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4" r:id="rId1"/>
    <p:sldMasterId id="2147483676" r:id="rId2"/>
    <p:sldMasterId id="2147483694" r:id="rId3"/>
    <p:sldMasterId id="2147483709" r:id="rId4"/>
  </p:sldMasterIdLst>
  <p:notesMasterIdLst>
    <p:notesMasterId r:id="rId39"/>
  </p:notesMasterIdLst>
  <p:handoutMasterIdLst>
    <p:handoutMasterId r:id="rId40"/>
  </p:handoutMasterIdLst>
  <p:sldIdLst>
    <p:sldId id="987" r:id="rId5"/>
    <p:sldId id="1001" r:id="rId6"/>
    <p:sldId id="992" r:id="rId7"/>
    <p:sldId id="976" r:id="rId8"/>
    <p:sldId id="991" r:id="rId9"/>
    <p:sldId id="924" r:id="rId10"/>
    <p:sldId id="1004" r:id="rId11"/>
    <p:sldId id="1013" r:id="rId12"/>
    <p:sldId id="1015" r:id="rId13"/>
    <p:sldId id="1014" r:id="rId14"/>
    <p:sldId id="1005" r:id="rId15"/>
    <p:sldId id="1006" r:id="rId16"/>
    <p:sldId id="988" r:id="rId17"/>
    <p:sldId id="994" r:id="rId18"/>
    <p:sldId id="996" r:id="rId19"/>
    <p:sldId id="995" r:id="rId20"/>
    <p:sldId id="1000" r:id="rId21"/>
    <p:sldId id="1018" r:id="rId22"/>
    <p:sldId id="1019" r:id="rId23"/>
    <p:sldId id="1022" r:id="rId24"/>
    <p:sldId id="1020" r:id="rId25"/>
    <p:sldId id="989" r:id="rId26"/>
    <p:sldId id="990" r:id="rId27"/>
    <p:sldId id="1003" r:id="rId28"/>
    <p:sldId id="998" r:id="rId29"/>
    <p:sldId id="993" r:id="rId30"/>
    <p:sldId id="1007" r:id="rId31"/>
    <p:sldId id="1008" r:id="rId32"/>
    <p:sldId id="1009" r:id="rId33"/>
    <p:sldId id="1010" r:id="rId34"/>
    <p:sldId id="1011" r:id="rId35"/>
    <p:sldId id="1012" r:id="rId36"/>
    <p:sldId id="1016" r:id="rId37"/>
    <p:sldId id="999" r:id="rId38"/>
  </p:sldIdLst>
  <p:sldSz cx="9144000" cy="6858000" type="screen4x3"/>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0000"/>
    <a:srgbClr val="FF0066"/>
    <a:srgbClr val="CC00CC"/>
    <a:srgbClr val="66FF33"/>
    <a:srgbClr val="9999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7524" autoAdjust="0"/>
    <p:restoredTop sz="94660"/>
  </p:normalViewPr>
  <p:slideViewPr>
    <p:cSldViewPr>
      <p:cViewPr varScale="1">
        <p:scale>
          <a:sx n="105" d="100"/>
          <a:sy n="105" d="100"/>
        </p:scale>
        <p:origin x="2178" y="162"/>
      </p:cViewPr>
      <p:guideLst>
        <p:guide orient="horz" pos="2160"/>
        <p:guide pos="2880"/>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notesMaster" Target="notesMasters/notesMaster1.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viewProps" Target="viewProps.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handoutMaster" Target="handoutMasters/handout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theme" Target="theme/theme1.xml"/><Relationship Id="rId8" Type="http://schemas.openxmlformats.org/officeDocument/2006/relationships/slide" Target="slides/slide4.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400" cy="4968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49688" y="0"/>
            <a:ext cx="2946400" cy="496888"/>
          </a:xfrm>
          <a:prstGeom prst="rect">
            <a:avLst/>
          </a:prstGeom>
        </p:spPr>
        <p:txBody>
          <a:bodyPr vert="horz" lIns="91440" tIns="45720" rIns="91440" bIns="45720" rtlCol="0"/>
          <a:lstStyle>
            <a:lvl1pPr algn="r">
              <a:defRPr sz="1200"/>
            </a:lvl1pPr>
          </a:lstStyle>
          <a:p>
            <a:fld id="{87838DB0-6D1C-45E0-BD09-8BCC489B3F5E}" type="datetimeFigureOut">
              <a:rPr lang="en-GB" smtClean="0"/>
              <a:t>18/09/2024</a:t>
            </a:fld>
            <a:endParaRPr lang="en-GB"/>
          </a:p>
        </p:txBody>
      </p:sp>
      <p:sp>
        <p:nvSpPr>
          <p:cNvPr id="4" name="Footer Placeholder 3"/>
          <p:cNvSpPr>
            <a:spLocks noGrp="1"/>
          </p:cNvSpPr>
          <p:nvPr>
            <p:ph type="ftr" sz="quarter" idx="2"/>
          </p:nvPr>
        </p:nvSpPr>
        <p:spPr>
          <a:xfrm>
            <a:off x="0" y="9429750"/>
            <a:ext cx="2946400" cy="496888"/>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49688" y="9429750"/>
            <a:ext cx="2946400" cy="496888"/>
          </a:xfrm>
          <a:prstGeom prst="rect">
            <a:avLst/>
          </a:prstGeom>
        </p:spPr>
        <p:txBody>
          <a:bodyPr vert="horz" lIns="91440" tIns="45720" rIns="91440" bIns="45720" rtlCol="0" anchor="b"/>
          <a:lstStyle>
            <a:lvl1pPr algn="r">
              <a:defRPr sz="1200"/>
            </a:lvl1pPr>
          </a:lstStyle>
          <a:p>
            <a:fld id="{33C7AD8A-DC84-4B3E-B306-1EB5455E9B95}" type="slidenum">
              <a:rPr lang="en-GB" smtClean="0"/>
              <a:t>‹#›</a:t>
            </a:fld>
            <a:endParaRPr lang="en-GB"/>
          </a:p>
        </p:txBody>
      </p:sp>
    </p:spTree>
    <p:extLst>
      <p:ext uri="{BB962C8B-B14F-4D97-AF65-F5344CB8AC3E}">
        <p14:creationId xmlns:p14="http://schemas.microsoft.com/office/powerpoint/2010/main" val="270366805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Header Placeholder 1"/>
          <p:cNvSpPr txBox="1">
            <a:spLocks noGrp="1"/>
          </p:cNvSpPr>
          <p:nvPr>
            <p:ph type="hdr" sz="quarter"/>
          </p:nvPr>
        </p:nvSpPr>
        <p:spPr>
          <a:xfrm>
            <a:off x="0" y="0"/>
            <a:ext cx="2945659" cy="496332"/>
          </a:xfrm>
          <a:prstGeom prst="rect">
            <a:avLst/>
          </a:prstGeom>
          <a:noFill/>
          <a:ln>
            <a:noFill/>
          </a:ln>
        </p:spPr>
        <p:txBody>
          <a:bodyPr vert="horz" wrap="square" lIns="91440" tIns="45720" rIns="91440" bIns="45720" anchor="t" anchorCtr="0" compatLnSpc="1"/>
          <a:lstStyle>
            <a:lvl1pPr marL="0" marR="0" lvl="0" indent="0" algn="l" defTabSz="914400" rtl="0" fontAlgn="auto" hangingPunct="1">
              <a:lnSpc>
                <a:spcPct val="100000"/>
              </a:lnSpc>
              <a:spcBef>
                <a:spcPts val="0"/>
              </a:spcBef>
              <a:spcAft>
                <a:spcPts val="0"/>
              </a:spcAft>
              <a:buNone/>
              <a:tabLst/>
              <a:defRPr lang="en-GB" sz="1200" b="0" i="0" u="none" strike="noStrike" kern="1200" cap="none" spc="0" baseline="0">
                <a:solidFill>
                  <a:srgbClr val="000000"/>
                </a:solidFill>
                <a:uFillTx/>
                <a:latin typeface="Calibri"/>
              </a:defRPr>
            </a:lvl1pPr>
          </a:lstStyle>
          <a:p>
            <a:pPr lvl="0"/>
            <a:endParaRPr lang="en-GB"/>
          </a:p>
        </p:txBody>
      </p:sp>
      <p:sp>
        <p:nvSpPr>
          <p:cNvPr id="3" name="Date Placeholder 2"/>
          <p:cNvSpPr txBox="1">
            <a:spLocks noGrp="1"/>
          </p:cNvSpPr>
          <p:nvPr>
            <p:ph type="dt" idx="1"/>
          </p:nvPr>
        </p:nvSpPr>
        <p:spPr>
          <a:xfrm>
            <a:off x="3850438" y="0"/>
            <a:ext cx="2945659" cy="496332"/>
          </a:xfrm>
          <a:prstGeom prst="rect">
            <a:avLst/>
          </a:prstGeom>
          <a:noFill/>
          <a:ln>
            <a:noFill/>
          </a:ln>
        </p:spPr>
        <p:txBody>
          <a:bodyPr vert="horz" wrap="square" lIns="91440" tIns="45720" rIns="91440" bIns="45720" anchor="t" anchorCtr="0" compatLnSpc="1"/>
          <a:lstStyle>
            <a:lvl1pPr marL="0" marR="0" lvl="0" indent="0" algn="r" defTabSz="914400" rtl="0" fontAlgn="auto" hangingPunct="1">
              <a:lnSpc>
                <a:spcPct val="100000"/>
              </a:lnSpc>
              <a:spcBef>
                <a:spcPts val="0"/>
              </a:spcBef>
              <a:spcAft>
                <a:spcPts val="0"/>
              </a:spcAft>
              <a:buNone/>
              <a:tabLst/>
              <a:defRPr lang="en-GB" sz="1200" b="0" i="0" u="none" strike="noStrike" kern="1200" cap="none" spc="0" baseline="0">
                <a:solidFill>
                  <a:srgbClr val="000000"/>
                </a:solidFill>
                <a:uFillTx/>
                <a:latin typeface="Calibri"/>
              </a:defRPr>
            </a:lvl1pPr>
          </a:lstStyle>
          <a:p>
            <a:pPr lvl="0"/>
            <a:fld id="{B5A8BEEE-C33F-4DD2-AE5D-314E0717A26B}" type="datetime1">
              <a:rPr lang="en-GB"/>
              <a:pPr lvl="0"/>
              <a:t>18/09/2024</a:t>
            </a:fld>
            <a:endParaRPr lang="en-GB"/>
          </a:p>
        </p:txBody>
      </p:sp>
      <p:sp>
        <p:nvSpPr>
          <p:cNvPr id="4" name="Slide Image Placeholder 3"/>
          <p:cNvSpPr>
            <a:spLocks noGrp="1" noRot="1" noChangeAspect="1"/>
          </p:cNvSpPr>
          <p:nvPr>
            <p:ph type="sldImg" idx="2"/>
          </p:nvPr>
        </p:nvSpPr>
        <p:spPr>
          <a:xfrm>
            <a:off x="917575" y="744538"/>
            <a:ext cx="4962525" cy="3722687"/>
          </a:xfrm>
          <a:prstGeom prst="rect">
            <a:avLst/>
          </a:prstGeom>
          <a:noFill/>
          <a:ln w="12701">
            <a:solidFill>
              <a:srgbClr val="000000"/>
            </a:solidFill>
            <a:prstDash val="solid"/>
          </a:ln>
        </p:spPr>
      </p:sp>
      <p:sp>
        <p:nvSpPr>
          <p:cNvPr id="5" name="Notes Placeholder 4"/>
          <p:cNvSpPr txBox="1">
            <a:spLocks noGrp="1"/>
          </p:cNvSpPr>
          <p:nvPr>
            <p:ph type="body" sz="quarter" idx="3"/>
          </p:nvPr>
        </p:nvSpPr>
        <p:spPr>
          <a:xfrm>
            <a:off x="679768" y="4715153"/>
            <a:ext cx="5438140" cy="4466987"/>
          </a:xfrm>
          <a:prstGeom prst="rect">
            <a:avLst/>
          </a:prstGeom>
          <a:noFill/>
          <a:ln>
            <a:noFill/>
          </a:ln>
        </p:spPr>
        <p:txBody>
          <a:bodyPr vert="horz" wrap="square" lIns="91440" tIns="45720" rIns="91440" bIns="45720" anchor="t" anchorCtr="0" compatLnSpc="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txBox="1">
            <a:spLocks noGrp="1"/>
          </p:cNvSpPr>
          <p:nvPr>
            <p:ph type="ftr" sz="quarter" idx="4"/>
          </p:nvPr>
        </p:nvSpPr>
        <p:spPr>
          <a:xfrm>
            <a:off x="0" y="9428578"/>
            <a:ext cx="2945659" cy="496332"/>
          </a:xfrm>
          <a:prstGeom prst="rect">
            <a:avLst/>
          </a:prstGeom>
          <a:noFill/>
          <a:ln>
            <a:noFill/>
          </a:ln>
        </p:spPr>
        <p:txBody>
          <a:bodyPr vert="horz" wrap="square" lIns="91440" tIns="45720" rIns="91440" bIns="45720" anchor="b" anchorCtr="0" compatLnSpc="1"/>
          <a:lstStyle>
            <a:lvl1pPr marL="0" marR="0" lvl="0" indent="0" algn="l" defTabSz="914400" rtl="0" fontAlgn="auto" hangingPunct="1">
              <a:lnSpc>
                <a:spcPct val="100000"/>
              </a:lnSpc>
              <a:spcBef>
                <a:spcPts val="0"/>
              </a:spcBef>
              <a:spcAft>
                <a:spcPts val="0"/>
              </a:spcAft>
              <a:buNone/>
              <a:tabLst/>
              <a:defRPr lang="en-GB" sz="1200" b="0" i="0" u="none" strike="noStrike" kern="1200" cap="none" spc="0" baseline="0">
                <a:solidFill>
                  <a:srgbClr val="000000"/>
                </a:solidFill>
                <a:uFillTx/>
                <a:latin typeface="Calibri"/>
              </a:defRPr>
            </a:lvl1pPr>
          </a:lstStyle>
          <a:p>
            <a:pPr lvl="0"/>
            <a:endParaRPr lang="en-GB"/>
          </a:p>
        </p:txBody>
      </p:sp>
      <p:sp>
        <p:nvSpPr>
          <p:cNvPr id="7" name="Slide Number Placeholder 6"/>
          <p:cNvSpPr txBox="1">
            <a:spLocks noGrp="1"/>
          </p:cNvSpPr>
          <p:nvPr>
            <p:ph type="sldNum" sz="quarter" idx="5"/>
          </p:nvPr>
        </p:nvSpPr>
        <p:spPr>
          <a:xfrm>
            <a:off x="3850438" y="9428578"/>
            <a:ext cx="2945659" cy="496332"/>
          </a:xfrm>
          <a:prstGeom prst="rect">
            <a:avLst/>
          </a:prstGeom>
          <a:noFill/>
          <a:ln>
            <a:noFill/>
          </a:ln>
        </p:spPr>
        <p:txBody>
          <a:bodyPr vert="horz" wrap="square" lIns="91440" tIns="45720" rIns="91440" bIns="45720" anchor="b" anchorCtr="0" compatLnSpc="1"/>
          <a:lstStyle>
            <a:lvl1pPr marL="0" marR="0" lvl="0" indent="0" algn="r" defTabSz="914400" rtl="0" fontAlgn="auto" hangingPunct="1">
              <a:lnSpc>
                <a:spcPct val="100000"/>
              </a:lnSpc>
              <a:spcBef>
                <a:spcPts val="0"/>
              </a:spcBef>
              <a:spcAft>
                <a:spcPts val="0"/>
              </a:spcAft>
              <a:buNone/>
              <a:tabLst/>
              <a:defRPr lang="en-GB" sz="1200" b="0" i="0" u="none" strike="noStrike" kern="1200" cap="none" spc="0" baseline="0">
                <a:solidFill>
                  <a:srgbClr val="000000"/>
                </a:solidFill>
                <a:uFillTx/>
                <a:latin typeface="Calibri"/>
              </a:defRPr>
            </a:lvl1pPr>
          </a:lstStyle>
          <a:p>
            <a:pPr lvl="0"/>
            <a:fld id="{41157E12-E7CE-416D-9141-F8B789D9F315}" type="slidenum">
              <a:t>‹#›</a:t>
            </a:fld>
            <a:endParaRPr lang="en-GB"/>
          </a:p>
        </p:txBody>
      </p:sp>
    </p:spTree>
    <p:extLst>
      <p:ext uri="{BB962C8B-B14F-4D97-AF65-F5344CB8AC3E}">
        <p14:creationId xmlns:p14="http://schemas.microsoft.com/office/powerpoint/2010/main" val="2896385716"/>
      </p:ext>
    </p:extLst>
  </p:cSld>
  <p:clrMap bg1="lt1" tx1="dk1" bg2="lt2" tx2="dk2" accent1="accent1" accent2="accent2" accent3="accent3" accent4="accent4" accent5="accent5" accent6="accent6" hlink="hlink" folHlink="folHlink"/>
  <p:notesStyle>
    <a:lvl1pPr marL="0" marR="0" lvl="0"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1pPr>
    <a:lvl2pPr marL="457200" marR="0" lvl="1"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2pPr>
    <a:lvl3pPr marL="914400" marR="0" lvl="2"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3pPr>
    <a:lvl4pPr marL="1371600" marR="0" lvl="3"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4pPr>
    <a:lvl5pPr marL="1828800" marR="0" lvl="4" indent="0" algn="l" defTabSz="914400" rtl="0" fontAlgn="auto" hangingPunct="1">
      <a:lnSpc>
        <a:spcPct val="100000"/>
      </a:lnSpc>
      <a:spcBef>
        <a:spcPts val="0"/>
      </a:spcBef>
      <a:spcAft>
        <a:spcPts val="0"/>
      </a:spcAft>
      <a:buNone/>
      <a:tabLst/>
      <a:defRPr lang="en-US" sz="1200" b="0" i="0" u="none" strike="noStrike" kern="1200" cap="none" spc="0" baseline="0">
        <a:solidFill>
          <a:srgbClr val="000000"/>
        </a:solidFill>
        <a:uFillTx/>
        <a:latin typeface="Calibri"/>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80000"/>
              </a:lnSpc>
              <a:buFontTx/>
              <a:buNone/>
            </a:pPr>
            <a:r>
              <a:rPr lang="en-GB" altLang="en-US" sz="1200" dirty="0" smtClean="0"/>
              <a:t>God’s love must be at the heart of everything we do – that is our Catholic ethos… our Mission</a:t>
            </a:r>
          </a:p>
          <a:p>
            <a:pPr>
              <a:lnSpc>
                <a:spcPct val="80000"/>
              </a:lnSpc>
              <a:buFontTx/>
              <a:buNone/>
            </a:pPr>
            <a:r>
              <a:rPr lang="en-GB" altLang="en-US" sz="1200" dirty="0" smtClean="0"/>
              <a:t>The Gospel values must be put in to daily practice in </a:t>
            </a:r>
            <a:r>
              <a:rPr lang="en-GB" altLang="en-US" sz="1200" i="1" dirty="0" smtClean="0"/>
              <a:t>every corner of </a:t>
            </a:r>
            <a:r>
              <a:rPr lang="en-GB" altLang="en-US" sz="1200" dirty="0" smtClean="0"/>
              <a:t>the school </a:t>
            </a:r>
            <a:r>
              <a:rPr lang="en-GB" altLang="en-US" sz="1200" i="1" dirty="0" smtClean="0"/>
              <a:t>by us all</a:t>
            </a:r>
            <a:r>
              <a:rPr lang="en-GB" altLang="en-US" sz="1200" dirty="0" smtClean="0"/>
              <a:t>.</a:t>
            </a:r>
          </a:p>
          <a:p>
            <a:pPr>
              <a:lnSpc>
                <a:spcPct val="80000"/>
              </a:lnSpc>
              <a:buFontTx/>
              <a:buNone/>
            </a:pPr>
            <a:r>
              <a:rPr lang="en-GB" altLang="en-US" sz="1200" dirty="0" smtClean="0"/>
              <a:t>The needs of the children ARE paramount… </a:t>
            </a:r>
          </a:p>
          <a:p>
            <a:pPr>
              <a:lnSpc>
                <a:spcPct val="80000"/>
              </a:lnSpc>
              <a:buFontTx/>
              <a:buNone/>
            </a:pPr>
            <a:r>
              <a:rPr lang="en-GB" altLang="en-US" sz="1200" dirty="0" smtClean="0"/>
              <a:t>there can be no compromise</a:t>
            </a:r>
          </a:p>
          <a:p>
            <a:pPr>
              <a:lnSpc>
                <a:spcPct val="80000"/>
              </a:lnSpc>
              <a:buFontTx/>
              <a:buNone/>
            </a:pPr>
            <a:r>
              <a:rPr lang="en-GB" altLang="en-US" sz="1200" dirty="0" smtClean="0"/>
              <a:t>Always, every day</a:t>
            </a:r>
          </a:p>
          <a:p>
            <a:pPr>
              <a:lnSpc>
                <a:spcPct val="80000"/>
              </a:lnSpc>
              <a:buFontTx/>
              <a:buNone/>
            </a:pPr>
            <a:r>
              <a:rPr lang="en-GB" altLang="en-US" sz="1200" b="1" dirty="0" smtClean="0">
                <a:solidFill>
                  <a:srgbClr val="CC0000"/>
                </a:solidFill>
              </a:rPr>
              <a:t>Getting this right leads to success in every sense: Spiritual, emotional, physical </a:t>
            </a:r>
            <a:r>
              <a:rPr lang="en-GB" altLang="en-US" sz="1200" b="1" i="1" dirty="0" smtClean="0">
                <a:solidFill>
                  <a:srgbClr val="CC0000"/>
                </a:solidFill>
              </a:rPr>
              <a:t>and</a:t>
            </a:r>
            <a:r>
              <a:rPr lang="en-GB" altLang="en-US" sz="1200" b="1" dirty="0" smtClean="0">
                <a:solidFill>
                  <a:srgbClr val="CC0000"/>
                </a:solidFill>
              </a:rPr>
              <a:t> academic… NO COMPROMISE</a:t>
            </a: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1157E12-E7CE-416D-9141-F8B789D9F315}" type="slidenum">
              <a:rPr kumimoji="0" lang="en-GB"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8483861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4500"/>
            </a:lvl1pPr>
          </a:lstStyle>
          <a:p>
            <a:r>
              <a:rPr lang="en-US" smtClean="0"/>
              <a:t>Click to edit Master title style</a:t>
            </a:r>
            <a:endParaRPr lang="en-GB"/>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smtClean="0"/>
              <a:t>Click to edit Master subtitle style</a:t>
            </a:r>
            <a:endParaRPr lang="en-GB"/>
          </a:p>
        </p:txBody>
      </p:sp>
      <p:sp>
        <p:nvSpPr>
          <p:cNvPr id="4" name="Date Placeholder 3"/>
          <p:cNvSpPr>
            <a:spLocks noGrp="1"/>
          </p:cNvSpPr>
          <p:nvPr>
            <p:ph type="dt" sz="half" idx="10"/>
          </p:nvPr>
        </p:nvSpPr>
        <p:spPr/>
        <p:txBody>
          <a:bodyPr/>
          <a:lstStyle/>
          <a:p>
            <a:fld id="{9563718C-D3DE-4D05-81A6-0356F8B1DAE2}" type="datetimeFigureOut">
              <a:rPr lang="en-GB" smtClean="0"/>
              <a:t>18/09/2024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43611038-2D50-44A1-85D1-00A2C0C510FF}" type="slidenum">
              <a:rPr lang="en-GB" smtClean="0"/>
              <a:t>‹#›</a:t>
            </a:fld>
            <a:endParaRPr lang="en-GB"/>
          </a:p>
        </p:txBody>
      </p:sp>
    </p:spTree>
    <p:extLst>
      <p:ext uri="{BB962C8B-B14F-4D97-AF65-F5344CB8AC3E}">
        <p14:creationId xmlns:p14="http://schemas.microsoft.com/office/powerpoint/2010/main" val="18363548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9563718C-D3DE-4D05-81A6-0356F8B1DAE2}" type="datetimeFigureOut">
              <a:rPr lang="en-GB" smtClean="0"/>
              <a:t>18/09/2024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43611038-2D50-44A1-85D1-00A2C0C510FF}" type="slidenum">
              <a:rPr lang="en-GB" smtClean="0"/>
              <a:t>‹#›</a:t>
            </a:fld>
            <a:endParaRPr lang="en-GB"/>
          </a:p>
        </p:txBody>
      </p:sp>
    </p:spTree>
    <p:extLst>
      <p:ext uri="{BB962C8B-B14F-4D97-AF65-F5344CB8AC3E}">
        <p14:creationId xmlns:p14="http://schemas.microsoft.com/office/powerpoint/2010/main" val="26535182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9563718C-D3DE-4D05-81A6-0356F8B1DAE2}" type="datetimeFigureOut">
              <a:rPr lang="en-GB" smtClean="0"/>
              <a:t>18/09/2024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43611038-2D50-44A1-85D1-00A2C0C510FF}" type="slidenum">
              <a:rPr lang="en-GB" smtClean="0"/>
              <a:t>‹#›</a:t>
            </a:fld>
            <a:endParaRPr lang="en-GB"/>
          </a:p>
        </p:txBody>
      </p:sp>
    </p:spTree>
    <p:extLst>
      <p:ext uri="{BB962C8B-B14F-4D97-AF65-F5344CB8AC3E}">
        <p14:creationId xmlns:p14="http://schemas.microsoft.com/office/powerpoint/2010/main" val="2560864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79390" y="2996955"/>
            <a:ext cx="7772400" cy="1470026"/>
          </a:xfrm>
        </p:spPr>
        <p:txBody>
          <a:bodyPr>
            <a:scene3d>
              <a:camera prst="orthographicFront"/>
              <a:lightRig rig="threePt" dir="t"/>
            </a:scene3d>
            <a:sp3d extrusionH="57150">
              <a:bevelT w="38100" h="38100" prst="angle"/>
            </a:sp3d>
          </a:bodyPr>
          <a:lstStyle>
            <a:lvl1pPr algn="ctr">
              <a:defRPr b="1" spc="150">
                <a:solidFill>
                  <a:srgbClr val="C00000"/>
                </a:solidFill>
                <a:effectLst>
                  <a:outerShdw>
                    <a:srgbClr val="000000"/>
                  </a:outerShdw>
                </a:effectLst>
                <a:latin typeface="Showcard Gothic" pitchFamily="82"/>
              </a:defRPr>
            </a:lvl1pPr>
          </a:lstStyle>
          <a:p>
            <a:pPr lvl="0"/>
            <a:r>
              <a:rPr lang="en-US" dirty="0"/>
              <a:t>Click to edit Master title style</a:t>
            </a:r>
            <a:endParaRPr lang="en-GB" dirty="0"/>
          </a:p>
        </p:txBody>
      </p:sp>
      <p:sp>
        <p:nvSpPr>
          <p:cNvPr id="3" name="Subtitle 2"/>
          <p:cNvSpPr txBox="1">
            <a:spLocks noGrp="1"/>
          </p:cNvSpPr>
          <p:nvPr>
            <p:ph type="subTitle" idx="1"/>
          </p:nvPr>
        </p:nvSpPr>
        <p:spPr>
          <a:xfrm>
            <a:off x="1365180" y="4653134"/>
            <a:ext cx="6400800" cy="1752603"/>
          </a:xfrm>
        </p:spPr>
        <p:txBody>
          <a:bodyPr anchorCtr="1">
            <a:scene3d>
              <a:camera prst="orthographicFront"/>
              <a:lightRig rig="flat" dir="tl">
                <a:rot lat="0" lon="0" rev="6600000"/>
              </a:lightRig>
            </a:scene3d>
            <a:sp3d extrusionH="25400" contourW="8890">
              <a:bevelT w="38100" h="31750"/>
              <a:contourClr>
                <a:schemeClr val="accent2">
                  <a:shade val="75000"/>
                </a:schemeClr>
              </a:contourClr>
            </a:sp3d>
          </a:bodyPr>
          <a:lstStyle>
            <a:lvl1pPr marL="0" indent="0" algn="ctr">
              <a:buNone/>
              <a:defRPr sz="4000" b="1" cap="none" spc="0">
                <a:ln w="11430"/>
                <a:solidFill>
                  <a:schemeClr val="bg2">
                    <a:lumMod val="75000"/>
                  </a:schemeClr>
                </a:solidFill>
                <a:effectLst>
                  <a:outerShdw blurRad="50800" dist="39000" dir="5460000" algn="tl">
                    <a:srgbClr val="000000">
                      <a:alpha val="38000"/>
                    </a:srgbClr>
                  </a:outerShdw>
                </a:effectLst>
                <a:latin typeface="Rockwell Condensed" panose="02060603050405020104" pitchFamily="18" charset="0"/>
              </a:defRPr>
            </a:lvl1pPr>
          </a:lstStyle>
          <a:p>
            <a:pPr lvl="0"/>
            <a:r>
              <a:rPr lang="en-US" dirty="0"/>
              <a:t>Click to edit Master subtitle style</a:t>
            </a:r>
            <a:endParaRPr lang="en-GB" dirty="0"/>
          </a:p>
        </p:txBody>
      </p:sp>
      <p:sp>
        <p:nvSpPr>
          <p:cNvPr id="4" name="Date Placeholder 3"/>
          <p:cNvSpPr txBox="1">
            <a:spLocks noGrp="1"/>
          </p:cNvSpPr>
          <p:nvPr>
            <p:ph type="dt" sz="half" idx="7"/>
          </p:nvPr>
        </p:nvSpPr>
        <p:spPr/>
        <p:txBody>
          <a:bodyPr/>
          <a:lstStyle>
            <a:lvl1pPr>
              <a:defRPr/>
            </a:lvl1pPr>
          </a:lstStyle>
          <a:p>
            <a:pPr lvl="0"/>
            <a:fld id="{B462D018-DCD5-4148-8425-EDD9DD511A83}" type="datetime1">
              <a:rPr lang="en-GB"/>
              <a:pPr lvl="0"/>
              <a:t>18/09/2024</a:t>
            </a:fld>
            <a:endParaRPr lang="en-GB"/>
          </a:p>
        </p:txBody>
      </p:sp>
      <p:sp>
        <p:nvSpPr>
          <p:cNvPr id="5" name="Footer Placeholder 4"/>
          <p:cNvSpPr txBox="1">
            <a:spLocks noGrp="1"/>
          </p:cNvSpPr>
          <p:nvPr>
            <p:ph type="ftr" sz="quarter" idx="9"/>
          </p:nvPr>
        </p:nvSpPr>
        <p:spPr/>
        <p:txBody>
          <a:bodyPr/>
          <a:lstStyle>
            <a:lvl1pPr>
              <a:defRPr/>
            </a:lvl1pPr>
          </a:lstStyle>
          <a:p>
            <a:pPr lvl="0"/>
            <a:endParaRPr lang="en-GB"/>
          </a:p>
        </p:txBody>
      </p:sp>
      <p:sp>
        <p:nvSpPr>
          <p:cNvPr id="6" name="Slide Number Placeholder 5"/>
          <p:cNvSpPr txBox="1">
            <a:spLocks noGrp="1"/>
          </p:cNvSpPr>
          <p:nvPr>
            <p:ph type="sldNum" sz="quarter" idx="8"/>
          </p:nvPr>
        </p:nvSpPr>
        <p:spPr/>
        <p:txBody>
          <a:bodyPr/>
          <a:lstStyle>
            <a:lvl1pPr>
              <a:defRPr/>
            </a:lvl1pPr>
          </a:lstStyle>
          <a:p>
            <a:pPr lvl="0"/>
            <a:fld id="{5B62D27E-186D-4D91-8990-F286BD1BF4BC}" type="slidenum">
              <a:t>‹#›</a:t>
            </a:fld>
            <a:endParaRPr lang="en-GB"/>
          </a:p>
        </p:txBody>
      </p:sp>
      <p:grpSp>
        <p:nvGrpSpPr>
          <p:cNvPr id="8" name="Group 7"/>
          <p:cNvGrpSpPr/>
          <p:nvPr userDrawn="1"/>
        </p:nvGrpSpPr>
        <p:grpSpPr>
          <a:xfrm>
            <a:off x="3067478" y="281717"/>
            <a:ext cx="2952328" cy="2622162"/>
            <a:chOff x="2392685" y="0"/>
            <a:chExt cx="6977232" cy="6552790"/>
          </a:xfrm>
        </p:grpSpPr>
        <p:grpSp>
          <p:nvGrpSpPr>
            <p:cNvPr id="9" name="Group 8"/>
            <p:cNvGrpSpPr/>
            <p:nvPr/>
          </p:nvGrpSpPr>
          <p:grpSpPr>
            <a:xfrm>
              <a:off x="2392685" y="0"/>
              <a:ext cx="6977232" cy="6552790"/>
              <a:chOff x="2674039" y="157318"/>
              <a:chExt cx="6977232" cy="6552790"/>
            </a:xfrm>
          </p:grpSpPr>
          <p:sp>
            <p:nvSpPr>
              <p:cNvPr id="11" name="Freeform 22">
                <a:extLst>
                  <a:ext uri="{FF2B5EF4-FFF2-40B4-BE49-F238E27FC236}">
                    <a16:creationId xmlns:a16="http://schemas.microsoft.com/office/drawing/2014/main" id="{556E320C-2EBC-4BDD-AD02-9858028587A3}"/>
                  </a:ext>
                </a:extLst>
              </p:cNvPr>
              <p:cNvSpPr>
                <a:spLocks/>
              </p:cNvSpPr>
              <p:nvPr/>
            </p:nvSpPr>
            <p:spPr bwMode="auto">
              <a:xfrm>
                <a:off x="6091249" y="1503220"/>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B7762F"/>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5">
                <a:extLst>
                  <a:ext uri="{FF2B5EF4-FFF2-40B4-BE49-F238E27FC236}">
                    <a16:creationId xmlns:a16="http://schemas.microsoft.com/office/drawing/2014/main" id="{4B8DFA6B-03F6-4883-9FAF-CEE50EEE42EB}"/>
                  </a:ext>
                </a:extLst>
              </p:cNvPr>
              <p:cNvSpPr>
                <a:spLocks/>
              </p:cNvSpPr>
              <p:nvPr/>
            </p:nvSpPr>
            <p:spPr bwMode="auto">
              <a:xfrm>
                <a:off x="4106722" y="916261"/>
                <a:ext cx="429174" cy="498599"/>
              </a:xfrm>
              <a:custGeom>
                <a:avLst/>
                <a:gdLst>
                  <a:gd name="T0" fmla="*/ 138 w 138"/>
                  <a:gd name="T1" fmla="*/ 55 h 160"/>
                  <a:gd name="T2" fmla="*/ 109 w 138"/>
                  <a:gd name="T3" fmla="*/ 64 h 160"/>
                  <a:gd name="T4" fmla="*/ 54 w 138"/>
                  <a:gd name="T5" fmla="*/ 19 h 160"/>
                  <a:gd name="T6" fmla="*/ 63 w 138"/>
                  <a:gd name="T7" fmla="*/ 70 h 160"/>
                  <a:gd name="T8" fmla="*/ 62 w 138"/>
                  <a:gd name="T9" fmla="*/ 147 h 160"/>
                  <a:gd name="T10" fmla="*/ 59 w 138"/>
                  <a:gd name="T11" fmla="*/ 152 h 160"/>
                  <a:gd name="T12" fmla="*/ 54 w 138"/>
                  <a:gd name="T13" fmla="*/ 158 h 160"/>
                  <a:gd name="T14" fmla="*/ 50 w 138"/>
                  <a:gd name="T15" fmla="*/ 155 h 160"/>
                  <a:gd name="T16" fmla="*/ 49 w 138"/>
                  <a:gd name="T17" fmla="*/ 154 h 160"/>
                  <a:gd name="T18" fmla="*/ 5 w 138"/>
                  <a:gd name="T19" fmla="*/ 134 h 160"/>
                  <a:gd name="T20" fmla="*/ 7 w 138"/>
                  <a:gd name="T21" fmla="*/ 126 h 160"/>
                  <a:gd name="T22" fmla="*/ 16 w 138"/>
                  <a:gd name="T23" fmla="*/ 128 h 160"/>
                  <a:gd name="T24" fmla="*/ 19 w 138"/>
                  <a:gd name="T25" fmla="*/ 126 h 160"/>
                  <a:gd name="T26" fmla="*/ 52 w 138"/>
                  <a:gd name="T27" fmla="*/ 130 h 160"/>
                  <a:gd name="T28" fmla="*/ 54 w 138"/>
                  <a:gd name="T29" fmla="*/ 85 h 160"/>
                  <a:gd name="T30" fmla="*/ 42 w 138"/>
                  <a:gd name="T31" fmla="*/ 16 h 160"/>
                  <a:gd name="T32" fmla="*/ 44 w 138"/>
                  <a:gd name="T33" fmla="*/ 9 h 160"/>
                  <a:gd name="T34" fmla="*/ 90 w 138"/>
                  <a:gd name="T35" fmla="*/ 22 h 160"/>
                  <a:gd name="T36" fmla="*/ 138 w 138"/>
                  <a:gd name="T37"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160">
                    <a:moveTo>
                      <a:pt x="138" y="55"/>
                    </a:moveTo>
                    <a:cubicBezTo>
                      <a:pt x="136" y="56"/>
                      <a:pt x="126" y="57"/>
                      <a:pt x="109" y="64"/>
                    </a:cubicBezTo>
                    <a:cubicBezTo>
                      <a:pt x="92" y="47"/>
                      <a:pt x="71" y="31"/>
                      <a:pt x="54" y="19"/>
                    </a:cubicBezTo>
                    <a:cubicBezTo>
                      <a:pt x="62" y="34"/>
                      <a:pt x="63" y="53"/>
                      <a:pt x="63" y="70"/>
                    </a:cubicBezTo>
                    <a:cubicBezTo>
                      <a:pt x="63" y="96"/>
                      <a:pt x="58" y="122"/>
                      <a:pt x="62" y="147"/>
                    </a:cubicBezTo>
                    <a:cubicBezTo>
                      <a:pt x="62" y="149"/>
                      <a:pt x="61" y="151"/>
                      <a:pt x="59" y="152"/>
                    </a:cubicBezTo>
                    <a:cubicBezTo>
                      <a:pt x="61" y="155"/>
                      <a:pt x="58" y="160"/>
                      <a:pt x="54" y="158"/>
                    </a:cubicBezTo>
                    <a:cubicBezTo>
                      <a:pt x="53" y="157"/>
                      <a:pt x="51" y="156"/>
                      <a:pt x="50" y="155"/>
                    </a:cubicBezTo>
                    <a:cubicBezTo>
                      <a:pt x="49" y="155"/>
                      <a:pt x="49" y="154"/>
                      <a:pt x="49" y="154"/>
                    </a:cubicBezTo>
                    <a:cubicBezTo>
                      <a:pt x="35" y="145"/>
                      <a:pt x="21" y="136"/>
                      <a:pt x="5" y="134"/>
                    </a:cubicBezTo>
                    <a:cubicBezTo>
                      <a:pt x="0" y="133"/>
                      <a:pt x="2" y="125"/>
                      <a:pt x="7" y="126"/>
                    </a:cubicBezTo>
                    <a:cubicBezTo>
                      <a:pt x="10" y="126"/>
                      <a:pt x="13" y="127"/>
                      <a:pt x="16" y="128"/>
                    </a:cubicBezTo>
                    <a:cubicBezTo>
                      <a:pt x="16" y="127"/>
                      <a:pt x="17" y="126"/>
                      <a:pt x="19" y="126"/>
                    </a:cubicBezTo>
                    <a:cubicBezTo>
                      <a:pt x="31" y="121"/>
                      <a:pt x="42" y="123"/>
                      <a:pt x="52" y="130"/>
                    </a:cubicBezTo>
                    <a:cubicBezTo>
                      <a:pt x="52" y="115"/>
                      <a:pt x="54" y="100"/>
                      <a:pt x="54" y="85"/>
                    </a:cubicBezTo>
                    <a:cubicBezTo>
                      <a:pt x="55" y="63"/>
                      <a:pt x="58" y="33"/>
                      <a:pt x="42" y="16"/>
                    </a:cubicBezTo>
                    <a:cubicBezTo>
                      <a:pt x="40" y="14"/>
                      <a:pt x="41" y="10"/>
                      <a:pt x="44" y="9"/>
                    </a:cubicBezTo>
                    <a:cubicBezTo>
                      <a:pt x="53" y="0"/>
                      <a:pt x="77" y="14"/>
                      <a:pt x="90" y="22"/>
                    </a:cubicBezTo>
                    <a:cubicBezTo>
                      <a:pt x="101" y="28"/>
                      <a:pt x="126" y="46"/>
                      <a:pt x="138"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6">
                <a:extLst>
                  <a:ext uri="{FF2B5EF4-FFF2-40B4-BE49-F238E27FC236}">
                    <a16:creationId xmlns:a16="http://schemas.microsoft.com/office/drawing/2014/main" id="{D254DB18-98C4-4302-A96A-E03D95E41D2A}"/>
                  </a:ext>
                </a:extLst>
              </p:cNvPr>
              <p:cNvSpPr>
                <a:spLocks/>
              </p:cNvSpPr>
              <p:nvPr/>
            </p:nvSpPr>
            <p:spPr bwMode="auto">
              <a:xfrm>
                <a:off x="4592699" y="577025"/>
                <a:ext cx="474932" cy="355015"/>
              </a:xfrm>
              <a:custGeom>
                <a:avLst/>
                <a:gdLst>
                  <a:gd name="T0" fmla="*/ 11 w 153"/>
                  <a:gd name="T1" fmla="*/ 55 h 114"/>
                  <a:gd name="T2" fmla="*/ 12 w 153"/>
                  <a:gd name="T3" fmla="*/ 8 h 114"/>
                  <a:gd name="T4" fmla="*/ 19 w 153"/>
                  <a:gd name="T5" fmla="*/ 8 h 114"/>
                  <a:gd name="T6" fmla="*/ 81 w 153"/>
                  <a:gd name="T7" fmla="*/ 39 h 114"/>
                  <a:gd name="T8" fmla="*/ 125 w 153"/>
                  <a:gd name="T9" fmla="*/ 50 h 114"/>
                  <a:gd name="T10" fmla="*/ 130 w 153"/>
                  <a:gd name="T11" fmla="*/ 16 h 114"/>
                  <a:gd name="T12" fmla="*/ 133 w 153"/>
                  <a:gd name="T13" fmla="*/ 14 h 114"/>
                  <a:gd name="T14" fmla="*/ 134 w 153"/>
                  <a:gd name="T15" fmla="*/ 5 h 114"/>
                  <a:gd name="T16" fmla="*/ 142 w 153"/>
                  <a:gd name="T17" fmla="*/ 5 h 114"/>
                  <a:gd name="T18" fmla="*/ 150 w 153"/>
                  <a:gd name="T19" fmla="*/ 53 h 114"/>
                  <a:gd name="T20" fmla="*/ 150 w 153"/>
                  <a:gd name="T21" fmla="*/ 54 h 114"/>
                  <a:gd name="T22" fmla="*/ 152 w 153"/>
                  <a:gd name="T23" fmla="*/ 59 h 114"/>
                  <a:gd name="T24" fmla="*/ 144 w 153"/>
                  <a:gd name="T25" fmla="*/ 62 h 114"/>
                  <a:gd name="T26" fmla="*/ 139 w 153"/>
                  <a:gd name="T27" fmla="*/ 63 h 114"/>
                  <a:gd name="T28" fmla="*/ 65 w 153"/>
                  <a:gd name="T29" fmla="*/ 43 h 114"/>
                  <a:gd name="T30" fmla="*/ 18 w 153"/>
                  <a:gd name="T31" fmla="*/ 21 h 114"/>
                  <a:gd name="T32" fmla="*/ 48 w 153"/>
                  <a:gd name="T33" fmla="*/ 95 h 114"/>
                  <a:gd name="T34" fmla="*/ 33 w 153"/>
                  <a:gd name="T35" fmla="*/ 114 h 114"/>
                  <a:gd name="T36" fmla="*/ 11 w 153"/>
                  <a:gd name="T37"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14">
                    <a:moveTo>
                      <a:pt x="11" y="55"/>
                    </a:moveTo>
                    <a:cubicBezTo>
                      <a:pt x="7" y="41"/>
                      <a:pt x="0" y="15"/>
                      <a:pt x="12" y="8"/>
                    </a:cubicBezTo>
                    <a:cubicBezTo>
                      <a:pt x="13" y="6"/>
                      <a:pt x="17" y="6"/>
                      <a:pt x="19" y="8"/>
                    </a:cubicBezTo>
                    <a:cubicBezTo>
                      <a:pt x="31" y="28"/>
                      <a:pt x="60" y="34"/>
                      <a:pt x="81" y="39"/>
                    </a:cubicBezTo>
                    <a:cubicBezTo>
                      <a:pt x="96" y="43"/>
                      <a:pt x="111" y="45"/>
                      <a:pt x="125" y="50"/>
                    </a:cubicBezTo>
                    <a:cubicBezTo>
                      <a:pt x="121" y="38"/>
                      <a:pt x="123" y="27"/>
                      <a:pt x="130" y="16"/>
                    </a:cubicBezTo>
                    <a:cubicBezTo>
                      <a:pt x="131" y="15"/>
                      <a:pt x="132" y="14"/>
                      <a:pt x="133" y="14"/>
                    </a:cubicBezTo>
                    <a:cubicBezTo>
                      <a:pt x="133" y="11"/>
                      <a:pt x="133" y="8"/>
                      <a:pt x="134" y="5"/>
                    </a:cubicBezTo>
                    <a:cubicBezTo>
                      <a:pt x="134" y="0"/>
                      <a:pt x="143" y="0"/>
                      <a:pt x="142" y="5"/>
                    </a:cubicBezTo>
                    <a:cubicBezTo>
                      <a:pt x="140" y="22"/>
                      <a:pt x="145" y="37"/>
                      <a:pt x="150" y="53"/>
                    </a:cubicBezTo>
                    <a:cubicBezTo>
                      <a:pt x="150" y="53"/>
                      <a:pt x="150" y="54"/>
                      <a:pt x="150" y="54"/>
                    </a:cubicBezTo>
                    <a:cubicBezTo>
                      <a:pt x="151" y="56"/>
                      <a:pt x="151" y="57"/>
                      <a:pt x="152" y="59"/>
                    </a:cubicBezTo>
                    <a:cubicBezTo>
                      <a:pt x="153" y="64"/>
                      <a:pt x="147" y="65"/>
                      <a:pt x="144" y="62"/>
                    </a:cubicBezTo>
                    <a:cubicBezTo>
                      <a:pt x="143" y="64"/>
                      <a:pt x="141" y="64"/>
                      <a:pt x="139" y="63"/>
                    </a:cubicBezTo>
                    <a:cubicBezTo>
                      <a:pt x="116" y="53"/>
                      <a:pt x="89" y="50"/>
                      <a:pt x="65" y="43"/>
                    </a:cubicBezTo>
                    <a:cubicBezTo>
                      <a:pt x="49" y="39"/>
                      <a:pt x="30" y="33"/>
                      <a:pt x="18" y="21"/>
                    </a:cubicBezTo>
                    <a:cubicBezTo>
                      <a:pt x="25" y="40"/>
                      <a:pt x="37" y="74"/>
                      <a:pt x="48" y="95"/>
                    </a:cubicBezTo>
                    <a:cubicBezTo>
                      <a:pt x="42" y="97"/>
                      <a:pt x="34" y="113"/>
                      <a:pt x="33" y="114"/>
                    </a:cubicBezTo>
                    <a:cubicBezTo>
                      <a:pt x="28" y="101"/>
                      <a:pt x="14" y="68"/>
                      <a:pt x="11"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7">
                <a:extLst>
                  <a:ext uri="{FF2B5EF4-FFF2-40B4-BE49-F238E27FC236}">
                    <a16:creationId xmlns:a16="http://schemas.microsoft.com/office/drawing/2014/main" id="{3F57704C-81B1-40D4-8B90-70536AF7692E}"/>
                  </a:ext>
                </a:extLst>
              </p:cNvPr>
              <p:cNvSpPr>
                <a:spLocks/>
              </p:cNvSpPr>
              <p:nvPr/>
            </p:nvSpPr>
            <p:spPr bwMode="auto">
              <a:xfrm>
                <a:off x="4340243" y="745854"/>
                <a:ext cx="637449" cy="544356"/>
              </a:xfrm>
              <a:custGeom>
                <a:avLst/>
                <a:gdLst>
                  <a:gd name="T0" fmla="*/ 204 w 205"/>
                  <a:gd name="T1" fmla="*/ 38 h 175"/>
                  <a:gd name="T2" fmla="*/ 34 w 205"/>
                  <a:gd name="T3" fmla="*/ 169 h 175"/>
                  <a:gd name="T4" fmla="*/ 8 w 205"/>
                  <a:gd name="T5" fmla="*/ 150 h 175"/>
                  <a:gd name="T6" fmla="*/ 23 w 205"/>
                  <a:gd name="T7" fmla="*/ 129 h 175"/>
                  <a:gd name="T8" fmla="*/ 24 w 205"/>
                  <a:gd name="T9" fmla="*/ 120 h 175"/>
                  <a:gd name="T10" fmla="*/ 20 w 205"/>
                  <a:gd name="T11" fmla="*/ 110 h 175"/>
                  <a:gd name="T12" fmla="*/ 37 w 205"/>
                  <a:gd name="T13" fmla="*/ 94 h 175"/>
                  <a:gd name="T14" fmla="*/ 66 w 205"/>
                  <a:gd name="T15" fmla="*/ 87 h 175"/>
                  <a:gd name="T16" fmla="*/ 80 w 205"/>
                  <a:gd name="T17" fmla="*/ 55 h 175"/>
                  <a:gd name="T18" fmla="*/ 109 w 205"/>
                  <a:gd name="T19" fmla="*/ 44 h 175"/>
                  <a:gd name="T20" fmla="*/ 124 w 205"/>
                  <a:gd name="T21" fmla="*/ 35 h 175"/>
                  <a:gd name="T22" fmla="*/ 122 w 205"/>
                  <a:gd name="T23" fmla="*/ 16 h 175"/>
                  <a:gd name="T24" fmla="*/ 127 w 205"/>
                  <a:gd name="T25" fmla="*/ 12 h 175"/>
                  <a:gd name="T26" fmla="*/ 127 w 205"/>
                  <a:gd name="T27" fmla="*/ 12 h 175"/>
                  <a:gd name="T28" fmla="*/ 204 w 205"/>
                  <a:gd name="T29" fmla="*/ 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175">
                    <a:moveTo>
                      <a:pt x="204" y="38"/>
                    </a:moveTo>
                    <a:cubicBezTo>
                      <a:pt x="205" y="39"/>
                      <a:pt x="62" y="156"/>
                      <a:pt x="34" y="169"/>
                    </a:cubicBezTo>
                    <a:cubicBezTo>
                      <a:pt x="21" y="175"/>
                      <a:pt x="11" y="159"/>
                      <a:pt x="8" y="150"/>
                    </a:cubicBezTo>
                    <a:cubicBezTo>
                      <a:pt x="0" y="145"/>
                      <a:pt x="0" y="127"/>
                      <a:pt x="23" y="129"/>
                    </a:cubicBezTo>
                    <a:cubicBezTo>
                      <a:pt x="30" y="129"/>
                      <a:pt x="26" y="125"/>
                      <a:pt x="24" y="120"/>
                    </a:cubicBezTo>
                    <a:cubicBezTo>
                      <a:pt x="22" y="117"/>
                      <a:pt x="21" y="113"/>
                      <a:pt x="20" y="110"/>
                    </a:cubicBezTo>
                    <a:cubicBezTo>
                      <a:pt x="19" y="100"/>
                      <a:pt x="30" y="96"/>
                      <a:pt x="37" y="94"/>
                    </a:cubicBezTo>
                    <a:cubicBezTo>
                      <a:pt x="47" y="92"/>
                      <a:pt x="58" y="91"/>
                      <a:pt x="66" y="87"/>
                    </a:cubicBezTo>
                    <a:cubicBezTo>
                      <a:pt x="77" y="81"/>
                      <a:pt x="75" y="66"/>
                      <a:pt x="80" y="55"/>
                    </a:cubicBezTo>
                    <a:cubicBezTo>
                      <a:pt x="85" y="44"/>
                      <a:pt x="98" y="44"/>
                      <a:pt x="109" y="44"/>
                    </a:cubicBezTo>
                    <a:cubicBezTo>
                      <a:pt x="112" y="44"/>
                      <a:pt x="129" y="42"/>
                      <a:pt x="124" y="35"/>
                    </a:cubicBezTo>
                    <a:cubicBezTo>
                      <a:pt x="121" y="28"/>
                      <a:pt x="118" y="22"/>
                      <a:pt x="122" y="16"/>
                    </a:cubicBezTo>
                    <a:cubicBezTo>
                      <a:pt x="123" y="13"/>
                      <a:pt x="125" y="12"/>
                      <a:pt x="127" y="12"/>
                    </a:cubicBezTo>
                    <a:cubicBezTo>
                      <a:pt x="127" y="12"/>
                      <a:pt x="127" y="12"/>
                      <a:pt x="127" y="12"/>
                    </a:cubicBezTo>
                    <a:cubicBezTo>
                      <a:pt x="132" y="0"/>
                      <a:pt x="190" y="0"/>
                      <a:pt x="204" y="38"/>
                    </a:cubicBezTo>
                    <a:close/>
                  </a:path>
                </a:pathLst>
              </a:custGeom>
              <a:solidFill>
                <a:srgbClr val="9CD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8">
                <a:extLst>
                  <a:ext uri="{FF2B5EF4-FFF2-40B4-BE49-F238E27FC236}">
                    <a16:creationId xmlns:a16="http://schemas.microsoft.com/office/drawing/2014/main" id="{6195FA73-0A4C-4581-B5E6-313D69B3D848}"/>
                  </a:ext>
                </a:extLst>
              </p:cNvPr>
              <p:cNvSpPr>
                <a:spLocks/>
              </p:cNvSpPr>
              <p:nvPr/>
            </p:nvSpPr>
            <p:spPr bwMode="auto">
              <a:xfrm>
                <a:off x="4381267" y="845258"/>
                <a:ext cx="1367992" cy="1085557"/>
              </a:xfrm>
              <a:custGeom>
                <a:avLst/>
                <a:gdLst>
                  <a:gd name="T0" fmla="*/ 427 w 440"/>
                  <a:gd name="T1" fmla="*/ 48 h 349"/>
                  <a:gd name="T2" fmla="*/ 414 w 440"/>
                  <a:gd name="T3" fmla="*/ 68 h 349"/>
                  <a:gd name="T4" fmla="*/ 434 w 440"/>
                  <a:gd name="T5" fmla="*/ 64 h 349"/>
                  <a:gd name="T6" fmla="*/ 437 w 440"/>
                  <a:gd name="T7" fmla="*/ 70 h 349"/>
                  <a:gd name="T8" fmla="*/ 411 w 440"/>
                  <a:gd name="T9" fmla="*/ 75 h 349"/>
                  <a:gd name="T10" fmla="*/ 351 w 440"/>
                  <a:gd name="T11" fmla="*/ 134 h 349"/>
                  <a:gd name="T12" fmla="*/ 330 w 440"/>
                  <a:gd name="T13" fmla="*/ 164 h 349"/>
                  <a:gd name="T14" fmla="*/ 324 w 440"/>
                  <a:gd name="T15" fmla="*/ 182 h 349"/>
                  <a:gd name="T16" fmla="*/ 290 w 440"/>
                  <a:gd name="T17" fmla="*/ 238 h 349"/>
                  <a:gd name="T18" fmla="*/ 283 w 440"/>
                  <a:gd name="T19" fmla="*/ 229 h 349"/>
                  <a:gd name="T20" fmla="*/ 298 w 440"/>
                  <a:gd name="T21" fmla="*/ 190 h 349"/>
                  <a:gd name="T22" fmla="*/ 189 w 440"/>
                  <a:gd name="T23" fmla="*/ 23 h 349"/>
                  <a:gd name="T24" fmla="*/ 64 w 440"/>
                  <a:gd name="T25" fmla="*/ 142 h 349"/>
                  <a:gd name="T26" fmla="*/ 170 w 440"/>
                  <a:gd name="T27" fmla="*/ 255 h 349"/>
                  <a:gd name="T28" fmla="*/ 223 w 440"/>
                  <a:gd name="T29" fmla="*/ 266 h 349"/>
                  <a:gd name="T30" fmla="*/ 244 w 440"/>
                  <a:gd name="T31" fmla="*/ 275 h 349"/>
                  <a:gd name="T32" fmla="*/ 186 w 440"/>
                  <a:gd name="T33" fmla="*/ 295 h 349"/>
                  <a:gd name="T34" fmla="*/ 173 w 440"/>
                  <a:gd name="T35" fmla="*/ 293 h 349"/>
                  <a:gd name="T36" fmla="*/ 173 w 440"/>
                  <a:gd name="T37" fmla="*/ 293 h 349"/>
                  <a:gd name="T38" fmla="*/ 142 w 440"/>
                  <a:gd name="T39" fmla="*/ 290 h 349"/>
                  <a:gd name="T40" fmla="*/ 142 w 440"/>
                  <a:gd name="T41" fmla="*/ 290 h 349"/>
                  <a:gd name="T42" fmla="*/ 37 w 440"/>
                  <a:gd name="T43" fmla="*/ 318 h 349"/>
                  <a:gd name="T44" fmla="*/ 36 w 440"/>
                  <a:gd name="T45" fmla="*/ 323 h 349"/>
                  <a:gd name="T46" fmla="*/ 31 w 440"/>
                  <a:gd name="T47" fmla="*/ 342 h 349"/>
                  <a:gd name="T48" fmla="*/ 29 w 440"/>
                  <a:gd name="T49" fmla="*/ 348 h 349"/>
                  <a:gd name="T50" fmla="*/ 22 w 440"/>
                  <a:gd name="T51" fmla="*/ 344 h 349"/>
                  <a:gd name="T52" fmla="*/ 23 w 440"/>
                  <a:gd name="T53" fmla="*/ 322 h 349"/>
                  <a:gd name="T54" fmla="*/ 11 w 440"/>
                  <a:gd name="T55" fmla="*/ 326 h 349"/>
                  <a:gd name="T56" fmla="*/ 2 w 440"/>
                  <a:gd name="T57" fmla="*/ 323 h 349"/>
                  <a:gd name="T58" fmla="*/ 8 w 440"/>
                  <a:gd name="T59" fmla="*/ 317 h 349"/>
                  <a:gd name="T60" fmla="*/ 19 w 440"/>
                  <a:gd name="T61" fmla="*/ 311 h 349"/>
                  <a:gd name="T62" fmla="*/ 5 w 440"/>
                  <a:gd name="T63" fmla="*/ 301 h 349"/>
                  <a:gd name="T64" fmla="*/ 12 w 440"/>
                  <a:gd name="T65" fmla="*/ 298 h 349"/>
                  <a:gd name="T66" fmla="*/ 30 w 440"/>
                  <a:gd name="T67" fmla="*/ 307 h 349"/>
                  <a:gd name="T68" fmla="*/ 139 w 440"/>
                  <a:gd name="T69" fmla="*/ 277 h 349"/>
                  <a:gd name="T70" fmla="*/ 139 w 440"/>
                  <a:gd name="T71" fmla="*/ 277 h 349"/>
                  <a:gd name="T72" fmla="*/ 161 w 440"/>
                  <a:gd name="T73" fmla="*/ 273 h 349"/>
                  <a:gd name="T74" fmla="*/ 97 w 440"/>
                  <a:gd name="T75" fmla="*/ 208 h 349"/>
                  <a:gd name="T76" fmla="*/ 24 w 440"/>
                  <a:gd name="T77" fmla="*/ 123 h 349"/>
                  <a:gd name="T78" fmla="*/ 182 w 440"/>
                  <a:gd name="T79" fmla="*/ 7 h 349"/>
                  <a:gd name="T80" fmla="*/ 184 w 440"/>
                  <a:gd name="T81" fmla="*/ 7 h 349"/>
                  <a:gd name="T82" fmla="*/ 202 w 440"/>
                  <a:gd name="T83" fmla="*/ 11 h 349"/>
                  <a:gd name="T84" fmla="*/ 308 w 440"/>
                  <a:gd name="T85" fmla="*/ 177 h 349"/>
                  <a:gd name="T86" fmla="*/ 310 w 440"/>
                  <a:gd name="T87" fmla="*/ 174 h 349"/>
                  <a:gd name="T88" fmla="*/ 310 w 440"/>
                  <a:gd name="T89" fmla="*/ 174 h 349"/>
                  <a:gd name="T90" fmla="*/ 333 w 440"/>
                  <a:gd name="T91" fmla="*/ 141 h 349"/>
                  <a:gd name="T92" fmla="*/ 333 w 440"/>
                  <a:gd name="T93" fmla="*/ 140 h 349"/>
                  <a:gd name="T94" fmla="*/ 402 w 440"/>
                  <a:gd name="T95" fmla="*/ 70 h 349"/>
                  <a:gd name="T96" fmla="*/ 391 w 440"/>
                  <a:gd name="T97" fmla="*/ 47 h 349"/>
                  <a:gd name="T98" fmla="*/ 396 w 440"/>
                  <a:gd name="T99" fmla="*/ 42 h 349"/>
                  <a:gd name="T100" fmla="*/ 408 w 440"/>
                  <a:gd name="T101" fmla="*/ 62 h 349"/>
                  <a:gd name="T102" fmla="*/ 426 w 440"/>
                  <a:gd name="T103" fmla="*/ 42 h 349"/>
                  <a:gd name="T104" fmla="*/ 427 w 440"/>
                  <a:gd name="T105" fmla="*/ 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49">
                    <a:moveTo>
                      <a:pt x="427" y="48"/>
                    </a:moveTo>
                    <a:cubicBezTo>
                      <a:pt x="419" y="55"/>
                      <a:pt x="417" y="55"/>
                      <a:pt x="414" y="68"/>
                    </a:cubicBezTo>
                    <a:cubicBezTo>
                      <a:pt x="423" y="66"/>
                      <a:pt x="424" y="64"/>
                      <a:pt x="434" y="64"/>
                    </a:cubicBezTo>
                    <a:cubicBezTo>
                      <a:pt x="439" y="64"/>
                      <a:pt x="440" y="69"/>
                      <a:pt x="437" y="70"/>
                    </a:cubicBezTo>
                    <a:cubicBezTo>
                      <a:pt x="425" y="73"/>
                      <a:pt x="423" y="74"/>
                      <a:pt x="411" y="75"/>
                    </a:cubicBezTo>
                    <a:cubicBezTo>
                      <a:pt x="408" y="75"/>
                      <a:pt x="368" y="114"/>
                      <a:pt x="351" y="134"/>
                    </a:cubicBezTo>
                    <a:cubicBezTo>
                      <a:pt x="342" y="144"/>
                      <a:pt x="335" y="154"/>
                      <a:pt x="330" y="164"/>
                    </a:cubicBezTo>
                    <a:cubicBezTo>
                      <a:pt x="328" y="171"/>
                      <a:pt x="326" y="177"/>
                      <a:pt x="324" y="182"/>
                    </a:cubicBezTo>
                    <a:cubicBezTo>
                      <a:pt x="320" y="197"/>
                      <a:pt x="317" y="214"/>
                      <a:pt x="290" y="238"/>
                    </a:cubicBezTo>
                    <a:cubicBezTo>
                      <a:pt x="285" y="242"/>
                      <a:pt x="278" y="234"/>
                      <a:pt x="283" y="229"/>
                    </a:cubicBezTo>
                    <a:cubicBezTo>
                      <a:pt x="294" y="219"/>
                      <a:pt x="299" y="207"/>
                      <a:pt x="298" y="190"/>
                    </a:cubicBezTo>
                    <a:cubicBezTo>
                      <a:pt x="285" y="181"/>
                      <a:pt x="216" y="91"/>
                      <a:pt x="189" y="23"/>
                    </a:cubicBezTo>
                    <a:cubicBezTo>
                      <a:pt x="136" y="59"/>
                      <a:pt x="109" y="96"/>
                      <a:pt x="64" y="142"/>
                    </a:cubicBezTo>
                    <a:cubicBezTo>
                      <a:pt x="73" y="147"/>
                      <a:pt x="162" y="246"/>
                      <a:pt x="170" y="255"/>
                    </a:cubicBezTo>
                    <a:cubicBezTo>
                      <a:pt x="174" y="259"/>
                      <a:pt x="200" y="279"/>
                      <a:pt x="223" y="266"/>
                    </a:cubicBezTo>
                    <a:cubicBezTo>
                      <a:pt x="227" y="264"/>
                      <a:pt x="242" y="268"/>
                      <a:pt x="244" y="275"/>
                    </a:cubicBezTo>
                    <a:cubicBezTo>
                      <a:pt x="244" y="275"/>
                      <a:pt x="212" y="298"/>
                      <a:pt x="186" y="295"/>
                    </a:cubicBezTo>
                    <a:cubicBezTo>
                      <a:pt x="182" y="295"/>
                      <a:pt x="177" y="294"/>
                      <a:pt x="173" y="293"/>
                    </a:cubicBezTo>
                    <a:cubicBezTo>
                      <a:pt x="173" y="293"/>
                      <a:pt x="173" y="293"/>
                      <a:pt x="173" y="293"/>
                    </a:cubicBezTo>
                    <a:cubicBezTo>
                      <a:pt x="165" y="291"/>
                      <a:pt x="142" y="290"/>
                      <a:pt x="142" y="290"/>
                    </a:cubicBezTo>
                    <a:cubicBezTo>
                      <a:pt x="142" y="290"/>
                      <a:pt x="142" y="290"/>
                      <a:pt x="142" y="290"/>
                    </a:cubicBezTo>
                    <a:cubicBezTo>
                      <a:pt x="101" y="294"/>
                      <a:pt x="54" y="287"/>
                      <a:pt x="37" y="318"/>
                    </a:cubicBezTo>
                    <a:cubicBezTo>
                      <a:pt x="37" y="318"/>
                      <a:pt x="37" y="321"/>
                      <a:pt x="36" y="323"/>
                    </a:cubicBezTo>
                    <a:cubicBezTo>
                      <a:pt x="32" y="329"/>
                      <a:pt x="29" y="335"/>
                      <a:pt x="31" y="342"/>
                    </a:cubicBezTo>
                    <a:cubicBezTo>
                      <a:pt x="32" y="345"/>
                      <a:pt x="32" y="347"/>
                      <a:pt x="29" y="348"/>
                    </a:cubicBezTo>
                    <a:cubicBezTo>
                      <a:pt x="26" y="349"/>
                      <a:pt x="24" y="347"/>
                      <a:pt x="22" y="344"/>
                    </a:cubicBezTo>
                    <a:cubicBezTo>
                      <a:pt x="20" y="336"/>
                      <a:pt x="21" y="329"/>
                      <a:pt x="23" y="322"/>
                    </a:cubicBezTo>
                    <a:cubicBezTo>
                      <a:pt x="19" y="323"/>
                      <a:pt x="15" y="324"/>
                      <a:pt x="11" y="326"/>
                    </a:cubicBezTo>
                    <a:cubicBezTo>
                      <a:pt x="8" y="327"/>
                      <a:pt x="3" y="325"/>
                      <a:pt x="2" y="323"/>
                    </a:cubicBezTo>
                    <a:cubicBezTo>
                      <a:pt x="1" y="319"/>
                      <a:pt x="5" y="318"/>
                      <a:pt x="8" y="317"/>
                    </a:cubicBezTo>
                    <a:cubicBezTo>
                      <a:pt x="11" y="315"/>
                      <a:pt x="15" y="312"/>
                      <a:pt x="19" y="311"/>
                    </a:cubicBezTo>
                    <a:cubicBezTo>
                      <a:pt x="13" y="309"/>
                      <a:pt x="11" y="307"/>
                      <a:pt x="5" y="301"/>
                    </a:cubicBezTo>
                    <a:cubicBezTo>
                      <a:pt x="0" y="297"/>
                      <a:pt x="8" y="295"/>
                      <a:pt x="12" y="298"/>
                    </a:cubicBezTo>
                    <a:cubicBezTo>
                      <a:pt x="24" y="304"/>
                      <a:pt x="23" y="303"/>
                      <a:pt x="30" y="307"/>
                    </a:cubicBezTo>
                    <a:cubicBezTo>
                      <a:pt x="57" y="273"/>
                      <a:pt x="100" y="279"/>
                      <a:pt x="139" y="277"/>
                    </a:cubicBezTo>
                    <a:cubicBezTo>
                      <a:pt x="139" y="277"/>
                      <a:pt x="139" y="277"/>
                      <a:pt x="139" y="277"/>
                    </a:cubicBezTo>
                    <a:cubicBezTo>
                      <a:pt x="151" y="276"/>
                      <a:pt x="158" y="273"/>
                      <a:pt x="161" y="273"/>
                    </a:cubicBezTo>
                    <a:cubicBezTo>
                      <a:pt x="140" y="250"/>
                      <a:pt x="121" y="227"/>
                      <a:pt x="97" y="208"/>
                    </a:cubicBezTo>
                    <a:cubicBezTo>
                      <a:pt x="68" y="185"/>
                      <a:pt x="1" y="145"/>
                      <a:pt x="24" y="123"/>
                    </a:cubicBezTo>
                    <a:cubicBezTo>
                      <a:pt x="28" y="120"/>
                      <a:pt x="106" y="39"/>
                      <a:pt x="182" y="7"/>
                    </a:cubicBezTo>
                    <a:cubicBezTo>
                      <a:pt x="183" y="7"/>
                      <a:pt x="183" y="7"/>
                      <a:pt x="184" y="7"/>
                    </a:cubicBezTo>
                    <a:cubicBezTo>
                      <a:pt x="187" y="3"/>
                      <a:pt x="199" y="0"/>
                      <a:pt x="202" y="11"/>
                    </a:cubicBezTo>
                    <a:cubicBezTo>
                      <a:pt x="224" y="79"/>
                      <a:pt x="270" y="120"/>
                      <a:pt x="308" y="177"/>
                    </a:cubicBezTo>
                    <a:cubicBezTo>
                      <a:pt x="309" y="176"/>
                      <a:pt x="310" y="175"/>
                      <a:pt x="310" y="174"/>
                    </a:cubicBezTo>
                    <a:cubicBezTo>
                      <a:pt x="310" y="174"/>
                      <a:pt x="310" y="174"/>
                      <a:pt x="310" y="174"/>
                    </a:cubicBezTo>
                    <a:cubicBezTo>
                      <a:pt x="310" y="174"/>
                      <a:pt x="329" y="145"/>
                      <a:pt x="333" y="141"/>
                    </a:cubicBezTo>
                    <a:cubicBezTo>
                      <a:pt x="333" y="140"/>
                      <a:pt x="333" y="140"/>
                      <a:pt x="333" y="140"/>
                    </a:cubicBezTo>
                    <a:cubicBezTo>
                      <a:pt x="351" y="114"/>
                      <a:pt x="374" y="91"/>
                      <a:pt x="402" y="70"/>
                    </a:cubicBezTo>
                    <a:cubicBezTo>
                      <a:pt x="400" y="62"/>
                      <a:pt x="398" y="53"/>
                      <a:pt x="391" y="47"/>
                    </a:cubicBezTo>
                    <a:cubicBezTo>
                      <a:pt x="388" y="45"/>
                      <a:pt x="392" y="37"/>
                      <a:pt x="396" y="42"/>
                    </a:cubicBezTo>
                    <a:cubicBezTo>
                      <a:pt x="401" y="46"/>
                      <a:pt x="406" y="57"/>
                      <a:pt x="408" y="62"/>
                    </a:cubicBezTo>
                    <a:cubicBezTo>
                      <a:pt x="411" y="52"/>
                      <a:pt x="414" y="48"/>
                      <a:pt x="426" y="42"/>
                    </a:cubicBezTo>
                    <a:cubicBezTo>
                      <a:pt x="432" y="39"/>
                      <a:pt x="429" y="47"/>
                      <a:pt x="427" y="4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9">
                <a:extLst>
                  <a:ext uri="{FF2B5EF4-FFF2-40B4-BE49-F238E27FC236}">
                    <a16:creationId xmlns:a16="http://schemas.microsoft.com/office/drawing/2014/main" id="{964AA23C-AF4C-492D-917C-AD5506884B8F}"/>
                  </a:ext>
                </a:extLst>
              </p:cNvPr>
              <p:cNvSpPr>
                <a:spLocks noEditPoints="1"/>
              </p:cNvSpPr>
              <p:nvPr/>
            </p:nvSpPr>
            <p:spPr bwMode="auto">
              <a:xfrm>
                <a:off x="4160369" y="621204"/>
                <a:ext cx="874126" cy="758943"/>
              </a:xfrm>
              <a:custGeom>
                <a:avLst/>
                <a:gdLst>
                  <a:gd name="T0" fmla="*/ 268 w 281"/>
                  <a:gd name="T1" fmla="*/ 4 h 244"/>
                  <a:gd name="T2" fmla="*/ 260 w 281"/>
                  <a:gd name="T3" fmla="*/ 1 h 244"/>
                  <a:gd name="T4" fmla="*/ 257 w 281"/>
                  <a:gd name="T5" fmla="*/ 6 h 244"/>
                  <a:gd name="T6" fmla="*/ 258 w 281"/>
                  <a:gd name="T7" fmla="*/ 23 h 244"/>
                  <a:gd name="T8" fmla="*/ 270 w 281"/>
                  <a:gd name="T9" fmla="*/ 42 h 244"/>
                  <a:gd name="T10" fmla="*/ 277 w 281"/>
                  <a:gd name="T11" fmla="*/ 45 h 244"/>
                  <a:gd name="T12" fmla="*/ 280 w 281"/>
                  <a:gd name="T13" fmla="*/ 40 h 244"/>
                  <a:gd name="T14" fmla="*/ 280 w 281"/>
                  <a:gd name="T15" fmla="*/ 23 h 244"/>
                  <a:gd name="T16" fmla="*/ 276 w 281"/>
                  <a:gd name="T17" fmla="*/ 13 h 244"/>
                  <a:gd name="T18" fmla="*/ 268 w 281"/>
                  <a:gd name="T19" fmla="*/ 4 h 244"/>
                  <a:gd name="T20" fmla="*/ 38 w 281"/>
                  <a:gd name="T21" fmla="*/ 233 h 244"/>
                  <a:gd name="T22" fmla="*/ 22 w 281"/>
                  <a:gd name="T23" fmla="*/ 216 h 244"/>
                  <a:gd name="T24" fmla="*/ 6 w 281"/>
                  <a:gd name="T25" fmla="*/ 211 h 244"/>
                  <a:gd name="T26" fmla="*/ 1 w 281"/>
                  <a:gd name="T27" fmla="*/ 212 h 244"/>
                  <a:gd name="T28" fmla="*/ 1 w 281"/>
                  <a:gd name="T29" fmla="*/ 221 h 244"/>
                  <a:gd name="T30" fmla="*/ 8 w 281"/>
                  <a:gd name="T31" fmla="*/ 231 h 244"/>
                  <a:gd name="T32" fmla="*/ 16 w 281"/>
                  <a:gd name="T33" fmla="*/ 237 h 244"/>
                  <a:gd name="T34" fmla="*/ 32 w 281"/>
                  <a:gd name="T35" fmla="*/ 243 h 244"/>
                  <a:gd name="T36" fmla="*/ 38 w 281"/>
                  <a:gd name="T37" fmla="*/ 241 h 244"/>
                  <a:gd name="T38" fmla="*/ 38 w 281"/>
                  <a:gd name="T39" fmla="*/ 2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244">
                    <a:moveTo>
                      <a:pt x="268" y="4"/>
                    </a:moveTo>
                    <a:cubicBezTo>
                      <a:pt x="265" y="2"/>
                      <a:pt x="262" y="0"/>
                      <a:pt x="260" y="1"/>
                    </a:cubicBezTo>
                    <a:cubicBezTo>
                      <a:pt x="258" y="1"/>
                      <a:pt x="257" y="2"/>
                      <a:pt x="257" y="6"/>
                    </a:cubicBezTo>
                    <a:cubicBezTo>
                      <a:pt x="257" y="11"/>
                      <a:pt x="257" y="17"/>
                      <a:pt x="258" y="23"/>
                    </a:cubicBezTo>
                    <a:cubicBezTo>
                      <a:pt x="259" y="33"/>
                      <a:pt x="267" y="41"/>
                      <a:pt x="270" y="42"/>
                    </a:cubicBezTo>
                    <a:cubicBezTo>
                      <a:pt x="273" y="45"/>
                      <a:pt x="275" y="46"/>
                      <a:pt x="277" y="45"/>
                    </a:cubicBezTo>
                    <a:cubicBezTo>
                      <a:pt x="279" y="45"/>
                      <a:pt x="281" y="44"/>
                      <a:pt x="280" y="40"/>
                    </a:cubicBezTo>
                    <a:cubicBezTo>
                      <a:pt x="280" y="34"/>
                      <a:pt x="280" y="28"/>
                      <a:pt x="280" y="23"/>
                    </a:cubicBezTo>
                    <a:cubicBezTo>
                      <a:pt x="280" y="20"/>
                      <a:pt x="278" y="15"/>
                      <a:pt x="276" y="13"/>
                    </a:cubicBezTo>
                    <a:cubicBezTo>
                      <a:pt x="273" y="8"/>
                      <a:pt x="270" y="6"/>
                      <a:pt x="268" y="4"/>
                    </a:cubicBezTo>
                    <a:close/>
                    <a:moveTo>
                      <a:pt x="38" y="233"/>
                    </a:moveTo>
                    <a:cubicBezTo>
                      <a:pt x="37" y="230"/>
                      <a:pt x="32" y="219"/>
                      <a:pt x="22" y="216"/>
                    </a:cubicBezTo>
                    <a:cubicBezTo>
                      <a:pt x="17" y="214"/>
                      <a:pt x="11" y="212"/>
                      <a:pt x="6" y="211"/>
                    </a:cubicBezTo>
                    <a:cubicBezTo>
                      <a:pt x="3" y="210"/>
                      <a:pt x="1" y="211"/>
                      <a:pt x="1" y="212"/>
                    </a:cubicBezTo>
                    <a:cubicBezTo>
                      <a:pt x="0" y="214"/>
                      <a:pt x="0" y="217"/>
                      <a:pt x="1" y="221"/>
                    </a:cubicBezTo>
                    <a:cubicBezTo>
                      <a:pt x="2" y="223"/>
                      <a:pt x="4" y="227"/>
                      <a:pt x="8" y="231"/>
                    </a:cubicBezTo>
                    <a:cubicBezTo>
                      <a:pt x="10" y="233"/>
                      <a:pt x="13" y="236"/>
                      <a:pt x="16" y="237"/>
                    </a:cubicBezTo>
                    <a:cubicBezTo>
                      <a:pt x="21" y="239"/>
                      <a:pt x="27" y="240"/>
                      <a:pt x="32" y="243"/>
                    </a:cubicBezTo>
                    <a:cubicBezTo>
                      <a:pt x="36" y="244"/>
                      <a:pt x="38" y="242"/>
                      <a:pt x="38" y="241"/>
                    </a:cubicBezTo>
                    <a:cubicBezTo>
                      <a:pt x="39" y="239"/>
                      <a:pt x="39" y="236"/>
                      <a:pt x="38" y="233"/>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0">
                <a:extLst>
                  <a:ext uri="{FF2B5EF4-FFF2-40B4-BE49-F238E27FC236}">
                    <a16:creationId xmlns:a16="http://schemas.microsoft.com/office/drawing/2014/main" id="{5CA4BA5D-CFEC-479D-9CFF-6AF0EB857851}"/>
                  </a:ext>
                </a:extLst>
              </p:cNvPr>
              <p:cNvSpPr>
                <a:spLocks/>
              </p:cNvSpPr>
              <p:nvPr/>
            </p:nvSpPr>
            <p:spPr bwMode="auto">
              <a:xfrm>
                <a:off x="4987160" y="1604201"/>
                <a:ext cx="1038222" cy="995620"/>
              </a:xfrm>
              <a:custGeom>
                <a:avLst/>
                <a:gdLst>
                  <a:gd name="T0" fmla="*/ 287 w 334"/>
                  <a:gd name="T1" fmla="*/ 74 h 320"/>
                  <a:gd name="T2" fmla="*/ 81 w 334"/>
                  <a:gd name="T3" fmla="*/ 50 h 320"/>
                  <a:gd name="T4" fmla="*/ 48 w 334"/>
                  <a:gd name="T5" fmla="*/ 254 h 320"/>
                  <a:gd name="T6" fmla="*/ 261 w 334"/>
                  <a:gd name="T7" fmla="*/ 280 h 320"/>
                  <a:gd name="T8" fmla="*/ 287 w 334"/>
                  <a:gd name="T9" fmla="*/ 74 h 320"/>
                </a:gdLst>
                <a:ahLst/>
                <a:cxnLst>
                  <a:cxn ang="0">
                    <a:pos x="T0" y="T1"/>
                  </a:cxn>
                  <a:cxn ang="0">
                    <a:pos x="T2" y="T3"/>
                  </a:cxn>
                  <a:cxn ang="0">
                    <a:pos x="T4" y="T5"/>
                  </a:cxn>
                  <a:cxn ang="0">
                    <a:pos x="T6" y="T7"/>
                  </a:cxn>
                  <a:cxn ang="0">
                    <a:pos x="T8" y="T9"/>
                  </a:cxn>
                </a:cxnLst>
                <a:rect l="0" t="0" r="r" b="b"/>
                <a:pathLst>
                  <a:path w="334" h="320">
                    <a:moveTo>
                      <a:pt x="287" y="74"/>
                    </a:moveTo>
                    <a:cubicBezTo>
                      <a:pt x="239" y="11"/>
                      <a:pt x="147" y="0"/>
                      <a:pt x="81" y="50"/>
                    </a:cubicBezTo>
                    <a:cubicBezTo>
                      <a:pt x="15" y="99"/>
                      <a:pt x="0" y="191"/>
                      <a:pt x="48" y="254"/>
                    </a:cubicBezTo>
                    <a:cubicBezTo>
                      <a:pt x="95" y="317"/>
                      <a:pt x="211" y="320"/>
                      <a:pt x="261" y="280"/>
                    </a:cubicBezTo>
                    <a:cubicBezTo>
                      <a:pt x="319" y="235"/>
                      <a:pt x="334" y="137"/>
                      <a:pt x="287"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
                <a:extLst>
                  <a:ext uri="{FF2B5EF4-FFF2-40B4-BE49-F238E27FC236}">
                    <a16:creationId xmlns:a16="http://schemas.microsoft.com/office/drawing/2014/main" id="{292FC58B-0A28-4004-844F-D94A1553A8A0}"/>
                  </a:ext>
                </a:extLst>
              </p:cNvPr>
              <p:cNvSpPr>
                <a:spLocks/>
              </p:cNvSpPr>
              <p:nvPr/>
            </p:nvSpPr>
            <p:spPr bwMode="auto">
              <a:xfrm>
                <a:off x="5711391" y="1713073"/>
                <a:ext cx="220898" cy="345548"/>
              </a:xfrm>
              <a:custGeom>
                <a:avLst/>
                <a:gdLst>
                  <a:gd name="T0" fmla="*/ 51 w 71"/>
                  <a:gd name="T1" fmla="*/ 47 h 111"/>
                  <a:gd name="T2" fmla="*/ 16 w 71"/>
                  <a:gd name="T3" fmla="*/ 75 h 111"/>
                  <a:gd name="T4" fmla="*/ 51 w 71"/>
                  <a:gd name="T5" fmla="*/ 47 h 111"/>
                </a:gdLst>
                <a:ahLst/>
                <a:cxnLst>
                  <a:cxn ang="0">
                    <a:pos x="T0" y="T1"/>
                  </a:cxn>
                  <a:cxn ang="0">
                    <a:pos x="T2" y="T3"/>
                  </a:cxn>
                  <a:cxn ang="0">
                    <a:pos x="T4" y="T5"/>
                  </a:cxn>
                </a:cxnLst>
                <a:rect l="0" t="0" r="r" b="b"/>
                <a:pathLst>
                  <a:path w="71" h="111">
                    <a:moveTo>
                      <a:pt x="51" y="47"/>
                    </a:moveTo>
                    <a:cubicBezTo>
                      <a:pt x="9" y="0"/>
                      <a:pt x="0" y="47"/>
                      <a:pt x="16" y="75"/>
                    </a:cubicBezTo>
                    <a:cubicBezTo>
                      <a:pt x="36" y="111"/>
                      <a:pt x="71" y="71"/>
                      <a:pt x="51" y="4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2">
                <a:extLst>
                  <a:ext uri="{FF2B5EF4-FFF2-40B4-BE49-F238E27FC236}">
                    <a16:creationId xmlns:a16="http://schemas.microsoft.com/office/drawing/2014/main" id="{63D457F8-04E6-4C97-802C-FCC49916A220}"/>
                  </a:ext>
                </a:extLst>
              </p:cNvPr>
              <p:cNvSpPr>
                <a:spLocks/>
              </p:cNvSpPr>
              <p:nvPr/>
            </p:nvSpPr>
            <p:spPr bwMode="auto">
              <a:xfrm>
                <a:off x="5077098" y="2098067"/>
                <a:ext cx="236677" cy="325036"/>
              </a:xfrm>
              <a:custGeom>
                <a:avLst/>
                <a:gdLst>
                  <a:gd name="T0" fmla="*/ 50 w 76"/>
                  <a:gd name="T1" fmla="*/ 37 h 104"/>
                  <a:gd name="T2" fmla="*/ 19 w 76"/>
                  <a:gd name="T3" fmla="*/ 75 h 104"/>
                  <a:gd name="T4" fmla="*/ 50 w 76"/>
                  <a:gd name="T5" fmla="*/ 37 h 104"/>
                </a:gdLst>
                <a:ahLst/>
                <a:cxnLst>
                  <a:cxn ang="0">
                    <a:pos x="T0" y="T1"/>
                  </a:cxn>
                  <a:cxn ang="0">
                    <a:pos x="T2" y="T3"/>
                  </a:cxn>
                  <a:cxn ang="0">
                    <a:pos x="T4" y="T5"/>
                  </a:cxn>
                </a:cxnLst>
                <a:rect l="0" t="0" r="r" b="b"/>
                <a:pathLst>
                  <a:path w="76" h="104">
                    <a:moveTo>
                      <a:pt x="50" y="37"/>
                    </a:moveTo>
                    <a:cubicBezTo>
                      <a:pt x="0" y="0"/>
                      <a:pt x="2" y="62"/>
                      <a:pt x="19" y="75"/>
                    </a:cubicBezTo>
                    <a:cubicBezTo>
                      <a:pt x="54" y="104"/>
                      <a:pt x="76" y="56"/>
                      <a:pt x="50" y="3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3">
                <a:extLst>
                  <a:ext uri="{FF2B5EF4-FFF2-40B4-BE49-F238E27FC236}">
                    <a16:creationId xmlns:a16="http://schemas.microsoft.com/office/drawing/2014/main" id="{5FF709E0-22C7-4868-8623-3A680F18331B}"/>
                  </a:ext>
                </a:extLst>
              </p:cNvPr>
              <p:cNvSpPr>
                <a:spLocks/>
              </p:cNvSpPr>
              <p:nvPr/>
            </p:nvSpPr>
            <p:spPr bwMode="auto">
              <a:xfrm>
                <a:off x="5787128" y="1995507"/>
                <a:ext cx="113605" cy="124649"/>
              </a:xfrm>
              <a:custGeom>
                <a:avLst/>
                <a:gdLst>
                  <a:gd name="T0" fmla="*/ 12 w 37"/>
                  <a:gd name="T1" fmla="*/ 20 h 40"/>
                  <a:gd name="T2" fmla="*/ 35 w 37"/>
                  <a:gd name="T3" fmla="*/ 11 h 40"/>
                  <a:gd name="T4" fmla="*/ 14 w 37"/>
                  <a:gd name="T5" fmla="*/ 39 h 40"/>
                  <a:gd name="T6" fmla="*/ 12 w 37"/>
                  <a:gd name="T7" fmla="*/ 20 h 40"/>
                </a:gdLst>
                <a:ahLst/>
                <a:cxnLst>
                  <a:cxn ang="0">
                    <a:pos x="T0" y="T1"/>
                  </a:cxn>
                  <a:cxn ang="0">
                    <a:pos x="T2" y="T3"/>
                  </a:cxn>
                  <a:cxn ang="0">
                    <a:pos x="T4" y="T5"/>
                  </a:cxn>
                  <a:cxn ang="0">
                    <a:pos x="T6" y="T7"/>
                  </a:cxn>
                </a:cxnLst>
                <a:rect l="0" t="0" r="r" b="b"/>
                <a:pathLst>
                  <a:path w="37" h="40">
                    <a:moveTo>
                      <a:pt x="12" y="20"/>
                    </a:moveTo>
                    <a:cubicBezTo>
                      <a:pt x="19" y="8"/>
                      <a:pt x="31" y="0"/>
                      <a:pt x="35" y="11"/>
                    </a:cubicBezTo>
                    <a:cubicBezTo>
                      <a:pt x="37" y="21"/>
                      <a:pt x="34" y="37"/>
                      <a:pt x="14" y="39"/>
                    </a:cubicBezTo>
                    <a:cubicBezTo>
                      <a:pt x="0" y="40"/>
                      <a:pt x="10" y="25"/>
                      <a:pt x="12" y="20"/>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4">
                <a:extLst>
                  <a:ext uri="{FF2B5EF4-FFF2-40B4-BE49-F238E27FC236}">
                    <a16:creationId xmlns:a16="http://schemas.microsoft.com/office/drawing/2014/main" id="{3CE7C54C-A820-4DAB-98F0-DF80ED1A0B69}"/>
                  </a:ext>
                </a:extLst>
              </p:cNvPr>
              <p:cNvSpPr>
                <a:spLocks/>
              </p:cNvSpPr>
              <p:nvPr/>
            </p:nvSpPr>
            <p:spPr bwMode="auto">
              <a:xfrm>
                <a:off x="5559918" y="2276363"/>
                <a:ext cx="93093" cy="64691"/>
              </a:xfrm>
              <a:custGeom>
                <a:avLst/>
                <a:gdLst>
                  <a:gd name="T0" fmla="*/ 19 w 30"/>
                  <a:gd name="T1" fmla="*/ 17 h 21"/>
                  <a:gd name="T2" fmla="*/ 4 w 30"/>
                  <a:gd name="T3" fmla="*/ 15 h 21"/>
                  <a:gd name="T4" fmla="*/ 29 w 30"/>
                  <a:gd name="T5" fmla="*/ 5 h 21"/>
                  <a:gd name="T6" fmla="*/ 19 w 30"/>
                  <a:gd name="T7" fmla="*/ 17 h 21"/>
                </a:gdLst>
                <a:ahLst/>
                <a:cxnLst>
                  <a:cxn ang="0">
                    <a:pos x="T0" y="T1"/>
                  </a:cxn>
                  <a:cxn ang="0">
                    <a:pos x="T2" y="T3"/>
                  </a:cxn>
                  <a:cxn ang="0">
                    <a:pos x="T4" y="T5"/>
                  </a:cxn>
                  <a:cxn ang="0">
                    <a:pos x="T6" y="T7"/>
                  </a:cxn>
                </a:cxnLst>
                <a:rect l="0" t="0" r="r" b="b"/>
                <a:pathLst>
                  <a:path w="30" h="21">
                    <a:moveTo>
                      <a:pt x="19" y="17"/>
                    </a:moveTo>
                    <a:cubicBezTo>
                      <a:pt x="9" y="21"/>
                      <a:pt x="0" y="15"/>
                      <a:pt x="4" y="15"/>
                    </a:cubicBezTo>
                    <a:cubicBezTo>
                      <a:pt x="15" y="15"/>
                      <a:pt x="30" y="0"/>
                      <a:pt x="29" y="5"/>
                    </a:cubicBezTo>
                    <a:cubicBezTo>
                      <a:pt x="27" y="13"/>
                      <a:pt x="23" y="15"/>
                      <a:pt x="19" y="17"/>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5">
                <a:extLst>
                  <a:ext uri="{FF2B5EF4-FFF2-40B4-BE49-F238E27FC236}">
                    <a16:creationId xmlns:a16="http://schemas.microsoft.com/office/drawing/2014/main" id="{E83DB966-7B0D-4A3F-979F-5BBE2EE18F35}"/>
                  </a:ext>
                </a:extLst>
              </p:cNvPr>
              <p:cNvSpPr>
                <a:spLocks/>
              </p:cNvSpPr>
              <p:nvPr/>
            </p:nvSpPr>
            <p:spPr bwMode="auto">
              <a:xfrm>
                <a:off x="5201747" y="2353678"/>
                <a:ext cx="156207" cy="99404"/>
              </a:xfrm>
              <a:custGeom>
                <a:avLst/>
                <a:gdLst>
                  <a:gd name="T0" fmla="*/ 26 w 50"/>
                  <a:gd name="T1" fmla="*/ 3 h 32"/>
                  <a:gd name="T2" fmla="*/ 43 w 50"/>
                  <a:gd name="T3" fmla="*/ 15 h 32"/>
                  <a:gd name="T4" fmla="*/ 8 w 50"/>
                  <a:gd name="T5" fmla="*/ 19 h 32"/>
                  <a:gd name="T6" fmla="*/ 26 w 50"/>
                  <a:gd name="T7" fmla="*/ 3 h 32"/>
                </a:gdLst>
                <a:ahLst/>
                <a:cxnLst>
                  <a:cxn ang="0">
                    <a:pos x="T0" y="T1"/>
                  </a:cxn>
                  <a:cxn ang="0">
                    <a:pos x="T2" y="T3"/>
                  </a:cxn>
                  <a:cxn ang="0">
                    <a:pos x="T4" y="T5"/>
                  </a:cxn>
                  <a:cxn ang="0">
                    <a:pos x="T6" y="T7"/>
                  </a:cxn>
                </a:cxnLst>
                <a:rect l="0" t="0" r="r" b="b"/>
                <a:pathLst>
                  <a:path w="50" h="32">
                    <a:moveTo>
                      <a:pt x="26" y="3"/>
                    </a:moveTo>
                    <a:cubicBezTo>
                      <a:pt x="39" y="0"/>
                      <a:pt x="50" y="8"/>
                      <a:pt x="43" y="15"/>
                    </a:cubicBezTo>
                    <a:cubicBezTo>
                      <a:pt x="27" y="32"/>
                      <a:pt x="12" y="24"/>
                      <a:pt x="8" y="19"/>
                    </a:cubicBezTo>
                    <a:cubicBezTo>
                      <a:pt x="0" y="7"/>
                      <a:pt x="20" y="4"/>
                      <a:pt x="26" y="3"/>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6">
                <a:extLst>
                  <a:ext uri="{FF2B5EF4-FFF2-40B4-BE49-F238E27FC236}">
                    <a16:creationId xmlns:a16="http://schemas.microsoft.com/office/drawing/2014/main" id="{D811E1FF-83A4-4474-B164-9C2DAB7F031C}"/>
                  </a:ext>
                </a:extLst>
              </p:cNvPr>
              <p:cNvSpPr>
                <a:spLocks/>
              </p:cNvSpPr>
              <p:nvPr/>
            </p:nvSpPr>
            <p:spPr bwMode="auto">
              <a:xfrm>
                <a:off x="5198591" y="1809321"/>
                <a:ext cx="515956" cy="355015"/>
              </a:xfrm>
              <a:custGeom>
                <a:avLst/>
                <a:gdLst>
                  <a:gd name="T0" fmla="*/ 25 w 166"/>
                  <a:gd name="T1" fmla="*/ 48 h 114"/>
                  <a:gd name="T2" fmla="*/ 152 w 166"/>
                  <a:gd name="T3" fmla="*/ 38 h 114"/>
                  <a:gd name="T4" fmla="*/ 158 w 166"/>
                  <a:gd name="T5" fmla="*/ 41 h 114"/>
                  <a:gd name="T6" fmla="*/ 33 w 166"/>
                  <a:gd name="T7" fmla="*/ 58 h 114"/>
                  <a:gd name="T8" fmla="*/ 14 w 166"/>
                  <a:gd name="T9" fmla="*/ 114 h 114"/>
                  <a:gd name="T10" fmla="*/ 25 w 166"/>
                  <a:gd name="T11" fmla="*/ 48 h 114"/>
                </a:gdLst>
                <a:ahLst/>
                <a:cxnLst>
                  <a:cxn ang="0">
                    <a:pos x="T0" y="T1"/>
                  </a:cxn>
                  <a:cxn ang="0">
                    <a:pos x="T2" y="T3"/>
                  </a:cxn>
                  <a:cxn ang="0">
                    <a:pos x="T4" y="T5"/>
                  </a:cxn>
                  <a:cxn ang="0">
                    <a:pos x="T6" y="T7"/>
                  </a:cxn>
                  <a:cxn ang="0">
                    <a:pos x="T8" y="T9"/>
                  </a:cxn>
                  <a:cxn ang="0">
                    <a:pos x="T10" y="T11"/>
                  </a:cxn>
                </a:cxnLst>
                <a:rect l="0" t="0" r="r" b="b"/>
                <a:pathLst>
                  <a:path w="166" h="114">
                    <a:moveTo>
                      <a:pt x="25" y="48"/>
                    </a:moveTo>
                    <a:cubicBezTo>
                      <a:pt x="65" y="0"/>
                      <a:pt x="116" y="20"/>
                      <a:pt x="152" y="38"/>
                    </a:cubicBezTo>
                    <a:cubicBezTo>
                      <a:pt x="154" y="39"/>
                      <a:pt x="166" y="44"/>
                      <a:pt x="158" y="41"/>
                    </a:cubicBezTo>
                    <a:cubicBezTo>
                      <a:pt x="117" y="26"/>
                      <a:pt x="71" y="16"/>
                      <a:pt x="33" y="58"/>
                    </a:cubicBezTo>
                    <a:cubicBezTo>
                      <a:pt x="21" y="71"/>
                      <a:pt x="14" y="96"/>
                      <a:pt x="14" y="114"/>
                    </a:cubicBezTo>
                    <a:cubicBezTo>
                      <a:pt x="14" y="113"/>
                      <a:pt x="0" y="76"/>
                      <a:pt x="25" y="48"/>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7">
                <a:extLst>
                  <a:ext uri="{FF2B5EF4-FFF2-40B4-BE49-F238E27FC236}">
                    <a16:creationId xmlns:a16="http://schemas.microsoft.com/office/drawing/2014/main" id="{5F32B5AE-BB2A-4F71-9E57-51D3064B674C}"/>
                  </a:ext>
                </a:extLst>
              </p:cNvPr>
              <p:cNvSpPr>
                <a:spLocks noEditPoints="1"/>
              </p:cNvSpPr>
              <p:nvPr/>
            </p:nvSpPr>
            <p:spPr bwMode="auto">
              <a:xfrm>
                <a:off x="4853044" y="1520576"/>
                <a:ext cx="1284366" cy="1166027"/>
              </a:xfrm>
              <a:custGeom>
                <a:avLst/>
                <a:gdLst>
                  <a:gd name="T0" fmla="*/ 334 w 413"/>
                  <a:gd name="T1" fmla="*/ 73 h 375"/>
                  <a:gd name="T2" fmla="*/ 158 w 413"/>
                  <a:gd name="T3" fmla="*/ 19 h 375"/>
                  <a:gd name="T4" fmla="*/ 297 w 413"/>
                  <a:gd name="T5" fmla="*/ 66 h 375"/>
                  <a:gd name="T6" fmla="*/ 40 w 413"/>
                  <a:gd name="T7" fmla="*/ 156 h 375"/>
                  <a:gd name="T8" fmla="*/ 74 w 413"/>
                  <a:gd name="T9" fmla="*/ 290 h 375"/>
                  <a:gd name="T10" fmla="*/ 10 w 413"/>
                  <a:gd name="T11" fmla="*/ 298 h 375"/>
                  <a:gd name="T12" fmla="*/ 89 w 413"/>
                  <a:gd name="T13" fmla="*/ 310 h 375"/>
                  <a:gd name="T14" fmla="*/ 93 w 413"/>
                  <a:gd name="T15" fmla="*/ 309 h 375"/>
                  <a:gd name="T16" fmla="*/ 331 w 413"/>
                  <a:gd name="T17" fmla="*/ 281 h 375"/>
                  <a:gd name="T18" fmla="*/ 383 w 413"/>
                  <a:gd name="T19" fmla="*/ 121 h 375"/>
                  <a:gd name="T20" fmla="*/ 394 w 413"/>
                  <a:gd name="T21" fmla="*/ 62 h 375"/>
                  <a:gd name="T22" fmla="*/ 355 w 413"/>
                  <a:gd name="T23" fmla="*/ 150 h 375"/>
                  <a:gd name="T24" fmla="*/ 325 w 413"/>
                  <a:gd name="T25" fmla="*/ 106 h 375"/>
                  <a:gd name="T26" fmla="*/ 352 w 413"/>
                  <a:gd name="T27" fmla="*/ 214 h 375"/>
                  <a:gd name="T28" fmla="*/ 350 w 413"/>
                  <a:gd name="T29" fmla="*/ 226 h 375"/>
                  <a:gd name="T30" fmla="*/ 348 w 413"/>
                  <a:gd name="T31" fmla="*/ 233 h 375"/>
                  <a:gd name="T32" fmla="*/ 344 w 413"/>
                  <a:gd name="T33" fmla="*/ 243 h 375"/>
                  <a:gd name="T34" fmla="*/ 339 w 413"/>
                  <a:gd name="T35" fmla="*/ 252 h 375"/>
                  <a:gd name="T36" fmla="*/ 331 w 413"/>
                  <a:gd name="T37" fmla="*/ 260 h 375"/>
                  <a:gd name="T38" fmla="*/ 327 w 413"/>
                  <a:gd name="T39" fmla="*/ 263 h 375"/>
                  <a:gd name="T40" fmla="*/ 319 w 413"/>
                  <a:gd name="T41" fmla="*/ 270 h 375"/>
                  <a:gd name="T42" fmla="*/ 313 w 413"/>
                  <a:gd name="T43" fmla="*/ 274 h 375"/>
                  <a:gd name="T44" fmla="*/ 305 w 413"/>
                  <a:gd name="T45" fmla="*/ 279 h 375"/>
                  <a:gd name="T46" fmla="*/ 297 w 413"/>
                  <a:gd name="T47" fmla="*/ 283 h 375"/>
                  <a:gd name="T48" fmla="*/ 290 w 413"/>
                  <a:gd name="T49" fmla="*/ 287 h 375"/>
                  <a:gd name="T50" fmla="*/ 283 w 413"/>
                  <a:gd name="T51" fmla="*/ 290 h 375"/>
                  <a:gd name="T52" fmla="*/ 269 w 413"/>
                  <a:gd name="T53" fmla="*/ 296 h 375"/>
                  <a:gd name="T54" fmla="*/ 256 w 413"/>
                  <a:gd name="T55" fmla="*/ 300 h 375"/>
                  <a:gd name="T56" fmla="*/ 241 w 413"/>
                  <a:gd name="T57" fmla="*/ 304 h 375"/>
                  <a:gd name="T58" fmla="*/ 233 w 413"/>
                  <a:gd name="T59" fmla="*/ 306 h 375"/>
                  <a:gd name="T60" fmla="*/ 225 w 413"/>
                  <a:gd name="T61" fmla="*/ 307 h 375"/>
                  <a:gd name="T62" fmla="*/ 213 w 413"/>
                  <a:gd name="T63" fmla="*/ 309 h 375"/>
                  <a:gd name="T64" fmla="*/ 208 w 413"/>
                  <a:gd name="T65" fmla="*/ 310 h 375"/>
                  <a:gd name="T66" fmla="*/ 197 w 413"/>
                  <a:gd name="T67" fmla="*/ 311 h 375"/>
                  <a:gd name="T68" fmla="*/ 192 w 413"/>
                  <a:gd name="T69" fmla="*/ 312 h 375"/>
                  <a:gd name="T70" fmla="*/ 188 w 413"/>
                  <a:gd name="T71" fmla="*/ 312 h 375"/>
                  <a:gd name="T72" fmla="*/ 180 w 413"/>
                  <a:gd name="T73" fmla="*/ 313 h 375"/>
                  <a:gd name="T74" fmla="*/ 175 w 413"/>
                  <a:gd name="T75" fmla="*/ 313 h 375"/>
                  <a:gd name="T76" fmla="*/ 168 w 413"/>
                  <a:gd name="T77" fmla="*/ 314 h 375"/>
                  <a:gd name="T78" fmla="*/ 160 w 413"/>
                  <a:gd name="T79" fmla="*/ 314 h 375"/>
                  <a:gd name="T80" fmla="*/ 147 w 413"/>
                  <a:gd name="T81" fmla="*/ 315 h 375"/>
                  <a:gd name="T82" fmla="*/ 137 w 413"/>
                  <a:gd name="T83" fmla="*/ 315 h 375"/>
                  <a:gd name="T84" fmla="*/ 78 w 413"/>
                  <a:gd name="T85" fmla="*/ 251 h 375"/>
                  <a:gd name="T86" fmla="*/ 273 w 413"/>
                  <a:gd name="T87" fmla="*/ 6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3" h="375">
                    <a:moveTo>
                      <a:pt x="353" y="71"/>
                    </a:moveTo>
                    <a:cubicBezTo>
                      <a:pt x="363" y="66"/>
                      <a:pt x="370" y="55"/>
                      <a:pt x="358" y="27"/>
                    </a:cubicBezTo>
                    <a:cubicBezTo>
                      <a:pt x="358" y="27"/>
                      <a:pt x="336" y="47"/>
                      <a:pt x="334" y="73"/>
                    </a:cubicBezTo>
                    <a:cubicBezTo>
                      <a:pt x="332" y="75"/>
                      <a:pt x="331" y="77"/>
                      <a:pt x="329" y="81"/>
                    </a:cubicBezTo>
                    <a:cubicBezTo>
                      <a:pt x="327" y="78"/>
                      <a:pt x="324" y="75"/>
                      <a:pt x="322" y="72"/>
                    </a:cubicBezTo>
                    <a:cubicBezTo>
                      <a:pt x="276" y="20"/>
                      <a:pt x="210" y="0"/>
                      <a:pt x="158" y="19"/>
                    </a:cubicBezTo>
                    <a:cubicBezTo>
                      <a:pt x="208" y="5"/>
                      <a:pt x="271" y="25"/>
                      <a:pt x="314" y="74"/>
                    </a:cubicBezTo>
                    <a:cubicBezTo>
                      <a:pt x="318" y="78"/>
                      <a:pt x="321" y="82"/>
                      <a:pt x="324" y="86"/>
                    </a:cubicBezTo>
                    <a:cubicBezTo>
                      <a:pt x="316" y="79"/>
                      <a:pt x="307" y="72"/>
                      <a:pt x="297" y="66"/>
                    </a:cubicBezTo>
                    <a:cubicBezTo>
                      <a:pt x="235" y="32"/>
                      <a:pt x="154" y="35"/>
                      <a:pt x="98" y="79"/>
                    </a:cubicBezTo>
                    <a:cubicBezTo>
                      <a:pt x="18" y="143"/>
                      <a:pt x="46" y="228"/>
                      <a:pt x="70" y="273"/>
                    </a:cubicBezTo>
                    <a:cubicBezTo>
                      <a:pt x="25" y="220"/>
                      <a:pt x="39" y="157"/>
                      <a:pt x="40" y="156"/>
                    </a:cubicBezTo>
                    <a:cubicBezTo>
                      <a:pt x="36" y="158"/>
                      <a:pt x="6" y="209"/>
                      <a:pt x="72" y="288"/>
                    </a:cubicBezTo>
                    <a:cubicBezTo>
                      <a:pt x="72" y="287"/>
                      <a:pt x="71" y="287"/>
                      <a:pt x="71" y="286"/>
                    </a:cubicBezTo>
                    <a:cubicBezTo>
                      <a:pt x="72" y="288"/>
                      <a:pt x="73" y="289"/>
                      <a:pt x="74" y="290"/>
                    </a:cubicBezTo>
                    <a:cubicBezTo>
                      <a:pt x="74" y="290"/>
                      <a:pt x="74" y="290"/>
                      <a:pt x="74" y="290"/>
                    </a:cubicBezTo>
                    <a:cubicBezTo>
                      <a:pt x="78" y="295"/>
                      <a:pt x="82" y="299"/>
                      <a:pt x="86" y="302"/>
                    </a:cubicBezTo>
                    <a:cubicBezTo>
                      <a:pt x="39" y="266"/>
                      <a:pt x="10" y="298"/>
                      <a:pt x="10" y="298"/>
                    </a:cubicBezTo>
                    <a:cubicBezTo>
                      <a:pt x="17" y="308"/>
                      <a:pt x="27" y="312"/>
                      <a:pt x="37" y="313"/>
                    </a:cubicBezTo>
                    <a:cubicBezTo>
                      <a:pt x="17" y="319"/>
                      <a:pt x="0" y="327"/>
                      <a:pt x="4" y="337"/>
                    </a:cubicBezTo>
                    <a:cubicBezTo>
                      <a:pt x="21" y="375"/>
                      <a:pt x="46" y="322"/>
                      <a:pt x="89" y="310"/>
                    </a:cubicBezTo>
                    <a:cubicBezTo>
                      <a:pt x="83" y="317"/>
                      <a:pt x="70" y="334"/>
                      <a:pt x="68" y="354"/>
                    </a:cubicBezTo>
                    <a:cubicBezTo>
                      <a:pt x="68" y="354"/>
                      <a:pt x="114" y="359"/>
                      <a:pt x="93" y="309"/>
                    </a:cubicBezTo>
                    <a:cubicBezTo>
                      <a:pt x="93" y="309"/>
                      <a:pt x="93" y="309"/>
                      <a:pt x="93" y="309"/>
                    </a:cubicBezTo>
                    <a:cubicBezTo>
                      <a:pt x="115" y="327"/>
                      <a:pt x="140" y="338"/>
                      <a:pt x="162" y="342"/>
                    </a:cubicBezTo>
                    <a:cubicBezTo>
                      <a:pt x="204" y="356"/>
                      <a:pt x="238" y="351"/>
                      <a:pt x="266" y="337"/>
                    </a:cubicBezTo>
                    <a:cubicBezTo>
                      <a:pt x="289" y="329"/>
                      <a:pt x="312" y="312"/>
                      <a:pt x="331" y="281"/>
                    </a:cubicBezTo>
                    <a:cubicBezTo>
                      <a:pt x="376" y="236"/>
                      <a:pt x="378" y="149"/>
                      <a:pt x="333" y="86"/>
                    </a:cubicBezTo>
                    <a:cubicBezTo>
                      <a:pt x="333" y="84"/>
                      <a:pt x="334" y="83"/>
                      <a:pt x="334" y="82"/>
                    </a:cubicBezTo>
                    <a:cubicBezTo>
                      <a:pt x="336" y="102"/>
                      <a:pt x="383" y="121"/>
                      <a:pt x="383" y="121"/>
                    </a:cubicBezTo>
                    <a:cubicBezTo>
                      <a:pt x="380" y="103"/>
                      <a:pt x="368" y="92"/>
                      <a:pt x="357" y="86"/>
                    </a:cubicBezTo>
                    <a:cubicBezTo>
                      <a:pt x="365" y="89"/>
                      <a:pt x="375" y="92"/>
                      <a:pt x="386" y="88"/>
                    </a:cubicBezTo>
                    <a:cubicBezTo>
                      <a:pt x="413" y="79"/>
                      <a:pt x="392" y="64"/>
                      <a:pt x="394" y="62"/>
                    </a:cubicBezTo>
                    <a:cubicBezTo>
                      <a:pt x="379" y="75"/>
                      <a:pt x="365" y="72"/>
                      <a:pt x="353" y="71"/>
                    </a:cubicBezTo>
                    <a:close/>
                    <a:moveTo>
                      <a:pt x="358" y="210"/>
                    </a:moveTo>
                    <a:cubicBezTo>
                      <a:pt x="360" y="194"/>
                      <a:pt x="360" y="174"/>
                      <a:pt x="355" y="150"/>
                    </a:cubicBezTo>
                    <a:cubicBezTo>
                      <a:pt x="360" y="171"/>
                      <a:pt x="361" y="191"/>
                      <a:pt x="358" y="210"/>
                    </a:cubicBezTo>
                    <a:close/>
                    <a:moveTo>
                      <a:pt x="273" y="63"/>
                    </a:moveTo>
                    <a:cubicBezTo>
                      <a:pt x="291" y="70"/>
                      <a:pt x="309" y="85"/>
                      <a:pt x="325" y="106"/>
                    </a:cubicBezTo>
                    <a:cubicBezTo>
                      <a:pt x="335" y="120"/>
                      <a:pt x="342" y="133"/>
                      <a:pt x="347" y="146"/>
                    </a:cubicBezTo>
                    <a:cubicBezTo>
                      <a:pt x="347" y="147"/>
                      <a:pt x="347" y="147"/>
                      <a:pt x="347" y="147"/>
                    </a:cubicBezTo>
                    <a:cubicBezTo>
                      <a:pt x="354" y="173"/>
                      <a:pt x="355" y="196"/>
                      <a:pt x="352" y="214"/>
                    </a:cubicBezTo>
                    <a:cubicBezTo>
                      <a:pt x="351" y="213"/>
                      <a:pt x="350" y="212"/>
                      <a:pt x="350" y="212"/>
                    </a:cubicBezTo>
                    <a:cubicBezTo>
                      <a:pt x="351" y="219"/>
                      <a:pt x="351" y="219"/>
                      <a:pt x="351" y="219"/>
                    </a:cubicBezTo>
                    <a:cubicBezTo>
                      <a:pt x="351" y="221"/>
                      <a:pt x="350" y="224"/>
                      <a:pt x="350" y="226"/>
                    </a:cubicBezTo>
                    <a:cubicBezTo>
                      <a:pt x="346" y="226"/>
                      <a:pt x="346" y="226"/>
                      <a:pt x="346" y="226"/>
                    </a:cubicBezTo>
                    <a:cubicBezTo>
                      <a:pt x="349" y="230"/>
                      <a:pt x="349" y="230"/>
                      <a:pt x="349" y="230"/>
                    </a:cubicBezTo>
                    <a:cubicBezTo>
                      <a:pt x="349" y="231"/>
                      <a:pt x="348" y="232"/>
                      <a:pt x="348" y="233"/>
                    </a:cubicBezTo>
                    <a:cubicBezTo>
                      <a:pt x="345" y="232"/>
                      <a:pt x="345" y="232"/>
                      <a:pt x="345" y="232"/>
                    </a:cubicBezTo>
                    <a:cubicBezTo>
                      <a:pt x="347" y="237"/>
                      <a:pt x="347" y="237"/>
                      <a:pt x="347" y="237"/>
                    </a:cubicBezTo>
                    <a:cubicBezTo>
                      <a:pt x="346" y="239"/>
                      <a:pt x="345" y="241"/>
                      <a:pt x="344" y="243"/>
                    </a:cubicBezTo>
                    <a:cubicBezTo>
                      <a:pt x="340" y="244"/>
                      <a:pt x="340" y="244"/>
                      <a:pt x="340" y="244"/>
                    </a:cubicBezTo>
                    <a:cubicBezTo>
                      <a:pt x="341" y="249"/>
                      <a:pt x="341" y="249"/>
                      <a:pt x="341" y="249"/>
                    </a:cubicBezTo>
                    <a:cubicBezTo>
                      <a:pt x="340" y="250"/>
                      <a:pt x="339" y="251"/>
                      <a:pt x="339" y="252"/>
                    </a:cubicBezTo>
                    <a:cubicBezTo>
                      <a:pt x="335" y="248"/>
                      <a:pt x="335" y="248"/>
                      <a:pt x="335" y="248"/>
                    </a:cubicBezTo>
                    <a:cubicBezTo>
                      <a:pt x="336" y="255"/>
                      <a:pt x="336" y="255"/>
                      <a:pt x="336" y="255"/>
                    </a:cubicBezTo>
                    <a:cubicBezTo>
                      <a:pt x="334" y="257"/>
                      <a:pt x="332" y="258"/>
                      <a:pt x="331" y="260"/>
                    </a:cubicBezTo>
                    <a:cubicBezTo>
                      <a:pt x="323" y="258"/>
                      <a:pt x="323" y="258"/>
                      <a:pt x="323" y="258"/>
                    </a:cubicBezTo>
                    <a:cubicBezTo>
                      <a:pt x="329" y="262"/>
                      <a:pt x="329" y="262"/>
                      <a:pt x="329" y="262"/>
                    </a:cubicBezTo>
                    <a:cubicBezTo>
                      <a:pt x="328" y="262"/>
                      <a:pt x="328" y="263"/>
                      <a:pt x="327" y="263"/>
                    </a:cubicBezTo>
                    <a:cubicBezTo>
                      <a:pt x="313" y="261"/>
                      <a:pt x="313" y="261"/>
                      <a:pt x="313" y="261"/>
                    </a:cubicBezTo>
                    <a:cubicBezTo>
                      <a:pt x="321" y="268"/>
                      <a:pt x="321" y="268"/>
                      <a:pt x="321" y="268"/>
                    </a:cubicBezTo>
                    <a:cubicBezTo>
                      <a:pt x="320" y="269"/>
                      <a:pt x="320" y="269"/>
                      <a:pt x="319" y="270"/>
                    </a:cubicBezTo>
                    <a:cubicBezTo>
                      <a:pt x="308" y="267"/>
                      <a:pt x="308" y="267"/>
                      <a:pt x="308" y="267"/>
                    </a:cubicBezTo>
                    <a:cubicBezTo>
                      <a:pt x="315" y="272"/>
                      <a:pt x="315" y="272"/>
                      <a:pt x="315" y="272"/>
                    </a:cubicBezTo>
                    <a:cubicBezTo>
                      <a:pt x="315" y="273"/>
                      <a:pt x="314" y="273"/>
                      <a:pt x="313" y="274"/>
                    </a:cubicBezTo>
                    <a:cubicBezTo>
                      <a:pt x="301" y="271"/>
                      <a:pt x="301" y="271"/>
                      <a:pt x="301" y="271"/>
                    </a:cubicBezTo>
                    <a:cubicBezTo>
                      <a:pt x="306" y="278"/>
                      <a:pt x="306" y="278"/>
                      <a:pt x="306" y="278"/>
                    </a:cubicBezTo>
                    <a:cubicBezTo>
                      <a:pt x="306" y="279"/>
                      <a:pt x="305" y="279"/>
                      <a:pt x="305" y="279"/>
                    </a:cubicBezTo>
                    <a:cubicBezTo>
                      <a:pt x="294" y="272"/>
                      <a:pt x="294" y="272"/>
                      <a:pt x="294" y="272"/>
                    </a:cubicBezTo>
                    <a:cubicBezTo>
                      <a:pt x="298" y="283"/>
                      <a:pt x="298" y="283"/>
                      <a:pt x="298" y="283"/>
                    </a:cubicBezTo>
                    <a:cubicBezTo>
                      <a:pt x="298" y="283"/>
                      <a:pt x="297" y="283"/>
                      <a:pt x="297" y="283"/>
                    </a:cubicBezTo>
                    <a:cubicBezTo>
                      <a:pt x="291" y="277"/>
                      <a:pt x="291" y="277"/>
                      <a:pt x="291" y="277"/>
                    </a:cubicBezTo>
                    <a:cubicBezTo>
                      <a:pt x="292" y="286"/>
                      <a:pt x="292" y="286"/>
                      <a:pt x="292" y="286"/>
                    </a:cubicBezTo>
                    <a:cubicBezTo>
                      <a:pt x="291" y="286"/>
                      <a:pt x="291" y="287"/>
                      <a:pt x="290" y="287"/>
                    </a:cubicBezTo>
                    <a:cubicBezTo>
                      <a:pt x="286" y="280"/>
                      <a:pt x="286" y="280"/>
                      <a:pt x="286" y="280"/>
                    </a:cubicBezTo>
                    <a:cubicBezTo>
                      <a:pt x="286" y="289"/>
                      <a:pt x="286" y="289"/>
                      <a:pt x="286" y="289"/>
                    </a:cubicBezTo>
                    <a:cubicBezTo>
                      <a:pt x="285" y="289"/>
                      <a:pt x="284" y="289"/>
                      <a:pt x="283" y="290"/>
                    </a:cubicBezTo>
                    <a:cubicBezTo>
                      <a:pt x="278" y="281"/>
                      <a:pt x="278" y="281"/>
                      <a:pt x="278" y="281"/>
                    </a:cubicBezTo>
                    <a:cubicBezTo>
                      <a:pt x="275" y="293"/>
                      <a:pt x="275" y="293"/>
                      <a:pt x="275" y="293"/>
                    </a:cubicBezTo>
                    <a:cubicBezTo>
                      <a:pt x="273" y="294"/>
                      <a:pt x="271" y="295"/>
                      <a:pt x="269" y="296"/>
                    </a:cubicBezTo>
                    <a:cubicBezTo>
                      <a:pt x="261" y="290"/>
                      <a:pt x="261" y="290"/>
                      <a:pt x="261" y="290"/>
                    </a:cubicBezTo>
                    <a:cubicBezTo>
                      <a:pt x="261" y="290"/>
                      <a:pt x="260" y="296"/>
                      <a:pt x="259" y="299"/>
                    </a:cubicBezTo>
                    <a:cubicBezTo>
                      <a:pt x="258" y="299"/>
                      <a:pt x="257" y="299"/>
                      <a:pt x="256" y="300"/>
                    </a:cubicBezTo>
                    <a:cubicBezTo>
                      <a:pt x="252" y="298"/>
                      <a:pt x="236" y="296"/>
                      <a:pt x="236" y="296"/>
                    </a:cubicBezTo>
                    <a:cubicBezTo>
                      <a:pt x="242" y="303"/>
                      <a:pt x="242" y="303"/>
                      <a:pt x="242" y="303"/>
                    </a:cubicBezTo>
                    <a:cubicBezTo>
                      <a:pt x="242" y="304"/>
                      <a:pt x="241" y="304"/>
                      <a:pt x="241" y="304"/>
                    </a:cubicBezTo>
                    <a:cubicBezTo>
                      <a:pt x="231" y="295"/>
                      <a:pt x="231" y="295"/>
                      <a:pt x="231" y="295"/>
                    </a:cubicBezTo>
                    <a:cubicBezTo>
                      <a:pt x="234" y="305"/>
                      <a:pt x="234" y="305"/>
                      <a:pt x="234" y="305"/>
                    </a:cubicBezTo>
                    <a:cubicBezTo>
                      <a:pt x="234" y="305"/>
                      <a:pt x="233" y="305"/>
                      <a:pt x="233" y="306"/>
                    </a:cubicBezTo>
                    <a:cubicBezTo>
                      <a:pt x="228" y="301"/>
                      <a:pt x="228" y="301"/>
                      <a:pt x="228" y="301"/>
                    </a:cubicBezTo>
                    <a:cubicBezTo>
                      <a:pt x="228" y="306"/>
                      <a:pt x="228" y="306"/>
                      <a:pt x="228" y="306"/>
                    </a:cubicBezTo>
                    <a:cubicBezTo>
                      <a:pt x="227" y="307"/>
                      <a:pt x="226" y="307"/>
                      <a:pt x="225" y="307"/>
                    </a:cubicBezTo>
                    <a:cubicBezTo>
                      <a:pt x="220" y="302"/>
                      <a:pt x="220" y="302"/>
                      <a:pt x="220" y="302"/>
                    </a:cubicBezTo>
                    <a:cubicBezTo>
                      <a:pt x="217" y="309"/>
                      <a:pt x="217" y="309"/>
                      <a:pt x="217" y="309"/>
                    </a:cubicBezTo>
                    <a:cubicBezTo>
                      <a:pt x="216" y="309"/>
                      <a:pt x="214" y="309"/>
                      <a:pt x="213" y="309"/>
                    </a:cubicBezTo>
                    <a:cubicBezTo>
                      <a:pt x="209" y="305"/>
                      <a:pt x="209" y="305"/>
                      <a:pt x="209" y="305"/>
                    </a:cubicBezTo>
                    <a:cubicBezTo>
                      <a:pt x="209" y="310"/>
                      <a:pt x="209" y="310"/>
                      <a:pt x="209" y="310"/>
                    </a:cubicBezTo>
                    <a:cubicBezTo>
                      <a:pt x="208" y="310"/>
                      <a:pt x="208" y="310"/>
                      <a:pt x="208" y="310"/>
                    </a:cubicBezTo>
                    <a:cubicBezTo>
                      <a:pt x="204" y="304"/>
                      <a:pt x="204" y="304"/>
                      <a:pt x="204" y="304"/>
                    </a:cubicBezTo>
                    <a:cubicBezTo>
                      <a:pt x="202" y="311"/>
                      <a:pt x="202" y="311"/>
                      <a:pt x="202" y="311"/>
                    </a:cubicBezTo>
                    <a:cubicBezTo>
                      <a:pt x="200" y="311"/>
                      <a:pt x="199" y="311"/>
                      <a:pt x="197" y="311"/>
                    </a:cubicBezTo>
                    <a:cubicBezTo>
                      <a:pt x="191" y="307"/>
                      <a:pt x="191" y="307"/>
                      <a:pt x="191" y="307"/>
                    </a:cubicBezTo>
                    <a:cubicBezTo>
                      <a:pt x="193" y="312"/>
                      <a:pt x="193" y="312"/>
                      <a:pt x="193" y="312"/>
                    </a:cubicBezTo>
                    <a:cubicBezTo>
                      <a:pt x="192" y="312"/>
                      <a:pt x="192" y="312"/>
                      <a:pt x="192" y="312"/>
                    </a:cubicBezTo>
                    <a:cubicBezTo>
                      <a:pt x="188" y="305"/>
                      <a:pt x="188" y="305"/>
                      <a:pt x="188" y="305"/>
                    </a:cubicBezTo>
                    <a:cubicBezTo>
                      <a:pt x="189" y="312"/>
                      <a:pt x="189" y="312"/>
                      <a:pt x="189" y="312"/>
                    </a:cubicBezTo>
                    <a:cubicBezTo>
                      <a:pt x="189" y="312"/>
                      <a:pt x="188" y="312"/>
                      <a:pt x="188" y="312"/>
                    </a:cubicBezTo>
                    <a:cubicBezTo>
                      <a:pt x="183" y="306"/>
                      <a:pt x="183" y="306"/>
                      <a:pt x="183" y="306"/>
                    </a:cubicBezTo>
                    <a:cubicBezTo>
                      <a:pt x="182" y="313"/>
                      <a:pt x="182" y="313"/>
                      <a:pt x="182" y="313"/>
                    </a:cubicBezTo>
                    <a:cubicBezTo>
                      <a:pt x="181" y="313"/>
                      <a:pt x="181" y="313"/>
                      <a:pt x="180" y="313"/>
                    </a:cubicBezTo>
                    <a:cubicBezTo>
                      <a:pt x="177" y="309"/>
                      <a:pt x="177" y="309"/>
                      <a:pt x="177" y="309"/>
                    </a:cubicBezTo>
                    <a:cubicBezTo>
                      <a:pt x="176" y="313"/>
                      <a:pt x="176" y="313"/>
                      <a:pt x="176" y="313"/>
                    </a:cubicBezTo>
                    <a:cubicBezTo>
                      <a:pt x="176" y="313"/>
                      <a:pt x="175" y="313"/>
                      <a:pt x="175" y="313"/>
                    </a:cubicBezTo>
                    <a:cubicBezTo>
                      <a:pt x="174" y="309"/>
                      <a:pt x="174" y="309"/>
                      <a:pt x="174" y="309"/>
                    </a:cubicBezTo>
                    <a:cubicBezTo>
                      <a:pt x="171" y="314"/>
                      <a:pt x="171" y="314"/>
                      <a:pt x="171" y="314"/>
                    </a:cubicBezTo>
                    <a:cubicBezTo>
                      <a:pt x="170" y="314"/>
                      <a:pt x="169" y="314"/>
                      <a:pt x="168" y="314"/>
                    </a:cubicBezTo>
                    <a:cubicBezTo>
                      <a:pt x="165" y="309"/>
                      <a:pt x="165" y="309"/>
                      <a:pt x="165" y="309"/>
                    </a:cubicBezTo>
                    <a:cubicBezTo>
                      <a:pt x="162" y="314"/>
                      <a:pt x="162" y="314"/>
                      <a:pt x="162" y="314"/>
                    </a:cubicBezTo>
                    <a:cubicBezTo>
                      <a:pt x="161" y="314"/>
                      <a:pt x="161" y="314"/>
                      <a:pt x="160" y="314"/>
                    </a:cubicBezTo>
                    <a:cubicBezTo>
                      <a:pt x="154" y="307"/>
                      <a:pt x="154" y="307"/>
                      <a:pt x="154" y="307"/>
                    </a:cubicBezTo>
                    <a:cubicBezTo>
                      <a:pt x="150" y="315"/>
                      <a:pt x="150" y="315"/>
                      <a:pt x="150" y="315"/>
                    </a:cubicBezTo>
                    <a:cubicBezTo>
                      <a:pt x="149" y="315"/>
                      <a:pt x="148" y="315"/>
                      <a:pt x="147" y="315"/>
                    </a:cubicBezTo>
                    <a:cubicBezTo>
                      <a:pt x="141" y="309"/>
                      <a:pt x="141" y="309"/>
                      <a:pt x="141" y="309"/>
                    </a:cubicBezTo>
                    <a:cubicBezTo>
                      <a:pt x="139" y="315"/>
                      <a:pt x="139" y="315"/>
                      <a:pt x="139" y="315"/>
                    </a:cubicBezTo>
                    <a:cubicBezTo>
                      <a:pt x="138" y="315"/>
                      <a:pt x="138" y="315"/>
                      <a:pt x="137" y="315"/>
                    </a:cubicBezTo>
                    <a:cubicBezTo>
                      <a:pt x="132" y="306"/>
                      <a:pt x="132" y="306"/>
                      <a:pt x="132" y="306"/>
                    </a:cubicBezTo>
                    <a:cubicBezTo>
                      <a:pt x="131" y="312"/>
                      <a:pt x="131" y="312"/>
                      <a:pt x="131" y="312"/>
                    </a:cubicBezTo>
                    <a:cubicBezTo>
                      <a:pt x="108" y="295"/>
                      <a:pt x="87" y="269"/>
                      <a:pt x="78" y="251"/>
                    </a:cubicBezTo>
                    <a:cubicBezTo>
                      <a:pt x="38" y="173"/>
                      <a:pt x="77" y="117"/>
                      <a:pt x="114" y="85"/>
                    </a:cubicBezTo>
                    <a:cubicBezTo>
                      <a:pt x="155" y="51"/>
                      <a:pt x="222" y="43"/>
                      <a:pt x="275" y="63"/>
                    </a:cubicBezTo>
                    <a:cubicBezTo>
                      <a:pt x="274" y="63"/>
                      <a:pt x="274" y="63"/>
                      <a:pt x="273" y="63"/>
                    </a:cubicBezTo>
                    <a:close/>
                  </a:path>
                </a:pathLst>
              </a:custGeom>
              <a:solidFill>
                <a:srgbClr val="8D3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8">
                <a:extLst>
                  <a:ext uri="{FF2B5EF4-FFF2-40B4-BE49-F238E27FC236}">
                    <a16:creationId xmlns:a16="http://schemas.microsoft.com/office/drawing/2014/main" id="{5A4B0CC6-15EE-4531-97E3-16535F5CDF92}"/>
                  </a:ext>
                </a:extLst>
              </p:cNvPr>
              <p:cNvSpPr>
                <a:spLocks noEditPoints="1"/>
              </p:cNvSpPr>
              <p:nvPr/>
            </p:nvSpPr>
            <p:spPr bwMode="auto">
              <a:xfrm>
                <a:off x="4829375" y="1566333"/>
                <a:ext cx="1262276" cy="1046111"/>
              </a:xfrm>
              <a:custGeom>
                <a:avLst/>
                <a:gdLst>
                  <a:gd name="T0" fmla="*/ 112 w 406"/>
                  <a:gd name="T1" fmla="*/ 334 h 336"/>
                  <a:gd name="T2" fmla="*/ 0 w 406"/>
                  <a:gd name="T3" fmla="*/ 193 h 336"/>
                  <a:gd name="T4" fmla="*/ 127 w 406"/>
                  <a:gd name="T5" fmla="*/ 336 h 336"/>
                  <a:gd name="T6" fmla="*/ 364 w 406"/>
                  <a:gd name="T7" fmla="*/ 42 h 336"/>
                  <a:gd name="T8" fmla="*/ 273 w 406"/>
                  <a:gd name="T9" fmla="*/ 11 h 336"/>
                  <a:gd name="T10" fmla="*/ 351 w 406"/>
                  <a:gd name="T11" fmla="*/ 26 h 336"/>
                  <a:gd name="T12" fmla="*/ 223 w 406"/>
                  <a:gd name="T13" fmla="*/ 336 h 336"/>
                  <a:gd name="T14" fmla="*/ 405 w 406"/>
                  <a:gd name="T15" fmla="*/ 60 h 336"/>
                  <a:gd name="T16" fmla="*/ 401 w 406"/>
                  <a:gd name="T17" fmla="*/ 53 h 336"/>
                  <a:gd name="T18" fmla="*/ 336 w 406"/>
                  <a:gd name="T19" fmla="*/ 65 h 336"/>
                  <a:gd name="T20" fmla="*/ 343 w 406"/>
                  <a:gd name="T21" fmla="*/ 15 h 336"/>
                  <a:gd name="T22" fmla="*/ 329 w 406"/>
                  <a:gd name="T23" fmla="*/ 0 h 336"/>
                  <a:gd name="T24" fmla="*/ 361 w 406"/>
                  <a:gd name="T25" fmla="*/ 229 h 336"/>
                  <a:gd name="T26" fmla="*/ 351 w 406"/>
                  <a:gd name="T27" fmla="*/ 247 h 336"/>
                  <a:gd name="T28" fmla="*/ 345 w 406"/>
                  <a:gd name="T29" fmla="*/ 252 h 336"/>
                  <a:gd name="T30" fmla="*/ 338 w 406"/>
                  <a:gd name="T31" fmla="*/ 259 h 336"/>
                  <a:gd name="T32" fmla="*/ 326 w 406"/>
                  <a:gd name="T33" fmla="*/ 267 h 336"/>
                  <a:gd name="T34" fmla="*/ 325 w 406"/>
                  <a:gd name="T35" fmla="*/ 265 h 336"/>
                  <a:gd name="T36" fmla="*/ 301 w 406"/>
                  <a:gd name="T37" fmla="*/ 261 h 336"/>
                  <a:gd name="T38" fmla="*/ 279 w 406"/>
                  <a:gd name="T39" fmla="*/ 290 h 336"/>
                  <a:gd name="T40" fmla="*/ 237 w 406"/>
                  <a:gd name="T41" fmla="*/ 270 h 336"/>
                  <a:gd name="T42" fmla="*/ 219 w 406"/>
                  <a:gd name="T43" fmla="*/ 286 h 336"/>
                  <a:gd name="T44" fmla="*/ 202 w 406"/>
                  <a:gd name="T45" fmla="*/ 303 h 336"/>
                  <a:gd name="T46" fmla="*/ 188 w 406"/>
                  <a:gd name="T47" fmla="*/ 282 h 336"/>
                  <a:gd name="T48" fmla="*/ 188 w 406"/>
                  <a:gd name="T49" fmla="*/ 310 h 336"/>
                  <a:gd name="T50" fmla="*/ 189 w 406"/>
                  <a:gd name="T51" fmla="*/ 322 h 336"/>
                  <a:gd name="T52" fmla="*/ 179 w 406"/>
                  <a:gd name="T53" fmla="*/ 327 h 336"/>
                  <a:gd name="T54" fmla="*/ 136 w 406"/>
                  <a:gd name="T55" fmla="*/ 296 h 336"/>
                  <a:gd name="T56" fmla="*/ 146 w 406"/>
                  <a:gd name="T57" fmla="*/ 311 h 336"/>
                  <a:gd name="T58" fmla="*/ 117 w 406"/>
                  <a:gd name="T59" fmla="*/ 295 h 336"/>
                  <a:gd name="T60" fmla="*/ 107 w 406"/>
                  <a:gd name="T61" fmla="*/ 284 h 336"/>
                  <a:gd name="T62" fmla="*/ 117 w 406"/>
                  <a:gd name="T63" fmla="*/ 302 h 336"/>
                  <a:gd name="T64" fmla="*/ 9 w 406"/>
                  <a:gd name="T65" fmla="*/ 196 h 336"/>
                  <a:gd name="T66" fmla="*/ 69 w 406"/>
                  <a:gd name="T67" fmla="*/ 251 h 336"/>
                  <a:gd name="T68" fmla="*/ 74 w 406"/>
                  <a:gd name="T69" fmla="*/ 259 h 336"/>
                  <a:gd name="T70" fmla="*/ 82 w 406"/>
                  <a:gd name="T71" fmla="*/ 271 h 336"/>
                  <a:gd name="T72" fmla="*/ 130 w 406"/>
                  <a:gd name="T73" fmla="*/ 312 h 336"/>
                  <a:gd name="T74" fmla="*/ 150 w 406"/>
                  <a:gd name="T75" fmla="*/ 322 h 336"/>
                  <a:gd name="T76" fmla="*/ 131 w 406"/>
                  <a:gd name="T77" fmla="*/ 333 h 336"/>
                  <a:gd name="T78" fmla="*/ 194 w 406"/>
                  <a:gd name="T79" fmla="*/ 335 h 336"/>
                  <a:gd name="T80" fmla="*/ 224 w 406"/>
                  <a:gd name="T81" fmla="*/ 336 h 336"/>
                  <a:gd name="T82" fmla="*/ 293 w 406"/>
                  <a:gd name="T83" fmla="*/ 316 h 336"/>
                  <a:gd name="T84" fmla="*/ 373 w 406"/>
                  <a:gd name="T85" fmla="*/ 236 h 336"/>
                  <a:gd name="T86" fmla="*/ 380 w 406"/>
                  <a:gd name="T87" fmla="*/ 229 h 336"/>
                  <a:gd name="T88" fmla="*/ 358 w 406"/>
                  <a:gd name="T89" fmla="*/ 241 h 336"/>
                  <a:gd name="T90" fmla="*/ 352 w 406"/>
                  <a:gd name="T91" fmla="*/ 92 h 336"/>
                  <a:gd name="T92" fmla="*/ 338 w 406"/>
                  <a:gd name="T93" fmla="*/ 70 h 336"/>
                  <a:gd name="T94" fmla="*/ 65 w 406"/>
                  <a:gd name="T95" fmla="*/ 243 h 336"/>
                  <a:gd name="T96" fmla="*/ 65 w 406"/>
                  <a:gd name="T97" fmla="*/ 243 h 336"/>
                  <a:gd name="T98" fmla="*/ 118 w 406"/>
                  <a:gd name="T99" fmla="*/ 297 h 336"/>
                  <a:gd name="T100" fmla="*/ 375 w 406"/>
                  <a:gd name="T101" fmla="*/ 199 h 336"/>
                  <a:gd name="T102" fmla="*/ 373 w 406"/>
                  <a:gd name="T103" fmla="*/ 236 h 336"/>
                  <a:gd name="T104" fmla="*/ 380 w 406"/>
                  <a:gd name="T105" fmla="*/ 229 h 336"/>
                  <a:gd name="T106" fmla="*/ 57 w 406"/>
                  <a:gd name="T107" fmla="*/ 299 h 336"/>
                  <a:gd name="T108" fmla="*/ 31 w 406"/>
                  <a:gd name="T109" fmla="*/ 327 h 336"/>
                  <a:gd name="T110" fmla="*/ 86 w 406"/>
                  <a:gd name="T111"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6" h="336">
                    <a:moveTo>
                      <a:pt x="112" y="334"/>
                    </a:moveTo>
                    <a:cubicBezTo>
                      <a:pt x="113" y="333"/>
                      <a:pt x="115" y="332"/>
                      <a:pt x="117" y="331"/>
                    </a:cubicBezTo>
                    <a:cubicBezTo>
                      <a:pt x="113" y="333"/>
                      <a:pt x="112" y="334"/>
                      <a:pt x="112" y="334"/>
                    </a:cubicBezTo>
                    <a:close/>
                    <a:moveTo>
                      <a:pt x="0" y="193"/>
                    </a:moveTo>
                    <a:cubicBezTo>
                      <a:pt x="4" y="194"/>
                      <a:pt x="7" y="195"/>
                      <a:pt x="9" y="196"/>
                    </a:cubicBezTo>
                    <a:cubicBezTo>
                      <a:pt x="4" y="194"/>
                      <a:pt x="0" y="193"/>
                      <a:pt x="0" y="193"/>
                    </a:cubicBezTo>
                    <a:close/>
                    <a:moveTo>
                      <a:pt x="127" y="336"/>
                    </a:moveTo>
                    <a:cubicBezTo>
                      <a:pt x="128" y="335"/>
                      <a:pt x="130" y="334"/>
                      <a:pt x="131" y="333"/>
                    </a:cubicBezTo>
                    <a:cubicBezTo>
                      <a:pt x="128" y="335"/>
                      <a:pt x="127" y="336"/>
                      <a:pt x="127" y="336"/>
                    </a:cubicBezTo>
                    <a:close/>
                    <a:moveTo>
                      <a:pt x="364" y="42"/>
                    </a:moveTo>
                    <a:cubicBezTo>
                      <a:pt x="365" y="42"/>
                      <a:pt x="367" y="41"/>
                      <a:pt x="369" y="41"/>
                    </a:cubicBezTo>
                    <a:cubicBezTo>
                      <a:pt x="369" y="41"/>
                      <a:pt x="367" y="41"/>
                      <a:pt x="364" y="42"/>
                    </a:cubicBezTo>
                    <a:close/>
                    <a:moveTo>
                      <a:pt x="273" y="11"/>
                    </a:moveTo>
                    <a:cubicBezTo>
                      <a:pt x="273" y="11"/>
                      <a:pt x="273" y="11"/>
                      <a:pt x="273" y="11"/>
                    </a:cubicBezTo>
                    <a:cubicBezTo>
                      <a:pt x="273" y="11"/>
                      <a:pt x="273" y="11"/>
                      <a:pt x="273" y="11"/>
                    </a:cubicBezTo>
                    <a:close/>
                    <a:moveTo>
                      <a:pt x="351" y="26"/>
                    </a:moveTo>
                    <a:cubicBezTo>
                      <a:pt x="351" y="26"/>
                      <a:pt x="350" y="28"/>
                      <a:pt x="348" y="30"/>
                    </a:cubicBezTo>
                    <a:cubicBezTo>
                      <a:pt x="349" y="29"/>
                      <a:pt x="350" y="28"/>
                      <a:pt x="351" y="26"/>
                    </a:cubicBezTo>
                    <a:close/>
                    <a:moveTo>
                      <a:pt x="223" y="336"/>
                    </a:moveTo>
                    <a:cubicBezTo>
                      <a:pt x="222" y="336"/>
                      <a:pt x="222" y="336"/>
                      <a:pt x="222" y="336"/>
                    </a:cubicBezTo>
                    <a:cubicBezTo>
                      <a:pt x="222" y="336"/>
                      <a:pt x="222" y="336"/>
                      <a:pt x="223" y="336"/>
                    </a:cubicBezTo>
                    <a:close/>
                    <a:moveTo>
                      <a:pt x="401" y="53"/>
                    </a:moveTo>
                    <a:cubicBezTo>
                      <a:pt x="398" y="58"/>
                      <a:pt x="386" y="74"/>
                      <a:pt x="350" y="60"/>
                    </a:cubicBezTo>
                    <a:cubicBezTo>
                      <a:pt x="350" y="60"/>
                      <a:pt x="386" y="85"/>
                      <a:pt x="405" y="60"/>
                    </a:cubicBezTo>
                    <a:cubicBezTo>
                      <a:pt x="405" y="60"/>
                      <a:pt x="400" y="55"/>
                      <a:pt x="401" y="53"/>
                    </a:cubicBezTo>
                    <a:close/>
                    <a:moveTo>
                      <a:pt x="401" y="51"/>
                    </a:moveTo>
                    <a:cubicBezTo>
                      <a:pt x="401" y="52"/>
                      <a:pt x="401" y="52"/>
                      <a:pt x="401" y="53"/>
                    </a:cubicBezTo>
                    <a:cubicBezTo>
                      <a:pt x="401" y="52"/>
                      <a:pt x="401" y="51"/>
                      <a:pt x="401" y="51"/>
                    </a:cubicBezTo>
                    <a:close/>
                    <a:moveTo>
                      <a:pt x="364" y="42"/>
                    </a:moveTo>
                    <a:cubicBezTo>
                      <a:pt x="342" y="50"/>
                      <a:pt x="337" y="59"/>
                      <a:pt x="336" y="65"/>
                    </a:cubicBezTo>
                    <a:cubicBezTo>
                      <a:pt x="333" y="49"/>
                      <a:pt x="342" y="36"/>
                      <a:pt x="348" y="30"/>
                    </a:cubicBezTo>
                    <a:cubicBezTo>
                      <a:pt x="338" y="40"/>
                      <a:pt x="335" y="48"/>
                      <a:pt x="334" y="54"/>
                    </a:cubicBezTo>
                    <a:cubicBezTo>
                      <a:pt x="332" y="41"/>
                      <a:pt x="333" y="27"/>
                      <a:pt x="343" y="15"/>
                    </a:cubicBezTo>
                    <a:cubicBezTo>
                      <a:pt x="343" y="15"/>
                      <a:pt x="317" y="24"/>
                      <a:pt x="334" y="64"/>
                    </a:cubicBezTo>
                    <a:cubicBezTo>
                      <a:pt x="334" y="64"/>
                      <a:pt x="334" y="64"/>
                      <a:pt x="333" y="64"/>
                    </a:cubicBezTo>
                    <a:cubicBezTo>
                      <a:pt x="326" y="47"/>
                      <a:pt x="320" y="24"/>
                      <a:pt x="329" y="0"/>
                    </a:cubicBezTo>
                    <a:cubicBezTo>
                      <a:pt x="329" y="0"/>
                      <a:pt x="308" y="17"/>
                      <a:pt x="329" y="58"/>
                    </a:cubicBezTo>
                    <a:cubicBezTo>
                      <a:pt x="315" y="42"/>
                      <a:pt x="297" y="26"/>
                      <a:pt x="273" y="11"/>
                    </a:cubicBezTo>
                    <a:cubicBezTo>
                      <a:pt x="278" y="14"/>
                      <a:pt x="403" y="98"/>
                      <a:pt x="361" y="229"/>
                    </a:cubicBezTo>
                    <a:cubicBezTo>
                      <a:pt x="359" y="233"/>
                      <a:pt x="356" y="240"/>
                      <a:pt x="351" y="247"/>
                    </a:cubicBezTo>
                    <a:cubicBezTo>
                      <a:pt x="356" y="236"/>
                      <a:pt x="406" y="106"/>
                      <a:pt x="266" y="18"/>
                    </a:cubicBezTo>
                    <a:cubicBezTo>
                      <a:pt x="266" y="18"/>
                      <a:pt x="404" y="107"/>
                      <a:pt x="351" y="247"/>
                    </a:cubicBezTo>
                    <a:cubicBezTo>
                      <a:pt x="350" y="249"/>
                      <a:pt x="348" y="251"/>
                      <a:pt x="347" y="253"/>
                    </a:cubicBezTo>
                    <a:cubicBezTo>
                      <a:pt x="351" y="242"/>
                      <a:pt x="352" y="230"/>
                      <a:pt x="351" y="218"/>
                    </a:cubicBezTo>
                    <a:cubicBezTo>
                      <a:pt x="351" y="230"/>
                      <a:pt x="349" y="241"/>
                      <a:pt x="345" y="252"/>
                    </a:cubicBezTo>
                    <a:cubicBezTo>
                      <a:pt x="344" y="253"/>
                      <a:pt x="344" y="254"/>
                      <a:pt x="344" y="255"/>
                    </a:cubicBezTo>
                    <a:cubicBezTo>
                      <a:pt x="347" y="236"/>
                      <a:pt x="333" y="229"/>
                      <a:pt x="333" y="229"/>
                    </a:cubicBezTo>
                    <a:cubicBezTo>
                      <a:pt x="341" y="239"/>
                      <a:pt x="341" y="250"/>
                      <a:pt x="338" y="259"/>
                    </a:cubicBezTo>
                    <a:cubicBezTo>
                      <a:pt x="337" y="252"/>
                      <a:pt x="332" y="247"/>
                      <a:pt x="332" y="247"/>
                    </a:cubicBezTo>
                    <a:cubicBezTo>
                      <a:pt x="334" y="258"/>
                      <a:pt x="329" y="269"/>
                      <a:pt x="323" y="277"/>
                    </a:cubicBezTo>
                    <a:cubicBezTo>
                      <a:pt x="325" y="273"/>
                      <a:pt x="326" y="269"/>
                      <a:pt x="326" y="267"/>
                    </a:cubicBezTo>
                    <a:cubicBezTo>
                      <a:pt x="329" y="258"/>
                      <a:pt x="330" y="250"/>
                      <a:pt x="330" y="243"/>
                    </a:cubicBezTo>
                    <a:cubicBezTo>
                      <a:pt x="329" y="250"/>
                      <a:pt x="328" y="258"/>
                      <a:pt x="325" y="265"/>
                    </a:cubicBezTo>
                    <a:cubicBezTo>
                      <a:pt x="325" y="265"/>
                      <a:pt x="325" y="265"/>
                      <a:pt x="325" y="265"/>
                    </a:cubicBezTo>
                    <a:cubicBezTo>
                      <a:pt x="330" y="252"/>
                      <a:pt x="315" y="248"/>
                      <a:pt x="315" y="248"/>
                    </a:cubicBezTo>
                    <a:cubicBezTo>
                      <a:pt x="325" y="251"/>
                      <a:pt x="321" y="267"/>
                      <a:pt x="321" y="267"/>
                    </a:cubicBezTo>
                    <a:cubicBezTo>
                      <a:pt x="320" y="258"/>
                      <a:pt x="301" y="261"/>
                      <a:pt x="301" y="261"/>
                    </a:cubicBezTo>
                    <a:cubicBezTo>
                      <a:pt x="307" y="273"/>
                      <a:pt x="298" y="282"/>
                      <a:pt x="290" y="287"/>
                    </a:cubicBezTo>
                    <a:cubicBezTo>
                      <a:pt x="289" y="275"/>
                      <a:pt x="277" y="262"/>
                      <a:pt x="277" y="262"/>
                    </a:cubicBezTo>
                    <a:cubicBezTo>
                      <a:pt x="285" y="271"/>
                      <a:pt x="282" y="283"/>
                      <a:pt x="279" y="290"/>
                    </a:cubicBezTo>
                    <a:cubicBezTo>
                      <a:pt x="279" y="281"/>
                      <a:pt x="249" y="277"/>
                      <a:pt x="249" y="277"/>
                    </a:cubicBezTo>
                    <a:cubicBezTo>
                      <a:pt x="266" y="282"/>
                      <a:pt x="258" y="289"/>
                      <a:pt x="249" y="294"/>
                    </a:cubicBezTo>
                    <a:cubicBezTo>
                      <a:pt x="241" y="288"/>
                      <a:pt x="231" y="279"/>
                      <a:pt x="237" y="270"/>
                    </a:cubicBezTo>
                    <a:cubicBezTo>
                      <a:pt x="237" y="270"/>
                      <a:pt x="229" y="276"/>
                      <a:pt x="243" y="297"/>
                    </a:cubicBezTo>
                    <a:cubicBezTo>
                      <a:pt x="238" y="299"/>
                      <a:pt x="234" y="301"/>
                      <a:pt x="234" y="301"/>
                    </a:cubicBezTo>
                    <a:cubicBezTo>
                      <a:pt x="236" y="291"/>
                      <a:pt x="219" y="286"/>
                      <a:pt x="219" y="286"/>
                    </a:cubicBezTo>
                    <a:cubicBezTo>
                      <a:pt x="226" y="294"/>
                      <a:pt x="215" y="307"/>
                      <a:pt x="215" y="307"/>
                    </a:cubicBezTo>
                    <a:cubicBezTo>
                      <a:pt x="214" y="290"/>
                      <a:pt x="199" y="285"/>
                      <a:pt x="199" y="285"/>
                    </a:cubicBezTo>
                    <a:cubicBezTo>
                      <a:pt x="204" y="290"/>
                      <a:pt x="204" y="297"/>
                      <a:pt x="202" y="303"/>
                    </a:cubicBezTo>
                    <a:cubicBezTo>
                      <a:pt x="195" y="297"/>
                      <a:pt x="186" y="288"/>
                      <a:pt x="191" y="280"/>
                    </a:cubicBezTo>
                    <a:cubicBezTo>
                      <a:pt x="191" y="280"/>
                      <a:pt x="185" y="284"/>
                      <a:pt x="195" y="302"/>
                    </a:cubicBezTo>
                    <a:cubicBezTo>
                      <a:pt x="189" y="297"/>
                      <a:pt x="183" y="289"/>
                      <a:pt x="188" y="282"/>
                    </a:cubicBezTo>
                    <a:cubicBezTo>
                      <a:pt x="188" y="282"/>
                      <a:pt x="181" y="287"/>
                      <a:pt x="193" y="307"/>
                    </a:cubicBezTo>
                    <a:cubicBezTo>
                      <a:pt x="185" y="301"/>
                      <a:pt x="177" y="292"/>
                      <a:pt x="183" y="285"/>
                    </a:cubicBezTo>
                    <a:cubicBezTo>
                      <a:pt x="183" y="285"/>
                      <a:pt x="175" y="290"/>
                      <a:pt x="188" y="310"/>
                    </a:cubicBezTo>
                    <a:cubicBezTo>
                      <a:pt x="180" y="305"/>
                      <a:pt x="169" y="294"/>
                      <a:pt x="175" y="286"/>
                    </a:cubicBezTo>
                    <a:cubicBezTo>
                      <a:pt x="175" y="286"/>
                      <a:pt x="166" y="292"/>
                      <a:pt x="187" y="320"/>
                    </a:cubicBezTo>
                    <a:cubicBezTo>
                      <a:pt x="188" y="321"/>
                      <a:pt x="188" y="322"/>
                      <a:pt x="189" y="322"/>
                    </a:cubicBezTo>
                    <a:cubicBezTo>
                      <a:pt x="175" y="321"/>
                      <a:pt x="160" y="294"/>
                      <a:pt x="160" y="294"/>
                    </a:cubicBezTo>
                    <a:cubicBezTo>
                      <a:pt x="160" y="313"/>
                      <a:pt x="178" y="324"/>
                      <a:pt x="189" y="329"/>
                    </a:cubicBezTo>
                    <a:cubicBezTo>
                      <a:pt x="186" y="328"/>
                      <a:pt x="183" y="328"/>
                      <a:pt x="179" y="327"/>
                    </a:cubicBezTo>
                    <a:cubicBezTo>
                      <a:pt x="162" y="316"/>
                      <a:pt x="150" y="301"/>
                      <a:pt x="146" y="286"/>
                    </a:cubicBezTo>
                    <a:cubicBezTo>
                      <a:pt x="148" y="300"/>
                      <a:pt x="157" y="313"/>
                      <a:pt x="171" y="324"/>
                    </a:cubicBezTo>
                    <a:cubicBezTo>
                      <a:pt x="157" y="318"/>
                      <a:pt x="145" y="308"/>
                      <a:pt x="136" y="296"/>
                    </a:cubicBezTo>
                    <a:cubicBezTo>
                      <a:pt x="131" y="289"/>
                      <a:pt x="127" y="280"/>
                      <a:pt x="125" y="272"/>
                    </a:cubicBezTo>
                    <a:cubicBezTo>
                      <a:pt x="127" y="282"/>
                      <a:pt x="131" y="292"/>
                      <a:pt x="137" y="301"/>
                    </a:cubicBezTo>
                    <a:cubicBezTo>
                      <a:pt x="140" y="305"/>
                      <a:pt x="143" y="308"/>
                      <a:pt x="146" y="311"/>
                    </a:cubicBezTo>
                    <a:cubicBezTo>
                      <a:pt x="146" y="311"/>
                      <a:pt x="146" y="311"/>
                      <a:pt x="146" y="311"/>
                    </a:cubicBezTo>
                    <a:cubicBezTo>
                      <a:pt x="139" y="308"/>
                      <a:pt x="121" y="298"/>
                      <a:pt x="119" y="278"/>
                    </a:cubicBezTo>
                    <a:cubicBezTo>
                      <a:pt x="119" y="278"/>
                      <a:pt x="115" y="286"/>
                      <a:pt x="117" y="295"/>
                    </a:cubicBezTo>
                    <a:cubicBezTo>
                      <a:pt x="116" y="293"/>
                      <a:pt x="114" y="292"/>
                      <a:pt x="113" y="290"/>
                    </a:cubicBezTo>
                    <a:cubicBezTo>
                      <a:pt x="105" y="277"/>
                      <a:pt x="104" y="263"/>
                      <a:pt x="104" y="263"/>
                    </a:cubicBezTo>
                    <a:cubicBezTo>
                      <a:pt x="104" y="271"/>
                      <a:pt x="105" y="278"/>
                      <a:pt x="107" y="284"/>
                    </a:cubicBezTo>
                    <a:cubicBezTo>
                      <a:pt x="63" y="234"/>
                      <a:pt x="61" y="167"/>
                      <a:pt x="61" y="167"/>
                    </a:cubicBezTo>
                    <a:cubicBezTo>
                      <a:pt x="60" y="227"/>
                      <a:pt x="84" y="266"/>
                      <a:pt x="109" y="290"/>
                    </a:cubicBezTo>
                    <a:cubicBezTo>
                      <a:pt x="111" y="295"/>
                      <a:pt x="114" y="299"/>
                      <a:pt x="117" y="302"/>
                    </a:cubicBezTo>
                    <a:cubicBezTo>
                      <a:pt x="54" y="255"/>
                      <a:pt x="48" y="171"/>
                      <a:pt x="48" y="171"/>
                    </a:cubicBezTo>
                    <a:cubicBezTo>
                      <a:pt x="49" y="190"/>
                      <a:pt x="52" y="206"/>
                      <a:pt x="56" y="220"/>
                    </a:cubicBezTo>
                    <a:cubicBezTo>
                      <a:pt x="48" y="212"/>
                      <a:pt x="35" y="202"/>
                      <a:pt x="9" y="196"/>
                    </a:cubicBezTo>
                    <a:cubicBezTo>
                      <a:pt x="24" y="200"/>
                      <a:pt x="54" y="213"/>
                      <a:pt x="64" y="244"/>
                    </a:cubicBezTo>
                    <a:cubicBezTo>
                      <a:pt x="34" y="205"/>
                      <a:pt x="11" y="219"/>
                      <a:pt x="11" y="219"/>
                    </a:cubicBezTo>
                    <a:cubicBezTo>
                      <a:pt x="39" y="219"/>
                      <a:pt x="59" y="238"/>
                      <a:pt x="69" y="251"/>
                    </a:cubicBezTo>
                    <a:cubicBezTo>
                      <a:pt x="70" y="253"/>
                      <a:pt x="70" y="254"/>
                      <a:pt x="71" y="255"/>
                    </a:cubicBezTo>
                    <a:cubicBezTo>
                      <a:pt x="45" y="222"/>
                      <a:pt x="25" y="233"/>
                      <a:pt x="25" y="233"/>
                    </a:cubicBezTo>
                    <a:cubicBezTo>
                      <a:pt x="48" y="234"/>
                      <a:pt x="64" y="248"/>
                      <a:pt x="74" y="259"/>
                    </a:cubicBezTo>
                    <a:cubicBezTo>
                      <a:pt x="76" y="263"/>
                      <a:pt x="79" y="267"/>
                      <a:pt x="81" y="270"/>
                    </a:cubicBezTo>
                    <a:cubicBezTo>
                      <a:pt x="82" y="272"/>
                      <a:pt x="83" y="273"/>
                      <a:pt x="84" y="274"/>
                    </a:cubicBezTo>
                    <a:cubicBezTo>
                      <a:pt x="84" y="274"/>
                      <a:pt x="83" y="273"/>
                      <a:pt x="82" y="271"/>
                    </a:cubicBezTo>
                    <a:cubicBezTo>
                      <a:pt x="95" y="288"/>
                      <a:pt x="111" y="300"/>
                      <a:pt x="124" y="308"/>
                    </a:cubicBezTo>
                    <a:cubicBezTo>
                      <a:pt x="127" y="310"/>
                      <a:pt x="130" y="311"/>
                      <a:pt x="130" y="311"/>
                    </a:cubicBezTo>
                    <a:cubicBezTo>
                      <a:pt x="130" y="312"/>
                      <a:pt x="130" y="312"/>
                      <a:pt x="130" y="312"/>
                    </a:cubicBezTo>
                    <a:cubicBezTo>
                      <a:pt x="135" y="315"/>
                      <a:pt x="139" y="318"/>
                      <a:pt x="144" y="320"/>
                    </a:cubicBezTo>
                    <a:cubicBezTo>
                      <a:pt x="137" y="321"/>
                      <a:pt x="128" y="324"/>
                      <a:pt x="117" y="331"/>
                    </a:cubicBezTo>
                    <a:cubicBezTo>
                      <a:pt x="124" y="327"/>
                      <a:pt x="136" y="321"/>
                      <a:pt x="150" y="322"/>
                    </a:cubicBezTo>
                    <a:cubicBezTo>
                      <a:pt x="153" y="323"/>
                      <a:pt x="155" y="323"/>
                      <a:pt x="157" y="323"/>
                    </a:cubicBezTo>
                    <a:cubicBezTo>
                      <a:pt x="157" y="323"/>
                      <a:pt x="157" y="323"/>
                      <a:pt x="157" y="323"/>
                    </a:cubicBezTo>
                    <a:cubicBezTo>
                      <a:pt x="150" y="324"/>
                      <a:pt x="142" y="327"/>
                      <a:pt x="131" y="333"/>
                    </a:cubicBezTo>
                    <a:cubicBezTo>
                      <a:pt x="137" y="330"/>
                      <a:pt x="149" y="324"/>
                      <a:pt x="162" y="326"/>
                    </a:cubicBezTo>
                    <a:cubicBezTo>
                      <a:pt x="169" y="329"/>
                      <a:pt x="178" y="332"/>
                      <a:pt x="189" y="334"/>
                    </a:cubicBezTo>
                    <a:cubicBezTo>
                      <a:pt x="191" y="334"/>
                      <a:pt x="192" y="334"/>
                      <a:pt x="194" y="335"/>
                    </a:cubicBezTo>
                    <a:cubicBezTo>
                      <a:pt x="199" y="335"/>
                      <a:pt x="204" y="336"/>
                      <a:pt x="210" y="336"/>
                    </a:cubicBezTo>
                    <a:cubicBezTo>
                      <a:pt x="211" y="336"/>
                      <a:pt x="211" y="336"/>
                      <a:pt x="212" y="336"/>
                    </a:cubicBezTo>
                    <a:cubicBezTo>
                      <a:pt x="216" y="336"/>
                      <a:pt x="220" y="336"/>
                      <a:pt x="224" y="336"/>
                    </a:cubicBezTo>
                    <a:cubicBezTo>
                      <a:pt x="223" y="336"/>
                      <a:pt x="223" y="336"/>
                      <a:pt x="223" y="336"/>
                    </a:cubicBezTo>
                    <a:cubicBezTo>
                      <a:pt x="231" y="335"/>
                      <a:pt x="265" y="332"/>
                      <a:pt x="289" y="318"/>
                    </a:cubicBezTo>
                    <a:cubicBezTo>
                      <a:pt x="291" y="317"/>
                      <a:pt x="292" y="316"/>
                      <a:pt x="293" y="316"/>
                    </a:cubicBezTo>
                    <a:cubicBezTo>
                      <a:pt x="301" y="312"/>
                      <a:pt x="308" y="306"/>
                      <a:pt x="315" y="301"/>
                    </a:cubicBezTo>
                    <a:cubicBezTo>
                      <a:pt x="332" y="288"/>
                      <a:pt x="351" y="269"/>
                      <a:pt x="362" y="243"/>
                    </a:cubicBezTo>
                    <a:cubicBezTo>
                      <a:pt x="366" y="240"/>
                      <a:pt x="370" y="238"/>
                      <a:pt x="373" y="236"/>
                    </a:cubicBezTo>
                    <a:cubicBezTo>
                      <a:pt x="369" y="238"/>
                      <a:pt x="366" y="240"/>
                      <a:pt x="363" y="241"/>
                    </a:cubicBezTo>
                    <a:cubicBezTo>
                      <a:pt x="363" y="241"/>
                      <a:pt x="363" y="240"/>
                      <a:pt x="364" y="240"/>
                    </a:cubicBezTo>
                    <a:cubicBezTo>
                      <a:pt x="369" y="234"/>
                      <a:pt x="376" y="231"/>
                      <a:pt x="380" y="229"/>
                    </a:cubicBezTo>
                    <a:cubicBezTo>
                      <a:pt x="374" y="231"/>
                      <a:pt x="369" y="234"/>
                      <a:pt x="365" y="236"/>
                    </a:cubicBezTo>
                    <a:cubicBezTo>
                      <a:pt x="369" y="228"/>
                      <a:pt x="373" y="215"/>
                      <a:pt x="375" y="199"/>
                    </a:cubicBezTo>
                    <a:cubicBezTo>
                      <a:pt x="373" y="209"/>
                      <a:pt x="369" y="227"/>
                      <a:pt x="358" y="241"/>
                    </a:cubicBezTo>
                    <a:cubicBezTo>
                      <a:pt x="360" y="236"/>
                      <a:pt x="362" y="231"/>
                      <a:pt x="364" y="225"/>
                    </a:cubicBezTo>
                    <a:cubicBezTo>
                      <a:pt x="364" y="225"/>
                      <a:pt x="363" y="226"/>
                      <a:pt x="362" y="228"/>
                    </a:cubicBezTo>
                    <a:cubicBezTo>
                      <a:pt x="370" y="204"/>
                      <a:pt x="381" y="149"/>
                      <a:pt x="352" y="92"/>
                    </a:cubicBezTo>
                    <a:cubicBezTo>
                      <a:pt x="352" y="93"/>
                      <a:pt x="352" y="93"/>
                      <a:pt x="352" y="93"/>
                    </a:cubicBezTo>
                    <a:cubicBezTo>
                      <a:pt x="352" y="93"/>
                      <a:pt x="352" y="92"/>
                      <a:pt x="352" y="92"/>
                    </a:cubicBezTo>
                    <a:cubicBezTo>
                      <a:pt x="348" y="85"/>
                      <a:pt x="343" y="77"/>
                      <a:pt x="338" y="70"/>
                    </a:cubicBezTo>
                    <a:cubicBezTo>
                      <a:pt x="338" y="69"/>
                      <a:pt x="337" y="68"/>
                      <a:pt x="337" y="68"/>
                    </a:cubicBezTo>
                    <a:cubicBezTo>
                      <a:pt x="342" y="52"/>
                      <a:pt x="356" y="45"/>
                      <a:pt x="364" y="42"/>
                    </a:cubicBezTo>
                    <a:close/>
                    <a:moveTo>
                      <a:pt x="65" y="243"/>
                    </a:moveTo>
                    <a:cubicBezTo>
                      <a:pt x="65" y="245"/>
                      <a:pt x="66" y="247"/>
                      <a:pt x="67" y="248"/>
                    </a:cubicBezTo>
                    <a:cubicBezTo>
                      <a:pt x="66" y="247"/>
                      <a:pt x="65" y="246"/>
                      <a:pt x="64" y="244"/>
                    </a:cubicBezTo>
                    <a:cubicBezTo>
                      <a:pt x="64" y="244"/>
                      <a:pt x="64" y="243"/>
                      <a:pt x="65" y="243"/>
                    </a:cubicBezTo>
                    <a:close/>
                    <a:moveTo>
                      <a:pt x="118" y="298"/>
                    </a:moveTo>
                    <a:cubicBezTo>
                      <a:pt x="118" y="298"/>
                      <a:pt x="118" y="298"/>
                      <a:pt x="118" y="298"/>
                    </a:cubicBezTo>
                    <a:cubicBezTo>
                      <a:pt x="118" y="298"/>
                      <a:pt x="118" y="298"/>
                      <a:pt x="118" y="297"/>
                    </a:cubicBezTo>
                    <a:cubicBezTo>
                      <a:pt x="118" y="298"/>
                      <a:pt x="118" y="298"/>
                      <a:pt x="118" y="298"/>
                    </a:cubicBezTo>
                    <a:close/>
                    <a:moveTo>
                      <a:pt x="375" y="190"/>
                    </a:moveTo>
                    <a:cubicBezTo>
                      <a:pt x="375" y="193"/>
                      <a:pt x="375" y="196"/>
                      <a:pt x="375" y="199"/>
                    </a:cubicBezTo>
                    <a:cubicBezTo>
                      <a:pt x="375" y="193"/>
                      <a:pt x="375" y="190"/>
                      <a:pt x="375" y="190"/>
                    </a:cubicBezTo>
                    <a:close/>
                    <a:moveTo>
                      <a:pt x="378" y="235"/>
                    </a:moveTo>
                    <a:cubicBezTo>
                      <a:pt x="378" y="235"/>
                      <a:pt x="376" y="235"/>
                      <a:pt x="373" y="236"/>
                    </a:cubicBezTo>
                    <a:cubicBezTo>
                      <a:pt x="375" y="236"/>
                      <a:pt x="376" y="235"/>
                      <a:pt x="378" y="235"/>
                    </a:cubicBezTo>
                    <a:close/>
                    <a:moveTo>
                      <a:pt x="384" y="227"/>
                    </a:moveTo>
                    <a:cubicBezTo>
                      <a:pt x="384" y="227"/>
                      <a:pt x="383" y="228"/>
                      <a:pt x="380" y="229"/>
                    </a:cubicBezTo>
                    <a:cubicBezTo>
                      <a:pt x="381" y="228"/>
                      <a:pt x="383" y="228"/>
                      <a:pt x="384" y="227"/>
                    </a:cubicBezTo>
                    <a:close/>
                    <a:moveTo>
                      <a:pt x="57" y="284"/>
                    </a:moveTo>
                    <a:cubicBezTo>
                      <a:pt x="57" y="284"/>
                      <a:pt x="63" y="291"/>
                      <a:pt x="57" y="299"/>
                    </a:cubicBezTo>
                    <a:cubicBezTo>
                      <a:pt x="22" y="308"/>
                      <a:pt x="24" y="319"/>
                      <a:pt x="24" y="319"/>
                    </a:cubicBezTo>
                    <a:cubicBezTo>
                      <a:pt x="29" y="306"/>
                      <a:pt x="46" y="308"/>
                      <a:pt x="46" y="308"/>
                    </a:cubicBezTo>
                    <a:cubicBezTo>
                      <a:pt x="37" y="311"/>
                      <a:pt x="31" y="327"/>
                      <a:pt x="31" y="327"/>
                    </a:cubicBezTo>
                    <a:cubicBezTo>
                      <a:pt x="36" y="315"/>
                      <a:pt x="92" y="293"/>
                      <a:pt x="92" y="293"/>
                    </a:cubicBezTo>
                    <a:cubicBezTo>
                      <a:pt x="90" y="293"/>
                      <a:pt x="87" y="294"/>
                      <a:pt x="85" y="294"/>
                    </a:cubicBezTo>
                    <a:cubicBezTo>
                      <a:pt x="85" y="294"/>
                      <a:pt x="86" y="294"/>
                      <a:pt x="86" y="294"/>
                    </a:cubicBezTo>
                    <a:cubicBezTo>
                      <a:pt x="86" y="294"/>
                      <a:pt x="70" y="277"/>
                      <a:pt x="57" y="284"/>
                    </a:cubicBezTo>
                    <a:close/>
                  </a:path>
                </a:pathLst>
              </a:custGeom>
              <a:solidFill>
                <a:srgbClr val="E8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9">
                <a:extLst>
                  <a:ext uri="{FF2B5EF4-FFF2-40B4-BE49-F238E27FC236}">
                    <a16:creationId xmlns:a16="http://schemas.microsoft.com/office/drawing/2014/main" id="{A4CEEB67-3EE8-4368-B9C2-951E6D6F1080}"/>
                  </a:ext>
                </a:extLst>
              </p:cNvPr>
              <p:cNvSpPr>
                <a:spLocks noEditPoints="1"/>
              </p:cNvSpPr>
              <p:nvPr/>
            </p:nvSpPr>
            <p:spPr bwMode="auto">
              <a:xfrm>
                <a:off x="4496451" y="966752"/>
                <a:ext cx="929351" cy="836258"/>
              </a:xfrm>
              <a:custGeom>
                <a:avLst/>
                <a:gdLst>
                  <a:gd name="T0" fmla="*/ 221 w 299"/>
                  <a:gd name="T1" fmla="*/ 144 h 269"/>
                  <a:gd name="T2" fmla="*/ 163 w 299"/>
                  <a:gd name="T3" fmla="*/ 52 h 269"/>
                  <a:gd name="T4" fmla="*/ 129 w 299"/>
                  <a:gd name="T5" fmla="*/ 15 h 269"/>
                  <a:gd name="T6" fmla="*/ 81 w 299"/>
                  <a:gd name="T7" fmla="*/ 24 h 269"/>
                  <a:gd name="T8" fmla="*/ 80 w 299"/>
                  <a:gd name="T9" fmla="*/ 32 h 269"/>
                  <a:gd name="T10" fmla="*/ 56 w 299"/>
                  <a:gd name="T11" fmla="*/ 34 h 269"/>
                  <a:gd name="T12" fmla="*/ 48 w 299"/>
                  <a:gd name="T13" fmla="*/ 57 h 269"/>
                  <a:gd name="T14" fmla="*/ 55 w 299"/>
                  <a:gd name="T15" fmla="*/ 68 h 269"/>
                  <a:gd name="T16" fmla="*/ 53 w 299"/>
                  <a:gd name="T17" fmla="*/ 70 h 269"/>
                  <a:gd name="T18" fmla="*/ 51 w 299"/>
                  <a:gd name="T19" fmla="*/ 68 h 269"/>
                  <a:gd name="T20" fmla="*/ 17 w 299"/>
                  <a:gd name="T21" fmla="*/ 95 h 269"/>
                  <a:gd name="T22" fmla="*/ 110 w 299"/>
                  <a:gd name="T23" fmla="*/ 202 h 269"/>
                  <a:gd name="T24" fmla="*/ 144 w 299"/>
                  <a:gd name="T25" fmla="*/ 231 h 269"/>
                  <a:gd name="T26" fmla="*/ 140 w 299"/>
                  <a:gd name="T27" fmla="*/ 231 h 269"/>
                  <a:gd name="T28" fmla="*/ 122 w 299"/>
                  <a:gd name="T29" fmla="*/ 264 h 269"/>
                  <a:gd name="T30" fmla="*/ 183 w 299"/>
                  <a:gd name="T31" fmla="*/ 258 h 269"/>
                  <a:gd name="T32" fmla="*/ 193 w 299"/>
                  <a:gd name="T33" fmla="*/ 250 h 269"/>
                  <a:gd name="T34" fmla="*/ 210 w 299"/>
                  <a:gd name="T35" fmla="*/ 242 h 269"/>
                  <a:gd name="T36" fmla="*/ 214 w 299"/>
                  <a:gd name="T37" fmla="*/ 237 h 269"/>
                  <a:gd name="T38" fmla="*/ 226 w 299"/>
                  <a:gd name="T39" fmla="*/ 226 h 269"/>
                  <a:gd name="T40" fmla="*/ 236 w 299"/>
                  <a:gd name="T41" fmla="*/ 187 h 269"/>
                  <a:gd name="T42" fmla="*/ 221 w 299"/>
                  <a:gd name="T43" fmla="*/ 144 h 269"/>
                  <a:gd name="T44" fmla="*/ 274 w 299"/>
                  <a:gd name="T45" fmla="*/ 119 h 269"/>
                  <a:gd name="T46" fmla="*/ 260 w 299"/>
                  <a:gd name="T47" fmla="*/ 154 h 269"/>
                  <a:gd name="T48" fmla="*/ 263 w 299"/>
                  <a:gd name="T49" fmla="*/ 169 h 269"/>
                  <a:gd name="T50" fmla="*/ 280 w 299"/>
                  <a:gd name="T51" fmla="*/ 172 h 269"/>
                  <a:gd name="T52" fmla="*/ 298 w 299"/>
                  <a:gd name="T53" fmla="*/ 130 h 269"/>
                  <a:gd name="T54" fmla="*/ 274 w 299"/>
                  <a:gd name="T55" fmla="*/ 11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9" h="269">
                    <a:moveTo>
                      <a:pt x="221" y="144"/>
                    </a:moveTo>
                    <a:cubicBezTo>
                      <a:pt x="205" y="112"/>
                      <a:pt x="185" y="80"/>
                      <a:pt x="163" y="52"/>
                    </a:cubicBezTo>
                    <a:cubicBezTo>
                      <a:pt x="153" y="39"/>
                      <a:pt x="142" y="26"/>
                      <a:pt x="129" y="15"/>
                    </a:cubicBezTo>
                    <a:cubicBezTo>
                      <a:pt x="110" y="0"/>
                      <a:pt x="87" y="6"/>
                      <a:pt x="81" y="24"/>
                    </a:cubicBezTo>
                    <a:cubicBezTo>
                      <a:pt x="80" y="26"/>
                      <a:pt x="80" y="29"/>
                      <a:pt x="80" y="32"/>
                    </a:cubicBezTo>
                    <a:cubicBezTo>
                      <a:pt x="71" y="29"/>
                      <a:pt x="61" y="31"/>
                      <a:pt x="56" y="34"/>
                    </a:cubicBezTo>
                    <a:cubicBezTo>
                      <a:pt x="50" y="38"/>
                      <a:pt x="42" y="47"/>
                      <a:pt x="48" y="57"/>
                    </a:cubicBezTo>
                    <a:cubicBezTo>
                      <a:pt x="50" y="61"/>
                      <a:pt x="52" y="64"/>
                      <a:pt x="55" y="68"/>
                    </a:cubicBezTo>
                    <a:cubicBezTo>
                      <a:pt x="54" y="69"/>
                      <a:pt x="54" y="69"/>
                      <a:pt x="53" y="70"/>
                    </a:cubicBezTo>
                    <a:cubicBezTo>
                      <a:pt x="53" y="69"/>
                      <a:pt x="52" y="69"/>
                      <a:pt x="51" y="68"/>
                    </a:cubicBezTo>
                    <a:cubicBezTo>
                      <a:pt x="33" y="54"/>
                      <a:pt x="0" y="72"/>
                      <a:pt x="17" y="95"/>
                    </a:cubicBezTo>
                    <a:cubicBezTo>
                      <a:pt x="45" y="133"/>
                      <a:pt x="76" y="170"/>
                      <a:pt x="110" y="202"/>
                    </a:cubicBezTo>
                    <a:cubicBezTo>
                      <a:pt x="120" y="211"/>
                      <a:pt x="132" y="222"/>
                      <a:pt x="144" y="231"/>
                    </a:cubicBezTo>
                    <a:cubicBezTo>
                      <a:pt x="143" y="231"/>
                      <a:pt x="142" y="231"/>
                      <a:pt x="140" y="231"/>
                    </a:cubicBezTo>
                    <a:cubicBezTo>
                      <a:pt x="128" y="228"/>
                      <a:pt x="108" y="261"/>
                      <a:pt x="122" y="264"/>
                    </a:cubicBezTo>
                    <a:cubicBezTo>
                      <a:pt x="142" y="269"/>
                      <a:pt x="165" y="266"/>
                      <a:pt x="183" y="258"/>
                    </a:cubicBezTo>
                    <a:cubicBezTo>
                      <a:pt x="187" y="256"/>
                      <a:pt x="190" y="254"/>
                      <a:pt x="193" y="250"/>
                    </a:cubicBezTo>
                    <a:cubicBezTo>
                      <a:pt x="199" y="249"/>
                      <a:pt x="205" y="247"/>
                      <a:pt x="210" y="242"/>
                    </a:cubicBezTo>
                    <a:cubicBezTo>
                      <a:pt x="212" y="241"/>
                      <a:pt x="213" y="239"/>
                      <a:pt x="214" y="237"/>
                    </a:cubicBezTo>
                    <a:cubicBezTo>
                      <a:pt x="219" y="235"/>
                      <a:pt x="224" y="231"/>
                      <a:pt x="226" y="226"/>
                    </a:cubicBezTo>
                    <a:cubicBezTo>
                      <a:pt x="233" y="216"/>
                      <a:pt x="238" y="202"/>
                      <a:pt x="236" y="187"/>
                    </a:cubicBezTo>
                    <a:cubicBezTo>
                      <a:pt x="234" y="173"/>
                      <a:pt x="228" y="158"/>
                      <a:pt x="221" y="144"/>
                    </a:cubicBezTo>
                    <a:close/>
                    <a:moveTo>
                      <a:pt x="274" y="119"/>
                    </a:moveTo>
                    <a:cubicBezTo>
                      <a:pt x="272" y="134"/>
                      <a:pt x="268" y="148"/>
                      <a:pt x="260" y="154"/>
                    </a:cubicBezTo>
                    <a:cubicBezTo>
                      <a:pt x="257" y="157"/>
                      <a:pt x="258" y="164"/>
                      <a:pt x="263" y="169"/>
                    </a:cubicBezTo>
                    <a:cubicBezTo>
                      <a:pt x="269" y="174"/>
                      <a:pt x="276" y="176"/>
                      <a:pt x="280" y="172"/>
                    </a:cubicBezTo>
                    <a:cubicBezTo>
                      <a:pt x="290" y="164"/>
                      <a:pt x="297" y="149"/>
                      <a:pt x="298" y="130"/>
                    </a:cubicBezTo>
                    <a:cubicBezTo>
                      <a:pt x="299" y="116"/>
                      <a:pt x="275" y="107"/>
                      <a:pt x="274" y="119"/>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0">
                <a:extLst>
                  <a:ext uri="{FF2B5EF4-FFF2-40B4-BE49-F238E27FC236}">
                    <a16:creationId xmlns:a16="http://schemas.microsoft.com/office/drawing/2014/main" id="{E9AD631B-F149-44DE-A9DB-FD4234F7804E}"/>
                  </a:ext>
                </a:extLst>
              </p:cNvPr>
              <p:cNvSpPr>
                <a:spLocks noEditPoints="1"/>
              </p:cNvSpPr>
              <p:nvPr/>
            </p:nvSpPr>
            <p:spPr bwMode="auto">
              <a:xfrm>
                <a:off x="4412824" y="5237979"/>
                <a:ext cx="1823989" cy="1472129"/>
              </a:xfrm>
              <a:custGeom>
                <a:avLst/>
                <a:gdLst>
                  <a:gd name="T0" fmla="*/ 62 w 587"/>
                  <a:gd name="T1" fmla="*/ 29 h 473"/>
                  <a:gd name="T2" fmla="*/ 61 w 587"/>
                  <a:gd name="T3" fmla="*/ 51 h 473"/>
                  <a:gd name="T4" fmla="*/ 183 w 587"/>
                  <a:gd name="T5" fmla="*/ 49 h 473"/>
                  <a:gd name="T6" fmla="*/ 229 w 587"/>
                  <a:gd name="T7" fmla="*/ 50 h 473"/>
                  <a:gd name="T8" fmla="*/ 233 w 587"/>
                  <a:gd name="T9" fmla="*/ 49 h 473"/>
                  <a:gd name="T10" fmla="*/ 148 w 587"/>
                  <a:gd name="T11" fmla="*/ 294 h 473"/>
                  <a:gd name="T12" fmla="*/ 218 w 587"/>
                  <a:gd name="T13" fmla="*/ 378 h 473"/>
                  <a:gd name="T14" fmla="*/ 102 w 587"/>
                  <a:gd name="T15" fmla="*/ 286 h 473"/>
                  <a:gd name="T16" fmla="*/ 79 w 587"/>
                  <a:gd name="T17" fmla="*/ 285 h 473"/>
                  <a:gd name="T18" fmla="*/ 78 w 587"/>
                  <a:gd name="T19" fmla="*/ 296 h 473"/>
                  <a:gd name="T20" fmla="*/ 49 w 587"/>
                  <a:gd name="T21" fmla="*/ 293 h 473"/>
                  <a:gd name="T22" fmla="*/ 26 w 587"/>
                  <a:gd name="T23" fmla="*/ 292 h 473"/>
                  <a:gd name="T24" fmla="*/ 25 w 587"/>
                  <a:gd name="T25" fmla="*/ 303 h 473"/>
                  <a:gd name="T26" fmla="*/ 18 w 587"/>
                  <a:gd name="T27" fmla="*/ 391 h 473"/>
                  <a:gd name="T28" fmla="*/ 31 w 587"/>
                  <a:gd name="T29" fmla="*/ 376 h 473"/>
                  <a:gd name="T30" fmla="*/ 73 w 587"/>
                  <a:gd name="T31" fmla="*/ 334 h 473"/>
                  <a:gd name="T32" fmla="*/ 71 w 587"/>
                  <a:gd name="T33" fmla="*/ 384 h 473"/>
                  <a:gd name="T34" fmla="*/ 84 w 587"/>
                  <a:gd name="T35" fmla="*/ 369 h 473"/>
                  <a:gd name="T36" fmla="*/ 127 w 587"/>
                  <a:gd name="T37" fmla="*/ 373 h 473"/>
                  <a:gd name="T38" fmla="*/ 217 w 587"/>
                  <a:gd name="T39" fmla="*/ 470 h 473"/>
                  <a:gd name="T40" fmla="*/ 259 w 587"/>
                  <a:gd name="T41" fmla="*/ 458 h 473"/>
                  <a:gd name="T42" fmla="*/ 304 w 587"/>
                  <a:gd name="T43" fmla="*/ 388 h 473"/>
                  <a:gd name="T44" fmla="*/ 385 w 587"/>
                  <a:gd name="T45" fmla="*/ 363 h 473"/>
                  <a:gd name="T46" fmla="*/ 423 w 587"/>
                  <a:gd name="T47" fmla="*/ 117 h 473"/>
                  <a:gd name="T48" fmla="*/ 443 w 587"/>
                  <a:gd name="T49" fmla="*/ 132 h 473"/>
                  <a:gd name="T50" fmla="*/ 552 w 587"/>
                  <a:gd name="T51" fmla="*/ 222 h 473"/>
                  <a:gd name="T52" fmla="*/ 559 w 587"/>
                  <a:gd name="T53" fmla="*/ 210 h 473"/>
                  <a:gd name="T54" fmla="*/ 581 w 587"/>
                  <a:gd name="T55" fmla="*/ 217 h 473"/>
                  <a:gd name="T56" fmla="*/ 565 w 587"/>
                  <a:gd name="T57" fmla="*/ 200 h 473"/>
                  <a:gd name="T58" fmla="*/ 583 w 587"/>
                  <a:gd name="T59" fmla="*/ 183 h 473"/>
                  <a:gd name="T60" fmla="*/ 557 w 587"/>
                  <a:gd name="T61" fmla="*/ 190 h 473"/>
                  <a:gd name="T62" fmla="*/ 452 w 587"/>
                  <a:gd name="T63" fmla="*/ 123 h 473"/>
                  <a:gd name="T64" fmla="*/ 432 w 587"/>
                  <a:gd name="T65" fmla="*/ 97 h 473"/>
                  <a:gd name="T66" fmla="*/ 425 w 587"/>
                  <a:gd name="T67" fmla="*/ 86 h 473"/>
                  <a:gd name="T68" fmla="*/ 298 w 587"/>
                  <a:gd name="T69" fmla="*/ 32 h 473"/>
                  <a:gd name="T70" fmla="*/ 207 w 587"/>
                  <a:gd name="T71" fmla="*/ 39 h 473"/>
                  <a:gd name="T72" fmla="*/ 70 w 587"/>
                  <a:gd name="T73" fmla="*/ 21 h 473"/>
                  <a:gd name="T74" fmla="*/ 44 w 587"/>
                  <a:gd name="T75" fmla="*/ 8 h 473"/>
                  <a:gd name="T76" fmla="*/ 35 w 587"/>
                  <a:gd name="T77" fmla="*/ 21 h 473"/>
                  <a:gd name="T78" fmla="*/ 218 w 587"/>
                  <a:gd name="T79" fmla="*/ 396 h 473"/>
                  <a:gd name="T80" fmla="*/ 156 w 587"/>
                  <a:gd name="T81" fmla="*/ 377 h 473"/>
                  <a:gd name="T82" fmla="*/ 116 w 587"/>
                  <a:gd name="T83" fmla="*/ 318 h 473"/>
                  <a:gd name="T84" fmla="*/ 218 w 587"/>
                  <a:gd name="T85" fmla="*/ 396 h 473"/>
                  <a:gd name="T86" fmla="*/ 270 w 587"/>
                  <a:gd name="T87" fmla="*/ 350 h 473"/>
                  <a:gd name="T88" fmla="*/ 249 w 587"/>
                  <a:gd name="T89" fmla="*/ 408 h 473"/>
                  <a:gd name="T90" fmla="*/ 255 w 587"/>
                  <a:gd name="T91" fmla="*/ 34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473">
                    <a:moveTo>
                      <a:pt x="31" y="26"/>
                    </a:moveTo>
                    <a:cubicBezTo>
                      <a:pt x="45" y="32"/>
                      <a:pt x="50" y="32"/>
                      <a:pt x="62" y="29"/>
                    </a:cubicBezTo>
                    <a:cubicBezTo>
                      <a:pt x="58" y="34"/>
                      <a:pt x="53" y="44"/>
                      <a:pt x="52" y="49"/>
                    </a:cubicBezTo>
                    <a:cubicBezTo>
                      <a:pt x="51" y="55"/>
                      <a:pt x="61" y="54"/>
                      <a:pt x="61" y="51"/>
                    </a:cubicBezTo>
                    <a:cubicBezTo>
                      <a:pt x="61" y="42"/>
                      <a:pt x="67" y="36"/>
                      <a:pt x="73" y="30"/>
                    </a:cubicBezTo>
                    <a:cubicBezTo>
                      <a:pt x="111" y="42"/>
                      <a:pt x="148" y="48"/>
                      <a:pt x="183" y="49"/>
                    </a:cubicBezTo>
                    <a:cubicBezTo>
                      <a:pt x="184" y="49"/>
                      <a:pt x="184" y="49"/>
                      <a:pt x="184" y="49"/>
                    </a:cubicBezTo>
                    <a:cubicBezTo>
                      <a:pt x="190" y="50"/>
                      <a:pt x="229" y="50"/>
                      <a:pt x="229" y="50"/>
                    </a:cubicBezTo>
                    <a:cubicBezTo>
                      <a:pt x="229" y="50"/>
                      <a:pt x="229" y="50"/>
                      <a:pt x="229" y="49"/>
                    </a:cubicBezTo>
                    <a:cubicBezTo>
                      <a:pt x="230" y="49"/>
                      <a:pt x="232" y="49"/>
                      <a:pt x="233" y="49"/>
                    </a:cubicBezTo>
                    <a:cubicBezTo>
                      <a:pt x="211" y="110"/>
                      <a:pt x="192" y="161"/>
                      <a:pt x="149" y="213"/>
                    </a:cubicBezTo>
                    <a:cubicBezTo>
                      <a:pt x="149" y="213"/>
                      <a:pt x="106" y="249"/>
                      <a:pt x="148" y="294"/>
                    </a:cubicBezTo>
                    <a:cubicBezTo>
                      <a:pt x="160" y="307"/>
                      <a:pt x="186" y="320"/>
                      <a:pt x="216" y="332"/>
                    </a:cubicBezTo>
                    <a:cubicBezTo>
                      <a:pt x="217" y="347"/>
                      <a:pt x="218" y="363"/>
                      <a:pt x="218" y="378"/>
                    </a:cubicBezTo>
                    <a:cubicBezTo>
                      <a:pt x="215" y="375"/>
                      <a:pt x="211" y="373"/>
                      <a:pt x="208" y="370"/>
                    </a:cubicBezTo>
                    <a:cubicBezTo>
                      <a:pt x="174" y="342"/>
                      <a:pt x="132" y="319"/>
                      <a:pt x="102" y="286"/>
                    </a:cubicBezTo>
                    <a:cubicBezTo>
                      <a:pt x="100" y="283"/>
                      <a:pt x="96" y="283"/>
                      <a:pt x="93" y="285"/>
                    </a:cubicBezTo>
                    <a:cubicBezTo>
                      <a:pt x="91" y="278"/>
                      <a:pt x="80" y="277"/>
                      <a:pt x="79" y="285"/>
                    </a:cubicBezTo>
                    <a:cubicBezTo>
                      <a:pt x="79" y="288"/>
                      <a:pt x="79" y="291"/>
                      <a:pt x="78" y="294"/>
                    </a:cubicBezTo>
                    <a:cubicBezTo>
                      <a:pt x="78" y="295"/>
                      <a:pt x="78" y="296"/>
                      <a:pt x="78" y="296"/>
                    </a:cubicBezTo>
                    <a:cubicBezTo>
                      <a:pt x="78" y="304"/>
                      <a:pt x="77" y="311"/>
                      <a:pt x="76" y="318"/>
                    </a:cubicBezTo>
                    <a:cubicBezTo>
                      <a:pt x="66" y="310"/>
                      <a:pt x="58" y="302"/>
                      <a:pt x="49" y="293"/>
                    </a:cubicBezTo>
                    <a:cubicBezTo>
                      <a:pt x="47" y="290"/>
                      <a:pt x="43" y="290"/>
                      <a:pt x="40" y="291"/>
                    </a:cubicBezTo>
                    <a:cubicBezTo>
                      <a:pt x="38" y="285"/>
                      <a:pt x="27" y="284"/>
                      <a:pt x="26" y="292"/>
                    </a:cubicBezTo>
                    <a:cubicBezTo>
                      <a:pt x="26" y="295"/>
                      <a:pt x="26" y="298"/>
                      <a:pt x="26" y="301"/>
                    </a:cubicBezTo>
                    <a:cubicBezTo>
                      <a:pt x="25" y="302"/>
                      <a:pt x="25" y="302"/>
                      <a:pt x="25" y="303"/>
                    </a:cubicBezTo>
                    <a:cubicBezTo>
                      <a:pt x="23" y="332"/>
                      <a:pt x="19" y="360"/>
                      <a:pt x="5" y="385"/>
                    </a:cubicBezTo>
                    <a:cubicBezTo>
                      <a:pt x="0" y="393"/>
                      <a:pt x="13" y="399"/>
                      <a:pt x="18" y="391"/>
                    </a:cubicBezTo>
                    <a:cubicBezTo>
                      <a:pt x="21" y="387"/>
                      <a:pt x="23" y="382"/>
                      <a:pt x="25" y="377"/>
                    </a:cubicBezTo>
                    <a:cubicBezTo>
                      <a:pt x="27" y="377"/>
                      <a:pt x="29" y="377"/>
                      <a:pt x="31" y="376"/>
                    </a:cubicBezTo>
                    <a:cubicBezTo>
                      <a:pt x="51" y="363"/>
                      <a:pt x="61" y="346"/>
                      <a:pt x="63" y="325"/>
                    </a:cubicBezTo>
                    <a:cubicBezTo>
                      <a:pt x="66" y="328"/>
                      <a:pt x="70" y="331"/>
                      <a:pt x="73" y="334"/>
                    </a:cubicBezTo>
                    <a:cubicBezTo>
                      <a:pt x="70" y="349"/>
                      <a:pt x="66" y="364"/>
                      <a:pt x="58" y="378"/>
                    </a:cubicBezTo>
                    <a:cubicBezTo>
                      <a:pt x="53" y="386"/>
                      <a:pt x="66" y="392"/>
                      <a:pt x="71" y="384"/>
                    </a:cubicBezTo>
                    <a:cubicBezTo>
                      <a:pt x="73" y="380"/>
                      <a:pt x="76" y="375"/>
                      <a:pt x="78" y="370"/>
                    </a:cubicBezTo>
                    <a:cubicBezTo>
                      <a:pt x="80" y="370"/>
                      <a:pt x="82" y="370"/>
                      <a:pt x="84" y="369"/>
                    </a:cubicBezTo>
                    <a:cubicBezTo>
                      <a:pt x="91" y="364"/>
                      <a:pt x="97" y="360"/>
                      <a:pt x="101" y="354"/>
                    </a:cubicBezTo>
                    <a:cubicBezTo>
                      <a:pt x="110" y="360"/>
                      <a:pt x="118" y="366"/>
                      <a:pt x="127" y="373"/>
                    </a:cubicBezTo>
                    <a:cubicBezTo>
                      <a:pt x="157" y="395"/>
                      <a:pt x="200" y="425"/>
                      <a:pt x="206" y="465"/>
                    </a:cubicBezTo>
                    <a:cubicBezTo>
                      <a:pt x="207" y="471"/>
                      <a:pt x="213" y="473"/>
                      <a:pt x="217" y="470"/>
                    </a:cubicBezTo>
                    <a:cubicBezTo>
                      <a:pt x="233" y="469"/>
                      <a:pt x="241" y="448"/>
                      <a:pt x="246" y="427"/>
                    </a:cubicBezTo>
                    <a:cubicBezTo>
                      <a:pt x="252" y="436"/>
                      <a:pt x="257" y="447"/>
                      <a:pt x="259" y="458"/>
                    </a:cubicBezTo>
                    <a:cubicBezTo>
                      <a:pt x="260" y="464"/>
                      <a:pt x="266" y="466"/>
                      <a:pt x="270" y="463"/>
                    </a:cubicBezTo>
                    <a:cubicBezTo>
                      <a:pt x="293" y="461"/>
                      <a:pt x="300" y="414"/>
                      <a:pt x="304" y="388"/>
                    </a:cubicBezTo>
                    <a:cubicBezTo>
                      <a:pt x="306" y="379"/>
                      <a:pt x="306" y="369"/>
                      <a:pt x="307" y="359"/>
                    </a:cubicBezTo>
                    <a:cubicBezTo>
                      <a:pt x="339" y="365"/>
                      <a:pt x="368" y="368"/>
                      <a:pt x="385" y="363"/>
                    </a:cubicBezTo>
                    <a:cubicBezTo>
                      <a:pt x="455" y="343"/>
                      <a:pt x="413" y="227"/>
                      <a:pt x="412" y="201"/>
                    </a:cubicBezTo>
                    <a:cubicBezTo>
                      <a:pt x="412" y="172"/>
                      <a:pt x="418" y="145"/>
                      <a:pt x="423" y="117"/>
                    </a:cubicBezTo>
                    <a:cubicBezTo>
                      <a:pt x="426" y="119"/>
                      <a:pt x="433" y="123"/>
                      <a:pt x="443" y="132"/>
                    </a:cubicBezTo>
                    <a:cubicBezTo>
                      <a:pt x="443" y="132"/>
                      <a:pt x="443" y="132"/>
                      <a:pt x="443" y="132"/>
                    </a:cubicBezTo>
                    <a:cubicBezTo>
                      <a:pt x="473" y="162"/>
                      <a:pt x="498" y="200"/>
                      <a:pt x="547" y="203"/>
                    </a:cubicBezTo>
                    <a:cubicBezTo>
                      <a:pt x="548" y="211"/>
                      <a:pt x="549" y="209"/>
                      <a:pt x="552" y="222"/>
                    </a:cubicBezTo>
                    <a:cubicBezTo>
                      <a:pt x="553" y="226"/>
                      <a:pt x="559" y="232"/>
                      <a:pt x="560" y="226"/>
                    </a:cubicBezTo>
                    <a:cubicBezTo>
                      <a:pt x="561" y="218"/>
                      <a:pt x="561" y="216"/>
                      <a:pt x="559" y="210"/>
                    </a:cubicBezTo>
                    <a:cubicBezTo>
                      <a:pt x="562" y="212"/>
                      <a:pt x="568" y="214"/>
                      <a:pt x="572" y="216"/>
                    </a:cubicBezTo>
                    <a:cubicBezTo>
                      <a:pt x="575" y="218"/>
                      <a:pt x="578" y="219"/>
                      <a:pt x="581" y="217"/>
                    </a:cubicBezTo>
                    <a:cubicBezTo>
                      <a:pt x="583" y="215"/>
                      <a:pt x="581" y="210"/>
                      <a:pt x="578" y="208"/>
                    </a:cubicBezTo>
                    <a:cubicBezTo>
                      <a:pt x="573" y="206"/>
                      <a:pt x="569" y="204"/>
                      <a:pt x="565" y="200"/>
                    </a:cubicBezTo>
                    <a:cubicBezTo>
                      <a:pt x="573" y="199"/>
                      <a:pt x="580" y="196"/>
                      <a:pt x="584" y="190"/>
                    </a:cubicBezTo>
                    <a:cubicBezTo>
                      <a:pt x="586" y="188"/>
                      <a:pt x="587" y="185"/>
                      <a:pt x="583" y="183"/>
                    </a:cubicBezTo>
                    <a:cubicBezTo>
                      <a:pt x="581" y="181"/>
                      <a:pt x="579" y="182"/>
                      <a:pt x="577" y="184"/>
                    </a:cubicBezTo>
                    <a:cubicBezTo>
                      <a:pt x="572" y="190"/>
                      <a:pt x="565" y="190"/>
                      <a:pt x="557" y="190"/>
                    </a:cubicBezTo>
                    <a:cubicBezTo>
                      <a:pt x="555" y="190"/>
                      <a:pt x="552" y="192"/>
                      <a:pt x="552" y="192"/>
                    </a:cubicBezTo>
                    <a:cubicBezTo>
                      <a:pt x="512" y="194"/>
                      <a:pt x="485" y="154"/>
                      <a:pt x="452" y="123"/>
                    </a:cubicBezTo>
                    <a:cubicBezTo>
                      <a:pt x="452" y="123"/>
                      <a:pt x="452" y="123"/>
                      <a:pt x="452" y="123"/>
                    </a:cubicBezTo>
                    <a:cubicBezTo>
                      <a:pt x="452" y="123"/>
                      <a:pt x="436" y="104"/>
                      <a:pt x="432" y="97"/>
                    </a:cubicBezTo>
                    <a:cubicBezTo>
                      <a:pt x="432" y="97"/>
                      <a:pt x="432" y="97"/>
                      <a:pt x="432" y="97"/>
                    </a:cubicBezTo>
                    <a:cubicBezTo>
                      <a:pt x="430" y="93"/>
                      <a:pt x="427" y="89"/>
                      <a:pt x="425" y="86"/>
                    </a:cubicBezTo>
                    <a:cubicBezTo>
                      <a:pt x="415" y="73"/>
                      <a:pt x="396" y="63"/>
                      <a:pt x="382" y="57"/>
                    </a:cubicBezTo>
                    <a:cubicBezTo>
                      <a:pt x="363" y="44"/>
                      <a:pt x="334" y="32"/>
                      <a:pt x="298" y="32"/>
                    </a:cubicBezTo>
                    <a:cubicBezTo>
                      <a:pt x="259" y="24"/>
                      <a:pt x="242" y="30"/>
                      <a:pt x="226" y="35"/>
                    </a:cubicBezTo>
                    <a:cubicBezTo>
                      <a:pt x="221" y="35"/>
                      <a:pt x="214" y="37"/>
                      <a:pt x="207" y="39"/>
                    </a:cubicBezTo>
                    <a:cubicBezTo>
                      <a:pt x="194" y="40"/>
                      <a:pt x="180" y="40"/>
                      <a:pt x="165" y="38"/>
                    </a:cubicBezTo>
                    <a:cubicBezTo>
                      <a:pt x="135" y="34"/>
                      <a:pt x="72" y="23"/>
                      <a:pt x="70" y="21"/>
                    </a:cubicBezTo>
                    <a:cubicBezTo>
                      <a:pt x="61" y="12"/>
                      <a:pt x="58" y="11"/>
                      <a:pt x="48" y="3"/>
                    </a:cubicBezTo>
                    <a:cubicBezTo>
                      <a:pt x="44" y="0"/>
                      <a:pt x="41" y="4"/>
                      <a:pt x="44" y="8"/>
                    </a:cubicBezTo>
                    <a:cubicBezTo>
                      <a:pt x="51" y="16"/>
                      <a:pt x="54" y="16"/>
                      <a:pt x="62" y="22"/>
                    </a:cubicBezTo>
                    <a:cubicBezTo>
                      <a:pt x="48" y="26"/>
                      <a:pt x="47" y="25"/>
                      <a:pt x="35" y="21"/>
                    </a:cubicBezTo>
                    <a:cubicBezTo>
                      <a:pt x="33" y="21"/>
                      <a:pt x="23" y="23"/>
                      <a:pt x="31" y="26"/>
                    </a:cubicBezTo>
                    <a:close/>
                    <a:moveTo>
                      <a:pt x="218" y="396"/>
                    </a:moveTo>
                    <a:cubicBezTo>
                      <a:pt x="217" y="413"/>
                      <a:pt x="217" y="431"/>
                      <a:pt x="215" y="446"/>
                    </a:cubicBezTo>
                    <a:cubicBezTo>
                      <a:pt x="204" y="418"/>
                      <a:pt x="179" y="396"/>
                      <a:pt x="156" y="377"/>
                    </a:cubicBezTo>
                    <a:cubicBezTo>
                      <a:pt x="141" y="365"/>
                      <a:pt x="125" y="354"/>
                      <a:pt x="109" y="343"/>
                    </a:cubicBezTo>
                    <a:cubicBezTo>
                      <a:pt x="113" y="335"/>
                      <a:pt x="115" y="327"/>
                      <a:pt x="116" y="318"/>
                    </a:cubicBezTo>
                    <a:cubicBezTo>
                      <a:pt x="136" y="335"/>
                      <a:pt x="158" y="350"/>
                      <a:pt x="179" y="366"/>
                    </a:cubicBezTo>
                    <a:cubicBezTo>
                      <a:pt x="191" y="374"/>
                      <a:pt x="205" y="384"/>
                      <a:pt x="218" y="396"/>
                    </a:cubicBezTo>
                    <a:close/>
                    <a:moveTo>
                      <a:pt x="255" y="346"/>
                    </a:moveTo>
                    <a:cubicBezTo>
                      <a:pt x="260" y="347"/>
                      <a:pt x="265" y="349"/>
                      <a:pt x="270" y="350"/>
                    </a:cubicBezTo>
                    <a:cubicBezTo>
                      <a:pt x="271" y="381"/>
                      <a:pt x="270" y="413"/>
                      <a:pt x="268" y="439"/>
                    </a:cubicBezTo>
                    <a:cubicBezTo>
                      <a:pt x="264" y="428"/>
                      <a:pt x="257" y="418"/>
                      <a:pt x="249" y="408"/>
                    </a:cubicBezTo>
                    <a:cubicBezTo>
                      <a:pt x="250" y="404"/>
                      <a:pt x="251" y="399"/>
                      <a:pt x="252" y="395"/>
                    </a:cubicBezTo>
                    <a:cubicBezTo>
                      <a:pt x="254" y="380"/>
                      <a:pt x="255" y="363"/>
                      <a:pt x="255" y="346"/>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1">
                <a:extLst>
                  <a:ext uri="{FF2B5EF4-FFF2-40B4-BE49-F238E27FC236}">
                    <a16:creationId xmlns:a16="http://schemas.microsoft.com/office/drawing/2014/main" id="{9F8DD4EC-937C-43E0-8DD2-F322A63D06B5}"/>
                  </a:ext>
                </a:extLst>
              </p:cNvPr>
              <p:cNvSpPr>
                <a:spLocks/>
              </p:cNvSpPr>
              <p:nvPr/>
            </p:nvSpPr>
            <p:spPr bwMode="auto">
              <a:xfrm>
                <a:off x="4496451" y="6255689"/>
                <a:ext cx="132539" cy="179874"/>
              </a:xfrm>
              <a:custGeom>
                <a:avLst/>
                <a:gdLst>
                  <a:gd name="T0" fmla="*/ 0 w 43"/>
                  <a:gd name="T1" fmla="*/ 38 h 58"/>
                  <a:gd name="T2" fmla="*/ 3 w 43"/>
                  <a:gd name="T3" fmla="*/ 24 h 58"/>
                  <a:gd name="T4" fmla="*/ 16 w 43"/>
                  <a:gd name="T5" fmla="*/ 5 h 58"/>
                  <a:gd name="T6" fmla="*/ 25 w 43"/>
                  <a:gd name="T7" fmla="*/ 1 h 58"/>
                  <a:gd name="T8" fmla="*/ 34 w 43"/>
                  <a:gd name="T9" fmla="*/ 7 h 58"/>
                  <a:gd name="T10" fmla="*/ 36 w 43"/>
                  <a:gd name="T11" fmla="*/ 34 h 58"/>
                  <a:gd name="T12" fmla="*/ 23 w 43"/>
                  <a:gd name="T13" fmla="*/ 54 h 58"/>
                  <a:gd name="T14" fmla="*/ 14 w 43"/>
                  <a:gd name="T15" fmla="*/ 58 h 58"/>
                  <a:gd name="T16" fmla="*/ 5 w 43"/>
                  <a:gd name="T17" fmla="*/ 51 h 58"/>
                  <a:gd name="T18" fmla="*/ 0 w 43"/>
                  <a:gd name="T1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0" y="38"/>
                    </a:moveTo>
                    <a:cubicBezTo>
                      <a:pt x="0" y="34"/>
                      <a:pt x="1" y="28"/>
                      <a:pt x="3" y="24"/>
                    </a:cubicBezTo>
                    <a:cubicBezTo>
                      <a:pt x="8" y="19"/>
                      <a:pt x="12" y="12"/>
                      <a:pt x="16" y="5"/>
                    </a:cubicBezTo>
                    <a:cubicBezTo>
                      <a:pt x="19" y="0"/>
                      <a:pt x="23" y="0"/>
                      <a:pt x="25" y="1"/>
                    </a:cubicBezTo>
                    <a:cubicBezTo>
                      <a:pt x="28" y="1"/>
                      <a:pt x="32" y="3"/>
                      <a:pt x="34" y="7"/>
                    </a:cubicBezTo>
                    <a:cubicBezTo>
                      <a:pt x="36" y="10"/>
                      <a:pt x="43" y="23"/>
                      <a:pt x="36" y="34"/>
                    </a:cubicBezTo>
                    <a:cubicBezTo>
                      <a:pt x="31" y="41"/>
                      <a:pt x="27" y="48"/>
                      <a:pt x="23" y="54"/>
                    </a:cubicBezTo>
                    <a:cubicBezTo>
                      <a:pt x="20" y="58"/>
                      <a:pt x="17" y="58"/>
                      <a:pt x="14" y="58"/>
                    </a:cubicBezTo>
                    <a:cubicBezTo>
                      <a:pt x="10" y="58"/>
                      <a:pt x="7" y="55"/>
                      <a:pt x="5" y="51"/>
                    </a:cubicBezTo>
                    <a:cubicBezTo>
                      <a:pt x="3" y="48"/>
                      <a:pt x="1" y="44"/>
                      <a:pt x="0" y="38"/>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2">
                <a:extLst>
                  <a:ext uri="{FF2B5EF4-FFF2-40B4-BE49-F238E27FC236}">
                    <a16:creationId xmlns:a16="http://schemas.microsoft.com/office/drawing/2014/main" id="{556E320C-2EBC-4BDD-AD02-9858028587A3}"/>
                  </a:ext>
                </a:extLst>
              </p:cNvPr>
              <p:cNvSpPr>
                <a:spLocks/>
              </p:cNvSpPr>
              <p:nvPr/>
            </p:nvSpPr>
            <p:spPr bwMode="auto">
              <a:xfrm>
                <a:off x="5025028" y="4360697"/>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3">
                <a:extLst>
                  <a:ext uri="{FF2B5EF4-FFF2-40B4-BE49-F238E27FC236}">
                    <a16:creationId xmlns:a16="http://schemas.microsoft.com/office/drawing/2014/main" id="{72760F9A-B7F2-4F6D-8A76-96BB984E414F}"/>
                  </a:ext>
                </a:extLst>
              </p:cNvPr>
              <p:cNvSpPr>
                <a:spLocks/>
              </p:cNvSpPr>
              <p:nvPr/>
            </p:nvSpPr>
            <p:spPr bwMode="auto">
              <a:xfrm>
                <a:off x="5432112" y="4744113"/>
                <a:ext cx="93093" cy="39446"/>
              </a:xfrm>
              <a:custGeom>
                <a:avLst/>
                <a:gdLst>
                  <a:gd name="T0" fmla="*/ 14 w 30"/>
                  <a:gd name="T1" fmla="*/ 0 h 13"/>
                  <a:gd name="T2" fmla="*/ 27 w 30"/>
                  <a:gd name="T3" fmla="*/ 8 h 13"/>
                  <a:gd name="T4" fmla="*/ 1 w 30"/>
                  <a:gd name="T5" fmla="*/ 8 h 13"/>
                  <a:gd name="T6" fmla="*/ 14 w 30"/>
                  <a:gd name="T7" fmla="*/ 0 h 13"/>
                </a:gdLst>
                <a:ahLst/>
                <a:cxnLst>
                  <a:cxn ang="0">
                    <a:pos x="T0" y="T1"/>
                  </a:cxn>
                  <a:cxn ang="0">
                    <a:pos x="T2" y="T3"/>
                  </a:cxn>
                  <a:cxn ang="0">
                    <a:pos x="T4" y="T5"/>
                  </a:cxn>
                  <a:cxn ang="0">
                    <a:pos x="T6" y="T7"/>
                  </a:cxn>
                </a:cxnLst>
                <a:rect l="0" t="0" r="r" b="b"/>
                <a:pathLst>
                  <a:path w="30" h="13">
                    <a:moveTo>
                      <a:pt x="14" y="0"/>
                    </a:moveTo>
                    <a:cubicBezTo>
                      <a:pt x="25" y="0"/>
                      <a:pt x="30" y="5"/>
                      <a:pt x="27" y="8"/>
                    </a:cubicBezTo>
                    <a:cubicBezTo>
                      <a:pt x="21" y="13"/>
                      <a:pt x="0" y="11"/>
                      <a:pt x="1" y="8"/>
                    </a:cubicBezTo>
                    <a:cubicBezTo>
                      <a:pt x="2" y="0"/>
                      <a:pt x="10" y="0"/>
                      <a:pt x="14" y="0"/>
                    </a:cubicBezTo>
                    <a:close/>
                  </a:path>
                </a:pathLst>
              </a:custGeom>
              <a:solidFill>
                <a:srgbClr val="FCB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4">
                <a:extLst>
                  <a:ext uri="{FF2B5EF4-FFF2-40B4-BE49-F238E27FC236}">
                    <a16:creationId xmlns:a16="http://schemas.microsoft.com/office/drawing/2014/main" id="{D78D377B-3E39-4112-9C64-F2986AAA564A}"/>
                  </a:ext>
                </a:extLst>
              </p:cNvPr>
              <p:cNvSpPr>
                <a:spLocks/>
              </p:cNvSpPr>
              <p:nvPr/>
            </p:nvSpPr>
            <p:spPr bwMode="auto">
              <a:xfrm>
                <a:off x="5304307" y="4905053"/>
                <a:ext cx="435485" cy="255611"/>
              </a:xfrm>
              <a:custGeom>
                <a:avLst/>
                <a:gdLst>
                  <a:gd name="T0" fmla="*/ 100 w 140"/>
                  <a:gd name="T1" fmla="*/ 55 h 82"/>
                  <a:gd name="T2" fmla="*/ 6 w 140"/>
                  <a:gd name="T3" fmla="*/ 18 h 82"/>
                  <a:gd name="T4" fmla="*/ 89 w 140"/>
                  <a:gd name="T5" fmla="*/ 49 h 82"/>
                  <a:gd name="T6" fmla="*/ 140 w 140"/>
                  <a:gd name="T7" fmla="*/ 0 h 82"/>
                  <a:gd name="T8" fmla="*/ 100 w 140"/>
                  <a:gd name="T9" fmla="*/ 55 h 82"/>
                </a:gdLst>
                <a:ahLst/>
                <a:cxnLst>
                  <a:cxn ang="0">
                    <a:pos x="T0" y="T1"/>
                  </a:cxn>
                  <a:cxn ang="0">
                    <a:pos x="T2" y="T3"/>
                  </a:cxn>
                  <a:cxn ang="0">
                    <a:pos x="T4" y="T5"/>
                  </a:cxn>
                  <a:cxn ang="0">
                    <a:pos x="T6" y="T7"/>
                  </a:cxn>
                  <a:cxn ang="0">
                    <a:pos x="T8" y="T9"/>
                  </a:cxn>
                </a:cxnLst>
                <a:rect l="0" t="0" r="r" b="b"/>
                <a:pathLst>
                  <a:path w="140" h="82">
                    <a:moveTo>
                      <a:pt x="100" y="55"/>
                    </a:moveTo>
                    <a:cubicBezTo>
                      <a:pt x="42" y="82"/>
                      <a:pt x="0" y="12"/>
                      <a:pt x="6" y="18"/>
                    </a:cubicBezTo>
                    <a:cubicBezTo>
                      <a:pt x="50" y="55"/>
                      <a:pt x="73" y="53"/>
                      <a:pt x="89" y="49"/>
                    </a:cubicBezTo>
                    <a:cubicBezTo>
                      <a:pt x="111" y="43"/>
                      <a:pt x="131" y="16"/>
                      <a:pt x="140" y="0"/>
                    </a:cubicBezTo>
                    <a:cubicBezTo>
                      <a:pt x="139" y="0"/>
                      <a:pt x="132" y="39"/>
                      <a:pt x="100" y="55"/>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5">
                <a:extLst>
                  <a:ext uri="{FF2B5EF4-FFF2-40B4-BE49-F238E27FC236}">
                    <a16:creationId xmlns:a16="http://schemas.microsoft.com/office/drawing/2014/main" id="{848BF84B-6495-4571-B70B-C29D399E3E30}"/>
                  </a:ext>
                </a:extLst>
              </p:cNvPr>
              <p:cNvSpPr>
                <a:spLocks/>
              </p:cNvSpPr>
              <p:nvPr/>
            </p:nvSpPr>
            <p:spPr bwMode="auto">
              <a:xfrm>
                <a:off x="5108654" y="4718868"/>
                <a:ext cx="217743" cy="282434"/>
              </a:xfrm>
              <a:custGeom>
                <a:avLst/>
                <a:gdLst>
                  <a:gd name="T0" fmla="*/ 15 w 70"/>
                  <a:gd name="T1" fmla="*/ 31 h 91"/>
                  <a:gd name="T2" fmla="*/ 57 w 70"/>
                  <a:gd name="T3" fmla="*/ 43 h 91"/>
                  <a:gd name="T4" fmla="*/ 15 w 70"/>
                  <a:gd name="T5" fmla="*/ 31 h 91"/>
                </a:gdLst>
                <a:ahLst/>
                <a:cxnLst>
                  <a:cxn ang="0">
                    <a:pos x="T0" y="T1"/>
                  </a:cxn>
                  <a:cxn ang="0">
                    <a:pos x="T2" y="T3"/>
                  </a:cxn>
                  <a:cxn ang="0">
                    <a:pos x="T4" y="T5"/>
                  </a:cxn>
                </a:cxnLst>
                <a:rect l="0" t="0" r="r" b="b"/>
                <a:pathLst>
                  <a:path w="70" h="91">
                    <a:moveTo>
                      <a:pt x="15" y="31"/>
                    </a:moveTo>
                    <a:cubicBezTo>
                      <a:pt x="0" y="91"/>
                      <a:pt x="51" y="64"/>
                      <a:pt x="57" y="43"/>
                    </a:cubicBezTo>
                    <a:cubicBezTo>
                      <a:pt x="70" y="1"/>
                      <a:pt x="23" y="0"/>
                      <a:pt x="15" y="31"/>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6">
                <a:extLst>
                  <a:ext uri="{FF2B5EF4-FFF2-40B4-BE49-F238E27FC236}">
                    <a16:creationId xmlns:a16="http://schemas.microsoft.com/office/drawing/2014/main" id="{D1AD1016-CF04-4881-81B9-9B61F90BABE2}"/>
                  </a:ext>
                </a:extLst>
              </p:cNvPr>
              <p:cNvSpPr>
                <a:spLocks/>
              </p:cNvSpPr>
              <p:nvPr/>
            </p:nvSpPr>
            <p:spPr bwMode="auto">
              <a:xfrm>
                <a:off x="5653011" y="4625775"/>
                <a:ext cx="257189" cy="295057"/>
              </a:xfrm>
              <a:custGeom>
                <a:avLst/>
                <a:gdLst>
                  <a:gd name="T0" fmla="*/ 28 w 83"/>
                  <a:gd name="T1" fmla="*/ 65 h 95"/>
                  <a:gd name="T2" fmla="*/ 54 w 83"/>
                  <a:gd name="T3" fmla="*/ 23 h 95"/>
                  <a:gd name="T4" fmla="*/ 28 w 83"/>
                  <a:gd name="T5" fmla="*/ 65 h 95"/>
                </a:gdLst>
                <a:ahLst/>
                <a:cxnLst>
                  <a:cxn ang="0">
                    <a:pos x="T0" y="T1"/>
                  </a:cxn>
                  <a:cxn ang="0">
                    <a:pos x="T2" y="T3"/>
                  </a:cxn>
                  <a:cxn ang="0">
                    <a:pos x="T4" y="T5"/>
                  </a:cxn>
                </a:cxnLst>
                <a:rect l="0" t="0" r="r" b="b"/>
                <a:pathLst>
                  <a:path w="83" h="95">
                    <a:moveTo>
                      <a:pt x="28" y="65"/>
                    </a:moveTo>
                    <a:cubicBezTo>
                      <a:pt x="83" y="95"/>
                      <a:pt x="72" y="35"/>
                      <a:pt x="54" y="23"/>
                    </a:cubicBezTo>
                    <a:cubicBezTo>
                      <a:pt x="16" y="0"/>
                      <a:pt x="0" y="50"/>
                      <a:pt x="28" y="65"/>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7">
                <a:extLst>
                  <a:ext uri="{FF2B5EF4-FFF2-40B4-BE49-F238E27FC236}">
                    <a16:creationId xmlns:a16="http://schemas.microsoft.com/office/drawing/2014/main" id="{CF80E45C-1898-4DE9-A26F-9F8C1856C903}"/>
                  </a:ext>
                </a:extLst>
              </p:cNvPr>
              <p:cNvSpPr>
                <a:spLocks/>
              </p:cNvSpPr>
              <p:nvPr/>
            </p:nvSpPr>
            <p:spPr bwMode="auto">
              <a:xfrm>
                <a:off x="5326397" y="4690466"/>
                <a:ext cx="86782" cy="67847"/>
              </a:xfrm>
              <a:custGeom>
                <a:avLst/>
                <a:gdLst>
                  <a:gd name="T0" fmla="*/ 16 w 28"/>
                  <a:gd name="T1" fmla="*/ 15 h 22"/>
                  <a:gd name="T2" fmla="*/ 1 w 28"/>
                  <a:gd name="T3" fmla="*/ 15 h 22"/>
                  <a:gd name="T4" fmla="*/ 19 w 28"/>
                  <a:gd name="T5" fmla="*/ 3 h 22"/>
                  <a:gd name="T6" fmla="*/ 16 w 28"/>
                  <a:gd name="T7" fmla="*/ 15 h 22"/>
                </a:gdLst>
                <a:ahLst/>
                <a:cxnLst>
                  <a:cxn ang="0">
                    <a:pos x="T0" y="T1"/>
                  </a:cxn>
                  <a:cxn ang="0">
                    <a:pos x="T2" y="T3"/>
                  </a:cxn>
                  <a:cxn ang="0">
                    <a:pos x="T4" y="T5"/>
                  </a:cxn>
                  <a:cxn ang="0">
                    <a:pos x="T6" y="T7"/>
                  </a:cxn>
                </a:cxnLst>
                <a:rect l="0" t="0" r="r" b="b"/>
                <a:pathLst>
                  <a:path w="28" h="22">
                    <a:moveTo>
                      <a:pt x="16" y="15"/>
                    </a:moveTo>
                    <a:cubicBezTo>
                      <a:pt x="10" y="20"/>
                      <a:pt x="0" y="22"/>
                      <a:pt x="1" y="15"/>
                    </a:cubicBezTo>
                    <a:cubicBezTo>
                      <a:pt x="1" y="8"/>
                      <a:pt x="7" y="0"/>
                      <a:pt x="19" y="3"/>
                    </a:cubicBezTo>
                    <a:cubicBezTo>
                      <a:pt x="28" y="5"/>
                      <a:pt x="19" y="12"/>
                      <a:pt x="16" y="15"/>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8">
                <a:extLst>
                  <a:ext uri="{FF2B5EF4-FFF2-40B4-BE49-F238E27FC236}">
                    <a16:creationId xmlns:a16="http://schemas.microsoft.com/office/drawing/2014/main" id="{6A4B6974-A8D7-44CD-A59C-2204B8C57E75}"/>
                  </a:ext>
                </a:extLst>
              </p:cNvPr>
              <p:cNvSpPr>
                <a:spLocks/>
              </p:cNvSpPr>
              <p:nvPr/>
            </p:nvSpPr>
            <p:spPr bwMode="auto">
              <a:xfrm>
                <a:off x="5537828" y="4668377"/>
                <a:ext cx="89938" cy="66269"/>
              </a:xfrm>
              <a:custGeom>
                <a:avLst/>
                <a:gdLst>
                  <a:gd name="T0" fmla="*/ 13 w 29"/>
                  <a:gd name="T1" fmla="*/ 17 h 21"/>
                  <a:gd name="T2" fmla="*/ 5 w 29"/>
                  <a:gd name="T3" fmla="*/ 6 h 21"/>
                  <a:gd name="T4" fmla="*/ 27 w 29"/>
                  <a:gd name="T5" fmla="*/ 12 h 21"/>
                  <a:gd name="T6" fmla="*/ 13 w 29"/>
                  <a:gd name="T7" fmla="*/ 17 h 21"/>
                </a:gdLst>
                <a:ahLst/>
                <a:cxnLst>
                  <a:cxn ang="0">
                    <a:pos x="T0" y="T1"/>
                  </a:cxn>
                  <a:cxn ang="0">
                    <a:pos x="T2" y="T3"/>
                  </a:cxn>
                  <a:cxn ang="0">
                    <a:pos x="T4" y="T5"/>
                  </a:cxn>
                  <a:cxn ang="0">
                    <a:pos x="T6" y="T7"/>
                  </a:cxn>
                </a:cxnLst>
                <a:rect l="0" t="0" r="r" b="b"/>
                <a:pathLst>
                  <a:path w="29" h="21">
                    <a:moveTo>
                      <a:pt x="13" y="17"/>
                    </a:moveTo>
                    <a:cubicBezTo>
                      <a:pt x="5" y="16"/>
                      <a:pt x="0" y="9"/>
                      <a:pt x="5" y="6"/>
                    </a:cubicBezTo>
                    <a:cubicBezTo>
                      <a:pt x="19" y="0"/>
                      <a:pt x="26" y="8"/>
                      <a:pt x="27" y="12"/>
                    </a:cubicBezTo>
                    <a:cubicBezTo>
                      <a:pt x="29" y="21"/>
                      <a:pt x="17" y="17"/>
                      <a:pt x="13" y="17"/>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9">
                <a:extLst>
                  <a:ext uri="{FF2B5EF4-FFF2-40B4-BE49-F238E27FC236}">
                    <a16:creationId xmlns:a16="http://schemas.microsoft.com/office/drawing/2014/main" id="{EC6F2D30-E88D-43D4-93E6-290236502105}"/>
                  </a:ext>
                </a:extLst>
              </p:cNvPr>
              <p:cNvSpPr>
                <a:spLocks/>
              </p:cNvSpPr>
              <p:nvPr/>
            </p:nvSpPr>
            <p:spPr bwMode="auto">
              <a:xfrm>
                <a:off x="5944912" y="4501125"/>
                <a:ext cx="304525" cy="208276"/>
              </a:xfrm>
              <a:custGeom>
                <a:avLst/>
                <a:gdLst>
                  <a:gd name="T0" fmla="*/ 7 w 98"/>
                  <a:gd name="T1" fmla="*/ 47 h 67"/>
                  <a:gd name="T2" fmla="*/ 17 w 98"/>
                  <a:gd name="T3" fmla="*/ 67 h 67"/>
                  <a:gd name="T4" fmla="*/ 0 w 98"/>
                  <a:gd name="T5" fmla="*/ 37 h 67"/>
                  <a:gd name="T6" fmla="*/ 97 w 98"/>
                  <a:gd name="T7" fmla="*/ 43 h 67"/>
                  <a:gd name="T8" fmla="*/ 7 w 98"/>
                  <a:gd name="T9" fmla="*/ 47 h 67"/>
                </a:gdLst>
                <a:ahLst/>
                <a:cxnLst>
                  <a:cxn ang="0">
                    <a:pos x="T0" y="T1"/>
                  </a:cxn>
                  <a:cxn ang="0">
                    <a:pos x="T2" y="T3"/>
                  </a:cxn>
                  <a:cxn ang="0">
                    <a:pos x="T4" y="T5"/>
                  </a:cxn>
                  <a:cxn ang="0">
                    <a:pos x="T6" y="T7"/>
                  </a:cxn>
                  <a:cxn ang="0">
                    <a:pos x="T8" y="T9"/>
                  </a:cxn>
                </a:cxnLst>
                <a:rect l="0" t="0" r="r" b="b"/>
                <a:pathLst>
                  <a:path w="98" h="67">
                    <a:moveTo>
                      <a:pt x="7" y="47"/>
                    </a:moveTo>
                    <a:cubicBezTo>
                      <a:pt x="11" y="52"/>
                      <a:pt x="14" y="59"/>
                      <a:pt x="17" y="67"/>
                    </a:cubicBezTo>
                    <a:cubicBezTo>
                      <a:pt x="13" y="56"/>
                      <a:pt x="7" y="46"/>
                      <a:pt x="0" y="37"/>
                    </a:cubicBezTo>
                    <a:cubicBezTo>
                      <a:pt x="47" y="48"/>
                      <a:pt x="94" y="0"/>
                      <a:pt x="97" y="43"/>
                    </a:cubicBezTo>
                    <a:cubicBezTo>
                      <a:pt x="98" y="66"/>
                      <a:pt x="8" y="47"/>
                      <a:pt x="7" y="4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0">
                <a:extLst>
                  <a:ext uri="{FF2B5EF4-FFF2-40B4-BE49-F238E27FC236}">
                    <a16:creationId xmlns:a16="http://schemas.microsoft.com/office/drawing/2014/main" id="{C1BF68D8-4CC8-404C-A2CE-B9AF57BB87B0}"/>
                  </a:ext>
                </a:extLst>
              </p:cNvPr>
              <p:cNvSpPr>
                <a:spLocks/>
              </p:cNvSpPr>
              <p:nvPr/>
            </p:nvSpPr>
            <p:spPr bwMode="auto">
              <a:xfrm>
                <a:off x="4778884" y="4882963"/>
                <a:ext cx="261922" cy="224054"/>
              </a:xfrm>
              <a:custGeom>
                <a:avLst/>
                <a:gdLst>
                  <a:gd name="T0" fmla="*/ 79 w 84"/>
                  <a:gd name="T1" fmla="*/ 0 h 72"/>
                  <a:gd name="T2" fmla="*/ 84 w 84"/>
                  <a:gd name="T3" fmla="*/ 37 h 72"/>
                  <a:gd name="T4" fmla="*/ 11 w 84"/>
                  <a:gd name="T5" fmla="*/ 39 h 72"/>
                  <a:gd name="T6" fmla="*/ 28 w 84"/>
                  <a:gd name="T7" fmla="*/ 17 h 72"/>
                  <a:gd name="T8" fmla="*/ 80 w 84"/>
                  <a:gd name="T9" fmla="*/ 31 h 72"/>
                  <a:gd name="T10" fmla="*/ 79 w 84"/>
                  <a:gd name="T11" fmla="*/ 0 h 72"/>
                </a:gdLst>
                <a:ahLst/>
                <a:cxnLst>
                  <a:cxn ang="0">
                    <a:pos x="T0" y="T1"/>
                  </a:cxn>
                  <a:cxn ang="0">
                    <a:pos x="T2" y="T3"/>
                  </a:cxn>
                  <a:cxn ang="0">
                    <a:pos x="T4" y="T5"/>
                  </a:cxn>
                  <a:cxn ang="0">
                    <a:pos x="T6" y="T7"/>
                  </a:cxn>
                  <a:cxn ang="0">
                    <a:pos x="T8" y="T9"/>
                  </a:cxn>
                  <a:cxn ang="0">
                    <a:pos x="T10" y="T11"/>
                  </a:cxn>
                </a:cxnLst>
                <a:rect l="0" t="0" r="r" b="b"/>
                <a:pathLst>
                  <a:path w="84" h="72">
                    <a:moveTo>
                      <a:pt x="79" y="0"/>
                    </a:moveTo>
                    <a:cubicBezTo>
                      <a:pt x="80" y="14"/>
                      <a:pt x="82" y="27"/>
                      <a:pt x="84" y="37"/>
                    </a:cubicBezTo>
                    <a:cubicBezTo>
                      <a:pt x="61" y="72"/>
                      <a:pt x="51" y="24"/>
                      <a:pt x="11" y="39"/>
                    </a:cubicBezTo>
                    <a:cubicBezTo>
                      <a:pt x="15" y="37"/>
                      <a:pt x="0" y="17"/>
                      <a:pt x="28" y="17"/>
                    </a:cubicBezTo>
                    <a:cubicBezTo>
                      <a:pt x="61" y="18"/>
                      <a:pt x="67" y="63"/>
                      <a:pt x="80" y="31"/>
                    </a:cubicBezTo>
                    <a:cubicBezTo>
                      <a:pt x="80" y="30"/>
                      <a:pt x="79" y="16"/>
                      <a:pt x="7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1">
                <a:extLst>
                  <a:ext uri="{FF2B5EF4-FFF2-40B4-BE49-F238E27FC236}">
                    <a16:creationId xmlns:a16="http://schemas.microsoft.com/office/drawing/2014/main" id="{460F69AB-ABD3-40A2-A878-8BC2D5E07204}"/>
                  </a:ext>
                </a:extLst>
              </p:cNvPr>
              <p:cNvSpPr>
                <a:spLocks/>
              </p:cNvSpPr>
              <p:nvPr/>
            </p:nvSpPr>
            <p:spPr bwMode="auto">
              <a:xfrm>
                <a:off x="5009250" y="4351230"/>
                <a:ext cx="1091869" cy="992464"/>
              </a:xfrm>
              <a:custGeom>
                <a:avLst/>
                <a:gdLst>
                  <a:gd name="T0" fmla="*/ 5 w 351"/>
                  <a:gd name="T1" fmla="*/ 194 h 319"/>
                  <a:gd name="T2" fmla="*/ 5 w 351"/>
                  <a:gd name="T3" fmla="*/ 141 h 319"/>
                  <a:gd name="T4" fmla="*/ 82 w 351"/>
                  <a:gd name="T5" fmla="*/ 34 h 319"/>
                  <a:gd name="T6" fmla="*/ 12 w 351"/>
                  <a:gd name="T7" fmla="*/ 148 h 319"/>
                  <a:gd name="T8" fmla="*/ 11 w 351"/>
                  <a:gd name="T9" fmla="*/ 148 h 319"/>
                  <a:gd name="T10" fmla="*/ 18 w 351"/>
                  <a:gd name="T11" fmla="*/ 193 h 319"/>
                  <a:gd name="T12" fmla="*/ 50 w 351"/>
                  <a:gd name="T13" fmla="*/ 251 h 319"/>
                  <a:gd name="T14" fmla="*/ 49 w 351"/>
                  <a:gd name="T15" fmla="*/ 251 h 319"/>
                  <a:gd name="T16" fmla="*/ 206 w 351"/>
                  <a:gd name="T17" fmla="*/ 287 h 319"/>
                  <a:gd name="T18" fmla="*/ 298 w 351"/>
                  <a:gd name="T19" fmla="*/ 145 h 319"/>
                  <a:gd name="T20" fmla="*/ 246 w 351"/>
                  <a:gd name="T21" fmla="*/ 43 h 319"/>
                  <a:gd name="T22" fmla="*/ 108 w 351"/>
                  <a:gd name="T23" fmla="*/ 13 h 319"/>
                  <a:gd name="T24" fmla="*/ 215 w 351"/>
                  <a:gd name="T25" fmla="*/ 18 h 319"/>
                  <a:gd name="T26" fmla="*/ 316 w 351"/>
                  <a:gd name="T27" fmla="*/ 110 h 319"/>
                  <a:gd name="T28" fmla="*/ 300 w 351"/>
                  <a:gd name="T29" fmla="*/ 247 h 319"/>
                  <a:gd name="T30" fmla="*/ 314 w 351"/>
                  <a:gd name="T31" fmla="*/ 127 h 319"/>
                  <a:gd name="T32" fmla="*/ 219 w 351"/>
                  <a:gd name="T33" fmla="*/ 298 h 319"/>
                  <a:gd name="T34" fmla="*/ 30 w 351"/>
                  <a:gd name="T35" fmla="*/ 240 h 319"/>
                  <a:gd name="T36" fmla="*/ 5 w 351"/>
                  <a:gd name="T37" fmla="*/ 19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319">
                    <a:moveTo>
                      <a:pt x="5" y="194"/>
                    </a:moveTo>
                    <a:cubicBezTo>
                      <a:pt x="0" y="175"/>
                      <a:pt x="0" y="156"/>
                      <a:pt x="5" y="141"/>
                    </a:cubicBezTo>
                    <a:cubicBezTo>
                      <a:pt x="22" y="42"/>
                      <a:pt x="82" y="34"/>
                      <a:pt x="82" y="34"/>
                    </a:cubicBezTo>
                    <a:cubicBezTo>
                      <a:pt x="82" y="34"/>
                      <a:pt x="20" y="56"/>
                      <a:pt x="12" y="148"/>
                    </a:cubicBezTo>
                    <a:cubicBezTo>
                      <a:pt x="11" y="148"/>
                      <a:pt x="11" y="148"/>
                      <a:pt x="11" y="148"/>
                    </a:cubicBezTo>
                    <a:cubicBezTo>
                      <a:pt x="11" y="161"/>
                      <a:pt x="13" y="177"/>
                      <a:pt x="18" y="193"/>
                    </a:cubicBezTo>
                    <a:cubicBezTo>
                      <a:pt x="25" y="218"/>
                      <a:pt x="37" y="238"/>
                      <a:pt x="50" y="251"/>
                    </a:cubicBezTo>
                    <a:cubicBezTo>
                      <a:pt x="50" y="251"/>
                      <a:pt x="49" y="251"/>
                      <a:pt x="49" y="251"/>
                    </a:cubicBezTo>
                    <a:cubicBezTo>
                      <a:pt x="91" y="288"/>
                      <a:pt x="156" y="304"/>
                      <a:pt x="206" y="287"/>
                    </a:cubicBezTo>
                    <a:cubicBezTo>
                      <a:pt x="252" y="270"/>
                      <a:pt x="308" y="232"/>
                      <a:pt x="298" y="145"/>
                    </a:cubicBezTo>
                    <a:cubicBezTo>
                      <a:pt x="295" y="116"/>
                      <a:pt x="275" y="61"/>
                      <a:pt x="246" y="43"/>
                    </a:cubicBezTo>
                    <a:cubicBezTo>
                      <a:pt x="218" y="26"/>
                      <a:pt x="200" y="5"/>
                      <a:pt x="108" y="13"/>
                    </a:cubicBezTo>
                    <a:cubicBezTo>
                      <a:pt x="104" y="13"/>
                      <a:pt x="158" y="0"/>
                      <a:pt x="215" y="18"/>
                    </a:cubicBezTo>
                    <a:cubicBezTo>
                      <a:pt x="249" y="21"/>
                      <a:pt x="296" y="55"/>
                      <a:pt x="316" y="110"/>
                    </a:cubicBezTo>
                    <a:cubicBezTo>
                      <a:pt x="351" y="209"/>
                      <a:pt x="304" y="247"/>
                      <a:pt x="300" y="247"/>
                    </a:cubicBezTo>
                    <a:cubicBezTo>
                      <a:pt x="301" y="247"/>
                      <a:pt x="337" y="193"/>
                      <a:pt x="314" y="127"/>
                    </a:cubicBezTo>
                    <a:cubicBezTo>
                      <a:pt x="320" y="178"/>
                      <a:pt x="316" y="267"/>
                      <a:pt x="219" y="298"/>
                    </a:cubicBezTo>
                    <a:cubicBezTo>
                      <a:pt x="152" y="319"/>
                      <a:pt x="75" y="294"/>
                      <a:pt x="30" y="240"/>
                    </a:cubicBezTo>
                    <a:cubicBezTo>
                      <a:pt x="17" y="225"/>
                      <a:pt x="9" y="209"/>
                      <a:pt x="5" y="194"/>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2">
                <a:extLst>
                  <a:ext uri="{FF2B5EF4-FFF2-40B4-BE49-F238E27FC236}">
                    <a16:creationId xmlns:a16="http://schemas.microsoft.com/office/drawing/2014/main" id="{29962578-E1F3-4032-9DAF-042B553A970E}"/>
                  </a:ext>
                </a:extLst>
              </p:cNvPr>
              <p:cNvSpPr>
                <a:spLocks/>
              </p:cNvSpPr>
              <p:nvPr/>
            </p:nvSpPr>
            <p:spPr bwMode="auto">
              <a:xfrm>
                <a:off x="5012405" y="4319673"/>
                <a:ext cx="986154" cy="542779"/>
              </a:xfrm>
              <a:custGeom>
                <a:avLst/>
                <a:gdLst>
                  <a:gd name="T0" fmla="*/ 166 w 317"/>
                  <a:gd name="T1" fmla="*/ 9 h 174"/>
                  <a:gd name="T2" fmla="*/ 314 w 317"/>
                  <a:gd name="T3" fmla="*/ 164 h 174"/>
                  <a:gd name="T4" fmla="*/ 311 w 317"/>
                  <a:gd name="T5" fmla="*/ 174 h 174"/>
                  <a:gd name="T6" fmla="*/ 254 w 317"/>
                  <a:gd name="T7" fmla="*/ 72 h 174"/>
                  <a:gd name="T8" fmla="*/ 231 w 317"/>
                  <a:gd name="T9" fmla="*/ 68 h 174"/>
                  <a:gd name="T10" fmla="*/ 237 w 317"/>
                  <a:gd name="T11" fmla="*/ 60 h 174"/>
                  <a:gd name="T12" fmla="*/ 221 w 317"/>
                  <a:gd name="T13" fmla="*/ 52 h 174"/>
                  <a:gd name="T14" fmla="*/ 208 w 317"/>
                  <a:gd name="T15" fmla="*/ 58 h 174"/>
                  <a:gd name="T16" fmla="*/ 188 w 317"/>
                  <a:gd name="T17" fmla="*/ 41 h 174"/>
                  <a:gd name="T18" fmla="*/ 166 w 317"/>
                  <a:gd name="T19" fmla="*/ 38 h 174"/>
                  <a:gd name="T20" fmla="*/ 163 w 317"/>
                  <a:gd name="T21" fmla="*/ 46 h 174"/>
                  <a:gd name="T22" fmla="*/ 131 w 317"/>
                  <a:gd name="T23" fmla="*/ 37 h 174"/>
                  <a:gd name="T24" fmla="*/ 115 w 317"/>
                  <a:gd name="T25" fmla="*/ 40 h 174"/>
                  <a:gd name="T26" fmla="*/ 110 w 317"/>
                  <a:gd name="T27" fmla="*/ 51 h 174"/>
                  <a:gd name="T28" fmla="*/ 101 w 317"/>
                  <a:gd name="T29" fmla="*/ 43 h 174"/>
                  <a:gd name="T30" fmla="*/ 98 w 317"/>
                  <a:gd name="T31" fmla="*/ 44 h 174"/>
                  <a:gd name="T32" fmla="*/ 91 w 317"/>
                  <a:gd name="T33" fmla="*/ 64 h 174"/>
                  <a:gd name="T34" fmla="*/ 77 w 317"/>
                  <a:gd name="T35" fmla="*/ 66 h 174"/>
                  <a:gd name="T36" fmla="*/ 81 w 317"/>
                  <a:gd name="T37" fmla="*/ 86 h 174"/>
                  <a:gd name="T38" fmla="*/ 51 w 317"/>
                  <a:gd name="T39" fmla="*/ 72 h 174"/>
                  <a:gd name="T40" fmla="*/ 48 w 317"/>
                  <a:gd name="T41" fmla="*/ 74 h 174"/>
                  <a:gd name="T42" fmla="*/ 60 w 317"/>
                  <a:gd name="T43" fmla="*/ 92 h 174"/>
                  <a:gd name="T44" fmla="*/ 30 w 317"/>
                  <a:gd name="T45" fmla="*/ 96 h 174"/>
                  <a:gd name="T46" fmla="*/ 1 w 317"/>
                  <a:gd name="T47" fmla="*/ 172 h 174"/>
                  <a:gd name="T48" fmla="*/ 2 w 317"/>
                  <a:gd name="T49" fmla="*/ 152 h 174"/>
                  <a:gd name="T50" fmla="*/ 166 w 317"/>
                  <a:gd name="T51" fmla="*/ 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7" h="174">
                    <a:moveTo>
                      <a:pt x="166" y="9"/>
                    </a:moveTo>
                    <a:cubicBezTo>
                      <a:pt x="252" y="16"/>
                      <a:pt x="317" y="83"/>
                      <a:pt x="314" y="164"/>
                    </a:cubicBezTo>
                    <a:cubicBezTo>
                      <a:pt x="314" y="168"/>
                      <a:pt x="313" y="171"/>
                      <a:pt x="311" y="174"/>
                    </a:cubicBezTo>
                    <a:cubicBezTo>
                      <a:pt x="308" y="133"/>
                      <a:pt x="286" y="97"/>
                      <a:pt x="254" y="72"/>
                    </a:cubicBezTo>
                    <a:cubicBezTo>
                      <a:pt x="243" y="76"/>
                      <a:pt x="231" y="68"/>
                      <a:pt x="231" y="68"/>
                    </a:cubicBezTo>
                    <a:cubicBezTo>
                      <a:pt x="236" y="67"/>
                      <a:pt x="238" y="64"/>
                      <a:pt x="237" y="60"/>
                    </a:cubicBezTo>
                    <a:cubicBezTo>
                      <a:pt x="232" y="57"/>
                      <a:pt x="227" y="55"/>
                      <a:pt x="221" y="52"/>
                    </a:cubicBezTo>
                    <a:cubicBezTo>
                      <a:pt x="219" y="54"/>
                      <a:pt x="215" y="56"/>
                      <a:pt x="208" y="58"/>
                    </a:cubicBezTo>
                    <a:cubicBezTo>
                      <a:pt x="193" y="61"/>
                      <a:pt x="189" y="51"/>
                      <a:pt x="188" y="41"/>
                    </a:cubicBezTo>
                    <a:cubicBezTo>
                      <a:pt x="181" y="40"/>
                      <a:pt x="174" y="38"/>
                      <a:pt x="166" y="38"/>
                    </a:cubicBezTo>
                    <a:cubicBezTo>
                      <a:pt x="164" y="40"/>
                      <a:pt x="164" y="43"/>
                      <a:pt x="163" y="46"/>
                    </a:cubicBezTo>
                    <a:cubicBezTo>
                      <a:pt x="163" y="57"/>
                      <a:pt x="142" y="48"/>
                      <a:pt x="131" y="37"/>
                    </a:cubicBezTo>
                    <a:cubicBezTo>
                      <a:pt x="126" y="38"/>
                      <a:pt x="120" y="39"/>
                      <a:pt x="115" y="40"/>
                    </a:cubicBezTo>
                    <a:cubicBezTo>
                      <a:pt x="113" y="43"/>
                      <a:pt x="111" y="47"/>
                      <a:pt x="110" y="51"/>
                    </a:cubicBezTo>
                    <a:cubicBezTo>
                      <a:pt x="110" y="51"/>
                      <a:pt x="107" y="46"/>
                      <a:pt x="101" y="43"/>
                    </a:cubicBezTo>
                    <a:cubicBezTo>
                      <a:pt x="100" y="43"/>
                      <a:pt x="99" y="44"/>
                      <a:pt x="98" y="44"/>
                    </a:cubicBezTo>
                    <a:cubicBezTo>
                      <a:pt x="99" y="53"/>
                      <a:pt x="98" y="61"/>
                      <a:pt x="91" y="64"/>
                    </a:cubicBezTo>
                    <a:cubicBezTo>
                      <a:pt x="87" y="65"/>
                      <a:pt x="82" y="66"/>
                      <a:pt x="77" y="66"/>
                    </a:cubicBezTo>
                    <a:cubicBezTo>
                      <a:pt x="75" y="73"/>
                      <a:pt x="75" y="80"/>
                      <a:pt x="81" y="86"/>
                    </a:cubicBezTo>
                    <a:cubicBezTo>
                      <a:pt x="81" y="86"/>
                      <a:pt x="60" y="80"/>
                      <a:pt x="51" y="72"/>
                    </a:cubicBezTo>
                    <a:cubicBezTo>
                      <a:pt x="50" y="72"/>
                      <a:pt x="49" y="73"/>
                      <a:pt x="48" y="74"/>
                    </a:cubicBezTo>
                    <a:cubicBezTo>
                      <a:pt x="48" y="82"/>
                      <a:pt x="51" y="91"/>
                      <a:pt x="60" y="92"/>
                    </a:cubicBezTo>
                    <a:cubicBezTo>
                      <a:pt x="60" y="92"/>
                      <a:pt x="38" y="100"/>
                      <a:pt x="30" y="96"/>
                    </a:cubicBezTo>
                    <a:cubicBezTo>
                      <a:pt x="17" y="115"/>
                      <a:pt x="6" y="148"/>
                      <a:pt x="1" y="172"/>
                    </a:cubicBezTo>
                    <a:cubicBezTo>
                      <a:pt x="0" y="169"/>
                      <a:pt x="1" y="156"/>
                      <a:pt x="2" y="152"/>
                    </a:cubicBezTo>
                    <a:cubicBezTo>
                      <a:pt x="11" y="72"/>
                      <a:pt x="62" y="0"/>
                      <a:pt x="166"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3">
                <a:extLst>
                  <a:ext uri="{FF2B5EF4-FFF2-40B4-BE49-F238E27FC236}">
                    <a16:creationId xmlns:a16="http://schemas.microsoft.com/office/drawing/2014/main" id="{10A18670-FC45-414A-8FE4-91645F6DDE1C}"/>
                  </a:ext>
                </a:extLst>
              </p:cNvPr>
              <p:cNvSpPr>
                <a:spLocks/>
              </p:cNvSpPr>
              <p:nvPr/>
            </p:nvSpPr>
            <p:spPr bwMode="auto">
              <a:xfrm>
                <a:off x="4838842" y="4783560"/>
                <a:ext cx="254034" cy="411817"/>
              </a:xfrm>
              <a:custGeom>
                <a:avLst/>
                <a:gdLst>
                  <a:gd name="T0" fmla="*/ 32 w 82"/>
                  <a:gd name="T1" fmla="*/ 35 h 132"/>
                  <a:gd name="T2" fmla="*/ 28 w 82"/>
                  <a:gd name="T3" fmla="*/ 0 h 132"/>
                  <a:gd name="T4" fmla="*/ 59 w 82"/>
                  <a:gd name="T5" fmla="*/ 59 h 132"/>
                  <a:gd name="T6" fmla="*/ 61 w 82"/>
                  <a:gd name="T7" fmla="*/ 58 h 132"/>
                  <a:gd name="T8" fmla="*/ 73 w 82"/>
                  <a:gd name="T9" fmla="*/ 65 h 132"/>
                  <a:gd name="T10" fmla="*/ 69 w 82"/>
                  <a:gd name="T11" fmla="*/ 72 h 132"/>
                  <a:gd name="T12" fmla="*/ 57 w 82"/>
                  <a:gd name="T13" fmla="*/ 117 h 132"/>
                  <a:gd name="T14" fmla="*/ 45 w 82"/>
                  <a:gd name="T15" fmla="*/ 108 h 132"/>
                  <a:gd name="T16" fmla="*/ 2 w 82"/>
                  <a:gd name="T17" fmla="*/ 84 h 132"/>
                  <a:gd name="T18" fmla="*/ 58 w 82"/>
                  <a:gd name="T19" fmla="*/ 79 h 132"/>
                  <a:gd name="T20" fmla="*/ 59 w 82"/>
                  <a:gd name="T21" fmla="*/ 76 h 132"/>
                  <a:gd name="T22" fmla="*/ 49 w 82"/>
                  <a:gd name="T23" fmla="*/ 69 h 132"/>
                  <a:gd name="T24" fmla="*/ 51 w 82"/>
                  <a:gd name="T25" fmla="*/ 63 h 132"/>
                  <a:gd name="T26" fmla="*/ 26 w 82"/>
                  <a:gd name="T27" fmla="*/ 52 h 132"/>
                  <a:gd name="T28" fmla="*/ 3 w 82"/>
                  <a:gd name="T29" fmla="*/ 36 h 132"/>
                  <a:gd name="T30" fmla="*/ 32 w 82"/>
                  <a:gd name="T31" fmla="*/ 3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32">
                    <a:moveTo>
                      <a:pt x="32" y="35"/>
                    </a:moveTo>
                    <a:cubicBezTo>
                      <a:pt x="33" y="22"/>
                      <a:pt x="28" y="0"/>
                      <a:pt x="28" y="0"/>
                    </a:cubicBezTo>
                    <a:cubicBezTo>
                      <a:pt x="48" y="5"/>
                      <a:pt x="56" y="44"/>
                      <a:pt x="59" y="59"/>
                    </a:cubicBezTo>
                    <a:cubicBezTo>
                      <a:pt x="61" y="58"/>
                      <a:pt x="61" y="58"/>
                      <a:pt x="61" y="58"/>
                    </a:cubicBezTo>
                    <a:cubicBezTo>
                      <a:pt x="67" y="57"/>
                      <a:pt x="72" y="60"/>
                      <a:pt x="73" y="65"/>
                    </a:cubicBezTo>
                    <a:cubicBezTo>
                      <a:pt x="73" y="67"/>
                      <a:pt x="72" y="70"/>
                      <a:pt x="69" y="72"/>
                    </a:cubicBezTo>
                    <a:cubicBezTo>
                      <a:pt x="75" y="79"/>
                      <a:pt x="82" y="93"/>
                      <a:pt x="57" y="117"/>
                    </a:cubicBezTo>
                    <a:cubicBezTo>
                      <a:pt x="41" y="132"/>
                      <a:pt x="41" y="122"/>
                      <a:pt x="45" y="108"/>
                    </a:cubicBezTo>
                    <a:cubicBezTo>
                      <a:pt x="26" y="119"/>
                      <a:pt x="2" y="84"/>
                      <a:pt x="2" y="84"/>
                    </a:cubicBezTo>
                    <a:cubicBezTo>
                      <a:pt x="19" y="101"/>
                      <a:pt x="46" y="86"/>
                      <a:pt x="58" y="79"/>
                    </a:cubicBezTo>
                    <a:cubicBezTo>
                      <a:pt x="58" y="77"/>
                      <a:pt x="59" y="76"/>
                      <a:pt x="59" y="76"/>
                    </a:cubicBezTo>
                    <a:cubicBezTo>
                      <a:pt x="54" y="76"/>
                      <a:pt x="49" y="73"/>
                      <a:pt x="49" y="69"/>
                    </a:cubicBezTo>
                    <a:cubicBezTo>
                      <a:pt x="48" y="67"/>
                      <a:pt x="49" y="64"/>
                      <a:pt x="51" y="63"/>
                    </a:cubicBezTo>
                    <a:cubicBezTo>
                      <a:pt x="43" y="59"/>
                      <a:pt x="30" y="49"/>
                      <a:pt x="26" y="52"/>
                    </a:cubicBezTo>
                    <a:cubicBezTo>
                      <a:pt x="2" y="64"/>
                      <a:pt x="0" y="49"/>
                      <a:pt x="3" y="36"/>
                    </a:cubicBezTo>
                    <a:cubicBezTo>
                      <a:pt x="4" y="27"/>
                      <a:pt x="20" y="29"/>
                      <a:pt x="32" y="35"/>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4">
                <a:extLst>
                  <a:ext uri="{FF2B5EF4-FFF2-40B4-BE49-F238E27FC236}">
                    <a16:creationId xmlns:a16="http://schemas.microsoft.com/office/drawing/2014/main" id="{5290520F-1E13-4028-B143-8E56BF10951F}"/>
                  </a:ext>
                </a:extLst>
              </p:cNvPr>
              <p:cNvSpPr>
                <a:spLocks/>
              </p:cNvSpPr>
              <p:nvPr/>
            </p:nvSpPr>
            <p:spPr bwMode="auto">
              <a:xfrm>
                <a:off x="5897577" y="4373320"/>
                <a:ext cx="336082" cy="604314"/>
              </a:xfrm>
              <a:custGeom>
                <a:avLst/>
                <a:gdLst>
                  <a:gd name="T0" fmla="*/ 16 w 108"/>
                  <a:gd name="T1" fmla="*/ 77 h 194"/>
                  <a:gd name="T2" fmla="*/ 64 w 108"/>
                  <a:gd name="T3" fmla="*/ 33 h 194"/>
                  <a:gd name="T4" fmla="*/ 35 w 108"/>
                  <a:gd name="T5" fmla="*/ 79 h 194"/>
                  <a:gd name="T6" fmla="*/ 36 w 108"/>
                  <a:gd name="T7" fmla="*/ 81 h 194"/>
                  <a:gd name="T8" fmla="*/ 35 w 108"/>
                  <a:gd name="T9" fmla="*/ 86 h 194"/>
                  <a:gd name="T10" fmla="*/ 55 w 108"/>
                  <a:gd name="T11" fmla="*/ 92 h 194"/>
                  <a:gd name="T12" fmla="*/ 105 w 108"/>
                  <a:gd name="T13" fmla="*/ 151 h 194"/>
                  <a:gd name="T14" fmla="*/ 25 w 108"/>
                  <a:gd name="T15" fmla="*/ 100 h 194"/>
                  <a:gd name="T16" fmla="*/ 22 w 108"/>
                  <a:gd name="T17" fmla="*/ 92 h 194"/>
                  <a:gd name="T18" fmla="*/ 12 w 108"/>
                  <a:gd name="T19" fmla="*/ 86 h 194"/>
                  <a:gd name="T20" fmla="*/ 16 w 108"/>
                  <a:gd name="T21" fmla="*/ 7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94">
                    <a:moveTo>
                      <a:pt x="16" y="77"/>
                    </a:moveTo>
                    <a:cubicBezTo>
                      <a:pt x="0" y="56"/>
                      <a:pt x="50" y="0"/>
                      <a:pt x="64" y="33"/>
                    </a:cubicBezTo>
                    <a:cubicBezTo>
                      <a:pt x="75" y="59"/>
                      <a:pt x="50" y="73"/>
                      <a:pt x="35" y="79"/>
                    </a:cubicBezTo>
                    <a:cubicBezTo>
                      <a:pt x="35" y="80"/>
                      <a:pt x="36" y="80"/>
                      <a:pt x="36" y="81"/>
                    </a:cubicBezTo>
                    <a:cubicBezTo>
                      <a:pt x="36" y="83"/>
                      <a:pt x="36" y="85"/>
                      <a:pt x="35" y="86"/>
                    </a:cubicBezTo>
                    <a:cubicBezTo>
                      <a:pt x="44" y="87"/>
                      <a:pt x="55" y="92"/>
                      <a:pt x="55" y="92"/>
                    </a:cubicBezTo>
                    <a:cubicBezTo>
                      <a:pt x="55" y="92"/>
                      <a:pt x="108" y="107"/>
                      <a:pt x="105" y="151"/>
                    </a:cubicBezTo>
                    <a:cubicBezTo>
                      <a:pt x="101" y="194"/>
                      <a:pt x="40" y="126"/>
                      <a:pt x="25" y="100"/>
                    </a:cubicBezTo>
                    <a:cubicBezTo>
                      <a:pt x="23" y="97"/>
                      <a:pt x="23" y="94"/>
                      <a:pt x="22" y="92"/>
                    </a:cubicBezTo>
                    <a:cubicBezTo>
                      <a:pt x="17" y="93"/>
                      <a:pt x="13" y="90"/>
                      <a:pt x="12" y="86"/>
                    </a:cubicBezTo>
                    <a:cubicBezTo>
                      <a:pt x="11" y="83"/>
                      <a:pt x="13" y="79"/>
                      <a:pt x="16" y="77"/>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5">
                <a:extLst>
                  <a:ext uri="{FF2B5EF4-FFF2-40B4-BE49-F238E27FC236}">
                    <a16:creationId xmlns:a16="http://schemas.microsoft.com/office/drawing/2014/main" id="{2C8531DF-B713-4FED-A731-A7E962AE043F}"/>
                  </a:ext>
                </a:extLst>
              </p:cNvPr>
              <p:cNvSpPr>
                <a:spLocks noEditPoints="1"/>
              </p:cNvSpPr>
              <p:nvPr/>
            </p:nvSpPr>
            <p:spPr bwMode="auto">
              <a:xfrm>
                <a:off x="4944559" y="5275847"/>
                <a:ext cx="872549" cy="1057156"/>
              </a:xfrm>
              <a:custGeom>
                <a:avLst/>
                <a:gdLst>
                  <a:gd name="T0" fmla="*/ 85 w 281"/>
                  <a:gd name="T1" fmla="*/ 80 h 340"/>
                  <a:gd name="T2" fmla="*/ 38 w 281"/>
                  <a:gd name="T3" fmla="*/ 199 h 340"/>
                  <a:gd name="T4" fmla="*/ 28 w 281"/>
                  <a:gd name="T5" fmla="*/ 257 h 340"/>
                  <a:gd name="T6" fmla="*/ 72 w 281"/>
                  <a:gd name="T7" fmla="*/ 296 h 340"/>
                  <a:gd name="T8" fmla="*/ 80 w 281"/>
                  <a:gd name="T9" fmla="*/ 292 h 340"/>
                  <a:gd name="T10" fmla="*/ 100 w 281"/>
                  <a:gd name="T11" fmla="*/ 313 h 340"/>
                  <a:gd name="T12" fmla="*/ 128 w 281"/>
                  <a:gd name="T13" fmla="*/ 305 h 340"/>
                  <a:gd name="T14" fmla="*/ 133 w 281"/>
                  <a:gd name="T15" fmla="*/ 291 h 340"/>
                  <a:gd name="T16" fmla="*/ 137 w 281"/>
                  <a:gd name="T17" fmla="*/ 290 h 340"/>
                  <a:gd name="T18" fmla="*/ 136 w 281"/>
                  <a:gd name="T19" fmla="*/ 294 h 340"/>
                  <a:gd name="T20" fmla="*/ 187 w 281"/>
                  <a:gd name="T21" fmla="*/ 308 h 340"/>
                  <a:gd name="T22" fmla="*/ 223 w 281"/>
                  <a:gd name="T23" fmla="*/ 146 h 340"/>
                  <a:gd name="T24" fmla="*/ 226 w 281"/>
                  <a:gd name="T25" fmla="*/ 93 h 340"/>
                  <a:gd name="T26" fmla="*/ 228 w 281"/>
                  <a:gd name="T27" fmla="*/ 96 h 340"/>
                  <a:gd name="T28" fmla="*/ 274 w 281"/>
                  <a:gd name="T29" fmla="*/ 91 h 340"/>
                  <a:gd name="T30" fmla="*/ 223 w 281"/>
                  <a:gd name="T31" fmla="*/ 37 h 340"/>
                  <a:gd name="T32" fmla="*/ 208 w 281"/>
                  <a:gd name="T33" fmla="*/ 33 h 340"/>
                  <a:gd name="T34" fmla="*/ 188 w 281"/>
                  <a:gd name="T35" fmla="*/ 22 h 340"/>
                  <a:gd name="T36" fmla="*/ 180 w 281"/>
                  <a:gd name="T37" fmla="*/ 22 h 340"/>
                  <a:gd name="T38" fmla="*/ 161 w 281"/>
                  <a:gd name="T39" fmla="*/ 18 h 340"/>
                  <a:gd name="T40" fmla="*/ 115 w 281"/>
                  <a:gd name="T41" fmla="*/ 36 h 340"/>
                  <a:gd name="T42" fmla="*/ 85 w 281"/>
                  <a:gd name="T43" fmla="*/ 80 h 340"/>
                  <a:gd name="T44" fmla="*/ 22 w 281"/>
                  <a:gd name="T45" fmla="*/ 47 h 340"/>
                  <a:gd name="T46" fmla="*/ 65 w 281"/>
                  <a:gd name="T47" fmla="*/ 35 h 340"/>
                  <a:gd name="T48" fmla="*/ 77 w 281"/>
                  <a:gd name="T49" fmla="*/ 23 h 340"/>
                  <a:gd name="T50" fmla="*/ 68 w 281"/>
                  <a:gd name="T51" fmla="*/ 4 h 340"/>
                  <a:gd name="T52" fmla="*/ 14 w 281"/>
                  <a:gd name="T53" fmla="*/ 16 h 340"/>
                  <a:gd name="T54" fmla="*/ 22 w 281"/>
                  <a:gd name="T55" fmla="*/ 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0">
                    <a:moveTo>
                      <a:pt x="85" y="80"/>
                    </a:moveTo>
                    <a:cubicBezTo>
                      <a:pt x="65" y="117"/>
                      <a:pt x="49" y="158"/>
                      <a:pt x="38" y="199"/>
                    </a:cubicBezTo>
                    <a:cubicBezTo>
                      <a:pt x="33" y="218"/>
                      <a:pt x="28" y="237"/>
                      <a:pt x="28" y="257"/>
                    </a:cubicBezTo>
                    <a:cubicBezTo>
                      <a:pt x="27" y="285"/>
                      <a:pt x="49" y="303"/>
                      <a:pt x="72" y="296"/>
                    </a:cubicBezTo>
                    <a:cubicBezTo>
                      <a:pt x="75" y="296"/>
                      <a:pt x="77" y="294"/>
                      <a:pt x="80" y="292"/>
                    </a:cubicBezTo>
                    <a:cubicBezTo>
                      <a:pt x="83" y="302"/>
                      <a:pt x="94" y="311"/>
                      <a:pt x="100" y="313"/>
                    </a:cubicBezTo>
                    <a:cubicBezTo>
                      <a:pt x="108" y="316"/>
                      <a:pt x="123" y="317"/>
                      <a:pt x="128" y="305"/>
                    </a:cubicBezTo>
                    <a:cubicBezTo>
                      <a:pt x="130" y="300"/>
                      <a:pt x="132" y="296"/>
                      <a:pt x="133" y="291"/>
                    </a:cubicBezTo>
                    <a:cubicBezTo>
                      <a:pt x="134" y="291"/>
                      <a:pt x="136" y="291"/>
                      <a:pt x="137" y="290"/>
                    </a:cubicBezTo>
                    <a:cubicBezTo>
                      <a:pt x="137" y="292"/>
                      <a:pt x="137" y="293"/>
                      <a:pt x="136" y="294"/>
                    </a:cubicBezTo>
                    <a:cubicBezTo>
                      <a:pt x="136" y="321"/>
                      <a:pt x="178" y="340"/>
                      <a:pt x="187" y="308"/>
                    </a:cubicBezTo>
                    <a:cubicBezTo>
                      <a:pt x="203" y="255"/>
                      <a:pt x="217" y="201"/>
                      <a:pt x="223" y="146"/>
                    </a:cubicBezTo>
                    <a:cubicBezTo>
                      <a:pt x="225" y="129"/>
                      <a:pt x="227" y="111"/>
                      <a:pt x="226" y="93"/>
                    </a:cubicBezTo>
                    <a:cubicBezTo>
                      <a:pt x="227" y="94"/>
                      <a:pt x="228" y="95"/>
                      <a:pt x="228" y="96"/>
                    </a:cubicBezTo>
                    <a:cubicBezTo>
                      <a:pt x="234" y="110"/>
                      <a:pt x="281" y="107"/>
                      <a:pt x="274" y="91"/>
                    </a:cubicBezTo>
                    <a:cubicBezTo>
                      <a:pt x="264" y="68"/>
                      <a:pt x="244" y="49"/>
                      <a:pt x="223" y="37"/>
                    </a:cubicBezTo>
                    <a:cubicBezTo>
                      <a:pt x="219" y="35"/>
                      <a:pt x="214" y="33"/>
                      <a:pt x="208" y="33"/>
                    </a:cubicBezTo>
                    <a:cubicBezTo>
                      <a:pt x="203" y="28"/>
                      <a:pt x="196" y="24"/>
                      <a:pt x="188" y="22"/>
                    </a:cubicBezTo>
                    <a:cubicBezTo>
                      <a:pt x="185" y="22"/>
                      <a:pt x="182" y="22"/>
                      <a:pt x="180" y="22"/>
                    </a:cubicBezTo>
                    <a:cubicBezTo>
                      <a:pt x="174" y="19"/>
                      <a:pt x="167" y="17"/>
                      <a:pt x="161" y="18"/>
                    </a:cubicBezTo>
                    <a:cubicBezTo>
                      <a:pt x="145" y="19"/>
                      <a:pt x="129" y="24"/>
                      <a:pt x="115" y="36"/>
                    </a:cubicBezTo>
                    <a:cubicBezTo>
                      <a:pt x="102" y="47"/>
                      <a:pt x="93" y="64"/>
                      <a:pt x="85" y="80"/>
                    </a:cubicBezTo>
                    <a:close/>
                    <a:moveTo>
                      <a:pt x="22" y="47"/>
                    </a:moveTo>
                    <a:cubicBezTo>
                      <a:pt x="37" y="38"/>
                      <a:pt x="54" y="33"/>
                      <a:pt x="65" y="35"/>
                    </a:cubicBezTo>
                    <a:cubicBezTo>
                      <a:pt x="71" y="37"/>
                      <a:pt x="77" y="31"/>
                      <a:pt x="77" y="23"/>
                    </a:cubicBezTo>
                    <a:cubicBezTo>
                      <a:pt x="78" y="14"/>
                      <a:pt x="75" y="5"/>
                      <a:pt x="68" y="4"/>
                    </a:cubicBezTo>
                    <a:cubicBezTo>
                      <a:pt x="54" y="0"/>
                      <a:pt x="34" y="4"/>
                      <a:pt x="14" y="16"/>
                    </a:cubicBezTo>
                    <a:cubicBezTo>
                      <a:pt x="0" y="24"/>
                      <a:pt x="9" y="54"/>
                      <a:pt x="22" y="47"/>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6">
                <a:extLst>
                  <a:ext uri="{FF2B5EF4-FFF2-40B4-BE49-F238E27FC236}">
                    <a16:creationId xmlns:a16="http://schemas.microsoft.com/office/drawing/2014/main" id="{BDD98D82-22E8-4A01-8ED5-E42D0C0692A3}"/>
                  </a:ext>
                </a:extLst>
              </p:cNvPr>
              <p:cNvSpPr>
                <a:spLocks noEditPoints="1"/>
              </p:cNvSpPr>
              <p:nvPr/>
            </p:nvSpPr>
            <p:spPr bwMode="auto">
              <a:xfrm>
                <a:off x="4682636" y="5624551"/>
                <a:ext cx="1047689" cy="689518"/>
              </a:xfrm>
              <a:custGeom>
                <a:avLst/>
                <a:gdLst>
                  <a:gd name="T0" fmla="*/ 36 w 337"/>
                  <a:gd name="T1" fmla="*/ 119 h 222"/>
                  <a:gd name="T2" fmla="*/ 124 w 337"/>
                  <a:gd name="T3" fmla="*/ 0 h 222"/>
                  <a:gd name="T4" fmla="*/ 30 w 337"/>
                  <a:gd name="T5" fmla="*/ 94 h 222"/>
                  <a:gd name="T6" fmla="*/ 36 w 337"/>
                  <a:gd name="T7" fmla="*/ 119 h 222"/>
                  <a:gd name="T8" fmla="*/ 304 w 337"/>
                  <a:gd name="T9" fmla="*/ 96 h 222"/>
                  <a:gd name="T10" fmla="*/ 306 w 337"/>
                  <a:gd name="T11" fmla="*/ 215 h 222"/>
                  <a:gd name="T12" fmla="*/ 322 w 337"/>
                  <a:gd name="T13" fmla="*/ 195 h 222"/>
                  <a:gd name="T14" fmla="*/ 314 w 337"/>
                  <a:gd name="T15" fmla="*/ 70 h 222"/>
                  <a:gd name="T16" fmla="*/ 304 w 337"/>
                  <a:gd name="T17" fmla="*/ 96 h 222"/>
                  <a:gd name="T18" fmla="*/ 333 w 337"/>
                  <a:gd name="T19" fmla="*/ 172 h 222"/>
                  <a:gd name="T20" fmla="*/ 318 w 337"/>
                  <a:gd name="T21" fmla="*/ 88 h 222"/>
                  <a:gd name="T22" fmla="*/ 324 w 337"/>
                  <a:gd name="T23" fmla="*/ 184 h 222"/>
                  <a:gd name="T24" fmla="*/ 333 w 337"/>
                  <a:gd name="T25" fmla="*/ 17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222">
                    <a:moveTo>
                      <a:pt x="36" y="119"/>
                    </a:moveTo>
                    <a:cubicBezTo>
                      <a:pt x="79" y="108"/>
                      <a:pt x="121" y="4"/>
                      <a:pt x="124" y="0"/>
                    </a:cubicBezTo>
                    <a:cubicBezTo>
                      <a:pt x="104" y="33"/>
                      <a:pt x="74" y="88"/>
                      <a:pt x="30" y="94"/>
                    </a:cubicBezTo>
                    <a:cubicBezTo>
                      <a:pt x="0" y="98"/>
                      <a:pt x="18" y="124"/>
                      <a:pt x="36" y="119"/>
                    </a:cubicBezTo>
                    <a:close/>
                    <a:moveTo>
                      <a:pt x="304" y="96"/>
                    </a:moveTo>
                    <a:cubicBezTo>
                      <a:pt x="292" y="135"/>
                      <a:pt x="278" y="194"/>
                      <a:pt x="306" y="215"/>
                    </a:cubicBezTo>
                    <a:cubicBezTo>
                      <a:pt x="316" y="222"/>
                      <a:pt x="330" y="203"/>
                      <a:pt x="322" y="195"/>
                    </a:cubicBezTo>
                    <a:cubicBezTo>
                      <a:pt x="298" y="169"/>
                      <a:pt x="309" y="110"/>
                      <a:pt x="314" y="70"/>
                    </a:cubicBezTo>
                    <a:cubicBezTo>
                      <a:pt x="314" y="75"/>
                      <a:pt x="307" y="85"/>
                      <a:pt x="304" y="96"/>
                    </a:cubicBezTo>
                    <a:close/>
                    <a:moveTo>
                      <a:pt x="333" y="172"/>
                    </a:moveTo>
                    <a:cubicBezTo>
                      <a:pt x="316" y="158"/>
                      <a:pt x="315" y="113"/>
                      <a:pt x="318" y="88"/>
                    </a:cubicBezTo>
                    <a:cubicBezTo>
                      <a:pt x="318" y="91"/>
                      <a:pt x="305" y="172"/>
                      <a:pt x="324" y="184"/>
                    </a:cubicBezTo>
                    <a:cubicBezTo>
                      <a:pt x="335" y="192"/>
                      <a:pt x="337" y="175"/>
                      <a:pt x="333" y="172"/>
                    </a:cubicBezTo>
                    <a:close/>
                  </a:path>
                </a:pathLst>
              </a:custGeom>
              <a:solidFill>
                <a:srgbClr val="90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7">
                <a:extLst>
                  <a:ext uri="{FF2B5EF4-FFF2-40B4-BE49-F238E27FC236}">
                    <a16:creationId xmlns:a16="http://schemas.microsoft.com/office/drawing/2014/main" id="{8238C3B8-E7AD-4531-B46F-CDE0BC50019D}"/>
                  </a:ext>
                </a:extLst>
              </p:cNvPr>
              <p:cNvSpPr>
                <a:spLocks/>
              </p:cNvSpPr>
              <p:nvPr/>
            </p:nvSpPr>
            <p:spPr bwMode="auto">
              <a:xfrm>
                <a:off x="4734705" y="6178375"/>
                <a:ext cx="66269" cy="115182"/>
              </a:xfrm>
              <a:custGeom>
                <a:avLst/>
                <a:gdLst>
                  <a:gd name="T0" fmla="*/ 21 w 21"/>
                  <a:gd name="T1" fmla="*/ 23 h 37"/>
                  <a:gd name="T2" fmla="*/ 18 w 21"/>
                  <a:gd name="T3" fmla="*/ 31 h 37"/>
                  <a:gd name="T4" fmla="*/ 10 w 21"/>
                  <a:gd name="T5" fmla="*/ 36 h 37"/>
                  <a:gd name="T6" fmla="*/ 2 w 21"/>
                  <a:gd name="T7" fmla="*/ 36 h 37"/>
                  <a:gd name="T8" fmla="*/ 0 w 21"/>
                  <a:gd name="T9" fmla="*/ 14 h 37"/>
                  <a:gd name="T10" fmla="*/ 11 w 21"/>
                  <a:gd name="T11" fmla="*/ 1 h 37"/>
                  <a:gd name="T12" fmla="*/ 21 w 2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1" y="23"/>
                    </a:moveTo>
                    <a:cubicBezTo>
                      <a:pt x="21" y="26"/>
                      <a:pt x="19" y="29"/>
                      <a:pt x="18" y="31"/>
                    </a:cubicBezTo>
                    <a:cubicBezTo>
                      <a:pt x="15" y="34"/>
                      <a:pt x="12" y="35"/>
                      <a:pt x="10" y="36"/>
                    </a:cubicBezTo>
                    <a:cubicBezTo>
                      <a:pt x="7" y="37"/>
                      <a:pt x="5" y="37"/>
                      <a:pt x="2" y="36"/>
                    </a:cubicBezTo>
                    <a:cubicBezTo>
                      <a:pt x="1" y="35"/>
                      <a:pt x="0" y="20"/>
                      <a:pt x="0" y="14"/>
                    </a:cubicBezTo>
                    <a:cubicBezTo>
                      <a:pt x="1" y="6"/>
                      <a:pt x="9" y="2"/>
                      <a:pt x="11" y="1"/>
                    </a:cubicBezTo>
                    <a:cubicBezTo>
                      <a:pt x="14" y="0"/>
                      <a:pt x="21" y="18"/>
                      <a:pt x="21" y="23"/>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8">
                <a:extLst>
                  <a:ext uri="{FF2B5EF4-FFF2-40B4-BE49-F238E27FC236}">
                    <a16:creationId xmlns:a16="http://schemas.microsoft.com/office/drawing/2014/main" id="{1B2173B9-8EEF-498A-9787-69D507EA33C6}"/>
                  </a:ext>
                </a:extLst>
              </p:cNvPr>
              <p:cNvSpPr>
                <a:spLocks/>
              </p:cNvSpPr>
              <p:nvPr/>
            </p:nvSpPr>
            <p:spPr bwMode="auto">
              <a:xfrm>
                <a:off x="2674039" y="4644709"/>
                <a:ext cx="643761" cy="503332"/>
              </a:xfrm>
              <a:custGeom>
                <a:avLst/>
                <a:gdLst>
                  <a:gd name="T0" fmla="*/ 66 w 207"/>
                  <a:gd name="T1" fmla="*/ 151 h 162"/>
                  <a:gd name="T2" fmla="*/ 66 w 207"/>
                  <a:gd name="T3" fmla="*/ 148 h 162"/>
                  <a:gd name="T4" fmla="*/ 21 w 207"/>
                  <a:gd name="T5" fmla="*/ 64 h 162"/>
                  <a:gd name="T6" fmla="*/ 159 w 207"/>
                  <a:gd name="T7" fmla="*/ 32 h 162"/>
                  <a:gd name="T8" fmla="*/ 207 w 207"/>
                  <a:gd name="T9" fmla="*/ 17 h 162"/>
                  <a:gd name="T10" fmla="*/ 203 w 207"/>
                  <a:gd name="T11" fmla="*/ 0 h 162"/>
                  <a:gd name="T12" fmla="*/ 173 w 207"/>
                  <a:gd name="T13" fmla="*/ 12 h 162"/>
                  <a:gd name="T14" fmla="*/ 159 w 207"/>
                  <a:gd name="T15" fmla="*/ 17 h 162"/>
                  <a:gd name="T16" fmla="*/ 13 w 207"/>
                  <a:gd name="T17" fmla="*/ 52 h 162"/>
                  <a:gd name="T18" fmla="*/ 12 w 207"/>
                  <a:gd name="T19" fmla="*/ 53 h 162"/>
                  <a:gd name="T20" fmla="*/ 2 w 207"/>
                  <a:gd name="T21" fmla="*/ 62 h 162"/>
                  <a:gd name="T22" fmla="*/ 5 w 207"/>
                  <a:gd name="T23" fmla="*/ 74 h 162"/>
                  <a:gd name="T24" fmla="*/ 6 w 207"/>
                  <a:gd name="T25" fmla="*/ 78 h 162"/>
                  <a:gd name="T26" fmla="*/ 6 w 207"/>
                  <a:gd name="T27" fmla="*/ 78 h 162"/>
                  <a:gd name="T28" fmla="*/ 37 w 207"/>
                  <a:gd name="T29" fmla="*/ 144 h 162"/>
                  <a:gd name="T30" fmla="*/ 49 w 207"/>
                  <a:gd name="T31" fmla="*/ 155 h 162"/>
                  <a:gd name="T32" fmla="*/ 57 w 207"/>
                  <a:gd name="T33" fmla="*/ 161 h 162"/>
                  <a:gd name="T34" fmla="*/ 66 w 207"/>
                  <a:gd name="T35" fmla="*/ 1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162">
                    <a:moveTo>
                      <a:pt x="66" y="151"/>
                    </a:moveTo>
                    <a:cubicBezTo>
                      <a:pt x="66" y="150"/>
                      <a:pt x="66" y="149"/>
                      <a:pt x="66" y="148"/>
                    </a:cubicBezTo>
                    <a:cubicBezTo>
                      <a:pt x="55" y="118"/>
                      <a:pt x="38" y="91"/>
                      <a:pt x="21" y="64"/>
                    </a:cubicBezTo>
                    <a:cubicBezTo>
                      <a:pt x="64" y="45"/>
                      <a:pt x="114" y="47"/>
                      <a:pt x="159" y="32"/>
                    </a:cubicBezTo>
                    <a:cubicBezTo>
                      <a:pt x="174" y="27"/>
                      <a:pt x="191" y="22"/>
                      <a:pt x="207" y="17"/>
                    </a:cubicBezTo>
                    <a:cubicBezTo>
                      <a:pt x="205" y="12"/>
                      <a:pt x="204" y="6"/>
                      <a:pt x="203" y="0"/>
                    </a:cubicBezTo>
                    <a:cubicBezTo>
                      <a:pt x="193" y="4"/>
                      <a:pt x="183" y="8"/>
                      <a:pt x="173" y="12"/>
                    </a:cubicBezTo>
                    <a:cubicBezTo>
                      <a:pt x="168" y="13"/>
                      <a:pt x="164" y="15"/>
                      <a:pt x="159" y="17"/>
                    </a:cubicBezTo>
                    <a:cubicBezTo>
                      <a:pt x="111" y="33"/>
                      <a:pt x="59" y="31"/>
                      <a:pt x="13" y="52"/>
                    </a:cubicBezTo>
                    <a:cubicBezTo>
                      <a:pt x="12" y="52"/>
                      <a:pt x="12" y="52"/>
                      <a:pt x="12" y="53"/>
                    </a:cubicBezTo>
                    <a:cubicBezTo>
                      <a:pt x="6" y="51"/>
                      <a:pt x="0" y="56"/>
                      <a:pt x="2" y="62"/>
                    </a:cubicBezTo>
                    <a:cubicBezTo>
                      <a:pt x="3" y="66"/>
                      <a:pt x="4" y="70"/>
                      <a:pt x="5" y="74"/>
                    </a:cubicBezTo>
                    <a:cubicBezTo>
                      <a:pt x="5" y="75"/>
                      <a:pt x="5" y="76"/>
                      <a:pt x="6" y="78"/>
                    </a:cubicBezTo>
                    <a:cubicBezTo>
                      <a:pt x="6" y="78"/>
                      <a:pt x="6" y="78"/>
                      <a:pt x="6" y="78"/>
                    </a:cubicBezTo>
                    <a:cubicBezTo>
                      <a:pt x="14" y="102"/>
                      <a:pt x="26" y="122"/>
                      <a:pt x="37" y="144"/>
                    </a:cubicBezTo>
                    <a:cubicBezTo>
                      <a:pt x="40" y="148"/>
                      <a:pt x="45" y="152"/>
                      <a:pt x="49" y="155"/>
                    </a:cubicBezTo>
                    <a:cubicBezTo>
                      <a:pt x="50" y="156"/>
                      <a:pt x="57" y="161"/>
                      <a:pt x="57" y="161"/>
                    </a:cubicBezTo>
                    <a:cubicBezTo>
                      <a:pt x="62" y="162"/>
                      <a:pt x="69" y="157"/>
                      <a:pt x="66" y="15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9">
                <a:extLst>
                  <a:ext uri="{FF2B5EF4-FFF2-40B4-BE49-F238E27FC236}">
                    <a16:creationId xmlns:a16="http://schemas.microsoft.com/office/drawing/2014/main" id="{A280AA21-7A51-4C32-AF98-643EB1DC5B5A}"/>
                  </a:ext>
                </a:extLst>
              </p:cNvPr>
              <p:cNvSpPr>
                <a:spLocks/>
              </p:cNvSpPr>
              <p:nvPr/>
            </p:nvSpPr>
            <p:spPr bwMode="auto">
              <a:xfrm>
                <a:off x="3279932" y="5032859"/>
                <a:ext cx="509644" cy="544356"/>
              </a:xfrm>
              <a:custGeom>
                <a:avLst/>
                <a:gdLst>
                  <a:gd name="T0" fmla="*/ 94 w 164"/>
                  <a:gd name="T1" fmla="*/ 175 h 175"/>
                  <a:gd name="T2" fmla="*/ 90 w 164"/>
                  <a:gd name="T3" fmla="*/ 142 h 175"/>
                  <a:gd name="T4" fmla="*/ 19 w 164"/>
                  <a:gd name="T5" fmla="*/ 107 h 175"/>
                  <a:gd name="T6" fmla="*/ 75 w 164"/>
                  <a:gd name="T7" fmla="*/ 92 h 175"/>
                  <a:gd name="T8" fmla="*/ 152 w 164"/>
                  <a:gd name="T9" fmla="*/ 56 h 175"/>
                  <a:gd name="T10" fmla="*/ 156 w 164"/>
                  <a:gd name="T11" fmla="*/ 51 h 175"/>
                  <a:gd name="T12" fmla="*/ 160 w 164"/>
                  <a:gd name="T13" fmla="*/ 43 h 175"/>
                  <a:gd name="T14" fmla="*/ 155 w 164"/>
                  <a:gd name="T15" fmla="*/ 40 h 175"/>
                  <a:gd name="T16" fmla="*/ 154 w 164"/>
                  <a:gd name="T17" fmla="*/ 40 h 175"/>
                  <a:gd name="T18" fmla="*/ 113 w 164"/>
                  <a:gd name="T19" fmla="*/ 5 h 175"/>
                  <a:gd name="T20" fmla="*/ 106 w 164"/>
                  <a:gd name="T21" fmla="*/ 10 h 175"/>
                  <a:gd name="T22" fmla="*/ 112 w 164"/>
                  <a:gd name="T23" fmla="*/ 18 h 175"/>
                  <a:gd name="T24" fmla="*/ 111 w 164"/>
                  <a:gd name="T25" fmla="*/ 22 h 175"/>
                  <a:gd name="T26" fmla="*/ 131 w 164"/>
                  <a:gd name="T27" fmla="*/ 54 h 175"/>
                  <a:gd name="T28" fmla="*/ 86 w 164"/>
                  <a:gd name="T29" fmla="*/ 77 h 175"/>
                  <a:gd name="T30" fmla="*/ 11 w 164"/>
                  <a:gd name="T31" fmla="*/ 96 h 175"/>
                  <a:gd name="T32" fmla="*/ 5 w 164"/>
                  <a:gd name="T33" fmla="*/ 101 h 175"/>
                  <a:gd name="T34" fmla="*/ 38 w 164"/>
                  <a:gd name="T35" fmla="*/ 142 h 175"/>
                  <a:gd name="T36" fmla="*/ 94 w 164"/>
                  <a:gd name="T3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4" h="175">
                    <a:moveTo>
                      <a:pt x="94" y="175"/>
                    </a:moveTo>
                    <a:cubicBezTo>
                      <a:pt x="94" y="173"/>
                      <a:pt x="107" y="160"/>
                      <a:pt x="90" y="142"/>
                    </a:cubicBezTo>
                    <a:cubicBezTo>
                      <a:pt x="65" y="132"/>
                      <a:pt x="39" y="119"/>
                      <a:pt x="19" y="107"/>
                    </a:cubicBezTo>
                    <a:cubicBezTo>
                      <a:pt x="38" y="108"/>
                      <a:pt x="58" y="100"/>
                      <a:pt x="75" y="92"/>
                    </a:cubicBezTo>
                    <a:cubicBezTo>
                      <a:pt x="101" y="81"/>
                      <a:pt x="125" y="64"/>
                      <a:pt x="152" y="56"/>
                    </a:cubicBezTo>
                    <a:cubicBezTo>
                      <a:pt x="155" y="55"/>
                      <a:pt x="156" y="53"/>
                      <a:pt x="156" y="51"/>
                    </a:cubicBezTo>
                    <a:cubicBezTo>
                      <a:pt x="160" y="52"/>
                      <a:pt x="164" y="46"/>
                      <a:pt x="160" y="43"/>
                    </a:cubicBezTo>
                    <a:cubicBezTo>
                      <a:pt x="158" y="42"/>
                      <a:pt x="156" y="41"/>
                      <a:pt x="155" y="40"/>
                    </a:cubicBezTo>
                    <a:cubicBezTo>
                      <a:pt x="154" y="40"/>
                      <a:pt x="154" y="40"/>
                      <a:pt x="154" y="40"/>
                    </a:cubicBezTo>
                    <a:cubicBezTo>
                      <a:pt x="138" y="30"/>
                      <a:pt x="123" y="20"/>
                      <a:pt x="113" y="5"/>
                    </a:cubicBezTo>
                    <a:cubicBezTo>
                      <a:pt x="110" y="0"/>
                      <a:pt x="103" y="6"/>
                      <a:pt x="106" y="10"/>
                    </a:cubicBezTo>
                    <a:cubicBezTo>
                      <a:pt x="108" y="13"/>
                      <a:pt x="110" y="16"/>
                      <a:pt x="112" y="18"/>
                    </a:cubicBezTo>
                    <a:cubicBezTo>
                      <a:pt x="111" y="19"/>
                      <a:pt x="111" y="21"/>
                      <a:pt x="111" y="22"/>
                    </a:cubicBezTo>
                    <a:cubicBezTo>
                      <a:pt x="112" y="37"/>
                      <a:pt x="119" y="48"/>
                      <a:pt x="131" y="54"/>
                    </a:cubicBezTo>
                    <a:cubicBezTo>
                      <a:pt x="115" y="61"/>
                      <a:pt x="101" y="70"/>
                      <a:pt x="86" y="77"/>
                    </a:cubicBezTo>
                    <a:cubicBezTo>
                      <a:pt x="64" y="88"/>
                      <a:pt x="36" y="104"/>
                      <a:pt x="11" y="96"/>
                    </a:cubicBezTo>
                    <a:cubicBezTo>
                      <a:pt x="7" y="95"/>
                      <a:pt x="5" y="98"/>
                      <a:pt x="5" y="101"/>
                    </a:cubicBezTo>
                    <a:cubicBezTo>
                      <a:pt x="0" y="115"/>
                      <a:pt x="24" y="132"/>
                      <a:pt x="38" y="142"/>
                    </a:cubicBezTo>
                    <a:cubicBezTo>
                      <a:pt x="50" y="150"/>
                      <a:pt x="79" y="167"/>
                      <a:pt x="94" y="17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0">
                <a:extLst>
                  <a:ext uri="{FF2B5EF4-FFF2-40B4-BE49-F238E27FC236}">
                    <a16:creationId xmlns:a16="http://schemas.microsoft.com/office/drawing/2014/main" id="{F95ABD3E-7B25-4DD6-88D9-F10CD3483BC6}"/>
                  </a:ext>
                </a:extLst>
              </p:cNvPr>
              <p:cNvSpPr>
                <a:spLocks/>
              </p:cNvSpPr>
              <p:nvPr/>
            </p:nvSpPr>
            <p:spPr bwMode="auto">
              <a:xfrm>
                <a:off x="3137925" y="4395410"/>
                <a:ext cx="555401" cy="743165"/>
              </a:xfrm>
              <a:custGeom>
                <a:avLst/>
                <a:gdLst>
                  <a:gd name="T0" fmla="*/ 51 w 179"/>
                  <a:gd name="T1" fmla="*/ 0 h 239"/>
                  <a:gd name="T2" fmla="*/ 174 w 179"/>
                  <a:gd name="T3" fmla="*/ 206 h 239"/>
                  <a:gd name="T4" fmla="*/ 150 w 179"/>
                  <a:gd name="T5" fmla="*/ 232 h 239"/>
                  <a:gd name="T6" fmla="*/ 128 w 179"/>
                  <a:gd name="T7" fmla="*/ 212 h 239"/>
                  <a:gd name="T8" fmla="*/ 119 w 179"/>
                  <a:gd name="T9" fmla="*/ 210 h 239"/>
                  <a:gd name="T10" fmla="*/ 107 w 179"/>
                  <a:gd name="T11" fmla="*/ 212 h 239"/>
                  <a:gd name="T12" fmla="*/ 91 w 179"/>
                  <a:gd name="T13" fmla="*/ 192 h 239"/>
                  <a:gd name="T14" fmla="*/ 87 w 179"/>
                  <a:gd name="T15" fmla="*/ 159 h 239"/>
                  <a:gd name="T16" fmla="*/ 54 w 179"/>
                  <a:gd name="T17" fmla="*/ 140 h 239"/>
                  <a:gd name="T18" fmla="*/ 45 w 179"/>
                  <a:gd name="T19" fmla="*/ 106 h 239"/>
                  <a:gd name="T20" fmla="*/ 38 w 179"/>
                  <a:gd name="T21" fmla="*/ 88 h 239"/>
                  <a:gd name="T22" fmla="*/ 16 w 179"/>
                  <a:gd name="T23" fmla="*/ 88 h 239"/>
                  <a:gd name="T24" fmla="*/ 12 w 179"/>
                  <a:gd name="T25" fmla="*/ 82 h 239"/>
                  <a:gd name="T26" fmla="*/ 12 w 179"/>
                  <a:gd name="T27" fmla="*/ 82 h 239"/>
                  <a:gd name="T28" fmla="*/ 51 w 179"/>
                  <a:gd name="T29"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39">
                    <a:moveTo>
                      <a:pt x="51" y="0"/>
                    </a:moveTo>
                    <a:cubicBezTo>
                      <a:pt x="53" y="0"/>
                      <a:pt x="163" y="172"/>
                      <a:pt x="174" y="206"/>
                    </a:cubicBezTo>
                    <a:cubicBezTo>
                      <a:pt x="179" y="221"/>
                      <a:pt x="160" y="229"/>
                      <a:pt x="150" y="232"/>
                    </a:cubicBezTo>
                    <a:cubicBezTo>
                      <a:pt x="143" y="239"/>
                      <a:pt x="123" y="238"/>
                      <a:pt x="128" y="212"/>
                    </a:cubicBezTo>
                    <a:cubicBezTo>
                      <a:pt x="130" y="205"/>
                      <a:pt x="125" y="208"/>
                      <a:pt x="119" y="210"/>
                    </a:cubicBezTo>
                    <a:cubicBezTo>
                      <a:pt x="115" y="212"/>
                      <a:pt x="111" y="212"/>
                      <a:pt x="107" y="212"/>
                    </a:cubicBezTo>
                    <a:cubicBezTo>
                      <a:pt x="96" y="212"/>
                      <a:pt x="92" y="200"/>
                      <a:pt x="91" y="192"/>
                    </a:cubicBezTo>
                    <a:cubicBezTo>
                      <a:pt x="90" y="181"/>
                      <a:pt x="91" y="169"/>
                      <a:pt x="87" y="159"/>
                    </a:cubicBezTo>
                    <a:cubicBezTo>
                      <a:pt x="82" y="146"/>
                      <a:pt x="65" y="146"/>
                      <a:pt x="54" y="140"/>
                    </a:cubicBezTo>
                    <a:cubicBezTo>
                      <a:pt x="42" y="132"/>
                      <a:pt x="44" y="119"/>
                      <a:pt x="45" y="106"/>
                    </a:cubicBezTo>
                    <a:cubicBezTo>
                      <a:pt x="46" y="102"/>
                      <a:pt x="46" y="84"/>
                      <a:pt x="38" y="88"/>
                    </a:cubicBezTo>
                    <a:cubicBezTo>
                      <a:pt x="30" y="91"/>
                      <a:pt x="23" y="93"/>
                      <a:pt x="16" y="88"/>
                    </a:cubicBezTo>
                    <a:cubicBezTo>
                      <a:pt x="14" y="87"/>
                      <a:pt x="13" y="84"/>
                      <a:pt x="12" y="82"/>
                    </a:cubicBezTo>
                    <a:cubicBezTo>
                      <a:pt x="12" y="82"/>
                      <a:pt x="12" y="82"/>
                      <a:pt x="12" y="82"/>
                    </a:cubicBezTo>
                    <a:cubicBezTo>
                      <a:pt x="0" y="75"/>
                      <a:pt x="8" y="11"/>
                      <a:pt x="51" y="0"/>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1">
                <a:extLst>
                  <a:ext uri="{FF2B5EF4-FFF2-40B4-BE49-F238E27FC236}">
                    <a16:creationId xmlns:a16="http://schemas.microsoft.com/office/drawing/2014/main" id="{2A90AEE2-32BC-4118-A69A-FB4D1EFC905E}"/>
                  </a:ext>
                </a:extLst>
              </p:cNvPr>
              <p:cNvSpPr>
                <a:spLocks/>
              </p:cNvSpPr>
              <p:nvPr/>
            </p:nvSpPr>
            <p:spPr bwMode="auto">
              <a:xfrm>
                <a:off x="3279932" y="3567041"/>
                <a:ext cx="1126581" cy="1606246"/>
              </a:xfrm>
              <a:custGeom>
                <a:avLst/>
                <a:gdLst>
                  <a:gd name="T0" fmla="*/ 83 w 362"/>
                  <a:gd name="T1" fmla="*/ 11 h 516"/>
                  <a:gd name="T2" fmla="*/ 102 w 362"/>
                  <a:gd name="T3" fmla="*/ 28 h 516"/>
                  <a:gd name="T4" fmla="*/ 101 w 362"/>
                  <a:gd name="T5" fmla="*/ 5 h 516"/>
                  <a:gd name="T6" fmla="*/ 108 w 362"/>
                  <a:gd name="T7" fmla="*/ 4 h 516"/>
                  <a:gd name="T8" fmla="*/ 110 w 362"/>
                  <a:gd name="T9" fmla="*/ 33 h 516"/>
                  <a:gd name="T10" fmla="*/ 167 w 362"/>
                  <a:gd name="T11" fmla="*/ 107 h 516"/>
                  <a:gd name="T12" fmla="*/ 198 w 362"/>
                  <a:gd name="T13" fmla="*/ 134 h 516"/>
                  <a:gd name="T14" fmla="*/ 217 w 362"/>
                  <a:gd name="T15" fmla="*/ 143 h 516"/>
                  <a:gd name="T16" fmla="*/ 274 w 362"/>
                  <a:gd name="T17" fmla="*/ 187 h 516"/>
                  <a:gd name="T18" fmla="*/ 264 w 362"/>
                  <a:gd name="T19" fmla="*/ 194 h 516"/>
                  <a:gd name="T20" fmla="*/ 223 w 362"/>
                  <a:gd name="T21" fmla="*/ 172 h 516"/>
                  <a:gd name="T22" fmla="*/ 24 w 362"/>
                  <a:gd name="T23" fmla="*/ 271 h 516"/>
                  <a:gd name="T24" fmla="*/ 140 w 362"/>
                  <a:gd name="T25" fmla="*/ 424 h 516"/>
                  <a:gd name="T26" fmla="*/ 278 w 362"/>
                  <a:gd name="T27" fmla="*/ 321 h 516"/>
                  <a:gd name="T28" fmla="*/ 297 w 362"/>
                  <a:gd name="T29" fmla="*/ 264 h 516"/>
                  <a:gd name="T30" fmla="*/ 309 w 362"/>
                  <a:gd name="T31" fmla="*/ 242 h 516"/>
                  <a:gd name="T32" fmla="*/ 324 w 362"/>
                  <a:gd name="T33" fmla="*/ 310 h 516"/>
                  <a:gd name="T34" fmla="*/ 320 w 362"/>
                  <a:gd name="T35" fmla="*/ 323 h 516"/>
                  <a:gd name="T36" fmla="*/ 320 w 362"/>
                  <a:gd name="T37" fmla="*/ 323 h 516"/>
                  <a:gd name="T38" fmla="*/ 313 w 362"/>
                  <a:gd name="T39" fmla="*/ 357 h 516"/>
                  <a:gd name="T40" fmla="*/ 313 w 362"/>
                  <a:gd name="T41" fmla="*/ 357 h 516"/>
                  <a:gd name="T42" fmla="*/ 330 w 362"/>
                  <a:gd name="T43" fmla="*/ 477 h 516"/>
                  <a:gd name="T44" fmla="*/ 335 w 362"/>
                  <a:gd name="T45" fmla="*/ 479 h 516"/>
                  <a:gd name="T46" fmla="*/ 355 w 362"/>
                  <a:gd name="T47" fmla="*/ 487 h 516"/>
                  <a:gd name="T48" fmla="*/ 362 w 362"/>
                  <a:gd name="T49" fmla="*/ 490 h 516"/>
                  <a:gd name="T50" fmla="*/ 356 w 362"/>
                  <a:gd name="T51" fmla="*/ 496 h 516"/>
                  <a:gd name="T52" fmla="*/ 333 w 362"/>
                  <a:gd name="T53" fmla="*/ 493 h 516"/>
                  <a:gd name="T54" fmla="*/ 335 w 362"/>
                  <a:gd name="T55" fmla="*/ 507 h 516"/>
                  <a:gd name="T56" fmla="*/ 330 w 362"/>
                  <a:gd name="T57" fmla="*/ 516 h 516"/>
                  <a:gd name="T58" fmla="*/ 324 w 362"/>
                  <a:gd name="T59" fmla="*/ 509 h 516"/>
                  <a:gd name="T60" fmla="*/ 320 w 362"/>
                  <a:gd name="T61" fmla="*/ 496 h 516"/>
                  <a:gd name="T62" fmla="*/ 307 w 362"/>
                  <a:gd name="T63" fmla="*/ 510 h 516"/>
                  <a:gd name="T64" fmla="*/ 304 w 362"/>
                  <a:gd name="T65" fmla="*/ 502 h 516"/>
                  <a:gd name="T66" fmla="*/ 317 w 362"/>
                  <a:gd name="T67" fmla="*/ 483 h 516"/>
                  <a:gd name="T68" fmla="*/ 298 w 362"/>
                  <a:gd name="T69" fmla="*/ 359 h 516"/>
                  <a:gd name="T70" fmla="*/ 298 w 362"/>
                  <a:gd name="T71" fmla="*/ 359 h 516"/>
                  <a:gd name="T72" fmla="*/ 296 w 362"/>
                  <a:gd name="T73" fmla="*/ 335 h 516"/>
                  <a:gd name="T74" fmla="*/ 216 w 362"/>
                  <a:gd name="T75" fmla="*/ 397 h 516"/>
                  <a:gd name="T76" fmla="*/ 113 w 362"/>
                  <a:gd name="T77" fmla="*/ 466 h 516"/>
                  <a:gd name="T78" fmla="*/ 6 w 362"/>
                  <a:gd name="T79" fmla="*/ 276 h 516"/>
                  <a:gd name="T80" fmla="*/ 5 w 362"/>
                  <a:gd name="T81" fmla="*/ 275 h 516"/>
                  <a:gd name="T82" fmla="*/ 13 w 362"/>
                  <a:gd name="T83" fmla="*/ 255 h 516"/>
                  <a:gd name="T84" fmla="*/ 209 w 362"/>
                  <a:gd name="T85" fmla="*/ 159 h 516"/>
                  <a:gd name="T86" fmla="*/ 206 w 362"/>
                  <a:gd name="T87" fmla="*/ 157 h 516"/>
                  <a:gd name="T88" fmla="*/ 206 w 362"/>
                  <a:gd name="T89" fmla="*/ 157 h 516"/>
                  <a:gd name="T90" fmla="*/ 172 w 362"/>
                  <a:gd name="T91" fmla="*/ 128 h 516"/>
                  <a:gd name="T92" fmla="*/ 172 w 362"/>
                  <a:gd name="T93" fmla="*/ 127 h 516"/>
                  <a:gd name="T94" fmla="*/ 104 w 362"/>
                  <a:gd name="T95" fmla="*/ 42 h 516"/>
                  <a:gd name="T96" fmla="*/ 77 w 362"/>
                  <a:gd name="T97" fmla="*/ 51 h 516"/>
                  <a:gd name="T98" fmla="*/ 72 w 362"/>
                  <a:gd name="T99" fmla="*/ 44 h 516"/>
                  <a:gd name="T100" fmla="*/ 96 w 362"/>
                  <a:gd name="T101" fmla="*/ 34 h 516"/>
                  <a:gd name="T102" fmla="*/ 75 w 362"/>
                  <a:gd name="T103" fmla="*/ 12 h 516"/>
                  <a:gd name="T104" fmla="*/ 83 w 362"/>
                  <a:gd name="T105" fmla="*/ 1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516">
                    <a:moveTo>
                      <a:pt x="83" y="11"/>
                    </a:moveTo>
                    <a:cubicBezTo>
                      <a:pt x="89" y="21"/>
                      <a:pt x="89" y="23"/>
                      <a:pt x="102" y="28"/>
                    </a:cubicBezTo>
                    <a:cubicBezTo>
                      <a:pt x="101" y="18"/>
                      <a:pt x="99" y="16"/>
                      <a:pt x="101" y="5"/>
                    </a:cubicBezTo>
                    <a:cubicBezTo>
                      <a:pt x="102" y="0"/>
                      <a:pt x="108" y="0"/>
                      <a:pt x="108" y="4"/>
                    </a:cubicBezTo>
                    <a:cubicBezTo>
                      <a:pt x="109" y="17"/>
                      <a:pt x="110" y="20"/>
                      <a:pt x="110" y="33"/>
                    </a:cubicBezTo>
                    <a:cubicBezTo>
                      <a:pt x="109" y="36"/>
                      <a:pt x="147" y="85"/>
                      <a:pt x="167" y="107"/>
                    </a:cubicBezTo>
                    <a:cubicBezTo>
                      <a:pt x="177" y="118"/>
                      <a:pt x="188" y="127"/>
                      <a:pt x="198" y="134"/>
                    </a:cubicBezTo>
                    <a:cubicBezTo>
                      <a:pt x="205" y="137"/>
                      <a:pt x="212" y="140"/>
                      <a:pt x="217" y="143"/>
                    </a:cubicBezTo>
                    <a:cubicBezTo>
                      <a:pt x="233" y="148"/>
                      <a:pt x="251" y="155"/>
                      <a:pt x="274" y="187"/>
                    </a:cubicBezTo>
                    <a:cubicBezTo>
                      <a:pt x="278" y="193"/>
                      <a:pt x="269" y="200"/>
                      <a:pt x="264" y="194"/>
                    </a:cubicBezTo>
                    <a:cubicBezTo>
                      <a:pt x="254" y="180"/>
                      <a:pt x="241" y="173"/>
                      <a:pt x="223" y="172"/>
                    </a:cubicBezTo>
                    <a:cubicBezTo>
                      <a:pt x="211" y="185"/>
                      <a:pt x="102" y="249"/>
                      <a:pt x="24" y="271"/>
                    </a:cubicBezTo>
                    <a:cubicBezTo>
                      <a:pt x="56" y="334"/>
                      <a:pt x="95" y="369"/>
                      <a:pt x="140" y="424"/>
                    </a:cubicBezTo>
                    <a:cubicBezTo>
                      <a:pt x="145" y="415"/>
                      <a:pt x="267" y="329"/>
                      <a:pt x="278" y="321"/>
                    </a:cubicBezTo>
                    <a:cubicBezTo>
                      <a:pt x="282" y="318"/>
                      <a:pt x="307" y="291"/>
                      <a:pt x="297" y="264"/>
                    </a:cubicBezTo>
                    <a:cubicBezTo>
                      <a:pt x="295" y="261"/>
                      <a:pt x="301" y="244"/>
                      <a:pt x="309" y="242"/>
                    </a:cubicBezTo>
                    <a:cubicBezTo>
                      <a:pt x="309" y="242"/>
                      <a:pt x="330" y="282"/>
                      <a:pt x="324" y="310"/>
                    </a:cubicBezTo>
                    <a:cubicBezTo>
                      <a:pt x="323" y="314"/>
                      <a:pt x="322" y="319"/>
                      <a:pt x="320" y="323"/>
                    </a:cubicBezTo>
                    <a:cubicBezTo>
                      <a:pt x="320" y="323"/>
                      <a:pt x="320" y="323"/>
                      <a:pt x="320" y="323"/>
                    </a:cubicBezTo>
                    <a:cubicBezTo>
                      <a:pt x="317" y="332"/>
                      <a:pt x="313" y="357"/>
                      <a:pt x="313" y="357"/>
                    </a:cubicBezTo>
                    <a:cubicBezTo>
                      <a:pt x="313" y="357"/>
                      <a:pt x="313" y="357"/>
                      <a:pt x="313" y="357"/>
                    </a:cubicBezTo>
                    <a:cubicBezTo>
                      <a:pt x="311" y="404"/>
                      <a:pt x="297" y="454"/>
                      <a:pt x="330" y="477"/>
                    </a:cubicBezTo>
                    <a:cubicBezTo>
                      <a:pt x="330" y="477"/>
                      <a:pt x="333" y="478"/>
                      <a:pt x="335" y="479"/>
                    </a:cubicBezTo>
                    <a:cubicBezTo>
                      <a:pt x="341" y="484"/>
                      <a:pt x="347" y="488"/>
                      <a:pt x="355" y="487"/>
                    </a:cubicBezTo>
                    <a:cubicBezTo>
                      <a:pt x="359" y="486"/>
                      <a:pt x="362" y="486"/>
                      <a:pt x="362" y="490"/>
                    </a:cubicBezTo>
                    <a:cubicBezTo>
                      <a:pt x="362" y="493"/>
                      <a:pt x="360" y="496"/>
                      <a:pt x="356" y="496"/>
                    </a:cubicBezTo>
                    <a:cubicBezTo>
                      <a:pt x="348" y="498"/>
                      <a:pt x="340" y="496"/>
                      <a:pt x="333" y="493"/>
                    </a:cubicBezTo>
                    <a:cubicBezTo>
                      <a:pt x="333" y="498"/>
                      <a:pt x="334" y="502"/>
                      <a:pt x="335" y="507"/>
                    </a:cubicBezTo>
                    <a:cubicBezTo>
                      <a:pt x="336" y="510"/>
                      <a:pt x="334" y="516"/>
                      <a:pt x="330" y="516"/>
                    </a:cubicBezTo>
                    <a:cubicBezTo>
                      <a:pt x="327" y="516"/>
                      <a:pt x="325" y="513"/>
                      <a:pt x="324" y="509"/>
                    </a:cubicBezTo>
                    <a:cubicBezTo>
                      <a:pt x="324" y="505"/>
                      <a:pt x="320" y="500"/>
                      <a:pt x="320" y="496"/>
                    </a:cubicBezTo>
                    <a:cubicBezTo>
                      <a:pt x="317" y="502"/>
                      <a:pt x="315" y="504"/>
                      <a:pt x="307" y="510"/>
                    </a:cubicBezTo>
                    <a:cubicBezTo>
                      <a:pt x="302" y="514"/>
                      <a:pt x="301" y="506"/>
                      <a:pt x="304" y="502"/>
                    </a:cubicBezTo>
                    <a:cubicBezTo>
                      <a:pt x="313" y="490"/>
                      <a:pt x="311" y="490"/>
                      <a:pt x="317" y="483"/>
                    </a:cubicBezTo>
                    <a:cubicBezTo>
                      <a:pt x="282" y="449"/>
                      <a:pt x="295" y="403"/>
                      <a:pt x="298" y="359"/>
                    </a:cubicBezTo>
                    <a:cubicBezTo>
                      <a:pt x="298" y="359"/>
                      <a:pt x="298" y="359"/>
                      <a:pt x="298" y="359"/>
                    </a:cubicBezTo>
                    <a:cubicBezTo>
                      <a:pt x="298" y="346"/>
                      <a:pt x="296" y="338"/>
                      <a:pt x="296" y="335"/>
                    </a:cubicBezTo>
                    <a:cubicBezTo>
                      <a:pt x="268" y="354"/>
                      <a:pt x="240" y="372"/>
                      <a:pt x="216" y="397"/>
                    </a:cubicBezTo>
                    <a:cubicBezTo>
                      <a:pt x="187" y="426"/>
                      <a:pt x="135" y="494"/>
                      <a:pt x="113" y="466"/>
                    </a:cubicBezTo>
                    <a:cubicBezTo>
                      <a:pt x="110" y="461"/>
                      <a:pt x="31" y="364"/>
                      <a:pt x="6" y="276"/>
                    </a:cubicBezTo>
                    <a:cubicBezTo>
                      <a:pt x="6" y="276"/>
                      <a:pt x="5" y="275"/>
                      <a:pt x="5" y="275"/>
                    </a:cubicBezTo>
                    <a:cubicBezTo>
                      <a:pt x="1" y="271"/>
                      <a:pt x="0" y="256"/>
                      <a:pt x="13" y="255"/>
                    </a:cubicBezTo>
                    <a:cubicBezTo>
                      <a:pt x="90" y="240"/>
                      <a:pt x="141" y="194"/>
                      <a:pt x="209" y="159"/>
                    </a:cubicBezTo>
                    <a:cubicBezTo>
                      <a:pt x="208" y="158"/>
                      <a:pt x="207" y="157"/>
                      <a:pt x="206" y="157"/>
                    </a:cubicBezTo>
                    <a:cubicBezTo>
                      <a:pt x="206" y="157"/>
                      <a:pt x="206" y="157"/>
                      <a:pt x="206" y="157"/>
                    </a:cubicBezTo>
                    <a:cubicBezTo>
                      <a:pt x="206" y="157"/>
                      <a:pt x="176" y="132"/>
                      <a:pt x="172" y="128"/>
                    </a:cubicBezTo>
                    <a:cubicBezTo>
                      <a:pt x="172" y="127"/>
                      <a:pt x="172" y="127"/>
                      <a:pt x="172" y="127"/>
                    </a:cubicBezTo>
                    <a:cubicBezTo>
                      <a:pt x="146" y="104"/>
                      <a:pt x="123" y="76"/>
                      <a:pt x="104" y="42"/>
                    </a:cubicBezTo>
                    <a:cubicBezTo>
                      <a:pt x="94" y="43"/>
                      <a:pt x="84" y="44"/>
                      <a:pt x="77" y="51"/>
                    </a:cubicBezTo>
                    <a:cubicBezTo>
                      <a:pt x="74" y="54"/>
                      <a:pt x="66" y="49"/>
                      <a:pt x="72" y="44"/>
                    </a:cubicBezTo>
                    <a:cubicBezTo>
                      <a:pt x="77" y="40"/>
                      <a:pt x="90" y="36"/>
                      <a:pt x="96" y="34"/>
                    </a:cubicBezTo>
                    <a:cubicBezTo>
                      <a:pt x="85" y="29"/>
                      <a:pt x="81" y="26"/>
                      <a:pt x="75" y="12"/>
                    </a:cubicBezTo>
                    <a:cubicBezTo>
                      <a:pt x="73" y="4"/>
                      <a:pt x="81" y="9"/>
                      <a:pt x="83" y="1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2">
                <a:extLst>
                  <a:ext uri="{FF2B5EF4-FFF2-40B4-BE49-F238E27FC236}">
                    <a16:creationId xmlns:a16="http://schemas.microsoft.com/office/drawing/2014/main" id="{70869E4A-5791-48A2-878E-6B314A0AC127}"/>
                  </a:ext>
                </a:extLst>
              </p:cNvPr>
              <p:cNvSpPr>
                <a:spLocks noEditPoints="1"/>
              </p:cNvSpPr>
              <p:nvPr/>
            </p:nvSpPr>
            <p:spPr bwMode="auto">
              <a:xfrm>
                <a:off x="3391959" y="3956769"/>
                <a:ext cx="935663" cy="1011398"/>
              </a:xfrm>
              <a:custGeom>
                <a:avLst/>
                <a:gdLst>
                  <a:gd name="T0" fmla="*/ 173 w 301"/>
                  <a:gd name="T1" fmla="*/ 91 h 325"/>
                  <a:gd name="T2" fmla="*/ 64 w 301"/>
                  <a:gd name="T3" fmla="*/ 143 h 325"/>
                  <a:gd name="T4" fmla="*/ 19 w 301"/>
                  <a:gd name="T5" fmla="*/ 175 h 325"/>
                  <a:gd name="T6" fmla="*/ 23 w 301"/>
                  <a:gd name="T7" fmla="*/ 230 h 325"/>
                  <a:gd name="T8" fmla="*/ 32 w 301"/>
                  <a:gd name="T9" fmla="*/ 231 h 325"/>
                  <a:gd name="T10" fmla="*/ 31 w 301"/>
                  <a:gd name="T11" fmla="*/ 259 h 325"/>
                  <a:gd name="T12" fmla="*/ 55 w 301"/>
                  <a:gd name="T13" fmla="*/ 271 h 325"/>
                  <a:gd name="T14" fmla="*/ 68 w 301"/>
                  <a:gd name="T15" fmla="*/ 264 h 325"/>
                  <a:gd name="T16" fmla="*/ 70 w 301"/>
                  <a:gd name="T17" fmla="*/ 266 h 325"/>
                  <a:gd name="T18" fmla="*/ 68 w 301"/>
                  <a:gd name="T19" fmla="*/ 268 h 325"/>
                  <a:gd name="T20" fmla="*/ 93 w 301"/>
                  <a:gd name="T21" fmla="*/ 309 h 325"/>
                  <a:gd name="T22" fmla="*/ 223 w 301"/>
                  <a:gd name="T23" fmla="*/ 221 h 325"/>
                  <a:gd name="T24" fmla="*/ 260 w 301"/>
                  <a:gd name="T25" fmla="*/ 187 h 325"/>
                  <a:gd name="T26" fmla="*/ 259 w 301"/>
                  <a:gd name="T27" fmla="*/ 191 h 325"/>
                  <a:gd name="T28" fmla="*/ 293 w 301"/>
                  <a:gd name="T29" fmla="*/ 216 h 325"/>
                  <a:gd name="T30" fmla="*/ 294 w 301"/>
                  <a:gd name="T31" fmla="*/ 147 h 325"/>
                  <a:gd name="T32" fmla="*/ 287 w 301"/>
                  <a:gd name="T33" fmla="*/ 135 h 325"/>
                  <a:gd name="T34" fmla="*/ 280 w 301"/>
                  <a:gd name="T35" fmla="*/ 115 h 325"/>
                  <a:gd name="T36" fmla="*/ 275 w 301"/>
                  <a:gd name="T37" fmla="*/ 110 h 325"/>
                  <a:gd name="T38" fmla="*/ 265 w 301"/>
                  <a:gd name="T39" fmla="*/ 95 h 325"/>
                  <a:gd name="T40" fmla="*/ 223 w 301"/>
                  <a:gd name="T41" fmla="*/ 80 h 325"/>
                  <a:gd name="T42" fmla="*/ 173 w 301"/>
                  <a:gd name="T43" fmla="*/ 91 h 325"/>
                  <a:gd name="T44" fmla="*/ 153 w 301"/>
                  <a:gd name="T45" fmla="*/ 29 h 325"/>
                  <a:gd name="T46" fmla="*/ 190 w 301"/>
                  <a:gd name="T47" fmla="*/ 49 h 325"/>
                  <a:gd name="T48" fmla="*/ 206 w 301"/>
                  <a:gd name="T49" fmla="*/ 47 h 325"/>
                  <a:gd name="T50" fmla="*/ 212 w 301"/>
                  <a:gd name="T51" fmla="*/ 29 h 325"/>
                  <a:gd name="T52" fmla="*/ 168 w 301"/>
                  <a:gd name="T53" fmla="*/ 3 h 325"/>
                  <a:gd name="T54" fmla="*/ 153 w 301"/>
                  <a:gd name="T55"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1" h="325">
                    <a:moveTo>
                      <a:pt x="173" y="91"/>
                    </a:moveTo>
                    <a:cubicBezTo>
                      <a:pt x="136" y="104"/>
                      <a:pt x="99" y="121"/>
                      <a:pt x="64" y="143"/>
                    </a:cubicBezTo>
                    <a:cubicBezTo>
                      <a:pt x="48" y="152"/>
                      <a:pt x="33" y="163"/>
                      <a:pt x="19" y="175"/>
                    </a:cubicBezTo>
                    <a:cubicBezTo>
                      <a:pt x="0" y="194"/>
                      <a:pt x="3" y="221"/>
                      <a:pt x="23" y="230"/>
                    </a:cubicBezTo>
                    <a:cubicBezTo>
                      <a:pt x="25" y="231"/>
                      <a:pt x="28" y="231"/>
                      <a:pt x="32" y="231"/>
                    </a:cubicBezTo>
                    <a:cubicBezTo>
                      <a:pt x="27" y="241"/>
                      <a:pt x="28" y="253"/>
                      <a:pt x="31" y="259"/>
                    </a:cubicBezTo>
                    <a:cubicBezTo>
                      <a:pt x="34" y="266"/>
                      <a:pt x="44" y="276"/>
                      <a:pt x="55" y="271"/>
                    </a:cubicBezTo>
                    <a:cubicBezTo>
                      <a:pt x="59" y="269"/>
                      <a:pt x="64" y="266"/>
                      <a:pt x="68" y="264"/>
                    </a:cubicBezTo>
                    <a:cubicBezTo>
                      <a:pt x="69" y="265"/>
                      <a:pt x="69" y="265"/>
                      <a:pt x="70" y="266"/>
                    </a:cubicBezTo>
                    <a:cubicBezTo>
                      <a:pt x="69" y="267"/>
                      <a:pt x="68" y="268"/>
                      <a:pt x="68" y="268"/>
                    </a:cubicBezTo>
                    <a:cubicBezTo>
                      <a:pt x="50" y="286"/>
                      <a:pt x="65" y="325"/>
                      <a:pt x="93" y="309"/>
                    </a:cubicBezTo>
                    <a:cubicBezTo>
                      <a:pt x="138" y="283"/>
                      <a:pt x="183" y="254"/>
                      <a:pt x="223" y="221"/>
                    </a:cubicBezTo>
                    <a:cubicBezTo>
                      <a:pt x="235" y="211"/>
                      <a:pt x="248" y="199"/>
                      <a:pt x="260" y="187"/>
                    </a:cubicBezTo>
                    <a:cubicBezTo>
                      <a:pt x="260" y="188"/>
                      <a:pt x="259" y="190"/>
                      <a:pt x="259" y="191"/>
                    </a:cubicBezTo>
                    <a:cubicBezTo>
                      <a:pt x="254" y="204"/>
                      <a:pt x="287" y="231"/>
                      <a:pt x="293" y="216"/>
                    </a:cubicBezTo>
                    <a:cubicBezTo>
                      <a:pt x="301" y="194"/>
                      <a:pt x="301" y="168"/>
                      <a:pt x="294" y="147"/>
                    </a:cubicBezTo>
                    <a:cubicBezTo>
                      <a:pt x="293" y="143"/>
                      <a:pt x="290" y="139"/>
                      <a:pt x="287" y="135"/>
                    </a:cubicBezTo>
                    <a:cubicBezTo>
                      <a:pt x="287" y="129"/>
                      <a:pt x="285" y="122"/>
                      <a:pt x="280" y="115"/>
                    </a:cubicBezTo>
                    <a:cubicBezTo>
                      <a:pt x="279" y="113"/>
                      <a:pt x="277" y="112"/>
                      <a:pt x="275" y="110"/>
                    </a:cubicBezTo>
                    <a:cubicBezTo>
                      <a:pt x="273" y="104"/>
                      <a:pt x="270" y="99"/>
                      <a:pt x="265" y="95"/>
                    </a:cubicBezTo>
                    <a:cubicBezTo>
                      <a:pt x="254" y="87"/>
                      <a:pt x="240" y="80"/>
                      <a:pt x="223" y="80"/>
                    </a:cubicBezTo>
                    <a:cubicBezTo>
                      <a:pt x="207" y="79"/>
                      <a:pt x="190" y="85"/>
                      <a:pt x="173" y="91"/>
                    </a:cubicBezTo>
                    <a:close/>
                    <a:moveTo>
                      <a:pt x="153" y="29"/>
                    </a:moveTo>
                    <a:cubicBezTo>
                      <a:pt x="169" y="33"/>
                      <a:pt x="184" y="40"/>
                      <a:pt x="190" y="49"/>
                    </a:cubicBezTo>
                    <a:cubicBezTo>
                      <a:pt x="192" y="53"/>
                      <a:pt x="200" y="53"/>
                      <a:pt x="206" y="47"/>
                    </a:cubicBezTo>
                    <a:cubicBezTo>
                      <a:pt x="213" y="42"/>
                      <a:pt x="216" y="34"/>
                      <a:pt x="212" y="29"/>
                    </a:cubicBezTo>
                    <a:cubicBezTo>
                      <a:pt x="205" y="17"/>
                      <a:pt x="189" y="8"/>
                      <a:pt x="168" y="3"/>
                    </a:cubicBezTo>
                    <a:cubicBezTo>
                      <a:pt x="153" y="0"/>
                      <a:pt x="140" y="26"/>
                      <a:pt x="153" y="2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3">
                <a:extLst>
                  <a:ext uri="{FF2B5EF4-FFF2-40B4-BE49-F238E27FC236}">
                    <a16:creationId xmlns:a16="http://schemas.microsoft.com/office/drawing/2014/main" id="{4EA56BA8-719C-42DD-B240-ACDA5E99D181}"/>
                  </a:ext>
                </a:extLst>
              </p:cNvPr>
              <p:cNvSpPr>
                <a:spLocks/>
              </p:cNvSpPr>
              <p:nvPr/>
            </p:nvSpPr>
            <p:spPr bwMode="auto">
              <a:xfrm>
                <a:off x="4221906" y="3548107"/>
                <a:ext cx="967220" cy="992464"/>
              </a:xfrm>
              <a:custGeom>
                <a:avLst/>
                <a:gdLst>
                  <a:gd name="T0" fmla="*/ 187 w 311"/>
                  <a:gd name="T1" fmla="*/ 301 h 319"/>
                  <a:gd name="T2" fmla="*/ 18 w 311"/>
                  <a:gd name="T3" fmla="*/ 191 h 319"/>
                  <a:gd name="T4" fmla="*/ 121 w 311"/>
                  <a:gd name="T5" fmla="*/ 17 h 319"/>
                  <a:gd name="T6" fmla="*/ 297 w 311"/>
                  <a:gd name="T7" fmla="*/ 131 h 319"/>
                  <a:gd name="T8" fmla="*/ 187 w 311"/>
                  <a:gd name="T9" fmla="*/ 301 h 319"/>
                </a:gdLst>
                <a:ahLst/>
                <a:cxnLst>
                  <a:cxn ang="0">
                    <a:pos x="T0" y="T1"/>
                  </a:cxn>
                  <a:cxn ang="0">
                    <a:pos x="T2" y="T3"/>
                  </a:cxn>
                  <a:cxn ang="0">
                    <a:pos x="T4" y="T5"/>
                  </a:cxn>
                  <a:cxn ang="0">
                    <a:pos x="T6" y="T7"/>
                  </a:cxn>
                  <a:cxn ang="0">
                    <a:pos x="T8" y="T9"/>
                  </a:cxn>
                </a:cxnLst>
                <a:rect l="0" t="0" r="r" b="b"/>
                <a:pathLst>
                  <a:path w="311" h="319">
                    <a:moveTo>
                      <a:pt x="187" y="301"/>
                    </a:moveTo>
                    <a:cubicBezTo>
                      <a:pt x="112" y="319"/>
                      <a:pt x="37" y="269"/>
                      <a:pt x="18" y="191"/>
                    </a:cubicBezTo>
                    <a:cubicBezTo>
                      <a:pt x="0" y="113"/>
                      <a:pt x="46" y="35"/>
                      <a:pt x="121" y="17"/>
                    </a:cubicBezTo>
                    <a:cubicBezTo>
                      <a:pt x="195" y="0"/>
                      <a:pt x="284" y="70"/>
                      <a:pt x="297" y="131"/>
                    </a:cubicBezTo>
                    <a:cubicBezTo>
                      <a:pt x="311" y="201"/>
                      <a:pt x="262" y="283"/>
                      <a:pt x="187" y="3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4">
                <a:extLst>
                  <a:ext uri="{FF2B5EF4-FFF2-40B4-BE49-F238E27FC236}">
                    <a16:creationId xmlns:a16="http://schemas.microsoft.com/office/drawing/2014/main" id="{50CF5E01-04C8-4912-8940-17BED28209FF}"/>
                  </a:ext>
                </a:extLst>
              </p:cNvPr>
              <p:cNvSpPr>
                <a:spLocks/>
              </p:cNvSpPr>
              <p:nvPr/>
            </p:nvSpPr>
            <p:spPr bwMode="auto">
              <a:xfrm>
                <a:off x="4627411" y="4283382"/>
                <a:ext cx="282435" cy="208276"/>
              </a:xfrm>
              <a:custGeom>
                <a:avLst/>
                <a:gdLst>
                  <a:gd name="T0" fmla="*/ 60 w 91"/>
                  <a:gd name="T1" fmla="*/ 57 h 67"/>
                  <a:gd name="T2" fmla="*/ 51 w 91"/>
                  <a:gd name="T3" fmla="*/ 15 h 67"/>
                  <a:gd name="T4" fmla="*/ 60 w 91"/>
                  <a:gd name="T5" fmla="*/ 57 h 67"/>
                </a:gdLst>
                <a:ahLst/>
                <a:cxnLst>
                  <a:cxn ang="0">
                    <a:pos x="T0" y="T1"/>
                  </a:cxn>
                  <a:cxn ang="0">
                    <a:pos x="T2" y="T3"/>
                  </a:cxn>
                  <a:cxn ang="0">
                    <a:pos x="T4" y="T5"/>
                  </a:cxn>
                </a:cxnLst>
                <a:rect l="0" t="0" r="r" b="b"/>
                <a:pathLst>
                  <a:path w="91" h="67">
                    <a:moveTo>
                      <a:pt x="60" y="57"/>
                    </a:moveTo>
                    <a:cubicBezTo>
                      <a:pt x="0" y="67"/>
                      <a:pt x="22" y="26"/>
                      <a:pt x="51" y="15"/>
                    </a:cubicBezTo>
                    <a:cubicBezTo>
                      <a:pt x="89" y="0"/>
                      <a:pt x="91" y="52"/>
                      <a:pt x="60" y="57"/>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5">
                <a:extLst>
                  <a:ext uri="{FF2B5EF4-FFF2-40B4-BE49-F238E27FC236}">
                    <a16:creationId xmlns:a16="http://schemas.microsoft.com/office/drawing/2014/main" id="{06F3937F-F69B-4910-99CD-36046D8B4756}"/>
                  </a:ext>
                </a:extLst>
              </p:cNvPr>
              <p:cNvSpPr>
                <a:spLocks/>
              </p:cNvSpPr>
              <p:nvPr/>
            </p:nvSpPr>
            <p:spPr bwMode="auto">
              <a:xfrm>
                <a:off x="4368645" y="3647511"/>
                <a:ext cx="326614" cy="156206"/>
              </a:xfrm>
              <a:custGeom>
                <a:avLst/>
                <a:gdLst>
                  <a:gd name="T0" fmla="*/ 61 w 105"/>
                  <a:gd name="T1" fmla="*/ 48 h 50"/>
                  <a:gd name="T2" fmla="*/ 61 w 105"/>
                  <a:gd name="T3" fmla="*/ 0 h 50"/>
                  <a:gd name="T4" fmla="*/ 61 w 105"/>
                  <a:gd name="T5" fmla="*/ 48 h 50"/>
                </a:gdLst>
                <a:ahLst/>
                <a:cxnLst>
                  <a:cxn ang="0">
                    <a:pos x="T0" y="T1"/>
                  </a:cxn>
                  <a:cxn ang="0">
                    <a:pos x="T2" y="T3"/>
                  </a:cxn>
                  <a:cxn ang="0">
                    <a:pos x="T4" y="T5"/>
                  </a:cxn>
                </a:cxnLst>
                <a:rect l="0" t="0" r="r" b="b"/>
                <a:pathLst>
                  <a:path w="105" h="50">
                    <a:moveTo>
                      <a:pt x="61" y="48"/>
                    </a:moveTo>
                    <a:cubicBezTo>
                      <a:pt x="0" y="45"/>
                      <a:pt x="40" y="0"/>
                      <a:pt x="61" y="0"/>
                    </a:cubicBezTo>
                    <a:cubicBezTo>
                      <a:pt x="105" y="0"/>
                      <a:pt x="92" y="50"/>
                      <a:pt x="61" y="48"/>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46">
                <a:extLst>
                  <a:ext uri="{FF2B5EF4-FFF2-40B4-BE49-F238E27FC236}">
                    <a16:creationId xmlns:a16="http://schemas.microsoft.com/office/drawing/2014/main" id="{B987BCE0-19A4-4E3C-BAF0-22C99885F553}"/>
                  </a:ext>
                </a:extLst>
              </p:cNvPr>
              <p:cNvSpPr>
                <a:spLocks/>
              </p:cNvSpPr>
              <p:nvPr/>
            </p:nvSpPr>
            <p:spPr bwMode="auto">
              <a:xfrm>
                <a:off x="4865666" y="4149266"/>
                <a:ext cx="89938" cy="156206"/>
              </a:xfrm>
              <a:custGeom>
                <a:avLst/>
                <a:gdLst>
                  <a:gd name="T0" fmla="*/ 3 w 29"/>
                  <a:gd name="T1" fmla="*/ 23 h 50"/>
                  <a:gd name="T2" fmla="*/ 14 w 29"/>
                  <a:gd name="T3" fmla="*/ 44 h 50"/>
                  <a:gd name="T4" fmla="*/ 16 w 29"/>
                  <a:gd name="T5" fmla="*/ 10 h 50"/>
                  <a:gd name="T6" fmla="*/ 3 w 29"/>
                  <a:gd name="T7" fmla="*/ 23 h 50"/>
                </a:gdLst>
                <a:ahLst/>
                <a:cxnLst>
                  <a:cxn ang="0">
                    <a:pos x="T0" y="T1"/>
                  </a:cxn>
                  <a:cxn ang="0">
                    <a:pos x="T2" y="T3"/>
                  </a:cxn>
                  <a:cxn ang="0">
                    <a:pos x="T4" y="T5"/>
                  </a:cxn>
                  <a:cxn ang="0">
                    <a:pos x="T6" y="T7"/>
                  </a:cxn>
                </a:cxnLst>
                <a:rect l="0" t="0" r="r" b="b"/>
                <a:pathLst>
                  <a:path w="29" h="50">
                    <a:moveTo>
                      <a:pt x="3" y="23"/>
                    </a:moveTo>
                    <a:cubicBezTo>
                      <a:pt x="0" y="36"/>
                      <a:pt x="4" y="50"/>
                      <a:pt x="14" y="44"/>
                    </a:cubicBezTo>
                    <a:cubicBezTo>
                      <a:pt x="22" y="38"/>
                      <a:pt x="29" y="24"/>
                      <a:pt x="16" y="10"/>
                    </a:cubicBezTo>
                    <a:cubicBezTo>
                      <a:pt x="6" y="0"/>
                      <a:pt x="4" y="18"/>
                      <a:pt x="3" y="23"/>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7">
                <a:extLst>
                  <a:ext uri="{FF2B5EF4-FFF2-40B4-BE49-F238E27FC236}">
                    <a16:creationId xmlns:a16="http://schemas.microsoft.com/office/drawing/2014/main" id="{C3065885-947A-485D-B20D-FDCD6D7296C4}"/>
                  </a:ext>
                </a:extLst>
              </p:cNvPr>
              <p:cNvSpPr>
                <a:spLocks/>
              </p:cNvSpPr>
              <p:nvPr/>
            </p:nvSpPr>
            <p:spPr bwMode="auto">
              <a:xfrm>
                <a:off x="4756795" y="3980436"/>
                <a:ext cx="59958" cy="91515"/>
              </a:xfrm>
              <a:custGeom>
                <a:avLst/>
                <a:gdLst>
                  <a:gd name="T0" fmla="*/ 16 w 19"/>
                  <a:gd name="T1" fmla="*/ 10 h 29"/>
                  <a:gd name="T2" fmla="*/ 4 w 19"/>
                  <a:gd name="T3" fmla="*/ 3 h 29"/>
                  <a:gd name="T4" fmla="*/ 16 w 19"/>
                  <a:gd name="T5" fmla="*/ 25 h 29"/>
                  <a:gd name="T6" fmla="*/ 16 w 19"/>
                  <a:gd name="T7" fmla="*/ 10 h 29"/>
                </a:gdLst>
                <a:ahLst/>
                <a:cxnLst>
                  <a:cxn ang="0">
                    <a:pos x="T0" y="T1"/>
                  </a:cxn>
                  <a:cxn ang="0">
                    <a:pos x="T2" y="T3"/>
                  </a:cxn>
                  <a:cxn ang="0">
                    <a:pos x="T4" y="T5"/>
                  </a:cxn>
                  <a:cxn ang="0">
                    <a:pos x="T6" y="T7"/>
                  </a:cxn>
                </a:cxnLst>
                <a:rect l="0" t="0" r="r" b="b"/>
                <a:pathLst>
                  <a:path w="19" h="29">
                    <a:moveTo>
                      <a:pt x="16" y="10"/>
                    </a:moveTo>
                    <a:cubicBezTo>
                      <a:pt x="11" y="0"/>
                      <a:pt x="0" y="0"/>
                      <a:pt x="4" y="3"/>
                    </a:cubicBezTo>
                    <a:cubicBezTo>
                      <a:pt x="12" y="9"/>
                      <a:pt x="14" y="29"/>
                      <a:pt x="16" y="25"/>
                    </a:cubicBezTo>
                    <a:cubicBezTo>
                      <a:pt x="19" y="18"/>
                      <a:pt x="18" y="14"/>
                      <a:pt x="16" y="10"/>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8">
                <a:extLst>
                  <a:ext uri="{FF2B5EF4-FFF2-40B4-BE49-F238E27FC236}">
                    <a16:creationId xmlns:a16="http://schemas.microsoft.com/office/drawing/2014/main" id="{2D27A43D-C3F9-4D64-9B53-AB039A9EC847}"/>
                  </a:ext>
                </a:extLst>
              </p:cNvPr>
              <p:cNvSpPr>
                <a:spLocks/>
              </p:cNvSpPr>
              <p:nvPr/>
            </p:nvSpPr>
            <p:spPr bwMode="auto">
              <a:xfrm>
                <a:off x="4651079" y="3739026"/>
                <a:ext cx="121495" cy="112027"/>
              </a:xfrm>
              <a:custGeom>
                <a:avLst/>
                <a:gdLst>
                  <a:gd name="T0" fmla="*/ 17 w 39"/>
                  <a:gd name="T1" fmla="*/ 24 h 36"/>
                  <a:gd name="T2" fmla="*/ 38 w 39"/>
                  <a:gd name="T3" fmla="*/ 26 h 36"/>
                  <a:gd name="T4" fmla="*/ 14 w 39"/>
                  <a:gd name="T5" fmla="*/ 2 h 36"/>
                  <a:gd name="T6" fmla="*/ 17 w 39"/>
                  <a:gd name="T7" fmla="*/ 24 h 36"/>
                </a:gdLst>
                <a:ahLst/>
                <a:cxnLst>
                  <a:cxn ang="0">
                    <a:pos x="T0" y="T1"/>
                  </a:cxn>
                  <a:cxn ang="0">
                    <a:pos x="T2" y="T3"/>
                  </a:cxn>
                  <a:cxn ang="0">
                    <a:pos x="T4" y="T5"/>
                  </a:cxn>
                  <a:cxn ang="0">
                    <a:pos x="T6" y="T7"/>
                  </a:cxn>
                </a:cxnLst>
                <a:rect l="0" t="0" r="r" b="b"/>
                <a:pathLst>
                  <a:path w="39" h="36">
                    <a:moveTo>
                      <a:pt x="17" y="24"/>
                    </a:moveTo>
                    <a:cubicBezTo>
                      <a:pt x="26" y="35"/>
                      <a:pt x="39" y="36"/>
                      <a:pt x="38" y="26"/>
                    </a:cubicBezTo>
                    <a:cubicBezTo>
                      <a:pt x="36" y="4"/>
                      <a:pt x="20" y="0"/>
                      <a:pt x="14" y="2"/>
                    </a:cubicBezTo>
                    <a:cubicBezTo>
                      <a:pt x="0" y="5"/>
                      <a:pt x="14" y="20"/>
                      <a:pt x="17" y="24"/>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9">
                <a:extLst>
                  <a:ext uri="{FF2B5EF4-FFF2-40B4-BE49-F238E27FC236}">
                    <a16:creationId xmlns:a16="http://schemas.microsoft.com/office/drawing/2014/main" id="{4EF45ED8-549C-4249-936C-0478ECFCB4A7}"/>
                  </a:ext>
                </a:extLst>
              </p:cNvPr>
              <p:cNvSpPr>
                <a:spLocks/>
              </p:cNvSpPr>
              <p:nvPr/>
            </p:nvSpPr>
            <p:spPr bwMode="auto">
              <a:xfrm>
                <a:off x="4427025" y="3841586"/>
                <a:ext cx="323459" cy="457575"/>
              </a:xfrm>
              <a:custGeom>
                <a:avLst/>
                <a:gdLst>
                  <a:gd name="T0" fmla="*/ 1 w 104"/>
                  <a:gd name="T1" fmla="*/ 56 h 147"/>
                  <a:gd name="T2" fmla="*/ 90 w 104"/>
                  <a:gd name="T3" fmla="*/ 143 h 147"/>
                  <a:gd name="T4" fmla="*/ 97 w 104"/>
                  <a:gd name="T5" fmla="*/ 144 h 147"/>
                  <a:gd name="T6" fmla="*/ 13 w 104"/>
                  <a:gd name="T7" fmla="*/ 54 h 147"/>
                  <a:gd name="T8" fmla="*/ 34 w 104"/>
                  <a:gd name="T9" fmla="*/ 0 h 147"/>
                  <a:gd name="T10" fmla="*/ 1 w 104"/>
                  <a:gd name="T11" fmla="*/ 56 h 147"/>
                </a:gdLst>
                <a:ahLst/>
                <a:cxnLst>
                  <a:cxn ang="0">
                    <a:pos x="T0" y="T1"/>
                  </a:cxn>
                  <a:cxn ang="0">
                    <a:pos x="T2" y="T3"/>
                  </a:cxn>
                  <a:cxn ang="0">
                    <a:pos x="T4" y="T5"/>
                  </a:cxn>
                  <a:cxn ang="0">
                    <a:pos x="T6" y="T7"/>
                  </a:cxn>
                  <a:cxn ang="0">
                    <a:pos x="T8" y="T9"/>
                  </a:cxn>
                  <a:cxn ang="0">
                    <a:pos x="T10" y="T11"/>
                  </a:cxn>
                </a:cxnLst>
                <a:rect l="0" t="0" r="r" b="b"/>
                <a:pathLst>
                  <a:path w="104" h="147">
                    <a:moveTo>
                      <a:pt x="1" y="56"/>
                    </a:moveTo>
                    <a:cubicBezTo>
                      <a:pt x="1" y="117"/>
                      <a:pt x="52" y="134"/>
                      <a:pt x="90" y="143"/>
                    </a:cubicBezTo>
                    <a:cubicBezTo>
                      <a:pt x="92" y="144"/>
                      <a:pt x="104" y="147"/>
                      <a:pt x="97" y="144"/>
                    </a:cubicBezTo>
                    <a:cubicBezTo>
                      <a:pt x="56" y="130"/>
                      <a:pt x="15" y="109"/>
                      <a:pt x="13" y="54"/>
                    </a:cubicBezTo>
                    <a:cubicBezTo>
                      <a:pt x="12" y="36"/>
                      <a:pt x="23" y="14"/>
                      <a:pt x="34" y="0"/>
                    </a:cubicBezTo>
                    <a:cubicBezTo>
                      <a:pt x="33" y="1"/>
                      <a:pt x="0" y="20"/>
                      <a:pt x="1" y="56"/>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0">
                <a:extLst>
                  <a:ext uri="{FF2B5EF4-FFF2-40B4-BE49-F238E27FC236}">
                    <a16:creationId xmlns:a16="http://schemas.microsoft.com/office/drawing/2014/main" id="{8F9E3405-10AD-4868-827F-701E904190C1}"/>
                  </a:ext>
                </a:extLst>
              </p:cNvPr>
              <p:cNvSpPr>
                <a:spLocks noEditPoints="1"/>
              </p:cNvSpPr>
              <p:nvPr/>
            </p:nvSpPr>
            <p:spPr bwMode="auto">
              <a:xfrm>
                <a:off x="4160369" y="3246739"/>
                <a:ext cx="1031911" cy="1468973"/>
              </a:xfrm>
              <a:custGeom>
                <a:avLst/>
                <a:gdLst>
                  <a:gd name="T0" fmla="*/ 150 w 332"/>
                  <a:gd name="T1" fmla="*/ 95 h 472"/>
                  <a:gd name="T2" fmla="*/ 131 w 332"/>
                  <a:gd name="T3" fmla="*/ 97 h 472"/>
                  <a:gd name="T4" fmla="*/ 89 w 332"/>
                  <a:gd name="T5" fmla="*/ 109 h 472"/>
                  <a:gd name="T6" fmla="*/ 30 w 332"/>
                  <a:gd name="T7" fmla="*/ 111 h 472"/>
                  <a:gd name="T8" fmla="*/ 80 w 332"/>
                  <a:gd name="T9" fmla="*/ 122 h 472"/>
                  <a:gd name="T10" fmla="*/ 21 w 332"/>
                  <a:gd name="T11" fmla="*/ 270 h 472"/>
                  <a:gd name="T12" fmla="*/ 172 w 332"/>
                  <a:gd name="T13" fmla="*/ 405 h 472"/>
                  <a:gd name="T14" fmla="*/ 128 w 332"/>
                  <a:gd name="T15" fmla="*/ 415 h 472"/>
                  <a:gd name="T16" fmla="*/ 147 w 332"/>
                  <a:gd name="T17" fmla="*/ 457 h 472"/>
                  <a:gd name="T18" fmla="*/ 184 w 332"/>
                  <a:gd name="T19" fmla="*/ 419 h 472"/>
                  <a:gd name="T20" fmla="*/ 182 w 332"/>
                  <a:gd name="T21" fmla="*/ 472 h 472"/>
                  <a:gd name="T22" fmla="*/ 218 w 332"/>
                  <a:gd name="T23" fmla="*/ 426 h 472"/>
                  <a:gd name="T24" fmla="*/ 317 w 332"/>
                  <a:gd name="T25" fmla="*/ 302 h 472"/>
                  <a:gd name="T26" fmla="*/ 328 w 332"/>
                  <a:gd name="T27" fmla="*/ 317 h 472"/>
                  <a:gd name="T28" fmla="*/ 323 w 332"/>
                  <a:gd name="T29" fmla="*/ 296 h 472"/>
                  <a:gd name="T30" fmla="*/ 277 w 332"/>
                  <a:gd name="T31" fmla="*/ 139 h 472"/>
                  <a:gd name="T32" fmla="*/ 255 w 332"/>
                  <a:gd name="T33" fmla="*/ 122 h 472"/>
                  <a:gd name="T34" fmla="*/ 220 w 332"/>
                  <a:gd name="T35" fmla="*/ 107 h 472"/>
                  <a:gd name="T36" fmla="*/ 208 w 332"/>
                  <a:gd name="T37" fmla="*/ 102 h 472"/>
                  <a:gd name="T38" fmla="*/ 169 w 332"/>
                  <a:gd name="T39" fmla="*/ 46 h 472"/>
                  <a:gd name="T40" fmla="*/ 193 w 332"/>
                  <a:gd name="T41" fmla="*/ 422 h 472"/>
                  <a:gd name="T42" fmla="*/ 297 w 332"/>
                  <a:gd name="T43" fmla="*/ 334 h 472"/>
                  <a:gd name="T44" fmla="*/ 185 w 332"/>
                  <a:gd name="T45" fmla="*/ 116 h 472"/>
                  <a:gd name="T46" fmla="*/ 198 w 332"/>
                  <a:gd name="T47" fmla="*/ 119 h 472"/>
                  <a:gd name="T48" fmla="*/ 196 w 332"/>
                  <a:gd name="T49" fmla="*/ 125 h 472"/>
                  <a:gd name="T50" fmla="*/ 204 w 332"/>
                  <a:gd name="T51" fmla="*/ 131 h 472"/>
                  <a:gd name="T52" fmla="*/ 215 w 332"/>
                  <a:gd name="T53" fmla="*/ 134 h 472"/>
                  <a:gd name="T54" fmla="*/ 219 w 332"/>
                  <a:gd name="T55" fmla="*/ 138 h 472"/>
                  <a:gd name="T56" fmla="*/ 225 w 332"/>
                  <a:gd name="T57" fmla="*/ 143 h 472"/>
                  <a:gd name="T58" fmla="*/ 228 w 332"/>
                  <a:gd name="T59" fmla="*/ 146 h 472"/>
                  <a:gd name="T60" fmla="*/ 218 w 332"/>
                  <a:gd name="T61" fmla="*/ 162 h 472"/>
                  <a:gd name="T62" fmla="*/ 233 w 332"/>
                  <a:gd name="T63" fmla="*/ 151 h 472"/>
                  <a:gd name="T64" fmla="*/ 236 w 332"/>
                  <a:gd name="T65" fmla="*/ 155 h 472"/>
                  <a:gd name="T66" fmla="*/ 242 w 332"/>
                  <a:gd name="T67" fmla="*/ 163 h 472"/>
                  <a:gd name="T68" fmla="*/ 244 w 332"/>
                  <a:gd name="T69" fmla="*/ 170 h 472"/>
                  <a:gd name="T70" fmla="*/ 251 w 332"/>
                  <a:gd name="T71" fmla="*/ 176 h 472"/>
                  <a:gd name="T72" fmla="*/ 256 w 332"/>
                  <a:gd name="T73" fmla="*/ 185 h 472"/>
                  <a:gd name="T74" fmla="*/ 255 w 332"/>
                  <a:gd name="T75" fmla="*/ 191 h 472"/>
                  <a:gd name="T76" fmla="*/ 271 w 332"/>
                  <a:gd name="T77" fmla="*/ 201 h 472"/>
                  <a:gd name="T78" fmla="*/ 283 w 332"/>
                  <a:gd name="T79" fmla="*/ 214 h 472"/>
                  <a:gd name="T80" fmla="*/ 281 w 332"/>
                  <a:gd name="T81" fmla="*/ 231 h 472"/>
                  <a:gd name="T82" fmla="*/ 294 w 332"/>
                  <a:gd name="T83" fmla="*/ 234 h 472"/>
                  <a:gd name="T84" fmla="*/ 289 w 332"/>
                  <a:gd name="T85" fmla="*/ 244 h 472"/>
                  <a:gd name="T86" fmla="*/ 297 w 332"/>
                  <a:gd name="T87" fmla="*/ 251 h 472"/>
                  <a:gd name="T88" fmla="*/ 301 w 332"/>
                  <a:gd name="T89" fmla="*/ 261 h 472"/>
                  <a:gd name="T90" fmla="*/ 302 w 332"/>
                  <a:gd name="T91" fmla="*/ 264 h 472"/>
                  <a:gd name="T92" fmla="*/ 295 w 332"/>
                  <a:gd name="T93" fmla="*/ 269 h 472"/>
                  <a:gd name="T94" fmla="*/ 304 w 332"/>
                  <a:gd name="T95" fmla="*/ 274 h 472"/>
                  <a:gd name="T96" fmla="*/ 307 w 332"/>
                  <a:gd name="T97" fmla="*/ 277 h 472"/>
                  <a:gd name="T98" fmla="*/ 293 w 332"/>
                  <a:gd name="T99" fmla="*/ 288 h 472"/>
                  <a:gd name="T100" fmla="*/ 308 w 332"/>
                  <a:gd name="T101" fmla="*/ 291 h 472"/>
                  <a:gd name="T102" fmla="*/ 300 w 332"/>
                  <a:gd name="T103" fmla="*/ 307 h 472"/>
                  <a:gd name="T104" fmla="*/ 300 w 332"/>
                  <a:gd name="T105" fmla="*/ 310 h 472"/>
                  <a:gd name="T106" fmla="*/ 300 w 332"/>
                  <a:gd name="T107" fmla="*/ 317 h 472"/>
                  <a:gd name="T108" fmla="*/ 250 w 332"/>
                  <a:gd name="T109" fmla="*/ 374 h 472"/>
                  <a:gd name="T110" fmla="*/ 142 w 332"/>
                  <a:gd name="T111" fmla="*/ 392 h 472"/>
                  <a:gd name="T112" fmla="*/ 164 w 332"/>
                  <a:gd name="T113" fmla="*/ 118 h 472"/>
                  <a:gd name="T114" fmla="*/ 305 w 332"/>
                  <a:gd name="T115" fmla="*/ 337 h 472"/>
                  <a:gd name="T116" fmla="*/ 330 w 332"/>
                  <a:gd name="T117" fmla="*/ 322 h 472"/>
                  <a:gd name="T118" fmla="*/ 22 w 332"/>
                  <a:gd name="T119" fmla="*/ 107 h 472"/>
                  <a:gd name="T120" fmla="*/ 277 w 332"/>
                  <a:gd name="T121" fmla="*/ 139 h 472"/>
                  <a:gd name="T122" fmla="*/ 330 w 332"/>
                  <a:gd name="T123" fmla="*/ 312 h 472"/>
                  <a:gd name="T124" fmla="*/ 205 w 332"/>
                  <a:gd name="T125" fmla="*/ 7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472">
                    <a:moveTo>
                      <a:pt x="111" y="18"/>
                    </a:moveTo>
                    <a:cubicBezTo>
                      <a:pt x="101" y="23"/>
                      <a:pt x="109" y="40"/>
                      <a:pt x="121" y="57"/>
                    </a:cubicBezTo>
                    <a:cubicBezTo>
                      <a:pt x="112" y="51"/>
                      <a:pt x="102" y="48"/>
                      <a:pt x="91" y="51"/>
                    </a:cubicBezTo>
                    <a:cubicBezTo>
                      <a:pt x="91" y="51"/>
                      <a:pt x="92" y="93"/>
                      <a:pt x="150" y="95"/>
                    </a:cubicBezTo>
                    <a:cubicBezTo>
                      <a:pt x="145" y="95"/>
                      <a:pt x="139" y="96"/>
                      <a:pt x="134" y="97"/>
                    </a:cubicBezTo>
                    <a:cubicBezTo>
                      <a:pt x="134" y="97"/>
                      <a:pt x="133" y="97"/>
                      <a:pt x="133" y="97"/>
                    </a:cubicBezTo>
                    <a:cubicBezTo>
                      <a:pt x="132" y="97"/>
                      <a:pt x="131" y="97"/>
                      <a:pt x="129" y="98"/>
                    </a:cubicBezTo>
                    <a:cubicBezTo>
                      <a:pt x="130" y="98"/>
                      <a:pt x="130" y="98"/>
                      <a:pt x="131" y="97"/>
                    </a:cubicBezTo>
                    <a:cubicBezTo>
                      <a:pt x="120" y="100"/>
                      <a:pt x="110" y="102"/>
                      <a:pt x="100" y="105"/>
                    </a:cubicBezTo>
                    <a:cubicBezTo>
                      <a:pt x="89" y="105"/>
                      <a:pt x="76" y="102"/>
                      <a:pt x="65" y="93"/>
                    </a:cubicBezTo>
                    <a:cubicBezTo>
                      <a:pt x="65" y="93"/>
                      <a:pt x="70" y="107"/>
                      <a:pt x="94" y="107"/>
                    </a:cubicBezTo>
                    <a:cubicBezTo>
                      <a:pt x="92" y="108"/>
                      <a:pt x="91" y="108"/>
                      <a:pt x="89" y="109"/>
                    </a:cubicBezTo>
                    <a:cubicBezTo>
                      <a:pt x="75" y="109"/>
                      <a:pt x="59" y="106"/>
                      <a:pt x="46" y="95"/>
                    </a:cubicBezTo>
                    <a:cubicBezTo>
                      <a:pt x="46" y="95"/>
                      <a:pt x="52" y="113"/>
                      <a:pt x="83" y="112"/>
                    </a:cubicBezTo>
                    <a:cubicBezTo>
                      <a:pt x="78" y="114"/>
                      <a:pt x="73" y="116"/>
                      <a:pt x="69" y="119"/>
                    </a:cubicBezTo>
                    <a:cubicBezTo>
                      <a:pt x="53" y="120"/>
                      <a:pt x="38" y="115"/>
                      <a:pt x="30" y="111"/>
                    </a:cubicBezTo>
                    <a:cubicBezTo>
                      <a:pt x="44" y="118"/>
                      <a:pt x="55" y="121"/>
                      <a:pt x="64" y="122"/>
                    </a:cubicBezTo>
                    <a:cubicBezTo>
                      <a:pt x="28" y="145"/>
                      <a:pt x="23" y="174"/>
                      <a:pt x="25" y="176"/>
                    </a:cubicBezTo>
                    <a:cubicBezTo>
                      <a:pt x="24" y="175"/>
                      <a:pt x="41" y="143"/>
                      <a:pt x="78" y="122"/>
                    </a:cubicBezTo>
                    <a:cubicBezTo>
                      <a:pt x="79" y="122"/>
                      <a:pt x="79" y="122"/>
                      <a:pt x="80" y="122"/>
                    </a:cubicBezTo>
                    <a:cubicBezTo>
                      <a:pt x="68" y="130"/>
                      <a:pt x="55" y="140"/>
                      <a:pt x="43" y="154"/>
                    </a:cubicBezTo>
                    <a:cubicBezTo>
                      <a:pt x="43" y="154"/>
                      <a:pt x="73" y="122"/>
                      <a:pt x="119" y="107"/>
                    </a:cubicBezTo>
                    <a:cubicBezTo>
                      <a:pt x="120" y="107"/>
                      <a:pt x="120" y="107"/>
                      <a:pt x="120" y="107"/>
                    </a:cubicBezTo>
                    <a:cubicBezTo>
                      <a:pt x="74" y="126"/>
                      <a:pt x="0" y="172"/>
                      <a:pt x="21" y="270"/>
                    </a:cubicBezTo>
                    <a:cubicBezTo>
                      <a:pt x="34" y="338"/>
                      <a:pt x="93" y="391"/>
                      <a:pt x="161" y="404"/>
                    </a:cubicBezTo>
                    <a:cubicBezTo>
                      <a:pt x="161" y="404"/>
                      <a:pt x="161" y="404"/>
                      <a:pt x="161" y="404"/>
                    </a:cubicBezTo>
                    <a:cubicBezTo>
                      <a:pt x="132" y="407"/>
                      <a:pt x="111" y="404"/>
                      <a:pt x="111" y="404"/>
                    </a:cubicBezTo>
                    <a:cubicBezTo>
                      <a:pt x="134" y="407"/>
                      <a:pt x="154" y="407"/>
                      <a:pt x="172" y="405"/>
                    </a:cubicBezTo>
                    <a:cubicBezTo>
                      <a:pt x="180" y="406"/>
                      <a:pt x="187" y="406"/>
                      <a:pt x="194" y="406"/>
                    </a:cubicBezTo>
                    <a:cubicBezTo>
                      <a:pt x="189" y="407"/>
                      <a:pt x="184" y="408"/>
                      <a:pt x="179" y="408"/>
                    </a:cubicBezTo>
                    <a:cubicBezTo>
                      <a:pt x="116" y="418"/>
                      <a:pt x="56" y="395"/>
                      <a:pt x="27" y="353"/>
                    </a:cubicBezTo>
                    <a:cubicBezTo>
                      <a:pt x="47" y="385"/>
                      <a:pt x="84" y="408"/>
                      <a:pt x="128" y="415"/>
                    </a:cubicBezTo>
                    <a:cubicBezTo>
                      <a:pt x="119" y="415"/>
                      <a:pt x="113" y="414"/>
                      <a:pt x="112" y="414"/>
                    </a:cubicBezTo>
                    <a:cubicBezTo>
                      <a:pt x="121" y="415"/>
                      <a:pt x="130" y="416"/>
                      <a:pt x="139" y="416"/>
                    </a:cubicBezTo>
                    <a:cubicBezTo>
                      <a:pt x="152" y="417"/>
                      <a:pt x="165" y="417"/>
                      <a:pt x="178" y="416"/>
                    </a:cubicBezTo>
                    <a:cubicBezTo>
                      <a:pt x="143" y="433"/>
                      <a:pt x="147" y="457"/>
                      <a:pt x="147" y="457"/>
                    </a:cubicBezTo>
                    <a:cubicBezTo>
                      <a:pt x="155" y="436"/>
                      <a:pt x="170" y="423"/>
                      <a:pt x="185" y="415"/>
                    </a:cubicBezTo>
                    <a:cubicBezTo>
                      <a:pt x="186" y="414"/>
                      <a:pt x="186" y="414"/>
                      <a:pt x="186" y="414"/>
                    </a:cubicBezTo>
                    <a:cubicBezTo>
                      <a:pt x="154" y="434"/>
                      <a:pt x="166" y="455"/>
                      <a:pt x="166" y="455"/>
                    </a:cubicBezTo>
                    <a:cubicBezTo>
                      <a:pt x="167" y="439"/>
                      <a:pt x="175" y="428"/>
                      <a:pt x="184" y="419"/>
                    </a:cubicBezTo>
                    <a:cubicBezTo>
                      <a:pt x="181" y="424"/>
                      <a:pt x="179" y="433"/>
                      <a:pt x="180" y="446"/>
                    </a:cubicBezTo>
                    <a:cubicBezTo>
                      <a:pt x="179" y="439"/>
                      <a:pt x="181" y="423"/>
                      <a:pt x="193" y="413"/>
                    </a:cubicBezTo>
                    <a:cubicBezTo>
                      <a:pt x="192" y="415"/>
                      <a:pt x="190" y="419"/>
                      <a:pt x="191" y="425"/>
                    </a:cubicBezTo>
                    <a:cubicBezTo>
                      <a:pt x="179" y="446"/>
                      <a:pt x="182" y="472"/>
                      <a:pt x="182" y="472"/>
                    </a:cubicBezTo>
                    <a:cubicBezTo>
                      <a:pt x="209" y="458"/>
                      <a:pt x="210" y="445"/>
                      <a:pt x="206" y="435"/>
                    </a:cubicBezTo>
                    <a:cubicBezTo>
                      <a:pt x="215" y="441"/>
                      <a:pt x="228" y="448"/>
                      <a:pt x="231" y="468"/>
                    </a:cubicBezTo>
                    <a:cubicBezTo>
                      <a:pt x="231" y="464"/>
                      <a:pt x="255" y="467"/>
                      <a:pt x="241" y="443"/>
                    </a:cubicBezTo>
                    <a:cubicBezTo>
                      <a:pt x="235" y="433"/>
                      <a:pt x="226" y="429"/>
                      <a:pt x="218" y="426"/>
                    </a:cubicBezTo>
                    <a:cubicBezTo>
                      <a:pt x="230" y="429"/>
                      <a:pt x="246" y="428"/>
                      <a:pt x="259" y="416"/>
                    </a:cubicBezTo>
                    <a:cubicBezTo>
                      <a:pt x="259" y="416"/>
                      <a:pt x="212" y="401"/>
                      <a:pt x="199" y="415"/>
                    </a:cubicBezTo>
                    <a:cubicBezTo>
                      <a:pt x="199" y="414"/>
                      <a:pt x="200" y="413"/>
                      <a:pt x="201" y="411"/>
                    </a:cubicBezTo>
                    <a:cubicBezTo>
                      <a:pt x="259" y="396"/>
                      <a:pt x="304" y="351"/>
                      <a:pt x="317" y="302"/>
                    </a:cubicBezTo>
                    <a:cubicBezTo>
                      <a:pt x="318" y="299"/>
                      <a:pt x="319" y="297"/>
                      <a:pt x="320" y="295"/>
                    </a:cubicBezTo>
                    <a:cubicBezTo>
                      <a:pt x="319" y="313"/>
                      <a:pt x="311" y="328"/>
                      <a:pt x="305" y="337"/>
                    </a:cubicBezTo>
                    <a:cubicBezTo>
                      <a:pt x="314" y="323"/>
                      <a:pt x="319" y="312"/>
                      <a:pt x="322" y="303"/>
                    </a:cubicBezTo>
                    <a:cubicBezTo>
                      <a:pt x="323" y="307"/>
                      <a:pt x="325" y="312"/>
                      <a:pt x="328" y="317"/>
                    </a:cubicBezTo>
                    <a:cubicBezTo>
                      <a:pt x="326" y="313"/>
                      <a:pt x="323" y="307"/>
                      <a:pt x="323" y="299"/>
                    </a:cubicBezTo>
                    <a:cubicBezTo>
                      <a:pt x="323" y="299"/>
                      <a:pt x="323" y="298"/>
                      <a:pt x="323" y="297"/>
                    </a:cubicBezTo>
                    <a:cubicBezTo>
                      <a:pt x="324" y="301"/>
                      <a:pt x="326" y="304"/>
                      <a:pt x="328" y="308"/>
                    </a:cubicBezTo>
                    <a:cubicBezTo>
                      <a:pt x="326" y="305"/>
                      <a:pt x="324" y="301"/>
                      <a:pt x="323" y="296"/>
                    </a:cubicBezTo>
                    <a:cubicBezTo>
                      <a:pt x="332" y="269"/>
                      <a:pt x="329" y="243"/>
                      <a:pt x="324" y="223"/>
                    </a:cubicBezTo>
                    <a:cubicBezTo>
                      <a:pt x="323" y="215"/>
                      <a:pt x="320" y="206"/>
                      <a:pt x="317" y="198"/>
                    </a:cubicBezTo>
                    <a:cubicBezTo>
                      <a:pt x="317" y="197"/>
                      <a:pt x="316" y="196"/>
                      <a:pt x="316" y="194"/>
                    </a:cubicBezTo>
                    <a:cubicBezTo>
                      <a:pt x="306" y="169"/>
                      <a:pt x="283" y="144"/>
                      <a:pt x="277" y="139"/>
                    </a:cubicBezTo>
                    <a:cubicBezTo>
                      <a:pt x="278" y="139"/>
                      <a:pt x="278" y="140"/>
                      <a:pt x="278" y="140"/>
                    </a:cubicBezTo>
                    <a:cubicBezTo>
                      <a:pt x="275" y="137"/>
                      <a:pt x="273" y="135"/>
                      <a:pt x="269" y="133"/>
                    </a:cubicBezTo>
                    <a:cubicBezTo>
                      <a:pt x="269" y="132"/>
                      <a:pt x="268" y="132"/>
                      <a:pt x="267" y="131"/>
                    </a:cubicBezTo>
                    <a:cubicBezTo>
                      <a:pt x="263" y="128"/>
                      <a:pt x="259" y="125"/>
                      <a:pt x="255" y="122"/>
                    </a:cubicBezTo>
                    <a:cubicBezTo>
                      <a:pt x="253" y="121"/>
                      <a:pt x="252" y="120"/>
                      <a:pt x="251" y="120"/>
                    </a:cubicBezTo>
                    <a:cubicBezTo>
                      <a:pt x="241" y="114"/>
                      <a:pt x="232" y="111"/>
                      <a:pt x="225" y="109"/>
                    </a:cubicBezTo>
                    <a:cubicBezTo>
                      <a:pt x="215" y="102"/>
                      <a:pt x="209" y="91"/>
                      <a:pt x="207" y="84"/>
                    </a:cubicBezTo>
                    <a:cubicBezTo>
                      <a:pt x="211" y="95"/>
                      <a:pt x="215" y="103"/>
                      <a:pt x="220" y="107"/>
                    </a:cubicBezTo>
                    <a:cubicBezTo>
                      <a:pt x="219" y="107"/>
                      <a:pt x="219" y="107"/>
                      <a:pt x="218" y="107"/>
                    </a:cubicBezTo>
                    <a:cubicBezTo>
                      <a:pt x="217" y="106"/>
                      <a:pt x="215" y="105"/>
                      <a:pt x="214" y="104"/>
                    </a:cubicBezTo>
                    <a:cubicBezTo>
                      <a:pt x="203" y="96"/>
                      <a:pt x="197" y="84"/>
                      <a:pt x="195" y="77"/>
                    </a:cubicBezTo>
                    <a:cubicBezTo>
                      <a:pt x="199" y="89"/>
                      <a:pt x="203" y="97"/>
                      <a:pt x="208" y="102"/>
                    </a:cubicBezTo>
                    <a:cubicBezTo>
                      <a:pt x="206" y="101"/>
                      <a:pt x="203" y="101"/>
                      <a:pt x="201" y="100"/>
                    </a:cubicBezTo>
                    <a:cubicBezTo>
                      <a:pt x="188" y="97"/>
                      <a:pt x="174" y="95"/>
                      <a:pt x="160" y="95"/>
                    </a:cubicBezTo>
                    <a:cubicBezTo>
                      <a:pt x="160" y="95"/>
                      <a:pt x="160" y="95"/>
                      <a:pt x="160" y="95"/>
                    </a:cubicBezTo>
                    <a:cubicBezTo>
                      <a:pt x="206" y="70"/>
                      <a:pt x="169" y="46"/>
                      <a:pt x="169" y="46"/>
                    </a:cubicBezTo>
                    <a:cubicBezTo>
                      <a:pt x="158" y="62"/>
                      <a:pt x="157" y="83"/>
                      <a:pt x="158" y="92"/>
                    </a:cubicBezTo>
                    <a:cubicBezTo>
                      <a:pt x="133" y="55"/>
                      <a:pt x="146" y="0"/>
                      <a:pt x="111" y="18"/>
                    </a:cubicBezTo>
                    <a:close/>
                    <a:moveTo>
                      <a:pt x="193" y="419"/>
                    </a:moveTo>
                    <a:cubicBezTo>
                      <a:pt x="193" y="420"/>
                      <a:pt x="193" y="421"/>
                      <a:pt x="193" y="422"/>
                    </a:cubicBezTo>
                    <a:cubicBezTo>
                      <a:pt x="193" y="422"/>
                      <a:pt x="193" y="422"/>
                      <a:pt x="193" y="422"/>
                    </a:cubicBezTo>
                    <a:cubicBezTo>
                      <a:pt x="193" y="421"/>
                      <a:pt x="193" y="420"/>
                      <a:pt x="193" y="419"/>
                    </a:cubicBezTo>
                    <a:close/>
                    <a:moveTo>
                      <a:pt x="257" y="377"/>
                    </a:moveTo>
                    <a:cubicBezTo>
                      <a:pt x="275" y="362"/>
                      <a:pt x="288" y="348"/>
                      <a:pt x="297" y="334"/>
                    </a:cubicBezTo>
                    <a:cubicBezTo>
                      <a:pt x="287" y="350"/>
                      <a:pt x="274" y="365"/>
                      <a:pt x="257" y="377"/>
                    </a:cubicBezTo>
                    <a:close/>
                    <a:moveTo>
                      <a:pt x="181" y="116"/>
                    </a:moveTo>
                    <a:cubicBezTo>
                      <a:pt x="175" y="119"/>
                      <a:pt x="169" y="122"/>
                      <a:pt x="164" y="126"/>
                    </a:cubicBezTo>
                    <a:cubicBezTo>
                      <a:pt x="171" y="122"/>
                      <a:pt x="178" y="118"/>
                      <a:pt x="185" y="116"/>
                    </a:cubicBezTo>
                    <a:cubicBezTo>
                      <a:pt x="187" y="116"/>
                      <a:pt x="188" y="116"/>
                      <a:pt x="190" y="116"/>
                    </a:cubicBezTo>
                    <a:cubicBezTo>
                      <a:pt x="187" y="121"/>
                      <a:pt x="187" y="121"/>
                      <a:pt x="187" y="121"/>
                    </a:cubicBezTo>
                    <a:cubicBezTo>
                      <a:pt x="196" y="118"/>
                      <a:pt x="196" y="118"/>
                      <a:pt x="196" y="118"/>
                    </a:cubicBezTo>
                    <a:cubicBezTo>
                      <a:pt x="197" y="118"/>
                      <a:pt x="197" y="119"/>
                      <a:pt x="198" y="119"/>
                    </a:cubicBezTo>
                    <a:cubicBezTo>
                      <a:pt x="197" y="123"/>
                      <a:pt x="197" y="123"/>
                      <a:pt x="197" y="123"/>
                    </a:cubicBezTo>
                    <a:cubicBezTo>
                      <a:pt x="194" y="125"/>
                      <a:pt x="191" y="126"/>
                      <a:pt x="188" y="128"/>
                    </a:cubicBezTo>
                    <a:cubicBezTo>
                      <a:pt x="191" y="127"/>
                      <a:pt x="193" y="125"/>
                      <a:pt x="196" y="124"/>
                    </a:cubicBezTo>
                    <a:cubicBezTo>
                      <a:pt x="196" y="125"/>
                      <a:pt x="196" y="125"/>
                      <a:pt x="196" y="125"/>
                    </a:cubicBezTo>
                    <a:cubicBezTo>
                      <a:pt x="203" y="124"/>
                      <a:pt x="203" y="124"/>
                      <a:pt x="203" y="124"/>
                    </a:cubicBezTo>
                    <a:cubicBezTo>
                      <a:pt x="204" y="125"/>
                      <a:pt x="205" y="125"/>
                      <a:pt x="206" y="126"/>
                    </a:cubicBezTo>
                    <a:cubicBezTo>
                      <a:pt x="205" y="131"/>
                      <a:pt x="205" y="131"/>
                      <a:pt x="205" y="131"/>
                    </a:cubicBezTo>
                    <a:cubicBezTo>
                      <a:pt x="205" y="131"/>
                      <a:pt x="204" y="131"/>
                      <a:pt x="204" y="131"/>
                    </a:cubicBezTo>
                    <a:cubicBezTo>
                      <a:pt x="204" y="131"/>
                      <a:pt x="204" y="131"/>
                      <a:pt x="205" y="131"/>
                    </a:cubicBezTo>
                    <a:cubicBezTo>
                      <a:pt x="204" y="134"/>
                      <a:pt x="204" y="134"/>
                      <a:pt x="204" y="134"/>
                    </a:cubicBezTo>
                    <a:cubicBezTo>
                      <a:pt x="213" y="132"/>
                      <a:pt x="213" y="132"/>
                      <a:pt x="213" y="132"/>
                    </a:cubicBezTo>
                    <a:cubicBezTo>
                      <a:pt x="214" y="133"/>
                      <a:pt x="214" y="133"/>
                      <a:pt x="215" y="134"/>
                    </a:cubicBezTo>
                    <a:cubicBezTo>
                      <a:pt x="214" y="139"/>
                      <a:pt x="214" y="139"/>
                      <a:pt x="214" y="139"/>
                    </a:cubicBezTo>
                    <a:cubicBezTo>
                      <a:pt x="216" y="138"/>
                      <a:pt x="216" y="138"/>
                      <a:pt x="216" y="138"/>
                    </a:cubicBezTo>
                    <a:cubicBezTo>
                      <a:pt x="209" y="143"/>
                      <a:pt x="210" y="147"/>
                      <a:pt x="210" y="147"/>
                    </a:cubicBezTo>
                    <a:cubicBezTo>
                      <a:pt x="211" y="142"/>
                      <a:pt x="214" y="139"/>
                      <a:pt x="219" y="138"/>
                    </a:cubicBezTo>
                    <a:cubicBezTo>
                      <a:pt x="220" y="139"/>
                      <a:pt x="221" y="139"/>
                      <a:pt x="221" y="140"/>
                    </a:cubicBezTo>
                    <a:cubicBezTo>
                      <a:pt x="220" y="144"/>
                      <a:pt x="220" y="144"/>
                      <a:pt x="220" y="144"/>
                    </a:cubicBezTo>
                    <a:cubicBezTo>
                      <a:pt x="214" y="149"/>
                      <a:pt x="215" y="153"/>
                      <a:pt x="215" y="153"/>
                    </a:cubicBezTo>
                    <a:cubicBezTo>
                      <a:pt x="216" y="147"/>
                      <a:pt x="220" y="145"/>
                      <a:pt x="225" y="143"/>
                    </a:cubicBezTo>
                    <a:cubicBezTo>
                      <a:pt x="225" y="143"/>
                      <a:pt x="225" y="143"/>
                      <a:pt x="225" y="143"/>
                    </a:cubicBezTo>
                    <a:cubicBezTo>
                      <a:pt x="223" y="148"/>
                      <a:pt x="223" y="148"/>
                      <a:pt x="223" y="148"/>
                    </a:cubicBezTo>
                    <a:cubicBezTo>
                      <a:pt x="227" y="146"/>
                      <a:pt x="227" y="146"/>
                      <a:pt x="227" y="146"/>
                    </a:cubicBezTo>
                    <a:cubicBezTo>
                      <a:pt x="227" y="146"/>
                      <a:pt x="227" y="146"/>
                      <a:pt x="228" y="146"/>
                    </a:cubicBezTo>
                    <a:cubicBezTo>
                      <a:pt x="216" y="152"/>
                      <a:pt x="217" y="158"/>
                      <a:pt x="217" y="158"/>
                    </a:cubicBezTo>
                    <a:cubicBezTo>
                      <a:pt x="218" y="152"/>
                      <a:pt x="223" y="149"/>
                      <a:pt x="229" y="148"/>
                    </a:cubicBezTo>
                    <a:cubicBezTo>
                      <a:pt x="227" y="151"/>
                      <a:pt x="227" y="151"/>
                      <a:pt x="227" y="151"/>
                    </a:cubicBezTo>
                    <a:cubicBezTo>
                      <a:pt x="217" y="157"/>
                      <a:pt x="218" y="162"/>
                      <a:pt x="218" y="162"/>
                    </a:cubicBezTo>
                    <a:cubicBezTo>
                      <a:pt x="219" y="157"/>
                      <a:pt x="222" y="155"/>
                      <a:pt x="226" y="153"/>
                    </a:cubicBezTo>
                    <a:cubicBezTo>
                      <a:pt x="225" y="154"/>
                      <a:pt x="225" y="154"/>
                      <a:pt x="225" y="154"/>
                    </a:cubicBezTo>
                    <a:cubicBezTo>
                      <a:pt x="231" y="152"/>
                      <a:pt x="231" y="152"/>
                      <a:pt x="231" y="152"/>
                    </a:cubicBezTo>
                    <a:cubicBezTo>
                      <a:pt x="232" y="152"/>
                      <a:pt x="232" y="151"/>
                      <a:pt x="233" y="151"/>
                    </a:cubicBezTo>
                    <a:cubicBezTo>
                      <a:pt x="233" y="152"/>
                      <a:pt x="233" y="152"/>
                      <a:pt x="234" y="152"/>
                    </a:cubicBezTo>
                    <a:cubicBezTo>
                      <a:pt x="229" y="157"/>
                      <a:pt x="229" y="157"/>
                      <a:pt x="229" y="157"/>
                    </a:cubicBezTo>
                    <a:cubicBezTo>
                      <a:pt x="235" y="154"/>
                      <a:pt x="235" y="154"/>
                      <a:pt x="235" y="154"/>
                    </a:cubicBezTo>
                    <a:cubicBezTo>
                      <a:pt x="236" y="154"/>
                      <a:pt x="236" y="154"/>
                      <a:pt x="236" y="155"/>
                    </a:cubicBezTo>
                    <a:cubicBezTo>
                      <a:pt x="232" y="157"/>
                      <a:pt x="232" y="157"/>
                      <a:pt x="232" y="157"/>
                    </a:cubicBezTo>
                    <a:cubicBezTo>
                      <a:pt x="237" y="158"/>
                      <a:pt x="237" y="158"/>
                      <a:pt x="237" y="158"/>
                    </a:cubicBezTo>
                    <a:cubicBezTo>
                      <a:pt x="234" y="160"/>
                      <a:pt x="231" y="162"/>
                      <a:pt x="228" y="162"/>
                    </a:cubicBezTo>
                    <a:cubicBezTo>
                      <a:pt x="228" y="162"/>
                      <a:pt x="234" y="165"/>
                      <a:pt x="242" y="163"/>
                    </a:cubicBezTo>
                    <a:cubicBezTo>
                      <a:pt x="240" y="168"/>
                      <a:pt x="240" y="168"/>
                      <a:pt x="240" y="168"/>
                    </a:cubicBezTo>
                    <a:cubicBezTo>
                      <a:pt x="246" y="165"/>
                      <a:pt x="246" y="165"/>
                      <a:pt x="246" y="165"/>
                    </a:cubicBezTo>
                    <a:cubicBezTo>
                      <a:pt x="246" y="166"/>
                      <a:pt x="247" y="166"/>
                      <a:pt x="247" y="166"/>
                    </a:cubicBezTo>
                    <a:cubicBezTo>
                      <a:pt x="244" y="170"/>
                      <a:pt x="244" y="170"/>
                      <a:pt x="244" y="170"/>
                    </a:cubicBezTo>
                    <a:cubicBezTo>
                      <a:pt x="250" y="169"/>
                      <a:pt x="250" y="169"/>
                      <a:pt x="250" y="169"/>
                    </a:cubicBezTo>
                    <a:cubicBezTo>
                      <a:pt x="250" y="169"/>
                      <a:pt x="250" y="169"/>
                      <a:pt x="250" y="169"/>
                    </a:cubicBezTo>
                    <a:cubicBezTo>
                      <a:pt x="248" y="172"/>
                      <a:pt x="246" y="174"/>
                      <a:pt x="243" y="174"/>
                    </a:cubicBezTo>
                    <a:cubicBezTo>
                      <a:pt x="243" y="174"/>
                      <a:pt x="247" y="175"/>
                      <a:pt x="251" y="176"/>
                    </a:cubicBezTo>
                    <a:cubicBezTo>
                      <a:pt x="250" y="179"/>
                      <a:pt x="250" y="179"/>
                      <a:pt x="250" y="179"/>
                    </a:cubicBezTo>
                    <a:cubicBezTo>
                      <a:pt x="258" y="179"/>
                      <a:pt x="258" y="179"/>
                      <a:pt x="258" y="179"/>
                    </a:cubicBezTo>
                    <a:cubicBezTo>
                      <a:pt x="258" y="180"/>
                      <a:pt x="259" y="180"/>
                      <a:pt x="260" y="181"/>
                    </a:cubicBezTo>
                    <a:cubicBezTo>
                      <a:pt x="256" y="185"/>
                      <a:pt x="256" y="185"/>
                      <a:pt x="256" y="185"/>
                    </a:cubicBezTo>
                    <a:cubicBezTo>
                      <a:pt x="259" y="185"/>
                      <a:pt x="259" y="185"/>
                      <a:pt x="259" y="185"/>
                    </a:cubicBezTo>
                    <a:cubicBezTo>
                      <a:pt x="245" y="191"/>
                      <a:pt x="247" y="197"/>
                      <a:pt x="247" y="197"/>
                    </a:cubicBezTo>
                    <a:cubicBezTo>
                      <a:pt x="247" y="190"/>
                      <a:pt x="254" y="188"/>
                      <a:pt x="261" y="187"/>
                    </a:cubicBezTo>
                    <a:cubicBezTo>
                      <a:pt x="255" y="191"/>
                      <a:pt x="255" y="191"/>
                      <a:pt x="255" y="191"/>
                    </a:cubicBezTo>
                    <a:cubicBezTo>
                      <a:pt x="267" y="191"/>
                      <a:pt x="267" y="191"/>
                      <a:pt x="267" y="191"/>
                    </a:cubicBezTo>
                    <a:cubicBezTo>
                      <a:pt x="267" y="191"/>
                      <a:pt x="268" y="192"/>
                      <a:pt x="268" y="192"/>
                    </a:cubicBezTo>
                    <a:cubicBezTo>
                      <a:pt x="259" y="193"/>
                      <a:pt x="259" y="193"/>
                      <a:pt x="259" y="193"/>
                    </a:cubicBezTo>
                    <a:cubicBezTo>
                      <a:pt x="259" y="193"/>
                      <a:pt x="266" y="198"/>
                      <a:pt x="271" y="201"/>
                    </a:cubicBezTo>
                    <a:cubicBezTo>
                      <a:pt x="270" y="203"/>
                      <a:pt x="266" y="202"/>
                      <a:pt x="260" y="200"/>
                    </a:cubicBezTo>
                    <a:cubicBezTo>
                      <a:pt x="260" y="200"/>
                      <a:pt x="269" y="205"/>
                      <a:pt x="277" y="208"/>
                    </a:cubicBezTo>
                    <a:cubicBezTo>
                      <a:pt x="275" y="211"/>
                      <a:pt x="273" y="213"/>
                      <a:pt x="273" y="213"/>
                    </a:cubicBezTo>
                    <a:cubicBezTo>
                      <a:pt x="283" y="214"/>
                      <a:pt x="283" y="214"/>
                      <a:pt x="283" y="214"/>
                    </a:cubicBezTo>
                    <a:cubicBezTo>
                      <a:pt x="284" y="216"/>
                      <a:pt x="285" y="217"/>
                      <a:pt x="285" y="219"/>
                    </a:cubicBezTo>
                    <a:cubicBezTo>
                      <a:pt x="282" y="223"/>
                      <a:pt x="278" y="227"/>
                      <a:pt x="271" y="228"/>
                    </a:cubicBezTo>
                    <a:cubicBezTo>
                      <a:pt x="271" y="228"/>
                      <a:pt x="278" y="227"/>
                      <a:pt x="284" y="225"/>
                    </a:cubicBezTo>
                    <a:cubicBezTo>
                      <a:pt x="281" y="231"/>
                      <a:pt x="281" y="231"/>
                      <a:pt x="281" y="231"/>
                    </a:cubicBezTo>
                    <a:cubicBezTo>
                      <a:pt x="290" y="228"/>
                      <a:pt x="290" y="228"/>
                      <a:pt x="290" y="228"/>
                    </a:cubicBezTo>
                    <a:cubicBezTo>
                      <a:pt x="291" y="229"/>
                      <a:pt x="291" y="230"/>
                      <a:pt x="292" y="230"/>
                    </a:cubicBezTo>
                    <a:cubicBezTo>
                      <a:pt x="286" y="237"/>
                      <a:pt x="286" y="237"/>
                      <a:pt x="286" y="237"/>
                    </a:cubicBezTo>
                    <a:cubicBezTo>
                      <a:pt x="294" y="234"/>
                      <a:pt x="294" y="234"/>
                      <a:pt x="294" y="234"/>
                    </a:cubicBezTo>
                    <a:cubicBezTo>
                      <a:pt x="294" y="235"/>
                      <a:pt x="294" y="235"/>
                      <a:pt x="294" y="236"/>
                    </a:cubicBezTo>
                    <a:cubicBezTo>
                      <a:pt x="288" y="242"/>
                      <a:pt x="288" y="242"/>
                      <a:pt x="288" y="242"/>
                    </a:cubicBezTo>
                    <a:cubicBezTo>
                      <a:pt x="294" y="241"/>
                      <a:pt x="294" y="241"/>
                      <a:pt x="294" y="241"/>
                    </a:cubicBezTo>
                    <a:cubicBezTo>
                      <a:pt x="293" y="242"/>
                      <a:pt x="291" y="243"/>
                      <a:pt x="289" y="244"/>
                    </a:cubicBezTo>
                    <a:cubicBezTo>
                      <a:pt x="289" y="244"/>
                      <a:pt x="290" y="245"/>
                      <a:pt x="291" y="246"/>
                    </a:cubicBezTo>
                    <a:cubicBezTo>
                      <a:pt x="288" y="248"/>
                      <a:pt x="288" y="248"/>
                      <a:pt x="288" y="248"/>
                    </a:cubicBezTo>
                    <a:cubicBezTo>
                      <a:pt x="294" y="249"/>
                      <a:pt x="294" y="249"/>
                      <a:pt x="294" y="249"/>
                    </a:cubicBezTo>
                    <a:cubicBezTo>
                      <a:pt x="295" y="250"/>
                      <a:pt x="296" y="251"/>
                      <a:pt x="297" y="251"/>
                    </a:cubicBezTo>
                    <a:cubicBezTo>
                      <a:pt x="292" y="253"/>
                      <a:pt x="292" y="253"/>
                      <a:pt x="292" y="253"/>
                    </a:cubicBezTo>
                    <a:cubicBezTo>
                      <a:pt x="303" y="258"/>
                      <a:pt x="303" y="258"/>
                      <a:pt x="303" y="258"/>
                    </a:cubicBezTo>
                    <a:cubicBezTo>
                      <a:pt x="303" y="258"/>
                      <a:pt x="303" y="259"/>
                      <a:pt x="303" y="259"/>
                    </a:cubicBezTo>
                    <a:cubicBezTo>
                      <a:pt x="302" y="259"/>
                      <a:pt x="301" y="260"/>
                      <a:pt x="301" y="261"/>
                    </a:cubicBezTo>
                    <a:cubicBezTo>
                      <a:pt x="295" y="260"/>
                      <a:pt x="295" y="260"/>
                      <a:pt x="295" y="260"/>
                    </a:cubicBezTo>
                    <a:cubicBezTo>
                      <a:pt x="298" y="262"/>
                      <a:pt x="298" y="262"/>
                      <a:pt x="298" y="262"/>
                    </a:cubicBezTo>
                    <a:cubicBezTo>
                      <a:pt x="296" y="263"/>
                      <a:pt x="294" y="264"/>
                      <a:pt x="291" y="262"/>
                    </a:cubicBezTo>
                    <a:cubicBezTo>
                      <a:pt x="291" y="262"/>
                      <a:pt x="296" y="265"/>
                      <a:pt x="302" y="264"/>
                    </a:cubicBezTo>
                    <a:cubicBezTo>
                      <a:pt x="304" y="265"/>
                      <a:pt x="304" y="265"/>
                      <a:pt x="304" y="265"/>
                    </a:cubicBezTo>
                    <a:cubicBezTo>
                      <a:pt x="305" y="266"/>
                      <a:pt x="305" y="266"/>
                      <a:pt x="305" y="267"/>
                    </a:cubicBezTo>
                    <a:cubicBezTo>
                      <a:pt x="305" y="267"/>
                      <a:pt x="305" y="267"/>
                      <a:pt x="304" y="268"/>
                    </a:cubicBezTo>
                    <a:cubicBezTo>
                      <a:pt x="295" y="269"/>
                      <a:pt x="295" y="269"/>
                      <a:pt x="295" y="269"/>
                    </a:cubicBezTo>
                    <a:cubicBezTo>
                      <a:pt x="301" y="272"/>
                      <a:pt x="301" y="272"/>
                      <a:pt x="301" y="272"/>
                    </a:cubicBezTo>
                    <a:cubicBezTo>
                      <a:pt x="301" y="274"/>
                      <a:pt x="300" y="275"/>
                      <a:pt x="299" y="276"/>
                    </a:cubicBezTo>
                    <a:cubicBezTo>
                      <a:pt x="300" y="275"/>
                      <a:pt x="301" y="274"/>
                      <a:pt x="302" y="272"/>
                    </a:cubicBezTo>
                    <a:cubicBezTo>
                      <a:pt x="304" y="274"/>
                      <a:pt x="304" y="274"/>
                      <a:pt x="304" y="274"/>
                    </a:cubicBezTo>
                    <a:cubicBezTo>
                      <a:pt x="304" y="274"/>
                      <a:pt x="304" y="274"/>
                      <a:pt x="303" y="274"/>
                    </a:cubicBezTo>
                    <a:cubicBezTo>
                      <a:pt x="303" y="274"/>
                      <a:pt x="304" y="274"/>
                      <a:pt x="304" y="274"/>
                    </a:cubicBezTo>
                    <a:cubicBezTo>
                      <a:pt x="307" y="275"/>
                      <a:pt x="307" y="275"/>
                      <a:pt x="307" y="275"/>
                    </a:cubicBezTo>
                    <a:cubicBezTo>
                      <a:pt x="307" y="276"/>
                      <a:pt x="307" y="277"/>
                      <a:pt x="307" y="277"/>
                    </a:cubicBezTo>
                    <a:cubicBezTo>
                      <a:pt x="300" y="276"/>
                      <a:pt x="300" y="276"/>
                      <a:pt x="300" y="276"/>
                    </a:cubicBezTo>
                    <a:cubicBezTo>
                      <a:pt x="307" y="280"/>
                      <a:pt x="307" y="280"/>
                      <a:pt x="307" y="280"/>
                    </a:cubicBezTo>
                    <a:cubicBezTo>
                      <a:pt x="307" y="280"/>
                      <a:pt x="307" y="280"/>
                      <a:pt x="307" y="281"/>
                    </a:cubicBezTo>
                    <a:cubicBezTo>
                      <a:pt x="304" y="284"/>
                      <a:pt x="299" y="287"/>
                      <a:pt x="293" y="288"/>
                    </a:cubicBezTo>
                    <a:cubicBezTo>
                      <a:pt x="293" y="288"/>
                      <a:pt x="300" y="290"/>
                      <a:pt x="308" y="285"/>
                    </a:cubicBezTo>
                    <a:cubicBezTo>
                      <a:pt x="308" y="286"/>
                      <a:pt x="308" y="286"/>
                      <a:pt x="308" y="287"/>
                    </a:cubicBezTo>
                    <a:cubicBezTo>
                      <a:pt x="303" y="291"/>
                      <a:pt x="303" y="291"/>
                      <a:pt x="303" y="291"/>
                    </a:cubicBezTo>
                    <a:cubicBezTo>
                      <a:pt x="308" y="291"/>
                      <a:pt x="308" y="291"/>
                      <a:pt x="308" y="291"/>
                    </a:cubicBezTo>
                    <a:cubicBezTo>
                      <a:pt x="308" y="292"/>
                      <a:pt x="308" y="293"/>
                      <a:pt x="308" y="294"/>
                    </a:cubicBezTo>
                    <a:cubicBezTo>
                      <a:pt x="304" y="297"/>
                      <a:pt x="304" y="297"/>
                      <a:pt x="304" y="297"/>
                    </a:cubicBezTo>
                    <a:cubicBezTo>
                      <a:pt x="306" y="299"/>
                      <a:pt x="306" y="299"/>
                      <a:pt x="306" y="299"/>
                    </a:cubicBezTo>
                    <a:cubicBezTo>
                      <a:pt x="304" y="302"/>
                      <a:pt x="302" y="305"/>
                      <a:pt x="300" y="307"/>
                    </a:cubicBezTo>
                    <a:cubicBezTo>
                      <a:pt x="302" y="305"/>
                      <a:pt x="304" y="302"/>
                      <a:pt x="306" y="300"/>
                    </a:cubicBezTo>
                    <a:cubicBezTo>
                      <a:pt x="307" y="301"/>
                      <a:pt x="307" y="301"/>
                      <a:pt x="307" y="301"/>
                    </a:cubicBezTo>
                    <a:cubicBezTo>
                      <a:pt x="306" y="303"/>
                      <a:pt x="306" y="305"/>
                      <a:pt x="305" y="307"/>
                    </a:cubicBezTo>
                    <a:cubicBezTo>
                      <a:pt x="300" y="310"/>
                      <a:pt x="300" y="310"/>
                      <a:pt x="300" y="310"/>
                    </a:cubicBezTo>
                    <a:cubicBezTo>
                      <a:pt x="303" y="310"/>
                      <a:pt x="303" y="310"/>
                      <a:pt x="303" y="310"/>
                    </a:cubicBezTo>
                    <a:cubicBezTo>
                      <a:pt x="303" y="311"/>
                      <a:pt x="302" y="312"/>
                      <a:pt x="302" y="314"/>
                    </a:cubicBezTo>
                    <a:cubicBezTo>
                      <a:pt x="297" y="315"/>
                      <a:pt x="297" y="315"/>
                      <a:pt x="297" y="315"/>
                    </a:cubicBezTo>
                    <a:cubicBezTo>
                      <a:pt x="300" y="317"/>
                      <a:pt x="300" y="317"/>
                      <a:pt x="300" y="317"/>
                    </a:cubicBezTo>
                    <a:cubicBezTo>
                      <a:pt x="299" y="319"/>
                      <a:pt x="298" y="321"/>
                      <a:pt x="297" y="323"/>
                    </a:cubicBezTo>
                    <a:cubicBezTo>
                      <a:pt x="292" y="328"/>
                      <a:pt x="292" y="328"/>
                      <a:pt x="292" y="328"/>
                    </a:cubicBezTo>
                    <a:cubicBezTo>
                      <a:pt x="292" y="328"/>
                      <a:pt x="293" y="328"/>
                      <a:pt x="295" y="327"/>
                    </a:cubicBezTo>
                    <a:cubicBezTo>
                      <a:pt x="285" y="343"/>
                      <a:pt x="271" y="359"/>
                      <a:pt x="250" y="374"/>
                    </a:cubicBezTo>
                    <a:cubicBezTo>
                      <a:pt x="246" y="376"/>
                      <a:pt x="243" y="378"/>
                      <a:pt x="240" y="380"/>
                    </a:cubicBezTo>
                    <a:cubicBezTo>
                      <a:pt x="230" y="384"/>
                      <a:pt x="219" y="388"/>
                      <a:pt x="207" y="391"/>
                    </a:cubicBezTo>
                    <a:cubicBezTo>
                      <a:pt x="182" y="397"/>
                      <a:pt x="159" y="397"/>
                      <a:pt x="141" y="391"/>
                    </a:cubicBezTo>
                    <a:cubicBezTo>
                      <a:pt x="142" y="392"/>
                      <a:pt x="142" y="392"/>
                      <a:pt x="142" y="392"/>
                    </a:cubicBezTo>
                    <a:cubicBezTo>
                      <a:pt x="91" y="374"/>
                      <a:pt x="45" y="327"/>
                      <a:pt x="36" y="275"/>
                    </a:cubicBezTo>
                    <a:cubicBezTo>
                      <a:pt x="28" y="228"/>
                      <a:pt x="34" y="162"/>
                      <a:pt x="112" y="129"/>
                    </a:cubicBezTo>
                    <a:cubicBezTo>
                      <a:pt x="125" y="124"/>
                      <a:pt x="144" y="119"/>
                      <a:pt x="164" y="117"/>
                    </a:cubicBezTo>
                    <a:cubicBezTo>
                      <a:pt x="164" y="117"/>
                      <a:pt x="164" y="118"/>
                      <a:pt x="164" y="118"/>
                    </a:cubicBezTo>
                    <a:cubicBezTo>
                      <a:pt x="164" y="117"/>
                      <a:pt x="164" y="117"/>
                      <a:pt x="165" y="117"/>
                    </a:cubicBezTo>
                    <a:cubicBezTo>
                      <a:pt x="170" y="116"/>
                      <a:pt x="176" y="116"/>
                      <a:pt x="181" y="116"/>
                    </a:cubicBezTo>
                    <a:close/>
                    <a:moveTo>
                      <a:pt x="300" y="344"/>
                    </a:moveTo>
                    <a:cubicBezTo>
                      <a:pt x="300" y="344"/>
                      <a:pt x="302" y="341"/>
                      <a:pt x="305" y="337"/>
                    </a:cubicBezTo>
                    <a:cubicBezTo>
                      <a:pt x="304" y="339"/>
                      <a:pt x="302" y="342"/>
                      <a:pt x="300" y="344"/>
                    </a:cubicBezTo>
                    <a:close/>
                    <a:moveTo>
                      <a:pt x="330" y="322"/>
                    </a:moveTo>
                    <a:cubicBezTo>
                      <a:pt x="329" y="320"/>
                      <a:pt x="329" y="319"/>
                      <a:pt x="328" y="317"/>
                    </a:cubicBezTo>
                    <a:cubicBezTo>
                      <a:pt x="329" y="320"/>
                      <a:pt x="330" y="322"/>
                      <a:pt x="330" y="322"/>
                    </a:cubicBezTo>
                    <a:close/>
                    <a:moveTo>
                      <a:pt x="180" y="451"/>
                    </a:moveTo>
                    <a:cubicBezTo>
                      <a:pt x="180" y="449"/>
                      <a:pt x="180" y="448"/>
                      <a:pt x="180" y="446"/>
                    </a:cubicBezTo>
                    <a:cubicBezTo>
                      <a:pt x="180" y="449"/>
                      <a:pt x="180" y="451"/>
                      <a:pt x="180" y="451"/>
                    </a:cubicBezTo>
                    <a:close/>
                    <a:moveTo>
                      <a:pt x="22" y="107"/>
                    </a:moveTo>
                    <a:cubicBezTo>
                      <a:pt x="22" y="107"/>
                      <a:pt x="25" y="109"/>
                      <a:pt x="30" y="111"/>
                    </a:cubicBezTo>
                    <a:cubicBezTo>
                      <a:pt x="27" y="110"/>
                      <a:pt x="24" y="109"/>
                      <a:pt x="22" y="107"/>
                    </a:cubicBezTo>
                    <a:close/>
                    <a:moveTo>
                      <a:pt x="276" y="138"/>
                    </a:moveTo>
                    <a:cubicBezTo>
                      <a:pt x="276" y="138"/>
                      <a:pt x="277" y="139"/>
                      <a:pt x="277" y="139"/>
                    </a:cubicBezTo>
                    <a:cubicBezTo>
                      <a:pt x="277" y="139"/>
                      <a:pt x="277" y="138"/>
                      <a:pt x="276" y="138"/>
                    </a:cubicBezTo>
                    <a:close/>
                    <a:moveTo>
                      <a:pt x="330" y="312"/>
                    </a:moveTo>
                    <a:cubicBezTo>
                      <a:pt x="329" y="310"/>
                      <a:pt x="328" y="309"/>
                      <a:pt x="328" y="308"/>
                    </a:cubicBezTo>
                    <a:cubicBezTo>
                      <a:pt x="329" y="310"/>
                      <a:pt x="330" y="312"/>
                      <a:pt x="330" y="312"/>
                    </a:cubicBezTo>
                    <a:close/>
                    <a:moveTo>
                      <a:pt x="193" y="71"/>
                    </a:moveTo>
                    <a:cubicBezTo>
                      <a:pt x="193" y="71"/>
                      <a:pt x="193" y="73"/>
                      <a:pt x="195" y="77"/>
                    </a:cubicBezTo>
                    <a:cubicBezTo>
                      <a:pt x="194" y="75"/>
                      <a:pt x="193" y="73"/>
                      <a:pt x="193" y="71"/>
                    </a:cubicBezTo>
                    <a:close/>
                    <a:moveTo>
                      <a:pt x="205" y="79"/>
                    </a:moveTo>
                    <a:cubicBezTo>
                      <a:pt x="205" y="79"/>
                      <a:pt x="206" y="81"/>
                      <a:pt x="207" y="84"/>
                    </a:cubicBezTo>
                    <a:cubicBezTo>
                      <a:pt x="206" y="82"/>
                      <a:pt x="206" y="81"/>
                      <a:pt x="205" y="79"/>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1">
                <a:extLst>
                  <a:ext uri="{FF2B5EF4-FFF2-40B4-BE49-F238E27FC236}">
                    <a16:creationId xmlns:a16="http://schemas.microsoft.com/office/drawing/2014/main" id="{E9E20022-AF19-4945-BEE5-13B998C13AA2}"/>
                  </a:ext>
                </a:extLst>
              </p:cNvPr>
              <p:cNvSpPr>
                <a:spLocks/>
              </p:cNvSpPr>
              <p:nvPr/>
            </p:nvSpPr>
            <p:spPr bwMode="auto">
              <a:xfrm>
                <a:off x="4157213" y="2401014"/>
                <a:ext cx="1028755" cy="1038222"/>
              </a:xfrm>
              <a:custGeom>
                <a:avLst/>
                <a:gdLst>
                  <a:gd name="T0" fmla="*/ 117 w 331"/>
                  <a:gd name="T1" fmla="*/ 27 h 334"/>
                  <a:gd name="T2" fmla="*/ 28 w 331"/>
                  <a:gd name="T3" fmla="*/ 216 h 334"/>
                  <a:gd name="T4" fmla="*/ 215 w 331"/>
                  <a:gd name="T5" fmla="*/ 307 h 334"/>
                  <a:gd name="T6" fmla="*/ 304 w 331"/>
                  <a:gd name="T7" fmla="*/ 118 h 334"/>
                  <a:gd name="T8" fmla="*/ 117 w 331"/>
                  <a:gd name="T9" fmla="*/ 27 h 334"/>
                </a:gdLst>
                <a:ahLst/>
                <a:cxnLst>
                  <a:cxn ang="0">
                    <a:pos x="T0" y="T1"/>
                  </a:cxn>
                  <a:cxn ang="0">
                    <a:pos x="T2" y="T3"/>
                  </a:cxn>
                  <a:cxn ang="0">
                    <a:pos x="T4" y="T5"/>
                  </a:cxn>
                  <a:cxn ang="0">
                    <a:pos x="T6" y="T7"/>
                  </a:cxn>
                  <a:cxn ang="0">
                    <a:pos x="T8" y="T9"/>
                  </a:cxn>
                </a:cxnLst>
                <a:rect l="0" t="0" r="r" b="b"/>
                <a:pathLst>
                  <a:path w="331" h="334">
                    <a:moveTo>
                      <a:pt x="117" y="27"/>
                    </a:moveTo>
                    <a:cubicBezTo>
                      <a:pt x="40" y="54"/>
                      <a:pt x="0" y="138"/>
                      <a:pt x="28" y="216"/>
                    </a:cubicBezTo>
                    <a:cubicBezTo>
                      <a:pt x="55" y="293"/>
                      <a:pt x="139" y="334"/>
                      <a:pt x="215" y="307"/>
                    </a:cubicBezTo>
                    <a:cubicBezTo>
                      <a:pt x="291" y="280"/>
                      <a:pt x="331" y="196"/>
                      <a:pt x="304" y="118"/>
                    </a:cubicBezTo>
                    <a:cubicBezTo>
                      <a:pt x="277" y="41"/>
                      <a:pt x="193" y="0"/>
                      <a:pt x="117"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2">
                <a:extLst>
                  <a:ext uri="{FF2B5EF4-FFF2-40B4-BE49-F238E27FC236}">
                    <a16:creationId xmlns:a16="http://schemas.microsoft.com/office/drawing/2014/main" id="{37847C03-1F1D-4405-A31C-5B01CE8D76DC}"/>
                  </a:ext>
                </a:extLst>
              </p:cNvPr>
              <p:cNvSpPr>
                <a:spLocks noEditPoints="1"/>
              </p:cNvSpPr>
              <p:nvPr/>
            </p:nvSpPr>
            <p:spPr bwMode="auto">
              <a:xfrm>
                <a:off x="4169836" y="2385235"/>
                <a:ext cx="1128160" cy="1184961"/>
              </a:xfrm>
              <a:custGeom>
                <a:avLst/>
                <a:gdLst>
                  <a:gd name="T0" fmla="*/ 110 w 363"/>
                  <a:gd name="T1" fmla="*/ 8 h 381"/>
                  <a:gd name="T2" fmla="*/ 98 w 363"/>
                  <a:gd name="T3" fmla="*/ 33 h 381"/>
                  <a:gd name="T4" fmla="*/ 54 w 363"/>
                  <a:gd name="T5" fmla="*/ 67 h 381"/>
                  <a:gd name="T6" fmla="*/ 35 w 363"/>
                  <a:gd name="T7" fmla="*/ 263 h 381"/>
                  <a:gd name="T8" fmla="*/ 241 w 363"/>
                  <a:gd name="T9" fmla="*/ 318 h 381"/>
                  <a:gd name="T10" fmla="*/ 300 w 363"/>
                  <a:gd name="T11" fmla="*/ 243 h 381"/>
                  <a:gd name="T12" fmla="*/ 313 w 363"/>
                  <a:gd name="T13" fmla="*/ 282 h 381"/>
                  <a:gd name="T14" fmla="*/ 308 w 363"/>
                  <a:gd name="T15" fmla="*/ 201 h 381"/>
                  <a:gd name="T16" fmla="*/ 354 w 363"/>
                  <a:gd name="T17" fmla="*/ 259 h 381"/>
                  <a:gd name="T18" fmla="*/ 308 w 363"/>
                  <a:gd name="T19" fmla="*/ 170 h 381"/>
                  <a:gd name="T20" fmla="*/ 346 w 363"/>
                  <a:gd name="T21" fmla="*/ 187 h 381"/>
                  <a:gd name="T22" fmla="*/ 305 w 363"/>
                  <a:gd name="T23" fmla="*/ 143 h 381"/>
                  <a:gd name="T24" fmla="*/ 327 w 363"/>
                  <a:gd name="T25" fmla="*/ 135 h 381"/>
                  <a:gd name="T26" fmla="*/ 296 w 363"/>
                  <a:gd name="T27" fmla="*/ 113 h 381"/>
                  <a:gd name="T28" fmla="*/ 297 w 363"/>
                  <a:gd name="T29" fmla="*/ 115 h 381"/>
                  <a:gd name="T30" fmla="*/ 290 w 363"/>
                  <a:gd name="T31" fmla="*/ 99 h 381"/>
                  <a:gd name="T32" fmla="*/ 288 w 363"/>
                  <a:gd name="T33" fmla="*/ 239 h 381"/>
                  <a:gd name="T34" fmla="*/ 199 w 363"/>
                  <a:gd name="T35" fmla="*/ 310 h 381"/>
                  <a:gd name="T36" fmla="*/ 172 w 363"/>
                  <a:gd name="T37" fmla="*/ 314 h 381"/>
                  <a:gd name="T38" fmla="*/ 161 w 363"/>
                  <a:gd name="T39" fmla="*/ 339 h 381"/>
                  <a:gd name="T40" fmla="*/ 133 w 363"/>
                  <a:gd name="T41" fmla="*/ 320 h 381"/>
                  <a:gd name="T42" fmla="*/ 136 w 363"/>
                  <a:gd name="T43" fmla="*/ 313 h 381"/>
                  <a:gd name="T44" fmla="*/ 43 w 363"/>
                  <a:gd name="T45" fmla="*/ 248 h 381"/>
                  <a:gd name="T46" fmla="*/ 59 w 363"/>
                  <a:gd name="T47" fmla="*/ 70 h 381"/>
                  <a:gd name="T48" fmla="*/ 99 w 363"/>
                  <a:gd name="T49" fmla="*/ 40 h 381"/>
                  <a:gd name="T50" fmla="*/ 103 w 363"/>
                  <a:gd name="T51" fmla="*/ 41 h 381"/>
                  <a:gd name="T52" fmla="*/ 114 w 363"/>
                  <a:gd name="T53" fmla="*/ 13 h 381"/>
                  <a:gd name="T54" fmla="*/ 137 w 363"/>
                  <a:gd name="T55" fmla="*/ 32 h 381"/>
                  <a:gd name="T56" fmla="*/ 138 w 363"/>
                  <a:gd name="T57" fmla="*/ 40 h 381"/>
                  <a:gd name="T58" fmla="*/ 140 w 363"/>
                  <a:gd name="T59" fmla="*/ 32 h 381"/>
                  <a:gd name="T60" fmla="*/ 265 w 363"/>
                  <a:gd name="T61" fmla="*/ 78 h 381"/>
                  <a:gd name="T62" fmla="*/ 207 w 363"/>
                  <a:gd name="T63" fmla="*/ 32 h 381"/>
                  <a:gd name="T64" fmla="*/ 188 w 363"/>
                  <a:gd name="T65" fmla="*/ 11 h 381"/>
                  <a:gd name="T66" fmla="*/ 190 w 363"/>
                  <a:gd name="T67" fmla="*/ 25 h 381"/>
                  <a:gd name="T68" fmla="*/ 159 w 363"/>
                  <a:gd name="T69" fmla="*/ 0 h 381"/>
                  <a:gd name="T70" fmla="*/ 165 w 363"/>
                  <a:gd name="T71" fmla="*/ 24 h 381"/>
                  <a:gd name="T72" fmla="*/ 140 w 363"/>
                  <a:gd name="T73" fmla="*/ 24 h 381"/>
                  <a:gd name="T74" fmla="*/ 140 w 363"/>
                  <a:gd name="T75" fmla="*/ 24 h 381"/>
                  <a:gd name="T76" fmla="*/ 110 w 363"/>
                  <a:gd name="T77" fmla="*/ 8 h 381"/>
                  <a:gd name="T78" fmla="*/ 277 w 363"/>
                  <a:gd name="T79" fmla="*/ 97 h 381"/>
                  <a:gd name="T80" fmla="*/ 274 w 363"/>
                  <a:gd name="T81" fmla="*/ 89 h 381"/>
                  <a:gd name="T82" fmla="*/ 257 w 363"/>
                  <a:gd name="T83" fmla="*/ 114 h 381"/>
                  <a:gd name="T84" fmla="*/ 273 w 363"/>
                  <a:gd name="T85" fmla="*/ 108 h 381"/>
                  <a:gd name="T86" fmla="*/ 260 w 363"/>
                  <a:gd name="T87" fmla="*/ 120 h 381"/>
                  <a:gd name="T88" fmla="*/ 277 w 363"/>
                  <a:gd name="T89" fmla="*/ 114 h 381"/>
                  <a:gd name="T90" fmla="*/ 277 w 363"/>
                  <a:gd name="T91" fmla="*/ 9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3" h="381">
                    <a:moveTo>
                      <a:pt x="110" y="8"/>
                    </a:moveTo>
                    <a:cubicBezTo>
                      <a:pt x="100" y="12"/>
                      <a:pt x="97" y="20"/>
                      <a:pt x="98" y="33"/>
                    </a:cubicBezTo>
                    <a:cubicBezTo>
                      <a:pt x="82" y="39"/>
                      <a:pt x="68" y="51"/>
                      <a:pt x="54" y="67"/>
                    </a:cubicBezTo>
                    <a:cubicBezTo>
                      <a:pt x="11" y="122"/>
                      <a:pt x="0" y="202"/>
                      <a:pt x="35" y="263"/>
                    </a:cubicBezTo>
                    <a:cubicBezTo>
                      <a:pt x="57" y="303"/>
                      <a:pt x="123" y="381"/>
                      <a:pt x="241" y="318"/>
                    </a:cubicBezTo>
                    <a:cubicBezTo>
                      <a:pt x="272" y="296"/>
                      <a:pt x="290" y="270"/>
                      <a:pt x="300" y="243"/>
                    </a:cubicBezTo>
                    <a:cubicBezTo>
                      <a:pt x="308" y="251"/>
                      <a:pt x="313" y="282"/>
                      <a:pt x="313" y="282"/>
                    </a:cubicBezTo>
                    <a:cubicBezTo>
                      <a:pt x="335" y="237"/>
                      <a:pt x="308" y="201"/>
                      <a:pt x="308" y="201"/>
                    </a:cubicBezTo>
                    <a:cubicBezTo>
                      <a:pt x="317" y="208"/>
                      <a:pt x="345" y="232"/>
                      <a:pt x="354" y="259"/>
                    </a:cubicBezTo>
                    <a:cubicBezTo>
                      <a:pt x="354" y="259"/>
                      <a:pt x="352" y="207"/>
                      <a:pt x="308" y="170"/>
                    </a:cubicBezTo>
                    <a:cubicBezTo>
                      <a:pt x="308" y="170"/>
                      <a:pt x="328" y="168"/>
                      <a:pt x="346" y="187"/>
                    </a:cubicBezTo>
                    <a:cubicBezTo>
                      <a:pt x="363" y="206"/>
                      <a:pt x="318" y="148"/>
                      <a:pt x="305" y="143"/>
                    </a:cubicBezTo>
                    <a:cubicBezTo>
                      <a:pt x="305" y="143"/>
                      <a:pt x="323" y="150"/>
                      <a:pt x="327" y="135"/>
                    </a:cubicBezTo>
                    <a:cubicBezTo>
                      <a:pt x="327" y="135"/>
                      <a:pt x="308" y="145"/>
                      <a:pt x="296" y="113"/>
                    </a:cubicBezTo>
                    <a:cubicBezTo>
                      <a:pt x="296" y="113"/>
                      <a:pt x="296" y="114"/>
                      <a:pt x="297" y="115"/>
                    </a:cubicBezTo>
                    <a:cubicBezTo>
                      <a:pt x="293" y="104"/>
                      <a:pt x="290" y="98"/>
                      <a:pt x="290" y="99"/>
                    </a:cubicBezTo>
                    <a:cubicBezTo>
                      <a:pt x="316" y="187"/>
                      <a:pt x="299" y="209"/>
                      <a:pt x="288" y="239"/>
                    </a:cubicBezTo>
                    <a:cubicBezTo>
                      <a:pt x="276" y="271"/>
                      <a:pt x="226" y="302"/>
                      <a:pt x="199" y="310"/>
                    </a:cubicBezTo>
                    <a:cubicBezTo>
                      <a:pt x="190" y="313"/>
                      <a:pt x="180" y="313"/>
                      <a:pt x="172" y="314"/>
                    </a:cubicBezTo>
                    <a:cubicBezTo>
                      <a:pt x="178" y="327"/>
                      <a:pt x="170" y="336"/>
                      <a:pt x="161" y="339"/>
                    </a:cubicBezTo>
                    <a:cubicBezTo>
                      <a:pt x="151" y="342"/>
                      <a:pt x="131" y="336"/>
                      <a:pt x="133" y="320"/>
                    </a:cubicBezTo>
                    <a:cubicBezTo>
                      <a:pt x="133" y="319"/>
                      <a:pt x="136" y="314"/>
                      <a:pt x="136" y="313"/>
                    </a:cubicBezTo>
                    <a:cubicBezTo>
                      <a:pt x="101" y="306"/>
                      <a:pt x="66" y="287"/>
                      <a:pt x="43" y="248"/>
                    </a:cubicBezTo>
                    <a:cubicBezTo>
                      <a:pt x="13" y="197"/>
                      <a:pt x="21" y="119"/>
                      <a:pt x="59" y="70"/>
                    </a:cubicBezTo>
                    <a:cubicBezTo>
                      <a:pt x="71" y="56"/>
                      <a:pt x="84" y="46"/>
                      <a:pt x="99" y="40"/>
                    </a:cubicBezTo>
                    <a:cubicBezTo>
                      <a:pt x="102" y="44"/>
                      <a:pt x="103" y="42"/>
                      <a:pt x="103" y="41"/>
                    </a:cubicBezTo>
                    <a:cubicBezTo>
                      <a:pt x="97" y="21"/>
                      <a:pt x="105" y="16"/>
                      <a:pt x="114" y="13"/>
                    </a:cubicBezTo>
                    <a:cubicBezTo>
                      <a:pt x="128" y="9"/>
                      <a:pt x="134" y="19"/>
                      <a:pt x="137" y="32"/>
                    </a:cubicBezTo>
                    <a:cubicBezTo>
                      <a:pt x="137" y="35"/>
                      <a:pt x="138" y="37"/>
                      <a:pt x="138" y="40"/>
                    </a:cubicBezTo>
                    <a:cubicBezTo>
                      <a:pt x="139" y="37"/>
                      <a:pt x="140" y="35"/>
                      <a:pt x="140" y="32"/>
                    </a:cubicBezTo>
                    <a:cubicBezTo>
                      <a:pt x="231" y="21"/>
                      <a:pt x="265" y="78"/>
                      <a:pt x="265" y="78"/>
                    </a:cubicBezTo>
                    <a:cubicBezTo>
                      <a:pt x="265" y="78"/>
                      <a:pt x="254" y="47"/>
                      <a:pt x="207" y="32"/>
                    </a:cubicBezTo>
                    <a:cubicBezTo>
                      <a:pt x="202" y="28"/>
                      <a:pt x="193" y="21"/>
                      <a:pt x="188" y="11"/>
                    </a:cubicBezTo>
                    <a:cubicBezTo>
                      <a:pt x="190" y="25"/>
                      <a:pt x="190" y="25"/>
                      <a:pt x="190" y="25"/>
                    </a:cubicBezTo>
                    <a:cubicBezTo>
                      <a:pt x="180" y="20"/>
                      <a:pt x="168" y="12"/>
                      <a:pt x="159" y="0"/>
                    </a:cubicBezTo>
                    <a:cubicBezTo>
                      <a:pt x="165" y="24"/>
                      <a:pt x="165" y="24"/>
                      <a:pt x="165" y="24"/>
                    </a:cubicBezTo>
                    <a:cubicBezTo>
                      <a:pt x="158" y="24"/>
                      <a:pt x="149" y="24"/>
                      <a:pt x="140" y="24"/>
                    </a:cubicBezTo>
                    <a:cubicBezTo>
                      <a:pt x="140" y="24"/>
                      <a:pt x="140" y="24"/>
                      <a:pt x="140" y="24"/>
                    </a:cubicBezTo>
                    <a:cubicBezTo>
                      <a:pt x="137" y="6"/>
                      <a:pt x="121" y="4"/>
                      <a:pt x="110" y="8"/>
                    </a:cubicBezTo>
                    <a:close/>
                    <a:moveTo>
                      <a:pt x="277" y="97"/>
                    </a:moveTo>
                    <a:cubicBezTo>
                      <a:pt x="277" y="92"/>
                      <a:pt x="274" y="89"/>
                      <a:pt x="274" y="89"/>
                    </a:cubicBezTo>
                    <a:cubicBezTo>
                      <a:pt x="274" y="89"/>
                      <a:pt x="273" y="111"/>
                      <a:pt x="257" y="114"/>
                    </a:cubicBezTo>
                    <a:cubicBezTo>
                      <a:pt x="257" y="114"/>
                      <a:pt x="266" y="117"/>
                      <a:pt x="273" y="108"/>
                    </a:cubicBezTo>
                    <a:cubicBezTo>
                      <a:pt x="271" y="114"/>
                      <a:pt x="267" y="119"/>
                      <a:pt x="260" y="120"/>
                    </a:cubicBezTo>
                    <a:cubicBezTo>
                      <a:pt x="260" y="120"/>
                      <a:pt x="269" y="124"/>
                      <a:pt x="277" y="114"/>
                    </a:cubicBezTo>
                    <a:cubicBezTo>
                      <a:pt x="283" y="106"/>
                      <a:pt x="280" y="99"/>
                      <a:pt x="277" y="9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3">
                <a:extLst>
                  <a:ext uri="{FF2B5EF4-FFF2-40B4-BE49-F238E27FC236}">
                    <a16:creationId xmlns:a16="http://schemas.microsoft.com/office/drawing/2014/main" id="{2A0F7109-DBC6-42D7-A20D-6819EF57C355}"/>
                  </a:ext>
                </a:extLst>
              </p:cNvPr>
              <p:cNvSpPr>
                <a:spLocks/>
              </p:cNvSpPr>
              <p:nvPr/>
            </p:nvSpPr>
            <p:spPr bwMode="auto">
              <a:xfrm>
                <a:off x="4614788" y="2839655"/>
                <a:ext cx="45758" cy="108871"/>
              </a:xfrm>
              <a:custGeom>
                <a:avLst/>
                <a:gdLst>
                  <a:gd name="T0" fmla="*/ 4 w 15"/>
                  <a:gd name="T1" fmla="*/ 0 h 35"/>
                  <a:gd name="T2" fmla="*/ 14 w 15"/>
                  <a:gd name="T3" fmla="*/ 16 h 35"/>
                  <a:gd name="T4" fmla="*/ 6 w 15"/>
                  <a:gd name="T5" fmla="*/ 31 h 35"/>
                  <a:gd name="T6" fmla="*/ 4 w 15"/>
                  <a:gd name="T7" fmla="*/ 0 h 35"/>
                </a:gdLst>
                <a:ahLst/>
                <a:cxnLst>
                  <a:cxn ang="0">
                    <a:pos x="T0" y="T1"/>
                  </a:cxn>
                  <a:cxn ang="0">
                    <a:pos x="T2" y="T3"/>
                  </a:cxn>
                  <a:cxn ang="0">
                    <a:pos x="T4" y="T5"/>
                  </a:cxn>
                  <a:cxn ang="0">
                    <a:pos x="T6" y="T7"/>
                  </a:cxn>
                </a:cxnLst>
                <a:rect l="0" t="0" r="r" b="b"/>
                <a:pathLst>
                  <a:path w="15" h="35">
                    <a:moveTo>
                      <a:pt x="4" y="0"/>
                    </a:moveTo>
                    <a:cubicBezTo>
                      <a:pt x="13" y="1"/>
                      <a:pt x="13" y="11"/>
                      <a:pt x="14" y="16"/>
                    </a:cubicBezTo>
                    <a:cubicBezTo>
                      <a:pt x="15" y="28"/>
                      <a:pt x="9" y="35"/>
                      <a:pt x="6" y="31"/>
                    </a:cubicBezTo>
                    <a:cubicBezTo>
                      <a:pt x="0" y="25"/>
                      <a:pt x="0" y="0"/>
                      <a:pt x="4" y="0"/>
                    </a:cubicBezTo>
                    <a:close/>
                  </a:path>
                </a:pathLst>
              </a:custGeom>
              <a:solidFill>
                <a:srgbClr val="FDB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4">
                <a:extLst>
                  <a:ext uri="{FF2B5EF4-FFF2-40B4-BE49-F238E27FC236}">
                    <a16:creationId xmlns:a16="http://schemas.microsoft.com/office/drawing/2014/main" id="{2CA7EF58-7709-4577-B410-60AF655A091C}"/>
                  </a:ext>
                </a:extLst>
              </p:cNvPr>
              <p:cNvSpPr>
                <a:spLocks/>
              </p:cNvSpPr>
              <p:nvPr/>
            </p:nvSpPr>
            <p:spPr bwMode="auto">
              <a:xfrm>
                <a:off x="4666858" y="2801786"/>
                <a:ext cx="67848" cy="63114"/>
              </a:xfrm>
              <a:custGeom>
                <a:avLst/>
                <a:gdLst>
                  <a:gd name="T0" fmla="*/ 17 w 22"/>
                  <a:gd name="T1" fmla="*/ 8 h 20"/>
                  <a:gd name="T2" fmla="*/ 12 w 22"/>
                  <a:gd name="T3" fmla="*/ 16 h 20"/>
                  <a:gd name="T4" fmla="*/ 10 w 22"/>
                  <a:gd name="T5" fmla="*/ 1 h 20"/>
                  <a:gd name="T6" fmla="*/ 17 w 22"/>
                  <a:gd name="T7" fmla="*/ 8 h 20"/>
                </a:gdLst>
                <a:ahLst/>
                <a:cxnLst>
                  <a:cxn ang="0">
                    <a:pos x="T0" y="T1"/>
                  </a:cxn>
                  <a:cxn ang="0">
                    <a:pos x="T2" y="T3"/>
                  </a:cxn>
                  <a:cxn ang="0">
                    <a:pos x="T4" y="T5"/>
                  </a:cxn>
                  <a:cxn ang="0">
                    <a:pos x="T6" y="T7"/>
                  </a:cxn>
                </a:cxnLst>
                <a:rect l="0" t="0" r="r" b="b"/>
                <a:pathLst>
                  <a:path w="22" h="20">
                    <a:moveTo>
                      <a:pt x="17" y="8"/>
                    </a:moveTo>
                    <a:cubicBezTo>
                      <a:pt x="22" y="20"/>
                      <a:pt x="14" y="17"/>
                      <a:pt x="12" y="16"/>
                    </a:cubicBezTo>
                    <a:cubicBezTo>
                      <a:pt x="8" y="13"/>
                      <a:pt x="0" y="0"/>
                      <a:pt x="10" y="1"/>
                    </a:cubicBezTo>
                    <a:cubicBezTo>
                      <a:pt x="14" y="1"/>
                      <a:pt x="16" y="3"/>
                      <a:pt x="1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5">
                <a:extLst>
                  <a:ext uri="{FF2B5EF4-FFF2-40B4-BE49-F238E27FC236}">
                    <a16:creationId xmlns:a16="http://schemas.microsoft.com/office/drawing/2014/main" id="{85D4CB16-EA6F-4B19-ABB4-6F89EF3885CE}"/>
                  </a:ext>
                </a:extLst>
              </p:cNvPr>
              <p:cNvSpPr>
                <a:spLocks/>
              </p:cNvSpPr>
              <p:nvPr/>
            </p:nvSpPr>
            <p:spPr bwMode="auto">
              <a:xfrm>
                <a:off x="4707882" y="2961148"/>
                <a:ext cx="39447" cy="89937"/>
              </a:xfrm>
              <a:custGeom>
                <a:avLst/>
                <a:gdLst>
                  <a:gd name="T0" fmla="*/ 8 w 13"/>
                  <a:gd name="T1" fmla="*/ 22 h 29"/>
                  <a:gd name="T2" fmla="*/ 4 w 13"/>
                  <a:gd name="T3" fmla="*/ 9 h 29"/>
                  <a:gd name="T4" fmla="*/ 13 w 13"/>
                  <a:gd name="T5" fmla="*/ 12 h 29"/>
                  <a:gd name="T6" fmla="*/ 8 w 13"/>
                  <a:gd name="T7" fmla="*/ 22 h 29"/>
                </a:gdLst>
                <a:ahLst/>
                <a:cxnLst>
                  <a:cxn ang="0">
                    <a:pos x="T0" y="T1"/>
                  </a:cxn>
                  <a:cxn ang="0">
                    <a:pos x="T2" y="T3"/>
                  </a:cxn>
                  <a:cxn ang="0">
                    <a:pos x="T4" y="T5"/>
                  </a:cxn>
                  <a:cxn ang="0">
                    <a:pos x="T6" y="T7"/>
                  </a:cxn>
                </a:cxnLst>
                <a:rect l="0" t="0" r="r" b="b"/>
                <a:pathLst>
                  <a:path w="13" h="29">
                    <a:moveTo>
                      <a:pt x="8" y="22"/>
                    </a:moveTo>
                    <a:cubicBezTo>
                      <a:pt x="0" y="29"/>
                      <a:pt x="1" y="14"/>
                      <a:pt x="4" y="9"/>
                    </a:cubicBezTo>
                    <a:cubicBezTo>
                      <a:pt x="5" y="7"/>
                      <a:pt x="11" y="0"/>
                      <a:pt x="13" y="12"/>
                    </a:cubicBezTo>
                    <a:cubicBezTo>
                      <a:pt x="13" y="16"/>
                      <a:pt x="12" y="19"/>
                      <a:pt x="8" y="2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6">
                <a:extLst>
                  <a:ext uri="{FF2B5EF4-FFF2-40B4-BE49-F238E27FC236}">
                    <a16:creationId xmlns:a16="http://schemas.microsoft.com/office/drawing/2014/main" id="{61B698C5-10A4-47F6-96C6-C51C6632A1BF}"/>
                  </a:ext>
                </a:extLst>
              </p:cNvPr>
              <p:cNvSpPr>
                <a:spLocks/>
              </p:cNvSpPr>
              <p:nvPr/>
            </p:nvSpPr>
            <p:spPr bwMode="auto">
              <a:xfrm>
                <a:off x="4321309" y="2677136"/>
                <a:ext cx="220898" cy="444952"/>
              </a:xfrm>
              <a:custGeom>
                <a:avLst/>
                <a:gdLst>
                  <a:gd name="T0" fmla="*/ 59 w 71"/>
                  <a:gd name="T1" fmla="*/ 143 h 143"/>
                  <a:gd name="T2" fmla="*/ 71 w 71"/>
                  <a:gd name="T3" fmla="*/ 0 h 143"/>
                  <a:gd name="T4" fmla="*/ 23 w 71"/>
                  <a:gd name="T5" fmla="*/ 69 h 143"/>
                  <a:gd name="T6" fmla="*/ 59 w 71"/>
                  <a:gd name="T7" fmla="*/ 143 h 143"/>
                </a:gdLst>
                <a:ahLst/>
                <a:cxnLst>
                  <a:cxn ang="0">
                    <a:pos x="T0" y="T1"/>
                  </a:cxn>
                  <a:cxn ang="0">
                    <a:pos x="T2" y="T3"/>
                  </a:cxn>
                  <a:cxn ang="0">
                    <a:pos x="T4" y="T5"/>
                  </a:cxn>
                  <a:cxn ang="0">
                    <a:pos x="T6" y="T7"/>
                  </a:cxn>
                </a:cxnLst>
                <a:rect l="0" t="0" r="r" b="b"/>
                <a:pathLst>
                  <a:path w="71" h="143">
                    <a:moveTo>
                      <a:pt x="59" y="143"/>
                    </a:moveTo>
                    <a:cubicBezTo>
                      <a:pt x="59" y="143"/>
                      <a:pt x="0" y="72"/>
                      <a:pt x="71" y="0"/>
                    </a:cubicBezTo>
                    <a:cubicBezTo>
                      <a:pt x="71" y="0"/>
                      <a:pt x="31" y="20"/>
                      <a:pt x="23" y="69"/>
                    </a:cubicBezTo>
                    <a:cubicBezTo>
                      <a:pt x="17" y="114"/>
                      <a:pt x="57" y="140"/>
                      <a:pt x="59" y="143"/>
                    </a:cubicBezTo>
                    <a:close/>
                  </a:path>
                </a:pathLst>
              </a:custGeom>
              <a:solidFill>
                <a:srgbClr val="F68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7">
                <a:extLst>
                  <a:ext uri="{FF2B5EF4-FFF2-40B4-BE49-F238E27FC236}">
                    <a16:creationId xmlns:a16="http://schemas.microsoft.com/office/drawing/2014/main" id="{5F47440E-11C9-47F0-9182-A2AB4B1F2E97}"/>
                  </a:ext>
                </a:extLst>
              </p:cNvPr>
              <p:cNvSpPr>
                <a:spLocks noEditPoints="1"/>
              </p:cNvSpPr>
              <p:nvPr/>
            </p:nvSpPr>
            <p:spPr bwMode="auto">
              <a:xfrm>
                <a:off x="4785196" y="3175735"/>
                <a:ext cx="252455" cy="217743"/>
              </a:xfrm>
              <a:custGeom>
                <a:avLst/>
                <a:gdLst>
                  <a:gd name="T0" fmla="*/ 41 w 81"/>
                  <a:gd name="T1" fmla="*/ 32 h 70"/>
                  <a:gd name="T2" fmla="*/ 60 w 81"/>
                  <a:gd name="T3" fmla="*/ 7 h 70"/>
                  <a:gd name="T4" fmla="*/ 18 w 81"/>
                  <a:gd name="T5" fmla="*/ 34 h 70"/>
                  <a:gd name="T6" fmla="*/ 27 w 81"/>
                  <a:gd name="T7" fmla="*/ 70 h 70"/>
                  <a:gd name="T8" fmla="*/ 38 w 81"/>
                  <a:gd name="T9" fmla="*/ 37 h 70"/>
                  <a:gd name="T10" fmla="*/ 44 w 81"/>
                  <a:gd name="T11" fmla="*/ 59 h 70"/>
                  <a:gd name="T12" fmla="*/ 53 w 81"/>
                  <a:gd name="T13" fmla="*/ 31 h 70"/>
                  <a:gd name="T14" fmla="*/ 56 w 81"/>
                  <a:gd name="T15" fmla="*/ 43 h 70"/>
                  <a:gd name="T16" fmla="*/ 64 w 81"/>
                  <a:gd name="T17" fmla="*/ 20 h 70"/>
                  <a:gd name="T18" fmla="*/ 66 w 81"/>
                  <a:gd name="T19" fmla="*/ 29 h 70"/>
                  <a:gd name="T20" fmla="*/ 81 w 81"/>
                  <a:gd name="T21" fmla="*/ 0 h 70"/>
                  <a:gd name="T22" fmla="*/ 62 w 81"/>
                  <a:gd name="T23" fmla="*/ 13 h 70"/>
                  <a:gd name="T24" fmla="*/ 63 w 81"/>
                  <a:gd name="T25" fmla="*/ 14 h 70"/>
                  <a:gd name="T26" fmla="*/ 41 w 81"/>
                  <a:gd name="T27" fmla="*/ 32 h 70"/>
                  <a:gd name="T28" fmla="*/ 63 w 81"/>
                  <a:gd name="T29" fmla="*/ 17 h 70"/>
                  <a:gd name="T30" fmla="*/ 58 w 81"/>
                  <a:gd name="T31" fmla="*/ 22 h 70"/>
                  <a:gd name="T32" fmla="*/ 63 w 81"/>
                  <a:gd name="T33" fmla="*/ 14 h 70"/>
                  <a:gd name="T34" fmla="*/ 63 w 81"/>
                  <a:gd name="T35"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70">
                    <a:moveTo>
                      <a:pt x="41" y="32"/>
                    </a:moveTo>
                    <a:cubicBezTo>
                      <a:pt x="50" y="17"/>
                      <a:pt x="60" y="7"/>
                      <a:pt x="60" y="7"/>
                    </a:cubicBezTo>
                    <a:cubicBezTo>
                      <a:pt x="60" y="7"/>
                      <a:pt x="30" y="23"/>
                      <a:pt x="18" y="34"/>
                    </a:cubicBezTo>
                    <a:cubicBezTo>
                      <a:pt x="0" y="52"/>
                      <a:pt x="27" y="70"/>
                      <a:pt x="27" y="70"/>
                    </a:cubicBezTo>
                    <a:cubicBezTo>
                      <a:pt x="28" y="58"/>
                      <a:pt x="33" y="47"/>
                      <a:pt x="38" y="37"/>
                    </a:cubicBezTo>
                    <a:cubicBezTo>
                      <a:pt x="44" y="59"/>
                      <a:pt x="44" y="59"/>
                      <a:pt x="44" y="59"/>
                    </a:cubicBezTo>
                    <a:cubicBezTo>
                      <a:pt x="45" y="48"/>
                      <a:pt x="49" y="39"/>
                      <a:pt x="53" y="31"/>
                    </a:cubicBezTo>
                    <a:cubicBezTo>
                      <a:pt x="56" y="43"/>
                      <a:pt x="56" y="43"/>
                      <a:pt x="56" y="43"/>
                    </a:cubicBezTo>
                    <a:cubicBezTo>
                      <a:pt x="57" y="34"/>
                      <a:pt x="61" y="26"/>
                      <a:pt x="64" y="20"/>
                    </a:cubicBezTo>
                    <a:cubicBezTo>
                      <a:pt x="66" y="29"/>
                      <a:pt x="66" y="29"/>
                      <a:pt x="66" y="29"/>
                    </a:cubicBezTo>
                    <a:cubicBezTo>
                      <a:pt x="68" y="13"/>
                      <a:pt x="81" y="0"/>
                      <a:pt x="81" y="0"/>
                    </a:cubicBezTo>
                    <a:cubicBezTo>
                      <a:pt x="62" y="13"/>
                      <a:pt x="62" y="13"/>
                      <a:pt x="62" y="13"/>
                    </a:cubicBezTo>
                    <a:cubicBezTo>
                      <a:pt x="63" y="14"/>
                      <a:pt x="63" y="14"/>
                      <a:pt x="63" y="14"/>
                    </a:cubicBezTo>
                    <a:lnTo>
                      <a:pt x="41" y="32"/>
                    </a:lnTo>
                    <a:close/>
                    <a:moveTo>
                      <a:pt x="63" y="17"/>
                    </a:moveTo>
                    <a:cubicBezTo>
                      <a:pt x="58" y="22"/>
                      <a:pt x="58" y="22"/>
                      <a:pt x="58" y="22"/>
                    </a:cubicBezTo>
                    <a:cubicBezTo>
                      <a:pt x="60" y="19"/>
                      <a:pt x="62" y="16"/>
                      <a:pt x="63" y="14"/>
                    </a:cubicBezTo>
                    <a:lnTo>
                      <a:pt x="6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8">
                <a:extLst>
                  <a:ext uri="{FF2B5EF4-FFF2-40B4-BE49-F238E27FC236}">
                    <a16:creationId xmlns:a16="http://schemas.microsoft.com/office/drawing/2014/main" id="{5D0BF8EB-1873-41D2-ABF3-7841EE63BF73}"/>
                  </a:ext>
                </a:extLst>
              </p:cNvPr>
              <p:cNvSpPr>
                <a:spLocks/>
              </p:cNvSpPr>
              <p:nvPr/>
            </p:nvSpPr>
            <p:spPr bwMode="auto">
              <a:xfrm>
                <a:off x="4679481" y="3336675"/>
                <a:ext cx="18934" cy="41024"/>
              </a:xfrm>
              <a:custGeom>
                <a:avLst/>
                <a:gdLst>
                  <a:gd name="T0" fmla="*/ 6 w 6"/>
                  <a:gd name="T1" fmla="*/ 13 h 13"/>
                  <a:gd name="T2" fmla="*/ 0 w 6"/>
                  <a:gd name="T3" fmla="*/ 0 h 13"/>
                </a:gdLst>
                <a:ahLst/>
                <a:cxnLst>
                  <a:cxn ang="0">
                    <a:pos x="T0" y="T1"/>
                  </a:cxn>
                  <a:cxn ang="0">
                    <a:pos x="T2" y="T3"/>
                  </a:cxn>
                </a:cxnLst>
                <a:rect l="0" t="0" r="r" b="b"/>
                <a:pathLst>
                  <a:path w="6" h="13">
                    <a:moveTo>
                      <a:pt x="6" y="13"/>
                    </a:moveTo>
                    <a:cubicBezTo>
                      <a:pt x="6" y="13"/>
                      <a:pt x="5" y="3"/>
                      <a:pt x="0"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9">
                <a:extLst>
                  <a:ext uri="{FF2B5EF4-FFF2-40B4-BE49-F238E27FC236}">
                    <a16:creationId xmlns:a16="http://schemas.microsoft.com/office/drawing/2014/main" id="{D5ADD4D6-4D5E-43FC-BBCE-458700CA07E8}"/>
                  </a:ext>
                </a:extLst>
              </p:cNvPr>
              <p:cNvSpPr>
                <a:spLocks/>
              </p:cNvSpPr>
              <p:nvPr/>
            </p:nvSpPr>
            <p:spPr bwMode="auto">
              <a:xfrm>
                <a:off x="3090590" y="1566333"/>
                <a:ext cx="397617" cy="553823"/>
              </a:xfrm>
              <a:custGeom>
                <a:avLst/>
                <a:gdLst>
                  <a:gd name="T0" fmla="*/ 83 w 128"/>
                  <a:gd name="T1" fmla="*/ 0 h 178"/>
                  <a:gd name="T2" fmla="*/ 75 w 128"/>
                  <a:gd name="T3" fmla="*/ 1 h 178"/>
                  <a:gd name="T4" fmla="*/ 62 w 128"/>
                  <a:gd name="T5" fmla="*/ 5 h 178"/>
                  <a:gd name="T6" fmla="*/ 13 w 128"/>
                  <a:gd name="T7" fmla="*/ 40 h 178"/>
                  <a:gd name="T8" fmla="*/ 13 w 128"/>
                  <a:gd name="T9" fmla="*/ 40 h 178"/>
                  <a:gd name="T10" fmla="*/ 11 w 128"/>
                  <a:gd name="T11" fmla="*/ 43 h 178"/>
                  <a:gd name="T12" fmla="*/ 4 w 128"/>
                  <a:gd name="T13" fmla="*/ 50 h 178"/>
                  <a:gd name="T14" fmla="*/ 6 w 128"/>
                  <a:gd name="T15" fmla="*/ 61 h 178"/>
                  <a:gd name="T16" fmla="*/ 7 w 128"/>
                  <a:gd name="T17" fmla="*/ 62 h 178"/>
                  <a:gd name="T18" fmla="*/ 94 w 128"/>
                  <a:gd name="T19" fmla="*/ 147 h 178"/>
                  <a:gd name="T20" fmla="*/ 102 w 128"/>
                  <a:gd name="T21" fmla="*/ 157 h 178"/>
                  <a:gd name="T22" fmla="*/ 118 w 128"/>
                  <a:gd name="T23" fmla="*/ 178 h 178"/>
                  <a:gd name="T24" fmla="*/ 128 w 128"/>
                  <a:gd name="T25" fmla="*/ 167 h 178"/>
                  <a:gd name="T26" fmla="*/ 101 w 128"/>
                  <a:gd name="T27" fmla="*/ 137 h 178"/>
                  <a:gd name="T28" fmla="*/ 18 w 128"/>
                  <a:gd name="T29" fmla="*/ 56 h 178"/>
                  <a:gd name="T30" fmla="*/ 84 w 128"/>
                  <a:gd name="T31" fmla="*/ 13 h 178"/>
                  <a:gd name="T32" fmla="*/ 85 w 128"/>
                  <a:gd name="T33" fmla="*/ 12 h 178"/>
                  <a:gd name="T34" fmla="*/ 83 w 128"/>
                  <a:gd name="T3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78">
                    <a:moveTo>
                      <a:pt x="83" y="0"/>
                    </a:moveTo>
                    <a:cubicBezTo>
                      <a:pt x="83" y="0"/>
                      <a:pt x="76" y="1"/>
                      <a:pt x="75" y="1"/>
                    </a:cubicBezTo>
                    <a:cubicBezTo>
                      <a:pt x="71" y="2"/>
                      <a:pt x="66" y="2"/>
                      <a:pt x="62" y="5"/>
                    </a:cubicBezTo>
                    <a:cubicBezTo>
                      <a:pt x="46" y="16"/>
                      <a:pt x="28" y="26"/>
                      <a:pt x="13" y="40"/>
                    </a:cubicBezTo>
                    <a:cubicBezTo>
                      <a:pt x="13" y="40"/>
                      <a:pt x="13" y="40"/>
                      <a:pt x="13" y="40"/>
                    </a:cubicBezTo>
                    <a:cubicBezTo>
                      <a:pt x="12" y="41"/>
                      <a:pt x="11" y="42"/>
                      <a:pt x="11" y="43"/>
                    </a:cubicBezTo>
                    <a:cubicBezTo>
                      <a:pt x="8" y="45"/>
                      <a:pt x="6" y="48"/>
                      <a:pt x="4" y="50"/>
                    </a:cubicBezTo>
                    <a:cubicBezTo>
                      <a:pt x="0" y="54"/>
                      <a:pt x="2" y="60"/>
                      <a:pt x="6" y="61"/>
                    </a:cubicBezTo>
                    <a:cubicBezTo>
                      <a:pt x="6" y="61"/>
                      <a:pt x="7" y="62"/>
                      <a:pt x="7" y="62"/>
                    </a:cubicBezTo>
                    <a:cubicBezTo>
                      <a:pt x="30" y="96"/>
                      <a:pt x="68" y="116"/>
                      <a:pt x="94" y="147"/>
                    </a:cubicBezTo>
                    <a:cubicBezTo>
                      <a:pt x="97" y="151"/>
                      <a:pt x="99" y="154"/>
                      <a:pt x="102" y="157"/>
                    </a:cubicBezTo>
                    <a:cubicBezTo>
                      <a:pt x="107" y="164"/>
                      <a:pt x="112" y="171"/>
                      <a:pt x="118" y="178"/>
                    </a:cubicBezTo>
                    <a:cubicBezTo>
                      <a:pt x="121" y="174"/>
                      <a:pt x="124" y="170"/>
                      <a:pt x="128" y="167"/>
                    </a:cubicBezTo>
                    <a:cubicBezTo>
                      <a:pt x="118" y="157"/>
                      <a:pt x="109" y="146"/>
                      <a:pt x="101" y="137"/>
                    </a:cubicBezTo>
                    <a:cubicBezTo>
                      <a:pt x="76" y="107"/>
                      <a:pt x="40" y="88"/>
                      <a:pt x="18" y="56"/>
                    </a:cubicBezTo>
                    <a:cubicBezTo>
                      <a:pt x="41" y="43"/>
                      <a:pt x="64" y="31"/>
                      <a:pt x="84" y="13"/>
                    </a:cubicBezTo>
                    <a:cubicBezTo>
                      <a:pt x="84" y="13"/>
                      <a:pt x="85" y="12"/>
                      <a:pt x="85" y="12"/>
                    </a:cubicBezTo>
                    <a:cubicBezTo>
                      <a:pt x="90" y="8"/>
                      <a:pt x="87" y="1"/>
                      <a:pt x="8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60">
                <a:extLst>
                  <a:ext uri="{FF2B5EF4-FFF2-40B4-BE49-F238E27FC236}">
                    <a16:creationId xmlns:a16="http://schemas.microsoft.com/office/drawing/2014/main" id="{35F95A58-56E8-44A0-A997-0D6C60ECF022}"/>
                  </a:ext>
                </a:extLst>
              </p:cNvPr>
              <p:cNvSpPr>
                <a:spLocks/>
              </p:cNvSpPr>
              <p:nvPr/>
            </p:nvSpPr>
            <p:spPr bwMode="auto">
              <a:xfrm>
                <a:off x="3183683" y="1645225"/>
                <a:ext cx="171986" cy="102559"/>
              </a:xfrm>
              <a:custGeom>
                <a:avLst/>
                <a:gdLst>
                  <a:gd name="T0" fmla="*/ 37 w 55"/>
                  <a:gd name="T1" fmla="*/ 0 h 33"/>
                  <a:gd name="T2" fmla="*/ 0 w 55"/>
                  <a:gd name="T3" fmla="*/ 25 h 33"/>
                  <a:gd name="T4" fmla="*/ 37 w 55"/>
                  <a:gd name="T5" fmla="*/ 0 h 33"/>
                </a:gdLst>
                <a:ahLst/>
                <a:cxnLst>
                  <a:cxn ang="0">
                    <a:pos x="T0" y="T1"/>
                  </a:cxn>
                  <a:cxn ang="0">
                    <a:pos x="T2" y="T3"/>
                  </a:cxn>
                  <a:cxn ang="0">
                    <a:pos x="T4" y="T5"/>
                  </a:cxn>
                </a:cxnLst>
                <a:rect l="0" t="0" r="r" b="b"/>
                <a:pathLst>
                  <a:path w="55" h="33">
                    <a:moveTo>
                      <a:pt x="37" y="0"/>
                    </a:moveTo>
                    <a:cubicBezTo>
                      <a:pt x="37" y="0"/>
                      <a:pt x="55" y="33"/>
                      <a:pt x="0" y="25"/>
                    </a:cubicBezTo>
                    <a:lnTo>
                      <a:pt x="37" y="0"/>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61">
                <a:extLst>
                  <a:ext uri="{FF2B5EF4-FFF2-40B4-BE49-F238E27FC236}">
                    <a16:creationId xmlns:a16="http://schemas.microsoft.com/office/drawing/2014/main" id="{7098B795-1A52-4568-BC91-C8E47BFDB5BB}"/>
                  </a:ext>
                </a:extLst>
              </p:cNvPr>
              <p:cNvSpPr>
                <a:spLocks/>
              </p:cNvSpPr>
              <p:nvPr/>
            </p:nvSpPr>
            <p:spPr bwMode="auto">
              <a:xfrm>
                <a:off x="2724530" y="2419948"/>
                <a:ext cx="568024" cy="307679"/>
              </a:xfrm>
              <a:custGeom>
                <a:avLst/>
                <a:gdLst>
                  <a:gd name="T0" fmla="*/ 13 w 183"/>
                  <a:gd name="T1" fmla="*/ 6 h 99"/>
                  <a:gd name="T2" fmla="*/ 14 w 183"/>
                  <a:gd name="T3" fmla="*/ 8 h 99"/>
                  <a:gd name="T4" fmla="*/ 41 w 183"/>
                  <a:gd name="T5" fmla="*/ 82 h 99"/>
                  <a:gd name="T6" fmla="*/ 139 w 183"/>
                  <a:gd name="T7" fmla="*/ 19 h 99"/>
                  <a:gd name="T8" fmla="*/ 175 w 183"/>
                  <a:gd name="T9" fmla="*/ 0 h 99"/>
                  <a:gd name="T10" fmla="*/ 183 w 183"/>
                  <a:gd name="T11" fmla="*/ 12 h 99"/>
                  <a:gd name="T12" fmla="*/ 159 w 183"/>
                  <a:gd name="T13" fmla="*/ 23 h 99"/>
                  <a:gd name="T14" fmla="*/ 148 w 183"/>
                  <a:gd name="T15" fmla="*/ 29 h 99"/>
                  <a:gd name="T16" fmla="*/ 45 w 183"/>
                  <a:gd name="T17" fmla="*/ 94 h 99"/>
                  <a:gd name="T18" fmla="*/ 43 w 183"/>
                  <a:gd name="T19" fmla="*/ 95 h 99"/>
                  <a:gd name="T20" fmla="*/ 32 w 183"/>
                  <a:gd name="T21" fmla="*/ 95 h 99"/>
                  <a:gd name="T22" fmla="*/ 26 w 183"/>
                  <a:gd name="T23" fmla="*/ 86 h 99"/>
                  <a:gd name="T24" fmla="*/ 25 w 183"/>
                  <a:gd name="T25" fmla="*/ 83 h 99"/>
                  <a:gd name="T26" fmla="*/ 24 w 183"/>
                  <a:gd name="T27" fmla="*/ 83 h 99"/>
                  <a:gd name="T28" fmla="*/ 1 w 183"/>
                  <a:gd name="T29" fmla="*/ 27 h 99"/>
                  <a:gd name="T30" fmla="*/ 0 w 183"/>
                  <a:gd name="T31" fmla="*/ 14 h 99"/>
                  <a:gd name="T32" fmla="*/ 2 w 183"/>
                  <a:gd name="T33" fmla="*/ 6 h 99"/>
                  <a:gd name="T34" fmla="*/ 13 w 183"/>
                  <a:gd name="T3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99">
                    <a:moveTo>
                      <a:pt x="13" y="6"/>
                    </a:moveTo>
                    <a:cubicBezTo>
                      <a:pt x="13" y="7"/>
                      <a:pt x="14" y="7"/>
                      <a:pt x="14" y="8"/>
                    </a:cubicBezTo>
                    <a:cubicBezTo>
                      <a:pt x="27" y="31"/>
                      <a:pt x="34" y="57"/>
                      <a:pt x="41" y="82"/>
                    </a:cubicBezTo>
                    <a:cubicBezTo>
                      <a:pt x="77" y="68"/>
                      <a:pt x="104" y="37"/>
                      <a:pt x="139" y="19"/>
                    </a:cubicBezTo>
                    <a:cubicBezTo>
                      <a:pt x="150" y="13"/>
                      <a:pt x="163" y="7"/>
                      <a:pt x="175" y="0"/>
                    </a:cubicBezTo>
                    <a:cubicBezTo>
                      <a:pt x="177" y="4"/>
                      <a:pt x="180" y="8"/>
                      <a:pt x="183" y="12"/>
                    </a:cubicBezTo>
                    <a:cubicBezTo>
                      <a:pt x="175" y="16"/>
                      <a:pt x="167" y="20"/>
                      <a:pt x="159" y="23"/>
                    </a:cubicBezTo>
                    <a:cubicBezTo>
                      <a:pt x="156" y="25"/>
                      <a:pt x="152" y="27"/>
                      <a:pt x="148" y="29"/>
                    </a:cubicBezTo>
                    <a:cubicBezTo>
                      <a:pt x="111" y="47"/>
                      <a:pt x="83" y="79"/>
                      <a:pt x="45" y="94"/>
                    </a:cubicBezTo>
                    <a:cubicBezTo>
                      <a:pt x="44" y="94"/>
                      <a:pt x="44" y="94"/>
                      <a:pt x="43" y="95"/>
                    </a:cubicBezTo>
                    <a:cubicBezTo>
                      <a:pt x="41" y="98"/>
                      <a:pt x="35" y="99"/>
                      <a:pt x="32" y="95"/>
                    </a:cubicBezTo>
                    <a:cubicBezTo>
                      <a:pt x="30" y="92"/>
                      <a:pt x="28" y="89"/>
                      <a:pt x="26" y="86"/>
                    </a:cubicBezTo>
                    <a:cubicBezTo>
                      <a:pt x="26" y="86"/>
                      <a:pt x="25" y="85"/>
                      <a:pt x="25" y="83"/>
                    </a:cubicBezTo>
                    <a:cubicBezTo>
                      <a:pt x="24" y="83"/>
                      <a:pt x="24" y="83"/>
                      <a:pt x="24" y="83"/>
                    </a:cubicBezTo>
                    <a:cubicBezTo>
                      <a:pt x="14" y="65"/>
                      <a:pt x="8" y="46"/>
                      <a:pt x="1" y="27"/>
                    </a:cubicBezTo>
                    <a:cubicBezTo>
                      <a:pt x="0" y="23"/>
                      <a:pt x="0" y="18"/>
                      <a:pt x="0" y="14"/>
                    </a:cubicBezTo>
                    <a:cubicBezTo>
                      <a:pt x="0" y="13"/>
                      <a:pt x="1" y="6"/>
                      <a:pt x="2" y="6"/>
                    </a:cubicBezTo>
                    <a:cubicBezTo>
                      <a:pt x="4" y="2"/>
                      <a:pt x="11" y="1"/>
                      <a:pt x="13"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62">
                <a:extLst>
                  <a:ext uri="{FF2B5EF4-FFF2-40B4-BE49-F238E27FC236}">
                    <a16:creationId xmlns:a16="http://schemas.microsoft.com/office/drawing/2014/main" id="{C75A5423-EA63-445E-80BB-F868381EAFEE}"/>
                  </a:ext>
                </a:extLst>
              </p:cNvPr>
              <p:cNvSpPr>
                <a:spLocks/>
              </p:cNvSpPr>
              <p:nvPr/>
            </p:nvSpPr>
            <p:spPr bwMode="auto">
              <a:xfrm>
                <a:off x="2789222" y="2462549"/>
                <a:ext cx="115183" cy="162518"/>
              </a:xfrm>
              <a:custGeom>
                <a:avLst/>
                <a:gdLst>
                  <a:gd name="T0" fmla="*/ 0 w 37"/>
                  <a:gd name="T1" fmla="*/ 9 h 52"/>
                  <a:gd name="T2" fmla="*/ 16 w 37"/>
                  <a:gd name="T3" fmla="*/ 52 h 52"/>
                  <a:gd name="T4" fmla="*/ 0 w 37"/>
                  <a:gd name="T5" fmla="*/ 9 h 52"/>
                </a:gdLst>
                <a:ahLst/>
                <a:cxnLst>
                  <a:cxn ang="0">
                    <a:pos x="T0" y="T1"/>
                  </a:cxn>
                  <a:cxn ang="0">
                    <a:pos x="T2" y="T3"/>
                  </a:cxn>
                  <a:cxn ang="0">
                    <a:pos x="T4" y="T5"/>
                  </a:cxn>
                </a:cxnLst>
                <a:rect l="0" t="0" r="r" b="b"/>
                <a:pathLst>
                  <a:path w="37" h="52">
                    <a:moveTo>
                      <a:pt x="0" y="9"/>
                    </a:moveTo>
                    <a:cubicBezTo>
                      <a:pt x="0" y="9"/>
                      <a:pt x="37" y="0"/>
                      <a:pt x="16" y="52"/>
                    </a:cubicBezTo>
                    <a:lnTo>
                      <a:pt x="0" y="9"/>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63">
                <a:extLst>
                  <a:ext uri="{FF2B5EF4-FFF2-40B4-BE49-F238E27FC236}">
                    <a16:creationId xmlns:a16="http://schemas.microsoft.com/office/drawing/2014/main" id="{A56B8E13-C49E-40AE-9A84-BDDF7A470E1C}"/>
                  </a:ext>
                </a:extLst>
              </p:cNvPr>
              <p:cNvSpPr>
                <a:spLocks/>
              </p:cNvSpPr>
              <p:nvPr/>
            </p:nvSpPr>
            <p:spPr bwMode="auto">
              <a:xfrm>
                <a:off x="3336734" y="1908726"/>
                <a:ext cx="1019288" cy="1173917"/>
              </a:xfrm>
              <a:custGeom>
                <a:avLst/>
                <a:gdLst>
                  <a:gd name="T0" fmla="*/ 241 w 328"/>
                  <a:gd name="T1" fmla="*/ 11 h 377"/>
                  <a:gd name="T2" fmla="*/ 237 w 328"/>
                  <a:gd name="T3" fmla="*/ 29 h 377"/>
                  <a:gd name="T4" fmla="*/ 314 w 328"/>
                  <a:gd name="T5" fmla="*/ 151 h 377"/>
                  <a:gd name="T6" fmla="*/ 305 w 328"/>
                  <a:gd name="T7" fmla="*/ 218 h 377"/>
                  <a:gd name="T8" fmla="*/ 296 w 328"/>
                  <a:gd name="T9" fmla="*/ 213 h 377"/>
                  <a:gd name="T10" fmla="*/ 296 w 328"/>
                  <a:gd name="T11" fmla="*/ 170 h 377"/>
                  <a:gd name="T12" fmla="*/ 133 w 328"/>
                  <a:gd name="T13" fmla="*/ 52 h 377"/>
                  <a:gd name="T14" fmla="*/ 58 w 328"/>
                  <a:gd name="T15" fmla="*/ 210 h 377"/>
                  <a:gd name="T16" fmla="*/ 199 w 328"/>
                  <a:gd name="T17" fmla="*/ 278 h 377"/>
                  <a:gd name="T18" fmla="*/ 253 w 328"/>
                  <a:gd name="T19" fmla="*/ 268 h 377"/>
                  <a:gd name="T20" fmla="*/ 276 w 328"/>
                  <a:gd name="T21" fmla="*/ 269 h 377"/>
                  <a:gd name="T22" fmla="*/ 228 w 328"/>
                  <a:gd name="T23" fmla="*/ 310 h 377"/>
                  <a:gd name="T24" fmla="*/ 120 w 328"/>
                  <a:gd name="T25" fmla="*/ 321 h 377"/>
                  <a:gd name="T26" fmla="*/ 42 w 328"/>
                  <a:gd name="T27" fmla="*/ 352 h 377"/>
                  <a:gd name="T28" fmla="*/ 27 w 328"/>
                  <a:gd name="T29" fmla="*/ 375 h 377"/>
                  <a:gd name="T30" fmla="*/ 23 w 328"/>
                  <a:gd name="T31" fmla="*/ 370 h 377"/>
                  <a:gd name="T32" fmla="*/ 34 w 328"/>
                  <a:gd name="T33" fmla="*/ 353 h 377"/>
                  <a:gd name="T34" fmla="*/ 11 w 328"/>
                  <a:gd name="T35" fmla="*/ 357 h 377"/>
                  <a:gd name="T36" fmla="*/ 5 w 328"/>
                  <a:gd name="T37" fmla="*/ 354 h 377"/>
                  <a:gd name="T38" fmla="*/ 32 w 328"/>
                  <a:gd name="T39" fmla="*/ 345 h 377"/>
                  <a:gd name="T40" fmla="*/ 17 w 328"/>
                  <a:gd name="T41" fmla="*/ 326 h 377"/>
                  <a:gd name="T42" fmla="*/ 25 w 328"/>
                  <a:gd name="T43" fmla="*/ 323 h 377"/>
                  <a:gd name="T44" fmla="*/ 41 w 328"/>
                  <a:gd name="T45" fmla="*/ 343 h 377"/>
                  <a:gd name="T46" fmla="*/ 202 w 328"/>
                  <a:gd name="T47" fmla="*/ 301 h 377"/>
                  <a:gd name="T48" fmla="*/ 112 w 328"/>
                  <a:gd name="T49" fmla="*/ 259 h 377"/>
                  <a:gd name="T50" fmla="*/ 14 w 328"/>
                  <a:gd name="T51" fmla="*/ 206 h 377"/>
                  <a:gd name="T52" fmla="*/ 25 w 328"/>
                  <a:gd name="T53" fmla="*/ 182 h 377"/>
                  <a:gd name="T54" fmla="*/ 40 w 328"/>
                  <a:gd name="T55" fmla="*/ 165 h 377"/>
                  <a:gd name="T56" fmla="*/ 55 w 328"/>
                  <a:gd name="T57" fmla="*/ 131 h 377"/>
                  <a:gd name="T58" fmla="*/ 72 w 328"/>
                  <a:gd name="T59" fmla="*/ 107 h 377"/>
                  <a:gd name="T60" fmla="*/ 71 w 328"/>
                  <a:gd name="T61" fmla="*/ 106 h 377"/>
                  <a:gd name="T62" fmla="*/ 86 w 328"/>
                  <a:gd name="T63" fmla="*/ 94 h 377"/>
                  <a:gd name="T64" fmla="*/ 93 w 328"/>
                  <a:gd name="T65" fmla="*/ 78 h 377"/>
                  <a:gd name="T66" fmla="*/ 121 w 328"/>
                  <a:gd name="T67" fmla="*/ 40 h 377"/>
                  <a:gd name="T68" fmla="*/ 122 w 328"/>
                  <a:gd name="T69" fmla="*/ 39 h 377"/>
                  <a:gd name="T70" fmla="*/ 141 w 328"/>
                  <a:gd name="T71" fmla="*/ 37 h 377"/>
                  <a:gd name="T72" fmla="*/ 301 w 328"/>
                  <a:gd name="T73" fmla="*/ 154 h 377"/>
                  <a:gd name="T74" fmla="*/ 230 w 328"/>
                  <a:gd name="T75" fmla="*/ 38 h 377"/>
                  <a:gd name="T76" fmla="*/ 225 w 328"/>
                  <a:gd name="T77" fmla="*/ 38 h 377"/>
                  <a:gd name="T78" fmla="*/ 207 w 328"/>
                  <a:gd name="T79" fmla="*/ 40 h 377"/>
                  <a:gd name="T80" fmla="*/ 201 w 328"/>
                  <a:gd name="T81" fmla="*/ 39 h 377"/>
                  <a:gd name="T82" fmla="*/ 203 w 328"/>
                  <a:gd name="T83" fmla="*/ 32 h 377"/>
                  <a:gd name="T84" fmla="*/ 222 w 328"/>
                  <a:gd name="T85" fmla="*/ 27 h 377"/>
                  <a:gd name="T86" fmla="*/ 215 w 328"/>
                  <a:gd name="T87" fmla="*/ 17 h 377"/>
                  <a:gd name="T88" fmla="*/ 216 w 328"/>
                  <a:gd name="T89" fmla="*/ 9 h 377"/>
                  <a:gd name="T90" fmla="*/ 223 w 328"/>
                  <a:gd name="T91" fmla="*/ 12 h 377"/>
                  <a:gd name="T92" fmla="*/ 231 w 328"/>
                  <a:gd name="T93" fmla="*/ 20 h 377"/>
                  <a:gd name="T94" fmla="*/ 236 w 328"/>
                  <a:gd name="T95" fmla="*/ 5 h 377"/>
                  <a:gd name="T96" fmla="*/ 241 w 328"/>
                  <a:gd name="T9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77">
                    <a:moveTo>
                      <a:pt x="241" y="11"/>
                    </a:moveTo>
                    <a:cubicBezTo>
                      <a:pt x="238" y="23"/>
                      <a:pt x="239" y="22"/>
                      <a:pt x="237" y="29"/>
                    </a:cubicBezTo>
                    <a:cubicBezTo>
                      <a:pt x="290" y="49"/>
                      <a:pt x="279" y="116"/>
                      <a:pt x="314" y="151"/>
                    </a:cubicBezTo>
                    <a:cubicBezTo>
                      <a:pt x="314" y="152"/>
                      <a:pt x="328" y="173"/>
                      <a:pt x="305" y="218"/>
                    </a:cubicBezTo>
                    <a:cubicBezTo>
                      <a:pt x="302" y="224"/>
                      <a:pt x="293" y="219"/>
                      <a:pt x="296" y="213"/>
                    </a:cubicBezTo>
                    <a:cubicBezTo>
                      <a:pt x="302" y="198"/>
                      <a:pt x="303" y="185"/>
                      <a:pt x="296" y="170"/>
                    </a:cubicBezTo>
                    <a:cubicBezTo>
                      <a:pt x="280" y="166"/>
                      <a:pt x="183" y="106"/>
                      <a:pt x="133" y="52"/>
                    </a:cubicBezTo>
                    <a:cubicBezTo>
                      <a:pt x="96" y="105"/>
                      <a:pt x="84" y="150"/>
                      <a:pt x="58" y="210"/>
                    </a:cubicBezTo>
                    <a:cubicBezTo>
                      <a:pt x="68" y="210"/>
                      <a:pt x="188" y="272"/>
                      <a:pt x="199" y="278"/>
                    </a:cubicBezTo>
                    <a:cubicBezTo>
                      <a:pt x="203" y="280"/>
                      <a:pt x="235" y="289"/>
                      <a:pt x="253" y="268"/>
                    </a:cubicBezTo>
                    <a:cubicBezTo>
                      <a:pt x="255" y="266"/>
                      <a:pt x="271" y="264"/>
                      <a:pt x="276" y="269"/>
                    </a:cubicBezTo>
                    <a:cubicBezTo>
                      <a:pt x="276" y="269"/>
                      <a:pt x="253" y="303"/>
                      <a:pt x="228" y="310"/>
                    </a:cubicBezTo>
                    <a:cubicBezTo>
                      <a:pt x="201" y="317"/>
                      <a:pt x="164" y="306"/>
                      <a:pt x="120" y="321"/>
                    </a:cubicBezTo>
                    <a:cubicBezTo>
                      <a:pt x="95" y="329"/>
                      <a:pt x="43" y="350"/>
                      <a:pt x="42" y="352"/>
                    </a:cubicBezTo>
                    <a:cubicBezTo>
                      <a:pt x="36" y="363"/>
                      <a:pt x="34" y="365"/>
                      <a:pt x="27" y="375"/>
                    </a:cubicBezTo>
                    <a:cubicBezTo>
                      <a:pt x="25" y="377"/>
                      <a:pt x="21" y="374"/>
                      <a:pt x="23" y="370"/>
                    </a:cubicBezTo>
                    <a:cubicBezTo>
                      <a:pt x="26" y="361"/>
                      <a:pt x="29" y="360"/>
                      <a:pt x="34" y="353"/>
                    </a:cubicBezTo>
                    <a:cubicBezTo>
                      <a:pt x="21" y="351"/>
                      <a:pt x="20" y="352"/>
                      <a:pt x="11" y="357"/>
                    </a:cubicBezTo>
                    <a:cubicBezTo>
                      <a:pt x="9" y="359"/>
                      <a:pt x="0" y="358"/>
                      <a:pt x="5" y="354"/>
                    </a:cubicBezTo>
                    <a:cubicBezTo>
                      <a:pt x="16" y="345"/>
                      <a:pt x="21" y="344"/>
                      <a:pt x="32" y="345"/>
                    </a:cubicBezTo>
                    <a:cubicBezTo>
                      <a:pt x="27" y="341"/>
                      <a:pt x="20" y="332"/>
                      <a:pt x="17" y="326"/>
                    </a:cubicBezTo>
                    <a:cubicBezTo>
                      <a:pt x="15" y="320"/>
                      <a:pt x="24" y="319"/>
                      <a:pt x="25" y="323"/>
                    </a:cubicBezTo>
                    <a:cubicBezTo>
                      <a:pt x="27" y="332"/>
                      <a:pt x="34" y="338"/>
                      <a:pt x="41" y="343"/>
                    </a:cubicBezTo>
                    <a:cubicBezTo>
                      <a:pt x="94" y="312"/>
                      <a:pt x="147" y="300"/>
                      <a:pt x="202" y="301"/>
                    </a:cubicBezTo>
                    <a:cubicBezTo>
                      <a:pt x="172" y="286"/>
                      <a:pt x="144" y="269"/>
                      <a:pt x="112" y="259"/>
                    </a:cubicBezTo>
                    <a:cubicBezTo>
                      <a:pt x="77" y="248"/>
                      <a:pt x="0" y="235"/>
                      <a:pt x="14" y="206"/>
                    </a:cubicBezTo>
                    <a:cubicBezTo>
                      <a:pt x="17" y="198"/>
                      <a:pt x="21" y="190"/>
                      <a:pt x="25" y="182"/>
                    </a:cubicBezTo>
                    <a:cubicBezTo>
                      <a:pt x="30" y="177"/>
                      <a:pt x="35" y="171"/>
                      <a:pt x="40" y="165"/>
                    </a:cubicBezTo>
                    <a:cubicBezTo>
                      <a:pt x="41" y="163"/>
                      <a:pt x="60" y="136"/>
                      <a:pt x="55" y="131"/>
                    </a:cubicBezTo>
                    <a:cubicBezTo>
                      <a:pt x="61" y="123"/>
                      <a:pt x="66" y="115"/>
                      <a:pt x="72" y="107"/>
                    </a:cubicBezTo>
                    <a:cubicBezTo>
                      <a:pt x="72" y="107"/>
                      <a:pt x="71" y="106"/>
                      <a:pt x="71" y="106"/>
                    </a:cubicBezTo>
                    <a:cubicBezTo>
                      <a:pt x="77" y="103"/>
                      <a:pt x="82" y="98"/>
                      <a:pt x="86" y="94"/>
                    </a:cubicBezTo>
                    <a:cubicBezTo>
                      <a:pt x="89" y="90"/>
                      <a:pt x="92" y="84"/>
                      <a:pt x="93" y="78"/>
                    </a:cubicBezTo>
                    <a:cubicBezTo>
                      <a:pt x="103" y="65"/>
                      <a:pt x="112" y="52"/>
                      <a:pt x="121" y="40"/>
                    </a:cubicBezTo>
                    <a:cubicBezTo>
                      <a:pt x="121" y="39"/>
                      <a:pt x="121" y="39"/>
                      <a:pt x="122" y="39"/>
                    </a:cubicBezTo>
                    <a:cubicBezTo>
                      <a:pt x="123" y="34"/>
                      <a:pt x="134" y="26"/>
                      <a:pt x="141" y="37"/>
                    </a:cubicBezTo>
                    <a:cubicBezTo>
                      <a:pt x="185" y="92"/>
                      <a:pt x="244" y="114"/>
                      <a:pt x="301" y="154"/>
                    </a:cubicBezTo>
                    <a:cubicBezTo>
                      <a:pt x="270" y="119"/>
                      <a:pt x="272" y="47"/>
                      <a:pt x="230" y="38"/>
                    </a:cubicBezTo>
                    <a:cubicBezTo>
                      <a:pt x="230" y="38"/>
                      <a:pt x="227" y="39"/>
                      <a:pt x="225" y="38"/>
                    </a:cubicBezTo>
                    <a:cubicBezTo>
                      <a:pt x="218" y="36"/>
                      <a:pt x="212" y="36"/>
                      <a:pt x="207" y="40"/>
                    </a:cubicBezTo>
                    <a:cubicBezTo>
                      <a:pt x="205" y="41"/>
                      <a:pt x="202" y="42"/>
                      <a:pt x="201" y="39"/>
                    </a:cubicBezTo>
                    <a:cubicBezTo>
                      <a:pt x="199" y="37"/>
                      <a:pt x="201" y="34"/>
                      <a:pt x="203" y="32"/>
                    </a:cubicBezTo>
                    <a:cubicBezTo>
                      <a:pt x="209" y="28"/>
                      <a:pt x="215" y="27"/>
                      <a:pt x="222" y="27"/>
                    </a:cubicBezTo>
                    <a:cubicBezTo>
                      <a:pt x="220" y="23"/>
                      <a:pt x="218" y="21"/>
                      <a:pt x="215" y="17"/>
                    </a:cubicBezTo>
                    <a:cubicBezTo>
                      <a:pt x="214" y="15"/>
                      <a:pt x="214" y="10"/>
                      <a:pt x="216" y="9"/>
                    </a:cubicBezTo>
                    <a:cubicBezTo>
                      <a:pt x="219" y="7"/>
                      <a:pt x="221" y="10"/>
                      <a:pt x="223" y="12"/>
                    </a:cubicBezTo>
                    <a:cubicBezTo>
                      <a:pt x="225" y="14"/>
                      <a:pt x="229" y="17"/>
                      <a:pt x="231" y="20"/>
                    </a:cubicBezTo>
                    <a:cubicBezTo>
                      <a:pt x="231" y="14"/>
                      <a:pt x="232" y="12"/>
                      <a:pt x="236" y="5"/>
                    </a:cubicBezTo>
                    <a:cubicBezTo>
                      <a:pt x="238" y="0"/>
                      <a:pt x="242" y="7"/>
                      <a:pt x="241"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4">
                <a:extLst>
                  <a:ext uri="{FF2B5EF4-FFF2-40B4-BE49-F238E27FC236}">
                    <a16:creationId xmlns:a16="http://schemas.microsoft.com/office/drawing/2014/main" id="{274B4D50-49A8-4E74-97D8-868B469E4D46}"/>
                  </a:ext>
                </a:extLst>
              </p:cNvPr>
              <p:cNvSpPr>
                <a:spLocks/>
              </p:cNvSpPr>
              <p:nvPr/>
            </p:nvSpPr>
            <p:spPr bwMode="auto">
              <a:xfrm>
                <a:off x="3376181" y="2195894"/>
                <a:ext cx="934084" cy="586958"/>
              </a:xfrm>
              <a:custGeom>
                <a:avLst/>
                <a:gdLst>
                  <a:gd name="T0" fmla="*/ 280 w 300"/>
                  <a:gd name="T1" fmla="*/ 131 h 189"/>
                  <a:gd name="T2" fmla="*/ 270 w 300"/>
                  <a:gd name="T3" fmla="*/ 139 h 189"/>
                  <a:gd name="T4" fmla="*/ 263 w 300"/>
                  <a:gd name="T5" fmla="*/ 154 h 189"/>
                  <a:gd name="T6" fmla="*/ 220 w 300"/>
                  <a:gd name="T7" fmla="*/ 184 h 189"/>
                  <a:gd name="T8" fmla="*/ 13 w 300"/>
                  <a:gd name="T9" fmla="*/ 135 h 189"/>
                  <a:gd name="T10" fmla="*/ 72 w 300"/>
                  <a:gd name="T11" fmla="*/ 84 h 189"/>
                  <a:gd name="T12" fmla="*/ 150 w 300"/>
                  <a:gd name="T13" fmla="*/ 124 h 189"/>
                  <a:gd name="T14" fmla="*/ 80 w 300"/>
                  <a:gd name="T15" fmla="*/ 64 h 189"/>
                  <a:gd name="T16" fmla="*/ 138 w 300"/>
                  <a:gd name="T17" fmla="*/ 14 h 189"/>
                  <a:gd name="T18" fmla="*/ 287 w 300"/>
                  <a:gd name="T19" fmla="*/ 98 h 189"/>
                  <a:gd name="T20" fmla="*/ 280 w 300"/>
                  <a:gd name="T21" fmla="*/ 13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9">
                    <a:moveTo>
                      <a:pt x="280" y="131"/>
                    </a:moveTo>
                    <a:cubicBezTo>
                      <a:pt x="278" y="133"/>
                      <a:pt x="274" y="136"/>
                      <a:pt x="270" y="139"/>
                    </a:cubicBezTo>
                    <a:cubicBezTo>
                      <a:pt x="269" y="144"/>
                      <a:pt x="266" y="150"/>
                      <a:pt x="263" y="154"/>
                    </a:cubicBezTo>
                    <a:cubicBezTo>
                      <a:pt x="254" y="166"/>
                      <a:pt x="236" y="183"/>
                      <a:pt x="220" y="184"/>
                    </a:cubicBezTo>
                    <a:cubicBezTo>
                      <a:pt x="148" y="189"/>
                      <a:pt x="72" y="179"/>
                      <a:pt x="13" y="135"/>
                    </a:cubicBezTo>
                    <a:cubicBezTo>
                      <a:pt x="0" y="125"/>
                      <a:pt x="53" y="70"/>
                      <a:pt x="72" y="84"/>
                    </a:cubicBezTo>
                    <a:cubicBezTo>
                      <a:pt x="107" y="111"/>
                      <a:pt x="106" y="119"/>
                      <a:pt x="150" y="124"/>
                    </a:cubicBezTo>
                    <a:cubicBezTo>
                      <a:pt x="111" y="103"/>
                      <a:pt x="116" y="89"/>
                      <a:pt x="80" y="64"/>
                    </a:cubicBezTo>
                    <a:cubicBezTo>
                      <a:pt x="65" y="54"/>
                      <a:pt x="116" y="0"/>
                      <a:pt x="138" y="14"/>
                    </a:cubicBezTo>
                    <a:cubicBezTo>
                      <a:pt x="185" y="46"/>
                      <a:pt x="238" y="69"/>
                      <a:pt x="287" y="98"/>
                    </a:cubicBezTo>
                    <a:cubicBezTo>
                      <a:pt x="300" y="106"/>
                      <a:pt x="287" y="123"/>
                      <a:pt x="280" y="13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5">
                <a:extLst>
                  <a:ext uri="{FF2B5EF4-FFF2-40B4-BE49-F238E27FC236}">
                    <a16:creationId xmlns:a16="http://schemas.microsoft.com/office/drawing/2014/main" id="{4620D486-F118-4DDF-904F-C9D883605F91}"/>
                  </a:ext>
                </a:extLst>
              </p:cNvPr>
              <p:cNvSpPr>
                <a:spLocks noEditPoints="1"/>
              </p:cNvSpPr>
              <p:nvPr/>
            </p:nvSpPr>
            <p:spPr bwMode="auto">
              <a:xfrm>
                <a:off x="3249953" y="2008130"/>
                <a:ext cx="369216" cy="527000"/>
              </a:xfrm>
              <a:custGeom>
                <a:avLst/>
                <a:gdLst>
                  <a:gd name="T0" fmla="*/ 70 w 119"/>
                  <a:gd name="T1" fmla="*/ 92 h 169"/>
                  <a:gd name="T2" fmla="*/ 43 w 119"/>
                  <a:gd name="T3" fmla="*/ 89 h 169"/>
                  <a:gd name="T4" fmla="*/ 32 w 119"/>
                  <a:gd name="T5" fmla="*/ 94 h 169"/>
                  <a:gd name="T6" fmla="*/ 14 w 119"/>
                  <a:gd name="T7" fmla="*/ 113 h 169"/>
                  <a:gd name="T8" fmla="*/ 7 w 119"/>
                  <a:gd name="T9" fmla="*/ 148 h 169"/>
                  <a:gd name="T10" fmla="*/ 20 w 119"/>
                  <a:gd name="T11" fmla="*/ 167 h 169"/>
                  <a:gd name="T12" fmla="*/ 36 w 119"/>
                  <a:gd name="T13" fmla="*/ 153 h 169"/>
                  <a:gd name="T14" fmla="*/ 53 w 119"/>
                  <a:gd name="T15" fmla="*/ 134 h 169"/>
                  <a:gd name="T16" fmla="*/ 70 w 119"/>
                  <a:gd name="T17" fmla="*/ 92 h 169"/>
                  <a:gd name="T18" fmla="*/ 66 w 119"/>
                  <a:gd name="T19" fmla="*/ 4 h 169"/>
                  <a:gd name="T20" fmla="*/ 37 w 119"/>
                  <a:gd name="T21" fmla="*/ 36 h 169"/>
                  <a:gd name="T22" fmla="*/ 64 w 119"/>
                  <a:gd name="T23" fmla="*/ 78 h 169"/>
                  <a:gd name="T24" fmla="*/ 103 w 119"/>
                  <a:gd name="T25" fmla="*/ 66 h 169"/>
                  <a:gd name="T26" fmla="*/ 105 w 119"/>
                  <a:gd name="T27" fmla="*/ 33 h 169"/>
                  <a:gd name="T28" fmla="*/ 98 w 119"/>
                  <a:gd name="T29" fmla="*/ 29 h 169"/>
                  <a:gd name="T30" fmla="*/ 97 w 119"/>
                  <a:gd name="T31" fmla="*/ 28 h 169"/>
                  <a:gd name="T32" fmla="*/ 95 w 119"/>
                  <a:gd name="T33" fmla="*/ 26 h 169"/>
                  <a:gd name="T34" fmla="*/ 93 w 119"/>
                  <a:gd name="T35" fmla="*/ 23 h 169"/>
                  <a:gd name="T36" fmla="*/ 93 w 119"/>
                  <a:gd name="T37" fmla="*/ 23 h 169"/>
                  <a:gd name="T38" fmla="*/ 92 w 119"/>
                  <a:gd name="T39" fmla="*/ 20 h 169"/>
                  <a:gd name="T40" fmla="*/ 92 w 119"/>
                  <a:gd name="T41" fmla="*/ 19 h 169"/>
                  <a:gd name="T42" fmla="*/ 66 w 119"/>
                  <a:gd name="T43" fmla="*/ 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69">
                    <a:moveTo>
                      <a:pt x="70" y="92"/>
                    </a:moveTo>
                    <a:cubicBezTo>
                      <a:pt x="61" y="88"/>
                      <a:pt x="52" y="93"/>
                      <a:pt x="43" y="89"/>
                    </a:cubicBezTo>
                    <a:cubicBezTo>
                      <a:pt x="39" y="88"/>
                      <a:pt x="34" y="92"/>
                      <a:pt x="32" y="94"/>
                    </a:cubicBezTo>
                    <a:cubicBezTo>
                      <a:pt x="25" y="100"/>
                      <a:pt x="20" y="106"/>
                      <a:pt x="14" y="113"/>
                    </a:cubicBezTo>
                    <a:cubicBezTo>
                      <a:pt x="13" y="115"/>
                      <a:pt x="0" y="145"/>
                      <a:pt x="7" y="148"/>
                    </a:cubicBezTo>
                    <a:cubicBezTo>
                      <a:pt x="16" y="152"/>
                      <a:pt x="11" y="163"/>
                      <a:pt x="20" y="167"/>
                    </a:cubicBezTo>
                    <a:cubicBezTo>
                      <a:pt x="23" y="169"/>
                      <a:pt x="33" y="154"/>
                      <a:pt x="36" y="153"/>
                    </a:cubicBezTo>
                    <a:cubicBezTo>
                      <a:pt x="42" y="147"/>
                      <a:pt x="48" y="141"/>
                      <a:pt x="53" y="134"/>
                    </a:cubicBezTo>
                    <a:cubicBezTo>
                      <a:pt x="55" y="132"/>
                      <a:pt x="77" y="95"/>
                      <a:pt x="70" y="92"/>
                    </a:cubicBezTo>
                    <a:close/>
                    <a:moveTo>
                      <a:pt x="66" y="4"/>
                    </a:moveTo>
                    <a:cubicBezTo>
                      <a:pt x="53" y="8"/>
                      <a:pt x="37" y="21"/>
                      <a:pt x="37" y="36"/>
                    </a:cubicBezTo>
                    <a:cubicBezTo>
                      <a:pt x="36" y="55"/>
                      <a:pt x="47" y="70"/>
                      <a:pt x="64" y="78"/>
                    </a:cubicBezTo>
                    <a:cubicBezTo>
                      <a:pt x="78" y="85"/>
                      <a:pt x="94" y="76"/>
                      <a:pt x="103" y="66"/>
                    </a:cubicBezTo>
                    <a:cubicBezTo>
                      <a:pt x="110" y="58"/>
                      <a:pt x="119" y="39"/>
                      <a:pt x="105" y="33"/>
                    </a:cubicBezTo>
                    <a:cubicBezTo>
                      <a:pt x="103" y="32"/>
                      <a:pt x="100" y="30"/>
                      <a:pt x="98" y="29"/>
                    </a:cubicBezTo>
                    <a:cubicBezTo>
                      <a:pt x="98" y="28"/>
                      <a:pt x="97" y="28"/>
                      <a:pt x="97" y="28"/>
                    </a:cubicBezTo>
                    <a:cubicBezTo>
                      <a:pt x="96" y="27"/>
                      <a:pt x="96" y="26"/>
                      <a:pt x="95" y="26"/>
                    </a:cubicBezTo>
                    <a:cubicBezTo>
                      <a:pt x="94" y="25"/>
                      <a:pt x="94" y="24"/>
                      <a:pt x="93" y="23"/>
                    </a:cubicBezTo>
                    <a:cubicBezTo>
                      <a:pt x="93" y="23"/>
                      <a:pt x="93" y="23"/>
                      <a:pt x="93" y="23"/>
                    </a:cubicBezTo>
                    <a:cubicBezTo>
                      <a:pt x="93" y="22"/>
                      <a:pt x="92" y="21"/>
                      <a:pt x="92" y="20"/>
                    </a:cubicBezTo>
                    <a:cubicBezTo>
                      <a:pt x="92" y="20"/>
                      <a:pt x="92" y="19"/>
                      <a:pt x="92" y="19"/>
                    </a:cubicBezTo>
                    <a:cubicBezTo>
                      <a:pt x="92" y="4"/>
                      <a:pt x="78" y="0"/>
                      <a:pt x="66" y="4"/>
                    </a:cubicBezTo>
                    <a:close/>
                  </a:path>
                </a:pathLst>
              </a:custGeom>
              <a:solidFill>
                <a:srgbClr val="077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6">
                <a:extLst>
                  <a:ext uri="{FF2B5EF4-FFF2-40B4-BE49-F238E27FC236}">
                    <a16:creationId xmlns:a16="http://schemas.microsoft.com/office/drawing/2014/main" id="{5203C1C9-EBC0-417F-8B29-82E41C232376}"/>
                  </a:ext>
                </a:extLst>
              </p:cNvPr>
              <p:cNvSpPr>
                <a:spLocks/>
              </p:cNvSpPr>
              <p:nvPr/>
            </p:nvSpPr>
            <p:spPr bwMode="auto">
              <a:xfrm>
                <a:off x="7331838" y="6118417"/>
                <a:ext cx="326614" cy="588536"/>
              </a:xfrm>
              <a:custGeom>
                <a:avLst/>
                <a:gdLst>
                  <a:gd name="T0" fmla="*/ 6 w 105"/>
                  <a:gd name="T1" fmla="*/ 173 h 189"/>
                  <a:gd name="T2" fmla="*/ 8 w 105"/>
                  <a:gd name="T3" fmla="*/ 172 h 189"/>
                  <a:gd name="T4" fmla="*/ 88 w 105"/>
                  <a:gd name="T5" fmla="*/ 156 h 189"/>
                  <a:gd name="T6" fmla="*/ 39 w 105"/>
                  <a:gd name="T7" fmla="*/ 46 h 189"/>
                  <a:gd name="T8" fmla="*/ 25 w 105"/>
                  <a:gd name="T9" fmla="*/ 6 h 189"/>
                  <a:gd name="T10" fmla="*/ 39 w 105"/>
                  <a:gd name="T11" fmla="*/ 0 h 189"/>
                  <a:gd name="T12" fmla="*/ 46 w 105"/>
                  <a:gd name="T13" fmla="*/ 26 h 189"/>
                  <a:gd name="T14" fmla="*/ 50 w 105"/>
                  <a:gd name="T15" fmla="*/ 38 h 189"/>
                  <a:gd name="T16" fmla="*/ 101 w 105"/>
                  <a:gd name="T17" fmla="*/ 154 h 189"/>
                  <a:gd name="T18" fmla="*/ 101 w 105"/>
                  <a:gd name="T19" fmla="*/ 156 h 189"/>
                  <a:gd name="T20" fmla="*/ 99 w 105"/>
                  <a:gd name="T21" fmla="*/ 167 h 189"/>
                  <a:gd name="T22" fmla="*/ 90 w 105"/>
                  <a:gd name="T23" fmla="*/ 172 h 189"/>
                  <a:gd name="T24" fmla="*/ 87 w 105"/>
                  <a:gd name="T25" fmla="*/ 173 h 189"/>
                  <a:gd name="T26" fmla="*/ 86 w 105"/>
                  <a:gd name="T27" fmla="*/ 173 h 189"/>
                  <a:gd name="T28" fmla="*/ 26 w 105"/>
                  <a:gd name="T29" fmla="*/ 188 h 189"/>
                  <a:gd name="T30" fmla="*/ 11 w 105"/>
                  <a:gd name="T31" fmla="*/ 187 h 189"/>
                  <a:gd name="T32" fmla="*/ 4 w 105"/>
                  <a:gd name="T33" fmla="*/ 185 h 189"/>
                  <a:gd name="T34" fmla="*/ 6 w 105"/>
                  <a:gd name="T35"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89">
                    <a:moveTo>
                      <a:pt x="6" y="173"/>
                    </a:moveTo>
                    <a:cubicBezTo>
                      <a:pt x="6" y="173"/>
                      <a:pt x="7" y="172"/>
                      <a:pt x="8" y="172"/>
                    </a:cubicBezTo>
                    <a:cubicBezTo>
                      <a:pt x="34" y="162"/>
                      <a:pt x="61" y="160"/>
                      <a:pt x="88" y="156"/>
                    </a:cubicBezTo>
                    <a:cubicBezTo>
                      <a:pt x="79" y="117"/>
                      <a:pt x="52" y="84"/>
                      <a:pt x="39" y="46"/>
                    </a:cubicBezTo>
                    <a:cubicBezTo>
                      <a:pt x="35" y="34"/>
                      <a:pt x="30" y="20"/>
                      <a:pt x="25" y="6"/>
                    </a:cubicBezTo>
                    <a:cubicBezTo>
                      <a:pt x="29" y="5"/>
                      <a:pt x="34" y="3"/>
                      <a:pt x="39" y="0"/>
                    </a:cubicBezTo>
                    <a:cubicBezTo>
                      <a:pt x="41" y="9"/>
                      <a:pt x="44" y="18"/>
                      <a:pt x="46" y="26"/>
                    </a:cubicBezTo>
                    <a:cubicBezTo>
                      <a:pt x="47" y="30"/>
                      <a:pt x="49" y="34"/>
                      <a:pt x="50" y="38"/>
                    </a:cubicBezTo>
                    <a:cubicBezTo>
                      <a:pt x="63" y="79"/>
                      <a:pt x="91" y="113"/>
                      <a:pt x="101" y="154"/>
                    </a:cubicBezTo>
                    <a:cubicBezTo>
                      <a:pt x="101" y="155"/>
                      <a:pt x="101" y="155"/>
                      <a:pt x="101" y="156"/>
                    </a:cubicBezTo>
                    <a:cubicBezTo>
                      <a:pt x="105" y="159"/>
                      <a:pt x="105" y="166"/>
                      <a:pt x="99" y="167"/>
                    </a:cubicBezTo>
                    <a:cubicBezTo>
                      <a:pt x="96" y="169"/>
                      <a:pt x="93" y="170"/>
                      <a:pt x="90" y="172"/>
                    </a:cubicBezTo>
                    <a:cubicBezTo>
                      <a:pt x="89" y="173"/>
                      <a:pt x="88" y="173"/>
                      <a:pt x="87" y="173"/>
                    </a:cubicBezTo>
                    <a:cubicBezTo>
                      <a:pt x="86" y="173"/>
                      <a:pt x="86" y="173"/>
                      <a:pt x="86" y="173"/>
                    </a:cubicBezTo>
                    <a:cubicBezTo>
                      <a:pt x="67" y="181"/>
                      <a:pt x="46" y="184"/>
                      <a:pt x="26" y="188"/>
                    </a:cubicBezTo>
                    <a:cubicBezTo>
                      <a:pt x="21" y="189"/>
                      <a:pt x="16" y="188"/>
                      <a:pt x="11" y="187"/>
                    </a:cubicBezTo>
                    <a:cubicBezTo>
                      <a:pt x="11" y="187"/>
                      <a:pt x="3" y="185"/>
                      <a:pt x="4" y="185"/>
                    </a:cubicBezTo>
                    <a:cubicBezTo>
                      <a:pt x="0" y="182"/>
                      <a:pt x="0" y="174"/>
                      <a:pt x="6" y="17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7">
                <a:extLst>
                  <a:ext uri="{FF2B5EF4-FFF2-40B4-BE49-F238E27FC236}">
                    <a16:creationId xmlns:a16="http://schemas.microsoft.com/office/drawing/2014/main" id="{69AA5B73-541F-460F-AB3B-AD34B96027D8}"/>
                  </a:ext>
                </a:extLst>
              </p:cNvPr>
              <p:cNvSpPr>
                <a:spLocks/>
              </p:cNvSpPr>
              <p:nvPr/>
            </p:nvSpPr>
            <p:spPr bwMode="auto">
              <a:xfrm>
                <a:off x="7418620" y="6607549"/>
                <a:ext cx="143584" cy="67847"/>
              </a:xfrm>
              <a:custGeom>
                <a:avLst/>
                <a:gdLst>
                  <a:gd name="T0" fmla="*/ 32 w 46"/>
                  <a:gd name="T1" fmla="*/ 19 h 22"/>
                  <a:gd name="T2" fmla="*/ 22 w 46"/>
                  <a:gd name="T3" fmla="*/ 21 h 22"/>
                  <a:gd name="T4" fmla="*/ 5 w 46"/>
                  <a:gd name="T5" fmla="*/ 21 h 22"/>
                  <a:gd name="T6" fmla="*/ 0 w 46"/>
                  <a:gd name="T7" fmla="*/ 17 h 22"/>
                  <a:gd name="T8" fmla="*/ 4 w 46"/>
                  <a:gd name="T9" fmla="*/ 10 h 22"/>
                  <a:gd name="T10" fmla="*/ 24 w 46"/>
                  <a:gd name="T11" fmla="*/ 0 h 22"/>
                  <a:gd name="T12" fmla="*/ 41 w 46"/>
                  <a:gd name="T13" fmla="*/ 1 h 22"/>
                  <a:gd name="T14" fmla="*/ 45 w 46"/>
                  <a:gd name="T15" fmla="*/ 4 h 22"/>
                  <a:gd name="T16" fmla="*/ 42 w 46"/>
                  <a:gd name="T17" fmla="*/ 12 h 22"/>
                  <a:gd name="T18" fmla="*/ 32 w 46"/>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2">
                    <a:moveTo>
                      <a:pt x="32" y="19"/>
                    </a:moveTo>
                    <a:cubicBezTo>
                      <a:pt x="30" y="20"/>
                      <a:pt x="25" y="22"/>
                      <a:pt x="22" y="21"/>
                    </a:cubicBezTo>
                    <a:cubicBezTo>
                      <a:pt x="17" y="21"/>
                      <a:pt x="11" y="21"/>
                      <a:pt x="5" y="21"/>
                    </a:cubicBezTo>
                    <a:cubicBezTo>
                      <a:pt x="1" y="20"/>
                      <a:pt x="1" y="18"/>
                      <a:pt x="0" y="17"/>
                    </a:cubicBezTo>
                    <a:cubicBezTo>
                      <a:pt x="0" y="15"/>
                      <a:pt x="1" y="12"/>
                      <a:pt x="4" y="10"/>
                    </a:cubicBezTo>
                    <a:cubicBezTo>
                      <a:pt x="6" y="8"/>
                      <a:pt x="14" y="0"/>
                      <a:pt x="24" y="0"/>
                    </a:cubicBezTo>
                    <a:cubicBezTo>
                      <a:pt x="30" y="0"/>
                      <a:pt x="36" y="0"/>
                      <a:pt x="41" y="1"/>
                    </a:cubicBezTo>
                    <a:cubicBezTo>
                      <a:pt x="44" y="1"/>
                      <a:pt x="45" y="3"/>
                      <a:pt x="45" y="4"/>
                    </a:cubicBezTo>
                    <a:cubicBezTo>
                      <a:pt x="46" y="7"/>
                      <a:pt x="44" y="9"/>
                      <a:pt x="42" y="12"/>
                    </a:cubicBezTo>
                    <a:cubicBezTo>
                      <a:pt x="40" y="14"/>
                      <a:pt x="37" y="17"/>
                      <a:pt x="32" y="19"/>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8">
                <a:extLst>
                  <a:ext uri="{FF2B5EF4-FFF2-40B4-BE49-F238E27FC236}">
                    <a16:creationId xmlns:a16="http://schemas.microsoft.com/office/drawing/2014/main" id="{4E236833-1A0A-41DA-A806-D25BCF9D5186}"/>
                  </a:ext>
                </a:extLst>
              </p:cNvPr>
              <p:cNvSpPr>
                <a:spLocks/>
              </p:cNvSpPr>
              <p:nvPr/>
            </p:nvSpPr>
            <p:spPr bwMode="auto">
              <a:xfrm>
                <a:off x="7806770" y="5630862"/>
                <a:ext cx="569603" cy="336080"/>
              </a:xfrm>
              <a:custGeom>
                <a:avLst/>
                <a:gdLst>
                  <a:gd name="T0" fmla="*/ 174 w 183"/>
                  <a:gd name="T1" fmla="*/ 4 h 108"/>
                  <a:gd name="T2" fmla="*/ 178 w 183"/>
                  <a:gd name="T3" fmla="*/ 11 h 108"/>
                  <a:gd name="T4" fmla="*/ 182 w 183"/>
                  <a:gd name="T5" fmla="*/ 24 h 108"/>
                  <a:gd name="T6" fmla="*/ 179 w 183"/>
                  <a:gd name="T7" fmla="*/ 86 h 108"/>
                  <a:gd name="T8" fmla="*/ 179 w 183"/>
                  <a:gd name="T9" fmla="*/ 87 h 108"/>
                  <a:gd name="T10" fmla="*/ 179 w 183"/>
                  <a:gd name="T11" fmla="*/ 90 h 108"/>
                  <a:gd name="T12" fmla="*/ 176 w 183"/>
                  <a:gd name="T13" fmla="*/ 101 h 108"/>
                  <a:gd name="T14" fmla="*/ 165 w 183"/>
                  <a:gd name="T15" fmla="*/ 105 h 108"/>
                  <a:gd name="T16" fmla="*/ 164 w 183"/>
                  <a:gd name="T17" fmla="*/ 105 h 108"/>
                  <a:gd name="T18" fmla="*/ 40 w 183"/>
                  <a:gd name="T19" fmla="*/ 78 h 108"/>
                  <a:gd name="T20" fmla="*/ 27 w 183"/>
                  <a:gd name="T21" fmla="*/ 76 h 108"/>
                  <a:gd name="T22" fmla="*/ 0 w 183"/>
                  <a:gd name="T23" fmla="*/ 74 h 108"/>
                  <a:gd name="T24" fmla="*/ 3 w 183"/>
                  <a:gd name="T25" fmla="*/ 60 h 108"/>
                  <a:gd name="T26" fmla="*/ 45 w 183"/>
                  <a:gd name="T27" fmla="*/ 65 h 108"/>
                  <a:gd name="T28" fmla="*/ 163 w 183"/>
                  <a:gd name="T29" fmla="*/ 92 h 108"/>
                  <a:gd name="T30" fmla="*/ 162 w 183"/>
                  <a:gd name="T31" fmla="*/ 10 h 108"/>
                  <a:gd name="T32" fmla="*/ 163 w 183"/>
                  <a:gd name="T33" fmla="*/ 8 h 108"/>
                  <a:gd name="T34" fmla="*/ 174 w 183"/>
                  <a:gd name="T3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108">
                    <a:moveTo>
                      <a:pt x="174" y="4"/>
                    </a:moveTo>
                    <a:cubicBezTo>
                      <a:pt x="174" y="3"/>
                      <a:pt x="178" y="10"/>
                      <a:pt x="178" y="11"/>
                    </a:cubicBezTo>
                    <a:cubicBezTo>
                      <a:pt x="180" y="15"/>
                      <a:pt x="182" y="20"/>
                      <a:pt x="182" y="24"/>
                    </a:cubicBezTo>
                    <a:cubicBezTo>
                      <a:pt x="182" y="45"/>
                      <a:pt x="183" y="66"/>
                      <a:pt x="179" y="86"/>
                    </a:cubicBezTo>
                    <a:cubicBezTo>
                      <a:pt x="179" y="87"/>
                      <a:pt x="179" y="87"/>
                      <a:pt x="179" y="87"/>
                    </a:cubicBezTo>
                    <a:cubicBezTo>
                      <a:pt x="179" y="88"/>
                      <a:pt x="179" y="90"/>
                      <a:pt x="179" y="90"/>
                    </a:cubicBezTo>
                    <a:cubicBezTo>
                      <a:pt x="178" y="94"/>
                      <a:pt x="177" y="97"/>
                      <a:pt x="176" y="101"/>
                    </a:cubicBezTo>
                    <a:cubicBezTo>
                      <a:pt x="175" y="106"/>
                      <a:pt x="169" y="108"/>
                      <a:pt x="165" y="105"/>
                    </a:cubicBezTo>
                    <a:cubicBezTo>
                      <a:pt x="165" y="105"/>
                      <a:pt x="164" y="105"/>
                      <a:pt x="164" y="105"/>
                    </a:cubicBezTo>
                    <a:cubicBezTo>
                      <a:pt x="121" y="104"/>
                      <a:pt x="82" y="82"/>
                      <a:pt x="40" y="78"/>
                    </a:cubicBezTo>
                    <a:cubicBezTo>
                      <a:pt x="35" y="77"/>
                      <a:pt x="31" y="77"/>
                      <a:pt x="27" y="76"/>
                    </a:cubicBezTo>
                    <a:cubicBezTo>
                      <a:pt x="18" y="76"/>
                      <a:pt x="9" y="75"/>
                      <a:pt x="0" y="74"/>
                    </a:cubicBezTo>
                    <a:cubicBezTo>
                      <a:pt x="2" y="69"/>
                      <a:pt x="3" y="64"/>
                      <a:pt x="3" y="60"/>
                    </a:cubicBezTo>
                    <a:cubicBezTo>
                      <a:pt x="18" y="62"/>
                      <a:pt x="32" y="64"/>
                      <a:pt x="45" y="65"/>
                    </a:cubicBezTo>
                    <a:cubicBezTo>
                      <a:pt x="85" y="71"/>
                      <a:pt x="122" y="91"/>
                      <a:pt x="163" y="92"/>
                    </a:cubicBezTo>
                    <a:cubicBezTo>
                      <a:pt x="161" y="65"/>
                      <a:pt x="158" y="37"/>
                      <a:pt x="162" y="10"/>
                    </a:cubicBezTo>
                    <a:cubicBezTo>
                      <a:pt x="163" y="9"/>
                      <a:pt x="163" y="8"/>
                      <a:pt x="163" y="8"/>
                    </a:cubicBezTo>
                    <a:cubicBezTo>
                      <a:pt x="163" y="2"/>
                      <a:pt x="171" y="0"/>
                      <a:pt x="17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69">
                <a:extLst>
                  <a:ext uri="{FF2B5EF4-FFF2-40B4-BE49-F238E27FC236}">
                    <a16:creationId xmlns:a16="http://schemas.microsoft.com/office/drawing/2014/main" id="{CB02C995-3933-46CD-A97C-43AEF2AE72D3}"/>
                  </a:ext>
                </a:extLst>
              </p:cNvPr>
              <p:cNvSpPr>
                <a:spLocks/>
              </p:cNvSpPr>
              <p:nvPr/>
            </p:nvSpPr>
            <p:spPr bwMode="auto">
              <a:xfrm>
                <a:off x="8286434" y="5723955"/>
                <a:ext cx="74159" cy="145162"/>
              </a:xfrm>
              <a:custGeom>
                <a:avLst/>
                <a:gdLst>
                  <a:gd name="T0" fmla="*/ 18 w 24"/>
                  <a:gd name="T1" fmla="*/ 42 h 47"/>
                  <a:gd name="T2" fmla="*/ 11 w 24"/>
                  <a:gd name="T3" fmla="*/ 47 h 47"/>
                  <a:gd name="T4" fmla="*/ 7 w 24"/>
                  <a:gd name="T5" fmla="*/ 43 h 47"/>
                  <a:gd name="T6" fmla="*/ 3 w 24"/>
                  <a:gd name="T7" fmla="*/ 26 h 47"/>
                  <a:gd name="T8" fmla="*/ 8 w 24"/>
                  <a:gd name="T9" fmla="*/ 5 h 47"/>
                  <a:gd name="T10" fmla="*/ 15 w 24"/>
                  <a:gd name="T11" fmla="*/ 0 h 47"/>
                  <a:gd name="T12" fmla="*/ 19 w 24"/>
                  <a:gd name="T13" fmla="*/ 4 h 47"/>
                  <a:gd name="T14" fmla="*/ 23 w 24"/>
                  <a:gd name="T15" fmla="*/ 20 h 47"/>
                  <a:gd name="T16" fmla="*/ 23 w 24"/>
                  <a:gd name="T17" fmla="*/ 31 h 47"/>
                  <a:gd name="T18" fmla="*/ 18 w 24"/>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7">
                    <a:moveTo>
                      <a:pt x="18" y="42"/>
                    </a:moveTo>
                    <a:cubicBezTo>
                      <a:pt x="16" y="45"/>
                      <a:pt x="13" y="46"/>
                      <a:pt x="11" y="47"/>
                    </a:cubicBezTo>
                    <a:cubicBezTo>
                      <a:pt x="10" y="47"/>
                      <a:pt x="8" y="46"/>
                      <a:pt x="7" y="43"/>
                    </a:cubicBezTo>
                    <a:cubicBezTo>
                      <a:pt x="5" y="38"/>
                      <a:pt x="4" y="32"/>
                      <a:pt x="3" y="26"/>
                    </a:cubicBezTo>
                    <a:cubicBezTo>
                      <a:pt x="0" y="17"/>
                      <a:pt x="6" y="7"/>
                      <a:pt x="8" y="5"/>
                    </a:cubicBezTo>
                    <a:cubicBezTo>
                      <a:pt x="10" y="2"/>
                      <a:pt x="12" y="0"/>
                      <a:pt x="15" y="0"/>
                    </a:cubicBezTo>
                    <a:cubicBezTo>
                      <a:pt x="16" y="0"/>
                      <a:pt x="18" y="0"/>
                      <a:pt x="19" y="4"/>
                    </a:cubicBezTo>
                    <a:cubicBezTo>
                      <a:pt x="20" y="9"/>
                      <a:pt x="22" y="15"/>
                      <a:pt x="23" y="20"/>
                    </a:cubicBezTo>
                    <a:cubicBezTo>
                      <a:pt x="24" y="23"/>
                      <a:pt x="23" y="28"/>
                      <a:pt x="23" y="31"/>
                    </a:cubicBezTo>
                    <a:cubicBezTo>
                      <a:pt x="21" y="36"/>
                      <a:pt x="19" y="39"/>
                      <a:pt x="18" y="4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70">
                <a:extLst>
                  <a:ext uri="{FF2B5EF4-FFF2-40B4-BE49-F238E27FC236}">
                    <a16:creationId xmlns:a16="http://schemas.microsoft.com/office/drawing/2014/main" id="{476C459B-A6A7-4F1D-ABF2-91163EB4C4CF}"/>
                  </a:ext>
                </a:extLst>
              </p:cNvPr>
              <p:cNvSpPr>
                <a:spLocks/>
              </p:cNvSpPr>
              <p:nvPr/>
            </p:nvSpPr>
            <p:spPr bwMode="auto">
              <a:xfrm>
                <a:off x="7268724" y="5673464"/>
                <a:ext cx="640605" cy="523845"/>
              </a:xfrm>
              <a:custGeom>
                <a:avLst/>
                <a:gdLst>
                  <a:gd name="T0" fmla="*/ 0 w 206"/>
                  <a:gd name="T1" fmla="*/ 127 h 168"/>
                  <a:gd name="T2" fmla="*/ 175 w 206"/>
                  <a:gd name="T3" fmla="*/ 6 h 168"/>
                  <a:gd name="T4" fmla="*/ 199 w 206"/>
                  <a:gd name="T5" fmla="*/ 25 h 168"/>
                  <a:gd name="T6" fmla="*/ 183 w 206"/>
                  <a:gd name="T7" fmla="*/ 46 h 168"/>
                  <a:gd name="T8" fmla="*/ 182 w 206"/>
                  <a:gd name="T9" fmla="*/ 54 h 168"/>
                  <a:gd name="T10" fmla="*/ 185 w 206"/>
                  <a:gd name="T11" fmla="*/ 65 h 168"/>
                  <a:gd name="T12" fmla="*/ 168 w 206"/>
                  <a:gd name="T13" fmla="*/ 80 h 168"/>
                  <a:gd name="T14" fmla="*/ 139 w 206"/>
                  <a:gd name="T15" fmla="*/ 85 h 168"/>
                  <a:gd name="T16" fmla="*/ 124 w 206"/>
                  <a:gd name="T17" fmla="*/ 116 h 168"/>
                  <a:gd name="T18" fmla="*/ 95 w 206"/>
                  <a:gd name="T19" fmla="*/ 126 h 168"/>
                  <a:gd name="T20" fmla="*/ 79 w 206"/>
                  <a:gd name="T21" fmla="*/ 134 h 168"/>
                  <a:gd name="T22" fmla="*/ 81 w 206"/>
                  <a:gd name="T23" fmla="*/ 153 h 168"/>
                  <a:gd name="T24" fmla="*/ 75 w 206"/>
                  <a:gd name="T25" fmla="*/ 157 h 168"/>
                  <a:gd name="T26" fmla="*/ 75 w 206"/>
                  <a:gd name="T27" fmla="*/ 157 h 168"/>
                  <a:gd name="T28" fmla="*/ 0 w 206"/>
                  <a:gd name="T29"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68">
                    <a:moveTo>
                      <a:pt x="0" y="127"/>
                    </a:moveTo>
                    <a:cubicBezTo>
                      <a:pt x="0" y="126"/>
                      <a:pt x="146" y="17"/>
                      <a:pt x="175" y="6"/>
                    </a:cubicBezTo>
                    <a:cubicBezTo>
                      <a:pt x="188" y="0"/>
                      <a:pt x="196" y="16"/>
                      <a:pt x="199" y="25"/>
                    </a:cubicBezTo>
                    <a:cubicBezTo>
                      <a:pt x="206" y="31"/>
                      <a:pt x="206" y="49"/>
                      <a:pt x="183" y="46"/>
                    </a:cubicBezTo>
                    <a:cubicBezTo>
                      <a:pt x="177" y="45"/>
                      <a:pt x="180" y="49"/>
                      <a:pt x="182" y="54"/>
                    </a:cubicBezTo>
                    <a:cubicBezTo>
                      <a:pt x="184" y="58"/>
                      <a:pt x="185" y="61"/>
                      <a:pt x="185" y="65"/>
                    </a:cubicBezTo>
                    <a:cubicBezTo>
                      <a:pt x="186" y="75"/>
                      <a:pt x="175" y="78"/>
                      <a:pt x="168" y="80"/>
                    </a:cubicBezTo>
                    <a:cubicBezTo>
                      <a:pt x="158" y="81"/>
                      <a:pt x="147" y="81"/>
                      <a:pt x="139" y="85"/>
                    </a:cubicBezTo>
                    <a:cubicBezTo>
                      <a:pt x="127" y="91"/>
                      <a:pt x="129" y="106"/>
                      <a:pt x="124" y="116"/>
                    </a:cubicBezTo>
                    <a:cubicBezTo>
                      <a:pt x="118" y="127"/>
                      <a:pt x="106" y="126"/>
                      <a:pt x="95" y="126"/>
                    </a:cubicBezTo>
                    <a:cubicBezTo>
                      <a:pt x="91" y="126"/>
                      <a:pt x="75" y="126"/>
                      <a:pt x="79" y="134"/>
                    </a:cubicBezTo>
                    <a:cubicBezTo>
                      <a:pt x="83" y="140"/>
                      <a:pt x="84" y="147"/>
                      <a:pt x="81" y="153"/>
                    </a:cubicBezTo>
                    <a:cubicBezTo>
                      <a:pt x="79" y="155"/>
                      <a:pt x="77" y="156"/>
                      <a:pt x="75" y="157"/>
                    </a:cubicBezTo>
                    <a:cubicBezTo>
                      <a:pt x="75" y="157"/>
                      <a:pt x="75" y="157"/>
                      <a:pt x="75" y="157"/>
                    </a:cubicBezTo>
                    <a:cubicBezTo>
                      <a:pt x="70" y="168"/>
                      <a:pt x="13" y="165"/>
                      <a:pt x="0" y="12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71">
                <a:extLst>
                  <a:ext uri="{FF2B5EF4-FFF2-40B4-BE49-F238E27FC236}">
                    <a16:creationId xmlns:a16="http://schemas.microsoft.com/office/drawing/2014/main" id="{4C2E142A-788D-4213-A949-24387FEEA41A}"/>
                  </a:ext>
                </a:extLst>
              </p:cNvPr>
              <p:cNvSpPr>
                <a:spLocks/>
              </p:cNvSpPr>
              <p:nvPr/>
            </p:nvSpPr>
            <p:spPr bwMode="auto">
              <a:xfrm>
                <a:off x="6517670" y="5042326"/>
                <a:ext cx="1380615" cy="1046111"/>
              </a:xfrm>
              <a:custGeom>
                <a:avLst/>
                <a:gdLst>
                  <a:gd name="T0" fmla="*/ 11 w 444"/>
                  <a:gd name="T1" fmla="*/ 278 h 336"/>
                  <a:gd name="T2" fmla="*/ 25 w 444"/>
                  <a:gd name="T3" fmla="*/ 260 h 336"/>
                  <a:gd name="T4" fmla="*/ 5 w 444"/>
                  <a:gd name="T5" fmla="*/ 262 h 336"/>
                  <a:gd name="T6" fmla="*/ 3 w 444"/>
                  <a:gd name="T7" fmla="*/ 256 h 336"/>
                  <a:gd name="T8" fmla="*/ 29 w 444"/>
                  <a:gd name="T9" fmla="*/ 253 h 336"/>
                  <a:gd name="T10" fmla="*/ 91 w 444"/>
                  <a:gd name="T11" fmla="*/ 197 h 336"/>
                  <a:gd name="T12" fmla="*/ 113 w 444"/>
                  <a:gd name="T13" fmla="*/ 168 h 336"/>
                  <a:gd name="T14" fmla="*/ 119 w 444"/>
                  <a:gd name="T15" fmla="*/ 151 h 336"/>
                  <a:gd name="T16" fmla="*/ 155 w 444"/>
                  <a:gd name="T17" fmla="*/ 97 h 336"/>
                  <a:gd name="T18" fmla="*/ 162 w 444"/>
                  <a:gd name="T19" fmla="*/ 106 h 336"/>
                  <a:gd name="T20" fmla="*/ 145 w 444"/>
                  <a:gd name="T21" fmla="*/ 144 h 336"/>
                  <a:gd name="T22" fmla="*/ 245 w 444"/>
                  <a:gd name="T23" fmla="*/ 314 h 336"/>
                  <a:gd name="T24" fmla="*/ 374 w 444"/>
                  <a:gd name="T25" fmla="*/ 201 h 336"/>
                  <a:gd name="T26" fmla="*/ 274 w 444"/>
                  <a:gd name="T27" fmla="*/ 85 h 336"/>
                  <a:gd name="T28" fmla="*/ 222 w 444"/>
                  <a:gd name="T29" fmla="*/ 72 h 336"/>
                  <a:gd name="T30" fmla="*/ 202 w 444"/>
                  <a:gd name="T31" fmla="*/ 63 h 336"/>
                  <a:gd name="T32" fmla="*/ 261 w 444"/>
                  <a:gd name="T33" fmla="*/ 45 h 336"/>
                  <a:gd name="T34" fmla="*/ 273 w 444"/>
                  <a:gd name="T35" fmla="*/ 48 h 336"/>
                  <a:gd name="T36" fmla="*/ 273 w 444"/>
                  <a:gd name="T37" fmla="*/ 48 h 336"/>
                  <a:gd name="T38" fmla="*/ 304 w 444"/>
                  <a:gd name="T39" fmla="*/ 52 h 336"/>
                  <a:gd name="T40" fmla="*/ 304 w 444"/>
                  <a:gd name="T41" fmla="*/ 52 h 336"/>
                  <a:gd name="T42" fmla="*/ 409 w 444"/>
                  <a:gd name="T43" fmla="*/ 30 h 336"/>
                  <a:gd name="T44" fmla="*/ 410 w 444"/>
                  <a:gd name="T45" fmla="*/ 25 h 336"/>
                  <a:gd name="T46" fmla="*/ 415 w 444"/>
                  <a:gd name="T47" fmla="*/ 6 h 336"/>
                  <a:gd name="T48" fmla="*/ 418 w 444"/>
                  <a:gd name="T49" fmla="*/ 0 h 336"/>
                  <a:gd name="T50" fmla="*/ 424 w 444"/>
                  <a:gd name="T51" fmla="*/ 5 h 336"/>
                  <a:gd name="T52" fmla="*/ 422 w 444"/>
                  <a:gd name="T53" fmla="*/ 26 h 336"/>
                  <a:gd name="T54" fmla="*/ 435 w 444"/>
                  <a:gd name="T55" fmla="*/ 23 h 336"/>
                  <a:gd name="T56" fmla="*/ 443 w 444"/>
                  <a:gd name="T57" fmla="*/ 26 h 336"/>
                  <a:gd name="T58" fmla="*/ 437 w 444"/>
                  <a:gd name="T59" fmla="*/ 32 h 336"/>
                  <a:gd name="T60" fmla="*/ 426 w 444"/>
                  <a:gd name="T61" fmla="*/ 37 h 336"/>
                  <a:gd name="T62" fmla="*/ 439 w 444"/>
                  <a:gd name="T63" fmla="*/ 47 h 336"/>
                  <a:gd name="T64" fmla="*/ 432 w 444"/>
                  <a:gd name="T65" fmla="*/ 51 h 336"/>
                  <a:gd name="T66" fmla="*/ 415 w 444"/>
                  <a:gd name="T67" fmla="*/ 40 h 336"/>
                  <a:gd name="T68" fmla="*/ 306 w 444"/>
                  <a:gd name="T69" fmla="*/ 65 h 336"/>
                  <a:gd name="T70" fmla="*/ 306 w 444"/>
                  <a:gd name="T71" fmla="*/ 65 h 336"/>
                  <a:gd name="T72" fmla="*/ 284 w 444"/>
                  <a:gd name="T73" fmla="*/ 68 h 336"/>
                  <a:gd name="T74" fmla="*/ 345 w 444"/>
                  <a:gd name="T75" fmla="*/ 136 h 336"/>
                  <a:gd name="T76" fmla="*/ 412 w 444"/>
                  <a:gd name="T77" fmla="*/ 222 h 336"/>
                  <a:gd name="T78" fmla="*/ 251 w 444"/>
                  <a:gd name="T79" fmla="*/ 329 h 336"/>
                  <a:gd name="T80" fmla="*/ 250 w 444"/>
                  <a:gd name="T81" fmla="*/ 330 h 336"/>
                  <a:gd name="T82" fmla="*/ 232 w 444"/>
                  <a:gd name="T83" fmla="*/ 324 h 336"/>
                  <a:gd name="T84" fmla="*/ 134 w 444"/>
                  <a:gd name="T85" fmla="*/ 157 h 336"/>
                  <a:gd name="T86" fmla="*/ 133 w 444"/>
                  <a:gd name="T87" fmla="*/ 159 h 336"/>
                  <a:gd name="T88" fmla="*/ 133 w 444"/>
                  <a:gd name="T89" fmla="*/ 159 h 336"/>
                  <a:gd name="T90" fmla="*/ 109 w 444"/>
                  <a:gd name="T91" fmla="*/ 191 h 336"/>
                  <a:gd name="T92" fmla="*/ 108 w 444"/>
                  <a:gd name="T93" fmla="*/ 192 h 336"/>
                  <a:gd name="T94" fmla="*/ 37 w 444"/>
                  <a:gd name="T95" fmla="*/ 257 h 336"/>
                  <a:gd name="T96" fmla="*/ 47 w 444"/>
                  <a:gd name="T97" fmla="*/ 280 h 336"/>
                  <a:gd name="T98" fmla="*/ 42 w 444"/>
                  <a:gd name="T99" fmla="*/ 286 h 336"/>
                  <a:gd name="T100" fmla="*/ 31 w 444"/>
                  <a:gd name="T101" fmla="*/ 265 h 336"/>
                  <a:gd name="T102" fmla="*/ 12 w 444"/>
                  <a:gd name="T103" fmla="*/ 284 h 336"/>
                  <a:gd name="T104" fmla="*/ 11 w 444"/>
                  <a:gd name="T105" fmla="*/ 27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4" h="336">
                    <a:moveTo>
                      <a:pt x="11" y="278"/>
                    </a:moveTo>
                    <a:cubicBezTo>
                      <a:pt x="20" y="272"/>
                      <a:pt x="21" y="272"/>
                      <a:pt x="25" y="260"/>
                    </a:cubicBezTo>
                    <a:cubicBezTo>
                      <a:pt x="16" y="261"/>
                      <a:pt x="15" y="263"/>
                      <a:pt x="5" y="262"/>
                    </a:cubicBezTo>
                    <a:cubicBezTo>
                      <a:pt x="1" y="262"/>
                      <a:pt x="0" y="257"/>
                      <a:pt x="3" y="256"/>
                    </a:cubicBezTo>
                    <a:cubicBezTo>
                      <a:pt x="15" y="254"/>
                      <a:pt x="17" y="253"/>
                      <a:pt x="29" y="253"/>
                    </a:cubicBezTo>
                    <a:cubicBezTo>
                      <a:pt x="32" y="253"/>
                      <a:pt x="72" y="216"/>
                      <a:pt x="91" y="197"/>
                    </a:cubicBezTo>
                    <a:cubicBezTo>
                      <a:pt x="100" y="188"/>
                      <a:pt x="107" y="178"/>
                      <a:pt x="113" y="168"/>
                    </a:cubicBezTo>
                    <a:cubicBezTo>
                      <a:pt x="115" y="162"/>
                      <a:pt x="118" y="155"/>
                      <a:pt x="119" y="151"/>
                    </a:cubicBezTo>
                    <a:cubicBezTo>
                      <a:pt x="123" y="136"/>
                      <a:pt x="128" y="120"/>
                      <a:pt x="155" y="97"/>
                    </a:cubicBezTo>
                    <a:cubicBezTo>
                      <a:pt x="161" y="93"/>
                      <a:pt x="167" y="101"/>
                      <a:pt x="162" y="106"/>
                    </a:cubicBezTo>
                    <a:cubicBezTo>
                      <a:pt x="150" y="116"/>
                      <a:pt x="145" y="127"/>
                      <a:pt x="145" y="144"/>
                    </a:cubicBezTo>
                    <a:cubicBezTo>
                      <a:pt x="158" y="154"/>
                      <a:pt x="221" y="245"/>
                      <a:pt x="245" y="314"/>
                    </a:cubicBezTo>
                    <a:cubicBezTo>
                      <a:pt x="299" y="281"/>
                      <a:pt x="328" y="245"/>
                      <a:pt x="374" y="201"/>
                    </a:cubicBezTo>
                    <a:cubicBezTo>
                      <a:pt x="365" y="197"/>
                      <a:pt x="282" y="94"/>
                      <a:pt x="274" y="85"/>
                    </a:cubicBezTo>
                    <a:cubicBezTo>
                      <a:pt x="271" y="82"/>
                      <a:pt x="246" y="61"/>
                      <a:pt x="222" y="72"/>
                    </a:cubicBezTo>
                    <a:cubicBezTo>
                      <a:pt x="219" y="74"/>
                      <a:pt x="204" y="70"/>
                      <a:pt x="202" y="63"/>
                    </a:cubicBezTo>
                    <a:cubicBezTo>
                      <a:pt x="202" y="63"/>
                      <a:pt x="235" y="42"/>
                      <a:pt x="261" y="45"/>
                    </a:cubicBezTo>
                    <a:cubicBezTo>
                      <a:pt x="265" y="46"/>
                      <a:pt x="269" y="47"/>
                      <a:pt x="273" y="48"/>
                    </a:cubicBezTo>
                    <a:cubicBezTo>
                      <a:pt x="273" y="48"/>
                      <a:pt x="273" y="48"/>
                      <a:pt x="273" y="48"/>
                    </a:cubicBezTo>
                    <a:cubicBezTo>
                      <a:pt x="281" y="50"/>
                      <a:pt x="304" y="52"/>
                      <a:pt x="304" y="52"/>
                    </a:cubicBezTo>
                    <a:cubicBezTo>
                      <a:pt x="304" y="52"/>
                      <a:pt x="304" y="52"/>
                      <a:pt x="304" y="52"/>
                    </a:cubicBezTo>
                    <a:cubicBezTo>
                      <a:pt x="345" y="51"/>
                      <a:pt x="390" y="60"/>
                      <a:pt x="409" y="30"/>
                    </a:cubicBezTo>
                    <a:cubicBezTo>
                      <a:pt x="409" y="29"/>
                      <a:pt x="409" y="26"/>
                      <a:pt x="410" y="25"/>
                    </a:cubicBezTo>
                    <a:cubicBezTo>
                      <a:pt x="414" y="19"/>
                      <a:pt x="417" y="13"/>
                      <a:pt x="415" y="6"/>
                    </a:cubicBezTo>
                    <a:cubicBezTo>
                      <a:pt x="414" y="3"/>
                      <a:pt x="415" y="1"/>
                      <a:pt x="418" y="0"/>
                    </a:cubicBezTo>
                    <a:cubicBezTo>
                      <a:pt x="421" y="0"/>
                      <a:pt x="423" y="2"/>
                      <a:pt x="424" y="5"/>
                    </a:cubicBezTo>
                    <a:cubicBezTo>
                      <a:pt x="426" y="12"/>
                      <a:pt x="425" y="19"/>
                      <a:pt x="422" y="26"/>
                    </a:cubicBezTo>
                    <a:cubicBezTo>
                      <a:pt x="427" y="25"/>
                      <a:pt x="430" y="24"/>
                      <a:pt x="435" y="23"/>
                    </a:cubicBezTo>
                    <a:cubicBezTo>
                      <a:pt x="438" y="22"/>
                      <a:pt x="443" y="24"/>
                      <a:pt x="443" y="26"/>
                    </a:cubicBezTo>
                    <a:cubicBezTo>
                      <a:pt x="444" y="30"/>
                      <a:pt x="440" y="31"/>
                      <a:pt x="437" y="32"/>
                    </a:cubicBezTo>
                    <a:cubicBezTo>
                      <a:pt x="434" y="33"/>
                      <a:pt x="430" y="36"/>
                      <a:pt x="426" y="37"/>
                    </a:cubicBezTo>
                    <a:cubicBezTo>
                      <a:pt x="432" y="39"/>
                      <a:pt x="433" y="41"/>
                      <a:pt x="439" y="47"/>
                    </a:cubicBezTo>
                    <a:cubicBezTo>
                      <a:pt x="444" y="52"/>
                      <a:pt x="436" y="53"/>
                      <a:pt x="432" y="51"/>
                    </a:cubicBezTo>
                    <a:cubicBezTo>
                      <a:pt x="421" y="43"/>
                      <a:pt x="421" y="45"/>
                      <a:pt x="415" y="40"/>
                    </a:cubicBezTo>
                    <a:cubicBezTo>
                      <a:pt x="387" y="73"/>
                      <a:pt x="345" y="65"/>
                      <a:pt x="306" y="65"/>
                    </a:cubicBezTo>
                    <a:cubicBezTo>
                      <a:pt x="306" y="65"/>
                      <a:pt x="306" y="65"/>
                      <a:pt x="306" y="65"/>
                    </a:cubicBezTo>
                    <a:cubicBezTo>
                      <a:pt x="294" y="66"/>
                      <a:pt x="287" y="68"/>
                      <a:pt x="284" y="68"/>
                    </a:cubicBezTo>
                    <a:cubicBezTo>
                      <a:pt x="304" y="92"/>
                      <a:pt x="321" y="116"/>
                      <a:pt x="345" y="136"/>
                    </a:cubicBezTo>
                    <a:cubicBezTo>
                      <a:pt x="372" y="159"/>
                      <a:pt x="436" y="201"/>
                      <a:pt x="412" y="222"/>
                    </a:cubicBezTo>
                    <a:cubicBezTo>
                      <a:pt x="409" y="225"/>
                      <a:pt x="328" y="301"/>
                      <a:pt x="251" y="329"/>
                    </a:cubicBezTo>
                    <a:cubicBezTo>
                      <a:pt x="251" y="330"/>
                      <a:pt x="250" y="330"/>
                      <a:pt x="250" y="330"/>
                    </a:cubicBezTo>
                    <a:cubicBezTo>
                      <a:pt x="246" y="334"/>
                      <a:pt x="234" y="336"/>
                      <a:pt x="232" y="324"/>
                    </a:cubicBezTo>
                    <a:cubicBezTo>
                      <a:pt x="214" y="257"/>
                      <a:pt x="170" y="215"/>
                      <a:pt x="134" y="157"/>
                    </a:cubicBezTo>
                    <a:cubicBezTo>
                      <a:pt x="134" y="158"/>
                      <a:pt x="133" y="159"/>
                      <a:pt x="133" y="159"/>
                    </a:cubicBezTo>
                    <a:cubicBezTo>
                      <a:pt x="133" y="159"/>
                      <a:pt x="133" y="159"/>
                      <a:pt x="133" y="159"/>
                    </a:cubicBezTo>
                    <a:cubicBezTo>
                      <a:pt x="133" y="159"/>
                      <a:pt x="113" y="187"/>
                      <a:pt x="109" y="191"/>
                    </a:cubicBezTo>
                    <a:cubicBezTo>
                      <a:pt x="109" y="191"/>
                      <a:pt x="109" y="191"/>
                      <a:pt x="108" y="192"/>
                    </a:cubicBezTo>
                    <a:cubicBezTo>
                      <a:pt x="89" y="216"/>
                      <a:pt x="66" y="238"/>
                      <a:pt x="37" y="257"/>
                    </a:cubicBezTo>
                    <a:cubicBezTo>
                      <a:pt x="39" y="266"/>
                      <a:pt x="41" y="275"/>
                      <a:pt x="47" y="280"/>
                    </a:cubicBezTo>
                    <a:cubicBezTo>
                      <a:pt x="50" y="283"/>
                      <a:pt x="46" y="291"/>
                      <a:pt x="42" y="286"/>
                    </a:cubicBezTo>
                    <a:cubicBezTo>
                      <a:pt x="38" y="281"/>
                      <a:pt x="33" y="270"/>
                      <a:pt x="31" y="265"/>
                    </a:cubicBezTo>
                    <a:cubicBezTo>
                      <a:pt x="27" y="275"/>
                      <a:pt x="25" y="279"/>
                      <a:pt x="12" y="284"/>
                    </a:cubicBezTo>
                    <a:cubicBezTo>
                      <a:pt x="6" y="287"/>
                      <a:pt x="9" y="279"/>
                      <a:pt x="11" y="27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72">
                <a:extLst>
                  <a:ext uri="{FF2B5EF4-FFF2-40B4-BE49-F238E27FC236}">
                    <a16:creationId xmlns:a16="http://schemas.microsoft.com/office/drawing/2014/main" id="{A0E5F520-E7EC-4003-AD52-89F17F688A88}"/>
                  </a:ext>
                </a:extLst>
              </p:cNvPr>
              <p:cNvSpPr>
                <a:spLocks noEditPoints="1"/>
              </p:cNvSpPr>
              <p:nvPr/>
            </p:nvSpPr>
            <p:spPr bwMode="auto">
              <a:xfrm>
                <a:off x="6845861" y="5144886"/>
                <a:ext cx="911994" cy="831524"/>
              </a:xfrm>
              <a:custGeom>
                <a:avLst/>
                <a:gdLst>
                  <a:gd name="T0" fmla="*/ 79 w 293"/>
                  <a:gd name="T1" fmla="*/ 120 h 267"/>
                  <a:gd name="T2" fmla="*/ 132 w 293"/>
                  <a:gd name="T3" fmla="*/ 213 h 267"/>
                  <a:gd name="T4" fmla="*/ 164 w 293"/>
                  <a:gd name="T5" fmla="*/ 251 h 267"/>
                  <a:gd name="T6" fmla="*/ 211 w 293"/>
                  <a:gd name="T7" fmla="*/ 244 h 267"/>
                  <a:gd name="T8" fmla="*/ 212 w 293"/>
                  <a:gd name="T9" fmla="*/ 236 h 267"/>
                  <a:gd name="T10" fmla="*/ 237 w 293"/>
                  <a:gd name="T11" fmla="*/ 235 h 267"/>
                  <a:gd name="T12" fmla="*/ 246 w 293"/>
                  <a:gd name="T13" fmla="*/ 213 h 267"/>
                  <a:gd name="T14" fmla="*/ 239 w 293"/>
                  <a:gd name="T15" fmla="*/ 202 h 267"/>
                  <a:gd name="T16" fmla="*/ 240 w 293"/>
                  <a:gd name="T17" fmla="*/ 200 h 267"/>
                  <a:gd name="T18" fmla="*/ 243 w 293"/>
                  <a:gd name="T19" fmla="*/ 202 h 267"/>
                  <a:gd name="T20" fmla="*/ 277 w 293"/>
                  <a:gd name="T21" fmla="*/ 177 h 267"/>
                  <a:gd name="T22" fmla="*/ 191 w 293"/>
                  <a:gd name="T23" fmla="*/ 68 h 267"/>
                  <a:gd name="T24" fmla="*/ 158 w 293"/>
                  <a:gd name="T25" fmla="*/ 37 h 267"/>
                  <a:gd name="T26" fmla="*/ 162 w 293"/>
                  <a:gd name="T27" fmla="*/ 38 h 267"/>
                  <a:gd name="T28" fmla="*/ 182 w 293"/>
                  <a:gd name="T29" fmla="*/ 6 h 267"/>
                  <a:gd name="T30" fmla="*/ 121 w 293"/>
                  <a:gd name="T31" fmla="*/ 9 h 267"/>
                  <a:gd name="T32" fmla="*/ 111 w 293"/>
                  <a:gd name="T33" fmla="*/ 16 h 267"/>
                  <a:gd name="T34" fmla="*/ 94 w 293"/>
                  <a:gd name="T35" fmla="*/ 23 h 267"/>
                  <a:gd name="T36" fmla="*/ 90 w 293"/>
                  <a:gd name="T37" fmla="*/ 29 h 267"/>
                  <a:gd name="T38" fmla="*/ 77 w 293"/>
                  <a:gd name="T39" fmla="*/ 38 h 267"/>
                  <a:gd name="T40" fmla="*/ 66 w 293"/>
                  <a:gd name="T41" fmla="*/ 76 h 267"/>
                  <a:gd name="T42" fmla="*/ 79 w 293"/>
                  <a:gd name="T43" fmla="*/ 120 h 267"/>
                  <a:gd name="T44" fmla="*/ 25 w 293"/>
                  <a:gd name="T45" fmla="*/ 142 h 267"/>
                  <a:gd name="T46" fmla="*/ 40 w 293"/>
                  <a:gd name="T47" fmla="*/ 108 h 267"/>
                  <a:gd name="T48" fmla="*/ 38 w 293"/>
                  <a:gd name="T49" fmla="*/ 94 h 267"/>
                  <a:gd name="T50" fmla="*/ 21 w 293"/>
                  <a:gd name="T51" fmla="*/ 89 h 267"/>
                  <a:gd name="T52" fmla="*/ 2 w 293"/>
                  <a:gd name="T53" fmla="*/ 130 h 267"/>
                  <a:gd name="T54" fmla="*/ 25 w 293"/>
                  <a:gd name="T55" fmla="*/ 14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67">
                    <a:moveTo>
                      <a:pt x="79" y="120"/>
                    </a:moveTo>
                    <a:cubicBezTo>
                      <a:pt x="93" y="152"/>
                      <a:pt x="111" y="184"/>
                      <a:pt x="132" y="213"/>
                    </a:cubicBezTo>
                    <a:cubicBezTo>
                      <a:pt x="141" y="227"/>
                      <a:pt x="151" y="240"/>
                      <a:pt x="164" y="251"/>
                    </a:cubicBezTo>
                    <a:cubicBezTo>
                      <a:pt x="181" y="267"/>
                      <a:pt x="205" y="262"/>
                      <a:pt x="211" y="244"/>
                    </a:cubicBezTo>
                    <a:cubicBezTo>
                      <a:pt x="212" y="242"/>
                      <a:pt x="213" y="239"/>
                      <a:pt x="212" y="236"/>
                    </a:cubicBezTo>
                    <a:cubicBezTo>
                      <a:pt x="221" y="240"/>
                      <a:pt x="232" y="238"/>
                      <a:pt x="237" y="235"/>
                    </a:cubicBezTo>
                    <a:cubicBezTo>
                      <a:pt x="243" y="232"/>
                      <a:pt x="251" y="223"/>
                      <a:pt x="246" y="213"/>
                    </a:cubicBezTo>
                    <a:cubicBezTo>
                      <a:pt x="244" y="209"/>
                      <a:pt x="241" y="206"/>
                      <a:pt x="239" y="202"/>
                    </a:cubicBezTo>
                    <a:cubicBezTo>
                      <a:pt x="239" y="201"/>
                      <a:pt x="240" y="201"/>
                      <a:pt x="240" y="200"/>
                    </a:cubicBezTo>
                    <a:cubicBezTo>
                      <a:pt x="241" y="201"/>
                      <a:pt x="242" y="201"/>
                      <a:pt x="243" y="202"/>
                    </a:cubicBezTo>
                    <a:cubicBezTo>
                      <a:pt x="260" y="217"/>
                      <a:pt x="293" y="200"/>
                      <a:pt x="277" y="177"/>
                    </a:cubicBezTo>
                    <a:cubicBezTo>
                      <a:pt x="251" y="139"/>
                      <a:pt x="223" y="101"/>
                      <a:pt x="191" y="68"/>
                    </a:cubicBezTo>
                    <a:cubicBezTo>
                      <a:pt x="181" y="58"/>
                      <a:pt x="170" y="46"/>
                      <a:pt x="158" y="37"/>
                    </a:cubicBezTo>
                    <a:cubicBezTo>
                      <a:pt x="160" y="37"/>
                      <a:pt x="161" y="37"/>
                      <a:pt x="162" y="38"/>
                    </a:cubicBezTo>
                    <a:cubicBezTo>
                      <a:pt x="174" y="41"/>
                      <a:pt x="195" y="10"/>
                      <a:pt x="182" y="6"/>
                    </a:cubicBezTo>
                    <a:cubicBezTo>
                      <a:pt x="162" y="0"/>
                      <a:pt x="139" y="2"/>
                      <a:pt x="121" y="9"/>
                    </a:cubicBezTo>
                    <a:cubicBezTo>
                      <a:pt x="117" y="11"/>
                      <a:pt x="114" y="13"/>
                      <a:pt x="111" y="16"/>
                    </a:cubicBezTo>
                    <a:cubicBezTo>
                      <a:pt x="105" y="17"/>
                      <a:pt x="99" y="19"/>
                      <a:pt x="94" y="23"/>
                    </a:cubicBezTo>
                    <a:cubicBezTo>
                      <a:pt x="92" y="25"/>
                      <a:pt x="91" y="27"/>
                      <a:pt x="90" y="29"/>
                    </a:cubicBezTo>
                    <a:cubicBezTo>
                      <a:pt x="84" y="30"/>
                      <a:pt x="80" y="34"/>
                      <a:pt x="77" y="38"/>
                    </a:cubicBezTo>
                    <a:cubicBezTo>
                      <a:pt x="70" y="49"/>
                      <a:pt x="65" y="61"/>
                      <a:pt x="66" y="76"/>
                    </a:cubicBezTo>
                    <a:cubicBezTo>
                      <a:pt x="66" y="91"/>
                      <a:pt x="73" y="106"/>
                      <a:pt x="79" y="120"/>
                    </a:cubicBezTo>
                    <a:close/>
                    <a:moveTo>
                      <a:pt x="25" y="142"/>
                    </a:moveTo>
                    <a:cubicBezTo>
                      <a:pt x="27" y="127"/>
                      <a:pt x="33" y="114"/>
                      <a:pt x="40" y="108"/>
                    </a:cubicBezTo>
                    <a:cubicBezTo>
                      <a:pt x="44" y="105"/>
                      <a:pt x="43" y="99"/>
                      <a:pt x="38" y="94"/>
                    </a:cubicBezTo>
                    <a:cubicBezTo>
                      <a:pt x="33" y="88"/>
                      <a:pt x="25" y="86"/>
                      <a:pt x="21" y="89"/>
                    </a:cubicBezTo>
                    <a:cubicBezTo>
                      <a:pt x="12" y="97"/>
                      <a:pt x="4" y="111"/>
                      <a:pt x="2" y="130"/>
                    </a:cubicBezTo>
                    <a:cubicBezTo>
                      <a:pt x="0" y="143"/>
                      <a:pt x="24" y="154"/>
                      <a:pt x="25" y="142"/>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3">
                <a:extLst>
                  <a:ext uri="{FF2B5EF4-FFF2-40B4-BE49-F238E27FC236}">
                    <a16:creationId xmlns:a16="http://schemas.microsoft.com/office/drawing/2014/main" id="{F244BC39-757F-41BD-97AD-8CD6B846E328}"/>
                  </a:ext>
                </a:extLst>
              </p:cNvPr>
              <p:cNvSpPr>
                <a:spLocks/>
              </p:cNvSpPr>
              <p:nvPr/>
            </p:nvSpPr>
            <p:spPr bwMode="auto">
              <a:xfrm>
                <a:off x="6258903" y="4370164"/>
                <a:ext cx="1022444" cy="976686"/>
              </a:xfrm>
              <a:custGeom>
                <a:avLst/>
                <a:gdLst>
                  <a:gd name="T0" fmla="*/ 48 w 329"/>
                  <a:gd name="T1" fmla="*/ 244 h 314"/>
                  <a:gd name="T2" fmla="*/ 251 w 329"/>
                  <a:gd name="T3" fmla="*/ 264 h 314"/>
                  <a:gd name="T4" fmla="*/ 281 w 329"/>
                  <a:gd name="T5" fmla="*/ 62 h 314"/>
                  <a:gd name="T6" fmla="*/ 69 w 329"/>
                  <a:gd name="T7" fmla="*/ 40 h 314"/>
                  <a:gd name="T8" fmla="*/ 48 w 329"/>
                  <a:gd name="T9" fmla="*/ 244 h 314"/>
                </a:gdLst>
                <a:ahLst/>
                <a:cxnLst>
                  <a:cxn ang="0">
                    <a:pos x="T0" y="T1"/>
                  </a:cxn>
                  <a:cxn ang="0">
                    <a:pos x="T2" y="T3"/>
                  </a:cxn>
                  <a:cxn ang="0">
                    <a:pos x="T4" y="T5"/>
                  </a:cxn>
                  <a:cxn ang="0">
                    <a:pos x="T6" y="T7"/>
                  </a:cxn>
                  <a:cxn ang="0">
                    <a:pos x="T8" y="T9"/>
                  </a:cxn>
                </a:cxnLst>
                <a:rect l="0" t="0" r="r" b="b"/>
                <a:pathLst>
                  <a:path w="329" h="314">
                    <a:moveTo>
                      <a:pt x="48" y="244"/>
                    </a:moveTo>
                    <a:cubicBezTo>
                      <a:pt x="95" y="305"/>
                      <a:pt x="186" y="314"/>
                      <a:pt x="251" y="264"/>
                    </a:cubicBezTo>
                    <a:cubicBezTo>
                      <a:pt x="315" y="214"/>
                      <a:pt x="329" y="124"/>
                      <a:pt x="281" y="62"/>
                    </a:cubicBezTo>
                    <a:cubicBezTo>
                      <a:pt x="233" y="1"/>
                      <a:pt x="118" y="0"/>
                      <a:pt x="69" y="40"/>
                    </a:cubicBezTo>
                    <a:cubicBezTo>
                      <a:pt x="13" y="86"/>
                      <a:pt x="0" y="182"/>
                      <a:pt x="48"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4">
                <a:extLst>
                  <a:ext uri="{FF2B5EF4-FFF2-40B4-BE49-F238E27FC236}">
                    <a16:creationId xmlns:a16="http://schemas.microsoft.com/office/drawing/2014/main" id="{AB89C3E4-2F05-440B-BADB-94E4004ABA17}"/>
                  </a:ext>
                </a:extLst>
              </p:cNvPr>
              <p:cNvSpPr>
                <a:spLocks/>
              </p:cNvSpPr>
              <p:nvPr/>
            </p:nvSpPr>
            <p:spPr bwMode="auto">
              <a:xfrm>
                <a:off x="6432466" y="4927143"/>
                <a:ext cx="162519" cy="246144"/>
              </a:xfrm>
              <a:custGeom>
                <a:avLst/>
                <a:gdLst>
                  <a:gd name="T0" fmla="*/ 16 w 52"/>
                  <a:gd name="T1" fmla="*/ 46 h 79"/>
                  <a:gd name="T2" fmla="*/ 40 w 52"/>
                  <a:gd name="T3" fmla="*/ 26 h 79"/>
                  <a:gd name="T4" fmla="*/ 16 w 52"/>
                  <a:gd name="T5" fmla="*/ 46 h 79"/>
                </a:gdLst>
                <a:ahLst/>
                <a:cxnLst>
                  <a:cxn ang="0">
                    <a:pos x="T0" y="T1"/>
                  </a:cxn>
                  <a:cxn ang="0">
                    <a:pos x="T2" y="T3"/>
                  </a:cxn>
                  <a:cxn ang="0">
                    <a:pos x="T4" y="T5"/>
                  </a:cxn>
                </a:cxnLst>
                <a:rect l="0" t="0" r="r" b="b"/>
                <a:pathLst>
                  <a:path w="52" h="79">
                    <a:moveTo>
                      <a:pt x="16" y="46"/>
                    </a:moveTo>
                    <a:cubicBezTo>
                      <a:pt x="46" y="79"/>
                      <a:pt x="52" y="45"/>
                      <a:pt x="40" y="26"/>
                    </a:cubicBezTo>
                    <a:cubicBezTo>
                      <a:pt x="25" y="0"/>
                      <a:pt x="0" y="29"/>
                      <a:pt x="16" y="46"/>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5">
                <a:extLst>
                  <a:ext uri="{FF2B5EF4-FFF2-40B4-BE49-F238E27FC236}">
                    <a16:creationId xmlns:a16="http://schemas.microsoft.com/office/drawing/2014/main" id="{3548ABB9-217A-4D48-9C7E-E7ADA11E2847}"/>
                  </a:ext>
                </a:extLst>
              </p:cNvPr>
              <p:cNvSpPr>
                <a:spLocks/>
              </p:cNvSpPr>
              <p:nvPr/>
            </p:nvSpPr>
            <p:spPr bwMode="auto">
              <a:xfrm>
                <a:off x="7011536" y="4600530"/>
                <a:ext cx="170407" cy="230365"/>
              </a:xfrm>
              <a:custGeom>
                <a:avLst/>
                <a:gdLst>
                  <a:gd name="T0" fmla="*/ 18 w 55"/>
                  <a:gd name="T1" fmla="*/ 48 h 74"/>
                  <a:gd name="T2" fmla="*/ 40 w 55"/>
                  <a:gd name="T3" fmla="*/ 20 h 74"/>
                  <a:gd name="T4" fmla="*/ 18 w 55"/>
                  <a:gd name="T5" fmla="*/ 48 h 74"/>
                </a:gdLst>
                <a:ahLst/>
                <a:cxnLst>
                  <a:cxn ang="0">
                    <a:pos x="T0" y="T1"/>
                  </a:cxn>
                  <a:cxn ang="0">
                    <a:pos x="T2" y="T3"/>
                  </a:cxn>
                  <a:cxn ang="0">
                    <a:pos x="T4" y="T5"/>
                  </a:cxn>
                </a:cxnLst>
                <a:rect l="0" t="0" r="r" b="b"/>
                <a:pathLst>
                  <a:path w="55" h="74">
                    <a:moveTo>
                      <a:pt x="18" y="48"/>
                    </a:moveTo>
                    <a:cubicBezTo>
                      <a:pt x="55" y="74"/>
                      <a:pt x="52" y="29"/>
                      <a:pt x="40" y="20"/>
                    </a:cubicBezTo>
                    <a:cubicBezTo>
                      <a:pt x="15" y="0"/>
                      <a:pt x="0" y="34"/>
                      <a:pt x="18" y="48"/>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6">
                <a:extLst>
                  <a:ext uri="{FF2B5EF4-FFF2-40B4-BE49-F238E27FC236}">
                    <a16:creationId xmlns:a16="http://schemas.microsoft.com/office/drawing/2014/main" id="{CF792E4D-999C-4A3F-8CF1-781541846D3D}"/>
                  </a:ext>
                </a:extLst>
              </p:cNvPr>
              <p:cNvSpPr>
                <a:spLocks/>
              </p:cNvSpPr>
              <p:nvPr/>
            </p:nvSpPr>
            <p:spPr bwMode="auto">
              <a:xfrm>
                <a:off x="6445089" y="4793027"/>
                <a:ext cx="137273" cy="137272"/>
              </a:xfrm>
              <a:custGeom>
                <a:avLst/>
                <a:gdLst>
                  <a:gd name="T0" fmla="*/ 23 w 44"/>
                  <a:gd name="T1" fmla="*/ 38 h 44"/>
                  <a:gd name="T2" fmla="*/ 7 w 44"/>
                  <a:gd name="T3" fmla="*/ 27 h 44"/>
                  <a:gd name="T4" fmla="*/ 36 w 44"/>
                  <a:gd name="T5" fmla="*/ 16 h 44"/>
                  <a:gd name="T6" fmla="*/ 23 w 44"/>
                  <a:gd name="T7" fmla="*/ 38 h 44"/>
                </a:gdLst>
                <a:ahLst/>
                <a:cxnLst>
                  <a:cxn ang="0">
                    <a:pos x="T0" y="T1"/>
                  </a:cxn>
                  <a:cxn ang="0">
                    <a:pos x="T2" y="T3"/>
                  </a:cxn>
                  <a:cxn ang="0">
                    <a:pos x="T4" y="T5"/>
                  </a:cxn>
                  <a:cxn ang="0">
                    <a:pos x="T6" y="T7"/>
                  </a:cxn>
                </a:cxnLst>
                <a:rect l="0" t="0" r="r" b="b"/>
                <a:pathLst>
                  <a:path w="44" h="44">
                    <a:moveTo>
                      <a:pt x="23" y="38"/>
                    </a:moveTo>
                    <a:cubicBezTo>
                      <a:pt x="12" y="44"/>
                      <a:pt x="0" y="42"/>
                      <a:pt x="7" y="27"/>
                    </a:cubicBezTo>
                    <a:cubicBezTo>
                      <a:pt x="12" y="14"/>
                      <a:pt x="26" y="0"/>
                      <a:pt x="36" y="16"/>
                    </a:cubicBezTo>
                    <a:cubicBezTo>
                      <a:pt x="44" y="28"/>
                      <a:pt x="28" y="35"/>
                      <a:pt x="23" y="38"/>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7">
                <a:extLst>
                  <a:ext uri="{FF2B5EF4-FFF2-40B4-BE49-F238E27FC236}">
                    <a16:creationId xmlns:a16="http://schemas.microsoft.com/office/drawing/2014/main" id="{683CFAB0-8330-4CDF-9AE1-EBA6A190760C}"/>
                  </a:ext>
                </a:extLst>
              </p:cNvPr>
              <p:cNvSpPr>
                <a:spLocks/>
              </p:cNvSpPr>
              <p:nvPr/>
            </p:nvSpPr>
            <p:spPr bwMode="auto">
              <a:xfrm>
                <a:off x="6738568" y="4865608"/>
                <a:ext cx="123072" cy="89937"/>
              </a:xfrm>
              <a:custGeom>
                <a:avLst/>
                <a:gdLst>
                  <a:gd name="T0" fmla="*/ 14 w 40"/>
                  <a:gd name="T1" fmla="*/ 6 h 29"/>
                  <a:gd name="T2" fmla="*/ 34 w 40"/>
                  <a:gd name="T3" fmla="*/ 9 h 29"/>
                  <a:gd name="T4" fmla="*/ 1 w 40"/>
                  <a:gd name="T5" fmla="*/ 23 h 29"/>
                  <a:gd name="T6" fmla="*/ 14 w 40"/>
                  <a:gd name="T7" fmla="*/ 6 h 29"/>
                </a:gdLst>
                <a:ahLst/>
                <a:cxnLst>
                  <a:cxn ang="0">
                    <a:pos x="T0" y="T1"/>
                  </a:cxn>
                  <a:cxn ang="0">
                    <a:pos x="T2" y="T3"/>
                  </a:cxn>
                  <a:cxn ang="0">
                    <a:pos x="T4" y="T5"/>
                  </a:cxn>
                  <a:cxn ang="0">
                    <a:pos x="T6" y="T7"/>
                  </a:cxn>
                </a:cxnLst>
                <a:rect l="0" t="0" r="r" b="b"/>
                <a:pathLst>
                  <a:path w="40" h="29">
                    <a:moveTo>
                      <a:pt x="14" y="6"/>
                    </a:moveTo>
                    <a:cubicBezTo>
                      <a:pt x="28" y="0"/>
                      <a:pt x="40" y="9"/>
                      <a:pt x="34" y="9"/>
                    </a:cubicBezTo>
                    <a:cubicBezTo>
                      <a:pt x="19" y="9"/>
                      <a:pt x="0" y="29"/>
                      <a:pt x="1" y="23"/>
                    </a:cubicBezTo>
                    <a:cubicBezTo>
                      <a:pt x="4" y="13"/>
                      <a:pt x="9" y="9"/>
                      <a:pt x="14" y="6"/>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8">
                <a:extLst>
                  <a:ext uri="{FF2B5EF4-FFF2-40B4-BE49-F238E27FC236}">
                    <a16:creationId xmlns:a16="http://schemas.microsoft.com/office/drawing/2014/main" id="{DE339C66-02BF-43A0-8B63-8DDFED28AFA7}"/>
                  </a:ext>
                </a:extLst>
              </p:cNvPr>
              <p:cNvSpPr>
                <a:spLocks/>
              </p:cNvSpPr>
              <p:nvPr/>
            </p:nvSpPr>
            <p:spPr bwMode="auto">
              <a:xfrm>
                <a:off x="6921598" y="4578440"/>
                <a:ext cx="157785" cy="93092"/>
              </a:xfrm>
              <a:custGeom>
                <a:avLst/>
                <a:gdLst>
                  <a:gd name="T0" fmla="*/ 30 w 51"/>
                  <a:gd name="T1" fmla="*/ 22 h 30"/>
                  <a:gd name="T2" fmla="*/ 1 w 51"/>
                  <a:gd name="T3" fmla="*/ 20 h 30"/>
                  <a:gd name="T4" fmla="*/ 32 w 51"/>
                  <a:gd name="T5" fmla="*/ 3 h 30"/>
                  <a:gd name="T6" fmla="*/ 30 w 51"/>
                  <a:gd name="T7" fmla="*/ 22 h 30"/>
                </a:gdLst>
                <a:ahLst/>
                <a:cxnLst>
                  <a:cxn ang="0">
                    <a:pos x="T0" y="T1"/>
                  </a:cxn>
                  <a:cxn ang="0">
                    <a:pos x="T2" y="T3"/>
                  </a:cxn>
                  <a:cxn ang="0">
                    <a:pos x="T4" y="T5"/>
                  </a:cxn>
                  <a:cxn ang="0">
                    <a:pos x="T6" y="T7"/>
                  </a:cxn>
                </a:cxnLst>
                <a:rect l="0" t="0" r="r" b="b"/>
                <a:pathLst>
                  <a:path w="51" h="30">
                    <a:moveTo>
                      <a:pt x="30" y="22"/>
                    </a:moveTo>
                    <a:cubicBezTo>
                      <a:pt x="20" y="30"/>
                      <a:pt x="2" y="28"/>
                      <a:pt x="1" y="20"/>
                    </a:cubicBezTo>
                    <a:cubicBezTo>
                      <a:pt x="0" y="0"/>
                      <a:pt x="22" y="0"/>
                      <a:pt x="32" y="3"/>
                    </a:cubicBezTo>
                    <a:cubicBezTo>
                      <a:pt x="51" y="9"/>
                      <a:pt x="34" y="19"/>
                      <a:pt x="30" y="22"/>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79">
                <a:extLst>
                  <a:ext uri="{FF2B5EF4-FFF2-40B4-BE49-F238E27FC236}">
                    <a16:creationId xmlns:a16="http://schemas.microsoft.com/office/drawing/2014/main" id="{7DABC3AA-DC69-4ECE-8A23-C6CEBC942B40}"/>
                  </a:ext>
                </a:extLst>
              </p:cNvPr>
              <p:cNvSpPr>
                <a:spLocks noEditPoints="1"/>
              </p:cNvSpPr>
              <p:nvPr/>
            </p:nvSpPr>
            <p:spPr bwMode="auto">
              <a:xfrm>
                <a:off x="6159499" y="4264448"/>
                <a:ext cx="1240186" cy="1136048"/>
              </a:xfrm>
              <a:custGeom>
                <a:avLst/>
                <a:gdLst>
                  <a:gd name="T0" fmla="*/ 77 w 399"/>
                  <a:gd name="T1" fmla="*/ 308 h 365"/>
                  <a:gd name="T2" fmla="*/ 97 w 399"/>
                  <a:gd name="T3" fmla="*/ 306 h 365"/>
                  <a:gd name="T4" fmla="*/ 310 w 399"/>
                  <a:gd name="T5" fmla="*/ 294 h 365"/>
                  <a:gd name="T6" fmla="*/ 329 w 399"/>
                  <a:gd name="T7" fmla="*/ 88 h 365"/>
                  <a:gd name="T8" fmla="*/ 327 w 399"/>
                  <a:gd name="T9" fmla="*/ 85 h 365"/>
                  <a:gd name="T10" fmla="*/ 362 w 399"/>
                  <a:gd name="T11" fmla="*/ 62 h 365"/>
                  <a:gd name="T12" fmla="*/ 330 w 399"/>
                  <a:gd name="T13" fmla="*/ 23 h 365"/>
                  <a:gd name="T14" fmla="*/ 238 w 399"/>
                  <a:gd name="T15" fmla="*/ 37 h 365"/>
                  <a:gd name="T16" fmla="*/ 78 w 399"/>
                  <a:gd name="T17" fmla="*/ 295 h 365"/>
                  <a:gd name="T18" fmla="*/ 55 w 399"/>
                  <a:gd name="T19" fmla="*/ 297 h 365"/>
                  <a:gd name="T20" fmla="*/ 59 w 399"/>
                  <a:gd name="T21" fmla="*/ 311 h 365"/>
                  <a:gd name="T22" fmla="*/ 49 w 399"/>
                  <a:gd name="T23" fmla="*/ 174 h 365"/>
                  <a:gd name="T24" fmla="*/ 62 w 399"/>
                  <a:gd name="T25" fmla="*/ 236 h 365"/>
                  <a:gd name="T26" fmla="*/ 57 w 399"/>
                  <a:gd name="T27" fmla="*/ 172 h 365"/>
                  <a:gd name="T28" fmla="*/ 60 w 399"/>
                  <a:gd name="T29" fmla="*/ 158 h 365"/>
                  <a:gd name="T30" fmla="*/ 62 w 399"/>
                  <a:gd name="T31" fmla="*/ 152 h 365"/>
                  <a:gd name="T32" fmla="*/ 66 w 399"/>
                  <a:gd name="T33" fmla="*/ 140 h 365"/>
                  <a:gd name="T34" fmla="*/ 71 w 399"/>
                  <a:gd name="T35" fmla="*/ 135 h 365"/>
                  <a:gd name="T36" fmla="*/ 82 w 399"/>
                  <a:gd name="T37" fmla="*/ 126 h 365"/>
                  <a:gd name="T38" fmla="*/ 91 w 399"/>
                  <a:gd name="T39" fmla="*/ 123 h 365"/>
                  <a:gd name="T40" fmla="*/ 96 w 399"/>
                  <a:gd name="T41" fmla="*/ 116 h 365"/>
                  <a:gd name="T42" fmla="*/ 103 w 399"/>
                  <a:gd name="T43" fmla="*/ 112 h 365"/>
                  <a:gd name="T44" fmla="*/ 110 w 399"/>
                  <a:gd name="T45" fmla="*/ 111 h 365"/>
                  <a:gd name="T46" fmla="*/ 113 w 399"/>
                  <a:gd name="T47" fmla="*/ 105 h 365"/>
                  <a:gd name="T48" fmla="*/ 118 w 399"/>
                  <a:gd name="T49" fmla="*/ 103 h 365"/>
                  <a:gd name="T50" fmla="*/ 125 w 399"/>
                  <a:gd name="T51" fmla="*/ 101 h 365"/>
                  <a:gd name="T52" fmla="*/ 143 w 399"/>
                  <a:gd name="T53" fmla="*/ 92 h 365"/>
                  <a:gd name="T54" fmla="*/ 167 w 399"/>
                  <a:gd name="T55" fmla="*/ 85 h 365"/>
                  <a:gd name="T56" fmla="*/ 171 w 399"/>
                  <a:gd name="T57" fmla="*/ 86 h 365"/>
                  <a:gd name="T58" fmla="*/ 174 w 399"/>
                  <a:gd name="T59" fmla="*/ 80 h 365"/>
                  <a:gd name="T60" fmla="*/ 182 w 399"/>
                  <a:gd name="T61" fmla="*/ 79 h 365"/>
                  <a:gd name="T62" fmla="*/ 193 w 399"/>
                  <a:gd name="T63" fmla="*/ 75 h 365"/>
                  <a:gd name="T64" fmla="*/ 198 w 399"/>
                  <a:gd name="T65" fmla="*/ 76 h 365"/>
                  <a:gd name="T66" fmla="*/ 211 w 399"/>
                  <a:gd name="T67" fmla="*/ 73 h 365"/>
                  <a:gd name="T68" fmla="*/ 214 w 399"/>
                  <a:gd name="T69" fmla="*/ 74 h 365"/>
                  <a:gd name="T70" fmla="*/ 218 w 399"/>
                  <a:gd name="T71" fmla="*/ 74 h 365"/>
                  <a:gd name="T72" fmla="*/ 224 w 399"/>
                  <a:gd name="T73" fmla="*/ 71 h 365"/>
                  <a:gd name="T74" fmla="*/ 228 w 399"/>
                  <a:gd name="T75" fmla="*/ 70 h 365"/>
                  <a:gd name="T76" fmla="*/ 237 w 399"/>
                  <a:gd name="T77" fmla="*/ 69 h 365"/>
                  <a:gd name="T78" fmla="*/ 248 w 399"/>
                  <a:gd name="T79" fmla="*/ 72 h 365"/>
                  <a:gd name="T80" fmla="*/ 260 w 399"/>
                  <a:gd name="T81" fmla="*/ 70 h 365"/>
                  <a:gd name="T82" fmla="*/ 269 w 399"/>
                  <a:gd name="T83" fmla="*/ 72 h 365"/>
                  <a:gd name="T84" fmla="*/ 294 w 399"/>
                  <a:gd name="T85" fmla="*/ 2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9" h="365">
                    <a:moveTo>
                      <a:pt x="59" y="311"/>
                    </a:moveTo>
                    <a:cubicBezTo>
                      <a:pt x="49" y="316"/>
                      <a:pt x="42" y="328"/>
                      <a:pt x="55" y="355"/>
                    </a:cubicBezTo>
                    <a:cubicBezTo>
                      <a:pt x="55" y="355"/>
                      <a:pt x="76" y="334"/>
                      <a:pt x="77" y="308"/>
                    </a:cubicBezTo>
                    <a:cubicBezTo>
                      <a:pt x="79" y="306"/>
                      <a:pt x="81" y="304"/>
                      <a:pt x="82" y="301"/>
                    </a:cubicBezTo>
                    <a:cubicBezTo>
                      <a:pt x="85" y="303"/>
                      <a:pt x="87" y="306"/>
                      <a:pt x="90" y="309"/>
                    </a:cubicBezTo>
                    <a:cubicBezTo>
                      <a:pt x="124" y="342"/>
                      <a:pt x="130" y="365"/>
                      <a:pt x="97" y="306"/>
                    </a:cubicBezTo>
                    <a:cubicBezTo>
                      <a:pt x="94" y="302"/>
                      <a:pt x="90" y="299"/>
                      <a:pt x="87" y="295"/>
                    </a:cubicBezTo>
                    <a:cubicBezTo>
                      <a:pt x="95" y="302"/>
                      <a:pt x="104" y="308"/>
                      <a:pt x="115" y="314"/>
                    </a:cubicBezTo>
                    <a:cubicBezTo>
                      <a:pt x="177" y="345"/>
                      <a:pt x="257" y="340"/>
                      <a:pt x="310" y="294"/>
                    </a:cubicBezTo>
                    <a:cubicBezTo>
                      <a:pt x="387" y="228"/>
                      <a:pt x="356" y="146"/>
                      <a:pt x="331" y="102"/>
                    </a:cubicBezTo>
                    <a:cubicBezTo>
                      <a:pt x="378" y="153"/>
                      <a:pt x="366" y="216"/>
                      <a:pt x="365" y="216"/>
                    </a:cubicBezTo>
                    <a:cubicBezTo>
                      <a:pt x="369" y="215"/>
                      <a:pt x="396" y="163"/>
                      <a:pt x="329" y="88"/>
                    </a:cubicBezTo>
                    <a:cubicBezTo>
                      <a:pt x="329" y="88"/>
                      <a:pt x="329" y="88"/>
                      <a:pt x="330" y="89"/>
                    </a:cubicBezTo>
                    <a:cubicBezTo>
                      <a:pt x="329" y="88"/>
                      <a:pt x="328" y="87"/>
                      <a:pt x="327" y="86"/>
                    </a:cubicBezTo>
                    <a:cubicBezTo>
                      <a:pt x="327" y="86"/>
                      <a:pt x="327" y="86"/>
                      <a:pt x="327" y="85"/>
                    </a:cubicBezTo>
                    <a:cubicBezTo>
                      <a:pt x="323" y="81"/>
                      <a:pt x="319" y="77"/>
                      <a:pt x="315" y="74"/>
                    </a:cubicBezTo>
                    <a:cubicBezTo>
                      <a:pt x="362" y="108"/>
                      <a:pt x="390" y="75"/>
                      <a:pt x="390" y="75"/>
                    </a:cubicBezTo>
                    <a:cubicBezTo>
                      <a:pt x="382" y="66"/>
                      <a:pt x="372" y="62"/>
                      <a:pt x="362" y="62"/>
                    </a:cubicBezTo>
                    <a:cubicBezTo>
                      <a:pt x="382" y="55"/>
                      <a:pt x="399" y="46"/>
                      <a:pt x="394" y="36"/>
                    </a:cubicBezTo>
                    <a:cubicBezTo>
                      <a:pt x="377" y="0"/>
                      <a:pt x="354" y="53"/>
                      <a:pt x="311" y="66"/>
                    </a:cubicBezTo>
                    <a:cubicBezTo>
                      <a:pt x="317" y="60"/>
                      <a:pt x="329" y="42"/>
                      <a:pt x="330" y="23"/>
                    </a:cubicBezTo>
                    <a:cubicBezTo>
                      <a:pt x="330" y="23"/>
                      <a:pt x="285" y="19"/>
                      <a:pt x="307" y="67"/>
                    </a:cubicBezTo>
                    <a:cubicBezTo>
                      <a:pt x="307" y="67"/>
                      <a:pt x="307" y="67"/>
                      <a:pt x="307" y="67"/>
                    </a:cubicBezTo>
                    <a:cubicBezTo>
                      <a:pt x="285" y="50"/>
                      <a:pt x="260" y="41"/>
                      <a:pt x="238" y="37"/>
                    </a:cubicBezTo>
                    <a:cubicBezTo>
                      <a:pt x="196" y="25"/>
                      <a:pt x="162" y="31"/>
                      <a:pt x="136" y="46"/>
                    </a:cubicBezTo>
                    <a:cubicBezTo>
                      <a:pt x="113" y="55"/>
                      <a:pt x="91" y="72"/>
                      <a:pt x="74" y="104"/>
                    </a:cubicBezTo>
                    <a:cubicBezTo>
                      <a:pt x="30" y="149"/>
                      <a:pt x="31" y="235"/>
                      <a:pt x="78" y="295"/>
                    </a:cubicBezTo>
                    <a:cubicBezTo>
                      <a:pt x="78" y="297"/>
                      <a:pt x="77" y="298"/>
                      <a:pt x="77" y="300"/>
                    </a:cubicBezTo>
                    <a:cubicBezTo>
                      <a:pt x="75" y="280"/>
                      <a:pt x="28" y="263"/>
                      <a:pt x="28" y="263"/>
                    </a:cubicBezTo>
                    <a:cubicBezTo>
                      <a:pt x="31" y="280"/>
                      <a:pt x="43" y="291"/>
                      <a:pt x="55" y="297"/>
                    </a:cubicBezTo>
                    <a:cubicBezTo>
                      <a:pt x="46" y="294"/>
                      <a:pt x="36" y="291"/>
                      <a:pt x="26" y="296"/>
                    </a:cubicBezTo>
                    <a:cubicBezTo>
                      <a:pt x="0" y="306"/>
                      <a:pt x="21" y="319"/>
                      <a:pt x="18" y="322"/>
                    </a:cubicBezTo>
                    <a:cubicBezTo>
                      <a:pt x="33" y="308"/>
                      <a:pt x="47" y="310"/>
                      <a:pt x="59" y="311"/>
                    </a:cubicBezTo>
                    <a:close/>
                    <a:moveTo>
                      <a:pt x="49" y="174"/>
                    </a:moveTo>
                    <a:cubicBezTo>
                      <a:pt x="47" y="190"/>
                      <a:pt x="49" y="210"/>
                      <a:pt x="54" y="233"/>
                    </a:cubicBezTo>
                    <a:cubicBezTo>
                      <a:pt x="48" y="213"/>
                      <a:pt x="46" y="193"/>
                      <a:pt x="49" y="174"/>
                    </a:cubicBezTo>
                    <a:close/>
                    <a:moveTo>
                      <a:pt x="138" y="316"/>
                    </a:moveTo>
                    <a:cubicBezTo>
                      <a:pt x="121" y="310"/>
                      <a:pt x="101" y="295"/>
                      <a:pt x="85" y="275"/>
                    </a:cubicBezTo>
                    <a:cubicBezTo>
                      <a:pt x="75" y="263"/>
                      <a:pt x="67" y="249"/>
                      <a:pt x="62" y="236"/>
                    </a:cubicBezTo>
                    <a:cubicBezTo>
                      <a:pt x="62" y="236"/>
                      <a:pt x="62" y="236"/>
                      <a:pt x="62" y="236"/>
                    </a:cubicBezTo>
                    <a:cubicBezTo>
                      <a:pt x="54" y="210"/>
                      <a:pt x="53" y="188"/>
                      <a:pt x="55" y="170"/>
                    </a:cubicBezTo>
                    <a:cubicBezTo>
                      <a:pt x="56" y="171"/>
                      <a:pt x="57" y="172"/>
                      <a:pt x="57" y="172"/>
                    </a:cubicBezTo>
                    <a:cubicBezTo>
                      <a:pt x="55" y="165"/>
                      <a:pt x="55" y="165"/>
                      <a:pt x="55" y="165"/>
                    </a:cubicBezTo>
                    <a:cubicBezTo>
                      <a:pt x="56" y="163"/>
                      <a:pt x="56" y="160"/>
                      <a:pt x="57" y="158"/>
                    </a:cubicBezTo>
                    <a:cubicBezTo>
                      <a:pt x="60" y="158"/>
                      <a:pt x="60" y="158"/>
                      <a:pt x="60" y="158"/>
                    </a:cubicBezTo>
                    <a:cubicBezTo>
                      <a:pt x="58" y="154"/>
                      <a:pt x="58" y="154"/>
                      <a:pt x="58" y="154"/>
                    </a:cubicBezTo>
                    <a:cubicBezTo>
                      <a:pt x="58" y="153"/>
                      <a:pt x="58" y="152"/>
                      <a:pt x="58" y="151"/>
                    </a:cubicBezTo>
                    <a:cubicBezTo>
                      <a:pt x="62" y="152"/>
                      <a:pt x="62" y="152"/>
                      <a:pt x="62" y="152"/>
                    </a:cubicBezTo>
                    <a:cubicBezTo>
                      <a:pt x="59" y="147"/>
                      <a:pt x="59" y="147"/>
                      <a:pt x="59" y="147"/>
                    </a:cubicBezTo>
                    <a:cubicBezTo>
                      <a:pt x="60" y="145"/>
                      <a:pt x="61" y="143"/>
                      <a:pt x="62" y="141"/>
                    </a:cubicBezTo>
                    <a:cubicBezTo>
                      <a:pt x="66" y="140"/>
                      <a:pt x="66" y="140"/>
                      <a:pt x="66" y="140"/>
                    </a:cubicBezTo>
                    <a:cubicBezTo>
                      <a:pt x="65" y="135"/>
                      <a:pt x="65" y="135"/>
                      <a:pt x="65" y="135"/>
                    </a:cubicBezTo>
                    <a:cubicBezTo>
                      <a:pt x="65" y="134"/>
                      <a:pt x="66" y="133"/>
                      <a:pt x="67" y="132"/>
                    </a:cubicBezTo>
                    <a:cubicBezTo>
                      <a:pt x="71" y="135"/>
                      <a:pt x="71" y="135"/>
                      <a:pt x="71" y="135"/>
                    </a:cubicBezTo>
                    <a:cubicBezTo>
                      <a:pt x="70" y="129"/>
                      <a:pt x="70" y="129"/>
                      <a:pt x="70" y="129"/>
                    </a:cubicBezTo>
                    <a:cubicBezTo>
                      <a:pt x="71" y="127"/>
                      <a:pt x="73" y="126"/>
                      <a:pt x="74" y="124"/>
                    </a:cubicBezTo>
                    <a:cubicBezTo>
                      <a:pt x="82" y="126"/>
                      <a:pt x="82" y="126"/>
                      <a:pt x="82" y="126"/>
                    </a:cubicBezTo>
                    <a:cubicBezTo>
                      <a:pt x="76" y="122"/>
                      <a:pt x="76" y="122"/>
                      <a:pt x="76" y="122"/>
                    </a:cubicBezTo>
                    <a:cubicBezTo>
                      <a:pt x="77" y="122"/>
                      <a:pt x="77" y="121"/>
                      <a:pt x="78" y="121"/>
                    </a:cubicBezTo>
                    <a:cubicBezTo>
                      <a:pt x="91" y="123"/>
                      <a:pt x="91" y="123"/>
                      <a:pt x="91" y="123"/>
                    </a:cubicBezTo>
                    <a:cubicBezTo>
                      <a:pt x="84" y="116"/>
                      <a:pt x="84" y="116"/>
                      <a:pt x="84" y="116"/>
                    </a:cubicBezTo>
                    <a:cubicBezTo>
                      <a:pt x="84" y="115"/>
                      <a:pt x="85" y="114"/>
                      <a:pt x="86" y="114"/>
                    </a:cubicBezTo>
                    <a:cubicBezTo>
                      <a:pt x="96" y="116"/>
                      <a:pt x="96" y="116"/>
                      <a:pt x="96" y="116"/>
                    </a:cubicBezTo>
                    <a:cubicBezTo>
                      <a:pt x="89" y="111"/>
                      <a:pt x="89" y="111"/>
                      <a:pt x="89" y="111"/>
                    </a:cubicBezTo>
                    <a:cubicBezTo>
                      <a:pt x="90" y="111"/>
                      <a:pt x="91" y="110"/>
                      <a:pt x="91" y="110"/>
                    </a:cubicBezTo>
                    <a:cubicBezTo>
                      <a:pt x="103" y="112"/>
                      <a:pt x="103" y="112"/>
                      <a:pt x="103" y="112"/>
                    </a:cubicBezTo>
                    <a:cubicBezTo>
                      <a:pt x="98" y="105"/>
                      <a:pt x="98" y="105"/>
                      <a:pt x="98" y="105"/>
                    </a:cubicBezTo>
                    <a:cubicBezTo>
                      <a:pt x="98" y="105"/>
                      <a:pt x="99" y="105"/>
                      <a:pt x="99" y="104"/>
                    </a:cubicBezTo>
                    <a:cubicBezTo>
                      <a:pt x="110" y="111"/>
                      <a:pt x="110" y="111"/>
                      <a:pt x="110" y="111"/>
                    </a:cubicBezTo>
                    <a:cubicBezTo>
                      <a:pt x="106" y="100"/>
                      <a:pt x="106" y="100"/>
                      <a:pt x="106" y="100"/>
                    </a:cubicBezTo>
                    <a:cubicBezTo>
                      <a:pt x="106" y="100"/>
                      <a:pt x="107" y="100"/>
                      <a:pt x="107" y="100"/>
                    </a:cubicBezTo>
                    <a:cubicBezTo>
                      <a:pt x="113" y="105"/>
                      <a:pt x="113" y="105"/>
                      <a:pt x="113" y="105"/>
                    </a:cubicBezTo>
                    <a:cubicBezTo>
                      <a:pt x="112" y="97"/>
                      <a:pt x="112" y="97"/>
                      <a:pt x="112" y="97"/>
                    </a:cubicBezTo>
                    <a:cubicBezTo>
                      <a:pt x="113" y="96"/>
                      <a:pt x="113" y="96"/>
                      <a:pt x="114" y="96"/>
                    </a:cubicBezTo>
                    <a:cubicBezTo>
                      <a:pt x="118" y="103"/>
                      <a:pt x="118" y="103"/>
                      <a:pt x="118" y="103"/>
                    </a:cubicBezTo>
                    <a:cubicBezTo>
                      <a:pt x="118" y="94"/>
                      <a:pt x="118" y="94"/>
                      <a:pt x="118" y="94"/>
                    </a:cubicBezTo>
                    <a:cubicBezTo>
                      <a:pt x="118" y="94"/>
                      <a:pt x="119" y="93"/>
                      <a:pt x="120" y="93"/>
                    </a:cubicBezTo>
                    <a:cubicBezTo>
                      <a:pt x="125" y="101"/>
                      <a:pt x="125" y="101"/>
                      <a:pt x="125" y="101"/>
                    </a:cubicBezTo>
                    <a:cubicBezTo>
                      <a:pt x="128" y="89"/>
                      <a:pt x="128" y="89"/>
                      <a:pt x="128" y="89"/>
                    </a:cubicBezTo>
                    <a:cubicBezTo>
                      <a:pt x="130" y="88"/>
                      <a:pt x="132" y="88"/>
                      <a:pt x="134" y="87"/>
                    </a:cubicBezTo>
                    <a:cubicBezTo>
                      <a:pt x="143" y="92"/>
                      <a:pt x="143" y="92"/>
                      <a:pt x="143" y="92"/>
                    </a:cubicBezTo>
                    <a:cubicBezTo>
                      <a:pt x="143" y="92"/>
                      <a:pt x="143" y="86"/>
                      <a:pt x="144" y="83"/>
                    </a:cubicBezTo>
                    <a:cubicBezTo>
                      <a:pt x="145" y="83"/>
                      <a:pt x="146" y="82"/>
                      <a:pt x="147" y="82"/>
                    </a:cubicBezTo>
                    <a:cubicBezTo>
                      <a:pt x="151" y="84"/>
                      <a:pt x="167" y="85"/>
                      <a:pt x="167" y="85"/>
                    </a:cubicBezTo>
                    <a:cubicBezTo>
                      <a:pt x="161" y="78"/>
                      <a:pt x="161" y="78"/>
                      <a:pt x="161" y="78"/>
                    </a:cubicBezTo>
                    <a:cubicBezTo>
                      <a:pt x="161" y="78"/>
                      <a:pt x="161" y="78"/>
                      <a:pt x="161" y="78"/>
                    </a:cubicBezTo>
                    <a:cubicBezTo>
                      <a:pt x="171" y="86"/>
                      <a:pt x="171" y="86"/>
                      <a:pt x="171" y="86"/>
                    </a:cubicBezTo>
                    <a:cubicBezTo>
                      <a:pt x="168" y="76"/>
                      <a:pt x="168" y="76"/>
                      <a:pt x="168" y="76"/>
                    </a:cubicBezTo>
                    <a:cubicBezTo>
                      <a:pt x="168" y="76"/>
                      <a:pt x="169" y="76"/>
                      <a:pt x="170" y="76"/>
                    </a:cubicBezTo>
                    <a:cubicBezTo>
                      <a:pt x="174" y="80"/>
                      <a:pt x="174" y="80"/>
                      <a:pt x="174" y="80"/>
                    </a:cubicBezTo>
                    <a:cubicBezTo>
                      <a:pt x="174" y="75"/>
                      <a:pt x="174" y="75"/>
                      <a:pt x="174" y="75"/>
                    </a:cubicBezTo>
                    <a:cubicBezTo>
                      <a:pt x="175" y="74"/>
                      <a:pt x="176" y="74"/>
                      <a:pt x="177" y="74"/>
                    </a:cubicBezTo>
                    <a:cubicBezTo>
                      <a:pt x="182" y="79"/>
                      <a:pt x="182" y="79"/>
                      <a:pt x="182" y="79"/>
                    </a:cubicBezTo>
                    <a:cubicBezTo>
                      <a:pt x="185" y="72"/>
                      <a:pt x="185" y="72"/>
                      <a:pt x="185" y="72"/>
                    </a:cubicBezTo>
                    <a:cubicBezTo>
                      <a:pt x="186" y="72"/>
                      <a:pt x="188" y="72"/>
                      <a:pt x="189" y="71"/>
                    </a:cubicBezTo>
                    <a:cubicBezTo>
                      <a:pt x="193" y="75"/>
                      <a:pt x="193" y="75"/>
                      <a:pt x="193" y="75"/>
                    </a:cubicBezTo>
                    <a:cubicBezTo>
                      <a:pt x="193" y="71"/>
                      <a:pt x="193" y="71"/>
                      <a:pt x="193" y="71"/>
                    </a:cubicBezTo>
                    <a:cubicBezTo>
                      <a:pt x="193" y="70"/>
                      <a:pt x="194" y="70"/>
                      <a:pt x="194" y="70"/>
                    </a:cubicBezTo>
                    <a:cubicBezTo>
                      <a:pt x="198" y="76"/>
                      <a:pt x="198" y="76"/>
                      <a:pt x="198" y="76"/>
                    </a:cubicBezTo>
                    <a:cubicBezTo>
                      <a:pt x="200" y="69"/>
                      <a:pt x="200" y="69"/>
                      <a:pt x="200" y="69"/>
                    </a:cubicBezTo>
                    <a:cubicBezTo>
                      <a:pt x="202" y="69"/>
                      <a:pt x="203" y="69"/>
                      <a:pt x="205" y="69"/>
                    </a:cubicBezTo>
                    <a:cubicBezTo>
                      <a:pt x="211" y="73"/>
                      <a:pt x="211" y="73"/>
                      <a:pt x="211" y="73"/>
                    </a:cubicBezTo>
                    <a:cubicBezTo>
                      <a:pt x="209" y="68"/>
                      <a:pt x="209" y="68"/>
                      <a:pt x="209" y="68"/>
                    </a:cubicBezTo>
                    <a:cubicBezTo>
                      <a:pt x="209" y="68"/>
                      <a:pt x="210" y="68"/>
                      <a:pt x="210" y="68"/>
                    </a:cubicBezTo>
                    <a:cubicBezTo>
                      <a:pt x="214" y="74"/>
                      <a:pt x="214" y="74"/>
                      <a:pt x="214" y="74"/>
                    </a:cubicBezTo>
                    <a:cubicBezTo>
                      <a:pt x="212" y="67"/>
                      <a:pt x="212" y="67"/>
                      <a:pt x="212" y="67"/>
                    </a:cubicBezTo>
                    <a:cubicBezTo>
                      <a:pt x="213" y="67"/>
                      <a:pt x="213" y="67"/>
                      <a:pt x="214" y="67"/>
                    </a:cubicBezTo>
                    <a:cubicBezTo>
                      <a:pt x="218" y="74"/>
                      <a:pt x="218" y="74"/>
                      <a:pt x="218" y="74"/>
                    </a:cubicBezTo>
                    <a:cubicBezTo>
                      <a:pt x="219" y="67"/>
                      <a:pt x="219" y="67"/>
                      <a:pt x="219" y="67"/>
                    </a:cubicBezTo>
                    <a:cubicBezTo>
                      <a:pt x="220" y="67"/>
                      <a:pt x="221" y="66"/>
                      <a:pt x="221" y="66"/>
                    </a:cubicBezTo>
                    <a:cubicBezTo>
                      <a:pt x="224" y="71"/>
                      <a:pt x="224" y="71"/>
                      <a:pt x="224" y="71"/>
                    </a:cubicBezTo>
                    <a:cubicBezTo>
                      <a:pt x="225" y="66"/>
                      <a:pt x="225" y="66"/>
                      <a:pt x="225" y="66"/>
                    </a:cubicBezTo>
                    <a:cubicBezTo>
                      <a:pt x="225" y="66"/>
                      <a:pt x="226" y="66"/>
                      <a:pt x="226" y="66"/>
                    </a:cubicBezTo>
                    <a:cubicBezTo>
                      <a:pt x="228" y="70"/>
                      <a:pt x="228" y="70"/>
                      <a:pt x="228" y="70"/>
                    </a:cubicBezTo>
                    <a:cubicBezTo>
                      <a:pt x="230" y="65"/>
                      <a:pt x="230" y="65"/>
                      <a:pt x="230" y="65"/>
                    </a:cubicBezTo>
                    <a:cubicBezTo>
                      <a:pt x="231" y="65"/>
                      <a:pt x="232" y="65"/>
                      <a:pt x="233" y="65"/>
                    </a:cubicBezTo>
                    <a:cubicBezTo>
                      <a:pt x="237" y="69"/>
                      <a:pt x="237" y="69"/>
                      <a:pt x="237" y="69"/>
                    </a:cubicBezTo>
                    <a:cubicBezTo>
                      <a:pt x="239" y="65"/>
                      <a:pt x="239" y="65"/>
                      <a:pt x="239" y="65"/>
                    </a:cubicBezTo>
                    <a:cubicBezTo>
                      <a:pt x="240" y="65"/>
                      <a:pt x="241" y="65"/>
                      <a:pt x="241" y="65"/>
                    </a:cubicBezTo>
                    <a:cubicBezTo>
                      <a:pt x="248" y="72"/>
                      <a:pt x="248" y="72"/>
                      <a:pt x="248" y="72"/>
                    </a:cubicBezTo>
                    <a:cubicBezTo>
                      <a:pt x="251" y="64"/>
                      <a:pt x="251" y="64"/>
                      <a:pt x="251" y="64"/>
                    </a:cubicBezTo>
                    <a:cubicBezTo>
                      <a:pt x="252" y="64"/>
                      <a:pt x="253" y="64"/>
                      <a:pt x="254" y="64"/>
                    </a:cubicBezTo>
                    <a:cubicBezTo>
                      <a:pt x="260" y="70"/>
                      <a:pt x="260" y="70"/>
                      <a:pt x="260" y="70"/>
                    </a:cubicBezTo>
                    <a:cubicBezTo>
                      <a:pt x="262" y="63"/>
                      <a:pt x="262" y="63"/>
                      <a:pt x="262" y="63"/>
                    </a:cubicBezTo>
                    <a:cubicBezTo>
                      <a:pt x="262" y="63"/>
                      <a:pt x="263" y="63"/>
                      <a:pt x="264" y="63"/>
                    </a:cubicBezTo>
                    <a:cubicBezTo>
                      <a:pt x="269" y="72"/>
                      <a:pt x="269" y="72"/>
                      <a:pt x="269" y="72"/>
                    </a:cubicBezTo>
                    <a:cubicBezTo>
                      <a:pt x="270" y="66"/>
                      <a:pt x="270" y="66"/>
                      <a:pt x="270" y="66"/>
                    </a:cubicBezTo>
                    <a:cubicBezTo>
                      <a:pt x="293" y="82"/>
                      <a:pt x="314" y="107"/>
                      <a:pt x="324" y="124"/>
                    </a:cubicBezTo>
                    <a:cubicBezTo>
                      <a:pt x="366" y="200"/>
                      <a:pt x="330" y="256"/>
                      <a:pt x="294" y="289"/>
                    </a:cubicBezTo>
                    <a:cubicBezTo>
                      <a:pt x="255" y="324"/>
                      <a:pt x="189" y="334"/>
                      <a:pt x="136" y="316"/>
                    </a:cubicBezTo>
                    <a:cubicBezTo>
                      <a:pt x="137" y="316"/>
                      <a:pt x="137" y="316"/>
                      <a:pt x="138" y="3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0">
                <a:extLst>
                  <a:ext uri="{FF2B5EF4-FFF2-40B4-BE49-F238E27FC236}">
                    <a16:creationId xmlns:a16="http://schemas.microsoft.com/office/drawing/2014/main" id="{E7C6E6D0-A47C-4219-9003-F0A6593A5B13}"/>
                  </a:ext>
                </a:extLst>
              </p:cNvPr>
              <p:cNvSpPr>
                <a:spLocks noEditPoints="1"/>
              </p:cNvSpPr>
              <p:nvPr/>
            </p:nvSpPr>
            <p:spPr bwMode="auto">
              <a:xfrm>
                <a:off x="6211568" y="4319673"/>
                <a:ext cx="1271743" cy="1180228"/>
              </a:xfrm>
              <a:custGeom>
                <a:avLst/>
                <a:gdLst>
                  <a:gd name="T0" fmla="*/ 13 w 409"/>
                  <a:gd name="T1" fmla="*/ 126 h 379"/>
                  <a:gd name="T2" fmla="*/ 279 w 409"/>
                  <a:gd name="T3" fmla="*/ 12 h 379"/>
                  <a:gd name="T4" fmla="*/ 55 w 409"/>
                  <a:gd name="T5" fmla="*/ 325 h 379"/>
                  <a:gd name="T6" fmla="*/ 307 w 409"/>
                  <a:gd name="T7" fmla="*/ 51 h 379"/>
                  <a:gd name="T8" fmla="*/ 0 w 409"/>
                  <a:gd name="T9" fmla="*/ 293 h 379"/>
                  <a:gd name="T10" fmla="*/ 24 w 409"/>
                  <a:gd name="T11" fmla="*/ 154 h 379"/>
                  <a:gd name="T12" fmla="*/ 68 w 409"/>
                  <a:gd name="T13" fmla="*/ 307 h 379"/>
                  <a:gd name="T14" fmla="*/ 70 w 409"/>
                  <a:gd name="T15" fmla="*/ 355 h 379"/>
                  <a:gd name="T16" fmla="*/ 91 w 409"/>
                  <a:gd name="T17" fmla="*/ 369 h 379"/>
                  <a:gd name="T18" fmla="*/ 40 w 409"/>
                  <a:gd name="T19" fmla="*/ 208 h 379"/>
                  <a:gd name="T20" fmla="*/ 72 w 409"/>
                  <a:gd name="T21" fmla="*/ 267 h 379"/>
                  <a:gd name="T22" fmla="*/ 43 w 409"/>
                  <a:gd name="T23" fmla="*/ 176 h 379"/>
                  <a:gd name="T24" fmla="*/ 67 w 409"/>
                  <a:gd name="T25" fmla="*/ 190 h 379"/>
                  <a:gd name="T26" fmla="*/ 80 w 409"/>
                  <a:gd name="T27" fmla="*/ 163 h 379"/>
                  <a:gd name="T28" fmla="*/ 92 w 409"/>
                  <a:gd name="T29" fmla="*/ 151 h 379"/>
                  <a:gd name="T30" fmla="*/ 99 w 409"/>
                  <a:gd name="T31" fmla="*/ 93 h 379"/>
                  <a:gd name="T32" fmla="*/ 120 w 409"/>
                  <a:gd name="T33" fmla="*/ 98 h 379"/>
                  <a:gd name="T34" fmla="*/ 141 w 409"/>
                  <a:gd name="T35" fmla="*/ 71 h 379"/>
                  <a:gd name="T36" fmla="*/ 157 w 409"/>
                  <a:gd name="T37" fmla="*/ 58 h 379"/>
                  <a:gd name="T38" fmla="*/ 178 w 409"/>
                  <a:gd name="T39" fmla="*/ 42 h 379"/>
                  <a:gd name="T40" fmla="*/ 200 w 409"/>
                  <a:gd name="T41" fmla="*/ 41 h 379"/>
                  <a:gd name="T42" fmla="*/ 206 w 409"/>
                  <a:gd name="T43" fmla="*/ 29 h 379"/>
                  <a:gd name="T44" fmla="*/ 247 w 409"/>
                  <a:gd name="T45" fmla="*/ 61 h 379"/>
                  <a:gd name="T46" fmla="*/ 254 w 409"/>
                  <a:gd name="T47" fmla="*/ 44 h 379"/>
                  <a:gd name="T48" fmla="*/ 289 w 409"/>
                  <a:gd name="T49" fmla="*/ 71 h 379"/>
                  <a:gd name="T50" fmla="*/ 349 w 409"/>
                  <a:gd name="T51" fmla="*/ 166 h 379"/>
                  <a:gd name="T52" fmla="*/ 356 w 409"/>
                  <a:gd name="T53" fmla="*/ 148 h 379"/>
                  <a:gd name="T54" fmla="*/ 387 w 409"/>
                  <a:gd name="T55" fmla="*/ 147 h 379"/>
                  <a:gd name="T56" fmla="*/ 387 w 409"/>
                  <a:gd name="T57" fmla="*/ 147 h 379"/>
                  <a:gd name="T58" fmla="*/ 361 w 409"/>
                  <a:gd name="T59" fmla="*/ 136 h 379"/>
                  <a:gd name="T60" fmla="*/ 330 w 409"/>
                  <a:gd name="T61" fmla="*/ 100 h 379"/>
                  <a:gd name="T62" fmla="*/ 312 w 409"/>
                  <a:gd name="T63" fmla="*/ 75 h 379"/>
                  <a:gd name="T64" fmla="*/ 248 w 409"/>
                  <a:gd name="T65" fmla="*/ 27 h 379"/>
                  <a:gd name="T66" fmla="*/ 240 w 409"/>
                  <a:gd name="T67" fmla="*/ 23 h 379"/>
                  <a:gd name="T68" fmla="*/ 202 w 409"/>
                  <a:gd name="T69" fmla="*/ 12 h 379"/>
                  <a:gd name="T70" fmla="*/ 79 w 409"/>
                  <a:gd name="T71" fmla="*/ 51 h 379"/>
                  <a:gd name="T72" fmla="*/ 32 w 409"/>
                  <a:gd name="T73" fmla="*/ 116 h 379"/>
                  <a:gd name="T74" fmla="*/ 17 w 409"/>
                  <a:gd name="T75" fmla="*/ 177 h 379"/>
                  <a:gd name="T76" fmla="*/ 51 w 409"/>
                  <a:gd name="T77" fmla="*/ 259 h 379"/>
                  <a:gd name="T78" fmla="*/ 356 w 409"/>
                  <a:gd name="T79" fmla="*/ 136 h 379"/>
                  <a:gd name="T80" fmla="*/ 330 w 409"/>
                  <a:gd name="T81" fmla="*/ 101 h 379"/>
                  <a:gd name="T82" fmla="*/ 342 w 409"/>
                  <a:gd name="T83" fmla="*/ 140 h 379"/>
                  <a:gd name="T84" fmla="*/ 288 w 409"/>
                  <a:gd name="T85" fmla="*/ 67 h 379"/>
                  <a:gd name="T86" fmla="*/ 275 w 409"/>
                  <a:gd name="T87" fmla="*/ 51 h 379"/>
                  <a:gd name="T88" fmla="*/ 213 w 409"/>
                  <a:gd name="T89" fmla="*/ 16 h 379"/>
                  <a:gd name="T90" fmla="*/ 246 w 409"/>
                  <a:gd name="T91" fmla="*/ 36 h 379"/>
                  <a:gd name="T92" fmla="*/ 235 w 409"/>
                  <a:gd name="T93" fmla="*/ 24 h 379"/>
                  <a:gd name="T94" fmla="*/ 208 w 409"/>
                  <a:gd name="T95" fmla="*/ 20 h 379"/>
                  <a:gd name="T96" fmla="*/ 36 w 409"/>
                  <a:gd name="T97" fmla="*/ 156 h 379"/>
                  <a:gd name="T98" fmla="*/ 49 w 409"/>
                  <a:gd name="T99" fmla="*/ 99 h 379"/>
                  <a:gd name="T100" fmla="*/ 36 w 409"/>
                  <a:gd name="T101" fmla="*/ 164 h 379"/>
                  <a:gd name="T102" fmla="*/ 30 w 409"/>
                  <a:gd name="T103" fmla="*/ 177 h 379"/>
                  <a:gd name="T104" fmla="*/ 44 w 409"/>
                  <a:gd name="T105" fmla="*/ 209 h 379"/>
                  <a:gd name="T106" fmla="*/ 48 w 409"/>
                  <a:gd name="T107" fmla="*/ 245 h 379"/>
                  <a:gd name="T108" fmla="*/ 48 w 409"/>
                  <a:gd name="T109" fmla="*/ 245 h 379"/>
                  <a:gd name="T110" fmla="*/ 69 w 409"/>
                  <a:gd name="T111" fmla="*/ 293 h 379"/>
                  <a:gd name="T112" fmla="*/ 366 w 409"/>
                  <a:gd name="T113" fmla="*/ 229 h 379"/>
                  <a:gd name="T114" fmla="*/ 392 w 409"/>
                  <a:gd name="T115" fmla="*/ 84 h 379"/>
                  <a:gd name="T116" fmla="*/ 8 w 409"/>
                  <a:gd name="T117" fmla="*/ 195 h 379"/>
                  <a:gd name="T118" fmla="*/ 221 w 409"/>
                  <a:gd name="T119" fmla="*/ 3 h 379"/>
                  <a:gd name="T120" fmla="*/ 211 w 409"/>
                  <a:gd name="T121" fmla="*/ 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379">
                    <a:moveTo>
                      <a:pt x="41" y="309"/>
                    </a:moveTo>
                    <a:cubicBezTo>
                      <a:pt x="40" y="310"/>
                      <a:pt x="38" y="310"/>
                      <a:pt x="37" y="311"/>
                    </a:cubicBezTo>
                    <a:cubicBezTo>
                      <a:pt x="37" y="311"/>
                      <a:pt x="38" y="311"/>
                      <a:pt x="41" y="309"/>
                    </a:cubicBezTo>
                    <a:close/>
                    <a:moveTo>
                      <a:pt x="13" y="126"/>
                    </a:moveTo>
                    <a:cubicBezTo>
                      <a:pt x="13" y="126"/>
                      <a:pt x="15" y="126"/>
                      <a:pt x="18" y="124"/>
                    </a:cubicBezTo>
                    <a:cubicBezTo>
                      <a:pt x="16" y="125"/>
                      <a:pt x="15" y="126"/>
                      <a:pt x="13" y="126"/>
                    </a:cubicBezTo>
                    <a:close/>
                    <a:moveTo>
                      <a:pt x="19" y="119"/>
                    </a:moveTo>
                    <a:cubicBezTo>
                      <a:pt x="19" y="119"/>
                      <a:pt x="21" y="118"/>
                      <a:pt x="24" y="117"/>
                    </a:cubicBezTo>
                    <a:cubicBezTo>
                      <a:pt x="22" y="117"/>
                      <a:pt x="21" y="118"/>
                      <a:pt x="19" y="119"/>
                    </a:cubicBezTo>
                    <a:close/>
                    <a:moveTo>
                      <a:pt x="279" y="12"/>
                    </a:moveTo>
                    <a:cubicBezTo>
                      <a:pt x="278" y="13"/>
                      <a:pt x="276" y="14"/>
                      <a:pt x="274" y="15"/>
                    </a:cubicBezTo>
                    <a:cubicBezTo>
                      <a:pt x="277" y="13"/>
                      <a:pt x="279" y="12"/>
                      <a:pt x="279" y="12"/>
                    </a:cubicBezTo>
                    <a:close/>
                    <a:moveTo>
                      <a:pt x="264" y="10"/>
                    </a:moveTo>
                    <a:cubicBezTo>
                      <a:pt x="263" y="11"/>
                      <a:pt x="261" y="12"/>
                      <a:pt x="260" y="13"/>
                    </a:cubicBezTo>
                    <a:cubicBezTo>
                      <a:pt x="263" y="11"/>
                      <a:pt x="264" y="10"/>
                      <a:pt x="264" y="10"/>
                    </a:cubicBezTo>
                    <a:close/>
                    <a:moveTo>
                      <a:pt x="55" y="325"/>
                    </a:moveTo>
                    <a:cubicBezTo>
                      <a:pt x="55" y="325"/>
                      <a:pt x="56" y="324"/>
                      <a:pt x="58" y="321"/>
                    </a:cubicBezTo>
                    <a:cubicBezTo>
                      <a:pt x="57" y="323"/>
                      <a:pt x="56" y="324"/>
                      <a:pt x="55" y="325"/>
                    </a:cubicBezTo>
                    <a:close/>
                    <a:moveTo>
                      <a:pt x="334" y="45"/>
                    </a:moveTo>
                    <a:cubicBezTo>
                      <a:pt x="369" y="35"/>
                      <a:pt x="367" y="24"/>
                      <a:pt x="367" y="24"/>
                    </a:cubicBezTo>
                    <a:cubicBezTo>
                      <a:pt x="362" y="37"/>
                      <a:pt x="346" y="36"/>
                      <a:pt x="346" y="36"/>
                    </a:cubicBezTo>
                    <a:cubicBezTo>
                      <a:pt x="354" y="33"/>
                      <a:pt x="360" y="16"/>
                      <a:pt x="360" y="16"/>
                    </a:cubicBezTo>
                    <a:cubicBezTo>
                      <a:pt x="355" y="28"/>
                      <a:pt x="300" y="52"/>
                      <a:pt x="300" y="52"/>
                    </a:cubicBezTo>
                    <a:cubicBezTo>
                      <a:pt x="303" y="52"/>
                      <a:pt x="305" y="51"/>
                      <a:pt x="307" y="51"/>
                    </a:cubicBezTo>
                    <a:cubicBezTo>
                      <a:pt x="307" y="51"/>
                      <a:pt x="307" y="51"/>
                      <a:pt x="307" y="51"/>
                    </a:cubicBezTo>
                    <a:cubicBezTo>
                      <a:pt x="307" y="51"/>
                      <a:pt x="322" y="67"/>
                      <a:pt x="336" y="60"/>
                    </a:cubicBezTo>
                    <a:cubicBezTo>
                      <a:pt x="336" y="60"/>
                      <a:pt x="329" y="53"/>
                      <a:pt x="334" y="45"/>
                    </a:cubicBezTo>
                    <a:close/>
                    <a:moveTo>
                      <a:pt x="5" y="300"/>
                    </a:moveTo>
                    <a:cubicBezTo>
                      <a:pt x="7" y="295"/>
                      <a:pt x="18" y="278"/>
                      <a:pt x="55" y="292"/>
                    </a:cubicBezTo>
                    <a:cubicBezTo>
                      <a:pt x="55" y="292"/>
                      <a:pt x="18" y="268"/>
                      <a:pt x="0" y="293"/>
                    </a:cubicBezTo>
                    <a:cubicBezTo>
                      <a:pt x="0" y="293"/>
                      <a:pt x="5" y="298"/>
                      <a:pt x="5" y="300"/>
                    </a:cubicBezTo>
                    <a:close/>
                    <a:moveTo>
                      <a:pt x="5" y="300"/>
                    </a:moveTo>
                    <a:cubicBezTo>
                      <a:pt x="4" y="301"/>
                      <a:pt x="4" y="302"/>
                      <a:pt x="4" y="302"/>
                    </a:cubicBezTo>
                    <a:cubicBezTo>
                      <a:pt x="4" y="301"/>
                      <a:pt x="5" y="301"/>
                      <a:pt x="5" y="300"/>
                    </a:cubicBezTo>
                    <a:close/>
                    <a:moveTo>
                      <a:pt x="24" y="163"/>
                    </a:moveTo>
                    <a:cubicBezTo>
                      <a:pt x="24" y="160"/>
                      <a:pt x="24" y="157"/>
                      <a:pt x="24" y="154"/>
                    </a:cubicBezTo>
                    <a:cubicBezTo>
                      <a:pt x="24" y="160"/>
                      <a:pt x="24" y="163"/>
                      <a:pt x="24" y="163"/>
                    </a:cubicBezTo>
                    <a:close/>
                    <a:moveTo>
                      <a:pt x="41" y="309"/>
                    </a:moveTo>
                    <a:cubicBezTo>
                      <a:pt x="57" y="304"/>
                      <a:pt x="63" y="297"/>
                      <a:pt x="66" y="292"/>
                    </a:cubicBezTo>
                    <a:cubicBezTo>
                      <a:pt x="67" y="295"/>
                      <a:pt x="67" y="299"/>
                      <a:pt x="68" y="302"/>
                    </a:cubicBezTo>
                    <a:cubicBezTo>
                      <a:pt x="66" y="311"/>
                      <a:pt x="61" y="318"/>
                      <a:pt x="58" y="321"/>
                    </a:cubicBezTo>
                    <a:cubicBezTo>
                      <a:pt x="63" y="316"/>
                      <a:pt x="66" y="311"/>
                      <a:pt x="68" y="307"/>
                    </a:cubicBezTo>
                    <a:cubicBezTo>
                      <a:pt x="68" y="315"/>
                      <a:pt x="67" y="325"/>
                      <a:pt x="63" y="333"/>
                    </a:cubicBezTo>
                    <a:cubicBezTo>
                      <a:pt x="63" y="333"/>
                      <a:pt x="76" y="325"/>
                      <a:pt x="70" y="299"/>
                    </a:cubicBezTo>
                    <a:cubicBezTo>
                      <a:pt x="70" y="299"/>
                      <a:pt x="71" y="298"/>
                      <a:pt x="71" y="297"/>
                    </a:cubicBezTo>
                    <a:cubicBezTo>
                      <a:pt x="73" y="309"/>
                      <a:pt x="72" y="323"/>
                      <a:pt x="64" y="336"/>
                    </a:cubicBezTo>
                    <a:cubicBezTo>
                      <a:pt x="64" y="336"/>
                      <a:pt x="73" y="333"/>
                      <a:pt x="76" y="321"/>
                    </a:cubicBezTo>
                    <a:cubicBezTo>
                      <a:pt x="76" y="332"/>
                      <a:pt x="75" y="344"/>
                      <a:pt x="70" y="355"/>
                    </a:cubicBezTo>
                    <a:cubicBezTo>
                      <a:pt x="70" y="355"/>
                      <a:pt x="87" y="344"/>
                      <a:pt x="77" y="309"/>
                    </a:cubicBezTo>
                    <a:cubicBezTo>
                      <a:pt x="76" y="305"/>
                      <a:pt x="75" y="300"/>
                      <a:pt x="74" y="295"/>
                    </a:cubicBezTo>
                    <a:cubicBezTo>
                      <a:pt x="74" y="296"/>
                      <a:pt x="74" y="296"/>
                      <a:pt x="75" y="297"/>
                    </a:cubicBezTo>
                    <a:cubicBezTo>
                      <a:pt x="81" y="312"/>
                      <a:pt x="84" y="331"/>
                      <a:pt x="78" y="350"/>
                    </a:cubicBezTo>
                    <a:cubicBezTo>
                      <a:pt x="78" y="350"/>
                      <a:pt x="91" y="338"/>
                      <a:pt x="83" y="311"/>
                    </a:cubicBezTo>
                    <a:cubicBezTo>
                      <a:pt x="94" y="333"/>
                      <a:pt x="93" y="357"/>
                      <a:pt x="91" y="369"/>
                    </a:cubicBezTo>
                    <a:cubicBezTo>
                      <a:pt x="95" y="342"/>
                      <a:pt x="93" y="324"/>
                      <a:pt x="88" y="312"/>
                    </a:cubicBezTo>
                    <a:cubicBezTo>
                      <a:pt x="100" y="324"/>
                      <a:pt x="113" y="336"/>
                      <a:pt x="130" y="347"/>
                    </a:cubicBezTo>
                    <a:cubicBezTo>
                      <a:pt x="130" y="347"/>
                      <a:pt x="107" y="331"/>
                      <a:pt x="85" y="302"/>
                    </a:cubicBezTo>
                    <a:cubicBezTo>
                      <a:pt x="98" y="315"/>
                      <a:pt x="113" y="327"/>
                      <a:pt x="133" y="338"/>
                    </a:cubicBezTo>
                    <a:cubicBezTo>
                      <a:pt x="130" y="337"/>
                      <a:pt x="94" y="314"/>
                      <a:pt x="65" y="274"/>
                    </a:cubicBezTo>
                    <a:cubicBezTo>
                      <a:pt x="54" y="255"/>
                      <a:pt x="44" y="233"/>
                      <a:pt x="40" y="208"/>
                    </a:cubicBezTo>
                    <a:cubicBezTo>
                      <a:pt x="40" y="209"/>
                      <a:pt x="41" y="210"/>
                      <a:pt x="41" y="212"/>
                    </a:cubicBezTo>
                    <a:cubicBezTo>
                      <a:pt x="46" y="230"/>
                      <a:pt x="55" y="250"/>
                      <a:pt x="69" y="269"/>
                    </a:cubicBezTo>
                    <a:cubicBezTo>
                      <a:pt x="84" y="293"/>
                      <a:pt x="106" y="317"/>
                      <a:pt x="140" y="337"/>
                    </a:cubicBezTo>
                    <a:cubicBezTo>
                      <a:pt x="140" y="337"/>
                      <a:pt x="122" y="326"/>
                      <a:pt x="101" y="304"/>
                    </a:cubicBezTo>
                    <a:cubicBezTo>
                      <a:pt x="112" y="313"/>
                      <a:pt x="125" y="322"/>
                      <a:pt x="139" y="331"/>
                    </a:cubicBezTo>
                    <a:cubicBezTo>
                      <a:pt x="139" y="331"/>
                      <a:pt x="102" y="308"/>
                      <a:pt x="72" y="267"/>
                    </a:cubicBezTo>
                    <a:cubicBezTo>
                      <a:pt x="64" y="255"/>
                      <a:pt x="57" y="242"/>
                      <a:pt x="52" y="228"/>
                    </a:cubicBezTo>
                    <a:cubicBezTo>
                      <a:pt x="56" y="233"/>
                      <a:pt x="62" y="238"/>
                      <a:pt x="70" y="243"/>
                    </a:cubicBezTo>
                    <a:cubicBezTo>
                      <a:pt x="70" y="243"/>
                      <a:pt x="57" y="233"/>
                      <a:pt x="48" y="218"/>
                    </a:cubicBezTo>
                    <a:cubicBezTo>
                      <a:pt x="48" y="216"/>
                      <a:pt x="47" y="214"/>
                      <a:pt x="47" y="212"/>
                    </a:cubicBezTo>
                    <a:cubicBezTo>
                      <a:pt x="53" y="219"/>
                      <a:pt x="62" y="219"/>
                      <a:pt x="62" y="219"/>
                    </a:cubicBezTo>
                    <a:cubicBezTo>
                      <a:pt x="45" y="207"/>
                      <a:pt x="43" y="184"/>
                      <a:pt x="43" y="176"/>
                    </a:cubicBezTo>
                    <a:cubicBezTo>
                      <a:pt x="44" y="176"/>
                      <a:pt x="44" y="176"/>
                      <a:pt x="44" y="176"/>
                    </a:cubicBezTo>
                    <a:cubicBezTo>
                      <a:pt x="45" y="180"/>
                      <a:pt x="47" y="185"/>
                      <a:pt x="49" y="190"/>
                    </a:cubicBezTo>
                    <a:cubicBezTo>
                      <a:pt x="55" y="201"/>
                      <a:pt x="62" y="210"/>
                      <a:pt x="71" y="217"/>
                    </a:cubicBezTo>
                    <a:cubicBezTo>
                      <a:pt x="64" y="211"/>
                      <a:pt x="58" y="203"/>
                      <a:pt x="53" y="193"/>
                    </a:cubicBezTo>
                    <a:cubicBezTo>
                      <a:pt x="46" y="178"/>
                      <a:pt x="43" y="162"/>
                      <a:pt x="43" y="145"/>
                    </a:cubicBezTo>
                    <a:cubicBezTo>
                      <a:pt x="47" y="164"/>
                      <a:pt x="55" y="180"/>
                      <a:pt x="67" y="190"/>
                    </a:cubicBezTo>
                    <a:cubicBezTo>
                      <a:pt x="54" y="178"/>
                      <a:pt x="46" y="158"/>
                      <a:pt x="44" y="136"/>
                    </a:cubicBezTo>
                    <a:cubicBezTo>
                      <a:pt x="45" y="132"/>
                      <a:pt x="45" y="128"/>
                      <a:pt x="46" y="125"/>
                    </a:cubicBezTo>
                    <a:cubicBezTo>
                      <a:pt x="46" y="139"/>
                      <a:pt x="49" y="161"/>
                      <a:pt x="65" y="172"/>
                    </a:cubicBezTo>
                    <a:cubicBezTo>
                      <a:pt x="65" y="172"/>
                      <a:pt x="47" y="144"/>
                      <a:pt x="52" y="129"/>
                    </a:cubicBezTo>
                    <a:cubicBezTo>
                      <a:pt x="52" y="130"/>
                      <a:pt x="53" y="131"/>
                      <a:pt x="54" y="133"/>
                    </a:cubicBezTo>
                    <a:cubicBezTo>
                      <a:pt x="70" y="168"/>
                      <a:pt x="80" y="163"/>
                      <a:pt x="80" y="163"/>
                    </a:cubicBezTo>
                    <a:cubicBezTo>
                      <a:pt x="69" y="164"/>
                      <a:pt x="65" y="147"/>
                      <a:pt x="63" y="137"/>
                    </a:cubicBezTo>
                    <a:cubicBezTo>
                      <a:pt x="76" y="160"/>
                      <a:pt x="84" y="156"/>
                      <a:pt x="84" y="156"/>
                    </a:cubicBezTo>
                    <a:cubicBezTo>
                      <a:pt x="75" y="157"/>
                      <a:pt x="70" y="144"/>
                      <a:pt x="68" y="134"/>
                    </a:cubicBezTo>
                    <a:cubicBezTo>
                      <a:pt x="81" y="157"/>
                      <a:pt x="88" y="153"/>
                      <a:pt x="88" y="153"/>
                    </a:cubicBezTo>
                    <a:cubicBezTo>
                      <a:pt x="80" y="154"/>
                      <a:pt x="76" y="144"/>
                      <a:pt x="73" y="135"/>
                    </a:cubicBezTo>
                    <a:cubicBezTo>
                      <a:pt x="85" y="155"/>
                      <a:pt x="92" y="151"/>
                      <a:pt x="92" y="151"/>
                    </a:cubicBezTo>
                    <a:cubicBezTo>
                      <a:pt x="82" y="152"/>
                      <a:pt x="78" y="138"/>
                      <a:pt x="76" y="128"/>
                    </a:cubicBezTo>
                    <a:cubicBezTo>
                      <a:pt x="82" y="130"/>
                      <a:pt x="88" y="134"/>
                      <a:pt x="90" y="141"/>
                    </a:cubicBezTo>
                    <a:cubicBezTo>
                      <a:pt x="90" y="141"/>
                      <a:pt x="93" y="124"/>
                      <a:pt x="77" y="114"/>
                    </a:cubicBezTo>
                    <a:cubicBezTo>
                      <a:pt x="77" y="114"/>
                      <a:pt x="94" y="110"/>
                      <a:pt x="98" y="122"/>
                    </a:cubicBezTo>
                    <a:cubicBezTo>
                      <a:pt x="98" y="122"/>
                      <a:pt x="101" y="103"/>
                      <a:pt x="91" y="100"/>
                    </a:cubicBezTo>
                    <a:cubicBezTo>
                      <a:pt x="91" y="100"/>
                      <a:pt x="95" y="96"/>
                      <a:pt x="99" y="93"/>
                    </a:cubicBezTo>
                    <a:cubicBezTo>
                      <a:pt x="113" y="118"/>
                      <a:pt x="121" y="114"/>
                      <a:pt x="121" y="114"/>
                    </a:cubicBezTo>
                    <a:cubicBezTo>
                      <a:pt x="111" y="114"/>
                      <a:pt x="106" y="100"/>
                      <a:pt x="104" y="89"/>
                    </a:cubicBezTo>
                    <a:cubicBezTo>
                      <a:pt x="108" y="87"/>
                      <a:pt x="112" y="85"/>
                      <a:pt x="115" y="85"/>
                    </a:cubicBezTo>
                    <a:cubicBezTo>
                      <a:pt x="117" y="87"/>
                      <a:pt x="119" y="88"/>
                      <a:pt x="119" y="88"/>
                    </a:cubicBezTo>
                    <a:cubicBezTo>
                      <a:pt x="118" y="87"/>
                      <a:pt x="117" y="86"/>
                      <a:pt x="116" y="85"/>
                    </a:cubicBezTo>
                    <a:cubicBezTo>
                      <a:pt x="119" y="85"/>
                      <a:pt x="121" y="89"/>
                      <a:pt x="120" y="98"/>
                    </a:cubicBezTo>
                    <a:cubicBezTo>
                      <a:pt x="120" y="98"/>
                      <a:pt x="126" y="77"/>
                      <a:pt x="123" y="67"/>
                    </a:cubicBezTo>
                    <a:cubicBezTo>
                      <a:pt x="128" y="69"/>
                      <a:pt x="134" y="71"/>
                      <a:pt x="139" y="71"/>
                    </a:cubicBezTo>
                    <a:cubicBezTo>
                      <a:pt x="141" y="74"/>
                      <a:pt x="144" y="77"/>
                      <a:pt x="145" y="81"/>
                    </a:cubicBezTo>
                    <a:cubicBezTo>
                      <a:pt x="145" y="81"/>
                      <a:pt x="144" y="77"/>
                      <a:pt x="141" y="72"/>
                    </a:cubicBezTo>
                    <a:cubicBezTo>
                      <a:pt x="144" y="72"/>
                      <a:pt x="145" y="72"/>
                      <a:pt x="145" y="72"/>
                    </a:cubicBezTo>
                    <a:cubicBezTo>
                      <a:pt x="144" y="72"/>
                      <a:pt x="142" y="71"/>
                      <a:pt x="141" y="71"/>
                    </a:cubicBezTo>
                    <a:cubicBezTo>
                      <a:pt x="140" y="68"/>
                      <a:pt x="138" y="66"/>
                      <a:pt x="136" y="63"/>
                    </a:cubicBezTo>
                    <a:cubicBezTo>
                      <a:pt x="138" y="60"/>
                      <a:pt x="141" y="58"/>
                      <a:pt x="145" y="56"/>
                    </a:cubicBezTo>
                    <a:cubicBezTo>
                      <a:pt x="153" y="61"/>
                      <a:pt x="163" y="71"/>
                      <a:pt x="157" y="79"/>
                    </a:cubicBezTo>
                    <a:cubicBezTo>
                      <a:pt x="157" y="79"/>
                      <a:pt x="165" y="74"/>
                      <a:pt x="150" y="53"/>
                    </a:cubicBezTo>
                    <a:cubicBezTo>
                      <a:pt x="150" y="53"/>
                      <a:pt x="151" y="53"/>
                      <a:pt x="151" y="53"/>
                    </a:cubicBezTo>
                    <a:cubicBezTo>
                      <a:pt x="153" y="54"/>
                      <a:pt x="155" y="56"/>
                      <a:pt x="157" y="58"/>
                    </a:cubicBezTo>
                    <a:cubicBezTo>
                      <a:pt x="157" y="58"/>
                      <a:pt x="159" y="56"/>
                      <a:pt x="160" y="53"/>
                    </a:cubicBezTo>
                    <a:cubicBezTo>
                      <a:pt x="163" y="59"/>
                      <a:pt x="175" y="63"/>
                      <a:pt x="175" y="63"/>
                    </a:cubicBezTo>
                    <a:cubicBezTo>
                      <a:pt x="171" y="58"/>
                      <a:pt x="172" y="53"/>
                      <a:pt x="174" y="48"/>
                    </a:cubicBezTo>
                    <a:cubicBezTo>
                      <a:pt x="175" y="50"/>
                      <a:pt x="175" y="52"/>
                      <a:pt x="175" y="54"/>
                    </a:cubicBezTo>
                    <a:cubicBezTo>
                      <a:pt x="175" y="54"/>
                      <a:pt x="176" y="51"/>
                      <a:pt x="175" y="47"/>
                    </a:cubicBezTo>
                    <a:cubicBezTo>
                      <a:pt x="177" y="44"/>
                      <a:pt x="178" y="42"/>
                      <a:pt x="178" y="42"/>
                    </a:cubicBezTo>
                    <a:cubicBezTo>
                      <a:pt x="179" y="59"/>
                      <a:pt x="195" y="63"/>
                      <a:pt x="195" y="63"/>
                    </a:cubicBezTo>
                    <a:cubicBezTo>
                      <a:pt x="190" y="58"/>
                      <a:pt x="189" y="51"/>
                      <a:pt x="190" y="45"/>
                    </a:cubicBezTo>
                    <a:cubicBezTo>
                      <a:pt x="198" y="51"/>
                      <a:pt x="208" y="60"/>
                      <a:pt x="202" y="68"/>
                    </a:cubicBezTo>
                    <a:cubicBezTo>
                      <a:pt x="202" y="68"/>
                      <a:pt x="209" y="64"/>
                      <a:pt x="198" y="46"/>
                    </a:cubicBezTo>
                    <a:cubicBezTo>
                      <a:pt x="204" y="51"/>
                      <a:pt x="210" y="59"/>
                      <a:pt x="206" y="66"/>
                    </a:cubicBezTo>
                    <a:cubicBezTo>
                      <a:pt x="206" y="66"/>
                      <a:pt x="213" y="60"/>
                      <a:pt x="200" y="41"/>
                    </a:cubicBezTo>
                    <a:cubicBezTo>
                      <a:pt x="207" y="47"/>
                      <a:pt x="216" y="55"/>
                      <a:pt x="211" y="63"/>
                    </a:cubicBezTo>
                    <a:cubicBezTo>
                      <a:pt x="211" y="63"/>
                      <a:pt x="218" y="58"/>
                      <a:pt x="204" y="38"/>
                    </a:cubicBezTo>
                    <a:cubicBezTo>
                      <a:pt x="212" y="43"/>
                      <a:pt x="224" y="53"/>
                      <a:pt x="218" y="62"/>
                    </a:cubicBezTo>
                    <a:cubicBezTo>
                      <a:pt x="218" y="62"/>
                      <a:pt x="227" y="56"/>
                      <a:pt x="207" y="31"/>
                    </a:cubicBezTo>
                    <a:cubicBezTo>
                      <a:pt x="211" y="32"/>
                      <a:pt x="214" y="34"/>
                      <a:pt x="218" y="37"/>
                    </a:cubicBezTo>
                    <a:cubicBezTo>
                      <a:pt x="214" y="34"/>
                      <a:pt x="210" y="31"/>
                      <a:pt x="206" y="29"/>
                    </a:cubicBezTo>
                    <a:cubicBezTo>
                      <a:pt x="206" y="29"/>
                      <a:pt x="205" y="29"/>
                      <a:pt x="205" y="28"/>
                    </a:cubicBezTo>
                    <a:cubicBezTo>
                      <a:pt x="204" y="27"/>
                      <a:pt x="204" y="26"/>
                      <a:pt x="203" y="26"/>
                    </a:cubicBezTo>
                    <a:cubicBezTo>
                      <a:pt x="217" y="27"/>
                      <a:pt x="233" y="53"/>
                      <a:pt x="233" y="53"/>
                    </a:cubicBezTo>
                    <a:cubicBezTo>
                      <a:pt x="232" y="41"/>
                      <a:pt x="224" y="33"/>
                      <a:pt x="216" y="27"/>
                    </a:cubicBezTo>
                    <a:cubicBezTo>
                      <a:pt x="219" y="28"/>
                      <a:pt x="222" y="29"/>
                      <a:pt x="225" y="30"/>
                    </a:cubicBezTo>
                    <a:cubicBezTo>
                      <a:pt x="236" y="39"/>
                      <a:pt x="244" y="49"/>
                      <a:pt x="247" y="61"/>
                    </a:cubicBezTo>
                    <a:cubicBezTo>
                      <a:pt x="245" y="50"/>
                      <a:pt x="239" y="41"/>
                      <a:pt x="230" y="32"/>
                    </a:cubicBezTo>
                    <a:cubicBezTo>
                      <a:pt x="236" y="34"/>
                      <a:pt x="241" y="37"/>
                      <a:pt x="247" y="40"/>
                    </a:cubicBezTo>
                    <a:cubicBezTo>
                      <a:pt x="250" y="43"/>
                      <a:pt x="253" y="47"/>
                      <a:pt x="256" y="50"/>
                    </a:cubicBezTo>
                    <a:cubicBezTo>
                      <a:pt x="262" y="58"/>
                      <a:pt x="266" y="66"/>
                      <a:pt x="268" y="74"/>
                    </a:cubicBezTo>
                    <a:cubicBezTo>
                      <a:pt x="266" y="64"/>
                      <a:pt x="262" y="54"/>
                      <a:pt x="255" y="46"/>
                    </a:cubicBezTo>
                    <a:cubicBezTo>
                      <a:pt x="255" y="45"/>
                      <a:pt x="254" y="45"/>
                      <a:pt x="254" y="44"/>
                    </a:cubicBezTo>
                    <a:cubicBezTo>
                      <a:pt x="259" y="47"/>
                      <a:pt x="265" y="51"/>
                      <a:pt x="270" y="55"/>
                    </a:cubicBezTo>
                    <a:cubicBezTo>
                      <a:pt x="272" y="58"/>
                      <a:pt x="273" y="63"/>
                      <a:pt x="274" y="67"/>
                    </a:cubicBezTo>
                    <a:cubicBezTo>
                      <a:pt x="274" y="67"/>
                      <a:pt x="275" y="64"/>
                      <a:pt x="276" y="60"/>
                    </a:cubicBezTo>
                    <a:cubicBezTo>
                      <a:pt x="279" y="62"/>
                      <a:pt x="283" y="65"/>
                      <a:pt x="286" y="69"/>
                    </a:cubicBezTo>
                    <a:cubicBezTo>
                      <a:pt x="289" y="76"/>
                      <a:pt x="290" y="83"/>
                      <a:pt x="290" y="83"/>
                    </a:cubicBezTo>
                    <a:cubicBezTo>
                      <a:pt x="290" y="78"/>
                      <a:pt x="289" y="74"/>
                      <a:pt x="289" y="71"/>
                    </a:cubicBezTo>
                    <a:cubicBezTo>
                      <a:pt x="297" y="79"/>
                      <a:pt x="305" y="88"/>
                      <a:pt x="312" y="97"/>
                    </a:cubicBezTo>
                    <a:cubicBezTo>
                      <a:pt x="334" y="137"/>
                      <a:pt x="336" y="177"/>
                      <a:pt x="336" y="177"/>
                    </a:cubicBezTo>
                    <a:cubicBezTo>
                      <a:pt x="336" y="154"/>
                      <a:pt x="332" y="134"/>
                      <a:pt x="325" y="118"/>
                    </a:cubicBezTo>
                    <a:cubicBezTo>
                      <a:pt x="335" y="133"/>
                      <a:pt x="342" y="149"/>
                      <a:pt x="348" y="164"/>
                    </a:cubicBezTo>
                    <a:cubicBezTo>
                      <a:pt x="349" y="169"/>
                      <a:pt x="349" y="172"/>
                      <a:pt x="349" y="172"/>
                    </a:cubicBezTo>
                    <a:cubicBezTo>
                      <a:pt x="349" y="170"/>
                      <a:pt x="349" y="168"/>
                      <a:pt x="349" y="166"/>
                    </a:cubicBezTo>
                    <a:cubicBezTo>
                      <a:pt x="361" y="200"/>
                      <a:pt x="365" y="227"/>
                      <a:pt x="366" y="229"/>
                    </a:cubicBezTo>
                    <a:cubicBezTo>
                      <a:pt x="362" y="199"/>
                      <a:pt x="355" y="173"/>
                      <a:pt x="346" y="151"/>
                    </a:cubicBezTo>
                    <a:cubicBezTo>
                      <a:pt x="345" y="141"/>
                      <a:pt x="342" y="132"/>
                      <a:pt x="339" y="123"/>
                    </a:cubicBezTo>
                    <a:cubicBezTo>
                      <a:pt x="339" y="124"/>
                      <a:pt x="340" y="124"/>
                      <a:pt x="340" y="124"/>
                    </a:cubicBezTo>
                    <a:cubicBezTo>
                      <a:pt x="368" y="175"/>
                      <a:pt x="375" y="224"/>
                      <a:pt x="375" y="227"/>
                    </a:cubicBezTo>
                    <a:cubicBezTo>
                      <a:pt x="372" y="197"/>
                      <a:pt x="365" y="171"/>
                      <a:pt x="356" y="148"/>
                    </a:cubicBezTo>
                    <a:cubicBezTo>
                      <a:pt x="385" y="191"/>
                      <a:pt x="409" y="180"/>
                      <a:pt x="409" y="180"/>
                    </a:cubicBezTo>
                    <a:cubicBezTo>
                      <a:pt x="383" y="175"/>
                      <a:pt x="365" y="157"/>
                      <a:pt x="352" y="140"/>
                    </a:cubicBezTo>
                    <a:cubicBezTo>
                      <a:pt x="352" y="140"/>
                      <a:pt x="352" y="140"/>
                      <a:pt x="352" y="140"/>
                    </a:cubicBezTo>
                    <a:cubicBezTo>
                      <a:pt x="382" y="178"/>
                      <a:pt x="402" y="160"/>
                      <a:pt x="402" y="160"/>
                    </a:cubicBezTo>
                    <a:cubicBezTo>
                      <a:pt x="386" y="161"/>
                      <a:pt x="372" y="155"/>
                      <a:pt x="361" y="146"/>
                    </a:cubicBezTo>
                    <a:cubicBezTo>
                      <a:pt x="367" y="148"/>
                      <a:pt x="375" y="149"/>
                      <a:pt x="387" y="147"/>
                    </a:cubicBezTo>
                    <a:cubicBezTo>
                      <a:pt x="392" y="148"/>
                      <a:pt x="395" y="149"/>
                      <a:pt x="395" y="149"/>
                    </a:cubicBezTo>
                    <a:cubicBezTo>
                      <a:pt x="393" y="148"/>
                      <a:pt x="390" y="148"/>
                      <a:pt x="387" y="147"/>
                    </a:cubicBezTo>
                    <a:cubicBezTo>
                      <a:pt x="388" y="147"/>
                      <a:pt x="389" y="147"/>
                      <a:pt x="390" y="146"/>
                    </a:cubicBezTo>
                    <a:cubicBezTo>
                      <a:pt x="389" y="147"/>
                      <a:pt x="388" y="147"/>
                      <a:pt x="387" y="147"/>
                    </a:cubicBezTo>
                    <a:cubicBezTo>
                      <a:pt x="387" y="147"/>
                      <a:pt x="387" y="147"/>
                      <a:pt x="386" y="147"/>
                    </a:cubicBezTo>
                    <a:cubicBezTo>
                      <a:pt x="387" y="147"/>
                      <a:pt x="387" y="147"/>
                      <a:pt x="387" y="147"/>
                    </a:cubicBezTo>
                    <a:cubicBezTo>
                      <a:pt x="379" y="148"/>
                      <a:pt x="364" y="148"/>
                      <a:pt x="353" y="137"/>
                    </a:cubicBezTo>
                    <a:cubicBezTo>
                      <a:pt x="355" y="138"/>
                      <a:pt x="358" y="139"/>
                      <a:pt x="361" y="138"/>
                    </a:cubicBezTo>
                    <a:cubicBezTo>
                      <a:pt x="368" y="141"/>
                      <a:pt x="376" y="144"/>
                      <a:pt x="386" y="147"/>
                    </a:cubicBezTo>
                    <a:cubicBezTo>
                      <a:pt x="381" y="145"/>
                      <a:pt x="373" y="142"/>
                      <a:pt x="364" y="138"/>
                    </a:cubicBezTo>
                    <a:cubicBezTo>
                      <a:pt x="370" y="137"/>
                      <a:pt x="377" y="133"/>
                      <a:pt x="385" y="124"/>
                    </a:cubicBezTo>
                    <a:cubicBezTo>
                      <a:pt x="381" y="128"/>
                      <a:pt x="372" y="135"/>
                      <a:pt x="361" y="136"/>
                    </a:cubicBezTo>
                    <a:cubicBezTo>
                      <a:pt x="354" y="132"/>
                      <a:pt x="348" y="127"/>
                      <a:pt x="343" y="121"/>
                    </a:cubicBezTo>
                    <a:cubicBezTo>
                      <a:pt x="340" y="116"/>
                      <a:pt x="337" y="112"/>
                      <a:pt x="334" y="107"/>
                    </a:cubicBezTo>
                    <a:cubicBezTo>
                      <a:pt x="334" y="107"/>
                      <a:pt x="334" y="107"/>
                      <a:pt x="334" y="107"/>
                    </a:cubicBezTo>
                    <a:cubicBezTo>
                      <a:pt x="334" y="107"/>
                      <a:pt x="334" y="107"/>
                      <a:pt x="334" y="107"/>
                    </a:cubicBezTo>
                    <a:cubicBezTo>
                      <a:pt x="333" y="106"/>
                      <a:pt x="332" y="104"/>
                      <a:pt x="331" y="103"/>
                    </a:cubicBezTo>
                    <a:cubicBezTo>
                      <a:pt x="331" y="102"/>
                      <a:pt x="331" y="101"/>
                      <a:pt x="330" y="100"/>
                    </a:cubicBezTo>
                    <a:cubicBezTo>
                      <a:pt x="361" y="138"/>
                      <a:pt x="384" y="123"/>
                      <a:pt x="384" y="123"/>
                    </a:cubicBezTo>
                    <a:cubicBezTo>
                      <a:pt x="356" y="124"/>
                      <a:pt x="336" y="106"/>
                      <a:pt x="325" y="93"/>
                    </a:cubicBezTo>
                    <a:cubicBezTo>
                      <a:pt x="324" y="92"/>
                      <a:pt x="324" y="91"/>
                      <a:pt x="323" y="90"/>
                    </a:cubicBezTo>
                    <a:cubicBezTo>
                      <a:pt x="350" y="122"/>
                      <a:pt x="369" y="109"/>
                      <a:pt x="369" y="109"/>
                    </a:cubicBezTo>
                    <a:cubicBezTo>
                      <a:pt x="347" y="110"/>
                      <a:pt x="330" y="96"/>
                      <a:pt x="320" y="85"/>
                    </a:cubicBezTo>
                    <a:cubicBezTo>
                      <a:pt x="317" y="81"/>
                      <a:pt x="314" y="78"/>
                      <a:pt x="312" y="75"/>
                    </a:cubicBezTo>
                    <a:cubicBezTo>
                      <a:pt x="311" y="73"/>
                      <a:pt x="310" y="72"/>
                      <a:pt x="309" y="70"/>
                    </a:cubicBezTo>
                    <a:cubicBezTo>
                      <a:pt x="309" y="70"/>
                      <a:pt x="310" y="72"/>
                      <a:pt x="311" y="74"/>
                    </a:cubicBezTo>
                    <a:cubicBezTo>
                      <a:pt x="297" y="57"/>
                      <a:pt x="281" y="46"/>
                      <a:pt x="268" y="38"/>
                    </a:cubicBezTo>
                    <a:cubicBezTo>
                      <a:pt x="265" y="36"/>
                      <a:pt x="262" y="35"/>
                      <a:pt x="262" y="35"/>
                    </a:cubicBezTo>
                    <a:cubicBezTo>
                      <a:pt x="262" y="35"/>
                      <a:pt x="261" y="35"/>
                      <a:pt x="261" y="35"/>
                    </a:cubicBezTo>
                    <a:cubicBezTo>
                      <a:pt x="257" y="31"/>
                      <a:pt x="252" y="29"/>
                      <a:pt x="248" y="27"/>
                    </a:cubicBezTo>
                    <a:cubicBezTo>
                      <a:pt x="248" y="27"/>
                      <a:pt x="249" y="27"/>
                      <a:pt x="249" y="27"/>
                    </a:cubicBezTo>
                    <a:cubicBezTo>
                      <a:pt x="251" y="28"/>
                      <a:pt x="253" y="29"/>
                      <a:pt x="255" y="30"/>
                    </a:cubicBezTo>
                    <a:cubicBezTo>
                      <a:pt x="255" y="30"/>
                      <a:pt x="253" y="29"/>
                      <a:pt x="250" y="27"/>
                    </a:cubicBezTo>
                    <a:cubicBezTo>
                      <a:pt x="256" y="25"/>
                      <a:pt x="264" y="22"/>
                      <a:pt x="274" y="15"/>
                    </a:cubicBezTo>
                    <a:cubicBezTo>
                      <a:pt x="268" y="19"/>
                      <a:pt x="258" y="24"/>
                      <a:pt x="246" y="25"/>
                    </a:cubicBezTo>
                    <a:cubicBezTo>
                      <a:pt x="244" y="24"/>
                      <a:pt x="242" y="23"/>
                      <a:pt x="240" y="23"/>
                    </a:cubicBezTo>
                    <a:cubicBezTo>
                      <a:pt x="246" y="21"/>
                      <a:pt x="252" y="18"/>
                      <a:pt x="260" y="13"/>
                    </a:cubicBezTo>
                    <a:cubicBezTo>
                      <a:pt x="255" y="16"/>
                      <a:pt x="247" y="20"/>
                      <a:pt x="237" y="21"/>
                    </a:cubicBezTo>
                    <a:cubicBezTo>
                      <a:pt x="226" y="16"/>
                      <a:pt x="216" y="14"/>
                      <a:pt x="208" y="13"/>
                    </a:cubicBezTo>
                    <a:cubicBezTo>
                      <a:pt x="211" y="11"/>
                      <a:pt x="216" y="8"/>
                      <a:pt x="221" y="3"/>
                    </a:cubicBezTo>
                    <a:cubicBezTo>
                      <a:pt x="217" y="6"/>
                      <a:pt x="211" y="10"/>
                      <a:pt x="204" y="12"/>
                    </a:cubicBezTo>
                    <a:cubicBezTo>
                      <a:pt x="203" y="12"/>
                      <a:pt x="203" y="12"/>
                      <a:pt x="202" y="12"/>
                    </a:cubicBezTo>
                    <a:cubicBezTo>
                      <a:pt x="205" y="11"/>
                      <a:pt x="208" y="8"/>
                      <a:pt x="211" y="5"/>
                    </a:cubicBezTo>
                    <a:cubicBezTo>
                      <a:pt x="209" y="7"/>
                      <a:pt x="205" y="10"/>
                      <a:pt x="200" y="12"/>
                    </a:cubicBezTo>
                    <a:cubicBezTo>
                      <a:pt x="175" y="8"/>
                      <a:pt x="151" y="13"/>
                      <a:pt x="133" y="20"/>
                    </a:cubicBezTo>
                    <a:cubicBezTo>
                      <a:pt x="123" y="24"/>
                      <a:pt x="113" y="28"/>
                      <a:pt x="104" y="33"/>
                    </a:cubicBezTo>
                    <a:cubicBezTo>
                      <a:pt x="102" y="34"/>
                      <a:pt x="101" y="35"/>
                      <a:pt x="100" y="35"/>
                    </a:cubicBezTo>
                    <a:cubicBezTo>
                      <a:pt x="92" y="40"/>
                      <a:pt x="85" y="45"/>
                      <a:pt x="79" y="51"/>
                    </a:cubicBezTo>
                    <a:cubicBezTo>
                      <a:pt x="63" y="64"/>
                      <a:pt x="44" y="83"/>
                      <a:pt x="35" y="110"/>
                    </a:cubicBezTo>
                    <a:cubicBezTo>
                      <a:pt x="31" y="113"/>
                      <a:pt x="27" y="115"/>
                      <a:pt x="24" y="117"/>
                    </a:cubicBezTo>
                    <a:cubicBezTo>
                      <a:pt x="28" y="115"/>
                      <a:pt x="31" y="113"/>
                      <a:pt x="34" y="111"/>
                    </a:cubicBezTo>
                    <a:cubicBezTo>
                      <a:pt x="34" y="112"/>
                      <a:pt x="33" y="113"/>
                      <a:pt x="33" y="113"/>
                    </a:cubicBezTo>
                    <a:cubicBezTo>
                      <a:pt x="28" y="119"/>
                      <a:pt x="22" y="122"/>
                      <a:pt x="18" y="124"/>
                    </a:cubicBezTo>
                    <a:cubicBezTo>
                      <a:pt x="24" y="122"/>
                      <a:pt x="28" y="119"/>
                      <a:pt x="32" y="116"/>
                    </a:cubicBezTo>
                    <a:cubicBezTo>
                      <a:pt x="28" y="125"/>
                      <a:pt x="25" y="138"/>
                      <a:pt x="24" y="154"/>
                    </a:cubicBezTo>
                    <a:cubicBezTo>
                      <a:pt x="25" y="144"/>
                      <a:pt x="28" y="126"/>
                      <a:pt x="39" y="111"/>
                    </a:cubicBezTo>
                    <a:cubicBezTo>
                      <a:pt x="37" y="117"/>
                      <a:pt x="35" y="122"/>
                      <a:pt x="34" y="128"/>
                    </a:cubicBezTo>
                    <a:cubicBezTo>
                      <a:pt x="34" y="128"/>
                      <a:pt x="34" y="127"/>
                      <a:pt x="35" y="125"/>
                    </a:cubicBezTo>
                    <a:cubicBezTo>
                      <a:pt x="33" y="134"/>
                      <a:pt x="30" y="149"/>
                      <a:pt x="29" y="166"/>
                    </a:cubicBezTo>
                    <a:cubicBezTo>
                      <a:pt x="25" y="171"/>
                      <a:pt x="20" y="175"/>
                      <a:pt x="17" y="177"/>
                    </a:cubicBezTo>
                    <a:cubicBezTo>
                      <a:pt x="22" y="174"/>
                      <a:pt x="26" y="171"/>
                      <a:pt x="29" y="168"/>
                    </a:cubicBezTo>
                    <a:cubicBezTo>
                      <a:pt x="29" y="171"/>
                      <a:pt x="29" y="174"/>
                      <a:pt x="29" y="177"/>
                    </a:cubicBezTo>
                    <a:cubicBezTo>
                      <a:pt x="24" y="184"/>
                      <a:pt x="18" y="189"/>
                      <a:pt x="13" y="192"/>
                    </a:cubicBezTo>
                    <a:cubicBezTo>
                      <a:pt x="20" y="188"/>
                      <a:pt x="25" y="184"/>
                      <a:pt x="29" y="180"/>
                    </a:cubicBezTo>
                    <a:cubicBezTo>
                      <a:pt x="30" y="204"/>
                      <a:pt x="36" y="232"/>
                      <a:pt x="51" y="259"/>
                    </a:cubicBezTo>
                    <a:cubicBezTo>
                      <a:pt x="51" y="259"/>
                      <a:pt x="51" y="259"/>
                      <a:pt x="51" y="259"/>
                    </a:cubicBezTo>
                    <a:cubicBezTo>
                      <a:pt x="51" y="259"/>
                      <a:pt x="51" y="259"/>
                      <a:pt x="51" y="259"/>
                    </a:cubicBezTo>
                    <a:cubicBezTo>
                      <a:pt x="54" y="264"/>
                      <a:pt x="57" y="269"/>
                      <a:pt x="61" y="274"/>
                    </a:cubicBezTo>
                    <a:cubicBezTo>
                      <a:pt x="62" y="278"/>
                      <a:pt x="64" y="283"/>
                      <a:pt x="65" y="288"/>
                    </a:cubicBezTo>
                    <a:cubicBezTo>
                      <a:pt x="60" y="301"/>
                      <a:pt x="48" y="307"/>
                      <a:pt x="41" y="309"/>
                    </a:cubicBezTo>
                    <a:close/>
                    <a:moveTo>
                      <a:pt x="348" y="131"/>
                    </a:moveTo>
                    <a:cubicBezTo>
                      <a:pt x="350" y="132"/>
                      <a:pt x="353" y="134"/>
                      <a:pt x="356" y="136"/>
                    </a:cubicBezTo>
                    <a:cubicBezTo>
                      <a:pt x="354" y="136"/>
                      <a:pt x="353" y="135"/>
                      <a:pt x="351" y="135"/>
                    </a:cubicBezTo>
                    <a:cubicBezTo>
                      <a:pt x="350" y="134"/>
                      <a:pt x="349" y="134"/>
                      <a:pt x="349" y="133"/>
                    </a:cubicBezTo>
                    <a:cubicBezTo>
                      <a:pt x="349" y="132"/>
                      <a:pt x="348" y="132"/>
                      <a:pt x="348" y="131"/>
                    </a:cubicBezTo>
                    <a:close/>
                    <a:moveTo>
                      <a:pt x="327" y="96"/>
                    </a:moveTo>
                    <a:cubicBezTo>
                      <a:pt x="328" y="97"/>
                      <a:pt x="329" y="99"/>
                      <a:pt x="330" y="100"/>
                    </a:cubicBezTo>
                    <a:cubicBezTo>
                      <a:pt x="330" y="100"/>
                      <a:pt x="330" y="100"/>
                      <a:pt x="330" y="101"/>
                    </a:cubicBezTo>
                    <a:cubicBezTo>
                      <a:pt x="329" y="100"/>
                      <a:pt x="329" y="99"/>
                      <a:pt x="328" y="98"/>
                    </a:cubicBezTo>
                    <a:cubicBezTo>
                      <a:pt x="328" y="97"/>
                      <a:pt x="327" y="97"/>
                      <a:pt x="327" y="96"/>
                    </a:cubicBezTo>
                    <a:close/>
                    <a:moveTo>
                      <a:pt x="284" y="56"/>
                    </a:moveTo>
                    <a:cubicBezTo>
                      <a:pt x="284" y="56"/>
                      <a:pt x="283" y="56"/>
                      <a:pt x="283" y="56"/>
                    </a:cubicBezTo>
                    <a:cubicBezTo>
                      <a:pt x="299" y="68"/>
                      <a:pt x="312" y="82"/>
                      <a:pt x="323" y="97"/>
                    </a:cubicBezTo>
                    <a:cubicBezTo>
                      <a:pt x="332" y="112"/>
                      <a:pt x="338" y="127"/>
                      <a:pt x="342" y="140"/>
                    </a:cubicBezTo>
                    <a:cubicBezTo>
                      <a:pt x="334" y="124"/>
                      <a:pt x="326" y="110"/>
                      <a:pt x="317" y="98"/>
                    </a:cubicBezTo>
                    <a:cubicBezTo>
                      <a:pt x="307" y="81"/>
                      <a:pt x="295" y="67"/>
                      <a:pt x="284" y="56"/>
                    </a:cubicBezTo>
                    <a:close/>
                    <a:moveTo>
                      <a:pt x="288" y="67"/>
                    </a:moveTo>
                    <a:cubicBezTo>
                      <a:pt x="287" y="65"/>
                      <a:pt x="287" y="63"/>
                      <a:pt x="286" y="62"/>
                    </a:cubicBezTo>
                    <a:cubicBezTo>
                      <a:pt x="291" y="67"/>
                      <a:pt x="296" y="73"/>
                      <a:pt x="301" y="79"/>
                    </a:cubicBezTo>
                    <a:cubicBezTo>
                      <a:pt x="296" y="75"/>
                      <a:pt x="292" y="71"/>
                      <a:pt x="288" y="67"/>
                    </a:cubicBezTo>
                    <a:close/>
                    <a:moveTo>
                      <a:pt x="275" y="44"/>
                    </a:moveTo>
                    <a:cubicBezTo>
                      <a:pt x="287" y="53"/>
                      <a:pt x="298" y="63"/>
                      <a:pt x="307" y="74"/>
                    </a:cubicBezTo>
                    <a:cubicBezTo>
                      <a:pt x="298" y="66"/>
                      <a:pt x="290" y="59"/>
                      <a:pt x="282" y="53"/>
                    </a:cubicBezTo>
                    <a:cubicBezTo>
                      <a:pt x="279" y="49"/>
                      <a:pt x="277" y="46"/>
                      <a:pt x="275" y="44"/>
                    </a:cubicBezTo>
                    <a:close/>
                    <a:moveTo>
                      <a:pt x="276" y="58"/>
                    </a:moveTo>
                    <a:cubicBezTo>
                      <a:pt x="276" y="56"/>
                      <a:pt x="276" y="53"/>
                      <a:pt x="275" y="51"/>
                    </a:cubicBezTo>
                    <a:cubicBezTo>
                      <a:pt x="277" y="53"/>
                      <a:pt x="278" y="54"/>
                      <a:pt x="280" y="55"/>
                    </a:cubicBezTo>
                    <a:cubicBezTo>
                      <a:pt x="282" y="58"/>
                      <a:pt x="283" y="61"/>
                      <a:pt x="285" y="64"/>
                    </a:cubicBezTo>
                    <a:cubicBezTo>
                      <a:pt x="282" y="62"/>
                      <a:pt x="279" y="60"/>
                      <a:pt x="276" y="58"/>
                    </a:cubicBezTo>
                    <a:close/>
                    <a:moveTo>
                      <a:pt x="237" y="21"/>
                    </a:moveTo>
                    <a:cubicBezTo>
                      <a:pt x="234" y="22"/>
                      <a:pt x="232" y="22"/>
                      <a:pt x="229" y="22"/>
                    </a:cubicBezTo>
                    <a:cubicBezTo>
                      <a:pt x="225" y="20"/>
                      <a:pt x="219" y="18"/>
                      <a:pt x="213" y="16"/>
                    </a:cubicBezTo>
                    <a:cubicBezTo>
                      <a:pt x="221" y="17"/>
                      <a:pt x="230" y="19"/>
                      <a:pt x="237" y="21"/>
                    </a:cubicBezTo>
                    <a:close/>
                    <a:moveTo>
                      <a:pt x="246" y="36"/>
                    </a:moveTo>
                    <a:cubicBezTo>
                      <a:pt x="246" y="36"/>
                      <a:pt x="246" y="35"/>
                      <a:pt x="246" y="36"/>
                    </a:cubicBezTo>
                    <a:cubicBezTo>
                      <a:pt x="251" y="37"/>
                      <a:pt x="261" y="42"/>
                      <a:pt x="268" y="52"/>
                    </a:cubicBezTo>
                    <a:cubicBezTo>
                      <a:pt x="263" y="48"/>
                      <a:pt x="258" y="45"/>
                      <a:pt x="253" y="43"/>
                    </a:cubicBezTo>
                    <a:cubicBezTo>
                      <a:pt x="251" y="40"/>
                      <a:pt x="248" y="38"/>
                      <a:pt x="246" y="36"/>
                    </a:cubicBezTo>
                    <a:close/>
                    <a:moveTo>
                      <a:pt x="235" y="24"/>
                    </a:moveTo>
                    <a:cubicBezTo>
                      <a:pt x="235" y="24"/>
                      <a:pt x="235" y="24"/>
                      <a:pt x="235" y="24"/>
                    </a:cubicBezTo>
                    <a:cubicBezTo>
                      <a:pt x="236" y="24"/>
                      <a:pt x="238" y="23"/>
                      <a:pt x="240" y="23"/>
                    </a:cubicBezTo>
                    <a:cubicBezTo>
                      <a:pt x="242" y="23"/>
                      <a:pt x="244" y="24"/>
                      <a:pt x="246" y="25"/>
                    </a:cubicBezTo>
                    <a:cubicBezTo>
                      <a:pt x="244" y="25"/>
                      <a:pt x="243" y="25"/>
                      <a:pt x="241" y="25"/>
                    </a:cubicBezTo>
                    <a:cubicBezTo>
                      <a:pt x="239" y="25"/>
                      <a:pt x="237" y="24"/>
                      <a:pt x="235" y="24"/>
                    </a:cubicBezTo>
                    <a:close/>
                    <a:moveTo>
                      <a:pt x="221" y="24"/>
                    </a:moveTo>
                    <a:cubicBezTo>
                      <a:pt x="230" y="28"/>
                      <a:pt x="238" y="32"/>
                      <a:pt x="245" y="38"/>
                    </a:cubicBezTo>
                    <a:cubicBezTo>
                      <a:pt x="240" y="36"/>
                      <a:pt x="234" y="33"/>
                      <a:pt x="229" y="31"/>
                    </a:cubicBezTo>
                    <a:cubicBezTo>
                      <a:pt x="227" y="29"/>
                      <a:pt x="224" y="26"/>
                      <a:pt x="221" y="24"/>
                    </a:cubicBezTo>
                    <a:close/>
                    <a:moveTo>
                      <a:pt x="205" y="20"/>
                    </a:moveTo>
                    <a:cubicBezTo>
                      <a:pt x="206" y="20"/>
                      <a:pt x="207" y="20"/>
                      <a:pt x="208" y="20"/>
                    </a:cubicBezTo>
                    <a:cubicBezTo>
                      <a:pt x="209" y="21"/>
                      <a:pt x="211" y="21"/>
                      <a:pt x="212" y="21"/>
                    </a:cubicBezTo>
                    <a:cubicBezTo>
                      <a:pt x="217" y="24"/>
                      <a:pt x="221" y="26"/>
                      <a:pt x="224" y="29"/>
                    </a:cubicBezTo>
                    <a:cubicBezTo>
                      <a:pt x="221" y="28"/>
                      <a:pt x="218" y="27"/>
                      <a:pt x="215" y="26"/>
                    </a:cubicBezTo>
                    <a:cubicBezTo>
                      <a:pt x="212" y="24"/>
                      <a:pt x="208" y="22"/>
                      <a:pt x="205" y="20"/>
                    </a:cubicBezTo>
                    <a:close/>
                    <a:moveTo>
                      <a:pt x="46" y="105"/>
                    </a:moveTo>
                    <a:cubicBezTo>
                      <a:pt x="44" y="110"/>
                      <a:pt x="37" y="129"/>
                      <a:pt x="36" y="156"/>
                    </a:cubicBezTo>
                    <a:cubicBezTo>
                      <a:pt x="34" y="160"/>
                      <a:pt x="32" y="163"/>
                      <a:pt x="30" y="166"/>
                    </a:cubicBezTo>
                    <a:cubicBezTo>
                      <a:pt x="30" y="152"/>
                      <a:pt x="32" y="138"/>
                      <a:pt x="36" y="123"/>
                    </a:cubicBezTo>
                    <a:cubicBezTo>
                      <a:pt x="38" y="119"/>
                      <a:pt x="41" y="113"/>
                      <a:pt x="46" y="105"/>
                    </a:cubicBezTo>
                    <a:close/>
                    <a:moveTo>
                      <a:pt x="36" y="155"/>
                    </a:moveTo>
                    <a:cubicBezTo>
                      <a:pt x="37" y="139"/>
                      <a:pt x="40" y="123"/>
                      <a:pt x="46" y="105"/>
                    </a:cubicBezTo>
                    <a:cubicBezTo>
                      <a:pt x="47" y="103"/>
                      <a:pt x="48" y="101"/>
                      <a:pt x="49" y="99"/>
                    </a:cubicBezTo>
                    <a:cubicBezTo>
                      <a:pt x="49" y="100"/>
                      <a:pt x="49" y="102"/>
                      <a:pt x="48" y="103"/>
                    </a:cubicBezTo>
                    <a:cubicBezTo>
                      <a:pt x="46" y="108"/>
                      <a:pt x="44" y="113"/>
                      <a:pt x="43" y="117"/>
                    </a:cubicBezTo>
                    <a:cubicBezTo>
                      <a:pt x="42" y="119"/>
                      <a:pt x="42" y="121"/>
                      <a:pt x="42" y="123"/>
                    </a:cubicBezTo>
                    <a:cubicBezTo>
                      <a:pt x="39" y="134"/>
                      <a:pt x="38" y="145"/>
                      <a:pt x="37" y="152"/>
                    </a:cubicBezTo>
                    <a:cubicBezTo>
                      <a:pt x="37" y="153"/>
                      <a:pt x="37" y="154"/>
                      <a:pt x="36" y="155"/>
                    </a:cubicBezTo>
                    <a:close/>
                    <a:moveTo>
                      <a:pt x="36" y="164"/>
                    </a:moveTo>
                    <a:cubicBezTo>
                      <a:pt x="36" y="163"/>
                      <a:pt x="36" y="162"/>
                      <a:pt x="36" y="160"/>
                    </a:cubicBezTo>
                    <a:cubicBezTo>
                      <a:pt x="37" y="160"/>
                      <a:pt x="37" y="159"/>
                      <a:pt x="37" y="159"/>
                    </a:cubicBezTo>
                    <a:cubicBezTo>
                      <a:pt x="37" y="159"/>
                      <a:pt x="37" y="159"/>
                      <a:pt x="37" y="159"/>
                    </a:cubicBezTo>
                    <a:cubicBezTo>
                      <a:pt x="37" y="160"/>
                      <a:pt x="36" y="162"/>
                      <a:pt x="36" y="164"/>
                    </a:cubicBezTo>
                    <a:close/>
                    <a:moveTo>
                      <a:pt x="35" y="166"/>
                    </a:moveTo>
                    <a:cubicBezTo>
                      <a:pt x="34" y="170"/>
                      <a:pt x="32" y="174"/>
                      <a:pt x="30" y="177"/>
                    </a:cubicBezTo>
                    <a:cubicBezTo>
                      <a:pt x="30" y="174"/>
                      <a:pt x="30" y="171"/>
                      <a:pt x="30" y="168"/>
                    </a:cubicBezTo>
                    <a:cubicBezTo>
                      <a:pt x="32" y="166"/>
                      <a:pt x="34" y="163"/>
                      <a:pt x="36" y="161"/>
                    </a:cubicBezTo>
                    <a:cubicBezTo>
                      <a:pt x="35" y="163"/>
                      <a:pt x="35" y="165"/>
                      <a:pt x="35" y="166"/>
                    </a:cubicBezTo>
                    <a:close/>
                    <a:moveTo>
                      <a:pt x="44" y="210"/>
                    </a:moveTo>
                    <a:cubicBezTo>
                      <a:pt x="44" y="210"/>
                      <a:pt x="44" y="209"/>
                      <a:pt x="44" y="209"/>
                    </a:cubicBezTo>
                    <a:cubicBezTo>
                      <a:pt x="44" y="209"/>
                      <a:pt x="44" y="209"/>
                      <a:pt x="44" y="209"/>
                    </a:cubicBezTo>
                    <a:cubicBezTo>
                      <a:pt x="44" y="210"/>
                      <a:pt x="44" y="210"/>
                      <a:pt x="44" y="210"/>
                    </a:cubicBezTo>
                    <a:close/>
                    <a:moveTo>
                      <a:pt x="48" y="223"/>
                    </a:moveTo>
                    <a:cubicBezTo>
                      <a:pt x="48" y="223"/>
                      <a:pt x="48" y="223"/>
                      <a:pt x="48" y="223"/>
                    </a:cubicBezTo>
                    <a:cubicBezTo>
                      <a:pt x="48" y="223"/>
                      <a:pt x="48" y="223"/>
                      <a:pt x="48" y="223"/>
                    </a:cubicBezTo>
                    <a:cubicBezTo>
                      <a:pt x="48" y="223"/>
                      <a:pt x="48" y="223"/>
                      <a:pt x="48" y="223"/>
                    </a:cubicBezTo>
                    <a:close/>
                    <a:moveTo>
                      <a:pt x="48" y="245"/>
                    </a:moveTo>
                    <a:cubicBezTo>
                      <a:pt x="38" y="225"/>
                      <a:pt x="31" y="204"/>
                      <a:pt x="30" y="179"/>
                    </a:cubicBezTo>
                    <a:cubicBezTo>
                      <a:pt x="32" y="177"/>
                      <a:pt x="34" y="175"/>
                      <a:pt x="35" y="173"/>
                    </a:cubicBezTo>
                    <a:cubicBezTo>
                      <a:pt x="35" y="178"/>
                      <a:pt x="35" y="184"/>
                      <a:pt x="37" y="190"/>
                    </a:cubicBezTo>
                    <a:cubicBezTo>
                      <a:pt x="37" y="190"/>
                      <a:pt x="37" y="190"/>
                      <a:pt x="37" y="190"/>
                    </a:cubicBezTo>
                    <a:cubicBezTo>
                      <a:pt x="37" y="191"/>
                      <a:pt x="37" y="194"/>
                      <a:pt x="37" y="198"/>
                    </a:cubicBezTo>
                    <a:cubicBezTo>
                      <a:pt x="38" y="211"/>
                      <a:pt x="41" y="227"/>
                      <a:pt x="48" y="245"/>
                    </a:cubicBezTo>
                    <a:close/>
                    <a:moveTo>
                      <a:pt x="67" y="285"/>
                    </a:moveTo>
                    <a:cubicBezTo>
                      <a:pt x="66" y="285"/>
                      <a:pt x="66" y="285"/>
                      <a:pt x="66" y="286"/>
                    </a:cubicBezTo>
                    <a:cubicBezTo>
                      <a:pt x="65" y="283"/>
                      <a:pt x="64" y="281"/>
                      <a:pt x="63" y="278"/>
                    </a:cubicBezTo>
                    <a:cubicBezTo>
                      <a:pt x="64" y="279"/>
                      <a:pt x="65" y="281"/>
                      <a:pt x="65" y="282"/>
                    </a:cubicBezTo>
                    <a:cubicBezTo>
                      <a:pt x="66" y="283"/>
                      <a:pt x="66" y="284"/>
                      <a:pt x="67" y="285"/>
                    </a:cubicBezTo>
                    <a:close/>
                    <a:moveTo>
                      <a:pt x="69" y="293"/>
                    </a:moveTo>
                    <a:cubicBezTo>
                      <a:pt x="68" y="291"/>
                      <a:pt x="68" y="290"/>
                      <a:pt x="67" y="288"/>
                    </a:cubicBezTo>
                    <a:cubicBezTo>
                      <a:pt x="67" y="288"/>
                      <a:pt x="67" y="287"/>
                      <a:pt x="68" y="287"/>
                    </a:cubicBezTo>
                    <a:cubicBezTo>
                      <a:pt x="68" y="287"/>
                      <a:pt x="68" y="288"/>
                      <a:pt x="68" y="288"/>
                    </a:cubicBezTo>
                    <a:cubicBezTo>
                      <a:pt x="68" y="289"/>
                      <a:pt x="68" y="291"/>
                      <a:pt x="69" y="293"/>
                    </a:cubicBezTo>
                    <a:close/>
                    <a:moveTo>
                      <a:pt x="366" y="229"/>
                    </a:moveTo>
                    <a:cubicBezTo>
                      <a:pt x="366" y="229"/>
                      <a:pt x="366" y="229"/>
                      <a:pt x="366" y="229"/>
                    </a:cubicBezTo>
                    <a:cubicBezTo>
                      <a:pt x="366" y="229"/>
                      <a:pt x="366" y="229"/>
                      <a:pt x="366" y="229"/>
                    </a:cubicBezTo>
                    <a:close/>
                    <a:moveTo>
                      <a:pt x="89" y="379"/>
                    </a:moveTo>
                    <a:cubicBezTo>
                      <a:pt x="89" y="379"/>
                      <a:pt x="90" y="375"/>
                      <a:pt x="91" y="369"/>
                    </a:cubicBezTo>
                    <a:cubicBezTo>
                      <a:pt x="90" y="372"/>
                      <a:pt x="90" y="376"/>
                      <a:pt x="89" y="379"/>
                    </a:cubicBezTo>
                    <a:close/>
                    <a:moveTo>
                      <a:pt x="393" y="84"/>
                    </a:moveTo>
                    <a:cubicBezTo>
                      <a:pt x="393" y="84"/>
                      <a:pt x="393" y="84"/>
                      <a:pt x="392" y="84"/>
                    </a:cubicBezTo>
                    <a:cubicBezTo>
                      <a:pt x="392" y="84"/>
                      <a:pt x="393" y="84"/>
                      <a:pt x="393" y="84"/>
                    </a:cubicBezTo>
                    <a:close/>
                    <a:moveTo>
                      <a:pt x="395" y="145"/>
                    </a:moveTo>
                    <a:cubicBezTo>
                      <a:pt x="393" y="146"/>
                      <a:pt x="391" y="146"/>
                      <a:pt x="390" y="146"/>
                    </a:cubicBezTo>
                    <a:cubicBezTo>
                      <a:pt x="393" y="146"/>
                      <a:pt x="395" y="145"/>
                      <a:pt x="395" y="145"/>
                    </a:cubicBezTo>
                    <a:close/>
                    <a:moveTo>
                      <a:pt x="13" y="192"/>
                    </a:moveTo>
                    <a:cubicBezTo>
                      <a:pt x="11" y="193"/>
                      <a:pt x="10" y="194"/>
                      <a:pt x="8" y="195"/>
                    </a:cubicBezTo>
                    <a:cubicBezTo>
                      <a:pt x="8" y="195"/>
                      <a:pt x="10" y="194"/>
                      <a:pt x="13" y="192"/>
                    </a:cubicBezTo>
                    <a:close/>
                    <a:moveTo>
                      <a:pt x="17" y="177"/>
                    </a:moveTo>
                    <a:cubicBezTo>
                      <a:pt x="15" y="178"/>
                      <a:pt x="14" y="179"/>
                      <a:pt x="12" y="180"/>
                    </a:cubicBezTo>
                    <a:cubicBezTo>
                      <a:pt x="12" y="180"/>
                      <a:pt x="14" y="179"/>
                      <a:pt x="17" y="177"/>
                    </a:cubicBezTo>
                    <a:close/>
                    <a:moveTo>
                      <a:pt x="224" y="0"/>
                    </a:moveTo>
                    <a:cubicBezTo>
                      <a:pt x="223" y="1"/>
                      <a:pt x="222" y="2"/>
                      <a:pt x="221" y="3"/>
                    </a:cubicBezTo>
                    <a:cubicBezTo>
                      <a:pt x="223" y="1"/>
                      <a:pt x="224" y="0"/>
                      <a:pt x="224" y="0"/>
                    </a:cubicBezTo>
                    <a:close/>
                    <a:moveTo>
                      <a:pt x="389" y="120"/>
                    </a:moveTo>
                    <a:cubicBezTo>
                      <a:pt x="388" y="122"/>
                      <a:pt x="387" y="123"/>
                      <a:pt x="385" y="124"/>
                    </a:cubicBezTo>
                    <a:cubicBezTo>
                      <a:pt x="388" y="122"/>
                      <a:pt x="389" y="120"/>
                      <a:pt x="389" y="120"/>
                    </a:cubicBezTo>
                    <a:close/>
                    <a:moveTo>
                      <a:pt x="215" y="2"/>
                    </a:moveTo>
                    <a:cubicBezTo>
                      <a:pt x="213" y="3"/>
                      <a:pt x="212" y="4"/>
                      <a:pt x="211" y="5"/>
                    </a:cubicBezTo>
                    <a:cubicBezTo>
                      <a:pt x="213" y="3"/>
                      <a:pt x="215" y="2"/>
                      <a:pt x="215" y="2"/>
                    </a:cubicBezTo>
                    <a:close/>
                  </a:path>
                </a:pathLst>
              </a:custGeom>
              <a:solidFill>
                <a:srgbClr val="02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1">
                <a:extLst>
                  <a:ext uri="{FF2B5EF4-FFF2-40B4-BE49-F238E27FC236}">
                    <a16:creationId xmlns:a16="http://schemas.microsoft.com/office/drawing/2014/main" id="{A5DF76C9-D8F1-4171-BC3C-E25E9F7F639B}"/>
                  </a:ext>
                </a:extLst>
              </p:cNvPr>
              <p:cNvSpPr>
                <a:spLocks/>
              </p:cNvSpPr>
              <p:nvPr/>
            </p:nvSpPr>
            <p:spPr bwMode="auto">
              <a:xfrm>
                <a:off x="6749613" y="5007614"/>
                <a:ext cx="239832" cy="168829"/>
              </a:xfrm>
              <a:custGeom>
                <a:avLst/>
                <a:gdLst>
                  <a:gd name="T0" fmla="*/ 71 w 77"/>
                  <a:gd name="T1" fmla="*/ 48 h 54"/>
                  <a:gd name="T2" fmla="*/ 62 w 77"/>
                  <a:gd name="T3" fmla="*/ 15 h 54"/>
                  <a:gd name="T4" fmla="*/ 29 w 77"/>
                  <a:gd name="T5" fmla="*/ 7 h 54"/>
                  <a:gd name="T6" fmla="*/ 71 w 77"/>
                  <a:gd name="T7" fmla="*/ 48 h 54"/>
                </a:gdLst>
                <a:ahLst/>
                <a:cxnLst>
                  <a:cxn ang="0">
                    <a:pos x="T0" y="T1"/>
                  </a:cxn>
                  <a:cxn ang="0">
                    <a:pos x="T2" y="T3"/>
                  </a:cxn>
                  <a:cxn ang="0">
                    <a:pos x="T4" y="T5"/>
                  </a:cxn>
                  <a:cxn ang="0">
                    <a:pos x="T6" y="T7"/>
                  </a:cxn>
                </a:cxnLst>
                <a:rect l="0" t="0" r="r" b="b"/>
                <a:pathLst>
                  <a:path w="77" h="54">
                    <a:moveTo>
                      <a:pt x="71" y="48"/>
                    </a:moveTo>
                    <a:cubicBezTo>
                      <a:pt x="77" y="41"/>
                      <a:pt x="73" y="26"/>
                      <a:pt x="62" y="15"/>
                    </a:cubicBezTo>
                    <a:cubicBezTo>
                      <a:pt x="50" y="3"/>
                      <a:pt x="36" y="0"/>
                      <a:pt x="29" y="7"/>
                    </a:cubicBezTo>
                    <a:cubicBezTo>
                      <a:pt x="0" y="30"/>
                      <a:pt x="64" y="54"/>
                      <a:pt x="71" y="4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2">
                <a:extLst>
                  <a:ext uri="{FF2B5EF4-FFF2-40B4-BE49-F238E27FC236}">
                    <a16:creationId xmlns:a16="http://schemas.microsoft.com/office/drawing/2014/main" id="{7914EA58-5886-4389-80AD-9F1294E38803}"/>
                  </a:ext>
                </a:extLst>
              </p:cNvPr>
              <p:cNvSpPr>
                <a:spLocks/>
              </p:cNvSpPr>
              <p:nvPr/>
            </p:nvSpPr>
            <p:spPr bwMode="auto">
              <a:xfrm>
                <a:off x="7371284" y="356126"/>
                <a:ext cx="538046" cy="550667"/>
              </a:xfrm>
              <a:custGeom>
                <a:avLst/>
                <a:gdLst>
                  <a:gd name="T0" fmla="*/ 0 w 173"/>
                  <a:gd name="T1" fmla="*/ 81 h 177"/>
                  <a:gd name="T2" fmla="*/ 4 w 173"/>
                  <a:gd name="T3" fmla="*/ 82 h 177"/>
                  <a:gd name="T4" fmla="*/ 24 w 173"/>
                  <a:gd name="T5" fmla="*/ 93 h 177"/>
                  <a:gd name="T6" fmla="*/ 65 w 173"/>
                  <a:gd name="T7" fmla="*/ 20 h 177"/>
                  <a:gd name="T8" fmla="*/ 77 w 173"/>
                  <a:gd name="T9" fmla="*/ 80 h 177"/>
                  <a:gd name="T10" fmla="*/ 111 w 173"/>
                  <a:gd name="T11" fmla="*/ 164 h 177"/>
                  <a:gd name="T12" fmla="*/ 116 w 173"/>
                  <a:gd name="T13" fmla="*/ 168 h 177"/>
                  <a:gd name="T14" fmla="*/ 124 w 173"/>
                  <a:gd name="T15" fmla="*/ 172 h 177"/>
                  <a:gd name="T16" fmla="*/ 127 w 173"/>
                  <a:gd name="T17" fmla="*/ 167 h 177"/>
                  <a:gd name="T18" fmla="*/ 128 w 173"/>
                  <a:gd name="T19" fmla="*/ 166 h 177"/>
                  <a:gd name="T20" fmla="*/ 167 w 173"/>
                  <a:gd name="T21" fmla="*/ 125 h 177"/>
                  <a:gd name="T22" fmla="*/ 162 w 173"/>
                  <a:gd name="T23" fmla="*/ 118 h 177"/>
                  <a:gd name="T24" fmla="*/ 153 w 173"/>
                  <a:gd name="T25" fmla="*/ 124 h 177"/>
                  <a:gd name="T26" fmla="*/ 149 w 173"/>
                  <a:gd name="T27" fmla="*/ 122 h 177"/>
                  <a:gd name="T28" fmla="*/ 114 w 173"/>
                  <a:gd name="T29" fmla="*/ 141 h 177"/>
                  <a:gd name="T30" fmla="*/ 93 w 173"/>
                  <a:gd name="T31" fmla="*/ 92 h 177"/>
                  <a:gd name="T32" fmla="*/ 77 w 173"/>
                  <a:gd name="T33" fmla="*/ 12 h 177"/>
                  <a:gd name="T34" fmla="*/ 72 w 173"/>
                  <a:gd name="T35" fmla="*/ 6 h 177"/>
                  <a:gd name="T36" fmla="*/ 27 w 173"/>
                  <a:gd name="T37" fmla="*/ 38 h 177"/>
                  <a:gd name="T38" fmla="*/ 0 w 173"/>
                  <a:gd name="T39" fmla="*/ 8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77">
                    <a:moveTo>
                      <a:pt x="0" y="81"/>
                    </a:moveTo>
                    <a:cubicBezTo>
                      <a:pt x="1" y="81"/>
                      <a:pt x="3" y="82"/>
                      <a:pt x="4" y="82"/>
                    </a:cubicBezTo>
                    <a:cubicBezTo>
                      <a:pt x="11" y="85"/>
                      <a:pt x="18" y="89"/>
                      <a:pt x="24" y="93"/>
                    </a:cubicBezTo>
                    <a:cubicBezTo>
                      <a:pt x="36" y="67"/>
                      <a:pt x="51" y="41"/>
                      <a:pt x="65" y="20"/>
                    </a:cubicBezTo>
                    <a:cubicBezTo>
                      <a:pt x="62" y="40"/>
                      <a:pt x="70" y="62"/>
                      <a:pt x="77" y="80"/>
                    </a:cubicBezTo>
                    <a:cubicBezTo>
                      <a:pt x="88" y="108"/>
                      <a:pt x="104" y="135"/>
                      <a:pt x="111" y="164"/>
                    </a:cubicBezTo>
                    <a:cubicBezTo>
                      <a:pt x="112" y="167"/>
                      <a:pt x="114" y="168"/>
                      <a:pt x="116" y="168"/>
                    </a:cubicBezTo>
                    <a:cubicBezTo>
                      <a:pt x="115" y="173"/>
                      <a:pt x="121" y="177"/>
                      <a:pt x="124" y="172"/>
                    </a:cubicBezTo>
                    <a:cubicBezTo>
                      <a:pt x="125" y="171"/>
                      <a:pt x="126" y="169"/>
                      <a:pt x="127" y="167"/>
                    </a:cubicBezTo>
                    <a:cubicBezTo>
                      <a:pt x="128" y="167"/>
                      <a:pt x="128" y="167"/>
                      <a:pt x="128" y="166"/>
                    </a:cubicBezTo>
                    <a:cubicBezTo>
                      <a:pt x="139" y="151"/>
                      <a:pt x="151" y="135"/>
                      <a:pt x="167" y="125"/>
                    </a:cubicBezTo>
                    <a:cubicBezTo>
                      <a:pt x="173" y="122"/>
                      <a:pt x="167" y="114"/>
                      <a:pt x="162" y="118"/>
                    </a:cubicBezTo>
                    <a:cubicBezTo>
                      <a:pt x="159" y="119"/>
                      <a:pt x="156" y="121"/>
                      <a:pt x="153" y="124"/>
                    </a:cubicBezTo>
                    <a:cubicBezTo>
                      <a:pt x="152" y="123"/>
                      <a:pt x="151" y="122"/>
                      <a:pt x="149" y="122"/>
                    </a:cubicBezTo>
                    <a:cubicBezTo>
                      <a:pt x="133" y="123"/>
                      <a:pt x="122" y="129"/>
                      <a:pt x="114" y="141"/>
                    </a:cubicBezTo>
                    <a:cubicBezTo>
                      <a:pt x="108" y="124"/>
                      <a:pt x="100" y="109"/>
                      <a:pt x="93" y="92"/>
                    </a:cubicBezTo>
                    <a:cubicBezTo>
                      <a:pt x="82" y="69"/>
                      <a:pt x="67" y="38"/>
                      <a:pt x="77" y="12"/>
                    </a:cubicBezTo>
                    <a:cubicBezTo>
                      <a:pt x="79" y="9"/>
                      <a:pt x="75" y="6"/>
                      <a:pt x="72" y="6"/>
                    </a:cubicBezTo>
                    <a:cubicBezTo>
                      <a:pt x="58" y="0"/>
                      <a:pt x="38" y="24"/>
                      <a:pt x="27" y="38"/>
                    </a:cubicBezTo>
                    <a:cubicBezTo>
                      <a:pt x="18" y="50"/>
                      <a:pt x="9" y="66"/>
                      <a:pt x="0" y="81"/>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3">
                <a:extLst>
                  <a:ext uri="{FF2B5EF4-FFF2-40B4-BE49-F238E27FC236}">
                    <a16:creationId xmlns:a16="http://schemas.microsoft.com/office/drawing/2014/main" id="{A0175229-0DB4-408C-B8DA-1E720B27F83E}"/>
                  </a:ext>
                </a:extLst>
              </p:cNvPr>
              <p:cNvSpPr>
                <a:spLocks/>
              </p:cNvSpPr>
              <p:nvPr/>
            </p:nvSpPr>
            <p:spPr bwMode="auto">
              <a:xfrm>
                <a:off x="6572895" y="157318"/>
                <a:ext cx="528579" cy="377104"/>
              </a:xfrm>
              <a:custGeom>
                <a:avLst/>
                <a:gdLst>
                  <a:gd name="T0" fmla="*/ 168 w 170"/>
                  <a:gd name="T1" fmla="*/ 53 h 121"/>
                  <a:gd name="T2" fmla="*/ 147 w 170"/>
                  <a:gd name="T3" fmla="*/ 1 h 121"/>
                  <a:gd name="T4" fmla="*/ 139 w 170"/>
                  <a:gd name="T5" fmla="*/ 4 h 121"/>
                  <a:gd name="T6" fmla="*/ 84 w 170"/>
                  <a:gd name="T7" fmla="*/ 64 h 121"/>
                  <a:gd name="T8" fmla="*/ 40 w 170"/>
                  <a:gd name="T9" fmla="*/ 94 h 121"/>
                  <a:gd name="T10" fmla="*/ 21 w 170"/>
                  <a:gd name="T11" fmla="*/ 60 h 121"/>
                  <a:gd name="T12" fmla="*/ 16 w 170"/>
                  <a:gd name="T13" fmla="*/ 59 h 121"/>
                  <a:gd name="T14" fmla="*/ 12 w 170"/>
                  <a:gd name="T15" fmla="*/ 49 h 121"/>
                  <a:gd name="T16" fmla="*/ 3 w 170"/>
                  <a:gd name="T17" fmla="*/ 53 h 121"/>
                  <a:gd name="T18" fmla="*/ 15 w 170"/>
                  <a:gd name="T19" fmla="*/ 108 h 121"/>
                  <a:gd name="T20" fmla="*/ 15 w 170"/>
                  <a:gd name="T21" fmla="*/ 110 h 121"/>
                  <a:gd name="T22" fmla="*/ 15 w 170"/>
                  <a:gd name="T23" fmla="*/ 116 h 121"/>
                  <a:gd name="T24" fmla="*/ 25 w 170"/>
                  <a:gd name="T25" fmla="*/ 116 h 121"/>
                  <a:gd name="T26" fmla="*/ 31 w 170"/>
                  <a:gd name="T27" fmla="*/ 115 h 121"/>
                  <a:gd name="T28" fmla="*/ 104 w 170"/>
                  <a:gd name="T29" fmla="*/ 62 h 121"/>
                  <a:gd name="T30" fmla="*/ 145 w 170"/>
                  <a:gd name="T31" fmla="*/ 17 h 121"/>
                  <a:gd name="T32" fmla="*/ 142 w 170"/>
                  <a:gd name="T33" fmla="*/ 101 h 121"/>
                  <a:gd name="T34" fmla="*/ 164 w 170"/>
                  <a:gd name="T35" fmla="*/ 102 h 121"/>
                  <a:gd name="T36" fmla="*/ 169 w 170"/>
                  <a:gd name="T37" fmla="*/ 103 h 121"/>
                  <a:gd name="T38" fmla="*/ 168 w 170"/>
                  <a:gd name="T3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0" h="121">
                    <a:moveTo>
                      <a:pt x="168" y="53"/>
                    </a:moveTo>
                    <a:cubicBezTo>
                      <a:pt x="166" y="35"/>
                      <a:pt x="163" y="4"/>
                      <a:pt x="147" y="1"/>
                    </a:cubicBezTo>
                    <a:cubicBezTo>
                      <a:pt x="144" y="0"/>
                      <a:pt x="140" y="1"/>
                      <a:pt x="139" y="4"/>
                    </a:cubicBezTo>
                    <a:cubicBezTo>
                      <a:pt x="134" y="31"/>
                      <a:pt x="105" y="50"/>
                      <a:pt x="84" y="64"/>
                    </a:cubicBezTo>
                    <a:cubicBezTo>
                      <a:pt x="70" y="74"/>
                      <a:pt x="54" y="84"/>
                      <a:pt x="40" y="94"/>
                    </a:cubicBezTo>
                    <a:cubicBezTo>
                      <a:pt x="40" y="80"/>
                      <a:pt x="34" y="69"/>
                      <a:pt x="21" y="60"/>
                    </a:cubicBezTo>
                    <a:cubicBezTo>
                      <a:pt x="19" y="59"/>
                      <a:pt x="18" y="59"/>
                      <a:pt x="16" y="59"/>
                    </a:cubicBezTo>
                    <a:cubicBezTo>
                      <a:pt x="15" y="56"/>
                      <a:pt x="14" y="52"/>
                      <a:pt x="12" y="49"/>
                    </a:cubicBezTo>
                    <a:cubicBezTo>
                      <a:pt x="9" y="44"/>
                      <a:pt x="0" y="47"/>
                      <a:pt x="3" y="53"/>
                    </a:cubicBezTo>
                    <a:cubicBezTo>
                      <a:pt x="12" y="70"/>
                      <a:pt x="14" y="89"/>
                      <a:pt x="15" y="108"/>
                    </a:cubicBezTo>
                    <a:cubicBezTo>
                      <a:pt x="15" y="109"/>
                      <a:pt x="15" y="109"/>
                      <a:pt x="15" y="110"/>
                    </a:cubicBezTo>
                    <a:cubicBezTo>
                      <a:pt x="15" y="112"/>
                      <a:pt x="15" y="114"/>
                      <a:pt x="15" y="116"/>
                    </a:cubicBezTo>
                    <a:cubicBezTo>
                      <a:pt x="16" y="121"/>
                      <a:pt x="23" y="121"/>
                      <a:pt x="25" y="116"/>
                    </a:cubicBezTo>
                    <a:cubicBezTo>
                      <a:pt x="26" y="117"/>
                      <a:pt x="29" y="117"/>
                      <a:pt x="31" y="115"/>
                    </a:cubicBezTo>
                    <a:cubicBezTo>
                      <a:pt x="52" y="94"/>
                      <a:pt x="80" y="80"/>
                      <a:pt x="104" y="62"/>
                    </a:cubicBezTo>
                    <a:cubicBezTo>
                      <a:pt x="120" y="50"/>
                      <a:pt x="137" y="36"/>
                      <a:pt x="145" y="17"/>
                    </a:cubicBezTo>
                    <a:cubicBezTo>
                      <a:pt x="146" y="42"/>
                      <a:pt x="146" y="73"/>
                      <a:pt x="142" y="101"/>
                    </a:cubicBezTo>
                    <a:cubicBezTo>
                      <a:pt x="150" y="101"/>
                      <a:pt x="157" y="101"/>
                      <a:pt x="164" y="102"/>
                    </a:cubicBezTo>
                    <a:cubicBezTo>
                      <a:pt x="166" y="103"/>
                      <a:pt x="167" y="103"/>
                      <a:pt x="169" y="103"/>
                    </a:cubicBezTo>
                    <a:cubicBezTo>
                      <a:pt x="169" y="86"/>
                      <a:pt x="170" y="68"/>
                      <a:pt x="168" y="53"/>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4">
                <a:extLst>
                  <a:ext uri="{FF2B5EF4-FFF2-40B4-BE49-F238E27FC236}">
                    <a16:creationId xmlns:a16="http://schemas.microsoft.com/office/drawing/2014/main" id="{C207FCF1-77A5-4858-8C8F-E468A75326EE}"/>
                  </a:ext>
                </a:extLst>
              </p:cNvPr>
              <p:cNvSpPr>
                <a:spLocks/>
              </p:cNvSpPr>
              <p:nvPr/>
            </p:nvSpPr>
            <p:spPr bwMode="auto">
              <a:xfrm>
                <a:off x="5982781" y="577025"/>
                <a:ext cx="1836612" cy="1036644"/>
              </a:xfrm>
              <a:custGeom>
                <a:avLst/>
                <a:gdLst>
                  <a:gd name="T0" fmla="*/ 9 w 591"/>
                  <a:gd name="T1" fmla="*/ 151 h 333"/>
                  <a:gd name="T2" fmla="*/ 32 w 591"/>
                  <a:gd name="T3" fmla="*/ 166 h 333"/>
                  <a:gd name="T4" fmla="*/ 8 w 591"/>
                  <a:gd name="T5" fmla="*/ 171 h 333"/>
                  <a:gd name="T6" fmla="*/ 8 w 591"/>
                  <a:gd name="T7" fmla="*/ 179 h 333"/>
                  <a:gd name="T8" fmla="*/ 39 w 591"/>
                  <a:gd name="T9" fmla="*/ 173 h 333"/>
                  <a:gd name="T10" fmla="*/ 129 w 591"/>
                  <a:gd name="T11" fmla="*/ 212 h 333"/>
                  <a:gd name="T12" fmla="*/ 165 w 591"/>
                  <a:gd name="T13" fmla="*/ 237 h 333"/>
                  <a:gd name="T14" fmla="*/ 179 w 591"/>
                  <a:gd name="T15" fmla="*/ 253 h 333"/>
                  <a:gd name="T16" fmla="*/ 240 w 591"/>
                  <a:gd name="T17" fmla="*/ 300 h 333"/>
                  <a:gd name="T18" fmla="*/ 244 w 591"/>
                  <a:gd name="T19" fmla="*/ 289 h 333"/>
                  <a:gd name="T20" fmla="*/ 211 w 591"/>
                  <a:gd name="T21" fmla="*/ 252 h 333"/>
                  <a:gd name="T22" fmla="*/ 260 w 591"/>
                  <a:gd name="T23" fmla="*/ 22 h 333"/>
                  <a:gd name="T24" fmla="*/ 447 w 591"/>
                  <a:gd name="T25" fmla="*/ 101 h 333"/>
                  <a:gd name="T26" fmla="*/ 378 w 591"/>
                  <a:gd name="T27" fmla="*/ 269 h 333"/>
                  <a:gd name="T28" fmla="*/ 325 w 591"/>
                  <a:gd name="T29" fmla="*/ 303 h 333"/>
                  <a:gd name="T30" fmla="*/ 305 w 591"/>
                  <a:gd name="T31" fmla="*/ 322 h 333"/>
                  <a:gd name="T32" fmla="*/ 378 w 591"/>
                  <a:gd name="T33" fmla="*/ 320 h 333"/>
                  <a:gd name="T34" fmla="*/ 391 w 591"/>
                  <a:gd name="T35" fmla="*/ 312 h 333"/>
                  <a:gd name="T36" fmla="*/ 391 w 591"/>
                  <a:gd name="T37" fmla="*/ 312 h 333"/>
                  <a:gd name="T38" fmla="*/ 424 w 591"/>
                  <a:gd name="T39" fmla="*/ 296 h 333"/>
                  <a:gd name="T40" fmla="*/ 424 w 591"/>
                  <a:gd name="T41" fmla="*/ 296 h 333"/>
                  <a:gd name="T42" fmla="*/ 551 w 591"/>
                  <a:gd name="T43" fmla="*/ 281 h 333"/>
                  <a:gd name="T44" fmla="*/ 554 w 591"/>
                  <a:gd name="T45" fmla="*/ 287 h 333"/>
                  <a:gd name="T46" fmla="*/ 567 w 591"/>
                  <a:gd name="T47" fmla="*/ 305 h 333"/>
                  <a:gd name="T48" fmla="*/ 572 w 591"/>
                  <a:gd name="T49" fmla="*/ 311 h 333"/>
                  <a:gd name="T50" fmla="*/ 578 w 591"/>
                  <a:gd name="T51" fmla="*/ 304 h 333"/>
                  <a:gd name="T52" fmla="*/ 568 w 591"/>
                  <a:gd name="T53" fmla="*/ 281 h 333"/>
                  <a:gd name="T54" fmla="*/ 583 w 591"/>
                  <a:gd name="T55" fmla="*/ 279 h 333"/>
                  <a:gd name="T56" fmla="*/ 591 w 591"/>
                  <a:gd name="T57" fmla="*/ 272 h 333"/>
                  <a:gd name="T58" fmla="*/ 582 w 591"/>
                  <a:gd name="T59" fmla="*/ 268 h 333"/>
                  <a:gd name="T60" fmla="*/ 568 w 591"/>
                  <a:gd name="T61" fmla="*/ 266 h 333"/>
                  <a:gd name="T62" fmla="*/ 579 w 591"/>
                  <a:gd name="T63" fmla="*/ 250 h 333"/>
                  <a:gd name="T64" fmla="*/ 569 w 591"/>
                  <a:gd name="T65" fmla="*/ 249 h 333"/>
                  <a:gd name="T66" fmla="*/ 554 w 591"/>
                  <a:gd name="T67" fmla="*/ 267 h 333"/>
                  <a:gd name="T68" fmla="*/ 422 w 591"/>
                  <a:gd name="T69" fmla="*/ 280 h 333"/>
                  <a:gd name="T70" fmla="*/ 422 w 591"/>
                  <a:gd name="T71" fmla="*/ 280 h 333"/>
                  <a:gd name="T72" fmla="*/ 396 w 591"/>
                  <a:gd name="T73" fmla="*/ 285 h 333"/>
                  <a:gd name="T74" fmla="*/ 439 w 591"/>
                  <a:gd name="T75" fmla="*/ 186 h 333"/>
                  <a:gd name="T76" fmla="*/ 483 w 591"/>
                  <a:gd name="T77" fmla="*/ 63 h 333"/>
                  <a:gd name="T78" fmla="*/ 467 w 591"/>
                  <a:gd name="T79" fmla="*/ 56 h 333"/>
                  <a:gd name="T80" fmla="*/ 459 w 591"/>
                  <a:gd name="T81" fmla="*/ 57 h 333"/>
                  <a:gd name="T82" fmla="*/ 428 w 591"/>
                  <a:gd name="T83" fmla="*/ 53 h 333"/>
                  <a:gd name="T84" fmla="*/ 387 w 591"/>
                  <a:gd name="T85" fmla="*/ 35 h 333"/>
                  <a:gd name="T86" fmla="*/ 389 w 591"/>
                  <a:gd name="T87" fmla="*/ 31 h 333"/>
                  <a:gd name="T88" fmla="*/ 357 w 591"/>
                  <a:gd name="T89" fmla="*/ 24 h 333"/>
                  <a:gd name="T90" fmla="*/ 329 w 591"/>
                  <a:gd name="T91" fmla="*/ 26 h 333"/>
                  <a:gd name="T92" fmla="*/ 303 w 591"/>
                  <a:gd name="T93" fmla="*/ 12 h 333"/>
                  <a:gd name="T94" fmla="*/ 260 w 591"/>
                  <a:gd name="T95" fmla="*/ 3 h 333"/>
                  <a:gd name="T96" fmla="*/ 259 w 591"/>
                  <a:gd name="T97" fmla="*/ 2 h 333"/>
                  <a:gd name="T98" fmla="*/ 241 w 591"/>
                  <a:gd name="T99" fmla="*/ 15 h 333"/>
                  <a:gd name="T100" fmla="*/ 194 w 591"/>
                  <a:gd name="T101" fmla="*/ 241 h 333"/>
                  <a:gd name="T102" fmla="*/ 191 w 591"/>
                  <a:gd name="T103" fmla="*/ 239 h 333"/>
                  <a:gd name="T104" fmla="*/ 191 w 591"/>
                  <a:gd name="T105" fmla="*/ 239 h 333"/>
                  <a:gd name="T106" fmla="*/ 152 w 591"/>
                  <a:gd name="T107" fmla="*/ 212 h 333"/>
                  <a:gd name="T108" fmla="*/ 151 w 591"/>
                  <a:gd name="T109" fmla="*/ 212 h 333"/>
                  <a:gd name="T110" fmla="*/ 46 w 591"/>
                  <a:gd name="T111" fmla="*/ 164 h 333"/>
                  <a:gd name="T112" fmla="*/ 49 w 591"/>
                  <a:gd name="T113" fmla="*/ 135 h 333"/>
                  <a:gd name="T114" fmla="*/ 41 w 591"/>
                  <a:gd name="T115" fmla="*/ 131 h 333"/>
                  <a:gd name="T116" fmla="*/ 36 w 591"/>
                  <a:gd name="T117" fmla="*/ 158 h 333"/>
                  <a:gd name="T118" fmla="*/ 8 w 591"/>
                  <a:gd name="T119" fmla="*/ 143 h 333"/>
                  <a:gd name="T120" fmla="*/ 9 w 591"/>
                  <a:gd name="T121" fmla="*/ 1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1" h="333">
                    <a:moveTo>
                      <a:pt x="9" y="151"/>
                    </a:moveTo>
                    <a:cubicBezTo>
                      <a:pt x="21" y="154"/>
                      <a:pt x="23" y="154"/>
                      <a:pt x="32" y="166"/>
                    </a:cubicBezTo>
                    <a:cubicBezTo>
                      <a:pt x="22" y="168"/>
                      <a:pt x="19" y="166"/>
                      <a:pt x="8" y="171"/>
                    </a:cubicBezTo>
                    <a:cubicBezTo>
                      <a:pt x="3" y="173"/>
                      <a:pt x="4" y="179"/>
                      <a:pt x="8" y="179"/>
                    </a:cubicBezTo>
                    <a:cubicBezTo>
                      <a:pt x="22" y="177"/>
                      <a:pt x="25" y="177"/>
                      <a:pt x="39" y="173"/>
                    </a:cubicBezTo>
                    <a:cubicBezTo>
                      <a:pt x="42" y="172"/>
                      <a:pt x="102" y="198"/>
                      <a:pt x="129" y="212"/>
                    </a:cubicBezTo>
                    <a:cubicBezTo>
                      <a:pt x="143" y="219"/>
                      <a:pt x="155" y="228"/>
                      <a:pt x="165" y="237"/>
                    </a:cubicBezTo>
                    <a:cubicBezTo>
                      <a:pt x="170" y="243"/>
                      <a:pt x="175" y="249"/>
                      <a:pt x="179" y="253"/>
                    </a:cubicBezTo>
                    <a:cubicBezTo>
                      <a:pt x="189" y="268"/>
                      <a:pt x="200" y="285"/>
                      <a:pt x="240" y="300"/>
                    </a:cubicBezTo>
                    <a:cubicBezTo>
                      <a:pt x="247" y="303"/>
                      <a:pt x="251" y="292"/>
                      <a:pt x="244" y="289"/>
                    </a:cubicBezTo>
                    <a:cubicBezTo>
                      <a:pt x="227" y="282"/>
                      <a:pt x="216" y="270"/>
                      <a:pt x="211" y="252"/>
                    </a:cubicBezTo>
                    <a:cubicBezTo>
                      <a:pt x="221" y="236"/>
                      <a:pt x="258" y="109"/>
                      <a:pt x="260" y="22"/>
                    </a:cubicBezTo>
                    <a:cubicBezTo>
                      <a:pt x="333" y="39"/>
                      <a:pt x="378" y="69"/>
                      <a:pt x="447" y="101"/>
                    </a:cubicBezTo>
                    <a:cubicBezTo>
                      <a:pt x="439" y="109"/>
                      <a:pt x="383" y="256"/>
                      <a:pt x="378" y="269"/>
                    </a:cubicBezTo>
                    <a:cubicBezTo>
                      <a:pt x="376" y="275"/>
                      <a:pt x="355" y="307"/>
                      <a:pt x="325" y="303"/>
                    </a:cubicBezTo>
                    <a:cubicBezTo>
                      <a:pt x="321" y="303"/>
                      <a:pt x="305" y="313"/>
                      <a:pt x="305" y="322"/>
                    </a:cubicBezTo>
                    <a:cubicBezTo>
                      <a:pt x="305" y="322"/>
                      <a:pt x="351" y="333"/>
                      <a:pt x="378" y="320"/>
                    </a:cubicBezTo>
                    <a:cubicBezTo>
                      <a:pt x="383" y="317"/>
                      <a:pt x="387" y="315"/>
                      <a:pt x="391" y="312"/>
                    </a:cubicBezTo>
                    <a:cubicBezTo>
                      <a:pt x="391" y="312"/>
                      <a:pt x="391" y="312"/>
                      <a:pt x="391" y="312"/>
                    </a:cubicBezTo>
                    <a:cubicBezTo>
                      <a:pt x="399" y="306"/>
                      <a:pt x="424" y="296"/>
                      <a:pt x="424" y="296"/>
                    </a:cubicBezTo>
                    <a:cubicBezTo>
                      <a:pt x="424" y="296"/>
                      <a:pt x="424" y="296"/>
                      <a:pt x="424" y="296"/>
                    </a:cubicBezTo>
                    <a:cubicBezTo>
                      <a:pt x="471" y="282"/>
                      <a:pt x="519" y="255"/>
                      <a:pt x="551" y="281"/>
                    </a:cubicBezTo>
                    <a:cubicBezTo>
                      <a:pt x="551" y="282"/>
                      <a:pt x="553" y="285"/>
                      <a:pt x="554" y="287"/>
                    </a:cubicBezTo>
                    <a:cubicBezTo>
                      <a:pt x="561" y="292"/>
                      <a:pt x="567" y="297"/>
                      <a:pt x="567" y="305"/>
                    </a:cubicBezTo>
                    <a:cubicBezTo>
                      <a:pt x="567" y="309"/>
                      <a:pt x="569" y="312"/>
                      <a:pt x="572" y="311"/>
                    </a:cubicBezTo>
                    <a:cubicBezTo>
                      <a:pt x="576" y="311"/>
                      <a:pt x="578" y="307"/>
                      <a:pt x="578" y="304"/>
                    </a:cubicBezTo>
                    <a:cubicBezTo>
                      <a:pt x="577" y="295"/>
                      <a:pt x="573" y="287"/>
                      <a:pt x="568" y="281"/>
                    </a:cubicBezTo>
                    <a:cubicBezTo>
                      <a:pt x="573" y="279"/>
                      <a:pt x="578" y="280"/>
                      <a:pt x="583" y="279"/>
                    </a:cubicBezTo>
                    <a:cubicBezTo>
                      <a:pt x="587" y="279"/>
                      <a:pt x="591" y="275"/>
                      <a:pt x="591" y="272"/>
                    </a:cubicBezTo>
                    <a:cubicBezTo>
                      <a:pt x="590" y="268"/>
                      <a:pt x="586" y="268"/>
                      <a:pt x="582" y="268"/>
                    </a:cubicBezTo>
                    <a:cubicBezTo>
                      <a:pt x="578" y="268"/>
                      <a:pt x="572" y="266"/>
                      <a:pt x="568" y="266"/>
                    </a:cubicBezTo>
                    <a:cubicBezTo>
                      <a:pt x="573" y="262"/>
                      <a:pt x="575" y="259"/>
                      <a:pt x="579" y="250"/>
                    </a:cubicBezTo>
                    <a:cubicBezTo>
                      <a:pt x="582" y="243"/>
                      <a:pt x="573" y="245"/>
                      <a:pt x="569" y="249"/>
                    </a:cubicBezTo>
                    <a:cubicBezTo>
                      <a:pt x="559" y="261"/>
                      <a:pt x="559" y="259"/>
                      <a:pt x="554" y="267"/>
                    </a:cubicBezTo>
                    <a:cubicBezTo>
                      <a:pt x="510" y="241"/>
                      <a:pt x="466" y="266"/>
                      <a:pt x="422" y="280"/>
                    </a:cubicBezTo>
                    <a:cubicBezTo>
                      <a:pt x="422" y="280"/>
                      <a:pt x="422" y="280"/>
                      <a:pt x="422" y="280"/>
                    </a:cubicBezTo>
                    <a:cubicBezTo>
                      <a:pt x="409" y="284"/>
                      <a:pt x="400" y="284"/>
                      <a:pt x="396" y="285"/>
                    </a:cubicBezTo>
                    <a:cubicBezTo>
                      <a:pt x="409" y="251"/>
                      <a:pt x="420" y="217"/>
                      <a:pt x="439" y="186"/>
                    </a:cubicBezTo>
                    <a:cubicBezTo>
                      <a:pt x="461" y="149"/>
                      <a:pt x="517" y="78"/>
                      <a:pt x="483" y="63"/>
                    </a:cubicBezTo>
                    <a:cubicBezTo>
                      <a:pt x="477" y="61"/>
                      <a:pt x="472" y="58"/>
                      <a:pt x="467" y="56"/>
                    </a:cubicBezTo>
                    <a:cubicBezTo>
                      <a:pt x="464" y="57"/>
                      <a:pt x="461" y="57"/>
                      <a:pt x="459" y="57"/>
                    </a:cubicBezTo>
                    <a:cubicBezTo>
                      <a:pt x="448" y="57"/>
                      <a:pt x="438" y="55"/>
                      <a:pt x="428" y="53"/>
                    </a:cubicBezTo>
                    <a:cubicBezTo>
                      <a:pt x="425" y="52"/>
                      <a:pt x="383" y="42"/>
                      <a:pt x="387" y="35"/>
                    </a:cubicBezTo>
                    <a:cubicBezTo>
                      <a:pt x="388" y="33"/>
                      <a:pt x="389" y="32"/>
                      <a:pt x="389" y="31"/>
                    </a:cubicBezTo>
                    <a:cubicBezTo>
                      <a:pt x="379" y="29"/>
                      <a:pt x="368" y="26"/>
                      <a:pt x="357" y="24"/>
                    </a:cubicBezTo>
                    <a:cubicBezTo>
                      <a:pt x="348" y="27"/>
                      <a:pt x="338" y="28"/>
                      <a:pt x="329" y="26"/>
                    </a:cubicBezTo>
                    <a:cubicBezTo>
                      <a:pt x="321" y="25"/>
                      <a:pt x="309" y="20"/>
                      <a:pt x="303" y="12"/>
                    </a:cubicBezTo>
                    <a:cubicBezTo>
                      <a:pt x="289" y="9"/>
                      <a:pt x="275" y="6"/>
                      <a:pt x="260" y="3"/>
                    </a:cubicBezTo>
                    <a:cubicBezTo>
                      <a:pt x="260" y="2"/>
                      <a:pt x="259" y="2"/>
                      <a:pt x="259" y="2"/>
                    </a:cubicBezTo>
                    <a:cubicBezTo>
                      <a:pt x="254" y="0"/>
                      <a:pt x="239" y="2"/>
                      <a:pt x="241" y="15"/>
                    </a:cubicBezTo>
                    <a:cubicBezTo>
                      <a:pt x="245" y="98"/>
                      <a:pt x="212" y="162"/>
                      <a:pt x="194" y="241"/>
                    </a:cubicBezTo>
                    <a:cubicBezTo>
                      <a:pt x="193" y="240"/>
                      <a:pt x="192" y="240"/>
                      <a:pt x="191" y="239"/>
                    </a:cubicBezTo>
                    <a:cubicBezTo>
                      <a:pt x="191" y="239"/>
                      <a:pt x="191" y="239"/>
                      <a:pt x="191" y="239"/>
                    </a:cubicBezTo>
                    <a:cubicBezTo>
                      <a:pt x="191" y="239"/>
                      <a:pt x="158" y="215"/>
                      <a:pt x="152" y="212"/>
                    </a:cubicBezTo>
                    <a:cubicBezTo>
                      <a:pt x="152" y="212"/>
                      <a:pt x="152" y="212"/>
                      <a:pt x="151" y="212"/>
                    </a:cubicBezTo>
                    <a:cubicBezTo>
                      <a:pt x="121" y="191"/>
                      <a:pt x="86" y="175"/>
                      <a:pt x="46" y="164"/>
                    </a:cubicBezTo>
                    <a:cubicBezTo>
                      <a:pt x="45" y="154"/>
                      <a:pt x="44" y="143"/>
                      <a:pt x="49" y="135"/>
                    </a:cubicBezTo>
                    <a:cubicBezTo>
                      <a:pt x="51" y="131"/>
                      <a:pt x="44" y="124"/>
                      <a:pt x="41" y="131"/>
                    </a:cubicBezTo>
                    <a:cubicBezTo>
                      <a:pt x="38" y="138"/>
                      <a:pt x="37" y="151"/>
                      <a:pt x="36" y="158"/>
                    </a:cubicBezTo>
                    <a:cubicBezTo>
                      <a:pt x="29" y="148"/>
                      <a:pt x="24" y="145"/>
                      <a:pt x="8" y="143"/>
                    </a:cubicBezTo>
                    <a:cubicBezTo>
                      <a:pt x="0" y="142"/>
                      <a:pt x="6" y="150"/>
                      <a:pt x="9" y="15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5">
                <a:extLst>
                  <a:ext uri="{FF2B5EF4-FFF2-40B4-BE49-F238E27FC236}">
                    <a16:creationId xmlns:a16="http://schemas.microsoft.com/office/drawing/2014/main" id="{467DEE5C-3218-4678-B691-C15363564784}"/>
                  </a:ext>
                </a:extLst>
              </p:cNvPr>
              <p:cNvSpPr>
                <a:spLocks/>
              </p:cNvSpPr>
              <p:nvPr/>
            </p:nvSpPr>
            <p:spPr bwMode="auto">
              <a:xfrm>
                <a:off x="6725945" y="851570"/>
                <a:ext cx="760521" cy="702141"/>
              </a:xfrm>
              <a:custGeom>
                <a:avLst/>
                <a:gdLst>
                  <a:gd name="T0" fmla="*/ 33 w 245"/>
                  <a:gd name="T1" fmla="*/ 215 h 226"/>
                  <a:gd name="T2" fmla="*/ 46 w 245"/>
                  <a:gd name="T3" fmla="*/ 215 h 226"/>
                  <a:gd name="T4" fmla="*/ 61 w 245"/>
                  <a:gd name="T5" fmla="*/ 221 h 226"/>
                  <a:gd name="T6" fmla="*/ 116 w 245"/>
                  <a:gd name="T7" fmla="*/ 215 h 226"/>
                  <a:gd name="T8" fmla="*/ 242 w 245"/>
                  <a:gd name="T9" fmla="*/ 32 h 226"/>
                  <a:gd name="T10" fmla="*/ 161 w 245"/>
                  <a:gd name="T11" fmla="*/ 34 h 226"/>
                  <a:gd name="T12" fmla="*/ 98 w 245"/>
                  <a:gd name="T13" fmla="*/ 154 h 226"/>
                  <a:gd name="T14" fmla="*/ 141 w 245"/>
                  <a:gd name="T15" fmla="*/ 24 h 226"/>
                  <a:gd name="T16" fmla="*/ 62 w 245"/>
                  <a:gd name="T17" fmla="*/ 26 h 226"/>
                  <a:gd name="T18" fmla="*/ 4 w 245"/>
                  <a:gd name="T19" fmla="*/ 195 h 226"/>
                  <a:gd name="T20" fmla="*/ 33 w 245"/>
                  <a:gd name="T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26">
                    <a:moveTo>
                      <a:pt x="33" y="215"/>
                    </a:moveTo>
                    <a:cubicBezTo>
                      <a:pt x="36" y="215"/>
                      <a:pt x="40" y="216"/>
                      <a:pt x="46" y="215"/>
                    </a:cubicBezTo>
                    <a:cubicBezTo>
                      <a:pt x="50" y="219"/>
                      <a:pt x="57" y="221"/>
                      <a:pt x="61" y="221"/>
                    </a:cubicBezTo>
                    <a:cubicBezTo>
                      <a:pt x="77" y="224"/>
                      <a:pt x="103" y="226"/>
                      <a:pt x="116" y="215"/>
                    </a:cubicBezTo>
                    <a:cubicBezTo>
                      <a:pt x="175" y="168"/>
                      <a:pt x="227" y="108"/>
                      <a:pt x="242" y="32"/>
                    </a:cubicBezTo>
                    <a:cubicBezTo>
                      <a:pt x="245" y="15"/>
                      <a:pt x="166" y="10"/>
                      <a:pt x="161" y="34"/>
                    </a:cubicBezTo>
                    <a:cubicBezTo>
                      <a:pt x="153" y="79"/>
                      <a:pt x="129" y="119"/>
                      <a:pt x="98" y="154"/>
                    </a:cubicBezTo>
                    <a:cubicBezTo>
                      <a:pt x="113" y="111"/>
                      <a:pt x="130" y="68"/>
                      <a:pt x="141" y="24"/>
                    </a:cubicBezTo>
                    <a:cubicBezTo>
                      <a:pt x="146" y="6"/>
                      <a:pt x="68" y="0"/>
                      <a:pt x="62" y="26"/>
                    </a:cubicBezTo>
                    <a:cubicBezTo>
                      <a:pt x="47" y="84"/>
                      <a:pt x="22" y="138"/>
                      <a:pt x="4" y="195"/>
                    </a:cubicBezTo>
                    <a:cubicBezTo>
                      <a:pt x="0" y="210"/>
                      <a:pt x="22" y="214"/>
                      <a:pt x="33" y="215"/>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6">
                <a:extLst>
                  <a:ext uri="{FF2B5EF4-FFF2-40B4-BE49-F238E27FC236}">
                    <a16:creationId xmlns:a16="http://schemas.microsoft.com/office/drawing/2014/main" id="{4AB9AB78-F60F-4A2E-B03C-050C7F0E8D01}"/>
                  </a:ext>
                </a:extLst>
              </p:cNvPr>
              <p:cNvSpPr>
                <a:spLocks/>
              </p:cNvSpPr>
              <p:nvPr/>
            </p:nvSpPr>
            <p:spPr bwMode="auto">
              <a:xfrm>
                <a:off x="6893197" y="884704"/>
                <a:ext cx="590114" cy="544356"/>
              </a:xfrm>
              <a:custGeom>
                <a:avLst/>
                <a:gdLst>
                  <a:gd name="T0" fmla="*/ 25 w 190"/>
                  <a:gd name="T1" fmla="*/ 166 h 175"/>
                  <a:gd name="T2" fmla="*/ 35 w 190"/>
                  <a:gd name="T3" fmla="*/ 167 h 175"/>
                  <a:gd name="T4" fmla="*/ 47 w 190"/>
                  <a:gd name="T5" fmla="*/ 171 h 175"/>
                  <a:gd name="T6" fmla="*/ 90 w 190"/>
                  <a:gd name="T7" fmla="*/ 166 h 175"/>
                  <a:gd name="T8" fmla="*/ 187 w 190"/>
                  <a:gd name="T9" fmla="*/ 25 h 175"/>
                  <a:gd name="T10" fmla="*/ 125 w 190"/>
                  <a:gd name="T11" fmla="*/ 26 h 175"/>
                  <a:gd name="T12" fmla="*/ 76 w 190"/>
                  <a:gd name="T13" fmla="*/ 119 h 175"/>
                  <a:gd name="T14" fmla="*/ 109 w 190"/>
                  <a:gd name="T15" fmla="*/ 18 h 175"/>
                  <a:gd name="T16" fmla="*/ 48 w 190"/>
                  <a:gd name="T17" fmla="*/ 20 h 175"/>
                  <a:gd name="T18" fmla="*/ 3 w 190"/>
                  <a:gd name="T19" fmla="*/ 151 h 175"/>
                  <a:gd name="T20" fmla="*/ 25 w 190"/>
                  <a:gd name="T21"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75">
                    <a:moveTo>
                      <a:pt x="25" y="166"/>
                    </a:moveTo>
                    <a:cubicBezTo>
                      <a:pt x="27" y="167"/>
                      <a:pt x="31" y="167"/>
                      <a:pt x="35" y="167"/>
                    </a:cubicBezTo>
                    <a:cubicBezTo>
                      <a:pt x="39" y="169"/>
                      <a:pt x="44" y="171"/>
                      <a:pt x="47" y="171"/>
                    </a:cubicBezTo>
                    <a:cubicBezTo>
                      <a:pt x="60" y="174"/>
                      <a:pt x="80" y="175"/>
                      <a:pt x="90" y="166"/>
                    </a:cubicBezTo>
                    <a:cubicBezTo>
                      <a:pt x="136" y="130"/>
                      <a:pt x="176" y="83"/>
                      <a:pt x="187" y="25"/>
                    </a:cubicBezTo>
                    <a:cubicBezTo>
                      <a:pt x="190" y="11"/>
                      <a:pt x="129" y="8"/>
                      <a:pt x="125" y="26"/>
                    </a:cubicBezTo>
                    <a:cubicBezTo>
                      <a:pt x="118" y="61"/>
                      <a:pt x="100" y="92"/>
                      <a:pt x="76" y="119"/>
                    </a:cubicBezTo>
                    <a:cubicBezTo>
                      <a:pt x="88" y="86"/>
                      <a:pt x="101" y="53"/>
                      <a:pt x="109" y="18"/>
                    </a:cubicBezTo>
                    <a:cubicBezTo>
                      <a:pt x="113" y="4"/>
                      <a:pt x="53" y="0"/>
                      <a:pt x="48" y="20"/>
                    </a:cubicBezTo>
                    <a:cubicBezTo>
                      <a:pt x="37" y="65"/>
                      <a:pt x="17" y="107"/>
                      <a:pt x="3" y="151"/>
                    </a:cubicBezTo>
                    <a:cubicBezTo>
                      <a:pt x="0" y="163"/>
                      <a:pt x="17" y="166"/>
                      <a:pt x="25" y="16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8">
                <a:extLst>
                  <a:ext uri="{FF2B5EF4-FFF2-40B4-BE49-F238E27FC236}">
                    <a16:creationId xmlns:a16="http://schemas.microsoft.com/office/drawing/2014/main" id="{6D065FD3-C191-4A46-8CAA-621524313851}"/>
                  </a:ext>
                </a:extLst>
              </p:cNvPr>
              <p:cNvSpPr>
                <a:spLocks/>
              </p:cNvSpPr>
              <p:nvPr/>
            </p:nvSpPr>
            <p:spPr bwMode="auto">
              <a:xfrm>
                <a:off x="6722790" y="2011285"/>
                <a:ext cx="340815" cy="143583"/>
              </a:xfrm>
              <a:custGeom>
                <a:avLst/>
                <a:gdLst>
                  <a:gd name="T0" fmla="*/ 48 w 110"/>
                  <a:gd name="T1" fmla="*/ 15 h 46"/>
                  <a:gd name="T2" fmla="*/ 74 w 110"/>
                  <a:gd name="T3" fmla="*/ 32 h 46"/>
                  <a:gd name="T4" fmla="*/ 48 w 110"/>
                  <a:gd name="T5" fmla="*/ 15 h 46"/>
                </a:gdLst>
                <a:ahLst/>
                <a:cxnLst>
                  <a:cxn ang="0">
                    <a:pos x="T0" y="T1"/>
                  </a:cxn>
                  <a:cxn ang="0">
                    <a:pos x="T2" y="T3"/>
                  </a:cxn>
                  <a:cxn ang="0">
                    <a:pos x="T4" y="T5"/>
                  </a:cxn>
                </a:cxnLst>
                <a:rect l="0" t="0" r="r" b="b"/>
                <a:pathLst>
                  <a:path w="110" h="46">
                    <a:moveTo>
                      <a:pt x="48" y="15"/>
                    </a:moveTo>
                    <a:cubicBezTo>
                      <a:pt x="0" y="46"/>
                      <a:pt x="57" y="42"/>
                      <a:pt x="74" y="32"/>
                    </a:cubicBezTo>
                    <a:cubicBezTo>
                      <a:pt x="110" y="11"/>
                      <a:pt x="72" y="0"/>
                      <a:pt x="48" y="1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9">
                <a:extLst>
                  <a:ext uri="{FF2B5EF4-FFF2-40B4-BE49-F238E27FC236}">
                    <a16:creationId xmlns:a16="http://schemas.microsoft.com/office/drawing/2014/main" id="{D8081AA2-ADA0-49C2-A576-0D10B418AF9C}"/>
                  </a:ext>
                </a:extLst>
              </p:cNvPr>
              <p:cNvSpPr>
                <a:spLocks/>
              </p:cNvSpPr>
              <p:nvPr/>
            </p:nvSpPr>
            <p:spPr bwMode="auto">
              <a:xfrm>
                <a:off x="6181589" y="1784076"/>
                <a:ext cx="192497" cy="290323"/>
              </a:xfrm>
              <a:custGeom>
                <a:avLst/>
                <a:gdLst>
                  <a:gd name="T0" fmla="*/ 21 w 62"/>
                  <a:gd name="T1" fmla="*/ 45 h 93"/>
                  <a:gd name="T2" fmla="*/ 49 w 62"/>
                  <a:gd name="T3" fmla="*/ 34 h 93"/>
                  <a:gd name="T4" fmla="*/ 21 w 62"/>
                  <a:gd name="T5" fmla="*/ 45 h 93"/>
                </a:gdLst>
                <a:ahLst/>
                <a:cxnLst>
                  <a:cxn ang="0">
                    <a:pos x="T0" y="T1"/>
                  </a:cxn>
                  <a:cxn ang="0">
                    <a:pos x="T2" y="T3"/>
                  </a:cxn>
                  <a:cxn ang="0">
                    <a:pos x="T4" y="T5"/>
                  </a:cxn>
                </a:cxnLst>
                <a:rect l="0" t="0" r="r" b="b"/>
                <a:pathLst>
                  <a:path w="62" h="93">
                    <a:moveTo>
                      <a:pt x="21" y="45"/>
                    </a:moveTo>
                    <a:cubicBezTo>
                      <a:pt x="62" y="93"/>
                      <a:pt x="62" y="51"/>
                      <a:pt x="49" y="34"/>
                    </a:cubicBezTo>
                    <a:cubicBezTo>
                      <a:pt x="21" y="0"/>
                      <a:pt x="0" y="22"/>
                      <a:pt x="21" y="4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90">
                <a:extLst>
                  <a:ext uri="{FF2B5EF4-FFF2-40B4-BE49-F238E27FC236}">
                    <a16:creationId xmlns:a16="http://schemas.microsoft.com/office/drawing/2014/main" id="{911D4E63-68C9-4515-AB3C-3B8D31D0C242}"/>
                  </a:ext>
                </a:extLst>
              </p:cNvPr>
              <p:cNvSpPr>
                <a:spLocks/>
              </p:cNvSpPr>
              <p:nvPr/>
            </p:nvSpPr>
            <p:spPr bwMode="auto">
              <a:xfrm>
                <a:off x="6746458" y="2158026"/>
                <a:ext cx="159363" cy="99404"/>
              </a:xfrm>
              <a:custGeom>
                <a:avLst/>
                <a:gdLst>
                  <a:gd name="T0" fmla="*/ 46 w 51"/>
                  <a:gd name="T1" fmla="*/ 12 h 32"/>
                  <a:gd name="T2" fmla="*/ 12 w 51"/>
                  <a:gd name="T3" fmla="*/ 21 h 32"/>
                  <a:gd name="T4" fmla="*/ 23 w 51"/>
                  <a:gd name="T5" fmla="*/ 5 h 32"/>
                  <a:gd name="T6" fmla="*/ 46 w 51"/>
                  <a:gd name="T7" fmla="*/ 12 h 32"/>
                </a:gdLst>
                <a:ahLst/>
                <a:cxnLst>
                  <a:cxn ang="0">
                    <a:pos x="T0" y="T1"/>
                  </a:cxn>
                  <a:cxn ang="0">
                    <a:pos x="T2" y="T3"/>
                  </a:cxn>
                  <a:cxn ang="0">
                    <a:pos x="T4" y="T5"/>
                  </a:cxn>
                  <a:cxn ang="0">
                    <a:pos x="T6" y="T7"/>
                  </a:cxn>
                </a:cxnLst>
                <a:rect l="0" t="0" r="r" b="b"/>
                <a:pathLst>
                  <a:path w="51" h="32">
                    <a:moveTo>
                      <a:pt x="46" y="12"/>
                    </a:moveTo>
                    <a:cubicBezTo>
                      <a:pt x="42" y="22"/>
                      <a:pt x="28" y="32"/>
                      <a:pt x="12" y="21"/>
                    </a:cubicBezTo>
                    <a:cubicBezTo>
                      <a:pt x="0" y="12"/>
                      <a:pt x="17" y="7"/>
                      <a:pt x="23" y="5"/>
                    </a:cubicBezTo>
                    <a:cubicBezTo>
                      <a:pt x="36" y="0"/>
                      <a:pt x="51" y="1"/>
                      <a:pt x="46" y="12"/>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1">
                <a:extLst>
                  <a:ext uri="{FF2B5EF4-FFF2-40B4-BE49-F238E27FC236}">
                    <a16:creationId xmlns:a16="http://schemas.microsoft.com/office/drawing/2014/main" id="{16982F88-6E5A-4A29-9719-12A9CD11DAB8}"/>
                  </a:ext>
                </a:extLst>
              </p:cNvPr>
              <p:cNvSpPr>
                <a:spLocks/>
              </p:cNvSpPr>
              <p:nvPr/>
            </p:nvSpPr>
            <p:spPr bwMode="auto">
              <a:xfrm>
                <a:off x="6255747" y="2001818"/>
                <a:ext cx="115183" cy="127805"/>
              </a:xfrm>
              <a:custGeom>
                <a:avLst/>
                <a:gdLst>
                  <a:gd name="T0" fmla="*/ 2 w 37"/>
                  <a:gd name="T1" fmla="*/ 14 h 41"/>
                  <a:gd name="T2" fmla="*/ 25 w 37"/>
                  <a:gd name="T3" fmla="*/ 18 h 41"/>
                  <a:gd name="T4" fmla="*/ 27 w 37"/>
                  <a:gd name="T5" fmla="*/ 40 h 41"/>
                  <a:gd name="T6" fmla="*/ 2 w 37"/>
                  <a:gd name="T7" fmla="*/ 14 h 41"/>
                </a:gdLst>
                <a:ahLst/>
                <a:cxnLst>
                  <a:cxn ang="0">
                    <a:pos x="T0" y="T1"/>
                  </a:cxn>
                  <a:cxn ang="0">
                    <a:pos x="T2" y="T3"/>
                  </a:cxn>
                  <a:cxn ang="0">
                    <a:pos x="T4" y="T5"/>
                  </a:cxn>
                  <a:cxn ang="0">
                    <a:pos x="T6" y="T7"/>
                  </a:cxn>
                </a:cxnLst>
                <a:rect l="0" t="0" r="r" b="b"/>
                <a:pathLst>
                  <a:path w="37" h="41">
                    <a:moveTo>
                      <a:pt x="2" y="14"/>
                    </a:moveTo>
                    <a:cubicBezTo>
                      <a:pt x="6" y="0"/>
                      <a:pt x="21" y="15"/>
                      <a:pt x="25" y="18"/>
                    </a:cubicBezTo>
                    <a:cubicBezTo>
                      <a:pt x="36" y="27"/>
                      <a:pt x="37" y="41"/>
                      <a:pt x="27" y="40"/>
                    </a:cubicBezTo>
                    <a:cubicBezTo>
                      <a:pt x="3" y="37"/>
                      <a:pt x="0" y="20"/>
                      <a:pt x="2" y="14"/>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2">
                <a:extLst>
                  <a:ext uri="{FF2B5EF4-FFF2-40B4-BE49-F238E27FC236}">
                    <a16:creationId xmlns:a16="http://schemas.microsoft.com/office/drawing/2014/main" id="{43DC3991-1A2A-4B72-81C4-914AEEE46C01}"/>
                  </a:ext>
                </a:extLst>
              </p:cNvPr>
              <p:cNvSpPr>
                <a:spLocks/>
              </p:cNvSpPr>
              <p:nvPr/>
            </p:nvSpPr>
            <p:spPr bwMode="auto">
              <a:xfrm>
                <a:off x="6527137" y="1754097"/>
                <a:ext cx="138850" cy="201964"/>
              </a:xfrm>
              <a:custGeom>
                <a:avLst/>
                <a:gdLst>
                  <a:gd name="T0" fmla="*/ 42 w 45"/>
                  <a:gd name="T1" fmla="*/ 21 h 65"/>
                  <a:gd name="T2" fmla="*/ 15 w 45"/>
                  <a:gd name="T3" fmla="*/ 13 h 65"/>
                  <a:gd name="T4" fmla="*/ 8 w 45"/>
                  <a:gd name="T5" fmla="*/ 57 h 65"/>
                  <a:gd name="T6" fmla="*/ 42 w 45"/>
                  <a:gd name="T7" fmla="*/ 21 h 65"/>
                </a:gdLst>
                <a:ahLst/>
                <a:cxnLst>
                  <a:cxn ang="0">
                    <a:pos x="T0" y="T1"/>
                  </a:cxn>
                  <a:cxn ang="0">
                    <a:pos x="T2" y="T3"/>
                  </a:cxn>
                  <a:cxn ang="0">
                    <a:pos x="T4" y="T5"/>
                  </a:cxn>
                  <a:cxn ang="0">
                    <a:pos x="T6" y="T7"/>
                  </a:cxn>
                </a:cxnLst>
                <a:rect l="0" t="0" r="r" b="b"/>
                <a:pathLst>
                  <a:path w="45" h="65">
                    <a:moveTo>
                      <a:pt x="42" y="21"/>
                    </a:moveTo>
                    <a:cubicBezTo>
                      <a:pt x="31" y="0"/>
                      <a:pt x="21" y="8"/>
                      <a:pt x="15" y="13"/>
                    </a:cubicBezTo>
                    <a:cubicBezTo>
                      <a:pt x="0" y="25"/>
                      <a:pt x="0" y="55"/>
                      <a:pt x="8" y="57"/>
                    </a:cubicBezTo>
                    <a:cubicBezTo>
                      <a:pt x="41" y="65"/>
                      <a:pt x="45" y="28"/>
                      <a:pt x="42" y="21"/>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3">
                <a:extLst>
                  <a:ext uri="{FF2B5EF4-FFF2-40B4-BE49-F238E27FC236}">
                    <a16:creationId xmlns:a16="http://schemas.microsoft.com/office/drawing/2014/main" id="{CDB40A3E-0F58-4F39-AA9C-84FBE715867B}"/>
                  </a:ext>
                </a:extLst>
              </p:cNvPr>
              <p:cNvSpPr>
                <a:spLocks noEditPoints="1"/>
              </p:cNvSpPr>
              <p:nvPr/>
            </p:nvSpPr>
            <p:spPr bwMode="auto">
              <a:xfrm>
                <a:off x="6075873" y="1520576"/>
                <a:ext cx="1054001" cy="970374"/>
              </a:xfrm>
              <a:custGeom>
                <a:avLst/>
                <a:gdLst>
                  <a:gd name="T0" fmla="*/ 324 w 339"/>
                  <a:gd name="T1" fmla="*/ 152 h 312"/>
                  <a:gd name="T2" fmla="*/ 317 w 339"/>
                  <a:gd name="T3" fmla="*/ 120 h 312"/>
                  <a:gd name="T4" fmla="*/ 8 w 339"/>
                  <a:gd name="T5" fmla="*/ 134 h 312"/>
                  <a:gd name="T6" fmla="*/ 1 w 339"/>
                  <a:gd name="T7" fmla="*/ 147 h 312"/>
                  <a:gd name="T8" fmla="*/ 3 w 339"/>
                  <a:gd name="T9" fmla="*/ 177 h 312"/>
                  <a:gd name="T10" fmla="*/ 62 w 339"/>
                  <a:gd name="T11" fmla="*/ 291 h 312"/>
                  <a:gd name="T12" fmla="*/ 78 w 339"/>
                  <a:gd name="T13" fmla="*/ 290 h 312"/>
                  <a:gd name="T14" fmla="*/ 95 w 339"/>
                  <a:gd name="T15" fmla="*/ 292 h 312"/>
                  <a:gd name="T16" fmla="*/ 125 w 339"/>
                  <a:gd name="T17" fmla="*/ 301 h 312"/>
                  <a:gd name="T18" fmla="*/ 120 w 339"/>
                  <a:gd name="T19" fmla="*/ 297 h 312"/>
                  <a:gd name="T20" fmla="*/ 123 w 339"/>
                  <a:gd name="T21" fmla="*/ 288 h 312"/>
                  <a:gd name="T22" fmla="*/ 100 w 339"/>
                  <a:gd name="T23" fmla="*/ 274 h 312"/>
                  <a:gd name="T24" fmla="*/ 66 w 339"/>
                  <a:gd name="T25" fmla="*/ 247 h 312"/>
                  <a:gd name="T26" fmla="*/ 48 w 339"/>
                  <a:gd name="T27" fmla="*/ 240 h 312"/>
                  <a:gd name="T28" fmla="*/ 29 w 339"/>
                  <a:gd name="T29" fmla="*/ 122 h 312"/>
                  <a:gd name="T30" fmla="*/ 302 w 339"/>
                  <a:gd name="T31" fmla="*/ 103 h 312"/>
                  <a:gd name="T32" fmla="*/ 316 w 339"/>
                  <a:gd name="T33" fmla="*/ 155 h 312"/>
                  <a:gd name="T34" fmla="*/ 316 w 339"/>
                  <a:gd name="T35" fmla="*/ 157 h 312"/>
                  <a:gd name="T36" fmla="*/ 319 w 339"/>
                  <a:gd name="T37" fmla="*/ 157 h 312"/>
                  <a:gd name="T38" fmla="*/ 323 w 339"/>
                  <a:gd name="T39" fmla="*/ 157 h 312"/>
                  <a:gd name="T40" fmla="*/ 317 w 339"/>
                  <a:gd name="T41" fmla="*/ 196 h 312"/>
                  <a:gd name="T42" fmla="*/ 311 w 339"/>
                  <a:gd name="T43" fmla="*/ 195 h 312"/>
                  <a:gd name="T44" fmla="*/ 304 w 339"/>
                  <a:gd name="T45" fmla="*/ 214 h 312"/>
                  <a:gd name="T46" fmla="*/ 269 w 339"/>
                  <a:gd name="T47" fmla="*/ 264 h 312"/>
                  <a:gd name="T48" fmla="*/ 242 w 339"/>
                  <a:gd name="T49" fmla="*/ 283 h 312"/>
                  <a:gd name="T50" fmla="*/ 237 w 339"/>
                  <a:gd name="T51" fmla="*/ 243 h 312"/>
                  <a:gd name="T52" fmla="*/ 231 w 339"/>
                  <a:gd name="T53" fmla="*/ 289 h 312"/>
                  <a:gd name="T54" fmla="*/ 221 w 339"/>
                  <a:gd name="T55" fmla="*/ 294 h 312"/>
                  <a:gd name="T56" fmla="*/ 199 w 339"/>
                  <a:gd name="T57" fmla="*/ 300 h 312"/>
                  <a:gd name="T58" fmla="*/ 287 w 339"/>
                  <a:gd name="T59" fmla="*/ 275 h 312"/>
                  <a:gd name="T60" fmla="*/ 299 w 339"/>
                  <a:gd name="T61" fmla="*/ 251 h 312"/>
                  <a:gd name="T62" fmla="*/ 309 w 339"/>
                  <a:gd name="T63" fmla="*/ 222 h 312"/>
                  <a:gd name="T64" fmla="*/ 321 w 339"/>
                  <a:gd name="T65" fmla="*/ 202 h 312"/>
                  <a:gd name="T66" fmla="*/ 235 w 339"/>
                  <a:gd name="T67" fmla="*/ 295 h 312"/>
                  <a:gd name="T68" fmla="*/ 238 w 339"/>
                  <a:gd name="T69"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12">
                    <a:moveTo>
                      <a:pt x="339" y="178"/>
                    </a:moveTo>
                    <a:cubicBezTo>
                      <a:pt x="339" y="164"/>
                      <a:pt x="333" y="153"/>
                      <a:pt x="324" y="152"/>
                    </a:cubicBezTo>
                    <a:cubicBezTo>
                      <a:pt x="323" y="152"/>
                      <a:pt x="323" y="152"/>
                      <a:pt x="323" y="152"/>
                    </a:cubicBezTo>
                    <a:cubicBezTo>
                      <a:pt x="322" y="137"/>
                      <a:pt x="319" y="125"/>
                      <a:pt x="317" y="120"/>
                    </a:cubicBezTo>
                    <a:cubicBezTo>
                      <a:pt x="291" y="53"/>
                      <a:pt x="227" y="4"/>
                      <a:pt x="155" y="2"/>
                    </a:cubicBezTo>
                    <a:cubicBezTo>
                      <a:pt x="52" y="0"/>
                      <a:pt x="19" y="84"/>
                      <a:pt x="8" y="134"/>
                    </a:cubicBezTo>
                    <a:cubicBezTo>
                      <a:pt x="8" y="64"/>
                      <a:pt x="59" y="24"/>
                      <a:pt x="60" y="24"/>
                    </a:cubicBezTo>
                    <a:cubicBezTo>
                      <a:pt x="57" y="23"/>
                      <a:pt x="0" y="43"/>
                      <a:pt x="1" y="147"/>
                    </a:cubicBezTo>
                    <a:cubicBezTo>
                      <a:pt x="1" y="146"/>
                      <a:pt x="1" y="146"/>
                      <a:pt x="1" y="145"/>
                    </a:cubicBezTo>
                    <a:cubicBezTo>
                      <a:pt x="1" y="146"/>
                      <a:pt x="1" y="161"/>
                      <a:pt x="3" y="177"/>
                    </a:cubicBezTo>
                    <a:cubicBezTo>
                      <a:pt x="11" y="216"/>
                      <a:pt x="33" y="249"/>
                      <a:pt x="55" y="265"/>
                    </a:cubicBezTo>
                    <a:cubicBezTo>
                      <a:pt x="52" y="273"/>
                      <a:pt x="62" y="291"/>
                      <a:pt x="62" y="291"/>
                    </a:cubicBezTo>
                    <a:cubicBezTo>
                      <a:pt x="62" y="284"/>
                      <a:pt x="64" y="280"/>
                      <a:pt x="67" y="278"/>
                    </a:cubicBezTo>
                    <a:cubicBezTo>
                      <a:pt x="71" y="284"/>
                      <a:pt x="78" y="290"/>
                      <a:pt x="78" y="290"/>
                    </a:cubicBezTo>
                    <a:cubicBezTo>
                      <a:pt x="73" y="283"/>
                      <a:pt x="73" y="278"/>
                      <a:pt x="73" y="276"/>
                    </a:cubicBezTo>
                    <a:cubicBezTo>
                      <a:pt x="79" y="281"/>
                      <a:pt x="86" y="287"/>
                      <a:pt x="95" y="292"/>
                    </a:cubicBezTo>
                    <a:cubicBezTo>
                      <a:pt x="132" y="306"/>
                      <a:pt x="132" y="306"/>
                      <a:pt x="132" y="306"/>
                    </a:cubicBezTo>
                    <a:cubicBezTo>
                      <a:pt x="132" y="306"/>
                      <a:pt x="129" y="305"/>
                      <a:pt x="125" y="301"/>
                    </a:cubicBezTo>
                    <a:cubicBezTo>
                      <a:pt x="151" y="310"/>
                      <a:pt x="170" y="312"/>
                      <a:pt x="168" y="311"/>
                    </a:cubicBezTo>
                    <a:cubicBezTo>
                      <a:pt x="148" y="307"/>
                      <a:pt x="133" y="302"/>
                      <a:pt x="120" y="297"/>
                    </a:cubicBezTo>
                    <a:cubicBezTo>
                      <a:pt x="186" y="299"/>
                      <a:pt x="211" y="283"/>
                      <a:pt x="211" y="283"/>
                    </a:cubicBezTo>
                    <a:cubicBezTo>
                      <a:pt x="174" y="295"/>
                      <a:pt x="144" y="293"/>
                      <a:pt x="123" y="288"/>
                    </a:cubicBezTo>
                    <a:cubicBezTo>
                      <a:pt x="178" y="288"/>
                      <a:pt x="199" y="275"/>
                      <a:pt x="199" y="275"/>
                    </a:cubicBezTo>
                    <a:cubicBezTo>
                      <a:pt x="157" y="288"/>
                      <a:pt x="122" y="282"/>
                      <a:pt x="100" y="274"/>
                    </a:cubicBezTo>
                    <a:cubicBezTo>
                      <a:pt x="99" y="264"/>
                      <a:pt x="100" y="241"/>
                      <a:pt x="123" y="248"/>
                    </a:cubicBezTo>
                    <a:cubicBezTo>
                      <a:pt x="123" y="248"/>
                      <a:pt x="76" y="225"/>
                      <a:pt x="66" y="247"/>
                    </a:cubicBezTo>
                    <a:cubicBezTo>
                      <a:pt x="55" y="232"/>
                      <a:pt x="48" y="216"/>
                      <a:pt x="54" y="202"/>
                    </a:cubicBezTo>
                    <a:cubicBezTo>
                      <a:pt x="54" y="202"/>
                      <a:pt x="42" y="218"/>
                      <a:pt x="48" y="240"/>
                    </a:cubicBezTo>
                    <a:cubicBezTo>
                      <a:pt x="47" y="239"/>
                      <a:pt x="47" y="238"/>
                      <a:pt x="46" y="237"/>
                    </a:cubicBezTo>
                    <a:cubicBezTo>
                      <a:pt x="24" y="210"/>
                      <a:pt x="22" y="151"/>
                      <a:pt x="29" y="122"/>
                    </a:cubicBezTo>
                    <a:cubicBezTo>
                      <a:pt x="48" y="36"/>
                      <a:pt x="114" y="17"/>
                      <a:pt x="164" y="17"/>
                    </a:cubicBezTo>
                    <a:cubicBezTo>
                      <a:pt x="217" y="16"/>
                      <a:pt x="274" y="54"/>
                      <a:pt x="302" y="103"/>
                    </a:cubicBezTo>
                    <a:cubicBezTo>
                      <a:pt x="302" y="103"/>
                      <a:pt x="302" y="102"/>
                      <a:pt x="301" y="102"/>
                    </a:cubicBezTo>
                    <a:cubicBezTo>
                      <a:pt x="308" y="116"/>
                      <a:pt x="315" y="134"/>
                      <a:pt x="316" y="155"/>
                    </a:cubicBezTo>
                    <a:cubicBezTo>
                      <a:pt x="315" y="156"/>
                      <a:pt x="313" y="157"/>
                      <a:pt x="312" y="158"/>
                    </a:cubicBezTo>
                    <a:cubicBezTo>
                      <a:pt x="313" y="158"/>
                      <a:pt x="315" y="157"/>
                      <a:pt x="316" y="157"/>
                    </a:cubicBezTo>
                    <a:cubicBezTo>
                      <a:pt x="316" y="157"/>
                      <a:pt x="316" y="157"/>
                      <a:pt x="316" y="157"/>
                    </a:cubicBezTo>
                    <a:cubicBezTo>
                      <a:pt x="317" y="157"/>
                      <a:pt x="318" y="157"/>
                      <a:pt x="319" y="157"/>
                    </a:cubicBezTo>
                    <a:cubicBezTo>
                      <a:pt x="321" y="157"/>
                      <a:pt x="322" y="157"/>
                      <a:pt x="323" y="157"/>
                    </a:cubicBezTo>
                    <a:cubicBezTo>
                      <a:pt x="323" y="157"/>
                      <a:pt x="323" y="157"/>
                      <a:pt x="323" y="157"/>
                    </a:cubicBezTo>
                    <a:cubicBezTo>
                      <a:pt x="330" y="160"/>
                      <a:pt x="335" y="168"/>
                      <a:pt x="334" y="177"/>
                    </a:cubicBezTo>
                    <a:cubicBezTo>
                      <a:pt x="334" y="188"/>
                      <a:pt x="326" y="197"/>
                      <a:pt x="317" y="196"/>
                    </a:cubicBezTo>
                    <a:cubicBezTo>
                      <a:pt x="314" y="196"/>
                      <a:pt x="312" y="195"/>
                      <a:pt x="310" y="193"/>
                    </a:cubicBezTo>
                    <a:cubicBezTo>
                      <a:pt x="310" y="194"/>
                      <a:pt x="311" y="195"/>
                      <a:pt x="311" y="195"/>
                    </a:cubicBezTo>
                    <a:cubicBezTo>
                      <a:pt x="309" y="202"/>
                      <a:pt x="307" y="209"/>
                      <a:pt x="305" y="214"/>
                    </a:cubicBezTo>
                    <a:cubicBezTo>
                      <a:pt x="304" y="214"/>
                      <a:pt x="304" y="214"/>
                      <a:pt x="304" y="214"/>
                    </a:cubicBezTo>
                    <a:cubicBezTo>
                      <a:pt x="297" y="231"/>
                      <a:pt x="288" y="244"/>
                      <a:pt x="279" y="255"/>
                    </a:cubicBezTo>
                    <a:cubicBezTo>
                      <a:pt x="276" y="258"/>
                      <a:pt x="272" y="261"/>
                      <a:pt x="269" y="264"/>
                    </a:cubicBezTo>
                    <a:cubicBezTo>
                      <a:pt x="266" y="255"/>
                      <a:pt x="255" y="242"/>
                      <a:pt x="255" y="242"/>
                    </a:cubicBezTo>
                    <a:cubicBezTo>
                      <a:pt x="255" y="253"/>
                      <a:pt x="247" y="272"/>
                      <a:pt x="242" y="283"/>
                    </a:cubicBezTo>
                    <a:cubicBezTo>
                      <a:pt x="242" y="283"/>
                      <a:pt x="241" y="283"/>
                      <a:pt x="241" y="284"/>
                    </a:cubicBezTo>
                    <a:cubicBezTo>
                      <a:pt x="245" y="266"/>
                      <a:pt x="237" y="243"/>
                      <a:pt x="237" y="243"/>
                    </a:cubicBezTo>
                    <a:cubicBezTo>
                      <a:pt x="241" y="267"/>
                      <a:pt x="237" y="281"/>
                      <a:pt x="234" y="288"/>
                    </a:cubicBezTo>
                    <a:cubicBezTo>
                      <a:pt x="233" y="289"/>
                      <a:pt x="232" y="289"/>
                      <a:pt x="231" y="289"/>
                    </a:cubicBezTo>
                    <a:cubicBezTo>
                      <a:pt x="240" y="269"/>
                      <a:pt x="229" y="237"/>
                      <a:pt x="229" y="237"/>
                    </a:cubicBezTo>
                    <a:cubicBezTo>
                      <a:pt x="234" y="273"/>
                      <a:pt x="227" y="288"/>
                      <a:pt x="221" y="294"/>
                    </a:cubicBezTo>
                    <a:cubicBezTo>
                      <a:pt x="212" y="298"/>
                      <a:pt x="212" y="298"/>
                      <a:pt x="212" y="298"/>
                    </a:cubicBezTo>
                    <a:cubicBezTo>
                      <a:pt x="204" y="300"/>
                      <a:pt x="199" y="300"/>
                      <a:pt x="199" y="300"/>
                    </a:cubicBezTo>
                    <a:cubicBezTo>
                      <a:pt x="199" y="300"/>
                      <a:pt x="204" y="301"/>
                      <a:pt x="212" y="300"/>
                    </a:cubicBezTo>
                    <a:cubicBezTo>
                      <a:pt x="220" y="303"/>
                      <a:pt x="246" y="309"/>
                      <a:pt x="287" y="275"/>
                    </a:cubicBezTo>
                    <a:cubicBezTo>
                      <a:pt x="287" y="275"/>
                      <a:pt x="271" y="285"/>
                      <a:pt x="255" y="291"/>
                    </a:cubicBezTo>
                    <a:cubicBezTo>
                      <a:pt x="267" y="286"/>
                      <a:pt x="282" y="275"/>
                      <a:pt x="299" y="251"/>
                    </a:cubicBezTo>
                    <a:cubicBezTo>
                      <a:pt x="299" y="251"/>
                      <a:pt x="278" y="274"/>
                      <a:pt x="259" y="282"/>
                    </a:cubicBezTo>
                    <a:cubicBezTo>
                      <a:pt x="275" y="271"/>
                      <a:pt x="292" y="252"/>
                      <a:pt x="309" y="222"/>
                    </a:cubicBezTo>
                    <a:cubicBezTo>
                      <a:pt x="312" y="215"/>
                      <a:pt x="315" y="208"/>
                      <a:pt x="317" y="201"/>
                    </a:cubicBezTo>
                    <a:cubicBezTo>
                      <a:pt x="318" y="201"/>
                      <a:pt x="320" y="202"/>
                      <a:pt x="321" y="202"/>
                    </a:cubicBezTo>
                    <a:cubicBezTo>
                      <a:pt x="330" y="202"/>
                      <a:pt x="338" y="191"/>
                      <a:pt x="339" y="178"/>
                    </a:cubicBezTo>
                    <a:close/>
                    <a:moveTo>
                      <a:pt x="235" y="295"/>
                    </a:moveTo>
                    <a:cubicBezTo>
                      <a:pt x="235" y="295"/>
                      <a:pt x="236" y="295"/>
                      <a:pt x="236" y="295"/>
                    </a:cubicBezTo>
                    <a:cubicBezTo>
                      <a:pt x="236" y="295"/>
                      <a:pt x="237" y="295"/>
                      <a:pt x="238" y="295"/>
                    </a:cubicBezTo>
                    <a:cubicBezTo>
                      <a:pt x="237" y="295"/>
                      <a:pt x="236" y="295"/>
                      <a:pt x="235" y="295"/>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4">
                <a:extLst>
                  <a:ext uri="{FF2B5EF4-FFF2-40B4-BE49-F238E27FC236}">
                    <a16:creationId xmlns:a16="http://schemas.microsoft.com/office/drawing/2014/main" id="{2AF92F2C-FF3E-4278-B2FC-736964539437}"/>
                  </a:ext>
                </a:extLst>
              </p:cNvPr>
              <p:cNvSpPr>
                <a:spLocks/>
              </p:cNvSpPr>
              <p:nvPr/>
            </p:nvSpPr>
            <p:spPr bwMode="auto">
              <a:xfrm>
                <a:off x="6517670" y="2090178"/>
                <a:ext cx="119916" cy="71003"/>
              </a:xfrm>
              <a:custGeom>
                <a:avLst/>
                <a:gdLst>
                  <a:gd name="T0" fmla="*/ 0 w 39"/>
                  <a:gd name="T1" fmla="*/ 1 h 23"/>
                  <a:gd name="T2" fmla="*/ 3 w 39"/>
                  <a:gd name="T3" fmla="*/ 0 h 23"/>
                  <a:gd name="T4" fmla="*/ 38 w 39"/>
                  <a:gd name="T5" fmla="*/ 10 h 23"/>
                  <a:gd name="T6" fmla="*/ 39 w 39"/>
                  <a:gd name="T7" fmla="*/ 13 h 23"/>
                  <a:gd name="T8" fmla="*/ 0 w 39"/>
                  <a:gd name="T9" fmla="*/ 1 h 23"/>
                </a:gdLst>
                <a:ahLst/>
                <a:cxnLst>
                  <a:cxn ang="0">
                    <a:pos x="T0" y="T1"/>
                  </a:cxn>
                  <a:cxn ang="0">
                    <a:pos x="T2" y="T3"/>
                  </a:cxn>
                  <a:cxn ang="0">
                    <a:pos x="T4" y="T5"/>
                  </a:cxn>
                  <a:cxn ang="0">
                    <a:pos x="T6" y="T7"/>
                  </a:cxn>
                  <a:cxn ang="0">
                    <a:pos x="T8" y="T9"/>
                  </a:cxn>
                </a:cxnLst>
                <a:rect l="0" t="0" r="r" b="b"/>
                <a:pathLst>
                  <a:path w="39" h="23">
                    <a:moveTo>
                      <a:pt x="0" y="1"/>
                    </a:moveTo>
                    <a:cubicBezTo>
                      <a:pt x="3" y="0"/>
                      <a:pt x="3" y="0"/>
                      <a:pt x="3" y="0"/>
                    </a:cubicBezTo>
                    <a:cubicBezTo>
                      <a:pt x="3" y="1"/>
                      <a:pt x="17" y="20"/>
                      <a:pt x="38" y="10"/>
                    </a:cubicBezTo>
                    <a:cubicBezTo>
                      <a:pt x="39" y="13"/>
                      <a:pt x="39" y="13"/>
                      <a:pt x="39" y="13"/>
                    </a:cubicBezTo>
                    <a:cubicBezTo>
                      <a:pt x="16" y="23"/>
                      <a:pt x="1" y="2"/>
                      <a:pt x="0" y="1"/>
                    </a:cubicBezTo>
                    <a:close/>
                  </a:path>
                </a:pathLst>
              </a:custGeom>
              <a:solidFill>
                <a:srgbClr val="080808"/>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5">
                <a:extLst>
                  <a:ext uri="{FF2B5EF4-FFF2-40B4-BE49-F238E27FC236}">
                    <a16:creationId xmlns:a16="http://schemas.microsoft.com/office/drawing/2014/main" id="{DE212163-EFCE-416B-9E1C-F9F828E8555E}"/>
                  </a:ext>
                </a:extLst>
              </p:cNvPr>
              <p:cNvSpPr>
                <a:spLocks noEditPoints="1"/>
              </p:cNvSpPr>
              <p:nvPr/>
            </p:nvSpPr>
            <p:spPr bwMode="auto">
              <a:xfrm>
                <a:off x="6871107" y="349815"/>
                <a:ext cx="678473" cy="457575"/>
              </a:xfrm>
              <a:custGeom>
                <a:avLst/>
                <a:gdLst>
                  <a:gd name="T0" fmla="*/ 144 w 218"/>
                  <a:gd name="T1" fmla="*/ 140 h 147"/>
                  <a:gd name="T2" fmla="*/ 177 w 218"/>
                  <a:gd name="T3" fmla="*/ 146 h 147"/>
                  <a:gd name="T4" fmla="*/ 192 w 218"/>
                  <a:gd name="T5" fmla="*/ 143 h 147"/>
                  <a:gd name="T6" fmla="*/ 213 w 218"/>
                  <a:gd name="T7" fmla="*/ 108 h 147"/>
                  <a:gd name="T8" fmla="*/ 170 w 218"/>
                  <a:gd name="T9" fmla="*/ 85 h 147"/>
                  <a:gd name="T10" fmla="*/ 136 w 218"/>
                  <a:gd name="T11" fmla="*/ 79 h 147"/>
                  <a:gd name="T12" fmla="*/ 121 w 218"/>
                  <a:gd name="T13" fmla="*/ 82 h 147"/>
                  <a:gd name="T14" fmla="*/ 90 w 218"/>
                  <a:gd name="T15" fmla="*/ 100 h 147"/>
                  <a:gd name="T16" fmla="*/ 144 w 218"/>
                  <a:gd name="T17" fmla="*/ 140 h 147"/>
                  <a:gd name="T18" fmla="*/ 14 w 218"/>
                  <a:gd name="T19" fmla="*/ 44 h 147"/>
                  <a:gd name="T20" fmla="*/ 14 w 218"/>
                  <a:gd name="T21" fmla="*/ 44 h 147"/>
                  <a:gd name="T22" fmla="*/ 16 w 218"/>
                  <a:gd name="T23" fmla="*/ 48 h 147"/>
                  <a:gd name="T24" fmla="*/ 16 w 218"/>
                  <a:gd name="T25" fmla="*/ 48 h 147"/>
                  <a:gd name="T26" fmla="*/ 16 w 218"/>
                  <a:gd name="T27" fmla="*/ 53 h 147"/>
                  <a:gd name="T28" fmla="*/ 15 w 218"/>
                  <a:gd name="T29" fmla="*/ 58 h 147"/>
                  <a:gd name="T30" fmla="*/ 15 w 218"/>
                  <a:gd name="T31" fmla="*/ 59 h 147"/>
                  <a:gd name="T32" fmla="*/ 10 w 218"/>
                  <a:gd name="T33" fmla="*/ 69 h 147"/>
                  <a:gd name="T34" fmla="*/ 38 w 218"/>
                  <a:gd name="T35" fmla="*/ 104 h 147"/>
                  <a:gd name="T36" fmla="*/ 90 w 218"/>
                  <a:gd name="T37" fmla="*/ 100 h 147"/>
                  <a:gd name="T38" fmla="*/ 88 w 218"/>
                  <a:gd name="T39" fmla="*/ 18 h 147"/>
                  <a:gd name="T40" fmla="*/ 31 w 218"/>
                  <a:gd name="T41" fmla="*/ 6 h 147"/>
                  <a:gd name="T42" fmla="*/ 14 w 218"/>
                  <a:gd name="T43" fmla="*/ 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8" h="147">
                    <a:moveTo>
                      <a:pt x="144" y="140"/>
                    </a:moveTo>
                    <a:cubicBezTo>
                      <a:pt x="154" y="143"/>
                      <a:pt x="166" y="145"/>
                      <a:pt x="177" y="146"/>
                    </a:cubicBezTo>
                    <a:cubicBezTo>
                      <a:pt x="181" y="146"/>
                      <a:pt x="190" y="147"/>
                      <a:pt x="192" y="143"/>
                    </a:cubicBezTo>
                    <a:cubicBezTo>
                      <a:pt x="199" y="131"/>
                      <a:pt x="206" y="119"/>
                      <a:pt x="213" y="108"/>
                    </a:cubicBezTo>
                    <a:cubicBezTo>
                      <a:pt x="218" y="99"/>
                      <a:pt x="173" y="86"/>
                      <a:pt x="170" y="85"/>
                    </a:cubicBezTo>
                    <a:cubicBezTo>
                      <a:pt x="159" y="82"/>
                      <a:pt x="148" y="79"/>
                      <a:pt x="136" y="79"/>
                    </a:cubicBezTo>
                    <a:cubicBezTo>
                      <a:pt x="133" y="78"/>
                      <a:pt x="124" y="77"/>
                      <a:pt x="121" y="82"/>
                    </a:cubicBezTo>
                    <a:cubicBezTo>
                      <a:pt x="114" y="94"/>
                      <a:pt x="97" y="88"/>
                      <a:pt x="90" y="100"/>
                    </a:cubicBezTo>
                    <a:cubicBezTo>
                      <a:pt x="85" y="109"/>
                      <a:pt x="140" y="139"/>
                      <a:pt x="144" y="140"/>
                    </a:cubicBezTo>
                    <a:close/>
                    <a:moveTo>
                      <a:pt x="14" y="44"/>
                    </a:moveTo>
                    <a:cubicBezTo>
                      <a:pt x="14" y="44"/>
                      <a:pt x="14" y="44"/>
                      <a:pt x="14" y="44"/>
                    </a:cubicBezTo>
                    <a:cubicBezTo>
                      <a:pt x="15" y="45"/>
                      <a:pt x="15" y="47"/>
                      <a:pt x="16" y="48"/>
                    </a:cubicBezTo>
                    <a:cubicBezTo>
                      <a:pt x="16" y="48"/>
                      <a:pt x="16" y="48"/>
                      <a:pt x="16" y="48"/>
                    </a:cubicBezTo>
                    <a:cubicBezTo>
                      <a:pt x="16" y="50"/>
                      <a:pt x="16" y="51"/>
                      <a:pt x="16" y="53"/>
                    </a:cubicBezTo>
                    <a:cubicBezTo>
                      <a:pt x="16" y="54"/>
                      <a:pt x="16" y="56"/>
                      <a:pt x="15" y="58"/>
                    </a:cubicBezTo>
                    <a:cubicBezTo>
                      <a:pt x="15" y="58"/>
                      <a:pt x="15" y="58"/>
                      <a:pt x="15" y="59"/>
                    </a:cubicBezTo>
                    <a:cubicBezTo>
                      <a:pt x="14" y="62"/>
                      <a:pt x="12" y="66"/>
                      <a:pt x="10" y="69"/>
                    </a:cubicBezTo>
                    <a:cubicBezTo>
                      <a:pt x="0" y="87"/>
                      <a:pt x="24" y="101"/>
                      <a:pt x="38" y="104"/>
                    </a:cubicBezTo>
                    <a:cubicBezTo>
                      <a:pt x="56" y="108"/>
                      <a:pt x="80" y="118"/>
                      <a:pt x="90" y="100"/>
                    </a:cubicBezTo>
                    <a:cubicBezTo>
                      <a:pt x="103" y="78"/>
                      <a:pt x="102" y="38"/>
                      <a:pt x="88" y="18"/>
                    </a:cubicBezTo>
                    <a:cubicBezTo>
                      <a:pt x="76" y="1"/>
                      <a:pt x="48" y="0"/>
                      <a:pt x="31" y="6"/>
                    </a:cubicBezTo>
                    <a:cubicBezTo>
                      <a:pt x="15" y="12"/>
                      <a:pt x="3" y="28"/>
                      <a:pt x="14" y="44"/>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6">
                <a:extLst>
                  <a:ext uri="{FF2B5EF4-FFF2-40B4-BE49-F238E27FC236}">
                    <a16:creationId xmlns:a16="http://schemas.microsoft.com/office/drawing/2014/main" id="{43B780A0-40D4-41CA-82DD-B15282F1E903}"/>
                  </a:ext>
                </a:extLst>
              </p:cNvPr>
              <p:cNvSpPr>
                <a:spLocks/>
              </p:cNvSpPr>
              <p:nvPr/>
            </p:nvSpPr>
            <p:spPr bwMode="auto">
              <a:xfrm>
                <a:off x="9062734" y="4447478"/>
                <a:ext cx="504910" cy="345548"/>
              </a:xfrm>
              <a:custGeom>
                <a:avLst/>
                <a:gdLst>
                  <a:gd name="T0" fmla="*/ 125 w 162"/>
                  <a:gd name="T1" fmla="*/ 102 h 111"/>
                  <a:gd name="T2" fmla="*/ 124 w 162"/>
                  <a:gd name="T3" fmla="*/ 100 h 111"/>
                  <a:gd name="T4" fmla="*/ 147 w 162"/>
                  <a:gd name="T5" fmla="*/ 29 h 111"/>
                  <a:gd name="T6" fmla="*/ 38 w 162"/>
                  <a:gd name="T7" fmla="*/ 20 h 111"/>
                  <a:gd name="T8" fmla="*/ 0 w 162"/>
                  <a:gd name="T9" fmla="*/ 13 h 111"/>
                  <a:gd name="T10" fmla="*/ 1 w 162"/>
                  <a:gd name="T11" fmla="*/ 0 h 111"/>
                  <a:gd name="T12" fmla="*/ 25 w 162"/>
                  <a:gd name="T13" fmla="*/ 5 h 111"/>
                  <a:gd name="T14" fmla="*/ 37 w 162"/>
                  <a:gd name="T15" fmla="*/ 8 h 111"/>
                  <a:gd name="T16" fmla="*/ 152 w 162"/>
                  <a:gd name="T17" fmla="*/ 18 h 111"/>
                  <a:gd name="T18" fmla="*/ 153 w 162"/>
                  <a:gd name="T19" fmla="*/ 19 h 111"/>
                  <a:gd name="T20" fmla="*/ 161 w 162"/>
                  <a:gd name="T21" fmla="*/ 25 h 111"/>
                  <a:gd name="T22" fmla="*/ 161 w 162"/>
                  <a:gd name="T23" fmla="*/ 35 h 111"/>
                  <a:gd name="T24" fmla="*/ 160 w 162"/>
                  <a:gd name="T25" fmla="*/ 38 h 111"/>
                  <a:gd name="T26" fmla="*/ 160 w 162"/>
                  <a:gd name="T27" fmla="*/ 38 h 111"/>
                  <a:gd name="T28" fmla="*/ 145 w 162"/>
                  <a:gd name="T29" fmla="*/ 93 h 111"/>
                  <a:gd name="T30" fmla="*/ 138 w 162"/>
                  <a:gd name="T31" fmla="*/ 104 h 111"/>
                  <a:gd name="T32" fmla="*/ 133 w 162"/>
                  <a:gd name="T33" fmla="*/ 109 h 111"/>
                  <a:gd name="T34" fmla="*/ 125 w 162"/>
                  <a:gd name="T35"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1">
                    <a:moveTo>
                      <a:pt x="125" y="102"/>
                    </a:moveTo>
                    <a:cubicBezTo>
                      <a:pt x="124" y="102"/>
                      <a:pt x="124" y="101"/>
                      <a:pt x="124" y="100"/>
                    </a:cubicBezTo>
                    <a:cubicBezTo>
                      <a:pt x="128" y="75"/>
                      <a:pt x="138" y="52"/>
                      <a:pt x="147" y="29"/>
                    </a:cubicBezTo>
                    <a:cubicBezTo>
                      <a:pt x="112" y="19"/>
                      <a:pt x="74" y="26"/>
                      <a:pt x="38" y="20"/>
                    </a:cubicBezTo>
                    <a:cubicBezTo>
                      <a:pt x="26" y="18"/>
                      <a:pt x="13" y="15"/>
                      <a:pt x="0" y="13"/>
                    </a:cubicBezTo>
                    <a:cubicBezTo>
                      <a:pt x="1" y="9"/>
                      <a:pt x="1" y="4"/>
                      <a:pt x="1" y="0"/>
                    </a:cubicBezTo>
                    <a:cubicBezTo>
                      <a:pt x="9" y="1"/>
                      <a:pt x="17" y="3"/>
                      <a:pt x="25" y="5"/>
                    </a:cubicBezTo>
                    <a:cubicBezTo>
                      <a:pt x="29" y="6"/>
                      <a:pt x="33" y="7"/>
                      <a:pt x="37" y="8"/>
                    </a:cubicBezTo>
                    <a:cubicBezTo>
                      <a:pt x="75" y="15"/>
                      <a:pt x="114" y="7"/>
                      <a:pt x="152" y="18"/>
                    </a:cubicBezTo>
                    <a:cubicBezTo>
                      <a:pt x="152" y="18"/>
                      <a:pt x="152" y="19"/>
                      <a:pt x="153" y="19"/>
                    </a:cubicBezTo>
                    <a:cubicBezTo>
                      <a:pt x="157" y="17"/>
                      <a:pt x="162" y="20"/>
                      <a:pt x="161" y="25"/>
                    </a:cubicBezTo>
                    <a:cubicBezTo>
                      <a:pt x="161" y="28"/>
                      <a:pt x="161" y="32"/>
                      <a:pt x="161" y="35"/>
                    </a:cubicBezTo>
                    <a:cubicBezTo>
                      <a:pt x="161" y="36"/>
                      <a:pt x="161" y="37"/>
                      <a:pt x="160" y="38"/>
                    </a:cubicBezTo>
                    <a:cubicBezTo>
                      <a:pt x="160" y="38"/>
                      <a:pt x="160" y="38"/>
                      <a:pt x="160" y="38"/>
                    </a:cubicBezTo>
                    <a:cubicBezTo>
                      <a:pt x="158" y="57"/>
                      <a:pt x="151" y="75"/>
                      <a:pt x="145" y="93"/>
                    </a:cubicBezTo>
                    <a:cubicBezTo>
                      <a:pt x="144" y="97"/>
                      <a:pt x="141" y="101"/>
                      <a:pt x="138" y="104"/>
                    </a:cubicBezTo>
                    <a:cubicBezTo>
                      <a:pt x="138" y="105"/>
                      <a:pt x="133" y="109"/>
                      <a:pt x="133" y="109"/>
                    </a:cubicBezTo>
                    <a:cubicBezTo>
                      <a:pt x="129" y="111"/>
                      <a:pt x="123" y="108"/>
                      <a:pt x="125" y="10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7">
                <a:extLst>
                  <a:ext uri="{FF2B5EF4-FFF2-40B4-BE49-F238E27FC236}">
                    <a16:creationId xmlns:a16="http://schemas.microsoft.com/office/drawing/2014/main" id="{D7D8C5F8-A8F4-4CDD-9376-CDE0451F9533}"/>
                  </a:ext>
                </a:extLst>
              </p:cNvPr>
              <p:cNvSpPr>
                <a:spLocks/>
              </p:cNvSpPr>
              <p:nvPr/>
            </p:nvSpPr>
            <p:spPr bwMode="auto">
              <a:xfrm>
                <a:off x="9147938" y="3851053"/>
                <a:ext cx="503333" cy="348703"/>
              </a:xfrm>
              <a:custGeom>
                <a:avLst/>
                <a:gdLst>
                  <a:gd name="T0" fmla="*/ 133 w 162"/>
                  <a:gd name="T1" fmla="*/ 2 h 112"/>
                  <a:gd name="T2" fmla="*/ 139 w 162"/>
                  <a:gd name="T3" fmla="*/ 7 h 112"/>
                  <a:gd name="T4" fmla="*/ 146 w 162"/>
                  <a:gd name="T5" fmla="*/ 18 h 112"/>
                  <a:gd name="T6" fmla="*/ 160 w 162"/>
                  <a:gd name="T7" fmla="*/ 73 h 112"/>
                  <a:gd name="T8" fmla="*/ 161 w 162"/>
                  <a:gd name="T9" fmla="*/ 73 h 112"/>
                  <a:gd name="T10" fmla="*/ 161 w 162"/>
                  <a:gd name="T11" fmla="*/ 77 h 112"/>
                  <a:gd name="T12" fmla="*/ 161 w 162"/>
                  <a:gd name="T13" fmla="*/ 86 h 112"/>
                  <a:gd name="T14" fmla="*/ 153 w 162"/>
                  <a:gd name="T15" fmla="*/ 93 h 112"/>
                  <a:gd name="T16" fmla="*/ 152 w 162"/>
                  <a:gd name="T17" fmla="*/ 93 h 112"/>
                  <a:gd name="T18" fmla="*/ 37 w 162"/>
                  <a:gd name="T19" fmla="*/ 104 h 112"/>
                  <a:gd name="T20" fmla="*/ 25 w 162"/>
                  <a:gd name="T21" fmla="*/ 106 h 112"/>
                  <a:gd name="T22" fmla="*/ 1 w 162"/>
                  <a:gd name="T23" fmla="*/ 112 h 112"/>
                  <a:gd name="T24" fmla="*/ 0 w 162"/>
                  <a:gd name="T25" fmla="*/ 98 h 112"/>
                  <a:gd name="T26" fmla="*/ 38 w 162"/>
                  <a:gd name="T27" fmla="*/ 91 h 112"/>
                  <a:gd name="T28" fmla="*/ 148 w 162"/>
                  <a:gd name="T29" fmla="*/ 82 h 112"/>
                  <a:gd name="T30" fmla="*/ 125 w 162"/>
                  <a:gd name="T31" fmla="*/ 11 h 112"/>
                  <a:gd name="T32" fmla="*/ 125 w 162"/>
                  <a:gd name="T33" fmla="*/ 9 h 112"/>
                  <a:gd name="T34" fmla="*/ 133 w 162"/>
                  <a:gd name="T3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2">
                    <a:moveTo>
                      <a:pt x="133" y="2"/>
                    </a:moveTo>
                    <a:cubicBezTo>
                      <a:pt x="133" y="2"/>
                      <a:pt x="138" y="7"/>
                      <a:pt x="139" y="7"/>
                    </a:cubicBezTo>
                    <a:cubicBezTo>
                      <a:pt x="141" y="10"/>
                      <a:pt x="144" y="14"/>
                      <a:pt x="146" y="18"/>
                    </a:cubicBezTo>
                    <a:cubicBezTo>
                      <a:pt x="151" y="36"/>
                      <a:pt x="158" y="54"/>
                      <a:pt x="160" y="73"/>
                    </a:cubicBezTo>
                    <a:cubicBezTo>
                      <a:pt x="161" y="73"/>
                      <a:pt x="161" y="73"/>
                      <a:pt x="161" y="73"/>
                    </a:cubicBezTo>
                    <a:cubicBezTo>
                      <a:pt x="161" y="75"/>
                      <a:pt x="161" y="76"/>
                      <a:pt x="161" y="77"/>
                    </a:cubicBezTo>
                    <a:cubicBezTo>
                      <a:pt x="161" y="80"/>
                      <a:pt x="161" y="83"/>
                      <a:pt x="161" y="86"/>
                    </a:cubicBezTo>
                    <a:cubicBezTo>
                      <a:pt x="162" y="91"/>
                      <a:pt x="157" y="94"/>
                      <a:pt x="153" y="93"/>
                    </a:cubicBezTo>
                    <a:cubicBezTo>
                      <a:pt x="153" y="93"/>
                      <a:pt x="152" y="93"/>
                      <a:pt x="152" y="93"/>
                    </a:cubicBezTo>
                    <a:cubicBezTo>
                      <a:pt x="114" y="104"/>
                      <a:pt x="75" y="96"/>
                      <a:pt x="37" y="104"/>
                    </a:cubicBezTo>
                    <a:cubicBezTo>
                      <a:pt x="33" y="104"/>
                      <a:pt x="29" y="105"/>
                      <a:pt x="25" y="106"/>
                    </a:cubicBezTo>
                    <a:cubicBezTo>
                      <a:pt x="18" y="108"/>
                      <a:pt x="9" y="110"/>
                      <a:pt x="1" y="112"/>
                    </a:cubicBezTo>
                    <a:cubicBezTo>
                      <a:pt x="1" y="107"/>
                      <a:pt x="1" y="102"/>
                      <a:pt x="0" y="98"/>
                    </a:cubicBezTo>
                    <a:cubicBezTo>
                      <a:pt x="13" y="96"/>
                      <a:pt x="26" y="94"/>
                      <a:pt x="38" y="91"/>
                    </a:cubicBezTo>
                    <a:cubicBezTo>
                      <a:pt x="74" y="85"/>
                      <a:pt x="112" y="92"/>
                      <a:pt x="148" y="82"/>
                    </a:cubicBezTo>
                    <a:cubicBezTo>
                      <a:pt x="139" y="59"/>
                      <a:pt x="129" y="36"/>
                      <a:pt x="125" y="11"/>
                    </a:cubicBezTo>
                    <a:cubicBezTo>
                      <a:pt x="125" y="10"/>
                      <a:pt x="125" y="10"/>
                      <a:pt x="125" y="9"/>
                    </a:cubicBezTo>
                    <a:cubicBezTo>
                      <a:pt x="123" y="4"/>
                      <a:pt x="129" y="0"/>
                      <a:pt x="133" y="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8">
                <a:extLst>
                  <a:ext uri="{FF2B5EF4-FFF2-40B4-BE49-F238E27FC236}">
                    <a16:creationId xmlns:a16="http://schemas.microsoft.com/office/drawing/2014/main" id="{6FF8C38F-64E7-4F79-8184-043327A992D8}"/>
                  </a:ext>
                </a:extLst>
              </p:cNvPr>
              <p:cNvSpPr>
                <a:spLocks/>
              </p:cNvSpPr>
              <p:nvPr/>
            </p:nvSpPr>
            <p:spPr bwMode="auto">
              <a:xfrm>
                <a:off x="8068692" y="3461326"/>
                <a:ext cx="1006665" cy="1394815"/>
              </a:xfrm>
              <a:custGeom>
                <a:avLst/>
                <a:gdLst>
                  <a:gd name="T0" fmla="*/ 134 w 324"/>
                  <a:gd name="T1" fmla="*/ 438 h 448"/>
                  <a:gd name="T2" fmla="*/ 133 w 324"/>
                  <a:gd name="T3" fmla="*/ 418 h 448"/>
                  <a:gd name="T4" fmla="*/ 21 w 324"/>
                  <a:gd name="T5" fmla="*/ 311 h 448"/>
                  <a:gd name="T6" fmla="*/ 12 w 324"/>
                  <a:gd name="T7" fmla="*/ 240 h 448"/>
                  <a:gd name="T8" fmla="*/ 23 w 324"/>
                  <a:gd name="T9" fmla="*/ 243 h 448"/>
                  <a:gd name="T10" fmla="*/ 35 w 324"/>
                  <a:gd name="T11" fmla="*/ 287 h 448"/>
                  <a:gd name="T12" fmla="*/ 235 w 324"/>
                  <a:gd name="T13" fmla="*/ 366 h 448"/>
                  <a:gd name="T14" fmla="*/ 270 w 324"/>
                  <a:gd name="T15" fmla="*/ 183 h 448"/>
                  <a:gd name="T16" fmla="*/ 106 w 324"/>
                  <a:gd name="T17" fmla="*/ 150 h 448"/>
                  <a:gd name="T18" fmla="*/ 53 w 324"/>
                  <a:gd name="T19" fmla="*/ 174 h 448"/>
                  <a:gd name="T20" fmla="*/ 29 w 324"/>
                  <a:gd name="T21" fmla="*/ 179 h 448"/>
                  <a:gd name="T22" fmla="*/ 68 w 324"/>
                  <a:gd name="T23" fmla="*/ 124 h 448"/>
                  <a:gd name="T24" fmla="*/ 176 w 324"/>
                  <a:gd name="T25" fmla="*/ 84 h 448"/>
                  <a:gd name="T26" fmla="*/ 249 w 324"/>
                  <a:gd name="T27" fmla="*/ 30 h 448"/>
                  <a:gd name="T28" fmla="*/ 258 w 324"/>
                  <a:gd name="T29" fmla="*/ 3 h 448"/>
                  <a:gd name="T30" fmla="*/ 264 w 324"/>
                  <a:gd name="T31" fmla="*/ 7 h 448"/>
                  <a:gd name="T32" fmla="*/ 257 w 324"/>
                  <a:gd name="T33" fmla="*/ 28 h 448"/>
                  <a:gd name="T34" fmla="*/ 280 w 324"/>
                  <a:gd name="T35" fmla="*/ 17 h 448"/>
                  <a:gd name="T36" fmla="*/ 287 w 324"/>
                  <a:gd name="T37" fmla="*/ 19 h 448"/>
                  <a:gd name="T38" fmla="*/ 262 w 324"/>
                  <a:gd name="T39" fmla="*/ 35 h 448"/>
                  <a:gd name="T40" fmla="*/ 282 w 324"/>
                  <a:gd name="T41" fmla="*/ 51 h 448"/>
                  <a:gd name="T42" fmla="*/ 275 w 324"/>
                  <a:gd name="T43" fmla="*/ 56 h 448"/>
                  <a:gd name="T44" fmla="*/ 252 w 324"/>
                  <a:gd name="T45" fmla="*/ 40 h 448"/>
                  <a:gd name="T46" fmla="*/ 97 w 324"/>
                  <a:gd name="T47" fmla="*/ 127 h 448"/>
                  <a:gd name="T48" fmla="*/ 201 w 324"/>
                  <a:gd name="T49" fmla="*/ 146 h 448"/>
                  <a:gd name="T50" fmla="*/ 318 w 324"/>
                  <a:gd name="T51" fmla="*/ 175 h 448"/>
                  <a:gd name="T52" fmla="*/ 312 w 324"/>
                  <a:gd name="T53" fmla="*/ 203 h 448"/>
                  <a:gd name="T54" fmla="*/ 301 w 324"/>
                  <a:gd name="T55" fmla="*/ 225 h 448"/>
                  <a:gd name="T56" fmla="*/ 294 w 324"/>
                  <a:gd name="T57" fmla="*/ 263 h 448"/>
                  <a:gd name="T58" fmla="*/ 283 w 324"/>
                  <a:gd name="T59" fmla="*/ 293 h 448"/>
                  <a:gd name="T60" fmla="*/ 285 w 324"/>
                  <a:gd name="T61" fmla="*/ 294 h 448"/>
                  <a:gd name="T62" fmla="*/ 273 w 324"/>
                  <a:gd name="T63" fmla="*/ 310 h 448"/>
                  <a:gd name="T64" fmla="*/ 269 w 324"/>
                  <a:gd name="T65" fmla="*/ 329 h 448"/>
                  <a:gd name="T66" fmla="*/ 251 w 324"/>
                  <a:gd name="T67" fmla="*/ 376 h 448"/>
                  <a:gd name="T68" fmla="*/ 250 w 324"/>
                  <a:gd name="T69" fmla="*/ 377 h 448"/>
                  <a:gd name="T70" fmla="*/ 231 w 324"/>
                  <a:gd name="T71" fmla="*/ 384 h 448"/>
                  <a:gd name="T72" fmla="*/ 34 w 324"/>
                  <a:gd name="T73" fmla="*/ 306 h 448"/>
                  <a:gd name="T74" fmla="*/ 138 w 324"/>
                  <a:gd name="T75" fmla="*/ 407 h 448"/>
                  <a:gd name="T76" fmla="*/ 143 w 324"/>
                  <a:gd name="T77" fmla="*/ 405 h 448"/>
                  <a:gd name="T78" fmla="*/ 161 w 324"/>
                  <a:gd name="T79" fmla="*/ 399 h 448"/>
                  <a:gd name="T80" fmla="*/ 168 w 324"/>
                  <a:gd name="T81" fmla="*/ 397 h 448"/>
                  <a:gd name="T82" fmla="*/ 167 w 324"/>
                  <a:gd name="T83" fmla="*/ 405 h 448"/>
                  <a:gd name="T84" fmla="*/ 149 w 324"/>
                  <a:gd name="T85" fmla="*/ 416 h 448"/>
                  <a:gd name="T86" fmla="*/ 159 w 324"/>
                  <a:gd name="T87" fmla="*/ 424 h 448"/>
                  <a:gd name="T88" fmla="*/ 160 w 324"/>
                  <a:gd name="T89" fmla="*/ 433 h 448"/>
                  <a:gd name="T90" fmla="*/ 152 w 324"/>
                  <a:gd name="T91" fmla="*/ 432 h 448"/>
                  <a:gd name="T92" fmla="*/ 142 w 324"/>
                  <a:gd name="T93" fmla="*/ 425 h 448"/>
                  <a:gd name="T94" fmla="*/ 141 w 324"/>
                  <a:gd name="T95" fmla="*/ 442 h 448"/>
                  <a:gd name="T96" fmla="*/ 134 w 324"/>
                  <a:gd name="T97"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 h="448">
                    <a:moveTo>
                      <a:pt x="134" y="438"/>
                    </a:moveTo>
                    <a:cubicBezTo>
                      <a:pt x="134" y="425"/>
                      <a:pt x="133" y="426"/>
                      <a:pt x="133" y="418"/>
                    </a:cubicBezTo>
                    <a:cubicBezTo>
                      <a:pt x="73" y="412"/>
                      <a:pt x="66" y="339"/>
                      <a:pt x="21" y="311"/>
                    </a:cubicBezTo>
                    <a:cubicBezTo>
                      <a:pt x="20" y="311"/>
                      <a:pt x="0" y="292"/>
                      <a:pt x="12" y="240"/>
                    </a:cubicBezTo>
                    <a:cubicBezTo>
                      <a:pt x="14" y="233"/>
                      <a:pt x="25" y="236"/>
                      <a:pt x="23" y="243"/>
                    </a:cubicBezTo>
                    <a:cubicBezTo>
                      <a:pt x="20" y="260"/>
                      <a:pt x="23" y="273"/>
                      <a:pt x="35" y="287"/>
                    </a:cubicBezTo>
                    <a:cubicBezTo>
                      <a:pt x="52" y="287"/>
                      <a:pt x="169" y="324"/>
                      <a:pt x="235" y="366"/>
                    </a:cubicBezTo>
                    <a:cubicBezTo>
                      <a:pt x="259" y="302"/>
                      <a:pt x="260" y="251"/>
                      <a:pt x="270" y="183"/>
                    </a:cubicBezTo>
                    <a:cubicBezTo>
                      <a:pt x="260" y="185"/>
                      <a:pt x="119" y="153"/>
                      <a:pt x="106" y="150"/>
                    </a:cubicBezTo>
                    <a:cubicBezTo>
                      <a:pt x="101" y="149"/>
                      <a:pt x="65" y="148"/>
                      <a:pt x="53" y="174"/>
                    </a:cubicBezTo>
                    <a:cubicBezTo>
                      <a:pt x="51" y="177"/>
                      <a:pt x="35" y="184"/>
                      <a:pt x="29" y="179"/>
                    </a:cubicBezTo>
                    <a:cubicBezTo>
                      <a:pt x="29" y="179"/>
                      <a:pt x="43" y="138"/>
                      <a:pt x="68" y="124"/>
                    </a:cubicBezTo>
                    <a:cubicBezTo>
                      <a:pt x="93" y="109"/>
                      <a:pt x="135" y="111"/>
                      <a:pt x="176" y="84"/>
                    </a:cubicBezTo>
                    <a:cubicBezTo>
                      <a:pt x="200" y="69"/>
                      <a:pt x="249" y="33"/>
                      <a:pt x="249" y="30"/>
                    </a:cubicBezTo>
                    <a:cubicBezTo>
                      <a:pt x="252" y="18"/>
                      <a:pt x="253" y="15"/>
                      <a:pt x="258" y="3"/>
                    </a:cubicBezTo>
                    <a:cubicBezTo>
                      <a:pt x="260" y="0"/>
                      <a:pt x="265" y="2"/>
                      <a:pt x="264" y="7"/>
                    </a:cubicBezTo>
                    <a:cubicBezTo>
                      <a:pt x="263" y="18"/>
                      <a:pt x="261" y="19"/>
                      <a:pt x="257" y="28"/>
                    </a:cubicBezTo>
                    <a:cubicBezTo>
                      <a:pt x="271" y="26"/>
                      <a:pt x="272" y="25"/>
                      <a:pt x="280" y="17"/>
                    </a:cubicBezTo>
                    <a:cubicBezTo>
                      <a:pt x="282" y="15"/>
                      <a:pt x="291" y="13"/>
                      <a:pt x="287" y="19"/>
                    </a:cubicBezTo>
                    <a:cubicBezTo>
                      <a:pt x="278" y="31"/>
                      <a:pt x="274" y="33"/>
                      <a:pt x="262" y="35"/>
                    </a:cubicBezTo>
                    <a:cubicBezTo>
                      <a:pt x="267" y="38"/>
                      <a:pt x="278" y="46"/>
                      <a:pt x="282" y="51"/>
                    </a:cubicBezTo>
                    <a:cubicBezTo>
                      <a:pt x="286" y="57"/>
                      <a:pt x="277" y="60"/>
                      <a:pt x="275" y="56"/>
                    </a:cubicBezTo>
                    <a:cubicBezTo>
                      <a:pt x="270" y="48"/>
                      <a:pt x="261" y="44"/>
                      <a:pt x="252" y="40"/>
                    </a:cubicBezTo>
                    <a:cubicBezTo>
                      <a:pt x="206" y="86"/>
                      <a:pt x="154" y="113"/>
                      <a:pt x="97" y="127"/>
                    </a:cubicBezTo>
                    <a:cubicBezTo>
                      <a:pt x="132" y="134"/>
                      <a:pt x="165" y="144"/>
                      <a:pt x="201" y="146"/>
                    </a:cubicBezTo>
                    <a:cubicBezTo>
                      <a:pt x="241" y="148"/>
                      <a:pt x="324" y="141"/>
                      <a:pt x="318" y="175"/>
                    </a:cubicBezTo>
                    <a:cubicBezTo>
                      <a:pt x="316" y="184"/>
                      <a:pt x="314" y="193"/>
                      <a:pt x="312" y="203"/>
                    </a:cubicBezTo>
                    <a:cubicBezTo>
                      <a:pt x="308" y="210"/>
                      <a:pt x="304" y="217"/>
                      <a:pt x="301" y="225"/>
                    </a:cubicBezTo>
                    <a:cubicBezTo>
                      <a:pt x="300" y="227"/>
                      <a:pt x="288" y="259"/>
                      <a:pt x="294" y="263"/>
                    </a:cubicBezTo>
                    <a:cubicBezTo>
                      <a:pt x="291" y="273"/>
                      <a:pt x="287" y="283"/>
                      <a:pt x="283" y="293"/>
                    </a:cubicBezTo>
                    <a:cubicBezTo>
                      <a:pt x="284" y="293"/>
                      <a:pt x="284" y="293"/>
                      <a:pt x="285" y="294"/>
                    </a:cubicBezTo>
                    <a:cubicBezTo>
                      <a:pt x="279" y="298"/>
                      <a:pt x="275" y="304"/>
                      <a:pt x="273" y="310"/>
                    </a:cubicBezTo>
                    <a:cubicBezTo>
                      <a:pt x="270" y="315"/>
                      <a:pt x="269" y="322"/>
                      <a:pt x="269" y="329"/>
                    </a:cubicBezTo>
                    <a:cubicBezTo>
                      <a:pt x="263" y="344"/>
                      <a:pt x="256" y="360"/>
                      <a:pt x="251" y="376"/>
                    </a:cubicBezTo>
                    <a:cubicBezTo>
                      <a:pt x="251" y="376"/>
                      <a:pt x="250" y="377"/>
                      <a:pt x="250" y="377"/>
                    </a:cubicBezTo>
                    <a:cubicBezTo>
                      <a:pt x="250" y="383"/>
                      <a:pt x="240" y="393"/>
                      <a:pt x="231" y="384"/>
                    </a:cubicBezTo>
                    <a:cubicBezTo>
                      <a:pt x="170" y="339"/>
                      <a:pt x="104" y="332"/>
                      <a:pt x="34" y="306"/>
                    </a:cubicBezTo>
                    <a:cubicBezTo>
                      <a:pt x="75" y="334"/>
                      <a:pt x="92" y="409"/>
                      <a:pt x="138" y="407"/>
                    </a:cubicBezTo>
                    <a:cubicBezTo>
                      <a:pt x="138" y="407"/>
                      <a:pt x="141" y="405"/>
                      <a:pt x="143" y="405"/>
                    </a:cubicBezTo>
                    <a:cubicBezTo>
                      <a:pt x="150" y="405"/>
                      <a:pt x="157" y="404"/>
                      <a:pt x="161" y="399"/>
                    </a:cubicBezTo>
                    <a:cubicBezTo>
                      <a:pt x="163" y="396"/>
                      <a:pt x="165" y="395"/>
                      <a:pt x="168" y="397"/>
                    </a:cubicBezTo>
                    <a:cubicBezTo>
                      <a:pt x="170" y="400"/>
                      <a:pt x="169" y="403"/>
                      <a:pt x="167" y="405"/>
                    </a:cubicBezTo>
                    <a:cubicBezTo>
                      <a:pt x="163" y="411"/>
                      <a:pt x="156" y="414"/>
                      <a:pt x="149" y="416"/>
                    </a:cubicBezTo>
                    <a:cubicBezTo>
                      <a:pt x="152" y="419"/>
                      <a:pt x="155" y="421"/>
                      <a:pt x="159" y="424"/>
                    </a:cubicBezTo>
                    <a:cubicBezTo>
                      <a:pt x="161" y="426"/>
                      <a:pt x="162" y="431"/>
                      <a:pt x="160" y="433"/>
                    </a:cubicBezTo>
                    <a:cubicBezTo>
                      <a:pt x="158" y="436"/>
                      <a:pt x="155" y="434"/>
                      <a:pt x="152" y="432"/>
                    </a:cubicBezTo>
                    <a:cubicBezTo>
                      <a:pt x="150" y="430"/>
                      <a:pt x="144" y="428"/>
                      <a:pt x="142" y="425"/>
                    </a:cubicBezTo>
                    <a:cubicBezTo>
                      <a:pt x="143" y="431"/>
                      <a:pt x="143" y="434"/>
                      <a:pt x="141" y="442"/>
                    </a:cubicBezTo>
                    <a:cubicBezTo>
                      <a:pt x="139" y="448"/>
                      <a:pt x="134" y="442"/>
                      <a:pt x="134" y="438"/>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9">
                <a:extLst>
                  <a:ext uri="{FF2B5EF4-FFF2-40B4-BE49-F238E27FC236}">
                    <a16:creationId xmlns:a16="http://schemas.microsoft.com/office/drawing/2014/main" id="{2CD19BB1-6217-42F0-859D-5D12BD413B0C}"/>
                  </a:ext>
                </a:extLst>
              </p:cNvPr>
              <p:cNvSpPr>
                <a:spLocks/>
              </p:cNvSpPr>
              <p:nvPr/>
            </p:nvSpPr>
            <p:spPr bwMode="auto">
              <a:xfrm>
                <a:off x="8071848" y="3828963"/>
                <a:ext cx="951441" cy="612204"/>
              </a:xfrm>
              <a:custGeom>
                <a:avLst/>
                <a:gdLst>
                  <a:gd name="T0" fmla="*/ 14 w 306"/>
                  <a:gd name="T1" fmla="*/ 106 h 197"/>
                  <a:gd name="T2" fmla="*/ 22 w 306"/>
                  <a:gd name="T3" fmla="*/ 94 h 197"/>
                  <a:gd name="T4" fmla="*/ 25 w 306"/>
                  <a:gd name="T5" fmla="*/ 77 h 197"/>
                  <a:gd name="T6" fmla="*/ 62 w 306"/>
                  <a:gd name="T7" fmla="*/ 34 h 197"/>
                  <a:gd name="T8" fmla="*/ 290 w 306"/>
                  <a:gd name="T9" fmla="*/ 30 h 197"/>
                  <a:gd name="T10" fmla="*/ 243 w 306"/>
                  <a:gd name="T11" fmla="*/ 98 h 197"/>
                  <a:gd name="T12" fmla="*/ 104 w 306"/>
                  <a:gd name="T13" fmla="*/ 85 h 197"/>
                  <a:gd name="T14" fmla="*/ 239 w 306"/>
                  <a:gd name="T15" fmla="*/ 121 h 197"/>
                  <a:gd name="T16" fmla="*/ 193 w 306"/>
                  <a:gd name="T17" fmla="*/ 188 h 197"/>
                  <a:gd name="T18" fmla="*/ 15 w 306"/>
                  <a:gd name="T19" fmla="*/ 141 h 197"/>
                  <a:gd name="T20" fmla="*/ 14 w 306"/>
                  <a:gd name="T21"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6" h="197">
                    <a:moveTo>
                      <a:pt x="14" y="106"/>
                    </a:moveTo>
                    <a:cubicBezTo>
                      <a:pt x="16" y="103"/>
                      <a:pt x="18" y="99"/>
                      <a:pt x="22" y="94"/>
                    </a:cubicBezTo>
                    <a:cubicBezTo>
                      <a:pt x="21" y="89"/>
                      <a:pt x="23" y="82"/>
                      <a:pt x="25" y="77"/>
                    </a:cubicBezTo>
                    <a:cubicBezTo>
                      <a:pt x="32" y="62"/>
                      <a:pt x="45" y="39"/>
                      <a:pt x="62" y="34"/>
                    </a:cubicBezTo>
                    <a:cubicBezTo>
                      <a:pt x="136" y="10"/>
                      <a:pt x="217" y="0"/>
                      <a:pt x="290" y="30"/>
                    </a:cubicBezTo>
                    <a:cubicBezTo>
                      <a:pt x="306" y="37"/>
                      <a:pt x="266" y="108"/>
                      <a:pt x="243" y="98"/>
                    </a:cubicBezTo>
                    <a:cubicBezTo>
                      <a:pt x="199" y="80"/>
                      <a:pt x="151" y="78"/>
                      <a:pt x="104" y="85"/>
                    </a:cubicBezTo>
                    <a:cubicBezTo>
                      <a:pt x="150" y="96"/>
                      <a:pt x="195" y="105"/>
                      <a:pt x="239" y="121"/>
                    </a:cubicBezTo>
                    <a:cubicBezTo>
                      <a:pt x="258" y="128"/>
                      <a:pt x="218" y="197"/>
                      <a:pt x="193" y="188"/>
                    </a:cubicBezTo>
                    <a:cubicBezTo>
                      <a:pt x="135" y="167"/>
                      <a:pt x="74" y="158"/>
                      <a:pt x="15" y="141"/>
                    </a:cubicBezTo>
                    <a:cubicBezTo>
                      <a:pt x="0" y="136"/>
                      <a:pt x="9" y="115"/>
                      <a:pt x="14" y="10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0">
                <a:extLst>
                  <a:ext uri="{FF2B5EF4-FFF2-40B4-BE49-F238E27FC236}">
                    <a16:creationId xmlns:a16="http://schemas.microsoft.com/office/drawing/2014/main" id="{7D9EC8E6-6094-4ED1-B034-5FBD25CB641D}"/>
                  </a:ext>
                </a:extLst>
              </p:cNvPr>
              <p:cNvSpPr>
                <a:spLocks/>
              </p:cNvSpPr>
              <p:nvPr/>
            </p:nvSpPr>
            <p:spPr bwMode="auto">
              <a:xfrm>
                <a:off x="8103404" y="3959925"/>
                <a:ext cx="990887" cy="612204"/>
              </a:xfrm>
              <a:custGeom>
                <a:avLst/>
                <a:gdLst>
                  <a:gd name="T0" fmla="*/ 5 w 319"/>
                  <a:gd name="T1" fmla="*/ 99 h 197"/>
                  <a:gd name="T2" fmla="*/ 34 w 319"/>
                  <a:gd name="T3" fmla="*/ 94 h 197"/>
                  <a:gd name="T4" fmla="*/ 38 w 319"/>
                  <a:gd name="T5" fmla="*/ 77 h 197"/>
                  <a:gd name="T6" fmla="*/ 75 w 319"/>
                  <a:gd name="T7" fmla="*/ 34 h 197"/>
                  <a:gd name="T8" fmla="*/ 303 w 319"/>
                  <a:gd name="T9" fmla="*/ 30 h 197"/>
                  <a:gd name="T10" fmla="*/ 231 w 319"/>
                  <a:gd name="T11" fmla="*/ 127 h 197"/>
                  <a:gd name="T12" fmla="*/ 117 w 319"/>
                  <a:gd name="T13" fmla="*/ 84 h 197"/>
                  <a:gd name="T14" fmla="*/ 252 w 319"/>
                  <a:gd name="T15" fmla="*/ 121 h 197"/>
                  <a:gd name="T16" fmla="*/ 206 w 319"/>
                  <a:gd name="T17" fmla="*/ 188 h 197"/>
                  <a:gd name="T18" fmla="*/ 28 w 319"/>
                  <a:gd name="T19" fmla="*/ 140 h 197"/>
                  <a:gd name="T20" fmla="*/ 5 w 319"/>
                  <a:gd name="T21" fmla="*/ 9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197">
                    <a:moveTo>
                      <a:pt x="5" y="99"/>
                    </a:moveTo>
                    <a:cubicBezTo>
                      <a:pt x="7" y="96"/>
                      <a:pt x="31" y="98"/>
                      <a:pt x="34" y="94"/>
                    </a:cubicBezTo>
                    <a:cubicBezTo>
                      <a:pt x="34" y="88"/>
                      <a:pt x="36" y="81"/>
                      <a:pt x="38" y="77"/>
                    </a:cubicBezTo>
                    <a:cubicBezTo>
                      <a:pt x="44" y="62"/>
                      <a:pt x="58" y="39"/>
                      <a:pt x="75" y="34"/>
                    </a:cubicBezTo>
                    <a:cubicBezTo>
                      <a:pt x="148" y="10"/>
                      <a:pt x="229" y="0"/>
                      <a:pt x="303" y="30"/>
                    </a:cubicBezTo>
                    <a:cubicBezTo>
                      <a:pt x="319" y="37"/>
                      <a:pt x="254" y="136"/>
                      <a:pt x="231" y="127"/>
                    </a:cubicBezTo>
                    <a:cubicBezTo>
                      <a:pt x="187" y="109"/>
                      <a:pt x="164" y="77"/>
                      <a:pt x="117" y="84"/>
                    </a:cubicBezTo>
                    <a:cubicBezTo>
                      <a:pt x="162" y="95"/>
                      <a:pt x="208" y="105"/>
                      <a:pt x="252" y="121"/>
                    </a:cubicBezTo>
                    <a:cubicBezTo>
                      <a:pt x="271" y="127"/>
                      <a:pt x="231" y="197"/>
                      <a:pt x="206" y="188"/>
                    </a:cubicBezTo>
                    <a:cubicBezTo>
                      <a:pt x="148" y="167"/>
                      <a:pt x="87" y="157"/>
                      <a:pt x="28" y="140"/>
                    </a:cubicBezTo>
                    <a:cubicBezTo>
                      <a:pt x="13" y="136"/>
                      <a:pt x="0" y="109"/>
                      <a:pt x="5" y="9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
                <a:extLst>
                  <a:ext uri="{FF2B5EF4-FFF2-40B4-BE49-F238E27FC236}">
                    <a16:creationId xmlns:a16="http://schemas.microsoft.com/office/drawing/2014/main" id="{8B378375-C574-4756-BC8B-5BE077837909}"/>
                  </a:ext>
                </a:extLst>
              </p:cNvPr>
              <p:cNvSpPr>
                <a:spLocks/>
              </p:cNvSpPr>
              <p:nvPr/>
            </p:nvSpPr>
            <p:spPr bwMode="auto">
              <a:xfrm>
                <a:off x="7133029" y="3406100"/>
                <a:ext cx="1025599" cy="1038222"/>
              </a:xfrm>
              <a:custGeom>
                <a:avLst/>
                <a:gdLst>
                  <a:gd name="T0" fmla="*/ 74 w 330"/>
                  <a:gd name="T1" fmla="*/ 287 h 334"/>
                  <a:gd name="T2" fmla="*/ 51 w 330"/>
                  <a:gd name="T3" fmla="*/ 79 h 334"/>
                  <a:gd name="T4" fmla="*/ 230 w 330"/>
                  <a:gd name="T5" fmla="*/ 27 h 334"/>
                  <a:gd name="T6" fmla="*/ 230 w 330"/>
                  <a:gd name="T7" fmla="*/ 18 h 334"/>
                  <a:gd name="T8" fmla="*/ 253 w 330"/>
                  <a:gd name="T9" fmla="*/ 18 h 334"/>
                  <a:gd name="T10" fmla="*/ 267 w 330"/>
                  <a:gd name="T11" fmla="*/ 38 h 334"/>
                  <a:gd name="T12" fmla="*/ 259 w 330"/>
                  <a:gd name="T13" fmla="*/ 45 h 334"/>
                  <a:gd name="T14" fmla="*/ 280 w 330"/>
                  <a:gd name="T15" fmla="*/ 250 h 334"/>
                  <a:gd name="T16" fmla="*/ 74 w 330"/>
                  <a:gd name="T17" fmla="*/ 28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34">
                    <a:moveTo>
                      <a:pt x="74" y="287"/>
                    </a:moveTo>
                    <a:cubicBezTo>
                      <a:pt x="11" y="240"/>
                      <a:pt x="0" y="147"/>
                      <a:pt x="51" y="79"/>
                    </a:cubicBezTo>
                    <a:cubicBezTo>
                      <a:pt x="94" y="21"/>
                      <a:pt x="170" y="0"/>
                      <a:pt x="230" y="27"/>
                    </a:cubicBezTo>
                    <a:cubicBezTo>
                      <a:pt x="229" y="23"/>
                      <a:pt x="229" y="20"/>
                      <a:pt x="230" y="18"/>
                    </a:cubicBezTo>
                    <a:cubicBezTo>
                      <a:pt x="233" y="10"/>
                      <a:pt x="243" y="14"/>
                      <a:pt x="253" y="18"/>
                    </a:cubicBezTo>
                    <a:cubicBezTo>
                      <a:pt x="263" y="21"/>
                      <a:pt x="270" y="30"/>
                      <a:pt x="267" y="38"/>
                    </a:cubicBezTo>
                    <a:cubicBezTo>
                      <a:pt x="266" y="41"/>
                      <a:pt x="263" y="43"/>
                      <a:pt x="259" y="45"/>
                    </a:cubicBezTo>
                    <a:cubicBezTo>
                      <a:pt x="320" y="92"/>
                      <a:pt x="330" y="183"/>
                      <a:pt x="280" y="250"/>
                    </a:cubicBezTo>
                    <a:cubicBezTo>
                      <a:pt x="230" y="318"/>
                      <a:pt x="138" y="334"/>
                      <a:pt x="74"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2">
                <a:extLst>
                  <a:ext uri="{FF2B5EF4-FFF2-40B4-BE49-F238E27FC236}">
                    <a16:creationId xmlns:a16="http://schemas.microsoft.com/office/drawing/2014/main" id="{D6CBFFD6-079D-4AC7-8AE2-E80308D89964}"/>
                  </a:ext>
                </a:extLst>
              </p:cNvPr>
              <p:cNvSpPr>
                <a:spLocks/>
              </p:cNvSpPr>
              <p:nvPr/>
            </p:nvSpPr>
            <p:spPr bwMode="auto">
              <a:xfrm>
                <a:off x="7683698" y="3451858"/>
                <a:ext cx="353437" cy="220898"/>
              </a:xfrm>
              <a:custGeom>
                <a:avLst/>
                <a:gdLst>
                  <a:gd name="T0" fmla="*/ 65 w 114"/>
                  <a:gd name="T1" fmla="*/ 21 h 71"/>
                  <a:gd name="T2" fmla="*/ 37 w 114"/>
                  <a:gd name="T3" fmla="*/ 57 h 71"/>
                  <a:gd name="T4" fmla="*/ 65 w 114"/>
                  <a:gd name="T5" fmla="*/ 21 h 71"/>
                </a:gdLst>
                <a:ahLst/>
                <a:cxnLst>
                  <a:cxn ang="0">
                    <a:pos x="T0" y="T1"/>
                  </a:cxn>
                  <a:cxn ang="0">
                    <a:pos x="T2" y="T3"/>
                  </a:cxn>
                  <a:cxn ang="0">
                    <a:pos x="T4" y="T5"/>
                  </a:cxn>
                </a:cxnLst>
                <a:rect l="0" t="0" r="r" b="b"/>
                <a:pathLst>
                  <a:path w="114" h="71">
                    <a:moveTo>
                      <a:pt x="65" y="21"/>
                    </a:moveTo>
                    <a:cubicBezTo>
                      <a:pt x="114" y="64"/>
                      <a:pt x="55" y="71"/>
                      <a:pt x="37" y="57"/>
                    </a:cubicBezTo>
                    <a:cubicBezTo>
                      <a:pt x="0" y="29"/>
                      <a:pt x="40" y="0"/>
                      <a:pt x="65" y="21"/>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3">
                <a:extLst>
                  <a:ext uri="{FF2B5EF4-FFF2-40B4-BE49-F238E27FC236}">
                    <a16:creationId xmlns:a16="http://schemas.microsoft.com/office/drawing/2014/main" id="{FBCE626C-B039-4557-8187-8B43E6180095}"/>
                  </a:ext>
                </a:extLst>
              </p:cNvPr>
              <p:cNvSpPr>
                <a:spLocks/>
              </p:cNvSpPr>
              <p:nvPr/>
            </p:nvSpPr>
            <p:spPr bwMode="auto">
              <a:xfrm>
                <a:off x="7322371" y="4098775"/>
                <a:ext cx="336082" cy="242988"/>
              </a:xfrm>
              <a:custGeom>
                <a:avLst/>
                <a:gdLst>
                  <a:gd name="T0" fmla="*/ 69 w 108"/>
                  <a:gd name="T1" fmla="*/ 26 h 78"/>
                  <a:gd name="T2" fmla="*/ 30 w 108"/>
                  <a:gd name="T3" fmla="*/ 59 h 78"/>
                  <a:gd name="T4" fmla="*/ 69 w 108"/>
                  <a:gd name="T5" fmla="*/ 26 h 78"/>
                </a:gdLst>
                <a:ahLst/>
                <a:cxnLst>
                  <a:cxn ang="0">
                    <a:pos x="T0" y="T1"/>
                  </a:cxn>
                  <a:cxn ang="0">
                    <a:pos x="T2" y="T3"/>
                  </a:cxn>
                  <a:cxn ang="0">
                    <a:pos x="T4" y="T5"/>
                  </a:cxn>
                </a:cxnLst>
                <a:rect l="0" t="0" r="r" b="b"/>
                <a:pathLst>
                  <a:path w="108" h="78">
                    <a:moveTo>
                      <a:pt x="69" y="26"/>
                    </a:moveTo>
                    <a:cubicBezTo>
                      <a:pt x="108" y="78"/>
                      <a:pt x="44" y="76"/>
                      <a:pt x="30" y="59"/>
                    </a:cubicBezTo>
                    <a:cubicBezTo>
                      <a:pt x="0" y="23"/>
                      <a:pt x="49" y="0"/>
                      <a:pt x="69" y="26"/>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4">
                <a:extLst>
                  <a:ext uri="{FF2B5EF4-FFF2-40B4-BE49-F238E27FC236}">
                    <a16:creationId xmlns:a16="http://schemas.microsoft.com/office/drawing/2014/main" id="{286E31E9-18D2-4EEA-87E5-48E6B51F3542}"/>
                  </a:ext>
                </a:extLst>
              </p:cNvPr>
              <p:cNvSpPr>
                <a:spLocks/>
              </p:cNvSpPr>
              <p:nvPr/>
            </p:nvSpPr>
            <p:spPr bwMode="auto">
              <a:xfrm>
                <a:off x="7630051" y="3486571"/>
                <a:ext cx="127806" cy="121494"/>
              </a:xfrm>
              <a:custGeom>
                <a:avLst/>
                <a:gdLst>
                  <a:gd name="T0" fmla="*/ 30 w 41"/>
                  <a:gd name="T1" fmla="*/ 3 h 39"/>
                  <a:gd name="T2" fmla="*/ 1 w 41"/>
                  <a:gd name="T3" fmla="*/ 25 h 39"/>
                  <a:gd name="T4" fmla="*/ 21 w 41"/>
                  <a:gd name="T5" fmla="*/ 26 h 39"/>
                  <a:gd name="T6" fmla="*/ 30 w 41"/>
                  <a:gd name="T7" fmla="*/ 3 h 39"/>
                </a:gdLst>
                <a:ahLst/>
                <a:cxnLst>
                  <a:cxn ang="0">
                    <a:pos x="T0" y="T1"/>
                  </a:cxn>
                  <a:cxn ang="0">
                    <a:pos x="T2" y="T3"/>
                  </a:cxn>
                  <a:cxn ang="0">
                    <a:pos x="T4" y="T5"/>
                  </a:cxn>
                  <a:cxn ang="0">
                    <a:pos x="T6" y="T7"/>
                  </a:cxn>
                </a:cxnLst>
                <a:rect l="0" t="0" r="r" b="b"/>
                <a:pathLst>
                  <a:path w="41" h="39">
                    <a:moveTo>
                      <a:pt x="30" y="3"/>
                    </a:moveTo>
                    <a:cubicBezTo>
                      <a:pt x="19" y="0"/>
                      <a:pt x="3" y="4"/>
                      <a:pt x="1" y="25"/>
                    </a:cubicBezTo>
                    <a:cubicBezTo>
                      <a:pt x="0" y="39"/>
                      <a:pt x="16" y="29"/>
                      <a:pt x="21" y="26"/>
                    </a:cubicBezTo>
                    <a:cubicBezTo>
                      <a:pt x="33" y="19"/>
                      <a:pt x="41" y="7"/>
                      <a:pt x="30" y="3"/>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5">
                <a:extLst>
                  <a:ext uri="{FF2B5EF4-FFF2-40B4-BE49-F238E27FC236}">
                    <a16:creationId xmlns:a16="http://schemas.microsoft.com/office/drawing/2014/main" id="{69B59C13-37E3-4B9F-B612-01DABB0EF7A2}"/>
                  </a:ext>
                </a:extLst>
              </p:cNvPr>
              <p:cNvSpPr>
                <a:spLocks/>
              </p:cNvSpPr>
              <p:nvPr/>
            </p:nvSpPr>
            <p:spPr bwMode="auto">
              <a:xfrm>
                <a:off x="7402841" y="3745338"/>
                <a:ext cx="59958" cy="93092"/>
              </a:xfrm>
              <a:custGeom>
                <a:avLst/>
                <a:gdLst>
                  <a:gd name="T0" fmla="*/ 17 w 19"/>
                  <a:gd name="T1" fmla="*/ 2 h 30"/>
                  <a:gd name="T2" fmla="*/ 4 w 19"/>
                  <a:gd name="T3" fmla="*/ 13 h 30"/>
                  <a:gd name="T4" fmla="*/ 7 w 19"/>
                  <a:gd name="T5" fmla="*/ 28 h 30"/>
                  <a:gd name="T6" fmla="*/ 17 w 19"/>
                  <a:gd name="T7" fmla="*/ 2 h 30"/>
                </a:gdLst>
                <a:ahLst/>
                <a:cxnLst>
                  <a:cxn ang="0">
                    <a:pos x="T0" y="T1"/>
                  </a:cxn>
                  <a:cxn ang="0">
                    <a:pos x="T2" y="T3"/>
                  </a:cxn>
                  <a:cxn ang="0">
                    <a:pos x="T4" y="T5"/>
                  </a:cxn>
                  <a:cxn ang="0">
                    <a:pos x="T6" y="T7"/>
                  </a:cxn>
                </a:cxnLst>
                <a:rect l="0" t="0" r="r" b="b"/>
                <a:pathLst>
                  <a:path w="19" h="30">
                    <a:moveTo>
                      <a:pt x="17" y="2"/>
                    </a:moveTo>
                    <a:cubicBezTo>
                      <a:pt x="9" y="0"/>
                      <a:pt x="6" y="8"/>
                      <a:pt x="4" y="13"/>
                    </a:cubicBezTo>
                    <a:cubicBezTo>
                      <a:pt x="0" y="23"/>
                      <a:pt x="3" y="30"/>
                      <a:pt x="7" y="28"/>
                    </a:cubicBezTo>
                    <a:cubicBezTo>
                      <a:pt x="14" y="24"/>
                      <a:pt x="19" y="3"/>
                      <a:pt x="17" y="2"/>
                    </a:cubicBezTo>
                    <a:close/>
                  </a:path>
                </a:pathLst>
              </a:custGeom>
              <a:solidFill>
                <a:srgbClr val="FFD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106">
                <a:extLst>
                  <a:ext uri="{FF2B5EF4-FFF2-40B4-BE49-F238E27FC236}">
                    <a16:creationId xmlns:a16="http://schemas.microsoft.com/office/drawing/2014/main" id="{573F46E1-6D2C-40AB-8558-0BA902E69042}"/>
                  </a:ext>
                </a:extLst>
              </p:cNvPr>
              <p:cNvSpPr>
                <a:spLocks/>
              </p:cNvSpPr>
              <p:nvPr/>
            </p:nvSpPr>
            <p:spPr bwMode="auto">
              <a:xfrm>
                <a:off x="7290814" y="4053017"/>
                <a:ext cx="99405" cy="160940"/>
              </a:xfrm>
              <a:custGeom>
                <a:avLst/>
                <a:gdLst>
                  <a:gd name="T0" fmla="*/ 14 w 32"/>
                  <a:gd name="T1" fmla="*/ 44 h 52"/>
                  <a:gd name="T2" fmla="*/ 29 w 32"/>
                  <a:gd name="T3" fmla="*/ 25 h 52"/>
                  <a:gd name="T4" fmla="*/ 17 w 32"/>
                  <a:gd name="T5" fmla="*/ 7 h 52"/>
                  <a:gd name="T6" fmla="*/ 14 w 32"/>
                  <a:gd name="T7" fmla="*/ 44 h 52"/>
                </a:gdLst>
                <a:ahLst/>
                <a:cxnLst>
                  <a:cxn ang="0">
                    <a:pos x="T0" y="T1"/>
                  </a:cxn>
                  <a:cxn ang="0">
                    <a:pos x="T2" y="T3"/>
                  </a:cxn>
                  <a:cxn ang="0">
                    <a:pos x="T4" y="T5"/>
                  </a:cxn>
                  <a:cxn ang="0">
                    <a:pos x="T6" y="T7"/>
                  </a:cxn>
                </a:cxnLst>
                <a:rect l="0" t="0" r="r" b="b"/>
                <a:pathLst>
                  <a:path w="32" h="52">
                    <a:moveTo>
                      <a:pt x="14" y="44"/>
                    </a:moveTo>
                    <a:cubicBezTo>
                      <a:pt x="26" y="52"/>
                      <a:pt x="28" y="31"/>
                      <a:pt x="29" y="25"/>
                    </a:cubicBezTo>
                    <a:cubicBezTo>
                      <a:pt x="32" y="12"/>
                      <a:pt x="24" y="0"/>
                      <a:pt x="17" y="7"/>
                    </a:cubicBezTo>
                    <a:cubicBezTo>
                      <a:pt x="0" y="24"/>
                      <a:pt x="8" y="40"/>
                      <a:pt x="14" y="44"/>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07">
                <a:extLst>
                  <a:ext uri="{FF2B5EF4-FFF2-40B4-BE49-F238E27FC236}">
                    <a16:creationId xmlns:a16="http://schemas.microsoft.com/office/drawing/2014/main" id="{24F7534D-9359-4C34-BBEC-EECDDBF1ACDF}"/>
                  </a:ext>
                </a:extLst>
              </p:cNvPr>
              <p:cNvSpPr>
                <a:spLocks/>
              </p:cNvSpPr>
              <p:nvPr/>
            </p:nvSpPr>
            <p:spPr bwMode="auto">
              <a:xfrm>
                <a:off x="7133029" y="3368232"/>
                <a:ext cx="1016132" cy="1184961"/>
              </a:xfrm>
              <a:custGeom>
                <a:avLst/>
                <a:gdLst>
                  <a:gd name="T0" fmla="*/ 63 w 327"/>
                  <a:gd name="T1" fmla="*/ 313 h 381"/>
                  <a:gd name="T2" fmla="*/ 65 w 327"/>
                  <a:gd name="T3" fmla="*/ 315 h 381"/>
                  <a:gd name="T4" fmla="*/ 41 w 327"/>
                  <a:gd name="T5" fmla="*/ 292 h 381"/>
                  <a:gd name="T6" fmla="*/ 8 w 327"/>
                  <a:gd name="T7" fmla="*/ 179 h 381"/>
                  <a:gd name="T8" fmla="*/ 42 w 327"/>
                  <a:gd name="T9" fmla="*/ 73 h 381"/>
                  <a:gd name="T10" fmla="*/ 21 w 327"/>
                  <a:gd name="T11" fmla="*/ 219 h 381"/>
                  <a:gd name="T12" fmla="*/ 102 w 327"/>
                  <a:gd name="T13" fmla="*/ 307 h 381"/>
                  <a:gd name="T14" fmla="*/ 273 w 327"/>
                  <a:gd name="T15" fmla="*/ 269 h 381"/>
                  <a:gd name="T16" fmla="*/ 295 w 327"/>
                  <a:gd name="T17" fmla="*/ 102 h 381"/>
                  <a:gd name="T18" fmla="*/ 295 w 327"/>
                  <a:gd name="T19" fmla="*/ 104 h 381"/>
                  <a:gd name="T20" fmla="*/ 262 w 327"/>
                  <a:gd name="T21" fmla="*/ 58 h 381"/>
                  <a:gd name="T22" fmla="*/ 257 w 327"/>
                  <a:gd name="T23" fmla="*/ 59 h 381"/>
                  <a:gd name="T24" fmla="*/ 261 w 327"/>
                  <a:gd name="T25" fmla="*/ 57 h 381"/>
                  <a:gd name="T26" fmla="*/ 261 w 327"/>
                  <a:gd name="T27" fmla="*/ 57 h 381"/>
                  <a:gd name="T28" fmla="*/ 263 w 327"/>
                  <a:gd name="T29" fmla="*/ 54 h 381"/>
                  <a:gd name="T30" fmla="*/ 265 w 327"/>
                  <a:gd name="T31" fmla="*/ 51 h 381"/>
                  <a:gd name="T32" fmla="*/ 265 w 327"/>
                  <a:gd name="T33" fmla="*/ 51 h 381"/>
                  <a:gd name="T34" fmla="*/ 256 w 327"/>
                  <a:gd name="T35" fmla="*/ 29 h 381"/>
                  <a:gd name="T36" fmla="*/ 230 w 327"/>
                  <a:gd name="T37" fmla="*/ 30 h 381"/>
                  <a:gd name="T38" fmla="*/ 228 w 327"/>
                  <a:gd name="T39" fmla="*/ 38 h 381"/>
                  <a:gd name="T40" fmla="*/ 227 w 327"/>
                  <a:gd name="T41" fmla="*/ 35 h 381"/>
                  <a:gd name="T42" fmla="*/ 208 w 327"/>
                  <a:gd name="T43" fmla="*/ 28 h 381"/>
                  <a:gd name="T44" fmla="*/ 208 w 327"/>
                  <a:gd name="T45" fmla="*/ 29 h 381"/>
                  <a:gd name="T46" fmla="*/ 71 w 327"/>
                  <a:gd name="T47" fmla="*/ 56 h 381"/>
                  <a:gd name="T48" fmla="*/ 204 w 327"/>
                  <a:gd name="T49" fmla="*/ 20 h 381"/>
                  <a:gd name="T50" fmla="*/ 227 w 327"/>
                  <a:gd name="T51" fmla="*/ 27 h 381"/>
                  <a:gd name="T52" fmla="*/ 229 w 327"/>
                  <a:gd name="T53" fmla="*/ 23 h 381"/>
                  <a:gd name="T54" fmla="*/ 259 w 327"/>
                  <a:gd name="T55" fmla="*/ 25 h 381"/>
                  <a:gd name="T56" fmla="*/ 269 w 327"/>
                  <a:gd name="T57" fmla="*/ 54 h 381"/>
                  <a:gd name="T58" fmla="*/ 269 w 327"/>
                  <a:gd name="T59" fmla="*/ 54 h 381"/>
                  <a:gd name="T60" fmla="*/ 291 w 327"/>
                  <a:gd name="T61" fmla="*/ 80 h 381"/>
                  <a:gd name="T62" fmla="*/ 279 w 327"/>
                  <a:gd name="T63" fmla="*/ 285 h 381"/>
                  <a:gd name="T64" fmla="*/ 78 w 327"/>
                  <a:gd name="T65" fmla="*/ 316 h 381"/>
                  <a:gd name="T66" fmla="*/ 200 w 327"/>
                  <a:gd name="T67" fmla="*/ 346 h 381"/>
                  <a:gd name="T68" fmla="*/ 63 w 327"/>
                  <a:gd name="T69" fmla="*/ 3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381">
                    <a:moveTo>
                      <a:pt x="63" y="313"/>
                    </a:moveTo>
                    <a:cubicBezTo>
                      <a:pt x="64" y="314"/>
                      <a:pt x="64" y="314"/>
                      <a:pt x="65" y="315"/>
                    </a:cubicBezTo>
                    <a:cubicBezTo>
                      <a:pt x="64" y="314"/>
                      <a:pt x="52" y="304"/>
                      <a:pt x="41" y="292"/>
                    </a:cubicBezTo>
                    <a:cubicBezTo>
                      <a:pt x="10" y="255"/>
                      <a:pt x="0" y="208"/>
                      <a:pt x="8" y="179"/>
                    </a:cubicBezTo>
                    <a:cubicBezTo>
                      <a:pt x="11" y="118"/>
                      <a:pt x="44" y="70"/>
                      <a:pt x="42" y="73"/>
                    </a:cubicBezTo>
                    <a:cubicBezTo>
                      <a:pt x="0" y="160"/>
                      <a:pt x="15" y="185"/>
                      <a:pt x="21" y="219"/>
                    </a:cubicBezTo>
                    <a:cubicBezTo>
                      <a:pt x="28" y="254"/>
                      <a:pt x="74" y="293"/>
                      <a:pt x="102" y="307"/>
                    </a:cubicBezTo>
                    <a:cubicBezTo>
                      <a:pt x="182" y="347"/>
                      <a:pt x="240" y="307"/>
                      <a:pt x="273" y="269"/>
                    </a:cubicBezTo>
                    <a:cubicBezTo>
                      <a:pt x="308" y="226"/>
                      <a:pt x="315" y="157"/>
                      <a:pt x="295" y="102"/>
                    </a:cubicBezTo>
                    <a:cubicBezTo>
                      <a:pt x="295" y="103"/>
                      <a:pt x="295" y="103"/>
                      <a:pt x="295" y="104"/>
                    </a:cubicBezTo>
                    <a:cubicBezTo>
                      <a:pt x="288" y="89"/>
                      <a:pt x="278" y="73"/>
                      <a:pt x="262" y="58"/>
                    </a:cubicBezTo>
                    <a:cubicBezTo>
                      <a:pt x="261" y="59"/>
                      <a:pt x="259" y="59"/>
                      <a:pt x="257" y="59"/>
                    </a:cubicBezTo>
                    <a:cubicBezTo>
                      <a:pt x="258" y="58"/>
                      <a:pt x="260" y="58"/>
                      <a:pt x="261" y="57"/>
                    </a:cubicBezTo>
                    <a:cubicBezTo>
                      <a:pt x="261" y="57"/>
                      <a:pt x="261" y="57"/>
                      <a:pt x="261" y="57"/>
                    </a:cubicBezTo>
                    <a:cubicBezTo>
                      <a:pt x="262" y="56"/>
                      <a:pt x="262" y="55"/>
                      <a:pt x="263" y="54"/>
                    </a:cubicBezTo>
                    <a:cubicBezTo>
                      <a:pt x="264" y="53"/>
                      <a:pt x="264" y="52"/>
                      <a:pt x="265" y="51"/>
                    </a:cubicBezTo>
                    <a:cubicBezTo>
                      <a:pt x="265" y="51"/>
                      <a:pt x="265" y="51"/>
                      <a:pt x="265" y="51"/>
                    </a:cubicBezTo>
                    <a:cubicBezTo>
                      <a:pt x="268" y="44"/>
                      <a:pt x="264" y="35"/>
                      <a:pt x="256" y="29"/>
                    </a:cubicBezTo>
                    <a:cubicBezTo>
                      <a:pt x="247" y="22"/>
                      <a:pt x="236" y="23"/>
                      <a:pt x="230" y="30"/>
                    </a:cubicBezTo>
                    <a:cubicBezTo>
                      <a:pt x="229" y="32"/>
                      <a:pt x="228" y="35"/>
                      <a:pt x="228" y="38"/>
                    </a:cubicBezTo>
                    <a:cubicBezTo>
                      <a:pt x="227" y="37"/>
                      <a:pt x="227" y="36"/>
                      <a:pt x="227" y="35"/>
                    </a:cubicBezTo>
                    <a:cubicBezTo>
                      <a:pt x="220" y="33"/>
                      <a:pt x="214" y="30"/>
                      <a:pt x="208" y="28"/>
                    </a:cubicBezTo>
                    <a:cubicBezTo>
                      <a:pt x="208" y="29"/>
                      <a:pt x="208" y="29"/>
                      <a:pt x="208" y="29"/>
                    </a:cubicBezTo>
                    <a:cubicBezTo>
                      <a:pt x="116" y="3"/>
                      <a:pt x="71" y="56"/>
                      <a:pt x="71" y="56"/>
                    </a:cubicBezTo>
                    <a:cubicBezTo>
                      <a:pt x="71" y="56"/>
                      <a:pt x="101" y="0"/>
                      <a:pt x="204" y="20"/>
                    </a:cubicBezTo>
                    <a:cubicBezTo>
                      <a:pt x="212" y="22"/>
                      <a:pt x="220" y="24"/>
                      <a:pt x="227" y="27"/>
                    </a:cubicBezTo>
                    <a:cubicBezTo>
                      <a:pt x="227" y="26"/>
                      <a:pt x="228" y="25"/>
                      <a:pt x="229" y="23"/>
                    </a:cubicBezTo>
                    <a:cubicBezTo>
                      <a:pt x="234" y="16"/>
                      <a:pt x="248" y="17"/>
                      <a:pt x="259" y="25"/>
                    </a:cubicBezTo>
                    <a:cubicBezTo>
                      <a:pt x="270" y="33"/>
                      <a:pt x="275" y="46"/>
                      <a:pt x="269" y="54"/>
                    </a:cubicBezTo>
                    <a:cubicBezTo>
                      <a:pt x="269" y="54"/>
                      <a:pt x="269" y="54"/>
                      <a:pt x="269" y="54"/>
                    </a:cubicBezTo>
                    <a:cubicBezTo>
                      <a:pt x="280" y="65"/>
                      <a:pt x="288" y="74"/>
                      <a:pt x="291" y="80"/>
                    </a:cubicBezTo>
                    <a:cubicBezTo>
                      <a:pt x="327" y="143"/>
                      <a:pt x="324" y="227"/>
                      <a:pt x="279" y="285"/>
                    </a:cubicBezTo>
                    <a:cubicBezTo>
                      <a:pt x="213" y="368"/>
                      <a:pt x="125" y="340"/>
                      <a:pt x="78" y="316"/>
                    </a:cubicBezTo>
                    <a:cubicBezTo>
                      <a:pt x="134" y="362"/>
                      <a:pt x="199" y="347"/>
                      <a:pt x="200" y="346"/>
                    </a:cubicBezTo>
                    <a:cubicBezTo>
                      <a:pt x="198" y="350"/>
                      <a:pt x="145" y="381"/>
                      <a:pt x="63" y="313"/>
                    </a:cubicBezTo>
                    <a:close/>
                  </a:path>
                </a:pathLst>
              </a:custGeom>
              <a:solidFill>
                <a:srgbClr val="A44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08">
                <a:extLst>
                  <a:ext uri="{FF2B5EF4-FFF2-40B4-BE49-F238E27FC236}">
                    <a16:creationId xmlns:a16="http://schemas.microsoft.com/office/drawing/2014/main" id="{940931AB-81E4-46A0-B52C-A366CDFC82EA}"/>
                  </a:ext>
                </a:extLst>
              </p:cNvPr>
              <p:cNvSpPr>
                <a:spLocks noEditPoints="1"/>
              </p:cNvSpPr>
              <p:nvPr/>
            </p:nvSpPr>
            <p:spPr bwMode="auto">
              <a:xfrm>
                <a:off x="7114095" y="3358765"/>
                <a:ext cx="621671" cy="703719"/>
              </a:xfrm>
              <a:custGeom>
                <a:avLst/>
                <a:gdLst>
                  <a:gd name="T0" fmla="*/ 91 w 200"/>
                  <a:gd name="T1" fmla="*/ 44 h 226"/>
                  <a:gd name="T2" fmla="*/ 107 w 200"/>
                  <a:gd name="T3" fmla="*/ 34 h 226"/>
                  <a:gd name="T4" fmla="*/ 200 w 200"/>
                  <a:gd name="T5" fmla="*/ 11 h 226"/>
                  <a:gd name="T6" fmla="*/ 91 w 200"/>
                  <a:gd name="T7" fmla="*/ 44 h 226"/>
                  <a:gd name="T8" fmla="*/ 102 w 200"/>
                  <a:gd name="T9" fmla="*/ 52 h 226"/>
                  <a:gd name="T10" fmla="*/ 33 w 200"/>
                  <a:gd name="T11" fmla="*/ 118 h 226"/>
                  <a:gd name="T12" fmla="*/ 35 w 200"/>
                  <a:gd name="T13" fmla="*/ 101 h 226"/>
                  <a:gd name="T14" fmla="*/ 21 w 200"/>
                  <a:gd name="T15" fmla="*/ 140 h 226"/>
                  <a:gd name="T16" fmla="*/ 18 w 200"/>
                  <a:gd name="T17" fmla="*/ 166 h 226"/>
                  <a:gd name="T18" fmla="*/ 11 w 200"/>
                  <a:gd name="T19" fmla="*/ 155 h 226"/>
                  <a:gd name="T20" fmla="*/ 13 w 200"/>
                  <a:gd name="T21" fmla="*/ 170 h 226"/>
                  <a:gd name="T22" fmla="*/ 0 w 200"/>
                  <a:gd name="T23" fmla="*/ 166 h 226"/>
                  <a:gd name="T24" fmla="*/ 19 w 200"/>
                  <a:gd name="T25" fmla="*/ 186 h 226"/>
                  <a:gd name="T26" fmla="*/ 18 w 200"/>
                  <a:gd name="T27" fmla="*/ 178 h 226"/>
                  <a:gd name="T28" fmla="*/ 19 w 200"/>
                  <a:gd name="T29" fmla="*/ 177 h 226"/>
                  <a:gd name="T30" fmla="*/ 59 w 200"/>
                  <a:gd name="T31" fmla="*/ 226 h 226"/>
                  <a:gd name="T32" fmla="*/ 35 w 200"/>
                  <a:gd name="T33" fmla="*/ 189 h 226"/>
                  <a:gd name="T34" fmla="*/ 71 w 200"/>
                  <a:gd name="T35" fmla="*/ 144 h 226"/>
                  <a:gd name="T36" fmla="*/ 37 w 200"/>
                  <a:gd name="T37" fmla="*/ 146 h 226"/>
                  <a:gd name="T38" fmla="*/ 101 w 200"/>
                  <a:gd name="T39" fmla="*/ 67 h 226"/>
                  <a:gd name="T40" fmla="*/ 42 w 200"/>
                  <a:gd name="T41" fmla="*/ 119 h 226"/>
                  <a:gd name="T42" fmla="*/ 102 w 200"/>
                  <a:gd name="T43" fmla="*/ 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226">
                    <a:moveTo>
                      <a:pt x="91" y="44"/>
                    </a:moveTo>
                    <a:cubicBezTo>
                      <a:pt x="107" y="34"/>
                      <a:pt x="107" y="34"/>
                      <a:pt x="107" y="34"/>
                    </a:cubicBezTo>
                    <a:cubicBezTo>
                      <a:pt x="107" y="34"/>
                      <a:pt x="160" y="10"/>
                      <a:pt x="200" y="11"/>
                    </a:cubicBezTo>
                    <a:cubicBezTo>
                      <a:pt x="200" y="11"/>
                      <a:pt x="125" y="0"/>
                      <a:pt x="91" y="44"/>
                    </a:cubicBezTo>
                    <a:close/>
                    <a:moveTo>
                      <a:pt x="102" y="52"/>
                    </a:moveTo>
                    <a:cubicBezTo>
                      <a:pt x="102" y="52"/>
                      <a:pt x="74" y="63"/>
                      <a:pt x="33" y="118"/>
                    </a:cubicBezTo>
                    <a:cubicBezTo>
                      <a:pt x="34" y="108"/>
                      <a:pt x="35" y="101"/>
                      <a:pt x="35" y="101"/>
                    </a:cubicBezTo>
                    <a:cubicBezTo>
                      <a:pt x="21" y="140"/>
                      <a:pt x="21" y="140"/>
                      <a:pt x="21" y="140"/>
                    </a:cubicBezTo>
                    <a:cubicBezTo>
                      <a:pt x="19" y="150"/>
                      <a:pt x="18" y="158"/>
                      <a:pt x="18" y="166"/>
                    </a:cubicBezTo>
                    <a:cubicBezTo>
                      <a:pt x="17" y="165"/>
                      <a:pt x="14" y="162"/>
                      <a:pt x="11" y="155"/>
                    </a:cubicBezTo>
                    <a:cubicBezTo>
                      <a:pt x="11" y="155"/>
                      <a:pt x="12" y="163"/>
                      <a:pt x="13" y="170"/>
                    </a:cubicBezTo>
                    <a:cubicBezTo>
                      <a:pt x="10" y="171"/>
                      <a:pt x="5" y="170"/>
                      <a:pt x="0" y="166"/>
                    </a:cubicBezTo>
                    <a:cubicBezTo>
                      <a:pt x="0" y="166"/>
                      <a:pt x="10" y="192"/>
                      <a:pt x="19" y="186"/>
                    </a:cubicBezTo>
                    <a:cubicBezTo>
                      <a:pt x="18" y="178"/>
                      <a:pt x="18" y="178"/>
                      <a:pt x="18" y="178"/>
                    </a:cubicBezTo>
                    <a:cubicBezTo>
                      <a:pt x="19" y="177"/>
                      <a:pt x="19" y="177"/>
                      <a:pt x="19" y="177"/>
                    </a:cubicBezTo>
                    <a:cubicBezTo>
                      <a:pt x="22" y="226"/>
                      <a:pt x="59" y="226"/>
                      <a:pt x="59" y="226"/>
                    </a:cubicBezTo>
                    <a:cubicBezTo>
                      <a:pt x="46" y="222"/>
                      <a:pt x="38" y="207"/>
                      <a:pt x="35" y="189"/>
                    </a:cubicBezTo>
                    <a:cubicBezTo>
                      <a:pt x="57" y="194"/>
                      <a:pt x="71" y="144"/>
                      <a:pt x="71" y="144"/>
                    </a:cubicBezTo>
                    <a:cubicBezTo>
                      <a:pt x="61" y="166"/>
                      <a:pt x="44" y="152"/>
                      <a:pt x="37" y="146"/>
                    </a:cubicBezTo>
                    <a:cubicBezTo>
                      <a:pt x="46" y="124"/>
                      <a:pt x="64" y="93"/>
                      <a:pt x="101" y="67"/>
                    </a:cubicBezTo>
                    <a:cubicBezTo>
                      <a:pt x="101" y="67"/>
                      <a:pt x="78" y="76"/>
                      <a:pt x="42" y="119"/>
                    </a:cubicBezTo>
                    <a:cubicBezTo>
                      <a:pt x="52" y="100"/>
                      <a:pt x="70" y="75"/>
                      <a:pt x="102" y="5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09">
                <a:extLst>
                  <a:ext uri="{FF2B5EF4-FFF2-40B4-BE49-F238E27FC236}">
                    <a16:creationId xmlns:a16="http://schemas.microsoft.com/office/drawing/2014/main" id="{83C618BA-4B9F-4F04-9046-32D701DD272B}"/>
                  </a:ext>
                </a:extLst>
              </p:cNvPr>
              <p:cNvSpPr>
                <a:spLocks/>
              </p:cNvSpPr>
              <p:nvPr/>
            </p:nvSpPr>
            <p:spPr bwMode="auto">
              <a:xfrm>
                <a:off x="7658452" y="3881032"/>
                <a:ext cx="241411" cy="230365"/>
              </a:xfrm>
              <a:custGeom>
                <a:avLst/>
                <a:gdLst>
                  <a:gd name="T0" fmla="*/ 6 w 78"/>
                  <a:gd name="T1" fmla="*/ 31 h 74"/>
                  <a:gd name="T2" fmla="*/ 28 w 78"/>
                  <a:gd name="T3" fmla="*/ 0 h 74"/>
                  <a:gd name="T4" fmla="*/ 71 w 78"/>
                  <a:gd name="T5" fmla="*/ 39 h 74"/>
                  <a:gd name="T6" fmla="*/ 6 w 78"/>
                  <a:gd name="T7" fmla="*/ 31 h 74"/>
                </a:gdLst>
                <a:ahLst/>
                <a:cxnLst>
                  <a:cxn ang="0">
                    <a:pos x="T0" y="T1"/>
                  </a:cxn>
                  <a:cxn ang="0">
                    <a:pos x="T2" y="T3"/>
                  </a:cxn>
                  <a:cxn ang="0">
                    <a:pos x="T4" y="T5"/>
                  </a:cxn>
                  <a:cxn ang="0">
                    <a:pos x="T6" y="T7"/>
                  </a:cxn>
                </a:cxnLst>
                <a:rect l="0" t="0" r="r" b="b"/>
                <a:pathLst>
                  <a:path w="78" h="74">
                    <a:moveTo>
                      <a:pt x="6" y="31"/>
                    </a:moveTo>
                    <a:cubicBezTo>
                      <a:pt x="0" y="1"/>
                      <a:pt x="17" y="0"/>
                      <a:pt x="28" y="0"/>
                    </a:cubicBezTo>
                    <a:cubicBezTo>
                      <a:pt x="53" y="0"/>
                      <a:pt x="78" y="29"/>
                      <a:pt x="71" y="39"/>
                    </a:cubicBezTo>
                    <a:cubicBezTo>
                      <a:pt x="45" y="74"/>
                      <a:pt x="8" y="41"/>
                      <a:pt x="6" y="31"/>
                    </a:cubicBezTo>
                    <a:close/>
                  </a:path>
                </a:pathLst>
              </a:custGeom>
              <a:solidFill>
                <a:srgbClr val="CE5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10">
                <a:extLst>
                  <a:ext uri="{FF2B5EF4-FFF2-40B4-BE49-F238E27FC236}">
                    <a16:creationId xmlns:a16="http://schemas.microsoft.com/office/drawing/2014/main" id="{16487F07-2A0D-4775-A2B2-5C74158EC030}"/>
                  </a:ext>
                </a:extLst>
              </p:cNvPr>
              <p:cNvSpPr>
                <a:spLocks noEditPoints="1"/>
              </p:cNvSpPr>
              <p:nvPr/>
            </p:nvSpPr>
            <p:spPr bwMode="auto">
              <a:xfrm>
                <a:off x="8892327" y="4056173"/>
                <a:ext cx="301369" cy="556979"/>
              </a:xfrm>
              <a:custGeom>
                <a:avLst/>
                <a:gdLst>
                  <a:gd name="T0" fmla="*/ 30 w 97"/>
                  <a:gd name="T1" fmla="*/ 72 h 179"/>
                  <a:gd name="T2" fmla="*/ 61 w 97"/>
                  <a:gd name="T3" fmla="*/ 76 h 179"/>
                  <a:gd name="T4" fmla="*/ 71 w 97"/>
                  <a:gd name="T5" fmla="*/ 68 h 179"/>
                  <a:gd name="T6" fmla="*/ 83 w 97"/>
                  <a:gd name="T7" fmla="*/ 43 h 179"/>
                  <a:gd name="T8" fmla="*/ 90 w 97"/>
                  <a:gd name="T9" fmla="*/ 4 h 179"/>
                  <a:gd name="T10" fmla="*/ 58 w 97"/>
                  <a:gd name="T11" fmla="*/ 1 h 179"/>
                  <a:gd name="T12" fmla="*/ 49 w 97"/>
                  <a:gd name="T13" fmla="*/ 9 h 179"/>
                  <a:gd name="T14" fmla="*/ 36 w 97"/>
                  <a:gd name="T15" fmla="*/ 34 h 179"/>
                  <a:gd name="T16" fmla="*/ 30 w 97"/>
                  <a:gd name="T17" fmla="*/ 72 h 179"/>
                  <a:gd name="T18" fmla="*/ 65 w 97"/>
                  <a:gd name="T19" fmla="*/ 171 h 179"/>
                  <a:gd name="T20" fmla="*/ 85 w 97"/>
                  <a:gd name="T21" fmla="*/ 128 h 179"/>
                  <a:gd name="T22" fmla="*/ 44 w 97"/>
                  <a:gd name="T23" fmla="*/ 94 h 179"/>
                  <a:gd name="T24" fmla="*/ 8 w 97"/>
                  <a:gd name="T25" fmla="*/ 119 h 179"/>
                  <a:gd name="T26" fmla="*/ 16 w 97"/>
                  <a:gd name="T27" fmla="*/ 154 h 179"/>
                  <a:gd name="T28" fmla="*/ 25 w 97"/>
                  <a:gd name="T29" fmla="*/ 156 h 179"/>
                  <a:gd name="T30" fmla="*/ 26 w 97"/>
                  <a:gd name="T31" fmla="*/ 156 h 179"/>
                  <a:gd name="T32" fmla="*/ 29 w 97"/>
                  <a:gd name="T33" fmla="*/ 158 h 179"/>
                  <a:gd name="T34" fmla="*/ 32 w 97"/>
                  <a:gd name="T35" fmla="*/ 160 h 179"/>
                  <a:gd name="T36" fmla="*/ 32 w 97"/>
                  <a:gd name="T37" fmla="*/ 160 h 179"/>
                  <a:gd name="T38" fmla="*/ 34 w 97"/>
                  <a:gd name="T39" fmla="*/ 163 h 179"/>
                  <a:gd name="T40" fmla="*/ 34 w 97"/>
                  <a:gd name="T41" fmla="*/ 163 h 179"/>
                  <a:gd name="T42" fmla="*/ 65 w 97"/>
                  <a:gd name="T43"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9">
                    <a:moveTo>
                      <a:pt x="30" y="72"/>
                    </a:moveTo>
                    <a:cubicBezTo>
                      <a:pt x="40" y="74"/>
                      <a:pt x="51" y="75"/>
                      <a:pt x="61" y="76"/>
                    </a:cubicBezTo>
                    <a:cubicBezTo>
                      <a:pt x="66" y="76"/>
                      <a:pt x="69" y="70"/>
                      <a:pt x="71" y="68"/>
                    </a:cubicBezTo>
                    <a:cubicBezTo>
                      <a:pt x="76" y="60"/>
                      <a:pt x="80" y="52"/>
                      <a:pt x="83" y="43"/>
                    </a:cubicBezTo>
                    <a:cubicBezTo>
                      <a:pt x="84" y="41"/>
                      <a:pt x="97" y="5"/>
                      <a:pt x="90" y="4"/>
                    </a:cubicBezTo>
                    <a:cubicBezTo>
                      <a:pt x="79" y="3"/>
                      <a:pt x="69" y="2"/>
                      <a:pt x="58" y="1"/>
                    </a:cubicBezTo>
                    <a:cubicBezTo>
                      <a:pt x="54" y="0"/>
                      <a:pt x="50" y="6"/>
                      <a:pt x="49" y="9"/>
                    </a:cubicBezTo>
                    <a:cubicBezTo>
                      <a:pt x="44" y="17"/>
                      <a:pt x="40" y="25"/>
                      <a:pt x="36" y="34"/>
                    </a:cubicBezTo>
                    <a:cubicBezTo>
                      <a:pt x="35" y="36"/>
                      <a:pt x="22" y="72"/>
                      <a:pt x="30" y="72"/>
                    </a:cubicBezTo>
                    <a:close/>
                    <a:moveTo>
                      <a:pt x="65" y="171"/>
                    </a:moveTo>
                    <a:cubicBezTo>
                      <a:pt x="77" y="162"/>
                      <a:pt x="89" y="144"/>
                      <a:pt x="85" y="128"/>
                    </a:cubicBezTo>
                    <a:cubicBezTo>
                      <a:pt x="79" y="109"/>
                      <a:pt x="64" y="97"/>
                      <a:pt x="44" y="94"/>
                    </a:cubicBezTo>
                    <a:cubicBezTo>
                      <a:pt x="28" y="92"/>
                      <a:pt x="14" y="106"/>
                      <a:pt x="8" y="119"/>
                    </a:cubicBezTo>
                    <a:cubicBezTo>
                      <a:pt x="3" y="129"/>
                      <a:pt x="0" y="152"/>
                      <a:pt x="16" y="154"/>
                    </a:cubicBezTo>
                    <a:cubicBezTo>
                      <a:pt x="19" y="154"/>
                      <a:pt x="22" y="155"/>
                      <a:pt x="25" y="156"/>
                    </a:cubicBezTo>
                    <a:cubicBezTo>
                      <a:pt x="25" y="156"/>
                      <a:pt x="25" y="156"/>
                      <a:pt x="26" y="156"/>
                    </a:cubicBezTo>
                    <a:cubicBezTo>
                      <a:pt x="27" y="157"/>
                      <a:pt x="28" y="157"/>
                      <a:pt x="29" y="158"/>
                    </a:cubicBezTo>
                    <a:cubicBezTo>
                      <a:pt x="30" y="159"/>
                      <a:pt x="31" y="159"/>
                      <a:pt x="32" y="160"/>
                    </a:cubicBezTo>
                    <a:cubicBezTo>
                      <a:pt x="32" y="160"/>
                      <a:pt x="32" y="160"/>
                      <a:pt x="32" y="160"/>
                    </a:cubicBezTo>
                    <a:cubicBezTo>
                      <a:pt x="33" y="161"/>
                      <a:pt x="33" y="162"/>
                      <a:pt x="34" y="163"/>
                    </a:cubicBezTo>
                    <a:cubicBezTo>
                      <a:pt x="34" y="163"/>
                      <a:pt x="34" y="163"/>
                      <a:pt x="34" y="163"/>
                    </a:cubicBezTo>
                    <a:cubicBezTo>
                      <a:pt x="38" y="179"/>
                      <a:pt x="54" y="178"/>
                      <a:pt x="65" y="17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1">
                <a:extLst>
                  <a:ext uri="{FF2B5EF4-FFF2-40B4-BE49-F238E27FC236}">
                    <a16:creationId xmlns:a16="http://schemas.microsoft.com/office/drawing/2014/main" id="{9F064843-A668-4321-BDDD-8805FCF9A3F6}"/>
                  </a:ext>
                </a:extLst>
              </p:cNvPr>
              <p:cNvSpPr>
                <a:spLocks/>
              </p:cNvSpPr>
              <p:nvPr/>
            </p:nvSpPr>
            <p:spPr bwMode="auto">
              <a:xfrm>
                <a:off x="8606737" y="1091402"/>
                <a:ext cx="366060" cy="564869"/>
              </a:xfrm>
              <a:custGeom>
                <a:avLst/>
                <a:gdLst>
                  <a:gd name="T0" fmla="*/ 28 w 118"/>
                  <a:gd name="T1" fmla="*/ 12 h 182"/>
                  <a:gd name="T2" fmla="*/ 30 w 118"/>
                  <a:gd name="T3" fmla="*/ 13 h 182"/>
                  <a:gd name="T4" fmla="*/ 100 w 118"/>
                  <a:gd name="T5" fmla="*/ 51 h 182"/>
                  <a:gd name="T6" fmla="*/ 24 w 118"/>
                  <a:gd name="T7" fmla="*/ 139 h 182"/>
                  <a:gd name="T8" fmla="*/ 0 w 118"/>
                  <a:gd name="T9" fmla="*/ 172 h 182"/>
                  <a:gd name="T10" fmla="*/ 10 w 118"/>
                  <a:gd name="T11" fmla="*/ 182 h 182"/>
                  <a:gd name="T12" fmla="*/ 25 w 118"/>
                  <a:gd name="T13" fmla="*/ 160 h 182"/>
                  <a:gd name="T14" fmla="*/ 32 w 118"/>
                  <a:gd name="T15" fmla="*/ 149 h 182"/>
                  <a:gd name="T16" fmla="*/ 111 w 118"/>
                  <a:gd name="T17" fmla="*/ 56 h 182"/>
                  <a:gd name="T18" fmla="*/ 112 w 118"/>
                  <a:gd name="T19" fmla="*/ 54 h 182"/>
                  <a:gd name="T20" fmla="*/ 114 w 118"/>
                  <a:gd name="T21" fmla="*/ 43 h 182"/>
                  <a:gd name="T22" fmla="*/ 106 w 118"/>
                  <a:gd name="T23" fmla="*/ 36 h 182"/>
                  <a:gd name="T24" fmla="*/ 103 w 118"/>
                  <a:gd name="T25" fmla="*/ 34 h 182"/>
                  <a:gd name="T26" fmla="*/ 103 w 118"/>
                  <a:gd name="T27" fmla="*/ 34 h 182"/>
                  <a:gd name="T28" fmla="*/ 51 w 118"/>
                  <a:gd name="T29" fmla="*/ 3 h 182"/>
                  <a:gd name="T30" fmla="*/ 37 w 118"/>
                  <a:gd name="T31" fmla="*/ 0 h 182"/>
                  <a:gd name="T32" fmla="*/ 30 w 118"/>
                  <a:gd name="T33" fmla="*/ 0 h 182"/>
                  <a:gd name="T34" fmla="*/ 28 w 118"/>
                  <a:gd name="T35" fmla="*/ 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82">
                    <a:moveTo>
                      <a:pt x="28" y="12"/>
                    </a:moveTo>
                    <a:cubicBezTo>
                      <a:pt x="29" y="12"/>
                      <a:pt x="29" y="13"/>
                      <a:pt x="30" y="13"/>
                    </a:cubicBezTo>
                    <a:cubicBezTo>
                      <a:pt x="51" y="29"/>
                      <a:pt x="76" y="40"/>
                      <a:pt x="100" y="51"/>
                    </a:cubicBezTo>
                    <a:cubicBezTo>
                      <a:pt x="81" y="85"/>
                      <a:pt x="47" y="107"/>
                      <a:pt x="24" y="139"/>
                    </a:cubicBezTo>
                    <a:cubicBezTo>
                      <a:pt x="16" y="150"/>
                      <a:pt x="8" y="161"/>
                      <a:pt x="0" y="172"/>
                    </a:cubicBezTo>
                    <a:cubicBezTo>
                      <a:pt x="3" y="175"/>
                      <a:pt x="7" y="178"/>
                      <a:pt x="10" y="182"/>
                    </a:cubicBezTo>
                    <a:cubicBezTo>
                      <a:pt x="15" y="174"/>
                      <a:pt x="20" y="167"/>
                      <a:pt x="25" y="160"/>
                    </a:cubicBezTo>
                    <a:cubicBezTo>
                      <a:pt x="27" y="156"/>
                      <a:pt x="29" y="153"/>
                      <a:pt x="32" y="149"/>
                    </a:cubicBezTo>
                    <a:cubicBezTo>
                      <a:pt x="55" y="115"/>
                      <a:pt x="91" y="92"/>
                      <a:pt x="111" y="56"/>
                    </a:cubicBezTo>
                    <a:cubicBezTo>
                      <a:pt x="112" y="55"/>
                      <a:pt x="112" y="55"/>
                      <a:pt x="112" y="54"/>
                    </a:cubicBezTo>
                    <a:cubicBezTo>
                      <a:pt x="116" y="53"/>
                      <a:pt x="118" y="46"/>
                      <a:pt x="114" y="43"/>
                    </a:cubicBezTo>
                    <a:cubicBezTo>
                      <a:pt x="111" y="41"/>
                      <a:pt x="109" y="38"/>
                      <a:pt x="106" y="36"/>
                    </a:cubicBezTo>
                    <a:cubicBezTo>
                      <a:pt x="105" y="35"/>
                      <a:pt x="105" y="35"/>
                      <a:pt x="103" y="34"/>
                    </a:cubicBezTo>
                    <a:cubicBezTo>
                      <a:pt x="103" y="34"/>
                      <a:pt x="103" y="34"/>
                      <a:pt x="103" y="34"/>
                    </a:cubicBezTo>
                    <a:cubicBezTo>
                      <a:pt x="87" y="21"/>
                      <a:pt x="68" y="13"/>
                      <a:pt x="51" y="3"/>
                    </a:cubicBezTo>
                    <a:cubicBezTo>
                      <a:pt x="47" y="1"/>
                      <a:pt x="41" y="1"/>
                      <a:pt x="37" y="0"/>
                    </a:cubicBezTo>
                    <a:cubicBezTo>
                      <a:pt x="36" y="0"/>
                      <a:pt x="29" y="0"/>
                      <a:pt x="30" y="0"/>
                    </a:cubicBezTo>
                    <a:cubicBezTo>
                      <a:pt x="25" y="2"/>
                      <a:pt x="23" y="9"/>
                      <a:pt x="28" y="12"/>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12">
                <a:extLst>
                  <a:ext uri="{FF2B5EF4-FFF2-40B4-BE49-F238E27FC236}">
                    <a16:creationId xmlns:a16="http://schemas.microsoft.com/office/drawing/2014/main" id="{5B66FC98-E839-439B-B496-3A8C160330EC}"/>
                  </a:ext>
                </a:extLst>
              </p:cNvPr>
              <p:cNvSpPr>
                <a:spLocks/>
              </p:cNvSpPr>
              <p:nvPr/>
            </p:nvSpPr>
            <p:spPr bwMode="auto">
              <a:xfrm>
                <a:off x="8758210" y="1134004"/>
                <a:ext cx="124650" cy="93092"/>
              </a:xfrm>
              <a:custGeom>
                <a:avLst/>
                <a:gdLst>
                  <a:gd name="T0" fmla="*/ 31 w 40"/>
                  <a:gd name="T1" fmla="*/ 10 h 30"/>
                  <a:gd name="T2" fmla="*/ 22 w 40"/>
                  <a:gd name="T3" fmla="*/ 5 h 30"/>
                  <a:gd name="T4" fmla="*/ 6 w 40"/>
                  <a:gd name="T5" fmla="*/ 1 h 30"/>
                  <a:gd name="T6" fmla="*/ 0 w 40"/>
                  <a:gd name="T7" fmla="*/ 3 h 30"/>
                  <a:gd name="T8" fmla="*/ 2 w 40"/>
                  <a:gd name="T9" fmla="*/ 11 h 30"/>
                  <a:gd name="T10" fmla="*/ 18 w 40"/>
                  <a:gd name="T11" fmla="*/ 26 h 30"/>
                  <a:gd name="T12" fmla="*/ 33 w 40"/>
                  <a:gd name="T13" fmla="*/ 29 h 30"/>
                  <a:gd name="T14" fmla="*/ 39 w 40"/>
                  <a:gd name="T15" fmla="*/ 27 h 30"/>
                  <a:gd name="T16" fmla="*/ 38 w 40"/>
                  <a:gd name="T17" fmla="*/ 19 h 30"/>
                  <a:gd name="T18" fmla="*/ 31 w 40"/>
                  <a:gd name="T1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0">
                    <a:moveTo>
                      <a:pt x="31" y="10"/>
                    </a:moveTo>
                    <a:cubicBezTo>
                      <a:pt x="28" y="8"/>
                      <a:pt x="25" y="6"/>
                      <a:pt x="22" y="5"/>
                    </a:cubicBezTo>
                    <a:cubicBezTo>
                      <a:pt x="17" y="4"/>
                      <a:pt x="11" y="3"/>
                      <a:pt x="6" y="1"/>
                    </a:cubicBezTo>
                    <a:cubicBezTo>
                      <a:pt x="2" y="0"/>
                      <a:pt x="1" y="2"/>
                      <a:pt x="0" y="3"/>
                    </a:cubicBezTo>
                    <a:cubicBezTo>
                      <a:pt x="0" y="5"/>
                      <a:pt x="0" y="8"/>
                      <a:pt x="2" y="11"/>
                    </a:cubicBezTo>
                    <a:cubicBezTo>
                      <a:pt x="3" y="13"/>
                      <a:pt x="9" y="23"/>
                      <a:pt x="18" y="26"/>
                    </a:cubicBezTo>
                    <a:cubicBezTo>
                      <a:pt x="23" y="27"/>
                      <a:pt x="29" y="28"/>
                      <a:pt x="33" y="29"/>
                    </a:cubicBezTo>
                    <a:cubicBezTo>
                      <a:pt x="37" y="30"/>
                      <a:pt x="38" y="29"/>
                      <a:pt x="39" y="27"/>
                    </a:cubicBezTo>
                    <a:cubicBezTo>
                      <a:pt x="40" y="25"/>
                      <a:pt x="39" y="23"/>
                      <a:pt x="38" y="19"/>
                    </a:cubicBezTo>
                    <a:cubicBezTo>
                      <a:pt x="36" y="17"/>
                      <a:pt x="34" y="14"/>
                      <a:pt x="31" y="10"/>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13">
                <a:extLst>
                  <a:ext uri="{FF2B5EF4-FFF2-40B4-BE49-F238E27FC236}">
                    <a16:creationId xmlns:a16="http://schemas.microsoft.com/office/drawing/2014/main" id="{0A8F84B8-AFAA-4A2D-A4F9-DEB32A42AA36}"/>
                  </a:ext>
                </a:extLst>
              </p:cNvPr>
              <p:cNvSpPr>
                <a:spLocks/>
              </p:cNvSpPr>
              <p:nvPr/>
            </p:nvSpPr>
            <p:spPr bwMode="auto">
              <a:xfrm>
                <a:off x="8895483" y="1995507"/>
                <a:ext cx="538046" cy="361326"/>
              </a:xfrm>
              <a:custGeom>
                <a:avLst/>
                <a:gdLst>
                  <a:gd name="T0" fmla="*/ 143 w 173"/>
                  <a:gd name="T1" fmla="*/ 114 h 116"/>
                  <a:gd name="T2" fmla="*/ 149 w 173"/>
                  <a:gd name="T3" fmla="*/ 108 h 116"/>
                  <a:gd name="T4" fmla="*/ 157 w 173"/>
                  <a:gd name="T5" fmla="*/ 97 h 116"/>
                  <a:gd name="T6" fmla="*/ 171 w 173"/>
                  <a:gd name="T7" fmla="*/ 38 h 116"/>
                  <a:gd name="T8" fmla="*/ 171 w 173"/>
                  <a:gd name="T9" fmla="*/ 38 h 116"/>
                  <a:gd name="T10" fmla="*/ 172 w 173"/>
                  <a:gd name="T11" fmla="*/ 34 h 116"/>
                  <a:gd name="T12" fmla="*/ 172 w 173"/>
                  <a:gd name="T13" fmla="*/ 24 h 116"/>
                  <a:gd name="T14" fmla="*/ 163 w 173"/>
                  <a:gd name="T15" fmla="*/ 17 h 116"/>
                  <a:gd name="T16" fmla="*/ 162 w 173"/>
                  <a:gd name="T17" fmla="*/ 17 h 116"/>
                  <a:gd name="T18" fmla="*/ 39 w 173"/>
                  <a:gd name="T19" fmla="*/ 8 h 116"/>
                  <a:gd name="T20" fmla="*/ 27 w 173"/>
                  <a:gd name="T21" fmla="*/ 5 h 116"/>
                  <a:gd name="T22" fmla="*/ 1 w 173"/>
                  <a:gd name="T23" fmla="*/ 0 h 116"/>
                  <a:gd name="T24" fmla="*/ 0 w 173"/>
                  <a:gd name="T25" fmla="*/ 14 h 116"/>
                  <a:gd name="T26" fmla="*/ 41 w 173"/>
                  <a:gd name="T27" fmla="*/ 20 h 116"/>
                  <a:gd name="T28" fmla="*/ 157 w 173"/>
                  <a:gd name="T29" fmla="*/ 28 h 116"/>
                  <a:gd name="T30" fmla="*/ 134 w 173"/>
                  <a:gd name="T31" fmla="*/ 104 h 116"/>
                  <a:gd name="T32" fmla="*/ 134 w 173"/>
                  <a:gd name="T33" fmla="*/ 107 h 116"/>
                  <a:gd name="T34" fmla="*/ 143 w 173"/>
                  <a:gd name="T35"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16">
                    <a:moveTo>
                      <a:pt x="143" y="114"/>
                    </a:moveTo>
                    <a:cubicBezTo>
                      <a:pt x="144" y="114"/>
                      <a:pt x="149" y="109"/>
                      <a:pt x="149" y="108"/>
                    </a:cubicBezTo>
                    <a:cubicBezTo>
                      <a:pt x="152" y="105"/>
                      <a:pt x="155" y="101"/>
                      <a:pt x="157" y="97"/>
                    </a:cubicBezTo>
                    <a:cubicBezTo>
                      <a:pt x="162" y="77"/>
                      <a:pt x="169" y="58"/>
                      <a:pt x="171" y="38"/>
                    </a:cubicBezTo>
                    <a:cubicBezTo>
                      <a:pt x="171" y="38"/>
                      <a:pt x="171" y="38"/>
                      <a:pt x="171" y="38"/>
                    </a:cubicBezTo>
                    <a:cubicBezTo>
                      <a:pt x="172" y="36"/>
                      <a:pt x="172" y="35"/>
                      <a:pt x="172" y="34"/>
                    </a:cubicBezTo>
                    <a:cubicBezTo>
                      <a:pt x="172" y="31"/>
                      <a:pt x="172" y="27"/>
                      <a:pt x="172" y="24"/>
                    </a:cubicBezTo>
                    <a:cubicBezTo>
                      <a:pt x="173" y="19"/>
                      <a:pt x="167" y="15"/>
                      <a:pt x="163" y="17"/>
                    </a:cubicBezTo>
                    <a:cubicBezTo>
                      <a:pt x="163" y="17"/>
                      <a:pt x="162" y="17"/>
                      <a:pt x="162" y="17"/>
                    </a:cubicBezTo>
                    <a:cubicBezTo>
                      <a:pt x="122" y="6"/>
                      <a:pt x="80" y="15"/>
                      <a:pt x="39" y="8"/>
                    </a:cubicBezTo>
                    <a:cubicBezTo>
                      <a:pt x="35" y="7"/>
                      <a:pt x="31" y="6"/>
                      <a:pt x="27" y="5"/>
                    </a:cubicBezTo>
                    <a:cubicBezTo>
                      <a:pt x="18" y="3"/>
                      <a:pt x="10" y="1"/>
                      <a:pt x="1" y="0"/>
                    </a:cubicBezTo>
                    <a:cubicBezTo>
                      <a:pt x="1" y="5"/>
                      <a:pt x="1" y="10"/>
                      <a:pt x="0" y="14"/>
                    </a:cubicBezTo>
                    <a:cubicBezTo>
                      <a:pt x="14" y="16"/>
                      <a:pt x="28" y="18"/>
                      <a:pt x="41" y="20"/>
                    </a:cubicBezTo>
                    <a:cubicBezTo>
                      <a:pt x="79" y="27"/>
                      <a:pt x="120" y="18"/>
                      <a:pt x="157" y="28"/>
                    </a:cubicBezTo>
                    <a:cubicBezTo>
                      <a:pt x="148" y="53"/>
                      <a:pt x="138" y="78"/>
                      <a:pt x="134" y="104"/>
                    </a:cubicBezTo>
                    <a:cubicBezTo>
                      <a:pt x="134" y="105"/>
                      <a:pt x="134" y="106"/>
                      <a:pt x="134" y="107"/>
                    </a:cubicBezTo>
                    <a:cubicBezTo>
                      <a:pt x="133" y="112"/>
                      <a:pt x="139" y="116"/>
                      <a:pt x="143" y="114"/>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14">
                <a:extLst>
                  <a:ext uri="{FF2B5EF4-FFF2-40B4-BE49-F238E27FC236}">
                    <a16:creationId xmlns:a16="http://schemas.microsoft.com/office/drawing/2014/main" id="{4C910D45-3B20-4451-9488-4589B3D1C536}"/>
                  </a:ext>
                </a:extLst>
              </p:cNvPr>
              <p:cNvSpPr>
                <a:spLocks/>
              </p:cNvSpPr>
              <p:nvPr/>
            </p:nvSpPr>
            <p:spPr bwMode="auto">
              <a:xfrm>
                <a:off x="9321501" y="2129624"/>
                <a:ext cx="77315" cy="143583"/>
              </a:xfrm>
              <a:custGeom>
                <a:avLst/>
                <a:gdLst>
                  <a:gd name="T0" fmla="*/ 23 w 25"/>
                  <a:gd name="T1" fmla="*/ 7 h 46"/>
                  <a:gd name="T2" fmla="*/ 18 w 25"/>
                  <a:gd name="T3" fmla="*/ 0 h 46"/>
                  <a:gd name="T4" fmla="*/ 13 w 25"/>
                  <a:gd name="T5" fmla="*/ 3 h 46"/>
                  <a:gd name="T6" fmla="*/ 5 w 25"/>
                  <a:gd name="T7" fmla="*/ 17 h 46"/>
                  <a:gd name="T8" fmla="*/ 4 w 25"/>
                  <a:gd name="T9" fmla="*/ 38 h 46"/>
                  <a:gd name="T10" fmla="*/ 9 w 25"/>
                  <a:gd name="T11" fmla="*/ 45 h 46"/>
                  <a:gd name="T12" fmla="*/ 14 w 25"/>
                  <a:gd name="T13" fmla="*/ 42 h 46"/>
                  <a:gd name="T14" fmla="*/ 22 w 25"/>
                  <a:gd name="T15" fmla="*/ 28 h 46"/>
                  <a:gd name="T16" fmla="*/ 25 w 25"/>
                  <a:gd name="T17" fmla="*/ 18 h 46"/>
                  <a:gd name="T18" fmla="*/ 23 w 25"/>
                  <a:gd name="T19"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3" y="7"/>
                    </a:moveTo>
                    <a:cubicBezTo>
                      <a:pt x="22" y="3"/>
                      <a:pt x="20" y="1"/>
                      <a:pt x="18" y="0"/>
                    </a:cubicBezTo>
                    <a:cubicBezTo>
                      <a:pt x="17" y="0"/>
                      <a:pt x="15" y="0"/>
                      <a:pt x="13" y="3"/>
                    </a:cubicBezTo>
                    <a:cubicBezTo>
                      <a:pt x="10" y="7"/>
                      <a:pt x="8" y="12"/>
                      <a:pt x="5" y="17"/>
                    </a:cubicBezTo>
                    <a:cubicBezTo>
                      <a:pt x="0" y="25"/>
                      <a:pt x="3" y="36"/>
                      <a:pt x="4" y="38"/>
                    </a:cubicBezTo>
                    <a:cubicBezTo>
                      <a:pt x="5" y="42"/>
                      <a:pt x="7" y="44"/>
                      <a:pt x="9" y="45"/>
                    </a:cubicBezTo>
                    <a:cubicBezTo>
                      <a:pt x="10" y="45"/>
                      <a:pt x="12" y="46"/>
                      <a:pt x="14" y="42"/>
                    </a:cubicBezTo>
                    <a:cubicBezTo>
                      <a:pt x="17" y="37"/>
                      <a:pt x="19" y="32"/>
                      <a:pt x="22" y="28"/>
                    </a:cubicBezTo>
                    <a:cubicBezTo>
                      <a:pt x="24" y="26"/>
                      <a:pt x="25" y="21"/>
                      <a:pt x="25" y="18"/>
                    </a:cubicBezTo>
                    <a:cubicBezTo>
                      <a:pt x="25" y="13"/>
                      <a:pt x="24" y="9"/>
                      <a:pt x="23" y="7"/>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15">
                <a:extLst>
                  <a:ext uri="{FF2B5EF4-FFF2-40B4-BE49-F238E27FC236}">
                    <a16:creationId xmlns:a16="http://schemas.microsoft.com/office/drawing/2014/main" id="{3F8BB0C4-36EB-4659-8CEE-9F3782A53C78}"/>
                  </a:ext>
                </a:extLst>
              </p:cNvPr>
              <p:cNvSpPr>
                <a:spLocks/>
              </p:cNvSpPr>
              <p:nvPr/>
            </p:nvSpPr>
            <p:spPr bwMode="auto">
              <a:xfrm>
                <a:off x="8450530" y="1335968"/>
                <a:ext cx="640605" cy="927773"/>
              </a:xfrm>
              <a:custGeom>
                <a:avLst/>
                <a:gdLst>
                  <a:gd name="T0" fmla="*/ 44 w 206"/>
                  <a:gd name="T1" fmla="*/ 54 h 298"/>
                  <a:gd name="T2" fmla="*/ 5 w 206"/>
                  <a:gd name="T3" fmla="*/ 99 h 298"/>
                  <a:gd name="T4" fmla="*/ 132 w 206"/>
                  <a:gd name="T5" fmla="*/ 262 h 298"/>
                  <a:gd name="T6" fmla="*/ 179 w 206"/>
                  <a:gd name="T7" fmla="*/ 235 h 298"/>
                  <a:gd name="T8" fmla="*/ 174 w 206"/>
                  <a:gd name="T9" fmla="*/ 208 h 298"/>
                  <a:gd name="T10" fmla="*/ 180 w 206"/>
                  <a:gd name="T11" fmla="*/ 196 h 298"/>
                  <a:gd name="T12" fmla="*/ 191 w 206"/>
                  <a:gd name="T13" fmla="*/ 182 h 298"/>
                  <a:gd name="T14" fmla="*/ 181 w 206"/>
                  <a:gd name="T15" fmla="*/ 162 h 298"/>
                  <a:gd name="T16" fmla="*/ 149 w 206"/>
                  <a:gd name="T17" fmla="*/ 155 h 298"/>
                  <a:gd name="T18" fmla="*/ 153 w 206"/>
                  <a:gd name="T19" fmla="*/ 114 h 298"/>
                  <a:gd name="T20" fmla="*/ 124 w 206"/>
                  <a:gd name="T21" fmla="*/ 101 h 298"/>
                  <a:gd name="T22" fmla="*/ 111 w 206"/>
                  <a:gd name="T23" fmla="*/ 90 h 298"/>
                  <a:gd name="T24" fmla="*/ 123 w 206"/>
                  <a:gd name="T25" fmla="*/ 59 h 298"/>
                  <a:gd name="T26" fmla="*/ 44 w 206"/>
                  <a:gd name="T27" fmla="*/ 5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98">
                    <a:moveTo>
                      <a:pt x="44" y="54"/>
                    </a:moveTo>
                    <a:cubicBezTo>
                      <a:pt x="31" y="38"/>
                      <a:pt x="0" y="0"/>
                      <a:pt x="5" y="99"/>
                    </a:cubicBezTo>
                    <a:cubicBezTo>
                      <a:pt x="5" y="101"/>
                      <a:pt x="105" y="245"/>
                      <a:pt x="132" y="262"/>
                    </a:cubicBezTo>
                    <a:cubicBezTo>
                      <a:pt x="192" y="298"/>
                      <a:pt x="191" y="264"/>
                      <a:pt x="179" y="235"/>
                    </a:cubicBezTo>
                    <a:cubicBezTo>
                      <a:pt x="193" y="227"/>
                      <a:pt x="206" y="204"/>
                      <a:pt x="174" y="208"/>
                    </a:cubicBezTo>
                    <a:cubicBezTo>
                      <a:pt x="165" y="209"/>
                      <a:pt x="173" y="203"/>
                      <a:pt x="180" y="196"/>
                    </a:cubicBezTo>
                    <a:cubicBezTo>
                      <a:pt x="185" y="192"/>
                      <a:pt x="188" y="187"/>
                      <a:pt x="191" y="182"/>
                    </a:cubicBezTo>
                    <a:cubicBezTo>
                      <a:pt x="200" y="169"/>
                      <a:pt x="189" y="164"/>
                      <a:pt x="181" y="162"/>
                    </a:cubicBezTo>
                    <a:cubicBezTo>
                      <a:pt x="170" y="160"/>
                      <a:pt x="156" y="160"/>
                      <a:pt x="149" y="155"/>
                    </a:cubicBezTo>
                    <a:cubicBezTo>
                      <a:pt x="138" y="148"/>
                      <a:pt x="152" y="128"/>
                      <a:pt x="153" y="114"/>
                    </a:cubicBezTo>
                    <a:cubicBezTo>
                      <a:pt x="155" y="99"/>
                      <a:pt x="139" y="100"/>
                      <a:pt x="124" y="101"/>
                    </a:cubicBezTo>
                    <a:cubicBezTo>
                      <a:pt x="120" y="101"/>
                      <a:pt x="100" y="100"/>
                      <a:pt x="111" y="90"/>
                    </a:cubicBezTo>
                    <a:cubicBezTo>
                      <a:pt x="120" y="81"/>
                      <a:pt x="123" y="59"/>
                      <a:pt x="123" y="59"/>
                    </a:cubicBezTo>
                    <a:cubicBezTo>
                      <a:pt x="61" y="17"/>
                      <a:pt x="61" y="75"/>
                      <a:pt x="44" y="54"/>
                    </a:cubicBezTo>
                    <a:close/>
                  </a:path>
                </a:pathLst>
              </a:custGeom>
              <a:solidFill>
                <a:srgbClr val="058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16">
                <a:extLst>
                  <a:ext uri="{FF2B5EF4-FFF2-40B4-BE49-F238E27FC236}">
                    <a16:creationId xmlns:a16="http://schemas.microsoft.com/office/drawing/2014/main" id="{D10014A5-81B9-4626-98CE-96937DCDEEB6}"/>
                  </a:ext>
                </a:extLst>
              </p:cNvPr>
              <p:cNvSpPr>
                <a:spLocks/>
              </p:cNvSpPr>
              <p:nvPr/>
            </p:nvSpPr>
            <p:spPr bwMode="auto">
              <a:xfrm>
                <a:off x="7691586" y="1572645"/>
                <a:ext cx="1216519" cy="1191273"/>
              </a:xfrm>
              <a:custGeom>
                <a:avLst/>
                <a:gdLst>
                  <a:gd name="T0" fmla="*/ 17 w 391"/>
                  <a:gd name="T1" fmla="*/ 10 h 383"/>
                  <a:gd name="T2" fmla="*/ 25 w 391"/>
                  <a:gd name="T3" fmla="*/ 31 h 383"/>
                  <a:gd name="T4" fmla="*/ 6 w 391"/>
                  <a:gd name="T5" fmla="*/ 23 h 383"/>
                  <a:gd name="T6" fmla="*/ 3 w 391"/>
                  <a:gd name="T7" fmla="*/ 28 h 383"/>
                  <a:gd name="T8" fmla="*/ 26 w 391"/>
                  <a:gd name="T9" fmla="*/ 38 h 383"/>
                  <a:gd name="T10" fmla="*/ 68 w 391"/>
                  <a:gd name="T11" fmla="*/ 107 h 383"/>
                  <a:gd name="T12" fmla="*/ 80 w 391"/>
                  <a:gd name="T13" fmla="*/ 140 h 383"/>
                  <a:gd name="T14" fmla="*/ 82 w 391"/>
                  <a:gd name="T15" fmla="*/ 158 h 383"/>
                  <a:gd name="T16" fmla="*/ 100 w 391"/>
                  <a:gd name="T17" fmla="*/ 218 h 383"/>
                  <a:gd name="T18" fmla="*/ 109 w 391"/>
                  <a:gd name="T19" fmla="*/ 212 h 383"/>
                  <a:gd name="T20" fmla="*/ 104 w 391"/>
                  <a:gd name="T21" fmla="*/ 172 h 383"/>
                  <a:gd name="T22" fmla="*/ 244 w 391"/>
                  <a:gd name="T23" fmla="*/ 41 h 383"/>
                  <a:gd name="T24" fmla="*/ 333 w 391"/>
                  <a:gd name="T25" fmla="*/ 182 h 383"/>
                  <a:gd name="T26" fmla="*/ 207 w 391"/>
                  <a:gd name="T27" fmla="*/ 262 h 383"/>
                  <a:gd name="T28" fmla="*/ 156 w 391"/>
                  <a:gd name="T29" fmla="*/ 260 h 383"/>
                  <a:gd name="T30" fmla="*/ 134 w 391"/>
                  <a:gd name="T31" fmla="*/ 263 h 383"/>
                  <a:gd name="T32" fmla="*/ 184 w 391"/>
                  <a:gd name="T33" fmla="*/ 296 h 383"/>
                  <a:gd name="T34" fmla="*/ 196 w 391"/>
                  <a:gd name="T35" fmla="*/ 296 h 383"/>
                  <a:gd name="T36" fmla="*/ 196 w 391"/>
                  <a:gd name="T37" fmla="*/ 296 h 383"/>
                  <a:gd name="T38" fmla="*/ 226 w 391"/>
                  <a:gd name="T39" fmla="*/ 301 h 383"/>
                  <a:gd name="T40" fmla="*/ 226 w 391"/>
                  <a:gd name="T41" fmla="*/ 301 h 383"/>
                  <a:gd name="T42" fmla="*/ 317 w 391"/>
                  <a:gd name="T43" fmla="*/ 351 h 383"/>
                  <a:gd name="T44" fmla="*/ 317 w 391"/>
                  <a:gd name="T45" fmla="*/ 356 h 383"/>
                  <a:gd name="T46" fmla="*/ 317 w 391"/>
                  <a:gd name="T47" fmla="*/ 375 h 383"/>
                  <a:gd name="T48" fmla="*/ 317 w 391"/>
                  <a:gd name="T49" fmla="*/ 381 h 383"/>
                  <a:gd name="T50" fmla="*/ 325 w 391"/>
                  <a:gd name="T51" fmla="*/ 378 h 383"/>
                  <a:gd name="T52" fmla="*/ 329 w 391"/>
                  <a:gd name="T53" fmla="*/ 359 h 383"/>
                  <a:gd name="T54" fmla="*/ 340 w 391"/>
                  <a:gd name="T55" fmla="*/ 365 h 383"/>
                  <a:gd name="T56" fmla="*/ 348 w 391"/>
                  <a:gd name="T57" fmla="*/ 364 h 383"/>
                  <a:gd name="T58" fmla="*/ 345 w 391"/>
                  <a:gd name="T59" fmla="*/ 357 h 383"/>
                  <a:gd name="T60" fmla="*/ 336 w 391"/>
                  <a:gd name="T61" fmla="*/ 349 h 383"/>
                  <a:gd name="T62" fmla="*/ 351 w 391"/>
                  <a:gd name="T63" fmla="*/ 343 h 383"/>
                  <a:gd name="T64" fmla="*/ 345 w 391"/>
                  <a:gd name="T65" fmla="*/ 338 h 383"/>
                  <a:gd name="T66" fmla="*/ 326 w 391"/>
                  <a:gd name="T67" fmla="*/ 343 h 383"/>
                  <a:gd name="T68" fmla="*/ 232 w 391"/>
                  <a:gd name="T69" fmla="*/ 290 h 383"/>
                  <a:gd name="T70" fmla="*/ 232 w 391"/>
                  <a:gd name="T71" fmla="*/ 290 h 383"/>
                  <a:gd name="T72" fmla="*/ 212 w 391"/>
                  <a:gd name="T73" fmla="*/ 281 h 383"/>
                  <a:gd name="T74" fmla="*/ 287 w 391"/>
                  <a:gd name="T75" fmla="*/ 235 h 383"/>
                  <a:gd name="T76" fmla="*/ 374 w 391"/>
                  <a:gd name="T77" fmla="*/ 173 h 383"/>
                  <a:gd name="T78" fmla="*/ 254 w 391"/>
                  <a:gd name="T79" fmla="*/ 29 h 383"/>
                  <a:gd name="T80" fmla="*/ 253 w 391"/>
                  <a:gd name="T81" fmla="*/ 28 h 383"/>
                  <a:gd name="T82" fmla="*/ 235 w 391"/>
                  <a:gd name="T83" fmla="*/ 28 h 383"/>
                  <a:gd name="T84" fmla="*/ 97 w 391"/>
                  <a:gd name="T85" fmla="*/ 157 h 383"/>
                  <a:gd name="T86" fmla="*/ 96 w 391"/>
                  <a:gd name="T87" fmla="*/ 154 h 383"/>
                  <a:gd name="T88" fmla="*/ 96 w 391"/>
                  <a:gd name="T89" fmla="*/ 154 h 383"/>
                  <a:gd name="T90" fmla="*/ 83 w 391"/>
                  <a:gd name="T91" fmla="*/ 118 h 383"/>
                  <a:gd name="T92" fmla="*/ 83 w 391"/>
                  <a:gd name="T93" fmla="*/ 117 h 383"/>
                  <a:gd name="T94" fmla="*/ 35 w 391"/>
                  <a:gd name="T95" fmla="*/ 36 h 383"/>
                  <a:gd name="T96" fmla="*/ 51 w 391"/>
                  <a:gd name="T97" fmla="*/ 17 h 383"/>
                  <a:gd name="T98" fmla="*/ 47 w 391"/>
                  <a:gd name="T99" fmla="*/ 11 h 383"/>
                  <a:gd name="T100" fmla="*/ 31 w 391"/>
                  <a:gd name="T101" fmla="*/ 27 h 383"/>
                  <a:gd name="T102" fmla="*/ 19 w 391"/>
                  <a:gd name="T103" fmla="*/ 4 h 383"/>
                  <a:gd name="T104" fmla="*/ 17 w 391"/>
                  <a:gd name="T105" fmla="*/ 1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1" h="383">
                    <a:moveTo>
                      <a:pt x="17" y="10"/>
                    </a:moveTo>
                    <a:cubicBezTo>
                      <a:pt x="23" y="18"/>
                      <a:pt x="24" y="18"/>
                      <a:pt x="25" y="31"/>
                    </a:cubicBezTo>
                    <a:cubicBezTo>
                      <a:pt x="17" y="27"/>
                      <a:pt x="16" y="25"/>
                      <a:pt x="6" y="23"/>
                    </a:cubicBezTo>
                    <a:cubicBezTo>
                      <a:pt x="2" y="22"/>
                      <a:pt x="0" y="26"/>
                      <a:pt x="3" y="28"/>
                    </a:cubicBezTo>
                    <a:cubicBezTo>
                      <a:pt x="13" y="33"/>
                      <a:pt x="15" y="35"/>
                      <a:pt x="26" y="38"/>
                    </a:cubicBezTo>
                    <a:cubicBezTo>
                      <a:pt x="28" y="39"/>
                      <a:pt x="56" y="84"/>
                      <a:pt x="68" y="107"/>
                    </a:cubicBezTo>
                    <a:cubicBezTo>
                      <a:pt x="74" y="118"/>
                      <a:pt x="78" y="130"/>
                      <a:pt x="80" y="140"/>
                    </a:cubicBezTo>
                    <a:cubicBezTo>
                      <a:pt x="81" y="147"/>
                      <a:pt x="81" y="154"/>
                      <a:pt x="82" y="158"/>
                    </a:cubicBezTo>
                    <a:cubicBezTo>
                      <a:pt x="82" y="173"/>
                      <a:pt x="81" y="189"/>
                      <a:pt x="100" y="218"/>
                    </a:cubicBezTo>
                    <a:cubicBezTo>
                      <a:pt x="104" y="223"/>
                      <a:pt x="112" y="217"/>
                      <a:pt x="109" y="212"/>
                    </a:cubicBezTo>
                    <a:cubicBezTo>
                      <a:pt x="101" y="199"/>
                      <a:pt x="99" y="187"/>
                      <a:pt x="104" y="172"/>
                    </a:cubicBezTo>
                    <a:cubicBezTo>
                      <a:pt x="118" y="166"/>
                      <a:pt x="203" y="98"/>
                      <a:pt x="244" y="41"/>
                    </a:cubicBezTo>
                    <a:cubicBezTo>
                      <a:pt x="285" y="87"/>
                      <a:pt x="302" y="129"/>
                      <a:pt x="333" y="182"/>
                    </a:cubicBezTo>
                    <a:cubicBezTo>
                      <a:pt x="323" y="184"/>
                      <a:pt x="217" y="256"/>
                      <a:pt x="207" y="262"/>
                    </a:cubicBezTo>
                    <a:cubicBezTo>
                      <a:pt x="204" y="265"/>
                      <a:pt x="174" y="277"/>
                      <a:pt x="156" y="260"/>
                    </a:cubicBezTo>
                    <a:cubicBezTo>
                      <a:pt x="153" y="257"/>
                      <a:pt x="138" y="257"/>
                      <a:pt x="134" y="263"/>
                    </a:cubicBezTo>
                    <a:cubicBezTo>
                      <a:pt x="134" y="263"/>
                      <a:pt x="159" y="292"/>
                      <a:pt x="184" y="296"/>
                    </a:cubicBezTo>
                    <a:cubicBezTo>
                      <a:pt x="188" y="296"/>
                      <a:pt x="192" y="297"/>
                      <a:pt x="196" y="296"/>
                    </a:cubicBezTo>
                    <a:cubicBezTo>
                      <a:pt x="196" y="296"/>
                      <a:pt x="196" y="296"/>
                      <a:pt x="196" y="296"/>
                    </a:cubicBezTo>
                    <a:cubicBezTo>
                      <a:pt x="204" y="296"/>
                      <a:pt x="226" y="301"/>
                      <a:pt x="226" y="301"/>
                    </a:cubicBezTo>
                    <a:cubicBezTo>
                      <a:pt x="226" y="301"/>
                      <a:pt x="226" y="301"/>
                      <a:pt x="226" y="301"/>
                    </a:cubicBezTo>
                    <a:cubicBezTo>
                      <a:pt x="264" y="314"/>
                      <a:pt x="308" y="318"/>
                      <a:pt x="317" y="351"/>
                    </a:cubicBezTo>
                    <a:cubicBezTo>
                      <a:pt x="317" y="351"/>
                      <a:pt x="317" y="355"/>
                      <a:pt x="317" y="356"/>
                    </a:cubicBezTo>
                    <a:cubicBezTo>
                      <a:pt x="319" y="363"/>
                      <a:pt x="321" y="369"/>
                      <a:pt x="317" y="375"/>
                    </a:cubicBezTo>
                    <a:cubicBezTo>
                      <a:pt x="315" y="377"/>
                      <a:pt x="315" y="380"/>
                      <a:pt x="317" y="381"/>
                    </a:cubicBezTo>
                    <a:cubicBezTo>
                      <a:pt x="320" y="383"/>
                      <a:pt x="323" y="381"/>
                      <a:pt x="325" y="378"/>
                    </a:cubicBezTo>
                    <a:cubicBezTo>
                      <a:pt x="328" y="372"/>
                      <a:pt x="329" y="365"/>
                      <a:pt x="329" y="359"/>
                    </a:cubicBezTo>
                    <a:cubicBezTo>
                      <a:pt x="333" y="360"/>
                      <a:pt x="336" y="362"/>
                      <a:pt x="340" y="365"/>
                    </a:cubicBezTo>
                    <a:cubicBezTo>
                      <a:pt x="342" y="367"/>
                      <a:pt x="347" y="366"/>
                      <a:pt x="348" y="364"/>
                    </a:cubicBezTo>
                    <a:cubicBezTo>
                      <a:pt x="350" y="361"/>
                      <a:pt x="347" y="359"/>
                      <a:pt x="345" y="357"/>
                    </a:cubicBezTo>
                    <a:cubicBezTo>
                      <a:pt x="342" y="355"/>
                      <a:pt x="339" y="351"/>
                      <a:pt x="336" y="349"/>
                    </a:cubicBezTo>
                    <a:cubicBezTo>
                      <a:pt x="341" y="348"/>
                      <a:pt x="343" y="348"/>
                      <a:pt x="351" y="343"/>
                    </a:cubicBezTo>
                    <a:cubicBezTo>
                      <a:pt x="356" y="340"/>
                      <a:pt x="349" y="337"/>
                      <a:pt x="345" y="338"/>
                    </a:cubicBezTo>
                    <a:cubicBezTo>
                      <a:pt x="332" y="342"/>
                      <a:pt x="333" y="340"/>
                      <a:pt x="326" y="343"/>
                    </a:cubicBezTo>
                    <a:cubicBezTo>
                      <a:pt x="309" y="305"/>
                      <a:pt x="268" y="301"/>
                      <a:pt x="232" y="290"/>
                    </a:cubicBezTo>
                    <a:cubicBezTo>
                      <a:pt x="232" y="290"/>
                      <a:pt x="232" y="290"/>
                      <a:pt x="232" y="290"/>
                    </a:cubicBezTo>
                    <a:cubicBezTo>
                      <a:pt x="221" y="286"/>
                      <a:pt x="215" y="282"/>
                      <a:pt x="212" y="281"/>
                    </a:cubicBezTo>
                    <a:cubicBezTo>
                      <a:pt x="237" y="264"/>
                      <a:pt x="260" y="247"/>
                      <a:pt x="287" y="235"/>
                    </a:cubicBezTo>
                    <a:cubicBezTo>
                      <a:pt x="319" y="220"/>
                      <a:pt x="391" y="199"/>
                      <a:pt x="374" y="173"/>
                    </a:cubicBezTo>
                    <a:cubicBezTo>
                      <a:pt x="372" y="169"/>
                      <a:pt x="317" y="76"/>
                      <a:pt x="254" y="29"/>
                    </a:cubicBezTo>
                    <a:cubicBezTo>
                      <a:pt x="254" y="28"/>
                      <a:pt x="253" y="28"/>
                      <a:pt x="253" y="28"/>
                    </a:cubicBezTo>
                    <a:cubicBezTo>
                      <a:pt x="251" y="23"/>
                      <a:pt x="240" y="18"/>
                      <a:pt x="235" y="28"/>
                    </a:cubicBezTo>
                    <a:cubicBezTo>
                      <a:pt x="199" y="85"/>
                      <a:pt x="147" y="113"/>
                      <a:pt x="97" y="157"/>
                    </a:cubicBezTo>
                    <a:cubicBezTo>
                      <a:pt x="97" y="156"/>
                      <a:pt x="97" y="155"/>
                      <a:pt x="96" y="154"/>
                    </a:cubicBezTo>
                    <a:cubicBezTo>
                      <a:pt x="96" y="154"/>
                      <a:pt x="96" y="154"/>
                      <a:pt x="96" y="154"/>
                    </a:cubicBezTo>
                    <a:cubicBezTo>
                      <a:pt x="96" y="154"/>
                      <a:pt x="86" y="122"/>
                      <a:pt x="83" y="118"/>
                    </a:cubicBezTo>
                    <a:cubicBezTo>
                      <a:pt x="83" y="118"/>
                      <a:pt x="83" y="117"/>
                      <a:pt x="83" y="117"/>
                    </a:cubicBezTo>
                    <a:cubicBezTo>
                      <a:pt x="72" y="89"/>
                      <a:pt x="56" y="62"/>
                      <a:pt x="35" y="36"/>
                    </a:cubicBezTo>
                    <a:cubicBezTo>
                      <a:pt x="39" y="29"/>
                      <a:pt x="43" y="21"/>
                      <a:pt x="51" y="17"/>
                    </a:cubicBezTo>
                    <a:cubicBezTo>
                      <a:pt x="54" y="16"/>
                      <a:pt x="52" y="8"/>
                      <a:pt x="47" y="11"/>
                    </a:cubicBezTo>
                    <a:cubicBezTo>
                      <a:pt x="42" y="14"/>
                      <a:pt x="35" y="23"/>
                      <a:pt x="31" y="27"/>
                    </a:cubicBezTo>
                    <a:cubicBezTo>
                      <a:pt x="31" y="17"/>
                      <a:pt x="29" y="13"/>
                      <a:pt x="19" y="4"/>
                    </a:cubicBezTo>
                    <a:cubicBezTo>
                      <a:pt x="14" y="0"/>
                      <a:pt x="15" y="8"/>
                      <a:pt x="17"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17">
                <a:extLst>
                  <a:ext uri="{FF2B5EF4-FFF2-40B4-BE49-F238E27FC236}">
                    <a16:creationId xmlns:a16="http://schemas.microsoft.com/office/drawing/2014/main" id="{BA411C1F-8C4C-44A3-ACD1-E3790D742BAF}"/>
                  </a:ext>
                </a:extLst>
              </p:cNvPr>
              <p:cNvSpPr>
                <a:spLocks noEditPoints="1"/>
              </p:cNvSpPr>
              <p:nvPr/>
            </p:nvSpPr>
            <p:spPr bwMode="auto">
              <a:xfrm>
                <a:off x="7912485" y="1777764"/>
                <a:ext cx="915150" cy="757366"/>
              </a:xfrm>
              <a:custGeom>
                <a:avLst/>
                <a:gdLst>
                  <a:gd name="T0" fmla="*/ 244 w 294"/>
                  <a:gd name="T1" fmla="*/ 76 h 243"/>
                  <a:gd name="T2" fmla="*/ 253 w 294"/>
                  <a:gd name="T3" fmla="*/ 68 h 243"/>
                  <a:gd name="T4" fmla="*/ 251 w 294"/>
                  <a:gd name="T5" fmla="*/ 45 h 243"/>
                  <a:gd name="T6" fmla="*/ 229 w 294"/>
                  <a:gd name="T7" fmla="*/ 37 h 243"/>
                  <a:gd name="T8" fmla="*/ 230 w 294"/>
                  <a:gd name="T9" fmla="*/ 29 h 243"/>
                  <a:gd name="T10" fmla="*/ 187 w 294"/>
                  <a:gd name="T11" fmla="*/ 10 h 243"/>
                  <a:gd name="T12" fmla="*/ 147 w 294"/>
                  <a:gd name="T13" fmla="*/ 36 h 243"/>
                  <a:gd name="T14" fmla="*/ 72 w 294"/>
                  <a:gd name="T15" fmla="*/ 108 h 243"/>
                  <a:gd name="T16" fmla="*/ 48 w 294"/>
                  <a:gd name="T17" fmla="*/ 145 h 243"/>
                  <a:gd name="T18" fmla="*/ 48 w 294"/>
                  <a:gd name="T19" fmla="*/ 184 h 243"/>
                  <a:gd name="T20" fmla="*/ 57 w 294"/>
                  <a:gd name="T21" fmla="*/ 196 h 243"/>
                  <a:gd name="T22" fmla="*/ 59 w 294"/>
                  <a:gd name="T23" fmla="*/ 202 h 243"/>
                  <a:gd name="T24" fmla="*/ 73 w 294"/>
                  <a:gd name="T25" fmla="*/ 214 h 243"/>
                  <a:gd name="T26" fmla="*/ 80 w 294"/>
                  <a:gd name="T27" fmla="*/ 223 h 243"/>
                  <a:gd name="T28" fmla="*/ 136 w 294"/>
                  <a:gd name="T29" fmla="*/ 243 h 243"/>
                  <a:gd name="T30" fmla="*/ 127 w 294"/>
                  <a:gd name="T31" fmla="*/ 208 h 243"/>
                  <a:gd name="T32" fmla="*/ 123 w 294"/>
                  <a:gd name="T33" fmla="*/ 208 h 243"/>
                  <a:gd name="T34" fmla="*/ 162 w 294"/>
                  <a:gd name="T35" fmla="*/ 188 h 243"/>
                  <a:gd name="T36" fmla="*/ 273 w 294"/>
                  <a:gd name="T37" fmla="*/ 110 h 243"/>
                  <a:gd name="T38" fmla="*/ 248 w 294"/>
                  <a:gd name="T39" fmla="*/ 77 h 243"/>
                  <a:gd name="T40" fmla="*/ 3 w 294"/>
                  <a:gd name="T41" fmla="*/ 77 h 243"/>
                  <a:gd name="T42" fmla="*/ 10 w 294"/>
                  <a:gd name="T43" fmla="*/ 121 h 243"/>
                  <a:gd name="T44" fmla="*/ 27 w 294"/>
                  <a:gd name="T45" fmla="*/ 122 h 243"/>
                  <a:gd name="T46" fmla="*/ 33 w 294"/>
                  <a:gd name="T47" fmla="*/ 109 h 243"/>
                  <a:gd name="T48" fmla="*/ 29 w 294"/>
                  <a:gd name="T49" fmla="*/ 73 h 243"/>
                  <a:gd name="T50" fmla="*/ 3 w 294"/>
                  <a:gd name="T51" fmla="*/ 7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4" h="243">
                    <a:moveTo>
                      <a:pt x="244" y="76"/>
                    </a:moveTo>
                    <a:cubicBezTo>
                      <a:pt x="247" y="74"/>
                      <a:pt x="250" y="71"/>
                      <a:pt x="253" y="68"/>
                    </a:cubicBezTo>
                    <a:cubicBezTo>
                      <a:pt x="261" y="60"/>
                      <a:pt x="256" y="49"/>
                      <a:pt x="251" y="45"/>
                    </a:cubicBezTo>
                    <a:cubicBezTo>
                      <a:pt x="247" y="41"/>
                      <a:pt x="238" y="36"/>
                      <a:pt x="229" y="37"/>
                    </a:cubicBezTo>
                    <a:cubicBezTo>
                      <a:pt x="230" y="34"/>
                      <a:pt x="230" y="32"/>
                      <a:pt x="230" y="29"/>
                    </a:cubicBezTo>
                    <a:cubicBezTo>
                      <a:pt x="229" y="11"/>
                      <a:pt x="208" y="0"/>
                      <a:pt x="187" y="10"/>
                    </a:cubicBezTo>
                    <a:cubicBezTo>
                      <a:pt x="173" y="17"/>
                      <a:pt x="160" y="26"/>
                      <a:pt x="147" y="36"/>
                    </a:cubicBezTo>
                    <a:cubicBezTo>
                      <a:pt x="120" y="57"/>
                      <a:pt x="94" y="82"/>
                      <a:pt x="72" y="108"/>
                    </a:cubicBezTo>
                    <a:cubicBezTo>
                      <a:pt x="63" y="120"/>
                      <a:pt x="53" y="132"/>
                      <a:pt x="48" y="145"/>
                    </a:cubicBezTo>
                    <a:cubicBezTo>
                      <a:pt x="43" y="159"/>
                      <a:pt x="44" y="172"/>
                      <a:pt x="48" y="184"/>
                    </a:cubicBezTo>
                    <a:cubicBezTo>
                      <a:pt x="49" y="189"/>
                      <a:pt x="53" y="193"/>
                      <a:pt x="57" y="196"/>
                    </a:cubicBezTo>
                    <a:cubicBezTo>
                      <a:pt x="57" y="198"/>
                      <a:pt x="58" y="201"/>
                      <a:pt x="59" y="202"/>
                    </a:cubicBezTo>
                    <a:cubicBezTo>
                      <a:pt x="63" y="208"/>
                      <a:pt x="68" y="212"/>
                      <a:pt x="73" y="214"/>
                    </a:cubicBezTo>
                    <a:cubicBezTo>
                      <a:pt x="75" y="218"/>
                      <a:pt x="78" y="221"/>
                      <a:pt x="80" y="223"/>
                    </a:cubicBezTo>
                    <a:cubicBezTo>
                      <a:pt x="96" y="235"/>
                      <a:pt x="116" y="243"/>
                      <a:pt x="136" y="243"/>
                    </a:cubicBezTo>
                    <a:cubicBezTo>
                      <a:pt x="150" y="243"/>
                      <a:pt x="139" y="208"/>
                      <a:pt x="127" y="208"/>
                    </a:cubicBezTo>
                    <a:cubicBezTo>
                      <a:pt x="126" y="208"/>
                      <a:pt x="124" y="208"/>
                      <a:pt x="123" y="208"/>
                    </a:cubicBezTo>
                    <a:cubicBezTo>
                      <a:pt x="137" y="202"/>
                      <a:pt x="150" y="195"/>
                      <a:pt x="162" y="188"/>
                    </a:cubicBezTo>
                    <a:cubicBezTo>
                      <a:pt x="201" y="166"/>
                      <a:pt x="238" y="139"/>
                      <a:pt x="273" y="110"/>
                    </a:cubicBezTo>
                    <a:cubicBezTo>
                      <a:pt x="294" y="93"/>
                      <a:pt x="267" y="69"/>
                      <a:pt x="248" y="77"/>
                    </a:cubicBezTo>
                    <a:moveTo>
                      <a:pt x="3" y="77"/>
                    </a:moveTo>
                    <a:cubicBezTo>
                      <a:pt x="0" y="96"/>
                      <a:pt x="3" y="111"/>
                      <a:pt x="10" y="121"/>
                    </a:cubicBezTo>
                    <a:cubicBezTo>
                      <a:pt x="13" y="125"/>
                      <a:pt x="21" y="125"/>
                      <a:pt x="27" y="122"/>
                    </a:cubicBezTo>
                    <a:cubicBezTo>
                      <a:pt x="33" y="118"/>
                      <a:pt x="36" y="112"/>
                      <a:pt x="33" y="109"/>
                    </a:cubicBezTo>
                    <a:cubicBezTo>
                      <a:pt x="28" y="101"/>
                      <a:pt x="26" y="87"/>
                      <a:pt x="29" y="73"/>
                    </a:cubicBezTo>
                    <a:cubicBezTo>
                      <a:pt x="30" y="62"/>
                      <a:pt x="5" y="65"/>
                      <a:pt x="3" y="7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18">
                <a:extLst>
                  <a:ext uri="{FF2B5EF4-FFF2-40B4-BE49-F238E27FC236}">
                    <a16:creationId xmlns:a16="http://schemas.microsoft.com/office/drawing/2014/main" id="{933A0819-5162-4D4F-AB2B-182DEAB17301}"/>
                  </a:ext>
                </a:extLst>
              </p:cNvPr>
              <p:cNvSpPr>
                <a:spLocks/>
              </p:cNvSpPr>
              <p:nvPr/>
            </p:nvSpPr>
            <p:spPr bwMode="auto">
              <a:xfrm>
                <a:off x="8103404" y="1889792"/>
                <a:ext cx="534890" cy="588536"/>
              </a:xfrm>
              <a:custGeom>
                <a:avLst/>
                <a:gdLst>
                  <a:gd name="T0" fmla="*/ 107 w 172"/>
                  <a:gd name="T1" fmla="*/ 9 h 189"/>
                  <a:gd name="T2" fmla="*/ 53 w 172"/>
                  <a:gd name="T3" fmla="*/ 65 h 189"/>
                  <a:gd name="T4" fmla="*/ 42 w 172"/>
                  <a:gd name="T5" fmla="*/ 77 h 189"/>
                  <a:gd name="T6" fmla="*/ 37 w 172"/>
                  <a:gd name="T7" fmla="*/ 83 h 189"/>
                  <a:gd name="T8" fmla="*/ 34 w 172"/>
                  <a:gd name="T9" fmla="*/ 86 h 189"/>
                  <a:gd name="T10" fmla="*/ 23 w 172"/>
                  <a:gd name="T11" fmla="*/ 94 h 189"/>
                  <a:gd name="T12" fmla="*/ 14 w 172"/>
                  <a:gd name="T13" fmla="*/ 98 h 189"/>
                  <a:gd name="T14" fmla="*/ 1 w 172"/>
                  <a:gd name="T15" fmla="*/ 123 h 189"/>
                  <a:gd name="T16" fmla="*/ 13 w 172"/>
                  <a:gd name="T17" fmla="*/ 138 h 189"/>
                  <a:gd name="T18" fmla="*/ 9 w 172"/>
                  <a:gd name="T19" fmla="*/ 148 h 189"/>
                  <a:gd name="T20" fmla="*/ 25 w 172"/>
                  <a:gd name="T21" fmla="*/ 180 h 189"/>
                  <a:gd name="T22" fmla="*/ 55 w 172"/>
                  <a:gd name="T23" fmla="*/ 177 h 189"/>
                  <a:gd name="T24" fmla="*/ 60 w 172"/>
                  <a:gd name="T25" fmla="*/ 167 h 189"/>
                  <a:gd name="T26" fmla="*/ 70 w 172"/>
                  <a:gd name="T27" fmla="*/ 157 h 189"/>
                  <a:gd name="T28" fmla="*/ 73 w 172"/>
                  <a:gd name="T29" fmla="*/ 155 h 189"/>
                  <a:gd name="T30" fmla="*/ 80 w 172"/>
                  <a:gd name="T31" fmla="*/ 151 h 189"/>
                  <a:gd name="T32" fmla="*/ 94 w 172"/>
                  <a:gd name="T33" fmla="*/ 143 h 189"/>
                  <a:gd name="T34" fmla="*/ 161 w 172"/>
                  <a:gd name="T35" fmla="*/ 104 h 189"/>
                  <a:gd name="T36" fmla="*/ 162 w 172"/>
                  <a:gd name="T37" fmla="*/ 74 h 189"/>
                  <a:gd name="T38" fmla="*/ 128 w 172"/>
                  <a:gd name="T39" fmla="*/ 60 h 189"/>
                  <a:gd name="T40" fmla="*/ 81 w 172"/>
                  <a:gd name="T41" fmla="*/ 89 h 189"/>
                  <a:gd name="T42" fmla="*/ 129 w 172"/>
                  <a:gd name="T43" fmla="*/ 38 h 189"/>
                  <a:gd name="T44" fmla="*/ 130 w 172"/>
                  <a:gd name="T45" fmla="*/ 9 h 189"/>
                  <a:gd name="T46" fmla="*/ 107 w 172"/>
                  <a:gd name="T47" fmla="*/ 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189">
                    <a:moveTo>
                      <a:pt x="107" y="9"/>
                    </a:moveTo>
                    <a:cubicBezTo>
                      <a:pt x="89" y="28"/>
                      <a:pt x="70" y="46"/>
                      <a:pt x="53" y="65"/>
                    </a:cubicBezTo>
                    <a:cubicBezTo>
                      <a:pt x="50" y="69"/>
                      <a:pt x="46" y="73"/>
                      <a:pt x="42" y="77"/>
                    </a:cubicBezTo>
                    <a:cubicBezTo>
                      <a:pt x="41" y="79"/>
                      <a:pt x="39" y="81"/>
                      <a:pt x="37" y="83"/>
                    </a:cubicBezTo>
                    <a:cubicBezTo>
                      <a:pt x="37" y="83"/>
                      <a:pt x="33" y="87"/>
                      <a:pt x="34" y="86"/>
                    </a:cubicBezTo>
                    <a:cubicBezTo>
                      <a:pt x="31" y="89"/>
                      <a:pt x="27" y="92"/>
                      <a:pt x="23" y="94"/>
                    </a:cubicBezTo>
                    <a:cubicBezTo>
                      <a:pt x="20" y="96"/>
                      <a:pt x="19" y="97"/>
                      <a:pt x="14" y="98"/>
                    </a:cubicBezTo>
                    <a:cubicBezTo>
                      <a:pt x="3" y="101"/>
                      <a:pt x="0" y="116"/>
                      <a:pt x="1" y="123"/>
                    </a:cubicBezTo>
                    <a:cubicBezTo>
                      <a:pt x="2" y="130"/>
                      <a:pt x="7" y="136"/>
                      <a:pt x="13" y="138"/>
                    </a:cubicBezTo>
                    <a:cubicBezTo>
                      <a:pt x="11" y="141"/>
                      <a:pt x="10" y="144"/>
                      <a:pt x="9" y="148"/>
                    </a:cubicBezTo>
                    <a:cubicBezTo>
                      <a:pt x="5" y="160"/>
                      <a:pt x="15" y="174"/>
                      <a:pt x="25" y="180"/>
                    </a:cubicBezTo>
                    <a:cubicBezTo>
                      <a:pt x="34" y="185"/>
                      <a:pt x="51" y="189"/>
                      <a:pt x="55" y="177"/>
                    </a:cubicBezTo>
                    <a:cubicBezTo>
                      <a:pt x="57" y="171"/>
                      <a:pt x="57" y="170"/>
                      <a:pt x="60" y="167"/>
                    </a:cubicBezTo>
                    <a:cubicBezTo>
                      <a:pt x="63" y="163"/>
                      <a:pt x="67" y="160"/>
                      <a:pt x="70" y="157"/>
                    </a:cubicBezTo>
                    <a:cubicBezTo>
                      <a:pt x="68" y="159"/>
                      <a:pt x="73" y="155"/>
                      <a:pt x="73" y="155"/>
                    </a:cubicBezTo>
                    <a:cubicBezTo>
                      <a:pt x="75" y="154"/>
                      <a:pt x="78" y="152"/>
                      <a:pt x="80" y="151"/>
                    </a:cubicBezTo>
                    <a:cubicBezTo>
                      <a:pt x="85" y="148"/>
                      <a:pt x="89" y="146"/>
                      <a:pt x="94" y="143"/>
                    </a:cubicBezTo>
                    <a:cubicBezTo>
                      <a:pt x="117" y="131"/>
                      <a:pt x="139" y="118"/>
                      <a:pt x="161" y="104"/>
                    </a:cubicBezTo>
                    <a:cubicBezTo>
                      <a:pt x="172" y="97"/>
                      <a:pt x="169" y="83"/>
                      <a:pt x="162" y="74"/>
                    </a:cubicBezTo>
                    <a:cubicBezTo>
                      <a:pt x="156" y="66"/>
                      <a:pt x="139" y="53"/>
                      <a:pt x="128" y="60"/>
                    </a:cubicBezTo>
                    <a:cubicBezTo>
                      <a:pt x="112" y="70"/>
                      <a:pt x="97" y="80"/>
                      <a:pt x="81" y="89"/>
                    </a:cubicBezTo>
                    <a:cubicBezTo>
                      <a:pt x="97" y="72"/>
                      <a:pt x="113" y="55"/>
                      <a:pt x="129" y="38"/>
                    </a:cubicBezTo>
                    <a:cubicBezTo>
                      <a:pt x="139" y="29"/>
                      <a:pt x="135" y="14"/>
                      <a:pt x="130" y="9"/>
                    </a:cubicBezTo>
                    <a:cubicBezTo>
                      <a:pt x="125" y="3"/>
                      <a:pt x="116" y="0"/>
                      <a:pt x="107" y="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19">
                <a:extLst>
                  <a:ext uri="{FF2B5EF4-FFF2-40B4-BE49-F238E27FC236}">
                    <a16:creationId xmlns:a16="http://schemas.microsoft.com/office/drawing/2014/main" id="{2C328771-1EA7-4869-8917-A4CD44DE6F1D}"/>
                  </a:ext>
                </a:extLst>
              </p:cNvPr>
              <p:cNvSpPr>
                <a:spLocks/>
              </p:cNvSpPr>
              <p:nvPr/>
            </p:nvSpPr>
            <p:spPr bwMode="auto">
              <a:xfrm>
                <a:off x="7158275" y="2151714"/>
                <a:ext cx="981420" cy="998775"/>
              </a:xfrm>
              <a:custGeom>
                <a:avLst/>
                <a:gdLst>
                  <a:gd name="T0" fmla="*/ 76 w 316"/>
                  <a:gd name="T1" fmla="*/ 44 h 321"/>
                  <a:gd name="T2" fmla="*/ 270 w 316"/>
                  <a:gd name="T3" fmla="*/ 81 h 321"/>
                  <a:gd name="T4" fmla="*/ 242 w 316"/>
                  <a:gd name="T5" fmla="*/ 277 h 321"/>
                  <a:gd name="T6" fmla="*/ 39 w 316"/>
                  <a:gd name="T7" fmla="*/ 240 h 321"/>
                  <a:gd name="T8" fmla="*/ 76 w 316"/>
                  <a:gd name="T9" fmla="*/ 44 h 321"/>
                </a:gdLst>
                <a:ahLst/>
                <a:cxnLst>
                  <a:cxn ang="0">
                    <a:pos x="T0" y="T1"/>
                  </a:cxn>
                  <a:cxn ang="0">
                    <a:pos x="T2" y="T3"/>
                  </a:cxn>
                  <a:cxn ang="0">
                    <a:pos x="T4" y="T5"/>
                  </a:cxn>
                  <a:cxn ang="0">
                    <a:pos x="T6" y="T7"/>
                  </a:cxn>
                  <a:cxn ang="0">
                    <a:pos x="T8" y="T9"/>
                  </a:cxn>
                </a:cxnLst>
                <a:rect l="0" t="0" r="r" b="b"/>
                <a:pathLst>
                  <a:path w="316" h="321">
                    <a:moveTo>
                      <a:pt x="76" y="44"/>
                    </a:moveTo>
                    <a:cubicBezTo>
                      <a:pt x="137" y="0"/>
                      <a:pt x="224" y="16"/>
                      <a:pt x="270" y="81"/>
                    </a:cubicBezTo>
                    <a:cubicBezTo>
                      <a:pt x="316" y="145"/>
                      <a:pt x="304" y="233"/>
                      <a:pt x="242" y="277"/>
                    </a:cubicBezTo>
                    <a:cubicBezTo>
                      <a:pt x="181" y="321"/>
                      <a:pt x="73" y="290"/>
                      <a:pt x="39" y="240"/>
                    </a:cubicBezTo>
                    <a:cubicBezTo>
                      <a:pt x="0" y="181"/>
                      <a:pt x="14" y="88"/>
                      <a:pt x="7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20">
                <a:extLst>
                  <a:ext uri="{FF2B5EF4-FFF2-40B4-BE49-F238E27FC236}">
                    <a16:creationId xmlns:a16="http://schemas.microsoft.com/office/drawing/2014/main" id="{E5A02DDA-A5A3-44EF-9554-6A1A3B3BF9F7}"/>
                  </a:ext>
                </a:extLst>
              </p:cNvPr>
              <p:cNvSpPr>
                <a:spLocks/>
              </p:cNvSpPr>
              <p:nvPr/>
            </p:nvSpPr>
            <p:spPr bwMode="auto">
              <a:xfrm>
                <a:off x="7387063" y="2292142"/>
                <a:ext cx="175141" cy="211431"/>
              </a:xfrm>
              <a:custGeom>
                <a:avLst/>
                <a:gdLst>
                  <a:gd name="T0" fmla="*/ 19 w 56"/>
                  <a:gd name="T1" fmla="*/ 23 h 68"/>
                  <a:gd name="T2" fmla="*/ 36 w 56"/>
                  <a:gd name="T3" fmla="*/ 49 h 68"/>
                  <a:gd name="T4" fmla="*/ 19 w 56"/>
                  <a:gd name="T5" fmla="*/ 23 h 68"/>
                </a:gdLst>
                <a:ahLst/>
                <a:cxnLst>
                  <a:cxn ang="0">
                    <a:pos x="T0" y="T1"/>
                  </a:cxn>
                  <a:cxn ang="0">
                    <a:pos x="T2" y="T3"/>
                  </a:cxn>
                  <a:cxn ang="0">
                    <a:pos x="T4" y="T5"/>
                  </a:cxn>
                </a:cxnLst>
                <a:rect l="0" t="0" r="r" b="b"/>
                <a:pathLst>
                  <a:path w="56" h="68">
                    <a:moveTo>
                      <a:pt x="19" y="23"/>
                    </a:moveTo>
                    <a:cubicBezTo>
                      <a:pt x="56" y="0"/>
                      <a:pt x="52" y="33"/>
                      <a:pt x="36" y="49"/>
                    </a:cubicBezTo>
                    <a:cubicBezTo>
                      <a:pt x="15" y="68"/>
                      <a:pt x="0" y="35"/>
                      <a:pt x="19" y="23"/>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21">
                <a:extLst>
                  <a:ext uri="{FF2B5EF4-FFF2-40B4-BE49-F238E27FC236}">
                    <a16:creationId xmlns:a16="http://schemas.microsoft.com/office/drawing/2014/main" id="{49EA759A-00FA-4CA8-8BB9-2B1D4D35C2B6}"/>
                  </a:ext>
                </a:extLst>
              </p:cNvPr>
              <p:cNvSpPr>
                <a:spLocks/>
              </p:cNvSpPr>
              <p:nvPr/>
            </p:nvSpPr>
            <p:spPr bwMode="auto">
              <a:xfrm>
                <a:off x="7783101" y="2724471"/>
                <a:ext cx="192497" cy="179874"/>
              </a:xfrm>
              <a:custGeom>
                <a:avLst/>
                <a:gdLst>
                  <a:gd name="T0" fmla="*/ 21 w 62"/>
                  <a:gd name="T1" fmla="*/ 14 h 58"/>
                  <a:gd name="T2" fmla="*/ 33 w 62"/>
                  <a:gd name="T3" fmla="*/ 47 h 58"/>
                  <a:gd name="T4" fmla="*/ 21 w 62"/>
                  <a:gd name="T5" fmla="*/ 14 h 58"/>
                </a:gdLst>
                <a:ahLst/>
                <a:cxnLst>
                  <a:cxn ang="0">
                    <a:pos x="T0" y="T1"/>
                  </a:cxn>
                  <a:cxn ang="0">
                    <a:pos x="T2" y="T3"/>
                  </a:cxn>
                  <a:cxn ang="0">
                    <a:pos x="T4" y="T5"/>
                  </a:cxn>
                </a:cxnLst>
                <a:rect l="0" t="0" r="r" b="b"/>
                <a:pathLst>
                  <a:path w="62" h="58">
                    <a:moveTo>
                      <a:pt x="21" y="14"/>
                    </a:moveTo>
                    <a:cubicBezTo>
                      <a:pt x="62" y="0"/>
                      <a:pt x="48" y="41"/>
                      <a:pt x="33" y="47"/>
                    </a:cubicBezTo>
                    <a:cubicBezTo>
                      <a:pt x="4" y="58"/>
                      <a:pt x="0" y="22"/>
                      <a:pt x="21" y="14"/>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22">
                <a:extLst>
                  <a:ext uri="{FF2B5EF4-FFF2-40B4-BE49-F238E27FC236}">
                    <a16:creationId xmlns:a16="http://schemas.microsoft.com/office/drawing/2014/main" id="{9C33C92E-214A-451D-9DC3-61CB5DA03ABB}"/>
                  </a:ext>
                </a:extLst>
              </p:cNvPr>
              <p:cNvSpPr>
                <a:spLocks/>
              </p:cNvSpPr>
              <p:nvPr/>
            </p:nvSpPr>
            <p:spPr bwMode="auto">
              <a:xfrm>
                <a:off x="7371284" y="2490950"/>
                <a:ext cx="115183" cy="140428"/>
              </a:xfrm>
              <a:custGeom>
                <a:avLst/>
                <a:gdLst>
                  <a:gd name="T0" fmla="*/ 20 w 37"/>
                  <a:gd name="T1" fmla="*/ 10 h 45"/>
                  <a:gd name="T2" fmla="*/ 2 w 37"/>
                  <a:gd name="T3" fmla="*/ 15 h 45"/>
                  <a:gd name="T4" fmla="*/ 26 w 37"/>
                  <a:gd name="T5" fmla="*/ 33 h 45"/>
                  <a:gd name="T6" fmla="*/ 20 w 37"/>
                  <a:gd name="T7" fmla="*/ 10 h 45"/>
                </a:gdLst>
                <a:ahLst/>
                <a:cxnLst>
                  <a:cxn ang="0">
                    <a:pos x="T0" y="T1"/>
                  </a:cxn>
                  <a:cxn ang="0">
                    <a:pos x="T2" y="T3"/>
                  </a:cxn>
                  <a:cxn ang="0">
                    <a:pos x="T4" y="T5"/>
                  </a:cxn>
                  <a:cxn ang="0">
                    <a:pos x="T6" y="T7"/>
                  </a:cxn>
                </a:cxnLst>
                <a:rect l="0" t="0" r="r" b="b"/>
                <a:pathLst>
                  <a:path w="37" h="45">
                    <a:moveTo>
                      <a:pt x="20" y="10"/>
                    </a:moveTo>
                    <a:cubicBezTo>
                      <a:pt x="12" y="1"/>
                      <a:pt x="0" y="0"/>
                      <a:pt x="2" y="15"/>
                    </a:cubicBezTo>
                    <a:cubicBezTo>
                      <a:pt x="4" y="29"/>
                      <a:pt x="12" y="45"/>
                      <a:pt x="26" y="33"/>
                    </a:cubicBezTo>
                    <a:cubicBezTo>
                      <a:pt x="37" y="24"/>
                      <a:pt x="24" y="13"/>
                      <a:pt x="20" y="10"/>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23">
                <a:extLst>
                  <a:ext uri="{FF2B5EF4-FFF2-40B4-BE49-F238E27FC236}">
                    <a16:creationId xmlns:a16="http://schemas.microsoft.com/office/drawing/2014/main" id="{5C1652EB-8358-4A50-91B9-2864D1D05F2F}"/>
                  </a:ext>
                </a:extLst>
              </p:cNvPr>
              <p:cNvSpPr>
                <a:spLocks/>
              </p:cNvSpPr>
              <p:nvPr/>
            </p:nvSpPr>
            <p:spPr bwMode="auto">
              <a:xfrm>
                <a:off x="7648985" y="2539864"/>
                <a:ext cx="102560" cy="108871"/>
              </a:xfrm>
              <a:custGeom>
                <a:avLst/>
                <a:gdLst>
                  <a:gd name="T0" fmla="*/ 8 w 33"/>
                  <a:gd name="T1" fmla="*/ 25 h 35"/>
                  <a:gd name="T2" fmla="*/ 27 w 33"/>
                  <a:gd name="T3" fmla="*/ 28 h 35"/>
                  <a:gd name="T4" fmla="*/ 1 w 33"/>
                  <a:gd name="T5" fmla="*/ 6 h 35"/>
                  <a:gd name="T6" fmla="*/ 8 w 33"/>
                  <a:gd name="T7" fmla="*/ 25 h 35"/>
                </a:gdLst>
                <a:ahLst/>
                <a:cxnLst>
                  <a:cxn ang="0">
                    <a:pos x="T0" y="T1"/>
                  </a:cxn>
                  <a:cxn ang="0">
                    <a:pos x="T2" y="T3"/>
                  </a:cxn>
                  <a:cxn ang="0">
                    <a:pos x="T4" y="T5"/>
                  </a:cxn>
                  <a:cxn ang="0">
                    <a:pos x="T6" y="T7"/>
                  </a:cxn>
                </a:cxnLst>
                <a:rect l="0" t="0" r="r" b="b"/>
                <a:pathLst>
                  <a:path w="33" h="35">
                    <a:moveTo>
                      <a:pt x="8" y="25"/>
                    </a:moveTo>
                    <a:cubicBezTo>
                      <a:pt x="19" y="35"/>
                      <a:pt x="33" y="29"/>
                      <a:pt x="27" y="28"/>
                    </a:cubicBezTo>
                    <a:cubicBezTo>
                      <a:pt x="14" y="24"/>
                      <a:pt x="1" y="0"/>
                      <a:pt x="1" y="6"/>
                    </a:cubicBezTo>
                    <a:cubicBezTo>
                      <a:pt x="0" y="16"/>
                      <a:pt x="4" y="21"/>
                      <a:pt x="8" y="25"/>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24">
                <a:extLst>
                  <a:ext uri="{FF2B5EF4-FFF2-40B4-BE49-F238E27FC236}">
                    <a16:creationId xmlns:a16="http://schemas.microsoft.com/office/drawing/2014/main" id="{718F8B2C-6ACF-4A10-BD1C-DC30F8198EE0}"/>
                  </a:ext>
                </a:extLst>
              </p:cNvPr>
              <p:cNvSpPr>
                <a:spLocks/>
              </p:cNvSpPr>
              <p:nvPr/>
            </p:nvSpPr>
            <p:spPr bwMode="auto">
              <a:xfrm>
                <a:off x="7664764" y="2804942"/>
                <a:ext cx="151473" cy="99404"/>
              </a:xfrm>
              <a:custGeom>
                <a:avLst/>
                <a:gdLst>
                  <a:gd name="T0" fmla="*/ 34 w 49"/>
                  <a:gd name="T1" fmla="*/ 14 h 32"/>
                  <a:gd name="T2" fmla="*/ 6 w 49"/>
                  <a:gd name="T3" fmla="*/ 8 h 32"/>
                  <a:gd name="T4" fmla="*/ 30 w 49"/>
                  <a:gd name="T5" fmla="*/ 32 h 32"/>
                  <a:gd name="T6" fmla="*/ 34 w 49"/>
                  <a:gd name="T7" fmla="*/ 14 h 32"/>
                </a:gdLst>
                <a:ahLst/>
                <a:cxnLst>
                  <a:cxn ang="0">
                    <a:pos x="T0" y="T1"/>
                  </a:cxn>
                  <a:cxn ang="0">
                    <a:pos x="T2" y="T3"/>
                  </a:cxn>
                  <a:cxn ang="0">
                    <a:pos x="T4" y="T5"/>
                  </a:cxn>
                  <a:cxn ang="0">
                    <a:pos x="T6" y="T7"/>
                  </a:cxn>
                </a:cxnLst>
                <a:rect l="0" t="0" r="r" b="b"/>
                <a:pathLst>
                  <a:path w="49" h="32">
                    <a:moveTo>
                      <a:pt x="34" y="14"/>
                    </a:moveTo>
                    <a:cubicBezTo>
                      <a:pt x="27" y="4"/>
                      <a:pt x="9" y="0"/>
                      <a:pt x="6" y="8"/>
                    </a:cubicBezTo>
                    <a:cubicBezTo>
                      <a:pt x="0" y="26"/>
                      <a:pt x="20" y="32"/>
                      <a:pt x="30" y="32"/>
                    </a:cubicBezTo>
                    <a:cubicBezTo>
                      <a:pt x="49" y="32"/>
                      <a:pt x="36" y="18"/>
                      <a:pt x="34" y="14"/>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25">
                <a:extLst>
                  <a:ext uri="{FF2B5EF4-FFF2-40B4-BE49-F238E27FC236}">
                    <a16:creationId xmlns:a16="http://schemas.microsoft.com/office/drawing/2014/main" id="{51761F04-FBAA-43C4-BEC1-F4973653C3F8}"/>
                  </a:ext>
                </a:extLst>
              </p:cNvPr>
              <p:cNvSpPr>
                <a:spLocks noEditPoints="1"/>
              </p:cNvSpPr>
              <p:nvPr/>
            </p:nvSpPr>
            <p:spPr bwMode="auto">
              <a:xfrm>
                <a:off x="7139341" y="2077555"/>
                <a:ext cx="1099759" cy="1050845"/>
              </a:xfrm>
              <a:custGeom>
                <a:avLst/>
                <a:gdLst>
                  <a:gd name="T0" fmla="*/ 69 w 354"/>
                  <a:gd name="T1" fmla="*/ 299 h 338"/>
                  <a:gd name="T2" fmla="*/ 257 w 354"/>
                  <a:gd name="T3" fmla="*/ 314 h 338"/>
                  <a:gd name="T4" fmla="*/ 267 w 354"/>
                  <a:gd name="T5" fmla="*/ 301 h 338"/>
                  <a:gd name="T6" fmla="*/ 124 w 354"/>
                  <a:gd name="T7" fmla="*/ 44 h 338"/>
                  <a:gd name="T8" fmla="*/ 106 w 354"/>
                  <a:gd name="T9" fmla="*/ 46 h 338"/>
                  <a:gd name="T10" fmla="*/ 28 w 354"/>
                  <a:gd name="T11" fmla="*/ 228 h 338"/>
                  <a:gd name="T12" fmla="*/ 24 w 354"/>
                  <a:gd name="T13" fmla="*/ 156 h 338"/>
                  <a:gd name="T14" fmla="*/ 145 w 354"/>
                  <a:gd name="T15" fmla="*/ 47 h 338"/>
                  <a:gd name="T16" fmla="*/ 266 w 354"/>
                  <a:gd name="T17" fmla="*/ 278 h 338"/>
                  <a:gd name="T18" fmla="*/ 206 w 354"/>
                  <a:gd name="T19" fmla="*/ 300 h 338"/>
                  <a:gd name="T20" fmla="*/ 191 w 354"/>
                  <a:gd name="T21" fmla="*/ 318 h 338"/>
                  <a:gd name="T22" fmla="*/ 185 w 354"/>
                  <a:gd name="T23" fmla="*/ 315 h 338"/>
                  <a:gd name="T24" fmla="*/ 183 w 354"/>
                  <a:gd name="T25" fmla="*/ 297 h 338"/>
                  <a:gd name="T26" fmla="*/ 171 w 354"/>
                  <a:gd name="T27" fmla="*/ 310 h 338"/>
                  <a:gd name="T28" fmla="*/ 166 w 354"/>
                  <a:gd name="T29" fmla="*/ 308 h 338"/>
                  <a:gd name="T30" fmla="*/ 162 w 354"/>
                  <a:gd name="T31" fmla="*/ 302 h 338"/>
                  <a:gd name="T32" fmla="*/ 158 w 354"/>
                  <a:gd name="T33" fmla="*/ 305 h 338"/>
                  <a:gd name="T34" fmla="*/ 155 w 354"/>
                  <a:gd name="T35" fmla="*/ 304 h 338"/>
                  <a:gd name="T36" fmla="*/ 154 w 354"/>
                  <a:gd name="T37" fmla="*/ 296 h 338"/>
                  <a:gd name="T38" fmla="*/ 147 w 354"/>
                  <a:gd name="T39" fmla="*/ 300 h 338"/>
                  <a:gd name="T40" fmla="*/ 145 w 354"/>
                  <a:gd name="T41" fmla="*/ 299 h 338"/>
                  <a:gd name="T42" fmla="*/ 147 w 354"/>
                  <a:gd name="T43" fmla="*/ 295 h 338"/>
                  <a:gd name="T44" fmla="*/ 136 w 354"/>
                  <a:gd name="T45" fmla="*/ 295 h 338"/>
                  <a:gd name="T46" fmla="*/ 131 w 354"/>
                  <a:gd name="T47" fmla="*/ 292 h 338"/>
                  <a:gd name="T48" fmla="*/ 131 w 354"/>
                  <a:gd name="T49" fmla="*/ 287 h 338"/>
                  <a:gd name="T50" fmla="*/ 123 w 354"/>
                  <a:gd name="T51" fmla="*/ 288 h 338"/>
                  <a:gd name="T52" fmla="*/ 115 w 354"/>
                  <a:gd name="T53" fmla="*/ 284 h 338"/>
                  <a:gd name="T54" fmla="*/ 118 w 354"/>
                  <a:gd name="T55" fmla="*/ 275 h 338"/>
                  <a:gd name="T56" fmla="*/ 108 w 354"/>
                  <a:gd name="T57" fmla="*/ 280 h 338"/>
                  <a:gd name="T58" fmla="*/ 102 w 354"/>
                  <a:gd name="T59" fmla="*/ 276 h 338"/>
                  <a:gd name="T60" fmla="*/ 113 w 354"/>
                  <a:gd name="T61" fmla="*/ 269 h 338"/>
                  <a:gd name="T62" fmla="*/ 88 w 354"/>
                  <a:gd name="T63" fmla="*/ 267 h 338"/>
                  <a:gd name="T64" fmla="*/ 80 w 354"/>
                  <a:gd name="T65" fmla="*/ 261 h 338"/>
                  <a:gd name="T66" fmla="*/ 75 w 354"/>
                  <a:gd name="T67" fmla="*/ 245 h 338"/>
                  <a:gd name="T68" fmla="*/ 66 w 354"/>
                  <a:gd name="T69" fmla="*/ 249 h 338"/>
                  <a:gd name="T70" fmla="*/ 63 w 354"/>
                  <a:gd name="T71" fmla="*/ 246 h 338"/>
                  <a:gd name="T72" fmla="*/ 65 w 354"/>
                  <a:gd name="T73" fmla="*/ 237 h 338"/>
                  <a:gd name="T74" fmla="*/ 57 w 354"/>
                  <a:gd name="T75" fmla="*/ 240 h 338"/>
                  <a:gd name="T76" fmla="*/ 52 w 354"/>
                  <a:gd name="T77" fmla="*/ 234 h 338"/>
                  <a:gd name="T78" fmla="*/ 58 w 354"/>
                  <a:gd name="T79" fmla="*/ 229 h 338"/>
                  <a:gd name="T80" fmla="*/ 44 w 354"/>
                  <a:gd name="T81" fmla="*/ 225 h 338"/>
                  <a:gd name="T82" fmla="*/ 42 w 354"/>
                  <a:gd name="T83" fmla="*/ 222 h 338"/>
                  <a:gd name="T84" fmla="*/ 50 w 354"/>
                  <a:gd name="T85" fmla="*/ 215 h 338"/>
                  <a:gd name="T86" fmla="*/ 35 w 354"/>
                  <a:gd name="T87" fmla="*/ 212 h 338"/>
                  <a:gd name="T88" fmla="*/ 34 w 354"/>
                  <a:gd name="T89" fmla="*/ 209 h 338"/>
                  <a:gd name="T90" fmla="*/ 34 w 354"/>
                  <a:gd name="T91" fmla="*/ 198 h 338"/>
                  <a:gd name="T92" fmla="*/ 28 w 354"/>
                  <a:gd name="T93" fmla="*/ 196 h 338"/>
                  <a:gd name="T94" fmla="*/ 27 w 354"/>
                  <a:gd name="T95" fmla="*/ 190 h 338"/>
                  <a:gd name="T96" fmla="*/ 35 w 354"/>
                  <a:gd name="T97" fmla="*/ 173 h 338"/>
                  <a:gd name="T98" fmla="*/ 27 w 354"/>
                  <a:gd name="T99" fmla="*/ 176 h 338"/>
                  <a:gd name="T100" fmla="*/ 27 w 354"/>
                  <a:gd name="T101" fmla="*/ 172 h 338"/>
                  <a:gd name="T102" fmla="*/ 31 w 354"/>
                  <a:gd name="T103" fmla="*/ 160 h 338"/>
                  <a:gd name="T104" fmla="*/ 54 w 354"/>
                  <a:gd name="T105" fmla="*/ 101 h 338"/>
                  <a:gd name="T106" fmla="*/ 86 w 354"/>
                  <a:gd name="T107" fmla="*/ 71 h 338"/>
                  <a:gd name="T108" fmla="*/ 145 w 354"/>
                  <a:gd name="T109" fmla="*/ 4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338">
                    <a:moveTo>
                      <a:pt x="28" y="228"/>
                    </a:moveTo>
                    <a:cubicBezTo>
                      <a:pt x="35" y="262"/>
                      <a:pt x="51" y="284"/>
                      <a:pt x="69" y="299"/>
                    </a:cubicBezTo>
                    <a:cubicBezTo>
                      <a:pt x="90" y="320"/>
                      <a:pt x="120" y="335"/>
                      <a:pt x="162" y="335"/>
                    </a:cubicBezTo>
                    <a:cubicBezTo>
                      <a:pt x="184" y="338"/>
                      <a:pt x="214" y="338"/>
                      <a:pt x="257" y="314"/>
                    </a:cubicBezTo>
                    <a:cubicBezTo>
                      <a:pt x="296" y="291"/>
                      <a:pt x="333" y="206"/>
                      <a:pt x="330" y="204"/>
                    </a:cubicBezTo>
                    <a:cubicBezTo>
                      <a:pt x="331" y="205"/>
                      <a:pt x="324" y="267"/>
                      <a:pt x="267" y="301"/>
                    </a:cubicBezTo>
                    <a:cubicBezTo>
                      <a:pt x="302" y="267"/>
                      <a:pt x="354" y="199"/>
                      <a:pt x="300" y="116"/>
                    </a:cubicBezTo>
                    <a:cubicBezTo>
                      <a:pt x="264" y="59"/>
                      <a:pt x="191" y="32"/>
                      <a:pt x="124" y="44"/>
                    </a:cubicBezTo>
                    <a:cubicBezTo>
                      <a:pt x="113" y="46"/>
                      <a:pt x="102" y="49"/>
                      <a:pt x="93" y="53"/>
                    </a:cubicBezTo>
                    <a:cubicBezTo>
                      <a:pt x="97" y="51"/>
                      <a:pt x="102" y="49"/>
                      <a:pt x="106" y="46"/>
                    </a:cubicBezTo>
                    <a:cubicBezTo>
                      <a:pt x="153" y="0"/>
                      <a:pt x="139" y="18"/>
                      <a:pt x="100" y="41"/>
                    </a:cubicBezTo>
                    <a:cubicBezTo>
                      <a:pt x="41" y="75"/>
                      <a:pt x="0" y="174"/>
                      <a:pt x="28" y="228"/>
                    </a:cubicBezTo>
                    <a:close/>
                    <a:moveTo>
                      <a:pt x="45" y="102"/>
                    </a:moveTo>
                    <a:cubicBezTo>
                      <a:pt x="34" y="122"/>
                      <a:pt x="27" y="140"/>
                      <a:pt x="24" y="156"/>
                    </a:cubicBezTo>
                    <a:cubicBezTo>
                      <a:pt x="27" y="137"/>
                      <a:pt x="34" y="119"/>
                      <a:pt x="45" y="102"/>
                    </a:cubicBezTo>
                    <a:close/>
                    <a:moveTo>
                      <a:pt x="145" y="47"/>
                    </a:moveTo>
                    <a:cubicBezTo>
                      <a:pt x="199" y="46"/>
                      <a:pt x="258" y="73"/>
                      <a:pt x="284" y="117"/>
                    </a:cubicBezTo>
                    <a:cubicBezTo>
                      <a:pt x="308" y="157"/>
                      <a:pt x="326" y="220"/>
                      <a:pt x="266" y="278"/>
                    </a:cubicBezTo>
                    <a:cubicBezTo>
                      <a:pt x="253" y="292"/>
                      <a:pt x="226" y="309"/>
                      <a:pt x="200" y="318"/>
                    </a:cubicBezTo>
                    <a:cubicBezTo>
                      <a:pt x="206" y="300"/>
                      <a:pt x="206" y="300"/>
                      <a:pt x="206" y="300"/>
                    </a:cubicBezTo>
                    <a:cubicBezTo>
                      <a:pt x="193" y="318"/>
                      <a:pt x="193" y="318"/>
                      <a:pt x="193" y="318"/>
                    </a:cubicBezTo>
                    <a:cubicBezTo>
                      <a:pt x="193" y="318"/>
                      <a:pt x="192" y="318"/>
                      <a:pt x="191" y="318"/>
                    </a:cubicBezTo>
                    <a:cubicBezTo>
                      <a:pt x="195" y="302"/>
                      <a:pt x="195" y="302"/>
                      <a:pt x="195" y="302"/>
                    </a:cubicBezTo>
                    <a:cubicBezTo>
                      <a:pt x="185" y="315"/>
                      <a:pt x="185" y="315"/>
                      <a:pt x="185" y="315"/>
                    </a:cubicBezTo>
                    <a:cubicBezTo>
                      <a:pt x="184" y="315"/>
                      <a:pt x="183" y="315"/>
                      <a:pt x="182" y="314"/>
                    </a:cubicBezTo>
                    <a:cubicBezTo>
                      <a:pt x="183" y="297"/>
                      <a:pt x="183" y="297"/>
                      <a:pt x="183" y="297"/>
                    </a:cubicBezTo>
                    <a:cubicBezTo>
                      <a:pt x="173" y="311"/>
                      <a:pt x="173" y="311"/>
                      <a:pt x="173" y="311"/>
                    </a:cubicBezTo>
                    <a:cubicBezTo>
                      <a:pt x="172" y="311"/>
                      <a:pt x="172" y="310"/>
                      <a:pt x="171" y="310"/>
                    </a:cubicBezTo>
                    <a:cubicBezTo>
                      <a:pt x="174" y="299"/>
                      <a:pt x="174" y="299"/>
                      <a:pt x="174" y="299"/>
                    </a:cubicBezTo>
                    <a:cubicBezTo>
                      <a:pt x="166" y="308"/>
                      <a:pt x="166" y="308"/>
                      <a:pt x="166" y="308"/>
                    </a:cubicBezTo>
                    <a:cubicBezTo>
                      <a:pt x="165" y="308"/>
                      <a:pt x="164" y="307"/>
                      <a:pt x="163" y="307"/>
                    </a:cubicBezTo>
                    <a:cubicBezTo>
                      <a:pt x="162" y="302"/>
                      <a:pt x="162" y="302"/>
                      <a:pt x="162" y="302"/>
                    </a:cubicBezTo>
                    <a:cubicBezTo>
                      <a:pt x="159" y="306"/>
                      <a:pt x="159" y="306"/>
                      <a:pt x="159" y="306"/>
                    </a:cubicBezTo>
                    <a:cubicBezTo>
                      <a:pt x="159" y="305"/>
                      <a:pt x="159" y="305"/>
                      <a:pt x="158" y="305"/>
                    </a:cubicBezTo>
                    <a:cubicBezTo>
                      <a:pt x="159" y="300"/>
                      <a:pt x="159" y="300"/>
                      <a:pt x="159" y="300"/>
                    </a:cubicBezTo>
                    <a:cubicBezTo>
                      <a:pt x="155" y="304"/>
                      <a:pt x="155" y="304"/>
                      <a:pt x="155" y="304"/>
                    </a:cubicBezTo>
                    <a:cubicBezTo>
                      <a:pt x="154" y="303"/>
                      <a:pt x="154" y="303"/>
                      <a:pt x="153" y="303"/>
                    </a:cubicBezTo>
                    <a:cubicBezTo>
                      <a:pt x="154" y="296"/>
                      <a:pt x="154" y="296"/>
                      <a:pt x="154" y="296"/>
                    </a:cubicBezTo>
                    <a:cubicBezTo>
                      <a:pt x="148" y="301"/>
                      <a:pt x="148" y="301"/>
                      <a:pt x="148" y="301"/>
                    </a:cubicBezTo>
                    <a:cubicBezTo>
                      <a:pt x="148" y="301"/>
                      <a:pt x="147" y="300"/>
                      <a:pt x="147" y="300"/>
                    </a:cubicBezTo>
                    <a:cubicBezTo>
                      <a:pt x="150" y="294"/>
                      <a:pt x="150" y="294"/>
                      <a:pt x="150" y="294"/>
                    </a:cubicBezTo>
                    <a:cubicBezTo>
                      <a:pt x="145" y="299"/>
                      <a:pt x="145" y="299"/>
                      <a:pt x="145" y="299"/>
                    </a:cubicBezTo>
                    <a:cubicBezTo>
                      <a:pt x="144" y="299"/>
                      <a:pt x="144" y="299"/>
                      <a:pt x="144" y="299"/>
                    </a:cubicBezTo>
                    <a:cubicBezTo>
                      <a:pt x="147" y="295"/>
                      <a:pt x="147" y="295"/>
                      <a:pt x="147" y="295"/>
                    </a:cubicBezTo>
                    <a:cubicBezTo>
                      <a:pt x="140" y="297"/>
                      <a:pt x="140" y="297"/>
                      <a:pt x="140" y="297"/>
                    </a:cubicBezTo>
                    <a:cubicBezTo>
                      <a:pt x="139" y="296"/>
                      <a:pt x="137" y="296"/>
                      <a:pt x="136" y="295"/>
                    </a:cubicBezTo>
                    <a:cubicBezTo>
                      <a:pt x="135" y="288"/>
                      <a:pt x="135" y="288"/>
                      <a:pt x="135" y="288"/>
                    </a:cubicBezTo>
                    <a:cubicBezTo>
                      <a:pt x="131" y="292"/>
                      <a:pt x="131" y="292"/>
                      <a:pt x="131" y="292"/>
                    </a:cubicBezTo>
                    <a:cubicBezTo>
                      <a:pt x="130" y="292"/>
                      <a:pt x="130" y="292"/>
                      <a:pt x="130" y="292"/>
                    </a:cubicBezTo>
                    <a:cubicBezTo>
                      <a:pt x="131" y="287"/>
                      <a:pt x="131" y="287"/>
                      <a:pt x="131" y="287"/>
                    </a:cubicBezTo>
                    <a:cubicBezTo>
                      <a:pt x="126" y="290"/>
                      <a:pt x="126" y="290"/>
                      <a:pt x="126" y="290"/>
                    </a:cubicBezTo>
                    <a:cubicBezTo>
                      <a:pt x="125" y="289"/>
                      <a:pt x="124" y="289"/>
                      <a:pt x="123" y="288"/>
                    </a:cubicBezTo>
                    <a:cubicBezTo>
                      <a:pt x="126" y="278"/>
                      <a:pt x="126" y="278"/>
                      <a:pt x="126" y="278"/>
                    </a:cubicBezTo>
                    <a:cubicBezTo>
                      <a:pt x="115" y="284"/>
                      <a:pt x="115" y="284"/>
                      <a:pt x="115" y="284"/>
                    </a:cubicBezTo>
                    <a:cubicBezTo>
                      <a:pt x="115" y="284"/>
                      <a:pt x="114" y="283"/>
                      <a:pt x="113" y="283"/>
                    </a:cubicBezTo>
                    <a:cubicBezTo>
                      <a:pt x="118" y="275"/>
                      <a:pt x="118" y="275"/>
                      <a:pt x="118" y="275"/>
                    </a:cubicBezTo>
                    <a:cubicBezTo>
                      <a:pt x="109" y="281"/>
                      <a:pt x="109" y="281"/>
                      <a:pt x="109" y="281"/>
                    </a:cubicBezTo>
                    <a:cubicBezTo>
                      <a:pt x="109" y="280"/>
                      <a:pt x="108" y="280"/>
                      <a:pt x="108" y="280"/>
                    </a:cubicBezTo>
                    <a:cubicBezTo>
                      <a:pt x="114" y="272"/>
                      <a:pt x="114" y="272"/>
                      <a:pt x="114" y="272"/>
                    </a:cubicBezTo>
                    <a:cubicBezTo>
                      <a:pt x="102" y="276"/>
                      <a:pt x="102" y="276"/>
                      <a:pt x="102" y="276"/>
                    </a:cubicBezTo>
                    <a:cubicBezTo>
                      <a:pt x="102" y="276"/>
                      <a:pt x="102" y="276"/>
                      <a:pt x="102" y="276"/>
                    </a:cubicBezTo>
                    <a:cubicBezTo>
                      <a:pt x="113" y="269"/>
                      <a:pt x="113" y="269"/>
                      <a:pt x="113" y="269"/>
                    </a:cubicBezTo>
                    <a:cubicBezTo>
                      <a:pt x="113" y="269"/>
                      <a:pt x="95" y="268"/>
                      <a:pt x="90" y="268"/>
                    </a:cubicBezTo>
                    <a:cubicBezTo>
                      <a:pt x="89" y="268"/>
                      <a:pt x="88" y="267"/>
                      <a:pt x="88" y="267"/>
                    </a:cubicBezTo>
                    <a:cubicBezTo>
                      <a:pt x="87" y="264"/>
                      <a:pt x="95" y="253"/>
                      <a:pt x="95" y="253"/>
                    </a:cubicBezTo>
                    <a:cubicBezTo>
                      <a:pt x="80" y="261"/>
                      <a:pt x="80" y="261"/>
                      <a:pt x="80" y="261"/>
                    </a:cubicBezTo>
                    <a:cubicBezTo>
                      <a:pt x="78" y="259"/>
                      <a:pt x="76" y="258"/>
                      <a:pt x="74" y="256"/>
                    </a:cubicBezTo>
                    <a:cubicBezTo>
                      <a:pt x="75" y="245"/>
                      <a:pt x="75" y="245"/>
                      <a:pt x="75" y="245"/>
                    </a:cubicBezTo>
                    <a:cubicBezTo>
                      <a:pt x="68" y="251"/>
                      <a:pt x="68" y="251"/>
                      <a:pt x="68" y="251"/>
                    </a:cubicBezTo>
                    <a:cubicBezTo>
                      <a:pt x="67" y="250"/>
                      <a:pt x="67" y="250"/>
                      <a:pt x="66" y="249"/>
                    </a:cubicBezTo>
                    <a:cubicBezTo>
                      <a:pt x="68" y="241"/>
                      <a:pt x="68" y="241"/>
                      <a:pt x="68" y="241"/>
                    </a:cubicBezTo>
                    <a:cubicBezTo>
                      <a:pt x="63" y="246"/>
                      <a:pt x="63" y="246"/>
                      <a:pt x="63" y="246"/>
                    </a:cubicBezTo>
                    <a:cubicBezTo>
                      <a:pt x="62" y="246"/>
                      <a:pt x="62" y="245"/>
                      <a:pt x="62" y="245"/>
                    </a:cubicBezTo>
                    <a:cubicBezTo>
                      <a:pt x="65" y="237"/>
                      <a:pt x="65" y="237"/>
                      <a:pt x="65" y="237"/>
                    </a:cubicBezTo>
                    <a:cubicBezTo>
                      <a:pt x="58" y="241"/>
                      <a:pt x="58" y="241"/>
                      <a:pt x="58" y="241"/>
                    </a:cubicBezTo>
                    <a:cubicBezTo>
                      <a:pt x="57" y="241"/>
                      <a:pt x="57" y="240"/>
                      <a:pt x="57" y="240"/>
                    </a:cubicBezTo>
                    <a:cubicBezTo>
                      <a:pt x="63" y="231"/>
                      <a:pt x="63" y="231"/>
                      <a:pt x="63" y="231"/>
                    </a:cubicBezTo>
                    <a:cubicBezTo>
                      <a:pt x="52" y="234"/>
                      <a:pt x="52" y="234"/>
                      <a:pt x="52" y="234"/>
                    </a:cubicBezTo>
                    <a:cubicBezTo>
                      <a:pt x="51" y="234"/>
                      <a:pt x="51" y="234"/>
                      <a:pt x="51" y="234"/>
                    </a:cubicBezTo>
                    <a:cubicBezTo>
                      <a:pt x="58" y="229"/>
                      <a:pt x="58" y="229"/>
                      <a:pt x="58" y="229"/>
                    </a:cubicBezTo>
                    <a:cubicBezTo>
                      <a:pt x="46" y="227"/>
                      <a:pt x="46" y="227"/>
                      <a:pt x="46" y="227"/>
                    </a:cubicBezTo>
                    <a:cubicBezTo>
                      <a:pt x="45" y="227"/>
                      <a:pt x="45" y="226"/>
                      <a:pt x="44" y="225"/>
                    </a:cubicBezTo>
                    <a:cubicBezTo>
                      <a:pt x="52" y="223"/>
                      <a:pt x="52" y="223"/>
                      <a:pt x="52" y="223"/>
                    </a:cubicBezTo>
                    <a:cubicBezTo>
                      <a:pt x="42" y="222"/>
                      <a:pt x="42" y="222"/>
                      <a:pt x="42" y="222"/>
                    </a:cubicBezTo>
                    <a:cubicBezTo>
                      <a:pt x="41" y="221"/>
                      <a:pt x="41" y="220"/>
                      <a:pt x="40" y="220"/>
                    </a:cubicBezTo>
                    <a:cubicBezTo>
                      <a:pt x="50" y="215"/>
                      <a:pt x="50" y="215"/>
                      <a:pt x="50" y="215"/>
                    </a:cubicBezTo>
                    <a:cubicBezTo>
                      <a:pt x="36" y="213"/>
                      <a:pt x="36" y="213"/>
                      <a:pt x="36" y="213"/>
                    </a:cubicBezTo>
                    <a:cubicBezTo>
                      <a:pt x="36" y="213"/>
                      <a:pt x="36" y="212"/>
                      <a:pt x="35" y="212"/>
                    </a:cubicBezTo>
                    <a:cubicBezTo>
                      <a:pt x="42" y="210"/>
                      <a:pt x="42" y="210"/>
                      <a:pt x="42" y="210"/>
                    </a:cubicBezTo>
                    <a:cubicBezTo>
                      <a:pt x="34" y="209"/>
                      <a:pt x="34" y="209"/>
                      <a:pt x="34" y="209"/>
                    </a:cubicBezTo>
                    <a:cubicBezTo>
                      <a:pt x="33" y="207"/>
                      <a:pt x="32" y="205"/>
                      <a:pt x="31" y="203"/>
                    </a:cubicBezTo>
                    <a:cubicBezTo>
                      <a:pt x="34" y="198"/>
                      <a:pt x="34" y="198"/>
                      <a:pt x="34" y="198"/>
                    </a:cubicBezTo>
                    <a:cubicBezTo>
                      <a:pt x="29" y="199"/>
                      <a:pt x="29" y="199"/>
                      <a:pt x="29" y="199"/>
                    </a:cubicBezTo>
                    <a:cubicBezTo>
                      <a:pt x="29" y="198"/>
                      <a:pt x="29" y="197"/>
                      <a:pt x="28" y="196"/>
                    </a:cubicBezTo>
                    <a:cubicBezTo>
                      <a:pt x="31" y="192"/>
                      <a:pt x="31" y="192"/>
                      <a:pt x="31" y="192"/>
                    </a:cubicBezTo>
                    <a:cubicBezTo>
                      <a:pt x="27" y="190"/>
                      <a:pt x="27" y="190"/>
                      <a:pt x="27" y="190"/>
                    </a:cubicBezTo>
                    <a:cubicBezTo>
                      <a:pt x="27" y="188"/>
                      <a:pt x="27" y="186"/>
                      <a:pt x="27" y="183"/>
                    </a:cubicBezTo>
                    <a:cubicBezTo>
                      <a:pt x="35" y="173"/>
                      <a:pt x="35" y="173"/>
                      <a:pt x="35" y="173"/>
                    </a:cubicBezTo>
                    <a:cubicBezTo>
                      <a:pt x="27" y="180"/>
                      <a:pt x="27" y="180"/>
                      <a:pt x="27" y="180"/>
                    </a:cubicBezTo>
                    <a:cubicBezTo>
                      <a:pt x="27" y="179"/>
                      <a:pt x="27" y="178"/>
                      <a:pt x="27" y="176"/>
                    </a:cubicBezTo>
                    <a:cubicBezTo>
                      <a:pt x="30" y="173"/>
                      <a:pt x="30" y="173"/>
                      <a:pt x="30" y="173"/>
                    </a:cubicBezTo>
                    <a:cubicBezTo>
                      <a:pt x="27" y="172"/>
                      <a:pt x="27" y="172"/>
                      <a:pt x="27" y="172"/>
                    </a:cubicBezTo>
                    <a:cubicBezTo>
                      <a:pt x="27" y="170"/>
                      <a:pt x="28" y="168"/>
                      <a:pt x="28" y="166"/>
                    </a:cubicBezTo>
                    <a:cubicBezTo>
                      <a:pt x="31" y="160"/>
                      <a:pt x="31" y="160"/>
                      <a:pt x="31" y="160"/>
                    </a:cubicBezTo>
                    <a:cubicBezTo>
                      <a:pt x="31" y="160"/>
                      <a:pt x="30" y="160"/>
                      <a:pt x="29" y="161"/>
                    </a:cubicBezTo>
                    <a:cubicBezTo>
                      <a:pt x="32" y="144"/>
                      <a:pt x="39" y="123"/>
                      <a:pt x="54" y="101"/>
                    </a:cubicBezTo>
                    <a:cubicBezTo>
                      <a:pt x="54" y="101"/>
                      <a:pt x="54" y="101"/>
                      <a:pt x="54" y="101"/>
                    </a:cubicBezTo>
                    <a:cubicBezTo>
                      <a:pt x="62" y="91"/>
                      <a:pt x="73" y="80"/>
                      <a:pt x="86" y="71"/>
                    </a:cubicBezTo>
                    <a:cubicBezTo>
                      <a:pt x="107" y="57"/>
                      <a:pt x="129" y="49"/>
                      <a:pt x="146" y="48"/>
                    </a:cubicBezTo>
                    <a:cubicBezTo>
                      <a:pt x="146" y="48"/>
                      <a:pt x="145" y="48"/>
                      <a:pt x="145" y="47"/>
                    </a:cubicBezTo>
                    <a:close/>
                  </a:path>
                </a:pathLst>
              </a:custGeom>
              <a:solidFill>
                <a:srgbClr val="FEE1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26">
                <a:extLst>
                  <a:ext uri="{FF2B5EF4-FFF2-40B4-BE49-F238E27FC236}">
                    <a16:creationId xmlns:a16="http://schemas.microsoft.com/office/drawing/2014/main" id="{BDBFCD9E-4D60-4EC2-8BD0-E1BC9356D0FC}"/>
                  </a:ext>
                </a:extLst>
              </p:cNvPr>
              <p:cNvSpPr>
                <a:spLocks/>
              </p:cNvSpPr>
              <p:nvPr/>
            </p:nvSpPr>
            <p:spPr bwMode="auto">
              <a:xfrm>
                <a:off x="7704209" y="2394702"/>
                <a:ext cx="233521" cy="134116"/>
              </a:xfrm>
              <a:custGeom>
                <a:avLst/>
                <a:gdLst>
                  <a:gd name="T0" fmla="*/ 70 w 75"/>
                  <a:gd name="T1" fmla="*/ 8 h 43"/>
                  <a:gd name="T2" fmla="*/ 53 w 75"/>
                  <a:gd name="T3" fmla="*/ 36 h 43"/>
                  <a:gd name="T4" fmla="*/ 20 w 75"/>
                  <a:gd name="T5" fmla="*/ 34 h 43"/>
                  <a:gd name="T6" fmla="*/ 70 w 75"/>
                  <a:gd name="T7" fmla="*/ 8 h 43"/>
                </a:gdLst>
                <a:ahLst/>
                <a:cxnLst>
                  <a:cxn ang="0">
                    <a:pos x="T0" y="T1"/>
                  </a:cxn>
                  <a:cxn ang="0">
                    <a:pos x="T2" y="T3"/>
                  </a:cxn>
                  <a:cxn ang="0">
                    <a:pos x="T4" y="T5"/>
                  </a:cxn>
                  <a:cxn ang="0">
                    <a:pos x="T6" y="T7"/>
                  </a:cxn>
                </a:cxnLst>
                <a:rect l="0" t="0" r="r" b="b"/>
                <a:pathLst>
                  <a:path w="75" h="43">
                    <a:moveTo>
                      <a:pt x="70" y="8"/>
                    </a:moveTo>
                    <a:cubicBezTo>
                      <a:pt x="75" y="16"/>
                      <a:pt x="67" y="29"/>
                      <a:pt x="53" y="36"/>
                    </a:cubicBezTo>
                    <a:cubicBezTo>
                      <a:pt x="39" y="43"/>
                      <a:pt x="25" y="42"/>
                      <a:pt x="20" y="34"/>
                    </a:cubicBezTo>
                    <a:cubicBezTo>
                      <a:pt x="0" y="4"/>
                      <a:pt x="66" y="0"/>
                      <a:pt x="70" y="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27">
                <a:extLst>
                  <a:ext uri="{FF2B5EF4-FFF2-40B4-BE49-F238E27FC236}">
                    <a16:creationId xmlns:a16="http://schemas.microsoft.com/office/drawing/2014/main" id="{71C559FD-9615-4399-AD53-936FC56533D8}"/>
                  </a:ext>
                </a:extLst>
              </p:cNvPr>
              <p:cNvSpPr>
                <a:spLocks noEditPoints="1"/>
              </p:cNvSpPr>
              <p:nvPr/>
            </p:nvSpPr>
            <p:spPr bwMode="auto">
              <a:xfrm>
                <a:off x="6940532" y="1877169"/>
                <a:ext cx="1407438" cy="1481596"/>
              </a:xfrm>
              <a:custGeom>
                <a:avLst/>
                <a:gdLst>
                  <a:gd name="T0" fmla="*/ 133 w 453"/>
                  <a:gd name="T1" fmla="*/ 62 h 476"/>
                  <a:gd name="T2" fmla="*/ 94 w 453"/>
                  <a:gd name="T3" fmla="*/ 87 h 476"/>
                  <a:gd name="T4" fmla="*/ 42 w 453"/>
                  <a:gd name="T5" fmla="*/ 81 h 476"/>
                  <a:gd name="T6" fmla="*/ 39 w 453"/>
                  <a:gd name="T7" fmla="*/ 121 h 476"/>
                  <a:gd name="T8" fmla="*/ 66 w 453"/>
                  <a:gd name="T9" fmla="*/ 169 h 476"/>
                  <a:gd name="T10" fmla="*/ 45 w 453"/>
                  <a:gd name="T11" fmla="*/ 278 h 476"/>
                  <a:gd name="T12" fmla="*/ 106 w 453"/>
                  <a:gd name="T13" fmla="*/ 386 h 476"/>
                  <a:gd name="T14" fmla="*/ 194 w 453"/>
                  <a:gd name="T15" fmla="*/ 468 h 476"/>
                  <a:gd name="T16" fmla="*/ 242 w 453"/>
                  <a:gd name="T17" fmla="*/ 463 h 476"/>
                  <a:gd name="T18" fmla="*/ 284 w 453"/>
                  <a:gd name="T19" fmla="*/ 470 h 476"/>
                  <a:gd name="T20" fmla="*/ 323 w 453"/>
                  <a:gd name="T21" fmla="*/ 447 h 476"/>
                  <a:gd name="T22" fmla="*/ 351 w 453"/>
                  <a:gd name="T23" fmla="*/ 430 h 476"/>
                  <a:gd name="T24" fmla="*/ 379 w 453"/>
                  <a:gd name="T25" fmla="*/ 402 h 476"/>
                  <a:gd name="T26" fmla="*/ 407 w 453"/>
                  <a:gd name="T27" fmla="*/ 379 h 476"/>
                  <a:gd name="T28" fmla="*/ 406 w 453"/>
                  <a:gd name="T29" fmla="*/ 332 h 476"/>
                  <a:gd name="T30" fmla="*/ 450 w 453"/>
                  <a:gd name="T31" fmla="*/ 322 h 476"/>
                  <a:gd name="T32" fmla="*/ 427 w 453"/>
                  <a:gd name="T33" fmla="*/ 253 h 476"/>
                  <a:gd name="T34" fmla="*/ 395 w 453"/>
                  <a:gd name="T35" fmla="*/ 267 h 476"/>
                  <a:gd name="T36" fmla="*/ 356 w 453"/>
                  <a:gd name="T37" fmla="*/ 304 h 476"/>
                  <a:gd name="T38" fmla="*/ 350 w 453"/>
                  <a:gd name="T39" fmla="*/ 307 h 476"/>
                  <a:gd name="T40" fmla="*/ 308 w 453"/>
                  <a:gd name="T41" fmla="*/ 319 h 476"/>
                  <a:gd name="T42" fmla="*/ 288 w 453"/>
                  <a:gd name="T43" fmla="*/ 335 h 476"/>
                  <a:gd name="T44" fmla="*/ 257 w 453"/>
                  <a:gd name="T45" fmla="*/ 369 h 476"/>
                  <a:gd name="T46" fmla="*/ 237 w 453"/>
                  <a:gd name="T47" fmla="*/ 355 h 476"/>
                  <a:gd name="T48" fmla="*/ 232 w 453"/>
                  <a:gd name="T49" fmla="*/ 351 h 476"/>
                  <a:gd name="T50" fmla="*/ 228 w 453"/>
                  <a:gd name="T51" fmla="*/ 350 h 476"/>
                  <a:gd name="T52" fmla="*/ 218 w 453"/>
                  <a:gd name="T53" fmla="*/ 354 h 476"/>
                  <a:gd name="T54" fmla="*/ 209 w 453"/>
                  <a:gd name="T55" fmla="*/ 346 h 476"/>
                  <a:gd name="T56" fmla="*/ 179 w 453"/>
                  <a:gd name="T57" fmla="*/ 350 h 476"/>
                  <a:gd name="T58" fmla="*/ 176 w 453"/>
                  <a:gd name="T59" fmla="*/ 333 h 476"/>
                  <a:gd name="T60" fmla="*/ 159 w 453"/>
                  <a:gd name="T61" fmla="*/ 329 h 476"/>
                  <a:gd name="T62" fmla="*/ 155 w 453"/>
                  <a:gd name="T63" fmla="*/ 312 h 476"/>
                  <a:gd name="T64" fmla="*/ 140 w 453"/>
                  <a:gd name="T65" fmla="*/ 290 h 476"/>
                  <a:gd name="T66" fmla="*/ 130 w 453"/>
                  <a:gd name="T67" fmla="*/ 262 h 476"/>
                  <a:gd name="T68" fmla="*/ 124 w 453"/>
                  <a:gd name="T69" fmla="*/ 254 h 476"/>
                  <a:gd name="T70" fmla="*/ 111 w 453"/>
                  <a:gd name="T71" fmla="*/ 250 h 476"/>
                  <a:gd name="T72" fmla="*/ 111 w 453"/>
                  <a:gd name="T73" fmla="*/ 239 h 476"/>
                  <a:gd name="T74" fmla="*/ 109 w 453"/>
                  <a:gd name="T75" fmla="*/ 221 h 476"/>
                  <a:gd name="T76" fmla="*/ 112 w 453"/>
                  <a:gd name="T77" fmla="*/ 210 h 476"/>
                  <a:gd name="T78" fmla="*/ 137 w 453"/>
                  <a:gd name="T79" fmla="*/ 178 h 476"/>
                  <a:gd name="T80" fmla="*/ 139 w 453"/>
                  <a:gd name="T81" fmla="*/ 163 h 476"/>
                  <a:gd name="T82" fmla="*/ 209 w 453"/>
                  <a:gd name="T83" fmla="*/ 111 h 476"/>
                  <a:gd name="T84" fmla="*/ 245 w 453"/>
                  <a:gd name="T85" fmla="*/ 92 h 476"/>
                  <a:gd name="T86" fmla="*/ 170 w 453"/>
                  <a:gd name="T87" fmla="*/ 55 h 476"/>
                  <a:gd name="T88" fmla="*/ 401 w 453"/>
                  <a:gd name="T89" fmla="*/ 274 h 476"/>
                  <a:gd name="T90" fmla="*/ 173 w 453"/>
                  <a:gd name="T91" fmla="*/ 423 h 476"/>
                  <a:gd name="T92" fmla="*/ 232 w 453"/>
                  <a:gd name="T93" fmla="*/ 360 h 476"/>
                  <a:gd name="T94" fmla="*/ 230 w 453"/>
                  <a:gd name="T95" fmla="*/ 361 h 476"/>
                  <a:gd name="T96" fmla="*/ 214 w 453"/>
                  <a:gd name="T97" fmla="*/ 365 h 476"/>
                  <a:gd name="T98" fmla="*/ 205 w 453"/>
                  <a:gd name="T99" fmla="*/ 361 h 476"/>
                  <a:gd name="T100" fmla="*/ 199 w 453"/>
                  <a:gd name="T101" fmla="*/ 361 h 476"/>
                  <a:gd name="T102" fmla="*/ 130 w 453"/>
                  <a:gd name="T103" fmla="*/ 16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3" h="476">
                    <a:moveTo>
                      <a:pt x="232" y="350"/>
                    </a:moveTo>
                    <a:cubicBezTo>
                      <a:pt x="232" y="350"/>
                      <a:pt x="232" y="350"/>
                      <a:pt x="232" y="350"/>
                    </a:cubicBezTo>
                    <a:cubicBezTo>
                      <a:pt x="232" y="350"/>
                      <a:pt x="232" y="350"/>
                      <a:pt x="232" y="350"/>
                    </a:cubicBezTo>
                    <a:close/>
                    <a:moveTo>
                      <a:pt x="133" y="62"/>
                    </a:moveTo>
                    <a:cubicBezTo>
                      <a:pt x="114" y="40"/>
                      <a:pt x="73" y="35"/>
                      <a:pt x="73" y="35"/>
                    </a:cubicBezTo>
                    <a:cubicBezTo>
                      <a:pt x="90" y="42"/>
                      <a:pt x="94" y="65"/>
                      <a:pt x="94" y="86"/>
                    </a:cubicBezTo>
                    <a:cubicBezTo>
                      <a:pt x="92" y="87"/>
                      <a:pt x="92" y="87"/>
                      <a:pt x="92" y="87"/>
                    </a:cubicBezTo>
                    <a:cubicBezTo>
                      <a:pt x="92" y="87"/>
                      <a:pt x="93" y="87"/>
                      <a:pt x="94" y="87"/>
                    </a:cubicBezTo>
                    <a:cubicBezTo>
                      <a:pt x="94" y="88"/>
                      <a:pt x="94" y="88"/>
                      <a:pt x="94" y="89"/>
                    </a:cubicBezTo>
                    <a:cubicBezTo>
                      <a:pt x="75" y="73"/>
                      <a:pt x="51" y="65"/>
                      <a:pt x="51" y="65"/>
                    </a:cubicBezTo>
                    <a:cubicBezTo>
                      <a:pt x="63" y="73"/>
                      <a:pt x="70" y="89"/>
                      <a:pt x="74" y="104"/>
                    </a:cubicBezTo>
                    <a:cubicBezTo>
                      <a:pt x="58" y="90"/>
                      <a:pt x="42" y="81"/>
                      <a:pt x="42" y="81"/>
                    </a:cubicBezTo>
                    <a:cubicBezTo>
                      <a:pt x="51" y="88"/>
                      <a:pt x="58" y="100"/>
                      <a:pt x="64" y="112"/>
                    </a:cubicBezTo>
                    <a:cubicBezTo>
                      <a:pt x="50" y="100"/>
                      <a:pt x="38" y="93"/>
                      <a:pt x="38" y="93"/>
                    </a:cubicBezTo>
                    <a:cubicBezTo>
                      <a:pt x="50" y="104"/>
                      <a:pt x="59" y="124"/>
                      <a:pt x="65" y="141"/>
                    </a:cubicBezTo>
                    <a:cubicBezTo>
                      <a:pt x="51" y="128"/>
                      <a:pt x="39" y="121"/>
                      <a:pt x="39" y="121"/>
                    </a:cubicBezTo>
                    <a:cubicBezTo>
                      <a:pt x="45" y="127"/>
                      <a:pt x="51" y="135"/>
                      <a:pt x="56" y="144"/>
                    </a:cubicBezTo>
                    <a:cubicBezTo>
                      <a:pt x="56" y="144"/>
                      <a:pt x="56" y="144"/>
                      <a:pt x="56" y="144"/>
                    </a:cubicBezTo>
                    <a:cubicBezTo>
                      <a:pt x="56" y="144"/>
                      <a:pt x="56" y="144"/>
                      <a:pt x="56" y="144"/>
                    </a:cubicBezTo>
                    <a:cubicBezTo>
                      <a:pt x="60" y="152"/>
                      <a:pt x="63" y="161"/>
                      <a:pt x="66" y="169"/>
                    </a:cubicBezTo>
                    <a:cubicBezTo>
                      <a:pt x="42" y="144"/>
                      <a:pt x="5" y="133"/>
                      <a:pt x="5" y="133"/>
                    </a:cubicBezTo>
                    <a:cubicBezTo>
                      <a:pt x="26" y="146"/>
                      <a:pt x="34" y="179"/>
                      <a:pt x="36" y="205"/>
                    </a:cubicBezTo>
                    <a:cubicBezTo>
                      <a:pt x="35" y="208"/>
                      <a:pt x="34" y="209"/>
                      <a:pt x="34" y="209"/>
                    </a:cubicBezTo>
                    <a:cubicBezTo>
                      <a:pt x="23" y="236"/>
                      <a:pt x="31" y="259"/>
                      <a:pt x="45" y="278"/>
                    </a:cubicBezTo>
                    <a:cubicBezTo>
                      <a:pt x="26" y="264"/>
                      <a:pt x="9" y="247"/>
                      <a:pt x="0" y="229"/>
                    </a:cubicBezTo>
                    <a:cubicBezTo>
                      <a:pt x="0" y="229"/>
                      <a:pt x="17" y="284"/>
                      <a:pt x="52" y="329"/>
                    </a:cubicBezTo>
                    <a:cubicBezTo>
                      <a:pt x="41" y="323"/>
                      <a:pt x="30" y="316"/>
                      <a:pt x="22" y="308"/>
                    </a:cubicBezTo>
                    <a:cubicBezTo>
                      <a:pt x="22" y="308"/>
                      <a:pt x="58" y="359"/>
                      <a:pt x="106" y="386"/>
                    </a:cubicBezTo>
                    <a:cubicBezTo>
                      <a:pt x="98" y="402"/>
                      <a:pt x="95" y="421"/>
                      <a:pt x="95" y="421"/>
                    </a:cubicBezTo>
                    <a:cubicBezTo>
                      <a:pt x="100" y="409"/>
                      <a:pt x="110" y="404"/>
                      <a:pt x="120" y="403"/>
                    </a:cubicBezTo>
                    <a:cubicBezTo>
                      <a:pt x="121" y="421"/>
                      <a:pt x="159" y="434"/>
                      <a:pt x="179" y="439"/>
                    </a:cubicBezTo>
                    <a:cubicBezTo>
                      <a:pt x="186" y="456"/>
                      <a:pt x="194" y="468"/>
                      <a:pt x="194" y="468"/>
                    </a:cubicBezTo>
                    <a:cubicBezTo>
                      <a:pt x="190" y="457"/>
                      <a:pt x="191" y="446"/>
                      <a:pt x="194" y="437"/>
                    </a:cubicBezTo>
                    <a:cubicBezTo>
                      <a:pt x="206" y="442"/>
                      <a:pt x="226" y="454"/>
                      <a:pt x="221" y="476"/>
                    </a:cubicBezTo>
                    <a:cubicBezTo>
                      <a:pt x="221" y="476"/>
                      <a:pt x="228" y="459"/>
                      <a:pt x="232" y="442"/>
                    </a:cubicBezTo>
                    <a:cubicBezTo>
                      <a:pt x="237" y="447"/>
                      <a:pt x="241" y="454"/>
                      <a:pt x="242" y="463"/>
                    </a:cubicBezTo>
                    <a:cubicBezTo>
                      <a:pt x="242" y="463"/>
                      <a:pt x="244" y="448"/>
                      <a:pt x="243" y="431"/>
                    </a:cubicBezTo>
                    <a:cubicBezTo>
                      <a:pt x="250" y="440"/>
                      <a:pt x="254" y="451"/>
                      <a:pt x="250" y="461"/>
                    </a:cubicBezTo>
                    <a:cubicBezTo>
                      <a:pt x="250" y="461"/>
                      <a:pt x="259" y="449"/>
                      <a:pt x="264" y="434"/>
                    </a:cubicBezTo>
                    <a:cubicBezTo>
                      <a:pt x="275" y="440"/>
                      <a:pt x="288" y="452"/>
                      <a:pt x="284" y="470"/>
                    </a:cubicBezTo>
                    <a:cubicBezTo>
                      <a:pt x="284" y="470"/>
                      <a:pt x="291" y="453"/>
                      <a:pt x="295" y="435"/>
                    </a:cubicBezTo>
                    <a:cubicBezTo>
                      <a:pt x="300" y="442"/>
                      <a:pt x="304" y="450"/>
                      <a:pt x="302" y="460"/>
                    </a:cubicBezTo>
                    <a:cubicBezTo>
                      <a:pt x="302" y="460"/>
                      <a:pt x="310" y="441"/>
                      <a:pt x="312" y="423"/>
                    </a:cubicBezTo>
                    <a:cubicBezTo>
                      <a:pt x="319" y="428"/>
                      <a:pt x="325" y="436"/>
                      <a:pt x="323" y="447"/>
                    </a:cubicBezTo>
                    <a:cubicBezTo>
                      <a:pt x="323" y="447"/>
                      <a:pt x="330" y="429"/>
                      <a:pt x="331" y="414"/>
                    </a:cubicBezTo>
                    <a:cubicBezTo>
                      <a:pt x="336" y="419"/>
                      <a:pt x="339" y="426"/>
                      <a:pt x="337" y="434"/>
                    </a:cubicBezTo>
                    <a:cubicBezTo>
                      <a:pt x="337" y="434"/>
                      <a:pt x="342" y="422"/>
                      <a:pt x="345" y="409"/>
                    </a:cubicBezTo>
                    <a:cubicBezTo>
                      <a:pt x="350" y="414"/>
                      <a:pt x="353" y="421"/>
                      <a:pt x="351" y="430"/>
                    </a:cubicBezTo>
                    <a:cubicBezTo>
                      <a:pt x="351" y="430"/>
                      <a:pt x="355" y="420"/>
                      <a:pt x="358" y="409"/>
                    </a:cubicBezTo>
                    <a:cubicBezTo>
                      <a:pt x="364" y="414"/>
                      <a:pt x="374" y="416"/>
                      <a:pt x="376" y="401"/>
                    </a:cubicBezTo>
                    <a:cubicBezTo>
                      <a:pt x="377" y="401"/>
                      <a:pt x="378" y="402"/>
                      <a:pt x="379" y="402"/>
                    </a:cubicBezTo>
                    <a:cubicBezTo>
                      <a:pt x="379" y="402"/>
                      <a:pt x="379" y="402"/>
                      <a:pt x="379" y="402"/>
                    </a:cubicBezTo>
                    <a:cubicBezTo>
                      <a:pt x="387" y="409"/>
                      <a:pt x="392" y="419"/>
                      <a:pt x="392" y="431"/>
                    </a:cubicBezTo>
                    <a:cubicBezTo>
                      <a:pt x="392" y="431"/>
                      <a:pt x="397" y="410"/>
                      <a:pt x="396" y="388"/>
                    </a:cubicBezTo>
                    <a:cubicBezTo>
                      <a:pt x="399" y="392"/>
                      <a:pt x="401" y="397"/>
                      <a:pt x="400" y="404"/>
                    </a:cubicBezTo>
                    <a:cubicBezTo>
                      <a:pt x="400" y="404"/>
                      <a:pt x="405" y="392"/>
                      <a:pt x="407" y="379"/>
                    </a:cubicBezTo>
                    <a:cubicBezTo>
                      <a:pt x="420" y="372"/>
                      <a:pt x="437" y="368"/>
                      <a:pt x="453" y="377"/>
                    </a:cubicBezTo>
                    <a:cubicBezTo>
                      <a:pt x="453" y="377"/>
                      <a:pt x="439" y="365"/>
                      <a:pt x="420" y="354"/>
                    </a:cubicBezTo>
                    <a:cubicBezTo>
                      <a:pt x="429" y="353"/>
                      <a:pt x="437" y="354"/>
                      <a:pt x="446" y="359"/>
                    </a:cubicBezTo>
                    <a:cubicBezTo>
                      <a:pt x="446" y="359"/>
                      <a:pt x="428" y="343"/>
                      <a:pt x="406" y="332"/>
                    </a:cubicBezTo>
                    <a:cubicBezTo>
                      <a:pt x="407" y="332"/>
                      <a:pt x="407" y="331"/>
                      <a:pt x="407" y="331"/>
                    </a:cubicBezTo>
                    <a:cubicBezTo>
                      <a:pt x="412" y="331"/>
                      <a:pt x="418" y="333"/>
                      <a:pt x="423" y="335"/>
                    </a:cubicBezTo>
                    <a:cubicBezTo>
                      <a:pt x="423" y="335"/>
                      <a:pt x="420" y="330"/>
                      <a:pt x="413" y="327"/>
                    </a:cubicBezTo>
                    <a:cubicBezTo>
                      <a:pt x="423" y="321"/>
                      <a:pt x="436" y="317"/>
                      <a:pt x="450" y="322"/>
                    </a:cubicBezTo>
                    <a:cubicBezTo>
                      <a:pt x="450" y="322"/>
                      <a:pt x="432" y="311"/>
                      <a:pt x="411" y="304"/>
                    </a:cubicBezTo>
                    <a:cubicBezTo>
                      <a:pt x="421" y="291"/>
                      <a:pt x="436" y="275"/>
                      <a:pt x="452" y="270"/>
                    </a:cubicBezTo>
                    <a:cubicBezTo>
                      <a:pt x="452" y="270"/>
                      <a:pt x="431" y="273"/>
                      <a:pt x="410" y="282"/>
                    </a:cubicBezTo>
                    <a:cubicBezTo>
                      <a:pt x="414" y="271"/>
                      <a:pt x="419" y="260"/>
                      <a:pt x="427" y="253"/>
                    </a:cubicBezTo>
                    <a:cubicBezTo>
                      <a:pt x="427" y="253"/>
                      <a:pt x="415" y="261"/>
                      <a:pt x="402" y="273"/>
                    </a:cubicBezTo>
                    <a:cubicBezTo>
                      <a:pt x="403" y="270"/>
                      <a:pt x="405" y="267"/>
                      <a:pt x="406" y="264"/>
                    </a:cubicBezTo>
                    <a:cubicBezTo>
                      <a:pt x="409" y="259"/>
                      <a:pt x="412" y="254"/>
                      <a:pt x="416" y="250"/>
                    </a:cubicBezTo>
                    <a:cubicBezTo>
                      <a:pt x="416" y="250"/>
                      <a:pt x="406" y="257"/>
                      <a:pt x="395" y="267"/>
                    </a:cubicBezTo>
                    <a:cubicBezTo>
                      <a:pt x="387" y="249"/>
                      <a:pt x="378" y="235"/>
                      <a:pt x="378" y="235"/>
                    </a:cubicBezTo>
                    <a:cubicBezTo>
                      <a:pt x="384" y="253"/>
                      <a:pt x="378" y="274"/>
                      <a:pt x="369" y="292"/>
                    </a:cubicBezTo>
                    <a:cubicBezTo>
                      <a:pt x="368" y="278"/>
                      <a:pt x="365" y="267"/>
                      <a:pt x="365" y="267"/>
                    </a:cubicBezTo>
                    <a:cubicBezTo>
                      <a:pt x="366" y="279"/>
                      <a:pt x="361" y="292"/>
                      <a:pt x="356" y="304"/>
                    </a:cubicBezTo>
                    <a:cubicBezTo>
                      <a:pt x="353" y="307"/>
                      <a:pt x="350" y="310"/>
                      <a:pt x="348" y="316"/>
                    </a:cubicBezTo>
                    <a:cubicBezTo>
                      <a:pt x="348" y="316"/>
                      <a:pt x="348" y="317"/>
                      <a:pt x="347" y="319"/>
                    </a:cubicBezTo>
                    <a:cubicBezTo>
                      <a:pt x="347" y="319"/>
                      <a:pt x="346" y="318"/>
                      <a:pt x="346" y="318"/>
                    </a:cubicBezTo>
                    <a:cubicBezTo>
                      <a:pt x="346" y="314"/>
                      <a:pt x="347" y="311"/>
                      <a:pt x="350" y="307"/>
                    </a:cubicBezTo>
                    <a:cubicBezTo>
                      <a:pt x="350" y="307"/>
                      <a:pt x="346" y="310"/>
                      <a:pt x="341" y="315"/>
                    </a:cubicBezTo>
                    <a:cubicBezTo>
                      <a:pt x="331" y="309"/>
                      <a:pt x="320" y="305"/>
                      <a:pt x="320" y="305"/>
                    </a:cubicBezTo>
                    <a:cubicBezTo>
                      <a:pt x="332" y="312"/>
                      <a:pt x="330" y="323"/>
                      <a:pt x="327" y="330"/>
                    </a:cubicBezTo>
                    <a:cubicBezTo>
                      <a:pt x="318" y="324"/>
                      <a:pt x="308" y="319"/>
                      <a:pt x="308" y="319"/>
                    </a:cubicBezTo>
                    <a:cubicBezTo>
                      <a:pt x="316" y="324"/>
                      <a:pt x="317" y="331"/>
                      <a:pt x="315" y="336"/>
                    </a:cubicBezTo>
                    <a:cubicBezTo>
                      <a:pt x="311" y="329"/>
                      <a:pt x="306" y="324"/>
                      <a:pt x="306" y="324"/>
                    </a:cubicBezTo>
                    <a:cubicBezTo>
                      <a:pt x="314" y="337"/>
                      <a:pt x="304" y="345"/>
                      <a:pt x="297" y="348"/>
                    </a:cubicBezTo>
                    <a:cubicBezTo>
                      <a:pt x="292" y="341"/>
                      <a:pt x="288" y="335"/>
                      <a:pt x="288" y="335"/>
                    </a:cubicBezTo>
                    <a:cubicBezTo>
                      <a:pt x="296" y="351"/>
                      <a:pt x="281" y="359"/>
                      <a:pt x="275" y="361"/>
                    </a:cubicBezTo>
                    <a:cubicBezTo>
                      <a:pt x="264" y="354"/>
                      <a:pt x="250" y="348"/>
                      <a:pt x="250" y="348"/>
                    </a:cubicBezTo>
                    <a:cubicBezTo>
                      <a:pt x="259" y="354"/>
                      <a:pt x="260" y="362"/>
                      <a:pt x="258" y="368"/>
                    </a:cubicBezTo>
                    <a:cubicBezTo>
                      <a:pt x="258" y="368"/>
                      <a:pt x="257" y="369"/>
                      <a:pt x="257" y="369"/>
                    </a:cubicBezTo>
                    <a:cubicBezTo>
                      <a:pt x="254" y="365"/>
                      <a:pt x="249" y="361"/>
                      <a:pt x="244" y="358"/>
                    </a:cubicBezTo>
                    <a:cubicBezTo>
                      <a:pt x="244" y="357"/>
                      <a:pt x="244" y="356"/>
                      <a:pt x="243" y="355"/>
                    </a:cubicBezTo>
                    <a:cubicBezTo>
                      <a:pt x="243" y="355"/>
                      <a:pt x="244" y="356"/>
                      <a:pt x="243" y="358"/>
                    </a:cubicBezTo>
                    <a:cubicBezTo>
                      <a:pt x="241" y="357"/>
                      <a:pt x="239" y="356"/>
                      <a:pt x="237" y="355"/>
                    </a:cubicBezTo>
                    <a:cubicBezTo>
                      <a:pt x="237" y="353"/>
                      <a:pt x="237" y="351"/>
                      <a:pt x="237" y="350"/>
                    </a:cubicBezTo>
                    <a:cubicBezTo>
                      <a:pt x="237" y="350"/>
                      <a:pt x="237" y="352"/>
                      <a:pt x="237" y="354"/>
                    </a:cubicBezTo>
                    <a:cubicBezTo>
                      <a:pt x="235" y="354"/>
                      <a:pt x="234" y="353"/>
                      <a:pt x="232" y="352"/>
                    </a:cubicBezTo>
                    <a:cubicBezTo>
                      <a:pt x="232" y="352"/>
                      <a:pt x="232" y="352"/>
                      <a:pt x="232" y="351"/>
                    </a:cubicBezTo>
                    <a:cubicBezTo>
                      <a:pt x="232" y="351"/>
                      <a:pt x="232" y="352"/>
                      <a:pt x="232" y="352"/>
                    </a:cubicBezTo>
                    <a:cubicBezTo>
                      <a:pt x="231" y="352"/>
                      <a:pt x="230" y="351"/>
                      <a:pt x="229" y="351"/>
                    </a:cubicBezTo>
                    <a:cubicBezTo>
                      <a:pt x="228" y="349"/>
                      <a:pt x="228" y="348"/>
                      <a:pt x="228" y="348"/>
                    </a:cubicBezTo>
                    <a:cubicBezTo>
                      <a:pt x="228" y="349"/>
                      <a:pt x="228" y="350"/>
                      <a:pt x="228" y="350"/>
                    </a:cubicBezTo>
                    <a:cubicBezTo>
                      <a:pt x="225" y="349"/>
                      <a:pt x="223" y="348"/>
                      <a:pt x="223" y="348"/>
                    </a:cubicBezTo>
                    <a:cubicBezTo>
                      <a:pt x="225" y="350"/>
                      <a:pt x="227" y="351"/>
                      <a:pt x="228" y="353"/>
                    </a:cubicBezTo>
                    <a:cubicBezTo>
                      <a:pt x="228" y="355"/>
                      <a:pt x="228" y="357"/>
                      <a:pt x="227" y="358"/>
                    </a:cubicBezTo>
                    <a:cubicBezTo>
                      <a:pt x="224" y="357"/>
                      <a:pt x="221" y="355"/>
                      <a:pt x="218" y="354"/>
                    </a:cubicBezTo>
                    <a:cubicBezTo>
                      <a:pt x="220" y="351"/>
                      <a:pt x="222" y="348"/>
                      <a:pt x="223" y="347"/>
                    </a:cubicBezTo>
                    <a:cubicBezTo>
                      <a:pt x="223" y="347"/>
                      <a:pt x="219" y="349"/>
                      <a:pt x="215" y="352"/>
                    </a:cubicBezTo>
                    <a:cubicBezTo>
                      <a:pt x="210" y="350"/>
                      <a:pt x="206" y="349"/>
                      <a:pt x="206" y="348"/>
                    </a:cubicBezTo>
                    <a:cubicBezTo>
                      <a:pt x="207" y="347"/>
                      <a:pt x="208" y="346"/>
                      <a:pt x="209" y="346"/>
                    </a:cubicBezTo>
                    <a:cubicBezTo>
                      <a:pt x="209" y="346"/>
                      <a:pt x="192" y="349"/>
                      <a:pt x="188" y="353"/>
                    </a:cubicBezTo>
                    <a:cubicBezTo>
                      <a:pt x="187" y="350"/>
                      <a:pt x="203" y="336"/>
                      <a:pt x="203" y="336"/>
                    </a:cubicBezTo>
                    <a:cubicBezTo>
                      <a:pt x="201" y="338"/>
                      <a:pt x="182" y="350"/>
                      <a:pt x="180" y="351"/>
                    </a:cubicBezTo>
                    <a:cubicBezTo>
                      <a:pt x="180" y="350"/>
                      <a:pt x="179" y="350"/>
                      <a:pt x="179" y="350"/>
                    </a:cubicBezTo>
                    <a:cubicBezTo>
                      <a:pt x="196" y="337"/>
                      <a:pt x="191" y="330"/>
                      <a:pt x="191" y="330"/>
                    </a:cubicBezTo>
                    <a:cubicBezTo>
                      <a:pt x="194" y="339"/>
                      <a:pt x="183" y="342"/>
                      <a:pt x="175" y="344"/>
                    </a:cubicBezTo>
                    <a:cubicBezTo>
                      <a:pt x="172" y="341"/>
                      <a:pt x="172" y="342"/>
                      <a:pt x="171" y="339"/>
                    </a:cubicBezTo>
                    <a:cubicBezTo>
                      <a:pt x="173" y="337"/>
                      <a:pt x="174" y="335"/>
                      <a:pt x="176" y="333"/>
                    </a:cubicBezTo>
                    <a:cubicBezTo>
                      <a:pt x="178" y="335"/>
                      <a:pt x="183" y="334"/>
                      <a:pt x="183" y="334"/>
                    </a:cubicBezTo>
                    <a:cubicBezTo>
                      <a:pt x="183" y="334"/>
                      <a:pt x="179" y="330"/>
                      <a:pt x="177" y="330"/>
                    </a:cubicBezTo>
                    <a:cubicBezTo>
                      <a:pt x="181" y="326"/>
                      <a:pt x="182" y="321"/>
                      <a:pt x="182" y="321"/>
                    </a:cubicBezTo>
                    <a:cubicBezTo>
                      <a:pt x="180" y="325"/>
                      <a:pt x="168" y="321"/>
                      <a:pt x="159" y="329"/>
                    </a:cubicBezTo>
                    <a:cubicBezTo>
                      <a:pt x="163" y="322"/>
                      <a:pt x="175" y="303"/>
                      <a:pt x="175" y="303"/>
                    </a:cubicBezTo>
                    <a:cubicBezTo>
                      <a:pt x="170" y="309"/>
                      <a:pt x="159" y="312"/>
                      <a:pt x="156" y="312"/>
                    </a:cubicBezTo>
                    <a:cubicBezTo>
                      <a:pt x="157" y="311"/>
                      <a:pt x="158" y="310"/>
                      <a:pt x="159" y="310"/>
                    </a:cubicBezTo>
                    <a:cubicBezTo>
                      <a:pt x="159" y="310"/>
                      <a:pt x="157" y="310"/>
                      <a:pt x="155" y="312"/>
                    </a:cubicBezTo>
                    <a:cubicBezTo>
                      <a:pt x="153" y="311"/>
                      <a:pt x="157" y="307"/>
                      <a:pt x="154" y="304"/>
                    </a:cubicBezTo>
                    <a:cubicBezTo>
                      <a:pt x="158" y="295"/>
                      <a:pt x="158" y="284"/>
                      <a:pt x="166" y="288"/>
                    </a:cubicBezTo>
                    <a:cubicBezTo>
                      <a:pt x="166" y="288"/>
                      <a:pt x="161" y="276"/>
                      <a:pt x="144" y="293"/>
                    </a:cubicBezTo>
                    <a:cubicBezTo>
                      <a:pt x="143" y="291"/>
                      <a:pt x="141" y="291"/>
                      <a:pt x="140" y="290"/>
                    </a:cubicBezTo>
                    <a:cubicBezTo>
                      <a:pt x="147" y="288"/>
                      <a:pt x="148" y="274"/>
                      <a:pt x="148" y="274"/>
                    </a:cubicBezTo>
                    <a:cubicBezTo>
                      <a:pt x="142" y="283"/>
                      <a:pt x="140" y="272"/>
                      <a:pt x="140" y="272"/>
                    </a:cubicBezTo>
                    <a:cubicBezTo>
                      <a:pt x="156" y="268"/>
                      <a:pt x="145" y="255"/>
                      <a:pt x="145" y="255"/>
                    </a:cubicBezTo>
                    <a:cubicBezTo>
                      <a:pt x="141" y="260"/>
                      <a:pt x="135" y="262"/>
                      <a:pt x="130" y="262"/>
                    </a:cubicBezTo>
                    <a:cubicBezTo>
                      <a:pt x="134" y="253"/>
                      <a:pt x="141" y="243"/>
                      <a:pt x="149" y="246"/>
                    </a:cubicBezTo>
                    <a:cubicBezTo>
                      <a:pt x="149" y="246"/>
                      <a:pt x="144" y="241"/>
                      <a:pt x="129" y="255"/>
                    </a:cubicBezTo>
                    <a:cubicBezTo>
                      <a:pt x="133" y="247"/>
                      <a:pt x="144" y="242"/>
                      <a:pt x="150" y="243"/>
                    </a:cubicBezTo>
                    <a:cubicBezTo>
                      <a:pt x="150" y="243"/>
                      <a:pt x="140" y="238"/>
                      <a:pt x="124" y="254"/>
                    </a:cubicBezTo>
                    <a:cubicBezTo>
                      <a:pt x="128" y="245"/>
                      <a:pt x="139" y="239"/>
                      <a:pt x="148" y="239"/>
                    </a:cubicBezTo>
                    <a:cubicBezTo>
                      <a:pt x="148" y="239"/>
                      <a:pt x="137" y="233"/>
                      <a:pt x="120" y="250"/>
                    </a:cubicBezTo>
                    <a:cubicBezTo>
                      <a:pt x="124" y="241"/>
                      <a:pt x="136" y="232"/>
                      <a:pt x="145" y="232"/>
                    </a:cubicBezTo>
                    <a:cubicBezTo>
                      <a:pt x="145" y="232"/>
                      <a:pt x="133" y="225"/>
                      <a:pt x="111" y="250"/>
                    </a:cubicBezTo>
                    <a:cubicBezTo>
                      <a:pt x="111" y="251"/>
                      <a:pt x="110" y="251"/>
                      <a:pt x="110" y="252"/>
                    </a:cubicBezTo>
                    <a:cubicBezTo>
                      <a:pt x="110" y="250"/>
                      <a:pt x="110" y="248"/>
                      <a:pt x="111" y="247"/>
                    </a:cubicBezTo>
                    <a:cubicBezTo>
                      <a:pt x="117" y="229"/>
                      <a:pt x="137" y="216"/>
                      <a:pt x="137" y="216"/>
                    </a:cubicBezTo>
                    <a:cubicBezTo>
                      <a:pt x="127" y="220"/>
                      <a:pt x="117" y="229"/>
                      <a:pt x="111" y="239"/>
                    </a:cubicBezTo>
                    <a:cubicBezTo>
                      <a:pt x="111" y="236"/>
                      <a:pt x="111" y="233"/>
                      <a:pt x="110" y="230"/>
                    </a:cubicBezTo>
                    <a:cubicBezTo>
                      <a:pt x="117" y="218"/>
                      <a:pt x="125" y="209"/>
                      <a:pt x="135" y="204"/>
                    </a:cubicBezTo>
                    <a:cubicBezTo>
                      <a:pt x="125" y="208"/>
                      <a:pt x="117" y="216"/>
                      <a:pt x="110" y="227"/>
                    </a:cubicBezTo>
                    <a:cubicBezTo>
                      <a:pt x="110" y="225"/>
                      <a:pt x="110" y="223"/>
                      <a:pt x="109" y="221"/>
                    </a:cubicBezTo>
                    <a:cubicBezTo>
                      <a:pt x="113" y="213"/>
                      <a:pt x="118" y="204"/>
                      <a:pt x="124" y="197"/>
                    </a:cubicBezTo>
                    <a:cubicBezTo>
                      <a:pt x="130" y="191"/>
                      <a:pt x="137" y="186"/>
                      <a:pt x="144" y="182"/>
                    </a:cubicBezTo>
                    <a:cubicBezTo>
                      <a:pt x="135" y="186"/>
                      <a:pt x="127" y="192"/>
                      <a:pt x="120" y="199"/>
                    </a:cubicBezTo>
                    <a:cubicBezTo>
                      <a:pt x="117" y="203"/>
                      <a:pt x="114" y="206"/>
                      <a:pt x="112" y="210"/>
                    </a:cubicBezTo>
                    <a:cubicBezTo>
                      <a:pt x="112" y="210"/>
                      <a:pt x="111" y="210"/>
                      <a:pt x="111" y="209"/>
                    </a:cubicBezTo>
                    <a:cubicBezTo>
                      <a:pt x="112" y="208"/>
                      <a:pt x="112" y="206"/>
                      <a:pt x="113" y="204"/>
                    </a:cubicBezTo>
                    <a:cubicBezTo>
                      <a:pt x="114" y="202"/>
                      <a:pt x="115" y="199"/>
                      <a:pt x="116" y="197"/>
                    </a:cubicBezTo>
                    <a:cubicBezTo>
                      <a:pt x="120" y="189"/>
                      <a:pt x="126" y="181"/>
                      <a:pt x="137" y="178"/>
                    </a:cubicBezTo>
                    <a:cubicBezTo>
                      <a:pt x="137" y="178"/>
                      <a:pt x="129" y="176"/>
                      <a:pt x="122" y="179"/>
                    </a:cubicBezTo>
                    <a:cubicBezTo>
                      <a:pt x="123" y="178"/>
                      <a:pt x="124" y="176"/>
                      <a:pt x="125" y="174"/>
                    </a:cubicBezTo>
                    <a:cubicBezTo>
                      <a:pt x="136" y="164"/>
                      <a:pt x="149" y="160"/>
                      <a:pt x="149" y="160"/>
                    </a:cubicBezTo>
                    <a:cubicBezTo>
                      <a:pt x="145" y="160"/>
                      <a:pt x="142" y="161"/>
                      <a:pt x="139" y="163"/>
                    </a:cubicBezTo>
                    <a:cubicBezTo>
                      <a:pt x="151" y="152"/>
                      <a:pt x="205" y="151"/>
                      <a:pt x="205" y="151"/>
                    </a:cubicBezTo>
                    <a:cubicBezTo>
                      <a:pt x="202" y="149"/>
                      <a:pt x="195" y="138"/>
                      <a:pt x="183" y="130"/>
                    </a:cubicBezTo>
                    <a:cubicBezTo>
                      <a:pt x="201" y="124"/>
                      <a:pt x="226" y="118"/>
                      <a:pt x="245" y="123"/>
                    </a:cubicBezTo>
                    <a:cubicBezTo>
                      <a:pt x="245" y="123"/>
                      <a:pt x="229" y="115"/>
                      <a:pt x="209" y="111"/>
                    </a:cubicBezTo>
                    <a:cubicBezTo>
                      <a:pt x="209" y="111"/>
                      <a:pt x="209" y="111"/>
                      <a:pt x="209" y="110"/>
                    </a:cubicBezTo>
                    <a:cubicBezTo>
                      <a:pt x="219" y="106"/>
                      <a:pt x="236" y="103"/>
                      <a:pt x="247" y="115"/>
                    </a:cubicBezTo>
                    <a:cubicBezTo>
                      <a:pt x="247" y="115"/>
                      <a:pt x="239" y="103"/>
                      <a:pt x="229" y="93"/>
                    </a:cubicBezTo>
                    <a:cubicBezTo>
                      <a:pt x="234" y="91"/>
                      <a:pt x="239" y="90"/>
                      <a:pt x="245" y="92"/>
                    </a:cubicBezTo>
                    <a:cubicBezTo>
                      <a:pt x="245" y="92"/>
                      <a:pt x="229" y="84"/>
                      <a:pt x="213" y="80"/>
                    </a:cubicBezTo>
                    <a:cubicBezTo>
                      <a:pt x="210" y="78"/>
                      <a:pt x="207" y="77"/>
                      <a:pt x="203" y="77"/>
                    </a:cubicBezTo>
                    <a:cubicBezTo>
                      <a:pt x="201" y="41"/>
                      <a:pt x="176" y="6"/>
                      <a:pt x="176" y="6"/>
                    </a:cubicBezTo>
                    <a:cubicBezTo>
                      <a:pt x="181" y="21"/>
                      <a:pt x="177" y="39"/>
                      <a:pt x="170" y="55"/>
                    </a:cubicBezTo>
                    <a:cubicBezTo>
                      <a:pt x="163" y="25"/>
                      <a:pt x="145" y="0"/>
                      <a:pt x="145" y="0"/>
                    </a:cubicBezTo>
                    <a:cubicBezTo>
                      <a:pt x="152" y="19"/>
                      <a:pt x="144" y="43"/>
                      <a:pt x="133" y="62"/>
                    </a:cubicBezTo>
                    <a:close/>
                    <a:moveTo>
                      <a:pt x="406" y="264"/>
                    </a:moveTo>
                    <a:cubicBezTo>
                      <a:pt x="405" y="266"/>
                      <a:pt x="403" y="270"/>
                      <a:pt x="401" y="274"/>
                    </a:cubicBezTo>
                    <a:cubicBezTo>
                      <a:pt x="401" y="274"/>
                      <a:pt x="401" y="274"/>
                      <a:pt x="401" y="274"/>
                    </a:cubicBezTo>
                    <a:cubicBezTo>
                      <a:pt x="402" y="271"/>
                      <a:pt x="404" y="268"/>
                      <a:pt x="406" y="264"/>
                    </a:cubicBezTo>
                    <a:close/>
                    <a:moveTo>
                      <a:pt x="174" y="427"/>
                    </a:moveTo>
                    <a:cubicBezTo>
                      <a:pt x="174" y="426"/>
                      <a:pt x="173" y="425"/>
                      <a:pt x="173" y="423"/>
                    </a:cubicBezTo>
                    <a:cubicBezTo>
                      <a:pt x="173" y="425"/>
                      <a:pt x="174" y="426"/>
                      <a:pt x="174" y="427"/>
                    </a:cubicBezTo>
                    <a:close/>
                    <a:moveTo>
                      <a:pt x="232" y="362"/>
                    </a:moveTo>
                    <a:cubicBezTo>
                      <a:pt x="232" y="361"/>
                      <a:pt x="231" y="361"/>
                      <a:pt x="231" y="361"/>
                    </a:cubicBezTo>
                    <a:cubicBezTo>
                      <a:pt x="231" y="361"/>
                      <a:pt x="231" y="360"/>
                      <a:pt x="232" y="360"/>
                    </a:cubicBezTo>
                    <a:cubicBezTo>
                      <a:pt x="232" y="361"/>
                      <a:pt x="232" y="361"/>
                      <a:pt x="232" y="362"/>
                    </a:cubicBezTo>
                    <a:close/>
                    <a:moveTo>
                      <a:pt x="229" y="353"/>
                    </a:moveTo>
                    <a:cubicBezTo>
                      <a:pt x="230" y="355"/>
                      <a:pt x="231" y="357"/>
                      <a:pt x="231" y="359"/>
                    </a:cubicBezTo>
                    <a:cubicBezTo>
                      <a:pt x="231" y="359"/>
                      <a:pt x="231" y="360"/>
                      <a:pt x="230" y="361"/>
                    </a:cubicBezTo>
                    <a:cubicBezTo>
                      <a:pt x="230" y="360"/>
                      <a:pt x="229" y="360"/>
                      <a:pt x="228" y="359"/>
                    </a:cubicBezTo>
                    <a:cubicBezTo>
                      <a:pt x="229" y="357"/>
                      <a:pt x="229" y="355"/>
                      <a:pt x="229" y="353"/>
                    </a:cubicBezTo>
                    <a:close/>
                    <a:moveTo>
                      <a:pt x="214" y="365"/>
                    </a:moveTo>
                    <a:cubicBezTo>
                      <a:pt x="214" y="365"/>
                      <a:pt x="214" y="365"/>
                      <a:pt x="214" y="365"/>
                    </a:cubicBezTo>
                    <a:cubicBezTo>
                      <a:pt x="214" y="364"/>
                      <a:pt x="214" y="363"/>
                      <a:pt x="214" y="363"/>
                    </a:cubicBezTo>
                    <a:cubicBezTo>
                      <a:pt x="214" y="364"/>
                      <a:pt x="214" y="364"/>
                      <a:pt x="214" y="365"/>
                    </a:cubicBezTo>
                    <a:close/>
                    <a:moveTo>
                      <a:pt x="212" y="354"/>
                    </a:moveTo>
                    <a:cubicBezTo>
                      <a:pt x="209" y="356"/>
                      <a:pt x="207" y="359"/>
                      <a:pt x="205" y="361"/>
                    </a:cubicBezTo>
                    <a:cubicBezTo>
                      <a:pt x="203" y="361"/>
                      <a:pt x="202" y="361"/>
                      <a:pt x="201" y="361"/>
                    </a:cubicBezTo>
                    <a:cubicBezTo>
                      <a:pt x="201" y="359"/>
                      <a:pt x="201" y="357"/>
                      <a:pt x="201" y="357"/>
                    </a:cubicBezTo>
                    <a:cubicBezTo>
                      <a:pt x="201" y="358"/>
                      <a:pt x="201" y="360"/>
                      <a:pt x="200" y="361"/>
                    </a:cubicBezTo>
                    <a:cubicBezTo>
                      <a:pt x="200" y="361"/>
                      <a:pt x="200" y="361"/>
                      <a:pt x="199" y="361"/>
                    </a:cubicBezTo>
                    <a:cubicBezTo>
                      <a:pt x="199" y="357"/>
                      <a:pt x="202" y="352"/>
                      <a:pt x="206" y="348"/>
                    </a:cubicBezTo>
                    <a:cubicBezTo>
                      <a:pt x="209" y="350"/>
                      <a:pt x="211" y="352"/>
                      <a:pt x="212" y="354"/>
                    </a:cubicBezTo>
                    <a:close/>
                    <a:moveTo>
                      <a:pt x="130" y="167"/>
                    </a:moveTo>
                    <a:cubicBezTo>
                      <a:pt x="130" y="167"/>
                      <a:pt x="130" y="167"/>
                      <a:pt x="130" y="167"/>
                    </a:cubicBezTo>
                    <a:cubicBezTo>
                      <a:pt x="130" y="167"/>
                      <a:pt x="130" y="167"/>
                      <a:pt x="130" y="167"/>
                    </a:cubicBezTo>
                    <a:cubicBezTo>
                      <a:pt x="130" y="167"/>
                      <a:pt x="130" y="167"/>
                      <a:pt x="130" y="167"/>
                    </a:cubicBezTo>
                    <a:close/>
                  </a:path>
                </a:pathLst>
              </a:custGeom>
              <a:solidFill>
                <a:srgbClr val="FFC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28">
                <a:extLst>
                  <a:ext uri="{FF2B5EF4-FFF2-40B4-BE49-F238E27FC236}">
                    <a16:creationId xmlns:a16="http://schemas.microsoft.com/office/drawing/2014/main" id="{34A9F752-1878-4C09-BEE7-0E6DB831A754}"/>
                  </a:ext>
                </a:extLst>
              </p:cNvPr>
              <p:cNvSpPr>
                <a:spLocks noEditPoints="1"/>
              </p:cNvSpPr>
              <p:nvPr/>
            </p:nvSpPr>
            <p:spPr bwMode="auto">
              <a:xfrm>
                <a:off x="7082538" y="2148558"/>
                <a:ext cx="1113959" cy="1049266"/>
              </a:xfrm>
              <a:custGeom>
                <a:avLst/>
                <a:gdLst>
                  <a:gd name="T0" fmla="*/ 264 w 358"/>
                  <a:gd name="T1" fmla="*/ 293 h 337"/>
                  <a:gd name="T2" fmla="*/ 315 w 358"/>
                  <a:gd name="T3" fmla="*/ 275 h 337"/>
                  <a:gd name="T4" fmla="*/ 291 w 358"/>
                  <a:gd name="T5" fmla="*/ 278 h 337"/>
                  <a:gd name="T6" fmla="*/ 262 w 358"/>
                  <a:gd name="T7" fmla="*/ 287 h 337"/>
                  <a:gd name="T8" fmla="*/ 236 w 358"/>
                  <a:gd name="T9" fmla="*/ 284 h 337"/>
                  <a:gd name="T10" fmla="*/ 187 w 358"/>
                  <a:gd name="T11" fmla="*/ 294 h 337"/>
                  <a:gd name="T12" fmla="*/ 210 w 358"/>
                  <a:gd name="T13" fmla="*/ 291 h 337"/>
                  <a:gd name="T14" fmla="*/ 264 w 358"/>
                  <a:gd name="T15" fmla="*/ 293 h 337"/>
                  <a:gd name="T16" fmla="*/ 23 w 358"/>
                  <a:gd name="T17" fmla="*/ 134 h 337"/>
                  <a:gd name="T18" fmla="*/ 47 w 358"/>
                  <a:gd name="T19" fmla="*/ 131 h 337"/>
                  <a:gd name="T20" fmla="*/ 114 w 358"/>
                  <a:gd name="T21" fmla="*/ 1 h 337"/>
                  <a:gd name="T22" fmla="*/ 90 w 358"/>
                  <a:gd name="T23" fmla="*/ 4 h 337"/>
                  <a:gd name="T24" fmla="*/ 23 w 358"/>
                  <a:gd name="T25" fmla="*/ 134 h 337"/>
                  <a:gd name="T26" fmla="*/ 197 w 358"/>
                  <a:gd name="T27" fmla="*/ 323 h 337"/>
                  <a:gd name="T28" fmla="*/ 185 w 358"/>
                  <a:gd name="T29" fmla="*/ 323 h 337"/>
                  <a:gd name="T30" fmla="*/ 173 w 358"/>
                  <a:gd name="T31" fmla="*/ 326 h 337"/>
                  <a:gd name="T32" fmla="*/ 222 w 358"/>
                  <a:gd name="T33" fmla="*/ 335 h 337"/>
                  <a:gd name="T34" fmla="*/ 273 w 358"/>
                  <a:gd name="T35" fmla="*/ 319 h 337"/>
                  <a:gd name="T36" fmla="*/ 261 w 358"/>
                  <a:gd name="T37" fmla="*/ 320 h 337"/>
                  <a:gd name="T38" fmla="*/ 249 w 358"/>
                  <a:gd name="T39" fmla="*/ 323 h 337"/>
                  <a:gd name="T40" fmla="*/ 197 w 358"/>
                  <a:gd name="T41" fmla="*/ 323 h 337"/>
                  <a:gd name="T42" fmla="*/ 23 w 358"/>
                  <a:gd name="T43" fmla="*/ 215 h 337"/>
                  <a:gd name="T44" fmla="*/ 35 w 358"/>
                  <a:gd name="T45" fmla="*/ 215 h 337"/>
                  <a:gd name="T46" fmla="*/ 47 w 358"/>
                  <a:gd name="T47" fmla="*/ 212 h 337"/>
                  <a:gd name="T48" fmla="*/ 27 w 358"/>
                  <a:gd name="T49" fmla="*/ 170 h 337"/>
                  <a:gd name="T50" fmla="*/ 3 w 358"/>
                  <a:gd name="T51" fmla="*/ 174 h 337"/>
                  <a:gd name="T52" fmla="*/ 23 w 358"/>
                  <a:gd name="T53" fmla="*/ 215 h 337"/>
                  <a:gd name="T54" fmla="*/ 292 w 358"/>
                  <a:gd name="T55" fmla="*/ 262 h 337"/>
                  <a:gd name="T56" fmla="*/ 300 w 358"/>
                  <a:gd name="T57" fmla="*/ 262 h 337"/>
                  <a:gd name="T58" fmla="*/ 315 w 358"/>
                  <a:gd name="T59" fmla="*/ 259 h 337"/>
                  <a:gd name="T60" fmla="*/ 356 w 358"/>
                  <a:gd name="T61" fmla="*/ 196 h 337"/>
                  <a:gd name="T62" fmla="*/ 332 w 358"/>
                  <a:gd name="T63" fmla="*/ 200 h 337"/>
                  <a:gd name="T64" fmla="*/ 292 w 358"/>
                  <a:gd name="T65" fmla="*/ 26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8" h="337">
                    <a:moveTo>
                      <a:pt x="264" y="293"/>
                    </a:moveTo>
                    <a:cubicBezTo>
                      <a:pt x="283" y="292"/>
                      <a:pt x="301" y="288"/>
                      <a:pt x="315" y="275"/>
                    </a:cubicBezTo>
                    <a:cubicBezTo>
                      <a:pt x="313" y="276"/>
                      <a:pt x="296" y="273"/>
                      <a:pt x="291" y="278"/>
                    </a:cubicBezTo>
                    <a:cubicBezTo>
                      <a:pt x="282" y="287"/>
                      <a:pt x="276" y="289"/>
                      <a:pt x="262" y="287"/>
                    </a:cubicBezTo>
                    <a:cubicBezTo>
                      <a:pt x="254" y="286"/>
                      <a:pt x="245" y="285"/>
                      <a:pt x="236" y="284"/>
                    </a:cubicBezTo>
                    <a:cubicBezTo>
                      <a:pt x="220" y="283"/>
                      <a:pt x="201" y="286"/>
                      <a:pt x="187" y="294"/>
                    </a:cubicBezTo>
                    <a:cubicBezTo>
                      <a:pt x="190" y="292"/>
                      <a:pt x="204" y="295"/>
                      <a:pt x="210" y="291"/>
                    </a:cubicBezTo>
                    <a:cubicBezTo>
                      <a:pt x="223" y="284"/>
                      <a:pt x="249" y="293"/>
                      <a:pt x="264" y="293"/>
                    </a:cubicBezTo>
                    <a:close/>
                    <a:moveTo>
                      <a:pt x="23" y="134"/>
                    </a:moveTo>
                    <a:cubicBezTo>
                      <a:pt x="23" y="136"/>
                      <a:pt x="47" y="133"/>
                      <a:pt x="47" y="131"/>
                    </a:cubicBezTo>
                    <a:cubicBezTo>
                      <a:pt x="40" y="81"/>
                      <a:pt x="76" y="30"/>
                      <a:pt x="114" y="1"/>
                    </a:cubicBezTo>
                    <a:cubicBezTo>
                      <a:pt x="111" y="3"/>
                      <a:pt x="96" y="0"/>
                      <a:pt x="90" y="4"/>
                    </a:cubicBezTo>
                    <a:cubicBezTo>
                      <a:pt x="52" y="33"/>
                      <a:pt x="16" y="84"/>
                      <a:pt x="23" y="134"/>
                    </a:cubicBezTo>
                    <a:close/>
                    <a:moveTo>
                      <a:pt x="197" y="323"/>
                    </a:moveTo>
                    <a:cubicBezTo>
                      <a:pt x="195" y="321"/>
                      <a:pt x="188" y="323"/>
                      <a:pt x="185" y="323"/>
                    </a:cubicBezTo>
                    <a:cubicBezTo>
                      <a:pt x="184" y="323"/>
                      <a:pt x="173" y="327"/>
                      <a:pt x="173" y="326"/>
                    </a:cubicBezTo>
                    <a:cubicBezTo>
                      <a:pt x="187" y="336"/>
                      <a:pt x="206" y="337"/>
                      <a:pt x="222" y="335"/>
                    </a:cubicBezTo>
                    <a:cubicBezTo>
                      <a:pt x="239" y="334"/>
                      <a:pt x="260" y="332"/>
                      <a:pt x="273" y="319"/>
                    </a:cubicBezTo>
                    <a:cubicBezTo>
                      <a:pt x="272" y="319"/>
                      <a:pt x="262" y="319"/>
                      <a:pt x="261" y="320"/>
                    </a:cubicBezTo>
                    <a:cubicBezTo>
                      <a:pt x="258" y="320"/>
                      <a:pt x="251" y="320"/>
                      <a:pt x="249" y="323"/>
                    </a:cubicBezTo>
                    <a:cubicBezTo>
                      <a:pt x="236" y="336"/>
                      <a:pt x="211" y="333"/>
                      <a:pt x="197" y="323"/>
                    </a:cubicBezTo>
                    <a:close/>
                    <a:moveTo>
                      <a:pt x="23" y="215"/>
                    </a:moveTo>
                    <a:cubicBezTo>
                      <a:pt x="25" y="217"/>
                      <a:pt x="33" y="215"/>
                      <a:pt x="35" y="215"/>
                    </a:cubicBezTo>
                    <a:cubicBezTo>
                      <a:pt x="36" y="215"/>
                      <a:pt x="47" y="212"/>
                      <a:pt x="47" y="212"/>
                    </a:cubicBezTo>
                    <a:cubicBezTo>
                      <a:pt x="36" y="201"/>
                      <a:pt x="24" y="187"/>
                      <a:pt x="27" y="170"/>
                    </a:cubicBezTo>
                    <a:cubicBezTo>
                      <a:pt x="27" y="171"/>
                      <a:pt x="3" y="170"/>
                      <a:pt x="3" y="174"/>
                    </a:cubicBezTo>
                    <a:cubicBezTo>
                      <a:pt x="0" y="191"/>
                      <a:pt x="12" y="204"/>
                      <a:pt x="23" y="215"/>
                    </a:cubicBezTo>
                    <a:close/>
                    <a:moveTo>
                      <a:pt x="292" y="262"/>
                    </a:moveTo>
                    <a:cubicBezTo>
                      <a:pt x="291" y="263"/>
                      <a:pt x="299" y="262"/>
                      <a:pt x="300" y="262"/>
                    </a:cubicBezTo>
                    <a:cubicBezTo>
                      <a:pt x="304" y="261"/>
                      <a:pt x="312" y="261"/>
                      <a:pt x="315" y="259"/>
                    </a:cubicBezTo>
                    <a:cubicBezTo>
                      <a:pt x="332" y="245"/>
                      <a:pt x="358" y="220"/>
                      <a:pt x="356" y="196"/>
                    </a:cubicBezTo>
                    <a:cubicBezTo>
                      <a:pt x="356" y="195"/>
                      <a:pt x="332" y="197"/>
                      <a:pt x="332" y="200"/>
                    </a:cubicBezTo>
                    <a:cubicBezTo>
                      <a:pt x="334" y="224"/>
                      <a:pt x="308" y="248"/>
                      <a:pt x="292" y="26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29">
                <a:extLst>
                  <a:ext uri="{FF2B5EF4-FFF2-40B4-BE49-F238E27FC236}">
                    <a16:creationId xmlns:a16="http://schemas.microsoft.com/office/drawing/2014/main" id="{6BD680A6-C243-49F4-B888-4641C1EEE19D}"/>
                  </a:ext>
                </a:extLst>
              </p:cNvPr>
              <p:cNvSpPr>
                <a:spLocks/>
              </p:cNvSpPr>
              <p:nvPr/>
            </p:nvSpPr>
            <p:spPr bwMode="auto">
              <a:xfrm>
                <a:off x="6989446" y="2814409"/>
                <a:ext cx="593270" cy="582224"/>
              </a:xfrm>
              <a:custGeom>
                <a:avLst/>
                <a:gdLst>
                  <a:gd name="T0" fmla="*/ 74 w 191"/>
                  <a:gd name="T1" fmla="*/ 96 h 187"/>
                  <a:gd name="T2" fmla="*/ 60 w 191"/>
                  <a:gd name="T3" fmla="*/ 159 h 187"/>
                  <a:gd name="T4" fmla="*/ 99 w 191"/>
                  <a:gd name="T5" fmla="*/ 140 h 187"/>
                  <a:gd name="T6" fmla="*/ 124 w 191"/>
                  <a:gd name="T7" fmla="*/ 176 h 187"/>
                  <a:gd name="T8" fmla="*/ 103 w 191"/>
                  <a:gd name="T9" fmla="*/ 116 h 187"/>
                  <a:gd name="T10" fmla="*/ 102 w 191"/>
                  <a:gd name="T11" fmla="*/ 107 h 187"/>
                  <a:gd name="T12" fmla="*/ 102 w 191"/>
                  <a:gd name="T13" fmla="*/ 107 h 187"/>
                  <a:gd name="T14" fmla="*/ 103 w 191"/>
                  <a:gd name="T15" fmla="*/ 107 h 187"/>
                  <a:gd name="T16" fmla="*/ 165 w 191"/>
                  <a:gd name="T17" fmla="*/ 94 h 187"/>
                  <a:gd name="T18" fmla="*/ 121 w 191"/>
                  <a:gd name="T19" fmla="*/ 90 h 187"/>
                  <a:gd name="T20" fmla="*/ 119 w 191"/>
                  <a:gd name="T21" fmla="*/ 48 h 187"/>
                  <a:gd name="T22" fmla="*/ 74 w 191"/>
                  <a:gd name="T23"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87">
                    <a:moveTo>
                      <a:pt x="74" y="96"/>
                    </a:moveTo>
                    <a:cubicBezTo>
                      <a:pt x="0" y="93"/>
                      <a:pt x="9" y="164"/>
                      <a:pt x="60" y="159"/>
                    </a:cubicBezTo>
                    <a:cubicBezTo>
                      <a:pt x="82" y="157"/>
                      <a:pt x="93" y="149"/>
                      <a:pt x="99" y="140"/>
                    </a:cubicBezTo>
                    <a:cubicBezTo>
                      <a:pt x="100" y="154"/>
                      <a:pt x="106" y="170"/>
                      <a:pt x="124" y="176"/>
                    </a:cubicBezTo>
                    <a:cubicBezTo>
                      <a:pt x="157" y="187"/>
                      <a:pt x="133" y="122"/>
                      <a:pt x="103" y="116"/>
                    </a:cubicBezTo>
                    <a:cubicBezTo>
                      <a:pt x="103" y="111"/>
                      <a:pt x="102" y="107"/>
                      <a:pt x="102" y="107"/>
                    </a:cubicBezTo>
                    <a:cubicBezTo>
                      <a:pt x="102" y="107"/>
                      <a:pt x="102" y="107"/>
                      <a:pt x="102" y="107"/>
                    </a:cubicBezTo>
                    <a:cubicBezTo>
                      <a:pt x="102" y="107"/>
                      <a:pt x="102" y="107"/>
                      <a:pt x="103" y="107"/>
                    </a:cubicBezTo>
                    <a:cubicBezTo>
                      <a:pt x="123" y="129"/>
                      <a:pt x="191" y="118"/>
                      <a:pt x="165" y="94"/>
                    </a:cubicBezTo>
                    <a:cubicBezTo>
                      <a:pt x="151" y="82"/>
                      <a:pt x="134" y="85"/>
                      <a:pt x="121" y="90"/>
                    </a:cubicBezTo>
                    <a:cubicBezTo>
                      <a:pt x="126" y="81"/>
                      <a:pt x="128" y="68"/>
                      <a:pt x="119" y="48"/>
                    </a:cubicBezTo>
                    <a:cubicBezTo>
                      <a:pt x="98" y="0"/>
                      <a:pt x="29" y="30"/>
                      <a:pt x="74" y="96"/>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30">
                <a:extLst>
                  <a:ext uri="{FF2B5EF4-FFF2-40B4-BE49-F238E27FC236}">
                    <a16:creationId xmlns:a16="http://schemas.microsoft.com/office/drawing/2014/main" id="{ED1E9F0D-8EA7-4273-B1D4-C55D99EDB9A6}"/>
                  </a:ext>
                </a:extLst>
              </p:cNvPr>
              <p:cNvSpPr>
                <a:spLocks/>
              </p:cNvSpPr>
              <p:nvPr/>
            </p:nvSpPr>
            <p:spPr bwMode="auto">
              <a:xfrm>
                <a:off x="7008380" y="2875945"/>
                <a:ext cx="326614" cy="444952"/>
              </a:xfrm>
              <a:custGeom>
                <a:avLst/>
                <a:gdLst>
                  <a:gd name="T0" fmla="*/ 52 w 105"/>
                  <a:gd name="T1" fmla="*/ 74 h 143"/>
                  <a:gd name="T2" fmla="*/ 20 w 105"/>
                  <a:gd name="T3" fmla="*/ 124 h 143"/>
                  <a:gd name="T4" fmla="*/ 83 w 105"/>
                  <a:gd name="T5" fmla="*/ 117 h 143"/>
                  <a:gd name="T6" fmla="*/ 32 w 105"/>
                  <a:gd name="T7" fmla="*/ 118 h 143"/>
                  <a:gd name="T8" fmla="*/ 61 w 105"/>
                  <a:gd name="T9" fmla="*/ 69 h 143"/>
                  <a:gd name="T10" fmla="*/ 63 w 105"/>
                  <a:gd name="T11" fmla="*/ 26 h 143"/>
                  <a:gd name="T12" fmla="*/ 103 w 105"/>
                  <a:gd name="T13" fmla="*/ 55 h 143"/>
                  <a:gd name="T14" fmla="*/ 60 w 105"/>
                  <a:gd name="T15" fmla="*/ 13 h 143"/>
                  <a:gd name="T16" fmla="*/ 52 w 105"/>
                  <a:gd name="T1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43">
                    <a:moveTo>
                      <a:pt x="52" y="74"/>
                    </a:moveTo>
                    <a:cubicBezTo>
                      <a:pt x="32" y="83"/>
                      <a:pt x="0" y="100"/>
                      <a:pt x="20" y="124"/>
                    </a:cubicBezTo>
                    <a:cubicBezTo>
                      <a:pt x="36" y="143"/>
                      <a:pt x="66" y="130"/>
                      <a:pt x="83" y="117"/>
                    </a:cubicBezTo>
                    <a:cubicBezTo>
                      <a:pt x="85" y="116"/>
                      <a:pt x="44" y="127"/>
                      <a:pt x="32" y="118"/>
                    </a:cubicBezTo>
                    <a:cubicBezTo>
                      <a:pt x="11" y="104"/>
                      <a:pt x="64" y="76"/>
                      <a:pt x="61" y="69"/>
                    </a:cubicBezTo>
                    <a:cubicBezTo>
                      <a:pt x="56" y="57"/>
                      <a:pt x="51" y="36"/>
                      <a:pt x="63" y="26"/>
                    </a:cubicBezTo>
                    <a:cubicBezTo>
                      <a:pt x="82" y="10"/>
                      <a:pt x="105" y="63"/>
                      <a:pt x="103" y="55"/>
                    </a:cubicBezTo>
                    <a:cubicBezTo>
                      <a:pt x="100" y="33"/>
                      <a:pt x="89" y="0"/>
                      <a:pt x="60" y="13"/>
                    </a:cubicBezTo>
                    <a:cubicBezTo>
                      <a:pt x="39" y="23"/>
                      <a:pt x="44" y="55"/>
                      <a:pt x="52" y="74"/>
                    </a:cubicBezTo>
                    <a:close/>
                  </a:path>
                </a:pathLst>
              </a:custGeom>
              <a:solidFill>
                <a:srgbClr val="722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131">
                <a:extLst>
                  <a:ext uri="{FF2B5EF4-FFF2-40B4-BE49-F238E27FC236}">
                    <a16:creationId xmlns:a16="http://schemas.microsoft.com/office/drawing/2014/main" id="{6C5291B9-2B0D-48D1-A2AC-EAE9D4167980}"/>
                  </a:ext>
                </a:extLst>
              </p:cNvPr>
              <p:cNvSpPr>
                <a:spLocks/>
              </p:cNvSpPr>
              <p:nvPr/>
            </p:nvSpPr>
            <p:spPr bwMode="auto">
              <a:xfrm>
                <a:off x="7309748" y="3106310"/>
                <a:ext cx="130962" cy="178296"/>
              </a:xfrm>
              <a:custGeom>
                <a:avLst/>
                <a:gdLst>
                  <a:gd name="T0" fmla="*/ 17 w 42"/>
                  <a:gd name="T1" fmla="*/ 13 h 57"/>
                  <a:gd name="T2" fmla="*/ 35 w 42"/>
                  <a:gd name="T3" fmla="*/ 16 h 57"/>
                  <a:gd name="T4" fmla="*/ 20 w 42"/>
                  <a:gd name="T5" fmla="*/ 27 h 57"/>
                  <a:gd name="T6" fmla="*/ 10 w 42"/>
                  <a:gd name="T7" fmla="*/ 50 h 57"/>
                  <a:gd name="T8" fmla="*/ 2 w 42"/>
                  <a:gd name="T9" fmla="*/ 33 h 57"/>
                  <a:gd name="T10" fmla="*/ 11 w 42"/>
                  <a:gd name="T11" fmla="*/ 56 h 57"/>
                  <a:gd name="T12" fmla="*/ 22 w 42"/>
                  <a:gd name="T13" fmla="*/ 32 h 57"/>
                  <a:gd name="T14" fmla="*/ 40 w 42"/>
                  <a:gd name="T15" fmla="*/ 14 h 57"/>
                  <a:gd name="T16" fmla="*/ 17 w 42"/>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17" y="13"/>
                    </a:moveTo>
                    <a:cubicBezTo>
                      <a:pt x="22" y="11"/>
                      <a:pt x="36" y="5"/>
                      <a:pt x="35" y="16"/>
                    </a:cubicBezTo>
                    <a:cubicBezTo>
                      <a:pt x="34" y="23"/>
                      <a:pt x="26" y="27"/>
                      <a:pt x="20" y="27"/>
                    </a:cubicBezTo>
                    <a:cubicBezTo>
                      <a:pt x="18" y="28"/>
                      <a:pt x="20" y="54"/>
                      <a:pt x="10" y="50"/>
                    </a:cubicBezTo>
                    <a:cubicBezTo>
                      <a:pt x="3" y="48"/>
                      <a:pt x="2" y="39"/>
                      <a:pt x="2" y="33"/>
                    </a:cubicBezTo>
                    <a:cubicBezTo>
                      <a:pt x="3" y="29"/>
                      <a:pt x="0" y="55"/>
                      <a:pt x="11" y="56"/>
                    </a:cubicBezTo>
                    <a:cubicBezTo>
                      <a:pt x="24" y="57"/>
                      <a:pt x="24" y="42"/>
                      <a:pt x="22" y="32"/>
                    </a:cubicBezTo>
                    <a:cubicBezTo>
                      <a:pt x="31" y="31"/>
                      <a:pt x="42" y="24"/>
                      <a:pt x="40" y="14"/>
                    </a:cubicBezTo>
                    <a:cubicBezTo>
                      <a:pt x="38" y="0"/>
                      <a:pt x="14" y="15"/>
                      <a:pt x="17" y="13"/>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132">
                <a:extLst>
                  <a:ext uri="{FF2B5EF4-FFF2-40B4-BE49-F238E27FC236}">
                    <a16:creationId xmlns:a16="http://schemas.microsoft.com/office/drawing/2014/main" id="{36929BEF-D2CA-469F-AE64-D9F21890E88B}"/>
                  </a:ext>
                </a:extLst>
              </p:cNvPr>
              <p:cNvSpPr>
                <a:spLocks/>
              </p:cNvSpPr>
              <p:nvPr/>
            </p:nvSpPr>
            <p:spPr bwMode="auto">
              <a:xfrm>
                <a:off x="7120406" y="2973771"/>
                <a:ext cx="307680" cy="301368"/>
              </a:xfrm>
              <a:custGeom>
                <a:avLst/>
                <a:gdLst>
                  <a:gd name="T0" fmla="*/ 39 w 99"/>
                  <a:gd name="T1" fmla="*/ 50 h 97"/>
                  <a:gd name="T2" fmla="*/ 32 w 99"/>
                  <a:gd name="T3" fmla="*/ 83 h 97"/>
                  <a:gd name="T4" fmla="*/ 51 w 99"/>
                  <a:gd name="T5" fmla="*/ 73 h 97"/>
                  <a:gd name="T6" fmla="*/ 64 w 99"/>
                  <a:gd name="T7" fmla="*/ 92 h 97"/>
                  <a:gd name="T8" fmla="*/ 54 w 99"/>
                  <a:gd name="T9" fmla="*/ 60 h 97"/>
                  <a:gd name="T10" fmla="*/ 53 w 99"/>
                  <a:gd name="T11" fmla="*/ 56 h 97"/>
                  <a:gd name="T12" fmla="*/ 53 w 99"/>
                  <a:gd name="T13" fmla="*/ 56 h 97"/>
                  <a:gd name="T14" fmla="*/ 53 w 99"/>
                  <a:gd name="T15" fmla="*/ 56 h 97"/>
                  <a:gd name="T16" fmla="*/ 86 w 99"/>
                  <a:gd name="T17" fmla="*/ 49 h 97"/>
                  <a:gd name="T18" fmla="*/ 63 w 99"/>
                  <a:gd name="T19" fmla="*/ 47 h 97"/>
                  <a:gd name="T20" fmla="*/ 62 w 99"/>
                  <a:gd name="T21" fmla="*/ 25 h 97"/>
                  <a:gd name="T22" fmla="*/ 39 w 99"/>
                  <a:gd name="T23"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97">
                    <a:moveTo>
                      <a:pt x="39" y="50"/>
                    </a:moveTo>
                    <a:cubicBezTo>
                      <a:pt x="0" y="49"/>
                      <a:pt x="5" y="85"/>
                      <a:pt x="32" y="83"/>
                    </a:cubicBezTo>
                    <a:cubicBezTo>
                      <a:pt x="43" y="82"/>
                      <a:pt x="48" y="77"/>
                      <a:pt x="51" y="73"/>
                    </a:cubicBezTo>
                    <a:cubicBezTo>
                      <a:pt x="52" y="80"/>
                      <a:pt x="55" y="89"/>
                      <a:pt x="64" y="92"/>
                    </a:cubicBezTo>
                    <a:cubicBezTo>
                      <a:pt x="81" y="97"/>
                      <a:pt x="69" y="63"/>
                      <a:pt x="54" y="60"/>
                    </a:cubicBezTo>
                    <a:cubicBezTo>
                      <a:pt x="53" y="58"/>
                      <a:pt x="53" y="56"/>
                      <a:pt x="53" y="56"/>
                    </a:cubicBezTo>
                    <a:cubicBezTo>
                      <a:pt x="53" y="56"/>
                      <a:pt x="53" y="56"/>
                      <a:pt x="53" y="56"/>
                    </a:cubicBezTo>
                    <a:cubicBezTo>
                      <a:pt x="53" y="56"/>
                      <a:pt x="53" y="56"/>
                      <a:pt x="53" y="56"/>
                    </a:cubicBezTo>
                    <a:cubicBezTo>
                      <a:pt x="64" y="67"/>
                      <a:pt x="99" y="61"/>
                      <a:pt x="86" y="49"/>
                    </a:cubicBezTo>
                    <a:cubicBezTo>
                      <a:pt x="78" y="43"/>
                      <a:pt x="70" y="44"/>
                      <a:pt x="63" y="47"/>
                    </a:cubicBezTo>
                    <a:cubicBezTo>
                      <a:pt x="66" y="42"/>
                      <a:pt x="66" y="35"/>
                      <a:pt x="62" y="25"/>
                    </a:cubicBezTo>
                    <a:cubicBezTo>
                      <a:pt x="51" y="0"/>
                      <a:pt x="15" y="16"/>
                      <a:pt x="39" y="50"/>
                    </a:cubicBezTo>
                    <a:close/>
                  </a:path>
                </a:pathLst>
              </a:custGeom>
              <a:solidFill>
                <a:srgbClr val="F7B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33">
                <a:extLst>
                  <a:ext uri="{FF2B5EF4-FFF2-40B4-BE49-F238E27FC236}">
                    <a16:creationId xmlns:a16="http://schemas.microsoft.com/office/drawing/2014/main" id="{79275605-F26B-4136-8391-93918FD6FA85}"/>
                  </a:ext>
                </a:extLst>
              </p:cNvPr>
              <p:cNvSpPr>
                <a:spLocks/>
              </p:cNvSpPr>
              <p:nvPr/>
            </p:nvSpPr>
            <p:spPr bwMode="auto">
              <a:xfrm>
                <a:off x="7226123" y="3099999"/>
                <a:ext cx="127806" cy="105715"/>
              </a:xfrm>
              <a:custGeom>
                <a:avLst/>
                <a:gdLst>
                  <a:gd name="T0" fmla="*/ 15 w 41"/>
                  <a:gd name="T1" fmla="*/ 29 h 34"/>
                  <a:gd name="T2" fmla="*/ 3 w 41"/>
                  <a:gd name="T3" fmla="*/ 9 h 34"/>
                  <a:gd name="T4" fmla="*/ 27 w 41"/>
                  <a:gd name="T5" fmla="*/ 5 h 34"/>
                  <a:gd name="T6" fmla="*/ 38 w 41"/>
                  <a:gd name="T7" fmla="*/ 25 h 34"/>
                  <a:gd name="T8" fmla="*/ 15 w 41"/>
                  <a:gd name="T9" fmla="*/ 29 h 34"/>
                </a:gdLst>
                <a:ahLst/>
                <a:cxnLst>
                  <a:cxn ang="0">
                    <a:pos x="T0" y="T1"/>
                  </a:cxn>
                  <a:cxn ang="0">
                    <a:pos x="T2" y="T3"/>
                  </a:cxn>
                  <a:cxn ang="0">
                    <a:pos x="T4" y="T5"/>
                  </a:cxn>
                  <a:cxn ang="0">
                    <a:pos x="T6" y="T7"/>
                  </a:cxn>
                  <a:cxn ang="0">
                    <a:pos x="T8" y="T9"/>
                  </a:cxn>
                </a:cxnLst>
                <a:rect l="0" t="0" r="r" b="b"/>
                <a:pathLst>
                  <a:path w="41" h="34">
                    <a:moveTo>
                      <a:pt x="15" y="29"/>
                    </a:moveTo>
                    <a:cubicBezTo>
                      <a:pt x="5" y="25"/>
                      <a:pt x="0" y="15"/>
                      <a:pt x="3" y="9"/>
                    </a:cubicBezTo>
                    <a:cubicBezTo>
                      <a:pt x="6" y="2"/>
                      <a:pt x="17" y="0"/>
                      <a:pt x="27" y="5"/>
                    </a:cubicBezTo>
                    <a:cubicBezTo>
                      <a:pt x="36" y="9"/>
                      <a:pt x="41" y="19"/>
                      <a:pt x="38" y="25"/>
                    </a:cubicBezTo>
                    <a:cubicBezTo>
                      <a:pt x="35" y="32"/>
                      <a:pt x="24" y="34"/>
                      <a:pt x="15" y="29"/>
                    </a:cubicBezTo>
                    <a:close/>
                  </a:path>
                </a:pathLst>
              </a:custGeom>
              <a:solidFill>
                <a:srgbClr val="FFC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34">
                <a:extLst>
                  <a:ext uri="{FF2B5EF4-FFF2-40B4-BE49-F238E27FC236}">
                    <a16:creationId xmlns:a16="http://schemas.microsoft.com/office/drawing/2014/main" id="{876BE265-F3E7-485D-8EAD-D4727054595D}"/>
                  </a:ext>
                </a:extLst>
              </p:cNvPr>
              <p:cNvSpPr>
                <a:spLocks/>
              </p:cNvSpPr>
              <p:nvPr/>
            </p:nvSpPr>
            <p:spPr bwMode="auto">
              <a:xfrm>
                <a:off x="7222967" y="3090531"/>
                <a:ext cx="112027" cy="88359"/>
              </a:xfrm>
              <a:custGeom>
                <a:avLst/>
                <a:gdLst>
                  <a:gd name="T0" fmla="*/ 13 w 36"/>
                  <a:gd name="T1" fmla="*/ 24 h 28"/>
                  <a:gd name="T2" fmla="*/ 3 w 36"/>
                  <a:gd name="T3" fmla="*/ 7 h 28"/>
                  <a:gd name="T4" fmla="*/ 23 w 36"/>
                  <a:gd name="T5" fmla="*/ 4 h 28"/>
                  <a:gd name="T6" fmla="*/ 33 w 36"/>
                  <a:gd name="T7" fmla="*/ 21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5" y="20"/>
                      <a:pt x="0" y="13"/>
                      <a:pt x="3" y="7"/>
                    </a:cubicBezTo>
                    <a:cubicBezTo>
                      <a:pt x="6" y="1"/>
                      <a:pt x="15" y="0"/>
                      <a:pt x="23" y="4"/>
                    </a:cubicBezTo>
                    <a:cubicBezTo>
                      <a:pt x="31" y="8"/>
                      <a:pt x="36" y="15"/>
                      <a:pt x="33" y="21"/>
                    </a:cubicBezTo>
                    <a:cubicBezTo>
                      <a:pt x="30" y="27"/>
                      <a:pt x="21" y="28"/>
                      <a:pt x="13" y="24"/>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35">
                <a:extLst>
                  <a:ext uri="{FF2B5EF4-FFF2-40B4-BE49-F238E27FC236}">
                    <a16:creationId xmlns:a16="http://schemas.microsoft.com/office/drawing/2014/main" id="{A5C931FC-EFAE-4B06-A214-A754DBD59D65}"/>
                  </a:ext>
                </a:extLst>
              </p:cNvPr>
              <p:cNvSpPr>
                <a:spLocks/>
              </p:cNvSpPr>
              <p:nvPr/>
            </p:nvSpPr>
            <p:spPr bwMode="auto">
              <a:xfrm>
                <a:off x="7263991" y="5362628"/>
                <a:ext cx="107293" cy="134116"/>
              </a:xfrm>
              <a:custGeom>
                <a:avLst/>
                <a:gdLst>
                  <a:gd name="T0" fmla="*/ 20 w 35"/>
                  <a:gd name="T1" fmla="*/ 43 h 43"/>
                  <a:gd name="T2" fmla="*/ 24 w 35"/>
                  <a:gd name="T3" fmla="*/ 3 h 43"/>
                  <a:gd name="T4" fmla="*/ 22 w 35"/>
                  <a:gd name="T5" fmla="*/ 0 h 43"/>
                  <a:gd name="T6" fmla="*/ 0 w 35"/>
                  <a:gd name="T7" fmla="*/ 15 h 43"/>
                  <a:gd name="T8" fmla="*/ 20 w 35"/>
                  <a:gd name="T9" fmla="*/ 43 h 43"/>
                </a:gdLst>
                <a:ahLst/>
                <a:cxnLst>
                  <a:cxn ang="0">
                    <a:pos x="T0" y="T1"/>
                  </a:cxn>
                  <a:cxn ang="0">
                    <a:pos x="T2" y="T3"/>
                  </a:cxn>
                  <a:cxn ang="0">
                    <a:pos x="T4" y="T5"/>
                  </a:cxn>
                  <a:cxn ang="0">
                    <a:pos x="T6" y="T7"/>
                  </a:cxn>
                  <a:cxn ang="0">
                    <a:pos x="T8" y="T9"/>
                  </a:cxn>
                </a:cxnLst>
                <a:rect l="0" t="0" r="r" b="b"/>
                <a:pathLst>
                  <a:path w="35" h="43">
                    <a:moveTo>
                      <a:pt x="20" y="43"/>
                    </a:moveTo>
                    <a:cubicBezTo>
                      <a:pt x="21" y="42"/>
                      <a:pt x="35" y="18"/>
                      <a:pt x="24" y="3"/>
                    </a:cubicBezTo>
                    <a:cubicBezTo>
                      <a:pt x="22" y="0"/>
                      <a:pt x="22" y="0"/>
                      <a:pt x="22" y="0"/>
                    </a:cubicBezTo>
                    <a:cubicBezTo>
                      <a:pt x="0" y="15"/>
                      <a:pt x="0" y="15"/>
                      <a:pt x="0" y="15"/>
                    </a:cubicBezTo>
                    <a:lnTo>
                      <a:pt x="20"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36">
                <a:extLst>
                  <a:ext uri="{FF2B5EF4-FFF2-40B4-BE49-F238E27FC236}">
                    <a16:creationId xmlns:a16="http://schemas.microsoft.com/office/drawing/2014/main" id="{1D47E263-2C87-4BBD-A3DF-E7F8488A99A1}"/>
                  </a:ext>
                </a:extLst>
              </p:cNvPr>
              <p:cNvSpPr>
                <a:spLocks/>
              </p:cNvSpPr>
              <p:nvPr/>
            </p:nvSpPr>
            <p:spPr bwMode="auto">
              <a:xfrm>
                <a:off x="7158275" y="5356317"/>
                <a:ext cx="167252" cy="159362"/>
              </a:xfrm>
              <a:custGeom>
                <a:avLst/>
                <a:gdLst>
                  <a:gd name="T0" fmla="*/ 14 w 54"/>
                  <a:gd name="T1" fmla="*/ 36 h 51"/>
                  <a:gd name="T2" fmla="*/ 54 w 54"/>
                  <a:gd name="T3" fmla="*/ 45 h 51"/>
                  <a:gd name="T4" fmla="*/ 22 w 54"/>
                  <a:gd name="T5" fmla="*/ 0 h 51"/>
                  <a:gd name="T6" fmla="*/ 0 w 54"/>
                  <a:gd name="T7" fmla="*/ 16 h 51"/>
                  <a:gd name="T8" fmla="*/ 14 w 54"/>
                  <a:gd name="T9" fmla="*/ 36 h 51"/>
                </a:gdLst>
                <a:ahLst/>
                <a:cxnLst>
                  <a:cxn ang="0">
                    <a:pos x="T0" y="T1"/>
                  </a:cxn>
                  <a:cxn ang="0">
                    <a:pos x="T2" y="T3"/>
                  </a:cxn>
                  <a:cxn ang="0">
                    <a:pos x="T4" y="T5"/>
                  </a:cxn>
                  <a:cxn ang="0">
                    <a:pos x="T6" y="T7"/>
                  </a:cxn>
                  <a:cxn ang="0">
                    <a:pos x="T8" y="T9"/>
                  </a:cxn>
                </a:cxnLst>
                <a:rect l="0" t="0" r="r" b="b"/>
                <a:pathLst>
                  <a:path w="54" h="51">
                    <a:moveTo>
                      <a:pt x="14" y="36"/>
                    </a:moveTo>
                    <a:cubicBezTo>
                      <a:pt x="25" y="51"/>
                      <a:pt x="52" y="46"/>
                      <a:pt x="54" y="45"/>
                    </a:cubicBezTo>
                    <a:cubicBezTo>
                      <a:pt x="22" y="0"/>
                      <a:pt x="22" y="0"/>
                      <a:pt x="22" y="0"/>
                    </a:cubicBezTo>
                    <a:cubicBezTo>
                      <a:pt x="0" y="16"/>
                      <a:pt x="0" y="16"/>
                      <a:pt x="0" y="16"/>
                    </a:cubicBezTo>
                    <a:lnTo>
                      <a:pt x="14" y="3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37">
                <a:extLst>
                  <a:ext uri="{FF2B5EF4-FFF2-40B4-BE49-F238E27FC236}">
                    <a16:creationId xmlns:a16="http://schemas.microsoft.com/office/drawing/2014/main" id="{9735AE4C-24AD-481D-B8C3-4E9432E84793}"/>
                  </a:ext>
                </a:extLst>
              </p:cNvPr>
              <p:cNvSpPr>
                <a:spLocks/>
              </p:cNvSpPr>
              <p:nvPr/>
            </p:nvSpPr>
            <p:spPr bwMode="auto">
              <a:xfrm>
                <a:off x="7226123" y="5310560"/>
                <a:ext cx="105716" cy="99404"/>
              </a:xfrm>
              <a:custGeom>
                <a:avLst/>
                <a:gdLst>
                  <a:gd name="T0" fmla="*/ 24 w 67"/>
                  <a:gd name="T1" fmla="*/ 63 h 63"/>
                  <a:gd name="T2" fmla="*/ 67 w 67"/>
                  <a:gd name="T3" fmla="*/ 33 h 63"/>
                  <a:gd name="T4" fmla="*/ 41 w 67"/>
                  <a:gd name="T5" fmla="*/ 0 h 63"/>
                  <a:gd name="T6" fmla="*/ 0 w 67"/>
                  <a:gd name="T7" fmla="*/ 29 h 63"/>
                  <a:gd name="T8" fmla="*/ 24 w 67"/>
                  <a:gd name="T9" fmla="*/ 63 h 63"/>
                </a:gdLst>
                <a:ahLst/>
                <a:cxnLst>
                  <a:cxn ang="0">
                    <a:pos x="T0" y="T1"/>
                  </a:cxn>
                  <a:cxn ang="0">
                    <a:pos x="T2" y="T3"/>
                  </a:cxn>
                  <a:cxn ang="0">
                    <a:pos x="T4" y="T5"/>
                  </a:cxn>
                  <a:cxn ang="0">
                    <a:pos x="T6" y="T7"/>
                  </a:cxn>
                  <a:cxn ang="0">
                    <a:pos x="T8" y="T9"/>
                  </a:cxn>
                </a:cxnLst>
                <a:rect l="0" t="0" r="r" b="b"/>
                <a:pathLst>
                  <a:path w="67" h="63">
                    <a:moveTo>
                      <a:pt x="24" y="63"/>
                    </a:moveTo>
                    <a:lnTo>
                      <a:pt x="67" y="33"/>
                    </a:lnTo>
                    <a:lnTo>
                      <a:pt x="41" y="0"/>
                    </a:lnTo>
                    <a:lnTo>
                      <a:pt x="0" y="29"/>
                    </a:lnTo>
                    <a:lnTo>
                      <a:pt x="24" y="63"/>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38">
                <a:extLst>
                  <a:ext uri="{FF2B5EF4-FFF2-40B4-BE49-F238E27FC236}">
                    <a16:creationId xmlns:a16="http://schemas.microsoft.com/office/drawing/2014/main" id="{B63A0703-7BA8-4182-9FDD-8FFB38B865CF}"/>
                  </a:ext>
                </a:extLst>
              </p:cNvPr>
              <p:cNvSpPr>
                <a:spLocks/>
              </p:cNvSpPr>
              <p:nvPr/>
            </p:nvSpPr>
            <p:spPr bwMode="auto">
              <a:xfrm>
                <a:off x="7245057" y="5334227"/>
                <a:ext cx="80471" cy="72581"/>
              </a:xfrm>
              <a:custGeom>
                <a:avLst/>
                <a:gdLst>
                  <a:gd name="T0" fmla="*/ 20 w 26"/>
                  <a:gd name="T1" fmla="*/ 0 h 23"/>
                  <a:gd name="T2" fmla="*/ 18 w 26"/>
                  <a:gd name="T3" fmla="*/ 2 h 23"/>
                  <a:gd name="T4" fmla="*/ 16 w 26"/>
                  <a:gd name="T5" fmla="*/ 3 h 23"/>
                  <a:gd name="T6" fmla="*/ 15 w 26"/>
                  <a:gd name="T7" fmla="*/ 5 h 23"/>
                  <a:gd name="T8" fmla="*/ 12 w 26"/>
                  <a:gd name="T9" fmla="*/ 5 h 23"/>
                  <a:gd name="T10" fmla="*/ 11 w 26"/>
                  <a:gd name="T11" fmla="*/ 7 h 23"/>
                  <a:gd name="T12" fmla="*/ 9 w 26"/>
                  <a:gd name="T13" fmla="*/ 8 h 23"/>
                  <a:gd name="T14" fmla="*/ 7 w 26"/>
                  <a:gd name="T15" fmla="*/ 10 h 23"/>
                  <a:gd name="T16" fmla="*/ 5 w 26"/>
                  <a:gd name="T17" fmla="*/ 11 h 23"/>
                  <a:gd name="T18" fmla="*/ 4 w 26"/>
                  <a:gd name="T19" fmla="*/ 13 h 23"/>
                  <a:gd name="T20" fmla="*/ 1 w 26"/>
                  <a:gd name="T21" fmla="*/ 13 h 23"/>
                  <a:gd name="T22" fmla="*/ 0 w 26"/>
                  <a:gd name="T23" fmla="*/ 16 h 23"/>
                  <a:gd name="T24" fmla="*/ 5 w 26"/>
                  <a:gd name="T25" fmla="*/ 23 h 23"/>
                  <a:gd name="T26" fmla="*/ 6 w 26"/>
                  <a:gd name="T27" fmla="*/ 20 h 23"/>
                  <a:gd name="T28" fmla="*/ 9 w 26"/>
                  <a:gd name="T29" fmla="*/ 20 h 23"/>
                  <a:gd name="T30" fmla="*/ 10 w 26"/>
                  <a:gd name="T31" fmla="*/ 18 h 23"/>
                  <a:gd name="T32" fmla="*/ 12 w 26"/>
                  <a:gd name="T33" fmla="*/ 17 h 23"/>
                  <a:gd name="T34" fmla="*/ 14 w 26"/>
                  <a:gd name="T35" fmla="*/ 15 h 23"/>
                  <a:gd name="T36" fmla="*/ 16 w 26"/>
                  <a:gd name="T37" fmla="*/ 14 h 23"/>
                  <a:gd name="T38" fmla="*/ 17 w 26"/>
                  <a:gd name="T39" fmla="*/ 12 h 23"/>
                  <a:gd name="T40" fmla="*/ 20 w 26"/>
                  <a:gd name="T41" fmla="*/ 12 h 23"/>
                  <a:gd name="T42" fmla="*/ 21 w 26"/>
                  <a:gd name="T43" fmla="*/ 10 h 23"/>
                  <a:gd name="T44" fmla="*/ 23 w 26"/>
                  <a:gd name="T45" fmla="*/ 9 h 23"/>
                  <a:gd name="T46" fmla="*/ 25 w 26"/>
                  <a:gd name="T47" fmla="*/ 7 h 23"/>
                  <a:gd name="T48" fmla="*/ 26 w 26"/>
                  <a:gd name="T49" fmla="*/ 7 h 23"/>
                  <a:gd name="T50" fmla="*/ 21 w 26"/>
                  <a:gd name="T51" fmla="*/ 0 h 23"/>
                  <a:gd name="T52" fmla="*/ 20 w 2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0" y="0"/>
                    </a:moveTo>
                    <a:cubicBezTo>
                      <a:pt x="19" y="1"/>
                      <a:pt x="19" y="2"/>
                      <a:pt x="18" y="2"/>
                    </a:cubicBezTo>
                    <a:cubicBezTo>
                      <a:pt x="17" y="3"/>
                      <a:pt x="17" y="2"/>
                      <a:pt x="16" y="3"/>
                    </a:cubicBezTo>
                    <a:cubicBezTo>
                      <a:pt x="15" y="3"/>
                      <a:pt x="15" y="4"/>
                      <a:pt x="15" y="5"/>
                    </a:cubicBezTo>
                    <a:cubicBezTo>
                      <a:pt x="14" y="5"/>
                      <a:pt x="13" y="5"/>
                      <a:pt x="12" y="5"/>
                    </a:cubicBezTo>
                    <a:cubicBezTo>
                      <a:pt x="12" y="6"/>
                      <a:pt x="12" y="7"/>
                      <a:pt x="11" y="7"/>
                    </a:cubicBezTo>
                    <a:cubicBezTo>
                      <a:pt x="10" y="8"/>
                      <a:pt x="9" y="7"/>
                      <a:pt x="9" y="8"/>
                    </a:cubicBezTo>
                    <a:cubicBezTo>
                      <a:pt x="8" y="9"/>
                      <a:pt x="8" y="10"/>
                      <a:pt x="7" y="10"/>
                    </a:cubicBezTo>
                    <a:cubicBezTo>
                      <a:pt x="7" y="11"/>
                      <a:pt x="6" y="10"/>
                      <a:pt x="5" y="11"/>
                    </a:cubicBezTo>
                    <a:cubicBezTo>
                      <a:pt x="4" y="11"/>
                      <a:pt x="4" y="12"/>
                      <a:pt x="4" y="13"/>
                    </a:cubicBezTo>
                    <a:cubicBezTo>
                      <a:pt x="3" y="13"/>
                      <a:pt x="2" y="13"/>
                      <a:pt x="1" y="13"/>
                    </a:cubicBezTo>
                    <a:cubicBezTo>
                      <a:pt x="1" y="14"/>
                      <a:pt x="0" y="15"/>
                      <a:pt x="0" y="16"/>
                    </a:cubicBezTo>
                    <a:cubicBezTo>
                      <a:pt x="5" y="23"/>
                      <a:pt x="5" y="23"/>
                      <a:pt x="5" y="23"/>
                    </a:cubicBezTo>
                    <a:cubicBezTo>
                      <a:pt x="5" y="22"/>
                      <a:pt x="6" y="21"/>
                      <a:pt x="6" y="20"/>
                    </a:cubicBezTo>
                    <a:cubicBezTo>
                      <a:pt x="7" y="20"/>
                      <a:pt x="8" y="20"/>
                      <a:pt x="9" y="20"/>
                    </a:cubicBezTo>
                    <a:cubicBezTo>
                      <a:pt x="9" y="19"/>
                      <a:pt x="9" y="18"/>
                      <a:pt x="10" y="18"/>
                    </a:cubicBezTo>
                    <a:cubicBezTo>
                      <a:pt x="11" y="17"/>
                      <a:pt x="12" y="18"/>
                      <a:pt x="12" y="17"/>
                    </a:cubicBezTo>
                    <a:cubicBezTo>
                      <a:pt x="13" y="17"/>
                      <a:pt x="13" y="16"/>
                      <a:pt x="14" y="15"/>
                    </a:cubicBezTo>
                    <a:cubicBezTo>
                      <a:pt x="14" y="14"/>
                      <a:pt x="15" y="15"/>
                      <a:pt x="16" y="14"/>
                    </a:cubicBezTo>
                    <a:cubicBezTo>
                      <a:pt x="17" y="14"/>
                      <a:pt x="17" y="13"/>
                      <a:pt x="17" y="12"/>
                    </a:cubicBezTo>
                    <a:cubicBezTo>
                      <a:pt x="18" y="12"/>
                      <a:pt x="19" y="12"/>
                      <a:pt x="20" y="12"/>
                    </a:cubicBezTo>
                    <a:cubicBezTo>
                      <a:pt x="20" y="11"/>
                      <a:pt x="20" y="10"/>
                      <a:pt x="21" y="10"/>
                    </a:cubicBezTo>
                    <a:cubicBezTo>
                      <a:pt x="22" y="9"/>
                      <a:pt x="22" y="10"/>
                      <a:pt x="23" y="9"/>
                    </a:cubicBezTo>
                    <a:cubicBezTo>
                      <a:pt x="24" y="9"/>
                      <a:pt x="24" y="8"/>
                      <a:pt x="25" y="7"/>
                    </a:cubicBezTo>
                    <a:cubicBezTo>
                      <a:pt x="25" y="7"/>
                      <a:pt x="26" y="7"/>
                      <a:pt x="26" y="7"/>
                    </a:cubicBezTo>
                    <a:cubicBezTo>
                      <a:pt x="21" y="0"/>
                      <a:pt x="21" y="0"/>
                      <a:pt x="21" y="0"/>
                    </a:cubicBezTo>
                    <a:cubicBezTo>
                      <a:pt x="21" y="0"/>
                      <a:pt x="20" y="0"/>
                      <a:pt x="20" y="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39">
                <a:extLst>
                  <a:ext uri="{FF2B5EF4-FFF2-40B4-BE49-F238E27FC236}">
                    <a16:creationId xmlns:a16="http://schemas.microsoft.com/office/drawing/2014/main" id="{B9FE8DED-ACB3-4AB0-A5E1-1D8760F06232}"/>
                  </a:ext>
                </a:extLst>
              </p:cNvPr>
              <p:cNvSpPr>
                <a:spLocks/>
              </p:cNvSpPr>
              <p:nvPr/>
            </p:nvSpPr>
            <p:spPr bwMode="auto">
              <a:xfrm>
                <a:off x="7251368" y="5340538"/>
                <a:ext cx="71004" cy="59958"/>
              </a:xfrm>
              <a:custGeom>
                <a:avLst/>
                <a:gdLst>
                  <a:gd name="T0" fmla="*/ 19 w 23"/>
                  <a:gd name="T1" fmla="*/ 0 h 19"/>
                  <a:gd name="T2" fmla="*/ 18 w 23"/>
                  <a:gd name="T3" fmla="*/ 3 h 19"/>
                  <a:gd name="T4" fmla="*/ 16 w 23"/>
                  <a:gd name="T5" fmla="*/ 3 h 19"/>
                  <a:gd name="T6" fmla="*/ 14 w 23"/>
                  <a:gd name="T7" fmla="*/ 5 h 19"/>
                  <a:gd name="T8" fmla="*/ 12 w 23"/>
                  <a:gd name="T9" fmla="*/ 6 h 19"/>
                  <a:gd name="T10" fmla="*/ 11 w 23"/>
                  <a:gd name="T11" fmla="*/ 8 h 19"/>
                  <a:gd name="T12" fmla="*/ 8 w 23"/>
                  <a:gd name="T13" fmla="*/ 8 h 19"/>
                  <a:gd name="T14" fmla="*/ 7 w 23"/>
                  <a:gd name="T15" fmla="*/ 10 h 19"/>
                  <a:gd name="T16" fmla="*/ 5 w 23"/>
                  <a:gd name="T17" fmla="*/ 11 h 19"/>
                  <a:gd name="T18" fmla="*/ 3 w 23"/>
                  <a:gd name="T19" fmla="*/ 13 h 19"/>
                  <a:gd name="T20" fmla="*/ 1 w 23"/>
                  <a:gd name="T21" fmla="*/ 14 h 19"/>
                  <a:gd name="T22" fmla="*/ 0 w 23"/>
                  <a:gd name="T23" fmla="*/ 16 h 19"/>
                  <a:gd name="T24" fmla="*/ 1 w 23"/>
                  <a:gd name="T25" fmla="*/ 19 h 19"/>
                  <a:gd name="T26" fmla="*/ 3 w 23"/>
                  <a:gd name="T27" fmla="*/ 16 h 19"/>
                  <a:gd name="T28" fmla="*/ 5 w 23"/>
                  <a:gd name="T29" fmla="*/ 15 h 19"/>
                  <a:gd name="T30" fmla="*/ 6 w 23"/>
                  <a:gd name="T31" fmla="*/ 13 h 19"/>
                  <a:gd name="T32" fmla="*/ 9 w 23"/>
                  <a:gd name="T33" fmla="*/ 13 h 19"/>
                  <a:gd name="T34" fmla="*/ 10 w 23"/>
                  <a:gd name="T35" fmla="*/ 11 h 19"/>
                  <a:gd name="T36" fmla="*/ 12 w 23"/>
                  <a:gd name="T37" fmla="*/ 10 h 19"/>
                  <a:gd name="T38" fmla="*/ 14 w 23"/>
                  <a:gd name="T39" fmla="*/ 8 h 19"/>
                  <a:gd name="T40" fmla="*/ 16 w 23"/>
                  <a:gd name="T41" fmla="*/ 7 h 19"/>
                  <a:gd name="T42" fmla="*/ 17 w 23"/>
                  <a:gd name="T43" fmla="*/ 5 h 19"/>
                  <a:gd name="T44" fmla="*/ 20 w 23"/>
                  <a:gd name="T45" fmla="*/ 5 h 19"/>
                  <a:gd name="T46" fmla="*/ 21 w 23"/>
                  <a:gd name="T47" fmla="*/ 3 h 19"/>
                  <a:gd name="T48" fmla="*/ 23 w 23"/>
                  <a:gd name="T49" fmla="*/ 2 h 19"/>
                  <a:gd name="T50" fmla="*/ 21 w 23"/>
                  <a:gd name="T51" fmla="*/ 0 h 19"/>
                  <a:gd name="T52" fmla="*/ 19 w 23"/>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19" y="0"/>
                    </a:moveTo>
                    <a:cubicBezTo>
                      <a:pt x="19" y="1"/>
                      <a:pt x="19" y="2"/>
                      <a:pt x="18" y="3"/>
                    </a:cubicBezTo>
                    <a:cubicBezTo>
                      <a:pt x="17" y="3"/>
                      <a:pt x="16" y="3"/>
                      <a:pt x="16" y="3"/>
                    </a:cubicBezTo>
                    <a:cubicBezTo>
                      <a:pt x="15" y="4"/>
                      <a:pt x="15" y="5"/>
                      <a:pt x="14" y="5"/>
                    </a:cubicBezTo>
                    <a:cubicBezTo>
                      <a:pt x="14" y="6"/>
                      <a:pt x="13" y="5"/>
                      <a:pt x="12" y="6"/>
                    </a:cubicBezTo>
                    <a:cubicBezTo>
                      <a:pt x="11" y="6"/>
                      <a:pt x="11" y="7"/>
                      <a:pt x="11" y="8"/>
                    </a:cubicBezTo>
                    <a:cubicBezTo>
                      <a:pt x="10" y="8"/>
                      <a:pt x="9" y="8"/>
                      <a:pt x="8" y="8"/>
                    </a:cubicBezTo>
                    <a:cubicBezTo>
                      <a:pt x="8" y="9"/>
                      <a:pt x="8" y="10"/>
                      <a:pt x="7" y="10"/>
                    </a:cubicBezTo>
                    <a:cubicBezTo>
                      <a:pt x="6" y="11"/>
                      <a:pt x="5" y="10"/>
                      <a:pt x="5" y="11"/>
                    </a:cubicBezTo>
                    <a:cubicBezTo>
                      <a:pt x="4" y="11"/>
                      <a:pt x="4" y="12"/>
                      <a:pt x="3" y="13"/>
                    </a:cubicBezTo>
                    <a:cubicBezTo>
                      <a:pt x="3" y="14"/>
                      <a:pt x="2" y="13"/>
                      <a:pt x="1" y="14"/>
                    </a:cubicBezTo>
                    <a:cubicBezTo>
                      <a:pt x="0" y="14"/>
                      <a:pt x="0" y="15"/>
                      <a:pt x="0" y="16"/>
                    </a:cubicBezTo>
                    <a:cubicBezTo>
                      <a:pt x="1" y="19"/>
                      <a:pt x="1" y="19"/>
                      <a:pt x="1" y="19"/>
                    </a:cubicBezTo>
                    <a:cubicBezTo>
                      <a:pt x="2" y="18"/>
                      <a:pt x="2" y="16"/>
                      <a:pt x="3" y="16"/>
                    </a:cubicBezTo>
                    <a:cubicBezTo>
                      <a:pt x="4" y="15"/>
                      <a:pt x="4" y="16"/>
                      <a:pt x="5" y="15"/>
                    </a:cubicBezTo>
                    <a:cubicBezTo>
                      <a:pt x="6" y="15"/>
                      <a:pt x="6" y="14"/>
                      <a:pt x="6" y="13"/>
                    </a:cubicBezTo>
                    <a:cubicBezTo>
                      <a:pt x="7" y="13"/>
                      <a:pt x="8" y="13"/>
                      <a:pt x="9" y="13"/>
                    </a:cubicBezTo>
                    <a:cubicBezTo>
                      <a:pt x="9" y="12"/>
                      <a:pt x="9" y="11"/>
                      <a:pt x="10" y="11"/>
                    </a:cubicBezTo>
                    <a:cubicBezTo>
                      <a:pt x="11" y="10"/>
                      <a:pt x="12" y="11"/>
                      <a:pt x="12" y="10"/>
                    </a:cubicBezTo>
                    <a:cubicBezTo>
                      <a:pt x="13" y="9"/>
                      <a:pt x="13" y="9"/>
                      <a:pt x="14" y="8"/>
                    </a:cubicBezTo>
                    <a:cubicBezTo>
                      <a:pt x="14" y="7"/>
                      <a:pt x="15" y="8"/>
                      <a:pt x="16" y="7"/>
                    </a:cubicBezTo>
                    <a:cubicBezTo>
                      <a:pt x="17" y="7"/>
                      <a:pt x="17" y="6"/>
                      <a:pt x="17" y="5"/>
                    </a:cubicBezTo>
                    <a:cubicBezTo>
                      <a:pt x="18" y="5"/>
                      <a:pt x="19" y="5"/>
                      <a:pt x="20" y="5"/>
                    </a:cubicBezTo>
                    <a:cubicBezTo>
                      <a:pt x="20" y="4"/>
                      <a:pt x="20" y="3"/>
                      <a:pt x="21" y="3"/>
                    </a:cubicBezTo>
                    <a:cubicBezTo>
                      <a:pt x="22" y="2"/>
                      <a:pt x="22" y="3"/>
                      <a:pt x="23" y="2"/>
                    </a:cubicBezTo>
                    <a:cubicBezTo>
                      <a:pt x="21" y="0"/>
                      <a:pt x="21" y="0"/>
                      <a:pt x="21" y="0"/>
                    </a:cubicBezTo>
                    <a:cubicBezTo>
                      <a:pt x="20" y="0"/>
                      <a:pt x="20" y="0"/>
                      <a:pt x="19" y="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0">
                <a:extLst>
                  <a:ext uri="{FF2B5EF4-FFF2-40B4-BE49-F238E27FC236}">
                    <a16:creationId xmlns:a16="http://schemas.microsoft.com/office/drawing/2014/main" id="{0633C7A8-4B34-4B9C-B72C-ECF20BA916B2}"/>
                  </a:ext>
                </a:extLst>
              </p:cNvPr>
              <p:cNvSpPr>
                <a:spLocks/>
              </p:cNvSpPr>
              <p:nvPr/>
            </p:nvSpPr>
            <p:spPr bwMode="auto">
              <a:xfrm>
                <a:off x="7271880" y="5406808"/>
                <a:ext cx="37868" cy="14200"/>
              </a:xfrm>
              <a:custGeom>
                <a:avLst/>
                <a:gdLst>
                  <a:gd name="T0" fmla="*/ 11 w 12"/>
                  <a:gd name="T1" fmla="*/ 1 h 5"/>
                  <a:gd name="T2" fmla="*/ 9 w 12"/>
                  <a:gd name="T3" fmla="*/ 1 h 5"/>
                  <a:gd name="T4" fmla="*/ 10 w 12"/>
                  <a:gd name="T5" fmla="*/ 0 h 5"/>
                  <a:gd name="T6" fmla="*/ 10 w 12"/>
                  <a:gd name="T7" fmla="*/ 0 h 5"/>
                  <a:gd name="T8" fmla="*/ 9 w 12"/>
                  <a:gd name="T9" fmla="*/ 1 h 5"/>
                  <a:gd name="T10" fmla="*/ 8 w 12"/>
                  <a:gd name="T11" fmla="*/ 0 h 5"/>
                  <a:gd name="T12" fmla="*/ 9 w 12"/>
                  <a:gd name="T13" fmla="*/ 0 h 5"/>
                  <a:gd name="T14" fmla="*/ 9 w 12"/>
                  <a:gd name="T15" fmla="*/ 0 h 5"/>
                  <a:gd name="T16" fmla="*/ 8 w 12"/>
                  <a:gd name="T17" fmla="*/ 1 h 5"/>
                  <a:gd name="T18" fmla="*/ 7 w 12"/>
                  <a:gd name="T19" fmla="*/ 1 h 5"/>
                  <a:gd name="T20" fmla="*/ 6 w 12"/>
                  <a:gd name="T21" fmla="*/ 1 h 5"/>
                  <a:gd name="T22" fmla="*/ 4 w 12"/>
                  <a:gd name="T23" fmla="*/ 1 h 5"/>
                  <a:gd name="T24" fmla="*/ 3 w 12"/>
                  <a:gd name="T25" fmla="*/ 1 h 5"/>
                  <a:gd name="T26" fmla="*/ 1 w 12"/>
                  <a:gd name="T27" fmla="*/ 2 h 5"/>
                  <a:gd name="T28" fmla="*/ 1 w 12"/>
                  <a:gd name="T29" fmla="*/ 2 h 5"/>
                  <a:gd name="T30" fmla="*/ 1 w 12"/>
                  <a:gd name="T31" fmla="*/ 3 h 5"/>
                  <a:gd name="T32" fmla="*/ 0 w 12"/>
                  <a:gd name="T33" fmla="*/ 4 h 5"/>
                  <a:gd name="T34" fmla="*/ 0 w 12"/>
                  <a:gd name="T35" fmla="*/ 4 h 5"/>
                  <a:gd name="T36" fmla="*/ 2 w 12"/>
                  <a:gd name="T37" fmla="*/ 3 h 5"/>
                  <a:gd name="T38" fmla="*/ 3 w 12"/>
                  <a:gd name="T39" fmla="*/ 4 h 5"/>
                  <a:gd name="T40" fmla="*/ 4 w 12"/>
                  <a:gd name="T41" fmla="*/ 4 h 5"/>
                  <a:gd name="T42" fmla="*/ 6 w 12"/>
                  <a:gd name="T43" fmla="*/ 5 h 5"/>
                  <a:gd name="T44" fmla="*/ 8 w 12"/>
                  <a:gd name="T45" fmla="*/ 4 h 5"/>
                  <a:gd name="T46" fmla="*/ 8 w 12"/>
                  <a:gd name="T47" fmla="*/ 3 h 5"/>
                  <a:gd name="T48" fmla="*/ 9 w 12"/>
                  <a:gd name="T49" fmla="*/ 2 h 5"/>
                  <a:gd name="T50" fmla="*/ 10 w 12"/>
                  <a:gd name="T51" fmla="*/ 2 h 5"/>
                  <a:gd name="T52" fmla="*/ 12 w 12"/>
                  <a:gd name="T53" fmla="*/ 1 h 5"/>
                  <a:gd name="T54" fmla="*/ 12 w 12"/>
                  <a:gd name="T55" fmla="*/ 1 h 5"/>
                  <a:gd name="T56" fmla="*/ 11 w 12"/>
                  <a:gd name="T5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1"/>
                    </a:moveTo>
                    <a:cubicBezTo>
                      <a:pt x="11" y="1"/>
                      <a:pt x="10" y="1"/>
                      <a:pt x="9" y="1"/>
                    </a:cubicBezTo>
                    <a:cubicBezTo>
                      <a:pt x="9" y="1"/>
                      <a:pt x="10" y="0"/>
                      <a:pt x="10" y="0"/>
                    </a:cubicBezTo>
                    <a:cubicBezTo>
                      <a:pt x="10" y="0"/>
                      <a:pt x="10" y="0"/>
                      <a:pt x="10" y="0"/>
                    </a:cubicBezTo>
                    <a:cubicBezTo>
                      <a:pt x="9" y="0"/>
                      <a:pt x="9" y="1"/>
                      <a:pt x="9" y="1"/>
                    </a:cubicBezTo>
                    <a:cubicBezTo>
                      <a:pt x="8" y="1"/>
                      <a:pt x="8" y="0"/>
                      <a:pt x="8" y="0"/>
                    </a:cubicBezTo>
                    <a:cubicBezTo>
                      <a:pt x="8" y="0"/>
                      <a:pt x="9" y="0"/>
                      <a:pt x="9" y="0"/>
                    </a:cubicBezTo>
                    <a:cubicBezTo>
                      <a:pt x="9" y="0"/>
                      <a:pt x="9" y="0"/>
                      <a:pt x="9" y="0"/>
                    </a:cubicBezTo>
                    <a:cubicBezTo>
                      <a:pt x="9" y="0"/>
                      <a:pt x="8" y="0"/>
                      <a:pt x="8" y="1"/>
                    </a:cubicBezTo>
                    <a:cubicBezTo>
                      <a:pt x="7" y="1"/>
                      <a:pt x="7" y="1"/>
                      <a:pt x="7" y="1"/>
                    </a:cubicBezTo>
                    <a:cubicBezTo>
                      <a:pt x="6" y="1"/>
                      <a:pt x="6" y="1"/>
                      <a:pt x="6" y="1"/>
                    </a:cubicBezTo>
                    <a:cubicBezTo>
                      <a:pt x="5" y="1"/>
                      <a:pt x="4" y="1"/>
                      <a:pt x="4" y="1"/>
                    </a:cubicBezTo>
                    <a:cubicBezTo>
                      <a:pt x="3" y="1"/>
                      <a:pt x="3" y="1"/>
                      <a:pt x="3" y="1"/>
                    </a:cubicBezTo>
                    <a:cubicBezTo>
                      <a:pt x="2" y="1"/>
                      <a:pt x="2" y="1"/>
                      <a:pt x="1" y="2"/>
                    </a:cubicBezTo>
                    <a:cubicBezTo>
                      <a:pt x="1" y="2"/>
                      <a:pt x="1" y="2"/>
                      <a:pt x="1" y="2"/>
                    </a:cubicBezTo>
                    <a:cubicBezTo>
                      <a:pt x="1" y="3"/>
                      <a:pt x="1" y="3"/>
                      <a:pt x="1" y="3"/>
                    </a:cubicBezTo>
                    <a:cubicBezTo>
                      <a:pt x="1" y="3"/>
                      <a:pt x="0" y="4"/>
                      <a:pt x="0" y="4"/>
                    </a:cubicBezTo>
                    <a:cubicBezTo>
                      <a:pt x="0" y="4"/>
                      <a:pt x="0" y="4"/>
                      <a:pt x="0" y="4"/>
                    </a:cubicBezTo>
                    <a:cubicBezTo>
                      <a:pt x="1" y="4"/>
                      <a:pt x="1" y="4"/>
                      <a:pt x="2" y="3"/>
                    </a:cubicBezTo>
                    <a:cubicBezTo>
                      <a:pt x="2" y="3"/>
                      <a:pt x="2" y="4"/>
                      <a:pt x="3" y="4"/>
                    </a:cubicBezTo>
                    <a:cubicBezTo>
                      <a:pt x="3" y="4"/>
                      <a:pt x="4" y="4"/>
                      <a:pt x="4" y="4"/>
                    </a:cubicBezTo>
                    <a:cubicBezTo>
                      <a:pt x="5" y="5"/>
                      <a:pt x="6" y="5"/>
                      <a:pt x="6" y="5"/>
                    </a:cubicBezTo>
                    <a:cubicBezTo>
                      <a:pt x="6" y="5"/>
                      <a:pt x="7" y="4"/>
                      <a:pt x="8" y="4"/>
                    </a:cubicBezTo>
                    <a:cubicBezTo>
                      <a:pt x="8" y="4"/>
                      <a:pt x="8" y="3"/>
                      <a:pt x="8" y="3"/>
                    </a:cubicBezTo>
                    <a:cubicBezTo>
                      <a:pt x="8" y="3"/>
                      <a:pt x="9" y="2"/>
                      <a:pt x="9" y="2"/>
                    </a:cubicBezTo>
                    <a:cubicBezTo>
                      <a:pt x="9" y="2"/>
                      <a:pt x="10" y="2"/>
                      <a:pt x="10" y="2"/>
                    </a:cubicBezTo>
                    <a:cubicBezTo>
                      <a:pt x="11" y="2"/>
                      <a:pt x="11" y="2"/>
                      <a:pt x="12" y="1"/>
                    </a:cubicBezTo>
                    <a:cubicBezTo>
                      <a:pt x="12" y="1"/>
                      <a:pt x="12" y="1"/>
                      <a:pt x="12" y="1"/>
                    </a:cubicBezTo>
                    <a:cubicBezTo>
                      <a:pt x="12" y="1"/>
                      <a:pt x="12" y="1"/>
                      <a:pt x="1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41">
                <a:extLst>
                  <a:ext uri="{FF2B5EF4-FFF2-40B4-BE49-F238E27FC236}">
                    <a16:creationId xmlns:a16="http://schemas.microsoft.com/office/drawing/2014/main" id="{C40E454F-7F0D-4B6A-BC5B-E90E695A5E0E}"/>
                  </a:ext>
                </a:extLst>
              </p:cNvPr>
              <p:cNvSpPr>
                <a:spLocks/>
              </p:cNvSpPr>
              <p:nvPr/>
            </p:nvSpPr>
            <p:spPr bwMode="auto">
              <a:xfrm>
                <a:off x="7293969" y="5419431"/>
                <a:ext cx="3156" cy="4733"/>
              </a:xfrm>
              <a:custGeom>
                <a:avLst/>
                <a:gdLst>
                  <a:gd name="T0" fmla="*/ 1 w 1"/>
                  <a:gd name="T1" fmla="*/ 0 h 2"/>
                  <a:gd name="T2" fmla="*/ 1 w 1"/>
                  <a:gd name="T3" fmla="*/ 0 h 2"/>
                  <a:gd name="T4" fmla="*/ 1 w 1"/>
                  <a:gd name="T5" fmla="*/ 0 h 2"/>
                  <a:gd name="T6" fmla="*/ 0 w 1"/>
                  <a:gd name="T7" fmla="*/ 2 h 2"/>
                  <a:gd name="T8" fmla="*/ 0 w 1"/>
                  <a:gd name="T9" fmla="*/ 2 h 2"/>
                  <a:gd name="T10" fmla="*/ 1 w 1"/>
                  <a:gd name="T11" fmla="*/ 0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0"/>
                    </a:cubicBezTo>
                    <a:cubicBezTo>
                      <a:pt x="1" y="1"/>
                      <a:pt x="0" y="2"/>
                      <a:pt x="0" y="2"/>
                    </a:cubicBezTo>
                    <a:cubicBezTo>
                      <a:pt x="0" y="2"/>
                      <a:pt x="0" y="2"/>
                      <a:pt x="0" y="2"/>
                    </a:cubicBezTo>
                    <a:cubicBezTo>
                      <a:pt x="1" y="0"/>
                      <a:pt x="1" y="0"/>
                      <a:pt x="1" y="0"/>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2">
                <a:extLst>
                  <a:ext uri="{FF2B5EF4-FFF2-40B4-BE49-F238E27FC236}">
                    <a16:creationId xmlns:a16="http://schemas.microsoft.com/office/drawing/2014/main" id="{013331FE-CA9A-44A6-9E88-DF3262B37CF6}"/>
                  </a:ext>
                </a:extLst>
              </p:cNvPr>
              <p:cNvSpPr>
                <a:spLocks/>
              </p:cNvSpPr>
              <p:nvPr/>
            </p:nvSpPr>
            <p:spPr bwMode="auto">
              <a:xfrm>
                <a:off x="7290814" y="5419431"/>
                <a:ext cx="3156" cy="4733"/>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1" y="1"/>
                      <a:pt x="0" y="1"/>
                      <a:pt x="0" y="1"/>
                    </a:cubicBezTo>
                    <a:cubicBezTo>
                      <a:pt x="0" y="2"/>
                      <a:pt x="0" y="2"/>
                      <a:pt x="0" y="2"/>
                    </a:cubicBezTo>
                    <a:cubicBezTo>
                      <a:pt x="0" y="1"/>
                      <a:pt x="0" y="1"/>
                      <a:pt x="0"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43">
                <a:extLst>
                  <a:ext uri="{FF2B5EF4-FFF2-40B4-BE49-F238E27FC236}">
                    <a16:creationId xmlns:a16="http://schemas.microsoft.com/office/drawing/2014/main" id="{89A9DB87-3391-4A58-8E0D-DB243A5EE331}"/>
                  </a:ext>
                </a:extLst>
              </p:cNvPr>
              <p:cNvSpPr>
                <a:spLocks/>
              </p:cNvSpPr>
              <p:nvPr/>
            </p:nvSpPr>
            <p:spPr bwMode="auto">
              <a:xfrm>
                <a:off x="7290814"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4">
                <a:extLst>
                  <a:ext uri="{FF2B5EF4-FFF2-40B4-BE49-F238E27FC236}">
                    <a16:creationId xmlns:a16="http://schemas.microsoft.com/office/drawing/2014/main" id="{9FA7B418-7F6D-4A78-9185-5F1D0BDBEB67}"/>
                  </a:ext>
                </a:extLst>
              </p:cNvPr>
              <p:cNvSpPr>
                <a:spLocks/>
              </p:cNvSpPr>
              <p:nvPr/>
            </p:nvSpPr>
            <p:spPr bwMode="auto">
              <a:xfrm>
                <a:off x="7287658"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45">
                <a:extLst>
                  <a:ext uri="{FF2B5EF4-FFF2-40B4-BE49-F238E27FC236}">
                    <a16:creationId xmlns:a16="http://schemas.microsoft.com/office/drawing/2014/main" id="{DE882F8A-AE77-4ECD-A00B-A58F51CD24DE}"/>
                  </a:ext>
                </a:extLst>
              </p:cNvPr>
              <p:cNvSpPr>
                <a:spLocks/>
              </p:cNvSpPr>
              <p:nvPr/>
            </p:nvSpPr>
            <p:spPr bwMode="auto">
              <a:xfrm>
                <a:off x="7275035" y="5413119"/>
                <a:ext cx="3156" cy="3156"/>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46">
                <a:extLst>
                  <a:ext uri="{FF2B5EF4-FFF2-40B4-BE49-F238E27FC236}">
                    <a16:creationId xmlns:a16="http://schemas.microsoft.com/office/drawing/2014/main" id="{D7093296-5951-4657-B989-1780DEF4DAB5}"/>
                  </a:ext>
                </a:extLst>
              </p:cNvPr>
              <p:cNvSpPr>
                <a:spLocks/>
              </p:cNvSpPr>
              <p:nvPr/>
            </p:nvSpPr>
            <p:spPr bwMode="auto">
              <a:xfrm>
                <a:off x="7303437" y="5381562"/>
                <a:ext cx="37868" cy="18934"/>
              </a:xfrm>
              <a:custGeom>
                <a:avLst/>
                <a:gdLst>
                  <a:gd name="T0" fmla="*/ 12 w 12"/>
                  <a:gd name="T1" fmla="*/ 2 h 6"/>
                  <a:gd name="T2" fmla="*/ 9 w 12"/>
                  <a:gd name="T3" fmla="*/ 2 h 6"/>
                  <a:gd name="T4" fmla="*/ 10 w 12"/>
                  <a:gd name="T5" fmla="*/ 1 h 6"/>
                  <a:gd name="T6" fmla="*/ 10 w 12"/>
                  <a:gd name="T7" fmla="*/ 1 h 6"/>
                  <a:gd name="T8" fmla="*/ 9 w 12"/>
                  <a:gd name="T9" fmla="*/ 2 h 6"/>
                  <a:gd name="T10" fmla="*/ 8 w 12"/>
                  <a:gd name="T11" fmla="*/ 1 h 6"/>
                  <a:gd name="T12" fmla="*/ 9 w 12"/>
                  <a:gd name="T13" fmla="*/ 1 h 6"/>
                  <a:gd name="T14" fmla="*/ 9 w 12"/>
                  <a:gd name="T15" fmla="*/ 0 h 6"/>
                  <a:gd name="T16" fmla="*/ 8 w 12"/>
                  <a:gd name="T17" fmla="*/ 1 h 6"/>
                  <a:gd name="T18" fmla="*/ 7 w 12"/>
                  <a:gd name="T19" fmla="*/ 2 h 6"/>
                  <a:gd name="T20" fmla="*/ 6 w 12"/>
                  <a:gd name="T21" fmla="*/ 2 h 6"/>
                  <a:gd name="T22" fmla="*/ 4 w 12"/>
                  <a:gd name="T23" fmla="*/ 2 h 6"/>
                  <a:gd name="T24" fmla="*/ 3 w 12"/>
                  <a:gd name="T25" fmla="*/ 2 h 6"/>
                  <a:gd name="T26" fmla="*/ 1 w 12"/>
                  <a:gd name="T27" fmla="*/ 3 h 6"/>
                  <a:gd name="T28" fmla="*/ 1 w 12"/>
                  <a:gd name="T29" fmla="*/ 3 h 6"/>
                  <a:gd name="T30" fmla="*/ 1 w 12"/>
                  <a:gd name="T31" fmla="*/ 4 h 6"/>
                  <a:gd name="T32" fmla="*/ 0 w 12"/>
                  <a:gd name="T33" fmla="*/ 5 h 6"/>
                  <a:gd name="T34" fmla="*/ 0 w 12"/>
                  <a:gd name="T35" fmla="*/ 5 h 6"/>
                  <a:gd name="T36" fmla="*/ 2 w 12"/>
                  <a:gd name="T37" fmla="*/ 4 h 6"/>
                  <a:gd name="T38" fmla="*/ 3 w 12"/>
                  <a:gd name="T39" fmla="*/ 5 h 6"/>
                  <a:gd name="T40" fmla="*/ 4 w 12"/>
                  <a:gd name="T41" fmla="*/ 5 h 6"/>
                  <a:gd name="T42" fmla="*/ 6 w 12"/>
                  <a:gd name="T43" fmla="*/ 5 h 6"/>
                  <a:gd name="T44" fmla="*/ 8 w 12"/>
                  <a:gd name="T45" fmla="*/ 5 h 6"/>
                  <a:gd name="T46" fmla="*/ 8 w 12"/>
                  <a:gd name="T47" fmla="*/ 4 h 6"/>
                  <a:gd name="T48" fmla="*/ 9 w 12"/>
                  <a:gd name="T49" fmla="*/ 3 h 6"/>
                  <a:gd name="T50" fmla="*/ 10 w 12"/>
                  <a:gd name="T51" fmla="*/ 2 h 6"/>
                  <a:gd name="T52" fmla="*/ 12 w 12"/>
                  <a:gd name="T53" fmla="*/ 2 h 6"/>
                  <a:gd name="T54" fmla="*/ 12 w 12"/>
                  <a:gd name="T55" fmla="*/ 2 h 6"/>
                  <a:gd name="T56" fmla="*/ 12 w 12"/>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2" y="2"/>
                    </a:moveTo>
                    <a:cubicBezTo>
                      <a:pt x="11" y="2"/>
                      <a:pt x="10" y="2"/>
                      <a:pt x="9" y="2"/>
                    </a:cubicBezTo>
                    <a:cubicBezTo>
                      <a:pt x="9" y="2"/>
                      <a:pt x="10" y="1"/>
                      <a:pt x="10" y="1"/>
                    </a:cubicBezTo>
                    <a:cubicBezTo>
                      <a:pt x="10" y="1"/>
                      <a:pt x="10" y="1"/>
                      <a:pt x="10" y="1"/>
                    </a:cubicBezTo>
                    <a:cubicBezTo>
                      <a:pt x="9" y="1"/>
                      <a:pt x="9" y="2"/>
                      <a:pt x="9" y="2"/>
                    </a:cubicBezTo>
                    <a:cubicBezTo>
                      <a:pt x="8" y="2"/>
                      <a:pt x="8" y="1"/>
                      <a:pt x="8" y="1"/>
                    </a:cubicBezTo>
                    <a:cubicBezTo>
                      <a:pt x="8" y="1"/>
                      <a:pt x="9" y="1"/>
                      <a:pt x="9" y="1"/>
                    </a:cubicBezTo>
                    <a:cubicBezTo>
                      <a:pt x="9" y="1"/>
                      <a:pt x="9" y="0"/>
                      <a:pt x="9" y="0"/>
                    </a:cubicBezTo>
                    <a:cubicBezTo>
                      <a:pt x="9" y="0"/>
                      <a:pt x="8" y="1"/>
                      <a:pt x="8" y="1"/>
                    </a:cubicBezTo>
                    <a:cubicBezTo>
                      <a:pt x="7" y="1"/>
                      <a:pt x="7" y="2"/>
                      <a:pt x="7" y="2"/>
                    </a:cubicBezTo>
                    <a:cubicBezTo>
                      <a:pt x="7" y="2"/>
                      <a:pt x="6" y="2"/>
                      <a:pt x="6" y="2"/>
                    </a:cubicBezTo>
                    <a:cubicBezTo>
                      <a:pt x="5" y="2"/>
                      <a:pt x="4" y="2"/>
                      <a:pt x="4" y="2"/>
                    </a:cubicBezTo>
                    <a:cubicBezTo>
                      <a:pt x="3" y="2"/>
                      <a:pt x="3" y="2"/>
                      <a:pt x="3" y="2"/>
                    </a:cubicBezTo>
                    <a:cubicBezTo>
                      <a:pt x="2" y="2"/>
                      <a:pt x="2" y="2"/>
                      <a:pt x="1" y="3"/>
                    </a:cubicBezTo>
                    <a:cubicBezTo>
                      <a:pt x="1" y="3"/>
                      <a:pt x="1" y="3"/>
                      <a:pt x="1" y="3"/>
                    </a:cubicBezTo>
                    <a:cubicBezTo>
                      <a:pt x="1" y="3"/>
                      <a:pt x="1" y="4"/>
                      <a:pt x="1" y="4"/>
                    </a:cubicBezTo>
                    <a:cubicBezTo>
                      <a:pt x="1" y="4"/>
                      <a:pt x="0" y="5"/>
                      <a:pt x="0" y="5"/>
                    </a:cubicBezTo>
                    <a:cubicBezTo>
                      <a:pt x="0" y="5"/>
                      <a:pt x="0" y="5"/>
                      <a:pt x="0" y="5"/>
                    </a:cubicBezTo>
                    <a:cubicBezTo>
                      <a:pt x="1" y="5"/>
                      <a:pt x="1" y="4"/>
                      <a:pt x="2" y="4"/>
                    </a:cubicBezTo>
                    <a:cubicBezTo>
                      <a:pt x="2" y="4"/>
                      <a:pt x="2" y="4"/>
                      <a:pt x="3" y="5"/>
                    </a:cubicBezTo>
                    <a:cubicBezTo>
                      <a:pt x="3" y="5"/>
                      <a:pt x="4" y="5"/>
                      <a:pt x="4" y="5"/>
                    </a:cubicBezTo>
                    <a:cubicBezTo>
                      <a:pt x="5" y="5"/>
                      <a:pt x="6" y="5"/>
                      <a:pt x="6" y="5"/>
                    </a:cubicBezTo>
                    <a:cubicBezTo>
                      <a:pt x="7" y="6"/>
                      <a:pt x="7" y="5"/>
                      <a:pt x="8" y="5"/>
                    </a:cubicBezTo>
                    <a:cubicBezTo>
                      <a:pt x="8" y="5"/>
                      <a:pt x="8" y="4"/>
                      <a:pt x="8" y="4"/>
                    </a:cubicBezTo>
                    <a:cubicBezTo>
                      <a:pt x="8" y="3"/>
                      <a:pt x="9" y="3"/>
                      <a:pt x="9" y="3"/>
                    </a:cubicBezTo>
                    <a:cubicBezTo>
                      <a:pt x="9" y="3"/>
                      <a:pt x="10" y="3"/>
                      <a:pt x="10" y="2"/>
                    </a:cubicBezTo>
                    <a:cubicBezTo>
                      <a:pt x="11" y="2"/>
                      <a:pt x="11" y="2"/>
                      <a:pt x="12" y="2"/>
                    </a:cubicBezTo>
                    <a:cubicBezTo>
                      <a:pt x="12" y="2"/>
                      <a:pt x="12" y="2"/>
                      <a:pt x="12" y="2"/>
                    </a:cubicBezTo>
                    <a:cubicBezTo>
                      <a:pt x="12" y="2"/>
                      <a:pt x="12" y="2"/>
                      <a:pt x="1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47">
                <a:extLst>
                  <a:ext uri="{FF2B5EF4-FFF2-40B4-BE49-F238E27FC236}">
                    <a16:creationId xmlns:a16="http://schemas.microsoft.com/office/drawing/2014/main" id="{B5E3A95E-B355-4185-BA2C-E40C0043C744}"/>
                  </a:ext>
                </a:extLst>
              </p:cNvPr>
              <p:cNvSpPr>
                <a:spLocks/>
              </p:cNvSpPr>
              <p:nvPr/>
            </p:nvSpPr>
            <p:spPr bwMode="auto">
              <a:xfrm>
                <a:off x="7325526" y="5394185"/>
                <a:ext cx="3156" cy="9467"/>
              </a:xfrm>
              <a:custGeom>
                <a:avLst/>
                <a:gdLst>
                  <a:gd name="T0" fmla="*/ 1 w 1"/>
                  <a:gd name="T1" fmla="*/ 0 h 3"/>
                  <a:gd name="T2" fmla="*/ 1 w 1"/>
                  <a:gd name="T3" fmla="*/ 1 h 3"/>
                  <a:gd name="T4" fmla="*/ 1 w 1"/>
                  <a:gd name="T5" fmla="*/ 1 h 3"/>
                  <a:gd name="T6" fmla="*/ 0 w 1"/>
                  <a:gd name="T7" fmla="*/ 3 h 3"/>
                  <a:gd name="T8" fmla="*/ 0 w 1"/>
                  <a:gd name="T9" fmla="*/ 3 h 3"/>
                  <a:gd name="T10" fmla="*/ 1 w 1"/>
                  <a:gd name="T11" fmla="*/ 1 h 3"/>
                  <a:gd name="T12" fmla="*/ 0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0"/>
                      <a:pt x="1" y="0"/>
                      <a:pt x="1" y="1"/>
                    </a:cubicBezTo>
                    <a:cubicBezTo>
                      <a:pt x="1" y="1"/>
                      <a:pt x="1" y="1"/>
                      <a:pt x="1" y="1"/>
                    </a:cubicBezTo>
                    <a:cubicBezTo>
                      <a:pt x="1" y="1"/>
                      <a:pt x="0" y="3"/>
                      <a:pt x="0" y="3"/>
                    </a:cubicBezTo>
                    <a:cubicBezTo>
                      <a:pt x="0" y="3"/>
                      <a:pt x="0" y="3"/>
                      <a:pt x="0" y="3"/>
                    </a:cubicBezTo>
                    <a:cubicBezTo>
                      <a:pt x="1" y="1"/>
                      <a:pt x="1" y="1"/>
                      <a:pt x="1"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48">
                <a:extLst>
                  <a:ext uri="{FF2B5EF4-FFF2-40B4-BE49-F238E27FC236}">
                    <a16:creationId xmlns:a16="http://schemas.microsoft.com/office/drawing/2014/main" id="{F23A13B3-0F5E-44EA-824F-B7E98157C47A}"/>
                  </a:ext>
                </a:extLst>
              </p:cNvPr>
              <p:cNvSpPr>
                <a:spLocks/>
              </p:cNvSpPr>
              <p:nvPr/>
            </p:nvSpPr>
            <p:spPr bwMode="auto">
              <a:xfrm>
                <a:off x="7322371" y="5397341"/>
                <a:ext cx="3156" cy="6311"/>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1"/>
                    </a:cubicBezTo>
                    <a:cubicBezTo>
                      <a:pt x="1" y="1"/>
                      <a:pt x="0" y="1"/>
                      <a:pt x="0" y="1"/>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49">
                <a:extLst>
                  <a:ext uri="{FF2B5EF4-FFF2-40B4-BE49-F238E27FC236}">
                    <a16:creationId xmlns:a16="http://schemas.microsoft.com/office/drawing/2014/main" id="{7E39F394-DE1D-4FED-B5CA-6E4445D6948D}"/>
                  </a:ext>
                </a:extLst>
              </p:cNvPr>
              <p:cNvSpPr>
                <a:spLocks/>
              </p:cNvSpPr>
              <p:nvPr/>
            </p:nvSpPr>
            <p:spPr bwMode="auto">
              <a:xfrm>
                <a:off x="7322371" y="5400497"/>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0">
                <a:extLst>
                  <a:ext uri="{FF2B5EF4-FFF2-40B4-BE49-F238E27FC236}">
                    <a16:creationId xmlns:a16="http://schemas.microsoft.com/office/drawing/2014/main" id="{86F71CAF-9275-48E9-A587-3A96AC3F8903}"/>
                  </a:ext>
                </a:extLst>
              </p:cNvPr>
              <p:cNvSpPr>
                <a:spLocks/>
              </p:cNvSpPr>
              <p:nvPr/>
            </p:nvSpPr>
            <p:spPr bwMode="auto">
              <a:xfrm>
                <a:off x="7319215" y="5400497"/>
                <a:ext cx="6311" cy="3156"/>
              </a:xfrm>
              <a:custGeom>
                <a:avLst/>
                <a:gdLst>
                  <a:gd name="T0" fmla="*/ 2 w 4"/>
                  <a:gd name="T1" fmla="*/ 0 h 2"/>
                  <a:gd name="T2" fmla="*/ 2 w 4"/>
                  <a:gd name="T3" fmla="*/ 2 h 2"/>
                  <a:gd name="T4" fmla="*/ 0 w 4"/>
                  <a:gd name="T5" fmla="*/ 2 h 2"/>
                  <a:gd name="T6" fmla="*/ 2 w 4"/>
                  <a:gd name="T7" fmla="*/ 2 h 2"/>
                  <a:gd name="T8" fmla="*/ 0 w 4"/>
                  <a:gd name="T9" fmla="*/ 2 h 2"/>
                  <a:gd name="T10" fmla="*/ 2 w 4"/>
                  <a:gd name="T11" fmla="*/ 2 h 2"/>
                  <a:gd name="T12" fmla="*/ 2 w 4"/>
                  <a:gd name="T13" fmla="*/ 2 h 2"/>
                  <a:gd name="T14" fmla="*/ 2 w 4"/>
                  <a:gd name="T15" fmla="*/ 2 h 2"/>
                  <a:gd name="T16" fmla="*/ 2 w 4"/>
                  <a:gd name="T17" fmla="*/ 2 h 2"/>
                  <a:gd name="T18" fmla="*/ 2 w 4"/>
                  <a:gd name="T19" fmla="*/ 2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2"/>
                    </a:lnTo>
                    <a:lnTo>
                      <a:pt x="0" y="2"/>
                    </a:lnTo>
                    <a:lnTo>
                      <a:pt x="2" y="2"/>
                    </a:lnTo>
                    <a:lnTo>
                      <a:pt x="0" y="2"/>
                    </a:lnTo>
                    <a:lnTo>
                      <a:pt x="2" y="2"/>
                    </a:lnTo>
                    <a:lnTo>
                      <a:pt x="2" y="2"/>
                    </a:lnTo>
                    <a:lnTo>
                      <a:pt x="2" y="2"/>
                    </a:lnTo>
                    <a:lnTo>
                      <a:pt x="2" y="2"/>
                    </a:lnTo>
                    <a:lnTo>
                      <a:pt x="2" y="2"/>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Oval 151">
                <a:extLst>
                  <a:ext uri="{FF2B5EF4-FFF2-40B4-BE49-F238E27FC236}">
                    <a16:creationId xmlns:a16="http://schemas.microsoft.com/office/drawing/2014/main" id="{CEB40DA2-F566-4F20-82C1-20BB6C554BCA}"/>
                  </a:ext>
                </a:extLst>
              </p:cNvPr>
              <p:cNvSpPr>
                <a:spLocks noChangeArrowheads="1"/>
              </p:cNvSpPr>
              <p:nvPr/>
            </p:nvSpPr>
            <p:spPr bwMode="auto">
              <a:xfrm>
                <a:off x="7309748" y="539103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2">
                <a:extLst>
                  <a:ext uri="{FF2B5EF4-FFF2-40B4-BE49-F238E27FC236}">
                    <a16:creationId xmlns:a16="http://schemas.microsoft.com/office/drawing/2014/main" id="{88B2533D-84B0-4F6D-AEF7-13FFC17D38E9}"/>
                  </a:ext>
                </a:extLst>
              </p:cNvPr>
              <p:cNvSpPr>
                <a:spLocks/>
              </p:cNvSpPr>
              <p:nvPr/>
            </p:nvSpPr>
            <p:spPr bwMode="auto">
              <a:xfrm>
                <a:off x="7306592" y="5421009"/>
                <a:ext cx="37868" cy="15778"/>
              </a:xfrm>
              <a:custGeom>
                <a:avLst/>
                <a:gdLst>
                  <a:gd name="T0" fmla="*/ 11 w 12"/>
                  <a:gd name="T1" fmla="*/ 2 h 5"/>
                  <a:gd name="T2" fmla="*/ 9 w 12"/>
                  <a:gd name="T3" fmla="*/ 1 h 5"/>
                  <a:gd name="T4" fmla="*/ 10 w 12"/>
                  <a:gd name="T5" fmla="*/ 1 h 5"/>
                  <a:gd name="T6" fmla="*/ 9 w 12"/>
                  <a:gd name="T7" fmla="*/ 1 h 5"/>
                  <a:gd name="T8" fmla="*/ 8 w 12"/>
                  <a:gd name="T9" fmla="*/ 1 h 5"/>
                  <a:gd name="T10" fmla="*/ 8 w 12"/>
                  <a:gd name="T11" fmla="*/ 1 h 5"/>
                  <a:gd name="T12" fmla="*/ 9 w 12"/>
                  <a:gd name="T13" fmla="*/ 0 h 5"/>
                  <a:gd name="T14" fmla="*/ 8 w 12"/>
                  <a:gd name="T15" fmla="*/ 0 h 5"/>
                  <a:gd name="T16" fmla="*/ 7 w 12"/>
                  <a:gd name="T17" fmla="*/ 1 h 5"/>
                  <a:gd name="T18" fmla="*/ 7 w 12"/>
                  <a:gd name="T19" fmla="*/ 1 h 5"/>
                  <a:gd name="T20" fmla="*/ 5 w 12"/>
                  <a:gd name="T21" fmla="*/ 2 h 5"/>
                  <a:gd name="T22" fmla="*/ 4 w 12"/>
                  <a:gd name="T23" fmla="*/ 2 h 5"/>
                  <a:gd name="T24" fmla="*/ 2 w 12"/>
                  <a:gd name="T25" fmla="*/ 2 h 5"/>
                  <a:gd name="T26" fmla="*/ 1 w 12"/>
                  <a:gd name="T27" fmla="*/ 2 h 5"/>
                  <a:gd name="T28" fmla="*/ 1 w 12"/>
                  <a:gd name="T29" fmla="*/ 3 h 5"/>
                  <a:gd name="T30" fmla="*/ 1 w 12"/>
                  <a:gd name="T31" fmla="*/ 4 h 5"/>
                  <a:gd name="T32" fmla="*/ 0 w 12"/>
                  <a:gd name="T33" fmla="*/ 4 h 5"/>
                  <a:gd name="T34" fmla="*/ 0 w 12"/>
                  <a:gd name="T35" fmla="*/ 5 h 5"/>
                  <a:gd name="T36" fmla="*/ 1 w 12"/>
                  <a:gd name="T37" fmla="*/ 4 h 5"/>
                  <a:gd name="T38" fmla="*/ 3 w 12"/>
                  <a:gd name="T39" fmla="*/ 4 h 5"/>
                  <a:gd name="T40" fmla="*/ 4 w 12"/>
                  <a:gd name="T41" fmla="*/ 5 h 5"/>
                  <a:gd name="T42" fmla="*/ 6 w 12"/>
                  <a:gd name="T43" fmla="*/ 5 h 5"/>
                  <a:gd name="T44" fmla="*/ 7 w 12"/>
                  <a:gd name="T45" fmla="*/ 4 h 5"/>
                  <a:gd name="T46" fmla="*/ 8 w 12"/>
                  <a:gd name="T47" fmla="*/ 3 h 5"/>
                  <a:gd name="T48" fmla="*/ 9 w 12"/>
                  <a:gd name="T49" fmla="*/ 3 h 5"/>
                  <a:gd name="T50" fmla="*/ 10 w 12"/>
                  <a:gd name="T51" fmla="*/ 2 h 5"/>
                  <a:gd name="T52" fmla="*/ 12 w 12"/>
                  <a:gd name="T53" fmla="*/ 2 h 5"/>
                  <a:gd name="T54" fmla="*/ 12 w 12"/>
                  <a:gd name="T55" fmla="*/ 2 h 5"/>
                  <a:gd name="T56" fmla="*/ 11 w 12"/>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2"/>
                    </a:moveTo>
                    <a:cubicBezTo>
                      <a:pt x="11" y="2"/>
                      <a:pt x="10" y="1"/>
                      <a:pt x="9" y="1"/>
                    </a:cubicBezTo>
                    <a:cubicBezTo>
                      <a:pt x="9" y="1"/>
                      <a:pt x="9" y="1"/>
                      <a:pt x="10" y="1"/>
                    </a:cubicBezTo>
                    <a:cubicBezTo>
                      <a:pt x="10" y="1"/>
                      <a:pt x="10" y="0"/>
                      <a:pt x="9" y="1"/>
                    </a:cubicBezTo>
                    <a:cubicBezTo>
                      <a:pt x="9" y="1"/>
                      <a:pt x="9" y="1"/>
                      <a:pt x="8" y="1"/>
                    </a:cubicBezTo>
                    <a:cubicBezTo>
                      <a:pt x="8" y="1"/>
                      <a:pt x="8" y="1"/>
                      <a:pt x="8" y="1"/>
                    </a:cubicBezTo>
                    <a:cubicBezTo>
                      <a:pt x="8" y="1"/>
                      <a:pt x="9" y="0"/>
                      <a:pt x="9" y="0"/>
                    </a:cubicBezTo>
                    <a:cubicBezTo>
                      <a:pt x="9" y="0"/>
                      <a:pt x="8" y="0"/>
                      <a:pt x="8" y="0"/>
                    </a:cubicBezTo>
                    <a:cubicBezTo>
                      <a:pt x="8" y="0"/>
                      <a:pt x="8" y="1"/>
                      <a:pt x="7" y="1"/>
                    </a:cubicBezTo>
                    <a:cubicBezTo>
                      <a:pt x="7" y="1"/>
                      <a:pt x="7" y="1"/>
                      <a:pt x="7" y="1"/>
                    </a:cubicBezTo>
                    <a:cubicBezTo>
                      <a:pt x="6" y="1"/>
                      <a:pt x="6" y="1"/>
                      <a:pt x="5" y="2"/>
                    </a:cubicBezTo>
                    <a:cubicBezTo>
                      <a:pt x="5" y="2"/>
                      <a:pt x="4" y="2"/>
                      <a:pt x="4" y="2"/>
                    </a:cubicBezTo>
                    <a:cubicBezTo>
                      <a:pt x="3" y="2"/>
                      <a:pt x="3" y="2"/>
                      <a:pt x="2" y="2"/>
                    </a:cubicBezTo>
                    <a:cubicBezTo>
                      <a:pt x="2" y="2"/>
                      <a:pt x="2" y="2"/>
                      <a:pt x="1" y="2"/>
                    </a:cubicBezTo>
                    <a:cubicBezTo>
                      <a:pt x="1" y="2"/>
                      <a:pt x="1" y="3"/>
                      <a:pt x="1" y="3"/>
                    </a:cubicBezTo>
                    <a:cubicBezTo>
                      <a:pt x="1" y="3"/>
                      <a:pt x="1" y="3"/>
                      <a:pt x="1" y="4"/>
                    </a:cubicBezTo>
                    <a:cubicBezTo>
                      <a:pt x="1" y="4"/>
                      <a:pt x="0" y="4"/>
                      <a:pt x="0" y="4"/>
                    </a:cubicBezTo>
                    <a:cubicBezTo>
                      <a:pt x="0" y="4"/>
                      <a:pt x="0" y="5"/>
                      <a:pt x="0" y="5"/>
                    </a:cubicBezTo>
                    <a:cubicBezTo>
                      <a:pt x="0" y="4"/>
                      <a:pt x="1" y="4"/>
                      <a:pt x="1" y="4"/>
                    </a:cubicBezTo>
                    <a:cubicBezTo>
                      <a:pt x="2" y="4"/>
                      <a:pt x="2" y="4"/>
                      <a:pt x="3" y="4"/>
                    </a:cubicBezTo>
                    <a:cubicBezTo>
                      <a:pt x="3" y="4"/>
                      <a:pt x="4" y="5"/>
                      <a:pt x="4" y="5"/>
                    </a:cubicBezTo>
                    <a:cubicBezTo>
                      <a:pt x="4" y="5"/>
                      <a:pt x="6" y="5"/>
                      <a:pt x="6" y="5"/>
                    </a:cubicBezTo>
                    <a:cubicBezTo>
                      <a:pt x="6" y="5"/>
                      <a:pt x="7" y="5"/>
                      <a:pt x="7" y="4"/>
                    </a:cubicBezTo>
                    <a:cubicBezTo>
                      <a:pt x="8" y="4"/>
                      <a:pt x="8" y="4"/>
                      <a:pt x="8" y="3"/>
                    </a:cubicBezTo>
                    <a:cubicBezTo>
                      <a:pt x="8" y="3"/>
                      <a:pt x="8" y="3"/>
                      <a:pt x="9" y="3"/>
                    </a:cubicBezTo>
                    <a:cubicBezTo>
                      <a:pt x="9" y="2"/>
                      <a:pt x="10" y="2"/>
                      <a:pt x="10" y="2"/>
                    </a:cubicBezTo>
                    <a:cubicBezTo>
                      <a:pt x="10" y="2"/>
                      <a:pt x="11" y="2"/>
                      <a:pt x="12" y="2"/>
                    </a:cubicBezTo>
                    <a:cubicBezTo>
                      <a:pt x="12" y="2"/>
                      <a:pt x="12" y="2"/>
                      <a:pt x="12" y="2"/>
                    </a:cubicBezTo>
                    <a:cubicBezTo>
                      <a:pt x="12" y="2"/>
                      <a:pt x="12" y="2"/>
                      <a:pt x="1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53">
                <a:extLst>
                  <a:ext uri="{FF2B5EF4-FFF2-40B4-BE49-F238E27FC236}">
                    <a16:creationId xmlns:a16="http://schemas.microsoft.com/office/drawing/2014/main" id="{92FCED9E-992A-4E4E-9BD2-0125A75FF138}"/>
                  </a:ext>
                </a:extLst>
              </p:cNvPr>
              <p:cNvSpPr>
                <a:spLocks/>
              </p:cNvSpPr>
              <p:nvPr/>
            </p:nvSpPr>
            <p:spPr bwMode="auto">
              <a:xfrm>
                <a:off x="7328682" y="5433632"/>
                <a:ext cx="3156" cy="6311"/>
              </a:xfrm>
              <a:custGeom>
                <a:avLst/>
                <a:gdLst>
                  <a:gd name="T0" fmla="*/ 1 w 1"/>
                  <a:gd name="T1" fmla="*/ 0 h 2"/>
                  <a:gd name="T2" fmla="*/ 1 w 1"/>
                  <a:gd name="T3" fmla="*/ 0 h 2"/>
                  <a:gd name="T4" fmla="*/ 1 w 1"/>
                  <a:gd name="T5" fmla="*/ 1 h 2"/>
                  <a:gd name="T6" fmla="*/ 0 w 1"/>
                  <a:gd name="T7" fmla="*/ 2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0" y="1"/>
                      <a:pt x="0" y="2"/>
                      <a:pt x="0" y="2"/>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4">
                <a:extLst>
                  <a:ext uri="{FF2B5EF4-FFF2-40B4-BE49-F238E27FC236}">
                    <a16:creationId xmlns:a16="http://schemas.microsoft.com/office/drawing/2014/main" id="{0F1455A2-6AE4-4833-B7B7-74941A90F884}"/>
                  </a:ext>
                </a:extLst>
              </p:cNvPr>
              <p:cNvSpPr>
                <a:spLocks/>
              </p:cNvSpPr>
              <p:nvPr/>
            </p:nvSpPr>
            <p:spPr bwMode="auto">
              <a:xfrm>
                <a:off x="7325526" y="5436788"/>
                <a:ext cx="3156" cy="3156"/>
              </a:xfrm>
              <a:custGeom>
                <a:avLst/>
                <a:gdLst>
                  <a:gd name="T0" fmla="*/ 0 w 1"/>
                  <a:gd name="T1" fmla="*/ 0 h 1"/>
                  <a:gd name="T2" fmla="*/ 1 w 1"/>
                  <a:gd name="T3" fmla="*/ 0 h 1"/>
                  <a:gd name="T4" fmla="*/ 0 w 1"/>
                  <a:gd name="T5" fmla="*/ 0 h 1"/>
                  <a:gd name="T6" fmla="*/ 0 w 1"/>
                  <a:gd name="T7" fmla="*/ 1 h 1"/>
                  <a:gd name="T8" fmla="*/ 0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1" y="0"/>
                      <a:pt x="1" y="0"/>
                    </a:cubicBezTo>
                    <a:cubicBezTo>
                      <a:pt x="1"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55">
                <a:extLst>
                  <a:ext uri="{FF2B5EF4-FFF2-40B4-BE49-F238E27FC236}">
                    <a16:creationId xmlns:a16="http://schemas.microsoft.com/office/drawing/2014/main" id="{7CBD0E91-6920-41D5-9B45-88E4ADEFCB89}"/>
                  </a:ext>
                </a:extLst>
              </p:cNvPr>
              <p:cNvSpPr>
                <a:spLocks/>
              </p:cNvSpPr>
              <p:nvPr/>
            </p:nvSpPr>
            <p:spPr bwMode="auto">
              <a:xfrm>
                <a:off x="7325526"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56">
                <a:extLst>
                  <a:ext uri="{FF2B5EF4-FFF2-40B4-BE49-F238E27FC236}">
                    <a16:creationId xmlns:a16="http://schemas.microsoft.com/office/drawing/2014/main" id="{7B56BD48-D590-4DCF-9FAA-695FB5DC5164}"/>
                  </a:ext>
                </a:extLst>
              </p:cNvPr>
              <p:cNvSpPr>
                <a:spLocks/>
              </p:cNvSpPr>
              <p:nvPr/>
            </p:nvSpPr>
            <p:spPr bwMode="auto">
              <a:xfrm>
                <a:off x="7322371"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57">
                <a:extLst>
                  <a:ext uri="{FF2B5EF4-FFF2-40B4-BE49-F238E27FC236}">
                    <a16:creationId xmlns:a16="http://schemas.microsoft.com/office/drawing/2014/main" id="{840730A7-E78F-4C75-A1B3-4E21D31C5E0C}"/>
                  </a:ext>
                </a:extLst>
              </p:cNvPr>
              <p:cNvSpPr>
                <a:spLocks/>
              </p:cNvSpPr>
              <p:nvPr/>
            </p:nvSpPr>
            <p:spPr bwMode="auto">
              <a:xfrm>
                <a:off x="7309748" y="5430476"/>
                <a:ext cx="3156"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58">
                <a:extLst>
                  <a:ext uri="{FF2B5EF4-FFF2-40B4-BE49-F238E27FC236}">
                    <a16:creationId xmlns:a16="http://schemas.microsoft.com/office/drawing/2014/main" id="{02313BFE-9B02-4E4E-8806-4580F9A0CA73}"/>
                  </a:ext>
                </a:extLst>
              </p:cNvPr>
              <p:cNvSpPr>
                <a:spLocks/>
              </p:cNvSpPr>
              <p:nvPr/>
            </p:nvSpPr>
            <p:spPr bwMode="auto">
              <a:xfrm>
                <a:off x="7158275" y="5356317"/>
                <a:ext cx="145162" cy="146739"/>
              </a:xfrm>
              <a:custGeom>
                <a:avLst/>
                <a:gdLst>
                  <a:gd name="T0" fmla="*/ 27 w 47"/>
                  <a:gd name="T1" fmla="*/ 45 h 47"/>
                  <a:gd name="T2" fmla="*/ 47 w 47"/>
                  <a:gd name="T3" fmla="*/ 46 h 47"/>
                  <a:gd name="T4" fmla="*/ 25 w 47"/>
                  <a:gd name="T5" fmla="*/ 15 h 47"/>
                  <a:gd name="T6" fmla="*/ 27 w 47"/>
                  <a:gd name="T7" fmla="*/ 8 h 47"/>
                  <a:gd name="T8" fmla="*/ 22 w 47"/>
                  <a:gd name="T9" fmla="*/ 0 h 47"/>
                  <a:gd name="T10" fmla="*/ 13 w 47"/>
                  <a:gd name="T11" fmla="*/ 6 h 47"/>
                  <a:gd name="T12" fmla="*/ 11 w 47"/>
                  <a:gd name="T13" fmla="*/ 10 h 47"/>
                  <a:gd name="T14" fmla="*/ 7 w 47"/>
                  <a:gd name="T15" fmla="*/ 11 h 47"/>
                  <a:gd name="T16" fmla="*/ 0 w 47"/>
                  <a:gd name="T17" fmla="*/ 16 h 47"/>
                  <a:gd name="T18" fmla="*/ 6 w 47"/>
                  <a:gd name="T19" fmla="*/ 24 h 47"/>
                  <a:gd name="T20" fmla="*/ 12 w 47"/>
                  <a:gd name="T21" fmla="*/ 24 h 47"/>
                  <a:gd name="T22" fmla="*/ 27 w 47"/>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7" y="45"/>
                    </a:moveTo>
                    <a:cubicBezTo>
                      <a:pt x="34" y="47"/>
                      <a:pt x="42" y="47"/>
                      <a:pt x="47" y="46"/>
                    </a:cubicBezTo>
                    <a:cubicBezTo>
                      <a:pt x="25" y="15"/>
                      <a:pt x="25" y="15"/>
                      <a:pt x="25" y="15"/>
                    </a:cubicBezTo>
                    <a:cubicBezTo>
                      <a:pt x="27" y="8"/>
                      <a:pt x="27" y="8"/>
                      <a:pt x="27" y="8"/>
                    </a:cubicBezTo>
                    <a:cubicBezTo>
                      <a:pt x="22" y="0"/>
                      <a:pt x="22" y="0"/>
                      <a:pt x="22" y="0"/>
                    </a:cubicBezTo>
                    <a:cubicBezTo>
                      <a:pt x="13" y="6"/>
                      <a:pt x="13" y="6"/>
                      <a:pt x="13" y="6"/>
                    </a:cubicBezTo>
                    <a:cubicBezTo>
                      <a:pt x="11" y="10"/>
                      <a:pt x="11" y="10"/>
                      <a:pt x="11" y="10"/>
                    </a:cubicBezTo>
                    <a:cubicBezTo>
                      <a:pt x="7" y="11"/>
                      <a:pt x="7" y="11"/>
                      <a:pt x="7" y="11"/>
                    </a:cubicBezTo>
                    <a:cubicBezTo>
                      <a:pt x="0" y="16"/>
                      <a:pt x="0" y="16"/>
                      <a:pt x="0" y="16"/>
                    </a:cubicBezTo>
                    <a:cubicBezTo>
                      <a:pt x="6" y="24"/>
                      <a:pt x="6" y="24"/>
                      <a:pt x="6" y="24"/>
                    </a:cubicBezTo>
                    <a:cubicBezTo>
                      <a:pt x="12" y="24"/>
                      <a:pt x="12" y="24"/>
                      <a:pt x="12" y="24"/>
                    </a:cubicBezTo>
                    <a:lnTo>
                      <a:pt x="27" y="45"/>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59">
                <a:extLst>
                  <a:ext uri="{FF2B5EF4-FFF2-40B4-BE49-F238E27FC236}">
                    <a16:creationId xmlns:a16="http://schemas.microsoft.com/office/drawing/2014/main" id="{3ACE7A90-B7ED-4FB5-B5EF-556829011E4C}"/>
                  </a:ext>
                </a:extLst>
              </p:cNvPr>
              <p:cNvSpPr>
                <a:spLocks/>
              </p:cNvSpPr>
              <p:nvPr/>
            </p:nvSpPr>
            <p:spPr bwMode="auto">
              <a:xfrm>
                <a:off x="7158275" y="5356317"/>
                <a:ext cx="138850" cy="146739"/>
              </a:xfrm>
              <a:custGeom>
                <a:avLst/>
                <a:gdLst>
                  <a:gd name="T0" fmla="*/ 29 w 45"/>
                  <a:gd name="T1" fmla="*/ 45 h 47"/>
                  <a:gd name="T2" fmla="*/ 45 w 45"/>
                  <a:gd name="T3" fmla="*/ 47 h 47"/>
                  <a:gd name="T4" fmla="*/ 23 w 45"/>
                  <a:gd name="T5" fmla="*/ 15 h 47"/>
                  <a:gd name="T6" fmla="*/ 26 w 45"/>
                  <a:gd name="T7" fmla="*/ 7 h 47"/>
                  <a:gd name="T8" fmla="*/ 22 w 45"/>
                  <a:gd name="T9" fmla="*/ 0 h 47"/>
                  <a:gd name="T10" fmla="*/ 16 w 45"/>
                  <a:gd name="T11" fmla="*/ 4 h 47"/>
                  <a:gd name="T12" fmla="*/ 12 w 45"/>
                  <a:gd name="T13" fmla="*/ 11 h 47"/>
                  <a:gd name="T14" fmla="*/ 4 w 45"/>
                  <a:gd name="T15" fmla="*/ 12 h 47"/>
                  <a:gd name="T16" fmla="*/ 0 w 45"/>
                  <a:gd name="T17" fmla="*/ 16 h 47"/>
                  <a:gd name="T18" fmla="*/ 5 w 45"/>
                  <a:gd name="T19" fmla="*/ 23 h 47"/>
                  <a:gd name="T20" fmla="*/ 13 w 45"/>
                  <a:gd name="T21" fmla="*/ 22 h 47"/>
                  <a:gd name="T22" fmla="*/ 29 w 45"/>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7">
                    <a:moveTo>
                      <a:pt x="29" y="45"/>
                    </a:moveTo>
                    <a:cubicBezTo>
                      <a:pt x="35" y="47"/>
                      <a:pt x="41" y="47"/>
                      <a:pt x="45" y="47"/>
                    </a:cubicBezTo>
                    <a:cubicBezTo>
                      <a:pt x="23" y="15"/>
                      <a:pt x="23" y="15"/>
                      <a:pt x="23" y="15"/>
                    </a:cubicBezTo>
                    <a:cubicBezTo>
                      <a:pt x="26" y="7"/>
                      <a:pt x="26" y="7"/>
                      <a:pt x="26" y="7"/>
                    </a:cubicBezTo>
                    <a:cubicBezTo>
                      <a:pt x="22" y="0"/>
                      <a:pt x="22" y="0"/>
                      <a:pt x="22" y="0"/>
                    </a:cubicBezTo>
                    <a:cubicBezTo>
                      <a:pt x="16" y="4"/>
                      <a:pt x="16" y="4"/>
                      <a:pt x="16" y="4"/>
                    </a:cubicBezTo>
                    <a:cubicBezTo>
                      <a:pt x="12" y="11"/>
                      <a:pt x="12" y="11"/>
                      <a:pt x="12" y="11"/>
                    </a:cubicBezTo>
                    <a:cubicBezTo>
                      <a:pt x="4" y="12"/>
                      <a:pt x="4" y="12"/>
                      <a:pt x="4" y="12"/>
                    </a:cubicBezTo>
                    <a:cubicBezTo>
                      <a:pt x="0" y="16"/>
                      <a:pt x="0" y="16"/>
                      <a:pt x="0" y="16"/>
                    </a:cubicBezTo>
                    <a:cubicBezTo>
                      <a:pt x="5" y="23"/>
                      <a:pt x="5" y="23"/>
                      <a:pt x="5" y="23"/>
                    </a:cubicBezTo>
                    <a:cubicBezTo>
                      <a:pt x="13" y="22"/>
                      <a:pt x="13" y="22"/>
                      <a:pt x="13" y="22"/>
                    </a:cubicBezTo>
                    <a:lnTo>
                      <a:pt x="29"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0">
                <a:extLst>
                  <a:ext uri="{FF2B5EF4-FFF2-40B4-BE49-F238E27FC236}">
                    <a16:creationId xmlns:a16="http://schemas.microsoft.com/office/drawing/2014/main" id="{0F9F063C-7599-499C-909B-FEE3950E937D}"/>
                  </a:ext>
                </a:extLst>
              </p:cNvPr>
              <p:cNvSpPr>
                <a:spLocks/>
              </p:cNvSpPr>
              <p:nvPr/>
            </p:nvSpPr>
            <p:spPr bwMode="auto">
              <a:xfrm>
                <a:off x="7204033" y="5406808"/>
                <a:ext cx="22090" cy="20511"/>
              </a:xfrm>
              <a:custGeom>
                <a:avLst/>
                <a:gdLst>
                  <a:gd name="T0" fmla="*/ 10 w 14"/>
                  <a:gd name="T1" fmla="*/ 2 h 13"/>
                  <a:gd name="T2" fmla="*/ 10 w 14"/>
                  <a:gd name="T3" fmla="*/ 2 h 13"/>
                  <a:gd name="T4" fmla="*/ 4 w 14"/>
                  <a:gd name="T5" fmla="*/ 2 h 13"/>
                  <a:gd name="T6" fmla="*/ 4 w 14"/>
                  <a:gd name="T7" fmla="*/ 0 h 13"/>
                  <a:gd name="T8" fmla="*/ 4 w 14"/>
                  <a:gd name="T9" fmla="*/ 2 h 13"/>
                  <a:gd name="T10" fmla="*/ 2 w 14"/>
                  <a:gd name="T11" fmla="*/ 2 h 13"/>
                  <a:gd name="T12" fmla="*/ 2 w 14"/>
                  <a:gd name="T13" fmla="*/ 2 h 13"/>
                  <a:gd name="T14" fmla="*/ 2 w 14"/>
                  <a:gd name="T15" fmla="*/ 2 h 13"/>
                  <a:gd name="T16" fmla="*/ 0 w 14"/>
                  <a:gd name="T17" fmla="*/ 2 h 13"/>
                  <a:gd name="T18" fmla="*/ 2 w 14"/>
                  <a:gd name="T19" fmla="*/ 4 h 13"/>
                  <a:gd name="T20" fmla="*/ 2 w 14"/>
                  <a:gd name="T21" fmla="*/ 8 h 13"/>
                  <a:gd name="T22" fmla="*/ 0 w 14"/>
                  <a:gd name="T23" fmla="*/ 8 h 13"/>
                  <a:gd name="T24" fmla="*/ 2 w 14"/>
                  <a:gd name="T25" fmla="*/ 9 h 13"/>
                  <a:gd name="T26" fmla="*/ 2 w 14"/>
                  <a:gd name="T27" fmla="*/ 9 h 13"/>
                  <a:gd name="T28" fmla="*/ 2 w 14"/>
                  <a:gd name="T29" fmla="*/ 9 h 13"/>
                  <a:gd name="T30" fmla="*/ 2 w 14"/>
                  <a:gd name="T31" fmla="*/ 9 h 13"/>
                  <a:gd name="T32" fmla="*/ 2 w 14"/>
                  <a:gd name="T33" fmla="*/ 11 h 13"/>
                  <a:gd name="T34" fmla="*/ 4 w 14"/>
                  <a:gd name="T35" fmla="*/ 11 h 13"/>
                  <a:gd name="T36" fmla="*/ 10 w 14"/>
                  <a:gd name="T37" fmla="*/ 11 h 13"/>
                  <a:gd name="T38" fmla="*/ 8 w 14"/>
                  <a:gd name="T39" fmla="*/ 13 h 13"/>
                  <a:gd name="T40" fmla="*/ 10 w 14"/>
                  <a:gd name="T41" fmla="*/ 11 h 13"/>
                  <a:gd name="T42" fmla="*/ 10 w 14"/>
                  <a:gd name="T43" fmla="*/ 13 h 13"/>
                  <a:gd name="T44" fmla="*/ 10 w 14"/>
                  <a:gd name="T45" fmla="*/ 11 h 13"/>
                  <a:gd name="T46" fmla="*/ 10 w 14"/>
                  <a:gd name="T47" fmla="*/ 11 h 13"/>
                  <a:gd name="T48" fmla="*/ 12 w 14"/>
                  <a:gd name="T49" fmla="*/ 11 h 13"/>
                  <a:gd name="T50" fmla="*/ 12 w 14"/>
                  <a:gd name="T51" fmla="*/ 11 h 13"/>
                  <a:gd name="T52" fmla="*/ 12 w 14"/>
                  <a:gd name="T53" fmla="*/ 6 h 13"/>
                  <a:gd name="T54" fmla="*/ 14 w 14"/>
                  <a:gd name="T55" fmla="*/ 4 h 13"/>
                  <a:gd name="T56" fmla="*/ 12 w 14"/>
                  <a:gd name="T57" fmla="*/ 4 h 13"/>
                  <a:gd name="T58" fmla="*/ 12 w 14"/>
                  <a:gd name="T59" fmla="*/ 4 h 13"/>
                  <a:gd name="T60" fmla="*/ 12 w 14"/>
                  <a:gd name="T61" fmla="*/ 2 h 13"/>
                  <a:gd name="T62" fmla="*/ 10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0" y="2"/>
                    </a:lnTo>
                    <a:lnTo>
                      <a:pt x="10" y="2"/>
                    </a:lnTo>
                    <a:lnTo>
                      <a:pt x="10" y="2"/>
                    </a:lnTo>
                    <a:lnTo>
                      <a:pt x="8" y="4"/>
                    </a:lnTo>
                    <a:lnTo>
                      <a:pt x="4" y="2"/>
                    </a:lnTo>
                    <a:lnTo>
                      <a:pt x="4" y="0"/>
                    </a:lnTo>
                    <a:lnTo>
                      <a:pt x="4" y="0"/>
                    </a:lnTo>
                    <a:lnTo>
                      <a:pt x="4" y="2"/>
                    </a:lnTo>
                    <a:lnTo>
                      <a:pt x="4" y="2"/>
                    </a:lnTo>
                    <a:lnTo>
                      <a:pt x="4" y="2"/>
                    </a:lnTo>
                    <a:lnTo>
                      <a:pt x="2" y="2"/>
                    </a:lnTo>
                    <a:lnTo>
                      <a:pt x="2" y="2"/>
                    </a:lnTo>
                    <a:lnTo>
                      <a:pt x="2" y="2"/>
                    </a:lnTo>
                    <a:lnTo>
                      <a:pt x="4" y="2"/>
                    </a:lnTo>
                    <a:lnTo>
                      <a:pt x="2" y="2"/>
                    </a:lnTo>
                    <a:lnTo>
                      <a:pt x="2" y="2"/>
                    </a:lnTo>
                    <a:lnTo>
                      <a:pt x="0" y="2"/>
                    </a:lnTo>
                    <a:lnTo>
                      <a:pt x="2" y="4"/>
                    </a:lnTo>
                    <a:lnTo>
                      <a:pt x="2" y="4"/>
                    </a:lnTo>
                    <a:lnTo>
                      <a:pt x="4" y="6"/>
                    </a:lnTo>
                    <a:lnTo>
                      <a:pt x="2" y="8"/>
                    </a:lnTo>
                    <a:lnTo>
                      <a:pt x="2" y="9"/>
                    </a:lnTo>
                    <a:lnTo>
                      <a:pt x="0" y="8"/>
                    </a:lnTo>
                    <a:lnTo>
                      <a:pt x="0" y="9"/>
                    </a:lnTo>
                    <a:lnTo>
                      <a:pt x="2" y="9"/>
                    </a:lnTo>
                    <a:lnTo>
                      <a:pt x="2" y="9"/>
                    </a:lnTo>
                    <a:lnTo>
                      <a:pt x="2" y="9"/>
                    </a:lnTo>
                    <a:lnTo>
                      <a:pt x="2" y="9"/>
                    </a:lnTo>
                    <a:lnTo>
                      <a:pt x="2" y="9"/>
                    </a:lnTo>
                    <a:lnTo>
                      <a:pt x="2" y="11"/>
                    </a:lnTo>
                    <a:lnTo>
                      <a:pt x="2" y="9"/>
                    </a:lnTo>
                    <a:lnTo>
                      <a:pt x="4" y="11"/>
                    </a:lnTo>
                    <a:lnTo>
                      <a:pt x="2" y="11"/>
                    </a:lnTo>
                    <a:lnTo>
                      <a:pt x="2" y="13"/>
                    </a:lnTo>
                    <a:lnTo>
                      <a:pt x="4" y="11"/>
                    </a:lnTo>
                    <a:lnTo>
                      <a:pt x="6" y="9"/>
                    </a:lnTo>
                    <a:lnTo>
                      <a:pt x="10" y="11"/>
                    </a:lnTo>
                    <a:lnTo>
                      <a:pt x="10" y="11"/>
                    </a:lnTo>
                    <a:lnTo>
                      <a:pt x="8" y="13"/>
                    </a:lnTo>
                    <a:lnTo>
                      <a:pt x="10" y="13"/>
                    </a:lnTo>
                    <a:lnTo>
                      <a:pt x="10" y="11"/>
                    </a:lnTo>
                    <a:lnTo>
                      <a:pt x="10" y="11"/>
                    </a:lnTo>
                    <a:lnTo>
                      <a:pt x="10" y="13"/>
                    </a:lnTo>
                    <a:lnTo>
                      <a:pt x="10" y="11"/>
                    </a:lnTo>
                    <a:lnTo>
                      <a:pt x="10" y="11"/>
                    </a:lnTo>
                    <a:lnTo>
                      <a:pt x="12" y="11"/>
                    </a:lnTo>
                    <a:lnTo>
                      <a:pt x="10" y="11"/>
                    </a:lnTo>
                    <a:lnTo>
                      <a:pt x="12" y="11"/>
                    </a:lnTo>
                    <a:lnTo>
                      <a:pt x="12" y="11"/>
                    </a:lnTo>
                    <a:lnTo>
                      <a:pt x="14" y="11"/>
                    </a:lnTo>
                    <a:lnTo>
                      <a:pt x="12" y="11"/>
                    </a:lnTo>
                    <a:lnTo>
                      <a:pt x="8" y="8"/>
                    </a:lnTo>
                    <a:lnTo>
                      <a:pt x="12" y="6"/>
                    </a:lnTo>
                    <a:lnTo>
                      <a:pt x="14" y="6"/>
                    </a:lnTo>
                    <a:lnTo>
                      <a:pt x="14" y="4"/>
                    </a:lnTo>
                    <a:lnTo>
                      <a:pt x="12" y="4"/>
                    </a:lnTo>
                    <a:lnTo>
                      <a:pt x="12" y="4"/>
                    </a:lnTo>
                    <a:lnTo>
                      <a:pt x="12" y="4"/>
                    </a:lnTo>
                    <a:lnTo>
                      <a:pt x="12" y="4"/>
                    </a:lnTo>
                    <a:lnTo>
                      <a:pt x="12" y="4"/>
                    </a:lnTo>
                    <a:lnTo>
                      <a:pt x="12" y="2"/>
                    </a:lnTo>
                    <a:lnTo>
                      <a:pt x="12" y="4"/>
                    </a:lnTo>
                    <a:lnTo>
                      <a:pt x="10"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61">
                <a:extLst>
                  <a:ext uri="{FF2B5EF4-FFF2-40B4-BE49-F238E27FC236}">
                    <a16:creationId xmlns:a16="http://schemas.microsoft.com/office/drawing/2014/main" id="{6A3E9F5B-42F8-4F79-BDD5-410946758112}"/>
                  </a:ext>
                </a:extLst>
              </p:cNvPr>
              <p:cNvSpPr>
                <a:spLocks/>
              </p:cNvSpPr>
              <p:nvPr/>
            </p:nvSpPr>
            <p:spPr bwMode="auto">
              <a:xfrm>
                <a:off x="7232434" y="5446255"/>
                <a:ext cx="22090" cy="22090"/>
              </a:xfrm>
              <a:custGeom>
                <a:avLst/>
                <a:gdLst>
                  <a:gd name="T0" fmla="*/ 12 w 14"/>
                  <a:gd name="T1" fmla="*/ 2 h 14"/>
                  <a:gd name="T2" fmla="*/ 12 w 14"/>
                  <a:gd name="T3" fmla="*/ 4 h 14"/>
                  <a:gd name="T4" fmla="*/ 6 w 14"/>
                  <a:gd name="T5" fmla="*/ 2 h 14"/>
                  <a:gd name="T6" fmla="*/ 4 w 14"/>
                  <a:gd name="T7" fmla="*/ 2 h 14"/>
                  <a:gd name="T8" fmla="*/ 4 w 14"/>
                  <a:gd name="T9" fmla="*/ 2 h 14"/>
                  <a:gd name="T10" fmla="*/ 4 w 14"/>
                  <a:gd name="T11" fmla="*/ 2 h 14"/>
                  <a:gd name="T12" fmla="*/ 4 w 14"/>
                  <a:gd name="T13" fmla="*/ 2 h 14"/>
                  <a:gd name="T14" fmla="*/ 4 w 14"/>
                  <a:gd name="T15" fmla="*/ 4 h 14"/>
                  <a:gd name="T16" fmla="*/ 2 w 14"/>
                  <a:gd name="T17" fmla="*/ 4 h 14"/>
                  <a:gd name="T18" fmla="*/ 4 w 14"/>
                  <a:gd name="T19" fmla="*/ 4 h 14"/>
                  <a:gd name="T20" fmla="*/ 2 w 14"/>
                  <a:gd name="T21" fmla="*/ 10 h 14"/>
                  <a:gd name="T22" fmla="*/ 0 w 14"/>
                  <a:gd name="T23" fmla="*/ 10 h 14"/>
                  <a:gd name="T24" fmla="*/ 2 w 14"/>
                  <a:gd name="T25" fmla="*/ 10 h 14"/>
                  <a:gd name="T26" fmla="*/ 2 w 14"/>
                  <a:gd name="T27" fmla="*/ 10 h 14"/>
                  <a:gd name="T28" fmla="*/ 2 w 14"/>
                  <a:gd name="T29" fmla="*/ 12 h 14"/>
                  <a:gd name="T30" fmla="*/ 4 w 14"/>
                  <a:gd name="T31" fmla="*/ 10 h 14"/>
                  <a:gd name="T32" fmla="*/ 4 w 14"/>
                  <a:gd name="T33" fmla="*/ 12 h 14"/>
                  <a:gd name="T34" fmla="*/ 4 w 14"/>
                  <a:gd name="T35" fmla="*/ 12 h 14"/>
                  <a:gd name="T36" fmla="*/ 10 w 14"/>
                  <a:gd name="T37" fmla="*/ 14 h 14"/>
                  <a:gd name="T38" fmla="*/ 10 w 14"/>
                  <a:gd name="T39" fmla="*/ 14 h 14"/>
                  <a:gd name="T40" fmla="*/ 10 w 14"/>
                  <a:gd name="T41" fmla="*/ 14 h 14"/>
                  <a:gd name="T42" fmla="*/ 12 w 14"/>
                  <a:gd name="T43" fmla="*/ 14 h 14"/>
                  <a:gd name="T44" fmla="*/ 12 w 14"/>
                  <a:gd name="T45" fmla="*/ 14 h 14"/>
                  <a:gd name="T46" fmla="*/ 12 w 14"/>
                  <a:gd name="T47" fmla="*/ 12 h 14"/>
                  <a:gd name="T48" fmla="*/ 14 w 14"/>
                  <a:gd name="T49" fmla="*/ 12 h 14"/>
                  <a:gd name="T50" fmla="*/ 12 w 14"/>
                  <a:gd name="T51" fmla="*/ 12 h 14"/>
                  <a:gd name="T52" fmla="*/ 14 w 14"/>
                  <a:gd name="T53" fmla="*/ 6 h 14"/>
                  <a:gd name="T54" fmla="*/ 14 w 14"/>
                  <a:gd name="T55" fmla="*/ 4 h 14"/>
                  <a:gd name="T56" fmla="*/ 12 w 14"/>
                  <a:gd name="T57" fmla="*/ 4 h 14"/>
                  <a:gd name="T58" fmla="*/ 12 w 14"/>
                  <a:gd name="T59" fmla="*/ 4 h 14"/>
                  <a:gd name="T60" fmla="*/ 12 w 14"/>
                  <a:gd name="T61" fmla="*/ 4 h 14"/>
                  <a:gd name="T62" fmla="*/ 1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2"/>
                    </a:lnTo>
                    <a:lnTo>
                      <a:pt x="12" y="4"/>
                    </a:lnTo>
                    <a:lnTo>
                      <a:pt x="12" y="4"/>
                    </a:lnTo>
                    <a:lnTo>
                      <a:pt x="8" y="6"/>
                    </a:lnTo>
                    <a:lnTo>
                      <a:pt x="6" y="2"/>
                    </a:lnTo>
                    <a:lnTo>
                      <a:pt x="6" y="0"/>
                    </a:lnTo>
                    <a:lnTo>
                      <a:pt x="4" y="2"/>
                    </a:lnTo>
                    <a:lnTo>
                      <a:pt x="6" y="2"/>
                    </a:lnTo>
                    <a:lnTo>
                      <a:pt x="4" y="2"/>
                    </a:lnTo>
                    <a:lnTo>
                      <a:pt x="4" y="2"/>
                    </a:lnTo>
                    <a:lnTo>
                      <a:pt x="4" y="2"/>
                    </a:lnTo>
                    <a:lnTo>
                      <a:pt x="4" y="2"/>
                    </a:lnTo>
                    <a:lnTo>
                      <a:pt x="4" y="2"/>
                    </a:lnTo>
                    <a:lnTo>
                      <a:pt x="4" y="2"/>
                    </a:lnTo>
                    <a:lnTo>
                      <a:pt x="4" y="4"/>
                    </a:lnTo>
                    <a:lnTo>
                      <a:pt x="2" y="2"/>
                    </a:lnTo>
                    <a:lnTo>
                      <a:pt x="2" y="4"/>
                    </a:lnTo>
                    <a:lnTo>
                      <a:pt x="4" y="4"/>
                    </a:lnTo>
                    <a:lnTo>
                      <a:pt x="4" y="4"/>
                    </a:lnTo>
                    <a:lnTo>
                      <a:pt x="6" y="8"/>
                    </a:lnTo>
                    <a:lnTo>
                      <a:pt x="2" y="10"/>
                    </a:lnTo>
                    <a:lnTo>
                      <a:pt x="2" y="10"/>
                    </a:lnTo>
                    <a:lnTo>
                      <a:pt x="0" y="10"/>
                    </a:lnTo>
                    <a:lnTo>
                      <a:pt x="2" y="10"/>
                    </a:lnTo>
                    <a:lnTo>
                      <a:pt x="2" y="10"/>
                    </a:lnTo>
                    <a:lnTo>
                      <a:pt x="4" y="10"/>
                    </a:lnTo>
                    <a:lnTo>
                      <a:pt x="2" y="10"/>
                    </a:lnTo>
                    <a:lnTo>
                      <a:pt x="2" y="12"/>
                    </a:lnTo>
                    <a:lnTo>
                      <a:pt x="2" y="12"/>
                    </a:lnTo>
                    <a:lnTo>
                      <a:pt x="4" y="12"/>
                    </a:lnTo>
                    <a:lnTo>
                      <a:pt x="4" y="10"/>
                    </a:lnTo>
                    <a:lnTo>
                      <a:pt x="4" y="12"/>
                    </a:lnTo>
                    <a:lnTo>
                      <a:pt x="4" y="12"/>
                    </a:lnTo>
                    <a:lnTo>
                      <a:pt x="4" y="14"/>
                    </a:lnTo>
                    <a:lnTo>
                      <a:pt x="4" y="12"/>
                    </a:lnTo>
                    <a:lnTo>
                      <a:pt x="8" y="10"/>
                    </a:lnTo>
                    <a:lnTo>
                      <a:pt x="10" y="14"/>
                    </a:lnTo>
                    <a:lnTo>
                      <a:pt x="10" y="14"/>
                    </a:lnTo>
                    <a:lnTo>
                      <a:pt x="10" y="14"/>
                    </a:lnTo>
                    <a:lnTo>
                      <a:pt x="10" y="14"/>
                    </a:lnTo>
                    <a:lnTo>
                      <a:pt x="10" y="14"/>
                    </a:lnTo>
                    <a:lnTo>
                      <a:pt x="12" y="12"/>
                    </a:lnTo>
                    <a:lnTo>
                      <a:pt x="12" y="14"/>
                    </a:lnTo>
                    <a:lnTo>
                      <a:pt x="12" y="14"/>
                    </a:lnTo>
                    <a:lnTo>
                      <a:pt x="12" y="14"/>
                    </a:lnTo>
                    <a:lnTo>
                      <a:pt x="12" y="12"/>
                    </a:lnTo>
                    <a:lnTo>
                      <a:pt x="12" y="12"/>
                    </a:lnTo>
                    <a:lnTo>
                      <a:pt x="12" y="12"/>
                    </a:lnTo>
                    <a:lnTo>
                      <a:pt x="14" y="12"/>
                    </a:lnTo>
                    <a:lnTo>
                      <a:pt x="14" y="12"/>
                    </a:lnTo>
                    <a:lnTo>
                      <a:pt x="12" y="12"/>
                    </a:lnTo>
                    <a:lnTo>
                      <a:pt x="10" y="8"/>
                    </a:lnTo>
                    <a:lnTo>
                      <a:pt x="14" y="6"/>
                    </a:lnTo>
                    <a:lnTo>
                      <a:pt x="14" y="6"/>
                    </a:lnTo>
                    <a:lnTo>
                      <a:pt x="14" y="4"/>
                    </a:lnTo>
                    <a:lnTo>
                      <a:pt x="14" y="6"/>
                    </a:lnTo>
                    <a:lnTo>
                      <a:pt x="12" y="4"/>
                    </a:lnTo>
                    <a:lnTo>
                      <a:pt x="14" y="4"/>
                    </a:lnTo>
                    <a:lnTo>
                      <a:pt x="12" y="4"/>
                    </a:lnTo>
                    <a:lnTo>
                      <a:pt x="12" y="4"/>
                    </a:lnTo>
                    <a:lnTo>
                      <a:pt x="12" y="4"/>
                    </a:lnTo>
                    <a:lnTo>
                      <a:pt x="12" y="4"/>
                    </a:lnTo>
                    <a:lnTo>
                      <a:pt x="12" y="4"/>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2">
                <a:extLst>
                  <a:ext uri="{FF2B5EF4-FFF2-40B4-BE49-F238E27FC236}">
                    <a16:creationId xmlns:a16="http://schemas.microsoft.com/office/drawing/2014/main" id="{D52E089C-6061-4FDB-9B98-23092AB6F66E}"/>
                  </a:ext>
                </a:extLst>
              </p:cNvPr>
              <p:cNvSpPr>
                <a:spLocks/>
              </p:cNvSpPr>
              <p:nvPr/>
            </p:nvSpPr>
            <p:spPr bwMode="auto">
              <a:xfrm>
                <a:off x="7210344" y="5368940"/>
                <a:ext cx="22090" cy="22090"/>
              </a:xfrm>
              <a:custGeom>
                <a:avLst/>
                <a:gdLst>
                  <a:gd name="T0" fmla="*/ 12 w 14"/>
                  <a:gd name="T1" fmla="*/ 0 h 14"/>
                  <a:gd name="T2" fmla="*/ 12 w 14"/>
                  <a:gd name="T3" fmla="*/ 2 h 14"/>
                  <a:gd name="T4" fmla="*/ 6 w 14"/>
                  <a:gd name="T5" fmla="*/ 0 h 14"/>
                  <a:gd name="T6" fmla="*/ 4 w 14"/>
                  <a:gd name="T7" fmla="*/ 0 h 14"/>
                  <a:gd name="T8" fmla="*/ 4 w 14"/>
                  <a:gd name="T9" fmla="*/ 2 h 14"/>
                  <a:gd name="T10" fmla="*/ 4 w 14"/>
                  <a:gd name="T11" fmla="*/ 0 h 14"/>
                  <a:gd name="T12" fmla="*/ 2 w 14"/>
                  <a:gd name="T13" fmla="*/ 2 h 14"/>
                  <a:gd name="T14" fmla="*/ 2 w 14"/>
                  <a:gd name="T15" fmla="*/ 2 h 14"/>
                  <a:gd name="T16" fmla="*/ 2 w 14"/>
                  <a:gd name="T17" fmla="*/ 2 h 14"/>
                  <a:gd name="T18" fmla="*/ 2 w 14"/>
                  <a:gd name="T19" fmla="*/ 2 h 14"/>
                  <a:gd name="T20" fmla="*/ 2 w 14"/>
                  <a:gd name="T21" fmla="*/ 8 h 14"/>
                  <a:gd name="T22" fmla="*/ 0 w 14"/>
                  <a:gd name="T23" fmla="*/ 8 h 14"/>
                  <a:gd name="T24" fmla="*/ 2 w 14"/>
                  <a:gd name="T25" fmla="*/ 8 h 14"/>
                  <a:gd name="T26" fmla="*/ 2 w 14"/>
                  <a:gd name="T27" fmla="*/ 10 h 14"/>
                  <a:gd name="T28" fmla="*/ 2 w 14"/>
                  <a:gd name="T29" fmla="*/ 10 h 14"/>
                  <a:gd name="T30" fmla="*/ 2 w 14"/>
                  <a:gd name="T31" fmla="*/ 10 h 14"/>
                  <a:gd name="T32" fmla="*/ 2 w 14"/>
                  <a:gd name="T33" fmla="*/ 12 h 14"/>
                  <a:gd name="T34" fmla="*/ 4 w 14"/>
                  <a:gd name="T35" fmla="*/ 10 h 14"/>
                  <a:gd name="T36" fmla="*/ 10 w 14"/>
                  <a:gd name="T37" fmla="*/ 12 h 14"/>
                  <a:gd name="T38" fmla="*/ 10 w 14"/>
                  <a:gd name="T39" fmla="*/ 14 h 14"/>
                  <a:gd name="T40" fmla="*/ 10 w 14"/>
                  <a:gd name="T41" fmla="*/ 12 h 14"/>
                  <a:gd name="T42" fmla="*/ 10 w 14"/>
                  <a:gd name="T43" fmla="*/ 12 h 14"/>
                  <a:gd name="T44" fmla="*/ 12 w 14"/>
                  <a:gd name="T45" fmla="*/ 12 h 14"/>
                  <a:gd name="T46" fmla="*/ 10 w 14"/>
                  <a:gd name="T47" fmla="*/ 12 h 14"/>
                  <a:gd name="T48" fmla="*/ 12 w 14"/>
                  <a:gd name="T49" fmla="*/ 12 h 14"/>
                  <a:gd name="T50" fmla="*/ 12 w 14"/>
                  <a:gd name="T51" fmla="*/ 10 h 14"/>
                  <a:gd name="T52" fmla="*/ 12 w 14"/>
                  <a:gd name="T53" fmla="*/ 4 h 14"/>
                  <a:gd name="T54" fmla="*/ 14 w 14"/>
                  <a:gd name="T55" fmla="*/ 4 h 14"/>
                  <a:gd name="T56" fmla="*/ 12 w 14"/>
                  <a:gd name="T57" fmla="*/ 4 h 14"/>
                  <a:gd name="T58" fmla="*/ 12 w 14"/>
                  <a:gd name="T59" fmla="*/ 2 h 14"/>
                  <a:gd name="T60" fmla="*/ 12 w 14"/>
                  <a:gd name="T61" fmla="*/ 2 h 14"/>
                  <a:gd name="T62" fmla="*/ 12 w 14"/>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8" y="8"/>
                    </a:lnTo>
                    <a:lnTo>
                      <a:pt x="10" y="12"/>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63">
                <a:extLst>
                  <a:ext uri="{FF2B5EF4-FFF2-40B4-BE49-F238E27FC236}">
                    <a16:creationId xmlns:a16="http://schemas.microsoft.com/office/drawing/2014/main" id="{A0C3CF7A-C4AB-474D-8922-A8E7BC9AB399}"/>
                  </a:ext>
                </a:extLst>
              </p:cNvPr>
              <p:cNvSpPr>
                <a:spLocks/>
              </p:cNvSpPr>
              <p:nvPr/>
            </p:nvSpPr>
            <p:spPr bwMode="auto">
              <a:xfrm>
                <a:off x="7166164" y="5400497"/>
                <a:ext cx="22090" cy="20511"/>
              </a:xfrm>
              <a:custGeom>
                <a:avLst/>
                <a:gdLst>
                  <a:gd name="T0" fmla="*/ 12 w 14"/>
                  <a:gd name="T1" fmla="*/ 0 h 13"/>
                  <a:gd name="T2" fmla="*/ 12 w 14"/>
                  <a:gd name="T3" fmla="*/ 2 h 13"/>
                  <a:gd name="T4" fmla="*/ 6 w 14"/>
                  <a:gd name="T5" fmla="*/ 0 h 13"/>
                  <a:gd name="T6" fmla="*/ 4 w 14"/>
                  <a:gd name="T7" fmla="*/ 0 h 13"/>
                  <a:gd name="T8" fmla="*/ 4 w 14"/>
                  <a:gd name="T9" fmla="*/ 2 h 13"/>
                  <a:gd name="T10" fmla="*/ 4 w 14"/>
                  <a:gd name="T11" fmla="*/ 0 h 13"/>
                  <a:gd name="T12" fmla="*/ 2 w 14"/>
                  <a:gd name="T13" fmla="*/ 2 h 13"/>
                  <a:gd name="T14" fmla="*/ 2 w 14"/>
                  <a:gd name="T15" fmla="*/ 2 h 13"/>
                  <a:gd name="T16" fmla="*/ 2 w 14"/>
                  <a:gd name="T17" fmla="*/ 2 h 13"/>
                  <a:gd name="T18" fmla="*/ 2 w 14"/>
                  <a:gd name="T19" fmla="*/ 2 h 13"/>
                  <a:gd name="T20" fmla="*/ 2 w 14"/>
                  <a:gd name="T21" fmla="*/ 8 h 13"/>
                  <a:gd name="T22" fmla="*/ 0 w 14"/>
                  <a:gd name="T23" fmla="*/ 8 h 13"/>
                  <a:gd name="T24" fmla="*/ 2 w 14"/>
                  <a:gd name="T25" fmla="*/ 8 h 13"/>
                  <a:gd name="T26" fmla="*/ 2 w 14"/>
                  <a:gd name="T27" fmla="*/ 10 h 13"/>
                  <a:gd name="T28" fmla="*/ 2 w 14"/>
                  <a:gd name="T29" fmla="*/ 10 h 13"/>
                  <a:gd name="T30" fmla="*/ 2 w 14"/>
                  <a:gd name="T31" fmla="*/ 10 h 13"/>
                  <a:gd name="T32" fmla="*/ 2 w 14"/>
                  <a:gd name="T33" fmla="*/ 12 h 13"/>
                  <a:gd name="T34" fmla="*/ 4 w 14"/>
                  <a:gd name="T35" fmla="*/ 10 h 13"/>
                  <a:gd name="T36" fmla="*/ 10 w 14"/>
                  <a:gd name="T37" fmla="*/ 12 h 13"/>
                  <a:gd name="T38" fmla="*/ 10 w 14"/>
                  <a:gd name="T39" fmla="*/ 13 h 13"/>
                  <a:gd name="T40" fmla="*/ 10 w 14"/>
                  <a:gd name="T41" fmla="*/ 12 h 13"/>
                  <a:gd name="T42" fmla="*/ 10 w 14"/>
                  <a:gd name="T43" fmla="*/ 12 h 13"/>
                  <a:gd name="T44" fmla="*/ 12 w 14"/>
                  <a:gd name="T45" fmla="*/ 12 h 13"/>
                  <a:gd name="T46" fmla="*/ 10 w 14"/>
                  <a:gd name="T47" fmla="*/ 12 h 13"/>
                  <a:gd name="T48" fmla="*/ 12 w 14"/>
                  <a:gd name="T49" fmla="*/ 12 h 13"/>
                  <a:gd name="T50" fmla="*/ 12 w 14"/>
                  <a:gd name="T51" fmla="*/ 10 h 13"/>
                  <a:gd name="T52" fmla="*/ 12 w 14"/>
                  <a:gd name="T53" fmla="*/ 4 h 13"/>
                  <a:gd name="T54" fmla="*/ 14 w 14"/>
                  <a:gd name="T55" fmla="*/ 4 h 13"/>
                  <a:gd name="T56" fmla="*/ 12 w 14"/>
                  <a:gd name="T57" fmla="*/ 4 h 13"/>
                  <a:gd name="T58" fmla="*/ 12 w 14"/>
                  <a:gd name="T59" fmla="*/ 2 h 13"/>
                  <a:gd name="T60" fmla="*/ 12 w 14"/>
                  <a:gd name="T61" fmla="*/ 2 h 13"/>
                  <a:gd name="T62" fmla="*/ 12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6" y="8"/>
                    </a:lnTo>
                    <a:lnTo>
                      <a:pt x="10" y="12"/>
                    </a:lnTo>
                    <a:lnTo>
                      <a:pt x="10" y="12"/>
                    </a:lnTo>
                    <a:lnTo>
                      <a:pt x="10" y="13"/>
                    </a:lnTo>
                    <a:lnTo>
                      <a:pt x="10" y="13"/>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4">
                <a:extLst>
                  <a:ext uri="{FF2B5EF4-FFF2-40B4-BE49-F238E27FC236}">
                    <a16:creationId xmlns:a16="http://schemas.microsoft.com/office/drawing/2014/main" id="{AF331D63-F7FB-493D-9F93-B57DA8DFFDFA}"/>
                  </a:ext>
                </a:extLst>
              </p:cNvPr>
              <p:cNvSpPr>
                <a:spLocks/>
              </p:cNvSpPr>
              <p:nvPr/>
            </p:nvSpPr>
            <p:spPr bwMode="auto">
              <a:xfrm>
                <a:off x="7363395" y="5409964"/>
                <a:ext cx="71004" cy="52068"/>
              </a:xfrm>
              <a:custGeom>
                <a:avLst/>
                <a:gdLst>
                  <a:gd name="T0" fmla="*/ 0 w 23"/>
                  <a:gd name="T1" fmla="*/ 13 h 17"/>
                  <a:gd name="T2" fmla="*/ 1 w 23"/>
                  <a:gd name="T3" fmla="*/ 10 h 17"/>
                  <a:gd name="T4" fmla="*/ 6 w 23"/>
                  <a:gd name="T5" fmla="*/ 8 h 17"/>
                  <a:gd name="T6" fmla="*/ 11 w 23"/>
                  <a:gd name="T7" fmla="*/ 6 h 17"/>
                  <a:gd name="T8" fmla="*/ 19 w 23"/>
                  <a:gd name="T9" fmla="*/ 0 h 17"/>
                  <a:gd name="T10" fmla="*/ 16 w 23"/>
                  <a:gd name="T11" fmla="*/ 5 h 17"/>
                  <a:gd name="T12" fmla="*/ 12 w 23"/>
                  <a:gd name="T13" fmla="*/ 9 h 17"/>
                  <a:gd name="T14" fmla="*/ 16 w 23"/>
                  <a:gd name="T15" fmla="*/ 8 h 17"/>
                  <a:gd name="T16" fmla="*/ 21 w 23"/>
                  <a:gd name="T17" fmla="*/ 6 h 17"/>
                  <a:gd name="T18" fmla="*/ 23 w 23"/>
                  <a:gd name="T19" fmla="*/ 5 h 17"/>
                  <a:gd name="T20" fmla="*/ 20 w 23"/>
                  <a:gd name="T21" fmla="*/ 9 h 17"/>
                  <a:gd name="T22" fmla="*/ 13 w 23"/>
                  <a:gd name="T23" fmla="*/ 15 h 17"/>
                  <a:gd name="T24" fmla="*/ 0 w 23"/>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7">
                    <a:moveTo>
                      <a:pt x="0" y="13"/>
                    </a:moveTo>
                    <a:cubicBezTo>
                      <a:pt x="0" y="12"/>
                      <a:pt x="1" y="11"/>
                      <a:pt x="1" y="10"/>
                    </a:cubicBezTo>
                    <a:cubicBezTo>
                      <a:pt x="2" y="9"/>
                      <a:pt x="5" y="8"/>
                      <a:pt x="6" y="8"/>
                    </a:cubicBezTo>
                    <a:cubicBezTo>
                      <a:pt x="7" y="7"/>
                      <a:pt x="9" y="7"/>
                      <a:pt x="11" y="6"/>
                    </a:cubicBezTo>
                    <a:cubicBezTo>
                      <a:pt x="15" y="4"/>
                      <a:pt x="19" y="0"/>
                      <a:pt x="19" y="0"/>
                    </a:cubicBezTo>
                    <a:cubicBezTo>
                      <a:pt x="19" y="0"/>
                      <a:pt x="18" y="3"/>
                      <a:pt x="16" y="5"/>
                    </a:cubicBezTo>
                    <a:cubicBezTo>
                      <a:pt x="15" y="7"/>
                      <a:pt x="12" y="9"/>
                      <a:pt x="12" y="9"/>
                    </a:cubicBezTo>
                    <a:cubicBezTo>
                      <a:pt x="12" y="9"/>
                      <a:pt x="14" y="9"/>
                      <a:pt x="16" y="8"/>
                    </a:cubicBezTo>
                    <a:cubicBezTo>
                      <a:pt x="17" y="8"/>
                      <a:pt x="20" y="7"/>
                      <a:pt x="21" y="6"/>
                    </a:cubicBezTo>
                    <a:cubicBezTo>
                      <a:pt x="23" y="5"/>
                      <a:pt x="23" y="5"/>
                      <a:pt x="23" y="5"/>
                    </a:cubicBezTo>
                    <a:cubicBezTo>
                      <a:pt x="23" y="5"/>
                      <a:pt x="20" y="8"/>
                      <a:pt x="20" y="9"/>
                    </a:cubicBezTo>
                    <a:cubicBezTo>
                      <a:pt x="17" y="12"/>
                      <a:pt x="15" y="14"/>
                      <a:pt x="13" y="15"/>
                    </a:cubicBezTo>
                    <a:cubicBezTo>
                      <a:pt x="10" y="17"/>
                      <a:pt x="0" y="13"/>
                      <a:pt x="0" y="1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65">
                <a:extLst>
                  <a:ext uri="{FF2B5EF4-FFF2-40B4-BE49-F238E27FC236}">
                    <a16:creationId xmlns:a16="http://schemas.microsoft.com/office/drawing/2014/main" id="{86A2E0FC-285F-49B9-8DC8-F2BE4E44590E}"/>
                  </a:ext>
                </a:extLst>
              </p:cNvPr>
              <p:cNvSpPr>
                <a:spLocks/>
              </p:cNvSpPr>
              <p:nvPr/>
            </p:nvSpPr>
            <p:spPr bwMode="auto">
              <a:xfrm>
                <a:off x="7219811" y="5515680"/>
                <a:ext cx="58381" cy="61535"/>
              </a:xfrm>
              <a:custGeom>
                <a:avLst/>
                <a:gdLst>
                  <a:gd name="T0" fmla="*/ 19 w 19"/>
                  <a:gd name="T1" fmla="*/ 5 h 20"/>
                  <a:gd name="T2" fmla="*/ 18 w 19"/>
                  <a:gd name="T3" fmla="*/ 1 h 20"/>
                  <a:gd name="T4" fmla="*/ 16 w 19"/>
                  <a:gd name="T5" fmla="*/ 1 h 20"/>
                  <a:gd name="T6" fmla="*/ 13 w 19"/>
                  <a:gd name="T7" fmla="*/ 4 h 20"/>
                  <a:gd name="T8" fmla="*/ 9 w 19"/>
                  <a:gd name="T9" fmla="*/ 9 h 20"/>
                  <a:gd name="T10" fmla="*/ 3 w 19"/>
                  <a:gd name="T11" fmla="*/ 14 h 20"/>
                  <a:gd name="T12" fmla="*/ 0 w 19"/>
                  <a:gd name="T13" fmla="*/ 17 h 20"/>
                  <a:gd name="T14" fmla="*/ 3 w 19"/>
                  <a:gd name="T15" fmla="*/ 17 h 20"/>
                  <a:gd name="T16" fmla="*/ 7 w 19"/>
                  <a:gd name="T17" fmla="*/ 15 h 20"/>
                  <a:gd name="T18" fmla="*/ 10 w 19"/>
                  <a:gd name="T19" fmla="*/ 12 h 20"/>
                  <a:gd name="T20" fmla="*/ 9 w 19"/>
                  <a:gd name="T21" fmla="*/ 15 h 20"/>
                  <a:gd name="T22" fmla="*/ 7 w 19"/>
                  <a:gd name="T23" fmla="*/ 19 h 20"/>
                  <a:gd name="T24" fmla="*/ 5 w 19"/>
                  <a:gd name="T25" fmla="*/ 20 h 20"/>
                  <a:gd name="T26" fmla="*/ 8 w 19"/>
                  <a:gd name="T27" fmla="*/ 20 h 20"/>
                  <a:gd name="T28" fmla="*/ 13 w 19"/>
                  <a:gd name="T29" fmla="*/ 17 h 20"/>
                  <a:gd name="T30" fmla="*/ 17 w 19"/>
                  <a:gd name="T31" fmla="*/ 13 h 20"/>
                  <a:gd name="T32" fmla="*/ 19 w 19"/>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19" y="5"/>
                    </a:moveTo>
                    <a:cubicBezTo>
                      <a:pt x="19" y="3"/>
                      <a:pt x="18" y="1"/>
                      <a:pt x="18" y="1"/>
                    </a:cubicBezTo>
                    <a:cubicBezTo>
                      <a:pt x="18" y="1"/>
                      <a:pt x="17" y="0"/>
                      <a:pt x="16" y="1"/>
                    </a:cubicBezTo>
                    <a:cubicBezTo>
                      <a:pt x="15" y="1"/>
                      <a:pt x="14" y="2"/>
                      <a:pt x="13" y="4"/>
                    </a:cubicBezTo>
                    <a:cubicBezTo>
                      <a:pt x="12" y="5"/>
                      <a:pt x="10" y="7"/>
                      <a:pt x="9" y="9"/>
                    </a:cubicBezTo>
                    <a:cubicBezTo>
                      <a:pt x="8" y="10"/>
                      <a:pt x="4" y="13"/>
                      <a:pt x="3" y="14"/>
                    </a:cubicBezTo>
                    <a:cubicBezTo>
                      <a:pt x="1" y="16"/>
                      <a:pt x="0" y="17"/>
                      <a:pt x="0" y="17"/>
                    </a:cubicBezTo>
                    <a:cubicBezTo>
                      <a:pt x="0" y="17"/>
                      <a:pt x="2" y="17"/>
                      <a:pt x="3" y="17"/>
                    </a:cubicBezTo>
                    <a:cubicBezTo>
                      <a:pt x="4" y="16"/>
                      <a:pt x="5" y="16"/>
                      <a:pt x="7" y="15"/>
                    </a:cubicBezTo>
                    <a:cubicBezTo>
                      <a:pt x="8" y="14"/>
                      <a:pt x="10" y="12"/>
                      <a:pt x="10" y="12"/>
                    </a:cubicBezTo>
                    <a:cubicBezTo>
                      <a:pt x="10" y="12"/>
                      <a:pt x="10" y="14"/>
                      <a:pt x="9" y="15"/>
                    </a:cubicBezTo>
                    <a:cubicBezTo>
                      <a:pt x="9" y="17"/>
                      <a:pt x="8" y="18"/>
                      <a:pt x="7" y="19"/>
                    </a:cubicBezTo>
                    <a:cubicBezTo>
                      <a:pt x="6" y="19"/>
                      <a:pt x="5" y="20"/>
                      <a:pt x="5" y="20"/>
                    </a:cubicBezTo>
                    <a:cubicBezTo>
                      <a:pt x="5" y="20"/>
                      <a:pt x="7" y="20"/>
                      <a:pt x="8" y="20"/>
                    </a:cubicBezTo>
                    <a:cubicBezTo>
                      <a:pt x="9" y="19"/>
                      <a:pt x="11" y="19"/>
                      <a:pt x="13" y="17"/>
                    </a:cubicBezTo>
                    <a:cubicBezTo>
                      <a:pt x="14" y="16"/>
                      <a:pt x="17" y="14"/>
                      <a:pt x="17" y="13"/>
                    </a:cubicBezTo>
                    <a:cubicBezTo>
                      <a:pt x="18" y="13"/>
                      <a:pt x="19" y="8"/>
                      <a:pt x="19" y="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66">
                <a:extLst>
                  <a:ext uri="{FF2B5EF4-FFF2-40B4-BE49-F238E27FC236}">
                    <a16:creationId xmlns:a16="http://schemas.microsoft.com/office/drawing/2014/main" id="{49718712-30C0-4072-97AD-0DB14E51EFEB}"/>
                  </a:ext>
                </a:extLst>
              </p:cNvPr>
              <p:cNvSpPr>
                <a:spLocks/>
              </p:cNvSpPr>
              <p:nvPr/>
            </p:nvSpPr>
            <p:spPr bwMode="auto">
              <a:xfrm>
                <a:off x="7363395" y="5436788"/>
                <a:ext cx="26824" cy="31557"/>
              </a:xfrm>
              <a:custGeom>
                <a:avLst/>
                <a:gdLst>
                  <a:gd name="T0" fmla="*/ 8 w 9"/>
                  <a:gd name="T1" fmla="*/ 0 h 10"/>
                  <a:gd name="T2" fmla="*/ 1 w 9"/>
                  <a:gd name="T3" fmla="*/ 4 h 10"/>
                  <a:gd name="T4" fmla="*/ 0 w 9"/>
                  <a:gd name="T5" fmla="*/ 4 h 10"/>
                  <a:gd name="T6" fmla="*/ 5 w 9"/>
                  <a:gd name="T7" fmla="*/ 9 h 10"/>
                  <a:gd name="T8" fmla="*/ 9 w 9"/>
                  <a:gd name="T9" fmla="*/ 4 h 10"/>
                  <a:gd name="T10" fmla="*/ 8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8" y="0"/>
                    </a:moveTo>
                    <a:cubicBezTo>
                      <a:pt x="7" y="0"/>
                      <a:pt x="5" y="4"/>
                      <a:pt x="1" y="4"/>
                    </a:cubicBezTo>
                    <a:cubicBezTo>
                      <a:pt x="0" y="4"/>
                      <a:pt x="0" y="4"/>
                      <a:pt x="0" y="4"/>
                    </a:cubicBezTo>
                    <a:cubicBezTo>
                      <a:pt x="0" y="4"/>
                      <a:pt x="3" y="9"/>
                      <a:pt x="5" y="9"/>
                    </a:cubicBezTo>
                    <a:cubicBezTo>
                      <a:pt x="7" y="10"/>
                      <a:pt x="9" y="4"/>
                      <a:pt x="9" y="4"/>
                    </a:cubicBezTo>
                    <a:cubicBezTo>
                      <a:pt x="9" y="4"/>
                      <a:pt x="8" y="0"/>
                      <a:pt x="8" y="0"/>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67">
                <a:extLst>
                  <a:ext uri="{FF2B5EF4-FFF2-40B4-BE49-F238E27FC236}">
                    <a16:creationId xmlns:a16="http://schemas.microsoft.com/office/drawing/2014/main" id="{63FFA557-BF53-4F0F-94CA-C65E2DE55972}"/>
                  </a:ext>
                </a:extLst>
              </p:cNvPr>
              <p:cNvSpPr>
                <a:spLocks/>
              </p:cNvSpPr>
              <p:nvPr/>
            </p:nvSpPr>
            <p:spPr bwMode="auto">
              <a:xfrm>
                <a:off x="7257679" y="5515680"/>
                <a:ext cx="29980" cy="23667"/>
              </a:xfrm>
              <a:custGeom>
                <a:avLst/>
                <a:gdLst>
                  <a:gd name="T0" fmla="*/ 1 w 10"/>
                  <a:gd name="T1" fmla="*/ 7 h 8"/>
                  <a:gd name="T2" fmla="*/ 4 w 10"/>
                  <a:gd name="T3" fmla="*/ 3 h 8"/>
                  <a:gd name="T4" fmla="*/ 6 w 10"/>
                  <a:gd name="T5" fmla="*/ 1 h 8"/>
                  <a:gd name="T6" fmla="*/ 10 w 10"/>
                  <a:gd name="T7" fmla="*/ 6 h 8"/>
                  <a:gd name="T8" fmla="*/ 3 w 10"/>
                  <a:gd name="T9" fmla="*/ 8 h 8"/>
                  <a:gd name="T10" fmla="*/ 1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1" y="7"/>
                    </a:moveTo>
                    <a:cubicBezTo>
                      <a:pt x="0" y="7"/>
                      <a:pt x="3" y="4"/>
                      <a:pt x="4" y="3"/>
                    </a:cubicBezTo>
                    <a:cubicBezTo>
                      <a:pt x="5" y="3"/>
                      <a:pt x="6" y="2"/>
                      <a:pt x="6" y="1"/>
                    </a:cubicBezTo>
                    <a:cubicBezTo>
                      <a:pt x="5" y="0"/>
                      <a:pt x="9" y="5"/>
                      <a:pt x="10" y="6"/>
                    </a:cubicBezTo>
                    <a:cubicBezTo>
                      <a:pt x="10" y="8"/>
                      <a:pt x="3" y="8"/>
                      <a:pt x="3" y="8"/>
                    </a:cubicBezTo>
                    <a:lnTo>
                      <a:pt x="1"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68">
                <a:extLst>
                  <a:ext uri="{FF2B5EF4-FFF2-40B4-BE49-F238E27FC236}">
                    <a16:creationId xmlns:a16="http://schemas.microsoft.com/office/drawing/2014/main" id="{C6CF161B-AA75-4D18-AAED-A270D4C5B1E9}"/>
                  </a:ext>
                </a:extLst>
              </p:cNvPr>
              <p:cNvSpPr>
                <a:spLocks/>
              </p:cNvSpPr>
              <p:nvPr/>
            </p:nvSpPr>
            <p:spPr bwMode="auto">
              <a:xfrm>
                <a:off x="7260835" y="5436788"/>
                <a:ext cx="148317" cy="127805"/>
              </a:xfrm>
              <a:custGeom>
                <a:avLst/>
                <a:gdLst>
                  <a:gd name="T0" fmla="*/ 0 w 48"/>
                  <a:gd name="T1" fmla="*/ 32 h 41"/>
                  <a:gd name="T2" fmla="*/ 4 w 48"/>
                  <a:gd name="T3" fmla="*/ 40 h 41"/>
                  <a:gd name="T4" fmla="*/ 30 w 48"/>
                  <a:gd name="T5" fmla="*/ 31 h 41"/>
                  <a:gd name="T6" fmla="*/ 48 w 48"/>
                  <a:gd name="T7" fmla="*/ 7 h 41"/>
                  <a:gd name="T8" fmla="*/ 43 w 48"/>
                  <a:gd name="T9" fmla="*/ 0 h 41"/>
                  <a:gd name="T10" fmla="*/ 41 w 48"/>
                  <a:gd name="T11" fmla="*/ 0 h 41"/>
                  <a:gd name="T12" fmla="*/ 25 w 48"/>
                  <a:gd name="T13" fmla="*/ 23 h 41"/>
                  <a:gd name="T14" fmla="*/ 0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0" y="32"/>
                    </a:moveTo>
                    <a:cubicBezTo>
                      <a:pt x="0" y="32"/>
                      <a:pt x="3" y="39"/>
                      <a:pt x="4" y="40"/>
                    </a:cubicBezTo>
                    <a:cubicBezTo>
                      <a:pt x="5" y="41"/>
                      <a:pt x="18" y="39"/>
                      <a:pt x="30" y="31"/>
                    </a:cubicBezTo>
                    <a:cubicBezTo>
                      <a:pt x="40" y="25"/>
                      <a:pt x="45" y="16"/>
                      <a:pt x="48" y="7"/>
                    </a:cubicBezTo>
                    <a:cubicBezTo>
                      <a:pt x="48" y="6"/>
                      <a:pt x="45" y="1"/>
                      <a:pt x="43" y="0"/>
                    </a:cubicBezTo>
                    <a:cubicBezTo>
                      <a:pt x="42" y="0"/>
                      <a:pt x="41" y="0"/>
                      <a:pt x="41" y="0"/>
                    </a:cubicBezTo>
                    <a:cubicBezTo>
                      <a:pt x="41" y="0"/>
                      <a:pt x="37" y="15"/>
                      <a:pt x="25" y="23"/>
                    </a:cubicBezTo>
                    <a:cubicBezTo>
                      <a:pt x="13" y="31"/>
                      <a:pt x="0" y="32"/>
                      <a:pt x="0" y="32"/>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69">
                <a:extLst>
                  <a:ext uri="{FF2B5EF4-FFF2-40B4-BE49-F238E27FC236}">
                    <a16:creationId xmlns:a16="http://schemas.microsoft.com/office/drawing/2014/main" id="{BAD0353C-C206-420A-BBAA-C0FD2614FEAB}"/>
                  </a:ext>
                </a:extLst>
              </p:cNvPr>
              <p:cNvSpPr>
                <a:spLocks/>
              </p:cNvSpPr>
              <p:nvPr/>
            </p:nvSpPr>
            <p:spPr bwMode="auto">
              <a:xfrm>
                <a:off x="7271880" y="5542503"/>
                <a:ext cx="9467" cy="12623"/>
              </a:xfrm>
              <a:custGeom>
                <a:avLst/>
                <a:gdLst>
                  <a:gd name="T0" fmla="*/ 3 w 3"/>
                  <a:gd name="T1" fmla="*/ 3 h 4"/>
                  <a:gd name="T2" fmla="*/ 2 w 3"/>
                  <a:gd name="T3" fmla="*/ 3 h 4"/>
                  <a:gd name="T4" fmla="*/ 0 w 3"/>
                  <a:gd name="T5" fmla="*/ 2 h 4"/>
                  <a:gd name="T6" fmla="*/ 2 w 3"/>
                  <a:gd name="T7" fmla="*/ 0 h 4"/>
                  <a:gd name="T8" fmla="*/ 3 w 3"/>
                  <a:gd name="T9" fmla="*/ 1 h 4"/>
                  <a:gd name="T10" fmla="*/ 2 w 3"/>
                  <a:gd name="T11" fmla="*/ 1 h 4"/>
                  <a:gd name="T12" fmla="*/ 2 w 3"/>
                  <a:gd name="T13" fmla="*/ 0 h 4"/>
                  <a:gd name="T14" fmla="*/ 1 w 3"/>
                  <a:gd name="T15" fmla="*/ 2 h 4"/>
                  <a:gd name="T16" fmla="*/ 2 w 3"/>
                  <a:gd name="T17" fmla="*/ 3 h 4"/>
                  <a:gd name="T18" fmla="*/ 2 w 3"/>
                  <a:gd name="T19" fmla="*/ 3 h 4"/>
                  <a:gd name="T20" fmla="*/ 2 w 3"/>
                  <a:gd name="T21" fmla="*/ 2 h 4"/>
                  <a:gd name="T22" fmla="*/ 2 w 3"/>
                  <a:gd name="T23" fmla="*/ 2 h 4"/>
                  <a:gd name="T24" fmla="*/ 2 w 3"/>
                  <a:gd name="T25" fmla="*/ 1 h 4"/>
                  <a:gd name="T26" fmla="*/ 3 w 3"/>
                  <a:gd name="T27" fmla="*/ 1 h 4"/>
                  <a:gd name="T28" fmla="*/ 3 w 3"/>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3"/>
                    </a:moveTo>
                    <a:cubicBezTo>
                      <a:pt x="3" y="3"/>
                      <a:pt x="3" y="3"/>
                      <a:pt x="2" y="3"/>
                    </a:cubicBezTo>
                    <a:cubicBezTo>
                      <a:pt x="1" y="4"/>
                      <a:pt x="0" y="3"/>
                      <a:pt x="0" y="2"/>
                    </a:cubicBezTo>
                    <a:cubicBezTo>
                      <a:pt x="0" y="1"/>
                      <a:pt x="0" y="0"/>
                      <a:pt x="2" y="0"/>
                    </a:cubicBezTo>
                    <a:cubicBezTo>
                      <a:pt x="2" y="0"/>
                      <a:pt x="3" y="0"/>
                      <a:pt x="3" y="1"/>
                    </a:cubicBezTo>
                    <a:cubicBezTo>
                      <a:pt x="2" y="1"/>
                      <a:pt x="2" y="1"/>
                      <a:pt x="2" y="1"/>
                    </a:cubicBezTo>
                    <a:cubicBezTo>
                      <a:pt x="2" y="0"/>
                      <a:pt x="2" y="0"/>
                      <a:pt x="2" y="0"/>
                    </a:cubicBezTo>
                    <a:cubicBezTo>
                      <a:pt x="1" y="0"/>
                      <a:pt x="1" y="1"/>
                      <a:pt x="1" y="2"/>
                    </a:cubicBezTo>
                    <a:cubicBezTo>
                      <a:pt x="1" y="2"/>
                      <a:pt x="1" y="3"/>
                      <a:pt x="2" y="3"/>
                    </a:cubicBezTo>
                    <a:cubicBezTo>
                      <a:pt x="2" y="3"/>
                      <a:pt x="2" y="3"/>
                      <a:pt x="2" y="3"/>
                    </a:cubicBezTo>
                    <a:cubicBezTo>
                      <a:pt x="2" y="2"/>
                      <a:pt x="2" y="2"/>
                      <a:pt x="2" y="2"/>
                    </a:cubicBezTo>
                    <a:cubicBezTo>
                      <a:pt x="2" y="2"/>
                      <a:pt x="2" y="2"/>
                      <a:pt x="2" y="2"/>
                    </a:cubicBezTo>
                    <a:cubicBezTo>
                      <a:pt x="2" y="1"/>
                      <a:pt x="2" y="1"/>
                      <a:pt x="2" y="1"/>
                    </a:cubicBezTo>
                    <a:cubicBezTo>
                      <a:pt x="3" y="1"/>
                      <a:pt x="3" y="1"/>
                      <a:pt x="3" y="1"/>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0">
                <a:extLst>
                  <a:ext uri="{FF2B5EF4-FFF2-40B4-BE49-F238E27FC236}">
                    <a16:creationId xmlns:a16="http://schemas.microsoft.com/office/drawing/2014/main" id="{CE827C90-3260-41C0-9F9C-B05B08A1D041}"/>
                  </a:ext>
                </a:extLst>
              </p:cNvPr>
              <p:cNvSpPr>
                <a:spLocks noEditPoints="1"/>
              </p:cNvSpPr>
              <p:nvPr/>
            </p:nvSpPr>
            <p:spPr bwMode="auto">
              <a:xfrm>
                <a:off x="7281347" y="5539347"/>
                <a:ext cx="12623" cy="12623"/>
              </a:xfrm>
              <a:custGeom>
                <a:avLst/>
                <a:gdLst>
                  <a:gd name="T0" fmla="*/ 1 w 4"/>
                  <a:gd name="T1" fmla="*/ 2 h 4"/>
                  <a:gd name="T2" fmla="*/ 2 w 4"/>
                  <a:gd name="T3" fmla="*/ 0 h 4"/>
                  <a:gd name="T4" fmla="*/ 4 w 4"/>
                  <a:gd name="T5" fmla="*/ 2 h 4"/>
                  <a:gd name="T6" fmla="*/ 3 w 4"/>
                  <a:gd name="T7" fmla="*/ 4 h 4"/>
                  <a:gd name="T8" fmla="*/ 1 w 4"/>
                  <a:gd name="T9" fmla="*/ 2 h 4"/>
                  <a:gd name="T10" fmla="*/ 2 w 4"/>
                  <a:gd name="T11" fmla="*/ 4 h 4"/>
                  <a:gd name="T12" fmla="*/ 3 w 4"/>
                  <a:gd name="T13" fmla="*/ 2 h 4"/>
                  <a:gd name="T14" fmla="*/ 2 w 4"/>
                  <a:gd name="T15" fmla="*/ 1 h 4"/>
                  <a:gd name="T16" fmla="*/ 1 w 4"/>
                  <a:gd name="T17" fmla="*/ 2 h 4"/>
                  <a:gd name="T18" fmla="*/ 2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2"/>
                    </a:moveTo>
                    <a:cubicBezTo>
                      <a:pt x="0" y="1"/>
                      <a:pt x="1" y="0"/>
                      <a:pt x="2" y="0"/>
                    </a:cubicBezTo>
                    <a:cubicBezTo>
                      <a:pt x="3" y="0"/>
                      <a:pt x="3" y="1"/>
                      <a:pt x="4" y="2"/>
                    </a:cubicBezTo>
                    <a:cubicBezTo>
                      <a:pt x="4" y="3"/>
                      <a:pt x="4" y="4"/>
                      <a:pt x="3" y="4"/>
                    </a:cubicBezTo>
                    <a:cubicBezTo>
                      <a:pt x="1" y="4"/>
                      <a:pt x="1" y="3"/>
                      <a:pt x="1" y="2"/>
                    </a:cubicBezTo>
                    <a:close/>
                    <a:moveTo>
                      <a:pt x="2" y="4"/>
                    </a:moveTo>
                    <a:cubicBezTo>
                      <a:pt x="3" y="3"/>
                      <a:pt x="3" y="3"/>
                      <a:pt x="3" y="2"/>
                    </a:cubicBezTo>
                    <a:cubicBezTo>
                      <a:pt x="3" y="1"/>
                      <a:pt x="2" y="0"/>
                      <a:pt x="2" y="1"/>
                    </a:cubicBezTo>
                    <a:cubicBezTo>
                      <a:pt x="1" y="1"/>
                      <a:pt x="1" y="1"/>
                      <a:pt x="1" y="2"/>
                    </a:cubicBezTo>
                    <a:cubicBezTo>
                      <a:pt x="2" y="3"/>
                      <a:pt x="2" y="4"/>
                      <a:pt x="2"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71">
                <a:extLst>
                  <a:ext uri="{FF2B5EF4-FFF2-40B4-BE49-F238E27FC236}">
                    <a16:creationId xmlns:a16="http://schemas.microsoft.com/office/drawing/2014/main" id="{307BED59-12BD-4CB3-89F5-1A6A06372A4C}"/>
                  </a:ext>
                </a:extLst>
              </p:cNvPr>
              <p:cNvSpPr>
                <a:spLocks noEditPoints="1"/>
              </p:cNvSpPr>
              <p:nvPr/>
            </p:nvSpPr>
            <p:spPr bwMode="auto">
              <a:xfrm>
                <a:off x="7293969" y="5536191"/>
                <a:ext cx="9467" cy="12623"/>
              </a:xfrm>
              <a:custGeom>
                <a:avLst/>
                <a:gdLst>
                  <a:gd name="T0" fmla="*/ 0 w 3"/>
                  <a:gd name="T1" fmla="*/ 1 h 4"/>
                  <a:gd name="T2" fmla="*/ 1 w 3"/>
                  <a:gd name="T3" fmla="*/ 0 h 4"/>
                  <a:gd name="T4" fmla="*/ 3 w 3"/>
                  <a:gd name="T5" fmla="*/ 2 h 4"/>
                  <a:gd name="T6" fmla="*/ 2 w 3"/>
                  <a:gd name="T7" fmla="*/ 4 h 4"/>
                  <a:gd name="T8" fmla="*/ 1 w 3"/>
                  <a:gd name="T9" fmla="*/ 4 h 4"/>
                  <a:gd name="T10" fmla="*/ 0 w 3"/>
                  <a:gd name="T11" fmla="*/ 1 h 4"/>
                  <a:gd name="T12" fmla="*/ 1 w 3"/>
                  <a:gd name="T13" fmla="*/ 4 h 4"/>
                  <a:gd name="T14" fmla="*/ 2 w 3"/>
                  <a:gd name="T15" fmla="*/ 4 h 4"/>
                  <a:gd name="T16" fmla="*/ 2 w 3"/>
                  <a:gd name="T17" fmla="*/ 2 h 4"/>
                  <a:gd name="T18" fmla="*/ 1 w 3"/>
                  <a:gd name="T19" fmla="*/ 1 h 4"/>
                  <a:gd name="T20" fmla="*/ 1 w 3"/>
                  <a:gd name="T21" fmla="*/ 1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1"/>
                    </a:moveTo>
                    <a:cubicBezTo>
                      <a:pt x="1" y="0"/>
                      <a:pt x="1" y="0"/>
                      <a:pt x="1" y="0"/>
                    </a:cubicBezTo>
                    <a:cubicBezTo>
                      <a:pt x="2" y="0"/>
                      <a:pt x="2" y="0"/>
                      <a:pt x="3" y="2"/>
                    </a:cubicBezTo>
                    <a:cubicBezTo>
                      <a:pt x="3" y="3"/>
                      <a:pt x="3" y="4"/>
                      <a:pt x="2" y="4"/>
                    </a:cubicBezTo>
                    <a:cubicBezTo>
                      <a:pt x="1" y="4"/>
                      <a:pt x="1" y="4"/>
                      <a:pt x="1" y="4"/>
                    </a:cubicBezTo>
                    <a:lnTo>
                      <a:pt x="0" y="1"/>
                    </a:lnTo>
                    <a:close/>
                    <a:moveTo>
                      <a:pt x="1" y="4"/>
                    </a:moveTo>
                    <a:cubicBezTo>
                      <a:pt x="2" y="4"/>
                      <a:pt x="2" y="4"/>
                      <a:pt x="2" y="4"/>
                    </a:cubicBezTo>
                    <a:cubicBezTo>
                      <a:pt x="2" y="3"/>
                      <a:pt x="2" y="3"/>
                      <a:pt x="2" y="2"/>
                    </a:cubicBezTo>
                    <a:cubicBezTo>
                      <a:pt x="2" y="1"/>
                      <a:pt x="2" y="1"/>
                      <a:pt x="1" y="1"/>
                    </a:cubicBezTo>
                    <a:cubicBezTo>
                      <a:pt x="1" y="1"/>
                      <a:pt x="1" y="1"/>
                      <a:pt x="1" y="1"/>
                    </a:cubicBezTo>
                    <a:lnTo>
                      <a:pt x="1"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2">
                <a:extLst>
                  <a:ext uri="{FF2B5EF4-FFF2-40B4-BE49-F238E27FC236}">
                    <a16:creationId xmlns:a16="http://schemas.microsoft.com/office/drawing/2014/main" id="{3B1CA781-E675-4A6B-B96C-EF35597A88AD}"/>
                  </a:ext>
                </a:extLst>
              </p:cNvPr>
              <p:cNvSpPr>
                <a:spLocks noEditPoints="1"/>
              </p:cNvSpPr>
              <p:nvPr/>
            </p:nvSpPr>
            <p:spPr bwMode="auto">
              <a:xfrm>
                <a:off x="7306592" y="5533036"/>
                <a:ext cx="12623" cy="12623"/>
              </a:xfrm>
              <a:custGeom>
                <a:avLst/>
                <a:gdLst>
                  <a:gd name="T0" fmla="*/ 0 w 4"/>
                  <a:gd name="T1" fmla="*/ 0 h 4"/>
                  <a:gd name="T2" fmla="*/ 1 w 4"/>
                  <a:gd name="T3" fmla="*/ 0 h 4"/>
                  <a:gd name="T4" fmla="*/ 3 w 4"/>
                  <a:gd name="T5" fmla="*/ 0 h 4"/>
                  <a:gd name="T6" fmla="*/ 2 w 4"/>
                  <a:gd name="T7" fmla="*/ 1 h 4"/>
                  <a:gd name="T8" fmla="*/ 2 w 4"/>
                  <a:gd name="T9" fmla="*/ 1 h 4"/>
                  <a:gd name="T10" fmla="*/ 4 w 4"/>
                  <a:gd name="T11" fmla="*/ 2 h 4"/>
                  <a:gd name="T12" fmla="*/ 3 w 4"/>
                  <a:gd name="T13" fmla="*/ 3 h 4"/>
                  <a:gd name="T14" fmla="*/ 2 w 4"/>
                  <a:gd name="T15" fmla="*/ 4 h 4"/>
                  <a:gd name="T16" fmla="*/ 0 w 4"/>
                  <a:gd name="T17" fmla="*/ 0 h 4"/>
                  <a:gd name="T18" fmla="*/ 2 w 4"/>
                  <a:gd name="T19" fmla="*/ 3 h 4"/>
                  <a:gd name="T20" fmla="*/ 2 w 4"/>
                  <a:gd name="T21" fmla="*/ 3 h 4"/>
                  <a:gd name="T22" fmla="*/ 3 w 4"/>
                  <a:gd name="T23" fmla="*/ 2 h 4"/>
                  <a:gd name="T24" fmla="*/ 2 w 4"/>
                  <a:gd name="T25" fmla="*/ 2 h 4"/>
                  <a:gd name="T26" fmla="*/ 2 w 4"/>
                  <a:gd name="T27" fmla="*/ 2 h 4"/>
                  <a:gd name="T28" fmla="*/ 2 w 4"/>
                  <a:gd name="T29" fmla="*/ 3 h 4"/>
                  <a:gd name="T30" fmla="*/ 2 w 4"/>
                  <a:gd name="T31" fmla="*/ 1 h 4"/>
                  <a:gd name="T32" fmla="*/ 2 w 4"/>
                  <a:gd name="T33" fmla="*/ 1 h 4"/>
                  <a:gd name="T34" fmla="*/ 2 w 4"/>
                  <a:gd name="T35" fmla="*/ 1 h 4"/>
                  <a:gd name="T36" fmla="*/ 1 w 4"/>
                  <a:gd name="T37" fmla="*/ 0 h 4"/>
                  <a:gd name="T38" fmla="*/ 1 w 4"/>
                  <a:gd name="T39" fmla="*/ 0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cubicBezTo>
                      <a:pt x="1" y="0"/>
                      <a:pt x="1" y="0"/>
                      <a:pt x="1" y="0"/>
                    </a:cubicBezTo>
                    <a:cubicBezTo>
                      <a:pt x="2" y="0"/>
                      <a:pt x="2" y="0"/>
                      <a:pt x="3" y="0"/>
                    </a:cubicBezTo>
                    <a:cubicBezTo>
                      <a:pt x="3" y="1"/>
                      <a:pt x="3" y="1"/>
                      <a:pt x="2" y="1"/>
                    </a:cubicBezTo>
                    <a:cubicBezTo>
                      <a:pt x="2" y="1"/>
                      <a:pt x="2" y="1"/>
                      <a:pt x="2" y="1"/>
                    </a:cubicBezTo>
                    <a:cubicBezTo>
                      <a:pt x="3" y="1"/>
                      <a:pt x="3" y="1"/>
                      <a:pt x="4" y="2"/>
                    </a:cubicBezTo>
                    <a:cubicBezTo>
                      <a:pt x="4" y="3"/>
                      <a:pt x="3" y="3"/>
                      <a:pt x="3" y="3"/>
                    </a:cubicBezTo>
                    <a:cubicBezTo>
                      <a:pt x="2" y="4"/>
                      <a:pt x="2" y="4"/>
                      <a:pt x="2" y="4"/>
                    </a:cubicBezTo>
                    <a:lnTo>
                      <a:pt x="0" y="0"/>
                    </a:lnTo>
                    <a:close/>
                    <a:moveTo>
                      <a:pt x="2" y="3"/>
                    </a:moveTo>
                    <a:cubicBezTo>
                      <a:pt x="2" y="3"/>
                      <a:pt x="2" y="3"/>
                      <a:pt x="2" y="3"/>
                    </a:cubicBezTo>
                    <a:cubicBezTo>
                      <a:pt x="3" y="3"/>
                      <a:pt x="3" y="3"/>
                      <a:pt x="3" y="2"/>
                    </a:cubicBezTo>
                    <a:cubicBezTo>
                      <a:pt x="3" y="2"/>
                      <a:pt x="2" y="1"/>
                      <a:pt x="2" y="2"/>
                    </a:cubicBezTo>
                    <a:cubicBezTo>
                      <a:pt x="2" y="2"/>
                      <a:pt x="2" y="2"/>
                      <a:pt x="2" y="2"/>
                    </a:cubicBezTo>
                    <a:lnTo>
                      <a:pt x="2" y="3"/>
                    </a:lnTo>
                    <a:close/>
                    <a:moveTo>
                      <a:pt x="2" y="1"/>
                    </a:moveTo>
                    <a:cubicBezTo>
                      <a:pt x="2" y="1"/>
                      <a:pt x="2" y="1"/>
                      <a:pt x="2" y="1"/>
                    </a:cubicBezTo>
                    <a:cubicBezTo>
                      <a:pt x="2" y="1"/>
                      <a:pt x="2" y="1"/>
                      <a:pt x="2" y="1"/>
                    </a:cubicBezTo>
                    <a:cubicBezTo>
                      <a:pt x="2" y="0"/>
                      <a:pt x="2" y="0"/>
                      <a:pt x="1" y="0"/>
                    </a:cubicBezTo>
                    <a:cubicBezTo>
                      <a:pt x="1" y="0"/>
                      <a:pt x="1" y="0"/>
                      <a:pt x="1" y="0"/>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73">
                <a:extLst>
                  <a:ext uri="{FF2B5EF4-FFF2-40B4-BE49-F238E27FC236}">
                    <a16:creationId xmlns:a16="http://schemas.microsoft.com/office/drawing/2014/main" id="{9F805457-C87E-467F-BAAE-C5E17BF5CB22}"/>
                  </a:ext>
                </a:extLst>
              </p:cNvPr>
              <p:cNvSpPr>
                <a:spLocks/>
              </p:cNvSpPr>
              <p:nvPr/>
            </p:nvSpPr>
            <p:spPr bwMode="auto">
              <a:xfrm>
                <a:off x="7316059" y="5528303"/>
                <a:ext cx="12623" cy="11044"/>
              </a:xfrm>
              <a:custGeom>
                <a:avLst/>
                <a:gdLst>
                  <a:gd name="T0" fmla="*/ 0 w 8"/>
                  <a:gd name="T1" fmla="*/ 2 h 7"/>
                  <a:gd name="T2" fmla="*/ 4 w 8"/>
                  <a:gd name="T3" fmla="*/ 0 h 7"/>
                  <a:gd name="T4" fmla="*/ 4 w 8"/>
                  <a:gd name="T5" fmla="*/ 2 h 7"/>
                  <a:gd name="T6" fmla="*/ 2 w 8"/>
                  <a:gd name="T7" fmla="*/ 2 h 7"/>
                  <a:gd name="T8" fmla="*/ 2 w 8"/>
                  <a:gd name="T9" fmla="*/ 3 h 7"/>
                  <a:gd name="T10" fmla="*/ 6 w 8"/>
                  <a:gd name="T11" fmla="*/ 3 h 7"/>
                  <a:gd name="T12" fmla="*/ 6 w 8"/>
                  <a:gd name="T13" fmla="*/ 3 h 7"/>
                  <a:gd name="T14" fmla="*/ 4 w 8"/>
                  <a:gd name="T15" fmla="*/ 5 h 7"/>
                  <a:gd name="T16" fmla="*/ 4 w 8"/>
                  <a:gd name="T17" fmla="*/ 7 h 7"/>
                  <a:gd name="T18" fmla="*/ 8 w 8"/>
                  <a:gd name="T19" fmla="*/ 5 h 7"/>
                  <a:gd name="T20" fmla="*/ 8 w 8"/>
                  <a:gd name="T21" fmla="*/ 5 h 7"/>
                  <a:gd name="T22" fmla="*/ 4 w 8"/>
                  <a:gd name="T23" fmla="*/ 7 h 7"/>
                  <a:gd name="T24" fmla="*/ 0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2"/>
                    </a:moveTo>
                    <a:lnTo>
                      <a:pt x="4" y="0"/>
                    </a:lnTo>
                    <a:lnTo>
                      <a:pt x="4" y="2"/>
                    </a:lnTo>
                    <a:lnTo>
                      <a:pt x="2" y="2"/>
                    </a:lnTo>
                    <a:lnTo>
                      <a:pt x="2" y="3"/>
                    </a:lnTo>
                    <a:lnTo>
                      <a:pt x="6" y="3"/>
                    </a:lnTo>
                    <a:lnTo>
                      <a:pt x="6" y="3"/>
                    </a:lnTo>
                    <a:lnTo>
                      <a:pt x="4" y="5"/>
                    </a:lnTo>
                    <a:lnTo>
                      <a:pt x="4" y="7"/>
                    </a:lnTo>
                    <a:lnTo>
                      <a:pt x="8" y="5"/>
                    </a:lnTo>
                    <a:lnTo>
                      <a:pt x="8" y="5"/>
                    </a:lnTo>
                    <a:lnTo>
                      <a:pt x="4" y="7"/>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4">
                <a:extLst>
                  <a:ext uri="{FF2B5EF4-FFF2-40B4-BE49-F238E27FC236}">
                    <a16:creationId xmlns:a16="http://schemas.microsoft.com/office/drawing/2014/main" id="{ABB6DB68-7DB4-40CA-97AE-E436F270C79D}"/>
                  </a:ext>
                </a:extLst>
              </p:cNvPr>
              <p:cNvSpPr>
                <a:spLocks/>
              </p:cNvSpPr>
              <p:nvPr/>
            </p:nvSpPr>
            <p:spPr bwMode="auto">
              <a:xfrm>
                <a:off x="7328682" y="5518835"/>
                <a:ext cx="15778" cy="14200"/>
              </a:xfrm>
              <a:custGeom>
                <a:avLst/>
                <a:gdLst>
                  <a:gd name="T0" fmla="*/ 0 w 10"/>
                  <a:gd name="T1" fmla="*/ 4 h 9"/>
                  <a:gd name="T2" fmla="*/ 2 w 10"/>
                  <a:gd name="T3" fmla="*/ 4 h 9"/>
                  <a:gd name="T4" fmla="*/ 6 w 10"/>
                  <a:gd name="T5" fmla="*/ 8 h 9"/>
                  <a:gd name="T6" fmla="*/ 6 w 10"/>
                  <a:gd name="T7" fmla="*/ 8 h 9"/>
                  <a:gd name="T8" fmla="*/ 6 w 10"/>
                  <a:gd name="T9" fmla="*/ 2 h 9"/>
                  <a:gd name="T10" fmla="*/ 6 w 10"/>
                  <a:gd name="T11" fmla="*/ 0 h 9"/>
                  <a:gd name="T12" fmla="*/ 10 w 10"/>
                  <a:gd name="T13" fmla="*/ 6 h 9"/>
                  <a:gd name="T14" fmla="*/ 10 w 10"/>
                  <a:gd name="T15" fmla="*/ 8 h 9"/>
                  <a:gd name="T16" fmla="*/ 6 w 10"/>
                  <a:gd name="T17" fmla="*/ 2 h 9"/>
                  <a:gd name="T18" fmla="*/ 6 w 10"/>
                  <a:gd name="T19" fmla="*/ 2 h 9"/>
                  <a:gd name="T20" fmla="*/ 8 w 10"/>
                  <a:gd name="T21" fmla="*/ 8 h 9"/>
                  <a:gd name="T22" fmla="*/ 6 w 10"/>
                  <a:gd name="T23" fmla="*/ 9 h 9"/>
                  <a:gd name="T24" fmla="*/ 2 w 10"/>
                  <a:gd name="T25" fmla="*/ 4 h 9"/>
                  <a:gd name="T26" fmla="*/ 2 w 10"/>
                  <a:gd name="T27" fmla="*/ 4 h 9"/>
                  <a:gd name="T28" fmla="*/ 4 w 10"/>
                  <a:gd name="T29" fmla="*/ 9 h 9"/>
                  <a:gd name="T30" fmla="*/ 4 w 10"/>
                  <a:gd name="T31" fmla="*/ 9 h 9"/>
                  <a:gd name="T32" fmla="*/ 0 w 10"/>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0" y="4"/>
                    </a:moveTo>
                    <a:lnTo>
                      <a:pt x="2" y="4"/>
                    </a:lnTo>
                    <a:lnTo>
                      <a:pt x="6" y="8"/>
                    </a:lnTo>
                    <a:lnTo>
                      <a:pt x="6" y="8"/>
                    </a:lnTo>
                    <a:lnTo>
                      <a:pt x="6" y="2"/>
                    </a:lnTo>
                    <a:lnTo>
                      <a:pt x="6" y="0"/>
                    </a:lnTo>
                    <a:lnTo>
                      <a:pt x="10" y="6"/>
                    </a:lnTo>
                    <a:lnTo>
                      <a:pt x="10" y="8"/>
                    </a:lnTo>
                    <a:lnTo>
                      <a:pt x="6" y="2"/>
                    </a:lnTo>
                    <a:lnTo>
                      <a:pt x="6" y="2"/>
                    </a:lnTo>
                    <a:lnTo>
                      <a:pt x="8" y="8"/>
                    </a:lnTo>
                    <a:lnTo>
                      <a:pt x="6" y="9"/>
                    </a:lnTo>
                    <a:lnTo>
                      <a:pt x="2" y="4"/>
                    </a:lnTo>
                    <a:lnTo>
                      <a:pt x="2" y="4"/>
                    </a:lnTo>
                    <a:lnTo>
                      <a:pt x="4" y="9"/>
                    </a:lnTo>
                    <a:lnTo>
                      <a:pt x="4" y="9"/>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75">
                <a:extLst>
                  <a:ext uri="{FF2B5EF4-FFF2-40B4-BE49-F238E27FC236}">
                    <a16:creationId xmlns:a16="http://schemas.microsoft.com/office/drawing/2014/main" id="{14E93DF3-32AA-4940-8868-3E00AB306C92}"/>
                  </a:ext>
                </a:extLst>
              </p:cNvPr>
              <p:cNvSpPr>
                <a:spLocks/>
              </p:cNvSpPr>
              <p:nvPr/>
            </p:nvSpPr>
            <p:spPr bwMode="auto">
              <a:xfrm>
                <a:off x="7341305" y="5512524"/>
                <a:ext cx="9467" cy="12623"/>
              </a:xfrm>
              <a:custGeom>
                <a:avLst/>
                <a:gdLst>
                  <a:gd name="T0" fmla="*/ 4 w 6"/>
                  <a:gd name="T1" fmla="*/ 6 h 8"/>
                  <a:gd name="T2" fmla="*/ 0 w 6"/>
                  <a:gd name="T3" fmla="*/ 4 h 8"/>
                  <a:gd name="T4" fmla="*/ 0 w 6"/>
                  <a:gd name="T5" fmla="*/ 4 h 8"/>
                  <a:gd name="T6" fmla="*/ 4 w 6"/>
                  <a:gd name="T7" fmla="*/ 4 h 8"/>
                  <a:gd name="T8" fmla="*/ 2 w 6"/>
                  <a:gd name="T9" fmla="*/ 2 h 8"/>
                  <a:gd name="T10" fmla="*/ 4 w 6"/>
                  <a:gd name="T11" fmla="*/ 0 h 8"/>
                  <a:gd name="T12" fmla="*/ 4 w 6"/>
                  <a:gd name="T13" fmla="*/ 6 h 8"/>
                  <a:gd name="T14" fmla="*/ 6 w 6"/>
                  <a:gd name="T15" fmla="*/ 8 h 8"/>
                  <a:gd name="T16" fmla="*/ 6 w 6"/>
                  <a:gd name="T17" fmla="*/ 8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0" y="4"/>
                    </a:lnTo>
                    <a:lnTo>
                      <a:pt x="0" y="4"/>
                    </a:lnTo>
                    <a:lnTo>
                      <a:pt x="4" y="4"/>
                    </a:lnTo>
                    <a:lnTo>
                      <a:pt x="2" y="2"/>
                    </a:lnTo>
                    <a:lnTo>
                      <a:pt x="4" y="0"/>
                    </a:lnTo>
                    <a:lnTo>
                      <a:pt x="4" y="6"/>
                    </a:lnTo>
                    <a:lnTo>
                      <a:pt x="6" y="8"/>
                    </a:lnTo>
                    <a:lnTo>
                      <a:pt x="6" y="8"/>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76">
                <a:extLst>
                  <a:ext uri="{FF2B5EF4-FFF2-40B4-BE49-F238E27FC236}">
                    <a16:creationId xmlns:a16="http://schemas.microsoft.com/office/drawing/2014/main" id="{405691DA-A21A-4A6F-9A66-FE7AC2132AF7}"/>
                  </a:ext>
                </a:extLst>
              </p:cNvPr>
              <p:cNvSpPr>
                <a:spLocks/>
              </p:cNvSpPr>
              <p:nvPr/>
            </p:nvSpPr>
            <p:spPr bwMode="auto">
              <a:xfrm>
                <a:off x="7350772" y="5506213"/>
                <a:ext cx="12623" cy="12623"/>
              </a:xfrm>
              <a:custGeom>
                <a:avLst/>
                <a:gdLst>
                  <a:gd name="T0" fmla="*/ 2 w 4"/>
                  <a:gd name="T1" fmla="*/ 0 h 4"/>
                  <a:gd name="T2" fmla="*/ 1 w 4"/>
                  <a:gd name="T3" fmla="*/ 1 h 4"/>
                  <a:gd name="T4" fmla="*/ 1 w 4"/>
                  <a:gd name="T5" fmla="*/ 1 h 4"/>
                  <a:gd name="T6" fmla="*/ 4 w 4"/>
                  <a:gd name="T7" fmla="*/ 2 h 4"/>
                  <a:gd name="T8" fmla="*/ 4 w 4"/>
                  <a:gd name="T9" fmla="*/ 3 h 4"/>
                  <a:gd name="T10" fmla="*/ 3 w 4"/>
                  <a:gd name="T11" fmla="*/ 4 h 4"/>
                  <a:gd name="T12" fmla="*/ 2 w 4"/>
                  <a:gd name="T13" fmla="*/ 4 h 4"/>
                  <a:gd name="T14" fmla="*/ 3 w 4"/>
                  <a:gd name="T15" fmla="*/ 3 h 4"/>
                  <a:gd name="T16" fmla="*/ 3 w 4"/>
                  <a:gd name="T17" fmla="*/ 2 h 4"/>
                  <a:gd name="T18" fmla="*/ 1 w 4"/>
                  <a:gd name="T19" fmla="*/ 2 h 4"/>
                  <a:gd name="T20" fmla="*/ 1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cubicBezTo>
                      <a:pt x="2" y="0"/>
                      <a:pt x="2" y="1"/>
                      <a:pt x="1" y="1"/>
                    </a:cubicBezTo>
                    <a:cubicBezTo>
                      <a:pt x="1" y="1"/>
                      <a:pt x="1" y="1"/>
                      <a:pt x="1" y="1"/>
                    </a:cubicBezTo>
                    <a:cubicBezTo>
                      <a:pt x="2" y="2"/>
                      <a:pt x="3" y="1"/>
                      <a:pt x="4" y="2"/>
                    </a:cubicBezTo>
                    <a:cubicBezTo>
                      <a:pt x="4" y="2"/>
                      <a:pt x="4" y="3"/>
                      <a:pt x="4" y="3"/>
                    </a:cubicBezTo>
                    <a:cubicBezTo>
                      <a:pt x="3" y="4"/>
                      <a:pt x="3" y="4"/>
                      <a:pt x="3" y="4"/>
                    </a:cubicBezTo>
                    <a:cubicBezTo>
                      <a:pt x="2" y="4"/>
                      <a:pt x="2" y="4"/>
                      <a:pt x="2" y="4"/>
                    </a:cubicBezTo>
                    <a:cubicBezTo>
                      <a:pt x="3" y="3"/>
                      <a:pt x="3" y="3"/>
                      <a:pt x="3" y="3"/>
                    </a:cubicBezTo>
                    <a:cubicBezTo>
                      <a:pt x="3" y="3"/>
                      <a:pt x="4" y="3"/>
                      <a:pt x="3" y="2"/>
                    </a:cubicBezTo>
                    <a:cubicBezTo>
                      <a:pt x="3" y="2"/>
                      <a:pt x="2" y="3"/>
                      <a:pt x="1" y="2"/>
                    </a:cubicBezTo>
                    <a:cubicBezTo>
                      <a:pt x="0" y="2"/>
                      <a:pt x="1" y="1"/>
                      <a:pt x="1" y="0"/>
                    </a:cubicBezTo>
                    <a:cubicBezTo>
                      <a:pt x="1" y="0"/>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77">
                <a:extLst>
                  <a:ext uri="{FF2B5EF4-FFF2-40B4-BE49-F238E27FC236}">
                    <a16:creationId xmlns:a16="http://schemas.microsoft.com/office/drawing/2014/main" id="{6F92262C-5F3F-45ED-BDC7-BE351E58227D}"/>
                  </a:ext>
                </a:extLst>
              </p:cNvPr>
              <p:cNvSpPr>
                <a:spLocks/>
              </p:cNvSpPr>
              <p:nvPr/>
            </p:nvSpPr>
            <p:spPr bwMode="auto">
              <a:xfrm>
                <a:off x="7357083" y="5499901"/>
                <a:ext cx="12623" cy="12623"/>
              </a:xfrm>
              <a:custGeom>
                <a:avLst/>
                <a:gdLst>
                  <a:gd name="T0" fmla="*/ 2 w 8"/>
                  <a:gd name="T1" fmla="*/ 2 h 8"/>
                  <a:gd name="T2" fmla="*/ 0 w 8"/>
                  <a:gd name="T3" fmla="*/ 4 h 8"/>
                  <a:gd name="T4" fmla="*/ 0 w 8"/>
                  <a:gd name="T5" fmla="*/ 4 h 8"/>
                  <a:gd name="T6" fmla="*/ 4 w 8"/>
                  <a:gd name="T7" fmla="*/ 0 h 8"/>
                  <a:gd name="T8" fmla="*/ 4 w 8"/>
                  <a:gd name="T9" fmla="*/ 0 h 8"/>
                  <a:gd name="T10" fmla="*/ 4 w 8"/>
                  <a:gd name="T11" fmla="*/ 2 h 8"/>
                  <a:gd name="T12" fmla="*/ 8 w 8"/>
                  <a:gd name="T13" fmla="*/ 6 h 8"/>
                  <a:gd name="T14" fmla="*/ 6 w 8"/>
                  <a:gd name="T15" fmla="*/ 8 h 8"/>
                  <a:gd name="T16" fmla="*/ 2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2" y="2"/>
                    </a:moveTo>
                    <a:lnTo>
                      <a:pt x="0" y="4"/>
                    </a:lnTo>
                    <a:lnTo>
                      <a:pt x="0" y="4"/>
                    </a:lnTo>
                    <a:lnTo>
                      <a:pt x="4" y="0"/>
                    </a:lnTo>
                    <a:lnTo>
                      <a:pt x="4" y="0"/>
                    </a:lnTo>
                    <a:lnTo>
                      <a:pt x="4" y="2"/>
                    </a:lnTo>
                    <a:lnTo>
                      <a:pt x="8" y="6"/>
                    </a:lnTo>
                    <a:lnTo>
                      <a:pt x="6" y="8"/>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78">
                <a:extLst>
                  <a:ext uri="{FF2B5EF4-FFF2-40B4-BE49-F238E27FC236}">
                    <a16:creationId xmlns:a16="http://schemas.microsoft.com/office/drawing/2014/main" id="{069D9175-36EC-4B74-8BA0-02ABBD2F48F0}"/>
                  </a:ext>
                </a:extLst>
              </p:cNvPr>
              <p:cNvSpPr>
                <a:spLocks noEditPoints="1"/>
              </p:cNvSpPr>
              <p:nvPr/>
            </p:nvSpPr>
            <p:spPr bwMode="auto">
              <a:xfrm>
                <a:off x="7363395" y="5493590"/>
                <a:ext cx="14201" cy="12623"/>
              </a:xfrm>
              <a:custGeom>
                <a:avLst/>
                <a:gdLst>
                  <a:gd name="T0" fmla="*/ 0 w 5"/>
                  <a:gd name="T1" fmla="*/ 2 h 4"/>
                  <a:gd name="T2" fmla="*/ 1 w 5"/>
                  <a:gd name="T3" fmla="*/ 1 h 4"/>
                  <a:gd name="T4" fmla="*/ 3 w 5"/>
                  <a:gd name="T5" fmla="*/ 1 h 4"/>
                  <a:gd name="T6" fmla="*/ 3 w 5"/>
                  <a:gd name="T7" fmla="*/ 2 h 4"/>
                  <a:gd name="T8" fmla="*/ 3 w 5"/>
                  <a:gd name="T9" fmla="*/ 2 h 4"/>
                  <a:gd name="T10" fmla="*/ 4 w 5"/>
                  <a:gd name="T11" fmla="*/ 2 h 4"/>
                  <a:gd name="T12" fmla="*/ 5 w 5"/>
                  <a:gd name="T13" fmla="*/ 2 h 4"/>
                  <a:gd name="T14" fmla="*/ 4 w 5"/>
                  <a:gd name="T15" fmla="*/ 3 h 4"/>
                  <a:gd name="T16" fmla="*/ 4 w 5"/>
                  <a:gd name="T17" fmla="*/ 2 h 4"/>
                  <a:gd name="T18" fmla="*/ 2 w 5"/>
                  <a:gd name="T19" fmla="*/ 2 h 4"/>
                  <a:gd name="T20" fmla="*/ 2 w 5"/>
                  <a:gd name="T21" fmla="*/ 3 h 4"/>
                  <a:gd name="T22" fmla="*/ 3 w 5"/>
                  <a:gd name="T23" fmla="*/ 4 h 4"/>
                  <a:gd name="T24" fmla="*/ 3 w 5"/>
                  <a:gd name="T25" fmla="*/ 4 h 4"/>
                  <a:gd name="T26" fmla="*/ 0 w 5"/>
                  <a:gd name="T27" fmla="*/ 2 h 4"/>
                  <a:gd name="T28" fmla="*/ 2 w 5"/>
                  <a:gd name="T29" fmla="*/ 2 h 4"/>
                  <a:gd name="T30" fmla="*/ 2 w 5"/>
                  <a:gd name="T31" fmla="*/ 2 h 4"/>
                  <a:gd name="T32" fmla="*/ 2 w 5"/>
                  <a:gd name="T33" fmla="*/ 1 h 4"/>
                  <a:gd name="T34" fmla="*/ 1 w 5"/>
                  <a:gd name="T35" fmla="*/ 1 h 4"/>
                  <a:gd name="T36" fmla="*/ 1 w 5"/>
                  <a:gd name="T37" fmla="*/ 1 h 4"/>
                  <a:gd name="T38" fmla="*/ 2 w 5"/>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2"/>
                    </a:moveTo>
                    <a:cubicBezTo>
                      <a:pt x="1" y="1"/>
                      <a:pt x="1" y="1"/>
                      <a:pt x="1" y="1"/>
                    </a:cubicBezTo>
                    <a:cubicBezTo>
                      <a:pt x="1" y="0"/>
                      <a:pt x="2" y="0"/>
                      <a:pt x="3" y="1"/>
                    </a:cubicBezTo>
                    <a:cubicBezTo>
                      <a:pt x="3" y="1"/>
                      <a:pt x="3" y="1"/>
                      <a:pt x="3" y="2"/>
                    </a:cubicBezTo>
                    <a:cubicBezTo>
                      <a:pt x="3" y="2"/>
                      <a:pt x="3" y="2"/>
                      <a:pt x="3" y="2"/>
                    </a:cubicBezTo>
                    <a:cubicBezTo>
                      <a:pt x="3" y="1"/>
                      <a:pt x="3" y="2"/>
                      <a:pt x="4" y="2"/>
                    </a:cubicBezTo>
                    <a:cubicBezTo>
                      <a:pt x="5" y="2"/>
                      <a:pt x="5" y="2"/>
                      <a:pt x="5" y="2"/>
                    </a:cubicBezTo>
                    <a:cubicBezTo>
                      <a:pt x="4" y="3"/>
                      <a:pt x="4" y="3"/>
                      <a:pt x="4" y="3"/>
                    </a:cubicBezTo>
                    <a:cubicBezTo>
                      <a:pt x="4" y="2"/>
                      <a:pt x="4" y="2"/>
                      <a:pt x="4" y="2"/>
                    </a:cubicBezTo>
                    <a:cubicBezTo>
                      <a:pt x="3" y="2"/>
                      <a:pt x="3" y="2"/>
                      <a:pt x="2" y="2"/>
                    </a:cubicBezTo>
                    <a:cubicBezTo>
                      <a:pt x="2" y="3"/>
                      <a:pt x="2" y="3"/>
                      <a:pt x="2" y="3"/>
                    </a:cubicBezTo>
                    <a:cubicBezTo>
                      <a:pt x="3" y="4"/>
                      <a:pt x="3" y="4"/>
                      <a:pt x="3" y="4"/>
                    </a:cubicBezTo>
                    <a:cubicBezTo>
                      <a:pt x="3" y="4"/>
                      <a:pt x="3" y="4"/>
                      <a:pt x="3" y="4"/>
                    </a:cubicBezTo>
                    <a:lnTo>
                      <a:pt x="0" y="2"/>
                    </a:lnTo>
                    <a:close/>
                    <a:moveTo>
                      <a:pt x="2" y="2"/>
                    </a:moveTo>
                    <a:cubicBezTo>
                      <a:pt x="2" y="2"/>
                      <a:pt x="2" y="2"/>
                      <a:pt x="2" y="2"/>
                    </a:cubicBezTo>
                    <a:cubicBezTo>
                      <a:pt x="2" y="2"/>
                      <a:pt x="2" y="1"/>
                      <a:pt x="2" y="1"/>
                    </a:cubicBezTo>
                    <a:cubicBezTo>
                      <a:pt x="2" y="1"/>
                      <a:pt x="1" y="1"/>
                      <a:pt x="1" y="1"/>
                    </a:cubicBezTo>
                    <a:cubicBezTo>
                      <a:pt x="1" y="1"/>
                      <a:pt x="1" y="1"/>
                      <a:pt x="1"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79">
                <a:extLst>
                  <a:ext uri="{FF2B5EF4-FFF2-40B4-BE49-F238E27FC236}">
                    <a16:creationId xmlns:a16="http://schemas.microsoft.com/office/drawing/2014/main" id="{CAEBE2B4-BE1F-4AB6-990E-C90FD8F55EC5}"/>
                  </a:ext>
                </a:extLst>
              </p:cNvPr>
              <p:cNvSpPr>
                <a:spLocks/>
              </p:cNvSpPr>
              <p:nvPr/>
            </p:nvSpPr>
            <p:spPr bwMode="auto">
              <a:xfrm>
                <a:off x="7369706" y="5487279"/>
                <a:ext cx="11045" cy="12623"/>
              </a:xfrm>
              <a:custGeom>
                <a:avLst/>
                <a:gdLst>
                  <a:gd name="T0" fmla="*/ 0 w 7"/>
                  <a:gd name="T1" fmla="*/ 2 h 8"/>
                  <a:gd name="T2" fmla="*/ 3 w 7"/>
                  <a:gd name="T3" fmla="*/ 0 h 8"/>
                  <a:gd name="T4" fmla="*/ 3 w 7"/>
                  <a:gd name="T5" fmla="*/ 0 h 8"/>
                  <a:gd name="T6" fmla="*/ 1 w 7"/>
                  <a:gd name="T7" fmla="*/ 2 h 8"/>
                  <a:gd name="T8" fmla="*/ 3 w 7"/>
                  <a:gd name="T9" fmla="*/ 4 h 8"/>
                  <a:gd name="T10" fmla="*/ 5 w 7"/>
                  <a:gd name="T11" fmla="*/ 2 h 8"/>
                  <a:gd name="T12" fmla="*/ 5 w 7"/>
                  <a:gd name="T13" fmla="*/ 2 h 8"/>
                  <a:gd name="T14" fmla="*/ 3 w 7"/>
                  <a:gd name="T15" fmla="*/ 4 h 8"/>
                  <a:gd name="T16" fmla="*/ 5 w 7"/>
                  <a:gd name="T17" fmla="*/ 6 h 8"/>
                  <a:gd name="T18" fmla="*/ 7 w 7"/>
                  <a:gd name="T19" fmla="*/ 4 h 8"/>
                  <a:gd name="T20" fmla="*/ 7 w 7"/>
                  <a:gd name="T21" fmla="*/ 4 h 8"/>
                  <a:gd name="T22" fmla="*/ 5 w 7"/>
                  <a:gd name="T23" fmla="*/ 8 h 8"/>
                  <a:gd name="T24" fmla="*/ 0 w 7"/>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0" y="2"/>
                    </a:moveTo>
                    <a:lnTo>
                      <a:pt x="3" y="0"/>
                    </a:lnTo>
                    <a:lnTo>
                      <a:pt x="3" y="0"/>
                    </a:lnTo>
                    <a:lnTo>
                      <a:pt x="1" y="2"/>
                    </a:lnTo>
                    <a:lnTo>
                      <a:pt x="3" y="4"/>
                    </a:lnTo>
                    <a:lnTo>
                      <a:pt x="5" y="2"/>
                    </a:lnTo>
                    <a:lnTo>
                      <a:pt x="5" y="2"/>
                    </a:lnTo>
                    <a:lnTo>
                      <a:pt x="3" y="4"/>
                    </a:lnTo>
                    <a:lnTo>
                      <a:pt x="5" y="6"/>
                    </a:lnTo>
                    <a:lnTo>
                      <a:pt x="7" y="4"/>
                    </a:lnTo>
                    <a:lnTo>
                      <a:pt x="7" y="4"/>
                    </a:lnTo>
                    <a:lnTo>
                      <a:pt x="5" y="8"/>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0">
                <a:extLst>
                  <a:ext uri="{FF2B5EF4-FFF2-40B4-BE49-F238E27FC236}">
                    <a16:creationId xmlns:a16="http://schemas.microsoft.com/office/drawing/2014/main" id="{E3DBF517-B785-43A1-A3EF-F01EF11EE5CB}"/>
                  </a:ext>
                </a:extLst>
              </p:cNvPr>
              <p:cNvSpPr>
                <a:spLocks/>
              </p:cNvSpPr>
              <p:nvPr/>
            </p:nvSpPr>
            <p:spPr bwMode="auto">
              <a:xfrm>
                <a:off x="7374440" y="5477812"/>
                <a:ext cx="12623" cy="12623"/>
              </a:xfrm>
              <a:custGeom>
                <a:avLst/>
                <a:gdLst>
                  <a:gd name="T0" fmla="*/ 0 w 8"/>
                  <a:gd name="T1" fmla="*/ 4 h 8"/>
                  <a:gd name="T2" fmla="*/ 0 w 8"/>
                  <a:gd name="T3" fmla="*/ 4 h 8"/>
                  <a:gd name="T4" fmla="*/ 6 w 8"/>
                  <a:gd name="T5" fmla="*/ 4 h 8"/>
                  <a:gd name="T6" fmla="*/ 6 w 8"/>
                  <a:gd name="T7" fmla="*/ 4 h 8"/>
                  <a:gd name="T8" fmla="*/ 2 w 8"/>
                  <a:gd name="T9" fmla="*/ 2 h 8"/>
                  <a:gd name="T10" fmla="*/ 2 w 8"/>
                  <a:gd name="T11" fmla="*/ 0 h 8"/>
                  <a:gd name="T12" fmla="*/ 8 w 8"/>
                  <a:gd name="T13" fmla="*/ 4 h 8"/>
                  <a:gd name="T14" fmla="*/ 8 w 8"/>
                  <a:gd name="T15" fmla="*/ 6 h 8"/>
                  <a:gd name="T16" fmla="*/ 2 w 8"/>
                  <a:gd name="T17" fmla="*/ 4 h 8"/>
                  <a:gd name="T18" fmla="*/ 2 w 8"/>
                  <a:gd name="T19" fmla="*/ 4 h 8"/>
                  <a:gd name="T20" fmla="*/ 6 w 8"/>
                  <a:gd name="T21" fmla="*/ 8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4"/>
                    </a:lnTo>
                    <a:lnTo>
                      <a:pt x="6" y="4"/>
                    </a:lnTo>
                    <a:lnTo>
                      <a:pt x="6" y="4"/>
                    </a:lnTo>
                    <a:lnTo>
                      <a:pt x="2" y="2"/>
                    </a:lnTo>
                    <a:lnTo>
                      <a:pt x="2" y="0"/>
                    </a:lnTo>
                    <a:lnTo>
                      <a:pt x="8" y="4"/>
                    </a:lnTo>
                    <a:lnTo>
                      <a:pt x="8" y="6"/>
                    </a:lnTo>
                    <a:lnTo>
                      <a:pt x="2" y="4"/>
                    </a:lnTo>
                    <a:lnTo>
                      <a:pt x="2" y="4"/>
                    </a:lnTo>
                    <a:lnTo>
                      <a:pt x="6" y="8"/>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81">
                <a:extLst>
                  <a:ext uri="{FF2B5EF4-FFF2-40B4-BE49-F238E27FC236}">
                    <a16:creationId xmlns:a16="http://schemas.microsoft.com/office/drawing/2014/main" id="{20392D48-7A80-4C19-AAE6-5DA269078EC0}"/>
                  </a:ext>
                </a:extLst>
              </p:cNvPr>
              <p:cNvSpPr>
                <a:spLocks/>
              </p:cNvSpPr>
              <p:nvPr/>
            </p:nvSpPr>
            <p:spPr bwMode="auto">
              <a:xfrm>
                <a:off x="7380751" y="5468344"/>
                <a:ext cx="12623" cy="12623"/>
              </a:xfrm>
              <a:custGeom>
                <a:avLst/>
                <a:gdLst>
                  <a:gd name="T0" fmla="*/ 4 w 4"/>
                  <a:gd name="T1" fmla="*/ 2 h 4"/>
                  <a:gd name="T2" fmla="*/ 4 w 4"/>
                  <a:gd name="T3" fmla="*/ 3 h 4"/>
                  <a:gd name="T4" fmla="*/ 1 w 4"/>
                  <a:gd name="T5" fmla="*/ 3 h 4"/>
                  <a:gd name="T6" fmla="*/ 0 w 4"/>
                  <a:gd name="T7" fmla="*/ 1 h 4"/>
                  <a:gd name="T8" fmla="*/ 2 w 4"/>
                  <a:gd name="T9" fmla="*/ 1 h 4"/>
                  <a:gd name="T10" fmla="*/ 2 w 4"/>
                  <a:gd name="T11" fmla="*/ 1 h 4"/>
                  <a:gd name="T12" fmla="*/ 1 w 4"/>
                  <a:gd name="T13" fmla="*/ 1 h 4"/>
                  <a:gd name="T14" fmla="*/ 2 w 4"/>
                  <a:gd name="T15" fmla="*/ 3 h 4"/>
                  <a:gd name="T16" fmla="*/ 4 w 4"/>
                  <a:gd name="T17" fmla="*/ 3 h 4"/>
                  <a:gd name="T18" fmla="*/ 4 w 4"/>
                  <a:gd name="T19" fmla="*/ 2 h 4"/>
                  <a:gd name="T20" fmla="*/ 3 w 4"/>
                  <a:gd name="T21" fmla="*/ 2 h 4"/>
                  <a:gd name="T22" fmla="*/ 2 w 4"/>
                  <a:gd name="T23" fmla="*/ 2 h 4"/>
                  <a:gd name="T24" fmla="*/ 2 w 4"/>
                  <a:gd name="T25" fmla="*/ 2 h 4"/>
                  <a:gd name="T26" fmla="*/ 2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3"/>
                      <a:pt x="0" y="2"/>
                      <a:pt x="0" y="1"/>
                    </a:cubicBezTo>
                    <a:cubicBezTo>
                      <a:pt x="1" y="1"/>
                      <a:pt x="1" y="0"/>
                      <a:pt x="2" y="1"/>
                    </a:cubicBezTo>
                    <a:cubicBezTo>
                      <a:pt x="2" y="1"/>
                      <a:pt x="2" y="1"/>
                      <a:pt x="2" y="1"/>
                    </a:cubicBezTo>
                    <a:cubicBezTo>
                      <a:pt x="1" y="1"/>
                      <a:pt x="1" y="1"/>
                      <a:pt x="1" y="1"/>
                    </a:cubicBezTo>
                    <a:cubicBezTo>
                      <a:pt x="0" y="2"/>
                      <a:pt x="1" y="3"/>
                      <a:pt x="2" y="3"/>
                    </a:cubicBezTo>
                    <a:cubicBezTo>
                      <a:pt x="2" y="3"/>
                      <a:pt x="3" y="3"/>
                      <a:pt x="4" y="3"/>
                    </a:cubicBezTo>
                    <a:cubicBezTo>
                      <a:pt x="4" y="3"/>
                      <a:pt x="4" y="2"/>
                      <a:pt x="4" y="2"/>
                    </a:cubicBezTo>
                    <a:cubicBezTo>
                      <a:pt x="3" y="2"/>
                      <a:pt x="3" y="2"/>
                      <a:pt x="3" y="2"/>
                    </a:cubicBezTo>
                    <a:cubicBezTo>
                      <a:pt x="2" y="2"/>
                      <a:pt x="2" y="2"/>
                      <a:pt x="2" y="2"/>
                    </a:cubicBezTo>
                    <a:cubicBezTo>
                      <a:pt x="2" y="2"/>
                      <a:pt x="2" y="2"/>
                      <a:pt x="2" y="2"/>
                    </a:cubicBezTo>
                    <a:cubicBezTo>
                      <a:pt x="2" y="1"/>
                      <a:pt x="2" y="1"/>
                      <a:pt x="2"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2">
                <a:extLst>
                  <a:ext uri="{FF2B5EF4-FFF2-40B4-BE49-F238E27FC236}">
                    <a16:creationId xmlns:a16="http://schemas.microsoft.com/office/drawing/2014/main" id="{4E9B3F16-BA3B-4F2C-8378-FA4ECC9D35BE}"/>
                  </a:ext>
                </a:extLst>
              </p:cNvPr>
              <p:cNvSpPr>
                <a:spLocks/>
              </p:cNvSpPr>
              <p:nvPr/>
            </p:nvSpPr>
            <p:spPr bwMode="auto">
              <a:xfrm>
                <a:off x="7383907" y="5462033"/>
                <a:ext cx="12623" cy="9467"/>
              </a:xfrm>
              <a:custGeom>
                <a:avLst/>
                <a:gdLst>
                  <a:gd name="T0" fmla="*/ 2 w 8"/>
                  <a:gd name="T1" fmla="*/ 2 h 6"/>
                  <a:gd name="T2" fmla="*/ 2 w 8"/>
                  <a:gd name="T3" fmla="*/ 4 h 6"/>
                  <a:gd name="T4" fmla="*/ 0 w 8"/>
                  <a:gd name="T5" fmla="*/ 4 h 6"/>
                  <a:gd name="T6" fmla="*/ 2 w 8"/>
                  <a:gd name="T7" fmla="*/ 0 h 6"/>
                  <a:gd name="T8" fmla="*/ 4 w 8"/>
                  <a:gd name="T9" fmla="*/ 0 h 6"/>
                  <a:gd name="T10" fmla="*/ 2 w 8"/>
                  <a:gd name="T11" fmla="*/ 2 h 6"/>
                  <a:gd name="T12" fmla="*/ 8 w 8"/>
                  <a:gd name="T13" fmla="*/ 4 h 6"/>
                  <a:gd name="T14" fmla="*/ 8 w 8"/>
                  <a:gd name="T15" fmla="*/ 6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2" y="4"/>
                    </a:lnTo>
                    <a:lnTo>
                      <a:pt x="0" y="4"/>
                    </a:lnTo>
                    <a:lnTo>
                      <a:pt x="2" y="0"/>
                    </a:lnTo>
                    <a:lnTo>
                      <a:pt x="4" y="0"/>
                    </a:lnTo>
                    <a:lnTo>
                      <a:pt x="2" y="2"/>
                    </a:lnTo>
                    <a:lnTo>
                      <a:pt x="8" y="4"/>
                    </a:lnTo>
                    <a:lnTo>
                      <a:pt x="8" y="6"/>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83">
                <a:extLst>
                  <a:ext uri="{FF2B5EF4-FFF2-40B4-BE49-F238E27FC236}">
                    <a16:creationId xmlns:a16="http://schemas.microsoft.com/office/drawing/2014/main" id="{4C1076AD-6842-4B46-9347-EDC5D9BD04ED}"/>
                  </a:ext>
                </a:extLst>
              </p:cNvPr>
              <p:cNvSpPr>
                <a:spLocks/>
              </p:cNvSpPr>
              <p:nvPr/>
            </p:nvSpPr>
            <p:spPr bwMode="auto">
              <a:xfrm>
                <a:off x="7387063" y="5452566"/>
                <a:ext cx="15778" cy="12623"/>
              </a:xfrm>
              <a:custGeom>
                <a:avLst/>
                <a:gdLst>
                  <a:gd name="T0" fmla="*/ 0 w 10"/>
                  <a:gd name="T1" fmla="*/ 4 h 8"/>
                  <a:gd name="T2" fmla="*/ 2 w 10"/>
                  <a:gd name="T3" fmla="*/ 4 h 8"/>
                  <a:gd name="T4" fmla="*/ 4 w 10"/>
                  <a:gd name="T5" fmla="*/ 4 h 8"/>
                  <a:gd name="T6" fmla="*/ 6 w 10"/>
                  <a:gd name="T7" fmla="*/ 2 h 8"/>
                  <a:gd name="T8" fmla="*/ 2 w 10"/>
                  <a:gd name="T9" fmla="*/ 2 h 8"/>
                  <a:gd name="T10" fmla="*/ 2 w 10"/>
                  <a:gd name="T11" fmla="*/ 0 h 8"/>
                  <a:gd name="T12" fmla="*/ 10 w 10"/>
                  <a:gd name="T13" fmla="*/ 2 h 8"/>
                  <a:gd name="T14" fmla="*/ 10 w 10"/>
                  <a:gd name="T15" fmla="*/ 4 h 8"/>
                  <a:gd name="T16" fmla="*/ 6 w 10"/>
                  <a:gd name="T17" fmla="*/ 2 h 8"/>
                  <a:gd name="T18" fmla="*/ 6 w 10"/>
                  <a:gd name="T19" fmla="*/ 4 h 8"/>
                  <a:gd name="T20" fmla="*/ 8 w 10"/>
                  <a:gd name="T21" fmla="*/ 6 h 8"/>
                  <a:gd name="T22" fmla="*/ 8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2" y="4"/>
                    </a:lnTo>
                    <a:lnTo>
                      <a:pt x="4" y="4"/>
                    </a:lnTo>
                    <a:lnTo>
                      <a:pt x="6" y="2"/>
                    </a:lnTo>
                    <a:lnTo>
                      <a:pt x="2" y="2"/>
                    </a:lnTo>
                    <a:lnTo>
                      <a:pt x="2" y="0"/>
                    </a:lnTo>
                    <a:lnTo>
                      <a:pt x="10" y="2"/>
                    </a:lnTo>
                    <a:lnTo>
                      <a:pt x="10" y="4"/>
                    </a:lnTo>
                    <a:lnTo>
                      <a:pt x="6" y="2"/>
                    </a:lnTo>
                    <a:lnTo>
                      <a:pt x="6" y="4"/>
                    </a:lnTo>
                    <a:lnTo>
                      <a:pt x="8" y="6"/>
                    </a:lnTo>
                    <a:lnTo>
                      <a:pt x="8"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Line 184">
                <a:extLst>
                  <a:ext uri="{FF2B5EF4-FFF2-40B4-BE49-F238E27FC236}">
                    <a16:creationId xmlns:a16="http://schemas.microsoft.com/office/drawing/2014/main" id="{CA44E82E-3F29-46FA-AE53-BB5BC5FCE893}"/>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Line 185">
                <a:extLst>
                  <a:ext uri="{FF2B5EF4-FFF2-40B4-BE49-F238E27FC236}">
                    <a16:creationId xmlns:a16="http://schemas.microsoft.com/office/drawing/2014/main" id="{5068AEE0-C488-4E57-8247-EDF0F7C76F1B}"/>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86">
                <a:extLst>
                  <a:ext uri="{FF2B5EF4-FFF2-40B4-BE49-F238E27FC236}">
                    <a16:creationId xmlns:a16="http://schemas.microsoft.com/office/drawing/2014/main" id="{6FBABAD6-3DF6-4BA0-849E-9E37C002DBCB}"/>
                  </a:ext>
                </a:extLst>
              </p:cNvPr>
              <p:cNvSpPr>
                <a:spLocks/>
              </p:cNvSpPr>
              <p:nvPr/>
            </p:nvSpPr>
            <p:spPr bwMode="auto">
              <a:xfrm>
                <a:off x="7161430" y="5375251"/>
                <a:ext cx="1578" cy="6311"/>
              </a:xfrm>
              <a:custGeom>
                <a:avLst/>
                <a:gdLst>
                  <a:gd name="T0" fmla="*/ 1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1" y="2"/>
                    </a:moveTo>
                    <a:cubicBezTo>
                      <a:pt x="1" y="2"/>
                      <a:pt x="1"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Line 187">
                <a:extLst>
                  <a:ext uri="{FF2B5EF4-FFF2-40B4-BE49-F238E27FC236}">
                    <a16:creationId xmlns:a16="http://schemas.microsoft.com/office/drawing/2014/main" id="{C658E92C-B741-4F27-BF76-F77D07492BB3}"/>
                  </a:ext>
                </a:extLst>
              </p:cNvPr>
              <p:cNvSpPr>
                <a:spLocks noChangeShapeType="1"/>
              </p:cNvSpPr>
              <p:nvPr/>
            </p:nvSpPr>
            <p:spPr bwMode="auto">
              <a:xfrm flipH="1" flipV="1">
                <a:off x="7161430" y="5378407"/>
                <a:ext cx="1578"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88">
                <a:extLst>
                  <a:ext uri="{FF2B5EF4-FFF2-40B4-BE49-F238E27FC236}">
                    <a16:creationId xmlns:a16="http://schemas.microsoft.com/office/drawing/2014/main" id="{741D2040-482C-4B97-981D-370E083CE6C3}"/>
                  </a:ext>
                </a:extLst>
              </p:cNvPr>
              <p:cNvSpPr>
                <a:spLocks/>
              </p:cNvSpPr>
              <p:nvPr/>
            </p:nvSpPr>
            <p:spPr bwMode="auto">
              <a:xfrm>
                <a:off x="7158275" y="5378407"/>
                <a:ext cx="3156" cy="3156"/>
              </a:xfrm>
              <a:custGeom>
                <a:avLst/>
                <a:gdLst>
                  <a:gd name="T0" fmla="*/ 1 w 1"/>
                  <a:gd name="T1" fmla="*/ 1 h 1"/>
                  <a:gd name="T2" fmla="*/ 1 w 1"/>
                  <a:gd name="T3" fmla="*/ 1 h 1"/>
                  <a:gd name="T4" fmla="*/ 0 w 1"/>
                  <a:gd name="T5" fmla="*/ 0 h 1"/>
                </a:gdLst>
                <a:ahLst/>
                <a:cxnLst>
                  <a:cxn ang="0">
                    <a:pos x="T0" y="T1"/>
                  </a:cxn>
                  <a:cxn ang="0">
                    <a:pos x="T2" y="T3"/>
                  </a:cxn>
                  <a:cxn ang="0">
                    <a:pos x="T4" y="T5"/>
                  </a:cxn>
                </a:cxnLst>
                <a:rect l="0" t="0" r="r" b="b"/>
                <a:pathLst>
                  <a:path w="1" h="1">
                    <a:moveTo>
                      <a:pt x="1" y="1"/>
                    </a:moveTo>
                    <a:cubicBezTo>
                      <a:pt x="1" y="1"/>
                      <a:pt x="1" y="1"/>
                      <a:pt x="1" y="1"/>
                    </a:cubicBez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Line 189">
                <a:extLst>
                  <a:ext uri="{FF2B5EF4-FFF2-40B4-BE49-F238E27FC236}">
                    <a16:creationId xmlns:a16="http://schemas.microsoft.com/office/drawing/2014/main" id="{234CB234-85AA-4999-9C50-1A973643E3FD}"/>
                  </a:ext>
                </a:extLst>
              </p:cNvPr>
              <p:cNvSpPr>
                <a:spLocks noChangeShapeType="1"/>
              </p:cNvSpPr>
              <p:nvPr/>
            </p:nvSpPr>
            <p:spPr bwMode="auto">
              <a:xfrm flipH="1" flipV="1">
                <a:off x="7155119" y="538156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0">
                <a:extLst>
                  <a:ext uri="{FF2B5EF4-FFF2-40B4-BE49-F238E27FC236}">
                    <a16:creationId xmlns:a16="http://schemas.microsoft.com/office/drawing/2014/main" id="{DEC99108-0B5B-42F8-ADBA-FD1675188CFE}"/>
                  </a:ext>
                </a:extLst>
              </p:cNvPr>
              <p:cNvSpPr>
                <a:spLocks/>
              </p:cNvSpPr>
              <p:nvPr/>
            </p:nvSpPr>
            <p:spPr bwMode="auto">
              <a:xfrm>
                <a:off x="7158275" y="5381562"/>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191">
                <a:extLst>
                  <a:ext uri="{FF2B5EF4-FFF2-40B4-BE49-F238E27FC236}">
                    <a16:creationId xmlns:a16="http://schemas.microsoft.com/office/drawing/2014/main" id="{63224924-C59E-4F46-A8E7-6AC4D5E4D9BF}"/>
                  </a:ext>
                </a:extLst>
              </p:cNvPr>
              <p:cNvSpPr>
                <a:spLocks/>
              </p:cNvSpPr>
              <p:nvPr/>
            </p:nvSpPr>
            <p:spPr bwMode="auto">
              <a:xfrm>
                <a:off x="7151963" y="538471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2"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2">
                <a:extLst>
                  <a:ext uri="{FF2B5EF4-FFF2-40B4-BE49-F238E27FC236}">
                    <a16:creationId xmlns:a16="http://schemas.microsoft.com/office/drawing/2014/main" id="{4CCB5BD7-E642-4D34-B3F1-20DEB0F49D0F}"/>
                  </a:ext>
                </a:extLst>
              </p:cNvPr>
              <p:cNvSpPr>
                <a:spLocks/>
              </p:cNvSpPr>
              <p:nvPr/>
            </p:nvSpPr>
            <p:spPr bwMode="auto">
              <a:xfrm>
                <a:off x="7271880" y="5297937"/>
                <a:ext cx="0" cy="3156"/>
              </a:xfrm>
              <a:custGeom>
                <a:avLst/>
                <a:gdLst>
                  <a:gd name="T0" fmla="*/ 1 h 1"/>
                  <a:gd name="T1" fmla="*/ 0 h 1"/>
                </a:gdLst>
                <a:ahLst/>
                <a:cxnLst>
                  <a:cxn ang="0">
                    <a:pos x="0" y="T0"/>
                  </a:cxn>
                  <a:cxn ang="0">
                    <a:pos x="0" y="T1"/>
                  </a:cxn>
                </a:cxnLst>
                <a:rect l="0" t="0" r="r" b="b"/>
                <a:pathLst>
                  <a:path h="1">
                    <a:moveTo>
                      <a:pt x="0" y="1"/>
                    </a:moveTo>
                    <a:cubicBezTo>
                      <a:pt x="0" y="1"/>
                      <a:pt x="0" y="1"/>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193">
                <a:extLst>
                  <a:ext uri="{FF2B5EF4-FFF2-40B4-BE49-F238E27FC236}">
                    <a16:creationId xmlns:a16="http://schemas.microsoft.com/office/drawing/2014/main" id="{4F00D9E7-6159-42EF-9E6F-795D375EC349}"/>
                  </a:ext>
                </a:extLst>
              </p:cNvPr>
              <p:cNvSpPr>
                <a:spLocks/>
              </p:cNvSpPr>
              <p:nvPr/>
            </p:nvSpPr>
            <p:spPr bwMode="auto">
              <a:xfrm>
                <a:off x="7268724" y="5301093"/>
                <a:ext cx="0" cy="3156"/>
              </a:xfrm>
              <a:custGeom>
                <a:avLst/>
                <a:gdLst>
                  <a:gd name="T0" fmla="*/ 1 h 1"/>
                  <a:gd name="T1" fmla="*/ 0 h 1"/>
                </a:gdLst>
                <a:ahLst/>
                <a:cxnLst>
                  <a:cxn ang="0">
                    <a:pos x="0" y="T0"/>
                  </a:cxn>
                  <a:cxn ang="0">
                    <a:pos x="0" y="T1"/>
                  </a:cxn>
                </a:cxnLst>
                <a:rect l="0" t="0" r="r" b="b"/>
                <a:pathLst>
                  <a:path h="1">
                    <a:moveTo>
                      <a:pt x="0" y="1"/>
                    </a:move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194">
                <a:extLst>
                  <a:ext uri="{FF2B5EF4-FFF2-40B4-BE49-F238E27FC236}">
                    <a16:creationId xmlns:a16="http://schemas.microsoft.com/office/drawing/2014/main" id="{2FA9A9FE-C5F2-4693-AEBE-0E755B9BE168}"/>
                  </a:ext>
                </a:extLst>
              </p:cNvPr>
              <p:cNvSpPr>
                <a:spLocks/>
              </p:cNvSpPr>
              <p:nvPr/>
            </p:nvSpPr>
            <p:spPr bwMode="auto">
              <a:xfrm>
                <a:off x="7267147" y="5301093"/>
                <a:ext cx="1578"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95">
                <a:extLst>
                  <a:ext uri="{FF2B5EF4-FFF2-40B4-BE49-F238E27FC236}">
                    <a16:creationId xmlns:a16="http://schemas.microsoft.com/office/drawing/2014/main" id="{959D1A6E-9221-4702-8B4B-76C718430B79}"/>
                  </a:ext>
                </a:extLst>
              </p:cNvPr>
              <p:cNvSpPr>
                <a:spLocks/>
              </p:cNvSpPr>
              <p:nvPr/>
            </p:nvSpPr>
            <p:spPr bwMode="auto">
              <a:xfrm>
                <a:off x="7267147" y="5304249"/>
                <a:ext cx="1578" cy="3156"/>
              </a:xfrm>
              <a:custGeom>
                <a:avLst/>
                <a:gdLst>
                  <a:gd name="T0" fmla="*/ 1 w 1"/>
                  <a:gd name="T1" fmla="*/ 1 h 1"/>
                  <a:gd name="T2" fmla="*/ 0 w 1"/>
                  <a:gd name="T3" fmla="*/ 0 h 1"/>
                  <a:gd name="T4" fmla="*/ 0 w 1"/>
                  <a:gd name="T5" fmla="*/ 0 h 1"/>
                </a:gdLst>
                <a:ahLst/>
                <a:cxnLst>
                  <a:cxn ang="0">
                    <a:pos x="T0" y="T1"/>
                  </a:cxn>
                  <a:cxn ang="0">
                    <a:pos x="T2" y="T3"/>
                  </a:cxn>
                  <a:cxn ang="0">
                    <a:pos x="T4" y="T5"/>
                  </a:cxn>
                </a:cxnLst>
                <a:rect l="0" t="0" r="r" b="b"/>
                <a:pathLst>
                  <a:path w="1" h="1">
                    <a:moveTo>
                      <a:pt x="1" y="1"/>
                    </a:moveTo>
                    <a:cubicBezTo>
                      <a:pt x="1" y="1"/>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96">
                <a:extLst>
                  <a:ext uri="{FF2B5EF4-FFF2-40B4-BE49-F238E27FC236}">
                    <a16:creationId xmlns:a16="http://schemas.microsoft.com/office/drawing/2014/main" id="{F9FE628B-6D81-49C4-9E45-9607E759049B}"/>
                  </a:ext>
                </a:extLst>
              </p:cNvPr>
              <p:cNvSpPr>
                <a:spLocks/>
              </p:cNvSpPr>
              <p:nvPr/>
            </p:nvSpPr>
            <p:spPr bwMode="auto">
              <a:xfrm>
                <a:off x="7263991" y="5304249"/>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197">
                <a:extLst>
                  <a:ext uri="{FF2B5EF4-FFF2-40B4-BE49-F238E27FC236}">
                    <a16:creationId xmlns:a16="http://schemas.microsoft.com/office/drawing/2014/main" id="{CE3B6302-FC64-4DB7-A25D-CA75C0CC37BC}"/>
                  </a:ext>
                </a:extLst>
              </p:cNvPr>
              <p:cNvSpPr>
                <a:spLocks/>
              </p:cNvSpPr>
              <p:nvPr/>
            </p:nvSpPr>
            <p:spPr bwMode="auto">
              <a:xfrm>
                <a:off x="7260835" y="5307404"/>
                <a:ext cx="3156"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98">
                <a:extLst>
                  <a:ext uri="{FF2B5EF4-FFF2-40B4-BE49-F238E27FC236}">
                    <a16:creationId xmlns:a16="http://schemas.microsoft.com/office/drawing/2014/main" id="{21828012-04D9-4865-A5F7-380F0A8FDF1E}"/>
                  </a:ext>
                </a:extLst>
              </p:cNvPr>
              <p:cNvSpPr>
                <a:spLocks/>
              </p:cNvSpPr>
              <p:nvPr/>
            </p:nvSpPr>
            <p:spPr bwMode="auto">
              <a:xfrm>
                <a:off x="7155119" y="5375251"/>
                <a:ext cx="14201" cy="18934"/>
              </a:xfrm>
              <a:custGeom>
                <a:avLst/>
                <a:gdLst>
                  <a:gd name="T0" fmla="*/ 4 w 5"/>
                  <a:gd name="T1" fmla="*/ 6 h 6"/>
                  <a:gd name="T2" fmla="*/ 1 w 5"/>
                  <a:gd name="T3" fmla="*/ 5 h 6"/>
                  <a:gd name="T4" fmla="*/ 0 w 5"/>
                  <a:gd name="T5" fmla="*/ 3 h 6"/>
                  <a:gd name="T6" fmla="*/ 5 w 5"/>
                  <a:gd name="T7" fmla="*/ 0 h 6"/>
                  <a:gd name="T8" fmla="*/ 5 w 5"/>
                  <a:gd name="T9" fmla="*/ 5 h 6"/>
                  <a:gd name="T10" fmla="*/ 4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4" y="6"/>
                    </a:moveTo>
                    <a:cubicBezTo>
                      <a:pt x="4" y="6"/>
                      <a:pt x="2" y="6"/>
                      <a:pt x="1" y="5"/>
                    </a:cubicBezTo>
                    <a:cubicBezTo>
                      <a:pt x="1" y="4"/>
                      <a:pt x="0" y="3"/>
                      <a:pt x="0" y="3"/>
                    </a:cubicBezTo>
                    <a:cubicBezTo>
                      <a:pt x="5" y="0"/>
                      <a:pt x="5" y="0"/>
                      <a:pt x="5" y="0"/>
                    </a:cubicBezTo>
                    <a:cubicBezTo>
                      <a:pt x="5" y="5"/>
                      <a:pt x="5" y="5"/>
                      <a:pt x="5" y="5"/>
                    </a:cubicBezTo>
                    <a:lnTo>
                      <a:pt x="4"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99">
                <a:extLst>
                  <a:ext uri="{FF2B5EF4-FFF2-40B4-BE49-F238E27FC236}">
                    <a16:creationId xmlns:a16="http://schemas.microsoft.com/office/drawing/2014/main" id="{1DC8BEA6-B343-45A5-B000-4064BECB231C}"/>
                  </a:ext>
                </a:extLst>
              </p:cNvPr>
              <p:cNvSpPr>
                <a:spLocks/>
              </p:cNvSpPr>
              <p:nvPr/>
            </p:nvSpPr>
            <p:spPr bwMode="auto">
              <a:xfrm>
                <a:off x="7161430" y="5356317"/>
                <a:ext cx="26824" cy="37868"/>
              </a:xfrm>
              <a:custGeom>
                <a:avLst/>
                <a:gdLst>
                  <a:gd name="T0" fmla="*/ 1 w 9"/>
                  <a:gd name="T1" fmla="*/ 1 h 12"/>
                  <a:gd name="T2" fmla="*/ 3 w 9"/>
                  <a:gd name="T3" fmla="*/ 12 h 12"/>
                  <a:gd name="T4" fmla="*/ 9 w 9"/>
                  <a:gd name="T5" fmla="*/ 7 h 12"/>
                  <a:gd name="T6" fmla="*/ 7 w 9"/>
                  <a:gd name="T7" fmla="*/ 0 h 12"/>
                  <a:gd name="T8" fmla="*/ 1 w 9"/>
                  <a:gd name="T9" fmla="*/ 1 h 12"/>
                </a:gdLst>
                <a:ahLst/>
                <a:cxnLst>
                  <a:cxn ang="0">
                    <a:pos x="T0" y="T1"/>
                  </a:cxn>
                  <a:cxn ang="0">
                    <a:pos x="T2" y="T3"/>
                  </a:cxn>
                  <a:cxn ang="0">
                    <a:pos x="T4" y="T5"/>
                  </a:cxn>
                  <a:cxn ang="0">
                    <a:pos x="T6" y="T7"/>
                  </a:cxn>
                  <a:cxn ang="0">
                    <a:pos x="T8" y="T9"/>
                  </a:cxn>
                </a:cxnLst>
                <a:rect l="0" t="0" r="r" b="b"/>
                <a:pathLst>
                  <a:path w="9" h="12">
                    <a:moveTo>
                      <a:pt x="1" y="1"/>
                    </a:moveTo>
                    <a:cubicBezTo>
                      <a:pt x="0" y="2"/>
                      <a:pt x="4" y="11"/>
                      <a:pt x="3" y="12"/>
                    </a:cubicBezTo>
                    <a:cubicBezTo>
                      <a:pt x="9" y="7"/>
                      <a:pt x="9" y="7"/>
                      <a:pt x="9" y="7"/>
                    </a:cubicBezTo>
                    <a:cubicBezTo>
                      <a:pt x="9" y="7"/>
                      <a:pt x="7" y="1"/>
                      <a:pt x="7" y="0"/>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00">
                <a:extLst>
                  <a:ext uri="{FF2B5EF4-FFF2-40B4-BE49-F238E27FC236}">
                    <a16:creationId xmlns:a16="http://schemas.microsoft.com/office/drawing/2014/main" id="{E3388EBF-07E3-4E1B-B6A5-1D4483F91305}"/>
                  </a:ext>
                </a:extLst>
              </p:cNvPr>
              <p:cNvSpPr>
                <a:spLocks/>
              </p:cNvSpPr>
              <p:nvPr/>
            </p:nvSpPr>
            <p:spPr bwMode="auto">
              <a:xfrm>
                <a:off x="7260835" y="5301093"/>
                <a:ext cx="20512" cy="14200"/>
              </a:xfrm>
              <a:custGeom>
                <a:avLst/>
                <a:gdLst>
                  <a:gd name="T0" fmla="*/ 6 w 7"/>
                  <a:gd name="T1" fmla="*/ 5 h 5"/>
                  <a:gd name="T2" fmla="*/ 6 w 7"/>
                  <a:gd name="T3" fmla="*/ 2 h 5"/>
                  <a:gd name="T4" fmla="*/ 5 w 7"/>
                  <a:gd name="T5" fmla="*/ 0 h 5"/>
                  <a:gd name="T6" fmla="*/ 0 w 7"/>
                  <a:gd name="T7" fmla="*/ 3 h 5"/>
                  <a:gd name="T8" fmla="*/ 5 w 7"/>
                  <a:gd name="T9" fmla="*/ 5 h 5"/>
                  <a:gd name="T10" fmla="*/ 6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6" y="5"/>
                    </a:moveTo>
                    <a:cubicBezTo>
                      <a:pt x="6" y="4"/>
                      <a:pt x="7" y="3"/>
                      <a:pt x="6" y="2"/>
                    </a:cubicBezTo>
                    <a:cubicBezTo>
                      <a:pt x="5" y="1"/>
                      <a:pt x="5" y="0"/>
                      <a:pt x="5" y="0"/>
                    </a:cubicBezTo>
                    <a:cubicBezTo>
                      <a:pt x="0" y="3"/>
                      <a:pt x="0" y="3"/>
                      <a:pt x="0" y="3"/>
                    </a:cubicBezTo>
                    <a:cubicBezTo>
                      <a:pt x="5" y="5"/>
                      <a:pt x="5" y="5"/>
                      <a:pt x="5" y="5"/>
                    </a:cubicBezTo>
                    <a:lnTo>
                      <a:pt x="6"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01">
                <a:extLst>
                  <a:ext uri="{FF2B5EF4-FFF2-40B4-BE49-F238E27FC236}">
                    <a16:creationId xmlns:a16="http://schemas.microsoft.com/office/drawing/2014/main" id="{50EB073D-9F19-4D62-B68A-80F1C51801AF}"/>
                  </a:ext>
                </a:extLst>
              </p:cNvPr>
              <p:cNvSpPr>
                <a:spLocks/>
              </p:cNvSpPr>
              <p:nvPr/>
            </p:nvSpPr>
            <p:spPr bwMode="auto">
              <a:xfrm>
                <a:off x="7238745" y="5297937"/>
                <a:ext cx="36291" cy="29979"/>
              </a:xfrm>
              <a:custGeom>
                <a:avLst/>
                <a:gdLst>
                  <a:gd name="T0" fmla="*/ 3 w 12"/>
                  <a:gd name="T1" fmla="*/ 1 h 10"/>
                  <a:gd name="T2" fmla="*/ 12 w 12"/>
                  <a:gd name="T3" fmla="*/ 6 h 10"/>
                  <a:gd name="T4" fmla="*/ 6 w 12"/>
                  <a:gd name="T5" fmla="*/ 10 h 10"/>
                  <a:gd name="T6" fmla="*/ 0 w 12"/>
                  <a:gd name="T7" fmla="*/ 6 h 10"/>
                  <a:gd name="T8" fmla="*/ 3 w 12"/>
                  <a:gd name="T9" fmla="*/ 1 h 10"/>
                </a:gdLst>
                <a:ahLst/>
                <a:cxnLst>
                  <a:cxn ang="0">
                    <a:pos x="T0" y="T1"/>
                  </a:cxn>
                  <a:cxn ang="0">
                    <a:pos x="T2" y="T3"/>
                  </a:cxn>
                  <a:cxn ang="0">
                    <a:pos x="T4" y="T5"/>
                  </a:cxn>
                  <a:cxn ang="0">
                    <a:pos x="T6" y="T7"/>
                  </a:cxn>
                  <a:cxn ang="0">
                    <a:pos x="T8" y="T9"/>
                  </a:cxn>
                </a:cxnLst>
                <a:rect l="0" t="0" r="r" b="b"/>
                <a:pathLst>
                  <a:path w="12" h="10">
                    <a:moveTo>
                      <a:pt x="3" y="1"/>
                    </a:moveTo>
                    <a:cubicBezTo>
                      <a:pt x="4" y="0"/>
                      <a:pt x="11" y="7"/>
                      <a:pt x="12" y="6"/>
                    </a:cubicBezTo>
                    <a:cubicBezTo>
                      <a:pt x="6" y="10"/>
                      <a:pt x="6" y="10"/>
                      <a:pt x="6" y="10"/>
                    </a:cubicBezTo>
                    <a:cubicBezTo>
                      <a:pt x="6" y="10"/>
                      <a:pt x="1" y="6"/>
                      <a:pt x="0" y="6"/>
                    </a:cubicBezTo>
                    <a:lnTo>
                      <a:pt x="3"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2">
                <a:extLst>
                  <a:ext uri="{FF2B5EF4-FFF2-40B4-BE49-F238E27FC236}">
                    <a16:creationId xmlns:a16="http://schemas.microsoft.com/office/drawing/2014/main" id="{17F35EA1-EA4B-42E7-8E77-C6A50824F071}"/>
                  </a:ext>
                </a:extLst>
              </p:cNvPr>
              <p:cNvSpPr>
                <a:spLocks/>
              </p:cNvSpPr>
              <p:nvPr/>
            </p:nvSpPr>
            <p:spPr bwMode="auto">
              <a:xfrm>
                <a:off x="7163009" y="5301093"/>
                <a:ext cx="88359" cy="74158"/>
              </a:xfrm>
              <a:custGeom>
                <a:avLst/>
                <a:gdLst>
                  <a:gd name="T0" fmla="*/ 14 w 28"/>
                  <a:gd name="T1" fmla="*/ 9 h 24"/>
                  <a:gd name="T2" fmla="*/ 14 w 28"/>
                  <a:gd name="T3" fmla="*/ 9 h 24"/>
                  <a:gd name="T4" fmla="*/ 0 w 28"/>
                  <a:gd name="T5" fmla="*/ 19 h 24"/>
                  <a:gd name="T6" fmla="*/ 10 w 28"/>
                  <a:gd name="T7" fmla="*/ 24 h 24"/>
                  <a:gd name="T8" fmla="*/ 12 w 28"/>
                  <a:gd name="T9" fmla="*/ 22 h 24"/>
                  <a:gd name="T10" fmla="*/ 11 w 28"/>
                  <a:gd name="T11" fmla="*/ 21 h 24"/>
                  <a:gd name="T12" fmla="*/ 18 w 28"/>
                  <a:gd name="T13" fmla="*/ 15 h 24"/>
                  <a:gd name="T14" fmla="*/ 26 w 28"/>
                  <a:gd name="T15" fmla="*/ 11 h 24"/>
                  <a:gd name="T16" fmla="*/ 26 w 28"/>
                  <a:gd name="T17" fmla="*/ 12 h 24"/>
                  <a:gd name="T18" fmla="*/ 28 w 28"/>
                  <a:gd name="T19" fmla="*/ 10 h 24"/>
                  <a:gd name="T20" fmla="*/ 27 w 28"/>
                  <a:gd name="T21" fmla="*/ 0 h 24"/>
                  <a:gd name="T22" fmla="*/ 14 w 28"/>
                  <a:gd name="T2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4">
                    <a:moveTo>
                      <a:pt x="14" y="9"/>
                    </a:moveTo>
                    <a:cubicBezTo>
                      <a:pt x="14" y="9"/>
                      <a:pt x="14" y="9"/>
                      <a:pt x="14" y="9"/>
                    </a:cubicBezTo>
                    <a:cubicBezTo>
                      <a:pt x="0" y="19"/>
                      <a:pt x="0" y="19"/>
                      <a:pt x="0" y="19"/>
                    </a:cubicBezTo>
                    <a:cubicBezTo>
                      <a:pt x="2" y="18"/>
                      <a:pt x="10" y="24"/>
                      <a:pt x="10" y="24"/>
                    </a:cubicBezTo>
                    <a:cubicBezTo>
                      <a:pt x="12" y="22"/>
                      <a:pt x="12" y="22"/>
                      <a:pt x="12" y="22"/>
                    </a:cubicBezTo>
                    <a:cubicBezTo>
                      <a:pt x="11" y="21"/>
                      <a:pt x="11" y="21"/>
                      <a:pt x="11" y="21"/>
                    </a:cubicBezTo>
                    <a:cubicBezTo>
                      <a:pt x="11" y="21"/>
                      <a:pt x="14" y="18"/>
                      <a:pt x="18" y="15"/>
                    </a:cubicBezTo>
                    <a:cubicBezTo>
                      <a:pt x="21" y="13"/>
                      <a:pt x="26" y="11"/>
                      <a:pt x="26" y="11"/>
                    </a:cubicBezTo>
                    <a:cubicBezTo>
                      <a:pt x="26" y="12"/>
                      <a:pt x="26" y="12"/>
                      <a:pt x="26" y="12"/>
                    </a:cubicBezTo>
                    <a:cubicBezTo>
                      <a:pt x="28" y="10"/>
                      <a:pt x="28" y="10"/>
                      <a:pt x="28" y="10"/>
                    </a:cubicBezTo>
                    <a:cubicBezTo>
                      <a:pt x="28" y="10"/>
                      <a:pt x="26" y="1"/>
                      <a:pt x="27" y="0"/>
                    </a:cubicBezTo>
                    <a:lnTo>
                      <a:pt x="14" y="9"/>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3">
                <a:extLst>
                  <a:ext uri="{FF2B5EF4-FFF2-40B4-BE49-F238E27FC236}">
                    <a16:creationId xmlns:a16="http://schemas.microsoft.com/office/drawing/2014/main" id="{EB47204D-FC41-4D1C-B6C5-2A27CD118A3A}"/>
                  </a:ext>
                </a:extLst>
              </p:cNvPr>
              <p:cNvSpPr>
                <a:spLocks/>
              </p:cNvSpPr>
              <p:nvPr/>
            </p:nvSpPr>
            <p:spPr bwMode="auto">
              <a:xfrm>
                <a:off x="7166164" y="5301093"/>
                <a:ext cx="100982" cy="83625"/>
              </a:xfrm>
              <a:custGeom>
                <a:avLst/>
                <a:gdLst>
                  <a:gd name="T0" fmla="*/ 9 w 32"/>
                  <a:gd name="T1" fmla="*/ 4 h 27"/>
                  <a:gd name="T2" fmla="*/ 3 w 32"/>
                  <a:gd name="T3" fmla="*/ 27 h 27"/>
                  <a:gd name="T4" fmla="*/ 16 w 32"/>
                  <a:gd name="T5" fmla="*/ 15 h 27"/>
                  <a:gd name="T6" fmla="*/ 32 w 32"/>
                  <a:gd name="T7" fmla="*/ 6 h 27"/>
                  <a:gd name="T8" fmla="*/ 9 w 32"/>
                  <a:gd name="T9" fmla="*/ 4 h 27"/>
                </a:gdLst>
                <a:ahLst/>
                <a:cxnLst>
                  <a:cxn ang="0">
                    <a:pos x="T0" y="T1"/>
                  </a:cxn>
                  <a:cxn ang="0">
                    <a:pos x="T2" y="T3"/>
                  </a:cxn>
                  <a:cxn ang="0">
                    <a:pos x="T4" y="T5"/>
                  </a:cxn>
                  <a:cxn ang="0">
                    <a:pos x="T6" y="T7"/>
                  </a:cxn>
                  <a:cxn ang="0">
                    <a:pos x="T8" y="T9"/>
                  </a:cxn>
                </a:cxnLst>
                <a:rect l="0" t="0" r="r" b="b"/>
                <a:pathLst>
                  <a:path w="32" h="27">
                    <a:moveTo>
                      <a:pt x="9" y="4"/>
                    </a:moveTo>
                    <a:cubicBezTo>
                      <a:pt x="0" y="16"/>
                      <a:pt x="3" y="27"/>
                      <a:pt x="3" y="27"/>
                    </a:cubicBezTo>
                    <a:cubicBezTo>
                      <a:pt x="3" y="27"/>
                      <a:pt x="7" y="21"/>
                      <a:pt x="16" y="15"/>
                    </a:cubicBezTo>
                    <a:cubicBezTo>
                      <a:pt x="26" y="8"/>
                      <a:pt x="32" y="6"/>
                      <a:pt x="32" y="6"/>
                    </a:cubicBezTo>
                    <a:cubicBezTo>
                      <a:pt x="32" y="6"/>
                      <a:pt x="23" y="0"/>
                      <a:pt x="9" y="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4">
                <a:extLst>
                  <a:ext uri="{FF2B5EF4-FFF2-40B4-BE49-F238E27FC236}">
                    <a16:creationId xmlns:a16="http://schemas.microsoft.com/office/drawing/2014/main" id="{ABDC9620-0E25-4894-B561-CE44468A9897}"/>
                  </a:ext>
                </a:extLst>
              </p:cNvPr>
              <p:cNvSpPr>
                <a:spLocks/>
              </p:cNvSpPr>
              <p:nvPr/>
            </p:nvSpPr>
            <p:spPr bwMode="auto">
              <a:xfrm>
                <a:off x="7175632" y="5327916"/>
                <a:ext cx="28401" cy="44180"/>
              </a:xfrm>
              <a:custGeom>
                <a:avLst/>
                <a:gdLst>
                  <a:gd name="T0" fmla="*/ 5 w 9"/>
                  <a:gd name="T1" fmla="*/ 0 h 14"/>
                  <a:gd name="T2" fmla="*/ 1 w 9"/>
                  <a:gd name="T3" fmla="*/ 14 h 14"/>
                  <a:gd name="T4" fmla="*/ 9 w 9"/>
                  <a:gd name="T5" fmla="*/ 6 h 14"/>
                  <a:gd name="T6" fmla="*/ 5 w 9"/>
                  <a:gd name="T7" fmla="*/ 0 h 14"/>
                </a:gdLst>
                <a:ahLst/>
                <a:cxnLst>
                  <a:cxn ang="0">
                    <a:pos x="T0" y="T1"/>
                  </a:cxn>
                  <a:cxn ang="0">
                    <a:pos x="T2" y="T3"/>
                  </a:cxn>
                  <a:cxn ang="0">
                    <a:pos x="T4" y="T5"/>
                  </a:cxn>
                  <a:cxn ang="0">
                    <a:pos x="T6" y="T7"/>
                  </a:cxn>
                </a:cxnLst>
                <a:rect l="0" t="0" r="r" b="b"/>
                <a:pathLst>
                  <a:path w="9" h="14">
                    <a:moveTo>
                      <a:pt x="5" y="0"/>
                    </a:moveTo>
                    <a:cubicBezTo>
                      <a:pt x="0" y="9"/>
                      <a:pt x="1" y="14"/>
                      <a:pt x="1" y="14"/>
                    </a:cubicBezTo>
                    <a:cubicBezTo>
                      <a:pt x="1" y="14"/>
                      <a:pt x="5" y="9"/>
                      <a:pt x="9" y="6"/>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06">
                <a:extLst>
                  <a:ext uri="{FF2B5EF4-FFF2-40B4-BE49-F238E27FC236}">
                    <a16:creationId xmlns:a16="http://schemas.microsoft.com/office/drawing/2014/main" id="{6E348849-3DD1-4770-A956-0722B01E635B}"/>
                  </a:ext>
                </a:extLst>
              </p:cNvPr>
              <p:cNvSpPr>
                <a:spLocks/>
              </p:cNvSpPr>
              <p:nvPr/>
            </p:nvSpPr>
            <p:spPr bwMode="auto">
              <a:xfrm>
                <a:off x="7210344" y="5312137"/>
                <a:ext cx="44180" cy="22090"/>
              </a:xfrm>
              <a:custGeom>
                <a:avLst/>
                <a:gdLst>
                  <a:gd name="T0" fmla="*/ 0 w 14"/>
                  <a:gd name="T1" fmla="*/ 1 h 7"/>
                  <a:gd name="T2" fmla="*/ 14 w 14"/>
                  <a:gd name="T3" fmla="*/ 2 h 7"/>
                  <a:gd name="T4" fmla="*/ 4 w 14"/>
                  <a:gd name="T5" fmla="*/ 7 h 7"/>
                  <a:gd name="T6" fmla="*/ 0 w 14"/>
                  <a:gd name="T7" fmla="*/ 1 h 7"/>
                </a:gdLst>
                <a:ahLst/>
                <a:cxnLst>
                  <a:cxn ang="0">
                    <a:pos x="T0" y="T1"/>
                  </a:cxn>
                  <a:cxn ang="0">
                    <a:pos x="T2" y="T3"/>
                  </a:cxn>
                  <a:cxn ang="0">
                    <a:pos x="T4" y="T5"/>
                  </a:cxn>
                  <a:cxn ang="0">
                    <a:pos x="T6" y="T7"/>
                  </a:cxn>
                </a:cxnLst>
                <a:rect l="0" t="0" r="r" b="b"/>
                <a:pathLst>
                  <a:path w="14" h="7">
                    <a:moveTo>
                      <a:pt x="0" y="1"/>
                    </a:moveTo>
                    <a:cubicBezTo>
                      <a:pt x="10" y="0"/>
                      <a:pt x="14" y="2"/>
                      <a:pt x="14" y="2"/>
                    </a:cubicBezTo>
                    <a:cubicBezTo>
                      <a:pt x="14" y="2"/>
                      <a:pt x="9" y="3"/>
                      <a:pt x="4" y="7"/>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07">
                <a:extLst>
                  <a:ext uri="{FF2B5EF4-FFF2-40B4-BE49-F238E27FC236}">
                    <a16:creationId xmlns:a16="http://schemas.microsoft.com/office/drawing/2014/main" id="{A98CA38A-80EF-472B-85FA-F2433502C7E3}"/>
                  </a:ext>
                </a:extLst>
              </p:cNvPr>
              <p:cNvSpPr>
                <a:spLocks/>
              </p:cNvSpPr>
              <p:nvPr/>
            </p:nvSpPr>
            <p:spPr bwMode="auto">
              <a:xfrm>
                <a:off x="7194566" y="5318449"/>
                <a:ext cx="15778" cy="18934"/>
              </a:xfrm>
              <a:custGeom>
                <a:avLst/>
                <a:gdLst>
                  <a:gd name="T0" fmla="*/ 8 w 10"/>
                  <a:gd name="T1" fmla="*/ 0 h 12"/>
                  <a:gd name="T2" fmla="*/ 6 w 10"/>
                  <a:gd name="T3" fmla="*/ 2 h 12"/>
                  <a:gd name="T4" fmla="*/ 2 w 10"/>
                  <a:gd name="T5" fmla="*/ 0 h 12"/>
                  <a:gd name="T6" fmla="*/ 2 w 10"/>
                  <a:gd name="T7" fmla="*/ 0 h 12"/>
                  <a:gd name="T8" fmla="*/ 4 w 10"/>
                  <a:gd name="T9" fmla="*/ 4 h 12"/>
                  <a:gd name="T10" fmla="*/ 0 w 10"/>
                  <a:gd name="T11" fmla="*/ 6 h 12"/>
                  <a:gd name="T12" fmla="*/ 2 w 10"/>
                  <a:gd name="T13" fmla="*/ 8 h 12"/>
                  <a:gd name="T14" fmla="*/ 4 w 10"/>
                  <a:gd name="T15" fmla="*/ 6 h 12"/>
                  <a:gd name="T16" fmla="*/ 10 w 10"/>
                  <a:gd name="T17" fmla="*/ 12 h 12"/>
                  <a:gd name="T18" fmla="*/ 10 w 10"/>
                  <a:gd name="T19" fmla="*/ 10 h 12"/>
                  <a:gd name="T20" fmla="*/ 6 w 10"/>
                  <a:gd name="T21" fmla="*/ 4 h 12"/>
                  <a:gd name="T22" fmla="*/ 10 w 10"/>
                  <a:gd name="T23" fmla="*/ 2 h 12"/>
                  <a:gd name="T24" fmla="*/ 8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8" y="0"/>
                    </a:moveTo>
                    <a:lnTo>
                      <a:pt x="6" y="2"/>
                    </a:lnTo>
                    <a:lnTo>
                      <a:pt x="2" y="0"/>
                    </a:lnTo>
                    <a:lnTo>
                      <a:pt x="2" y="0"/>
                    </a:lnTo>
                    <a:lnTo>
                      <a:pt x="4" y="4"/>
                    </a:lnTo>
                    <a:lnTo>
                      <a:pt x="0" y="6"/>
                    </a:lnTo>
                    <a:lnTo>
                      <a:pt x="2" y="8"/>
                    </a:lnTo>
                    <a:lnTo>
                      <a:pt x="4" y="6"/>
                    </a:lnTo>
                    <a:lnTo>
                      <a:pt x="10" y="12"/>
                    </a:lnTo>
                    <a:lnTo>
                      <a:pt x="10" y="10"/>
                    </a:lnTo>
                    <a:lnTo>
                      <a:pt x="6" y="4"/>
                    </a:lnTo>
                    <a:lnTo>
                      <a:pt x="10" y="2"/>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08">
                <a:extLst>
                  <a:ext uri="{FF2B5EF4-FFF2-40B4-BE49-F238E27FC236}">
                    <a16:creationId xmlns:a16="http://schemas.microsoft.com/office/drawing/2014/main" id="{249FB7DF-5087-45A1-8C72-54940935CFA1}"/>
                  </a:ext>
                </a:extLst>
              </p:cNvPr>
              <p:cNvSpPr>
                <a:spLocks/>
              </p:cNvSpPr>
              <p:nvPr/>
            </p:nvSpPr>
            <p:spPr bwMode="auto">
              <a:xfrm>
                <a:off x="8453686" y="3989903"/>
                <a:ext cx="105716" cy="102560"/>
              </a:xfrm>
              <a:custGeom>
                <a:avLst/>
                <a:gdLst>
                  <a:gd name="T0" fmla="*/ 33 w 34"/>
                  <a:gd name="T1" fmla="*/ 33 h 33"/>
                  <a:gd name="T2" fmla="*/ 10 w 34"/>
                  <a:gd name="T3" fmla="*/ 1 h 33"/>
                  <a:gd name="T4" fmla="*/ 6 w 34"/>
                  <a:gd name="T5" fmla="*/ 0 h 33"/>
                  <a:gd name="T6" fmla="*/ 0 w 34"/>
                  <a:gd name="T7" fmla="*/ 26 h 33"/>
                  <a:gd name="T8" fmla="*/ 33 w 34"/>
                  <a:gd name="T9" fmla="*/ 33 h 33"/>
                </a:gdLst>
                <a:ahLst/>
                <a:cxnLst>
                  <a:cxn ang="0">
                    <a:pos x="T0" y="T1"/>
                  </a:cxn>
                  <a:cxn ang="0">
                    <a:pos x="T2" y="T3"/>
                  </a:cxn>
                  <a:cxn ang="0">
                    <a:pos x="T4" y="T5"/>
                  </a:cxn>
                  <a:cxn ang="0">
                    <a:pos x="T6" y="T7"/>
                  </a:cxn>
                  <a:cxn ang="0">
                    <a:pos x="T8" y="T9"/>
                  </a:cxn>
                </a:cxnLst>
                <a:rect l="0" t="0" r="r" b="b"/>
                <a:pathLst>
                  <a:path w="34" h="33">
                    <a:moveTo>
                      <a:pt x="33" y="33"/>
                    </a:moveTo>
                    <a:cubicBezTo>
                      <a:pt x="34" y="32"/>
                      <a:pt x="28" y="5"/>
                      <a:pt x="10" y="1"/>
                    </a:cubicBezTo>
                    <a:cubicBezTo>
                      <a:pt x="6" y="0"/>
                      <a:pt x="6" y="0"/>
                      <a:pt x="6" y="0"/>
                    </a:cubicBezTo>
                    <a:cubicBezTo>
                      <a:pt x="0" y="26"/>
                      <a:pt x="0" y="26"/>
                      <a:pt x="0" y="26"/>
                    </a:cubicBezTo>
                    <a:lnTo>
                      <a:pt x="33" y="3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09">
                <a:extLst>
                  <a:ext uri="{FF2B5EF4-FFF2-40B4-BE49-F238E27FC236}">
                    <a16:creationId xmlns:a16="http://schemas.microsoft.com/office/drawing/2014/main" id="{3E8818DB-18D2-42C8-96A1-874CC7E3FED5}"/>
                  </a:ext>
                </a:extLst>
              </p:cNvPr>
              <p:cNvSpPr>
                <a:spLocks/>
              </p:cNvSpPr>
              <p:nvPr/>
            </p:nvSpPr>
            <p:spPr bwMode="auto">
              <a:xfrm>
                <a:off x="8373215" y="4056173"/>
                <a:ext cx="183030" cy="112027"/>
              </a:xfrm>
              <a:custGeom>
                <a:avLst/>
                <a:gdLst>
                  <a:gd name="T0" fmla="*/ 24 w 59"/>
                  <a:gd name="T1" fmla="*/ 32 h 36"/>
                  <a:gd name="T2" fmla="*/ 59 w 59"/>
                  <a:gd name="T3" fmla="*/ 12 h 36"/>
                  <a:gd name="T4" fmla="*/ 6 w 59"/>
                  <a:gd name="T5" fmla="*/ 0 h 36"/>
                  <a:gd name="T6" fmla="*/ 0 w 59"/>
                  <a:gd name="T7" fmla="*/ 26 h 36"/>
                  <a:gd name="T8" fmla="*/ 24 w 59"/>
                  <a:gd name="T9" fmla="*/ 32 h 36"/>
                </a:gdLst>
                <a:ahLst/>
                <a:cxnLst>
                  <a:cxn ang="0">
                    <a:pos x="T0" y="T1"/>
                  </a:cxn>
                  <a:cxn ang="0">
                    <a:pos x="T2" y="T3"/>
                  </a:cxn>
                  <a:cxn ang="0">
                    <a:pos x="T4" y="T5"/>
                  </a:cxn>
                  <a:cxn ang="0">
                    <a:pos x="T6" y="T7"/>
                  </a:cxn>
                  <a:cxn ang="0">
                    <a:pos x="T8" y="T9"/>
                  </a:cxn>
                </a:cxnLst>
                <a:rect l="0" t="0" r="r" b="b"/>
                <a:pathLst>
                  <a:path w="59" h="36">
                    <a:moveTo>
                      <a:pt x="24" y="32"/>
                    </a:moveTo>
                    <a:cubicBezTo>
                      <a:pt x="42" y="36"/>
                      <a:pt x="59" y="14"/>
                      <a:pt x="59" y="12"/>
                    </a:cubicBezTo>
                    <a:cubicBezTo>
                      <a:pt x="6" y="0"/>
                      <a:pt x="6" y="0"/>
                      <a:pt x="6" y="0"/>
                    </a:cubicBezTo>
                    <a:cubicBezTo>
                      <a:pt x="0" y="26"/>
                      <a:pt x="0" y="26"/>
                      <a:pt x="0" y="26"/>
                    </a:cubicBezTo>
                    <a:lnTo>
                      <a:pt x="24" y="32"/>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0">
                <a:extLst>
                  <a:ext uri="{FF2B5EF4-FFF2-40B4-BE49-F238E27FC236}">
                    <a16:creationId xmlns:a16="http://schemas.microsoft.com/office/drawing/2014/main" id="{65F4F9E2-219F-4CA3-BDF1-5E991C280916}"/>
                  </a:ext>
                </a:extLst>
              </p:cNvPr>
              <p:cNvSpPr>
                <a:spLocks/>
              </p:cNvSpPr>
              <p:nvPr/>
            </p:nvSpPr>
            <p:spPr bwMode="auto">
              <a:xfrm>
                <a:off x="8392150" y="3975703"/>
                <a:ext cx="80471" cy="96249"/>
              </a:xfrm>
              <a:custGeom>
                <a:avLst/>
                <a:gdLst>
                  <a:gd name="T0" fmla="*/ 39 w 51"/>
                  <a:gd name="T1" fmla="*/ 61 h 61"/>
                  <a:gd name="T2" fmla="*/ 51 w 51"/>
                  <a:gd name="T3" fmla="*/ 9 h 61"/>
                  <a:gd name="T4" fmla="*/ 12 w 51"/>
                  <a:gd name="T5" fmla="*/ 0 h 61"/>
                  <a:gd name="T6" fmla="*/ 0 w 51"/>
                  <a:gd name="T7" fmla="*/ 51 h 61"/>
                  <a:gd name="T8" fmla="*/ 39 w 51"/>
                  <a:gd name="T9" fmla="*/ 61 h 61"/>
                </a:gdLst>
                <a:ahLst/>
                <a:cxnLst>
                  <a:cxn ang="0">
                    <a:pos x="T0" y="T1"/>
                  </a:cxn>
                  <a:cxn ang="0">
                    <a:pos x="T2" y="T3"/>
                  </a:cxn>
                  <a:cxn ang="0">
                    <a:pos x="T4" y="T5"/>
                  </a:cxn>
                  <a:cxn ang="0">
                    <a:pos x="T6" y="T7"/>
                  </a:cxn>
                  <a:cxn ang="0">
                    <a:pos x="T8" y="T9"/>
                  </a:cxn>
                </a:cxnLst>
                <a:rect l="0" t="0" r="r" b="b"/>
                <a:pathLst>
                  <a:path w="51" h="61">
                    <a:moveTo>
                      <a:pt x="39" y="61"/>
                    </a:moveTo>
                    <a:lnTo>
                      <a:pt x="51" y="9"/>
                    </a:lnTo>
                    <a:lnTo>
                      <a:pt x="12" y="0"/>
                    </a:lnTo>
                    <a:lnTo>
                      <a:pt x="0" y="51"/>
                    </a:lnTo>
                    <a:lnTo>
                      <a:pt x="39" y="61"/>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1">
                <a:extLst>
                  <a:ext uri="{FF2B5EF4-FFF2-40B4-BE49-F238E27FC236}">
                    <a16:creationId xmlns:a16="http://schemas.microsoft.com/office/drawing/2014/main" id="{CCAEF915-D3F5-4A8D-B7EC-D11D52A56C78}"/>
                  </a:ext>
                </a:extLst>
              </p:cNvPr>
              <p:cNvSpPr>
                <a:spLocks/>
              </p:cNvSpPr>
              <p:nvPr/>
            </p:nvSpPr>
            <p:spPr bwMode="auto">
              <a:xfrm>
                <a:off x="8420551" y="3980436"/>
                <a:ext cx="45758" cy="91515"/>
              </a:xfrm>
              <a:custGeom>
                <a:avLst/>
                <a:gdLst>
                  <a:gd name="T0" fmla="*/ 5 w 15"/>
                  <a:gd name="T1" fmla="*/ 2 h 29"/>
                  <a:gd name="T2" fmla="*/ 6 w 15"/>
                  <a:gd name="T3" fmla="*/ 4 h 29"/>
                  <a:gd name="T4" fmla="*/ 4 w 15"/>
                  <a:gd name="T5" fmla="*/ 6 h 29"/>
                  <a:gd name="T6" fmla="*/ 5 w 15"/>
                  <a:gd name="T7" fmla="*/ 9 h 29"/>
                  <a:gd name="T8" fmla="*/ 3 w 15"/>
                  <a:gd name="T9" fmla="*/ 11 h 29"/>
                  <a:gd name="T10" fmla="*/ 4 w 15"/>
                  <a:gd name="T11" fmla="*/ 13 h 29"/>
                  <a:gd name="T12" fmla="*/ 2 w 15"/>
                  <a:gd name="T13" fmla="*/ 15 h 29"/>
                  <a:gd name="T14" fmla="*/ 3 w 15"/>
                  <a:gd name="T15" fmla="*/ 17 h 29"/>
                  <a:gd name="T16" fmla="*/ 1 w 15"/>
                  <a:gd name="T17" fmla="*/ 19 h 29"/>
                  <a:gd name="T18" fmla="*/ 2 w 15"/>
                  <a:gd name="T19" fmla="*/ 22 h 29"/>
                  <a:gd name="T20" fmla="*/ 0 w 15"/>
                  <a:gd name="T21" fmla="*/ 24 h 29"/>
                  <a:gd name="T22" fmla="*/ 1 w 15"/>
                  <a:gd name="T23" fmla="*/ 27 h 29"/>
                  <a:gd name="T24" fmla="*/ 10 w 15"/>
                  <a:gd name="T25" fmla="*/ 29 h 29"/>
                  <a:gd name="T26" fmla="*/ 9 w 15"/>
                  <a:gd name="T27" fmla="*/ 26 h 29"/>
                  <a:gd name="T28" fmla="*/ 10 w 15"/>
                  <a:gd name="T29" fmla="*/ 24 h 29"/>
                  <a:gd name="T30" fmla="*/ 10 w 15"/>
                  <a:gd name="T31" fmla="*/ 21 h 29"/>
                  <a:gd name="T32" fmla="*/ 11 w 15"/>
                  <a:gd name="T33" fmla="*/ 19 h 29"/>
                  <a:gd name="T34" fmla="*/ 11 w 15"/>
                  <a:gd name="T35" fmla="*/ 17 h 29"/>
                  <a:gd name="T36" fmla="*/ 12 w 15"/>
                  <a:gd name="T37" fmla="*/ 15 h 29"/>
                  <a:gd name="T38" fmla="*/ 12 w 15"/>
                  <a:gd name="T39" fmla="*/ 13 h 29"/>
                  <a:gd name="T40" fmla="*/ 13 w 15"/>
                  <a:gd name="T41" fmla="*/ 10 h 29"/>
                  <a:gd name="T42" fmla="*/ 13 w 15"/>
                  <a:gd name="T43" fmla="*/ 8 h 29"/>
                  <a:gd name="T44" fmla="*/ 14 w 15"/>
                  <a:gd name="T45" fmla="*/ 6 h 29"/>
                  <a:gd name="T46" fmla="*/ 14 w 15"/>
                  <a:gd name="T47" fmla="*/ 4 h 29"/>
                  <a:gd name="T48" fmla="*/ 15 w 15"/>
                  <a:gd name="T49" fmla="*/ 2 h 29"/>
                  <a:gd name="T50" fmla="*/ 6 w 15"/>
                  <a:gd name="T51" fmla="*/ 0 h 29"/>
                  <a:gd name="T52" fmla="*/ 5 w 15"/>
                  <a:gd name="T53"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9">
                    <a:moveTo>
                      <a:pt x="5" y="2"/>
                    </a:moveTo>
                    <a:cubicBezTo>
                      <a:pt x="5" y="3"/>
                      <a:pt x="6" y="3"/>
                      <a:pt x="6" y="4"/>
                    </a:cubicBezTo>
                    <a:cubicBezTo>
                      <a:pt x="6" y="5"/>
                      <a:pt x="5" y="5"/>
                      <a:pt x="4" y="6"/>
                    </a:cubicBezTo>
                    <a:cubicBezTo>
                      <a:pt x="4" y="7"/>
                      <a:pt x="5" y="8"/>
                      <a:pt x="5" y="9"/>
                    </a:cubicBezTo>
                    <a:cubicBezTo>
                      <a:pt x="5" y="10"/>
                      <a:pt x="4" y="10"/>
                      <a:pt x="3" y="11"/>
                    </a:cubicBezTo>
                    <a:cubicBezTo>
                      <a:pt x="3" y="12"/>
                      <a:pt x="4" y="12"/>
                      <a:pt x="4" y="13"/>
                    </a:cubicBezTo>
                    <a:cubicBezTo>
                      <a:pt x="4" y="14"/>
                      <a:pt x="3" y="14"/>
                      <a:pt x="2" y="15"/>
                    </a:cubicBezTo>
                    <a:cubicBezTo>
                      <a:pt x="2" y="16"/>
                      <a:pt x="3" y="16"/>
                      <a:pt x="3" y="17"/>
                    </a:cubicBezTo>
                    <a:cubicBezTo>
                      <a:pt x="3" y="18"/>
                      <a:pt x="2" y="18"/>
                      <a:pt x="1" y="19"/>
                    </a:cubicBezTo>
                    <a:cubicBezTo>
                      <a:pt x="1" y="20"/>
                      <a:pt x="2" y="21"/>
                      <a:pt x="2" y="22"/>
                    </a:cubicBezTo>
                    <a:cubicBezTo>
                      <a:pt x="2" y="23"/>
                      <a:pt x="1" y="23"/>
                      <a:pt x="0" y="24"/>
                    </a:cubicBezTo>
                    <a:cubicBezTo>
                      <a:pt x="0" y="24"/>
                      <a:pt x="1" y="26"/>
                      <a:pt x="1" y="27"/>
                    </a:cubicBezTo>
                    <a:cubicBezTo>
                      <a:pt x="10" y="29"/>
                      <a:pt x="10" y="29"/>
                      <a:pt x="10" y="29"/>
                    </a:cubicBezTo>
                    <a:cubicBezTo>
                      <a:pt x="9" y="28"/>
                      <a:pt x="9" y="26"/>
                      <a:pt x="9" y="26"/>
                    </a:cubicBezTo>
                    <a:cubicBezTo>
                      <a:pt x="9" y="25"/>
                      <a:pt x="10" y="25"/>
                      <a:pt x="10" y="24"/>
                    </a:cubicBezTo>
                    <a:cubicBezTo>
                      <a:pt x="10" y="23"/>
                      <a:pt x="10" y="22"/>
                      <a:pt x="10" y="21"/>
                    </a:cubicBezTo>
                    <a:cubicBezTo>
                      <a:pt x="10" y="20"/>
                      <a:pt x="11" y="20"/>
                      <a:pt x="11" y="19"/>
                    </a:cubicBezTo>
                    <a:cubicBezTo>
                      <a:pt x="11" y="18"/>
                      <a:pt x="11" y="18"/>
                      <a:pt x="11" y="17"/>
                    </a:cubicBezTo>
                    <a:cubicBezTo>
                      <a:pt x="11" y="16"/>
                      <a:pt x="12" y="16"/>
                      <a:pt x="12" y="15"/>
                    </a:cubicBezTo>
                    <a:cubicBezTo>
                      <a:pt x="12" y="14"/>
                      <a:pt x="12" y="13"/>
                      <a:pt x="12" y="13"/>
                    </a:cubicBezTo>
                    <a:cubicBezTo>
                      <a:pt x="12" y="12"/>
                      <a:pt x="13" y="11"/>
                      <a:pt x="13" y="10"/>
                    </a:cubicBezTo>
                    <a:cubicBezTo>
                      <a:pt x="13" y="10"/>
                      <a:pt x="13" y="9"/>
                      <a:pt x="13" y="8"/>
                    </a:cubicBezTo>
                    <a:cubicBezTo>
                      <a:pt x="13" y="7"/>
                      <a:pt x="14" y="7"/>
                      <a:pt x="14" y="6"/>
                    </a:cubicBezTo>
                    <a:cubicBezTo>
                      <a:pt x="14" y="5"/>
                      <a:pt x="14" y="5"/>
                      <a:pt x="14" y="4"/>
                    </a:cubicBezTo>
                    <a:cubicBezTo>
                      <a:pt x="14" y="3"/>
                      <a:pt x="14" y="3"/>
                      <a:pt x="15" y="2"/>
                    </a:cubicBezTo>
                    <a:cubicBezTo>
                      <a:pt x="6" y="0"/>
                      <a:pt x="6" y="0"/>
                      <a:pt x="6" y="0"/>
                    </a:cubicBezTo>
                    <a:cubicBezTo>
                      <a:pt x="6" y="1"/>
                      <a:pt x="6" y="1"/>
                      <a:pt x="5" y="2"/>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2">
                <a:extLst>
                  <a:ext uri="{FF2B5EF4-FFF2-40B4-BE49-F238E27FC236}">
                    <a16:creationId xmlns:a16="http://schemas.microsoft.com/office/drawing/2014/main" id="{901382E3-CC43-4170-8408-C20748185CC0}"/>
                  </a:ext>
                </a:extLst>
              </p:cNvPr>
              <p:cNvSpPr>
                <a:spLocks/>
              </p:cNvSpPr>
              <p:nvPr/>
            </p:nvSpPr>
            <p:spPr bwMode="auto">
              <a:xfrm>
                <a:off x="8428441" y="3983592"/>
                <a:ext cx="28401" cy="85204"/>
              </a:xfrm>
              <a:custGeom>
                <a:avLst/>
                <a:gdLst>
                  <a:gd name="T0" fmla="*/ 5 w 9"/>
                  <a:gd name="T1" fmla="*/ 1 h 27"/>
                  <a:gd name="T2" fmla="*/ 6 w 9"/>
                  <a:gd name="T3" fmla="*/ 4 h 27"/>
                  <a:gd name="T4" fmla="*/ 4 w 9"/>
                  <a:gd name="T5" fmla="*/ 6 h 27"/>
                  <a:gd name="T6" fmla="*/ 5 w 9"/>
                  <a:gd name="T7" fmla="*/ 8 h 27"/>
                  <a:gd name="T8" fmla="*/ 3 w 9"/>
                  <a:gd name="T9" fmla="*/ 10 h 27"/>
                  <a:gd name="T10" fmla="*/ 4 w 9"/>
                  <a:gd name="T11" fmla="*/ 13 h 27"/>
                  <a:gd name="T12" fmla="*/ 2 w 9"/>
                  <a:gd name="T13" fmla="*/ 15 h 27"/>
                  <a:gd name="T14" fmla="*/ 3 w 9"/>
                  <a:gd name="T15" fmla="*/ 17 h 27"/>
                  <a:gd name="T16" fmla="*/ 1 w 9"/>
                  <a:gd name="T17" fmla="*/ 19 h 27"/>
                  <a:gd name="T18" fmla="*/ 2 w 9"/>
                  <a:gd name="T19" fmla="*/ 21 h 27"/>
                  <a:gd name="T20" fmla="*/ 0 w 9"/>
                  <a:gd name="T21" fmla="*/ 23 h 27"/>
                  <a:gd name="T22" fmla="*/ 1 w 9"/>
                  <a:gd name="T23" fmla="*/ 26 h 27"/>
                  <a:gd name="T24" fmla="*/ 4 w 9"/>
                  <a:gd name="T25" fmla="*/ 27 h 27"/>
                  <a:gd name="T26" fmla="*/ 3 w 9"/>
                  <a:gd name="T27" fmla="*/ 24 h 27"/>
                  <a:gd name="T28" fmla="*/ 4 w 9"/>
                  <a:gd name="T29" fmla="*/ 22 h 27"/>
                  <a:gd name="T30" fmla="*/ 4 w 9"/>
                  <a:gd name="T31" fmla="*/ 20 h 27"/>
                  <a:gd name="T32" fmla="*/ 5 w 9"/>
                  <a:gd name="T33" fmla="*/ 18 h 27"/>
                  <a:gd name="T34" fmla="*/ 5 w 9"/>
                  <a:gd name="T35" fmla="*/ 15 h 27"/>
                  <a:gd name="T36" fmla="*/ 6 w 9"/>
                  <a:gd name="T37" fmla="*/ 13 h 27"/>
                  <a:gd name="T38" fmla="*/ 6 w 9"/>
                  <a:gd name="T39" fmla="*/ 11 h 27"/>
                  <a:gd name="T40" fmla="*/ 7 w 9"/>
                  <a:gd name="T41" fmla="*/ 9 h 27"/>
                  <a:gd name="T42" fmla="*/ 7 w 9"/>
                  <a:gd name="T43" fmla="*/ 6 h 27"/>
                  <a:gd name="T44" fmla="*/ 8 w 9"/>
                  <a:gd name="T45" fmla="*/ 4 h 27"/>
                  <a:gd name="T46" fmla="*/ 8 w 9"/>
                  <a:gd name="T47" fmla="*/ 2 h 27"/>
                  <a:gd name="T48" fmla="*/ 9 w 9"/>
                  <a:gd name="T49" fmla="*/ 1 h 27"/>
                  <a:gd name="T50" fmla="*/ 6 w 9"/>
                  <a:gd name="T51" fmla="*/ 0 h 27"/>
                  <a:gd name="T52" fmla="*/ 5 w 9"/>
                  <a:gd name="T5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27">
                    <a:moveTo>
                      <a:pt x="5" y="1"/>
                    </a:moveTo>
                    <a:cubicBezTo>
                      <a:pt x="5" y="2"/>
                      <a:pt x="6" y="3"/>
                      <a:pt x="6" y="4"/>
                    </a:cubicBezTo>
                    <a:cubicBezTo>
                      <a:pt x="5" y="5"/>
                      <a:pt x="4" y="5"/>
                      <a:pt x="4" y="6"/>
                    </a:cubicBezTo>
                    <a:cubicBezTo>
                      <a:pt x="4" y="7"/>
                      <a:pt x="5" y="7"/>
                      <a:pt x="5" y="8"/>
                    </a:cubicBezTo>
                    <a:cubicBezTo>
                      <a:pt x="4" y="9"/>
                      <a:pt x="3" y="9"/>
                      <a:pt x="3" y="10"/>
                    </a:cubicBezTo>
                    <a:cubicBezTo>
                      <a:pt x="3" y="11"/>
                      <a:pt x="4" y="12"/>
                      <a:pt x="4" y="13"/>
                    </a:cubicBezTo>
                    <a:cubicBezTo>
                      <a:pt x="3" y="13"/>
                      <a:pt x="3" y="14"/>
                      <a:pt x="2" y="15"/>
                    </a:cubicBezTo>
                    <a:cubicBezTo>
                      <a:pt x="2" y="16"/>
                      <a:pt x="3" y="16"/>
                      <a:pt x="3" y="17"/>
                    </a:cubicBezTo>
                    <a:cubicBezTo>
                      <a:pt x="2" y="18"/>
                      <a:pt x="1" y="18"/>
                      <a:pt x="1" y="19"/>
                    </a:cubicBezTo>
                    <a:cubicBezTo>
                      <a:pt x="1" y="20"/>
                      <a:pt x="2" y="20"/>
                      <a:pt x="2" y="21"/>
                    </a:cubicBezTo>
                    <a:cubicBezTo>
                      <a:pt x="1" y="22"/>
                      <a:pt x="1" y="22"/>
                      <a:pt x="0" y="23"/>
                    </a:cubicBezTo>
                    <a:cubicBezTo>
                      <a:pt x="0" y="24"/>
                      <a:pt x="1" y="25"/>
                      <a:pt x="1" y="26"/>
                    </a:cubicBezTo>
                    <a:cubicBezTo>
                      <a:pt x="4" y="27"/>
                      <a:pt x="4" y="27"/>
                      <a:pt x="4" y="27"/>
                    </a:cubicBezTo>
                    <a:cubicBezTo>
                      <a:pt x="3" y="26"/>
                      <a:pt x="3" y="25"/>
                      <a:pt x="3" y="24"/>
                    </a:cubicBezTo>
                    <a:cubicBezTo>
                      <a:pt x="3" y="23"/>
                      <a:pt x="4" y="23"/>
                      <a:pt x="4" y="22"/>
                    </a:cubicBezTo>
                    <a:cubicBezTo>
                      <a:pt x="5" y="21"/>
                      <a:pt x="4" y="20"/>
                      <a:pt x="4" y="20"/>
                    </a:cubicBezTo>
                    <a:cubicBezTo>
                      <a:pt x="4" y="19"/>
                      <a:pt x="5" y="19"/>
                      <a:pt x="5" y="18"/>
                    </a:cubicBezTo>
                    <a:cubicBezTo>
                      <a:pt x="6" y="17"/>
                      <a:pt x="5" y="16"/>
                      <a:pt x="5" y="15"/>
                    </a:cubicBezTo>
                    <a:cubicBezTo>
                      <a:pt x="5" y="14"/>
                      <a:pt x="6" y="14"/>
                      <a:pt x="6" y="13"/>
                    </a:cubicBezTo>
                    <a:cubicBezTo>
                      <a:pt x="7" y="12"/>
                      <a:pt x="6" y="12"/>
                      <a:pt x="6" y="11"/>
                    </a:cubicBezTo>
                    <a:cubicBezTo>
                      <a:pt x="6" y="10"/>
                      <a:pt x="7" y="10"/>
                      <a:pt x="7" y="9"/>
                    </a:cubicBezTo>
                    <a:cubicBezTo>
                      <a:pt x="8" y="8"/>
                      <a:pt x="7" y="7"/>
                      <a:pt x="7" y="6"/>
                    </a:cubicBezTo>
                    <a:cubicBezTo>
                      <a:pt x="7" y="6"/>
                      <a:pt x="8" y="6"/>
                      <a:pt x="8" y="4"/>
                    </a:cubicBezTo>
                    <a:cubicBezTo>
                      <a:pt x="9" y="3"/>
                      <a:pt x="8" y="3"/>
                      <a:pt x="8" y="2"/>
                    </a:cubicBezTo>
                    <a:cubicBezTo>
                      <a:pt x="8" y="1"/>
                      <a:pt x="9" y="1"/>
                      <a:pt x="9" y="1"/>
                    </a:cubicBezTo>
                    <a:cubicBezTo>
                      <a:pt x="6" y="0"/>
                      <a:pt x="6" y="0"/>
                      <a:pt x="6" y="0"/>
                    </a:cubicBezTo>
                    <a:cubicBezTo>
                      <a:pt x="6" y="1"/>
                      <a:pt x="5" y="1"/>
                      <a:pt x="5" y="1"/>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3">
                <a:extLst>
                  <a:ext uri="{FF2B5EF4-FFF2-40B4-BE49-F238E27FC236}">
                    <a16:creationId xmlns:a16="http://schemas.microsoft.com/office/drawing/2014/main" id="{10BEB744-153A-4451-9F09-915B841266D5}"/>
                  </a:ext>
                </a:extLst>
              </p:cNvPr>
              <p:cNvSpPr>
                <a:spLocks/>
              </p:cNvSpPr>
              <p:nvPr/>
            </p:nvSpPr>
            <p:spPr bwMode="auto">
              <a:xfrm>
                <a:off x="8466309" y="4040394"/>
                <a:ext cx="25246" cy="31557"/>
              </a:xfrm>
              <a:custGeom>
                <a:avLst/>
                <a:gdLst>
                  <a:gd name="T0" fmla="*/ 7 w 8"/>
                  <a:gd name="T1" fmla="*/ 0 h 10"/>
                  <a:gd name="T2" fmla="*/ 5 w 8"/>
                  <a:gd name="T3" fmla="*/ 2 h 10"/>
                  <a:gd name="T4" fmla="*/ 5 w 8"/>
                  <a:gd name="T5" fmla="*/ 1 h 10"/>
                  <a:gd name="T6" fmla="*/ 5 w 8"/>
                  <a:gd name="T7" fmla="*/ 1 h 10"/>
                  <a:gd name="T8" fmla="*/ 4 w 8"/>
                  <a:gd name="T9" fmla="*/ 2 h 10"/>
                  <a:gd name="T10" fmla="*/ 4 w 8"/>
                  <a:gd name="T11" fmla="*/ 2 h 10"/>
                  <a:gd name="T12" fmla="*/ 4 w 8"/>
                  <a:gd name="T13" fmla="*/ 1 h 10"/>
                  <a:gd name="T14" fmla="*/ 4 w 8"/>
                  <a:gd name="T15" fmla="*/ 1 h 10"/>
                  <a:gd name="T16" fmla="*/ 4 w 8"/>
                  <a:gd name="T17" fmla="*/ 2 h 10"/>
                  <a:gd name="T18" fmla="*/ 3 w 8"/>
                  <a:gd name="T19" fmla="*/ 3 h 10"/>
                  <a:gd name="T20" fmla="*/ 2 w 8"/>
                  <a:gd name="T21" fmla="*/ 4 h 10"/>
                  <a:gd name="T22" fmla="*/ 1 w 8"/>
                  <a:gd name="T23" fmla="*/ 5 h 10"/>
                  <a:gd name="T24" fmla="*/ 1 w 8"/>
                  <a:gd name="T25" fmla="*/ 6 h 10"/>
                  <a:gd name="T26" fmla="*/ 0 w 8"/>
                  <a:gd name="T27" fmla="*/ 7 h 10"/>
                  <a:gd name="T28" fmla="*/ 0 w 8"/>
                  <a:gd name="T29" fmla="*/ 8 h 10"/>
                  <a:gd name="T30" fmla="*/ 0 w 8"/>
                  <a:gd name="T31" fmla="*/ 9 h 10"/>
                  <a:gd name="T32" fmla="*/ 0 w 8"/>
                  <a:gd name="T33" fmla="*/ 10 h 10"/>
                  <a:gd name="T34" fmla="*/ 1 w 8"/>
                  <a:gd name="T35" fmla="*/ 10 h 10"/>
                  <a:gd name="T36" fmla="*/ 1 w 8"/>
                  <a:gd name="T37" fmla="*/ 8 h 10"/>
                  <a:gd name="T38" fmla="*/ 2 w 8"/>
                  <a:gd name="T39" fmla="*/ 8 h 10"/>
                  <a:gd name="T40" fmla="*/ 4 w 8"/>
                  <a:gd name="T41" fmla="*/ 7 h 10"/>
                  <a:gd name="T42" fmla="*/ 5 w 8"/>
                  <a:gd name="T43" fmla="*/ 6 h 10"/>
                  <a:gd name="T44" fmla="*/ 6 w 8"/>
                  <a:gd name="T45" fmla="*/ 5 h 10"/>
                  <a:gd name="T46" fmla="*/ 5 w 8"/>
                  <a:gd name="T47" fmla="*/ 4 h 10"/>
                  <a:gd name="T48" fmla="*/ 6 w 8"/>
                  <a:gd name="T49" fmla="*/ 3 h 10"/>
                  <a:gd name="T50" fmla="*/ 6 w 8"/>
                  <a:gd name="T51" fmla="*/ 1 h 10"/>
                  <a:gd name="T52" fmla="*/ 7 w 8"/>
                  <a:gd name="T53" fmla="*/ 0 h 10"/>
                  <a:gd name="T54" fmla="*/ 8 w 8"/>
                  <a:gd name="T55" fmla="*/ 0 h 10"/>
                  <a:gd name="T56" fmla="*/ 7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7" y="0"/>
                    </a:moveTo>
                    <a:cubicBezTo>
                      <a:pt x="7" y="0"/>
                      <a:pt x="6" y="1"/>
                      <a:pt x="5" y="2"/>
                    </a:cubicBezTo>
                    <a:cubicBezTo>
                      <a:pt x="5" y="1"/>
                      <a:pt x="5" y="1"/>
                      <a:pt x="5" y="1"/>
                    </a:cubicBezTo>
                    <a:cubicBezTo>
                      <a:pt x="5" y="1"/>
                      <a:pt x="5" y="0"/>
                      <a:pt x="5" y="1"/>
                    </a:cubicBezTo>
                    <a:cubicBezTo>
                      <a:pt x="5" y="1"/>
                      <a:pt x="5" y="2"/>
                      <a:pt x="4" y="2"/>
                    </a:cubicBezTo>
                    <a:cubicBezTo>
                      <a:pt x="4" y="2"/>
                      <a:pt x="4" y="2"/>
                      <a:pt x="4" y="2"/>
                    </a:cubicBezTo>
                    <a:cubicBezTo>
                      <a:pt x="4" y="1"/>
                      <a:pt x="4" y="1"/>
                      <a:pt x="4" y="1"/>
                    </a:cubicBezTo>
                    <a:cubicBezTo>
                      <a:pt x="4" y="1"/>
                      <a:pt x="4" y="1"/>
                      <a:pt x="4" y="1"/>
                    </a:cubicBezTo>
                    <a:cubicBezTo>
                      <a:pt x="4" y="1"/>
                      <a:pt x="4" y="2"/>
                      <a:pt x="4" y="2"/>
                    </a:cubicBezTo>
                    <a:cubicBezTo>
                      <a:pt x="4" y="3"/>
                      <a:pt x="3" y="3"/>
                      <a:pt x="3" y="3"/>
                    </a:cubicBezTo>
                    <a:cubicBezTo>
                      <a:pt x="3" y="3"/>
                      <a:pt x="3" y="4"/>
                      <a:pt x="2" y="4"/>
                    </a:cubicBezTo>
                    <a:cubicBezTo>
                      <a:pt x="2" y="5"/>
                      <a:pt x="2" y="5"/>
                      <a:pt x="1" y="5"/>
                    </a:cubicBezTo>
                    <a:cubicBezTo>
                      <a:pt x="1" y="6"/>
                      <a:pt x="1" y="6"/>
                      <a:pt x="1" y="6"/>
                    </a:cubicBezTo>
                    <a:cubicBezTo>
                      <a:pt x="0" y="6"/>
                      <a:pt x="0" y="7"/>
                      <a:pt x="0" y="7"/>
                    </a:cubicBezTo>
                    <a:cubicBezTo>
                      <a:pt x="0" y="8"/>
                      <a:pt x="0" y="8"/>
                      <a:pt x="0" y="8"/>
                    </a:cubicBezTo>
                    <a:cubicBezTo>
                      <a:pt x="0" y="8"/>
                      <a:pt x="0" y="9"/>
                      <a:pt x="0" y="9"/>
                    </a:cubicBezTo>
                    <a:cubicBezTo>
                      <a:pt x="0" y="9"/>
                      <a:pt x="0" y="10"/>
                      <a:pt x="0" y="10"/>
                    </a:cubicBezTo>
                    <a:cubicBezTo>
                      <a:pt x="0" y="10"/>
                      <a:pt x="1" y="10"/>
                      <a:pt x="1" y="10"/>
                    </a:cubicBezTo>
                    <a:cubicBezTo>
                      <a:pt x="1" y="9"/>
                      <a:pt x="1" y="9"/>
                      <a:pt x="1" y="8"/>
                    </a:cubicBezTo>
                    <a:cubicBezTo>
                      <a:pt x="1" y="8"/>
                      <a:pt x="2" y="8"/>
                      <a:pt x="2" y="8"/>
                    </a:cubicBezTo>
                    <a:cubicBezTo>
                      <a:pt x="3" y="8"/>
                      <a:pt x="3" y="8"/>
                      <a:pt x="4" y="7"/>
                    </a:cubicBezTo>
                    <a:cubicBezTo>
                      <a:pt x="4" y="7"/>
                      <a:pt x="5" y="7"/>
                      <a:pt x="5" y="6"/>
                    </a:cubicBezTo>
                    <a:cubicBezTo>
                      <a:pt x="6" y="6"/>
                      <a:pt x="6" y="5"/>
                      <a:pt x="6" y="5"/>
                    </a:cubicBezTo>
                    <a:cubicBezTo>
                      <a:pt x="6" y="5"/>
                      <a:pt x="6" y="4"/>
                      <a:pt x="5" y="4"/>
                    </a:cubicBezTo>
                    <a:cubicBezTo>
                      <a:pt x="5" y="4"/>
                      <a:pt x="6" y="3"/>
                      <a:pt x="6" y="3"/>
                    </a:cubicBezTo>
                    <a:cubicBezTo>
                      <a:pt x="6" y="2"/>
                      <a:pt x="6" y="2"/>
                      <a:pt x="6" y="1"/>
                    </a:cubicBezTo>
                    <a:cubicBezTo>
                      <a:pt x="7" y="1"/>
                      <a:pt x="7" y="1"/>
                      <a:pt x="7" y="0"/>
                    </a:cubicBezTo>
                    <a:cubicBezTo>
                      <a:pt x="8" y="0"/>
                      <a:pt x="8" y="0"/>
                      <a:pt x="8" y="0"/>
                    </a:cubicBezTo>
                    <a:cubicBezTo>
                      <a:pt x="8" y="0"/>
                      <a:pt x="7" y="0"/>
                      <a:pt x="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4">
                <a:extLst>
                  <a:ext uri="{FF2B5EF4-FFF2-40B4-BE49-F238E27FC236}">
                    <a16:creationId xmlns:a16="http://schemas.microsoft.com/office/drawing/2014/main" id="{CDF30D14-2AB8-4A0C-B0F9-2670FF113797}"/>
                  </a:ext>
                </a:extLst>
              </p:cNvPr>
              <p:cNvSpPr>
                <a:spLocks/>
              </p:cNvSpPr>
              <p:nvPr/>
            </p:nvSpPr>
            <p:spPr bwMode="auto">
              <a:xfrm>
                <a:off x="8485243" y="4053017"/>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5">
                <a:extLst>
                  <a:ext uri="{FF2B5EF4-FFF2-40B4-BE49-F238E27FC236}">
                    <a16:creationId xmlns:a16="http://schemas.microsoft.com/office/drawing/2014/main" id="{98E9D3A4-6E06-4DE1-95FB-262650F42ED2}"/>
                  </a:ext>
                </a:extLst>
              </p:cNvPr>
              <p:cNvSpPr>
                <a:spLocks/>
              </p:cNvSpPr>
              <p:nvPr/>
            </p:nvSpPr>
            <p:spPr bwMode="auto">
              <a:xfrm>
                <a:off x="8482087" y="4059328"/>
                <a:ext cx="3156" cy="3156"/>
              </a:xfrm>
              <a:custGeom>
                <a:avLst/>
                <a:gdLst>
                  <a:gd name="T0" fmla="*/ 0 w 1"/>
                  <a:gd name="T1" fmla="*/ 0 h 1"/>
                  <a:gd name="T2" fmla="*/ 1 w 1"/>
                  <a:gd name="T3" fmla="*/ 0 h 1"/>
                  <a:gd name="T4" fmla="*/ 1 w 1"/>
                  <a:gd name="T5" fmla="*/ 0 h 1"/>
                  <a:gd name="T6" fmla="*/ 1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1" y="0"/>
                    </a:cubicBezTo>
                    <a:cubicBezTo>
                      <a:pt x="1" y="0"/>
                      <a:pt x="1" y="0"/>
                      <a:pt x="1" y="0"/>
                    </a:cubicBezTo>
                    <a:cubicBezTo>
                      <a:pt x="1" y="0"/>
                      <a:pt x="1" y="1"/>
                      <a:pt x="1" y="1"/>
                    </a:cubicBezTo>
                    <a:cubicBezTo>
                      <a:pt x="1" y="1"/>
                      <a:pt x="1" y="1"/>
                      <a:pt x="1" y="1"/>
                    </a:cubicBezTo>
                    <a:cubicBezTo>
                      <a:pt x="1" y="0"/>
                      <a:pt x="1" y="0"/>
                      <a:pt x="1"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16">
                <a:extLst>
                  <a:ext uri="{FF2B5EF4-FFF2-40B4-BE49-F238E27FC236}">
                    <a16:creationId xmlns:a16="http://schemas.microsoft.com/office/drawing/2014/main" id="{752C53CF-B80B-4281-91B8-2A7C25CF6723}"/>
                  </a:ext>
                </a:extLst>
              </p:cNvPr>
              <p:cNvSpPr>
                <a:spLocks/>
              </p:cNvSpPr>
              <p:nvPr/>
            </p:nvSpPr>
            <p:spPr bwMode="auto">
              <a:xfrm>
                <a:off x="8488399" y="4056173"/>
                <a:ext cx="0" cy="9467"/>
              </a:xfrm>
              <a:custGeom>
                <a:avLst/>
                <a:gdLst>
                  <a:gd name="T0" fmla="*/ 2 h 6"/>
                  <a:gd name="T1" fmla="*/ 4 h 6"/>
                  <a:gd name="T2" fmla="*/ 4 h 6"/>
                  <a:gd name="T3" fmla="*/ 4 h 6"/>
                  <a:gd name="T4" fmla="*/ 6 h 6"/>
                  <a:gd name="T5" fmla="*/ 4 h 6"/>
                  <a:gd name="T6" fmla="*/ 4 h 6"/>
                  <a:gd name="T7" fmla="*/ 2 h 6"/>
                  <a:gd name="T8" fmla="*/ 2 h 6"/>
                  <a:gd name="T9" fmla="*/ 2 h 6"/>
                  <a:gd name="T10" fmla="*/ 0 h 6"/>
                  <a:gd name="T11" fmla="*/ 2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6">
                    <a:moveTo>
                      <a:pt x="0" y="2"/>
                    </a:moveTo>
                    <a:lnTo>
                      <a:pt x="0" y="4"/>
                    </a:lnTo>
                    <a:lnTo>
                      <a:pt x="0" y="4"/>
                    </a:lnTo>
                    <a:lnTo>
                      <a:pt x="0" y="4"/>
                    </a:lnTo>
                    <a:lnTo>
                      <a:pt x="0" y="6"/>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17">
                <a:extLst>
                  <a:ext uri="{FF2B5EF4-FFF2-40B4-BE49-F238E27FC236}">
                    <a16:creationId xmlns:a16="http://schemas.microsoft.com/office/drawing/2014/main" id="{BC00D5D3-E8D5-4973-895A-66EF10AD13D7}"/>
                  </a:ext>
                </a:extLst>
              </p:cNvPr>
              <p:cNvSpPr>
                <a:spLocks/>
              </p:cNvSpPr>
              <p:nvPr/>
            </p:nvSpPr>
            <p:spPr bwMode="auto">
              <a:xfrm>
                <a:off x="8485243" y="4059328"/>
                <a:ext cx="0" cy="6311"/>
              </a:xfrm>
              <a:custGeom>
                <a:avLst/>
                <a:gdLst>
                  <a:gd name="T0" fmla="*/ 2 h 4"/>
                  <a:gd name="T1" fmla="*/ 2 h 4"/>
                  <a:gd name="T2" fmla="*/ 4 h 4"/>
                  <a:gd name="T3" fmla="*/ 2 h 4"/>
                  <a:gd name="T4" fmla="*/ 4 h 4"/>
                  <a:gd name="T5" fmla="*/ 4 h 4"/>
                  <a:gd name="T6" fmla="*/ 4 h 4"/>
                  <a:gd name="T7" fmla="*/ 2 h 4"/>
                  <a:gd name="T8" fmla="*/ 2 h 4"/>
                  <a:gd name="T9" fmla="*/ 2 h 4"/>
                  <a:gd name="T10" fmla="*/ 0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4"/>
                    </a:lnTo>
                    <a:lnTo>
                      <a:pt x="0" y="2"/>
                    </a:lnTo>
                    <a:lnTo>
                      <a:pt x="0" y="4"/>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18">
                <a:extLst>
                  <a:ext uri="{FF2B5EF4-FFF2-40B4-BE49-F238E27FC236}">
                    <a16:creationId xmlns:a16="http://schemas.microsoft.com/office/drawing/2014/main" id="{D3A9B5F4-F7F4-4DCE-A42B-9297049FEF18}"/>
                  </a:ext>
                </a:extLst>
              </p:cNvPr>
              <p:cNvSpPr>
                <a:spLocks/>
              </p:cNvSpPr>
              <p:nvPr/>
            </p:nvSpPr>
            <p:spPr bwMode="auto">
              <a:xfrm>
                <a:off x="8466309" y="4062484"/>
                <a:ext cx="3156" cy="3156"/>
              </a:xfrm>
              <a:custGeom>
                <a:avLst/>
                <a:gdLst>
                  <a:gd name="T0" fmla="*/ 0 w 1"/>
                  <a:gd name="T1" fmla="*/ 0 h 1"/>
                  <a:gd name="T2" fmla="*/ 1 w 1"/>
                  <a:gd name="T3" fmla="*/ 1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19">
                <a:extLst>
                  <a:ext uri="{FF2B5EF4-FFF2-40B4-BE49-F238E27FC236}">
                    <a16:creationId xmlns:a16="http://schemas.microsoft.com/office/drawing/2014/main" id="{69933C3F-6C65-4AA5-990F-D52E4AC7246E}"/>
                  </a:ext>
                </a:extLst>
              </p:cNvPr>
              <p:cNvSpPr>
                <a:spLocks/>
              </p:cNvSpPr>
              <p:nvPr/>
            </p:nvSpPr>
            <p:spPr bwMode="auto">
              <a:xfrm>
                <a:off x="8472620" y="4002526"/>
                <a:ext cx="25246" cy="31557"/>
              </a:xfrm>
              <a:custGeom>
                <a:avLst/>
                <a:gdLst>
                  <a:gd name="T0" fmla="*/ 8 w 8"/>
                  <a:gd name="T1" fmla="*/ 0 h 10"/>
                  <a:gd name="T2" fmla="*/ 6 w 8"/>
                  <a:gd name="T3" fmla="*/ 2 h 10"/>
                  <a:gd name="T4" fmla="*/ 6 w 8"/>
                  <a:gd name="T5" fmla="*/ 1 h 10"/>
                  <a:gd name="T6" fmla="*/ 6 w 8"/>
                  <a:gd name="T7" fmla="*/ 1 h 10"/>
                  <a:gd name="T8" fmla="*/ 5 w 8"/>
                  <a:gd name="T9" fmla="*/ 2 h 10"/>
                  <a:gd name="T10" fmla="*/ 5 w 8"/>
                  <a:gd name="T11" fmla="*/ 2 h 10"/>
                  <a:gd name="T12" fmla="*/ 5 w 8"/>
                  <a:gd name="T13" fmla="*/ 1 h 10"/>
                  <a:gd name="T14" fmla="*/ 5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7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2"/>
                    </a:cubicBezTo>
                    <a:cubicBezTo>
                      <a:pt x="6" y="1"/>
                      <a:pt x="6" y="1"/>
                      <a:pt x="6" y="1"/>
                    </a:cubicBezTo>
                    <a:cubicBezTo>
                      <a:pt x="6" y="1"/>
                      <a:pt x="6" y="0"/>
                      <a:pt x="6" y="1"/>
                    </a:cubicBezTo>
                    <a:cubicBezTo>
                      <a:pt x="6" y="1"/>
                      <a:pt x="5" y="2"/>
                      <a:pt x="5" y="2"/>
                    </a:cubicBezTo>
                    <a:cubicBezTo>
                      <a:pt x="5" y="2"/>
                      <a:pt x="5" y="2"/>
                      <a:pt x="5" y="2"/>
                    </a:cubicBezTo>
                    <a:cubicBezTo>
                      <a:pt x="5" y="1"/>
                      <a:pt x="5" y="1"/>
                      <a:pt x="5" y="1"/>
                    </a:cubicBezTo>
                    <a:cubicBezTo>
                      <a:pt x="5" y="1"/>
                      <a:pt x="5" y="1"/>
                      <a:pt x="5" y="1"/>
                    </a:cubicBezTo>
                    <a:cubicBezTo>
                      <a:pt x="5" y="1"/>
                      <a:pt x="4" y="2"/>
                      <a:pt x="4" y="2"/>
                    </a:cubicBezTo>
                    <a:cubicBezTo>
                      <a:pt x="4" y="3"/>
                      <a:pt x="4" y="3"/>
                      <a:pt x="4" y="3"/>
                    </a:cubicBezTo>
                    <a:cubicBezTo>
                      <a:pt x="4" y="3"/>
                      <a:pt x="3" y="4"/>
                      <a:pt x="3" y="4"/>
                    </a:cubicBezTo>
                    <a:cubicBezTo>
                      <a:pt x="3" y="5"/>
                      <a:pt x="2" y="5"/>
                      <a:pt x="2" y="5"/>
                    </a:cubicBezTo>
                    <a:cubicBezTo>
                      <a:pt x="2" y="6"/>
                      <a:pt x="1" y="6"/>
                      <a:pt x="1" y="6"/>
                    </a:cubicBezTo>
                    <a:cubicBezTo>
                      <a:pt x="1" y="6"/>
                      <a:pt x="1" y="7"/>
                      <a:pt x="0" y="7"/>
                    </a:cubicBezTo>
                    <a:cubicBezTo>
                      <a:pt x="0" y="8"/>
                      <a:pt x="1" y="8"/>
                      <a:pt x="1" y="8"/>
                    </a:cubicBezTo>
                    <a:cubicBezTo>
                      <a:pt x="1" y="8"/>
                      <a:pt x="1" y="9"/>
                      <a:pt x="1" y="9"/>
                    </a:cubicBezTo>
                    <a:cubicBezTo>
                      <a:pt x="1" y="9"/>
                      <a:pt x="1" y="10"/>
                      <a:pt x="1" y="10"/>
                    </a:cubicBezTo>
                    <a:cubicBezTo>
                      <a:pt x="1" y="10"/>
                      <a:pt x="1" y="10"/>
                      <a:pt x="1" y="10"/>
                    </a:cubicBezTo>
                    <a:cubicBezTo>
                      <a:pt x="2" y="10"/>
                      <a:pt x="2" y="9"/>
                      <a:pt x="2" y="8"/>
                    </a:cubicBezTo>
                    <a:cubicBezTo>
                      <a:pt x="2" y="8"/>
                      <a:pt x="2" y="8"/>
                      <a:pt x="3" y="8"/>
                    </a:cubicBezTo>
                    <a:cubicBezTo>
                      <a:pt x="3" y="8"/>
                      <a:pt x="4" y="8"/>
                      <a:pt x="4" y="7"/>
                    </a:cubicBezTo>
                    <a:cubicBezTo>
                      <a:pt x="5" y="7"/>
                      <a:pt x="6" y="7"/>
                      <a:pt x="6" y="6"/>
                    </a:cubicBezTo>
                    <a:cubicBezTo>
                      <a:pt x="6" y="6"/>
                      <a:pt x="7" y="5"/>
                      <a:pt x="7" y="5"/>
                    </a:cubicBezTo>
                    <a:cubicBezTo>
                      <a:pt x="7" y="5"/>
                      <a:pt x="6" y="4"/>
                      <a:pt x="6" y="4"/>
                    </a:cubicBezTo>
                    <a:cubicBezTo>
                      <a:pt x="6" y="4"/>
                      <a:pt x="6" y="3"/>
                      <a:pt x="6" y="3"/>
                    </a:cubicBezTo>
                    <a:cubicBezTo>
                      <a:pt x="7" y="2"/>
                      <a:pt x="7" y="2"/>
                      <a:pt x="7" y="1"/>
                    </a:cubicBezTo>
                    <a:cubicBezTo>
                      <a:pt x="7" y="1"/>
                      <a:pt x="8" y="1"/>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0">
                <a:extLst>
                  <a:ext uri="{FF2B5EF4-FFF2-40B4-BE49-F238E27FC236}">
                    <a16:creationId xmlns:a16="http://schemas.microsoft.com/office/drawing/2014/main" id="{BE07BD4E-EDA0-4F60-BB75-2F4110CCF88A}"/>
                  </a:ext>
                </a:extLst>
              </p:cNvPr>
              <p:cNvSpPr>
                <a:spLocks/>
              </p:cNvSpPr>
              <p:nvPr/>
            </p:nvSpPr>
            <p:spPr bwMode="auto">
              <a:xfrm>
                <a:off x="8491554" y="4015149"/>
                <a:ext cx="6311" cy="6311"/>
              </a:xfrm>
              <a:custGeom>
                <a:avLst/>
                <a:gdLst>
                  <a:gd name="T0" fmla="*/ 0 w 2"/>
                  <a:gd name="T1" fmla="*/ 0 h 2"/>
                  <a:gd name="T2" fmla="*/ 1 w 2"/>
                  <a:gd name="T3" fmla="*/ 0 h 2"/>
                  <a:gd name="T4" fmla="*/ 1 w 2"/>
                  <a:gd name="T5" fmla="*/ 1 h 2"/>
                  <a:gd name="T6" fmla="*/ 2 w 2"/>
                  <a:gd name="T7" fmla="*/ 2 h 2"/>
                  <a:gd name="T8" fmla="*/ 2 w 2"/>
                  <a:gd name="T9" fmla="*/ 2 h 2"/>
                  <a:gd name="T10" fmla="*/ 1 w 2"/>
                  <a:gd name="T11" fmla="*/ 1 h 2"/>
                  <a:gd name="T12" fmla="*/ 0 w 2"/>
                  <a:gd name="T13" fmla="*/ 1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0"/>
                      <a:pt x="1" y="0"/>
                      <a:pt x="1" y="0"/>
                    </a:cubicBezTo>
                    <a:cubicBezTo>
                      <a:pt x="1" y="0"/>
                      <a:pt x="1" y="1"/>
                      <a:pt x="1" y="1"/>
                    </a:cubicBezTo>
                    <a:cubicBezTo>
                      <a:pt x="1" y="1"/>
                      <a:pt x="2" y="2"/>
                      <a:pt x="2" y="2"/>
                    </a:cubicBezTo>
                    <a:cubicBezTo>
                      <a:pt x="2" y="2"/>
                      <a:pt x="2" y="2"/>
                      <a:pt x="2"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1">
                <a:extLst>
                  <a:ext uri="{FF2B5EF4-FFF2-40B4-BE49-F238E27FC236}">
                    <a16:creationId xmlns:a16="http://schemas.microsoft.com/office/drawing/2014/main" id="{588FE037-CDD3-4AB4-B674-DACE5DD6A8A4}"/>
                  </a:ext>
                </a:extLst>
              </p:cNvPr>
              <p:cNvSpPr>
                <a:spLocks/>
              </p:cNvSpPr>
              <p:nvPr/>
            </p:nvSpPr>
            <p:spPr bwMode="auto">
              <a:xfrm>
                <a:off x="8491554" y="4021460"/>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1"/>
                      <a:pt x="1" y="1"/>
                    </a:cubicBezTo>
                    <a:cubicBezTo>
                      <a:pt x="1" y="1"/>
                      <a:pt x="1" y="1"/>
                      <a:pt x="1"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2">
                <a:extLst>
                  <a:ext uri="{FF2B5EF4-FFF2-40B4-BE49-F238E27FC236}">
                    <a16:creationId xmlns:a16="http://schemas.microsoft.com/office/drawing/2014/main" id="{72B35568-6DF8-4AF3-91C7-918BB86A7153}"/>
                  </a:ext>
                </a:extLst>
              </p:cNvPr>
              <p:cNvSpPr>
                <a:spLocks/>
              </p:cNvSpPr>
              <p:nvPr/>
            </p:nvSpPr>
            <p:spPr bwMode="auto">
              <a:xfrm>
                <a:off x="8494710" y="4018304"/>
                <a:ext cx="3156" cy="9467"/>
              </a:xfrm>
              <a:custGeom>
                <a:avLst/>
                <a:gdLst>
                  <a:gd name="T0" fmla="*/ 2 w 2"/>
                  <a:gd name="T1" fmla="*/ 2 h 6"/>
                  <a:gd name="T2" fmla="*/ 0 w 2"/>
                  <a:gd name="T3" fmla="*/ 4 h 6"/>
                  <a:gd name="T4" fmla="*/ 0 w 2"/>
                  <a:gd name="T5" fmla="*/ 6 h 6"/>
                  <a:gd name="T6" fmla="*/ 2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2 w 2"/>
                  <a:gd name="T21" fmla="*/ 0 h 6"/>
                  <a:gd name="T22" fmla="*/ 2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2"/>
                    </a:moveTo>
                    <a:lnTo>
                      <a:pt x="0" y="4"/>
                    </a:lnTo>
                    <a:lnTo>
                      <a:pt x="0" y="6"/>
                    </a:lnTo>
                    <a:lnTo>
                      <a:pt x="2" y="4"/>
                    </a:lnTo>
                    <a:lnTo>
                      <a:pt x="0" y="6"/>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3">
                <a:extLst>
                  <a:ext uri="{FF2B5EF4-FFF2-40B4-BE49-F238E27FC236}">
                    <a16:creationId xmlns:a16="http://schemas.microsoft.com/office/drawing/2014/main" id="{8B0A0B49-8E23-4BFA-A0CE-B4C1D1BD4261}"/>
                  </a:ext>
                </a:extLst>
              </p:cNvPr>
              <p:cNvSpPr>
                <a:spLocks/>
              </p:cNvSpPr>
              <p:nvPr/>
            </p:nvSpPr>
            <p:spPr bwMode="auto">
              <a:xfrm>
                <a:off x="8491554" y="4021460"/>
                <a:ext cx="3156" cy="6311"/>
              </a:xfrm>
              <a:custGeom>
                <a:avLst/>
                <a:gdLst>
                  <a:gd name="T0" fmla="*/ 2 w 2"/>
                  <a:gd name="T1" fmla="*/ 2 h 4"/>
                  <a:gd name="T2" fmla="*/ 2 w 2"/>
                  <a:gd name="T3" fmla="*/ 2 h 4"/>
                  <a:gd name="T4" fmla="*/ 0 w 2"/>
                  <a:gd name="T5" fmla="*/ 4 h 4"/>
                  <a:gd name="T6" fmla="*/ 2 w 2"/>
                  <a:gd name="T7" fmla="*/ 2 h 4"/>
                  <a:gd name="T8" fmla="*/ 2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2"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4">
                <a:extLst>
                  <a:ext uri="{FF2B5EF4-FFF2-40B4-BE49-F238E27FC236}">
                    <a16:creationId xmlns:a16="http://schemas.microsoft.com/office/drawing/2014/main" id="{5818C669-0F45-4CED-9929-B9D3F9B031CF}"/>
                  </a:ext>
                </a:extLst>
              </p:cNvPr>
              <p:cNvSpPr>
                <a:spLocks/>
              </p:cNvSpPr>
              <p:nvPr/>
            </p:nvSpPr>
            <p:spPr bwMode="auto">
              <a:xfrm>
                <a:off x="8475776" y="4024616"/>
                <a:ext cx="0" cy="3156"/>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5">
                <a:extLst>
                  <a:ext uri="{FF2B5EF4-FFF2-40B4-BE49-F238E27FC236}">
                    <a16:creationId xmlns:a16="http://schemas.microsoft.com/office/drawing/2014/main" id="{14329342-91FA-4BB8-A4DA-F5300AA91EE3}"/>
                  </a:ext>
                </a:extLst>
              </p:cNvPr>
              <p:cNvSpPr>
                <a:spLocks/>
              </p:cNvSpPr>
              <p:nvPr/>
            </p:nvSpPr>
            <p:spPr bwMode="auto">
              <a:xfrm>
                <a:off x="8501021" y="4030927"/>
                <a:ext cx="25246" cy="31557"/>
              </a:xfrm>
              <a:custGeom>
                <a:avLst/>
                <a:gdLst>
                  <a:gd name="T0" fmla="*/ 8 w 8"/>
                  <a:gd name="T1" fmla="*/ 0 h 10"/>
                  <a:gd name="T2" fmla="*/ 6 w 8"/>
                  <a:gd name="T3" fmla="*/ 1 h 10"/>
                  <a:gd name="T4" fmla="*/ 6 w 8"/>
                  <a:gd name="T5" fmla="*/ 1 h 10"/>
                  <a:gd name="T6" fmla="*/ 5 w 8"/>
                  <a:gd name="T7" fmla="*/ 1 h 10"/>
                  <a:gd name="T8" fmla="*/ 5 w 8"/>
                  <a:gd name="T9" fmla="*/ 2 h 10"/>
                  <a:gd name="T10" fmla="*/ 5 w 8"/>
                  <a:gd name="T11" fmla="*/ 1 h 10"/>
                  <a:gd name="T12" fmla="*/ 5 w 8"/>
                  <a:gd name="T13" fmla="*/ 1 h 10"/>
                  <a:gd name="T14" fmla="*/ 4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6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1"/>
                    </a:cubicBezTo>
                    <a:cubicBezTo>
                      <a:pt x="6" y="1"/>
                      <a:pt x="6" y="1"/>
                      <a:pt x="6" y="1"/>
                    </a:cubicBezTo>
                    <a:cubicBezTo>
                      <a:pt x="6" y="0"/>
                      <a:pt x="6" y="0"/>
                      <a:pt x="5" y="1"/>
                    </a:cubicBezTo>
                    <a:cubicBezTo>
                      <a:pt x="5" y="1"/>
                      <a:pt x="5" y="2"/>
                      <a:pt x="5" y="2"/>
                    </a:cubicBezTo>
                    <a:cubicBezTo>
                      <a:pt x="5" y="2"/>
                      <a:pt x="5" y="2"/>
                      <a:pt x="5" y="1"/>
                    </a:cubicBezTo>
                    <a:cubicBezTo>
                      <a:pt x="5" y="1"/>
                      <a:pt x="5" y="1"/>
                      <a:pt x="5" y="1"/>
                    </a:cubicBezTo>
                    <a:cubicBezTo>
                      <a:pt x="5" y="1"/>
                      <a:pt x="4" y="1"/>
                      <a:pt x="4" y="1"/>
                    </a:cubicBezTo>
                    <a:cubicBezTo>
                      <a:pt x="4" y="1"/>
                      <a:pt x="4" y="2"/>
                      <a:pt x="4" y="2"/>
                    </a:cubicBezTo>
                    <a:cubicBezTo>
                      <a:pt x="4" y="2"/>
                      <a:pt x="4" y="3"/>
                      <a:pt x="4" y="3"/>
                    </a:cubicBezTo>
                    <a:cubicBezTo>
                      <a:pt x="4" y="3"/>
                      <a:pt x="3" y="4"/>
                      <a:pt x="3" y="4"/>
                    </a:cubicBezTo>
                    <a:cubicBezTo>
                      <a:pt x="3" y="4"/>
                      <a:pt x="2" y="5"/>
                      <a:pt x="2" y="5"/>
                    </a:cubicBezTo>
                    <a:cubicBezTo>
                      <a:pt x="2" y="6"/>
                      <a:pt x="1" y="6"/>
                      <a:pt x="1" y="6"/>
                    </a:cubicBezTo>
                    <a:cubicBezTo>
                      <a:pt x="1" y="6"/>
                      <a:pt x="1" y="7"/>
                      <a:pt x="0" y="7"/>
                    </a:cubicBezTo>
                    <a:cubicBezTo>
                      <a:pt x="0" y="8"/>
                      <a:pt x="0" y="8"/>
                      <a:pt x="1" y="8"/>
                    </a:cubicBezTo>
                    <a:cubicBezTo>
                      <a:pt x="1" y="8"/>
                      <a:pt x="1" y="8"/>
                      <a:pt x="1" y="9"/>
                    </a:cubicBezTo>
                    <a:cubicBezTo>
                      <a:pt x="1" y="9"/>
                      <a:pt x="1" y="10"/>
                      <a:pt x="1" y="10"/>
                    </a:cubicBezTo>
                    <a:cubicBezTo>
                      <a:pt x="1" y="10"/>
                      <a:pt x="1" y="10"/>
                      <a:pt x="1" y="10"/>
                    </a:cubicBezTo>
                    <a:cubicBezTo>
                      <a:pt x="1" y="9"/>
                      <a:pt x="1" y="9"/>
                      <a:pt x="2" y="8"/>
                    </a:cubicBezTo>
                    <a:cubicBezTo>
                      <a:pt x="2" y="8"/>
                      <a:pt x="2" y="8"/>
                      <a:pt x="3" y="8"/>
                    </a:cubicBezTo>
                    <a:cubicBezTo>
                      <a:pt x="3" y="8"/>
                      <a:pt x="4" y="8"/>
                      <a:pt x="4" y="7"/>
                    </a:cubicBezTo>
                    <a:cubicBezTo>
                      <a:pt x="5" y="7"/>
                      <a:pt x="6" y="6"/>
                      <a:pt x="6" y="6"/>
                    </a:cubicBezTo>
                    <a:cubicBezTo>
                      <a:pt x="6" y="6"/>
                      <a:pt x="6" y="5"/>
                      <a:pt x="6" y="5"/>
                    </a:cubicBezTo>
                    <a:cubicBezTo>
                      <a:pt x="6" y="4"/>
                      <a:pt x="6" y="4"/>
                      <a:pt x="6" y="4"/>
                    </a:cubicBezTo>
                    <a:cubicBezTo>
                      <a:pt x="6" y="3"/>
                      <a:pt x="6" y="3"/>
                      <a:pt x="6" y="3"/>
                    </a:cubicBezTo>
                    <a:cubicBezTo>
                      <a:pt x="6" y="2"/>
                      <a:pt x="7" y="2"/>
                      <a:pt x="7" y="1"/>
                    </a:cubicBezTo>
                    <a:cubicBezTo>
                      <a:pt x="7" y="1"/>
                      <a:pt x="8" y="0"/>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26">
                <a:extLst>
                  <a:ext uri="{FF2B5EF4-FFF2-40B4-BE49-F238E27FC236}">
                    <a16:creationId xmlns:a16="http://schemas.microsoft.com/office/drawing/2014/main" id="{64D14348-8675-4C98-BC38-96AEBE5CA541}"/>
                  </a:ext>
                </a:extLst>
              </p:cNvPr>
              <p:cNvSpPr>
                <a:spLocks/>
              </p:cNvSpPr>
              <p:nvPr/>
            </p:nvSpPr>
            <p:spPr bwMode="auto">
              <a:xfrm>
                <a:off x="8519956" y="4043550"/>
                <a:ext cx="3156" cy="6311"/>
              </a:xfrm>
              <a:custGeom>
                <a:avLst/>
                <a:gdLst>
                  <a:gd name="T0" fmla="*/ 0 w 1"/>
                  <a:gd name="T1" fmla="*/ 0 h 2"/>
                  <a:gd name="T2" fmla="*/ 1 w 1"/>
                  <a:gd name="T3" fmla="*/ 0 h 2"/>
                  <a:gd name="T4" fmla="*/ 1 w 1"/>
                  <a:gd name="T5" fmla="*/ 1 h 2"/>
                  <a:gd name="T6" fmla="*/ 1 w 1"/>
                  <a:gd name="T7" fmla="*/ 2 h 2"/>
                  <a:gd name="T8" fmla="*/ 1 w 1"/>
                  <a:gd name="T9" fmla="*/ 2 h 2"/>
                  <a:gd name="T10" fmla="*/ 1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0"/>
                    </a:cubicBezTo>
                    <a:cubicBezTo>
                      <a:pt x="1" y="0"/>
                      <a:pt x="1" y="1"/>
                      <a:pt x="1" y="1"/>
                    </a:cubicBezTo>
                    <a:cubicBezTo>
                      <a:pt x="1" y="1"/>
                      <a:pt x="1" y="2"/>
                      <a:pt x="1" y="2"/>
                    </a:cubicBezTo>
                    <a:cubicBezTo>
                      <a:pt x="1" y="2"/>
                      <a:pt x="1" y="2"/>
                      <a:pt x="1"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227">
                <a:extLst>
                  <a:ext uri="{FF2B5EF4-FFF2-40B4-BE49-F238E27FC236}">
                    <a16:creationId xmlns:a16="http://schemas.microsoft.com/office/drawing/2014/main" id="{DD9FD38E-37D3-4E91-AC60-4EA73B6A94D6}"/>
                  </a:ext>
                </a:extLst>
              </p:cNvPr>
              <p:cNvSpPr>
                <a:spLocks/>
              </p:cNvSpPr>
              <p:nvPr/>
            </p:nvSpPr>
            <p:spPr bwMode="auto">
              <a:xfrm>
                <a:off x="8519956" y="4046706"/>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28">
                <a:extLst>
                  <a:ext uri="{FF2B5EF4-FFF2-40B4-BE49-F238E27FC236}">
                    <a16:creationId xmlns:a16="http://schemas.microsoft.com/office/drawing/2014/main" id="{4228E6E6-693C-40E5-8CB0-6A1144B02A2B}"/>
                  </a:ext>
                </a:extLst>
              </p:cNvPr>
              <p:cNvSpPr>
                <a:spLocks/>
              </p:cNvSpPr>
              <p:nvPr/>
            </p:nvSpPr>
            <p:spPr bwMode="auto">
              <a:xfrm>
                <a:off x="8523111" y="4046706"/>
                <a:ext cx="3156" cy="9467"/>
              </a:xfrm>
              <a:custGeom>
                <a:avLst/>
                <a:gdLst>
                  <a:gd name="T0" fmla="*/ 0 w 2"/>
                  <a:gd name="T1" fmla="*/ 2 h 6"/>
                  <a:gd name="T2" fmla="*/ 0 w 2"/>
                  <a:gd name="T3" fmla="*/ 4 h 6"/>
                  <a:gd name="T4" fmla="*/ 0 w 2"/>
                  <a:gd name="T5" fmla="*/ 4 h 6"/>
                  <a:gd name="T6" fmla="*/ 0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0 w 2"/>
                  <a:gd name="T21" fmla="*/ 0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lnTo>
                      <a:pt x="0" y="4"/>
                    </a:lnTo>
                    <a:lnTo>
                      <a:pt x="0" y="4"/>
                    </a:lnTo>
                    <a:lnTo>
                      <a:pt x="0" y="4"/>
                    </a:lnTo>
                    <a:lnTo>
                      <a:pt x="0" y="6"/>
                    </a:lnTo>
                    <a:lnTo>
                      <a:pt x="2" y="4"/>
                    </a:lnTo>
                    <a:lnTo>
                      <a:pt x="2" y="4"/>
                    </a:lnTo>
                    <a:lnTo>
                      <a:pt x="2" y="2"/>
                    </a:lnTo>
                    <a:lnTo>
                      <a:pt x="2" y="2"/>
                    </a:lnTo>
                    <a:lnTo>
                      <a:pt x="2"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229">
                <a:extLst>
                  <a:ext uri="{FF2B5EF4-FFF2-40B4-BE49-F238E27FC236}">
                    <a16:creationId xmlns:a16="http://schemas.microsoft.com/office/drawing/2014/main" id="{53D6B601-3F8F-4736-B54B-293857C1BDC9}"/>
                  </a:ext>
                </a:extLst>
              </p:cNvPr>
              <p:cNvSpPr>
                <a:spLocks/>
              </p:cNvSpPr>
              <p:nvPr/>
            </p:nvSpPr>
            <p:spPr bwMode="auto">
              <a:xfrm>
                <a:off x="8519956" y="4049861"/>
                <a:ext cx="3156" cy="6311"/>
              </a:xfrm>
              <a:custGeom>
                <a:avLst/>
                <a:gdLst>
                  <a:gd name="T0" fmla="*/ 2 w 2"/>
                  <a:gd name="T1" fmla="*/ 2 h 4"/>
                  <a:gd name="T2" fmla="*/ 2 w 2"/>
                  <a:gd name="T3" fmla="*/ 2 h 4"/>
                  <a:gd name="T4" fmla="*/ 0 w 2"/>
                  <a:gd name="T5" fmla="*/ 4 h 4"/>
                  <a:gd name="T6" fmla="*/ 2 w 2"/>
                  <a:gd name="T7" fmla="*/ 2 h 4"/>
                  <a:gd name="T8" fmla="*/ 0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0"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230">
                <a:extLst>
                  <a:ext uri="{FF2B5EF4-FFF2-40B4-BE49-F238E27FC236}">
                    <a16:creationId xmlns:a16="http://schemas.microsoft.com/office/drawing/2014/main" id="{22FC6D9A-F037-4DD5-B20A-0DF31D0101FF}"/>
                  </a:ext>
                </a:extLst>
              </p:cNvPr>
              <p:cNvSpPr>
                <a:spLocks/>
              </p:cNvSpPr>
              <p:nvPr/>
            </p:nvSpPr>
            <p:spPr bwMode="auto">
              <a:xfrm>
                <a:off x="8504177" y="4053017"/>
                <a:ext cx="0" cy="3156"/>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231">
                <a:extLst>
                  <a:ext uri="{FF2B5EF4-FFF2-40B4-BE49-F238E27FC236}">
                    <a16:creationId xmlns:a16="http://schemas.microsoft.com/office/drawing/2014/main" id="{53F42721-AE3F-420A-A9ED-3EB2285E6C3B}"/>
                  </a:ext>
                </a:extLst>
              </p:cNvPr>
              <p:cNvSpPr>
                <a:spLocks/>
              </p:cNvSpPr>
              <p:nvPr/>
            </p:nvSpPr>
            <p:spPr bwMode="auto">
              <a:xfrm>
                <a:off x="8373215" y="4056173"/>
                <a:ext cx="170407" cy="93093"/>
              </a:xfrm>
              <a:custGeom>
                <a:avLst/>
                <a:gdLst>
                  <a:gd name="T0" fmla="*/ 39 w 55"/>
                  <a:gd name="T1" fmla="*/ 30 h 30"/>
                  <a:gd name="T2" fmla="*/ 55 w 55"/>
                  <a:gd name="T3" fmla="*/ 18 h 30"/>
                  <a:gd name="T4" fmla="*/ 18 w 55"/>
                  <a:gd name="T5" fmla="*/ 9 h 30"/>
                  <a:gd name="T6" fmla="*/ 15 w 55"/>
                  <a:gd name="T7" fmla="*/ 2 h 30"/>
                  <a:gd name="T8" fmla="*/ 6 w 55"/>
                  <a:gd name="T9" fmla="*/ 0 h 30"/>
                  <a:gd name="T10" fmla="*/ 3 w 55"/>
                  <a:gd name="T11" fmla="*/ 10 h 30"/>
                  <a:gd name="T12" fmla="*/ 5 w 55"/>
                  <a:gd name="T13" fmla="*/ 14 h 30"/>
                  <a:gd name="T14" fmla="*/ 2 w 55"/>
                  <a:gd name="T15" fmla="*/ 18 h 30"/>
                  <a:gd name="T16" fmla="*/ 0 w 55"/>
                  <a:gd name="T17" fmla="*/ 26 h 30"/>
                  <a:gd name="T18" fmla="*/ 10 w 55"/>
                  <a:gd name="T19" fmla="*/ 29 h 30"/>
                  <a:gd name="T20" fmla="*/ 14 w 55"/>
                  <a:gd name="T21" fmla="*/ 24 h 30"/>
                  <a:gd name="T22" fmla="*/ 39 w 5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0">
                    <a:moveTo>
                      <a:pt x="39" y="30"/>
                    </a:moveTo>
                    <a:cubicBezTo>
                      <a:pt x="46" y="27"/>
                      <a:pt x="51" y="22"/>
                      <a:pt x="55" y="18"/>
                    </a:cubicBezTo>
                    <a:cubicBezTo>
                      <a:pt x="18" y="9"/>
                      <a:pt x="18" y="9"/>
                      <a:pt x="18" y="9"/>
                    </a:cubicBezTo>
                    <a:cubicBezTo>
                      <a:pt x="15" y="2"/>
                      <a:pt x="15" y="2"/>
                      <a:pt x="15" y="2"/>
                    </a:cubicBezTo>
                    <a:cubicBezTo>
                      <a:pt x="6" y="0"/>
                      <a:pt x="6" y="0"/>
                      <a:pt x="6" y="0"/>
                    </a:cubicBezTo>
                    <a:cubicBezTo>
                      <a:pt x="3" y="10"/>
                      <a:pt x="3" y="10"/>
                      <a:pt x="3" y="10"/>
                    </a:cubicBezTo>
                    <a:cubicBezTo>
                      <a:pt x="5" y="14"/>
                      <a:pt x="5" y="14"/>
                      <a:pt x="5" y="14"/>
                    </a:cubicBezTo>
                    <a:cubicBezTo>
                      <a:pt x="2" y="18"/>
                      <a:pt x="2" y="18"/>
                      <a:pt x="2" y="18"/>
                    </a:cubicBezTo>
                    <a:cubicBezTo>
                      <a:pt x="0" y="26"/>
                      <a:pt x="0" y="26"/>
                      <a:pt x="0" y="26"/>
                    </a:cubicBezTo>
                    <a:cubicBezTo>
                      <a:pt x="10" y="29"/>
                      <a:pt x="10" y="29"/>
                      <a:pt x="10" y="29"/>
                    </a:cubicBezTo>
                    <a:cubicBezTo>
                      <a:pt x="14" y="24"/>
                      <a:pt x="14" y="24"/>
                      <a:pt x="14" y="24"/>
                    </a:cubicBezTo>
                    <a:lnTo>
                      <a:pt x="39" y="3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232">
                <a:extLst>
                  <a:ext uri="{FF2B5EF4-FFF2-40B4-BE49-F238E27FC236}">
                    <a16:creationId xmlns:a16="http://schemas.microsoft.com/office/drawing/2014/main" id="{EE2B3331-E6BD-4D46-8786-7AEE07852959}"/>
                  </a:ext>
                </a:extLst>
              </p:cNvPr>
              <p:cNvSpPr>
                <a:spLocks/>
              </p:cNvSpPr>
              <p:nvPr/>
            </p:nvSpPr>
            <p:spPr bwMode="auto">
              <a:xfrm>
                <a:off x="8373215" y="4056173"/>
                <a:ext cx="167252" cy="89938"/>
              </a:xfrm>
              <a:custGeom>
                <a:avLst/>
                <a:gdLst>
                  <a:gd name="T0" fmla="*/ 41 w 54"/>
                  <a:gd name="T1" fmla="*/ 29 h 29"/>
                  <a:gd name="T2" fmla="*/ 54 w 54"/>
                  <a:gd name="T3" fmla="*/ 19 h 29"/>
                  <a:gd name="T4" fmla="*/ 17 w 54"/>
                  <a:gd name="T5" fmla="*/ 11 h 29"/>
                  <a:gd name="T6" fmla="*/ 14 w 54"/>
                  <a:gd name="T7" fmla="*/ 2 h 29"/>
                  <a:gd name="T8" fmla="*/ 6 w 54"/>
                  <a:gd name="T9" fmla="*/ 0 h 29"/>
                  <a:gd name="T10" fmla="*/ 4 w 54"/>
                  <a:gd name="T11" fmla="*/ 7 h 29"/>
                  <a:gd name="T12" fmla="*/ 6 w 54"/>
                  <a:gd name="T13" fmla="*/ 15 h 29"/>
                  <a:gd name="T14" fmla="*/ 1 w 54"/>
                  <a:gd name="T15" fmla="*/ 21 h 29"/>
                  <a:gd name="T16" fmla="*/ 0 w 54"/>
                  <a:gd name="T17" fmla="*/ 26 h 29"/>
                  <a:gd name="T18" fmla="*/ 8 w 54"/>
                  <a:gd name="T19" fmla="*/ 28 h 29"/>
                  <a:gd name="T20" fmla="*/ 14 w 54"/>
                  <a:gd name="T21" fmla="*/ 23 h 29"/>
                  <a:gd name="T22" fmla="*/ 41 w 54"/>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9">
                    <a:moveTo>
                      <a:pt x="41" y="29"/>
                    </a:moveTo>
                    <a:cubicBezTo>
                      <a:pt x="46" y="26"/>
                      <a:pt x="51" y="22"/>
                      <a:pt x="54" y="19"/>
                    </a:cubicBezTo>
                    <a:cubicBezTo>
                      <a:pt x="17" y="11"/>
                      <a:pt x="17" y="11"/>
                      <a:pt x="17" y="11"/>
                    </a:cubicBezTo>
                    <a:cubicBezTo>
                      <a:pt x="14" y="2"/>
                      <a:pt x="14" y="2"/>
                      <a:pt x="14" y="2"/>
                    </a:cubicBezTo>
                    <a:cubicBezTo>
                      <a:pt x="6" y="0"/>
                      <a:pt x="6" y="0"/>
                      <a:pt x="6" y="0"/>
                    </a:cubicBezTo>
                    <a:cubicBezTo>
                      <a:pt x="4" y="7"/>
                      <a:pt x="4" y="7"/>
                      <a:pt x="4" y="7"/>
                    </a:cubicBezTo>
                    <a:cubicBezTo>
                      <a:pt x="6" y="15"/>
                      <a:pt x="6" y="15"/>
                      <a:pt x="6" y="15"/>
                    </a:cubicBezTo>
                    <a:cubicBezTo>
                      <a:pt x="1" y="21"/>
                      <a:pt x="1" y="21"/>
                      <a:pt x="1" y="21"/>
                    </a:cubicBezTo>
                    <a:cubicBezTo>
                      <a:pt x="0" y="26"/>
                      <a:pt x="0" y="26"/>
                      <a:pt x="0" y="26"/>
                    </a:cubicBezTo>
                    <a:cubicBezTo>
                      <a:pt x="8" y="28"/>
                      <a:pt x="8" y="28"/>
                      <a:pt x="8" y="28"/>
                    </a:cubicBezTo>
                    <a:cubicBezTo>
                      <a:pt x="14" y="23"/>
                      <a:pt x="14" y="23"/>
                      <a:pt x="14" y="23"/>
                    </a:cubicBezTo>
                    <a:lnTo>
                      <a:pt x="41"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233">
                <a:extLst>
                  <a:ext uri="{FF2B5EF4-FFF2-40B4-BE49-F238E27FC236}">
                    <a16:creationId xmlns:a16="http://schemas.microsoft.com/office/drawing/2014/main" id="{95D87B13-C109-4568-B08A-355FCB261AFD}"/>
                  </a:ext>
                </a:extLst>
              </p:cNvPr>
              <p:cNvSpPr>
                <a:spLocks/>
              </p:cNvSpPr>
              <p:nvPr/>
            </p:nvSpPr>
            <p:spPr bwMode="auto">
              <a:xfrm>
                <a:off x="8411084" y="4095619"/>
                <a:ext cx="23668" cy="22090"/>
              </a:xfrm>
              <a:custGeom>
                <a:avLst/>
                <a:gdLst>
                  <a:gd name="T0" fmla="*/ 8 w 15"/>
                  <a:gd name="T1" fmla="*/ 0 h 14"/>
                  <a:gd name="T2" fmla="*/ 8 w 15"/>
                  <a:gd name="T3" fmla="*/ 2 h 14"/>
                  <a:gd name="T4" fmla="*/ 2 w 15"/>
                  <a:gd name="T5" fmla="*/ 4 h 14"/>
                  <a:gd name="T6" fmla="*/ 2 w 15"/>
                  <a:gd name="T7" fmla="*/ 4 h 14"/>
                  <a:gd name="T8" fmla="*/ 2 w 15"/>
                  <a:gd name="T9" fmla="*/ 6 h 14"/>
                  <a:gd name="T10" fmla="*/ 2 w 15"/>
                  <a:gd name="T11" fmla="*/ 6 h 14"/>
                  <a:gd name="T12" fmla="*/ 2 w 15"/>
                  <a:gd name="T13" fmla="*/ 6 h 14"/>
                  <a:gd name="T14" fmla="*/ 2 w 15"/>
                  <a:gd name="T15" fmla="*/ 8 h 14"/>
                  <a:gd name="T16" fmla="*/ 0 w 15"/>
                  <a:gd name="T17" fmla="*/ 8 h 14"/>
                  <a:gd name="T18" fmla="*/ 2 w 15"/>
                  <a:gd name="T19" fmla="*/ 8 h 14"/>
                  <a:gd name="T20" fmla="*/ 6 w 15"/>
                  <a:gd name="T21" fmla="*/ 12 h 14"/>
                  <a:gd name="T22" fmla="*/ 4 w 15"/>
                  <a:gd name="T23" fmla="*/ 14 h 14"/>
                  <a:gd name="T24" fmla="*/ 6 w 15"/>
                  <a:gd name="T25" fmla="*/ 12 h 14"/>
                  <a:gd name="T26" fmla="*/ 6 w 15"/>
                  <a:gd name="T27" fmla="*/ 14 h 14"/>
                  <a:gd name="T28" fmla="*/ 6 w 15"/>
                  <a:gd name="T29" fmla="*/ 14 h 14"/>
                  <a:gd name="T30" fmla="*/ 8 w 15"/>
                  <a:gd name="T31" fmla="*/ 12 h 14"/>
                  <a:gd name="T32" fmla="*/ 8 w 15"/>
                  <a:gd name="T33" fmla="*/ 14 h 14"/>
                  <a:gd name="T34" fmla="*/ 8 w 15"/>
                  <a:gd name="T35" fmla="*/ 14 h 14"/>
                  <a:gd name="T36" fmla="*/ 13 w 15"/>
                  <a:gd name="T37" fmla="*/ 10 h 14"/>
                  <a:gd name="T38" fmla="*/ 13 w 15"/>
                  <a:gd name="T39" fmla="*/ 12 h 14"/>
                  <a:gd name="T40" fmla="*/ 13 w 15"/>
                  <a:gd name="T41" fmla="*/ 10 h 14"/>
                  <a:gd name="T42" fmla="*/ 13 w 15"/>
                  <a:gd name="T43" fmla="*/ 10 h 14"/>
                  <a:gd name="T44" fmla="*/ 13 w 15"/>
                  <a:gd name="T45" fmla="*/ 10 h 14"/>
                  <a:gd name="T46" fmla="*/ 13 w 15"/>
                  <a:gd name="T47" fmla="*/ 8 h 14"/>
                  <a:gd name="T48" fmla="*/ 15 w 15"/>
                  <a:gd name="T49" fmla="*/ 8 h 14"/>
                  <a:gd name="T50" fmla="*/ 13 w 15"/>
                  <a:gd name="T51" fmla="*/ 8 h 14"/>
                  <a:gd name="T52" fmla="*/ 10 w 15"/>
                  <a:gd name="T53" fmla="*/ 2 h 14"/>
                  <a:gd name="T54" fmla="*/ 11 w 15"/>
                  <a:gd name="T55" fmla="*/ 2 h 14"/>
                  <a:gd name="T56" fmla="*/ 10 w 15"/>
                  <a:gd name="T57" fmla="*/ 2 h 14"/>
                  <a:gd name="T58" fmla="*/ 10 w 15"/>
                  <a:gd name="T59" fmla="*/ 2 h 14"/>
                  <a:gd name="T60" fmla="*/ 8 w 15"/>
                  <a:gd name="T61" fmla="*/ 2 h 14"/>
                  <a:gd name="T62" fmla="*/ 8 w 15"/>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8" y="0"/>
                    </a:moveTo>
                    <a:lnTo>
                      <a:pt x="8" y="0"/>
                    </a:lnTo>
                    <a:lnTo>
                      <a:pt x="8" y="2"/>
                    </a:lnTo>
                    <a:lnTo>
                      <a:pt x="8" y="2"/>
                    </a:lnTo>
                    <a:lnTo>
                      <a:pt x="8" y="6"/>
                    </a:lnTo>
                    <a:lnTo>
                      <a:pt x="2" y="4"/>
                    </a:lnTo>
                    <a:lnTo>
                      <a:pt x="2" y="4"/>
                    </a:lnTo>
                    <a:lnTo>
                      <a:pt x="2" y="4"/>
                    </a:lnTo>
                    <a:lnTo>
                      <a:pt x="2" y="4"/>
                    </a:lnTo>
                    <a:lnTo>
                      <a:pt x="2" y="6"/>
                    </a:lnTo>
                    <a:lnTo>
                      <a:pt x="2" y="6"/>
                    </a:lnTo>
                    <a:lnTo>
                      <a:pt x="2" y="6"/>
                    </a:lnTo>
                    <a:lnTo>
                      <a:pt x="2" y="6"/>
                    </a:lnTo>
                    <a:lnTo>
                      <a:pt x="2" y="6"/>
                    </a:lnTo>
                    <a:lnTo>
                      <a:pt x="2" y="6"/>
                    </a:lnTo>
                    <a:lnTo>
                      <a:pt x="2" y="8"/>
                    </a:lnTo>
                    <a:lnTo>
                      <a:pt x="2" y="8"/>
                    </a:lnTo>
                    <a:lnTo>
                      <a:pt x="0" y="8"/>
                    </a:lnTo>
                    <a:lnTo>
                      <a:pt x="2" y="8"/>
                    </a:lnTo>
                    <a:lnTo>
                      <a:pt x="2" y="8"/>
                    </a:lnTo>
                    <a:lnTo>
                      <a:pt x="6" y="8"/>
                    </a:lnTo>
                    <a:lnTo>
                      <a:pt x="6" y="12"/>
                    </a:lnTo>
                    <a:lnTo>
                      <a:pt x="6" y="12"/>
                    </a:lnTo>
                    <a:lnTo>
                      <a:pt x="4" y="14"/>
                    </a:lnTo>
                    <a:lnTo>
                      <a:pt x="6" y="14"/>
                    </a:lnTo>
                    <a:lnTo>
                      <a:pt x="6" y="12"/>
                    </a:lnTo>
                    <a:lnTo>
                      <a:pt x="6" y="12"/>
                    </a:lnTo>
                    <a:lnTo>
                      <a:pt x="6" y="14"/>
                    </a:lnTo>
                    <a:lnTo>
                      <a:pt x="6" y="14"/>
                    </a:lnTo>
                    <a:lnTo>
                      <a:pt x="6" y="14"/>
                    </a:lnTo>
                    <a:lnTo>
                      <a:pt x="8" y="14"/>
                    </a:lnTo>
                    <a:lnTo>
                      <a:pt x="8" y="12"/>
                    </a:lnTo>
                    <a:lnTo>
                      <a:pt x="8" y="14"/>
                    </a:lnTo>
                    <a:lnTo>
                      <a:pt x="8" y="14"/>
                    </a:lnTo>
                    <a:lnTo>
                      <a:pt x="10" y="14"/>
                    </a:lnTo>
                    <a:lnTo>
                      <a:pt x="8" y="14"/>
                    </a:lnTo>
                    <a:lnTo>
                      <a:pt x="10" y="10"/>
                    </a:lnTo>
                    <a:lnTo>
                      <a:pt x="13" y="10"/>
                    </a:lnTo>
                    <a:lnTo>
                      <a:pt x="13" y="10"/>
                    </a:lnTo>
                    <a:lnTo>
                      <a:pt x="13" y="12"/>
                    </a:lnTo>
                    <a:lnTo>
                      <a:pt x="13" y="10"/>
                    </a:lnTo>
                    <a:lnTo>
                      <a:pt x="13" y="10"/>
                    </a:lnTo>
                    <a:lnTo>
                      <a:pt x="13" y="10"/>
                    </a:lnTo>
                    <a:lnTo>
                      <a:pt x="13" y="10"/>
                    </a:lnTo>
                    <a:lnTo>
                      <a:pt x="13" y="10"/>
                    </a:lnTo>
                    <a:lnTo>
                      <a:pt x="13" y="10"/>
                    </a:lnTo>
                    <a:lnTo>
                      <a:pt x="13" y="8"/>
                    </a:lnTo>
                    <a:lnTo>
                      <a:pt x="13" y="8"/>
                    </a:lnTo>
                    <a:lnTo>
                      <a:pt x="13" y="8"/>
                    </a:lnTo>
                    <a:lnTo>
                      <a:pt x="15" y="8"/>
                    </a:lnTo>
                    <a:lnTo>
                      <a:pt x="15" y="6"/>
                    </a:lnTo>
                    <a:lnTo>
                      <a:pt x="13" y="8"/>
                    </a:lnTo>
                    <a:lnTo>
                      <a:pt x="10" y="6"/>
                    </a:lnTo>
                    <a:lnTo>
                      <a:pt x="10" y="2"/>
                    </a:lnTo>
                    <a:lnTo>
                      <a:pt x="11" y="2"/>
                    </a:lnTo>
                    <a:lnTo>
                      <a:pt x="11" y="2"/>
                    </a:lnTo>
                    <a:lnTo>
                      <a:pt x="10" y="2"/>
                    </a:lnTo>
                    <a:lnTo>
                      <a:pt x="10" y="2"/>
                    </a:lnTo>
                    <a:lnTo>
                      <a:pt x="10" y="2"/>
                    </a:lnTo>
                    <a:lnTo>
                      <a:pt x="10" y="2"/>
                    </a:lnTo>
                    <a:lnTo>
                      <a:pt x="10" y="2"/>
                    </a:lnTo>
                    <a:lnTo>
                      <a:pt x="8" y="2"/>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34">
                <a:extLst>
                  <a:ext uri="{FF2B5EF4-FFF2-40B4-BE49-F238E27FC236}">
                    <a16:creationId xmlns:a16="http://schemas.microsoft.com/office/drawing/2014/main" id="{B851BD41-0BD9-4BEF-BEFF-340F9A723FFD}"/>
                  </a:ext>
                </a:extLst>
              </p:cNvPr>
              <p:cNvSpPr>
                <a:spLocks/>
              </p:cNvSpPr>
              <p:nvPr/>
            </p:nvSpPr>
            <p:spPr bwMode="auto">
              <a:xfrm>
                <a:off x="8459997" y="4108242"/>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6 h 14"/>
                  <a:gd name="T16" fmla="*/ 0 w 16"/>
                  <a:gd name="T17" fmla="*/ 8 h 14"/>
                  <a:gd name="T18" fmla="*/ 2 w 16"/>
                  <a:gd name="T19" fmla="*/ 8 h 14"/>
                  <a:gd name="T20" fmla="*/ 6 w 16"/>
                  <a:gd name="T21" fmla="*/ 12 h 14"/>
                  <a:gd name="T22" fmla="*/ 4 w 16"/>
                  <a:gd name="T23" fmla="*/ 12 h 14"/>
                  <a:gd name="T24" fmla="*/ 6 w 16"/>
                  <a:gd name="T25" fmla="*/ 12 h 14"/>
                  <a:gd name="T26" fmla="*/ 6 w 16"/>
                  <a:gd name="T27" fmla="*/ 12 h 14"/>
                  <a:gd name="T28" fmla="*/ 6 w 16"/>
                  <a:gd name="T29" fmla="*/ 14 h 14"/>
                  <a:gd name="T30" fmla="*/ 6 w 16"/>
                  <a:gd name="T31" fmla="*/ 12 h 14"/>
                  <a:gd name="T32" fmla="*/ 8 w 16"/>
                  <a:gd name="T33" fmla="*/ 14 h 14"/>
                  <a:gd name="T34" fmla="*/ 8 w 16"/>
                  <a:gd name="T35" fmla="*/ 12 h 14"/>
                  <a:gd name="T36" fmla="*/ 14 w 16"/>
                  <a:gd name="T37" fmla="*/ 10 h 14"/>
                  <a:gd name="T38" fmla="*/ 14 w 16"/>
                  <a:gd name="T39" fmla="*/ 10 h 14"/>
                  <a:gd name="T40" fmla="*/ 14 w 16"/>
                  <a:gd name="T41" fmla="*/ 10 h 14"/>
                  <a:gd name="T42" fmla="*/ 14 w 16"/>
                  <a:gd name="T43" fmla="*/ 10 h 14"/>
                  <a:gd name="T44" fmla="*/ 14 w 16"/>
                  <a:gd name="T45" fmla="*/ 8 h 14"/>
                  <a:gd name="T46" fmla="*/ 14 w 16"/>
                  <a:gd name="T47" fmla="*/ 8 h 14"/>
                  <a:gd name="T48" fmla="*/ 16 w 16"/>
                  <a:gd name="T49" fmla="*/ 8 h 14"/>
                  <a:gd name="T50" fmla="*/ 14 w 16"/>
                  <a:gd name="T51" fmla="*/ 6 h 14"/>
                  <a:gd name="T52" fmla="*/ 10 w 16"/>
                  <a:gd name="T53" fmla="*/ 2 h 14"/>
                  <a:gd name="T54" fmla="*/ 10 w 16"/>
                  <a:gd name="T55" fmla="*/ 0 h 14"/>
                  <a:gd name="T56" fmla="*/ 10 w 16"/>
                  <a:gd name="T57" fmla="*/ 2 h 14"/>
                  <a:gd name="T58" fmla="*/ 10 w 16"/>
                  <a:gd name="T59" fmla="*/ 0 h 14"/>
                  <a:gd name="T60" fmla="*/ 8 w 16"/>
                  <a:gd name="T61" fmla="*/ 0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lnTo>
                      <a:pt x="0" y="8"/>
                    </a:lnTo>
                    <a:lnTo>
                      <a:pt x="2" y="8"/>
                    </a:lnTo>
                    <a:lnTo>
                      <a:pt x="2" y="8"/>
                    </a:lnTo>
                    <a:lnTo>
                      <a:pt x="6" y="8"/>
                    </a:lnTo>
                    <a:lnTo>
                      <a:pt x="6" y="12"/>
                    </a:lnTo>
                    <a:lnTo>
                      <a:pt x="6" y="12"/>
                    </a:lnTo>
                    <a:lnTo>
                      <a:pt x="4" y="12"/>
                    </a:lnTo>
                    <a:lnTo>
                      <a:pt x="6" y="12"/>
                    </a:lnTo>
                    <a:lnTo>
                      <a:pt x="6" y="12"/>
                    </a:lnTo>
                    <a:lnTo>
                      <a:pt x="6" y="12"/>
                    </a:lnTo>
                    <a:lnTo>
                      <a:pt x="6" y="12"/>
                    </a:lnTo>
                    <a:lnTo>
                      <a:pt x="6" y="14"/>
                    </a:lnTo>
                    <a:lnTo>
                      <a:pt x="6" y="14"/>
                    </a:lnTo>
                    <a:lnTo>
                      <a:pt x="8" y="14"/>
                    </a:lnTo>
                    <a:lnTo>
                      <a:pt x="6" y="12"/>
                    </a:lnTo>
                    <a:lnTo>
                      <a:pt x="8" y="12"/>
                    </a:lnTo>
                    <a:lnTo>
                      <a:pt x="8" y="14"/>
                    </a:lnTo>
                    <a:lnTo>
                      <a:pt x="8" y="14"/>
                    </a:lnTo>
                    <a:lnTo>
                      <a:pt x="8" y="12"/>
                    </a:lnTo>
                    <a:lnTo>
                      <a:pt x="10" y="8"/>
                    </a:lnTo>
                    <a:lnTo>
                      <a:pt x="14" y="10"/>
                    </a:lnTo>
                    <a:lnTo>
                      <a:pt x="14" y="10"/>
                    </a:lnTo>
                    <a:lnTo>
                      <a:pt x="14" y="10"/>
                    </a:lnTo>
                    <a:lnTo>
                      <a:pt x="14" y="10"/>
                    </a:lnTo>
                    <a:lnTo>
                      <a:pt x="14" y="10"/>
                    </a:lnTo>
                    <a:lnTo>
                      <a:pt x="14" y="8"/>
                    </a:lnTo>
                    <a:lnTo>
                      <a:pt x="14" y="10"/>
                    </a:lnTo>
                    <a:lnTo>
                      <a:pt x="14" y="8"/>
                    </a:lnTo>
                    <a:lnTo>
                      <a:pt x="14" y="8"/>
                    </a:lnTo>
                    <a:lnTo>
                      <a:pt x="14" y="8"/>
                    </a:lnTo>
                    <a:lnTo>
                      <a:pt x="14" y="8"/>
                    </a:lnTo>
                    <a:lnTo>
                      <a:pt x="14" y="6"/>
                    </a:lnTo>
                    <a:lnTo>
                      <a:pt x="16" y="8"/>
                    </a:lnTo>
                    <a:lnTo>
                      <a:pt x="16" y="6"/>
                    </a:lnTo>
                    <a:lnTo>
                      <a:pt x="14" y="6"/>
                    </a:lnTo>
                    <a:lnTo>
                      <a:pt x="10" y="6"/>
                    </a:lnTo>
                    <a:lnTo>
                      <a:pt x="10" y="2"/>
                    </a:lnTo>
                    <a:lnTo>
                      <a:pt x="12" y="0"/>
                    </a:lnTo>
                    <a:lnTo>
                      <a:pt x="10" y="0"/>
                    </a:lnTo>
                    <a:lnTo>
                      <a:pt x="10" y="2"/>
                    </a:lnTo>
                    <a:lnTo>
                      <a:pt x="10" y="2"/>
                    </a:lnTo>
                    <a:lnTo>
                      <a:pt x="10" y="0"/>
                    </a:lnTo>
                    <a:lnTo>
                      <a:pt x="10" y="0"/>
                    </a:lnTo>
                    <a:lnTo>
                      <a:pt x="10" y="0"/>
                    </a:lnTo>
                    <a:lnTo>
                      <a:pt x="8" y="0"/>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235">
                <a:extLst>
                  <a:ext uri="{FF2B5EF4-FFF2-40B4-BE49-F238E27FC236}">
                    <a16:creationId xmlns:a16="http://schemas.microsoft.com/office/drawing/2014/main" id="{2F936283-3E5E-430A-B0DC-410EC17AB4A1}"/>
                  </a:ext>
                </a:extLst>
              </p:cNvPr>
              <p:cNvSpPr>
                <a:spLocks/>
              </p:cNvSpPr>
              <p:nvPr/>
            </p:nvSpPr>
            <p:spPr bwMode="auto">
              <a:xfrm>
                <a:off x="8392150" y="4065640"/>
                <a:ext cx="22090" cy="22090"/>
              </a:xfrm>
              <a:custGeom>
                <a:avLst/>
                <a:gdLst>
                  <a:gd name="T0" fmla="*/ 6 w 14"/>
                  <a:gd name="T1" fmla="*/ 0 h 14"/>
                  <a:gd name="T2" fmla="*/ 8 w 14"/>
                  <a:gd name="T3" fmla="*/ 0 h 14"/>
                  <a:gd name="T4" fmla="*/ 2 w 14"/>
                  <a:gd name="T5" fmla="*/ 4 h 14"/>
                  <a:gd name="T6" fmla="*/ 0 w 14"/>
                  <a:gd name="T7" fmla="*/ 4 h 14"/>
                  <a:gd name="T8" fmla="*/ 2 w 14"/>
                  <a:gd name="T9" fmla="*/ 4 h 14"/>
                  <a:gd name="T10" fmla="*/ 0 w 14"/>
                  <a:gd name="T11" fmla="*/ 4 h 14"/>
                  <a:gd name="T12" fmla="*/ 0 w 14"/>
                  <a:gd name="T13" fmla="*/ 6 h 14"/>
                  <a:gd name="T14" fmla="*/ 2 w 14"/>
                  <a:gd name="T15" fmla="*/ 6 h 14"/>
                  <a:gd name="T16" fmla="*/ 0 w 14"/>
                  <a:gd name="T17" fmla="*/ 8 h 14"/>
                  <a:gd name="T18" fmla="*/ 2 w 14"/>
                  <a:gd name="T19" fmla="*/ 6 h 14"/>
                  <a:gd name="T20" fmla="*/ 4 w 14"/>
                  <a:gd name="T21" fmla="*/ 12 h 14"/>
                  <a:gd name="T22" fmla="*/ 4 w 14"/>
                  <a:gd name="T23" fmla="*/ 12 h 14"/>
                  <a:gd name="T24" fmla="*/ 4 w 14"/>
                  <a:gd name="T25" fmla="*/ 12 h 14"/>
                  <a:gd name="T26" fmla="*/ 6 w 14"/>
                  <a:gd name="T27" fmla="*/ 12 h 14"/>
                  <a:gd name="T28" fmla="*/ 6 w 14"/>
                  <a:gd name="T29" fmla="*/ 12 h 14"/>
                  <a:gd name="T30" fmla="*/ 6 w 14"/>
                  <a:gd name="T31" fmla="*/ 12 h 14"/>
                  <a:gd name="T32" fmla="*/ 8 w 14"/>
                  <a:gd name="T33" fmla="*/ 14 h 14"/>
                  <a:gd name="T34" fmla="*/ 8 w 14"/>
                  <a:gd name="T35" fmla="*/ 12 h 14"/>
                  <a:gd name="T36" fmla="*/ 12 w 14"/>
                  <a:gd name="T37" fmla="*/ 10 h 14"/>
                  <a:gd name="T38" fmla="*/ 14 w 14"/>
                  <a:gd name="T39" fmla="*/ 10 h 14"/>
                  <a:gd name="T40" fmla="*/ 12 w 14"/>
                  <a:gd name="T41" fmla="*/ 10 h 14"/>
                  <a:gd name="T42" fmla="*/ 14 w 14"/>
                  <a:gd name="T43" fmla="*/ 8 h 14"/>
                  <a:gd name="T44" fmla="*/ 14 w 14"/>
                  <a:gd name="T45" fmla="*/ 8 h 14"/>
                  <a:gd name="T46" fmla="*/ 14 w 14"/>
                  <a:gd name="T47" fmla="*/ 8 h 14"/>
                  <a:gd name="T48" fmla="*/ 14 w 14"/>
                  <a:gd name="T49" fmla="*/ 6 h 14"/>
                  <a:gd name="T50" fmla="*/ 14 w 14"/>
                  <a:gd name="T51" fmla="*/ 6 h 14"/>
                  <a:gd name="T52" fmla="*/ 10 w 14"/>
                  <a:gd name="T53" fmla="*/ 2 h 14"/>
                  <a:gd name="T54" fmla="*/ 10 w 14"/>
                  <a:gd name="T55" fmla="*/ 0 h 14"/>
                  <a:gd name="T56" fmla="*/ 8 w 14"/>
                  <a:gd name="T57" fmla="*/ 0 h 14"/>
                  <a:gd name="T58" fmla="*/ 8 w 14"/>
                  <a:gd name="T59" fmla="*/ 0 h 14"/>
                  <a:gd name="T60" fmla="*/ 8 w 14"/>
                  <a:gd name="T61" fmla="*/ 0 h 14"/>
                  <a:gd name="T62" fmla="*/ 8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8" y="0"/>
                    </a:moveTo>
                    <a:lnTo>
                      <a:pt x="6" y="0"/>
                    </a:lnTo>
                    <a:lnTo>
                      <a:pt x="8" y="0"/>
                    </a:lnTo>
                    <a:lnTo>
                      <a:pt x="8" y="0"/>
                    </a:lnTo>
                    <a:lnTo>
                      <a:pt x="6" y="4"/>
                    </a:lnTo>
                    <a:lnTo>
                      <a:pt x="2" y="4"/>
                    </a:lnTo>
                    <a:lnTo>
                      <a:pt x="2" y="2"/>
                    </a:lnTo>
                    <a:lnTo>
                      <a:pt x="0" y="4"/>
                    </a:lnTo>
                    <a:lnTo>
                      <a:pt x="2" y="4"/>
                    </a:lnTo>
                    <a:lnTo>
                      <a:pt x="2" y="4"/>
                    </a:lnTo>
                    <a:lnTo>
                      <a:pt x="0" y="4"/>
                    </a:lnTo>
                    <a:lnTo>
                      <a:pt x="0" y="4"/>
                    </a:lnTo>
                    <a:lnTo>
                      <a:pt x="0" y="4"/>
                    </a:lnTo>
                    <a:lnTo>
                      <a:pt x="0" y="6"/>
                    </a:lnTo>
                    <a:lnTo>
                      <a:pt x="2" y="6"/>
                    </a:lnTo>
                    <a:lnTo>
                      <a:pt x="2" y="6"/>
                    </a:lnTo>
                    <a:lnTo>
                      <a:pt x="0" y="6"/>
                    </a:lnTo>
                    <a:lnTo>
                      <a:pt x="0" y="8"/>
                    </a:lnTo>
                    <a:lnTo>
                      <a:pt x="2" y="6"/>
                    </a:lnTo>
                    <a:lnTo>
                      <a:pt x="2" y="6"/>
                    </a:lnTo>
                    <a:lnTo>
                      <a:pt x="6" y="8"/>
                    </a:lnTo>
                    <a:lnTo>
                      <a:pt x="4" y="12"/>
                    </a:lnTo>
                    <a:lnTo>
                      <a:pt x="4" y="12"/>
                    </a:lnTo>
                    <a:lnTo>
                      <a:pt x="4" y="12"/>
                    </a:lnTo>
                    <a:lnTo>
                      <a:pt x="4" y="12"/>
                    </a:lnTo>
                    <a:lnTo>
                      <a:pt x="4" y="12"/>
                    </a:lnTo>
                    <a:lnTo>
                      <a:pt x="6" y="12"/>
                    </a:lnTo>
                    <a:lnTo>
                      <a:pt x="6" y="12"/>
                    </a:lnTo>
                    <a:lnTo>
                      <a:pt x="6" y="12"/>
                    </a:lnTo>
                    <a:lnTo>
                      <a:pt x="6" y="12"/>
                    </a:lnTo>
                    <a:lnTo>
                      <a:pt x="6" y="12"/>
                    </a:lnTo>
                    <a:lnTo>
                      <a:pt x="6" y="12"/>
                    </a:lnTo>
                    <a:lnTo>
                      <a:pt x="8" y="12"/>
                    </a:lnTo>
                    <a:lnTo>
                      <a:pt x="8" y="14"/>
                    </a:lnTo>
                    <a:lnTo>
                      <a:pt x="8" y="14"/>
                    </a:lnTo>
                    <a:lnTo>
                      <a:pt x="8" y="12"/>
                    </a:lnTo>
                    <a:lnTo>
                      <a:pt x="8" y="8"/>
                    </a:lnTo>
                    <a:lnTo>
                      <a:pt x="12" y="10"/>
                    </a:lnTo>
                    <a:lnTo>
                      <a:pt x="12" y="10"/>
                    </a:lnTo>
                    <a:lnTo>
                      <a:pt x="14" y="10"/>
                    </a:lnTo>
                    <a:lnTo>
                      <a:pt x="14" y="10"/>
                    </a:lnTo>
                    <a:lnTo>
                      <a:pt x="12" y="10"/>
                    </a:lnTo>
                    <a:lnTo>
                      <a:pt x="14" y="8"/>
                    </a:lnTo>
                    <a:lnTo>
                      <a:pt x="14" y="8"/>
                    </a:lnTo>
                    <a:lnTo>
                      <a:pt x="14" y="8"/>
                    </a:lnTo>
                    <a:lnTo>
                      <a:pt x="14" y="8"/>
                    </a:lnTo>
                    <a:lnTo>
                      <a:pt x="14" y="8"/>
                    </a:lnTo>
                    <a:lnTo>
                      <a:pt x="14" y="8"/>
                    </a:lnTo>
                    <a:lnTo>
                      <a:pt x="14" y="6"/>
                    </a:lnTo>
                    <a:lnTo>
                      <a:pt x="14" y="6"/>
                    </a:lnTo>
                    <a:lnTo>
                      <a:pt x="14" y="6"/>
                    </a:lnTo>
                    <a:lnTo>
                      <a:pt x="14" y="6"/>
                    </a:lnTo>
                    <a:lnTo>
                      <a:pt x="10" y="6"/>
                    </a:lnTo>
                    <a:lnTo>
                      <a:pt x="10" y="2"/>
                    </a:lnTo>
                    <a:lnTo>
                      <a:pt x="12" y="0"/>
                    </a:lnTo>
                    <a:lnTo>
                      <a:pt x="10" y="0"/>
                    </a:lnTo>
                    <a:lnTo>
                      <a:pt x="10" y="2"/>
                    </a:lnTo>
                    <a:lnTo>
                      <a:pt x="8" y="0"/>
                    </a:lnTo>
                    <a:lnTo>
                      <a:pt x="10" y="0"/>
                    </a:lnTo>
                    <a:lnTo>
                      <a:pt x="8" y="0"/>
                    </a:lnTo>
                    <a:lnTo>
                      <a:pt x="8" y="0"/>
                    </a:lnTo>
                    <a:lnTo>
                      <a:pt x="8" y="0"/>
                    </a:lnTo>
                    <a:lnTo>
                      <a:pt x="8" y="0"/>
                    </a:lnTo>
                    <a:lnTo>
                      <a:pt x="8" y="0"/>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236">
                <a:extLst>
                  <a:ext uri="{FF2B5EF4-FFF2-40B4-BE49-F238E27FC236}">
                    <a16:creationId xmlns:a16="http://schemas.microsoft.com/office/drawing/2014/main" id="{C2228024-D578-4FE3-9598-84973B42183E}"/>
                  </a:ext>
                </a:extLst>
              </p:cNvPr>
              <p:cNvSpPr>
                <a:spLocks/>
              </p:cNvSpPr>
              <p:nvPr/>
            </p:nvSpPr>
            <p:spPr bwMode="auto">
              <a:xfrm>
                <a:off x="8379527" y="4114553"/>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8 h 14"/>
                  <a:gd name="T16" fmla="*/ 0 w 16"/>
                  <a:gd name="T17" fmla="*/ 8 h 14"/>
                  <a:gd name="T18" fmla="*/ 2 w 16"/>
                  <a:gd name="T19" fmla="*/ 8 h 14"/>
                  <a:gd name="T20" fmla="*/ 6 w 16"/>
                  <a:gd name="T21" fmla="*/ 12 h 14"/>
                  <a:gd name="T22" fmla="*/ 4 w 16"/>
                  <a:gd name="T23" fmla="*/ 14 h 14"/>
                  <a:gd name="T24" fmla="*/ 6 w 16"/>
                  <a:gd name="T25" fmla="*/ 12 h 14"/>
                  <a:gd name="T26" fmla="*/ 6 w 16"/>
                  <a:gd name="T27" fmla="*/ 14 h 14"/>
                  <a:gd name="T28" fmla="*/ 6 w 16"/>
                  <a:gd name="T29" fmla="*/ 14 h 14"/>
                  <a:gd name="T30" fmla="*/ 6 w 16"/>
                  <a:gd name="T31" fmla="*/ 14 h 14"/>
                  <a:gd name="T32" fmla="*/ 8 w 16"/>
                  <a:gd name="T33" fmla="*/ 14 h 14"/>
                  <a:gd name="T34" fmla="*/ 8 w 16"/>
                  <a:gd name="T35" fmla="*/ 14 h 14"/>
                  <a:gd name="T36" fmla="*/ 14 w 16"/>
                  <a:gd name="T37" fmla="*/ 10 h 14"/>
                  <a:gd name="T38" fmla="*/ 14 w 16"/>
                  <a:gd name="T39" fmla="*/ 12 h 14"/>
                  <a:gd name="T40" fmla="*/ 14 w 16"/>
                  <a:gd name="T41" fmla="*/ 10 h 14"/>
                  <a:gd name="T42" fmla="*/ 14 w 16"/>
                  <a:gd name="T43" fmla="*/ 10 h 14"/>
                  <a:gd name="T44" fmla="*/ 14 w 16"/>
                  <a:gd name="T45" fmla="*/ 10 h 14"/>
                  <a:gd name="T46" fmla="*/ 14 w 16"/>
                  <a:gd name="T47" fmla="*/ 8 h 14"/>
                  <a:gd name="T48" fmla="*/ 16 w 16"/>
                  <a:gd name="T49" fmla="*/ 8 h 14"/>
                  <a:gd name="T50" fmla="*/ 14 w 16"/>
                  <a:gd name="T51" fmla="*/ 8 h 14"/>
                  <a:gd name="T52" fmla="*/ 10 w 16"/>
                  <a:gd name="T53" fmla="*/ 2 h 14"/>
                  <a:gd name="T54" fmla="*/ 10 w 16"/>
                  <a:gd name="T55" fmla="*/ 2 h 14"/>
                  <a:gd name="T56" fmla="*/ 10 w 16"/>
                  <a:gd name="T57" fmla="*/ 2 h 14"/>
                  <a:gd name="T58" fmla="*/ 10 w 16"/>
                  <a:gd name="T59" fmla="*/ 2 h 14"/>
                  <a:gd name="T60" fmla="*/ 8 w 16"/>
                  <a:gd name="T61" fmla="*/ 2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4"/>
                    </a:lnTo>
                    <a:lnTo>
                      <a:pt x="2" y="4"/>
                    </a:lnTo>
                    <a:lnTo>
                      <a:pt x="2" y="4"/>
                    </a:lnTo>
                    <a:lnTo>
                      <a:pt x="2" y="6"/>
                    </a:lnTo>
                    <a:lnTo>
                      <a:pt x="2" y="6"/>
                    </a:lnTo>
                    <a:lnTo>
                      <a:pt x="2" y="6"/>
                    </a:lnTo>
                    <a:lnTo>
                      <a:pt x="2" y="6"/>
                    </a:lnTo>
                    <a:lnTo>
                      <a:pt x="2" y="6"/>
                    </a:lnTo>
                    <a:lnTo>
                      <a:pt x="2" y="6"/>
                    </a:lnTo>
                    <a:lnTo>
                      <a:pt x="2" y="8"/>
                    </a:lnTo>
                    <a:lnTo>
                      <a:pt x="0" y="8"/>
                    </a:lnTo>
                    <a:lnTo>
                      <a:pt x="0" y="8"/>
                    </a:lnTo>
                    <a:lnTo>
                      <a:pt x="2" y="8"/>
                    </a:lnTo>
                    <a:lnTo>
                      <a:pt x="2" y="8"/>
                    </a:lnTo>
                    <a:lnTo>
                      <a:pt x="6" y="8"/>
                    </a:lnTo>
                    <a:lnTo>
                      <a:pt x="6" y="12"/>
                    </a:lnTo>
                    <a:lnTo>
                      <a:pt x="6" y="12"/>
                    </a:lnTo>
                    <a:lnTo>
                      <a:pt x="4" y="14"/>
                    </a:lnTo>
                    <a:lnTo>
                      <a:pt x="4" y="14"/>
                    </a:lnTo>
                    <a:lnTo>
                      <a:pt x="6" y="12"/>
                    </a:lnTo>
                    <a:lnTo>
                      <a:pt x="6" y="14"/>
                    </a:lnTo>
                    <a:lnTo>
                      <a:pt x="6" y="14"/>
                    </a:lnTo>
                    <a:lnTo>
                      <a:pt x="6" y="14"/>
                    </a:lnTo>
                    <a:lnTo>
                      <a:pt x="6" y="14"/>
                    </a:lnTo>
                    <a:lnTo>
                      <a:pt x="8" y="14"/>
                    </a:lnTo>
                    <a:lnTo>
                      <a:pt x="6" y="14"/>
                    </a:lnTo>
                    <a:lnTo>
                      <a:pt x="8" y="14"/>
                    </a:lnTo>
                    <a:lnTo>
                      <a:pt x="8" y="14"/>
                    </a:lnTo>
                    <a:lnTo>
                      <a:pt x="8" y="14"/>
                    </a:lnTo>
                    <a:lnTo>
                      <a:pt x="8" y="14"/>
                    </a:lnTo>
                    <a:lnTo>
                      <a:pt x="8" y="10"/>
                    </a:lnTo>
                    <a:lnTo>
                      <a:pt x="14" y="10"/>
                    </a:lnTo>
                    <a:lnTo>
                      <a:pt x="14" y="10"/>
                    </a:lnTo>
                    <a:lnTo>
                      <a:pt x="14" y="12"/>
                    </a:lnTo>
                    <a:lnTo>
                      <a:pt x="14" y="10"/>
                    </a:lnTo>
                    <a:lnTo>
                      <a:pt x="14" y="10"/>
                    </a:lnTo>
                    <a:lnTo>
                      <a:pt x="14" y="10"/>
                    </a:lnTo>
                    <a:lnTo>
                      <a:pt x="14" y="10"/>
                    </a:lnTo>
                    <a:lnTo>
                      <a:pt x="14" y="10"/>
                    </a:lnTo>
                    <a:lnTo>
                      <a:pt x="14" y="10"/>
                    </a:lnTo>
                    <a:lnTo>
                      <a:pt x="14" y="8"/>
                    </a:lnTo>
                    <a:lnTo>
                      <a:pt x="14" y="8"/>
                    </a:lnTo>
                    <a:lnTo>
                      <a:pt x="14" y="8"/>
                    </a:lnTo>
                    <a:lnTo>
                      <a:pt x="16" y="8"/>
                    </a:lnTo>
                    <a:lnTo>
                      <a:pt x="16" y="6"/>
                    </a:lnTo>
                    <a:lnTo>
                      <a:pt x="14" y="8"/>
                    </a:lnTo>
                    <a:lnTo>
                      <a:pt x="10" y="6"/>
                    </a:lnTo>
                    <a:lnTo>
                      <a:pt x="10" y="2"/>
                    </a:lnTo>
                    <a:lnTo>
                      <a:pt x="12" y="2"/>
                    </a:lnTo>
                    <a:lnTo>
                      <a:pt x="10" y="2"/>
                    </a:lnTo>
                    <a:lnTo>
                      <a:pt x="10" y="2"/>
                    </a:lnTo>
                    <a:lnTo>
                      <a:pt x="10" y="2"/>
                    </a:lnTo>
                    <a:lnTo>
                      <a:pt x="10" y="2"/>
                    </a:lnTo>
                    <a:lnTo>
                      <a:pt x="10" y="2"/>
                    </a:lnTo>
                    <a:lnTo>
                      <a:pt x="10" y="2"/>
                    </a:lnTo>
                    <a:lnTo>
                      <a:pt x="8" y="2"/>
                    </a:lnTo>
                    <a:lnTo>
                      <a:pt x="8"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37">
                <a:extLst>
                  <a:ext uri="{FF2B5EF4-FFF2-40B4-BE49-F238E27FC236}">
                    <a16:creationId xmlns:a16="http://schemas.microsoft.com/office/drawing/2014/main" id="{94C2B5F1-14BC-4410-88A7-200D5E4D5ABC}"/>
                  </a:ext>
                </a:extLst>
              </p:cNvPr>
              <p:cNvSpPr>
                <a:spLocks/>
              </p:cNvSpPr>
              <p:nvPr/>
            </p:nvSpPr>
            <p:spPr bwMode="auto">
              <a:xfrm>
                <a:off x="8553090" y="3963080"/>
                <a:ext cx="41024" cy="71004"/>
              </a:xfrm>
              <a:custGeom>
                <a:avLst/>
                <a:gdLst>
                  <a:gd name="T0" fmla="*/ 0 w 13"/>
                  <a:gd name="T1" fmla="*/ 23 h 23"/>
                  <a:gd name="T2" fmla="*/ 0 w 13"/>
                  <a:gd name="T3" fmla="*/ 20 h 23"/>
                  <a:gd name="T4" fmla="*/ 1 w 13"/>
                  <a:gd name="T5" fmla="*/ 15 h 23"/>
                  <a:gd name="T6" fmla="*/ 4 w 13"/>
                  <a:gd name="T7" fmla="*/ 11 h 23"/>
                  <a:gd name="T8" fmla="*/ 6 w 13"/>
                  <a:gd name="T9" fmla="*/ 0 h 23"/>
                  <a:gd name="T10" fmla="*/ 7 w 13"/>
                  <a:gd name="T11" fmla="*/ 6 h 23"/>
                  <a:gd name="T12" fmla="*/ 7 w 13"/>
                  <a:gd name="T13" fmla="*/ 13 h 23"/>
                  <a:gd name="T14" fmla="*/ 9 w 13"/>
                  <a:gd name="T15" fmla="*/ 9 h 23"/>
                  <a:gd name="T16" fmla="*/ 11 w 13"/>
                  <a:gd name="T17" fmla="*/ 4 h 23"/>
                  <a:gd name="T18" fmla="*/ 12 w 13"/>
                  <a:gd name="T19" fmla="*/ 2 h 23"/>
                  <a:gd name="T20" fmla="*/ 13 w 13"/>
                  <a:gd name="T21" fmla="*/ 8 h 23"/>
                  <a:gd name="T22" fmla="*/ 12 w 13"/>
                  <a:gd name="T23" fmla="*/ 16 h 23"/>
                  <a:gd name="T24" fmla="*/ 0 w 1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
                    <a:moveTo>
                      <a:pt x="0" y="23"/>
                    </a:moveTo>
                    <a:cubicBezTo>
                      <a:pt x="0" y="23"/>
                      <a:pt x="0" y="21"/>
                      <a:pt x="0" y="20"/>
                    </a:cubicBezTo>
                    <a:cubicBezTo>
                      <a:pt x="0" y="19"/>
                      <a:pt x="1" y="16"/>
                      <a:pt x="1" y="15"/>
                    </a:cubicBezTo>
                    <a:cubicBezTo>
                      <a:pt x="2" y="14"/>
                      <a:pt x="3" y="12"/>
                      <a:pt x="4" y="11"/>
                    </a:cubicBezTo>
                    <a:cubicBezTo>
                      <a:pt x="6" y="6"/>
                      <a:pt x="6" y="0"/>
                      <a:pt x="6" y="0"/>
                    </a:cubicBezTo>
                    <a:cubicBezTo>
                      <a:pt x="6" y="0"/>
                      <a:pt x="7" y="3"/>
                      <a:pt x="7" y="6"/>
                    </a:cubicBezTo>
                    <a:cubicBezTo>
                      <a:pt x="7" y="9"/>
                      <a:pt x="7" y="13"/>
                      <a:pt x="7" y="13"/>
                    </a:cubicBezTo>
                    <a:cubicBezTo>
                      <a:pt x="7" y="13"/>
                      <a:pt x="8" y="11"/>
                      <a:pt x="9" y="9"/>
                    </a:cubicBezTo>
                    <a:cubicBezTo>
                      <a:pt x="10" y="8"/>
                      <a:pt x="11" y="6"/>
                      <a:pt x="11" y="4"/>
                    </a:cubicBezTo>
                    <a:cubicBezTo>
                      <a:pt x="12" y="2"/>
                      <a:pt x="12" y="2"/>
                      <a:pt x="12" y="2"/>
                    </a:cubicBezTo>
                    <a:cubicBezTo>
                      <a:pt x="12" y="2"/>
                      <a:pt x="13" y="6"/>
                      <a:pt x="13" y="8"/>
                    </a:cubicBezTo>
                    <a:cubicBezTo>
                      <a:pt x="13" y="11"/>
                      <a:pt x="12" y="14"/>
                      <a:pt x="12" y="16"/>
                    </a:cubicBezTo>
                    <a:cubicBezTo>
                      <a:pt x="11" y="20"/>
                      <a:pt x="0" y="23"/>
                      <a:pt x="0" y="2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38">
                <a:extLst>
                  <a:ext uri="{FF2B5EF4-FFF2-40B4-BE49-F238E27FC236}">
                    <a16:creationId xmlns:a16="http://schemas.microsoft.com/office/drawing/2014/main" id="{B662B943-F98F-4795-A640-45E6AD7A81C2}"/>
                  </a:ext>
                </a:extLst>
              </p:cNvPr>
              <p:cNvSpPr>
                <a:spLocks/>
              </p:cNvSpPr>
              <p:nvPr/>
            </p:nvSpPr>
            <p:spPr bwMode="auto">
              <a:xfrm>
                <a:off x="8526267" y="4142955"/>
                <a:ext cx="33135" cy="74159"/>
              </a:xfrm>
              <a:custGeom>
                <a:avLst/>
                <a:gdLst>
                  <a:gd name="T0" fmla="*/ 6 w 11"/>
                  <a:gd name="T1" fmla="*/ 2 h 24"/>
                  <a:gd name="T2" fmla="*/ 3 w 11"/>
                  <a:gd name="T3" fmla="*/ 0 h 24"/>
                  <a:gd name="T4" fmla="*/ 2 w 11"/>
                  <a:gd name="T5" fmla="*/ 1 h 24"/>
                  <a:gd name="T6" fmla="*/ 1 w 11"/>
                  <a:gd name="T7" fmla="*/ 5 h 24"/>
                  <a:gd name="T8" fmla="*/ 1 w 11"/>
                  <a:gd name="T9" fmla="*/ 12 h 24"/>
                  <a:gd name="T10" fmla="*/ 1 w 11"/>
                  <a:gd name="T11" fmla="*/ 20 h 24"/>
                  <a:gd name="T12" fmla="*/ 0 w 11"/>
                  <a:gd name="T13" fmla="*/ 24 h 24"/>
                  <a:gd name="T14" fmla="*/ 2 w 11"/>
                  <a:gd name="T15" fmla="*/ 21 h 24"/>
                  <a:gd name="T16" fmla="*/ 4 w 11"/>
                  <a:gd name="T17" fmla="*/ 18 h 24"/>
                  <a:gd name="T18" fmla="*/ 5 w 11"/>
                  <a:gd name="T19" fmla="*/ 13 h 24"/>
                  <a:gd name="T20" fmla="*/ 6 w 11"/>
                  <a:gd name="T21" fmla="*/ 16 h 24"/>
                  <a:gd name="T22" fmla="*/ 6 w 11"/>
                  <a:gd name="T23" fmla="*/ 21 h 24"/>
                  <a:gd name="T24" fmla="*/ 6 w 11"/>
                  <a:gd name="T25" fmla="*/ 23 h 24"/>
                  <a:gd name="T26" fmla="*/ 8 w 11"/>
                  <a:gd name="T27" fmla="*/ 21 h 24"/>
                  <a:gd name="T28" fmla="*/ 10 w 11"/>
                  <a:gd name="T29" fmla="*/ 16 h 24"/>
                  <a:gd name="T30" fmla="*/ 11 w 11"/>
                  <a:gd name="T31" fmla="*/ 9 h 24"/>
                  <a:gd name="T32" fmla="*/ 6 w 11"/>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4">
                    <a:moveTo>
                      <a:pt x="6" y="2"/>
                    </a:moveTo>
                    <a:cubicBezTo>
                      <a:pt x="5" y="1"/>
                      <a:pt x="3" y="0"/>
                      <a:pt x="3" y="0"/>
                    </a:cubicBezTo>
                    <a:cubicBezTo>
                      <a:pt x="3" y="0"/>
                      <a:pt x="2" y="0"/>
                      <a:pt x="2" y="1"/>
                    </a:cubicBezTo>
                    <a:cubicBezTo>
                      <a:pt x="1" y="2"/>
                      <a:pt x="1" y="4"/>
                      <a:pt x="1" y="5"/>
                    </a:cubicBezTo>
                    <a:cubicBezTo>
                      <a:pt x="1" y="7"/>
                      <a:pt x="1" y="10"/>
                      <a:pt x="1" y="12"/>
                    </a:cubicBezTo>
                    <a:cubicBezTo>
                      <a:pt x="1" y="14"/>
                      <a:pt x="1" y="18"/>
                      <a:pt x="1" y="20"/>
                    </a:cubicBezTo>
                    <a:cubicBezTo>
                      <a:pt x="0" y="22"/>
                      <a:pt x="0" y="24"/>
                      <a:pt x="0" y="24"/>
                    </a:cubicBezTo>
                    <a:cubicBezTo>
                      <a:pt x="0" y="24"/>
                      <a:pt x="2" y="23"/>
                      <a:pt x="2" y="21"/>
                    </a:cubicBezTo>
                    <a:cubicBezTo>
                      <a:pt x="3" y="20"/>
                      <a:pt x="4" y="20"/>
                      <a:pt x="4" y="18"/>
                    </a:cubicBezTo>
                    <a:cubicBezTo>
                      <a:pt x="5" y="16"/>
                      <a:pt x="5" y="13"/>
                      <a:pt x="5" y="13"/>
                    </a:cubicBezTo>
                    <a:cubicBezTo>
                      <a:pt x="5" y="13"/>
                      <a:pt x="6" y="15"/>
                      <a:pt x="6" y="16"/>
                    </a:cubicBezTo>
                    <a:cubicBezTo>
                      <a:pt x="6" y="18"/>
                      <a:pt x="7" y="20"/>
                      <a:pt x="6" y="21"/>
                    </a:cubicBezTo>
                    <a:cubicBezTo>
                      <a:pt x="6" y="22"/>
                      <a:pt x="6" y="23"/>
                      <a:pt x="6" y="23"/>
                    </a:cubicBezTo>
                    <a:cubicBezTo>
                      <a:pt x="6" y="23"/>
                      <a:pt x="7" y="22"/>
                      <a:pt x="8" y="21"/>
                    </a:cubicBezTo>
                    <a:cubicBezTo>
                      <a:pt x="9" y="20"/>
                      <a:pt x="9" y="18"/>
                      <a:pt x="10" y="16"/>
                    </a:cubicBezTo>
                    <a:cubicBezTo>
                      <a:pt x="10" y="14"/>
                      <a:pt x="11" y="10"/>
                      <a:pt x="11" y="9"/>
                    </a:cubicBezTo>
                    <a:cubicBezTo>
                      <a:pt x="10" y="9"/>
                      <a:pt x="9" y="5"/>
                      <a:pt x="6"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39">
                <a:extLst>
                  <a:ext uri="{FF2B5EF4-FFF2-40B4-BE49-F238E27FC236}">
                    <a16:creationId xmlns:a16="http://schemas.microsoft.com/office/drawing/2014/main" id="{A063D942-38CB-4288-985F-194FC6ADAF9B}"/>
                  </a:ext>
                </a:extLst>
              </p:cNvPr>
              <p:cNvSpPr>
                <a:spLocks/>
              </p:cNvSpPr>
              <p:nvPr/>
            </p:nvSpPr>
            <p:spPr bwMode="auto">
              <a:xfrm>
                <a:off x="8553090" y="4005682"/>
                <a:ext cx="31557" cy="34713"/>
              </a:xfrm>
              <a:custGeom>
                <a:avLst/>
                <a:gdLst>
                  <a:gd name="T0" fmla="*/ 3 w 10"/>
                  <a:gd name="T1" fmla="*/ 1 h 11"/>
                  <a:gd name="T2" fmla="*/ 1 w 10"/>
                  <a:gd name="T3" fmla="*/ 8 h 11"/>
                  <a:gd name="T4" fmla="*/ 0 w 10"/>
                  <a:gd name="T5" fmla="*/ 9 h 11"/>
                  <a:gd name="T6" fmla="*/ 8 w 10"/>
                  <a:gd name="T7" fmla="*/ 10 h 11"/>
                  <a:gd name="T8" fmla="*/ 7 w 10"/>
                  <a:gd name="T9" fmla="*/ 4 h 11"/>
                  <a:gd name="T10" fmla="*/ 3 w 10"/>
                  <a:gd name="T11" fmla="*/ 1 h 11"/>
                </a:gdLst>
                <a:ahLst/>
                <a:cxnLst>
                  <a:cxn ang="0">
                    <a:pos x="T0" y="T1"/>
                  </a:cxn>
                  <a:cxn ang="0">
                    <a:pos x="T2" y="T3"/>
                  </a:cxn>
                  <a:cxn ang="0">
                    <a:pos x="T4" y="T5"/>
                  </a:cxn>
                  <a:cxn ang="0">
                    <a:pos x="T6" y="T7"/>
                  </a:cxn>
                  <a:cxn ang="0">
                    <a:pos x="T8" y="T9"/>
                  </a:cxn>
                  <a:cxn ang="0">
                    <a:pos x="T10" y="T11"/>
                  </a:cxn>
                </a:cxnLst>
                <a:rect l="0" t="0" r="r" b="b"/>
                <a:pathLst>
                  <a:path w="10" h="11">
                    <a:moveTo>
                      <a:pt x="3" y="1"/>
                    </a:moveTo>
                    <a:cubicBezTo>
                      <a:pt x="3" y="1"/>
                      <a:pt x="4" y="6"/>
                      <a:pt x="1" y="8"/>
                    </a:cubicBezTo>
                    <a:cubicBezTo>
                      <a:pt x="1" y="9"/>
                      <a:pt x="0" y="9"/>
                      <a:pt x="0" y="9"/>
                    </a:cubicBezTo>
                    <a:cubicBezTo>
                      <a:pt x="0" y="9"/>
                      <a:pt x="6" y="11"/>
                      <a:pt x="8" y="10"/>
                    </a:cubicBezTo>
                    <a:cubicBezTo>
                      <a:pt x="10" y="9"/>
                      <a:pt x="7" y="4"/>
                      <a:pt x="7" y="4"/>
                    </a:cubicBezTo>
                    <a:cubicBezTo>
                      <a:pt x="7" y="4"/>
                      <a:pt x="4" y="0"/>
                      <a:pt x="3" y="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40">
                <a:extLst>
                  <a:ext uri="{FF2B5EF4-FFF2-40B4-BE49-F238E27FC236}">
                    <a16:creationId xmlns:a16="http://schemas.microsoft.com/office/drawing/2014/main" id="{B67C4C0C-EF88-40BA-B4D2-26D884CECE11}"/>
                  </a:ext>
                </a:extLst>
              </p:cNvPr>
              <p:cNvSpPr>
                <a:spLocks/>
              </p:cNvSpPr>
              <p:nvPr/>
            </p:nvSpPr>
            <p:spPr bwMode="auto">
              <a:xfrm>
                <a:off x="8532578" y="4142955"/>
                <a:ext cx="23668" cy="25246"/>
              </a:xfrm>
              <a:custGeom>
                <a:avLst/>
                <a:gdLst>
                  <a:gd name="T0" fmla="*/ 1 w 8"/>
                  <a:gd name="T1" fmla="*/ 8 h 8"/>
                  <a:gd name="T2" fmla="*/ 1 w 8"/>
                  <a:gd name="T3" fmla="*/ 3 h 8"/>
                  <a:gd name="T4" fmla="*/ 1 w 8"/>
                  <a:gd name="T5" fmla="*/ 0 h 8"/>
                  <a:gd name="T6" fmla="*/ 7 w 8"/>
                  <a:gd name="T7" fmla="*/ 2 h 8"/>
                  <a:gd name="T8" fmla="*/ 3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cubicBezTo>
                      <a:pt x="0" y="8"/>
                      <a:pt x="1" y="5"/>
                      <a:pt x="1" y="3"/>
                    </a:cubicBezTo>
                    <a:cubicBezTo>
                      <a:pt x="1" y="2"/>
                      <a:pt x="1" y="0"/>
                      <a:pt x="1" y="0"/>
                    </a:cubicBezTo>
                    <a:cubicBezTo>
                      <a:pt x="0" y="0"/>
                      <a:pt x="6" y="1"/>
                      <a:pt x="7" y="2"/>
                    </a:cubicBezTo>
                    <a:cubicBezTo>
                      <a:pt x="8" y="2"/>
                      <a:pt x="3" y="8"/>
                      <a:pt x="3" y="8"/>
                    </a:cubicBezTo>
                    <a:lnTo>
                      <a:pt x="1"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1">
                <a:extLst>
                  <a:ext uri="{FF2B5EF4-FFF2-40B4-BE49-F238E27FC236}">
                    <a16:creationId xmlns:a16="http://schemas.microsoft.com/office/drawing/2014/main" id="{8AF5E3F1-E45F-472D-B8CB-93E7324C1F10}"/>
                  </a:ext>
                </a:extLst>
              </p:cNvPr>
              <p:cNvSpPr>
                <a:spLocks/>
              </p:cNvSpPr>
              <p:nvPr/>
            </p:nvSpPr>
            <p:spPr bwMode="auto">
              <a:xfrm>
                <a:off x="8534156" y="4002526"/>
                <a:ext cx="78892" cy="175141"/>
              </a:xfrm>
              <a:custGeom>
                <a:avLst/>
                <a:gdLst>
                  <a:gd name="T0" fmla="*/ 0 w 25"/>
                  <a:gd name="T1" fmla="*/ 53 h 56"/>
                  <a:gd name="T2" fmla="*/ 9 w 25"/>
                  <a:gd name="T3" fmla="*/ 56 h 56"/>
                  <a:gd name="T4" fmla="*/ 22 w 25"/>
                  <a:gd name="T5" fmla="*/ 33 h 56"/>
                  <a:gd name="T6" fmla="*/ 20 w 25"/>
                  <a:gd name="T7" fmla="*/ 2 h 56"/>
                  <a:gd name="T8" fmla="*/ 11 w 25"/>
                  <a:gd name="T9" fmla="*/ 1 h 56"/>
                  <a:gd name="T10" fmla="*/ 9 w 25"/>
                  <a:gd name="T11" fmla="*/ 2 h 56"/>
                  <a:gd name="T12" fmla="*/ 13 w 25"/>
                  <a:gd name="T13" fmla="*/ 30 h 56"/>
                  <a:gd name="T14" fmla="*/ 0 w 25"/>
                  <a:gd name="T15" fmla="*/ 5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6">
                    <a:moveTo>
                      <a:pt x="0" y="53"/>
                    </a:moveTo>
                    <a:cubicBezTo>
                      <a:pt x="0" y="53"/>
                      <a:pt x="7" y="56"/>
                      <a:pt x="9" y="56"/>
                    </a:cubicBezTo>
                    <a:cubicBezTo>
                      <a:pt x="10" y="56"/>
                      <a:pt x="18" y="46"/>
                      <a:pt x="22" y="33"/>
                    </a:cubicBezTo>
                    <a:cubicBezTo>
                      <a:pt x="25" y="21"/>
                      <a:pt x="23" y="11"/>
                      <a:pt x="20" y="2"/>
                    </a:cubicBezTo>
                    <a:cubicBezTo>
                      <a:pt x="19" y="2"/>
                      <a:pt x="14" y="0"/>
                      <a:pt x="11" y="1"/>
                    </a:cubicBezTo>
                    <a:cubicBezTo>
                      <a:pt x="10" y="1"/>
                      <a:pt x="9" y="2"/>
                      <a:pt x="9" y="2"/>
                    </a:cubicBezTo>
                    <a:cubicBezTo>
                      <a:pt x="9" y="2"/>
                      <a:pt x="17" y="16"/>
                      <a:pt x="13" y="30"/>
                    </a:cubicBezTo>
                    <a:cubicBezTo>
                      <a:pt x="9" y="44"/>
                      <a:pt x="0" y="53"/>
                      <a:pt x="0" y="53"/>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42">
                <a:extLst>
                  <a:ext uri="{FF2B5EF4-FFF2-40B4-BE49-F238E27FC236}">
                    <a16:creationId xmlns:a16="http://schemas.microsoft.com/office/drawing/2014/main" id="{E64A5CE5-6321-4299-ABDE-5B2DB5327374}"/>
                  </a:ext>
                </a:extLst>
              </p:cNvPr>
              <p:cNvSpPr>
                <a:spLocks/>
              </p:cNvSpPr>
              <p:nvPr/>
            </p:nvSpPr>
            <p:spPr bwMode="auto">
              <a:xfrm>
                <a:off x="8549934" y="4158733"/>
                <a:ext cx="12623" cy="12623"/>
              </a:xfrm>
              <a:custGeom>
                <a:avLst/>
                <a:gdLst>
                  <a:gd name="T0" fmla="*/ 4 w 4"/>
                  <a:gd name="T1" fmla="*/ 2 h 4"/>
                  <a:gd name="T2" fmla="*/ 4 w 4"/>
                  <a:gd name="T3" fmla="*/ 3 h 4"/>
                  <a:gd name="T4" fmla="*/ 1 w 4"/>
                  <a:gd name="T5" fmla="*/ 3 h 4"/>
                  <a:gd name="T6" fmla="*/ 1 w 4"/>
                  <a:gd name="T7" fmla="*/ 0 h 4"/>
                  <a:gd name="T8" fmla="*/ 2 w 4"/>
                  <a:gd name="T9" fmla="*/ 0 h 4"/>
                  <a:gd name="T10" fmla="*/ 2 w 4"/>
                  <a:gd name="T11" fmla="*/ 1 h 4"/>
                  <a:gd name="T12" fmla="*/ 1 w 4"/>
                  <a:gd name="T13" fmla="*/ 1 h 4"/>
                  <a:gd name="T14" fmla="*/ 1 w 4"/>
                  <a:gd name="T15" fmla="*/ 2 h 4"/>
                  <a:gd name="T16" fmla="*/ 3 w 4"/>
                  <a:gd name="T17" fmla="*/ 3 h 4"/>
                  <a:gd name="T18" fmla="*/ 3 w 4"/>
                  <a:gd name="T19" fmla="*/ 2 h 4"/>
                  <a:gd name="T20" fmla="*/ 3 w 4"/>
                  <a:gd name="T21" fmla="*/ 1 h 4"/>
                  <a:gd name="T22" fmla="*/ 2 w 4"/>
                  <a:gd name="T23" fmla="*/ 2 h 4"/>
                  <a:gd name="T24" fmla="*/ 2 w 4"/>
                  <a:gd name="T25" fmla="*/ 2 h 4"/>
                  <a:gd name="T26" fmla="*/ 3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2"/>
                      <a:pt x="0" y="1"/>
                      <a:pt x="1" y="0"/>
                    </a:cubicBezTo>
                    <a:cubicBezTo>
                      <a:pt x="1" y="0"/>
                      <a:pt x="2" y="0"/>
                      <a:pt x="2" y="0"/>
                    </a:cubicBezTo>
                    <a:cubicBezTo>
                      <a:pt x="2" y="1"/>
                      <a:pt x="2" y="1"/>
                      <a:pt x="2" y="1"/>
                    </a:cubicBezTo>
                    <a:cubicBezTo>
                      <a:pt x="2" y="1"/>
                      <a:pt x="1" y="0"/>
                      <a:pt x="1" y="1"/>
                    </a:cubicBezTo>
                    <a:cubicBezTo>
                      <a:pt x="0" y="1"/>
                      <a:pt x="1" y="2"/>
                      <a:pt x="1" y="2"/>
                    </a:cubicBezTo>
                    <a:cubicBezTo>
                      <a:pt x="2" y="3"/>
                      <a:pt x="3" y="3"/>
                      <a:pt x="3" y="3"/>
                    </a:cubicBezTo>
                    <a:cubicBezTo>
                      <a:pt x="3" y="2"/>
                      <a:pt x="3" y="2"/>
                      <a:pt x="3" y="2"/>
                    </a:cubicBezTo>
                    <a:cubicBezTo>
                      <a:pt x="3" y="1"/>
                      <a:pt x="3" y="1"/>
                      <a:pt x="3" y="1"/>
                    </a:cubicBezTo>
                    <a:cubicBezTo>
                      <a:pt x="2" y="2"/>
                      <a:pt x="2" y="2"/>
                      <a:pt x="2" y="2"/>
                    </a:cubicBezTo>
                    <a:cubicBezTo>
                      <a:pt x="2" y="2"/>
                      <a:pt x="2" y="2"/>
                      <a:pt x="2" y="2"/>
                    </a:cubicBezTo>
                    <a:cubicBezTo>
                      <a:pt x="3" y="1"/>
                      <a:pt x="3" y="1"/>
                      <a:pt x="3"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43">
                <a:extLst>
                  <a:ext uri="{FF2B5EF4-FFF2-40B4-BE49-F238E27FC236}">
                    <a16:creationId xmlns:a16="http://schemas.microsoft.com/office/drawing/2014/main" id="{84ADECEC-631B-4A0F-AB73-92867B805D19}"/>
                  </a:ext>
                </a:extLst>
              </p:cNvPr>
              <p:cNvSpPr>
                <a:spLocks noEditPoints="1"/>
              </p:cNvSpPr>
              <p:nvPr/>
            </p:nvSpPr>
            <p:spPr bwMode="auto">
              <a:xfrm>
                <a:off x="8556246" y="4149266"/>
                <a:ext cx="12623" cy="12623"/>
              </a:xfrm>
              <a:custGeom>
                <a:avLst/>
                <a:gdLst>
                  <a:gd name="T0" fmla="*/ 1 w 4"/>
                  <a:gd name="T1" fmla="*/ 3 h 4"/>
                  <a:gd name="T2" fmla="*/ 1 w 4"/>
                  <a:gd name="T3" fmla="*/ 1 h 4"/>
                  <a:gd name="T4" fmla="*/ 3 w 4"/>
                  <a:gd name="T5" fmla="*/ 1 h 4"/>
                  <a:gd name="T6" fmla="*/ 4 w 4"/>
                  <a:gd name="T7" fmla="*/ 3 h 4"/>
                  <a:gd name="T8" fmla="*/ 1 w 4"/>
                  <a:gd name="T9" fmla="*/ 3 h 4"/>
                  <a:gd name="T10" fmla="*/ 3 w 4"/>
                  <a:gd name="T11" fmla="*/ 3 h 4"/>
                  <a:gd name="T12" fmla="*/ 3 w 4"/>
                  <a:gd name="T13" fmla="*/ 1 h 4"/>
                  <a:gd name="T14" fmla="*/ 1 w 4"/>
                  <a:gd name="T15" fmla="*/ 1 h 4"/>
                  <a:gd name="T16" fmla="*/ 2 w 4"/>
                  <a:gd name="T17" fmla="*/ 3 h 4"/>
                  <a:gd name="T18" fmla="*/ 3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3"/>
                    </a:moveTo>
                    <a:cubicBezTo>
                      <a:pt x="0" y="3"/>
                      <a:pt x="0" y="2"/>
                      <a:pt x="1" y="1"/>
                    </a:cubicBezTo>
                    <a:cubicBezTo>
                      <a:pt x="1" y="0"/>
                      <a:pt x="2" y="0"/>
                      <a:pt x="3" y="1"/>
                    </a:cubicBezTo>
                    <a:cubicBezTo>
                      <a:pt x="4" y="1"/>
                      <a:pt x="4" y="2"/>
                      <a:pt x="4" y="3"/>
                    </a:cubicBezTo>
                    <a:cubicBezTo>
                      <a:pt x="3" y="4"/>
                      <a:pt x="2" y="4"/>
                      <a:pt x="1" y="3"/>
                    </a:cubicBezTo>
                    <a:close/>
                    <a:moveTo>
                      <a:pt x="3" y="3"/>
                    </a:moveTo>
                    <a:cubicBezTo>
                      <a:pt x="4" y="2"/>
                      <a:pt x="3" y="2"/>
                      <a:pt x="3" y="1"/>
                    </a:cubicBezTo>
                    <a:cubicBezTo>
                      <a:pt x="2" y="1"/>
                      <a:pt x="1" y="1"/>
                      <a:pt x="1" y="1"/>
                    </a:cubicBezTo>
                    <a:cubicBezTo>
                      <a:pt x="1" y="2"/>
                      <a:pt x="1" y="2"/>
                      <a:pt x="2" y="3"/>
                    </a:cubicBezTo>
                    <a:cubicBezTo>
                      <a:pt x="2" y="3"/>
                      <a:pt x="3" y="3"/>
                      <a:pt x="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44">
                <a:extLst>
                  <a:ext uri="{FF2B5EF4-FFF2-40B4-BE49-F238E27FC236}">
                    <a16:creationId xmlns:a16="http://schemas.microsoft.com/office/drawing/2014/main" id="{7257D17D-8AFC-4DB4-B6D6-AEAE9DF29580}"/>
                  </a:ext>
                </a:extLst>
              </p:cNvPr>
              <p:cNvSpPr>
                <a:spLocks noEditPoints="1"/>
              </p:cNvSpPr>
              <p:nvPr/>
            </p:nvSpPr>
            <p:spPr bwMode="auto">
              <a:xfrm>
                <a:off x="8562557" y="4139799"/>
                <a:ext cx="12623" cy="12623"/>
              </a:xfrm>
              <a:custGeom>
                <a:avLst/>
                <a:gdLst>
                  <a:gd name="T0" fmla="*/ 0 w 4"/>
                  <a:gd name="T1" fmla="*/ 2 h 4"/>
                  <a:gd name="T2" fmla="*/ 0 w 4"/>
                  <a:gd name="T3" fmla="*/ 1 h 4"/>
                  <a:gd name="T4" fmla="*/ 3 w 4"/>
                  <a:gd name="T5" fmla="*/ 1 h 4"/>
                  <a:gd name="T6" fmla="*/ 4 w 4"/>
                  <a:gd name="T7" fmla="*/ 3 h 4"/>
                  <a:gd name="T8" fmla="*/ 3 w 4"/>
                  <a:gd name="T9" fmla="*/ 4 h 4"/>
                  <a:gd name="T10" fmla="*/ 0 w 4"/>
                  <a:gd name="T11" fmla="*/ 2 h 4"/>
                  <a:gd name="T12" fmla="*/ 3 w 4"/>
                  <a:gd name="T13" fmla="*/ 3 h 4"/>
                  <a:gd name="T14" fmla="*/ 3 w 4"/>
                  <a:gd name="T15" fmla="*/ 3 h 4"/>
                  <a:gd name="T16" fmla="*/ 2 w 4"/>
                  <a:gd name="T17" fmla="*/ 2 h 4"/>
                  <a:gd name="T18" fmla="*/ 1 w 4"/>
                  <a:gd name="T19" fmla="*/ 2 h 4"/>
                  <a:gd name="T20" fmla="*/ 1 w 4"/>
                  <a:gd name="T21" fmla="*/ 2 h 4"/>
                  <a:gd name="T22" fmla="*/ 3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2"/>
                    </a:moveTo>
                    <a:cubicBezTo>
                      <a:pt x="0" y="1"/>
                      <a:pt x="0" y="1"/>
                      <a:pt x="0" y="1"/>
                    </a:cubicBezTo>
                    <a:cubicBezTo>
                      <a:pt x="1" y="1"/>
                      <a:pt x="1" y="0"/>
                      <a:pt x="3" y="1"/>
                    </a:cubicBezTo>
                    <a:cubicBezTo>
                      <a:pt x="4" y="2"/>
                      <a:pt x="4" y="3"/>
                      <a:pt x="4" y="3"/>
                    </a:cubicBezTo>
                    <a:cubicBezTo>
                      <a:pt x="3" y="4"/>
                      <a:pt x="3" y="4"/>
                      <a:pt x="3" y="4"/>
                    </a:cubicBezTo>
                    <a:lnTo>
                      <a:pt x="0" y="2"/>
                    </a:lnTo>
                    <a:close/>
                    <a:moveTo>
                      <a:pt x="3" y="3"/>
                    </a:moveTo>
                    <a:cubicBezTo>
                      <a:pt x="3" y="3"/>
                      <a:pt x="3" y="3"/>
                      <a:pt x="3" y="3"/>
                    </a:cubicBezTo>
                    <a:cubicBezTo>
                      <a:pt x="4" y="2"/>
                      <a:pt x="3" y="2"/>
                      <a:pt x="2" y="2"/>
                    </a:cubicBezTo>
                    <a:cubicBezTo>
                      <a:pt x="2" y="1"/>
                      <a:pt x="1" y="1"/>
                      <a:pt x="1" y="2"/>
                    </a:cubicBezTo>
                    <a:cubicBezTo>
                      <a:pt x="1" y="2"/>
                      <a:pt x="1" y="2"/>
                      <a:pt x="1" y="2"/>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45">
                <a:extLst>
                  <a:ext uri="{FF2B5EF4-FFF2-40B4-BE49-F238E27FC236}">
                    <a16:creationId xmlns:a16="http://schemas.microsoft.com/office/drawing/2014/main" id="{80B01D2F-3775-4003-B32B-5FBA5EB2CE60}"/>
                  </a:ext>
                </a:extLst>
              </p:cNvPr>
              <p:cNvSpPr>
                <a:spLocks noEditPoints="1"/>
              </p:cNvSpPr>
              <p:nvPr/>
            </p:nvSpPr>
            <p:spPr bwMode="auto">
              <a:xfrm>
                <a:off x="8568868" y="4127176"/>
                <a:ext cx="15778" cy="12623"/>
              </a:xfrm>
              <a:custGeom>
                <a:avLst/>
                <a:gdLst>
                  <a:gd name="T0" fmla="*/ 0 w 5"/>
                  <a:gd name="T1" fmla="*/ 2 h 4"/>
                  <a:gd name="T2" fmla="*/ 1 w 5"/>
                  <a:gd name="T3" fmla="*/ 1 h 4"/>
                  <a:gd name="T4" fmla="*/ 2 w 5"/>
                  <a:gd name="T5" fmla="*/ 0 h 4"/>
                  <a:gd name="T6" fmla="*/ 3 w 5"/>
                  <a:gd name="T7" fmla="*/ 1 h 4"/>
                  <a:gd name="T8" fmla="*/ 3 w 5"/>
                  <a:gd name="T9" fmla="*/ 1 h 4"/>
                  <a:gd name="T10" fmla="*/ 4 w 5"/>
                  <a:gd name="T11" fmla="*/ 1 h 4"/>
                  <a:gd name="T12" fmla="*/ 4 w 5"/>
                  <a:gd name="T13" fmla="*/ 3 h 4"/>
                  <a:gd name="T14" fmla="*/ 4 w 5"/>
                  <a:gd name="T15" fmla="*/ 4 h 4"/>
                  <a:gd name="T16" fmla="*/ 0 w 5"/>
                  <a:gd name="T17" fmla="*/ 2 h 4"/>
                  <a:gd name="T18" fmla="*/ 3 w 5"/>
                  <a:gd name="T19" fmla="*/ 3 h 4"/>
                  <a:gd name="T20" fmla="*/ 4 w 5"/>
                  <a:gd name="T21" fmla="*/ 3 h 4"/>
                  <a:gd name="T22" fmla="*/ 3 w 5"/>
                  <a:gd name="T23" fmla="*/ 2 h 4"/>
                  <a:gd name="T24" fmla="*/ 2 w 5"/>
                  <a:gd name="T25" fmla="*/ 2 h 4"/>
                  <a:gd name="T26" fmla="*/ 2 w 5"/>
                  <a:gd name="T27" fmla="*/ 2 h 4"/>
                  <a:gd name="T28" fmla="*/ 3 w 5"/>
                  <a:gd name="T29" fmla="*/ 3 h 4"/>
                  <a:gd name="T30" fmla="*/ 2 w 5"/>
                  <a:gd name="T31" fmla="*/ 2 h 4"/>
                  <a:gd name="T32" fmla="*/ 2 w 5"/>
                  <a:gd name="T33" fmla="*/ 2 h 4"/>
                  <a:gd name="T34" fmla="*/ 2 w 5"/>
                  <a:gd name="T35" fmla="*/ 1 h 4"/>
                  <a:gd name="T36" fmla="*/ 1 w 5"/>
                  <a:gd name="T37" fmla="*/ 2 h 4"/>
                  <a:gd name="T38" fmla="*/ 1 w 5"/>
                  <a:gd name="T39" fmla="*/ 2 h 4"/>
                  <a:gd name="T40" fmla="*/ 2 w 5"/>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2"/>
                    </a:moveTo>
                    <a:cubicBezTo>
                      <a:pt x="1" y="1"/>
                      <a:pt x="1" y="1"/>
                      <a:pt x="1" y="1"/>
                    </a:cubicBezTo>
                    <a:cubicBezTo>
                      <a:pt x="1" y="1"/>
                      <a:pt x="1" y="0"/>
                      <a:pt x="2" y="0"/>
                    </a:cubicBezTo>
                    <a:cubicBezTo>
                      <a:pt x="3" y="1"/>
                      <a:pt x="3" y="1"/>
                      <a:pt x="3" y="1"/>
                    </a:cubicBezTo>
                    <a:cubicBezTo>
                      <a:pt x="3" y="1"/>
                      <a:pt x="3" y="1"/>
                      <a:pt x="3" y="1"/>
                    </a:cubicBezTo>
                    <a:cubicBezTo>
                      <a:pt x="3" y="1"/>
                      <a:pt x="3" y="1"/>
                      <a:pt x="4" y="1"/>
                    </a:cubicBezTo>
                    <a:cubicBezTo>
                      <a:pt x="5" y="1"/>
                      <a:pt x="4" y="2"/>
                      <a:pt x="4" y="3"/>
                    </a:cubicBezTo>
                    <a:cubicBezTo>
                      <a:pt x="4" y="4"/>
                      <a:pt x="4" y="4"/>
                      <a:pt x="4" y="4"/>
                    </a:cubicBezTo>
                    <a:lnTo>
                      <a:pt x="0" y="2"/>
                    </a:lnTo>
                    <a:close/>
                    <a:moveTo>
                      <a:pt x="3" y="3"/>
                    </a:moveTo>
                    <a:cubicBezTo>
                      <a:pt x="4" y="3"/>
                      <a:pt x="4" y="3"/>
                      <a:pt x="4" y="3"/>
                    </a:cubicBezTo>
                    <a:cubicBezTo>
                      <a:pt x="4" y="2"/>
                      <a:pt x="4" y="2"/>
                      <a:pt x="3" y="2"/>
                    </a:cubicBezTo>
                    <a:cubicBezTo>
                      <a:pt x="3" y="1"/>
                      <a:pt x="3" y="2"/>
                      <a:pt x="2" y="2"/>
                    </a:cubicBezTo>
                    <a:cubicBezTo>
                      <a:pt x="2" y="2"/>
                      <a:pt x="2" y="2"/>
                      <a:pt x="2" y="2"/>
                    </a:cubicBezTo>
                    <a:lnTo>
                      <a:pt x="3" y="3"/>
                    </a:lnTo>
                    <a:close/>
                    <a:moveTo>
                      <a:pt x="2" y="2"/>
                    </a:moveTo>
                    <a:cubicBezTo>
                      <a:pt x="2" y="2"/>
                      <a:pt x="2" y="2"/>
                      <a:pt x="2" y="2"/>
                    </a:cubicBezTo>
                    <a:cubicBezTo>
                      <a:pt x="2" y="2"/>
                      <a:pt x="2" y="1"/>
                      <a:pt x="2" y="1"/>
                    </a:cubicBezTo>
                    <a:cubicBezTo>
                      <a:pt x="1" y="1"/>
                      <a:pt x="1" y="1"/>
                      <a:pt x="1" y="2"/>
                    </a:cubicBezTo>
                    <a:cubicBezTo>
                      <a:pt x="1" y="2"/>
                      <a:pt x="1" y="2"/>
                      <a:pt x="1"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46">
                <a:extLst>
                  <a:ext uri="{FF2B5EF4-FFF2-40B4-BE49-F238E27FC236}">
                    <a16:creationId xmlns:a16="http://schemas.microsoft.com/office/drawing/2014/main" id="{EED5A819-72BC-4CF3-8CE1-100C7AA0FC10}"/>
                  </a:ext>
                </a:extLst>
              </p:cNvPr>
              <p:cNvSpPr>
                <a:spLocks/>
              </p:cNvSpPr>
              <p:nvPr/>
            </p:nvSpPr>
            <p:spPr bwMode="auto">
              <a:xfrm>
                <a:off x="8575180" y="4117709"/>
                <a:ext cx="12623" cy="12623"/>
              </a:xfrm>
              <a:custGeom>
                <a:avLst/>
                <a:gdLst>
                  <a:gd name="T0" fmla="*/ 0 w 8"/>
                  <a:gd name="T1" fmla="*/ 4 h 8"/>
                  <a:gd name="T2" fmla="*/ 0 w 8"/>
                  <a:gd name="T3" fmla="*/ 0 h 8"/>
                  <a:gd name="T4" fmla="*/ 2 w 8"/>
                  <a:gd name="T5" fmla="*/ 2 h 8"/>
                  <a:gd name="T6" fmla="*/ 0 w 8"/>
                  <a:gd name="T7" fmla="*/ 4 h 8"/>
                  <a:gd name="T8" fmla="*/ 2 w 8"/>
                  <a:gd name="T9" fmla="*/ 4 h 8"/>
                  <a:gd name="T10" fmla="*/ 4 w 8"/>
                  <a:gd name="T11" fmla="*/ 2 h 8"/>
                  <a:gd name="T12" fmla="*/ 4 w 8"/>
                  <a:gd name="T13" fmla="*/ 2 h 8"/>
                  <a:gd name="T14" fmla="*/ 4 w 8"/>
                  <a:gd name="T15" fmla="*/ 6 h 8"/>
                  <a:gd name="T16" fmla="*/ 6 w 8"/>
                  <a:gd name="T17" fmla="*/ 6 h 8"/>
                  <a:gd name="T18" fmla="*/ 6 w 8"/>
                  <a:gd name="T19" fmla="*/ 4 h 8"/>
                  <a:gd name="T20" fmla="*/ 8 w 8"/>
                  <a:gd name="T21" fmla="*/ 4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0"/>
                    </a:lnTo>
                    <a:lnTo>
                      <a:pt x="2" y="2"/>
                    </a:lnTo>
                    <a:lnTo>
                      <a:pt x="0" y="4"/>
                    </a:lnTo>
                    <a:lnTo>
                      <a:pt x="2" y="4"/>
                    </a:lnTo>
                    <a:lnTo>
                      <a:pt x="4" y="2"/>
                    </a:lnTo>
                    <a:lnTo>
                      <a:pt x="4" y="2"/>
                    </a:lnTo>
                    <a:lnTo>
                      <a:pt x="4" y="6"/>
                    </a:lnTo>
                    <a:lnTo>
                      <a:pt x="6" y="6"/>
                    </a:lnTo>
                    <a:lnTo>
                      <a:pt x="6" y="4"/>
                    </a:lnTo>
                    <a:lnTo>
                      <a:pt x="8" y="4"/>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247">
                <a:extLst>
                  <a:ext uri="{FF2B5EF4-FFF2-40B4-BE49-F238E27FC236}">
                    <a16:creationId xmlns:a16="http://schemas.microsoft.com/office/drawing/2014/main" id="{21139DB1-0ED7-4196-9E3D-79FA889D1519}"/>
                  </a:ext>
                </a:extLst>
              </p:cNvPr>
              <p:cNvSpPr>
                <a:spLocks/>
              </p:cNvSpPr>
              <p:nvPr/>
            </p:nvSpPr>
            <p:spPr bwMode="auto">
              <a:xfrm>
                <a:off x="8578335" y="4101931"/>
                <a:ext cx="15778" cy="15778"/>
              </a:xfrm>
              <a:custGeom>
                <a:avLst/>
                <a:gdLst>
                  <a:gd name="T0" fmla="*/ 0 w 10"/>
                  <a:gd name="T1" fmla="*/ 6 h 10"/>
                  <a:gd name="T2" fmla="*/ 0 w 10"/>
                  <a:gd name="T3" fmla="*/ 6 h 10"/>
                  <a:gd name="T4" fmla="*/ 8 w 10"/>
                  <a:gd name="T5" fmla="*/ 6 h 10"/>
                  <a:gd name="T6" fmla="*/ 8 w 10"/>
                  <a:gd name="T7" fmla="*/ 4 h 10"/>
                  <a:gd name="T8" fmla="*/ 2 w 10"/>
                  <a:gd name="T9" fmla="*/ 2 h 10"/>
                  <a:gd name="T10" fmla="*/ 2 w 10"/>
                  <a:gd name="T11" fmla="*/ 0 h 10"/>
                  <a:gd name="T12" fmla="*/ 10 w 10"/>
                  <a:gd name="T13" fmla="*/ 2 h 10"/>
                  <a:gd name="T14" fmla="*/ 10 w 10"/>
                  <a:gd name="T15" fmla="*/ 2 h 10"/>
                  <a:gd name="T16" fmla="*/ 4 w 10"/>
                  <a:gd name="T17" fmla="*/ 2 h 10"/>
                  <a:gd name="T18" fmla="*/ 4 w 10"/>
                  <a:gd name="T19" fmla="*/ 2 h 10"/>
                  <a:gd name="T20" fmla="*/ 8 w 10"/>
                  <a:gd name="T21" fmla="*/ 6 h 10"/>
                  <a:gd name="T22" fmla="*/ 8 w 10"/>
                  <a:gd name="T23" fmla="*/ 6 h 10"/>
                  <a:gd name="T24" fmla="*/ 2 w 10"/>
                  <a:gd name="T25" fmla="*/ 6 h 10"/>
                  <a:gd name="T26" fmla="*/ 2 w 10"/>
                  <a:gd name="T27" fmla="*/ 6 h 10"/>
                  <a:gd name="T28" fmla="*/ 8 w 10"/>
                  <a:gd name="T29" fmla="*/ 8 h 10"/>
                  <a:gd name="T30" fmla="*/ 8 w 10"/>
                  <a:gd name="T31" fmla="*/ 10 h 10"/>
                  <a:gd name="T32" fmla="*/ 0 w 10"/>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6"/>
                    </a:moveTo>
                    <a:lnTo>
                      <a:pt x="0" y="6"/>
                    </a:lnTo>
                    <a:lnTo>
                      <a:pt x="8" y="6"/>
                    </a:lnTo>
                    <a:lnTo>
                      <a:pt x="8" y="4"/>
                    </a:lnTo>
                    <a:lnTo>
                      <a:pt x="2" y="2"/>
                    </a:lnTo>
                    <a:lnTo>
                      <a:pt x="2" y="0"/>
                    </a:lnTo>
                    <a:lnTo>
                      <a:pt x="10" y="2"/>
                    </a:lnTo>
                    <a:lnTo>
                      <a:pt x="10" y="2"/>
                    </a:lnTo>
                    <a:lnTo>
                      <a:pt x="4" y="2"/>
                    </a:lnTo>
                    <a:lnTo>
                      <a:pt x="4" y="2"/>
                    </a:lnTo>
                    <a:lnTo>
                      <a:pt x="8" y="6"/>
                    </a:lnTo>
                    <a:lnTo>
                      <a:pt x="8" y="6"/>
                    </a:lnTo>
                    <a:lnTo>
                      <a:pt x="2" y="6"/>
                    </a:lnTo>
                    <a:lnTo>
                      <a:pt x="2" y="6"/>
                    </a:lnTo>
                    <a:lnTo>
                      <a:pt x="8" y="8"/>
                    </a:lnTo>
                    <a:lnTo>
                      <a:pt x="8" y="10"/>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48">
                <a:extLst>
                  <a:ext uri="{FF2B5EF4-FFF2-40B4-BE49-F238E27FC236}">
                    <a16:creationId xmlns:a16="http://schemas.microsoft.com/office/drawing/2014/main" id="{EC37FC93-F632-4A38-814C-BED770176DA1}"/>
                  </a:ext>
                </a:extLst>
              </p:cNvPr>
              <p:cNvSpPr>
                <a:spLocks/>
              </p:cNvSpPr>
              <p:nvPr/>
            </p:nvSpPr>
            <p:spPr bwMode="auto">
              <a:xfrm>
                <a:off x="8581491" y="4092464"/>
                <a:ext cx="12623" cy="9467"/>
              </a:xfrm>
              <a:custGeom>
                <a:avLst/>
                <a:gdLst>
                  <a:gd name="T0" fmla="*/ 6 w 8"/>
                  <a:gd name="T1" fmla="*/ 4 h 6"/>
                  <a:gd name="T2" fmla="*/ 0 w 8"/>
                  <a:gd name="T3" fmla="*/ 6 h 6"/>
                  <a:gd name="T4" fmla="*/ 2 w 8"/>
                  <a:gd name="T5" fmla="*/ 4 h 6"/>
                  <a:gd name="T6" fmla="*/ 4 w 8"/>
                  <a:gd name="T7" fmla="*/ 2 h 6"/>
                  <a:gd name="T8" fmla="*/ 2 w 8"/>
                  <a:gd name="T9" fmla="*/ 0 h 6"/>
                  <a:gd name="T10" fmla="*/ 2 w 8"/>
                  <a:gd name="T11" fmla="*/ 0 h 6"/>
                  <a:gd name="T12" fmla="*/ 6 w 8"/>
                  <a:gd name="T13" fmla="*/ 2 h 6"/>
                  <a:gd name="T14" fmla="*/ 8 w 8"/>
                  <a:gd name="T15" fmla="*/ 4 h 6"/>
                  <a:gd name="T16" fmla="*/ 8 w 8"/>
                  <a:gd name="T17" fmla="*/ 4 h 6"/>
                  <a:gd name="T18" fmla="*/ 6 w 8"/>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4"/>
                    </a:moveTo>
                    <a:lnTo>
                      <a:pt x="0" y="6"/>
                    </a:lnTo>
                    <a:lnTo>
                      <a:pt x="2" y="4"/>
                    </a:lnTo>
                    <a:lnTo>
                      <a:pt x="4" y="2"/>
                    </a:lnTo>
                    <a:lnTo>
                      <a:pt x="2" y="0"/>
                    </a:lnTo>
                    <a:lnTo>
                      <a:pt x="2" y="0"/>
                    </a:lnTo>
                    <a:lnTo>
                      <a:pt x="6" y="2"/>
                    </a:lnTo>
                    <a:lnTo>
                      <a:pt x="8" y="4"/>
                    </a:lnTo>
                    <a:lnTo>
                      <a:pt x="8" y="4"/>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249">
                <a:extLst>
                  <a:ext uri="{FF2B5EF4-FFF2-40B4-BE49-F238E27FC236}">
                    <a16:creationId xmlns:a16="http://schemas.microsoft.com/office/drawing/2014/main" id="{68316057-D3C5-4B8D-997B-E4FEFF021A10}"/>
                  </a:ext>
                </a:extLst>
              </p:cNvPr>
              <p:cNvSpPr>
                <a:spLocks/>
              </p:cNvSpPr>
              <p:nvPr/>
            </p:nvSpPr>
            <p:spPr bwMode="auto">
              <a:xfrm>
                <a:off x="8584647" y="4081418"/>
                <a:ext cx="12623" cy="6311"/>
              </a:xfrm>
              <a:custGeom>
                <a:avLst/>
                <a:gdLst>
                  <a:gd name="T0" fmla="*/ 1 w 4"/>
                  <a:gd name="T1" fmla="*/ 0 h 2"/>
                  <a:gd name="T2" fmla="*/ 1 w 4"/>
                  <a:gd name="T3" fmla="*/ 1 h 2"/>
                  <a:gd name="T4" fmla="*/ 1 w 4"/>
                  <a:gd name="T5" fmla="*/ 1 h 2"/>
                  <a:gd name="T6" fmla="*/ 3 w 4"/>
                  <a:gd name="T7" fmla="*/ 0 h 2"/>
                  <a:gd name="T8" fmla="*/ 4 w 4"/>
                  <a:gd name="T9" fmla="*/ 1 h 2"/>
                  <a:gd name="T10" fmla="*/ 4 w 4"/>
                  <a:gd name="T11" fmla="*/ 2 h 2"/>
                  <a:gd name="T12" fmla="*/ 3 w 4"/>
                  <a:gd name="T13" fmla="*/ 2 h 2"/>
                  <a:gd name="T14" fmla="*/ 4 w 4"/>
                  <a:gd name="T15" fmla="*/ 1 h 2"/>
                  <a:gd name="T16" fmla="*/ 3 w 4"/>
                  <a:gd name="T17" fmla="*/ 1 h 2"/>
                  <a:gd name="T18" fmla="*/ 1 w 4"/>
                  <a:gd name="T19" fmla="*/ 2 h 2"/>
                  <a:gd name="T20" fmla="*/ 1 w 4"/>
                  <a:gd name="T21" fmla="*/ 1 h 2"/>
                  <a:gd name="T22" fmla="*/ 1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0"/>
                    </a:moveTo>
                    <a:cubicBezTo>
                      <a:pt x="1" y="0"/>
                      <a:pt x="1" y="1"/>
                      <a:pt x="1" y="1"/>
                    </a:cubicBezTo>
                    <a:cubicBezTo>
                      <a:pt x="1" y="1"/>
                      <a:pt x="1" y="1"/>
                      <a:pt x="1" y="1"/>
                    </a:cubicBezTo>
                    <a:cubicBezTo>
                      <a:pt x="2" y="2"/>
                      <a:pt x="2" y="0"/>
                      <a:pt x="3" y="0"/>
                    </a:cubicBezTo>
                    <a:cubicBezTo>
                      <a:pt x="4" y="0"/>
                      <a:pt x="4" y="1"/>
                      <a:pt x="4" y="1"/>
                    </a:cubicBezTo>
                    <a:cubicBezTo>
                      <a:pt x="4" y="2"/>
                      <a:pt x="4" y="2"/>
                      <a:pt x="4" y="2"/>
                    </a:cubicBezTo>
                    <a:cubicBezTo>
                      <a:pt x="3" y="2"/>
                      <a:pt x="3" y="2"/>
                      <a:pt x="3" y="2"/>
                    </a:cubicBezTo>
                    <a:cubicBezTo>
                      <a:pt x="4" y="2"/>
                      <a:pt x="4" y="2"/>
                      <a:pt x="4" y="1"/>
                    </a:cubicBezTo>
                    <a:cubicBezTo>
                      <a:pt x="4" y="1"/>
                      <a:pt x="4" y="1"/>
                      <a:pt x="3" y="1"/>
                    </a:cubicBezTo>
                    <a:cubicBezTo>
                      <a:pt x="3" y="1"/>
                      <a:pt x="2" y="2"/>
                      <a:pt x="1" y="2"/>
                    </a:cubicBezTo>
                    <a:cubicBezTo>
                      <a:pt x="1" y="2"/>
                      <a:pt x="0" y="2"/>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250">
                <a:extLst>
                  <a:ext uri="{FF2B5EF4-FFF2-40B4-BE49-F238E27FC236}">
                    <a16:creationId xmlns:a16="http://schemas.microsoft.com/office/drawing/2014/main" id="{35D2CFB6-FAB1-4FD0-A97F-D379DC5624F8}"/>
                  </a:ext>
                </a:extLst>
              </p:cNvPr>
              <p:cNvSpPr>
                <a:spLocks/>
              </p:cNvSpPr>
              <p:nvPr/>
            </p:nvSpPr>
            <p:spPr bwMode="auto">
              <a:xfrm>
                <a:off x="8587802" y="4071951"/>
                <a:ext cx="12623" cy="9467"/>
              </a:xfrm>
              <a:custGeom>
                <a:avLst/>
                <a:gdLst>
                  <a:gd name="T0" fmla="*/ 0 w 8"/>
                  <a:gd name="T1" fmla="*/ 4 h 6"/>
                  <a:gd name="T2" fmla="*/ 0 w 8"/>
                  <a:gd name="T3" fmla="*/ 6 h 6"/>
                  <a:gd name="T4" fmla="*/ 0 w 8"/>
                  <a:gd name="T5" fmla="*/ 6 h 6"/>
                  <a:gd name="T6" fmla="*/ 0 w 8"/>
                  <a:gd name="T7" fmla="*/ 0 h 6"/>
                  <a:gd name="T8" fmla="*/ 0 w 8"/>
                  <a:gd name="T9" fmla="*/ 0 h 6"/>
                  <a:gd name="T10" fmla="*/ 0 w 8"/>
                  <a:gd name="T11" fmla="*/ 2 h 6"/>
                  <a:gd name="T12" fmla="*/ 8 w 8"/>
                  <a:gd name="T13" fmla="*/ 2 h 6"/>
                  <a:gd name="T14" fmla="*/ 6 w 8"/>
                  <a:gd name="T15" fmla="*/ 4 h 6"/>
                  <a:gd name="T16" fmla="*/ 0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4"/>
                    </a:moveTo>
                    <a:lnTo>
                      <a:pt x="0" y="6"/>
                    </a:lnTo>
                    <a:lnTo>
                      <a:pt x="0" y="6"/>
                    </a:lnTo>
                    <a:lnTo>
                      <a:pt x="0" y="0"/>
                    </a:lnTo>
                    <a:lnTo>
                      <a:pt x="0" y="0"/>
                    </a:lnTo>
                    <a:lnTo>
                      <a:pt x="0" y="2"/>
                    </a:lnTo>
                    <a:lnTo>
                      <a:pt x="8" y="2"/>
                    </a:lnTo>
                    <a:lnTo>
                      <a:pt x="6" y="4"/>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251">
                <a:extLst>
                  <a:ext uri="{FF2B5EF4-FFF2-40B4-BE49-F238E27FC236}">
                    <a16:creationId xmlns:a16="http://schemas.microsoft.com/office/drawing/2014/main" id="{7CFFBD69-ED7E-4BF6-A2F7-7D5B36BEA778}"/>
                  </a:ext>
                </a:extLst>
              </p:cNvPr>
              <p:cNvSpPr>
                <a:spLocks noEditPoints="1"/>
              </p:cNvSpPr>
              <p:nvPr/>
            </p:nvSpPr>
            <p:spPr bwMode="auto">
              <a:xfrm>
                <a:off x="8587802" y="4062484"/>
                <a:ext cx="12623" cy="9467"/>
              </a:xfrm>
              <a:custGeom>
                <a:avLst/>
                <a:gdLst>
                  <a:gd name="T0" fmla="*/ 0 w 4"/>
                  <a:gd name="T1" fmla="*/ 3 h 3"/>
                  <a:gd name="T2" fmla="*/ 0 w 4"/>
                  <a:gd name="T3" fmla="*/ 2 h 3"/>
                  <a:gd name="T4" fmla="*/ 1 w 4"/>
                  <a:gd name="T5" fmla="*/ 0 h 3"/>
                  <a:gd name="T6" fmla="*/ 2 w 4"/>
                  <a:gd name="T7" fmla="*/ 1 h 3"/>
                  <a:gd name="T8" fmla="*/ 2 w 4"/>
                  <a:gd name="T9" fmla="*/ 1 h 3"/>
                  <a:gd name="T10" fmla="*/ 3 w 4"/>
                  <a:gd name="T11" fmla="*/ 0 h 3"/>
                  <a:gd name="T12" fmla="*/ 4 w 4"/>
                  <a:gd name="T13" fmla="*/ 0 h 3"/>
                  <a:gd name="T14" fmla="*/ 4 w 4"/>
                  <a:gd name="T15" fmla="*/ 1 h 3"/>
                  <a:gd name="T16" fmla="*/ 3 w 4"/>
                  <a:gd name="T17" fmla="*/ 1 h 3"/>
                  <a:gd name="T18" fmla="*/ 2 w 4"/>
                  <a:gd name="T19" fmla="*/ 2 h 3"/>
                  <a:gd name="T20" fmla="*/ 2 w 4"/>
                  <a:gd name="T21" fmla="*/ 2 h 3"/>
                  <a:gd name="T22" fmla="*/ 4 w 4"/>
                  <a:gd name="T23" fmla="*/ 2 h 3"/>
                  <a:gd name="T24" fmla="*/ 4 w 4"/>
                  <a:gd name="T25" fmla="*/ 3 h 3"/>
                  <a:gd name="T26" fmla="*/ 0 w 4"/>
                  <a:gd name="T27" fmla="*/ 3 h 3"/>
                  <a:gd name="T28" fmla="*/ 2 w 4"/>
                  <a:gd name="T29" fmla="*/ 2 h 3"/>
                  <a:gd name="T30" fmla="*/ 2 w 4"/>
                  <a:gd name="T31" fmla="*/ 2 h 3"/>
                  <a:gd name="T32" fmla="*/ 1 w 4"/>
                  <a:gd name="T33" fmla="*/ 1 h 3"/>
                  <a:gd name="T34" fmla="*/ 0 w 4"/>
                  <a:gd name="T35" fmla="*/ 2 h 3"/>
                  <a:gd name="T36" fmla="*/ 0 w 4"/>
                  <a:gd name="T37" fmla="*/ 2 h 3"/>
                  <a:gd name="T38" fmla="*/ 2 w 4"/>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3">
                    <a:moveTo>
                      <a:pt x="0" y="3"/>
                    </a:moveTo>
                    <a:cubicBezTo>
                      <a:pt x="0" y="2"/>
                      <a:pt x="0" y="2"/>
                      <a:pt x="0" y="2"/>
                    </a:cubicBezTo>
                    <a:cubicBezTo>
                      <a:pt x="0" y="1"/>
                      <a:pt x="0" y="0"/>
                      <a:pt x="1" y="0"/>
                    </a:cubicBezTo>
                    <a:cubicBezTo>
                      <a:pt x="1" y="0"/>
                      <a:pt x="2" y="1"/>
                      <a:pt x="2" y="1"/>
                    </a:cubicBezTo>
                    <a:cubicBezTo>
                      <a:pt x="2" y="1"/>
                      <a:pt x="2" y="1"/>
                      <a:pt x="2" y="1"/>
                    </a:cubicBezTo>
                    <a:cubicBezTo>
                      <a:pt x="2" y="1"/>
                      <a:pt x="2" y="1"/>
                      <a:pt x="3" y="0"/>
                    </a:cubicBezTo>
                    <a:cubicBezTo>
                      <a:pt x="4" y="0"/>
                      <a:pt x="4" y="0"/>
                      <a:pt x="4" y="0"/>
                    </a:cubicBezTo>
                    <a:cubicBezTo>
                      <a:pt x="4" y="1"/>
                      <a:pt x="4" y="1"/>
                      <a:pt x="4" y="1"/>
                    </a:cubicBezTo>
                    <a:cubicBezTo>
                      <a:pt x="3" y="1"/>
                      <a:pt x="3" y="1"/>
                      <a:pt x="3" y="1"/>
                    </a:cubicBezTo>
                    <a:cubicBezTo>
                      <a:pt x="2" y="1"/>
                      <a:pt x="2" y="1"/>
                      <a:pt x="2" y="2"/>
                    </a:cubicBezTo>
                    <a:cubicBezTo>
                      <a:pt x="2" y="2"/>
                      <a:pt x="2" y="2"/>
                      <a:pt x="2" y="2"/>
                    </a:cubicBezTo>
                    <a:cubicBezTo>
                      <a:pt x="4" y="2"/>
                      <a:pt x="4" y="2"/>
                      <a:pt x="4" y="2"/>
                    </a:cubicBezTo>
                    <a:cubicBezTo>
                      <a:pt x="4" y="3"/>
                      <a:pt x="4" y="3"/>
                      <a:pt x="4" y="3"/>
                    </a:cubicBezTo>
                    <a:lnTo>
                      <a:pt x="0" y="3"/>
                    </a:lnTo>
                    <a:close/>
                    <a:moveTo>
                      <a:pt x="2" y="2"/>
                    </a:moveTo>
                    <a:cubicBezTo>
                      <a:pt x="2" y="2"/>
                      <a:pt x="2" y="2"/>
                      <a:pt x="2" y="2"/>
                    </a:cubicBezTo>
                    <a:cubicBezTo>
                      <a:pt x="2" y="1"/>
                      <a:pt x="1" y="1"/>
                      <a:pt x="1" y="1"/>
                    </a:cubicBezTo>
                    <a:cubicBezTo>
                      <a:pt x="0" y="1"/>
                      <a:pt x="0" y="1"/>
                      <a:pt x="0" y="2"/>
                    </a:cubicBezTo>
                    <a:cubicBezTo>
                      <a:pt x="0" y="2"/>
                      <a:pt x="0" y="2"/>
                      <a:pt x="0"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252">
                <a:extLst>
                  <a:ext uri="{FF2B5EF4-FFF2-40B4-BE49-F238E27FC236}">
                    <a16:creationId xmlns:a16="http://schemas.microsoft.com/office/drawing/2014/main" id="{36E3E996-9A91-4D24-8A05-440DEF2F4072}"/>
                  </a:ext>
                </a:extLst>
              </p:cNvPr>
              <p:cNvSpPr>
                <a:spLocks/>
              </p:cNvSpPr>
              <p:nvPr/>
            </p:nvSpPr>
            <p:spPr bwMode="auto">
              <a:xfrm>
                <a:off x="8587802" y="4053017"/>
                <a:ext cx="12623" cy="9467"/>
              </a:xfrm>
              <a:custGeom>
                <a:avLst/>
                <a:gdLst>
                  <a:gd name="T0" fmla="*/ 0 w 8"/>
                  <a:gd name="T1" fmla="*/ 6 h 6"/>
                  <a:gd name="T2" fmla="*/ 0 w 8"/>
                  <a:gd name="T3" fmla="*/ 2 h 6"/>
                  <a:gd name="T4" fmla="*/ 0 w 8"/>
                  <a:gd name="T5" fmla="*/ 2 h 6"/>
                  <a:gd name="T6" fmla="*/ 0 w 8"/>
                  <a:gd name="T7" fmla="*/ 4 h 6"/>
                  <a:gd name="T8" fmla="*/ 2 w 8"/>
                  <a:gd name="T9" fmla="*/ 4 h 6"/>
                  <a:gd name="T10" fmla="*/ 2 w 8"/>
                  <a:gd name="T11" fmla="*/ 2 h 6"/>
                  <a:gd name="T12" fmla="*/ 4 w 8"/>
                  <a:gd name="T13" fmla="*/ 2 h 6"/>
                  <a:gd name="T14" fmla="*/ 4 w 8"/>
                  <a:gd name="T15" fmla="*/ 4 h 6"/>
                  <a:gd name="T16" fmla="*/ 6 w 8"/>
                  <a:gd name="T17" fmla="*/ 4 h 6"/>
                  <a:gd name="T18" fmla="*/ 6 w 8"/>
                  <a:gd name="T19" fmla="*/ 0 h 6"/>
                  <a:gd name="T20" fmla="*/ 6 w 8"/>
                  <a:gd name="T21" fmla="*/ 0 h 6"/>
                  <a:gd name="T22" fmla="*/ 8 w 8"/>
                  <a:gd name="T23" fmla="*/ 6 h 6"/>
                  <a:gd name="T24" fmla="*/ 0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6"/>
                    </a:moveTo>
                    <a:lnTo>
                      <a:pt x="0" y="2"/>
                    </a:lnTo>
                    <a:lnTo>
                      <a:pt x="0" y="2"/>
                    </a:lnTo>
                    <a:lnTo>
                      <a:pt x="0" y="4"/>
                    </a:lnTo>
                    <a:lnTo>
                      <a:pt x="2" y="4"/>
                    </a:lnTo>
                    <a:lnTo>
                      <a:pt x="2" y="2"/>
                    </a:lnTo>
                    <a:lnTo>
                      <a:pt x="4" y="2"/>
                    </a:lnTo>
                    <a:lnTo>
                      <a:pt x="4" y="4"/>
                    </a:lnTo>
                    <a:lnTo>
                      <a:pt x="6" y="4"/>
                    </a:lnTo>
                    <a:lnTo>
                      <a:pt x="6" y="0"/>
                    </a:lnTo>
                    <a:lnTo>
                      <a:pt x="6" y="0"/>
                    </a:lnTo>
                    <a:lnTo>
                      <a:pt x="8" y="6"/>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253">
                <a:extLst>
                  <a:ext uri="{FF2B5EF4-FFF2-40B4-BE49-F238E27FC236}">
                    <a16:creationId xmlns:a16="http://schemas.microsoft.com/office/drawing/2014/main" id="{52979F20-3A28-4169-8E2F-D0AB6FDC8705}"/>
                  </a:ext>
                </a:extLst>
              </p:cNvPr>
              <p:cNvSpPr>
                <a:spLocks/>
              </p:cNvSpPr>
              <p:nvPr/>
            </p:nvSpPr>
            <p:spPr bwMode="auto">
              <a:xfrm>
                <a:off x="8584647" y="4043550"/>
                <a:ext cx="12623" cy="9467"/>
              </a:xfrm>
              <a:custGeom>
                <a:avLst/>
                <a:gdLst>
                  <a:gd name="T0" fmla="*/ 2 w 8"/>
                  <a:gd name="T1" fmla="*/ 6 h 6"/>
                  <a:gd name="T2" fmla="*/ 2 w 8"/>
                  <a:gd name="T3" fmla="*/ 4 h 6"/>
                  <a:gd name="T4" fmla="*/ 6 w 8"/>
                  <a:gd name="T5" fmla="*/ 2 h 6"/>
                  <a:gd name="T6" fmla="*/ 6 w 8"/>
                  <a:gd name="T7" fmla="*/ 2 h 6"/>
                  <a:gd name="T8" fmla="*/ 2 w 8"/>
                  <a:gd name="T9" fmla="*/ 2 h 6"/>
                  <a:gd name="T10" fmla="*/ 0 w 8"/>
                  <a:gd name="T11" fmla="*/ 0 h 6"/>
                  <a:gd name="T12" fmla="*/ 8 w 8"/>
                  <a:gd name="T13" fmla="*/ 0 h 6"/>
                  <a:gd name="T14" fmla="*/ 8 w 8"/>
                  <a:gd name="T15" fmla="*/ 2 h 6"/>
                  <a:gd name="T16" fmla="*/ 4 w 8"/>
                  <a:gd name="T17" fmla="*/ 4 h 6"/>
                  <a:gd name="T18" fmla="*/ 4 w 8"/>
                  <a:gd name="T19" fmla="*/ 4 h 6"/>
                  <a:gd name="T20" fmla="*/ 8 w 8"/>
                  <a:gd name="T21" fmla="*/ 4 h 6"/>
                  <a:gd name="T22" fmla="*/ 8 w 8"/>
                  <a:gd name="T23" fmla="*/ 6 h 6"/>
                  <a:gd name="T24" fmla="*/ 2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6"/>
                    </a:moveTo>
                    <a:lnTo>
                      <a:pt x="2" y="4"/>
                    </a:lnTo>
                    <a:lnTo>
                      <a:pt x="6" y="2"/>
                    </a:lnTo>
                    <a:lnTo>
                      <a:pt x="6" y="2"/>
                    </a:lnTo>
                    <a:lnTo>
                      <a:pt x="2" y="2"/>
                    </a:lnTo>
                    <a:lnTo>
                      <a:pt x="0" y="0"/>
                    </a:lnTo>
                    <a:lnTo>
                      <a:pt x="8" y="0"/>
                    </a:lnTo>
                    <a:lnTo>
                      <a:pt x="8" y="2"/>
                    </a:lnTo>
                    <a:lnTo>
                      <a:pt x="4" y="4"/>
                    </a:lnTo>
                    <a:lnTo>
                      <a:pt x="4" y="4"/>
                    </a:lnTo>
                    <a:lnTo>
                      <a:pt x="8" y="4"/>
                    </a:lnTo>
                    <a:lnTo>
                      <a:pt x="8" y="6"/>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254">
                <a:extLst>
                  <a:ext uri="{FF2B5EF4-FFF2-40B4-BE49-F238E27FC236}">
                    <a16:creationId xmlns:a16="http://schemas.microsoft.com/office/drawing/2014/main" id="{04D179C9-F69F-4E0D-88F9-41942B2F9330}"/>
                  </a:ext>
                </a:extLst>
              </p:cNvPr>
              <p:cNvSpPr>
                <a:spLocks/>
              </p:cNvSpPr>
              <p:nvPr/>
            </p:nvSpPr>
            <p:spPr bwMode="auto">
              <a:xfrm>
                <a:off x="8584647" y="4030927"/>
                <a:ext cx="12623" cy="12623"/>
              </a:xfrm>
              <a:custGeom>
                <a:avLst/>
                <a:gdLst>
                  <a:gd name="T0" fmla="*/ 3 w 4"/>
                  <a:gd name="T1" fmla="*/ 0 h 4"/>
                  <a:gd name="T2" fmla="*/ 4 w 4"/>
                  <a:gd name="T3" fmla="*/ 1 h 4"/>
                  <a:gd name="T4" fmla="*/ 2 w 4"/>
                  <a:gd name="T5" fmla="*/ 3 h 4"/>
                  <a:gd name="T6" fmla="*/ 0 w 4"/>
                  <a:gd name="T7" fmla="*/ 2 h 4"/>
                  <a:gd name="T8" fmla="*/ 1 w 4"/>
                  <a:gd name="T9" fmla="*/ 1 h 4"/>
                  <a:gd name="T10" fmla="*/ 1 w 4"/>
                  <a:gd name="T11" fmla="*/ 2 h 4"/>
                  <a:gd name="T12" fmla="*/ 0 w 4"/>
                  <a:gd name="T13" fmla="*/ 2 h 4"/>
                  <a:gd name="T14" fmla="*/ 2 w 4"/>
                  <a:gd name="T15" fmla="*/ 3 h 4"/>
                  <a:gd name="T16" fmla="*/ 3 w 4"/>
                  <a:gd name="T17" fmla="*/ 1 h 4"/>
                  <a:gd name="T18" fmla="*/ 3 w 4"/>
                  <a:gd name="T19" fmla="*/ 1 h 4"/>
                  <a:gd name="T20" fmla="*/ 2 w 4"/>
                  <a:gd name="T21" fmla="*/ 1 h 4"/>
                  <a:gd name="T22" fmla="*/ 2 w 4"/>
                  <a:gd name="T23" fmla="*/ 2 h 4"/>
                  <a:gd name="T24" fmla="*/ 2 w 4"/>
                  <a:gd name="T25" fmla="*/ 2 h 4"/>
                  <a:gd name="T26" fmla="*/ 1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1"/>
                      <a:pt x="4" y="1"/>
                      <a:pt x="4" y="1"/>
                    </a:cubicBezTo>
                    <a:cubicBezTo>
                      <a:pt x="4" y="3"/>
                      <a:pt x="3" y="3"/>
                      <a:pt x="2" y="3"/>
                    </a:cubicBezTo>
                    <a:cubicBezTo>
                      <a:pt x="1" y="4"/>
                      <a:pt x="0" y="3"/>
                      <a:pt x="0" y="2"/>
                    </a:cubicBezTo>
                    <a:cubicBezTo>
                      <a:pt x="0" y="2"/>
                      <a:pt x="0" y="1"/>
                      <a:pt x="1" y="1"/>
                    </a:cubicBezTo>
                    <a:cubicBezTo>
                      <a:pt x="1" y="2"/>
                      <a:pt x="1" y="2"/>
                      <a:pt x="1" y="2"/>
                    </a:cubicBezTo>
                    <a:cubicBezTo>
                      <a:pt x="1" y="2"/>
                      <a:pt x="0" y="2"/>
                      <a:pt x="0" y="2"/>
                    </a:cubicBezTo>
                    <a:cubicBezTo>
                      <a:pt x="1" y="3"/>
                      <a:pt x="1" y="3"/>
                      <a:pt x="2" y="3"/>
                    </a:cubicBezTo>
                    <a:cubicBezTo>
                      <a:pt x="3" y="2"/>
                      <a:pt x="4" y="2"/>
                      <a:pt x="3" y="1"/>
                    </a:cubicBezTo>
                    <a:cubicBezTo>
                      <a:pt x="3" y="1"/>
                      <a:pt x="3" y="1"/>
                      <a:pt x="3" y="1"/>
                    </a:cubicBezTo>
                    <a:cubicBezTo>
                      <a:pt x="2" y="1"/>
                      <a:pt x="2" y="1"/>
                      <a:pt x="2" y="1"/>
                    </a:cubicBezTo>
                    <a:cubicBezTo>
                      <a:pt x="2" y="2"/>
                      <a:pt x="2" y="2"/>
                      <a:pt x="2"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255">
                <a:extLst>
                  <a:ext uri="{FF2B5EF4-FFF2-40B4-BE49-F238E27FC236}">
                    <a16:creationId xmlns:a16="http://schemas.microsoft.com/office/drawing/2014/main" id="{67E60A77-A31B-4BA4-B7FE-6620C07DB474}"/>
                  </a:ext>
                </a:extLst>
              </p:cNvPr>
              <p:cNvSpPr>
                <a:spLocks/>
              </p:cNvSpPr>
              <p:nvPr/>
            </p:nvSpPr>
            <p:spPr bwMode="auto">
              <a:xfrm>
                <a:off x="8581491" y="4024616"/>
                <a:ext cx="12623" cy="9467"/>
              </a:xfrm>
              <a:custGeom>
                <a:avLst/>
                <a:gdLst>
                  <a:gd name="T0" fmla="*/ 2 w 8"/>
                  <a:gd name="T1" fmla="*/ 4 h 6"/>
                  <a:gd name="T2" fmla="*/ 2 w 8"/>
                  <a:gd name="T3" fmla="*/ 6 h 6"/>
                  <a:gd name="T4" fmla="*/ 2 w 8"/>
                  <a:gd name="T5" fmla="*/ 6 h 6"/>
                  <a:gd name="T6" fmla="*/ 0 w 8"/>
                  <a:gd name="T7" fmla="*/ 0 h 6"/>
                  <a:gd name="T8" fmla="*/ 2 w 8"/>
                  <a:gd name="T9" fmla="*/ 0 h 6"/>
                  <a:gd name="T10" fmla="*/ 2 w 8"/>
                  <a:gd name="T11" fmla="*/ 2 h 6"/>
                  <a:gd name="T12" fmla="*/ 8 w 8"/>
                  <a:gd name="T13" fmla="*/ 0 h 6"/>
                  <a:gd name="T14" fmla="*/ 8 w 8"/>
                  <a:gd name="T15" fmla="*/ 2 h 6"/>
                  <a:gd name="T16" fmla="*/ 2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4"/>
                    </a:moveTo>
                    <a:lnTo>
                      <a:pt x="2" y="6"/>
                    </a:lnTo>
                    <a:lnTo>
                      <a:pt x="2" y="6"/>
                    </a:lnTo>
                    <a:lnTo>
                      <a:pt x="0" y="0"/>
                    </a:lnTo>
                    <a:lnTo>
                      <a:pt x="2" y="0"/>
                    </a:lnTo>
                    <a:lnTo>
                      <a:pt x="2" y="2"/>
                    </a:lnTo>
                    <a:lnTo>
                      <a:pt x="8" y="0"/>
                    </a:lnTo>
                    <a:lnTo>
                      <a:pt x="8" y="2"/>
                    </a:lnTo>
                    <a:lnTo>
                      <a:pt x="2"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6">
                <a:extLst>
                  <a:ext uri="{FF2B5EF4-FFF2-40B4-BE49-F238E27FC236}">
                    <a16:creationId xmlns:a16="http://schemas.microsoft.com/office/drawing/2014/main" id="{E2080BB9-E5D3-4434-AD33-2EF95DAE08D3}"/>
                  </a:ext>
                </a:extLst>
              </p:cNvPr>
              <p:cNvSpPr>
                <a:spLocks/>
              </p:cNvSpPr>
              <p:nvPr/>
            </p:nvSpPr>
            <p:spPr bwMode="auto">
              <a:xfrm>
                <a:off x="8578335" y="4011993"/>
                <a:ext cx="12623" cy="12623"/>
              </a:xfrm>
              <a:custGeom>
                <a:avLst/>
                <a:gdLst>
                  <a:gd name="T0" fmla="*/ 2 w 8"/>
                  <a:gd name="T1" fmla="*/ 8 h 8"/>
                  <a:gd name="T2" fmla="*/ 2 w 8"/>
                  <a:gd name="T3" fmla="*/ 6 h 8"/>
                  <a:gd name="T4" fmla="*/ 4 w 8"/>
                  <a:gd name="T5" fmla="*/ 6 h 8"/>
                  <a:gd name="T6" fmla="*/ 4 w 8"/>
                  <a:gd name="T7" fmla="*/ 4 h 8"/>
                  <a:gd name="T8" fmla="*/ 0 w 8"/>
                  <a:gd name="T9" fmla="*/ 4 h 8"/>
                  <a:gd name="T10" fmla="*/ 0 w 8"/>
                  <a:gd name="T11" fmla="*/ 4 h 8"/>
                  <a:gd name="T12" fmla="*/ 6 w 8"/>
                  <a:gd name="T13" fmla="*/ 0 h 8"/>
                  <a:gd name="T14" fmla="*/ 8 w 8"/>
                  <a:gd name="T15" fmla="*/ 2 h 8"/>
                  <a:gd name="T16" fmla="*/ 4 w 8"/>
                  <a:gd name="T17" fmla="*/ 4 h 8"/>
                  <a:gd name="T18" fmla="*/ 6 w 8"/>
                  <a:gd name="T19" fmla="*/ 6 h 8"/>
                  <a:gd name="T20" fmla="*/ 8 w 8"/>
                  <a:gd name="T21" fmla="*/ 4 h 8"/>
                  <a:gd name="T22" fmla="*/ 8 w 8"/>
                  <a:gd name="T23" fmla="*/ 6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2" y="6"/>
                    </a:lnTo>
                    <a:lnTo>
                      <a:pt x="4" y="6"/>
                    </a:lnTo>
                    <a:lnTo>
                      <a:pt x="4" y="4"/>
                    </a:lnTo>
                    <a:lnTo>
                      <a:pt x="0" y="4"/>
                    </a:lnTo>
                    <a:lnTo>
                      <a:pt x="0" y="4"/>
                    </a:lnTo>
                    <a:lnTo>
                      <a:pt x="6" y="0"/>
                    </a:lnTo>
                    <a:lnTo>
                      <a:pt x="8" y="2"/>
                    </a:lnTo>
                    <a:lnTo>
                      <a:pt x="4" y="4"/>
                    </a:lnTo>
                    <a:lnTo>
                      <a:pt x="6" y="6"/>
                    </a:lnTo>
                    <a:lnTo>
                      <a:pt x="8" y="4"/>
                    </a:lnTo>
                    <a:lnTo>
                      <a:pt x="8" y="6"/>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Line 257">
                <a:extLst>
                  <a:ext uri="{FF2B5EF4-FFF2-40B4-BE49-F238E27FC236}">
                    <a16:creationId xmlns:a16="http://schemas.microsoft.com/office/drawing/2014/main" id="{224BAE9A-B590-4380-8C93-D2E5C995645D}"/>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Line 258">
                <a:extLst>
                  <a:ext uri="{FF2B5EF4-FFF2-40B4-BE49-F238E27FC236}">
                    <a16:creationId xmlns:a16="http://schemas.microsoft.com/office/drawing/2014/main" id="{3B433D5B-DAAD-4999-849D-C3C92FD3CE46}"/>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59">
                <a:extLst>
                  <a:ext uri="{FF2B5EF4-FFF2-40B4-BE49-F238E27FC236}">
                    <a16:creationId xmlns:a16="http://schemas.microsoft.com/office/drawing/2014/main" id="{B7B2F40E-7D5B-4A50-A618-55174E22FBD9}"/>
                  </a:ext>
                </a:extLst>
              </p:cNvPr>
              <p:cNvSpPr>
                <a:spLocks/>
              </p:cNvSpPr>
              <p:nvPr/>
            </p:nvSpPr>
            <p:spPr bwMode="auto">
              <a:xfrm>
                <a:off x="8357437" y="4111398"/>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Line 260">
                <a:extLst>
                  <a:ext uri="{FF2B5EF4-FFF2-40B4-BE49-F238E27FC236}">
                    <a16:creationId xmlns:a16="http://schemas.microsoft.com/office/drawing/2014/main" id="{D680084F-89A8-4FAB-BEFE-4F13364AAEAF}"/>
                  </a:ext>
                </a:extLst>
              </p:cNvPr>
              <p:cNvSpPr>
                <a:spLocks noChangeShapeType="1"/>
              </p:cNvSpPr>
              <p:nvPr/>
            </p:nvSpPr>
            <p:spPr bwMode="auto">
              <a:xfrm flipH="1">
                <a:off x="8357437" y="4114553"/>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1">
                <a:extLst>
                  <a:ext uri="{FF2B5EF4-FFF2-40B4-BE49-F238E27FC236}">
                    <a16:creationId xmlns:a16="http://schemas.microsoft.com/office/drawing/2014/main" id="{1246F921-07B6-443C-92D7-6F6854E5E922}"/>
                  </a:ext>
                </a:extLst>
              </p:cNvPr>
              <p:cNvSpPr>
                <a:spLocks/>
              </p:cNvSpPr>
              <p:nvPr/>
            </p:nvSpPr>
            <p:spPr bwMode="auto">
              <a:xfrm>
                <a:off x="8357437" y="4114553"/>
                <a:ext cx="3156" cy="3156"/>
              </a:xfrm>
              <a:custGeom>
                <a:avLst/>
                <a:gdLst>
                  <a:gd name="T0" fmla="*/ 1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1"/>
                      <a:pt x="0"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Line 262">
                <a:extLst>
                  <a:ext uri="{FF2B5EF4-FFF2-40B4-BE49-F238E27FC236}">
                    <a16:creationId xmlns:a16="http://schemas.microsoft.com/office/drawing/2014/main" id="{F3E2B088-D6F1-44BA-A784-4DBEFBD5A334}"/>
                  </a:ext>
                </a:extLst>
              </p:cNvPr>
              <p:cNvSpPr>
                <a:spLocks noChangeShapeType="1"/>
              </p:cNvSpPr>
              <p:nvPr/>
            </p:nvSpPr>
            <p:spPr bwMode="auto">
              <a:xfrm flipH="1">
                <a:off x="8354281" y="4120865"/>
                <a:ext cx="6311"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3">
                <a:extLst>
                  <a:ext uri="{FF2B5EF4-FFF2-40B4-BE49-F238E27FC236}">
                    <a16:creationId xmlns:a16="http://schemas.microsoft.com/office/drawing/2014/main" id="{3EE3EFA1-7FB7-4223-A17B-F63F0E0527B9}"/>
                  </a:ext>
                </a:extLst>
              </p:cNvPr>
              <p:cNvSpPr>
                <a:spLocks/>
              </p:cNvSpPr>
              <p:nvPr/>
            </p:nvSpPr>
            <p:spPr bwMode="auto">
              <a:xfrm>
                <a:off x="8354281" y="4117709"/>
                <a:ext cx="6311" cy="3156"/>
              </a:xfrm>
              <a:custGeom>
                <a:avLst/>
                <a:gdLst>
                  <a:gd name="T0" fmla="*/ 2 w 2"/>
                  <a:gd name="T1" fmla="*/ 1 h 1"/>
                  <a:gd name="T2" fmla="*/ 1 w 2"/>
                  <a:gd name="T3" fmla="*/ 1 h 1"/>
                  <a:gd name="T4" fmla="*/ 0 w 2"/>
                  <a:gd name="T5" fmla="*/ 0 h 1"/>
                </a:gdLst>
                <a:ahLst/>
                <a:cxnLst>
                  <a:cxn ang="0">
                    <a:pos x="T0" y="T1"/>
                  </a:cxn>
                  <a:cxn ang="0">
                    <a:pos x="T2" y="T3"/>
                  </a:cxn>
                  <a:cxn ang="0">
                    <a:pos x="T4" y="T5"/>
                  </a:cxn>
                </a:cxnLst>
                <a:rect l="0" t="0" r="r" b="b"/>
                <a:pathLst>
                  <a:path w="2" h="1">
                    <a:moveTo>
                      <a:pt x="2" y="1"/>
                    </a:moveTo>
                    <a:cubicBezTo>
                      <a:pt x="1" y="1"/>
                      <a:pt x="1" y="1"/>
                      <a:pt x="1" y="1"/>
                    </a:cubicBez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264">
                <a:extLst>
                  <a:ext uri="{FF2B5EF4-FFF2-40B4-BE49-F238E27FC236}">
                    <a16:creationId xmlns:a16="http://schemas.microsoft.com/office/drawing/2014/main" id="{9699043D-77B2-46EF-849A-C8091703A08A}"/>
                  </a:ext>
                </a:extLst>
              </p:cNvPr>
              <p:cNvSpPr>
                <a:spLocks/>
              </p:cNvSpPr>
              <p:nvPr/>
            </p:nvSpPr>
            <p:spPr bwMode="auto">
              <a:xfrm>
                <a:off x="8354281" y="4124020"/>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5">
                <a:extLst>
                  <a:ext uri="{FF2B5EF4-FFF2-40B4-BE49-F238E27FC236}">
                    <a16:creationId xmlns:a16="http://schemas.microsoft.com/office/drawing/2014/main" id="{5615862F-FCCF-44AF-8700-668BF504D394}"/>
                  </a:ext>
                </a:extLst>
              </p:cNvPr>
              <p:cNvSpPr>
                <a:spLocks/>
              </p:cNvSpPr>
              <p:nvPr/>
            </p:nvSpPr>
            <p:spPr bwMode="auto">
              <a:xfrm>
                <a:off x="8385838" y="3980436"/>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266">
                <a:extLst>
                  <a:ext uri="{FF2B5EF4-FFF2-40B4-BE49-F238E27FC236}">
                    <a16:creationId xmlns:a16="http://schemas.microsoft.com/office/drawing/2014/main" id="{7E441F32-590D-48CC-A329-0DC45D423F91}"/>
                  </a:ext>
                </a:extLst>
              </p:cNvPr>
              <p:cNvSpPr>
                <a:spLocks/>
              </p:cNvSpPr>
              <p:nvPr/>
            </p:nvSpPr>
            <p:spPr bwMode="auto">
              <a:xfrm>
                <a:off x="8385838" y="3983592"/>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67">
                <a:extLst>
                  <a:ext uri="{FF2B5EF4-FFF2-40B4-BE49-F238E27FC236}">
                    <a16:creationId xmlns:a16="http://schemas.microsoft.com/office/drawing/2014/main" id="{B7429419-3EF7-4560-A9F5-F19CD59C523A}"/>
                  </a:ext>
                </a:extLst>
              </p:cNvPr>
              <p:cNvSpPr>
                <a:spLocks/>
              </p:cNvSpPr>
              <p:nvPr/>
            </p:nvSpPr>
            <p:spPr bwMode="auto">
              <a:xfrm>
                <a:off x="8385838" y="3986747"/>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68">
                <a:extLst>
                  <a:ext uri="{FF2B5EF4-FFF2-40B4-BE49-F238E27FC236}">
                    <a16:creationId xmlns:a16="http://schemas.microsoft.com/office/drawing/2014/main" id="{F037A01E-1E9E-4BD9-8ABC-86B7C01A4417}"/>
                  </a:ext>
                </a:extLst>
              </p:cNvPr>
              <p:cNvSpPr>
                <a:spLocks/>
              </p:cNvSpPr>
              <p:nvPr/>
            </p:nvSpPr>
            <p:spPr bwMode="auto">
              <a:xfrm>
                <a:off x="8385838" y="3989903"/>
                <a:ext cx="3156" cy="0"/>
              </a:xfrm>
              <a:custGeom>
                <a:avLst/>
                <a:gdLst>
                  <a:gd name="T0" fmla="*/ 1 w 1"/>
                  <a:gd name="T1" fmla="*/ 1 w 1"/>
                  <a:gd name="T2" fmla="*/ 0 w 1"/>
                </a:gdLst>
                <a:ahLst/>
                <a:cxnLst>
                  <a:cxn ang="0">
                    <a:pos x="T0" y="0"/>
                  </a:cxn>
                  <a:cxn ang="0">
                    <a:pos x="T1" y="0"/>
                  </a:cxn>
                  <a:cxn ang="0">
                    <a:pos x="T2" y="0"/>
                  </a:cxn>
                </a:cxnLst>
                <a:rect l="0" t="0" r="r" b="b"/>
                <a:pathLst>
                  <a:path w="1">
                    <a:moveTo>
                      <a:pt x="1" y="0"/>
                    </a:moveTo>
                    <a:cubicBezTo>
                      <a:pt x="1" y="0"/>
                      <a:pt x="1" y="0"/>
                      <a:pt x="1"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69">
                <a:extLst>
                  <a:ext uri="{FF2B5EF4-FFF2-40B4-BE49-F238E27FC236}">
                    <a16:creationId xmlns:a16="http://schemas.microsoft.com/office/drawing/2014/main" id="{94A60BE4-920B-4EDB-B28D-77F6250FCF6B}"/>
                  </a:ext>
                </a:extLst>
              </p:cNvPr>
              <p:cNvSpPr>
                <a:spLocks/>
              </p:cNvSpPr>
              <p:nvPr/>
            </p:nvSpPr>
            <p:spPr bwMode="auto">
              <a:xfrm>
                <a:off x="8385838" y="3989903"/>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270">
                <a:extLst>
                  <a:ext uri="{FF2B5EF4-FFF2-40B4-BE49-F238E27FC236}">
                    <a16:creationId xmlns:a16="http://schemas.microsoft.com/office/drawing/2014/main" id="{6595A210-BC31-4E4C-BD6E-E443FB11B657}"/>
                  </a:ext>
                </a:extLst>
              </p:cNvPr>
              <p:cNvSpPr>
                <a:spLocks/>
              </p:cNvSpPr>
              <p:nvPr/>
            </p:nvSpPr>
            <p:spPr bwMode="auto">
              <a:xfrm>
                <a:off x="8385838" y="3993059"/>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1">
                <a:extLst>
                  <a:ext uri="{FF2B5EF4-FFF2-40B4-BE49-F238E27FC236}">
                    <a16:creationId xmlns:a16="http://schemas.microsoft.com/office/drawing/2014/main" id="{566A3A39-EB13-4D6E-9C8B-67CF89C626D6}"/>
                  </a:ext>
                </a:extLst>
              </p:cNvPr>
              <p:cNvSpPr>
                <a:spLocks/>
              </p:cNvSpPr>
              <p:nvPr/>
            </p:nvSpPr>
            <p:spPr bwMode="auto">
              <a:xfrm>
                <a:off x="8357437" y="4105086"/>
                <a:ext cx="15778" cy="22090"/>
              </a:xfrm>
              <a:custGeom>
                <a:avLst/>
                <a:gdLst>
                  <a:gd name="T0" fmla="*/ 5 w 5"/>
                  <a:gd name="T1" fmla="*/ 5 h 7"/>
                  <a:gd name="T2" fmla="*/ 2 w 5"/>
                  <a:gd name="T3" fmla="*/ 6 h 7"/>
                  <a:gd name="T4" fmla="*/ 0 w 5"/>
                  <a:gd name="T5" fmla="*/ 6 h 7"/>
                  <a:gd name="T6" fmla="*/ 1 w 5"/>
                  <a:gd name="T7" fmla="*/ 0 h 7"/>
                  <a:gd name="T8" fmla="*/ 5 w 5"/>
                  <a:gd name="T9" fmla="*/ 4 h 7"/>
                  <a:gd name="T10" fmla="*/ 5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5" y="5"/>
                    </a:moveTo>
                    <a:cubicBezTo>
                      <a:pt x="5" y="6"/>
                      <a:pt x="3" y="7"/>
                      <a:pt x="2" y="6"/>
                    </a:cubicBezTo>
                    <a:cubicBezTo>
                      <a:pt x="1" y="6"/>
                      <a:pt x="0" y="6"/>
                      <a:pt x="0" y="6"/>
                    </a:cubicBezTo>
                    <a:cubicBezTo>
                      <a:pt x="1" y="0"/>
                      <a:pt x="1" y="0"/>
                      <a:pt x="1" y="0"/>
                    </a:cubicBezTo>
                    <a:cubicBezTo>
                      <a:pt x="5" y="4"/>
                      <a:pt x="5" y="4"/>
                      <a:pt x="5" y="4"/>
                    </a:cubicBezTo>
                    <a:lnTo>
                      <a:pt x="5"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272">
                <a:extLst>
                  <a:ext uri="{FF2B5EF4-FFF2-40B4-BE49-F238E27FC236}">
                    <a16:creationId xmlns:a16="http://schemas.microsoft.com/office/drawing/2014/main" id="{47A0880D-BF06-448E-B5CD-500A7E216F42}"/>
                  </a:ext>
                </a:extLst>
              </p:cNvPr>
              <p:cNvSpPr>
                <a:spLocks/>
              </p:cNvSpPr>
              <p:nvPr/>
            </p:nvSpPr>
            <p:spPr bwMode="auto">
              <a:xfrm>
                <a:off x="8344814" y="4084574"/>
                <a:ext cx="34713" cy="36291"/>
              </a:xfrm>
              <a:custGeom>
                <a:avLst/>
                <a:gdLst>
                  <a:gd name="T0" fmla="*/ 1 w 11"/>
                  <a:gd name="T1" fmla="*/ 5 h 12"/>
                  <a:gd name="T2" fmla="*/ 9 w 11"/>
                  <a:gd name="T3" fmla="*/ 12 h 12"/>
                  <a:gd name="T4" fmla="*/ 11 w 11"/>
                  <a:gd name="T5" fmla="*/ 4 h 12"/>
                  <a:gd name="T6" fmla="*/ 5 w 11"/>
                  <a:gd name="T7" fmla="*/ 0 h 12"/>
                  <a:gd name="T8" fmla="*/ 1 w 11"/>
                  <a:gd name="T9" fmla="*/ 5 h 12"/>
                </a:gdLst>
                <a:ahLst/>
                <a:cxnLst>
                  <a:cxn ang="0">
                    <a:pos x="T0" y="T1"/>
                  </a:cxn>
                  <a:cxn ang="0">
                    <a:pos x="T2" y="T3"/>
                  </a:cxn>
                  <a:cxn ang="0">
                    <a:pos x="T4" y="T5"/>
                  </a:cxn>
                  <a:cxn ang="0">
                    <a:pos x="T6" y="T7"/>
                  </a:cxn>
                  <a:cxn ang="0">
                    <a:pos x="T8" y="T9"/>
                  </a:cxn>
                </a:cxnLst>
                <a:rect l="0" t="0" r="r" b="b"/>
                <a:pathLst>
                  <a:path w="11" h="12">
                    <a:moveTo>
                      <a:pt x="1" y="5"/>
                    </a:moveTo>
                    <a:cubicBezTo>
                      <a:pt x="0" y="6"/>
                      <a:pt x="9" y="10"/>
                      <a:pt x="9" y="12"/>
                    </a:cubicBezTo>
                    <a:cubicBezTo>
                      <a:pt x="11" y="4"/>
                      <a:pt x="11" y="4"/>
                      <a:pt x="11" y="4"/>
                    </a:cubicBezTo>
                    <a:cubicBezTo>
                      <a:pt x="11" y="4"/>
                      <a:pt x="5" y="1"/>
                      <a:pt x="5" y="0"/>
                    </a:cubicBezTo>
                    <a:lnTo>
                      <a:pt x="1" y="5"/>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3">
                <a:extLst>
                  <a:ext uri="{FF2B5EF4-FFF2-40B4-BE49-F238E27FC236}">
                    <a16:creationId xmlns:a16="http://schemas.microsoft.com/office/drawing/2014/main" id="{6BE26BDF-9B7E-486A-8810-9F0405A1CA39}"/>
                  </a:ext>
                </a:extLst>
              </p:cNvPr>
              <p:cNvSpPr>
                <a:spLocks/>
              </p:cNvSpPr>
              <p:nvPr/>
            </p:nvSpPr>
            <p:spPr bwMode="auto">
              <a:xfrm>
                <a:off x="8385838" y="3980436"/>
                <a:ext cx="18934" cy="18934"/>
              </a:xfrm>
              <a:custGeom>
                <a:avLst/>
                <a:gdLst>
                  <a:gd name="T0" fmla="*/ 5 w 6"/>
                  <a:gd name="T1" fmla="*/ 3 h 6"/>
                  <a:gd name="T2" fmla="*/ 4 w 6"/>
                  <a:gd name="T3" fmla="*/ 1 h 6"/>
                  <a:gd name="T4" fmla="*/ 2 w 6"/>
                  <a:gd name="T5" fmla="*/ 0 h 6"/>
                  <a:gd name="T6" fmla="*/ 0 w 6"/>
                  <a:gd name="T7" fmla="*/ 6 h 6"/>
                  <a:gd name="T8" fmla="*/ 5 w 6"/>
                  <a:gd name="T9" fmla="*/ 4 h 6"/>
                  <a:gd name="T10" fmla="*/ 5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5" y="3"/>
                    </a:moveTo>
                    <a:cubicBezTo>
                      <a:pt x="6" y="2"/>
                      <a:pt x="5" y="1"/>
                      <a:pt x="4" y="1"/>
                    </a:cubicBezTo>
                    <a:cubicBezTo>
                      <a:pt x="3" y="0"/>
                      <a:pt x="2" y="0"/>
                      <a:pt x="2" y="0"/>
                    </a:cubicBezTo>
                    <a:cubicBezTo>
                      <a:pt x="0" y="6"/>
                      <a:pt x="0" y="6"/>
                      <a:pt x="0" y="6"/>
                    </a:cubicBezTo>
                    <a:cubicBezTo>
                      <a:pt x="5" y="4"/>
                      <a:pt x="5" y="4"/>
                      <a:pt x="5" y="4"/>
                    </a:cubicBezTo>
                    <a:lnTo>
                      <a:pt x="5" y="3"/>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274">
                <a:extLst>
                  <a:ext uri="{FF2B5EF4-FFF2-40B4-BE49-F238E27FC236}">
                    <a16:creationId xmlns:a16="http://schemas.microsoft.com/office/drawing/2014/main" id="{AD948441-91B5-46C6-9D9D-E9BC104CCB97}"/>
                  </a:ext>
                </a:extLst>
              </p:cNvPr>
              <p:cNvSpPr>
                <a:spLocks/>
              </p:cNvSpPr>
              <p:nvPr/>
            </p:nvSpPr>
            <p:spPr bwMode="auto">
              <a:xfrm>
                <a:off x="8370060" y="3989903"/>
                <a:ext cx="31557" cy="28401"/>
              </a:xfrm>
              <a:custGeom>
                <a:avLst/>
                <a:gdLst>
                  <a:gd name="T0" fmla="*/ 0 w 10"/>
                  <a:gd name="T1" fmla="*/ 3 h 9"/>
                  <a:gd name="T2" fmla="*/ 10 w 10"/>
                  <a:gd name="T3" fmla="*/ 0 h 9"/>
                  <a:gd name="T4" fmla="*/ 9 w 10"/>
                  <a:gd name="T5" fmla="*/ 8 h 9"/>
                  <a:gd name="T6" fmla="*/ 1 w 10"/>
                  <a:gd name="T7" fmla="*/ 9 h 9"/>
                  <a:gd name="T8" fmla="*/ 0 w 10"/>
                  <a:gd name="T9" fmla="*/ 3 h 9"/>
                </a:gdLst>
                <a:ahLst/>
                <a:cxnLst>
                  <a:cxn ang="0">
                    <a:pos x="T0" y="T1"/>
                  </a:cxn>
                  <a:cxn ang="0">
                    <a:pos x="T2" y="T3"/>
                  </a:cxn>
                  <a:cxn ang="0">
                    <a:pos x="T4" y="T5"/>
                  </a:cxn>
                  <a:cxn ang="0">
                    <a:pos x="T6" y="T7"/>
                  </a:cxn>
                  <a:cxn ang="0">
                    <a:pos x="T8" y="T9"/>
                  </a:cxn>
                </a:cxnLst>
                <a:rect l="0" t="0" r="r" b="b"/>
                <a:pathLst>
                  <a:path w="10" h="9">
                    <a:moveTo>
                      <a:pt x="0" y="3"/>
                    </a:moveTo>
                    <a:cubicBezTo>
                      <a:pt x="0" y="1"/>
                      <a:pt x="10" y="2"/>
                      <a:pt x="10" y="0"/>
                    </a:cubicBezTo>
                    <a:cubicBezTo>
                      <a:pt x="9" y="8"/>
                      <a:pt x="9" y="8"/>
                      <a:pt x="9" y="8"/>
                    </a:cubicBezTo>
                    <a:cubicBezTo>
                      <a:pt x="9" y="8"/>
                      <a:pt x="2" y="8"/>
                      <a:pt x="1" y="9"/>
                    </a:cubicBezTo>
                    <a:lnTo>
                      <a:pt x="0"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5">
                <a:extLst>
                  <a:ext uri="{FF2B5EF4-FFF2-40B4-BE49-F238E27FC236}">
                    <a16:creationId xmlns:a16="http://schemas.microsoft.com/office/drawing/2014/main" id="{B56259F3-7997-4746-9746-AF4010E06FF8}"/>
                  </a:ext>
                </a:extLst>
              </p:cNvPr>
              <p:cNvSpPr>
                <a:spLocks/>
              </p:cNvSpPr>
              <p:nvPr/>
            </p:nvSpPr>
            <p:spPr bwMode="auto">
              <a:xfrm>
                <a:off x="8347970" y="3999370"/>
                <a:ext cx="47335" cy="99405"/>
              </a:xfrm>
              <a:custGeom>
                <a:avLst/>
                <a:gdLst>
                  <a:gd name="T0" fmla="*/ 3 w 15"/>
                  <a:gd name="T1" fmla="*/ 16 h 32"/>
                  <a:gd name="T2" fmla="*/ 3 w 15"/>
                  <a:gd name="T3" fmla="*/ 16 h 32"/>
                  <a:gd name="T4" fmla="*/ 0 w 15"/>
                  <a:gd name="T5" fmla="*/ 32 h 32"/>
                  <a:gd name="T6" fmla="*/ 10 w 15"/>
                  <a:gd name="T7" fmla="*/ 29 h 32"/>
                  <a:gd name="T8" fmla="*/ 11 w 15"/>
                  <a:gd name="T9" fmla="*/ 26 h 32"/>
                  <a:gd name="T10" fmla="*/ 9 w 15"/>
                  <a:gd name="T11" fmla="*/ 26 h 32"/>
                  <a:gd name="T12" fmla="*/ 10 w 15"/>
                  <a:gd name="T13" fmla="*/ 17 h 32"/>
                  <a:gd name="T14" fmla="*/ 13 w 15"/>
                  <a:gd name="T15" fmla="*/ 9 h 32"/>
                  <a:gd name="T16" fmla="*/ 14 w 15"/>
                  <a:gd name="T17" fmla="*/ 10 h 32"/>
                  <a:gd name="T18" fmla="*/ 15 w 15"/>
                  <a:gd name="T19" fmla="*/ 7 h 32"/>
                  <a:gd name="T20" fmla="*/ 7 w 15"/>
                  <a:gd name="T21" fmla="*/ 0 h 32"/>
                  <a:gd name="T22" fmla="*/ 3 w 15"/>
                  <a:gd name="T2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2">
                    <a:moveTo>
                      <a:pt x="3" y="16"/>
                    </a:moveTo>
                    <a:cubicBezTo>
                      <a:pt x="3" y="16"/>
                      <a:pt x="3" y="16"/>
                      <a:pt x="3" y="16"/>
                    </a:cubicBezTo>
                    <a:cubicBezTo>
                      <a:pt x="0" y="32"/>
                      <a:pt x="0" y="32"/>
                      <a:pt x="0" y="32"/>
                    </a:cubicBezTo>
                    <a:cubicBezTo>
                      <a:pt x="1" y="30"/>
                      <a:pt x="10" y="29"/>
                      <a:pt x="10" y="29"/>
                    </a:cubicBezTo>
                    <a:cubicBezTo>
                      <a:pt x="11" y="26"/>
                      <a:pt x="11" y="26"/>
                      <a:pt x="11" y="26"/>
                    </a:cubicBezTo>
                    <a:cubicBezTo>
                      <a:pt x="9" y="26"/>
                      <a:pt x="9" y="26"/>
                      <a:pt x="9" y="26"/>
                    </a:cubicBezTo>
                    <a:cubicBezTo>
                      <a:pt x="9" y="26"/>
                      <a:pt x="9" y="22"/>
                      <a:pt x="10" y="17"/>
                    </a:cubicBezTo>
                    <a:cubicBezTo>
                      <a:pt x="11" y="13"/>
                      <a:pt x="13" y="9"/>
                      <a:pt x="13" y="9"/>
                    </a:cubicBezTo>
                    <a:cubicBezTo>
                      <a:pt x="14" y="10"/>
                      <a:pt x="14" y="10"/>
                      <a:pt x="14" y="10"/>
                    </a:cubicBezTo>
                    <a:cubicBezTo>
                      <a:pt x="15" y="7"/>
                      <a:pt x="15" y="7"/>
                      <a:pt x="15" y="7"/>
                    </a:cubicBezTo>
                    <a:cubicBezTo>
                      <a:pt x="15" y="7"/>
                      <a:pt x="7" y="2"/>
                      <a:pt x="7" y="0"/>
                    </a:cubicBezTo>
                    <a:lnTo>
                      <a:pt x="3"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276">
                <a:extLst>
                  <a:ext uri="{FF2B5EF4-FFF2-40B4-BE49-F238E27FC236}">
                    <a16:creationId xmlns:a16="http://schemas.microsoft.com/office/drawing/2014/main" id="{3A8E83B2-69C0-4D7C-A3F1-AA1C80888AD4}"/>
                  </a:ext>
                </a:extLst>
              </p:cNvPr>
              <p:cNvSpPr>
                <a:spLocks/>
              </p:cNvSpPr>
              <p:nvPr/>
            </p:nvSpPr>
            <p:spPr bwMode="auto">
              <a:xfrm>
                <a:off x="8338503" y="3999370"/>
                <a:ext cx="59958" cy="108872"/>
              </a:xfrm>
              <a:custGeom>
                <a:avLst/>
                <a:gdLst>
                  <a:gd name="T0" fmla="*/ 0 w 19"/>
                  <a:gd name="T1" fmla="*/ 14 h 35"/>
                  <a:gd name="T2" fmla="*/ 11 w 19"/>
                  <a:gd name="T3" fmla="*/ 35 h 35"/>
                  <a:gd name="T4" fmla="*/ 13 w 19"/>
                  <a:gd name="T5" fmla="*/ 17 h 35"/>
                  <a:gd name="T6" fmla="*/ 19 w 19"/>
                  <a:gd name="T7" fmla="*/ 0 h 35"/>
                  <a:gd name="T8" fmla="*/ 0 w 19"/>
                  <a:gd name="T9" fmla="*/ 14 h 35"/>
                </a:gdLst>
                <a:ahLst/>
                <a:cxnLst>
                  <a:cxn ang="0">
                    <a:pos x="T0" y="T1"/>
                  </a:cxn>
                  <a:cxn ang="0">
                    <a:pos x="T2" y="T3"/>
                  </a:cxn>
                  <a:cxn ang="0">
                    <a:pos x="T4" y="T5"/>
                  </a:cxn>
                  <a:cxn ang="0">
                    <a:pos x="T6" y="T7"/>
                  </a:cxn>
                  <a:cxn ang="0">
                    <a:pos x="T8" y="T9"/>
                  </a:cxn>
                </a:cxnLst>
                <a:rect l="0" t="0" r="r" b="b"/>
                <a:pathLst>
                  <a:path w="19" h="35">
                    <a:moveTo>
                      <a:pt x="0" y="14"/>
                    </a:moveTo>
                    <a:cubicBezTo>
                      <a:pt x="2" y="29"/>
                      <a:pt x="11" y="35"/>
                      <a:pt x="11" y="35"/>
                    </a:cubicBezTo>
                    <a:cubicBezTo>
                      <a:pt x="11" y="35"/>
                      <a:pt x="10" y="28"/>
                      <a:pt x="13" y="17"/>
                    </a:cubicBezTo>
                    <a:cubicBezTo>
                      <a:pt x="15" y="6"/>
                      <a:pt x="19" y="0"/>
                      <a:pt x="19" y="0"/>
                    </a:cubicBezTo>
                    <a:cubicBezTo>
                      <a:pt x="19" y="0"/>
                      <a:pt x="8" y="2"/>
                      <a:pt x="0" y="1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77">
                <a:extLst>
                  <a:ext uri="{FF2B5EF4-FFF2-40B4-BE49-F238E27FC236}">
                    <a16:creationId xmlns:a16="http://schemas.microsoft.com/office/drawing/2014/main" id="{934825E3-8BF6-40E4-8D3A-0344F2709831}"/>
                  </a:ext>
                </a:extLst>
              </p:cNvPr>
              <p:cNvSpPr>
                <a:spLocks/>
              </p:cNvSpPr>
              <p:nvPr/>
            </p:nvSpPr>
            <p:spPr bwMode="auto">
              <a:xfrm>
                <a:off x="8347970" y="4056173"/>
                <a:ext cx="22090" cy="42602"/>
              </a:xfrm>
              <a:custGeom>
                <a:avLst/>
                <a:gdLst>
                  <a:gd name="T0" fmla="*/ 0 w 7"/>
                  <a:gd name="T1" fmla="*/ 0 h 14"/>
                  <a:gd name="T2" fmla="*/ 6 w 7"/>
                  <a:gd name="T3" fmla="*/ 14 h 14"/>
                  <a:gd name="T4" fmla="*/ 7 w 7"/>
                  <a:gd name="T5" fmla="*/ 2 h 14"/>
                  <a:gd name="T6" fmla="*/ 0 w 7"/>
                  <a:gd name="T7" fmla="*/ 0 h 14"/>
                </a:gdLst>
                <a:ahLst/>
                <a:cxnLst>
                  <a:cxn ang="0">
                    <a:pos x="T0" y="T1"/>
                  </a:cxn>
                  <a:cxn ang="0">
                    <a:pos x="T2" y="T3"/>
                  </a:cxn>
                  <a:cxn ang="0">
                    <a:pos x="T4" y="T5"/>
                  </a:cxn>
                  <a:cxn ang="0">
                    <a:pos x="T6" y="T7"/>
                  </a:cxn>
                </a:cxnLst>
                <a:rect l="0" t="0" r="r" b="b"/>
                <a:pathLst>
                  <a:path w="7" h="14">
                    <a:moveTo>
                      <a:pt x="0" y="0"/>
                    </a:moveTo>
                    <a:cubicBezTo>
                      <a:pt x="2" y="10"/>
                      <a:pt x="6" y="14"/>
                      <a:pt x="6" y="14"/>
                    </a:cubicBezTo>
                    <a:cubicBezTo>
                      <a:pt x="6" y="14"/>
                      <a:pt x="6" y="8"/>
                      <a:pt x="7"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278">
                <a:extLst>
                  <a:ext uri="{FF2B5EF4-FFF2-40B4-BE49-F238E27FC236}">
                    <a16:creationId xmlns:a16="http://schemas.microsoft.com/office/drawing/2014/main" id="{FC76B08C-658F-46DB-B075-09DC375DF536}"/>
                  </a:ext>
                </a:extLst>
              </p:cNvPr>
              <p:cNvSpPr>
                <a:spLocks/>
              </p:cNvSpPr>
              <p:nvPr/>
            </p:nvSpPr>
            <p:spPr bwMode="auto">
              <a:xfrm>
                <a:off x="8351126" y="4008837"/>
                <a:ext cx="37868" cy="31557"/>
              </a:xfrm>
              <a:custGeom>
                <a:avLst/>
                <a:gdLst>
                  <a:gd name="T0" fmla="*/ 0 w 12"/>
                  <a:gd name="T1" fmla="*/ 9 h 10"/>
                  <a:gd name="T2" fmla="*/ 12 w 12"/>
                  <a:gd name="T3" fmla="*/ 0 h 10"/>
                  <a:gd name="T4" fmla="*/ 7 w 12"/>
                  <a:gd name="T5" fmla="*/ 10 h 10"/>
                  <a:gd name="T6" fmla="*/ 0 w 12"/>
                  <a:gd name="T7" fmla="*/ 9 h 10"/>
                </a:gdLst>
                <a:ahLst/>
                <a:cxnLst>
                  <a:cxn ang="0">
                    <a:pos x="T0" y="T1"/>
                  </a:cxn>
                  <a:cxn ang="0">
                    <a:pos x="T2" y="T3"/>
                  </a:cxn>
                  <a:cxn ang="0">
                    <a:pos x="T4" y="T5"/>
                  </a:cxn>
                  <a:cxn ang="0">
                    <a:pos x="T6" y="T7"/>
                  </a:cxn>
                </a:cxnLst>
                <a:rect l="0" t="0" r="r" b="b"/>
                <a:pathLst>
                  <a:path w="12" h="10">
                    <a:moveTo>
                      <a:pt x="0" y="9"/>
                    </a:moveTo>
                    <a:cubicBezTo>
                      <a:pt x="7" y="1"/>
                      <a:pt x="12" y="0"/>
                      <a:pt x="12" y="0"/>
                    </a:cubicBezTo>
                    <a:cubicBezTo>
                      <a:pt x="12" y="0"/>
                      <a:pt x="9" y="5"/>
                      <a:pt x="7" y="1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79">
                <a:extLst>
                  <a:ext uri="{FF2B5EF4-FFF2-40B4-BE49-F238E27FC236}">
                    <a16:creationId xmlns:a16="http://schemas.microsoft.com/office/drawing/2014/main" id="{A7880A61-3B6F-4957-B3CB-908791D5212F}"/>
                  </a:ext>
                </a:extLst>
              </p:cNvPr>
              <p:cNvSpPr>
                <a:spLocks/>
              </p:cNvSpPr>
              <p:nvPr/>
            </p:nvSpPr>
            <p:spPr bwMode="auto">
              <a:xfrm>
                <a:off x="8344814" y="4040394"/>
                <a:ext cx="22090" cy="15778"/>
              </a:xfrm>
              <a:custGeom>
                <a:avLst/>
                <a:gdLst>
                  <a:gd name="T0" fmla="*/ 6 w 14"/>
                  <a:gd name="T1" fmla="*/ 0 h 10"/>
                  <a:gd name="T2" fmla="*/ 4 w 14"/>
                  <a:gd name="T3" fmla="*/ 4 h 10"/>
                  <a:gd name="T4" fmla="*/ 0 w 14"/>
                  <a:gd name="T5" fmla="*/ 2 h 10"/>
                  <a:gd name="T6" fmla="*/ 0 w 14"/>
                  <a:gd name="T7" fmla="*/ 4 h 10"/>
                  <a:gd name="T8" fmla="*/ 4 w 14"/>
                  <a:gd name="T9" fmla="*/ 6 h 10"/>
                  <a:gd name="T10" fmla="*/ 4 w 14"/>
                  <a:gd name="T11" fmla="*/ 10 h 10"/>
                  <a:gd name="T12" fmla="*/ 6 w 14"/>
                  <a:gd name="T13" fmla="*/ 10 h 10"/>
                  <a:gd name="T14" fmla="*/ 6 w 14"/>
                  <a:gd name="T15" fmla="*/ 6 h 10"/>
                  <a:gd name="T16" fmla="*/ 14 w 14"/>
                  <a:gd name="T17" fmla="*/ 8 h 10"/>
                  <a:gd name="T18" fmla="*/ 14 w 14"/>
                  <a:gd name="T19" fmla="*/ 6 h 10"/>
                  <a:gd name="T20" fmla="*/ 6 w 14"/>
                  <a:gd name="T21" fmla="*/ 4 h 10"/>
                  <a:gd name="T22" fmla="*/ 8 w 14"/>
                  <a:gd name="T23" fmla="*/ 0 h 10"/>
                  <a:gd name="T24" fmla="*/ 6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6" y="0"/>
                    </a:moveTo>
                    <a:lnTo>
                      <a:pt x="4" y="4"/>
                    </a:lnTo>
                    <a:lnTo>
                      <a:pt x="0" y="2"/>
                    </a:lnTo>
                    <a:lnTo>
                      <a:pt x="0" y="4"/>
                    </a:lnTo>
                    <a:lnTo>
                      <a:pt x="4" y="6"/>
                    </a:lnTo>
                    <a:lnTo>
                      <a:pt x="4" y="10"/>
                    </a:lnTo>
                    <a:lnTo>
                      <a:pt x="6" y="10"/>
                    </a:lnTo>
                    <a:lnTo>
                      <a:pt x="6" y="6"/>
                    </a:lnTo>
                    <a:lnTo>
                      <a:pt x="14" y="8"/>
                    </a:lnTo>
                    <a:lnTo>
                      <a:pt x="14" y="6"/>
                    </a:lnTo>
                    <a:lnTo>
                      <a:pt x="6" y="4"/>
                    </a:lnTo>
                    <a:lnTo>
                      <a:pt x="8"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280">
                <a:extLst>
                  <a:ext uri="{FF2B5EF4-FFF2-40B4-BE49-F238E27FC236}">
                    <a16:creationId xmlns:a16="http://schemas.microsoft.com/office/drawing/2014/main" id="{E0F62A14-8534-43FD-8AE2-45FE23E8C324}"/>
                  </a:ext>
                </a:extLst>
              </p:cNvPr>
              <p:cNvSpPr>
                <a:spLocks/>
              </p:cNvSpPr>
              <p:nvPr/>
            </p:nvSpPr>
            <p:spPr bwMode="auto">
              <a:xfrm>
                <a:off x="8280123" y="2123313"/>
                <a:ext cx="134117" cy="105716"/>
              </a:xfrm>
              <a:custGeom>
                <a:avLst/>
                <a:gdLst>
                  <a:gd name="T0" fmla="*/ 43 w 43"/>
                  <a:gd name="T1" fmla="*/ 12 h 34"/>
                  <a:gd name="T2" fmla="*/ 3 w 43"/>
                  <a:gd name="T3" fmla="*/ 12 h 34"/>
                  <a:gd name="T4" fmla="*/ 0 w 43"/>
                  <a:gd name="T5" fmla="*/ 15 h 34"/>
                  <a:gd name="T6" fmla="*/ 18 w 43"/>
                  <a:gd name="T7" fmla="*/ 34 h 34"/>
                  <a:gd name="T8" fmla="*/ 43 w 43"/>
                  <a:gd name="T9" fmla="*/ 12 h 34"/>
                </a:gdLst>
                <a:ahLst/>
                <a:cxnLst>
                  <a:cxn ang="0">
                    <a:pos x="T0" y="T1"/>
                  </a:cxn>
                  <a:cxn ang="0">
                    <a:pos x="T2" y="T3"/>
                  </a:cxn>
                  <a:cxn ang="0">
                    <a:pos x="T4" y="T5"/>
                  </a:cxn>
                  <a:cxn ang="0">
                    <a:pos x="T6" y="T7"/>
                  </a:cxn>
                  <a:cxn ang="0">
                    <a:pos x="T8" y="T9"/>
                  </a:cxn>
                </a:cxnLst>
                <a:rect l="0" t="0" r="r" b="b"/>
                <a:pathLst>
                  <a:path w="43" h="34">
                    <a:moveTo>
                      <a:pt x="43" y="12"/>
                    </a:moveTo>
                    <a:cubicBezTo>
                      <a:pt x="42" y="11"/>
                      <a:pt x="17" y="0"/>
                      <a:pt x="3" y="12"/>
                    </a:cubicBezTo>
                    <a:cubicBezTo>
                      <a:pt x="0" y="15"/>
                      <a:pt x="0" y="15"/>
                      <a:pt x="0" y="15"/>
                    </a:cubicBezTo>
                    <a:cubicBezTo>
                      <a:pt x="18" y="34"/>
                      <a:pt x="18" y="34"/>
                      <a:pt x="18" y="34"/>
                    </a:cubicBezTo>
                    <a:lnTo>
                      <a:pt x="43" y="12"/>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1">
                <a:extLst>
                  <a:ext uri="{FF2B5EF4-FFF2-40B4-BE49-F238E27FC236}">
                    <a16:creationId xmlns:a16="http://schemas.microsoft.com/office/drawing/2014/main" id="{B7157D04-0CD5-4B30-AF2F-6B9563EFBFCF}"/>
                  </a:ext>
                </a:extLst>
              </p:cNvPr>
              <p:cNvSpPr>
                <a:spLocks/>
              </p:cNvSpPr>
              <p:nvPr/>
            </p:nvSpPr>
            <p:spPr bwMode="auto">
              <a:xfrm>
                <a:off x="8286434" y="2161181"/>
                <a:ext cx="154629" cy="173563"/>
              </a:xfrm>
              <a:custGeom>
                <a:avLst/>
                <a:gdLst>
                  <a:gd name="T0" fmla="*/ 36 w 50"/>
                  <a:gd name="T1" fmla="*/ 40 h 56"/>
                  <a:gd name="T2" fmla="*/ 41 w 50"/>
                  <a:gd name="T3" fmla="*/ 0 h 56"/>
                  <a:gd name="T4" fmla="*/ 0 w 50"/>
                  <a:gd name="T5" fmla="*/ 36 h 56"/>
                  <a:gd name="T6" fmla="*/ 18 w 50"/>
                  <a:gd name="T7" fmla="*/ 56 h 56"/>
                  <a:gd name="T8" fmla="*/ 36 w 50"/>
                  <a:gd name="T9" fmla="*/ 40 h 56"/>
                </a:gdLst>
                <a:ahLst/>
                <a:cxnLst>
                  <a:cxn ang="0">
                    <a:pos x="T0" y="T1"/>
                  </a:cxn>
                  <a:cxn ang="0">
                    <a:pos x="T2" y="T3"/>
                  </a:cxn>
                  <a:cxn ang="0">
                    <a:pos x="T4" y="T5"/>
                  </a:cxn>
                  <a:cxn ang="0">
                    <a:pos x="T6" y="T7"/>
                  </a:cxn>
                  <a:cxn ang="0">
                    <a:pos x="T8" y="T9"/>
                  </a:cxn>
                </a:cxnLst>
                <a:rect l="0" t="0" r="r" b="b"/>
                <a:pathLst>
                  <a:path w="50" h="56">
                    <a:moveTo>
                      <a:pt x="36" y="40"/>
                    </a:moveTo>
                    <a:cubicBezTo>
                      <a:pt x="50" y="28"/>
                      <a:pt x="42" y="2"/>
                      <a:pt x="41" y="0"/>
                    </a:cubicBezTo>
                    <a:cubicBezTo>
                      <a:pt x="0" y="36"/>
                      <a:pt x="0" y="36"/>
                      <a:pt x="0" y="36"/>
                    </a:cubicBezTo>
                    <a:cubicBezTo>
                      <a:pt x="18" y="56"/>
                      <a:pt x="18" y="56"/>
                      <a:pt x="18" y="56"/>
                    </a:cubicBezTo>
                    <a:lnTo>
                      <a:pt x="36" y="40"/>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282">
                <a:extLst>
                  <a:ext uri="{FF2B5EF4-FFF2-40B4-BE49-F238E27FC236}">
                    <a16:creationId xmlns:a16="http://schemas.microsoft.com/office/drawing/2014/main" id="{733F1494-9F7D-408D-9CC6-FC9E8578987B}"/>
                  </a:ext>
                </a:extLst>
              </p:cNvPr>
              <p:cNvSpPr>
                <a:spLocks/>
              </p:cNvSpPr>
              <p:nvPr/>
            </p:nvSpPr>
            <p:spPr bwMode="auto">
              <a:xfrm>
                <a:off x="8232788" y="2170648"/>
                <a:ext cx="102560" cy="102560"/>
              </a:xfrm>
              <a:custGeom>
                <a:avLst/>
                <a:gdLst>
                  <a:gd name="T0" fmla="*/ 65 w 65"/>
                  <a:gd name="T1" fmla="*/ 37 h 65"/>
                  <a:gd name="T2" fmla="*/ 30 w 65"/>
                  <a:gd name="T3" fmla="*/ 0 h 65"/>
                  <a:gd name="T4" fmla="*/ 0 w 65"/>
                  <a:gd name="T5" fmla="*/ 25 h 65"/>
                  <a:gd name="T6" fmla="*/ 34 w 65"/>
                  <a:gd name="T7" fmla="*/ 65 h 65"/>
                  <a:gd name="T8" fmla="*/ 65 w 65"/>
                  <a:gd name="T9" fmla="*/ 37 h 65"/>
                </a:gdLst>
                <a:ahLst/>
                <a:cxnLst>
                  <a:cxn ang="0">
                    <a:pos x="T0" y="T1"/>
                  </a:cxn>
                  <a:cxn ang="0">
                    <a:pos x="T2" y="T3"/>
                  </a:cxn>
                  <a:cxn ang="0">
                    <a:pos x="T4" y="T5"/>
                  </a:cxn>
                  <a:cxn ang="0">
                    <a:pos x="T6" y="T7"/>
                  </a:cxn>
                  <a:cxn ang="0">
                    <a:pos x="T8" y="T9"/>
                  </a:cxn>
                </a:cxnLst>
                <a:rect l="0" t="0" r="r" b="b"/>
                <a:pathLst>
                  <a:path w="65" h="65">
                    <a:moveTo>
                      <a:pt x="65" y="37"/>
                    </a:moveTo>
                    <a:lnTo>
                      <a:pt x="30" y="0"/>
                    </a:lnTo>
                    <a:lnTo>
                      <a:pt x="0" y="25"/>
                    </a:lnTo>
                    <a:lnTo>
                      <a:pt x="34" y="65"/>
                    </a:lnTo>
                    <a:lnTo>
                      <a:pt x="65" y="3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3">
                <a:extLst>
                  <a:ext uri="{FF2B5EF4-FFF2-40B4-BE49-F238E27FC236}">
                    <a16:creationId xmlns:a16="http://schemas.microsoft.com/office/drawing/2014/main" id="{820C38D3-3DCE-44C3-A392-E844A461A99D}"/>
                  </a:ext>
                </a:extLst>
              </p:cNvPr>
              <p:cNvSpPr>
                <a:spLocks/>
              </p:cNvSpPr>
              <p:nvPr/>
            </p:nvSpPr>
            <p:spPr bwMode="auto">
              <a:xfrm>
                <a:off x="8254878" y="2173804"/>
                <a:ext cx="77315" cy="77315"/>
              </a:xfrm>
              <a:custGeom>
                <a:avLst/>
                <a:gdLst>
                  <a:gd name="T0" fmla="*/ 1 w 25"/>
                  <a:gd name="T1" fmla="*/ 7 h 25"/>
                  <a:gd name="T2" fmla="*/ 3 w 25"/>
                  <a:gd name="T3" fmla="*/ 9 h 25"/>
                  <a:gd name="T4" fmla="*/ 4 w 25"/>
                  <a:gd name="T5" fmla="*/ 11 h 25"/>
                  <a:gd name="T6" fmla="*/ 6 w 25"/>
                  <a:gd name="T7" fmla="*/ 12 h 25"/>
                  <a:gd name="T8" fmla="*/ 7 w 25"/>
                  <a:gd name="T9" fmla="*/ 14 h 25"/>
                  <a:gd name="T10" fmla="*/ 9 w 25"/>
                  <a:gd name="T11" fmla="*/ 15 h 25"/>
                  <a:gd name="T12" fmla="*/ 10 w 25"/>
                  <a:gd name="T13" fmla="*/ 17 h 25"/>
                  <a:gd name="T14" fmla="*/ 12 w 25"/>
                  <a:gd name="T15" fmla="*/ 19 h 25"/>
                  <a:gd name="T16" fmla="*/ 13 w 25"/>
                  <a:gd name="T17" fmla="*/ 21 h 25"/>
                  <a:gd name="T18" fmla="*/ 15 w 25"/>
                  <a:gd name="T19" fmla="*/ 22 h 25"/>
                  <a:gd name="T20" fmla="*/ 15 w 25"/>
                  <a:gd name="T21" fmla="*/ 24 h 25"/>
                  <a:gd name="T22" fmla="*/ 18 w 25"/>
                  <a:gd name="T23" fmla="*/ 25 h 25"/>
                  <a:gd name="T24" fmla="*/ 25 w 25"/>
                  <a:gd name="T25" fmla="*/ 20 h 25"/>
                  <a:gd name="T26" fmla="*/ 22 w 25"/>
                  <a:gd name="T27" fmla="*/ 19 h 25"/>
                  <a:gd name="T28" fmla="*/ 21 w 25"/>
                  <a:gd name="T29" fmla="*/ 16 h 25"/>
                  <a:gd name="T30" fmla="*/ 19 w 25"/>
                  <a:gd name="T31" fmla="*/ 15 h 25"/>
                  <a:gd name="T32" fmla="*/ 18 w 25"/>
                  <a:gd name="T33" fmla="*/ 13 h 25"/>
                  <a:gd name="T34" fmla="*/ 16 w 25"/>
                  <a:gd name="T35" fmla="*/ 12 h 25"/>
                  <a:gd name="T36" fmla="*/ 15 w 25"/>
                  <a:gd name="T37" fmla="*/ 10 h 25"/>
                  <a:gd name="T38" fmla="*/ 13 w 25"/>
                  <a:gd name="T39" fmla="*/ 9 h 25"/>
                  <a:gd name="T40" fmla="*/ 12 w 25"/>
                  <a:gd name="T41" fmla="*/ 6 h 25"/>
                  <a:gd name="T42" fmla="*/ 10 w 25"/>
                  <a:gd name="T43" fmla="*/ 5 h 25"/>
                  <a:gd name="T44" fmla="*/ 9 w 25"/>
                  <a:gd name="T45" fmla="*/ 3 h 25"/>
                  <a:gd name="T46" fmla="*/ 7 w 25"/>
                  <a:gd name="T47" fmla="*/ 2 h 25"/>
                  <a:gd name="T48" fmla="*/ 7 w 25"/>
                  <a:gd name="T49" fmla="*/ 0 h 25"/>
                  <a:gd name="T50" fmla="*/ 0 w 25"/>
                  <a:gd name="T51" fmla="*/ 6 h 25"/>
                  <a:gd name="T52" fmla="*/ 1 w 25"/>
                  <a:gd name="T5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5">
                    <a:moveTo>
                      <a:pt x="1" y="7"/>
                    </a:moveTo>
                    <a:cubicBezTo>
                      <a:pt x="1" y="8"/>
                      <a:pt x="2" y="8"/>
                      <a:pt x="3" y="9"/>
                    </a:cubicBezTo>
                    <a:cubicBezTo>
                      <a:pt x="4" y="9"/>
                      <a:pt x="3" y="10"/>
                      <a:pt x="4" y="11"/>
                    </a:cubicBezTo>
                    <a:cubicBezTo>
                      <a:pt x="4" y="11"/>
                      <a:pt x="5" y="11"/>
                      <a:pt x="6" y="12"/>
                    </a:cubicBezTo>
                    <a:cubicBezTo>
                      <a:pt x="6" y="13"/>
                      <a:pt x="6" y="13"/>
                      <a:pt x="7" y="14"/>
                    </a:cubicBezTo>
                    <a:cubicBezTo>
                      <a:pt x="7" y="15"/>
                      <a:pt x="8" y="15"/>
                      <a:pt x="9" y="15"/>
                    </a:cubicBezTo>
                    <a:cubicBezTo>
                      <a:pt x="9" y="16"/>
                      <a:pt x="9" y="17"/>
                      <a:pt x="10" y="17"/>
                    </a:cubicBezTo>
                    <a:cubicBezTo>
                      <a:pt x="10" y="18"/>
                      <a:pt x="11" y="18"/>
                      <a:pt x="12" y="19"/>
                    </a:cubicBezTo>
                    <a:cubicBezTo>
                      <a:pt x="12" y="19"/>
                      <a:pt x="12" y="20"/>
                      <a:pt x="13" y="21"/>
                    </a:cubicBezTo>
                    <a:cubicBezTo>
                      <a:pt x="13" y="21"/>
                      <a:pt x="14" y="21"/>
                      <a:pt x="15" y="22"/>
                    </a:cubicBezTo>
                    <a:cubicBezTo>
                      <a:pt x="15" y="23"/>
                      <a:pt x="15" y="23"/>
                      <a:pt x="15" y="24"/>
                    </a:cubicBezTo>
                    <a:cubicBezTo>
                      <a:pt x="16" y="25"/>
                      <a:pt x="17" y="25"/>
                      <a:pt x="18" y="25"/>
                    </a:cubicBezTo>
                    <a:cubicBezTo>
                      <a:pt x="25" y="20"/>
                      <a:pt x="25" y="20"/>
                      <a:pt x="25" y="20"/>
                    </a:cubicBezTo>
                    <a:cubicBezTo>
                      <a:pt x="24" y="19"/>
                      <a:pt x="22" y="19"/>
                      <a:pt x="22" y="19"/>
                    </a:cubicBezTo>
                    <a:cubicBezTo>
                      <a:pt x="21" y="18"/>
                      <a:pt x="22" y="17"/>
                      <a:pt x="21" y="16"/>
                    </a:cubicBezTo>
                    <a:cubicBezTo>
                      <a:pt x="20" y="15"/>
                      <a:pt x="19" y="16"/>
                      <a:pt x="19" y="15"/>
                    </a:cubicBezTo>
                    <a:cubicBezTo>
                      <a:pt x="18" y="15"/>
                      <a:pt x="19" y="14"/>
                      <a:pt x="18" y="13"/>
                    </a:cubicBezTo>
                    <a:cubicBezTo>
                      <a:pt x="18" y="12"/>
                      <a:pt x="17" y="13"/>
                      <a:pt x="16" y="12"/>
                    </a:cubicBezTo>
                    <a:cubicBezTo>
                      <a:pt x="15" y="11"/>
                      <a:pt x="16" y="10"/>
                      <a:pt x="15" y="10"/>
                    </a:cubicBezTo>
                    <a:cubicBezTo>
                      <a:pt x="15" y="9"/>
                      <a:pt x="14" y="9"/>
                      <a:pt x="13" y="9"/>
                    </a:cubicBezTo>
                    <a:cubicBezTo>
                      <a:pt x="12" y="8"/>
                      <a:pt x="13" y="7"/>
                      <a:pt x="12" y="6"/>
                    </a:cubicBezTo>
                    <a:cubicBezTo>
                      <a:pt x="12" y="6"/>
                      <a:pt x="11" y="6"/>
                      <a:pt x="10" y="5"/>
                    </a:cubicBezTo>
                    <a:cubicBezTo>
                      <a:pt x="9" y="5"/>
                      <a:pt x="10" y="4"/>
                      <a:pt x="9" y="3"/>
                    </a:cubicBezTo>
                    <a:cubicBezTo>
                      <a:pt x="9" y="2"/>
                      <a:pt x="8" y="3"/>
                      <a:pt x="7" y="2"/>
                    </a:cubicBezTo>
                    <a:cubicBezTo>
                      <a:pt x="7" y="1"/>
                      <a:pt x="7" y="1"/>
                      <a:pt x="7" y="0"/>
                    </a:cubicBezTo>
                    <a:cubicBezTo>
                      <a:pt x="0" y="6"/>
                      <a:pt x="0" y="6"/>
                      <a:pt x="0" y="6"/>
                    </a:cubicBezTo>
                    <a:cubicBezTo>
                      <a:pt x="1" y="6"/>
                      <a:pt x="0" y="7"/>
                      <a:pt x="1"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284">
                <a:extLst>
                  <a:ext uri="{FF2B5EF4-FFF2-40B4-BE49-F238E27FC236}">
                    <a16:creationId xmlns:a16="http://schemas.microsoft.com/office/drawing/2014/main" id="{A015DBFB-DCEE-4DA2-BDF9-222196CA0431}"/>
                  </a:ext>
                </a:extLst>
              </p:cNvPr>
              <p:cNvSpPr>
                <a:spLocks/>
              </p:cNvSpPr>
              <p:nvPr/>
            </p:nvSpPr>
            <p:spPr bwMode="auto">
              <a:xfrm>
                <a:off x="8261189" y="2180115"/>
                <a:ext cx="61536" cy="64692"/>
              </a:xfrm>
              <a:custGeom>
                <a:avLst/>
                <a:gdLst>
                  <a:gd name="T0" fmla="*/ 1 w 20"/>
                  <a:gd name="T1" fmla="*/ 4 h 21"/>
                  <a:gd name="T2" fmla="*/ 3 w 20"/>
                  <a:gd name="T3" fmla="*/ 5 h 21"/>
                  <a:gd name="T4" fmla="*/ 4 w 20"/>
                  <a:gd name="T5" fmla="*/ 7 h 21"/>
                  <a:gd name="T6" fmla="*/ 6 w 20"/>
                  <a:gd name="T7" fmla="*/ 8 h 21"/>
                  <a:gd name="T8" fmla="*/ 7 w 20"/>
                  <a:gd name="T9" fmla="*/ 10 h 21"/>
                  <a:gd name="T10" fmla="*/ 9 w 20"/>
                  <a:gd name="T11" fmla="*/ 11 h 21"/>
                  <a:gd name="T12" fmla="*/ 10 w 20"/>
                  <a:gd name="T13" fmla="*/ 13 h 21"/>
                  <a:gd name="T14" fmla="*/ 12 w 20"/>
                  <a:gd name="T15" fmla="*/ 15 h 21"/>
                  <a:gd name="T16" fmla="*/ 13 w 20"/>
                  <a:gd name="T17" fmla="*/ 17 h 21"/>
                  <a:gd name="T18" fmla="*/ 15 w 20"/>
                  <a:gd name="T19" fmla="*/ 18 h 21"/>
                  <a:gd name="T20" fmla="*/ 16 w 20"/>
                  <a:gd name="T21" fmla="*/ 20 h 21"/>
                  <a:gd name="T22" fmla="*/ 18 w 20"/>
                  <a:gd name="T23" fmla="*/ 21 h 21"/>
                  <a:gd name="T24" fmla="*/ 20 w 20"/>
                  <a:gd name="T25" fmla="*/ 19 h 21"/>
                  <a:gd name="T26" fmla="*/ 18 w 20"/>
                  <a:gd name="T27" fmla="*/ 18 h 21"/>
                  <a:gd name="T28" fmla="*/ 17 w 20"/>
                  <a:gd name="T29" fmla="*/ 16 h 21"/>
                  <a:gd name="T30" fmla="*/ 15 w 20"/>
                  <a:gd name="T31" fmla="*/ 15 h 21"/>
                  <a:gd name="T32" fmla="*/ 14 w 20"/>
                  <a:gd name="T33" fmla="*/ 13 h 21"/>
                  <a:gd name="T34" fmla="*/ 12 w 20"/>
                  <a:gd name="T35" fmla="*/ 12 h 21"/>
                  <a:gd name="T36" fmla="*/ 11 w 20"/>
                  <a:gd name="T37" fmla="*/ 9 h 21"/>
                  <a:gd name="T38" fmla="*/ 9 w 20"/>
                  <a:gd name="T39" fmla="*/ 8 h 21"/>
                  <a:gd name="T40" fmla="*/ 8 w 20"/>
                  <a:gd name="T41" fmla="*/ 6 h 21"/>
                  <a:gd name="T42" fmla="*/ 6 w 20"/>
                  <a:gd name="T43" fmla="*/ 5 h 21"/>
                  <a:gd name="T44" fmla="*/ 5 w 20"/>
                  <a:gd name="T45" fmla="*/ 3 h 21"/>
                  <a:gd name="T46" fmla="*/ 3 w 20"/>
                  <a:gd name="T47" fmla="*/ 2 h 21"/>
                  <a:gd name="T48" fmla="*/ 2 w 20"/>
                  <a:gd name="T49" fmla="*/ 0 h 21"/>
                  <a:gd name="T50" fmla="*/ 0 w 20"/>
                  <a:gd name="T51" fmla="*/ 2 h 21"/>
                  <a:gd name="T52" fmla="*/ 1 w 20"/>
                  <a:gd name="T5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1">
                    <a:moveTo>
                      <a:pt x="1" y="4"/>
                    </a:moveTo>
                    <a:cubicBezTo>
                      <a:pt x="2" y="4"/>
                      <a:pt x="2" y="4"/>
                      <a:pt x="3" y="5"/>
                    </a:cubicBezTo>
                    <a:cubicBezTo>
                      <a:pt x="4" y="5"/>
                      <a:pt x="3" y="6"/>
                      <a:pt x="4" y="7"/>
                    </a:cubicBezTo>
                    <a:cubicBezTo>
                      <a:pt x="4" y="8"/>
                      <a:pt x="5" y="7"/>
                      <a:pt x="6" y="8"/>
                    </a:cubicBezTo>
                    <a:cubicBezTo>
                      <a:pt x="7" y="9"/>
                      <a:pt x="6" y="10"/>
                      <a:pt x="7" y="10"/>
                    </a:cubicBezTo>
                    <a:cubicBezTo>
                      <a:pt x="7" y="11"/>
                      <a:pt x="8" y="11"/>
                      <a:pt x="9" y="11"/>
                    </a:cubicBezTo>
                    <a:cubicBezTo>
                      <a:pt x="10" y="12"/>
                      <a:pt x="9" y="13"/>
                      <a:pt x="10" y="13"/>
                    </a:cubicBezTo>
                    <a:cubicBezTo>
                      <a:pt x="10" y="14"/>
                      <a:pt x="11" y="14"/>
                      <a:pt x="12" y="15"/>
                    </a:cubicBezTo>
                    <a:cubicBezTo>
                      <a:pt x="13" y="15"/>
                      <a:pt x="12" y="16"/>
                      <a:pt x="13" y="17"/>
                    </a:cubicBezTo>
                    <a:cubicBezTo>
                      <a:pt x="13" y="18"/>
                      <a:pt x="14" y="17"/>
                      <a:pt x="15" y="18"/>
                    </a:cubicBezTo>
                    <a:cubicBezTo>
                      <a:pt x="16" y="19"/>
                      <a:pt x="15" y="19"/>
                      <a:pt x="16" y="20"/>
                    </a:cubicBezTo>
                    <a:cubicBezTo>
                      <a:pt x="16" y="21"/>
                      <a:pt x="18" y="21"/>
                      <a:pt x="18" y="21"/>
                    </a:cubicBezTo>
                    <a:cubicBezTo>
                      <a:pt x="20" y="19"/>
                      <a:pt x="20" y="19"/>
                      <a:pt x="20" y="19"/>
                    </a:cubicBezTo>
                    <a:cubicBezTo>
                      <a:pt x="20" y="19"/>
                      <a:pt x="18" y="19"/>
                      <a:pt x="18" y="18"/>
                    </a:cubicBezTo>
                    <a:cubicBezTo>
                      <a:pt x="17" y="18"/>
                      <a:pt x="18" y="17"/>
                      <a:pt x="17" y="16"/>
                    </a:cubicBezTo>
                    <a:cubicBezTo>
                      <a:pt x="16" y="15"/>
                      <a:pt x="15" y="16"/>
                      <a:pt x="15" y="15"/>
                    </a:cubicBezTo>
                    <a:cubicBezTo>
                      <a:pt x="14" y="14"/>
                      <a:pt x="15" y="14"/>
                      <a:pt x="14" y="13"/>
                    </a:cubicBezTo>
                    <a:cubicBezTo>
                      <a:pt x="13" y="12"/>
                      <a:pt x="12" y="12"/>
                      <a:pt x="12" y="12"/>
                    </a:cubicBezTo>
                    <a:cubicBezTo>
                      <a:pt x="11" y="11"/>
                      <a:pt x="12" y="10"/>
                      <a:pt x="11" y="9"/>
                    </a:cubicBezTo>
                    <a:cubicBezTo>
                      <a:pt x="10" y="9"/>
                      <a:pt x="9" y="9"/>
                      <a:pt x="9" y="8"/>
                    </a:cubicBezTo>
                    <a:cubicBezTo>
                      <a:pt x="8" y="8"/>
                      <a:pt x="9" y="7"/>
                      <a:pt x="8" y="6"/>
                    </a:cubicBezTo>
                    <a:cubicBezTo>
                      <a:pt x="7" y="5"/>
                      <a:pt x="6" y="6"/>
                      <a:pt x="6" y="5"/>
                    </a:cubicBezTo>
                    <a:cubicBezTo>
                      <a:pt x="5" y="4"/>
                      <a:pt x="6" y="4"/>
                      <a:pt x="5" y="3"/>
                    </a:cubicBezTo>
                    <a:cubicBezTo>
                      <a:pt x="4" y="2"/>
                      <a:pt x="4" y="2"/>
                      <a:pt x="3" y="2"/>
                    </a:cubicBezTo>
                    <a:cubicBezTo>
                      <a:pt x="2" y="1"/>
                      <a:pt x="3" y="1"/>
                      <a:pt x="2" y="0"/>
                    </a:cubicBezTo>
                    <a:cubicBezTo>
                      <a:pt x="0" y="2"/>
                      <a:pt x="0" y="2"/>
                      <a:pt x="0" y="2"/>
                    </a:cubicBezTo>
                    <a:cubicBezTo>
                      <a:pt x="1" y="2"/>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5">
                <a:extLst>
                  <a:ext uri="{FF2B5EF4-FFF2-40B4-BE49-F238E27FC236}">
                    <a16:creationId xmlns:a16="http://schemas.microsoft.com/office/drawing/2014/main" id="{87BBD9AB-9ED3-4610-93DE-3E87AFD67EF3}"/>
                  </a:ext>
                </a:extLst>
              </p:cNvPr>
              <p:cNvSpPr>
                <a:spLocks/>
              </p:cNvSpPr>
              <p:nvPr/>
            </p:nvSpPr>
            <p:spPr bwMode="auto">
              <a:xfrm>
                <a:off x="8325880" y="2183271"/>
                <a:ext cx="15778" cy="36291"/>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2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5 w 5"/>
                  <a:gd name="T37" fmla="*/ 11 h 12"/>
                  <a:gd name="T38" fmla="*/ 5 w 5"/>
                  <a:gd name="T39" fmla="*/ 10 h 12"/>
                  <a:gd name="T40" fmla="*/ 5 w 5"/>
                  <a:gd name="T41" fmla="*/ 8 h 12"/>
                  <a:gd name="T42" fmla="*/ 5 w 5"/>
                  <a:gd name="T43" fmla="*/ 6 h 12"/>
                  <a:gd name="T44" fmla="*/ 4 w 5"/>
                  <a:gd name="T45" fmla="*/ 5 h 12"/>
                  <a:gd name="T46" fmla="*/ 3 w 5"/>
                  <a:gd name="T47" fmla="*/ 5 h 12"/>
                  <a:gd name="T48" fmla="*/ 3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1" y="5"/>
                      <a:pt x="2" y="6"/>
                    </a:cubicBezTo>
                    <a:cubicBezTo>
                      <a:pt x="2" y="6"/>
                      <a:pt x="2" y="7"/>
                      <a:pt x="2" y="7"/>
                    </a:cubicBezTo>
                    <a:cubicBezTo>
                      <a:pt x="2" y="7"/>
                      <a:pt x="2" y="8"/>
                      <a:pt x="2" y="9"/>
                    </a:cubicBezTo>
                    <a:cubicBezTo>
                      <a:pt x="2" y="9"/>
                      <a:pt x="2" y="10"/>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2"/>
                      <a:pt x="5" y="11"/>
                      <a:pt x="5" y="11"/>
                    </a:cubicBezTo>
                    <a:cubicBezTo>
                      <a:pt x="4" y="10"/>
                      <a:pt x="5" y="10"/>
                      <a:pt x="5" y="10"/>
                    </a:cubicBezTo>
                    <a:cubicBezTo>
                      <a:pt x="5" y="9"/>
                      <a:pt x="5" y="8"/>
                      <a:pt x="5" y="8"/>
                    </a:cubicBezTo>
                    <a:cubicBezTo>
                      <a:pt x="5" y="8"/>
                      <a:pt x="5" y="6"/>
                      <a:pt x="5" y="6"/>
                    </a:cubicBezTo>
                    <a:cubicBezTo>
                      <a:pt x="5" y="6"/>
                      <a:pt x="5" y="5"/>
                      <a:pt x="4" y="5"/>
                    </a:cubicBezTo>
                    <a:cubicBezTo>
                      <a:pt x="4" y="5"/>
                      <a:pt x="4" y="5"/>
                      <a:pt x="3" y="5"/>
                    </a:cubicBezTo>
                    <a:cubicBezTo>
                      <a:pt x="3" y="4"/>
                      <a:pt x="3" y="4"/>
                      <a:pt x="3"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286">
                <a:extLst>
                  <a:ext uri="{FF2B5EF4-FFF2-40B4-BE49-F238E27FC236}">
                    <a16:creationId xmlns:a16="http://schemas.microsoft.com/office/drawing/2014/main" id="{B3CF4DD2-8B1E-4A90-BE39-7428AFCD79FA}"/>
                  </a:ext>
                </a:extLst>
              </p:cNvPr>
              <p:cNvSpPr>
                <a:spLocks/>
              </p:cNvSpPr>
              <p:nvPr/>
            </p:nvSpPr>
            <p:spPr bwMode="auto">
              <a:xfrm>
                <a:off x="8338503" y="2195894"/>
                <a:ext cx="6311" cy="3156"/>
              </a:xfrm>
              <a:custGeom>
                <a:avLst/>
                <a:gdLst>
                  <a:gd name="T0" fmla="*/ 0 w 2"/>
                  <a:gd name="T1" fmla="*/ 1 h 1"/>
                  <a:gd name="T2" fmla="*/ 0 w 2"/>
                  <a:gd name="T3" fmla="*/ 0 h 1"/>
                  <a:gd name="T4" fmla="*/ 1 w 2"/>
                  <a:gd name="T5" fmla="*/ 1 h 1"/>
                  <a:gd name="T6" fmla="*/ 2 w 2"/>
                  <a:gd name="T7" fmla="*/ 1 h 1"/>
                  <a:gd name="T8" fmla="*/ 2 w 2"/>
                  <a:gd name="T9" fmla="*/ 1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0"/>
                      <a:pt x="0" y="0"/>
                    </a:cubicBezTo>
                    <a:cubicBezTo>
                      <a:pt x="0" y="0"/>
                      <a:pt x="1" y="1"/>
                      <a:pt x="1" y="1"/>
                    </a:cubicBezTo>
                    <a:cubicBezTo>
                      <a:pt x="1" y="1"/>
                      <a:pt x="2" y="1"/>
                      <a:pt x="2" y="1"/>
                    </a:cubicBezTo>
                    <a:cubicBezTo>
                      <a:pt x="2" y="1"/>
                      <a:pt x="2" y="1"/>
                      <a:pt x="2" y="1"/>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87">
                <a:extLst>
                  <a:ext uri="{FF2B5EF4-FFF2-40B4-BE49-F238E27FC236}">
                    <a16:creationId xmlns:a16="http://schemas.microsoft.com/office/drawing/2014/main" id="{88420856-63EC-4667-B370-1883976A6552}"/>
                  </a:ext>
                </a:extLst>
              </p:cNvPr>
              <p:cNvSpPr>
                <a:spLocks/>
              </p:cNvSpPr>
              <p:nvPr/>
            </p:nvSpPr>
            <p:spPr bwMode="auto">
              <a:xfrm>
                <a:off x="8341659" y="2199049"/>
                <a:ext cx="3156" cy="3156"/>
              </a:xfrm>
              <a:custGeom>
                <a:avLst/>
                <a:gdLst>
                  <a:gd name="T0" fmla="*/ 0 w 1"/>
                  <a:gd name="T1" fmla="*/ 1 h 1"/>
                  <a:gd name="T2" fmla="*/ 0 w 1"/>
                  <a:gd name="T3" fmla="*/ 0 h 1"/>
                  <a:gd name="T4" fmla="*/ 0 w 1"/>
                  <a:gd name="T5" fmla="*/ 1 h 1"/>
                  <a:gd name="T6" fmla="*/ 1 w 1"/>
                  <a:gd name="T7" fmla="*/ 1 h 1"/>
                  <a:gd name="T8" fmla="*/ 1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0"/>
                      <a:pt x="0" y="0"/>
                    </a:cubicBezTo>
                    <a:cubicBezTo>
                      <a:pt x="0" y="0"/>
                      <a:pt x="0" y="1"/>
                      <a:pt x="0"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288">
                <a:extLst>
                  <a:ext uri="{FF2B5EF4-FFF2-40B4-BE49-F238E27FC236}">
                    <a16:creationId xmlns:a16="http://schemas.microsoft.com/office/drawing/2014/main" id="{218D583C-741D-4C13-B72A-123745BE3896}"/>
                  </a:ext>
                </a:extLst>
              </p:cNvPr>
              <p:cNvSpPr>
                <a:spLocks/>
              </p:cNvSpPr>
              <p:nvPr/>
            </p:nvSpPr>
            <p:spPr bwMode="auto">
              <a:xfrm>
                <a:off x="8341659" y="2195894"/>
                <a:ext cx="6311" cy="6311"/>
              </a:xfrm>
              <a:custGeom>
                <a:avLst/>
                <a:gdLst>
                  <a:gd name="T0" fmla="*/ 2 w 4"/>
                  <a:gd name="T1" fmla="*/ 2 h 4"/>
                  <a:gd name="T2" fmla="*/ 2 w 4"/>
                  <a:gd name="T3" fmla="*/ 2 h 4"/>
                  <a:gd name="T4" fmla="*/ 4 w 4"/>
                  <a:gd name="T5" fmla="*/ 4 h 4"/>
                  <a:gd name="T6" fmla="*/ 4 w 4"/>
                  <a:gd name="T7" fmla="*/ 2 h 4"/>
                  <a:gd name="T8" fmla="*/ 4 w 4"/>
                  <a:gd name="T9" fmla="*/ 4 h 4"/>
                  <a:gd name="T10" fmla="*/ 4 w 4"/>
                  <a:gd name="T11" fmla="*/ 2 h 4"/>
                  <a:gd name="T12" fmla="*/ 4 w 4"/>
                  <a:gd name="T13" fmla="*/ 2 h 4"/>
                  <a:gd name="T14" fmla="*/ 2 w 4"/>
                  <a:gd name="T15" fmla="*/ 2 h 4"/>
                  <a:gd name="T16" fmla="*/ 2 w 4"/>
                  <a:gd name="T17" fmla="*/ 2 h 4"/>
                  <a:gd name="T18" fmla="*/ 2 w 4"/>
                  <a:gd name="T19" fmla="*/ 2 h 4"/>
                  <a:gd name="T20" fmla="*/ 0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4" y="4"/>
                    </a:lnTo>
                    <a:lnTo>
                      <a:pt x="4" y="2"/>
                    </a:lnTo>
                    <a:lnTo>
                      <a:pt x="4" y="4"/>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89">
                <a:extLst>
                  <a:ext uri="{FF2B5EF4-FFF2-40B4-BE49-F238E27FC236}">
                    <a16:creationId xmlns:a16="http://schemas.microsoft.com/office/drawing/2014/main" id="{8ABE092A-2933-450F-A69B-FB58D37CAB9C}"/>
                  </a:ext>
                </a:extLst>
              </p:cNvPr>
              <p:cNvSpPr>
                <a:spLocks/>
              </p:cNvSpPr>
              <p:nvPr/>
            </p:nvSpPr>
            <p:spPr bwMode="auto">
              <a:xfrm>
                <a:off x="8344814" y="2199049"/>
                <a:ext cx="3156" cy="4734"/>
              </a:xfrm>
              <a:custGeom>
                <a:avLst/>
                <a:gdLst>
                  <a:gd name="T0" fmla="*/ 0 w 2"/>
                  <a:gd name="T1" fmla="*/ 2 h 3"/>
                  <a:gd name="T2" fmla="*/ 0 w 2"/>
                  <a:gd name="T3" fmla="*/ 2 h 3"/>
                  <a:gd name="T4" fmla="*/ 2 w 2"/>
                  <a:gd name="T5" fmla="*/ 3 h 3"/>
                  <a:gd name="T6" fmla="*/ 2 w 2"/>
                  <a:gd name="T7" fmla="*/ 2 h 3"/>
                  <a:gd name="T8" fmla="*/ 2 w 2"/>
                  <a:gd name="T9" fmla="*/ 3 h 3"/>
                  <a:gd name="T10" fmla="*/ 2 w 2"/>
                  <a:gd name="T11" fmla="*/ 2 h 3"/>
                  <a:gd name="T12" fmla="*/ 2 w 2"/>
                  <a:gd name="T13" fmla="*/ 2 h 3"/>
                  <a:gd name="T14" fmla="*/ 0 w 2"/>
                  <a:gd name="T15" fmla="*/ 2 h 3"/>
                  <a:gd name="T16" fmla="*/ 0 w 2"/>
                  <a:gd name="T17" fmla="*/ 2 h 3"/>
                  <a:gd name="T18" fmla="*/ 0 w 2"/>
                  <a:gd name="T19" fmla="*/ 2 h 3"/>
                  <a:gd name="T20" fmla="*/ 0 w 2"/>
                  <a:gd name="T21" fmla="*/ 0 h 3"/>
                  <a:gd name="T22" fmla="*/ 0 w 2"/>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2"/>
                    </a:moveTo>
                    <a:lnTo>
                      <a:pt x="0" y="2"/>
                    </a:lnTo>
                    <a:lnTo>
                      <a:pt x="2" y="3"/>
                    </a:lnTo>
                    <a:lnTo>
                      <a:pt x="2" y="2"/>
                    </a:lnTo>
                    <a:lnTo>
                      <a:pt x="2" y="3"/>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290">
                <a:extLst>
                  <a:ext uri="{FF2B5EF4-FFF2-40B4-BE49-F238E27FC236}">
                    <a16:creationId xmlns:a16="http://schemas.microsoft.com/office/drawing/2014/main" id="{0922A03B-2E4E-47BB-B219-D7BF55DD2838}"/>
                  </a:ext>
                </a:extLst>
              </p:cNvPr>
              <p:cNvSpPr>
                <a:spLocks/>
              </p:cNvSpPr>
              <p:nvPr/>
            </p:nvSpPr>
            <p:spPr bwMode="auto">
              <a:xfrm>
                <a:off x="8335347" y="2216405"/>
                <a:ext cx="3156"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1">
                <a:extLst>
                  <a:ext uri="{FF2B5EF4-FFF2-40B4-BE49-F238E27FC236}">
                    <a16:creationId xmlns:a16="http://schemas.microsoft.com/office/drawing/2014/main" id="{2652E1E0-034A-4A39-8A5E-832BBFCD8F1F}"/>
                  </a:ext>
                </a:extLst>
              </p:cNvPr>
              <p:cNvSpPr>
                <a:spLocks/>
              </p:cNvSpPr>
              <p:nvPr/>
            </p:nvSpPr>
            <p:spPr bwMode="auto">
              <a:xfrm>
                <a:off x="8302213" y="2154870"/>
                <a:ext cx="15778" cy="37868"/>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1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4 w 5"/>
                  <a:gd name="T37" fmla="*/ 11 h 12"/>
                  <a:gd name="T38" fmla="*/ 5 w 5"/>
                  <a:gd name="T39" fmla="*/ 9 h 12"/>
                  <a:gd name="T40" fmla="*/ 5 w 5"/>
                  <a:gd name="T41" fmla="*/ 8 h 12"/>
                  <a:gd name="T42" fmla="*/ 5 w 5"/>
                  <a:gd name="T43" fmla="*/ 6 h 12"/>
                  <a:gd name="T44" fmla="*/ 4 w 5"/>
                  <a:gd name="T45" fmla="*/ 5 h 12"/>
                  <a:gd name="T46" fmla="*/ 3 w 5"/>
                  <a:gd name="T47" fmla="*/ 4 h 12"/>
                  <a:gd name="T48" fmla="*/ 2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0" y="4"/>
                      <a:pt x="0" y="4"/>
                      <a:pt x="0" y="4"/>
                    </a:cubicBezTo>
                    <a:cubicBezTo>
                      <a:pt x="0" y="4"/>
                      <a:pt x="0" y="4"/>
                      <a:pt x="0" y="4"/>
                    </a:cubicBezTo>
                    <a:cubicBezTo>
                      <a:pt x="0" y="4"/>
                      <a:pt x="1" y="5"/>
                      <a:pt x="1" y="5"/>
                    </a:cubicBezTo>
                    <a:cubicBezTo>
                      <a:pt x="1" y="5"/>
                      <a:pt x="1" y="5"/>
                      <a:pt x="1" y="6"/>
                    </a:cubicBezTo>
                    <a:cubicBezTo>
                      <a:pt x="2" y="6"/>
                      <a:pt x="2" y="7"/>
                      <a:pt x="2" y="7"/>
                    </a:cubicBezTo>
                    <a:cubicBezTo>
                      <a:pt x="2" y="7"/>
                      <a:pt x="2" y="8"/>
                      <a:pt x="2" y="9"/>
                    </a:cubicBezTo>
                    <a:cubicBezTo>
                      <a:pt x="2" y="9"/>
                      <a:pt x="2" y="9"/>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1"/>
                      <a:pt x="5" y="11"/>
                      <a:pt x="4" y="11"/>
                    </a:cubicBezTo>
                    <a:cubicBezTo>
                      <a:pt x="4" y="10"/>
                      <a:pt x="4" y="10"/>
                      <a:pt x="5" y="9"/>
                    </a:cubicBezTo>
                    <a:cubicBezTo>
                      <a:pt x="5" y="9"/>
                      <a:pt x="5" y="8"/>
                      <a:pt x="5" y="8"/>
                    </a:cubicBezTo>
                    <a:cubicBezTo>
                      <a:pt x="5" y="7"/>
                      <a:pt x="5" y="6"/>
                      <a:pt x="5" y="6"/>
                    </a:cubicBezTo>
                    <a:cubicBezTo>
                      <a:pt x="5" y="6"/>
                      <a:pt x="5" y="5"/>
                      <a:pt x="4" y="5"/>
                    </a:cubicBezTo>
                    <a:cubicBezTo>
                      <a:pt x="4" y="4"/>
                      <a:pt x="4" y="5"/>
                      <a:pt x="3" y="4"/>
                    </a:cubicBezTo>
                    <a:cubicBezTo>
                      <a:pt x="3" y="4"/>
                      <a:pt x="3" y="4"/>
                      <a:pt x="2"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292">
                <a:extLst>
                  <a:ext uri="{FF2B5EF4-FFF2-40B4-BE49-F238E27FC236}">
                    <a16:creationId xmlns:a16="http://schemas.microsoft.com/office/drawing/2014/main" id="{093EC198-4816-46D3-B0CB-AB6DDF20B4B1}"/>
                  </a:ext>
                </a:extLst>
              </p:cNvPr>
              <p:cNvSpPr>
                <a:spLocks/>
              </p:cNvSpPr>
              <p:nvPr/>
            </p:nvSpPr>
            <p:spPr bwMode="auto">
              <a:xfrm>
                <a:off x="8314836" y="2167493"/>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0" y="0"/>
                      <a:pt x="1" y="0"/>
                    </a:cubicBezTo>
                    <a:cubicBezTo>
                      <a:pt x="1" y="0"/>
                      <a:pt x="2" y="1"/>
                      <a:pt x="2" y="1"/>
                    </a:cubicBezTo>
                    <a:cubicBezTo>
                      <a:pt x="2" y="1"/>
                      <a:pt x="2" y="1"/>
                      <a:pt x="2"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3">
                <a:extLst>
                  <a:ext uri="{FF2B5EF4-FFF2-40B4-BE49-F238E27FC236}">
                    <a16:creationId xmlns:a16="http://schemas.microsoft.com/office/drawing/2014/main" id="{A22F6857-A765-4861-8A5E-5169F1D1FB03}"/>
                  </a:ext>
                </a:extLst>
              </p:cNvPr>
              <p:cNvSpPr>
                <a:spLocks/>
              </p:cNvSpPr>
              <p:nvPr/>
            </p:nvSpPr>
            <p:spPr bwMode="auto">
              <a:xfrm>
                <a:off x="8317991" y="2170648"/>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294">
                <a:extLst>
                  <a:ext uri="{FF2B5EF4-FFF2-40B4-BE49-F238E27FC236}">
                    <a16:creationId xmlns:a16="http://schemas.microsoft.com/office/drawing/2014/main" id="{DF9E3926-0EAB-4BC7-853B-B4B3D86A9916}"/>
                  </a:ext>
                </a:extLst>
              </p:cNvPr>
              <p:cNvSpPr>
                <a:spLocks/>
              </p:cNvSpPr>
              <p:nvPr/>
            </p:nvSpPr>
            <p:spPr bwMode="auto">
              <a:xfrm>
                <a:off x="8317991" y="2167493"/>
                <a:ext cx="4734" cy="6311"/>
              </a:xfrm>
              <a:custGeom>
                <a:avLst/>
                <a:gdLst>
                  <a:gd name="T0" fmla="*/ 2 w 3"/>
                  <a:gd name="T1" fmla="*/ 2 h 4"/>
                  <a:gd name="T2" fmla="*/ 2 w 3"/>
                  <a:gd name="T3" fmla="*/ 2 h 4"/>
                  <a:gd name="T4" fmla="*/ 3 w 3"/>
                  <a:gd name="T5" fmla="*/ 4 h 4"/>
                  <a:gd name="T6" fmla="*/ 2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2"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5">
                <a:extLst>
                  <a:ext uri="{FF2B5EF4-FFF2-40B4-BE49-F238E27FC236}">
                    <a16:creationId xmlns:a16="http://schemas.microsoft.com/office/drawing/2014/main" id="{70F0EA57-4B5E-435E-A714-952042AA758F}"/>
                  </a:ext>
                </a:extLst>
              </p:cNvPr>
              <p:cNvSpPr>
                <a:spLocks/>
              </p:cNvSpPr>
              <p:nvPr/>
            </p:nvSpPr>
            <p:spPr bwMode="auto">
              <a:xfrm>
                <a:off x="8317991" y="2170648"/>
                <a:ext cx="4734" cy="6311"/>
              </a:xfrm>
              <a:custGeom>
                <a:avLst/>
                <a:gdLst>
                  <a:gd name="T0" fmla="*/ 2 w 3"/>
                  <a:gd name="T1" fmla="*/ 2 h 4"/>
                  <a:gd name="T2" fmla="*/ 2 w 3"/>
                  <a:gd name="T3" fmla="*/ 2 h 4"/>
                  <a:gd name="T4" fmla="*/ 3 w 3"/>
                  <a:gd name="T5" fmla="*/ 4 h 4"/>
                  <a:gd name="T6" fmla="*/ 3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3"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296">
                <a:extLst>
                  <a:ext uri="{FF2B5EF4-FFF2-40B4-BE49-F238E27FC236}">
                    <a16:creationId xmlns:a16="http://schemas.microsoft.com/office/drawing/2014/main" id="{0AB5AE62-270D-4FB7-9FED-E4E8902CC957}"/>
                  </a:ext>
                </a:extLst>
              </p:cNvPr>
              <p:cNvSpPr>
                <a:spLocks/>
              </p:cNvSpPr>
              <p:nvPr/>
            </p:nvSpPr>
            <p:spPr bwMode="auto">
              <a:xfrm>
                <a:off x="8311680" y="2186427"/>
                <a:ext cx="3156" cy="3156"/>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297">
                <a:extLst>
                  <a:ext uri="{FF2B5EF4-FFF2-40B4-BE49-F238E27FC236}">
                    <a16:creationId xmlns:a16="http://schemas.microsoft.com/office/drawing/2014/main" id="{017E10DC-528A-4E46-8BBA-C302CEAB6B1F}"/>
                  </a:ext>
                </a:extLst>
              </p:cNvPr>
              <p:cNvSpPr>
                <a:spLocks/>
              </p:cNvSpPr>
              <p:nvPr/>
            </p:nvSpPr>
            <p:spPr bwMode="auto">
              <a:xfrm>
                <a:off x="8338503" y="2148558"/>
                <a:ext cx="18934" cy="37868"/>
              </a:xfrm>
              <a:custGeom>
                <a:avLst/>
                <a:gdLst>
                  <a:gd name="T0" fmla="*/ 2 w 6"/>
                  <a:gd name="T1" fmla="*/ 1 h 12"/>
                  <a:gd name="T2" fmla="*/ 2 w 6"/>
                  <a:gd name="T3" fmla="*/ 3 h 12"/>
                  <a:gd name="T4" fmla="*/ 1 w 6"/>
                  <a:gd name="T5" fmla="*/ 3 h 12"/>
                  <a:gd name="T6" fmla="*/ 1 w 6"/>
                  <a:gd name="T7" fmla="*/ 3 h 12"/>
                  <a:gd name="T8" fmla="*/ 1 w 6"/>
                  <a:gd name="T9" fmla="*/ 4 h 12"/>
                  <a:gd name="T10" fmla="*/ 1 w 6"/>
                  <a:gd name="T11" fmla="*/ 4 h 12"/>
                  <a:gd name="T12" fmla="*/ 0 w 6"/>
                  <a:gd name="T13" fmla="*/ 4 h 12"/>
                  <a:gd name="T14" fmla="*/ 0 w 6"/>
                  <a:gd name="T15" fmla="*/ 4 h 12"/>
                  <a:gd name="T16" fmla="*/ 1 w 6"/>
                  <a:gd name="T17" fmla="*/ 5 h 12"/>
                  <a:gd name="T18" fmla="*/ 2 w 6"/>
                  <a:gd name="T19" fmla="*/ 5 h 12"/>
                  <a:gd name="T20" fmla="*/ 2 w 6"/>
                  <a:gd name="T21" fmla="*/ 7 h 12"/>
                  <a:gd name="T22" fmla="*/ 2 w 6"/>
                  <a:gd name="T23" fmla="*/ 9 h 12"/>
                  <a:gd name="T24" fmla="*/ 3 w 6"/>
                  <a:gd name="T25" fmla="*/ 10 h 12"/>
                  <a:gd name="T26" fmla="*/ 3 w 6"/>
                  <a:gd name="T27" fmla="*/ 11 h 12"/>
                  <a:gd name="T28" fmla="*/ 4 w 6"/>
                  <a:gd name="T29" fmla="*/ 11 h 12"/>
                  <a:gd name="T30" fmla="*/ 4 w 6"/>
                  <a:gd name="T31" fmla="*/ 11 h 12"/>
                  <a:gd name="T32" fmla="*/ 5 w 6"/>
                  <a:gd name="T33" fmla="*/ 12 h 12"/>
                  <a:gd name="T34" fmla="*/ 6 w 6"/>
                  <a:gd name="T35" fmla="*/ 12 h 12"/>
                  <a:gd name="T36" fmla="*/ 5 w 6"/>
                  <a:gd name="T37" fmla="*/ 10 h 12"/>
                  <a:gd name="T38" fmla="*/ 5 w 6"/>
                  <a:gd name="T39" fmla="*/ 9 h 12"/>
                  <a:gd name="T40" fmla="*/ 5 w 6"/>
                  <a:gd name="T41" fmla="*/ 8 h 12"/>
                  <a:gd name="T42" fmla="*/ 5 w 6"/>
                  <a:gd name="T43" fmla="*/ 6 h 12"/>
                  <a:gd name="T44" fmla="*/ 5 w 6"/>
                  <a:gd name="T45" fmla="*/ 5 h 12"/>
                  <a:gd name="T46" fmla="*/ 4 w 6"/>
                  <a:gd name="T47" fmla="*/ 4 h 12"/>
                  <a:gd name="T48" fmla="*/ 3 w 6"/>
                  <a:gd name="T49" fmla="*/ 3 h 12"/>
                  <a:gd name="T50" fmla="*/ 2 w 6"/>
                  <a:gd name="T51" fmla="*/ 2 h 12"/>
                  <a:gd name="T52" fmla="*/ 2 w 6"/>
                  <a:gd name="T53" fmla="*/ 1 h 12"/>
                  <a:gd name="T54" fmla="*/ 2 w 6"/>
                  <a:gd name="T55" fmla="*/ 0 h 12"/>
                  <a:gd name="T56" fmla="*/ 2 w 6"/>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2" y="1"/>
                    </a:moveTo>
                    <a:cubicBezTo>
                      <a:pt x="2" y="1"/>
                      <a:pt x="2" y="3"/>
                      <a:pt x="2" y="3"/>
                    </a:cubicBezTo>
                    <a:cubicBezTo>
                      <a:pt x="1" y="3"/>
                      <a:pt x="1" y="3"/>
                      <a:pt x="1" y="3"/>
                    </a:cubicBezTo>
                    <a:cubicBezTo>
                      <a:pt x="1" y="3"/>
                      <a:pt x="1" y="3"/>
                      <a:pt x="1"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2" y="5"/>
                      <a:pt x="2" y="5"/>
                    </a:cubicBezTo>
                    <a:cubicBezTo>
                      <a:pt x="2" y="6"/>
                      <a:pt x="2" y="7"/>
                      <a:pt x="2" y="7"/>
                    </a:cubicBezTo>
                    <a:cubicBezTo>
                      <a:pt x="2" y="7"/>
                      <a:pt x="2" y="8"/>
                      <a:pt x="2" y="9"/>
                    </a:cubicBezTo>
                    <a:cubicBezTo>
                      <a:pt x="3" y="9"/>
                      <a:pt x="3" y="9"/>
                      <a:pt x="3" y="10"/>
                    </a:cubicBezTo>
                    <a:cubicBezTo>
                      <a:pt x="3" y="10"/>
                      <a:pt x="3" y="11"/>
                      <a:pt x="3" y="11"/>
                    </a:cubicBezTo>
                    <a:cubicBezTo>
                      <a:pt x="3" y="11"/>
                      <a:pt x="4" y="11"/>
                      <a:pt x="4" y="11"/>
                    </a:cubicBezTo>
                    <a:cubicBezTo>
                      <a:pt x="4" y="11"/>
                      <a:pt x="4" y="11"/>
                      <a:pt x="4" y="11"/>
                    </a:cubicBezTo>
                    <a:cubicBezTo>
                      <a:pt x="5" y="11"/>
                      <a:pt x="5" y="12"/>
                      <a:pt x="5" y="12"/>
                    </a:cubicBezTo>
                    <a:cubicBezTo>
                      <a:pt x="5" y="12"/>
                      <a:pt x="6" y="12"/>
                      <a:pt x="6" y="12"/>
                    </a:cubicBezTo>
                    <a:cubicBezTo>
                      <a:pt x="5" y="11"/>
                      <a:pt x="5" y="11"/>
                      <a:pt x="5" y="10"/>
                    </a:cubicBezTo>
                    <a:cubicBezTo>
                      <a:pt x="5" y="10"/>
                      <a:pt x="5" y="10"/>
                      <a:pt x="5" y="9"/>
                    </a:cubicBezTo>
                    <a:cubicBezTo>
                      <a:pt x="5" y="9"/>
                      <a:pt x="5" y="8"/>
                      <a:pt x="5" y="8"/>
                    </a:cubicBezTo>
                    <a:cubicBezTo>
                      <a:pt x="6" y="7"/>
                      <a:pt x="6" y="6"/>
                      <a:pt x="5" y="6"/>
                    </a:cubicBezTo>
                    <a:cubicBezTo>
                      <a:pt x="5" y="6"/>
                      <a:pt x="5" y="5"/>
                      <a:pt x="5" y="5"/>
                    </a:cubicBezTo>
                    <a:cubicBezTo>
                      <a:pt x="4" y="4"/>
                      <a:pt x="4" y="4"/>
                      <a:pt x="4" y="4"/>
                    </a:cubicBezTo>
                    <a:cubicBezTo>
                      <a:pt x="3" y="4"/>
                      <a:pt x="3" y="4"/>
                      <a:pt x="3" y="3"/>
                    </a:cubicBezTo>
                    <a:cubicBezTo>
                      <a:pt x="3" y="3"/>
                      <a:pt x="2" y="3"/>
                      <a:pt x="2" y="2"/>
                    </a:cubicBezTo>
                    <a:cubicBezTo>
                      <a:pt x="2" y="2"/>
                      <a:pt x="2" y="1"/>
                      <a:pt x="2" y="1"/>
                    </a:cubicBezTo>
                    <a:cubicBezTo>
                      <a:pt x="2" y="0"/>
                      <a:pt x="2" y="0"/>
                      <a:pt x="2" y="0"/>
                    </a:cubicBezTo>
                    <a:cubicBezTo>
                      <a:pt x="2" y="0"/>
                      <a:pt x="2" y="1"/>
                      <a:pt x="2"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298">
                <a:extLst>
                  <a:ext uri="{FF2B5EF4-FFF2-40B4-BE49-F238E27FC236}">
                    <a16:creationId xmlns:a16="http://schemas.microsoft.com/office/drawing/2014/main" id="{2FE1B920-539C-4429-8929-3325939B88DB}"/>
                  </a:ext>
                </a:extLst>
              </p:cNvPr>
              <p:cNvSpPr>
                <a:spLocks/>
              </p:cNvSpPr>
              <p:nvPr/>
            </p:nvSpPr>
            <p:spPr bwMode="auto">
              <a:xfrm>
                <a:off x="8351126" y="2161181"/>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1"/>
                      <a:pt x="2" y="1"/>
                    </a:cubicBezTo>
                    <a:cubicBezTo>
                      <a:pt x="2" y="1"/>
                      <a:pt x="2" y="1"/>
                      <a:pt x="2" y="1"/>
                    </a:cubicBezTo>
                    <a:cubicBezTo>
                      <a:pt x="1" y="1"/>
                      <a:pt x="1" y="1"/>
                      <a:pt x="1" y="1"/>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299">
                <a:extLst>
                  <a:ext uri="{FF2B5EF4-FFF2-40B4-BE49-F238E27FC236}">
                    <a16:creationId xmlns:a16="http://schemas.microsoft.com/office/drawing/2014/main" id="{7C5F0500-5586-4685-90DA-DC2AE0B80033}"/>
                  </a:ext>
                </a:extLst>
              </p:cNvPr>
              <p:cNvSpPr>
                <a:spLocks/>
              </p:cNvSpPr>
              <p:nvPr/>
            </p:nvSpPr>
            <p:spPr bwMode="auto">
              <a:xfrm>
                <a:off x="8354281" y="2164337"/>
                <a:ext cx="3156" cy="3156"/>
              </a:xfrm>
              <a:custGeom>
                <a:avLst/>
                <a:gdLst>
                  <a:gd name="T0" fmla="*/ 0 w 1"/>
                  <a:gd name="T1" fmla="*/ 0 h 1"/>
                  <a:gd name="T2" fmla="*/ 0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1" y="0"/>
                    </a:cubicBezTo>
                    <a:cubicBezTo>
                      <a:pt x="1" y="0"/>
                      <a:pt x="1" y="1"/>
                      <a:pt x="1" y="1"/>
                    </a:cubicBezTo>
                    <a:cubicBezTo>
                      <a:pt x="1" y="1"/>
                      <a:pt x="1" y="1"/>
                      <a:pt x="1"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300">
                <a:extLst>
                  <a:ext uri="{FF2B5EF4-FFF2-40B4-BE49-F238E27FC236}">
                    <a16:creationId xmlns:a16="http://schemas.microsoft.com/office/drawing/2014/main" id="{669480A6-25FB-4C06-820B-34AA0C4AEC31}"/>
                  </a:ext>
                </a:extLst>
              </p:cNvPr>
              <p:cNvSpPr>
                <a:spLocks/>
              </p:cNvSpPr>
              <p:nvPr/>
            </p:nvSpPr>
            <p:spPr bwMode="auto">
              <a:xfrm>
                <a:off x="8357437" y="2161181"/>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1">
                <a:extLst>
                  <a:ext uri="{FF2B5EF4-FFF2-40B4-BE49-F238E27FC236}">
                    <a16:creationId xmlns:a16="http://schemas.microsoft.com/office/drawing/2014/main" id="{3AE0703B-C1BF-46EC-97DD-EC0E6985A3B5}"/>
                  </a:ext>
                </a:extLst>
              </p:cNvPr>
              <p:cNvSpPr>
                <a:spLocks/>
              </p:cNvSpPr>
              <p:nvPr/>
            </p:nvSpPr>
            <p:spPr bwMode="auto">
              <a:xfrm>
                <a:off x="8357437" y="2164337"/>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302">
                <a:extLst>
                  <a:ext uri="{FF2B5EF4-FFF2-40B4-BE49-F238E27FC236}">
                    <a16:creationId xmlns:a16="http://schemas.microsoft.com/office/drawing/2014/main" id="{A4BC602C-CB9D-4363-8FFA-D10B00D690F5}"/>
                  </a:ext>
                </a:extLst>
              </p:cNvPr>
              <p:cNvSpPr>
                <a:spLocks/>
              </p:cNvSpPr>
              <p:nvPr/>
            </p:nvSpPr>
            <p:spPr bwMode="auto">
              <a:xfrm>
                <a:off x="8347970" y="2180115"/>
                <a:ext cx="3156" cy="3156"/>
              </a:xfrm>
              <a:custGeom>
                <a:avLst/>
                <a:gdLst>
                  <a:gd name="T0" fmla="*/ 1 w 1"/>
                  <a:gd name="T1" fmla="*/ 0 h 1"/>
                  <a:gd name="T2" fmla="*/ 1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1" y="1"/>
                    </a:cubicBezTo>
                    <a:cubicBezTo>
                      <a:pt x="1" y="1"/>
                      <a:pt x="1" y="1"/>
                      <a:pt x="1"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3">
                <a:extLst>
                  <a:ext uri="{FF2B5EF4-FFF2-40B4-BE49-F238E27FC236}">
                    <a16:creationId xmlns:a16="http://schemas.microsoft.com/office/drawing/2014/main" id="{410C5234-C569-4094-A1A1-E086BA045D51}"/>
                  </a:ext>
                </a:extLst>
              </p:cNvPr>
              <p:cNvSpPr>
                <a:spLocks/>
              </p:cNvSpPr>
              <p:nvPr/>
            </p:nvSpPr>
            <p:spPr bwMode="auto">
              <a:xfrm>
                <a:off x="8286434" y="2183271"/>
                <a:ext cx="140429" cy="151473"/>
              </a:xfrm>
              <a:custGeom>
                <a:avLst/>
                <a:gdLst>
                  <a:gd name="T0" fmla="*/ 43 w 45"/>
                  <a:gd name="T1" fmla="*/ 20 h 49"/>
                  <a:gd name="T2" fmla="*/ 43 w 45"/>
                  <a:gd name="T3" fmla="*/ 0 h 49"/>
                  <a:gd name="T4" fmla="*/ 15 w 45"/>
                  <a:gd name="T5" fmla="*/ 25 h 49"/>
                  <a:gd name="T6" fmla="*/ 8 w 45"/>
                  <a:gd name="T7" fmla="*/ 23 h 49"/>
                  <a:gd name="T8" fmla="*/ 0 w 45"/>
                  <a:gd name="T9" fmla="*/ 29 h 49"/>
                  <a:gd name="T10" fmla="*/ 7 w 45"/>
                  <a:gd name="T11" fmla="*/ 37 h 49"/>
                  <a:gd name="T12" fmla="*/ 11 w 45"/>
                  <a:gd name="T13" fmla="*/ 38 h 49"/>
                  <a:gd name="T14" fmla="*/ 12 w 45"/>
                  <a:gd name="T15" fmla="*/ 43 h 49"/>
                  <a:gd name="T16" fmla="*/ 18 w 45"/>
                  <a:gd name="T17" fmla="*/ 49 h 49"/>
                  <a:gd name="T18" fmla="*/ 26 w 45"/>
                  <a:gd name="T19" fmla="*/ 42 h 49"/>
                  <a:gd name="T20" fmla="*/ 25 w 45"/>
                  <a:gd name="T21" fmla="*/ 36 h 49"/>
                  <a:gd name="T22" fmla="*/ 43 w 45"/>
                  <a:gd name="T2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9">
                    <a:moveTo>
                      <a:pt x="43" y="20"/>
                    </a:moveTo>
                    <a:cubicBezTo>
                      <a:pt x="45" y="13"/>
                      <a:pt x="44" y="5"/>
                      <a:pt x="43" y="0"/>
                    </a:cubicBezTo>
                    <a:cubicBezTo>
                      <a:pt x="15" y="25"/>
                      <a:pt x="15" y="25"/>
                      <a:pt x="15" y="25"/>
                    </a:cubicBezTo>
                    <a:cubicBezTo>
                      <a:pt x="8" y="23"/>
                      <a:pt x="8" y="23"/>
                      <a:pt x="8" y="23"/>
                    </a:cubicBezTo>
                    <a:cubicBezTo>
                      <a:pt x="0" y="29"/>
                      <a:pt x="0" y="29"/>
                      <a:pt x="0" y="29"/>
                    </a:cubicBezTo>
                    <a:cubicBezTo>
                      <a:pt x="7" y="37"/>
                      <a:pt x="7" y="37"/>
                      <a:pt x="7" y="37"/>
                    </a:cubicBezTo>
                    <a:cubicBezTo>
                      <a:pt x="11" y="38"/>
                      <a:pt x="11" y="38"/>
                      <a:pt x="11" y="38"/>
                    </a:cubicBezTo>
                    <a:cubicBezTo>
                      <a:pt x="12" y="43"/>
                      <a:pt x="12" y="43"/>
                      <a:pt x="12" y="43"/>
                    </a:cubicBezTo>
                    <a:cubicBezTo>
                      <a:pt x="18" y="49"/>
                      <a:pt x="18" y="49"/>
                      <a:pt x="18" y="49"/>
                    </a:cubicBezTo>
                    <a:cubicBezTo>
                      <a:pt x="26" y="42"/>
                      <a:pt x="26" y="42"/>
                      <a:pt x="26" y="42"/>
                    </a:cubicBezTo>
                    <a:cubicBezTo>
                      <a:pt x="25" y="36"/>
                      <a:pt x="25" y="36"/>
                      <a:pt x="25" y="36"/>
                    </a:cubicBezTo>
                    <a:lnTo>
                      <a:pt x="43" y="2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304">
                <a:extLst>
                  <a:ext uri="{FF2B5EF4-FFF2-40B4-BE49-F238E27FC236}">
                    <a16:creationId xmlns:a16="http://schemas.microsoft.com/office/drawing/2014/main" id="{3A303CED-744F-4352-AA04-83951EBBDEAB}"/>
                  </a:ext>
                </a:extLst>
              </p:cNvPr>
              <p:cNvSpPr>
                <a:spLocks/>
              </p:cNvSpPr>
              <p:nvPr/>
            </p:nvSpPr>
            <p:spPr bwMode="auto">
              <a:xfrm>
                <a:off x="8286434" y="2186427"/>
                <a:ext cx="140429" cy="148317"/>
              </a:xfrm>
              <a:custGeom>
                <a:avLst/>
                <a:gdLst>
                  <a:gd name="T0" fmla="*/ 44 w 45"/>
                  <a:gd name="T1" fmla="*/ 16 h 48"/>
                  <a:gd name="T2" fmla="*/ 43 w 45"/>
                  <a:gd name="T3" fmla="*/ 0 h 48"/>
                  <a:gd name="T4" fmla="*/ 15 w 45"/>
                  <a:gd name="T5" fmla="*/ 25 h 48"/>
                  <a:gd name="T6" fmla="*/ 6 w 45"/>
                  <a:gd name="T7" fmla="*/ 23 h 48"/>
                  <a:gd name="T8" fmla="*/ 0 w 45"/>
                  <a:gd name="T9" fmla="*/ 28 h 48"/>
                  <a:gd name="T10" fmla="*/ 5 w 45"/>
                  <a:gd name="T11" fmla="*/ 33 h 48"/>
                  <a:gd name="T12" fmla="*/ 12 w 45"/>
                  <a:gd name="T13" fmla="*/ 36 h 48"/>
                  <a:gd name="T14" fmla="*/ 14 w 45"/>
                  <a:gd name="T15" fmla="*/ 44 h 48"/>
                  <a:gd name="T16" fmla="*/ 18 w 45"/>
                  <a:gd name="T17" fmla="*/ 48 h 48"/>
                  <a:gd name="T18" fmla="*/ 24 w 45"/>
                  <a:gd name="T19" fmla="*/ 42 h 48"/>
                  <a:gd name="T20" fmla="*/ 23 w 45"/>
                  <a:gd name="T21" fmla="*/ 35 h 48"/>
                  <a:gd name="T22" fmla="*/ 44 w 45"/>
                  <a:gd name="T2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8">
                    <a:moveTo>
                      <a:pt x="44" y="16"/>
                    </a:moveTo>
                    <a:cubicBezTo>
                      <a:pt x="45" y="11"/>
                      <a:pt x="44" y="5"/>
                      <a:pt x="43" y="0"/>
                    </a:cubicBezTo>
                    <a:cubicBezTo>
                      <a:pt x="15" y="25"/>
                      <a:pt x="15" y="25"/>
                      <a:pt x="15" y="25"/>
                    </a:cubicBezTo>
                    <a:cubicBezTo>
                      <a:pt x="6" y="23"/>
                      <a:pt x="6" y="23"/>
                      <a:pt x="6" y="23"/>
                    </a:cubicBezTo>
                    <a:cubicBezTo>
                      <a:pt x="0" y="28"/>
                      <a:pt x="0" y="28"/>
                      <a:pt x="0" y="28"/>
                    </a:cubicBezTo>
                    <a:cubicBezTo>
                      <a:pt x="5" y="33"/>
                      <a:pt x="5" y="33"/>
                      <a:pt x="5" y="33"/>
                    </a:cubicBezTo>
                    <a:cubicBezTo>
                      <a:pt x="12" y="36"/>
                      <a:pt x="12" y="36"/>
                      <a:pt x="12" y="36"/>
                    </a:cubicBezTo>
                    <a:cubicBezTo>
                      <a:pt x="14" y="44"/>
                      <a:pt x="14" y="44"/>
                      <a:pt x="14" y="44"/>
                    </a:cubicBezTo>
                    <a:cubicBezTo>
                      <a:pt x="18" y="48"/>
                      <a:pt x="18" y="48"/>
                      <a:pt x="18" y="48"/>
                    </a:cubicBezTo>
                    <a:cubicBezTo>
                      <a:pt x="24" y="42"/>
                      <a:pt x="24" y="42"/>
                      <a:pt x="24" y="42"/>
                    </a:cubicBezTo>
                    <a:cubicBezTo>
                      <a:pt x="23" y="35"/>
                      <a:pt x="23" y="35"/>
                      <a:pt x="23" y="35"/>
                    </a:cubicBezTo>
                    <a:lnTo>
                      <a:pt x="4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5">
                <a:extLst>
                  <a:ext uri="{FF2B5EF4-FFF2-40B4-BE49-F238E27FC236}">
                    <a16:creationId xmlns:a16="http://schemas.microsoft.com/office/drawing/2014/main" id="{0280938A-9C67-4E79-B0C6-07F884916CAA}"/>
                  </a:ext>
                </a:extLst>
              </p:cNvPr>
              <p:cNvSpPr>
                <a:spLocks/>
              </p:cNvSpPr>
              <p:nvPr/>
            </p:nvSpPr>
            <p:spPr bwMode="auto">
              <a:xfrm>
                <a:off x="8335347" y="2266896"/>
                <a:ext cx="22090" cy="22090"/>
              </a:xfrm>
              <a:custGeom>
                <a:avLst/>
                <a:gdLst>
                  <a:gd name="T0" fmla="*/ 0 w 14"/>
                  <a:gd name="T1" fmla="*/ 4 h 14"/>
                  <a:gd name="T2" fmla="*/ 2 w 14"/>
                  <a:gd name="T3" fmla="*/ 4 h 14"/>
                  <a:gd name="T4" fmla="*/ 2 w 14"/>
                  <a:gd name="T5" fmla="*/ 10 h 14"/>
                  <a:gd name="T6" fmla="*/ 2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2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4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6" y="6"/>
                    </a:lnTo>
                    <a:lnTo>
                      <a:pt x="2" y="10"/>
                    </a:lnTo>
                    <a:lnTo>
                      <a:pt x="0" y="10"/>
                    </a:lnTo>
                    <a:lnTo>
                      <a:pt x="2"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8" y="10"/>
                    </a:lnTo>
                    <a:lnTo>
                      <a:pt x="10" y="12"/>
                    </a:lnTo>
                    <a:lnTo>
                      <a:pt x="10" y="12"/>
                    </a:lnTo>
                    <a:lnTo>
                      <a:pt x="10" y="14"/>
                    </a:lnTo>
                    <a:lnTo>
                      <a:pt x="10" y="12"/>
                    </a:lnTo>
                    <a:lnTo>
                      <a:pt x="10" y="12"/>
                    </a:lnTo>
                    <a:lnTo>
                      <a:pt x="10" y="12"/>
                    </a:lnTo>
                    <a:lnTo>
                      <a:pt x="10" y="12"/>
                    </a:lnTo>
                    <a:lnTo>
                      <a:pt x="12" y="12"/>
                    </a:lnTo>
                    <a:lnTo>
                      <a:pt x="12" y="12"/>
                    </a:lnTo>
                    <a:lnTo>
                      <a:pt x="12" y="12"/>
                    </a:lnTo>
                    <a:lnTo>
                      <a:pt x="10" y="10"/>
                    </a:lnTo>
                    <a:lnTo>
                      <a:pt x="12" y="10"/>
                    </a:lnTo>
                    <a:lnTo>
                      <a:pt x="12" y="10"/>
                    </a:lnTo>
                    <a:lnTo>
                      <a:pt x="14" y="10"/>
                    </a:lnTo>
                    <a:lnTo>
                      <a:pt x="12" y="10"/>
                    </a:lnTo>
                    <a:lnTo>
                      <a:pt x="10" y="8"/>
                    </a:lnTo>
                    <a:lnTo>
                      <a:pt x="12" y="4"/>
                    </a:lnTo>
                    <a:lnTo>
                      <a:pt x="12" y="4"/>
                    </a:lnTo>
                    <a:lnTo>
                      <a:pt x="14" y="4"/>
                    </a:lnTo>
                    <a:lnTo>
                      <a:pt x="14" y="4"/>
                    </a:lnTo>
                    <a:lnTo>
                      <a:pt x="12" y="4"/>
                    </a:lnTo>
                    <a:lnTo>
                      <a:pt x="12" y="4"/>
                    </a:lnTo>
                    <a:lnTo>
                      <a:pt x="12" y="4"/>
                    </a:lnTo>
                    <a:lnTo>
                      <a:pt x="12" y="2"/>
                    </a:lnTo>
                    <a:lnTo>
                      <a:pt x="12" y="2"/>
                    </a:lnTo>
                    <a:lnTo>
                      <a:pt x="12" y="2"/>
                    </a:lnTo>
                    <a:lnTo>
                      <a:pt x="12" y="2"/>
                    </a:lnTo>
                    <a:lnTo>
                      <a:pt x="10" y="2"/>
                    </a:lnTo>
                    <a:lnTo>
                      <a:pt x="12" y="2"/>
                    </a:lnTo>
                    <a:lnTo>
                      <a:pt x="10" y="0"/>
                    </a:lnTo>
                    <a:lnTo>
                      <a:pt x="10" y="2"/>
                    </a:lnTo>
                    <a:lnTo>
                      <a:pt x="8" y="4"/>
                    </a:lnTo>
                    <a:lnTo>
                      <a:pt x="4" y="2"/>
                    </a:lnTo>
                    <a:lnTo>
                      <a:pt x="4" y="0"/>
                    </a:lnTo>
                    <a:lnTo>
                      <a:pt x="4" y="2"/>
                    </a:lnTo>
                    <a:lnTo>
                      <a:pt x="4" y="2"/>
                    </a:lnTo>
                    <a:lnTo>
                      <a:pt x="4" y="2"/>
                    </a:lnTo>
                    <a:lnTo>
                      <a:pt x="4" y="2"/>
                    </a:lnTo>
                    <a:lnTo>
                      <a:pt x="4" y="2"/>
                    </a:lnTo>
                    <a:lnTo>
                      <a:pt x="4"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306">
                <a:extLst>
                  <a:ext uri="{FF2B5EF4-FFF2-40B4-BE49-F238E27FC236}">
                    <a16:creationId xmlns:a16="http://schemas.microsoft.com/office/drawing/2014/main" id="{7410EF6C-0563-4A1A-992B-AC5726DB455F}"/>
                  </a:ext>
                </a:extLst>
              </p:cNvPr>
              <p:cNvSpPr>
                <a:spLocks/>
              </p:cNvSpPr>
              <p:nvPr/>
            </p:nvSpPr>
            <p:spPr bwMode="auto">
              <a:xfrm>
                <a:off x="8373215" y="2232184"/>
                <a:ext cx="22090" cy="22090"/>
              </a:xfrm>
              <a:custGeom>
                <a:avLst/>
                <a:gdLst>
                  <a:gd name="T0" fmla="*/ 2 w 14"/>
                  <a:gd name="T1" fmla="*/ 4 h 14"/>
                  <a:gd name="T2" fmla="*/ 2 w 14"/>
                  <a:gd name="T3" fmla="*/ 4 h 14"/>
                  <a:gd name="T4" fmla="*/ 2 w 14"/>
                  <a:gd name="T5" fmla="*/ 10 h 14"/>
                  <a:gd name="T6" fmla="*/ 2 w 14"/>
                  <a:gd name="T7" fmla="*/ 12 h 14"/>
                  <a:gd name="T8" fmla="*/ 2 w 14"/>
                  <a:gd name="T9" fmla="*/ 12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2 w 14"/>
                  <a:gd name="T27" fmla="*/ 12 h 14"/>
                  <a:gd name="T28" fmla="*/ 12 w 14"/>
                  <a:gd name="T29" fmla="*/ 12 h 14"/>
                  <a:gd name="T30" fmla="*/ 12 w 14"/>
                  <a:gd name="T31" fmla="*/ 12 h 14"/>
                  <a:gd name="T32" fmla="*/ 12 w 14"/>
                  <a:gd name="T33" fmla="*/ 12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4 h 14"/>
                  <a:gd name="T46" fmla="*/ 12 w 14"/>
                  <a:gd name="T47" fmla="*/ 4 h 14"/>
                  <a:gd name="T48" fmla="*/ 12 w 14"/>
                  <a:gd name="T49" fmla="*/ 2 h 14"/>
                  <a:gd name="T50" fmla="*/ 10 w 14"/>
                  <a:gd name="T51" fmla="*/ 2 h 14"/>
                  <a:gd name="T52" fmla="*/ 4 w 14"/>
                  <a:gd name="T53" fmla="*/ 2 h 14"/>
                  <a:gd name="T54" fmla="*/ 4 w 14"/>
                  <a:gd name="T55" fmla="*/ 2 h 14"/>
                  <a:gd name="T56" fmla="*/ 4 w 14"/>
                  <a:gd name="T57" fmla="*/ 4 h 14"/>
                  <a:gd name="T58" fmla="*/ 4 w 14"/>
                  <a:gd name="T59" fmla="*/ 2 h 14"/>
                  <a:gd name="T60" fmla="*/ 2 w 14"/>
                  <a:gd name="T61" fmla="*/ 4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4"/>
                    </a:moveTo>
                    <a:lnTo>
                      <a:pt x="2" y="4"/>
                    </a:lnTo>
                    <a:lnTo>
                      <a:pt x="2" y="4"/>
                    </a:lnTo>
                    <a:lnTo>
                      <a:pt x="2" y="4"/>
                    </a:lnTo>
                    <a:lnTo>
                      <a:pt x="6" y="8"/>
                    </a:lnTo>
                    <a:lnTo>
                      <a:pt x="2" y="10"/>
                    </a:lnTo>
                    <a:lnTo>
                      <a:pt x="0" y="10"/>
                    </a:lnTo>
                    <a:lnTo>
                      <a:pt x="2" y="12"/>
                    </a:lnTo>
                    <a:lnTo>
                      <a:pt x="2" y="10"/>
                    </a:lnTo>
                    <a:lnTo>
                      <a:pt x="2" y="12"/>
                    </a:lnTo>
                    <a:lnTo>
                      <a:pt x="2" y="12"/>
                    </a:lnTo>
                    <a:lnTo>
                      <a:pt x="2" y="12"/>
                    </a:lnTo>
                    <a:lnTo>
                      <a:pt x="2" y="12"/>
                    </a:lnTo>
                    <a:lnTo>
                      <a:pt x="2" y="12"/>
                    </a:lnTo>
                    <a:lnTo>
                      <a:pt x="4" y="12"/>
                    </a:lnTo>
                    <a:lnTo>
                      <a:pt x="4" y="12"/>
                    </a:lnTo>
                    <a:lnTo>
                      <a:pt x="4" y="14"/>
                    </a:lnTo>
                    <a:lnTo>
                      <a:pt x="4" y="14"/>
                    </a:lnTo>
                    <a:lnTo>
                      <a:pt x="4" y="12"/>
                    </a:lnTo>
                    <a:lnTo>
                      <a:pt x="4" y="12"/>
                    </a:lnTo>
                    <a:lnTo>
                      <a:pt x="8" y="10"/>
                    </a:lnTo>
                    <a:lnTo>
                      <a:pt x="10" y="12"/>
                    </a:lnTo>
                    <a:lnTo>
                      <a:pt x="10" y="12"/>
                    </a:lnTo>
                    <a:lnTo>
                      <a:pt x="10" y="14"/>
                    </a:lnTo>
                    <a:lnTo>
                      <a:pt x="10" y="14"/>
                    </a:lnTo>
                    <a:lnTo>
                      <a:pt x="10" y="12"/>
                    </a:lnTo>
                    <a:lnTo>
                      <a:pt x="10" y="12"/>
                    </a:lnTo>
                    <a:lnTo>
                      <a:pt x="12" y="12"/>
                    </a:lnTo>
                    <a:lnTo>
                      <a:pt x="12" y="12"/>
                    </a:lnTo>
                    <a:lnTo>
                      <a:pt x="12" y="12"/>
                    </a:lnTo>
                    <a:lnTo>
                      <a:pt x="12" y="12"/>
                    </a:lnTo>
                    <a:lnTo>
                      <a:pt x="12" y="12"/>
                    </a:lnTo>
                    <a:lnTo>
                      <a:pt x="12" y="10"/>
                    </a:lnTo>
                    <a:lnTo>
                      <a:pt x="12" y="12"/>
                    </a:lnTo>
                    <a:lnTo>
                      <a:pt x="14" y="10"/>
                    </a:lnTo>
                    <a:lnTo>
                      <a:pt x="12" y="10"/>
                    </a:lnTo>
                    <a:lnTo>
                      <a:pt x="10" y="8"/>
                    </a:lnTo>
                    <a:lnTo>
                      <a:pt x="12" y="4"/>
                    </a:lnTo>
                    <a:lnTo>
                      <a:pt x="12" y="4"/>
                    </a:lnTo>
                    <a:lnTo>
                      <a:pt x="14" y="4"/>
                    </a:lnTo>
                    <a:lnTo>
                      <a:pt x="14" y="4"/>
                    </a:lnTo>
                    <a:lnTo>
                      <a:pt x="12" y="4"/>
                    </a:lnTo>
                    <a:lnTo>
                      <a:pt x="12" y="4"/>
                    </a:lnTo>
                    <a:lnTo>
                      <a:pt x="12" y="4"/>
                    </a:lnTo>
                    <a:lnTo>
                      <a:pt x="12" y="4"/>
                    </a:lnTo>
                    <a:lnTo>
                      <a:pt x="12" y="4"/>
                    </a:lnTo>
                    <a:lnTo>
                      <a:pt x="12" y="2"/>
                    </a:lnTo>
                    <a:lnTo>
                      <a:pt x="12" y="4"/>
                    </a:lnTo>
                    <a:lnTo>
                      <a:pt x="10" y="2"/>
                    </a:lnTo>
                    <a:lnTo>
                      <a:pt x="12" y="2"/>
                    </a:lnTo>
                    <a:lnTo>
                      <a:pt x="12" y="2"/>
                    </a:lnTo>
                    <a:lnTo>
                      <a:pt x="10" y="2"/>
                    </a:lnTo>
                    <a:lnTo>
                      <a:pt x="8" y="6"/>
                    </a:lnTo>
                    <a:lnTo>
                      <a:pt x="4" y="2"/>
                    </a:lnTo>
                    <a:lnTo>
                      <a:pt x="6" y="0"/>
                    </a:lnTo>
                    <a:lnTo>
                      <a:pt x="4" y="2"/>
                    </a:lnTo>
                    <a:lnTo>
                      <a:pt x="4" y="2"/>
                    </a:lnTo>
                    <a:lnTo>
                      <a:pt x="4" y="4"/>
                    </a:lnTo>
                    <a:lnTo>
                      <a:pt x="4" y="2"/>
                    </a:lnTo>
                    <a:lnTo>
                      <a:pt x="4" y="2"/>
                    </a:lnTo>
                    <a:lnTo>
                      <a:pt x="4" y="2"/>
                    </a:lnTo>
                    <a:lnTo>
                      <a:pt x="2" y="4"/>
                    </a:lnTo>
                    <a:lnTo>
                      <a:pt x="4" y="4"/>
                    </a:lnTo>
                    <a:lnTo>
                      <a:pt x="2"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07">
                <a:extLst>
                  <a:ext uri="{FF2B5EF4-FFF2-40B4-BE49-F238E27FC236}">
                    <a16:creationId xmlns:a16="http://schemas.microsoft.com/office/drawing/2014/main" id="{8D0D47AC-98F7-43D5-AC12-D2C58E7BD00A}"/>
                  </a:ext>
                </a:extLst>
              </p:cNvPr>
              <p:cNvSpPr>
                <a:spLocks/>
              </p:cNvSpPr>
              <p:nvPr/>
            </p:nvSpPr>
            <p:spPr bwMode="auto">
              <a:xfrm>
                <a:off x="8299057" y="2263741"/>
                <a:ext cx="22090" cy="22090"/>
              </a:xfrm>
              <a:custGeom>
                <a:avLst/>
                <a:gdLst>
                  <a:gd name="T0" fmla="*/ 0 w 14"/>
                  <a:gd name="T1" fmla="*/ 4 h 14"/>
                  <a:gd name="T2" fmla="*/ 2 w 14"/>
                  <a:gd name="T3" fmla="*/ 4 h 14"/>
                  <a:gd name="T4" fmla="*/ 2 w 14"/>
                  <a:gd name="T5" fmla="*/ 10 h 14"/>
                  <a:gd name="T6" fmla="*/ 0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0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2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2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4" y="6"/>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6" y="10"/>
                    </a:lnTo>
                    <a:lnTo>
                      <a:pt x="10" y="12"/>
                    </a:lnTo>
                    <a:lnTo>
                      <a:pt x="10" y="12"/>
                    </a:lnTo>
                    <a:lnTo>
                      <a:pt x="10" y="14"/>
                    </a:lnTo>
                    <a:lnTo>
                      <a:pt x="10" y="12"/>
                    </a:lnTo>
                    <a:lnTo>
                      <a:pt x="10" y="12"/>
                    </a:lnTo>
                    <a:lnTo>
                      <a:pt x="10" y="12"/>
                    </a:lnTo>
                    <a:lnTo>
                      <a:pt x="10" y="12"/>
                    </a:lnTo>
                    <a:lnTo>
                      <a:pt x="10" y="12"/>
                    </a:lnTo>
                    <a:lnTo>
                      <a:pt x="10" y="12"/>
                    </a:lnTo>
                    <a:lnTo>
                      <a:pt x="12" y="12"/>
                    </a:lnTo>
                    <a:lnTo>
                      <a:pt x="10" y="10"/>
                    </a:lnTo>
                    <a:lnTo>
                      <a:pt x="12" y="10"/>
                    </a:lnTo>
                    <a:lnTo>
                      <a:pt x="12" y="10"/>
                    </a:lnTo>
                    <a:lnTo>
                      <a:pt x="12" y="10"/>
                    </a:lnTo>
                    <a:lnTo>
                      <a:pt x="12" y="10"/>
                    </a:lnTo>
                    <a:lnTo>
                      <a:pt x="8" y="8"/>
                    </a:lnTo>
                    <a:lnTo>
                      <a:pt x="12" y="4"/>
                    </a:lnTo>
                    <a:lnTo>
                      <a:pt x="12" y="4"/>
                    </a:lnTo>
                    <a:lnTo>
                      <a:pt x="14" y="4"/>
                    </a:lnTo>
                    <a:lnTo>
                      <a:pt x="12" y="4"/>
                    </a:lnTo>
                    <a:lnTo>
                      <a:pt x="12" y="4"/>
                    </a:lnTo>
                    <a:lnTo>
                      <a:pt x="12" y="4"/>
                    </a:lnTo>
                    <a:lnTo>
                      <a:pt x="12" y="2"/>
                    </a:lnTo>
                    <a:lnTo>
                      <a:pt x="12" y="2"/>
                    </a:lnTo>
                    <a:lnTo>
                      <a:pt x="12" y="2"/>
                    </a:lnTo>
                    <a:lnTo>
                      <a:pt x="12" y="2"/>
                    </a:lnTo>
                    <a:lnTo>
                      <a:pt x="12" y="2"/>
                    </a:lnTo>
                    <a:lnTo>
                      <a:pt x="10" y="2"/>
                    </a:lnTo>
                    <a:lnTo>
                      <a:pt x="12" y="2"/>
                    </a:lnTo>
                    <a:lnTo>
                      <a:pt x="10" y="0"/>
                    </a:lnTo>
                    <a:lnTo>
                      <a:pt x="10" y="2"/>
                    </a:lnTo>
                    <a:lnTo>
                      <a:pt x="6" y="4"/>
                    </a:lnTo>
                    <a:lnTo>
                      <a:pt x="4" y="2"/>
                    </a:lnTo>
                    <a:lnTo>
                      <a:pt x="4" y="0"/>
                    </a:lnTo>
                    <a:lnTo>
                      <a:pt x="4" y="2"/>
                    </a:lnTo>
                    <a:lnTo>
                      <a:pt x="4" y="2"/>
                    </a:lnTo>
                    <a:lnTo>
                      <a:pt x="4" y="2"/>
                    </a:lnTo>
                    <a:lnTo>
                      <a:pt x="4" y="2"/>
                    </a:lnTo>
                    <a:lnTo>
                      <a:pt x="2" y="2"/>
                    </a:lnTo>
                    <a:lnTo>
                      <a:pt x="2" y="2"/>
                    </a:lnTo>
                    <a:lnTo>
                      <a:pt x="2" y="2"/>
                    </a:lnTo>
                    <a:lnTo>
                      <a:pt x="2"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308">
                <a:extLst>
                  <a:ext uri="{FF2B5EF4-FFF2-40B4-BE49-F238E27FC236}">
                    <a16:creationId xmlns:a16="http://schemas.microsoft.com/office/drawing/2014/main" id="{48935236-7698-47FC-8A67-9F5A5B7D6A5C}"/>
                  </a:ext>
                </a:extLst>
              </p:cNvPr>
              <p:cNvSpPr>
                <a:spLocks/>
              </p:cNvSpPr>
              <p:nvPr/>
            </p:nvSpPr>
            <p:spPr bwMode="auto">
              <a:xfrm>
                <a:off x="8332192" y="2304765"/>
                <a:ext cx="22090" cy="17357"/>
              </a:xfrm>
              <a:custGeom>
                <a:avLst/>
                <a:gdLst>
                  <a:gd name="T0" fmla="*/ 0 w 14"/>
                  <a:gd name="T1" fmla="*/ 4 h 11"/>
                  <a:gd name="T2" fmla="*/ 2 w 14"/>
                  <a:gd name="T3" fmla="*/ 4 h 11"/>
                  <a:gd name="T4" fmla="*/ 2 w 14"/>
                  <a:gd name="T5" fmla="*/ 9 h 11"/>
                  <a:gd name="T6" fmla="*/ 0 w 14"/>
                  <a:gd name="T7" fmla="*/ 9 h 11"/>
                  <a:gd name="T8" fmla="*/ 2 w 14"/>
                  <a:gd name="T9" fmla="*/ 9 h 11"/>
                  <a:gd name="T10" fmla="*/ 2 w 14"/>
                  <a:gd name="T11" fmla="*/ 9 h 11"/>
                  <a:gd name="T12" fmla="*/ 2 w 14"/>
                  <a:gd name="T13" fmla="*/ 11 h 11"/>
                  <a:gd name="T14" fmla="*/ 4 w 14"/>
                  <a:gd name="T15" fmla="*/ 11 h 11"/>
                  <a:gd name="T16" fmla="*/ 4 w 14"/>
                  <a:gd name="T17" fmla="*/ 11 h 11"/>
                  <a:gd name="T18" fmla="*/ 4 w 14"/>
                  <a:gd name="T19" fmla="*/ 11 h 11"/>
                  <a:gd name="T20" fmla="*/ 10 w 14"/>
                  <a:gd name="T21" fmla="*/ 11 h 11"/>
                  <a:gd name="T22" fmla="*/ 10 w 14"/>
                  <a:gd name="T23" fmla="*/ 11 h 11"/>
                  <a:gd name="T24" fmla="*/ 10 w 14"/>
                  <a:gd name="T25" fmla="*/ 11 h 11"/>
                  <a:gd name="T26" fmla="*/ 10 w 14"/>
                  <a:gd name="T27" fmla="*/ 11 h 11"/>
                  <a:gd name="T28" fmla="*/ 12 w 14"/>
                  <a:gd name="T29" fmla="*/ 11 h 11"/>
                  <a:gd name="T30" fmla="*/ 10 w 14"/>
                  <a:gd name="T31" fmla="*/ 9 h 11"/>
                  <a:gd name="T32" fmla="*/ 12 w 14"/>
                  <a:gd name="T33" fmla="*/ 9 h 11"/>
                  <a:gd name="T34" fmla="*/ 12 w 14"/>
                  <a:gd name="T35" fmla="*/ 9 h 11"/>
                  <a:gd name="T36" fmla="*/ 12 w 14"/>
                  <a:gd name="T37" fmla="*/ 4 h 11"/>
                  <a:gd name="T38" fmla="*/ 14 w 14"/>
                  <a:gd name="T39" fmla="*/ 4 h 11"/>
                  <a:gd name="T40" fmla="*/ 12 w 14"/>
                  <a:gd name="T41" fmla="*/ 4 h 11"/>
                  <a:gd name="T42" fmla="*/ 12 w 14"/>
                  <a:gd name="T43" fmla="*/ 2 h 11"/>
                  <a:gd name="T44" fmla="*/ 12 w 14"/>
                  <a:gd name="T45" fmla="*/ 2 h 11"/>
                  <a:gd name="T46" fmla="*/ 12 w 14"/>
                  <a:gd name="T47" fmla="*/ 2 h 11"/>
                  <a:gd name="T48" fmla="*/ 12 w 14"/>
                  <a:gd name="T49" fmla="*/ 0 h 11"/>
                  <a:gd name="T50" fmla="*/ 10 w 14"/>
                  <a:gd name="T51" fmla="*/ 2 h 11"/>
                  <a:gd name="T52" fmla="*/ 4 w 14"/>
                  <a:gd name="T53" fmla="*/ 2 h 11"/>
                  <a:gd name="T54" fmla="*/ 4 w 14"/>
                  <a:gd name="T55" fmla="*/ 0 h 11"/>
                  <a:gd name="T56" fmla="*/ 4 w 14"/>
                  <a:gd name="T57" fmla="*/ 2 h 11"/>
                  <a:gd name="T58" fmla="*/ 4 w 14"/>
                  <a:gd name="T59" fmla="*/ 2 h 11"/>
                  <a:gd name="T60" fmla="*/ 2 w 14"/>
                  <a:gd name="T61" fmla="*/ 2 h 11"/>
                  <a:gd name="T62" fmla="*/ 2 w 14"/>
                  <a:gd name="T6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1">
                    <a:moveTo>
                      <a:pt x="2" y="2"/>
                    </a:moveTo>
                    <a:lnTo>
                      <a:pt x="0" y="4"/>
                    </a:lnTo>
                    <a:lnTo>
                      <a:pt x="2" y="4"/>
                    </a:lnTo>
                    <a:lnTo>
                      <a:pt x="2" y="4"/>
                    </a:lnTo>
                    <a:lnTo>
                      <a:pt x="6" y="6"/>
                    </a:lnTo>
                    <a:lnTo>
                      <a:pt x="2" y="9"/>
                    </a:lnTo>
                    <a:lnTo>
                      <a:pt x="0" y="9"/>
                    </a:lnTo>
                    <a:lnTo>
                      <a:pt x="0" y="9"/>
                    </a:lnTo>
                    <a:lnTo>
                      <a:pt x="2" y="9"/>
                    </a:lnTo>
                    <a:lnTo>
                      <a:pt x="2" y="9"/>
                    </a:lnTo>
                    <a:lnTo>
                      <a:pt x="2" y="9"/>
                    </a:lnTo>
                    <a:lnTo>
                      <a:pt x="2" y="9"/>
                    </a:lnTo>
                    <a:lnTo>
                      <a:pt x="2" y="9"/>
                    </a:lnTo>
                    <a:lnTo>
                      <a:pt x="2" y="11"/>
                    </a:lnTo>
                    <a:lnTo>
                      <a:pt x="2" y="9"/>
                    </a:lnTo>
                    <a:lnTo>
                      <a:pt x="4" y="11"/>
                    </a:lnTo>
                    <a:lnTo>
                      <a:pt x="2" y="11"/>
                    </a:lnTo>
                    <a:lnTo>
                      <a:pt x="4" y="11"/>
                    </a:lnTo>
                    <a:lnTo>
                      <a:pt x="4" y="11"/>
                    </a:lnTo>
                    <a:lnTo>
                      <a:pt x="4" y="11"/>
                    </a:lnTo>
                    <a:lnTo>
                      <a:pt x="8" y="7"/>
                    </a:lnTo>
                    <a:lnTo>
                      <a:pt x="10" y="11"/>
                    </a:lnTo>
                    <a:lnTo>
                      <a:pt x="10" y="11"/>
                    </a:lnTo>
                    <a:lnTo>
                      <a:pt x="10" y="11"/>
                    </a:lnTo>
                    <a:lnTo>
                      <a:pt x="10" y="11"/>
                    </a:lnTo>
                    <a:lnTo>
                      <a:pt x="10" y="11"/>
                    </a:lnTo>
                    <a:lnTo>
                      <a:pt x="10" y="9"/>
                    </a:lnTo>
                    <a:lnTo>
                      <a:pt x="10" y="11"/>
                    </a:lnTo>
                    <a:lnTo>
                      <a:pt x="12" y="11"/>
                    </a:lnTo>
                    <a:lnTo>
                      <a:pt x="12" y="11"/>
                    </a:lnTo>
                    <a:lnTo>
                      <a:pt x="12" y="9"/>
                    </a:lnTo>
                    <a:lnTo>
                      <a:pt x="10" y="9"/>
                    </a:lnTo>
                    <a:lnTo>
                      <a:pt x="12" y="9"/>
                    </a:lnTo>
                    <a:lnTo>
                      <a:pt x="12" y="9"/>
                    </a:lnTo>
                    <a:lnTo>
                      <a:pt x="14" y="9"/>
                    </a:lnTo>
                    <a:lnTo>
                      <a:pt x="12" y="9"/>
                    </a:lnTo>
                    <a:lnTo>
                      <a:pt x="10" y="6"/>
                    </a:lnTo>
                    <a:lnTo>
                      <a:pt x="12" y="4"/>
                    </a:lnTo>
                    <a:lnTo>
                      <a:pt x="12" y="4"/>
                    </a:lnTo>
                    <a:lnTo>
                      <a:pt x="14" y="4"/>
                    </a:lnTo>
                    <a:lnTo>
                      <a:pt x="14" y="2"/>
                    </a:lnTo>
                    <a:lnTo>
                      <a:pt x="12" y="4"/>
                    </a:lnTo>
                    <a:lnTo>
                      <a:pt x="12" y="2"/>
                    </a:lnTo>
                    <a:lnTo>
                      <a:pt x="12" y="2"/>
                    </a:lnTo>
                    <a:lnTo>
                      <a:pt x="12" y="2"/>
                    </a:lnTo>
                    <a:lnTo>
                      <a:pt x="12" y="2"/>
                    </a:lnTo>
                    <a:lnTo>
                      <a:pt x="12" y="2"/>
                    </a:lnTo>
                    <a:lnTo>
                      <a:pt x="12" y="2"/>
                    </a:lnTo>
                    <a:lnTo>
                      <a:pt x="10" y="2"/>
                    </a:lnTo>
                    <a:lnTo>
                      <a:pt x="12" y="0"/>
                    </a:lnTo>
                    <a:lnTo>
                      <a:pt x="10" y="0"/>
                    </a:lnTo>
                    <a:lnTo>
                      <a:pt x="10" y="2"/>
                    </a:lnTo>
                    <a:lnTo>
                      <a:pt x="8" y="4"/>
                    </a:lnTo>
                    <a:lnTo>
                      <a:pt x="4" y="2"/>
                    </a:lnTo>
                    <a:lnTo>
                      <a:pt x="4" y="0"/>
                    </a:lnTo>
                    <a:lnTo>
                      <a:pt x="4" y="0"/>
                    </a:lnTo>
                    <a:lnTo>
                      <a:pt x="4" y="2"/>
                    </a:lnTo>
                    <a:lnTo>
                      <a:pt x="4" y="2"/>
                    </a:lnTo>
                    <a:lnTo>
                      <a:pt x="4" y="2"/>
                    </a:lnTo>
                    <a:lnTo>
                      <a:pt x="4" y="2"/>
                    </a:lnTo>
                    <a:lnTo>
                      <a:pt x="2"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09">
                <a:extLst>
                  <a:ext uri="{FF2B5EF4-FFF2-40B4-BE49-F238E27FC236}">
                    <a16:creationId xmlns:a16="http://schemas.microsoft.com/office/drawing/2014/main" id="{1AC68B9E-E5DA-400F-87A8-A15095AD0132}"/>
                  </a:ext>
                </a:extLst>
              </p:cNvPr>
              <p:cNvSpPr>
                <a:spLocks/>
              </p:cNvSpPr>
              <p:nvPr/>
            </p:nvSpPr>
            <p:spPr bwMode="auto">
              <a:xfrm>
                <a:off x="8317991" y="2061776"/>
                <a:ext cx="55225" cy="67848"/>
              </a:xfrm>
              <a:custGeom>
                <a:avLst/>
                <a:gdLst>
                  <a:gd name="T0" fmla="*/ 15 w 18"/>
                  <a:gd name="T1" fmla="*/ 22 h 22"/>
                  <a:gd name="T2" fmla="*/ 12 w 18"/>
                  <a:gd name="T3" fmla="*/ 21 h 22"/>
                  <a:gd name="T4" fmla="*/ 9 w 18"/>
                  <a:gd name="T5" fmla="*/ 16 h 22"/>
                  <a:gd name="T6" fmla="*/ 7 w 18"/>
                  <a:gd name="T7" fmla="*/ 12 h 22"/>
                  <a:gd name="T8" fmla="*/ 0 w 18"/>
                  <a:gd name="T9" fmla="*/ 4 h 22"/>
                  <a:gd name="T10" fmla="*/ 6 w 18"/>
                  <a:gd name="T11" fmla="*/ 7 h 22"/>
                  <a:gd name="T12" fmla="*/ 10 w 18"/>
                  <a:gd name="T13" fmla="*/ 11 h 22"/>
                  <a:gd name="T14" fmla="*/ 9 w 18"/>
                  <a:gd name="T15" fmla="*/ 7 h 22"/>
                  <a:gd name="T16" fmla="*/ 6 w 18"/>
                  <a:gd name="T17" fmla="*/ 2 h 22"/>
                  <a:gd name="T18" fmla="*/ 5 w 18"/>
                  <a:gd name="T19" fmla="*/ 0 h 22"/>
                  <a:gd name="T20" fmla="*/ 10 w 18"/>
                  <a:gd name="T21" fmla="*/ 3 h 22"/>
                  <a:gd name="T22" fmla="*/ 16 w 18"/>
                  <a:gd name="T23" fmla="*/ 9 h 22"/>
                  <a:gd name="T24" fmla="*/ 15 w 1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15" y="22"/>
                    </a:moveTo>
                    <a:cubicBezTo>
                      <a:pt x="14" y="22"/>
                      <a:pt x="13" y="21"/>
                      <a:pt x="12" y="21"/>
                    </a:cubicBezTo>
                    <a:cubicBezTo>
                      <a:pt x="11" y="20"/>
                      <a:pt x="10" y="18"/>
                      <a:pt x="9" y="16"/>
                    </a:cubicBezTo>
                    <a:cubicBezTo>
                      <a:pt x="9" y="15"/>
                      <a:pt x="8" y="13"/>
                      <a:pt x="7" y="12"/>
                    </a:cubicBezTo>
                    <a:cubicBezTo>
                      <a:pt x="4" y="8"/>
                      <a:pt x="0" y="4"/>
                      <a:pt x="0" y="4"/>
                    </a:cubicBezTo>
                    <a:cubicBezTo>
                      <a:pt x="0" y="4"/>
                      <a:pt x="3" y="5"/>
                      <a:pt x="6" y="7"/>
                    </a:cubicBezTo>
                    <a:cubicBezTo>
                      <a:pt x="8" y="8"/>
                      <a:pt x="10" y="11"/>
                      <a:pt x="10" y="11"/>
                    </a:cubicBezTo>
                    <a:cubicBezTo>
                      <a:pt x="10" y="11"/>
                      <a:pt x="10" y="8"/>
                      <a:pt x="9" y="7"/>
                    </a:cubicBezTo>
                    <a:cubicBezTo>
                      <a:pt x="8" y="5"/>
                      <a:pt x="7" y="3"/>
                      <a:pt x="6" y="2"/>
                    </a:cubicBezTo>
                    <a:cubicBezTo>
                      <a:pt x="5" y="0"/>
                      <a:pt x="5" y="0"/>
                      <a:pt x="5" y="0"/>
                    </a:cubicBezTo>
                    <a:cubicBezTo>
                      <a:pt x="5" y="0"/>
                      <a:pt x="9" y="2"/>
                      <a:pt x="10" y="3"/>
                    </a:cubicBezTo>
                    <a:cubicBezTo>
                      <a:pt x="12" y="5"/>
                      <a:pt x="14" y="7"/>
                      <a:pt x="16" y="9"/>
                    </a:cubicBezTo>
                    <a:cubicBezTo>
                      <a:pt x="18" y="12"/>
                      <a:pt x="15" y="22"/>
                      <a:pt x="15" y="2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310">
                <a:extLst>
                  <a:ext uri="{FF2B5EF4-FFF2-40B4-BE49-F238E27FC236}">
                    <a16:creationId xmlns:a16="http://schemas.microsoft.com/office/drawing/2014/main" id="{A7071E36-F0D1-4870-A364-18CB32F94E10}"/>
                  </a:ext>
                </a:extLst>
              </p:cNvPr>
              <p:cNvSpPr>
                <a:spLocks/>
              </p:cNvSpPr>
              <p:nvPr/>
            </p:nvSpPr>
            <p:spPr bwMode="auto">
              <a:xfrm>
                <a:off x="8437908" y="2202205"/>
                <a:ext cx="66269" cy="55225"/>
              </a:xfrm>
              <a:custGeom>
                <a:avLst/>
                <a:gdLst>
                  <a:gd name="T0" fmla="*/ 4 w 21"/>
                  <a:gd name="T1" fmla="*/ 1 h 18"/>
                  <a:gd name="T2" fmla="*/ 0 w 21"/>
                  <a:gd name="T3" fmla="*/ 2 h 18"/>
                  <a:gd name="T4" fmla="*/ 1 w 21"/>
                  <a:gd name="T5" fmla="*/ 4 h 18"/>
                  <a:gd name="T6" fmla="*/ 4 w 21"/>
                  <a:gd name="T7" fmla="*/ 7 h 18"/>
                  <a:gd name="T8" fmla="*/ 9 w 21"/>
                  <a:gd name="T9" fmla="*/ 10 h 18"/>
                  <a:gd name="T10" fmla="*/ 15 w 21"/>
                  <a:gd name="T11" fmla="*/ 15 h 18"/>
                  <a:gd name="T12" fmla="*/ 18 w 21"/>
                  <a:gd name="T13" fmla="*/ 18 h 18"/>
                  <a:gd name="T14" fmla="*/ 17 w 21"/>
                  <a:gd name="T15" fmla="*/ 15 h 18"/>
                  <a:gd name="T16" fmla="*/ 15 w 21"/>
                  <a:gd name="T17" fmla="*/ 11 h 18"/>
                  <a:gd name="T18" fmla="*/ 12 w 21"/>
                  <a:gd name="T19" fmla="*/ 8 h 18"/>
                  <a:gd name="T20" fmla="*/ 15 w 21"/>
                  <a:gd name="T21" fmla="*/ 9 h 18"/>
                  <a:gd name="T22" fmla="*/ 19 w 21"/>
                  <a:gd name="T23" fmla="*/ 11 h 18"/>
                  <a:gd name="T24" fmla="*/ 21 w 21"/>
                  <a:gd name="T25" fmla="*/ 13 h 18"/>
                  <a:gd name="T26" fmla="*/ 20 w 21"/>
                  <a:gd name="T27" fmla="*/ 10 h 18"/>
                  <a:gd name="T28" fmla="*/ 17 w 21"/>
                  <a:gd name="T29" fmla="*/ 6 h 18"/>
                  <a:gd name="T30" fmla="*/ 12 w 21"/>
                  <a:gd name="T31" fmla="*/ 1 h 18"/>
                  <a:gd name="T32" fmla="*/ 4 w 21"/>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4" y="1"/>
                    </a:moveTo>
                    <a:cubicBezTo>
                      <a:pt x="2" y="1"/>
                      <a:pt x="0" y="2"/>
                      <a:pt x="0" y="2"/>
                    </a:cubicBezTo>
                    <a:cubicBezTo>
                      <a:pt x="0" y="2"/>
                      <a:pt x="0" y="3"/>
                      <a:pt x="1" y="4"/>
                    </a:cubicBezTo>
                    <a:cubicBezTo>
                      <a:pt x="1" y="5"/>
                      <a:pt x="2" y="6"/>
                      <a:pt x="4" y="7"/>
                    </a:cubicBezTo>
                    <a:cubicBezTo>
                      <a:pt x="5" y="7"/>
                      <a:pt x="7" y="9"/>
                      <a:pt x="9" y="10"/>
                    </a:cubicBezTo>
                    <a:cubicBezTo>
                      <a:pt x="10" y="11"/>
                      <a:pt x="14" y="14"/>
                      <a:pt x="15" y="15"/>
                    </a:cubicBezTo>
                    <a:cubicBezTo>
                      <a:pt x="17" y="17"/>
                      <a:pt x="18" y="18"/>
                      <a:pt x="18" y="18"/>
                    </a:cubicBezTo>
                    <a:cubicBezTo>
                      <a:pt x="18" y="18"/>
                      <a:pt x="18" y="16"/>
                      <a:pt x="17" y="15"/>
                    </a:cubicBezTo>
                    <a:cubicBezTo>
                      <a:pt x="17" y="14"/>
                      <a:pt x="17" y="13"/>
                      <a:pt x="15" y="11"/>
                    </a:cubicBezTo>
                    <a:cubicBezTo>
                      <a:pt x="15" y="10"/>
                      <a:pt x="12" y="8"/>
                      <a:pt x="12" y="8"/>
                    </a:cubicBezTo>
                    <a:cubicBezTo>
                      <a:pt x="12" y="8"/>
                      <a:pt x="14" y="8"/>
                      <a:pt x="15" y="9"/>
                    </a:cubicBezTo>
                    <a:cubicBezTo>
                      <a:pt x="17" y="10"/>
                      <a:pt x="18" y="10"/>
                      <a:pt x="19" y="11"/>
                    </a:cubicBezTo>
                    <a:cubicBezTo>
                      <a:pt x="20" y="12"/>
                      <a:pt x="21" y="13"/>
                      <a:pt x="21" y="13"/>
                    </a:cubicBezTo>
                    <a:cubicBezTo>
                      <a:pt x="21" y="13"/>
                      <a:pt x="20" y="11"/>
                      <a:pt x="20" y="10"/>
                    </a:cubicBezTo>
                    <a:cubicBezTo>
                      <a:pt x="19" y="9"/>
                      <a:pt x="19" y="7"/>
                      <a:pt x="17" y="6"/>
                    </a:cubicBezTo>
                    <a:cubicBezTo>
                      <a:pt x="16" y="4"/>
                      <a:pt x="13" y="2"/>
                      <a:pt x="12" y="1"/>
                    </a:cubicBezTo>
                    <a:cubicBezTo>
                      <a:pt x="12" y="1"/>
                      <a:pt x="7" y="0"/>
                      <a:pt x="4"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311">
                <a:extLst>
                  <a:ext uri="{FF2B5EF4-FFF2-40B4-BE49-F238E27FC236}">
                    <a16:creationId xmlns:a16="http://schemas.microsoft.com/office/drawing/2014/main" id="{D95F74F3-1D13-47B6-8F7E-78C35C6E56C1}"/>
                  </a:ext>
                </a:extLst>
              </p:cNvPr>
              <p:cNvSpPr>
                <a:spLocks/>
              </p:cNvSpPr>
              <p:nvPr/>
            </p:nvSpPr>
            <p:spPr bwMode="auto">
              <a:xfrm>
                <a:off x="8347970" y="2101223"/>
                <a:ext cx="31557" cy="28401"/>
              </a:xfrm>
              <a:custGeom>
                <a:avLst/>
                <a:gdLst>
                  <a:gd name="T0" fmla="*/ 0 w 10"/>
                  <a:gd name="T1" fmla="*/ 2 h 9"/>
                  <a:gd name="T2" fmla="*/ 5 w 10"/>
                  <a:gd name="T3" fmla="*/ 7 h 9"/>
                  <a:gd name="T4" fmla="*/ 5 w 10"/>
                  <a:gd name="T5" fmla="*/ 9 h 9"/>
                  <a:gd name="T6" fmla="*/ 10 w 10"/>
                  <a:gd name="T7" fmla="*/ 3 h 9"/>
                  <a:gd name="T8" fmla="*/ 4 w 10"/>
                  <a:gd name="T9" fmla="*/ 0 h 9"/>
                  <a:gd name="T10" fmla="*/ 0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0" y="2"/>
                    </a:moveTo>
                    <a:cubicBezTo>
                      <a:pt x="0" y="2"/>
                      <a:pt x="5" y="4"/>
                      <a:pt x="5" y="7"/>
                    </a:cubicBezTo>
                    <a:cubicBezTo>
                      <a:pt x="5" y="9"/>
                      <a:pt x="5" y="9"/>
                      <a:pt x="5" y="9"/>
                    </a:cubicBezTo>
                    <a:cubicBezTo>
                      <a:pt x="5" y="9"/>
                      <a:pt x="9" y="5"/>
                      <a:pt x="10" y="3"/>
                    </a:cubicBezTo>
                    <a:cubicBezTo>
                      <a:pt x="10" y="1"/>
                      <a:pt x="4" y="0"/>
                      <a:pt x="4" y="0"/>
                    </a:cubicBezTo>
                    <a:cubicBezTo>
                      <a:pt x="4" y="0"/>
                      <a:pt x="0" y="1"/>
                      <a:pt x="0" y="2"/>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312">
                <a:extLst>
                  <a:ext uri="{FF2B5EF4-FFF2-40B4-BE49-F238E27FC236}">
                    <a16:creationId xmlns:a16="http://schemas.microsoft.com/office/drawing/2014/main" id="{B1A69459-991E-41E4-BC0B-9786730760E2}"/>
                  </a:ext>
                </a:extLst>
              </p:cNvPr>
              <p:cNvSpPr>
                <a:spLocks/>
              </p:cNvSpPr>
              <p:nvPr/>
            </p:nvSpPr>
            <p:spPr bwMode="auto">
              <a:xfrm>
                <a:off x="8437908" y="2192738"/>
                <a:ext cx="25246" cy="29980"/>
              </a:xfrm>
              <a:custGeom>
                <a:avLst/>
                <a:gdLst>
                  <a:gd name="T0" fmla="*/ 7 w 8"/>
                  <a:gd name="T1" fmla="*/ 9 h 10"/>
                  <a:gd name="T2" fmla="*/ 3 w 8"/>
                  <a:gd name="T3" fmla="*/ 7 h 10"/>
                  <a:gd name="T4" fmla="*/ 0 w 8"/>
                  <a:gd name="T5" fmla="*/ 5 h 10"/>
                  <a:gd name="T6" fmla="*/ 5 w 8"/>
                  <a:gd name="T7" fmla="*/ 1 h 10"/>
                  <a:gd name="T8" fmla="*/ 8 w 8"/>
                  <a:gd name="T9" fmla="*/ 8 h 10"/>
                  <a:gd name="T10" fmla="*/ 7 w 8"/>
                  <a:gd name="T11" fmla="*/ 9 h 10"/>
                </a:gdLst>
                <a:ahLst/>
                <a:cxnLst>
                  <a:cxn ang="0">
                    <a:pos x="T0" y="T1"/>
                  </a:cxn>
                  <a:cxn ang="0">
                    <a:pos x="T2" y="T3"/>
                  </a:cxn>
                  <a:cxn ang="0">
                    <a:pos x="T4" y="T5"/>
                  </a:cxn>
                  <a:cxn ang="0">
                    <a:pos x="T6" y="T7"/>
                  </a:cxn>
                  <a:cxn ang="0">
                    <a:pos x="T8" y="T9"/>
                  </a:cxn>
                  <a:cxn ang="0">
                    <a:pos x="T10" y="T11"/>
                  </a:cxn>
                </a:cxnLst>
                <a:rect l="0" t="0" r="r" b="b"/>
                <a:pathLst>
                  <a:path w="8" h="10">
                    <a:moveTo>
                      <a:pt x="7" y="9"/>
                    </a:moveTo>
                    <a:cubicBezTo>
                      <a:pt x="7" y="10"/>
                      <a:pt x="4" y="8"/>
                      <a:pt x="3" y="7"/>
                    </a:cubicBezTo>
                    <a:cubicBezTo>
                      <a:pt x="2" y="6"/>
                      <a:pt x="1" y="5"/>
                      <a:pt x="0" y="5"/>
                    </a:cubicBezTo>
                    <a:cubicBezTo>
                      <a:pt x="0" y="6"/>
                      <a:pt x="4" y="1"/>
                      <a:pt x="5" y="1"/>
                    </a:cubicBezTo>
                    <a:cubicBezTo>
                      <a:pt x="7" y="0"/>
                      <a:pt x="8" y="8"/>
                      <a:pt x="8" y="8"/>
                    </a:cubicBezTo>
                    <a:lnTo>
                      <a:pt x="7"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313">
                <a:extLst>
                  <a:ext uri="{FF2B5EF4-FFF2-40B4-BE49-F238E27FC236}">
                    <a16:creationId xmlns:a16="http://schemas.microsoft.com/office/drawing/2014/main" id="{14B384A9-60C6-48A6-997C-A1E2689719F0}"/>
                  </a:ext>
                </a:extLst>
              </p:cNvPr>
              <p:cNvSpPr>
                <a:spLocks/>
              </p:cNvSpPr>
              <p:nvPr/>
            </p:nvSpPr>
            <p:spPr bwMode="auto">
              <a:xfrm>
                <a:off x="8347970" y="2080711"/>
                <a:ext cx="137273" cy="138850"/>
              </a:xfrm>
              <a:custGeom>
                <a:avLst/>
                <a:gdLst>
                  <a:gd name="T0" fmla="*/ 36 w 44"/>
                  <a:gd name="T1" fmla="*/ 45 h 45"/>
                  <a:gd name="T2" fmla="*/ 43 w 44"/>
                  <a:gd name="T3" fmla="*/ 40 h 45"/>
                  <a:gd name="T4" fmla="*/ 32 w 44"/>
                  <a:gd name="T5" fmla="*/ 16 h 45"/>
                  <a:gd name="T6" fmla="*/ 6 w 44"/>
                  <a:gd name="T7" fmla="*/ 1 h 45"/>
                  <a:gd name="T8" fmla="*/ 0 w 44"/>
                  <a:gd name="T9" fmla="*/ 7 h 45"/>
                  <a:gd name="T10" fmla="*/ 0 w 44"/>
                  <a:gd name="T11" fmla="*/ 9 h 45"/>
                  <a:gd name="T12" fmla="*/ 25 w 44"/>
                  <a:gd name="T13" fmla="*/ 21 h 45"/>
                  <a:gd name="T14" fmla="*/ 36 w 4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5">
                    <a:moveTo>
                      <a:pt x="36" y="45"/>
                    </a:moveTo>
                    <a:cubicBezTo>
                      <a:pt x="36" y="45"/>
                      <a:pt x="42" y="41"/>
                      <a:pt x="43" y="40"/>
                    </a:cubicBezTo>
                    <a:cubicBezTo>
                      <a:pt x="44" y="39"/>
                      <a:pt x="41" y="27"/>
                      <a:pt x="32" y="16"/>
                    </a:cubicBezTo>
                    <a:cubicBezTo>
                      <a:pt x="25" y="7"/>
                      <a:pt x="15" y="2"/>
                      <a:pt x="6" y="1"/>
                    </a:cubicBezTo>
                    <a:cubicBezTo>
                      <a:pt x="6" y="0"/>
                      <a:pt x="1" y="4"/>
                      <a:pt x="0" y="7"/>
                    </a:cubicBezTo>
                    <a:cubicBezTo>
                      <a:pt x="0" y="7"/>
                      <a:pt x="0" y="9"/>
                      <a:pt x="0" y="9"/>
                    </a:cubicBezTo>
                    <a:cubicBezTo>
                      <a:pt x="0" y="9"/>
                      <a:pt x="16" y="10"/>
                      <a:pt x="25" y="21"/>
                    </a:cubicBezTo>
                    <a:cubicBezTo>
                      <a:pt x="34" y="33"/>
                      <a:pt x="36" y="45"/>
                      <a:pt x="36" y="45"/>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314">
                <a:extLst>
                  <a:ext uri="{FF2B5EF4-FFF2-40B4-BE49-F238E27FC236}">
                    <a16:creationId xmlns:a16="http://schemas.microsoft.com/office/drawing/2014/main" id="{6458616B-8D65-4177-9684-662449311FE4}"/>
                  </a:ext>
                </a:extLst>
              </p:cNvPr>
              <p:cNvSpPr>
                <a:spLocks/>
              </p:cNvSpPr>
              <p:nvPr/>
            </p:nvSpPr>
            <p:spPr bwMode="auto">
              <a:xfrm>
                <a:off x="8463153" y="2199049"/>
                <a:ext cx="12623" cy="7890"/>
              </a:xfrm>
              <a:custGeom>
                <a:avLst/>
                <a:gdLst>
                  <a:gd name="T0" fmla="*/ 3 w 4"/>
                  <a:gd name="T1" fmla="*/ 0 h 3"/>
                  <a:gd name="T2" fmla="*/ 4 w 4"/>
                  <a:gd name="T3" fmla="*/ 1 h 3"/>
                  <a:gd name="T4" fmla="*/ 2 w 4"/>
                  <a:gd name="T5" fmla="*/ 3 h 3"/>
                  <a:gd name="T6" fmla="*/ 0 w 4"/>
                  <a:gd name="T7" fmla="*/ 2 h 3"/>
                  <a:gd name="T8" fmla="*/ 1 w 4"/>
                  <a:gd name="T9" fmla="*/ 0 h 3"/>
                  <a:gd name="T10" fmla="*/ 1 w 4"/>
                  <a:gd name="T11" fmla="*/ 1 h 3"/>
                  <a:gd name="T12" fmla="*/ 0 w 4"/>
                  <a:gd name="T13" fmla="*/ 2 h 3"/>
                  <a:gd name="T14" fmla="*/ 2 w 4"/>
                  <a:gd name="T15" fmla="*/ 2 h 3"/>
                  <a:gd name="T16" fmla="*/ 3 w 4"/>
                  <a:gd name="T17" fmla="*/ 1 h 3"/>
                  <a:gd name="T18" fmla="*/ 3 w 4"/>
                  <a:gd name="T19" fmla="*/ 0 h 3"/>
                  <a:gd name="T20" fmla="*/ 2 w 4"/>
                  <a:gd name="T21" fmla="*/ 1 h 3"/>
                  <a:gd name="T22" fmla="*/ 2 w 4"/>
                  <a:gd name="T23" fmla="*/ 1 h 3"/>
                  <a:gd name="T24" fmla="*/ 2 w 4"/>
                  <a:gd name="T25" fmla="*/ 1 h 3"/>
                  <a:gd name="T26" fmla="*/ 1 w 4"/>
                  <a:gd name="T27" fmla="*/ 0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cubicBezTo>
                      <a:pt x="3" y="0"/>
                      <a:pt x="4" y="0"/>
                      <a:pt x="4" y="1"/>
                    </a:cubicBezTo>
                    <a:cubicBezTo>
                      <a:pt x="4" y="2"/>
                      <a:pt x="3" y="3"/>
                      <a:pt x="2" y="3"/>
                    </a:cubicBezTo>
                    <a:cubicBezTo>
                      <a:pt x="1" y="3"/>
                      <a:pt x="0" y="3"/>
                      <a:pt x="0" y="2"/>
                    </a:cubicBezTo>
                    <a:cubicBezTo>
                      <a:pt x="0" y="1"/>
                      <a:pt x="0" y="0"/>
                      <a:pt x="1" y="0"/>
                    </a:cubicBezTo>
                    <a:cubicBezTo>
                      <a:pt x="1" y="1"/>
                      <a:pt x="1" y="1"/>
                      <a:pt x="1" y="1"/>
                    </a:cubicBezTo>
                    <a:cubicBezTo>
                      <a:pt x="1" y="1"/>
                      <a:pt x="0" y="1"/>
                      <a:pt x="0" y="2"/>
                    </a:cubicBezTo>
                    <a:cubicBezTo>
                      <a:pt x="1" y="2"/>
                      <a:pt x="1" y="2"/>
                      <a:pt x="2" y="2"/>
                    </a:cubicBezTo>
                    <a:cubicBezTo>
                      <a:pt x="3" y="2"/>
                      <a:pt x="3" y="2"/>
                      <a:pt x="3" y="1"/>
                    </a:cubicBezTo>
                    <a:cubicBezTo>
                      <a:pt x="3" y="1"/>
                      <a:pt x="3" y="0"/>
                      <a:pt x="3" y="0"/>
                    </a:cubicBezTo>
                    <a:cubicBezTo>
                      <a:pt x="2" y="1"/>
                      <a:pt x="2" y="1"/>
                      <a:pt x="2" y="1"/>
                    </a:cubicBezTo>
                    <a:cubicBezTo>
                      <a:pt x="2" y="1"/>
                      <a:pt x="2" y="1"/>
                      <a:pt x="2" y="1"/>
                    </a:cubicBezTo>
                    <a:cubicBezTo>
                      <a:pt x="2" y="1"/>
                      <a:pt x="2" y="1"/>
                      <a:pt x="2" y="1"/>
                    </a:cubicBezTo>
                    <a:cubicBezTo>
                      <a:pt x="1" y="0"/>
                      <a:pt x="1" y="0"/>
                      <a:pt x="1" y="0"/>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315">
                <a:extLst>
                  <a:ext uri="{FF2B5EF4-FFF2-40B4-BE49-F238E27FC236}">
                    <a16:creationId xmlns:a16="http://schemas.microsoft.com/office/drawing/2014/main" id="{B7558285-209E-4CDA-9AE3-BE3DB867736E}"/>
                  </a:ext>
                </a:extLst>
              </p:cNvPr>
              <p:cNvSpPr>
                <a:spLocks noEditPoints="1"/>
              </p:cNvSpPr>
              <p:nvPr/>
            </p:nvSpPr>
            <p:spPr bwMode="auto">
              <a:xfrm>
                <a:off x="8459997" y="2186427"/>
                <a:ext cx="12623" cy="12623"/>
              </a:xfrm>
              <a:custGeom>
                <a:avLst/>
                <a:gdLst>
                  <a:gd name="T0" fmla="*/ 2 w 4"/>
                  <a:gd name="T1" fmla="*/ 3 h 4"/>
                  <a:gd name="T2" fmla="*/ 0 w 4"/>
                  <a:gd name="T3" fmla="*/ 3 h 4"/>
                  <a:gd name="T4" fmla="*/ 1 w 4"/>
                  <a:gd name="T5" fmla="*/ 1 h 4"/>
                  <a:gd name="T6" fmla="*/ 4 w 4"/>
                  <a:gd name="T7" fmla="*/ 1 h 4"/>
                  <a:gd name="T8" fmla="*/ 2 w 4"/>
                  <a:gd name="T9" fmla="*/ 3 h 4"/>
                  <a:gd name="T10" fmla="*/ 3 w 4"/>
                  <a:gd name="T11" fmla="*/ 1 h 4"/>
                  <a:gd name="T12" fmla="*/ 2 w 4"/>
                  <a:gd name="T13" fmla="*/ 1 h 4"/>
                  <a:gd name="T14" fmla="*/ 1 w 4"/>
                  <a:gd name="T15" fmla="*/ 2 h 4"/>
                  <a:gd name="T16" fmla="*/ 2 w 4"/>
                  <a:gd name="T17" fmla="*/ 3 h 4"/>
                  <a:gd name="T18" fmla="*/ 3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3"/>
                    </a:moveTo>
                    <a:cubicBezTo>
                      <a:pt x="1" y="4"/>
                      <a:pt x="1" y="4"/>
                      <a:pt x="0" y="3"/>
                    </a:cubicBezTo>
                    <a:cubicBezTo>
                      <a:pt x="0" y="2"/>
                      <a:pt x="0" y="1"/>
                      <a:pt x="1" y="1"/>
                    </a:cubicBezTo>
                    <a:cubicBezTo>
                      <a:pt x="3" y="0"/>
                      <a:pt x="3" y="0"/>
                      <a:pt x="4" y="1"/>
                    </a:cubicBezTo>
                    <a:cubicBezTo>
                      <a:pt x="4" y="2"/>
                      <a:pt x="4" y="3"/>
                      <a:pt x="2" y="3"/>
                    </a:cubicBezTo>
                    <a:close/>
                    <a:moveTo>
                      <a:pt x="3" y="1"/>
                    </a:moveTo>
                    <a:cubicBezTo>
                      <a:pt x="3" y="1"/>
                      <a:pt x="3" y="1"/>
                      <a:pt x="2" y="1"/>
                    </a:cubicBezTo>
                    <a:cubicBezTo>
                      <a:pt x="1" y="1"/>
                      <a:pt x="0" y="2"/>
                      <a:pt x="1" y="2"/>
                    </a:cubicBezTo>
                    <a:cubicBezTo>
                      <a:pt x="1" y="3"/>
                      <a:pt x="1" y="3"/>
                      <a:pt x="2"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316">
                <a:extLst>
                  <a:ext uri="{FF2B5EF4-FFF2-40B4-BE49-F238E27FC236}">
                    <a16:creationId xmlns:a16="http://schemas.microsoft.com/office/drawing/2014/main" id="{1E3C6D50-21E6-4CCB-AB50-6D499478B2AD}"/>
                  </a:ext>
                </a:extLst>
              </p:cNvPr>
              <p:cNvSpPr>
                <a:spLocks noEditPoints="1"/>
              </p:cNvSpPr>
              <p:nvPr/>
            </p:nvSpPr>
            <p:spPr bwMode="auto">
              <a:xfrm>
                <a:off x="8456842" y="2176960"/>
                <a:ext cx="12623" cy="12623"/>
              </a:xfrm>
              <a:custGeom>
                <a:avLst/>
                <a:gdLst>
                  <a:gd name="T0" fmla="*/ 1 w 4"/>
                  <a:gd name="T1" fmla="*/ 4 h 4"/>
                  <a:gd name="T2" fmla="*/ 0 w 4"/>
                  <a:gd name="T3" fmla="*/ 3 h 4"/>
                  <a:gd name="T4" fmla="*/ 1 w 4"/>
                  <a:gd name="T5" fmla="*/ 1 h 4"/>
                  <a:gd name="T6" fmla="*/ 4 w 4"/>
                  <a:gd name="T7" fmla="*/ 1 h 4"/>
                  <a:gd name="T8" fmla="*/ 4 w 4"/>
                  <a:gd name="T9" fmla="*/ 2 h 4"/>
                  <a:gd name="T10" fmla="*/ 1 w 4"/>
                  <a:gd name="T11" fmla="*/ 4 h 4"/>
                  <a:gd name="T12" fmla="*/ 3 w 4"/>
                  <a:gd name="T13" fmla="*/ 2 h 4"/>
                  <a:gd name="T14" fmla="*/ 3 w 4"/>
                  <a:gd name="T15" fmla="*/ 1 h 4"/>
                  <a:gd name="T16" fmla="*/ 1 w 4"/>
                  <a:gd name="T17" fmla="*/ 1 h 4"/>
                  <a:gd name="T18" fmla="*/ 1 w 4"/>
                  <a:gd name="T19" fmla="*/ 3 h 4"/>
                  <a:gd name="T20" fmla="*/ 1 w 4"/>
                  <a:gd name="T21" fmla="*/ 3 h 4"/>
                  <a:gd name="T22" fmla="*/ 3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4"/>
                    </a:moveTo>
                    <a:cubicBezTo>
                      <a:pt x="0" y="3"/>
                      <a:pt x="0" y="3"/>
                      <a:pt x="0" y="3"/>
                    </a:cubicBezTo>
                    <a:cubicBezTo>
                      <a:pt x="0" y="2"/>
                      <a:pt x="0" y="1"/>
                      <a:pt x="1" y="1"/>
                    </a:cubicBezTo>
                    <a:cubicBezTo>
                      <a:pt x="3" y="0"/>
                      <a:pt x="3" y="1"/>
                      <a:pt x="4" y="1"/>
                    </a:cubicBezTo>
                    <a:cubicBezTo>
                      <a:pt x="4" y="2"/>
                      <a:pt x="4" y="2"/>
                      <a:pt x="4" y="2"/>
                    </a:cubicBezTo>
                    <a:lnTo>
                      <a:pt x="1" y="4"/>
                    </a:lnTo>
                    <a:close/>
                    <a:moveTo>
                      <a:pt x="3" y="2"/>
                    </a:moveTo>
                    <a:cubicBezTo>
                      <a:pt x="3" y="1"/>
                      <a:pt x="3" y="1"/>
                      <a:pt x="3" y="1"/>
                    </a:cubicBezTo>
                    <a:cubicBezTo>
                      <a:pt x="3" y="1"/>
                      <a:pt x="2" y="1"/>
                      <a:pt x="1" y="1"/>
                    </a:cubicBezTo>
                    <a:cubicBezTo>
                      <a:pt x="1" y="2"/>
                      <a:pt x="0" y="2"/>
                      <a:pt x="1" y="3"/>
                    </a:cubicBezTo>
                    <a:cubicBezTo>
                      <a:pt x="1" y="3"/>
                      <a:pt x="1" y="3"/>
                      <a:pt x="1" y="3"/>
                    </a:cubicBezTo>
                    <a:lnTo>
                      <a:pt x="3"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317">
                <a:extLst>
                  <a:ext uri="{FF2B5EF4-FFF2-40B4-BE49-F238E27FC236}">
                    <a16:creationId xmlns:a16="http://schemas.microsoft.com/office/drawing/2014/main" id="{C4E3254B-26D3-4910-B8E6-D4279D46B2B7}"/>
                  </a:ext>
                </a:extLst>
              </p:cNvPr>
              <p:cNvSpPr>
                <a:spLocks noEditPoints="1"/>
              </p:cNvSpPr>
              <p:nvPr/>
            </p:nvSpPr>
            <p:spPr bwMode="auto">
              <a:xfrm>
                <a:off x="8450530" y="2161181"/>
                <a:ext cx="12623" cy="12623"/>
              </a:xfrm>
              <a:custGeom>
                <a:avLst/>
                <a:gdLst>
                  <a:gd name="T0" fmla="*/ 1 w 4"/>
                  <a:gd name="T1" fmla="*/ 4 h 4"/>
                  <a:gd name="T2" fmla="*/ 0 w 4"/>
                  <a:gd name="T3" fmla="*/ 3 h 4"/>
                  <a:gd name="T4" fmla="*/ 0 w 4"/>
                  <a:gd name="T5" fmla="*/ 2 h 4"/>
                  <a:gd name="T6" fmla="*/ 1 w 4"/>
                  <a:gd name="T7" fmla="*/ 2 h 4"/>
                  <a:gd name="T8" fmla="*/ 1 w 4"/>
                  <a:gd name="T9" fmla="*/ 2 h 4"/>
                  <a:gd name="T10" fmla="*/ 2 w 4"/>
                  <a:gd name="T11" fmla="*/ 1 h 4"/>
                  <a:gd name="T12" fmla="*/ 3 w 4"/>
                  <a:gd name="T13" fmla="*/ 2 h 4"/>
                  <a:gd name="T14" fmla="*/ 4 w 4"/>
                  <a:gd name="T15" fmla="*/ 3 h 4"/>
                  <a:gd name="T16" fmla="*/ 1 w 4"/>
                  <a:gd name="T17" fmla="*/ 4 h 4"/>
                  <a:gd name="T18" fmla="*/ 3 w 4"/>
                  <a:gd name="T19" fmla="*/ 2 h 4"/>
                  <a:gd name="T20" fmla="*/ 3 w 4"/>
                  <a:gd name="T21" fmla="*/ 2 h 4"/>
                  <a:gd name="T22" fmla="*/ 2 w 4"/>
                  <a:gd name="T23" fmla="*/ 2 h 4"/>
                  <a:gd name="T24" fmla="*/ 2 w 4"/>
                  <a:gd name="T25" fmla="*/ 3 h 4"/>
                  <a:gd name="T26" fmla="*/ 2 w 4"/>
                  <a:gd name="T27" fmla="*/ 3 h 4"/>
                  <a:gd name="T28" fmla="*/ 3 w 4"/>
                  <a:gd name="T29" fmla="*/ 2 h 4"/>
                  <a:gd name="T30" fmla="*/ 2 w 4"/>
                  <a:gd name="T31" fmla="*/ 3 h 4"/>
                  <a:gd name="T32" fmla="*/ 2 w 4"/>
                  <a:gd name="T33" fmla="*/ 3 h 4"/>
                  <a:gd name="T34" fmla="*/ 1 w 4"/>
                  <a:gd name="T35" fmla="*/ 2 h 4"/>
                  <a:gd name="T36" fmla="*/ 1 w 4"/>
                  <a:gd name="T37" fmla="*/ 3 h 4"/>
                  <a:gd name="T38" fmla="*/ 1 w 4"/>
                  <a:gd name="T39" fmla="*/ 3 h 4"/>
                  <a:gd name="T40" fmla="*/ 2 w 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1" y="4"/>
                    </a:moveTo>
                    <a:cubicBezTo>
                      <a:pt x="0" y="3"/>
                      <a:pt x="0" y="3"/>
                      <a:pt x="0" y="3"/>
                    </a:cubicBezTo>
                    <a:cubicBezTo>
                      <a:pt x="0" y="3"/>
                      <a:pt x="0" y="2"/>
                      <a:pt x="0" y="2"/>
                    </a:cubicBezTo>
                    <a:cubicBezTo>
                      <a:pt x="1" y="2"/>
                      <a:pt x="1" y="2"/>
                      <a:pt x="1" y="2"/>
                    </a:cubicBezTo>
                    <a:cubicBezTo>
                      <a:pt x="1" y="2"/>
                      <a:pt x="1" y="2"/>
                      <a:pt x="1" y="2"/>
                    </a:cubicBezTo>
                    <a:cubicBezTo>
                      <a:pt x="1" y="2"/>
                      <a:pt x="1" y="1"/>
                      <a:pt x="2" y="1"/>
                    </a:cubicBezTo>
                    <a:cubicBezTo>
                      <a:pt x="3" y="0"/>
                      <a:pt x="3" y="1"/>
                      <a:pt x="3" y="2"/>
                    </a:cubicBezTo>
                    <a:cubicBezTo>
                      <a:pt x="4" y="3"/>
                      <a:pt x="4" y="3"/>
                      <a:pt x="4" y="3"/>
                    </a:cubicBezTo>
                    <a:lnTo>
                      <a:pt x="1" y="4"/>
                    </a:lnTo>
                    <a:close/>
                    <a:moveTo>
                      <a:pt x="3" y="2"/>
                    </a:moveTo>
                    <a:cubicBezTo>
                      <a:pt x="3" y="2"/>
                      <a:pt x="3" y="2"/>
                      <a:pt x="3" y="2"/>
                    </a:cubicBezTo>
                    <a:cubicBezTo>
                      <a:pt x="3" y="2"/>
                      <a:pt x="3" y="1"/>
                      <a:pt x="2" y="2"/>
                    </a:cubicBezTo>
                    <a:cubicBezTo>
                      <a:pt x="2" y="2"/>
                      <a:pt x="2" y="2"/>
                      <a:pt x="2" y="3"/>
                    </a:cubicBezTo>
                    <a:cubicBezTo>
                      <a:pt x="2" y="3"/>
                      <a:pt x="2" y="3"/>
                      <a:pt x="2" y="3"/>
                    </a:cubicBezTo>
                    <a:lnTo>
                      <a:pt x="3" y="2"/>
                    </a:lnTo>
                    <a:close/>
                    <a:moveTo>
                      <a:pt x="2" y="3"/>
                    </a:moveTo>
                    <a:cubicBezTo>
                      <a:pt x="2" y="3"/>
                      <a:pt x="2" y="3"/>
                      <a:pt x="2" y="3"/>
                    </a:cubicBezTo>
                    <a:cubicBezTo>
                      <a:pt x="1" y="3"/>
                      <a:pt x="1" y="2"/>
                      <a:pt x="1" y="2"/>
                    </a:cubicBezTo>
                    <a:cubicBezTo>
                      <a:pt x="0" y="3"/>
                      <a:pt x="0" y="3"/>
                      <a:pt x="1" y="3"/>
                    </a:cubicBezTo>
                    <a:cubicBezTo>
                      <a:pt x="1" y="3"/>
                      <a:pt x="1" y="3"/>
                      <a:pt x="1"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318">
                <a:extLst>
                  <a:ext uri="{FF2B5EF4-FFF2-40B4-BE49-F238E27FC236}">
                    <a16:creationId xmlns:a16="http://schemas.microsoft.com/office/drawing/2014/main" id="{95F1DEDD-4762-408B-A4CF-B8726AAC11A6}"/>
                  </a:ext>
                </a:extLst>
              </p:cNvPr>
              <p:cNvSpPr>
                <a:spLocks/>
              </p:cNvSpPr>
              <p:nvPr/>
            </p:nvSpPr>
            <p:spPr bwMode="auto">
              <a:xfrm>
                <a:off x="8444219" y="2154870"/>
                <a:ext cx="12623" cy="12623"/>
              </a:xfrm>
              <a:custGeom>
                <a:avLst/>
                <a:gdLst>
                  <a:gd name="T0" fmla="*/ 2 w 8"/>
                  <a:gd name="T1" fmla="*/ 8 h 8"/>
                  <a:gd name="T2" fmla="*/ 0 w 8"/>
                  <a:gd name="T3" fmla="*/ 4 h 8"/>
                  <a:gd name="T4" fmla="*/ 0 w 8"/>
                  <a:gd name="T5" fmla="*/ 4 h 8"/>
                  <a:gd name="T6" fmla="*/ 2 w 8"/>
                  <a:gd name="T7" fmla="*/ 6 h 8"/>
                  <a:gd name="T8" fmla="*/ 4 w 8"/>
                  <a:gd name="T9" fmla="*/ 4 h 8"/>
                  <a:gd name="T10" fmla="*/ 2 w 8"/>
                  <a:gd name="T11" fmla="*/ 2 h 8"/>
                  <a:gd name="T12" fmla="*/ 4 w 8"/>
                  <a:gd name="T13" fmla="*/ 2 h 8"/>
                  <a:gd name="T14" fmla="*/ 4 w 8"/>
                  <a:gd name="T15" fmla="*/ 4 h 8"/>
                  <a:gd name="T16" fmla="*/ 8 w 8"/>
                  <a:gd name="T17" fmla="*/ 2 h 8"/>
                  <a:gd name="T18" fmla="*/ 6 w 8"/>
                  <a:gd name="T19" fmla="*/ 0 h 8"/>
                  <a:gd name="T20" fmla="*/ 6 w 8"/>
                  <a:gd name="T21" fmla="*/ 0 h 8"/>
                  <a:gd name="T22" fmla="*/ 8 w 8"/>
                  <a:gd name="T23" fmla="*/ 4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0" y="4"/>
                    </a:lnTo>
                    <a:lnTo>
                      <a:pt x="0" y="4"/>
                    </a:lnTo>
                    <a:lnTo>
                      <a:pt x="2" y="6"/>
                    </a:lnTo>
                    <a:lnTo>
                      <a:pt x="4" y="4"/>
                    </a:lnTo>
                    <a:lnTo>
                      <a:pt x="2" y="2"/>
                    </a:lnTo>
                    <a:lnTo>
                      <a:pt x="4" y="2"/>
                    </a:lnTo>
                    <a:lnTo>
                      <a:pt x="4" y="4"/>
                    </a:lnTo>
                    <a:lnTo>
                      <a:pt x="8" y="2"/>
                    </a:lnTo>
                    <a:lnTo>
                      <a:pt x="6" y="0"/>
                    </a:lnTo>
                    <a:lnTo>
                      <a:pt x="6" y="0"/>
                    </a:lnTo>
                    <a:lnTo>
                      <a:pt x="8" y="4"/>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319">
                <a:extLst>
                  <a:ext uri="{FF2B5EF4-FFF2-40B4-BE49-F238E27FC236}">
                    <a16:creationId xmlns:a16="http://schemas.microsoft.com/office/drawing/2014/main" id="{28D973BB-6799-4AB9-A06B-3FFD330EE0BA}"/>
                  </a:ext>
                </a:extLst>
              </p:cNvPr>
              <p:cNvSpPr>
                <a:spLocks/>
              </p:cNvSpPr>
              <p:nvPr/>
            </p:nvSpPr>
            <p:spPr bwMode="auto">
              <a:xfrm>
                <a:off x="8434752" y="2139091"/>
                <a:ext cx="15778" cy="15778"/>
              </a:xfrm>
              <a:custGeom>
                <a:avLst/>
                <a:gdLst>
                  <a:gd name="T0" fmla="*/ 4 w 10"/>
                  <a:gd name="T1" fmla="*/ 10 h 10"/>
                  <a:gd name="T2" fmla="*/ 2 w 10"/>
                  <a:gd name="T3" fmla="*/ 8 h 10"/>
                  <a:gd name="T4" fmla="*/ 6 w 10"/>
                  <a:gd name="T5" fmla="*/ 4 h 10"/>
                  <a:gd name="T6" fmla="*/ 6 w 10"/>
                  <a:gd name="T7" fmla="*/ 4 h 10"/>
                  <a:gd name="T8" fmla="*/ 0 w 10"/>
                  <a:gd name="T9" fmla="*/ 6 h 10"/>
                  <a:gd name="T10" fmla="*/ 0 w 10"/>
                  <a:gd name="T11" fmla="*/ 4 h 10"/>
                  <a:gd name="T12" fmla="*/ 6 w 10"/>
                  <a:gd name="T13" fmla="*/ 0 h 10"/>
                  <a:gd name="T14" fmla="*/ 6 w 10"/>
                  <a:gd name="T15" fmla="*/ 0 h 10"/>
                  <a:gd name="T16" fmla="*/ 0 w 10"/>
                  <a:gd name="T17" fmla="*/ 4 h 10"/>
                  <a:gd name="T18" fmla="*/ 0 w 10"/>
                  <a:gd name="T19" fmla="*/ 4 h 10"/>
                  <a:gd name="T20" fmla="*/ 8 w 10"/>
                  <a:gd name="T21" fmla="*/ 2 h 10"/>
                  <a:gd name="T22" fmla="*/ 8 w 10"/>
                  <a:gd name="T23" fmla="*/ 4 h 10"/>
                  <a:gd name="T24" fmla="*/ 4 w 10"/>
                  <a:gd name="T25" fmla="*/ 8 h 10"/>
                  <a:gd name="T26" fmla="*/ 4 w 10"/>
                  <a:gd name="T27" fmla="*/ 8 h 10"/>
                  <a:gd name="T28" fmla="*/ 10 w 10"/>
                  <a:gd name="T29" fmla="*/ 4 h 10"/>
                  <a:gd name="T30" fmla="*/ 10 w 10"/>
                  <a:gd name="T31" fmla="*/ 6 h 10"/>
                  <a:gd name="T32" fmla="*/ 4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4" y="10"/>
                    </a:moveTo>
                    <a:lnTo>
                      <a:pt x="2" y="8"/>
                    </a:lnTo>
                    <a:lnTo>
                      <a:pt x="6" y="4"/>
                    </a:lnTo>
                    <a:lnTo>
                      <a:pt x="6" y="4"/>
                    </a:lnTo>
                    <a:lnTo>
                      <a:pt x="0" y="6"/>
                    </a:lnTo>
                    <a:lnTo>
                      <a:pt x="0" y="4"/>
                    </a:lnTo>
                    <a:lnTo>
                      <a:pt x="6" y="0"/>
                    </a:lnTo>
                    <a:lnTo>
                      <a:pt x="6" y="0"/>
                    </a:lnTo>
                    <a:lnTo>
                      <a:pt x="0" y="4"/>
                    </a:lnTo>
                    <a:lnTo>
                      <a:pt x="0" y="4"/>
                    </a:lnTo>
                    <a:lnTo>
                      <a:pt x="8" y="2"/>
                    </a:lnTo>
                    <a:lnTo>
                      <a:pt x="8" y="4"/>
                    </a:lnTo>
                    <a:lnTo>
                      <a:pt x="4" y="8"/>
                    </a:lnTo>
                    <a:lnTo>
                      <a:pt x="4" y="8"/>
                    </a:lnTo>
                    <a:lnTo>
                      <a:pt x="10" y="4"/>
                    </a:lnTo>
                    <a:lnTo>
                      <a:pt x="10" y="6"/>
                    </a:lnTo>
                    <a:lnTo>
                      <a:pt x="4"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320">
                <a:extLst>
                  <a:ext uri="{FF2B5EF4-FFF2-40B4-BE49-F238E27FC236}">
                    <a16:creationId xmlns:a16="http://schemas.microsoft.com/office/drawing/2014/main" id="{835530C7-D375-4146-91E7-1CE143F8CA48}"/>
                  </a:ext>
                </a:extLst>
              </p:cNvPr>
              <p:cNvSpPr>
                <a:spLocks/>
              </p:cNvSpPr>
              <p:nvPr/>
            </p:nvSpPr>
            <p:spPr bwMode="auto">
              <a:xfrm>
                <a:off x="8428441" y="2132780"/>
                <a:ext cx="12623" cy="12623"/>
              </a:xfrm>
              <a:custGeom>
                <a:avLst/>
                <a:gdLst>
                  <a:gd name="T0" fmla="*/ 4 w 8"/>
                  <a:gd name="T1" fmla="*/ 4 h 8"/>
                  <a:gd name="T2" fmla="*/ 4 w 8"/>
                  <a:gd name="T3" fmla="*/ 8 h 8"/>
                  <a:gd name="T4" fmla="*/ 2 w 8"/>
                  <a:gd name="T5" fmla="*/ 6 h 8"/>
                  <a:gd name="T6" fmla="*/ 4 w 8"/>
                  <a:gd name="T7" fmla="*/ 4 h 8"/>
                  <a:gd name="T8" fmla="*/ 0 w 8"/>
                  <a:gd name="T9" fmla="*/ 4 h 8"/>
                  <a:gd name="T10" fmla="*/ 0 w 8"/>
                  <a:gd name="T11" fmla="*/ 4 h 8"/>
                  <a:gd name="T12" fmla="*/ 4 w 8"/>
                  <a:gd name="T13" fmla="*/ 2 h 8"/>
                  <a:gd name="T14" fmla="*/ 6 w 8"/>
                  <a:gd name="T15" fmla="*/ 0 h 8"/>
                  <a:gd name="T16" fmla="*/ 8 w 8"/>
                  <a:gd name="T17" fmla="*/ 2 h 8"/>
                  <a:gd name="T18" fmla="*/ 4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4"/>
                    </a:moveTo>
                    <a:lnTo>
                      <a:pt x="4" y="8"/>
                    </a:lnTo>
                    <a:lnTo>
                      <a:pt x="2" y="6"/>
                    </a:lnTo>
                    <a:lnTo>
                      <a:pt x="4" y="4"/>
                    </a:lnTo>
                    <a:lnTo>
                      <a:pt x="0" y="4"/>
                    </a:lnTo>
                    <a:lnTo>
                      <a:pt x="0" y="4"/>
                    </a:lnTo>
                    <a:lnTo>
                      <a:pt x="4" y="2"/>
                    </a:lnTo>
                    <a:lnTo>
                      <a:pt x="6" y="0"/>
                    </a:lnTo>
                    <a:lnTo>
                      <a:pt x="8" y="2"/>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321">
                <a:extLst>
                  <a:ext uri="{FF2B5EF4-FFF2-40B4-BE49-F238E27FC236}">
                    <a16:creationId xmlns:a16="http://schemas.microsoft.com/office/drawing/2014/main" id="{94E83086-74CA-41EB-9B5F-CCE8F580DEF9}"/>
                  </a:ext>
                </a:extLst>
              </p:cNvPr>
              <p:cNvSpPr>
                <a:spLocks/>
              </p:cNvSpPr>
              <p:nvPr/>
            </p:nvSpPr>
            <p:spPr bwMode="auto">
              <a:xfrm>
                <a:off x="8420551" y="2120157"/>
                <a:ext cx="11045" cy="12623"/>
              </a:xfrm>
              <a:custGeom>
                <a:avLst/>
                <a:gdLst>
                  <a:gd name="T0" fmla="*/ 0 w 4"/>
                  <a:gd name="T1" fmla="*/ 3 h 4"/>
                  <a:gd name="T2" fmla="*/ 1 w 4"/>
                  <a:gd name="T3" fmla="*/ 3 h 4"/>
                  <a:gd name="T4" fmla="*/ 1 w 4"/>
                  <a:gd name="T5" fmla="*/ 3 h 4"/>
                  <a:gd name="T6" fmla="*/ 1 w 4"/>
                  <a:gd name="T7" fmla="*/ 1 h 4"/>
                  <a:gd name="T8" fmla="*/ 3 w 4"/>
                  <a:gd name="T9" fmla="*/ 1 h 4"/>
                  <a:gd name="T10" fmla="*/ 4 w 4"/>
                  <a:gd name="T11" fmla="*/ 2 h 4"/>
                  <a:gd name="T12" fmla="*/ 3 w 4"/>
                  <a:gd name="T13" fmla="*/ 2 h 4"/>
                  <a:gd name="T14" fmla="*/ 3 w 4"/>
                  <a:gd name="T15" fmla="*/ 1 h 4"/>
                  <a:gd name="T16" fmla="*/ 2 w 4"/>
                  <a:gd name="T17" fmla="*/ 1 h 4"/>
                  <a:gd name="T18" fmla="*/ 2 w 4"/>
                  <a:gd name="T19" fmla="*/ 4 h 4"/>
                  <a:gd name="T20" fmla="*/ 1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0" y="3"/>
                      <a:pt x="1" y="3"/>
                      <a:pt x="1" y="3"/>
                    </a:cubicBezTo>
                    <a:cubicBezTo>
                      <a:pt x="1" y="4"/>
                      <a:pt x="1" y="4"/>
                      <a:pt x="1" y="3"/>
                    </a:cubicBezTo>
                    <a:cubicBezTo>
                      <a:pt x="2" y="3"/>
                      <a:pt x="1" y="2"/>
                      <a:pt x="1" y="1"/>
                    </a:cubicBezTo>
                    <a:cubicBezTo>
                      <a:pt x="2" y="0"/>
                      <a:pt x="3" y="0"/>
                      <a:pt x="3" y="1"/>
                    </a:cubicBezTo>
                    <a:cubicBezTo>
                      <a:pt x="4" y="1"/>
                      <a:pt x="4" y="2"/>
                      <a:pt x="4" y="2"/>
                    </a:cubicBezTo>
                    <a:cubicBezTo>
                      <a:pt x="3" y="2"/>
                      <a:pt x="3" y="2"/>
                      <a:pt x="3" y="2"/>
                    </a:cubicBezTo>
                    <a:cubicBezTo>
                      <a:pt x="3" y="2"/>
                      <a:pt x="3" y="2"/>
                      <a:pt x="3" y="1"/>
                    </a:cubicBezTo>
                    <a:cubicBezTo>
                      <a:pt x="3" y="1"/>
                      <a:pt x="2" y="1"/>
                      <a:pt x="2" y="1"/>
                    </a:cubicBezTo>
                    <a:cubicBezTo>
                      <a:pt x="2" y="2"/>
                      <a:pt x="3" y="3"/>
                      <a:pt x="2" y="4"/>
                    </a:cubicBezTo>
                    <a:cubicBezTo>
                      <a:pt x="2" y="4"/>
                      <a:pt x="1" y="4"/>
                      <a:pt x="1" y="4"/>
                    </a:cubicBezTo>
                    <a:cubicBezTo>
                      <a:pt x="0" y="3"/>
                      <a:pt x="0" y="3"/>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322">
                <a:extLst>
                  <a:ext uri="{FF2B5EF4-FFF2-40B4-BE49-F238E27FC236}">
                    <a16:creationId xmlns:a16="http://schemas.microsoft.com/office/drawing/2014/main" id="{8DF12998-5065-4AAC-8F19-9BB8DB31CDCF}"/>
                  </a:ext>
                </a:extLst>
              </p:cNvPr>
              <p:cNvSpPr>
                <a:spLocks/>
              </p:cNvSpPr>
              <p:nvPr/>
            </p:nvSpPr>
            <p:spPr bwMode="auto">
              <a:xfrm>
                <a:off x="8414239" y="2117002"/>
                <a:ext cx="9467" cy="12623"/>
              </a:xfrm>
              <a:custGeom>
                <a:avLst/>
                <a:gdLst>
                  <a:gd name="T0" fmla="*/ 2 w 6"/>
                  <a:gd name="T1" fmla="*/ 6 h 8"/>
                  <a:gd name="T2" fmla="*/ 4 w 6"/>
                  <a:gd name="T3" fmla="*/ 6 h 8"/>
                  <a:gd name="T4" fmla="*/ 4 w 6"/>
                  <a:gd name="T5" fmla="*/ 8 h 8"/>
                  <a:gd name="T6" fmla="*/ 0 w 6"/>
                  <a:gd name="T7" fmla="*/ 4 h 8"/>
                  <a:gd name="T8" fmla="*/ 0 w 6"/>
                  <a:gd name="T9" fmla="*/ 4 h 8"/>
                  <a:gd name="T10" fmla="*/ 2 w 6"/>
                  <a:gd name="T11" fmla="*/ 4 h 8"/>
                  <a:gd name="T12" fmla="*/ 6 w 6"/>
                  <a:gd name="T13" fmla="*/ 0 h 8"/>
                  <a:gd name="T14" fmla="*/ 6 w 6"/>
                  <a:gd name="T15" fmla="*/ 0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6"/>
                    </a:lnTo>
                    <a:lnTo>
                      <a:pt x="4" y="8"/>
                    </a:lnTo>
                    <a:lnTo>
                      <a:pt x="0" y="4"/>
                    </a:lnTo>
                    <a:lnTo>
                      <a:pt x="0" y="4"/>
                    </a:lnTo>
                    <a:lnTo>
                      <a:pt x="2" y="4"/>
                    </a:lnTo>
                    <a:lnTo>
                      <a:pt x="6" y="0"/>
                    </a:lnTo>
                    <a:lnTo>
                      <a:pt x="6" y="0"/>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323">
                <a:extLst>
                  <a:ext uri="{FF2B5EF4-FFF2-40B4-BE49-F238E27FC236}">
                    <a16:creationId xmlns:a16="http://schemas.microsoft.com/office/drawing/2014/main" id="{5B45CFFA-4783-43C9-A7C3-1E40E9DD5C68}"/>
                  </a:ext>
                </a:extLst>
              </p:cNvPr>
              <p:cNvSpPr>
                <a:spLocks noEditPoints="1"/>
              </p:cNvSpPr>
              <p:nvPr/>
            </p:nvSpPr>
            <p:spPr bwMode="auto">
              <a:xfrm>
                <a:off x="8407928" y="2110690"/>
                <a:ext cx="12623" cy="12623"/>
              </a:xfrm>
              <a:custGeom>
                <a:avLst/>
                <a:gdLst>
                  <a:gd name="T0" fmla="*/ 1 w 4"/>
                  <a:gd name="T1" fmla="*/ 4 h 4"/>
                  <a:gd name="T2" fmla="*/ 1 w 4"/>
                  <a:gd name="T3" fmla="*/ 3 h 4"/>
                  <a:gd name="T4" fmla="*/ 0 w 4"/>
                  <a:gd name="T5" fmla="*/ 2 h 4"/>
                  <a:gd name="T6" fmla="*/ 1 w 4"/>
                  <a:gd name="T7" fmla="*/ 2 h 4"/>
                  <a:gd name="T8" fmla="*/ 1 w 4"/>
                  <a:gd name="T9" fmla="*/ 2 h 4"/>
                  <a:gd name="T10" fmla="*/ 1 w 4"/>
                  <a:gd name="T11" fmla="*/ 0 h 4"/>
                  <a:gd name="T12" fmla="*/ 2 w 4"/>
                  <a:gd name="T13" fmla="*/ 0 h 4"/>
                  <a:gd name="T14" fmla="*/ 2 w 4"/>
                  <a:gd name="T15" fmla="*/ 0 h 4"/>
                  <a:gd name="T16" fmla="*/ 2 w 4"/>
                  <a:gd name="T17" fmla="*/ 1 h 4"/>
                  <a:gd name="T18" fmla="*/ 2 w 4"/>
                  <a:gd name="T19" fmla="*/ 2 h 4"/>
                  <a:gd name="T20" fmla="*/ 2 w 4"/>
                  <a:gd name="T21" fmla="*/ 2 h 4"/>
                  <a:gd name="T22" fmla="*/ 3 w 4"/>
                  <a:gd name="T23" fmla="*/ 1 h 4"/>
                  <a:gd name="T24" fmla="*/ 4 w 4"/>
                  <a:gd name="T25" fmla="*/ 1 h 4"/>
                  <a:gd name="T26" fmla="*/ 1 w 4"/>
                  <a:gd name="T27" fmla="*/ 4 h 4"/>
                  <a:gd name="T28" fmla="*/ 2 w 4"/>
                  <a:gd name="T29" fmla="*/ 2 h 4"/>
                  <a:gd name="T30" fmla="*/ 2 w 4"/>
                  <a:gd name="T31" fmla="*/ 2 h 4"/>
                  <a:gd name="T32" fmla="*/ 1 w 4"/>
                  <a:gd name="T33" fmla="*/ 2 h 4"/>
                  <a:gd name="T34" fmla="*/ 1 w 4"/>
                  <a:gd name="T35" fmla="*/ 3 h 4"/>
                  <a:gd name="T36" fmla="*/ 1 w 4"/>
                  <a:gd name="T37" fmla="*/ 3 h 4"/>
                  <a:gd name="T38" fmla="*/ 2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1" y="4"/>
                    </a:moveTo>
                    <a:cubicBezTo>
                      <a:pt x="1" y="3"/>
                      <a:pt x="1" y="3"/>
                      <a:pt x="1" y="3"/>
                    </a:cubicBezTo>
                    <a:cubicBezTo>
                      <a:pt x="0" y="3"/>
                      <a:pt x="0" y="2"/>
                      <a:pt x="0" y="2"/>
                    </a:cubicBezTo>
                    <a:cubicBezTo>
                      <a:pt x="0" y="1"/>
                      <a:pt x="1" y="1"/>
                      <a:pt x="1" y="2"/>
                    </a:cubicBezTo>
                    <a:cubicBezTo>
                      <a:pt x="1" y="2"/>
                      <a:pt x="1" y="2"/>
                      <a:pt x="1" y="2"/>
                    </a:cubicBezTo>
                    <a:cubicBezTo>
                      <a:pt x="1" y="1"/>
                      <a:pt x="1" y="1"/>
                      <a:pt x="1" y="0"/>
                    </a:cubicBezTo>
                    <a:cubicBezTo>
                      <a:pt x="2" y="0"/>
                      <a:pt x="2" y="0"/>
                      <a:pt x="2" y="0"/>
                    </a:cubicBezTo>
                    <a:cubicBezTo>
                      <a:pt x="2" y="0"/>
                      <a:pt x="2" y="0"/>
                      <a:pt x="2" y="0"/>
                    </a:cubicBezTo>
                    <a:cubicBezTo>
                      <a:pt x="2" y="1"/>
                      <a:pt x="2" y="1"/>
                      <a:pt x="2" y="1"/>
                    </a:cubicBezTo>
                    <a:cubicBezTo>
                      <a:pt x="2" y="1"/>
                      <a:pt x="2" y="1"/>
                      <a:pt x="2" y="2"/>
                    </a:cubicBezTo>
                    <a:cubicBezTo>
                      <a:pt x="2" y="2"/>
                      <a:pt x="2" y="2"/>
                      <a:pt x="2" y="2"/>
                    </a:cubicBezTo>
                    <a:cubicBezTo>
                      <a:pt x="3" y="1"/>
                      <a:pt x="3" y="1"/>
                      <a:pt x="3" y="1"/>
                    </a:cubicBezTo>
                    <a:cubicBezTo>
                      <a:pt x="4" y="1"/>
                      <a:pt x="4" y="1"/>
                      <a:pt x="4" y="1"/>
                    </a:cubicBezTo>
                    <a:lnTo>
                      <a:pt x="1" y="4"/>
                    </a:lnTo>
                    <a:close/>
                    <a:moveTo>
                      <a:pt x="2" y="2"/>
                    </a:moveTo>
                    <a:cubicBezTo>
                      <a:pt x="2" y="2"/>
                      <a:pt x="2" y="2"/>
                      <a:pt x="2" y="2"/>
                    </a:cubicBezTo>
                    <a:cubicBezTo>
                      <a:pt x="1" y="2"/>
                      <a:pt x="1" y="2"/>
                      <a:pt x="1" y="2"/>
                    </a:cubicBezTo>
                    <a:cubicBezTo>
                      <a:pt x="0" y="3"/>
                      <a:pt x="1" y="3"/>
                      <a:pt x="1" y="3"/>
                    </a:cubicBezTo>
                    <a:cubicBezTo>
                      <a:pt x="1" y="3"/>
                      <a:pt x="1" y="3"/>
                      <a:pt x="1" y="3"/>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324">
                <a:extLst>
                  <a:ext uri="{FF2B5EF4-FFF2-40B4-BE49-F238E27FC236}">
                    <a16:creationId xmlns:a16="http://schemas.microsoft.com/office/drawing/2014/main" id="{299EDEC0-DE5F-427A-BB87-A7F5EAF92E95}"/>
                  </a:ext>
                </a:extLst>
              </p:cNvPr>
              <p:cNvSpPr>
                <a:spLocks/>
              </p:cNvSpPr>
              <p:nvPr/>
            </p:nvSpPr>
            <p:spPr bwMode="auto">
              <a:xfrm>
                <a:off x="8398461" y="2104379"/>
                <a:ext cx="12623" cy="12623"/>
              </a:xfrm>
              <a:custGeom>
                <a:avLst/>
                <a:gdLst>
                  <a:gd name="T0" fmla="*/ 4 w 8"/>
                  <a:gd name="T1" fmla="*/ 8 h 8"/>
                  <a:gd name="T2" fmla="*/ 0 w 8"/>
                  <a:gd name="T3" fmla="*/ 6 h 8"/>
                  <a:gd name="T4" fmla="*/ 2 w 8"/>
                  <a:gd name="T5" fmla="*/ 6 h 8"/>
                  <a:gd name="T6" fmla="*/ 4 w 8"/>
                  <a:gd name="T7" fmla="*/ 6 h 8"/>
                  <a:gd name="T8" fmla="*/ 4 w 8"/>
                  <a:gd name="T9" fmla="*/ 6 h 8"/>
                  <a:gd name="T10" fmla="*/ 2 w 8"/>
                  <a:gd name="T11" fmla="*/ 4 h 8"/>
                  <a:gd name="T12" fmla="*/ 2 w 8"/>
                  <a:gd name="T13" fmla="*/ 2 h 8"/>
                  <a:gd name="T14" fmla="*/ 6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2" y="6"/>
                    </a:lnTo>
                    <a:lnTo>
                      <a:pt x="4" y="6"/>
                    </a:lnTo>
                    <a:lnTo>
                      <a:pt x="4" y="6"/>
                    </a:lnTo>
                    <a:lnTo>
                      <a:pt x="2" y="4"/>
                    </a:lnTo>
                    <a:lnTo>
                      <a:pt x="2" y="2"/>
                    </a:lnTo>
                    <a:lnTo>
                      <a:pt x="6"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325">
                <a:extLst>
                  <a:ext uri="{FF2B5EF4-FFF2-40B4-BE49-F238E27FC236}">
                    <a16:creationId xmlns:a16="http://schemas.microsoft.com/office/drawing/2014/main" id="{F7E9E96A-89B9-44D1-9F15-B6DEAC2DE027}"/>
                  </a:ext>
                </a:extLst>
              </p:cNvPr>
              <p:cNvSpPr>
                <a:spLocks/>
              </p:cNvSpPr>
              <p:nvPr/>
            </p:nvSpPr>
            <p:spPr bwMode="auto">
              <a:xfrm>
                <a:off x="8388994" y="2098067"/>
                <a:ext cx="15778" cy="15778"/>
              </a:xfrm>
              <a:custGeom>
                <a:avLst/>
                <a:gdLst>
                  <a:gd name="T0" fmla="*/ 6 w 10"/>
                  <a:gd name="T1" fmla="*/ 10 h 10"/>
                  <a:gd name="T2" fmla="*/ 4 w 10"/>
                  <a:gd name="T3" fmla="*/ 8 h 10"/>
                  <a:gd name="T4" fmla="*/ 4 w 10"/>
                  <a:gd name="T5" fmla="*/ 2 h 10"/>
                  <a:gd name="T6" fmla="*/ 4 w 10"/>
                  <a:gd name="T7" fmla="*/ 2 h 10"/>
                  <a:gd name="T8" fmla="*/ 2 w 10"/>
                  <a:gd name="T9" fmla="*/ 8 h 10"/>
                  <a:gd name="T10" fmla="*/ 0 w 10"/>
                  <a:gd name="T11" fmla="*/ 6 h 10"/>
                  <a:gd name="T12" fmla="*/ 4 w 10"/>
                  <a:gd name="T13" fmla="*/ 0 h 10"/>
                  <a:gd name="T14" fmla="*/ 6 w 10"/>
                  <a:gd name="T15" fmla="*/ 2 h 10"/>
                  <a:gd name="T16" fmla="*/ 6 w 10"/>
                  <a:gd name="T17" fmla="*/ 8 h 10"/>
                  <a:gd name="T18" fmla="*/ 6 w 10"/>
                  <a:gd name="T19" fmla="*/ 8 h 10"/>
                  <a:gd name="T20" fmla="*/ 8 w 10"/>
                  <a:gd name="T21" fmla="*/ 2 h 10"/>
                  <a:gd name="T22" fmla="*/ 10 w 10"/>
                  <a:gd name="T23" fmla="*/ 4 h 10"/>
                  <a:gd name="T24" fmla="*/ 6 w 10"/>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10"/>
                    </a:moveTo>
                    <a:lnTo>
                      <a:pt x="4" y="8"/>
                    </a:lnTo>
                    <a:lnTo>
                      <a:pt x="4" y="2"/>
                    </a:lnTo>
                    <a:lnTo>
                      <a:pt x="4" y="2"/>
                    </a:lnTo>
                    <a:lnTo>
                      <a:pt x="2" y="8"/>
                    </a:lnTo>
                    <a:lnTo>
                      <a:pt x="0" y="6"/>
                    </a:lnTo>
                    <a:lnTo>
                      <a:pt x="4" y="0"/>
                    </a:lnTo>
                    <a:lnTo>
                      <a:pt x="6" y="2"/>
                    </a:lnTo>
                    <a:lnTo>
                      <a:pt x="6" y="8"/>
                    </a:lnTo>
                    <a:lnTo>
                      <a:pt x="6" y="8"/>
                    </a:lnTo>
                    <a:lnTo>
                      <a:pt x="8" y="2"/>
                    </a:lnTo>
                    <a:lnTo>
                      <a:pt x="10" y="4"/>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326">
                <a:extLst>
                  <a:ext uri="{FF2B5EF4-FFF2-40B4-BE49-F238E27FC236}">
                    <a16:creationId xmlns:a16="http://schemas.microsoft.com/office/drawing/2014/main" id="{28264D79-7D0E-4D83-BDBF-00D0A311A0C3}"/>
                  </a:ext>
                </a:extLst>
              </p:cNvPr>
              <p:cNvSpPr>
                <a:spLocks/>
              </p:cNvSpPr>
              <p:nvPr/>
            </p:nvSpPr>
            <p:spPr bwMode="auto">
              <a:xfrm>
                <a:off x="8382683" y="2094912"/>
                <a:ext cx="9467" cy="12623"/>
              </a:xfrm>
              <a:custGeom>
                <a:avLst/>
                <a:gdLst>
                  <a:gd name="T0" fmla="*/ 1 w 3"/>
                  <a:gd name="T1" fmla="*/ 0 h 4"/>
                  <a:gd name="T2" fmla="*/ 2 w 3"/>
                  <a:gd name="T3" fmla="*/ 0 h 4"/>
                  <a:gd name="T4" fmla="*/ 3 w 3"/>
                  <a:gd name="T5" fmla="*/ 3 h 4"/>
                  <a:gd name="T6" fmla="*/ 1 w 3"/>
                  <a:gd name="T7" fmla="*/ 4 h 4"/>
                  <a:gd name="T8" fmla="*/ 0 w 3"/>
                  <a:gd name="T9" fmla="*/ 2 h 4"/>
                  <a:gd name="T10" fmla="*/ 0 w 3"/>
                  <a:gd name="T11" fmla="*/ 2 h 4"/>
                  <a:gd name="T12" fmla="*/ 1 w 3"/>
                  <a:gd name="T13" fmla="*/ 3 h 4"/>
                  <a:gd name="T14" fmla="*/ 2 w 3"/>
                  <a:gd name="T15" fmla="*/ 2 h 4"/>
                  <a:gd name="T16" fmla="*/ 2 w 3"/>
                  <a:gd name="T17" fmla="*/ 0 h 4"/>
                  <a:gd name="T18" fmla="*/ 1 w 3"/>
                  <a:gd name="T19" fmla="*/ 0 h 4"/>
                  <a:gd name="T20" fmla="*/ 1 w 3"/>
                  <a:gd name="T21" fmla="*/ 2 h 4"/>
                  <a:gd name="T22" fmla="*/ 1 w 3"/>
                  <a:gd name="T23" fmla="*/ 2 h 4"/>
                  <a:gd name="T24" fmla="*/ 1 w 3"/>
                  <a:gd name="T25" fmla="*/ 2 h 4"/>
                  <a:gd name="T26" fmla="*/ 0 w 3"/>
                  <a:gd name="T27" fmla="*/ 2 h 4"/>
                  <a:gd name="T28" fmla="*/ 1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1" y="0"/>
                    </a:moveTo>
                    <a:cubicBezTo>
                      <a:pt x="1" y="0"/>
                      <a:pt x="2" y="0"/>
                      <a:pt x="2" y="0"/>
                    </a:cubicBezTo>
                    <a:cubicBezTo>
                      <a:pt x="3" y="1"/>
                      <a:pt x="3" y="2"/>
                      <a:pt x="3" y="3"/>
                    </a:cubicBezTo>
                    <a:cubicBezTo>
                      <a:pt x="2" y="4"/>
                      <a:pt x="2" y="4"/>
                      <a:pt x="1" y="4"/>
                    </a:cubicBezTo>
                    <a:cubicBezTo>
                      <a:pt x="0" y="3"/>
                      <a:pt x="0" y="3"/>
                      <a:pt x="0" y="2"/>
                    </a:cubicBezTo>
                    <a:cubicBezTo>
                      <a:pt x="0" y="2"/>
                      <a:pt x="0" y="2"/>
                      <a:pt x="0" y="2"/>
                    </a:cubicBezTo>
                    <a:cubicBezTo>
                      <a:pt x="0" y="3"/>
                      <a:pt x="0" y="3"/>
                      <a:pt x="1" y="3"/>
                    </a:cubicBezTo>
                    <a:cubicBezTo>
                      <a:pt x="1" y="4"/>
                      <a:pt x="2" y="3"/>
                      <a:pt x="2" y="2"/>
                    </a:cubicBezTo>
                    <a:cubicBezTo>
                      <a:pt x="2" y="2"/>
                      <a:pt x="2" y="1"/>
                      <a:pt x="2" y="0"/>
                    </a:cubicBezTo>
                    <a:cubicBezTo>
                      <a:pt x="2" y="0"/>
                      <a:pt x="1" y="0"/>
                      <a:pt x="1" y="0"/>
                    </a:cubicBezTo>
                    <a:cubicBezTo>
                      <a:pt x="1" y="2"/>
                      <a:pt x="1" y="2"/>
                      <a:pt x="1" y="2"/>
                    </a:cubicBezTo>
                    <a:cubicBezTo>
                      <a:pt x="1" y="2"/>
                      <a:pt x="1" y="2"/>
                      <a:pt x="1" y="2"/>
                    </a:cubicBezTo>
                    <a:cubicBezTo>
                      <a:pt x="1" y="2"/>
                      <a:pt x="1" y="2"/>
                      <a:pt x="1" y="2"/>
                    </a:cubicBezTo>
                    <a:cubicBezTo>
                      <a:pt x="0" y="2"/>
                      <a:pt x="0" y="2"/>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327">
                <a:extLst>
                  <a:ext uri="{FF2B5EF4-FFF2-40B4-BE49-F238E27FC236}">
                    <a16:creationId xmlns:a16="http://schemas.microsoft.com/office/drawing/2014/main" id="{D56E32D6-C2B5-4291-91F1-AFD7ECB2B1C2}"/>
                  </a:ext>
                </a:extLst>
              </p:cNvPr>
              <p:cNvSpPr>
                <a:spLocks/>
              </p:cNvSpPr>
              <p:nvPr/>
            </p:nvSpPr>
            <p:spPr bwMode="auto">
              <a:xfrm>
                <a:off x="8373215" y="2091756"/>
                <a:ext cx="9467" cy="12623"/>
              </a:xfrm>
              <a:custGeom>
                <a:avLst/>
                <a:gdLst>
                  <a:gd name="T0" fmla="*/ 4 w 6"/>
                  <a:gd name="T1" fmla="*/ 6 h 8"/>
                  <a:gd name="T2" fmla="*/ 4 w 6"/>
                  <a:gd name="T3" fmla="*/ 8 h 8"/>
                  <a:gd name="T4" fmla="*/ 4 w 6"/>
                  <a:gd name="T5" fmla="*/ 8 h 8"/>
                  <a:gd name="T6" fmla="*/ 0 w 6"/>
                  <a:gd name="T7" fmla="*/ 6 h 8"/>
                  <a:gd name="T8" fmla="*/ 0 w 6"/>
                  <a:gd name="T9" fmla="*/ 6 h 8"/>
                  <a:gd name="T10" fmla="*/ 2 w 6"/>
                  <a:gd name="T11" fmla="*/ 6 h 8"/>
                  <a:gd name="T12" fmla="*/ 4 w 6"/>
                  <a:gd name="T13" fmla="*/ 0 h 8"/>
                  <a:gd name="T14" fmla="*/ 6 w 6"/>
                  <a:gd name="T15" fmla="*/ 0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4" y="8"/>
                    </a:lnTo>
                    <a:lnTo>
                      <a:pt x="4" y="8"/>
                    </a:lnTo>
                    <a:lnTo>
                      <a:pt x="0" y="6"/>
                    </a:lnTo>
                    <a:lnTo>
                      <a:pt x="0" y="6"/>
                    </a:lnTo>
                    <a:lnTo>
                      <a:pt x="2" y="6"/>
                    </a:lnTo>
                    <a:lnTo>
                      <a:pt x="4" y="0"/>
                    </a:lnTo>
                    <a:lnTo>
                      <a:pt x="6" y="0"/>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328">
                <a:extLst>
                  <a:ext uri="{FF2B5EF4-FFF2-40B4-BE49-F238E27FC236}">
                    <a16:creationId xmlns:a16="http://schemas.microsoft.com/office/drawing/2014/main" id="{2B3C3472-6F15-4933-B5F1-7752F0626BC2}"/>
                  </a:ext>
                </a:extLst>
              </p:cNvPr>
              <p:cNvSpPr>
                <a:spLocks/>
              </p:cNvSpPr>
              <p:nvPr/>
            </p:nvSpPr>
            <p:spPr bwMode="auto">
              <a:xfrm>
                <a:off x="8363748" y="2090178"/>
                <a:ext cx="12623" cy="11045"/>
              </a:xfrm>
              <a:custGeom>
                <a:avLst/>
                <a:gdLst>
                  <a:gd name="T0" fmla="*/ 6 w 8"/>
                  <a:gd name="T1" fmla="*/ 7 h 7"/>
                  <a:gd name="T2" fmla="*/ 4 w 8"/>
                  <a:gd name="T3" fmla="*/ 7 h 7"/>
                  <a:gd name="T4" fmla="*/ 4 w 8"/>
                  <a:gd name="T5" fmla="*/ 3 h 7"/>
                  <a:gd name="T6" fmla="*/ 2 w 8"/>
                  <a:gd name="T7" fmla="*/ 3 h 7"/>
                  <a:gd name="T8" fmla="*/ 2 w 8"/>
                  <a:gd name="T9" fmla="*/ 7 h 7"/>
                  <a:gd name="T10" fmla="*/ 0 w 8"/>
                  <a:gd name="T11" fmla="*/ 5 h 7"/>
                  <a:gd name="T12" fmla="*/ 2 w 8"/>
                  <a:gd name="T13" fmla="*/ 0 h 7"/>
                  <a:gd name="T14" fmla="*/ 4 w 8"/>
                  <a:gd name="T15" fmla="*/ 0 h 7"/>
                  <a:gd name="T16" fmla="*/ 2 w 8"/>
                  <a:gd name="T17" fmla="*/ 3 h 7"/>
                  <a:gd name="T18" fmla="*/ 4 w 8"/>
                  <a:gd name="T19" fmla="*/ 3 h 7"/>
                  <a:gd name="T20" fmla="*/ 6 w 8"/>
                  <a:gd name="T21" fmla="*/ 0 h 7"/>
                  <a:gd name="T22" fmla="*/ 8 w 8"/>
                  <a:gd name="T23" fmla="*/ 1 h 7"/>
                  <a:gd name="T24" fmla="*/ 6 w 8"/>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7"/>
                    </a:moveTo>
                    <a:lnTo>
                      <a:pt x="4" y="7"/>
                    </a:lnTo>
                    <a:lnTo>
                      <a:pt x="4" y="3"/>
                    </a:lnTo>
                    <a:lnTo>
                      <a:pt x="2" y="3"/>
                    </a:lnTo>
                    <a:lnTo>
                      <a:pt x="2" y="7"/>
                    </a:lnTo>
                    <a:lnTo>
                      <a:pt x="0" y="5"/>
                    </a:lnTo>
                    <a:lnTo>
                      <a:pt x="2" y="0"/>
                    </a:lnTo>
                    <a:lnTo>
                      <a:pt x="4" y="0"/>
                    </a:lnTo>
                    <a:lnTo>
                      <a:pt x="2" y="3"/>
                    </a:lnTo>
                    <a:lnTo>
                      <a:pt x="4" y="3"/>
                    </a:lnTo>
                    <a:lnTo>
                      <a:pt x="6" y="0"/>
                    </a:lnTo>
                    <a:lnTo>
                      <a:pt x="8" y="1"/>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Line 329">
                <a:extLst>
                  <a:ext uri="{FF2B5EF4-FFF2-40B4-BE49-F238E27FC236}">
                    <a16:creationId xmlns:a16="http://schemas.microsoft.com/office/drawing/2014/main" id="{A18778C4-2AEB-4818-A7B1-4CF761BB6DB9}"/>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Line 330">
                <a:extLst>
                  <a:ext uri="{FF2B5EF4-FFF2-40B4-BE49-F238E27FC236}">
                    <a16:creationId xmlns:a16="http://schemas.microsoft.com/office/drawing/2014/main" id="{4E943EEB-3C05-41D9-A994-03D2C2CA9901}"/>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331">
                <a:extLst>
                  <a:ext uri="{FF2B5EF4-FFF2-40B4-BE49-F238E27FC236}">
                    <a16:creationId xmlns:a16="http://schemas.microsoft.com/office/drawing/2014/main" id="{A1F65C1C-7468-445F-B2D1-8F0788F26D4A}"/>
                  </a:ext>
                </a:extLst>
              </p:cNvPr>
              <p:cNvSpPr>
                <a:spLocks/>
              </p:cNvSpPr>
              <p:nvPr/>
            </p:nvSpPr>
            <p:spPr bwMode="auto">
              <a:xfrm>
                <a:off x="8311680" y="233158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Line 332">
                <a:extLst>
                  <a:ext uri="{FF2B5EF4-FFF2-40B4-BE49-F238E27FC236}">
                    <a16:creationId xmlns:a16="http://schemas.microsoft.com/office/drawing/2014/main" id="{1B0FC020-C188-430F-BA27-DCF4D0850A2F}"/>
                  </a:ext>
                </a:extLst>
              </p:cNvPr>
              <p:cNvSpPr>
                <a:spLocks noChangeShapeType="1"/>
              </p:cNvSpPr>
              <p:nvPr/>
            </p:nvSpPr>
            <p:spPr bwMode="auto">
              <a:xfrm flipH="1">
                <a:off x="8314836" y="233158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333">
                <a:extLst>
                  <a:ext uri="{FF2B5EF4-FFF2-40B4-BE49-F238E27FC236}">
                    <a16:creationId xmlns:a16="http://schemas.microsoft.com/office/drawing/2014/main" id="{D4F2800E-A6F9-4719-BEBB-0CEEDB533A43}"/>
                  </a:ext>
                </a:extLst>
              </p:cNvPr>
              <p:cNvSpPr>
                <a:spLocks/>
              </p:cNvSpPr>
              <p:nvPr/>
            </p:nvSpPr>
            <p:spPr bwMode="auto">
              <a:xfrm>
                <a:off x="8314836" y="2331588"/>
                <a:ext cx="3156" cy="6311"/>
              </a:xfrm>
              <a:custGeom>
                <a:avLst/>
                <a:gdLst>
                  <a:gd name="T0" fmla="*/ 1 w 1"/>
                  <a:gd name="T1" fmla="*/ 0 h 2"/>
                  <a:gd name="T2" fmla="*/ 1 w 1"/>
                  <a:gd name="T3" fmla="*/ 1 h 2"/>
                  <a:gd name="T4" fmla="*/ 0 w 1"/>
                  <a:gd name="T5" fmla="*/ 2 h 2"/>
                </a:gdLst>
                <a:ahLst/>
                <a:cxnLst>
                  <a:cxn ang="0">
                    <a:pos x="T0" y="T1"/>
                  </a:cxn>
                  <a:cxn ang="0">
                    <a:pos x="T2" y="T3"/>
                  </a:cxn>
                  <a:cxn ang="0">
                    <a:pos x="T4" y="T5"/>
                  </a:cxn>
                </a:cxnLst>
                <a:rect l="0" t="0" r="r" b="b"/>
                <a:pathLst>
                  <a:path w="1" h="2">
                    <a:moveTo>
                      <a:pt x="1" y="0"/>
                    </a:moveTo>
                    <a:cubicBezTo>
                      <a:pt x="1" y="1"/>
                      <a:pt x="1" y="1"/>
                      <a:pt x="1" y="1"/>
                    </a:cubicBezTo>
                    <a:cubicBezTo>
                      <a:pt x="1"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Line 334">
                <a:extLst>
                  <a:ext uri="{FF2B5EF4-FFF2-40B4-BE49-F238E27FC236}">
                    <a16:creationId xmlns:a16="http://schemas.microsoft.com/office/drawing/2014/main" id="{36EF19ED-77A5-4BBE-BE8F-6E27D15CA73F}"/>
                  </a:ext>
                </a:extLst>
              </p:cNvPr>
              <p:cNvSpPr>
                <a:spLocks noChangeShapeType="1"/>
              </p:cNvSpPr>
              <p:nvPr/>
            </p:nvSpPr>
            <p:spPr bwMode="auto">
              <a:xfrm flipH="1">
                <a:off x="8317991" y="2337900"/>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335">
                <a:extLst>
                  <a:ext uri="{FF2B5EF4-FFF2-40B4-BE49-F238E27FC236}">
                    <a16:creationId xmlns:a16="http://schemas.microsoft.com/office/drawing/2014/main" id="{A3E2D152-6FB5-45D0-999B-F465370573ED}"/>
                  </a:ext>
                </a:extLst>
              </p:cNvPr>
              <p:cNvSpPr>
                <a:spLocks/>
              </p:cNvSpPr>
              <p:nvPr/>
            </p:nvSpPr>
            <p:spPr bwMode="auto">
              <a:xfrm>
                <a:off x="8317991" y="233474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0" y="1"/>
                      <a:pt x="0"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336">
                <a:extLst>
                  <a:ext uri="{FF2B5EF4-FFF2-40B4-BE49-F238E27FC236}">
                    <a16:creationId xmlns:a16="http://schemas.microsoft.com/office/drawing/2014/main" id="{9DBB2F70-494F-4C06-903A-CD5293CA10F1}"/>
                  </a:ext>
                </a:extLst>
              </p:cNvPr>
              <p:cNvSpPr>
                <a:spLocks/>
              </p:cNvSpPr>
              <p:nvPr/>
            </p:nvSpPr>
            <p:spPr bwMode="auto">
              <a:xfrm>
                <a:off x="8321147" y="2337900"/>
                <a:ext cx="1578"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337">
                <a:extLst>
                  <a:ext uri="{FF2B5EF4-FFF2-40B4-BE49-F238E27FC236}">
                    <a16:creationId xmlns:a16="http://schemas.microsoft.com/office/drawing/2014/main" id="{EC3D854F-3555-4084-B3AD-3CC5AE3725CF}"/>
                  </a:ext>
                </a:extLst>
              </p:cNvPr>
              <p:cNvSpPr>
                <a:spLocks/>
              </p:cNvSpPr>
              <p:nvPr/>
            </p:nvSpPr>
            <p:spPr bwMode="auto">
              <a:xfrm>
                <a:off x="8223321" y="2232184"/>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338">
                <a:extLst>
                  <a:ext uri="{FF2B5EF4-FFF2-40B4-BE49-F238E27FC236}">
                    <a16:creationId xmlns:a16="http://schemas.microsoft.com/office/drawing/2014/main" id="{33D8952B-7152-4049-9766-F8D48D4A0392}"/>
                  </a:ext>
                </a:extLst>
              </p:cNvPr>
              <p:cNvSpPr>
                <a:spLocks/>
              </p:cNvSpPr>
              <p:nvPr/>
            </p:nvSpPr>
            <p:spPr bwMode="auto">
              <a:xfrm>
                <a:off x="8226476" y="2232184"/>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339">
                <a:extLst>
                  <a:ext uri="{FF2B5EF4-FFF2-40B4-BE49-F238E27FC236}">
                    <a16:creationId xmlns:a16="http://schemas.microsoft.com/office/drawing/2014/main" id="{0D449399-16F8-4112-86BD-FECDE2FEE33A}"/>
                  </a:ext>
                </a:extLst>
              </p:cNvPr>
              <p:cNvSpPr>
                <a:spLocks/>
              </p:cNvSpPr>
              <p:nvPr/>
            </p:nvSpPr>
            <p:spPr bwMode="auto">
              <a:xfrm>
                <a:off x="8226476" y="2235339"/>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1"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340">
                <a:extLst>
                  <a:ext uri="{FF2B5EF4-FFF2-40B4-BE49-F238E27FC236}">
                    <a16:creationId xmlns:a16="http://schemas.microsoft.com/office/drawing/2014/main" id="{489BA660-0EF8-475F-9728-FE57AB16B91E}"/>
                  </a:ext>
                </a:extLst>
              </p:cNvPr>
              <p:cNvSpPr>
                <a:spLocks/>
              </p:cNvSpPr>
              <p:nvPr/>
            </p:nvSpPr>
            <p:spPr bwMode="auto">
              <a:xfrm>
                <a:off x="8229632" y="2235339"/>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341">
                <a:extLst>
                  <a:ext uri="{FF2B5EF4-FFF2-40B4-BE49-F238E27FC236}">
                    <a16:creationId xmlns:a16="http://schemas.microsoft.com/office/drawing/2014/main" id="{9FD76159-B647-4A06-AFE0-F4D7F527EB42}"/>
                  </a:ext>
                </a:extLst>
              </p:cNvPr>
              <p:cNvSpPr>
                <a:spLocks/>
              </p:cNvSpPr>
              <p:nvPr/>
            </p:nvSpPr>
            <p:spPr bwMode="auto">
              <a:xfrm>
                <a:off x="8229632" y="2238495"/>
                <a:ext cx="6311" cy="3156"/>
              </a:xfrm>
              <a:custGeom>
                <a:avLst/>
                <a:gdLst>
                  <a:gd name="T0" fmla="*/ 2 w 2"/>
                  <a:gd name="T1" fmla="*/ 0 h 1"/>
                  <a:gd name="T2" fmla="*/ 1 w 2"/>
                  <a:gd name="T3" fmla="*/ 0 h 1"/>
                  <a:gd name="T4" fmla="*/ 0 w 2"/>
                  <a:gd name="T5" fmla="*/ 1 h 1"/>
                </a:gdLst>
                <a:ahLst/>
                <a:cxnLst>
                  <a:cxn ang="0">
                    <a:pos x="T0" y="T1"/>
                  </a:cxn>
                  <a:cxn ang="0">
                    <a:pos x="T2" y="T3"/>
                  </a:cxn>
                  <a:cxn ang="0">
                    <a:pos x="T4" y="T5"/>
                  </a:cxn>
                </a:cxnLst>
                <a:rect l="0" t="0" r="r" b="b"/>
                <a:pathLst>
                  <a:path w="2" h="1">
                    <a:moveTo>
                      <a:pt x="2" y="0"/>
                    </a:moveTo>
                    <a:cubicBezTo>
                      <a:pt x="2" y="0"/>
                      <a:pt x="1" y="0"/>
                      <a:pt x="1" y="0"/>
                    </a:cubicBezTo>
                    <a:cubicBezTo>
                      <a:pt x="1"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342">
                <a:extLst>
                  <a:ext uri="{FF2B5EF4-FFF2-40B4-BE49-F238E27FC236}">
                    <a16:creationId xmlns:a16="http://schemas.microsoft.com/office/drawing/2014/main" id="{027D2949-BB22-4E95-976E-59B2503B930D}"/>
                  </a:ext>
                </a:extLst>
              </p:cNvPr>
              <p:cNvSpPr>
                <a:spLocks/>
              </p:cNvSpPr>
              <p:nvPr/>
            </p:nvSpPr>
            <p:spPr bwMode="auto">
              <a:xfrm>
                <a:off x="8232788" y="2238495"/>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343">
                <a:extLst>
                  <a:ext uri="{FF2B5EF4-FFF2-40B4-BE49-F238E27FC236}">
                    <a16:creationId xmlns:a16="http://schemas.microsoft.com/office/drawing/2014/main" id="{792656F6-0501-4C09-B6AA-40F67CFE8DB5}"/>
                  </a:ext>
                </a:extLst>
              </p:cNvPr>
              <p:cNvSpPr>
                <a:spLocks/>
              </p:cNvSpPr>
              <p:nvPr/>
            </p:nvSpPr>
            <p:spPr bwMode="auto">
              <a:xfrm>
                <a:off x="8311680" y="2322121"/>
                <a:ext cx="17357" cy="15778"/>
              </a:xfrm>
              <a:custGeom>
                <a:avLst/>
                <a:gdLst>
                  <a:gd name="T0" fmla="*/ 6 w 6"/>
                  <a:gd name="T1" fmla="*/ 1 h 5"/>
                  <a:gd name="T2" fmla="*/ 5 w 6"/>
                  <a:gd name="T3" fmla="*/ 4 h 5"/>
                  <a:gd name="T4" fmla="*/ 4 w 6"/>
                  <a:gd name="T5" fmla="*/ 5 h 5"/>
                  <a:gd name="T6" fmla="*/ 0 w 6"/>
                  <a:gd name="T7" fmla="*/ 1 h 5"/>
                  <a:gd name="T8" fmla="*/ 5 w 6"/>
                  <a:gd name="T9" fmla="*/ 0 h 5"/>
                  <a:gd name="T10" fmla="*/ 6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6" y="1"/>
                    </a:moveTo>
                    <a:cubicBezTo>
                      <a:pt x="6" y="2"/>
                      <a:pt x="6" y="3"/>
                      <a:pt x="5" y="4"/>
                    </a:cubicBezTo>
                    <a:cubicBezTo>
                      <a:pt x="4" y="5"/>
                      <a:pt x="4" y="5"/>
                      <a:pt x="4" y="5"/>
                    </a:cubicBezTo>
                    <a:cubicBezTo>
                      <a:pt x="0" y="1"/>
                      <a:pt x="0" y="1"/>
                      <a:pt x="0" y="1"/>
                    </a:cubicBezTo>
                    <a:cubicBezTo>
                      <a:pt x="5" y="0"/>
                      <a:pt x="5" y="0"/>
                      <a:pt x="5" y="0"/>
                    </a:cubicBezTo>
                    <a:lnTo>
                      <a:pt x="6"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344">
                <a:extLst>
                  <a:ext uri="{FF2B5EF4-FFF2-40B4-BE49-F238E27FC236}">
                    <a16:creationId xmlns:a16="http://schemas.microsoft.com/office/drawing/2014/main" id="{4D692247-492E-48C8-A101-5A78E27DF17B}"/>
                  </a:ext>
                </a:extLst>
              </p:cNvPr>
              <p:cNvSpPr>
                <a:spLocks/>
              </p:cNvSpPr>
              <p:nvPr/>
            </p:nvSpPr>
            <p:spPr bwMode="auto">
              <a:xfrm>
                <a:off x="8289590" y="2307920"/>
                <a:ext cx="36291" cy="26824"/>
              </a:xfrm>
              <a:custGeom>
                <a:avLst/>
                <a:gdLst>
                  <a:gd name="T0" fmla="*/ 2 w 12"/>
                  <a:gd name="T1" fmla="*/ 8 h 9"/>
                  <a:gd name="T2" fmla="*/ 12 w 12"/>
                  <a:gd name="T3" fmla="*/ 6 h 9"/>
                  <a:gd name="T4" fmla="*/ 7 w 12"/>
                  <a:gd name="T5" fmla="*/ 0 h 9"/>
                  <a:gd name="T6" fmla="*/ 0 w 12"/>
                  <a:gd name="T7" fmla="*/ 2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3" y="9"/>
                      <a:pt x="11" y="4"/>
                      <a:pt x="12" y="6"/>
                    </a:cubicBezTo>
                    <a:cubicBezTo>
                      <a:pt x="7" y="0"/>
                      <a:pt x="7" y="0"/>
                      <a:pt x="7" y="0"/>
                    </a:cubicBezTo>
                    <a:cubicBezTo>
                      <a:pt x="7" y="0"/>
                      <a:pt x="1" y="2"/>
                      <a:pt x="0" y="2"/>
                    </a:cubicBezTo>
                    <a:lnTo>
                      <a:pt x="2"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345">
                <a:extLst>
                  <a:ext uri="{FF2B5EF4-FFF2-40B4-BE49-F238E27FC236}">
                    <a16:creationId xmlns:a16="http://schemas.microsoft.com/office/drawing/2014/main" id="{AA5B60FD-DD81-4F82-8617-8FEC6E824DBA}"/>
                  </a:ext>
                </a:extLst>
              </p:cNvPr>
              <p:cNvSpPr>
                <a:spLocks/>
              </p:cNvSpPr>
              <p:nvPr/>
            </p:nvSpPr>
            <p:spPr bwMode="auto">
              <a:xfrm>
                <a:off x="8226476" y="2222717"/>
                <a:ext cx="15778" cy="22090"/>
              </a:xfrm>
              <a:custGeom>
                <a:avLst/>
                <a:gdLst>
                  <a:gd name="T0" fmla="*/ 4 w 5"/>
                  <a:gd name="T1" fmla="*/ 1 h 7"/>
                  <a:gd name="T2" fmla="*/ 1 w 5"/>
                  <a:gd name="T3" fmla="*/ 1 h 7"/>
                  <a:gd name="T4" fmla="*/ 0 w 5"/>
                  <a:gd name="T5" fmla="*/ 2 h 7"/>
                  <a:gd name="T6" fmla="*/ 4 w 5"/>
                  <a:gd name="T7" fmla="*/ 7 h 7"/>
                  <a:gd name="T8" fmla="*/ 5 w 5"/>
                  <a:gd name="T9" fmla="*/ 2 h 7"/>
                  <a:gd name="T10" fmla="*/ 4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4" y="1"/>
                    </a:moveTo>
                    <a:cubicBezTo>
                      <a:pt x="4" y="0"/>
                      <a:pt x="2" y="0"/>
                      <a:pt x="1" y="1"/>
                    </a:cubicBezTo>
                    <a:cubicBezTo>
                      <a:pt x="1" y="2"/>
                      <a:pt x="0" y="2"/>
                      <a:pt x="0" y="2"/>
                    </a:cubicBezTo>
                    <a:cubicBezTo>
                      <a:pt x="4" y="7"/>
                      <a:pt x="4" y="7"/>
                      <a:pt x="4" y="7"/>
                    </a:cubicBezTo>
                    <a:cubicBezTo>
                      <a:pt x="5" y="2"/>
                      <a:pt x="5" y="2"/>
                      <a:pt x="5" y="2"/>
                    </a:cubicBezTo>
                    <a:lnTo>
                      <a:pt x="4"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346">
                <a:extLst>
                  <a:ext uri="{FF2B5EF4-FFF2-40B4-BE49-F238E27FC236}">
                    <a16:creationId xmlns:a16="http://schemas.microsoft.com/office/drawing/2014/main" id="{492BE64E-C87C-4CF3-8E30-946349AC4151}"/>
                  </a:ext>
                </a:extLst>
              </p:cNvPr>
              <p:cNvSpPr>
                <a:spLocks/>
              </p:cNvSpPr>
              <p:nvPr/>
            </p:nvSpPr>
            <p:spPr bwMode="auto">
              <a:xfrm>
                <a:off x="8226476" y="2225872"/>
                <a:ext cx="28401" cy="41024"/>
              </a:xfrm>
              <a:custGeom>
                <a:avLst/>
                <a:gdLst>
                  <a:gd name="T0" fmla="*/ 1 w 9"/>
                  <a:gd name="T1" fmla="*/ 10 h 13"/>
                  <a:gd name="T2" fmla="*/ 4 w 9"/>
                  <a:gd name="T3" fmla="*/ 0 h 13"/>
                  <a:gd name="T4" fmla="*/ 9 w 9"/>
                  <a:gd name="T5" fmla="*/ 6 h 13"/>
                  <a:gd name="T6" fmla="*/ 6 w 9"/>
                  <a:gd name="T7" fmla="*/ 13 h 13"/>
                  <a:gd name="T8" fmla="*/ 1 w 9"/>
                  <a:gd name="T9" fmla="*/ 10 h 13"/>
                </a:gdLst>
                <a:ahLst/>
                <a:cxnLst>
                  <a:cxn ang="0">
                    <a:pos x="T0" y="T1"/>
                  </a:cxn>
                  <a:cxn ang="0">
                    <a:pos x="T2" y="T3"/>
                  </a:cxn>
                  <a:cxn ang="0">
                    <a:pos x="T4" y="T5"/>
                  </a:cxn>
                  <a:cxn ang="0">
                    <a:pos x="T6" y="T7"/>
                  </a:cxn>
                  <a:cxn ang="0">
                    <a:pos x="T8" y="T9"/>
                  </a:cxn>
                </a:cxnLst>
                <a:rect l="0" t="0" r="r" b="b"/>
                <a:pathLst>
                  <a:path w="9" h="13">
                    <a:moveTo>
                      <a:pt x="1" y="10"/>
                    </a:moveTo>
                    <a:cubicBezTo>
                      <a:pt x="0" y="9"/>
                      <a:pt x="6" y="2"/>
                      <a:pt x="4" y="0"/>
                    </a:cubicBezTo>
                    <a:cubicBezTo>
                      <a:pt x="9" y="6"/>
                      <a:pt x="9" y="6"/>
                      <a:pt x="9" y="6"/>
                    </a:cubicBezTo>
                    <a:cubicBezTo>
                      <a:pt x="9" y="6"/>
                      <a:pt x="6" y="11"/>
                      <a:pt x="6" y="13"/>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347">
                <a:extLst>
                  <a:ext uri="{FF2B5EF4-FFF2-40B4-BE49-F238E27FC236}">
                    <a16:creationId xmlns:a16="http://schemas.microsoft.com/office/drawing/2014/main" id="{A3657F2B-195D-4B22-B5A4-2A669F2199D0}"/>
                  </a:ext>
                </a:extLst>
              </p:cNvPr>
              <p:cNvSpPr>
                <a:spLocks/>
              </p:cNvSpPr>
              <p:nvPr/>
            </p:nvSpPr>
            <p:spPr bwMode="auto">
              <a:xfrm>
                <a:off x="8229632" y="2251118"/>
                <a:ext cx="78892" cy="80471"/>
              </a:xfrm>
              <a:custGeom>
                <a:avLst/>
                <a:gdLst>
                  <a:gd name="T0" fmla="*/ 10 w 25"/>
                  <a:gd name="T1" fmla="*/ 14 h 26"/>
                  <a:gd name="T2" fmla="*/ 10 w 25"/>
                  <a:gd name="T3" fmla="*/ 14 h 26"/>
                  <a:gd name="T4" fmla="*/ 21 w 25"/>
                  <a:gd name="T5" fmla="*/ 26 h 26"/>
                  <a:gd name="T6" fmla="*/ 25 w 25"/>
                  <a:gd name="T7" fmla="*/ 17 h 26"/>
                  <a:gd name="T8" fmla="*/ 23 w 25"/>
                  <a:gd name="T9" fmla="*/ 14 h 26"/>
                  <a:gd name="T10" fmla="*/ 22 w 25"/>
                  <a:gd name="T11" fmla="*/ 15 h 26"/>
                  <a:gd name="T12" fmla="*/ 16 w 25"/>
                  <a:gd name="T13" fmla="*/ 9 h 26"/>
                  <a:gd name="T14" fmla="*/ 11 w 25"/>
                  <a:gd name="T15" fmla="*/ 2 h 26"/>
                  <a:gd name="T16" fmla="*/ 12 w 25"/>
                  <a:gd name="T17" fmla="*/ 2 h 26"/>
                  <a:gd name="T18" fmla="*/ 10 w 25"/>
                  <a:gd name="T19" fmla="*/ 0 h 26"/>
                  <a:gd name="T20" fmla="*/ 0 w 25"/>
                  <a:gd name="T21" fmla="*/ 2 h 26"/>
                  <a:gd name="T22" fmla="*/ 10 w 25"/>
                  <a:gd name="T2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0" y="14"/>
                    </a:moveTo>
                    <a:cubicBezTo>
                      <a:pt x="10" y="14"/>
                      <a:pt x="10" y="14"/>
                      <a:pt x="10" y="14"/>
                    </a:cubicBezTo>
                    <a:cubicBezTo>
                      <a:pt x="21" y="26"/>
                      <a:pt x="21" y="26"/>
                      <a:pt x="21" y="26"/>
                    </a:cubicBezTo>
                    <a:cubicBezTo>
                      <a:pt x="20" y="25"/>
                      <a:pt x="25" y="17"/>
                      <a:pt x="25" y="17"/>
                    </a:cubicBezTo>
                    <a:cubicBezTo>
                      <a:pt x="23" y="14"/>
                      <a:pt x="23" y="14"/>
                      <a:pt x="23" y="14"/>
                    </a:cubicBezTo>
                    <a:cubicBezTo>
                      <a:pt x="22" y="15"/>
                      <a:pt x="22" y="15"/>
                      <a:pt x="22" y="15"/>
                    </a:cubicBezTo>
                    <a:cubicBezTo>
                      <a:pt x="22" y="15"/>
                      <a:pt x="19" y="13"/>
                      <a:pt x="16" y="9"/>
                    </a:cubicBezTo>
                    <a:cubicBezTo>
                      <a:pt x="13" y="6"/>
                      <a:pt x="11" y="2"/>
                      <a:pt x="11" y="2"/>
                    </a:cubicBezTo>
                    <a:cubicBezTo>
                      <a:pt x="12" y="2"/>
                      <a:pt x="12" y="2"/>
                      <a:pt x="12" y="2"/>
                    </a:cubicBezTo>
                    <a:cubicBezTo>
                      <a:pt x="10" y="0"/>
                      <a:pt x="10" y="0"/>
                      <a:pt x="10" y="0"/>
                    </a:cubicBezTo>
                    <a:cubicBezTo>
                      <a:pt x="10" y="0"/>
                      <a:pt x="1" y="3"/>
                      <a:pt x="0" y="2"/>
                    </a:cubicBezTo>
                    <a:lnTo>
                      <a:pt x="10"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348">
                <a:extLst>
                  <a:ext uri="{FF2B5EF4-FFF2-40B4-BE49-F238E27FC236}">
                    <a16:creationId xmlns:a16="http://schemas.microsoft.com/office/drawing/2014/main" id="{BB9537CE-67CF-46AF-9E2A-7A07D67B0500}"/>
                  </a:ext>
                </a:extLst>
              </p:cNvPr>
              <p:cNvSpPr>
                <a:spLocks/>
              </p:cNvSpPr>
              <p:nvPr/>
            </p:nvSpPr>
            <p:spPr bwMode="auto">
              <a:xfrm>
                <a:off x="8229632" y="2235339"/>
                <a:ext cx="88359" cy="93093"/>
              </a:xfrm>
              <a:custGeom>
                <a:avLst/>
                <a:gdLst>
                  <a:gd name="T0" fmla="*/ 6 w 28"/>
                  <a:gd name="T1" fmla="*/ 23 h 30"/>
                  <a:gd name="T2" fmla="*/ 28 w 28"/>
                  <a:gd name="T3" fmla="*/ 27 h 30"/>
                  <a:gd name="T4" fmla="*/ 15 w 28"/>
                  <a:gd name="T5" fmla="*/ 15 h 30"/>
                  <a:gd name="T6" fmla="*/ 5 w 28"/>
                  <a:gd name="T7" fmla="*/ 0 h 30"/>
                  <a:gd name="T8" fmla="*/ 6 w 28"/>
                  <a:gd name="T9" fmla="*/ 23 h 30"/>
                </a:gdLst>
                <a:ahLst/>
                <a:cxnLst>
                  <a:cxn ang="0">
                    <a:pos x="T0" y="T1"/>
                  </a:cxn>
                  <a:cxn ang="0">
                    <a:pos x="T2" y="T3"/>
                  </a:cxn>
                  <a:cxn ang="0">
                    <a:pos x="T4" y="T5"/>
                  </a:cxn>
                  <a:cxn ang="0">
                    <a:pos x="T6" y="T7"/>
                  </a:cxn>
                  <a:cxn ang="0">
                    <a:pos x="T8" y="T9"/>
                  </a:cxn>
                </a:cxnLst>
                <a:rect l="0" t="0" r="r" b="b"/>
                <a:pathLst>
                  <a:path w="28" h="30">
                    <a:moveTo>
                      <a:pt x="6" y="23"/>
                    </a:moveTo>
                    <a:cubicBezTo>
                      <a:pt x="18" y="30"/>
                      <a:pt x="28" y="27"/>
                      <a:pt x="28" y="27"/>
                    </a:cubicBezTo>
                    <a:cubicBezTo>
                      <a:pt x="28" y="27"/>
                      <a:pt x="22" y="23"/>
                      <a:pt x="15" y="15"/>
                    </a:cubicBezTo>
                    <a:cubicBezTo>
                      <a:pt x="8" y="7"/>
                      <a:pt x="5" y="0"/>
                      <a:pt x="5" y="0"/>
                    </a:cubicBezTo>
                    <a:cubicBezTo>
                      <a:pt x="5" y="0"/>
                      <a:pt x="0" y="10"/>
                      <a:pt x="6" y="23"/>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349">
                <a:extLst>
                  <a:ext uri="{FF2B5EF4-FFF2-40B4-BE49-F238E27FC236}">
                    <a16:creationId xmlns:a16="http://schemas.microsoft.com/office/drawing/2014/main" id="{A6C4E49B-8802-4252-8183-4DB840847A50}"/>
                  </a:ext>
                </a:extLst>
              </p:cNvPr>
              <p:cNvSpPr>
                <a:spLocks/>
              </p:cNvSpPr>
              <p:nvPr/>
            </p:nvSpPr>
            <p:spPr bwMode="auto">
              <a:xfrm>
                <a:off x="8261189" y="2295298"/>
                <a:ext cx="47335" cy="23668"/>
              </a:xfrm>
              <a:custGeom>
                <a:avLst/>
                <a:gdLst>
                  <a:gd name="T0" fmla="*/ 0 w 15"/>
                  <a:gd name="T1" fmla="*/ 5 h 8"/>
                  <a:gd name="T2" fmla="*/ 15 w 15"/>
                  <a:gd name="T3" fmla="*/ 7 h 8"/>
                  <a:gd name="T4" fmla="*/ 6 w 15"/>
                  <a:gd name="T5" fmla="*/ 0 h 8"/>
                  <a:gd name="T6" fmla="*/ 0 w 15"/>
                  <a:gd name="T7" fmla="*/ 5 h 8"/>
                </a:gdLst>
                <a:ahLst/>
                <a:cxnLst>
                  <a:cxn ang="0">
                    <a:pos x="T0" y="T1"/>
                  </a:cxn>
                  <a:cxn ang="0">
                    <a:pos x="T2" y="T3"/>
                  </a:cxn>
                  <a:cxn ang="0">
                    <a:pos x="T4" y="T5"/>
                  </a:cxn>
                  <a:cxn ang="0">
                    <a:pos x="T6" y="T7"/>
                  </a:cxn>
                </a:cxnLst>
                <a:rect l="0" t="0" r="r" b="b"/>
                <a:pathLst>
                  <a:path w="15" h="8">
                    <a:moveTo>
                      <a:pt x="0" y="5"/>
                    </a:moveTo>
                    <a:cubicBezTo>
                      <a:pt x="10" y="8"/>
                      <a:pt x="15" y="7"/>
                      <a:pt x="15" y="7"/>
                    </a:cubicBezTo>
                    <a:cubicBezTo>
                      <a:pt x="15" y="7"/>
                      <a:pt x="9" y="4"/>
                      <a:pt x="6" y="0"/>
                    </a:cubicBez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350">
                <a:extLst>
                  <a:ext uri="{FF2B5EF4-FFF2-40B4-BE49-F238E27FC236}">
                    <a16:creationId xmlns:a16="http://schemas.microsoft.com/office/drawing/2014/main" id="{DF51D4CB-05FC-4854-BA7D-01A7270A5256}"/>
                  </a:ext>
                </a:extLst>
              </p:cNvPr>
              <p:cNvSpPr>
                <a:spLocks/>
              </p:cNvSpPr>
              <p:nvPr/>
            </p:nvSpPr>
            <p:spPr bwMode="auto">
              <a:xfrm>
                <a:off x="8239099" y="2247962"/>
                <a:ext cx="25246" cy="47335"/>
              </a:xfrm>
              <a:custGeom>
                <a:avLst/>
                <a:gdLst>
                  <a:gd name="T0" fmla="*/ 3 w 8"/>
                  <a:gd name="T1" fmla="*/ 15 h 15"/>
                  <a:gd name="T2" fmla="*/ 2 w 8"/>
                  <a:gd name="T3" fmla="*/ 0 h 15"/>
                  <a:gd name="T4" fmla="*/ 8 w 8"/>
                  <a:gd name="T5" fmla="*/ 10 h 15"/>
                  <a:gd name="T6" fmla="*/ 3 w 8"/>
                  <a:gd name="T7" fmla="*/ 15 h 15"/>
                </a:gdLst>
                <a:ahLst/>
                <a:cxnLst>
                  <a:cxn ang="0">
                    <a:pos x="T0" y="T1"/>
                  </a:cxn>
                  <a:cxn ang="0">
                    <a:pos x="T2" y="T3"/>
                  </a:cxn>
                  <a:cxn ang="0">
                    <a:pos x="T4" y="T5"/>
                  </a:cxn>
                  <a:cxn ang="0">
                    <a:pos x="T6" y="T7"/>
                  </a:cxn>
                </a:cxnLst>
                <a:rect l="0" t="0" r="r" b="b"/>
                <a:pathLst>
                  <a:path w="8" h="15">
                    <a:moveTo>
                      <a:pt x="3" y="15"/>
                    </a:moveTo>
                    <a:cubicBezTo>
                      <a:pt x="0" y="5"/>
                      <a:pt x="2" y="0"/>
                      <a:pt x="2" y="0"/>
                    </a:cubicBezTo>
                    <a:cubicBezTo>
                      <a:pt x="2" y="0"/>
                      <a:pt x="4" y="5"/>
                      <a:pt x="8" y="10"/>
                    </a:cubicBez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351">
                <a:extLst>
                  <a:ext uri="{FF2B5EF4-FFF2-40B4-BE49-F238E27FC236}">
                    <a16:creationId xmlns:a16="http://schemas.microsoft.com/office/drawing/2014/main" id="{0602D684-440B-43F5-AF1C-64DD4214C12E}"/>
                  </a:ext>
                </a:extLst>
              </p:cNvPr>
              <p:cNvSpPr>
                <a:spLocks/>
              </p:cNvSpPr>
              <p:nvPr/>
            </p:nvSpPr>
            <p:spPr bwMode="auto">
              <a:xfrm>
                <a:off x="8251722" y="2288986"/>
                <a:ext cx="15778" cy="15778"/>
              </a:xfrm>
              <a:custGeom>
                <a:avLst/>
                <a:gdLst>
                  <a:gd name="T0" fmla="*/ 0 w 10"/>
                  <a:gd name="T1" fmla="*/ 4 h 10"/>
                  <a:gd name="T2" fmla="*/ 2 w 10"/>
                  <a:gd name="T3" fmla="*/ 6 h 10"/>
                  <a:gd name="T4" fmla="*/ 0 w 10"/>
                  <a:gd name="T5" fmla="*/ 8 h 10"/>
                  <a:gd name="T6" fmla="*/ 2 w 10"/>
                  <a:gd name="T7" fmla="*/ 10 h 10"/>
                  <a:gd name="T8" fmla="*/ 4 w 10"/>
                  <a:gd name="T9" fmla="*/ 8 h 10"/>
                  <a:gd name="T10" fmla="*/ 6 w 10"/>
                  <a:gd name="T11" fmla="*/ 10 h 10"/>
                  <a:gd name="T12" fmla="*/ 8 w 10"/>
                  <a:gd name="T13" fmla="*/ 10 h 10"/>
                  <a:gd name="T14" fmla="*/ 6 w 10"/>
                  <a:gd name="T15" fmla="*/ 6 h 10"/>
                  <a:gd name="T16" fmla="*/ 10 w 10"/>
                  <a:gd name="T17" fmla="*/ 2 h 10"/>
                  <a:gd name="T18" fmla="*/ 10 w 10"/>
                  <a:gd name="T19" fmla="*/ 0 h 10"/>
                  <a:gd name="T20" fmla="*/ 4 w 10"/>
                  <a:gd name="T21" fmla="*/ 6 h 10"/>
                  <a:gd name="T22" fmla="*/ 2 w 10"/>
                  <a:gd name="T23" fmla="*/ 2 h 10"/>
                  <a:gd name="T24" fmla="*/ 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4"/>
                    </a:moveTo>
                    <a:lnTo>
                      <a:pt x="2" y="6"/>
                    </a:lnTo>
                    <a:lnTo>
                      <a:pt x="0" y="8"/>
                    </a:lnTo>
                    <a:lnTo>
                      <a:pt x="2" y="10"/>
                    </a:lnTo>
                    <a:lnTo>
                      <a:pt x="4" y="8"/>
                    </a:lnTo>
                    <a:lnTo>
                      <a:pt x="6" y="10"/>
                    </a:lnTo>
                    <a:lnTo>
                      <a:pt x="8" y="10"/>
                    </a:lnTo>
                    <a:lnTo>
                      <a:pt x="6" y="6"/>
                    </a:lnTo>
                    <a:lnTo>
                      <a:pt x="10" y="2"/>
                    </a:lnTo>
                    <a:lnTo>
                      <a:pt x="10" y="0"/>
                    </a:lnTo>
                    <a:lnTo>
                      <a:pt x="4" y="6"/>
                    </a:lnTo>
                    <a:lnTo>
                      <a:pt x="2" y="2"/>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352">
                <a:extLst>
                  <a:ext uri="{FF2B5EF4-FFF2-40B4-BE49-F238E27FC236}">
                    <a16:creationId xmlns:a16="http://schemas.microsoft.com/office/drawing/2014/main" id="{0EF7096D-53C6-42EF-BF0D-DBB6E7AC5C8E}"/>
                  </a:ext>
                </a:extLst>
              </p:cNvPr>
              <p:cNvSpPr>
                <a:spLocks/>
              </p:cNvSpPr>
              <p:nvPr/>
            </p:nvSpPr>
            <p:spPr bwMode="auto">
              <a:xfrm>
                <a:off x="6949999" y="1239720"/>
                <a:ext cx="113605" cy="102560"/>
              </a:xfrm>
              <a:custGeom>
                <a:avLst/>
                <a:gdLst>
                  <a:gd name="T0" fmla="*/ 37 w 37"/>
                  <a:gd name="T1" fmla="*/ 1 h 33"/>
                  <a:gd name="T2" fmla="*/ 2 w 37"/>
                  <a:gd name="T3" fmla="*/ 20 h 33"/>
                  <a:gd name="T4" fmla="*/ 0 w 37"/>
                  <a:gd name="T5" fmla="*/ 24 h 33"/>
                  <a:gd name="T6" fmla="*/ 26 w 37"/>
                  <a:gd name="T7" fmla="*/ 33 h 33"/>
                  <a:gd name="T8" fmla="*/ 37 w 37"/>
                  <a:gd name="T9" fmla="*/ 1 h 33"/>
                </a:gdLst>
                <a:ahLst/>
                <a:cxnLst>
                  <a:cxn ang="0">
                    <a:pos x="T0" y="T1"/>
                  </a:cxn>
                  <a:cxn ang="0">
                    <a:pos x="T2" y="T3"/>
                  </a:cxn>
                  <a:cxn ang="0">
                    <a:pos x="T4" y="T5"/>
                  </a:cxn>
                  <a:cxn ang="0">
                    <a:pos x="T6" y="T7"/>
                  </a:cxn>
                  <a:cxn ang="0">
                    <a:pos x="T8" y="T9"/>
                  </a:cxn>
                </a:cxnLst>
                <a:rect l="0" t="0" r="r" b="b"/>
                <a:pathLst>
                  <a:path w="37" h="33">
                    <a:moveTo>
                      <a:pt x="37" y="1"/>
                    </a:moveTo>
                    <a:cubicBezTo>
                      <a:pt x="36" y="0"/>
                      <a:pt x="8" y="3"/>
                      <a:pt x="2" y="20"/>
                    </a:cubicBezTo>
                    <a:cubicBezTo>
                      <a:pt x="0" y="24"/>
                      <a:pt x="0" y="24"/>
                      <a:pt x="0" y="24"/>
                    </a:cubicBezTo>
                    <a:cubicBezTo>
                      <a:pt x="26" y="33"/>
                      <a:pt x="26" y="33"/>
                      <a:pt x="26" y="33"/>
                    </a:cubicBezTo>
                    <a:lnTo>
                      <a:pt x="37"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353">
                <a:extLst>
                  <a:ext uri="{FF2B5EF4-FFF2-40B4-BE49-F238E27FC236}">
                    <a16:creationId xmlns:a16="http://schemas.microsoft.com/office/drawing/2014/main" id="{0041AB05-CC23-4FF7-9D16-37D463A8200F}"/>
                  </a:ext>
                </a:extLst>
              </p:cNvPr>
              <p:cNvSpPr>
                <a:spLocks/>
              </p:cNvSpPr>
              <p:nvPr/>
            </p:nvSpPr>
            <p:spPr bwMode="auto">
              <a:xfrm>
                <a:off x="7005224" y="1242875"/>
                <a:ext cx="124650" cy="189341"/>
              </a:xfrm>
              <a:custGeom>
                <a:avLst/>
                <a:gdLst>
                  <a:gd name="T0" fmla="*/ 34 w 40"/>
                  <a:gd name="T1" fmla="*/ 38 h 61"/>
                  <a:gd name="T2" fmla="*/ 19 w 40"/>
                  <a:gd name="T3" fmla="*/ 0 h 61"/>
                  <a:gd name="T4" fmla="*/ 0 w 40"/>
                  <a:gd name="T5" fmla="*/ 52 h 61"/>
                  <a:gd name="T6" fmla="*/ 26 w 40"/>
                  <a:gd name="T7" fmla="*/ 61 h 61"/>
                  <a:gd name="T8" fmla="*/ 34 w 40"/>
                  <a:gd name="T9" fmla="*/ 38 h 61"/>
                </a:gdLst>
                <a:ahLst/>
                <a:cxnLst>
                  <a:cxn ang="0">
                    <a:pos x="T0" y="T1"/>
                  </a:cxn>
                  <a:cxn ang="0">
                    <a:pos x="T2" y="T3"/>
                  </a:cxn>
                  <a:cxn ang="0">
                    <a:pos x="T4" y="T5"/>
                  </a:cxn>
                  <a:cxn ang="0">
                    <a:pos x="T6" y="T7"/>
                  </a:cxn>
                  <a:cxn ang="0">
                    <a:pos x="T8" y="T9"/>
                  </a:cxn>
                </a:cxnLst>
                <a:rect l="0" t="0" r="r" b="b"/>
                <a:pathLst>
                  <a:path w="40" h="61">
                    <a:moveTo>
                      <a:pt x="34" y="38"/>
                    </a:moveTo>
                    <a:cubicBezTo>
                      <a:pt x="40" y="20"/>
                      <a:pt x="21" y="1"/>
                      <a:pt x="19" y="0"/>
                    </a:cubicBezTo>
                    <a:cubicBezTo>
                      <a:pt x="0" y="52"/>
                      <a:pt x="0" y="52"/>
                      <a:pt x="0" y="52"/>
                    </a:cubicBezTo>
                    <a:cubicBezTo>
                      <a:pt x="26" y="61"/>
                      <a:pt x="26" y="61"/>
                      <a:pt x="26" y="61"/>
                    </a:cubicBezTo>
                    <a:lnTo>
                      <a:pt x="34" y="38"/>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354">
                <a:extLst>
                  <a:ext uri="{FF2B5EF4-FFF2-40B4-BE49-F238E27FC236}">
                    <a16:creationId xmlns:a16="http://schemas.microsoft.com/office/drawing/2014/main" id="{A174078D-A427-4894-8E6D-42AF1C182698}"/>
                  </a:ext>
                </a:extLst>
              </p:cNvPr>
              <p:cNvSpPr>
                <a:spLocks/>
              </p:cNvSpPr>
              <p:nvPr/>
            </p:nvSpPr>
            <p:spPr bwMode="auto">
              <a:xfrm>
                <a:off x="6927909" y="1315456"/>
                <a:ext cx="102560" cy="89938"/>
              </a:xfrm>
              <a:custGeom>
                <a:avLst/>
                <a:gdLst>
                  <a:gd name="T0" fmla="*/ 65 w 65"/>
                  <a:gd name="T1" fmla="*/ 17 h 57"/>
                  <a:gd name="T2" fmla="*/ 14 w 65"/>
                  <a:gd name="T3" fmla="*/ 0 h 57"/>
                  <a:gd name="T4" fmla="*/ 0 w 65"/>
                  <a:gd name="T5" fmla="*/ 39 h 57"/>
                  <a:gd name="T6" fmla="*/ 49 w 65"/>
                  <a:gd name="T7" fmla="*/ 57 h 57"/>
                  <a:gd name="T8" fmla="*/ 65 w 65"/>
                  <a:gd name="T9" fmla="*/ 17 h 57"/>
                </a:gdLst>
                <a:ahLst/>
                <a:cxnLst>
                  <a:cxn ang="0">
                    <a:pos x="T0" y="T1"/>
                  </a:cxn>
                  <a:cxn ang="0">
                    <a:pos x="T2" y="T3"/>
                  </a:cxn>
                  <a:cxn ang="0">
                    <a:pos x="T4" y="T5"/>
                  </a:cxn>
                  <a:cxn ang="0">
                    <a:pos x="T6" y="T7"/>
                  </a:cxn>
                  <a:cxn ang="0">
                    <a:pos x="T8" y="T9"/>
                  </a:cxn>
                </a:cxnLst>
                <a:rect l="0" t="0" r="r" b="b"/>
                <a:pathLst>
                  <a:path w="65" h="57">
                    <a:moveTo>
                      <a:pt x="65" y="17"/>
                    </a:moveTo>
                    <a:lnTo>
                      <a:pt x="14" y="0"/>
                    </a:lnTo>
                    <a:lnTo>
                      <a:pt x="0" y="39"/>
                    </a:lnTo>
                    <a:lnTo>
                      <a:pt x="49" y="57"/>
                    </a:lnTo>
                    <a:lnTo>
                      <a:pt x="65" y="1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355">
                <a:extLst>
                  <a:ext uri="{FF2B5EF4-FFF2-40B4-BE49-F238E27FC236}">
                    <a16:creationId xmlns:a16="http://schemas.microsoft.com/office/drawing/2014/main" id="{A1D5BBE7-4822-4D28-A616-53E23342F05B}"/>
                  </a:ext>
                </a:extLst>
              </p:cNvPr>
              <p:cNvSpPr>
                <a:spLocks/>
              </p:cNvSpPr>
              <p:nvPr/>
            </p:nvSpPr>
            <p:spPr bwMode="auto">
              <a:xfrm>
                <a:off x="6940532" y="1320189"/>
                <a:ext cx="86782" cy="53647"/>
              </a:xfrm>
              <a:custGeom>
                <a:avLst/>
                <a:gdLst>
                  <a:gd name="T0" fmla="*/ 1 w 28"/>
                  <a:gd name="T1" fmla="*/ 9 h 17"/>
                  <a:gd name="T2" fmla="*/ 3 w 28"/>
                  <a:gd name="T3" fmla="*/ 9 h 17"/>
                  <a:gd name="T4" fmla="*/ 5 w 28"/>
                  <a:gd name="T5" fmla="*/ 11 h 17"/>
                  <a:gd name="T6" fmla="*/ 7 w 28"/>
                  <a:gd name="T7" fmla="*/ 11 h 17"/>
                  <a:gd name="T8" fmla="*/ 9 w 28"/>
                  <a:gd name="T9" fmla="*/ 13 h 17"/>
                  <a:gd name="T10" fmla="*/ 12 w 28"/>
                  <a:gd name="T11" fmla="*/ 12 h 17"/>
                  <a:gd name="T12" fmla="*/ 13 w 28"/>
                  <a:gd name="T13" fmla="*/ 14 h 17"/>
                  <a:gd name="T14" fmla="*/ 16 w 28"/>
                  <a:gd name="T15" fmla="*/ 14 h 17"/>
                  <a:gd name="T16" fmla="*/ 18 w 28"/>
                  <a:gd name="T17" fmla="*/ 16 h 17"/>
                  <a:gd name="T18" fmla="*/ 20 w 28"/>
                  <a:gd name="T19" fmla="*/ 16 h 17"/>
                  <a:gd name="T20" fmla="*/ 22 w 28"/>
                  <a:gd name="T21" fmla="*/ 17 h 17"/>
                  <a:gd name="T22" fmla="*/ 25 w 28"/>
                  <a:gd name="T23" fmla="*/ 17 h 17"/>
                  <a:gd name="T24" fmla="*/ 28 w 28"/>
                  <a:gd name="T25" fmla="*/ 9 h 17"/>
                  <a:gd name="T26" fmla="*/ 25 w 28"/>
                  <a:gd name="T27" fmla="*/ 9 h 17"/>
                  <a:gd name="T28" fmla="*/ 23 w 28"/>
                  <a:gd name="T29" fmla="*/ 7 h 17"/>
                  <a:gd name="T30" fmla="*/ 21 w 28"/>
                  <a:gd name="T31" fmla="*/ 8 h 17"/>
                  <a:gd name="T32" fmla="*/ 19 w 28"/>
                  <a:gd name="T33" fmla="*/ 6 h 17"/>
                  <a:gd name="T34" fmla="*/ 16 w 28"/>
                  <a:gd name="T35" fmla="*/ 6 h 17"/>
                  <a:gd name="T36" fmla="*/ 15 w 28"/>
                  <a:gd name="T37" fmla="*/ 4 h 17"/>
                  <a:gd name="T38" fmla="*/ 12 w 28"/>
                  <a:gd name="T39" fmla="*/ 4 h 17"/>
                  <a:gd name="T40" fmla="*/ 10 w 28"/>
                  <a:gd name="T41" fmla="*/ 3 h 17"/>
                  <a:gd name="T42" fmla="*/ 8 w 28"/>
                  <a:gd name="T43" fmla="*/ 3 h 17"/>
                  <a:gd name="T44" fmla="*/ 6 w 28"/>
                  <a:gd name="T45" fmla="*/ 1 h 17"/>
                  <a:gd name="T46" fmla="*/ 4 w 28"/>
                  <a:gd name="T47" fmla="*/ 1 h 17"/>
                  <a:gd name="T48" fmla="*/ 2 w 28"/>
                  <a:gd name="T49" fmla="*/ 0 h 17"/>
                  <a:gd name="T50" fmla="*/ 0 w 28"/>
                  <a:gd name="T51" fmla="*/ 8 h 17"/>
                  <a:gd name="T52" fmla="*/ 1 w 28"/>
                  <a:gd name="T5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17">
                    <a:moveTo>
                      <a:pt x="1" y="9"/>
                    </a:moveTo>
                    <a:cubicBezTo>
                      <a:pt x="2" y="10"/>
                      <a:pt x="2" y="9"/>
                      <a:pt x="3" y="9"/>
                    </a:cubicBezTo>
                    <a:cubicBezTo>
                      <a:pt x="4" y="10"/>
                      <a:pt x="4" y="11"/>
                      <a:pt x="5" y="11"/>
                    </a:cubicBezTo>
                    <a:cubicBezTo>
                      <a:pt x="6" y="11"/>
                      <a:pt x="7" y="11"/>
                      <a:pt x="7" y="11"/>
                    </a:cubicBezTo>
                    <a:cubicBezTo>
                      <a:pt x="8" y="11"/>
                      <a:pt x="8" y="12"/>
                      <a:pt x="9" y="13"/>
                    </a:cubicBezTo>
                    <a:cubicBezTo>
                      <a:pt x="10" y="13"/>
                      <a:pt x="11" y="12"/>
                      <a:pt x="12" y="12"/>
                    </a:cubicBezTo>
                    <a:cubicBezTo>
                      <a:pt x="13" y="13"/>
                      <a:pt x="13" y="14"/>
                      <a:pt x="13" y="14"/>
                    </a:cubicBezTo>
                    <a:cubicBezTo>
                      <a:pt x="14" y="14"/>
                      <a:pt x="15" y="14"/>
                      <a:pt x="16" y="14"/>
                    </a:cubicBezTo>
                    <a:cubicBezTo>
                      <a:pt x="17" y="14"/>
                      <a:pt x="17" y="15"/>
                      <a:pt x="18" y="16"/>
                    </a:cubicBezTo>
                    <a:cubicBezTo>
                      <a:pt x="19" y="16"/>
                      <a:pt x="19" y="15"/>
                      <a:pt x="20" y="16"/>
                    </a:cubicBezTo>
                    <a:cubicBezTo>
                      <a:pt x="21" y="16"/>
                      <a:pt x="21" y="17"/>
                      <a:pt x="22" y="17"/>
                    </a:cubicBezTo>
                    <a:cubicBezTo>
                      <a:pt x="23" y="17"/>
                      <a:pt x="24" y="17"/>
                      <a:pt x="25" y="17"/>
                    </a:cubicBezTo>
                    <a:cubicBezTo>
                      <a:pt x="28" y="9"/>
                      <a:pt x="28" y="9"/>
                      <a:pt x="28" y="9"/>
                    </a:cubicBezTo>
                    <a:cubicBezTo>
                      <a:pt x="27" y="9"/>
                      <a:pt x="26" y="9"/>
                      <a:pt x="25" y="9"/>
                    </a:cubicBezTo>
                    <a:cubicBezTo>
                      <a:pt x="24" y="9"/>
                      <a:pt x="24" y="8"/>
                      <a:pt x="23" y="7"/>
                    </a:cubicBezTo>
                    <a:cubicBezTo>
                      <a:pt x="22" y="7"/>
                      <a:pt x="22" y="8"/>
                      <a:pt x="21" y="8"/>
                    </a:cubicBezTo>
                    <a:cubicBezTo>
                      <a:pt x="20" y="7"/>
                      <a:pt x="20" y="6"/>
                      <a:pt x="19" y="6"/>
                    </a:cubicBezTo>
                    <a:cubicBezTo>
                      <a:pt x="18" y="6"/>
                      <a:pt x="17" y="6"/>
                      <a:pt x="16" y="6"/>
                    </a:cubicBezTo>
                    <a:cubicBezTo>
                      <a:pt x="16" y="6"/>
                      <a:pt x="15" y="5"/>
                      <a:pt x="15" y="4"/>
                    </a:cubicBezTo>
                    <a:cubicBezTo>
                      <a:pt x="14" y="4"/>
                      <a:pt x="13" y="5"/>
                      <a:pt x="12" y="4"/>
                    </a:cubicBezTo>
                    <a:cubicBezTo>
                      <a:pt x="11" y="4"/>
                      <a:pt x="11" y="3"/>
                      <a:pt x="10" y="3"/>
                    </a:cubicBezTo>
                    <a:cubicBezTo>
                      <a:pt x="9" y="2"/>
                      <a:pt x="9" y="3"/>
                      <a:pt x="8" y="3"/>
                    </a:cubicBezTo>
                    <a:cubicBezTo>
                      <a:pt x="7" y="3"/>
                      <a:pt x="7" y="2"/>
                      <a:pt x="6" y="1"/>
                    </a:cubicBezTo>
                    <a:cubicBezTo>
                      <a:pt x="5" y="1"/>
                      <a:pt x="5" y="2"/>
                      <a:pt x="4" y="1"/>
                    </a:cubicBezTo>
                    <a:cubicBezTo>
                      <a:pt x="3" y="1"/>
                      <a:pt x="3" y="1"/>
                      <a:pt x="2" y="0"/>
                    </a:cubicBezTo>
                    <a:cubicBezTo>
                      <a:pt x="0" y="8"/>
                      <a:pt x="0" y="8"/>
                      <a:pt x="0" y="8"/>
                    </a:cubicBezTo>
                    <a:cubicBezTo>
                      <a:pt x="0" y="9"/>
                      <a:pt x="0" y="9"/>
                      <a:pt x="1" y="9"/>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356">
                <a:extLst>
                  <a:ext uri="{FF2B5EF4-FFF2-40B4-BE49-F238E27FC236}">
                    <a16:creationId xmlns:a16="http://schemas.microsoft.com/office/drawing/2014/main" id="{0FD583B7-A583-4CA5-8240-73CC11E07FF4}"/>
                  </a:ext>
                </a:extLst>
              </p:cNvPr>
              <p:cNvSpPr>
                <a:spLocks/>
              </p:cNvSpPr>
              <p:nvPr/>
            </p:nvSpPr>
            <p:spPr bwMode="auto">
              <a:xfrm>
                <a:off x="6943688" y="1329656"/>
                <a:ext cx="80471" cy="37868"/>
              </a:xfrm>
              <a:custGeom>
                <a:avLst/>
                <a:gdLst>
                  <a:gd name="T0" fmla="*/ 1 w 26"/>
                  <a:gd name="T1" fmla="*/ 4 h 12"/>
                  <a:gd name="T2" fmla="*/ 3 w 26"/>
                  <a:gd name="T3" fmla="*/ 4 h 12"/>
                  <a:gd name="T4" fmla="*/ 5 w 26"/>
                  <a:gd name="T5" fmla="*/ 5 h 12"/>
                  <a:gd name="T6" fmla="*/ 7 w 26"/>
                  <a:gd name="T7" fmla="*/ 5 h 12"/>
                  <a:gd name="T8" fmla="*/ 9 w 26"/>
                  <a:gd name="T9" fmla="*/ 7 h 12"/>
                  <a:gd name="T10" fmla="*/ 12 w 26"/>
                  <a:gd name="T11" fmla="*/ 7 h 12"/>
                  <a:gd name="T12" fmla="*/ 14 w 26"/>
                  <a:gd name="T13" fmla="*/ 8 h 12"/>
                  <a:gd name="T14" fmla="*/ 16 w 26"/>
                  <a:gd name="T15" fmla="*/ 8 h 12"/>
                  <a:gd name="T16" fmla="*/ 18 w 26"/>
                  <a:gd name="T17" fmla="*/ 10 h 12"/>
                  <a:gd name="T18" fmla="*/ 20 w 26"/>
                  <a:gd name="T19" fmla="*/ 10 h 12"/>
                  <a:gd name="T20" fmla="*/ 22 w 26"/>
                  <a:gd name="T21" fmla="*/ 11 h 12"/>
                  <a:gd name="T22" fmla="*/ 25 w 26"/>
                  <a:gd name="T23" fmla="*/ 11 h 12"/>
                  <a:gd name="T24" fmla="*/ 26 w 26"/>
                  <a:gd name="T25" fmla="*/ 8 h 12"/>
                  <a:gd name="T26" fmla="*/ 23 w 26"/>
                  <a:gd name="T27" fmla="*/ 9 h 12"/>
                  <a:gd name="T28" fmla="*/ 21 w 26"/>
                  <a:gd name="T29" fmla="*/ 7 h 12"/>
                  <a:gd name="T30" fmla="*/ 19 w 26"/>
                  <a:gd name="T31" fmla="*/ 7 h 12"/>
                  <a:gd name="T32" fmla="*/ 17 w 26"/>
                  <a:gd name="T33" fmla="*/ 6 h 12"/>
                  <a:gd name="T34" fmla="*/ 14 w 26"/>
                  <a:gd name="T35" fmla="*/ 6 h 12"/>
                  <a:gd name="T36" fmla="*/ 13 w 26"/>
                  <a:gd name="T37" fmla="*/ 4 h 12"/>
                  <a:gd name="T38" fmla="*/ 10 w 26"/>
                  <a:gd name="T39" fmla="*/ 4 h 12"/>
                  <a:gd name="T40" fmla="*/ 8 w 26"/>
                  <a:gd name="T41" fmla="*/ 3 h 12"/>
                  <a:gd name="T42" fmla="*/ 6 w 26"/>
                  <a:gd name="T43" fmla="*/ 3 h 12"/>
                  <a:gd name="T44" fmla="*/ 4 w 26"/>
                  <a:gd name="T45" fmla="*/ 1 h 12"/>
                  <a:gd name="T46" fmla="*/ 2 w 26"/>
                  <a:gd name="T47" fmla="*/ 1 h 12"/>
                  <a:gd name="T48" fmla="*/ 0 w 26"/>
                  <a:gd name="T49" fmla="*/ 0 h 12"/>
                  <a:gd name="T50" fmla="*/ 0 w 26"/>
                  <a:gd name="T51" fmla="*/ 3 h 12"/>
                  <a:gd name="T52" fmla="*/ 1 w 26"/>
                  <a:gd name="T5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2">
                    <a:moveTo>
                      <a:pt x="1" y="4"/>
                    </a:moveTo>
                    <a:cubicBezTo>
                      <a:pt x="2" y="4"/>
                      <a:pt x="2" y="3"/>
                      <a:pt x="3" y="4"/>
                    </a:cubicBezTo>
                    <a:cubicBezTo>
                      <a:pt x="4" y="4"/>
                      <a:pt x="4" y="5"/>
                      <a:pt x="5" y="5"/>
                    </a:cubicBezTo>
                    <a:cubicBezTo>
                      <a:pt x="6" y="6"/>
                      <a:pt x="7" y="5"/>
                      <a:pt x="7" y="5"/>
                    </a:cubicBezTo>
                    <a:cubicBezTo>
                      <a:pt x="8" y="5"/>
                      <a:pt x="8" y="6"/>
                      <a:pt x="9" y="7"/>
                    </a:cubicBezTo>
                    <a:cubicBezTo>
                      <a:pt x="10" y="7"/>
                      <a:pt x="11" y="6"/>
                      <a:pt x="12" y="7"/>
                    </a:cubicBezTo>
                    <a:cubicBezTo>
                      <a:pt x="13" y="7"/>
                      <a:pt x="13" y="8"/>
                      <a:pt x="14" y="8"/>
                    </a:cubicBezTo>
                    <a:cubicBezTo>
                      <a:pt x="14" y="9"/>
                      <a:pt x="15" y="8"/>
                      <a:pt x="16" y="8"/>
                    </a:cubicBezTo>
                    <a:cubicBezTo>
                      <a:pt x="17" y="9"/>
                      <a:pt x="17" y="10"/>
                      <a:pt x="18" y="10"/>
                    </a:cubicBezTo>
                    <a:cubicBezTo>
                      <a:pt x="19" y="10"/>
                      <a:pt x="19" y="9"/>
                      <a:pt x="20" y="10"/>
                    </a:cubicBezTo>
                    <a:cubicBezTo>
                      <a:pt x="21" y="10"/>
                      <a:pt x="21" y="11"/>
                      <a:pt x="22" y="11"/>
                    </a:cubicBezTo>
                    <a:cubicBezTo>
                      <a:pt x="23" y="12"/>
                      <a:pt x="24" y="11"/>
                      <a:pt x="25" y="11"/>
                    </a:cubicBezTo>
                    <a:cubicBezTo>
                      <a:pt x="26" y="8"/>
                      <a:pt x="26" y="8"/>
                      <a:pt x="26" y="8"/>
                    </a:cubicBezTo>
                    <a:cubicBezTo>
                      <a:pt x="25" y="9"/>
                      <a:pt x="24" y="9"/>
                      <a:pt x="23" y="9"/>
                    </a:cubicBezTo>
                    <a:cubicBezTo>
                      <a:pt x="22" y="8"/>
                      <a:pt x="22" y="8"/>
                      <a:pt x="21" y="7"/>
                    </a:cubicBezTo>
                    <a:cubicBezTo>
                      <a:pt x="20" y="7"/>
                      <a:pt x="20" y="8"/>
                      <a:pt x="19" y="7"/>
                    </a:cubicBezTo>
                    <a:cubicBezTo>
                      <a:pt x="18" y="7"/>
                      <a:pt x="18" y="6"/>
                      <a:pt x="17" y="6"/>
                    </a:cubicBezTo>
                    <a:cubicBezTo>
                      <a:pt x="16" y="5"/>
                      <a:pt x="15" y="6"/>
                      <a:pt x="14" y="6"/>
                    </a:cubicBezTo>
                    <a:cubicBezTo>
                      <a:pt x="14" y="5"/>
                      <a:pt x="13" y="4"/>
                      <a:pt x="13" y="4"/>
                    </a:cubicBezTo>
                    <a:cubicBezTo>
                      <a:pt x="12" y="4"/>
                      <a:pt x="11" y="5"/>
                      <a:pt x="10" y="4"/>
                    </a:cubicBezTo>
                    <a:cubicBezTo>
                      <a:pt x="9" y="4"/>
                      <a:pt x="9" y="3"/>
                      <a:pt x="8" y="3"/>
                    </a:cubicBezTo>
                    <a:cubicBezTo>
                      <a:pt x="7" y="2"/>
                      <a:pt x="7" y="3"/>
                      <a:pt x="6" y="3"/>
                    </a:cubicBezTo>
                    <a:cubicBezTo>
                      <a:pt x="5" y="2"/>
                      <a:pt x="5" y="1"/>
                      <a:pt x="4" y="1"/>
                    </a:cubicBezTo>
                    <a:cubicBezTo>
                      <a:pt x="3" y="1"/>
                      <a:pt x="3" y="1"/>
                      <a:pt x="2" y="1"/>
                    </a:cubicBezTo>
                    <a:cubicBezTo>
                      <a:pt x="1" y="1"/>
                      <a:pt x="1" y="0"/>
                      <a:pt x="0" y="0"/>
                    </a:cubicBezTo>
                    <a:cubicBezTo>
                      <a:pt x="0" y="3"/>
                      <a:pt x="0" y="3"/>
                      <a:pt x="0" y="3"/>
                    </a:cubicBezTo>
                    <a:cubicBezTo>
                      <a:pt x="0" y="3"/>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357">
                <a:extLst>
                  <a:ext uri="{FF2B5EF4-FFF2-40B4-BE49-F238E27FC236}">
                    <a16:creationId xmlns:a16="http://schemas.microsoft.com/office/drawing/2014/main" id="{8C2A273C-65F4-4009-A52A-3DEEC3322AEB}"/>
                  </a:ext>
                </a:extLst>
              </p:cNvPr>
              <p:cNvSpPr>
                <a:spLocks/>
              </p:cNvSpPr>
              <p:nvPr/>
            </p:nvSpPr>
            <p:spPr bwMode="auto">
              <a:xfrm>
                <a:off x="7002069" y="1302834"/>
                <a:ext cx="28401" cy="26824"/>
              </a:xfrm>
              <a:custGeom>
                <a:avLst/>
                <a:gdLst>
                  <a:gd name="T0" fmla="*/ 0 w 9"/>
                  <a:gd name="T1" fmla="*/ 1 h 9"/>
                  <a:gd name="T2" fmla="*/ 1 w 9"/>
                  <a:gd name="T3" fmla="*/ 3 h 9"/>
                  <a:gd name="T4" fmla="*/ 0 w 9"/>
                  <a:gd name="T5" fmla="*/ 3 h 9"/>
                  <a:gd name="T6" fmla="*/ 0 w 9"/>
                  <a:gd name="T7" fmla="*/ 3 h 9"/>
                  <a:gd name="T8" fmla="*/ 1 w 9"/>
                  <a:gd name="T9" fmla="*/ 4 h 9"/>
                  <a:gd name="T10" fmla="*/ 1 w 9"/>
                  <a:gd name="T11" fmla="*/ 4 h 9"/>
                  <a:gd name="T12" fmla="*/ 1 w 9"/>
                  <a:gd name="T13" fmla="*/ 4 h 9"/>
                  <a:gd name="T14" fmla="*/ 1 w 9"/>
                  <a:gd name="T15" fmla="*/ 4 h 9"/>
                  <a:gd name="T16" fmla="*/ 2 w 9"/>
                  <a:gd name="T17" fmla="*/ 5 h 9"/>
                  <a:gd name="T18" fmla="*/ 3 w 9"/>
                  <a:gd name="T19" fmla="*/ 5 h 9"/>
                  <a:gd name="T20" fmla="*/ 4 w 9"/>
                  <a:gd name="T21" fmla="*/ 6 h 9"/>
                  <a:gd name="T22" fmla="*/ 5 w 9"/>
                  <a:gd name="T23" fmla="*/ 7 h 9"/>
                  <a:gd name="T24" fmla="*/ 5 w 9"/>
                  <a:gd name="T25" fmla="*/ 8 h 9"/>
                  <a:gd name="T26" fmla="*/ 6 w 9"/>
                  <a:gd name="T27" fmla="*/ 9 h 9"/>
                  <a:gd name="T28" fmla="*/ 7 w 9"/>
                  <a:gd name="T29" fmla="*/ 9 h 9"/>
                  <a:gd name="T30" fmla="*/ 8 w 9"/>
                  <a:gd name="T31" fmla="*/ 9 h 9"/>
                  <a:gd name="T32" fmla="*/ 9 w 9"/>
                  <a:gd name="T33" fmla="*/ 9 h 9"/>
                  <a:gd name="T34" fmla="*/ 9 w 9"/>
                  <a:gd name="T35" fmla="*/ 9 h 9"/>
                  <a:gd name="T36" fmla="*/ 8 w 9"/>
                  <a:gd name="T37" fmla="*/ 8 h 9"/>
                  <a:gd name="T38" fmla="*/ 7 w 9"/>
                  <a:gd name="T39" fmla="*/ 7 h 9"/>
                  <a:gd name="T40" fmla="*/ 7 w 9"/>
                  <a:gd name="T41" fmla="*/ 5 h 9"/>
                  <a:gd name="T42" fmla="*/ 6 w 9"/>
                  <a:gd name="T43" fmla="*/ 4 h 9"/>
                  <a:gd name="T44" fmla="*/ 5 w 9"/>
                  <a:gd name="T45" fmla="*/ 3 h 9"/>
                  <a:gd name="T46" fmla="*/ 4 w 9"/>
                  <a:gd name="T47" fmla="*/ 3 h 9"/>
                  <a:gd name="T48" fmla="*/ 2 w 9"/>
                  <a:gd name="T49" fmla="*/ 3 h 9"/>
                  <a:gd name="T50" fmla="*/ 1 w 9"/>
                  <a:gd name="T51" fmla="*/ 2 h 9"/>
                  <a:gd name="T52" fmla="*/ 0 w 9"/>
                  <a:gd name="T53" fmla="*/ 1 h 9"/>
                  <a:gd name="T54" fmla="*/ 0 w 9"/>
                  <a:gd name="T55" fmla="*/ 0 h 9"/>
                  <a:gd name="T56" fmla="*/ 0 w 9"/>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0" y="1"/>
                    </a:moveTo>
                    <a:cubicBezTo>
                      <a:pt x="0" y="1"/>
                      <a:pt x="1" y="3"/>
                      <a:pt x="1" y="3"/>
                    </a:cubicBezTo>
                    <a:cubicBezTo>
                      <a:pt x="1" y="3"/>
                      <a:pt x="1" y="3"/>
                      <a:pt x="0" y="3"/>
                    </a:cubicBezTo>
                    <a:cubicBezTo>
                      <a:pt x="0" y="3"/>
                      <a:pt x="0" y="3"/>
                      <a:pt x="0" y="3"/>
                    </a:cubicBezTo>
                    <a:cubicBezTo>
                      <a:pt x="1" y="3"/>
                      <a:pt x="1" y="4"/>
                      <a:pt x="1" y="4"/>
                    </a:cubicBezTo>
                    <a:cubicBezTo>
                      <a:pt x="2" y="4"/>
                      <a:pt x="1" y="4"/>
                      <a:pt x="1" y="4"/>
                    </a:cubicBezTo>
                    <a:cubicBezTo>
                      <a:pt x="1" y="4"/>
                      <a:pt x="1" y="4"/>
                      <a:pt x="1" y="4"/>
                    </a:cubicBezTo>
                    <a:cubicBezTo>
                      <a:pt x="1" y="4"/>
                      <a:pt x="1" y="4"/>
                      <a:pt x="1" y="4"/>
                    </a:cubicBezTo>
                    <a:cubicBezTo>
                      <a:pt x="1" y="4"/>
                      <a:pt x="1" y="5"/>
                      <a:pt x="2" y="5"/>
                    </a:cubicBezTo>
                    <a:cubicBezTo>
                      <a:pt x="2" y="5"/>
                      <a:pt x="2" y="5"/>
                      <a:pt x="3" y="5"/>
                    </a:cubicBezTo>
                    <a:cubicBezTo>
                      <a:pt x="3" y="5"/>
                      <a:pt x="3" y="6"/>
                      <a:pt x="4" y="6"/>
                    </a:cubicBezTo>
                    <a:cubicBezTo>
                      <a:pt x="4" y="6"/>
                      <a:pt x="4" y="7"/>
                      <a:pt x="5" y="7"/>
                    </a:cubicBezTo>
                    <a:cubicBezTo>
                      <a:pt x="5" y="8"/>
                      <a:pt x="5" y="8"/>
                      <a:pt x="5" y="8"/>
                    </a:cubicBezTo>
                    <a:cubicBezTo>
                      <a:pt x="6" y="8"/>
                      <a:pt x="6" y="9"/>
                      <a:pt x="6" y="9"/>
                    </a:cubicBezTo>
                    <a:cubicBezTo>
                      <a:pt x="7" y="9"/>
                      <a:pt x="7" y="9"/>
                      <a:pt x="7" y="9"/>
                    </a:cubicBezTo>
                    <a:cubicBezTo>
                      <a:pt x="7" y="9"/>
                      <a:pt x="8" y="9"/>
                      <a:pt x="8" y="9"/>
                    </a:cubicBezTo>
                    <a:cubicBezTo>
                      <a:pt x="8" y="9"/>
                      <a:pt x="9" y="9"/>
                      <a:pt x="9" y="9"/>
                    </a:cubicBezTo>
                    <a:cubicBezTo>
                      <a:pt x="9" y="9"/>
                      <a:pt x="9" y="9"/>
                      <a:pt x="9" y="9"/>
                    </a:cubicBezTo>
                    <a:cubicBezTo>
                      <a:pt x="9" y="8"/>
                      <a:pt x="8" y="8"/>
                      <a:pt x="8" y="8"/>
                    </a:cubicBezTo>
                    <a:cubicBezTo>
                      <a:pt x="7" y="8"/>
                      <a:pt x="7" y="7"/>
                      <a:pt x="7" y="7"/>
                    </a:cubicBezTo>
                    <a:cubicBezTo>
                      <a:pt x="7" y="6"/>
                      <a:pt x="7" y="6"/>
                      <a:pt x="7" y="5"/>
                    </a:cubicBezTo>
                    <a:cubicBezTo>
                      <a:pt x="7" y="5"/>
                      <a:pt x="6" y="4"/>
                      <a:pt x="6" y="4"/>
                    </a:cubicBezTo>
                    <a:cubicBezTo>
                      <a:pt x="6" y="3"/>
                      <a:pt x="5" y="3"/>
                      <a:pt x="5" y="3"/>
                    </a:cubicBezTo>
                    <a:cubicBezTo>
                      <a:pt x="4" y="3"/>
                      <a:pt x="4" y="3"/>
                      <a:pt x="4" y="3"/>
                    </a:cubicBezTo>
                    <a:cubicBezTo>
                      <a:pt x="3" y="3"/>
                      <a:pt x="3" y="3"/>
                      <a:pt x="2" y="3"/>
                    </a:cubicBezTo>
                    <a:cubicBezTo>
                      <a:pt x="2" y="2"/>
                      <a:pt x="2" y="2"/>
                      <a:pt x="1" y="2"/>
                    </a:cubicBezTo>
                    <a:cubicBezTo>
                      <a:pt x="1" y="2"/>
                      <a:pt x="1" y="1"/>
                      <a:pt x="0" y="1"/>
                    </a:cubicBezTo>
                    <a:cubicBezTo>
                      <a:pt x="0" y="0"/>
                      <a:pt x="0" y="0"/>
                      <a:pt x="0" y="0"/>
                    </a:cubicBezTo>
                    <a:cubicBezTo>
                      <a:pt x="0" y="0"/>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358">
                <a:extLst>
                  <a:ext uri="{FF2B5EF4-FFF2-40B4-BE49-F238E27FC236}">
                    <a16:creationId xmlns:a16="http://schemas.microsoft.com/office/drawing/2014/main" id="{7F9839B2-6B2A-46D2-AFA8-90A59F950917}"/>
                  </a:ext>
                </a:extLst>
              </p:cNvPr>
              <p:cNvSpPr>
                <a:spLocks/>
              </p:cNvSpPr>
              <p:nvPr/>
            </p:nvSpPr>
            <p:spPr bwMode="auto">
              <a:xfrm>
                <a:off x="7014691" y="1309145"/>
                <a:ext cx="6311" cy="3156"/>
              </a:xfrm>
              <a:custGeom>
                <a:avLst/>
                <a:gdLst>
                  <a:gd name="T0" fmla="*/ 0 w 2"/>
                  <a:gd name="T1" fmla="*/ 1 h 1"/>
                  <a:gd name="T2" fmla="*/ 0 w 2"/>
                  <a:gd name="T3" fmla="*/ 1 h 1"/>
                  <a:gd name="T4" fmla="*/ 1 w 2"/>
                  <a:gd name="T5" fmla="*/ 0 h 1"/>
                  <a:gd name="T6" fmla="*/ 2 w 2"/>
                  <a:gd name="T7" fmla="*/ 0 h 1"/>
                  <a:gd name="T8" fmla="*/ 2 w 2"/>
                  <a:gd name="T9" fmla="*/ 0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0"/>
                      <a:pt x="1" y="1"/>
                      <a:pt x="1" y="0"/>
                    </a:cubicBezTo>
                    <a:cubicBezTo>
                      <a:pt x="1" y="0"/>
                      <a:pt x="2" y="0"/>
                      <a:pt x="2" y="0"/>
                    </a:cubicBezTo>
                    <a:cubicBezTo>
                      <a:pt x="2" y="0"/>
                      <a:pt x="2" y="0"/>
                      <a:pt x="2" y="0"/>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359">
                <a:extLst>
                  <a:ext uri="{FF2B5EF4-FFF2-40B4-BE49-F238E27FC236}">
                    <a16:creationId xmlns:a16="http://schemas.microsoft.com/office/drawing/2014/main" id="{565AD774-605A-43E1-AFA5-74EFC1AA72BB}"/>
                  </a:ext>
                </a:extLst>
              </p:cNvPr>
              <p:cNvSpPr>
                <a:spLocks/>
              </p:cNvSpPr>
              <p:nvPr/>
            </p:nvSpPr>
            <p:spPr bwMode="auto">
              <a:xfrm>
                <a:off x="7017847" y="1312301"/>
                <a:ext cx="6311" cy="3156"/>
              </a:xfrm>
              <a:custGeom>
                <a:avLst/>
                <a:gdLst>
                  <a:gd name="T0" fmla="*/ 0 w 2"/>
                  <a:gd name="T1" fmla="*/ 0 h 1"/>
                  <a:gd name="T2" fmla="*/ 0 w 2"/>
                  <a:gd name="T3" fmla="*/ 0 h 1"/>
                  <a:gd name="T4" fmla="*/ 1 w 2"/>
                  <a:gd name="T5" fmla="*/ 0 h 1"/>
                  <a:gd name="T6" fmla="*/ 2 w 2"/>
                  <a:gd name="T7" fmla="*/ 0 h 1"/>
                  <a:gd name="T8" fmla="*/ 2 w 2"/>
                  <a:gd name="T9" fmla="*/ 0 h 1"/>
                  <a:gd name="T10" fmla="*/ 1 w 2"/>
                  <a:gd name="T11" fmla="*/ 0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0"/>
                      <a:pt x="2" y="0"/>
                    </a:cubicBezTo>
                    <a:cubicBezTo>
                      <a:pt x="2" y="0"/>
                      <a:pt x="2" y="0"/>
                      <a:pt x="2" y="0"/>
                    </a:cubicBezTo>
                    <a:cubicBezTo>
                      <a:pt x="1" y="0"/>
                      <a:pt x="1" y="0"/>
                      <a:pt x="1" y="0"/>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360">
                <a:extLst>
                  <a:ext uri="{FF2B5EF4-FFF2-40B4-BE49-F238E27FC236}">
                    <a16:creationId xmlns:a16="http://schemas.microsoft.com/office/drawing/2014/main" id="{57A1F27C-E6D4-4AE1-BF48-7FF5C78E8EC1}"/>
                  </a:ext>
                </a:extLst>
              </p:cNvPr>
              <p:cNvSpPr>
                <a:spLocks/>
              </p:cNvSpPr>
              <p:nvPr/>
            </p:nvSpPr>
            <p:spPr bwMode="auto">
              <a:xfrm>
                <a:off x="7017847" y="1309145"/>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361">
                <a:extLst>
                  <a:ext uri="{FF2B5EF4-FFF2-40B4-BE49-F238E27FC236}">
                    <a16:creationId xmlns:a16="http://schemas.microsoft.com/office/drawing/2014/main" id="{7B4BCA97-63E3-4654-8633-122905231CBF}"/>
                  </a:ext>
                </a:extLst>
              </p:cNvPr>
              <p:cNvSpPr>
                <a:spLocks/>
              </p:cNvSpPr>
              <p:nvPr/>
            </p:nvSpPr>
            <p:spPr bwMode="auto">
              <a:xfrm>
                <a:off x="7021003" y="1312301"/>
                <a:ext cx="6311" cy="0"/>
              </a:xfrm>
              <a:custGeom>
                <a:avLst/>
                <a:gdLst>
                  <a:gd name="T0" fmla="*/ 2 w 4"/>
                  <a:gd name="T1" fmla="*/ 2 w 4"/>
                  <a:gd name="T2" fmla="*/ 4 w 4"/>
                  <a:gd name="T3" fmla="*/ 2 w 4"/>
                  <a:gd name="T4" fmla="*/ 4 w 4"/>
                  <a:gd name="T5" fmla="*/ 4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362">
                <a:extLst>
                  <a:ext uri="{FF2B5EF4-FFF2-40B4-BE49-F238E27FC236}">
                    <a16:creationId xmlns:a16="http://schemas.microsoft.com/office/drawing/2014/main" id="{761C08C9-CF87-471F-9F9D-95E28386A0E3}"/>
                  </a:ext>
                </a:extLst>
              </p:cNvPr>
              <p:cNvSpPr>
                <a:spLocks/>
              </p:cNvSpPr>
              <p:nvPr/>
            </p:nvSpPr>
            <p:spPr bwMode="auto">
              <a:xfrm>
                <a:off x="7024158" y="132650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363">
                <a:extLst>
                  <a:ext uri="{FF2B5EF4-FFF2-40B4-BE49-F238E27FC236}">
                    <a16:creationId xmlns:a16="http://schemas.microsoft.com/office/drawing/2014/main" id="{E02DA3C1-5D12-4241-AFB8-3315CF386D09}"/>
                  </a:ext>
                </a:extLst>
              </p:cNvPr>
              <p:cNvSpPr>
                <a:spLocks/>
              </p:cNvSpPr>
              <p:nvPr/>
            </p:nvSpPr>
            <p:spPr bwMode="auto">
              <a:xfrm>
                <a:off x="6964200" y="1290211"/>
                <a:ext cx="31557" cy="26824"/>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8 h 9"/>
                  <a:gd name="T36" fmla="*/ 8 w 10"/>
                  <a:gd name="T37" fmla="*/ 8 h 9"/>
                  <a:gd name="T38" fmla="*/ 8 w 10"/>
                  <a:gd name="T39" fmla="*/ 7 h 9"/>
                  <a:gd name="T40" fmla="*/ 7 w 10"/>
                  <a:gd name="T41" fmla="*/ 5 h 9"/>
                  <a:gd name="T42" fmla="*/ 7 w 10"/>
                  <a:gd name="T43" fmla="*/ 3 h 9"/>
                  <a:gd name="T44" fmla="*/ 5 w 10"/>
                  <a:gd name="T45" fmla="*/ 3 h 9"/>
                  <a:gd name="T46" fmla="*/ 4 w 10"/>
                  <a:gd name="T47" fmla="*/ 3 h 9"/>
                  <a:gd name="T48" fmla="*/ 3 w 10"/>
                  <a:gd name="T49" fmla="*/ 2 h 9"/>
                  <a:gd name="T50" fmla="*/ 2 w 10"/>
                  <a:gd name="T51" fmla="*/ 2 h 9"/>
                  <a:gd name="T52" fmla="*/ 1 w 10"/>
                  <a:gd name="T53" fmla="*/ 0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2"/>
                      <a:pt x="2" y="3"/>
                    </a:cubicBezTo>
                    <a:cubicBezTo>
                      <a:pt x="1" y="3"/>
                      <a:pt x="1" y="3"/>
                      <a:pt x="1" y="3"/>
                    </a:cubicBezTo>
                    <a:cubicBezTo>
                      <a:pt x="1" y="3"/>
                      <a:pt x="1" y="3"/>
                      <a:pt x="1" y="3"/>
                    </a:cubicBezTo>
                    <a:cubicBezTo>
                      <a:pt x="1" y="3"/>
                      <a:pt x="2" y="3"/>
                      <a:pt x="2" y="4"/>
                    </a:cubicBezTo>
                    <a:cubicBezTo>
                      <a:pt x="2" y="4"/>
                      <a:pt x="2" y="4"/>
                      <a:pt x="2" y="4"/>
                    </a:cubicBezTo>
                    <a:cubicBezTo>
                      <a:pt x="1" y="4"/>
                      <a:pt x="1" y="4"/>
                      <a:pt x="1" y="4"/>
                    </a:cubicBezTo>
                    <a:cubicBezTo>
                      <a:pt x="1" y="4"/>
                      <a:pt x="1" y="4"/>
                      <a:pt x="1" y="4"/>
                    </a:cubicBezTo>
                    <a:cubicBezTo>
                      <a:pt x="1" y="4"/>
                      <a:pt x="2" y="4"/>
                      <a:pt x="2" y="5"/>
                    </a:cubicBezTo>
                    <a:cubicBezTo>
                      <a:pt x="3" y="5"/>
                      <a:pt x="3" y="5"/>
                      <a:pt x="3" y="5"/>
                    </a:cubicBezTo>
                    <a:cubicBezTo>
                      <a:pt x="3" y="5"/>
                      <a:pt x="4" y="6"/>
                      <a:pt x="4" y="6"/>
                    </a:cubicBezTo>
                    <a:cubicBezTo>
                      <a:pt x="4" y="6"/>
                      <a:pt x="5" y="7"/>
                      <a:pt x="5" y="7"/>
                    </a:cubicBezTo>
                    <a:cubicBezTo>
                      <a:pt x="5" y="7"/>
                      <a:pt x="6" y="8"/>
                      <a:pt x="6" y="8"/>
                    </a:cubicBezTo>
                    <a:cubicBezTo>
                      <a:pt x="6" y="8"/>
                      <a:pt x="6" y="9"/>
                      <a:pt x="7" y="9"/>
                    </a:cubicBezTo>
                    <a:cubicBezTo>
                      <a:pt x="7" y="9"/>
                      <a:pt x="7" y="9"/>
                      <a:pt x="8" y="9"/>
                    </a:cubicBezTo>
                    <a:cubicBezTo>
                      <a:pt x="8" y="9"/>
                      <a:pt x="8" y="9"/>
                      <a:pt x="8" y="9"/>
                    </a:cubicBezTo>
                    <a:cubicBezTo>
                      <a:pt x="8" y="8"/>
                      <a:pt x="9" y="9"/>
                      <a:pt x="9" y="9"/>
                    </a:cubicBezTo>
                    <a:cubicBezTo>
                      <a:pt x="9" y="9"/>
                      <a:pt x="10" y="9"/>
                      <a:pt x="9" y="8"/>
                    </a:cubicBezTo>
                    <a:cubicBezTo>
                      <a:pt x="9" y="8"/>
                      <a:pt x="8" y="8"/>
                      <a:pt x="8" y="8"/>
                    </a:cubicBezTo>
                    <a:cubicBezTo>
                      <a:pt x="8" y="7"/>
                      <a:pt x="8" y="7"/>
                      <a:pt x="8" y="7"/>
                    </a:cubicBezTo>
                    <a:cubicBezTo>
                      <a:pt x="8" y="6"/>
                      <a:pt x="8" y="6"/>
                      <a:pt x="7" y="5"/>
                    </a:cubicBezTo>
                    <a:cubicBezTo>
                      <a:pt x="7" y="5"/>
                      <a:pt x="7" y="4"/>
                      <a:pt x="7" y="3"/>
                    </a:cubicBezTo>
                    <a:cubicBezTo>
                      <a:pt x="6" y="3"/>
                      <a:pt x="5" y="3"/>
                      <a:pt x="5" y="3"/>
                    </a:cubicBezTo>
                    <a:cubicBezTo>
                      <a:pt x="5" y="3"/>
                      <a:pt x="5" y="3"/>
                      <a:pt x="4" y="3"/>
                    </a:cubicBezTo>
                    <a:cubicBezTo>
                      <a:pt x="4" y="3"/>
                      <a:pt x="3" y="3"/>
                      <a:pt x="3" y="2"/>
                    </a:cubicBezTo>
                    <a:cubicBezTo>
                      <a:pt x="2" y="2"/>
                      <a:pt x="2" y="2"/>
                      <a:pt x="2" y="2"/>
                    </a:cubicBezTo>
                    <a:cubicBezTo>
                      <a:pt x="1" y="1"/>
                      <a:pt x="1" y="1"/>
                      <a:pt x="1" y="0"/>
                    </a:cubicBezTo>
                    <a:cubicBezTo>
                      <a:pt x="0" y="0"/>
                      <a:pt x="0" y="0"/>
                      <a:pt x="0" y="0"/>
                    </a:cubicBezTo>
                    <a:cubicBezTo>
                      <a:pt x="0"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364">
                <a:extLst>
                  <a:ext uri="{FF2B5EF4-FFF2-40B4-BE49-F238E27FC236}">
                    <a16:creationId xmlns:a16="http://schemas.microsoft.com/office/drawing/2014/main" id="{0D2A75D0-4DEA-4DA8-B2C2-CF2E60623E11}"/>
                  </a:ext>
                </a:extLst>
              </p:cNvPr>
              <p:cNvSpPr>
                <a:spLocks/>
              </p:cNvSpPr>
              <p:nvPr/>
            </p:nvSpPr>
            <p:spPr bwMode="auto">
              <a:xfrm>
                <a:off x="6979979" y="1296522"/>
                <a:ext cx="6311" cy="3156"/>
              </a:xfrm>
              <a:custGeom>
                <a:avLst/>
                <a:gdLst>
                  <a:gd name="T0" fmla="*/ 0 w 2"/>
                  <a:gd name="T1" fmla="*/ 1 h 1"/>
                  <a:gd name="T2" fmla="*/ 0 w 2"/>
                  <a:gd name="T3" fmla="*/ 0 h 1"/>
                  <a:gd name="T4" fmla="*/ 0 w 2"/>
                  <a:gd name="T5" fmla="*/ 0 h 1"/>
                  <a:gd name="T6" fmla="*/ 2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0" y="0"/>
                      <a:pt x="0" y="0"/>
                      <a:pt x="0" y="0"/>
                    </a:cubicBezTo>
                    <a:cubicBezTo>
                      <a:pt x="1" y="0"/>
                      <a:pt x="2" y="0"/>
                      <a:pt x="2" y="0"/>
                    </a:cubicBezTo>
                    <a:cubicBezTo>
                      <a:pt x="2" y="0"/>
                      <a:pt x="2" y="0"/>
                      <a:pt x="2" y="0"/>
                    </a:cubicBezTo>
                    <a:cubicBezTo>
                      <a:pt x="0" y="0"/>
                      <a:pt x="0" y="0"/>
                      <a:pt x="0"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365">
                <a:extLst>
                  <a:ext uri="{FF2B5EF4-FFF2-40B4-BE49-F238E27FC236}">
                    <a16:creationId xmlns:a16="http://schemas.microsoft.com/office/drawing/2014/main" id="{6FFA7BFC-F6B8-4A9A-9EBD-789022FD0966}"/>
                  </a:ext>
                </a:extLst>
              </p:cNvPr>
              <p:cNvSpPr>
                <a:spLocks/>
              </p:cNvSpPr>
              <p:nvPr/>
            </p:nvSpPr>
            <p:spPr bwMode="auto">
              <a:xfrm>
                <a:off x="6983134" y="1299678"/>
                <a:ext cx="3156" cy="0"/>
              </a:xfrm>
              <a:custGeom>
                <a:avLst/>
                <a:gdLst>
                  <a:gd name="T0" fmla="*/ 0 w 1"/>
                  <a:gd name="T1" fmla="*/ 0 w 1"/>
                  <a:gd name="T2" fmla="*/ 0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366">
                <a:extLst>
                  <a:ext uri="{FF2B5EF4-FFF2-40B4-BE49-F238E27FC236}">
                    <a16:creationId xmlns:a16="http://schemas.microsoft.com/office/drawing/2014/main" id="{29C4369E-5E05-4590-872A-1AC0CC5E9A3D}"/>
                  </a:ext>
                </a:extLst>
              </p:cNvPr>
              <p:cNvSpPr>
                <a:spLocks/>
              </p:cNvSpPr>
              <p:nvPr/>
            </p:nvSpPr>
            <p:spPr bwMode="auto">
              <a:xfrm>
                <a:off x="6983134" y="1296522"/>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367">
                <a:extLst>
                  <a:ext uri="{FF2B5EF4-FFF2-40B4-BE49-F238E27FC236}">
                    <a16:creationId xmlns:a16="http://schemas.microsoft.com/office/drawing/2014/main" id="{8EFD953F-760E-458B-B361-1032F9AA8AB7}"/>
                  </a:ext>
                </a:extLst>
              </p:cNvPr>
              <p:cNvSpPr>
                <a:spLocks/>
              </p:cNvSpPr>
              <p:nvPr/>
            </p:nvSpPr>
            <p:spPr bwMode="auto">
              <a:xfrm>
                <a:off x="6983134" y="1296522"/>
                <a:ext cx="9467" cy="3156"/>
              </a:xfrm>
              <a:custGeom>
                <a:avLst/>
                <a:gdLst>
                  <a:gd name="T0" fmla="*/ 2 w 6"/>
                  <a:gd name="T1" fmla="*/ 2 h 2"/>
                  <a:gd name="T2" fmla="*/ 4 w 6"/>
                  <a:gd name="T3" fmla="*/ 2 h 2"/>
                  <a:gd name="T4" fmla="*/ 4 w 6"/>
                  <a:gd name="T5" fmla="*/ 2 h 2"/>
                  <a:gd name="T6" fmla="*/ 4 w 6"/>
                  <a:gd name="T7" fmla="*/ 2 h 2"/>
                  <a:gd name="T8" fmla="*/ 6 w 6"/>
                  <a:gd name="T9" fmla="*/ 2 h 2"/>
                  <a:gd name="T10" fmla="*/ 4 w 6"/>
                  <a:gd name="T11" fmla="*/ 2 h 2"/>
                  <a:gd name="T12" fmla="*/ 4 w 6"/>
                  <a:gd name="T13" fmla="*/ 2 h 2"/>
                  <a:gd name="T14" fmla="*/ 2 w 6"/>
                  <a:gd name="T15" fmla="*/ 2 h 2"/>
                  <a:gd name="T16" fmla="*/ 2 w 6"/>
                  <a:gd name="T17" fmla="*/ 2 h 2"/>
                  <a:gd name="T18" fmla="*/ 2 w 6"/>
                  <a:gd name="T19" fmla="*/ 2 h 2"/>
                  <a:gd name="T20" fmla="*/ 0 w 6"/>
                  <a:gd name="T21" fmla="*/ 0 h 2"/>
                  <a:gd name="T22" fmla="*/ 2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2" y="2"/>
                    </a:moveTo>
                    <a:lnTo>
                      <a:pt x="4" y="2"/>
                    </a:lnTo>
                    <a:lnTo>
                      <a:pt x="4" y="2"/>
                    </a:lnTo>
                    <a:lnTo>
                      <a:pt x="4" y="2"/>
                    </a:lnTo>
                    <a:lnTo>
                      <a:pt x="6" y="2"/>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368">
                <a:extLst>
                  <a:ext uri="{FF2B5EF4-FFF2-40B4-BE49-F238E27FC236}">
                    <a16:creationId xmlns:a16="http://schemas.microsoft.com/office/drawing/2014/main" id="{353F8A78-FAC4-4AEA-B374-64B8CE65CFB9}"/>
                  </a:ext>
                </a:extLst>
              </p:cNvPr>
              <p:cNvSpPr>
                <a:spLocks/>
              </p:cNvSpPr>
              <p:nvPr/>
            </p:nvSpPr>
            <p:spPr bwMode="auto">
              <a:xfrm>
                <a:off x="6986290" y="1315456"/>
                <a:ext cx="0" cy="1578"/>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369">
                <a:extLst>
                  <a:ext uri="{FF2B5EF4-FFF2-40B4-BE49-F238E27FC236}">
                    <a16:creationId xmlns:a16="http://schemas.microsoft.com/office/drawing/2014/main" id="{AEFEEDF9-DFC9-4655-B368-850101FB08A5}"/>
                  </a:ext>
                </a:extLst>
              </p:cNvPr>
              <p:cNvSpPr>
                <a:spLocks/>
              </p:cNvSpPr>
              <p:nvPr/>
            </p:nvSpPr>
            <p:spPr bwMode="auto">
              <a:xfrm>
                <a:off x="6995757" y="1264965"/>
                <a:ext cx="31557" cy="28401"/>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9 h 9"/>
                  <a:gd name="T36" fmla="*/ 8 w 10"/>
                  <a:gd name="T37" fmla="*/ 8 h 9"/>
                  <a:gd name="T38" fmla="*/ 8 w 10"/>
                  <a:gd name="T39" fmla="*/ 7 h 9"/>
                  <a:gd name="T40" fmla="*/ 7 w 10"/>
                  <a:gd name="T41" fmla="*/ 5 h 9"/>
                  <a:gd name="T42" fmla="*/ 6 w 10"/>
                  <a:gd name="T43" fmla="*/ 4 h 9"/>
                  <a:gd name="T44" fmla="*/ 5 w 10"/>
                  <a:gd name="T45" fmla="*/ 3 h 9"/>
                  <a:gd name="T46" fmla="*/ 4 w 10"/>
                  <a:gd name="T47" fmla="*/ 3 h 9"/>
                  <a:gd name="T48" fmla="*/ 3 w 10"/>
                  <a:gd name="T49" fmla="*/ 3 h 9"/>
                  <a:gd name="T50" fmla="*/ 2 w 10"/>
                  <a:gd name="T51" fmla="*/ 2 h 9"/>
                  <a:gd name="T52" fmla="*/ 1 w 10"/>
                  <a:gd name="T53" fmla="*/ 1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3"/>
                      <a:pt x="2" y="3"/>
                    </a:cubicBezTo>
                    <a:cubicBezTo>
                      <a:pt x="1" y="3"/>
                      <a:pt x="1" y="3"/>
                      <a:pt x="1" y="3"/>
                    </a:cubicBezTo>
                    <a:cubicBezTo>
                      <a:pt x="1" y="3"/>
                      <a:pt x="1" y="3"/>
                      <a:pt x="1" y="3"/>
                    </a:cubicBezTo>
                    <a:cubicBezTo>
                      <a:pt x="1" y="3"/>
                      <a:pt x="2" y="4"/>
                      <a:pt x="2" y="4"/>
                    </a:cubicBezTo>
                    <a:cubicBezTo>
                      <a:pt x="2" y="4"/>
                      <a:pt x="2" y="4"/>
                      <a:pt x="2" y="4"/>
                    </a:cubicBezTo>
                    <a:cubicBezTo>
                      <a:pt x="1" y="4"/>
                      <a:pt x="1" y="4"/>
                      <a:pt x="1" y="4"/>
                    </a:cubicBezTo>
                    <a:cubicBezTo>
                      <a:pt x="1" y="4"/>
                      <a:pt x="1" y="4"/>
                      <a:pt x="1" y="4"/>
                    </a:cubicBezTo>
                    <a:cubicBezTo>
                      <a:pt x="1" y="4"/>
                      <a:pt x="2" y="5"/>
                      <a:pt x="2" y="5"/>
                    </a:cubicBezTo>
                    <a:cubicBezTo>
                      <a:pt x="2" y="5"/>
                      <a:pt x="3" y="5"/>
                      <a:pt x="3" y="5"/>
                    </a:cubicBezTo>
                    <a:cubicBezTo>
                      <a:pt x="3" y="5"/>
                      <a:pt x="4" y="6"/>
                      <a:pt x="4" y="6"/>
                    </a:cubicBezTo>
                    <a:cubicBezTo>
                      <a:pt x="4" y="6"/>
                      <a:pt x="5" y="7"/>
                      <a:pt x="5" y="7"/>
                    </a:cubicBezTo>
                    <a:cubicBezTo>
                      <a:pt x="5" y="8"/>
                      <a:pt x="6" y="8"/>
                      <a:pt x="6" y="8"/>
                    </a:cubicBezTo>
                    <a:cubicBezTo>
                      <a:pt x="6" y="8"/>
                      <a:pt x="6" y="9"/>
                      <a:pt x="7" y="9"/>
                    </a:cubicBezTo>
                    <a:cubicBezTo>
                      <a:pt x="7" y="9"/>
                      <a:pt x="7" y="9"/>
                      <a:pt x="8" y="9"/>
                    </a:cubicBezTo>
                    <a:cubicBezTo>
                      <a:pt x="8" y="9"/>
                      <a:pt x="8" y="9"/>
                      <a:pt x="8" y="9"/>
                    </a:cubicBezTo>
                    <a:cubicBezTo>
                      <a:pt x="8" y="9"/>
                      <a:pt x="9" y="9"/>
                      <a:pt x="9" y="9"/>
                    </a:cubicBezTo>
                    <a:cubicBezTo>
                      <a:pt x="9" y="9"/>
                      <a:pt x="10" y="9"/>
                      <a:pt x="9" y="9"/>
                    </a:cubicBezTo>
                    <a:cubicBezTo>
                      <a:pt x="9" y="8"/>
                      <a:pt x="8" y="8"/>
                      <a:pt x="8" y="8"/>
                    </a:cubicBezTo>
                    <a:cubicBezTo>
                      <a:pt x="8" y="8"/>
                      <a:pt x="8" y="7"/>
                      <a:pt x="8" y="7"/>
                    </a:cubicBezTo>
                    <a:cubicBezTo>
                      <a:pt x="8" y="6"/>
                      <a:pt x="8" y="6"/>
                      <a:pt x="7" y="5"/>
                    </a:cubicBezTo>
                    <a:cubicBezTo>
                      <a:pt x="7" y="5"/>
                      <a:pt x="7" y="4"/>
                      <a:pt x="6" y="4"/>
                    </a:cubicBezTo>
                    <a:cubicBezTo>
                      <a:pt x="6" y="3"/>
                      <a:pt x="5" y="3"/>
                      <a:pt x="5" y="3"/>
                    </a:cubicBezTo>
                    <a:cubicBezTo>
                      <a:pt x="5" y="3"/>
                      <a:pt x="5" y="3"/>
                      <a:pt x="4" y="3"/>
                    </a:cubicBezTo>
                    <a:cubicBezTo>
                      <a:pt x="4" y="3"/>
                      <a:pt x="3" y="3"/>
                      <a:pt x="3" y="3"/>
                    </a:cubicBezTo>
                    <a:cubicBezTo>
                      <a:pt x="2" y="2"/>
                      <a:pt x="2" y="2"/>
                      <a:pt x="2" y="2"/>
                    </a:cubicBezTo>
                    <a:cubicBezTo>
                      <a:pt x="1" y="2"/>
                      <a:pt x="1" y="1"/>
                      <a:pt x="1" y="1"/>
                    </a:cubicBezTo>
                    <a:cubicBezTo>
                      <a:pt x="0" y="0"/>
                      <a:pt x="0" y="0"/>
                      <a:pt x="0" y="0"/>
                    </a:cubicBezTo>
                    <a:cubicBezTo>
                      <a:pt x="0" y="0"/>
                      <a:pt x="0"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370">
                <a:extLst>
                  <a:ext uri="{FF2B5EF4-FFF2-40B4-BE49-F238E27FC236}">
                    <a16:creationId xmlns:a16="http://schemas.microsoft.com/office/drawing/2014/main" id="{6D008893-D490-4C35-86D9-8CA4779EC99C}"/>
                  </a:ext>
                </a:extLst>
              </p:cNvPr>
              <p:cNvSpPr>
                <a:spLocks/>
              </p:cNvSpPr>
              <p:nvPr/>
            </p:nvSpPr>
            <p:spPr bwMode="auto">
              <a:xfrm>
                <a:off x="7011536" y="1271277"/>
                <a:ext cx="6311" cy="3156"/>
              </a:xfrm>
              <a:custGeom>
                <a:avLst/>
                <a:gdLst>
                  <a:gd name="T0" fmla="*/ 0 w 2"/>
                  <a:gd name="T1" fmla="*/ 1 h 1"/>
                  <a:gd name="T2" fmla="*/ 0 w 2"/>
                  <a:gd name="T3" fmla="*/ 1 h 1"/>
                  <a:gd name="T4" fmla="*/ 0 w 2"/>
                  <a:gd name="T5" fmla="*/ 0 h 1"/>
                  <a:gd name="T6" fmla="*/ 2 w 2"/>
                  <a:gd name="T7" fmla="*/ 0 h 1"/>
                  <a:gd name="T8" fmla="*/ 2 w 2"/>
                  <a:gd name="T9" fmla="*/ 0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0"/>
                      <a:pt x="0" y="1"/>
                      <a:pt x="0" y="0"/>
                    </a:cubicBezTo>
                    <a:cubicBezTo>
                      <a:pt x="1" y="0"/>
                      <a:pt x="2" y="0"/>
                      <a:pt x="2" y="0"/>
                    </a:cubicBezTo>
                    <a:cubicBezTo>
                      <a:pt x="2" y="0"/>
                      <a:pt x="2" y="0"/>
                      <a:pt x="2"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371">
                <a:extLst>
                  <a:ext uri="{FF2B5EF4-FFF2-40B4-BE49-F238E27FC236}">
                    <a16:creationId xmlns:a16="http://schemas.microsoft.com/office/drawing/2014/main" id="{D8D40049-A51D-4873-91A9-0FE33366B322}"/>
                  </a:ext>
                </a:extLst>
              </p:cNvPr>
              <p:cNvSpPr>
                <a:spLocks/>
              </p:cNvSpPr>
              <p:nvPr/>
            </p:nvSpPr>
            <p:spPr bwMode="auto">
              <a:xfrm>
                <a:off x="7014691" y="1274432"/>
                <a:ext cx="3156" cy="3156"/>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372">
                <a:extLst>
                  <a:ext uri="{FF2B5EF4-FFF2-40B4-BE49-F238E27FC236}">
                    <a16:creationId xmlns:a16="http://schemas.microsoft.com/office/drawing/2014/main" id="{A2F9AC9C-FDC5-40BC-AB70-AE4D4833E60D}"/>
                  </a:ext>
                </a:extLst>
              </p:cNvPr>
              <p:cNvSpPr>
                <a:spLocks/>
              </p:cNvSpPr>
              <p:nvPr/>
            </p:nvSpPr>
            <p:spPr bwMode="auto">
              <a:xfrm>
                <a:off x="7014691" y="1271277"/>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373">
                <a:extLst>
                  <a:ext uri="{FF2B5EF4-FFF2-40B4-BE49-F238E27FC236}">
                    <a16:creationId xmlns:a16="http://schemas.microsoft.com/office/drawing/2014/main" id="{F41985B9-106D-443D-86DD-6229748DEA2A}"/>
                  </a:ext>
                </a:extLst>
              </p:cNvPr>
              <p:cNvSpPr>
                <a:spLocks/>
              </p:cNvSpPr>
              <p:nvPr/>
            </p:nvSpPr>
            <p:spPr bwMode="auto">
              <a:xfrm>
                <a:off x="7014691" y="1274432"/>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374">
                <a:extLst>
                  <a:ext uri="{FF2B5EF4-FFF2-40B4-BE49-F238E27FC236}">
                    <a16:creationId xmlns:a16="http://schemas.microsoft.com/office/drawing/2014/main" id="{915ADECA-D8B4-4A4E-918A-5A9770E5D4CC}"/>
                  </a:ext>
                </a:extLst>
              </p:cNvPr>
              <p:cNvSpPr>
                <a:spLocks/>
              </p:cNvSpPr>
              <p:nvPr/>
            </p:nvSpPr>
            <p:spPr bwMode="auto">
              <a:xfrm>
                <a:off x="7017847" y="129021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375">
                <a:extLst>
                  <a:ext uri="{FF2B5EF4-FFF2-40B4-BE49-F238E27FC236}">
                    <a16:creationId xmlns:a16="http://schemas.microsoft.com/office/drawing/2014/main" id="{EAF5671F-ADF7-4374-90EB-F55A29684728}"/>
                  </a:ext>
                </a:extLst>
              </p:cNvPr>
              <p:cNvSpPr>
                <a:spLocks/>
              </p:cNvSpPr>
              <p:nvPr/>
            </p:nvSpPr>
            <p:spPr bwMode="auto">
              <a:xfrm>
                <a:off x="7005224" y="1258654"/>
                <a:ext cx="105716" cy="173563"/>
              </a:xfrm>
              <a:custGeom>
                <a:avLst/>
                <a:gdLst>
                  <a:gd name="T0" fmla="*/ 34 w 34"/>
                  <a:gd name="T1" fmla="*/ 17 h 56"/>
                  <a:gd name="T2" fmla="*/ 24 w 34"/>
                  <a:gd name="T3" fmla="*/ 0 h 56"/>
                  <a:gd name="T4" fmla="*/ 11 w 34"/>
                  <a:gd name="T5" fmla="*/ 36 h 56"/>
                  <a:gd name="T6" fmla="*/ 4 w 34"/>
                  <a:gd name="T7" fmla="*/ 38 h 56"/>
                  <a:gd name="T8" fmla="*/ 0 w 34"/>
                  <a:gd name="T9" fmla="*/ 47 h 56"/>
                  <a:gd name="T10" fmla="*/ 10 w 34"/>
                  <a:gd name="T11" fmla="*/ 50 h 56"/>
                  <a:gd name="T12" fmla="*/ 14 w 34"/>
                  <a:gd name="T13" fmla="*/ 50 h 56"/>
                  <a:gd name="T14" fmla="*/ 17 w 34"/>
                  <a:gd name="T15" fmla="*/ 53 h 56"/>
                  <a:gd name="T16" fmla="*/ 26 w 34"/>
                  <a:gd name="T17" fmla="*/ 56 h 56"/>
                  <a:gd name="T18" fmla="*/ 29 w 34"/>
                  <a:gd name="T19" fmla="*/ 46 h 56"/>
                  <a:gd name="T20" fmla="*/ 25 w 34"/>
                  <a:gd name="T21" fmla="*/ 41 h 56"/>
                  <a:gd name="T22" fmla="*/ 34 w 34"/>
                  <a:gd name="T23" fmla="*/ 1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6">
                    <a:moveTo>
                      <a:pt x="34" y="17"/>
                    </a:moveTo>
                    <a:cubicBezTo>
                      <a:pt x="32" y="10"/>
                      <a:pt x="28" y="4"/>
                      <a:pt x="24" y="0"/>
                    </a:cubicBezTo>
                    <a:cubicBezTo>
                      <a:pt x="11" y="36"/>
                      <a:pt x="11" y="36"/>
                      <a:pt x="11" y="36"/>
                    </a:cubicBezTo>
                    <a:cubicBezTo>
                      <a:pt x="4" y="38"/>
                      <a:pt x="4" y="38"/>
                      <a:pt x="4" y="38"/>
                    </a:cubicBezTo>
                    <a:cubicBezTo>
                      <a:pt x="0" y="47"/>
                      <a:pt x="0" y="47"/>
                      <a:pt x="0" y="47"/>
                    </a:cubicBezTo>
                    <a:cubicBezTo>
                      <a:pt x="10" y="50"/>
                      <a:pt x="10" y="50"/>
                      <a:pt x="10" y="50"/>
                    </a:cubicBezTo>
                    <a:cubicBezTo>
                      <a:pt x="14" y="50"/>
                      <a:pt x="14" y="50"/>
                      <a:pt x="14" y="50"/>
                    </a:cubicBezTo>
                    <a:cubicBezTo>
                      <a:pt x="17" y="53"/>
                      <a:pt x="17" y="53"/>
                      <a:pt x="17" y="53"/>
                    </a:cubicBezTo>
                    <a:cubicBezTo>
                      <a:pt x="26" y="56"/>
                      <a:pt x="26" y="56"/>
                      <a:pt x="26" y="56"/>
                    </a:cubicBezTo>
                    <a:cubicBezTo>
                      <a:pt x="29" y="46"/>
                      <a:pt x="29" y="46"/>
                      <a:pt x="29" y="46"/>
                    </a:cubicBezTo>
                    <a:cubicBezTo>
                      <a:pt x="25" y="41"/>
                      <a:pt x="25" y="41"/>
                      <a:pt x="25" y="41"/>
                    </a:cubicBezTo>
                    <a:lnTo>
                      <a:pt x="34" y="17"/>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376">
                <a:extLst>
                  <a:ext uri="{FF2B5EF4-FFF2-40B4-BE49-F238E27FC236}">
                    <a16:creationId xmlns:a16="http://schemas.microsoft.com/office/drawing/2014/main" id="{92DC3DAE-8672-41BE-BAA6-4675B8C12432}"/>
                  </a:ext>
                </a:extLst>
              </p:cNvPr>
              <p:cNvSpPr>
                <a:spLocks/>
              </p:cNvSpPr>
              <p:nvPr/>
            </p:nvSpPr>
            <p:spPr bwMode="auto">
              <a:xfrm>
                <a:off x="7005224" y="1261810"/>
                <a:ext cx="102560" cy="170407"/>
              </a:xfrm>
              <a:custGeom>
                <a:avLst/>
                <a:gdLst>
                  <a:gd name="T0" fmla="*/ 33 w 33"/>
                  <a:gd name="T1" fmla="*/ 14 h 55"/>
                  <a:gd name="T2" fmla="*/ 25 w 33"/>
                  <a:gd name="T3" fmla="*/ 0 h 55"/>
                  <a:gd name="T4" fmla="*/ 12 w 33"/>
                  <a:gd name="T5" fmla="*/ 36 h 55"/>
                  <a:gd name="T6" fmla="*/ 3 w 33"/>
                  <a:gd name="T7" fmla="*/ 38 h 55"/>
                  <a:gd name="T8" fmla="*/ 0 w 33"/>
                  <a:gd name="T9" fmla="*/ 46 h 55"/>
                  <a:gd name="T10" fmla="*/ 7 w 33"/>
                  <a:gd name="T11" fmla="*/ 48 h 55"/>
                  <a:gd name="T12" fmla="*/ 15 w 33"/>
                  <a:gd name="T13" fmla="*/ 47 h 55"/>
                  <a:gd name="T14" fmla="*/ 20 w 33"/>
                  <a:gd name="T15" fmla="*/ 53 h 55"/>
                  <a:gd name="T16" fmla="*/ 26 w 33"/>
                  <a:gd name="T17" fmla="*/ 55 h 55"/>
                  <a:gd name="T18" fmla="*/ 29 w 33"/>
                  <a:gd name="T19" fmla="*/ 47 h 55"/>
                  <a:gd name="T20" fmla="*/ 24 w 33"/>
                  <a:gd name="T21" fmla="*/ 41 h 55"/>
                  <a:gd name="T22" fmla="*/ 33 w 33"/>
                  <a:gd name="T2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5">
                    <a:moveTo>
                      <a:pt x="33" y="14"/>
                    </a:moveTo>
                    <a:cubicBezTo>
                      <a:pt x="31" y="9"/>
                      <a:pt x="28" y="4"/>
                      <a:pt x="25" y="0"/>
                    </a:cubicBezTo>
                    <a:cubicBezTo>
                      <a:pt x="12" y="36"/>
                      <a:pt x="12" y="36"/>
                      <a:pt x="12" y="36"/>
                    </a:cubicBezTo>
                    <a:cubicBezTo>
                      <a:pt x="3" y="38"/>
                      <a:pt x="3" y="38"/>
                      <a:pt x="3" y="38"/>
                    </a:cubicBezTo>
                    <a:cubicBezTo>
                      <a:pt x="0" y="46"/>
                      <a:pt x="0" y="46"/>
                      <a:pt x="0" y="46"/>
                    </a:cubicBezTo>
                    <a:cubicBezTo>
                      <a:pt x="7" y="48"/>
                      <a:pt x="7" y="48"/>
                      <a:pt x="7" y="48"/>
                    </a:cubicBezTo>
                    <a:cubicBezTo>
                      <a:pt x="15" y="47"/>
                      <a:pt x="15" y="47"/>
                      <a:pt x="15" y="47"/>
                    </a:cubicBezTo>
                    <a:cubicBezTo>
                      <a:pt x="20" y="53"/>
                      <a:pt x="20" y="53"/>
                      <a:pt x="20" y="53"/>
                    </a:cubicBezTo>
                    <a:cubicBezTo>
                      <a:pt x="26" y="55"/>
                      <a:pt x="26" y="55"/>
                      <a:pt x="26" y="55"/>
                    </a:cubicBezTo>
                    <a:cubicBezTo>
                      <a:pt x="29" y="47"/>
                      <a:pt x="29" y="47"/>
                      <a:pt x="29" y="47"/>
                    </a:cubicBezTo>
                    <a:cubicBezTo>
                      <a:pt x="24" y="41"/>
                      <a:pt x="24" y="41"/>
                      <a:pt x="24" y="41"/>
                    </a:cubicBezTo>
                    <a:lnTo>
                      <a:pt x="3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377">
                <a:extLst>
                  <a:ext uri="{FF2B5EF4-FFF2-40B4-BE49-F238E27FC236}">
                    <a16:creationId xmlns:a16="http://schemas.microsoft.com/office/drawing/2014/main" id="{B2DF3CC7-FBFF-4784-83F6-A3063AD094A9}"/>
                  </a:ext>
                </a:extLst>
              </p:cNvPr>
              <p:cNvSpPr>
                <a:spLocks/>
              </p:cNvSpPr>
              <p:nvPr/>
            </p:nvSpPr>
            <p:spPr bwMode="auto">
              <a:xfrm>
                <a:off x="7052560" y="1367525"/>
                <a:ext cx="20512" cy="22090"/>
              </a:xfrm>
              <a:custGeom>
                <a:avLst/>
                <a:gdLst>
                  <a:gd name="T0" fmla="*/ 0 w 13"/>
                  <a:gd name="T1" fmla="*/ 8 h 14"/>
                  <a:gd name="T2" fmla="*/ 0 w 13"/>
                  <a:gd name="T3" fmla="*/ 6 h 14"/>
                  <a:gd name="T4" fmla="*/ 2 w 13"/>
                  <a:gd name="T5" fmla="*/ 12 h 14"/>
                  <a:gd name="T6" fmla="*/ 2 w 13"/>
                  <a:gd name="T7" fmla="*/ 14 h 14"/>
                  <a:gd name="T8" fmla="*/ 3 w 13"/>
                  <a:gd name="T9" fmla="*/ 12 h 14"/>
                  <a:gd name="T10" fmla="*/ 3 w 13"/>
                  <a:gd name="T11" fmla="*/ 14 h 14"/>
                  <a:gd name="T12" fmla="*/ 3 w 13"/>
                  <a:gd name="T13" fmla="*/ 14 h 14"/>
                  <a:gd name="T14" fmla="*/ 5 w 13"/>
                  <a:gd name="T15" fmla="*/ 14 h 14"/>
                  <a:gd name="T16" fmla="*/ 5 w 13"/>
                  <a:gd name="T17" fmla="*/ 14 h 14"/>
                  <a:gd name="T18" fmla="*/ 5 w 13"/>
                  <a:gd name="T19" fmla="*/ 14 h 14"/>
                  <a:gd name="T20" fmla="*/ 9 w 13"/>
                  <a:gd name="T21" fmla="*/ 10 h 14"/>
                  <a:gd name="T22" fmla="*/ 11 w 13"/>
                  <a:gd name="T23" fmla="*/ 12 h 14"/>
                  <a:gd name="T24" fmla="*/ 9 w 13"/>
                  <a:gd name="T25" fmla="*/ 10 h 14"/>
                  <a:gd name="T26" fmla="*/ 11 w 13"/>
                  <a:gd name="T27" fmla="*/ 10 h 14"/>
                  <a:gd name="T28" fmla="*/ 11 w 13"/>
                  <a:gd name="T29" fmla="*/ 10 h 14"/>
                  <a:gd name="T30" fmla="*/ 11 w 13"/>
                  <a:gd name="T31" fmla="*/ 10 h 14"/>
                  <a:gd name="T32" fmla="*/ 13 w 13"/>
                  <a:gd name="T33" fmla="*/ 8 h 14"/>
                  <a:gd name="T34" fmla="*/ 11 w 13"/>
                  <a:gd name="T35" fmla="*/ 8 h 14"/>
                  <a:gd name="T36" fmla="*/ 9 w 13"/>
                  <a:gd name="T37" fmla="*/ 2 h 14"/>
                  <a:gd name="T38" fmla="*/ 11 w 13"/>
                  <a:gd name="T39" fmla="*/ 2 h 14"/>
                  <a:gd name="T40" fmla="*/ 9 w 13"/>
                  <a:gd name="T41" fmla="*/ 2 h 14"/>
                  <a:gd name="T42" fmla="*/ 9 w 13"/>
                  <a:gd name="T43" fmla="*/ 2 h 14"/>
                  <a:gd name="T44" fmla="*/ 7 w 13"/>
                  <a:gd name="T45" fmla="*/ 0 h 14"/>
                  <a:gd name="T46" fmla="*/ 7 w 13"/>
                  <a:gd name="T47" fmla="*/ 2 h 14"/>
                  <a:gd name="T48" fmla="*/ 7 w 13"/>
                  <a:gd name="T49" fmla="*/ 0 h 14"/>
                  <a:gd name="T50" fmla="*/ 5 w 13"/>
                  <a:gd name="T51" fmla="*/ 2 h 14"/>
                  <a:gd name="T52" fmla="*/ 2 w 13"/>
                  <a:gd name="T53" fmla="*/ 4 h 14"/>
                  <a:gd name="T54" fmla="*/ 0 w 13"/>
                  <a:gd name="T55" fmla="*/ 4 h 14"/>
                  <a:gd name="T56" fmla="*/ 2 w 13"/>
                  <a:gd name="T57" fmla="*/ 6 h 14"/>
                  <a:gd name="T58" fmla="*/ 0 w 13"/>
                  <a:gd name="T59" fmla="*/ 6 h 14"/>
                  <a:gd name="T60" fmla="*/ 0 w 13"/>
                  <a:gd name="T61" fmla="*/ 6 h 14"/>
                  <a:gd name="T62" fmla="*/ 0 w 13"/>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4">
                    <a:moveTo>
                      <a:pt x="0" y="6"/>
                    </a:moveTo>
                    <a:lnTo>
                      <a:pt x="0" y="8"/>
                    </a:lnTo>
                    <a:lnTo>
                      <a:pt x="0" y="6"/>
                    </a:lnTo>
                    <a:lnTo>
                      <a:pt x="0" y="6"/>
                    </a:lnTo>
                    <a:lnTo>
                      <a:pt x="3" y="8"/>
                    </a:lnTo>
                    <a:lnTo>
                      <a:pt x="2" y="12"/>
                    </a:lnTo>
                    <a:lnTo>
                      <a:pt x="2" y="14"/>
                    </a:lnTo>
                    <a:lnTo>
                      <a:pt x="2" y="14"/>
                    </a:lnTo>
                    <a:lnTo>
                      <a:pt x="2" y="12"/>
                    </a:lnTo>
                    <a:lnTo>
                      <a:pt x="3" y="12"/>
                    </a:lnTo>
                    <a:lnTo>
                      <a:pt x="3" y="14"/>
                    </a:lnTo>
                    <a:lnTo>
                      <a:pt x="3" y="14"/>
                    </a:lnTo>
                    <a:lnTo>
                      <a:pt x="3" y="14"/>
                    </a:lnTo>
                    <a:lnTo>
                      <a:pt x="3" y="14"/>
                    </a:lnTo>
                    <a:lnTo>
                      <a:pt x="3" y="12"/>
                    </a:lnTo>
                    <a:lnTo>
                      <a:pt x="5" y="14"/>
                    </a:lnTo>
                    <a:lnTo>
                      <a:pt x="5" y="14"/>
                    </a:lnTo>
                    <a:lnTo>
                      <a:pt x="5" y="14"/>
                    </a:lnTo>
                    <a:lnTo>
                      <a:pt x="5" y="14"/>
                    </a:lnTo>
                    <a:lnTo>
                      <a:pt x="5" y="14"/>
                    </a:lnTo>
                    <a:lnTo>
                      <a:pt x="7" y="10"/>
                    </a:lnTo>
                    <a:lnTo>
                      <a:pt x="9" y="10"/>
                    </a:lnTo>
                    <a:lnTo>
                      <a:pt x="9" y="10"/>
                    </a:lnTo>
                    <a:lnTo>
                      <a:pt x="11" y="12"/>
                    </a:lnTo>
                    <a:lnTo>
                      <a:pt x="11" y="10"/>
                    </a:lnTo>
                    <a:lnTo>
                      <a:pt x="9" y="10"/>
                    </a:lnTo>
                    <a:lnTo>
                      <a:pt x="11" y="10"/>
                    </a:lnTo>
                    <a:lnTo>
                      <a:pt x="11" y="10"/>
                    </a:lnTo>
                    <a:lnTo>
                      <a:pt x="11" y="10"/>
                    </a:lnTo>
                    <a:lnTo>
                      <a:pt x="11" y="10"/>
                    </a:lnTo>
                    <a:lnTo>
                      <a:pt x="11" y="8"/>
                    </a:lnTo>
                    <a:lnTo>
                      <a:pt x="11" y="10"/>
                    </a:lnTo>
                    <a:lnTo>
                      <a:pt x="11" y="8"/>
                    </a:lnTo>
                    <a:lnTo>
                      <a:pt x="13" y="8"/>
                    </a:lnTo>
                    <a:lnTo>
                      <a:pt x="13" y="8"/>
                    </a:lnTo>
                    <a:lnTo>
                      <a:pt x="11" y="8"/>
                    </a:lnTo>
                    <a:lnTo>
                      <a:pt x="7" y="6"/>
                    </a:lnTo>
                    <a:lnTo>
                      <a:pt x="9" y="2"/>
                    </a:lnTo>
                    <a:lnTo>
                      <a:pt x="9" y="2"/>
                    </a:lnTo>
                    <a:lnTo>
                      <a:pt x="11" y="2"/>
                    </a:lnTo>
                    <a:lnTo>
                      <a:pt x="9" y="2"/>
                    </a:lnTo>
                    <a:lnTo>
                      <a:pt x="9" y="2"/>
                    </a:lnTo>
                    <a:lnTo>
                      <a:pt x="7" y="2"/>
                    </a:lnTo>
                    <a:lnTo>
                      <a:pt x="9" y="2"/>
                    </a:lnTo>
                    <a:lnTo>
                      <a:pt x="7" y="0"/>
                    </a:lnTo>
                    <a:lnTo>
                      <a:pt x="7" y="0"/>
                    </a:lnTo>
                    <a:lnTo>
                      <a:pt x="7" y="0"/>
                    </a:lnTo>
                    <a:lnTo>
                      <a:pt x="7" y="2"/>
                    </a:lnTo>
                    <a:lnTo>
                      <a:pt x="5" y="2"/>
                    </a:lnTo>
                    <a:lnTo>
                      <a:pt x="7" y="0"/>
                    </a:lnTo>
                    <a:lnTo>
                      <a:pt x="5" y="0"/>
                    </a:lnTo>
                    <a:lnTo>
                      <a:pt x="5" y="2"/>
                    </a:lnTo>
                    <a:lnTo>
                      <a:pt x="5" y="6"/>
                    </a:lnTo>
                    <a:lnTo>
                      <a:pt x="2" y="4"/>
                    </a:lnTo>
                    <a:lnTo>
                      <a:pt x="0" y="2"/>
                    </a:lnTo>
                    <a:lnTo>
                      <a:pt x="0" y="4"/>
                    </a:lnTo>
                    <a:lnTo>
                      <a:pt x="2" y="4"/>
                    </a:lnTo>
                    <a:lnTo>
                      <a:pt x="2" y="6"/>
                    </a:lnTo>
                    <a:lnTo>
                      <a:pt x="0" y="4"/>
                    </a:lnTo>
                    <a:lnTo>
                      <a:pt x="0" y="6"/>
                    </a:lnTo>
                    <a:lnTo>
                      <a:pt x="0" y="6"/>
                    </a:lnTo>
                    <a:lnTo>
                      <a:pt x="0" y="6"/>
                    </a:lnTo>
                    <a:lnTo>
                      <a:pt x="2" y="6"/>
                    </a:lnTo>
                    <a:lnTo>
                      <a:pt x="0"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378">
                <a:extLst>
                  <a:ext uri="{FF2B5EF4-FFF2-40B4-BE49-F238E27FC236}">
                    <a16:creationId xmlns:a16="http://schemas.microsoft.com/office/drawing/2014/main" id="{FCAEC3AF-A3E5-4717-BCE5-F70FD369B617}"/>
                  </a:ext>
                </a:extLst>
              </p:cNvPr>
              <p:cNvSpPr>
                <a:spLocks/>
              </p:cNvSpPr>
              <p:nvPr/>
            </p:nvSpPr>
            <p:spPr bwMode="auto">
              <a:xfrm>
                <a:off x="7066760" y="1317034"/>
                <a:ext cx="22090" cy="25246"/>
              </a:xfrm>
              <a:custGeom>
                <a:avLst/>
                <a:gdLst>
                  <a:gd name="T0" fmla="*/ 0 w 14"/>
                  <a:gd name="T1" fmla="*/ 8 h 16"/>
                  <a:gd name="T2" fmla="*/ 2 w 14"/>
                  <a:gd name="T3" fmla="*/ 8 h 16"/>
                  <a:gd name="T4" fmla="*/ 4 w 14"/>
                  <a:gd name="T5" fmla="*/ 14 h 16"/>
                  <a:gd name="T6" fmla="*/ 4 w 14"/>
                  <a:gd name="T7" fmla="*/ 14 h 16"/>
                  <a:gd name="T8" fmla="*/ 6 w 14"/>
                  <a:gd name="T9" fmla="*/ 14 h 16"/>
                  <a:gd name="T10" fmla="*/ 6 w 14"/>
                  <a:gd name="T11" fmla="*/ 14 h 16"/>
                  <a:gd name="T12" fmla="*/ 6 w 14"/>
                  <a:gd name="T13" fmla="*/ 16 h 16"/>
                  <a:gd name="T14" fmla="*/ 6 w 14"/>
                  <a:gd name="T15" fmla="*/ 14 h 16"/>
                  <a:gd name="T16" fmla="*/ 8 w 14"/>
                  <a:gd name="T17" fmla="*/ 16 h 16"/>
                  <a:gd name="T18" fmla="*/ 6 w 14"/>
                  <a:gd name="T19" fmla="*/ 14 h 16"/>
                  <a:gd name="T20" fmla="*/ 12 w 14"/>
                  <a:gd name="T21" fmla="*/ 12 h 16"/>
                  <a:gd name="T22" fmla="*/ 12 w 14"/>
                  <a:gd name="T23" fmla="*/ 14 h 16"/>
                  <a:gd name="T24" fmla="*/ 12 w 14"/>
                  <a:gd name="T25" fmla="*/ 12 h 16"/>
                  <a:gd name="T26" fmla="*/ 14 w 14"/>
                  <a:gd name="T27" fmla="*/ 12 h 16"/>
                  <a:gd name="T28" fmla="*/ 14 w 14"/>
                  <a:gd name="T29" fmla="*/ 10 h 16"/>
                  <a:gd name="T30" fmla="*/ 12 w 14"/>
                  <a:gd name="T31" fmla="*/ 10 h 16"/>
                  <a:gd name="T32" fmla="*/ 14 w 14"/>
                  <a:gd name="T33" fmla="*/ 10 h 16"/>
                  <a:gd name="T34" fmla="*/ 14 w 14"/>
                  <a:gd name="T35" fmla="*/ 10 h 16"/>
                  <a:gd name="T36" fmla="*/ 12 w 14"/>
                  <a:gd name="T37" fmla="*/ 4 h 16"/>
                  <a:gd name="T38" fmla="*/ 12 w 14"/>
                  <a:gd name="T39" fmla="*/ 2 h 16"/>
                  <a:gd name="T40" fmla="*/ 10 w 14"/>
                  <a:gd name="T41" fmla="*/ 4 h 16"/>
                  <a:gd name="T42" fmla="*/ 10 w 14"/>
                  <a:gd name="T43" fmla="*/ 2 h 16"/>
                  <a:gd name="T44" fmla="*/ 10 w 14"/>
                  <a:gd name="T45" fmla="*/ 2 h 16"/>
                  <a:gd name="T46" fmla="*/ 10 w 14"/>
                  <a:gd name="T47" fmla="*/ 2 h 16"/>
                  <a:gd name="T48" fmla="*/ 8 w 14"/>
                  <a:gd name="T49" fmla="*/ 2 h 16"/>
                  <a:gd name="T50" fmla="*/ 8 w 14"/>
                  <a:gd name="T51" fmla="*/ 2 h 16"/>
                  <a:gd name="T52" fmla="*/ 2 w 14"/>
                  <a:gd name="T53" fmla="*/ 6 h 16"/>
                  <a:gd name="T54" fmla="*/ 2 w 14"/>
                  <a:gd name="T55" fmla="*/ 4 h 16"/>
                  <a:gd name="T56" fmla="*/ 2 w 14"/>
                  <a:gd name="T57" fmla="*/ 6 h 16"/>
                  <a:gd name="T58" fmla="*/ 2 w 14"/>
                  <a:gd name="T59" fmla="*/ 6 h 16"/>
                  <a:gd name="T60" fmla="*/ 2 w 14"/>
                  <a:gd name="T61" fmla="*/ 8 h 16"/>
                  <a:gd name="T62" fmla="*/ 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0" y="8"/>
                    </a:moveTo>
                    <a:lnTo>
                      <a:pt x="0" y="8"/>
                    </a:lnTo>
                    <a:lnTo>
                      <a:pt x="2" y="8"/>
                    </a:lnTo>
                    <a:lnTo>
                      <a:pt x="2" y="8"/>
                    </a:lnTo>
                    <a:lnTo>
                      <a:pt x="6" y="10"/>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6" y="14"/>
                    </a:lnTo>
                    <a:lnTo>
                      <a:pt x="8" y="10"/>
                    </a:lnTo>
                    <a:lnTo>
                      <a:pt x="12" y="12"/>
                    </a:lnTo>
                    <a:lnTo>
                      <a:pt x="12" y="12"/>
                    </a:lnTo>
                    <a:lnTo>
                      <a:pt x="12" y="14"/>
                    </a:lnTo>
                    <a:lnTo>
                      <a:pt x="14" y="12"/>
                    </a:lnTo>
                    <a:lnTo>
                      <a:pt x="12" y="12"/>
                    </a:lnTo>
                    <a:lnTo>
                      <a:pt x="12" y="10"/>
                    </a:lnTo>
                    <a:lnTo>
                      <a:pt x="14" y="12"/>
                    </a:lnTo>
                    <a:lnTo>
                      <a:pt x="14" y="10"/>
                    </a:lnTo>
                    <a:lnTo>
                      <a:pt x="14" y="10"/>
                    </a:lnTo>
                    <a:lnTo>
                      <a:pt x="14" y="10"/>
                    </a:lnTo>
                    <a:lnTo>
                      <a:pt x="12" y="10"/>
                    </a:lnTo>
                    <a:lnTo>
                      <a:pt x="14" y="10"/>
                    </a:lnTo>
                    <a:lnTo>
                      <a:pt x="14" y="10"/>
                    </a:lnTo>
                    <a:lnTo>
                      <a:pt x="14" y="8"/>
                    </a:lnTo>
                    <a:lnTo>
                      <a:pt x="14" y="10"/>
                    </a:lnTo>
                    <a:lnTo>
                      <a:pt x="10" y="8"/>
                    </a:lnTo>
                    <a:lnTo>
                      <a:pt x="12" y="4"/>
                    </a:lnTo>
                    <a:lnTo>
                      <a:pt x="10" y="4"/>
                    </a:lnTo>
                    <a:lnTo>
                      <a:pt x="12" y="2"/>
                    </a:lnTo>
                    <a:lnTo>
                      <a:pt x="12" y="2"/>
                    </a:lnTo>
                    <a:lnTo>
                      <a:pt x="10" y="4"/>
                    </a:lnTo>
                    <a:lnTo>
                      <a:pt x="10" y="2"/>
                    </a:lnTo>
                    <a:lnTo>
                      <a:pt x="10" y="2"/>
                    </a:lnTo>
                    <a:lnTo>
                      <a:pt x="10" y="2"/>
                    </a:lnTo>
                    <a:lnTo>
                      <a:pt x="10" y="2"/>
                    </a:lnTo>
                    <a:lnTo>
                      <a:pt x="10" y="2"/>
                    </a:lnTo>
                    <a:lnTo>
                      <a:pt x="10" y="2"/>
                    </a:lnTo>
                    <a:lnTo>
                      <a:pt x="8" y="2"/>
                    </a:lnTo>
                    <a:lnTo>
                      <a:pt x="8" y="2"/>
                    </a:lnTo>
                    <a:lnTo>
                      <a:pt x="8" y="0"/>
                    </a:lnTo>
                    <a:lnTo>
                      <a:pt x="8" y="2"/>
                    </a:lnTo>
                    <a:lnTo>
                      <a:pt x="6" y="6"/>
                    </a:lnTo>
                    <a:lnTo>
                      <a:pt x="2" y="6"/>
                    </a:lnTo>
                    <a:lnTo>
                      <a:pt x="2" y="4"/>
                    </a:lnTo>
                    <a:lnTo>
                      <a:pt x="2" y="4"/>
                    </a:lnTo>
                    <a:lnTo>
                      <a:pt x="2" y="6"/>
                    </a:lnTo>
                    <a:lnTo>
                      <a:pt x="2" y="6"/>
                    </a:lnTo>
                    <a:lnTo>
                      <a:pt x="2" y="6"/>
                    </a:lnTo>
                    <a:lnTo>
                      <a:pt x="2" y="6"/>
                    </a:lnTo>
                    <a:lnTo>
                      <a:pt x="2" y="6"/>
                    </a:lnTo>
                    <a:lnTo>
                      <a:pt x="2" y="8"/>
                    </a:lnTo>
                    <a:lnTo>
                      <a:pt x="2" y="6"/>
                    </a:lnTo>
                    <a:lnTo>
                      <a:pt x="2" y="8"/>
                    </a:lnTo>
                    <a:lnTo>
                      <a:pt x="0"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379">
                <a:extLst>
                  <a:ext uri="{FF2B5EF4-FFF2-40B4-BE49-F238E27FC236}">
                    <a16:creationId xmlns:a16="http://schemas.microsoft.com/office/drawing/2014/main" id="{FDD76CFB-60DF-44A4-ADBB-9EACEC1CFE43}"/>
                  </a:ext>
                </a:extLst>
              </p:cNvPr>
              <p:cNvSpPr>
                <a:spLocks/>
              </p:cNvSpPr>
              <p:nvPr/>
            </p:nvSpPr>
            <p:spPr bwMode="auto">
              <a:xfrm>
                <a:off x="7014691" y="1383303"/>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6 w 14"/>
                  <a:gd name="T15" fmla="*/ 14 h 14"/>
                  <a:gd name="T16" fmla="*/ 8 w 14"/>
                  <a:gd name="T17" fmla="*/ 14 h 14"/>
                  <a:gd name="T18" fmla="*/ 6 w 14"/>
                  <a:gd name="T19" fmla="*/ 14 h 14"/>
                  <a:gd name="T20" fmla="*/ 12 w 14"/>
                  <a:gd name="T21" fmla="*/ 10 h 14"/>
                  <a:gd name="T22" fmla="*/ 12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0 w 14"/>
                  <a:gd name="T37" fmla="*/ 2 h 14"/>
                  <a:gd name="T38" fmla="*/ 12 w 14"/>
                  <a:gd name="T39" fmla="*/ 2 h 14"/>
                  <a:gd name="T40" fmla="*/ 10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2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4"/>
                    </a:lnTo>
                    <a:lnTo>
                      <a:pt x="6" y="14"/>
                    </a:lnTo>
                    <a:lnTo>
                      <a:pt x="6" y="14"/>
                    </a:lnTo>
                    <a:lnTo>
                      <a:pt x="8" y="14"/>
                    </a:lnTo>
                    <a:lnTo>
                      <a:pt x="6" y="14"/>
                    </a:lnTo>
                    <a:lnTo>
                      <a:pt x="6" y="14"/>
                    </a:lnTo>
                    <a:lnTo>
                      <a:pt x="8" y="10"/>
                    </a:lnTo>
                    <a:lnTo>
                      <a:pt x="12" y="10"/>
                    </a:lnTo>
                    <a:lnTo>
                      <a:pt x="12" y="10"/>
                    </a:lnTo>
                    <a:lnTo>
                      <a:pt x="12" y="12"/>
                    </a:lnTo>
                    <a:lnTo>
                      <a:pt x="14" y="12"/>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0" y="2"/>
                    </a:lnTo>
                    <a:lnTo>
                      <a:pt x="10" y="2"/>
                    </a:lnTo>
                    <a:lnTo>
                      <a:pt x="12" y="2"/>
                    </a:lnTo>
                    <a:lnTo>
                      <a:pt x="12" y="2"/>
                    </a:lnTo>
                    <a:lnTo>
                      <a:pt x="10" y="2"/>
                    </a:lnTo>
                    <a:lnTo>
                      <a:pt x="10" y="2"/>
                    </a:lnTo>
                    <a:lnTo>
                      <a:pt x="10" y="2"/>
                    </a:lnTo>
                    <a:lnTo>
                      <a:pt x="10" y="0"/>
                    </a:lnTo>
                    <a:lnTo>
                      <a:pt x="10" y="0"/>
                    </a:lnTo>
                    <a:lnTo>
                      <a:pt x="10" y="0"/>
                    </a:lnTo>
                    <a:lnTo>
                      <a:pt x="10" y="2"/>
                    </a:lnTo>
                    <a:lnTo>
                      <a:pt x="8" y="2"/>
                    </a:lnTo>
                    <a:lnTo>
                      <a:pt x="8" y="0"/>
                    </a:lnTo>
                    <a:lnTo>
                      <a:pt x="8" y="0"/>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380">
                <a:extLst>
                  <a:ext uri="{FF2B5EF4-FFF2-40B4-BE49-F238E27FC236}">
                    <a16:creationId xmlns:a16="http://schemas.microsoft.com/office/drawing/2014/main" id="{4B5DE644-E847-46B1-A3FB-0D85D229BCD7}"/>
                  </a:ext>
                </a:extLst>
              </p:cNvPr>
              <p:cNvSpPr>
                <a:spLocks/>
              </p:cNvSpPr>
              <p:nvPr/>
            </p:nvSpPr>
            <p:spPr bwMode="auto">
              <a:xfrm>
                <a:off x="7063604" y="1402237"/>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8 w 14"/>
                  <a:gd name="T15" fmla="*/ 14 h 14"/>
                  <a:gd name="T16" fmla="*/ 8 w 14"/>
                  <a:gd name="T17" fmla="*/ 14 h 14"/>
                  <a:gd name="T18" fmla="*/ 8 w 14"/>
                  <a:gd name="T19" fmla="*/ 14 h 14"/>
                  <a:gd name="T20" fmla="*/ 12 w 14"/>
                  <a:gd name="T21" fmla="*/ 10 h 14"/>
                  <a:gd name="T22" fmla="*/ 14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2 w 14"/>
                  <a:gd name="T37" fmla="*/ 2 h 14"/>
                  <a:gd name="T38" fmla="*/ 12 w 14"/>
                  <a:gd name="T39" fmla="*/ 2 h 14"/>
                  <a:gd name="T40" fmla="*/ 12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4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2"/>
                    </a:lnTo>
                    <a:lnTo>
                      <a:pt x="8" y="14"/>
                    </a:lnTo>
                    <a:lnTo>
                      <a:pt x="6" y="14"/>
                    </a:lnTo>
                    <a:lnTo>
                      <a:pt x="8" y="14"/>
                    </a:lnTo>
                    <a:lnTo>
                      <a:pt x="8" y="14"/>
                    </a:lnTo>
                    <a:lnTo>
                      <a:pt x="8" y="14"/>
                    </a:lnTo>
                    <a:lnTo>
                      <a:pt x="8" y="10"/>
                    </a:lnTo>
                    <a:lnTo>
                      <a:pt x="12" y="10"/>
                    </a:lnTo>
                    <a:lnTo>
                      <a:pt x="12" y="10"/>
                    </a:lnTo>
                    <a:lnTo>
                      <a:pt x="14" y="12"/>
                    </a:lnTo>
                    <a:lnTo>
                      <a:pt x="14" y="10"/>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2" y="2"/>
                    </a:lnTo>
                    <a:lnTo>
                      <a:pt x="12" y="2"/>
                    </a:lnTo>
                    <a:lnTo>
                      <a:pt x="12" y="2"/>
                    </a:lnTo>
                    <a:lnTo>
                      <a:pt x="12" y="0"/>
                    </a:lnTo>
                    <a:lnTo>
                      <a:pt x="12" y="2"/>
                    </a:lnTo>
                    <a:lnTo>
                      <a:pt x="10" y="2"/>
                    </a:lnTo>
                    <a:lnTo>
                      <a:pt x="10" y="2"/>
                    </a:lnTo>
                    <a:lnTo>
                      <a:pt x="10" y="0"/>
                    </a:lnTo>
                    <a:lnTo>
                      <a:pt x="10" y="0"/>
                    </a:lnTo>
                    <a:lnTo>
                      <a:pt x="10" y="0"/>
                    </a:lnTo>
                    <a:lnTo>
                      <a:pt x="10" y="2"/>
                    </a:lnTo>
                    <a:lnTo>
                      <a:pt x="8" y="2"/>
                    </a:lnTo>
                    <a:lnTo>
                      <a:pt x="8" y="0"/>
                    </a:lnTo>
                    <a:lnTo>
                      <a:pt x="8" y="0"/>
                    </a:lnTo>
                    <a:lnTo>
                      <a:pt x="8" y="2"/>
                    </a:lnTo>
                    <a:lnTo>
                      <a:pt x="6" y="6"/>
                    </a:lnTo>
                    <a:lnTo>
                      <a:pt x="4" y="4"/>
                    </a:lnTo>
                    <a:lnTo>
                      <a:pt x="2" y="2"/>
                    </a:lnTo>
                    <a:lnTo>
                      <a:pt x="2" y="4"/>
                    </a:lnTo>
                    <a:lnTo>
                      <a:pt x="4"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381">
                <a:extLst>
                  <a:ext uri="{FF2B5EF4-FFF2-40B4-BE49-F238E27FC236}">
                    <a16:creationId xmlns:a16="http://schemas.microsoft.com/office/drawing/2014/main" id="{9E59D253-8A6A-4403-9A54-A82597C6407B}"/>
                  </a:ext>
                </a:extLst>
              </p:cNvPr>
              <p:cNvSpPr>
                <a:spLocks/>
              </p:cNvSpPr>
              <p:nvPr/>
            </p:nvSpPr>
            <p:spPr bwMode="auto">
              <a:xfrm>
                <a:off x="6937376" y="1193962"/>
                <a:ext cx="67848" cy="45758"/>
              </a:xfrm>
              <a:custGeom>
                <a:avLst/>
                <a:gdLst>
                  <a:gd name="T0" fmla="*/ 22 w 22"/>
                  <a:gd name="T1" fmla="*/ 15 h 15"/>
                  <a:gd name="T2" fmla="*/ 19 w 22"/>
                  <a:gd name="T3" fmla="*/ 15 h 15"/>
                  <a:gd name="T4" fmla="*/ 14 w 22"/>
                  <a:gd name="T5" fmla="*/ 13 h 15"/>
                  <a:gd name="T6" fmla="*/ 10 w 22"/>
                  <a:gd name="T7" fmla="*/ 9 h 15"/>
                  <a:gd name="T8" fmla="*/ 0 w 22"/>
                  <a:gd name="T9" fmla="*/ 6 h 15"/>
                  <a:gd name="T10" fmla="*/ 6 w 22"/>
                  <a:gd name="T11" fmla="*/ 5 h 15"/>
                  <a:gd name="T12" fmla="*/ 12 w 22"/>
                  <a:gd name="T13" fmla="*/ 7 h 15"/>
                  <a:gd name="T14" fmla="*/ 9 w 22"/>
                  <a:gd name="T15" fmla="*/ 4 h 15"/>
                  <a:gd name="T16" fmla="*/ 4 w 22"/>
                  <a:gd name="T17" fmla="*/ 1 h 15"/>
                  <a:gd name="T18" fmla="*/ 2 w 22"/>
                  <a:gd name="T19" fmla="*/ 0 h 15"/>
                  <a:gd name="T20" fmla="*/ 8 w 22"/>
                  <a:gd name="T21" fmla="*/ 0 h 15"/>
                  <a:gd name="T22" fmla="*/ 16 w 22"/>
                  <a:gd name="T23" fmla="*/ 2 h 15"/>
                  <a:gd name="T24" fmla="*/ 22 w 22"/>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5">
                    <a:moveTo>
                      <a:pt x="22" y="15"/>
                    </a:moveTo>
                    <a:cubicBezTo>
                      <a:pt x="21" y="15"/>
                      <a:pt x="20" y="15"/>
                      <a:pt x="19" y="15"/>
                    </a:cubicBezTo>
                    <a:cubicBezTo>
                      <a:pt x="17" y="15"/>
                      <a:pt x="15" y="13"/>
                      <a:pt x="14" y="13"/>
                    </a:cubicBezTo>
                    <a:cubicBezTo>
                      <a:pt x="13" y="12"/>
                      <a:pt x="12" y="10"/>
                      <a:pt x="10" y="9"/>
                    </a:cubicBezTo>
                    <a:cubicBezTo>
                      <a:pt x="6" y="7"/>
                      <a:pt x="0" y="6"/>
                      <a:pt x="0" y="6"/>
                    </a:cubicBezTo>
                    <a:cubicBezTo>
                      <a:pt x="0" y="6"/>
                      <a:pt x="3" y="5"/>
                      <a:pt x="6" y="5"/>
                    </a:cubicBezTo>
                    <a:cubicBezTo>
                      <a:pt x="9" y="6"/>
                      <a:pt x="12" y="7"/>
                      <a:pt x="12" y="7"/>
                    </a:cubicBezTo>
                    <a:cubicBezTo>
                      <a:pt x="12" y="7"/>
                      <a:pt x="11" y="5"/>
                      <a:pt x="9" y="4"/>
                    </a:cubicBezTo>
                    <a:cubicBezTo>
                      <a:pt x="8" y="3"/>
                      <a:pt x="6" y="2"/>
                      <a:pt x="4" y="1"/>
                    </a:cubicBezTo>
                    <a:cubicBezTo>
                      <a:pt x="3" y="0"/>
                      <a:pt x="2" y="0"/>
                      <a:pt x="2" y="0"/>
                    </a:cubicBezTo>
                    <a:cubicBezTo>
                      <a:pt x="2" y="0"/>
                      <a:pt x="7" y="0"/>
                      <a:pt x="8" y="0"/>
                    </a:cubicBezTo>
                    <a:cubicBezTo>
                      <a:pt x="11" y="1"/>
                      <a:pt x="14" y="2"/>
                      <a:pt x="16" y="2"/>
                    </a:cubicBezTo>
                    <a:cubicBezTo>
                      <a:pt x="20" y="4"/>
                      <a:pt x="22" y="15"/>
                      <a:pt x="22" y="1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382">
                <a:extLst>
                  <a:ext uri="{FF2B5EF4-FFF2-40B4-BE49-F238E27FC236}">
                    <a16:creationId xmlns:a16="http://schemas.microsoft.com/office/drawing/2014/main" id="{654932DD-EF8C-4D8B-81EC-8C6FD4C0860B}"/>
                  </a:ext>
                </a:extLst>
              </p:cNvPr>
              <p:cNvSpPr>
                <a:spLocks/>
              </p:cNvSpPr>
              <p:nvPr/>
            </p:nvSpPr>
            <p:spPr bwMode="auto">
              <a:xfrm>
                <a:off x="7110939" y="1252342"/>
                <a:ext cx="74159" cy="37868"/>
              </a:xfrm>
              <a:custGeom>
                <a:avLst/>
                <a:gdLst>
                  <a:gd name="T0" fmla="*/ 2 w 24"/>
                  <a:gd name="T1" fmla="*/ 3 h 12"/>
                  <a:gd name="T2" fmla="*/ 0 w 24"/>
                  <a:gd name="T3" fmla="*/ 7 h 12"/>
                  <a:gd name="T4" fmla="*/ 1 w 24"/>
                  <a:gd name="T5" fmla="*/ 8 h 12"/>
                  <a:gd name="T6" fmla="*/ 5 w 24"/>
                  <a:gd name="T7" fmla="*/ 9 h 12"/>
                  <a:gd name="T8" fmla="*/ 11 w 24"/>
                  <a:gd name="T9" fmla="*/ 10 h 12"/>
                  <a:gd name="T10" fmla="*/ 19 w 24"/>
                  <a:gd name="T11" fmla="*/ 11 h 12"/>
                  <a:gd name="T12" fmla="*/ 23 w 24"/>
                  <a:gd name="T13" fmla="*/ 12 h 12"/>
                  <a:gd name="T14" fmla="*/ 21 w 24"/>
                  <a:gd name="T15" fmla="*/ 10 h 12"/>
                  <a:gd name="T16" fmla="*/ 18 w 24"/>
                  <a:gd name="T17" fmla="*/ 7 h 12"/>
                  <a:gd name="T18" fmla="*/ 14 w 24"/>
                  <a:gd name="T19" fmla="*/ 6 h 12"/>
                  <a:gd name="T20" fmla="*/ 17 w 24"/>
                  <a:gd name="T21" fmla="*/ 5 h 12"/>
                  <a:gd name="T22" fmla="*/ 21 w 24"/>
                  <a:gd name="T23" fmla="*/ 5 h 12"/>
                  <a:gd name="T24" fmla="*/ 24 w 24"/>
                  <a:gd name="T25" fmla="*/ 6 h 12"/>
                  <a:gd name="T26" fmla="*/ 21 w 24"/>
                  <a:gd name="T27" fmla="*/ 4 h 12"/>
                  <a:gd name="T28" fmla="*/ 16 w 24"/>
                  <a:gd name="T29" fmla="*/ 1 h 12"/>
                  <a:gd name="T30" fmla="*/ 10 w 24"/>
                  <a:gd name="T31" fmla="*/ 0 h 12"/>
                  <a:gd name="T32" fmla="*/ 2 w 24"/>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2" y="3"/>
                    </a:moveTo>
                    <a:cubicBezTo>
                      <a:pt x="1" y="4"/>
                      <a:pt x="0" y="7"/>
                      <a:pt x="0" y="7"/>
                    </a:cubicBezTo>
                    <a:cubicBezTo>
                      <a:pt x="0" y="7"/>
                      <a:pt x="0" y="7"/>
                      <a:pt x="1" y="8"/>
                    </a:cubicBezTo>
                    <a:cubicBezTo>
                      <a:pt x="2" y="8"/>
                      <a:pt x="4" y="9"/>
                      <a:pt x="5" y="9"/>
                    </a:cubicBezTo>
                    <a:cubicBezTo>
                      <a:pt x="6" y="9"/>
                      <a:pt x="10" y="9"/>
                      <a:pt x="11" y="10"/>
                    </a:cubicBezTo>
                    <a:cubicBezTo>
                      <a:pt x="13" y="10"/>
                      <a:pt x="18" y="10"/>
                      <a:pt x="19" y="11"/>
                    </a:cubicBezTo>
                    <a:cubicBezTo>
                      <a:pt x="21" y="12"/>
                      <a:pt x="23" y="12"/>
                      <a:pt x="23" y="12"/>
                    </a:cubicBezTo>
                    <a:cubicBezTo>
                      <a:pt x="23" y="12"/>
                      <a:pt x="22" y="10"/>
                      <a:pt x="21" y="10"/>
                    </a:cubicBezTo>
                    <a:cubicBezTo>
                      <a:pt x="20" y="9"/>
                      <a:pt x="19" y="8"/>
                      <a:pt x="18" y="7"/>
                    </a:cubicBezTo>
                    <a:cubicBezTo>
                      <a:pt x="16" y="7"/>
                      <a:pt x="14" y="6"/>
                      <a:pt x="14" y="6"/>
                    </a:cubicBezTo>
                    <a:cubicBezTo>
                      <a:pt x="14" y="6"/>
                      <a:pt x="15" y="5"/>
                      <a:pt x="17" y="5"/>
                    </a:cubicBezTo>
                    <a:cubicBezTo>
                      <a:pt x="18" y="5"/>
                      <a:pt x="20" y="5"/>
                      <a:pt x="21" y="5"/>
                    </a:cubicBezTo>
                    <a:cubicBezTo>
                      <a:pt x="22" y="6"/>
                      <a:pt x="24" y="6"/>
                      <a:pt x="24" y="6"/>
                    </a:cubicBezTo>
                    <a:cubicBezTo>
                      <a:pt x="24" y="6"/>
                      <a:pt x="22" y="5"/>
                      <a:pt x="21" y="4"/>
                    </a:cubicBezTo>
                    <a:cubicBezTo>
                      <a:pt x="20" y="3"/>
                      <a:pt x="18" y="2"/>
                      <a:pt x="16" y="1"/>
                    </a:cubicBezTo>
                    <a:cubicBezTo>
                      <a:pt x="14" y="1"/>
                      <a:pt x="11" y="0"/>
                      <a:pt x="10" y="0"/>
                    </a:cubicBezTo>
                    <a:cubicBezTo>
                      <a:pt x="10" y="0"/>
                      <a:pt x="5" y="1"/>
                      <a:pt x="2" y="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383">
                <a:extLst>
                  <a:ext uri="{FF2B5EF4-FFF2-40B4-BE49-F238E27FC236}">
                    <a16:creationId xmlns:a16="http://schemas.microsoft.com/office/drawing/2014/main" id="{EE7C0669-4515-4303-8C00-B4B88FAD9B23}"/>
                  </a:ext>
                </a:extLst>
              </p:cNvPr>
              <p:cNvSpPr>
                <a:spLocks/>
              </p:cNvSpPr>
              <p:nvPr/>
            </p:nvSpPr>
            <p:spPr bwMode="auto">
              <a:xfrm>
                <a:off x="6979979" y="1208163"/>
                <a:ext cx="31557" cy="31557"/>
              </a:xfrm>
              <a:custGeom>
                <a:avLst/>
                <a:gdLst>
                  <a:gd name="T0" fmla="*/ 0 w 10"/>
                  <a:gd name="T1" fmla="*/ 5 h 10"/>
                  <a:gd name="T2" fmla="*/ 7 w 10"/>
                  <a:gd name="T3" fmla="*/ 8 h 10"/>
                  <a:gd name="T4" fmla="*/ 8 w 10"/>
                  <a:gd name="T5" fmla="*/ 10 h 10"/>
                  <a:gd name="T6" fmla="*/ 10 w 10"/>
                  <a:gd name="T7" fmla="*/ 2 h 10"/>
                  <a:gd name="T8" fmla="*/ 3 w 10"/>
                  <a:gd name="T9" fmla="*/ 2 h 10"/>
                  <a:gd name="T10" fmla="*/ 0 w 10"/>
                  <a:gd name="T11" fmla="*/ 5 h 10"/>
                </a:gdLst>
                <a:ahLst/>
                <a:cxnLst>
                  <a:cxn ang="0">
                    <a:pos x="T0" y="T1"/>
                  </a:cxn>
                  <a:cxn ang="0">
                    <a:pos x="T2" y="T3"/>
                  </a:cxn>
                  <a:cxn ang="0">
                    <a:pos x="T4" y="T5"/>
                  </a:cxn>
                  <a:cxn ang="0">
                    <a:pos x="T6" y="T7"/>
                  </a:cxn>
                  <a:cxn ang="0">
                    <a:pos x="T8" y="T9"/>
                  </a:cxn>
                  <a:cxn ang="0">
                    <a:pos x="T10" y="T11"/>
                  </a:cxn>
                </a:cxnLst>
                <a:rect l="0" t="0" r="r" b="b"/>
                <a:pathLst>
                  <a:path w="10" h="10">
                    <a:moveTo>
                      <a:pt x="0" y="5"/>
                    </a:moveTo>
                    <a:cubicBezTo>
                      <a:pt x="0" y="6"/>
                      <a:pt x="5" y="5"/>
                      <a:pt x="7" y="8"/>
                    </a:cubicBezTo>
                    <a:cubicBezTo>
                      <a:pt x="8" y="9"/>
                      <a:pt x="8" y="10"/>
                      <a:pt x="8" y="10"/>
                    </a:cubicBezTo>
                    <a:cubicBezTo>
                      <a:pt x="8" y="10"/>
                      <a:pt x="10" y="4"/>
                      <a:pt x="10" y="2"/>
                    </a:cubicBezTo>
                    <a:cubicBezTo>
                      <a:pt x="9" y="0"/>
                      <a:pt x="3" y="2"/>
                      <a:pt x="3" y="2"/>
                    </a:cubicBezTo>
                    <a:cubicBezTo>
                      <a:pt x="3" y="2"/>
                      <a:pt x="0" y="5"/>
                      <a:pt x="0" y="5"/>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384">
                <a:extLst>
                  <a:ext uri="{FF2B5EF4-FFF2-40B4-BE49-F238E27FC236}">
                    <a16:creationId xmlns:a16="http://schemas.microsoft.com/office/drawing/2014/main" id="{D938D1EE-4F0B-411A-93BB-3CD5478582A9}"/>
                  </a:ext>
                </a:extLst>
              </p:cNvPr>
              <p:cNvSpPr>
                <a:spLocks/>
              </p:cNvSpPr>
              <p:nvPr/>
            </p:nvSpPr>
            <p:spPr bwMode="auto">
              <a:xfrm>
                <a:off x="7110939" y="1249187"/>
                <a:ext cx="25246" cy="28401"/>
              </a:xfrm>
              <a:custGeom>
                <a:avLst/>
                <a:gdLst>
                  <a:gd name="T0" fmla="*/ 8 w 8"/>
                  <a:gd name="T1" fmla="*/ 8 h 9"/>
                  <a:gd name="T2" fmla="*/ 3 w 8"/>
                  <a:gd name="T3" fmla="*/ 8 h 9"/>
                  <a:gd name="T4" fmla="*/ 0 w 8"/>
                  <a:gd name="T5" fmla="*/ 8 h 9"/>
                  <a:gd name="T6" fmla="*/ 2 w 8"/>
                  <a:gd name="T7" fmla="*/ 1 h 9"/>
                  <a:gd name="T8" fmla="*/ 8 w 8"/>
                  <a:gd name="T9" fmla="*/ 6 h 9"/>
                  <a:gd name="T10" fmla="*/ 8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8" y="8"/>
                    </a:moveTo>
                    <a:cubicBezTo>
                      <a:pt x="8" y="9"/>
                      <a:pt x="5" y="8"/>
                      <a:pt x="3" y="8"/>
                    </a:cubicBezTo>
                    <a:cubicBezTo>
                      <a:pt x="2" y="7"/>
                      <a:pt x="0" y="7"/>
                      <a:pt x="0" y="8"/>
                    </a:cubicBezTo>
                    <a:cubicBezTo>
                      <a:pt x="0" y="8"/>
                      <a:pt x="1" y="2"/>
                      <a:pt x="2" y="1"/>
                    </a:cubicBezTo>
                    <a:cubicBezTo>
                      <a:pt x="3" y="0"/>
                      <a:pt x="8" y="6"/>
                      <a:pt x="8" y="6"/>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385">
                <a:extLst>
                  <a:ext uri="{FF2B5EF4-FFF2-40B4-BE49-F238E27FC236}">
                    <a16:creationId xmlns:a16="http://schemas.microsoft.com/office/drawing/2014/main" id="{583D414E-297E-462A-856D-1DCA4BBC9E29}"/>
                  </a:ext>
                </a:extLst>
              </p:cNvPr>
              <p:cNvSpPr>
                <a:spLocks/>
              </p:cNvSpPr>
              <p:nvPr/>
            </p:nvSpPr>
            <p:spPr bwMode="auto">
              <a:xfrm>
                <a:off x="6976823" y="1184495"/>
                <a:ext cx="171986" cy="89938"/>
              </a:xfrm>
              <a:custGeom>
                <a:avLst/>
                <a:gdLst>
                  <a:gd name="T0" fmla="*/ 51 w 55"/>
                  <a:gd name="T1" fmla="*/ 29 h 29"/>
                  <a:gd name="T2" fmla="*/ 55 w 55"/>
                  <a:gd name="T3" fmla="*/ 21 h 29"/>
                  <a:gd name="T4" fmla="*/ 33 w 55"/>
                  <a:gd name="T5" fmla="*/ 5 h 29"/>
                  <a:gd name="T6" fmla="*/ 3 w 55"/>
                  <a:gd name="T7" fmla="*/ 3 h 29"/>
                  <a:gd name="T8" fmla="*/ 0 w 55"/>
                  <a:gd name="T9" fmla="*/ 12 h 29"/>
                  <a:gd name="T10" fmla="*/ 1 w 55"/>
                  <a:gd name="T11" fmla="*/ 13 h 29"/>
                  <a:gd name="T12" fmla="*/ 29 w 55"/>
                  <a:gd name="T13" fmla="*/ 13 h 29"/>
                  <a:gd name="T14" fmla="*/ 51 w 5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9">
                    <a:moveTo>
                      <a:pt x="51" y="29"/>
                    </a:moveTo>
                    <a:cubicBezTo>
                      <a:pt x="51" y="29"/>
                      <a:pt x="54" y="22"/>
                      <a:pt x="55" y="21"/>
                    </a:cubicBezTo>
                    <a:cubicBezTo>
                      <a:pt x="55" y="20"/>
                      <a:pt x="46" y="10"/>
                      <a:pt x="33" y="5"/>
                    </a:cubicBezTo>
                    <a:cubicBezTo>
                      <a:pt x="22" y="0"/>
                      <a:pt x="12" y="1"/>
                      <a:pt x="3" y="3"/>
                    </a:cubicBezTo>
                    <a:cubicBezTo>
                      <a:pt x="2" y="4"/>
                      <a:pt x="0" y="9"/>
                      <a:pt x="0" y="12"/>
                    </a:cubicBezTo>
                    <a:cubicBezTo>
                      <a:pt x="0" y="13"/>
                      <a:pt x="1" y="13"/>
                      <a:pt x="1" y="13"/>
                    </a:cubicBezTo>
                    <a:cubicBezTo>
                      <a:pt x="1" y="13"/>
                      <a:pt x="16" y="7"/>
                      <a:pt x="29" y="13"/>
                    </a:cubicBezTo>
                    <a:cubicBezTo>
                      <a:pt x="43" y="19"/>
                      <a:pt x="51" y="29"/>
                      <a:pt x="51" y="29"/>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386">
                <a:extLst>
                  <a:ext uri="{FF2B5EF4-FFF2-40B4-BE49-F238E27FC236}">
                    <a16:creationId xmlns:a16="http://schemas.microsoft.com/office/drawing/2014/main" id="{9B317EB3-18D3-4BE4-A74E-808DEF9FBDDF}"/>
                  </a:ext>
                </a:extLst>
              </p:cNvPr>
              <p:cNvSpPr>
                <a:spLocks/>
              </p:cNvSpPr>
              <p:nvPr/>
            </p:nvSpPr>
            <p:spPr bwMode="auto">
              <a:xfrm>
                <a:off x="7126718" y="1246031"/>
                <a:ext cx="15778" cy="12623"/>
              </a:xfrm>
              <a:custGeom>
                <a:avLst/>
                <a:gdLst>
                  <a:gd name="T0" fmla="*/ 3 w 5"/>
                  <a:gd name="T1" fmla="*/ 0 h 4"/>
                  <a:gd name="T2" fmla="*/ 4 w 5"/>
                  <a:gd name="T3" fmla="*/ 1 h 4"/>
                  <a:gd name="T4" fmla="*/ 3 w 5"/>
                  <a:gd name="T5" fmla="*/ 3 h 4"/>
                  <a:gd name="T6" fmla="*/ 1 w 5"/>
                  <a:gd name="T7" fmla="*/ 3 h 4"/>
                  <a:gd name="T8" fmla="*/ 1 w 5"/>
                  <a:gd name="T9" fmla="*/ 2 h 4"/>
                  <a:gd name="T10" fmla="*/ 1 w 5"/>
                  <a:gd name="T11" fmla="*/ 2 h 4"/>
                  <a:gd name="T12" fmla="*/ 1 w 5"/>
                  <a:gd name="T13" fmla="*/ 3 h 4"/>
                  <a:gd name="T14" fmla="*/ 3 w 5"/>
                  <a:gd name="T15" fmla="*/ 3 h 4"/>
                  <a:gd name="T16" fmla="*/ 4 w 5"/>
                  <a:gd name="T17" fmla="*/ 1 h 4"/>
                  <a:gd name="T18" fmla="*/ 3 w 5"/>
                  <a:gd name="T19" fmla="*/ 1 h 4"/>
                  <a:gd name="T20" fmla="*/ 2 w 5"/>
                  <a:gd name="T21" fmla="*/ 2 h 4"/>
                  <a:gd name="T22" fmla="*/ 3 w 5"/>
                  <a:gd name="T23" fmla="*/ 2 h 4"/>
                  <a:gd name="T24" fmla="*/ 2 w 5"/>
                  <a:gd name="T25" fmla="*/ 2 h 4"/>
                  <a:gd name="T26" fmla="*/ 1 w 5"/>
                  <a:gd name="T27" fmla="*/ 1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cubicBezTo>
                      <a:pt x="3" y="0"/>
                      <a:pt x="4" y="0"/>
                      <a:pt x="4" y="1"/>
                    </a:cubicBezTo>
                    <a:cubicBezTo>
                      <a:pt x="5" y="2"/>
                      <a:pt x="4" y="3"/>
                      <a:pt x="3" y="3"/>
                    </a:cubicBezTo>
                    <a:cubicBezTo>
                      <a:pt x="3" y="4"/>
                      <a:pt x="2" y="4"/>
                      <a:pt x="1" y="3"/>
                    </a:cubicBezTo>
                    <a:cubicBezTo>
                      <a:pt x="0" y="3"/>
                      <a:pt x="0" y="2"/>
                      <a:pt x="1" y="2"/>
                    </a:cubicBezTo>
                    <a:cubicBezTo>
                      <a:pt x="1" y="2"/>
                      <a:pt x="1" y="2"/>
                      <a:pt x="1" y="2"/>
                    </a:cubicBezTo>
                    <a:cubicBezTo>
                      <a:pt x="1" y="2"/>
                      <a:pt x="1" y="3"/>
                      <a:pt x="1" y="3"/>
                    </a:cubicBezTo>
                    <a:cubicBezTo>
                      <a:pt x="2" y="4"/>
                      <a:pt x="2" y="3"/>
                      <a:pt x="3" y="3"/>
                    </a:cubicBezTo>
                    <a:cubicBezTo>
                      <a:pt x="4" y="2"/>
                      <a:pt x="4" y="2"/>
                      <a:pt x="4" y="1"/>
                    </a:cubicBezTo>
                    <a:cubicBezTo>
                      <a:pt x="3" y="1"/>
                      <a:pt x="3" y="1"/>
                      <a:pt x="3" y="1"/>
                    </a:cubicBezTo>
                    <a:cubicBezTo>
                      <a:pt x="2" y="2"/>
                      <a:pt x="2" y="2"/>
                      <a:pt x="2" y="2"/>
                    </a:cubicBezTo>
                    <a:cubicBezTo>
                      <a:pt x="3" y="2"/>
                      <a:pt x="3" y="2"/>
                      <a:pt x="3"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387">
                <a:extLst>
                  <a:ext uri="{FF2B5EF4-FFF2-40B4-BE49-F238E27FC236}">
                    <a16:creationId xmlns:a16="http://schemas.microsoft.com/office/drawing/2014/main" id="{24A8DE62-9E2E-43BB-9289-4B3156F9DECE}"/>
                  </a:ext>
                </a:extLst>
              </p:cNvPr>
              <p:cNvSpPr>
                <a:spLocks noEditPoints="1"/>
              </p:cNvSpPr>
              <p:nvPr/>
            </p:nvSpPr>
            <p:spPr bwMode="auto">
              <a:xfrm>
                <a:off x="7120406" y="1236564"/>
                <a:ext cx="12623" cy="15778"/>
              </a:xfrm>
              <a:custGeom>
                <a:avLst/>
                <a:gdLst>
                  <a:gd name="T0" fmla="*/ 3 w 4"/>
                  <a:gd name="T1" fmla="*/ 4 h 5"/>
                  <a:gd name="T2" fmla="*/ 1 w 4"/>
                  <a:gd name="T3" fmla="*/ 4 h 5"/>
                  <a:gd name="T4" fmla="*/ 1 w 4"/>
                  <a:gd name="T5" fmla="*/ 2 h 5"/>
                  <a:gd name="T6" fmla="*/ 3 w 4"/>
                  <a:gd name="T7" fmla="*/ 1 h 5"/>
                  <a:gd name="T8" fmla="*/ 3 w 4"/>
                  <a:gd name="T9" fmla="*/ 4 h 5"/>
                  <a:gd name="T10" fmla="*/ 3 w 4"/>
                  <a:gd name="T11" fmla="*/ 1 h 5"/>
                  <a:gd name="T12" fmla="*/ 1 w 4"/>
                  <a:gd name="T13" fmla="*/ 2 h 5"/>
                  <a:gd name="T14" fmla="*/ 1 w 4"/>
                  <a:gd name="T15" fmla="*/ 4 h 5"/>
                  <a:gd name="T16" fmla="*/ 3 w 4"/>
                  <a:gd name="T17" fmla="*/ 3 h 5"/>
                  <a:gd name="T18" fmla="*/ 3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cubicBezTo>
                      <a:pt x="2" y="4"/>
                      <a:pt x="2" y="5"/>
                      <a:pt x="1" y="4"/>
                    </a:cubicBezTo>
                    <a:cubicBezTo>
                      <a:pt x="0" y="3"/>
                      <a:pt x="0" y="2"/>
                      <a:pt x="1" y="2"/>
                    </a:cubicBezTo>
                    <a:cubicBezTo>
                      <a:pt x="2" y="1"/>
                      <a:pt x="3" y="0"/>
                      <a:pt x="3" y="1"/>
                    </a:cubicBezTo>
                    <a:cubicBezTo>
                      <a:pt x="4" y="2"/>
                      <a:pt x="4" y="3"/>
                      <a:pt x="3" y="4"/>
                    </a:cubicBezTo>
                    <a:close/>
                    <a:moveTo>
                      <a:pt x="3" y="1"/>
                    </a:moveTo>
                    <a:cubicBezTo>
                      <a:pt x="3" y="1"/>
                      <a:pt x="2" y="1"/>
                      <a:pt x="1" y="2"/>
                    </a:cubicBezTo>
                    <a:cubicBezTo>
                      <a:pt x="1" y="3"/>
                      <a:pt x="1" y="3"/>
                      <a:pt x="1" y="4"/>
                    </a:cubicBezTo>
                    <a:cubicBezTo>
                      <a:pt x="1" y="4"/>
                      <a:pt x="2" y="4"/>
                      <a:pt x="3"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388">
                <a:extLst>
                  <a:ext uri="{FF2B5EF4-FFF2-40B4-BE49-F238E27FC236}">
                    <a16:creationId xmlns:a16="http://schemas.microsoft.com/office/drawing/2014/main" id="{1808E330-A273-480B-9FA7-7320A8F28BA6}"/>
                  </a:ext>
                </a:extLst>
              </p:cNvPr>
              <p:cNvSpPr>
                <a:spLocks noEditPoints="1"/>
              </p:cNvSpPr>
              <p:nvPr/>
            </p:nvSpPr>
            <p:spPr bwMode="auto">
              <a:xfrm>
                <a:off x="7110939" y="1230253"/>
                <a:ext cx="15778" cy="15778"/>
              </a:xfrm>
              <a:custGeom>
                <a:avLst/>
                <a:gdLst>
                  <a:gd name="T0" fmla="*/ 2 w 5"/>
                  <a:gd name="T1" fmla="*/ 5 h 5"/>
                  <a:gd name="T2" fmla="*/ 1 w 5"/>
                  <a:gd name="T3" fmla="*/ 4 h 5"/>
                  <a:gd name="T4" fmla="*/ 1 w 5"/>
                  <a:gd name="T5" fmla="*/ 1 h 5"/>
                  <a:gd name="T6" fmla="*/ 4 w 5"/>
                  <a:gd name="T7" fmla="*/ 1 h 5"/>
                  <a:gd name="T8" fmla="*/ 5 w 5"/>
                  <a:gd name="T9" fmla="*/ 2 h 5"/>
                  <a:gd name="T10" fmla="*/ 2 w 5"/>
                  <a:gd name="T11" fmla="*/ 5 h 5"/>
                  <a:gd name="T12" fmla="*/ 4 w 5"/>
                  <a:gd name="T13" fmla="*/ 2 h 5"/>
                  <a:gd name="T14" fmla="*/ 3 w 5"/>
                  <a:gd name="T15" fmla="*/ 1 h 5"/>
                  <a:gd name="T16" fmla="*/ 2 w 5"/>
                  <a:gd name="T17" fmla="*/ 2 h 5"/>
                  <a:gd name="T18" fmla="*/ 2 w 5"/>
                  <a:gd name="T19" fmla="*/ 4 h 5"/>
                  <a:gd name="T20" fmla="*/ 2 w 5"/>
                  <a:gd name="T21" fmla="*/ 4 h 5"/>
                  <a:gd name="T22" fmla="*/ 4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2" y="5"/>
                    </a:moveTo>
                    <a:cubicBezTo>
                      <a:pt x="1" y="4"/>
                      <a:pt x="1" y="4"/>
                      <a:pt x="1" y="4"/>
                    </a:cubicBezTo>
                    <a:cubicBezTo>
                      <a:pt x="1" y="3"/>
                      <a:pt x="0" y="3"/>
                      <a:pt x="1" y="1"/>
                    </a:cubicBezTo>
                    <a:cubicBezTo>
                      <a:pt x="2" y="0"/>
                      <a:pt x="3" y="1"/>
                      <a:pt x="4" y="1"/>
                    </a:cubicBezTo>
                    <a:cubicBezTo>
                      <a:pt x="5" y="2"/>
                      <a:pt x="5" y="2"/>
                      <a:pt x="5" y="2"/>
                    </a:cubicBezTo>
                    <a:lnTo>
                      <a:pt x="2" y="5"/>
                    </a:lnTo>
                    <a:close/>
                    <a:moveTo>
                      <a:pt x="4" y="2"/>
                    </a:moveTo>
                    <a:cubicBezTo>
                      <a:pt x="3" y="1"/>
                      <a:pt x="3" y="1"/>
                      <a:pt x="3" y="1"/>
                    </a:cubicBezTo>
                    <a:cubicBezTo>
                      <a:pt x="3" y="1"/>
                      <a:pt x="2" y="1"/>
                      <a:pt x="2" y="2"/>
                    </a:cubicBezTo>
                    <a:cubicBezTo>
                      <a:pt x="1" y="3"/>
                      <a:pt x="1" y="3"/>
                      <a:pt x="2" y="4"/>
                    </a:cubicBezTo>
                    <a:cubicBezTo>
                      <a:pt x="2" y="4"/>
                      <a:pt x="2" y="4"/>
                      <a:pt x="2" y="4"/>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389">
                <a:extLst>
                  <a:ext uri="{FF2B5EF4-FFF2-40B4-BE49-F238E27FC236}">
                    <a16:creationId xmlns:a16="http://schemas.microsoft.com/office/drawing/2014/main" id="{27846D85-B33E-4E84-B495-7E173083E33F}"/>
                  </a:ext>
                </a:extLst>
              </p:cNvPr>
              <p:cNvSpPr>
                <a:spLocks noEditPoints="1"/>
              </p:cNvSpPr>
              <p:nvPr/>
            </p:nvSpPr>
            <p:spPr bwMode="auto">
              <a:xfrm>
                <a:off x="7101472" y="1220786"/>
                <a:ext cx="9467" cy="15778"/>
              </a:xfrm>
              <a:custGeom>
                <a:avLst/>
                <a:gdLst>
                  <a:gd name="T0" fmla="*/ 1 w 3"/>
                  <a:gd name="T1" fmla="*/ 5 h 5"/>
                  <a:gd name="T2" fmla="*/ 1 w 3"/>
                  <a:gd name="T3" fmla="*/ 4 h 5"/>
                  <a:gd name="T4" fmla="*/ 0 w 3"/>
                  <a:gd name="T5" fmla="*/ 3 h 5"/>
                  <a:gd name="T6" fmla="*/ 1 w 3"/>
                  <a:gd name="T7" fmla="*/ 2 h 5"/>
                  <a:gd name="T8" fmla="*/ 1 w 3"/>
                  <a:gd name="T9" fmla="*/ 2 h 5"/>
                  <a:gd name="T10" fmla="*/ 1 w 3"/>
                  <a:gd name="T11" fmla="*/ 1 h 5"/>
                  <a:gd name="T12" fmla="*/ 3 w 3"/>
                  <a:gd name="T13" fmla="*/ 1 h 5"/>
                  <a:gd name="T14" fmla="*/ 3 w 3"/>
                  <a:gd name="T15" fmla="*/ 2 h 5"/>
                  <a:gd name="T16" fmla="*/ 1 w 3"/>
                  <a:gd name="T17" fmla="*/ 5 h 5"/>
                  <a:gd name="T18" fmla="*/ 3 w 3"/>
                  <a:gd name="T19" fmla="*/ 2 h 5"/>
                  <a:gd name="T20" fmla="*/ 2 w 3"/>
                  <a:gd name="T21" fmla="*/ 1 h 5"/>
                  <a:gd name="T22" fmla="*/ 1 w 3"/>
                  <a:gd name="T23" fmla="*/ 1 h 5"/>
                  <a:gd name="T24" fmla="*/ 2 w 3"/>
                  <a:gd name="T25" fmla="*/ 3 h 5"/>
                  <a:gd name="T26" fmla="*/ 2 w 3"/>
                  <a:gd name="T27" fmla="*/ 3 h 5"/>
                  <a:gd name="T28" fmla="*/ 3 w 3"/>
                  <a:gd name="T29" fmla="*/ 2 h 5"/>
                  <a:gd name="T30" fmla="*/ 2 w 3"/>
                  <a:gd name="T31" fmla="*/ 3 h 5"/>
                  <a:gd name="T32" fmla="*/ 2 w 3"/>
                  <a:gd name="T33" fmla="*/ 3 h 5"/>
                  <a:gd name="T34" fmla="*/ 1 w 3"/>
                  <a:gd name="T35" fmla="*/ 3 h 5"/>
                  <a:gd name="T36" fmla="*/ 1 w 3"/>
                  <a:gd name="T37" fmla="*/ 4 h 5"/>
                  <a:gd name="T38" fmla="*/ 1 w 3"/>
                  <a:gd name="T39" fmla="*/ 4 h 5"/>
                  <a:gd name="T40" fmla="*/ 2 w 3"/>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5">
                    <a:moveTo>
                      <a:pt x="1" y="5"/>
                    </a:moveTo>
                    <a:cubicBezTo>
                      <a:pt x="1" y="4"/>
                      <a:pt x="1" y="4"/>
                      <a:pt x="1" y="4"/>
                    </a:cubicBezTo>
                    <a:cubicBezTo>
                      <a:pt x="0" y="4"/>
                      <a:pt x="0" y="3"/>
                      <a:pt x="0" y="3"/>
                    </a:cubicBezTo>
                    <a:cubicBezTo>
                      <a:pt x="0" y="2"/>
                      <a:pt x="1" y="2"/>
                      <a:pt x="1" y="2"/>
                    </a:cubicBezTo>
                    <a:cubicBezTo>
                      <a:pt x="1" y="2"/>
                      <a:pt x="1" y="2"/>
                      <a:pt x="1" y="2"/>
                    </a:cubicBezTo>
                    <a:cubicBezTo>
                      <a:pt x="1" y="2"/>
                      <a:pt x="0" y="2"/>
                      <a:pt x="1" y="1"/>
                    </a:cubicBezTo>
                    <a:cubicBezTo>
                      <a:pt x="1" y="0"/>
                      <a:pt x="2" y="1"/>
                      <a:pt x="3" y="1"/>
                    </a:cubicBezTo>
                    <a:cubicBezTo>
                      <a:pt x="3" y="2"/>
                      <a:pt x="3" y="2"/>
                      <a:pt x="3" y="2"/>
                    </a:cubicBezTo>
                    <a:lnTo>
                      <a:pt x="1" y="5"/>
                    </a:lnTo>
                    <a:close/>
                    <a:moveTo>
                      <a:pt x="3" y="2"/>
                    </a:moveTo>
                    <a:cubicBezTo>
                      <a:pt x="2" y="1"/>
                      <a:pt x="2" y="1"/>
                      <a:pt x="2" y="1"/>
                    </a:cubicBezTo>
                    <a:cubicBezTo>
                      <a:pt x="2" y="1"/>
                      <a:pt x="2" y="1"/>
                      <a:pt x="1" y="1"/>
                    </a:cubicBezTo>
                    <a:cubicBezTo>
                      <a:pt x="1" y="2"/>
                      <a:pt x="1" y="2"/>
                      <a:pt x="2" y="3"/>
                    </a:cubicBezTo>
                    <a:cubicBezTo>
                      <a:pt x="2" y="3"/>
                      <a:pt x="2" y="3"/>
                      <a:pt x="2" y="3"/>
                    </a:cubicBezTo>
                    <a:lnTo>
                      <a:pt x="3" y="2"/>
                    </a:lnTo>
                    <a:close/>
                    <a:moveTo>
                      <a:pt x="2" y="3"/>
                    </a:moveTo>
                    <a:cubicBezTo>
                      <a:pt x="2" y="3"/>
                      <a:pt x="2" y="3"/>
                      <a:pt x="2" y="3"/>
                    </a:cubicBezTo>
                    <a:cubicBezTo>
                      <a:pt x="1" y="3"/>
                      <a:pt x="1" y="3"/>
                      <a:pt x="1" y="3"/>
                    </a:cubicBezTo>
                    <a:cubicBezTo>
                      <a:pt x="0" y="3"/>
                      <a:pt x="1" y="4"/>
                      <a:pt x="1" y="4"/>
                    </a:cubicBezTo>
                    <a:cubicBezTo>
                      <a:pt x="1" y="4"/>
                      <a:pt x="1" y="4"/>
                      <a:pt x="1"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390">
                <a:extLst>
                  <a:ext uri="{FF2B5EF4-FFF2-40B4-BE49-F238E27FC236}">
                    <a16:creationId xmlns:a16="http://schemas.microsoft.com/office/drawing/2014/main" id="{A29951EF-537B-49D0-B214-A8F81C56A436}"/>
                  </a:ext>
                </a:extLst>
              </p:cNvPr>
              <p:cNvSpPr>
                <a:spLocks/>
              </p:cNvSpPr>
              <p:nvPr/>
            </p:nvSpPr>
            <p:spPr bwMode="auto">
              <a:xfrm>
                <a:off x="7092005" y="1217630"/>
                <a:ext cx="12623" cy="12623"/>
              </a:xfrm>
              <a:custGeom>
                <a:avLst/>
                <a:gdLst>
                  <a:gd name="T0" fmla="*/ 4 w 8"/>
                  <a:gd name="T1" fmla="*/ 8 h 8"/>
                  <a:gd name="T2" fmla="*/ 0 w 8"/>
                  <a:gd name="T3" fmla="*/ 6 h 8"/>
                  <a:gd name="T4" fmla="*/ 0 w 8"/>
                  <a:gd name="T5" fmla="*/ 4 h 8"/>
                  <a:gd name="T6" fmla="*/ 2 w 8"/>
                  <a:gd name="T7" fmla="*/ 6 h 8"/>
                  <a:gd name="T8" fmla="*/ 4 w 8"/>
                  <a:gd name="T9" fmla="*/ 4 h 8"/>
                  <a:gd name="T10" fmla="*/ 2 w 8"/>
                  <a:gd name="T11" fmla="*/ 4 h 8"/>
                  <a:gd name="T12" fmla="*/ 2 w 8"/>
                  <a:gd name="T13" fmla="*/ 2 h 8"/>
                  <a:gd name="T14" fmla="*/ 4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0" y="4"/>
                    </a:lnTo>
                    <a:lnTo>
                      <a:pt x="2" y="6"/>
                    </a:lnTo>
                    <a:lnTo>
                      <a:pt x="4" y="4"/>
                    </a:lnTo>
                    <a:lnTo>
                      <a:pt x="2" y="4"/>
                    </a:lnTo>
                    <a:lnTo>
                      <a:pt x="2" y="2"/>
                    </a:lnTo>
                    <a:lnTo>
                      <a:pt x="4"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391">
                <a:extLst>
                  <a:ext uri="{FF2B5EF4-FFF2-40B4-BE49-F238E27FC236}">
                    <a16:creationId xmlns:a16="http://schemas.microsoft.com/office/drawing/2014/main" id="{40CBFBC9-C13E-4665-882E-D7ABEE8876A1}"/>
                  </a:ext>
                </a:extLst>
              </p:cNvPr>
              <p:cNvSpPr>
                <a:spLocks/>
              </p:cNvSpPr>
              <p:nvPr/>
            </p:nvSpPr>
            <p:spPr bwMode="auto">
              <a:xfrm>
                <a:off x="7076227" y="1208163"/>
                <a:ext cx="15778" cy="15778"/>
              </a:xfrm>
              <a:custGeom>
                <a:avLst/>
                <a:gdLst>
                  <a:gd name="T0" fmla="*/ 6 w 10"/>
                  <a:gd name="T1" fmla="*/ 10 h 10"/>
                  <a:gd name="T2" fmla="*/ 4 w 10"/>
                  <a:gd name="T3" fmla="*/ 8 h 10"/>
                  <a:gd name="T4" fmla="*/ 6 w 10"/>
                  <a:gd name="T5" fmla="*/ 2 h 10"/>
                  <a:gd name="T6" fmla="*/ 6 w 10"/>
                  <a:gd name="T7" fmla="*/ 2 h 10"/>
                  <a:gd name="T8" fmla="*/ 0 w 10"/>
                  <a:gd name="T9" fmla="*/ 8 h 10"/>
                  <a:gd name="T10" fmla="*/ 0 w 10"/>
                  <a:gd name="T11" fmla="*/ 6 h 10"/>
                  <a:gd name="T12" fmla="*/ 2 w 10"/>
                  <a:gd name="T13" fmla="*/ 0 h 10"/>
                  <a:gd name="T14" fmla="*/ 4 w 10"/>
                  <a:gd name="T15" fmla="*/ 0 h 10"/>
                  <a:gd name="T16" fmla="*/ 0 w 10"/>
                  <a:gd name="T17" fmla="*/ 6 h 10"/>
                  <a:gd name="T18" fmla="*/ 0 w 10"/>
                  <a:gd name="T19" fmla="*/ 6 h 10"/>
                  <a:gd name="T20" fmla="*/ 6 w 10"/>
                  <a:gd name="T21" fmla="*/ 2 h 10"/>
                  <a:gd name="T22" fmla="*/ 6 w 10"/>
                  <a:gd name="T23" fmla="*/ 2 h 10"/>
                  <a:gd name="T24" fmla="*/ 6 w 10"/>
                  <a:gd name="T25" fmla="*/ 8 h 10"/>
                  <a:gd name="T26" fmla="*/ 6 w 10"/>
                  <a:gd name="T27" fmla="*/ 8 h 10"/>
                  <a:gd name="T28" fmla="*/ 8 w 10"/>
                  <a:gd name="T29" fmla="*/ 2 h 10"/>
                  <a:gd name="T30" fmla="*/ 10 w 10"/>
                  <a:gd name="T31" fmla="*/ 2 h 10"/>
                  <a:gd name="T32" fmla="*/ 6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10"/>
                    </a:moveTo>
                    <a:lnTo>
                      <a:pt x="4" y="8"/>
                    </a:lnTo>
                    <a:lnTo>
                      <a:pt x="6" y="2"/>
                    </a:lnTo>
                    <a:lnTo>
                      <a:pt x="6" y="2"/>
                    </a:lnTo>
                    <a:lnTo>
                      <a:pt x="0" y="8"/>
                    </a:lnTo>
                    <a:lnTo>
                      <a:pt x="0" y="6"/>
                    </a:lnTo>
                    <a:lnTo>
                      <a:pt x="2" y="0"/>
                    </a:lnTo>
                    <a:lnTo>
                      <a:pt x="4" y="0"/>
                    </a:lnTo>
                    <a:lnTo>
                      <a:pt x="0" y="6"/>
                    </a:lnTo>
                    <a:lnTo>
                      <a:pt x="0" y="6"/>
                    </a:lnTo>
                    <a:lnTo>
                      <a:pt x="6" y="2"/>
                    </a:lnTo>
                    <a:lnTo>
                      <a:pt x="6" y="2"/>
                    </a:lnTo>
                    <a:lnTo>
                      <a:pt x="6" y="8"/>
                    </a:lnTo>
                    <a:lnTo>
                      <a:pt x="6" y="8"/>
                    </a:lnTo>
                    <a:lnTo>
                      <a:pt x="8" y="2"/>
                    </a:lnTo>
                    <a:lnTo>
                      <a:pt x="10" y="2"/>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392">
                <a:extLst>
                  <a:ext uri="{FF2B5EF4-FFF2-40B4-BE49-F238E27FC236}">
                    <a16:creationId xmlns:a16="http://schemas.microsoft.com/office/drawing/2014/main" id="{774A35BB-3FFC-4FE5-8288-B04C08F8F050}"/>
                  </a:ext>
                </a:extLst>
              </p:cNvPr>
              <p:cNvSpPr>
                <a:spLocks/>
              </p:cNvSpPr>
              <p:nvPr/>
            </p:nvSpPr>
            <p:spPr bwMode="auto">
              <a:xfrm>
                <a:off x="7066760" y="1205007"/>
                <a:ext cx="9467" cy="12623"/>
              </a:xfrm>
              <a:custGeom>
                <a:avLst/>
                <a:gdLst>
                  <a:gd name="T0" fmla="*/ 4 w 6"/>
                  <a:gd name="T1" fmla="*/ 4 h 8"/>
                  <a:gd name="T2" fmla="*/ 4 w 6"/>
                  <a:gd name="T3" fmla="*/ 8 h 8"/>
                  <a:gd name="T4" fmla="*/ 4 w 6"/>
                  <a:gd name="T5" fmla="*/ 8 h 8"/>
                  <a:gd name="T6" fmla="*/ 2 w 6"/>
                  <a:gd name="T7" fmla="*/ 4 h 8"/>
                  <a:gd name="T8" fmla="*/ 0 w 6"/>
                  <a:gd name="T9" fmla="*/ 6 h 8"/>
                  <a:gd name="T10" fmla="*/ 0 w 6"/>
                  <a:gd name="T11" fmla="*/ 6 h 8"/>
                  <a:gd name="T12" fmla="*/ 2 w 6"/>
                  <a:gd name="T13" fmla="*/ 4 h 8"/>
                  <a:gd name="T14" fmla="*/ 4 w 6"/>
                  <a:gd name="T15" fmla="*/ 0 h 8"/>
                  <a:gd name="T16" fmla="*/ 6 w 6"/>
                  <a:gd name="T17" fmla="*/ 0 h 8"/>
                  <a:gd name="T18" fmla="*/ 4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4"/>
                    </a:moveTo>
                    <a:lnTo>
                      <a:pt x="4" y="8"/>
                    </a:lnTo>
                    <a:lnTo>
                      <a:pt x="4" y="8"/>
                    </a:lnTo>
                    <a:lnTo>
                      <a:pt x="2" y="4"/>
                    </a:lnTo>
                    <a:lnTo>
                      <a:pt x="0" y="6"/>
                    </a:lnTo>
                    <a:lnTo>
                      <a:pt x="0" y="6"/>
                    </a:lnTo>
                    <a:lnTo>
                      <a:pt x="2" y="4"/>
                    </a:lnTo>
                    <a:lnTo>
                      <a:pt x="4" y="0"/>
                    </a:lnTo>
                    <a:lnTo>
                      <a:pt x="6"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393">
                <a:extLst>
                  <a:ext uri="{FF2B5EF4-FFF2-40B4-BE49-F238E27FC236}">
                    <a16:creationId xmlns:a16="http://schemas.microsoft.com/office/drawing/2014/main" id="{31373C49-42B1-4A3D-A19D-43DB8ED1AD9C}"/>
                  </a:ext>
                </a:extLst>
              </p:cNvPr>
              <p:cNvSpPr>
                <a:spLocks/>
              </p:cNvSpPr>
              <p:nvPr/>
            </p:nvSpPr>
            <p:spPr bwMode="auto">
              <a:xfrm>
                <a:off x="7055715" y="1200273"/>
                <a:ext cx="7890" cy="14201"/>
              </a:xfrm>
              <a:custGeom>
                <a:avLst/>
                <a:gdLst>
                  <a:gd name="T0" fmla="*/ 0 w 3"/>
                  <a:gd name="T1" fmla="*/ 3 h 5"/>
                  <a:gd name="T2" fmla="*/ 1 w 3"/>
                  <a:gd name="T3" fmla="*/ 4 h 5"/>
                  <a:gd name="T4" fmla="*/ 2 w 3"/>
                  <a:gd name="T5" fmla="*/ 4 h 5"/>
                  <a:gd name="T6" fmla="*/ 0 w 3"/>
                  <a:gd name="T7" fmla="*/ 1 h 5"/>
                  <a:gd name="T8" fmla="*/ 2 w 3"/>
                  <a:gd name="T9" fmla="*/ 1 h 5"/>
                  <a:gd name="T10" fmla="*/ 3 w 3"/>
                  <a:gd name="T11" fmla="*/ 1 h 5"/>
                  <a:gd name="T12" fmla="*/ 3 w 3"/>
                  <a:gd name="T13" fmla="*/ 2 h 5"/>
                  <a:gd name="T14" fmla="*/ 2 w 3"/>
                  <a:gd name="T15" fmla="*/ 1 h 5"/>
                  <a:gd name="T16" fmla="*/ 1 w 3"/>
                  <a:gd name="T17" fmla="*/ 1 h 5"/>
                  <a:gd name="T18" fmla="*/ 2 w 3"/>
                  <a:gd name="T19" fmla="*/ 4 h 5"/>
                  <a:gd name="T20" fmla="*/ 1 w 3"/>
                  <a:gd name="T21" fmla="*/ 4 h 5"/>
                  <a:gd name="T22" fmla="*/ 0 w 3"/>
                  <a:gd name="T23" fmla="*/ 4 h 5"/>
                  <a:gd name="T24" fmla="*/ 0 w 3"/>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3"/>
                    </a:moveTo>
                    <a:cubicBezTo>
                      <a:pt x="0" y="4"/>
                      <a:pt x="1" y="4"/>
                      <a:pt x="1" y="4"/>
                    </a:cubicBezTo>
                    <a:cubicBezTo>
                      <a:pt x="1" y="4"/>
                      <a:pt x="2" y="4"/>
                      <a:pt x="2" y="4"/>
                    </a:cubicBezTo>
                    <a:cubicBezTo>
                      <a:pt x="2" y="3"/>
                      <a:pt x="0" y="2"/>
                      <a:pt x="0" y="1"/>
                    </a:cubicBezTo>
                    <a:cubicBezTo>
                      <a:pt x="1" y="1"/>
                      <a:pt x="1" y="0"/>
                      <a:pt x="2" y="1"/>
                    </a:cubicBezTo>
                    <a:cubicBezTo>
                      <a:pt x="2" y="1"/>
                      <a:pt x="3" y="1"/>
                      <a:pt x="3" y="1"/>
                    </a:cubicBezTo>
                    <a:cubicBezTo>
                      <a:pt x="3" y="2"/>
                      <a:pt x="3" y="2"/>
                      <a:pt x="3" y="2"/>
                    </a:cubicBezTo>
                    <a:cubicBezTo>
                      <a:pt x="2" y="1"/>
                      <a:pt x="2" y="1"/>
                      <a:pt x="2" y="1"/>
                    </a:cubicBezTo>
                    <a:cubicBezTo>
                      <a:pt x="1" y="1"/>
                      <a:pt x="1" y="1"/>
                      <a:pt x="1" y="1"/>
                    </a:cubicBezTo>
                    <a:cubicBezTo>
                      <a:pt x="1" y="2"/>
                      <a:pt x="3" y="3"/>
                      <a:pt x="2" y="4"/>
                    </a:cubicBezTo>
                    <a:cubicBezTo>
                      <a:pt x="2" y="4"/>
                      <a:pt x="2" y="5"/>
                      <a:pt x="1" y="4"/>
                    </a:cubicBezTo>
                    <a:cubicBezTo>
                      <a:pt x="0" y="4"/>
                      <a:pt x="0" y="4"/>
                      <a:pt x="0" y="4"/>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394">
                <a:extLst>
                  <a:ext uri="{FF2B5EF4-FFF2-40B4-BE49-F238E27FC236}">
                    <a16:creationId xmlns:a16="http://schemas.microsoft.com/office/drawing/2014/main" id="{73BBD882-BF83-434B-BD3C-864AF1A3BFC3}"/>
                  </a:ext>
                </a:extLst>
              </p:cNvPr>
              <p:cNvSpPr>
                <a:spLocks/>
              </p:cNvSpPr>
              <p:nvPr/>
            </p:nvSpPr>
            <p:spPr bwMode="auto">
              <a:xfrm>
                <a:off x="7046248" y="1200273"/>
                <a:ext cx="9467" cy="11045"/>
              </a:xfrm>
              <a:custGeom>
                <a:avLst/>
                <a:gdLst>
                  <a:gd name="T0" fmla="*/ 4 w 6"/>
                  <a:gd name="T1" fmla="*/ 5 h 7"/>
                  <a:gd name="T2" fmla="*/ 6 w 6"/>
                  <a:gd name="T3" fmla="*/ 7 h 7"/>
                  <a:gd name="T4" fmla="*/ 6 w 6"/>
                  <a:gd name="T5" fmla="*/ 7 h 7"/>
                  <a:gd name="T6" fmla="*/ 0 w 6"/>
                  <a:gd name="T7" fmla="*/ 5 h 7"/>
                  <a:gd name="T8" fmla="*/ 0 w 6"/>
                  <a:gd name="T9" fmla="*/ 5 h 7"/>
                  <a:gd name="T10" fmla="*/ 2 w 6"/>
                  <a:gd name="T11" fmla="*/ 5 h 7"/>
                  <a:gd name="T12" fmla="*/ 4 w 6"/>
                  <a:gd name="T13" fmla="*/ 0 h 7"/>
                  <a:gd name="T14" fmla="*/ 4 w 6"/>
                  <a:gd name="T15" fmla="*/ 0 h 7"/>
                  <a:gd name="T16" fmla="*/ 4 w 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5"/>
                    </a:moveTo>
                    <a:lnTo>
                      <a:pt x="6" y="7"/>
                    </a:lnTo>
                    <a:lnTo>
                      <a:pt x="6" y="7"/>
                    </a:lnTo>
                    <a:lnTo>
                      <a:pt x="0" y="5"/>
                    </a:lnTo>
                    <a:lnTo>
                      <a:pt x="0" y="5"/>
                    </a:lnTo>
                    <a:lnTo>
                      <a:pt x="2" y="5"/>
                    </a:lnTo>
                    <a:lnTo>
                      <a:pt x="4" y="0"/>
                    </a:lnTo>
                    <a:lnTo>
                      <a:pt x="4" y="0"/>
                    </a:lnTo>
                    <a:lnTo>
                      <a:pt x="4"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395">
                <a:extLst>
                  <a:ext uri="{FF2B5EF4-FFF2-40B4-BE49-F238E27FC236}">
                    <a16:creationId xmlns:a16="http://schemas.microsoft.com/office/drawing/2014/main" id="{381DEA34-C873-4916-8D36-346C715CEBAF}"/>
                  </a:ext>
                </a:extLst>
              </p:cNvPr>
              <p:cNvSpPr>
                <a:spLocks noEditPoints="1"/>
              </p:cNvSpPr>
              <p:nvPr/>
            </p:nvSpPr>
            <p:spPr bwMode="auto">
              <a:xfrm>
                <a:off x="7036781" y="1197117"/>
                <a:ext cx="9467" cy="11045"/>
              </a:xfrm>
              <a:custGeom>
                <a:avLst/>
                <a:gdLst>
                  <a:gd name="T0" fmla="*/ 3 w 3"/>
                  <a:gd name="T1" fmla="*/ 4 h 4"/>
                  <a:gd name="T2" fmla="*/ 2 w 3"/>
                  <a:gd name="T3" fmla="*/ 4 h 4"/>
                  <a:gd name="T4" fmla="*/ 1 w 3"/>
                  <a:gd name="T5" fmla="*/ 3 h 4"/>
                  <a:gd name="T6" fmla="*/ 1 w 3"/>
                  <a:gd name="T7" fmla="*/ 2 h 4"/>
                  <a:gd name="T8" fmla="*/ 1 w 3"/>
                  <a:gd name="T9" fmla="*/ 2 h 4"/>
                  <a:gd name="T10" fmla="*/ 1 w 3"/>
                  <a:gd name="T11" fmla="*/ 1 h 4"/>
                  <a:gd name="T12" fmla="*/ 1 w 3"/>
                  <a:gd name="T13" fmla="*/ 0 h 4"/>
                  <a:gd name="T14" fmla="*/ 1 w 3"/>
                  <a:gd name="T15" fmla="*/ 0 h 4"/>
                  <a:gd name="T16" fmla="*/ 1 w 3"/>
                  <a:gd name="T17" fmla="*/ 1 h 4"/>
                  <a:gd name="T18" fmla="*/ 2 w 3"/>
                  <a:gd name="T19" fmla="*/ 2 h 4"/>
                  <a:gd name="T20" fmla="*/ 2 w 3"/>
                  <a:gd name="T21" fmla="*/ 2 h 4"/>
                  <a:gd name="T22" fmla="*/ 3 w 3"/>
                  <a:gd name="T23" fmla="*/ 1 h 4"/>
                  <a:gd name="T24" fmla="*/ 3 w 3"/>
                  <a:gd name="T25" fmla="*/ 1 h 4"/>
                  <a:gd name="T26" fmla="*/ 3 w 3"/>
                  <a:gd name="T27" fmla="*/ 4 h 4"/>
                  <a:gd name="T28" fmla="*/ 2 w 3"/>
                  <a:gd name="T29" fmla="*/ 3 h 4"/>
                  <a:gd name="T30" fmla="*/ 2 w 3"/>
                  <a:gd name="T31" fmla="*/ 3 h 4"/>
                  <a:gd name="T32" fmla="*/ 1 w 3"/>
                  <a:gd name="T33" fmla="*/ 3 h 4"/>
                  <a:gd name="T34" fmla="*/ 2 w 3"/>
                  <a:gd name="T35" fmla="*/ 4 h 4"/>
                  <a:gd name="T36" fmla="*/ 2 w 3"/>
                  <a:gd name="T37" fmla="*/ 4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2" y="4"/>
                      <a:pt x="2" y="4"/>
                      <a:pt x="2" y="4"/>
                    </a:cubicBezTo>
                    <a:cubicBezTo>
                      <a:pt x="1" y="4"/>
                      <a:pt x="0" y="4"/>
                      <a:pt x="1" y="3"/>
                    </a:cubicBezTo>
                    <a:cubicBezTo>
                      <a:pt x="1" y="3"/>
                      <a:pt x="1" y="2"/>
                      <a:pt x="1" y="2"/>
                    </a:cubicBezTo>
                    <a:cubicBezTo>
                      <a:pt x="1" y="2"/>
                      <a:pt x="1" y="2"/>
                      <a:pt x="1" y="2"/>
                    </a:cubicBezTo>
                    <a:cubicBezTo>
                      <a:pt x="1" y="2"/>
                      <a:pt x="1" y="2"/>
                      <a:pt x="1" y="1"/>
                    </a:cubicBezTo>
                    <a:cubicBezTo>
                      <a:pt x="1" y="0"/>
                      <a:pt x="1" y="0"/>
                      <a:pt x="1" y="0"/>
                    </a:cubicBezTo>
                    <a:cubicBezTo>
                      <a:pt x="1" y="0"/>
                      <a:pt x="1" y="0"/>
                      <a:pt x="1" y="0"/>
                    </a:cubicBezTo>
                    <a:cubicBezTo>
                      <a:pt x="1" y="1"/>
                      <a:pt x="1" y="1"/>
                      <a:pt x="1" y="1"/>
                    </a:cubicBezTo>
                    <a:cubicBezTo>
                      <a:pt x="2" y="2"/>
                      <a:pt x="2" y="2"/>
                      <a:pt x="2" y="2"/>
                    </a:cubicBezTo>
                    <a:cubicBezTo>
                      <a:pt x="2" y="2"/>
                      <a:pt x="2" y="2"/>
                      <a:pt x="2" y="2"/>
                    </a:cubicBezTo>
                    <a:cubicBezTo>
                      <a:pt x="3" y="1"/>
                      <a:pt x="3" y="1"/>
                      <a:pt x="3" y="1"/>
                    </a:cubicBezTo>
                    <a:cubicBezTo>
                      <a:pt x="3" y="1"/>
                      <a:pt x="3" y="1"/>
                      <a:pt x="3" y="1"/>
                    </a:cubicBezTo>
                    <a:lnTo>
                      <a:pt x="3" y="4"/>
                    </a:lnTo>
                    <a:close/>
                    <a:moveTo>
                      <a:pt x="2" y="3"/>
                    </a:moveTo>
                    <a:cubicBezTo>
                      <a:pt x="2" y="3"/>
                      <a:pt x="2" y="3"/>
                      <a:pt x="2" y="3"/>
                    </a:cubicBezTo>
                    <a:cubicBezTo>
                      <a:pt x="2" y="3"/>
                      <a:pt x="1" y="3"/>
                      <a:pt x="1" y="3"/>
                    </a:cubicBezTo>
                    <a:cubicBezTo>
                      <a:pt x="1" y="4"/>
                      <a:pt x="2" y="4"/>
                      <a:pt x="2" y="4"/>
                    </a:cubicBezTo>
                    <a:cubicBezTo>
                      <a:pt x="2" y="4"/>
                      <a:pt x="2" y="4"/>
                      <a:pt x="2"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396">
                <a:extLst>
                  <a:ext uri="{FF2B5EF4-FFF2-40B4-BE49-F238E27FC236}">
                    <a16:creationId xmlns:a16="http://schemas.microsoft.com/office/drawing/2014/main" id="{25B59D29-9DA5-4092-A490-60331245D9A7}"/>
                  </a:ext>
                </a:extLst>
              </p:cNvPr>
              <p:cNvSpPr>
                <a:spLocks/>
              </p:cNvSpPr>
              <p:nvPr/>
            </p:nvSpPr>
            <p:spPr bwMode="auto">
              <a:xfrm>
                <a:off x="7030470" y="1197117"/>
                <a:ext cx="6311" cy="11045"/>
              </a:xfrm>
              <a:custGeom>
                <a:avLst/>
                <a:gdLst>
                  <a:gd name="T0" fmla="*/ 4 w 4"/>
                  <a:gd name="T1" fmla="*/ 7 h 7"/>
                  <a:gd name="T2" fmla="*/ 0 w 4"/>
                  <a:gd name="T3" fmla="*/ 7 h 7"/>
                  <a:gd name="T4" fmla="*/ 0 w 4"/>
                  <a:gd name="T5" fmla="*/ 5 h 7"/>
                  <a:gd name="T6" fmla="*/ 2 w 4"/>
                  <a:gd name="T7" fmla="*/ 7 h 7"/>
                  <a:gd name="T8" fmla="*/ 2 w 4"/>
                  <a:gd name="T9" fmla="*/ 4 h 7"/>
                  <a:gd name="T10" fmla="*/ 0 w 4"/>
                  <a:gd name="T11" fmla="*/ 4 h 7"/>
                  <a:gd name="T12" fmla="*/ 0 w 4"/>
                  <a:gd name="T13" fmla="*/ 4 h 7"/>
                  <a:gd name="T14" fmla="*/ 2 w 4"/>
                  <a:gd name="T15" fmla="*/ 4 h 7"/>
                  <a:gd name="T16" fmla="*/ 2 w 4"/>
                  <a:gd name="T17" fmla="*/ 2 h 7"/>
                  <a:gd name="T18" fmla="*/ 0 w 4"/>
                  <a:gd name="T19" fmla="*/ 2 h 7"/>
                  <a:gd name="T20" fmla="*/ 0 w 4"/>
                  <a:gd name="T21" fmla="*/ 0 h 7"/>
                  <a:gd name="T22" fmla="*/ 4 w 4"/>
                  <a:gd name="T23" fmla="*/ 0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0" y="7"/>
                    </a:lnTo>
                    <a:lnTo>
                      <a:pt x="0" y="5"/>
                    </a:lnTo>
                    <a:lnTo>
                      <a:pt x="2" y="7"/>
                    </a:lnTo>
                    <a:lnTo>
                      <a:pt x="2" y="4"/>
                    </a:lnTo>
                    <a:lnTo>
                      <a:pt x="0" y="4"/>
                    </a:lnTo>
                    <a:lnTo>
                      <a:pt x="0" y="4"/>
                    </a:lnTo>
                    <a:lnTo>
                      <a:pt x="2" y="4"/>
                    </a:lnTo>
                    <a:lnTo>
                      <a:pt x="2" y="2"/>
                    </a:lnTo>
                    <a:lnTo>
                      <a:pt x="0" y="2"/>
                    </a:lnTo>
                    <a:lnTo>
                      <a:pt x="0" y="0"/>
                    </a:lnTo>
                    <a:lnTo>
                      <a:pt x="4"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397">
                <a:extLst>
                  <a:ext uri="{FF2B5EF4-FFF2-40B4-BE49-F238E27FC236}">
                    <a16:creationId xmlns:a16="http://schemas.microsoft.com/office/drawing/2014/main" id="{76FF0CC9-3D81-407E-871B-C76BB6C96A31}"/>
                  </a:ext>
                </a:extLst>
              </p:cNvPr>
              <p:cNvSpPr>
                <a:spLocks/>
              </p:cNvSpPr>
              <p:nvPr/>
            </p:nvSpPr>
            <p:spPr bwMode="auto">
              <a:xfrm>
                <a:off x="7017847" y="1197117"/>
                <a:ext cx="9467" cy="11045"/>
              </a:xfrm>
              <a:custGeom>
                <a:avLst/>
                <a:gdLst>
                  <a:gd name="T0" fmla="*/ 6 w 6"/>
                  <a:gd name="T1" fmla="*/ 7 h 7"/>
                  <a:gd name="T2" fmla="*/ 4 w 6"/>
                  <a:gd name="T3" fmla="*/ 7 h 7"/>
                  <a:gd name="T4" fmla="*/ 2 w 6"/>
                  <a:gd name="T5" fmla="*/ 2 h 7"/>
                  <a:gd name="T6" fmla="*/ 2 w 6"/>
                  <a:gd name="T7" fmla="*/ 2 h 7"/>
                  <a:gd name="T8" fmla="*/ 2 w 6"/>
                  <a:gd name="T9" fmla="*/ 7 h 7"/>
                  <a:gd name="T10" fmla="*/ 0 w 6"/>
                  <a:gd name="T11" fmla="*/ 7 h 7"/>
                  <a:gd name="T12" fmla="*/ 0 w 6"/>
                  <a:gd name="T13" fmla="*/ 0 h 7"/>
                  <a:gd name="T14" fmla="*/ 2 w 6"/>
                  <a:gd name="T15" fmla="*/ 0 h 7"/>
                  <a:gd name="T16" fmla="*/ 4 w 6"/>
                  <a:gd name="T17" fmla="*/ 5 h 7"/>
                  <a:gd name="T18" fmla="*/ 6 w 6"/>
                  <a:gd name="T19" fmla="*/ 5 h 7"/>
                  <a:gd name="T20" fmla="*/ 6 w 6"/>
                  <a:gd name="T21" fmla="*/ 0 h 7"/>
                  <a:gd name="T22" fmla="*/ 6 w 6"/>
                  <a:gd name="T23" fmla="*/ 0 h 7"/>
                  <a:gd name="T24" fmla="*/ 6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6" y="7"/>
                    </a:moveTo>
                    <a:lnTo>
                      <a:pt x="4" y="7"/>
                    </a:lnTo>
                    <a:lnTo>
                      <a:pt x="2" y="2"/>
                    </a:lnTo>
                    <a:lnTo>
                      <a:pt x="2" y="2"/>
                    </a:lnTo>
                    <a:lnTo>
                      <a:pt x="2" y="7"/>
                    </a:lnTo>
                    <a:lnTo>
                      <a:pt x="0" y="7"/>
                    </a:lnTo>
                    <a:lnTo>
                      <a:pt x="0" y="0"/>
                    </a:lnTo>
                    <a:lnTo>
                      <a:pt x="2" y="0"/>
                    </a:lnTo>
                    <a:lnTo>
                      <a:pt x="4" y="5"/>
                    </a:lnTo>
                    <a:lnTo>
                      <a:pt x="6" y="5"/>
                    </a:lnTo>
                    <a:lnTo>
                      <a:pt x="6" y="0"/>
                    </a:lnTo>
                    <a:lnTo>
                      <a:pt x="6" y="0"/>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398">
                <a:extLst>
                  <a:ext uri="{FF2B5EF4-FFF2-40B4-BE49-F238E27FC236}">
                    <a16:creationId xmlns:a16="http://schemas.microsoft.com/office/drawing/2014/main" id="{F7AD9574-9909-473C-B4FE-3EFE416400A0}"/>
                  </a:ext>
                </a:extLst>
              </p:cNvPr>
              <p:cNvSpPr>
                <a:spLocks/>
              </p:cNvSpPr>
              <p:nvPr/>
            </p:nvSpPr>
            <p:spPr bwMode="auto">
              <a:xfrm>
                <a:off x="7008380" y="1197117"/>
                <a:ext cx="9467" cy="11045"/>
              </a:xfrm>
              <a:custGeom>
                <a:avLst/>
                <a:gdLst>
                  <a:gd name="T0" fmla="*/ 0 w 3"/>
                  <a:gd name="T1" fmla="*/ 1 h 4"/>
                  <a:gd name="T2" fmla="*/ 1 w 3"/>
                  <a:gd name="T3" fmla="*/ 0 h 4"/>
                  <a:gd name="T4" fmla="*/ 3 w 3"/>
                  <a:gd name="T5" fmla="*/ 2 h 4"/>
                  <a:gd name="T6" fmla="*/ 1 w 3"/>
                  <a:gd name="T7" fmla="*/ 4 h 4"/>
                  <a:gd name="T8" fmla="*/ 0 w 3"/>
                  <a:gd name="T9" fmla="*/ 3 h 4"/>
                  <a:gd name="T10" fmla="*/ 1 w 3"/>
                  <a:gd name="T11" fmla="*/ 3 h 4"/>
                  <a:gd name="T12" fmla="*/ 1 w 3"/>
                  <a:gd name="T13" fmla="*/ 4 h 4"/>
                  <a:gd name="T14" fmla="*/ 2 w 3"/>
                  <a:gd name="T15" fmla="*/ 2 h 4"/>
                  <a:gd name="T16" fmla="*/ 1 w 3"/>
                  <a:gd name="T17" fmla="*/ 1 h 4"/>
                  <a:gd name="T18" fmla="*/ 0 w 3"/>
                  <a:gd name="T19" fmla="*/ 1 h 4"/>
                  <a:gd name="T20" fmla="*/ 0 w 3"/>
                  <a:gd name="T21" fmla="*/ 2 h 4"/>
                  <a:gd name="T22" fmla="*/ 1 w 3"/>
                  <a:gd name="T23" fmla="*/ 2 h 4"/>
                  <a:gd name="T24" fmla="*/ 1 w 3"/>
                  <a:gd name="T25" fmla="*/ 2 h 4"/>
                  <a:gd name="T26" fmla="*/ 0 w 3"/>
                  <a:gd name="T27" fmla="*/ 2 h 4"/>
                  <a:gd name="T28" fmla="*/ 0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1"/>
                    </a:moveTo>
                    <a:cubicBezTo>
                      <a:pt x="0" y="0"/>
                      <a:pt x="0" y="0"/>
                      <a:pt x="1" y="0"/>
                    </a:cubicBezTo>
                    <a:cubicBezTo>
                      <a:pt x="2" y="0"/>
                      <a:pt x="3" y="1"/>
                      <a:pt x="3" y="2"/>
                    </a:cubicBezTo>
                    <a:cubicBezTo>
                      <a:pt x="3" y="3"/>
                      <a:pt x="2" y="4"/>
                      <a:pt x="1" y="4"/>
                    </a:cubicBezTo>
                    <a:cubicBezTo>
                      <a:pt x="0" y="4"/>
                      <a:pt x="0" y="4"/>
                      <a:pt x="0" y="3"/>
                    </a:cubicBezTo>
                    <a:cubicBezTo>
                      <a:pt x="1" y="3"/>
                      <a:pt x="1" y="3"/>
                      <a:pt x="1" y="3"/>
                    </a:cubicBezTo>
                    <a:cubicBezTo>
                      <a:pt x="1" y="3"/>
                      <a:pt x="1" y="4"/>
                      <a:pt x="1" y="4"/>
                    </a:cubicBezTo>
                    <a:cubicBezTo>
                      <a:pt x="2" y="4"/>
                      <a:pt x="2" y="3"/>
                      <a:pt x="2" y="2"/>
                    </a:cubicBezTo>
                    <a:cubicBezTo>
                      <a:pt x="2" y="1"/>
                      <a:pt x="2" y="0"/>
                      <a:pt x="1" y="1"/>
                    </a:cubicBezTo>
                    <a:cubicBezTo>
                      <a:pt x="1" y="1"/>
                      <a:pt x="0" y="1"/>
                      <a:pt x="0" y="1"/>
                    </a:cubicBezTo>
                    <a:cubicBezTo>
                      <a:pt x="0" y="2"/>
                      <a:pt x="0" y="2"/>
                      <a:pt x="0" y="2"/>
                    </a:cubicBezTo>
                    <a:cubicBezTo>
                      <a:pt x="1" y="2"/>
                      <a:pt x="1" y="2"/>
                      <a:pt x="1" y="2"/>
                    </a:cubicBezTo>
                    <a:cubicBezTo>
                      <a:pt x="1" y="2"/>
                      <a:pt x="1" y="2"/>
                      <a:pt x="1" y="2"/>
                    </a:cubicBezTo>
                    <a:cubicBezTo>
                      <a:pt x="0" y="2"/>
                      <a:pt x="0" y="2"/>
                      <a:pt x="0"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399">
                <a:extLst>
                  <a:ext uri="{FF2B5EF4-FFF2-40B4-BE49-F238E27FC236}">
                    <a16:creationId xmlns:a16="http://schemas.microsoft.com/office/drawing/2014/main" id="{21D30C46-9F82-471C-95A5-B1AB5F0F4D10}"/>
                  </a:ext>
                </a:extLst>
              </p:cNvPr>
              <p:cNvSpPr>
                <a:spLocks/>
              </p:cNvSpPr>
              <p:nvPr/>
            </p:nvSpPr>
            <p:spPr bwMode="auto">
              <a:xfrm>
                <a:off x="6998913" y="1197117"/>
                <a:ext cx="9467" cy="11045"/>
              </a:xfrm>
              <a:custGeom>
                <a:avLst/>
                <a:gdLst>
                  <a:gd name="T0" fmla="*/ 4 w 6"/>
                  <a:gd name="T1" fmla="*/ 7 h 7"/>
                  <a:gd name="T2" fmla="*/ 6 w 6"/>
                  <a:gd name="T3" fmla="*/ 7 h 7"/>
                  <a:gd name="T4" fmla="*/ 6 w 6"/>
                  <a:gd name="T5" fmla="*/ 7 h 7"/>
                  <a:gd name="T6" fmla="*/ 0 w 6"/>
                  <a:gd name="T7" fmla="*/ 7 h 7"/>
                  <a:gd name="T8" fmla="*/ 0 w 6"/>
                  <a:gd name="T9" fmla="*/ 7 h 7"/>
                  <a:gd name="T10" fmla="*/ 2 w 6"/>
                  <a:gd name="T11" fmla="*/ 7 h 7"/>
                  <a:gd name="T12" fmla="*/ 2 w 6"/>
                  <a:gd name="T13" fmla="*/ 2 h 7"/>
                  <a:gd name="T14" fmla="*/ 2 w 6"/>
                  <a:gd name="T15" fmla="*/ 0 h 7"/>
                  <a:gd name="T16" fmla="*/ 4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7"/>
                    </a:moveTo>
                    <a:lnTo>
                      <a:pt x="6" y="7"/>
                    </a:lnTo>
                    <a:lnTo>
                      <a:pt x="6" y="7"/>
                    </a:lnTo>
                    <a:lnTo>
                      <a:pt x="0" y="7"/>
                    </a:lnTo>
                    <a:lnTo>
                      <a:pt x="0" y="7"/>
                    </a:lnTo>
                    <a:lnTo>
                      <a:pt x="2" y="7"/>
                    </a:lnTo>
                    <a:lnTo>
                      <a:pt x="2" y="2"/>
                    </a:lnTo>
                    <a:lnTo>
                      <a:pt x="2"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400">
                <a:extLst>
                  <a:ext uri="{FF2B5EF4-FFF2-40B4-BE49-F238E27FC236}">
                    <a16:creationId xmlns:a16="http://schemas.microsoft.com/office/drawing/2014/main" id="{B748587B-EBB8-4E39-8016-8282BD1CA024}"/>
                  </a:ext>
                </a:extLst>
              </p:cNvPr>
              <p:cNvSpPr>
                <a:spLocks/>
              </p:cNvSpPr>
              <p:nvPr/>
            </p:nvSpPr>
            <p:spPr bwMode="auto">
              <a:xfrm>
                <a:off x="6986290" y="1200273"/>
                <a:ext cx="12623" cy="11045"/>
              </a:xfrm>
              <a:custGeom>
                <a:avLst/>
                <a:gdLst>
                  <a:gd name="T0" fmla="*/ 8 w 8"/>
                  <a:gd name="T1" fmla="*/ 5 h 7"/>
                  <a:gd name="T2" fmla="*/ 6 w 8"/>
                  <a:gd name="T3" fmla="*/ 7 h 7"/>
                  <a:gd name="T4" fmla="*/ 6 w 8"/>
                  <a:gd name="T5" fmla="*/ 3 h 7"/>
                  <a:gd name="T6" fmla="*/ 4 w 8"/>
                  <a:gd name="T7" fmla="*/ 3 h 7"/>
                  <a:gd name="T8" fmla="*/ 4 w 8"/>
                  <a:gd name="T9" fmla="*/ 7 h 7"/>
                  <a:gd name="T10" fmla="*/ 2 w 8"/>
                  <a:gd name="T11" fmla="*/ 7 h 7"/>
                  <a:gd name="T12" fmla="*/ 0 w 8"/>
                  <a:gd name="T13" fmla="*/ 2 h 7"/>
                  <a:gd name="T14" fmla="*/ 2 w 8"/>
                  <a:gd name="T15" fmla="*/ 0 h 7"/>
                  <a:gd name="T16" fmla="*/ 4 w 8"/>
                  <a:gd name="T17" fmla="*/ 3 h 7"/>
                  <a:gd name="T18" fmla="*/ 6 w 8"/>
                  <a:gd name="T19" fmla="*/ 3 h 7"/>
                  <a:gd name="T20" fmla="*/ 4 w 8"/>
                  <a:gd name="T21" fmla="*/ 0 h 7"/>
                  <a:gd name="T22" fmla="*/ 6 w 8"/>
                  <a:gd name="T23" fmla="*/ 0 h 7"/>
                  <a:gd name="T24" fmla="*/ 8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8" y="5"/>
                    </a:moveTo>
                    <a:lnTo>
                      <a:pt x="6" y="7"/>
                    </a:lnTo>
                    <a:lnTo>
                      <a:pt x="6" y="3"/>
                    </a:lnTo>
                    <a:lnTo>
                      <a:pt x="4" y="3"/>
                    </a:lnTo>
                    <a:lnTo>
                      <a:pt x="4" y="7"/>
                    </a:lnTo>
                    <a:lnTo>
                      <a:pt x="2" y="7"/>
                    </a:lnTo>
                    <a:lnTo>
                      <a:pt x="0" y="2"/>
                    </a:lnTo>
                    <a:lnTo>
                      <a:pt x="2" y="0"/>
                    </a:lnTo>
                    <a:lnTo>
                      <a:pt x="4" y="3"/>
                    </a:lnTo>
                    <a:lnTo>
                      <a:pt x="6" y="3"/>
                    </a:lnTo>
                    <a:lnTo>
                      <a:pt x="4" y="0"/>
                    </a:lnTo>
                    <a:lnTo>
                      <a:pt x="6" y="0"/>
                    </a:lnTo>
                    <a:lnTo>
                      <a:pt x="8"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Line 401">
                <a:extLst>
                  <a:ext uri="{FF2B5EF4-FFF2-40B4-BE49-F238E27FC236}">
                    <a16:creationId xmlns:a16="http://schemas.microsoft.com/office/drawing/2014/main" id="{B4C6C2E2-E3CF-4BA8-9FC2-6E3CA1B0BC1B}"/>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Line 402">
                <a:extLst>
                  <a:ext uri="{FF2B5EF4-FFF2-40B4-BE49-F238E27FC236}">
                    <a16:creationId xmlns:a16="http://schemas.microsoft.com/office/drawing/2014/main" id="{3C5AFBB7-0DCF-4AB5-B583-80AF36FB5C95}"/>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403">
                <a:extLst>
                  <a:ext uri="{FF2B5EF4-FFF2-40B4-BE49-F238E27FC236}">
                    <a16:creationId xmlns:a16="http://schemas.microsoft.com/office/drawing/2014/main" id="{7E9BD1D8-44D6-43E2-ACD5-1CC496C484E6}"/>
                  </a:ext>
                </a:extLst>
              </p:cNvPr>
              <p:cNvSpPr>
                <a:spLocks/>
              </p:cNvSpPr>
              <p:nvPr/>
            </p:nvSpPr>
            <p:spPr bwMode="auto">
              <a:xfrm>
                <a:off x="7057293" y="144168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Line 404">
                <a:extLst>
                  <a:ext uri="{FF2B5EF4-FFF2-40B4-BE49-F238E27FC236}">
                    <a16:creationId xmlns:a16="http://schemas.microsoft.com/office/drawing/2014/main" id="{7DCBF996-963C-4C6C-B7D2-F76042AA9AF2}"/>
                  </a:ext>
                </a:extLst>
              </p:cNvPr>
              <p:cNvSpPr>
                <a:spLocks noChangeShapeType="1"/>
              </p:cNvSpPr>
              <p:nvPr/>
            </p:nvSpPr>
            <p:spPr bwMode="auto">
              <a:xfrm>
                <a:off x="7060448" y="1441684"/>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405">
                <a:extLst>
                  <a:ext uri="{FF2B5EF4-FFF2-40B4-BE49-F238E27FC236}">
                    <a16:creationId xmlns:a16="http://schemas.microsoft.com/office/drawing/2014/main" id="{81AB29F7-A1FD-414D-8D9A-957689382C41}"/>
                  </a:ext>
                </a:extLst>
              </p:cNvPr>
              <p:cNvSpPr>
                <a:spLocks/>
              </p:cNvSpPr>
              <p:nvPr/>
            </p:nvSpPr>
            <p:spPr bwMode="auto">
              <a:xfrm>
                <a:off x="7060448" y="1441684"/>
                <a:ext cx="3156" cy="6311"/>
              </a:xfrm>
              <a:custGeom>
                <a:avLst/>
                <a:gdLst>
                  <a:gd name="T0" fmla="*/ 1 w 1"/>
                  <a:gd name="T1" fmla="*/ 0 h 2"/>
                  <a:gd name="T2" fmla="*/ 0 w 1"/>
                  <a:gd name="T3" fmla="*/ 1 h 2"/>
                  <a:gd name="T4" fmla="*/ 0 w 1"/>
                  <a:gd name="T5" fmla="*/ 2 h 2"/>
                </a:gdLst>
                <a:ahLst/>
                <a:cxnLst>
                  <a:cxn ang="0">
                    <a:pos x="T0" y="T1"/>
                  </a:cxn>
                  <a:cxn ang="0">
                    <a:pos x="T2" y="T3"/>
                  </a:cxn>
                  <a:cxn ang="0">
                    <a:pos x="T4" y="T5"/>
                  </a:cxn>
                </a:cxnLst>
                <a:rect l="0" t="0" r="r" b="b"/>
                <a:pathLst>
                  <a:path w="1" h="2">
                    <a:moveTo>
                      <a:pt x="1" y="0"/>
                    </a:moveTo>
                    <a:cubicBezTo>
                      <a:pt x="0" y="1"/>
                      <a:pt x="0" y="1"/>
                      <a:pt x="0" y="1"/>
                    </a:cubicBezTo>
                    <a:cubicBezTo>
                      <a:pt x="0"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Line 407">
                <a:extLst>
                  <a:ext uri="{FF2B5EF4-FFF2-40B4-BE49-F238E27FC236}">
                    <a16:creationId xmlns:a16="http://schemas.microsoft.com/office/drawing/2014/main" id="{B39A301C-16F8-44EB-9B20-DA33C0D3B3FC}"/>
                  </a:ext>
                </a:extLst>
              </p:cNvPr>
              <p:cNvSpPr>
                <a:spLocks noChangeShapeType="1"/>
              </p:cNvSpPr>
              <p:nvPr/>
            </p:nvSpPr>
            <p:spPr bwMode="auto">
              <a:xfrm flipH="1">
                <a:off x="7063605" y="1444840"/>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408">
                <a:extLst>
                  <a:ext uri="{FF2B5EF4-FFF2-40B4-BE49-F238E27FC236}">
                    <a16:creationId xmlns:a16="http://schemas.microsoft.com/office/drawing/2014/main" id="{7F4C6BB6-0183-4785-9AFB-47A2D1A1B77B}"/>
                  </a:ext>
                </a:extLst>
              </p:cNvPr>
              <p:cNvSpPr>
                <a:spLocks/>
              </p:cNvSpPr>
              <p:nvPr/>
            </p:nvSpPr>
            <p:spPr bwMode="auto">
              <a:xfrm>
                <a:off x="7063605" y="1444840"/>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0"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409">
                <a:extLst>
                  <a:ext uri="{FF2B5EF4-FFF2-40B4-BE49-F238E27FC236}">
                    <a16:creationId xmlns:a16="http://schemas.microsoft.com/office/drawing/2014/main" id="{BFF97182-D795-4CA0-8524-F6670DE8BDAD}"/>
                  </a:ext>
                </a:extLst>
              </p:cNvPr>
              <p:cNvSpPr>
                <a:spLocks/>
              </p:cNvSpPr>
              <p:nvPr/>
            </p:nvSpPr>
            <p:spPr bwMode="auto">
              <a:xfrm>
                <a:off x="7066761" y="1444840"/>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10">
                <a:extLst>
                  <a:ext uri="{FF2B5EF4-FFF2-40B4-BE49-F238E27FC236}">
                    <a16:creationId xmlns:a16="http://schemas.microsoft.com/office/drawing/2014/main" id="{FE396183-FC8F-477B-AD96-C9AD9276BCC6}"/>
                  </a:ext>
                </a:extLst>
              </p:cNvPr>
              <p:cNvSpPr>
                <a:spLocks/>
              </p:cNvSpPr>
              <p:nvPr/>
            </p:nvSpPr>
            <p:spPr bwMode="auto">
              <a:xfrm>
                <a:off x="6931066" y="1395926"/>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411">
                <a:extLst>
                  <a:ext uri="{FF2B5EF4-FFF2-40B4-BE49-F238E27FC236}">
                    <a16:creationId xmlns:a16="http://schemas.microsoft.com/office/drawing/2014/main" id="{0C6517FE-7E25-4B6F-85D6-2E93FE6024E6}"/>
                  </a:ext>
                </a:extLst>
              </p:cNvPr>
              <p:cNvSpPr>
                <a:spLocks/>
              </p:cNvSpPr>
              <p:nvPr/>
            </p:nvSpPr>
            <p:spPr bwMode="auto">
              <a:xfrm>
                <a:off x="6934222" y="1395926"/>
                <a:ext cx="3156" cy="6311"/>
              </a:xfrm>
              <a:custGeom>
                <a:avLst/>
                <a:gdLst>
                  <a:gd name="T0" fmla="*/ 1 w 1"/>
                  <a:gd name="T1" fmla="*/ 0 h 2"/>
                  <a:gd name="T2" fmla="*/ 0 w 1"/>
                  <a:gd name="T3" fmla="*/ 2 h 2"/>
                </a:gdLst>
                <a:ahLst/>
                <a:cxnLst>
                  <a:cxn ang="0">
                    <a:pos x="T0" y="T1"/>
                  </a:cxn>
                  <a:cxn ang="0">
                    <a:pos x="T2" y="T3"/>
                  </a:cxn>
                </a:cxnLst>
                <a:rect l="0" t="0" r="r" b="b"/>
                <a:pathLst>
                  <a:path w="1" h="2">
                    <a:moveTo>
                      <a:pt x="1" y="0"/>
                    </a:moveTo>
                    <a:cubicBezTo>
                      <a:pt x="1"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12">
                <a:extLst>
                  <a:ext uri="{FF2B5EF4-FFF2-40B4-BE49-F238E27FC236}">
                    <a16:creationId xmlns:a16="http://schemas.microsoft.com/office/drawing/2014/main" id="{E5BC16DE-E92E-46A8-A49D-82E19922894A}"/>
                  </a:ext>
                </a:extLst>
              </p:cNvPr>
              <p:cNvSpPr>
                <a:spLocks/>
              </p:cNvSpPr>
              <p:nvPr/>
            </p:nvSpPr>
            <p:spPr bwMode="auto">
              <a:xfrm>
                <a:off x="6937377" y="1395926"/>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13">
                <a:extLst>
                  <a:ext uri="{FF2B5EF4-FFF2-40B4-BE49-F238E27FC236}">
                    <a16:creationId xmlns:a16="http://schemas.microsoft.com/office/drawing/2014/main" id="{0B7DDF2F-3D69-4B2E-BCFE-90EB029DA886}"/>
                  </a:ext>
                </a:extLst>
              </p:cNvPr>
              <p:cNvSpPr>
                <a:spLocks/>
              </p:cNvSpPr>
              <p:nvPr/>
            </p:nvSpPr>
            <p:spPr bwMode="auto">
              <a:xfrm>
                <a:off x="6937377" y="1399082"/>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14">
                <a:extLst>
                  <a:ext uri="{FF2B5EF4-FFF2-40B4-BE49-F238E27FC236}">
                    <a16:creationId xmlns:a16="http://schemas.microsoft.com/office/drawing/2014/main" id="{11324333-53C5-42D0-AAF9-3FB345C69901}"/>
                  </a:ext>
                </a:extLst>
              </p:cNvPr>
              <p:cNvSpPr>
                <a:spLocks/>
              </p:cNvSpPr>
              <p:nvPr/>
            </p:nvSpPr>
            <p:spPr bwMode="auto">
              <a:xfrm>
                <a:off x="6940533" y="1399082"/>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1"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15">
                <a:extLst>
                  <a:ext uri="{FF2B5EF4-FFF2-40B4-BE49-F238E27FC236}">
                    <a16:creationId xmlns:a16="http://schemas.microsoft.com/office/drawing/2014/main" id="{31452336-4E6A-4D95-9055-BF84729788EC}"/>
                  </a:ext>
                </a:extLst>
              </p:cNvPr>
              <p:cNvSpPr>
                <a:spLocks/>
              </p:cNvSpPr>
              <p:nvPr/>
            </p:nvSpPr>
            <p:spPr bwMode="auto">
              <a:xfrm>
                <a:off x="6943689" y="1399082"/>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16">
                <a:extLst>
                  <a:ext uri="{FF2B5EF4-FFF2-40B4-BE49-F238E27FC236}">
                    <a16:creationId xmlns:a16="http://schemas.microsoft.com/office/drawing/2014/main" id="{69C9BCD9-8C7E-414A-B18D-F0CE3500D195}"/>
                  </a:ext>
                </a:extLst>
              </p:cNvPr>
              <p:cNvSpPr>
                <a:spLocks/>
              </p:cNvSpPr>
              <p:nvPr/>
            </p:nvSpPr>
            <p:spPr bwMode="auto">
              <a:xfrm>
                <a:off x="7052560" y="1429061"/>
                <a:ext cx="20512" cy="15778"/>
              </a:xfrm>
              <a:custGeom>
                <a:avLst/>
                <a:gdLst>
                  <a:gd name="T0" fmla="*/ 5 w 7"/>
                  <a:gd name="T1" fmla="*/ 0 h 5"/>
                  <a:gd name="T2" fmla="*/ 6 w 7"/>
                  <a:gd name="T3" fmla="*/ 3 h 5"/>
                  <a:gd name="T4" fmla="*/ 6 w 7"/>
                  <a:gd name="T5" fmla="*/ 5 h 5"/>
                  <a:gd name="T6" fmla="*/ 0 w 7"/>
                  <a:gd name="T7" fmla="*/ 3 h 5"/>
                  <a:gd name="T8" fmla="*/ 4 w 7"/>
                  <a:gd name="T9" fmla="*/ 0 h 5"/>
                  <a:gd name="T10" fmla="*/ 5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5" y="0"/>
                    </a:moveTo>
                    <a:cubicBezTo>
                      <a:pt x="6" y="1"/>
                      <a:pt x="7" y="2"/>
                      <a:pt x="6" y="3"/>
                    </a:cubicBezTo>
                    <a:cubicBezTo>
                      <a:pt x="6" y="4"/>
                      <a:pt x="6" y="5"/>
                      <a:pt x="6" y="5"/>
                    </a:cubicBezTo>
                    <a:cubicBezTo>
                      <a:pt x="0" y="3"/>
                      <a:pt x="0" y="3"/>
                      <a:pt x="0" y="3"/>
                    </a:cubicBezTo>
                    <a:cubicBezTo>
                      <a:pt x="4" y="0"/>
                      <a:pt x="4" y="0"/>
                      <a:pt x="4" y="0"/>
                    </a:cubicBezTo>
                    <a:lnTo>
                      <a:pt x="5"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17">
                <a:extLst>
                  <a:ext uri="{FF2B5EF4-FFF2-40B4-BE49-F238E27FC236}">
                    <a16:creationId xmlns:a16="http://schemas.microsoft.com/office/drawing/2014/main" id="{855C97E7-A761-45D0-BFA6-1EA095BE24AC}"/>
                  </a:ext>
                </a:extLst>
              </p:cNvPr>
              <p:cNvSpPr>
                <a:spLocks/>
              </p:cNvSpPr>
              <p:nvPr/>
            </p:nvSpPr>
            <p:spPr bwMode="auto">
              <a:xfrm>
                <a:off x="7027314" y="1424327"/>
                <a:ext cx="39447" cy="29980"/>
              </a:xfrm>
              <a:custGeom>
                <a:avLst/>
                <a:gdLst>
                  <a:gd name="T0" fmla="*/ 5 w 13"/>
                  <a:gd name="T1" fmla="*/ 9 h 10"/>
                  <a:gd name="T2" fmla="*/ 13 w 13"/>
                  <a:gd name="T3" fmla="*/ 2 h 10"/>
                  <a:gd name="T4" fmla="*/ 6 w 13"/>
                  <a:gd name="T5" fmla="*/ 0 h 10"/>
                  <a:gd name="T6" fmla="*/ 0 w 13"/>
                  <a:gd name="T7" fmla="*/ 5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7" y="10"/>
                      <a:pt x="11" y="2"/>
                      <a:pt x="13" y="2"/>
                    </a:cubicBezTo>
                    <a:cubicBezTo>
                      <a:pt x="6" y="0"/>
                      <a:pt x="6" y="0"/>
                      <a:pt x="6" y="0"/>
                    </a:cubicBezTo>
                    <a:cubicBezTo>
                      <a:pt x="6" y="0"/>
                      <a:pt x="2" y="5"/>
                      <a:pt x="0" y="5"/>
                    </a:cubicBezTo>
                    <a:lnTo>
                      <a:pt x="5"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18">
                <a:extLst>
                  <a:ext uri="{FF2B5EF4-FFF2-40B4-BE49-F238E27FC236}">
                    <a16:creationId xmlns:a16="http://schemas.microsoft.com/office/drawing/2014/main" id="{7B8454A0-2DFF-4559-AAAA-D118406AFB9E}"/>
                  </a:ext>
                </a:extLst>
              </p:cNvPr>
              <p:cNvSpPr>
                <a:spLocks/>
              </p:cNvSpPr>
              <p:nvPr/>
            </p:nvSpPr>
            <p:spPr bwMode="auto">
              <a:xfrm>
                <a:off x="6931066" y="1383303"/>
                <a:ext cx="18934" cy="18934"/>
              </a:xfrm>
              <a:custGeom>
                <a:avLst/>
                <a:gdLst>
                  <a:gd name="T0" fmla="*/ 3 w 6"/>
                  <a:gd name="T1" fmla="*/ 1 h 6"/>
                  <a:gd name="T2" fmla="*/ 1 w 6"/>
                  <a:gd name="T3" fmla="*/ 2 h 6"/>
                  <a:gd name="T4" fmla="*/ 0 w 6"/>
                  <a:gd name="T5" fmla="*/ 4 h 6"/>
                  <a:gd name="T6" fmla="*/ 6 w 6"/>
                  <a:gd name="T7" fmla="*/ 6 h 6"/>
                  <a:gd name="T8" fmla="*/ 4 w 6"/>
                  <a:gd name="T9" fmla="*/ 1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3" y="0"/>
                      <a:pt x="1" y="1"/>
                      <a:pt x="1" y="2"/>
                    </a:cubicBezTo>
                    <a:cubicBezTo>
                      <a:pt x="0" y="3"/>
                      <a:pt x="0" y="4"/>
                      <a:pt x="0" y="4"/>
                    </a:cubicBezTo>
                    <a:cubicBezTo>
                      <a:pt x="6" y="6"/>
                      <a:pt x="6" y="6"/>
                      <a:pt x="6" y="6"/>
                    </a:cubicBezTo>
                    <a:cubicBezTo>
                      <a:pt x="4" y="1"/>
                      <a:pt x="4" y="1"/>
                      <a:pt x="4" y="1"/>
                    </a:cubicBezTo>
                    <a:lnTo>
                      <a:pt x="3"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419">
                <a:extLst>
                  <a:ext uri="{FF2B5EF4-FFF2-40B4-BE49-F238E27FC236}">
                    <a16:creationId xmlns:a16="http://schemas.microsoft.com/office/drawing/2014/main" id="{50A7AC5C-7FA1-4EE4-B4F6-F83F1DAB55EF}"/>
                  </a:ext>
                </a:extLst>
              </p:cNvPr>
              <p:cNvSpPr>
                <a:spLocks/>
              </p:cNvSpPr>
              <p:nvPr/>
            </p:nvSpPr>
            <p:spPr bwMode="auto">
              <a:xfrm>
                <a:off x="6943689" y="1386459"/>
                <a:ext cx="20512" cy="31557"/>
              </a:xfrm>
              <a:custGeom>
                <a:avLst/>
                <a:gdLst>
                  <a:gd name="T0" fmla="*/ 1 w 7"/>
                  <a:gd name="T1" fmla="*/ 10 h 10"/>
                  <a:gd name="T2" fmla="*/ 0 w 7"/>
                  <a:gd name="T3" fmla="*/ 0 h 10"/>
                  <a:gd name="T4" fmla="*/ 7 w 7"/>
                  <a:gd name="T5" fmla="*/ 2 h 10"/>
                  <a:gd name="T6" fmla="*/ 7 w 7"/>
                  <a:gd name="T7" fmla="*/ 10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0" y="10"/>
                      <a:pt x="1" y="0"/>
                      <a:pt x="0" y="0"/>
                    </a:cubicBezTo>
                    <a:cubicBezTo>
                      <a:pt x="7" y="2"/>
                      <a:pt x="7" y="2"/>
                      <a:pt x="7" y="2"/>
                    </a:cubicBezTo>
                    <a:cubicBezTo>
                      <a:pt x="7" y="2"/>
                      <a:pt x="7" y="9"/>
                      <a:pt x="7" y="10"/>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420">
                <a:extLst>
                  <a:ext uri="{FF2B5EF4-FFF2-40B4-BE49-F238E27FC236}">
                    <a16:creationId xmlns:a16="http://schemas.microsoft.com/office/drawing/2014/main" id="{8534A3B8-560B-4CBF-920F-5AF253621CC4}"/>
                  </a:ext>
                </a:extLst>
              </p:cNvPr>
              <p:cNvSpPr>
                <a:spLocks/>
              </p:cNvSpPr>
              <p:nvPr/>
            </p:nvSpPr>
            <p:spPr bwMode="auto">
              <a:xfrm>
                <a:off x="6946845" y="1395926"/>
                <a:ext cx="96249" cy="55225"/>
              </a:xfrm>
              <a:custGeom>
                <a:avLst/>
                <a:gdLst>
                  <a:gd name="T0" fmla="*/ 15 w 31"/>
                  <a:gd name="T1" fmla="*/ 13 h 18"/>
                  <a:gd name="T2" fmla="*/ 16 w 31"/>
                  <a:gd name="T3" fmla="*/ 13 h 18"/>
                  <a:gd name="T4" fmla="*/ 31 w 31"/>
                  <a:gd name="T5" fmla="*/ 18 h 18"/>
                  <a:gd name="T6" fmla="*/ 29 w 31"/>
                  <a:gd name="T7" fmla="*/ 8 h 18"/>
                  <a:gd name="T8" fmla="*/ 26 w 31"/>
                  <a:gd name="T9" fmla="*/ 7 h 18"/>
                  <a:gd name="T10" fmla="*/ 27 w 31"/>
                  <a:gd name="T11" fmla="*/ 8 h 18"/>
                  <a:gd name="T12" fmla="*/ 18 w 31"/>
                  <a:gd name="T13" fmla="*/ 6 h 18"/>
                  <a:gd name="T14" fmla="*/ 10 w 31"/>
                  <a:gd name="T15" fmla="*/ 2 h 18"/>
                  <a:gd name="T16" fmla="*/ 11 w 31"/>
                  <a:gd name="T17" fmla="*/ 1 h 18"/>
                  <a:gd name="T18" fmla="*/ 8 w 31"/>
                  <a:gd name="T19" fmla="*/ 0 h 18"/>
                  <a:gd name="T20" fmla="*/ 0 w 31"/>
                  <a:gd name="T21" fmla="*/ 7 h 18"/>
                  <a:gd name="T22" fmla="*/ 15 w 31"/>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15" y="13"/>
                    </a:moveTo>
                    <a:cubicBezTo>
                      <a:pt x="16" y="13"/>
                      <a:pt x="16" y="13"/>
                      <a:pt x="16" y="13"/>
                    </a:cubicBezTo>
                    <a:cubicBezTo>
                      <a:pt x="31" y="18"/>
                      <a:pt x="31" y="18"/>
                      <a:pt x="31" y="18"/>
                    </a:cubicBezTo>
                    <a:cubicBezTo>
                      <a:pt x="29" y="18"/>
                      <a:pt x="29" y="8"/>
                      <a:pt x="29" y="8"/>
                    </a:cubicBezTo>
                    <a:cubicBezTo>
                      <a:pt x="26" y="7"/>
                      <a:pt x="26" y="7"/>
                      <a:pt x="26" y="7"/>
                    </a:cubicBezTo>
                    <a:cubicBezTo>
                      <a:pt x="27" y="8"/>
                      <a:pt x="27" y="8"/>
                      <a:pt x="27" y="8"/>
                    </a:cubicBezTo>
                    <a:cubicBezTo>
                      <a:pt x="27" y="8"/>
                      <a:pt x="22" y="8"/>
                      <a:pt x="18" y="6"/>
                    </a:cubicBezTo>
                    <a:cubicBezTo>
                      <a:pt x="14" y="5"/>
                      <a:pt x="10" y="2"/>
                      <a:pt x="10" y="2"/>
                    </a:cubicBezTo>
                    <a:cubicBezTo>
                      <a:pt x="11" y="1"/>
                      <a:pt x="11" y="1"/>
                      <a:pt x="11" y="1"/>
                    </a:cubicBezTo>
                    <a:cubicBezTo>
                      <a:pt x="8" y="0"/>
                      <a:pt x="8" y="0"/>
                      <a:pt x="8" y="0"/>
                    </a:cubicBezTo>
                    <a:cubicBezTo>
                      <a:pt x="8" y="0"/>
                      <a:pt x="2" y="8"/>
                      <a:pt x="0" y="7"/>
                    </a:cubicBezTo>
                    <a:lnTo>
                      <a:pt x="15"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421">
                <a:extLst>
                  <a:ext uri="{FF2B5EF4-FFF2-40B4-BE49-F238E27FC236}">
                    <a16:creationId xmlns:a16="http://schemas.microsoft.com/office/drawing/2014/main" id="{0960978B-D115-4740-B2E1-7D0B17961029}"/>
                  </a:ext>
                </a:extLst>
              </p:cNvPr>
              <p:cNvSpPr>
                <a:spLocks/>
              </p:cNvSpPr>
              <p:nvPr/>
            </p:nvSpPr>
            <p:spPr bwMode="auto">
              <a:xfrm>
                <a:off x="6950000" y="1392770"/>
                <a:ext cx="105716" cy="61536"/>
              </a:xfrm>
              <a:custGeom>
                <a:avLst/>
                <a:gdLst>
                  <a:gd name="T0" fmla="*/ 12 w 34"/>
                  <a:gd name="T1" fmla="*/ 20 h 20"/>
                  <a:gd name="T2" fmla="*/ 34 w 34"/>
                  <a:gd name="T3" fmla="*/ 12 h 20"/>
                  <a:gd name="T4" fmla="*/ 17 w 34"/>
                  <a:gd name="T5" fmla="*/ 8 h 20"/>
                  <a:gd name="T6" fmla="*/ 0 w 34"/>
                  <a:gd name="T7" fmla="*/ 0 h 20"/>
                  <a:gd name="T8" fmla="*/ 12 w 34"/>
                  <a:gd name="T9" fmla="*/ 20 h 20"/>
                </a:gdLst>
                <a:ahLst/>
                <a:cxnLst>
                  <a:cxn ang="0">
                    <a:pos x="T0" y="T1"/>
                  </a:cxn>
                  <a:cxn ang="0">
                    <a:pos x="T2" y="T3"/>
                  </a:cxn>
                  <a:cxn ang="0">
                    <a:pos x="T4" y="T5"/>
                  </a:cxn>
                  <a:cxn ang="0">
                    <a:pos x="T6" y="T7"/>
                  </a:cxn>
                  <a:cxn ang="0">
                    <a:pos x="T8" y="T9"/>
                  </a:cxn>
                </a:cxnLst>
                <a:rect l="0" t="0" r="r" b="b"/>
                <a:pathLst>
                  <a:path w="34" h="20">
                    <a:moveTo>
                      <a:pt x="12" y="20"/>
                    </a:moveTo>
                    <a:cubicBezTo>
                      <a:pt x="27" y="20"/>
                      <a:pt x="34" y="12"/>
                      <a:pt x="34" y="12"/>
                    </a:cubicBezTo>
                    <a:cubicBezTo>
                      <a:pt x="34" y="12"/>
                      <a:pt x="27" y="12"/>
                      <a:pt x="17" y="8"/>
                    </a:cubicBezTo>
                    <a:cubicBezTo>
                      <a:pt x="6" y="4"/>
                      <a:pt x="0" y="0"/>
                      <a:pt x="0" y="0"/>
                    </a:cubicBezTo>
                    <a:cubicBezTo>
                      <a:pt x="0" y="0"/>
                      <a:pt x="1" y="10"/>
                      <a:pt x="12"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422">
                <a:extLst>
                  <a:ext uri="{FF2B5EF4-FFF2-40B4-BE49-F238E27FC236}">
                    <a16:creationId xmlns:a16="http://schemas.microsoft.com/office/drawing/2014/main" id="{FC5A4E72-D1F4-43B0-8797-C225EF8FCFBC}"/>
                  </a:ext>
                </a:extLst>
              </p:cNvPr>
              <p:cNvSpPr>
                <a:spLocks/>
              </p:cNvSpPr>
              <p:nvPr/>
            </p:nvSpPr>
            <p:spPr bwMode="auto">
              <a:xfrm>
                <a:off x="7002069" y="1425905"/>
                <a:ext cx="44180" cy="22090"/>
              </a:xfrm>
              <a:custGeom>
                <a:avLst/>
                <a:gdLst>
                  <a:gd name="T0" fmla="*/ 0 w 14"/>
                  <a:gd name="T1" fmla="*/ 7 h 7"/>
                  <a:gd name="T2" fmla="*/ 14 w 14"/>
                  <a:gd name="T3" fmla="*/ 2 h 7"/>
                  <a:gd name="T4" fmla="*/ 2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10" y="5"/>
                      <a:pt x="14" y="2"/>
                      <a:pt x="14" y="2"/>
                    </a:cubicBezTo>
                    <a:cubicBezTo>
                      <a:pt x="14" y="2"/>
                      <a:pt x="8" y="2"/>
                      <a:pt x="2"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423">
                <a:extLst>
                  <a:ext uri="{FF2B5EF4-FFF2-40B4-BE49-F238E27FC236}">
                    <a16:creationId xmlns:a16="http://schemas.microsoft.com/office/drawing/2014/main" id="{661D4C6A-3223-489C-8967-5967E870905E}"/>
                  </a:ext>
                </a:extLst>
              </p:cNvPr>
              <p:cNvSpPr>
                <a:spLocks/>
              </p:cNvSpPr>
              <p:nvPr/>
            </p:nvSpPr>
            <p:spPr bwMode="auto">
              <a:xfrm>
                <a:off x="6957889" y="1402237"/>
                <a:ext cx="31557" cy="39447"/>
              </a:xfrm>
              <a:custGeom>
                <a:avLst/>
                <a:gdLst>
                  <a:gd name="T0" fmla="*/ 7 w 10"/>
                  <a:gd name="T1" fmla="*/ 13 h 13"/>
                  <a:gd name="T2" fmla="*/ 0 w 10"/>
                  <a:gd name="T3" fmla="*/ 0 h 13"/>
                  <a:gd name="T4" fmla="*/ 10 w 10"/>
                  <a:gd name="T5" fmla="*/ 6 h 13"/>
                  <a:gd name="T6" fmla="*/ 7 w 10"/>
                  <a:gd name="T7" fmla="*/ 13 h 13"/>
                </a:gdLst>
                <a:ahLst/>
                <a:cxnLst>
                  <a:cxn ang="0">
                    <a:pos x="T0" y="T1"/>
                  </a:cxn>
                  <a:cxn ang="0">
                    <a:pos x="T2" y="T3"/>
                  </a:cxn>
                  <a:cxn ang="0">
                    <a:pos x="T4" y="T5"/>
                  </a:cxn>
                  <a:cxn ang="0">
                    <a:pos x="T6" y="T7"/>
                  </a:cxn>
                </a:cxnLst>
                <a:rect l="0" t="0" r="r" b="b"/>
                <a:pathLst>
                  <a:path w="10" h="13">
                    <a:moveTo>
                      <a:pt x="7" y="13"/>
                    </a:moveTo>
                    <a:cubicBezTo>
                      <a:pt x="0" y="5"/>
                      <a:pt x="0" y="0"/>
                      <a:pt x="0" y="0"/>
                    </a:cubicBezTo>
                    <a:cubicBezTo>
                      <a:pt x="0" y="0"/>
                      <a:pt x="4" y="4"/>
                      <a:pt x="10" y="6"/>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424">
                <a:extLst>
                  <a:ext uri="{FF2B5EF4-FFF2-40B4-BE49-F238E27FC236}">
                    <a16:creationId xmlns:a16="http://schemas.microsoft.com/office/drawing/2014/main" id="{95218201-484A-4756-8165-BBE744FAC9A2}"/>
                  </a:ext>
                </a:extLst>
              </p:cNvPr>
              <p:cNvSpPr>
                <a:spLocks/>
              </p:cNvSpPr>
              <p:nvPr/>
            </p:nvSpPr>
            <p:spPr bwMode="auto">
              <a:xfrm>
                <a:off x="6986290" y="1425905"/>
                <a:ext cx="12623" cy="22090"/>
              </a:xfrm>
              <a:custGeom>
                <a:avLst/>
                <a:gdLst>
                  <a:gd name="T0" fmla="*/ 0 w 8"/>
                  <a:gd name="T1" fmla="*/ 8 h 14"/>
                  <a:gd name="T2" fmla="*/ 2 w 8"/>
                  <a:gd name="T3" fmla="*/ 10 h 14"/>
                  <a:gd name="T4" fmla="*/ 2 w 8"/>
                  <a:gd name="T5" fmla="*/ 14 h 14"/>
                  <a:gd name="T6" fmla="*/ 4 w 8"/>
                  <a:gd name="T7" fmla="*/ 14 h 14"/>
                  <a:gd name="T8" fmla="*/ 4 w 8"/>
                  <a:gd name="T9" fmla="*/ 10 h 14"/>
                  <a:gd name="T10" fmla="*/ 8 w 8"/>
                  <a:gd name="T11" fmla="*/ 12 h 14"/>
                  <a:gd name="T12" fmla="*/ 8 w 8"/>
                  <a:gd name="T13" fmla="*/ 10 h 14"/>
                  <a:gd name="T14" fmla="*/ 6 w 8"/>
                  <a:gd name="T15" fmla="*/ 8 h 14"/>
                  <a:gd name="T16" fmla="*/ 8 w 8"/>
                  <a:gd name="T17" fmla="*/ 2 h 14"/>
                  <a:gd name="T18" fmla="*/ 6 w 8"/>
                  <a:gd name="T19" fmla="*/ 0 h 14"/>
                  <a:gd name="T20" fmla="*/ 4 w 8"/>
                  <a:gd name="T21" fmla="*/ 8 h 14"/>
                  <a:gd name="T22" fmla="*/ 0 w 8"/>
                  <a:gd name="T23" fmla="*/ 6 h 14"/>
                  <a:gd name="T24" fmla="*/ 0 w 8"/>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8"/>
                    </a:moveTo>
                    <a:lnTo>
                      <a:pt x="2" y="10"/>
                    </a:lnTo>
                    <a:lnTo>
                      <a:pt x="2" y="14"/>
                    </a:lnTo>
                    <a:lnTo>
                      <a:pt x="4" y="14"/>
                    </a:lnTo>
                    <a:lnTo>
                      <a:pt x="4" y="10"/>
                    </a:lnTo>
                    <a:lnTo>
                      <a:pt x="8" y="12"/>
                    </a:lnTo>
                    <a:lnTo>
                      <a:pt x="8" y="10"/>
                    </a:lnTo>
                    <a:lnTo>
                      <a:pt x="6" y="8"/>
                    </a:lnTo>
                    <a:lnTo>
                      <a:pt x="8" y="2"/>
                    </a:lnTo>
                    <a:lnTo>
                      <a:pt x="6" y="0"/>
                    </a:lnTo>
                    <a:lnTo>
                      <a:pt x="4" y="8"/>
                    </a:lnTo>
                    <a:lnTo>
                      <a:pt x="0" y="6"/>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425">
                <a:extLst>
                  <a:ext uri="{FF2B5EF4-FFF2-40B4-BE49-F238E27FC236}">
                    <a16:creationId xmlns:a16="http://schemas.microsoft.com/office/drawing/2014/main" id="{81012B66-1402-46CE-A781-397DC8BDC676}"/>
                  </a:ext>
                </a:extLst>
              </p:cNvPr>
              <p:cNvSpPr>
                <a:spLocks/>
              </p:cNvSpPr>
              <p:nvPr/>
            </p:nvSpPr>
            <p:spPr bwMode="auto">
              <a:xfrm>
                <a:off x="3974184" y="4428544"/>
                <a:ext cx="142006" cy="118339"/>
              </a:xfrm>
              <a:custGeom>
                <a:avLst/>
                <a:gdLst>
                  <a:gd name="T0" fmla="*/ 0 w 46"/>
                  <a:gd name="T1" fmla="*/ 24 h 38"/>
                  <a:gd name="T2" fmla="*/ 43 w 46"/>
                  <a:gd name="T3" fmla="*/ 25 h 38"/>
                  <a:gd name="T4" fmla="*/ 46 w 46"/>
                  <a:gd name="T5" fmla="*/ 22 h 38"/>
                  <a:gd name="T6" fmla="*/ 28 w 46"/>
                  <a:gd name="T7" fmla="*/ 0 h 38"/>
                  <a:gd name="T8" fmla="*/ 0 w 46"/>
                  <a:gd name="T9" fmla="*/ 24 h 38"/>
                </a:gdLst>
                <a:ahLst/>
                <a:cxnLst>
                  <a:cxn ang="0">
                    <a:pos x="T0" y="T1"/>
                  </a:cxn>
                  <a:cxn ang="0">
                    <a:pos x="T2" y="T3"/>
                  </a:cxn>
                  <a:cxn ang="0">
                    <a:pos x="T4" y="T5"/>
                  </a:cxn>
                  <a:cxn ang="0">
                    <a:pos x="T6" y="T7"/>
                  </a:cxn>
                  <a:cxn ang="0">
                    <a:pos x="T8" y="T9"/>
                  </a:cxn>
                </a:cxnLst>
                <a:rect l="0" t="0" r="r" b="b"/>
                <a:pathLst>
                  <a:path w="46" h="38">
                    <a:moveTo>
                      <a:pt x="0" y="24"/>
                    </a:moveTo>
                    <a:cubicBezTo>
                      <a:pt x="1" y="25"/>
                      <a:pt x="28" y="38"/>
                      <a:pt x="43" y="25"/>
                    </a:cubicBezTo>
                    <a:cubicBezTo>
                      <a:pt x="46" y="22"/>
                      <a:pt x="46" y="22"/>
                      <a:pt x="46" y="22"/>
                    </a:cubicBezTo>
                    <a:cubicBezTo>
                      <a:pt x="28" y="0"/>
                      <a:pt x="28" y="0"/>
                      <a:pt x="28" y="0"/>
                    </a:cubicBezTo>
                    <a:lnTo>
                      <a:pt x="0" y="2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426">
                <a:extLst>
                  <a:ext uri="{FF2B5EF4-FFF2-40B4-BE49-F238E27FC236}">
                    <a16:creationId xmlns:a16="http://schemas.microsoft.com/office/drawing/2014/main" id="{45741F84-788F-4CEC-B348-C1004BC26E28}"/>
                  </a:ext>
                </a:extLst>
              </p:cNvPr>
              <p:cNvSpPr>
                <a:spLocks/>
              </p:cNvSpPr>
              <p:nvPr/>
            </p:nvSpPr>
            <p:spPr bwMode="auto">
              <a:xfrm>
                <a:off x="3945783" y="4316518"/>
                <a:ext cx="167252" cy="187764"/>
              </a:xfrm>
              <a:custGeom>
                <a:avLst/>
                <a:gdLst>
                  <a:gd name="T0" fmla="*/ 15 w 54"/>
                  <a:gd name="T1" fmla="*/ 17 h 60"/>
                  <a:gd name="T2" fmla="*/ 9 w 54"/>
                  <a:gd name="T3" fmla="*/ 60 h 60"/>
                  <a:gd name="T4" fmla="*/ 54 w 54"/>
                  <a:gd name="T5" fmla="*/ 22 h 60"/>
                  <a:gd name="T6" fmla="*/ 36 w 54"/>
                  <a:gd name="T7" fmla="*/ 0 h 60"/>
                  <a:gd name="T8" fmla="*/ 15 w 54"/>
                  <a:gd name="T9" fmla="*/ 17 h 60"/>
                </a:gdLst>
                <a:ahLst/>
                <a:cxnLst>
                  <a:cxn ang="0">
                    <a:pos x="T0" y="T1"/>
                  </a:cxn>
                  <a:cxn ang="0">
                    <a:pos x="T2" y="T3"/>
                  </a:cxn>
                  <a:cxn ang="0">
                    <a:pos x="T4" y="T5"/>
                  </a:cxn>
                  <a:cxn ang="0">
                    <a:pos x="T6" y="T7"/>
                  </a:cxn>
                  <a:cxn ang="0">
                    <a:pos x="T8" y="T9"/>
                  </a:cxn>
                </a:cxnLst>
                <a:rect l="0" t="0" r="r" b="b"/>
                <a:pathLst>
                  <a:path w="54" h="60">
                    <a:moveTo>
                      <a:pt x="15" y="17"/>
                    </a:moveTo>
                    <a:cubicBezTo>
                      <a:pt x="0" y="29"/>
                      <a:pt x="7" y="58"/>
                      <a:pt x="9" y="60"/>
                    </a:cubicBezTo>
                    <a:cubicBezTo>
                      <a:pt x="54" y="22"/>
                      <a:pt x="54" y="22"/>
                      <a:pt x="54" y="22"/>
                    </a:cubicBezTo>
                    <a:cubicBezTo>
                      <a:pt x="36" y="0"/>
                      <a:pt x="36" y="0"/>
                      <a:pt x="36" y="0"/>
                    </a:cubicBezTo>
                    <a:lnTo>
                      <a:pt x="15" y="17"/>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427">
                <a:extLst>
                  <a:ext uri="{FF2B5EF4-FFF2-40B4-BE49-F238E27FC236}">
                    <a16:creationId xmlns:a16="http://schemas.microsoft.com/office/drawing/2014/main" id="{0752E733-E7B0-42DA-8F09-A1B8B092EEFF}"/>
                  </a:ext>
                </a:extLst>
              </p:cNvPr>
              <p:cNvSpPr>
                <a:spLocks/>
              </p:cNvSpPr>
              <p:nvPr/>
            </p:nvSpPr>
            <p:spPr bwMode="auto">
              <a:xfrm>
                <a:off x="4060965" y="4385943"/>
                <a:ext cx="112027" cy="112027"/>
              </a:xfrm>
              <a:custGeom>
                <a:avLst/>
                <a:gdLst>
                  <a:gd name="T0" fmla="*/ 0 w 71"/>
                  <a:gd name="T1" fmla="*/ 27 h 71"/>
                  <a:gd name="T2" fmla="*/ 35 w 71"/>
                  <a:gd name="T3" fmla="*/ 71 h 71"/>
                  <a:gd name="T4" fmla="*/ 71 w 71"/>
                  <a:gd name="T5" fmla="*/ 43 h 71"/>
                  <a:gd name="T6" fmla="*/ 33 w 71"/>
                  <a:gd name="T7" fmla="*/ 0 h 71"/>
                  <a:gd name="T8" fmla="*/ 0 w 71"/>
                  <a:gd name="T9" fmla="*/ 27 h 71"/>
                </a:gdLst>
                <a:ahLst/>
                <a:cxnLst>
                  <a:cxn ang="0">
                    <a:pos x="T0" y="T1"/>
                  </a:cxn>
                  <a:cxn ang="0">
                    <a:pos x="T2" y="T3"/>
                  </a:cxn>
                  <a:cxn ang="0">
                    <a:pos x="T4" y="T5"/>
                  </a:cxn>
                  <a:cxn ang="0">
                    <a:pos x="T6" y="T7"/>
                  </a:cxn>
                  <a:cxn ang="0">
                    <a:pos x="T8" y="T9"/>
                  </a:cxn>
                </a:cxnLst>
                <a:rect l="0" t="0" r="r" b="b"/>
                <a:pathLst>
                  <a:path w="71" h="71">
                    <a:moveTo>
                      <a:pt x="0" y="27"/>
                    </a:moveTo>
                    <a:lnTo>
                      <a:pt x="35" y="71"/>
                    </a:lnTo>
                    <a:lnTo>
                      <a:pt x="71" y="43"/>
                    </a:lnTo>
                    <a:lnTo>
                      <a:pt x="33" y="0"/>
                    </a:lnTo>
                    <a:lnTo>
                      <a:pt x="0" y="2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428">
                <a:extLst>
                  <a:ext uri="{FF2B5EF4-FFF2-40B4-BE49-F238E27FC236}">
                    <a16:creationId xmlns:a16="http://schemas.microsoft.com/office/drawing/2014/main" id="{6779E550-1B49-4284-ACBC-633860A0B7B9}"/>
                  </a:ext>
                </a:extLst>
              </p:cNvPr>
              <p:cNvSpPr>
                <a:spLocks/>
              </p:cNvSpPr>
              <p:nvPr/>
            </p:nvSpPr>
            <p:spPr bwMode="auto">
              <a:xfrm>
                <a:off x="4064121" y="4408033"/>
                <a:ext cx="80471" cy="86782"/>
              </a:xfrm>
              <a:custGeom>
                <a:avLst/>
                <a:gdLst>
                  <a:gd name="T0" fmla="*/ 26 w 26"/>
                  <a:gd name="T1" fmla="*/ 20 h 28"/>
                  <a:gd name="T2" fmla="*/ 23 w 26"/>
                  <a:gd name="T3" fmla="*/ 19 h 28"/>
                  <a:gd name="T4" fmla="*/ 23 w 26"/>
                  <a:gd name="T5" fmla="*/ 16 h 28"/>
                  <a:gd name="T6" fmla="*/ 20 w 26"/>
                  <a:gd name="T7" fmla="*/ 15 h 28"/>
                  <a:gd name="T8" fmla="*/ 19 w 26"/>
                  <a:gd name="T9" fmla="*/ 13 h 28"/>
                  <a:gd name="T10" fmla="*/ 17 w 26"/>
                  <a:gd name="T11" fmla="*/ 11 h 28"/>
                  <a:gd name="T12" fmla="*/ 16 w 26"/>
                  <a:gd name="T13" fmla="*/ 9 h 28"/>
                  <a:gd name="T14" fmla="*/ 14 w 26"/>
                  <a:gd name="T15" fmla="*/ 8 h 28"/>
                  <a:gd name="T16" fmla="*/ 13 w 26"/>
                  <a:gd name="T17" fmla="*/ 5 h 28"/>
                  <a:gd name="T18" fmla="*/ 11 w 26"/>
                  <a:gd name="T19" fmla="*/ 4 h 28"/>
                  <a:gd name="T20" fmla="*/ 10 w 26"/>
                  <a:gd name="T21" fmla="*/ 2 h 28"/>
                  <a:gd name="T22" fmla="*/ 7 w 26"/>
                  <a:gd name="T23" fmla="*/ 0 h 28"/>
                  <a:gd name="T24" fmla="*/ 0 w 26"/>
                  <a:gd name="T25" fmla="*/ 6 h 28"/>
                  <a:gd name="T26" fmla="*/ 3 w 26"/>
                  <a:gd name="T27" fmla="*/ 7 h 28"/>
                  <a:gd name="T28" fmla="*/ 4 w 26"/>
                  <a:gd name="T29" fmla="*/ 10 h 28"/>
                  <a:gd name="T30" fmla="*/ 6 w 26"/>
                  <a:gd name="T31" fmla="*/ 11 h 28"/>
                  <a:gd name="T32" fmla="*/ 7 w 26"/>
                  <a:gd name="T33" fmla="*/ 14 h 28"/>
                  <a:gd name="T34" fmla="*/ 9 w 26"/>
                  <a:gd name="T35" fmla="*/ 15 h 28"/>
                  <a:gd name="T36" fmla="*/ 10 w 26"/>
                  <a:gd name="T37" fmla="*/ 17 h 28"/>
                  <a:gd name="T38" fmla="*/ 12 w 26"/>
                  <a:gd name="T39" fmla="*/ 19 h 28"/>
                  <a:gd name="T40" fmla="*/ 13 w 26"/>
                  <a:gd name="T41" fmla="*/ 21 h 28"/>
                  <a:gd name="T42" fmla="*/ 15 w 26"/>
                  <a:gd name="T43" fmla="*/ 22 h 28"/>
                  <a:gd name="T44" fmla="*/ 16 w 26"/>
                  <a:gd name="T45" fmla="*/ 25 h 28"/>
                  <a:gd name="T46" fmla="*/ 19 w 26"/>
                  <a:gd name="T47" fmla="*/ 26 h 28"/>
                  <a:gd name="T48" fmla="*/ 19 w 26"/>
                  <a:gd name="T49" fmla="*/ 28 h 28"/>
                  <a:gd name="T50" fmla="*/ 26 w 26"/>
                  <a:gd name="T51" fmla="*/ 22 h 28"/>
                  <a:gd name="T52" fmla="*/ 26 w 26"/>
                  <a:gd name="T5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26" y="20"/>
                    </a:moveTo>
                    <a:cubicBezTo>
                      <a:pt x="25" y="19"/>
                      <a:pt x="24" y="20"/>
                      <a:pt x="23" y="19"/>
                    </a:cubicBezTo>
                    <a:cubicBezTo>
                      <a:pt x="23" y="18"/>
                      <a:pt x="23" y="17"/>
                      <a:pt x="23" y="16"/>
                    </a:cubicBezTo>
                    <a:cubicBezTo>
                      <a:pt x="22" y="16"/>
                      <a:pt x="21" y="16"/>
                      <a:pt x="20" y="15"/>
                    </a:cubicBezTo>
                    <a:cubicBezTo>
                      <a:pt x="20" y="14"/>
                      <a:pt x="20" y="13"/>
                      <a:pt x="19" y="13"/>
                    </a:cubicBezTo>
                    <a:cubicBezTo>
                      <a:pt x="19" y="12"/>
                      <a:pt x="18" y="12"/>
                      <a:pt x="17" y="11"/>
                    </a:cubicBezTo>
                    <a:cubicBezTo>
                      <a:pt x="17" y="11"/>
                      <a:pt x="17" y="10"/>
                      <a:pt x="16" y="9"/>
                    </a:cubicBezTo>
                    <a:cubicBezTo>
                      <a:pt x="16" y="8"/>
                      <a:pt x="15" y="8"/>
                      <a:pt x="14" y="8"/>
                    </a:cubicBezTo>
                    <a:cubicBezTo>
                      <a:pt x="13" y="7"/>
                      <a:pt x="14" y="6"/>
                      <a:pt x="13" y="5"/>
                    </a:cubicBezTo>
                    <a:cubicBezTo>
                      <a:pt x="13" y="5"/>
                      <a:pt x="12" y="5"/>
                      <a:pt x="11" y="4"/>
                    </a:cubicBezTo>
                    <a:cubicBezTo>
                      <a:pt x="10" y="3"/>
                      <a:pt x="11" y="2"/>
                      <a:pt x="10" y="2"/>
                    </a:cubicBezTo>
                    <a:cubicBezTo>
                      <a:pt x="10" y="1"/>
                      <a:pt x="8" y="1"/>
                      <a:pt x="7" y="0"/>
                    </a:cubicBezTo>
                    <a:cubicBezTo>
                      <a:pt x="0" y="6"/>
                      <a:pt x="0" y="6"/>
                      <a:pt x="0" y="6"/>
                    </a:cubicBezTo>
                    <a:cubicBezTo>
                      <a:pt x="1" y="7"/>
                      <a:pt x="3" y="7"/>
                      <a:pt x="3" y="7"/>
                    </a:cubicBezTo>
                    <a:cubicBezTo>
                      <a:pt x="4" y="8"/>
                      <a:pt x="3" y="9"/>
                      <a:pt x="4" y="10"/>
                    </a:cubicBezTo>
                    <a:cubicBezTo>
                      <a:pt x="5" y="11"/>
                      <a:pt x="6" y="10"/>
                      <a:pt x="6" y="11"/>
                    </a:cubicBezTo>
                    <a:cubicBezTo>
                      <a:pt x="7" y="12"/>
                      <a:pt x="6" y="13"/>
                      <a:pt x="7" y="14"/>
                    </a:cubicBezTo>
                    <a:cubicBezTo>
                      <a:pt x="8" y="14"/>
                      <a:pt x="9" y="14"/>
                      <a:pt x="9" y="15"/>
                    </a:cubicBezTo>
                    <a:cubicBezTo>
                      <a:pt x="10" y="16"/>
                      <a:pt x="10" y="17"/>
                      <a:pt x="10" y="17"/>
                    </a:cubicBezTo>
                    <a:cubicBezTo>
                      <a:pt x="11" y="18"/>
                      <a:pt x="12" y="18"/>
                      <a:pt x="12" y="19"/>
                    </a:cubicBezTo>
                    <a:cubicBezTo>
                      <a:pt x="13" y="19"/>
                      <a:pt x="13" y="20"/>
                      <a:pt x="13" y="21"/>
                    </a:cubicBezTo>
                    <a:cubicBezTo>
                      <a:pt x="14" y="22"/>
                      <a:pt x="15" y="21"/>
                      <a:pt x="15" y="22"/>
                    </a:cubicBezTo>
                    <a:cubicBezTo>
                      <a:pt x="16" y="23"/>
                      <a:pt x="16" y="24"/>
                      <a:pt x="16" y="25"/>
                    </a:cubicBezTo>
                    <a:cubicBezTo>
                      <a:pt x="17" y="26"/>
                      <a:pt x="18" y="25"/>
                      <a:pt x="19" y="26"/>
                    </a:cubicBezTo>
                    <a:cubicBezTo>
                      <a:pt x="19" y="27"/>
                      <a:pt x="19" y="27"/>
                      <a:pt x="19" y="28"/>
                    </a:cubicBezTo>
                    <a:cubicBezTo>
                      <a:pt x="26" y="22"/>
                      <a:pt x="26" y="22"/>
                      <a:pt x="26" y="22"/>
                    </a:cubicBezTo>
                    <a:cubicBezTo>
                      <a:pt x="26" y="21"/>
                      <a:pt x="26" y="21"/>
                      <a:pt x="26" y="2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429">
                <a:extLst>
                  <a:ext uri="{FF2B5EF4-FFF2-40B4-BE49-F238E27FC236}">
                    <a16:creationId xmlns:a16="http://schemas.microsoft.com/office/drawing/2014/main" id="{BA68C393-A5B6-4286-B786-B7AA285818F4}"/>
                  </a:ext>
                </a:extLst>
              </p:cNvPr>
              <p:cNvSpPr>
                <a:spLocks/>
              </p:cNvSpPr>
              <p:nvPr/>
            </p:nvSpPr>
            <p:spPr bwMode="auto">
              <a:xfrm>
                <a:off x="4073588" y="4414344"/>
                <a:ext cx="64692" cy="74159"/>
              </a:xfrm>
              <a:custGeom>
                <a:avLst/>
                <a:gdLst>
                  <a:gd name="T0" fmla="*/ 20 w 21"/>
                  <a:gd name="T1" fmla="*/ 20 h 24"/>
                  <a:gd name="T2" fmla="*/ 18 w 21"/>
                  <a:gd name="T3" fmla="*/ 19 h 24"/>
                  <a:gd name="T4" fmla="*/ 17 w 21"/>
                  <a:gd name="T5" fmla="*/ 16 h 24"/>
                  <a:gd name="T6" fmla="*/ 15 w 21"/>
                  <a:gd name="T7" fmla="*/ 15 h 24"/>
                  <a:gd name="T8" fmla="*/ 14 w 21"/>
                  <a:gd name="T9" fmla="*/ 13 h 24"/>
                  <a:gd name="T10" fmla="*/ 12 w 21"/>
                  <a:gd name="T11" fmla="*/ 11 h 24"/>
                  <a:gd name="T12" fmla="*/ 11 w 21"/>
                  <a:gd name="T13" fmla="*/ 9 h 24"/>
                  <a:gd name="T14" fmla="*/ 9 w 21"/>
                  <a:gd name="T15" fmla="*/ 8 h 24"/>
                  <a:gd name="T16" fmla="*/ 8 w 21"/>
                  <a:gd name="T17" fmla="*/ 5 h 24"/>
                  <a:gd name="T18" fmla="*/ 6 w 21"/>
                  <a:gd name="T19" fmla="*/ 4 h 24"/>
                  <a:gd name="T20" fmla="*/ 5 w 21"/>
                  <a:gd name="T21" fmla="*/ 2 h 24"/>
                  <a:gd name="T22" fmla="*/ 2 w 21"/>
                  <a:gd name="T23" fmla="*/ 0 h 24"/>
                  <a:gd name="T24" fmla="*/ 0 w 21"/>
                  <a:gd name="T25" fmla="*/ 2 h 24"/>
                  <a:gd name="T26" fmla="*/ 3 w 21"/>
                  <a:gd name="T27" fmla="*/ 3 h 24"/>
                  <a:gd name="T28" fmla="*/ 3 w 21"/>
                  <a:gd name="T29" fmla="*/ 6 h 24"/>
                  <a:gd name="T30" fmla="*/ 6 w 21"/>
                  <a:gd name="T31" fmla="*/ 7 h 24"/>
                  <a:gd name="T32" fmla="*/ 6 w 21"/>
                  <a:gd name="T33" fmla="*/ 10 h 24"/>
                  <a:gd name="T34" fmla="*/ 9 w 21"/>
                  <a:gd name="T35" fmla="*/ 11 h 24"/>
                  <a:gd name="T36" fmla="*/ 10 w 21"/>
                  <a:gd name="T37" fmla="*/ 13 h 24"/>
                  <a:gd name="T38" fmla="*/ 12 w 21"/>
                  <a:gd name="T39" fmla="*/ 15 h 24"/>
                  <a:gd name="T40" fmla="*/ 13 w 21"/>
                  <a:gd name="T41" fmla="*/ 17 h 24"/>
                  <a:gd name="T42" fmla="*/ 15 w 21"/>
                  <a:gd name="T43" fmla="*/ 18 h 24"/>
                  <a:gd name="T44" fmla="*/ 16 w 21"/>
                  <a:gd name="T45" fmla="*/ 21 h 24"/>
                  <a:gd name="T46" fmla="*/ 18 w 21"/>
                  <a:gd name="T47" fmla="*/ 22 h 24"/>
                  <a:gd name="T48" fmla="*/ 19 w 21"/>
                  <a:gd name="T49" fmla="*/ 24 h 24"/>
                  <a:gd name="T50" fmla="*/ 21 w 21"/>
                  <a:gd name="T51" fmla="*/ 22 h 24"/>
                  <a:gd name="T52" fmla="*/ 20 w 21"/>
                  <a:gd name="T5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4">
                    <a:moveTo>
                      <a:pt x="20" y="20"/>
                    </a:moveTo>
                    <a:cubicBezTo>
                      <a:pt x="20" y="19"/>
                      <a:pt x="19" y="20"/>
                      <a:pt x="18" y="19"/>
                    </a:cubicBezTo>
                    <a:cubicBezTo>
                      <a:pt x="17" y="18"/>
                      <a:pt x="18" y="17"/>
                      <a:pt x="17" y="16"/>
                    </a:cubicBezTo>
                    <a:cubicBezTo>
                      <a:pt x="17" y="16"/>
                      <a:pt x="16" y="16"/>
                      <a:pt x="15" y="15"/>
                    </a:cubicBezTo>
                    <a:cubicBezTo>
                      <a:pt x="14" y="14"/>
                      <a:pt x="15" y="13"/>
                      <a:pt x="14" y="13"/>
                    </a:cubicBezTo>
                    <a:cubicBezTo>
                      <a:pt x="13" y="12"/>
                      <a:pt x="12" y="12"/>
                      <a:pt x="12" y="11"/>
                    </a:cubicBezTo>
                    <a:cubicBezTo>
                      <a:pt x="11" y="11"/>
                      <a:pt x="12" y="10"/>
                      <a:pt x="11" y="9"/>
                    </a:cubicBezTo>
                    <a:cubicBezTo>
                      <a:pt x="10" y="8"/>
                      <a:pt x="9" y="8"/>
                      <a:pt x="9" y="8"/>
                    </a:cubicBezTo>
                    <a:cubicBezTo>
                      <a:pt x="8" y="7"/>
                      <a:pt x="9" y="6"/>
                      <a:pt x="8" y="5"/>
                    </a:cubicBezTo>
                    <a:cubicBezTo>
                      <a:pt x="7" y="5"/>
                      <a:pt x="6" y="5"/>
                      <a:pt x="6" y="4"/>
                    </a:cubicBezTo>
                    <a:cubicBezTo>
                      <a:pt x="5" y="3"/>
                      <a:pt x="6" y="3"/>
                      <a:pt x="5" y="2"/>
                    </a:cubicBezTo>
                    <a:cubicBezTo>
                      <a:pt x="4" y="1"/>
                      <a:pt x="3" y="1"/>
                      <a:pt x="2" y="0"/>
                    </a:cubicBezTo>
                    <a:cubicBezTo>
                      <a:pt x="0" y="2"/>
                      <a:pt x="0" y="2"/>
                      <a:pt x="0" y="2"/>
                    </a:cubicBezTo>
                    <a:cubicBezTo>
                      <a:pt x="1" y="3"/>
                      <a:pt x="2" y="3"/>
                      <a:pt x="3" y="3"/>
                    </a:cubicBezTo>
                    <a:cubicBezTo>
                      <a:pt x="3" y="4"/>
                      <a:pt x="3" y="5"/>
                      <a:pt x="3" y="6"/>
                    </a:cubicBezTo>
                    <a:cubicBezTo>
                      <a:pt x="4" y="7"/>
                      <a:pt x="5" y="6"/>
                      <a:pt x="6" y="7"/>
                    </a:cubicBezTo>
                    <a:cubicBezTo>
                      <a:pt x="6" y="8"/>
                      <a:pt x="6" y="9"/>
                      <a:pt x="6" y="10"/>
                    </a:cubicBezTo>
                    <a:cubicBezTo>
                      <a:pt x="7" y="10"/>
                      <a:pt x="8" y="10"/>
                      <a:pt x="9" y="11"/>
                    </a:cubicBezTo>
                    <a:cubicBezTo>
                      <a:pt x="9" y="12"/>
                      <a:pt x="9" y="13"/>
                      <a:pt x="10" y="13"/>
                    </a:cubicBezTo>
                    <a:cubicBezTo>
                      <a:pt x="10" y="14"/>
                      <a:pt x="11" y="14"/>
                      <a:pt x="12" y="15"/>
                    </a:cubicBezTo>
                    <a:cubicBezTo>
                      <a:pt x="12" y="15"/>
                      <a:pt x="12" y="16"/>
                      <a:pt x="13" y="17"/>
                    </a:cubicBezTo>
                    <a:cubicBezTo>
                      <a:pt x="13" y="18"/>
                      <a:pt x="14" y="17"/>
                      <a:pt x="15" y="18"/>
                    </a:cubicBezTo>
                    <a:cubicBezTo>
                      <a:pt x="16" y="19"/>
                      <a:pt x="15" y="20"/>
                      <a:pt x="16" y="21"/>
                    </a:cubicBezTo>
                    <a:cubicBezTo>
                      <a:pt x="16" y="22"/>
                      <a:pt x="17" y="21"/>
                      <a:pt x="18" y="22"/>
                    </a:cubicBezTo>
                    <a:cubicBezTo>
                      <a:pt x="19" y="23"/>
                      <a:pt x="18" y="23"/>
                      <a:pt x="19" y="24"/>
                    </a:cubicBezTo>
                    <a:cubicBezTo>
                      <a:pt x="21" y="22"/>
                      <a:pt x="21" y="22"/>
                      <a:pt x="21" y="22"/>
                    </a:cubicBezTo>
                    <a:cubicBezTo>
                      <a:pt x="20" y="21"/>
                      <a:pt x="21" y="21"/>
                      <a:pt x="20"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430">
                <a:extLst>
                  <a:ext uri="{FF2B5EF4-FFF2-40B4-BE49-F238E27FC236}">
                    <a16:creationId xmlns:a16="http://schemas.microsoft.com/office/drawing/2014/main" id="{6930623A-A2FC-416F-8878-F184A4CD239F}"/>
                  </a:ext>
                </a:extLst>
              </p:cNvPr>
              <p:cNvSpPr>
                <a:spLocks/>
              </p:cNvSpPr>
              <p:nvPr/>
            </p:nvSpPr>
            <p:spPr bwMode="auto">
              <a:xfrm>
                <a:off x="4051498" y="4441167"/>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9"/>
                      <a:pt x="5" y="8"/>
                      <a:pt x="5" y="8"/>
                    </a:cubicBezTo>
                    <a:cubicBezTo>
                      <a:pt x="5" y="9"/>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1"/>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2"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431">
                <a:extLst>
                  <a:ext uri="{FF2B5EF4-FFF2-40B4-BE49-F238E27FC236}">
                    <a16:creationId xmlns:a16="http://schemas.microsoft.com/office/drawing/2014/main" id="{8696F1CA-E8FC-4C7D-9D66-0D707989DB90}"/>
                  </a:ext>
                </a:extLst>
              </p:cNvPr>
              <p:cNvSpPr>
                <a:spLocks/>
              </p:cNvSpPr>
              <p:nvPr/>
            </p:nvSpPr>
            <p:spPr bwMode="auto">
              <a:xfrm>
                <a:off x="4048343" y="4466412"/>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432">
                <a:extLst>
                  <a:ext uri="{FF2B5EF4-FFF2-40B4-BE49-F238E27FC236}">
                    <a16:creationId xmlns:a16="http://schemas.microsoft.com/office/drawing/2014/main" id="{6A0D8C52-F3EE-40CF-B553-066AEBF9D0D7}"/>
                  </a:ext>
                </a:extLst>
              </p:cNvPr>
              <p:cNvSpPr>
                <a:spLocks/>
              </p:cNvSpPr>
              <p:nvPr/>
            </p:nvSpPr>
            <p:spPr bwMode="auto">
              <a:xfrm>
                <a:off x="4048343" y="4460101"/>
                <a:ext cx="3156" cy="3156"/>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 name="T12" fmla="*/ 1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433">
                <a:extLst>
                  <a:ext uri="{FF2B5EF4-FFF2-40B4-BE49-F238E27FC236}">
                    <a16:creationId xmlns:a16="http://schemas.microsoft.com/office/drawing/2014/main" id="{41C5602C-4148-4B69-A8A7-1BA25475BA5F}"/>
                  </a:ext>
                </a:extLst>
              </p:cNvPr>
              <p:cNvSpPr>
                <a:spLocks/>
              </p:cNvSpPr>
              <p:nvPr/>
            </p:nvSpPr>
            <p:spPr bwMode="auto">
              <a:xfrm>
                <a:off x="4045187" y="4463257"/>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434">
                <a:extLst>
                  <a:ext uri="{FF2B5EF4-FFF2-40B4-BE49-F238E27FC236}">
                    <a16:creationId xmlns:a16="http://schemas.microsoft.com/office/drawing/2014/main" id="{31942B5F-0151-4D61-BFBC-8D123C67EF16}"/>
                  </a:ext>
                </a:extLst>
              </p:cNvPr>
              <p:cNvSpPr>
                <a:spLocks/>
              </p:cNvSpPr>
              <p:nvPr/>
            </p:nvSpPr>
            <p:spPr bwMode="auto">
              <a:xfrm>
                <a:off x="4045187" y="4460101"/>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435">
                <a:extLst>
                  <a:ext uri="{FF2B5EF4-FFF2-40B4-BE49-F238E27FC236}">
                    <a16:creationId xmlns:a16="http://schemas.microsoft.com/office/drawing/2014/main" id="{8459A2E0-5700-4C36-BCF4-DBBBEF1241E7}"/>
                  </a:ext>
                </a:extLst>
              </p:cNvPr>
              <p:cNvSpPr>
                <a:spLocks/>
              </p:cNvSpPr>
              <p:nvPr/>
            </p:nvSpPr>
            <p:spPr bwMode="auto">
              <a:xfrm>
                <a:off x="4057810" y="4444323"/>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436">
                <a:extLst>
                  <a:ext uri="{FF2B5EF4-FFF2-40B4-BE49-F238E27FC236}">
                    <a16:creationId xmlns:a16="http://schemas.microsoft.com/office/drawing/2014/main" id="{6DB3B84F-0D3F-4AAD-AF79-67DF7C6508D0}"/>
                  </a:ext>
                </a:extLst>
              </p:cNvPr>
              <p:cNvSpPr>
                <a:spLocks/>
              </p:cNvSpPr>
              <p:nvPr/>
            </p:nvSpPr>
            <p:spPr bwMode="auto">
              <a:xfrm>
                <a:off x="4076744" y="4472724"/>
                <a:ext cx="18934" cy="41024"/>
              </a:xfrm>
              <a:custGeom>
                <a:avLst/>
                <a:gdLst>
                  <a:gd name="T0" fmla="*/ 4 w 6"/>
                  <a:gd name="T1" fmla="*/ 12 h 13"/>
                  <a:gd name="T2" fmla="*/ 4 w 6"/>
                  <a:gd name="T3" fmla="*/ 10 h 13"/>
                  <a:gd name="T4" fmla="*/ 5 w 6"/>
                  <a:gd name="T5" fmla="*/ 10 h 13"/>
                  <a:gd name="T6" fmla="*/ 5 w 6"/>
                  <a:gd name="T7" fmla="*/ 10 h 13"/>
                  <a:gd name="T8" fmla="*/ 5 w 6"/>
                  <a:gd name="T9" fmla="*/ 9 h 13"/>
                  <a:gd name="T10" fmla="*/ 5 w 6"/>
                  <a:gd name="T11" fmla="*/ 9 h 13"/>
                  <a:gd name="T12" fmla="*/ 6 w 6"/>
                  <a:gd name="T13" fmla="*/ 9 h 13"/>
                  <a:gd name="T14" fmla="*/ 6 w 6"/>
                  <a:gd name="T15" fmla="*/ 9 h 13"/>
                  <a:gd name="T16" fmla="*/ 5 w 6"/>
                  <a:gd name="T17" fmla="*/ 8 h 13"/>
                  <a:gd name="T18" fmla="*/ 4 w 6"/>
                  <a:gd name="T19" fmla="*/ 7 h 13"/>
                  <a:gd name="T20" fmla="*/ 4 w 6"/>
                  <a:gd name="T21" fmla="*/ 6 h 13"/>
                  <a:gd name="T22" fmla="*/ 4 w 6"/>
                  <a:gd name="T23" fmla="*/ 4 h 13"/>
                  <a:gd name="T24" fmla="*/ 3 w 6"/>
                  <a:gd name="T25" fmla="*/ 3 h 13"/>
                  <a:gd name="T26" fmla="*/ 3 w 6"/>
                  <a:gd name="T27" fmla="*/ 1 h 13"/>
                  <a:gd name="T28" fmla="*/ 2 w 6"/>
                  <a:gd name="T29" fmla="*/ 1 h 13"/>
                  <a:gd name="T30" fmla="*/ 2 w 6"/>
                  <a:gd name="T31" fmla="*/ 1 h 13"/>
                  <a:gd name="T32" fmla="*/ 1 w 6"/>
                  <a:gd name="T33" fmla="*/ 0 h 13"/>
                  <a:gd name="T34" fmla="*/ 0 w 6"/>
                  <a:gd name="T35" fmla="*/ 0 h 13"/>
                  <a:gd name="T36" fmla="*/ 1 w 6"/>
                  <a:gd name="T37" fmla="*/ 2 h 13"/>
                  <a:gd name="T38" fmla="*/ 1 w 6"/>
                  <a:gd name="T39" fmla="*/ 3 h 13"/>
                  <a:gd name="T40" fmla="*/ 0 w 6"/>
                  <a:gd name="T41" fmla="*/ 4 h 13"/>
                  <a:gd name="T42" fmla="*/ 0 w 6"/>
                  <a:gd name="T43" fmla="*/ 7 h 13"/>
                  <a:gd name="T44" fmla="*/ 1 w 6"/>
                  <a:gd name="T45" fmla="*/ 8 h 13"/>
                  <a:gd name="T46" fmla="*/ 2 w 6"/>
                  <a:gd name="T47" fmla="*/ 8 h 13"/>
                  <a:gd name="T48" fmla="*/ 3 w 6"/>
                  <a:gd name="T49" fmla="*/ 9 h 13"/>
                  <a:gd name="T50" fmla="*/ 4 w 6"/>
                  <a:gd name="T51" fmla="*/ 11 h 13"/>
                  <a:gd name="T52" fmla="*/ 4 w 6"/>
                  <a:gd name="T53" fmla="*/ 13 h 13"/>
                  <a:gd name="T54" fmla="*/ 4 w 6"/>
                  <a:gd name="T55" fmla="*/ 13 h 13"/>
                  <a:gd name="T56" fmla="*/ 4 w 6"/>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4" y="12"/>
                    </a:moveTo>
                    <a:cubicBezTo>
                      <a:pt x="4" y="12"/>
                      <a:pt x="4" y="10"/>
                      <a:pt x="4" y="10"/>
                    </a:cubicBezTo>
                    <a:cubicBezTo>
                      <a:pt x="5" y="10"/>
                      <a:pt x="5" y="10"/>
                      <a:pt x="5" y="10"/>
                    </a:cubicBezTo>
                    <a:cubicBezTo>
                      <a:pt x="5" y="10"/>
                      <a:pt x="6" y="10"/>
                      <a:pt x="5" y="10"/>
                    </a:cubicBezTo>
                    <a:cubicBezTo>
                      <a:pt x="5" y="10"/>
                      <a:pt x="5" y="9"/>
                      <a:pt x="5" y="9"/>
                    </a:cubicBezTo>
                    <a:cubicBezTo>
                      <a:pt x="5" y="9"/>
                      <a:pt x="5" y="9"/>
                      <a:pt x="5" y="9"/>
                    </a:cubicBezTo>
                    <a:cubicBezTo>
                      <a:pt x="5" y="9"/>
                      <a:pt x="6" y="9"/>
                      <a:pt x="6" y="9"/>
                    </a:cubicBezTo>
                    <a:cubicBezTo>
                      <a:pt x="6" y="9"/>
                      <a:pt x="6" y="9"/>
                      <a:pt x="6" y="9"/>
                    </a:cubicBezTo>
                    <a:cubicBezTo>
                      <a:pt x="6" y="9"/>
                      <a:pt x="5" y="8"/>
                      <a:pt x="5" y="8"/>
                    </a:cubicBezTo>
                    <a:cubicBezTo>
                      <a:pt x="5" y="8"/>
                      <a:pt x="5" y="7"/>
                      <a:pt x="4" y="7"/>
                    </a:cubicBezTo>
                    <a:cubicBezTo>
                      <a:pt x="4" y="7"/>
                      <a:pt x="4" y="6"/>
                      <a:pt x="4" y="6"/>
                    </a:cubicBezTo>
                    <a:cubicBezTo>
                      <a:pt x="4" y="5"/>
                      <a:pt x="4" y="4"/>
                      <a:pt x="4" y="4"/>
                    </a:cubicBezTo>
                    <a:cubicBezTo>
                      <a:pt x="4" y="3"/>
                      <a:pt x="3" y="3"/>
                      <a:pt x="3" y="3"/>
                    </a:cubicBezTo>
                    <a:cubicBezTo>
                      <a:pt x="3" y="2"/>
                      <a:pt x="3" y="2"/>
                      <a:pt x="3" y="1"/>
                    </a:cubicBezTo>
                    <a:cubicBezTo>
                      <a:pt x="3" y="1"/>
                      <a:pt x="3" y="1"/>
                      <a:pt x="2" y="1"/>
                    </a:cubicBezTo>
                    <a:cubicBezTo>
                      <a:pt x="2" y="1"/>
                      <a:pt x="2" y="1"/>
                      <a:pt x="2" y="1"/>
                    </a:cubicBezTo>
                    <a:cubicBezTo>
                      <a:pt x="1" y="1"/>
                      <a:pt x="1" y="0"/>
                      <a:pt x="1" y="0"/>
                    </a:cubicBezTo>
                    <a:cubicBezTo>
                      <a:pt x="1" y="0"/>
                      <a:pt x="0" y="0"/>
                      <a:pt x="0" y="0"/>
                    </a:cubicBezTo>
                    <a:cubicBezTo>
                      <a:pt x="1" y="1"/>
                      <a:pt x="1" y="1"/>
                      <a:pt x="1" y="2"/>
                    </a:cubicBezTo>
                    <a:cubicBezTo>
                      <a:pt x="1" y="2"/>
                      <a:pt x="1" y="2"/>
                      <a:pt x="1" y="3"/>
                    </a:cubicBezTo>
                    <a:cubicBezTo>
                      <a:pt x="1" y="3"/>
                      <a:pt x="1" y="4"/>
                      <a:pt x="0" y="4"/>
                    </a:cubicBezTo>
                    <a:cubicBezTo>
                      <a:pt x="0" y="5"/>
                      <a:pt x="0" y="6"/>
                      <a:pt x="0" y="7"/>
                    </a:cubicBezTo>
                    <a:cubicBezTo>
                      <a:pt x="0" y="7"/>
                      <a:pt x="1" y="8"/>
                      <a:pt x="1" y="8"/>
                    </a:cubicBezTo>
                    <a:cubicBezTo>
                      <a:pt x="1" y="8"/>
                      <a:pt x="2" y="8"/>
                      <a:pt x="2" y="8"/>
                    </a:cubicBezTo>
                    <a:cubicBezTo>
                      <a:pt x="3" y="8"/>
                      <a:pt x="3" y="9"/>
                      <a:pt x="3" y="9"/>
                    </a:cubicBezTo>
                    <a:cubicBezTo>
                      <a:pt x="3" y="10"/>
                      <a:pt x="4" y="10"/>
                      <a:pt x="4" y="11"/>
                    </a:cubicBezTo>
                    <a:cubicBezTo>
                      <a:pt x="4" y="11"/>
                      <a:pt x="4" y="12"/>
                      <a:pt x="4" y="13"/>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437">
                <a:extLst>
                  <a:ext uri="{FF2B5EF4-FFF2-40B4-BE49-F238E27FC236}">
                    <a16:creationId xmlns:a16="http://schemas.microsoft.com/office/drawing/2014/main" id="{3798F88D-2B1E-482E-AEB2-39641AAA70BB}"/>
                  </a:ext>
                </a:extLst>
              </p:cNvPr>
              <p:cNvSpPr>
                <a:spLocks/>
              </p:cNvSpPr>
              <p:nvPr/>
            </p:nvSpPr>
            <p:spPr bwMode="auto">
              <a:xfrm>
                <a:off x="4073588" y="4497969"/>
                <a:ext cx="9467" cy="3156"/>
              </a:xfrm>
              <a:custGeom>
                <a:avLst/>
                <a:gdLst>
                  <a:gd name="T0" fmla="*/ 3 w 3"/>
                  <a:gd name="T1" fmla="*/ 0 h 1"/>
                  <a:gd name="T2" fmla="*/ 2 w 3"/>
                  <a:gd name="T3" fmla="*/ 0 h 1"/>
                  <a:gd name="T4" fmla="*/ 2 w 3"/>
                  <a:gd name="T5" fmla="*/ 0 h 1"/>
                  <a:gd name="T6" fmla="*/ 0 w 3"/>
                  <a:gd name="T7" fmla="*/ 0 h 1"/>
                  <a:gd name="T8" fmla="*/ 0 w 3"/>
                  <a:gd name="T9" fmla="*/ 0 h 1"/>
                  <a:gd name="T10" fmla="*/ 2 w 3"/>
                  <a:gd name="T11" fmla="*/ 0 h 1"/>
                  <a:gd name="T12" fmla="*/ 2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cubicBezTo>
                      <a:pt x="3" y="0"/>
                      <a:pt x="3" y="0"/>
                      <a:pt x="2" y="0"/>
                    </a:cubicBezTo>
                    <a:cubicBezTo>
                      <a:pt x="2" y="1"/>
                      <a:pt x="2" y="0"/>
                      <a:pt x="2" y="0"/>
                    </a:cubicBezTo>
                    <a:cubicBezTo>
                      <a:pt x="1" y="0"/>
                      <a:pt x="0" y="0"/>
                      <a:pt x="0" y="0"/>
                    </a:cubicBezTo>
                    <a:cubicBezTo>
                      <a:pt x="0" y="0"/>
                      <a:pt x="0" y="0"/>
                      <a:pt x="0" y="0"/>
                    </a:cubicBezTo>
                    <a:cubicBezTo>
                      <a:pt x="2" y="0"/>
                      <a:pt x="2" y="0"/>
                      <a:pt x="2" y="0"/>
                    </a:cubicBezTo>
                    <a:cubicBezTo>
                      <a:pt x="2" y="0"/>
                      <a:pt x="2" y="0"/>
                      <a:pt x="2" y="0"/>
                    </a:cubicBezTo>
                    <a:lnTo>
                      <a:pt x="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438">
                <a:extLst>
                  <a:ext uri="{FF2B5EF4-FFF2-40B4-BE49-F238E27FC236}">
                    <a16:creationId xmlns:a16="http://schemas.microsoft.com/office/drawing/2014/main" id="{A42309A9-4526-4624-95ED-6D9AC81B237D}"/>
                  </a:ext>
                </a:extLst>
              </p:cNvPr>
              <p:cNvSpPr>
                <a:spLocks/>
              </p:cNvSpPr>
              <p:nvPr/>
            </p:nvSpPr>
            <p:spPr bwMode="auto">
              <a:xfrm>
                <a:off x="4073588" y="4494814"/>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439">
                <a:extLst>
                  <a:ext uri="{FF2B5EF4-FFF2-40B4-BE49-F238E27FC236}">
                    <a16:creationId xmlns:a16="http://schemas.microsoft.com/office/drawing/2014/main" id="{7D97482F-EDCC-4532-AED8-C1F938A4A9EA}"/>
                  </a:ext>
                </a:extLst>
              </p:cNvPr>
              <p:cNvSpPr>
                <a:spLocks/>
              </p:cNvSpPr>
              <p:nvPr/>
            </p:nvSpPr>
            <p:spPr bwMode="auto">
              <a:xfrm>
                <a:off x="4070432" y="4494814"/>
                <a:ext cx="6311" cy="6311"/>
              </a:xfrm>
              <a:custGeom>
                <a:avLst/>
                <a:gdLst>
                  <a:gd name="T0" fmla="*/ 2 w 4"/>
                  <a:gd name="T1" fmla="*/ 2 h 4"/>
                  <a:gd name="T2" fmla="*/ 2 w 4"/>
                  <a:gd name="T3" fmla="*/ 2 h 4"/>
                  <a:gd name="T4" fmla="*/ 0 w 4"/>
                  <a:gd name="T5" fmla="*/ 0 h 4"/>
                  <a:gd name="T6" fmla="*/ 2 w 4"/>
                  <a:gd name="T7" fmla="*/ 2 h 4"/>
                  <a:gd name="T8" fmla="*/ 0 w 4"/>
                  <a:gd name="T9" fmla="*/ 0 h 4"/>
                  <a:gd name="T10" fmla="*/ 2 w 4"/>
                  <a:gd name="T11" fmla="*/ 2 h 4"/>
                  <a:gd name="T12" fmla="*/ 0 w 4"/>
                  <a:gd name="T13" fmla="*/ 0 h 4"/>
                  <a:gd name="T14" fmla="*/ 2 w 4"/>
                  <a:gd name="T15" fmla="*/ 2 h 4"/>
                  <a:gd name="T16" fmla="*/ 2 w 4"/>
                  <a:gd name="T17" fmla="*/ 2 h 4"/>
                  <a:gd name="T18" fmla="*/ 2 w 4"/>
                  <a:gd name="T19" fmla="*/ 2 h 4"/>
                  <a:gd name="T20" fmla="*/ 4 w 4"/>
                  <a:gd name="T21" fmla="*/ 4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0"/>
                    </a:lnTo>
                    <a:lnTo>
                      <a:pt x="2" y="2"/>
                    </a:lnTo>
                    <a:lnTo>
                      <a:pt x="0" y="0"/>
                    </a:lnTo>
                    <a:lnTo>
                      <a:pt x="2" y="2"/>
                    </a:lnTo>
                    <a:lnTo>
                      <a:pt x="0" y="0"/>
                    </a:lnTo>
                    <a:lnTo>
                      <a:pt x="2" y="2"/>
                    </a:lnTo>
                    <a:lnTo>
                      <a:pt x="2" y="2"/>
                    </a:lnTo>
                    <a:lnTo>
                      <a:pt x="2" y="2"/>
                    </a:lnTo>
                    <a:lnTo>
                      <a:pt x="4"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440">
                <a:extLst>
                  <a:ext uri="{FF2B5EF4-FFF2-40B4-BE49-F238E27FC236}">
                    <a16:creationId xmlns:a16="http://schemas.microsoft.com/office/drawing/2014/main" id="{3804F19B-4003-4E04-8207-00D646706FD6}"/>
                  </a:ext>
                </a:extLst>
              </p:cNvPr>
              <p:cNvSpPr>
                <a:spLocks/>
              </p:cNvSpPr>
              <p:nvPr/>
            </p:nvSpPr>
            <p:spPr bwMode="auto">
              <a:xfrm>
                <a:off x="4070432" y="4491658"/>
                <a:ext cx="6311" cy="3156"/>
              </a:xfrm>
              <a:custGeom>
                <a:avLst/>
                <a:gdLst>
                  <a:gd name="T0" fmla="*/ 2 w 4"/>
                  <a:gd name="T1" fmla="*/ 2 h 2"/>
                  <a:gd name="T2" fmla="*/ 2 w 4"/>
                  <a:gd name="T3" fmla="*/ 0 h 2"/>
                  <a:gd name="T4" fmla="*/ 0 w 4"/>
                  <a:gd name="T5" fmla="*/ 0 h 2"/>
                  <a:gd name="T6" fmla="*/ 2 w 4"/>
                  <a:gd name="T7" fmla="*/ 0 h 2"/>
                  <a:gd name="T8" fmla="*/ 0 w 4"/>
                  <a:gd name="T9" fmla="*/ 0 h 2"/>
                  <a:gd name="T10" fmla="*/ 2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2" y="0"/>
                    </a:lnTo>
                    <a:lnTo>
                      <a:pt x="0" y="0"/>
                    </a:lnTo>
                    <a:lnTo>
                      <a:pt x="2"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441">
                <a:extLst>
                  <a:ext uri="{FF2B5EF4-FFF2-40B4-BE49-F238E27FC236}">
                    <a16:creationId xmlns:a16="http://schemas.microsoft.com/office/drawing/2014/main" id="{AE4F49D3-A07C-4F72-A44B-5882CE043843}"/>
                  </a:ext>
                </a:extLst>
              </p:cNvPr>
              <p:cNvSpPr>
                <a:spLocks/>
              </p:cNvSpPr>
              <p:nvPr/>
            </p:nvSpPr>
            <p:spPr bwMode="auto">
              <a:xfrm>
                <a:off x="4083055" y="4475879"/>
                <a:ext cx="3156" cy="3156"/>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0"/>
                    </a:cubicBezTo>
                    <a:cubicBezTo>
                      <a:pt x="0" y="0"/>
                      <a:pt x="1" y="0"/>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442">
                <a:extLst>
                  <a:ext uri="{FF2B5EF4-FFF2-40B4-BE49-F238E27FC236}">
                    <a16:creationId xmlns:a16="http://schemas.microsoft.com/office/drawing/2014/main" id="{4CC01022-93C8-4972-9633-4F1AD89247EF}"/>
                  </a:ext>
                </a:extLst>
              </p:cNvPr>
              <p:cNvSpPr>
                <a:spLocks/>
              </p:cNvSpPr>
              <p:nvPr/>
            </p:nvSpPr>
            <p:spPr bwMode="auto">
              <a:xfrm>
                <a:off x="4035720" y="4479035"/>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8"/>
                      <a:pt x="5" y="8"/>
                      <a:pt x="5" y="8"/>
                    </a:cubicBezTo>
                    <a:cubicBezTo>
                      <a:pt x="5" y="8"/>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0"/>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3"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443">
                <a:extLst>
                  <a:ext uri="{FF2B5EF4-FFF2-40B4-BE49-F238E27FC236}">
                    <a16:creationId xmlns:a16="http://schemas.microsoft.com/office/drawing/2014/main" id="{8DC11877-F221-4EE6-B590-F802414B3C7E}"/>
                  </a:ext>
                </a:extLst>
              </p:cNvPr>
              <p:cNvSpPr>
                <a:spLocks/>
              </p:cNvSpPr>
              <p:nvPr/>
            </p:nvSpPr>
            <p:spPr bwMode="auto">
              <a:xfrm>
                <a:off x="4032564" y="4504281"/>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444">
                <a:extLst>
                  <a:ext uri="{FF2B5EF4-FFF2-40B4-BE49-F238E27FC236}">
                    <a16:creationId xmlns:a16="http://schemas.microsoft.com/office/drawing/2014/main" id="{799FE569-7BDB-43EC-ACDB-726B4CAB425B}"/>
                  </a:ext>
                </a:extLst>
              </p:cNvPr>
              <p:cNvSpPr>
                <a:spLocks/>
              </p:cNvSpPr>
              <p:nvPr/>
            </p:nvSpPr>
            <p:spPr bwMode="auto">
              <a:xfrm>
                <a:off x="4032564" y="4497969"/>
                <a:ext cx="6311" cy="3156"/>
              </a:xfrm>
              <a:custGeom>
                <a:avLst/>
                <a:gdLst>
                  <a:gd name="T0" fmla="*/ 2 w 2"/>
                  <a:gd name="T1" fmla="*/ 1 h 1"/>
                  <a:gd name="T2" fmla="*/ 1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445">
                <a:extLst>
                  <a:ext uri="{FF2B5EF4-FFF2-40B4-BE49-F238E27FC236}">
                    <a16:creationId xmlns:a16="http://schemas.microsoft.com/office/drawing/2014/main" id="{5DDBB4EF-B315-4284-BBD4-E0088FCE9C51}"/>
                  </a:ext>
                </a:extLst>
              </p:cNvPr>
              <p:cNvSpPr>
                <a:spLocks/>
              </p:cNvSpPr>
              <p:nvPr/>
            </p:nvSpPr>
            <p:spPr bwMode="auto">
              <a:xfrm>
                <a:off x="4029408" y="4501125"/>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446">
                <a:extLst>
                  <a:ext uri="{FF2B5EF4-FFF2-40B4-BE49-F238E27FC236}">
                    <a16:creationId xmlns:a16="http://schemas.microsoft.com/office/drawing/2014/main" id="{0B10E2E1-E43A-4D4F-A1BE-E5A4B4DA4517}"/>
                  </a:ext>
                </a:extLst>
              </p:cNvPr>
              <p:cNvSpPr>
                <a:spLocks/>
              </p:cNvSpPr>
              <p:nvPr/>
            </p:nvSpPr>
            <p:spPr bwMode="auto">
              <a:xfrm>
                <a:off x="4029408" y="4497969"/>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447">
                <a:extLst>
                  <a:ext uri="{FF2B5EF4-FFF2-40B4-BE49-F238E27FC236}">
                    <a16:creationId xmlns:a16="http://schemas.microsoft.com/office/drawing/2014/main" id="{8E78429D-3167-4E1A-A22F-5BA74E9257E9}"/>
                  </a:ext>
                </a:extLst>
              </p:cNvPr>
              <p:cNvSpPr>
                <a:spLocks/>
              </p:cNvSpPr>
              <p:nvPr/>
            </p:nvSpPr>
            <p:spPr bwMode="auto">
              <a:xfrm>
                <a:off x="4042031" y="4482191"/>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448">
                <a:extLst>
                  <a:ext uri="{FF2B5EF4-FFF2-40B4-BE49-F238E27FC236}">
                    <a16:creationId xmlns:a16="http://schemas.microsoft.com/office/drawing/2014/main" id="{2B252F7F-7CD8-4C64-963C-61F981F50F24}"/>
                  </a:ext>
                </a:extLst>
              </p:cNvPr>
              <p:cNvSpPr>
                <a:spLocks/>
              </p:cNvSpPr>
              <p:nvPr/>
            </p:nvSpPr>
            <p:spPr bwMode="auto">
              <a:xfrm>
                <a:off x="3961562" y="4316518"/>
                <a:ext cx="151473" cy="162519"/>
              </a:xfrm>
              <a:custGeom>
                <a:avLst/>
                <a:gdLst>
                  <a:gd name="T0" fmla="*/ 2 w 49"/>
                  <a:gd name="T1" fmla="*/ 31 h 52"/>
                  <a:gd name="T2" fmla="*/ 2 w 49"/>
                  <a:gd name="T3" fmla="*/ 52 h 52"/>
                  <a:gd name="T4" fmla="*/ 33 w 49"/>
                  <a:gd name="T5" fmla="*/ 26 h 52"/>
                  <a:gd name="T6" fmla="*/ 41 w 49"/>
                  <a:gd name="T7" fmla="*/ 29 h 52"/>
                  <a:gd name="T8" fmla="*/ 49 w 49"/>
                  <a:gd name="T9" fmla="*/ 22 h 52"/>
                  <a:gd name="T10" fmla="*/ 42 w 49"/>
                  <a:gd name="T11" fmla="*/ 13 h 52"/>
                  <a:gd name="T12" fmla="*/ 38 w 49"/>
                  <a:gd name="T13" fmla="*/ 12 h 52"/>
                  <a:gd name="T14" fmla="*/ 37 w 49"/>
                  <a:gd name="T15" fmla="*/ 7 h 52"/>
                  <a:gd name="T16" fmla="*/ 31 w 49"/>
                  <a:gd name="T17" fmla="*/ 0 h 52"/>
                  <a:gd name="T18" fmla="*/ 22 w 49"/>
                  <a:gd name="T19" fmla="*/ 7 h 52"/>
                  <a:gd name="T20" fmla="*/ 23 w 49"/>
                  <a:gd name="T21" fmla="*/ 13 h 52"/>
                  <a:gd name="T22" fmla="*/ 2 w 49"/>
                  <a:gd name="T23"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2">
                    <a:moveTo>
                      <a:pt x="2" y="31"/>
                    </a:moveTo>
                    <a:cubicBezTo>
                      <a:pt x="0" y="38"/>
                      <a:pt x="1" y="47"/>
                      <a:pt x="2" y="52"/>
                    </a:cubicBezTo>
                    <a:cubicBezTo>
                      <a:pt x="33" y="26"/>
                      <a:pt x="33" y="26"/>
                      <a:pt x="33" y="26"/>
                    </a:cubicBezTo>
                    <a:cubicBezTo>
                      <a:pt x="41" y="29"/>
                      <a:pt x="41" y="29"/>
                      <a:pt x="41" y="29"/>
                    </a:cubicBezTo>
                    <a:cubicBezTo>
                      <a:pt x="49" y="22"/>
                      <a:pt x="49" y="22"/>
                      <a:pt x="49" y="22"/>
                    </a:cubicBezTo>
                    <a:cubicBezTo>
                      <a:pt x="42" y="13"/>
                      <a:pt x="42" y="13"/>
                      <a:pt x="42" y="13"/>
                    </a:cubicBezTo>
                    <a:cubicBezTo>
                      <a:pt x="38" y="12"/>
                      <a:pt x="38" y="12"/>
                      <a:pt x="38" y="12"/>
                    </a:cubicBezTo>
                    <a:cubicBezTo>
                      <a:pt x="37" y="7"/>
                      <a:pt x="37" y="7"/>
                      <a:pt x="37" y="7"/>
                    </a:cubicBezTo>
                    <a:cubicBezTo>
                      <a:pt x="31" y="0"/>
                      <a:pt x="31" y="0"/>
                      <a:pt x="31" y="0"/>
                    </a:cubicBezTo>
                    <a:cubicBezTo>
                      <a:pt x="22" y="7"/>
                      <a:pt x="22" y="7"/>
                      <a:pt x="22" y="7"/>
                    </a:cubicBezTo>
                    <a:cubicBezTo>
                      <a:pt x="23" y="13"/>
                      <a:pt x="23" y="13"/>
                      <a:pt x="23" y="13"/>
                    </a:cubicBezTo>
                    <a:lnTo>
                      <a:pt x="2" y="3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449">
                <a:extLst>
                  <a:ext uri="{FF2B5EF4-FFF2-40B4-BE49-F238E27FC236}">
                    <a16:creationId xmlns:a16="http://schemas.microsoft.com/office/drawing/2014/main" id="{ADC9263E-19E2-4FD7-87A0-932D17D2E9EA}"/>
                  </a:ext>
                </a:extLst>
              </p:cNvPr>
              <p:cNvSpPr>
                <a:spLocks/>
              </p:cNvSpPr>
              <p:nvPr/>
            </p:nvSpPr>
            <p:spPr bwMode="auto">
              <a:xfrm>
                <a:off x="3961562" y="4316518"/>
                <a:ext cx="151473" cy="159363"/>
              </a:xfrm>
              <a:custGeom>
                <a:avLst/>
                <a:gdLst>
                  <a:gd name="T0" fmla="*/ 1 w 49"/>
                  <a:gd name="T1" fmla="*/ 33 h 51"/>
                  <a:gd name="T2" fmla="*/ 1 w 49"/>
                  <a:gd name="T3" fmla="*/ 51 h 51"/>
                  <a:gd name="T4" fmla="*/ 33 w 49"/>
                  <a:gd name="T5" fmla="*/ 24 h 51"/>
                  <a:gd name="T6" fmla="*/ 42 w 49"/>
                  <a:gd name="T7" fmla="*/ 27 h 51"/>
                  <a:gd name="T8" fmla="*/ 49 w 49"/>
                  <a:gd name="T9" fmla="*/ 22 h 51"/>
                  <a:gd name="T10" fmla="*/ 44 w 49"/>
                  <a:gd name="T11" fmla="*/ 16 h 51"/>
                  <a:gd name="T12" fmla="*/ 37 w 49"/>
                  <a:gd name="T13" fmla="*/ 13 h 51"/>
                  <a:gd name="T14" fmla="*/ 35 w 49"/>
                  <a:gd name="T15" fmla="*/ 4 h 51"/>
                  <a:gd name="T16" fmla="*/ 31 w 49"/>
                  <a:gd name="T17" fmla="*/ 0 h 51"/>
                  <a:gd name="T18" fmla="*/ 24 w 49"/>
                  <a:gd name="T19" fmla="*/ 6 h 51"/>
                  <a:gd name="T20" fmla="*/ 25 w 49"/>
                  <a:gd name="T21" fmla="*/ 14 h 51"/>
                  <a:gd name="T22" fmla="*/ 1 w 49"/>
                  <a:gd name="T23"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1">
                    <a:moveTo>
                      <a:pt x="1" y="33"/>
                    </a:moveTo>
                    <a:cubicBezTo>
                      <a:pt x="0" y="39"/>
                      <a:pt x="1" y="46"/>
                      <a:pt x="1" y="51"/>
                    </a:cubicBezTo>
                    <a:cubicBezTo>
                      <a:pt x="33" y="24"/>
                      <a:pt x="33" y="24"/>
                      <a:pt x="33" y="24"/>
                    </a:cubicBezTo>
                    <a:cubicBezTo>
                      <a:pt x="42" y="27"/>
                      <a:pt x="42" y="27"/>
                      <a:pt x="42" y="27"/>
                    </a:cubicBezTo>
                    <a:cubicBezTo>
                      <a:pt x="49" y="22"/>
                      <a:pt x="49" y="22"/>
                      <a:pt x="49" y="22"/>
                    </a:cubicBezTo>
                    <a:cubicBezTo>
                      <a:pt x="44" y="16"/>
                      <a:pt x="44" y="16"/>
                      <a:pt x="44" y="16"/>
                    </a:cubicBezTo>
                    <a:cubicBezTo>
                      <a:pt x="37" y="13"/>
                      <a:pt x="37" y="13"/>
                      <a:pt x="37" y="13"/>
                    </a:cubicBezTo>
                    <a:cubicBezTo>
                      <a:pt x="35" y="4"/>
                      <a:pt x="35" y="4"/>
                      <a:pt x="35" y="4"/>
                    </a:cubicBezTo>
                    <a:cubicBezTo>
                      <a:pt x="31" y="0"/>
                      <a:pt x="31" y="0"/>
                      <a:pt x="31" y="0"/>
                    </a:cubicBezTo>
                    <a:cubicBezTo>
                      <a:pt x="24" y="6"/>
                      <a:pt x="24" y="6"/>
                      <a:pt x="24" y="6"/>
                    </a:cubicBezTo>
                    <a:cubicBezTo>
                      <a:pt x="25" y="14"/>
                      <a:pt x="25" y="14"/>
                      <a:pt x="25" y="14"/>
                    </a:cubicBez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450">
                <a:extLst>
                  <a:ext uri="{FF2B5EF4-FFF2-40B4-BE49-F238E27FC236}">
                    <a16:creationId xmlns:a16="http://schemas.microsoft.com/office/drawing/2014/main" id="{BC47EFB6-275E-477B-9BC0-77B41CC8505A}"/>
                  </a:ext>
                </a:extLst>
              </p:cNvPr>
              <p:cNvSpPr>
                <a:spLocks/>
              </p:cNvSpPr>
              <p:nvPr/>
            </p:nvSpPr>
            <p:spPr bwMode="auto">
              <a:xfrm>
                <a:off x="4035720" y="4367009"/>
                <a:ext cx="25246" cy="25246"/>
              </a:xfrm>
              <a:custGeom>
                <a:avLst/>
                <a:gdLst>
                  <a:gd name="T0" fmla="*/ 16 w 16"/>
                  <a:gd name="T1" fmla="*/ 12 h 16"/>
                  <a:gd name="T2" fmla="*/ 14 w 16"/>
                  <a:gd name="T3" fmla="*/ 12 h 16"/>
                  <a:gd name="T4" fmla="*/ 14 w 16"/>
                  <a:gd name="T5" fmla="*/ 4 h 16"/>
                  <a:gd name="T6" fmla="*/ 16 w 16"/>
                  <a:gd name="T7" fmla="*/ 4 h 16"/>
                  <a:gd name="T8" fmla="*/ 14 w 16"/>
                  <a:gd name="T9" fmla="*/ 4 h 16"/>
                  <a:gd name="T10" fmla="*/ 14 w 16"/>
                  <a:gd name="T11" fmla="*/ 4 h 16"/>
                  <a:gd name="T12" fmla="*/ 14 w 16"/>
                  <a:gd name="T13" fmla="*/ 2 h 16"/>
                  <a:gd name="T14" fmla="*/ 12 w 16"/>
                  <a:gd name="T15" fmla="*/ 2 h 16"/>
                  <a:gd name="T16" fmla="*/ 12 w 16"/>
                  <a:gd name="T17" fmla="*/ 0 h 16"/>
                  <a:gd name="T18" fmla="*/ 12 w 16"/>
                  <a:gd name="T19" fmla="*/ 2 h 16"/>
                  <a:gd name="T20" fmla="*/ 6 w 16"/>
                  <a:gd name="T21" fmla="*/ 2 h 16"/>
                  <a:gd name="T22" fmla="*/ 6 w 16"/>
                  <a:gd name="T23" fmla="*/ 0 h 16"/>
                  <a:gd name="T24" fmla="*/ 6 w 16"/>
                  <a:gd name="T25" fmla="*/ 2 h 16"/>
                  <a:gd name="T26" fmla="*/ 4 w 16"/>
                  <a:gd name="T27" fmla="*/ 2 h 16"/>
                  <a:gd name="T28" fmla="*/ 4 w 16"/>
                  <a:gd name="T29" fmla="*/ 2 h 16"/>
                  <a:gd name="T30" fmla="*/ 4 w 16"/>
                  <a:gd name="T31" fmla="*/ 4 h 16"/>
                  <a:gd name="T32" fmla="*/ 2 w 16"/>
                  <a:gd name="T33" fmla="*/ 4 h 16"/>
                  <a:gd name="T34" fmla="*/ 4 w 16"/>
                  <a:gd name="T35" fmla="*/ 4 h 16"/>
                  <a:gd name="T36" fmla="*/ 2 w 16"/>
                  <a:gd name="T37" fmla="*/ 10 h 16"/>
                  <a:gd name="T38" fmla="*/ 0 w 16"/>
                  <a:gd name="T39" fmla="*/ 10 h 16"/>
                  <a:gd name="T40" fmla="*/ 2 w 16"/>
                  <a:gd name="T41" fmla="*/ 10 h 16"/>
                  <a:gd name="T42" fmla="*/ 2 w 16"/>
                  <a:gd name="T43" fmla="*/ 12 h 16"/>
                  <a:gd name="T44" fmla="*/ 2 w 16"/>
                  <a:gd name="T45" fmla="*/ 12 h 16"/>
                  <a:gd name="T46" fmla="*/ 4 w 16"/>
                  <a:gd name="T47" fmla="*/ 12 h 16"/>
                  <a:gd name="T48" fmla="*/ 4 w 16"/>
                  <a:gd name="T49" fmla="*/ 14 h 16"/>
                  <a:gd name="T50" fmla="*/ 4 w 16"/>
                  <a:gd name="T51" fmla="*/ 14 h 16"/>
                  <a:gd name="T52" fmla="*/ 12 w 16"/>
                  <a:gd name="T53" fmla="*/ 14 h 16"/>
                  <a:gd name="T54" fmla="*/ 12 w 16"/>
                  <a:gd name="T55" fmla="*/ 14 h 16"/>
                  <a:gd name="T56" fmla="*/ 12 w 16"/>
                  <a:gd name="T57" fmla="*/ 12 h 16"/>
                  <a:gd name="T58" fmla="*/ 12 w 16"/>
                  <a:gd name="T59" fmla="*/ 14 h 16"/>
                  <a:gd name="T60" fmla="*/ 14 w 16"/>
                  <a:gd name="T61" fmla="*/ 12 h 16"/>
                  <a:gd name="T62" fmla="*/ 14 w 16"/>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12"/>
                    </a:moveTo>
                    <a:lnTo>
                      <a:pt x="16" y="12"/>
                    </a:lnTo>
                    <a:lnTo>
                      <a:pt x="14" y="12"/>
                    </a:lnTo>
                    <a:lnTo>
                      <a:pt x="14" y="12"/>
                    </a:lnTo>
                    <a:lnTo>
                      <a:pt x="10" y="8"/>
                    </a:lnTo>
                    <a:lnTo>
                      <a:pt x="14" y="4"/>
                    </a:lnTo>
                    <a:lnTo>
                      <a:pt x="16" y="6"/>
                    </a:lnTo>
                    <a:lnTo>
                      <a:pt x="16" y="4"/>
                    </a:lnTo>
                    <a:lnTo>
                      <a:pt x="14" y="4"/>
                    </a:lnTo>
                    <a:lnTo>
                      <a:pt x="14" y="4"/>
                    </a:lnTo>
                    <a:lnTo>
                      <a:pt x="14" y="4"/>
                    </a:lnTo>
                    <a:lnTo>
                      <a:pt x="14" y="4"/>
                    </a:lnTo>
                    <a:lnTo>
                      <a:pt x="14" y="4"/>
                    </a:lnTo>
                    <a:lnTo>
                      <a:pt x="14" y="2"/>
                    </a:lnTo>
                    <a:lnTo>
                      <a:pt x="14" y="4"/>
                    </a:lnTo>
                    <a:lnTo>
                      <a:pt x="12" y="2"/>
                    </a:lnTo>
                    <a:lnTo>
                      <a:pt x="14" y="2"/>
                    </a:lnTo>
                    <a:lnTo>
                      <a:pt x="12" y="0"/>
                    </a:lnTo>
                    <a:lnTo>
                      <a:pt x="12" y="2"/>
                    </a:lnTo>
                    <a:lnTo>
                      <a:pt x="12" y="2"/>
                    </a:lnTo>
                    <a:lnTo>
                      <a:pt x="8" y="6"/>
                    </a:lnTo>
                    <a:lnTo>
                      <a:pt x="6" y="2"/>
                    </a:lnTo>
                    <a:lnTo>
                      <a:pt x="6" y="2"/>
                    </a:lnTo>
                    <a:lnTo>
                      <a:pt x="6" y="0"/>
                    </a:lnTo>
                    <a:lnTo>
                      <a:pt x="6" y="2"/>
                    </a:lnTo>
                    <a:lnTo>
                      <a:pt x="6" y="2"/>
                    </a:lnTo>
                    <a:lnTo>
                      <a:pt x="4" y="4"/>
                    </a:lnTo>
                    <a:lnTo>
                      <a:pt x="4" y="2"/>
                    </a:lnTo>
                    <a:lnTo>
                      <a:pt x="4" y="2"/>
                    </a:lnTo>
                    <a:lnTo>
                      <a:pt x="4" y="2"/>
                    </a:lnTo>
                    <a:lnTo>
                      <a:pt x="4" y="2"/>
                    </a:lnTo>
                    <a:lnTo>
                      <a:pt x="4" y="4"/>
                    </a:lnTo>
                    <a:lnTo>
                      <a:pt x="4" y="4"/>
                    </a:lnTo>
                    <a:lnTo>
                      <a:pt x="2" y="4"/>
                    </a:lnTo>
                    <a:lnTo>
                      <a:pt x="2" y="4"/>
                    </a:lnTo>
                    <a:lnTo>
                      <a:pt x="4" y="4"/>
                    </a:lnTo>
                    <a:lnTo>
                      <a:pt x="6" y="8"/>
                    </a:lnTo>
                    <a:lnTo>
                      <a:pt x="2" y="10"/>
                    </a:lnTo>
                    <a:lnTo>
                      <a:pt x="2" y="10"/>
                    </a:lnTo>
                    <a:lnTo>
                      <a:pt x="0" y="10"/>
                    </a:lnTo>
                    <a:lnTo>
                      <a:pt x="2" y="12"/>
                    </a:lnTo>
                    <a:lnTo>
                      <a:pt x="2" y="10"/>
                    </a:lnTo>
                    <a:lnTo>
                      <a:pt x="4" y="12"/>
                    </a:lnTo>
                    <a:lnTo>
                      <a:pt x="2" y="12"/>
                    </a:lnTo>
                    <a:lnTo>
                      <a:pt x="2" y="12"/>
                    </a:lnTo>
                    <a:lnTo>
                      <a:pt x="2" y="12"/>
                    </a:lnTo>
                    <a:lnTo>
                      <a:pt x="4" y="12"/>
                    </a:lnTo>
                    <a:lnTo>
                      <a:pt x="4" y="12"/>
                    </a:lnTo>
                    <a:lnTo>
                      <a:pt x="4" y="14"/>
                    </a:lnTo>
                    <a:lnTo>
                      <a:pt x="4" y="14"/>
                    </a:lnTo>
                    <a:lnTo>
                      <a:pt x="4" y="14"/>
                    </a:lnTo>
                    <a:lnTo>
                      <a:pt x="4" y="14"/>
                    </a:lnTo>
                    <a:lnTo>
                      <a:pt x="8" y="10"/>
                    </a:lnTo>
                    <a:lnTo>
                      <a:pt x="12" y="14"/>
                    </a:lnTo>
                    <a:lnTo>
                      <a:pt x="10" y="16"/>
                    </a:lnTo>
                    <a:lnTo>
                      <a:pt x="12" y="14"/>
                    </a:lnTo>
                    <a:lnTo>
                      <a:pt x="12" y="14"/>
                    </a:lnTo>
                    <a:lnTo>
                      <a:pt x="12" y="12"/>
                    </a:lnTo>
                    <a:lnTo>
                      <a:pt x="12" y="14"/>
                    </a:lnTo>
                    <a:lnTo>
                      <a:pt x="12" y="14"/>
                    </a:lnTo>
                    <a:lnTo>
                      <a:pt x="12" y="12"/>
                    </a:lnTo>
                    <a:lnTo>
                      <a:pt x="14" y="12"/>
                    </a:lnTo>
                    <a:lnTo>
                      <a:pt x="12" y="12"/>
                    </a:lnTo>
                    <a:lnTo>
                      <a:pt x="14" y="12"/>
                    </a:lnTo>
                    <a:lnTo>
                      <a:pt x="1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451">
                <a:extLst>
                  <a:ext uri="{FF2B5EF4-FFF2-40B4-BE49-F238E27FC236}">
                    <a16:creationId xmlns:a16="http://schemas.microsoft.com/office/drawing/2014/main" id="{146E00CF-BEDE-4C6E-891F-A2C18469A6EA}"/>
                  </a:ext>
                </a:extLst>
              </p:cNvPr>
              <p:cNvSpPr>
                <a:spLocks/>
              </p:cNvSpPr>
              <p:nvPr/>
            </p:nvSpPr>
            <p:spPr bwMode="auto">
              <a:xfrm>
                <a:off x="3996274" y="4401721"/>
                <a:ext cx="23668" cy="23668"/>
              </a:xfrm>
              <a:custGeom>
                <a:avLst/>
                <a:gdLst>
                  <a:gd name="T0" fmla="*/ 13 w 15"/>
                  <a:gd name="T1" fmla="*/ 12 h 15"/>
                  <a:gd name="T2" fmla="*/ 11 w 15"/>
                  <a:gd name="T3" fmla="*/ 12 h 15"/>
                  <a:gd name="T4" fmla="*/ 13 w 15"/>
                  <a:gd name="T5" fmla="*/ 6 h 15"/>
                  <a:gd name="T6" fmla="*/ 13 w 15"/>
                  <a:gd name="T7" fmla="*/ 4 h 15"/>
                  <a:gd name="T8" fmla="*/ 11 w 15"/>
                  <a:gd name="T9" fmla="*/ 4 h 15"/>
                  <a:gd name="T10" fmla="*/ 13 w 15"/>
                  <a:gd name="T11" fmla="*/ 4 h 15"/>
                  <a:gd name="T12" fmla="*/ 11 w 15"/>
                  <a:gd name="T13" fmla="*/ 2 h 15"/>
                  <a:gd name="T14" fmla="*/ 11 w 15"/>
                  <a:gd name="T15" fmla="*/ 2 h 15"/>
                  <a:gd name="T16" fmla="*/ 11 w 15"/>
                  <a:gd name="T17" fmla="*/ 2 h 15"/>
                  <a:gd name="T18" fmla="*/ 11 w 15"/>
                  <a:gd name="T19" fmla="*/ 2 h 15"/>
                  <a:gd name="T20" fmla="*/ 3 w 15"/>
                  <a:gd name="T21" fmla="*/ 2 h 15"/>
                  <a:gd name="T22" fmla="*/ 5 w 15"/>
                  <a:gd name="T23" fmla="*/ 0 h 15"/>
                  <a:gd name="T24" fmla="*/ 3 w 15"/>
                  <a:gd name="T25" fmla="*/ 2 h 15"/>
                  <a:gd name="T26" fmla="*/ 3 w 15"/>
                  <a:gd name="T27" fmla="*/ 2 h 15"/>
                  <a:gd name="T28" fmla="*/ 3 w 15"/>
                  <a:gd name="T29" fmla="*/ 2 h 15"/>
                  <a:gd name="T30" fmla="*/ 3 w 15"/>
                  <a:gd name="T31" fmla="*/ 4 h 15"/>
                  <a:gd name="T32" fmla="*/ 1 w 15"/>
                  <a:gd name="T33" fmla="*/ 4 h 15"/>
                  <a:gd name="T34" fmla="*/ 1 w 15"/>
                  <a:gd name="T35" fmla="*/ 4 h 15"/>
                  <a:gd name="T36" fmla="*/ 1 w 15"/>
                  <a:gd name="T37" fmla="*/ 10 h 15"/>
                  <a:gd name="T38" fmla="*/ 0 w 15"/>
                  <a:gd name="T39" fmla="*/ 10 h 15"/>
                  <a:gd name="T40" fmla="*/ 1 w 15"/>
                  <a:gd name="T41" fmla="*/ 12 h 15"/>
                  <a:gd name="T42" fmla="*/ 1 w 15"/>
                  <a:gd name="T43" fmla="*/ 12 h 15"/>
                  <a:gd name="T44" fmla="*/ 1 w 15"/>
                  <a:gd name="T45" fmla="*/ 12 h 15"/>
                  <a:gd name="T46" fmla="*/ 1 w 15"/>
                  <a:gd name="T47" fmla="*/ 12 h 15"/>
                  <a:gd name="T48" fmla="*/ 1 w 15"/>
                  <a:gd name="T49" fmla="*/ 13 h 15"/>
                  <a:gd name="T50" fmla="*/ 3 w 15"/>
                  <a:gd name="T51" fmla="*/ 13 h 15"/>
                  <a:gd name="T52" fmla="*/ 9 w 15"/>
                  <a:gd name="T53" fmla="*/ 13 h 15"/>
                  <a:gd name="T54" fmla="*/ 9 w 15"/>
                  <a:gd name="T55" fmla="*/ 13 h 15"/>
                  <a:gd name="T56" fmla="*/ 11 w 15"/>
                  <a:gd name="T57" fmla="*/ 12 h 15"/>
                  <a:gd name="T58" fmla="*/ 11 w 15"/>
                  <a:gd name="T59" fmla="*/ 13 h 15"/>
                  <a:gd name="T60" fmla="*/ 11 w 15"/>
                  <a:gd name="T61" fmla="*/ 12 h 15"/>
                  <a:gd name="T62" fmla="*/ 11 w 15"/>
                  <a:gd name="T6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5">
                    <a:moveTo>
                      <a:pt x="13" y="12"/>
                    </a:moveTo>
                    <a:lnTo>
                      <a:pt x="13" y="12"/>
                    </a:lnTo>
                    <a:lnTo>
                      <a:pt x="11" y="12"/>
                    </a:lnTo>
                    <a:lnTo>
                      <a:pt x="11" y="12"/>
                    </a:lnTo>
                    <a:lnTo>
                      <a:pt x="9" y="8"/>
                    </a:lnTo>
                    <a:lnTo>
                      <a:pt x="13" y="6"/>
                    </a:lnTo>
                    <a:lnTo>
                      <a:pt x="15" y="6"/>
                    </a:lnTo>
                    <a:lnTo>
                      <a:pt x="13" y="4"/>
                    </a:lnTo>
                    <a:lnTo>
                      <a:pt x="13" y="6"/>
                    </a:lnTo>
                    <a:lnTo>
                      <a:pt x="11" y="4"/>
                    </a:lnTo>
                    <a:lnTo>
                      <a:pt x="13" y="4"/>
                    </a:lnTo>
                    <a:lnTo>
                      <a:pt x="13" y="4"/>
                    </a:lnTo>
                    <a:lnTo>
                      <a:pt x="13" y="4"/>
                    </a:lnTo>
                    <a:lnTo>
                      <a:pt x="11" y="2"/>
                    </a:lnTo>
                    <a:lnTo>
                      <a:pt x="11" y="4"/>
                    </a:lnTo>
                    <a:lnTo>
                      <a:pt x="11" y="2"/>
                    </a:lnTo>
                    <a:lnTo>
                      <a:pt x="11" y="2"/>
                    </a:lnTo>
                    <a:lnTo>
                      <a:pt x="11" y="2"/>
                    </a:lnTo>
                    <a:lnTo>
                      <a:pt x="11" y="2"/>
                    </a:lnTo>
                    <a:lnTo>
                      <a:pt x="11" y="2"/>
                    </a:lnTo>
                    <a:lnTo>
                      <a:pt x="7" y="6"/>
                    </a:lnTo>
                    <a:lnTo>
                      <a:pt x="3" y="2"/>
                    </a:lnTo>
                    <a:lnTo>
                      <a:pt x="3" y="2"/>
                    </a:lnTo>
                    <a:lnTo>
                      <a:pt x="5" y="0"/>
                    </a:lnTo>
                    <a:lnTo>
                      <a:pt x="3" y="2"/>
                    </a:lnTo>
                    <a:lnTo>
                      <a:pt x="3" y="2"/>
                    </a:lnTo>
                    <a:lnTo>
                      <a:pt x="3" y="4"/>
                    </a:lnTo>
                    <a:lnTo>
                      <a:pt x="3" y="2"/>
                    </a:lnTo>
                    <a:lnTo>
                      <a:pt x="3" y="2"/>
                    </a:lnTo>
                    <a:lnTo>
                      <a:pt x="3" y="2"/>
                    </a:lnTo>
                    <a:lnTo>
                      <a:pt x="1" y="4"/>
                    </a:lnTo>
                    <a:lnTo>
                      <a:pt x="3" y="4"/>
                    </a:lnTo>
                    <a:lnTo>
                      <a:pt x="1" y="4"/>
                    </a:lnTo>
                    <a:lnTo>
                      <a:pt x="1" y="4"/>
                    </a:lnTo>
                    <a:lnTo>
                      <a:pt x="0" y="4"/>
                    </a:lnTo>
                    <a:lnTo>
                      <a:pt x="1" y="4"/>
                    </a:lnTo>
                    <a:lnTo>
                      <a:pt x="5" y="8"/>
                    </a:lnTo>
                    <a:lnTo>
                      <a:pt x="1" y="10"/>
                    </a:lnTo>
                    <a:lnTo>
                      <a:pt x="1" y="10"/>
                    </a:lnTo>
                    <a:lnTo>
                      <a:pt x="0" y="10"/>
                    </a:lnTo>
                    <a:lnTo>
                      <a:pt x="0" y="12"/>
                    </a:lnTo>
                    <a:lnTo>
                      <a:pt x="1" y="12"/>
                    </a:lnTo>
                    <a:lnTo>
                      <a:pt x="1" y="12"/>
                    </a:lnTo>
                    <a:lnTo>
                      <a:pt x="1" y="12"/>
                    </a:lnTo>
                    <a:lnTo>
                      <a:pt x="1" y="12"/>
                    </a:lnTo>
                    <a:lnTo>
                      <a:pt x="1" y="12"/>
                    </a:lnTo>
                    <a:lnTo>
                      <a:pt x="1" y="13"/>
                    </a:lnTo>
                    <a:lnTo>
                      <a:pt x="1" y="12"/>
                    </a:lnTo>
                    <a:lnTo>
                      <a:pt x="3" y="13"/>
                    </a:lnTo>
                    <a:lnTo>
                      <a:pt x="1" y="13"/>
                    </a:lnTo>
                    <a:lnTo>
                      <a:pt x="3" y="15"/>
                    </a:lnTo>
                    <a:lnTo>
                      <a:pt x="3" y="13"/>
                    </a:lnTo>
                    <a:lnTo>
                      <a:pt x="7" y="10"/>
                    </a:lnTo>
                    <a:lnTo>
                      <a:pt x="9" y="13"/>
                    </a:lnTo>
                    <a:lnTo>
                      <a:pt x="9" y="15"/>
                    </a:lnTo>
                    <a:lnTo>
                      <a:pt x="9" y="13"/>
                    </a:lnTo>
                    <a:lnTo>
                      <a:pt x="9" y="13"/>
                    </a:lnTo>
                    <a:lnTo>
                      <a:pt x="11" y="12"/>
                    </a:lnTo>
                    <a:lnTo>
                      <a:pt x="11" y="13"/>
                    </a:lnTo>
                    <a:lnTo>
                      <a:pt x="11" y="13"/>
                    </a:lnTo>
                    <a:lnTo>
                      <a:pt x="11" y="13"/>
                    </a:lnTo>
                    <a:lnTo>
                      <a:pt x="11" y="12"/>
                    </a:lnTo>
                    <a:lnTo>
                      <a:pt x="11" y="12"/>
                    </a:lnTo>
                    <a:lnTo>
                      <a:pt x="11" y="12"/>
                    </a:lnTo>
                    <a:lnTo>
                      <a:pt x="13"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452">
                <a:extLst>
                  <a:ext uri="{FF2B5EF4-FFF2-40B4-BE49-F238E27FC236}">
                    <a16:creationId xmlns:a16="http://schemas.microsoft.com/office/drawing/2014/main" id="{75628868-9C4D-4BAB-B154-87A1FF7C24F8}"/>
                  </a:ext>
                </a:extLst>
              </p:cNvPr>
              <p:cNvSpPr>
                <a:spLocks/>
              </p:cNvSpPr>
              <p:nvPr/>
            </p:nvSpPr>
            <p:spPr bwMode="auto">
              <a:xfrm>
                <a:off x="4079899" y="4373320"/>
                <a:ext cx="22090" cy="22090"/>
              </a:xfrm>
              <a:custGeom>
                <a:avLst/>
                <a:gdLst>
                  <a:gd name="T0" fmla="*/ 14 w 14"/>
                  <a:gd name="T1" fmla="*/ 10 h 14"/>
                  <a:gd name="T2" fmla="*/ 12 w 14"/>
                  <a:gd name="T3" fmla="*/ 10 h 14"/>
                  <a:gd name="T4" fmla="*/ 12 w 14"/>
                  <a:gd name="T5" fmla="*/ 4 h 14"/>
                  <a:gd name="T6" fmla="*/ 14 w 14"/>
                  <a:gd name="T7" fmla="*/ 4 h 14"/>
                  <a:gd name="T8" fmla="*/ 12 w 14"/>
                  <a:gd name="T9" fmla="*/ 2 h 14"/>
                  <a:gd name="T10" fmla="*/ 12 w 14"/>
                  <a:gd name="T11" fmla="*/ 2 h 14"/>
                  <a:gd name="T12" fmla="*/ 12 w 14"/>
                  <a:gd name="T13" fmla="*/ 2 h 14"/>
                  <a:gd name="T14" fmla="*/ 12 w 14"/>
                  <a:gd name="T15" fmla="*/ 2 h 14"/>
                  <a:gd name="T16" fmla="*/ 12 w 14"/>
                  <a:gd name="T17" fmla="*/ 0 h 14"/>
                  <a:gd name="T18" fmla="*/ 10 w 14"/>
                  <a:gd name="T19" fmla="*/ 2 h 14"/>
                  <a:gd name="T20" fmla="*/ 4 w 14"/>
                  <a:gd name="T21" fmla="*/ 2 h 14"/>
                  <a:gd name="T22" fmla="*/ 4 w 14"/>
                  <a:gd name="T23" fmla="*/ 0 h 14"/>
                  <a:gd name="T24" fmla="*/ 4 w 14"/>
                  <a:gd name="T25" fmla="*/ 2 h 14"/>
                  <a:gd name="T26" fmla="*/ 4 w 14"/>
                  <a:gd name="T27" fmla="*/ 2 h 14"/>
                  <a:gd name="T28" fmla="*/ 2 w 14"/>
                  <a:gd name="T29" fmla="*/ 2 h 14"/>
                  <a:gd name="T30" fmla="*/ 4 w 14"/>
                  <a:gd name="T31" fmla="*/ 2 h 14"/>
                  <a:gd name="T32" fmla="*/ 2 w 14"/>
                  <a:gd name="T33" fmla="*/ 2 h 14"/>
                  <a:gd name="T34" fmla="*/ 2 w 14"/>
                  <a:gd name="T35" fmla="*/ 4 h 14"/>
                  <a:gd name="T36" fmla="*/ 2 w 14"/>
                  <a:gd name="T37" fmla="*/ 10 h 14"/>
                  <a:gd name="T38" fmla="*/ 0 w 14"/>
                  <a:gd name="T39" fmla="*/ 10 h 14"/>
                  <a:gd name="T40" fmla="*/ 2 w 14"/>
                  <a:gd name="T41" fmla="*/ 10 h 14"/>
                  <a:gd name="T42" fmla="*/ 0 w 14"/>
                  <a:gd name="T43" fmla="*/ 10 h 14"/>
                  <a:gd name="T44" fmla="*/ 2 w 14"/>
                  <a:gd name="T45" fmla="*/ 12 h 14"/>
                  <a:gd name="T46" fmla="*/ 2 w 14"/>
                  <a:gd name="T47" fmla="*/ 10 h 14"/>
                  <a:gd name="T48" fmla="*/ 2 w 14"/>
                  <a:gd name="T49" fmla="*/ 12 h 14"/>
                  <a:gd name="T50" fmla="*/ 4 w 14"/>
                  <a:gd name="T51" fmla="*/ 12 h 14"/>
                  <a:gd name="T52" fmla="*/ 10 w 14"/>
                  <a:gd name="T53" fmla="*/ 12 h 14"/>
                  <a:gd name="T54" fmla="*/ 10 w 14"/>
                  <a:gd name="T55" fmla="*/ 14 h 14"/>
                  <a:gd name="T56" fmla="*/ 10 w 14"/>
                  <a:gd name="T57" fmla="*/ 12 h 14"/>
                  <a:gd name="T58" fmla="*/ 12 w 14"/>
                  <a:gd name="T59" fmla="*/ 12 h 14"/>
                  <a:gd name="T60" fmla="*/ 12 w 14"/>
                  <a:gd name="T61" fmla="*/ 12 h 14"/>
                  <a:gd name="T62" fmla="*/ 12 w 14"/>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12"/>
                    </a:moveTo>
                    <a:lnTo>
                      <a:pt x="14" y="10"/>
                    </a:lnTo>
                    <a:lnTo>
                      <a:pt x="12" y="10"/>
                    </a:lnTo>
                    <a:lnTo>
                      <a:pt x="12" y="10"/>
                    </a:lnTo>
                    <a:lnTo>
                      <a:pt x="10" y="8"/>
                    </a:lnTo>
                    <a:lnTo>
                      <a:pt x="12" y="4"/>
                    </a:lnTo>
                    <a:lnTo>
                      <a:pt x="14" y="4"/>
                    </a:lnTo>
                    <a:lnTo>
                      <a:pt x="14" y="4"/>
                    </a:lnTo>
                    <a:lnTo>
                      <a:pt x="12" y="4"/>
                    </a:lnTo>
                    <a:lnTo>
                      <a:pt x="12" y="2"/>
                    </a:lnTo>
                    <a:lnTo>
                      <a:pt x="14" y="2"/>
                    </a:lnTo>
                    <a:lnTo>
                      <a:pt x="12" y="2"/>
                    </a:lnTo>
                    <a:lnTo>
                      <a:pt x="12" y="2"/>
                    </a:lnTo>
                    <a:lnTo>
                      <a:pt x="12" y="2"/>
                    </a:lnTo>
                    <a:lnTo>
                      <a:pt x="12" y="2"/>
                    </a:lnTo>
                    <a:lnTo>
                      <a:pt x="12" y="2"/>
                    </a:lnTo>
                    <a:lnTo>
                      <a:pt x="12" y="0"/>
                    </a:lnTo>
                    <a:lnTo>
                      <a:pt x="12" y="0"/>
                    </a:lnTo>
                    <a:lnTo>
                      <a:pt x="10" y="2"/>
                    </a:lnTo>
                    <a:lnTo>
                      <a:pt x="10"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4" y="6"/>
                    </a:lnTo>
                    <a:lnTo>
                      <a:pt x="2" y="10"/>
                    </a:lnTo>
                    <a:lnTo>
                      <a:pt x="2" y="10"/>
                    </a:lnTo>
                    <a:lnTo>
                      <a:pt x="0" y="10"/>
                    </a:lnTo>
                    <a:lnTo>
                      <a:pt x="0" y="10"/>
                    </a:lnTo>
                    <a:lnTo>
                      <a:pt x="2" y="10"/>
                    </a:lnTo>
                    <a:lnTo>
                      <a:pt x="2" y="10"/>
                    </a:lnTo>
                    <a:lnTo>
                      <a:pt x="0" y="10"/>
                    </a:lnTo>
                    <a:lnTo>
                      <a:pt x="2" y="12"/>
                    </a:lnTo>
                    <a:lnTo>
                      <a:pt x="2" y="12"/>
                    </a:lnTo>
                    <a:lnTo>
                      <a:pt x="2" y="12"/>
                    </a:lnTo>
                    <a:lnTo>
                      <a:pt x="2" y="10"/>
                    </a:lnTo>
                    <a:lnTo>
                      <a:pt x="4" y="12"/>
                    </a:lnTo>
                    <a:lnTo>
                      <a:pt x="2" y="12"/>
                    </a:lnTo>
                    <a:lnTo>
                      <a:pt x="2" y="14"/>
                    </a:lnTo>
                    <a:lnTo>
                      <a:pt x="4" y="12"/>
                    </a:lnTo>
                    <a:lnTo>
                      <a:pt x="6" y="10"/>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453">
                <a:extLst>
                  <a:ext uri="{FF2B5EF4-FFF2-40B4-BE49-F238E27FC236}">
                    <a16:creationId xmlns:a16="http://schemas.microsoft.com/office/drawing/2014/main" id="{49251683-E34E-446A-863F-7DE2436CD894}"/>
                  </a:ext>
                </a:extLst>
              </p:cNvPr>
              <p:cNvSpPr>
                <a:spLocks/>
              </p:cNvSpPr>
              <p:nvPr/>
            </p:nvSpPr>
            <p:spPr bwMode="auto">
              <a:xfrm>
                <a:off x="4042031" y="4329140"/>
                <a:ext cx="25246" cy="22090"/>
              </a:xfrm>
              <a:custGeom>
                <a:avLst/>
                <a:gdLst>
                  <a:gd name="T0" fmla="*/ 14 w 16"/>
                  <a:gd name="T1" fmla="*/ 10 h 14"/>
                  <a:gd name="T2" fmla="*/ 12 w 16"/>
                  <a:gd name="T3" fmla="*/ 10 h 14"/>
                  <a:gd name="T4" fmla="*/ 14 w 16"/>
                  <a:gd name="T5" fmla="*/ 4 h 14"/>
                  <a:gd name="T6" fmla="*/ 14 w 16"/>
                  <a:gd name="T7" fmla="*/ 2 h 14"/>
                  <a:gd name="T8" fmla="*/ 12 w 16"/>
                  <a:gd name="T9" fmla="*/ 2 h 14"/>
                  <a:gd name="T10" fmla="*/ 14 w 16"/>
                  <a:gd name="T11" fmla="*/ 2 h 14"/>
                  <a:gd name="T12" fmla="*/ 12 w 16"/>
                  <a:gd name="T13" fmla="*/ 2 h 14"/>
                  <a:gd name="T14" fmla="*/ 12 w 16"/>
                  <a:gd name="T15" fmla="*/ 2 h 14"/>
                  <a:gd name="T16" fmla="*/ 12 w 16"/>
                  <a:gd name="T17" fmla="*/ 0 h 14"/>
                  <a:gd name="T18" fmla="*/ 12 w 16"/>
                  <a:gd name="T19" fmla="*/ 2 h 14"/>
                  <a:gd name="T20" fmla="*/ 6 w 16"/>
                  <a:gd name="T21" fmla="*/ 0 h 14"/>
                  <a:gd name="T22" fmla="*/ 6 w 16"/>
                  <a:gd name="T23" fmla="*/ 0 h 14"/>
                  <a:gd name="T24" fmla="*/ 4 w 16"/>
                  <a:gd name="T25" fmla="*/ 0 h 14"/>
                  <a:gd name="T26" fmla="*/ 4 w 16"/>
                  <a:gd name="T27" fmla="*/ 0 h 14"/>
                  <a:gd name="T28" fmla="*/ 4 w 16"/>
                  <a:gd name="T29" fmla="*/ 2 h 14"/>
                  <a:gd name="T30" fmla="*/ 4 w 16"/>
                  <a:gd name="T31" fmla="*/ 2 h 14"/>
                  <a:gd name="T32" fmla="*/ 2 w 16"/>
                  <a:gd name="T33" fmla="*/ 2 h 14"/>
                  <a:gd name="T34" fmla="*/ 2 w 16"/>
                  <a:gd name="T35" fmla="*/ 2 h 14"/>
                  <a:gd name="T36" fmla="*/ 2 w 16"/>
                  <a:gd name="T37" fmla="*/ 10 h 14"/>
                  <a:gd name="T38" fmla="*/ 0 w 16"/>
                  <a:gd name="T39" fmla="*/ 10 h 14"/>
                  <a:gd name="T40" fmla="*/ 2 w 16"/>
                  <a:gd name="T41" fmla="*/ 10 h 14"/>
                  <a:gd name="T42" fmla="*/ 2 w 16"/>
                  <a:gd name="T43" fmla="*/ 10 h 14"/>
                  <a:gd name="T44" fmla="*/ 2 w 16"/>
                  <a:gd name="T45" fmla="*/ 12 h 14"/>
                  <a:gd name="T46" fmla="*/ 2 w 16"/>
                  <a:gd name="T47" fmla="*/ 10 h 14"/>
                  <a:gd name="T48" fmla="*/ 2 w 16"/>
                  <a:gd name="T49" fmla="*/ 12 h 14"/>
                  <a:gd name="T50" fmla="*/ 4 w 16"/>
                  <a:gd name="T51" fmla="*/ 12 h 14"/>
                  <a:gd name="T52" fmla="*/ 10 w 16"/>
                  <a:gd name="T53" fmla="*/ 12 h 14"/>
                  <a:gd name="T54" fmla="*/ 10 w 16"/>
                  <a:gd name="T55" fmla="*/ 12 h 14"/>
                  <a:gd name="T56" fmla="*/ 12 w 16"/>
                  <a:gd name="T57" fmla="*/ 12 h 14"/>
                  <a:gd name="T58" fmla="*/ 12 w 16"/>
                  <a:gd name="T59" fmla="*/ 12 h 14"/>
                  <a:gd name="T60" fmla="*/ 12 w 16"/>
                  <a:gd name="T61" fmla="*/ 12 h 14"/>
                  <a:gd name="T62" fmla="*/ 12 w 16"/>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14" y="10"/>
                    </a:moveTo>
                    <a:lnTo>
                      <a:pt x="14" y="10"/>
                    </a:lnTo>
                    <a:lnTo>
                      <a:pt x="12" y="10"/>
                    </a:lnTo>
                    <a:lnTo>
                      <a:pt x="12" y="10"/>
                    </a:lnTo>
                    <a:lnTo>
                      <a:pt x="10" y="6"/>
                    </a:lnTo>
                    <a:lnTo>
                      <a:pt x="14" y="4"/>
                    </a:lnTo>
                    <a:lnTo>
                      <a:pt x="16" y="4"/>
                    </a:lnTo>
                    <a:lnTo>
                      <a:pt x="14" y="2"/>
                    </a:lnTo>
                    <a:lnTo>
                      <a:pt x="14" y="4"/>
                    </a:lnTo>
                    <a:lnTo>
                      <a:pt x="12" y="2"/>
                    </a:lnTo>
                    <a:lnTo>
                      <a:pt x="14" y="2"/>
                    </a:lnTo>
                    <a:lnTo>
                      <a:pt x="14" y="2"/>
                    </a:lnTo>
                    <a:lnTo>
                      <a:pt x="14" y="2"/>
                    </a:lnTo>
                    <a:lnTo>
                      <a:pt x="12" y="2"/>
                    </a:lnTo>
                    <a:lnTo>
                      <a:pt x="12" y="2"/>
                    </a:lnTo>
                    <a:lnTo>
                      <a:pt x="12" y="2"/>
                    </a:lnTo>
                    <a:lnTo>
                      <a:pt x="12" y="0"/>
                    </a:lnTo>
                    <a:lnTo>
                      <a:pt x="12" y="0"/>
                    </a:lnTo>
                    <a:lnTo>
                      <a:pt x="12" y="2"/>
                    </a:lnTo>
                    <a:lnTo>
                      <a:pt x="12" y="2"/>
                    </a:lnTo>
                    <a:lnTo>
                      <a:pt x="8" y="4"/>
                    </a:lnTo>
                    <a:lnTo>
                      <a:pt x="6" y="0"/>
                    </a:lnTo>
                    <a:lnTo>
                      <a:pt x="6" y="0"/>
                    </a:lnTo>
                    <a:lnTo>
                      <a:pt x="6" y="0"/>
                    </a:lnTo>
                    <a:lnTo>
                      <a:pt x="4" y="0"/>
                    </a:lnTo>
                    <a:lnTo>
                      <a:pt x="4" y="0"/>
                    </a:lnTo>
                    <a:lnTo>
                      <a:pt x="4" y="2"/>
                    </a:lnTo>
                    <a:lnTo>
                      <a:pt x="4" y="0"/>
                    </a:lnTo>
                    <a:lnTo>
                      <a:pt x="4" y="2"/>
                    </a:lnTo>
                    <a:lnTo>
                      <a:pt x="4" y="2"/>
                    </a:lnTo>
                    <a:lnTo>
                      <a:pt x="2" y="2"/>
                    </a:lnTo>
                    <a:lnTo>
                      <a:pt x="4" y="2"/>
                    </a:lnTo>
                    <a:lnTo>
                      <a:pt x="2" y="2"/>
                    </a:lnTo>
                    <a:lnTo>
                      <a:pt x="2" y="2"/>
                    </a:lnTo>
                    <a:lnTo>
                      <a:pt x="0" y="2"/>
                    </a:lnTo>
                    <a:lnTo>
                      <a:pt x="2" y="2"/>
                    </a:lnTo>
                    <a:lnTo>
                      <a:pt x="6" y="6"/>
                    </a:lnTo>
                    <a:lnTo>
                      <a:pt x="2" y="10"/>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8" y="8"/>
                    </a:lnTo>
                    <a:lnTo>
                      <a:pt x="10" y="12"/>
                    </a:lnTo>
                    <a:lnTo>
                      <a:pt x="10" y="14"/>
                    </a:lnTo>
                    <a:lnTo>
                      <a:pt x="10" y="12"/>
                    </a:lnTo>
                    <a:lnTo>
                      <a:pt x="10" y="12"/>
                    </a:lnTo>
                    <a:lnTo>
                      <a:pt x="12" y="12"/>
                    </a:lnTo>
                    <a:lnTo>
                      <a:pt x="12" y="12"/>
                    </a:lnTo>
                    <a:lnTo>
                      <a:pt x="12" y="12"/>
                    </a:lnTo>
                    <a:lnTo>
                      <a:pt x="12" y="12"/>
                    </a:lnTo>
                    <a:lnTo>
                      <a:pt x="12" y="12"/>
                    </a:lnTo>
                    <a:lnTo>
                      <a:pt x="12" y="10"/>
                    </a:lnTo>
                    <a:lnTo>
                      <a:pt x="12" y="10"/>
                    </a:lnTo>
                    <a:lnTo>
                      <a:pt x="1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454">
                <a:extLst>
                  <a:ext uri="{FF2B5EF4-FFF2-40B4-BE49-F238E27FC236}">
                    <a16:creationId xmlns:a16="http://schemas.microsoft.com/office/drawing/2014/main" id="{B69253B9-9254-44EB-BA42-1E45A24FA2DF}"/>
                  </a:ext>
                </a:extLst>
              </p:cNvPr>
              <p:cNvSpPr>
                <a:spLocks/>
              </p:cNvSpPr>
              <p:nvPr/>
            </p:nvSpPr>
            <p:spPr bwMode="auto">
              <a:xfrm>
                <a:off x="4013630" y="4537416"/>
                <a:ext cx="59958" cy="75737"/>
              </a:xfrm>
              <a:custGeom>
                <a:avLst/>
                <a:gdLst>
                  <a:gd name="T0" fmla="*/ 4 w 19"/>
                  <a:gd name="T1" fmla="*/ 0 h 24"/>
                  <a:gd name="T2" fmla="*/ 7 w 19"/>
                  <a:gd name="T3" fmla="*/ 2 h 24"/>
                  <a:gd name="T4" fmla="*/ 10 w 19"/>
                  <a:gd name="T5" fmla="*/ 7 h 24"/>
                  <a:gd name="T6" fmla="*/ 12 w 19"/>
                  <a:gd name="T7" fmla="*/ 12 h 24"/>
                  <a:gd name="T8" fmla="*/ 19 w 19"/>
                  <a:gd name="T9" fmla="*/ 20 h 24"/>
                  <a:gd name="T10" fmla="*/ 14 w 19"/>
                  <a:gd name="T11" fmla="*/ 17 h 24"/>
                  <a:gd name="T12" fmla="*/ 9 w 19"/>
                  <a:gd name="T13" fmla="*/ 13 h 24"/>
                  <a:gd name="T14" fmla="*/ 10 w 19"/>
                  <a:gd name="T15" fmla="*/ 17 h 24"/>
                  <a:gd name="T16" fmla="*/ 13 w 19"/>
                  <a:gd name="T17" fmla="*/ 23 h 24"/>
                  <a:gd name="T18" fmla="*/ 14 w 19"/>
                  <a:gd name="T19" fmla="*/ 24 h 24"/>
                  <a:gd name="T20" fmla="*/ 9 w 19"/>
                  <a:gd name="T21" fmla="*/ 21 h 24"/>
                  <a:gd name="T22" fmla="*/ 3 w 19"/>
                  <a:gd name="T23" fmla="*/ 15 h 24"/>
                  <a:gd name="T24" fmla="*/ 4 w 19"/>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4" y="0"/>
                    </a:moveTo>
                    <a:cubicBezTo>
                      <a:pt x="4" y="0"/>
                      <a:pt x="5" y="1"/>
                      <a:pt x="7" y="2"/>
                    </a:cubicBezTo>
                    <a:cubicBezTo>
                      <a:pt x="8" y="3"/>
                      <a:pt x="9" y="5"/>
                      <a:pt x="10" y="7"/>
                    </a:cubicBezTo>
                    <a:cubicBezTo>
                      <a:pt x="11" y="8"/>
                      <a:pt x="11" y="10"/>
                      <a:pt x="12" y="12"/>
                    </a:cubicBezTo>
                    <a:cubicBezTo>
                      <a:pt x="15" y="16"/>
                      <a:pt x="19" y="20"/>
                      <a:pt x="19" y="20"/>
                    </a:cubicBezTo>
                    <a:cubicBezTo>
                      <a:pt x="19" y="20"/>
                      <a:pt x="16" y="19"/>
                      <a:pt x="14" y="17"/>
                    </a:cubicBezTo>
                    <a:cubicBezTo>
                      <a:pt x="11" y="16"/>
                      <a:pt x="9" y="13"/>
                      <a:pt x="9" y="13"/>
                    </a:cubicBezTo>
                    <a:cubicBezTo>
                      <a:pt x="9" y="13"/>
                      <a:pt x="9" y="15"/>
                      <a:pt x="10" y="17"/>
                    </a:cubicBezTo>
                    <a:cubicBezTo>
                      <a:pt x="10" y="18"/>
                      <a:pt x="12" y="21"/>
                      <a:pt x="13" y="23"/>
                    </a:cubicBezTo>
                    <a:cubicBezTo>
                      <a:pt x="14" y="24"/>
                      <a:pt x="14" y="24"/>
                      <a:pt x="14" y="24"/>
                    </a:cubicBezTo>
                    <a:cubicBezTo>
                      <a:pt x="14" y="24"/>
                      <a:pt x="10" y="22"/>
                      <a:pt x="9" y="21"/>
                    </a:cubicBezTo>
                    <a:cubicBezTo>
                      <a:pt x="6" y="19"/>
                      <a:pt x="4" y="17"/>
                      <a:pt x="3" y="15"/>
                    </a:cubicBezTo>
                    <a:cubicBezTo>
                      <a:pt x="0" y="11"/>
                      <a:pt x="4" y="0"/>
                      <a:pt x="4"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455">
                <a:extLst>
                  <a:ext uri="{FF2B5EF4-FFF2-40B4-BE49-F238E27FC236}">
                    <a16:creationId xmlns:a16="http://schemas.microsoft.com/office/drawing/2014/main" id="{3E737C74-7A2E-4752-A6DC-B72270494F1C}"/>
                  </a:ext>
                </a:extLst>
              </p:cNvPr>
              <p:cNvSpPr>
                <a:spLocks/>
              </p:cNvSpPr>
              <p:nvPr/>
            </p:nvSpPr>
            <p:spPr bwMode="auto">
              <a:xfrm>
                <a:off x="3877935" y="4395410"/>
                <a:ext cx="71004" cy="61536"/>
              </a:xfrm>
              <a:custGeom>
                <a:avLst/>
                <a:gdLst>
                  <a:gd name="T0" fmla="*/ 18 w 23"/>
                  <a:gd name="T1" fmla="*/ 20 h 20"/>
                  <a:gd name="T2" fmla="*/ 22 w 23"/>
                  <a:gd name="T3" fmla="*/ 18 h 20"/>
                  <a:gd name="T4" fmla="*/ 22 w 23"/>
                  <a:gd name="T5" fmla="*/ 16 h 20"/>
                  <a:gd name="T6" fmla="*/ 19 w 23"/>
                  <a:gd name="T7" fmla="*/ 13 h 20"/>
                  <a:gd name="T8" fmla="*/ 13 w 23"/>
                  <a:gd name="T9" fmla="*/ 9 h 20"/>
                  <a:gd name="T10" fmla="*/ 7 w 23"/>
                  <a:gd name="T11" fmla="*/ 3 h 20"/>
                  <a:gd name="T12" fmla="*/ 4 w 23"/>
                  <a:gd name="T13" fmla="*/ 0 h 20"/>
                  <a:gd name="T14" fmla="*/ 4 w 23"/>
                  <a:gd name="T15" fmla="*/ 4 h 20"/>
                  <a:gd name="T16" fmla="*/ 6 w 23"/>
                  <a:gd name="T17" fmla="*/ 7 h 20"/>
                  <a:gd name="T18" fmla="*/ 9 w 23"/>
                  <a:gd name="T19" fmla="*/ 11 h 20"/>
                  <a:gd name="T20" fmla="*/ 6 w 23"/>
                  <a:gd name="T21" fmla="*/ 10 h 20"/>
                  <a:gd name="T22" fmla="*/ 2 w 23"/>
                  <a:gd name="T23" fmla="*/ 8 h 20"/>
                  <a:gd name="T24" fmla="*/ 0 w 23"/>
                  <a:gd name="T25" fmla="*/ 5 h 20"/>
                  <a:gd name="T26" fmla="*/ 1 w 23"/>
                  <a:gd name="T27" fmla="*/ 9 h 20"/>
                  <a:gd name="T28" fmla="*/ 4 w 23"/>
                  <a:gd name="T29" fmla="*/ 14 h 20"/>
                  <a:gd name="T30" fmla="*/ 9 w 23"/>
                  <a:gd name="T31" fmla="*/ 18 h 20"/>
                  <a:gd name="T32" fmla="*/ 18 w 23"/>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0">
                    <a:moveTo>
                      <a:pt x="18" y="20"/>
                    </a:moveTo>
                    <a:cubicBezTo>
                      <a:pt x="20" y="20"/>
                      <a:pt x="22" y="18"/>
                      <a:pt x="22" y="18"/>
                    </a:cubicBezTo>
                    <a:cubicBezTo>
                      <a:pt x="22" y="18"/>
                      <a:pt x="23" y="17"/>
                      <a:pt x="22" y="16"/>
                    </a:cubicBezTo>
                    <a:cubicBezTo>
                      <a:pt x="21" y="15"/>
                      <a:pt x="20" y="14"/>
                      <a:pt x="19" y="13"/>
                    </a:cubicBezTo>
                    <a:cubicBezTo>
                      <a:pt x="18" y="12"/>
                      <a:pt x="15" y="10"/>
                      <a:pt x="13" y="9"/>
                    </a:cubicBezTo>
                    <a:cubicBezTo>
                      <a:pt x="12" y="8"/>
                      <a:pt x="8" y="5"/>
                      <a:pt x="7" y="3"/>
                    </a:cubicBezTo>
                    <a:cubicBezTo>
                      <a:pt x="5" y="2"/>
                      <a:pt x="4" y="0"/>
                      <a:pt x="4" y="0"/>
                    </a:cubicBezTo>
                    <a:cubicBezTo>
                      <a:pt x="4" y="0"/>
                      <a:pt x="4" y="2"/>
                      <a:pt x="4" y="4"/>
                    </a:cubicBezTo>
                    <a:cubicBezTo>
                      <a:pt x="5" y="5"/>
                      <a:pt x="5" y="6"/>
                      <a:pt x="6" y="7"/>
                    </a:cubicBezTo>
                    <a:cubicBezTo>
                      <a:pt x="7" y="9"/>
                      <a:pt x="9" y="11"/>
                      <a:pt x="9" y="11"/>
                    </a:cubicBezTo>
                    <a:cubicBezTo>
                      <a:pt x="9" y="11"/>
                      <a:pt x="7" y="11"/>
                      <a:pt x="6" y="10"/>
                    </a:cubicBezTo>
                    <a:cubicBezTo>
                      <a:pt x="5" y="9"/>
                      <a:pt x="3" y="8"/>
                      <a:pt x="2" y="8"/>
                    </a:cubicBezTo>
                    <a:cubicBezTo>
                      <a:pt x="1" y="7"/>
                      <a:pt x="0" y="5"/>
                      <a:pt x="0" y="5"/>
                    </a:cubicBezTo>
                    <a:cubicBezTo>
                      <a:pt x="0" y="5"/>
                      <a:pt x="1" y="8"/>
                      <a:pt x="1" y="9"/>
                    </a:cubicBezTo>
                    <a:cubicBezTo>
                      <a:pt x="2" y="10"/>
                      <a:pt x="3" y="12"/>
                      <a:pt x="4" y="14"/>
                    </a:cubicBezTo>
                    <a:cubicBezTo>
                      <a:pt x="6" y="15"/>
                      <a:pt x="9" y="18"/>
                      <a:pt x="9" y="18"/>
                    </a:cubicBezTo>
                    <a:cubicBezTo>
                      <a:pt x="10" y="19"/>
                      <a:pt x="14" y="20"/>
                      <a:pt x="18"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456">
                <a:extLst>
                  <a:ext uri="{FF2B5EF4-FFF2-40B4-BE49-F238E27FC236}">
                    <a16:creationId xmlns:a16="http://schemas.microsoft.com/office/drawing/2014/main" id="{3730795E-B6ED-4CBF-974F-87E7813E0313}"/>
                  </a:ext>
                </a:extLst>
              </p:cNvPr>
              <p:cNvSpPr>
                <a:spLocks/>
              </p:cNvSpPr>
              <p:nvPr/>
            </p:nvSpPr>
            <p:spPr bwMode="auto">
              <a:xfrm>
                <a:off x="4007319" y="4537416"/>
                <a:ext cx="34713" cy="31557"/>
              </a:xfrm>
              <a:custGeom>
                <a:avLst/>
                <a:gdLst>
                  <a:gd name="T0" fmla="*/ 11 w 11"/>
                  <a:gd name="T1" fmla="*/ 8 h 10"/>
                  <a:gd name="T2" fmla="*/ 6 w 11"/>
                  <a:gd name="T3" fmla="*/ 2 h 10"/>
                  <a:gd name="T4" fmla="*/ 6 w 11"/>
                  <a:gd name="T5" fmla="*/ 0 h 10"/>
                  <a:gd name="T6" fmla="*/ 0 w 11"/>
                  <a:gd name="T7" fmla="*/ 6 h 10"/>
                  <a:gd name="T8" fmla="*/ 6 w 11"/>
                  <a:gd name="T9" fmla="*/ 10 h 10"/>
                  <a:gd name="T10" fmla="*/ 11 w 11"/>
                  <a:gd name="T11" fmla="*/ 8 h 10"/>
                </a:gdLst>
                <a:ahLst/>
                <a:cxnLst>
                  <a:cxn ang="0">
                    <a:pos x="T0" y="T1"/>
                  </a:cxn>
                  <a:cxn ang="0">
                    <a:pos x="T2" y="T3"/>
                  </a:cxn>
                  <a:cxn ang="0">
                    <a:pos x="T4" y="T5"/>
                  </a:cxn>
                  <a:cxn ang="0">
                    <a:pos x="T6" y="T7"/>
                  </a:cxn>
                  <a:cxn ang="0">
                    <a:pos x="T8" y="T9"/>
                  </a:cxn>
                  <a:cxn ang="0">
                    <a:pos x="T10" y="T11"/>
                  </a:cxn>
                </a:cxnLst>
                <a:rect l="0" t="0" r="r" b="b"/>
                <a:pathLst>
                  <a:path w="11" h="10">
                    <a:moveTo>
                      <a:pt x="11" y="8"/>
                    </a:moveTo>
                    <a:cubicBezTo>
                      <a:pt x="11" y="8"/>
                      <a:pt x="6" y="6"/>
                      <a:pt x="6" y="2"/>
                    </a:cubicBezTo>
                    <a:cubicBezTo>
                      <a:pt x="6" y="1"/>
                      <a:pt x="6" y="0"/>
                      <a:pt x="6" y="0"/>
                    </a:cubicBezTo>
                    <a:cubicBezTo>
                      <a:pt x="6" y="0"/>
                      <a:pt x="1" y="4"/>
                      <a:pt x="0" y="6"/>
                    </a:cubicBezTo>
                    <a:cubicBezTo>
                      <a:pt x="0" y="8"/>
                      <a:pt x="6" y="10"/>
                      <a:pt x="6" y="10"/>
                    </a:cubicBezTo>
                    <a:cubicBezTo>
                      <a:pt x="6" y="10"/>
                      <a:pt x="11" y="9"/>
                      <a:pt x="11" y="8"/>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457">
                <a:extLst>
                  <a:ext uri="{FF2B5EF4-FFF2-40B4-BE49-F238E27FC236}">
                    <a16:creationId xmlns:a16="http://schemas.microsoft.com/office/drawing/2014/main" id="{69C89C75-7FF9-4E0E-891D-2E97ADA59E37}"/>
                  </a:ext>
                </a:extLst>
              </p:cNvPr>
              <p:cNvSpPr>
                <a:spLocks/>
              </p:cNvSpPr>
              <p:nvPr/>
            </p:nvSpPr>
            <p:spPr bwMode="auto">
              <a:xfrm>
                <a:off x="3920538" y="4431700"/>
                <a:ext cx="28401" cy="34713"/>
              </a:xfrm>
              <a:custGeom>
                <a:avLst/>
                <a:gdLst>
                  <a:gd name="T0" fmla="*/ 1 w 9"/>
                  <a:gd name="T1" fmla="*/ 1 h 11"/>
                  <a:gd name="T2" fmla="*/ 5 w 9"/>
                  <a:gd name="T3" fmla="*/ 4 h 11"/>
                  <a:gd name="T4" fmla="*/ 8 w 9"/>
                  <a:gd name="T5" fmla="*/ 6 h 11"/>
                  <a:gd name="T6" fmla="*/ 3 w 9"/>
                  <a:gd name="T7" fmla="*/ 11 h 11"/>
                  <a:gd name="T8" fmla="*/ 0 w 9"/>
                  <a:gd name="T9" fmla="*/ 3 h 11"/>
                  <a:gd name="T10" fmla="*/ 1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1" y="1"/>
                    </a:moveTo>
                    <a:cubicBezTo>
                      <a:pt x="2" y="0"/>
                      <a:pt x="4" y="3"/>
                      <a:pt x="5" y="4"/>
                    </a:cubicBezTo>
                    <a:cubicBezTo>
                      <a:pt x="6" y="5"/>
                      <a:pt x="7" y="6"/>
                      <a:pt x="8" y="6"/>
                    </a:cubicBezTo>
                    <a:cubicBezTo>
                      <a:pt x="9" y="5"/>
                      <a:pt x="4" y="10"/>
                      <a:pt x="3" y="11"/>
                    </a:cubicBezTo>
                    <a:cubicBezTo>
                      <a:pt x="1" y="11"/>
                      <a:pt x="0" y="3"/>
                      <a:pt x="0" y="3"/>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458">
                <a:extLst>
                  <a:ext uri="{FF2B5EF4-FFF2-40B4-BE49-F238E27FC236}">
                    <a16:creationId xmlns:a16="http://schemas.microsoft.com/office/drawing/2014/main" id="{44085B08-2EBD-4BF4-96C2-F4F505B7B202}"/>
                  </a:ext>
                </a:extLst>
              </p:cNvPr>
              <p:cNvSpPr>
                <a:spLocks/>
              </p:cNvSpPr>
              <p:nvPr/>
            </p:nvSpPr>
            <p:spPr bwMode="auto">
              <a:xfrm>
                <a:off x="3895292" y="4434855"/>
                <a:ext cx="146740" cy="156207"/>
              </a:xfrm>
              <a:custGeom>
                <a:avLst/>
                <a:gdLst>
                  <a:gd name="T0" fmla="*/ 9 w 47"/>
                  <a:gd name="T1" fmla="*/ 0 h 50"/>
                  <a:gd name="T2" fmla="*/ 1 w 47"/>
                  <a:gd name="T3" fmla="*/ 6 h 50"/>
                  <a:gd name="T4" fmla="*/ 12 w 47"/>
                  <a:gd name="T5" fmla="*/ 32 h 50"/>
                  <a:gd name="T6" fmla="*/ 40 w 47"/>
                  <a:gd name="T7" fmla="*/ 50 h 50"/>
                  <a:gd name="T8" fmla="*/ 47 w 47"/>
                  <a:gd name="T9" fmla="*/ 44 h 50"/>
                  <a:gd name="T10" fmla="*/ 47 w 47"/>
                  <a:gd name="T11" fmla="*/ 41 h 50"/>
                  <a:gd name="T12" fmla="*/ 21 w 47"/>
                  <a:gd name="T13" fmla="*/ 27 h 50"/>
                  <a:gd name="T14" fmla="*/ 9 w 4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0">
                    <a:moveTo>
                      <a:pt x="9" y="0"/>
                    </a:moveTo>
                    <a:cubicBezTo>
                      <a:pt x="9" y="0"/>
                      <a:pt x="2" y="5"/>
                      <a:pt x="1" y="6"/>
                    </a:cubicBezTo>
                    <a:cubicBezTo>
                      <a:pt x="0" y="7"/>
                      <a:pt x="3" y="20"/>
                      <a:pt x="12" y="32"/>
                    </a:cubicBezTo>
                    <a:cubicBezTo>
                      <a:pt x="20" y="42"/>
                      <a:pt x="30" y="48"/>
                      <a:pt x="40" y="50"/>
                    </a:cubicBezTo>
                    <a:cubicBezTo>
                      <a:pt x="41" y="50"/>
                      <a:pt x="45" y="46"/>
                      <a:pt x="47" y="44"/>
                    </a:cubicBezTo>
                    <a:cubicBezTo>
                      <a:pt x="47" y="43"/>
                      <a:pt x="47" y="41"/>
                      <a:pt x="47" y="41"/>
                    </a:cubicBezTo>
                    <a:cubicBezTo>
                      <a:pt x="47" y="41"/>
                      <a:pt x="30" y="39"/>
                      <a:pt x="21" y="27"/>
                    </a:cubicBezTo>
                    <a:cubicBezTo>
                      <a:pt x="11" y="14"/>
                      <a:pt x="9" y="0"/>
                      <a:pt x="9"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459">
                <a:extLst>
                  <a:ext uri="{FF2B5EF4-FFF2-40B4-BE49-F238E27FC236}">
                    <a16:creationId xmlns:a16="http://schemas.microsoft.com/office/drawing/2014/main" id="{5955B0EB-D412-420D-9329-0628238349CC}"/>
                  </a:ext>
                </a:extLst>
              </p:cNvPr>
              <p:cNvSpPr>
                <a:spLocks/>
              </p:cNvSpPr>
              <p:nvPr/>
            </p:nvSpPr>
            <p:spPr bwMode="auto">
              <a:xfrm>
                <a:off x="3907915" y="4450634"/>
                <a:ext cx="12623" cy="9467"/>
              </a:xfrm>
              <a:custGeom>
                <a:avLst/>
                <a:gdLst>
                  <a:gd name="T0" fmla="*/ 0 w 4"/>
                  <a:gd name="T1" fmla="*/ 3 h 3"/>
                  <a:gd name="T2" fmla="*/ 0 w 4"/>
                  <a:gd name="T3" fmla="*/ 2 h 3"/>
                  <a:gd name="T4" fmla="*/ 2 w 4"/>
                  <a:gd name="T5" fmla="*/ 0 h 3"/>
                  <a:gd name="T6" fmla="*/ 4 w 4"/>
                  <a:gd name="T7" fmla="*/ 1 h 3"/>
                  <a:gd name="T8" fmla="*/ 3 w 4"/>
                  <a:gd name="T9" fmla="*/ 3 h 3"/>
                  <a:gd name="T10" fmla="*/ 3 w 4"/>
                  <a:gd name="T11" fmla="*/ 2 h 3"/>
                  <a:gd name="T12" fmla="*/ 3 w 4"/>
                  <a:gd name="T13" fmla="*/ 1 h 3"/>
                  <a:gd name="T14" fmla="*/ 2 w 4"/>
                  <a:gd name="T15" fmla="*/ 1 h 3"/>
                  <a:gd name="T16" fmla="*/ 0 w 4"/>
                  <a:gd name="T17" fmla="*/ 2 h 3"/>
                  <a:gd name="T18" fmla="*/ 0 w 4"/>
                  <a:gd name="T19" fmla="*/ 3 h 3"/>
                  <a:gd name="T20" fmla="*/ 2 w 4"/>
                  <a:gd name="T21" fmla="*/ 2 h 3"/>
                  <a:gd name="T22" fmla="*/ 2 w 4"/>
                  <a:gd name="T23" fmla="*/ 2 h 3"/>
                  <a:gd name="T24" fmla="*/ 2 w 4"/>
                  <a:gd name="T25" fmla="*/ 2 h 3"/>
                  <a:gd name="T26" fmla="*/ 2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0" y="3"/>
                      <a:pt x="0" y="3"/>
                      <a:pt x="0" y="2"/>
                    </a:cubicBezTo>
                    <a:cubicBezTo>
                      <a:pt x="0" y="1"/>
                      <a:pt x="0" y="0"/>
                      <a:pt x="2" y="0"/>
                    </a:cubicBezTo>
                    <a:cubicBezTo>
                      <a:pt x="3" y="0"/>
                      <a:pt x="4" y="0"/>
                      <a:pt x="4" y="1"/>
                    </a:cubicBezTo>
                    <a:cubicBezTo>
                      <a:pt x="4" y="2"/>
                      <a:pt x="4" y="3"/>
                      <a:pt x="3" y="3"/>
                    </a:cubicBezTo>
                    <a:cubicBezTo>
                      <a:pt x="3" y="2"/>
                      <a:pt x="3" y="2"/>
                      <a:pt x="3" y="2"/>
                    </a:cubicBezTo>
                    <a:cubicBezTo>
                      <a:pt x="3" y="2"/>
                      <a:pt x="4" y="2"/>
                      <a:pt x="3" y="1"/>
                    </a:cubicBezTo>
                    <a:cubicBezTo>
                      <a:pt x="3" y="1"/>
                      <a:pt x="2" y="1"/>
                      <a:pt x="2" y="1"/>
                    </a:cubicBezTo>
                    <a:cubicBezTo>
                      <a:pt x="1" y="1"/>
                      <a:pt x="0" y="1"/>
                      <a:pt x="0" y="2"/>
                    </a:cubicBezTo>
                    <a:cubicBezTo>
                      <a:pt x="0" y="2"/>
                      <a:pt x="0" y="3"/>
                      <a:pt x="0" y="3"/>
                    </a:cubicBezTo>
                    <a:cubicBezTo>
                      <a:pt x="2" y="2"/>
                      <a:pt x="2" y="2"/>
                      <a:pt x="2" y="2"/>
                    </a:cubicBezTo>
                    <a:cubicBezTo>
                      <a:pt x="2" y="2"/>
                      <a:pt x="2" y="2"/>
                      <a:pt x="2" y="2"/>
                    </a:cubicBezTo>
                    <a:cubicBezTo>
                      <a:pt x="2" y="2"/>
                      <a:pt x="2" y="2"/>
                      <a:pt x="2" y="2"/>
                    </a:cubicBezTo>
                    <a:cubicBezTo>
                      <a:pt x="2" y="3"/>
                      <a:pt x="2" y="3"/>
                      <a:pt x="2" y="3"/>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460">
                <a:extLst>
                  <a:ext uri="{FF2B5EF4-FFF2-40B4-BE49-F238E27FC236}">
                    <a16:creationId xmlns:a16="http://schemas.microsoft.com/office/drawing/2014/main" id="{5AB6908D-7414-4D8D-A689-D8E4CDFF64CC}"/>
                  </a:ext>
                </a:extLst>
              </p:cNvPr>
              <p:cNvSpPr>
                <a:spLocks noEditPoints="1"/>
              </p:cNvSpPr>
              <p:nvPr/>
            </p:nvSpPr>
            <p:spPr bwMode="auto">
              <a:xfrm>
                <a:off x="3907915" y="4460101"/>
                <a:ext cx="15778" cy="12623"/>
              </a:xfrm>
              <a:custGeom>
                <a:avLst/>
                <a:gdLst>
                  <a:gd name="T0" fmla="*/ 2 w 5"/>
                  <a:gd name="T1" fmla="*/ 1 h 4"/>
                  <a:gd name="T2" fmla="*/ 5 w 5"/>
                  <a:gd name="T3" fmla="*/ 2 h 4"/>
                  <a:gd name="T4" fmla="*/ 3 w 5"/>
                  <a:gd name="T5" fmla="*/ 4 h 4"/>
                  <a:gd name="T6" fmla="*/ 1 w 5"/>
                  <a:gd name="T7" fmla="*/ 3 h 4"/>
                  <a:gd name="T8" fmla="*/ 2 w 5"/>
                  <a:gd name="T9" fmla="*/ 1 h 4"/>
                  <a:gd name="T10" fmla="*/ 1 w 5"/>
                  <a:gd name="T11" fmla="*/ 3 h 4"/>
                  <a:gd name="T12" fmla="*/ 3 w 5"/>
                  <a:gd name="T13" fmla="*/ 3 h 4"/>
                  <a:gd name="T14" fmla="*/ 4 w 5"/>
                  <a:gd name="T15" fmla="*/ 2 h 4"/>
                  <a:gd name="T16" fmla="*/ 2 w 5"/>
                  <a:gd name="T17" fmla="*/ 2 h 4"/>
                  <a:gd name="T18" fmla="*/ 1 w 5"/>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3" y="0"/>
                      <a:pt x="4" y="1"/>
                      <a:pt x="5" y="2"/>
                    </a:cubicBezTo>
                    <a:cubicBezTo>
                      <a:pt x="5" y="3"/>
                      <a:pt x="4" y="4"/>
                      <a:pt x="3" y="4"/>
                    </a:cubicBezTo>
                    <a:cubicBezTo>
                      <a:pt x="2" y="4"/>
                      <a:pt x="1" y="4"/>
                      <a:pt x="1" y="3"/>
                    </a:cubicBezTo>
                    <a:cubicBezTo>
                      <a:pt x="0" y="2"/>
                      <a:pt x="1" y="1"/>
                      <a:pt x="2" y="1"/>
                    </a:cubicBezTo>
                    <a:close/>
                    <a:moveTo>
                      <a:pt x="1" y="3"/>
                    </a:moveTo>
                    <a:cubicBezTo>
                      <a:pt x="1" y="3"/>
                      <a:pt x="2" y="4"/>
                      <a:pt x="3" y="3"/>
                    </a:cubicBezTo>
                    <a:cubicBezTo>
                      <a:pt x="4" y="3"/>
                      <a:pt x="4" y="3"/>
                      <a:pt x="4" y="2"/>
                    </a:cubicBezTo>
                    <a:cubicBezTo>
                      <a:pt x="4" y="1"/>
                      <a:pt x="3" y="1"/>
                      <a:pt x="2" y="2"/>
                    </a:cubicBezTo>
                    <a:cubicBezTo>
                      <a:pt x="1" y="2"/>
                      <a:pt x="1" y="2"/>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461">
                <a:extLst>
                  <a:ext uri="{FF2B5EF4-FFF2-40B4-BE49-F238E27FC236}">
                    <a16:creationId xmlns:a16="http://schemas.microsoft.com/office/drawing/2014/main" id="{0C7D4AA4-65A9-42C9-9D9C-CB55794E6A96}"/>
                  </a:ext>
                </a:extLst>
              </p:cNvPr>
              <p:cNvSpPr>
                <a:spLocks noEditPoints="1"/>
              </p:cNvSpPr>
              <p:nvPr/>
            </p:nvSpPr>
            <p:spPr bwMode="auto">
              <a:xfrm>
                <a:off x="3914226" y="4472724"/>
                <a:ext cx="12623" cy="12623"/>
              </a:xfrm>
              <a:custGeom>
                <a:avLst/>
                <a:gdLst>
                  <a:gd name="T0" fmla="*/ 3 w 4"/>
                  <a:gd name="T1" fmla="*/ 0 h 4"/>
                  <a:gd name="T2" fmla="*/ 4 w 4"/>
                  <a:gd name="T3" fmla="*/ 1 h 4"/>
                  <a:gd name="T4" fmla="*/ 2 w 4"/>
                  <a:gd name="T5" fmla="*/ 3 h 4"/>
                  <a:gd name="T6" fmla="*/ 0 w 4"/>
                  <a:gd name="T7" fmla="*/ 2 h 4"/>
                  <a:gd name="T8" fmla="*/ 0 w 4"/>
                  <a:gd name="T9" fmla="*/ 1 h 4"/>
                  <a:gd name="T10" fmla="*/ 3 w 4"/>
                  <a:gd name="T11" fmla="*/ 0 h 4"/>
                  <a:gd name="T12" fmla="*/ 0 w 4"/>
                  <a:gd name="T13" fmla="*/ 2 h 4"/>
                  <a:gd name="T14" fmla="*/ 0 w 4"/>
                  <a:gd name="T15" fmla="*/ 2 h 4"/>
                  <a:gd name="T16" fmla="*/ 2 w 4"/>
                  <a:gd name="T17" fmla="*/ 3 h 4"/>
                  <a:gd name="T18" fmla="*/ 3 w 4"/>
                  <a:gd name="T19" fmla="*/ 1 h 4"/>
                  <a:gd name="T20" fmla="*/ 3 w 4"/>
                  <a:gd name="T21" fmla="*/ 1 h 4"/>
                  <a:gd name="T22" fmla="*/ 0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cubicBezTo>
                      <a:pt x="4" y="1"/>
                      <a:pt x="4" y="1"/>
                      <a:pt x="4" y="1"/>
                    </a:cubicBezTo>
                    <a:cubicBezTo>
                      <a:pt x="4" y="2"/>
                      <a:pt x="4"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3" y="2"/>
                      <a:pt x="4" y="2"/>
                      <a:pt x="3" y="1"/>
                    </a:cubicBezTo>
                    <a:cubicBezTo>
                      <a:pt x="3" y="1"/>
                      <a:pt x="3" y="1"/>
                      <a:pt x="3"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462">
                <a:extLst>
                  <a:ext uri="{FF2B5EF4-FFF2-40B4-BE49-F238E27FC236}">
                    <a16:creationId xmlns:a16="http://schemas.microsoft.com/office/drawing/2014/main" id="{EFC7E6E0-7E04-4092-AFE6-01DEFE6657F8}"/>
                  </a:ext>
                </a:extLst>
              </p:cNvPr>
              <p:cNvSpPr>
                <a:spLocks noEditPoints="1"/>
              </p:cNvSpPr>
              <p:nvPr/>
            </p:nvSpPr>
            <p:spPr bwMode="auto">
              <a:xfrm>
                <a:off x="3920538" y="4488502"/>
                <a:ext cx="12623" cy="12623"/>
              </a:xfrm>
              <a:custGeom>
                <a:avLst/>
                <a:gdLst>
                  <a:gd name="T0" fmla="*/ 3 w 4"/>
                  <a:gd name="T1" fmla="*/ 0 h 4"/>
                  <a:gd name="T2" fmla="*/ 4 w 4"/>
                  <a:gd name="T3" fmla="*/ 1 h 4"/>
                  <a:gd name="T4" fmla="*/ 3 w 4"/>
                  <a:gd name="T5" fmla="*/ 2 h 4"/>
                  <a:gd name="T6" fmla="*/ 2 w 4"/>
                  <a:gd name="T7" fmla="*/ 2 h 4"/>
                  <a:gd name="T8" fmla="*/ 2 w 4"/>
                  <a:gd name="T9" fmla="*/ 2 h 4"/>
                  <a:gd name="T10" fmla="*/ 2 w 4"/>
                  <a:gd name="T11" fmla="*/ 3 h 4"/>
                  <a:gd name="T12" fmla="*/ 0 w 4"/>
                  <a:gd name="T13" fmla="*/ 2 h 4"/>
                  <a:gd name="T14" fmla="*/ 0 w 4"/>
                  <a:gd name="T15" fmla="*/ 1 h 4"/>
                  <a:gd name="T16" fmla="*/ 3 w 4"/>
                  <a:gd name="T17" fmla="*/ 0 h 4"/>
                  <a:gd name="T18" fmla="*/ 0 w 4"/>
                  <a:gd name="T19" fmla="*/ 2 h 4"/>
                  <a:gd name="T20" fmla="*/ 0 w 4"/>
                  <a:gd name="T21" fmla="*/ 2 h 4"/>
                  <a:gd name="T22" fmla="*/ 2 w 4"/>
                  <a:gd name="T23" fmla="*/ 3 h 4"/>
                  <a:gd name="T24" fmla="*/ 2 w 4"/>
                  <a:gd name="T25" fmla="*/ 1 h 4"/>
                  <a:gd name="T26" fmla="*/ 2 w 4"/>
                  <a:gd name="T27" fmla="*/ 1 h 4"/>
                  <a:gd name="T28" fmla="*/ 0 w 4"/>
                  <a:gd name="T29" fmla="*/ 2 h 4"/>
                  <a:gd name="T30" fmla="*/ 2 w 4"/>
                  <a:gd name="T31" fmla="*/ 1 h 4"/>
                  <a:gd name="T32" fmla="*/ 2 w 4"/>
                  <a:gd name="T33" fmla="*/ 1 h 4"/>
                  <a:gd name="T34" fmla="*/ 3 w 4"/>
                  <a:gd name="T35" fmla="*/ 2 h 4"/>
                  <a:gd name="T36" fmla="*/ 3 w 4"/>
                  <a:gd name="T37" fmla="*/ 1 h 4"/>
                  <a:gd name="T38" fmla="*/ 3 w 4"/>
                  <a:gd name="T39" fmla="*/ 1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0"/>
                    </a:moveTo>
                    <a:cubicBezTo>
                      <a:pt x="4" y="1"/>
                      <a:pt x="4" y="1"/>
                      <a:pt x="4" y="1"/>
                    </a:cubicBezTo>
                    <a:cubicBezTo>
                      <a:pt x="4" y="1"/>
                      <a:pt x="4" y="2"/>
                      <a:pt x="3" y="2"/>
                    </a:cubicBezTo>
                    <a:cubicBezTo>
                      <a:pt x="3" y="3"/>
                      <a:pt x="3" y="2"/>
                      <a:pt x="2" y="2"/>
                    </a:cubicBezTo>
                    <a:cubicBezTo>
                      <a:pt x="2" y="2"/>
                      <a:pt x="2" y="2"/>
                      <a:pt x="2" y="2"/>
                    </a:cubicBezTo>
                    <a:cubicBezTo>
                      <a:pt x="2" y="2"/>
                      <a:pt x="2"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2" y="2"/>
                      <a:pt x="2" y="2"/>
                      <a:pt x="2" y="1"/>
                    </a:cubicBezTo>
                    <a:cubicBezTo>
                      <a:pt x="2" y="1"/>
                      <a:pt x="2" y="1"/>
                      <a:pt x="2" y="1"/>
                    </a:cubicBezTo>
                    <a:lnTo>
                      <a:pt x="0" y="2"/>
                    </a:lnTo>
                    <a:close/>
                    <a:moveTo>
                      <a:pt x="2" y="1"/>
                    </a:moveTo>
                    <a:cubicBezTo>
                      <a:pt x="2" y="1"/>
                      <a:pt x="2" y="1"/>
                      <a:pt x="2" y="1"/>
                    </a:cubicBezTo>
                    <a:cubicBezTo>
                      <a:pt x="2" y="2"/>
                      <a:pt x="3" y="2"/>
                      <a:pt x="3" y="2"/>
                    </a:cubicBezTo>
                    <a:cubicBezTo>
                      <a:pt x="3" y="1"/>
                      <a:pt x="3" y="1"/>
                      <a:pt x="3" y="1"/>
                    </a:cubicBezTo>
                    <a:cubicBezTo>
                      <a:pt x="3" y="1"/>
                      <a:pt x="3" y="1"/>
                      <a:pt x="3" y="1"/>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463">
                <a:extLst>
                  <a:ext uri="{FF2B5EF4-FFF2-40B4-BE49-F238E27FC236}">
                    <a16:creationId xmlns:a16="http://schemas.microsoft.com/office/drawing/2014/main" id="{47E90819-60CA-4845-8C4E-8C458B189E6B}"/>
                  </a:ext>
                </a:extLst>
              </p:cNvPr>
              <p:cNvSpPr>
                <a:spLocks/>
              </p:cNvSpPr>
              <p:nvPr/>
            </p:nvSpPr>
            <p:spPr bwMode="auto">
              <a:xfrm>
                <a:off x="3923693" y="4497969"/>
                <a:ext cx="15778" cy="12623"/>
              </a:xfrm>
              <a:custGeom>
                <a:avLst/>
                <a:gdLst>
                  <a:gd name="T0" fmla="*/ 8 w 10"/>
                  <a:gd name="T1" fmla="*/ 0 h 8"/>
                  <a:gd name="T2" fmla="*/ 10 w 10"/>
                  <a:gd name="T3" fmla="*/ 4 h 8"/>
                  <a:gd name="T4" fmla="*/ 8 w 10"/>
                  <a:gd name="T5" fmla="*/ 4 h 8"/>
                  <a:gd name="T6" fmla="*/ 8 w 10"/>
                  <a:gd name="T7" fmla="*/ 0 h 8"/>
                  <a:gd name="T8" fmla="*/ 6 w 10"/>
                  <a:gd name="T9" fmla="*/ 2 h 8"/>
                  <a:gd name="T10" fmla="*/ 6 w 10"/>
                  <a:gd name="T11" fmla="*/ 4 h 8"/>
                  <a:gd name="T12" fmla="*/ 6 w 10"/>
                  <a:gd name="T13" fmla="*/ 6 h 8"/>
                  <a:gd name="T14" fmla="*/ 4 w 10"/>
                  <a:gd name="T15" fmla="*/ 2 h 8"/>
                  <a:gd name="T16" fmla="*/ 2 w 10"/>
                  <a:gd name="T17" fmla="*/ 4 h 8"/>
                  <a:gd name="T18" fmla="*/ 4 w 10"/>
                  <a:gd name="T19" fmla="*/ 6 h 8"/>
                  <a:gd name="T20" fmla="*/ 2 w 10"/>
                  <a:gd name="T21" fmla="*/ 8 h 8"/>
                  <a:gd name="T22" fmla="*/ 0 w 10"/>
                  <a:gd name="T23" fmla="*/ 4 h 8"/>
                  <a:gd name="T24" fmla="*/ 8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0"/>
                    </a:moveTo>
                    <a:lnTo>
                      <a:pt x="10" y="4"/>
                    </a:lnTo>
                    <a:lnTo>
                      <a:pt x="8" y="4"/>
                    </a:lnTo>
                    <a:lnTo>
                      <a:pt x="8" y="0"/>
                    </a:lnTo>
                    <a:lnTo>
                      <a:pt x="6" y="2"/>
                    </a:lnTo>
                    <a:lnTo>
                      <a:pt x="6" y="4"/>
                    </a:lnTo>
                    <a:lnTo>
                      <a:pt x="6" y="6"/>
                    </a:lnTo>
                    <a:lnTo>
                      <a:pt x="4" y="2"/>
                    </a:lnTo>
                    <a:lnTo>
                      <a:pt x="2" y="4"/>
                    </a:lnTo>
                    <a:lnTo>
                      <a:pt x="4" y="6"/>
                    </a:lnTo>
                    <a:lnTo>
                      <a:pt x="2" y="8"/>
                    </a:lnTo>
                    <a:lnTo>
                      <a:pt x="0" y="4"/>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464">
                <a:extLst>
                  <a:ext uri="{FF2B5EF4-FFF2-40B4-BE49-F238E27FC236}">
                    <a16:creationId xmlns:a16="http://schemas.microsoft.com/office/drawing/2014/main" id="{4B3CF34A-14A4-4C3A-A0F8-3A11285AB4A3}"/>
                  </a:ext>
                </a:extLst>
              </p:cNvPr>
              <p:cNvSpPr>
                <a:spLocks/>
              </p:cNvSpPr>
              <p:nvPr/>
            </p:nvSpPr>
            <p:spPr bwMode="auto">
              <a:xfrm>
                <a:off x="3933160" y="4510592"/>
                <a:ext cx="15778" cy="15778"/>
              </a:xfrm>
              <a:custGeom>
                <a:avLst/>
                <a:gdLst>
                  <a:gd name="T0" fmla="*/ 6 w 10"/>
                  <a:gd name="T1" fmla="*/ 0 h 10"/>
                  <a:gd name="T2" fmla="*/ 6 w 10"/>
                  <a:gd name="T3" fmla="*/ 0 h 10"/>
                  <a:gd name="T4" fmla="*/ 2 w 10"/>
                  <a:gd name="T5" fmla="*/ 6 h 10"/>
                  <a:gd name="T6" fmla="*/ 2 w 10"/>
                  <a:gd name="T7" fmla="*/ 6 h 10"/>
                  <a:gd name="T8" fmla="*/ 10 w 10"/>
                  <a:gd name="T9" fmla="*/ 4 h 10"/>
                  <a:gd name="T10" fmla="*/ 10 w 10"/>
                  <a:gd name="T11" fmla="*/ 6 h 10"/>
                  <a:gd name="T12" fmla="*/ 4 w 10"/>
                  <a:gd name="T13" fmla="*/ 10 h 10"/>
                  <a:gd name="T14" fmla="*/ 4 w 10"/>
                  <a:gd name="T15" fmla="*/ 10 h 10"/>
                  <a:gd name="T16" fmla="*/ 8 w 10"/>
                  <a:gd name="T17" fmla="*/ 6 h 10"/>
                  <a:gd name="T18" fmla="*/ 8 w 10"/>
                  <a:gd name="T19" fmla="*/ 6 h 10"/>
                  <a:gd name="T20" fmla="*/ 2 w 10"/>
                  <a:gd name="T21" fmla="*/ 8 h 10"/>
                  <a:gd name="T22" fmla="*/ 2 w 10"/>
                  <a:gd name="T23" fmla="*/ 6 h 10"/>
                  <a:gd name="T24" fmla="*/ 6 w 10"/>
                  <a:gd name="T25" fmla="*/ 0 h 10"/>
                  <a:gd name="T26" fmla="*/ 6 w 10"/>
                  <a:gd name="T27" fmla="*/ 0 h 10"/>
                  <a:gd name="T28" fmla="*/ 0 w 10"/>
                  <a:gd name="T29" fmla="*/ 4 h 10"/>
                  <a:gd name="T30" fmla="*/ 0 w 10"/>
                  <a:gd name="T31" fmla="*/ 4 h 10"/>
                  <a:gd name="T32" fmla="*/ 6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0"/>
                    </a:moveTo>
                    <a:lnTo>
                      <a:pt x="6" y="0"/>
                    </a:lnTo>
                    <a:lnTo>
                      <a:pt x="2" y="6"/>
                    </a:lnTo>
                    <a:lnTo>
                      <a:pt x="2" y="6"/>
                    </a:lnTo>
                    <a:lnTo>
                      <a:pt x="10" y="4"/>
                    </a:lnTo>
                    <a:lnTo>
                      <a:pt x="10" y="6"/>
                    </a:lnTo>
                    <a:lnTo>
                      <a:pt x="4" y="10"/>
                    </a:lnTo>
                    <a:lnTo>
                      <a:pt x="4" y="10"/>
                    </a:lnTo>
                    <a:lnTo>
                      <a:pt x="8" y="6"/>
                    </a:lnTo>
                    <a:lnTo>
                      <a:pt x="8" y="6"/>
                    </a:lnTo>
                    <a:lnTo>
                      <a:pt x="2" y="8"/>
                    </a:lnTo>
                    <a:lnTo>
                      <a:pt x="2" y="6"/>
                    </a:lnTo>
                    <a:lnTo>
                      <a:pt x="6" y="0"/>
                    </a:lnTo>
                    <a:lnTo>
                      <a:pt x="6" y="0"/>
                    </a:lnTo>
                    <a:lnTo>
                      <a:pt x="0" y="4"/>
                    </a:lnTo>
                    <a:lnTo>
                      <a:pt x="0" y="4"/>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465">
                <a:extLst>
                  <a:ext uri="{FF2B5EF4-FFF2-40B4-BE49-F238E27FC236}">
                    <a16:creationId xmlns:a16="http://schemas.microsoft.com/office/drawing/2014/main" id="{1B8852F6-1D55-456F-993C-80737B1AD3AC}"/>
                  </a:ext>
                </a:extLst>
              </p:cNvPr>
              <p:cNvSpPr>
                <a:spLocks/>
              </p:cNvSpPr>
              <p:nvPr/>
            </p:nvSpPr>
            <p:spPr bwMode="auto">
              <a:xfrm>
                <a:off x="3942627" y="4520059"/>
                <a:ext cx="15778" cy="12623"/>
              </a:xfrm>
              <a:custGeom>
                <a:avLst/>
                <a:gdLst>
                  <a:gd name="T0" fmla="*/ 4 w 10"/>
                  <a:gd name="T1" fmla="*/ 4 h 8"/>
                  <a:gd name="T2" fmla="*/ 4 w 10"/>
                  <a:gd name="T3" fmla="*/ 0 h 8"/>
                  <a:gd name="T4" fmla="*/ 6 w 10"/>
                  <a:gd name="T5" fmla="*/ 2 h 8"/>
                  <a:gd name="T6" fmla="*/ 4 w 10"/>
                  <a:gd name="T7" fmla="*/ 4 h 8"/>
                  <a:gd name="T8" fmla="*/ 8 w 10"/>
                  <a:gd name="T9" fmla="*/ 4 h 8"/>
                  <a:gd name="T10" fmla="*/ 10 w 10"/>
                  <a:gd name="T11" fmla="*/ 6 h 8"/>
                  <a:gd name="T12" fmla="*/ 4 w 10"/>
                  <a:gd name="T13" fmla="*/ 6 h 8"/>
                  <a:gd name="T14" fmla="*/ 2 w 10"/>
                  <a:gd name="T15" fmla="*/ 8 h 8"/>
                  <a:gd name="T16" fmla="*/ 0 w 10"/>
                  <a:gd name="T17" fmla="*/ 8 h 8"/>
                  <a:gd name="T18" fmla="*/ 4 w 10"/>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4" y="4"/>
                    </a:moveTo>
                    <a:lnTo>
                      <a:pt x="4" y="0"/>
                    </a:lnTo>
                    <a:lnTo>
                      <a:pt x="6" y="2"/>
                    </a:lnTo>
                    <a:lnTo>
                      <a:pt x="4" y="4"/>
                    </a:lnTo>
                    <a:lnTo>
                      <a:pt x="8" y="4"/>
                    </a:lnTo>
                    <a:lnTo>
                      <a:pt x="10" y="6"/>
                    </a:lnTo>
                    <a:lnTo>
                      <a:pt x="4" y="6"/>
                    </a:lnTo>
                    <a:lnTo>
                      <a:pt x="2" y="8"/>
                    </a:lnTo>
                    <a:lnTo>
                      <a:pt x="0" y="8"/>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466">
                <a:extLst>
                  <a:ext uri="{FF2B5EF4-FFF2-40B4-BE49-F238E27FC236}">
                    <a16:creationId xmlns:a16="http://schemas.microsoft.com/office/drawing/2014/main" id="{2F0521C0-D6FE-4CC8-BD8C-5972D3EB53B7}"/>
                  </a:ext>
                </a:extLst>
              </p:cNvPr>
              <p:cNvSpPr>
                <a:spLocks/>
              </p:cNvSpPr>
              <p:nvPr/>
            </p:nvSpPr>
            <p:spPr bwMode="auto">
              <a:xfrm>
                <a:off x="3952095" y="4532682"/>
                <a:ext cx="12623" cy="11045"/>
              </a:xfrm>
              <a:custGeom>
                <a:avLst/>
                <a:gdLst>
                  <a:gd name="T0" fmla="*/ 4 w 4"/>
                  <a:gd name="T1" fmla="*/ 2 h 4"/>
                  <a:gd name="T2" fmla="*/ 3 w 4"/>
                  <a:gd name="T3" fmla="*/ 1 h 4"/>
                  <a:gd name="T4" fmla="*/ 3 w 4"/>
                  <a:gd name="T5" fmla="*/ 1 h 4"/>
                  <a:gd name="T6" fmla="*/ 3 w 4"/>
                  <a:gd name="T7" fmla="*/ 4 h 4"/>
                  <a:gd name="T8" fmla="*/ 1 w 4"/>
                  <a:gd name="T9" fmla="*/ 4 h 4"/>
                  <a:gd name="T10" fmla="*/ 0 w 4"/>
                  <a:gd name="T11" fmla="*/ 3 h 4"/>
                  <a:gd name="T12" fmla="*/ 1 w 4"/>
                  <a:gd name="T13" fmla="*/ 2 h 4"/>
                  <a:gd name="T14" fmla="*/ 1 w 4"/>
                  <a:gd name="T15" fmla="*/ 3 h 4"/>
                  <a:gd name="T16" fmla="*/ 2 w 4"/>
                  <a:gd name="T17" fmla="*/ 3 h 4"/>
                  <a:gd name="T18" fmla="*/ 2 w 4"/>
                  <a:gd name="T19" fmla="*/ 1 h 4"/>
                  <a:gd name="T20" fmla="*/ 4 w 4"/>
                  <a:gd name="T21" fmla="*/ 1 h 4"/>
                  <a:gd name="T22" fmla="*/ 4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2"/>
                    </a:moveTo>
                    <a:cubicBezTo>
                      <a:pt x="4" y="2"/>
                      <a:pt x="4" y="1"/>
                      <a:pt x="3" y="1"/>
                    </a:cubicBezTo>
                    <a:cubicBezTo>
                      <a:pt x="3" y="1"/>
                      <a:pt x="3" y="1"/>
                      <a:pt x="3" y="1"/>
                    </a:cubicBezTo>
                    <a:cubicBezTo>
                      <a:pt x="2" y="2"/>
                      <a:pt x="3" y="3"/>
                      <a:pt x="3" y="4"/>
                    </a:cubicBezTo>
                    <a:cubicBezTo>
                      <a:pt x="2" y="4"/>
                      <a:pt x="1" y="4"/>
                      <a:pt x="1" y="4"/>
                    </a:cubicBezTo>
                    <a:cubicBezTo>
                      <a:pt x="0" y="3"/>
                      <a:pt x="0" y="3"/>
                      <a:pt x="0" y="3"/>
                    </a:cubicBezTo>
                    <a:cubicBezTo>
                      <a:pt x="1" y="2"/>
                      <a:pt x="1" y="2"/>
                      <a:pt x="1" y="2"/>
                    </a:cubicBezTo>
                    <a:cubicBezTo>
                      <a:pt x="1" y="3"/>
                      <a:pt x="1" y="3"/>
                      <a:pt x="1" y="3"/>
                    </a:cubicBezTo>
                    <a:cubicBezTo>
                      <a:pt x="1" y="4"/>
                      <a:pt x="2" y="4"/>
                      <a:pt x="2" y="3"/>
                    </a:cubicBezTo>
                    <a:cubicBezTo>
                      <a:pt x="2" y="3"/>
                      <a:pt x="1" y="2"/>
                      <a:pt x="2" y="1"/>
                    </a:cubicBezTo>
                    <a:cubicBezTo>
                      <a:pt x="2" y="0"/>
                      <a:pt x="3" y="0"/>
                      <a:pt x="4" y="1"/>
                    </a:cubicBezTo>
                    <a:cubicBezTo>
                      <a:pt x="4" y="1"/>
                      <a:pt x="4" y="2"/>
                      <a:pt x="4"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467">
                <a:extLst>
                  <a:ext uri="{FF2B5EF4-FFF2-40B4-BE49-F238E27FC236}">
                    <a16:creationId xmlns:a16="http://schemas.microsoft.com/office/drawing/2014/main" id="{37D2FE4E-588D-4008-8645-FFA641C1A708}"/>
                  </a:ext>
                </a:extLst>
              </p:cNvPr>
              <p:cNvSpPr>
                <a:spLocks/>
              </p:cNvSpPr>
              <p:nvPr/>
            </p:nvSpPr>
            <p:spPr bwMode="auto">
              <a:xfrm>
                <a:off x="3961562" y="4537416"/>
                <a:ext cx="12623" cy="12623"/>
              </a:xfrm>
              <a:custGeom>
                <a:avLst/>
                <a:gdLst>
                  <a:gd name="T0" fmla="*/ 4 w 8"/>
                  <a:gd name="T1" fmla="*/ 2 h 8"/>
                  <a:gd name="T2" fmla="*/ 2 w 8"/>
                  <a:gd name="T3" fmla="*/ 0 h 8"/>
                  <a:gd name="T4" fmla="*/ 4 w 8"/>
                  <a:gd name="T5" fmla="*/ 0 h 8"/>
                  <a:gd name="T6" fmla="*/ 8 w 8"/>
                  <a:gd name="T7" fmla="*/ 4 h 8"/>
                  <a:gd name="T8" fmla="*/ 6 w 8"/>
                  <a:gd name="T9" fmla="*/ 4 h 8"/>
                  <a:gd name="T10" fmla="*/ 6 w 8"/>
                  <a:gd name="T11" fmla="*/ 2 h 8"/>
                  <a:gd name="T12" fmla="*/ 0 w 8"/>
                  <a:gd name="T13" fmla="*/ 8 h 8"/>
                  <a:gd name="T14" fmla="*/ 0 w 8"/>
                  <a:gd name="T15" fmla="*/ 6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0"/>
                    </a:lnTo>
                    <a:lnTo>
                      <a:pt x="4" y="0"/>
                    </a:lnTo>
                    <a:lnTo>
                      <a:pt x="8" y="4"/>
                    </a:lnTo>
                    <a:lnTo>
                      <a:pt x="6" y="4"/>
                    </a:lnTo>
                    <a:lnTo>
                      <a:pt x="6" y="2"/>
                    </a:lnTo>
                    <a:lnTo>
                      <a:pt x="0" y="8"/>
                    </a:lnTo>
                    <a:lnTo>
                      <a:pt x="0" y="6"/>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468">
                <a:extLst>
                  <a:ext uri="{FF2B5EF4-FFF2-40B4-BE49-F238E27FC236}">
                    <a16:creationId xmlns:a16="http://schemas.microsoft.com/office/drawing/2014/main" id="{C389363D-8598-43CA-B942-C871E6B49F5A}"/>
                  </a:ext>
                </a:extLst>
              </p:cNvPr>
              <p:cNvSpPr>
                <a:spLocks noEditPoints="1"/>
              </p:cNvSpPr>
              <p:nvPr/>
            </p:nvSpPr>
            <p:spPr bwMode="auto">
              <a:xfrm>
                <a:off x="3964717" y="4543727"/>
                <a:ext cx="15778" cy="15778"/>
              </a:xfrm>
              <a:custGeom>
                <a:avLst/>
                <a:gdLst>
                  <a:gd name="T0" fmla="*/ 3 w 5"/>
                  <a:gd name="T1" fmla="*/ 0 h 5"/>
                  <a:gd name="T2" fmla="*/ 4 w 5"/>
                  <a:gd name="T3" fmla="*/ 0 h 5"/>
                  <a:gd name="T4" fmla="*/ 4 w 5"/>
                  <a:gd name="T5" fmla="*/ 2 h 5"/>
                  <a:gd name="T6" fmla="*/ 3 w 5"/>
                  <a:gd name="T7" fmla="*/ 3 h 5"/>
                  <a:gd name="T8" fmla="*/ 3 w 5"/>
                  <a:gd name="T9" fmla="*/ 3 h 5"/>
                  <a:gd name="T10" fmla="*/ 3 w 5"/>
                  <a:gd name="T11" fmla="*/ 4 h 5"/>
                  <a:gd name="T12" fmla="*/ 3 w 5"/>
                  <a:gd name="T13" fmla="*/ 5 h 5"/>
                  <a:gd name="T14" fmla="*/ 2 w 5"/>
                  <a:gd name="T15" fmla="*/ 4 h 5"/>
                  <a:gd name="T16" fmla="*/ 2 w 5"/>
                  <a:gd name="T17" fmla="*/ 4 h 5"/>
                  <a:gd name="T18" fmla="*/ 2 w 5"/>
                  <a:gd name="T19" fmla="*/ 2 h 5"/>
                  <a:gd name="T20" fmla="*/ 2 w 5"/>
                  <a:gd name="T21" fmla="*/ 2 h 5"/>
                  <a:gd name="T22" fmla="*/ 1 w 5"/>
                  <a:gd name="T23" fmla="*/ 3 h 5"/>
                  <a:gd name="T24" fmla="*/ 0 w 5"/>
                  <a:gd name="T25" fmla="*/ 3 h 5"/>
                  <a:gd name="T26" fmla="*/ 3 w 5"/>
                  <a:gd name="T27" fmla="*/ 0 h 5"/>
                  <a:gd name="T28" fmla="*/ 2 w 5"/>
                  <a:gd name="T29" fmla="*/ 2 h 5"/>
                  <a:gd name="T30" fmla="*/ 2 w 5"/>
                  <a:gd name="T31" fmla="*/ 2 h 5"/>
                  <a:gd name="T32" fmla="*/ 4 w 5"/>
                  <a:gd name="T33" fmla="*/ 2 h 5"/>
                  <a:gd name="T34" fmla="*/ 3 w 5"/>
                  <a:gd name="T35" fmla="*/ 1 h 5"/>
                  <a:gd name="T36" fmla="*/ 3 w 5"/>
                  <a:gd name="T37" fmla="*/ 1 h 5"/>
                  <a:gd name="T38" fmla="*/ 2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0"/>
                    </a:moveTo>
                    <a:cubicBezTo>
                      <a:pt x="4" y="0"/>
                      <a:pt x="4" y="0"/>
                      <a:pt x="4" y="0"/>
                    </a:cubicBezTo>
                    <a:cubicBezTo>
                      <a:pt x="4" y="1"/>
                      <a:pt x="5" y="2"/>
                      <a:pt x="4" y="2"/>
                    </a:cubicBezTo>
                    <a:cubicBezTo>
                      <a:pt x="4" y="3"/>
                      <a:pt x="3" y="3"/>
                      <a:pt x="3" y="3"/>
                    </a:cubicBezTo>
                    <a:cubicBezTo>
                      <a:pt x="3" y="3"/>
                      <a:pt x="3" y="3"/>
                      <a:pt x="3" y="3"/>
                    </a:cubicBezTo>
                    <a:cubicBezTo>
                      <a:pt x="3" y="3"/>
                      <a:pt x="3" y="3"/>
                      <a:pt x="3" y="4"/>
                    </a:cubicBezTo>
                    <a:cubicBezTo>
                      <a:pt x="3" y="5"/>
                      <a:pt x="3" y="5"/>
                      <a:pt x="3" y="5"/>
                    </a:cubicBezTo>
                    <a:cubicBezTo>
                      <a:pt x="2" y="4"/>
                      <a:pt x="2" y="4"/>
                      <a:pt x="2" y="4"/>
                    </a:cubicBezTo>
                    <a:cubicBezTo>
                      <a:pt x="2" y="4"/>
                      <a:pt x="2" y="4"/>
                      <a:pt x="2" y="4"/>
                    </a:cubicBezTo>
                    <a:cubicBezTo>
                      <a:pt x="3" y="3"/>
                      <a:pt x="3" y="3"/>
                      <a:pt x="2" y="2"/>
                    </a:cubicBezTo>
                    <a:cubicBezTo>
                      <a:pt x="2" y="2"/>
                      <a:pt x="2" y="2"/>
                      <a:pt x="2" y="2"/>
                    </a:cubicBezTo>
                    <a:cubicBezTo>
                      <a:pt x="1" y="3"/>
                      <a:pt x="1" y="3"/>
                      <a:pt x="1" y="3"/>
                    </a:cubicBezTo>
                    <a:cubicBezTo>
                      <a:pt x="0" y="3"/>
                      <a:pt x="0" y="3"/>
                      <a:pt x="0" y="3"/>
                    </a:cubicBezTo>
                    <a:lnTo>
                      <a:pt x="3" y="0"/>
                    </a:lnTo>
                    <a:close/>
                    <a:moveTo>
                      <a:pt x="2" y="2"/>
                    </a:moveTo>
                    <a:cubicBezTo>
                      <a:pt x="2" y="2"/>
                      <a:pt x="2" y="2"/>
                      <a:pt x="2" y="2"/>
                    </a:cubicBezTo>
                    <a:cubicBezTo>
                      <a:pt x="3" y="2"/>
                      <a:pt x="3" y="2"/>
                      <a:pt x="4" y="2"/>
                    </a:cubicBezTo>
                    <a:cubicBezTo>
                      <a:pt x="4" y="1"/>
                      <a:pt x="4" y="1"/>
                      <a:pt x="3" y="1"/>
                    </a:cubicBezTo>
                    <a:cubicBezTo>
                      <a:pt x="3" y="1"/>
                      <a:pt x="3" y="1"/>
                      <a:pt x="3"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469">
                <a:extLst>
                  <a:ext uri="{FF2B5EF4-FFF2-40B4-BE49-F238E27FC236}">
                    <a16:creationId xmlns:a16="http://schemas.microsoft.com/office/drawing/2014/main" id="{95AFF123-62F6-40DB-9D98-325D50652412}"/>
                  </a:ext>
                </a:extLst>
              </p:cNvPr>
              <p:cNvSpPr>
                <a:spLocks/>
              </p:cNvSpPr>
              <p:nvPr/>
            </p:nvSpPr>
            <p:spPr bwMode="auto">
              <a:xfrm>
                <a:off x="3974184" y="4550039"/>
                <a:ext cx="12623" cy="12623"/>
              </a:xfrm>
              <a:custGeom>
                <a:avLst/>
                <a:gdLst>
                  <a:gd name="T0" fmla="*/ 4 w 8"/>
                  <a:gd name="T1" fmla="*/ 0 h 8"/>
                  <a:gd name="T2" fmla="*/ 8 w 8"/>
                  <a:gd name="T3" fmla="*/ 2 h 8"/>
                  <a:gd name="T4" fmla="*/ 8 w 8"/>
                  <a:gd name="T5" fmla="*/ 4 h 8"/>
                  <a:gd name="T6" fmla="*/ 6 w 8"/>
                  <a:gd name="T7" fmla="*/ 2 h 8"/>
                  <a:gd name="T8" fmla="*/ 4 w 8"/>
                  <a:gd name="T9" fmla="*/ 4 h 8"/>
                  <a:gd name="T10" fmla="*/ 6 w 8"/>
                  <a:gd name="T11" fmla="*/ 6 h 8"/>
                  <a:gd name="T12" fmla="*/ 6 w 8"/>
                  <a:gd name="T13" fmla="*/ 6 h 8"/>
                  <a:gd name="T14" fmla="*/ 4 w 8"/>
                  <a:gd name="T15" fmla="*/ 4 h 8"/>
                  <a:gd name="T16" fmla="*/ 2 w 8"/>
                  <a:gd name="T17" fmla="*/ 6 h 8"/>
                  <a:gd name="T18" fmla="*/ 4 w 8"/>
                  <a:gd name="T19" fmla="*/ 8 h 8"/>
                  <a:gd name="T20" fmla="*/ 4 w 8"/>
                  <a:gd name="T21" fmla="*/ 8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2"/>
                    </a:lnTo>
                    <a:lnTo>
                      <a:pt x="8" y="4"/>
                    </a:lnTo>
                    <a:lnTo>
                      <a:pt x="6" y="2"/>
                    </a:lnTo>
                    <a:lnTo>
                      <a:pt x="4" y="4"/>
                    </a:lnTo>
                    <a:lnTo>
                      <a:pt x="6" y="6"/>
                    </a:lnTo>
                    <a:lnTo>
                      <a:pt x="6" y="6"/>
                    </a:lnTo>
                    <a:lnTo>
                      <a:pt x="4" y="4"/>
                    </a:lnTo>
                    <a:lnTo>
                      <a:pt x="2" y="6"/>
                    </a:lnTo>
                    <a:lnTo>
                      <a:pt x="4" y="8"/>
                    </a:lnTo>
                    <a:lnTo>
                      <a:pt x="4" y="8"/>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470">
                <a:extLst>
                  <a:ext uri="{FF2B5EF4-FFF2-40B4-BE49-F238E27FC236}">
                    <a16:creationId xmlns:a16="http://schemas.microsoft.com/office/drawing/2014/main" id="{90DE0334-B64C-48E1-9E62-AF16EF3E91A7}"/>
                  </a:ext>
                </a:extLst>
              </p:cNvPr>
              <p:cNvSpPr>
                <a:spLocks/>
              </p:cNvSpPr>
              <p:nvPr/>
            </p:nvSpPr>
            <p:spPr bwMode="auto">
              <a:xfrm>
                <a:off x="3983651" y="4556350"/>
                <a:ext cx="12623" cy="12623"/>
              </a:xfrm>
              <a:custGeom>
                <a:avLst/>
                <a:gdLst>
                  <a:gd name="T0" fmla="*/ 4 w 8"/>
                  <a:gd name="T1" fmla="*/ 0 h 8"/>
                  <a:gd name="T2" fmla="*/ 6 w 8"/>
                  <a:gd name="T3" fmla="*/ 0 h 8"/>
                  <a:gd name="T4" fmla="*/ 4 w 8"/>
                  <a:gd name="T5" fmla="*/ 6 h 8"/>
                  <a:gd name="T6" fmla="*/ 4 w 8"/>
                  <a:gd name="T7" fmla="*/ 6 h 8"/>
                  <a:gd name="T8" fmla="*/ 8 w 8"/>
                  <a:gd name="T9" fmla="*/ 2 h 8"/>
                  <a:gd name="T10" fmla="*/ 8 w 8"/>
                  <a:gd name="T11" fmla="*/ 2 h 8"/>
                  <a:gd name="T12" fmla="*/ 4 w 8"/>
                  <a:gd name="T13" fmla="*/ 8 h 8"/>
                  <a:gd name="T14" fmla="*/ 4 w 8"/>
                  <a:gd name="T15" fmla="*/ 8 h 8"/>
                  <a:gd name="T16" fmla="*/ 4 w 8"/>
                  <a:gd name="T17" fmla="*/ 2 h 8"/>
                  <a:gd name="T18" fmla="*/ 4 w 8"/>
                  <a:gd name="T19" fmla="*/ 2 h 8"/>
                  <a:gd name="T20" fmla="*/ 0 w 8"/>
                  <a:gd name="T21" fmla="*/ 6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6" y="0"/>
                    </a:lnTo>
                    <a:lnTo>
                      <a:pt x="4" y="6"/>
                    </a:lnTo>
                    <a:lnTo>
                      <a:pt x="4" y="6"/>
                    </a:lnTo>
                    <a:lnTo>
                      <a:pt x="8" y="2"/>
                    </a:lnTo>
                    <a:lnTo>
                      <a:pt x="8" y="2"/>
                    </a:lnTo>
                    <a:lnTo>
                      <a:pt x="4" y="8"/>
                    </a:lnTo>
                    <a:lnTo>
                      <a:pt x="4" y="8"/>
                    </a:lnTo>
                    <a:lnTo>
                      <a:pt x="4" y="2"/>
                    </a:lnTo>
                    <a:lnTo>
                      <a:pt x="4" y="2"/>
                    </a:lnTo>
                    <a:lnTo>
                      <a:pt x="0" y="6"/>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471">
                <a:extLst>
                  <a:ext uri="{FF2B5EF4-FFF2-40B4-BE49-F238E27FC236}">
                    <a16:creationId xmlns:a16="http://schemas.microsoft.com/office/drawing/2014/main" id="{0476ABD7-3078-4520-BE33-49C9D5C80284}"/>
                  </a:ext>
                </a:extLst>
              </p:cNvPr>
              <p:cNvSpPr>
                <a:spLocks/>
              </p:cNvSpPr>
              <p:nvPr/>
            </p:nvSpPr>
            <p:spPr bwMode="auto">
              <a:xfrm>
                <a:off x="3996274" y="4559506"/>
                <a:ext cx="7890" cy="15778"/>
              </a:xfrm>
              <a:custGeom>
                <a:avLst/>
                <a:gdLst>
                  <a:gd name="T0" fmla="*/ 2 w 3"/>
                  <a:gd name="T1" fmla="*/ 5 h 5"/>
                  <a:gd name="T2" fmla="*/ 1 w 3"/>
                  <a:gd name="T3" fmla="*/ 5 h 5"/>
                  <a:gd name="T4" fmla="*/ 0 w 3"/>
                  <a:gd name="T5" fmla="*/ 2 h 5"/>
                  <a:gd name="T6" fmla="*/ 2 w 3"/>
                  <a:gd name="T7" fmla="*/ 1 h 5"/>
                  <a:gd name="T8" fmla="*/ 3 w 3"/>
                  <a:gd name="T9" fmla="*/ 3 h 5"/>
                  <a:gd name="T10" fmla="*/ 2 w 3"/>
                  <a:gd name="T11" fmla="*/ 2 h 5"/>
                  <a:gd name="T12" fmla="*/ 2 w 3"/>
                  <a:gd name="T13" fmla="*/ 1 h 5"/>
                  <a:gd name="T14" fmla="*/ 1 w 3"/>
                  <a:gd name="T15" fmla="*/ 2 h 5"/>
                  <a:gd name="T16" fmla="*/ 1 w 3"/>
                  <a:gd name="T17" fmla="*/ 4 h 5"/>
                  <a:gd name="T18" fmla="*/ 1 w 3"/>
                  <a:gd name="T19" fmla="*/ 4 h 5"/>
                  <a:gd name="T20" fmla="*/ 2 w 3"/>
                  <a:gd name="T21" fmla="*/ 3 h 5"/>
                  <a:gd name="T22" fmla="*/ 1 w 3"/>
                  <a:gd name="T23" fmla="*/ 3 h 5"/>
                  <a:gd name="T24" fmla="*/ 2 w 3"/>
                  <a:gd name="T25" fmla="*/ 2 h 5"/>
                  <a:gd name="T26" fmla="*/ 3 w 3"/>
                  <a:gd name="T27" fmla="*/ 3 h 5"/>
                  <a:gd name="T28" fmla="*/ 2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5"/>
                    </a:moveTo>
                    <a:cubicBezTo>
                      <a:pt x="2" y="5"/>
                      <a:pt x="1" y="5"/>
                      <a:pt x="1" y="5"/>
                    </a:cubicBezTo>
                    <a:cubicBezTo>
                      <a:pt x="0" y="4"/>
                      <a:pt x="0" y="3"/>
                      <a:pt x="0" y="2"/>
                    </a:cubicBezTo>
                    <a:cubicBezTo>
                      <a:pt x="1" y="1"/>
                      <a:pt x="1" y="0"/>
                      <a:pt x="2" y="1"/>
                    </a:cubicBezTo>
                    <a:cubicBezTo>
                      <a:pt x="3" y="1"/>
                      <a:pt x="3" y="2"/>
                      <a:pt x="3" y="3"/>
                    </a:cubicBezTo>
                    <a:cubicBezTo>
                      <a:pt x="2" y="2"/>
                      <a:pt x="2" y="2"/>
                      <a:pt x="2" y="2"/>
                    </a:cubicBezTo>
                    <a:cubicBezTo>
                      <a:pt x="3" y="2"/>
                      <a:pt x="3" y="2"/>
                      <a:pt x="2" y="1"/>
                    </a:cubicBezTo>
                    <a:cubicBezTo>
                      <a:pt x="1" y="1"/>
                      <a:pt x="1" y="2"/>
                      <a:pt x="1" y="2"/>
                    </a:cubicBezTo>
                    <a:cubicBezTo>
                      <a:pt x="0" y="3"/>
                      <a:pt x="0" y="4"/>
                      <a:pt x="1" y="4"/>
                    </a:cubicBezTo>
                    <a:cubicBezTo>
                      <a:pt x="1" y="5"/>
                      <a:pt x="1" y="5"/>
                      <a:pt x="1" y="4"/>
                    </a:cubicBezTo>
                    <a:cubicBezTo>
                      <a:pt x="2" y="3"/>
                      <a:pt x="2" y="3"/>
                      <a:pt x="2" y="3"/>
                    </a:cubicBezTo>
                    <a:cubicBezTo>
                      <a:pt x="1" y="3"/>
                      <a:pt x="1" y="3"/>
                      <a:pt x="1" y="3"/>
                    </a:cubicBezTo>
                    <a:cubicBezTo>
                      <a:pt x="2" y="2"/>
                      <a:pt x="2" y="2"/>
                      <a:pt x="2" y="2"/>
                    </a:cubicBezTo>
                    <a:cubicBezTo>
                      <a:pt x="3" y="3"/>
                      <a:pt x="3" y="3"/>
                      <a:pt x="3"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472">
                <a:extLst>
                  <a:ext uri="{FF2B5EF4-FFF2-40B4-BE49-F238E27FC236}">
                    <a16:creationId xmlns:a16="http://schemas.microsoft.com/office/drawing/2014/main" id="{DB770045-3A58-4390-BDBD-E5D18F6B01B3}"/>
                  </a:ext>
                </a:extLst>
              </p:cNvPr>
              <p:cNvSpPr>
                <a:spLocks/>
              </p:cNvSpPr>
              <p:nvPr/>
            </p:nvSpPr>
            <p:spPr bwMode="auto">
              <a:xfrm>
                <a:off x="4004163" y="4565817"/>
                <a:ext cx="9467" cy="12623"/>
              </a:xfrm>
              <a:custGeom>
                <a:avLst/>
                <a:gdLst>
                  <a:gd name="T0" fmla="*/ 4 w 6"/>
                  <a:gd name="T1" fmla="*/ 2 h 8"/>
                  <a:gd name="T2" fmla="*/ 2 w 6"/>
                  <a:gd name="T3" fmla="*/ 0 h 8"/>
                  <a:gd name="T4" fmla="*/ 2 w 6"/>
                  <a:gd name="T5" fmla="*/ 0 h 8"/>
                  <a:gd name="T6" fmla="*/ 6 w 6"/>
                  <a:gd name="T7" fmla="*/ 2 h 8"/>
                  <a:gd name="T8" fmla="*/ 6 w 6"/>
                  <a:gd name="T9" fmla="*/ 2 h 8"/>
                  <a:gd name="T10" fmla="*/ 4 w 6"/>
                  <a:gd name="T11" fmla="*/ 2 h 8"/>
                  <a:gd name="T12" fmla="*/ 2 w 6"/>
                  <a:gd name="T13" fmla="*/ 8 h 8"/>
                  <a:gd name="T14" fmla="*/ 0 w 6"/>
                  <a:gd name="T15" fmla="*/ 8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2" y="0"/>
                    </a:lnTo>
                    <a:lnTo>
                      <a:pt x="6" y="2"/>
                    </a:lnTo>
                    <a:lnTo>
                      <a:pt x="6" y="2"/>
                    </a:lnTo>
                    <a:lnTo>
                      <a:pt x="4" y="2"/>
                    </a:lnTo>
                    <a:lnTo>
                      <a:pt x="2" y="8"/>
                    </a:lnTo>
                    <a:lnTo>
                      <a:pt x="0" y="8"/>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473">
                <a:extLst>
                  <a:ext uri="{FF2B5EF4-FFF2-40B4-BE49-F238E27FC236}">
                    <a16:creationId xmlns:a16="http://schemas.microsoft.com/office/drawing/2014/main" id="{5FBA32D1-F0F5-4CA2-AF55-B0876B3ED653}"/>
                  </a:ext>
                </a:extLst>
              </p:cNvPr>
              <p:cNvSpPr>
                <a:spLocks/>
              </p:cNvSpPr>
              <p:nvPr/>
            </p:nvSpPr>
            <p:spPr bwMode="auto">
              <a:xfrm>
                <a:off x="4013630" y="4568973"/>
                <a:ext cx="9467" cy="12623"/>
              </a:xfrm>
              <a:custGeom>
                <a:avLst/>
                <a:gdLst>
                  <a:gd name="T0" fmla="*/ 2 w 6"/>
                  <a:gd name="T1" fmla="*/ 0 h 8"/>
                  <a:gd name="T2" fmla="*/ 2 w 6"/>
                  <a:gd name="T3" fmla="*/ 0 h 8"/>
                  <a:gd name="T4" fmla="*/ 2 w 6"/>
                  <a:gd name="T5" fmla="*/ 4 h 8"/>
                  <a:gd name="T6" fmla="*/ 4 w 6"/>
                  <a:gd name="T7" fmla="*/ 4 h 8"/>
                  <a:gd name="T8" fmla="*/ 6 w 6"/>
                  <a:gd name="T9" fmla="*/ 0 h 8"/>
                  <a:gd name="T10" fmla="*/ 6 w 6"/>
                  <a:gd name="T11" fmla="*/ 2 h 8"/>
                  <a:gd name="T12" fmla="*/ 4 w 6"/>
                  <a:gd name="T13" fmla="*/ 8 h 8"/>
                  <a:gd name="T14" fmla="*/ 4 w 6"/>
                  <a:gd name="T15" fmla="*/ 8 h 8"/>
                  <a:gd name="T16" fmla="*/ 4 w 6"/>
                  <a:gd name="T17" fmla="*/ 4 h 8"/>
                  <a:gd name="T18" fmla="*/ 2 w 6"/>
                  <a:gd name="T19" fmla="*/ 4 h 8"/>
                  <a:gd name="T20" fmla="*/ 0 w 6"/>
                  <a:gd name="T21" fmla="*/ 8 h 8"/>
                  <a:gd name="T22" fmla="*/ 0 w 6"/>
                  <a:gd name="T23" fmla="*/ 8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2" y="4"/>
                    </a:lnTo>
                    <a:lnTo>
                      <a:pt x="4" y="4"/>
                    </a:lnTo>
                    <a:lnTo>
                      <a:pt x="6" y="0"/>
                    </a:lnTo>
                    <a:lnTo>
                      <a:pt x="6" y="2"/>
                    </a:lnTo>
                    <a:lnTo>
                      <a:pt x="4" y="8"/>
                    </a:lnTo>
                    <a:lnTo>
                      <a:pt x="4" y="8"/>
                    </a:lnTo>
                    <a:lnTo>
                      <a:pt x="4" y="4"/>
                    </a:lnTo>
                    <a:lnTo>
                      <a:pt x="2" y="4"/>
                    </a:lnTo>
                    <a:lnTo>
                      <a:pt x="0" y="8"/>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Line 474">
                <a:extLst>
                  <a:ext uri="{FF2B5EF4-FFF2-40B4-BE49-F238E27FC236}">
                    <a16:creationId xmlns:a16="http://schemas.microsoft.com/office/drawing/2014/main" id="{B85EB86D-DE45-4A0F-993A-D1B8461389D7}"/>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Line 475">
                <a:extLst>
                  <a:ext uri="{FF2B5EF4-FFF2-40B4-BE49-F238E27FC236}">
                    <a16:creationId xmlns:a16="http://schemas.microsoft.com/office/drawing/2014/main" id="{F35666A9-EC44-4540-BF2D-3D93C729CBD6}"/>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Freeform 476">
                <a:extLst>
                  <a:ext uri="{FF2B5EF4-FFF2-40B4-BE49-F238E27FC236}">
                    <a16:creationId xmlns:a16="http://schemas.microsoft.com/office/drawing/2014/main" id="{4F47205E-D853-494D-AE74-C8BC3B06534B}"/>
                  </a:ext>
                </a:extLst>
              </p:cNvPr>
              <p:cNvSpPr>
                <a:spLocks/>
              </p:cNvSpPr>
              <p:nvPr/>
            </p:nvSpPr>
            <p:spPr bwMode="auto">
              <a:xfrm>
                <a:off x="4086211" y="431967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Line 477">
                <a:extLst>
                  <a:ext uri="{FF2B5EF4-FFF2-40B4-BE49-F238E27FC236}">
                    <a16:creationId xmlns:a16="http://schemas.microsoft.com/office/drawing/2014/main" id="{645AF028-4E56-48A8-B02D-53C24E990C59}"/>
                  </a:ext>
                </a:extLst>
              </p:cNvPr>
              <p:cNvSpPr>
                <a:spLocks noChangeShapeType="1"/>
              </p:cNvSpPr>
              <p:nvPr/>
            </p:nvSpPr>
            <p:spPr bwMode="auto">
              <a:xfrm flipV="1">
                <a:off x="4083055" y="431651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Freeform 478">
                <a:extLst>
                  <a:ext uri="{FF2B5EF4-FFF2-40B4-BE49-F238E27FC236}">
                    <a16:creationId xmlns:a16="http://schemas.microsoft.com/office/drawing/2014/main" id="{862E3427-CBAD-4FEA-AEAE-AE011B9CABE1}"/>
                  </a:ext>
                </a:extLst>
              </p:cNvPr>
              <p:cNvSpPr>
                <a:spLocks/>
              </p:cNvSpPr>
              <p:nvPr/>
            </p:nvSpPr>
            <p:spPr bwMode="auto">
              <a:xfrm>
                <a:off x="4083055" y="4316518"/>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1"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Line 479">
                <a:extLst>
                  <a:ext uri="{FF2B5EF4-FFF2-40B4-BE49-F238E27FC236}">
                    <a16:creationId xmlns:a16="http://schemas.microsoft.com/office/drawing/2014/main" id="{C152B5BD-3881-41CD-933A-7F6620C3EF39}"/>
                  </a:ext>
                </a:extLst>
              </p:cNvPr>
              <p:cNvSpPr>
                <a:spLocks noChangeShapeType="1"/>
              </p:cNvSpPr>
              <p:nvPr/>
            </p:nvSpPr>
            <p:spPr bwMode="auto">
              <a:xfrm flipV="1">
                <a:off x="4079899" y="4311784"/>
                <a:ext cx="3156" cy="4734"/>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Freeform 480">
                <a:extLst>
                  <a:ext uri="{FF2B5EF4-FFF2-40B4-BE49-F238E27FC236}">
                    <a16:creationId xmlns:a16="http://schemas.microsoft.com/office/drawing/2014/main" id="{9AF5A522-3C58-4679-A6E1-B4570840B400}"/>
                  </a:ext>
                </a:extLst>
              </p:cNvPr>
              <p:cNvSpPr>
                <a:spLocks/>
              </p:cNvSpPr>
              <p:nvPr/>
            </p:nvSpPr>
            <p:spPr bwMode="auto">
              <a:xfrm>
                <a:off x="4079899" y="4313362"/>
                <a:ext cx="6311" cy="3156"/>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cubicBezTo>
                      <a:pt x="1"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Freeform 481">
                <a:extLst>
                  <a:ext uri="{FF2B5EF4-FFF2-40B4-BE49-F238E27FC236}">
                    <a16:creationId xmlns:a16="http://schemas.microsoft.com/office/drawing/2014/main" id="{DDDC6E26-7045-496B-A016-94BB94463599}"/>
                  </a:ext>
                </a:extLst>
              </p:cNvPr>
              <p:cNvSpPr>
                <a:spLocks/>
              </p:cNvSpPr>
              <p:nvPr/>
            </p:nvSpPr>
            <p:spPr bwMode="auto">
              <a:xfrm>
                <a:off x="4079899" y="4311784"/>
                <a:ext cx="0" cy="1578"/>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482">
                <a:extLst>
                  <a:ext uri="{FF2B5EF4-FFF2-40B4-BE49-F238E27FC236}">
                    <a16:creationId xmlns:a16="http://schemas.microsoft.com/office/drawing/2014/main" id="{D939E3D2-2D4E-44F6-A560-2BA58398D6B1}"/>
                  </a:ext>
                </a:extLst>
              </p:cNvPr>
              <p:cNvSpPr>
                <a:spLocks/>
              </p:cNvSpPr>
              <p:nvPr/>
            </p:nvSpPr>
            <p:spPr bwMode="auto">
              <a:xfrm>
                <a:off x="4176149" y="4431700"/>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483">
                <a:extLst>
                  <a:ext uri="{FF2B5EF4-FFF2-40B4-BE49-F238E27FC236}">
                    <a16:creationId xmlns:a16="http://schemas.microsoft.com/office/drawing/2014/main" id="{94F9934F-775D-47D6-9782-027774B62C29}"/>
                  </a:ext>
                </a:extLst>
              </p:cNvPr>
              <p:cNvSpPr>
                <a:spLocks/>
              </p:cNvSpPr>
              <p:nvPr/>
            </p:nvSpPr>
            <p:spPr bwMode="auto">
              <a:xfrm>
                <a:off x="4172993" y="4428544"/>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484">
                <a:extLst>
                  <a:ext uri="{FF2B5EF4-FFF2-40B4-BE49-F238E27FC236}">
                    <a16:creationId xmlns:a16="http://schemas.microsoft.com/office/drawing/2014/main" id="{B875D43F-3BC9-41E5-913B-9E397B23A95E}"/>
                  </a:ext>
                </a:extLst>
              </p:cNvPr>
              <p:cNvSpPr>
                <a:spLocks/>
              </p:cNvSpPr>
              <p:nvPr/>
            </p:nvSpPr>
            <p:spPr bwMode="auto">
              <a:xfrm>
                <a:off x="4172993" y="4425388"/>
                <a:ext cx="3156" cy="3156"/>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485">
                <a:extLst>
                  <a:ext uri="{FF2B5EF4-FFF2-40B4-BE49-F238E27FC236}">
                    <a16:creationId xmlns:a16="http://schemas.microsoft.com/office/drawing/2014/main" id="{E8AEB1F5-212C-44E3-8EF3-A9F882D065CE}"/>
                  </a:ext>
                </a:extLst>
              </p:cNvPr>
              <p:cNvSpPr>
                <a:spLocks/>
              </p:cNvSpPr>
              <p:nvPr/>
            </p:nvSpPr>
            <p:spPr bwMode="auto">
              <a:xfrm>
                <a:off x="4172993" y="4422233"/>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2"/>
                      <a:pt x="0" y="1"/>
                      <a:pt x="0" y="1"/>
                    </a:cubicBezTo>
                    <a:cubicBezTo>
                      <a:pt x="1" y="1"/>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486">
                <a:extLst>
                  <a:ext uri="{FF2B5EF4-FFF2-40B4-BE49-F238E27FC236}">
                    <a16:creationId xmlns:a16="http://schemas.microsoft.com/office/drawing/2014/main" id="{11445F9E-B44A-4430-8664-1075AF4309E9}"/>
                  </a:ext>
                </a:extLst>
              </p:cNvPr>
              <p:cNvSpPr>
                <a:spLocks/>
              </p:cNvSpPr>
              <p:nvPr/>
            </p:nvSpPr>
            <p:spPr bwMode="auto">
              <a:xfrm>
                <a:off x="4169837" y="4422233"/>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0" y="1"/>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487">
                <a:extLst>
                  <a:ext uri="{FF2B5EF4-FFF2-40B4-BE49-F238E27FC236}">
                    <a16:creationId xmlns:a16="http://schemas.microsoft.com/office/drawing/2014/main" id="{52C5DD20-01FE-45C6-B46B-61CBDE06964F}"/>
                  </a:ext>
                </a:extLst>
              </p:cNvPr>
              <p:cNvSpPr>
                <a:spLocks/>
              </p:cNvSpPr>
              <p:nvPr/>
            </p:nvSpPr>
            <p:spPr bwMode="auto">
              <a:xfrm>
                <a:off x="4169837" y="4420655"/>
                <a:ext cx="3156" cy="1578"/>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488">
                <a:extLst>
                  <a:ext uri="{FF2B5EF4-FFF2-40B4-BE49-F238E27FC236}">
                    <a16:creationId xmlns:a16="http://schemas.microsoft.com/office/drawing/2014/main" id="{51A098E4-D858-471A-B9AF-8502A393A478}"/>
                  </a:ext>
                </a:extLst>
              </p:cNvPr>
              <p:cNvSpPr>
                <a:spLocks/>
              </p:cNvSpPr>
              <p:nvPr/>
            </p:nvSpPr>
            <p:spPr bwMode="auto">
              <a:xfrm>
                <a:off x="4070432" y="4313362"/>
                <a:ext cx="18934" cy="15778"/>
              </a:xfrm>
              <a:custGeom>
                <a:avLst/>
                <a:gdLst>
                  <a:gd name="T0" fmla="*/ 0 w 6"/>
                  <a:gd name="T1" fmla="*/ 4 h 5"/>
                  <a:gd name="T2" fmla="*/ 1 w 6"/>
                  <a:gd name="T3" fmla="*/ 1 h 5"/>
                  <a:gd name="T4" fmla="*/ 3 w 6"/>
                  <a:gd name="T5" fmla="*/ 0 h 5"/>
                  <a:gd name="T6" fmla="*/ 6 w 6"/>
                  <a:gd name="T7" fmla="*/ 4 h 5"/>
                  <a:gd name="T8" fmla="*/ 1 w 6"/>
                  <a:gd name="T9" fmla="*/ 5 h 5"/>
                  <a:gd name="T10" fmla="*/ 0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0" y="4"/>
                    </a:moveTo>
                    <a:cubicBezTo>
                      <a:pt x="0" y="4"/>
                      <a:pt x="0" y="2"/>
                      <a:pt x="1" y="1"/>
                    </a:cubicBezTo>
                    <a:cubicBezTo>
                      <a:pt x="2" y="0"/>
                      <a:pt x="3" y="0"/>
                      <a:pt x="3" y="0"/>
                    </a:cubicBezTo>
                    <a:cubicBezTo>
                      <a:pt x="6" y="4"/>
                      <a:pt x="6" y="4"/>
                      <a:pt x="6" y="4"/>
                    </a:cubicBezTo>
                    <a:cubicBezTo>
                      <a:pt x="1" y="5"/>
                      <a:pt x="1" y="5"/>
                      <a:pt x="1" y="5"/>
                    </a:cubicBezTo>
                    <a:lnTo>
                      <a:pt x="0" y="4"/>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489">
                <a:extLst>
                  <a:ext uri="{FF2B5EF4-FFF2-40B4-BE49-F238E27FC236}">
                    <a16:creationId xmlns:a16="http://schemas.microsoft.com/office/drawing/2014/main" id="{7ECF68D8-4764-444F-A368-E80CE9BC3952}"/>
                  </a:ext>
                </a:extLst>
              </p:cNvPr>
              <p:cNvSpPr>
                <a:spLocks/>
              </p:cNvSpPr>
              <p:nvPr/>
            </p:nvSpPr>
            <p:spPr bwMode="auto">
              <a:xfrm>
                <a:off x="4073588" y="4316518"/>
                <a:ext cx="39447" cy="31557"/>
              </a:xfrm>
              <a:custGeom>
                <a:avLst/>
                <a:gdLst>
                  <a:gd name="T0" fmla="*/ 11 w 13"/>
                  <a:gd name="T1" fmla="*/ 1 h 10"/>
                  <a:gd name="T2" fmla="*/ 0 w 13"/>
                  <a:gd name="T3" fmla="*/ 3 h 10"/>
                  <a:gd name="T4" fmla="*/ 5 w 13"/>
                  <a:gd name="T5" fmla="*/ 10 h 10"/>
                  <a:gd name="T6" fmla="*/ 13 w 13"/>
                  <a:gd name="T7" fmla="*/ 8 h 10"/>
                  <a:gd name="T8" fmla="*/ 11 w 13"/>
                  <a:gd name="T9" fmla="*/ 1 h 10"/>
                </a:gdLst>
                <a:ahLst/>
                <a:cxnLst>
                  <a:cxn ang="0">
                    <a:pos x="T0" y="T1"/>
                  </a:cxn>
                  <a:cxn ang="0">
                    <a:pos x="T2" y="T3"/>
                  </a:cxn>
                  <a:cxn ang="0">
                    <a:pos x="T4" y="T5"/>
                  </a:cxn>
                  <a:cxn ang="0">
                    <a:pos x="T6" y="T7"/>
                  </a:cxn>
                  <a:cxn ang="0">
                    <a:pos x="T8" y="T9"/>
                  </a:cxn>
                </a:cxnLst>
                <a:rect l="0" t="0" r="r" b="b"/>
                <a:pathLst>
                  <a:path w="13" h="10">
                    <a:moveTo>
                      <a:pt x="11" y="1"/>
                    </a:moveTo>
                    <a:cubicBezTo>
                      <a:pt x="10" y="0"/>
                      <a:pt x="1" y="5"/>
                      <a:pt x="0" y="3"/>
                    </a:cubicBezTo>
                    <a:cubicBezTo>
                      <a:pt x="5" y="10"/>
                      <a:pt x="5" y="10"/>
                      <a:pt x="5" y="10"/>
                    </a:cubicBezTo>
                    <a:cubicBezTo>
                      <a:pt x="5" y="10"/>
                      <a:pt x="11" y="7"/>
                      <a:pt x="13" y="8"/>
                    </a:cubicBezTo>
                    <a:lnTo>
                      <a:pt x="1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490">
                <a:extLst>
                  <a:ext uri="{FF2B5EF4-FFF2-40B4-BE49-F238E27FC236}">
                    <a16:creationId xmlns:a16="http://schemas.microsoft.com/office/drawing/2014/main" id="{74EE9FF9-9616-4DEB-B538-1E7C479A64B9}"/>
                  </a:ext>
                </a:extLst>
              </p:cNvPr>
              <p:cNvSpPr>
                <a:spLocks/>
              </p:cNvSpPr>
              <p:nvPr/>
            </p:nvSpPr>
            <p:spPr bwMode="auto">
              <a:xfrm>
                <a:off x="4160370" y="4420655"/>
                <a:ext cx="18934" cy="20512"/>
              </a:xfrm>
              <a:custGeom>
                <a:avLst/>
                <a:gdLst>
                  <a:gd name="T0" fmla="*/ 1 w 6"/>
                  <a:gd name="T1" fmla="*/ 6 h 7"/>
                  <a:gd name="T2" fmla="*/ 4 w 6"/>
                  <a:gd name="T3" fmla="*/ 6 h 7"/>
                  <a:gd name="T4" fmla="*/ 6 w 6"/>
                  <a:gd name="T5" fmla="*/ 5 h 7"/>
                  <a:gd name="T6" fmla="*/ 2 w 6"/>
                  <a:gd name="T7" fmla="*/ 0 h 7"/>
                  <a:gd name="T8" fmla="*/ 0 w 6"/>
                  <a:gd name="T9" fmla="*/ 5 h 7"/>
                  <a:gd name="T10" fmla="*/ 1 w 6"/>
                  <a:gd name="T11" fmla="*/ 6 h 7"/>
                </a:gdLst>
                <a:ahLst/>
                <a:cxnLst>
                  <a:cxn ang="0">
                    <a:pos x="T0" y="T1"/>
                  </a:cxn>
                  <a:cxn ang="0">
                    <a:pos x="T2" y="T3"/>
                  </a:cxn>
                  <a:cxn ang="0">
                    <a:pos x="T4" y="T5"/>
                  </a:cxn>
                  <a:cxn ang="0">
                    <a:pos x="T6" y="T7"/>
                  </a:cxn>
                  <a:cxn ang="0">
                    <a:pos x="T8" y="T9"/>
                  </a:cxn>
                  <a:cxn ang="0">
                    <a:pos x="T10" y="T11"/>
                  </a:cxn>
                </a:cxnLst>
                <a:rect l="0" t="0" r="r" b="b"/>
                <a:pathLst>
                  <a:path w="6" h="7">
                    <a:moveTo>
                      <a:pt x="1" y="6"/>
                    </a:moveTo>
                    <a:cubicBezTo>
                      <a:pt x="2" y="7"/>
                      <a:pt x="3" y="7"/>
                      <a:pt x="4" y="6"/>
                    </a:cubicBezTo>
                    <a:cubicBezTo>
                      <a:pt x="5" y="5"/>
                      <a:pt x="6" y="5"/>
                      <a:pt x="6" y="5"/>
                    </a:cubicBezTo>
                    <a:cubicBezTo>
                      <a:pt x="2" y="0"/>
                      <a:pt x="2" y="0"/>
                      <a:pt x="2" y="0"/>
                    </a:cubicBezTo>
                    <a:cubicBezTo>
                      <a:pt x="0" y="5"/>
                      <a:pt x="0" y="5"/>
                      <a:pt x="0" y="5"/>
                    </a:cubicBezTo>
                    <a:lnTo>
                      <a:pt x="1"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491">
                <a:extLst>
                  <a:ext uri="{FF2B5EF4-FFF2-40B4-BE49-F238E27FC236}">
                    <a16:creationId xmlns:a16="http://schemas.microsoft.com/office/drawing/2014/main" id="{E04076EA-E4B0-43A9-B066-40C465E2183E}"/>
                  </a:ext>
                </a:extLst>
              </p:cNvPr>
              <p:cNvSpPr>
                <a:spLocks/>
              </p:cNvSpPr>
              <p:nvPr/>
            </p:nvSpPr>
            <p:spPr bwMode="auto">
              <a:xfrm>
                <a:off x="4147747" y="4395410"/>
                <a:ext cx="31557" cy="42602"/>
              </a:xfrm>
              <a:custGeom>
                <a:avLst/>
                <a:gdLst>
                  <a:gd name="T0" fmla="*/ 9 w 10"/>
                  <a:gd name="T1" fmla="*/ 3 h 14"/>
                  <a:gd name="T2" fmla="*/ 5 w 10"/>
                  <a:gd name="T3" fmla="*/ 14 h 14"/>
                  <a:gd name="T4" fmla="*/ 0 w 10"/>
                  <a:gd name="T5" fmla="*/ 7 h 14"/>
                  <a:gd name="T6" fmla="*/ 3 w 10"/>
                  <a:gd name="T7" fmla="*/ 0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4" y="12"/>
                      <a:pt x="5" y="14"/>
                    </a:cubicBezTo>
                    <a:cubicBezTo>
                      <a:pt x="0" y="7"/>
                      <a:pt x="0" y="7"/>
                      <a:pt x="0" y="7"/>
                    </a:cubicBezTo>
                    <a:cubicBezTo>
                      <a:pt x="0" y="7"/>
                      <a:pt x="3" y="2"/>
                      <a:pt x="3" y="0"/>
                    </a:cubicBezTo>
                    <a:lnTo>
                      <a:pt x="9"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492">
                <a:extLst>
                  <a:ext uri="{FF2B5EF4-FFF2-40B4-BE49-F238E27FC236}">
                    <a16:creationId xmlns:a16="http://schemas.microsoft.com/office/drawing/2014/main" id="{23BBEC9C-561D-4250-8519-6449E070CBA5}"/>
                  </a:ext>
                </a:extLst>
              </p:cNvPr>
              <p:cNvSpPr>
                <a:spLocks/>
              </p:cNvSpPr>
              <p:nvPr/>
            </p:nvSpPr>
            <p:spPr bwMode="auto">
              <a:xfrm>
                <a:off x="4095678" y="4319673"/>
                <a:ext cx="80471" cy="91515"/>
              </a:xfrm>
              <a:custGeom>
                <a:avLst/>
                <a:gdLst>
                  <a:gd name="T0" fmla="*/ 15 w 26"/>
                  <a:gd name="T1" fmla="*/ 14 h 29"/>
                  <a:gd name="T2" fmla="*/ 15 w 26"/>
                  <a:gd name="T3" fmla="*/ 14 h 29"/>
                  <a:gd name="T4" fmla="*/ 4 w 26"/>
                  <a:gd name="T5" fmla="*/ 0 h 29"/>
                  <a:gd name="T6" fmla="*/ 0 w 26"/>
                  <a:gd name="T7" fmla="*/ 11 h 29"/>
                  <a:gd name="T8" fmla="*/ 2 w 26"/>
                  <a:gd name="T9" fmla="*/ 13 h 29"/>
                  <a:gd name="T10" fmla="*/ 2 w 26"/>
                  <a:gd name="T11" fmla="*/ 12 h 29"/>
                  <a:gd name="T12" fmla="*/ 9 w 26"/>
                  <a:gd name="T13" fmla="*/ 19 h 29"/>
                  <a:gd name="T14" fmla="*/ 14 w 26"/>
                  <a:gd name="T15" fmla="*/ 27 h 29"/>
                  <a:gd name="T16" fmla="*/ 13 w 26"/>
                  <a:gd name="T17" fmla="*/ 27 h 29"/>
                  <a:gd name="T18" fmla="*/ 15 w 26"/>
                  <a:gd name="T19" fmla="*/ 29 h 29"/>
                  <a:gd name="T20" fmla="*/ 26 w 26"/>
                  <a:gd name="T21" fmla="*/ 27 h 29"/>
                  <a:gd name="T22" fmla="*/ 15 w 26"/>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15" y="14"/>
                    </a:moveTo>
                    <a:cubicBezTo>
                      <a:pt x="15" y="14"/>
                      <a:pt x="15" y="14"/>
                      <a:pt x="15" y="14"/>
                    </a:cubicBezTo>
                    <a:cubicBezTo>
                      <a:pt x="4" y="0"/>
                      <a:pt x="4" y="0"/>
                      <a:pt x="4" y="0"/>
                    </a:cubicBezTo>
                    <a:cubicBezTo>
                      <a:pt x="5" y="2"/>
                      <a:pt x="0" y="11"/>
                      <a:pt x="0" y="11"/>
                    </a:cubicBezTo>
                    <a:cubicBezTo>
                      <a:pt x="2" y="13"/>
                      <a:pt x="2" y="13"/>
                      <a:pt x="2" y="13"/>
                    </a:cubicBezTo>
                    <a:cubicBezTo>
                      <a:pt x="2" y="12"/>
                      <a:pt x="2" y="12"/>
                      <a:pt x="2" y="12"/>
                    </a:cubicBezTo>
                    <a:cubicBezTo>
                      <a:pt x="2" y="12"/>
                      <a:pt x="6" y="15"/>
                      <a:pt x="9" y="19"/>
                    </a:cubicBezTo>
                    <a:cubicBezTo>
                      <a:pt x="12" y="22"/>
                      <a:pt x="14" y="27"/>
                      <a:pt x="14" y="27"/>
                    </a:cubicBezTo>
                    <a:cubicBezTo>
                      <a:pt x="13" y="27"/>
                      <a:pt x="13" y="27"/>
                      <a:pt x="13" y="27"/>
                    </a:cubicBezTo>
                    <a:cubicBezTo>
                      <a:pt x="15" y="29"/>
                      <a:pt x="15" y="29"/>
                      <a:pt x="15" y="29"/>
                    </a:cubicBezTo>
                    <a:cubicBezTo>
                      <a:pt x="15" y="29"/>
                      <a:pt x="25" y="26"/>
                      <a:pt x="26" y="27"/>
                    </a:cubicBezTo>
                    <a:lnTo>
                      <a:pt x="15"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493">
                <a:extLst>
                  <a:ext uri="{FF2B5EF4-FFF2-40B4-BE49-F238E27FC236}">
                    <a16:creationId xmlns:a16="http://schemas.microsoft.com/office/drawing/2014/main" id="{33999D8F-966A-4443-AA23-EEC56CEC0E3D}"/>
                  </a:ext>
                </a:extLst>
              </p:cNvPr>
              <p:cNvSpPr>
                <a:spLocks/>
              </p:cNvSpPr>
              <p:nvPr/>
            </p:nvSpPr>
            <p:spPr bwMode="auto">
              <a:xfrm>
                <a:off x="4083055" y="4322829"/>
                <a:ext cx="93093" cy="102560"/>
              </a:xfrm>
              <a:custGeom>
                <a:avLst/>
                <a:gdLst>
                  <a:gd name="T0" fmla="*/ 24 w 30"/>
                  <a:gd name="T1" fmla="*/ 8 h 33"/>
                  <a:gd name="T2" fmla="*/ 0 w 30"/>
                  <a:gd name="T3" fmla="*/ 4 h 33"/>
                  <a:gd name="T4" fmla="*/ 14 w 30"/>
                  <a:gd name="T5" fmla="*/ 17 h 33"/>
                  <a:gd name="T6" fmla="*/ 25 w 30"/>
                  <a:gd name="T7" fmla="*/ 33 h 33"/>
                  <a:gd name="T8" fmla="*/ 24 w 30"/>
                  <a:gd name="T9" fmla="*/ 8 h 33"/>
                </a:gdLst>
                <a:ahLst/>
                <a:cxnLst>
                  <a:cxn ang="0">
                    <a:pos x="T0" y="T1"/>
                  </a:cxn>
                  <a:cxn ang="0">
                    <a:pos x="T2" y="T3"/>
                  </a:cxn>
                  <a:cxn ang="0">
                    <a:pos x="T4" y="T5"/>
                  </a:cxn>
                  <a:cxn ang="0">
                    <a:pos x="T6" y="T7"/>
                  </a:cxn>
                  <a:cxn ang="0">
                    <a:pos x="T8" y="T9"/>
                  </a:cxn>
                </a:cxnLst>
                <a:rect l="0" t="0" r="r" b="b"/>
                <a:pathLst>
                  <a:path w="30" h="33">
                    <a:moveTo>
                      <a:pt x="24" y="8"/>
                    </a:moveTo>
                    <a:cubicBezTo>
                      <a:pt x="11" y="0"/>
                      <a:pt x="0" y="4"/>
                      <a:pt x="0" y="4"/>
                    </a:cubicBezTo>
                    <a:cubicBezTo>
                      <a:pt x="0" y="4"/>
                      <a:pt x="6" y="8"/>
                      <a:pt x="14" y="17"/>
                    </a:cubicBezTo>
                    <a:cubicBezTo>
                      <a:pt x="22" y="26"/>
                      <a:pt x="25" y="33"/>
                      <a:pt x="25" y="33"/>
                    </a:cubicBezTo>
                    <a:cubicBezTo>
                      <a:pt x="25" y="33"/>
                      <a:pt x="30" y="23"/>
                      <a:pt x="24" y="8"/>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494">
                <a:extLst>
                  <a:ext uri="{FF2B5EF4-FFF2-40B4-BE49-F238E27FC236}">
                    <a16:creationId xmlns:a16="http://schemas.microsoft.com/office/drawing/2014/main" id="{F7813961-A0A0-474C-86D7-729AEE42D6A7}"/>
                  </a:ext>
                </a:extLst>
              </p:cNvPr>
              <p:cNvSpPr>
                <a:spLocks/>
              </p:cNvSpPr>
              <p:nvPr/>
            </p:nvSpPr>
            <p:spPr bwMode="auto">
              <a:xfrm>
                <a:off x="4095678" y="4335452"/>
                <a:ext cx="45758" cy="28401"/>
              </a:xfrm>
              <a:custGeom>
                <a:avLst/>
                <a:gdLst>
                  <a:gd name="T0" fmla="*/ 15 w 15"/>
                  <a:gd name="T1" fmla="*/ 4 h 9"/>
                  <a:gd name="T2" fmla="*/ 0 w 15"/>
                  <a:gd name="T3" fmla="*/ 1 h 9"/>
                  <a:gd name="T4" fmla="*/ 9 w 15"/>
                  <a:gd name="T5" fmla="*/ 9 h 9"/>
                  <a:gd name="T6" fmla="*/ 15 w 15"/>
                  <a:gd name="T7" fmla="*/ 4 h 9"/>
                </a:gdLst>
                <a:ahLst/>
                <a:cxnLst>
                  <a:cxn ang="0">
                    <a:pos x="T0" y="T1"/>
                  </a:cxn>
                  <a:cxn ang="0">
                    <a:pos x="T2" y="T3"/>
                  </a:cxn>
                  <a:cxn ang="0">
                    <a:pos x="T4" y="T5"/>
                  </a:cxn>
                  <a:cxn ang="0">
                    <a:pos x="T6" y="T7"/>
                  </a:cxn>
                </a:cxnLst>
                <a:rect l="0" t="0" r="r" b="b"/>
                <a:pathLst>
                  <a:path w="15" h="9">
                    <a:moveTo>
                      <a:pt x="15" y="4"/>
                    </a:moveTo>
                    <a:cubicBezTo>
                      <a:pt x="5" y="0"/>
                      <a:pt x="0" y="1"/>
                      <a:pt x="0" y="1"/>
                    </a:cubicBezTo>
                    <a:cubicBezTo>
                      <a:pt x="0" y="1"/>
                      <a:pt x="5" y="4"/>
                      <a:pt x="9" y="9"/>
                    </a:cubicBez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495">
                <a:extLst>
                  <a:ext uri="{FF2B5EF4-FFF2-40B4-BE49-F238E27FC236}">
                    <a16:creationId xmlns:a16="http://schemas.microsoft.com/office/drawing/2014/main" id="{33B4CF60-704F-4C98-B31A-AB9034CA8A69}"/>
                  </a:ext>
                </a:extLst>
              </p:cNvPr>
              <p:cNvSpPr>
                <a:spLocks/>
              </p:cNvSpPr>
              <p:nvPr/>
            </p:nvSpPr>
            <p:spPr bwMode="auto">
              <a:xfrm>
                <a:off x="4138280" y="4363853"/>
                <a:ext cx="25246" cy="50491"/>
              </a:xfrm>
              <a:custGeom>
                <a:avLst/>
                <a:gdLst>
                  <a:gd name="T0" fmla="*/ 6 w 8"/>
                  <a:gd name="T1" fmla="*/ 0 h 16"/>
                  <a:gd name="T2" fmla="*/ 6 w 8"/>
                  <a:gd name="T3" fmla="*/ 16 h 16"/>
                  <a:gd name="T4" fmla="*/ 0 w 8"/>
                  <a:gd name="T5" fmla="*/ 6 h 16"/>
                  <a:gd name="T6" fmla="*/ 6 w 8"/>
                  <a:gd name="T7" fmla="*/ 0 h 16"/>
                </a:gdLst>
                <a:ahLst/>
                <a:cxnLst>
                  <a:cxn ang="0">
                    <a:pos x="T0" y="T1"/>
                  </a:cxn>
                  <a:cxn ang="0">
                    <a:pos x="T2" y="T3"/>
                  </a:cxn>
                  <a:cxn ang="0">
                    <a:pos x="T4" y="T5"/>
                  </a:cxn>
                  <a:cxn ang="0">
                    <a:pos x="T6" y="T7"/>
                  </a:cxn>
                </a:cxnLst>
                <a:rect l="0" t="0" r="r" b="b"/>
                <a:pathLst>
                  <a:path w="8" h="16">
                    <a:moveTo>
                      <a:pt x="6" y="0"/>
                    </a:moveTo>
                    <a:cubicBezTo>
                      <a:pt x="8" y="11"/>
                      <a:pt x="6" y="16"/>
                      <a:pt x="6" y="16"/>
                    </a:cubicBezTo>
                    <a:cubicBezTo>
                      <a:pt x="6" y="16"/>
                      <a:pt x="4" y="10"/>
                      <a:pt x="0" y="6"/>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496">
                <a:extLst>
                  <a:ext uri="{FF2B5EF4-FFF2-40B4-BE49-F238E27FC236}">
                    <a16:creationId xmlns:a16="http://schemas.microsoft.com/office/drawing/2014/main" id="{95D5D3E0-CD8F-4C0D-AB47-15A40AD49939}"/>
                  </a:ext>
                </a:extLst>
              </p:cNvPr>
              <p:cNvSpPr>
                <a:spLocks/>
              </p:cNvSpPr>
              <p:nvPr/>
            </p:nvSpPr>
            <p:spPr bwMode="auto">
              <a:xfrm>
                <a:off x="4135125" y="4351230"/>
                <a:ext cx="18934" cy="18934"/>
              </a:xfrm>
              <a:custGeom>
                <a:avLst/>
                <a:gdLst>
                  <a:gd name="T0" fmla="*/ 10 w 12"/>
                  <a:gd name="T1" fmla="*/ 8 h 12"/>
                  <a:gd name="T2" fmla="*/ 8 w 12"/>
                  <a:gd name="T3" fmla="*/ 6 h 12"/>
                  <a:gd name="T4" fmla="*/ 12 w 12"/>
                  <a:gd name="T5" fmla="*/ 2 h 12"/>
                  <a:gd name="T6" fmla="*/ 10 w 12"/>
                  <a:gd name="T7" fmla="*/ 0 h 12"/>
                  <a:gd name="T8" fmla="*/ 8 w 12"/>
                  <a:gd name="T9" fmla="*/ 4 h 12"/>
                  <a:gd name="T10" fmla="*/ 4 w 12"/>
                  <a:gd name="T11" fmla="*/ 0 h 12"/>
                  <a:gd name="T12" fmla="*/ 4 w 12"/>
                  <a:gd name="T13" fmla="*/ 2 h 12"/>
                  <a:gd name="T14" fmla="*/ 6 w 12"/>
                  <a:gd name="T15" fmla="*/ 4 h 12"/>
                  <a:gd name="T16" fmla="*/ 0 w 12"/>
                  <a:gd name="T17" fmla="*/ 10 h 12"/>
                  <a:gd name="T18" fmla="*/ 0 w 12"/>
                  <a:gd name="T19" fmla="*/ 12 h 12"/>
                  <a:gd name="T20" fmla="*/ 6 w 12"/>
                  <a:gd name="T21" fmla="*/ 6 h 12"/>
                  <a:gd name="T22" fmla="*/ 10 w 12"/>
                  <a:gd name="T23" fmla="*/ 10 h 12"/>
                  <a:gd name="T24" fmla="*/ 10 w 12"/>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0" y="8"/>
                    </a:moveTo>
                    <a:lnTo>
                      <a:pt x="8" y="6"/>
                    </a:lnTo>
                    <a:lnTo>
                      <a:pt x="12" y="2"/>
                    </a:lnTo>
                    <a:lnTo>
                      <a:pt x="10" y="0"/>
                    </a:lnTo>
                    <a:lnTo>
                      <a:pt x="8" y="4"/>
                    </a:lnTo>
                    <a:lnTo>
                      <a:pt x="4" y="0"/>
                    </a:lnTo>
                    <a:lnTo>
                      <a:pt x="4" y="2"/>
                    </a:lnTo>
                    <a:lnTo>
                      <a:pt x="6" y="4"/>
                    </a:lnTo>
                    <a:lnTo>
                      <a:pt x="0" y="10"/>
                    </a:lnTo>
                    <a:lnTo>
                      <a:pt x="0" y="12"/>
                    </a:lnTo>
                    <a:lnTo>
                      <a:pt x="6" y="6"/>
                    </a:lnTo>
                    <a:lnTo>
                      <a:pt x="10" y="10"/>
                    </a:lnTo>
                    <a:lnTo>
                      <a:pt x="1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497">
                <a:extLst>
                  <a:ext uri="{FF2B5EF4-FFF2-40B4-BE49-F238E27FC236}">
                    <a16:creationId xmlns:a16="http://schemas.microsoft.com/office/drawing/2014/main" id="{765D744F-C5BA-4F87-BCDD-CB459E8C5AE5}"/>
                  </a:ext>
                </a:extLst>
              </p:cNvPr>
              <p:cNvSpPr>
                <a:spLocks/>
              </p:cNvSpPr>
              <p:nvPr/>
            </p:nvSpPr>
            <p:spPr bwMode="auto">
              <a:xfrm>
                <a:off x="3993118" y="2490950"/>
                <a:ext cx="93093" cy="112027"/>
              </a:xfrm>
              <a:custGeom>
                <a:avLst/>
                <a:gdLst>
                  <a:gd name="T0" fmla="*/ 5 w 30"/>
                  <a:gd name="T1" fmla="*/ 0 h 36"/>
                  <a:gd name="T2" fmla="*/ 14 w 30"/>
                  <a:gd name="T3" fmla="*/ 34 h 36"/>
                  <a:gd name="T4" fmla="*/ 17 w 30"/>
                  <a:gd name="T5" fmla="*/ 36 h 36"/>
                  <a:gd name="T6" fmla="*/ 30 w 30"/>
                  <a:gd name="T7" fmla="*/ 17 h 36"/>
                  <a:gd name="T8" fmla="*/ 5 w 30"/>
                  <a:gd name="T9" fmla="*/ 0 h 36"/>
                </a:gdLst>
                <a:ahLst/>
                <a:cxnLst>
                  <a:cxn ang="0">
                    <a:pos x="T0" y="T1"/>
                  </a:cxn>
                  <a:cxn ang="0">
                    <a:pos x="T2" y="T3"/>
                  </a:cxn>
                  <a:cxn ang="0">
                    <a:pos x="T4" y="T5"/>
                  </a:cxn>
                  <a:cxn ang="0">
                    <a:pos x="T6" y="T7"/>
                  </a:cxn>
                  <a:cxn ang="0">
                    <a:pos x="T8" y="T9"/>
                  </a:cxn>
                </a:cxnLst>
                <a:rect l="0" t="0" r="r" b="b"/>
                <a:pathLst>
                  <a:path w="30" h="36">
                    <a:moveTo>
                      <a:pt x="5" y="0"/>
                    </a:moveTo>
                    <a:cubicBezTo>
                      <a:pt x="4" y="1"/>
                      <a:pt x="0" y="25"/>
                      <a:pt x="14" y="34"/>
                    </a:cubicBezTo>
                    <a:cubicBezTo>
                      <a:pt x="17" y="36"/>
                      <a:pt x="17" y="36"/>
                      <a:pt x="17" y="36"/>
                    </a:cubicBezTo>
                    <a:cubicBezTo>
                      <a:pt x="30" y="17"/>
                      <a:pt x="30" y="17"/>
                      <a:pt x="30" y="17"/>
                    </a:cubicBezTo>
                    <a:lnTo>
                      <a:pt x="5"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498">
                <a:extLst>
                  <a:ext uri="{FF2B5EF4-FFF2-40B4-BE49-F238E27FC236}">
                    <a16:creationId xmlns:a16="http://schemas.microsoft.com/office/drawing/2014/main" id="{D17775EA-61B5-46FD-9A35-8232C70A11CE}"/>
                  </a:ext>
                </a:extLst>
              </p:cNvPr>
              <p:cNvSpPr>
                <a:spLocks/>
              </p:cNvSpPr>
              <p:nvPr/>
            </p:nvSpPr>
            <p:spPr bwMode="auto">
              <a:xfrm>
                <a:off x="4007319" y="2446771"/>
                <a:ext cx="168830" cy="127806"/>
              </a:xfrm>
              <a:custGeom>
                <a:avLst/>
                <a:gdLst>
                  <a:gd name="T0" fmla="*/ 35 w 54"/>
                  <a:gd name="T1" fmla="*/ 9 h 41"/>
                  <a:gd name="T2" fmla="*/ 0 w 54"/>
                  <a:gd name="T3" fmla="*/ 14 h 41"/>
                  <a:gd name="T4" fmla="*/ 41 w 54"/>
                  <a:gd name="T5" fmla="*/ 41 h 41"/>
                  <a:gd name="T6" fmla="*/ 54 w 54"/>
                  <a:gd name="T7" fmla="*/ 21 h 41"/>
                  <a:gd name="T8" fmla="*/ 35 w 54"/>
                  <a:gd name="T9" fmla="*/ 9 h 41"/>
                </a:gdLst>
                <a:ahLst/>
                <a:cxnLst>
                  <a:cxn ang="0">
                    <a:pos x="T0" y="T1"/>
                  </a:cxn>
                  <a:cxn ang="0">
                    <a:pos x="T2" y="T3"/>
                  </a:cxn>
                  <a:cxn ang="0">
                    <a:pos x="T4" y="T5"/>
                  </a:cxn>
                  <a:cxn ang="0">
                    <a:pos x="T6" y="T7"/>
                  </a:cxn>
                  <a:cxn ang="0">
                    <a:pos x="T8" y="T9"/>
                  </a:cxn>
                </a:cxnLst>
                <a:rect l="0" t="0" r="r" b="b"/>
                <a:pathLst>
                  <a:path w="54" h="41">
                    <a:moveTo>
                      <a:pt x="35" y="9"/>
                    </a:moveTo>
                    <a:cubicBezTo>
                      <a:pt x="21" y="0"/>
                      <a:pt x="1" y="13"/>
                      <a:pt x="0" y="14"/>
                    </a:cubicBezTo>
                    <a:cubicBezTo>
                      <a:pt x="41" y="41"/>
                      <a:pt x="41" y="41"/>
                      <a:pt x="41" y="41"/>
                    </a:cubicBezTo>
                    <a:cubicBezTo>
                      <a:pt x="54" y="21"/>
                      <a:pt x="54" y="21"/>
                      <a:pt x="54" y="21"/>
                    </a:cubicBezTo>
                    <a:lnTo>
                      <a:pt x="35" y="9"/>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499">
                <a:extLst>
                  <a:ext uri="{FF2B5EF4-FFF2-40B4-BE49-F238E27FC236}">
                    <a16:creationId xmlns:a16="http://schemas.microsoft.com/office/drawing/2014/main" id="{FB07E13E-FC82-4C04-A5FF-2CC2ABFAADA1}"/>
                  </a:ext>
                </a:extLst>
              </p:cNvPr>
              <p:cNvSpPr>
                <a:spLocks/>
              </p:cNvSpPr>
              <p:nvPr/>
            </p:nvSpPr>
            <p:spPr bwMode="auto">
              <a:xfrm>
                <a:off x="4045187" y="2543020"/>
                <a:ext cx="89938" cy="94671"/>
              </a:xfrm>
              <a:custGeom>
                <a:avLst/>
                <a:gdLst>
                  <a:gd name="T0" fmla="*/ 26 w 57"/>
                  <a:gd name="T1" fmla="*/ 0 h 60"/>
                  <a:gd name="T2" fmla="*/ 0 w 57"/>
                  <a:gd name="T3" fmla="*/ 38 h 60"/>
                  <a:gd name="T4" fmla="*/ 32 w 57"/>
                  <a:gd name="T5" fmla="*/ 60 h 60"/>
                  <a:gd name="T6" fmla="*/ 57 w 57"/>
                  <a:gd name="T7" fmla="*/ 20 h 60"/>
                  <a:gd name="T8" fmla="*/ 26 w 57"/>
                  <a:gd name="T9" fmla="*/ 0 h 60"/>
                </a:gdLst>
                <a:ahLst/>
                <a:cxnLst>
                  <a:cxn ang="0">
                    <a:pos x="T0" y="T1"/>
                  </a:cxn>
                  <a:cxn ang="0">
                    <a:pos x="T2" y="T3"/>
                  </a:cxn>
                  <a:cxn ang="0">
                    <a:pos x="T4" y="T5"/>
                  </a:cxn>
                  <a:cxn ang="0">
                    <a:pos x="T6" y="T7"/>
                  </a:cxn>
                  <a:cxn ang="0">
                    <a:pos x="T8" y="T9"/>
                  </a:cxn>
                </a:cxnLst>
                <a:rect l="0" t="0" r="r" b="b"/>
                <a:pathLst>
                  <a:path w="57" h="60">
                    <a:moveTo>
                      <a:pt x="26" y="0"/>
                    </a:moveTo>
                    <a:lnTo>
                      <a:pt x="0" y="38"/>
                    </a:lnTo>
                    <a:lnTo>
                      <a:pt x="32" y="60"/>
                    </a:lnTo>
                    <a:lnTo>
                      <a:pt x="57" y="20"/>
                    </a:lnTo>
                    <a:lnTo>
                      <a:pt x="26"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500">
                <a:extLst>
                  <a:ext uri="{FF2B5EF4-FFF2-40B4-BE49-F238E27FC236}">
                    <a16:creationId xmlns:a16="http://schemas.microsoft.com/office/drawing/2014/main" id="{3BC42BD1-C85C-4B34-9809-22A1B11E2392}"/>
                  </a:ext>
                </a:extLst>
              </p:cNvPr>
              <p:cNvSpPr>
                <a:spLocks/>
              </p:cNvSpPr>
              <p:nvPr/>
            </p:nvSpPr>
            <p:spPr bwMode="auto">
              <a:xfrm>
                <a:off x="4051498" y="2543020"/>
                <a:ext cx="58381" cy="78892"/>
              </a:xfrm>
              <a:custGeom>
                <a:avLst/>
                <a:gdLst>
                  <a:gd name="T0" fmla="*/ 7 w 19"/>
                  <a:gd name="T1" fmla="*/ 24 h 25"/>
                  <a:gd name="T2" fmla="*/ 8 w 19"/>
                  <a:gd name="T3" fmla="*/ 22 h 25"/>
                  <a:gd name="T4" fmla="*/ 10 w 19"/>
                  <a:gd name="T5" fmla="*/ 20 h 25"/>
                  <a:gd name="T6" fmla="*/ 10 w 19"/>
                  <a:gd name="T7" fmla="*/ 18 h 25"/>
                  <a:gd name="T8" fmla="*/ 12 w 19"/>
                  <a:gd name="T9" fmla="*/ 17 h 25"/>
                  <a:gd name="T10" fmla="*/ 12 w 19"/>
                  <a:gd name="T11" fmla="*/ 15 h 25"/>
                  <a:gd name="T12" fmla="*/ 14 w 19"/>
                  <a:gd name="T13" fmla="*/ 14 h 25"/>
                  <a:gd name="T14" fmla="*/ 14 w 19"/>
                  <a:gd name="T15" fmla="*/ 12 h 25"/>
                  <a:gd name="T16" fmla="*/ 16 w 19"/>
                  <a:gd name="T17" fmla="*/ 11 h 25"/>
                  <a:gd name="T18" fmla="*/ 17 w 19"/>
                  <a:gd name="T19" fmla="*/ 8 h 25"/>
                  <a:gd name="T20" fmla="*/ 18 w 19"/>
                  <a:gd name="T21" fmla="*/ 7 h 25"/>
                  <a:gd name="T22" fmla="*/ 19 w 19"/>
                  <a:gd name="T23" fmla="*/ 5 h 25"/>
                  <a:gd name="T24" fmla="*/ 12 w 19"/>
                  <a:gd name="T25" fmla="*/ 0 h 25"/>
                  <a:gd name="T26" fmla="*/ 12 w 19"/>
                  <a:gd name="T27" fmla="*/ 3 h 25"/>
                  <a:gd name="T28" fmla="*/ 10 w 19"/>
                  <a:gd name="T29" fmla="*/ 4 h 25"/>
                  <a:gd name="T30" fmla="*/ 10 w 19"/>
                  <a:gd name="T31" fmla="*/ 6 h 25"/>
                  <a:gd name="T32" fmla="*/ 8 w 19"/>
                  <a:gd name="T33" fmla="*/ 8 h 25"/>
                  <a:gd name="T34" fmla="*/ 8 w 19"/>
                  <a:gd name="T35" fmla="*/ 10 h 25"/>
                  <a:gd name="T36" fmla="*/ 6 w 19"/>
                  <a:gd name="T37" fmla="*/ 11 h 25"/>
                  <a:gd name="T38" fmla="*/ 5 w 19"/>
                  <a:gd name="T39" fmla="*/ 13 h 25"/>
                  <a:gd name="T40" fmla="*/ 4 w 19"/>
                  <a:gd name="T41" fmla="*/ 14 h 25"/>
                  <a:gd name="T42" fmla="*/ 3 w 19"/>
                  <a:gd name="T43" fmla="*/ 16 h 25"/>
                  <a:gd name="T44" fmla="*/ 1 w 19"/>
                  <a:gd name="T45" fmla="*/ 18 h 25"/>
                  <a:gd name="T46" fmla="*/ 1 w 19"/>
                  <a:gd name="T47" fmla="*/ 20 h 25"/>
                  <a:gd name="T48" fmla="*/ 0 w 19"/>
                  <a:gd name="T49" fmla="*/ 21 h 25"/>
                  <a:gd name="T50" fmla="*/ 6 w 19"/>
                  <a:gd name="T51" fmla="*/ 25 h 25"/>
                  <a:gd name="T52" fmla="*/ 7 w 19"/>
                  <a:gd name="T5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5">
                    <a:moveTo>
                      <a:pt x="7" y="24"/>
                    </a:moveTo>
                    <a:cubicBezTo>
                      <a:pt x="8" y="23"/>
                      <a:pt x="7" y="22"/>
                      <a:pt x="8" y="22"/>
                    </a:cubicBezTo>
                    <a:cubicBezTo>
                      <a:pt x="8" y="21"/>
                      <a:pt x="9" y="21"/>
                      <a:pt x="10" y="20"/>
                    </a:cubicBezTo>
                    <a:cubicBezTo>
                      <a:pt x="10" y="20"/>
                      <a:pt x="10" y="19"/>
                      <a:pt x="10" y="18"/>
                    </a:cubicBezTo>
                    <a:cubicBezTo>
                      <a:pt x="10" y="18"/>
                      <a:pt x="11" y="18"/>
                      <a:pt x="12" y="17"/>
                    </a:cubicBezTo>
                    <a:cubicBezTo>
                      <a:pt x="12" y="16"/>
                      <a:pt x="12" y="16"/>
                      <a:pt x="12" y="15"/>
                    </a:cubicBezTo>
                    <a:cubicBezTo>
                      <a:pt x="13" y="14"/>
                      <a:pt x="13" y="15"/>
                      <a:pt x="14" y="14"/>
                    </a:cubicBezTo>
                    <a:cubicBezTo>
                      <a:pt x="14" y="13"/>
                      <a:pt x="14" y="12"/>
                      <a:pt x="14" y="12"/>
                    </a:cubicBezTo>
                    <a:cubicBezTo>
                      <a:pt x="15" y="11"/>
                      <a:pt x="16" y="11"/>
                      <a:pt x="16" y="11"/>
                    </a:cubicBezTo>
                    <a:cubicBezTo>
                      <a:pt x="17" y="10"/>
                      <a:pt x="16" y="9"/>
                      <a:pt x="17" y="8"/>
                    </a:cubicBezTo>
                    <a:cubicBezTo>
                      <a:pt x="17" y="8"/>
                      <a:pt x="18" y="8"/>
                      <a:pt x="18" y="7"/>
                    </a:cubicBezTo>
                    <a:cubicBezTo>
                      <a:pt x="19" y="7"/>
                      <a:pt x="18" y="5"/>
                      <a:pt x="19" y="5"/>
                    </a:cubicBezTo>
                    <a:cubicBezTo>
                      <a:pt x="12" y="0"/>
                      <a:pt x="12" y="0"/>
                      <a:pt x="12" y="0"/>
                    </a:cubicBezTo>
                    <a:cubicBezTo>
                      <a:pt x="12" y="1"/>
                      <a:pt x="12" y="2"/>
                      <a:pt x="12" y="3"/>
                    </a:cubicBezTo>
                    <a:cubicBezTo>
                      <a:pt x="11" y="4"/>
                      <a:pt x="11" y="4"/>
                      <a:pt x="10" y="4"/>
                    </a:cubicBezTo>
                    <a:cubicBezTo>
                      <a:pt x="10" y="5"/>
                      <a:pt x="10" y="6"/>
                      <a:pt x="10" y="6"/>
                    </a:cubicBezTo>
                    <a:cubicBezTo>
                      <a:pt x="9" y="7"/>
                      <a:pt x="8" y="7"/>
                      <a:pt x="8" y="8"/>
                    </a:cubicBezTo>
                    <a:cubicBezTo>
                      <a:pt x="8" y="8"/>
                      <a:pt x="8" y="9"/>
                      <a:pt x="8" y="10"/>
                    </a:cubicBezTo>
                    <a:cubicBezTo>
                      <a:pt x="7" y="10"/>
                      <a:pt x="6" y="10"/>
                      <a:pt x="6" y="11"/>
                    </a:cubicBezTo>
                    <a:cubicBezTo>
                      <a:pt x="5" y="12"/>
                      <a:pt x="6" y="12"/>
                      <a:pt x="5" y="13"/>
                    </a:cubicBezTo>
                    <a:cubicBezTo>
                      <a:pt x="5" y="14"/>
                      <a:pt x="4" y="13"/>
                      <a:pt x="4" y="14"/>
                    </a:cubicBezTo>
                    <a:cubicBezTo>
                      <a:pt x="3" y="15"/>
                      <a:pt x="4" y="16"/>
                      <a:pt x="3" y="16"/>
                    </a:cubicBezTo>
                    <a:cubicBezTo>
                      <a:pt x="3" y="17"/>
                      <a:pt x="2" y="17"/>
                      <a:pt x="1" y="18"/>
                    </a:cubicBezTo>
                    <a:cubicBezTo>
                      <a:pt x="1" y="18"/>
                      <a:pt x="1" y="19"/>
                      <a:pt x="1" y="20"/>
                    </a:cubicBezTo>
                    <a:cubicBezTo>
                      <a:pt x="1" y="20"/>
                      <a:pt x="0" y="20"/>
                      <a:pt x="0" y="21"/>
                    </a:cubicBezTo>
                    <a:cubicBezTo>
                      <a:pt x="6" y="25"/>
                      <a:pt x="6" y="25"/>
                      <a:pt x="6" y="25"/>
                    </a:cubicBezTo>
                    <a:cubicBezTo>
                      <a:pt x="7" y="24"/>
                      <a:pt x="7" y="24"/>
                      <a:pt x="7" y="24"/>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501">
                <a:extLst>
                  <a:ext uri="{FF2B5EF4-FFF2-40B4-BE49-F238E27FC236}">
                    <a16:creationId xmlns:a16="http://schemas.microsoft.com/office/drawing/2014/main" id="{D9260863-6AA9-409C-8240-A0CC0A465945}"/>
                  </a:ext>
                </a:extLst>
              </p:cNvPr>
              <p:cNvSpPr>
                <a:spLocks/>
              </p:cNvSpPr>
              <p:nvPr/>
            </p:nvSpPr>
            <p:spPr bwMode="auto">
              <a:xfrm>
                <a:off x="4057810" y="2549331"/>
                <a:ext cx="44180" cy="66269"/>
              </a:xfrm>
              <a:custGeom>
                <a:avLst/>
                <a:gdLst>
                  <a:gd name="T0" fmla="*/ 3 w 14"/>
                  <a:gd name="T1" fmla="*/ 20 h 21"/>
                  <a:gd name="T2" fmla="*/ 4 w 14"/>
                  <a:gd name="T3" fmla="*/ 18 h 21"/>
                  <a:gd name="T4" fmla="*/ 5 w 14"/>
                  <a:gd name="T5" fmla="*/ 17 h 21"/>
                  <a:gd name="T6" fmla="*/ 6 w 14"/>
                  <a:gd name="T7" fmla="*/ 15 h 21"/>
                  <a:gd name="T8" fmla="*/ 8 w 14"/>
                  <a:gd name="T9" fmla="*/ 14 h 21"/>
                  <a:gd name="T10" fmla="*/ 8 w 14"/>
                  <a:gd name="T11" fmla="*/ 12 h 21"/>
                  <a:gd name="T12" fmla="*/ 10 w 14"/>
                  <a:gd name="T13" fmla="*/ 10 h 21"/>
                  <a:gd name="T14" fmla="*/ 10 w 14"/>
                  <a:gd name="T15" fmla="*/ 8 h 21"/>
                  <a:gd name="T16" fmla="*/ 12 w 14"/>
                  <a:gd name="T17" fmla="*/ 7 h 21"/>
                  <a:gd name="T18" fmla="*/ 12 w 14"/>
                  <a:gd name="T19" fmla="*/ 5 h 21"/>
                  <a:gd name="T20" fmla="*/ 14 w 14"/>
                  <a:gd name="T21" fmla="*/ 4 h 21"/>
                  <a:gd name="T22" fmla="*/ 14 w 14"/>
                  <a:gd name="T23" fmla="*/ 1 h 21"/>
                  <a:gd name="T24" fmla="*/ 12 w 14"/>
                  <a:gd name="T25" fmla="*/ 0 h 21"/>
                  <a:gd name="T26" fmla="*/ 12 w 14"/>
                  <a:gd name="T27" fmla="*/ 2 h 21"/>
                  <a:gd name="T28" fmla="*/ 10 w 14"/>
                  <a:gd name="T29" fmla="*/ 4 h 21"/>
                  <a:gd name="T30" fmla="*/ 10 w 14"/>
                  <a:gd name="T31" fmla="*/ 6 h 21"/>
                  <a:gd name="T32" fmla="*/ 8 w 14"/>
                  <a:gd name="T33" fmla="*/ 7 h 21"/>
                  <a:gd name="T34" fmla="*/ 8 w 14"/>
                  <a:gd name="T35" fmla="*/ 9 h 21"/>
                  <a:gd name="T36" fmla="*/ 6 w 14"/>
                  <a:gd name="T37" fmla="*/ 10 h 21"/>
                  <a:gd name="T38" fmla="*/ 6 w 14"/>
                  <a:gd name="T39" fmla="*/ 12 h 21"/>
                  <a:gd name="T40" fmla="*/ 4 w 14"/>
                  <a:gd name="T41" fmla="*/ 14 h 21"/>
                  <a:gd name="T42" fmla="*/ 3 w 14"/>
                  <a:gd name="T43" fmla="*/ 16 h 21"/>
                  <a:gd name="T44" fmla="*/ 2 w 14"/>
                  <a:gd name="T45" fmla="*/ 17 h 21"/>
                  <a:gd name="T46" fmla="*/ 1 w 14"/>
                  <a:gd name="T47" fmla="*/ 19 h 21"/>
                  <a:gd name="T48" fmla="*/ 0 w 14"/>
                  <a:gd name="T49" fmla="*/ 20 h 21"/>
                  <a:gd name="T50" fmla="*/ 2 w 14"/>
                  <a:gd name="T51" fmla="*/ 21 h 21"/>
                  <a:gd name="T52" fmla="*/ 3 w 14"/>
                  <a:gd name="T5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1">
                    <a:moveTo>
                      <a:pt x="3" y="20"/>
                    </a:moveTo>
                    <a:cubicBezTo>
                      <a:pt x="4" y="20"/>
                      <a:pt x="3" y="19"/>
                      <a:pt x="4" y="18"/>
                    </a:cubicBezTo>
                    <a:cubicBezTo>
                      <a:pt x="4" y="17"/>
                      <a:pt x="5" y="18"/>
                      <a:pt x="5" y="17"/>
                    </a:cubicBezTo>
                    <a:cubicBezTo>
                      <a:pt x="6" y="16"/>
                      <a:pt x="5" y="16"/>
                      <a:pt x="6" y="15"/>
                    </a:cubicBezTo>
                    <a:cubicBezTo>
                      <a:pt x="6" y="14"/>
                      <a:pt x="7" y="14"/>
                      <a:pt x="8" y="14"/>
                    </a:cubicBezTo>
                    <a:cubicBezTo>
                      <a:pt x="8" y="13"/>
                      <a:pt x="8" y="12"/>
                      <a:pt x="8" y="12"/>
                    </a:cubicBezTo>
                    <a:cubicBezTo>
                      <a:pt x="8" y="11"/>
                      <a:pt x="9" y="11"/>
                      <a:pt x="10" y="10"/>
                    </a:cubicBezTo>
                    <a:cubicBezTo>
                      <a:pt x="10" y="10"/>
                      <a:pt x="10" y="9"/>
                      <a:pt x="10" y="8"/>
                    </a:cubicBezTo>
                    <a:cubicBezTo>
                      <a:pt x="11" y="8"/>
                      <a:pt x="12" y="8"/>
                      <a:pt x="12" y="7"/>
                    </a:cubicBezTo>
                    <a:cubicBezTo>
                      <a:pt x="12" y="6"/>
                      <a:pt x="12" y="6"/>
                      <a:pt x="12" y="5"/>
                    </a:cubicBezTo>
                    <a:cubicBezTo>
                      <a:pt x="13" y="4"/>
                      <a:pt x="14" y="5"/>
                      <a:pt x="14" y="4"/>
                    </a:cubicBezTo>
                    <a:cubicBezTo>
                      <a:pt x="14" y="3"/>
                      <a:pt x="14" y="2"/>
                      <a:pt x="14" y="1"/>
                    </a:cubicBezTo>
                    <a:cubicBezTo>
                      <a:pt x="12" y="0"/>
                      <a:pt x="12" y="0"/>
                      <a:pt x="12" y="0"/>
                    </a:cubicBezTo>
                    <a:cubicBezTo>
                      <a:pt x="12" y="1"/>
                      <a:pt x="12" y="2"/>
                      <a:pt x="12" y="2"/>
                    </a:cubicBezTo>
                    <a:cubicBezTo>
                      <a:pt x="12" y="3"/>
                      <a:pt x="11" y="3"/>
                      <a:pt x="10" y="4"/>
                    </a:cubicBezTo>
                    <a:cubicBezTo>
                      <a:pt x="10" y="4"/>
                      <a:pt x="10" y="5"/>
                      <a:pt x="10" y="6"/>
                    </a:cubicBezTo>
                    <a:cubicBezTo>
                      <a:pt x="10" y="6"/>
                      <a:pt x="9" y="6"/>
                      <a:pt x="8" y="7"/>
                    </a:cubicBezTo>
                    <a:cubicBezTo>
                      <a:pt x="8" y="8"/>
                      <a:pt x="8" y="8"/>
                      <a:pt x="8" y="9"/>
                    </a:cubicBezTo>
                    <a:cubicBezTo>
                      <a:pt x="7" y="10"/>
                      <a:pt x="6" y="10"/>
                      <a:pt x="6" y="10"/>
                    </a:cubicBezTo>
                    <a:cubicBezTo>
                      <a:pt x="6" y="11"/>
                      <a:pt x="6" y="12"/>
                      <a:pt x="6" y="12"/>
                    </a:cubicBezTo>
                    <a:cubicBezTo>
                      <a:pt x="5" y="13"/>
                      <a:pt x="4" y="13"/>
                      <a:pt x="4" y="14"/>
                    </a:cubicBezTo>
                    <a:cubicBezTo>
                      <a:pt x="3" y="14"/>
                      <a:pt x="4" y="15"/>
                      <a:pt x="3" y="16"/>
                    </a:cubicBezTo>
                    <a:cubicBezTo>
                      <a:pt x="3" y="16"/>
                      <a:pt x="2" y="16"/>
                      <a:pt x="2" y="17"/>
                    </a:cubicBezTo>
                    <a:cubicBezTo>
                      <a:pt x="1" y="18"/>
                      <a:pt x="2" y="18"/>
                      <a:pt x="1" y="19"/>
                    </a:cubicBezTo>
                    <a:cubicBezTo>
                      <a:pt x="1" y="20"/>
                      <a:pt x="0" y="19"/>
                      <a:pt x="0" y="20"/>
                    </a:cubicBezTo>
                    <a:cubicBezTo>
                      <a:pt x="2" y="21"/>
                      <a:pt x="2" y="21"/>
                      <a:pt x="2" y="21"/>
                    </a:cubicBezTo>
                    <a:cubicBezTo>
                      <a:pt x="2" y="21"/>
                      <a:pt x="3" y="21"/>
                      <a:pt x="3"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502">
                <a:extLst>
                  <a:ext uri="{FF2B5EF4-FFF2-40B4-BE49-F238E27FC236}">
                    <a16:creationId xmlns:a16="http://schemas.microsoft.com/office/drawing/2014/main" id="{31E1F0C0-72E6-47F7-A681-62B6A64C3B49}"/>
                  </a:ext>
                </a:extLst>
              </p:cNvPr>
              <p:cNvSpPr>
                <a:spLocks/>
              </p:cNvSpPr>
              <p:nvPr/>
            </p:nvSpPr>
            <p:spPr bwMode="auto">
              <a:xfrm>
                <a:off x="4045187" y="2536708"/>
                <a:ext cx="28401" cy="22090"/>
              </a:xfrm>
              <a:custGeom>
                <a:avLst/>
                <a:gdLst>
                  <a:gd name="T0" fmla="*/ 1 w 9"/>
                  <a:gd name="T1" fmla="*/ 6 h 7"/>
                  <a:gd name="T2" fmla="*/ 3 w 9"/>
                  <a:gd name="T3" fmla="*/ 6 h 7"/>
                  <a:gd name="T4" fmla="*/ 3 w 9"/>
                  <a:gd name="T5" fmla="*/ 6 h 7"/>
                  <a:gd name="T6" fmla="*/ 3 w 9"/>
                  <a:gd name="T7" fmla="*/ 6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5 h 7"/>
                  <a:gd name="T52" fmla="*/ 1 w 9"/>
                  <a:gd name="T53" fmla="*/ 6 h 7"/>
                  <a:gd name="T54" fmla="*/ 0 w 9"/>
                  <a:gd name="T55" fmla="*/ 6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6"/>
                    </a:cubicBezTo>
                    <a:cubicBezTo>
                      <a:pt x="3" y="6"/>
                      <a:pt x="3" y="6"/>
                      <a:pt x="4" y="6"/>
                    </a:cubicBezTo>
                    <a:cubicBezTo>
                      <a:pt x="4" y="6"/>
                      <a:pt x="4" y="6"/>
                      <a:pt x="4" y="6"/>
                    </a:cubicBezTo>
                    <a:cubicBezTo>
                      <a:pt x="4" y="6"/>
                      <a:pt x="4" y="6"/>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0"/>
                      <a:pt x="9" y="0"/>
                    </a:cubicBezTo>
                    <a:cubicBezTo>
                      <a:pt x="9" y="0"/>
                      <a:pt x="9" y="0"/>
                      <a:pt x="9" y="0"/>
                    </a:cubicBezTo>
                    <a:cubicBezTo>
                      <a:pt x="9" y="0"/>
                      <a:pt x="9" y="1"/>
                      <a:pt x="8" y="1"/>
                    </a:cubicBezTo>
                    <a:cubicBezTo>
                      <a:pt x="8" y="1"/>
                      <a:pt x="8" y="1"/>
                      <a:pt x="7" y="1"/>
                    </a:cubicBezTo>
                    <a:cubicBezTo>
                      <a:pt x="7" y="1"/>
                      <a:pt x="6" y="1"/>
                      <a:pt x="6" y="1"/>
                    </a:cubicBezTo>
                    <a:cubicBezTo>
                      <a:pt x="6" y="1"/>
                      <a:pt x="5" y="2"/>
                      <a:pt x="4" y="2"/>
                    </a:cubicBezTo>
                    <a:cubicBezTo>
                      <a:pt x="4" y="2"/>
                      <a:pt x="4" y="2"/>
                      <a:pt x="3" y="3"/>
                    </a:cubicBezTo>
                    <a:cubicBezTo>
                      <a:pt x="3" y="3"/>
                      <a:pt x="3" y="3"/>
                      <a:pt x="3" y="4"/>
                    </a:cubicBezTo>
                    <a:cubicBezTo>
                      <a:pt x="3" y="4"/>
                      <a:pt x="3" y="4"/>
                      <a:pt x="3" y="5"/>
                    </a:cubicBezTo>
                    <a:cubicBezTo>
                      <a:pt x="3" y="5"/>
                      <a:pt x="2"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503">
                <a:extLst>
                  <a:ext uri="{FF2B5EF4-FFF2-40B4-BE49-F238E27FC236}">
                    <a16:creationId xmlns:a16="http://schemas.microsoft.com/office/drawing/2014/main" id="{CBD7B8C4-8912-4AA2-84B4-8781D85B211D}"/>
                  </a:ext>
                </a:extLst>
              </p:cNvPr>
              <p:cNvSpPr>
                <a:spLocks/>
              </p:cNvSpPr>
              <p:nvPr/>
            </p:nvSpPr>
            <p:spPr bwMode="auto">
              <a:xfrm>
                <a:off x="4054654" y="2539864"/>
                <a:ext cx="3156" cy="6311"/>
              </a:xfrm>
              <a:custGeom>
                <a:avLst/>
                <a:gdLst>
                  <a:gd name="T0" fmla="*/ 0 w 1"/>
                  <a:gd name="T1" fmla="*/ 2 h 2"/>
                  <a:gd name="T2" fmla="*/ 0 w 1"/>
                  <a:gd name="T3" fmla="*/ 2 h 2"/>
                  <a:gd name="T4" fmla="*/ 0 w 1"/>
                  <a:gd name="T5" fmla="*/ 1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504">
                <a:extLst>
                  <a:ext uri="{FF2B5EF4-FFF2-40B4-BE49-F238E27FC236}">
                    <a16:creationId xmlns:a16="http://schemas.microsoft.com/office/drawing/2014/main" id="{31540191-EAEF-4C4E-A1BF-905B0C74614D}"/>
                  </a:ext>
                </a:extLst>
              </p:cNvPr>
              <p:cNvSpPr>
                <a:spLocks/>
              </p:cNvSpPr>
              <p:nvPr/>
            </p:nvSpPr>
            <p:spPr bwMode="auto">
              <a:xfrm>
                <a:off x="4057810" y="2539864"/>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505">
                <a:extLst>
                  <a:ext uri="{FF2B5EF4-FFF2-40B4-BE49-F238E27FC236}">
                    <a16:creationId xmlns:a16="http://schemas.microsoft.com/office/drawing/2014/main" id="{2A22194F-BFEC-4702-A13A-FF37E51CE56D}"/>
                  </a:ext>
                </a:extLst>
              </p:cNvPr>
              <p:cNvSpPr>
                <a:spLocks/>
              </p:cNvSpPr>
              <p:nvPr/>
            </p:nvSpPr>
            <p:spPr bwMode="auto">
              <a:xfrm>
                <a:off x="4054654" y="2536708"/>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506">
                <a:extLst>
                  <a:ext uri="{FF2B5EF4-FFF2-40B4-BE49-F238E27FC236}">
                    <a16:creationId xmlns:a16="http://schemas.microsoft.com/office/drawing/2014/main" id="{11DD0F74-3ECF-4059-91B3-C1171EF0242F}"/>
                  </a:ext>
                </a:extLst>
              </p:cNvPr>
              <p:cNvSpPr>
                <a:spLocks/>
              </p:cNvSpPr>
              <p:nvPr/>
            </p:nvSpPr>
            <p:spPr bwMode="auto">
              <a:xfrm>
                <a:off x="4057810" y="2536708"/>
                <a:ext cx="0" cy="6311"/>
              </a:xfrm>
              <a:custGeom>
                <a:avLst/>
                <a:gdLst>
                  <a:gd name="T0" fmla="*/ 2 h 4"/>
                  <a:gd name="T1" fmla="*/ 2 h 4"/>
                  <a:gd name="T2" fmla="*/ 0 h 4"/>
                  <a:gd name="T3" fmla="*/ 2 h 4"/>
                  <a:gd name="T4" fmla="*/ 0 h 4"/>
                  <a:gd name="T5" fmla="*/ 0 h 4"/>
                  <a:gd name="T6" fmla="*/ 0 h 4"/>
                  <a:gd name="T7" fmla="*/ 2 h 4"/>
                  <a:gd name="T8" fmla="*/ 2 h 4"/>
                  <a:gd name="T9" fmla="*/ 2 h 4"/>
                  <a:gd name="T10" fmla="*/ 4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Oval 507">
                <a:extLst>
                  <a:ext uri="{FF2B5EF4-FFF2-40B4-BE49-F238E27FC236}">
                    <a16:creationId xmlns:a16="http://schemas.microsoft.com/office/drawing/2014/main" id="{CFFB8F12-3132-4294-B3F1-78C44B401291}"/>
                  </a:ext>
                </a:extLst>
              </p:cNvPr>
              <p:cNvSpPr>
                <a:spLocks noChangeArrowheads="1"/>
              </p:cNvSpPr>
              <p:nvPr/>
            </p:nvSpPr>
            <p:spPr bwMode="auto">
              <a:xfrm>
                <a:off x="4073588" y="2543020"/>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508">
                <a:extLst>
                  <a:ext uri="{FF2B5EF4-FFF2-40B4-BE49-F238E27FC236}">
                    <a16:creationId xmlns:a16="http://schemas.microsoft.com/office/drawing/2014/main" id="{A81B3669-1952-4112-81B5-683D5A836ABC}"/>
                  </a:ext>
                </a:extLst>
              </p:cNvPr>
              <p:cNvSpPr>
                <a:spLocks/>
              </p:cNvSpPr>
              <p:nvPr/>
            </p:nvSpPr>
            <p:spPr bwMode="auto">
              <a:xfrm>
                <a:off x="4026253" y="2565110"/>
                <a:ext cx="28401" cy="22090"/>
              </a:xfrm>
              <a:custGeom>
                <a:avLst/>
                <a:gdLst>
                  <a:gd name="T0" fmla="*/ 1 w 9"/>
                  <a:gd name="T1" fmla="*/ 6 h 7"/>
                  <a:gd name="T2" fmla="*/ 3 w 9"/>
                  <a:gd name="T3" fmla="*/ 6 h 7"/>
                  <a:gd name="T4" fmla="*/ 3 w 9"/>
                  <a:gd name="T5" fmla="*/ 6 h 7"/>
                  <a:gd name="T6" fmla="*/ 3 w 9"/>
                  <a:gd name="T7" fmla="*/ 7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1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6 h 7"/>
                  <a:gd name="T52" fmla="*/ 1 w 9"/>
                  <a:gd name="T53" fmla="*/ 6 h 7"/>
                  <a:gd name="T54" fmla="*/ 0 w 9"/>
                  <a:gd name="T55" fmla="*/ 7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7"/>
                    </a:cubicBezTo>
                    <a:cubicBezTo>
                      <a:pt x="3" y="6"/>
                      <a:pt x="3" y="6"/>
                      <a:pt x="4" y="6"/>
                    </a:cubicBezTo>
                    <a:cubicBezTo>
                      <a:pt x="4" y="6"/>
                      <a:pt x="4" y="6"/>
                      <a:pt x="4" y="6"/>
                    </a:cubicBezTo>
                    <a:cubicBezTo>
                      <a:pt x="4" y="6"/>
                      <a:pt x="4" y="7"/>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1"/>
                      <a:pt x="9" y="1"/>
                    </a:cubicBezTo>
                    <a:cubicBezTo>
                      <a:pt x="9" y="1"/>
                      <a:pt x="9" y="0"/>
                      <a:pt x="9" y="0"/>
                    </a:cubicBezTo>
                    <a:cubicBezTo>
                      <a:pt x="9" y="1"/>
                      <a:pt x="9" y="1"/>
                      <a:pt x="8" y="1"/>
                    </a:cubicBezTo>
                    <a:cubicBezTo>
                      <a:pt x="8" y="2"/>
                      <a:pt x="8" y="1"/>
                      <a:pt x="7" y="1"/>
                    </a:cubicBezTo>
                    <a:cubicBezTo>
                      <a:pt x="7" y="1"/>
                      <a:pt x="6" y="1"/>
                      <a:pt x="6" y="1"/>
                    </a:cubicBezTo>
                    <a:cubicBezTo>
                      <a:pt x="6" y="1"/>
                      <a:pt x="5" y="2"/>
                      <a:pt x="4" y="2"/>
                    </a:cubicBezTo>
                    <a:cubicBezTo>
                      <a:pt x="4" y="2"/>
                      <a:pt x="4" y="3"/>
                      <a:pt x="3" y="3"/>
                    </a:cubicBezTo>
                    <a:cubicBezTo>
                      <a:pt x="3" y="3"/>
                      <a:pt x="3" y="3"/>
                      <a:pt x="3" y="4"/>
                    </a:cubicBezTo>
                    <a:cubicBezTo>
                      <a:pt x="3" y="4"/>
                      <a:pt x="3" y="4"/>
                      <a:pt x="3" y="5"/>
                    </a:cubicBezTo>
                    <a:cubicBezTo>
                      <a:pt x="3" y="5"/>
                      <a:pt x="2" y="5"/>
                      <a:pt x="2" y="6"/>
                    </a:cubicBezTo>
                    <a:cubicBezTo>
                      <a:pt x="2" y="6"/>
                      <a:pt x="1" y="6"/>
                      <a:pt x="1" y="6"/>
                    </a:cubicBezTo>
                    <a:cubicBezTo>
                      <a:pt x="0" y="6"/>
                      <a:pt x="0" y="7"/>
                      <a:pt x="0" y="7"/>
                    </a:cubicBezTo>
                    <a:cubicBezTo>
                      <a:pt x="0" y="7"/>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509">
                <a:extLst>
                  <a:ext uri="{FF2B5EF4-FFF2-40B4-BE49-F238E27FC236}">
                    <a16:creationId xmlns:a16="http://schemas.microsoft.com/office/drawing/2014/main" id="{3E7E20C7-C5A8-4ABF-918C-D88B25AC15A0}"/>
                  </a:ext>
                </a:extLst>
              </p:cNvPr>
              <p:cNvSpPr>
                <a:spLocks/>
              </p:cNvSpPr>
              <p:nvPr/>
            </p:nvSpPr>
            <p:spPr bwMode="auto">
              <a:xfrm>
                <a:off x="4035720" y="2568265"/>
                <a:ext cx="3156" cy="6311"/>
              </a:xfrm>
              <a:custGeom>
                <a:avLst/>
                <a:gdLst>
                  <a:gd name="T0" fmla="*/ 0 w 1"/>
                  <a:gd name="T1" fmla="*/ 2 h 2"/>
                  <a:gd name="T2" fmla="*/ 0 w 1"/>
                  <a:gd name="T3" fmla="*/ 2 h 2"/>
                  <a:gd name="T4" fmla="*/ 0 w 1"/>
                  <a:gd name="T5" fmla="*/ 2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10">
                <a:extLst>
                  <a:ext uri="{FF2B5EF4-FFF2-40B4-BE49-F238E27FC236}">
                    <a16:creationId xmlns:a16="http://schemas.microsoft.com/office/drawing/2014/main" id="{23C8AA34-EA3A-4EA9-B542-5FF94E768AB4}"/>
                  </a:ext>
                </a:extLst>
              </p:cNvPr>
              <p:cNvSpPr>
                <a:spLocks/>
              </p:cNvSpPr>
              <p:nvPr/>
            </p:nvSpPr>
            <p:spPr bwMode="auto">
              <a:xfrm>
                <a:off x="4038876" y="2568265"/>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1">
                <a:extLst>
                  <a:ext uri="{FF2B5EF4-FFF2-40B4-BE49-F238E27FC236}">
                    <a16:creationId xmlns:a16="http://schemas.microsoft.com/office/drawing/2014/main" id="{306D4752-2B21-4E0C-BAEC-22D7E6D9420C}"/>
                  </a:ext>
                </a:extLst>
              </p:cNvPr>
              <p:cNvSpPr>
                <a:spLocks/>
              </p:cNvSpPr>
              <p:nvPr/>
            </p:nvSpPr>
            <p:spPr bwMode="auto">
              <a:xfrm>
                <a:off x="4035720" y="2565110"/>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12">
                <a:extLst>
                  <a:ext uri="{FF2B5EF4-FFF2-40B4-BE49-F238E27FC236}">
                    <a16:creationId xmlns:a16="http://schemas.microsoft.com/office/drawing/2014/main" id="{1695FBDC-6507-48D5-A429-C795751245AA}"/>
                  </a:ext>
                </a:extLst>
              </p:cNvPr>
              <p:cNvSpPr>
                <a:spLocks/>
              </p:cNvSpPr>
              <p:nvPr/>
            </p:nvSpPr>
            <p:spPr bwMode="auto">
              <a:xfrm>
                <a:off x="4038876" y="2565110"/>
                <a:ext cx="3156" cy="6311"/>
              </a:xfrm>
              <a:custGeom>
                <a:avLst/>
                <a:gdLst>
                  <a:gd name="T0" fmla="*/ 0 w 2"/>
                  <a:gd name="T1" fmla="*/ 2 h 4"/>
                  <a:gd name="T2" fmla="*/ 0 w 2"/>
                  <a:gd name="T3" fmla="*/ 2 h 4"/>
                  <a:gd name="T4" fmla="*/ 2 w 2"/>
                  <a:gd name="T5" fmla="*/ 0 h 4"/>
                  <a:gd name="T6" fmla="*/ 0 w 2"/>
                  <a:gd name="T7" fmla="*/ 2 h 4"/>
                  <a:gd name="T8" fmla="*/ 0 w 2"/>
                  <a:gd name="T9" fmla="*/ 0 h 4"/>
                  <a:gd name="T10" fmla="*/ 0 w 2"/>
                  <a:gd name="T11" fmla="*/ 0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Oval 513">
                <a:extLst>
                  <a:ext uri="{FF2B5EF4-FFF2-40B4-BE49-F238E27FC236}">
                    <a16:creationId xmlns:a16="http://schemas.microsoft.com/office/drawing/2014/main" id="{95159750-3C82-4E35-B893-8A2E5F77EB0D}"/>
                  </a:ext>
                </a:extLst>
              </p:cNvPr>
              <p:cNvSpPr>
                <a:spLocks noChangeArrowheads="1"/>
              </p:cNvSpPr>
              <p:nvPr/>
            </p:nvSpPr>
            <p:spPr bwMode="auto">
              <a:xfrm>
                <a:off x="4054654" y="2571421"/>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514">
                <a:extLst>
                  <a:ext uri="{FF2B5EF4-FFF2-40B4-BE49-F238E27FC236}">
                    <a16:creationId xmlns:a16="http://schemas.microsoft.com/office/drawing/2014/main" id="{FB1D30A9-56AD-41E5-AD16-40FE1544B67D}"/>
                  </a:ext>
                </a:extLst>
              </p:cNvPr>
              <p:cNvSpPr>
                <a:spLocks/>
              </p:cNvSpPr>
              <p:nvPr/>
            </p:nvSpPr>
            <p:spPr bwMode="auto">
              <a:xfrm>
                <a:off x="4013630" y="2535130"/>
                <a:ext cx="28401" cy="20512"/>
              </a:xfrm>
              <a:custGeom>
                <a:avLst/>
                <a:gdLst>
                  <a:gd name="T0" fmla="*/ 0 w 9"/>
                  <a:gd name="T1" fmla="*/ 6 h 7"/>
                  <a:gd name="T2" fmla="*/ 2 w 9"/>
                  <a:gd name="T3" fmla="*/ 6 h 7"/>
                  <a:gd name="T4" fmla="*/ 2 w 9"/>
                  <a:gd name="T5" fmla="*/ 6 h 7"/>
                  <a:gd name="T6" fmla="*/ 2 w 9"/>
                  <a:gd name="T7" fmla="*/ 6 h 7"/>
                  <a:gd name="T8" fmla="*/ 3 w 9"/>
                  <a:gd name="T9" fmla="*/ 6 h 7"/>
                  <a:gd name="T10" fmla="*/ 3 w 9"/>
                  <a:gd name="T11" fmla="*/ 6 h 7"/>
                  <a:gd name="T12" fmla="*/ 3 w 9"/>
                  <a:gd name="T13" fmla="*/ 7 h 7"/>
                  <a:gd name="T14" fmla="*/ 3 w 9"/>
                  <a:gd name="T15" fmla="*/ 7 h 7"/>
                  <a:gd name="T16" fmla="*/ 4 w 9"/>
                  <a:gd name="T17" fmla="*/ 6 h 7"/>
                  <a:gd name="T18" fmla="*/ 4 w 9"/>
                  <a:gd name="T19" fmla="*/ 5 h 7"/>
                  <a:gd name="T20" fmla="*/ 5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5 w 9"/>
                  <a:gd name="T41" fmla="*/ 1 h 7"/>
                  <a:gd name="T42" fmla="*/ 4 w 9"/>
                  <a:gd name="T43" fmla="*/ 2 h 7"/>
                  <a:gd name="T44" fmla="*/ 3 w 9"/>
                  <a:gd name="T45" fmla="*/ 3 h 7"/>
                  <a:gd name="T46" fmla="*/ 3 w 9"/>
                  <a:gd name="T47" fmla="*/ 4 h 7"/>
                  <a:gd name="T48" fmla="*/ 2 w 9"/>
                  <a:gd name="T49" fmla="*/ 5 h 7"/>
                  <a:gd name="T50" fmla="*/ 1 w 9"/>
                  <a:gd name="T51" fmla="*/ 5 h 7"/>
                  <a:gd name="T52" fmla="*/ 0 w 9"/>
                  <a:gd name="T53" fmla="*/ 6 h 7"/>
                  <a:gd name="T54" fmla="*/ 0 w 9"/>
                  <a:gd name="T55" fmla="*/ 6 h 7"/>
                  <a:gd name="T56" fmla="*/ 0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6"/>
                    </a:moveTo>
                    <a:cubicBezTo>
                      <a:pt x="1" y="6"/>
                      <a:pt x="2" y="6"/>
                      <a:pt x="2" y="6"/>
                    </a:cubicBezTo>
                    <a:cubicBezTo>
                      <a:pt x="2" y="6"/>
                      <a:pt x="2" y="6"/>
                      <a:pt x="2" y="6"/>
                    </a:cubicBezTo>
                    <a:cubicBezTo>
                      <a:pt x="2" y="7"/>
                      <a:pt x="2" y="7"/>
                      <a:pt x="2" y="6"/>
                    </a:cubicBezTo>
                    <a:cubicBezTo>
                      <a:pt x="2" y="6"/>
                      <a:pt x="3" y="6"/>
                      <a:pt x="3" y="6"/>
                    </a:cubicBezTo>
                    <a:cubicBezTo>
                      <a:pt x="3" y="6"/>
                      <a:pt x="3" y="6"/>
                      <a:pt x="3" y="6"/>
                    </a:cubicBezTo>
                    <a:cubicBezTo>
                      <a:pt x="3" y="6"/>
                      <a:pt x="3" y="6"/>
                      <a:pt x="3" y="7"/>
                    </a:cubicBezTo>
                    <a:cubicBezTo>
                      <a:pt x="3" y="7"/>
                      <a:pt x="3" y="7"/>
                      <a:pt x="3" y="7"/>
                    </a:cubicBezTo>
                    <a:cubicBezTo>
                      <a:pt x="3" y="7"/>
                      <a:pt x="4" y="6"/>
                      <a:pt x="4" y="6"/>
                    </a:cubicBezTo>
                    <a:cubicBezTo>
                      <a:pt x="4" y="5"/>
                      <a:pt x="4" y="5"/>
                      <a:pt x="4" y="5"/>
                    </a:cubicBezTo>
                    <a:cubicBezTo>
                      <a:pt x="5" y="5"/>
                      <a:pt x="5" y="5"/>
                      <a:pt x="5" y="4"/>
                    </a:cubicBezTo>
                    <a:cubicBezTo>
                      <a:pt x="6" y="4"/>
                      <a:pt x="6" y="4"/>
                      <a:pt x="7" y="4"/>
                    </a:cubicBezTo>
                    <a:cubicBezTo>
                      <a:pt x="7" y="3"/>
                      <a:pt x="7" y="3"/>
                      <a:pt x="8" y="3"/>
                    </a:cubicBezTo>
                    <a:cubicBezTo>
                      <a:pt x="8" y="3"/>
                      <a:pt x="8" y="3"/>
                      <a:pt x="9" y="3"/>
                    </a:cubicBezTo>
                    <a:cubicBezTo>
                      <a:pt x="9" y="2"/>
                      <a:pt x="9" y="2"/>
                      <a:pt x="9" y="2"/>
                    </a:cubicBezTo>
                    <a:cubicBezTo>
                      <a:pt x="9" y="2"/>
                      <a:pt x="9" y="1"/>
                      <a:pt x="9" y="1"/>
                    </a:cubicBezTo>
                    <a:cubicBezTo>
                      <a:pt x="9" y="1"/>
                      <a:pt x="9" y="0"/>
                      <a:pt x="9" y="0"/>
                    </a:cubicBezTo>
                    <a:cubicBezTo>
                      <a:pt x="9" y="0"/>
                      <a:pt x="9" y="0"/>
                      <a:pt x="9" y="0"/>
                    </a:cubicBezTo>
                    <a:cubicBezTo>
                      <a:pt x="8" y="0"/>
                      <a:pt x="8" y="1"/>
                      <a:pt x="8" y="1"/>
                    </a:cubicBezTo>
                    <a:cubicBezTo>
                      <a:pt x="8" y="1"/>
                      <a:pt x="7" y="1"/>
                      <a:pt x="7" y="1"/>
                    </a:cubicBezTo>
                    <a:cubicBezTo>
                      <a:pt x="6" y="1"/>
                      <a:pt x="6" y="1"/>
                      <a:pt x="5" y="1"/>
                    </a:cubicBezTo>
                    <a:cubicBezTo>
                      <a:pt x="5" y="1"/>
                      <a:pt x="4" y="2"/>
                      <a:pt x="4" y="2"/>
                    </a:cubicBezTo>
                    <a:cubicBezTo>
                      <a:pt x="3" y="2"/>
                      <a:pt x="3" y="2"/>
                      <a:pt x="3" y="3"/>
                    </a:cubicBezTo>
                    <a:cubicBezTo>
                      <a:pt x="3" y="3"/>
                      <a:pt x="3" y="3"/>
                      <a:pt x="3" y="4"/>
                    </a:cubicBezTo>
                    <a:cubicBezTo>
                      <a:pt x="3" y="4"/>
                      <a:pt x="3" y="4"/>
                      <a:pt x="2" y="5"/>
                    </a:cubicBezTo>
                    <a:cubicBezTo>
                      <a:pt x="2" y="5"/>
                      <a:pt x="2" y="5"/>
                      <a:pt x="1" y="5"/>
                    </a:cubicBezTo>
                    <a:cubicBezTo>
                      <a:pt x="1" y="6"/>
                      <a:pt x="0" y="6"/>
                      <a:pt x="0" y="6"/>
                    </a:cubicBezTo>
                    <a:cubicBezTo>
                      <a:pt x="0" y="6"/>
                      <a:pt x="0" y="6"/>
                      <a:pt x="0" y="6"/>
                    </a:cubicBezTo>
                    <a:cubicBezTo>
                      <a:pt x="0" y="6"/>
                      <a:pt x="0" y="6"/>
                      <a:pt x="0"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515">
                <a:extLst>
                  <a:ext uri="{FF2B5EF4-FFF2-40B4-BE49-F238E27FC236}">
                    <a16:creationId xmlns:a16="http://schemas.microsoft.com/office/drawing/2014/main" id="{4E03C3EF-2F63-41B8-892C-2540F5F024DF}"/>
                  </a:ext>
                </a:extLst>
              </p:cNvPr>
              <p:cNvSpPr>
                <a:spLocks/>
              </p:cNvSpPr>
              <p:nvPr/>
            </p:nvSpPr>
            <p:spPr bwMode="auto">
              <a:xfrm>
                <a:off x="4019941" y="2536708"/>
                <a:ext cx="3156" cy="6311"/>
              </a:xfrm>
              <a:custGeom>
                <a:avLst/>
                <a:gdLst>
                  <a:gd name="T0" fmla="*/ 1 w 1"/>
                  <a:gd name="T1" fmla="*/ 2 h 2"/>
                  <a:gd name="T2" fmla="*/ 1 w 1"/>
                  <a:gd name="T3" fmla="*/ 2 h 2"/>
                  <a:gd name="T4" fmla="*/ 1 w 1"/>
                  <a:gd name="T5" fmla="*/ 1 h 2"/>
                  <a:gd name="T6" fmla="*/ 0 w 1"/>
                  <a:gd name="T7" fmla="*/ 0 h 2"/>
                  <a:gd name="T8" fmla="*/ 0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1" y="2"/>
                      <a:pt x="1" y="2"/>
                    </a:cubicBezTo>
                    <a:cubicBezTo>
                      <a:pt x="0" y="2"/>
                      <a:pt x="1" y="2"/>
                      <a:pt x="1" y="1"/>
                    </a:cubicBezTo>
                    <a:cubicBezTo>
                      <a:pt x="0" y="1"/>
                      <a:pt x="0" y="0"/>
                      <a:pt x="0" y="0"/>
                    </a:cubicBezTo>
                    <a:cubicBezTo>
                      <a:pt x="0" y="0"/>
                      <a:pt x="0" y="0"/>
                      <a:pt x="0" y="0"/>
                    </a:cubicBezTo>
                    <a:cubicBezTo>
                      <a:pt x="1" y="2"/>
                      <a:pt x="1" y="2"/>
                      <a:pt x="1" y="2"/>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16">
                <a:extLst>
                  <a:ext uri="{FF2B5EF4-FFF2-40B4-BE49-F238E27FC236}">
                    <a16:creationId xmlns:a16="http://schemas.microsoft.com/office/drawing/2014/main" id="{5233E625-D321-4422-8079-E3F3122E1A1D}"/>
                  </a:ext>
                </a:extLst>
              </p:cNvPr>
              <p:cNvSpPr>
                <a:spLocks/>
              </p:cNvSpPr>
              <p:nvPr/>
            </p:nvSpPr>
            <p:spPr bwMode="auto">
              <a:xfrm>
                <a:off x="4023097" y="2536708"/>
                <a:ext cx="3156" cy="3156"/>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517">
                <a:extLst>
                  <a:ext uri="{FF2B5EF4-FFF2-40B4-BE49-F238E27FC236}">
                    <a16:creationId xmlns:a16="http://schemas.microsoft.com/office/drawing/2014/main" id="{DDF35171-075B-4D20-ABE9-8DBF69C805F7}"/>
                  </a:ext>
                </a:extLst>
              </p:cNvPr>
              <p:cNvSpPr>
                <a:spLocks/>
              </p:cNvSpPr>
              <p:nvPr/>
            </p:nvSpPr>
            <p:spPr bwMode="auto">
              <a:xfrm>
                <a:off x="4019941" y="2535130"/>
                <a:ext cx="3156" cy="4734"/>
              </a:xfrm>
              <a:custGeom>
                <a:avLst/>
                <a:gdLst>
                  <a:gd name="T0" fmla="*/ 0 w 2"/>
                  <a:gd name="T1" fmla="*/ 1 h 3"/>
                  <a:gd name="T2" fmla="*/ 2 w 2"/>
                  <a:gd name="T3" fmla="*/ 1 h 3"/>
                  <a:gd name="T4" fmla="*/ 2 w 2"/>
                  <a:gd name="T5" fmla="*/ 0 h 3"/>
                  <a:gd name="T6" fmla="*/ 2 w 2"/>
                  <a:gd name="T7" fmla="*/ 1 h 3"/>
                  <a:gd name="T8" fmla="*/ 2 w 2"/>
                  <a:gd name="T9" fmla="*/ 0 h 3"/>
                  <a:gd name="T10" fmla="*/ 2 w 2"/>
                  <a:gd name="T11" fmla="*/ 1 h 3"/>
                  <a:gd name="T12" fmla="*/ 2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2" y="1"/>
                    </a:lnTo>
                    <a:lnTo>
                      <a:pt x="2" y="0"/>
                    </a:lnTo>
                    <a:lnTo>
                      <a:pt x="2" y="1"/>
                    </a:lnTo>
                    <a:lnTo>
                      <a:pt x="2"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18">
                <a:extLst>
                  <a:ext uri="{FF2B5EF4-FFF2-40B4-BE49-F238E27FC236}">
                    <a16:creationId xmlns:a16="http://schemas.microsoft.com/office/drawing/2014/main" id="{24ABBB40-4FD3-4C76-85A8-FBE82044232C}"/>
                  </a:ext>
                </a:extLst>
              </p:cNvPr>
              <p:cNvSpPr>
                <a:spLocks/>
              </p:cNvSpPr>
              <p:nvPr/>
            </p:nvSpPr>
            <p:spPr bwMode="auto">
              <a:xfrm>
                <a:off x="4023097" y="2535130"/>
                <a:ext cx="3156" cy="4734"/>
              </a:xfrm>
              <a:custGeom>
                <a:avLst/>
                <a:gdLst>
                  <a:gd name="T0" fmla="*/ 0 w 2"/>
                  <a:gd name="T1" fmla="*/ 1 h 3"/>
                  <a:gd name="T2" fmla="*/ 2 w 2"/>
                  <a:gd name="T3" fmla="*/ 1 h 3"/>
                  <a:gd name="T4" fmla="*/ 2 w 2"/>
                  <a:gd name="T5" fmla="*/ 0 h 3"/>
                  <a:gd name="T6" fmla="*/ 0 w 2"/>
                  <a:gd name="T7" fmla="*/ 1 h 3"/>
                  <a:gd name="T8" fmla="*/ 2 w 2"/>
                  <a:gd name="T9" fmla="*/ 0 h 3"/>
                  <a:gd name="T10" fmla="*/ 0 w 2"/>
                  <a:gd name="T11" fmla="*/ 0 h 3"/>
                  <a:gd name="T12" fmla="*/ 0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0" y="1"/>
                    </a:lnTo>
                    <a:lnTo>
                      <a:pt x="2" y="0"/>
                    </a:lnTo>
                    <a:lnTo>
                      <a:pt x="0" y="0"/>
                    </a:lnTo>
                    <a:lnTo>
                      <a:pt x="0"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Oval 519">
                <a:extLst>
                  <a:ext uri="{FF2B5EF4-FFF2-40B4-BE49-F238E27FC236}">
                    <a16:creationId xmlns:a16="http://schemas.microsoft.com/office/drawing/2014/main" id="{995584E4-791E-4554-A24E-085D27746FCF}"/>
                  </a:ext>
                </a:extLst>
              </p:cNvPr>
              <p:cNvSpPr>
                <a:spLocks noChangeArrowheads="1"/>
              </p:cNvSpPr>
              <p:nvPr/>
            </p:nvSpPr>
            <p:spPr bwMode="auto">
              <a:xfrm>
                <a:off x="4038876" y="2539864"/>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Freeform 520">
                <a:extLst>
                  <a:ext uri="{FF2B5EF4-FFF2-40B4-BE49-F238E27FC236}">
                    <a16:creationId xmlns:a16="http://schemas.microsoft.com/office/drawing/2014/main" id="{257ED97A-55DD-4E7F-8D67-4BB14CAF0D54}"/>
                  </a:ext>
                </a:extLst>
              </p:cNvPr>
              <p:cNvSpPr>
                <a:spLocks/>
              </p:cNvSpPr>
              <p:nvPr/>
            </p:nvSpPr>
            <p:spPr bwMode="auto">
              <a:xfrm>
                <a:off x="4023097" y="2465705"/>
                <a:ext cx="153051" cy="108872"/>
              </a:xfrm>
              <a:custGeom>
                <a:avLst/>
                <a:gdLst>
                  <a:gd name="T0" fmla="*/ 17 w 49"/>
                  <a:gd name="T1" fmla="*/ 0 h 35"/>
                  <a:gd name="T2" fmla="*/ 0 w 49"/>
                  <a:gd name="T3" fmla="*/ 5 h 35"/>
                  <a:gd name="T4" fmla="*/ 28 w 49"/>
                  <a:gd name="T5" fmla="*/ 23 h 35"/>
                  <a:gd name="T6" fmla="*/ 28 w 49"/>
                  <a:gd name="T7" fmla="*/ 30 h 35"/>
                  <a:gd name="T8" fmla="*/ 36 w 49"/>
                  <a:gd name="T9" fmla="*/ 35 h 35"/>
                  <a:gd name="T10" fmla="*/ 40 w 49"/>
                  <a:gd name="T11" fmla="*/ 27 h 35"/>
                  <a:gd name="T12" fmla="*/ 41 w 49"/>
                  <a:gd name="T13" fmla="*/ 23 h 35"/>
                  <a:gd name="T14" fmla="*/ 44 w 49"/>
                  <a:gd name="T15" fmla="*/ 22 h 35"/>
                  <a:gd name="T16" fmla="*/ 49 w 49"/>
                  <a:gd name="T17" fmla="*/ 15 h 35"/>
                  <a:gd name="T18" fmla="*/ 41 w 49"/>
                  <a:gd name="T19" fmla="*/ 10 h 35"/>
                  <a:gd name="T20" fmla="*/ 36 w 49"/>
                  <a:gd name="T21" fmla="*/ 12 h 35"/>
                  <a:gd name="T22" fmla="*/ 17 w 4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17" y="0"/>
                    </a:moveTo>
                    <a:cubicBezTo>
                      <a:pt x="11" y="0"/>
                      <a:pt x="4" y="3"/>
                      <a:pt x="0" y="5"/>
                    </a:cubicBezTo>
                    <a:cubicBezTo>
                      <a:pt x="28" y="23"/>
                      <a:pt x="28" y="23"/>
                      <a:pt x="28" y="23"/>
                    </a:cubicBezTo>
                    <a:cubicBezTo>
                      <a:pt x="28" y="30"/>
                      <a:pt x="28" y="30"/>
                      <a:pt x="28" y="30"/>
                    </a:cubicBezTo>
                    <a:cubicBezTo>
                      <a:pt x="36" y="35"/>
                      <a:pt x="36" y="35"/>
                      <a:pt x="36" y="35"/>
                    </a:cubicBezTo>
                    <a:cubicBezTo>
                      <a:pt x="40" y="27"/>
                      <a:pt x="40" y="27"/>
                      <a:pt x="40" y="27"/>
                    </a:cubicBezTo>
                    <a:cubicBezTo>
                      <a:pt x="41" y="23"/>
                      <a:pt x="41" y="23"/>
                      <a:pt x="41" y="23"/>
                    </a:cubicBezTo>
                    <a:cubicBezTo>
                      <a:pt x="44" y="22"/>
                      <a:pt x="44" y="22"/>
                      <a:pt x="44" y="22"/>
                    </a:cubicBezTo>
                    <a:cubicBezTo>
                      <a:pt x="49" y="15"/>
                      <a:pt x="49" y="15"/>
                      <a:pt x="49" y="15"/>
                    </a:cubicBezTo>
                    <a:cubicBezTo>
                      <a:pt x="41" y="10"/>
                      <a:pt x="41" y="10"/>
                      <a:pt x="41" y="10"/>
                    </a:cubicBezTo>
                    <a:cubicBezTo>
                      <a:pt x="36" y="12"/>
                      <a:pt x="36" y="12"/>
                      <a:pt x="36" y="12"/>
                    </a:cubicBezTo>
                    <a:lnTo>
                      <a:pt x="17" y="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521">
                <a:extLst>
                  <a:ext uri="{FF2B5EF4-FFF2-40B4-BE49-F238E27FC236}">
                    <a16:creationId xmlns:a16="http://schemas.microsoft.com/office/drawing/2014/main" id="{FE3B141F-06A4-41CE-8E46-A0288A975F2A}"/>
                  </a:ext>
                </a:extLst>
              </p:cNvPr>
              <p:cNvSpPr>
                <a:spLocks/>
              </p:cNvSpPr>
              <p:nvPr/>
            </p:nvSpPr>
            <p:spPr bwMode="auto">
              <a:xfrm>
                <a:off x="4026253" y="2465705"/>
                <a:ext cx="149896" cy="108872"/>
              </a:xfrm>
              <a:custGeom>
                <a:avLst/>
                <a:gdLst>
                  <a:gd name="T0" fmla="*/ 14 w 48"/>
                  <a:gd name="T1" fmla="*/ 0 h 35"/>
                  <a:gd name="T2" fmla="*/ 0 w 48"/>
                  <a:gd name="T3" fmla="*/ 4 h 35"/>
                  <a:gd name="T4" fmla="*/ 29 w 48"/>
                  <a:gd name="T5" fmla="*/ 23 h 35"/>
                  <a:gd name="T6" fmla="*/ 29 w 48"/>
                  <a:gd name="T7" fmla="*/ 31 h 35"/>
                  <a:gd name="T8" fmla="*/ 35 w 48"/>
                  <a:gd name="T9" fmla="*/ 35 h 35"/>
                  <a:gd name="T10" fmla="*/ 38 w 48"/>
                  <a:gd name="T11" fmla="*/ 30 h 35"/>
                  <a:gd name="T12" fmla="*/ 39 w 48"/>
                  <a:gd name="T13" fmla="*/ 23 h 35"/>
                  <a:gd name="T14" fmla="*/ 45 w 48"/>
                  <a:gd name="T15" fmla="*/ 19 h 35"/>
                  <a:gd name="T16" fmla="*/ 48 w 48"/>
                  <a:gd name="T17" fmla="*/ 15 h 35"/>
                  <a:gd name="T18" fmla="*/ 41 w 48"/>
                  <a:gd name="T19" fmla="*/ 11 h 35"/>
                  <a:gd name="T20" fmla="*/ 35 w 48"/>
                  <a:gd name="T21" fmla="*/ 14 h 35"/>
                  <a:gd name="T22" fmla="*/ 14 w 48"/>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5">
                    <a:moveTo>
                      <a:pt x="14" y="0"/>
                    </a:moveTo>
                    <a:cubicBezTo>
                      <a:pt x="9" y="1"/>
                      <a:pt x="4" y="2"/>
                      <a:pt x="0" y="4"/>
                    </a:cubicBezTo>
                    <a:cubicBezTo>
                      <a:pt x="29" y="23"/>
                      <a:pt x="29" y="23"/>
                      <a:pt x="29" y="23"/>
                    </a:cubicBezTo>
                    <a:cubicBezTo>
                      <a:pt x="29" y="31"/>
                      <a:pt x="29" y="31"/>
                      <a:pt x="29" y="31"/>
                    </a:cubicBezTo>
                    <a:cubicBezTo>
                      <a:pt x="35" y="35"/>
                      <a:pt x="35" y="35"/>
                      <a:pt x="35" y="35"/>
                    </a:cubicBezTo>
                    <a:cubicBezTo>
                      <a:pt x="38" y="30"/>
                      <a:pt x="38" y="30"/>
                      <a:pt x="38" y="30"/>
                    </a:cubicBezTo>
                    <a:cubicBezTo>
                      <a:pt x="39" y="23"/>
                      <a:pt x="39" y="23"/>
                      <a:pt x="39" y="23"/>
                    </a:cubicBezTo>
                    <a:cubicBezTo>
                      <a:pt x="45" y="19"/>
                      <a:pt x="45" y="19"/>
                      <a:pt x="45" y="19"/>
                    </a:cubicBezTo>
                    <a:cubicBezTo>
                      <a:pt x="48" y="15"/>
                      <a:pt x="48" y="15"/>
                      <a:pt x="48" y="15"/>
                    </a:cubicBezTo>
                    <a:cubicBezTo>
                      <a:pt x="41" y="11"/>
                      <a:pt x="41" y="11"/>
                      <a:pt x="41" y="11"/>
                    </a:cubicBezTo>
                    <a:cubicBezTo>
                      <a:pt x="35" y="14"/>
                      <a:pt x="35" y="14"/>
                      <a:pt x="35" y="14"/>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522">
                <a:extLst>
                  <a:ext uri="{FF2B5EF4-FFF2-40B4-BE49-F238E27FC236}">
                    <a16:creationId xmlns:a16="http://schemas.microsoft.com/office/drawing/2014/main" id="{805FF578-C390-4C23-9F0E-01355B8BE444}"/>
                  </a:ext>
                </a:extLst>
              </p:cNvPr>
              <p:cNvSpPr>
                <a:spLocks/>
              </p:cNvSpPr>
              <p:nvPr/>
            </p:nvSpPr>
            <p:spPr bwMode="auto">
              <a:xfrm>
                <a:off x="4113035" y="2513040"/>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2" y="4"/>
                    </a:lnTo>
                    <a:lnTo>
                      <a:pt x="0" y="4"/>
                    </a:lnTo>
                    <a:lnTo>
                      <a:pt x="0" y="4"/>
                    </a:lnTo>
                    <a:lnTo>
                      <a:pt x="2" y="4"/>
                    </a:lnTo>
                    <a:lnTo>
                      <a:pt x="4" y="6"/>
                    </a:lnTo>
                    <a:lnTo>
                      <a:pt x="2" y="8"/>
                    </a:lnTo>
                    <a:lnTo>
                      <a:pt x="0" y="10"/>
                    </a:lnTo>
                    <a:lnTo>
                      <a:pt x="2" y="10"/>
                    </a:lnTo>
                    <a:lnTo>
                      <a:pt x="2" y="8"/>
                    </a:lnTo>
                    <a:lnTo>
                      <a:pt x="4" y="10"/>
                    </a:lnTo>
                    <a:lnTo>
                      <a:pt x="2" y="10"/>
                    </a:lnTo>
                    <a:lnTo>
                      <a:pt x="4" y="10"/>
                    </a:lnTo>
                    <a:lnTo>
                      <a:pt x="4"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523">
                <a:extLst>
                  <a:ext uri="{FF2B5EF4-FFF2-40B4-BE49-F238E27FC236}">
                    <a16:creationId xmlns:a16="http://schemas.microsoft.com/office/drawing/2014/main" id="{6A8F640A-4220-4233-A08F-35ACD3DFB961}"/>
                  </a:ext>
                </a:extLst>
              </p:cNvPr>
              <p:cNvSpPr>
                <a:spLocks/>
              </p:cNvSpPr>
              <p:nvPr/>
            </p:nvSpPr>
            <p:spPr bwMode="auto">
              <a:xfrm>
                <a:off x="4076744" y="248779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10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2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0 w 12"/>
                  <a:gd name="T51" fmla="*/ 4 h 12"/>
                  <a:gd name="T52" fmla="*/ 2 w 12"/>
                  <a:gd name="T53" fmla="*/ 10 h 12"/>
                  <a:gd name="T54" fmla="*/ 2 w 12"/>
                  <a:gd name="T55" fmla="*/ 10 h 12"/>
                  <a:gd name="T56" fmla="*/ 4 w 12"/>
                  <a:gd name="T57" fmla="*/ 10 h 12"/>
                  <a:gd name="T58" fmla="*/ 2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2"/>
                    </a:lnTo>
                    <a:lnTo>
                      <a:pt x="10" y="10"/>
                    </a:lnTo>
                    <a:lnTo>
                      <a:pt x="10" y="10"/>
                    </a:lnTo>
                    <a:lnTo>
                      <a:pt x="10" y="8"/>
                    </a:lnTo>
                    <a:lnTo>
                      <a:pt x="10" y="10"/>
                    </a:lnTo>
                    <a:lnTo>
                      <a:pt x="12" y="10"/>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2"/>
                    </a:lnTo>
                    <a:lnTo>
                      <a:pt x="10" y="2"/>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0" y="4"/>
                    </a:lnTo>
                    <a:lnTo>
                      <a:pt x="0" y="4"/>
                    </a:lnTo>
                    <a:lnTo>
                      <a:pt x="0" y="4"/>
                    </a:lnTo>
                    <a:lnTo>
                      <a:pt x="0" y="4"/>
                    </a:lnTo>
                    <a:lnTo>
                      <a:pt x="4" y="6"/>
                    </a:lnTo>
                    <a:lnTo>
                      <a:pt x="2" y="10"/>
                    </a:lnTo>
                    <a:lnTo>
                      <a:pt x="0" y="10"/>
                    </a:lnTo>
                    <a:lnTo>
                      <a:pt x="2" y="10"/>
                    </a:lnTo>
                    <a:lnTo>
                      <a:pt x="2" y="10"/>
                    </a:lnTo>
                    <a:lnTo>
                      <a:pt x="4" y="10"/>
                    </a:lnTo>
                    <a:lnTo>
                      <a:pt x="2" y="10"/>
                    </a:lnTo>
                    <a:lnTo>
                      <a:pt x="2" y="10"/>
                    </a:lnTo>
                    <a:lnTo>
                      <a:pt x="2"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524">
                <a:extLst>
                  <a:ext uri="{FF2B5EF4-FFF2-40B4-BE49-F238E27FC236}">
                    <a16:creationId xmlns:a16="http://schemas.microsoft.com/office/drawing/2014/main" id="{C5DEB261-D2CA-484A-9A44-72666A4E03A2}"/>
                  </a:ext>
                </a:extLst>
              </p:cNvPr>
              <p:cNvSpPr>
                <a:spLocks/>
              </p:cNvSpPr>
              <p:nvPr/>
            </p:nvSpPr>
            <p:spPr bwMode="auto">
              <a:xfrm>
                <a:off x="4119346" y="254617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6 h 12"/>
                  <a:gd name="T18" fmla="*/ 12 w 12"/>
                  <a:gd name="T19" fmla="*/ 8 h 12"/>
                  <a:gd name="T20" fmla="*/ 10 w 12"/>
                  <a:gd name="T21" fmla="*/ 2 h 12"/>
                  <a:gd name="T22" fmla="*/ 12 w 12"/>
                  <a:gd name="T23" fmla="*/ 2 h 12"/>
                  <a:gd name="T24" fmla="*/ 10 w 12"/>
                  <a:gd name="T25" fmla="*/ 2 h 12"/>
                  <a:gd name="T26" fmla="*/ 10 w 12"/>
                  <a:gd name="T27" fmla="*/ 0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2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0"/>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6"/>
                    </a:lnTo>
                    <a:lnTo>
                      <a:pt x="12" y="8"/>
                    </a:lnTo>
                    <a:lnTo>
                      <a:pt x="12" y="8"/>
                    </a:lnTo>
                    <a:lnTo>
                      <a:pt x="8" y="4"/>
                    </a:lnTo>
                    <a:lnTo>
                      <a:pt x="10" y="2"/>
                    </a:lnTo>
                    <a:lnTo>
                      <a:pt x="10" y="2"/>
                    </a:lnTo>
                    <a:lnTo>
                      <a:pt x="12" y="2"/>
                    </a:lnTo>
                    <a:lnTo>
                      <a:pt x="10" y="2"/>
                    </a:lnTo>
                    <a:lnTo>
                      <a:pt x="10" y="2"/>
                    </a:lnTo>
                    <a:lnTo>
                      <a:pt x="8" y="2"/>
                    </a:lnTo>
                    <a:lnTo>
                      <a:pt x="10" y="0"/>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0"/>
                    </a:lnTo>
                    <a:lnTo>
                      <a:pt x="2" y="2"/>
                    </a:lnTo>
                    <a:lnTo>
                      <a:pt x="2" y="2"/>
                    </a:lnTo>
                    <a:lnTo>
                      <a:pt x="2" y="2"/>
                    </a:lnTo>
                    <a:lnTo>
                      <a:pt x="2" y="2"/>
                    </a:lnTo>
                    <a:lnTo>
                      <a:pt x="2" y="2"/>
                    </a:lnTo>
                    <a:lnTo>
                      <a:pt x="0" y="2"/>
                    </a:lnTo>
                    <a:lnTo>
                      <a:pt x="2" y="2"/>
                    </a:lnTo>
                    <a:lnTo>
                      <a:pt x="2" y="4"/>
                    </a:lnTo>
                    <a:lnTo>
                      <a:pt x="0" y="2"/>
                    </a:lnTo>
                    <a:lnTo>
                      <a:pt x="0" y="4"/>
                    </a:lnTo>
                    <a:lnTo>
                      <a:pt x="2" y="4"/>
                    </a:lnTo>
                    <a:lnTo>
                      <a:pt x="4" y="6"/>
                    </a:lnTo>
                    <a:lnTo>
                      <a:pt x="2" y="8"/>
                    </a:lnTo>
                    <a:lnTo>
                      <a:pt x="0" y="8"/>
                    </a:lnTo>
                    <a:lnTo>
                      <a:pt x="2" y="10"/>
                    </a:lnTo>
                    <a:lnTo>
                      <a:pt x="2" y="8"/>
                    </a:lnTo>
                    <a:lnTo>
                      <a:pt x="4" y="10"/>
                    </a:lnTo>
                    <a:lnTo>
                      <a:pt x="2" y="10"/>
                    </a:lnTo>
                    <a:lnTo>
                      <a:pt x="4" y="10"/>
                    </a:lnTo>
                    <a:lnTo>
                      <a:pt x="4" y="10"/>
                    </a:lnTo>
                    <a:lnTo>
                      <a:pt x="4" y="10"/>
                    </a:lnTo>
                    <a:lnTo>
                      <a:pt x="4" y="10"/>
                    </a:lnTo>
                    <a:lnTo>
                      <a:pt x="4" y="10"/>
                    </a:lnTo>
                    <a:lnTo>
                      <a:pt x="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525">
                <a:extLst>
                  <a:ext uri="{FF2B5EF4-FFF2-40B4-BE49-F238E27FC236}">
                    <a16:creationId xmlns:a16="http://schemas.microsoft.com/office/drawing/2014/main" id="{B3E6C694-90A1-4EF9-800D-C50CD2271492}"/>
                  </a:ext>
                </a:extLst>
              </p:cNvPr>
              <p:cNvSpPr>
                <a:spLocks/>
              </p:cNvSpPr>
              <p:nvPr/>
            </p:nvSpPr>
            <p:spPr bwMode="auto">
              <a:xfrm>
                <a:off x="4144592" y="2506729"/>
                <a:ext cx="22090" cy="18934"/>
              </a:xfrm>
              <a:custGeom>
                <a:avLst/>
                <a:gdLst>
                  <a:gd name="T0" fmla="*/ 6 w 14"/>
                  <a:gd name="T1" fmla="*/ 12 h 12"/>
                  <a:gd name="T2" fmla="*/ 6 w 14"/>
                  <a:gd name="T3" fmla="*/ 10 h 12"/>
                  <a:gd name="T4" fmla="*/ 10 w 14"/>
                  <a:gd name="T5" fmla="*/ 10 h 12"/>
                  <a:gd name="T6" fmla="*/ 12 w 14"/>
                  <a:gd name="T7" fmla="*/ 10 h 12"/>
                  <a:gd name="T8" fmla="*/ 12 w 14"/>
                  <a:gd name="T9" fmla="*/ 8 h 12"/>
                  <a:gd name="T10" fmla="*/ 12 w 14"/>
                  <a:gd name="T11" fmla="*/ 10 h 12"/>
                  <a:gd name="T12" fmla="*/ 12 w 14"/>
                  <a:gd name="T13" fmla="*/ 8 h 12"/>
                  <a:gd name="T14" fmla="*/ 12 w 14"/>
                  <a:gd name="T15" fmla="*/ 8 h 12"/>
                  <a:gd name="T16" fmla="*/ 14 w 14"/>
                  <a:gd name="T17" fmla="*/ 8 h 12"/>
                  <a:gd name="T18" fmla="*/ 12 w 14"/>
                  <a:gd name="T19" fmla="*/ 8 h 12"/>
                  <a:gd name="T20" fmla="*/ 10 w 14"/>
                  <a:gd name="T21" fmla="*/ 2 h 12"/>
                  <a:gd name="T22" fmla="*/ 12 w 14"/>
                  <a:gd name="T23" fmla="*/ 2 h 12"/>
                  <a:gd name="T24" fmla="*/ 10 w 14"/>
                  <a:gd name="T25" fmla="*/ 2 h 12"/>
                  <a:gd name="T26" fmla="*/ 10 w 14"/>
                  <a:gd name="T27" fmla="*/ 2 h 12"/>
                  <a:gd name="T28" fmla="*/ 10 w 14"/>
                  <a:gd name="T29" fmla="*/ 2 h 12"/>
                  <a:gd name="T30" fmla="*/ 10 w 14"/>
                  <a:gd name="T31" fmla="*/ 2 h 12"/>
                  <a:gd name="T32" fmla="*/ 10 w 14"/>
                  <a:gd name="T33" fmla="*/ 0 h 12"/>
                  <a:gd name="T34" fmla="*/ 8 w 14"/>
                  <a:gd name="T35" fmla="*/ 2 h 12"/>
                  <a:gd name="T36" fmla="*/ 4 w 14"/>
                  <a:gd name="T37" fmla="*/ 2 h 12"/>
                  <a:gd name="T38" fmla="*/ 2 w 14"/>
                  <a:gd name="T39" fmla="*/ 0 h 12"/>
                  <a:gd name="T40" fmla="*/ 4 w 14"/>
                  <a:gd name="T41" fmla="*/ 2 h 12"/>
                  <a:gd name="T42" fmla="*/ 2 w 14"/>
                  <a:gd name="T43" fmla="*/ 2 h 12"/>
                  <a:gd name="T44" fmla="*/ 2 w 14"/>
                  <a:gd name="T45" fmla="*/ 2 h 12"/>
                  <a:gd name="T46" fmla="*/ 2 w 14"/>
                  <a:gd name="T47" fmla="*/ 4 h 12"/>
                  <a:gd name="T48" fmla="*/ 0 w 14"/>
                  <a:gd name="T49" fmla="*/ 4 h 12"/>
                  <a:gd name="T50" fmla="*/ 2 w 14"/>
                  <a:gd name="T51" fmla="*/ 4 h 12"/>
                  <a:gd name="T52" fmla="*/ 4 w 14"/>
                  <a:gd name="T53" fmla="*/ 10 h 12"/>
                  <a:gd name="T54" fmla="*/ 2 w 14"/>
                  <a:gd name="T55" fmla="*/ 10 h 12"/>
                  <a:gd name="T56" fmla="*/ 4 w 14"/>
                  <a:gd name="T57" fmla="*/ 10 h 12"/>
                  <a:gd name="T58" fmla="*/ 4 w 14"/>
                  <a:gd name="T59" fmla="*/ 10 h 12"/>
                  <a:gd name="T60" fmla="*/ 4 w 14"/>
                  <a:gd name="T61" fmla="*/ 10 h 12"/>
                  <a:gd name="T62" fmla="*/ 6 w 14"/>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2">
                    <a:moveTo>
                      <a:pt x="4" y="12"/>
                    </a:moveTo>
                    <a:lnTo>
                      <a:pt x="6" y="12"/>
                    </a:lnTo>
                    <a:lnTo>
                      <a:pt x="6" y="10"/>
                    </a:lnTo>
                    <a:lnTo>
                      <a:pt x="6" y="10"/>
                    </a:lnTo>
                    <a:lnTo>
                      <a:pt x="8" y="8"/>
                    </a:lnTo>
                    <a:lnTo>
                      <a:pt x="10" y="10"/>
                    </a:lnTo>
                    <a:lnTo>
                      <a:pt x="10" y="12"/>
                    </a:lnTo>
                    <a:lnTo>
                      <a:pt x="12" y="10"/>
                    </a:lnTo>
                    <a:lnTo>
                      <a:pt x="10" y="10"/>
                    </a:lnTo>
                    <a:lnTo>
                      <a:pt x="12" y="8"/>
                    </a:lnTo>
                    <a:lnTo>
                      <a:pt x="12" y="10"/>
                    </a:lnTo>
                    <a:lnTo>
                      <a:pt x="12" y="10"/>
                    </a:lnTo>
                    <a:lnTo>
                      <a:pt x="12" y="10"/>
                    </a:lnTo>
                    <a:lnTo>
                      <a:pt x="12" y="8"/>
                    </a:lnTo>
                    <a:lnTo>
                      <a:pt x="12" y="8"/>
                    </a:lnTo>
                    <a:lnTo>
                      <a:pt x="12" y="8"/>
                    </a:lnTo>
                    <a:lnTo>
                      <a:pt x="12" y="8"/>
                    </a:lnTo>
                    <a:lnTo>
                      <a:pt x="14" y="8"/>
                    </a:lnTo>
                    <a:lnTo>
                      <a:pt x="12" y="8"/>
                    </a:lnTo>
                    <a:lnTo>
                      <a:pt x="12" y="8"/>
                    </a:lnTo>
                    <a:lnTo>
                      <a:pt x="8" y="6"/>
                    </a:lnTo>
                    <a:lnTo>
                      <a:pt x="10" y="2"/>
                    </a:lnTo>
                    <a:lnTo>
                      <a:pt x="10" y="2"/>
                    </a:lnTo>
                    <a:lnTo>
                      <a:pt x="12" y="2"/>
                    </a:lnTo>
                    <a:lnTo>
                      <a:pt x="12" y="2"/>
                    </a:lnTo>
                    <a:lnTo>
                      <a:pt x="10" y="2"/>
                    </a:lnTo>
                    <a:lnTo>
                      <a:pt x="10" y="2"/>
                    </a:lnTo>
                    <a:lnTo>
                      <a:pt x="10" y="2"/>
                    </a:lnTo>
                    <a:lnTo>
                      <a:pt x="10" y="2"/>
                    </a:lnTo>
                    <a:lnTo>
                      <a:pt x="10" y="2"/>
                    </a:lnTo>
                    <a:lnTo>
                      <a:pt x="10" y="0"/>
                    </a:lnTo>
                    <a:lnTo>
                      <a:pt x="10" y="2"/>
                    </a:lnTo>
                    <a:lnTo>
                      <a:pt x="8" y="2"/>
                    </a:lnTo>
                    <a:lnTo>
                      <a:pt x="10" y="0"/>
                    </a:lnTo>
                    <a:lnTo>
                      <a:pt x="8" y="0"/>
                    </a:lnTo>
                    <a:lnTo>
                      <a:pt x="8" y="2"/>
                    </a:lnTo>
                    <a:lnTo>
                      <a:pt x="6" y="4"/>
                    </a:lnTo>
                    <a:lnTo>
                      <a:pt x="4" y="2"/>
                    </a:lnTo>
                    <a:lnTo>
                      <a:pt x="4" y="2"/>
                    </a:lnTo>
                    <a:lnTo>
                      <a:pt x="2" y="0"/>
                    </a:lnTo>
                    <a:lnTo>
                      <a:pt x="2" y="2"/>
                    </a:lnTo>
                    <a:lnTo>
                      <a:pt x="4" y="2"/>
                    </a:lnTo>
                    <a:lnTo>
                      <a:pt x="2" y="2"/>
                    </a:lnTo>
                    <a:lnTo>
                      <a:pt x="2" y="2"/>
                    </a:lnTo>
                    <a:lnTo>
                      <a:pt x="2" y="2"/>
                    </a:lnTo>
                    <a:lnTo>
                      <a:pt x="2" y="2"/>
                    </a:lnTo>
                    <a:lnTo>
                      <a:pt x="2" y="4"/>
                    </a:lnTo>
                    <a:lnTo>
                      <a:pt x="2" y="4"/>
                    </a:lnTo>
                    <a:lnTo>
                      <a:pt x="2" y="4"/>
                    </a:lnTo>
                    <a:lnTo>
                      <a:pt x="0" y="4"/>
                    </a:lnTo>
                    <a:lnTo>
                      <a:pt x="0" y="4"/>
                    </a:lnTo>
                    <a:lnTo>
                      <a:pt x="2" y="4"/>
                    </a:lnTo>
                    <a:lnTo>
                      <a:pt x="6" y="6"/>
                    </a:lnTo>
                    <a:lnTo>
                      <a:pt x="4" y="10"/>
                    </a:lnTo>
                    <a:lnTo>
                      <a:pt x="2" y="10"/>
                    </a:lnTo>
                    <a:lnTo>
                      <a:pt x="2" y="10"/>
                    </a:lnTo>
                    <a:lnTo>
                      <a:pt x="4" y="10"/>
                    </a:lnTo>
                    <a:lnTo>
                      <a:pt x="4" y="10"/>
                    </a:lnTo>
                    <a:lnTo>
                      <a:pt x="4" y="10"/>
                    </a:lnTo>
                    <a:lnTo>
                      <a:pt x="4" y="10"/>
                    </a:lnTo>
                    <a:lnTo>
                      <a:pt x="4" y="10"/>
                    </a:lnTo>
                    <a:lnTo>
                      <a:pt x="4" y="10"/>
                    </a:lnTo>
                    <a:lnTo>
                      <a:pt x="4" y="10"/>
                    </a:lnTo>
                    <a:lnTo>
                      <a:pt x="6"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526">
                <a:extLst>
                  <a:ext uri="{FF2B5EF4-FFF2-40B4-BE49-F238E27FC236}">
                    <a16:creationId xmlns:a16="http://schemas.microsoft.com/office/drawing/2014/main" id="{128D5BE8-55FD-4C3C-88EA-DFD1A5CC69BD}"/>
                  </a:ext>
                </a:extLst>
              </p:cNvPr>
              <p:cNvSpPr>
                <a:spLocks/>
              </p:cNvSpPr>
              <p:nvPr/>
            </p:nvSpPr>
            <p:spPr bwMode="auto">
              <a:xfrm>
                <a:off x="3939472" y="2539864"/>
                <a:ext cx="53647" cy="53647"/>
              </a:xfrm>
              <a:custGeom>
                <a:avLst/>
                <a:gdLst>
                  <a:gd name="T0" fmla="*/ 17 w 17"/>
                  <a:gd name="T1" fmla="*/ 0 h 17"/>
                  <a:gd name="T2" fmla="*/ 16 w 17"/>
                  <a:gd name="T3" fmla="*/ 3 h 17"/>
                  <a:gd name="T4" fmla="*/ 13 w 17"/>
                  <a:gd name="T5" fmla="*/ 7 h 17"/>
                  <a:gd name="T6" fmla="*/ 10 w 17"/>
                  <a:gd name="T7" fmla="*/ 10 h 17"/>
                  <a:gd name="T8" fmla="*/ 5 w 17"/>
                  <a:gd name="T9" fmla="*/ 17 h 17"/>
                  <a:gd name="T10" fmla="*/ 6 w 17"/>
                  <a:gd name="T11" fmla="*/ 12 h 17"/>
                  <a:gd name="T12" fmla="*/ 8 w 17"/>
                  <a:gd name="T13" fmla="*/ 7 h 17"/>
                  <a:gd name="T14" fmla="*/ 5 w 17"/>
                  <a:gd name="T15" fmla="*/ 9 h 17"/>
                  <a:gd name="T16" fmla="*/ 1 w 17"/>
                  <a:gd name="T17" fmla="*/ 13 h 17"/>
                  <a:gd name="T18" fmla="*/ 0 w 17"/>
                  <a:gd name="T19" fmla="*/ 14 h 17"/>
                  <a:gd name="T20" fmla="*/ 2 w 17"/>
                  <a:gd name="T21" fmla="*/ 9 h 17"/>
                  <a:gd name="T22" fmla="*/ 5 w 17"/>
                  <a:gd name="T23" fmla="*/ 3 h 17"/>
                  <a:gd name="T24" fmla="*/ 17 w 1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0"/>
                    </a:moveTo>
                    <a:cubicBezTo>
                      <a:pt x="17" y="1"/>
                      <a:pt x="17" y="2"/>
                      <a:pt x="16" y="3"/>
                    </a:cubicBezTo>
                    <a:cubicBezTo>
                      <a:pt x="16" y="4"/>
                      <a:pt x="14" y="6"/>
                      <a:pt x="13" y="7"/>
                    </a:cubicBezTo>
                    <a:cubicBezTo>
                      <a:pt x="12" y="7"/>
                      <a:pt x="11" y="8"/>
                      <a:pt x="10" y="10"/>
                    </a:cubicBezTo>
                    <a:cubicBezTo>
                      <a:pt x="7" y="13"/>
                      <a:pt x="5" y="17"/>
                      <a:pt x="5" y="17"/>
                    </a:cubicBezTo>
                    <a:cubicBezTo>
                      <a:pt x="5" y="17"/>
                      <a:pt x="5" y="15"/>
                      <a:pt x="6" y="12"/>
                    </a:cubicBezTo>
                    <a:cubicBezTo>
                      <a:pt x="6" y="10"/>
                      <a:pt x="8" y="7"/>
                      <a:pt x="8" y="7"/>
                    </a:cubicBezTo>
                    <a:cubicBezTo>
                      <a:pt x="8" y="7"/>
                      <a:pt x="6" y="8"/>
                      <a:pt x="5" y="9"/>
                    </a:cubicBezTo>
                    <a:cubicBezTo>
                      <a:pt x="4" y="10"/>
                      <a:pt x="2" y="12"/>
                      <a:pt x="1" y="13"/>
                    </a:cubicBezTo>
                    <a:cubicBezTo>
                      <a:pt x="1" y="14"/>
                      <a:pt x="0" y="14"/>
                      <a:pt x="0" y="14"/>
                    </a:cubicBezTo>
                    <a:cubicBezTo>
                      <a:pt x="0" y="14"/>
                      <a:pt x="1" y="10"/>
                      <a:pt x="2" y="9"/>
                    </a:cubicBezTo>
                    <a:cubicBezTo>
                      <a:pt x="3" y="7"/>
                      <a:pt x="4" y="4"/>
                      <a:pt x="5" y="3"/>
                    </a:cubicBezTo>
                    <a:cubicBezTo>
                      <a:pt x="7" y="0"/>
                      <a:pt x="17" y="0"/>
                      <a:pt x="17"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527">
                <a:extLst>
                  <a:ext uri="{FF2B5EF4-FFF2-40B4-BE49-F238E27FC236}">
                    <a16:creationId xmlns:a16="http://schemas.microsoft.com/office/drawing/2014/main" id="{179A3BE0-7133-4672-A666-46BD2C6EC155}"/>
                  </a:ext>
                </a:extLst>
              </p:cNvPr>
              <p:cNvSpPr>
                <a:spLocks/>
              </p:cNvSpPr>
              <p:nvPr/>
            </p:nvSpPr>
            <p:spPr bwMode="auto">
              <a:xfrm>
                <a:off x="4029408" y="2394702"/>
                <a:ext cx="44180" cy="61536"/>
              </a:xfrm>
              <a:custGeom>
                <a:avLst/>
                <a:gdLst>
                  <a:gd name="T0" fmla="*/ 2 w 14"/>
                  <a:gd name="T1" fmla="*/ 18 h 20"/>
                  <a:gd name="T2" fmla="*/ 4 w 14"/>
                  <a:gd name="T3" fmla="*/ 20 h 20"/>
                  <a:gd name="T4" fmla="*/ 5 w 14"/>
                  <a:gd name="T5" fmla="*/ 20 h 20"/>
                  <a:gd name="T6" fmla="*/ 7 w 14"/>
                  <a:gd name="T7" fmla="*/ 17 h 20"/>
                  <a:gd name="T8" fmla="*/ 9 w 14"/>
                  <a:gd name="T9" fmla="*/ 11 h 20"/>
                  <a:gd name="T10" fmla="*/ 12 w 14"/>
                  <a:gd name="T11" fmla="*/ 5 h 20"/>
                  <a:gd name="T12" fmla="*/ 14 w 14"/>
                  <a:gd name="T13" fmla="*/ 1 h 20"/>
                  <a:gd name="T14" fmla="*/ 11 w 14"/>
                  <a:gd name="T15" fmla="*/ 3 h 20"/>
                  <a:gd name="T16" fmla="*/ 8 w 14"/>
                  <a:gd name="T17" fmla="*/ 5 h 20"/>
                  <a:gd name="T18" fmla="*/ 6 w 14"/>
                  <a:gd name="T19" fmla="*/ 9 h 20"/>
                  <a:gd name="T20" fmla="*/ 6 w 14"/>
                  <a:gd name="T21" fmla="*/ 6 h 20"/>
                  <a:gd name="T22" fmla="*/ 7 w 14"/>
                  <a:gd name="T23" fmla="*/ 2 h 20"/>
                  <a:gd name="T24" fmla="*/ 8 w 14"/>
                  <a:gd name="T25" fmla="*/ 0 h 20"/>
                  <a:gd name="T26" fmla="*/ 6 w 14"/>
                  <a:gd name="T27" fmla="*/ 2 h 20"/>
                  <a:gd name="T28" fmla="*/ 3 w 14"/>
                  <a:gd name="T29" fmla="*/ 5 h 20"/>
                  <a:gd name="T30" fmla="*/ 0 w 14"/>
                  <a:gd name="T31" fmla="*/ 10 h 20"/>
                  <a:gd name="T32" fmla="*/ 2 w 14"/>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2" y="18"/>
                    </a:moveTo>
                    <a:cubicBezTo>
                      <a:pt x="2" y="19"/>
                      <a:pt x="4" y="20"/>
                      <a:pt x="4" y="20"/>
                    </a:cubicBezTo>
                    <a:cubicBezTo>
                      <a:pt x="4" y="20"/>
                      <a:pt x="4" y="20"/>
                      <a:pt x="5" y="20"/>
                    </a:cubicBezTo>
                    <a:cubicBezTo>
                      <a:pt x="6" y="19"/>
                      <a:pt x="7" y="18"/>
                      <a:pt x="7" y="17"/>
                    </a:cubicBezTo>
                    <a:cubicBezTo>
                      <a:pt x="7" y="15"/>
                      <a:pt x="8" y="13"/>
                      <a:pt x="9" y="11"/>
                    </a:cubicBezTo>
                    <a:cubicBezTo>
                      <a:pt x="9" y="10"/>
                      <a:pt x="11" y="6"/>
                      <a:pt x="12" y="5"/>
                    </a:cubicBezTo>
                    <a:cubicBezTo>
                      <a:pt x="13" y="3"/>
                      <a:pt x="14" y="1"/>
                      <a:pt x="14" y="1"/>
                    </a:cubicBezTo>
                    <a:cubicBezTo>
                      <a:pt x="14" y="1"/>
                      <a:pt x="12" y="2"/>
                      <a:pt x="11" y="3"/>
                    </a:cubicBezTo>
                    <a:cubicBezTo>
                      <a:pt x="10" y="3"/>
                      <a:pt x="9" y="4"/>
                      <a:pt x="8" y="5"/>
                    </a:cubicBezTo>
                    <a:cubicBezTo>
                      <a:pt x="8" y="6"/>
                      <a:pt x="6" y="9"/>
                      <a:pt x="6" y="9"/>
                    </a:cubicBezTo>
                    <a:cubicBezTo>
                      <a:pt x="6" y="9"/>
                      <a:pt x="6" y="7"/>
                      <a:pt x="6" y="6"/>
                    </a:cubicBezTo>
                    <a:cubicBezTo>
                      <a:pt x="6" y="4"/>
                      <a:pt x="7" y="3"/>
                      <a:pt x="7" y="2"/>
                    </a:cubicBezTo>
                    <a:cubicBezTo>
                      <a:pt x="8" y="1"/>
                      <a:pt x="8" y="0"/>
                      <a:pt x="8" y="0"/>
                    </a:cubicBezTo>
                    <a:cubicBezTo>
                      <a:pt x="8" y="0"/>
                      <a:pt x="7" y="1"/>
                      <a:pt x="6" y="2"/>
                    </a:cubicBezTo>
                    <a:cubicBezTo>
                      <a:pt x="5" y="2"/>
                      <a:pt x="4" y="4"/>
                      <a:pt x="3" y="5"/>
                    </a:cubicBezTo>
                    <a:cubicBezTo>
                      <a:pt x="2" y="7"/>
                      <a:pt x="1" y="10"/>
                      <a:pt x="0" y="10"/>
                    </a:cubicBezTo>
                    <a:cubicBezTo>
                      <a:pt x="0" y="11"/>
                      <a:pt x="1" y="15"/>
                      <a:pt x="2" y="1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528">
                <a:extLst>
                  <a:ext uri="{FF2B5EF4-FFF2-40B4-BE49-F238E27FC236}">
                    <a16:creationId xmlns:a16="http://schemas.microsoft.com/office/drawing/2014/main" id="{DCFF1C8B-5109-45F6-A112-1C7517942957}"/>
                  </a:ext>
                </a:extLst>
              </p:cNvPr>
              <p:cNvSpPr>
                <a:spLocks/>
              </p:cNvSpPr>
              <p:nvPr/>
            </p:nvSpPr>
            <p:spPr bwMode="auto">
              <a:xfrm>
                <a:off x="3967873" y="2531974"/>
                <a:ext cx="25246" cy="26824"/>
              </a:xfrm>
              <a:custGeom>
                <a:avLst/>
                <a:gdLst>
                  <a:gd name="T0" fmla="*/ 3 w 8"/>
                  <a:gd name="T1" fmla="*/ 9 h 9"/>
                  <a:gd name="T2" fmla="*/ 6 w 8"/>
                  <a:gd name="T3" fmla="*/ 4 h 9"/>
                  <a:gd name="T4" fmla="*/ 8 w 8"/>
                  <a:gd name="T5" fmla="*/ 4 h 9"/>
                  <a:gd name="T6" fmla="*/ 2 w 8"/>
                  <a:gd name="T7" fmla="*/ 0 h 9"/>
                  <a:gd name="T8" fmla="*/ 0 w 8"/>
                  <a:gd name="T9" fmla="*/ 6 h 9"/>
                  <a:gd name="T10" fmla="*/ 3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3" y="9"/>
                    </a:moveTo>
                    <a:cubicBezTo>
                      <a:pt x="3" y="9"/>
                      <a:pt x="4" y="5"/>
                      <a:pt x="6" y="4"/>
                    </a:cubicBezTo>
                    <a:cubicBezTo>
                      <a:pt x="7" y="3"/>
                      <a:pt x="8" y="4"/>
                      <a:pt x="8" y="4"/>
                    </a:cubicBezTo>
                    <a:cubicBezTo>
                      <a:pt x="8" y="4"/>
                      <a:pt x="4" y="0"/>
                      <a:pt x="2" y="0"/>
                    </a:cubicBezTo>
                    <a:cubicBezTo>
                      <a:pt x="0" y="0"/>
                      <a:pt x="0" y="6"/>
                      <a:pt x="0" y="6"/>
                    </a:cubicBezTo>
                    <a:cubicBezTo>
                      <a:pt x="0" y="6"/>
                      <a:pt x="2" y="9"/>
                      <a:pt x="3" y="9"/>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529">
                <a:extLst>
                  <a:ext uri="{FF2B5EF4-FFF2-40B4-BE49-F238E27FC236}">
                    <a16:creationId xmlns:a16="http://schemas.microsoft.com/office/drawing/2014/main" id="{6ABA933A-758E-4456-ABCD-FC7EB5500D24}"/>
                  </a:ext>
                </a:extLst>
              </p:cNvPr>
              <p:cNvSpPr>
                <a:spLocks/>
              </p:cNvSpPr>
              <p:nvPr/>
            </p:nvSpPr>
            <p:spPr bwMode="auto">
              <a:xfrm>
                <a:off x="4023097" y="2434148"/>
                <a:ext cx="28401" cy="25246"/>
              </a:xfrm>
              <a:custGeom>
                <a:avLst/>
                <a:gdLst>
                  <a:gd name="T0" fmla="*/ 8 w 9"/>
                  <a:gd name="T1" fmla="*/ 1 h 8"/>
                  <a:gd name="T2" fmla="*/ 7 w 9"/>
                  <a:gd name="T3" fmla="*/ 5 h 8"/>
                  <a:gd name="T4" fmla="*/ 6 w 9"/>
                  <a:gd name="T5" fmla="*/ 7 h 8"/>
                  <a:gd name="T6" fmla="*/ 1 w 9"/>
                  <a:gd name="T7" fmla="*/ 4 h 8"/>
                  <a:gd name="T8" fmla="*/ 6 w 9"/>
                  <a:gd name="T9" fmla="*/ 0 h 8"/>
                  <a:gd name="T10" fmla="*/ 8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8" y="1"/>
                    </a:moveTo>
                    <a:cubicBezTo>
                      <a:pt x="9" y="1"/>
                      <a:pt x="7" y="3"/>
                      <a:pt x="7" y="5"/>
                    </a:cubicBezTo>
                    <a:cubicBezTo>
                      <a:pt x="6" y="6"/>
                      <a:pt x="6" y="7"/>
                      <a:pt x="6" y="7"/>
                    </a:cubicBezTo>
                    <a:cubicBezTo>
                      <a:pt x="7" y="8"/>
                      <a:pt x="2" y="5"/>
                      <a:pt x="1" y="4"/>
                    </a:cubicBezTo>
                    <a:cubicBezTo>
                      <a:pt x="0" y="3"/>
                      <a:pt x="6" y="0"/>
                      <a:pt x="6" y="0"/>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530">
                <a:extLst>
                  <a:ext uri="{FF2B5EF4-FFF2-40B4-BE49-F238E27FC236}">
                    <a16:creationId xmlns:a16="http://schemas.microsoft.com/office/drawing/2014/main" id="{46A868AE-DD50-4D21-A563-74E5897B7FAA}"/>
                  </a:ext>
                </a:extLst>
              </p:cNvPr>
              <p:cNvSpPr>
                <a:spLocks/>
              </p:cNvSpPr>
              <p:nvPr/>
            </p:nvSpPr>
            <p:spPr bwMode="auto">
              <a:xfrm>
                <a:off x="3948939" y="2419948"/>
                <a:ext cx="99405" cy="142006"/>
              </a:xfrm>
              <a:custGeom>
                <a:avLst/>
                <a:gdLst>
                  <a:gd name="T0" fmla="*/ 32 w 32"/>
                  <a:gd name="T1" fmla="*/ 6 h 46"/>
                  <a:gd name="T2" fmla="*/ 26 w 32"/>
                  <a:gd name="T3" fmla="*/ 1 h 46"/>
                  <a:gd name="T4" fmla="*/ 8 w 32"/>
                  <a:gd name="T5" fmla="*/ 16 h 46"/>
                  <a:gd name="T6" fmla="*/ 0 w 32"/>
                  <a:gd name="T7" fmla="*/ 42 h 46"/>
                  <a:gd name="T8" fmla="*/ 7 w 32"/>
                  <a:gd name="T9" fmla="*/ 46 h 46"/>
                  <a:gd name="T10" fmla="*/ 9 w 32"/>
                  <a:gd name="T11" fmla="*/ 45 h 46"/>
                  <a:gd name="T12" fmla="*/ 14 w 32"/>
                  <a:gd name="T13" fmla="*/ 21 h 46"/>
                  <a:gd name="T14" fmla="*/ 32 w 32"/>
                  <a:gd name="T15" fmla="*/ 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6"/>
                    </a:moveTo>
                    <a:cubicBezTo>
                      <a:pt x="32" y="6"/>
                      <a:pt x="27" y="1"/>
                      <a:pt x="26" y="1"/>
                    </a:cubicBezTo>
                    <a:cubicBezTo>
                      <a:pt x="25" y="0"/>
                      <a:pt x="15" y="6"/>
                      <a:pt x="8" y="16"/>
                    </a:cubicBezTo>
                    <a:cubicBezTo>
                      <a:pt x="2" y="24"/>
                      <a:pt x="0" y="34"/>
                      <a:pt x="0" y="42"/>
                    </a:cubicBezTo>
                    <a:cubicBezTo>
                      <a:pt x="0" y="42"/>
                      <a:pt x="5" y="45"/>
                      <a:pt x="7" y="46"/>
                    </a:cubicBezTo>
                    <a:cubicBezTo>
                      <a:pt x="8" y="46"/>
                      <a:pt x="9" y="45"/>
                      <a:pt x="9" y="45"/>
                    </a:cubicBezTo>
                    <a:cubicBezTo>
                      <a:pt x="9" y="45"/>
                      <a:pt x="6" y="31"/>
                      <a:pt x="14" y="21"/>
                    </a:cubicBezTo>
                    <a:cubicBezTo>
                      <a:pt x="22" y="11"/>
                      <a:pt x="32" y="6"/>
                      <a:pt x="32" y="6"/>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531">
                <a:extLst>
                  <a:ext uri="{FF2B5EF4-FFF2-40B4-BE49-F238E27FC236}">
                    <a16:creationId xmlns:a16="http://schemas.microsoft.com/office/drawing/2014/main" id="{DC92C016-EE3D-4781-B3BC-B7BC346F04EB}"/>
                  </a:ext>
                </a:extLst>
              </p:cNvPr>
              <p:cNvSpPr>
                <a:spLocks/>
              </p:cNvSpPr>
              <p:nvPr/>
            </p:nvSpPr>
            <p:spPr bwMode="auto">
              <a:xfrm>
                <a:off x="4023097" y="2427837"/>
                <a:ext cx="12623" cy="9467"/>
              </a:xfrm>
              <a:custGeom>
                <a:avLst/>
                <a:gdLst>
                  <a:gd name="T0" fmla="*/ 0 w 4"/>
                  <a:gd name="T1" fmla="*/ 1 h 3"/>
                  <a:gd name="T2" fmla="*/ 1 w 4"/>
                  <a:gd name="T3" fmla="*/ 0 h 3"/>
                  <a:gd name="T4" fmla="*/ 3 w 4"/>
                  <a:gd name="T5" fmla="*/ 1 h 3"/>
                  <a:gd name="T6" fmla="*/ 3 w 4"/>
                  <a:gd name="T7" fmla="*/ 3 h 3"/>
                  <a:gd name="T8" fmla="*/ 1 w 4"/>
                  <a:gd name="T9" fmla="*/ 3 h 3"/>
                  <a:gd name="T10" fmla="*/ 2 w 4"/>
                  <a:gd name="T11" fmla="*/ 2 h 3"/>
                  <a:gd name="T12" fmla="*/ 3 w 4"/>
                  <a:gd name="T13" fmla="*/ 3 h 3"/>
                  <a:gd name="T14" fmla="*/ 3 w 4"/>
                  <a:gd name="T15" fmla="*/ 1 h 3"/>
                  <a:gd name="T16" fmla="*/ 1 w 4"/>
                  <a:gd name="T17" fmla="*/ 0 h 3"/>
                  <a:gd name="T18" fmla="*/ 1 w 4"/>
                  <a:gd name="T19" fmla="*/ 1 h 3"/>
                  <a:gd name="T20" fmla="*/ 1 w 4"/>
                  <a:gd name="T21" fmla="*/ 2 h 3"/>
                  <a:gd name="T22" fmla="*/ 2 w 4"/>
                  <a:gd name="T23" fmla="*/ 1 h 3"/>
                  <a:gd name="T24" fmla="*/ 2 w 4"/>
                  <a:gd name="T25" fmla="*/ 2 h 3"/>
                  <a:gd name="T26" fmla="*/ 1 w 4"/>
                  <a:gd name="T27" fmla="*/ 2 h 3"/>
                  <a:gd name="T28" fmla="*/ 0 w 4"/>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1"/>
                    </a:moveTo>
                    <a:cubicBezTo>
                      <a:pt x="1" y="1"/>
                      <a:pt x="1" y="0"/>
                      <a:pt x="1" y="0"/>
                    </a:cubicBezTo>
                    <a:cubicBezTo>
                      <a:pt x="2" y="0"/>
                      <a:pt x="3" y="0"/>
                      <a:pt x="3" y="1"/>
                    </a:cubicBezTo>
                    <a:cubicBezTo>
                      <a:pt x="4" y="2"/>
                      <a:pt x="4" y="3"/>
                      <a:pt x="3" y="3"/>
                    </a:cubicBezTo>
                    <a:cubicBezTo>
                      <a:pt x="2" y="3"/>
                      <a:pt x="2" y="3"/>
                      <a:pt x="1" y="3"/>
                    </a:cubicBezTo>
                    <a:cubicBezTo>
                      <a:pt x="2" y="2"/>
                      <a:pt x="2" y="2"/>
                      <a:pt x="2" y="2"/>
                    </a:cubicBezTo>
                    <a:cubicBezTo>
                      <a:pt x="2" y="3"/>
                      <a:pt x="2" y="3"/>
                      <a:pt x="3" y="3"/>
                    </a:cubicBezTo>
                    <a:cubicBezTo>
                      <a:pt x="3" y="3"/>
                      <a:pt x="3" y="2"/>
                      <a:pt x="3" y="1"/>
                    </a:cubicBezTo>
                    <a:cubicBezTo>
                      <a:pt x="2" y="1"/>
                      <a:pt x="2" y="0"/>
                      <a:pt x="1" y="0"/>
                    </a:cubicBezTo>
                    <a:cubicBezTo>
                      <a:pt x="1" y="1"/>
                      <a:pt x="1" y="1"/>
                      <a:pt x="1" y="1"/>
                    </a:cubicBezTo>
                    <a:cubicBezTo>
                      <a:pt x="1" y="2"/>
                      <a:pt x="1" y="2"/>
                      <a:pt x="1" y="2"/>
                    </a:cubicBezTo>
                    <a:cubicBezTo>
                      <a:pt x="2" y="1"/>
                      <a:pt x="2" y="1"/>
                      <a:pt x="2" y="1"/>
                    </a:cubicBezTo>
                    <a:cubicBezTo>
                      <a:pt x="2" y="2"/>
                      <a:pt x="2" y="2"/>
                      <a:pt x="2" y="2"/>
                    </a:cubicBezTo>
                    <a:cubicBezTo>
                      <a:pt x="1" y="2"/>
                      <a:pt x="1" y="2"/>
                      <a:pt x="1"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532">
                <a:extLst>
                  <a:ext uri="{FF2B5EF4-FFF2-40B4-BE49-F238E27FC236}">
                    <a16:creationId xmlns:a16="http://schemas.microsoft.com/office/drawing/2014/main" id="{81F71540-E804-4140-9756-72606C2D4E94}"/>
                  </a:ext>
                </a:extLst>
              </p:cNvPr>
              <p:cNvSpPr>
                <a:spLocks noEditPoints="1"/>
              </p:cNvSpPr>
              <p:nvPr/>
            </p:nvSpPr>
            <p:spPr bwMode="auto">
              <a:xfrm>
                <a:off x="4016786" y="2430992"/>
                <a:ext cx="9467" cy="12623"/>
              </a:xfrm>
              <a:custGeom>
                <a:avLst/>
                <a:gdLst>
                  <a:gd name="T0" fmla="*/ 2 w 3"/>
                  <a:gd name="T1" fmla="*/ 1 h 4"/>
                  <a:gd name="T2" fmla="*/ 2 w 3"/>
                  <a:gd name="T3" fmla="*/ 4 h 4"/>
                  <a:gd name="T4" fmla="*/ 0 w 3"/>
                  <a:gd name="T5" fmla="*/ 3 h 4"/>
                  <a:gd name="T6" fmla="*/ 0 w 3"/>
                  <a:gd name="T7" fmla="*/ 1 h 4"/>
                  <a:gd name="T8" fmla="*/ 2 w 3"/>
                  <a:gd name="T9" fmla="*/ 1 h 4"/>
                  <a:gd name="T10" fmla="*/ 1 w 3"/>
                  <a:gd name="T11" fmla="*/ 1 h 4"/>
                  <a:gd name="T12" fmla="*/ 1 w 3"/>
                  <a:gd name="T13" fmla="*/ 3 h 4"/>
                  <a:gd name="T14" fmla="*/ 2 w 3"/>
                  <a:gd name="T15" fmla="*/ 3 h 4"/>
                  <a:gd name="T16" fmla="*/ 2 w 3"/>
                  <a:gd name="T17" fmla="*/ 2 h 4"/>
                  <a:gd name="T18" fmla="*/ 1 w 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1"/>
                    </a:moveTo>
                    <a:cubicBezTo>
                      <a:pt x="3" y="2"/>
                      <a:pt x="3" y="3"/>
                      <a:pt x="2" y="4"/>
                    </a:cubicBezTo>
                    <a:cubicBezTo>
                      <a:pt x="1" y="4"/>
                      <a:pt x="1" y="4"/>
                      <a:pt x="0" y="3"/>
                    </a:cubicBezTo>
                    <a:cubicBezTo>
                      <a:pt x="0" y="2"/>
                      <a:pt x="0" y="1"/>
                      <a:pt x="0" y="1"/>
                    </a:cubicBezTo>
                    <a:cubicBezTo>
                      <a:pt x="1" y="0"/>
                      <a:pt x="2" y="1"/>
                      <a:pt x="2" y="1"/>
                    </a:cubicBezTo>
                    <a:close/>
                    <a:moveTo>
                      <a:pt x="1" y="1"/>
                    </a:moveTo>
                    <a:cubicBezTo>
                      <a:pt x="0" y="1"/>
                      <a:pt x="0" y="2"/>
                      <a:pt x="1" y="3"/>
                    </a:cubicBezTo>
                    <a:cubicBezTo>
                      <a:pt x="1" y="3"/>
                      <a:pt x="2" y="4"/>
                      <a:pt x="2" y="3"/>
                    </a:cubicBezTo>
                    <a:cubicBezTo>
                      <a:pt x="3" y="3"/>
                      <a:pt x="2" y="2"/>
                      <a:pt x="2" y="2"/>
                    </a:cubicBezTo>
                    <a:cubicBezTo>
                      <a:pt x="1"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533">
                <a:extLst>
                  <a:ext uri="{FF2B5EF4-FFF2-40B4-BE49-F238E27FC236}">
                    <a16:creationId xmlns:a16="http://schemas.microsoft.com/office/drawing/2014/main" id="{8F6E8844-DE91-4158-BC3D-DA3D38016BAC}"/>
                  </a:ext>
                </a:extLst>
              </p:cNvPr>
              <p:cNvSpPr>
                <a:spLocks noEditPoints="1"/>
              </p:cNvSpPr>
              <p:nvPr/>
            </p:nvSpPr>
            <p:spPr bwMode="auto">
              <a:xfrm>
                <a:off x="4007319" y="2437304"/>
                <a:ext cx="12623" cy="12623"/>
              </a:xfrm>
              <a:custGeom>
                <a:avLst/>
                <a:gdLst>
                  <a:gd name="T0" fmla="*/ 4 w 4"/>
                  <a:gd name="T1" fmla="*/ 3 h 4"/>
                  <a:gd name="T2" fmla="*/ 3 w 4"/>
                  <a:gd name="T3" fmla="*/ 3 h 4"/>
                  <a:gd name="T4" fmla="*/ 1 w 4"/>
                  <a:gd name="T5" fmla="*/ 3 h 4"/>
                  <a:gd name="T6" fmla="*/ 1 w 4"/>
                  <a:gd name="T7" fmla="*/ 1 h 4"/>
                  <a:gd name="T8" fmla="*/ 2 w 4"/>
                  <a:gd name="T9" fmla="*/ 0 h 4"/>
                  <a:gd name="T10" fmla="*/ 4 w 4"/>
                  <a:gd name="T11" fmla="*/ 3 h 4"/>
                  <a:gd name="T12" fmla="*/ 1 w 4"/>
                  <a:gd name="T13" fmla="*/ 1 h 4"/>
                  <a:gd name="T14" fmla="*/ 1 w 4"/>
                  <a:gd name="T15" fmla="*/ 1 h 4"/>
                  <a:gd name="T16" fmla="*/ 1 w 4"/>
                  <a:gd name="T17" fmla="*/ 2 h 4"/>
                  <a:gd name="T18" fmla="*/ 3 w 4"/>
                  <a:gd name="T19" fmla="*/ 3 h 4"/>
                  <a:gd name="T20" fmla="*/ 3 w 4"/>
                  <a:gd name="T21" fmla="*/ 3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3"/>
                    </a:moveTo>
                    <a:cubicBezTo>
                      <a:pt x="3" y="3"/>
                      <a:pt x="3" y="3"/>
                      <a:pt x="3" y="3"/>
                    </a:cubicBezTo>
                    <a:cubicBezTo>
                      <a:pt x="2" y="4"/>
                      <a:pt x="2" y="4"/>
                      <a:pt x="1" y="3"/>
                    </a:cubicBezTo>
                    <a:cubicBezTo>
                      <a:pt x="0" y="2"/>
                      <a:pt x="1" y="1"/>
                      <a:pt x="1" y="1"/>
                    </a:cubicBezTo>
                    <a:cubicBezTo>
                      <a:pt x="2" y="0"/>
                      <a:pt x="2" y="0"/>
                      <a:pt x="2" y="0"/>
                    </a:cubicBezTo>
                    <a:lnTo>
                      <a:pt x="4" y="3"/>
                    </a:lnTo>
                    <a:close/>
                    <a:moveTo>
                      <a:pt x="1" y="1"/>
                    </a:moveTo>
                    <a:cubicBezTo>
                      <a:pt x="1" y="1"/>
                      <a:pt x="1" y="1"/>
                      <a:pt x="1" y="1"/>
                    </a:cubicBezTo>
                    <a:cubicBezTo>
                      <a:pt x="1" y="1"/>
                      <a:pt x="1" y="2"/>
                      <a:pt x="1" y="2"/>
                    </a:cubicBezTo>
                    <a:cubicBezTo>
                      <a:pt x="2" y="3"/>
                      <a:pt x="2" y="3"/>
                      <a:pt x="3" y="3"/>
                    </a:cubicBezTo>
                    <a:cubicBezTo>
                      <a:pt x="3" y="3"/>
                      <a:pt x="3" y="3"/>
                      <a:pt x="3" y="3"/>
                    </a:cubicBezTo>
                    <a:lnTo>
                      <a:pt x="1"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534">
                <a:extLst>
                  <a:ext uri="{FF2B5EF4-FFF2-40B4-BE49-F238E27FC236}">
                    <a16:creationId xmlns:a16="http://schemas.microsoft.com/office/drawing/2014/main" id="{95652336-013A-455A-A62E-71B3CE79BCD8}"/>
                  </a:ext>
                </a:extLst>
              </p:cNvPr>
              <p:cNvSpPr>
                <a:spLocks noEditPoints="1"/>
              </p:cNvSpPr>
              <p:nvPr/>
            </p:nvSpPr>
            <p:spPr bwMode="auto">
              <a:xfrm>
                <a:off x="3997852" y="2446771"/>
                <a:ext cx="9467" cy="12623"/>
              </a:xfrm>
              <a:custGeom>
                <a:avLst/>
                <a:gdLst>
                  <a:gd name="T0" fmla="*/ 3 w 3"/>
                  <a:gd name="T1" fmla="*/ 2 h 4"/>
                  <a:gd name="T2" fmla="*/ 3 w 3"/>
                  <a:gd name="T3" fmla="*/ 3 h 4"/>
                  <a:gd name="T4" fmla="*/ 1 w 3"/>
                  <a:gd name="T5" fmla="*/ 3 h 4"/>
                  <a:gd name="T6" fmla="*/ 1 w 3"/>
                  <a:gd name="T7" fmla="*/ 2 h 4"/>
                  <a:gd name="T8" fmla="*/ 1 w 3"/>
                  <a:gd name="T9" fmla="*/ 2 h 4"/>
                  <a:gd name="T10" fmla="*/ 0 w 3"/>
                  <a:gd name="T11" fmla="*/ 2 h 4"/>
                  <a:gd name="T12" fmla="*/ 1 w 3"/>
                  <a:gd name="T13" fmla="*/ 0 h 4"/>
                  <a:gd name="T14" fmla="*/ 1 w 3"/>
                  <a:gd name="T15" fmla="*/ 0 h 4"/>
                  <a:gd name="T16" fmla="*/ 3 w 3"/>
                  <a:gd name="T17" fmla="*/ 2 h 4"/>
                  <a:gd name="T18" fmla="*/ 1 w 3"/>
                  <a:gd name="T19" fmla="*/ 1 h 4"/>
                  <a:gd name="T20" fmla="*/ 1 w 3"/>
                  <a:gd name="T21" fmla="*/ 1 h 4"/>
                  <a:gd name="T22" fmla="*/ 1 w 3"/>
                  <a:gd name="T23" fmla="*/ 2 h 4"/>
                  <a:gd name="T24" fmla="*/ 2 w 3"/>
                  <a:gd name="T25" fmla="*/ 2 h 4"/>
                  <a:gd name="T26" fmla="*/ 2 w 3"/>
                  <a:gd name="T27" fmla="*/ 1 h 4"/>
                  <a:gd name="T28" fmla="*/ 1 w 3"/>
                  <a:gd name="T29" fmla="*/ 1 h 4"/>
                  <a:gd name="T30" fmla="*/ 2 w 3"/>
                  <a:gd name="T31" fmla="*/ 2 h 4"/>
                  <a:gd name="T32" fmla="*/ 2 w 3"/>
                  <a:gd name="T33" fmla="*/ 2 h 4"/>
                  <a:gd name="T34" fmla="*/ 2 w 3"/>
                  <a:gd name="T35" fmla="*/ 3 h 4"/>
                  <a:gd name="T36" fmla="*/ 3 w 3"/>
                  <a:gd name="T37" fmla="*/ 3 h 4"/>
                  <a:gd name="T38" fmla="*/ 3 w 3"/>
                  <a:gd name="T39" fmla="*/ 2 h 4"/>
                  <a:gd name="T40" fmla="*/ 2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3" y="2"/>
                    </a:moveTo>
                    <a:cubicBezTo>
                      <a:pt x="3" y="3"/>
                      <a:pt x="3" y="3"/>
                      <a:pt x="3" y="3"/>
                    </a:cubicBezTo>
                    <a:cubicBezTo>
                      <a:pt x="2" y="3"/>
                      <a:pt x="2" y="4"/>
                      <a:pt x="1" y="3"/>
                    </a:cubicBezTo>
                    <a:cubicBezTo>
                      <a:pt x="1" y="3"/>
                      <a:pt x="1" y="2"/>
                      <a:pt x="1" y="2"/>
                    </a:cubicBezTo>
                    <a:cubicBezTo>
                      <a:pt x="1" y="2"/>
                      <a:pt x="1" y="2"/>
                      <a:pt x="1" y="2"/>
                    </a:cubicBezTo>
                    <a:cubicBezTo>
                      <a:pt x="1" y="2"/>
                      <a:pt x="1" y="2"/>
                      <a:pt x="0" y="2"/>
                    </a:cubicBezTo>
                    <a:cubicBezTo>
                      <a:pt x="0" y="1"/>
                      <a:pt x="0" y="1"/>
                      <a:pt x="1" y="0"/>
                    </a:cubicBezTo>
                    <a:cubicBezTo>
                      <a:pt x="1" y="0"/>
                      <a:pt x="1" y="0"/>
                      <a:pt x="1" y="0"/>
                    </a:cubicBezTo>
                    <a:lnTo>
                      <a:pt x="3" y="2"/>
                    </a:lnTo>
                    <a:close/>
                    <a:moveTo>
                      <a:pt x="1" y="1"/>
                    </a:moveTo>
                    <a:cubicBezTo>
                      <a:pt x="1" y="1"/>
                      <a:pt x="1" y="1"/>
                      <a:pt x="1" y="1"/>
                    </a:cubicBezTo>
                    <a:cubicBezTo>
                      <a:pt x="1" y="1"/>
                      <a:pt x="0" y="1"/>
                      <a:pt x="1" y="2"/>
                    </a:cubicBezTo>
                    <a:cubicBezTo>
                      <a:pt x="1" y="2"/>
                      <a:pt x="1" y="2"/>
                      <a:pt x="2" y="2"/>
                    </a:cubicBezTo>
                    <a:cubicBezTo>
                      <a:pt x="2" y="1"/>
                      <a:pt x="2" y="1"/>
                      <a:pt x="2" y="1"/>
                    </a:cubicBezTo>
                    <a:lnTo>
                      <a:pt x="1" y="1"/>
                    </a:lnTo>
                    <a:close/>
                    <a:moveTo>
                      <a:pt x="2" y="2"/>
                    </a:moveTo>
                    <a:cubicBezTo>
                      <a:pt x="2" y="2"/>
                      <a:pt x="2" y="2"/>
                      <a:pt x="2" y="2"/>
                    </a:cubicBezTo>
                    <a:cubicBezTo>
                      <a:pt x="2" y="2"/>
                      <a:pt x="2" y="2"/>
                      <a:pt x="2" y="3"/>
                    </a:cubicBezTo>
                    <a:cubicBezTo>
                      <a:pt x="2" y="3"/>
                      <a:pt x="2" y="3"/>
                      <a:pt x="3" y="3"/>
                    </a:cubicBezTo>
                    <a:cubicBezTo>
                      <a:pt x="3" y="2"/>
                      <a:pt x="3" y="2"/>
                      <a:pt x="3"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535">
                <a:extLst>
                  <a:ext uri="{FF2B5EF4-FFF2-40B4-BE49-F238E27FC236}">
                    <a16:creationId xmlns:a16="http://schemas.microsoft.com/office/drawing/2014/main" id="{4803830C-A979-4D8A-B596-4BCAE6868C83}"/>
                  </a:ext>
                </a:extLst>
              </p:cNvPr>
              <p:cNvSpPr>
                <a:spLocks/>
              </p:cNvSpPr>
              <p:nvPr/>
            </p:nvSpPr>
            <p:spPr bwMode="auto">
              <a:xfrm>
                <a:off x="3993118" y="2453082"/>
                <a:ext cx="11045" cy="9467"/>
              </a:xfrm>
              <a:custGeom>
                <a:avLst/>
                <a:gdLst>
                  <a:gd name="T0" fmla="*/ 7 w 7"/>
                  <a:gd name="T1" fmla="*/ 4 h 6"/>
                  <a:gd name="T2" fmla="*/ 3 w 7"/>
                  <a:gd name="T3" fmla="*/ 6 h 6"/>
                  <a:gd name="T4" fmla="*/ 3 w 7"/>
                  <a:gd name="T5" fmla="*/ 6 h 6"/>
                  <a:gd name="T6" fmla="*/ 5 w 7"/>
                  <a:gd name="T7" fmla="*/ 4 h 6"/>
                  <a:gd name="T8" fmla="*/ 3 w 7"/>
                  <a:gd name="T9" fmla="*/ 4 h 6"/>
                  <a:gd name="T10" fmla="*/ 2 w 7"/>
                  <a:gd name="T11" fmla="*/ 4 h 6"/>
                  <a:gd name="T12" fmla="*/ 2 w 7"/>
                  <a:gd name="T13" fmla="*/ 4 h 6"/>
                  <a:gd name="T14" fmla="*/ 3 w 7"/>
                  <a:gd name="T15" fmla="*/ 2 h 6"/>
                  <a:gd name="T16" fmla="*/ 2 w 7"/>
                  <a:gd name="T17" fmla="*/ 2 h 6"/>
                  <a:gd name="T18" fmla="*/ 0 w 7"/>
                  <a:gd name="T19" fmla="*/ 4 h 6"/>
                  <a:gd name="T20" fmla="*/ 0 w 7"/>
                  <a:gd name="T21" fmla="*/ 2 h 6"/>
                  <a:gd name="T22" fmla="*/ 2 w 7"/>
                  <a:gd name="T23" fmla="*/ 0 h 6"/>
                  <a:gd name="T24" fmla="*/ 7 w 7"/>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4"/>
                    </a:moveTo>
                    <a:lnTo>
                      <a:pt x="3" y="6"/>
                    </a:lnTo>
                    <a:lnTo>
                      <a:pt x="3" y="6"/>
                    </a:lnTo>
                    <a:lnTo>
                      <a:pt x="5" y="4"/>
                    </a:lnTo>
                    <a:lnTo>
                      <a:pt x="3" y="4"/>
                    </a:lnTo>
                    <a:lnTo>
                      <a:pt x="2" y="4"/>
                    </a:lnTo>
                    <a:lnTo>
                      <a:pt x="2" y="4"/>
                    </a:lnTo>
                    <a:lnTo>
                      <a:pt x="3" y="2"/>
                    </a:lnTo>
                    <a:lnTo>
                      <a:pt x="2" y="2"/>
                    </a:lnTo>
                    <a:lnTo>
                      <a:pt x="0" y="4"/>
                    </a:lnTo>
                    <a:lnTo>
                      <a:pt x="0" y="2"/>
                    </a:lnTo>
                    <a:lnTo>
                      <a:pt x="2" y="0"/>
                    </a:lnTo>
                    <a:lnTo>
                      <a:pt x="7"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536">
                <a:extLst>
                  <a:ext uri="{FF2B5EF4-FFF2-40B4-BE49-F238E27FC236}">
                    <a16:creationId xmlns:a16="http://schemas.microsoft.com/office/drawing/2014/main" id="{CC43EED6-0403-4938-AD95-9AC44E2772DC}"/>
                  </a:ext>
                </a:extLst>
              </p:cNvPr>
              <p:cNvSpPr>
                <a:spLocks/>
              </p:cNvSpPr>
              <p:nvPr/>
            </p:nvSpPr>
            <p:spPr bwMode="auto">
              <a:xfrm>
                <a:off x="3980496" y="2462549"/>
                <a:ext cx="15778" cy="15778"/>
              </a:xfrm>
              <a:custGeom>
                <a:avLst/>
                <a:gdLst>
                  <a:gd name="T0" fmla="*/ 10 w 10"/>
                  <a:gd name="T1" fmla="*/ 4 h 10"/>
                  <a:gd name="T2" fmla="*/ 8 w 10"/>
                  <a:gd name="T3" fmla="*/ 4 h 10"/>
                  <a:gd name="T4" fmla="*/ 4 w 10"/>
                  <a:gd name="T5" fmla="*/ 4 h 10"/>
                  <a:gd name="T6" fmla="*/ 4 w 10"/>
                  <a:gd name="T7" fmla="*/ 4 h 10"/>
                  <a:gd name="T8" fmla="*/ 6 w 10"/>
                  <a:gd name="T9" fmla="*/ 8 h 10"/>
                  <a:gd name="T10" fmla="*/ 6 w 10"/>
                  <a:gd name="T11" fmla="*/ 10 h 10"/>
                  <a:gd name="T12" fmla="*/ 0 w 10"/>
                  <a:gd name="T13" fmla="*/ 6 h 10"/>
                  <a:gd name="T14" fmla="*/ 2 w 10"/>
                  <a:gd name="T15" fmla="*/ 4 h 10"/>
                  <a:gd name="T16" fmla="*/ 6 w 10"/>
                  <a:gd name="T17" fmla="*/ 8 h 10"/>
                  <a:gd name="T18" fmla="*/ 6 w 10"/>
                  <a:gd name="T19" fmla="*/ 8 h 10"/>
                  <a:gd name="T20" fmla="*/ 2 w 10"/>
                  <a:gd name="T21" fmla="*/ 2 h 10"/>
                  <a:gd name="T22" fmla="*/ 4 w 10"/>
                  <a:gd name="T23" fmla="*/ 2 h 10"/>
                  <a:gd name="T24" fmla="*/ 8 w 10"/>
                  <a:gd name="T25" fmla="*/ 4 h 10"/>
                  <a:gd name="T26" fmla="*/ 8 w 10"/>
                  <a:gd name="T27" fmla="*/ 4 h 10"/>
                  <a:gd name="T28" fmla="*/ 4 w 10"/>
                  <a:gd name="T29" fmla="*/ 0 h 10"/>
                  <a:gd name="T30" fmla="*/ 4 w 10"/>
                  <a:gd name="T31" fmla="*/ 0 h 10"/>
                  <a:gd name="T32" fmla="*/ 10 w 10"/>
                  <a:gd name="T3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4"/>
                    </a:moveTo>
                    <a:lnTo>
                      <a:pt x="8" y="4"/>
                    </a:lnTo>
                    <a:lnTo>
                      <a:pt x="4" y="4"/>
                    </a:lnTo>
                    <a:lnTo>
                      <a:pt x="4" y="4"/>
                    </a:lnTo>
                    <a:lnTo>
                      <a:pt x="6" y="8"/>
                    </a:lnTo>
                    <a:lnTo>
                      <a:pt x="6" y="10"/>
                    </a:lnTo>
                    <a:lnTo>
                      <a:pt x="0" y="6"/>
                    </a:lnTo>
                    <a:lnTo>
                      <a:pt x="2" y="4"/>
                    </a:lnTo>
                    <a:lnTo>
                      <a:pt x="6" y="8"/>
                    </a:lnTo>
                    <a:lnTo>
                      <a:pt x="6" y="8"/>
                    </a:lnTo>
                    <a:lnTo>
                      <a:pt x="2" y="2"/>
                    </a:lnTo>
                    <a:lnTo>
                      <a:pt x="4" y="2"/>
                    </a:lnTo>
                    <a:lnTo>
                      <a:pt x="8" y="4"/>
                    </a:lnTo>
                    <a:lnTo>
                      <a:pt x="8" y="4"/>
                    </a:lnTo>
                    <a:lnTo>
                      <a:pt x="4" y="0"/>
                    </a:lnTo>
                    <a:lnTo>
                      <a:pt x="4" y="0"/>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537">
                <a:extLst>
                  <a:ext uri="{FF2B5EF4-FFF2-40B4-BE49-F238E27FC236}">
                    <a16:creationId xmlns:a16="http://schemas.microsoft.com/office/drawing/2014/main" id="{F7B9386B-3D97-45FD-B7C4-27CABC2FFB00}"/>
                  </a:ext>
                </a:extLst>
              </p:cNvPr>
              <p:cNvSpPr>
                <a:spLocks/>
              </p:cNvSpPr>
              <p:nvPr/>
            </p:nvSpPr>
            <p:spPr bwMode="auto">
              <a:xfrm>
                <a:off x="3977340" y="2475172"/>
                <a:ext cx="12623" cy="9467"/>
              </a:xfrm>
              <a:custGeom>
                <a:avLst/>
                <a:gdLst>
                  <a:gd name="T0" fmla="*/ 4 w 8"/>
                  <a:gd name="T1" fmla="*/ 2 h 6"/>
                  <a:gd name="T2" fmla="*/ 8 w 8"/>
                  <a:gd name="T3" fmla="*/ 2 h 6"/>
                  <a:gd name="T4" fmla="*/ 6 w 8"/>
                  <a:gd name="T5" fmla="*/ 2 h 6"/>
                  <a:gd name="T6" fmla="*/ 4 w 8"/>
                  <a:gd name="T7" fmla="*/ 2 h 6"/>
                  <a:gd name="T8" fmla="*/ 6 w 8"/>
                  <a:gd name="T9" fmla="*/ 4 h 6"/>
                  <a:gd name="T10" fmla="*/ 4 w 8"/>
                  <a:gd name="T11" fmla="*/ 6 h 6"/>
                  <a:gd name="T12" fmla="*/ 2 w 8"/>
                  <a:gd name="T13" fmla="*/ 2 h 6"/>
                  <a:gd name="T14" fmla="*/ 0 w 8"/>
                  <a:gd name="T15" fmla="*/ 0 h 6"/>
                  <a:gd name="T16" fmla="*/ 0 w 8"/>
                  <a:gd name="T17" fmla="*/ 0 h 6"/>
                  <a:gd name="T18" fmla="*/ 4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4" y="2"/>
                    </a:moveTo>
                    <a:lnTo>
                      <a:pt x="8" y="2"/>
                    </a:lnTo>
                    <a:lnTo>
                      <a:pt x="6" y="2"/>
                    </a:lnTo>
                    <a:lnTo>
                      <a:pt x="4" y="2"/>
                    </a:lnTo>
                    <a:lnTo>
                      <a:pt x="6" y="4"/>
                    </a:lnTo>
                    <a:lnTo>
                      <a:pt x="4" y="6"/>
                    </a:lnTo>
                    <a:lnTo>
                      <a:pt x="2" y="2"/>
                    </a:lnTo>
                    <a:lnTo>
                      <a:pt x="0" y="0"/>
                    </a:lnTo>
                    <a:lnTo>
                      <a:pt x="0" y="0"/>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538">
                <a:extLst>
                  <a:ext uri="{FF2B5EF4-FFF2-40B4-BE49-F238E27FC236}">
                    <a16:creationId xmlns:a16="http://schemas.microsoft.com/office/drawing/2014/main" id="{926C5192-39D6-4D5A-84D6-4274D3387E04}"/>
                  </a:ext>
                </a:extLst>
              </p:cNvPr>
              <p:cNvSpPr>
                <a:spLocks/>
              </p:cNvSpPr>
              <p:nvPr/>
            </p:nvSpPr>
            <p:spPr bwMode="auto">
              <a:xfrm>
                <a:off x="3971029" y="2484639"/>
                <a:ext cx="9467" cy="9467"/>
              </a:xfrm>
              <a:custGeom>
                <a:avLst/>
                <a:gdLst>
                  <a:gd name="T0" fmla="*/ 2 w 3"/>
                  <a:gd name="T1" fmla="*/ 3 h 3"/>
                  <a:gd name="T2" fmla="*/ 3 w 3"/>
                  <a:gd name="T3" fmla="*/ 2 h 3"/>
                  <a:gd name="T4" fmla="*/ 3 w 3"/>
                  <a:gd name="T5" fmla="*/ 1 h 3"/>
                  <a:gd name="T6" fmla="*/ 0 w 3"/>
                  <a:gd name="T7" fmla="*/ 2 h 3"/>
                  <a:gd name="T8" fmla="*/ 0 w 3"/>
                  <a:gd name="T9" fmla="*/ 0 h 3"/>
                  <a:gd name="T10" fmla="*/ 1 w 3"/>
                  <a:gd name="T11" fmla="*/ 0 h 3"/>
                  <a:gd name="T12" fmla="*/ 1 w 3"/>
                  <a:gd name="T13" fmla="*/ 0 h 3"/>
                  <a:gd name="T14" fmla="*/ 0 w 3"/>
                  <a:gd name="T15" fmla="*/ 1 h 3"/>
                  <a:gd name="T16" fmla="*/ 1 w 3"/>
                  <a:gd name="T17" fmla="*/ 1 h 3"/>
                  <a:gd name="T18" fmla="*/ 3 w 3"/>
                  <a:gd name="T19" fmla="*/ 1 h 3"/>
                  <a:gd name="T20" fmla="*/ 3 w 3"/>
                  <a:gd name="T21" fmla="*/ 2 h 3"/>
                  <a:gd name="T22" fmla="*/ 3 w 3"/>
                  <a:gd name="T23" fmla="*/ 3 h 3"/>
                  <a:gd name="T24" fmla="*/ 2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3"/>
                    </a:moveTo>
                    <a:cubicBezTo>
                      <a:pt x="2" y="3"/>
                      <a:pt x="3" y="2"/>
                      <a:pt x="3" y="2"/>
                    </a:cubicBezTo>
                    <a:cubicBezTo>
                      <a:pt x="3" y="2"/>
                      <a:pt x="3" y="1"/>
                      <a:pt x="3" y="1"/>
                    </a:cubicBezTo>
                    <a:cubicBezTo>
                      <a:pt x="2" y="1"/>
                      <a:pt x="1" y="2"/>
                      <a:pt x="0" y="2"/>
                    </a:cubicBezTo>
                    <a:cubicBezTo>
                      <a:pt x="0" y="2"/>
                      <a:pt x="0" y="1"/>
                      <a:pt x="0" y="0"/>
                    </a:cubicBezTo>
                    <a:cubicBezTo>
                      <a:pt x="0" y="0"/>
                      <a:pt x="1" y="0"/>
                      <a:pt x="1" y="0"/>
                    </a:cubicBezTo>
                    <a:cubicBezTo>
                      <a:pt x="1" y="0"/>
                      <a:pt x="1" y="0"/>
                      <a:pt x="1" y="0"/>
                    </a:cubicBezTo>
                    <a:cubicBezTo>
                      <a:pt x="1" y="0"/>
                      <a:pt x="1" y="0"/>
                      <a:pt x="0" y="1"/>
                    </a:cubicBezTo>
                    <a:cubicBezTo>
                      <a:pt x="0" y="1"/>
                      <a:pt x="0" y="1"/>
                      <a:pt x="1" y="1"/>
                    </a:cubicBezTo>
                    <a:cubicBezTo>
                      <a:pt x="1" y="2"/>
                      <a:pt x="2" y="0"/>
                      <a:pt x="3" y="1"/>
                    </a:cubicBezTo>
                    <a:cubicBezTo>
                      <a:pt x="3" y="1"/>
                      <a:pt x="3" y="2"/>
                      <a:pt x="3" y="2"/>
                    </a:cubicBezTo>
                    <a:cubicBezTo>
                      <a:pt x="3" y="2"/>
                      <a:pt x="3" y="3"/>
                      <a:pt x="3"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539">
                <a:extLst>
                  <a:ext uri="{FF2B5EF4-FFF2-40B4-BE49-F238E27FC236}">
                    <a16:creationId xmlns:a16="http://schemas.microsoft.com/office/drawing/2014/main" id="{B947DBE4-E399-40F8-B4F8-AA8BC9145176}"/>
                  </a:ext>
                </a:extLst>
              </p:cNvPr>
              <p:cNvSpPr>
                <a:spLocks/>
              </p:cNvSpPr>
              <p:nvPr/>
            </p:nvSpPr>
            <p:spPr bwMode="auto">
              <a:xfrm>
                <a:off x="3967873" y="2490950"/>
                <a:ext cx="9467" cy="9467"/>
              </a:xfrm>
              <a:custGeom>
                <a:avLst/>
                <a:gdLst>
                  <a:gd name="T0" fmla="*/ 6 w 6"/>
                  <a:gd name="T1" fmla="*/ 4 h 6"/>
                  <a:gd name="T2" fmla="*/ 6 w 6"/>
                  <a:gd name="T3" fmla="*/ 2 h 6"/>
                  <a:gd name="T4" fmla="*/ 6 w 6"/>
                  <a:gd name="T5" fmla="*/ 2 h 6"/>
                  <a:gd name="T6" fmla="*/ 6 w 6"/>
                  <a:gd name="T7" fmla="*/ 6 h 6"/>
                  <a:gd name="T8" fmla="*/ 4 w 6"/>
                  <a:gd name="T9" fmla="*/ 6 h 6"/>
                  <a:gd name="T10" fmla="*/ 6 w 6"/>
                  <a:gd name="T11" fmla="*/ 4 h 6"/>
                  <a:gd name="T12" fmla="*/ 0 w 6"/>
                  <a:gd name="T13" fmla="*/ 2 h 6"/>
                  <a:gd name="T14" fmla="*/ 0 w 6"/>
                  <a:gd name="T15" fmla="*/ 0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6" y="2"/>
                    </a:lnTo>
                    <a:lnTo>
                      <a:pt x="6" y="6"/>
                    </a:lnTo>
                    <a:lnTo>
                      <a:pt x="4" y="6"/>
                    </a:lnTo>
                    <a:lnTo>
                      <a:pt x="6" y="4"/>
                    </a:lnTo>
                    <a:lnTo>
                      <a:pt x="0" y="2"/>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540">
                <a:extLst>
                  <a:ext uri="{FF2B5EF4-FFF2-40B4-BE49-F238E27FC236}">
                    <a16:creationId xmlns:a16="http://schemas.microsoft.com/office/drawing/2014/main" id="{9CDEF1E4-2C84-4E54-8BFA-74ED7A05963B}"/>
                  </a:ext>
                </a:extLst>
              </p:cNvPr>
              <p:cNvSpPr>
                <a:spLocks noEditPoints="1"/>
              </p:cNvSpPr>
              <p:nvPr/>
            </p:nvSpPr>
            <p:spPr bwMode="auto">
              <a:xfrm>
                <a:off x="3964717" y="2497262"/>
                <a:ext cx="9467" cy="9467"/>
              </a:xfrm>
              <a:custGeom>
                <a:avLst/>
                <a:gdLst>
                  <a:gd name="T0" fmla="*/ 3 w 3"/>
                  <a:gd name="T1" fmla="*/ 1 h 3"/>
                  <a:gd name="T2" fmla="*/ 3 w 3"/>
                  <a:gd name="T3" fmla="*/ 2 h 3"/>
                  <a:gd name="T4" fmla="*/ 2 w 3"/>
                  <a:gd name="T5" fmla="*/ 3 h 3"/>
                  <a:gd name="T6" fmla="*/ 1 w 3"/>
                  <a:gd name="T7" fmla="*/ 2 h 3"/>
                  <a:gd name="T8" fmla="*/ 1 w 3"/>
                  <a:gd name="T9" fmla="*/ 2 h 3"/>
                  <a:gd name="T10" fmla="*/ 0 w 3"/>
                  <a:gd name="T11" fmla="*/ 2 h 3"/>
                  <a:gd name="T12" fmla="*/ 0 w 3"/>
                  <a:gd name="T13" fmla="*/ 2 h 3"/>
                  <a:gd name="T14" fmla="*/ 0 w 3"/>
                  <a:gd name="T15" fmla="*/ 2 h 3"/>
                  <a:gd name="T16" fmla="*/ 0 w 3"/>
                  <a:gd name="T17" fmla="*/ 2 h 3"/>
                  <a:gd name="T18" fmla="*/ 1 w 3"/>
                  <a:gd name="T19" fmla="*/ 1 h 3"/>
                  <a:gd name="T20" fmla="*/ 2 w 3"/>
                  <a:gd name="T21" fmla="*/ 1 h 3"/>
                  <a:gd name="T22" fmla="*/ 0 w 3"/>
                  <a:gd name="T23" fmla="*/ 1 h 3"/>
                  <a:gd name="T24" fmla="*/ 0 w 3"/>
                  <a:gd name="T25" fmla="*/ 0 h 3"/>
                  <a:gd name="T26" fmla="*/ 3 w 3"/>
                  <a:gd name="T27" fmla="*/ 1 h 3"/>
                  <a:gd name="T28" fmla="*/ 2 w 3"/>
                  <a:gd name="T29" fmla="*/ 1 h 3"/>
                  <a:gd name="T30" fmla="*/ 2 w 3"/>
                  <a:gd name="T31" fmla="*/ 2 h 3"/>
                  <a:gd name="T32" fmla="*/ 2 w 3"/>
                  <a:gd name="T33" fmla="*/ 2 h 3"/>
                  <a:gd name="T34" fmla="*/ 3 w 3"/>
                  <a:gd name="T35" fmla="*/ 2 h 3"/>
                  <a:gd name="T36" fmla="*/ 3 w 3"/>
                  <a:gd name="T37" fmla="*/ 2 h 3"/>
                  <a:gd name="T38" fmla="*/ 2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1"/>
                    </a:moveTo>
                    <a:cubicBezTo>
                      <a:pt x="3" y="2"/>
                      <a:pt x="3" y="2"/>
                      <a:pt x="3" y="2"/>
                    </a:cubicBezTo>
                    <a:cubicBezTo>
                      <a:pt x="3" y="3"/>
                      <a:pt x="3" y="3"/>
                      <a:pt x="2" y="3"/>
                    </a:cubicBezTo>
                    <a:cubicBezTo>
                      <a:pt x="1" y="3"/>
                      <a:pt x="1" y="2"/>
                      <a:pt x="1" y="2"/>
                    </a:cubicBezTo>
                    <a:cubicBezTo>
                      <a:pt x="1" y="2"/>
                      <a:pt x="1" y="2"/>
                      <a:pt x="1" y="2"/>
                    </a:cubicBezTo>
                    <a:cubicBezTo>
                      <a:pt x="1" y="3"/>
                      <a:pt x="1" y="3"/>
                      <a:pt x="0" y="2"/>
                    </a:cubicBezTo>
                    <a:cubicBezTo>
                      <a:pt x="0" y="2"/>
                      <a:pt x="0" y="2"/>
                      <a:pt x="0" y="2"/>
                    </a:cubicBezTo>
                    <a:cubicBezTo>
                      <a:pt x="0" y="2"/>
                      <a:pt x="0" y="2"/>
                      <a:pt x="0" y="2"/>
                    </a:cubicBezTo>
                    <a:cubicBezTo>
                      <a:pt x="0" y="2"/>
                      <a:pt x="0" y="2"/>
                      <a:pt x="0" y="2"/>
                    </a:cubicBezTo>
                    <a:cubicBezTo>
                      <a:pt x="1" y="2"/>
                      <a:pt x="1" y="2"/>
                      <a:pt x="1" y="1"/>
                    </a:cubicBezTo>
                    <a:cubicBezTo>
                      <a:pt x="2" y="1"/>
                      <a:pt x="2" y="1"/>
                      <a:pt x="2" y="1"/>
                    </a:cubicBezTo>
                    <a:cubicBezTo>
                      <a:pt x="0" y="1"/>
                      <a:pt x="0" y="1"/>
                      <a:pt x="0" y="1"/>
                    </a:cubicBezTo>
                    <a:cubicBezTo>
                      <a:pt x="0" y="0"/>
                      <a:pt x="0" y="0"/>
                      <a:pt x="0" y="0"/>
                    </a:cubicBezTo>
                    <a:lnTo>
                      <a:pt x="3" y="1"/>
                    </a:lnTo>
                    <a:close/>
                    <a:moveTo>
                      <a:pt x="2" y="1"/>
                    </a:moveTo>
                    <a:cubicBezTo>
                      <a:pt x="2" y="2"/>
                      <a:pt x="2" y="2"/>
                      <a:pt x="2" y="2"/>
                    </a:cubicBezTo>
                    <a:cubicBezTo>
                      <a:pt x="2" y="2"/>
                      <a:pt x="2" y="2"/>
                      <a:pt x="2" y="2"/>
                    </a:cubicBezTo>
                    <a:cubicBezTo>
                      <a:pt x="3" y="3"/>
                      <a:pt x="3" y="2"/>
                      <a:pt x="3" y="2"/>
                    </a:cubicBezTo>
                    <a:cubicBezTo>
                      <a:pt x="3" y="2"/>
                      <a:pt x="3" y="2"/>
                      <a:pt x="3" y="2"/>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541">
                <a:extLst>
                  <a:ext uri="{FF2B5EF4-FFF2-40B4-BE49-F238E27FC236}">
                    <a16:creationId xmlns:a16="http://schemas.microsoft.com/office/drawing/2014/main" id="{D513D057-E1C4-4287-BB93-EE6C4C034005}"/>
                  </a:ext>
                </a:extLst>
              </p:cNvPr>
              <p:cNvSpPr>
                <a:spLocks/>
              </p:cNvSpPr>
              <p:nvPr/>
            </p:nvSpPr>
            <p:spPr bwMode="auto">
              <a:xfrm>
                <a:off x="3961562" y="2506729"/>
                <a:ext cx="12623" cy="9467"/>
              </a:xfrm>
              <a:custGeom>
                <a:avLst/>
                <a:gdLst>
                  <a:gd name="T0" fmla="*/ 8 w 8"/>
                  <a:gd name="T1" fmla="*/ 2 h 6"/>
                  <a:gd name="T2" fmla="*/ 6 w 8"/>
                  <a:gd name="T3" fmla="*/ 6 h 6"/>
                  <a:gd name="T4" fmla="*/ 6 w 8"/>
                  <a:gd name="T5" fmla="*/ 6 h 6"/>
                  <a:gd name="T6" fmla="*/ 6 w 8"/>
                  <a:gd name="T7" fmla="*/ 2 h 6"/>
                  <a:gd name="T8" fmla="*/ 4 w 8"/>
                  <a:gd name="T9" fmla="*/ 2 h 6"/>
                  <a:gd name="T10" fmla="*/ 4 w 8"/>
                  <a:gd name="T11" fmla="*/ 4 h 6"/>
                  <a:gd name="T12" fmla="*/ 2 w 8"/>
                  <a:gd name="T13" fmla="*/ 4 h 6"/>
                  <a:gd name="T14" fmla="*/ 4 w 8"/>
                  <a:gd name="T15" fmla="*/ 2 h 6"/>
                  <a:gd name="T16" fmla="*/ 2 w 8"/>
                  <a:gd name="T17" fmla="*/ 2 h 6"/>
                  <a:gd name="T18" fmla="*/ 0 w 8"/>
                  <a:gd name="T19" fmla="*/ 4 h 6"/>
                  <a:gd name="T20" fmla="*/ 0 w 8"/>
                  <a:gd name="T21" fmla="*/ 4 h 6"/>
                  <a:gd name="T22" fmla="*/ 0 w 8"/>
                  <a:gd name="T23" fmla="*/ 0 h 6"/>
                  <a:gd name="T24" fmla="*/ 8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2"/>
                    </a:moveTo>
                    <a:lnTo>
                      <a:pt x="6" y="6"/>
                    </a:lnTo>
                    <a:lnTo>
                      <a:pt x="6" y="6"/>
                    </a:lnTo>
                    <a:lnTo>
                      <a:pt x="6" y="2"/>
                    </a:lnTo>
                    <a:lnTo>
                      <a:pt x="4" y="2"/>
                    </a:lnTo>
                    <a:lnTo>
                      <a:pt x="4" y="4"/>
                    </a:lnTo>
                    <a:lnTo>
                      <a:pt x="2" y="4"/>
                    </a:lnTo>
                    <a:lnTo>
                      <a:pt x="4" y="2"/>
                    </a:lnTo>
                    <a:lnTo>
                      <a:pt x="2" y="2"/>
                    </a:lnTo>
                    <a:lnTo>
                      <a:pt x="0" y="4"/>
                    </a:lnTo>
                    <a:lnTo>
                      <a:pt x="0" y="4"/>
                    </a:lnTo>
                    <a:lnTo>
                      <a:pt x="0"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542">
                <a:extLst>
                  <a:ext uri="{FF2B5EF4-FFF2-40B4-BE49-F238E27FC236}">
                    <a16:creationId xmlns:a16="http://schemas.microsoft.com/office/drawing/2014/main" id="{B8918E52-896B-4104-A0FF-5D61EDE6D7EF}"/>
                  </a:ext>
                </a:extLst>
              </p:cNvPr>
              <p:cNvSpPr>
                <a:spLocks/>
              </p:cNvSpPr>
              <p:nvPr/>
            </p:nvSpPr>
            <p:spPr bwMode="auto">
              <a:xfrm>
                <a:off x="3958406" y="2513040"/>
                <a:ext cx="12623" cy="12623"/>
              </a:xfrm>
              <a:custGeom>
                <a:avLst/>
                <a:gdLst>
                  <a:gd name="T0" fmla="*/ 8 w 8"/>
                  <a:gd name="T1" fmla="*/ 2 h 8"/>
                  <a:gd name="T2" fmla="*/ 8 w 8"/>
                  <a:gd name="T3" fmla="*/ 4 h 8"/>
                  <a:gd name="T4" fmla="*/ 2 w 8"/>
                  <a:gd name="T5" fmla="*/ 4 h 8"/>
                  <a:gd name="T6" fmla="*/ 2 w 8"/>
                  <a:gd name="T7" fmla="*/ 4 h 8"/>
                  <a:gd name="T8" fmla="*/ 6 w 8"/>
                  <a:gd name="T9" fmla="*/ 6 h 8"/>
                  <a:gd name="T10" fmla="*/ 6 w 8"/>
                  <a:gd name="T11" fmla="*/ 8 h 8"/>
                  <a:gd name="T12" fmla="*/ 0 w 8"/>
                  <a:gd name="T13" fmla="*/ 6 h 8"/>
                  <a:gd name="T14" fmla="*/ 0 w 8"/>
                  <a:gd name="T15" fmla="*/ 4 h 8"/>
                  <a:gd name="T16" fmla="*/ 6 w 8"/>
                  <a:gd name="T17" fmla="*/ 4 h 8"/>
                  <a:gd name="T18" fmla="*/ 6 w 8"/>
                  <a:gd name="T19" fmla="*/ 2 h 8"/>
                  <a:gd name="T20" fmla="*/ 2 w 8"/>
                  <a:gd name="T21" fmla="*/ 2 h 8"/>
                  <a:gd name="T22" fmla="*/ 2 w 8"/>
                  <a:gd name="T23" fmla="*/ 0 h 8"/>
                  <a:gd name="T24" fmla="*/ 8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2"/>
                    </a:moveTo>
                    <a:lnTo>
                      <a:pt x="8" y="4"/>
                    </a:lnTo>
                    <a:lnTo>
                      <a:pt x="2" y="4"/>
                    </a:lnTo>
                    <a:lnTo>
                      <a:pt x="2" y="4"/>
                    </a:lnTo>
                    <a:lnTo>
                      <a:pt x="6" y="6"/>
                    </a:lnTo>
                    <a:lnTo>
                      <a:pt x="6" y="8"/>
                    </a:lnTo>
                    <a:lnTo>
                      <a:pt x="0" y="6"/>
                    </a:lnTo>
                    <a:lnTo>
                      <a:pt x="0" y="4"/>
                    </a:lnTo>
                    <a:lnTo>
                      <a:pt x="6" y="4"/>
                    </a:lnTo>
                    <a:lnTo>
                      <a:pt x="6" y="2"/>
                    </a:lnTo>
                    <a:lnTo>
                      <a:pt x="2" y="2"/>
                    </a:lnTo>
                    <a:lnTo>
                      <a:pt x="2"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543">
                <a:extLst>
                  <a:ext uri="{FF2B5EF4-FFF2-40B4-BE49-F238E27FC236}">
                    <a16:creationId xmlns:a16="http://schemas.microsoft.com/office/drawing/2014/main" id="{04C4F92F-20B7-4517-9878-67FDC92A72A7}"/>
                  </a:ext>
                </a:extLst>
              </p:cNvPr>
              <p:cNvSpPr>
                <a:spLocks/>
              </p:cNvSpPr>
              <p:nvPr/>
            </p:nvSpPr>
            <p:spPr bwMode="auto">
              <a:xfrm>
                <a:off x="3958406" y="2525663"/>
                <a:ext cx="9467" cy="6311"/>
              </a:xfrm>
              <a:custGeom>
                <a:avLst/>
                <a:gdLst>
                  <a:gd name="T0" fmla="*/ 0 w 3"/>
                  <a:gd name="T1" fmla="*/ 2 h 2"/>
                  <a:gd name="T2" fmla="*/ 0 w 3"/>
                  <a:gd name="T3" fmla="*/ 1 h 2"/>
                  <a:gd name="T4" fmla="*/ 2 w 3"/>
                  <a:gd name="T5" fmla="*/ 0 h 2"/>
                  <a:gd name="T6" fmla="*/ 3 w 3"/>
                  <a:gd name="T7" fmla="*/ 1 h 2"/>
                  <a:gd name="T8" fmla="*/ 2 w 3"/>
                  <a:gd name="T9" fmla="*/ 2 h 2"/>
                  <a:gd name="T10" fmla="*/ 2 w 3"/>
                  <a:gd name="T11" fmla="*/ 2 h 2"/>
                  <a:gd name="T12" fmla="*/ 3 w 3"/>
                  <a:gd name="T13" fmla="*/ 1 h 2"/>
                  <a:gd name="T14" fmla="*/ 1 w 3"/>
                  <a:gd name="T15" fmla="*/ 0 h 2"/>
                  <a:gd name="T16" fmla="*/ 0 w 3"/>
                  <a:gd name="T17" fmla="*/ 1 h 2"/>
                  <a:gd name="T18" fmla="*/ 0 w 3"/>
                  <a:gd name="T19" fmla="*/ 1 h 2"/>
                  <a:gd name="T20" fmla="*/ 1 w 3"/>
                  <a:gd name="T21" fmla="*/ 2 h 2"/>
                  <a:gd name="T22" fmla="*/ 1 w 3"/>
                  <a:gd name="T23" fmla="*/ 1 h 2"/>
                  <a:gd name="T24" fmla="*/ 2 w 3"/>
                  <a:gd name="T25" fmla="*/ 1 h 2"/>
                  <a:gd name="T26" fmla="*/ 1 w 3"/>
                  <a:gd name="T27" fmla="*/ 2 h 2"/>
                  <a:gd name="T28" fmla="*/ 0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2"/>
                    </a:moveTo>
                    <a:cubicBezTo>
                      <a:pt x="0" y="2"/>
                      <a:pt x="0" y="1"/>
                      <a:pt x="0" y="1"/>
                    </a:cubicBezTo>
                    <a:cubicBezTo>
                      <a:pt x="0" y="0"/>
                      <a:pt x="1" y="0"/>
                      <a:pt x="2" y="0"/>
                    </a:cubicBezTo>
                    <a:cubicBezTo>
                      <a:pt x="2" y="0"/>
                      <a:pt x="3" y="0"/>
                      <a:pt x="3" y="1"/>
                    </a:cubicBezTo>
                    <a:cubicBezTo>
                      <a:pt x="3" y="2"/>
                      <a:pt x="2" y="2"/>
                      <a:pt x="2" y="2"/>
                    </a:cubicBezTo>
                    <a:cubicBezTo>
                      <a:pt x="2" y="2"/>
                      <a:pt x="2" y="2"/>
                      <a:pt x="2" y="2"/>
                    </a:cubicBezTo>
                    <a:cubicBezTo>
                      <a:pt x="2" y="2"/>
                      <a:pt x="3" y="2"/>
                      <a:pt x="3" y="1"/>
                    </a:cubicBezTo>
                    <a:cubicBezTo>
                      <a:pt x="3" y="1"/>
                      <a:pt x="2" y="0"/>
                      <a:pt x="1" y="0"/>
                    </a:cubicBezTo>
                    <a:cubicBezTo>
                      <a:pt x="1" y="0"/>
                      <a:pt x="0" y="0"/>
                      <a:pt x="0" y="1"/>
                    </a:cubicBezTo>
                    <a:cubicBezTo>
                      <a:pt x="0" y="1"/>
                      <a:pt x="0" y="1"/>
                      <a:pt x="0" y="1"/>
                    </a:cubicBezTo>
                    <a:cubicBezTo>
                      <a:pt x="1" y="2"/>
                      <a:pt x="1" y="2"/>
                      <a:pt x="1" y="2"/>
                    </a:cubicBezTo>
                    <a:cubicBezTo>
                      <a:pt x="1" y="1"/>
                      <a:pt x="1" y="1"/>
                      <a:pt x="1" y="1"/>
                    </a:cubicBezTo>
                    <a:cubicBezTo>
                      <a:pt x="2" y="1"/>
                      <a:pt x="2" y="1"/>
                      <a:pt x="2" y="1"/>
                    </a:cubicBezTo>
                    <a:cubicBezTo>
                      <a:pt x="1" y="2"/>
                      <a:pt x="1" y="2"/>
                      <a:pt x="1" y="2"/>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544">
                <a:extLst>
                  <a:ext uri="{FF2B5EF4-FFF2-40B4-BE49-F238E27FC236}">
                    <a16:creationId xmlns:a16="http://schemas.microsoft.com/office/drawing/2014/main" id="{646CA60E-BCE1-4EDD-9D79-CB1BA9342946}"/>
                  </a:ext>
                </a:extLst>
              </p:cNvPr>
              <p:cNvSpPr>
                <a:spLocks/>
              </p:cNvSpPr>
              <p:nvPr/>
            </p:nvSpPr>
            <p:spPr bwMode="auto">
              <a:xfrm>
                <a:off x="3955250" y="2535130"/>
                <a:ext cx="12623" cy="4734"/>
              </a:xfrm>
              <a:custGeom>
                <a:avLst/>
                <a:gdLst>
                  <a:gd name="T0" fmla="*/ 6 w 8"/>
                  <a:gd name="T1" fmla="*/ 0 h 3"/>
                  <a:gd name="T2" fmla="*/ 6 w 8"/>
                  <a:gd name="T3" fmla="*/ 0 h 3"/>
                  <a:gd name="T4" fmla="*/ 8 w 8"/>
                  <a:gd name="T5" fmla="*/ 0 h 3"/>
                  <a:gd name="T6" fmla="*/ 8 w 8"/>
                  <a:gd name="T7" fmla="*/ 3 h 3"/>
                  <a:gd name="T8" fmla="*/ 6 w 8"/>
                  <a:gd name="T9" fmla="*/ 3 h 3"/>
                  <a:gd name="T10" fmla="*/ 6 w 8"/>
                  <a:gd name="T11" fmla="*/ 1 h 3"/>
                  <a:gd name="T12" fmla="*/ 0 w 8"/>
                  <a:gd name="T13" fmla="*/ 1 h 3"/>
                  <a:gd name="T14" fmla="*/ 0 w 8"/>
                  <a:gd name="T15" fmla="*/ 0 h 3"/>
                  <a:gd name="T16" fmla="*/ 6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0"/>
                    </a:moveTo>
                    <a:lnTo>
                      <a:pt x="6" y="0"/>
                    </a:lnTo>
                    <a:lnTo>
                      <a:pt x="8" y="0"/>
                    </a:lnTo>
                    <a:lnTo>
                      <a:pt x="8" y="3"/>
                    </a:lnTo>
                    <a:lnTo>
                      <a:pt x="6" y="3"/>
                    </a:lnTo>
                    <a:lnTo>
                      <a:pt x="6" y="1"/>
                    </a:lnTo>
                    <a:lnTo>
                      <a:pt x="0" y="1"/>
                    </a:lnTo>
                    <a:lnTo>
                      <a:pt x="0"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545">
                <a:extLst>
                  <a:ext uri="{FF2B5EF4-FFF2-40B4-BE49-F238E27FC236}">
                    <a16:creationId xmlns:a16="http://schemas.microsoft.com/office/drawing/2014/main" id="{3F3A52E2-C88B-4D4D-964F-9750DC16C0E0}"/>
                  </a:ext>
                </a:extLst>
              </p:cNvPr>
              <p:cNvSpPr>
                <a:spLocks/>
              </p:cNvSpPr>
              <p:nvPr/>
            </p:nvSpPr>
            <p:spPr bwMode="auto">
              <a:xfrm>
                <a:off x="3955250" y="2539864"/>
                <a:ext cx="12623" cy="9467"/>
              </a:xfrm>
              <a:custGeom>
                <a:avLst/>
                <a:gdLst>
                  <a:gd name="T0" fmla="*/ 8 w 8"/>
                  <a:gd name="T1" fmla="*/ 0 h 6"/>
                  <a:gd name="T2" fmla="*/ 8 w 8"/>
                  <a:gd name="T3" fmla="*/ 2 h 6"/>
                  <a:gd name="T4" fmla="*/ 4 w 8"/>
                  <a:gd name="T5" fmla="*/ 2 h 6"/>
                  <a:gd name="T6" fmla="*/ 4 w 8"/>
                  <a:gd name="T7" fmla="*/ 4 h 6"/>
                  <a:gd name="T8" fmla="*/ 8 w 8"/>
                  <a:gd name="T9" fmla="*/ 4 h 6"/>
                  <a:gd name="T10" fmla="*/ 8 w 8"/>
                  <a:gd name="T11" fmla="*/ 4 h 6"/>
                  <a:gd name="T12" fmla="*/ 0 w 8"/>
                  <a:gd name="T13" fmla="*/ 6 h 6"/>
                  <a:gd name="T14" fmla="*/ 0 w 8"/>
                  <a:gd name="T15" fmla="*/ 4 h 6"/>
                  <a:gd name="T16" fmla="*/ 4 w 8"/>
                  <a:gd name="T17" fmla="*/ 4 h 6"/>
                  <a:gd name="T18" fmla="*/ 4 w 8"/>
                  <a:gd name="T19" fmla="*/ 2 h 6"/>
                  <a:gd name="T20" fmla="*/ 0 w 8"/>
                  <a:gd name="T21" fmla="*/ 2 h 6"/>
                  <a:gd name="T22" fmla="*/ 0 w 8"/>
                  <a:gd name="T23" fmla="*/ 0 h 6"/>
                  <a:gd name="T24" fmla="*/ 8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0"/>
                    </a:moveTo>
                    <a:lnTo>
                      <a:pt x="8" y="2"/>
                    </a:lnTo>
                    <a:lnTo>
                      <a:pt x="4" y="2"/>
                    </a:lnTo>
                    <a:lnTo>
                      <a:pt x="4" y="4"/>
                    </a:lnTo>
                    <a:lnTo>
                      <a:pt x="8" y="4"/>
                    </a:lnTo>
                    <a:lnTo>
                      <a:pt x="8" y="4"/>
                    </a:lnTo>
                    <a:lnTo>
                      <a:pt x="0" y="6"/>
                    </a:lnTo>
                    <a:lnTo>
                      <a:pt x="0" y="4"/>
                    </a:lnTo>
                    <a:lnTo>
                      <a:pt x="4" y="4"/>
                    </a:lnTo>
                    <a:lnTo>
                      <a:pt x="4" y="2"/>
                    </a:lnTo>
                    <a:lnTo>
                      <a:pt x="0" y="2"/>
                    </a:lnTo>
                    <a:lnTo>
                      <a:pt x="0" y="0"/>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Line 546">
                <a:extLst>
                  <a:ext uri="{FF2B5EF4-FFF2-40B4-BE49-F238E27FC236}">
                    <a16:creationId xmlns:a16="http://schemas.microsoft.com/office/drawing/2014/main" id="{21479EF2-BCCA-4414-BC73-2BF734614DDA}"/>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Line 547">
                <a:extLst>
                  <a:ext uri="{FF2B5EF4-FFF2-40B4-BE49-F238E27FC236}">
                    <a16:creationId xmlns:a16="http://schemas.microsoft.com/office/drawing/2014/main" id="{72707D72-AE11-47C5-B463-9261944AA760}"/>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Freeform 548">
                <a:extLst>
                  <a:ext uri="{FF2B5EF4-FFF2-40B4-BE49-F238E27FC236}">
                    <a16:creationId xmlns:a16="http://schemas.microsoft.com/office/drawing/2014/main" id="{843A005A-50CC-424E-B0C3-A02B8CCEDFDC}"/>
                  </a:ext>
                </a:extLst>
              </p:cNvPr>
              <p:cNvSpPr>
                <a:spLocks/>
              </p:cNvSpPr>
              <p:nvPr/>
            </p:nvSpPr>
            <p:spPr bwMode="auto">
              <a:xfrm>
                <a:off x="4176149" y="2535130"/>
                <a:ext cx="3156" cy="1578"/>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0" y="0"/>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Line 549">
                <a:extLst>
                  <a:ext uri="{FF2B5EF4-FFF2-40B4-BE49-F238E27FC236}">
                    <a16:creationId xmlns:a16="http://schemas.microsoft.com/office/drawing/2014/main" id="{0724AF0C-34E3-4900-9280-8761D63D57FA}"/>
                  </a:ext>
                </a:extLst>
              </p:cNvPr>
              <p:cNvSpPr>
                <a:spLocks noChangeShapeType="1"/>
              </p:cNvSpPr>
              <p:nvPr/>
            </p:nvSpPr>
            <p:spPr bwMode="auto">
              <a:xfrm>
                <a:off x="4176149" y="2535130"/>
                <a:ext cx="6311" cy="1578"/>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Freeform 550">
                <a:extLst>
                  <a:ext uri="{FF2B5EF4-FFF2-40B4-BE49-F238E27FC236}">
                    <a16:creationId xmlns:a16="http://schemas.microsoft.com/office/drawing/2014/main" id="{A034CCEF-D172-4B46-B590-DFC0B6E6EB86}"/>
                  </a:ext>
                </a:extLst>
              </p:cNvPr>
              <p:cNvSpPr>
                <a:spLocks/>
              </p:cNvSpPr>
              <p:nvPr/>
            </p:nvSpPr>
            <p:spPr bwMode="auto">
              <a:xfrm>
                <a:off x="4179304" y="2535130"/>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Line 551">
                <a:extLst>
                  <a:ext uri="{FF2B5EF4-FFF2-40B4-BE49-F238E27FC236}">
                    <a16:creationId xmlns:a16="http://schemas.microsoft.com/office/drawing/2014/main" id="{474890CD-6D71-4CCD-94BE-F09C544529A7}"/>
                  </a:ext>
                </a:extLst>
              </p:cNvPr>
              <p:cNvSpPr>
                <a:spLocks noChangeShapeType="1"/>
              </p:cNvSpPr>
              <p:nvPr/>
            </p:nvSpPr>
            <p:spPr bwMode="auto">
              <a:xfrm>
                <a:off x="4179304" y="2528819"/>
                <a:ext cx="6311"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Freeform 552">
                <a:extLst>
                  <a:ext uri="{FF2B5EF4-FFF2-40B4-BE49-F238E27FC236}">
                    <a16:creationId xmlns:a16="http://schemas.microsoft.com/office/drawing/2014/main" id="{AA38C366-5CE5-4DF3-9BEC-E72F78B1E05F}"/>
                  </a:ext>
                </a:extLst>
              </p:cNvPr>
              <p:cNvSpPr>
                <a:spLocks/>
              </p:cNvSpPr>
              <p:nvPr/>
            </p:nvSpPr>
            <p:spPr bwMode="auto">
              <a:xfrm>
                <a:off x="4179304" y="2531974"/>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1" y="0"/>
                      <a:pt x="1" y="0"/>
                      <a:pt x="1" y="0"/>
                    </a:cubicBezTo>
                    <a:cubicBezTo>
                      <a:pt x="1"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Freeform 553">
                <a:extLst>
                  <a:ext uri="{FF2B5EF4-FFF2-40B4-BE49-F238E27FC236}">
                    <a16:creationId xmlns:a16="http://schemas.microsoft.com/office/drawing/2014/main" id="{161A0DC9-AAC3-4FEA-9025-A74C486ABCB3}"/>
                  </a:ext>
                </a:extLst>
              </p:cNvPr>
              <p:cNvSpPr>
                <a:spLocks/>
              </p:cNvSpPr>
              <p:nvPr/>
            </p:nvSpPr>
            <p:spPr bwMode="auto">
              <a:xfrm>
                <a:off x="4182460" y="2528819"/>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554">
                <a:extLst>
                  <a:ext uri="{FF2B5EF4-FFF2-40B4-BE49-F238E27FC236}">
                    <a16:creationId xmlns:a16="http://schemas.microsoft.com/office/drawing/2014/main" id="{D3BA80CC-B4E4-4850-8ED7-F83E6291DE9D}"/>
                  </a:ext>
                </a:extLst>
              </p:cNvPr>
              <p:cNvSpPr>
                <a:spLocks/>
              </p:cNvSpPr>
              <p:nvPr/>
            </p:nvSpPr>
            <p:spPr bwMode="auto">
              <a:xfrm>
                <a:off x="4109879" y="2634535"/>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Freeform 555">
                <a:extLst>
                  <a:ext uri="{FF2B5EF4-FFF2-40B4-BE49-F238E27FC236}">
                    <a16:creationId xmlns:a16="http://schemas.microsoft.com/office/drawing/2014/main" id="{B3E19646-7DD9-43CA-BB3D-A0F3A7DF633E}"/>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556">
                <a:extLst>
                  <a:ext uri="{FF2B5EF4-FFF2-40B4-BE49-F238E27FC236}">
                    <a16:creationId xmlns:a16="http://schemas.microsoft.com/office/drawing/2014/main" id="{B9CD1265-AFBE-4D9C-9ECC-A34CDCE39DA0}"/>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557">
                <a:extLst>
                  <a:ext uri="{FF2B5EF4-FFF2-40B4-BE49-F238E27FC236}">
                    <a16:creationId xmlns:a16="http://schemas.microsoft.com/office/drawing/2014/main" id="{7648595F-4ED9-4C16-A85C-5109D666C608}"/>
                  </a:ext>
                </a:extLst>
              </p:cNvPr>
              <p:cNvSpPr>
                <a:spLocks/>
              </p:cNvSpPr>
              <p:nvPr/>
            </p:nvSpPr>
            <p:spPr bwMode="auto">
              <a:xfrm>
                <a:off x="4113035" y="2631379"/>
                <a:ext cx="3156" cy="0"/>
              </a:xfrm>
              <a:custGeom>
                <a:avLst/>
                <a:gdLst>
                  <a:gd name="T0" fmla="*/ 0 w 1"/>
                  <a:gd name="T1" fmla="*/ 1 w 1"/>
                  <a:gd name="T2" fmla="*/ 1 w 1"/>
                </a:gdLst>
                <a:ahLst/>
                <a:cxnLst>
                  <a:cxn ang="0">
                    <a:pos x="T0" y="0"/>
                  </a:cxn>
                  <a:cxn ang="0">
                    <a:pos x="T1" y="0"/>
                  </a:cxn>
                  <a:cxn ang="0">
                    <a:pos x="T2" y="0"/>
                  </a:cxn>
                </a:cxnLst>
                <a:rect l="0" t="0" r="r" b="b"/>
                <a:pathLst>
                  <a:path w="1">
                    <a:moveTo>
                      <a:pt x="0" y="0"/>
                    </a:moveTo>
                    <a:cubicBezTo>
                      <a:pt x="0"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558">
                <a:extLst>
                  <a:ext uri="{FF2B5EF4-FFF2-40B4-BE49-F238E27FC236}">
                    <a16:creationId xmlns:a16="http://schemas.microsoft.com/office/drawing/2014/main" id="{B19DD93E-BAA2-4494-BE6D-EB594FA2F912}"/>
                  </a:ext>
                </a:extLst>
              </p:cNvPr>
              <p:cNvSpPr>
                <a:spLocks/>
              </p:cNvSpPr>
              <p:nvPr/>
            </p:nvSpPr>
            <p:spPr bwMode="auto">
              <a:xfrm>
                <a:off x="4116190" y="2628223"/>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559">
                <a:extLst>
                  <a:ext uri="{FF2B5EF4-FFF2-40B4-BE49-F238E27FC236}">
                    <a16:creationId xmlns:a16="http://schemas.microsoft.com/office/drawing/2014/main" id="{1BC41119-999D-4770-B146-E7E888C7EA85}"/>
                  </a:ext>
                </a:extLst>
              </p:cNvPr>
              <p:cNvSpPr>
                <a:spLocks/>
              </p:cNvSpPr>
              <p:nvPr/>
            </p:nvSpPr>
            <p:spPr bwMode="auto">
              <a:xfrm>
                <a:off x="4116190" y="2628223"/>
                <a:ext cx="3156"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560">
                <a:extLst>
                  <a:ext uri="{FF2B5EF4-FFF2-40B4-BE49-F238E27FC236}">
                    <a16:creationId xmlns:a16="http://schemas.microsoft.com/office/drawing/2014/main" id="{4AFA4EB3-37E1-4753-8AA7-1498495F4B8C}"/>
                  </a:ext>
                </a:extLst>
              </p:cNvPr>
              <p:cNvSpPr>
                <a:spLocks/>
              </p:cNvSpPr>
              <p:nvPr/>
            </p:nvSpPr>
            <p:spPr bwMode="auto">
              <a:xfrm>
                <a:off x="4169837" y="2522507"/>
                <a:ext cx="12623" cy="17357"/>
              </a:xfrm>
              <a:custGeom>
                <a:avLst/>
                <a:gdLst>
                  <a:gd name="T0" fmla="*/ 0 w 4"/>
                  <a:gd name="T1" fmla="*/ 1 h 6"/>
                  <a:gd name="T2" fmla="*/ 2 w 4"/>
                  <a:gd name="T3" fmla="*/ 1 h 6"/>
                  <a:gd name="T4" fmla="*/ 4 w 4"/>
                  <a:gd name="T5" fmla="*/ 2 h 6"/>
                  <a:gd name="T6" fmla="*/ 1 w 4"/>
                  <a:gd name="T7" fmla="*/ 6 h 6"/>
                  <a:gd name="T8" fmla="*/ 0 w 4"/>
                  <a:gd name="T9" fmla="*/ 2 h 6"/>
                  <a:gd name="T10" fmla="*/ 0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0" y="1"/>
                    </a:moveTo>
                    <a:cubicBezTo>
                      <a:pt x="0" y="1"/>
                      <a:pt x="2" y="0"/>
                      <a:pt x="2" y="1"/>
                    </a:cubicBezTo>
                    <a:cubicBezTo>
                      <a:pt x="3" y="2"/>
                      <a:pt x="4" y="2"/>
                      <a:pt x="4" y="2"/>
                    </a:cubicBezTo>
                    <a:cubicBezTo>
                      <a:pt x="1" y="6"/>
                      <a:pt x="1" y="6"/>
                      <a:pt x="1" y="6"/>
                    </a:cubicBezTo>
                    <a:cubicBezTo>
                      <a:pt x="0" y="2"/>
                      <a:pt x="0" y="2"/>
                      <a:pt x="0" y="2"/>
                    </a:cubicBezTo>
                    <a:lnTo>
                      <a:pt x="0"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561">
                <a:extLst>
                  <a:ext uri="{FF2B5EF4-FFF2-40B4-BE49-F238E27FC236}">
                    <a16:creationId xmlns:a16="http://schemas.microsoft.com/office/drawing/2014/main" id="{397293C2-7E83-4F44-8F68-E09AA4D45E21}"/>
                  </a:ext>
                </a:extLst>
              </p:cNvPr>
              <p:cNvSpPr>
                <a:spLocks/>
              </p:cNvSpPr>
              <p:nvPr/>
            </p:nvSpPr>
            <p:spPr bwMode="auto">
              <a:xfrm>
                <a:off x="4157214" y="2528819"/>
                <a:ext cx="28401" cy="33135"/>
              </a:xfrm>
              <a:custGeom>
                <a:avLst/>
                <a:gdLst>
                  <a:gd name="T0" fmla="*/ 8 w 9"/>
                  <a:gd name="T1" fmla="*/ 8 h 11"/>
                  <a:gd name="T2" fmla="*/ 4 w 9"/>
                  <a:gd name="T3" fmla="*/ 0 h 11"/>
                  <a:gd name="T4" fmla="*/ 0 w 9"/>
                  <a:gd name="T5" fmla="*/ 5 h 11"/>
                  <a:gd name="T6" fmla="*/ 4 w 9"/>
                  <a:gd name="T7" fmla="*/ 11 h 11"/>
                  <a:gd name="T8" fmla="*/ 8 w 9"/>
                  <a:gd name="T9" fmla="*/ 8 h 11"/>
                </a:gdLst>
                <a:ahLst/>
                <a:cxnLst>
                  <a:cxn ang="0">
                    <a:pos x="T0" y="T1"/>
                  </a:cxn>
                  <a:cxn ang="0">
                    <a:pos x="T2" y="T3"/>
                  </a:cxn>
                  <a:cxn ang="0">
                    <a:pos x="T4" y="T5"/>
                  </a:cxn>
                  <a:cxn ang="0">
                    <a:pos x="T6" y="T7"/>
                  </a:cxn>
                  <a:cxn ang="0">
                    <a:pos x="T8" y="T9"/>
                  </a:cxn>
                </a:cxnLst>
                <a:rect l="0" t="0" r="r" b="b"/>
                <a:pathLst>
                  <a:path w="9" h="11">
                    <a:moveTo>
                      <a:pt x="8" y="8"/>
                    </a:moveTo>
                    <a:cubicBezTo>
                      <a:pt x="9" y="7"/>
                      <a:pt x="3" y="1"/>
                      <a:pt x="4" y="0"/>
                    </a:cubicBezTo>
                    <a:cubicBezTo>
                      <a:pt x="0" y="5"/>
                      <a:pt x="0" y="5"/>
                      <a:pt x="0" y="5"/>
                    </a:cubicBezTo>
                    <a:cubicBezTo>
                      <a:pt x="0" y="5"/>
                      <a:pt x="3" y="10"/>
                      <a:pt x="4" y="11"/>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562">
                <a:extLst>
                  <a:ext uri="{FF2B5EF4-FFF2-40B4-BE49-F238E27FC236}">
                    <a16:creationId xmlns:a16="http://schemas.microsoft.com/office/drawing/2014/main" id="{0D730C45-B27C-4B7E-8A66-2C5D275BF0C3}"/>
                  </a:ext>
                </a:extLst>
              </p:cNvPr>
              <p:cNvSpPr>
                <a:spLocks/>
              </p:cNvSpPr>
              <p:nvPr/>
            </p:nvSpPr>
            <p:spPr bwMode="auto">
              <a:xfrm>
                <a:off x="4103568" y="2625068"/>
                <a:ext cx="15778" cy="12623"/>
              </a:xfrm>
              <a:custGeom>
                <a:avLst/>
                <a:gdLst>
                  <a:gd name="T0" fmla="*/ 0 w 5"/>
                  <a:gd name="T1" fmla="*/ 0 h 4"/>
                  <a:gd name="T2" fmla="*/ 0 w 5"/>
                  <a:gd name="T3" fmla="*/ 3 h 4"/>
                  <a:gd name="T4" fmla="*/ 2 w 5"/>
                  <a:gd name="T5" fmla="*/ 4 h 4"/>
                  <a:gd name="T6" fmla="*/ 5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0" y="2"/>
                      <a:pt x="0" y="3"/>
                    </a:cubicBezTo>
                    <a:cubicBezTo>
                      <a:pt x="1" y="3"/>
                      <a:pt x="2" y="4"/>
                      <a:pt x="2" y="4"/>
                    </a:cubicBezTo>
                    <a:cubicBezTo>
                      <a:pt x="5" y="0"/>
                      <a:pt x="5" y="0"/>
                      <a:pt x="5" y="0"/>
                    </a:cubicBezTo>
                    <a:cubicBezTo>
                      <a:pt x="0" y="0"/>
                      <a:pt x="0" y="0"/>
                      <a:pt x="0"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563">
                <a:extLst>
                  <a:ext uri="{FF2B5EF4-FFF2-40B4-BE49-F238E27FC236}">
                    <a16:creationId xmlns:a16="http://schemas.microsoft.com/office/drawing/2014/main" id="{3FBB6208-080D-48BC-AB02-AB1F0A38D1E5}"/>
                  </a:ext>
                </a:extLst>
              </p:cNvPr>
              <p:cNvSpPr>
                <a:spLocks/>
              </p:cNvSpPr>
              <p:nvPr/>
            </p:nvSpPr>
            <p:spPr bwMode="auto">
              <a:xfrm>
                <a:off x="4103568" y="2606134"/>
                <a:ext cx="31557" cy="25246"/>
              </a:xfrm>
              <a:custGeom>
                <a:avLst/>
                <a:gdLst>
                  <a:gd name="T0" fmla="*/ 9 w 10"/>
                  <a:gd name="T1" fmla="*/ 7 h 8"/>
                  <a:gd name="T2" fmla="*/ 0 w 10"/>
                  <a:gd name="T3" fmla="*/ 6 h 8"/>
                  <a:gd name="T4" fmla="*/ 4 w 10"/>
                  <a:gd name="T5" fmla="*/ 0 h 8"/>
                  <a:gd name="T6" fmla="*/ 10 w 10"/>
                  <a:gd name="T7" fmla="*/ 2 h 8"/>
                  <a:gd name="T8" fmla="*/ 9 w 10"/>
                  <a:gd name="T9" fmla="*/ 7 h 8"/>
                </a:gdLst>
                <a:ahLst/>
                <a:cxnLst>
                  <a:cxn ang="0">
                    <a:pos x="T0" y="T1"/>
                  </a:cxn>
                  <a:cxn ang="0">
                    <a:pos x="T2" y="T3"/>
                  </a:cxn>
                  <a:cxn ang="0">
                    <a:pos x="T4" y="T5"/>
                  </a:cxn>
                  <a:cxn ang="0">
                    <a:pos x="T6" y="T7"/>
                  </a:cxn>
                  <a:cxn ang="0">
                    <a:pos x="T8" y="T9"/>
                  </a:cxn>
                </a:cxnLst>
                <a:rect l="0" t="0" r="r" b="b"/>
                <a:pathLst>
                  <a:path w="10" h="8">
                    <a:moveTo>
                      <a:pt x="9" y="7"/>
                    </a:moveTo>
                    <a:cubicBezTo>
                      <a:pt x="9" y="8"/>
                      <a:pt x="1" y="5"/>
                      <a:pt x="0" y="6"/>
                    </a:cubicBezTo>
                    <a:cubicBezTo>
                      <a:pt x="4" y="0"/>
                      <a:pt x="4" y="0"/>
                      <a:pt x="4" y="0"/>
                    </a:cubicBezTo>
                    <a:cubicBezTo>
                      <a:pt x="4" y="0"/>
                      <a:pt x="9" y="2"/>
                      <a:pt x="10" y="2"/>
                    </a:cubicBezTo>
                    <a:lnTo>
                      <a:pt x="9"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564">
                <a:extLst>
                  <a:ext uri="{FF2B5EF4-FFF2-40B4-BE49-F238E27FC236}">
                    <a16:creationId xmlns:a16="http://schemas.microsoft.com/office/drawing/2014/main" id="{DB785677-9A77-4066-A6B8-A75D9C45B3BE}"/>
                  </a:ext>
                </a:extLst>
              </p:cNvPr>
              <p:cNvSpPr>
                <a:spLocks/>
              </p:cNvSpPr>
              <p:nvPr/>
            </p:nvSpPr>
            <p:spPr bwMode="auto">
              <a:xfrm>
                <a:off x="4119346" y="2549331"/>
                <a:ext cx="63114" cy="78892"/>
              </a:xfrm>
              <a:custGeom>
                <a:avLst/>
                <a:gdLst>
                  <a:gd name="T0" fmla="*/ 12 w 20"/>
                  <a:gd name="T1" fmla="*/ 13 h 25"/>
                  <a:gd name="T2" fmla="*/ 12 w 20"/>
                  <a:gd name="T3" fmla="*/ 13 h 25"/>
                  <a:gd name="T4" fmla="*/ 20 w 20"/>
                  <a:gd name="T5" fmla="*/ 1 h 25"/>
                  <a:gd name="T6" fmla="*/ 11 w 20"/>
                  <a:gd name="T7" fmla="*/ 0 h 25"/>
                  <a:gd name="T8" fmla="*/ 10 w 20"/>
                  <a:gd name="T9" fmla="*/ 2 h 25"/>
                  <a:gd name="T10" fmla="*/ 11 w 20"/>
                  <a:gd name="T11" fmla="*/ 2 h 25"/>
                  <a:gd name="T12" fmla="*/ 7 w 20"/>
                  <a:gd name="T13" fmla="*/ 10 h 25"/>
                  <a:gd name="T14" fmla="*/ 2 w 20"/>
                  <a:gd name="T15" fmla="*/ 16 h 25"/>
                  <a:gd name="T16" fmla="*/ 1 w 20"/>
                  <a:gd name="T17" fmla="*/ 15 h 25"/>
                  <a:gd name="T18" fmla="*/ 0 w 20"/>
                  <a:gd name="T19" fmla="*/ 17 h 25"/>
                  <a:gd name="T20" fmla="*/ 4 w 20"/>
                  <a:gd name="T21" fmla="*/ 25 h 25"/>
                  <a:gd name="T22" fmla="*/ 12 w 20"/>
                  <a:gd name="T2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12" y="13"/>
                    </a:moveTo>
                    <a:cubicBezTo>
                      <a:pt x="12" y="13"/>
                      <a:pt x="12" y="13"/>
                      <a:pt x="12" y="13"/>
                    </a:cubicBezTo>
                    <a:cubicBezTo>
                      <a:pt x="20" y="1"/>
                      <a:pt x="20" y="1"/>
                      <a:pt x="20" y="1"/>
                    </a:cubicBezTo>
                    <a:cubicBezTo>
                      <a:pt x="19" y="2"/>
                      <a:pt x="11" y="0"/>
                      <a:pt x="11" y="0"/>
                    </a:cubicBezTo>
                    <a:cubicBezTo>
                      <a:pt x="10" y="2"/>
                      <a:pt x="10" y="2"/>
                      <a:pt x="10" y="2"/>
                    </a:cubicBezTo>
                    <a:cubicBezTo>
                      <a:pt x="11" y="2"/>
                      <a:pt x="11" y="2"/>
                      <a:pt x="11" y="2"/>
                    </a:cubicBezTo>
                    <a:cubicBezTo>
                      <a:pt x="11" y="2"/>
                      <a:pt x="9" y="6"/>
                      <a:pt x="7" y="10"/>
                    </a:cubicBezTo>
                    <a:cubicBezTo>
                      <a:pt x="5" y="13"/>
                      <a:pt x="2" y="16"/>
                      <a:pt x="2" y="16"/>
                    </a:cubicBezTo>
                    <a:cubicBezTo>
                      <a:pt x="1" y="15"/>
                      <a:pt x="1" y="15"/>
                      <a:pt x="1" y="15"/>
                    </a:cubicBezTo>
                    <a:cubicBezTo>
                      <a:pt x="0" y="17"/>
                      <a:pt x="0" y="17"/>
                      <a:pt x="0" y="17"/>
                    </a:cubicBezTo>
                    <a:cubicBezTo>
                      <a:pt x="0" y="17"/>
                      <a:pt x="5" y="24"/>
                      <a:pt x="4" y="25"/>
                    </a:cubicBezTo>
                    <a:lnTo>
                      <a:pt x="12"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565">
                <a:extLst>
                  <a:ext uri="{FF2B5EF4-FFF2-40B4-BE49-F238E27FC236}">
                    <a16:creationId xmlns:a16="http://schemas.microsoft.com/office/drawing/2014/main" id="{FD0E5099-CDC7-4364-B6A1-1FC2EF81F465}"/>
                  </a:ext>
                </a:extLst>
              </p:cNvPr>
              <p:cNvSpPr>
                <a:spLocks/>
              </p:cNvSpPr>
              <p:nvPr/>
            </p:nvSpPr>
            <p:spPr bwMode="auto">
              <a:xfrm>
                <a:off x="4109879" y="2536708"/>
                <a:ext cx="72581" cy="88359"/>
              </a:xfrm>
              <a:custGeom>
                <a:avLst/>
                <a:gdLst>
                  <a:gd name="T0" fmla="*/ 20 w 23"/>
                  <a:gd name="T1" fmla="*/ 20 h 28"/>
                  <a:gd name="T2" fmla="*/ 18 w 23"/>
                  <a:gd name="T3" fmla="*/ 0 h 28"/>
                  <a:gd name="T4" fmla="*/ 11 w 23"/>
                  <a:gd name="T5" fmla="*/ 14 h 28"/>
                  <a:gd name="T6" fmla="*/ 0 w 23"/>
                  <a:gd name="T7" fmla="*/ 26 h 28"/>
                  <a:gd name="T8" fmla="*/ 20 w 23"/>
                  <a:gd name="T9" fmla="*/ 20 h 28"/>
                </a:gdLst>
                <a:ahLst/>
                <a:cxnLst>
                  <a:cxn ang="0">
                    <a:pos x="T0" y="T1"/>
                  </a:cxn>
                  <a:cxn ang="0">
                    <a:pos x="T2" y="T3"/>
                  </a:cxn>
                  <a:cxn ang="0">
                    <a:pos x="T4" y="T5"/>
                  </a:cxn>
                  <a:cxn ang="0">
                    <a:pos x="T6" y="T7"/>
                  </a:cxn>
                  <a:cxn ang="0">
                    <a:pos x="T8" y="T9"/>
                  </a:cxn>
                </a:cxnLst>
                <a:rect l="0" t="0" r="r" b="b"/>
                <a:pathLst>
                  <a:path w="23" h="28">
                    <a:moveTo>
                      <a:pt x="20" y="20"/>
                    </a:moveTo>
                    <a:cubicBezTo>
                      <a:pt x="23" y="7"/>
                      <a:pt x="18" y="0"/>
                      <a:pt x="18" y="0"/>
                    </a:cubicBezTo>
                    <a:cubicBezTo>
                      <a:pt x="18" y="0"/>
                      <a:pt x="16" y="6"/>
                      <a:pt x="11" y="14"/>
                    </a:cubicBezTo>
                    <a:cubicBezTo>
                      <a:pt x="5" y="22"/>
                      <a:pt x="0" y="26"/>
                      <a:pt x="0" y="26"/>
                    </a:cubicBezTo>
                    <a:cubicBezTo>
                      <a:pt x="0" y="26"/>
                      <a:pt x="10" y="28"/>
                      <a:pt x="20"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Freeform 566">
                <a:extLst>
                  <a:ext uri="{FF2B5EF4-FFF2-40B4-BE49-F238E27FC236}">
                    <a16:creationId xmlns:a16="http://schemas.microsoft.com/office/drawing/2014/main" id="{636DD02B-75B1-4ABE-B68C-5F31500F763F}"/>
                  </a:ext>
                </a:extLst>
              </p:cNvPr>
              <p:cNvSpPr>
                <a:spLocks/>
              </p:cNvSpPr>
              <p:nvPr/>
            </p:nvSpPr>
            <p:spPr bwMode="auto">
              <a:xfrm>
                <a:off x="4154059" y="2546175"/>
                <a:ext cx="18934" cy="41024"/>
              </a:xfrm>
              <a:custGeom>
                <a:avLst/>
                <a:gdLst>
                  <a:gd name="T0" fmla="*/ 5 w 6"/>
                  <a:gd name="T1" fmla="*/ 13 h 13"/>
                  <a:gd name="T2" fmla="*/ 4 w 6"/>
                  <a:gd name="T3" fmla="*/ 0 h 13"/>
                  <a:gd name="T4" fmla="*/ 0 w 6"/>
                  <a:gd name="T5" fmla="*/ 9 h 13"/>
                  <a:gd name="T6" fmla="*/ 5 w 6"/>
                  <a:gd name="T7" fmla="*/ 13 h 13"/>
                </a:gdLst>
                <a:ahLst/>
                <a:cxnLst>
                  <a:cxn ang="0">
                    <a:pos x="T0" y="T1"/>
                  </a:cxn>
                  <a:cxn ang="0">
                    <a:pos x="T2" y="T3"/>
                  </a:cxn>
                  <a:cxn ang="0">
                    <a:pos x="T4" y="T5"/>
                  </a:cxn>
                  <a:cxn ang="0">
                    <a:pos x="T6" y="T7"/>
                  </a:cxn>
                </a:cxnLst>
                <a:rect l="0" t="0" r="r" b="b"/>
                <a:pathLst>
                  <a:path w="6" h="13">
                    <a:moveTo>
                      <a:pt x="5" y="13"/>
                    </a:moveTo>
                    <a:cubicBezTo>
                      <a:pt x="6" y="4"/>
                      <a:pt x="4" y="0"/>
                      <a:pt x="4" y="0"/>
                    </a:cubicBezTo>
                    <a:cubicBezTo>
                      <a:pt x="4" y="0"/>
                      <a:pt x="3" y="5"/>
                      <a:pt x="0" y="9"/>
                    </a:cubicBez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567">
                <a:extLst>
                  <a:ext uri="{FF2B5EF4-FFF2-40B4-BE49-F238E27FC236}">
                    <a16:creationId xmlns:a16="http://schemas.microsoft.com/office/drawing/2014/main" id="{8526CBA7-096E-49FB-964F-811524C44585}"/>
                  </a:ext>
                </a:extLst>
              </p:cNvPr>
              <p:cNvSpPr>
                <a:spLocks/>
              </p:cNvSpPr>
              <p:nvPr/>
            </p:nvSpPr>
            <p:spPr bwMode="auto">
              <a:xfrm>
                <a:off x="4119346" y="2593511"/>
                <a:ext cx="41024" cy="22090"/>
              </a:xfrm>
              <a:custGeom>
                <a:avLst/>
                <a:gdLst>
                  <a:gd name="T0" fmla="*/ 13 w 13"/>
                  <a:gd name="T1" fmla="*/ 3 h 7"/>
                  <a:gd name="T2" fmla="*/ 0 w 13"/>
                  <a:gd name="T3" fmla="*/ 7 h 7"/>
                  <a:gd name="T4" fmla="*/ 7 w 13"/>
                  <a:gd name="T5" fmla="*/ 0 h 7"/>
                  <a:gd name="T6" fmla="*/ 13 w 13"/>
                  <a:gd name="T7" fmla="*/ 3 h 7"/>
                </a:gdLst>
                <a:ahLst/>
                <a:cxnLst>
                  <a:cxn ang="0">
                    <a:pos x="T0" y="T1"/>
                  </a:cxn>
                  <a:cxn ang="0">
                    <a:pos x="T2" y="T3"/>
                  </a:cxn>
                  <a:cxn ang="0">
                    <a:pos x="T4" y="T5"/>
                  </a:cxn>
                  <a:cxn ang="0">
                    <a:pos x="T6" y="T7"/>
                  </a:cxn>
                </a:cxnLst>
                <a:rect l="0" t="0" r="r" b="b"/>
                <a:pathLst>
                  <a:path w="13" h="7">
                    <a:moveTo>
                      <a:pt x="13" y="3"/>
                    </a:moveTo>
                    <a:cubicBezTo>
                      <a:pt x="5" y="7"/>
                      <a:pt x="0" y="7"/>
                      <a:pt x="0" y="7"/>
                    </a:cubicBezTo>
                    <a:cubicBezTo>
                      <a:pt x="0" y="7"/>
                      <a:pt x="5" y="4"/>
                      <a:pt x="7" y="0"/>
                    </a:cubicBezTo>
                    <a:lnTo>
                      <a:pt x="1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Freeform 568">
                <a:extLst>
                  <a:ext uri="{FF2B5EF4-FFF2-40B4-BE49-F238E27FC236}">
                    <a16:creationId xmlns:a16="http://schemas.microsoft.com/office/drawing/2014/main" id="{B586551E-909B-4AFD-84D2-997200F9EE2C}"/>
                  </a:ext>
                </a:extLst>
              </p:cNvPr>
              <p:cNvSpPr>
                <a:spLocks/>
              </p:cNvSpPr>
              <p:nvPr/>
            </p:nvSpPr>
            <p:spPr bwMode="auto">
              <a:xfrm>
                <a:off x="4150903" y="2584044"/>
                <a:ext cx="18934" cy="15778"/>
              </a:xfrm>
              <a:custGeom>
                <a:avLst/>
                <a:gdLst>
                  <a:gd name="T0" fmla="*/ 6 w 12"/>
                  <a:gd name="T1" fmla="*/ 10 h 10"/>
                  <a:gd name="T2" fmla="*/ 8 w 12"/>
                  <a:gd name="T3" fmla="*/ 6 h 10"/>
                  <a:gd name="T4" fmla="*/ 10 w 12"/>
                  <a:gd name="T5" fmla="*/ 8 h 10"/>
                  <a:gd name="T6" fmla="*/ 12 w 12"/>
                  <a:gd name="T7" fmla="*/ 8 h 10"/>
                  <a:gd name="T8" fmla="*/ 8 w 12"/>
                  <a:gd name="T9" fmla="*/ 6 h 10"/>
                  <a:gd name="T10" fmla="*/ 10 w 12"/>
                  <a:gd name="T11" fmla="*/ 2 h 10"/>
                  <a:gd name="T12" fmla="*/ 8 w 12"/>
                  <a:gd name="T13" fmla="*/ 2 h 10"/>
                  <a:gd name="T14" fmla="*/ 6 w 12"/>
                  <a:gd name="T15" fmla="*/ 4 h 10"/>
                  <a:gd name="T16" fmla="*/ 2 w 12"/>
                  <a:gd name="T17" fmla="*/ 0 h 10"/>
                  <a:gd name="T18" fmla="*/ 0 w 12"/>
                  <a:gd name="T19" fmla="*/ 2 h 10"/>
                  <a:gd name="T20" fmla="*/ 6 w 12"/>
                  <a:gd name="T21" fmla="*/ 6 h 10"/>
                  <a:gd name="T22" fmla="*/ 4 w 12"/>
                  <a:gd name="T23" fmla="*/ 8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6"/>
                    </a:lnTo>
                    <a:lnTo>
                      <a:pt x="10" y="8"/>
                    </a:lnTo>
                    <a:lnTo>
                      <a:pt x="12" y="8"/>
                    </a:lnTo>
                    <a:lnTo>
                      <a:pt x="8" y="6"/>
                    </a:lnTo>
                    <a:lnTo>
                      <a:pt x="10" y="2"/>
                    </a:lnTo>
                    <a:lnTo>
                      <a:pt x="8" y="2"/>
                    </a:lnTo>
                    <a:lnTo>
                      <a:pt x="6" y="4"/>
                    </a:lnTo>
                    <a:lnTo>
                      <a:pt x="2" y="0"/>
                    </a:lnTo>
                    <a:lnTo>
                      <a:pt x="0" y="2"/>
                    </a:lnTo>
                    <a:lnTo>
                      <a:pt x="6" y="6"/>
                    </a:lnTo>
                    <a:lnTo>
                      <a:pt x="4" y="8"/>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569">
                <a:extLst>
                  <a:ext uri="{FF2B5EF4-FFF2-40B4-BE49-F238E27FC236}">
                    <a16:creationId xmlns:a16="http://schemas.microsoft.com/office/drawing/2014/main" id="{A7E764E3-F8FC-4B73-8A20-5E6B8A188309}"/>
                  </a:ext>
                </a:extLst>
              </p:cNvPr>
              <p:cNvSpPr>
                <a:spLocks/>
              </p:cNvSpPr>
              <p:nvPr/>
            </p:nvSpPr>
            <p:spPr bwMode="auto">
              <a:xfrm>
                <a:off x="5460514" y="5611928"/>
                <a:ext cx="115183" cy="112027"/>
              </a:xfrm>
              <a:custGeom>
                <a:avLst/>
                <a:gdLst>
                  <a:gd name="T0" fmla="*/ 0 w 37"/>
                  <a:gd name="T1" fmla="*/ 35 h 36"/>
                  <a:gd name="T2" fmla="*/ 36 w 37"/>
                  <a:gd name="T3" fmla="*/ 11 h 36"/>
                  <a:gd name="T4" fmla="*/ 37 w 37"/>
                  <a:gd name="T5" fmla="*/ 7 h 36"/>
                  <a:gd name="T6" fmla="*/ 9 w 37"/>
                  <a:gd name="T7" fmla="*/ 0 h 36"/>
                  <a:gd name="T8" fmla="*/ 0 w 37"/>
                  <a:gd name="T9" fmla="*/ 35 h 36"/>
                </a:gdLst>
                <a:ahLst/>
                <a:cxnLst>
                  <a:cxn ang="0">
                    <a:pos x="T0" y="T1"/>
                  </a:cxn>
                  <a:cxn ang="0">
                    <a:pos x="T2" y="T3"/>
                  </a:cxn>
                  <a:cxn ang="0">
                    <a:pos x="T4" y="T5"/>
                  </a:cxn>
                  <a:cxn ang="0">
                    <a:pos x="T6" y="T7"/>
                  </a:cxn>
                  <a:cxn ang="0">
                    <a:pos x="T8" y="T9"/>
                  </a:cxn>
                </a:cxnLst>
                <a:rect l="0" t="0" r="r" b="b"/>
                <a:pathLst>
                  <a:path w="37" h="36">
                    <a:moveTo>
                      <a:pt x="0" y="35"/>
                    </a:moveTo>
                    <a:cubicBezTo>
                      <a:pt x="2" y="36"/>
                      <a:pt x="31" y="30"/>
                      <a:pt x="36" y="11"/>
                    </a:cubicBezTo>
                    <a:cubicBezTo>
                      <a:pt x="37" y="7"/>
                      <a:pt x="37" y="7"/>
                      <a:pt x="37" y="7"/>
                    </a:cubicBezTo>
                    <a:cubicBezTo>
                      <a:pt x="9" y="0"/>
                      <a:pt x="9" y="0"/>
                      <a:pt x="9" y="0"/>
                    </a:cubicBezTo>
                    <a:lnTo>
                      <a:pt x="0" y="3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Freeform 570">
                <a:extLst>
                  <a:ext uri="{FF2B5EF4-FFF2-40B4-BE49-F238E27FC236}">
                    <a16:creationId xmlns:a16="http://schemas.microsoft.com/office/drawing/2014/main" id="{423D79CF-1247-4D22-80BC-96703E0EC8D8}"/>
                  </a:ext>
                </a:extLst>
              </p:cNvPr>
              <p:cNvSpPr>
                <a:spLocks/>
              </p:cNvSpPr>
              <p:nvPr/>
            </p:nvSpPr>
            <p:spPr bwMode="auto">
              <a:xfrm>
                <a:off x="5384778" y="5521991"/>
                <a:ext cx="121495" cy="198808"/>
              </a:xfrm>
              <a:custGeom>
                <a:avLst/>
                <a:gdLst>
                  <a:gd name="T0" fmla="*/ 4 w 39"/>
                  <a:gd name="T1" fmla="*/ 26 h 64"/>
                  <a:gd name="T2" fmla="*/ 24 w 39"/>
                  <a:gd name="T3" fmla="*/ 64 h 64"/>
                  <a:gd name="T4" fmla="*/ 39 w 39"/>
                  <a:gd name="T5" fmla="*/ 7 h 64"/>
                  <a:gd name="T6" fmla="*/ 11 w 39"/>
                  <a:gd name="T7" fmla="*/ 0 h 64"/>
                  <a:gd name="T8" fmla="*/ 4 w 39"/>
                  <a:gd name="T9" fmla="*/ 26 h 64"/>
                </a:gdLst>
                <a:ahLst/>
                <a:cxnLst>
                  <a:cxn ang="0">
                    <a:pos x="T0" y="T1"/>
                  </a:cxn>
                  <a:cxn ang="0">
                    <a:pos x="T2" y="T3"/>
                  </a:cxn>
                  <a:cxn ang="0">
                    <a:pos x="T4" y="T5"/>
                  </a:cxn>
                  <a:cxn ang="0">
                    <a:pos x="T6" y="T7"/>
                  </a:cxn>
                  <a:cxn ang="0">
                    <a:pos x="T8" y="T9"/>
                  </a:cxn>
                </a:cxnLst>
                <a:rect l="0" t="0" r="r" b="b"/>
                <a:pathLst>
                  <a:path w="39" h="64">
                    <a:moveTo>
                      <a:pt x="4" y="26"/>
                    </a:moveTo>
                    <a:cubicBezTo>
                      <a:pt x="0" y="45"/>
                      <a:pt x="22" y="64"/>
                      <a:pt x="24" y="64"/>
                    </a:cubicBezTo>
                    <a:cubicBezTo>
                      <a:pt x="39" y="7"/>
                      <a:pt x="39" y="7"/>
                      <a:pt x="39" y="7"/>
                    </a:cubicBezTo>
                    <a:cubicBezTo>
                      <a:pt x="11" y="0"/>
                      <a:pt x="11" y="0"/>
                      <a:pt x="11" y="0"/>
                    </a:cubicBezTo>
                    <a:lnTo>
                      <a:pt x="4" y="2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571">
                <a:extLst>
                  <a:ext uri="{FF2B5EF4-FFF2-40B4-BE49-F238E27FC236}">
                    <a16:creationId xmlns:a16="http://schemas.microsoft.com/office/drawing/2014/main" id="{59590BA5-D1D1-455B-8D2B-0D8273D5BCA9}"/>
                  </a:ext>
                </a:extLst>
              </p:cNvPr>
              <p:cNvSpPr>
                <a:spLocks/>
              </p:cNvSpPr>
              <p:nvPr/>
            </p:nvSpPr>
            <p:spPr bwMode="auto">
              <a:xfrm>
                <a:off x="5487337" y="5542503"/>
                <a:ext cx="105716" cy="91515"/>
              </a:xfrm>
              <a:custGeom>
                <a:avLst/>
                <a:gdLst>
                  <a:gd name="T0" fmla="*/ 0 w 67"/>
                  <a:gd name="T1" fmla="*/ 44 h 58"/>
                  <a:gd name="T2" fmla="*/ 56 w 67"/>
                  <a:gd name="T3" fmla="*/ 58 h 58"/>
                  <a:gd name="T4" fmla="*/ 67 w 67"/>
                  <a:gd name="T5" fmla="*/ 14 h 58"/>
                  <a:gd name="T6" fmla="*/ 12 w 67"/>
                  <a:gd name="T7" fmla="*/ 0 h 58"/>
                  <a:gd name="T8" fmla="*/ 0 w 67"/>
                  <a:gd name="T9" fmla="*/ 44 h 58"/>
                </a:gdLst>
                <a:ahLst/>
                <a:cxnLst>
                  <a:cxn ang="0">
                    <a:pos x="T0" y="T1"/>
                  </a:cxn>
                  <a:cxn ang="0">
                    <a:pos x="T2" y="T3"/>
                  </a:cxn>
                  <a:cxn ang="0">
                    <a:pos x="T4" y="T5"/>
                  </a:cxn>
                  <a:cxn ang="0">
                    <a:pos x="T6" y="T7"/>
                  </a:cxn>
                  <a:cxn ang="0">
                    <a:pos x="T8" y="T9"/>
                  </a:cxn>
                </a:cxnLst>
                <a:rect l="0" t="0" r="r" b="b"/>
                <a:pathLst>
                  <a:path w="67" h="58">
                    <a:moveTo>
                      <a:pt x="0" y="44"/>
                    </a:moveTo>
                    <a:lnTo>
                      <a:pt x="56" y="58"/>
                    </a:lnTo>
                    <a:lnTo>
                      <a:pt x="67" y="14"/>
                    </a:lnTo>
                    <a:lnTo>
                      <a:pt x="12" y="0"/>
                    </a:lnTo>
                    <a:lnTo>
                      <a:pt x="0" y="44"/>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572">
                <a:extLst>
                  <a:ext uri="{FF2B5EF4-FFF2-40B4-BE49-F238E27FC236}">
                    <a16:creationId xmlns:a16="http://schemas.microsoft.com/office/drawing/2014/main" id="{14BA56E6-1138-4F77-A444-F93C13FC4E99}"/>
                  </a:ext>
                </a:extLst>
              </p:cNvPr>
              <p:cNvSpPr>
                <a:spLocks/>
              </p:cNvSpPr>
              <p:nvPr/>
            </p:nvSpPr>
            <p:spPr bwMode="auto">
              <a:xfrm>
                <a:off x="5490493" y="5574060"/>
                <a:ext cx="93093" cy="53647"/>
              </a:xfrm>
              <a:custGeom>
                <a:avLst/>
                <a:gdLst>
                  <a:gd name="T0" fmla="*/ 29 w 30"/>
                  <a:gd name="T1" fmla="*/ 7 h 17"/>
                  <a:gd name="T2" fmla="*/ 26 w 30"/>
                  <a:gd name="T3" fmla="*/ 7 h 17"/>
                  <a:gd name="T4" fmla="*/ 24 w 30"/>
                  <a:gd name="T5" fmla="*/ 5 h 17"/>
                  <a:gd name="T6" fmla="*/ 21 w 30"/>
                  <a:gd name="T7" fmla="*/ 6 h 17"/>
                  <a:gd name="T8" fmla="*/ 19 w 30"/>
                  <a:gd name="T9" fmla="*/ 4 h 17"/>
                  <a:gd name="T10" fmla="*/ 17 w 30"/>
                  <a:gd name="T11" fmla="*/ 5 h 17"/>
                  <a:gd name="T12" fmla="*/ 15 w 30"/>
                  <a:gd name="T13" fmla="*/ 3 h 17"/>
                  <a:gd name="T14" fmla="*/ 12 w 30"/>
                  <a:gd name="T15" fmla="*/ 3 h 17"/>
                  <a:gd name="T16" fmla="*/ 10 w 30"/>
                  <a:gd name="T17" fmla="*/ 2 h 17"/>
                  <a:gd name="T18" fmla="*/ 7 w 30"/>
                  <a:gd name="T19" fmla="*/ 2 h 17"/>
                  <a:gd name="T20" fmla="*/ 5 w 30"/>
                  <a:gd name="T21" fmla="*/ 1 h 17"/>
                  <a:gd name="T22" fmla="*/ 2 w 30"/>
                  <a:gd name="T23" fmla="*/ 1 h 17"/>
                  <a:gd name="T24" fmla="*/ 0 w 30"/>
                  <a:gd name="T25" fmla="*/ 10 h 17"/>
                  <a:gd name="T26" fmla="*/ 3 w 30"/>
                  <a:gd name="T27" fmla="*/ 10 h 17"/>
                  <a:gd name="T28" fmla="*/ 5 w 30"/>
                  <a:gd name="T29" fmla="*/ 11 h 17"/>
                  <a:gd name="T30" fmla="*/ 8 w 30"/>
                  <a:gd name="T31" fmla="*/ 11 h 17"/>
                  <a:gd name="T32" fmla="*/ 10 w 30"/>
                  <a:gd name="T33" fmla="*/ 12 h 17"/>
                  <a:gd name="T34" fmla="*/ 12 w 30"/>
                  <a:gd name="T35" fmla="*/ 12 h 17"/>
                  <a:gd name="T36" fmla="*/ 14 w 30"/>
                  <a:gd name="T37" fmla="*/ 14 h 17"/>
                  <a:gd name="T38" fmla="*/ 17 w 30"/>
                  <a:gd name="T39" fmla="*/ 13 h 17"/>
                  <a:gd name="T40" fmla="*/ 19 w 30"/>
                  <a:gd name="T41" fmla="*/ 15 h 17"/>
                  <a:gd name="T42" fmla="*/ 22 w 30"/>
                  <a:gd name="T43" fmla="*/ 14 h 17"/>
                  <a:gd name="T44" fmla="*/ 24 w 30"/>
                  <a:gd name="T45" fmla="*/ 16 h 17"/>
                  <a:gd name="T46" fmla="*/ 26 w 30"/>
                  <a:gd name="T47" fmla="*/ 16 h 17"/>
                  <a:gd name="T48" fmla="*/ 28 w 30"/>
                  <a:gd name="T49" fmla="*/ 17 h 17"/>
                  <a:gd name="T50" fmla="*/ 30 w 30"/>
                  <a:gd name="T51" fmla="*/ 8 h 17"/>
                  <a:gd name="T52" fmla="*/ 29 w 30"/>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7">
                    <a:moveTo>
                      <a:pt x="29" y="7"/>
                    </a:moveTo>
                    <a:cubicBezTo>
                      <a:pt x="28" y="6"/>
                      <a:pt x="27" y="7"/>
                      <a:pt x="26" y="7"/>
                    </a:cubicBezTo>
                    <a:cubicBezTo>
                      <a:pt x="25" y="7"/>
                      <a:pt x="25" y="6"/>
                      <a:pt x="24" y="5"/>
                    </a:cubicBezTo>
                    <a:cubicBezTo>
                      <a:pt x="23" y="5"/>
                      <a:pt x="22" y="6"/>
                      <a:pt x="21" y="6"/>
                    </a:cubicBezTo>
                    <a:cubicBezTo>
                      <a:pt x="20" y="6"/>
                      <a:pt x="20" y="4"/>
                      <a:pt x="19" y="4"/>
                    </a:cubicBezTo>
                    <a:cubicBezTo>
                      <a:pt x="18" y="4"/>
                      <a:pt x="18" y="5"/>
                      <a:pt x="17" y="5"/>
                    </a:cubicBezTo>
                    <a:cubicBezTo>
                      <a:pt x="16" y="4"/>
                      <a:pt x="16" y="3"/>
                      <a:pt x="15" y="3"/>
                    </a:cubicBezTo>
                    <a:cubicBezTo>
                      <a:pt x="14" y="3"/>
                      <a:pt x="13" y="4"/>
                      <a:pt x="12" y="3"/>
                    </a:cubicBezTo>
                    <a:cubicBezTo>
                      <a:pt x="11" y="3"/>
                      <a:pt x="11" y="2"/>
                      <a:pt x="10" y="2"/>
                    </a:cubicBezTo>
                    <a:cubicBezTo>
                      <a:pt x="9" y="2"/>
                      <a:pt x="8" y="2"/>
                      <a:pt x="7" y="2"/>
                    </a:cubicBezTo>
                    <a:cubicBezTo>
                      <a:pt x="6" y="2"/>
                      <a:pt x="6" y="1"/>
                      <a:pt x="5" y="1"/>
                    </a:cubicBezTo>
                    <a:cubicBezTo>
                      <a:pt x="4" y="0"/>
                      <a:pt x="3" y="1"/>
                      <a:pt x="2" y="1"/>
                    </a:cubicBezTo>
                    <a:cubicBezTo>
                      <a:pt x="0" y="10"/>
                      <a:pt x="0" y="10"/>
                      <a:pt x="0" y="10"/>
                    </a:cubicBezTo>
                    <a:cubicBezTo>
                      <a:pt x="1" y="10"/>
                      <a:pt x="2" y="9"/>
                      <a:pt x="3" y="10"/>
                    </a:cubicBezTo>
                    <a:cubicBezTo>
                      <a:pt x="4" y="10"/>
                      <a:pt x="4" y="11"/>
                      <a:pt x="5" y="11"/>
                    </a:cubicBezTo>
                    <a:cubicBezTo>
                      <a:pt x="6" y="11"/>
                      <a:pt x="7" y="11"/>
                      <a:pt x="8" y="11"/>
                    </a:cubicBezTo>
                    <a:cubicBezTo>
                      <a:pt x="9" y="11"/>
                      <a:pt x="9" y="12"/>
                      <a:pt x="10" y="12"/>
                    </a:cubicBezTo>
                    <a:cubicBezTo>
                      <a:pt x="11" y="13"/>
                      <a:pt x="11" y="12"/>
                      <a:pt x="12" y="12"/>
                    </a:cubicBezTo>
                    <a:cubicBezTo>
                      <a:pt x="13" y="12"/>
                      <a:pt x="13" y="13"/>
                      <a:pt x="14" y="14"/>
                    </a:cubicBezTo>
                    <a:cubicBezTo>
                      <a:pt x="15" y="14"/>
                      <a:pt x="16" y="13"/>
                      <a:pt x="17" y="13"/>
                    </a:cubicBezTo>
                    <a:cubicBezTo>
                      <a:pt x="18" y="13"/>
                      <a:pt x="18" y="14"/>
                      <a:pt x="19" y="15"/>
                    </a:cubicBezTo>
                    <a:cubicBezTo>
                      <a:pt x="20" y="15"/>
                      <a:pt x="21" y="14"/>
                      <a:pt x="22" y="14"/>
                    </a:cubicBezTo>
                    <a:cubicBezTo>
                      <a:pt x="23" y="15"/>
                      <a:pt x="23" y="16"/>
                      <a:pt x="24" y="16"/>
                    </a:cubicBezTo>
                    <a:cubicBezTo>
                      <a:pt x="25" y="16"/>
                      <a:pt x="25" y="15"/>
                      <a:pt x="26" y="16"/>
                    </a:cubicBezTo>
                    <a:cubicBezTo>
                      <a:pt x="27" y="16"/>
                      <a:pt x="27" y="16"/>
                      <a:pt x="28" y="17"/>
                    </a:cubicBezTo>
                    <a:cubicBezTo>
                      <a:pt x="30" y="8"/>
                      <a:pt x="30" y="8"/>
                      <a:pt x="30" y="8"/>
                    </a:cubicBezTo>
                    <a:cubicBezTo>
                      <a:pt x="29" y="7"/>
                      <a:pt x="30" y="7"/>
                      <a:pt x="29"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573">
                <a:extLst>
                  <a:ext uri="{FF2B5EF4-FFF2-40B4-BE49-F238E27FC236}">
                    <a16:creationId xmlns:a16="http://schemas.microsoft.com/office/drawing/2014/main" id="{488F90BC-E103-4D13-B12C-83501B8E45A9}"/>
                  </a:ext>
                </a:extLst>
              </p:cNvPr>
              <p:cNvSpPr>
                <a:spLocks/>
              </p:cNvSpPr>
              <p:nvPr/>
            </p:nvSpPr>
            <p:spPr bwMode="auto">
              <a:xfrm>
                <a:off x="5493649" y="5586682"/>
                <a:ext cx="86782" cy="28401"/>
              </a:xfrm>
              <a:custGeom>
                <a:avLst/>
                <a:gdLst>
                  <a:gd name="T0" fmla="*/ 27 w 28"/>
                  <a:gd name="T1" fmla="*/ 6 h 9"/>
                  <a:gd name="T2" fmla="*/ 24 w 28"/>
                  <a:gd name="T3" fmla="*/ 6 h 9"/>
                  <a:gd name="T4" fmla="*/ 22 w 28"/>
                  <a:gd name="T5" fmla="*/ 4 h 9"/>
                  <a:gd name="T6" fmla="*/ 20 w 28"/>
                  <a:gd name="T7" fmla="*/ 5 h 9"/>
                  <a:gd name="T8" fmla="*/ 17 w 28"/>
                  <a:gd name="T9" fmla="*/ 3 h 9"/>
                  <a:gd name="T10" fmla="*/ 15 w 28"/>
                  <a:gd name="T11" fmla="*/ 4 h 9"/>
                  <a:gd name="T12" fmla="*/ 13 w 28"/>
                  <a:gd name="T13" fmla="*/ 2 h 9"/>
                  <a:gd name="T14" fmla="*/ 10 w 28"/>
                  <a:gd name="T15" fmla="*/ 2 h 9"/>
                  <a:gd name="T16" fmla="*/ 8 w 28"/>
                  <a:gd name="T17" fmla="*/ 1 h 9"/>
                  <a:gd name="T18" fmla="*/ 6 w 28"/>
                  <a:gd name="T19" fmla="*/ 1 h 9"/>
                  <a:gd name="T20" fmla="*/ 3 w 28"/>
                  <a:gd name="T21" fmla="*/ 0 h 9"/>
                  <a:gd name="T22" fmla="*/ 0 w 28"/>
                  <a:gd name="T23" fmla="*/ 0 h 9"/>
                  <a:gd name="T24" fmla="*/ 0 w 28"/>
                  <a:gd name="T25" fmla="*/ 3 h 9"/>
                  <a:gd name="T26" fmla="*/ 3 w 28"/>
                  <a:gd name="T27" fmla="*/ 3 h 9"/>
                  <a:gd name="T28" fmla="*/ 5 w 28"/>
                  <a:gd name="T29" fmla="*/ 4 h 9"/>
                  <a:gd name="T30" fmla="*/ 7 w 28"/>
                  <a:gd name="T31" fmla="*/ 4 h 9"/>
                  <a:gd name="T32" fmla="*/ 9 w 28"/>
                  <a:gd name="T33" fmla="*/ 5 h 9"/>
                  <a:gd name="T34" fmla="*/ 12 w 28"/>
                  <a:gd name="T35" fmla="*/ 5 h 9"/>
                  <a:gd name="T36" fmla="*/ 14 w 28"/>
                  <a:gd name="T37" fmla="*/ 6 h 9"/>
                  <a:gd name="T38" fmla="*/ 17 w 28"/>
                  <a:gd name="T39" fmla="*/ 6 h 9"/>
                  <a:gd name="T40" fmla="*/ 19 w 28"/>
                  <a:gd name="T41" fmla="*/ 8 h 9"/>
                  <a:gd name="T42" fmla="*/ 21 w 28"/>
                  <a:gd name="T43" fmla="*/ 7 h 9"/>
                  <a:gd name="T44" fmla="*/ 24 w 28"/>
                  <a:gd name="T45" fmla="*/ 9 h 9"/>
                  <a:gd name="T46" fmla="*/ 26 w 28"/>
                  <a:gd name="T47" fmla="*/ 8 h 9"/>
                  <a:gd name="T48" fmla="*/ 28 w 28"/>
                  <a:gd name="T49" fmla="*/ 9 h 9"/>
                  <a:gd name="T50" fmla="*/ 28 w 28"/>
                  <a:gd name="T51" fmla="*/ 7 h 9"/>
                  <a:gd name="T52" fmla="*/ 27 w 28"/>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9">
                    <a:moveTo>
                      <a:pt x="27" y="6"/>
                    </a:moveTo>
                    <a:cubicBezTo>
                      <a:pt x="26" y="5"/>
                      <a:pt x="25" y="6"/>
                      <a:pt x="24" y="6"/>
                    </a:cubicBezTo>
                    <a:cubicBezTo>
                      <a:pt x="23" y="6"/>
                      <a:pt x="23" y="5"/>
                      <a:pt x="22" y="4"/>
                    </a:cubicBezTo>
                    <a:cubicBezTo>
                      <a:pt x="21" y="4"/>
                      <a:pt x="21" y="5"/>
                      <a:pt x="20" y="5"/>
                    </a:cubicBezTo>
                    <a:cubicBezTo>
                      <a:pt x="19" y="5"/>
                      <a:pt x="18" y="4"/>
                      <a:pt x="17" y="3"/>
                    </a:cubicBezTo>
                    <a:cubicBezTo>
                      <a:pt x="16" y="3"/>
                      <a:pt x="16" y="4"/>
                      <a:pt x="15" y="4"/>
                    </a:cubicBezTo>
                    <a:cubicBezTo>
                      <a:pt x="14" y="3"/>
                      <a:pt x="14" y="2"/>
                      <a:pt x="13" y="2"/>
                    </a:cubicBezTo>
                    <a:cubicBezTo>
                      <a:pt x="12" y="2"/>
                      <a:pt x="11" y="3"/>
                      <a:pt x="10" y="2"/>
                    </a:cubicBezTo>
                    <a:cubicBezTo>
                      <a:pt x="9" y="2"/>
                      <a:pt x="9" y="1"/>
                      <a:pt x="8" y="1"/>
                    </a:cubicBezTo>
                    <a:cubicBezTo>
                      <a:pt x="7" y="1"/>
                      <a:pt x="7" y="2"/>
                      <a:pt x="6" y="1"/>
                    </a:cubicBezTo>
                    <a:cubicBezTo>
                      <a:pt x="4" y="1"/>
                      <a:pt x="5" y="0"/>
                      <a:pt x="3" y="0"/>
                    </a:cubicBezTo>
                    <a:cubicBezTo>
                      <a:pt x="3" y="0"/>
                      <a:pt x="1" y="0"/>
                      <a:pt x="0" y="0"/>
                    </a:cubicBezTo>
                    <a:cubicBezTo>
                      <a:pt x="0" y="3"/>
                      <a:pt x="0" y="3"/>
                      <a:pt x="0" y="3"/>
                    </a:cubicBezTo>
                    <a:cubicBezTo>
                      <a:pt x="1" y="3"/>
                      <a:pt x="2" y="2"/>
                      <a:pt x="3" y="3"/>
                    </a:cubicBezTo>
                    <a:cubicBezTo>
                      <a:pt x="4" y="3"/>
                      <a:pt x="4" y="4"/>
                      <a:pt x="5" y="4"/>
                    </a:cubicBezTo>
                    <a:cubicBezTo>
                      <a:pt x="6" y="4"/>
                      <a:pt x="6" y="3"/>
                      <a:pt x="7" y="4"/>
                    </a:cubicBezTo>
                    <a:cubicBezTo>
                      <a:pt x="8" y="4"/>
                      <a:pt x="8" y="5"/>
                      <a:pt x="9" y="5"/>
                    </a:cubicBezTo>
                    <a:cubicBezTo>
                      <a:pt x="10" y="6"/>
                      <a:pt x="11" y="5"/>
                      <a:pt x="12" y="5"/>
                    </a:cubicBezTo>
                    <a:cubicBezTo>
                      <a:pt x="13" y="5"/>
                      <a:pt x="13" y="6"/>
                      <a:pt x="14" y="6"/>
                    </a:cubicBezTo>
                    <a:cubicBezTo>
                      <a:pt x="15" y="7"/>
                      <a:pt x="16" y="6"/>
                      <a:pt x="17" y="6"/>
                    </a:cubicBezTo>
                    <a:cubicBezTo>
                      <a:pt x="18" y="6"/>
                      <a:pt x="18" y="7"/>
                      <a:pt x="19" y="8"/>
                    </a:cubicBezTo>
                    <a:cubicBezTo>
                      <a:pt x="20" y="8"/>
                      <a:pt x="20" y="7"/>
                      <a:pt x="21" y="7"/>
                    </a:cubicBezTo>
                    <a:cubicBezTo>
                      <a:pt x="22" y="8"/>
                      <a:pt x="22" y="9"/>
                      <a:pt x="24" y="9"/>
                    </a:cubicBezTo>
                    <a:cubicBezTo>
                      <a:pt x="25" y="9"/>
                      <a:pt x="25" y="8"/>
                      <a:pt x="26" y="8"/>
                    </a:cubicBezTo>
                    <a:cubicBezTo>
                      <a:pt x="27" y="9"/>
                      <a:pt x="27" y="9"/>
                      <a:pt x="28" y="9"/>
                    </a:cubicBezTo>
                    <a:cubicBezTo>
                      <a:pt x="28" y="7"/>
                      <a:pt x="28" y="7"/>
                      <a:pt x="28" y="7"/>
                    </a:cubicBezTo>
                    <a:cubicBezTo>
                      <a:pt x="28" y="7"/>
                      <a:pt x="28" y="6"/>
                      <a:pt x="27" y="6"/>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574">
                <a:extLst>
                  <a:ext uri="{FF2B5EF4-FFF2-40B4-BE49-F238E27FC236}">
                    <a16:creationId xmlns:a16="http://schemas.microsoft.com/office/drawing/2014/main" id="{8427BC44-EDC3-4FFF-921A-E1EDF32C9E48}"/>
                  </a:ext>
                </a:extLst>
              </p:cNvPr>
              <p:cNvSpPr>
                <a:spLocks/>
              </p:cNvSpPr>
              <p:nvPr/>
            </p:nvSpPr>
            <p:spPr bwMode="auto">
              <a:xfrm>
                <a:off x="5487337" y="5624551"/>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4 h 9"/>
                  <a:gd name="T18" fmla="*/ 8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2 w 11"/>
                  <a:gd name="T31" fmla="*/ 1 h 9"/>
                  <a:gd name="T32" fmla="*/ 0 w 11"/>
                  <a:gd name="T33" fmla="*/ 1 h 9"/>
                  <a:gd name="T34" fmla="*/ 0 w 11"/>
                  <a:gd name="T35" fmla="*/ 1 h 9"/>
                  <a:gd name="T36" fmla="*/ 2 w 11"/>
                  <a:gd name="T37" fmla="*/ 1 h 9"/>
                  <a:gd name="T38" fmla="*/ 2 w 11"/>
                  <a:gd name="T39" fmla="*/ 3 h 9"/>
                  <a:gd name="T40" fmla="*/ 3 w 11"/>
                  <a:gd name="T41" fmla="*/ 4 h 9"/>
                  <a:gd name="T42" fmla="*/ 4 w 11"/>
                  <a:gd name="T43" fmla="*/ 6 h 9"/>
                  <a:gd name="T44" fmla="*/ 5 w 11"/>
                  <a:gd name="T45" fmla="*/ 7 h 9"/>
                  <a:gd name="T46" fmla="*/ 6 w 11"/>
                  <a:gd name="T47" fmla="*/ 6 h 9"/>
                  <a:gd name="T48" fmla="*/ 8 w 11"/>
                  <a:gd name="T49" fmla="*/ 7 h 9"/>
                  <a:gd name="T50" fmla="*/ 9 w 11"/>
                  <a:gd name="T51" fmla="*/ 7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6"/>
                      <a:pt x="9" y="6"/>
                    </a:cubicBezTo>
                    <a:cubicBezTo>
                      <a:pt x="9" y="6"/>
                      <a:pt x="10" y="6"/>
                      <a:pt x="10" y="6"/>
                    </a:cubicBezTo>
                    <a:cubicBezTo>
                      <a:pt x="10" y="6"/>
                      <a:pt x="10" y="6"/>
                      <a:pt x="10" y="6"/>
                    </a:cubicBezTo>
                    <a:cubicBezTo>
                      <a:pt x="10" y="6"/>
                      <a:pt x="9" y="5"/>
                      <a:pt x="9" y="5"/>
                    </a:cubicBezTo>
                    <a:cubicBezTo>
                      <a:pt x="9" y="5"/>
                      <a:pt x="9" y="5"/>
                      <a:pt x="9" y="5"/>
                    </a:cubicBezTo>
                    <a:cubicBezTo>
                      <a:pt x="9" y="5"/>
                      <a:pt x="10" y="5"/>
                      <a:pt x="10" y="5"/>
                    </a:cubicBezTo>
                    <a:cubicBezTo>
                      <a:pt x="10" y="5"/>
                      <a:pt x="10" y="5"/>
                      <a:pt x="10" y="5"/>
                    </a:cubicBezTo>
                    <a:cubicBezTo>
                      <a:pt x="10" y="5"/>
                      <a:pt x="9" y="4"/>
                      <a:pt x="8" y="4"/>
                    </a:cubicBezTo>
                    <a:cubicBezTo>
                      <a:pt x="8" y="4"/>
                      <a:pt x="8" y="4"/>
                      <a:pt x="8" y="4"/>
                    </a:cubicBezTo>
                    <a:cubicBezTo>
                      <a:pt x="7" y="4"/>
                      <a:pt x="7" y="3"/>
                      <a:pt x="6" y="3"/>
                    </a:cubicBezTo>
                    <a:cubicBezTo>
                      <a:pt x="6" y="3"/>
                      <a:pt x="5" y="2"/>
                      <a:pt x="5" y="2"/>
                    </a:cubicBezTo>
                    <a:cubicBezTo>
                      <a:pt x="5" y="2"/>
                      <a:pt x="4" y="1"/>
                      <a:pt x="4" y="1"/>
                    </a:cubicBezTo>
                    <a:cubicBezTo>
                      <a:pt x="4" y="1"/>
                      <a:pt x="3" y="0"/>
                      <a:pt x="3" y="0"/>
                    </a:cubicBezTo>
                    <a:cubicBezTo>
                      <a:pt x="3" y="0"/>
                      <a:pt x="2" y="0"/>
                      <a:pt x="2" y="0"/>
                    </a:cubicBezTo>
                    <a:cubicBezTo>
                      <a:pt x="2" y="0"/>
                      <a:pt x="2" y="1"/>
                      <a:pt x="2" y="1"/>
                    </a:cubicBezTo>
                    <a:cubicBezTo>
                      <a:pt x="1" y="1"/>
                      <a:pt x="0" y="1"/>
                      <a:pt x="0" y="1"/>
                    </a:cubicBezTo>
                    <a:cubicBezTo>
                      <a:pt x="0" y="1"/>
                      <a:pt x="0" y="1"/>
                      <a:pt x="0" y="1"/>
                    </a:cubicBezTo>
                    <a:cubicBezTo>
                      <a:pt x="1" y="1"/>
                      <a:pt x="1" y="1"/>
                      <a:pt x="2" y="1"/>
                    </a:cubicBezTo>
                    <a:cubicBezTo>
                      <a:pt x="2" y="2"/>
                      <a:pt x="2" y="2"/>
                      <a:pt x="2" y="3"/>
                    </a:cubicBezTo>
                    <a:cubicBezTo>
                      <a:pt x="2" y="3"/>
                      <a:pt x="3" y="4"/>
                      <a:pt x="3" y="4"/>
                    </a:cubicBezTo>
                    <a:cubicBezTo>
                      <a:pt x="3" y="5"/>
                      <a:pt x="4" y="6"/>
                      <a:pt x="4" y="6"/>
                    </a:cubicBezTo>
                    <a:cubicBezTo>
                      <a:pt x="4" y="6"/>
                      <a:pt x="5" y="7"/>
                      <a:pt x="5" y="7"/>
                    </a:cubicBezTo>
                    <a:cubicBezTo>
                      <a:pt x="6" y="7"/>
                      <a:pt x="6" y="6"/>
                      <a:pt x="6" y="6"/>
                    </a:cubicBezTo>
                    <a:cubicBezTo>
                      <a:pt x="7" y="6"/>
                      <a:pt x="7" y="6"/>
                      <a:pt x="8" y="7"/>
                    </a:cubicBezTo>
                    <a:cubicBezTo>
                      <a:pt x="8" y="7"/>
                      <a:pt x="9" y="7"/>
                      <a:pt x="9" y="7"/>
                    </a:cubicBezTo>
                    <a:cubicBezTo>
                      <a:pt x="10" y="8"/>
                      <a:pt x="10" y="8"/>
                      <a:pt x="10" y="9"/>
                    </a:cubicBezTo>
                    <a:cubicBezTo>
                      <a:pt x="11" y="9"/>
                      <a:pt x="11" y="9"/>
                      <a:pt x="11" y="9"/>
                    </a:cubicBezTo>
                    <a:cubicBezTo>
                      <a:pt x="11" y="9"/>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575">
                <a:extLst>
                  <a:ext uri="{FF2B5EF4-FFF2-40B4-BE49-F238E27FC236}">
                    <a16:creationId xmlns:a16="http://schemas.microsoft.com/office/drawing/2014/main" id="{A925FD19-0D0F-481A-A406-3067A53D06EE}"/>
                  </a:ext>
                </a:extLst>
              </p:cNvPr>
              <p:cNvSpPr>
                <a:spLocks/>
              </p:cNvSpPr>
              <p:nvPr/>
            </p:nvSpPr>
            <p:spPr bwMode="auto">
              <a:xfrm>
                <a:off x="5499960" y="5643485"/>
                <a:ext cx="6311" cy="4734"/>
              </a:xfrm>
              <a:custGeom>
                <a:avLst/>
                <a:gdLst>
                  <a:gd name="T0" fmla="*/ 2 w 2"/>
                  <a:gd name="T1" fmla="*/ 1 h 2"/>
                  <a:gd name="T2" fmla="*/ 2 w 2"/>
                  <a:gd name="T3" fmla="*/ 1 h 2"/>
                  <a:gd name="T4" fmla="*/ 1 w 2"/>
                  <a:gd name="T5" fmla="*/ 1 h 2"/>
                  <a:gd name="T6" fmla="*/ 0 w 2"/>
                  <a:gd name="T7" fmla="*/ 2 h 2"/>
                  <a:gd name="T8" fmla="*/ 0 w 2"/>
                  <a:gd name="T9" fmla="*/ 2 h 2"/>
                  <a:gd name="T10" fmla="*/ 1 w 2"/>
                  <a:gd name="T11" fmla="*/ 1 h 2"/>
                  <a:gd name="T12" fmla="*/ 1 w 2"/>
                  <a:gd name="T13" fmla="*/ 0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2" y="1"/>
                      <a:pt x="2" y="1"/>
                    </a:cubicBezTo>
                    <a:cubicBezTo>
                      <a:pt x="2" y="1"/>
                      <a:pt x="2" y="1"/>
                      <a:pt x="1" y="1"/>
                    </a:cubicBezTo>
                    <a:cubicBezTo>
                      <a:pt x="1" y="1"/>
                      <a:pt x="0" y="2"/>
                      <a:pt x="0" y="2"/>
                    </a:cubicBezTo>
                    <a:cubicBezTo>
                      <a:pt x="0" y="2"/>
                      <a:pt x="0" y="2"/>
                      <a:pt x="0" y="2"/>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576">
                <a:extLst>
                  <a:ext uri="{FF2B5EF4-FFF2-40B4-BE49-F238E27FC236}">
                    <a16:creationId xmlns:a16="http://schemas.microsoft.com/office/drawing/2014/main" id="{76F2B680-CFEC-40BC-B151-0F045597852E}"/>
                  </a:ext>
                </a:extLst>
              </p:cNvPr>
              <p:cNvSpPr>
                <a:spLocks/>
              </p:cNvSpPr>
              <p:nvPr/>
            </p:nvSpPr>
            <p:spPr bwMode="auto">
              <a:xfrm>
                <a:off x="5496804" y="5643485"/>
                <a:ext cx="6311" cy="1578"/>
              </a:xfrm>
              <a:custGeom>
                <a:avLst/>
                <a:gdLst>
                  <a:gd name="T0" fmla="*/ 2 w 2"/>
                  <a:gd name="T1" fmla="*/ 0 h 1"/>
                  <a:gd name="T2" fmla="*/ 2 w 2"/>
                  <a:gd name="T3" fmla="*/ 0 h 1"/>
                  <a:gd name="T4" fmla="*/ 1 w 2"/>
                  <a:gd name="T5" fmla="*/ 0 h 1"/>
                  <a:gd name="T6" fmla="*/ 1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1"/>
                      <a:pt x="1" y="1"/>
                      <a:pt x="1"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577">
                <a:extLst>
                  <a:ext uri="{FF2B5EF4-FFF2-40B4-BE49-F238E27FC236}">
                    <a16:creationId xmlns:a16="http://schemas.microsoft.com/office/drawing/2014/main" id="{7FDAE099-3FD0-49B9-B6C6-384A9523B6F7}"/>
                  </a:ext>
                </a:extLst>
              </p:cNvPr>
              <p:cNvSpPr>
                <a:spLocks/>
              </p:cNvSpPr>
              <p:nvPr/>
            </p:nvSpPr>
            <p:spPr bwMode="auto">
              <a:xfrm>
                <a:off x="5493649" y="5645063"/>
                <a:ext cx="9467" cy="3156"/>
              </a:xfrm>
              <a:custGeom>
                <a:avLst/>
                <a:gdLst>
                  <a:gd name="T0" fmla="*/ 4 w 6"/>
                  <a:gd name="T1" fmla="*/ 2 h 2"/>
                  <a:gd name="T2" fmla="*/ 2 w 6"/>
                  <a:gd name="T3" fmla="*/ 2 h 2"/>
                  <a:gd name="T4" fmla="*/ 2 w 6"/>
                  <a:gd name="T5" fmla="*/ 0 h 2"/>
                  <a:gd name="T6" fmla="*/ 2 w 6"/>
                  <a:gd name="T7" fmla="*/ 2 h 2"/>
                  <a:gd name="T8" fmla="*/ 0 w 6"/>
                  <a:gd name="T9" fmla="*/ 0 h 2"/>
                  <a:gd name="T10" fmla="*/ 2 w 6"/>
                  <a:gd name="T11" fmla="*/ 2 h 2"/>
                  <a:gd name="T12" fmla="*/ 2 w 6"/>
                  <a:gd name="T13" fmla="*/ 2 h 2"/>
                  <a:gd name="T14" fmla="*/ 4 w 6"/>
                  <a:gd name="T15" fmla="*/ 2 h 2"/>
                  <a:gd name="T16" fmla="*/ 4 w 6"/>
                  <a:gd name="T17" fmla="*/ 2 h 2"/>
                  <a:gd name="T18" fmla="*/ 4 w 6"/>
                  <a:gd name="T19" fmla="*/ 2 h 2"/>
                  <a:gd name="T20" fmla="*/ 6 w 6"/>
                  <a:gd name="T21" fmla="*/ 2 h 2"/>
                  <a:gd name="T22" fmla="*/ 4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2"/>
                    </a:moveTo>
                    <a:lnTo>
                      <a:pt x="2" y="2"/>
                    </a:lnTo>
                    <a:lnTo>
                      <a:pt x="2" y="0"/>
                    </a:lnTo>
                    <a:lnTo>
                      <a:pt x="2" y="2"/>
                    </a:lnTo>
                    <a:lnTo>
                      <a:pt x="0" y="0"/>
                    </a:lnTo>
                    <a:lnTo>
                      <a:pt x="2" y="2"/>
                    </a:lnTo>
                    <a:lnTo>
                      <a:pt x="2" y="2"/>
                    </a:lnTo>
                    <a:lnTo>
                      <a:pt x="4" y="2"/>
                    </a:lnTo>
                    <a:lnTo>
                      <a:pt x="4" y="2"/>
                    </a:lnTo>
                    <a:lnTo>
                      <a:pt x="4" y="2"/>
                    </a:lnTo>
                    <a:lnTo>
                      <a:pt x="6" y="2"/>
                    </a:lnTo>
                    <a:lnTo>
                      <a:pt x="4"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578">
                <a:extLst>
                  <a:ext uri="{FF2B5EF4-FFF2-40B4-BE49-F238E27FC236}">
                    <a16:creationId xmlns:a16="http://schemas.microsoft.com/office/drawing/2014/main" id="{FE7DD41C-87A5-4C76-874C-0720C13B0BB6}"/>
                  </a:ext>
                </a:extLst>
              </p:cNvPr>
              <p:cNvSpPr>
                <a:spLocks/>
              </p:cNvSpPr>
              <p:nvPr/>
            </p:nvSpPr>
            <p:spPr bwMode="auto">
              <a:xfrm>
                <a:off x="5493649" y="5643485"/>
                <a:ext cx="6311" cy="1578"/>
              </a:xfrm>
              <a:custGeom>
                <a:avLst/>
                <a:gdLst>
                  <a:gd name="T0" fmla="*/ 2 w 4"/>
                  <a:gd name="T1" fmla="*/ 1 h 1"/>
                  <a:gd name="T2" fmla="*/ 2 w 4"/>
                  <a:gd name="T3" fmla="*/ 1 h 1"/>
                  <a:gd name="T4" fmla="*/ 0 w 4"/>
                  <a:gd name="T5" fmla="*/ 0 h 1"/>
                  <a:gd name="T6" fmla="*/ 2 w 4"/>
                  <a:gd name="T7" fmla="*/ 1 h 1"/>
                  <a:gd name="T8" fmla="*/ 0 w 4"/>
                  <a:gd name="T9" fmla="*/ 1 h 1"/>
                  <a:gd name="T10" fmla="*/ 0 w 4"/>
                  <a:gd name="T11" fmla="*/ 1 h 1"/>
                  <a:gd name="T12" fmla="*/ 0 w 4"/>
                  <a:gd name="T13" fmla="*/ 1 h 1"/>
                  <a:gd name="T14" fmla="*/ 2 w 4"/>
                  <a:gd name="T15" fmla="*/ 1 h 1"/>
                  <a:gd name="T16" fmla="*/ 2 w 4"/>
                  <a:gd name="T17" fmla="*/ 1 h 1"/>
                  <a:gd name="T18" fmla="*/ 2 w 4"/>
                  <a:gd name="T19" fmla="*/ 1 h 1"/>
                  <a:gd name="T20" fmla="*/ 4 w 4"/>
                  <a:gd name="T21" fmla="*/ 1 h 1"/>
                  <a:gd name="T22" fmla="*/ 2 w 4"/>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2" y="1"/>
                    </a:moveTo>
                    <a:lnTo>
                      <a:pt x="2" y="1"/>
                    </a:lnTo>
                    <a:lnTo>
                      <a:pt x="0" y="0"/>
                    </a:lnTo>
                    <a:lnTo>
                      <a:pt x="2" y="1"/>
                    </a:lnTo>
                    <a:lnTo>
                      <a:pt x="0" y="1"/>
                    </a:lnTo>
                    <a:lnTo>
                      <a:pt x="0" y="1"/>
                    </a:lnTo>
                    <a:lnTo>
                      <a:pt x="0" y="1"/>
                    </a:lnTo>
                    <a:lnTo>
                      <a:pt x="2" y="1"/>
                    </a:lnTo>
                    <a:lnTo>
                      <a:pt x="2" y="1"/>
                    </a:lnTo>
                    <a:lnTo>
                      <a:pt x="2" y="1"/>
                    </a:lnTo>
                    <a:lnTo>
                      <a:pt x="4" y="1"/>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Oval 579">
                <a:extLst>
                  <a:ext uri="{FF2B5EF4-FFF2-40B4-BE49-F238E27FC236}">
                    <a16:creationId xmlns:a16="http://schemas.microsoft.com/office/drawing/2014/main" id="{64DE721E-97E0-48C1-A06D-D61FF3B7CE6A}"/>
                  </a:ext>
                </a:extLst>
              </p:cNvPr>
              <p:cNvSpPr>
                <a:spLocks noChangeArrowheads="1"/>
              </p:cNvSpPr>
              <p:nvPr/>
            </p:nvSpPr>
            <p:spPr bwMode="auto">
              <a:xfrm>
                <a:off x="5496804" y="5627706"/>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Freeform 580">
                <a:extLst>
                  <a:ext uri="{FF2B5EF4-FFF2-40B4-BE49-F238E27FC236}">
                    <a16:creationId xmlns:a16="http://schemas.microsoft.com/office/drawing/2014/main" id="{49FA3E7F-DCAA-4D31-A731-031A5B53751D}"/>
                  </a:ext>
                </a:extLst>
              </p:cNvPr>
              <p:cNvSpPr>
                <a:spLocks/>
              </p:cNvSpPr>
              <p:nvPr/>
            </p:nvSpPr>
            <p:spPr bwMode="auto">
              <a:xfrm>
                <a:off x="5528361" y="5634018"/>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5 h 9"/>
                  <a:gd name="T18" fmla="*/ 7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1 w 11"/>
                  <a:gd name="T31" fmla="*/ 1 h 9"/>
                  <a:gd name="T32" fmla="*/ 0 w 11"/>
                  <a:gd name="T33" fmla="*/ 1 h 9"/>
                  <a:gd name="T34" fmla="*/ 0 w 11"/>
                  <a:gd name="T35" fmla="*/ 1 h 9"/>
                  <a:gd name="T36" fmla="*/ 2 w 11"/>
                  <a:gd name="T37" fmla="*/ 2 h 9"/>
                  <a:gd name="T38" fmla="*/ 2 w 11"/>
                  <a:gd name="T39" fmla="*/ 3 h 9"/>
                  <a:gd name="T40" fmla="*/ 3 w 11"/>
                  <a:gd name="T41" fmla="*/ 4 h 9"/>
                  <a:gd name="T42" fmla="*/ 4 w 11"/>
                  <a:gd name="T43" fmla="*/ 6 h 9"/>
                  <a:gd name="T44" fmla="*/ 5 w 11"/>
                  <a:gd name="T45" fmla="*/ 7 h 9"/>
                  <a:gd name="T46" fmla="*/ 6 w 11"/>
                  <a:gd name="T47" fmla="*/ 7 h 9"/>
                  <a:gd name="T48" fmla="*/ 8 w 11"/>
                  <a:gd name="T49" fmla="*/ 7 h 9"/>
                  <a:gd name="T50" fmla="*/ 9 w 11"/>
                  <a:gd name="T51" fmla="*/ 8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7"/>
                      <a:pt x="9" y="6"/>
                    </a:cubicBezTo>
                    <a:cubicBezTo>
                      <a:pt x="9" y="6"/>
                      <a:pt x="10" y="6"/>
                      <a:pt x="10" y="6"/>
                    </a:cubicBezTo>
                    <a:cubicBezTo>
                      <a:pt x="10" y="6"/>
                      <a:pt x="10" y="6"/>
                      <a:pt x="10" y="6"/>
                    </a:cubicBezTo>
                    <a:cubicBezTo>
                      <a:pt x="9" y="6"/>
                      <a:pt x="9" y="6"/>
                      <a:pt x="9" y="5"/>
                    </a:cubicBezTo>
                    <a:cubicBezTo>
                      <a:pt x="8" y="5"/>
                      <a:pt x="9" y="5"/>
                      <a:pt x="9" y="5"/>
                    </a:cubicBezTo>
                    <a:cubicBezTo>
                      <a:pt x="9" y="5"/>
                      <a:pt x="9" y="5"/>
                      <a:pt x="10" y="5"/>
                    </a:cubicBezTo>
                    <a:cubicBezTo>
                      <a:pt x="10" y="5"/>
                      <a:pt x="10" y="5"/>
                      <a:pt x="10" y="5"/>
                    </a:cubicBezTo>
                    <a:cubicBezTo>
                      <a:pt x="10" y="5"/>
                      <a:pt x="9" y="5"/>
                      <a:pt x="8" y="5"/>
                    </a:cubicBezTo>
                    <a:cubicBezTo>
                      <a:pt x="8" y="4"/>
                      <a:pt x="8" y="4"/>
                      <a:pt x="7" y="4"/>
                    </a:cubicBezTo>
                    <a:cubicBezTo>
                      <a:pt x="7" y="4"/>
                      <a:pt x="6" y="4"/>
                      <a:pt x="6" y="3"/>
                    </a:cubicBezTo>
                    <a:cubicBezTo>
                      <a:pt x="6" y="3"/>
                      <a:pt x="5" y="2"/>
                      <a:pt x="5" y="2"/>
                    </a:cubicBezTo>
                    <a:cubicBezTo>
                      <a:pt x="4" y="2"/>
                      <a:pt x="4" y="1"/>
                      <a:pt x="4" y="1"/>
                    </a:cubicBezTo>
                    <a:cubicBezTo>
                      <a:pt x="4" y="1"/>
                      <a:pt x="3" y="0"/>
                      <a:pt x="3" y="0"/>
                    </a:cubicBezTo>
                    <a:cubicBezTo>
                      <a:pt x="2" y="0"/>
                      <a:pt x="2" y="0"/>
                      <a:pt x="2" y="0"/>
                    </a:cubicBezTo>
                    <a:cubicBezTo>
                      <a:pt x="2" y="1"/>
                      <a:pt x="1" y="1"/>
                      <a:pt x="1" y="1"/>
                    </a:cubicBezTo>
                    <a:cubicBezTo>
                      <a:pt x="1" y="1"/>
                      <a:pt x="0" y="1"/>
                      <a:pt x="0" y="1"/>
                    </a:cubicBezTo>
                    <a:cubicBezTo>
                      <a:pt x="0" y="1"/>
                      <a:pt x="0" y="1"/>
                      <a:pt x="0" y="1"/>
                    </a:cubicBezTo>
                    <a:cubicBezTo>
                      <a:pt x="0" y="1"/>
                      <a:pt x="1" y="1"/>
                      <a:pt x="2" y="2"/>
                    </a:cubicBezTo>
                    <a:cubicBezTo>
                      <a:pt x="2" y="2"/>
                      <a:pt x="2" y="2"/>
                      <a:pt x="2" y="3"/>
                    </a:cubicBezTo>
                    <a:cubicBezTo>
                      <a:pt x="2" y="3"/>
                      <a:pt x="2" y="4"/>
                      <a:pt x="3" y="4"/>
                    </a:cubicBezTo>
                    <a:cubicBezTo>
                      <a:pt x="3" y="5"/>
                      <a:pt x="3" y="6"/>
                      <a:pt x="4" y="6"/>
                    </a:cubicBezTo>
                    <a:cubicBezTo>
                      <a:pt x="4" y="7"/>
                      <a:pt x="5" y="7"/>
                      <a:pt x="5" y="7"/>
                    </a:cubicBezTo>
                    <a:cubicBezTo>
                      <a:pt x="6" y="7"/>
                      <a:pt x="6" y="7"/>
                      <a:pt x="6" y="7"/>
                    </a:cubicBezTo>
                    <a:cubicBezTo>
                      <a:pt x="7" y="6"/>
                      <a:pt x="7" y="7"/>
                      <a:pt x="8" y="7"/>
                    </a:cubicBezTo>
                    <a:cubicBezTo>
                      <a:pt x="8" y="7"/>
                      <a:pt x="9" y="7"/>
                      <a:pt x="9" y="8"/>
                    </a:cubicBezTo>
                    <a:cubicBezTo>
                      <a:pt x="9" y="8"/>
                      <a:pt x="10" y="8"/>
                      <a:pt x="10" y="9"/>
                    </a:cubicBezTo>
                    <a:cubicBezTo>
                      <a:pt x="11" y="9"/>
                      <a:pt x="11" y="9"/>
                      <a:pt x="11" y="9"/>
                    </a:cubicBezTo>
                    <a:cubicBezTo>
                      <a:pt x="11" y="9"/>
                      <a:pt x="10"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581">
                <a:extLst>
                  <a:ext uri="{FF2B5EF4-FFF2-40B4-BE49-F238E27FC236}">
                    <a16:creationId xmlns:a16="http://schemas.microsoft.com/office/drawing/2014/main" id="{D4FEEE32-225F-4A72-8320-C4BBFCD58A41}"/>
                  </a:ext>
                </a:extLst>
              </p:cNvPr>
              <p:cNvSpPr>
                <a:spLocks/>
              </p:cNvSpPr>
              <p:nvPr/>
            </p:nvSpPr>
            <p:spPr bwMode="auto">
              <a:xfrm>
                <a:off x="5540984" y="5654530"/>
                <a:ext cx="6311" cy="3156"/>
              </a:xfrm>
              <a:custGeom>
                <a:avLst/>
                <a:gdLst>
                  <a:gd name="T0" fmla="*/ 2 w 2"/>
                  <a:gd name="T1" fmla="*/ 0 h 1"/>
                  <a:gd name="T2" fmla="*/ 2 w 2"/>
                  <a:gd name="T3" fmla="*/ 0 h 1"/>
                  <a:gd name="T4" fmla="*/ 1 w 2"/>
                  <a:gd name="T5" fmla="*/ 0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0"/>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582">
                <a:extLst>
                  <a:ext uri="{FF2B5EF4-FFF2-40B4-BE49-F238E27FC236}">
                    <a16:creationId xmlns:a16="http://schemas.microsoft.com/office/drawing/2014/main" id="{5F7C7491-090A-42F4-9764-FBA4BDCD1E1B}"/>
                  </a:ext>
                </a:extLst>
              </p:cNvPr>
              <p:cNvSpPr>
                <a:spLocks/>
              </p:cNvSpPr>
              <p:nvPr/>
            </p:nvSpPr>
            <p:spPr bwMode="auto">
              <a:xfrm>
                <a:off x="5537828" y="5651374"/>
                <a:ext cx="6311" cy="3156"/>
              </a:xfrm>
              <a:custGeom>
                <a:avLst/>
                <a:gdLst>
                  <a:gd name="T0" fmla="*/ 2 w 2"/>
                  <a:gd name="T1" fmla="*/ 0 h 1"/>
                  <a:gd name="T2" fmla="*/ 2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1"/>
                    </a:cubicBezTo>
                    <a:cubicBezTo>
                      <a:pt x="1" y="1"/>
                      <a:pt x="1" y="1"/>
                      <a:pt x="1" y="1"/>
                    </a:cubicBezTo>
                    <a:cubicBezTo>
                      <a:pt x="1" y="1"/>
                      <a:pt x="0" y="1"/>
                      <a:pt x="0" y="1"/>
                    </a:cubicBezTo>
                    <a:cubicBezTo>
                      <a:pt x="0" y="1"/>
                      <a:pt x="0" y="1"/>
                      <a:pt x="0" y="1"/>
                    </a:cubicBezTo>
                    <a:cubicBezTo>
                      <a:pt x="1" y="1"/>
                      <a:pt x="1" y="1"/>
                      <a:pt x="1" y="1"/>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583">
                <a:extLst>
                  <a:ext uri="{FF2B5EF4-FFF2-40B4-BE49-F238E27FC236}">
                    <a16:creationId xmlns:a16="http://schemas.microsoft.com/office/drawing/2014/main" id="{F800A6FF-C8BC-4323-B327-895C83444953}"/>
                  </a:ext>
                </a:extLst>
              </p:cNvPr>
              <p:cNvSpPr>
                <a:spLocks/>
              </p:cNvSpPr>
              <p:nvPr/>
            </p:nvSpPr>
            <p:spPr bwMode="auto">
              <a:xfrm>
                <a:off x="5534673" y="5657686"/>
                <a:ext cx="9467" cy="0"/>
              </a:xfrm>
              <a:custGeom>
                <a:avLst/>
                <a:gdLst>
                  <a:gd name="T0" fmla="*/ 4 w 6"/>
                  <a:gd name="T1" fmla="*/ 2 w 6"/>
                  <a:gd name="T2" fmla="*/ 0 w 6"/>
                  <a:gd name="T3" fmla="*/ 2 w 6"/>
                  <a:gd name="T4" fmla="*/ 0 w 6"/>
                  <a:gd name="T5" fmla="*/ 2 w 6"/>
                  <a:gd name="T6" fmla="*/ 0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0" y="0"/>
                    </a:lnTo>
                    <a:lnTo>
                      <a:pt x="2" y="0"/>
                    </a:lnTo>
                    <a:lnTo>
                      <a:pt x="0" y="0"/>
                    </a:lnTo>
                    <a:lnTo>
                      <a:pt x="2" y="0"/>
                    </a:lnTo>
                    <a:lnTo>
                      <a:pt x="0"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584">
                <a:extLst>
                  <a:ext uri="{FF2B5EF4-FFF2-40B4-BE49-F238E27FC236}">
                    <a16:creationId xmlns:a16="http://schemas.microsoft.com/office/drawing/2014/main" id="{8E141979-BE55-419F-9625-421275C5361E}"/>
                  </a:ext>
                </a:extLst>
              </p:cNvPr>
              <p:cNvSpPr>
                <a:spLocks/>
              </p:cNvSpPr>
              <p:nvPr/>
            </p:nvSpPr>
            <p:spPr bwMode="auto">
              <a:xfrm>
                <a:off x="5531517" y="5654530"/>
                <a:ext cx="9467" cy="0"/>
              </a:xfrm>
              <a:custGeom>
                <a:avLst/>
                <a:gdLst>
                  <a:gd name="T0" fmla="*/ 4 w 6"/>
                  <a:gd name="T1" fmla="*/ 4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4"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585">
                <a:extLst>
                  <a:ext uri="{FF2B5EF4-FFF2-40B4-BE49-F238E27FC236}">
                    <a16:creationId xmlns:a16="http://schemas.microsoft.com/office/drawing/2014/main" id="{A3C965A0-4C61-4030-A944-FF3325C220AB}"/>
                  </a:ext>
                </a:extLst>
              </p:cNvPr>
              <p:cNvSpPr>
                <a:spLocks/>
              </p:cNvSpPr>
              <p:nvPr/>
            </p:nvSpPr>
            <p:spPr bwMode="auto">
              <a:xfrm>
                <a:off x="5534673" y="5637173"/>
                <a:ext cx="315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586">
                <a:extLst>
                  <a:ext uri="{FF2B5EF4-FFF2-40B4-BE49-F238E27FC236}">
                    <a16:creationId xmlns:a16="http://schemas.microsoft.com/office/drawing/2014/main" id="{9EC7CA51-1CF9-47DE-AF82-C345D0A9A4C2}"/>
                  </a:ext>
                </a:extLst>
              </p:cNvPr>
              <p:cNvSpPr>
                <a:spLocks/>
              </p:cNvSpPr>
              <p:nvPr/>
            </p:nvSpPr>
            <p:spPr bwMode="auto">
              <a:xfrm>
                <a:off x="5496804" y="5663997"/>
                <a:ext cx="34713" cy="25246"/>
              </a:xfrm>
              <a:custGeom>
                <a:avLst/>
                <a:gdLst>
                  <a:gd name="T0" fmla="*/ 10 w 11"/>
                  <a:gd name="T1" fmla="*/ 8 h 8"/>
                  <a:gd name="T2" fmla="*/ 9 w 11"/>
                  <a:gd name="T3" fmla="*/ 5 h 8"/>
                  <a:gd name="T4" fmla="*/ 10 w 11"/>
                  <a:gd name="T5" fmla="*/ 5 h 8"/>
                  <a:gd name="T6" fmla="*/ 10 w 11"/>
                  <a:gd name="T7" fmla="*/ 5 h 8"/>
                  <a:gd name="T8" fmla="*/ 9 w 11"/>
                  <a:gd name="T9" fmla="*/ 5 h 8"/>
                  <a:gd name="T10" fmla="*/ 9 w 11"/>
                  <a:gd name="T11" fmla="*/ 4 h 8"/>
                  <a:gd name="T12" fmla="*/ 10 w 11"/>
                  <a:gd name="T13" fmla="*/ 4 h 8"/>
                  <a:gd name="T14" fmla="*/ 10 w 11"/>
                  <a:gd name="T15" fmla="*/ 4 h 8"/>
                  <a:gd name="T16" fmla="*/ 8 w 11"/>
                  <a:gd name="T17" fmla="*/ 4 h 8"/>
                  <a:gd name="T18" fmla="*/ 8 w 11"/>
                  <a:gd name="T19" fmla="*/ 4 h 8"/>
                  <a:gd name="T20" fmla="*/ 6 w 11"/>
                  <a:gd name="T21" fmla="*/ 3 h 8"/>
                  <a:gd name="T22" fmla="*/ 5 w 11"/>
                  <a:gd name="T23" fmla="*/ 1 h 8"/>
                  <a:gd name="T24" fmla="*/ 4 w 11"/>
                  <a:gd name="T25" fmla="*/ 0 h 8"/>
                  <a:gd name="T26" fmla="*/ 3 w 11"/>
                  <a:gd name="T27" fmla="*/ 0 h 8"/>
                  <a:gd name="T28" fmla="*/ 2 w 11"/>
                  <a:gd name="T29" fmla="*/ 0 h 8"/>
                  <a:gd name="T30" fmla="*/ 2 w 11"/>
                  <a:gd name="T31" fmla="*/ 0 h 8"/>
                  <a:gd name="T32" fmla="*/ 0 w 11"/>
                  <a:gd name="T33" fmla="*/ 0 h 8"/>
                  <a:gd name="T34" fmla="*/ 0 w 11"/>
                  <a:gd name="T35" fmla="*/ 1 h 8"/>
                  <a:gd name="T36" fmla="*/ 2 w 11"/>
                  <a:gd name="T37" fmla="*/ 1 h 8"/>
                  <a:gd name="T38" fmla="*/ 2 w 11"/>
                  <a:gd name="T39" fmla="*/ 2 h 8"/>
                  <a:gd name="T40" fmla="*/ 3 w 11"/>
                  <a:gd name="T41" fmla="*/ 4 h 8"/>
                  <a:gd name="T42" fmla="*/ 4 w 11"/>
                  <a:gd name="T43" fmla="*/ 6 h 8"/>
                  <a:gd name="T44" fmla="*/ 6 w 11"/>
                  <a:gd name="T45" fmla="*/ 6 h 8"/>
                  <a:gd name="T46" fmla="*/ 6 w 11"/>
                  <a:gd name="T47" fmla="*/ 6 h 8"/>
                  <a:gd name="T48" fmla="*/ 8 w 11"/>
                  <a:gd name="T49" fmla="*/ 6 h 8"/>
                  <a:gd name="T50" fmla="*/ 9 w 11"/>
                  <a:gd name="T51" fmla="*/ 7 h 8"/>
                  <a:gd name="T52" fmla="*/ 11 w 11"/>
                  <a:gd name="T53" fmla="*/ 8 h 8"/>
                  <a:gd name="T54" fmla="*/ 11 w 11"/>
                  <a:gd name="T55" fmla="*/ 8 h 8"/>
                  <a:gd name="T56" fmla="*/ 10 w 11"/>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8">
                    <a:moveTo>
                      <a:pt x="10" y="8"/>
                    </a:moveTo>
                    <a:cubicBezTo>
                      <a:pt x="10" y="7"/>
                      <a:pt x="9" y="6"/>
                      <a:pt x="9" y="5"/>
                    </a:cubicBezTo>
                    <a:cubicBezTo>
                      <a:pt x="9" y="5"/>
                      <a:pt x="10" y="5"/>
                      <a:pt x="10" y="5"/>
                    </a:cubicBezTo>
                    <a:cubicBezTo>
                      <a:pt x="10" y="5"/>
                      <a:pt x="10" y="5"/>
                      <a:pt x="10" y="5"/>
                    </a:cubicBezTo>
                    <a:cubicBezTo>
                      <a:pt x="10" y="5"/>
                      <a:pt x="9" y="5"/>
                      <a:pt x="9" y="5"/>
                    </a:cubicBezTo>
                    <a:cubicBezTo>
                      <a:pt x="9" y="5"/>
                      <a:pt x="9" y="4"/>
                      <a:pt x="9" y="4"/>
                    </a:cubicBezTo>
                    <a:cubicBezTo>
                      <a:pt x="9" y="4"/>
                      <a:pt x="10" y="4"/>
                      <a:pt x="10" y="4"/>
                    </a:cubicBezTo>
                    <a:cubicBezTo>
                      <a:pt x="10" y="4"/>
                      <a:pt x="10" y="4"/>
                      <a:pt x="10" y="4"/>
                    </a:cubicBezTo>
                    <a:cubicBezTo>
                      <a:pt x="10" y="4"/>
                      <a:pt x="9" y="4"/>
                      <a:pt x="8" y="4"/>
                    </a:cubicBezTo>
                    <a:cubicBezTo>
                      <a:pt x="8" y="4"/>
                      <a:pt x="8" y="4"/>
                      <a:pt x="8" y="4"/>
                    </a:cubicBezTo>
                    <a:cubicBezTo>
                      <a:pt x="7" y="3"/>
                      <a:pt x="7" y="3"/>
                      <a:pt x="6" y="3"/>
                    </a:cubicBezTo>
                    <a:cubicBezTo>
                      <a:pt x="6" y="2"/>
                      <a:pt x="5" y="2"/>
                      <a:pt x="5" y="1"/>
                    </a:cubicBezTo>
                    <a:cubicBezTo>
                      <a:pt x="5" y="1"/>
                      <a:pt x="4" y="1"/>
                      <a:pt x="4" y="0"/>
                    </a:cubicBezTo>
                    <a:cubicBezTo>
                      <a:pt x="4" y="0"/>
                      <a:pt x="3" y="0"/>
                      <a:pt x="3" y="0"/>
                    </a:cubicBezTo>
                    <a:cubicBezTo>
                      <a:pt x="3" y="0"/>
                      <a:pt x="2" y="0"/>
                      <a:pt x="2" y="0"/>
                    </a:cubicBezTo>
                    <a:cubicBezTo>
                      <a:pt x="2" y="0"/>
                      <a:pt x="2" y="0"/>
                      <a:pt x="2" y="0"/>
                    </a:cubicBezTo>
                    <a:cubicBezTo>
                      <a:pt x="1" y="0"/>
                      <a:pt x="0" y="0"/>
                      <a:pt x="0" y="0"/>
                    </a:cubicBezTo>
                    <a:cubicBezTo>
                      <a:pt x="0" y="0"/>
                      <a:pt x="0" y="0"/>
                      <a:pt x="0" y="1"/>
                    </a:cubicBezTo>
                    <a:cubicBezTo>
                      <a:pt x="1" y="1"/>
                      <a:pt x="1" y="1"/>
                      <a:pt x="2" y="1"/>
                    </a:cubicBezTo>
                    <a:cubicBezTo>
                      <a:pt x="2" y="1"/>
                      <a:pt x="2" y="2"/>
                      <a:pt x="2" y="2"/>
                    </a:cubicBezTo>
                    <a:cubicBezTo>
                      <a:pt x="2" y="3"/>
                      <a:pt x="3" y="3"/>
                      <a:pt x="3" y="4"/>
                    </a:cubicBezTo>
                    <a:cubicBezTo>
                      <a:pt x="3" y="4"/>
                      <a:pt x="4" y="5"/>
                      <a:pt x="4" y="6"/>
                    </a:cubicBezTo>
                    <a:cubicBezTo>
                      <a:pt x="4" y="6"/>
                      <a:pt x="5" y="6"/>
                      <a:pt x="6" y="6"/>
                    </a:cubicBezTo>
                    <a:cubicBezTo>
                      <a:pt x="6" y="6"/>
                      <a:pt x="6" y="6"/>
                      <a:pt x="6" y="6"/>
                    </a:cubicBezTo>
                    <a:cubicBezTo>
                      <a:pt x="7" y="6"/>
                      <a:pt x="7" y="6"/>
                      <a:pt x="8" y="6"/>
                    </a:cubicBezTo>
                    <a:cubicBezTo>
                      <a:pt x="8" y="6"/>
                      <a:pt x="9" y="7"/>
                      <a:pt x="9" y="7"/>
                    </a:cubicBezTo>
                    <a:cubicBezTo>
                      <a:pt x="10" y="7"/>
                      <a:pt x="10" y="8"/>
                      <a:pt x="11" y="8"/>
                    </a:cubicBezTo>
                    <a:cubicBezTo>
                      <a:pt x="11" y="8"/>
                      <a:pt x="11" y="8"/>
                      <a:pt x="11" y="8"/>
                    </a:cubicBezTo>
                    <a:cubicBezTo>
                      <a:pt x="11" y="8"/>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587">
                <a:extLst>
                  <a:ext uri="{FF2B5EF4-FFF2-40B4-BE49-F238E27FC236}">
                    <a16:creationId xmlns:a16="http://schemas.microsoft.com/office/drawing/2014/main" id="{26F6E2CA-F4E3-44A5-8D9A-A44C22223E0A}"/>
                  </a:ext>
                </a:extLst>
              </p:cNvPr>
              <p:cNvSpPr>
                <a:spLocks/>
              </p:cNvSpPr>
              <p:nvPr/>
            </p:nvSpPr>
            <p:spPr bwMode="auto">
              <a:xfrm>
                <a:off x="5509427" y="5682931"/>
                <a:ext cx="6311" cy="3156"/>
              </a:xfrm>
              <a:custGeom>
                <a:avLst/>
                <a:gdLst>
                  <a:gd name="T0" fmla="*/ 2 w 2"/>
                  <a:gd name="T1" fmla="*/ 0 h 1"/>
                  <a:gd name="T2" fmla="*/ 2 w 2"/>
                  <a:gd name="T3" fmla="*/ 0 h 1"/>
                  <a:gd name="T4" fmla="*/ 1 w 2"/>
                  <a:gd name="T5" fmla="*/ 1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1"/>
                      <a:pt x="2" y="1"/>
                      <a:pt x="1" y="1"/>
                    </a:cubicBezTo>
                    <a:cubicBezTo>
                      <a:pt x="1" y="1"/>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588">
                <a:extLst>
                  <a:ext uri="{FF2B5EF4-FFF2-40B4-BE49-F238E27FC236}">
                    <a16:creationId xmlns:a16="http://schemas.microsoft.com/office/drawing/2014/main" id="{8C6CC652-1C1C-4EFE-8461-AD77EA6E4E67}"/>
                  </a:ext>
                </a:extLst>
              </p:cNvPr>
              <p:cNvSpPr>
                <a:spLocks/>
              </p:cNvSpPr>
              <p:nvPr/>
            </p:nvSpPr>
            <p:spPr bwMode="auto">
              <a:xfrm>
                <a:off x="5506271" y="5682931"/>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589">
                <a:extLst>
                  <a:ext uri="{FF2B5EF4-FFF2-40B4-BE49-F238E27FC236}">
                    <a16:creationId xmlns:a16="http://schemas.microsoft.com/office/drawing/2014/main" id="{F228296B-80CC-403E-A665-965ACD1C95BE}"/>
                  </a:ext>
                </a:extLst>
              </p:cNvPr>
              <p:cNvSpPr>
                <a:spLocks/>
              </p:cNvSpPr>
              <p:nvPr/>
            </p:nvSpPr>
            <p:spPr bwMode="auto">
              <a:xfrm>
                <a:off x="5503116" y="5686087"/>
                <a:ext cx="9467" cy="0"/>
              </a:xfrm>
              <a:custGeom>
                <a:avLst/>
                <a:gdLst>
                  <a:gd name="T0" fmla="*/ 4 w 6"/>
                  <a:gd name="T1" fmla="*/ 2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590">
                <a:extLst>
                  <a:ext uri="{FF2B5EF4-FFF2-40B4-BE49-F238E27FC236}">
                    <a16:creationId xmlns:a16="http://schemas.microsoft.com/office/drawing/2014/main" id="{06FCBA78-9A42-4DC2-9105-F27E31483377}"/>
                  </a:ext>
                </a:extLst>
              </p:cNvPr>
              <p:cNvSpPr>
                <a:spLocks/>
              </p:cNvSpPr>
              <p:nvPr/>
            </p:nvSpPr>
            <p:spPr bwMode="auto">
              <a:xfrm>
                <a:off x="5503116" y="5682931"/>
                <a:ext cx="6311" cy="3156"/>
              </a:xfrm>
              <a:custGeom>
                <a:avLst/>
                <a:gdLst>
                  <a:gd name="T0" fmla="*/ 2 w 4"/>
                  <a:gd name="T1" fmla="*/ 0 h 2"/>
                  <a:gd name="T2" fmla="*/ 2 w 4"/>
                  <a:gd name="T3" fmla="*/ 0 h 2"/>
                  <a:gd name="T4" fmla="*/ 0 w 4"/>
                  <a:gd name="T5" fmla="*/ 0 h 2"/>
                  <a:gd name="T6" fmla="*/ 2 w 4"/>
                  <a:gd name="T7" fmla="*/ 0 h 2"/>
                  <a:gd name="T8" fmla="*/ 0 w 4"/>
                  <a:gd name="T9" fmla="*/ 0 h 2"/>
                  <a:gd name="T10" fmla="*/ 0 w 4"/>
                  <a:gd name="T11" fmla="*/ 0 h 2"/>
                  <a:gd name="T12" fmla="*/ 0 w 4"/>
                  <a:gd name="T13" fmla="*/ 2 h 2"/>
                  <a:gd name="T14" fmla="*/ 2 w 4"/>
                  <a:gd name="T15" fmla="*/ 0 h 2"/>
                  <a:gd name="T16" fmla="*/ 2 w 4"/>
                  <a:gd name="T17" fmla="*/ 0 h 2"/>
                  <a:gd name="T18" fmla="*/ 2 w 4"/>
                  <a:gd name="T19" fmla="*/ 0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0"/>
                    </a:lnTo>
                    <a:lnTo>
                      <a:pt x="0" y="0"/>
                    </a:lnTo>
                    <a:lnTo>
                      <a:pt x="2" y="0"/>
                    </a:lnTo>
                    <a:lnTo>
                      <a:pt x="0" y="0"/>
                    </a:lnTo>
                    <a:lnTo>
                      <a:pt x="0" y="0"/>
                    </a:lnTo>
                    <a:lnTo>
                      <a:pt x="0" y="2"/>
                    </a:lnTo>
                    <a:lnTo>
                      <a:pt x="2" y="0"/>
                    </a:lnTo>
                    <a:lnTo>
                      <a:pt x="2" y="0"/>
                    </a:lnTo>
                    <a:lnTo>
                      <a:pt x="2" y="0"/>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591">
                <a:extLst>
                  <a:ext uri="{FF2B5EF4-FFF2-40B4-BE49-F238E27FC236}">
                    <a16:creationId xmlns:a16="http://schemas.microsoft.com/office/drawing/2014/main" id="{EA6B90BD-7B90-4C23-B2C8-398B35F9C7C0}"/>
                  </a:ext>
                </a:extLst>
              </p:cNvPr>
              <p:cNvSpPr>
                <a:spLocks/>
              </p:cNvSpPr>
              <p:nvPr/>
            </p:nvSpPr>
            <p:spPr bwMode="auto">
              <a:xfrm>
                <a:off x="5506271" y="5663997"/>
                <a:ext cx="0" cy="3156"/>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0"/>
                    </a:cubicBez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592">
                <a:extLst>
                  <a:ext uri="{FF2B5EF4-FFF2-40B4-BE49-F238E27FC236}">
                    <a16:creationId xmlns:a16="http://schemas.microsoft.com/office/drawing/2014/main" id="{7282F022-E74F-4A4A-B033-AD87D9C8C878}"/>
                  </a:ext>
                </a:extLst>
              </p:cNvPr>
              <p:cNvSpPr>
                <a:spLocks/>
              </p:cNvSpPr>
              <p:nvPr/>
            </p:nvSpPr>
            <p:spPr bwMode="auto">
              <a:xfrm>
                <a:off x="5403712" y="5521991"/>
                <a:ext cx="102560" cy="186186"/>
              </a:xfrm>
              <a:custGeom>
                <a:avLst/>
                <a:gdLst>
                  <a:gd name="T0" fmla="*/ 0 w 33"/>
                  <a:gd name="T1" fmla="*/ 42 h 60"/>
                  <a:gd name="T2" fmla="*/ 12 w 33"/>
                  <a:gd name="T3" fmla="*/ 60 h 60"/>
                  <a:gd name="T4" fmla="*/ 23 w 33"/>
                  <a:gd name="T5" fmla="*/ 20 h 60"/>
                  <a:gd name="T6" fmla="*/ 30 w 33"/>
                  <a:gd name="T7" fmla="*/ 18 h 60"/>
                  <a:gd name="T8" fmla="*/ 33 w 33"/>
                  <a:gd name="T9" fmla="*/ 7 h 60"/>
                  <a:gd name="T10" fmla="*/ 22 w 33"/>
                  <a:gd name="T11" fmla="*/ 4 h 60"/>
                  <a:gd name="T12" fmla="*/ 18 w 33"/>
                  <a:gd name="T13" fmla="*/ 6 h 60"/>
                  <a:gd name="T14" fmla="*/ 14 w 33"/>
                  <a:gd name="T15" fmla="*/ 2 h 60"/>
                  <a:gd name="T16" fmla="*/ 5 w 33"/>
                  <a:gd name="T17" fmla="*/ 0 h 60"/>
                  <a:gd name="T18" fmla="*/ 2 w 33"/>
                  <a:gd name="T19" fmla="*/ 11 h 60"/>
                  <a:gd name="T20" fmla="*/ 7 w 33"/>
                  <a:gd name="T21" fmla="*/ 16 h 60"/>
                  <a:gd name="T22" fmla="*/ 0 w 33"/>
                  <a:gd name="T2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0">
                    <a:moveTo>
                      <a:pt x="0" y="42"/>
                    </a:moveTo>
                    <a:cubicBezTo>
                      <a:pt x="3" y="50"/>
                      <a:pt x="8" y="56"/>
                      <a:pt x="12" y="60"/>
                    </a:cubicBezTo>
                    <a:cubicBezTo>
                      <a:pt x="23" y="20"/>
                      <a:pt x="23" y="20"/>
                      <a:pt x="23" y="20"/>
                    </a:cubicBezTo>
                    <a:cubicBezTo>
                      <a:pt x="30" y="18"/>
                      <a:pt x="30" y="18"/>
                      <a:pt x="30" y="18"/>
                    </a:cubicBezTo>
                    <a:cubicBezTo>
                      <a:pt x="33" y="7"/>
                      <a:pt x="33" y="7"/>
                      <a:pt x="33" y="7"/>
                    </a:cubicBezTo>
                    <a:cubicBezTo>
                      <a:pt x="22" y="4"/>
                      <a:pt x="22" y="4"/>
                      <a:pt x="22" y="4"/>
                    </a:cubicBezTo>
                    <a:cubicBezTo>
                      <a:pt x="18" y="6"/>
                      <a:pt x="18" y="6"/>
                      <a:pt x="18" y="6"/>
                    </a:cubicBezTo>
                    <a:cubicBezTo>
                      <a:pt x="14" y="2"/>
                      <a:pt x="14" y="2"/>
                      <a:pt x="14" y="2"/>
                    </a:cubicBezTo>
                    <a:cubicBezTo>
                      <a:pt x="5" y="0"/>
                      <a:pt x="5" y="0"/>
                      <a:pt x="5" y="0"/>
                    </a:cubicBezTo>
                    <a:cubicBezTo>
                      <a:pt x="2" y="11"/>
                      <a:pt x="2" y="11"/>
                      <a:pt x="2" y="11"/>
                    </a:cubicBezTo>
                    <a:cubicBezTo>
                      <a:pt x="7" y="16"/>
                      <a:pt x="7" y="16"/>
                      <a:pt x="7" y="16"/>
                    </a:cubicBezTo>
                    <a:lnTo>
                      <a:pt x="0" y="42"/>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593">
                <a:extLst>
                  <a:ext uri="{FF2B5EF4-FFF2-40B4-BE49-F238E27FC236}">
                    <a16:creationId xmlns:a16="http://schemas.microsoft.com/office/drawing/2014/main" id="{3BDD5B5B-5F50-4449-B6C7-52D2F58ABAF8}"/>
                  </a:ext>
                </a:extLst>
              </p:cNvPr>
              <p:cNvSpPr>
                <a:spLocks/>
              </p:cNvSpPr>
              <p:nvPr/>
            </p:nvSpPr>
            <p:spPr bwMode="auto">
              <a:xfrm>
                <a:off x="5406868" y="5521991"/>
                <a:ext cx="99405" cy="183030"/>
              </a:xfrm>
              <a:custGeom>
                <a:avLst/>
                <a:gdLst>
                  <a:gd name="T0" fmla="*/ 0 w 32"/>
                  <a:gd name="T1" fmla="*/ 45 h 59"/>
                  <a:gd name="T2" fmla="*/ 10 w 32"/>
                  <a:gd name="T3" fmla="*/ 59 h 59"/>
                  <a:gd name="T4" fmla="*/ 20 w 32"/>
                  <a:gd name="T5" fmla="*/ 19 h 59"/>
                  <a:gd name="T6" fmla="*/ 30 w 32"/>
                  <a:gd name="T7" fmla="*/ 16 h 59"/>
                  <a:gd name="T8" fmla="*/ 32 w 32"/>
                  <a:gd name="T9" fmla="*/ 7 h 59"/>
                  <a:gd name="T10" fmla="*/ 25 w 32"/>
                  <a:gd name="T11" fmla="*/ 5 h 59"/>
                  <a:gd name="T12" fmla="*/ 16 w 32"/>
                  <a:gd name="T13" fmla="*/ 7 h 59"/>
                  <a:gd name="T14" fmla="*/ 10 w 32"/>
                  <a:gd name="T15" fmla="*/ 2 h 59"/>
                  <a:gd name="T16" fmla="*/ 4 w 32"/>
                  <a:gd name="T17" fmla="*/ 0 h 59"/>
                  <a:gd name="T18" fmla="*/ 2 w 32"/>
                  <a:gd name="T19" fmla="*/ 9 h 59"/>
                  <a:gd name="T20" fmla="*/ 7 w 32"/>
                  <a:gd name="T21" fmla="*/ 15 h 59"/>
                  <a:gd name="T22" fmla="*/ 0 w 32"/>
                  <a:gd name="T23"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9">
                    <a:moveTo>
                      <a:pt x="0" y="45"/>
                    </a:moveTo>
                    <a:cubicBezTo>
                      <a:pt x="3" y="50"/>
                      <a:pt x="7" y="55"/>
                      <a:pt x="10" y="59"/>
                    </a:cubicBezTo>
                    <a:cubicBezTo>
                      <a:pt x="20" y="19"/>
                      <a:pt x="20" y="19"/>
                      <a:pt x="20" y="19"/>
                    </a:cubicBezTo>
                    <a:cubicBezTo>
                      <a:pt x="30" y="16"/>
                      <a:pt x="30" y="16"/>
                      <a:pt x="30" y="16"/>
                    </a:cubicBezTo>
                    <a:cubicBezTo>
                      <a:pt x="32" y="7"/>
                      <a:pt x="32" y="7"/>
                      <a:pt x="32" y="7"/>
                    </a:cubicBezTo>
                    <a:cubicBezTo>
                      <a:pt x="25" y="5"/>
                      <a:pt x="25" y="5"/>
                      <a:pt x="25" y="5"/>
                    </a:cubicBezTo>
                    <a:cubicBezTo>
                      <a:pt x="16" y="7"/>
                      <a:pt x="16" y="7"/>
                      <a:pt x="16" y="7"/>
                    </a:cubicBezTo>
                    <a:cubicBezTo>
                      <a:pt x="10" y="2"/>
                      <a:pt x="10" y="2"/>
                      <a:pt x="10" y="2"/>
                    </a:cubicBezTo>
                    <a:cubicBezTo>
                      <a:pt x="4" y="0"/>
                      <a:pt x="4" y="0"/>
                      <a:pt x="4" y="0"/>
                    </a:cubicBezTo>
                    <a:cubicBezTo>
                      <a:pt x="2" y="9"/>
                      <a:pt x="2" y="9"/>
                      <a:pt x="2" y="9"/>
                    </a:cubicBezTo>
                    <a:cubicBezTo>
                      <a:pt x="7" y="15"/>
                      <a:pt x="7" y="15"/>
                      <a:pt x="7" y="15"/>
                    </a:cubicBez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594">
                <a:extLst>
                  <a:ext uri="{FF2B5EF4-FFF2-40B4-BE49-F238E27FC236}">
                    <a16:creationId xmlns:a16="http://schemas.microsoft.com/office/drawing/2014/main" id="{5592B8F0-8E6B-435B-B1B0-15C804439D30}"/>
                  </a:ext>
                </a:extLst>
              </p:cNvPr>
              <p:cNvSpPr>
                <a:spLocks/>
              </p:cNvSpPr>
              <p:nvPr/>
            </p:nvSpPr>
            <p:spPr bwMode="auto">
              <a:xfrm>
                <a:off x="5438425" y="5564592"/>
                <a:ext cx="25246" cy="25246"/>
              </a:xfrm>
              <a:custGeom>
                <a:avLst/>
                <a:gdLst>
                  <a:gd name="T0" fmla="*/ 16 w 16"/>
                  <a:gd name="T1" fmla="*/ 6 h 16"/>
                  <a:gd name="T2" fmla="*/ 14 w 16"/>
                  <a:gd name="T3" fmla="*/ 8 h 16"/>
                  <a:gd name="T4" fmla="*/ 10 w 16"/>
                  <a:gd name="T5" fmla="*/ 2 h 16"/>
                  <a:gd name="T6" fmla="*/ 10 w 16"/>
                  <a:gd name="T7" fmla="*/ 0 h 16"/>
                  <a:gd name="T8" fmla="*/ 10 w 16"/>
                  <a:gd name="T9" fmla="*/ 2 h 16"/>
                  <a:gd name="T10" fmla="*/ 10 w 16"/>
                  <a:gd name="T11" fmla="*/ 0 h 16"/>
                  <a:gd name="T12" fmla="*/ 8 w 16"/>
                  <a:gd name="T13" fmla="*/ 0 h 16"/>
                  <a:gd name="T14" fmla="*/ 8 w 16"/>
                  <a:gd name="T15" fmla="*/ 2 h 16"/>
                  <a:gd name="T16" fmla="*/ 6 w 16"/>
                  <a:gd name="T17" fmla="*/ 0 h 16"/>
                  <a:gd name="T18" fmla="*/ 8 w 16"/>
                  <a:gd name="T19" fmla="*/ 2 h 16"/>
                  <a:gd name="T20" fmla="*/ 2 w 16"/>
                  <a:gd name="T21" fmla="*/ 4 h 16"/>
                  <a:gd name="T22" fmla="*/ 2 w 16"/>
                  <a:gd name="T23" fmla="*/ 4 h 16"/>
                  <a:gd name="T24" fmla="*/ 2 w 16"/>
                  <a:gd name="T25" fmla="*/ 4 h 16"/>
                  <a:gd name="T26" fmla="*/ 2 w 16"/>
                  <a:gd name="T27" fmla="*/ 6 h 16"/>
                  <a:gd name="T28" fmla="*/ 0 w 16"/>
                  <a:gd name="T29" fmla="*/ 6 h 16"/>
                  <a:gd name="T30" fmla="*/ 2 w 16"/>
                  <a:gd name="T31" fmla="*/ 6 h 16"/>
                  <a:gd name="T32" fmla="*/ 0 w 16"/>
                  <a:gd name="T33" fmla="*/ 8 h 16"/>
                  <a:gd name="T34" fmla="*/ 2 w 16"/>
                  <a:gd name="T35" fmla="*/ 8 h 16"/>
                  <a:gd name="T36" fmla="*/ 4 w 16"/>
                  <a:gd name="T37" fmla="*/ 14 h 16"/>
                  <a:gd name="T38" fmla="*/ 2 w 16"/>
                  <a:gd name="T39" fmla="*/ 14 h 16"/>
                  <a:gd name="T40" fmla="*/ 4 w 16"/>
                  <a:gd name="T41" fmla="*/ 14 h 16"/>
                  <a:gd name="T42" fmla="*/ 4 w 16"/>
                  <a:gd name="T43" fmla="*/ 14 h 16"/>
                  <a:gd name="T44" fmla="*/ 6 w 16"/>
                  <a:gd name="T45" fmla="*/ 14 h 16"/>
                  <a:gd name="T46" fmla="*/ 6 w 16"/>
                  <a:gd name="T47" fmla="*/ 14 h 16"/>
                  <a:gd name="T48" fmla="*/ 8 w 16"/>
                  <a:gd name="T49" fmla="*/ 16 h 16"/>
                  <a:gd name="T50" fmla="*/ 8 w 16"/>
                  <a:gd name="T51" fmla="*/ 14 h 16"/>
                  <a:gd name="T52" fmla="*/ 12 w 16"/>
                  <a:gd name="T53" fmla="*/ 10 h 16"/>
                  <a:gd name="T54" fmla="*/ 14 w 16"/>
                  <a:gd name="T55" fmla="*/ 12 h 16"/>
                  <a:gd name="T56" fmla="*/ 14 w 16"/>
                  <a:gd name="T57" fmla="*/ 10 h 16"/>
                  <a:gd name="T58" fmla="*/ 14 w 16"/>
                  <a:gd name="T59" fmla="*/ 10 h 16"/>
                  <a:gd name="T60" fmla="*/ 14 w 16"/>
                  <a:gd name="T61" fmla="*/ 8 h 16"/>
                  <a:gd name="T62" fmla="*/ 14 w 16"/>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8"/>
                    </a:moveTo>
                    <a:lnTo>
                      <a:pt x="16" y="6"/>
                    </a:lnTo>
                    <a:lnTo>
                      <a:pt x="14" y="8"/>
                    </a:lnTo>
                    <a:lnTo>
                      <a:pt x="14" y="8"/>
                    </a:lnTo>
                    <a:lnTo>
                      <a:pt x="10" y="6"/>
                    </a:lnTo>
                    <a:lnTo>
                      <a:pt x="10" y="2"/>
                    </a:lnTo>
                    <a:lnTo>
                      <a:pt x="12" y="2"/>
                    </a:lnTo>
                    <a:lnTo>
                      <a:pt x="10" y="0"/>
                    </a:lnTo>
                    <a:lnTo>
                      <a:pt x="10" y="2"/>
                    </a:lnTo>
                    <a:lnTo>
                      <a:pt x="10" y="2"/>
                    </a:lnTo>
                    <a:lnTo>
                      <a:pt x="10" y="0"/>
                    </a:lnTo>
                    <a:lnTo>
                      <a:pt x="10" y="0"/>
                    </a:lnTo>
                    <a:lnTo>
                      <a:pt x="10" y="0"/>
                    </a:lnTo>
                    <a:lnTo>
                      <a:pt x="8" y="0"/>
                    </a:lnTo>
                    <a:lnTo>
                      <a:pt x="8" y="2"/>
                    </a:lnTo>
                    <a:lnTo>
                      <a:pt x="8" y="2"/>
                    </a:lnTo>
                    <a:lnTo>
                      <a:pt x="8" y="0"/>
                    </a:lnTo>
                    <a:lnTo>
                      <a:pt x="6" y="0"/>
                    </a:lnTo>
                    <a:lnTo>
                      <a:pt x="8" y="2"/>
                    </a:lnTo>
                    <a:lnTo>
                      <a:pt x="8" y="2"/>
                    </a:lnTo>
                    <a:lnTo>
                      <a:pt x="6" y="6"/>
                    </a:lnTo>
                    <a:lnTo>
                      <a:pt x="2" y="4"/>
                    </a:lnTo>
                    <a:lnTo>
                      <a:pt x="2" y="4"/>
                    </a:lnTo>
                    <a:lnTo>
                      <a:pt x="2" y="4"/>
                    </a:lnTo>
                    <a:lnTo>
                      <a:pt x="0" y="4"/>
                    </a:lnTo>
                    <a:lnTo>
                      <a:pt x="2" y="4"/>
                    </a:lnTo>
                    <a:lnTo>
                      <a:pt x="2" y="6"/>
                    </a:lnTo>
                    <a:lnTo>
                      <a:pt x="2" y="6"/>
                    </a:lnTo>
                    <a:lnTo>
                      <a:pt x="0" y="6"/>
                    </a:lnTo>
                    <a:lnTo>
                      <a:pt x="0" y="6"/>
                    </a:lnTo>
                    <a:lnTo>
                      <a:pt x="0" y="6"/>
                    </a:lnTo>
                    <a:lnTo>
                      <a:pt x="2" y="6"/>
                    </a:lnTo>
                    <a:lnTo>
                      <a:pt x="2" y="8"/>
                    </a:lnTo>
                    <a:lnTo>
                      <a:pt x="0" y="8"/>
                    </a:lnTo>
                    <a:lnTo>
                      <a:pt x="0" y="8"/>
                    </a:lnTo>
                    <a:lnTo>
                      <a:pt x="2" y="8"/>
                    </a:lnTo>
                    <a:lnTo>
                      <a:pt x="6" y="8"/>
                    </a:lnTo>
                    <a:lnTo>
                      <a:pt x="4" y="14"/>
                    </a:lnTo>
                    <a:lnTo>
                      <a:pt x="4" y="14"/>
                    </a:lnTo>
                    <a:lnTo>
                      <a:pt x="2" y="14"/>
                    </a:lnTo>
                    <a:lnTo>
                      <a:pt x="4" y="14"/>
                    </a:lnTo>
                    <a:lnTo>
                      <a:pt x="4" y="14"/>
                    </a:lnTo>
                    <a:lnTo>
                      <a:pt x="6" y="14"/>
                    </a:lnTo>
                    <a:lnTo>
                      <a:pt x="4" y="14"/>
                    </a:lnTo>
                    <a:lnTo>
                      <a:pt x="6" y="14"/>
                    </a:lnTo>
                    <a:lnTo>
                      <a:pt x="6" y="14"/>
                    </a:lnTo>
                    <a:lnTo>
                      <a:pt x="6" y="16"/>
                    </a:lnTo>
                    <a:lnTo>
                      <a:pt x="6" y="14"/>
                    </a:lnTo>
                    <a:lnTo>
                      <a:pt x="8" y="14"/>
                    </a:lnTo>
                    <a:lnTo>
                      <a:pt x="8" y="16"/>
                    </a:lnTo>
                    <a:lnTo>
                      <a:pt x="8" y="16"/>
                    </a:lnTo>
                    <a:lnTo>
                      <a:pt x="8" y="14"/>
                    </a:lnTo>
                    <a:lnTo>
                      <a:pt x="8" y="10"/>
                    </a:lnTo>
                    <a:lnTo>
                      <a:pt x="12" y="10"/>
                    </a:lnTo>
                    <a:lnTo>
                      <a:pt x="14" y="12"/>
                    </a:lnTo>
                    <a:lnTo>
                      <a:pt x="14" y="12"/>
                    </a:lnTo>
                    <a:lnTo>
                      <a:pt x="12" y="10"/>
                    </a:lnTo>
                    <a:lnTo>
                      <a:pt x="14" y="10"/>
                    </a:lnTo>
                    <a:lnTo>
                      <a:pt x="14" y="10"/>
                    </a:lnTo>
                    <a:lnTo>
                      <a:pt x="14" y="10"/>
                    </a:lnTo>
                    <a:lnTo>
                      <a:pt x="14" y="10"/>
                    </a:lnTo>
                    <a:lnTo>
                      <a:pt x="14" y="8"/>
                    </a:lnTo>
                    <a:lnTo>
                      <a:pt x="14"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595">
                <a:extLst>
                  <a:ext uri="{FF2B5EF4-FFF2-40B4-BE49-F238E27FC236}">
                    <a16:creationId xmlns:a16="http://schemas.microsoft.com/office/drawing/2014/main" id="{B47B598D-3470-46CC-B398-16CAFDB829C3}"/>
                  </a:ext>
                </a:extLst>
              </p:cNvPr>
              <p:cNvSpPr>
                <a:spLocks/>
              </p:cNvSpPr>
              <p:nvPr/>
            </p:nvSpPr>
            <p:spPr bwMode="auto">
              <a:xfrm>
                <a:off x="5425802" y="5618239"/>
                <a:ext cx="22090" cy="25246"/>
              </a:xfrm>
              <a:custGeom>
                <a:avLst/>
                <a:gdLst>
                  <a:gd name="T0" fmla="*/ 14 w 14"/>
                  <a:gd name="T1" fmla="*/ 6 h 16"/>
                  <a:gd name="T2" fmla="*/ 14 w 14"/>
                  <a:gd name="T3" fmla="*/ 8 h 16"/>
                  <a:gd name="T4" fmla="*/ 10 w 14"/>
                  <a:gd name="T5" fmla="*/ 2 h 16"/>
                  <a:gd name="T6" fmla="*/ 10 w 14"/>
                  <a:gd name="T7" fmla="*/ 0 h 16"/>
                  <a:gd name="T8" fmla="*/ 8 w 14"/>
                  <a:gd name="T9" fmla="*/ 2 h 16"/>
                  <a:gd name="T10" fmla="*/ 8 w 14"/>
                  <a:gd name="T11" fmla="*/ 0 h 16"/>
                  <a:gd name="T12" fmla="*/ 8 w 14"/>
                  <a:gd name="T13" fmla="*/ 0 h 16"/>
                  <a:gd name="T14" fmla="*/ 6 w 14"/>
                  <a:gd name="T15" fmla="*/ 2 h 16"/>
                  <a:gd name="T16" fmla="*/ 6 w 14"/>
                  <a:gd name="T17" fmla="*/ 0 h 16"/>
                  <a:gd name="T18" fmla="*/ 6 w 14"/>
                  <a:gd name="T19" fmla="*/ 2 h 16"/>
                  <a:gd name="T20" fmla="*/ 2 w 14"/>
                  <a:gd name="T21" fmla="*/ 4 h 16"/>
                  <a:gd name="T22" fmla="*/ 0 w 14"/>
                  <a:gd name="T23" fmla="*/ 4 h 16"/>
                  <a:gd name="T24" fmla="*/ 2 w 14"/>
                  <a:gd name="T25" fmla="*/ 4 h 16"/>
                  <a:gd name="T26" fmla="*/ 0 w 14"/>
                  <a:gd name="T27" fmla="*/ 6 h 16"/>
                  <a:gd name="T28" fmla="*/ 0 w 14"/>
                  <a:gd name="T29" fmla="*/ 6 h 16"/>
                  <a:gd name="T30" fmla="*/ 2 w 14"/>
                  <a:gd name="T31" fmla="*/ 6 h 16"/>
                  <a:gd name="T32" fmla="*/ 0 w 14"/>
                  <a:gd name="T33" fmla="*/ 8 h 16"/>
                  <a:gd name="T34" fmla="*/ 0 w 14"/>
                  <a:gd name="T35" fmla="*/ 8 h 16"/>
                  <a:gd name="T36" fmla="*/ 4 w 14"/>
                  <a:gd name="T37" fmla="*/ 14 h 16"/>
                  <a:gd name="T38" fmla="*/ 2 w 14"/>
                  <a:gd name="T39" fmla="*/ 14 h 16"/>
                  <a:gd name="T40" fmla="*/ 4 w 14"/>
                  <a:gd name="T41" fmla="*/ 14 h 16"/>
                  <a:gd name="T42" fmla="*/ 4 w 14"/>
                  <a:gd name="T43" fmla="*/ 14 h 16"/>
                  <a:gd name="T44" fmla="*/ 6 w 14"/>
                  <a:gd name="T45" fmla="*/ 14 h 16"/>
                  <a:gd name="T46" fmla="*/ 6 w 14"/>
                  <a:gd name="T47" fmla="*/ 14 h 16"/>
                  <a:gd name="T48" fmla="*/ 6 w 14"/>
                  <a:gd name="T49" fmla="*/ 16 h 16"/>
                  <a:gd name="T50" fmla="*/ 6 w 14"/>
                  <a:gd name="T51" fmla="*/ 14 h 16"/>
                  <a:gd name="T52" fmla="*/ 12 w 14"/>
                  <a:gd name="T53" fmla="*/ 10 h 16"/>
                  <a:gd name="T54" fmla="*/ 14 w 14"/>
                  <a:gd name="T55" fmla="*/ 12 h 16"/>
                  <a:gd name="T56" fmla="*/ 12 w 14"/>
                  <a:gd name="T57" fmla="*/ 10 h 16"/>
                  <a:gd name="T58" fmla="*/ 14 w 14"/>
                  <a:gd name="T59" fmla="*/ 10 h 16"/>
                  <a:gd name="T60" fmla="*/ 14 w 14"/>
                  <a:gd name="T61" fmla="*/ 8 h 16"/>
                  <a:gd name="T62" fmla="*/ 14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6"/>
                    </a:lnTo>
                    <a:lnTo>
                      <a:pt x="14" y="8"/>
                    </a:lnTo>
                    <a:lnTo>
                      <a:pt x="14" y="8"/>
                    </a:lnTo>
                    <a:lnTo>
                      <a:pt x="8" y="6"/>
                    </a:lnTo>
                    <a:lnTo>
                      <a:pt x="10" y="2"/>
                    </a:lnTo>
                    <a:lnTo>
                      <a:pt x="12" y="2"/>
                    </a:lnTo>
                    <a:lnTo>
                      <a:pt x="10" y="0"/>
                    </a:lnTo>
                    <a:lnTo>
                      <a:pt x="10" y="2"/>
                    </a:lnTo>
                    <a:lnTo>
                      <a:pt x="8" y="2"/>
                    </a:lnTo>
                    <a:lnTo>
                      <a:pt x="10" y="0"/>
                    </a:lnTo>
                    <a:lnTo>
                      <a:pt x="8" y="0"/>
                    </a:lnTo>
                    <a:lnTo>
                      <a:pt x="8" y="0"/>
                    </a:lnTo>
                    <a:lnTo>
                      <a:pt x="8" y="0"/>
                    </a:lnTo>
                    <a:lnTo>
                      <a:pt x="8" y="2"/>
                    </a:lnTo>
                    <a:lnTo>
                      <a:pt x="6" y="2"/>
                    </a:lnTo>
                    <a:lnTo>
                      <a:pt x="8" y="0"/>
                    </a:lnTo>
                    <a:lnTo>
                      <a:pt x="6" y="0"/>
                    </a:lnTo>
                    <a:lnTo>
                      <a:pt x="6" y="2"/>
                    </a:lnTo>
                    <a:lnTo>
                      <a:pt x="6" y="2"/>
                    </a:lnTo>
                    <a:lnTo>
                      <a:pt x="6" y="6"/>
                    </a:lnTo>
                    <a:lnTo>
                      <a:pt x="2" y="4"/>
                    </a:lnTo>
                    <a:lnTo>
                      <a:pt x="2" y="4"/>
                    </a:lnTo>
                    <a:lnTo>
                      <a:pt x="0" y="4"/>
                    </a:lnTo>
                    <a:lnTo>
                      <a:pt x="0" y="4"/>
                    </a:lnTo>
                    <a:lnTo>
                      <a:pt x="2" y="4"/>
                    </a:lnTo>
                    <a:lnTo>
                      <a:pt x="2" y="6"/>
                    </a:lnTo>
                    <a:lnTo>
                      <a:pt x="0" y="6"/>
                    </a:lnTo>
                    <a:lnTo>
                      <a:pt x="0" y="6"/>
                    </a:lnTo>
                    <a:lnTo>
                      <a:pt x="0" y="6"/>
                    </a:lnTo>
                    <a:lnTo>
                      <a:pt x="0" y="6"/>
                    </a:lnTo>
                    <a:lnTo>
                      <a:pt x="2" y="6"/>
                    </a:lnTo>
                    <a:lnTo>
                      <a:pt x="0" y="8"/>
                    </a:lnTo>
                    <a:lnTo>
                      <a:pt x="0" y="8"/>
                    </a:lnTo>
                    <a:lnTo>
                      <a:pt x="0" y="8"/>
                    </a:lnTo>
                    <a:lnTo>
                      <a:pt x="0" y="8"/>
                    </a:lnTo>
                    <a:lnTo>
                      <a:pt x="4" y="8"/>
                    </a:lnTo>
                    <a:lnTo>
                      <a:pt x="4" y="14"/>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8" y="10"/>
                    </a:lnTo>
                    <a:lnTo>
                      <a:pt x="12" y="10"/>
                    </a:lnTo>
                    <a:lnTo>
                      <a:pt x="14" y="12"/>
                    </a:lnTo>
                    <a:lnTo>
                      <a:pt x="14" y="12"/>
                    </a:lnTo>
                    <a:lnTo>
                      <a:pt x="12" y="10"/>
                    </a:lnTo>
                    <a:lnTo>
                      <a:pt x="12" y="10"/>
                    </a:lnTo>
                    <a:lnTo>
                      <a:pt x="14" y="10"/>
                    </a:lnTo>
                    <a:lnTo>
                      <a:pt x="14" y="10"/>
                    </a:lnTo>
                    <a:lnTo>
                      <a:pt x="14" y="10"/>
                    </a:lnTo>
                    <a:lnTo>
                      <a:pt x="14" y="8"/>
                    </a:lnTo>
                    <a:lnTo>
                      <a:pt x="12"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596">
                <a:extLst>
                  <a:ext uri="{FF2B5EF4-FFF2-40B4-BE49-F238E27FC236}">
                    <a16:creationId xmlns:a16="http://schemas.microsoft.com/office/drawing/2014/main" id="{8167B1DE-1D46-41E4-9AAE-65E7093B6337}"/>
                  </a:ext>
                </a:extLst>
              </p:cNvPr>
              <p:cNvSpPr>
                <a:spLocks/>
              </p:cNvSpPr>
              <p:nvPr/>
            </p:nvSpPr>
            <p:spPr bwMode="auto">
              <a:xfrm>
                <a:off x="5474715" y="5542503"/>
                <a:ext cx="22090" cy="25246"/>
              </a:xfrm>
              <a:custGeom>
                <a:avLst/>
                <a:gdLst>
                  <a:gd name="T0" fmla="*/ 14 w 14"/>
                  <a:gd name="T1" fmla="*/ 8 h 16"/>
                  <a:gd name="T2" fmla="*/ 12 w 14"/>
                  <a:gd name="T3" fmla="*/ 8 h 16"/>
                  <a:gd name="T4" fmla="*/ 10 w 14"/>
                  <a:gd name="T5" fmla="*/ 2 h 16"/>
                  <a:gd name="T6" fmla="*/ 10 w 14"/>
                  <a:gd name="T7" fmla="*/ 2 h 16"/>
                  <a:gd name="T8" fmla="*/ 8 w 14"/>
                  <a:gd name="T9" fmla="*/ 2 h 16"/>
                  <a:gd name="T10" fmla="*/ 8 w 14"/>
                  <a:gd name="T11" fmla="*/ 2 h 16"/>
                  <a:gd name="T12" fmla="*/ 8 w 14"/>
                  <a:gd name="T13" fmla="*/ 2 h 16"/>
                  <a:gd name="T14" fmla="*/ 6 w 14"/>
                  <a:gd name="T15" fmla="*/ 2 h 16"/>
                  <a:gd name="T16" fmla="*/ 6 w 14"/>
                  <a:gd name="T17" fmla="*/ 0 h 16"/>
                  <a:gd name="T18" fmla="*/ 6 w 14"/>
                  <a:gd name="T19" fmla="*/ 2 h 16"/>
                  <a:gd name="T20" fmla="*/ 2 w 14"/>
                  <a:gd name="T21" fmla="*/ 6 h 16"/>
                  <a:gd name="T22" fmla="*/ 0 w 14"/>
                  <a:gd name="T23" fmla="*/ 4 h 16"/>
                  <a:gd name="T24" fmla="*/ 2 w 14"/>
                  <a:gd name="T25" fmla="*/ 6 h 16"/>
                  <a:gd name="T26" fmla="*/ 0 w 14"/>
                  <a:gd name="T27" fmla="*/ 6 h 16"/>
                  <a:gd name="T28" fmla="*/ 0 w 14"/>
                  <a:gd name="T29" fmla="*/ 6 h 16"/>
                  <a:gd name="T30" fmla="*/ 2 w 14"/>
                  <a:gd name="T31" fmla="*/ 8 h 16"/>
                  <a:gd name="T32" fmla="*/ 0 w 14"/>
                  <a:gd name="T33" fmla="*/ 8 h 16"/>
                  <a:gd name="T34" fmla="*/ 0 w 14"/>
                  <a:gd name="T35" fmla="*/ 8 h 16"/>
                  <a:gd name="T36" fmla="*/ 4 w 14"/>
                  <a:gd name="T37" fmla="*/ 14 h 16"/>
                  <a:gd name="T38" fmla="*/ 2 w 14"/>
                  <a:gd name="T39" fmla="*/ 16 h 16"/>
                  <a:gd name="T40" fmla="*/ 4 w 14"/>
                  <a:gd name="T41" fmla="*/ 14 h 16"/>
                  <a:gd name="T42" fmla="*/ 4 w 14"/>
                  <a:gd name="T43" fmla="*/ 16 h 16"/>
                  <a:gd name="T44" fmla="*/ 4 w 14"/>
                  <a:gd name="T45" fmla="*/ 16 h 16"/>
                  <a:gd name="T46" fmla="*/ 6 w 14"/>
                  <a:gd name="T47" fmla="*/ 14 h 16"/>
                  <a:gd name="T48" fmla="*/ 6 w 14"/>
                  <a:gd name="T49" fmla="*/ 16 h 16"/>
                  <a:gd name="T50" fmla="*/ 6 w 14"/>
                  <a:gd name="T51" fmla="*/ 16 h 16"/>
                  <a:gd name="T52" fmla="*/ 12 w 14"/>
                  <a:gd name="T53" fmla="*/ 12 h 16"/>
                  <a:gd name="T54" fmla="*/ 14 w 14"/>
                  <a:gd name="T55" fmla="*/ 12 h 16"/>
                  <a:gd name="T56" fmla="*/ 12 w 14"/>
                  <a:gd name="T57" fmla="*/ 10 h 16"/>
                  <a:gd name="T58" fmla="*/ 14 w 14"/>
                  <a:gd name="T59" fmla="*/ 10 h 16"/>
                  <a:gd name="T60" fmla="*/ 14 w 14"/>
                  <a:gd name="T61" fmla="*/ 10 h 16"/>
                  <a:gd name="T62" fmla="*/ 1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8"/>
                    </a:lnTo>
                    <a:lnTo>
                      <a:pt x="12" y="8"/>
                    </a:lnTo>
                    <a:lnTo>
                      <a:pt x="12" y="8"/>
                    </a:lnTo>
                    <a:lnTo>
                      <a:pt x="8" y="8"/>
                    </a:lnTo>
                    <a:lnTo>
                      <a:pt x="10" y="2"/>
                    </a:lnTo>
                    <a:lnTo>
                      <a:pt x="12" y="2"/>
                    </a:lnTo>
                    <a:lnTo>
                      <a:pt x="10" y="2"/>
                    </a:lnTo>
                    <a:lnTo>
                      <a:pt x="10" y="2"/>
                    </a:lnTo>
                    <a:lnTo>
                      <a:pt x="8" y="2"/>
                    </a:lnTo>
                    <a:lnTo>
                      <a:pt x="10" y="2"/>
                    </a:lnTo>
                    <a:lnTo>
                      <a:pt x="8" y="2"/>
                    </a:lnTo>
                    <a:lnTo>
                      <a:pt x="8" y="2"/>
                    </a:lnTo>
                    <a:lnTo>
                      <a:pt x="8" y="2"/>
                    </a:lnTo>
                    <a:lnTo>
                      <a:pt x="8" y="2"/>
                    </a:lnTo>
                    <a:lnTo>
                      <a:pt x="6" y="2"/>
                    </a:lnTo>
                    <a:lnTo>
                      <a:pt x="8" y="0"/>
                    </a:lnTo>
                    <a:lnTo>
                      <a:pt x="6" y="0"/>
                    </a:lnTo>
                    <a:lnTo>
                      <a:pt x="6" y="2"/>
                    </a:lnTo>
                    <a:lnTo>
                      <a:pt x="6" y="2"/>
                    </a:lnTo>
                    <a:lnTo>
                      <a:pt x="6" y="6"/>
                    </a:lnTo>
                    <a:lnTo>
                      <a:pt x="2" y="6"/>
                    </a:lnTo>
                    <a:lnTo>
                      <a:pt x="2" y="6"/>
                    </a:lnTo>
                    <a:lnTo>
                      <a:pt x="0" y="4"/>
                    </a:lnTo>
                    <a:lnTo>
                      <a:pt x="0" y="6"/>
                    </a:lnTo>
                    <a:lnTo>
                      <a:pt x="2" y="6"/>
                    </a:lnTo>
                    <a:lnTo>
                      <a:pt x="2" y="8"/>
                    </a:lnTo>
                    <a:lnTo>
                      <a:pt x="0" y="6"/>
                    </a:lnTo>
                    <a:lnTo>
                      <a:pt x="0" y="6"/>
                    </a:lnTo>
                    <a:lnTo>
                      <a:pt x="0" y="6"/>
                    </a:lnTo>
                    <a:lnTo>
                      <a:pt x="0" y="8"/>
                    </a:lnTo>
                    <a:lnTo>
                      <a:pt x="2" y="8"/>
                    </a:lnTo>
                    <a:lnTo>
                      <a:pt x="0" y="8"/>
                    </a:lnTo>
                    <a:lnTo>
                      <a:pt x="0" y="8"/>
                    </a:lnTo>
                    <a:lnTo>
                      <a:pt x="0" y="10"/>
                    </a:lnTo>
                    <a:lnTo>
                      <a:pt x="0" y="8"/>
                    </a:lnTo>
                    <a:lnTo>
                      <a:pt x="4" y="10"/>
                    </a:lnTo>
                    <a:lnTo>
                      <a:pt x="4" y="14"/>
                    </a:lnTo>
                    <a:lnTo>
                      <a:pt x="4" y="14"/>
                    </a:lnTo>
                    <a:lnTo>
                      <a:pt x="2" y="16"/>
                    </a:lnTo>
                    <a:lnTo>
                      <a:pt x="4" y="16"/>
                    </a:lnTo>
                    <a:lnTo>
                      <a:pt x="4" y="14"/>
                    </a:lnTo>
                    <a:lnTo>
                      <a:pt x="6" y="14"/>
                    </a:lnTo>
                    <a:lnTo>
                      <a:pt x="4" y="16"/>
                    </a:lnTo>
                    <a:lnTo>
                      <a:pt x="4" y="16"/>
                    </a:lnTo>
                    <a:lnTo>
                      <a:pt x="4" y="16"/>
                    </a:lnTo>
                    <a:lnTo>
                      <a:pt x="6" y="16"/>
                    </a:lnTo>
                    <a:lnTo>
                      <a:pt x="6" y="14"/>
                    </a:lnTo>
                    <a:lnTo>
                      <a:pt x="6" y="16"/>
                    </a:lnTo>
                    <a:lnTo>
                      <a:pt x="6" y="16"/>
                    </a:lnTo>
                    <a:lnTo>
                      <a:pt x="8" y="16"/>
                    </a:lnTo>
                    <a:lnTo>
                      <a:pt x="6" y="16"/>
                    </a:lnTo>
                    <a:lnTo>
                      <a:pt x="8" y="10"/>
                    </a:lnTo>
                    <a:lnTo>
                      <a:pt x="12" y="12"/>
                    </a:lnTo>
                    <a:lnTo>
                      <a:pt x="14" y="14"/>
                    </a:lnTo>
                    <a:lnTo>
                      <a:pt x="14" y="12"/>
                    </a:lnTo>
                    <a:lnTo>
                      <a:pt x="12" y="12"/>
                    </a:lnTo>
                    <a:lnTo>
                      <a:pt x="12" y="10"/>
                    </a:lnTo>
                    <a:lnTo>
                      <a:pt x="14" y="12"/>
                    </a:lnTo>
                    <a:lnTo>
                      <a:pt x="14" y="10"/>
                    </a:lnTo>
                    <a:lnTo>
                      <a:pt x="14" y="10"/>
                    </a:lnTo>
                    <a:lnTo>
                      <a:pt x="14" y="10"/>
                    </a:lnTo>
                    <a:lnTo>
                      <a:pt x="12" y="10"/>
                    </a:lnTo>
                    <a:lnTo>
                      <a:pt x="12"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597">
                <a:extLst>
                  <a:ext uri="{FF2B5EF4-FFF2-40B4-BE49-F238E27FC236}">
                    <a16:creationId xmlns:a16="http://schemas.microsoft.com/office/drawing/2014/main" id="{8723CECC-9888-4D79-855B-677BA7D34082}"/>
                  </a:ext>
                </a:extLst>
              </p:cNvPr>
              <p:cNvSpPr>
                <a:spLocks/>
              </p:cNvSpPr>
              <p:nvPr/>
            </p:nvSpPr>
            <p:spPr bwMode="auto">
              <a:xfrm>
                <a:off x="5419490" y="5531458"/>
                <a:ext cx="22090" cy="23668"/>
              </a:xfrm>
              <a:custGeom>
                <a:avLst/>
                <a:gdLst>
                  <a:gd name="T0" fmla="*/ 14 w 14"/>
                  <a:gd name="T1" fmla="*/ 5 h 15"/>
                  <a:gd name="T2" fmla="*/ 14 w 14"/>
                  <a:gd name="T3" fmla="*/ 7 h 15"/>
                  <a:gd name="T4" fmla="*/ 10 w 14"/>
                  <a:gd name="T5" fmla="*/ 1 h 15"/>
                  <a:gd name="T6" fmla="*/ 10 w 14"/>
                  <a:gd name="T7" fmla="*/ 0 h 15"/>
                  <a:gd name="T8" fmla="*/ 8 w 14"/>
                  <a:gd name="T9" fmla="*/ 1 h 15"/>
                  <a:gd name="T10" fmla="*/ 8 w 14"/>
                  <a:gd name="T11" fmla="*/ 0 h 15"/>
                  <a:gd name="T12" fmla="*/ 8 w 14"/>
                  <a:gd name="T13" fmla="*/ 0 h 15"/>
                  <a:gd name="T14" fmla="*/ 8 w 14"/>
                  <a:gd name="T15" fmla="*/ 0 h 15"/>
                  <a:gd name="T16" fmla="*/ 6 w 14"/>
                  <a:gd name="T17" fmla="*/ 0 h 15"/>
                  <a:gd name="T18" fmla="*/ 8 w 14"/>
                  <a:gd name="T19" fmla="*/ 0 h 15"/>
                  <a:gd name="T20" fmla="*/ 2 w 14"/>
                  <a:gd name="T21" fmla="*/ 3 h 15"/>
                  <a:gd name="T22" fmla="*/ 0 w 14"/>
                  <a:gd name="T23" fmla="*/ 3 h 15"/>
                  <a:gd name="T24" fmla="*/ 2 w 14"/>
                  <a:gd name="T25" fmla="*/ 3 h 15"/>
                  <a:gd name="T26" fmla="*/ 0 w 14"/>
                  <a:gd name="T27" fmla="*/ 5 h 15"/>
                  <a:gd name="T28" fmla="*/ 0 w 14"/>
                  <a:gd name="T29" fmla="*/ 5 h 15"/>
                  <a:gd name="T30" fmla="*/ 2 w 14"/>
                  <a:gd name="T31" fmla="*/ 5 h 15"/>
                  <a:gd name="T32" fmla="*/ 0 w 14"/>
                  <a:gd name="T33" fmla="*/ 7 h 15"/>
                  <a:gd name="T34" fmla="*/ 0 w 14"/>
                  <a:gd name="T35" fmla="*/ 7 h 15"/>
                  <a:gd name="T36" fmla="*/ 4 w 14"/>
                  <a:gd name="T37" fmla="*/ 13 h 15"/>
                  <a:gd name="T38" fmla="*/ 2 w 14"/>
                  <a:gd name="T39" fmla="*/ 13 h 15"/>
                  <a:gd name="T40" fmla="*/ 4 w 14"/>
                  <a:gd name="T41" fmla="*/ 13 h 15"/>
                  <a:gd name="T42" fmla="*/ 4 w 14"/>
                  <a:gd name="T43" fmla="*/ 13 h 15"/>
                  <a:gd name="T44" fmla="*/ 6 w 14"/>
                  <a:gd name="T45" fmla="*/ 13 h 15"/>
                  <a:gd name="T46" fmla="*/ 6 w 14"/>
                  <a:gd name="T47" fmla="*/ 13 h 15"/>
                  <a:gd name="T48" fmla="*/ 6 w 14"/>
                  <a:gd name="T49" fmla="*/ 15 h 15"/>
                  <a:gd name="T50" fmla="*/ 8 w 14"/>
                  <a:gd name="T51" fmla="*/ 13 h 15"/>
                  <a:gd name="T52" fmla="*/ 12 w 14"/>
                  <a:gd name="T53" fmla="*/ 9 h 15"/>
                  <a:gd name="T54" fmla="*/ 14 w 14"/>
                  <a:gd name="T55" fmla="*/ 9 h 15"/>
                  <a:gd name="T56" fmla="*/ 12 w 14"/>
                  <a:gd name="T57" fmla="*/ 9 h 15"/>
                  <a:gd name="T58" fmla="*/ 14 w 14"/>
                  <a:gd name="T59" fmla="*/ 9 h 15"/>
                  <a:gd name="T60" fmla="*/ 14 w 14"/>
                  <a:gd name="T61" fmla="*/ 7 h 15"/>
                  <a:gd name="T62" fmla="*/ 14 w 14"/>
                  <a:gd name="T6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5">
                    <a:moveTo>
                      <a:pt x="14" y="7"/>
                    </a:moveTo>
                    <a:lnTo>
                      <a:pt x="14" y="5"/>
                    </a:lnTo>
                    <a:lnTo>
                      <a:pt x="14" y="7"/>
                    </a:lnTo>
                    <a:lnTo>
                      <a:pt x="14" y="7"/>
                    </a:lnTo>
                    <a:lnTo>
                      <a:pt x="10" y="5"/>
                    </a:lnTo>
                    <a:lnTo>
                      <a:pt x="10" y="1"/>
                    </a:lnTo>
                    <a:lnTo>
                      <a:pt x="12" y="0"/>
                    </a:lnTo>
                    <a:lnTo>
                      <a:pt x="10" y="0"/>
                    </a:lnTo>
                    <a:lnTo>
                      <a:pt x="10" y="1"/>
                    </a:lnTo>
                    <a:lnTo>
                      <a:pt x="8" y="1"/>
                    </a:lnTo>
                    <a:lnTo>
                      <a:pt x="10" y="0"/>
                    </a:lnTo>
                    <a:lnTo>
                      <a:pt x="8" y="0"/>
                    </a:lnTo>
                    <a:lnTo>
                      <a:pt x="8" y="0"/>
                    </a:lnTo>
                    <a:lnTo>
                      <a:pt x="8" y="0"/>
                    </a:lnTo>
                    <a:lnTo>
                      <a:pt x="8" y="1"/>
                    </a:lnTo>
                    <a:lnTo>
                      <a:pt x="8" y="0"/>
                    </a:lnTo>
                    <a:lnTo>
                      <a:pt x="8" y="0"/>
                    </a:lnTo>
                    <a:lnTo>
                      <a:pt x="6" y="0"/>
                    </a:lnTo>
                    <a:lnTo>
                      <a:pt x="8" y="0"/>
                    </a:lnTo>
                    <a:lnTo>
                      <a:pt x="8" y="0"/>
                    </a:lnTo>
                    <a:lnTo>
                      <a:pt x="6" y="5"/>
                    </a:lnTo>
                    <a:lnTo>
                      <a:pt x="2" y="3"/>
                    </a:lnTo>
                    <a:lnTo>
                      <a:pt x="2" y="3"/>
                    </a:lnTo>
                    <a:lnTo>
                      <a:pt x="0" y="3"/>
                    </a:lnTo>
                    <a:lnTo>
                      <a:pt x="0" y="3"/>
                    </a:lnTo>
                    <a:lnTo>
                      <a:pt x="2" y="3"/>
                    </a:lnTo>
                    <a:lnTo>
                      <a:pt x="2" y="5"/>
                    </a:lnTo>
                    <a:lnTo>
                      <a:pt x="0" y="5"/>
                    </a:lnTo>
                    <a:lnTo>
                      <a:pt x="0" y="5"/>
                    </a:lnTo>
                    <a:lnTo>
                      <a:pt x="0" y="5"/>
                    </a:lnTo>
                    <a:lnTo>
                      <a:pt x="0" y="5"/>
                    </a:lnTo>
                    <a:lnTo>
                      <a:pt x="2" y="5"/>
                    </a:lnTo>
                    <a:lnTo>
                      <a:pt x="0" y="7"/>
                    </a:lnTo>
                    <a:lnTo>
                      <a:pt x="0" y="7"/>
                    </a:lnTo>
                    <a:lnTo>
                      <a:pt x="0" y="7"/>
                    </a:lnTo>
                    <a:lnTo>
                      <a:pt x="0" y="7"/>
                    </a:lnTo>
                    <a:lnTo>
                      <a:pt x="6" y="7"/>
                    </a:lnTo>
                    <a:lnTo>
                      <a:pt x="4" y="13"/>
                    </a:lnTo>
                    <a:lnTo>
                      <a:pt x="4" y="13"/>
                    </a:lnTo>
                    <a:lnTo>
                      <a:pt x="2" y="13"/>
                    </a:lnTo>
                    <a:lnTo>
                      <a:pt x="4" y="13"/>
                    </a:lnTo>
                    <a:lnTo>
                      <a:pt x="4" y="13"/>
                    </a:lnTo>
                    <a:lnTo>
                      <a:pt x="6" y="13"/>
                    </a:lnTo>
                    <a:lnTo>
                      <a:pt x="4" y="13"/>
                    </a:lnTo>
                    <a:lnTo>
                      <a:pt x="6" y="13"/>
                    </a:lnTo>
                    <a:lnTo>
                      <a:pt x="6" y="13"/>
                    </a:lnTo>
                    <a:lnTo>
                      <a:pt x="6" y="13"/>
                    </a:lnTo>
                    <a:lnTo>
                      <a:pt x="6" y="13"/>
                    </a:lnTo>
                    <a:lnTo>
                      <a:pt x="6" y="13"/>
                    </a:lnTo>
                    <a:lnTo>
                      <a:pt x="6" y="15"/>
                    </a:lnTo>
                    <a:lnTo>
                      <a:pt x="8" y="15"/>
                    </a:lnTo>
                    <a:lnTo>
                      <a:pt x="8" y="13"/>
                    </a:lnTo>
                    <a:lnTo>
                      <a:pt x="8" y="9"/>
                    </a:lnTo>
                    <a:lnTo>
                      <a:pt x="12" y="9"/>
                    </a:lnTo>
                    <a:lnTo>
                      <a:pt x="14" y="11"/>
                    </a:lnTo>
                    <a:lnTo>
                      <a:pt x="14" y="9"/>
                    </a:lnTo>
                    <a:lnTo>
                      <a:pt x="12" y="9"/>
                    </a:lnTo>
                    <a:lnTo>
                      <a:pt x="12" y="9"/>
                    </a:lnTo>
                    <a:lnTo>
                      <a:pt x="14" y="9"/>
                    </a:lnTo>
                    <a:lnTo>
                      <a:pt x="14" y="9"/>
                    </a:lnTo>
                    <a:lnTo>
                      <a:pt x="14" y="9"/>
                    </a:lnTo>
                    <a:lnTo>
                      <a:pt x="14" y="7"/>
                    </a:lnTo>
                    <a:lnTo>
                      <a:pt x="12" y="7"/>
                    </a:lnTo>
                    <a:lnTo>
                      <a:pt x="14" y="7"/>
                    </a:lnTo>
                    <a:lnTo>
                      <a:pt x="14"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598">
                <a:extLst>
                  <a:ext uri="{FF2B5EF4-FFF2-40B4-BE49-F238E27FC236}">
                    <a16:creationId xmlns:a16="http://schemas.microsoft.com/office/drawing/2014/main" id="{F8E9B5DC-CFCE-453C-8B22-A4C043CB3DF0}"/>
                  </a:ext>
                </a:extLst>
              </p:cNvPr>
              <p:cNvSpPr>
                <a:spLocks/>
              </p:cNvSpPr>
              <p:nvPr/>
            </p:nvSpPr>
            <p:spPr bwMode="auto">
              <a:xfrm>
                <a:off x="5525206" y="5717644"/>
                <a:ext cx="74159" cy="45758"/>
              </a:xfrm>
              <a:custGeom>
                <a:avLst/>
                <a:gdLst>
                  <a:gd name="T0" fmla="*/ 0 w 24"/>
                  <a:gd name="T1" fmla="*/ 1 h 15"/>
                  <a:gd name="T2" fmla="*/ 3 w 24"/>
                  <a:gd name="T3" fmla="*/ 1 h 15"/>
                  <a:gd name="T4" fmla="*/ 9 w 24"/>
                  <a:gd name="T5" fmla="*/ 2 h 15"/>
                  <a:gd name="T6" fmla="*/ 14 w 24"/>
                  <a:gd name="T7" fmla="*/ 5 h 15"/>
                  <a:gd name="T8" fmla="*/ 24 w 24"/>
                  <a:gd name="T9" fmla="*/ 8 h 15"/>
                  <a:gd name="T10" fmla="*/ 18 w 24"/>
                  <a:gd name="T11" fmla="*/ 9 h 15"/>
                  <a:gd name="T12" fmla="*/ 11 w 24"/>
                  <a:gd name="T13" fmla="*/ 8 h 15"/>
                  <a:gd name="T14" fmla="*/ 15 w 24"/>
                  <a:gd name="T15" fmla="*/ 11 h 15"/>
                  <a:gd name="T16" fmla="*/ 20 w 24"/>
                  <a:gd name="T17" fmla="*/ 14 h 15"/>
                  <a:gd name="T18" fmla="*/ 23 w 24"/>
                  <a:gd name="T19" fmla="*/ 14 h 15"/>
                  <a:gd name="T20" fmla="*/ 16 w 24"/>
                  <a:gd name="T21" fmla="*/ 15 h 15"/>
                  <a:gd name="T22" fmla="*/ 8 w 24"/>
                  <a:gd name="T23" fmla="*/ 13 h 15"/>
                  <a:gd name="T24" fmla="*/ 0 w 24"/>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5">
                    <a:moveTo>
                      <a:pt x="0" y="1"/>
                    </a:moveTo>
                    <a:cubicBezTo>
                      <a:pt x="0" y="0"/>
                      <a:pt x="2" y="1"/>
                      <a:pt x="3" y="1"/>
                    </a:cubicBezTo>
                    <a:cubicBezTo>
                      <a:pt x="5" y="1"/>
                      <a:pt x="7" y="2"/>
                      <a:pt x="9" y="2"/>
                    </a:cubicBezTo>
                    <a:cubicBezTo>
                      <a:pt x="10" y="3"/>
                      <a:pt x="11" y="4"/>
                      <a:pt x="14" y="5"/>
                    </a:cubicBezTo>
                    <a:cubicBezTo>
                      <a:pt x="18" y="7"/>
                      <a:pt x="24" y="8"/>
                      <a:pt x="24" y="8"/>
                    </a:cubicBezTo>
                    <a:cubicBezTo>
                      <a:pt x="24" y="8"/>
                      <a:pt x="21" y="9"/>
                      <a:pt x="18" y="9"/>
                    </a:cubicBezTo>
                    <a:cubicBezTo>
                      <a:pt x="15" y="9"/>
                      <a:pt x="11" y="8"/>
                      <a:pt x="11" y="8"/>
                    </a:cubicBezTo>
                    <a:cubicBezTo>
                      <a:pt x="11" y="8"/>
                      <a:pt x="13" y="10"/>
                      <a:pt x="15" y="11"/>
                    </a:cubicBezTo>
                    <a:cubicBezTo>
                      <a:pt x="16" y="12"/>
                      <a:pt x="19" y="13"/>
                      <a:pt x="20" y="14"/>
                    </a:cubicBezTo>
                    <a:cubicBezTo>
                      <a:pt x="22" y="14"/>
                      <a:pt x="23" y="14"/>
                      <a:pt x="23" y="14"/>
                    </a:cubicBezTo>
                    <a:cubicBezTo>
                      <a:pt x="23" y="14"/>
                      <a:pt x="18" y="15"/>
                      <a:pt x="16" y="15"/>
                    </a:cubicBezTo>
                    <a:cubicBezTo>
                      <a:pt x="13" y="15"/>
                      <a:pt x="10" y="14"/>
                      <a:pt x="8" y="13"/>
                    </a:cubicBezTo>
                    <a:cubicBezTo>
                      <a:pt x="3" y="12"/>
                      <a:pt x="0" y="1"/>
                      <a:pt x="0"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599">
                <a:extLst>
                  <a:ext uri="{FF2B5EF4-FFF2-40B4-BE49-F238E27FC236}">
                    <a16:creationId xmlns:a16="http://schemas.microsoft.com/office/drawing/2014/main" id="{EBA09D86-1C2D-4A8C-974F-E5906B6EBA3D}"/>
                  </a:ext>
                </a:extLst>
              </p:cNvPr>
              <p:cNvSpPr>
                <a:spLocks/>
              </p:cNvSpPr>
              <p:nvPr/>
            </p:nvSpPr>
            <p:spPr bwMode="auto">
              <a:xfrm>
                <a:off x="5329553" y="5682931"/>
                <a:ext cx="80471" cy="37868"/>
              </a:xfrm>
              <a:custGeom>
                <a:avLst/>
                <a:gdLst>
                  <a:gd name="T0" fmla="*/ 23 w 26"/>
                  <a:gd name="T1" fmla="*/ 8 h 12"/>
                  <a:gd name="T2" fmla="*/ 26 w 26"/>
                  <a:gd name="T3" fmla="*/ 4 h 12"/>
                  <a:gd name="T4" fmla="*/ 24 w 26"/>
                  <a:gd name="T5" fmla="*/ 3 h 12"/>
                  <a:gd name="T6" fmla="*/ 20 w 26"/>
                  <a:gd name="T7" fmla="*/ 2 h 12"/>
                  <a:gd name="T8" fmla="*/ 13 w 26"/>
                  <a:gd name="T9" fmla="*/ 2 h 12"/>
                  <a:gd name="T10" fmla="*/ 4 w 26"/>
                  <a:gd name="T11" fmla="*/ 1 h 12"/>
                  <a:gd name="T12" fmla="*/ 0 w 26"/>
                  <a:gd name="T13" fmla="*/ 0 h 12"/>
                  <a:gd name="T14" fmla="*/ 3 w 26"/>
                  <a:gd name="T15" fmla="*/ 3 h 12"/>
                  <a:gd name="T16" fmla="*/ 7 w 26"/>
                  <a:gd name="T17" fmla="*/ 5 h 12"/>
                  <a:gd name="T18" fmla="*/ 11 w 26"/>
                  <a:gd name="T19" fmla="*/ 6 h 12"/>
                  <a:gd name="T20" fmla="*/ 8 w 26"/>
                  <a:gd name="T21" fmla="*/ 7 h 12"/>
                  <a:gd name="T22" fmla="*/ 3 w 26"/>
                  <a:gd name="T23" fmla="*/ 7 h 12"/>
                  <a:gd name="T24" fmla="*/ 1 w 26"/>
                  <a:gd name="T25" fmla="*/ 7 h 12"/>
                  <a:gd name="T26" fmla="*/ 3 w 26"/>
                  <a:gd name="T27" fmla="*/ 9 h 12"/>
                  <a:gd name="T28" fmla="*/ 9 w 26"/>
                  <a:gd name="T29" fmla="*/ 11 h 12"/>
                  <a:gd name="T30" fmla="*/ 15 w 26"/>
                  <a:gd name="T31" fmla="*/ 12 h 12"/>
                  <a:gd name="T32" fmla="*/ 23 w 26"/>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2">
                    <a:moveTo>
                      <a:pt x="23" y="8"/>
                    </a:moveTo>
                    <a:cubicBezTo>
                      <a:pt x="25" y="7"/>
                      <a:pt x="26" y="4"/>
                      <a:pt x="26" y="4"/>
                    </a:cubicBezTo>
                    <a:cubicBezTo>
                      <a:pt x="26" y="4"/>
                      <a:pt x="26" y="3"/>
                      <a:pt x="24" y="3"/>
                    </a:cubicBezTo>
                    <a:cubicBezTo>
                      <a:pt x="23" y="2"/>
                      <a:pt x="22" y="2"/>
                      <a:pt x="20" y="2"/>
                    </a:cubicBezTo>
                    <a:cubicBezTo>
                      <a:pt x="19" y="2"/>
                      <a:pt x="15" y="2"/>
                      <a:pt x="13" y="2"/>
                    </a:cubicBezTo>
                    <a:cubicBezTo>
                      <a:pt x="11" y="2"/>
                      <a:pt x="6" y="2"/>
                      <a:pt x="4" y="1"/>
                    </a:cubicBezTo>
                    <a:cubicBezTo>
                      <a:pt x="2" y="1"/>
                      <a:pt x="0" y="0"/>
                      <a:pt x="0" y="0"/>
                    </a:cubicBezTo>
                    <a:cubicBezTo>
                      <a:pt x="0" y="0"/>
                      <a:pt x="2" y="2"/>
                      <a:pt x="3" y="3"/>
                    </a:cubicBezTo>
                    <a:cubicBezTo>
                      <a:pt x="4" y="4"/>
                      <a:pt x="5" y="4"/>
                      <a:pt x="7" y="5"/>
                    </a:cubicBezTo>
                    <a:cubicBezTo>
                      <a:pt x="8" y="5"/>
                      <a:pt x="11" y="6"/>
                      <a:pt x="11" y="6"/>
                    </a:cubicBezTo>
                    <a:cubicBezTo>
                      <a:pt x="11" y="6"/>
                      <a:pt x="9" y="7"/>
                      <a:pt x="8" y="7"/>
                    </a:cubicBezTo>
                    <a:cubicBezTo>
                      <a:pt x="6" y="8"/>
                      <a:pt x="5" y="8"/>
                      <a:pt x="3" y="7"/>
                    </a:cubicBezTo>
                    <a:cubicBezTo>
                      <a:pt x="2" y="7"/>
                      <a:pt x="1" y="7"/>
                      <a:pt x="1" y="7"/>
                    </a:cubicBezTo>
                    <a:cubicBezTo>
                      <a:pt x="1" y="7"/>
                      <a:pt x="2" y="8"/>
                      <a:pt x="3" y="9"/>
                    </a:cubicBezTo>
                    <a:cubicBezTo>
                      <a:pt x="4" y="10"/>
                      <a:pt x="6" y="11"/>
                      <a:pt x="9" y="11"/>
                    </a:cubicBezTo>
                    <a:cubicBezTo>
                      <a:pt x="11" y="12"/>
                      <a:pt x="15" y="12"/>
                      <a:pt x="15" y="12"/>
                    </a:cubicBezTo>
                    <a:cubicBezTo>
                      <a:pt x="16" y="12"/>
                      <a:pt x="21" y="10"/>
                      <a:pt x="23" y="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600">
                <a:extLst>
                  <a:ext uri="{FF2B5EF4-FFF2-40B4-BE49-F238E27FC236}">
                    <a16:creationId xmlns:a16="http://schemas.microsoft.com/office/drawing/2014/main" id="{FD218291-CF47-4195-910C-2BC6208AB416}"/>
                  </a:ext>
                </a:extLst>
              </p:cNvPr>
              <p:cNvSpPr>
                <a:spLocks/>
              </p:cNvSpPr>
              <p:nvPr/>
            </p:nvSpPr>
            <p:spPr bwMode="auto">
              <a:xfrm>
                <a:off x="5518894" y="5720800"/>
                <a:ext cx="34713" cy="31557"/>
              </a:xfrm>
              <a:custGeom>
                <a:avLst/>
                <a:gdLst>
                  <a:gd name="T0" fmla="*/ 11 w 11"/>
                  <a:gd name="T1" fmla="*/ 4 h 10"/>
                  <a:gd name="T2" fmla="*/ 3 w 11"/>
                  <a:gd name="T3" fmla="*/ 1 h 10"/>
                  <a:gd name="T4" fmla="*/ 2 w 11"/>
                  <a:gd name="T5" fmla="*/ 0 h 10"/>
                  <a:gd name="T6" fmla="*/ 1 w 11"/>
                  <a:gd name="T7" fmla="*/ 8 h 10"/>
                  <a:gd name="T8" fmla="*/ 8 w 11"/>
                  <a:gd name="T9" fmla="*/ 7 h 10"/>
                  <a:gd name="T10" fmla="*/ 11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11" y="4"/>
                    </a:moveTo>
                    <a:cubicBezTo>
                      <a:pt x="10" y="3"/>
                      <a:pt x="5" y="4"/>
                      <a:pt x="3" y="1"/>
                    </a:cubicBezTo>
                    <a:cubicBezTo>
                      <a:pt x="2" y="0"/>
                      <a:pt x="2" y="0"/>
                      <a:pt x="2" y="0"/>
                    </a:cubicBezTo>
                    <a:cubicBezTo>
                      <a:pt x="2" y="0"/>
                      <a:pt x="0" y="6"/>
                      <a:pt x="1" y="8"/>
                    </a:cubicBezTo>
                    <a:cubicBezTo>
                      <a:pt x="2" y="10"/>
                      <a:pt x="8" y="7"/>
                      <a:pt x="8" y="7"/>
                    </a:cubicBezTo>
                    <a:cubicBezTo>
                      <a:pt x="8" y="7"/>
                      <a:pt x="11" y="4"/>
                      <a:pt x="11" y="4"/>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601">
                <a:extLst>
                  <a:ext uri="{FF2B5EF4-FFF2-40B4-BE49-F238E27FC236}">
                    <a16:creationId xmlns:a16="http://schemas.microsoft.com/office/drawing/2014/main" id="{5B7F1D8D-84FB-4924-BB18-8A43DB9FA15E}"/>
                  </a:ext>
                </a:extLst>
              </p:cNvPr>
              <p:cNvSpPr>
                <a:spLocks/>
              </p:cNvSpPr>
              <p:nvPr/>
            </p:nvSpPr>
            <p:spPr bwMode="auto">
              <a:xfrm>
                <a:off x="5381622" y="5692398"/>
                <a:ext cx="28401" cy="28401"/>
              </a:xfrm>
              <a:custGeom>
                <a:avLst/>
                <a:gdLst>
                  <a:gd name="T0" fmla="*/ 0 w 9"/>
                  <a:gd name="T1" fmla="*/ 2 h 9"/>
                  <a:gd name="T2" fmla="*/ 5 w 9"/>
                  <a:gd name="T3" fmla="*/ 1 h 9"/>
                  <a:gd name="T4" fmla="*/ 9 w 9"/>
                  <a:gd name="T5" fmla="*/ 1 h 9"/>
                  <a:gd name="T6" fmla="*/ 7 w 9"/>
                  <a:gd name="T7" fmla="*/ 8 h 9"/>
                  <a:gd name="T8" fmla="*/ 0 w 9"/>
                  <a:gd name="T9" fmla="*/ 4 h 9"/>
                  <a:gd name="T10" fmla="*/ 0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0" y="2"/>
                    </a:moveTo>
                    <a:cubicBezTo>
                      <a:pt x="0" y="0"/>
                      <a:pt x="4" y="1"/>
                      <a:pt x="5" y="1"/>
                    </a:cubicBezTo>
                    <a:cubicBezTo>
                      <a:pt x="7" y="2"/>
                      <a:pt x="8" y="2"/>
                      <a:pt x="9" y="1"/>
                    </a:cubicBezTo>
                    <a:cubicBezTo>
                      <a:pt x="9" y="0"/>
                      <a:pt x="8" y="7"/>
                      <a:pt x="7" y="8"/>
                    </a:cubicBezTo>
                    <a:cubicBezTo>
                      <a:pt x="6" y="9"/>
                      <a:pt x="0" y="4"/>
                      <a:pt x="0" y="4"/>
                    </a:cubicBezTo>
                    <a:lnTo>
                      <a:pt x="0" y="2"/>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602">
                <a:extLst>
                  <a:ext uri="{FF2B5EF4-FFF2-40B4-BE49-F238E27FC236}">
                    <a16:creationId xmlns:a16="http://schemas.microsoft.com/office/drawing/2014/main" id="{7DF7043B-2C52-49B9-9653-3FA4F66B63FC}"/>
                  </a:ext>
                </a:extLst>
              </p:cNvPr>
              <p:cNvSpPr>
                <a:spLocks/>
              </p:cNvSpPr>
              <p:nvPr/>
            </p:nvSpPr>
            <p:spPr bwMode="auto">
              <a:xfrm>
                <a:off x="5372155" y="5698710"/>
                <a:ext cx="184608" cy="83626"/>
              </a:xfrm>
              <a:custGeom>
                <a:avLst/>
                <a:gdLst>
                  <a:gd name="T0" fmla="*/ 3 w 59"/>
                  <a:gd name="T1" fmla="*/ 0 h 27"/>
                  <a:gd name="T2" fmla="*/ 0 w 59"/>
                  <a:gd name="T3" fmla="*/ 8 h 27"/>
                  <a:gd name="T4" fmla="*/ 24 w 59"/>
                  <a:gd name="T5" fmla="*/ 23 h 27"/>
                  <a:gd name="T6" fmla="*/ 57 w 59"/>
                  <a:gd name="T7" fmla="*/ 21 h 27"/>
                  <a:gd name="T8" fmla="*/ 59 w 59"/>
                  <a:gd name="T9" fmla="*/ 12 h 27"/>
                  <a:gd name="T10" fmla="*/ 58 w 59"/>
                  <a:gd name="T11" fmla="*/ 11 h 27"/>
                  <a:gd name="T12" fmla="*/ 28 w 59"/>
                  <a:gd name="T13" fmla="*/ 14 h 27"/>
                  <a:gd name="T14" fmla="*/ 3 w 5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7">
                    <a:moveTo>
                      <a:pt x="3" y="0"/>
                    </a:moveTo>
                    <a:cubicBezTo>
                      <a:pt x="3" y="0"/>
                      <a:pt x="0" y="7"/>
                      <a:pt x="0" y="8"/>
                    </a:cubicBezTo>
                    <a:cubicBezTo>
                      <a:pt x="0" y="10"/>
                      <a:pt x="10" y="19"/>
                      <a:pt x="24" y="23"/>
                    </a:cubicBezTo>
                    <a:cubicBezTo>
                      <a:pt x="37" y="27"/>
                      <a:pt x="48" y="25"/>
                      <a:pt x="57" y="21"/>
                    </a:cubicBezTo>
                    <a:cubicBezTo>
                      <a:pt x="58" y="21"/>
                      <a:pt x="59" y="15"/>
                      <a:pt x="59" y="12"/>
                    </a:cubicBezTo>
                    <a:cubicBezTo>
                      <a:pt x="59" y="11"/>
                      <a:pt x="58" y="11"/>
                      <a:pt x="58" y="11"/>
                    </a:cubicBezTo>
                    <a:cubicBezTo>
                      <a:pt x="58" y="11"/>
                      <a:pt x="43" y="19"/>
                      <a:pt x="28" y="14"/>
                    </a:cubicBezTo>
                    <a:cubicBezTo>
                      <a:pt x="13" y="9"/>
                      <a:pt x="3" y="0"/>
                      <a:pt x="3"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603">
                <a:extLst>
                  <a:ext uri="{FF2B5EF4-FFF2-40B4-BE49-F238E27FC236}">
                    <a16:creationId xmlns:a16="http://schemas.microsoft.com/office/drawing/2014/main" id="{B1C6FE28-0D0E-49DE-ACAB-4A6CAC0F6D71}"/>
                  </a:ext>
                </a:extLst>
              </p:cNvPr>
              <p:cNvSpPr>
                <a:spLocks/>
              </p:cNvSpPr>
              <p:nvPr/>
            </p:nvSpPr>
            <p:spPr bwMode="auto">
              <a:xfrm>
                <a:off x="5378466" y="5711333"/>
                <a:ext cx="15778" cy="15778"/>
              </a:xfrm>
              <a:custGeom>
                <a:avLst/>
                <a:gdLst>
                  <a:gd name="T0" fmla="*/ 2 w 5"/>
                  <a:gd name="T1" fmla="*/ 5 h 5"/>
                  <a:gd name="T2" fmla="*/ 1 w 5"/>
                  <a:gd name="T3" fmla="*/ 4 h 5"/>
                  <a:gd name="T4" fmla="*/ 1 w 5"/>
                  <a:gd name="T5" fmla="*/ 1 h 5"/>
                  <a:gd name="T6" fmla="*/ 4 w 5"/>
                  <a:gd name="T7" fmla="*/ 1 h 5"/>
                  <a:gd name="T8" fmla="*/ 4 w 5"/>
                  <a:gd name="T9" fmla="*/ 3 h 5"/>
                  <a:gd name="T10" fmla="*/ 3 w 5"/>
                  <a:gd name="T11" fmla="*/ 2 h 5"/>
                  <a:gd name="T12" fmla="*/ 3 w 5"/>
                  <a:gd name="T13" fmla="*/ 1 h 5"/>
                  <a:gd name="T14" fmla="*/ 2 w 5"/>
                  <a:gd name="T15" fmla="*/ 2 h 5"/>
                  <a:gd name="T16" fmla="*/ 1 w 5"/>
                  <a:gd name="T17" fmla="*/ 4 h 5"/>
                  <a:gd name="T18" fmla="*/ 2 w 5"/>
                  <a:gd name="T19" fmla="*/ 4 h 5"/>
                  <a:gd name="T20" fmla="*/ 3 w 5"/>
                  <a:gd name="T21" fmla="*/ 3 h 5"/>
                  <a:gd name="T22" fmla="*/ 2 w 5"/>
                  <a:gd name="T23" fmla="*/ 3 h 5"/>
                  <a:gd name="T24" fmla="*/ 3 w 5"/>
                  <a:gd name="T25" fmla="*/ 2 h 5"/>
                  <a:gd name="T26" fmla="*/ 4 w 5"/>
                  <a:gd name="T27" fmla="*/ 3 h 5"/>
                  <a:gd name="T28" fmla="*/ 2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2" y="5"/>
                    </a:moveTo>
                    <a:cubicBezTo>
                      <a:pt x="2" y="5"/>
                      <a:pt x="1" y="5"/>
                      <a:pt x="1" y="4"/>
                    </a:cubicBezTo>
                    <a:cubicBezTo>
                      <a:pt x="0" y="3"/>
                      <a:pt x="0" y="2"/>
                      <a:pt x="1" y="1"/>
                    </a:cubicBezTo>
                    <a:cubicBezTo>
                      <a:pt x="2" y="1"/>
                      <a:pt x="3" y="0"/>
                      <a:pt x="4" y="1"/>
                    </a:cubicBezTo>
                    <a:cubicBezTo>
                      <a:pt x="4" y="2"/>
                      <a:pt x="5" y="2"/>
                      <a:pt x="4" y="3"/>
                    </a:cubicBezTo>
                    <a:cubicBezTo>
                      <a:pt x="3" y="2"/>
                      <a:pt x="3" y="2"/>
                      <a:pt x="3" y="2"/>
                    </a:cubicBezTo>
                    <a:cubicBezTo>
                      <a:pt x="4" y="2"/>
                      <a:pt x="4" y="2"/>
                      <a:pt x="3" y="1"/>
                    </a:cubicBezTo>
                    <a:cubicBezTo>
                      <a:pt x="3" y="1"/>
                      <a:pt x="2" y="2"/>
                      <a:pt x="2" y="2"/>
                    </a:cubicBezTo>
                    <a:cubicBezTo>
                      <a:pt x="1" y="3"/>
                      <a:pt x="1" y="3"/>
                      <a:pt x="1" y="4"/>
                    </a:cubicBezTo>
                    <a:cubicBezTo>
                      <a:pt x="1" y="4"/>
                      <a:pt x="2" y="4"/>
                      <a:pt x="2" y="4"/>
                    </a:cubicBezTo>
                    <a:cubicBezTo>
                      <a:pt x="3" y="3"/>
                      <a:pt x="3" y="3"/>
                      <a:pt x="3" y="3"/>
                    </a:cubicBezTo>
                    <a:cubicBezTo>
                      <a:pt x="2" y="3"/>
                      <a:pt x="2" y="3"/>
                      <a:pt x="2" y="3"/>
                    </a:cubicBezTo>
                    <a:cubicBezTo>
                      <a:pt x="3" y="2"/>
                      <a:pt x="3" y="2"/>
                      <a:pt x="3" y="2"/>
                    </a:cubicBezTo>
                    <a:cubicBezTo>
                      <a:pt x="4" y="3"/>
                      <a:pt x="4" y="3"/>
                      <a:pt x="4"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604">
                <a:extLst>
                  <a:ext uri="{FF2B5EF4-FFF2-40B4-BE49-F238E27FC236}">
                    <a16:creationId xmlns:a16="http://schemas.microsoft.com/office/drawing/2014/main" id="{6D93BDD0-F202-4B71-A599-AD52E19D9851}"/>
                  </a:ext>
                </a:extLst>
              </p:cNvPr>
              <p:cNvSpPr>
                <a:spLocks noEditPoints="1"/>
              </p:cNvSpPr>
              <p:nvPr/>
            </p:nvSpPr>
            <p:spPr bwMode="auto">
              <a:xfrm>
                <a:off x="5387934" y="5720800"/>
                <a:ext cx="12623" cy="12623"/>
              </a:xfrm>
              <a:custGeom>
                <a:avLst/>
                <a:gdLst>
                  <a:gd name="T0" fmla="*/ 1 w 4"/>
                  <a:gd name="T1" fmla="*/ 1 h 4"/>
                  <a:gd name="T2" fmla="*/ 3 w 4"/>
                  <a:gd name="T3" fmla="*/ 0 h 4"/>
                  <a:gd name="T4" fmla="*/ 3 w 4"/>
                  <a:gd name="T5" fmla="*/ 3 h 4"/>
                  <a:gd name="T6" fmla="*/ 1 w 4"/>
                  <a:gd name="T7" fmla="*/ 4 h 4"/>
                  <a:gd name="T8" fmla="*/ 1 w 4"/>
                  <a:gd name="T9" fmla="*/ 1 h 4"/>
                  <a:gd name="T10" fmla="*/ 1 w 4"/>
                  <a:gd name="T11" fmla="*/ 3 h 4"/>
                  <a:gd name="T12" fmla="*/ 3 w 4"/>
                  <a:gd name="T13" fmla="*/ 3 h 4"/>
                  <a:gd name="T14" fmla="*/ 3 w 4"/>
                  <a:gd name="T15" fmla="*/ 1 h 4"/>
                  <a:gd name="T16" fmla="*/ 1 w 4"/>
                  <a:gd name="T17" fmla="*/ 2 h 4"/>
                  <a:gd name="T18" fmla="*/ 1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1"/>
                    </a:moveTo>
                    <a:cubicBezTo>
                      <a:pt x="2" y="0"/>
                      <a:pt x="2" y="0"/>
                      <a:pt x="3" y="0"/>
                    </a:cubicBezTo>
                    <a:cubicBezTo>
                      <a:pt x="4" y="1"/>
                      <a:pt x="4" y="2"/>
                      <a:pt x="3" y="3"/>
                    </a:cubicBezTo>
                    <a:cubicBezTo>
                      <a:pt x="3" y="4"/>
                      <a:pt x="2" y="4"/>
                      <a:pt x="1" y="4"/>
                    </a:cubicBezTo>
                    <a:cubicBezTo>
                      <a:pt x="0" y="3"/>
                      <a:pt x="0" y="2"/>
                      <a:pt x="1" y="1"/>
                    </a:cubicBezTo>
                    <a:close/>
                    <a:moveTo>
                      <a:pt x="1" y="3"/>
                    </a:moveTo>
                    <a:cubicBezTo>
                      <a:pt x="2" y="4"/>
                      <a:pt x="2" y="3"/>
                      <a:pt x="3" y="3"/>
                    </a:cubicBezTo>
                    <a:cubicBezTo>
                      <a:pt x="3" y="2"/>
                      <a:pt x="4" y="1"/>
                      <a:pt x="3" y="1"/>
                    </a:cubicBezTo>
                    <a:cubicBezTo>
                      <a:pt x="3" y="0"/>
                      <a:pt x="2" y="1"/>
                      <a:pt x="1" y="2"/>
                    </a:cubicBezTo>
                    <a:cubicBezTo>
                      <a:pt x="1" y="2"/>
                      <a:pt x="1" y="3"/>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605">
                <a:extLst>
                  <a:ext uri="{FF2B5EF4-FFF2-40B4-BE49-F238E27FC236}">
                    <a16:creationId xmlns:a16="http://schemas.microsoft.com/office/drawing/2014/main" id="{97119B0C-F97F-4143-BD32-CEB5AEF33D77}"/>
                  </a:ext>
                </a:extLst>
              </p:cNvPr>
              <p:cNvSpPr>
                <a:spLocks noEditPoints="1"/>
              </p:cNvSpPr>
              <p:nvPr/>
            </p:nvSpPr>
            <p:spPr bwMode="auto">
              <a:xfrm>
                <a:off x="5397401" y="5727111"/>
                <a:ext cx="12623" cy="15778"/>
              </a:xfrm>
              <a:custGeom>
                <a:avLst/>
                <a:gdLst>
                  <a:gd name="T0" fmla="*/ 2 w 4"/>
                  <a:gd name="T1" fmla="*/ 0 h 5"/>
                  <a:gd name="T2" fmla="*/ 3 w 4"/>
                  <a:gd name="T3" fmla="*/ 0 h 5"/>
                  <a:gd name="T4" fmla="*/ 4 w 4"/>
                  <a:gd name="T5" fmla="*/ 3 h 5"/>
                  <a:gd name="T6" fmla="*/ 1 w 4"/>
                  <a:gd name="T7" fmla="*/ 4 h 5"/>
                  <a:gd name="T8" fmla="*/ 0 w 4"/>
                  <a:gd name="T9" fmla="*/ 3 h 5"/>
                  <a:gd name="T10" fmla="*/ 2 w 4"/>
                  <a:gd name="T11" fmla="*/ 0 h 5"/>
                  <a:gd name="T12" fmla="*/ 1 w 4"/>
                  <a:gd name="T13" fmla="*/ 3 h 5"/>
                  <a:gd name="T14" fmla="*/ 1 w 4"/>
                  <a:gd name="T15" fmla="*/ 3 h 5"/>
                  <a:gd name="T16" fmla="*/ 3 w 4"/>
                  <a:gd name="T17" fmla="*/ 3 h 5"/>
                  <a:gd name="T18" fmla="*/ 3 w 4"/>
                  <a:gd name="T19" fmla="*/ 1 h 5"/>
                  <a:gd name="T20" fmla="*/ 3 w 4"/>
                  <a:gd name="T21" fmla="*/ 1 h 5"/>
                  <a:gd name="T22" fmla="*/ 1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3" y="0"/>
                      <a:pt x="3" y="0"/>
                      <a:pt x="3" y="0"/>
                    </a:cubicBezTo>
                    <a:cubicBezTo>
                      <a:pt x="4" y="1"/>
                      <a:pt x="4" y="2"/>
                      <a:pt x="4" y="3"/>
                    </a:cubicBezTo>
                    <a:cubicBezTo>
                      <a:pt x="3" y="5"/>
                      <a:pt x="2" y="4"/>
                      <a:pt x="1" y="4"/>
                    </a:cubicBezTo>
                    <a:cubicBezTo>
                      <a:pt x="0" y="3"/>
                      <a:pt x="0" y="3"/>
                      <a:pt x="0" y="3"/>
                    </a:cubicBezTo>
                    <a:lnTo>
                      <a:pt x="2" y="0"/>
                    </a:lnTo>
                    <a:close/>
                    <a:moveTo>
                      <a:pt x="1" y="3"/>
                    </a:moveTo>
                    <a:cubicBezTo>
                      <a:pt x="1" y="3"/>
                      <a:pt x="1" y="3"/>
                      <a:pt x="1" y="3"/>
                    </a:cubicBezTo>
                    <a:cubicBezTo>
                      <a:pt x="2" y="4"/>
                      <a:pt x="2" y="3"/>
                      <a:pt x="3" y="3"/>
                    </a:cubicBezTo>
                    <a:cubicBezTo>
                      <a:pt x="3" y="2"/>
                      <a:pt x="4" y="1"/>
                      <a:pt x="3" y="1"/>
                    </a:cubicBezTo>
                    <a:cubicBezTo>
                      <a:pt x="3" y="1"/>
                      <a:pt x="3" y="1"/>
                      <a:pt x="3" y="1"/>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606">
                <a:extLst>
                  <a:ext uri="{FF2B5EF4-FFF2-40B4-BE49-F238E27FC236}">
                    <a16:creationId xmlns:a16="http://schemas.microsoft.com/office/drawing/2014/main" id="{C96B27D1-587C-4610-B097-B5D0AA95DFD8}"/>
                  </a:ext>
                </a:extLst>
              </p:cNvPr>
              <p:cNvSpPr>
                <a:spLocks noEditPoints="1"/>
              </p:cNvSpPr>
              <p:nvPr/>
            </p:nvSpPr>
            <p:spPr bwMode="auto">
              <a:xfrm>
                <a:off x="5413179" y="5733422"/>
                <a:ext cx="12623" cy="15778"/>
              </a:xfrm>
              <a:custGeom>
                <a:avLst/>
                <a:gdLst>
                  <a:gd name="T0" fmla="*/ 2 w 4"/>
                  <a:gd name="T1" fmla="*/ 0 h 5"/>
                  <a:gd name="T2" fmla="*/ 3 w 4"/>
                  <a:gd name="T3" fmla="*/ 1 h 5"/>
                  <a:gd name="T4" fmla="*/ 3 w 4"/>
                  <a:gd name="T5" fmla="*/ 2 h 5"/>
                  <a:gd name="T6" fmla="*/ 2 w 4"/>
                  <a:gd name="T7" fmla="*/ 3 h 5"/>
                  <a:gd name="T8" fmla="*/ 2 w 4"/>
                  <a:gd name="T9" fmla="*/ 3 h 5"/>
                  <a:gd name="T10" fmla="*/ 3 w 4"/>
                  <a:gd name="T11" fmla="*/ 4 h 5"/>
                  <a:gd name="T12" fmla="*/ 1 w 4"/>
                  <a:gd name="T13" fmla="*/ 4 h 5"/>
                  <a:gd name="T14" fmla="*/ 0 w 4"/>
                  <a:gd name="T15" fmla="*/ 4 h 5"/>
                  <a:gd name="T16" fmla="*/ 2 w 4"/>
                  <a:gd name="T17" fmla="*/ 0 h 5"/>
                  <a:gd name="T18" fmla="*/ 1 w 4"/>
                  <a:gd name="T19" fmla="*/ 4 h 5"/>
                  <a:gd name="T20" fmla="*/ 1 w 4"/>
                  <a:gd name="T21" fmla="*/ 4 h 5"/>
                  <a:gd name="T22" fmla="*/ 2 w 4"/>
                  <a:gd name="T23" fmla="*/ 4 h 5"/>
                  <a:gd name="T24" fmla="*/ 1 w 4"/>
                  <a:gd name="T25" fmla="*/ 3 h 5"/>
                  <a:gd name="T26" fmla="*/ 1 w 4"/>
                  <a:gd name="T27" fmla="*/ 3 h 5"/>
                  <a:gd name="T28" fmla="*/ 1 w 4"/>
                  <a:gd name="T29" fmla="*/ 4 h 5"/>
                  <a:gd name="T30" fmla="*/ 1 w 4"/>
                  <a:gd name="T31" fmla="*/ 2 h 5"/>
                  <a:gd name="T32" fmla="*/ 2 w 4"/>
                  <a:gd name="T33" fmla="*/ 2 h 5"/>
                  <a:gd name="T34" fmla="*/ 3 w 4"/>
                  <a:gd name="T35" fmla="*/ 2 h 5"/>
                  <a:gd name="T36" fmla="*/ 2 w 4"/>
                  <a:gd name="T37" fmla="*/ 1 h 5"/>
                  <a:gd name="T38" fmla="*/ 2 w 4"/>
                  <a:gd name="T39" fmla="*/ 1 h 5"/>
                  <a:gd name="T40" fmla="*/ 1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2" y="0"/>
                    </a:moveTo>
                    <a:cubicBezTo>
                      <a:pt x="3" y="1"/>
                      <a:pt x="3" y="1"/>
                      <a:pt x="3" y="1"/>
                    </a:cubicBezTo>
                    <a:cubicBezTo>
                      <a:pt x="3" y="1"/>
                      <a:pt x="4" y="2"/>
                      <a:pt x="3" y="2"/>
                    </a:cubicBezTo>
                    <a:cubicBezTo>
                      <a:pt x="3" y="3"/>
                      <a:pt x="3" y="3"/>
                      <a:pt x="2" y="3"/>
                    </a:cubicBezTo>
                    <a:cubicBezTo>
                      <a:pt x="2" y="3"/>
                      <a:pt x="2" y="3"/>
                      <a:pt x="2" y="3"/>
                    </a:cubicBezTo>
                    <a:cubicBezTo>
                      <a:pt x="3" y="3"/>
                      <a:pt x="3" y="4"/>
                      <a:pt x="3" y="4"/>
                    </a:cubicBezTo>
                    <a:cubicBezTo>
                      <a:pt x="2" y="5"/>
                      <a:pt x="1" y="5"/>
                      <a:pt x="1" y="4"/>
                    </a:cubicBezTo>
                    <a:cubicBezTo>
                      <a:pt x="0" y="4"/>
                      <a:pt x="0" y="4"/>
                      <a:pt x="0" y="4"/>
                    </a:cubicBezTo>
                    <a:lnTo>
                      <a:pt x="2" y="0"/>
                    </a:lnTo>
                    <a:close/>
                    <a:moveTo>
                      <a:pt x="1" y="4"/>
                    </a:moveTo>
                    <a:cubicBezTo>
                      <a:pt x="1" y="4"/>
                      <a:pt x="1" y="4"/>
                      <a:pt x="1" y="4"/>
                    </a:cubicBezTo>
                    <a:cubicBezTo>
                      <a:pt x="1" y="4"/>
                      <a:pt x="2" y="4"/>
                      <a:pt x="2" y="4"/>
                    </a:cubicBezTo>
                    <a:cubicBezTo>
                      <a:pt x="2" y="3"/>
                      <a:pt x="2" y="3"/>
                      <a:pt x="1" y="3"/>
                    </a:cubicBezTo>
                    <a:cubicBezTo>
                      <a:pt x="1" y="3"/>
                      <a:pt x="1" y="3"/>
                      <a:pt x="1" y="3"/>
                    </a:cubicBezTo>
                    <a:lnTo>
                      <a:pt x="1" y="4"/>
                    </a:lnTo>
                    <a:close/>
                    <a:moveTo>
                      <a:pt x="1" y="2"/>
                    </a:moveTo>
                    <a:cubicBezTo>
                      <a:pt x="2" y="2"/>
                      <a:pt x="2" y="2"/>
                      <a:pt x="2" y="2"/>
                    </a:cubicBezTo>
                    <a:cubicBezTo>
                      <a:pt x="2" y="3"/>
                      <a:pt x="2" y="3"/>
                      <a:pt x="3" y="2"/>
                    </a:cubicBezTo>
                    <a:cubicBezTo>
                      <a:pt x="3" y="2"/>
                      <a:pt x="3" y="1"/>
                      <a:pt x="2" y="1"/>
                    </a:cubicBezTo>
                    <a:cubicBezTo>
                      <a:pt x="2" y="1"/>
                      <a:pt x="2" y="1"/>
                      <a:pt x="2"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608">
                <a:extLst>
                  <a:ext uri="{FF2B5EF4-FFF2-40B4-BE49-F238E27FC236}">
                    <a16:creationId xmlns:a16="http://schemas.microsoft.com/office/drawing/2014/main" id="{2048BCEF-3C76-4E89-97F7-43E6402AD0ED}"/>
                  </a:ext>
                </a:extLst>
              </p:cNvPr>
              <p:cNvSpPr>
                <a:spLocks/>
              </p:cNvSpPr>
              <p:nvPr/>
            </p:nvSpPr>
            <p:spPr bwMode="auto">
              <a:xfrm>
                <a:off x="5422645" y="5739734"/>
                <a:ext cx="12623" cy="14200"/>
              </a:xfrm>
              <a:custGeom>
                <a:avLst/>
                <a:gdLst>
                  <a:gd name="T0" fmla="*/ 2 w 8"/>
                  <a:gd name="T1" fmla="*/ 0 h 9"/>
                  <a:gd name="T2" fmla="*/ 8 w 8"/>
                  <a:gd name="T3" fmla="*/ 2 h 9"/>
                  <a:gd name="T4" fmla="*/ 6 w 8"/>
                  <a:gd name="T5" fmla="*/ 2 h 9"/>
                  <a:gd name="T6" fmla="*/ 4 w 8"/>
                  <a:gd name="T7" fmla="*/ 2 h 9"/>
                  <a:gd name="T8" fmla="*/ 2 w 8"/>
                  <a:gd name="T9" fmla="*/ 4 h 9"/>
                  <a:gd name="T10" fmla="*/ 6 w 8"/>
                  <a:gd name="T11" fmla="*/ 4 h 9"/>
                  <a:gd name="T12" fmla="*/ 6 w 8"/>
                  <a:gd name="T13" fmla="*/ 6 h 9"/>
                  <a:gd name="T14" fmla="*/ 2 w 8"/>
                  <a:gd name="T15" fmla="*/ 4 h 9"/>
                  <a:gd name="T16" fmla="*/ 2 w 8"/>
                  <a:gd name="T17" fmla="*/ 6 h 9"/>
                  <a:gd name="T18" fmla="*/ 4 w 8"/>
                  <a:gd name="T19" fmla="*/ 8 h 9"/>
                  <a:gd name="T20" fmla="*/ 4 w 8"/>
                  <a:gd name="T21" fmla="*/ 9 h 9"/>
                  <a:gd name="T22" fmla="*/ 0 w 8"/>
                  <a:gd name="T23" fmla="*/ 8 h 9"/>
                  <a:gd name="T24" fmla="*/ 2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2" y="0"/>
                    </a:moveTo>
                    <a:lnTo>
                      <a:pt x="8" y="2"/>
                    </a:lnTo>
                    <a:lnTo>
                      <a:pt x="6" y="2"/>
                    </a:lnTo>
                    <a:lnTo>
                      <a:pt x="4" y="2"/>
                    </a:lnTo>
                    <a:lnTo>
                      <a:pt x="2" y="4"/>
                    </a:lnTo>
                    <a:lnTo>
                      <a:pt x="6" y="4"/>
                    </a:lnTo>
                    <a:lnTo>
                      <a:pt x="6" y="6"/>
                    </a:lnTo>
                    <a:lnTo>
                      <a:pt x="2" y="4"/>
                    </a:lnTo>
                    <a:lnTo>
                      <a:pt x="2" y="6"/>
                    </a:lnTo>
                    <a:lnTo>
                      <a:pt x="4" y="8"/>
                    </a:lnTo>
                    <a:lnTo>
                      <a:pt x="4" y="9"/>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609">
                <a:extLst>
                  <a:ext uri="{FF2B5EF4-FFF2-40B4-BE49-F238E27FC236}">
                    <a16:creationId xmlns:a16="http://schemas.microsoft.com/office/drawing/2014/main" id="{0A1131EF-CAA7-413C-9235-D059E5F39068}"/>
                  </a:ext>
                </a:extLst>
              </p:cNvPr>
              <p:cNvSpPr>
                <a:spLocks/>
              </p:cNvSpPr>
              <p:nvPr/>
            </p:nvSpPr>
            <p:spPr bwMode="auto">
              <a:xfrm>
                <a:off x="5435268" y="5746045"/>
                <a:ext cx="18934" cy="14200"/>
              </a:xfrm>
              <a:custGeom>
                <a:avLst/>
                <a:gdLst>
                  <a:gd name="T0" fmla="*/ 4 w 12"/>
                  <a:gd name="T1" fmla="*/ 0 h 9"/>
                  <a:gd name="T2" fmla="*/ 6 w 12"/>
                  <a:gd name="T3" fmla="*/ 0 h 9"/>
                  <a:gd name="T4" fmla="*/ 6 w 12"/>
                  <a:gd name="T5" fmla="*/ 7 h 9"/>
                  <a:gd name="T6" fmla="*/ 6 w 12"/>
                  <a:gd name="T7" fmla="*/ 7 h 9"/>
                  <a:gd name="T8" fmla="*/ 10 w 12"/>
                  <a:gd name="T9" fmla="*/ 2 h 9"/>
                  <a:gd name="T10" fmla="*/ 12 w 12"/>
                  <a:gd name="T11" fmla="*/ 2 h 9"/>
                  <a:gd name="T12" fmla="*/ 8 w 12"/>
                  <a:gd name="T13" fmla="*/ 9 h 9"/>
                  <a:gd name="T14" fmla="*/ 8 w 12"/>
                  <a:gd name="T15" fmla="*/ 9 h 9"/>
                  <a:gd name="T16" fmla="*/ 10 w 12"/>
                  <a:gd name="T17" fmla="*/ 4 h 9"/>
                  <a:gd name="T18" fmla="*/ 10 w 12"/>
                  <a:gd name="T19" fmla="*/ 4 h 9"/>
                  <a:gd name="T20" fmla="*/ 6 w 12"/>
                  <a:gd name="T21" fmla="*/ 7 h 9"/>
                  <a:gd name="T22" fmla="*/ 4 w 12"/>
                  <a:gd name="T23" fmla="*/ 7 h 9"/>
                  <a:gd name="T24" fmla="*/ 4 w 12"/>
                  <a:gd name="T25" fmla="*/ 2 h 9"/>
                  <a:gd name="T26" fmla="*/ 4 w 12"/>
                  <a:gd name="T27" fmla="*/ 2 h 9"/>
                  <a:gd name="T28" fmla="*/ 2 w 12"/>
                  <a:gd name="T29" fmla="*/ 7 h 9"/>
                  <a:gd name="T30" fmla="*/ 0 w 12"/>
                  <a:gd name="T31" fmla="*/ 7 h 9"/>
                  <a:gd name="T32" fmla="*/ 4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4" y="0"/>
                    </a:moveTo>
                    <a:lnTo>
                      <a:pt x="6" y="0"/>
                    </a:lnTo>
                    <a:lnTo>
                      <a:pt x="6" y="7"/>
                    </a:lnTo>
                    <a:lnTo>
                      <a:pt x="6" y="7"/>
                    </a:lnTo>
                    <a:lnTo>
                      <a:pt x="10" y="2"/>
                    </a:lnTo>
                    <a:lnTo>
                      <a:pt x="12" y="2"/>
                    </a:lnTo>
                    <a:lnTo>
                      <a:pt x="8" y="9"/>
                    </a:lnTo>
                    <a:lnTo>
                      <a:pt x="8" y="9"/>
                    </a:lnTo>
                    <a:lnTo>
                      <a:pt x="10" y="4"/>
                    </a:lnTo>
                    <a:lnTo>
                      <a:pt x="10" y="4"/>
                    </a:lnTo>
                    <a:lnTo>
                      <a:pt x="6" y="7"/>
                    </a:lnTo>
                    <a:lnTo>
                      <a:pt x="4" y="7"/>
                    </a:lnTo>
                    <a:lnTo>
                      <a:pt x="4" y="2"/>
                    </a:lnTo>
                    <a:lnTo>
                      <a:pt x="4" y="2"/>
                    </a:lnTo>
                    <a:lnTo>
                      <a:pt x="2" y="7"/>
                    </a:lnTo>
                    <a:lnTo>
                      <a:pt x="0" y="7"/>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610">
                <a:extLst>
                  <a:ext uri="{FF2B5EF4-FFF2-40B4-BE49-F238E27FC236}">
                    <a16:creationId xmlns:a16="http://schemas.microsoft.com/office/drawing/2014/main" id="{52A5E892-56EF-4A75-A12C-83E424FA28EA}"/>
                  </a:ext>
                </a:extLst>
              </p:cNvPr>
              <p:cNvSpPr>
                <a:spLocks/>
              </p:cNvSpPr>
              <p:nvPr/>
            </p:nvSpPr>
            <p:spPr bwMode="auto">
              <a:xfrm>
                <a:off x="5454202" y="5749201"/>
                <a:ext cx="9467" cy="14200"/>
              </a:xfrm>
              <a:custGeom>
                <a:avLst/>
                <a:gdLst>
                  <a:gd name="T0" fmla="*/ 0 w 6"/>
                  <a:gd name="T1" fmla="*/ 5 h 9"/>
                  <a:gd name="T2" fmla="*/ 0 w 6"/>
                  <a:gd name="T3" fmla="*/ 0 h 9"/>
                  <a:gd name="T4" fmla="*/ 2 w 6"/>
                  <a:gd name="T5" fmla="*/ 0 h 9"/>
                  <a:gd name="T6" fmla="*/ 2 w 6"/>
                  <a:gd name="T7" fmla="*/ 3 h 9"/>
                  <a:gd name="T8" fmla="*/ 4 w 6"/>
                  <a:gd name="T9" fmla="*/ 2 h 9"/>
                  <a:gd name="T10" fmla="*/ 6 w 6"/>
                  <a:gd name="T11" fmla="*/ 2 h 9"/>
                  <a:gd name="T12" fmla="*/ 2 w 6"/>
                  <a:gd name="T13" fmla="*/ 5 h 9"/>
                  <a:gd name="T14" fmla="*/ 2 w 6"/>
                  <a:gd name="T15" fmla="*/ 9 h 9"/>
                  <a:gd name="T16" fmla="*/ 0 w 6"/>
                  <a:gd name="T17" fmla="*/ 7 h 9"/>
                  <a:gd name="T18" fmla="*/ 0 w 6"/>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0" y="5"/>
                    </a:moveTo>
                    <a:lnTo>
                      <a:pt x="0" y="0"/>
                    </a:lnTo>
                    <a:lnTo>
                      <a:pt x="2" y="0"/>
                    </a:lnTo>
                    <a:lnTo>
                      <a:pt x="2" y="3"/>
                    </a:lnTo>
                    <a:lnTo>
                      <a:pt x="4" y="2"/>
                    </a:lnTo>
                    <a:lnTo>
                      <a:pt x="6" y="2"/>
                    </a:lnTo>
                    <a:lnTo>
                      <a:pt x="2" y="5"/>
                    </a:lnTo>
                    <a:lnTo>
                      <a:pt x="2" y="9"/>
                    </a:lnTo>
                    <a:lnTo>
                      <a:pt x="0" y="7"/>
                    </a:lnTo>
                    <a:lnTo>
                      <a:pt x="0"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611">
                <a:extLst>
                  <a:ext uri="{FF2B5EF4-FFF2-40B4-BE49-F238E27FC236}">
                    <a16:creationId xmlns:a16="http://schemas.microsoft.com/office/drawing/2014/main" id="{474C8B3F-C75F-40FE-9416-B713F21065A9}"/>
                  </a:ext>
                </a:extLst>
              </p:cNvPr>
              <p:cNvSpPr>
                <a:spLocks/>
              </p:cNvSpPr>
              <p:nvPr/>
            </p:nvSpPr>
            <p:spPr bwMode="auto">
              <a:xfrm>
                <a:off x="5466825" y="5752357"/>
                <a:ext cx="7890" cy="14200"/>
              </a:xfrm>
              <a:custGeom>
                <a:avLst/>
                <a:gdLst>
                  <a:gd name="T0" fmla="*/ 3 w 3"/>
                  <a:gd name="T1" fmla="*/ 1 h 5"/>
                  <a:gd name="T2" fmla="*/ 2 w 3"/>
                  <a:gd name="T3" fmla="*/ 1 h 5"/>
                  <a:gd name="T4" fmla="*/ 1 w 3"/>
                  <a:gd name="T5" fmla="*/ 1 h 5"/>
                  <a:gd name="T6" fmla="*/ 3 w 3"/>
                  <a:gd name="T7" fmla="*/ 4 h 5"/>
                  <a:gd name="T8" fmla="*/ 1 w 3"/>
                  <a:gd name="T9" fmla="*/ 5 h 5"/>
                  <a:gd name="T10" fmla="*/ 0 w 3"/>
                  <a:gd name="T11" fmla="*/ 4 h 5"/>
                  <a:gd name="T12" fmla="*/ 0 w 3"/>
                  <a:gd name="T13" fmla="*/ 4 h 5"/>
                  <a:gd name="T14" fmla="*/ 1 w 3"/>
                  <a:gd name="T15" fmla="*/ 4 h 5"/>
                  <a:gd name="T16" fmla="*/ 2 w 3"/>
                  <a:gd name="T17" fmla="*/ 4 h 5"/>
                  <a:gd name="T18" fmla="*/ 0 w 3"/>
                  <a:gd name="T19" fmla="*/ 1 h 5"/>
                  <a:gd name="T20" fmla="*/ 2 w 3"/>
                  <a:gd name="T21" fmla="*/ 1 h 5"/>
                  <a:gd name="T22" fmla="*/ 3 w 3"/>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1"/>
                    </a:moveTo>
                    <a:cubicBezTo>
                      <a:pt x="3" y="1"/>
                      <a:pt x="2" y="1"/>
                      <a:pt x="2" y="1"/>
                    </a:cubicBezTo>
                    <a:cubicBezTo>
                      <a:pt x="1" y="1"/>
                      <a:pt x="1" y="1"/>
                      <a:pt x="1" y="1"/>
                    </a:cubicBezTo>
                    <a:cubicBezTo>
                      <a:pt x="1" y="2"/>
                      <a:pt x="3" y="2"/>
                      <a:pt x="3" y="4"/>
                    </a:cubicBezTo>
                    <a:cubicBezTo>
                      <a:pt x="3" y="4"/>
                      <a:pt x="2" y="5"/>
                      <a:pt x="1" y="5"/>
                    </a:cubicBezTo>
                    <a:cubicBezTo>
                      <a:pt x="1" y="4"/>
                      <a:pt x="0" y="4"/>
                      <a:pt x="0" y="4"/>
                    </a:cubicBezTo>
                    <a:cubicBezTo>
                      <a:pt x="0" y="4"/>
                      <a:pt x="0" y="4"/>
                      <a:pt x="0" y="4"/>
                    </a:cubicBezTo>
                    <a:cubicBezTo>
                      <a:pt x="0" y="4"/>
                      <a:pt x="1" y="4"/>
                      <a:pt x="1" y="4"/>
                    </a:cubicBezTo>
                    <a:cubicBezTo>
                      <a:pt x="2" y="4"/>
                      <a:pt x="2" y="4"/>
                      <a:pt x="2" y="4"/>
                    </a:cubicBezTo>
                    <a:cubicBezTo>
                      <a:pt x="2" y="3"/>
                      <a:pt x="0" y="3"/>
                      <a:pt x="0" y="1"/>
                    </a:cubicBezTo>
                    <a:cubicBezTo>
                      <a:pt x="1" y="1"/>
                      <a:pt x="1" y="0"/>
                      <a:pt x="2" y="1"/>
                    </a:cubicBezTo>
                    <a:cubicBezTo>
                      <a:pt x="2" y="1"/>
                      <a:pt x="3" y="1"/>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612">
                <a:extLst>
                  <a:ext uri="{FF2B5EF4-FFF2-40B4-BE49-F238E27FC236}">
                    <a16:creationId xmlns:a16="http://schemas.microsoft.com/office/drawing/2014/main" id="{E1AD49A3-B231-48FB-9A2F-41FBDFD06534}"/>
                  </a:ext>
                </a:extLst>
              </p:cNvPr>
              <p:cNvSpPr>
                <a:spLocks/>
              </p:cNvSpPr>
              <p:nvPr/>
            </p:nvSpPr>
            <p:spPr bwMode="auto">
              <a:xfrm>
                <a:off x="5474715" y="5753934"/>
                <a:ext cx="9467" cy="12623"/>
              </a:xfrm>
              <a:custGeom>
                <a:avLst/>
                <a:gdLst>
                  <a:gd name="T0" fmla="*/ 2 w 6"/>
                  <a:gd name="T1" fmla="*/ 0 h 8"/>
                  <a:gd name="T2" fmla="*/ 0 w 6"/>
                  <a:gd name="T3" fmla="*/ 0 h 8"/>
                  <a:gd name="T4" fmla="*/ 0 w 6"/>
                  <a:gd name="T5" fmla="*/ 0 h 8"/>
                  <a:gd name="T6" fmla="*/ 6 w 6"/>
                  <a:gd name="T7" fmla="*/ 0 h 8"/>
                  <a:gd name="T8" fmla="*/ 6 w 6"/>
                  <a:gd name="T9" fmla="*/ 2 h 8"/>
                  <a:gd name="T10" fmla="*/ 4 w 6"/>
                  <a:gd name="T11" fmla="*/ 0 h 8"/>
                  <a:gd name="T12" fmla="*/ 4 w 6"/>
                  <a:gd name="T13" fmla="*/ 8 h 8"/>
                  <a:gd name="T14" fmla="*/ 2 w 6"/>
                  <a:gd name="T15" fmla="*/ 8 h 8"/>
                  <a:gd name="T16" fmla="*/ 2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0"/>
                    </a:moveTo>
                    <a:lnTo>
                      <a:pt x="0" y="0"/>
                    </a:lnTo>
                    <a:lnTo>
                      <a:pt x="0" y="0"/>
                    </a:lnTo>
                    <a:lnTo>
                      <a:pt x="6" y="0"/>
                    </a:lnTo>
                    <a:lnTo>
                      <a:pt x="6" y="2"/>
                    </a:lnTo>
                    <a:lnTo>
                      <a:pt x="4" y="0"/>
                    </a:lnTo>
                    <a:lnTo>
                      <a:pt x="4" y="8"/>
                    </a:lnTo>
                    <a:lnTo>
                      <a:pt x="2"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613">
                <a:extLst>
                  <a:ext uri="{FF2B5EF4-FFF2-40B4-BE49-F238E27FC236}">
                    <a16:creationId xmlns:a16="http://schemas.microsoft.com/office/drawing/2014/main" id="{3C1962F0-8C0F-4985-A003-A36D10E6CA4A}"/>
                  </a:ext>
                </a:extLst>
              </p:cNvPr>
              <p:cNvSpPr>
                <a:spLocks noEditPoints="1"/>
              </p:cNvSpPr>
              <p:nvPr/>
            </p:nvSpPr>
            <p:spPr bwMode="auto">
              <a:xfrm>
                <a:off x="5484182" y="5753934"/>
                <a:ext cx="9467" cy="12623"/>
              </a:xfrm>
              <a:custGeom>
                <a:avLst/>
                <a:gdLst>
                  <a:gd name="T0" fmla="*/ 0 w 3"/>
                  <a:gd name="T1" fmla="*/ 0 h 4"/>
                  <a:gd name="T2" fmla="*/ 1 w 3"/>
                  <a:gd name="T3" fmla="*/ 0 h 4"/>
                  <a:gd name="T4" fmla="*/ 3 w 3"/>
                  <a:gd name="T5" fmla="*/ 1 h 4"/>
                  <a:gd name="T6" fmla="*/ 2 w 3"/>
                  <a:gd name="T7" fmla="*/ 2 h 4"/>
                  <a:gd name="T8" fmla="*/ 2 w 3"/>
                  <a:gd name="T9" fmla="*/ 2 h 4"/>
                  <a:gd name="T10" fmla="*/ 3 w 3"/>
                  <a:gd name="T11" fmla="*/ 3 h 4"/>
                  <a:gd name="T12" fmla="*/ 3 w 3"/>
                  <a:gd name="T13" fmla="*/ 4 h 4"/>
                  <a:gd name="T14" fmla="*/ 2 w 3"/>
                  <a:gd name="T15" fmla="*/ 4 h 4"/>
                  <a:gd name="T16" fmla="*/ 2 w 3"/>
                  <a:gd name="T17" fmla="*/ 3 h 4"/>
                  <a:gd name="T18" fmla="*/ 1 w 3"/>
                  <a:gd name="T19" fmla="*/ 2 h 4"/>
                  <a:gd name="T20" fmla="*/ 1 w 3"/>
                  <a:gd name="T21" fmla="*/ 2 h 4"/>
                  <a:gd name="T22" fmla="*/ 1 w 3"/>
                  <a:gd name="T23" fmla="*/ 4 h 4"/>
                  <a:gd name="T24" fmla="*/ 0 w 3"/>
                  <a:gd name="T25" fmla="*/ 4 h 4"/>
                  <a:gd name="T26" fmla="*/ 0 w 3"/>
                  <a:gd name="T27" fmla="*/ 0 h 4"/>
                  <a:gd name="T28" fmla="*/ 1 w 3"/>
                  <a:gd name="T29" fmla="*/ 2 h 4"/>
                  <a:gd name="T30" fmla="*/ 1 w 3"/>
                  <a:gd name="T31" fmla="*/ 2 h 4"/>
                  <a:gd name="T32" fmla="*/ 2 w 3"/>
                  <a:gd name="T33" fmla="*/ 1 h 4"/>
                  <a:gd name="T34" fmla="*/ 1 w 3"/>
                  <a:gd name="T35" fmla="*/ 1 h 4"/>
                  <a:gd name="T36" fmla="*/ 1 w 3"/>
                  <a:gd name="T37" fmla="*/ 1 h 4"/>
                  <a:gd name="T38" fmla="*/ 1 w 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0" y="0"/>
                    </a:moveTo>
                    <a:cubicBezTo>
                      <a:pt x="1" y="0"/>
                      <a:pt x="1" y="0"/>
                      <a:pt x="1" y="0"/>
                    </a:cubicBezTo>
                    <a:cubicBezTo>
                      <a:pt x="2" y="0"/>
                      <a:pt x="3" y="0"/>
                      <a:pt x="3" y="1"/>
                    </a:cubicBezTo>
                    <a:cubicBezTo>
                      <a:pt x="3" y="2"/>
                      <a:pt x="2" y="2"/>
                      <a:pt x="2" y="2"/>
                    </a:cubicBezTo>
                    <a:cubicBezTo>
                      <a:pt x="2" y="2"/>
                      <a:pt x="2" y="2"/>
                      <a:pt x="2" y="2"/>
                    </a:cubicBezTo>
                    <a:cubicBezTo>
                      <a:pt x="3" y="2"/>
                      <a:pt x="3" y="3"/>
                      <a:pt x="3" y="3"/>
                    </a:cubicBezTo>
                    <a:cubicBezTo>
                      <a:pt x="3" y="4"/>
                      <a:pt x="3" y="4"/>
                      <a:pt x="3" y="4"/>
                    </a:cubicBezTo>
                    <a:cubicBezTo>
                      <a:pt x="2" y="4"/>
                      <a:pt x="2" y="4"/>
                      <a:pt x="2" y="4"/>
                    </a:cubicBezTo>
                    <a:cubicBezTo>
                      <a:pt x="2" y="3"/>
                      <a:pt x="2" y="3"/>
                      <a:pt x="2" y="3"/>
                    </a:cubicBezTo>
                    <a:cubicBezTo>
                      <a:pt x="2" y="3"/>
                      <a:pt x="2" y="2"/>
                      <a:pt x="1" y="2"/>
                    </a:cubicBezTo>
                    <a:cubicBezTo>
                      <a:pt x="1" y="2"/>
                      <a:pt x="1" y="2"/>
                      <a:pt x="1" y="2"/>
                    </a:cubicBezTo>
                    <a:cubicBezTo>
                      <a:pt x="1" y="4"/>
                      <a:pt x="1" y="4"/>
                      <a:pt x="1" y="4"/>
                    </a:cubicBezTo>
                    <a:cubicBezTo>
                      <a:pt x="0" y="4"/>
                      <a:pt x="0" y="4"/>
                      <a:pt x="0" y="4"/>
                    </a:cubicBezTo>
                    <a:lnTo>
                      <a:pt x="0" y="0"/>
                    </a:lnTo>
                    <a:close/>
                    <a:moveTo>
                      <a:pt x="1" y="2"/>
                    </a:moveTo>
                    <a:cubicBezTo>
                      <a:pt x="1" y="2"/>
                      <a:pt x="1" y="2"/>
                      <a:pt x="1" y="2"/>
                    </a:cubicBezTo>
                    <a:cubicBezTo>
                      <a:pt x="2" y="2"/>
                      <a:pt x="2" y="2"/>
                      <a:pt x="2" y="1"/>
                    </a:cubicBezTo>
                    <a:cubicBezTo>
                      <a:pt x="2" y="1"/>
                      <a:pt x="2" y="1"/>
                      <a:pt x="1" y="1"/>
                    </a:cubicBezTo>
                    <a:cubicBezTo>
                      <a:pt x="1" y="1"/>
                      <a:pt x="1" y="1"/>
                      <a:pt x="1"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614">
                <a:extLst>
                  <a:ext uri="{FF2B5EF4-FFF2-40B4-BE49-F238E27FC236}">
                    <a16:creationId xmlns:a16="http://schemas.microsoft.com/office/drawing/2014/main" id="{4EC12A25-8C2F-47AA-B71E-F49587280A09}"/>
                  </a:ext>
                </a:extLst>
              </p:cNvPr>
              <p:cNvSpPr>
                <a:spLocks/>
              </p:cNvSpPr>
              <p:nvPr/>
            </p:nvSpPr>
            <p:spPr bwMode="auto">
              <a:xfrm>
                <a:off x="5496804" y="5753934"/>
                <a:ext cx="6311" cy="12623"/>
              </a:xfrm>
              <a:custGeom>
                <a:avLst/>
                <a:gdLst>
                  <a:gd name="T0" fmla="*/ 0 w 4"/>
                  <a:gd name="T1" fmla="*/ 0 h 8"/>
                  <a:gd name="T2" fmla="*/ 4 w 4"/>
                  <a:gd name="T3" fmla="*/ 0 h 8"/>
                  <a:gd name="T4" fmla="*/ 4 w 4"/>
                  <a:gd name="T5" fmla="*/ 2 h 8"/>
                  <a:gd name="T6" fmla="*/ 0 w 4"/>
                  <a:gd name="T7" fmla="*/ 2 h 8"/>
                  <a:gd name="T8" fmla="*/ 0 w 4"/>
                  <a:gd name="T9" fmla="*/ 4 h 8"/>
                  <a:gd name="T10" fmla="*/ 4 w 4"/>
                  <a:gd name="T11" fmla="*/ 4 h 8"/>
                  <a:gd name="T12" fmla="*/ 4 w 4"/>
                  <a:gd name="T13" fmla="*/ 4 h 8"/>
                  <a:gd name="T14" fmla="*/ 0 w 4"/>
                  <a:gd name="T15" fmla="*/ 4 h 8"/>
                  <a:gd name="T16" fmla="*/ 0 w 4"/>
                  <a:gd name="T17" fmla="*/ 8 h 8"/>
                  <a:gd name="T18" fmla="*/ 4 w 4"/>
                  <a:gd name="T19" fmla="*/ 8 h 8"/>
                  <a:gd name="T20" fmla="*/ 4 w 4"/>
                  <a:gd name="T21" fmla="*/ 8 h 8"/>
                  <a:gd name="T22" fmla="*/ 0 w 4"/>
                  <a:gd name="T23" fmla="*/ 8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4" y="0"/>
                    </a:lnTo>
                    <a:lnTo>
                      <a:pt x="4" y="2"/>
                    </a:lnTo>
                    <a:lnTo>
                      <a:pt x="0" y="2"/>
                    </a:lnTo>
                    <a:lnTo>
                      <a:pt x="0" y="4"/>
                    </a:lnTo>
                    <a:lnTo>
                      <a:pt x="4" y="4"/>
                    </a:lnTo>
                    <a:lnTo>
                      <a:pt x="4" y="4"/>
                    </a:lnTo>
                    <a:lnTo>
                      <a:pt x="0" y="4"/>
                    </a:lnTo>
                    <a:lnTo>
                      <a:pt x="0" y="8"/>
                    </a:lnTo>
                    <a:lnTo>
                      <a:pt x="4" y="8"/>
                    </a:lnTo>
                    <a:lnTo>
                      <a:pt x="4" y="8"/>
                    </a:lnTo>
                    <a:lnTo>
                      <a:pt x="0"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615">
                <a:extLst>
                  <a:ext uri="{FF2B5EF4-FFF2-40B4-BE49-F238E27FC236}">
                    <a16:creationId xmlns:a16="http://schemas.microsoft.com/office/drawing/2014/main" id="{34CC273C-7E89-40D1-9B64-9768E02EFB29}"/>
                  </a:ext>
                </a:extLst>
              </p:cNvPr>
              <p:cNvSpPr>
                <a:spLocks/>
              </p:cNvSpPr>
              <p:nvPr/>
            </p:nvSpPr>
            <p:spPr bwMode="auto">
              <a:xfrm>
                <a:off x="5503116" y="5753934"/>
                <a:ext cx="12623" cy="12623"/>
              </a:xfrm>
              <a:custGeom>
                <a:avLst/>
                <a:gdLst>
                  <a:gd name="T0" fmla="*/ 0 w 8"/>
                  <a:gd name="T1" fmla="*/ 0 h 8"/>
                  <a:gd name="T2" fmla="*/ 2 w 8"/>
                  <a:gd name="T3" fmla="*/ 0 h 8"/>
                  <a:gd name="T4" fmla="*/ 6 w 8"/>
                  <a:gd name="T5" fmla="*/ 6 h 8"/>
                  <a:gd name="T6" fmla="*/ 6 w 8"/>
                  <a:gd name="T7" fmla="*/ 6 h 8"/>
                  <a:gd name="T8" fmla="*/ 6 w 8"/>
                  <a:gd name="T9" fmla="*/ 0 h 8"/>
                  <a:gd name="T10" fmla="*/ 6 w 8"/>
                  <a:gd name="T11" fmla="*/ 0 h 8"/>
                  <a:gd name="T12" fmla="*/ 8 w 8"/>
                  <a:gd name="T13" fmla="*/ 8 h 8"/>
                  <a:gd name="T14" fmla="*/ 6 w 8"/>
                  <a:gd name="T15" fmla="*/ 8 h 8"/>
                  <a:gd name="T16" fmla="*/ 2 w 8"/>
                  <a:gd name="T17" fmla="*/ 2 h 8"/>
                  <a:gd name="T18" fmla="*/ 2 w 8"/>
                  <a:gd name="T19" fmla="*/ 2 h 8"/>
                  <a:gd name="T20" fmla="*/ 2 w 8"/>
                  <a:gd name="T21" fmla="*/ 8 h 8"/>
                  <a:gd name="T22" fmla="*/ 2 w 8"/>
                  <a:gd name="T23" fmla="*/ 8 h 8"/>
                  <a:gd name="T24" fmla="*/ 0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0"/>
                    </a:moveTo>
                    <a:lnTo>
                      <a:pt x="2" y="0"/>
                    </a:lnTo>
                    <a:lnTo>
                      <a:pt x="6" y="6"/>
                    </a:lnTo>
                    <a:lnTo>
                      <a:pt x="6" y="6"/>
                    </a:lnTo>
                    <a:lnTo>
                      <a:pt x="6" y="0"/>
                    </a:lnTo>
                    <a:lnTo>
                      <a:pt x="6" y="0"/>
                    </a:lnTo>
                    <a:lnTo>
                      <a:pt x="8" y="8"/>
                    </a:lnTo>
                    <a:lnTo>
                      <a:pt x="6" y="8"/>
                    </a:lnTo>
                    <a:lnTo>
                      <a:pt x="2" y="2"/>
                    </a:lnTo>
                    <a:lnTo>
                      <a:pt x="2" y="2"/>
                    </a:lnTo>
                    <a:lnTo>
                      <a:pt x="2" y="8"/>
                    </a:lnTo>
                    <a:lnTo>
                      <a:pt x="2"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616">
                <a:extLst>
                  <a:ext uri="{FF2B5EF4-FFF2-40B4-BE49-F238E27FC236}">
                    <a16:creationId xmlns:a16="http://schemas.microsoft.com/office/drawing/2014/main" id="{6EE968EB-6F4E-4EC6-B355-9356358413FD}"/>
                  </a:ext>
                </a:extLst>
              </p:cNvPr>
              <p:cNvSpPr>
                <a:spLocks/>
              </p:cNvSpPr>
              <p:nvPr/>
            </p:nvSpPr>
            <p:spPr bwMode="auto">
              <a:xfrm>
                <a:off x="5515739" y="5752357"/>
                <a:ext cx="12623" cy="14200"/>
              </a:xfrm>
              <a:custGeom>
                <a:avLst/>
                <a:gdLst>
                  <a:gd name="T0" fmla="*/ 4 w 4"/>
                  <a:gd name="T1" fmla="*/ 4 h 5"/>
                  <a:gd name="T2" fmla="*/ 2 w 4"/>
                  <a:gd name="T3" fmla="*/ 4 h 5"/>
                  <a:gd name="T4" fmla="*/ 0 w 4"/>
                  <a:gd name="T5" fmla="*/ 3 h 5"/>
                  <a:gd name="T6" fmla="*/ 2 w 4"/>
                  <a:gd name="T7" fmla="*/ 0 h 5"/>
                  <a:gd name="T8" fmla="*/ 3 w 4"/>
                  <a:gd name="T9" fmla="*/ 1 h 5"/>
                  <a:gd name="T10" fmla="*/ 2 w 4"/>
                  <a:gd name="T11" fmla="*/ 1 h 5"/>
                  <a:gd name="T12" fmla="*/ 2 w 4"/>
                  <a:gd name="T13" fmla="*/ 1 h 5"/>
                  <a:gd name="T14" fmla="*/ 1 w 4"/>
                  <a:gd name="T15" fmla="*/ 2 h 5"/>
                  <a:gd name="T16" fmla="*/ 2 w 4"/>
                  <a:gd name="T17" fmla="*/ 4 h 5"/>
                  <a:gd name="T18" fmla="*/ 3 w 4"/>
                  <a:gd name="T19" fmla="*/ 4 h 5"/>
                  <a:gd name="T20" fmla="*/ 3 w 4"/>
                  <a:gd name="T21" fmla="*/ 2 h 5"/>
                  <a:gd name="T22" fmla="*/ 2 w 4"/>
                  <a:gd name="T23" fmla="*/ 3 h 5"/>
                  <a:gd name="T24" fmla="*/ 2 w 4"/>
                  <a:gd name="T25" fmla="*/ 2 h 5"/>
                  <a:gd name="T26" fmla="*/ 3 w 4"/>
                  <a:gd name="T27" fmla="*/ 2 h 5"/>
                  <a:gd name="T28" fmla="*/ 4 w 4"/>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4"/>
                    </a:moveTo>
                    <a:cubicBezTo>
                      <a:pt x="3" y="4"/>
                      <a:pt x="3" y="4"/>
                      <a:pt x="2" y="4"/>
                    </a:cubicBezTo>
                    <a:cubicBezTo>
                      <a:pt x="1" y="5"/>
                      <a:pt x="1" y="4"/>
                      <a:pt x="0" y="3"/>
                    </a:cubicBezTo>
                    <a:cubicBezTo>
                      <a:pt x="0" y="2"/>
                      <a:pt x="0" y="1"/>
                      <a:pt x="2" y="0"/>
                    </a:cubicBezTo>
                    <a:cubicBezTo>
                      <a:pt x="2" y="0"/>
                      <a:pt x="3" y="1"/>
                      <a:pt x="3" y="1"/>
                    </a:cubicBezTo>
                    <a:cubicBezTo>
                      <a:pt x="2" y="1"/>
                      <a:pt x="2" y="1"/>
                      <a:pt x="2" y="1"/>
                    </a:cubicBezTo>
                    <a:cubicBezTo>
                      <a:pt x="2" y="1"/>
                      <a:pt x="2" y="1"/>
                      <a:pt x="2" y="1"/>
                    </a:cubicBezTo>
                    <a:cubicBezTo>
                      <a:pt x="1" y="1"/>
                      <a:pt x="1" y="2"/>
                      <a:pt x="1" y="2"/>
                    </a:cubicBezTo>
                    <a:cubicBezTo>
                      <a:pt x="1" y="3"/>
                      <a:pt x="2" y="4"/>
                      <a:pt x="2" y="4"/>
                    </a:cubicBezTo>
                    <a:cubicBezTo>
                      <a:pt x="3" y="4"/>
                      <a:pt x="3" y="4"/>
                      <a:pt x="3" y="4"/>
                    </a:cubicBezTo>
                    <a:cubicBezTo>
                      <a:pt x="3" y="2"/>
                      <a:pt x="3" y="2"/>
                      <a:pt x="3" y="2"/>
                    </a:cubicBezTo>
                    <a:cubicBezTo>
                      <a:pt x="2" y="3"/>
                      <a:pt x="2" y="3"/>
                      <a:pt x="2" y="3"/>
                    </a:cubicBezTo>
                    <a:cubicBezTo>
                      <a:pt x="2" y="2"/>
                      <a:pt x="2" y="2"/>
                      <a:pt x="2" y="2"/>
                    </a:cubicBezTo>
                    <a:cubicBezTo>
                      <a:pt x="3" y="2"/>
                      <a:pt x="3" y="2"/>
                      <a:pt x="3" y="2"/>
                    </a:cubicBez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617">
                <a:extLst>
                  <a:ext uri="{FF2B5EF4-FFF2-40B4-BE49-F238E27FC236}">
                    <a16:creationId xmlns:a16="http://schemas.microsoft.com/office/drawing/2014/main" id="{86F16859-0A52-4619-B4D4-43A3B53F4F74}"/>
                  </a:ext>
                </a:extLst>
              </p:cNvPr>
              <p:cNvSpPr>
                <a:spLocks/>
              </p:cNvSpPr>
              <p:nvPr/>
            </p:nvSpPr>
            <p:spPr bwMode="auto">
              <a:xfrm>
                <a:off x="5525206" y="5752357"/>
                <a:ext cx="9467" cy="11044"/>
              </a:xfrm>
              <a:custGeom>
                <a:avLst/>
                <a:gdLst>
                  <a:gd name="T0" fmla="*/ 2 w 6"/>
                  <a:gd name="T1" fmla="*/ 0 h 7"/>
                  <a:gd name="T2" fmla="*/ 0 w 6"/>
                  <a:gd name="T3" fmla="*/ 1 h 7"/>
                  <a:gd name="T4" fmla="*/ 0 w 6"/>
                  <a:gd name="T5" fmla="*/ 0 h 7"/>
                  <a:gd name="T6" fmla="*/ 6 w 6"/>
                  <a:gd name="T7" fmla="*/ 0 h 7"/>
                  <a:gd name="T8" fmla="*/ 6 w 6"/>
                  <a:gd name="T9" fmla="*/ 0 h 7"/>
                  <a:gd name="T10" fmla="*/ 4 w 6"/>
                  <a:gd name="T11" fmla="*/ 0 h 7"/>
                  <a:gd name="T12" fmla="*/ 6 w 6"/>
                  <a:gd name="T13" fmla="*/ 7 h 7"/>
                  <a:gd name="T14" fmla="*/ 4 w 6"/>
                  <a:gd name="T15" fmla="*/ 7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1"/>
                    </a:lnTo>
                    <a:lnTo>
                      <a:pt x="0" y="0"/>
                    </a:lnTo>
                    <a:lnTo>
                      <a:pt x="6" y="0"/>
                    </a:lnTo>
                    <a:lnTo>
                      <a:pt x="6" y="0"/>
                    </a:lnTo>
                    <a:lnTo>
                      <a:pt x="4" y="0"/>
                    </a:lnTo>
                    <a:lnTo>
                      <a:pt x="6" y="7"/>
                    </a:lnTo>
                    <a:lnTo>
                      <a:pt x="4" y="7"/>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618">
                <a:extLst>
                  <a:ext uri="{FF2B5EF4-FFF2-40B4-BE49-F238E27FC236}">
                    <a16:creationId xmlns:a16="http://schemas.microsoft.com/office/drawing/2014/main" id="{FD6F2CFB-4A51-4DB3-BC97-D77861D3FB9D}"/>
                  </a:ext>
                </a:extLst>
              </p:cNvPr>
              <p:cNvSpPr>
                <a:spLocks/>
              </p:cNvSpPr>
              <p:nvPr/>
            </p:nvSpPr>
            <p:spPr bwMode="auto">
              <a:xfrm>
                <a:off x="5534673" y="5746045"/>
                <a:ext cx="12623" cy="14200"/>
              </a:xfrm>
              <a:custGeom>
                <a:avLst/>
                <a:gdLst>
                  <a:gd name="T0" fmla="*/ 0 w 8"/>
                  <a:gd name="T1" fmla="*/ 2 h 9"/>
                  <a:gd name="T2" fmla="*/ 2 w 8"/>
                  <a:gd name="T3" fmla="*/ 2 h 9"/>
                  <a:gd name="T4" fmla="*/ 2 w 8"/>
                  <a:gd name="T5" fmla="*/ 5 h 9"/>
                  <a:gd name="T6" fmla="*/ 6 w 8"/>
                  <a:gd name="T7" fmla="*/ 4 h 9"/>
                  <a:gd name="T8" fmla="*/ 4 w 8"/>
                  <a:gd name="T9" fmla="*/ 2 h 9"/>
                  <a:gd name="T10" fmla="*/ 6 w 8"/>
                  <a:gd name="T11" fmla="*/ 0 h 9"/>
                  <a:gd name="T12" fmla="*/ 8 w 8"/>
                  <a:gd name="T13" fmla="*/ 7 h 9"/>
                  <a:gd name="T14" fmla="*/ 6 w 8"/>
                  <a:gd name="T15" fmla="*/ 7 h 9"/>
                  <a:gd name="T16" fmla="*/ 6 w 8"/>
                  <a:gd name="T17" fmla="*/ 5 h 9"/>
                  <a:gd name="T18" fmla="*/ 4 w 8"/>
                  <a:gd name="T19" fmla="*/ 5 h 9"/>
                  <a:gd name="T20" fmla="*/ 4 w 8"/>
                  <a:gd name="T21" fmla="*/ 9 h 9"/>
                  <a:gd name="T22" fmla="*/ 2 w 8"/>
                  <a:gd name="T23" fmla="*/ 9 h 9"/>
                  <a:gd name="T24" fmla="*/ 0 w 8"/>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2"/>
                    </a:moveTo>
                    <a:lnTo>
                      <a:pt x="2" y="2"/>
                    </a:lnTo>
                    <a:lnTo>
                      <a:pt x="2" y="5"/>
                    </a:lnTo>
                    <a:lnTo>
                      <a:pt x="6" y="4"/>
                    </a:lnTo>
                    <a:lnTo>
                      <a:pt x="4" y="2"/>
                    </a:lnTo>
                    <a:lnTo>
                      <a:pt x="6" y="0"/>
                    </a:lnTo>
                    <a:lnTo>
                      <a:pt x="8" y="7"/>
                    </a:lnTo>
                    <a:lnTo>
                      <a:pt x="6" y="7"/>
                    </a:lnTo>
                    <a:lnTo>
                      <a:pt x="6" y="5"/>
                    </a:lnTo>
                    <a:lnTo>
                      <a:pt x="4" y="5"/>
                    </a:lnTo>
                    <a:lnTo>
                      <a:pt x="4" y="9"/>
                    </a:lnTo>
                    <a:lnTo>
                      <a:pt x="2" y="9"/>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Line 619">
                <a:extLst>
                  <a:ext uri="{FF2B5EF4-FFF2-40B4-BE49-F238E27FC236}">
                    <a16:creationId xmlns:a16="http://schemas.microsoft.com/office/drawing/2014/main" id="{6823B175-DDAD-4897-8690-2AB33D5652C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Line 620">
                <a:extLst>
                  <a:ext uri="{FF2B5EF4-FFF2-40B4-BE49-F238E27FC236}">
                    <a16:creationId xmlns:a16="http://schemas.microsoft.com/office/drawing/2014/main" id="{57F643B5-534F-4308-84FD-CD240DEFC38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Freeform 621">
                <a:extLst>
                  <a:ext uri="{FF2B5EF4-FFF2-40B4-BE49-F238E27FC236}">
                    <a16:creationId xmlns:a16="http://schemas.microsoft.com/office/drawing/2014/main" id="{1145539E-DD06-49E9-B7D8-995EB8F14AC9}"/>
                  </a:ext>
                </a:extLst>
              </p:cNvPr>
              <p:cNvSpPr>
                <a:spLocks/>
              </p:cNvSpPr>
              <p:nvPr/>
            </p:nvSpPr>
            <p:spPr bwMode="auto">
              <a:xfrm>
                <a:off x="5444735" y="550621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1"/>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Line 622">
                <a:extLst>
                  <a:ext uri="{FF2B5EF4-FFF2-40B4-BE49-F238E27FC236}">
                    <a16:creationId xmlns:a16="http://schemas.microsoft.com/office/drawing/2014/main" id="{14C196E5-5B5B-4B72-88DE-E56CAF30AFDF}"/>
                  </a:ext>
                </a:extLst>
              </p:cNvPr>
              <p:cNvSpPr>
                <a:spLocks noChangeShapeType="1"/>
              </p:cNvSpPr>
              <p:nvPr/>
            </p:nvSpPr>
            <p:spPr bwMode="auto">
              <a:xfrm flipV="1">
                <a:off x="5444735" y="5506213"/>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Freeform 623">
                <a:extLst>
                  <a:ext uri="{FF2B5EF4-FFF2-40B4-BE49-F238E27FC236}">
                    <a16:creationId xmlns:a16="http://schemas.microsoft.com/office/drawing/2014/main" id="{0B35F9C9-0BDD-47C7-B020-4879DBD552A2}"/>
                  </a:ext>
                </a:extLst>
              </p:cNvPr>
              <p:cNvSpPr>
                <a:spLocks/>
              </p:cNvSpPr>
              <p:nvPr/>
            </p:nvSpPr>
            <p:spPr bwMode="auto">
              <a:xfrm>
                <a:off x="5441579" y="5506213"/>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Line 624">
                <a:extLst>
                  <a:ext uri="{FF2B5EF4-FFF2-40B4-BE49-F238E27FC236}">
                    <a16:creationId xmlns:a16="http://schemas.microsoft.com/office/drawing/2014/main" id="{17F99488-288C-4E3D-8A60-D07100CA52E6}"/>
                  </a:ext>
                </a:extLst>
              </p:cNvPr>
              <p:cNvSpPr>
                <a:spLocks noChangeShapeType="1"/>
              </p:cNvSpPr>
              <p:nvPr/>
            </p:nvSpPr>
            <p:spPr bwMode="auto">
              <a:xfrm flipV="1">
                <a:off x="5438424" y="5503057"/>
                <a:ext cx="0" cy="6311"/>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Freeform 625">
                <a:extLst>
                  <a:ext uri="{FF2B5EF4-FFF2-40B4-BE49-F238E27FC236}">
                    <a16:creationId xmlns:a16="http://schemas.microsoft.com/office/drawing/2014/main" id="{06A86CEF-E96D-444D-8F71-87D4C90E07DC}"/>
                  </a:ext>
                </a:extLst>
              </p:cNvPr>
              <p:cNvSpPr>
                <a:spLocks/>
              </p:cNvSpPr>
              <p:nvPr/>
            </p:nvSpPr>
            <p:spPr bwMode="auto">
              <a:xfrm>
                <a:off x="5438424" y="5503057"/>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1"/>
                      <a:pt x="0"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Freeform 626">
                <a:extLst>
                  <a:ext uri="{FF2B5EF4-FFF2-40B4-BE49-F238E27FC236}">
                    <a16:creationId xmlns:a16="http://schemas.microsoft.com/office/drawing/2014/main" id="{88D7F4A9-13C2-44F4-9906-750E942EAC4A}"/>
                  </a:ext>
                </a:extLst>
              </p:cNvPr>
              <p:cNvSpPr>
                <a:spLocks/>
              </p:cNvSpPr>
              <p:nvPr/>
            </p:nvSpPr>
            <p:spPr bwMode="auto">
              <a:xfrm>
                <a:off x="5435268" y="5503057"/>
                <a:ext cx="0" cy="6311"/>
              </a:xfrm>
              <a:custGeom>
                <a:avLst/>
                <a:gdLst>
                  <a:gd name="T0" fmla="*/ 2 h 2"/>
                  <a:gd name="T1" fmla="*/ 1 h 2"/>
                  <a:gd name="T2" fmla="*/ 0 h 2"/>
                </a:gdLst>
                <a:ahLst/>
                <a:cxnLst>
                  <a:cxn ang="0">
                    <a:pos x="0" y="T0"/>
                  </a:cxn>
                  <a:cxn ang="0">
                    <a:pos x="0" y="T1"/>
                  </a:cxn>
                  <a:cxn ang="0">
                    <a:pos x="0" y="T2"/>
                  </a:cxn>
                </a:cxnLst>
                <a:rect l="0" t="0" r="r" b="b"/>
                <a:pathLst>
                  <a:path h="2">
                    <a:moveTo>
                      <a:pt x="0" y="2"/>
                    </a:moveTo>
                    <a:cubicBezTo>
                      <a:pt x="0" y="2"/>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627">
                <a:extLst>
                  <a:ext uri="{FF2B5EF4-FFF2-40B4-BE49-F238E27FC236}">
                    <a16:creationId xmlns:a16="http://schemas.microsoft.com/office/drawing/2014/main" id="{58871625-CCA8-433D-A029-E96B4CAC90CF}"/>
                  </a:ext>
                </a:extLst>
              </p:cNvPr>
              <p:cNvSpPr>
                <a:spLocks/>
              </p:cNvSpPr>
              <p:nvPr/>
            </p:nvSpPr>
            <p:spPr bwMode="auto">
              <a:xfrm>
                <a:off x="5583585"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628">
                <a:extLst>
                  <a:ext uri="{FF2B5EF4-FFF2-40B4-BE49-F238E27FC236}">
                    <a16:creationId xmlns:a16="http://schemas.microsoft.com/office/drawing/2014/main" id="{8AB4D3BF-A97F-43BC-919C-D100E7C56885}"/>
                  </a:ext>
                </a:extLst>
              </p:cNvPr>
              <p:cNvSpPr>
                <a:spLocks/>
              </p:cNvSpPr>
              <p:nvPr/>
            </p:nvSpPr>
            <p:spPr bwMode="auto">
              <a:xfrm>
                <a:off x="5580430"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629">
                <a:extLst>
                  <a:ext uri="{FF2B5EF4-FFF2-40B4-BE49-F238E27FC236}">
                    <a16:creationId xmlns:a16="http://schemas.microsoft.com/office/drawing/2014/main" id="{03D9A798-08E3-49F7-A33C-330904AEC5DF}"/>
                  </a:ext>
                </a:extLst>
              </p:cNvPr>
              <p:cNvSpPr>
                <a:spLocks/>
              </p:cNvSpPr>
              <p:nvPr/>
            </p:nvSpPr>
            <p:spPr bwMode="auto">
              <a:xfrm>
                <a:off x="5578852" y="5539347"/>
                <a:ext cx="1578"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630">
                <a:extLst>
                  <a:ext uri="{FF2B5EF4-FFF2-40B4-BE49-F238E27FC236}">
                    <a16:creationId xmlns:a16="http://schemas.microsoft.com/office/drawing/2014/main" id="{37C977B1-698F-4E0C-A725-471606791FF9}"/>
                  </a:ext>
                </a:extLst>
              </p:cNvPr>
              <p:cNvSpPr>
                <a:spLocks/>
              </p:cNvSpPr>
              <p:nvPr/>
            </p:nvSpPr>
            <p:spPr bwMode="auto">
              <a:xfrm>
                <a:off x="5578852" y="5539347"/>
                <a:ext cx="0" cy="3156"/>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631">
                <a:extLst>
                  <a:ext uri="{FF2B5EF4-FFF2-40B4-BE49-F238E27FC236}">
                    <a16:creationId xmlns:a16="http://schemas.microsoft.com/office/drawing/2014/main" id="{5B11EED7-B71C-41EF-909C-D5D6973081C4}"/>
                  </a:ext>
                </a:extLst>
              </p:cNvPr>
              <p:cNvSpPr>
                <a:spLocks/>
              </p:cNvSpPr>
              <p:nvPr/>
            </p:nvSpPr>
            <p:spPr bwMode="auto">
              <a:xfrm>
                <a:off x="5575697" y="5539347"/>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632">
                <a:extLst>
                  <a:ext uri="{FF2B5EF4-FFF2-40B4-BE49-F238E27FC236}">
                    <a16:creationId xmlns:a16="http://schemas.microsoft.com/office/drawing/2014/main" id="{3DBA205F-2181-4000-A97A-E9B1814F9428}"/>
                  </a:ext>
                </a:extLst>
              </p:cNvPr>
              <p:cNvSpPr>
                <a:spLocks/>
              </p:cNvSpPr>
              <p:nvPr/>
            </p:nvSpPr>
            <p:spPr bwMode="auto">
              <a:xfrm>
                <a:off x="5572541" y="5536191"/>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633">
                <a:extLst>
                  <a:ext uri="{FF2B5EF4-FFF2-40B4-BE49-F238E27FC236}">
                    <a16:creationId xmlns:a16="http://schemas.microsoft.com/office/drawing/2014/main" id="{6ADDBF2F-6E37-4899-ACA0-2181E29FBAF1}"/>
                  </a:ext>
                </a:extLst>
              </p:cNvPr>
              <p:cNvSpPr>
                <a:spLocks/>
              </p:cNvSpPr>
              <p:nvPr/>
            </p:nvSpPr>
            <p:spPr bwMode="auto">
              <a:xfrm>
                <a:off x="5432112" y="5506213"/>
                <a:ext cx="22090" cy="15778"/>
              </a:xfrm>
              <a:custGeom>
                <a:avLst/>
                <a:gdLst>
                  <a:gd name="T0" fmla="*/ 2 w 7"/>
                  <a:gd name="T1" fmla="*/ 5 h 5"/>
                  <a:gd name="T2" fmla="*/ 0 w 7"/>
                  <a:gd name="T3" fmla="*/ 3 h 5"/>
                  <a:gd name="T4" fmla="*/ 1 w 7"/>
                  <a:gd name="T5" fmla="*/ 0 h 5"/>
                  <a:gd name="T6" fmla="*/ 7 w 7"/>
                  <a:gd name="T7" fmla="*/ 2 h 5"/>
                  <a:gd name="T8" fmla="*/ 3 w 7"/>
                  <a:gd name="T9" fmla="*/ 5 h 5"/>
                  <a:gd name="T10" fmla="*/ 2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2" y="5"/>
                    </a:moveTo>
                    <a:cubicBezTo>
                      <a:pt x="1" y="5"/>
                      <a:pt x="0" y="4"/>
                      <a:pt x="0" y="3"/>
                    </a:cubicBezTo>
                    <a:cubicBezTo>
                      <a:pt x="1" y="1"/>
                      <a:pt x="1" y="0"/>
                      <a:pt x="1" y="0"/>
                    </a:cubicBezTo>
                    <a:cubicBezTo>
                      <a:pt x="7" y="2"/>
                      <a:pt x="7" y="2"/>
                      <a:pt x="7" y="2"/>
                    </a:cubicBezTo>
                    <a:cubicBezTo>
                      <a:pt x="3" y="5"/>
                      <a:pt x="3" y="5"/>
                      <a:pt x="3" y="5"/>
                    </a:cubicBezTo>
                    <a:lnTo>
                      <a:pt x="2"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634">
                <a:extLst>
                  <a:ext uri="{FF2B5EF4-FFF2-40B4-BE49-F238E27FC236}">
                    <a16:creationId xmlns:a16="http://schemas.microsoft.com/office/drawing/2014/main" id="{C27BFA8A-3718-40F4-B3DD-7078F571D011}"/>
                  </a:ext>
                </a:extLst>
              </p:cNvPr>
              <p:cNvSpPr>
                <a:spLocks/>
              </p:cNvSpPr>
              <p:nvPr/>
            </p:nvSpPr>
            <p:spPr bwMode="auto">
              <a:xfrm>
                <a:off x="5438424" y="5493590"/>
                <a:ext cx="39447" cy="34713"/>
              </a:xfrm>
              <a:custGeom>
                <a:avLst/>
                <a:gdLst>
                  <a:gd name="T0" fmla="*/ 8 w 13"/>
                  <a:gd name="T1" fmla="*/ 1 h 11"/>
                  <a:gd name="T2" fmla="*/ 0 w 13"/>
                  <a:gd name="T3" fmla="*/ 9 h 11"/>
                  <a:gd name="T4" fmla="*/ 8 w 13"/>
                  <a:gd name="T5" fmla="*/ 11 h 11"/>
                  <a:gd name="T6" fmla="*/ 13 w 13"/>
                  <a:gd name="T7" fmla="*/ 5 h 11"/>
                  <a:gd name="T8" fmla="*/ 8 w 13"/>
                  <a:gd name="T9" fmla="*/ 1 h 11"/>
                </a:gdLst>
                <a:ahLst/>
                <a:cxnLst>
                  <a:cxn ang="0">
                    <a:pos x="T0" y="T1"/>
                  </a:cxn>
                  <a:cxn ang="0">
                    <a:pos x="T2" y="T3"/>
                  </a:cxn>
                  <a:cxn ang="0">
                    <a:pos x="T4" y="T5"/>
                  </a:cxn>
                  <a:cxn ang="0">
                    <a:pos x="T6" y="T7"/>
                  </a:cxn>
                  <a:cxn ang="0">
                    <a:pos x="T8" y="T9"/>
                  </a:cxn>
                </a:cxnLst>
                <a:rect l="0" t="0" r="r" b="b"/>
                <a:pathLst>
                  <a:path w="13" h="11">
                    <a:moveTo>
                      <a:pt x="8" y="1"/>
                    </a:moveTo>
                    <a:cubicBezTo>
                      <a:pt x="6" y="0"/>
                      <a:pt x="2" y="10"/>
                      <a:pt x="0" y="9"/>
                    </a:cubicBezTo>
                    <a:cubicBezTo>
                      <a:pt x="8" y="11"/>
                      <a:pt x="8" y="11"/>
                      <a:pt x="8" y="11"/>
                    </a:cubicBezTo>
                    <a:cubicBezTo>
                      <a:pt x="8" y="11"/>
                      <a:pt x="12" y="6"/>
                      <a:pt x="13" y="5"/>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635">
                <a:extLst>
                  <a:ext uri="{FF2B5EF4-FFF2-40B4-BE49-F238E27FC236}">
                    <a16:creationId xmlns:a16="http://schemas.microsoft.com/office/drawing/2014/main" id="{A9799DED-E322-43AA-91D4-8E2D2E62034F}"/>
                  </a:ext>
                </a:extLst>
              </p:cNvPr>
              <p:cNvSpPr>
                <a:spLocks/>
              </p:cNvSpPr>
              <p:nvPr/>
            </p:nvSpPr>
            <p:spPr bwMode="auto">
              <a:xfrm>
                <a:off x="5569385" y="5539347"/>
                <a:ext cx="17357" cy="18934"/>
              </a:xfrm>
              <a:custGeom>
                <a:avLst/>
                <a:gdLst>
                  <a:gd name="T0" fmla="*/ 3 w 6"/>
                  <a:gd name="T1" fmla="*/ 6 h 6"/>
                  <a:gd name="T2" fmla="*/ 5 w 6"/>
                  <a:gd name="T3" fmla="*/ 4 h 6"/>
                  <a:gd name="T4" fmla="*/ 6 w 6"/>
                  <a:gd name="T5" fmla="*/ 2 h 6"/>
                  <a:gd name="T6" fmla="*/ 0 w 6"/>
                  <a:gd name="T7" fmla="*/ 0 h 6"/>
                  <a:gd name="T8" fmla="*/ 2 w 6"/>
                  <a:gd name="T9" fmla="*/ 5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cubicBezTo>
                      <a:pt x="4" y="6"/>
                      <a:pt x="5" y="5"/>
                      <a:pt x="5" y="4"/>
                    </a:cubicBezTo>
                    <a:cubicBezTo>
                      <a:pt x="6" y="3"/>
                      <a:pt x="6" y="2"/>
                      <a:pt x="6" y="2"/>
                    </a:cubicBezTo>
                    <a:cubicBezTo>
                      <a:pt x="0" y="0"/>
                      <a:pt x="0" y="0"/>
                      <a:pt x="0" y="0"/>
                    </a:cubicBezTo>
                    <a:cubicBezTo>
                      <a:pt x="2" y="5"/>
                      <a:pt x="2" y="5"/>
                      <a:pt x="2" y="5"/>
                    </a:cubicBezTo>
                    <a:lnTo>
                      <a:pt x="3"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636">
                <a:extLst>
                  <a:ext uri="{FF2B5EF4-FFF2-40B4-BE49-F238E27FC236}">
                    <a16:creationId xmlns:a16="http://schemas.microsoft.com/office/drawing/2014/main" id="{38FD040C-C1F0-4515-92D0-DFE8007D136F}"/>
                  </a:ext>
                </a:extLst>
              </p:cNvPr>
              <p:cNvSpPr>
                <a:spLocks/>
              </p:cNvSpPr>
              <p:nvPr/>
            </p:nvSpPr>
            <p:spPr bwMode="auto">
              <a:xfrm>
                <a:off x="5547295" y="5521991"/>
                <a:ext cx="28401" cy="36290"/>
              </a:xfrm>
              <a:custGeom>
                <a:avLst/>
                <a:gdLst>
                  <a:gd name="T0" fmla="*/ 7 w 9"/>
                  <a:gd name="T1" fmla="*/ 0 h 12"/>
                  <a:gd name="T2" fmla="*/ 9 w 9"/>
                  <a:gd name="T3" fmla="*/ 12 h 12"/>
                  <a:gd name="T4" fmla="*/ 1 w 9"/>
                  <a:gd name="T5" fmla="*/ 10 h 12"/>
                  <a:gd name="T6" fmla="*/ 0 w 9"/>
                  <a:gd name="T7" fmla="*/ 2 h 12"/>
                  <a:gd name="T8" fmla="*/ 7 w 9"/>
                  <a:gd name="T9" fmla="*/ 0 h 12"/>
                </a:gdLst>
                <a:ahLst/>
                <a:cxnLst>
                  <a:cxn ang="0">
                    <a:pos x="T0" y="T1"/>
                  </a:cxn>
                  <a:cxn ang="0">
                    <a:pos x="T2" y="T3"/>
                  </a:cxn>
                  <a:cxn ang="0">
                    <a:pos x="T4" y="T5"/>
                  </a:cxn>
                  <a:cxn ang="0">
                    <a:pos x="T6" y="T7"/>
                  </a:cxn>
                  <a:cxn ang="0">
                    <a:pos x="T8" y="T9"/>
                  </a:cxn>
                </a:cxnLst>
                <a:rect l="0" t="0" r="r" b="b"/>
                <a:pathLst>
                  <a:path w="9" h="12">
                    <a:moveTo>
                      <a:pt x="7" y="0"/>
                    </a:moveTo>
                    <a:cubicBezTo>
                      <a:pt x="8" y="1"/>
                      <a:pt x="8" y="11"/>
                      <a:pt x="9" y="12"/>
                    </a:cubicBezTo>
                    <a:cubicBezTo>
                      <a:pt x="1" y="10"/>
                      <a:pt x="1" y="10"/>
                      <a:pt x="1" y="10"/>
                    </a:cubicBezTo>
                    <a:cubicBezTo>
                      <a:pt x="1" y="10"/>
                      <a:pt x="1" y="3"/>
                      <a:pt x="0" y="2"/>
                    </a:cubicBezTo>
                    <a:lnTo>
                      <a:pt x="7" y="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637">
                <a:extLst>
                  <a:ext uri="{FF2B5EF4-FFF2-40B4-BE49-F238E27FC236}">
                    <a16:creationId xmlns:a16="http://schemas.microsoft.com/office/drawing/2014/main" id="{ADF1BF83-2290-4361-9744-345EC99EAF05}"/>
                  </a:ext>
                </a:extLst>
              </p:cNvPr>
              <p:cNvSpPr>
                <a:spLocks/>
              </p:cNvSpPr>
              <p:nvPr/>
            </p:nvSpPr>
            <p:spPr bwMode="auto">
              <a:xfrm>
                <a:off x="5463669" y="5496746"/>
                <a:ext cx="105716" cy="52068"/>
              </a:xfrm>
              <a:custGeom>
                <a:avLst/>
                <a:gdLst>
                  <a:gd name="T0" fmla="*/ 17 w 34"/>
                  <a:gd name="T1" fmla="*/ 4 h 17"/>
                  <a:gd name="T2" fmla="*/ 17 w 34"/>
                  <a:gd name="T3" fmla="*/ 4 h 17"/>
                  <a:gd name="T4" fmla="*/ 0 w 34"/>
                  <a:gd name="T5" fmla="*/ 0 h 17"/>
                  <a:gd name="T6" fmla="*/ 2 w 34"/>
                  <a:gd name="T7" fmla="*/ 11 h 17"/>
                  <a:gd name="T8" fmla="*/ 6 w 34"/>
                  <a:gd name="T9" fmla="*/ 12 h 17"/>
                  <a:gd name="T10" fmla="*/ 5 w 34"/>
                  <a:gd name="T11" fmla="*/ 10 h 17"/>
                  <a:gd name="T12" fmla="*/ 15 w 34"/>
                  <a:gd name="T13" fmla="*/ 12 h 17"/>
                  <a:gd name="T14" fmla="*/ 24 w 34"/>
                  <a:gd name="T15" fmla="*/ 15 h 17"/>
                  <a:gd name="T16" fmla="*/ 23 w 34"/>
                  <a:gd name="T17" fmla="*/ 16 h 17"/>
                  <a:gd name="T18" fmla="*/ 26 w 34"/>
                  <a:gd name="T19" fmla="*/ 17 h 17"/>
                  <a:gd name="T20" fmla="*/ 34 w 34"/>
                  <a:gd name="T21" fmla="*/ 9 h 17"/>
                  <a:gd name="T22" fmla="*/ 17 w 34"/>
                  <a:gd name="T2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
                    <a:moveTo>
                      <a:pt x="17" y="4"/>
                    </a:moveTo>
                    <a:cubicBezTo>
                      <a:pt x="17" y="4"/>
                      <a:pt x="17" y="4"/>
                      <a:pt x="17" y="4"/>
                    </a:cubicBezTo>
                    <a:cubicBezTo>
                      <a:pt x="0" y="0"/>
                      <a:pt x="0" y="0"/>
                      <a:pt x="0" y="0"/>
                    </a:cubicBezTo>
                    <a:cubicBezTo>
                      <a:pt x="2" y="1"/>
                      <a:pt x="2" y="11"/>
                      <a:pt x="2" y="11"/>
                    </a:cubicBezTo>
                    <a:cubicBezTo>
                      <a:pt x="6" y="12"/>
                      <a:pt x="6" y="12"/>
                      <a:pt x="6" y="12"/>
                    </a:cubicBezTo>
                    <a:cubicBezTo>
                      <a:pt x="5" y="10"/>
                      <a:pt x="5" y="10"/>
                      <a:pt x="5" y="10"/>
                    </a:cubicBezTo>
                    <a:cubicBezTo>
                      <a:pt x="5" y="10"/>
                      <a:pt x="10" y="11"/>
                      <a:pt x="15" y="12"/>
                    </a:cubicBezTo>
                    <a:cubicBezTo>
                      <a:pt x="19" y="13"/>
                      <a:pt x="24" y="15"/>
                      <a:pt x="24" y="15"/>
                    </a:cubicBezTo>
                    <a:cubicBezTo>
                      <a:pt x="23" y="16"/>
                      <a:pt x="23" y="16"/>
                      <a:pt x="23" y="16"/>
                    </a:cubicBezTo>
                    <a:cubicBezTo>
                      <a:pt x="26" y="17"/>
                      <a:pt x="26" y="17"/>
                      <a:pt x="26" y="17"/>
                    </a:cubicBezTo>
                    <a:cubicBezTo>
                      <a:pt x="26" y="17"/>
                      <a:pt x="32" y="8"/>
                      <a:pt x="34" y="9"/>
                    </a:cubicBezTo>
                    <a:lnTo>
                      <a:pt x="17" y="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638">
                <a:extLst>
                  <a:ext uri="{FF2B5EF4-FFF2-40B4-BE49-F238E27FC236}">
                    <a16:creationId xmlns:a16="http://schemas.microsoft.com/office/drawing/2014/main" id="{DAD88794-744A-4F54-A1BE-F84B1DE75B79}"/>
                  </a:ext>
                </a:extLst>
              </p:cNvPr>
              <p:cNvSpPr>
                <a:spLocks/>
              </p:cNvSpPr>
              <p:nvPr/>
            </p:nvSpPr>
            <p:spPr bwMode="auto">
              <a:xfrm>
                <a:off x="5451046" y="5490434"/>
                <a:ext cx="115183" cy="61535"/>
              </a:xfrm>
              <a:custGeom>
                <a:avLst/>
                <a:gdLst>
                  <a:gd name="T0" fmla="*/ 22 w 37"/>
                  <a:gd name="T1" fmla="*/ 0 h 20"/>
                  <a:gd name="T2" fmla="*/ 0 w 37"/>
                  <a:gd name="T3" fmla="*/ 10 h 20"/>
                  <a:gd name="T4" fmla="*/ 19 w 37"/>
                  <a:gd name="T5" fmla="*/ 13 h 20"/>
                  <a:gd name="T6" fmla="*/ 37 w 37"/>
                  <a:gd name="T7" fmla="*/ 20 h 20"/>
                  <a:gd name="T8" fmla="*/ 22 w 37"/>
                  <a:gd name="T9" fmla="*/ 0 h 20"/>
                </a:gdLst>
                <a:ahLst/>
                <a:cxnLst>
                  <a:cxn ang="0">
                    <a:pos x="T0" y="T1"/>
                  </a:cxn>
                  <a:cxn ang="0">
                    <a:pos x="T2" y="T3"/>
                  </a:cxn>
                  <a:cxn ang="0">
                    <a:pos x="T4" y="T5"/>
                  </a:cxn>
                  <a:cxn ang="0">
                    <a:pos x="T6" y="T7"/>
                  </a:cxn>
                  <a:cxn ang="0">
                    <a:pos x="T8" y="T9"/>
                  </a:cxn>
                </a:cxnLst>
                <a:rect l="0" t="0" r="r" b="b"/>
                <a:pathLst>
                  <a:path w="37" h="20">
                    <a:moveTo>
                      <a:pt x="22" y="0"/>
                    </a:moveTo>
                    <a:cubicBezTo>
                      <a:pt x="7" y="1"/>
                      <a:pt x="0" y="10"/>
                      <a:pt x="0" y="10"/>
                    </a:cubicBezTo>
                    <a:cubicBezTo>
                      <a:pt x="0" y="10"/>
                      <a:pt x="7" y="10"/>
                      <a:pt x="19" y="13"/>
                    </a:cubicBezTo>
                    <a:cubicBezTo>
                      <a:pt x="31" y="16"/>
                      <a:pt x="37" y="20"/>
                      <a:pt x="37" y="20"/>
                    </a:cubicBezTo>
                    <a:cubicBezTo>
                      <a:pt x="37" y="20"/>
                      <a:pt x="36" y="8"/>
                      <a:pt x="22" y="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639">
                <a:extLst>
                  <a:ext uri="{FF2B5EF4-FFF2-40B4-BE49-F238E27FC236}">
                    <a16:creationId xmlns:a16="http://schemas.microsoft.com/office/drawing/2014/main" id="{9F03B1E6-63A2-446F-BB2E-18386FEA612D}"/>
                  </a:ext>
                </a:extLst>
              </p:cNvPr>
              <p:cNvSpPr>
                <a:spLocks/>
              </p:cNvSpPr>
              <p:nvPr/>
            </p:nvSpPr>
            <p:spPr bwMode="auto">
              <a:xfrm>
                <a:off x="5463669" y="5496746"/>
                <a:ext cx="42602" cy="25246"/>
              </a:xfrm>
              <a:custGeom>
                <a:avLst/>
                <a:gdLst>
                  <a:gd name="T0" fmla="*/ 14 w 14"/>
                  <a:gd name="T1" fmla="*/ 0 h 8"/>
                  <a:gd name="T2" fmla="*/ 0 w 14"/>
                  <a:gd name="T3" fmla="*/ 7 h 8"/>
                  <a:gd name="T4" fmla="*/ 12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3" y="3"/>
                      <a:pt x="0" y="7"/>
                      <a:pt x="0" y="7"/>
                    </a:cubicBezTo>
                    <a:cubicBezTo>
                      <a:pt x="0" y="7"/>
                      <a:pt x="6" y="6"/>
                      <a:pt x="12" y="8"/>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640">
                <a:extLst>
                  <a:ext uri="{FF2B5EF4-FFF2-40B4-BE49-F238E27FC236}">
                    <a16:creationId xmlns:a16="http://schemas.microsoft.com/office/drawing/2014/main" id="{37718E89-C210-41B0-9241-EA4F7CFC8520}"/>
                  </a:ext>
                </a:extLst>
              </p:cNvPr>
              <p:cNvSpPr>
                <a:spLocks/>
              </p:cNvSpPr>
              <p:nvPr/>
            </p:nvSpPr>
            <p:spPr bwMode="auto">
              <a:xfrm>
                <a:off x="5522050" y="5503057"/>
                <a:ext cx="37868" cy="39446"/>
              </a:xfrm>
              <a:custGeom>
                <a:avLst/>
                <a:gdLst>
                  <a:gd name="T0" fmla="*/ 2 w 12"/>
                  <a:gd name="T1" fmla="*/ 0 h 13"/>
                  <a:gd name="T2" fmla="*/ 12 w 12"/>
                  <a:gd name="T3" fmla="*/ 13 h 13"/>
                  <a:gd name="T4" fmla="*/ 0 w 12"/>
                  <a:gd name="T5" fmla="*/ 8 h 13"/>
                  <a:gd name="T6" fmla="*/ 2 w 12"/>
                  <a:gd name="T7" fmla="*/ 0 h 13"/>
                </a:gdLst>
                <a:ahLst/>
                <a:cxnLst>
                  <a:cxn ang="0">
                    <a:pos x="T0" y="T1"/>
                  </a:cxn>
                  <a:cxn ang="0">
                    <a:pos x="T2" y="T3"/>
                  </a:cxn>
                  <a:cxn ang="0">
                    <a:pos x="T4" y="T5"/>
                  </a:cxn>
                  <a:cxn ang="0">
                    <a:pos x="T6" y="T7"/>
                  </a:cxn>
                </a:cxnLst>
                <a:rect l="0" t="0" r="r" b="b"/>
                <a:pathLst>
                  <a:path w="12" h="13">
                    <a:moveTo>
                      <a:pt x="2" y="0"/>
                    </a:moveTo>
                    <a:cubicBezTo>
                      <a:pt x="10" y="7"/>
                      <a:pt x="12" y="13"/>
                      <a:pt x="12" y="13"/>
                    </a:cubicBezTo>
                    <a:cubicBezTo>
                      <a:pt x="12" y="13"/>
                      <a:pt x="6" y="9"/>
                      <a:pt x="0" y="8"/>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641">
                <a:extLst>
                  <a:ext uri="{FF2B5EF4-FFF2-40B4-BE49-F238E27FC236}">
                    <a16:creationId xmlns:a16="http://schemas.microsoft.com/office/drawing/2014/main" id="{32552794-C64D-4377-A10D-0F303D99D958}"/>
                  </a:ext>
                </a:extLst>
              </p:cNvPr>
              <p:cNvSpPr>
                <a:spLocks/>
              </p:cNvSpPr>
              <p:nvPr/>
            </p:nvSpPr>
            <p:spPr bwMode="auto">
              <a:xfrm>
                <a:off x="5509427" y="5496746"/>
                <a:ext cx="15778" cy="22090"/>
              </a:xfrm>
              <a:custGeom>
                <a:avLst/>
                <a:gdLst>
                  <a:gd name="T0" fmla="*/ 10 w 10"/>
                  <a:gd name="T1" fmla="*/ 4 h 14"/>
                  <a:gd name="T2" fmla="*/ 6 w 10"/>
                  <a:gd name="T3" fmla="*/ 4 h 14"/>
                  <a:gd name="T4" fmla="*/ 6 w 10"/>
                  <a:gd name="T5" fmla="*/ 0 h 14"/>
                  <a:gd name="T6" fmla="*/ 4 w 10"/>
                  <a:gd name="T7" fmla="*/ 0 h 14"/>
                  <a:gd name="T8" fmla="*/ 4 w 10"/>
                  <a:gd name="T9" fmla="*/ 4 h 14"/>
                  <a:gd name="T10" fmla="*/ 0 w 10"/>
                  <a:gd name="T11" fmla="*/ 2 h 14"/>
                  <a:gd name="T12" fmla="*/ 0 w 10"/>
                  <a:gd name="T13" fmla="*/ 4 h 14"/>
                  <a:gd name="T14" fmla="*/ 4 w 10"/>
                  <a:gd name="T15" fmla="*/ 6 h 14"/>
                  <a:gd name="T16" fmla="*/ 2 w 10"/>
                  <a:gd name="T17" fmla="*/ 14 h 14"/>
                  <a:gd name="T18" fmla="*/ 4 w 10"/>
                  <a:gd name="T19" fmla="*/ 14 h 14"/>
                  <a:gd name="T20" fmla="*/ 6 w 10"/>
                  <a:gd name="T21" fmla="*/ 6 h 14"/>
                  <a:gd name="T22" fmla="*/ 10 w 10"/>
                  <a:gd name="T23" fmla="*/ 8 h 14"/>
                  <a:gd name="T24" fmla="*/ 10 w 10"/>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10" y="4"/>
                    </a:moveTo>
                    <a:lnTo>
                      <a:pt x="6" y="4"/>
                    </a:lnTo>
                    <a:lnTo>
                      <a:pt x="6" y="0"/>
                    </a:lnTo>
                    <a:lnTo>
                      <a:pt x="4" y="0"/>
                    </a:lnTo>
                    <a:lnTo>
                      <a:pt x="4" y="4"/>
                    </a:lnTo>
                    <a:lnTo>
                      <a:pt x="0" y="2"/>
                    </a:lnTo>
                    <a:lnTo>
                      <a:pt x="0" y="4"/>
                    </a:lnTo>
                    <a:lnTo>
                      <a:pt x="4" y="6"/>
                    </a:lnTo>
                    <a:lnTo>
                      <a:pt x="2" y="14"/>
                    </a:lnTo>
                    <a:lnTo>
                      <a:pt x="4" y="14"/>
                    </a:lnTo>
                    <a:lnTo>
                      <a:pt x="6" y="6"/>
                    </a:lnTo>
                    <a:lnTo>
                      <a:pt x="10" y="8"/>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642">
                <a:extLst>
                  <a:ext uri="{FF2B5EF4-FFF2-40B4-BE49-F238E27FC236}">
                    <a16:creationId xmlns:a16="http://schemas.microsoft.com/office/drawing/2014/main" id="{714AFA9D-6672-4151-A4A7-992C04EAF2FF}"/>
                  </a:ext>
                </a:extLst>
              </p:cNvPr>
              <p:cNvSpPr>
                <a:spLocks/>
              </p:cNvSpPr>
              <p:nvPr/>
            </p:nvSpPr>
            <p:spPr bwMode="auto">
              <a:xfrm>
                <a:off x="4875133" y="1441684"/>
                <a:ext cx="115183" cy="140428"/>
              </a:xfrm>
              <a:custGeom>
                <a:avLst/>
                <a:gdLst>
                  <a:gd name="T0" fmla="*/ 10 w 37"/>
                  <a:gd name="T1" fmla="*/ 0 h 45"/>
                  <a:gd name="T2" fmla="*/ 15 w 37"/>
                  <a:gd name="T3" fmla="*/ 43 h 45"/>
                  <a:gd name="T4" fmla="*/ 18 w 37"/>
                  <a:gd name="T5" fmla="*/ 45 h 45"/>
                  <a:gd name="T6" fmla="*/ 37 w 37"/>
                  <a:gd name="T7" fmla="*/ 24 h 45"/>
                  <a:gd name="T8" fmla="*/ 10 w 37"/>
                  <a:gd name="T9" fmla="*/ 0 h 45"/>
                </a:gdLst>
                <a:ahLst/>
                <a:cxnLst>
                  <a:cxn ang="0">
                    <a:pos x="T0" y="T1"/>
                  </a:cxn>
                  <a:cxn ang="0">
                    <a:pos x="T2" y="T3"/>
                  </a:cxn>
                  <a:cxn ang="0">
                    <a:pos x="T4" y="T5"/>
                  </a:cxn>
                  <a:cxn ang="0">
                    <a:pos x="T6" y="T7"/>
                  </a:cxn>
                  <a:cxn ang="0">
                    <a:pos x="T8" y="T9"/>
                  </a:cxn>
                </a:cxnLst>
                <a:rect l="0" t="0" r="r" b="b"/>
                <a:pathLst>
                  <a:path w="37" h="45">
                    <a:moveTo>
                      <a:pt x="10" y="0"/>
                    </a:moveTo>
                    <a:cubicBezTo>
                      <a:pt x="9" y="1"/>
                      <a:pt x="0" y="29"/>
                      <a:pt x="15" y="43"/>
                    </a:cubicBezTo>
                    <a:cubicBezTo>
                      <a:pt x="18" y="45"/>
                      <a:pt x="18" y="45"/>
                      <a:pt x="18" y="45"/>
                    </a:cubicBezTo>
                    <a:cubicBezTo>
                      <a:pt x="37" y="24"/>
                      <a:pt x="37" y="24"/>
                      <a:pt x="37" y="24"/>
                    </a:cubicBezTo>
                    <a:lnTo>
                      <a:pt x="10"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643">
                <a:extLst>
                  <a:ext uri="{FF2B5EF4-FFF2-40B4-BE49-F238E27FC236}">
                    <a16:creationId xmlns:a16="http://schemas.microsoft.com/office/drawing/2014/main" id="{5126AA07-DE4B-4CE8-AB82-0D758DD34493}"/>
                  </a:ext>
                </a:extLst>
              </p:cNvPr>
              <p:cNvSpPr>
                <a:spLocks/>
              </p:cNvSpPr>
              <p:nvPr/>
            </p:nvSpPr>
            <p:spPr bwMode="auto">
              <a:xfrm>
                <a:off x="4906690" y="1402237"/>
                <a:ext cx="195653" cy="160940"/>
              </a:xfrm>
              <a:custGeom>
                <a:avLst/>
                <a:gdLst>
                  <a:gd name="T0" fmla="*/ 44 w 63"/>
                  <a:gd name="T1" fmla="*/ 13 h 52"/>
                  <a:gd name="T2" fmla="*/ 0 w 63"/>
                  <a:gd name="T3" fmla="*/ 13 h 52"/>
                  <a:gd name="T4" fmla="*/ 44 w 63"/>
                  <a:gd name="T5" fmla="*/ 52 h 52"/>
                  <a:gd name="T6" fmla="*/ 63 w 63"/>
                  <a:gd name="T7" fmla="*/ 31 h 52"/>
                  <a:gd name="T8" fmla="*/ 44 w 63"/>
                  <a:gd name="T9" fmla="*/ 13 h 52"/>
                </a:gdLst>
                <a:ahLst/>
                <a:cxnLst>
                  <a:cxn ang="0">
                    <a:pos x="T0" y="T1"/>
                  </a:cxn>
                  <a:cxn ang="0">
                    <a:pos x="T2" y="T3"/>
                  </a:cxn>
                  <a:cxn ang="0">
                    <a:pos x="T4" y="T5"/>
                  </a:cxn>
                  <a:cxn ang="0">
                    <a:pos x="T6" y="T7"/>
                  </a:cxn>
                  <a:cxn ang="0">
                    <a:pos x="T8" y="T9"/>
                  </a:cxn>
                </a:cxnLst>
                <a:rect l="0" t="0" r="r" b="b"/>
                <a:pathLst>
                  <a:path w="63" h="52">
                    <a:moveTo>
                      <a:pt x="44" y="13"/>
                    </a:moveTo>
                    <a:cubicBezTo>
                      <a:pt x="29" y="0"/>
                      <a:pt x="2" y="11"/>
                      <a:pt x="0" y="13"/>
                    </a:cubicBezTo>
                    <a:cubicBezTo>
                      <a:pt x="44" y="52"/>
                      <a:pt x="44" y="52"/>
                      <a:pt x="44" y="52"/>
                    </a:cubicBezTo>
                    <a:cubicBezTo>
                      <a:pt x="63" y="31"/>
                      <a:pt x="63" y="31"/>
                      <a:pt x="63" y="31"/>
                    </a:cubicBezTo>
                    <a:lnTo>
                      <a:pt x="44" y="13"/>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644">
                <a:extLst>
                  <a:ext uri="{FF2B5EF4-FFF2-40B4-BE49-F238E27FC236}">
                    <a16:creationId xmlns:a16="http://schemas.microsoft.com/office/drawing/2014/main" id="{78814533-DB9D-4270-B354-D463465C4045}"/>
                  </a:ext>
                </a:extLst>
              </p:cNvPr>
              <p:cNvSpPr>
                <a:spLocks/>
              </p:cNvSpPr>
              <p:nvPr/>
            </p:nvSpPr>
            <p:spPr bwMode="auto">
              <a:xfrm>
                <a:off x="4931936" y="1517420"/>
                <a:ext cx="112027" cy="112027"/>
              </a:xfrm>
              <a:custGeom>
                <a:avLst/>
                <a:gdLst>
                  <a:gd name="T0" fmla="*/ 37 w 71"/>
                  <a:gd name="T1" fmla="*/ 0 h 71"/>
                  <a:gd name="T2" fmla="*/ 0 w 71"/>
                  <a:gd name="T3" fmla="*/ 41 h 71"/>
                  <a:gd name="T4" fmla="*/ 33 w 71"/>
                  <a:gd name="T5" fmla="*/ 71 h 71"/>
                  <a:gd name="T6" fmla="*/ 71 w 71"/>
                  <a:gd name="T7" fmla="*/ 29 h 71"/>
                  <a:gd name="T8" fmla="*/ 37 w 71"/>
                  <a:gd name="T9" fmla="*/ 0 h 71"/>
                </a:gdLst>
                <a:ahLst/>
                <a:cxnLst>
                  <a:cxn ang="0">
                    <a:pos x="T0" y="T1"/>
                  </a:cxn>
                  <a:cxn ang="0">
                    <a:pos x="T2" y="T3"/>
                  </a:cxn>
                  <a:cxn ang="0">
                    <a:pos x="T4" y="T5"/>
                  </a:cxn>
                  <a:cxn ang="0">
                    <a:pos x="T6" y="T7"/>
                  </a:cxn>
                  <a:cxn ang="0">
                    <a:pos x="T8" y="T9"/>
                  </a:cxn>
                </a:cxnLst>
                <a:rect l="0" t="0" r="r" b="b"/>
                <a:pathLst>
                  <a:path w="71" h="71">
                    <a:moveTo>
                      <a:pt x="37" y="0"/>
                    </a:moveTo>
                    <a:lnTo>
                      <a:pt x="0" y="41"/>
                    </a:lnTo>
                    <a:lnTo>
                      <a:pt x="33" y="71"/>
                    </a:lnTo>
                    <a:lnTo>
                      <a:pt x="71" y="29"/>
                    </a:lnTo>
                    <a:lnTo>
                      <a:pt x="37"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645">
                <a:extLst>
                  <a:ext uri="{FF2B5EF4-FFF2-40B4-BE49-F238E27FC236}">
                    <a16:creationId xmlns:a16="http://schemas.microsoft.com/office/drawing/2014/main" id="{0862D191-FA5D-4227-9D55-89FEFA61CCA3}"/>
                  </a:ext>
                </a:extLst>
              </p:cNvPr>
              <p:cNvSpPr>
                <a:spLocks/>
              </p:cNvSpPr>
              <p:nvPr/>
            </p:nvSpPr>
            <p:spPr bwMode="auto">
              <a:xfrm>
                <a:off x="4938247" y="1520576"/>
                <a:ext cx="80471" cy="86781"/>
              </a:xfrm>
              <a:custGeom>
                <a:avLst/>
                <a:gdLst>
                  <a:gd name="T0" fmla="*/ 9 w 26"/>
                  <a:gd name="T1" fmla="*/ 27 h 28"/>
                  <a:gd name="T2" fmla="*/ 9 w 26"/>
                  <a:gd name="T3" fmla="*/ 25 h 28"/>
                  <a:gd name="T4" fmla="*/ 12 w 26"/>
                  <a:gd name="T5" fmla="*/ 24 h 28"/>
                  <a:gd name="T6" fmla="*/ 13 w 26"/>
                  <a:gd name="T7" fmla="*/ 21 h 28"/>
                  <a:gd name="T8" fmla="*/ 15 w 26"/>
                  <a:gd name="T9" fmla="*/ 20 h 28"/>
                  <a:gd name="T10" fmla="*/ 16 w 26"/>
                  <a:gd name="T11" fmla="*/ 18 h 28"/>
                  <a:gd name="T12" fmla="*/ 18 w 26"/>
                  <a:gd name="T13" fmla="*/ 17 h 28"/>
                  <a:gd name="T14" fmla="*/ 19 w 26"/>
                  <a:gd name="T15" fmla="*/ 14 h 28"/>
                  <a:gd name="T16" fmla="*/ 22 w 26"/>
                  <a:gd name="T17" fmla="*/ 13 h 28"/>
                  <a:gd name="T18" fmla="*/ 22 w 26"/>
                  <a:gd name="T19" fmla="*/ 11 h 28"/>
                  <a:gd name="T20" fmla="*/ 25 w 26"/>
                  <a:gd name="T21" fmla="*/ 10 h 28"/>
                  <a:gd name="T22" fmla="*/ 26 w 26"/>
                  <a:gd name="T23" fmla="*/ 6 h 28"/>
                  <a:gd name="T24" fmla="*/ 19 w 26"/>
                  <a:gd name="T25" fmla="*/ 0 h 28"/>
                  <a:gd name="T26" fmla="*/ 18 w 26"/>
                  <a:gd name="T27" fmla="*/ 3 h 28"/>
                  <a:gd name="T28" fmla="*/ 16 w 26"/>
                  <a:gd name="T29" fmla="*/ 5 h 28"/>
                  <a:gd name="T30" fmla="*/ 15 w 26"/>
                  <a:gd name="T31" fmla="*/ 7 h 28"/>
                  <a:gd name="T32" fmla="*/ 12 w 26"/>
                  <a:gd name="T33" fmla="*/ 8 h 28"/>
                  <a:gd name="T34" fmla="*/ 11 w 26"/>
                  <a:gd name="T35" fmla="*/ 11 h 28"/>
                  <a:gd name="T36" fmla="*/ 9 w 26"/>
                  <a:gd name="T37" fmla="*/ 12 h 28"/>
                  <a:gd name="T38" fmla="*/ 8 w 26"/>
                  <a:gd name="T39" fmla="*/ 14 h 28"/>
                  <a:gd name="T40" fmla="*/ 6 w 26"/>
                  <a:gd name="T41" fmla="*/ 15 h 28"/>
                  <a:gd name="T42" fmla="*/ 5 w 26"/>
                  <a:gd name="T43" fmla="*/ 18 h 28"/>
                  <a:gd name="T44" fmla="*/ 3 w 26"/>
                  <a:gd name="T45" fmla="*/ 19 h 28"/>
                  <a:gd name="T46" fmla="*/ 2 w 26"/>
                  <a:gd name="T47" fmla="*/ 21 h 28"/>
                  <a:gd name="T48" fmla="*/ 0 w 26"/>
                  <a:gd name="T49" fmla="*/ 22 h 28"/>
                  <a:gd name="T50" fmla="*/ 7 w 26"/>
                  <a:gd name="T51" fmla="*/ 28 h 28"/>
                  <a:gd name="T52" fmla="*/ 9 w 26"/>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9" y="27"/>
                    </a:moveTo>
                    <a:cubicBezTo>
                      <a:pt x="9" y="27"/>
                      <a:pt x="9" y="26"/>
                      <a:pt x="9" y="25"/>
                    </a:cubicBezTo>
                    <a:cubicBezTo>
                      <a:pt x="10" y="24"/>
                      <a:pt x="11" y="25"/>
                      <a:pt x="12" y="24"/>
                    </a:cubicBezTo>
                    <a:cubicBezTo>
                      <a:pt x="12" y="23"/>
                      <a:pt x="12" y="22"/>
                      <a:pt x="13" y="21"/>
                    </a:cubicBezTo>
                    <a:cubicBezTo>
                      <a:pt x="13" y="21"/>
                      <a:pt x="14" y="21"/>
                      <a:pt x="15" y="20"/>
                    </a:cubicBezTo>
                    <a:cubicBezTo>
                      <a:pt x="16" y="20"/>
                      <a:pt x="15" y="19"/>
                      <a:pt x="16" y="18"/>
                    </a:cubicBezTo>
                    <a:cubicBezTo>
                      <a:pt x="17" y="17"/>
                      <a:pt x="18" y="17"/>
                      <a:pt x="18" y="17"/>
                    </a:cubicBezTo>
                    <a:cubicBezTo>
                      <a:pt x="19" y="16"/>
                      <a:pt x="19" y="15"/>
                      <a:pt x="19" y="14"/>
                    </a:cubicBezTo>
                    <a:cubicBezTo>
                      <a:pt x="20" y="14"/>
                      <a:pt x="21" y="14"/>
                      <a:pt x="22" y="13"/>
                    </a:cubicBezTo>
                    <a:cubicBezTo>
                      <a:pt x="22" y="12"/>
                      <a:pt x="22" y="11"/>
                      <a:pt x="22" y="11"/>
                    </a:cubicBezTo>
                    <a:cubicBezTo>
                      <a:pt x="23" y="10"/>
                      <a:pt x="24" y="10"/>
                      <a:pt x="25" y="10"/>
                    </a:cubicBezTo>
                    <a:cubicBezTo>
                      <a:pt x="25" y="9"/>
                      <a:pt x="25" y="7"/>
                      <a:pt x="26" y="6"/>
                    </a:cubicBezTo>
                    <a:cubicBezTo>
                      <a:pt x="19" y="0"/>
                      <a:pt x="19" y="0"/>
                      <a:pt x="19" y="0"/>
                    </a:cubicBezTo>
                    <a:cubicBezTo>
                      <a:pt x="18" y="1"/>
                      <a:pt x="18" y="3"/>
                      <a:pt x="18" y="3"/>
                    </a:cubicBezTo>
                    <a:cubicBezTo>
                      <a:pt x="17" y="4"/>
                      <a:pt x="16" y="4"/>
                      <a:pt x="16" y="5"/>
                    </a:cubicBezTo>
                    <a:cubicBezTo>
                      <a:pt x="15" y="5"/>
                      <a:pt x="15" y="6"/>
                      <a:pt x="15" y="7"/>
                    </a:cubicBezTo>
                    <a:cubicBezTo>
                      <a:pt x="14" y="8"/>
                      <a:pt x="13" y="7"/>
                      <a:pt x="12" y="8"/>
                    </a:cubicBezTo>
                    <a:cubicBezTo>
                      <a:pt x="12" y="9"/>
                      <a:pt x="12" y="10"/>
                      <a:pt x="11" y="11"/>
                    </a:cubicBezTo>
                    <a:cubicBezTo>
                      <a:pt x="11" y="11"/>
                      <a:pt x="10" y="11"/>
                      <a:pt x="9" y="12"/>
                    </a:cubicBezTo>
                    <a:cubicBezTo>
                      <a:pt x="8" y="12"/>
                      <a:pt x="9" y="13"/>
                      <a:pt x="8" y="14"/>
                    </a:cubicBezTo>
                    <a:cubicBezTo>
                      <a:pt x="8" y="15"/>
                      <a:pt x="7" y="14"/>
                      <a:pt x="6" y="15"/>
                    </a:cubicBezTo>
                    <a:cubicBezTo>
                      <a:pt x="5" y="16"/>
                      <a:pt x="6" y="17"/>
                      <a:pt x="5" y="18"/>
                    </a:cubicBezTo>
                    <a:cubicBezTo>
                      <a:pt x="4" y="18"/>
                      <a:pt x="3" y="18"/>
                      <a:pt x="3" y="19"/>
                    </a:cubicBezTo>
                    <a:cubicBezTo>
                      <a:pt x="2" y="20"/>
                      <a:pt x="2" y="21"/>
                      <a:pt x="2" y="21"/>
                    </a:cubicBezTo>
                    <a:cubicBezTo>
                      <a:pt x="1" y="22"/>
                      <a:pt x="1" y="22"/>
                      <a:pt x="0" y="22"/>
                    </a:cubicBezTo>
                    <a:cubicBezTo>
                      <a:pt x="7" y="28"/>
                      <a:pt x="7" y="28"/>
                      <a:pt x="7" y="28"/>
                    </a:cubicBezTo>
                    <a:cubicBezTo>
                      <a:pt x="7" y="28"/>
                      <a:pt x="8" y="28"/>
                      <a:pt x="9" y="2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646">
                <a:extLst>
                  <a:ext uri="{FF2B5EF4-FFF2-40B4-BE49-F238E27FC236}">
                    <a16:creationId xmlns:a16="http://schemas.microsoft.com/office/drawing/2014/main" id="{3FBBFE89-D755-428E-823F-D1A7C1E4B2EB}"/>
                  </a:ext>
                </a:extLst>
              </p:cNvPr>
              <p:cNvSpPr>
                <a:spLocks/>
              </p:cNvSpPr>
              <p:nvPr/>
            </p:nvSpPr>
            <p:spPr bwMode="auto">
              <a:xfrm>
                <a:off x="4946136" y="1526888"/>
                <a:ext cx="63114" cy="74158"/>
              </a:xfrm>
              <a:custGeom>
                <a:avLst/>
                <a:gdLst>
                  <a:gd name="T0" fmla="*/ 3 w 20"/>
                  <a:gd name="T1" fmla="*/ 23 h 24"/>
                  <a:gd name="T2" fmla="*/ 4 w 20"/>
                  <a:gd name="T3" fmla="*/ 21 h 24"/>
                  <a:gd name="T4" fmla="*/ 6 w 20"/>
                  <a:gd name="T5" fmla="*/ 20 h 24"/>
                  <a:gd name="T6" fmla="*/ 7 w 20"/>
                  <a:gd name="T7" fmla="*/ 17 h 24"/>
                  <a:gd name="T8" fmla="*/ 10 w 20"/>
                  <a:gd name="T9" fmla="*/ 16 h 24"/>
                  <a:gd name="T10" fmla="*/ 11 w 20"/>
                  <a:gd name="T11" fmla="*/ 14 h 24"/>
                  <a:gd name="T12" fmla="*/ 13 w 20"/>
                  <a:gd name="T13" fmla="*/ 13 h 24"/>
                  <a:gd name="T14" fmla="*/ 14 w 20"/>
                  <a:gd name="T15" fmla="*/ 10 h 24"/>
                  <a:gd name="T16" fmla="*/ 16 w 20"/>
                  <a:gd name="T17" fmla="*/ 9 h 24"/>
                  <a:gd name="T18" fmla="*/ 17 w 20"/>
                  <a:gd name="T19" fmla="*/ 7 h 24"/>
                  <a:gd name="T20" fmla="*/ 19 w 20"/>
                  <a:gd name="T21" fmla="*/ 5 h 24"/>
                  <a:gd name="T22" fmla="*/ 20 w 20"/>
                  <a:gd name="T23" fmla="*/ 2 h 24"/>
                  <a:gd name="T24" fmla="*/ 18 w 20"/>
                  <a:gd name="T25" fmla="*/ 0 h 24"/>
                  <a:gd name="T26" fmla="*/ 17 w 20"/>
                  <a:gd name="T27" fmla="*/ 3 h 24"/>
                  <a:gd name="T28" fmla="*/ 15 w 20"/>
                  <a:gd name="T29" fmla="*/ 5 h 24"/>
                  <a:gd name="T30" fmla="*/ 14 w 20"/>
                  <a:gd name="T31" fmla="*/ 7 h 24"/>
                  <a:gd name="T32" fmla="*/ 12 w 20"/>
                  <a:gd name="T33" fmla="*/ 8 h 24"/>
                  <a:gd name="T34" fmla="*/ 11 w 20"/>
                  <a:gd name="T35" fmla="*/ 11 h 24"/>
                  <a:gd name="T36" fmla="*/ 8 w 20"/>
                  <a:gd name="T37" fmla="*/ 12 h 24"/>
                  <a:gd name="T38" fmla="*/ 8 w 20"/>
                  <a:gd name="T39" fmla="*/ 14 h 24"/>
                  <a:gd name="T40" fmla="*/ 5 w 20"/>
                  <a:gd name="T41" fmla="*/ 15 h 24"/>
                  <a:gd name="T42" fmla="*/ 4 w 20"/>
                  <a:gd name="T43" fmla="*/ 18 h 24"/>
                  <a:gd name="T44" fmla="*/ 2 w 20"/>
                  <a:gd name="T45" fmla="*/ 19 h 24"/>
                  <a:gd name="T46" fmla="*/ 1 w 20"/>
                  <a:gd name="T47" fmla="*/ 21 h 24"/>
                  <a:gd name="T48" fmla="*/ 0 w 20"/>
                  <a:gd name="T49" fmla="*/ 22 h 24"/>
                  <a:gd name="T50" fmla="*/ 2 w 20"/>
                  <a:gd name="T51" fmla="*/ 24 h 24"/>
                  <a:gd name="T52" fmla="*/ 3 w 20"/>
                  <a:gd name="T5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3" y="23"/>
                    </a:moveTo>
                    <a:cubicBezTo>
                      <a:pt x="4" y="23"/>
                      <a:pt x="3" y="22"/>
                      <a:pt x="4" y="21"/>
                    </a:cubicBezTo>
                    <a:cubicBezTo>
                      <a:pt x="5" y="20"/>
                      <a:pt x="6" y="20"/>
                      <a:pt x="6" y="20"/>
                    </a:cubicBezTo>
                    <a:cubicBezTo>
                      <a:pt x="7" y="19"/>
                      <a:pt x="7" y="18"/>
                      <a:pt x="7" y="17"/>
                    </a:cubicBezTo>
                    <a:cubicBezTo>
                      <a:pt x="8" y="17"/>
                      <a:pt x="9" y="17"/>
                      <a:pt x="10" y="16"/>
                    </a:cubicBezTo>
                    <a:cubicBezTo>
                      <a:pt x="10" y="15"/>
                      <a:pt x="10" y="14"/>
                      <a:pt x="11" y="14"/>
                    </a:cubicBezTo>
                    <a:cubicBezTo>
                      <a:pt x="11" y="13"/>
                      <a:pt x="12" y="13"/>
                      <a:pt x="13" y="13"/>
                    </a:cubicBezTo>
                    <a:cubicBezTo>
                      <a:pt x="14" y="12"/>
                      <a:pt x="13" y="11"/>
                      <a:pt x="14" y="10"/>
                    </a:cubicBezTo>
                    <a:cubicBezTo>
                      <a:pt x="14" y="9"/>
                      <a:pt x="16" y="10"/>
                      <a:pt x="16" y="9"/>
                    </a:cubicBezTo>
                    <a:cubicBezTo>
                      <a:pt x="17" y="8"/>
                      <a:pt x="16" y="7"/>
                      <a:pt x="17" y="7"/>
                    </a:cubicBezTo>
                    <a:cubicBezTo>
                      <a:pt x="18" y="6"/>
                      <a:pt x="19" y="6"/>
                      <a:pt x="19" y="5"/>
                    </a:cubicBezTo>
                    <a:cubicBezTo>
                      <a:pt x="20" y="5"/>
                      <a:pt x="20" y="3"/>
                      <a:pt x="20" y="2"/>
                    </a:cubicBezTo>
                    <a:cubicBezTo>
                      <a:pt x="18" y="0"/>
                      <a:pt x="18" y="0"/>
                      <a:pt x="18" y="0"/>
                    </a:cubicBezTo>
                    <a:cubicBezTo>
                      <a:pt x="18" y="1"/>
                      <a:pt x="18" y="3"/>
                      <a:pt x="17" y="3"/>
                    </a:cubicBezTo>
                    <a:cubicBezTo>
                      <a:pt x="16" y="4"/>
                      <a:pt x="16" y="4"/>
                      <a:pt x="15" y="5"/>
                    </a:cubicBezTo>
                    <a:cubicBezTo>
                      <a:pt x="14" y="5"/>
                      <a:pt x="15" y="6"/>
                      <a:pt x="14" y="7"/>
                    </a:cubicBezTo>
                    <a:cubicBezTo>
                      <a:pt x="13" y="8"/>
                      <a:pt x="12" y="7"/>
                      <a:pt x="12" y="8"/>
                    </a:cubicBezTo>
                    <a:cubicBezTo>
                      <a:pt x="11" y="9"/>
                      <a:pt x="11" y="10"/>
                      <a:pt x="11" y="11"/>
                    </a:cubicBezTo>
                    <a:cubicBezTo>
                      <a:pt x="10" y="11"/>
                      <a:pt x="9" y="11"/>
                      <a:pt x="8" y="12"/>
                    </a:cubicBezTo>
                    <a:cubicBezTo>
                      <a:pt x="8" y="13"/>
                      <a:pt x="8" y="13"/>
                      <a:pt x="8" y="14"/>
                    </a:cubicBezTo>
                    <a:cubicBezTo>
                      <a:pt x="7" y="15"/>
                      <a:pt x="6" y="15"/>
                      <a:pt x="5" y="15"/>
                    </a:cubicBezTo>
                    <a:cubicBezTo>
                      <a:pt x="4" y="16"/>
                      <a:pt x="5" y="17"/>
                      <a:pt x="4" y="18"/>
                    </a:cubicBezTo>
                    <a:cubicBezTo>
                      <a:pt x="4" y="19"/>
                      <a:pt x="3" y="18"/>
                      <a:pt x="2" y="19"/>
                    </a:cubicBezTo>
                    <a:cubicBezTo>
                      <a:pt x="1" y="20"/>
                      <a:pt x="2" y="21"/>
                      <a:pt x="1" y="21"/>
                    </a:cubicBezTo>
                    <a:cubicBezTo>
                      <a:pt x="0" y="22"/>
                      <a:pt x="0" y="22"/>
                      <a:pt x="0" y="22"/>
                    </a:cubicBezTo>
                    <a:cubicBezTo>
                      <a:pt x="2" y="24"/>
                      <a:pt x="2" y="24"/>
                      <a:pt x="2" y="24"/>
                    </a:cubicBezTo>
                    <a:cubicBezTo>
                      <a:pt x="2" y="24"/>
                      <a:pt x="3" y="24"/>
                      <a:pt x="3" y="23"/>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647">
                <a:extLst>
                  <a:ext uri="{FF2B5EF4-FFF2-40B4-BE49-F238E27FC236}">
                    <a16:creationId xmlns:a16="http://schemas.microsoft.com/office/drawing/2014/main" id="{FE659B1E-A8F0-4631-B68C-67CC95019FFF}"/>
                  </a:ext>
                </a:extLst>
              </p:cNvPr>
              <p:cNvSpPr>
                <a:spLocks/>
              </p:cNvSpPr>
              <p:nvPr/>
            </p:nvSpPr>
            <p:spPr bwMode="auto">
              <a:xfrm>
                <a:off x="4941403" y="1511109"/>
                <a:ext cx="36291" cy="18934"/>
              </a:xfrm>
              <a:custGeom>
                <a:avLst/>
                <a:gdLst>
                  <a:gd name="T0" fmla="*/ 1 w 12"/>
                  <a:gd name="T1" fmla="*/ 5 h 6"/>
                  <a:gd name="T2" fmla="*/ 4 w 12"/>
                  <a:gd name="T3" fmla="*/ 5 h 6"/>
                  <a:gd name="T4" fmla="*/ 3 w 12"/>
                  <a:gd name="T5" fmla="*/ 6 h 6"/>
                  <a:gd name="T6" fmla="*/ 3 w 12"/>
                  <a:gd name="T7" fmla="*/ 6 h 6"/>
                  <a:gd name="T8" fmla="*/ 4 w 12"/>
                  <a:gd name="T9" fmla="*/ 5 h 6"/>
                  <a:gd name="T10" fmla="*/ 5 w 12"/>
                  <a:gd name="T11" fmla="*/ 6 h 6"/>
                  <a:gd name="T12" fmla="*/ 4 w 12"/>
                  <a:gd name="T13" fmla="*/ 6 h 6"/>
                  <a:gd name="T14" fmla="*/ 5 w 12"/>
                  <a:gd name="T15" fmla="*/ 6 h 6"/>
                  <a:gd name="T16" fmla="*/ 5 w 12"/>
                  <a:gd name="T17" fmla="*/ 5 h 6"/>
                  <a:gd name="T18" fmla="*/ 6 w 12"/>
                  <a:gd name="T19" fmla="*/ 5 h 6"/>
                  <a:gd name="T20" fmla="*/ 7 w 12"/>
                  <a:gd name="T21" fmla="*/ 4 h 6"/>
                  <a:gd name="T22" fmla="*/ 9 w 12"/>
                  <a:gd name="T23" fmla="*/ 4 h 6"/>
                  <a:gd name="T24" fmla="*/ 10 w 12"/>
                  <a:gd name="T25" fmla="*/ 3 h 6"/>
                  <a:gd name="T26" fmla="*/ 12 w 12"/>
                  <a:gd name="T27" fmla="*/ 3 h 6"/>
                  <a:gd name="T28" fmla="*/ 12 w 12"/>
                  <a:gd name="T29" fmla="*/ 2 h 6"/>
                  <a:gd name="T30" fmla="*/ 12 w 12"/>
                  <a:gd name="T31" fmla="*/ 1 h 6"/>
                  <a:gd name="T32" fmla="*/ 12 w 12"/>
                  <a:gd name="T33" fmla="*/ 0 h 6"/>
                  <a:gd name="T34" fmla="*/ 12 w 12"/>
                  <a:gd name="T35" fmla="*/ 0 h 6"/>
                  <a:gd name="T36" fmla="*/ 11 w 12"/>
                  <a:gd name="T37" fmla="*/ 1 h 6"/>
                  <a:gd name="T38" fmla="*/ 10 w 12"/>
                  <a:gd name="T39" fmla="*/ 1 h 6"/>
                  <a:gd name="T40" fmla="*/ 8 w 12"/>
                  <a:gd name="T41" fmla="*/ 0 h 6"/>
                  <a:gd name="T42" fmla="*/ 6 w 12"/>
                  <a:gd name="T43" fmla="*/ 1 h 6"/>
                  <a:gd name="T44" fmla="*/ 5 w 12"/>
                  <a:gd name="T45" fmla="*/ 2 h 6"/>
                  <a:gd name="T46" fmla="*/ 5 w 12"/>
                  <a:gd name="T47" fmla="*/ 3 h 6"/>
                  <a:gd name="T48" fmla="*/ 4 w 12"/>
                  <a:gd name="T49" fmla="*/ 4 h 6"/>
                  <a:gd name="T50" fmla="*/ 2 w 12"/>
                  <a:gd name="T51" fmla="*/ 5 h 6"/>
                  <a:gd name="T52" fmla="*/ 1 w 12"/>
                  <a:gd name="T53" fmla="*/ 5 h 6"/>
                  <a:gd name="T54" fmla="*/ 0 w 12"/>
                  <a:gd name="T55" fmla="*/ 6 h 6"/>
                  <a:gd name="T56" fmla="*/ 1 w 12"/>
                  <a:gd name="T5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5"/>
                    </a:moveTo>
                    <a:cubicBezTo>
                      <a:pt x="1" y="5"/>
                      <a:pt x="3" y="5"/>
                      <a:pt x="4" y="5"/>
                    </a:cubicBezTo>
                    <a:cubicBezTo>
                      <a:pt x="3" y="5"/>
                      <a:pt x="3" y="6"/>
                      <a:pt x="3" y="6"/>
                    </a:cubicBezTo>
                    <a:cubicBezTo>
                      <a:pt x="3" y="6"/>
                      <a:pt x="3" y="6"/>
                      <a:pt x="3" y="6"/>
                    </a:cubicBezTo>
                    <a:cubicBezTo>
                      <a:pt x="4" y="6"/>
                      <a:pt x="4" y="5"/>
                      <a:pt x="4" y="5"/>
                    </a:cubicBezTo>
                    <a:cubicBezTo>
                      <a:pt x="5" y="5"/>
                      <a:pt x="5" y="6"/>
                      <a:pt x="5" y="6"/>
                    </a:cubicBezTo>
                    <a:cubicBezTo>
                      <a:pt x="5" y="6"/>
                      <a:pt x="4" y="6"/>
                      <a:pt x="4" y="6"/>
                    </a:cubicBezTo>
                    <a:cubicBezTo>
                      <a:pt x="4" y="6"/>
                      <a:pt x="5" y="6"/>
                      <a:pt x="5" y="6"/>
                    </a:cubicBezTo>
                    <a:cubicBezTo>
                      <a:pt x="5" y="6"/>
                      <a:pt x="5" y="6"/>
                      <a:pt x="5" y="5"/>
                    </a:cubicBezTo>
                    <a:cubicBezTo>
                      <a:pt x="6" y="5"/>
                      <a:pt x="6" y="5"/>
                      <a:pt x="6" y="5"/>
                    </a:cubicBezTo>
                    <a:cubicBezTo>
                      <a:pt x="6" y="5"/>
                      <a:pt x="7" y="4"/>
                      <a:pt x="7" y="4"/>
                    </a:cubicBezTo>
                    <a:cubicBezTo>
                      <a:pt x="8" y="4"/>
                      <a:pt x="9" y="4"/>
                      <a:pt x="9" y="4"/>
                    </a:cubicBezTo>
                    <a:cubicBezTo>
                      <a:pt x="10" y="3"/>
                      <a:pt x="10" y="3"/>
                      <a:pt x="10" y="3"/>
                    </a:cubicBezTo>
                    <a:cubicBezTo>
                      <a:pt x="11" y="3"/>
                      <a:pt x="11" y="3"/>
                      <a:pt x="12" y="3"/>
                    </a:cubicBezTo>
                    <a:cubicBezTo>
                      <a:pt x="12" y="2"/>
                      <a:pt x="12" y="2"/>
                      <a:pt x="12" y="2"/>
                    </a:cubicBezTo>
                    <a:cubicBezTo>
                      <a:pt x="12" y="2"/>
                      <a:pt x="12" y="1"/>
                      <a:pt x="12" y="1"/>
                    </a:cubicBezTo>
                    <a:cubicBezTo>
                      <a:pt x="12" y="1"/>
                      <a:pt x="12" y="0"/>
                      <a:pt x="12" y="0"/>
                    </a:cubicBezTo>
                    <a:cubicBezTo>
                      <a:pt x="12" y="0"/>
                      <a:pt x="12" y="0"/>
                      <a:pt x="12" y="0"/>
                    </a:cubicBezTo>
                    <a:cubicBezTo>
                      <a:pt x="12" y="0"/>
                      <a:pt x="11" y="1"/>
                      <a:pt x="11" y="1"/>
                    </a:cubicBezTo>
                    <a:cubicBezTo>
                      <a:pt x="11" y="1"/>
                      <a:pt x="10" y="1"/>
                      <a:pt x="10" y="1"/>
                    </a:cubicBezTo>
                    <a:cubicBezTo>
                      <a:pt x="9" y="1"/>
                      <a:pt x="9" y="0"/>
                      <a:pt x="8" y="0"/>
                    </a:cubicBezTo>
                    <a:cubicBezTo>
                      <a:pt x="8" y="0"/>
                      <a:pt x="6" y="0"/>
                      <a:pt x="6" y="1"/>
                    </a:cubicBezTo>
                    <a:cubicBezTo>
                      <a:pt x="6" y="1"/>
                      <a:pt x="5" y="1"/>
                      <a:pt x="5" y="2"/>
                    </a:cubicBezTo>
                    <a:cubicBezTo>
                      <a:pt x="4" y="2"/>
                      <a:pt x="5" y="2"/>
                      <a:pt x="5" y="3"/>
                    </a:cubicBezTo>
                    <a:cubicBezTo>
                      <a:pt x="4" y="3"/>
                      <a:pt x="4" y="4"/>
                      <a:pt x="4" y="4"/>
                    </a:cubicBezTo>
                    <a:cubicBezTo>
                      <a:pt x="3" y="4"/>
                      <a:pt x="3" y="5"/>
                      <a:pt x="2" y="5"/>
                    </a:cubicBezTo>
                    <a:cubicBezTo>
                      <a:pt x="2" y="5"/>
                      <a:pt x="1" y="5"/>
                      <a:pt x="1" y="5"/>
                    </a:cubicBezTo>
                    <a:cubicBezTo>
                      <a:pt x="0" y="5"/>
                      <a:pt x="0" y="6"/>
                      <a:pt x="0" y="6"/>
                    </a:cubicBezTo>
                    <a:cubicBezTo>
                      <a:pt x="0" y="6"/>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648">
                <a:extLst>
                  <a:ext uri="{FF2B5EF4-FFF2-40B4-BE49-F238E27FC236}">
                    <a16:creationId xmlns:a16="http://schemas.microsoft.com/office/drawing/2014/main" id="{4D564DEE-2037-4E2A-992C-6F1B84B7A7D7}"/>
                  </a:ext>
                </a:extLst>
              </p:cNvPr>
              <p:cNvSpPr>
                <a:spLocks/>
              </p:cNvSpPr>
              <p:nvPr/>
            </p:nvSpPr>
            <p:spPr bwMode="auto">
              <a:xfrm>
                <a:off x="4952447" y="1511109"/>
                <a:ext cx="3156" cy="6311"/>
              </a:xfrm>
              <a:custGeom>
                <a:avLst/>
                <a:gdLst>
                  <a:gd name="T0" fmla="*/ 1 w 1"/>
                  <a:gd name="T1" fmla="*/ 2 h 2"/>
                  <a:gd name="T2" fmla="*/ 0 w 1"/>
                  <a:gd name="T3" fmla="*/ 2 h 2"/>
                  <a:gd name="T4" fmla="*/ 0 w 1"/>
                  <a:gd name="T5" fmla="*/ 1 h 2"/>
                  <a:gd name="T6" fmla="*/ 1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0" y="2"/>
                      <a:pt x="0" y="2"/>
                    </a:cubicBezTo>
                    <a:cubicBezTo>
                      <a:pt x="0" y="2"/>
                      <a:pt x="0" y="2"/>
                      <a:pt x="0" y="1"/>
                    </a:cubicBezTo>
                    <a:cubicBezTo>
                      <a:pt x="0" y="1"/>
                      <a:pt x="1" y="0"/>
                      <a:pt x="1" y="0"/>
                    </a:cubicBezTo>
                    <a:cubicBezTo>
                      <a:pt x="1" y="0"/>
                      <a:pt x="1" y="0"/>
                      <a:pt x="1" y="0"/>
                    </a:cubicBezTo>
                    <a:cubicBezTo>
                      <a:pt x="1" y="1"/>
                      <a:pt x="1" y="1"/>
                      <a:pt x="1" y="1"/>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649">
                <a:extLst>
                  <a:ext uri="{FF2B5EF4-FFF2-40B4-BE49-F238E27FC236}">
                    <a16:creationId xmlns:a16="http://schemas.microsoft.com/office/drawing/2014/main" id="{97C53EEC-D4B9-4AA3-95C4-49AB38A75CFA}"/>
                  </a:ext>
                </a:extLst>
              </p:cNvPr>
              <p:cNvSpPr>
                <a:spLocks/>
              </p:cNvSpPr>
              <p:nvPr/>
            </p:nvSpPr>
            <p:spPr bwMode="auto">
              <a:xfrm>
                <a:off x="4955603" y="1511109"/>
                <a:ext cx="3156" cy="3156"/>
              </a:xfrm>
              <a:custGeom>
                <a:avLst/>
                <a:gdLst>
                  <a:gd name="T0" fmla="*/ 1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650">
                <a:extLst>
                  <a:ext uri="{FF2B5EF4-FFF2-40B4-BE49-F238E27FC236}">
                    <a16:creationId xmlns:a16="http://schemas.microsoft.com/office/drawing/2014/main" id="{5F28AF57-5BE5-4B8A-B628-169A4FD816E4}"/>
                  </a:ext>
                </a:extLst>
              </p:cNvPr>
              <p:cNvSpPr>
                <a:spLocks/>
              </p:cNvSpPr>
              <p:nvPr/>
            </p:nvSpPr>
            <p:spPr bwMode="auto">
              <a:xfrm>
                <a:off x="4952447" y="1507953"/>
                <a:ext cx="3156" cy="6311"/>
              </a:xfrm>
              <a:custGeom>
                <a:avLst/>
                <a:gdLst>
                  <a:gd name="T0" fmla="*/ 2 w 2"/>
                  <a:gd name="T1" fmla="*/ 2 h 4"/>
                  <a:gd name="T2" fmla="*/ 2 w 2"/>
                  <a:gd name="T3" fmla="*/ 0 h 4"/>
                  <a:gd name="T4" fmla="*/ 2 w 2"/>
                  <a:gd name="T5" fmla="*/ 0 h 4"/>
                  <a:gd name="T6" fmla="*/ 2 w 2"/>
                  <a:gd name="T7" fmla="*/ 0 h 4"/>
                  <a:gd name="T8" fmla="*/ 2 w 2"/>
                  <a:gd name="T9" fmla="*/ 0 h 4"/>
                  <a:gd name="T10" fmla="*/ 2 w 2"/>
                  <a:gd name="T11" fmla="*/ 0 h 4"/>
                  <a:gd name="T12" fmla="*/ 2 w 2"/>
                  <a:gd name="T13" fmla="*/ 0 h 4"/>
                  <a:gd name="T14" fmla="*/ 0 w 2"/>
                  <a:gd name="T15" fmla="*/ 2 h 4"/>
                  <a:gd name="T16" fmla="*/ 0 w 2"/>
                  <a:gd name="T17" fmla="*/ 2 h 4"/>
                  <a:gd name="T18" fmla="*/ 0 w 2"/>
                  <a:gd name="T19" fmla="*/ 2 h 4"/>
                  <a:gd name="T20" fmla="*/ 0 w 2"/>
                  <a:gd name="T21" fmla="*/ 4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0"/>
                    </a:lnTo>
                    <a:lnTo>
                      <a:pt x="2" y="0"/>
                    </a:lnTo>
                    <a:lnTo>
                      <a:pt x="2" y="0"/>
                    </a:lnTo>
                    <a:lnTo>
                      <a:pt x="2" y="0"/>
                    </a:lnTo>
                    <a:lnTo>
                      <a:pt x="2" y="0"/>
                    </a:lnTo>
                    <a:lnTo>
                      <a:pt x="2" y="0"/>
                    </a:lnTo>
                    <a:lnTo>
                      <a:pt x="0" y="2"/>
                    </a:lnTo>
                    <a:lnTo>
                      <a:pt x="0" y="2"/>
                    </a:lnTo>
                    <a:lnTo>
                      <a:pt x="0" y="2"/>
                    </a:lnTo>
                    <a:lnTo>
                      <a:pt x="0"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651">
                <a:extLst>
                  <a:ext uri="{FF2B5EF4-FFF2-40B4-BE49-F238E27FC236}">
                    <a16:creationId xmlns:a16="http://schemas.microsoft.com/office/drawing/2014/main" id="{ACC6B761-E2C4-400B-AE12-3BCF04AD9668}"/>
                  </a:ext>
                </a:extLst>
              </p:cNvPr>
              <p:cNvSpPr>
                <a:spLocks/>
              </p:cNvSpPr>
              <p:nvPr/>
            </p:nvSpPr>
            <p:spPr bwMode="auto">
              <a:xfrm>
                <a:off x="4955603" y="1504798"/>
                <a:ext cx="3156" cy="6311"/>
              </a:xfrm>
              <a:custGeom>
                <a:avLst/>
                <a:gdLst>
                  <a:gd name="T0" fmla="*/ 2 w 2"/>
                  <a:gd name="T1" fmla="*/ 4 h 4"/>
                  <a:gd name="T2" fmla="*/ 2 w 2"/>
                  <a:gd name="T3" fmla="*/ 2 h 4"/>
                  <a:gd name="T4" fmla="*/ 2 w 2"/>
                  <a:gd name="T5" fmla="*/ 2 h 4"/>
                  <a:gd name="T6" fmla="*/ 2 w 2"/>
                  <a:gd name="T7" fmla="*/ 2 h 4"/>
                  <a:gd name="T8" fmla="*/ 2 w 2"/>
                  <a:gd name="T9" fmla="*/ 0 h 4"/>
                  <a:gd name="T10" fmla="*/ 2 w 2"/>
                  <a:gd name="T11" fmla="*/ 2 h 4"/>
                  <a:gd name="T12" fmla="*/ 2 w 2"/>
                  <a:gd name="T13" fmla="*/ 0 h 4"/>
                  <a:gd name="T14" fmla="*/ 2 w 2"/>
                  <a:gd name="T15" fmla="*/ 4 h 4"/>
                  <a:gd name="T16" fmla="*/ 2 w 2"/>
                  <a:gd name="T17" fmla="*/ 4 h 4"/>
                  <a:gd name="T18" fmla="*/ 2 w 2"/>
                  <a:gd name="T19" fmla="*/ 4 h 4"/>
                  <a:gd name="T20" fmla="*/ 0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2"/>
                    </a:lnTo>
                    <a:lnTo>
                      <a:pt x="2" y="2"/>
                    </a:lnTo>
                    <a:lnTo>
                      <a:pt x="2" y="2"/>
                    </a:lnTo>
                    <a:lnTo>
                      <a:pt x="2"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Oval 652">
                <a:extLst>
                  <a:ext uri="{FF2B5EF4-FFF2-40B4-BE49-F238E27FC236}">
                    <a16:creationId xmlns:a16="http://schemas.microsoft.com/office/drawing/2014/main" id="{78D00BE1-4B64-45A4-BA5C-4660237748CA}"/>
                  </a:ext>
                </a:extLst>
              </p:cNvPr>
              <p:cNvSpPr>
                <a:spLocks noChangeArrowheads="1"/>
              </p:cNvSpPr>
              <p:nvPr/>
            </p:nvSpPr>
            <p:spPr bwMode="auto">
              <a:xfrm>
                <a:off x="4974537" y="151742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653">
                <a:extLst>
                  <a:ext uri="{FF2B5EF4-FFF2-40B4-BE49-F238E27FC236}">
                    <a16:creationId xmlns:a16="http://schemas.microsoft.com/office/drawing/2014/main" id="{555A257D-A11B-4D1A-8E17-ECDD1A49619A}"/>
                  </a:ext>
                </a:extLst>
              </p:cNvPr>
              <p:cNvSpPr>
                <a:spLocks/>
              </p:cNvSpPr>
              <p:nvPr/>
            </p:nvSpPr>
            <p:spPr bwMode="auto">
              <a:xfrm>
                <a:off x="4913002" y="1537932"/>
                <a:ext cx="36291" cy="22090"/>
              </a:xfrm>
              <a:custGeom>
                <a:avLst/>
                <a:gdLst>
                  <a:gd name="T0" fmla="*/ 1 w 12"/>
                  <a:gd name="T1" fmla="*/ 6 h 7"/>
                  <a:gd name="T2" fmla="*/ 4 w 12"/>
                  <a:gd name="T3" fmla="*/ 6 h 7"/>
                  <a:gd name="T4" fmla="*/ 3 w 12"/>
                  <a:gd name="T5" fmla="*/ 7 h 7"/>
                  <a:gd name="T6" fmla="*/ 4 w 12"/>
                  <a:gd name="T7" fmla="*/ 7 h 7"/>
                  <a:gd name="T8" fmla="*/ 4 w 12"/>
                  <a:gd name="T9" fmla="*/ 6 h 7"/>
                  <a:gd name="T10" fmla="*/ 5 w 12"/>
                  <a:gd name="T11" fmla="*/ 7 h 7"/>
                  <a:gd name="T12" fmla="*/ 5 w 12"/>
                  <a:gd name="T13" fmla="*/ 7 h 7"/>
                  <a:gd name="T14" fmla="*/ 5 w 12"/>
                  <a:gd name="T15" fmla="*/ 7 h 7"/>
                  <a:gd name="T16" fmla="*/ 6 w 12"/>
                  <a:gd name="T17" fmla="*/ 6 h 7"/>
                  <a:gd name="T18" fmla="*/ 6 w 12"/>
                  <a:gd name="T19" fmla="*/ 5 h 7"/>
                  <a:gd name="T20" fmla="*/ 8 w 12"/>
                  <a:gd name="T21" fmla="*/ 5 h 7"/>
                  <a:gd name="T22" fmla="*/ 9 w 12"/>
                  <a:gd name="T23" fmla="*/ 4 h 7"/>
                  <a:gd name="T24" fmla="*/ 11 w 12"/>
                  <a:gd name="T25" fmla="*/ 4 h 7"/>
                  <a:gd name="T26" fmla="*/ 12 w 12"/>
                  <a:gd name="T27" fmla="*/ 3 h 7"/>
                  <a:gd name="T28" fmla="*/ 12 w 12"/>
                  <a:gd name="T29" fmla="*/ 3 h 7"/>
                  <a:gd name="T30" fmla="*/ 12 w 12"/>
                  <a:gd name="T31" fmla="*/ 2 h 7"/>
                  <a:gd name="T32" fmla="*/ 12 w 12"/>
                  <a:gd name="T33" fmla="*/ 1 h 7"/>
                  <a:gd name="T34" fmla="*/ 12 w 12"/>
                  <a:gd name="T35" fmla="*/ 1 h 7"/>
                  <a:gd name="T36" fmla="*/ 11 w 12"/>
                  <a:gd name="T37" fmla="*/ 2 h 7"/>
                  <a:gd name="T38" fmla="*/ 10 w 12"/>
                  <a:gd name="T39" fmla="*/ 2 h 7"/>
                  <a:gd name="T40" fmla="*/ 8 w 12"/>
                  <a:gd name="T41" fmla="*/ 1 h 7"/>
                  <a:gd name="T42" fmla="*/ 6 w 12"/>
                  <a:gd name="T43" fmla="*/ 1 h 7"/>
                  <a:gd name="T44" fmla="*/ 5 w 12"/>
                  <a:gd name="T45" fmla="*/ 2 h 7"/>
                  <a:gd name="T46" fmla="*/ 5 w 12"/>
                  <a:gd name="T47" fmla="*/ 4 h 7"/>
                  <a:gd name="T48" fmla="*/ 4 w 12"/>
                  <a:gd name="T49" fmla="*/ 5 h 7"/>
                  <a:gd name="T50" fmla="*/ 2 w 12"/>
                  <a:gd name="T51" fmla="*/ 5 h 7"/>
                  <a:gd name="T52" fmla="*/ 1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2" y="6"/>
                      <a:pt x="3" y="6"/>
                      <a:pt x="4" y="6"/>
                    </a:cubicBezTo>
                    <a:cubicBezTo>
                      <a:pt x="4" y="6"/>
                      <a:pt x="3" y="7"/>
                      <a:pt x="3" y="7"/>
                    </a:cubicBezTo>
                    <a:cubicBezTo>
                      <a:pt x="3" y="7"/>
                      <a:pt x="3" y="7"/>
                      <a:pt x="4" y="7"/>
                    </a:cubicBezTo>
                    <a:cubicBezTo>
                      <a:pt x="4" y="7"/>
                      <a:pt x="4" y="6"/>
                      <a:pt x="4" y="6"/>
                    </a:cubicBezTo>
                    <a:cubicBezTo>
                      <a:pt x="5" y="6"/>
                      <a:pt x="5" y="6"/>
                      <a:pt x="5" y="7"/>
                    </a:cubicBezTo>
                    <a:cubicBezTo>
                      <a:pt x="5" y="7"/>
                      <a:pt x="5" y="7"/>
                      <a:pt x="5" y="7"/>
                    </a:cubicBezTo>
                    <a:cubicBezTo>
                      <a:pt x="5" y="7"/>
                      <a:pt x="5" y="7"/>
                      <a:pt x="5" y="7"/>
                    </a:cubicBezTo>
                    <a:cubicBezTo>
                      <a:pt x="5" y="7"/>
                      <a:pt x="5" y="6"/>
                      <a:pt x="6" y="6"/>
                    </a:cubicBezTo>
                    <a:cubicBezTo>
                      <a:pt x="6" y="6"/>
                      <a:pt x="6" y="6"/>
                      <a:pt x="6" y="5"/>
                    </a:cubicBezTo>
                    <a:cubicBezTo>
                      <a:pt x="7" y="5"/>
                      <a:pt x="7" y="5"/>
                      <a:pt x="8" y="5"/>
                    </a:cubicBezTo>
                    <a:cubicBezTo>
                      <a:pt x="8" y="5"/>
                      <a:pt x="9" y="4"/>
                      <a:pt x="9" y="4"/>
                    </a:cubicBezTo>
                    <a:cubicBezTo>
                      <a:pt x="10" y="4"/>
                      <a:pt x="10" y="4"/>
                      <a:pt x="11" y="4"/>
                    </a:cubicBezTo>
                    <a:cubicBezTo>
                      <a:pt x="11" y="4"/>
                      <a:pt x="11" y="4"/>
                      <a:pt x="12" y="3"/>
                    </a:cubicBezTo>
                    <a:cubicBezTo>
                      <a:pt x="12" y="3"/>
                      <a:pt x="12" y="3"/>
                      <a:pt x="12" y="3"/>
                    </a:cubicBezTo>
                    <a:cubicBezTo>
                      <a:pt x="12" y="2"/>
                      <a:pt x="12" y="2"/>
                      <a:pt x="12" y="2"/>
                    </a:cubicBezTo>
                    <a:cubicBezTo>
                      <a:pt x="12" y="2"/>
                      <a:pt x="12" y="1"/>
                      <a:pt x="12" y="1"/>
                    </a:cubicBezTo>
                    <a:cubicBezTo>
                      <a:pt x="12" y="1"/>
                      <a:pt x="12" y="0"/>
                      <a:pt x="12" y="1"/>
                    </a:cubicBezTo>
                    <a:cubicBezTo>
                      <a:pt x="12" y="1"/>
                      <a:pt x="12" y="1"/>
                      <a:pt x="11" y="2"/>
                    </a:cubicBezTo>
                    <a:cubicBezTo>
                      <a:pt x="11" y="2"/>
                      <a:pt x="11" y="2"/>
                      <a:pt x="10" y="2"/>
                    </a:cubicBezTo>
                    <a:cubicBezTo>
                      <a:pt x="9" y="1"/>
                      <a:pt x="9" y="1"/>
                      <a:pt x="8" y="1"/>
                    </a:cubicBezTo>
                    <a:cubicBezTo>
                      <a:pt x="8" y="1"/>
                      <a:pt x="7" y="1"/>
                      <a:pt x="6" y="1"/>
                    </a:cubicBezTo>
                    <a:cubicBezTo>
                      <a:pt x="6" y="1"/>
                      <a:pt x="5" y="2"/>
                      <a:pt x="5" y="2"/>
                    </a:cubicBezTo>
                    <a:cubicBezTo>
                      <a:pt x="5" y="3"/>
                      <a:pt x="5" y="3"/>
                      <a:pt x="5" y="4"/>
                    </a:cubicBezTo>
                    <a:cubicBezTo>
                      <a:pt x="5" y="4"/>
                      <a:pt x="4" y="4"/>
                      <a:pt x="4" y="5"/>
                    </a:cubicBezTo>
                    <a:cubicBezTo>
                      <a:pt x="3" y="5"/>
                      <a:pt x="3"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654">
                <a:extLst>
                  <a:ext uri="{FF2B5EF4-FFF2-40B4-BE49-F238E27FC236}">
                    <a16:creationId xmlns:a16="http://schemas.microsoft.com/office/drawing/2014/main" id="{E9D21F83-CC2A-47ED-B14D-B7A4B8D26113}"/>
                  </a:ext>
                </a:extLst>
              </p:cNvPr>
              <p:cNvSpPr>
                <a:spLocks/>
              </p:cNvSpPr>
              <p:nvPr/>
            </p:nvSpPr>
            <p:spPr bwMode="auto">
              <a:xfrm>
                <a:off x="4925624" y="1541088"/>
                <a:ext cx="3156" cy="6311"/>
              </a:xfrm>
              <a:custGeom>
                <a:avLst/>
                <a:gdLst>
                  <a:gd name="T0" fmla="*/ 1 w 1"/>
                  <a:gd name="T1" fmla="*/ 2 h 2"/>
                  <a:gd name="T2" fmla="*/ 0 w 1"/>
                  <a:gd name="T3" fmla="*/ 2 h 2"/>
                  <a:gd name="T4" fmla="*/ 1 w 1"/>
                  <a:gd name="T5" fmla="*/ 1 h 2"/>
                  <a:gd name="T6" fmla="*/ 1 w 1"/>
                  <a:gd name="T7" fmla="*/ 0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1"/>
                      <a:pt x="1" y="1"/>
                    </a:cubicBezTo>
                    <a:cubicBezTo>
                      <a:pt x="1" y="1"/>
                      <a:pt x="1" y="0"/>
                      <a:pt x="1" y="0"/>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655">
                <a:extLst>
                  <a:ext uri="{FF2B5EF4-FFF2-40B4-BE49-F238E27FC236}">
                    <a16:creationId xmlns:a16="http://schemas.microsoft.com/office/drawing/2014/main" id="{16A40042-C99E-48FC-B156-0A95BC663E1C}"/>
                  </a:ext>
                </a:extLst>
              </p:cNvPr>
              <p:cNvSpPr>
                <a:spLocks/>
              </p:cNvSpPr>
              <p:nvPr/>
            </p:nvSpPr>
            <p:spPr bwMode="auto">
              <a:xfrm>
                <a:off x="4928780" y="1537932"/>
                <a:ext cx="3156" cy="6311"/>
              </a:xfrm>
              <a:custGeom>
                <a:avLst/>
                <a:gdLst>
                  <a:gd name="T0" fmla="*/ 1 w 1"/>
                  <a:gd name="T1" fmla="*/ 2 h 2"/>
                  <a:gd name="T2" fmla="*/ 0 w 1"/>
                  <a:gd name="T3" fmla="*/ 2 h 2"/>
                  <a:gd name="T4" fmla="*/ 1 w 1"/>
                  <a:gd name="T5" fmla="*/ 1 h 2"/>
                  <a:gd name="T6" fmla="*/ 1 w 1"/>
                  <a:gd name="T7" fmla="*/ 1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2"/>
                      <a:pt x="1" y="1"/>
                    </a:cubicBezTo>
                    <a:cubicBezTo>
                      <a:pt x="1" y="1"/>
                      <a:pt x="1" y="1"/>
                      <a:pt x="1" y="1"/>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656">
                <a:extLst>
                  <a:ext uri="{FF2B5EF4-FFF2-40B4-BE49-F238E27FC236}">
                    <a16:creationId xmlns:a16="http://schemas.microsoft.com/office/drawing/2014/main" id="{E31AAF4F-AFDA-4041-B476-45C61E4A1281}"/>
                  </a:ext>
                </a:extLst>
              </p:cNvPr>
              <p:cNvSpPr>
                <a:spLocks/>
              </p:cNvSpPr>
              <p:nvPr/>
            </p:nvSpPr>
            <p:spPr bwMode="auto">
              <a:xfrm>
                <a:off x="4925624" y="1536355"/>
                <a:ext cx="6311" cy="4733"/>
              </a:xfrm>
              <a:custGeom>
                <a:avLst/>
                <a:gdLst>
                  <a:gd name="T0" fmla="*/ 2 w 4"/>
                  <a:gd name="T1" fmla="*/ 3 h 3"/>
                  <a:gd name="T2" fmla="*/ 2 w 4"/>
                  <a:gd name="T3" fmla="*/ 1 h 3"/>
                  <a:gd name="T4" fmla="*/ 4 w 4"/>
                  <a:gd name="T5" fmla="*/ 1 h 3"/>
                  <a:gd name="T6" fmla="*/ 2 w 4"/>
                  <a:gd name="T7" fmla="*/ 1 h 3"/>
                  <a:gd name="T8" fmla="*/ 4 w 4"/>
                  <a:gd name="T9" fmla="*/ 0 h 3"/>
                  <a:gd name="T10" fmla="*/ 2 w 4"/>
                  <a:gd name="T11" fmla="*/ 1 h 3"/>
                  <a:gd name="T12" fmla="*/ 2 w 4"/>
                  <a:gd name="T13" fmla="*/ 0 h 3"/>
                  <a:gd name="T14" fmla="*/ 2 w 4"/>
                  <a:gd name="T15" fmla="*/ 3 h 3"/>
                  <a:gd name="T16" fmla="*/ 2 w 4"/>
                  <a:gd name="T17" fmla="*/ 3 h 3"/>
                  <a:gd name="T18" fmla="*/ 2 w 4"/>
                  <a:gd name="T19" fmla="*/ 3 h 3"/>
                  <a:gd name="T20" fmla="*/ 0 w 4"/>
                  <a:gd name="T21" fmla="*/ 3 h 3"/>
                  <a:gd name="T22" fmla="*/ 2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3"/>
                    </a:moveTo>
                    <a:lnTo>
                      <a:pt x="2" y="1"/>
                    </a:lnTo>
                    <a:lnTo>
                      <a:pt x="4" y="1"/>
                    </a:lnTo>
                    <a:lnTo>
                      <a:pt x="2" y="1"/>
                    </a:lnTo>
                    <a:lnTo>
                      <a:pt x="4" y="0"/>
                    </a:lnTo>
                    <a:lnTo>
                      <a:pt x="2" y="1"/>
                    </a:lnTo>
                    <a:lnTo>
                      <a:pt x="2" y="0"/>
                    </a:lnTo>
                    <a:lnTo>
                      <a:pt x="2" y="3"/>
                    </a:lnTo>
                    <a:lnTo>
                      <a:pt x="2" y="3"/>
                    </a:lnTo>
                    <a:lnTo>
                      <a:pt x="2" y="3"/>
                    </a:lnTo>
                    <a:lnTo>
                      <a:pt x="0" y="3"/>
                    </a:lnTo>
                    <a:lnTo>
                      <a:pt x="2"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657">
                <a:extLst>
                  <a:ext uri="{FF2B5EF4-FFF2-40B4-BE49-F238E27FC236}">
                    <a16:creationId xmlns:a16="http://schemas.microsoft.com/office/drawing/2014/main" id="{ABAD77F9-64BA-48E7-A187-8E2E37FEE2E8}"/>
                  </a:ext>
                </a:extLst>
              </p:cNvPr>
              <p:cNvSpPr>
                <a:spLocks/>
              </p:cNvSpPr>
              <p:nvPr/>
            </p:nvSpPr>
            <p:spPr bwMode="auto">
              <a:xfrm>
                <a:off x="4928780" y="1536355"/>
                <a:ext cx="6311" cy="4733"/>
              </a:xfrm>
              <a:custGeom>
                <a:avLst/>
                <a:gdLst>
                  <a:gd name="T0" fmla="*/ 2 w 4"/>
                  <a:gd name="T1" fmla="*/ 1 h 3"/>
                  <a:gd name="T2" fmla="*/ 2 w 4"/>
                  <a:gd name="T3" fmla="*/ 1 h 3"/>
                  <a:gd name="T4" fmla="*/ 4 w 4"/>
                  <a:gd name="T5" fmla="*/ 0 h 3"/>
                  <a:gd name="T6" fmla="*/ 2 w 4"/>
                  <a:gd name="T7" fmla="*/ 1 h 3"/>
                  <a:gd name="T8" fmla="*/ 4 w 4"/>
                  <a:gd name="T9" fmla="*/ 0 h 3"/>
                  <a:gd name="T10" fmla="*/ 2 w 4"/>
                  <a:gd name="T11" fmla="*/ 1 h 3"/>
                  <a:gd name="T12" fmla="*/ 2 w 4"/>
                  <a:gd name="T13" fmla="*/ 0 h 3"/>
                  <a:gd name="T14" fmla="*/ 2 w 4"/>
                  <a:gd name="T15" fmla="*/ 1 h 3"/>
                  <a:gd name="T16" fmla="*/ 2 w 4"/>
                  <a:gd name="T17" fmla="*/ 1 h 3"/>
                  <a:gd name="T18" fmla="*/ 2 w 4"/>
                  <a:gd name="T19" fmla="*/ 1 h 3"/>
                  <a:gd name="T20" fmla="*/ 0 w 4"/>
                  <a:gd name="T21" fmla="*/ 3 h 3"/>
                  <a:gd name="T22" fmla="*/ 2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1"/>
                    </a:moveTo>
                    <a:lnTo>
                      <a:pt x="2" y="1"/>
                    </a:lnTo>
                    <a:lnTo>
                      <a:pt x="4" y="0"/>
                    </a:lnTo>
                    <a:lnTo>
                      <a:pt x="2" y="1"/>
                    </a:lnTo>
                    <a:lnTo>
                      <a:pt x="4" y="0"/>
                    </a:lnTo>
                    <a:lnTo>
                      <a:pt x="2" y="1"/>
                    </a:lnTo>
                    <a:lnTo>
                      <a:pt x="2" y="0"/>
                    </a:lnTo>
                    <a:lnTo>
                      <a:pt x="2" y="1"/>
                    </a:lnTo>
                    <a:lnTo>
                      <a:pt x="2" y="1"/>
                    </a:lnTo>
                    <a:lnTo>
                      <a:pt x="2" y="1"/>
                    </a:lnTo>
                    <a:lnTo>
                      <a:pt x="0" y="3"/>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658">
                <a:extLst>
                  <a:ext uri="{FF2B5EF4-FFF2-40B4-BE49-F238E27FC236}">
                    <a16:creationId xmlns:a16="http://schemas.microsoft.com/office/drawing/2014/main" id="{6B9255F9-B33B-4F87-BF32-0592BCB7328D}"/>
                  </a:ext>
                </a:extLst>
              </p:cNvPr>
              <p:cNvSpPr>
                <a:spLocks/>
              </p:cNvSpPr>
              <p:nvPr/>
            </p:nvSpPr>
            <p:spPr bwMode="auto">
              <a:xfrm>
                <a:off x="4946136" y="1547399"/>
                <a:ext cx="3156"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659">
                <a:extLst>
                  <a:ext uri="{FF2B5EF4-FFF2-40B4-BE49-F238E27FC236}">
                    <a16:creationId xmlns:a16="http://schemas.microsoft.com/office/drawing/2014/main" id="{DCAE385D-1B7E-4416-A994-240D96C736CA}"/>
                  </a:ext>
                </a:extLst>
              </p:cNvPr>
              <p:cNvSpPr>
                <a:spLocks/>
              </p:cNvSpPr>
              <p:nvPr/>
            </p:nvSpPr>
            <p:spPr bwMode="auto">
              <a:xfrm>
                <a:off x="4903535" y="1498486"/>
                <a:ext cx="37868" cy="22090"/>
              </a:xfrm>
              <a:custGeom>
                <a:avLst/>
                <a:gdLst>
                  <a:gd name="T0" fmla="*/ 1 w 12"/>
                  <a:gd name="T1" fmla="*/ 6 h 7"/>
                  <a:gd name="T2" fmla="*/ 3 w 12"/>
                  <a:gd name="T3" fmla="*/ 6 h 7"/>
                  <a:gd name="T4" fmla="*/ 3 w 12"/>
                  <a:gd name="T5" fmla="*/ 7 h 7"/>
                  <a:gd name="T6" fmla="*/ 3 w 12"/>
                  <a:gd name="T7" fmla="*/ 7 h 7"/>
                  <a:gd name="T8" fmla="*/ 4 w 12"/>
                  <a:gd name="T9" fmla="*/ 6 h 7"/>
                  <a:gd name="T10" fmla="*/ 4 w 12"/>
                  <a:gd name="T11" fmla="*/ 7 h 7"/>
                  <a:gd name="T12" fmla="*/ 4 w 12"/>
                  <a:gd name="T13" fmla="*/ 7 h 7"/>
                  <a:gd name="T14" fmla="*/ 4 w 12"/>
                  <a:gd name="T15" fmla="*/ 7 h 7"/>
                  <a:gd name="T16" fmla="*/ 5 w 12"/>
                  <a:gd name="T17" fmla="*/ 6 h 7"/>
                  <a:gd name="T18" fmla="*/ 5 w 12"/>
                  <a:gd name="T19" fmla="*/ 5 h 7"/>
                  <a:gd name="T20" fmla="*/ 7 w 12"/>
                  <a:gd name="T21" fmla="*/ 5 h 7"/>
                  <a:gd name="T22" fmla="*/ 9 w 12"/>
                  <a:gd name="T23" fmla="*/ 4 h 7"/>
                  <a:gd name="T24" fmla="*/ 10 w 12"/>
                  <a:gd name="T25" fmla="*/ 4 h 7"/>
                  <a:gd name="T26" fmla="*/ 11 w 12"/>
                  <a:gd name="T27" fmla="*/ 3 h 7"/>
                  <a:gd name="T28" fmla="*/ 11 w 12"/>
                  <a:gd name="T29" fmla="*/ 3 h 7"/>
                  <a:gd name="T30" fmla="*/ 11 w 12"/>
                  <a:gd name="T31" fmla="*/ 2 h 7"/>
                  <a:gd name="T32" fmla="*/ 12 w 12"/>
                  <a:gd name="T33" fmla="*/ 1 h 7"/>
                  <a:gd name="T34" fmla="*/ 12 w 12"/>
                  <a:gd name="T35" fmla="*/ 1 h 7"/>
                  <a:gd name="T36" fmla="*/ 10 w 12"/>
                  <a:gd name="T37" fmla="*/ 2 h 7"/>
                  <a:gd name="T38" fmla="*/ 9 w 12"/>
                  <a:gd name="T39" fmla="*/ 2 h 7"/>
                  <a:gd name="T40" fmla="*/ 8 w 12"/>
                  <a:gd name="T41" fmla="*/ 1 h 7"/>
                  <a:gd name="T42" fmla="*/ 5 w 12"/>
                  <a:gd name="T43" fmla="*/ 1 h 7"/>
                  <a:gd name="T44" fmla="*/ 4 w 12"/>
                  <a:gd name="T45" fmla="*/ 3 h 7"/>
                  <a:gd name="T46" fmla="*/ 4 w 12"/>
                  <a:gd name="T47" fmla="*/ 4 h 7"/>
                  <a:gd name="T48" fmla="*/ 3 w 12"/>
                  <a:gd name="T49" fmla="*/ 5 h 7"/>
                  <a:gd name="T50" fmla="*/ 2 w 12"/>
                  <a:gd name="T51" fmla="*/ 6 h 7"/>
                  <a:gd name="T52" fmla="*/ 0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1" y="6"/>
                      <a:pt x="2" y="6"/>
                      <a:pt x="3" y="6"/>
                    </a:cubicBezTo>
                    <a:cubicBezTo>
                      <a:pt x="3" y="6"/>
                      <a:pt x="3" y="7"/>
                      <a:pt x="3" y="7"/>
                    </a:cubicBezTo>
                    <a:cubicBezTo>
                      <a:pt x="3" y="7"/>
                      <a:pt x="3" y="7"/>
                      <a:pt x="3" y="7"/>
                    </a:cubicBezTo>
                    <a:cubicBezTo>
                      <a:pt x="3" y="7"/>
                      <a:pt x="4" y="6"/>
                      <a:pt x="4" y="6"/>
                    </a:cubicBezTo>
                    <a:cubicBezTo>
                      <a:pt x="4" y="6"/>
                      <a:pt x="4" y="6"/>
                      <a:pt x="4" y="7"/>
                    </a:cubicBezTo>
                    <a:cubicBezTo>
                      <a:pt x="4" y="7"/>
                      <a:pt x="4" y="7"/>
                      <a:pt x="4" y="7"/>
                    </a:cubicBezTo>
                    <a:cubicBezTo>
                      <a:pt x="4" y="7"/>
                      <a:pt x="4" y="7"/>
                      <a:pt x="4" y="7"/>
                    </a:cubicBezTo>
                    <a:cubicBezTo>
                      <a:pt x="4" y="7"/>
                      <a:pt x="5" y="6"/>
                      <a:pt x="5" y="6"/>
                    </a:cubicBezTo>
                    <a:cubicBezTo>
                      <a:pt x="5" y="6"/>
                      <a:pt x="5" y="6"/>
                      <a:pt x="5" y="5"/>
                    </a:cubicBezTo>
                    <a:cubicBezTo>
                      <a:pt x="6" y="5"/>
                      <a:pt x="7" y="5"/>
                      <a:pt x="7" y="5"/>
                    </a:cubicBezTo>
                    <a:cubicBezTo>
                      <a:pt x="7" y="5"/>
                      <a:pt x="8" y="4"/>
                      <a:pt x="9" y="4"/>
                    </a:cubicBezTo>
                    <a:cubicBezTo>
                      <a:pt x="9" y="4"/>
                      <a:pt x="10" y="4"/>
                      <a:pt x="10" y="4"/>
                    </a:cubicBezTo>
                    <a:cubicBezTo>
                      <a:pt x="10" y="4"/>
                      <a:pt x="11" y="4"/>
                      <a:pt x="11" y="3"/>
                    </a:cubicBezTo>
                    <a:cubicBezTo>
                      <a:pt x="11" y="3"/>
                      <a:pt x="11" y="3"/>
                      <a:pt x="11" y="3"/>
                    </a:cubicBezTo>
                    <a:cubicBezTo>
                      <a:pt x="11" y="2"/>
                      <a:pt x="11" y="2"/>
                      <a:pt x="11" y="2"/>
                    </a:cubicBezTo>
                    <a:cubicBezTo>
                      <a:pt x="11" y="2"/>
                      <a:pt x="12" y="1"/>
                      <a:pt x="12" y="1"/>
                    </a:cubicBezTo>
                    <a:cubicBezTo>
                      <a:pt x="12" y="1"/>
                      <a:pt x="12" y="0"/>
                      <a:pt x="12" y="1"/>
                    </a:cubicBezTo>
                    <a:cubicBezTo>
                      <a:pt x="11" y="1"/>
                      <a:pt x="11" y="1"/>
                      <a:pt x="10" y="2"/>
                    </a:cubicBezTo>
                    <a:cubicBezTo>
                      <a:pt x="10" y="2"/>
                      <a:pt x="10" y="2"/>
                      <a:pt x="9" y="2"/>
                    </a:cubicBezTo>
                    <a:cubicBezTo>
                      <a:pt x="9" y="1"/>
                      <a:pt x="8" y="1"/>
                      <a:pt x="8" y="1"/>
                    </a:cubicBezTo>
                    <a:cubicBezTo>
                      <a:pt x="7" y="1"/>
                      <a:pt x="6" y="1"/>
                      <a:pt x="5" y="1"/>
                    </a:cubicBezTo>
                    <a:cubicBezTo>
                      <a:pt x="5" y="1"/>
                      <a:pt x="4" y="2"/>
                      <a:pt x="4" y="3"/>
                    </a:cubicBezTo>
                    <a:cubicBezTo>
                      <a:pt x="4" y="3"/>
                      <a:pt x="4" y="3"/>
                      <a:pt x="4" y="4"/>
                    </a:cubicBezTo>
                    <a:cubicBezTo>
                      <a:pt x="4" y="4"/>
                      <a:pt x="3" y="4"/>
                      <a:pt x="3" y="5"/>
                    </a:cubicBezTo>
                    <a:cubicBezTo>
                      <a:pt x="3" y="5"/>
                      <a:pt x="2" y="5"/>
                      <a:pt x="2" y="6"/>
                    </a:cubicBezTo>
                    <a:cubicBezTo>
                      <a:pt x="1" y="6"/>
                      <a:pt x="1" y="6"/>
                      <a:pt x="0" y="6"/>
                    </a:cubicBezTo>
                    <a:cubicBezTo>
                      <a:pt x="0" y="6"/>
                      <a:pt x="0" y="6"/>
                      <a:pt x="0" y="6"/>
                    </a:cubicBezTo>
                    <a:cubicBezTo>
                      <a:pt x="0" y="6"/>
                      <a:pt x="0"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660">
                <a:extLst>
                  <a:ext uri="{FF2B5EF4-FFF2-40B4-BE49-F238E27FC236}">
                    <a16:creationId xmlns:a16="http://schemas.microsoft.com/office/drawing/2014/main" id="{D78EB361-7452-4F97-BE06-FEEFEF3C02AC}"/>
                  </a:ext>
                </a:extLst>
              </p:cNvPr>
              <p:cNvSpPr>
                <a:spLocks/>
              </p:cNvSpPr>
              <p:nvPr/>
            </p:nvSpPr>
            <p:spPr bwMode="auto">
              <a:xfrm>
                <a:off x="4916157" y="1501642"/>
                <a:ext cx="0" cy="6311"/>
              </a:xfrm>
              <a:custGeom>
                <a:avLst/>
                <a:gdLst>
                  <a:gd name="T0" fmla="*/ 2 h 2"/>
                  <a:gd name="T1" fmla="*/ 2 h 2"/>
                  <a:gd name="T2" fmla="*/ 1 h 2"/>
                  <a:gd name="T3" fmla="*/ 0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1"/>
                      <a:pt x="0" y="1"/>
                    </a:cubicBezTo>
                    <a:cubicBezTo>
                      <a:pt x="0" y="1"/>
                      <a:pt x="0" y="0"/>
                      <a:pt x="0" y="0"/>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661">
                <a:extLst>
                  <a:ext uri="{FF2B5EF4-FFF2-40B4-BE49-F238E27FC236}">
                    <a16:creationId xmlns:a16="http://schemas.microsoft.com/office/drawing/2014/main" id="{52EFB980-FE98-4E9C-81DD-7FD5569913F8}"/>
                  </a:ext>
                </a:extLst>
              </p:cNvPr>
              <p:cNvSpPr>
                <a:spLocks/>
              </p:cNvSpPr>
              <p:nvPr/>
            </p:nvSpPr>
            <p:spPr bwMode="auto">
              <a:xfrm>
                <a:off x="4919313" y="1498486"/>
                <a:ext cx="0" cy="6311"/>
              </a:xfrm>
              <a:custGeom>
                <a:avLst/>
                <a:gdLst>
                  <a:gd name="T0" fmla="*/ 2 h 2"/>
                  <a:gd name="T1" fmla="*/ 2 h 2"/>
                  <a:gd name="T2" fmla="*/ 1 h 2"/>
                  <a:gd name="T3" fmla="*/ 1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2"/>
                      <a:pt x="0" y="1"/>
                    </a:cubicBezTo>
                    <a:cubicBezTo>
                      <a:pt x="0" y="1"/>
                      <a:pt x="0" y="1"/>
                      <a:pt x="0" y="1"/>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662">
                <a:extLst>
                  <a:ext uri="{FF2B5EF4-FFF2-40B4-BE49-F238E27FC236}">
                    <a16:creationId xmlns:a16="http://schemas.microsoft.com/office/drawing/2014/main" id="{0B902358-DB7F-4485-A581-CC9119526379}"/>
                  </a:ext>
                </a:extLst>
              </p:cNvPr>
              <p:cNvSpPr>
                <a:spLocks/>
              </p:cNvSpPr>
              <p:nvPr/>
            </p:nvSpPr>
            <p:spPr bwMode="auto">
              <a:xfrm>
                <a:off x="4913002" y="1495331"/>
                <a:ext cx="6311" cy="6311"/>
              </a:xfrm>
              <a:custGeom>
                <a:avLst/>
                <a:gdLst>
                  <a:gd name="T0" fmla="*/ 2 w 4"/>
                  <a:gd name="T1" fmla="*/ 4 h 4"/>
                  <a:gd name="T2" fmla="*/ 2 w 4"/>
                  <a:gd name="T3" fmla="*/ 2 h 4"/>
                  <a:gd name="T4" fmla="*/ 4 w 4"/>
                  <a:gd name="T5" fmla="*/ 2 h 4"/>
                  <a:gd name="T6" fmla="*/ 2 w 4"/>
                  <a:gd name="T7" fmla="*/ 2 h 4"/>
                  <a:gd name="T8" fmla="*/ 4 w 4"/>
                  <a:gd name="T9" fmla="*/ 0 h 4"/>
                  <a:gd name="T10" fmla="*/ 2 w 4"/>
                  <a:gd name="T11" fmla="*/ 2 h 4"/>
                  <a:gd name="T12" fmla="*/ 2 w 4"/>
                  <a:gd name="T13" fmla="*/ 0 h 4"/>
                  <a:gd name="T14" fmla="*/ 2 w 4"/>
                  <a:gd name="T15" fmla="*/ 4 h 4"/>
                  <a:gd name="T16" fmla="*/ 2 w 4"/>
                  <a:gd name="T17" fmla="*/ 4 h 4"/>
                  <a:gd name="T18" fmla="*/ 2 w 4"/>
                  <a:gd name="T19" fmla="*/ 4 h 4"/>
                  <a:gd name="T20" fmla="*/ 0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2" y="2"/>
                    </a:lnTo>
                    <a:lnTo>
                      <a:pt x="4" y="2"/>
                    </a:lnTo>
                    <a:lnTo>
                      <a:pt x="2" y="2"/>
                    </a:lnTo>
                    <a:lnTo>
                      <a:pt x="4"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663">
                <a:extLst>
                  <a:ext uri="{FF2B5EF4-FFF2-40B4-BE49-F238E27FC236}">
                    <a16:creationId xmlns:a16="http://schemas.microsoft.com/office/drawing/2014/main" id="{3DB2E834-2800-4CF9-B04A-1B46343F4B47}"/>
                  </a:ext>
                </a:extLst>
              </p:cNvPr>
              <p:cNvSpPr>
                <a:spLocks/>
              </p:cNvSpPr>
              <p:nvPr/>
            </p:nvSpPr>
            <p:spPr bwMode="auto">
              <a:xfrm>
                <a:off x="4919313" y="1495331"/>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664">
                <a:extLst>
                  <a:ext uri="{FF2B5EF4-FFF2-40B4-BE49-F238E27FC236}">
                    <a16:creationId xmlns:a16="http://schemas.microsoft.com/office/drawing/2014/main" id="{43BBEE58-2F1F-4BE4-B311-AC96AAB464A4}"/>
                  </a:ext>
                </a:extLst>
              </p:cNvPr>
              <p:cNvSpPr>
                <a:spLocks/>
              </p:cNvSpPr>
              <p:nvPr/>
            </p:nvSpPr>
            <p:spPr bwMode="auto">
              <a:xfrm>
                <a:off x="4935092" y="1507953"/>
                <a:ext cx="3156"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665">
                <a:extLst>
                  <a:ext uri="{FF2B5EF4-FFF2-40B4-BE49-F238E27FC236}">
                    <a16:creationId xmlns:a16="http://schemas.microsoft.com/office/drawing/2014/main" id="{C4426E5B-5ABF-47F9-9B75-43CE93D242B3}"/>
                  </a:ext>
                </a:extLst>
              </p:cNvPr>
              <p:cNvSpPr>
                <a:spLocks/>
              </p:cNvSpPr>
              <p:nvPr/>
            </p:nvSpPr>
            <p:spPr bwMode="auto">
              <a:xfrm>
                <a:off x="4928780" y="1421171"/>
                <a:ext cx="173563" cy="142006"/>
              </a:xfrm>
              <a:custGeom>
                <a:avLst/>
                <a:gdLst>
                  <a:gd name="T0" fmla="*/ 21 w 56"/>
                  <a:gd name="T1" fmla="*/ 1 h 46"/>
                  <a:gd name="T2" fmla="*/ 0 w 56"/>
                  <a:gd name="T3" fmla="*/ 4 h 46"/>
                  <a:gd name="T4" fmla="*/ 31 w 56"/>
                  <a:gd name="T5" fmla="*/ 31 h 46"/>
                  <a:gd name="T6" fmla="*/ 29 w 56"/>
                  <a:gd name="T7" fmla="*/ 39 h 46"/>
                  <a:gd name="T8" fmla="*/ 37 w 56"/>
                  <a:gd name="T9" fmla="*/ 46 h 46"/>
                  <a:gd name="T10" fmla="*/ 44 w 56"/>
                  <a:gd name="T11" fmla="*/ 38 h 46"/>
                  <a:gd name="T12" fmla="*/ 46 w 56"/>
                  <a:gd name="T13" fmla="*/ 34 h 46"/>
                  <a:gd name="T14" fmla="*/ 50 w 56"/>
                  <a:gd name="T15" fmla="*/ 32 h 46"/>
                  <a:gd name="T16" fmla="*/ 56 w 56"/>
                  <a:gd name="T17" fmla="*/ 25 h 46"/>
                  <a:gd name="T18" fmla="*/ 48 w 56"/>
                  <a:gd name="T19" fmla="*/ 17 h 46"/>
                  <a:gd name="T20" fmla="*/ 42 w 56"/>
                  <a:gd name="T21" fmla="*/ 19 h 46"/>
                  <a:gd name="T22" fmla="*/ 21 w 56"/>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6">
                    <a:moveTo>
                      <a:pt x="21" y="1"/>
                    </a:moveTo>
                    <a:cubicBezTo>
                      <a:pt x="14" y="0"/>
                      <a:pt x="6" y="2"/>
                      <a:pt x="0" y="4"/>
                    </a:cubicBezTo>
                    <a:cubicBezTo>
                      <a:pt x="31" y="31"/>
                      <a:pt x="31" y="31"/>
                      <a:pt x="31" y="31"/>
                    </a:cubicBezTo>
                    <a:cubicBezTo>
                      <a:pt x="29" y="39"/>
                      <a:pt x="29" y="39"/>
                      <a:pt x="29" y="39"/>
                    </a:cubicBezTo>
                    <a:cubicBezTo>
                      <a:pt x="37" y="46"/>
                      <a:pt x="37" y="46"/>
                      <a:pt x="37" y="46"/>
                    </a:cubicBezTo>
                    <a:cubicBezTo>
                      <a:pt x="44" y="38"/>
                      <a:pt x="44" y="38"/>
                      <a:pt x="44" y="38"/>
                    </a:cubicBezTo>
                    <a:cubicBezTo>
                      <a:pt x="46" y="34"/>
                      <a:pt x="46" y="34"/>
                      <a:pt x="46" y="34"/>
                    </a:cubicBezTo>
                    <a:cubicBezTo>
                      <a:pt x="50" y="32"/>
                      <a:pt x="50" y="32"/>
                      <a:pt x="50" y="32"/>
                    </a:cubicBezTo>
                    <a:cubicBezTo>
                      <a:pt x="56" y="25"/>
                      <a:pt x="56" y="25"/>
                      <a:pt x="56" y="25"/>
                    </a:cubicBezTo>
                    <a:cubicBezTo>
                      <a:pt x="48" y="17"/>
                      <a:pt x="48" y="17"/>
                      <a:pt x="48" y="17"/>
                    </a:cubicBezTo>
                    <a:cubicBezTo>
                      <a:pt x="42" y="19"/>
                      <a:pt x="42" y="19"/>
                      <a:pt x="42" y="19"/>
                    </a:cubicBezTo>
                    <a:lnTo>
                      <a:pt x="21" y="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666">
                <a:extLst>
                  <a:ext uri="{FF2B5EF4-FFF2-40B4-BE49-F238E27FC236}">
                    <a16:creationId xmlns:a16="http://schemas.microsoft.com/office/drawing/2014/main" id="{14208678-CAA6-4A7A-B99A-3003E33168A8}"/>
                  </a:ext>
                </a:extLst>
              </p:cNvPr>
              <p:cNvSpPr>
                <a:spLocks/>
              </p:cNvSpPr>
              <p:nvPr/>
            </p:nvSpPr>
            <p:spPr bwMode="auto">
              <a:xfrm>
                <a:off x="4935092" y="1421171"/>
                <a:ext cx="167252" cy="142006"/>
              </a:xfrm>
              <a:custGeom>
                <a:avLst/>
                <a:gdLst>
                  <a:gd name="T0" fmla="*/ 17 w 54"/>
                  <a:gd name="T1" fmla="*/ 1 h 46"/>
                  <a:gd name="T2" fmla="*/ 0 w 54"/>
                  <a:gd name="T3" fmla="*/ 3 h 46"/>
                  <a:gd name="T4" fmla="*/ 30 w 54"/>
                  <a:gd name="T5" fmla="*/ 31 h 46"/>
                  <a:gd name="T6" fmla="*/ 29 w 54"/>
                  <a:gd name="T7" fmla="*/ 40 h 46"/>
                  <a:gd name="T8" fmla="*/ 35 w 54"/>
                  <a:gd name="T9" fmla="*/ 46 h 46"/>
                  <a:gd name="T10" fmla="*/ 40 w 54"/>
                  <a:gd name="T11" fmla="*/ 41 h 46"/>
                  <a:gd name="T12" fmla="*/ 42 w 54"/>
                  <a:gd name="T13" fmla="*/ 32 h 46"/>
                  <a:gd name="T14" fmla="*/ 50 w 54"/>
                  <a:gd name="T15" fmla="*/ 29 h 46"/>
                  <a:gd name="T16" fmla="*/ 54 w 54"/>
                  <a:gd name="T17" fmla="*/ 25 h 46"/>
                  <a:gd name="T18" fmla="*/ 47 w 54"/>
                  <a:gd name="T19" fmla="*/ 18 h 46"/>
                  <a:gd name="T20" fmla="*/ 39 w 54"/>
                  <a:gd name="T21" fmla="*/ 21 h 46"/>
                  <a:gd name="T22" fmla="*/ 17 w 54"/>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6">
                    <a:moveTo>
                      <a:pt x="17" y="1"/>
                    </a:moveTo>
                    <a:cubicBezTo>
                      <a:pt x="11" y="0"/>
                      <a:pt x="5" y="2"/>
                      <a:pt x="0" y="3"/>
                    </a:cubicBezTo>
                    <a:cubicBezTo>
                      <a:pt x="30" y="31"/>
                      <a:pt x="30" y="31"/>
                      <a:pt x="30" y="31"/>
                    </a:cubicBezTo>
                    <a:cubicBezTo>
                      <a:pt x="29" y="40"/>
                      <a:pt x="29" y="40"/>
                      <a:pt x="29" y="40"/>
                    </a:cubicBezTo>
                    <a:cubicBezTo>
                      <a:pt x="35" y="46"/>
                      <a:pt x="35" y="46"/>
                      <a:pt x="35" y="46"/>
                    </a:cubicBezTo>
                    <a:cubicBezTo>
                      <a:pt x="40" y="41"/>
                      <a:pt x="40" y="41"/>
                      <a:pt x="40" y="41"/>
                    </a:cubicBezTo>
                    <a:cubicBezTo>
                      <a:pt x="42" y="32"/>
                      <a:pt x="42" y="32"/>
                      <a:pt x="42" y="32"/>
                    </a:cubicBezTo>
                    <a:cubicBezTo>
                      <a:pt x="50" y="29"/>
                      <a:pt x="50" y="29"/>
                      <a:pt x="50" y="29"/>
                    </a:cubicBezTo>
                    <a:cubicBezTo>
                      <a:pt x="54" y="25"/>
                      <a:pt x="54" y="25"/>
                      <a:pt x="54" y="25"/>
                    </a:cubicBezTo>
                    <a:cubicBezTo>
                      <a:pt x="47" y="18"/>
                      <a:pt x="47" y="18"/>
                      <a:pt x="47" y="18"/>
                    </a:cubicBezTo>
                    <a:cubicBezTo>
                      <a:pt x="39" y="21"/>
                      <a:pt x="39" y="21"/>
                      <a:pt x="39" y="21"/>
                    </a:cubicBez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667">
                <a:extLst>
                  <a:ext uri="{FF2B5EF4-FFF2-40B4-BE49-F238E27FC236}">
                    <a16:creationId xmlns:a16="http://schemas.microsoft.com/office/drawing/2014/main" id="{BF214D22-ED38-4C7E-8433-F1DDFF4F7A59}"/>
                  </a:ext>
                </a:extLst>
              </p:cNvPr>
              <p:cNvSpPr>
                <a:spLocks/>
              </p:cNvSpPr>
              <p:nvPr/>
            </p:nvSpPr>
            <p:spPr bwMode="auto">
              <a:xfrm>
                <a:off x="5028184" y="1489019"/>
                <a:ext cx="23668" cy="22090"/>
              </a:xfrm>
              <a:custGeom>
                <a:avLst/>
                <a:gdLst>
                  <a:gd name="T0" fmla="*/ 6 w 15"/>
                  <a:gd name="T1" fmla="*/ 14 h 14"/>
                  <a:gd name="T2" fmla="*/ 6 w 15"/>
                  <a:gd name="T3" fmla="*/ 12 h 14"/>
                  <a:gd name="T4" fmla="*/ 12 w 15"/>
                  <a:gd name="T5" fmla="*/ 12 h 14"/>
                  <a:gd name="T6" fmla="*/ 12 w 15"/>
                  <a:gd name="T7" fmla="*/ 12 h 14"/>
                  <a:gd name="T8" fmla="*/ 12 w 15"/>
                  <a:gd name="T9" fmla="*/ 10 h 14"/>
                  <a:gd name="T10" fmla="*/ 14 w 15"/>
                  <a:gd name="T11" fmla="*/ 12 h 14"/>
                  <a:gd name="T12" fmla="*/ 14 w 15"/>
                  <a:gd name="T13" fmla="*/ 10 h 14"/>
                  <a:gd name="T14" fmla="*/ 14 w 15"/>
                  <a:gd name="T15" fmla="*/ 10 h 14"/>
                  <a:gd name="T16" fmla="*/ 15 w 15"/>
                  <a:gd name="T17" fmla="*/ 10 h 14"/>
                  <a:gd name="T18" fmla="*/ 14 w 15"/>
                  <a:gd name="T19" fmla="*/ 10 h 14"/>
                  <a:gd name="T20" fmla="*/ 14 w 15"/>
                  <a:gd name="T21" fmla="*/ 2 h 14"/>
                  <a:gd name="T22" fmla="*/ 15 w 15"/>
                  <a:gd name="T23" fmla="*/ 2 h 14"/>
                  <a:gd name="T24" fmla="*/ 14 w 15"/>
                  <a:gd name="T25" fmla="*/ 2 h 14"/>
                  <a:gd name="T26" fmla="*/ 14 w 15"/>
                  <a:gd name="T27" fmla="*/ 2 h 14"/>
                  <a:gd name="T28" fmla="*/ 12 w 15"/>
                  <a:gd name="T29" fmla="*/ 2 h 14"/>
                  <a:gd name="T30" fmla="*/ 12 w 15"/>
                  <a:gd name="T31" fmla="*/ 2 h 14"/>
                  <a:gd name="T32" fmla="*/ 12 w 15"/>
                  <a:gd name="T33" fmla="*/ 0 h 14"/>
                  <a:gd name="T34" fmla="*/ 12 w 15"/>
                  <a:gd name="T35" fmla="*/ 0 h 14"/>
                  <a:gd name="T36" fmla="*/ 4 w 15"/>
                  <a:gd name="T37" fmla="*/ 0 h 14"/>
                  <a:gd name="T38" fmla="*/ 4 w 15"/>
                  <a:gd name="T39" fmla="*/ 0 h 14"/>
                  <a:gd name="T40" fmla="*/ 4 w 15"/>
                  <a:gd name="T41" fmla="*/ 0 h 14"/>
                  <a:gd name="T42" fmla="*/ 4 w 15"/>
                  <a:gd name="T43" fmla="*/ 0 h 14"/>
                  <a:gd name="T44" fmla="*/ 2 w 15"/>
                  <a:gd name="T45" fmla="*/ 2 h 14"/>
                  <a:gd name="T46" fmla="*/ 4 w 15"/>
                  <a:gd name="T47" fmla="*/ 2 h 14"/>
                  <a:gd name="T48" fmla="*/ 2 w 15"/>
                  <a:gd name="T49" fmla="*/ 2 h 14"/>
                  <a:gd name="T50" fmla="*/ 2 w 15"/>
                  <a:gd name="T51" fmla="*/ 4 h 14"/>
                  <a:gd name="T52" fmla="*/ 4 w 15"/>
                  <a:gd name="T53" fmla="*/ 10 h 14"/>
                  <a:gd name="T54" fmla="*/ 2 w 15"/>
                  <a:gd name="T55" fmla="*/ 10 h 14"/>
                  <a:gd name="T56" fmla="*/ 4 w 15"/>
                  <a:gd name="T57" fmla="*/ 10 h 14"/>
                  <a:gd name="T58" fmla="*/ 4 w 15"/>
                  <a:gd name="T59" fmla="*/ 12 h 14"/>
                  <a:gd name="T60" fmla="*/ 4 w 15"/>
                  <a:gd name="T61" fmla="*/ 12 h 14"/>
                  <a:gd name="T62" fmla="*/ 6 w 15"/>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4" y="12"/>
                    </a:moveTo>
                    <a:lnTo>
                      <a:pt x="6" y="14"/>
                    </a:lnTo>
                    <a:lnTo>
                      <a:pt x="6" y="12"/>
                    </a:lnTo>
                    <a:lnTo>
                      <a:pt x="6" y="12"/>
                    </a:lnTo>
                    <a:lnTo>
                      <a:pt x="8" y="8"/>
                    </a:lnTo>
                    <a:lnTo>
                      <a:pt x="12" y="12"/>
                    </a:lnTo>
                    <a:lnTo>
                      <a:pt x="12" y="14"/>
                    </a:lnTo>
                    <a:lnTo>
                      <a:pt x="12" y="12"/>
                    </a:lnTo>
                    <a:lnTo>
                      <a:pt x="12" y="12"/>
                    </a:lnTo>
                    <a:lnTo>
                      <a:pt x="12" y="10"/>
                    </a:lnTo>
                    <a:lnTo>
                      <a:pt x="14" y="12"/>
                    </a:lnTo>
                    <a:lnTo>
                      <a:pt x="14" y="12"/>
                    </a:lnTo>
                    <a:lnTo>
                      <a:pt x="14" y="12"/>
                    </a:lnTo>
                    <a:lnTo>
                      <a:pt x="14" y="10"/>
                    </a:lnTo>
                    <a:lnTo>
                      <a:pt x="14" y="10"/>
                    </a:lnTo>
                    <a:lnTo>
                      <a:pt x="14" y="10"/>
                    </a:lnTo>
                    <a:lnTo>
                      <a:pt x="14" y="10"/>
                    </a:lnTo>
                    <a:lnTo>
                      <a:pt x="15" y="10"/>
                    </a:lnTo>
                    <a:lnTo>
                      <a:pt x="14" y="10"/>
                    </a:lnTo>
                    <a:lnTo>
                      <a:pt x="14" y="10"/>
                    </a:lnTo>
                    <a:lnTo>
                      <a:pt x="10" y="6"/>
                    </a:lnTo>
                    <a:lnTo>
                      <a:pt x="14" y="2"/>
                    </a:lnTo>
                    <a:lnTo>
                      <a:pt x="14" y="2"/>
                    </a:lnTo>
                    <a:lnTo>
                      <a:pt x="15" y="2"/>
                    </a:lnTo>
                    <a:lnTo>
                      <a:pt x="14" y="2"/>
                    </a:lnTo>
                    <a:lnTo>
                      <a:pt x="14" y="2"/>
                    </a:lnTo>
                    <a:lnTo>
                      <a:pt x="12" y="2"/>
                    </a:lnTo>
                    <a:lnTo>
                      <a:pt x="14" y="2"/>
                    </a:lnTo>
                    <a:lnTo>
                      <a:pt x="12" y="2"/>
                    </a:lnTo>
                    <a:lnTo>
                      <a:pt x="12" y="2"/>
                    </a:lnTo>
                    <a:lnTo>
                      <a:pt x="12" y="0"/>
                    </a:lnTo>
                    <a:lnTo>
                      <a:pt x="12" y="2"/>
                    </a:lnTo>
                    <a:lnTo>
                      <a:pt x="12" y="0"/>
                    </a:lnTo>
                    <a:lnTo>
                      <a:pt x="12" y="0"/>
                    </a:lnTo>
                    <a:lnTo>
                      <a:pt x="10" y="0"/>
                    </a:lnTo>
                    <a:lnTo>
                      <a:pt x="12" y="0"/>
                    </a:lnTo>
                    <a:lnTo>
                      <a:pt x="8" y="4"/>
                    </a:lnTo>
                    <a:lnTo>
                      <a:pt x="4" y="0"/>
                    </a:lnTo>
                    <a:lnTo>
                      <a:pt x="4" y="0"/>
                    </a:lnTo>
                    <a:lnTo>
                      <a:pt x="4" y="0"/>
                    </a:lnTo>
                    <a:lnTo>
                      <a:pt x="4" y="0"/>
                    </a:lnTo>
                    <a:lnTo>
                      <a:pt x="4" y="0"/>
                    </a:lnTo>
                    <a:lnTo>
                      <a:pt x="4" y="2"/>
                    </a:lnTo>
                    <a:lnTo>
                      <a:pt x="4" y="0"/>
                    </a:lnTo>
                    <a:lnTo>
                      <a:pt x="2" y="2"/>
                    </a:lnTo>
                    <a:lnTo>
                      <a:pt x="2" y="2"/>
                    </a:lnTo>
                    <a:lnTo>
                      <a:pt x="2" y="2"/>
                    </a:lnTo>
                    <a:lnTo>
                      <a:pt x="4" y="2"/>
                    </a:lnTo>
                    <a:lnTo>
                      <a:pt x="2" y="4"/>
                    </a:lnTo>
                    <a:lnTo>
                      <a:pt x="2" y="2"/>
                    </a:lnTo>
                    <a:lnTo>
                      <a:pt x="0" y="4"/>
                    </a:lnTo>
                    <a:lnTo>
                      <a:pt x="2" y="4"/>
                    </a:lnTo>
                    <a:lnTo>
                      <a:pt x="6" y="6"/>
                    </a:lnTo>
                    <a:lnTo>
                      <a:pt x="4" y="10"/>
                    </a:lnTo>
                    <a:lnTo>
                      <a:pt x="2" y="10"/>
                    </a:lnTo>
                    <a:lnTo>
                      <a:pt x="2" y="10"/>
                    </a:lnTo>
                    <a:lnTo>
                      <a:pt x="4" y="10"/>
                    </a:lnTo>
                    <a:lnTo>
                      <a:pt x="4" y="10"/>
                    </a:lnTo>
                    <a:lnTo>
                      <a:pt x="4" y="10"/>
                    </a:lnTo>
                    <a:lnTo>
                      <a:pt x="4" y="12"/>
                    </a:lnTo>
                    <a:lnTo>
                      <a:pt x="4" y="12"/>
                    </a:lnTo>
                    <a:lnTo>
                      <a:pt x="4" y="12"/>
                    </a:lnTo>
                    <a:lnTo>
                      <a:pt x="4" y="10"/>
                    </a:lnTo>
                    <a:lnTo>
                      <a:pt x="6" y="12"/>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668">
                <a:extLst>
                  <a:ext uri="{FF2B5EF4-FFF2-40B4-BE49-F238E27FC236}">
                    <a16:creationId xmlns:a16="http://schemas.microsoft.com/office/drawing/2014/main" id="{62BEAE94-E54B-4497-B157-8831AE241126}"/>
                  </a:ext>
                </a:extLst>
              </p:cNvPr>
              <p:cNvSpPr>
                <a:spLocks/>
              </p:cNvSpPr>
              <p:nvPr/>
            </p:nvSpPr>
            <p:spPr bwMode="auto">
              <a:xfrm>
                <a:off x="4987160" y="1451151"/>
                <a:ext cx="25246" cy="22090"/>
              </a:xfrm>
              <a:custGeom>
                <a:avLst/>
                <a:gdLst>
                  <a:gd name="T0" fmla="*/ 6 w 16"/>
                  <a:gd name="T1" fmla="*/ 14 h 14"/>
                  <a:gd name="T2" fmla="*/ 6 w 16"/>
                  <a:gd name="T3" fmla="*/ 12 h 14"/>
                  <a:gd name="T4" fmla="*/ 12 w 16"/>
                  <a:gd name="T5" fmla="*/ 12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4 w 16"/>
                  <a:gd name="T21" fmla="*/ 4 h 14"/>
                  <a:gd name="T22" fmla="*/ 16 w 16"/>
                  <a:gd name="T23" fmla="*/ 4 h 14"/>
                  <a:gd name="T24" fmla="*/ 14 w 16"/>
                  <a:gd name="T25" fmla="*/ 4 h 14"/>
                  <a:gd name="T26" fmla="*/ 14 w 16"/>
                  <a:gd name="T27" fmla="*/ 2 h 14"/>
                  <a:gd name="T28" fmla="*/ 12 w 16"/>
                  <a:gd name="T29" fmla="*/ 2 h 14"/>
                  <a:gd name="T30" fmla="*/ 12 w 16"/>
                  <a:gd name="T31" fmla="*/ 2 h 14"/>
                  <a:gd name="T32" fmla="*/ 12 w 16"/>
                  <a:gd name="T33" fmla="*/ 0 h 14"/>
                  <a:gd name="T34" fmla="*/ 12 w 16"/>
                  <a:gd name="T35" fmla="*/ 2 h 14"/>
                  <a:gd name="T36" fmla="*/ 4 w 16"/>
                  <a:gd name="T37" fmla="*/ 2 h 14"/>
                  <a:gd name="T38" fmla="*/ 4 w 16"/>
                  <a:gd name="T39" fmla="*/ 0 h 14"/>
                  <a:gd name="T40" fmla="*/ 4 w 16"/>
                  <a:gd name="T41" fmla="*/ 2 h 14"/>
                  <a:gd name="T42" fmla="*/ 4 w 16"/>
                  <a:gd name="T43" fmla="*/ 2 h 14"/>
                  <a:gd name="T44" fmla="*/ 2 w 16"/>
                  <a:gd name="T45" fmla="*/ 2 h 14"/>
                  <a:gd name="T46" fmla="*/ 4 w 16"/>
                  <a:gd name="T47" fmla="*/ 2 h 14"/>
                  <a:gd name="T48" fmla="*/ 2 w 16"/>
                  <a:gd name="T49" fmla="*/ 2 h 14"/>
                  <a:gd name="T50" fmla="*/ 2 w 16"/>
                  <a:gd name="T51" fmla="*/ 4 h 14"/>
                  <a:gd name="T52" fmla="*/ 4 w 16"/>
                  <a:gd name="T53" fmla="*/ 10 h 14"/>
                  <a:gd name="T54" fmla="*/ 2 w 16"/>
                  <a:gd name="T55" fmla="*/ 12 h 14"/>
                  <a:gd name="T56" fmla="*/ 4 w 16"/>
                  <a:gd name="T57" fmla="*/ 12 h 14"/>
                  <a:gd name="T58" fmla="*/ 4 w 16"/>
                  <a:gd name="T59" fmla="*/ 12 h 14"/>
                  <a:gd name="T60" fmla="*/ 4 w 16"/>
                  <a:gd name="T61" fmla="*/ 12 h 14"/>
                  <a:gd name="T62" fmla="*/ 6 w 16"/>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6" y="12"/>
                    </a:lnTo>
                    <a:lnTo>
                      <a:pt x="6" y="12"/>
                    </a:lnTo>
                    <a:lnTo>
                      <a:pt x="8" y="10"/>
                    </a:lnTo>
                    <a:lnTo>
                      <a:pt x="12" y="12"/>
                    </a:lnTo>
                    <a:lnTo>
                      <a:pt x="12" y="14"/>
                    </a:lnTo>
                    <a:lnTo>
                      <a:pt x="12" y="14"/>
                    </a:lnTo>
                    <a:lnTo>
                      <a:pt x="12" y="12"/>
                    </a:lnTo>
                    <a:lnTo>
                      <a:pt x="12" y="12"/>
                    </a:lnTo>
                    <a:lnTo>
                      <a:pt x="14" y="12"/>
                    </a:lnTo>
                    <a:lnTo>
                      <a:pt x="14" y="12"/>
                    </a:lnTo>
                    <a:lnTo>
                      <a:pt x="14" y="12"/>
                    </a:lnTo>
                    <a:lnTo>
                      <a:pt x="14" y="12"/>
                    </a:lnTo>
                    <a:lnTo>
                      <a:pt x="14" y="12"/>
                    </a:lnTo>
                    <a:lnTo>
                      <a:pt x="14" y="10"/>
                    </a:lnTo>
                    <a:lnTo>
                      <a:pt x="14" y="10"/>
                    </a:lnTo>
                    <a:lnTo>
                      <a:pt x="16" y="10"/>
                    </a:lnTo>
                    <a:lnTo>
                      <a:pt x="14" y="10"/>
                    </a:lnTo>
                    <a:lnTo>
                      <a:pt x="14" y="10"/>
                    </a:lnTo>
                    <a:lnTo>
                      <a:pt x="10" y="6"/>
                    </a:lnTo>
                    <a:lnTo>
                      <a:pt x="14" y="4"/>
                    </a:lnTo>
                    <a:lnTo>
                      <a:pt x="14" y="4"/>
                    </a:lnTo>
                    <a:lnTo>
                      <a:pt x="16" y="4"/>
                    </a:lnTo>
                    <a:lnTo>
                      <a:pt x="14" y="2"/>
                    </a:lnTo>
                    <a:lnTo>
                      <a:pt x="14" y="4"/>
                    </a:lnTo>
                    <a:lnTo>
                      <a:pt x="12" y="2"/>
                    </a:lnTo>
                    <a:lnTo>
                      <a:pt x="14" y="2"/>
                    </a:lnTo>
                    <a:lnTo>
                      <a:pt x="12" y="2"/>
                    </a:lnTo>
                    <a:lnTo>
                      <a:pt x="12" y="2"/>
                    </a:lnTo>
                    <a:lnTo>
                      <a:pt x="12" y="2"/>
                    </a:lnTo>
                    <a:lnTo>
                      <a:pt x="12" y="2"/>
                    </a:lnTo>
                    <a:lnTo>
                      <a:pt x="12" y="2"/>
                    </a:lnTo>
                    <a:lnTo>
                      <a:pt x="12" y="0"/>
                    </a:lnTo>
                    <a:lnTo>
                      <a:pt x="10" y="0"/>
                    </a:lnTo>
                    <a:lnTo>
                      <a:pt x="12"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6" y="6"/>
                    </a:lnTo>
                    <a:lnTo>
                      <a:pt x="4" y="10"/>
                    </a:lnTo>
                    <a:lnTo>
                      <a:pt x="2" y="10"/>
                    </a:lnTo>
                    <a:lnTo>
                      <a:pt x="2" y="12"/>
                    </a:lnTo>
                    <a:lnTo>
                      <a:pt x="4" y="10"/>
                    </a:lnTo>
                    <a:lnTo>
                      <a:pt x="4" y="12"/>
                    </a:lnTo>
                    <a:lnTo>
                      <a:pt x="4" y="12"/>
                    </a:lnTo>
                    <a:lnTo>
                      <a:pt x="4" y="12"/>
                    </a:lnTo>
                    <a:lnTo>
                      <a:pt x="4" y="12"/>
                    </a:lnTo>
                    <a:lnTo>
                      <a:pt x="4" y="12"/>
                    </a:lnTo>
                    <a:lnTo>
                      <a:pt x="4" y="12"/>
                    </a:lnTo>
                    <a:lnTo>
                      <a:pt x="6" y="12"/>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669">
                <a:extLst>
                  <a:ext uri="{FF2B5EF4-FFF2-40B4-BE49-F238E27FC236}">
                    <a16:creationId xmlns:a16="http://schemas.microsoft.com/office/drawing/2014/main" id="{B6970CBC-4992-4DCE-9A93-2A53C14CB889}"/>
                  </a:ext>
                </a:extLst>
              </p:cNvPr>
              <p:cNvSpPr>
                <a:spLocks/>
              </p:cNvSpPr>
              <p:nvPr/>
            </p:nvSpPr>
            <p:spPr bwMode="auto">
              <a:xfrm>
                <a:off x="5031340" y="1530043"/>
                <a:ext cx="20512" cy="20511"/>
              </a:xfrm>
              <a:custGeom>
                <a:avLst/>
                <a:gdLst>
                  <a:gd name="T0" fmla="*/ 4 w 13"/>
                  <a:gd name="T1" fmla="*/ 13 h 13"/>
                  <a:gd name="T2" fmla="*/ 4 w 13"/>
                  <a:gd name="T3" fmla="*/ 11 h 13"/>
                  <a:gd name="T4" fmla="*/ 10 w 13"/>
                  <a:gd name="T5" fmla="*/ 11 h 13"/>
                  <a:gd name="T6" fmla="*/ 12 w 13"/>
                  <a:gd name="T7" fmla="*/ 13 h 13"/>
                  <a:gd name="T8" fmla="*/ 12 w 13"/>
                  <a:gd name="T9" fmla="*/ 11 h 13"/>
                  <a:gd name="T10" fmla="*/ 12 w 13"/>
                  <a:gd name="T11" fmla="*/ 11 h 13"/>
                  <a:gd name="T12" fmla="*/ 12 w 13"/>
                  <a:gd name="T13" fmla="*/ 11 h 13"/>
                  <a:gd name="T14" fmla="*/ 12 w 13"/>
                  <a:gd name="T15" fmla="*/ 9 h 13"/>
                  <a:gd name="T16" fmla="*/ 13 w 13"/>
                  <a:gd name="T17" fmla="*/ 9 h 13"/>
                  <a:gd name="T18" fmla="*/ 12 w 13"/>
                  <a:gd name="T19" fmla="*/ 9 h 13"/>
                  <a:gd name="T20" fmla="*/ 12 w 13"/>
                  <a:gd name="T21" fmla="*/ 4 h 13"/>
                  <a:gd name="T22" fmla="*/ 13 w 13"/>
                  <a:gd name="T23" fmla="*/ 4 h 13"/>
                  <a:gd name="T24" fmla="*/ 12 w 13"/>
                  <a:gd name="T25" fmla="*/ 4 h 13"/>
                  <a:gd name="T26" fmla="*/ 12 w 13"/>
                  <a:gd name="T27" fmla="*/ 2 h 13"/>
                  <a:gd name="T28" fmla="*/ 12 w 13"/>
                  <a:gd name="T29" fmla="*/ 2 h 13"/>
                  <a:gd name="T30" fmla="*/ 10 w 13"/>
                  <a:gd name="T31" fmla="*/ 2 h 13"/>
                  <a:gd name="T32" fmla="*/ 10 w 13"/>
                  <a:gd name="T33" fmla="*/ 0 h 13"/>
                  <a:gd name="T34" fmla="*/ 10 w 13"/>
                  <a:gd name="T35" fmla="*/ 2 h 13"/>
                  <a:gd name="T36" fmla="*/ 4 w 13"/>
                  <a:gd name="T37" fmla="*/ 2 h 13"/>
                  <a:gd name="T38" fmla="*/ 4 w 13"/>
                  <a:gd name="T39" fmla="*/ 0 h 13"/>
                  <a:gd name="T40" fmla="*/ 4 w 13"/>
                  <a:gd name="T41" fmla="*/ 2 h 13"/>
                  <a:gd name="T42" fmla="*/ 2 w 13"/>
                  <a:gd name="T43" fmla="*/ 2 h 13"/>
                  <a:gd name="T44" fmla="*/ 2 w 13"/>
                  <a:gd name="T45" fmla="*/ 2 h 13"/>
                  <a:gd name="T46" fmla="*/ 2 w 13"/>
                  <a:gd name="T47" fmla="*/ 2 h 13"/>
                  <a:gd name="T48" fmla="*/ 0 w 13"/>
                  <a:gd name="T49" fmla="*/ 4 h 13"/>
                  <a:gd name="T50" fmla="*/ 2 w 13"/>
                  <a:gd name="T51" fmla="*/ 4 h 13"/>
                  <a:gd name="T52" fmla="*/ 2 w 13"/>
                  <a:gd name="T53" fmla="*/ 9 h 13"/>
                  <a:gd name="T54" fmla="*/ 2 w 13"/>
                  <a:gd name="T55" fmla="*/ 11 h 13"/>
                  <a:gd name="T56" fmla="*/ 4 w 13"/>
                  <a:gd name="T57" fmla="*/ 11 h 13"/>
                  <a:gd name="T58" fmla="*/ 2 w 13"/>
                  <a:gd name="T59" fmla="*/ 11 h 13"/>
                  <a:gd name="T60" fmla="*/ 4 w 13"/>
                  <a:gd name="T61" fmla="*/ 11 h 13"/>
                  <a:gd name="T62" fmla="*/ 4 w 13"/>
                  <a:gd name="T6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4" y="13"/>
                    </a:moveTo>
                    <a:lnTo>
                      <a:pt x="4" y="13"/>
                    </a:lnTo>
                    <a:lnTo>
                      <a:pt x="4" y="11"/>
                    </a:lnTo>
                    <a:lnTo>
                      <a:pt x="4" y="11"/>
                    </a:lnTo>
                    <a:lnTo>
                      <a:pt x="8" y="9"/>
                    </a:lnTo>
                    <a:lnTo>
                      <a:pt x="10" y="11"/>
                    </a:lnTo>
                    <a:lnTo>
                      <a:pt x="10" y="13"/>
                    </a:lnTo>
                    <a:lnTo>
                      <a:pt x="12" y="13"/>
                    </a:lnTo>
                    <a:lnTo>
                      <a:pt x="10" y="11"/>
                    </a:lnTo>
                    <a:lnTo>
                      <a:pt x="12" y="11"/>
                    </a:lnTo>
                    <a:lnTo>
                      <a:pt x="12" y="11"/>
                    </a:lnTo>
                    <a:lnTo>
                      <a:pt x="12" y="11"/>
                    </a:lnTo>
                    <a:lnTo>
                      <a:pt x="12" y="11"/>
                    </a:lnTo>
                    <a:lnTo>
                      <a:pt x="12" y="11"/>
                    </a:lnTo>
                    <a:lnTo>
                      <a:pt x="12" y="11"/>
                    </a:lnTo>
                    <a:lnTo>
                      <a:pt x="12" y="9"/>
                    </a:lnTo>
                    <a:lnTo>
                      <a:pt x="13" y="11"/>
                    </a:lnTo>
                    <a:lnTo>
                      <a:pt x="13" y="9"/>
                    </a:lnTo>
                    <a:lnTo>
                      <a:pt x="12" y="9"/>
                    </a:lnTo>
                    <a:lnTo>
                      <a:pt x="12" y="9"/>
                    </a:lnTo>
                    <a:lnTo>
                      <a:pt x="10" y="5"/>
                    </a:lnTo>
                    <a:lnTo>
                      <a:pt x="12" y="4"/>
                    </a:lnTo>
                    <a:lnTo>
                      <a:pt x="12" y="4"/>
                    </a:lnTo>
                    <a:lnTo>
                      <a:pt x="13" y="4"/>
                    </a:lnTo>
                    <a:lnTo>
                      <a:pt x="12" y="2"/>
                    </a:lnTo>
                    <a:lnTo>
                      <a:pt x="12" y="4"/>
                    </a:lnTo>
                    <a:lnTo>
                      <a:pt x="12" y="2"/>
                    </a:lnTo>
                    <a:lnTo>
                      <a:pt x="12" y="2"/>
                    </a:lnTo>
                    <a:lnTo>
                      <a:pt x="12" y="2"/>
                    </a:lnTo>
                    <a:lnTo>
                      <a:pt x="12" y="2"/>
                    </a:lnTo>
                    <a:lnTo>
                      <a:pt x="12" y="2"/>
                    </a:lnTo>
                    <a:lnTo>
                      <a:pt x="10" y="2"/>
                    </a:lnTo>
                    <a:lnTo>
                      <a:pt x="10" y="2"/>
                    </a:lnTo>
                    <a:lnTo>
                      <a:pt x="10" y="0"/>
                    </a:lnTo>
                    <a:lnTo>
                      <a:pt x="10" y="0"/>
                    </a:lnTo>
                    <a:lnTo>
                      <a:pt x="10" y="2"/>
                    </a:lnTo>
                    <a:lnTo>
                      <a:pt x="6" y="4"/>
                    </a:lnTo>
                    <a:lnTo>
                      <a:pt x="4" y="2"/>
                    </a:lnTo>
                    <a:lnTo>
                      <a:pt x="4" y="2"/>
                    </a:lnTo>
                    <a:lnTo>
                      <a:pt x="4" y="0"/>
                    </a:lnTo>
                    <a:lnTo>
                      <a:pt x="2" y="0"/>
                    </a:lnTo>
                    <a:lnTo>
                      <a:pt x="4" y="2"/>
                    </a:lnTo>
                    <a:lnTo>
                      <a:pt x="2" y="2"/>
                    </a:lnTo>
                    <a:lnTo>
                      <a:pt x="2" y="2"/>
                    </a:lnTo>
                    <a:lnTo>
                      <a:pt x="2" y="2"/>
                    </a:lnTo>
                    <a:lnTo>
                      <a:pt x="2" y="2"/>
                    </a:lnTo>
                    <a:lnTo>
                      <a:pt x="2" y="2"/>
                    </a:lnTo>
                    <a:lnTo>
                      <a:pt x="2" y="2"/>
                    </a:lnTo>
                    <a:lnTo>
                      <a:pt x="2" y="4"/>
                    </a:lnTo>
                    <a:lnTo>
                      <a:pt x="0" y="4"/>
                    </a:lnTo>
                    <a:lnTo>
                      <a:pt x="0" y="4"/>
                    </a:lnTo>
                    <a:lnTo>
                      <a:pt x="2" y="4"/>
                    </a:lnTo>
                    <a:lnTo>
                      <a:pt x="4" y="7"/>
                    </a:lnTo>
                    <a:lnTo>
                      <a:pt x="2" y="9"/>
                    </a:lnTo>
                    <a:lnTo>
                      <a:pt x="0" y="9"/>
                    </a:lnTo>
                    <a:lnTo>
                      <a:pt x="2" y="11"/>
                    </a:lnTo>
                    <a:lnTo>
                      <a:pt x="2" y="9"/>
                    </a:lnTo>
                    <a:lnTo>
                      <a:pt x="4" y="11"/>
                    </a:lnTo>
                    <a:lnTo>
                      <a:pt x="2" y="11"/>
                    </a:lnTo>
                    <a:lnTo>
                      <a:pt x="2" y="11"/>
                    </a:lnTo>
                    <a:lnTo>
                      <a:pt x="2" y="11"/>
                    </a:lnTo>
                    <a:lnTo>
                      <a:pt x="4" y="11"/>
                    </a:lnTo>
                    <a:lnTo>
                      <a:pt x="4" y="11"/>
                    </a:lnTo>
                    <a:lnTo>
                      <a:pt x="4" y="11"/>
                    </a:lnTo>
                    <a:lnTo>
                      <a:pt x="4" y="1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670">
                <a:extLst>
                  <a:ext uri="{FF2B5EF4-FFF2-40B4-BE49-F238E27FC236}">
                    <a16:creationId xmlns:a16="http://schemas.microsoft.com/office/drawing/2014/main" id="{7B273F65-913E-4502-88E1-70B75C4867E2}"/>
                  </a:ext>
                </a:extLst>
              </p:cNvPr>
              <p:cNvSpPr>
                <a:spLocks/>
              </p:cNvSpPr>
              <p:nvPr/>
            </p:nvSpPr>
            <p:spPr bwMode="auto">
              <a:xfrm>
                <a:off x="5067631" y="1485864"/>
                <a:ext cx="25246" cy="22090"/>
              </a:xfrm>
              <a:custGeom>
                <a:avLst/>
                <a:gdLst>
                  <a:gd name="T0" fmla="*/ 6 w 16"/>
                  <a:gd name="T1" fmla="*/ 14 h 14"/>
                  <a:gd name="T2" fmla="*/ 4 w 16"/>
                  <a:gd name="T3" fmla="*/ 14 h 14"/>
                  <a:gd name="T4" fmla="*/ 12 w 16"/>
                  <a:gd name="T5" fmla="*/ 14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2 w 16"/>
                  <a:gd name="T21" fmla="*/ 4 h 14"/>
                  <a:gd name="T22" fmla="*/ 14 w 16"/>
                  <a:gd name="T23" fmla="*/ 4 h 14"/>
                  <a:gd name="T24" fmla="*/ 12 w 16"/>
                  <a:gd name="T25" fmla="*/ 4 h 14"/>
                  <a:gd name="T26" fmla="*/ 12 w 16"/>
                  <a:gd name="T27" fmla="*/ 4 h 14"/>
                  <a:gd name="T28" fmla="*/ 12 w 16"/>
                  <a:gd name="T29" fmla="*/ 2 h 14"/>
                  <a:gd name="T30" fmla="*/ 12 w 16"/>
                  <a:gd name="T31" fmla="*/ 4 h 14"/>
                  <a:gd name="T32" fmla="*/ 12 w 16"/>
                  <a:gd name="T33" fmla="*/ 2 h 14"/>
                  <a:gd name="T34" fmla="*/ 10 w 16"/>
                  <a:gd name="T35" fmla="*/ 2 h 14"/>
                  <a:gd name="T36" fmla="*/ 4 w 16"/>
                  <a:gd name="T37" fmla="*/ 2 h 14"/>
                  <a:gd name="T38" fmla="*/ 4 w 16"/>
                  <a:gd name="T39" fmla="*/ 0 h 14"/>
                  <a:gd name="T40" fmla="*/ 4 w 16"/>
                  <a:gd name="T41" fmla="*/ 2 h 14"/>
                  <a:gd name="T42" fmla="*/ 2 w 16"/>
                  <a:gd name="T43" fmla="*/ 2 h 14"/>
                  <a:gd name="T44" fmla="*/ 2 w 16"/>
                  <a:gd name="T45" fmla="*/ 2 h 14"/>
                  <a:gd name="T46" fmla="*/ 2 w 16"/>
                  <a:gd name="T47" fmla="*/ 4 h 14"/>
                  <a:gd name="T48" fmla="*/ 2 w 16"/>
                  <a:gd name="T49" fmla="*/ 4 h 14"/>
                  <a:gd name="T50" fmla="*/ 2 w 16"/>
                  <a:gd name="T51" fmla="*/ 4 h 14"/>
                  <a:gd name="T52" fmla="*/ 2 w 16"/>
                  <a:gd name="T53" fmla="*/ 10 h 14"/>
                  <a:gd name="T54" fmla="*/ 2 w 16"/>
                  <a:gd name="T55" fmla="*/ 12 h 14"/>
                  <a:gd name="T56" fmla="*/ 4 w 16"/>
                  <a:gd name="T57" fmla="*/ 12 h 14"/>
                  <a:gd name="T58" fmla="*/ 4 w 16"/>
                  <a:gd name="T59" fmla="*/ 12 h 14"/>
                  <a:gd name="T60" fmla="*/ 4 w 16"/>
                  <a:gd name="T61" fmla="*/ 14 h 14"/>
                  <a:gd name="T62" fmla="*/ 4 w 1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4" y="14"/>
                    </a:lnTo>
                    <a:lnTo>
                      <a:pt x="4" y="14"/>
                    </a:lnTo>
                    <a:lnTo>
                      <a:pt x="8" y="10"/>
                    </a:lnTo>
                    <a:lnTo>
                      <a:pt x="12" y="14"/>
                    </a:lnTo>
                    <a:lnTo>
                      <a:pt x="12" y="14"/>
                    </a:lnTo>
                    <a:lnTo>
                      <a:pt x="12" y="14"/>
                    </a:lnTo>
                    <a:lnTo>
                      <a:pt x="12" y="14"/>
                    </a:lnTo>
                    <a:lnTo>
                      <a:pt x="12" y="12"/>
                    </a:lnTo>
                    <a:lnTo>
                      <a:pt x="12" y="14"/>
                    </a:lnTo>
                    <a:lnTo>
                      <a:pt x="14" y="12"/>
                    </a:lnTo>
                    <a:lnTo>
                      <a:pt x="14" y="12"/>
                    </a:lnTo>
                    <a:lnTo>
                      <a:pt x="14" y="12"/>
                    </a:lnTo>
                    <a:lnTo>
                      <a:pt x="12" y="12"/>
                    </a:lnTo>
                    <a:lnTo>
                      <a:pt x="14" y="10"/>
                    </a:lnTo>
                    <a:lnTo>
                      <a:pt x="14" y="12"/>
                    </a:lnTo>
                    <a:lnTo>
                      <a:pt x="16" y="10"/>
                    </a:lnTo>
                    <a:lnTo>
                      <a:pt x="14" y="10"/>
                    </a:lnTo>
                    <a:lnTo>
                      <a:pt x="14" y="10"/>
                    </a:lnTo>
                    <a:lnTo>
                      <a:pt x="10" y="8"/>
                    </a:lnTo>
                    <a:lnTo>
                      <a:pt x="12" y="4"/>
                    </a:lnTo>
                    <a:lnTo>
                      <a:pt x="12" y="4"/>
                    </a:lnTo>
                    <a:lnTo>
                      <a:pt x="14" y="4"/>
                    </a:lnTo>
                    <a:lnTo>
                      <a:pt x="14" y="4"/>
                    </a:lnTo>
                    <a:lnTo>
                      <a:pt x="12" y="4"/>
                    </a:lnTo>
                    <a:lnTo>
                      <a:pt x="12" y="4"/>
                    </a:lnTo>
                    <a:lnTo>
                      <a:pt x="12" y="4"/>
                    </a:lnTo>
                    <a:lnTo>
                      <a:pt x="12" y="2"/>
                    </a:lnTo>
                    <a:lnTo>
                      <a:pt x="12" y="2"/>
                    </a:lnTo>
                    <a:lnTo>
                      <a:pt x="12" y="2"/>
                    </a:lnTo>
                    <a:lnTo>
                      <a:pt x="12" y="4"/>
                    </a:lnTo>
                    <a:lnTo>
                      <a:pt x="10" y="2"/>
                    </a:lnTo>
                    <a:lnTo>
                      <a:pt x="12" y="2"/>
                    </a:lnTo>
                    <a:lnTo>
                      <a:pt x="10" y="0"/>
                    </a:lnTo>
                    <a:lnTo>
                      <a:pt x="10" y="2"/>
                    </a:lnTo>
                    <a:lnTo>
                      <a:pt x="8" y="6"/>
                    </a:lnTo>
                    <a:lnTo>
                      <a:pt x="4" y="2"/>
                    </a:lnTo>
                    <a:lnTo>
                      <a:pt x="4" y="2"/>
                    </a:lnTo>
                    <a:lnTo>
                      <a:pt x="4" y="0"/>
                    </a:lnTo>
                    <a:lnTo>
                      <a:pt x="4" y="2"/>
                    </a:lnTo>
                    <a:lnTo>
                      <a:pt x="4" y="2"/>
                    </a:lnTo>
                    <a:lnTo>
                      <a:pt x="4" y="4"/>
                    </a:lnTo>
                    <a:lnTo>
                      <a:pt x="2" y="2"/>
                    </a:lnTo>
                    <a:lnTo>
                      <a:pt x="2" y="2"/>
                    </a:lnTo>
                    <a:lnTo>
                      <a:pt x="2" y="2"/>
                    </a:lnTo>
                    <a:lnTo>
                      <a:pt x="2" y="4"/>
                    </a:lnTo>
                    <a:lnTo>
                      <a:pt x="2" y="4"/>
                    </a:lnTo>
                    <a:lnTo>
                      <a:pt x="2" y="4"/>
                    </a:lnTo>
                    <a:lnTo>
                      <a:pt x="2" y="4"/>
                    </a:lnTo>
                    <a:lnTo>
                      <a:pt x="0" y="4"/>
                    </a:lnTo>
                    <a:lnTo>
                      <a:pt x="2" y="4"/>
                    </a:lnTo>
                    <a:lnTo>
                      <a:pt x="6" y="8"/>
                    </a:lnTo>
                    <a:lnTo>
                      <a:pt x="2" y="10"/>
                    </a:lnTo>
                    <a:lnTo>
                      <a:pt x="0" y="12"/>
                    </a:lnTo>
                    <a:lnTo>
                      <a:pt x="2" y="12"/>
                    </a:lnTo>
                    <a:lnTo>
                      <a:pt x="2" y="12"/>
                    </a:lnTo>
                    <a:lnTo>
                      <a:pt x="4" y="12"/>
                    </a:lnTo>
                    <a:lnTo>
                      <a:pt x="2" y="12"/>
                    </a:lnTo>
                    <a:lnTo>
                      <a:pt x="4" y="12"/>
                    </a:lnTo>
                    <a:lnTo>
                      <a:pt x="4" y="12"/>
                    </a:lnTo>
                    <a:lnTo>
                      <a:pt x="4" y="14"/>
                    </a:lnTo>
                    <a:lnTo>
                      <a:pt x="4" y="12"/>
                    </a:lnTo>
                    <a:lnTo>
                      <a:pt x="4" y="14"/>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671">
                <a:extLst>
                  <a:ext uri="{FF2B5EF4-FFF2-40B4-BE49-F238E27FC236}">
                    <a16:creationId xmlns:a16="http://schemas.microsoft.com/office/drawing/2014/main" id="{0556B65D-6948-49EE-8D96-6176C6CA748E}"/>
                  </a:ext>
                </a:extLst>
              </p:cNvPr>
              <p:cNvSpPr>
                <a:spLocks/>
              </p:cNvSpPr>
              <p:nvPr/>
            </p:nvSpPr>
            <p:spPr bwMode="auto">
              <a:xfrm>
                <a:off x="4810441" y="1492175"/>
                <a:ext cx="67848" cy="64691"/>
              </a:xfrm>
              <a:custGeom>
                <a:avLst/>
                <a:gdLst>
                  <a:gd name="T0" fmla="*/ 22 w 22"/>
                  <a:gd name="T1" fmla="*/ 2 h 21"/>
                  <a:gd name="T2" fmla="*/ 21 w 22"/>
                  <a:gd name="T3" fmla="*/ 5 h 21"/>
                  <a:gd name="T4" fmla="*/ 17 w 22"/>
                  <a:gd name="T5" fmla="*/ 9 h 21"/>
                  <a:gd name="T6" fmla="*/ 12 w 22"/>
                  <a:gd name="T7" fmla="*/ 12 h 21"/>
                  <a:gd name="T8" fmla="*/ 5 w 22"/>
                  <a:gd name="T9" fmla="*/ 21 h 21"/>
                  <a:gd name="T10" fmla="*/ 7 w 22"/>
                  <a:gd name="T11" fmla="*/ 14 h 21"/>
                  <a:gd name="T12" fmla="*/ 11 w 22"/>
                  <a:gd name="T13" fmla="*/ 9 h 21"/>
                  <a:gd name="T14" fmla="*/ 6 w 22"/>
                  <a:gd name="T15" fmla="*/ 11 h 21"/>
                  <a:gd name="T16" fmla="*/ 1 w 22"/>
                  <a:gd name="T17" fmla="*/ 14 h 21"/>
                  <a:gd name="T18" fmla="*/ 0 w 22"/>
                  <a:gd name="T19" fmla="*/ 16 h 21"/>
                  <a:gd name="T20" fmla="*/ 2 w 22"/>
                  <a:gd name="T21" fmla="*/ 10 h 21"/>
                  <a:gd name="T22" fmla="*/ 8 w 22"/>
                  <a:gd name="T23" fmla="*/ 3 h 21"/>
                  <a:gd name="T24" fmla="*/ 22 w 22"/>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2" y="2"/>
                    </a:moveTo>
                    <a:cubicBezTo>
                      <a:pt x="22" y="3"/>
                      <a:pt x="22" y="4"/>
                      <a:pt x="21" y="5"/>
                    </a:cubicBezTo>
                    <a:cubicBezTo>
                      <a:pt x="20" y="7"/>
                      <a:pt x="18" y="8"/>
                      <a:pt x="17" y="9"/>
                    </a:cubicBezTo>
                    <a:cubicBezTo>
                      <a:pt x="16" y="10"/>
                      <a:pt x="14" y="11"/>
                      <a:pt x="12" y="12"/>
                    </a:cubicBezTo>
                    <a:cubicBezTo>
                      <a:pt x="8" y="15"/>
                      <a:pt x="5" y="21"/>
                      <a:pt x="5" y="21"/>
                    </a:cubicBezTo>
                    <a:cubicBezTo>
                      <a:pt x="5" y="21"/>
                      <a:pt x="5" y="17"/>
                      <a:pt x="7" y="14"/>
                    </a:cubicBezTo>
                    <a:cubicBezTo>
                      <a:pt x="8" y="12"/>
                      <a:pt x="11" y="9"/>
                      <a:pt x="11" y="9"/>
                    </a:cubicBezTo>
                    <a:cubicBezTo>
                      <a:pt x="11" y="9"/>
                      <a:pt x="8" y="9"/>
                      <a:pt x="6" y="11"/>
                    </a:cubicBezTo>
                    <a:cubicBezTo>
                      <a:pt x="5" y="11"/>
                      <a:pt x="3" y="13"/>
                      <a:pt x="1" y="14"/>
                    </a:cubicBezTo>
                    <a:cubicBezTo>
                      <a:pt x="0" y="16"/>
                      <a:pt x="0" y="16"/>
                      <a:pt x="0" y="16"/>
                    </a:cubicBezTo>
                    <a:cubicBezTo>
                      <a:pt x="0" y="16"/>
                      <a:pt x="2" y="11"/>
                      <a:pt x="2" y="10"/>
                    </a:cubicBezTo>
                    <a:cubicBezTo>
                      <a:pt x="4" y="7"/>
                      <a:pt x="6" y="5"/>
                      <a:pt x="8" y="3"/>
                    </a:cubicBezTo>
                    <a:cubicBezTo>
                      <a:pt x="11" y="0"/>
                      <a:pt x="22" y="2"/>
                      <a:pt x="22"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672">
                <a:extLst>
                  <a:ext uri="{FF2B5EF4-FFF2-40B4-BE49-F238E27FC236}">
                    <a16:creationId xmlns:a16="http://schemas.microsoft.com/office/drawing/2014/main" id="{7812D854-C3D1-41C0-95DC-299D64B4721A}"/>
                  </a:ext>
                </a:extLst>
              </p:cNvPr>
              <p:cNvSpPr>
                <a:spLocks/>
              </p:cNvSpPr>
              <p:nvPr/>
            </p:nvSpPr>
            <p:spPr bwMode="auto">
              <a:xfrm>
                <a:off x="4944559" y="1332812"/>
                <a:ext cx="58381" cy="75737"/>
              </a:xfrm>
              <a:custGeom>
                <a:avLst/>
                <a:gdLst>
                  <a:gd name="T0" fmla="*/ 1 w 19"/>
                  <a:gd name="T1" fmla="*/ 20 h 24"/>
                  <a:gd name="T2" fmla="*/ 4 w 19"/>
                  <a:gd name="T3" fmla="*/ 24 h 24"/>
                  <a:gd name="T4" fmla="*/ 5 w 19"/>
                  <a:gd name="T5" fmla="*/ 23 h 24"/>
                  <a:gd name="T6" fmla="*/ 8 w 19"/>
                  <a:gd name="T7" fmla="*/ 20 h 24"/>
                  <a:gd name="T8" fmla="*/ 11 w 19"/>
                  <a:gd name="T9" fmla="*/ 14 h 24"/>
                  <a:gd name="T10" fmla="*/ 16 w 19"/>
                  <a:gd name="T11" fmla="*/ 6 h 24"/>
                  <a:gd name="T12" fmla="*/ 19 w 19"/>
                  <a:gd name="T13" fmla="*/ 3 h 24"/>
                  <a:gd name="T14" fmla="*/ 15 w 19"/>
                  <a:gd name="T15" fmla="*/ 4 h 24"/>
                  <a:gd name="T16" fmla="*/ 12 w 19"/>
                  <a:gd name="T17" fmla="*/ 6 h 24"/>
                  <a:gd name="T18" fmla="*/ 9 w 19"/>
                  <a:gd name="T19" fmla="*/ 10 h 24"/>
                  <a:gd name="T20" fmla="*/ 9 w 19"/>
                  <a:gd name="T21" fmla="*/ 7 h 24"/>
                  <a:gd name="T22" fmla="*/ 11 w 19"/>
                  <a:gd name="T23" fmla="*/ 3 h 24"/>
                  <a:gd name="T24" fmla="*/ 13 w 19"/>
                  <a:gd name="T25" fmla="*/ 0 h 24"/>
                  <a:gd name="T26" fmla="*/ 10 w 19"/>
                  <a:gd name="T27" fmla="*/ 2 h 24"/>
                  <a:gd name="T28" fmla="*/ 5 w 19"/>
                  <a:gd name="T29" fmla="*/ 5 h 24"/>
                  <a:gd name="T30" fmla="*/ 1 w 19"/>
                  <a:gd name="T31" fmla="*/ 11 h 24"/>
                  <a:gd name="T32" fmla="*/ 1 w 19"/>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4">
                    <a:moveTo>
                      <a:pt x="1" y="20"/>
                    </a:moveTo>
                    <a:cubicBezTo>
                      <a:pt x="2" y="22"/>
                      <a:pt x="4" y="24"/>
                      <a:pt x="4" y="24"/>
                    </a:cubicBezTo>
                    <a:cubicBezTo>
                      <a:pt x="4" y="24"/>
                      <a:pt x="4" y="24"/>
                      <a:pt x="5" y="23"/>
                    </a:cubicBezTo>
                    <a:cubicBezTo>
                      <a:pt x="6" y="23"/>
                      <a:pt x="7" y="21"/>
                      <a:pt x="8" y="20"/>
                    </a:cubicBezTo>
                    <a:cubicBezTo>
                      <a:pt x="9" y="18"/>
                      <a:pt x="10" y="15"/>
                      <a:pt x="11" y="14"/>
                    </a:cubicBezTo>
                    <a:cubicBezTo>
                      <a:pt x="12" y="12"/>
                      <a:pt x="15" y="8"/>
                      <a:pt x="16" y="6"/>
                    </a:cubicBezTo>
                    <a:cubicBezTo>
                      <a:pt x="17" y="5"/>
                      <a:pt x="19" y="3"/>
                      <a:pt x="19" y="3"/>
                    </a:cubicBezTo>
                    <a:cubicBezTo>
                      <a:pt x="19" y="3"/>
                      <a:pt x="16" y="3"/>
                      <a:pt x="15" y="4"/>
                    </a:cubicBezTo>
                    <a:cubicBezTo>
                      <a:pt x="14" y="5"/>
                      <a:pt x="13" y="5"/>
                      <a:pt x="12" y="6"/>
                    </a:cubicBezTo>
                    <a:cubicBezTo>
                      <a:pt x="10" y="7"/>
                      <a:pt x="9" y="10"/>
                      <a:pt x="9" y="10"/>
                    </a:cubicBezTo>
                    <a:cubicBezTo>
                      <a:pt x="9" y="10"/>
                      <a:pt x="8" y="8"/>
                      <a:pt x="9" y="7"/>
                    </a:cubicBezTo>
                    <a:cubicBezTo>
                      <a:pt x="9" y="5"/>
                      <a:pt x="10" y="3"/>
                      <a:pt x="11" y="3"/>
                    </a:cubicBezTo>
                    <a:cubicBezTo>
                      <a:pt x="12" y="2"/>
                      <a:pt x="13" y="0"/>
                      <a:pt x="13" y="0"/>
                    </a:cubicBezTo>
                    <a:cubicBezTo>
                      <a:pt x="13" y="0"/>
                      <a:pt x="11" y="1"/>
                      <a:pt x="10" y="2"/>
                    </a:cubicBezTo>
                    <a:cubicBezTo>
                      <a:pt x="8" y="2"/>
                      <a:pt x="7" y="4"/>
                      <a:pt x="5" y="5"/>
                    </a:cubicBezTo>
                    <a:cubicBezTo>
                      <a:pt x="4" y="7"/>
                      <a:pt x="1" y="10"/>
                      <a:pt x="1" y="11"/>
                    </a:cubicBezTo>
                    <a:cubicBezTo>
                      <a:pt x="1" y="11"/>
                      <a:pt x="0" y="16"/>
                      <a:pt x="1"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673">
                <a:extLst>
                  <a:ext uri="{FF2B5EF4-FFF2-40B4-BE49-F238E27FC236}">
                    <a16:creationId xmlns:a16="http://schemas.microsoft.com/office/drawing/2014/main" id="{B5ED1853-35E2-4A63-874B-D2A07DD04438}"/>
                  </a:ext>
                </a:extLst>
              </p:cNvPr>
              <p:cNvSpPr>
                <a:spLocks/>
              </p:cNvSpPr>
              <p:nvPr/>
            </p:nvSpPr>
            <p:spPr bwMode="auto">
              <a:xfrm>
                <a:off x="4849888" y="1482708"/>
                <a:ext cx="28401" cy="34713"/>
              </a:xfrm>
              <a:custGeom>
                <a:avLst/>
                <a:gdLst>
                  <a:gd name="T0" fmla="*/ 2 w 9"/>
                  <a:gd name="T1" fmla="*/ 11 h 11"/>
                  <a:gd name="T2" fmla="*/ 8 w 9"/>
                  <a:gd name="T3" fmla="*/ 5 h 11"/>
                  <a:gd name="T4" fmla="*/ 9 w 9"/>
                  <a:gd name="T5" fmla="*/ 5 h 11"/>
                  <a:gd name="T6" fmla="*/ 3 w 9"/>
                  <a:gd name="T7" fmla="*/ 1 h 11"/>
                  <a:gd name="T8" fmla="*/ 0 w 9"/>
                  <a:gd name="T9" fmla="*/ 7 h 11"/>
                  <a:gd name="T10" fmla="*/ 2 w 9"/>
                  <a:gd name="T11" fmla="*/ 11 h 11"/>
                </a:gdLst>
                <a:ahLst/>
                <a:cxnLst>
                  <a:cxn ang="0">
                    <a:pos x="T0" y="T1"/>
                  </a:cxn>
                  <a:cxn ang="0">
                    <a:pos x="T2" y="T3"/>
                  </a:cxn>
                  <a:cxn ang="0">
                    <a:pos x="T4" y="T5"/>
                  </a:cxn>
                  <a:cxn ang="0">
                    <a:pos x="T6" y="T7"/>
                  </a:cxn>
                  <a:cxn ang="0">
                    <a:pos x="T8" y="T9"/>
                  </a:cxn>
                  <a:cxn ang="0">
                    <a:pos x="T10" y="T11"/>
                  </a:cxn>
                </a:cxnLst>
                <a:rect l="0" t="0" r="r" b="b"/>
                <a:pathLst>
                  <a:path w="9" h="11">
                    <a:moveTo>
                      <a:pt x="2" y="11"/>
                    </a:moveTo>
                    <a:cubicBezTo>
                      <a:pt x="2" y="11"/>
                      <a:pt x="4" y="6"/>
                      <a:pt x="8" y="5"/>
                    </a:cubicBezTo>
                    <a:cubicBezTo>
                      <a:pt x="9" y="5"/>
                      <a:pt x="9" y="5"/>
                      <a:pt x="9" y="5"/>
                    </a:cubicBezTo>
                    <a:cubicBezTo>
                      <a:pt x="9" y="5"/>
                      <a:pt x="5" y="1"/>
                      <a:pt x="3" y="1"/>
                    </a:cubicBezTo>
                    <a:cubicBezTo>
                      <a:pt x="0" y="0"/>
                      <a:pt x="0" y="7"/>
                      <a:pt x="0" y="7"/>
                    </a:cubicBezTo>
                    <a:cubicBezTo>
                      <a:pt x="0" y="7"/>
                      <a:pt x="1" y="11"/>
                      <a:pt x="2" y="1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674">
                <a:extLst>
                  <a:ext uri="{FF2B5EF4-FFF2-40B4-BE49-F238E27FC236}">
                    <a16:creationId xmlns:a16="http://schemas.microsoft.com/office/drawing/2014/main" id="{2D2B2D1A-D1D2-4D99-BEB3-FBFEF64611D6}"/>
                  </a:ext>
                </a:extLst>
              </p:cNvPr>
              <p:cNvSpPr>
                <a:spLocks/>
              </p:cNvSpPr>
              <p:nvPr/>
            </p:nvSpPr>
            <p:spPr bwMode="auto">
              <a:xfrm>
                <a:off x="4938247" y="1380147"/>
                <a:ext cx="29980" cy="28401"/>
              </a:xfrm>
              <a:custGeom>
                <a:avLst/>
                <a:gdLst>
                  <a:gd name="T0" fmla="*/ 9 w 10"/>
                  <a:gd name="T1" fmla="*/ 1 h 9"/>
                  <a:gd name="T2" fmla="*/ 7 w 10"/>
                  <a:gd name="T3" fmla="*/ 6 h 9"/>
                  <a:gd name="T4" fmla="*/ 6 w 10"/>
                  <a:gd name="T5" fmla="*/ 9 h 9"/>
                  <a:gd name="T6" fmla="*/ 0 w 10"/>
                  <a:gd name="T7" fmla="*/ 4 h 9"/>
                  <a:gd name="T8" fmla="*/ 7 w 10"/>
                  <a:gd name="T9" fmla="*/ 0 h 9"/>
                  <a:gd name="T10" fmla="*/ 9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9" y="1"/>
                    </a:moveTo>
                    <a:cubicBezTo>
                      <a:pt x="10" y="1"/>
                      <a:pt x="8" y="4"/>
                      <a:pt x="7" y="6"/>
                    </a:cubicBezTo>
                    <a:cubicBezTo>
                      <a:pt x="6" y="7"/>
                      <a:pt x="5" y="8"/>
                      <a:pt x="6" y="9"/>
                    </a:cubicBezTo>
                    <a:cubicBezTo>
                      <a:pt x="6" y="9"/>
                      <a:pt x="1" y="5"/>
                      <a:pt x="0" y="4"/>
                    </a:cubicBezTo>
                    <a:cubicBezTo>
                      <a:pt x="0" y="3"/>
                      <a:pt x="7" y="0"/>
                      <a:pt x="7" y="0"/>
                    </a:cubicBezTo>
                    <a:lnTo>
                      <a:pt x="9"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675">
                <a:extLst>
                  <a:ext uri="{FF2B5EF4-FFF2-40B4-BE49-F238E27FC236}">
                    <a16:creationId xmlns:a16="http://schemas.microsoft.com/office/drawing/2014/main" id="{B8B3D2BB-2520-454D-ADC4-8755840A7620}"/>
                  </a:ext>
                </a:extLst>
              </p:cNvPr>
              <p:cNvSpPr>
                <a:spLocks/>
              </p:cNvSpPr>
              <p:nvPr/>
            </p:nvSpPr>
            <p:spPr bwMode="auto">
              <a:xfrm>
                <a:off x="4826220" y="1358058"/>
                <a:ext cx="138850" cy="162518"/>
              </a:xfrm>
              <a:custGeom>
                <a:avLst/>
                <a:gdLst>
                  <a:gd name="T0" fmla="*/ 45 w 45"/>
                  <a:gd name="T1" fmla="*/ 8 h 52"/>
                  <a:gd name="T2" fmla="*/ 39 w 45"/>
                  <a:gd name="T3" fmla="*/ 1 h 52"/>
                  <a:gd name="T4" fmla="*/ 14 w 45"/>
                  <a:gd name="T5" fmla="*/ 16 h 52"/>
                  <a:gd name="T6" fmla="*/ 0 w 45"/>
                  <a:gd name="T7" fmla="*/ 46 h 52"/>
                  <a:gd name="T8" fmla="*/ 8 w 45"/>
                  <a:gd name="T9" fmla="*/ 51 h 52"/>
                  <a:gd name="T10" fmla="*/ 10 w 45"/>
                  <a:gd name="T11" fmla="*/ 51 h 52"/>
                  <a:gd name="T12" fmla="*/ 21 w 45"/>
                  <a:gd name="T13" fmla="*/ 23 h 52"/>
                  <a:gd name="T14" fmla="*/ 45 w 4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2">
                    <a:moveTo>
                      <a:pt x="45" y="8"/>
                    </a:moveTo>
                    <a:cubicBezTo>
                      <a:pt x="45" y="8"/>
                      <a:pt x="40" y="2"/>
                      <a:pt x="39" y="1"/>
                    </a:cubicBezTo>
                    <a:cubicBezTo>
                      <a:pt x="38" y="0"/>
                      <a:pt x="25" y="5"/>
                      <a:pt x="14" y="16"/>
                    </a:cubicBezTo>
                    <a:cubicBezTo>
                      <a:pt x="5" y="25"/>
                      <a:pt x="1" y="36"/>
                      <a:pt x="0" y="46"/>
                    </a:cubicBezTo>
                    <a:cubicBezTo>
                      <a:pt x="0" y="46"/>
                      <a:pt x="5" y="50"/>
                      <a:pt x="8" y="51"/>
                    </a:cubicBezTo>
                    <a:cubicBezTo>
                      <a:pt x="9" y="52"/>
                      <a:pt x="10" y="51"/>
                      <a:pt x="10" y="51"/>
                    </a:cubicBezTo>
                    <a:cubicBezTo>
                      <a:pt x="10" y="51"/>
                      <a:pt x="10" y="34"/>
                      <a:pt x="21" y="23"/>
                    </a:cubicBezTo>
                    <a:cubicBezTo>
                      <a:pt x="32" y="12"/>
                      <a:pt x="45" y="8"/>
                      <a:pt x="45" y="8"/>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676">
                <a:extLst>
                  <a:ext uri="{FF2B5EF4-FFF2-40B4-BE49-F238E27FC236}">
                    <a16:creationId xmlns:a16="http://schemas.microsoft.com/office/drawing/2014/main" id="{01049DED-1F86-40F8-B67F-BAA18BA79B39}"/>
                  </a:ext>
                </a:extLst>
              </p:cNvPr>
              <p:cNvSpPr>
                <a:spLocks/>
              </p:cNvSpPr>
              <p:nvPr/>
            </p:nvSpPr>
            <p:spPr bwMode="auto">
              <a:xfrm>
                <a:off x="4938247" y="1367525"/>
                <a:ext cx="11045" cy="15778"/>
              </a:xfrm>
              <a:custGeom>
                <a:avLst/>
                <a:gdLst>
                  <a:gd name="T0" fmla="*/ 0 w 4"/>
                  <a:gd name="T1" fmla="*/ 2 h 5"/>
                  <a:gd name="T2" fmla="*/ 1 w 4"/>
                  <a:gd name="T3" fmla="*/ 1 h 5"/>
                  <a:gd name="T4" fmla="*/ 4 w 4"/>
                  <a:gd name="T5" fmla="*/ 2 h 5"/>
                  <a:gd name="T6" fmla="*/ 3 w 4"/>
                  <a:gd name="T7" fmla="*/ 5 h 5"/>
                  <a:gd name="T8" fmla="*/ 1 w 4"/>
                  <a:gd name="T9" fmla="*/ 4 h 5"/>
                  <a:gd name="T10" fmla="*/ 2 w 4"/>
                  <a:gd name="T11" fmla="*/ 4 h 5"/>
                  <a:gd name="T12" fmla="*/ 3 w 4"/>
                  <a:gd name="T13" fmla="*/ 4 h 5"/>
                  <a:gd name="T14" fmla="*/ 3 w 4"/>
                  <a:gd name="T15" fmla="*/ 3 h 5"/>
                  <a:gd name="T16" fmla="*/ 2 w 4"/>
                  <a:gd name="T17" fmla="*/ 1 h 5"/>
                  <a:gd name="T18" fmla="*/ 1 w 4"/>
                  <a:gd name="T19" fmla="*/ 2 h 5"/>
                  <a:gd name="T20" fmla="*/ 2 w 4"/>
                  <a:gd name="T21" fmla="*/ 3 h 5"/>
                  <a:gd name="T22" fmla="*/ 2 w 4"/>
                  <a:gd name="T23" fmla="*/ 3 h 5"/>
                  <a:gd name="T24" fmla="*/ 2 w 4"/>
                  <a:gd name="T25" fmla="*/ 3 h 5"/>
                  <a:gd name="T26" fmla="*/ 1 w 4"/>
                  <a:gd name="T27" fmla="*/ 4 h 5"/>
                  <a:gd name="T28" fmla="*/ 0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0" y="2"/>
                    </a:moveTo>
                    <a:cubicBezTo>
                      <a:pt x="1" y="1"/>
                      <a:pt x="1" y="1"/>
                      <a:pt x="1" y="1"/>
                    </a:cubicBezTo>
                    <a:cubicBezTo>
                      <a:pt x="3" y="0"/>
                      <a:pt x="3" y="1"/>
                      <a:pt x="4" y="2"/>
                    </a:cubicBezTo>
                    <a:cubicBezTo>
                      <a:pt x="4" y="3"/>
                      <a:pt x="4" y="4"/>
                      <a:pt x="3" y="5"/>
                    </a:cubicBezTo>
                    <a:cubicBezTo>
                      <a:pt x="2" y="5"/>
                      <a:pt x="1" y="5"/>
                      <a:pt x="1" y="4"/>
                    </a:cubicBezTo>
                    <a:cubicBezTo>
                      <a:pt x="2" y="4"/>
                      <a:pt x="2" y="4"/>
                      <a:pt x="2" y="4"/>
                    </a:cubicBezTo>
                    <a:cubicBezTo>
                      <a:pt x="2" y="4"/>
                      <a:pt x="2" y="4"/>
                      <a:pt x="3" y="4"/>
                    </a:cubicBezTo>
                    <a:cubicBezTo>
                      <a:pt x="4" y="4"/>
                      <a:pt x="3" y="3"/>
                      <a:pt x="3" y="3"/>
                    </a:cubicBezTo>
                    <a:cubicBezTo>
                      <a:pt x="3" y="2"/>
                      <a:pt x="2" y="1"/>
                      <a:pt x="2" y="1"/>
                    </a:cubicBezTo>
                    <a:cubicBezTo>
                      <a:pt x="1" y="1"/>
                      <a:pt x="1" y="1"/>
                      <a:pt x="1" y="2"/>
                    </a:cubicBezTo>
                    <a:cubicBezTo>
                      <a:pt x="2" y="3"/>
                      <a:pt x="2" y="3"/>
                      <a:pt x="2" y="3"/>
                    </a:cubicBezTo>
                    <a:cubicBezTo>
                      <a:pt x="2" y="3"/>
                      <a:pt x="2" y="3"/>
                      <a:pt x="2" y="3"/>
                    </a:cubicBezTo>
                    <a:cubicBezTo>
                      <a:pt x="2" y="3"/>
                      <a:pt x="2" y="3"/>
                      <a:pt x="2" y="3"/>
                    </a:cubicBezTo>
                    <a:cubicBezTo>
                      <a:pt x="1" y="4"/>
                      <a:pt x="1" y="4"/>
                      <a:pt x="1" y="4"/>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677">
                <a:extLst>
                  <a:ext uri="{FF2B5EF4-FFF2-40B4-BE49-F238E27FC236}">
                    <a16:creationId xmlns:a16="http://schemas.microsoft.com/office/drawing/2014/main" id="{323277F7-4722-41F0-B73F-86E66B0F3B6B}"/>
                  </a:ext>
                </a:extLst>
              </p:cNvPr>
              <p:cNvSpPr>
                <a:spLocks noEditPoints="1"/>
              </p:cNvSpPr>
              <p:nvPr/>
            </p:nvSpPr>
            <p:spPr bwMode="auto">
              <a:xfrm>
                <a:off x="4928780" y="1373836"/>
                <a:ext cx="12623" cy="12623"/>
              </a:xfrm>
              <a:custGeom>
                <a:avLst/>
                <a:gdLst>
                  <a:gd name="T0" fmla="*/ 3 w 4"/>
                  <a:gd name="T1" fmla="*/ 1 h 4"/>
                  <a:gd name="T2" fmla="*/ 3 w 4"/>
                  <a:gd name="T3" fmla="*/ 4 h 4"/>
                  <a:gd name="T4" fmla="*/ 0 w 4"/>
                  <a:gd name="T5" fmla="*/ 3 h 4"/>
                  <a:gd name="T6" fmla="*/ 1 w 4"/>
                  <a:gd name="T7" fmla="*/ 0 h 4"/>
                  <a:gd name="T8" fmla="*/ 3 w 4"/>
                  <a:gd name="T9" fmla="*/ 1 h 4"/>
                  <a:gd name="T10" fmla="*/ 1 w 4"/>
                  <a:gd name="T11" fmla="*/ 1 h 4"/>
                  <a:gd name="T12" fmla="*/ 1 w 4"/>
                  <a:gd name="T13" fmla="*/ 2 h 4"/>
                  <a:gd name="T14" fmla="*/ 2 w 4"/>
                  <a:gd name="T15" fmla="*/ 4 h 4"/>
                  <a:gd name="T16" fmla="*/ 3 w 4"/>
                  <a:gd name="T17" fmla="*/ 2 h 4"/>
                  <a:gd name="T18" fmla="*/ 1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1"/>
                    </a:moveTo>
                    <a:cubicBezTo>
                      <a:pt x="4" y="3"/>
                      <a:pt x="4" y="3"/>
                      <a:pt x="3" y="4"/>
                    </a:cubicBezTo>
                    <a:cubicBezTo>
                      <a:pt x="2" y="4"/>
                      <a:pt x="1" y="4"/>
                      <a:pt x="0" y="3"/>
                    </a:cubicBezTo>
                    <a:cubicBezTo>
                      <a:pt x="0" y="2"/>
                      <a:pt x="0" y="1"/>
                      <a:pt x="1" y="0"/>
                    </a:cubicBezTo>
                    <a:cubicBezTo>
                      <a:pt x="2" y="0"/>
                      <a:pt x="3" y="0"/>
                      <a:pt x="3" y="1"/>
                    </a:cubicBezTo>
                    <a:close/>
                    <a:moveTo>
                      <a:pt x="1" y="1"/>
                    </a:moveTo>
                    <a:cubicBezTo>
                      <a:pt x="1" y="1"/>
                      <a:pt x="1" y="2"/>
                      <a:pt x="1" y="2"/>
                    </a:cubicBezTo>
                    <a:cubicBezTo>
                      <a:pt x="1" y="3"/>
                      <a:pt x="2" y="4"/>
                      <a:pt x="2" y="4"/>
                    </a:cubicBezTo>
                    <a:cubicBezTo>
                      <a:pt x="3" y="3"/>
                      <a:pt x="3" y="3"/>
                      <a:pt x="3" y="2"/>
                    </a:cubicBezTo>
                    <a:cubicBezTo>
                      <a:pt x="2" y="1"/>
                      <a:pt x="2" y="0"/>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678">
                <a:extLst>
                  <a:ext uri="{FF2B5EF4-FFF2-40B4-BE49-F238E27FC236}">
                    <a16:creationId xmlns:a16="http://schemas.microsoft.com/office/drawing/2014/main" id="{8BA4CD59-82FD-45B8-8879-F22A34782202}"/>
                  </a:ext>
                </a:extLst>
              </p:cNvPr>
              <p:cNvSpPr>
                <a:spLocks noEditPoints="1"/>
              </p:cNvSpPr>
              <p:nvPr/>
            </p:nvSpPr>
            <p:spPr bwMode="auto">
              <a:xfrm>
                <a:off x="4916157" y="1376992"/>
                <a:ext cx="15778" cy="15778"/>
              </a:xfrm>
              <a:custGeom>
                <a:avLst/>
                <a:gdLst>
                  <a:gd name="T0" fmla="*/ 5 w 5"/>
                  <a:gd name="T1" fmla="*/ 4 h 5"/>
                  <a:gd name="T2" fmla="*/ 4 w 5"/>
                  <a:gd name="T3" fmla="*/ 4 h 5"/>
                  <a:gd name="T4" fmla="*/ 1 w 5"/>
                  <a:gd name="T5" fmla="*/ 4 h 5"/>
                  <a:gd name="T6" fmla="*/ 2 w 5"/>
                  <a:gd name="T7" fmla="*/ 1 h 5"/>
                  <a:gd name="T8" fmla="*/ 3 w 5"/>
                  <a:gd name="T9" fmla="*/ 0 h 5"/>
                  <a:gd name="T10" fmla="*/ 5 w 5"/>
                  <a:gd name="T11" fmla="*/ 4 h 5"/>
                  <a:gd name="T12" fmla="*/ 2 w 5"/>
                  <a:gd name="T13" fmla="*/ 1 h 5"/>
                  <a:gd name="T14" fmla="*/ 2 w 5"/>
                  <a:gd name="T15" fmla="*/ 1 h 5"/>
                  <a:gd name="T16" fmla="*/ 2 w 5"/>
                  <a:gd name="T17" fmla="*/ 3 h 5"/>
                  <a:gd name="T18" fmla="*/ 3 w 5"/>
                  <a:gd name="T19" fmla="*/ 4 h 5"/>
                  <a:gd name="T20" fmla="*/ 4 w 5"/>
                  <a:gd name="T21" fmla="*/ 4 h 5"/>
                  <a:gd name="T22" fmla="*/ 2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4"/>
                    </a:moveTo>
                    <a:cubicBezTo>
                      <a:pt x="4" y="4"/>
                      <a:pt x="4" y="4"/>
                      <a:pt x="4" y="4"/>
                    </a:cubicBezTo>
                    <a:cubicBezTo>
                      <a:pt x="3" y="5"/>
                      <a:pt x="2" y="5"/>
                      <a:pt x="1" y="4"/>
                    </a:cubicBezTo>
                    <a:cubicBezTo>
                      <a:pt x="0" y="2"/>
                      <a:pt x="1" y="1"/>
                      <a:pt x="2" y="1"/>
                    </a:cubicBezTo>
                    <a:cubicBezTo>
                      <a:pt x="3" y="0"/>
                      <a:pt x="3" y="0"/>
                      <a:pt x="3" y="0"/>
                    </a:cubicBezTo>
                    <a:lnTo>
                      <a:pt x="5" y="4"/>
                    </a:lnTo>
                    <a:close/>
                    <a:moveTo>
                      <a:pt x="2" y="1"/>
                    </a:moveTo>
                    <a:cubicBezTo>
                      <a:pt x="2" y="1"/>
                      <a:pt x="2" y="1"/>
                      <a:pt x="2" y="1"/>
                    </a:cubicBezTo>
                    <a:cubicBezTo>
                      <a:pt x="1" y="2"/>
                      <a:pt x="1" y="2"/>
                      <a:pt x="2" y="3"/>
                    </a:cubicBezTo>
                    <a:cubicBezTo>
                      <a:pt x="2" y="4"/>
                      <a:pt x="3" y="4"/>
                      <a:pt x="3" y="4"/>
                    </a:cubicBezTo>
                    <a:cubicBezTo>
                      <a:pt x="4" y="4"/>
                      <a:pt x="4" y="4"/>
                      <a:pt x="4" y="4"/>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679">
                <a:extLst>
                  <a:ext uri="{FF2B5EF4-FFF2-40B4-BE49-F238E27FC236}">
                    <a16:creationId xmlns:a16="http://schemas.microsoft.com/office/drawing/2014/main" id="{A2EB47BA-CB74-42B8-AA9A-A6496703549D}"/>
                  </a:ext>
                </a:extLst>
              </p:cNvPr>
              <p:cNvSpPr>
                <a:spLocks noEditPoints="1"/>
              </p:cNvSpPr>
              <p:nvPr/>
            </p:nvSpPr>
            <p:spPr bwMode="auto">
              <a:xfrm>
                <a:off x="4903535" y="1386459"/>
                <a:ext cx="12623" cy="15778"/>
              </a:xfrm>
              <a:custGeom>
                <a:avLst/>
                <a:gdLst>
                  <a:gd name="T0" fmla="*/ 4 w 4"/>
                  <a:gd name="T1" fmla="*/ 4 h 5"/>
                  <a:gd name="T2" fmla="*/ 3 w 4"/>
                  <a:gd name="T3" fmla="*/ 4 h 5"/>
                  <a:gd name="T4" fmla="*/ 2 w 4"/>
                  <a:gd name="T5" fmla="*/ 4 h 5"/>
                  <a:gd name="T6" fmla="*/ 2 w 4"/>
                  <a:gd name="T7" fmla="*/ 3 h 5"/>
                  <a:gd name="T8" fmla="*/ 2 w 4"/>
                  <a:gd name="T9" fmla="*/ 3 h 5"/>
                  <a:gd name="T10" fmla="*/ 0 w 4"/>
                  <a:gd name="T11" fmla="*/ 3 h 5"/>
                  <a:gd name="T12" fmla="*/ 1 w 4"/>
                  <a:gd name="T13" fmla="*/ 1 h 5"/>
                  <a:gd name="T14" fmla="*/ 2 w 4"/>
                  <a:gd name="T15" fmla="*/ 0 h 5"/>
                  <a:gd name="T16" fmla="*/ 4 w 4"/>
                  <a:gd name="T17" fmla="*/ 4 h 5"/>
                  <a:gd name="T18" fmla="*/ 2 w 4"/>
                  <a:gd name="T19" fmla="*/ 1 h 5"/>
                  <a:gd name="T20" fmla="*/ 1 w 4"/>
                  <a:gd name="T21" fmla="*/ 1 h 5"/>
                  <a:gd name="T22" fmla="*/ 1 w 4"/>
                  <a:gd name="T23" fmla="*/ 2 h 5"/>
                  <a:gd name="T24" fmla="*/ 2 w 4"/>
                  <a:gd name="T25" fmla="*/ 2 h 5"/>
                  <a:gd name="T26" fmla="*/ 2 w 4"/>
                  <a:gd name="T27" fmla="*/ 2 h 5"/>
                  <a:gd name="T28" fmla="*/ 2 w 4"/>
                  <a:gd name="T29" fmla="*/ 1 h 5"/>
                  <a:gd name="T30" fmla="*/ 3 w 4"/>
                  <a:gd name="T31" fmla="*/ 3 h 5"/>
                  <a:gd name="T32" fmla="*/ 3 w 4"/>
                  <a:gd name="T33" fmla="*/ 3 h 5"/>
                  <a:gd name="T34" fmla="*/ 2 w 4"/>
                  <a:gd name="T35" fmla="*/ 4 h 5"/>
                  <a:gd name="T36" fmla="*/ 3 w 4"/>
                  <a:gd name="T37" fmla="*/ 4 h 5"/>
                  <a:gd name="T38" fmla="*/ 3 w 4"/>
                  <a:gd name="T39" fmla="*/ 4 h 5"/>
                  <a:gd name="T40" fmla="*/ 3 w 4"/>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4" y="4"/>
                    </a:moveTo>
                    <a:cubicBezTo>
                      <a:pt x="3" y="4"/>
                      <a:pt x="3" y="4"/>
                      <a:pt x="3" y="4"/>
                    </a:cubicBezTo>
                    <a:cubicBezTo>
                      <a:pt x="3" y="5"/>
                      <a:pt x="2" y="5"/>
                      <a:pt x="2" y="4"/>
                    </a:cubicBezTo>
                    <a:cubicBezTo>
                      <a:pt x="1" y="4"/>
                      <a:pt x="2" y="3"/>
                      <a:pt x="2" y="3"/>
                    </a:cubicBezTo>
                    <a:cubicBezTo>
                      <a:pt x="2" y="3"/>
                      <a:pt x="2" y="3"/>
                      <a:pt x="2" y="3"/>
                    </a:cubicBezTo>
                    <a:cubicBezTo>
                      <a:pt x="1" y="3"/>
                      <a:pt x="1" y="3"/>
                      <a:pt x="0" y="3"/>
                    </a:cubicBezTo>
                    <a:cubicBezTo>
                      <a:pt x="0" y="2"/>
                      <a:pt x="1" y="1"/>
                      <a:pt x="1" y="1"/>
                    </a:cubicBezTo>
                    <a:cubicBezTo>
                      <a:pt x="2" y="0"/>
                      <a:pt x="2" y="0"/>
                      <a:pt x="2" y="0"/>
                    </a:cubicBezTo>
                    <a:lnTo>
                      <a:pt x="4" y="4"/>
                    </a:lnTo>
                    <a:close/>
                    <a:moveTo>
                      <a:pt x="2" y="1"/>
                    </a:moveTo>
                    <a:cubicBezTo>
                      <a:pt x="1" y="1"/>
                      <a:pt x="1" y="1"/>
                      <a:pt x="1" y="1"/>
                    </a:cubicBezTo>
                    <a:cubicBezTo>
                      <a:pt x="1" y="1"/>
                      <a:pt x="1" y="2"/>
                      <a:pt x="1" y="2"/>
                    </a:cubicBezTo>
                    <a:cubicBezTo>
                      <a:pt x="1" y="3"/>
                      <a:pt x="2" y="3"/>
                      <a:pt x="2" y="2"/>
                    </a:cubicBezTo>
                    <a:cubicBezTo>
                      <a:pt x="2" y="2"/>
                      <a:pt x="2" y="2"/>
                      <a:pt x="2" y="2"/>
                    </a:cubicBezTo>
                    <a:lnTo>
                      <a:pt x="2" y="1"/>
                    </a:lnTo>
                    <a:close/>
                    <a:moveTo>
                      <a:pt x="3" y="3"/>
                    </a:moveTo>
                    <a:cubicBezTo>
                      <a:pt x="3" y="3"/>
                      <a:pt x="3" y="3"/>
                      <a:pt x="3" y="3"/>
                    </a:cubicBezTo>
                    <a:cubicBezTo>
                      <a:pt x="2" y="3"/>
                      <a:pt x="2" y="3"/>
                      <a:pt x="2" y="4"/>
                    </a:cubicBezTo>
                    <a:cubicBezTo>
                      <a:pt x="3" y="4"/>
                      <a:pt x="3" y="4"/>
                      <a:pt x="3" y="4"/>
                    </a:cubicBezTo>
                    <a:cubicBezTo>
                      <a:pt x="3" y="4"/>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680">
                <a:extLst>
                  <a:ext uri="{FF2B5EF4-FFF2-40B4-BE49-F238E27FC236}">
                    <a16:creationId xmlns:a16="http://schemas.microsoft.com/office/drawing/2014/main" id="{3A0E2282-9A90-4343-90FB-90D4B1DED1E6}"/>
                  </a:ext>
                </a:extLst>
              </p:cNvPr>
              <p:cNvSpPr>
                <a:spLocks/>
              </p:cNvSpPr>
              <p:nvPr/>
            </p:nvSpPr>
            <p:spPr bwMode="auto">
              <a:xfrm>
                <a:off x="4894068" y="1392770"/>
                <a:ext cx="15778" cy="15778"/>
              </a:xfrm>
              <a:custGeom>
                <a:avLst/>
                <a:gdLst>
                  <a:gd name="T0" fmla="*/ 10 w 10"/>
                  <a:gd name="T1" fmla="*/ 6 h 10"/>
                  <a:gd name="T2" fmla="*/ 6 w 10"/>
                  <a:gd name="T3" fmla="*/ 10 h 10"/>
                  <a:gd name="T4" fmla="*/ 4 w 10"/>
                  <a:gd name="T5" fmla="*/ 8 h 10"/>
                  <a:gd name="T6" fmla="*/ 8 w 10"/>
                  <a:gd name="T7" fmla="*/ 6 h 10"/>
                  <a:gd name="T8" fmla="*/ 6 w 10"/>
                  <a:gd name="T9" fmla="*/ 6 h 10"/>
                  <a:gd name="T10" fmla="*/ 4 w 10"/>
                  <a:gd name="T11" fmla="*/ 6 h 10"/>
                  <a:gd name="T12" fmla="*/ 2 w 10"/>
                  <a:gd name="T13" fmla="*/ 6 h 10"/>
                  <a:gd name="T14" fmla="*/ 6 w 10"/>
                  <a:gd name="T15" fmla="*/ 4 h 10"/>
                  <a:gd name="T16" fmla="*/ 4 w 10"/>
                  <a:gd name="T17" fmla="*/ 2 h 10"/>
                  <a:gd name="T18" fmla="*/ 2 w 10"/>
                  <a:gd name="T19" fmla="*/ 4 h 10"/>
                  <a:gd name="T20" fmla="*/ 0 w 10"/>
                  <a:gd name="T21" fmla="*/ 4 h 10"/>
                  <a:gd name="T22" fmla="*/ 4 w 10"/>
                  <a:gd name="T23" fmla="*/ 0 h 10"/>
                  <a:gd name="T24" fmla="*/ 10 w 10"/>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6"/>
                    </a:moveTo>
                    <a:lnTo>
                      <a:pt x="6" y="10"/>
                    </a:lnTo>
                    <a:lnTo>
                      <a:pt x="4" y="8"/>
                    </a:lnTo>
                    <a:lnTo>
                      <a:pt x="8" y="6"/>
                    </a:lnTo>
                    <a:lnTo>
                      <a:pt x="6" y="6"/>
                    </a:lnTo>
                    <a:lnTo>
                      <a:pt x="4" y="6"/>
                    </a:lnTo>
                    <a:lnTo>
                      <a:pt x="2" y="6"/>
                    </a:lnTo>
                    <a:lnTo>
                      <a:pt x="6" y="4"/>
                    </a:lnTo>
                    <a:lnTo>
                      <a:pt x="4" y="2"/>
                    </a:lnTo>
                    <a:lnTo>
                      <a:pt x="2" y="4"/>
                    </a:lnTo>
                    <a:lnTo>
                      <a:pt x="0" y="4"/>
                    </a:lnTo>
                    <a:lnTo>
                      <a:pt x="4" y="0"/>
                    </a:lnTo>
                    <a:lnTo>
                      <a:pt x="1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681">
                <a:extLst>
                  <a:ext uri="{FF2B5EF4-FFF2-40B4-BE49-F238E27FC236}">
                    <a16:creationId xmlns:a16="http://schemas.microsoft.com/office/drawing/2014/main" id="{684F3E72-CEA9-4CD9-BC6A-6C3109CDA061}"/>
                  </a:ext>
                </a:extLst>
              </p:cNvPr>
              <p:cNvSpPr>
                <a:spLocks/>
              </p:cNvSpPr>
              <p:nvPr/>
            </p:nvSpPr>
            <p:spPr bwMode="auto">
              <a:xfrm>
                <a:off x="4878289" y="1402237"/>
                <a:ext cx="18934" cy="18934"/>
              </a:xfrm>
              <a:custGeom>
                <a:avLst/>
                <a:gdLst>
                  <a:gd name="T0" fmla="*/ 12 w 12"/>
                  <a:gd name="T1" fmla="*/ 6 h 12"/>
                  <a:gd name="T2" fmla="*/ 10 w 12"/>
                  <a:gd name="T3" fmla="*/ 8 h 12"/>
                  <a:gd name="T4" fmla="*/ 4 w 12"/>
                  <a:gd name="T5" fmla="*/ 4 h 12"/>
                  <a:gd name="T6" fmla="*/ 4 w 12"/>
                  <a:gd name="T7" fmla="*/ 4 h 12"/>
                  <a:gd name="T8" fmla="*/ 8 w 12"/>
                  <a:gd name="T9" fmla="*/ 10 h 12"/>
                  <a:gd name="T10" fmla="*/ 6 w 12"/>
                  <a:gd name="T11" fmla="*/ 12 h 12"/>
                  <a:gd name="T12" fmla="*/ 0 w 12"/>
                  <a:gd name="T13" fmla="*/ 6 h 12"/>
                  <a:gd name="T14" fmla="*/ 2 w 12"/>
                  <a:gd name="T15" fmla="*/ 6 h 12"/>
                  <a:gd name="T16" fmla="*/ 6 w 12"/>
                  <a:gd name="T17" fmla="*/ 10 h 12"/>
                  <a:gd name="T18" fmla="*/ 6 w 12"/>
                  <a:gd name="T19" fmla="*/ 10 h 12"/>
                  <a:gd name="T20" fmla="*/ 4 w 12"/>
                  <a:gd name="T21" fmla="*/ 4 h 12"/>
                  <a:gd name="T22" fmla="*/ 4 w 12"/>
                  <a:gd name="T23" fmla="*/ 4 h 12"/>
                  <a:gd name="T24" fmla="*/ 10 w 12"/>
                  <a:gd name="T25" fmla="*/ 6 h 12"/>
                  <a:gd name="T26" fmla="*/ 10 w 12"/>
                  <a:gd name="T27" fmla="*/ 6 h 12"/>
                  <a:gd name="T28" fmla="*/ 6 w 12"/>
                  <a:gd name="T29" fmla="*/ 2 h 12"/>
                  <a:gd name="T30" fmla="*/ 6 w 12"/>
                  <a:gd name="T31" fmla="*/ 0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lnTo>
                      <a:pt x="10" y="8"/>
                    </a:lnTo>
                    <a:lnTo>
                      <a:pt x="4" y="4"/>
                    </a:lnTo>
                    <a:lnTo>
                      <a:pt x="4" y="4"/>
                    </a:lnTo>
                    <a:lnTo>
                      <a:pt x="8" y="10"/>
                    </a:lnTo>
                    <a:lnTo>
                      <a:pt x="6" y="12"/>
                    </a:lnTo>
                    <a:lnTo>
                      <a:pt x="0" y="6"/>
                    </a:lnTo>
                    <a:lnTo>
                      <a:pt x="2" y="6"/>
                    </a:lnTo>
                    <a:lnTo>
                      <a:pt x="6" y="10"/>
                    </a:lnTo>
                    <a:lnTo>
                      <a:pt x="6" y="10"/>
                    </a:lnTo>
                    <a:lnTo>
                      <a:pt x="4" y="4"/>
                    </a:lnTo>
                    <a:lnTo>
                      <a:pt x="4" y="4"/>
                    </a:lnTo>
                    <a:lnTo>
                      <a:pt x="10" y="6"/>
                    </a:lnTo>
                    <a:lnTo>
                      <a:pt x="10" y="6"/>
                    </a:lnTo>
                    <a:lnTo>
                      <a:pt x="6" y="2"/>
                    </a:lnTo>
                    <a:lnTo>
                      <a:pt x="6" y="0"/>
                    </a:lnTo>
                    <a:lnTo>
                      <a:pt x="1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682">
                <a:extLst>
                  <a:ext uri="{FF2B5EF4-FFF2-40B4-BE49-F238E27FC236}">
                    <a16:creationId xmlns:a16="http://schemas.microsoft.com/office/drawing/2014/main" id="{3B6530A2-5815-4CCA-902E-71E2A14F6DB6}"/>
                  </a:ext>
                </a:extLst>
              </p:cNvPr>
              <p:cNvSpPr>
                <a:spLocks/>
              </p:cNvSpPr>
              <p:nvPr/>
            </p:nvSpPr>
            <p:spPr bwMode="auto">
              <a:xfrm>
                <a:off x="4871978" y="1414860"/>
                <a:ext cx="15778" cy="14200"/>
              </a:xfrm>
              <a:custGeom>
                <a:avLst/>
                <a:gdLst>
                  <a:gd name="T0" fmla="*/ 4 w 10"/>
                  <a:gd name="T1" fmla="*/ 4 h 9"/>
                  <a:gd name="T2" fmla="*/ 10 w 10"/>
                  <a:gd name="T3" fmla="*/ 4 h 9"/>
                  <a:gd name="T4" fmla="*/ 8 w 10"/>
                  <a:gd name="T5" fmla="*/ 6 h 9"/>
                  <a:gd name="T6" fmla="*/ 6 w 10"/>
                  <a:gd name="T7" fmla="*/ 6 h 9"/>
                  <a:gd name="T8" fmla="*/ 6 w 10"/>
                  <a:gd name="T9" fmla="*/ 7 h 9"/>
                  <a:gd name="T10" fmla="*/ 4 w 10"/>
                  <a:gd name="T11" fmla="*/ 9 h 9"/>
                  <a:gd name="T12" fmla="*/ 4 w 10"/>
                  <a:gd name="T13" fmla="*/ 4 h 9"/>
                  <a:gd name="T14" fmla="*/ 0 w 10"/>
                  <a:gd name="T15" fmla="*/ 2 h 9"/>
                  <a:gd name="T16" fmla="*/ 2 w 10"/>
                  <a:gd name="T17" fmla="*/ 0 h 9"/>
                  <a:gd name="T18" fmla="*/ 4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4" y="4"/>
                    </a:moveTo>
                    <a:lnTo>
                      <a:pt x="10" y="4"/>
                    </a:lnTo>
                    <a:lnTo>
                      <a:pt x="8" y="6"/>
                    </a:lnTo>
                    <a:lnTo>
                      <a:pt x="6" y="6"/>
                    </a:lnTo>
                    <a:lnTo>
                      <a:pt x="6" y="7"/>
                    </a:lnTo>
                    <a:lnTo>
                      <a:pt x="4" y="9"/>
                    </a:lnTo>
                    <a:lnTo>
                      <a:pt x="4" y="4"/>
                    </a:lnTo>
                    <a:lnTo>
                      <a:pt x="0" y="2"/>
                    </a:lnTo>
                    <a:lnTo>
                      <a:pt x="2"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683">
                <a:extLst>
                  <a:ext uri="{FF2B5EF4-FFF2-40B4-BE49-F238E27FC236}">
                    <a16:creationId xmlns:a16="http://schemas.microsoft.com/office/drawing/2014/main" id="{2F58DC3E-8B1E-4506-9441-1B71830FA1DA}"/>
                  </a:ext>
                </a:extLst>
              </p:cNvPr>
              <p:cNvSpPr>
                <a:spLocks/>
              </p:cNvSpPr>
              <p:nvPr/>
            </p:nvSpPr>
            <p:spPr bwMode="auto">
              <a:xfrm>
                <a:off x="4862511" y="1425905"/>
                <a:ext cx="12623" cy="12623"/>
              </a:xfrm>
              <a:custGeom>
                <a:avLst/>
                <a:gdLst>
                  <a:gd name="T0" fmla="*/ 3 w 4"/>
                  <a:gd name="T1" fmla="*/ 3 h 4"/>
                  <a:gd name="T2" fmla="*/ 3 w 4"/>
                  <a:gd name="T3" fmla="*/ 3 h 4"/>
                  <a:gd name="T4" fmla="*/ 3 w 4"/>
                  <a:gd name="T5" fmla="*/ 2 h 4"/>
                  <a:gd name="T6" fmla="*/ 1 w 4"/>
                  <a:gd name="T7" fmla="*/ 2 h 4"/>
                  <a:gd name="T8" fmla="*/ 1 w 4"/>
                  <a:gd name="T9" fmla="*/ 0 h 4"/>
                  <a:gd name="T10" fmla="*/ 1 w 4"/>
                  <a:gd name="T11" fmla="*/ 0 h 4"/>
                  <a:gd name="T12" fmla="*/ 2 w 4"/>
                  <a:gd name="T13" fmla="*/ 0 h 4"/>
                  <a:gd name="T14" fmla="*/ 1 w 4"/>
                  <a:gd name="T15" fmla="*/ 1 h 4"/>
                  <a:gd name="T16" fmla="*/ 1 w 4"/>
                  <a:gd name="T17" fmla="*/ 2 h 4"/>
                  <a:gd name="T18" fmla="*/ 4 w 4"/>
                  <a:gd name="T19" fmla="*/ 1 h 4"/>
                  <a:gd name="T20" fmla="*/ 4 w 4"/>
                  <a:gd name="T21" fmla="*/ 3 h 4"/>
                  <a:gd name="T22" fmla="*/ 3 w 4"/>
                  <a:gd name="T23" fmla="*/ 4 h 4"/>
                  <a:gd name="T24" fmla="*/ 3 w 4"/>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3"/>
                    </a:moveTo>
                    <a:cubicBezTo>
                      <a:pt x="3" y="3"/>
                      <a:pt x="3" y="3"/>
                      <a:pt x="3" y="3"/>
                    </a:cubicBezTo>
                    <a:cubicBezTo>
                      <a:pt x="4" y="2"/>
                      <a:pt x="4" y="2"/>
                      <a:pt x="3" y="2"/>
                    </a:cubicBezTo>
                    <a:cubicBezTo>
                      <a:pt x="3" y="2"/>
                      <a:pt x="2" y="3"/>
                      <a:pt x="1" y="2"/>
                    </a:cubicBezTo>
                    <a:cubicBezTo>
                      <a:pt x="0" y="2"/>
                      <a:pt x="0" y="1"/>
                      <a:pt x="1" y="0"/>
                    </a:cubicBezTo>
                    <a:cubicBezTo>
                      <a:pt x="1" y="0"/>
                      <a:pt x="1" y="0"/>
                      <a:pt x="1" y="0"/>
                    </a:cubicBezTo>
                    <a:cubicBezTo>
                      <a:pt x="2" y="0"/>
                      <a:pt x="2" y="0"/>
                      <a:pt x="2" y="0"/>
                    </a:cubicBezTo>
                    <a:cubicBezTo>
                      <a:pt x="2" y="0"/>
                      <a:pt x="1" y="0"/>
                      <a:pt x="1" y="1"/>
                    </a:cubicBezTo>
                    <a:cubicBezTo>
                      <a:pt x="1" y="1"/>
                      <a:pt x="1" y="1"/>
                      <a:pt x="1" y="2"/>
                    </a:cubicBezTo>
                    <a:cubicBezTo>
                      <a:pt x="2" y="2"/>
                      <a:pt x="3" y="1"/>
                      <a:pt x="4" y="1"/>
                    </a:cubicBezTo>
                    <a:cubicBezTo>
                      <a:pt x="4" y="2"/>
                      <a:pt x="4" y="2"/>
                      <a:pt x="4" y="3"/>
                    </a:cubicBezTo>
                    <a:cubicBezTo>
                      <a:pt x="3" y="3"/>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684">
                <a:extLst>
                  <a:ext uri="{FF2B5EF4-FFF2-40B4-BE49-F238E27FC236}">
                    <a16:creationId xmlns:a16="http://schemas.microsoft.com/office/drawing/2014/main" id="{AA7E7E53-1487-407A-B41D-881AF6BEF116}"/>
                  </a:ext>
                </a:extLst>
              </p:cNvPr>
              <p:cNvSpPr>
                <a:spLocks/>
              </p:cNvSpPr>
              <p:nvPr/>
            </p:nvSpPr>
            <p:spPr bwMode="auto">
              <a:xfrm>
                <a:off x="4859355" y="1435372"/>
                <a:ext cx="12623" cy="9467"/>
              </a:xfrm>
              <a:custGeom>
                <a:avLst/>
                <a:gdLst>
                  <a:gd name="T0" fmla="*/ 6 w 8"/>
                  <a:gd name="T1" fmla="*/ 4 h 6"/>
                  <a:gd name="T2" fmla="*/ 6 w 8"/>
                  <a:gd name="T3" fmla="*/ 2 h 6"/>
                  <a:gd name="T4" fmla="*/ 8 w 8"/>
                  <a:gd name="T5" fmla="*/ 2 h 6"/>
                  <a:gd name="T6" fmla="*/ 4 w 8"/>
                  <a:gd name="T7" fmla="*/ 6 h 6"/>
                  <a:gd name="T8" fmla="*/ 4 w 8"/>
                  <a:gd name="T9" fmla="*/ 6 h 6"/>
                  <a:gd name="T10" fmla="*/ 4 w 8"/>
                  <a:gd name="T11" fmla="*/ 4 h 6"/>
                  <a:gd name="T12" fmla="*/ 0 w 8"/>
                  <a:gd name="T13" fmla="*/ 0 h 6"/>
                  <a:gd name="T14" fmla="*/ 0 w 8"/>
                  <a:gd name="T15" fmla="*/ 0 h 6"/>
                  <a:gd name="T16" fmla="*/ 6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6" y="4"/>
                    </a:moveTo>
                    <a:lnTo>
                      <a:pt x="6" y="2"/>
                    </a:lnTo>
                    <a:lnTo>
                      <a:pt x="8" y="2"/>
                    </a:lnTo>
                    <a:lnTo>
                      <a:pt x="4" y="6"/>
                    </a:lnTo>
                    <a:lnTo>
                      <a:pt x="4" y="6"/>
                    </a:lnTo>
                    <a:lnTo>
                      <a:pt x="4" y="4"/>
                    </a:lnTo>
                    <a:lnTo>
                      <a:pt x="0" y="0"/>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685">
                <a:extLst>
                  <a:ext uri="{FF2B5EF4-FFF2-40B4-BE49-F238E27FC236}">
                    <a16:creationId xmlns:a16="http://schemas.microsoft.com/office/drawing/2014/main" id="{590562A8-86BD-4FE9-890F-1527AAFA6C02}"/>
                  </a:ext>
                </a:extLst>
              </p:cNvPr>
              <p:cNvSpPr>
                <a:spLocks noEditPoints="1"/>
              </p:cNvSpPr>
              <p:nvPr/>
            </p:nvSpPr>
            <p:spPr bwMode="auto">
              <a:xfrm>
                <a:off x="4849888" y="1441684"/>
                <a:ext cx="15778" cy="12623"/>
              </a:xfrm>
              <a:custGeom>
                <a:avLst/>
                <a:gdLst>
                  <a:gd name="T0" fmla="*/ 5 w 5"/>
                  <a:gd name="T1" fmla="*/ 2 h 4"/>
                  <a:gd name="T2" fmla="*/ 5 w 5"/>
                  <a:gd name="T3" fmla="*/ 2 h 4"/>
                  <a:gd name="T4" fmla="*/ 3 w 5"/>
                  <a:gd name="T5" fmla="*/ 3 h 4"/>
                  <a:gd name="T6" fmla="*/ 3 w 5"/>
                  <a:gd name="T7" fmla="*/ 2 h 4"/>
                  <a:gd name="T8" fmla="*/ 3 w 5"/>
                  <a:gd name="T9" fmla="*/ 2 h 4"/>
                  <a:gd name="T10" fmla="*/ 1 w 5"/>
                  <a:gd name="T11" fmla="*/ 2 h 4"/>
                  <a:gd name="T12" fmla="*/ 0 w 5"/>
                  <a:gd name="T13" fmla="*/ 2 h 4"/>
                  <a:gd name="T14" fmla="*/ 1 w 5"/>
                  <a:gd name="T15" fmla="*/ 1 h 4"/>
                  <a:gd name="T16" fmla="*/ 1 w 5"/>
                  <a:gd name="T17" fmla="*/ 2 h 4"/>
                  <a:gd name="T18" fmla="*/ 3 w 5"/>
                  <a:gd name="T19" fmla="*/ 1 h 4"/>
                  <a:gd name="T20" fmla="*/ 3 w 5"/>
                  <a:gd name="T21" fmla="*/ 1 h 4"/>
                  <a:gd name="T22" fmla="*/ 1 w 5"/>
                  <a:gd name="T23" fmla="*/ 0 h 4"/>
                  <a:gd name="T24" fmla="*/ 2 w 5"/>
                  <a:gd name="T25" fmla="*/ 0 h 4"/>
                  <a:gd name="T26" fmla="*/ 5 w 5"/>
                  <a:gd name="T27" fmla="*/ 2 h 4"/>
                  <a:gd name="T28" fmla="*/ 3 w 5"/>
                  <a:gd name="T29" fmla="*/ 1 h 4"/>
                  <a:gd name="T30" fmla="*/ 3 w 5"/>
                  <a:gd name="T31" fmla="*/ 2 h 4"/>
                  <a:gd name="T32" fmla="*/ 3 w 5"/>
                  <a:gd name="T33" fmla="*/ 3 h 4"/>
                  <a:gd name="T34" fmla="*/ 4 w 5"/>
                  <a:gd name="T35" fmla="*/ 2 h 4"/>
                  <a:gd name="T36" fmla="*/ 4 w 5"/>
                  <a:gd name="T37" fmla="*/ 2 h 4"/>
                  <a:gd name="T38" fmla="*/ 3 w 5"/>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5" y="2"/>
                    </a:moveTo>
                    <a:cubicBezTo>
                      <a:pt x="5" y="2"/>
                      <a:pt x="5" y="2"/>
                      <a:pt x="5" y="2"/>
                    </a:cubicBezTo>
                    <a:cubicBezTo>
                      <a:pt x="4" y="3"/>
                      <a:pt x="4" y="4"/>
                      <a:pt x="3" y="3"/>
                    </a:cubicBezTo>
                    <a:cubicBezTo>
                      <a:pt x="2" y="3"/>
                      <a:pt x="3" y="3"/>
                      <a:pt x="3" y="2"/>
                    </a:cubicBezTo>
                    <a:cubicBezTo>
                      <a:pt x="3" y="2"/>
                      <a:pt x="3" y="2"/>
                      <a:pt x="3" y="2"/>
                    </a:cubicBezTo>
                    <a:cubicBezTo>
                      <a:pt x="2" y="3"/>
                      <a:pt x="2" y="3"/>
                      <a:pt x="1" y="2"/>
                    </a:cubicBezTo>
                    <a:cubicBezTo>
                      <a:pt x="0" y="2"/>
                      <a:pt x="0" y="2"/>
                      <a:pt x="0" y="2"/>
                    </a:cubicBezTo>
                    <a:cubicBezTo>
                      <a:pt x="1" y="1"/>
                      <a:pt x="1" y="1"/>
                      <a:pt x="1" y="1"/>
                    </a:cubicBezTo>
                    <a:cubicBezTo>
                      <a:pt x="1" y="2"/>
                      <a:pt x="1" y="2"/>
                      <a:pt x="1" y="2"/>
                    </a:cubicBezTo>
                    <a:cubicBezTo>
                      <a:pt x="2" y="2"/>
                      <a:pt x="2" y="2"/>
                      <a:pt x="3" y="1"/>
                    </a:cubicBezTo>
                    <a:cubicBezTo>
                      <a:pt x="3" y="1"/>
                      <a:pt x="3" y="1"/>
                      <a:pt x="3" y="1"/>
                    </a:cubicBezTo>
                    <a:cubicBezTo>
                      <a:pt x="1" y="0"/>
                      <a:pt x="1" y="0"/>
                      <a:pt x="1" y="0"/>
                    </a:cubicBezTo>
                    <a:cubicBezTo>
                      <a:pt x="2" y="0"/>
                      <a:pt x="2" y="0"/>
                      <a:pt x="2" y="0"/>
                    </a:cubicBezTo>
                    <a:lnTo>
                      <a:pt x="5" y="2"/>
                    </a:lnTo>
                    <a:close/>
                    <a:moveTo>
                      <a:pt x="3" y="1"/>
                    </a:moveTo>
                    <a:cubicBezTo>
                      <a:pt x="3" y="2"/>
                      <a:pt x="3" y="2"/>
                      <a:pt x="3" y="2"/>
                    </a:cubicBezTo>
                    <a:cubicBezTo>
                      <a:pt x="3" y="2"/>
                      <a:pt x="3" y="2"/>
                      <a:pt x="3" y="3"/>
                    </a:cubicBezTo>
                    <a:cubicBezTo>
                      <a:pt x="4" y="3"/>
                      <a:pt x="4" y="3"/>
                      <a:pt x="4" y="2"/>
                    </a:cubicBezTo>
                    <a:cubicBezTo>
                      <a:pt x="4" y="2"/>
                      <a:pt x="4" y="2"/>
                      <a:pt x="4" y="2"/>
                    </a:cubicBezTo>
                    <a:lnTo>
                      <a:pt x="3"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686">
                <a:extLst>
                  <a:ext uri="{FF2B5EF4-FFF2-40B4-BE49-F238E27FC236}">
                    <a16:creationId xmlns:a16="http://schemas.microsoft.com/office/drawing/2014/main" id="{371A81AB-5C57-43F8-BBDB-05A5A0F69A8E}"/>
                  </a:ext>
                </a:extLst>
              </p:cNvPr>
              <p:cNvSpPr>
                <a:spLocks/>
              </p:cNvSpPr>
              <p:nvPr/>
            </p:nvSpPr>
            <p:spPr bwMode="auto">
              <a:xfrm>
                <a:off x="4846732" y="1451151"/>
                <a:ext cx="15778" cy="12623"/>
              </a:xfrm>
              <a:custGeom>
                <a:avLst/>
                <a:gdLst>
                  <a:gd name="T0" fmla="*/ 10 w 10"/>
                  <a:gd name="T1" fmla="*/ 2 h 8"/>
                  <a:gd name="T2" fmla="*/ 8 w 10"/>
                  <a:gd name="T3" fmla="*/ 8 h 8"/>
                  <a:gd name="T4" fmla="*/ 6 w 10"/>
                  <a:gd name="T5" fmla="*/ 6 h 8"/>
                  <a:gd name="T6" fmla="*/ 8 w 10"/>
                  <a:gd name="T7" fmla="*/ 4 h 8"/>
                  <a:gd name="T8" fmla="*/ 6 w 10"/>
                  <a:gd name="T9" fmla="*/ 2 h 8"/>
                  <a:gd name="T10" fmla="*/ 4 w 10"/>
                  <a:gd name="T11" fmla="*/ 6 h 8"/>
                  <a:gd name="T12" fmla="*/ 4 w 10"/>
                  <a:gd name="T13" fmla="*/ 6 h 8"/>
                  <a:gd name="T14" fmla="*/ 4 w 10"/>
                  <a:gd name="T15" fmla="*/ 2 h 8"/>
                  <a:gd name="T16" fmla="*/ 2 w 10"/>
                  <a:gd name="T17" fmla="*/ 2 h 8"/>
                  <a:gd name="T18" fmla="*/ 0 w 10"/>
                  <a:gd name="T19" fmla="*/ 4 h 8"/>
                  <a:gd name="T20" fmla="*/ 0 w 10"/>
                  <a:gd name="T21" fmla="*/ 4 h 8"/>
                  <a:gd name="T22" fmla="*/ 2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8" y="8"/>
                    </a:lnTo>
                    <a:lnTo>
                      <a:pt x="6" y="6"/>
                    </a:lnTo>
                    <a:lnTo>
                      <a:pt x="8" y="4"/>
                    </a:lnTo>
                    <a:lnTo>
                      <a:pt x="6" y="2"/>
                    </a:lnTo>
                    <a:lnTo>
                      <a:pt x="4" y="6"/>
                    </a:lnTo>
                    <a:lnTo>
                      <a:pt x="4" y="6"/>
                    </a:lnTo>
                    <a:lnTo>
                      <a:pt x="4" y="2"/>
                    </a:lnTo>
                    <a:lnTo>
                      <a:pt x="2" y="2"/>
                    </a:lnTo>
                    <a:lnTo>
                      <a:pt x="0" y="4"/>
                    </a:lnTo>
                    <a:lnTo>
                      <a:pt x="0" y="4"/>
                    </a:lnTo>
                    <a:lnTo>
                      <a:pt x="2"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687">
                <a:extLst>
                  <a:ext uri="{FF2B5EF4-FFF2-40B4-BE49-F238E27FC236}">
                    <a16:creationId xmlns:a16="http://schemas.microsoft.com/office/drawing/2014/main" id="{0A8521A0-E58B-4FD9-9F98-81449DBCD446}"/>
                  </a:ext>
                </a:extLst>
              </p:cNvPr>
              <p:cNvSpPr>
                <a:spLocks/>
              </p:cNvSpPr>
              <p:nvPr/>
            </p:nvSpPr>
            <p:spPr bwMode="auto">
              <a:xfrm>
                <a:off x="4840421" y="1460618"/>
                <a:ext cx="15778" cy="12623"/>
              </a:xfrm>
              <a:custGeom>
                <a:avLst/>
                <a:gdLst>
                  <a:gd name="T0" fmla="*/ 10 w 10"/>
                  <a:gd name="T1" fmla="*/ 2 h 8"/>
                  <a:gd name="T2" fmla="*/ 10 w 10"/>
                  <a:gd name="T3" fmla="*/ 4 h 8"/>
                  <a:gd name="T4" fmla="*/ 4 w 10"/>
                  <a:gd name="T5" fmla="*/ 4 h 8"/>
                  <a:gd name="T6" fmla="*/ 4 w 10"/>
                  <a:gd name="T7" fmla="*/ 4 h 8"/>
                  <a:gd name="T8" fmla="*/ 8 w 10"/>
                  <a:gd name="T9" fmla="*/ 6 h 8"/>
                  <a:gd name="T10" fmla="*/ 8 w 10"/>
                  <a:gd name="T11" fmla="*/ 8 h 8"/>
                  <a:gd name="T12" fmla="*/ 0 w 10"/>
                  <a:gd name="T13" fmla="*/ 4 h 8"/>
                  <a:gd name="T14" fmla="*/ 2 w 10"/>
                  <a:gd name="T15" fmla="*/ 4 h 8"/>
                  <a:gd name="T16" fmla="*/ 8 w 10"/>
                  <a:gd name="T17" fmla="*/ 2 h 8"/>
                  <a:gd name="T18" fmla="*/ 8 w 10"/>
                  <a:gd name="T19" fmla="*/ 2 h 8"/>
                  <a:gd name="T20" fmla="*/ 2 w 10"/>
                  <a:gd name="T21" fmla="*/ 0 h 8"/>
                  <a:gd name="T22" fmla="*/ 4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10" y="4"/>
                    </a:lnTo>
                    <a:lnTo>
                      <a:pt x="4" y="4"/>
                    </a:lnTo>
                    <a:lnTo>
                      <a:pt x="4" y="4"/>
                    </a:lnTo>
                    <a:lnTo>
                      <a:pt x="8" y="6"/>
                    </a:lnTo>
                    <a:lnTo>
                      <a:pt x="8" y="8"/>
                    </a:lnTo>
                    <a:lnTo>
                      <a:pt x="0" y="4"/>
                    </a:lnTo>
                    <a:lnTo>
                      <a:pt x="2" y="4"/>
                    </a:lnTo>
                    <a:lnTo>
                      <a:pt x="8" y="2"/>
                    </a:lnTo>
                    <a:lnTo>
                      <a:pt x="8" y="2"/>
                    </a:lnTo>
                    <a:lnTo>
                      <a:pt x="2" y="0"/>
                    </a:lnTo>
                    <a:lnTo>
                      <a:pt x="4"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688">
                <a:extLst>
                  <a:ext uri="{FF2B5EF4-FFF2-40B4-BE49-F238E27FC236}">
                    <a16:creationId xmlns:a16="http://schemas.microsoft.com/office/drawing/2014/main" id="{7C725778-A773-4B10-AC30-5B7AB3075C07}"/>
                  </a:ext>
                </a:extLst>
              </p:cNvPr>
              <p:cNvSpPr>
                <a:spLocks/>
              </p:cNvSpPr>
              <p:nvPr/>
            </p:nvSpPr>
            <p:spPr bwMode="auto">
              <a:xfrm>
                <a:off x="4838842" y="1470085"/>
                <a:ext cx="14201" cy="12623"/>
              </a:xfrm>
              <a:custGeom>
                <a:avLst/>
                <a:gdLst>
                  <a:gd name="T0" fmla="*/ 1 w 5"/>
                  <a:gd name="T1" fmla="*/ 3 h 4"/>
                  <a:gd name="T2" fmla="*/ 1 w 5"/>
                  <a:gd name="T3" fmla="*/ 2 h 4"/>
                  <a:gd name="T4" fmla="*/ 3 w 5"/>
                  <a:gd name="T5" fmla="*/ 1 h 4"/>
                  <a:gd name="T6" fmla="*/ 4 w 5"/>
                  <a:gd name="T7" fmla="*/ 3 h 4"/>
                  <a:gd name="T8" fmla="*/ 3 w 5"/>
                  <a:gd name="T9" fmla="*/ 4 h 4"/>
                  <a:gd name="T10" fmla="*/ 3 w 5"/>
                  <a:gd name="T11" fmla="*/ 3 h 4"/>
                  <a:gd name="T12" fmla="*/ 4 w 5"/>
                  <a:gd name="T13" fmla="*/ 3 h 4"/>
                  <a:gd name="T14" fmla="*/ 3 w 5"/>
                  <a:gd name="T15" fmla="*/ 2 h 4"/>
                  <a:gd name="T16" fmla="*/ 1 w 5"/>
                  <a:gd name="T17" fmla="*/ 2 h 4"/>
                  <a:gd name="T18" fmla="*/ 1 w 5"/>
                  <a:gd name="T19" fmla="*/ 3 h 4"/>
                  <a:gd name="T20" fmla="*/ 2 w 5"/>
                  <a:gd name="T21" fmla="*/ 3 h 4"/>
                  <a:gd name="T22" fmla="*/ 2 w 5"/>
                  <a:gd name="T23" fmla="*/ 2 h 4"/>
                  <a:gd name="T24" fmla="*/ 3 w 5"/>
                  <a:gd name="T25" fmla="*/ 2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0" y="3"/>
                      <a:pt x="0" y="2"/>
                      <a:pt x="1" y="2"/>
                    </a:cubicBezTo>
                    <a:cubicBezTo>
                      <a:pt x="1" y="1"/>
                      <a:pt x="2" y="0"/>
                      <a:pt x="3" y="1"/>
                    </a:cubicBezTo>
                    <a:cubicBezTo>
                      <a:pt x="4" y="1"/>
                      <a:pt x="5" y="2"/>
                      <a:pt x="4" y="3"/>
                    </a:cubicBezTo>
                    <a:cubicBezTo>
                      <a:pt x="4" y="4"/>
                      <a:pt x="4" y="4"/>
                      <a:pt x="3" y="4"/>
                    </a:cubicBezTo>
                    <a:cubicBezTo>
                      <a:pt x="3" y="3"/>
                      <a:pt x="3" y="3"/>
                      <a:pt x="3" y="3"/>
                    </a:cubicBezTo>
                    <a:cubicBezTo>
                      <a:pt x="4" y="3"/>
                      <a:pt x="4" y="3"/>
                      <a:pt x="4" y="3"/>
                    </a:cubicBezTo>
                    <a:cubicBezTo>
                      <a:pt x="4" y="2"/>
                      <a:pt x="3" y="2"/>
                      <a:pt x="3" y="2"/>
                    </a:cubicBezTo>
                    <a:cubicBezTo>
                      <a:pt x="2" y="1"/>
                      <a:pt x="1" y="1"/>
                      <a:pt x="1" y="2"/>
                    </a:cubicBezTo>
                    <a:cubicBezTo>
                      <a:pt x="1" y="2"/>
                      <a:pt x="1" y="2"/>
                      <a:pt x="1" y="3"/>
                    </a:cubicBezTo>
                    <a:cubicBezTo>
                      <a:pt x="2" y="3"/>
                      <a:pt x="2" y="3"/>
                      <a:pt x="2" y="3"/>
                    </a:cubicBezTo>
                    <a:cubicBezTo>
                      <a:pt x="2" y="2"/>
                      <a:pt x="2" y="2"/>
                      <a:pt x="2" y="2"/>
                    </a:cubicBezTo>
                    <a:cubicBezTo>
                      <a:pt x="3" y="2"/>
                      <a:pt x="3" y="2"/>
                      <a:pt x="3" y="2"/>
                    </a:cubicBezTo>
                    <a:cubicBezTo>
                      <a:pt x="2" y="4"/>
                      <a:pt x="2" y="4"/>
                      <a:pt x="2" y="4"/>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689">
                <a:extLst>
                  <a:ext uri="{FF2B5EF4-FFF2-40B4-BE49-F238E27FC236}">
                    <a16:creationId xmlns:a16="http://schemas.microsoft.com/office/drawing/2014/main" id="{2C5712DA-24FB-4740-B71C-1CD255B09664}"/>
                  </a:ext>
                </a:extLst>
              </p:cNvPr>
              <p:cNvSpPr>
                <a:spLocks/>
              </p:cNvSpPr>
              <p:nvPr/>
            </p:nvSpPr>
            <p:spPr bwMode="auto">
              <a:xfrm>
                <a:off x="4838842" y="1482708"/>
                <a:ext cx="11045" cy="9467"/>
              </a:xfrm>
              <a:custGeom>
                <a:avLst/>
                <a:gdLst>
                  <a:gd name="T0" fmla="*/ 5 w 7"/>
                  <a:gd name="T1" fmla="*/ 2 h 6"/>
                  <a:gd name="T2" fmla="*/ 7 w 7"/>
                  <a:gd name="T3" fmla="*/ 0 h 6"/>
                  <a:gd name="T4" fmla="*/ 7 w 7"/>
                  <a:gd name="T5" fmla="*/ 2 h 6"/>
                  <a:gd name="T6" fmla="*/ 5 w 7"/>
                  <a:gd name="T7" fmla="*/ 6 h 6"/>
                  <a:gd name="T8" fmla="*/ 5 w 7"/>
                  <a:gd name="T9" fmla="*/ 6 h 6"/>
                  <a:gd name="T10" fmla="*/ 5 w 7"/>
                  <a:gd name="T11" fmla="*/ 4 h 6"/>
                  <a:gd name="T12" fmla="*/ 0 w 7"/>
                  <a:gd name="T13" fmla="*/ 2 h 6"/>
                  <a:gd name="T14" fmla="*/ 0 w 7"/>
                  <a:gd name="T15" fmla="*/ 2 h 6"/>
                  <a:gd name="T16" fmla="*/ 5 w 7"/>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2"/>
                    </a:moveTo>
                    <a:lnTo>
                      <a:pt x="7" y="0"/>
                    </a:lnTo>
                    <a:lnTo>
                      <a:pt x="7" y="2"/>
                    </a:lnTo>
                    <a:lnTo>
                      <a:pt x="5" y="6"/>
                    </a:lnTo>
                    <a:lnTo>
                      <a:pt x="5" y="6"/>
                    </a:lnTo>
                    <a:lnTo>
                      <a:pt x="5" y="4"/>
                    </a:lnTo>
                    <a:lnTo>
                      <a:pt x="0" y="2"/>
                    </a:lnTo>
                    <a:lnTo>
                      <a:pt x="0" y="2"/>
                    </a:lnTo>
                    <a:lnTo>
                      <a:pt x="5"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690">
                <a:extLst>
                  <a:ext uri="{FF2B5EF4-FFF2-40B4-BE49-F238E27FC236}">
                    <a16:creationId xmlns:a16="http://schemas.microsoft.com/office/drawing/2014/main" id="{18B5D042-C0E6-45A8-98FE-471F045D3A96}"/>
                  </a:ext>
                </a:extLst>
              </p:cNvPr>
              <p:cNvSpPr>
                <a:spLocks/>
              </p:cNvSpPr>
              <p:nvPr/>
            </p:nvSpPr>
            <p:spPr bwMode="auto">
              <a:xfrm>
                <a:off x="4835687" y="1492175"/>
                <a:ext cx="11045" cy="9467"/>
              </a:xfrm>
              <a:custGeom>
                <a:avLst/>
                <a:gdLst>
                  <a:gd name="T0" fmla="*/ 7 w 7"/>
                  <a:gd name="T1" fmla="*/ 0 h 6"/>
                  <a:gd name="T2" fmla="*/ 7 w 7"/>
                  <a:gd name="T3" fmla="*/ 2 h 6"/>
                  <a:gd name="T4" fmla="*/ 5 w 7"/>
                  <a:gd name="T5" fmla="*/ 2 h 6"/>
                  <a:gd name="T6" fmla="*/ 3 w 7"/>
                  <a:gd name="T7" fmla="*/ 4 h 6"/>
                  <a:gd name="T8" fmla="*/ 7 w 7"/>
                  <a:gd name="T9" fmla="*/ 4 h 6"/>
                  <a:gd name="T10" fmla="*/ 7 w 7"/>
                  <a:gd name="T11" fmla="*/ 6 h 6"/>
                  <a:gd name="T12" fmla="*/ 0 w 7"/>
                  <a:gd name="T13" fmla="*/ 6 h 6"/>
                  <a:gd name="T14" fmla="*/ 0 w 7"/>
                  <a:gd name="T15" fmla="*/ 4 h 6"/>
                  <a:gd name="T16" fmla="*/ 3 w 7"/>
                  <a:gd name="T17" fmla="*/ 4 h 6"/>
                  <a:gd name="T18" fmla="*/ 3 w 7"/>
                  <a:gd name="T19" fmla="*/ 2 h 6"/>
                  <a:gd name="T20" fmla="*/ 0 w 7"/>
                  <a:gd name="T21" fmla="*/ 2 h 6"/>
                  <a:gd name="T22" fmla="*/ 0 w 7"/>
                  <a:gd name="T23" fmla="*/ 0 h 6"/>
                  <a:gd name="T24" fmla="*/ 7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0"/>
                    </a:moveTo>
                    <a:lnTo>
                      <a:pt x="7" y="2"/>
                    </a:lnTo>
                    <a:lnTo>
                      <a:pt x="5" y="2"/>
                    </a:lnTo>
                    <a:lnTo>
                      <a:pt x="3" y="4"/>
                    </a:lnTo>
                    <a:lnTo>
                      <a:pt x="7" y="4"/>
                    </a:lnTo>
                    <a:lnTo>
                      <a:pt x="7" y="6"/>
                    </a:lnTo>
                    <a:lnTo>
                      <a:pt x="0" y="6"/>
                    </a:lnTo>
                    <a:lnTo>
                      <a:pt x="0" y="4"/>
                    </a:lnTo>
                    <a:lnTo>
                      <a:pt x="3" y="4"/>
                    </a:lnTo>
                    <a:lnTo>
                      <a:pt x="3" y="2"/>
                    </a:lnTo>
                    <a:lnTo>
                      <a:pt x="0" y="2"/>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Line 691">
                <a:extLst>
                  <a:ext uri="{FF2B5EF4-FFF2-40B4-BE49-F238E27FC236}">
                    <a16:creationId xmlns:a16="http://schemas.microsoft.com/office/drawing/2014/main" id="{51F28536-16DF-4256-8042-94F51ABD05BE}"/>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Line 692">
                <a:extLst>
                  <a:ext uri="{FF2B5EF4-FFF2-40B4-BE49-F238E27FC236}">
                    <a16:creationId xmlns:a16="http://schemas.microsoft.com/office/drawing/2014/main" id="{A5F89920-D28A-43EC-95DD-0493F808972D}"/>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Freeform 693">
                <a:extLst>
                  <a:ext uri="{FF2B5EF4-FFF2-40B4-BE49-F238E27FC236}">
                    <a16:creationId xmlns:a16="http://schemas.microsoft.com/office/drawing/2014/main" id="{220477CA-69E1-48B7-9F24-1C59764C76E9}"/>
                  </a:ext>
                </a:extLst>
              </p:cNvPr>
              <p:cNvSpPr>
                <a:spLocks/>
              </p:cNvSpPr>
              <p:nvPr/>
            </p:nvSpPr>
            <p:spPr bwMode="auto">
              <a:xfrm>
                <a:off x="5102343" y="1526888"/>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Line 694">
                <a:extLst>
                  <a:ext uri="{FF2B5EF4-FFF2-40B4-BE49-F238E27FC236}">
                    <a16:creationId xmlns:a16="http://schemas.microsoft.com/office/drawing/2014/main" id="{BAF26B04-A8FB-4E92-9FEC-084E09C4C9F5}"/>
                  </a:ext>
                </a:extLst>
              </p:cNvPr>
              <p:cNvSpPr>
                <a:spLocks noChangeShapeType="1"/>
              </p:cNvSpPr>
              <p:nvPr/>
            </p:nvSpPr>
            <p:spPr bwMode="auto">
              <a:xfrm>
                <a:off x="5102343" y="152373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695">
                <a:extLst>
                  <a:ext uri="{FF2B5EF4-FFF2-40B4-BE49-F238E27FC236}">
                    <a16:creationId xmlns:a16="http://schemas.microsoft.com/office/drawing/2014/main" id="{B5A8EE9E-34AB-4612-A048-85732DB5F237}"/>
                  </a:ext>
                </a:extLst>
              </p:cNvPr>
              <p:cNvSpPr>
                <a:spLocks/>
              </p:cNvSpPr>
              <p:nvPr/>
            </p:nvSpPr>
            <p:spPr bwMode="auto">
              <a:xfrm>
                <a:off x="5105499" y="1523732"/>
                <a:ext cx="3156" cy="3156"/>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cubicBezTo>
                      <a:pt x="0" y="1"/>
                      <a:pt x="0" y="1"/>
                      <a:pt x="0" y="1"/>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Line 696">
                <a:extLst>
                  <a:ext uri="{FF2B5EF4-FFF2-40B4-BE49-F238E27FC236}">
                    <a16:creationId xmlns:a16="http://schemas.microsoft.com/office/drawing/2014/main" id="{697D6A10-8D2A-46A0-96EF-F613F7F4CEB8}"/>
                  </a:ext>
                </a:extLst>
              </p:cNvPr>
              <p:cNvSpPr>
                <a:spLocks noChangeShapeType="1"/>
              </p:cNvSpPr>
              <p:nvPr/>
            </p:nvSpPr>
            <p:spPr bwMode="auto">
              <a:xfrm>
                <a:off x="5108654" y="1520576"/>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697">
                <a:extLst>
                  <a:ext uri="{FF2B5EF4-FFF2-40B4-BE49-F238E27FC236}">
                    <a16:creationId xmlns:a16="http://schemas.microsoft.com/office/drawing/2014/main" id="{50EE4F10-90C5-4DE2-8D8A-6AC5FF7543AD}"/>
                  </a:ext>
                </a:extLst>
              </p:cNvPr>
              <p:cNvSpPr>
                <a:spLocks/>
              </p:cNvSpPr>
              <p:nvPr/>
            </p:nvSpPr>
            <p:spPr bwMode="auto">
              <a:xfrm>
                <a:off x="5105499" y="1520576"/>
                <a:ext cx="3156" cy="3156"/>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1" y="1"/>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698">
                <a:extLst>
                  <a:ext uri="{FF2B5EF4-FFF2-40B4-BE49-F238E27FC236}">
                    <a16:creationId xmlns:a16="http://schemas.microsoft.com/office/drawing/2014/main" id="{1CAA27FA-1F2F-46D2-A129-E39AF6D33C5E}"/>
                  </a:ext>
                </a:extLst>
              </p:cNvPr>
              <p:cNvSpPr>
                <a:spLocks/>
              </p:cNvSpPr>
              <p:nvPr/>
            </p:nvSpPr>
            <p:spPr bwMode="auto">
              <a:xfrm>
                <a:off x="5108654" y="1517420"/>
                <a:ext cx="6311" cy="3156"/>
              </a:xfrm>
              <a:custGeom>
                <a:avLst/>
                <a:gdLst>
                  <a:gd name="T0" fmla="*/ 0 w 2"/>
                  <a:gd name="T1" fmla="*/ 0 h 1"/>
                  <a:gd name="T2" fmla="*/ 0 w 2"/>
                  <a:gd name="T3" fmla="*/ 1 h 1"/>
                  <a:gd name="T4" fmla="*/ 2 w 2"/>
                  <a:gd name="T5" fmla="*/ 1 h 1"/>
                </a:gdLst>
                <a:ahLst/>
                <a:cxnLst>
                  <a:cxn ang="0">
                    <a:pos x="T0" y="T1"/>
                  </a:cxn>
                  <a:cxn ang="0">
                    <a:pos x="T2" y="T3"/>
                  </a:cxn>
                  <a:cxn ang="0">
                    <a:pos x="T4" y="T5"/>
                  </a:cxn>
                </a:cxnLst>
                <a:rect l="0" t="0" r="r" b="b"/>
                <a:pathLst>
                  <a:path w="2" h="1">
                    <a:moveTo>
                      <a:pt x="0" y="0"/>
                    </a:moveTo>
                    <a:cubicBezTo>
                      <a:pt x="0" y="0"/>
                      <a:pt x="0" y="1"/>
                      <a:pt x="0" y="1"/>
                    </a:cubicBezTo>
                    <a:cubicBezTo>
                      <a:pt x="1" y="1"/>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699">
                <a:extLst>
                  <a:ext uri="{FF2B5EF4-FFF2-40B4-BE49-F238E27FC236}">
                    <a16:creationId xmlns:a16="http://schemas.microsoft.com/office/drawing/2014/main" id="{E915839D-E843-48F4-806F-69B15C92357B}"/>
                  </a:ext>
                </a:extLst>
              </p:cNvPr>
              <p:cNvSpPr>
                <a:spLocks/>
              </p:cNvSpPr>
              <p:nvPr/>
            </p:nvSpPr>
            <p:spPr bwMode="auto">
              <a:xfrm>
                <a:off x="5006094" y="1632603"/>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700">
                <a:extLst>
                  <a:ext uri="{FF2B5EF4-FFF2-40B4-BE49-F238E27FC236}">
                    <a16:creationId xmlns:a16="http://schemas.microsoft.com/office/drawing/2014/main" id="{C7620537-5447-4A5F-9A9A-EF6D87252763}"/>
                  </a:ext>
                </a:extLst>
              </p:cNvPr>
              <p:cNvSpPr>
                <a:spLocks/>
              </p:cNvSpPr>
              <p:nvPr/>
            </p:nvSpPr>
            <p:spPr bwMode="auto">
              <a:xfrm>
                <a:off x="5009250" y="1629447"/>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701">
                <a:extLst>
                  <a:ext uri="{FF2B5EF4-FFF2-40B4-BE49-F238E27FC236}">
                    <a16:creationId xmlns:a16="http://schemas.microsoft.com/office/drawing/2014/main" id="{64AFE398-D545-4330-9114-B8F2D05F79D4}"/>
                  </a:ext>
                </a:extLst>
              </p:cNvPr>
              <p:cNvSpPr>
                <a:spLocks/>
              </p:cNvSpPr>
              <p:nvPr/>
            </p:nvSpPr>
            <p:spPr bwMode="auto">
              <a:xfrm>
                <a:off x="5009250" y="1629447"/>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702">
                <a:extLst>
                  <a:ext uri="{FF2B5EF4-FFF2-40B4-BE49-F238E27FC236}">
                    <a16:creationId xmlns:a16="http://schemas.microsoft.com/office/drawing/2014/main" id="{BDB588B1-E4C2-481D-9BCB-F1526D4E793A}"/>
                  </a:ext>
                </a:extLst>
              </p:cNvPr>
              <p:cNvSpPr>
                <a:spLocks/>
              </p:cNvSpPr>
              <p:nvPr/>
            </p:nvSpPr>
            <p:spPr bwMode="auto">
              <a:xfrm>
                <a:off x="5009250" y="1629447"/>
                <a:ext cx="6311" cy="0"/>
              </a:xfrm>
              <a:custGeom>
                <a:avLst/>
                <a:gdLst>
                  <a:gd name="T0" fmla="*/ 0 w 2"/>
                  <a:gd name="T1" fmla="*/ 1 w 2"/>
                  <a:gd name="T2" fmla="*/ 2 w 2"/>
                </a:gdLst>
                <a:ahLst/>
                <a:cxnLst>
                  <a:cxn ang="0">
                    <a:pos x="T0" y="0"/>
                  </a:cxn>
                  <a:cxn ang="0">
                    <a:pos x="T1" y="0"/>
                  </a:cxn>
                  <a:cxn ang="0">
                    <a:pos x="T2" y="0"/>
                  </a:cxn>
                </a:cxnLst>
                <a:rect l="0" t="0" r="r" b="b"/>
                <a:pathLst>
                  <a:path w="2">
                    <a:moveTo>
                      <a:pt x="0" y="0"/>
                    </a:moveTo>
                    <a:cubicBezTo>
                      <a:pt x="0"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703">
                <a:extLst>
                  <a:ext uri="{FF2B5EF4-FFF2-40B4-BE49-F238E27FC236}">
                    <a16:creationId xmlns:a16="http://schemas.microsoft.com/office/drawing/2014/main" id="{821BBC16-F65C-4AA6-AB39-7C76FABB2046}"/>
                  </a:ext>
                </a:extLst>
              </p:cNvPr>
              <p:cNvSpPr>
                <a:spLocks/>
              </p:cNvSpPr>
              <p:nvPr/>
            </p:nvSpPr>
            <p:spPr bwMode="auto">
              <a:xfrm>
                <a:off x="5012405" y="1626291"/>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1"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704">
                <a:extLst>
                  <a:ext uri="{FF2B5EF4-FFF2-40B4-BE49-F238E27FC236}">
                    <a16:creationId xmlns:a16="http://schemas.microsoft.com/office/drawing/2014/main" id="{6821C161-7242-438F-A683-C5E04F1576D9}"/>
                  </a:ext>
                </a:extLst>
              </p:cNvPr>
              <p:cNvSpPr>
                <a:spLocks/>
              </p:cNvSpPr>
              <p:nvPr/>
            </p:nvSpPr>
            <p:spPr bwMode="auto">
              <a:xfrm>
                <a:off x="5012405" y="1623136"/>
                <a:ext cx="6311" cy="3156"/>
              </a:xfrm>
              <a:custGeom>
                <a:avLst/>
                <a:gdLst>
                  <a:gd name="T0" fmla="*/ 0 w 2"/>
                  <a:gd name="T1" fmla="*/ 0 h 1"/>
                  <a:gd name="T2" fmla="*/ 2 w 2"/>
                  <a:gd name="T3" fmla="*/ 1 h 1"/>
                </a:gdLst>
                <a:ahLst/>
                <a:cxnLst>
                  <a:cxn ang="0">
                    <a:pos x="T0" y="T1"/>
                  </a:cxn>
                  <a:cxn ang="0">
                    <a:pos x="T2" y="T3"/>
                  </a:cxn>
                </a:cxnLst>
                <a:rect l="0" t="0" r="r" b="b"/>
                <a:pathLst>
                  <a:path w="2" h="1">
                    <a:moveTo>
                      <a:pt x="0" y="0"/>
                    </a:moveTo>
                    <a:cubicBezTo>
                      <a:pt x="0" y="0"/>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705">
                <a:extLst>
                  <a:ext uri="{FF2B5EF4-FFF2-40B4-BE49-F238E27FC236}">
                    <a16:creationId xmlns:a16="http://schemas.microsoft.com/office/drawing/2014/main" id="{CC499372-47A6-40CC-B0C9-298AFF7C3005}"/>
                  </a:ext>
                </a:extLst>
              </p:cNvPr>
              <p:cNvSpPr>
                <a:spLocks/>
              </p:cNvSpPr>
              <p:nvPr/>
            </p:nvSpPr>
            <p:spPr bwMode="auto">
              <a:xfrm>
                <a:off x="5092876" y="1511109"/>
                <a:ext cx="15778" cy="22090"/>
              </a:xfrm>
              <a:custGeom>
                <a:avLst/>
                <a:gdLst>
                  <a:gd name="T0" fmla="*/ 1 w 5"/>
                  <a:gd name="T1" fmla="*/ 1 h 7"/>
                  <a:gd name="T2" fmla="*/ 4 w 5"/>
                  <a:gd name="T3" fmla="*/ 1 h 7"/>
                  <a:gd name="T4" fmla="*/ 5 w 5"/>
                  <a:gd name="T5" fmla="*/ 2 h 7"/>
                  <a:gd name="T6" fmla="*/ 1 w 5"/>
                  <a:gd name="T7" fmla="*/ 7 h 7"/>
                  <a:gd name="T8" fmla="*/ 0 w 5"/>
                  <a:gd name="T9" fmla="*/ 2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0"/>
                      <a:pt x="3" y="0"/>
                      <a:pt x="4" y="1"/>
                    </a:cubicBezTo>
                    <a:cubicBezTo>
                      <a:pt x="5" y="2"/>
                      <a:pt x="5" y="2"/>
                      <a:pt x="5" y="2"/>
                    </a:cubicBezTo>
                    <a:cubicBezTo>
                      <a:pt x="1" y="7"/>
                      <a:pt x="1" y="7"/>
                      <a:pt x="1" y="7"/>
                    </a:cubicBezTo>
                    <a:cubicBezTo>
                      <a:pt x="0" y="2"/>
                      <a:pt x="0" y="2"/>
                      <a:pt x="0" y="2"/>
                    </a:cubicBezTo>
                    <a:lnTo>
                      <a:pt x="1"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706">
                <a:extLst>
                  <a:ext uri="{FF2B5EF4-FFF2-40B4-BE49-F238E27FC236}">
                    <a16:creationId xmlns:a16="http://schemas.microsoft.com/office/drawing/2014/main" id="{91515CA1-C51B-48C1-A6DC-2EE0252D7CC7}"/>
                  </a:ext>
                </a:extLst>
              </p:cNvPr>
              <p:cNvSpPr>
                <a:spLocks/>
              </p:cNvSpPr>
              <p:nvPr/>
            </p:nvSpPr>
            <p:spPr bwMode="auto">
              <a:xfrm>
                <a:off x="5077098" y="1514265"/>
                <a:ext cx="34713" cy="42601"/>
              </a:xfrm>
              <a:custGeom>
                <a:avLst/>
                <a:gdLst>
                  <a:gd name="T0" fmla="*/ 9 w 11"/>
                  <a:gd name="T1" fmla="*/ 11 h 14"/>
                  <a:gd name="T2" fmla="*/ 5 w 11"/>
                  <a:gd name="T3" fmla="*/ 0 h 14"/>
                  <a:gd name="T4" fmla="*/ 0 w 11"/>
                  <a:gd name="T5" fmla="*/ 6 h 14"/>
                  <a:gd name="T6" fmla="*/ 3 w 11"/>
                  <a:gd name="T7" fmla="*/ 14 h 14"/>
                  <a:gd name="T8" fmla="*/ 9 w 11"/>
                  <a:gd name="T9" fmla="*/ 11 h 14"/>
                </a:gdLst>
                <a:ahLst/>
                <a:cxnLst>
                  <a:cxn ang="0">
                    <a:pos x="T0" y="T1"/>
                  </a:cxn>
                  <a:cxn ang="0">
                    <a:pos x="T2" y="T3"/>
                  </a:cxn>
                  <a:cxn ang="0">
                    <a:pos x="T4" y="T5"/>
                  </a:cxn>
                  <a:cxn ang="0">
                    <a:pos x="T6" y="T7"/>
                  </a:cxn>
                  <a:cxn ang="0">
                    <a:pos x="T8" y="T9"/>
                  </a:cxn>
                </a:cxnLst>
                <a:rect l="0" t="0" r="r" b="b"/>
                <a:pathLst>
                  <a:path w="11" h="14">
                    <a:moveTo>
                      <a:pt x="9" y="11"/>
                    </a:moveTo>
                    <a:cubicBezTo>
                      <a:pt x="11" y="10"/>
                      <a:pt x="4" y="2"/>
                      <a:pt x="5" y="0"/>
                    </a:cubicBezTo>
                    <a:cubicBezTo>
                      <a:pt x="0" y="6"/>
                      <a:pt x="0" y="6"/>
                      <a:pt x="0" y="6"/>
                    </a:cubicBezTo>
                    <a:cubicBezTo>
                      <a:pt x="0" y="6"/>
                      <a:pt x="3" y="12"/>
                      <a:pt x="3" y="14"/>
                    </a:cubicBezTo>
                    <a:lnTo>
                      <a:pt x="9" y="1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707">
                <a:extLst>
                  <a:ext uri="{FF2B5EF4-FFF2-40B4-BE49-F238E27FC236}">
                    <a16:creationId xmlns:a16="http://schemas.microsoft.com/office/drawing/2014/main" id="{7C93EB08-A30F-439A-8B23-8ACB6659F535}"/>
                  </a:ext>
                </a:extLst>
              </p:cNvPr>
              <p:cNvSpPr>
                <a:spLocks/>
              </p:cNvSpPr>
              <p:nvPr/>
            </p:nvSpPr>
            <p:spPr bwMode="auto">
              <a:xfrm>
                <a:off x="4996627" y="1619980"/>
                <a:ext cx="22090" cy="15778"/>
              </a:xfrm>
              <a:custGeom>
                <a:avLst/>
                <a:gdLst>
                  <a:gd name="T0" fmla="*/ 0 w 7"/>
                  <a:gd name="T1" fmla="*/ 0 h 5"/>
                  <a:gd name="T2" fmla="*/ 1 w 7"/>
                  <a:gd name="T3" fmla="*/ 3 h 5"/>
                  <a:gd name="T4" fmla="*/ 2 w 7"/>
                  <a:gd name="T5" fmla="*/ 5 h 5"/>
                  <a:gd name="T6" fmla="*/ 7 w 7"/>
                  <a:gd name="T7" fmla="*/ 0 h 5"/>
                  <a:gd name="T8" fmla="*/ 1 w 7"/>
                  <a:gd name="T9" fmla="*/ 0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cubicBezTo>
                      <a:pt x="0" y="1"/>
                      <a:pt x="0" y="3"/>
                      <a:pt x="1" y="3"/>
                    </a:cubicBezTo>
                    <a:cubicBezTo>
                      <a:pt x="2" y="4"/>
                      <a:pt x="2" y="5"/>
                      <a:pt x="2" y="5"/>
                    </a:cubicBezTo>
                    <a:cubicBezTo>
                      <a:pt x="7" y="0"/>
                      <a:pt x="7" y="0"/>
                      <a:pt x="7" y="0"/>
                    </a:cubicBezTo>
                    <a:cubicBezTo>
                      <a:pt x="1" y="0"/>
                      <a:pt x="1" y="0"/>
                      <a:pt x="1" y="0"/>
                    </a:cubicBezTo>
                    <a:lnTo>
                      <a:pt x="0"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708">
                <a:extLst>
                  <a:ext uri="{FF2B5EF4-FFF2-40B4-BE49-F238E27FC236}">
                    <a16:creationId xmlns:a16="http://schemas.microsoft.com/office/drawing/2014/main" id="{1F144E98-D719-49D4-9F44-F8160D2C7308}"/>
                  </a:ext>
                </a:extLst>
              </p:cNvPr>
              <p:cNvSpPr>
                <a:spLocks/>
              </p:cNvSpPr>
              <p:nvPr/>
            </p:nvSpPr>
            <p:spPr bwMode="auto">
              <a:xfrm>
                <a:off x="4999783" y="1601046"/>
                <a:ext cx="41024" cy="31557"/>
              </a:xfrm>
              <a:custGeom>
                <a:avLst/>
                <a:gdLst>
                  <a:gd name="T0" fmla="*/ 11 w 13"/>
                  <a:gd name="T1" fmla="*/ 9 h 10"/>
                  <a:gd name="T2" fmla="*/ 0 w 13"/>
                  <a:gd name="T3" fmla="*/ 6 h 10"/>
                  <a:gd name="T4" fmla="*/ 5 w 13"/>
                  <a:gd name="T5" fmla="*/ 0 h 10"/>
                  <a:gd name="T6" fmla="*/ 13 w 13"/>
                  <a:gd name="T7" fmla="*/ 2 h 10"/>
                  <a:gd name="T8" fmla="*/ 11 w 13"/>
                  <a:gd name="T9" fmla="*/ 9 h 10"/>
                </a:gdLst>
                <a:ahLst/>
                <a:cxnLst>
                  <a:cxn ang="0">
                    <a:pos x="T0" y="T1"/>
                  </a:cxn>
                  <a:cxn ang="0">
                    <a:pos x="T2" y="T3"/>
                  </a:cxn>
                  <a:cxn ang="0">
                    <a:pos x="T4" y="T5"/>
                  </a:cxn>
                  <a:cxn ang="0">
                    <a:pos x="T6" y="T7"/>
                  </a:cxn>
                  <a:cxn ang="0">
                    <a:pos x="T8" y="T9"/>
                  </a:cxn>
                </a:cxnLst>
                <a:rect l="0" t="0" r="r" b="b"/>
                <a:pathLst>
                  <a:path w="13" h="10">
                    <a:moveTo>
                      <a:pt x="11" y="9"/>
                    </a:moveTo>
                    <a:cubicBezTo>
                      <a:pt x="10" y="10"/>
                      <a:pt x="1" y="5"/>
                      <a:pt x="0" y="6"/>
                    </a:cubicBezTo>
                    <a:cubicBezTo>
                      <a:pt x="5" y="0"/>
                      <a:pt x="5" y="0"/>
                      <a:pt x="5" y="0"/>
                    </a:cubicBezTo>
                    <a:cubicBezTo>
                      <a:pt x="5" y="0"/>
                      <a:pt x="12" y="3"/>
                      <a:pt x="13" y="2"/>
                    </a:cubicBezTo>
                    <a:lnTo>
                      <a:pt x="11"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709">
                <a:extLst>
                  <a:ext uri="{FF2B5EF4-FFF2-40B4-BE49-F238E27FC236}">
                    <a16:creationId xmlns:a16="http://schemas.microsoft.com/office/drawing/2014/main" id="{2FD8F5E3-FDCA-4C2D-B280-FE2FD4C163E2}"/>
                  </a:ext>
                </a:extLst>
              </p:cNvPr>
              <p:cNvSpPr>
                <a:spLocks/>
              </p:cNvSpPr>
              <p:nvPr/>
            </p:nvSpPr>
            <p:spPr bwMode="auto">
              <a:xfrm>
                <a:off x="5021873" y="1537932"/>
                <a:ext cx="83626" cy="91515"/>
              </a:xfrm>
              <a:custGeom>
                <a:avLst/>
                <a:gdLst>
                  <a:gd name="T0" fmla="*/ 15 w 27"/>
                  <a:gd name="T1" fmla="*/ 16 h 29"/>
                  <a:gd name="T2" fmla="*/ 16 w 27"/>
                  <a:gd name="T3" fmla="*/ 16 h 29"/>
                  <a:gd name="T4" fmla="*/ 27 w 27"/>
                  <a:gd name="T5" fmla="*/ 3 h 29"/>
                  <a:gd name="T6" fmla="*/ 16 w 27"/>
                  <a:gd name="T7" fmla="*/ 0 h 29"/>
                  <a:gd name="T8" fmla="*/ 14 w 27"/>
                  <a:gd name="T9" fmla="*/ 3 h 29"/>
                  <a:gd name="T10" fmla="*/ 15 w 27"/>
                  <a:gd name="T11" fmla="*/ 3 h 29"/>
                  <a:gd name="T12" fmla="*/ 10 w 27"/>
                  <a:gd name="T13" fmla="*/ 11 h 29"/>
                  <a:gd name="T14" fmla="*/ 3 w 27"/>
                  <a:gd name="T15" fmla="*/ 17 h 29"/>
                  <a:gd name="T16" fmla="*/ 2 w 27"/>
                  <a:gd name="T17" fmla="*/ 16 h 29"/>
                  <a:gd name="T18" fmla="*/ 0 w 27"/>
                  <a:gd name="T19" fmla="*/ 18 h 29"/>
                  <a:gd name="T20" fmla="*/ 4 w 27"/>
                  <a:gd name="T21" fmla="*/ 29 h 29"/>
                  <a:gd name="T22" fmla="*/ 15 w 27"/>
                  <a:gd name="T2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15" y="16"/>
                    </a:moveTo>
                    <a:cubicBezTo>
                      <a:pt x="16" y="16"/>
                      <a:pt x="16" y="16"/>
                      <a:pt x="16" y="16"/>
                    </a:cubicBezTo>
                    <a:cubicBezTo>
                      <a:pt x="27" y="3"/>
                      <a:pt x="27" y="3"/>
                      <a:pt x="27" y="3"/>
                    </a:cubicBezTo>
                    <a:cubicBezTo>
                      <a:pt x="26" y="4"/>
                      <a:pt x="16" y="0"/>
                      <a:pt x="16" y="0"/>
                    </a:cubicBezTo>
                    <a:cubicBezTo>
                      <a:pt x="14" y="3"/>
                      <a:pt x="14" y="3"/>
                      <a:pt x="14" y="3"/>
                    </a:cubicBezTo>
                    <a:cubicBezTo>
                      <a:pt x="15" y="3"/>
                      <a:pt x="15" y="3"/>
                      <a:pt x="15" y="3"/>
                    </a:cubicBezTo>
                    <a:cubicBezTo>
                      <a:pt x="15" y="3"/>
                      <a:pt x="13" y="7"/>
                      <a:pt x="10" y="11"/>
                    </a:cubicBezTo>
                    <a:cubicBezTo>
                      <a:pt x="7" y="14"/>
                      <a:pt x="3" y="17"/>
                      <a:pt x="3" y="17"/>
                    </a:cubicBezTo>
                    <a:cubicBezTo>
                      <a:pt x="2" y="16"/>
                      <a:pt x="2" y="16"/>
                      <a:pt x="2" y="16"/>
                    </a:cubicBezTo>
                    <a:cubicBezTo>
                      <a:pt x="0" y="18"/>
                      <a:pt x="0" y="18"/>
                      <a:pt x="0" y="18"/>
                    </a:cubicBezTo>
                    <a:cubicBezTo>
                      <a:pt x="0" y="18"/>
                      <a:pt x="5" y="27"/>
                      <a:pt x="4" y="29"/>
                    </a:cubicBezTo>
                    <a:lnTo>
                      <a:pt x="15"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710">
                <a:extLst>
                  <a:ext uri="{FF2B5EF4-FFF2-40B4-BE49-F238E27FC236}">
                    <a16:creationId xmlns:a16="http://schemas.microsoft.com/office/drawing/2014/main" id="{64904CF8-7A3C-4553-853C-AED609B2C711}"/>
                  </a:ext>
                </a:extLst>
              </p:cNvPr>
              <p:cNvSpPr>
                <a:spLocks/>
              </p:cNvSpPr>
              <p:nvPr/>
            </p:nvSpPr>
            <p:spPr bwMode="auto">
              <a:xfrm>
                <a:off x="5009250" y="1526888"/>
                <a:ext cx="96249" cy="99404"/>
              </a:xfrm>
              <a:custGeom>
                <a:avLst/>
                <a:gdLst>
                  <a:gd name="T0" fmla="*/ 24 w 31"/>
                  <a:gd name="T1" fmla="*/ 24 h 32"/>
                  <a:gd name="T2" fmla="*/ 26 w 31"/>
                  <a:gd name="T3" fmla="*/ 0 h 32"/>
                  <a:gd name="T4" fmla="*/ 14 w 31"/>
                  <a:gd name="T5" fmla="*/ 15 h 32"/>
                  <a:gd name="T6" fmla="*/ 0 w 31"/>
                  <a:gd name="T7" fmla="*/ 28 h 32"/>
                  <a:gd name="T8" fmla="*/ 24 w 31"/>
                  <a:gd name="T9" fmla="*/ 24 h 32"/>
                </a:gdLst>
                <a:ahLst/>
                <a:cxnLst>
                  <a:cxn ang="0">
                    <a:pos x="T0" y="T1"/>
                  </a:cxn>
                  <a:cxn ang="0">
                    <a:pos x="T2" y="T3"/>
                  </a:cxn>
                  <a:cxn ang="0">
                    <a:pos x="T4" y="T5"/>
                  </a:cxn>
                  <a:cxn ang="0">
                    <a:pos x="T6" y="T7"/>
                  </a:cxn>
                  <a:cxn ang="0">
                    <a:pos x="T8" y="T9"/>
                  </a:cxn>
                </a:cxnLst>
                <a:rect l="0" t="0" r="r" b="b"/>
                <a:pathLst>
                  <a:path w="31" h="32">
                    <a:moveTo>
                      <a:pt x="24" y="24"/>
                    </a:moveTo>
                    <a:cubicBezTo>
                      <a:pt x="31" y="10"/>
                      <a:pt x="26" y="0"/>
                      <a:pt x="26" y="0"/>
                    </a:cubicBezTo>
                    <a:cubicBezTo>
                      <a:pt x="26" y="0"/>
                      <a:pt x="23" y="6"/>
                      <a:pt x="14" y="15"/>
                    </a:cubicBezTo>
                    <a:cubicBezTo>
                      <a:pt x="6" y="24"/>
                      <a:pt x="0" y="28"/>
                      <a:pt x="0" y="28"/>
                    </a:cubicBezTo>
                    <a:cubicBezTo>
                      <a:pt x="0" y="28"/>
                      <a:pt x="11" y="32"/>
                      <a:pt x="24" y="2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711">
                <a:extLst>
                  <a:ext uri="{FF2B5EF4-FFF2-40B4-BE49-F238E27FC236}">
                    <a16:creationId xmlns:a16="http://schemas.microsoft.com/office/drawing/2014/main" id="{C7F7F560-1A13-47FC-AF25-1FD5348D40F1}"/>
                  </a:ext>
                </a:extLst>
              </p:cNvPr>
              <p:cNvSpPr>
                <a:spLocks/>
              </p:cNvSpPr>
              <p:nvPr/>
            </p:nvSpPr>
            <p:spPr bwMode="auto">
              <a:xfrm>
                <a:off x="5067631" y="1537932"/>
                <a:ext cx="25246" cy="47335"/>
              </a:xfrm>
              <a:custGeom>
                <a:avLst/>
                <a:gdLst>
                  <a:gd name="T0" fmla="*/ 6 w 8"/>
                  <a:gd name="T1" fmla="*/ 15 h 15"/>
                  <a:gd name="T2" fmla="*/ 6 w 8"/>
                  <a:gd name="T3" fmla="*/ 0 h 15"/>
                  <a:gd name="T4" fmla="*/ 0 w 8"/>
                  <a:gd name="T5" fmla="*/ 10 h 15"/>
                  <a:gd name="T6" fmla="*/ 6 w 8"/>
                  <a:gd name="T7" fmla="*/ 15 h 15"/>
                </a:gdLst>
                <a:ahLst/>
                <a:cxnLst>
                  <a:cxn ang="0">
                    <a:pos x="T0" y="T1"/>
                  </a:cxn>
                  <a:cxn ang="0">
                    <a:pos x="T2" y="T3"/>
                  </a:cxn>
                  <a:cxn ang="0">
                    <a:pos x="T4" y="T5"/>
                  </a:cxn>
                  <a:cxn ang="0">
                    <a:pos x="T6" y="T7"/>
                  </a:cxn>
                </a:cxnLst>
                <a:rect l="0" t="0" r="r" b="b"/>
                <a:pathLst>
                  <a:path w="8" h="15">
                    <a:moveTo>
                      <a:pt x="6" y="15"/>
                    </a:moveTo>
                    <a:cubicBezTo>
                      <a:pt x="8" y="5"/>
                      <a:pt x="6" y="0"/>
                      <a:pt x="6" y="0"/>
                    </a:cubicBezTo>
                    <a:cubicBezTo>
                      <a:pt x="6" y="0"/>
                      <a:pt x="4" y="6"/>
                      <a:pt x="0" y="10"/>
                    </a:cubicBez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712">
                <a:extLst>
                  <a:ext uri="{FF2B5EF4-FFF2-40B4-BE49-F238E27FC236}">
                    <a16:creationId xmlns:a16="http://schemas.microsoft.com/office/drawing/2014/main" id="{D27AD5F8-0AD2-432F-A37B-F8446F4288CF}"/>
                  </a:ext>
                </a:extLst>
              </p:cNvPr>
              <p:cNvSpPr>
                <a:spLocks/>
              </p:cNvSpPr>
              <p:nvPr/>
            </p:nvSpPr>
            <p:spPr bwMode="auto">
              <a:xfrm>
                <a:off x="5021873" y="1588423"/>
                <a:ext cx="45758" cy="28401"/>
              </a:xfrm>
              <a:custGeom>
                <a:avLst/>
                <a:gdLst>
                  <a:gd name="T0" fmla="*/ 15 w 15"/>
                  <a:gd name="T1" fmla="*/ 5 h 9"/>
                  <a:gd name="T2" fmla="*/ 0 w 15"/>
                  <a:gd name="T3" fmla="*/ 7 h 9"/>
                  <a:gd name="T4" fmla="*/ 10 w 15"/>
                  <a:gd name="T5" fmla="*/ 0 h 9"/>
                  <a:gd name="T6" fmla="*/ 15 w 15"/>
                  <a:gd name="T7" fmla="*/ 5 h 9"/>
                </a:gdLst>
                <a:ahLst/>
                <a:cxnLst>
                  <a:cxn ang="0">
                    <a:pos x="T0" y="T1"/>
                  </a:cxn>
                  <a:cxn ang="0">
                    <a:pos x="T2" y="T3"/>
                  </a:cxn>
                  <a:cxn ang="0">
                    <a:pos x="T4" y="T5"/>
                  </a:cxn>
                  <a:cxn ang="0">
                    <a:pos x="T6" y="T7"/>
                  </a:cxn>
                </a:cxnLst>
                <a:rect l="0" t="0" r="r" b="b"/>
                <a:pathLst>
                  <a:path w="15" h="9">
                    <a:moveTo>
                      <a:pt x="15" y="5"/>
                    </a:moveTo>
                    <a:cubicBezTo>
                      <a:pt x="5" y="9"/>
                      <a:pt x="0" y="7"/>
                      <a:pt x="0" y="7"/>
                    </a:cubicBezTo>
                    <a:cubicBezTo>
                      <a:pt x="0" y="7"/>
                      <a:pt x="6" y="4"/>
                      <a:pt x="10" y="0"/>
                    </a:cubicBezTo>
                    <a:lnTo>
                      <a:pt x="1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713">
                <a:extLst>
                  <a:ext uri="{FF2B5EF4-FFF2-40B4-BE49-F238E27FC236}">
                    <a16:creationId xmlns:a16="http://schemas.microsoft.com/office/drawing/2014/main" id="{B0E502BD-9604-4B43-AFE0-DF7665A729D3}"/>
                  </a:ext>
                </a:extLst>
              </p:cNvPr>
              <p:cNvSpPr>
                <a:spLocks/>
              </p:cNvSpPr>
              <p:nvPr/>
            </p:nvSpPr>
            <p:spPr bwMode="auto">
              <a:xfrm>
                <a:off x="5061319" y="1582112"/>
                <a:ext cx="18934" cy="15778"/>
              </a:xfrm>
              <a:custGeom>
                <a:avLst/>
                <a:gdLst>
                  <a:gd name="T0" fmla="*/ 6 w 12"/>
                  <a:gd name="T1" fmla="*/ 10 h 10"/>
                  <a:gd name="T2" fmla="*/ 8 w 12"/>
                  <a:gd name="T3" fmla="*/ 8 h 10"/>
                  <a:gd name="T4" fmla="*/ 12 w 12"/>
                  <a:gd name="T5" fmla="*/ 10 h 10"/>
                  <a:gd name="T6" fmla="*/ 12 w 12"/>
                  <a:gd name="T7" fmla="*/ 10 h 10"/>
                  <a:gd name="T8" fmla="*/ 10 w 12"/>
                  <a:gd name="T9" fmla="*/ 6 h 10"/>
                  <a:gd name="T10" fmla="*/ 12 w 12"/>
                  <a:gd name="T11" fmla="*/ 4 h 10"/>
                  <a:gd name="T12" fmla="*/ 10 w 12"/>
                  <a:gd name="T13" fmla="*/ 2 h 10"/>
                  <a:gd name="T14" fmla="*/ 8 w 12"/>
                  <a:gd name="T15" fmla="*/ 4 h 10"/>
                  <a:gd name="T16" fmla="*/ 2 w 12"/>
                  <a:gd name="T17" fmla="*/ 0 h 10"/>
                  <a:gd name="T18" fmla="*/ 0 w 12"/>
                  <a:gd name="T19" fmla="*/ 2 h 10"/>
                  <a:gd name="T20" fmla="*/ 6 w 12"/>
                  <a:gd name="T21" fmla="*/ 6 h 10"/>
                  <a:gd name="T22" fmla="*/ 4 w 12"/>
                  <a:gd name="T23" fmla="*/ 10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8"/>
                    </a:lnTo>
                    <a:lnTo>
                      <a:pt x="12" y="10"/>
                    </a:lnTo>
                    <a:lnTo>
                      <a:pt x="12" y="10"/>
                    </a:lnTo>
                    <a:lnTo>
                      <a:pt x="10" y="6"/>
                    </a:lnTo>
                    <a:lnTo>
                      <a:pt x="12" y="4"/>
                    </a:lnTo>
                    <a:lnTo>
                      <a:pt x="10" y="2"/>
                    </a:lnTo>
                    <a:lnTo>
                      <a:pt x="8" y="4"/>
                    </a:lnTo>
                    <a:lnTo>
                      <a:pt x="2" y="0"/>
                    </a:lnTo>
                    <a:lnTo>
                      <a:pt x="0" y="2"/>
                    </a:lnTo>
                    <a:lnTo>
                      <a:pt x="6" y="6"/>
                    </a:lnTo>
                    <a:lnTo>
                      <a:pt x="4" y="10"/>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17" name="Group 716"/>
              <p:cNvGrpSpPr/>
              <p:nvPr/>
            </p:nvGrpSpPr>
            <p:grpSpPr>
              <a:xfrm>
                <a:off x="2708610" y="239799"/>
                <a:ext cx="6861396" cy="6425282"/>
                <a:chOff x="2708610" y="239799"/>
                <a:chExt cx="6861396" cy="6425282"/>
              </a:xfrm>
            </p:grpSpPr>
            <p:pic>
              <p:nvPicPr>
                <p:cNvPr id="718" name="Picture 717"/>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93662" y="239799"/>
                  <a:ext cx="896216" cy="951795"/>
                </a:xfrm>
                <a:prstGeom prst="rect">
                  <a:avLst/>
                </a:prstGeom>
                <a:ln>
                  <a:noFill/>
                </a:ln>
                <a:effectLst>
                  <a:outerShdw blurRad="292100" dist="139700" dir="2700000" algn="tl" rotWithShape="0">
                    <a:srgbClr val="333333">
                      <a:alpha val="65000"/>
                    </a:srgbClr>
                  </a:outerShdw>
                </a:effectLst>
              </p:spPr>
            </p:pic>
            <p:pic>
              <p:nvPicPr>
                <p:cNvPr id="719" name="Picture 718"/>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207488">
                  <a:off x="6033270" y="5713286"/>
                  <a:ext cx="896216" cy="951795"/>
                </a:xfrm>
                <a:prstGeom prst="rect">
                  <a:avLst/>
                </a:prstGeom>
                <a:ln>
                  <a:noFill/>
                </a:ln>
                <a:effectLst>
                  <a:outerShdw blurRad="292100" dist="139700" dir="2700000" algn="tl" rotWithShape="0">
                    <a:srgbClr val="333333">
                      <a:alpha val="65000"/>
                    </a:srgbClr>
                  </a:outerShdw>
                </a:effectLst>
              </p:spPr>
            </p:pic>
            <p:pic>
              <p:nvPicPr>
                <p:cNvPr id="720" name="Picture 719"/>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049267">
                  <a:off x="3773257" y="5034520"/>
                  <a:ext cx="896216" cy="951795"/>
                </a:xfrm>
                <a:prstGeom prst="rect">
                  <a:avLst/>
                </a:prstGeom>
                <a:ln>
                  <a:noFill/>
                </a:ln>
                <a:effectLst>
                  <a:outerShdw blurRad="292100" dist="139700" dir="2700000" algn="tl" rotWithShape="0">
                    <a:srgbClr val="333333">
                      <a:alpha val="65000"/>
                    </a:srgbClr>
                  </a:outerShdw>
                </a:effectLst>
              </p:spPr>
            </p:pic>
            <p:pic>
              <p:nvPicPr>
                <p:cNvPr id="721" name="Picture 720"/>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8834728">
                  <a:off x="7928306" y="4723943"/>
                  <a:ext cx="896216" cy="951795"/>
                </a:xfrm>
                <a:prstGeom prst="rect">
                  <a:avLst/>
                </a:prstGeom>
                <a:ln>
                  <a:noFill/>
                </a:ln>
                <a:effectLst>
                  <a:outerShdw blurRad="292100" dist="139700" dir="2700000" algn="tl" rotWithShape="0">
                    <a:srgbClr val="333333">
                      <a:alpha val="65000"/>
                    </a:srgbClr>
                  </a:outerShdw>
                </a:effectLst>
              </p:spPr>
            </p:pic>
            <p:pic>
              <p:nvPicPr>
                <p:cNvPr id="722" name="Picture 721"/>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5933716">
                  <a:off x="2736400" y="2928528"/>
                  <a:ext cx="896216" cy="951795"/>
                </a:xfrm>
                <a:prstGeom prst="rect">
                  <a:avLst/>
                </a:prstGeom>
                <a:ln>
                  <a:noFill/>
                </a:ln>
                <a:effectLst>
                  <a:outerShdw blurRad="292100" dist="139700" dir="2700000" algn="tl" rotWithShape="0">
                    <a:srgbClr val="333333">
                      <a:alpha val="65000"/>
                    </a:srgbClr>
                  </a:outerShdw>
                </a:effectLst>
              </p:spPr>
            </p:pic>
            <p:pic>
              <p:nvPicPr>
                <p:cNvPr id="723" name="Picture 72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096880">
                  <a:off x="3566474" y="1156763"/>
                  <a:ext cx="896216" cy="951795"/>
                </a:xfrm>
                <a:prstGeom prst="rect">
                  <a:avLst/>
                </a:prstGeom>
                <a:ln>
                  <a:noFill/>
                </a:ln>
                <a:effectLst>
                  <a:outerShdw blurRad="292100" dist="139700" dir="2700000" algn="tl" rotWithShape="0">
                    <a:srgbClr val="333333">
                      <a:alpha val="65000"/>
                    </a:srgbClr>
                  </a:outerShdw>
                </a:effectLst>
              </p:spPr>
            </p:pic>
            <p:pic>
              <p:nvPicPr>
                <p:cNvPr id="724" name="Picture 72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5237850">
                  <a:off x="8646001" y="2579771"/>
                  <a:ext cx="896216" cy="951795"/>
                </a:xfrm>
                <a:prstGeom prst="rect">
                  <a:avLst/>
                </a:prstGeom>
                <a:ln>
                  <a:noFill/>
                </a:ln>
                <a:effectLst>
                  <a:outerShdw blurRad="292100" dist="139700" dir="2700000" algn="tl" rotWithShape="0">
                    <a:srgbClr val="333333">
                      <a:alpha val="65000"/>
                    </a:srgbClr>
                  </a:outerShdw>
                </a:effectLst>
              </p:spPr>
            </p:pic>
            <p:pic>
              <p:nvPicPr>
                <p:cNvPr id="725" name="Picture 724"/>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62033">
                  <a:off x="7566921" y="795074"/>
                  <a:ext cx="896216" cy="951795"/>
                </a:xfrm>
                <a:prstGeom prst="rect">
                  <a:avLst/>
                </a:prstGeom>
                <a:ln>
                  <a:noFill/>
                </a:ln>
                <a:effectLst>
                  <a:outerShdw blurRad="292100" dist="139700" dir="2700000" algn="tl" rotWithShape="0">
                    <a:srgbClr val="333333">
                      <a:alpha val="65000"/>
                    </a:srgbClr>
                  </a:outerShdw>
                </a:effectLst>
              </p:spPr>
            </p:pic>
          </p:grpSp>
        </p:grpSp>
        <p:sp>
          <p:nvSpPr>
            <p:cNvPr id="10" name="TextBox 9"/>
            <p:cNvSpPr txBox="1"/>
            <p:nvPr/>
          </p:nvSpPr>
          <p:spPr>
            <a:xfrm>
              <a:off x="4757085" y="2577624"/>
              <a:ext cx="2262416" cy="1499811"/>
            </a:xfrm>
            <a:prstGeom prst="rect">
              <a:avLst/>
            </a:prstGeom>
            <a:noFill/>
          </p:spPr>
          <p:txBody>
            <a:bodyPr wrap="none" rtlCol="0">
              <a:spAutoFit/>
            </a:bodyPr>
            <a:lstStyle/>
            <a:p>
              <a:pPr algn="ctr"/>
              <a:r>
                <a:rPr lang="en-GB" sz="1100" b="1" dirty="0" smtClean="0">
                  <a:solidFill>
                    <a:srgbClr val="002060"/>
                  </a:solidFill>
                  <a:latin typeface="Segoe Script" panose="030B0504020000000003" pitchFamily="66" charset="0"/>
                </a:rPr>
                <a:t>Being the </a:t>
              </a:r>
            </a:p>
            <a:p>
              <a:pPr algn="ctr"/>
              <a:r>
                <a:rPr lang="en-GB" sz="1100" b="1" dirty="0" smtClean="0">
                  <a:solidFill>
                    <a:srgbClr val="002060"/>
                  </a:solidFill>
                  <a:latin typeface="Segoe Script" panose="030B0504020000000003" pitchFamily="66" charset="0"/>
                </a:rPr>
                <a:t>best that </a:t>
              </a:r>
            </a:p>
            <a:p>
              <a:pPr algn="ctr"/>
              <a:r>
                <a:rPr lang="en-GB" sz="1100" b="1" dirty="0" smtClean="0">
                  <a:solidFill>
                    <a:srgbClr val="002060"/>
                  </a:solidFill>
                  <a:latin typeface="Segoe Script" panose="030B0504020000000003" pitchFamily="66" charset="0"/>
                </a:rPr>
                <a:t>we can be</a:t>
              </a:r>
              <a:endParaRPr lang="en-GB" sz="1100" b="1" dirty="0">
                <a:solidFill>
                  <a:srgbClr val="002060"/>
                </a:solidFill>
                <a:latin typeface="Segoe Script" panose="030B0504020000000003" pitchFamily="66" charset="0"/>
              </a:endParaRPr>
            </a:p>
          </p:txBody>
        </p:sp>
      </p:grpSp>
    </p:spTree>
    <p:extLst>
      <p:ext uri="{BB962C8B-B14F-4D97-AF65-F5344CB8AC3E}">
        <p14:creationId xmlns:p14="http://schemas.microsoft.com/office/powerpoint/2010/main" val="3517066764"/>
      </p:ext>
    </p:extLst>
  </p:cSld>
  <p:clrMapOvr>
    <a:masterClrMapping/>
  </p:clrMapOvr>
  <p:hf sldNum="0"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sz="5400" b="1" cap="none" spc="0">
                <a:ln w="11430">
                  <a:solidFill>
                    <a:schemeClr val="accent2">
                      <a:lumMod val="75000"/>
                    </a:schemeClr>
                  </a:solidFill>
                </a:ln>
                <a:solidFill>
                  <a:srgbClr val="C00000"/>
                </a:solidFill>
                <a:effectLst>
                  <a:outerShdw blurRad="50800" dist="39000" dir="5460000" algn="tl">
                    <a:srgbClr val="000000">
                      <a:alpha val="38000"/>
                    </a:srgbClr>
                  </a:outerShdw>
                </a:effectLst>
                <a:latin typeface="Rockwell Condensed" panose="02060603050405020104" pitchFamily="18" charset="0"/>
              </a:defRPr>
            </a:lvl1pPr>
          </a:lstStyle>
          <a:p>
            <a:pPr lvl="0"/>
            <a:r>
              <a:rPr lang="en-US" dirty="0"/>
              <a:t>Click to edit Master title style</a:t>
            </a:r>
            <a:endParaRPr lang="en-GB" dirty="0"/>
          </a:p>
        </p:txBody>
      </p:sp>
      <p:sp>
        <p:nvSpPr>
          <p:cNvPr id="3" name="Content Placeholder 2"/>
          <p:cNvSpPr txBox="1">
            <a:spLocks noGrp="1"/>
          </p:cNvSpPr>
          <p:nvPr>
            <p:ph idx="1"/>
          </p:nvPr>
        </p:nvSpPr>
        <p:spPr>
          <a:xfrm>
            <a:off x="467541" y="1855436"/>
            <a:ext cx="8229600" cy="4525959"/>
          </a:xfrm>
        </p:spPr>
        <p:txBody>
          <a:bodyPr/>
          <a:lstStyle>
            <a:lvl1pPr>
              <a:defRPr/>
            </a:lvl1pPr>
            <a:lvl2pPr>
              <a:defRPr/>
            </a:lvl2pPr>
            <a:lvl3pPr>
              <a:defRPr/>
            </a:lvl3pPr>
            <a:lvl4pPr>
              <a:defRPr/>
            </a:lvl4pPr>
            <a:lvl5pP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p:cNvSpPr txBox="1">
            <a:spLocks noGrp="1"/>
          </p:cNvSpPr>
          <p:nvPr>
            <p:ph type="dt" sz="half" idx="7"/>
          </p:nvPr>
        </p:nvSpPr>
        <p:spPr/>
        <p:txBody>
          <a:bodyPr/>
          <a:lstStyle>
            <a:lvl1pPr>
              <a:defRPr/>
            </a:lvl1pPr>
          </a:lstStyle>
          <a:p>
            <a:pPr lvl="0"/>
            <a:fld id="{BFB3BE95-BAB3-44AF-B7F3-91B946CA7A6E}" type="datetime1">
              <a:rPr lang="en-GB"/>
              <a:pPr lvl="0"/>
              <a:t>18/09/2024</a:t>
            </a:fld>
            <a:endParaRPr lang="en-GB"/>
          </a:p>
        </p:txBody>
      </p:sp>
      <p:sp>
        <p:nvSpPr>
          <p:cNvPr id="5" name="Footer Placeholder 4"/>
          <p:cNvSpPr txBox="1">
            <a:spLocks noGrp="1"/>
          </p:cNvSpPr>
          <p:nvPr>
            <p:ph type="ftr" sz="quarter" idx="9"/>
          </p:nvPr>
        </p:nvSpPr>
        <p:spPr/>
        <p:txBody>
          <a:bodyPr/>
          <a:lstStyle>
            <a:lvl1pPr>
              <a:defRPr/>
            </a:lvl1pPr>
          </a:lstStyle>
          <a:p>
            <a:pPr lvl="0"/>
            <a:endParaRPr lang="en-GB"/>
          </a:p>
        </p:txBody>
      </p:sp>
      <p:sp>
        <p:nvSpPr>
          <p:cNvPr id="6" name="Slide Number Placeholder 5"/>
          <p:cNvSpPr txBox="1">
            <a:spLocks noGrp="1"/>
          </p:cNvSpPr>
          <p:nvPr>
            <p:ph type="sldNum" sz="quarter" idx="8"/>
          </p:nvPr>
        </p:nvSpPr>
        <p:spPr/>
        <p:txBody>
          <a:bodyPr/>
          <a:lstStyle>
            <a:lvl1pPr>
              <a:defRPr/>
            </a:lvl1pPr>
          </a:lstStyle>
          <a:p>
            <a:pPr lvl="0"/>
            <a:fld id="{691089B6-5565-406D-B912-A192FAB35D2A}" type="slidenum">
              <a:t>‹#›</a:t>
            </a:fld>
            <a:endParaRPr lang="en-GB"/>
          </a:p>
        </p:txBody>
      </p:sp>
      <p:grpSp>
        <p:nvGrpSpPr>
          <p:cNvPr id="9" name="Group 8"/>
          <p:cNvGrpSpPr/>
          <p:nvPr userDrawn="1"/>
        </p:nvGrpSpPr>
        <p:grpSpPr>
          <a:xfrm>
            <a:off x="160437" y="44624"/>
            <a:ext cx="1603251" cy="1539614"/>
            <a:chOff x="2392685" y="0"/>
            <a:chExt cx="6977232" cy="6552790"/>
          </a:xfrm>
        </p:grpSpPr>
        <p:grpSp>
          <p:nvGrpSpPr>
            <p:cNvPr id="10" name="Group 9"/>
            <p:cNvGrpSpPr/>
            <p:nvPr/>
          </p:nvGrpSpPr>
          <p:grpSpPr>
            <a:xfrm>
              <a:off x="2392685" y="0"/>
              <a:ext cx="6977232" cy="6552790"/>
              <a:chOff x="2674039" y="157318"/>
              <a:chExt cx="6977232" cy="6552790"/>
            </a:xfrm>
          </p:grpSpPr>
          <p:sp>
            <p:nvSpPr>
              <p:cNvPr id="12" name="Freeform 22">
                <a:extLst>
                  <a:ext uri="{FF2B5EF4-FFF2-40B4-BE49-F238E27FC236}">
                    <a16:creationId xmlns:a16="http://schemas.microsoft.com/office/drawing/2014/main" id="{556E320C-2EBC-4BDD-AD02-9858028587A3}"/>
                  </a:ext>
                </a:extLst>
              </p:cNvPr>
              <p:cNvSpPr>
                <a:spLocks/>
              </p:cNvSpPr>
              <p:nvPr/>
            </p:nvSpPr>
            <p:spPr bwMode="auto">
              <a:xfrm>
                <a:off x="6091249" y="1503220"/>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B7762F"/>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5">
                <a:extLst>
                  <a:ext uri="{FF2B5EF4-FFF2-40B4-BE49-F238E27FC236}">
                    <a16:creationId xmlns:a16="http://schemas.microsoft.com/office/drawing/2014/main" id="{4B8DFA6B-03F6-4883-9FAF-CEE50EEE42EB}"/>
                  </a:ext>
                </a:extLst>
              </p:cNvPr>
              <p:cNvSpPr>
                <a:spLocks/>
              </p:cNvSpPr>
              <p:nvPr/>
            </p:nvSpPr>
            <p:spPr bwMode="auto">
              <a:xfrm>
                <a:off x="4106722" y="916261"/>
                <a:ext cx="429174" cy="498599"/>
              </a:xfrm>
              <a:custGeom>
                <a:avLst/>
                <a:gdLst>
                  <a:gd name="T0" fmla="*/ 138 w 138"/>
                  <a:gd name="T1" fmla="*/ 55 h 160"/>
                  <a:gd name="T2" fmla="*/ 109 w 138"/>
                  <a:gd name="T3" fmla="*/ 64 h 160"/>
                  <a:gd name="T4" fmla="*/ 54 w 138"/>
                  <a:gd name="T5" fmla="*/ 19 h 160"/>
                  <a:gd name="T6" fmla="*/ 63 w 138"/>
                  <a:gd name="T7" fmla="*/ 70 h 160"/>
                  <a:gd name="T8" fmla="*/ 62 w 138"/>
                  <a:gd name="T9" fmla="*/ 147 h 160"/>
                  <a:gd name="T10" fmla="*/ 59 w 138"/>
                  <a:gd name="T11" fmla="*/ 152 h 160"/>
                  <a:gd name="T12" fmla="*/ 54 w 138"/>
                  <a:gd name="T13" fmla="*/ 158 h 160"/>
                  <a:gd name="T14" fmla="*/ 50 w 138"/>
                  <a:gd name="T15" fmla="*/ 155 h 160"/>
                  <a:gd name="T16" fmla="*/ 49 w 138"/>
                  <a:gd name="T17" fmla="*/ 154 h 160"/>
                  <a:gd name="T18" fmla="*/ 5 w 138"/>
                  <a:gd name="T19" fmla="*/ 134 h 160"/>
                  <a:gd name="T20" fmla="*/ 7 w 138"/>
                  <a:gd name="T21" fmla="*/ 126 h 160"/>
                  <a:gd name="T22" fmla="*/ 16 w 138"/>
                  <a:gd name="T23" fmla="*/ 128 h 160"/>
                  <a:gd name="T24" fmla="*/ 19 w 138"/>
                  <a:gd name="T25" fmla="*/ 126 h 160"/>
                  <a:gd name="T26" fmla="*/ 52 w 138"/>
                  <a:gd name="T27" fmla="*/ 130 h 160"/>
                  <a:gd name="T28" fmla="*/ 54 w 138"/>
                  <a:gd name="T29" fmla="*/ 85 h 160"/>
                  <a:gd name="T30" fmla="*/ 42 w 138"/>
                  <a:gd name="T31" fmla="*/ 16 h 160"/>
                  <a:gd name="T32" fmla="*/ 44 w 138"/>
                  <a:gd name="T33" fmla="*/ 9 h 160"/>
                  <a:gd name="T34" fmla="*/ 90 w 138"/>
                  <a:gd name="T35" fmla="*/ 22 h 160"/>
                  <a:gd name="T36" fmla="*/ 138 w 138"/>
                  <a:gd name="T37"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160">
                    <a:moveTo>
                      <a:pt x="138" y="55"/>
                    </a:moveTo>
                    <a:cubicBezTo>
                      <a:pt x="136" y="56"/>
                      <a:pt x="126" y="57"/>
                      <a:pt x="109" y="64"/>
                    </a:cubicBezTo>
                    <a:cubicBezTo>
                      <a:pt x="92" y="47"/>
                      <a:pt x="71" y="31"/>
                      <a:pt x="54" y="19"/>
                    </a:cubicBezTo>
                    <a:cubicBezTo>
                      <a:pt x="62" y="34"/>
                      <a:pt x="63" y="53"/>
                      <a:pt x="63" y="70"/>
                    </a:cubicBezTo>
                    <a:cubicBezTo>
                      <a:pt x="63" y="96"/>
                      <a:pt x="58" y="122"/>
                      <a:pt x="62" y="147"/>
                    </a:cubicBezTo>
                    <a:cubicBezTo>
                      <a:pt x="62" y="149"/>
                      <a:pt x="61" y="151"/>
                      <a:pt x="59" y="152"/>
                    </a:cubicBezTo>
                    <a:cubicBezTo>
                      <a:pt x="61" y="155"/>
                      <a:pt x="58" y="160"/>
                      <a:pt x="54" y="158"/>
                    </a:cubicBezTo>
                    <a:cubicBezTo>
                      <a:pt x="53" y="157"/>
                      <a:pt x="51" y="156"/>
                      <a:pt x="50" y="155"/>
                    </a:cubicBezTo>
                    <a:cubicBezTo>
                      <a:pt x="49" y="155"/>
                      <a:pt x="49" y="154"/>
                      <a:pt x="49" y="154"/>
                    </a:cubicBezTo>
                    <a:cubicBezTo>
                      <a:pt x="35" y="145"/>
                      <a:pt x="21" y="136"/>
                      <a:pt x="5" y="134"/>
                    </a:cubicBezTo>
                    <a:cubicBezTo>
                      <a:pt x="0" y="133"/>
                      <a:pt x="2" y="125"/>
                      <a:pt x="7" y="126"/>
                    </a:cubicBezTo>
                    <a:cubicBezTo>
                      <a:pt x="10" y="126"/>
                      <a:pt x="13" y="127"/>
                      <a:pt x="16" y="128"/>
                    </a:cubicBezTo>
                    <a:cubicBezTo>
                      <a:pt x="16" y="127"/>
                      <a:pt x="17" y="126"/>
                      <a:pt x="19" y="126"/>
                    </a:cubicBezTo>
                    <a:cubicBezTo>
                      <a:pt x="31" y="121"/>
                      <a:pt x="42" y="123"/>
                      <a:pt x="52" y="130"/>
                    </a:cubicBezTo>
                    <a:cubicBezTo>
                      <a:pt x="52" y="115"/>
                      <a:pt x="54" y="100"/>
                      <a:pt x="54" y="85"/>
                    </a:cubicBezTo>
                    <a:cubicBezTo>
                      <a:pt x="55" y="63"/>
                      <a:pt x="58" y="33"/>
                      <a:pt x="42" y="16"/>
                    </a:cubicBezTo>
                    <a:cubicBezTo>
                      <a:pt x="40" y="14"/>
                      <a:pt x="41" y="10"/>
                      <a:pt x="44" y="9"/>
                    </a:cubicBezTo>
                    <a:cubicBezTo>
                      <a:pt x="53" y="0"/>
                      <a:pt x="77" y="14"/>
                      <a:pt x="90" y="22"/>
                    </a:cubicBezTo>
                    <a:cubicBezTo>
                      <a:pt x="101" y="28"/>
                      <a:pt x="126" y="46"/>
                      <a:pt x="138"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6">
                <a:extLst>
                  <a:ext uri="{FF2B5EF4-FFF2-40B4-BE49-F238E27FC236}">
                    <a16:creationId xmlns:a16="http://schemas.microsoft.com/office/drawing/2014/main" id="{D254DB18-98C4-4302-A96A-E03D95E41D2A}"/>
                  </a:ext>
                </a:extLst>
              </p:cNvPr>
              <p:cNvSpPr>
                <a:spLocks/>
              </p:cNvSpPr>
              <p:nvPr/>
            </p:nvSpPr>
            <p:spPr bwMode="auto">
              <a:xfrm>
                <a:off x="4592699" y="577025"/>
                <a:ext cx="474932" cy="355015"/>
              </a:xfrm>
              <a:custGeom>
                <a:avLst/>
                <a:gdLst>
                  <a:gd name="T0" fmla="*/ 11 w 153"/>
                  <a:gd name="T1" fmla="*/ 55 h 114"/>
                  <a:gd name="T2" fmla="*/ 12 w 153"/>
                  <a:gd name="T3" fmla="*/ 8 h 114"/>
                  <a:gd name="T4" fmla="*/ 19 w 153"/>
                  <a:gd name="T5" fmla="*/ 8 h 114"/>
                  <a:gd name="T6" fmla="*/ 81 w 153"/>
                  <a:gd name="T7" fmla="*/ 39 h 114"/>
                  <a:gd name="T8" fmla="*/ 125 w 153"/>
                  <a:gd name="T9" fmla="*/ 50 h 114"/>
                  <a:gd name="T10" fmla="*/ 130 w 153"/>
                  <a:gd name="T11" fmla="*/ 16 h 114"/>
                  <a:gd name="T12" fmla="*/ 133 w 153"/>
                  <a:gd name="T13" fmla="*/ 14 h 114"/>
                  <a:gd name="T14" fmla="*/ 134 w 153"/>
                  <a:gd name="T15" fmla="*/ 5 h 114"/>
                  <a:gd name="T16" fmla="*/ 142 w 153"/>
                  <a:gd name="T17" fmla="*/ 5 h 114"/>
                  <a:gd name="T18" fmla="*/ 150 w 153"/>
                  <a:gd name="T19" fmla="*/ 53 h 114"/>
                  <a:gd name="T20" fmla="*/ 150 w 153"/>
                  <a:gd name="T21" fmla="*/ 54 h 114"/>
                  <a:gd name="T22" fmla="*/ 152 w 153"/>
                  <a:gd name="T23" fmla="*/ 59 h 114"/>
                  <a:gd name="T24" fmla="*/ 144 w 153"/>
                  <a:gd name="T25" fmla="*/ 62 h 114"/>
                  <a:gd name="T26" fmla="*/ 139 w 153"/>
                  <a:gd name="T27" fmla="*/ 63 h 114"/>
                  <a:gd name="T28" fmla="*/ 65 w 153"/>
                  <a:gd name="T29" fmla="*/ 43 h 114"/>
                  <a:gd name="T30" fmla="*/ 18 w 153"/>
                  <a:gd name="T31" fmla="*/ 21 h 114"/>
                  <a:gd name="T32" fmla="*/ 48 w 153"/>
                  <a:gd name="T33" fmla="*/ 95 h 114"/>
                  <a:gd name="T34" fmla="*/ 33 w 153"/>
                  <a:gd name="T35" fmla="*/ 114 h 114"/>
                  <a:gd name="T36" fmla="*/ 11 w 153"/>
                  <a:gd name="T37"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14">
                    <a:moveTo>
                      <a:pt x="11" y="55"/>
                    </a:moveTo>
                    <a:cubicBezTo>
                      <a:pt x="7" y="41"/>
                      <a:pt x="0" y="15"/>
                      <a:pt x="12" y="8"/>
                    </a:cubicBezTo>
                    <a:cubicBezTo>
                      <a:pt x="13" y="6"/>
                      <a:pt x="17" y="6"/>
                      <a:pt x="19" y="8"/>
                    </a:cubicBezTo>
                    <a:cubicBezTo>
                      <a:pt x="31" y="28"/>
                      <a:pt x="60" y="34"/>
                      <a:pt x="81" y="39"/>
                    </a:cubicBezTo>
                    <a:cubicBezTo>
                      <a:pt x="96" y="43"/>
                      <a:pt x="111" y="45"/>
                      <a:pt x="125" y="50"/>
                    </a:cubicBezTo>
                    <a:cubicBezTo>
                      <a:pt x="121" y="38"/>
                      <a:pt x="123" y="27"/>
                      <a:pt x="130" y="16"/>
                    </a:cubicBezTo>
                    <a:cubicBezTo>
                      <a:pt x="131" y="15"/>
                      <a:pt x="132" y="14"/>
                      <a:pt x="133" y="14"/>
                    </a:cubicBezTo>
                    <a:cubicBezTo>
                      <a:pt x="133" y="11"/>
                      <a:pt x="133" y="8"/>
                      <a:pt x="134" y="5"/>
                    </a:cubicBezTo>
                    <a:cubicBezTo>
                      <a:pt x="134" y="0"/>
                      <a:pt x="143" y="0"/>
                      <a:pt x="142" y="5"/>
                    </a:cubicBezTo>
                    <a:cubicBezTo>
                      <a:pt x="140" y="22"/>
                      <a:pt x="145" y="37"/>
                      <a:pt x="150" y="53"/>
                    </a:cubicBezTo>
                    <a:cubicBezTo>
                      <a:pt x="150" y="53"/>
                      <a:pt x="150" y="54"/>
                      <a:pt x="150" y="54"/>
                    </a:cubicBezTo>
                    <a:cubicBezTo>
                      <a:pt x="151" y="56"/>
                      <a:pt x="151" y="57"/>
                      <a:pt x="152" y="59"/>
                    </a:cubicBezTo>
                    <a:cubicBezTo>
                      <a:pt x="153" y="64"/>
                      <a:pt x="147" y="65"/>
                      <a:pt x="144" y="62"/>
                    </a:cubicBezTo>
                    <a:cubicBezTo>
                      <a:pt x="143" y="64"/>
                      <a:pt x="141" y="64"/>
                      <a:pt x="139" y="63"/>
                    </a:cubicBezTo>
                    <a:cubicBezTo>
                      <a:pt x="116" y="53"/>
                      <a:pt x="89" y="50"/>
                      <a:pt x="65" y="43"/>
                    </a:cubicBezTo>
                    <a:cubicBezTo>
                      <a:pt x="49" y="39"/>
                      <a:pt x="30" y="33"/>
                      <a:pt x="18" y="21"/>
                    </a:cubicBezTo>
                    <a:cubicBezTo>
                      <a:pt x="25" y="40"/>
                      <a:pt x="37" y="74"/>
                      <a:pt x="48" y="95"/>
                    </a:cubicBezTo>
                    <a:cubicBezTo>
                      <a:pt x="42" y="97"/>
                      <a:pt x="34" y="113"/>
                      <a:pt x="33" y="114"/>
                    </a:cubicBezTo>
                    <a:cubicBezTo>
                      <a:pt x="28" y="101"/>
                      <a:pt x="14" y="68"/>
                      <a:pt x="11"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7">
                <a:extLst>
                  <a:ext uri="{FF2B5EF4-FFF2-40B4-BE49-F238E27FC236}">
                    <a16:creationId xmlns:a16="http://schemas.microsoft.com/office/drawing/2014/main" id="{3F57704C-81B1-40D4-8B90-70536AF7692E}"/>
                  </a:ext>
                </a:extLst>
              </p:cNvPr>
              <p:cNvSpPr>
                <a:spLocks/>
              </p:cNvSpPr>
              <p:nvPr/>
            </p:nvSpPr>
            <p:spPr bwMode="auto">
              <a:xfrm>
                <a:off x="4340243" y="745854"/>
                <a:ext cx="637449" cy="544356"/>
              </a:xfrm>
              <a:custGeom>
                <a:avLst/>
                <a:gdLst>
                  <a:gd name="T0" fmla="*/ 204 w 205"/>
                  <a:gd name="T1" fmla="*/ 38 h 175"/>
                  <a:gd name="T2" fmla="*/ 34 w 205"/>
                  <a:gd name="T3" fmla="*/ 169 h 175"/>
                  <a:gd name="T4" fmla="*/ 8 w 205"/>
                  <a:gd name="T5" fmla="*/ 150 h 175"/>
                  <a:gd name="T6" fmla="*/ 23 w 205"/>
                  <a:gd name="T7" fmla="*/ 129 h 175"/>
                  <a:gd name="T8" fmla="*/ 24 w 205"/>
                  <a:gd name="T9" fmla="*/ 120 h 175"/>
                  <a:gd name="T10" fmla="*/ 20 w 205"/>
                  <a:gd name="T11" fmla="*/ 110 h 175"/>
                  <a:gd name="T12" fmla="*/ 37 w 205"/>
                  <a:gd name="T13" fmla="*/ 94 h 175"/>
                  <a:gd name="T14" fmla="*/ 66 w 205"/>
                  <a:gd name="T15" fmla="*/ 87 h 175"/>
                  <a:gd name="T16" fmla="*/ 80 w 205"/>
                  <a:gd name="T17" fmla="*/ 55 h 175"/>
                  <a:gd name="T18" fmla="*/ 109 w 205"/>
                  <a:gd name="T19" fmla="*/ 44 h 175"/>
                  <a:gd name="T20" fmla="*/ 124 w 205"/>
                  <a:gd name="T21" fmla="*/ 35 h 175"/>
                  <a:gd name="T22" fmla="*/ 122 w 205"/>
                  <a:gd name="T23" fmla="*/ 16 h 175"/>
                  <a:gd name="T24" fmla="*/ 127 w 205"/>
                  <a:gd name="T25" fmla="*/ 12 h 175"/>
                  <a:gd name="T26" fmla="*/ 127 w 205"/>
                  <a:gd name="T27" fmla="*/ 12 h 175"/>
                  <a:gd name="T28" fmla="*/ 204 w 205"/>
                  <a:gd name="T29" fmla="*/ 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175">
                    <a:moveTo>
                      <a:pt x="204" y="38"/>
                    </a:moveTo>
                    <a:cubicBezTo>
                      <a:pt x="205" y="39"/>
                      <a:pt x="62" y="156"/>
                      <a:pt x="34" y="169"/>
                    </a:cubicBezTo>
                    <a:cubicBezTo>
                      <a:pt x="21" y="175"/>
                      <a:pt x="11" y="159"/>
                      <a:pt x="8" y="150"/>
                    </a:cubicBezTo>
                    <a:cubicBezTo>
                      <a:pt x="0" y="145"/>
                      <a:pt x="0" y="127"/>
                      <a:pt x="23" y="129"/>
                    </a:cubicBezTo>
                    <a:cubicBezTo>
                      <a:pt x="30" y="129"/>
                      <a:pt x="26" y="125"/>
                      <a:pt x="24" y="120"/>
                    </a:cubicBezTo>
                    <a:cubicBezTo>
                      <a:pt x="22" y="117"/>
                      <a:pt x="21" y="113"/>
                      <a:pt x="20" y="110"/>
                    </a:cubicBezTo>
                    <a:cubicBezTo>
                      <a:pt x="19" y="100"/>
                      <a:pt x="30" y="96"/>
                      <a:pt x="37" y="94"/>
                    </a:cubicBezTo>
                    <a:cubicBezTo>
                      <a:pt x="47" y="92"/>
                      <a:pt x="58" y="91"/>
                      <a:pt x="66" y="87"/>
                    </a:cubicBezTo>
                    <a:cubicBezTo>
                      <a:pt x="77" y="81"/>
                      <a:pt x="75" y="66"/>
                      <a:pt x="80" y="55"/>
                    </a:cubicBezTo>
                    <a:cubicBezTo>
                      <a:pt x="85" y="44"/>
                      <a:pt x="98" y="44"/>
                      <a:pt x="109" y="44"/>
                    </a:cubicBezTo>
                    <a:cubicBezTo>
                      <a:pt x="112" y="44"/>
                      <a:pt x="129" y="42"/>
                      <a:pt x="124" y="35"/>
                    </a:cubicBezTo>
                    <a:cubicBezTo>
                      <a:pt x="121" y="28"/>
                      <a:pt x="118" y="22"/>
                      <a:pt x="122" y="16"/>
                    </a:cubicBezTo>
                    <a:cubicBezTo>
                      <a:pt x="123" y="13"/>
                      <a:pt x="125" y="12"/>
                      <a:pt x="127" y="12"/>
                    </a:cubicBezTo>
                    <a:cubicBezTo>
                      <a:pt x="127" y="12"/>
                      <a:pt x="127" y="12"/>
                      <a:pt x="127" y="12"/>
                    </a:cubicBezTo>
                    <a:cubicBezTo>
                      <a:pt x="132" y="0"/>
                      <a:pt x="190" y="0"/>
                      <a:pt x="204" y="38"/>
                    </a:cubicBezTo>
                    <a:close/>
                  </a:path>
                </a:pathLst>
              </a:custGeom>
              <a:solidFill>
                <a:srgbClr val="9CD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8">
                <a:extLst>
                  <a:ext uri="{FF2B5EF4-FFF2-40B4-BE49-F238E27FC236}">
                    <a16:creationId xmlns:a16="http://schemas.microsoft.com/office/drawing/2014/main" id="{6195FA73-0A4C-4581-B5E6-313D69B3D848}"/>
                  </a:ext>
                </a:extLst>
              </p:cNvPr>
              <p:cNvSpPr>
                <a:spLocks/>
              </p:cNvSpPr>
              <p:nvPr/>
            </p:nvSpPr>
            <p:spPr bwMode="auto">
              <a:xfrm>
                <a:off x="4381267" y="845258"/>
                <a:ext cx="1367992" cy="1085557"/>
              </a:xfrm>
              <a:custGeom>
                <a:avLst/>
                <a:gdLst>
                  <a:gd name="T0" fmla="*/ 427 w 440"/>
                  <a:gd name="T1" fmla="*/ 48 h 349"/>
                  <a:gd name="T2" fmla="*/ 414 w 440"/>
                  <a:gd name="T3" fmla="*/ 68 h 349"/>
                  <a:gd name="T4" fmla="*/ 434 w 440"/>
                  <a:gd name="T5" fmla="*/ 64 h 349"/>
                  <a:gd name="T6" fmla="*/ 437 w 440"/>
                  <a:gd name="T7" fmla="*/ 70 h 349"/>
                  <a:gd name="T8" fmla="*/ 411 w 440"/>
                  <a:gd name="T9" fmla="*/ 75 h 349"/>
                  <a:gd name="T10" fmla="*/ 351 w 440"/>
                  <a:gd name="T11" fmla="*/ 134 h 349"/>
                  <a:gd name="T12" fmla="*/ 330 w 440"/>
                  <a:gd name="T13" fmla="*/ 164 h 349"/>
                  <a:gd name="T14" fmla="*/ 324 w 440"/>
                  <a:gd name="T15" fmla="*/ 182 h 349"/>
                  <a:gd name="T16" fmla="*/ 290 w 440"/>
                  <a:gd name="T17" fmla="*/ 238 h 349"/>
                  <a:gd name="T18" fmla="*/ 283 w 440"/>
                  <a:gd name="T19" fmla="*/ 229 h 349"/>
                  <a:gd name="T20" fmla="*/ 298 w 440"/>
                  <a:gd name="T21" fmla="*/ 190 h 349"/>
                  <a:gd name="T22" fmla="*/ 189 w 440"/>
                  <a:gd name="T23" fmla="*/ 23 h 349"/>
                  <a:gd name="T24" fmla="*/ 64 w 440"/>
                  <a:gd name="T25" fmla="*/ 142 h 349"/>
                  <a:gd name="T26" fmla="*/ 170 w 440"/>
                  <a:gd name="T27" fmla="*/ 255 h 349"/>
                  <a:gd name="T28" fmla="*/ 223 w 440"/>
                  <a:gd name="T29" fmla="*/ 266 h 349"/>
                  <a:gd name="T30" fmla="*/ 244 w 440"/>
                  <a:gd name="T31" fmla="*/ 275 h 349"/>
                  <a:gd name="T32" fmla="*/ 186 w 440"/>
                  <a:gd name="T33" fmla="*/ 295 h 349"/>
                  <a:gd name="T34" fmla="*/ 173 w 440"/>
                  <a:gd name="T35" fmla="*/ 293 h 349"/>
                  <a:gd name="T36" fmla="*/ 173 w 440"/>
                  <a:gd name="T37" fmla="*/ 293 h 349"/>
                  <a:gd name="T38" fmla="*/ 142 w 440"/>
                  <a:gd name="T39" fmla="*/ 290 h 349"/>
                  <a:gd name="T40" fmla="*/ 142 w 440"/>
                  <a:gd name="T41" fmla="*/ 290 h 349"/>
                  <a:gd name="T42" fmla="*/ 37 w 440"/>
                  <a:gd name="T43" fmla="*/ 318 h 349"/>
                  <a:gd name="T44" fmla="*/ 36 w 440"/>
                  <a:gd name="T45" fmla="*/ 323 h 349"/>
                  <a:gd name="T46" fmla="*/ 31 w 440"/>
                  <a:gd name="T47" fmla="*/ 342 h 349"/>
                  <a:gd name="T48" fmla="*/ 29 w 440"/>
                  <a:gd name="T49" fmla="*/ 348 h 349"/>
                  <a:gd name="T50" fmla="*/ 22 w 440"/>
                  <a:gd name="T51" fmla="*/ 344 h 349"/>
                  <a:gd name="T52" fmla="*/ 23 w 440"/>
                  <a:gd name="T53" fmla="*/ 322 h 349"/>
                  <a:gd name="T54" fmla="*/ 11 w 440"/>
                  <a:gd name="T55" fmla="*/ 326 h 349"/>
                  <a:gd name="T56" fmla="*/ 2 w 440"/>
                  <a:gd name="T57" fmla="*/ 323 h 349"/>
                  <a:gd name="T58" fmla="*/ 8 w 440"/>
                  <a:gd name="T59" fmla="*/ 317 h 349"/>
                  <a:gd name="T60" fmla="*/ 19 w 440"/>
                  <a:gd name="T61" fmla="*/ 311 h 349"/>
                  <a:gd name="T62" fmla="*/ 5 w 440"/>
                  <a:gd name="T63" fmla="*/ 301 h 349"/>
                  <a:gd name="T64" fmla="*/ 12 w 440"/>
                  <a:gd name="T65" fmla="*/ 298 h 349"/>
                  <a:gd name="T66" fmla="*/ 30 w 440"/>
                  <a:gd name="T67" fmla="*/ 307 h 349"/>
                  <a:gd name="T68" fmla="*/ 139 w 440"/>
                  <a:gd name="T69" fmla="*/ 277 h 349"/>
                  <a:gd name="T70" fmla="*/ 139 w 440"/>
                  <a:gd name="T71" fmla="*/ 277 h 349"/>
                  <a:gd name="T72" fmla="*/ 161 w 440"/>
                  <a:gd name="T73" fmla="*/ 273 h 349"/>
                  <a:gd name="T74" fmla="*/ 97 w 440"/>
                  <a:gd name="T75" fmla="*/ 208 h 349"/>
                  <a:gd name="T76" fmla="*/ 24 w 440"/>
                  <a:gd name="T77" fmla="*/ 123 h 349"/>
                  <a:gd name="T78" fmla="*/ 182 w 440"/>
                  <a:gd name="T79" fmla="*/ 7 h 349"/>
                  <a:gd name="T80" fmla="*/ 184 w 440"/>
                  <a:gd name="T81" fmla="*/ 7 h 349"/>
                  <a:gd name="T82" fmla="*/ 202 w 440"/>
                  <a:gd name="T83" fmla="*/ 11 h 349"/>
                  <a:gd name="T84" fmla="*/ 308 w 440"/>
                  <a:gd name="T85" fmla="*/ 177 h 349"/>
                  <a:gd name="T86" fmla="*/ 310 w 440"/>
                  <a:gd name="T87" fmla="*/ 174 h 349"/>
                  <a:gd name="T88" fmla="*/ 310 w 440"/>
                  <a:gd name="T89" fmla="*/ 174 h 349"/>
                  <a:gd name="T90" fmla="*/ 333 w 440"/>
                  <a:gd name="T91" fmla="*/ 141 h 349"/>
                  <a:gd name="T92" fmla="*/ 333 w 440"/>
                  <a:gd name="T93" fmla="*/ 140 h 349"/>
                  <a:gd name="T94" fmla="*/ 402 w 440"/>
                  <a:gd name="T95" fmla="*/ 70 h 349"/>
                  <a:gd name="T96" fmla="*/ 391 w 440"/>
                  <a:gd name="T97" fmla="*/ 47 h 349"/>
                  <a:gd name="T98" fmla="*/ 396 w 440"/>
                  <a:gd name="T99" fmla="*/ 42 h 349"/>
                  <a:gd name="T100" fmla="*/ 408 w 440"/>
                  <a:gd name="T101" fmla="*/ 62 h 349"/>
                  <a:gd name="T102" fmla="*/ 426 w 440"/>
                  <a:gd name="T103" fmla="*/ 42 h 349"/>
                  <a:gd name="T104" fmla="*/ 427 w 440"/>
                  <a:gd name="T105" fmla="*/ 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49">
                    <a:moveTo>
                      <a:pt x="427" y="48"/>
                    </a:moveTo>
                    <a:cubicBezTo>
                      <a:pt x="419" y="55"/>
                      <a:pt x="417" y="55"/>
                      <a:pt x="414" y="68"/>
                    </a:cubicBezTo>
                    <a:cubicBezTo>
                      <a:pt x="423" y="66"/>
                      <a:pt x="424" y="64"/>
                      <a:pt x="434" y="64"/>
                    </a:cubicBezTo>
                    <a:cubicBezTo>
                      <a:pt x="439" y="64"/>
                      <a:pt x="440" y="69"/>
                      <a:pt x="437" y="70"/>
                    </a:cubicBezTo>
                    <a:cubicBezTo>
                      <a:pt x="425" y="73"/>
                      <a:pt x="423" y="74"/>
                      <a:pt x="411" y="75"/>
                    </a:cubicBezTo>
                    <a:cubicBezTo>
                      <a:pt x="408" y="75"/>
                      <a:pt x="368" y="114"/>
                      <a:pt x="351" y="134"/>
                    </a:cubicBezTo>
                    <a:cubicBezTo>
                      <a:pt x="342" y="144"/>
                      <a:pt x="335" y="154"/>
                      <a:pt x="330" y="164"/>
                    </a:cubicBezTo>
                    <a:cubicBezTo>
                      <a:pt x="328" y="171"/>
                      <a:pt x="326" y="177"/>
                      <a:pt x="324" y="182"/>
                    </a:cubicBezTo>
                    <a:cubicBezTo>
                      <a:pt x="320" y="197"/>
                      <a:pt x="317" y="214"/>
                      <a:pt x="290" y="238"/>
                    </a:cubicBezTo>
                    <a:cubicBezTo>
                      <a:pt x="285" y="242"/>
                      <a:pt x="278" y="234"/>
                      <a:pt x="283" y="229"/>
                    </a:cubicBezTo>
                    <a:cubicBezTo>
                      <a:pt x="294" y="219"/>
                      <a:pt x="299" y="207"/>
                      <a:pt x="298" y="190"/>
                    </a:cubicBezTo>
                    <a:cubicBezTo>
                      <a:pt x="285" y="181"/>
                      <a:pt x="216" y="91"/>
                      <a:pt x="189" y="23"/>
                    </a:cubicBezTo>
                    <a:cubicBezTo>
                      <a:pt x="136" y="59"/>
                      <a:pt x="109" y="96"/>
                      <a:pt x="64" y="142"/>
                    </a:cubicBezTo>
                    <a:cubicBezTo>
                      <a:pt x="73" y="147"/>
                      <a:pt x="162" y="246"/>
                      <a:pt x="170" y="255"/>
                    </a:cubicBezTo>
                    <a:cubicBezTo>
                      <a:pt x="174" y="259"/>
                      <a:pt x="200" y="279"/>
                      <a:pt x="223" y="266"/>
                    </a:cubicBezTo>
                    <a:cubicBezTo>
                      <a:pt x="227" y="264"/>
                      <a:pt x="242" y="268"/>
                      <a:pt x="244" y="275"/>
                    </a:cubicBezTo>
                    <a:cubicBezTo>
                      <a:pt x="244" y="275"/>
                      <a:pt x="212" y="298"/>
                      <a:pt x="186" y="295"/>
                    </a:cubicBezTo>
                    <a:cubicBezTo>
                      <a:pt x="182" y="295"/>
                      <a:pt x="177" y="294"/>
                      <a:pt x="173" y="293"/>
                    </a:cubicBezTo>
                    <a:cubicBezTo>
                      <a:pt x="173" y="293"/>
                      <a:pt x="173" y="293"/>
                      <a:pt x="173" y="293"/>
                    </a:cubicBezTo>
                    <a:cubicBezTo>
                      <a:pt x="165" y="291"/>
                      <a:pt x="142" y="290"/>
                      <a:pt x="142" y="290"/>
                    </a:cubicBezTo>
                    <a:cubicBezTo>
                      <a:pt x="142" y="290"/>
                      <a:pt x="142" y="290"/>
                      <a:pt x="142" y="290"/>
                    </a:cubicBezTo>
                    <a:cubicBezTo>
                      <a:pt x="101" y="294"/>
                      <a:pt x="54" y="287"/>
                      <a:pt x="37" y="318"/>
                    </a:cubicBezTo>
                    <a:cubicBezTo>
                      <a:pt x="37" y="318"/>
                      <a:pt x="37" y="321"/>
                      <a:pt x="36" y="323"/>
                    </a:cubicBezTo>
                    <a:cubicBezTo>
                      <a:pt x="32" y="329"/>
                      <a:pt x="29" y="335"/>
                      <a:pt x="31" y="342"/>
                    </a:cubicBezTo>
                    <a:cubicBezTo>
                      <a:pt x="32" y="345"/>
                      <a:pt x="32" y="347"/>
                      <a:pt x="29" y="348"/>
                    </a:cubicBezTo>
                    <a:cubicBezTo>
                      <a:pt x="26" y="349"/>
                      <a:pt x="24" y="347"/>
                      <a:pt x="22" y="344"/>
                    </a:cubicBezTo>
                    <a:cubicBezTo>
                      <a:pt x="20" y="336"/>
                      <a:pt x="21" y="329"/>
                      <a:pt x="23" y="322"/>
                    </a:cubicBezTo>
                    <a:cubicBezTo>
                      <a:pt x="19" y="323"/>
                      <a:pt x="15" y="324"/>
                      <a:pt x="11" y="326"/>
                    </a:cubicBezTo>
                    <a:cubicBezTo>
                      <a:pt x="8" y="327"/>
                      <a:pt x="3" y="325"/>
                      <a:pt x="2" y="323"/>
                    </a:cubicBezTo>
                    <a:cubicBezTo>
                      <a:pt x="1" y="319"/>
                      <a:pt x="5" y="318"/>
                      <a:pt x="8" y="317"/>
                    </a:cubicBezTo>
                    <a:cubicBezTo>
                      <a:pt x="11" y="315"/>
                      <a:pt x="15" y="312"/>
                      <a:pt x="19" y="311"/>
                    </a:cubicBezTo>
                    <a:cubicBezTo>
                      <a:pt x="13" y="309"/>
                      <a:pt x="11" y="307"/>
                      <a:pt x="5" y="301"/>
                    </a:cubicBezTo>
                    <a:cubicBezTo>
                      <a:pt x="0" y="297"/>
                      <a:pt x="8" y="295"/>
                      <a:pt x="12" y="298"/>
                    </a:cubicBezTo>
                    <a:cubicBezTo>
                      <a:pt x="24" y="304"/>
                      <a:pt x="23" y="303"/>
                      <a:pt x="30" y="307"/>
                    </a:cubicBezTo>
                    <a:cubicBezTo>
                      <a:pt x="57" y="273"/>
                      <a:pt x="100" y="279"/>
                      <a:pt x="139" y="277"/>
                    </a:cubicBezTo>
                    <a:cubicBezTo>
                      <a:pt x="139" y="277"/>
                      <a:pt x="139" y="277"/>
                      <a:pt x="139" y="277"/>
                    </a:cubicBezTo>
                    <a:cubicBezTo>
                      <a:pt x="151" y="276"/>
                      <a:pt x="158" y="273"/>
                      <a:pt x="161" y="273"/>
                    </a:cubicBezTo>
                    <a:cubicBezTo>
                      <a:pt x="140" y="250"/>
                      <a:pt x="121" y="227"/>
                      <a:pt x="97" y="208"/>
                    </a:cubicBezTo>
                    <a:cubicBezTo>
                      <a:pt x="68" y="185"/>
                      <a:pt x="1" y="145"/>
                      <a:pt x="24" y="123"/>
                    </a:cubicBezTo>
                    <a:cubicBezTo>
                      <a:pt x="28" y="120"/>
                      <a:pt x="106" y="39"/>
                      <a:pt x="182" y="7"/>
                    </a:cubicBezTo>
                    <a:cubicBezTo>
                      <a:pt x="183" y="7"/>
                      <a:pt x="183" y="7"/>
                      <a:pt x="184" y="7"/>
                    </a:cubicBezTo>
                    <a:cubicBezTo>
                      <a:pt x="187" y="3"/>
                      <a:pt x="199" y="0"/>
                      <a:pt x="202" y="11"/>
                    </a:cubicBezTo>
                    <a:cubicBezTo>
                      <a:pt x="224" y="79"/>
                      <a:pt x="270" y="120"/>
                      <a:pt x="308" y="177"/>
                    </a:cubicBezTo>
                    <a:cubicBezTo>
                      <a:pt x="309" y="176"/>
                      <a:pt x="310" y="175"/>
                      <a:pt x="310" y="174"/>
                    </a:cubicBezTo>
                    <a:cubicBezTo>
                      <a:pt x="310" y="174"/>
                      <a:pt x="310" y="174"/>
                      <a:pt x="310" y="174"/>
                    </a:cubicBezTo>
                    <a:cubicBezTo>
                      <a:pt x="310" y="174"/>
                      <a:pt x="329" y="145"/>
                      <a:pt x="333" y="141"/>
                    </a:cubicBezTo>
                    <a:cubicBezTo>
                      <a:pt x="333" y="140"/>
                      <a:pt x="333" y="140"/>
                      <a:pt x="333" y="140"/>
                    </a:cubicBezTo>
                    <a:cubicBezTo>
                      <a:pt x="351" y="114"/>
                      <a:pt x="374" y="91"/>
                      <a:pt x="402" y="70"/>
                    </a:cubicBezTo>
                    <a:cubicBezTo>
                      <a:pt x="400" y="62"/>
                      <a:pt x="398" y="53"/>
                      <a:pt x="391" y="47"/>
                    </a:cubicBezTo>
                    <a:cubicBezTo>
                      <a:pt x="388" y="45"/>
                      <a:pt x="392" y="37"/>
                      <a:pt x="396" y="42"/>
                    </a:cubicBezTo>
                    <a:cubicBezTo>
                      <a:pt x="401" y="46"/>
                      <a:pt x="406" y="57"/>
                      <a:pt x="408" y="62"/>
                    </a:cubicBezTo>
                    <a:cubicBezTo>
                      <a:pt x="411" y="52"/>
                      <a:pt x="414" y="48"/>
                      <a:pt x="426" y="42"/>
                    </a:cubicBezTo>
                    <a:cubicBezTo>
                      <a:pt x="432" y="39"/>
                      <a:pt x="429" y="47"/>
                      <a:pt x="427" y="4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9">
                <a:extLst>
                  <a:ext uri="{FF2B5EF4-FFF2-40B4-BE49-F238E27FC236}">
                    <a16:creationId xmlns:a16="http://schemas.microsoft.com/office/drawing/2014/main" id="{964AA23C-AF4C-492D-917C-AD5506884B8F}"/>
                  </a:ext>
                </a:extLst>
              </p:cNvPr>
              <p:cNvSpPr>
                <a:spLocks noEditPoints="1"/>
              </p:cNvSpPr>
              <p:nvPr/>
            </p:nvSpPr>
            <p:spPr bwMode="auto">
              <a:xfrm>
                <a:off x="4160369" y="621204"/>
                <a:ext cx="874126" cy="758943"/>
              </a:xfrm>
              <a:custGeom>
                <a:avLst/>
                <a:gdLst>
                  <a:gd name="T0" fmla="*/ 268 w 281"/>
                  <a:gd name="T1" fmla="*/ 4 h 244"/>
                  <a:gd name="T2" fmla="*/ 260 w 281"/>
                  <a:gd name="T3" fmla="*/ 1 h 244"/>
                  <a:gd name="T4" fmla="*/ 257 w 281"/>
                  <a:gd name="T5" fmla="*/ 6 h 244"/>
                  <a:gd name="T6" fmla="*/ 258 w 281"/>
                  <a:gd name="T7" fmla="*/ 23 h 244"/>
                  <a:gd name="T8" fmla="*/ 270 w 281"/>
                  <a:gd name="T9" fmla="*/ 42 h 244"/>
                  <a:gd name="T10" fmla="*/ 277 w 281"/>
                  <a:gd name="T11" fmla="*/ 45 h 244"/>
                  <a:gd name="T12" fmla="*/ 280 w 281"/>
                  <a:gd name="T13" fmla="*/ 40 h 244"/>
                  <a:gd name="T14" fmla="*/ 280 w 281"/>
                  <a:gd name="T15" fmla="*/ 23 h 244"/>
                  <a:gd name="T16" fmla="*/ 276 w 281"/>
                  <a:gd name="T17" fmla="*/ 13 h 244"/>
                  <a:gd name="T18" fmla="*/ 268 w 281"/>
                  <a:gd name="T19" fmla="*/ 4 h 244"/>
                  <a:gd name="T20" fmla="*/ 38 w 281"/>
                  <a:gd name="T21" fmla="*/ 233 h 244"/>
                  <a:gd name="T22" fmla="*/ 22 w 281"/>
                  <a:gd name="T23" fmla="*/ 216 h 244"/>
                  <a:gd name="T24" fmla="*/ 6 w 281"/>
                  <a:gd name="T25" fmla="*/ 211 h 244"/>
                  <a:gd name="T26" fmla="*/ 1 w 281"/>
                  <a:gd name="T27" fmla="*/ 212 h 244"/>
                  <a:gd name="T28" fmla="*/ 1 w 281"/>
                  <a:gd name="T29" fmla="*/ 221 h 244"/>
                  <a:gd name="T30" fmla="*/ 8 w 281"/>
                  <a:gd name="T31" fmla="*/ 231 h 244"/>
                  <a:gd name="T32" fmla="*/ 16 w 281"/>
                  <a:gd name="T33" fmla="*/ 237 h 244"/>
                  <a:gd name="T34" fmla="*/ 32 w 281"/>
                  <a:gd name="T35" fmla="*/ 243 h 244"/>
                  <a:gd name="T36" fmla="*/ 38 w 281"/>
                  <a:gd name="T37" fmla="*/ 241 h 244"/>
                  <a:gd name="T38" fmla="*/ 38 w 281"/>
                  <a:gd name="T39" fmla="*/ 2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244">
                    <a:moveTo>
                      <a:pt x="268" y="4"/>
                    </a:moveTo>
                    <a:cubicBezTo>
                      <a:pt x="265" y="2"/>
                      <a:pt x="262" y="0"/>
                      <a:pt x="260" y="1"/>
                    </a:cubicBezTo>
                    <a:cubicBezTo>
                      <a:pt x="258" y="1"/>
                      <a:pt x="257" y="2"/>
                      <a:pt x="257" y="6"/>
                    </a:cubicBezTo>
                    <a:cubicBezTo>
                      <a:pt x="257" y="11"/>
                      <a:pt x="257" y="17"/>
                      <a:pt x="258" y="23"/>
                    </a:cubicBezTo>
                    <a:cubicBezTo>
                      <a:pt x="259" y="33"/>
                      <a:pt x="267" y="41"/>
                      <a:pt x="270" y="42"/>
                    </a:cubicBezTo>
                    <a:cubicBezTo>
                      <a:pt x="273" y="45"/>
                      <a:pt x="275" y="46"/>
                      <a:pt x="277" y="45"/>
                    </a:cubicBezTo>
                    <a:cubicBezTo>
                      <a:pt x="279" y="45"/>
                      <a:pt x="281" y="44"/>
                      <a:pt x="280" y="40"/>
                    </a:cubicBezTo>
                    <a:cubicBezTo>
                      <a:pt x="280" y="34"/>
                      <a:pt x="280" y="28"/>
                      <a:pt x="280" y="23"/>
                    </a:cubicBezTo>
                    <a:cubicBezTo>
                      <a:pt x="280" y="20"/>
                      <a:pt x="278" y="15"/>
                      <a:pt x="276" y="13"/>
                    </a:cubicBezTo>
                    <a:cubicBezTo>
                      <a:pt x="273" y="8"/>
                      <a:pt x="270" y="6"/>
                      <a:pt x="268" y="4"/>
                    </a:cubicBezTo>
                    <a:close/>
                    <a:moveTo>
                      <a:pt x="38" y="233"/>
                    </a:moveTo>
                    <a:cubicBezTo>
                      <a:pt x="37" y="230"/>
                      <a:pt x="32" y="219"/>
                      <a:pt x="22" y="216"/>
                    </a:cubicBezTo>
                    <a:cubicBezTo>
                      <a:pt x="17" y="214"/>
                      <a:pt x="11" y="212"/>
                      <a:pt x="6" y="211"/>
                    </a:cubicBezTo>
                    <a:cubicBezTo>
                      <a:pt x="3" y="210"/>
                      <a:pt x="1" y="211"/>
                      <a:pt x="1" y="212"/>
                    </a:cubicBezTo>
                    <a:cubicBezTo>
                      <a:pt x="0" y="214"/>
                      <a:pt x="0" y="217"/>
                      <a:pt x="1" y="221"/>
                    </a:cubicBezTo>
                    <a:cubicBezTo>
                      <a:pt x="2" y="223"/>
                      <a:pt x="4" y="227"/>
                      <a:pt x="8" y="231"/>
                    </a:cubicBezTo>
                    <a:cubicBezTo>
                      <a:pt x="10" y="233"/>
                      <a:pt x="13" y="236"/>
                      <a:pt x="16" y="237"/>
                    </a:cubicBezTo>
                    <a:cubicBezTo>
                      <a:pt x="21" y="239"/>
                      <a:pt x="27" y="240"/>
                      <a:pt x="32" y="243"/>
                    </a:cubicBezTo>
                    <a:cubicBezTo>
                      <a:pt x="36" y="244"/>
                      <a:pt x="38" y="242"/>
                      <a:pt x="38" y="241"/>
                    </a:cubicBezTo>
                    <a:cubicBezTo>
                      <a:pt x="39" y="239"/>
                      <a:pt x="39" y="236"/>
                      <a:pt x="38" y="233"/>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0">
                <a:extLst>
                  <a:ext uri="{FF2B5EF4-FFF2-40B4-BE49-F238E27FC236}">
                    <a16:creationId xmlns:a16="http://schemas.microsoft.com/office/drawing/2014/main" id="{5CA4BA5D-CFEC-479D-9CFF-6AF0EB857851}"/>
                  </a:ext>
                </a:extLst>
              </p:cNvPr>
              <p:cNvSpPr>
                <a:spLocks/>
              </p:cNvSpPr>
              <p:nvPr/>
            </p:nvSpPr>
            <p:spPr bwMode="auto">
              <a:xfrm>
                <a:off x="4987160" y="1604201"/>
                <a:ext cx="1038222" cy="995620"/>
              </a:xfrm>
              <a:custGeom>
                <a:avLst/>
                <a:gdLst>
                  <a:gd name="T0" fmla="*/ 287 w 334"/>
                  <a:gd name="T1" fmla="*/ 74 h 320"/>
                  <a:gd name="T2" fmla="*/ 81 w 334"/>
                  <a:gd name="T3" fmla="*/ 50 h 320"/>
                  <a:gd name="T4" fmla="*/ 48 w 334"/>
                  <a:gd name="T5" fmla="*/ 254 h 320"/>
                  <a:gd name="T6" fmla="*/ 261 w 334"/>
                  <a:gd name="T7" fmla="*/ 280 h 320"/>
                  <a:gd name="T8" fmla="*/ 287 w 334"/>
                  <a:gd name="T9" fmla="*/ 74 h 320"/>
                </a:gdLst>
                <a:ahLst/>
                <a:cxnLst>
                  <a:cxn ang="0">
                    <a:pos x="T0" y="T1"/>
                  </a:cxn>
                  <a:cxn ang="0">
                    <a:pos x="T2" y="T3"/>
                  </a:cxn>
                  <a:cxn ang="0">
                    <a:pos x="T4" y="T5"/>
                  </a:cxn>
                  <a:cxn ang="0">
                    <a:pos x="T6" y="T7"/>
                  </a:cxn>
                  <a:cxn ang="0">
                    <a:pos x="T8" y="T9"/>
                  </a:cxn>
                </a:cxnLst>
                <a:rect l="0" t="0" r="r" b="b"/>
                <a:pathLst>
                  <a:path w="334" h="320">
                    <a:moveTo>
                      <a:pt x="287" y="74"/>
                    </a:moveTo>
                    <a:cubicBezTo>
                      <a:pt x="239" y="11"/>
                      <a:pt x="147" y="0"/>
                      <a:pt x="81" y="50"/>
                    </a:cubicBezTo>
                    <a:cubicBezTo>
                      <a:pt x="15" y="99"/>
                      <a:pt x="0" y="191"/>
                      <a:pt x="48" y="254"/>
                    </a:cubicBezTo>
                    <a:cubicBezTo>
                      <a:pt x="95" y="317"/>
                      <a:pt x="211" y="320"/>
                      <a:pt x="261" y="280"/>
                    </a:cubicBezTo>
                    <a:cubicBezTo>
                      <a:pt x="319" y="235"/>
                      <a:pt x="334" y="137"/>
                      <a:pt x="287"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
                <a:extLst>
                  <a:ext uri="{FF2B5EF4-FFF2-40B4-BE49-F238E27FC236}">
                    <a16:creationId xmlns:a16="http://schemas.microsoft.com/office/drawing/2014/main" id="{292FC58B-0A28-4004-844F-D94A1553A8A0}"/>
                  </a:ext>
                </a:extLst>
              </p:cNvPr>
              <p:cNvSpPr>
                <a:spLocks/>
              </p:cNvSpPr>
              <p:nvPr/>
            </p:nvSpPr>
            <p:spPr bwMode="auto">
              <a:xfrm>
                <a:off x="5711391" y="1713073"/>
                <a:ext cx="220898" cy="345548"/>
              </a:xfrm>
              <a:custGeom>
                <a:avLst/>
                <a:gdLst>
                  <a:gd name="T0" fmla="*/ 51 w 71"/>
                  <a:gd name="T1" fmla="*/ 47 h 111"/>
                  <a:gd name="T2" fmla="*/ 16 w 71"/>
                  <a:gd name="T3" fmla="*/ 75 h 111"/>
                  <a:gd name="T4" fmla="*/ 51 w 71"/>
                  <a:gd name="T5" fmla="*/ 47 h 111"/>
                </a:gdLst>
                <a:ahLst/>
                <a:cxnLst>
                  <a:cxn ang="0">
                    <a:pos x="T0" y="T1"/>
                  </a:cxn>
                  <a:cxn ang="0">
                    <a:pos x="T2" y="T3"/>
                  </a:cxn>
                  <a:cxn ang="0">
                    <a:pos x="T4" y="T5"/>
                  </a:cxn>
                </a:cxnLst>
                <a:rect l="0" t="0" r="r" b="b"/>
                <a:pathLst>
                  <a:path w="71" h="111">
                    <a:moveTo>
                      <a:pt x="51" y="47"/>
                    </a:moveTo>
                    <a:cubicBezTo>
                      <a:pt x="9" y="0"/>
                      <a:pt x="0" y="47"/>
                      <a:pt x="16" y="75"/>
                    </a:cubicBezTo>
                    <a:cubicBezTo>
                      <a:pt x="36" y="111"/>
                      <a:pt x="71" y="71"/>
                      <a:pt x="51" y="4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2">
                <a:extLst>
                  <a:ext uri="{FF2B5EF4-FFF2-40B4-BE49-F238E27FC236}">
                    <a16:creationId xmlns:a16="http://schemas.microsoft.com/office/drawing/2014/main" id="{63D457F8-04E6-4C97-802C-FCC49916A220}"/>
                  </a:ext>
                </a:extLst>
              </p:cNvPr>
              <p:cNvSpPr>
                <a:spLocks/>
              </p:cNvSpPr>
              <p:nvPr/>
            </p:nvSpPr>
            <p:spPr bwMode="auto">
              <a:xfrm>
                <a:off x="5077098" y="2098067"/>
                <a:ext cx="236677" cy="325036"/>
              </a:xfrm>
              <a:custGeom>
                <a:avLst/>
                <a:gdLst>
                  <a:gd name="T0" fmla="*/ 50 w 76"/>
                  <a:gd name="T1" fmla="*/ 37 h 104"/>
                  <a:gd name="T2" fmla="*/ 19 w 76"/>
                  <a:gd name="T3" fmla="*/ 75 h 104"/>
                  <a:gd name="T4" fmla="*/ 50 w 76"/>
                  <a:gd name="T5" fmla="*/ 37 h 104"/>
                </a:gdLst>
                <a:ahLst/>
                <a:cxnLst>
                  <a:cxn ang="0">
                    <a:pos x="T0" y="T1"/>
                  </a:cxn>
                  <a:cxn ang="0">
                    <a:pos x="T2" y="T3"/>
                  </a:cxn>
                  <a:cxn ang="0">
                    <a:pos x="T4" y="T5"/>
                  </a:cxn>
                </a:cxnLst>
                <a:rect l="0" t="0" r="r" b="b"/>
                <a:pathLst>
                  <a:path w="76" h="104">
                    <a:moveTo>
                      <a:pt x="50" y="37"/>
                    </a:moveTo>
                    <a:cubicBezTo>
                      <a:pt x="0" y="0"/>
                      <a:pt x="2" y="62"/>
                      <a:pt x="19" y="75"/>
                    </a:cubicBezTo>
                    <a:cubicBezTo>
                      <a:pt x="54" y="104"/>
                      <a:pt x="76" y="56"/>
                      <a:pt x="50" y="3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3">
                <a:extLst>
                  <a:ext uri="{FF2B5EF4-FFF2-40B4-BE49-F238E27FC236}">
                    <a16:creationId xmlns:a16="http://schemas.microsoft.com/office/drawing/2014/main" id="{5FF709E0-22C7-4868-8623-3A680F18331B}"/>
                  </a:ext>
                </a:extLst>
              </p:cNvPr>
              <p:cNvSpPr>
                <a:spLocks/>
              </p:cNvSpPr>
              <p:nvPr/>
            </p:nvSpPr>
            <p:spPr bwMode="auto">
              <a:xfrm>
                <a:off x="5787128" y="1995507"/>
                <a:ext cx="113605" cy="124649"/>
              </a:xfrm>
              <a:custGeom>
                <a:avLst/>
                <a:gdLst>
                  <a:gd name="T0" fmla="*/ 12 w 37"/>
                  <a:gd name="T1" fmla="*/ 20 h 40"/>
                  <a:gd name="T2" fmla="*/ 35 w 37"/>
                  <a:gd name="T3" fmla="*/ 11 h 40"/>
                  <a:gd name="T4" fmla="*/ 14 w 37"/>
                  <a:gd name="T5" fmla="*/ 39 h 40"/>
                  <a:gd name="T6" fmla="*/ 12 w 37"/>
                  <a:gd name="T7" fmla="*/ 20 h 40"/>
                </a:gdLst>
                <a:ahLst/>
                <a:cxnLst>
                  <a:cxn ang="0">
                    <a:pos x="T0" y="T1"/>
                  </a:cxn>
                  <a:cxn ang="0">
                    <a:pos x="T2" y="T3"/>
                  </a:cxn>
                  <a:cxn ang="0">
                    <a:pos x="T4" y="T5"/>
                  </a:cxn>
                  <a:cxn ang="0">
                    <a:pos x="T6" y="T7"/>
                  </a:cxn>
                </a:cxnLst>
                <a:rect l="0" t="0" r="r" b="b"/>
                <a:pathLst>
                  <a:path w="37" h="40">
                    <a:moveTo>
                      <a:pt x="12" y="20"/>
                    </a:moveTo>
                    <a:cubicBezTo>
                      <a:pt x="19" y="8"/>
                      <a:pt x="31" y="0"/>
                      <a:pt x="35" y="11"/>
                    </a:cubicBezTo>
                    <a:cubicBezTo>
                      <a:pt x="37" y="21"/>
                      <a:pt x="34" y="37"/>
                      <a:pt x="14" y="39"/>
                    </a:cubicBezTo>
                    <a:cubicBezTo>
                      <a:pt x="0" y="40"/>
                      <a:pt x="10" y="25"/>
                      <a:pt x="12" y="20"/>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4">
                <a:extLst>
                  <a:ext uri="{FF2B5EF4-FFF2-40B4-BE49-F238E27FC236}">
                    <a16:creationId xmlns:a16="http://schemas.microsoft.com/office/drawing/2014/main" id="{3CE7C54C-A820-4DAB-98F0-DF80ED1A0B69}"/>
                  </a:ext>
                </a:extLst>
              </p:cNvPr>
              <p:cNvSpPr>
                <a:spLocks/>
              </p:cNvSpPr>
              <p:nvPr/>
            </p:nvSpPr>
            <p:spPr bwMode="auto">
              <a:xfrm>
                <a:off x="5559918" y="2276363"/>
                <a:ext cx="93093" cy="64691"/>
              </a:xfrm>
              <a:custGeom>
                <a:avLst/>
                <a:gdLst>
                  <a:gd name="T0" fmla="*/ 19 w 30"/>
                  <a:gd name="T1" fmla="*/ 17 h 21"/>
                  <a:gd name="T2" fmla="*/ 4 w 30"/>
                  <a:gd name="T3" fmla="*/ 15 h 21"/>
                  <a:gd name="T4" fmla="*/ 29 w 30"/>
                  <a:gd name="T5" fmla="*/ 5 h 21"/>
                  <a:gd name="T6" fmla="*/ 19 w 30"/>
                  <a:gd name="T7" fmla="*/ 17 h 21"/>
                </a:gdLst>
                <a:ahLst/>
                <a:cxnLst>
                  <a:cxn ang="0">
                    <a:pos x="T0" y="T1"/>
                  </a:cxn>
                  <a:cxn ang="0">
                    <a:pos x="T2" y="T3"/>
                  </a:cxn>
                  <a:cxn ang="0">
                    <a:pos x="T4" y="T5"/>
                  </a:cxn>
                  <a:cxn ang="0">
                    <a:pos x="T6" y="T7"/>
                  </a:cxn>
                </a:cxnLst>
                <a:rect l="0" t="0" r="r" b="b"/>
                <a:pathLst>
                  <a:path w="30" h="21">
                    <a:moveTo>
                      <a:pt x="19" y="17"/>
                    </a:moveTo>
                    <a:cubicBezTo>
                      <a:pt x="9" y="21"/>
                      <a:pt x="0" y="15"/>
                      <a:pt x="4" y="15"/>
                    </a:cubicBezTo>
                    <a:cubicBezTo>
                      <a:pt x="15" y="15"/>
                      <a:pt x="30" y="0"/>
                      <a:pt x="29" y="5"/>
                    </a:cubicBezTo>
                    <a:cubicBezTo>
                      <a:pt x="27" y="13"/>
                      <a:pt x="23" y="15"/>
                      <a:pt x="19" y="17"/>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
                <a:extLst>
                  <a:ext uri="{FF2B5EF4-FFF2-40B4-BE49-F238E27FC236}">
                    <a16:creationId xmlns:a16="http://schemas.microsoft.com/office/drawing/2014/main" id="{E83DB966-7B0D-4A3F-979F-5BBE2EE18F35}"/>
                  </a:ext>
                </a:extLst>
              </p:cNvPr>
              <p:cNvSpPr>
                <a:spLocks/>
              </p:cNvSpPr>
              <p:nvPr/>
            </p:nvSpPr>
            <p:spPr bwMode="auto">
              <a:xfrm>
                <a:off x="5201747" y="2353678"/>
                <a:ext cx="156207" cy="99404"/>
              </a:xfrm>
              <a:custGeom>
                <a:avLst/>
                <a:gdLst>
                  <a:gd name="T0" fmla="*/ 26 w 50"/>
                  <a:gd name="T1" fmla="*/ 3 h 32"/>
                  <a:gd name="T2" fmla="*/ 43 w 50"/>
                  <a:gd name="T3" fmla="*/ 15 h 32"/>
                  <a:gd name="T4" fmla="*/ 8 w 50"/>
                  <a:gd name="T5" fmla="*/ 19 h 32"/>
                  <a:gd name="T6" fmla="*/ 26 w 50"/>
                  <a:gd name="T7" fmla="*/ 3 h 32"/>
                </a:gdLst>
                <a:ahLst/>
                <a:cxnLst>
                  <a:cxn ang="0">
                    <a:pos x="T0" y="T1"/>
                  </a:cxn>
                  <a:cxn ang="0">
                    <a:pos x="T2" y="T3"/>
                  </a:cxn>
                  <a:cxn ang="0">
                    <a:pos x="T4" y="T5"/>
                  </a:cxn>
                  <a:cxn ang="0">
                    <a:pos x="T6" y="T7"/>
                  </a:cxn>
                </a:cxnLst>
                <a:rect l="0" t="0" r="r" b="b"/>
                <a:pathLst>
                  <a:path w="50" h="32">
                    <a:moveTo>
                      <a:pt x="26" y="3"/>
                    </a:moveTo>
                    <a:cubicBezTo>
                      <a:pt x="39" y="0"/>
                      <a:pt x="50" y="8"/>
                      <a:pt x="43" y="15"/>
                    </a:cubicBezTo>
                    <a:cubicBezTo>
                      <a:pt x="27" y="32"/>
                      <a:pt x="12" y="24"/>
                      <a:pt x="8" y="19"/>
                    </a:cubicBezTo>
                    <a:cubicBezTo>
                      <a:pt x="0" y="7"/>
                      <a:pt x="20" y="4"/>
                      <a:pt x="26" y="3"/>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6">
                <a:extLst>
                  <a:ext uri="{FF2B5EF4-FFF2-40B4-BE49-F238E27FC236}">
                    <a16:creationId xmlns:a16="http://schemas.microsoft.com/office/drawing/2014/main" id="{D811E1FF-83A4-4474-B164-9C2DAB7F031C}"/>
                  </a:ext>
                </a:extLst>
              </p:cNvPr>
              <p:cNvSpPr>
                <a:spLocks/>
              </p:cNvSpPr>
              <p:nvPr/>
            </p:nvSpPr>
            <p:spPr bwMode="auto">
              <a:xfrm>
                <a:off x="5198591" y="1809321"/>
                <a:ext cx="515956" cy="355015"/>
              </a:xfrm>
              <a:custGeom>
                <a:avLst/>
                <a:gdLst>
                  <a:gd name="T0" fmla="*/ 25 w 166"/>
                  <a:gd name="T1" fmla="*/ 48 h 114"/>
                  <a:gd name="T2" fmla="*/ 152 w 166"/>
                  <a:gd name="T3" fmla="*/ 38 h 114"/>
                  <a:gd name="T4" fmla="*/ 158 w 166"/>
                  <a:gd name="T5" fmla="*/ 41 h 114"/>
                  <a:gd name="T6" fmla="*/ 33 w 166"/>
                  <a:gd name="T7" fmla="*/ 58 h 114"/>
                  <a:gd name="T8" fmla="*/ 14 w 166"/>
                  <a:gd name="T9" fmla="*/ 114 h 114"/>
                  <a:gd name="T10" fmla="*/ 25 w 166"/>
                  <a:gd name="T11" fmla="*/ 48 h 114"/>
                </a:gdLst>
                <a:ahLst/>
                <a:cxnLst>
                  <a:cxn ang="0">
                    <a:pos x="T0" y="T1"/>
                  </a:cxn>
                  <a:cxn ang="0">
                    <a:pos x="T2" y="T3"/>
                  </a:cxn>
                  <a:cxn ang="0">
                    <a:pos x="T4" y="T5"/>
                  </a:cxn>
                  <a:cxn ang="0">
                    <a:pos x="T6" y="T7"/>
                  </a:cxn>
                  <a:cxn ang="0">
                    <a:pos x="T8" y="T9"/>
                  </a:cxn>
                  <a:cxn ang="0">
                    <a:pos x="T10" y="T11"/>
                  </a:cxn>
                </a:cxnLst>
                <a:rect l="0" t="0" r="r" b="b"/>
                <a:pathLst>
                  <a:path w="166" h="114">
                    <a:moveTo>
                      <a:pt x="25" y="48"/>
                    </a:moveTo>
                    <a:cubicBezTo>
                      <a:pt x="65" y="0"/>
                      <a:pt x="116" y="20"/>
                      <a:pt x="152" y="38"/>
                    </a:cubicBezTo>
                    <a:cubicBezTo>
                      <a:pt x="154" y="39"/>
                      <a:pt x="166" y="44"/>
                      <a:pt x="158" y="41"/>
                    </a:cubicBezTo>
                    <a:cubicBezTo>
                      <a:pt x="117" y="26"/>
                      <a:pt x="71" y="16"/>
                      <a:pt x="33" y="58"/>
                    </a:cubicBezTo>
                    <a:cubicBezTo>
                      <a:pt x="21" y="71"/>
                      <a:pt x="14" y="96"/>
                      <a:pt x="14" y="114"/>
                    </a:cubicBezTo>
                    <a:cubicBezTo>
                      <a:pt x="14" y="113"/>
                      <a:pt x="0" y="76"/>
                      <a:pt x="25" y="48"/>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7">
                <a:extLst>
                  <a:ext uri="{FF2B5EF4-FFF2-40B4-BE49-F238E27FC236}">
                    <a16:creationId xmlns:a16="http://schemas.microsoft.com/office/drawing/2014/main" id="{5F32B5AE-BB2A-4F71-9E57-51D3064B674C}"/>
                  </a:ext>
                </a:extLst>
              </p:cNvPr>
              <p:cNvSpPr>
                <a:spLocks noEditPoints="1"/>
              </p:cNvSpPr>
              <p:nvPr/>
            </p:nvSpPr>
            <p:spPr bwMode="auto">
              <a:xfrm>
                <a:off x="4853044" y="1520576"/>
                <a:ext cx="1284366" cy="1166027"/>
              </a:xfrm>
              <a:custGeom>
                <a:avLst/>
                <a:gdLst>
                  <a:gd name="T0" fmla="*/ 334 w 413"/>
                  <a:gd name="T1" fmla="*/ 73 h 375"/>
                  <a:gd name="T2" fmla="*/ 158 w 413"/>
                  <a:gd name="T3" fmla="*/ 19 h 375"/>
                  <a:gd name="T4" fmla="*/ 297 w 413"/>
                  <a:gd name="T5" fmla="*/ 66 h 375"/>
                  <a:gd name="T6" fmla="*/ 40 w 413"/>
                  <a:gd name="T7" fmla="*/ 156 h 375"/>
                  <a:gd name="T8" fmla="*/ 74 w 413"/>
                  <a:gd name="T9" fmla="*/ 290 h 375"/>
                  <a:gd name="T10" fmla="*/ 10 w 413"/>
                  <a:gd name="T11" fmla="*/ 298 h 375"/>
                  <a:gd name="T12" fmla="*/ 89 w 413"/>
                  <a:gd name="T13" fmla="*/ 310 h 375"/>
                  <a:gd name="T14" fmla="*/ 93 w 413"/>
                  <a:gd name="T15" fmla="*/ 309 h 375"/>
                  <a:gd name="T16" fmla="*/ 331 w 413"/>
                  <a:gd name="T17" fmla="*/ 281 h 375"/>
                  <a:gd name="T18" fmla="*/ 383 w 413"/>
                  <a:gd name="T19" fmla="*/ 121 h 375"/>
                  <a:gd name="T20" fmla="*/ 394 w 413"/>
                  <a:gd name="T21" fmla="*/ 62 h 375"/>
                  <a:gd name="T22" fmla="*/ 355 w 413"/>
                  <a:gd name="T23" fmla="*/ 150 h 375"/>
                  <a:gd name="T24" fmla="*/ 325 w 413"/>
                  <a:gd name="T25" fmla="*/ 106 h 375"/>
                  <a:gd name="T26" fmla="*/ 352 w 413"/>
                  <a:gd name="T27" fmla="*/ 214 h 375"/>
                  <a:gd name="T28" fmla="*/ 350 w 413"/>
                  <a:gd name="T29" fmla="*/ 226 h 375"/>
                  <a:gd name="T30" fmla="*/ 348 w 413"/>
                  <a:gd name="T31" fmla="*/ 233 h 375"/>
                  <a:gd name="T32" fmla="*/ 344 w 413"/>
                  <a:gd name="T33" fmla="*/ 243 h 375"/>
                  <a:gd name="T34" fmla="*/ 339 w 413"/>
                  <a:gd name="T35" fmla="*/ 252 h 375"/>
                  <a:gd name="T36" fmla="*/ 331 w 413"/>
                  <a:gd name="T37" fmla="*/ 260 h 375"/>
                  <a:gd name="T38" fmla="*/ 327 w 413"/>
                  <a:gd name="T39" fmla="*/ 263 h 375"/>
                  <a:gd name="T40" fmla="*/ 319 w 413"/>
                  <a:gd name="T41" fmla="*/ 270 h 375"/>
                  <a:gd name="T42" fmla="*/ 313 w 413"/>
                  <a:gd name="T43" fmla="*/ 274 h 375"/>
                  <a:gd name="T44" fmla="*/ 305 w 413"/>
                  <a:gd name="T45" fmla="*/ 279 h 375"/>
                  <a:gd name="T46" fmla="*/ 297 w 413"/>
                  <a:gd name="T47" fmla="*/ 283 h 375"/>
                  <a:gd name="T48" fmla="*/ 290 w 413"/>
                  <a:gd name="T49" fmla="*/ 287 h 375"/>
                  <a:gd name="T50" fmla="*/ 283 w 413"/>
                  <a:gd name="T51" fmla="*/ 290 h 375"/>
                  <a:gd name="T52" fmla="*/ 269 w 413"/>
                  <a:gd name="T53" fmla="*/ 296 h 375"/>
                  <a:gd name="T54" fmla="*/ 256 w 413"/>
                  <a:gd name="T55" fmla="*/ 300 h 375"/>
                  <a:gd name="T56" fmla="*/ 241 w 413"/>
                  <a:gd name="T57" fmla="*/ 304 h 375"/>
                  <a:gd name="T58" fmla="*/ 233 w 413"/>
                  <a:gd name="T59" fmla="*/ 306 h 375"/>
                  <a:gd name="T60" fmla="*/ 225 w 413"/>
                  <a:gd name="T61" fmla="*/ 307 h 375"/>
                  <a:gd name="T62" fmla="*/ 213 w 413"/>
                  <a:gd name="T63" fmla="*/ 309 h 375"/>
                  <a:gd name="T64" fmla="*/ 208 w 413"/>
                  <a:gd name="T65" fmla="*/ 310 h 375"/>
                  <a:gd name="T66" fmla="*/ 197 w 413"/>
                  <a:gd name="T67" fmla="*/ 311 h 375"/>
                  <a:gd name="T68" fmla="*/ 192 w 413"/>
                  <a:gd name="T69" fmla="*/ 312 h 375"/>
                  <a:gd name="T70" fmla="*/ 188 w 413"/>
                  <a:gd name="T71" fmla="*/ 312 h 375"/>
                  <a:gd name="T72" fmla="*/ 180 w 413"/>
                  <a:gd name="T73" fmla="*/ 313 h 375"/>
                  <a:gd name="T74" fmla="*/ 175 w 413"/>
                  <a:gd name="T75" fmla="*/ 313 h 375"/>
                  <a:gd name="T76" fmla="*/ 168 w 413"/>
                  <a:gd name="T77" fmla="*/ 314 h 375"/>
                  <a:gd name="T78" fmla="*/ 160 w 413"/>
                  <a:gd name="T79" fmla="*/ 314 h 375"/>
                  <a:gd name="T80" fmla="*/ 147 w 413"/>
                  <a:gd name="T81" fmla="*/ 315 h 375"/>
                  <a:gd name="T82" fmla="*/ 137 w 413"/>
                  <a:gd name="T83" fmla="*/ 315 h 375"/>
                  <a:gd name="T84" fmla="*/ 78 w 413"/>
                  <a:gd name="T85" fmla="*/ 251 h 375"/>
                  <a:gd name="T86" fmla="*/ 273 w 413"/>
                  <a:gd name="T87" fmla="*/ 6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3" h="375">
                    <a:moveTo>
                      <a:pt x="353" y="71"/>
                    </a:moveTo>
                    <a:cubicBezTo>
                      <a:pt x="363" y="66"/>
                      <a:pt x="370" y="55"/>
                      <a:pt x="358" y="27"/>
                    </a:cubicBezTo>
                    <a:cubicBezTo>
                      <a:pt x="358" y="27"/>
                      <a:pt x="336" y="47"/>
                      <a:pt x="334" y="73"/>
                    </a:cubicBezTo>
                    <a:cubicBezTo>
                      <a:pt x="332" y="75"/>
                      <a:pt x="331" y="77"/>
                      <a:pt x="329" y="81"/>
                    </a:cubicBezTo>
                    <a:cubicBezTo>
                      <a:pt x="327" y="78"/>
                      <a:pt x="324" y="75"/>
                      <a:pt x="322" y="72"/>
                    </a:cubicBezTo>
                    <a:cubicBezTo>
                      <a:pt x="276" y="20"/>
                      <a:pt x="210" y="0"/>
                      <a:pt x="158" y="19"/>
                    </a:cubicBezTo>
                    <a:cubicBezTo>
                      <a:pt x="208" y="5"/>
                      <a:pt x="271" y="25"/>
                      <a:pt x="314" y="74"/>
                    </a:cubicBezTo>
                    <a:cubicBezTo>
                      <a:pt x="318" y="78"/>
                      <a:pt x="321" y="82"/>
                      <a:pt x="324" y="86"/>
                    </a:cubicBezTo>
                    <a:cubicBezTo>
                      <a:pt x="316" y="79"/>
                      <a:pt x="307" y="72"/>
                      <a:pt x="297" y="66"/>
                    </a:cubicBezTo>
                    <a:cubicBezTo>
                      <a:pt x="235" y="32"/>
                      <a:pt x="154" y="35"/>
                      <a:pt x="98" y="79"/>
                    </a:cubicBezTo>
                    <a:cubicBezTo>
                      <a:pt x="18" y="143"/>
                      <a:pt x="46" y="228"/>
                      <a:pt x="70" y="273"/>
                    </a:cubicBezTo>
                    <a:cubicBezTo>
                      <a:pt x="25" y="220"/>
                      <a:pt x="39" y="157"/>
                      <a:pt x="40" y="156"/>
                    </a:cubicBezTo>
                    <a:cubicBezTo>
                      <a:pt x="36" y="158"/>
                      <a:pt x="6" y="209"/>
                      <a:pt x="72" y="288"/>
                    </a:cubicBezTo>
                    <a:cubicBezTo>
                      <a:pt x="72" y="287"/>
                      <a:pt x="71" y="287"/>
                      <a:pt x="71" y="286"/>
                    </a:cubicBezTo>
                    <a:cubicBezTo>
                      <a:pt x="72" y="288"/>
                      <a:pt x="73" y="289"/>
                      <a:pt x="74" y="290"/>
                    </a:cubicBezTo>
                    <a:cubicBezTo>
                      <a:pt x="74" y="290"/>
                      <a:pt x="74" y="290"/>
                      <a:pt x="74" y="290"/>
                    </a:cubicBezTo>
                    <a:cubicBezTo>
                      <a:pt x="78" y="295"/>
                      <a:pt x="82" y="299"/>
                      <a:pt x="86" y="302"/>
                    </a:cubicBezTo>
                    <a:cubicBezTo>
                      <a:pt x="39" y="266"/>
                      <a:pt x="10" y="298"/>
                      <a:pt x="10" y="298"/>
                    </a:cubicBezTo>
                    <a:cubicBezTo>
                      <a:pt x="17" y="308"/>
                      <a:pt x="27" y="312"/>
                      <a:pt x="37" y="313"/>
                    </a:cubicBezTo>
                    <a:cubicBezTo>
                      <a:pt x="17" y="319"/>
                      <a:pt x="0" y="327"/>
                      <a:pt x="4" y="337"/>
                    </a:cubicBezTo>
                    <a:cubicBezTo>
                      <a:pt x="21" y="375"/>
                      <a:pt x="46" y="322"/>
                      <a:pt x="89" y="310"/>
                    </a:cubicBezTo>
                    <a:cubicBezTo>
                      <a:pt x="83" y="317"/>
                      <a:pt x="70" y="334"/>
                      <a:pt x="68" y="354"/>
                    </a:cubicBezTo>
                    <a:cubicBezTo>
                      <a:pt x="68" y="354"/>
                      <a:pt x="114" y="359"/>
                      <a:pt x="93" y="309"/>
                    </a:cubicBezTo>
                    <a:cubicBezTo>
                      <a:pt x="93" y="309"/>
                      <a:pt x="93" y="309"/>
                      <a:pt x="93" y="309"/>
                    </a:cubicBezTo>
                    <a:cubicBezTo>
                      <a:pt x="115" y="327"/>
                      <a:pt x="140" y="338"/>
                      <a:pt x="162" y="342"/>
                    </a:cubicBezTo>
                    <a:cubicBezTo>
                      <a:pt x="204" y="356"/>
                      <a:pt x="238" y="351"/>
                      <a:pt x="266" y="337"/>
                    </a:cubicBezTo>
                    <a:cubicBezTo>
                      <a:pt x="289" y="329"/>
                      <a:pt x="312" y="312"/>
                      <a:pt x="331" y="281"/>
                    </a:cubicBezTo>
                    <a:cubicBezTo>
                      <a:pt x="376" y="236"/>
                      <a:pt x="378" y="149"/>
                      <a:pt x="333" y="86"/>
                    </a:cubicBezTo>
                    <a:cubicBezTo>
                      <a:pt x="333" y="84"/>
                      <a:pt x="334" y="83"/>
                      <a:pt x="334" y="82"/>
                    </a:cubicBezTo>
                    <a:cubicBezTo>
                      <a:pt x="336" y="102"/>
                      <a:pt x="383" y="121"/>
                      <a:pt x="383" y="121"/>
                    </a:cubicBezTo>
                    <a:cubicBezTo>
                      <a:pt x="380" y="103"/>
                      <a:pt x="368" y="92"/>
                      <a:pt x="357" y="86"/>
                    </a:cubicBezTo>
                    <a:cubicBezTo>
                      <a:pt x="365" y="89"/>
                      <a:pt x="375" y="92"/>
                      <a:pt x="386" y="88"/>
                    </a:cubicBezTo>
                    <a:cubicBezTo>
                      <a:pt x="413" y="79"/>
                      <a:pt x="392" y="64"/>
                      <a:pt x="394" y="62"/>
                    </a:cubicBezTo>
                    <a:cubicBezTo>
                      <a:pt x="379" y="75"/>
                      <a:pt x="365" y="72"/>
                      <a:pt x="353" y="71"/>
                    </a:cubicBezTo>
                    <a:close/>
                    <a:moveTo>
                      <a:pt x="358" y="210"/>
                    </a:moveTo>
                    <a:cubicBezTo>
                      <a:pt x="360" y="194"/>
                      <a:pt x="360" y="174"/>
                      <a:pt x="355" y="150"/>
                    </a:cubicBezTo>
                    <a:cubicBezTo>
                      <a:pt x="360" y="171"/>
                      <a:pt x="361" y="191"/>
                      <a:pt x="358" y="210"/>
                    </a:cubicBezTo>
                    <a:close/>
                    <a:moveTo>
                      <a:pt x="273" y="63"/>
                    </a:moveTo>
                    <a:cubicBezTo>
                      <a:pt x="291" y="70"/>
                      <a:pt x="309" y="85"/>
                      <a:pt x="325" y="106"/>
                    </a:cubicBezTo>
                    <a:cubicBezTo>
                      <a:pt x="335" y="120"/>
                      <a:pt x="342" y="133"/>
                      <a:pt x="347" y="146"/>
                    </a:cubicBezTo>
                    <a:cubicBezTo>
                      <a:pt x="347" y="147"/>
                      <a:pt x="347" y="147"/>
                      <a:pt x="347" y="147"/>
                    </a:cubicBezTo>
                    <a:cubicBezTo>
                      <a:pt x="354" y="173"/>
                      <a:pt x="355" y="196"/>
                      <a:pt x="352" y="214"/>
                    </a:cubicBezTo>
                    <a:cubicBezTo>
                      <a:pt x="351" y="213"/>
                      <a:pt x="350" y="212"/>
                      <a:pt x="350" y="212"/>
                    </a:cubicBezTo>
                    <a:cubicBezTo>
                      <a:pt x="351" y="219"/>
                      <a:pt x="351" y="219"/>
                      <a:pt x="351" y="219"/>
                    </a:cubicBezTo>
                    <a:cubicBezTo>
                      <a:pt x="351" y="221"/>
                      <a:pt x="350" y="224"/>
                      <a:pt x="350" y="226"/>
                    </a:cubicBezTo>
                    <a:cubicBezTo>
                      <a:pt x="346" y="226"/>
                      <a:pt x="346" y="226"/>
                      <a:pt x="346" y="226"/>
                    </a:cubicBezTo>
                    <a:cubicBezTo>
                      <a:pt x="349" y="230"/>
                      <a:pt x="349" y="230"/>
                      <a:pt x="349" y="230"/>
                    </a:cubicBezTo>
                    <a:cubicBezTo>
                      <a:pt x="349" y="231"/>
                      <a:pt x="348" y="232"/>
                      <a:pt x="348" y="233"/>
                    </a:cubicBezTo>
                    <a:cubicBezTo>
                      <a:pt x="345" y="232"/>
                      <a:pt x="345" y="232"/>
                      <a:pt x="345" y="232"/>
                    </a:cubicBezTo>
                    <a:cubicBezTo>
                      <a:pt x="347" y="237"/>
                      <a:pt x="347" y="237"/>
                      <a:pt x="347" y="237"/>
                    </a:cubicBezTo>
                    <a:cubicBezTo>
                      <a:pt x="346" y="239"/>
                      <a:pt x="345" y="241"/>
                      <a:pt x="344" y="243"/>
                    </a:cubicBezTo>
                    <a:cubicBezTo>
                      <a:pt x="340" y="244"/>
                      <a:pt x="340" y="244"/>
                      <a:pt x="340" y="244"/>
                    </a:cubicBezTo>
                    <a:cubicBezTo>
                      <a:pt x="341" y="249"/>
                      <a:pt x="341" y="249"/>
                      <a:pt x="341" y="249"/>
                    </a:cubicBezTo>
                    <a:cubicBezTo>
                      <a:pt x="340" y="250"/>
                      <a:pt x="339" y="251"/>
                      <a:pt x="339" y="252"/>
                    </a:cubicBezTo>
                    <a:cubicBezTo>
                      <a:pt x="335" y="248"/>
                      <a:pt x="335" y="248"/>
                      <a:pt x="335" y="248"/>
                    </a:cubicBezTo>
                    <a:cubicBezTo>
                      <a:pt x="336" y="255"/>
                      <a:pt x="336" y="255"/>
                      <a:pt x="336" y="255"/>
                    </a:cubicBezTo>
                    <a:cubicBezTo>
                      <a:pt x="334" y="257"/>
                      <a:pt x="332" y="258"/>
                      <a:pt x="331" y="260"/>
                    </a:cubicBezTo>
                    <a:cubicBezTo>
                      <a:pt x="323" y="258"/>
                      <a:pt x="323" y="258"/>
                      <a:pt x="323" y="258"/>
                    </a:cubicBezTo>
                    <a:cubicBezTo>
                      <a:pt x="329" y="262"/>
                      <a:pt x="329" y="262"/>
                      <a:pt x="329" y="262"/>
                    </a:cubicBezTo>
                    <a:cubicBezTo>
                      <a:pt x="328" y="262"/>
                      <a:pt x="328" y="263"/>
                      <a:pt x="327" y="263"/>
                    </a:cubicBezTo>
                    <a:cubicBezTo>
                      <a:pt x="313" y="261"/>
                      <a:pt x="313" y="261"/>
                      <a:pt x="313" y="261"/>
                    </a:cubicBezTo>
                    <a:cubicBezTo>
                      <a:pt x="321" y="268"/>
                      <a:pt x="321" y="268"/>
                      <a:pt x="321" y="268"/>
                    </a:cubicBezTo>
                    <a:cubicBezTo>
                      <a:pt x="320" y="269"/>
                      <a:pt x="320" y="269"/>
                      <a:pt x="319" y="270"/>
                    </a:cubicBezTo>
                    <a:cubicBezTo>
                      <a:pt x="308" y="267"/>
                      <a:pt x="308" y="267"/>
                      <a:pt x="308" y="267"/>
                    </a:cubicBezTo>
                    <a:cubicBezTo>
                      <a:pt x="315" y="272"/>
                      <a:pt x="315" y="272"/>
                      <a:pt x="315" y="272"/>
                    </a:cubicBezTo>
                    <a:cubicBezTo>
                      <a:pt x="315" y="273"/>
                      <a:pt x="314" y="273"/>
                      <a:pt x="313" y="274"/>
                    </a:cubicBezTo>
                    <a:cubicBezTo>
                      <a:pt x="301" y="271"/>
                      <a:pt x="301" y="271"/>
                      <a:pt x="301" y="271"/>
                    </a:cubicBezTo>
                    <a:cubicBezTo>
                      <a:pt x="306" y="278"/>
                      <a:pt x="306" y="278"/>
                      <a:pt x="306" y="278"/>
                    </a:cubicBezTo>
                    <a:cubicBezTo>
                      <a:pt x="306" y="279"/>
                      <a:pt x="305" y="279"/>
                      <a:pt x="305" y="279"/>
                    </a:cubicBezTo>
                    <a:cubicBezTo>
                      <a:pt x="294" y="272"/>
                      <a:pt x="294" y="272"/>
                      <a:pt x="294" y="272"/>
                    </a:cubicBezTo>
                    <a:cubicBezTo>
                      <a:pt x="298" y="283"/>
                      <a:pt x="298" y="283"/>
                      <a:pt x="298" y="283"/>
                    </a:cubicBezTo>
                    <a:cubicBezTo>
                      <a:pt x="298" y="283"/>
                      <a:pt x="297" y="283"/>
                      <a:pt x="297" y="283"/>
                    </a:cubicBezTo>
                    <a:cubicBezTo>
                      <a:pt x="291" y="277"/>
                      <a:pt x="291" y="277"/>
                      <a:pt x="291" y="277"/>
                    </a:cubicBezTo>
                    <a:cubicBezTo>
                      <a:pt x="292" y="286"/>
                      <a:pt x="292" y="286"/>
                      <a:pt x="292" y="286"/>
                    </a:cubicBezTo>
                    <a:cubicBezTo>
                      <a:pt x="291" y="286"/>
                      <a:pt x="291" y="287"/>
                      <a:pt x="290" y="287"/>
                    </a:cubicBezTo>
                    <a:cubicBezTo>
                      <a:pt x="286" y="280"/>
                      <a:pt x="286" y="280"/>
                      <a:pt x="286" y="280"/>
                    </a:cubicBezTo>
                    <a:cubicBezTo>
                      <a:pt x="286" y="289"/>
                      <a:pt x="286" y="289"/>
                      <a:pt x="286" y="289"/>
                    </a:cubicBezTo>
                    <a:cubicBezTo>
                      <a:pt x="285" y="289"/>
                      <a:pt x="284" y="289"/>
                      <a:pt x="283" y="290"/>
                    </a:cubicBezTo>
                    <a:cubicBezTo>
                      <a:pt x="278" y="281"/>
                      <a:pt x="278" y="281"/>
                      <a:pt x="278" y="281"/>
                    </a:cubicBezTo>
                    <a:cubicBezTo>
                      <a:pt x="275" y="293"/>
                      <a:pt x="275" y="293"/>
                      <a:pt x="275" y="293"/>
                    </a:cubicBezTo>
                    <a:cubicBezTo>
                      <a:pt x="273" y="294"/>
                      <a:pt x="271" y="295"/>
                      <a:pt x="269" y="296"/>
                    </a:cubicBezTo>
                    <a:cubicBezTo>
                      <a:pt x="261" y="290"/>
                      <a:pt x="261" y="290"/>
                      <a:pt x="261" y="290"/>
                    </a:cubicBezTo>
                    <a:cubicBezTo>
                      <a:pt x="261" y="290"/>
                      <a:pt x="260" y="296"/>
                      <a:pt x="259" y="299"/>
                    </a:cubicBezTo>
                    <a:cubicBezTo>
                      <a:pt x="258" y="299"/>
                      <a:pt x="257" y="299"/>
                      <a:pt x="256" y="300"/>
                    </a:cubicBezTo>
                    <a:cubicBezTo>
                      <a:pt x="252" y="298"/>
                      <a:pt x="236" y="296"/>
                      <a:pt x="236" y="296"/>
                    </a:cubicBezTo>
                    <a:cubicBezTo>
                      <a:pt x="242" y="303"/>
                      <a:pt x="242" y="303"/>
                      <a:pt x="242" y="303"/>
                    </a:cubicBezTo>
                    <a:cubicBezTo>
                      <a:pt x="242" y="304"/>
                      <a:pt x="241" y="304"/>
                      <a:pt x="241" y="304"/>
                    </a:cubicBezTo>
                    <a:cubicBezTo>
                      <a:pt x="231" y="295"/>
                      <a:pt x="231" y="295"/>
                      <a:pt x="231" y="295"/>
                    </a:cubicBezTo>
                    <a:cubicBezTo>
                      <a:pt x="234" y="305"/>
                      <a:pt x="234" y="305"/>
                      <a:pt x="234" y="305"/>
                    </a:cubicBezTo>
                    <a:cubicBezTo>
                      <a:pt x="234" y="305"/>
                      <a:pt x="233" y="305"/>
                      <a:pt x="233" y="306"/>
                    </a:cubicBezTo>
                    <a:cubicBezTo>
                      <a:pt x="228" y="301"/>
                      <a:pt x="228" y="301"/>
                      <a:pt x="228" y="301"/>
                    </a:cubicBezTo>
                    <a:cubicBezTo>
                      <a:pt x="228" y="306"/>
                      <a:pt x="228" y="306"/>
                      <a:pt x="228" y="306"/>
                    </a:cubicBezTo>
                    <a:cubicBezTo>
                      <a:pt x="227" y="307"/>
                      <a:pt x="226" y="307"/>
                      <a:pt x="225" y="307"/>
                    </a:cubicBezTo>
                    <a:cubicBezTo>
                      <a:pt x="220" y="302"/>
                      <a:pt x="220" y="302"/>
                      <a:pt x="220" y="302"/>
                    </a:cubicBezTo>
                    <a:cubicBezTo>
                      <a:pt x="217" y="309"/>
                      <a:pt x="217" y="309"/>
                      <a:pt x="217" y="309"/>
                    </a:cubicBezTo>
                    <a:cubicBezTo>
                      <a:pt x="216" y="309"/>
                      <a:pt x="214" y="309"/>
                      <a:pt x="213" y="309"/>
                    </a:cubicBezTo>
                    <a:cubicBezTo>
                      <a:pt x="209" y="305"/>
                      <a:pt x="209" y="305"/>
                      <a:pt x="209" y="305"/>
                    </a:cubicBezTo>
                    <a:cubicBezTo>
                      <a:pt x="209" y="310"/>
                      <a:pt x="209" y="310"/>
                      <a:pt x="209" y="310"/>
                    </a:cubicBezTo>
                    <a:cubicBezTo>
                      <a:pt x="208" y="310"/>
                      <a:pt x="208" y="310"/>
                      <a:pt x="208" y="310"/>
                    </a:cubicBezTo>
                    <a:cubicBezTo>
                      <a:pt x="204" y="304"/>
                      <a:pt x="204" y="304"/>
                      <a:pt x="204" y="304"/>
                    </a:cubicBezTo>
                    <a:cubicBezTo>
                      <a:pt x="202" y="311"/>
                      <a:pt x="202" y="311"/>
                      <a:pt x="202" y="311"/>
                    </a:cubicBezTo>
                    <a:cubicBezTo>
                      <a:pt x="200" y="311"/>
                      <a:pt x="199" y="311"/>
                      <a:pt x="197" y="311"/>
                    </a:cubicBezTo>
                    <a:cubicBezTo>
                      <a:pt x="191" y="307"/>
                      <a:pt x="191" y="307"/>
                      <a:pt x="191" y="307"/>
                    </a:cubicBezTo>
                    <a:cubicBezTo>
                      <a:pt x="193" y="312"/>
                      <a:pt x="193" y="312"/>
                      <a:pt x="193" y="312"/>
                    </a:cubicBezTo>
                    <a:cubicBezTo>
                      <a:pt x="192" y="312"/>
                      <a:pt x="192" y="312"/>
                      <a:pt x="192" y="312"/>
                    </a:cubicBezTo>
                    <a:cubicBezTo>
                      <a:pt x="188" y="305"/>
                      <a:pt x="188" y="305"/>
                      <a:pt x="188" y="305"/>
                    </a:cubicBezTo>
                    <a:cubicBezTo>
                      <a:pt x="189" y="312"/>
                      <a:pt x="189" y="312"/>
                      <a:pt x="189" y="312"/>
                    </a:cubicBezTo>
                    <a:cubicBezTo>
                      <a:pt x="189" y="312"/>
                      <a:pt x="188" y="312"/>
                      <a:pt x="188" y="312"/>
                    </a:cubicBezTo>
                    <a:cubicBezTo>
                      <a:pt x="183" y="306"/>
                      <a:pt x="183" y="306"/>
                      <a:pt x="183" y="306"/>
                    </a:cubicBezTo>
                    <a:cubicBezTo>
                      <a:pt x="182" y="313"/>
                      <a:pt x="182" y="313"/>
                      <a:pt x="182" y="313"/>
                    </a:cubicBezTo>
                    <a:cubicBezTo>
                      <a:pt x="181" y="313"/>
                      <a:pt x="181" y="313"/>
                      <a:pt x="180" y="313"/>
                    </a:cubicBezTo>
                    <a:cubicBezTo>
                      <a:pt x="177" y="309"/>
                      <a:pt x="177" y="309"/>
                      <a:pt x="177" y="309"/>
                    </a:cubicBezTo>
                    <a:cubicBezTo>
                      <a:pt x="176" y="313"/>
                      <a:pt x="176" y="313"/>
                      <a:pt x="176" y="313"/>
                    </a:cubicBezTo>
                    <a:cubicBezTo>
                      <a:pt x="176" y="313"/>
                      <a:pt x="175" y="313"/>
                      <a:pt x="175" y="313"/>
                    </a:cubicBezTo>
                    <a:cubicBezTo>
                      <a:pt x="174" y="309"/>
                      <a:pt x="174" y="309"/>
                      <a:pt x="174" y="309"/>
                    </a:cubicBezTo>
                    <a:cubicBezTo>
                      <a:pt x="171" y="314"/>
                      <a:pt x="171" y="314"/>
                      <a:pt x="171" y="314"/>
                    </a:cubicBezTo>
                    <a:cubicBezTo>
                      <a:pt x="170" y="314"/>
                      <a:pt x="169" y="314"/>
                      <a:pt x="168" y="314"/>
                    </a:cubicBezTo>
                    <a:cubicBezTo>
                      <a:pt x="165" y="309"/>
                      <a:pt x="165" y="309"/>
                      <a:pt x="165" y="309"/>
                    </a:cubicBezTo>
                    <a:cubicBezTo>
                      <a:pt x="162" y="314"/>
                      <a:pt x="162" y="314"/>
                      <a:pt x="162" y="314"/>
                    </a:cubicBezTo>
                    <a:cubicBezTo>
                      <a:pt x="161" y="314"/>
                      <a:pt x="161" y="314"/>
                      <a:pt x="160" y="314"/>
                    </a:cubicBezTo>
                    <a:cubicBezTo>
                      <a:pt x="154" y="307"/>
                      <a:pt x="154" y="307"/>
                      <a:pt x="154" y="307"/>
                    </a:cubicBezTo>
                    <a:cubicBezTo>
                      <a:pt x="150" y="315"/>
                      <a:pt x="150" y="315"/>
                      <a:pt x="150" y="315"/>
                    </a:cubicBezTo>
                    <a:cubicBezTo>
                      <a:pt x="149" y="315"/>
                      <a:pt x="148" y="315"/>
                      <a:pt x="147" y="315"/>
                    </a:cubicBezTo>
                    <a:cubicBezTo>
                      <a:pt x="141" y="309"/>
                      <a:pt x="141" y="309"/>
                      <a:pt x="141" y="309"/>
                    </a:cubicBezTo>
                    <a:cubicBezTo>
                      <a:pt x="139" y="315"/>
                      <a:pt x="139" y="315"/>
                      <a:pt x="139" y="315"/>
                    </a:cubicBezTo>
                    <a:cubicBezTo>
                      <a:pt x="138" y="315"/>
                      <a:pt x="138" y="315"/>
                      <a:pt x="137" y="315"/>
                    </a:cubicBezTo>
                    <a:cubicBezTo>
                      <a:pt x="132" y="306"/>
                      <a:pt x="132" y="306"/>
                      <a:pt x="132" y="306"/>
                    </a:cubicBezTo>
                    <a:cubicBezTo>
                      <a:pt x="131" y="312"/>
                      <a:pt x="131" y="312"/>
                      <a:pt x="131" y="312"/>
                    </a:cubicBezTo>
                    <a:cubicBezTo>
                      <a:pt x="108" y="295"/>
                      <a:pt x="87" y="269"/>
                      <a:pt x="78" y="251"/>
                    </a:cubicBezTo>
                    <a:cubicBezTo>
                      <a:pt x="38" y="173"/>
                      <a:pt x="77" y="117"/>
                      <a:pt x="114" y="85"/>
                    </a:cubicBezTo>
                    <a:cubicBezTo>
                      <a:pt x="155" y="51"/>
                      <a:pt x="222" y="43"/>
                      <a:pt x="275" y="63"/>
                    </a:cubicBezTo>
                    <a:cubicBezTo>
                      <a:pt x="274" y="63"/>
                      <a:pt x="274" y="63"/>
                      <a:pt x="273" y="63"/>
                    </a:cubicBezTo>
                    <a:close/>
                  </a:path>
                </a:pathLst>
              </a:custGeom>
              <a:solidFill>
                <a:srgbClr val="8D3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8">
                <a:extLst>
                  <a:ext uri="{FF2B5EF4-FFF2-40B4-BE49-F238E27FC236}">
                    <a16:creationId xmlns:a16="http://schemas.microsoft.com/office/drawing/2014/main" id="{5A4B0CC6-15EE-4531-97E3-16535F5CDF92}"/>
                  </a:ext>
                </a:extLst>
              </p:cNvPr>
              <p:cNvSpPr>
                <a:spLocks noEditPoints="1"/>
              </p:cNvSpPr>
              <p:nvPr/>
            </p:nvSpPr>
            <p:spPr bwMode="auto">
              <a:xfrm>
                <a:off x="4829375" y="1566333"/>
                <a:ext cx="1262276" cy="1046111"/>
              </a:xfrm>
              <a:custGeom>
                <a:avLst/>
                <a:gdLst>
                  <a:gd name="T0" fmla="*/ 112 w 406"/>
                  <a:gd name="T1" fmla="*/ 334 h 336"/>
                  <a:gd name="T2" fmla="*/ 0 w 406"/>
                  <a:gd name="T3" fmla="*/ 193 h 336"/>
                  <a:gd name="T4" fmla="*/ 127 w 406"/>
                  <a:gd name="T5" fmla="*/ 336 h 336"/>
                  <a:gd name="T6" fmla="*/ 364 w 406"/>
                  <a:gd name="T7" fmla="*/ 42 h 336"/>
                  <a:gd name="T8" fmla="*/ 273 w 406"/>
                  <a:gd name="T9" fmla="*/ 11 h 336"/>
                  <a:gd name="T10" fmla="*/ 351 w 406"/>
                  <a:gd name="T11" fmla="*/ 26 h 336"/>
                  <a:gd name="T12" fmla="*/ 223 w 406"/>
                  <a:gd name="T13" fmla="*/ 336 h 336"/>
                  <a:gd name="T14" fmla="*/ 405 w 406"/>
                  <a:gd name="T15" fmla="*/ 60 h 336"/>
                  <a:gd name="T16" fmla="*/ 401 w 406"/>
                  <a:gd name="T17" fmla="*/ 53 h 336"/>
                  <a:gd name="T18" fmla="*/ 336 w 406"/>
                  <a:gd name="T19" fmla="*/ 65 h 336"/>
                  <a:gd name="T20" fmla="*/ 343 w 406"/>
                  <a:gd name="T21" fmla="*/ 15 h 336"/>
                  <a:gd name="T22" fmla="*/ 329 w 406"/>
                  <a:gd name="T23" fmla="*/ 0 h 336"/>
                  <a:gd name="T24" fmla="*/ 361 w 406"/>
                  <a:gd name="T25" fmla="*/ 229 h 336"/>
                  <a:gd name="T26" fmla="*/ 351 w 406"/>
                  <a:gd name="T27" fmla="*/ 247 h 336"/>
                  <a:gd name="T28" fmla="*/ 345 w 406"/>
                  <a:gd name="T29" fmla="*/ 252 h 336"/>
                  <a:gd name="T30" fmla="*/ 338 w 406"/>
                  <a:gd name="T31" fmla="*/ 259 h 336"/>
                  <a:gd name="T32" fmla="*/ 326 w 406"/>
                  <a:gd name="T33" fmla="*/ 267 h 336"/>
                  <a:gd name="T34" fmla="*/ 325 w 406"/>
                  <a:gd name="T35" fmla="*/ 265 h 336"/>
                  <a:gd name="T36" fmla="*/ 301 w 406"/>
                  <a:gd name="T37" fmla="*/ 261 h 336"/>
                  <a:gd name="T38" fmla="*/ 279 w 406"/>
                  <a:gd name="T39" fmla="*/ 290 h 336"/>
                  <a:gd name="T40" fmla="*/ 237 w 406"/>
                  <a:gd name="T41" fmla="*/ 270 h 336"/>
                  <a:gd name="T42" fmla="*/ 219 w 406"/>
                  <a:gd name="T43" fmla="*/ 286 h 336"/>
                  <a:gd name="T44" fmla="*/ 202 w 406"/>
                  <a:gd name="T45" fmla="*/ 303 h 336"/>
                  <a:gd name="T46" fmla="*/ 188 w 406"/>
                  <a:gd name="T47" fmla="*/ 282 h 336"/>
                  <a:gd name="T48" fmla="*/ 188 w 406"/>
                  <a:gd name="T49" fmla="*/ 310 h 336"/>
                  <a:gd name="T50" fmla="*/ 189 w 406"/>
                  <a:gd name="T51" fmla="*/ 322 h 336"/>
                  <a:gd name="T52" fmla="*/ 179 w 406"/>
                  <a:gd name="T53" fmla="*/ 327 h 336"/>
                  <a:gd name="T54" fmla="*/ 136 w 406"/>
                  <a:gd name="T55" fmla="*/ 296 h 336"/>
                  <a:gd name="T56" fmla="*/ 146 w 406"/>
                  <a:gd name="T57" fmla="*/ 311 h 336"/>
                  <a:gd name="T58" fmla="*/ 117 w 406"/>
                  <a:gd name="T59" fmla="*/ 295 h 336"/>
                  <a:gd name="T60" fmla="*/ 107 w 406"/>
                  <a:gd name="T61" fmla="*/ 284 h 336"/>
                  <a:gd name="T62" fmla="*/ 117 w 406"/>
                  <a:gd name="T63" fmla="*/ 302 h 336"/>
                  <a:gd name="T64" fmla="*/ 9 w 406"/>
                  <a:gd name="T65" fmla="*/ 196 h 336"/>
                  <a:gd name="T66" fmla="*/ 69 w 406"/>
                  <a:gd name="T67" fmla="*/ 251 h 336"/>
                  <a:gd name="T68" fmla="*/ 74 w 406"/>
                  <a:gd name="T69" fmla="*/ 259 h 336"/>
                  <a:gd name="T70" fmla="*/ 82 w 406"/>
                  <a:gd name="T71" fmla="*/ 271 h 336"/>
                  <a:gd name="T72" fmla="*/ 130 w 406"/>
                  <a:gd name="T73" fmla="*/ 312 h 336"/>
                  <a:gd name="T74" fmla="*/ 150 w 406"/>
                  <a:gd name="T75" fmla="*/ 322 h 336"/>
                  <a:gd name="T76" fmla="*/ 131 w 406"/>
                  <a:gd name="T77" fmla="*/ 333 h 336"/>
                  <a:gd name="T78" fmla="*/ 194 w 406"/>
                  <a:gd name="T79" fmla="*/ 335 h 336"/>
                  <a:gd name="T80" fmla="*/ 224 w 406"/>
                  <a:gd name="T81" fmla="*/ 336 h 336"/>
                  <a:gd name="T82" fmla="*/ 293 w 406"/>
                  <a:gd name="T83" fmla="*/ 316 h 336"/>
                  <a:gd name="T84" fmla="*/ 373 w 406"/>
                  <a:gd name="T85" fmla="*/ 236 h 336"/>
                  <a:gd name="T86" fmla="*/ 380 w 406"/>
                  <a:gd name="T87" fmla="*/ 229 h 336"/>
                  <a:gd name="T88" fmla="*/ 358 w 406"/>
                  <a:gd name="T89" fmla="*/ 241 h 336"/>
                  <a:gd name="T90" fmla="*/ 352 w 406"/>
                  <a:gd name="T91" fmla="*/ 92 h 336"/>
                  <a:gd name="T92" fmla="*/ 338 w 406"/>
                  <a:gd name="T93" fmla="*/ 70 h 336"/>
                  <a:gd name="T94" fmla="*/ 65 w 406"/>
                  <a:gd name="T95" fmla="*/ 243 h 336"/>
                  <a:gd name="T96" fmla="*/ 65 w 406"/>
                  <a:gd name="T97" fmla="*/ 243 h 336"/>
                  <a:gd name="T98" fmla="*/ 118 w 406"/>
                  <a:gd name="T99" fmla="*/ 297 h 336"/>
                  <a:gd name="T100" fmla="*/ 375 w 406"/>
                  <a:gd name="T101" fmla="*/ 199 h 336"/>
                  <a:gd name="T102" fmla="*/ 373 w 406"/>
                  <a:gd name="T103" fmla="*/ 236 h 336"/>
                  <a:gd name="T104" fmla="*/ 380 w 406"/>
                  <a:gd name="T105" fmla="*/ 229 h 336"/>
                  <a:gd name="T106" fmla="*/ 57 w 406"/>
                  <a:gd name="T107" fmla="*/ 299 h 336"/>
                  <a:gd name="T108" fmla="*/ 31 w 406"/>
                  <a:gd name="T109" fmla="*/ 327 h 336"/>
                  <a:gd name="T110" fmla="*/ 86 w 406"/>
                  <a:gd name="T111"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6" h="336">
                    <a:moveTo>
                      <a:pt x="112" y="334"/>
                    </a:moveTo>
                    <a:cubicBezTo>
                      <a:pt x="113" y="333"/>
                      <a:pt x="115" y="332"/>
                      <a:pt x="117" y="331"/>
                    </a:cubicBezTo>
                    <a:cubicBezTo>
                      <a:pt x="113" y="333"/>
                      <a:pt x="112" y="334"/>
                      <a:pt x="112" y="334"/>
                    </a:cubicBezTo>
                    <a:close/>
                    <a:moveTo>
                      <a:pt x="0" y="193"/>
                    </a:moveTo>
                    <a:cubicBezTo>
                      <a:pt x="4" y="194"/>
                      <a:pt x="7" y="195"/>
                      <a:pt x="9" y="196"/>
                    </a:cubicBezTo>
                    <a:cubicBezTo>
                      <a:pt x="4" y="194"/>
                      <a:pt x="0" y="193"/>
                      <a:pt x="0" y="193"/>
                    </a:cubicBezTo>
                    <a:close/>
                    <a:moveTo>
                      <a:pt x="127" y="336"/>
                    </a:moveTo>
                    <a:cubicBezTo>
                      <a:pt x="128" y="335"/>
                      <a:pt x="130" y="334"/>
                      <a:pt x="131" y="333"/>
                    </a:cubicBezTo>
                    <a:cubicBezTo>
                      <a:pt x="128" y="335"/>
                      <a:pt x="127" y="336"/>
                      <a:pt x="127" y="336"/>
                    </a:cubicBezTo>
                    <a:close/>
                    <a:moveTo>
                      <a:pt x="364" y="42"/>
                    </a:moveTo>
                    <a:cubicBezTo>
                      <a:pt x="365" y="42"/>
                      <a:pt x="367" y="41"/>
                      <a:pt x="369" y="41"/>
                    </a:cubicBezTo>
                    <a:cubicBezTo>
                      <a:pt x="369" y="41"/>
                      <a:pt x="367" y="41"/>
                      <a:pt x="364" y="42"/>
                    </a:cubicBezTo>
                    <a:close/>
                    <a:moveTo>
                      <a:pt x="273" y="11"/>
                    </a:moveTo>
                    <a:cubicBezTo>
                      <a:pt x="273" y="11"/>
                      <a:pt x="273" y="11"/>
                      <a:pt x="273" y="11"/>
                    </a:cubicBezTo>
                    <a:cubicBezTo>
                      <a:pt x="273" y="11"/>
                      <a:pt x="273" y="11"/>
                      <a:pt x="273" y="11"/>
                    </a:cubicBezTo>
                    <a:close/>
                    <a:moveTo>
                      <a:pt x="351" y="26"/>
                    </a:moveTo>
                    <a:cubicBezTo>
                      <a:pt x="351" y="26"/>
                      <a:pt x="350" y="28"/>
                      <a:pt x="348" y="30"/>
                    </a:cubicBezTo>
                    <a:cubicBezTo>
                      <a:pt x="349" y="29"/>
                      <a:pt x="350" y="28"/>
                      <a:pt x="351" y="26"/>
                    </a:cubicBezTo>
                    <a:close/>
                    <a:moveTo>
                      <a:pt x="223" y="336"/>
                    </a:moveTo>
                    <a:cubicBezTo>
                      <a:pt x="222" y="336"/>
                      <a:pt x="222" y="336"/>
                      <a:pt x="222" y="336"/>
                    </a:cubicBezTo>
                    <a:cubicBezTo>
                      <a:pt x="222" y="336"/>
                      <a:pt x="222" y="336"/>
                      <a:pt x="223" y="336"/>
                    </a:cubicBezTo>
                    <a:close/>
                    <a:moveTo>
                      <a:pt x="401" y="53"/>
                    </a:moveTo>
                    <a:cubicBezTo>
                      <a:pt x="398" y="58"/>
                      <a:pt x="386" y="74"/>
                      <a:pt x="350" y="60"/>
                    </a:cubicBezTo>
                    <a:cubicBezTo>
                      <a:pt x="350" y="60"/>
                      <a:pt x="386" y="85"/>
                      <a:pt x="405" y="60"/>
                    </a:cubicBezTo>
                    <a:cubicBezTo>
                      <a:pt x="405" y="60"/>
                      <a:pt x="400" y="55"/>
                      <a:pt x="401" y="53"/>
                    </a:cubicBezTo>
                    <a:close/>
                    <a:moveTo>
                      <a:pt x="401" y="51"/>
                    </a:moveTo>
                    <a:cubicBezTo>
                      <a:pt x="401" y="52"/>
                      <a:pt x="401" y="52"/>
                      <a:pt x="401" y="53"/>
                    </a:cubicBezTo>
                    <a:cubicBezTo>
                      <a:pt x="401" y="52"/>
                      <a:pt x="401" y="51"/>
                      <a:pt x="401" y="51"/>
                    </a:cubicBezTo>
                    <a:close/>
                    <a:moveTo>
                      <a:pt x="364" y="42"/>
                    </a:moveTo>
                    <a:cubicBezTo>
                      <a:pt x="342" y="50"/>
                      <a:pt x="337" y="59"/>
                      <a:pt x="336" y="65"/>
                    </a:cubicBezTo>
                    <a:cubicBezTo>
                      <a:pt x="333" y="49"/>
                      <a:pt x="342" y="36"/>
                      <a:pt x="348" y="30"/>
                    </a:cubicBezTo>
                    <a:cubicBezTo>
                      <a:pt x="338" y="40"/>
                      <a:pt x="335" y="48"/>
                      <a:pt x="334" y="54"/>
                    </a:cubicBezTo>
                    <a:cubicBezTo>
                      <a:pt x="332" y="41"/>
                      <a:pt x="333" y="27"/>
                      <a:pt x="343" y="15"/>
                    </a:cubicBezTo>
                    <a:cubicBezTo>
                      <a:pt x="343" y="15"/>
                      <a:pt x="317" y="24"/>
                      <a:pt x="334" y="64"/>
                    </a:cubicBezTo>
                    <a:cubicBezTo>
                      <a:pt x="334" y="64"/>
                      <a:pt x="334" y="64"/>
                      <a:pt x="333" y="64"/>
                    </a:cubicBezTo>
                    <a:cubicBezTo>
                      <a:pt x="326" y="47"/>
                      <a:pt x="320" y="24"/>
                      <a:pt x="329" y="0"/>
                    </a:cubicBezTo>
                    <a:cubicBezTo>
                      <a:pt x="329" y="0"/>
                      <a:pt x="308" y="17"/>
                      <a:pt x="329" y="58"/>
                    </a:cubicBezTo>
                    <a:cubicBezTo>
                      <a:pt x="315" y="42"/>
                      <a:pt x="297" y="26"/>
                      <a:pt x="273" y="11"/>
                    </a:cubicBezTo>
                    <a:cubicBezTo>
                      <a:pt x="278" y="14"/>
                      <a:pt x="403" y="98"/>
                      <a:pt x="361" y="229"/>
                    </a:cubicBezTo>
                    <a:cubicBezTo>
                      <a:pt x="359" y="233"/>
                      <a:pt x="356" y="240"/>
                      <a:pt x="351" y="247"/>
                    </a:cubicBezTo>
                    <a:cubicBezTo>
                      <a:pt x="356" y="236"/>
                      <a:pt x="406" y="106"/>
                      <a:pt x="266" y="18"/>
                    </a:cubicBezTo>
                    <a:cubicBezTo>
                      <a:pt x="266" y="18"/>
                      <a:pt x="404" y="107"/>
                      <a:pt x="351" y="247"/>
                    </a:cubicBezTo>
                    <a:cubicBezTo>
                      <a:pt x="350" y="249"/>
                      <a:pt x="348" y="251"/>
                      <a:pt x="347" y="253"/>
                    </a:cubicBezTo>
                    <a:cubicBezTo>
                      <a:pt x="351" y="242"/>
                      <a:pt x="352" y="230"/>
                      <a:pt x="351" y="218"/>
                    </a:cubicBezTo>
                    <a:cubicBezTo>
                      <a:pt x="351" y="230"/>
                      <a:pt x="349" y="241"/>
                      <a:pt x="345" y="252"/>
                    </a:cubicBezTo>
                    <a:cubicBezTo>
                      <a:pt x="344" y="253"/>
                      <a:pt x="344" y="254"/>
                      <a:pt x="344" y="255"/>
                    </a:cubicBezTo>
                    <a:cubicBezTo>
                      <a:pt x="347" y="236"/>
                      <a:pt x="333" y="229"/>
                      <a:pt x="333" y="229"/>
                    </a:cubicBezTo>
                    <a:cubicBezTo>
                      <a:pt x="341" y="239"/>
                      <a:pt x="341" y="250"/>
                      <a:pt x="338" y="259"/>
                    </a:cubicBezTo>
                    <a:cubicBezTo>
                      <a:pt x="337" y="252"/>
                      <a:pt x="332" y="247"/>
                      <a:pt x="332" y="247"/>
                    </a:cubicBezTo>
                    <a:cubicBezTo>
                      <a:pt x="334" y="258"/>
                      <a:pt x="329" y="269"/>
                      <a:pt x="323" y="277"/>
                    </a:cubicBezTo>
                    <a:cubicBezTo>
                      <a:pt x="325" y="273"/>
                      <a:pt x="326" y="269"/>
                      <a:pt x="326" y="267"/>
                    </a:cubicBezTo>
                    <a:cubicBezTo>
                      <a:pt x="329" y="258"/>
                      <a:pt x="330" y="250"/>
                      <a:pt x="330" y="243"/>
                    </a:cubicBezTo>
                    <a:cubicBezTo>
                      <a:pt x="329" y="250"/>
                      <a:pt x="328" y="258"/>
                      <a:pt x="325" y="265"/>
                    </a:cubicBezTo>
                    <a:cubicBezTo>
                      <a:pt x="325" y="265"/>
                      <a:pt x="325" y="265"/>
                      <a:pt x="325" y="265"/>
                    </a:cubicBezTo>
                    <a:cubicBezTo>
                      <a:pt x="330" y="252"/>
                      <a:pt x="315" y="248"/>
                      <a:pt x="315" y="248"/>
                    </a:cubicBezTo>
                    <a:cubicBezTo>
                      <a:pt x="325" y="251"/>
                      <a:pt x="321" y="267"/>
                      <a:pt x="321" y="267"/>
                    </a:cubicBezTo>
                    <a:cubicBezTo>
                      <a:pt x="320" y="258"/>
                      <a:pt x="301" y="261"/>
                      <a:pt x="301" y="261"/>
                    </a:cubicBezTo>
                    <a:cubicBezTo>
                      <a:pt x="307" y="273"/>
                      <a:pt x="298" y="282"/>
                      <a:pt x="290" y="287"/>
                    </a:cubicBezTo>
                    <a:cubicBezTo>
                      <a:pt x="289" y="275"/>
                      <a:pt x="277" y="262"/>
                      <a:pt x="277" y="262"/>
                    </a:cubicBezTo>
                    <a:cubicBezTo>
                      <a:pt x="285" y="271"/>
                      <a:pt x="282" y="283"/>
                      <a:pt x="279" y="290"/>
                    </a:cubicBezTo>
                    <a:cubicBezTo>
                      <a:pt x="279" y="281"/>
                      <a:pt x="249" y="277"/>
                      <a:pt x="249" y="277"/>
                    </a:cubicBezTo>
                    <a:cubicBezTo>
                      <a:pt x="266" y="282"/>
                      <a:pt x="258" y="289"/>
                      <a:pt x="249" y="294"/>
                    </a:cubicBezTo>
                    <a:cubicBezTo>
                      <a:pt x="241" y="288"/>
                      <a:pt x="231" y="279"/>
                      <a:pt x="237" y="270"/>
                    </a:cubicBezTo>
                    <a:cubicBezTo>
                      <a:pt x="237" y="270"/>
                      <a:pt x="229" y="276"/>
                      <a:pt x="243" y="297"/>
                    </a:cubicBezTo>
                    <a:cubicBezTo>
                      <a:pt x="238" y="299"/>
                      <a:pt x="234" y="301"/>
                      <a:pt x="234" y="301"/>
                    </a:cubicBezTo>
                    <a:cubicBezTo>
                      <a:pt x="236" y="291"/>
                      <a:pt x="219" y="286"/>
                      <a:pt x="219" y="286"/>
                    </a:cubicBezTo>
                    <a:cubicBezTo>
                      <a:pt x="226" y="294"/>
                      <a:pt x="215" y="307"/>
                      <a:pt x="215" y="307"/>
                    </a:cubicBezTo>
                    <a:cubicBezTo>
                      <a:pt x="214" y="290"/>
                      <a:pt x="199" y="285"/>
                      <a:pt x="199" y="285"/>
                    </a:cubicBezTo>
                    <a:cubicBezTo>
                      <a:pt x="204" y="290"/>
                      <a:pt x="204" y="297"/>
                      <a:pt x="202" y="303"/>
                    </a:cubicBezTo>
                    <a:cubicBezTo>
                      <a:pt x="195" y="297"/>
                      <a:pt x="186" y="288"/>
                      <a:pt x="191" y="280"/>
                    </a:cubicBezTo>
                    <a:cubicBezTo>
                      <a:pt x="191" y="280"/>
                      <a:pt x="185" y="284"/>
                      <a:pt x="195" y="302"/>
                    </a:cubicBezTo>
                    <a:cubicBezTo>
                      <a:pt x="189" y="297"/>
                      <a:pt x="183" y="289"/>
                      <a:pt x="188" y="282"/>
                    </a:cubicBezTo>
                    <a:cubicBezTo>
                      <a:pt x="188" y="282"/>
                      <a:pt x="181" y="287"/>
                      <a:pt x="193" y="307"/>
                    </a:cubicBezTo>
                    <a:cubicBezTo>
                      <a:pt x="185" y="301"/>
                      <a:pt x="177" y="292"/>
                      <a:pt x="183" y="285"/>
                    </a:cubicBezTo>
                    <a:cubicBezTo>
                      <a:pt x="183" y="285"/>
                      <a:pt x="175" y="290"/>
                      <a:pt x="188" y="310"/>
                    </a:cubicBezTo>
                    <a:cubicBezTo>
                      <a:pt x="180" y="305"/>
                      <a:pt x="169" y="294"/>
                      <a:pt x="175" y="286"/>
                    </a:cubicBezTo>
                    <a:cubicBezTo>
                      <a:pt x="175" y="286"/>
                      <a:pt x="166" y="292"/>
                      <a:pt x="187" y="320"/>
                    </a:cubicBezTo>
                    <a:cubicBezTo>
                      <a:pt x="188" y="321"/>
                      <a:pt x="188" y="322"/>
                      <a:pt x="189" y="322"/>
                    </a:cubicBezTo>
                    <a:cubicBezTo>
                      <a:pt x="175" y="321"/>
                      <a:pt x="160" y="294"/>
                      <a:pt x="160" y="294"/>
                    </a:cubicBezTo>
                    <a:cubicBezTo>
                      <a:pt x="160" y="313"/>
                      <a:pt x="178" y="324"/>
                      <a:pt x="189" y="329"/>
                    </a:cubicBezTo>
                    <a:cubicBezTo>
                      <a:pt x="186" y="328"/>
                      <a:pt x="183" y="328"/>
                      <a:pt x="179" y="327"/>
                    </a:cubicBezTo>
                    <a:cubicBezTo>
                      <a:pt x="162" y="316"/>
                      <a:pt x="150" y="301"/>
                      <a:pt x="146" y="286"/>
                    </a:cubicBezTo>
                    <a:cubicBezTo>
                      <a:pt x="148" y="300"/>
                      <a:pt x="157" y="313"/>
                      <a:pt x="171" y="324"/>
                    </a:cubicBezTo>
                    <a:cubicBezTo>
                      <a:pt x="157" y="318"/>
                      <a:pt x="145" y="308"/>
                      <a:pt x="136" y="296"/>
                    </a:cubicBezTo>
                    <a:cubicBezTo>
                      <a:pt x="131" y="289"/>
                      <a:pt x="127" y="280"/>
                      <a:pt x="125" y="272"/>
                    </a:cubicBezTo>
                    <a:cubicBezTo>
                      <a:pt x="127" y="282"/>
                      <a:pt x="131" y="292"/>
                      <a:pt x="137" y="301"/>
                    </a:cubicBezTo>
                    <a:cubicBezTo>
                      <a:pt x="140" y="305"/>
                      <a:pt x="143" y="308"/>
                      <a:pt x="146" y="311"/>
                    </a:cubicBezTo>
                    <a:cubicBezTo>
                      <a:pt x="146" y="311"/>
                      <a:pt x="146" y="311"/>
                      <a:pt x="146" y="311"/>
                    </a:cubicBezTo>
                    <a:cubicBezTo>
                      <a:pt x="139" y="308"/>
                      <a:pt x="121" y="298"/>
                      <a:pt x="119" y="278"/>
                    </a:cubicBezTo>
                    <a:cubicBezTo>
                      <a:pt x="119" y="278"/>
                      <a:pt x="115" y="286"/>
                      <a:pt x="117" y="295"/>
                    </a:cubicBezTo>
                    <a:cubicBezTo>
                      <a:pt x="116" y="293"/>
                      <a:pt x="114" y="292"/>
                      <a:pt x="113" y="290"/>
                    </a:cubicBezTo>
                    <a:cubicBezTo>
                      <a:pt x="105" y="277"/>
                      <a:pt x="104" y="263"/>
                      <a:pt x="104" y="263"/>
                    </a:cubicBezTo>
                    <a:cubicBezTo>
                      <a:pt x="104" y="271"/>
                      <a:pt x="105" y="278"/>
                      <a:pt x="107" y="284"/>
                    </a:cubicBezTo>
                    <a:cubicBezTo>
                      <a:pt x="63" y="234"/>
                      <a:pt x="61" y="167"/>
                      <a:pt x="61" y="167"/>
                    </a:cubicBezTo>
                    <a:cubicBezTo>
                      <a:pt x="60" y="227"/>
                      <a:pt x="84" y="266"/>
                      <a:pt x="109" y="290"/>
                    </a:cubicBezTo>
                    <a:cubicBezTo>
                      <a:pt x="111" y="295"/>
                      <a:pt x="114" y="299"/>
                      <a:pt x="117" y="302"/>
                    </a:cubicBezTo>
                    <a:cubicBezTo>
                      <a:pt x="54" y="255"/>
                      <a:pt x="48" y="171"/>
                      <a:pt x="48" y="171"/>
                    </a:cubicBezTo>
                    <a:cubicBezTo>
                      <a:pt x="49" y="190"/>
                      <a:pt x="52" y="206"/>
                      <a:pt x="56" y="220"/>
                    </a:cubicBezTo>
                    <a:cubicBezTo>
                      <a:pt x="48" y="212"/>
                      <a:pt x="35" y="202"/>
                      <a:pt x="9" y="196"/>
                    </a:cubicBezTo>
                    <a:cubicBezTo>
                      <a:pt x="24" y="200"/>
                      <a:pt x="54" y="213"/>
                      <a:pt x="64" y="244"/>
                    </a:cubicBezTo>
                    <a:cubicBezTo>
                      <a:pt x="34" y="205"/>
                      <a:pt x="11" y="219"/>
                      <a:pt x="11" y="219"/>
                    </a:cubicBezTo>
                    <a:cubicBezTo>
                      <a:pt x="39" y="219"/>
                      <a:pt x="59" y="238"/>
                      <a:pt x="69" y="251"/>
                    </a:cubicBezTo>
                    <a:cubicBezTo>
                      <a:pt x="70" y="253"/>
                      <a:pt x="70" y="254"/>
                      <a:pt x="71" y="255"/>
                    </a:cubicBezTo>
                    <a:cubicBezTo>
                      <a:pt x="45" y="222"/>
                      <a:pt x="25" y="233"/>
                      <a:pt x="25" y="233"/>
                    </a:cubicBezTo>
                    <a:cubicBezTo>
                      <a:pt x="48" y="234"/>
                      <a:pt x="64" y="248"/>
                      <a:pt x="74" y="259"/>
                    </a:cubicBezTo>
                    <a:cubicBezTo>
                      <a:pt x="76" y="263"/>
                      <a:pt x="79" y="267"/>
                      <a:pt x="81" y="270"/>
                    </a:cubicBezTo>
                    <a:cubicBezTo>
                      <a:pt x="82" y="272"/>
                      <a:pt x="83" y="273"/>
                      <a:pt x="84" y="274"/>
                    </a:cubicBezTo>
                    <a:cubicBezTo>
                      <a:pt x="84" y="274"/>
                      <a:pt x="83" y="273"/>
                      <a:pt x="82" y="271"/>
                    </a:cubicBezTo>
                    <a:cubicBezTo>
                      <a:pt x="95" y="288"/>
                      <a:pt x="111" y="300"/>
                      <a:pt x="124" y="308"/>
                    </a:cubicBezTo>
                    <a:cubicBezTo>
                      <a:pt x="127" y="310"/>
                      <a:pt x="130" y="311"/>
                      <a:pt x="130" y="311"/>
                    </a:cubicBezTo>
                    <a:cubicBezTo>
                      <a:pt x="130" y="312"/>
                      <a:pt x="130" y="312"/>
                      <a:pt x="130" y="312"/>
                    </a:cubicBezTo>
                    <a:cubicBezTo>
                      <a:pt x="135" y="315"/>
                      <a:pt x="139" y="318"/>
                      <a:pt x="144" y="320"/>
                    </a:cubicBezTo>
                    <a:cubicBezTo>
                      <a:pt x="137" y="321"/>
                      <a:pt x="128" y="324"/>
                      <a:pt x="117" y="331"/>
                    </a:cubicBezTo>
                    <a:cubicBezTo>
                      <a:pt x="124" y="327"/>
                      <a:pt x="136" y="321"/>
                      <a:pt x="150" y="322"/>
                    </a:cubicBezTo>
                    <a:cubicBezTo>
                      <a:pt x="153" y="323"/>
                      <a:pt x="155" y="323"/>
                      <a:pt x="157" y="323"/>
                    </a:cubicBezTo>
                    <a:cubicBezTo>
                      <a:pt x="157" y="323"/>
                      <a:pt x="157" y="323"/>
                      <a:pt x="157" y="323"/>
                    </a:cubicBezTo>
                    <a:cubicBezTo>
                      <a:pt x="150" y="324"/>
                      <a:pt x="142" y="327"/>
                      <a:pt x="131" y="333"/>
                    </a:cubicBezTo>
                    <a:cubicBezTo>
                      <a:pt x="137" y="330"/>
                      <a:pt x="149" y="324"/>
                      <a:pt x="162" y="326"/>
                    </a:cubicBezTo>
                    <a:cubicBezTo>
                      <a:pt x="169" y="329"/>
                      <a:pt x="178" y="332"/>
                      <a:pt x="189" y="334"/>
                    </a:cubicBezTo>
                    <a:cubicBezTo>
                      <a:pt x="191" y="334"/>
                      <a:pt x="192" y="334"/>
                      <a:pt x="194" y="335"/>
                    </a:cubicBezTo>
                    <a:cubicBezTo>
                      <a:pt x="199" y="335"/>
                      <a:pt x="204" y="336"/>
                      <a:pt x="210" y="336"/>
                    </a:cubicBezTo>
                    <a:cubicBezTo>
                      <a:pt x="211" y="336"/>
                      <a:pt x="211" y="336"/>
                      <a:pt x="212" y="336"/>
                    </a:cubicBezTo>
                    <a:cubicBezTo>
                      <a:pt x="216" y="336"/>
                      <a:pt x="220" y="336"/>
                      <a:pt x="224" y="336"/>
                    </a:cubicBezTo>
                    <a:cubicBezTo>
                      <a:pt x="223" y="336"/>
                      <a:pt x="223" y="336"/>
                      <a:pt x="223" y="336"/>
                    </a:cubicBezTo>
                    <a:cubicBezTo>
                      <a:pt x="231" y="335"/>
                      <a:pt x="265" y="332"/>
                      <a:pt x="289" y="318"/>
                    </a:cubicBezTo>
                    <a:cubicBezTo>
                      <a:pt x="291" y="317"/>
                      <a:pt x="292" y="316"/>
                      <a:pt x="293" y="316"/>
                    </a:cubicBezTo>
                    <a:cubicBezTo>
                      <a:pt x="301" y="312"/>
                      <a:pt x="308" y="306"/>
                      <a:pt x="315" y="301"/>
                    </a:cubicBezTo>
                    <a:cubicBezTo>
                      <a:pt x="332" y="288"/>
                      <a:pt x="351" y="269"/>
                      <a:pt x="362" y="243"/>
                    </a:cubicBezTo>
                    <a:cubicBezTo>
                      <a:pt x="366" y="240"/>
                      <a:pt x="370" y="238"/>
                      <a:pt x="373" y="236"/>
                    </a:cubicBezTo>
                    <a:cubicBezTo>
                      <a:pt x="369" y="238"/>
                      <a:pt x="366" y="240"/>
                      <a:pt x="363" y="241"/>
                    </a:cubicBezTo>
                    <a:cubicBezTo>
                      <a:pt x="363" y="241"/>
                      <a:pt x="363" y="240"/>
                      <a:pt x="364" y="240"/>
                    </a:cubicBezTo>
                    <a:cubicBezTo>
                      <a:pt x="369" y="234"/>
                      <a:pt x="376" y="231"/>
                      <a:pt x="380" y="229"/>
                    </a:cubicBezTo>
                    <a:cubicBezTo>
                      <a:pt x="374" y="231"/>
                      <a:pt x="369" y="234"/>
                      <a:pt x="365" y="236"/>
                    </a:cubicBezTo>
                    <a:cubicBezTo>
                      <a:pt x="369" y="228"/>
                      <a:pt x="373" y="215"/>
                      <a:pt x="375" y="199"/>
                    </a:cubicBezTo>
                    <a:cubicBezTo>
                      <a:pt x="373" y="209"/>
                      <a:pt x="369" y="227"/>
                      <a:pt x="358" y="241"/>
                    </a:cubicBezTo>
                    <a:cubicBezTo>
                      <a:pt x="360" y="236"/>
                      <a:pt x="362" y="231"/>
                      <a:pt x="364" y="225"/>
                    </a:cubicBezTo>
                    <a:cubicBezTo>
                      <a:pt x="364" y="225"/>
                      <a:pt x="363" y="226"/>
                      <a:pt x="362" y="228"/>
                    </a:cubicBezTo>
                    <a:cubicBezTo>
                      <a:pt x="370" y="204"/>
                      <a:pt x="381" y="149"/>
                      <a:pt x="352" y="92"/>
                    </a:cubicBezTo>
                    <a:cubicBezTo>
                      <a:pt x="352" y="93"/>
                      <a:pt x="352" y="93"/>
                      <a:pt x="352" y="93"/>
                    </a:cubicBezTo>
                    <a:cubicBezTo>
                      <a:pt x="352" y="93"/>
                      <a:pt x="352" y="92"/>
                      <a:pt x="352" y="92"/>
                    </a:cubicBezTo>
                    <a:cubicBezTo>
                      <a:pt x="348" y="85"/>
                      <a:pt x="343" y="77"/>
                      <a:pt x="338" y="70"/>
                    </a:cubicBezTo>
                    <a:cubicBezTo>
                      <a:pt x="338" y="69"/>
                      <a:pt x="337" y="68"/>
                      <a:pt x="337" y="68"/>
                    </a:cubicBezTo>
                    <a:cubicBezTo>
                      <a:pt x="342" y="52"/>
                      <a:pt x="356" y="45"/>
                      <a:pt x="364" y="42"/>
                    </a:cubicBezTo>
                    <a:close/>
                    <a:moveTo>
                      <a:pt x="65" y="243"/>
                    </a:moveTo>
                    <a:cubicBezTo>
                      <a:pt x="65" y="245"/>
                      <a:pt x="66" y="247"/>
                      <a:pt x="67" y="248"/>
                    </a:cubicBezTo>
                    <a:cubicBezTo>
                      <a:pt x="66" y="247"/>
                      <a:pt x="65" y="246"/>
                      <a:pt x="64" y="244"/>
                    </a:cubicBezTo>
                    <a:cubicBezTo>
                      <a:pt x="64" y="244"/>
                      <a:pt x="64" y="243"/>
                      <a:pt x="65" y="243"/>
                    </a:cubicBezTo>
                    <a:close/>
                    <a:moveTo>
                      <a:pt x="118" y="298"/>
                    </a:moveTo>
                    <a:cubicBezTo>
                      <a:pt x="118" y="298"/>
                      <a:pt x="118" y="298"/>
                      <a:pt x="118" y="298"/>
                    </a:cubicBezTo>
                    <a:cubicBezTo>
                      <a:pt x="118" y="298"/>
                      <a:pt x="118" y="298"/>
                      <a:pt x="118" y="297"/>
                    </a:cubicBezTo>
                    <a:cubicBezTo>
                      <a:pt x="118" y="298"/>
                      <a:pt x="118" y="298"/>
                      <a:pt x="118" y="298"/>
                    </a:cubicBezTo>
                    <a:close/>
                    <a:moveTo>
                      <a:pt x="375" y="190"/>
                    </a:moveTo>
                    <a:cubicBezTo>
                      <a:pt x="375" y="193"/>
                      <a:pt x="375" y="196"/>
                      <a:pt x="375" y="199"/>
                    </a:cubicBezTo>
                    <a:cubicBezTo>
                      <a:pt x="375" y="193"/>
                      <a:pt x="375" y="190"/>
                      <a:pt x="375" y="190"/>
                    </a:cubicBezTo>
                    <a:close/>
                    <a:moveTo>
                      <a:pt x="378" y="235"/>
                    </a:moveTo>
                    <a:cubicBezTo>
                      <a:pt x="378" y="235"/>
                      <a:pt x="376" y="235"/>
                      <a:pt x="373" y="236"/>
                    </a:cubicBezTo>
                    <a:cubicBezTo>
                      <a:pt x="375" y="236"/>
                      <a:pt x="376" y="235"/>
                      <a:pt x="378" y="235"/>
                    </a:cubicBezTo>
                    <a:close/>
                    <a:moveTo>
                      <a:pt x="384" y="227"/>
                    </a:moveTo>
                    <a:cubicBezTo>
                      <a:pt x="384" y="227"/>
                      <a:pt x="383" y="228"/>
                      <a:pt x="380" y="229"/>
                    </a:cubicBezTo>
                    <a:cubicBezTo>
                      <a:pt x="381" y="228"/>
                      <a:pt x="383" y="228"/>
                      <a:pt x="384" y="227"/>
                    </a:cubicBezTo>
                    <a:close/>
                    <a:moveTo>
                      <a:pt x="57" y="284"/>
                    </a:moveTo>
                    <a:cubicBezTo>
                      <a:pt x="57" y="284"/>
                      <a:pt x="63" y="291"/>
                      <a:pt x="57" y="299"/>
                    </a:cubicBezTo>
                    <a:cubicBezTo>
                      <a:pt x="22" y="308"/>
                      <a:pt x="24" y="319"/>
                      <a:pt x="24" y="319"/>
                    </a:cubicBezTo>
                    <a:cubicBezTo>
                      <a:pt x="29" y="306"/>
                      <a:pt x="46" y="308"/>
                      <a:pt x="46" y="308"/>
                    </a:cubicBezTo>
                    <a:cubicBezTo>
                      <a:pt x="37" y="311"/>
                      <a:pt x="31" y="327"/>
                      <a:pt x="31" y="327"/>
                    </a:cubicBezTo>
                    <a:cubicBezTo>
                      <a:pt x="36" y="315"/>
                      <a:pt x="92" y="293"/>
                      <a:pt x="92" y="293"/>
                    </a:cubicBezTo>
                    <a:cubicBezTo>
                      <a:pt x="90" y="293"/>
                      <a:pt x="87" y="294"/>
                      <a:pt x="85" y="294"/>
                    </a:cubicBezTo>
                    <a:cubicBezTo>
                      <a:pt x="85" y="294"/>
                      <a:pt x="86" y="294"/>
                      <a:pt x="86" y="294"/>
                    </a:cubicBezTo>
                    <a:cubicBezTo>
                      <a:pt x="86" y="294"/>
                      <a:pt x="70" y="277"/>
                      <a:pt x="57" y="284"/>
                    </a:cubicBezTo>
                    <a:close/>
                  </a:path>
                </a:pathLst>
              </a:custGeom>
              <a:solidFill>
                <a:srgbClr val="E8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9">
                <a:extLst>
                  <a:ext uri="{FF2B5EF4-FFF2-40B4-BE49-F238E27FC236}">
                    <a16:creationId xmlns:a16="http://schemas.microsoft.com/office/drawing/2014/main" id="{A4CEEB67-3EE8-4368-B9C2-951E6D6F1080}"/>
                  </a:ext>
                </a:extLst>
              </p:cNvPr>
              <p:cNvSpPr>
                <a:spLocks noEditPoints="1"/>
              </p:cNvSpPr>
              <p:nvPr/>
            </p:nvSpPr>
            <p:spPr bwMode="auto">
              <a:xfrm>
                <a:off x="4496451" y="966752"/>
                <a:ext cx="929351" cy="836258"/>
              </a:xfrm>
              <a:custGeom>
                <a:avLst/>
                <a:gdLst>
                  <a:gd name="T0" fmla="*/ 221 w 299"/>
                  <a:gd name="T1" fmla="*/ 144 h 269"/>
                  <a:gd name="T2" fmla="*/ 163 w 299"/>
                  <a:gd name="T3" fmla="*/ 52 h 269"/>
                  <a:gd name="T4" fmla="*/ 129 w 299"/>
                  <a:gd name="T5" fmla="*/ 15 h 269"/>
                  <a:gd name="T6" fmla="*/ 81 w 299"/>
                  <a:gd name="T7" fmla="*/ 24 h 269"/>
                  <a:gd name="T8" fmla="*/ 80 w 299"/>
                  <a:gd name="T9" fmla="*/ 32 h 269"/>
                  <a:gd name="T10" fmla="*/ 56 w 299"/>
                  <a:gd name="T11" fmla="*/ 34 h 269"/>
                  <a:gd name="T12" fmla="*/ 48 w 299"/>
                  <a:gd name="T13" fmla="*/ 57 h 269"/>
                  <a:gd name="T14" fmla="*/ 55 w 299"/>
                  <a:gd name="T15" fmla="*/ 68 h 269"/>
                  <a:gd name="T16" fmla="*/ 53 w 299"/>
                  <a:gd name="T17" fmla="*/ 70 h 269"/>
                  <a:gd name="T18" fmla="*/ 51 w 299"/>
                  <a:gd name="T19" fmla="*/ 68 h 269"/>
                  <a:gd name="T20" fmla="*/ 17 w 299"/>
                  <a:gd name="T21" fmla="*/ 95 h 269"/>
                  <a:gd name="T22" fmla="*/ 110 w 299"/>
                  <a:gd name="T23" fmla="*/ 202 h 269"/>
                  <a:gd name="T24" fmla="*/ 144 w 299"/>
                  <a:gd name="T25" fmla="*/ 231 h 269"/>
                  <a:gd name="T26" fmla="*/ 140 w 299"/>
                  <a:gd name="T27" fmla="*/ 231 h 269"/>
                  <a:gd name="T28" fmla="*/ 122 w 299"/>
                  <a:gd name="T29" fmla="*/ 264 h 269"/>
                  <a:gd name="T30" fmla="*/ 183 w 299"/>
                  <a:gd name="T31" fmla="*/ 258 h 269"/>
                  <a:gd name="T32" fmla="*/ 193 w 299"/>
                  <a:gd name="T33" fmla="*/ 250 h 269"/>
                  <a:gd name="T34" fmla="*/ 210 w 299"/>
                  <a:gd name="T35" fmla="*/ 242 h 269"/>
                  <a:gd name="T36" fmla="*/ 214 w 299"/>
                  <a:gd name="T37" fmla="*/ 237 h 269"/>
                  <a:gd name="T38" fmla="*/ 226 w 299"/>
                  <a:gd name="T39" fmla="*/ 226 h 269"/>
                  <a:gd name="T40" fmla="*/ 236 w 299"/>
                  <a:gd name="T41" fmla="*/ 187 h 269"/>
                  <a:gd name="T42" fmla="*/ 221 w 299"/>
                  <a:gd name="T43" fmla="*/ 144 h 269"/>
                  <a:gd name="T44" fmla="*/ 274 w 299"/>
                  <a:gd name="T45" fmla="*/ 119 h 269"/>
                  <a:gd name="T46" fmla="*/ 260 w 299"/>
                  <a:gd name="T47" fmla="*/ 154 h 269"/>
                  <a:gd name="T48" fmla="*/ 263 w 299"/>
                  <a:gd name="T49" fmla="*/ 169 h 269"/>
                  <a:gd name="T50" fmla="*/ 280 w 299"/>
                  <a:gd name="T51" fmla="*/ 172 h 269"/>
                  <a:gd name="T52" fmla="*/ 298 w 299"/>
                  <a:gd name="T53" fmla="*/ 130 h 269"/>
                  <a:gd name="T54" fmla="*/ 274 w 299"/>
                  <a:gd name="T55" fmla="*/ 11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9" h="269">
                    <a:moveTo>
                      <a:pt x="221" y="144"/>
                    </a:moveTo>
                    <a:cubicBezTo>
                      <a:pt x="205" y="112"/>
                      <a:pt x="185" y="80"/>
                      <a:pt x="163" y="52"/>
                    </a:cubicBezTo>
                    <a:cubicBezTo>
                      <a:pt x="153" y="39"/>
                      <a:pt x="142" y="26"/>
                      <a:pt x="129" y="15"/>
                    </a:cubicBezTo>
                    <a:cubicBezTo>
                      <a:pt x="110" y="0"/>
                      <a:pt x="87" y="6"/>
                      <a:pt x="81" y="24"/>
                    </a:cubicBezTo>
                    <a:cubicBezTo>
                      <a:pt x="80" y="26"/>
                      <a:pt x="80" y="29"/>
                      <a:pt x="80" y="32"/>
                    </a:cubicBezTo>
                    <a:cubicBezTo>
                      <a:pt x="71" y="29"/>
                      <a:pt x="61" y="31"/>
                      <a:pt x="56" y="34"/>
                    </a:cubicBezTo>
                    <a:cubicBezTo>
                      <a:pt x="50" y="38"/>
                      <a:pt x="42" y="47"/>
                      <a:pt x="48" y="57"/>
                    </a:cubicBezTo>
                    <a:cubicBezTo>
                      <a:pt x="50" y="61"/>
                      <a:pt x="52" y="64"/>
                      <a:pt x="55" y="68"/>
                    </a:cubicBezTo>
                    <a:cubicBezTo>
                      <a:pt x="54" y="69"/>
                      <a:pt x="54" y="69"/>
                      <a:pt x="53" y="70"/>
                    </a:cubicBezTo>
                    <a:cubicBezTo>
                      <a:pt x="53" y="69"/>
                      <a:pt x="52" y="69"/>
                      <a:pt x="51" y="68"/>
                    </a:cubicBezTo>
                    <a:cubicBezTo>
                      <a:pt x="33" y="54"/>
                      <a:pt x="0" y="72"/>
                      <a:pt x="17" y="95"/>
                    </a:cubicBezTo>
                    <a:cubicBezTo>
                      <a:pt x="45" y="133"/>
                      <a:pt x="76" y="170"/>
                      <a:pt x="110" y="202"/>
                    </a:cubicBezTo>
                    <a:cubicBezTo>
                      <a:pt x="120" y="211"/>
                      <a:pt x="132" y="222"/>
                      <a:pt x="144" y="231"/>
                    </a:cubicBezTo>
                    <a:cubicBezTo>
                      <a:pt x="143" y="231"/>
                      <a:pt x="142" y="231"/>
                      <a:pt x="140" y="231"/>
                    </a:cubicBezTo>
                    <a:cubicBezTo>
                      <a:pt x="128" y="228"/>
                      <a:pt x="108" y="261"/>
                      <a:pt x="122" y="264"/>
                    </a:cubicBezTo>
                    <a:cubicBezTo>
                      <a:pt x="142" y="269"/>
                      <a:pt x="165" y="266"/>
                      <a:pt x="183" y="258"/>
                    </a:cubicBezTo>
                    <a:cubicBezTo>
                      <a:pt x="187" y="256"/>
                      <a:pt x="190" y="254"/>
                      <a:pt x="193" y="250"/>
                    </a:cubicBezTo>
                    <a:cubicBezTo>
                      <a:pt x="199" y="249"/>
                      <a:pt x="205" y="247"/>
                      <a:pt x="210" y="242"/>
                    </a:cubicBezTo>
                    <a:cubicBezTo>
                      <a:pt x="212" y="241"/>
                      <a:pt x="213" y="239"/>
                      <a:pt x="214" y="237"/>
                    </a:cubicBezTo>
                    <a:cubicBezTo>
                      <a:pt x="219" y="235"/>
                      <a:pt x="224" y="231"/>
                      <a:pt x="226" y="226"/>
                    </a:cubicBezTo>
                    <a:cubicBezTo>
                      <a:pt x="233" y="216"/>
                      <a:pt x="238" y="202"/>
                      <a:pt x="236" y="187"/>
                    </a:cubicBezTo>
                    <a:cubicBezTo>
                      <a:pt x="234" y="173"/>
                      <a:pt x="228" y="158"/>
                      <a:pt x="221" y="144"/>
                    </a:cubicBezTo>
                    <a:close/>
                    <a:moveTo>
                      <a:pt x="274" y="119"/>
                    </a:moveTo>
                    <a:cubicBezTo>
                      <a:pt x="272" y="134"/>
                      <a:pt x="268" y="148"/>
                      <a:pt x="260" y="154"/>
                    </a:cubicBezTo>
                    <a:cubicBezTo>
                      <a:pt x="257" y="157"/>
                      <a:pt x="258" y="164"/>
                      <a:pt x="263" y="169"/>
                    </a:cubicBezTo>
                    <a:cubicBezTo>
                      <a:pt x="269" y="174"/>
                      <a:pt x="276" y="176"/>
                      <a:pt x="280" y="172"/>
                    </a:cubicBezTo>
                    <a:cubicBezTo>
                      <a:pt x="290" y="164"/>
                      <a:pt x="297" y="149"/>
                      <a:pt x="298" y="130"/>
                    </a:cubicBezTo>
                    <a:cubicBezTo>
                      <a:pt x="299" y="116"/>
                      <a:pt x="275" y="107"/>
                      <a:pt x="274" y="119"/>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0">
                <a:extLst>
                  <a:ext uri="{FF2B5EF4-FFF2-40B4-BE49-F238E27FC236}">
                    <a16:creationId xmlns:a16="http://schemas.microsoft.com/office/drawing/2014/main" id="{E9AD631B-F149-44DE-A9DB-FD4234F7804E}"/>
                  </a:ext>
                </a:extLst>
              </p:cNvPr>
              <p:cNvSpPr>
                <a:spLocks noEditPoints="1"/>
              </p:cNvSpPr>
              <p:nvPr/>
            </p:nvSpPr>
            <p:spPr bwMode="auto">
              <a:xfrm>
                <a:off x="4412824" y="5237979"/>
                <a:ext cx="1823989" cy="1472129"/>
              </a:xfrm>
              <a:custGeom>
                <a:avLst/>
                <a:gdLst>
                  <a:gd name="T0" fmla="*/ 62 w 587"/>
                  <a:gd name="T1" fmla="*/ 29 h 473"/>
                  <a:gd name="T2" fmla="*/ 61 w 587"/>
                  <a:gd name="T3" fmla="*/ 51 h 473"/>
                  <a:gd name="T4" fmla="*/ 183 w 587"/>
                  <a:gd name="T5" fmla="*/ 49 h 473"/>
                  <a:gd name="T6" fmla="*/ 229 w 587"/>
                  <a:gd name="T7" fmla="*/ 50 h 473"/>
                  <a:gd name="T8" fmla="*/ 233 w 587"/>
                  <a:gd name="T9" fmla="*/ 49 h 473"/>
                  <a:gd name="T10" fmla="*/ 148 w 587"/>
                  <a:gd name="T11" fmla="*/ 294 h 473"/>
                  <a:gd name="T12" fmla="*/ 218 w 587"/>
                  <a:gd name="T13" fmla="*/ 378 h 473"/>
                  <a:gd name="T14" fmla="*/ 102 w 587"/>
                  <a:gd name="T15" fmla="*/ 286 h 473"/>
                  <a:gd name="T16" fmla="*/ 79 w 587"/>
                  <a:gd name="T17" fmla="*/ 285 h 473"/>
                  <a:gd name="T18" fmla="*/ 78 w 587"/>
                  <a:gd name="T19" fmla="*/ 296 h 473"/>
                  <a:gd name="T20" fmla="*/ 49 w 587"/>
                  <a:gd name="T21" fmla="*/ 293 h 473"/>
                  <a:gd name="T22" fmla="*/ 26 w 587"/>
                  <a:gd name="T23" fmla="*/ 292 h 473"/>
                  <a:gd name="T24" fmla="*/ 25 w 587"/>
                  <a:gd name="T25" fmla="*/ 303 h 473"/>
                  <a:gd name="T26" fmla="*/ 18 w 587"/>
                  <a:gd name="T27" fmla="*/ 391 h 473"/>
                  <a:gd name="T28" fmla="*/ 31 w 587"/>
                  <a:gd name="T29" fmla="*/ 376 h 473"/>
                  <a:gd name="T30" fmla="*/ 73 w 587"/>
                  <a:gd name="T31" fmla="*/ 334 h 473"/>
                  <a:gd name="T32" fmla="*/ 71 w 587"/>
                  <a:gd name="T33" fmla="*/ 384 h 473"/>
                  <a:gd name="T34" fmla="*/ 84 w 587"/>
                  <a:gd name="T35" fmla="*/ 369 h 473"/>
                  <a:gd name="T36" fmla="*/ 127 w 587"/>
                  <a:gd name="T37" fmla="*/ 373 h 473"/>
                  <a:gd name="T38" fmla="*/ 217 w 587"/>
                  <a:gd name="T39" fmla="*/ 470 h 473"/>
                  <a:gd name="T40" fmla="*/ 259 w 587"/>
                  <a:gd name="T41" fmla="*/ 458 h 473"/>
                  <a:gd name="T42" fmla="*/ 304 w 587"/>
                  <a:gd name="T43" fmla="*/ 388 h 473"/>
                  <a:gd name="T44" fmla="*/ 385 w 587"/>
                  <a:gd name="T45" fmla="*/ 363 h 473"/>
                  <a:gd name="T46" fmla="*/ 423 w 587"/>
                  <a:gd name="T47" fmla="*/ 117 h 473"/>
                  <a:gd name="T48" fmla="*/ 443 w 587"/>
                  <a:gd name="T49" fmla="*/ 132 h 473"/>
                  <a:gd name="T50" fmla="*/ 552 w 587"/>
                  <a:gd name="T51" fmla="*/ 222 h 473"/>
                  <a:gd name="T52" fmla="*/ 559 w 587"/>
                  <a:gd name="T53" fmla="*/ 210 h 473"/>
                  <a:gd name="T54" fmla="*/ 581 w 587"/>
                  <a:gd name="T55" fmla="*/ 217 h 473"/>
                  <a:gd name="T56" fmla="*/ 565 w 587"/>
                  <a:gd name="T57" fmla="*/ 200 h 473"/>
                  <a:gd name="T58" fmla="*/ 583 w 587"/>
                  <a:gd name="T59" fmla="*/ 183 h 473"/>
                  <a:gd name="T60" fmla="*/ 557 w 587"/>
                  <a:gd name="T61" fmla="*/ 190 h 473"/>
                  <a:gd name="T62" fmla="*/ 452 w 587"/>
                  <a:gd name="T63" fmla="*/ 123 h 473"/>
                  <a:gd name="T64" fmla="*/ 432 w 587"/>
                  <a:gd name="T65" fmla="*/ 97 h 473"/>
                  <a:gd name="T66" fmla="*/ 425 w 587"/>
                  <a:gd name="T67" fmla="*/ 86 h 473"/>
                  <a:gd name="T68" fmla="*/ 298 w 587"/>
                  <a:gd name="T69" fmla="*/ 32 h 473"/>
                  <a:gd name="T70" fmla="*/ 207 w 587"/>
                  <a:gd name="T71" fmla="*/ 39 h 473"/>
                  <a:gd name="T72" fmla="*/ 70 w 587"/>
                  <a:gd name="T73" fmla="*/ 21 h 473"/>
                  <a:gd name="T74" fmla="*/ 44 w 587"/>
                  <a:gd name="T75" fmla="*/ 8 h 473"/>
                  <a:gd name="T76" fmla="*/ 35 w 587"/>
                  <a:gd name="T77" fmla="*/ 21 h 473"/>
                  <a:gd name="T78" fmla="*/ 218 w 587"/>
                  <a:gd name="T79" fmla="*/ 396 h 473"/>
                  <a:gd name="T80" fmla="*/ 156 w 587"/>
                  <a:gd name="T81" fmla="*/ 377 h 473"/>
                  <a:gd name="T82" fmla="*/ 116 w 587"/>
                  <a:gd name="T83" fmla="*/ 318 h 473"/>
                  <a:gd name="T84" fmla="*/ 218 w 587"/>
                  <a:gd name="T85" fmla="*/ 396 h 473"/>
                  <a:gd name="T86" fmla="*/ 270 w 587"/>
                  <a:gd name="T87" fmla="*/ 350 h 473"/>
                  <a:gd name="T88" fmla="*/ 249 w 587"/>
                  <a:gd name="T89" fmla="*/ 408 h 473"/>
                  <a:gd name="T90" fmla="*/ 255 w 587"/>
                  <a:gd name="T91" fmla="*/ 34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473">
                    <a:moveTo>
                      <a:pt x="31" y="26"/>
                    </a:moveTo>
                    <a:cubicBezTo>
                      <a:pt x="45" y="32"/>
                      <a:pt x="50" y="32"/>
                      <a:pt x="62" y="29"/>
                    </a:cubicBezTo>
                    <a:cubicBezTo>
                      <a:pt x="58" y="34"/>
                      <a:pt x="53" y="44"/>
                      <a:pt x="52" y="49"/>
                    </a:cubicBezTo>
                    <a:cubicBezTo>
                      <a:pt x="51" y="55"/>
                      <a:pt x="61" y="54"/>
                      <a:pt x="61" y="51"/>
                    </a:cubicBezTo>
                    <a:cubicBezTo>
                      <a:pt x="61" y="42"/>
                      <a:pt x="67" y="36"/>
                      <a:pt x="73" y="30"/>
                    </a:cubicBezTo>
                    <a:cubicBezTo>
                      <a:pt x="111" y="42"/>
                      <a:pt x="148" y="48"/>
                      <a:pt x="183" y="49"/>
                    </a:cubicBezTo>
                    <a:cubicBezTo>
                      <a:pt x="184" y="49"/>
                      <a:pt x="184" y="49"/>
                      <a:pt x="184" y="49"/>
                    </a:cubicBezTo>
                    <a:cubicBezTo>
                      <a:pt x="190" y="50"/>
                      <a:pt x="229" y="50"/>
                      <a:pt x="229" y="50"/>
                    </a:cubicBezTo>
                    <a:cubicBezTo>
                      <a:pt x="229" y="50"/>
                      <a:pt x="229" y="50"/>
                      <a:pt x="229" y="49"/>
                    </a:cubicBezTo>
                    <a:cubicBezTo>
                      <a:pt x="230" y="49"/>
                      <a:pt x="232" y="49"/>
                      <a:pt x="233" y="49"/>
                    </a:cubicBezTo>
                    <a:cubicBezTo>
                      <a:pt x="211" y="110"/>
                      <a:pt x="192" y="161"/>
                      <a:pt x="149" y="213"/>
                    </a:cubicBezTo>
                    <a:cubicBezTo>
                      <a:pt x="149" y="213"/>
                      <a:pt x="106" y="249"/>
                      <a:pt x="148" y="294"/>
                    </a:cubicBezTo>
                    <a:cubicBezTo>
                      <a:pt x="160" y="307"/>
                      <a:pt x="186" y="320"/>
                      <a:pt x="216" y="332"/>
                    </a:cubicBezTo>
                    <a:cubicBezTo>
                      <a:pt x="217" y="347"/>
                      <a:pt x="218" y="363"/>
                      <a:pt x="218" y="378"/>
                    </a:cubicBezTo>
                    <a:cubicBezTo>
                      <a:pt x="215" y="375"/>
                      <a:pt x="211" y="373"/>
                      <a:pt x="208" y="370"/>
                    </a:cubicBezTo>
                    <a:cubicBezTo>
                      <a:pt x="174" y="342"/>
                      <a:pt x="132" y="319"/>
                      <a:pt x="102" y="286"/>
                    </a:cubicBezTo>
                    <a:cubicBezTo>
                      <a:pt x="100" y="283"/>
                      <a:pt x="96" y="283"/>
                      <a:pt x="93" y="285"/>
                    </a:cubicBezTo>
                    <a:cubicBezTo>
                      <a:pt x="91" y="278"/>
                      <a:pt x="80" y="277"/>
                      <a:pt x="79" y="285"/>
                    </a:cubicBezTo>
                    <a:cubicBezTo>
                      <a:pt x="79" y="288"/>
                      <a:pt x="79" y="291"/>
                      <a:pt x="78" y="294"/>
                    </a:cubicBezTo>
                    <a:cubicBezTo>
                      <a:pt x="78" y="295"/>
                      <a:pt x="78" y="296"/>
                      <a:pt x="78" y="296"/>
                    </a:cubicBezTo>
                    <a:cubicBezTo>
                      <a:pt x="78" y="304"/>
                      <a:pt x="77" y="311"/>
                      <a:pt x="76" y="318"/>
                    </a:cubicBezTo>
                    <a:cubicBezTo>
                      <a:pt x="66" y="310"/>
                      <a:pt x="58" y="302"/>
                      <a:pt x="49" y="293"/>
                    </a:cubicBezTo>
                    <a:cubicBezTo>
                      <a:pt x="47" y="290"/>
                      <a:pt x="43" y="290"/>
                      <a:pt x="40" y="291"/>
                    </a:cubicBezTo>
                    <a:cubicBezTo>
                      <a:pt x="38" y="285"/>
                      <a:pt x="27" y="284"/>
                      <a:pt x="26" y="292"/>
                    </a:cubicBezTo>
                    <a:cubicBezTo>
                      <a:pt x="26" y="295"/>
                      <a:pt x="26" y="298"/>
                      <a:pt x="26" y="301"/>
                    </a:cubicBezTo>
                    <a:cubicBezTo>
                      <a:pt x="25" y="302"/>
                      <a:pt x="25" y="302"/>
                      <a:pt x="25" y="303"/>
                    </a:cubicBezTo>
                    <a:cubicBezTo>
                      <a:pt x="23" y="332"/>
                      <a:pt x="19" y="360"/>
                      <a:pt x="5" y="385"/>
                    </a:cubicBezTo>
                    <a:cubicBezTo>
                      <a:pt x="0" y="393"/>
                      <a:pt x="13" y="399"/>
                      <a:pt x="18" y="391"/>
                    </a:cubicBezTo>
                    <a:cubicBezTo>
                      <a:pt x="21" y="387"/>
                      <a:pt x="23" y="382"/>
                      <a:pt x="25" y="377"/>
                    </a:cubicBezTo>
                    <a:cubicBezTo>
                      <a:pt x="27" y="377"/>
                      <a:pt x="29" y="377"/>
                      <a:pt x="31" y="376"/>
                    </a:cubicBezTo>
                    <a:cubicBezTo>
                      <a:pt x="51" y="363"/>
                      <a:pt x="61" y="346"/>
                      <a:pt x="63" y="325"/>
                    </a:cubicBezTo>
                    <a:cubicBezTo>
                      <a:pt x="66" y="328"/>
                      <a:pt x="70" y="331"/>
                      <a:pt x="73" y="334"/>
                    </a:cubicBezTo>
                    <a:cubicBezTo>
                      <a:pt x="70" y="349"/>
                      <a:pt x="66" y="364"/>
                      <a:pt x="58" y="378"/>
                    </a:cubicBezTo>
                    <a:cubicBezTo>
                      <a:pt x="53" y="386"/>
                      <a:pt x="66" y="392"/>
                      <a:pt x="71" y="384"/>
                    </a:cubicBezTo>
                    <a:cubicBezTo>
                      <a:pt x="73" y="380"/>
                      <a:pt x="76" y="375"/>
                      <a:pt x="78" y="370"/>
                    </a:cubicBezTo>
                    <a:cubicBezTo>
                      <a:pt x="80" y="370"/>
                      <a:pt x="82" y="370"/>
                      <a:pt x="84" y="369"/>
                    </a:cubicBezTo>
                    <a:cubicBezTo>
                      <a:pt x="91" y="364"/>
                      <a:pt x="97" y="360"/>
                      <a:pt x="101" y="354"/>
                    </a:cubicBezTo>
                    <a:cubicBezTo>
                      <a:pt x="110" y="360"/>
                      <a:pt x="118" y="366"/>
                      <a:pt x="127" y="373"/>
                    </a:cubicBezTo>
                    <a:cubicBezTo>
                      <a:pt x="157" y="395"/>
                      <a:pt x="200" y="425"/>
                      <a:pt x="206" y="465"/>
                    </a:cubicBezTo>
                    <a:cubicBezTo>
                      <a:pt x="207" y="471"/>
                      <a:pt x="213" y="473"/>
                      <a:pt x="217" y="470"/>
                    </a:cubicBezTo>
                    <a:cubicBezTo>
                      <a:pt x="233" y="469"/>
                      <a:pt x="241" y="448"/>
                      <a:pt x="246" y="427"/>
                    </a:cubicBezTo>
                    <a:cubicBezTo>
                      <a:pt x="252" y="436"/>
                      <a:pt x="257" y="447"/>
                      <a:pt x="259" y="458"/>
                    </a:cubicBezTo>
                    <a:cubicBezTo>
                      <a:pt x="260" y="464"/>
                      <a:pt x="266" y="466"/>
                      <a:pt x="270" y="463"/>
                    </a:cubicBezTo>
                    <a:cubicBezTo>
                      <a:pt x="293" y="461"/>
                      <a:pt x="300" y="414"/>
                      <a:pt x="304" y="388"/>
                    </a:cubicBezTo>
                    <a:cubicBezTo>
                      <a:pt x="306" y="379"/>
                      <a:pt x="306" y="369"/>
                      <a:pt x="307" y="359"/>
                    </a:cubicBezTo>
                    <a:cubicBezTo>
                      <a:pt x="339" y="365"/>
                      <a:pt x="368" y="368"/>
                      <a:pt x="385" y="363"/>
                    </a:cubicBezTo>
                    <a:cubicBezTo>
                      <a:pt x="455" y="343"/>
                      <a:pt x="413" y="227"/>
                      <a:pt x="412" y="201"/>
                    </a:cubicBezTo>
                    <a:cubicBezTo>
                      <a:pt x="412" y="172"/>
                      <a:pt x="418" y="145"/>
                      <a:pt x="423" y="117"/>
                    </a:cubicBezTo>
                    <a:cubicBezTo>
                      <a:pt x="426" y="119"/>
                      <a:pt x="433" y="123"/>
                      <a:pt x="443" y="132"/>
                    </a:cubicBezTo>
                    <a:cubicBezTo>
                      <a:pt x="443" y="132"/>
                      <a:pt x="443" y="132"/>
                      <a:pt x="443" y="132"/>
                    </a:cubicBezTo>
                    <a:cubicBezTo>
                      <a:pt x="473" y="162"/>
                      <a:pt x="498" y="200"/>
                      <a:pt x="547" y="203"/>
                    </a:cubicBezTo>
                    <a:cubicBezTo>
                      <a:pt x="548" y="211"/>
                      <a:pt x="549" y="209"/>
                      <a:pt x="552" y="222"/>
                    </a:cubicBezTo>
                    <a:cubicBezTo>
                      <a:pt x="553" y="226"/>
                      <a:pt x="559" y="232"/>
                      <a:pt x="560" y="226"/>
                    </a:cubicBezTo>
                    <a:cubicBezTo>
                      <a:pt x="561" y="218"/>
                      <a:pt x="561" y="216"/>
                      <a:pt x="559" y="210"/>
                    </a:cubicBezTo>
                    <a:cubicBezTo>
                      <a:pt x="562" y="212"/>
                      <a:pt x="568" y="214"/>
                      <a:pt x="572" y="216"/>
                    </a:cubicBezTo>
                    <a:cubicBezTo>
                      <a:pt x="575" y="218"/>
                      <a:pt x="578" y="219"/>
                      <a:pt x="581" y="217"/>
                    </a:cubicBezTo>
                    <a:cubicBezTo>
                      <a:pt x="583" y="215"/>
                      <a:pt x="581" y="210"/>
                      <a:pt x="578" y="208"/>
                    </a:cubicBezTo>
                    <a:cubicBezTo>
                      <a:pt x="573" y="206"/>
                      <a:pt x="569" y="204"/>
                      <a:pt x="565" y="200"/>
                    </a:cubicBezTo>
                    <a:cubicBezTo>
                      <a:pt x="573" y="199"/>
                      <a:pt x="580" y="196"/>
                      <a:pt x="584" y="190"/>
                    </a:cubicBezTo>
                    <a:cubicBezTo>
                      <a:pt x="586" y="188"/>
                      <a:pt x="587" y="185"/>
                      <a:pt x="583" y="183"/>
                    </a:cubicBezTo>
                    <a:cubicBezTo>
                      <a:pt x="581" y="181"/>
                      <a:pt x="579" y="182"/>
                      <a:pt x="577" y="184"/>
                    </a:cubicBezTo>
                    <a:cubicBezTo>
                      <a:pt x="572" y="190"/>
                      <a:pt x="565" y="190"/>
                      <a:pt x="557" y="190"/>
                    </a:cubicBezTo>
                    <a:cubicBezTo>
                      <a:pt x="555" y="190"/>
                      <a:pt x="552" y="192"/>
                      <a:pt x="552" y="192"/>
                    </a:cubicBezTo>
                    <a:cubicBezTo>
                      <a:pt x="512" y="194"/>
                      <a:pt x="485" y="154"/>
                      <a:pt x="452" y="123"/>
                    </a:cubicBezTo>
                    <a:cubicBezTo>
                      <a:pt x="452" y="123"/>
                      <a:pt x="452" y="123"/>
                      <a:pt x="452" y="123"/>
                    </a:cubicBezTo>
                    <a:cubicBezTo>
                      <a:pt x="452" y="123"/>
                      <a:pt x="436" y="104"/>
                      <a:pt x="432" y="97"/>
                    </a:cubicBezTo>
                    <a:cubicBezTo>
                      <a:pt x="432" y="97"/>
                      <a:pt x="432" y="97"/>
                      <a:pt x="432" y="97"/>
                    </a:cubicBezTo>
                    <a:cubicBezTo>
                      <a:pt x="430" y="93"/>
                      <a:pt x="427" y="89"/>
                      <a:pt x="425" y="86"/>
                    </a:cubicBezTo>
                    <a:cubicBezTo>
                      <a:pt x="415" y="73"/>
                      <a:pt x="396" y="63"/>
                      <a:pt x="382" y="57"/>
                    </a:cubicBezTo>
                    <a:cubicBezTo>
                      <a:pt x="363" y="44"/>
                      <a:pt x="334" y="32"/>
                      <a:pt x="298" y="32"/>
                    </a:cubicBezTo>
                    <a:cubicBezTo>
                      <a:pt x="259" y="24"/>
                      <a:pt x="242" y="30"/>
                      <a:pt x="226" y="35"/>
                    </a:cubicBezTo>
                    <a:cubicBezTo>
                      <a:pt x="221" y="35"/>
                      <a:pt x="214" y="37"/>
                      <a:pt x="207" y="39"/>
                    </a:cubicBezTo>
                    <a:cubicBezTo>
                      <a:pt x="194" y="40"/>
                      <a:pt x="180" y="40"/>
                      <a:pt x="165" y="38"/>
                    </a:cubicBezTo>
                    <a:cubicBezTo>
                      <a:pt x="135" y="34"/>
                      <a:pt x="72" y="23"/>
                      <a:pt x="70" y="21"/>
                    </a:cubicBezTo>
                    <a:cubicBezTo>
                      <a:pt x="61" y="12"/>
                      <a:pt x="58" y="11"/>
                      <a:pt x="48" y="3"/>
                    </a:cubicBezTo>
                    <a:cubicBezTo>
                      <a:pt x="44" y="0"/>
                      <a:pt x="41" y="4"/>
                      <a:pt x="44" y="8"/>
                    </a:cubicBezTo>
                    <a:cubicBezTo>
                      <a:pt x="51" y="16"/>
                      <a:pt x="54" y="16"/>
                      <a:pt x="62" y="22"/>
                    </a:cubicBezTo>
                    <a:cubicBezTo>
                      <a:pt x="48" y="26"/>
                      <a:pt x="47" y="25"/>
                      <a:pt x="35" y="21"/>
                    </a:cubicBezTo>
                    <a:cubicBezTo>
                      <a:pt x="33" y="21"/>
                      <a:pt x="23" y="23"/>
                      <a:pt x="31" y="26"/>
                    </a:cubicBezTo>
                    <a:close/>
                    <a:moveTo>
                      <a:pt x="218" y="396"/>
                    </a:moveTo>
                    <a:cubicBezTo>
                      <a:pt x="217" y="413"/>
                      <a:pt x="217" y="431"/>
                      <a:pt x="215" y="446"/>
                    </a:cubicBezTo>
                    <a:cubicBezTo>
                      <a:pt x="204" y="418"/>
                      <a:pt x="179" y="396"/>
                      <a:pt x="156" y="377"/>
                    </a:cubicBezTo>
                    <a:cubicBezTo>
                      <a:pt x="141" y="365"/>
                      <a:pt x="125" y="354"/>
                      <a:pt x="109" y="343"/>
                    </a:cubicBezTo>
                    <a:cubicBezTo>
                      <a:pt x="113" y="335"/>
                      <a:pt x="115" y="327"/>
                      <a:pt x="116" y="318"/>
                    </a:cubicBezTo>
                    <a:cubicBezTo>
                      <a:pt x="136" y="335"/>
                      <a:pt x="158" y="350"/>
                      <a:pt x="179" y="366"/>
                    </a:cubicBezTo>
                    <a:cubicBezTo>
                      <a:pt x="191" y="374"/>
                      <a:pt x="205" y="384"/>
                      <a:pt x="218" y="396"/>
                    </a:cubicBezTo>
                    <a:close/>
                    <a:moveTo>
                      <a:pt x="255" y="346"/>
                    </a:moveTo>
                    <a:cubicBezTo>
                      <a:pt x="260" y="347"/>
                      <a:pt x="265" y="349"/>
                      <a:pt x="270" y="350"/>
                    </a:cubicBezTo>
                    <a:cubicBezTo>
                      <a:pt x="271" y="381"/>
                      <a:pt x="270" y="413"/>
                      <a:pt x="268" y="439"/>
                    </a:cubicBezTo>
                    <a:cubicBezTo>
                      <a:pt x="264" y="428"/>
                      <a:pt x="257" y="418"/>
                      <a:pt x="249" y="408"/>
                    </a:cubicBezTo>
                    <a:cubicBezTo>
                      <a:pt x="250" y="404"/>
                      <a:pt x="251" y="399"/>
                      <a:pt x="252" y="395"/>
                    </a:cubicBezTo>
                    <a:cubicBezTo>
                      <a:pt x="254" y="380"/>
                      <a:pt x="255" y="363"/>
                      <a:pt x="255" y="346"/>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1">
                <a:extLst>
                  <a:ext uri="{FF2B5EF4-FFF2-40B4-BE49-F238E27FC236}">
                    <a16:creationId xmlns:a16="http://schemas.microsoft.com/office/drawing/2014/main" id="{9F8DD4EC-937C-43E0-8DD2-F322A63D06B5}"/>
                  </a:ext>
                </a:extLst>
              </p:cNvPr>
              <p:cNvSpPr>
                <a:spLocks/>
              </p:cNvSpPr>
              <p:nvPr/>
            </p:nvSpPr>
            <p:spPr bwMode="auto">
              <a:xfrm>
                <a:off x="4496451" y="6255689"/>
                <a:ext cx="132539" cy="179874"/>
              </a:xfrm>
              <a:custGeom>
                <a:avLst/>
                <a:gdLst>
                  <a:gd name="T0" fmla="*/ 0 w 43"/>
                  <a:gd name="T1" fmla="*/ 38 h 58"/>
                  <a:gd name="T2" fmla="*/ 3 w 43"/>
                  <a:gd name="T3" fmla="*/ 24 h 58"/>
                  <a:gd name="T4" fmla="*/ 16 w 43"/>
                  <a:gd name="T5" fmla="*/ 5 h 58"/>
                  <a:gd name="T6" fmla="*/ 25 w 43"/>
                  <a:gd name="T7" fmla="*/ 1 h 58"/>
                  <a:gd name="T8" fmla="*/ 34 w 43"/>
                  <a:gd name="T9" fmla="*/ 7 h 58"/>
                  <a:gd name="T10" fmla="*/ 36 w 43"/>
                  <a:gd name="T11" fmla="*/ 34 h 58"/>
                  <a:gd name="T12" fmla="*/ 23 w 43"/>
                  <a:gd name="T13" fmla="*/ 54 h 58"/>
                  <a:gd name="T14" fmla="*/ 14 w 43"/>
                  <a:gd name="T15" fmla="*/ 58 h 58"/>
                  <a:gd name="T16" fmla="*/ 5 w 43"/>
                  <a:gd name="T17" fmla="*/ 51 h 58"/>
                  <a:gd name="T18" fmla="*/ 0 w 43"/>
                  <a:gd name="T1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0" y="38"/>
                    </a:moveTo>
                    <a:cubicBezTo>
                      <a:pt x="0" y="34"/>
                      <a:pt x="1" y="28"/>
                      <a:pt x="3" y="24"/>
                    </a:cubicBezTo>
                    <a:cubicBezTo>
                      <a:pt x="8" y="19"/>
                      <a:pt x="12" y="12"/>
                      <a:pt x="16" y="5"/>
                    </a:cubicBezTo>
                    <a:cubicBezTo>
                      <a:pt x="19" y="0"/>
                      <a:pt x="23" y="0"/>
                      <a:pt x="25" y="1"/>
                    </a:cubicBezTo>
                    <a:cubicBezTo>
                      <a:pt x="28" y="1"/>
                      <a:pt x="32" y="3"/>
                      <a:pt x="34" y="7"/>
                    </a:cubicBezTo>
                    <a:cubicBezTo>
                      <a:pt x="36" y="10"/>
                      <a:pt x="43" y="23"/>
                      <a:pt x="36" y="34"/>
                    </a:cubicBezTo>
                    <a:cubicBezTo>
                      <a:pt x="31" y="41"/>
                      <a:pt x="27" y="48"/>
                      <a:pt x="23" y="54"/>
                    </a:cubicBezTo>
                    <a:cubicBezTo>
                      <a:pt x="20" y="58"/>
                      <a:pt x="17" y="58"/>
                      <a:pt x="14" y="58"/>
                    </a:cubicBezTo>
                    <a:cubicBezTo>
                      <a:pt x="10" y="58"/>
                      <a:pt x="7" y="55"/>
                      <a:pt x="5" y="51"/>
                    </a:cubicBezTo>
                    <a:cubicBezTo>
                      <a:pt x="3" y="48"/>
                      <a:pt x="1" y="44"/>
                      <a:pt x="0" y="38"/>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2">
                <a:extLst>
                  <a:ext uri="{FF2B5EF4-FFF2-40B4-BE49-F238E27FC236}">
                    <a16:creationId xmlns:a16="http://schemas.microsoft.com/office/drawing/2014/main" id="{556E320C-2EBC-4BDD-AD02-9858028587A3}"/>
                  </a:ext>
                </a:extLst>
              </p:cNvPr>
              <p:cNvSpPr>
                <a:spLocks/>
              </p:cNvSpPr>
              <p:nvPr/>
            </p:nvSpPr>
            <p:spPr bwMode="auto">
              <a:xfrm>
                <a:off x="5025028" y="4360697"/>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3">
                <a:extLst>
                  <a:ext uri="{FF2B5EF4-FFF2-40B4-BE49-F238E27FC236}">
                    <a16:creationId xmlns:a16="http://schemas.microsoft.com/office/drawing/2014/main" id="{72760F9A-B7F2-4F6D-8A76-96BB984E414F}"/>
                  </a:ext>
                </a:extLst>
              </p:cNvPr>
              <p:cNvSpPr>
                <a:spLocks/>
              </p:cNvSpPr>
              <p:nvPr/>
            </p:nvSpPr>
            <p:spPr bwMode="auto">
              <a:xfrm>
                <a:off x="5432112" y="4744113"/>
                <a:ext cx="93093" cy="39446"/>
              </a:xfrm>
              <a:custGeom>
                <a:avLst/>
                <a:gdLst>
                  <a:gd name="T0" fmla="*/ 14 w 30"/>
                  <a:gd name="T1" fmla="*/ 0 h 13"/>
                  <a:gd name="T2" fmla="*/ 27 w 30"/>
                  <a:gd name="T3" fmla="*/ 8 h 13"/>
                  <a:gd name="T4" fmla="*/ 1 w 30"/>
                  <a:gd name="T5" fmla="*/ 8 h 13"/>
                  <a:gd name="T6" fmla="*/ 14 w 30"/>
                  <a:gd name="T7" fmla="*/ 0 h 13"/>
                </a:gdLst>
                <a:ahLst/>
                <a:cxnLst>
                  <a:cxn ang="0">
                    <a:pos x="T0" y="T1"/>
                  </a:cxn>
                  <a:cxn ang="0">
                    <a:pos x="T2" y="T3"/>
                  </a:cxn>
                  <a:cxn ang="0">
                    <a:pos x="T4" y="T5"/>
                  </a:cxn>
                  <a:cxn ang="0">
                    <a:pos x="T6" y="T7"/>
                  </a:cxn>
                </a:cxnLst>
                <a:rect l="0" t="0" r="r" b="b"/>
                <a:pathLst>
                  <a:path w="30" h="13">
                    <a:moveTo>
                      <a:pt x="14" y="0"/>
                    </a:moveTo>
                    <a:cubicBezTo>
                      <a:pt x="25" y="0"/>
                      <a:pt x="30" y="5"/>
                      <a:pt x="27" y="8"/>
                    </a:cubicBezTo>
                    <a:cubicBezTo>
                      <a:pt x="21" y="13"/>
                      <a:pt x="0" y="11"/>
                      <a:pt x="1" y="8"/>
                    </a:cubicBezTo>
                    <a:cubicBezTo>
                      <a:pt x="2" y="0"/>
                      <a:pt x="10" y="0"/>
                      <a:pt x="14" y="0"/>
                    </a:cubicBezTo>
                    <a:close/>
                  </a:path>
                </a:pathLst>
              </a:custGeom>
              <a:solidFill>
                <a:srgbClr val="FCB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4">
                <a:extLst>
                  <a:ext uri="{FF2B5EF4-FFF2-40B4-BE49-F238E27FC236}">
                    <a16:creationId xmlns:a16="http://schemas.microsoft.com/office/drawing/2014/main" id="{D78D377B-3E39-4112-9C64-F2986AAA564A}"/>
                  </a:ext>
                </a:extLst>
              </p:cNvPr>
              <p:cNvSpPr>
                <a:spLocks/>
              </p:cNvSpPr>
              <p:nvPr/>
            </p:nvSpPr>
            <p:spPr bwMode="auto">
              <a:xfrm>
                <a:off x="5304307" y="4905053"/>
                <a:ext cx="435485" cy="255611"/>
              </a:xfrm>
              <a:custGeom>
                <a:avLst/>
                <a:gdLst>
                  <a:gd name="T0" fmla="*/ 100 w 140"/>
                  <a:gd name="T1" fmla="*/ 55 h 82"/>
                  <a:gd name="T2" fmla="*/ 6 w 140"/>
                  <a:gd name="T3" fmla="*/ 18 h 82"/>
                  <a:gd name="T4" fmla="*/ 89 w 140"/>
                  <a:gd name="T5" fmla="*/ 49 h 82"/>
                  <a:gd name="T6" fmla="*/ 140 w 140"/>
                  <a:gd name="T7" fmla="*/ 0 h 82"/>
                  <a:gd name="T8" fmla="*/ 100 w 140"/>
                  <a:gd name="T9" fmla="*/ 55 h 82"/>
                </a:gdLst>
                <a:ahLst/>
                <a:cxnLst>
                  <a:cxn ang="0">
                    <a:pos x="T0" y="T1"/>
                  </a:cxn>
                  <a:cxn ang="0">
                    <a:pos x="T2" y="T3"/>
                  </a:cxn>
                  <a:cxn ang="0">
                    <a:pos x="T4" y="T5"/>
                  </a:cxn>
                  <a:cxn ang="0">
                    <a:pos x="T6" y="T7"/>
                  </a:cxn>
                  <a:cxn ang="0">
                    <a:pos x="T8" y="T9"/>
                  </a:cxn>
                </a:cxnLst>
                <a:rect l="0" t="0" r="r" b="b"/>
                <a:pathLst>
                  <a:path w="140" h="82">
                    <a:moveTo>
                      <a:pt x="100" y="55"/>
                    </a:moveTo>
                    <a:cubicBezTo>
                      <a:pt x="42" y="82"/>
                      <a:pt x="0" y="12"/>
                      <a:pt x="6" y="18"/>
                    </a:cubicBezTo>
                    <a:cubicBezTo>
                      <a:pt x="50" y="55"/>
                      <a:pt x="73" y="53"/>
                      <a:pt x="89" y="49"/>
                    </a:cubicBezTo>
                    <a:cubicBezTo>
                      <a:pt x="111" y="43"/>
                      <a:pt x="131" y="16"/>
                      <a:pt x="140" y="0"/>
                    </a:cubicBezTo>
                    <a:cubicBezTo>
                      <a:pt x="139" y="0"/>
                      <a:pt x="132" y="39"/>
                      <a:pt x="100" y="55"/>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5">
                <a:extLst>
                  <a:ext uri="{FF2B5EF4-FFF2-40B4-BE49-F238E27FC236}">
                    <a16:creationId xmlns:a16="http://schemas.microsoft.com/office/drawing/2014/main" id="{848BF84B-6495-4571-B70B-C29D399E3E30}"/>
                  </a:ext>
                </a:extLst>
              </p:cNvPr>
              <p:cNvSpPr>
                <a:spLocks/>
              </p:cNvSpPr>
              <p:nvPr/>
            </p:nvSpPr>
            <p:spPr bwMode="auto">
              <a:xfrm>
                <a:off x="5108654" y="4718868"/>
                <a:ext cx="217743" cy="282434"/>
              </a:xfrm>
              <a:custGeom>
                <a:avLst/>
                <a:gdLst>
                  <a:gd name="T0" fmla="*/ 15 w 70"/>
                  <a:gd name="T1" fmla="*/ 31 h 91"/>
                  <a:gd name="T2" fmla="*/ 57 w 70"/>
                  <a:gd name="T3" fmla="*/ 43 h 91"/>
                  <a:gd name="T4" fmla="*/ 15 w 70"/>
                  <a:gd name="T5" fmla="*/ 31 h 91"/>
                </a:gdLst>
                <a:ahLst/>
                <a:cxnLst>
                  <a:cxn ang="0">
                    <a:pos x="T0" y="T1"/>
                  </a:cxn>
                  <a:cxn ang="0">
                    <a:pos x="T2" y="T3"/>
                  </a:cxn>
                  <a:cxn ang="0">
                    <a:pos x="T4" y="T5"/>
                  </a:cxn>
                </a:cxnLst>
                <a:rect l="0" t="0" r="r" b="b"/>
                <a:pathLst>
                  <a:path w="70" h="91">
                    <a:moveTo>
                      <a:pt x="15" y="31"/>
                    </a:moveTo>
                    <a:cubicBezTo>
                      <a:pt x="0" y="91"/>
                      <a:pt x="51" y="64"/>
                      <a:pt x="57" y="43"/>
                    </a:cubicBezTo>
                    <a:cubicBezTo>
                      <a:pt x="70" y="1"/>
                      <a:pt x="23" y="0"/>
                      <a:pt x="15" y="31"/>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6">
                <a:extLst>
                  <a:ext uri="{FF2B5EF4-FFF2-40B4-BE49-F238E27FC236}">
                    <a16:creationId xmlns:a16="http://schemas.microsoft.com/office/drawing/2014/main" id="{D1AD1016-CF04-4881-81B9-9B61F90BABE2}"/>
                  </a:ext>
                </a:extLst>
              </p:cNvPr>
              <p:cNvSpPr>
                <a:spLocks/>
              </p:cNvSpPr>
              <p:nvPr/>
            </p:nvSpPr>
            <p:spPr bwMode="auto">
              <a:xfrm>
                <a:off x="5653011" y="4625775"/>
                <a:ext cx="257189" cy="295057"/>
              </a:xfrm>
              <a:custGeom>
                <a:avLst/>
                <a:gdLst>
                  <a:gd name="T0" fmla="*/ 28 w 83"/>
                  <a:gd name="T1" fmla="*/ 65 h 95"/>
                  <a:gd name="T2" fmla="*/ 54 w 83"/>
                  <a:gd name="T3" fmla="*/ 23 h 95"/>
                  <a:gd name="T4" fmla="*/ 28 w 83"/>
                  <a:gd name="T5" fmla="*/ 65 h 95"/>
                </a:gdLst>
                <a:ahLst/>
                <a:cxnLst>
                  <a:cxn ang="0">
                    <a:pos x="T0" y="T1"/>
                  </a:cxn>
                  <a:cxn ang="0">
                    <a:pos x="T2" y="T3"/>
                  </a:cxn>
                  <a:cxn ang="0">
                    <a:pos x="T4" y="T5"/>
                  </a:cxn>
                </a:cxnLst>
                <a:rect l="0" t="0" r="r" b="b"/>
                <a:pathLst>
                  <a:path w="83" h="95">
                    <a:moveTo>
                      <a:pt x="28" y="65"/>
                    </a:moveTo>
                    <a:cubicBezTo>
                      <a:pt x="83" y="95"/>
                      <a:pt x="72" y="35"/>
                      <a:pt x="54" y="23"/>
                    </a:cubicBezTo>
                    <a:cubicBezTo>
                      <a:pt x="16" y="0"/>
                      <a:pt x="0" y="50"/>
                      <a:pt x="28" y="65"/>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7">
                <a:extLst>
                  <a:ext uri="{FF2B5EF4-FFF2-40B4-BE49-F238E27FC236}">
                    <a16:creationId xmlns:a16="http://schemas.microsoft.com/office/drawing/2014/main" id="{CF80E45C-1898-4DE9-A26F-9F8C1856C903}"/>
                  </a:ext>
                </a:extLst>
              </p:cNvPr>
              <p:cNvSpPr>
                <a:spLocks/>
              </p:cNvSpPr>
              <p:nvPr/>
            </p:nvSpPr>
            <p:spPr bwMode="auto">
              <a:xfrm>
                <a:off x="5326397" y="4690466"/>
                <a:ext cx="86782" cy="67847"/>
              </a:xfrm>
              <a:custGeom>
                <a:avLst/>
                <a:gdLst>
                  <a:gd name="T0" fmla="*/ 16 w 28"/>
                  <a:gd name="T1" fmla="*/ 15 h 22"/>
                  <a:gd name="T2" fmla="*/ 1 w 28"/>
                  <a:gd name="T3" fmla="*/ 15 h 22"/>
                  <a:gd name="T4" fmla="*/ 19 w 28"/>
                  <a:gd name="T5" fmla="*/ 3 h 22"/>
                  <a:gd name="T6" fmla="*/ 16 w 28"/>
                  <a:gd name="T7" fmla="*/ 15 h 22"/>
                </a:gdLst>
                <a:ahLst/>
                <a:cxnLst>
                  <a:cxn ang="0">
                    <a:pos x="T0" y="T1"/>
                  </a:cxn>
                  <a:cxn ang="0">
                    <a:pos x="T2" y="T3"/>
                  </a:cxn>
                  <a:cxn ang="0">
                    <a:pos x="T4" y="T5"/>
                  </a:cxn>
                  <a:cxn ang="0">
                    <a:pos x="T6" y="T7"/>
                  </a:cxn>
                </a:cxnLst>
                <a:rect l="0" t="0" r="r" b="b"/>
                <a:pathLst>
                  <a:path w="28" h="22">
                    <a:moveTo>
                      <a:pt x="16" y="15"/>
                    </a:moveTo>
                    <a:cubicBezTo>
                      <a:pt x="10" y="20"/>
                      <a:pt x="0" y="22"/>
                      <a:pt x="1" y="15"/>
                    </a:cubicBezTo>
                    <a:cubicBezTo>
                      <a:pt x="1" y="8"/>
                      <a:pt x="7" y="0"/>
                      <a:pt x="19" y="3"/>
                    </a:cubicBezTo>
                    <a:cubicBezTo>
                      <a:pt x="28" y="5"/>
                      <a:pt x="19" y="12"/>
                      <a:pt x="16" y="15"/>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8">
                <a:extLst>
                  <a:ext uri="{FF2B5EF4-FFF2-40B4-BE49-F238E27FC236}">
                    <a16:creationId xmlns:a16="http://schemas.microsoft.com/office/drawing/2014/main" id="{6A4B6974-A8D7-44CD-A59C-2204B8C57E75}"/>
                  </a:ext>
                </a:extLst>
              </p:cNvPr>
              <p:cNvSpPr>
                <a:spLocks/>
              </p:cNvSpPr>
              <p:nvPr/>
            </p:nvSpPr>
            <p:spPr bwMode="auto">
              <a:xfrm>
                <a:off x="5537828" y="4668377"/>
                <a:ext cx="89938" cy="66269"/>
              </a:xfrm>
              <a:custGeom>
                <a:avLst/>
                <a:gdLst>
                  <a:gd name="T0" fmla="*/ 13 w 29"/>
                  <a:gd name="T1" fmla="*/ 17 h 21"/>
                  <a:gd name="T2" fmla="*/ 5 w 29"/>
                  <a:gd name="T3" fmla="*/ 6 h 21"/>
                  <a:gd name="T4" fmla="*/ 27 w 29"/>
                  <a:gd name="T5" fmla="*/ 12 h 21"/>
                  <a:gd name="T6" fmla="*/ 13 w 29"/>
                  <a:gd name="T7" fmla="*/ 17 h 21"/>
                </a:gdLst>
                <a:ahLst/>
                <a:cxnLst>
                  <a:cxn ang="0">
                    <a:pos x="T0" y="T1"/>
                  </a:cxn>
                  <a:cxn ang="0">
                    <a:pos x="T2" y="T3"/>
                  </a:cxn>
                  <a:cxn ang="0">
                    <a:pos x="T4" y="T5"/>
                  </a:cxn>
                  <a:cxn ang="0">
                    <a:pos x="T6" y="T7"/>
                  </a:cxn>
                </a:cxnLst>
                <a:rect l="0" t="0" r="r" b="b"/>
                <a:pathLst>
                  <a:path w="29" h="21">
                    <a:moveTo>
                      <a:pt x="13" y="17"/>
                    </a:moveTo>
                    <a:cubicBezTo>
                      <a:pt x="5" y="16"/>
                      <a:pt x="0" y="9"/>
                      <a:pt x="5" y="6"/>
                    </a:cubicBezTo>
                    <a:cubicBezTo>
                      <a:pt x="19" y="0"/>
                      <a:pt x="26" y="8"/>
                      <a:pt x="27" y="12"/>
                    </a:cubicBezTo>
                    <a:cubicBezTo>
                      <a:pt x="29" y="21"/>
                      <a:pt x="17" y="17"/>
                      <a:pt x="13" y="17"/>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9">
                <a:extLst>
                  <a:ext uri="{FF2B5EF4-FFF2-40B4-BE49-F238E27FC236}">
                    <a16:creationId xmlns:a16="http://schemas.microsoft.com/office/drawing/2014/main" id="{EC6F2D30-E88D-43D4-93E6-290236502105}"/>
                  </a:ext>
                </a:extLst>
              </p:cNvPr>
              <p:cNvSpPr>
                <a:spLocks/>
              </p:cNvSpPr>
              <p:nvPr/>
            </p:nvSpPr>
            <p:spPr bwMode="auto">
              <a:xfrm>
                <a:off x="5944912" y="4501125"/>
                <a:ext cx="304525" cy="208276"/>
              </a:xfrm>
              <a:custGeom>
                <a:avLst/>
                <a:gdLst>
                  <a:gd name="T0" fmla="*/ 7 w 98"/>
                  <a:gd name="T1" fmla="*/ 47 h 67"/>
                  <a:gd name="T2" fmla="*/ 17 w 98"/>
                  <a:gd name="T3" fmla="*/ 67 h 67"/>
                  <a:gd name="T4" fmla="*/ 0 w 98"/>
                  <a:gd name="T5" fmla="*/ 37 h 67"/>
                  <a:gd name="T6" fmla="*/ 97 w 98"/>
                  <a:gd name="T7" fmla="*/ 43 h 67"/>
                  <a:gd name="T8" fmla="*/ 7 w 98"/>
                  <a:gd name="T9" fmla="*/ 47 h 67"/>
                </a:gdLst>
                <a:ahLst/>
                <a:cxnLst>
                  <a:cxn ang="0">
                    <a:pos x="T0" y="T1"/>
                  </a:cxn>
                  <a:cxn ang="0">
                    <a:pos x="T2" y="T3"/>
                  </a:cxn>
                  <a:cxn ang="0">
                    <a:pos x="T4" y="T5"/>
                  </a:cxn>
                  <a:cxn ang="0">
                    <a:pos x="T6" y="T7"/>
                  </a:cxn>
                  <a:cxn ang="0">
                    <a:pos x="T8" y="T9"/>
                  </a:cxn>
                </a:cxnLst>
                <a:rect l="0" t="0" r="r" b="b"/>
                <a:pathLst>
                  <a:path w="98" h="67">
                    <a:moveTo>
                      <a:pt x="7" y="47"/>
                    </a:moveTo>
                    <a:cubicBezTo>
                      <a:pt x="11" y="52"/>
                      <a:pt x="14" y="59"/>
                      <a:pt x="17" y="67"/>
                    </a:cubicBezTo>
                    <a:cubicBezTo>
                      <a:pt x="13" y="56"/>
                      <a:pt x="7" y="46"/>
                      <a:pt x="0" y="37"/>
                    </a:cubicBezTo>
                    <a:cubicBezTo>
                      <a:pt x="47" y="48"/>
                      <a:pt x="94" y="0"/>
                      <a:pt x="97" y="43"/>
                    </a:cubicBezTo>
                    <a:cubicBezTo>
                      <a:pt x="98" y="66"/>
                      <a:pt x="8" y="47"/>
                      <a:pt x="7" y="4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0">
                <a:extLst>
                  <a:ext uri="{FF2B5EF4-FFF2-40B4-BE49-F238E27FC236}">
                    <a16:creationId xmlns:a16="http://schemas.microsoft.com/office/drawing/2014/main" id="{C1BF68D8-4CC8-404C-A2CE-B9AF57BB87B0}"/>
                  </a:ext>
                </a:extLst>
              </p:cNvPr>
              <p:cNvSpPr>
                <a:spLocks/>
              </p:cNvSpPr>
              <p:nvPr/>
            </p:nvSpPr>
            <p:spPr bwMode="auto">
              <a:xfrm>
                <a:off x="4778884" y="4882963"/>
                <a:ext cx="261922" cy="224054"/>
              </a:xfrm>
              <a:custGeom>
                <a:avLst/>
                <a:gdLst>
                  <a:gd name="T0" fmla="*/ 79 w 84"/>
                  <a:gd name="T1" fmla="*/ 0 h 72"/>
                  <a:gd name="T2" fmla="*/ 84 w 84"/>
                  <a:gd name="T3" fmla="*/ 37 h 72"/>
                  <a:gd name="T4" fmla="*/ 11 w 84"/>
                  <a:gd name="T5" fmla="*/ 39 h 72"/>
                  <a:gd name="T6" fmla="*/ 28 w 84"/>
                  <a:gd name="T7" fmla="*/ 17 h 72"/>
                  <a:gd name="T8" fmla="*/ 80 w 84"/>
                  <a:gd name="T9" fmla="*/ 31 h 72"/>
                  <a:gd name="T10" fmla="*/ 79 w 84"/>
                  <a:gd name="T11" fmla="*/ 0 h 72"/>
                </a:gdLst>
                <a:ahLst/>
                <a:cxnLst>
                  <a:cxn ang="0">
                    <a:pos x="T0" y="T1"/>
                  </a:cxn>
                  <a:cxn ang="0">
                    <a:pos x="T2" y="T3"/>
                  </a:cxn>
                  <a:cxn ang="0">
                    <a:pos x="T4" y="T5"/>
                  </a:cxn>
                  <a:cxn ang="0">
                    <a:pos x="T6" y="T7"/>
                  </a:cxn>
                  <a:cxn ang="0">
                    <a:pos x="T8" y="T9"/>
                  </a:cxn>
                  <a:cxn ang="0">
                    <a:pos x="T10" y="T11"/>
                  </a:cxn>
                </a:cxnLst>
                <a:rect l="0" t="0" r="r" b="b"/>
                <a:pathLst>
                  <a:path w="84" h="72">
                    <a:moveTo>
                      <a:pt x="79" y="0"/>
                    </a:moveTo>
                    <a:cubicBezTo>
                      <a:pt x="80" y="14"/>
                      <a:pt x="82" y="27"/>
                      <a:pt x="84" y="37"/>
                    </a:cubicBezTo>
                    <a:cubicBezTo>
                      <a:pt x="61" y="72"/>
                      <a:pt x="51" y="24"/>
                      <a:pt x="11" y="39"/>
                    </a:cubicBezTo>
                    <a:cubicBezTo>
                      <a:pt x="15" y="37"/>
                      <a:pt x="0" y="17"/>
                      <a:pt x="28" y="17"/>
                    </a:cubicBezTo>
                    <a:cubicBezTo>
                      <a:pt x="61" y="18"/>
                      <a:pt x="67" y="63"/>
                      <a:pt x="80" y="31"/>
                    </a:cubicBezTo>
                    <a:cubicBezTo>
                      <a:pt x="80" y="30"/>
                      <a:pt x="79" y="16"/>
                      <a:pt x="7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1">
                <a:extLst>
                  <a:ext uri="{FF2B5EF4-FFF2-40B4-BE49-F238E27FC236}">
                    <a16:creationId xmlns:a16="http://schemas.microsoft.com/office/drawing/2014/main" id="{460F69AB-ABD3-40A2-A878-8BC2D5E07204}"/>
                  </a:ext>
                </a:extLst>
              </p:cNvPr>
              <p:cNvSpPr>
                <a:spLocks/>
              </p:cNvSpPr>
              <p:nvPr/>
            </p:nvSpPr>
            <p:spPr bwMode="auto">
              <a:xfrm>
                <a:off x="5009250" y="4351230"/>
                <a:ext cx="1091869" cy="992464"/>
              </a:xfrm>
              <a:custGeom>
                <a:avLst/>
                <a:gdLst>
                  <a:gd name="T0" fmla="*/ 5 w 351"/>
                  <a:gd name="T1" fmla="*/ 194 h 319"/>
                  <a:gd name="T2" fmla="*/ 5 w 351"/>
                  <a:gd name="T3" fmla="*/ 141 h 319"/>
                  <a:gd name="T4" fmla="*/ 82 w 351"/>
                  <a:gd name="T5" fmla="*/ 34 h 319"/>
                  <a:gd name="T6" fmla="*/ 12 w 351"/>
                  <a:gd name="T7" fmla="*/ 148 h 319"/>
                  <a:gd name="T8" fmla="*/ 11 w 351"/>
                  <a:gd name="T9" fmla="*/ 148 h 319"/>
                  <a:gd name="T10" fmla="*/ 18 w 351"/>
                  <a:gd name="T11" fmla="*/ 193 h 319"/>
                  <a:gd name="T12" fmla="*/ 50 w 351"/>
                  <a:gd name="T13" fmla="*/ 251 h 319"/>
                  <a:gd name="T14" fmla="*/ 49 w 351"/>
                  <a:gd name="T15" fmla="*/ 251 h 319"/>
                  <a:gd name="T16" fmla="*/ 206 w 351"/>
                  <a:gd name="T17" fmla="*/ 287 h 319"/>
                  <a:gd name="T18" fmla="*/ 298 w 351"/>
                  <a:gd name="T19" fmla="*/ 145 h 319"/>
                  <a:gd name="T20" fmla="*/ 246 w 351"/>
                  <a:gd name="T21" fmla="*/ 43 h 319"/>
                  <a:gd name="T22" fmla="*/ 108 w 351"/>
                  <a:gd name="T23" fmla="*/ 13 h 319"/>
                  <a:gd name="T24" fmla="*/ 215 w 351"/>
                  <a:gd name="T25" fmla="*/ 18 h 319"/>
                  <a:gd name="T26" fmla="*/ 316 w 351"/>
                  <a:gd name="T27" fmla="*/ 110 h 319"/>
                  <a:gd name="T28" fmla="*/ 300 w 351"/>
                  <a:gd name="T29" fmla="*/ 247 h 319"/>
                  <a:gd name="T30" fmla="*/ 314 w 351"/>
                  <a:gd name="T31" fmla="*/ 127 h 319"/>
                  <a:gd name="T32" fmla="*/ 219 w 351"/>
                  <a:gd name="T33" fmla="*/ 298 h 319"/>
                  <a:gd name="T34" fmla="*/ 30 w 351"/>
                  <a:gd name="T35" fmla="*/ 240 h 319"/>
                  <a:gd name="T36" fmla="*/ 5 w 351"/>
                  <a:gd name="T37" fmla="*/ 19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319">
                    <a:moveTo>
                      <a:pt x="5" y="194"/>
                    </a:moveTo>
                    <a:cubicBezTo>
                      <a:pt x="0" y="175"/>
                      <a:pt x="0" y="156"/>
                      <a:pt x="5" y="141"/>
                    </a:cubicBezTo>
                    <a:cubicBezTo>
                      <a:pt x="22" y="42"/>
                      <a:pt x="82" y="34"/>
                      <a:pt x="82" y="34"/>
                    </a:cubicBezTo>
                    <a:cubicBezTo>
                      <a:pt x="82" y="34"/>
                      <a:pt x="20" y="56"/>
                      <a:pt x="12" y="148"/>
                    </a:cubicBezTo>
                    <a:cubicBezTo>
                      <a:pt x="11" y="148"/>
                      <a:pt x="11" y="148"/>
                      <a:pt x="11" y="148"/>
                    </a:cubicBezTo>
                    <a:cubicBezTo>
                      <a:pt x="11" y="161"/>
                      <a:pt x="13" y="177"/>
                      <a:pt x="18" y="193"/>
                    </a:cubicBezTo>
                    <a:cubicBezTo>
                      <a:pt x="25" y="218"/>
                      <a:pt x="37" y="238"/>
                      <a:pt x="50" y="251"/>
                    </a:cubicBezTo>
                    <a:cubicBezTo>
                      <a:pt x="50" y="251"/>
                      <a:pt x="49" y="251"/>
                      <a:pt x="49" y="251"/>
                    </a:cubicBezTo>
                    <a:cubicBezTo>
                      <a:pt x="91" y="288"/>
                      <a:pt x="156" y="304"/>
                      <a:pt x="206" y="287"/>
                    </a:cubicBezTo>
                    <a:cubicBezTo>
                      <a:pt x="252" y="270"/>
                      <a:pt x="308" y="232"/>
                      <a:pt x="298" y="145"/>
                    </a:cubicBezTo>
                    <a:cubicBezTo>
                      <a:pt x="295" y="116"/>
                      <a:pt x="275" y="61"/>
                      <a:pt x="246" y="43"/>
                    </a:cubicBezTo>
                    <a:cubicBezTo>
                      <a:pt x="218" y="26"/>
                      <a:pt x="200" y="5"/>
                      <a:pt x="108" y="13"/>
                    </a:cubicBezTo>
                    <a:cubicBezTo>
                      <a:pt x="104" y="13"/>
                      <a:pt x="158" y="0"/>
                      <a:pt x="215" y="18"/>
                    </a:cubicBezTo>
                    <a:cubicBezTo>
                      <a:pt x="249" y="21"/>
                      <a:pt x="296" y="55"/>
                      <a:pt x="316" y="110"/>
                    </a:cubicBezTo>
                    <a:cubicBezTo>
                      <a:pt x="351" y="209"/>
                      <a:pt x="304" y="247"/>
                      <a:pt x="300" y="247"/>
                    </a:cubicBezTo>
                    <a:cubicBezTo>
                      <a:pt x="301" y="247"/>
                      <a:pt x="337" y="193"/>
                      <a:pt x="314" y="127"/>
                    </a:cubicBezTo>
                    <a:cubicBezTo>
                      <a:pt x="320" y="178"/>
                      <a:pt x="316" y="267"/>
                      <a:pt x="219" y="298"/>
                    </a:cubicBezTo>
                    <a:cubicBezTo>
                      <a:pt x="152" y="319"/>
                      <a:pt x="75" y="294"/>
                      <a:pt x="30" y="240"/>
                    </a:cubicBezTo>
                    <a:cubicBezTo>
                      <a:pt x="17" y="225"/>
                      <a:pt x="9" y="209"/>
                      <a:pt x="5" y="194"/>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2">
                <a:extLst>
                  <a:ext uri="{FF2B5EF4-FFF2-40B4-BE49-F238E27FC236}">
                    <a16:creationId xmlns:a16="http://schemas.microsoft.com/office/drawing/2014/main" id="{29962578-E1F3-4032-9DAF-042B553A970E}"/>
                  </a:ext>
                </a:extLst>
              </p:cNvPr>
              <p:cNvSpPr>
                <a:spLocks/>
              </p:cNvSpPr>
              <p:nvPr/>
            </p:nvSpPr>
            <p:spPr bwMode="auto">
              <a:xfrm>
                <a:off x="5012405" y="4319673"/>
                <a:ext cx="986154" cy="542779"/>
              </a:xfrm>
              <a:custGeom>
                <a:avLst/>
                <a:gdLst>
                  <a:gd name="T0" fmla="*/ 166 w 317"/>
                  <a:gd name="T1" fmla="*/ 9 h 174"/>
                  <a:gd name="T2" fmla="*/ 314 w 317"/>
                  <a:gd name="T3" fmla="*/ 164 h 174"/>
                  <a:gd name="T4" fmla="*/ 311 w 317"/>
                  <a:gd name="T5" fmla="*/ 174 h 174"/>
                  <a:gd name="T6" fmla="*/ 254 w 317"/>
                  <a:gd name="T7" fmla="*/ 72 h 174"/>
                  <a:gd name="T8" fmla="*/ 231 w 317"/>
                  <a:gd name="T9" fmla="*/ 68 h 174"/>
                  <a:gd name="T10" fmla="*/ 237 w 317"/>
                  <a:gd name="T11" fmla="*/ 60 h 174"/>
                  <a:gd name="T12" fmla="*/ 221 w 317"/>
                  <a:gd name="T13" fmla="*/ 52 h 174"/>
                  <a:gd name="T14" fmla="*/ 208 w 317"/>
                  <a:gd name="T15" fmla="*/ 58 h 174"/>
                  <a:gd name="T16" fmla="*/ 188 w 317"/>
                  <a:gd name="T17" fmla="*/ 41 h 174"/>
                  <a:gd name="T18" fmla="*/ 166 w 317"/>
                  <a:gd name="T19" fmla="*/ 38 h 174"/>
                  <a:gd name="T20" fmla="*/ 163 w 317"/>
                  <a:gd name="T21" fmla="*/ 46 h 174"/>
                  <a:gd name="T22" fmla="*/ 131 w 317"/>
                  <a:gd name="T23" fmla="*/ 37 h 174"/>
                  <a:gd name="T24" fmla="*/ 115 w 317"/>
                  <a:gd name="T25" fmla="*/ 40 h 174"/>
                  <a:gd name="T26" fmla="*/ 110 w 317"/>
                  <a:gd name="T27" fmla="*/ 51 h 174"/>
                  <a:gd name="T28" fmla="*/ 101 w 317"/>
                  <a:gd name="T29" fmla="*/ 43 h 174"/>
                  <a:gd name="T30" fmla="*/ 98 w 317"/>
                  <a:gd name="T31" fmla="*/ 44 h 174"/>
                  <a:gd name="T32" fmla="*/ 91 w 317"/>
                  <a:gd name="T33" fmla="*/ 64 h 174"/>
                  <a:gd name="T34" fmla="*/ 77 w 317"/>
                  <a:gd name="T35" fmla="*/ 66 h 174"/>
                  <a:gd name="T36" fmla="*/ 81 w 317"/>
                  <a:gd name="T37" fmla="*/ 86 h 174"/>
                  <a:gd name="T38" fmla="*/ 51 w 317"/>
                  <a:gd name="T39" fmla="*/ 72 h 174"/>
                  <a:gd name="T40" fmla="*/ 48 w 317"/>
                  <a:gd name="T41" fmla="*/ 74 h 174"/>
                  <a:gd name="T42" fmla="*/ 60 w 317"/>
                  <a:gd name="T43" fmla="*/ 92 h 174"/>
                  <a:gd name="T44" fmla="*/ 30 w 317"/>
                  <a:gd name="T45" fmla="*/ 96 h 174"/>
                  <a:gd name="T46" fmla="*/ 1 w 317"/>
                  <a:gd name="T47" fmla="*/ 172 h 174"/>
                  <a:gd name="T48" fmla="*/ 2 w 317"/>
                  <a:gd name="T49" fmla="*/ 152 h 174"/>
                  <a:gd name="T50" fmla="*/ 166 w 317"/>
                  <a:gd name="T51" fmla="*/ 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7" h="174">
                    <a:moveTo>
                      <a:pt x="166" y="9"/>
                    </a:moveTo>
                    <a:cubicBezTo>
                      <a:pt x="252" y="16"/>
                      <a:pt x="317" y="83"/>
                      <a:pt x="314" y="164"/>
                    </a:cubicBezTo>
                    <a:cubicBezTo>
                      <a:pt x="314" y="168"/>
                      <a:pt x="313" y="171"/>
                      <a:pt x="311" y="174"/>
                    </a:cubicBezTo>
                    <a:cubicBezTo>
                      <a:pt x="308" y="133"/>
                      <a:pt x="286" y="97"/>
                      <a:pt x="254" y="72"/>
                    </a:cubicBezTo>
                    <a:cubicBezTo>
                      <a:pt x="243" y="76"/>
                      <a:pt x="231" y="68"/>
                      <a:pt x="231" y="68"/>
                    </a:cubicBezTo>
                    <a:cubicBezTo>
                      <a:pt x="236" y="67"/>
                      <a:pt x="238" y="64"/>
                      <a:pt x="237" y="60"/>
                    </a:cubicBezTo>
                    <a:cubicBezTo>
                      <a:pt x="232" y="57"/>
                      <a:pt x="227" y="55"/>
                      <a:pt x="221" y="52"/>
                    </a:cubicBezTo>
                    <a:cubicBezTo>
                      <a:pt x="219" y="54"/>
                      <a:pt x="215" y="56"/>
                      <a:pt x="208" y="58"/>
                    </a:cubicBezTo>
                    <a:cubicBezTo>
                      <a:pt x="193" y="61"/>
                      <a:pt x="189" y="51"/>
                      <a:pt x="188" y="41"/>
                    </a:cubicBezTo>
                    <a:cubicBezTo>
                      <a:pt x="181" y="40"/>
                      <a:pt x="174" y="38"/>
                      <a:pt x="166" y="38"/>
                    </a:cubicBezTo>
                    <a:cubicBezTo>
                      <a:pt x="164" y="40"/>
                      <a:pt x="164" y="43"/>
                      <a:pt x="163" y="46"/>
                    </a:cubicBezTo>
                    <a:cubicBezTo>
                      <a:pt x="163" y="57"/>
                      <a:pt x="142" y="48"/>
                      <a:pt x="131" y="37"/>
                    </a:cubicBezTo>
                    <a:cubicBezTo>
                      <a:pt x="126" y="38"/>
                      <a:pt x="120" y="39"/>
                      <a:pt x="115" y="40"/>
                    </a:cubicBezTo>
                    <a:cubicBezTo>
                      <a:pt x="113" y="43"/>
                      <a:pt x="111" y="47"/>
                      <a:pt x="110" y="51"/>
                    </a:cubicBezTo>
                    <a:cubicBezTo>
                      <a:pt x="110" y="51"/>
                      <a:pt x="107" y="46"/>
                      <a:pt x="101" y="43"/>
                    </a:cubicBezTo>
                    <a:cubicBezTo>
                      <a:pt x="100" y="43"/>
                      <a:pt x="99" y="44"/>
                      <a:pt x="98" y="44"/>
                    </a:cubicBezTo>
                    <a:cubicBezTo>
                      <a:pt x="99" y="53"/>
                      <a:pt x="98" y="61"/>
                      <a:pt x="91" y="64"/>
                    </a:cubicBezTo>
                    <a:cubicBezTo>
                      <a:pt x="87" y="65"/>
                      <a:pt x="82" y="66"/>
                      <a:pt x="77" y="66"/>
                    </a:cubicBezTo>
                    <a:cubicBezTo>
                      <a:pt x="75" y="73"/>
                      <a:pt x="75" y="80"/>
                      <a:pt x="81" y="86"/>
                    </a:cubicBezTo>
                    <a:cubicBezTo>
                      <a:pt x="81" y="86"/>
                      <a:pt x="60" y="80"/>
                      <a:pt x="51" y="72"/>
                    </a:cubicBezTo>
                    <a:cubicBezTo>
                      <a:pt x="50" y="72"/>
                      <a:pt x="49" y="73"/>
                      <a:pt x="48" y="74"/>
                    </a:cubicBezTo>
                    <a:cubicBezTo>
                      <a:pt x="48" y="82"/>
                      <a:pt x="51" y="91"/>
                      <a:pt x="60" y="92"/>
                    </a:cubicBezTo>
                    <a:cubicBezTo>
                      <a:pt x="60" y="92"/>
                      <a:pt x="38" y="100"/>
                      <a:pt x="30" y="96"/>
                    </a:cubicBezTo>
                    <a:cubicBezTo>
                      <a:pt x="17" y="115"/>
                      <a:pt x="6" y="148"/>
                      <a:pt x="1" y="172"/>
                    </a:cubicBezTo>
                    <a:cubicBezTo>
                      <a:pt x="0" y="169"/>
                      <a:pt x="1" y="156"/>
                      <a:pt x="2" y="152"/>
                    </a:cubicBezTo>
                    <a:cubicBezTo>
                      <a:pt x="11" y="72"/>
                      <a:pt x="62" y="0"/>
                      <a:pt x="166"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3">
                <a:extLst>
                  <a:ext uri="{FF2B5EF4-FFF2-40B4-BE49-F238E27FC236}">
                    <a16:creationId xmlns:a16="http://schemas.microsoft.com/office/drawing/2014/main" id="{10A18670-FC45-414A-8FE4-91645F6DDE1C}"/>
                  </a:ext>
                </a:extLst>
              </p:cNvPr>
              <p:cNvSpPr>
                <a:spLocks/>
              </p:cNvSpPr>
              <p:nvPr/>
            </p:nvSpPr>
            <p:spPr bwMode="auto">
              <a:xfrm>
                <a:off x="4838842" y="4783560"/>
                <a:ext cx="254034" cy="411817"/>
              </a:xfrm>
              <a:custGeom>
                <a:avLst/>
                <a:gdLst>
                  <a:gd name="T0" fmla="*/ 32 w 82"/>
                  <a:gd name="T1" fmla="*/ 35 h 132"/>
                  <a:gd name="T2" fmla="*/ 28 w 82"/>
                  <a:gd name="T3" fmla="*/ 0 h 132"/>
                  <a:gd name="T4" fmla="*/ 59 w 82"/>
                  <a:gd name="T5" fmla="*/ 59 h 132"/>
                  <a:gd name="T6" fmla="*/ 61 w 82"/>
                  <a:gd name="T7" fmla="*/ 58 h 132"/>
                  <a:gd name="T8" fmla="*/ 73 w 82"/>
                  <a:gd name="T9" fmla="*/ 65 h 132"/>
                  <a:gd name="T10" fmla="*/ 69 w 82"/>
                  <a:gd name="T11" fmla="*/ 72 h 132"/>
                  <a:gd name="T12" fmla="*/ 57 w 82"/>
                  <a:gd name="T13" fmla="*/ 117 h 132"/>
                  <a:gd name="T14" fmla="*/ 45 w 82"/>
                  <a:gd name="T15" fmla="*/ 108 h 132"/>
                  <a:gd name="T16" fmla="*/ 2 w 82"/>
                  <a:gd name="T17" fmla="*/ 84 h 132"/>
                  <a:gd name="T18" fmla="*/ 58 w 82"/>
                  <a:gd name="T19" fmla="*/ 79 h 132"/>
                  <a:gd name="T20" fmla="*/ 59 w 82"/>
                  <a:gd name="T21" fmla="*/ 76 h 132"/>
                  <a:gd name="T22" fmla="*/ 49 w 82"/>
                  <a:gd name="T23" fmla="*/ 69 h 132"/>
                  <a:gd name="T24" fmla="*/ 51 w 82"/>
                  <a:gd name="T25" fmla="*/ 63 h 132"/>
                  <a:gd name="T26" fmla="*/ 26 w 82"/>
                  <a:gd name="T27" fmla="*/ 52 h 132"/>
                  <a:gd name="T28" fmla="*/ 3 w 82"/>
                  <a:gd name="T29" fmla="*/ 36 h 132"/>
                  <a:gd name="T30" fmla="*/ 32 w 82"/>
                  <a:gd name="T31" fmla="*/ 3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32">
                    <a:moveTo>
                      <a:pt x="32" y="35"/>
                    </a:moveTo>
                    <a:cubicBezTo>
                      <a:pt x="33" y="22"/>
                      <a:pt x="28" y="0"/>
                      <a:pt x="28" y="0"/>
                    </a:cubicBezTo>
                    <a:cubicBezTo>
                      <a:pt x="48" y="5"/>
                      <a:pt x="56" y="44"/>
                      <a:pt x="59" y="59"/>
                    </a:cubicBezTo>
                    <a:cubicBezTo>
                      <a:pt x="61" y="58"/>
                      <a:pt x="61" y="58"/>
                      <a:pt x="61" y="58"/>
                    </a:cubicBezTo>
                    <a:cubicBezTo>
                      <a:pt x="67" y="57"/>
                      <a:pt x="72" y="60"/>
                      <a:pt x="73" y="65"/>
                    </a:cubicBezTo>
                    <a:cubicBezTo>
                      <a:pt x="73" y="67"/>
                      <a:pt x="72" y="70"/>
                      <a:pt x="69" y="72"/>
                    </a:cubicBezTo>
                    <a:cubicBezTo>
                      <a:pt x="75" y="79"/>
                      <a:pt x="82" y="93"/>
                      <a:pt x="57" y="117"/>
                    </a:cubicBezTo>
                    <a:cubicBezTo>
                      <a:pt x="41" y="132"/>
                      <a:pt x="41" y="122"/>
                      <a:pt x="45" y="108"/>
                    </a:cubicBezTo>
                    <a:cubicBezTo>
                      <a:pt x="26" y="119"/>
                      <a:pt x="2" y="84"/>
                      <a:pt x="2" y="84"/>
                    </a:cubicBezTo>
                    <a:cubicBezTo>
                      <a:pt x="19" y="101"/>
                      <a:pt x="46" y="86"/>
                      <a:pt x="58" y="79"/>
                    </a:cubicBezTo>
                    <a:cubicBezTo>
                      <a:pt x="58" y="77"/>
                      <a:pt x="59" y="76"/>
                      <a:pt x="59" y="76"/>
                    </a:cubicBezTo>
                    <a:cubicBezTo>
                      <a:pt x="54" y="76"/>
                      <a:pt x="49" y="73"/>
                      <a:pt x="49" y="69"/>
                    </a:cubicBezTo>
                    <a:cubicBezTo>
                      <a:pt x="48" y="67"/>
                      <a:pt x="49" y="64"/>
                      <a:pt x="51" y="63"/>
                    </a:cubicBezTo>
                    <a:cubicBezTo>
                      <a:pt x="43" y="59"/>
                      <a:pt x="30" y="49"/>
                      <a:pt x="26" y="52"/>
                    </a:cubicBezTo>
                    <a:cubicBezTo>
                      <a:pt x="2" y="64"/>
                      <a:pt x="0" y="49"/>
                      <a:pt x="3" y="36"/>
                    </a:cubicBezTo>
                    <a:cubicBezTo>
                      <a:pt x="4" y="27"/>
                      <a:pt x="20" y="29"/>
                      <a:pt x="32" y="35"/>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4">
                <a:extLst>
                  <a:ext uri="{FF2B5EF4-FFF2-40B4-BE49-F238E27FC236}">
                    <a16:creationId xmlns:a16="http://schemas.microsoft.com/office/drawing/2014/main" id="{5290520F-1E13-4028-B143-8E56BF10951F}"/>
                  </a:ext>
                </a:extLst>
              </p:cNvPr>
              <p:cNvSpPr>
                <a:spLocks/>
              </p:cNvSpPr>
              <p:nvPr/>
            </p:nvSpPr>
            <p:spPr bwMode="auto">
              <a:xfrm>
                <a:off x="5897577" y="4373320"/>
                <a:ext cx="336082" cy="604314"/>
              </a:xfrm>
              <a:custGeom>
                <a:avLst/>
                <a:gdLst>
                  <a:gd name="T0" fmla="*/ 16 w 108"/>
                  <a:gd name="T1" fmla="*/ 77 h 194"/>
                  <a:gd name="T2" fmla="*/ 64 w 108"/>
                  <a:gd name="T3" fmla="*/ 33 h 194"/>
                  <a:gd name="T4" fmla="*/ 35 w 108"/>
                  <a:gd name="T5" fmla="*/ 79 h 194"/>
                  <a:gd name="T6" fmla="*/ 36 w 108"/>
                  <a:gd name="T7" fmla="*/ 81 h 194"/>
                  <a:gd name="T8" fmla="*/ 35 w 108"/>
                  <a:gd name="T9" fmla="*/ 86 h 194"/>
                  <a:gd name="T10" fmla="*/ 55 w 108"/>
                  <a:gd name="T11" fmla="*/ 92 h 194"/>
                  <a:gd name="T12" fmla="*/ 105 w 108"/>
                  <a:gd name="T13" fmla="*/ 151 h 194"/>
                  <a:gd name="T14" fmla="*/ 25 w 108"/>
                  <a:gd name="T15" fmla="*/ 100 h 194"/>
                  <a:gd name="T16" fmla="*/ 22 w 108"/>
                  <a:gd name="T17" fmla="*/ 92 h 194"/>
                  <a:gd name="T18" fmla="*/ 12 w 108"/>
                  <a:gd name="T19" fmla="*/ 86 h 194"/>
                  <a:gd name="T20" fmla="*/ 16 w 108"/>
                  <a:gd name="T21" fmla="*/ 7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94">
                    <a:moveTo>
                      <a:pt x="16" y="77"/>
                    </a:moveTo>
                    <a:cubicBezTo>
                      <a:pt x="0" y="56"/>
                      <a:pt x="50" y="0"/>
                      <a:pt x="64" y="33"/>
                    </a:cubicBezTo>
                    <a:cubicBezTo>
                      <a:pt x="75" y="59"/>
                      <a:pt x="50" y="73"/>
                      <a:pt x="35" y="79"/>
                    </a:cubicBezTo>
                    <a:cubicBezTo>
                      <a:pt x="35" y="80"/>
                      <a:pt x="36" y="80"/>
                      <a:pt x="36" y="81"/>
                    </a:cubicBezTo>
                    <a:cubicBezTo>
                      <a:pt x="36" y="83"/>
                      <a:pt x="36" y="85"/>
                      <a:pt x="35" y="86"/>
                    </a:cubicBezTo>
                    <a:cubicBezTo>
                      <a:pt x="44" y="87"/>
                      <a:pt x="55" y="92"/>
                      <a:pt x="55" y="92"/>
                    </a:cubicBezTo>
                    <a:cubicBezTo>
                      <a:pt x="55" y="92"/>
                      <a:pt x="108" y="107"/>
                      <a:pt x="105" y="151"/>
                    </a:cubicBezTo>
                    <a:cubicBezTo>
                      <a:pt x="101" y="194"/>
                      <a:pt x="40" y="126"/>
                      <a:pt x="25" y="100"/>
                    </a:cubicBezTo>
                    <a:cubicBezTo>
                      <a:pt x="23" y="97"/>
                      <a:pt x="23" y="94"/>
                      <a:pt x="22" y="92"/>
                    </a:cubicBezTo>
                    <a:cubicBezTo>
                      <a:pt x="17" y="93"/>
                      <a:pt x="13" y="90"/>
                      <a:pt x="12" y="86"/>
                    </a:cubicBezTo>
                    <a:cubicBezTo>
                      <a:pt x="11" y="83"/>
                      <a:pt x="13" y="79"/>
                      <a:pt x="16" y="77"/>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5">
                <a:extLst>
                  <a:ext uri="{FF2B5EF4-FFF2-40B4-BE49-F238E27FC236}">
                    <a16:creationId xmlns:a16="http://schemas.microsoft.com/office/drawing/2014/main" id="{2C8531DF-B713-4FED-A731-A7E962AE043F}"/>
                  </a:ext>
                </a:extLst>
              </p:cNvPr>
              <p:cNvSpPr>
                <a:spLocks noEditPoints="1"/>
              </p:cNvSpPr>
              <p:nvPr/>
            </p:nvSpPr>
            <p:spPr bwMode="auto">
              <a:xfrm>
                <a:off x="4944559" y="5275847"/>
                <a:ext cx="872549" cy="1057156"/>
              </a:xfrm>
              <a:custGeom>
                <a:avLst/>
                <a:gdLst>
                  <a:gd name="T0" fmla="*/ 85 w 281"/>
                  <a:gd name="T1" fmla="*/ 80 h 340"/>
                  <a:gd name="T2" fmla="*/ 38 w 281"/>
                  <a:gd name="T3" fmla="*/ 199 h 340"/>
                  <a:gd name="T4" fmla="*/ 28 w 281"/>
                  <a:gd name="T5" fmla="*/ 257 h 340"/>
                  <a:gd name="T6" fmla="*/ 72 w 281"/>
                  <a:gd name="T7" fmla="*/ 296 h 340"/>
                  <a:gd name="T8" fmla="*/ 80 w 281"/>
                  <a:gd name="T9" fmla="*/ 292 h 340"/>
                  <a:gd name="T10" fmla="*/ 100 w 281"/>
                  <a:gd name="T11" fmla="*/ 313 h 340"/>
                  <a:gd name="T12" fmla="*/ 128 w 281"/>
                  <a:gd name="T13" fmla="*/ 305 h 340"/>
                  <a:gd name="T14" fmla="*/ 133 w 281"/>
                  <a:gd name="T15" fmla="*/ 291 h 340"/>
                  <a:gd name="T16" fmla="*/ 137 w 281"/>
                  <a:gd name="T17" fmla="*/ 290 h 340"/>
                  <a:gd name="T18" fmla="*/ 136 w 281"/>
                  <a:gd name="T19" fmla="*/ 294 h 340"/>
                  <a:gd name="T20" fmla="*/ 187 w 281"/>
                  <a:gd name="T21" fmla="*/ 308 h 340"/>
                  <a:gd name="T22" fmla="*/ 223 w 281"/>
                  <a:gd name="T23" fmla="*/ 146 h 340"/>
                  <a:gd name="T24" fmla="*/ 226 w 281"/>
                  <a:gd name="T25" fmla="*/ 93 h 340"/>
                  <a:gd name="T26" fmla="*/ 228 w 281"/>
                  <a:gd name="T27" fmla="*/ 96 h 340"/>
                  <a:gd name="T28" fmla="*/ 274 w 281"/>
                  <a:gd name="T29" fmla="*/ 91 h 340"/>
                  <a:gd name="T30" fmla="*/ 223 w 281"/>
                  <a:gd name="T31" fmla="*/ 37 h 340"/>
                  <a:gd name="T32" fmla="*/ 208 w 281"/>
                  <a:gd name="T33" fmla="*/ 33 h 340"/>
                  <a:gd name="T34" fmla="*/ 188 w 281"/>
                  <a:gd name="T35" fmla="*/ 22 h 340"/>
                  <a:gd name="T36" fmla="*/ 180 w 281"/>
                  <a:gd name="T37" fmla="*/ 22 h 340"/>
                  <a:gd name="T38" fmla="*/ 161 w 281"/>
                  <a:gd name="T39" fmla="*/ 18 h 340"/>
                  <a:gd name="T40" fmla="*/ 115 w 281"/>
                  <a:gd name="T41" fmla="*/ 36 h 340"/>
                  <a:gd name="T42" fmla="*/ 85 w 281"/>
                  <a:gd name="T43" fmla="*/ 80 h 340"/>
                  <a:gd name="T44" fmla="*/ 22 w 281"/>
                  <a:gd name="T45" fmla="*/ 47 h 340"/>
                  <a:gd name="T46" fmla="*/ 65 w 281"/>
                  <a:gd name="T47" fmla="*/ 35 h 340"/>
                  <a:gd name="T48" fmla="*/ 77 w 281"/>
                  <a:gd name="T49" fmla="*/ 23 h 340"/>
                  <a:gd name="T50" fmla="*/ 68 w 281"/>
                  <a:gd name="T51" fmla="*/ 4 h 340"/>
                  <a:gd name="T52" fmla="*/ 14 w 281"/>
                  <a:gd name="T53" fmla="*/ 16 h 340"/>
                  <a:gd name="T54" fmla="*/ 22 w 281"/>
                  <a:gd name="T55" fmla="*/ 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0">
                    <a:moveTo>
                      <a:pt x="85" y="80"/>
                    </a:moveTo>
                    <a:cubicBezTo>
                      <a:pt x="65" y="117"/>
                      <a:pt x="49" y="158"/>
                      <a:pt x="38" y="199"/>
                    </a:cubicBezTo>
                    <a:cubicBezTo>
                      <a:pt x="33" y="218"/>
                      <a:pt x="28" y="237"/>
                      <a:pt x="28" y="257"/>
                    </a:cubicBezTo>
                    <a:cubicBezTo>
                      <a:pt x="27" y="285"/>
                      <a:pt x="49" y="303"/>
                      <a:pt x="72" y="296"/>
                    </a:cubicBezTo>
                    <a:cubicBezTo>
                      <a:pt x="75" y="296"/>
                      <a:pt x="77" y="294"/>
                      <a:pt x="80" y="292"/>
                    </a:cubicBezTo>
                    <a:cubicBezTo>
                      <a:pt x="83" y="302"/>
                      <a:pt x="94" y="311"/>
                      <a:pt x="100" y="313"/>
                    </a:cubicBezTo>
                    <a:cubicBezTo>
                      <a:pt x="108" y="316"/>
                      <a:pt x="123" y="317"/>
                      <a:pt x="128" y="305"/>
                    </a:cubicBezTo>
                    <a:cubicBezTo>
                      <a:pt x="130" y="300"/>
                      <a:pt x="132" y="296"/>
                      <a:pt x="133" y="291"/>
                    </a:cubicBezTo>
                    <a:cubicBezTo>
                      <a:pt x="134" y="291"/>
                      <a:pt x="136" y="291"/>
                      <a:pt x="137" y="290"/>
                    </a:cubicBezTo>
                    <a:cubicBezTo>
                      <a:pt x="137" y="292"/>
                      <a:pt x="137" y="293"/>
                      <a:pt x="136" y="294"/>
                    </a:cubicBezTo>
                    <a:cubicBezTo>
                      <a:pt x="136" y="321"/>
                      <a:pt x="178" y="340"/>
                      <a:pt x="187" y="308"/>
                    </a:cubicBezTo>
                    <a:cubicBezTo>
                      <a:pt x="203" y="255"/>
                      <a:pt x="217" y="201"/>
                      <a:pt x="223" y="146"/>
                    </a:cubicBezTo>
                    <a:cubicBezTo>
                      <a:pt x="225" y="129"/>
                      <a:pt x="227" y="111"/>
                      <a:pt x="226" y="93"/>
                    </a:cubicBezTo>
                    <a:cubicBezTo>
                      <a:pt x="227" y="94"/>
                      <a:pt x="228" y="95"/>
                      <a:pt x="228" y="96"/>
                    </a:cubicBezTo>
                    <a:cubicBezTo>
                      <a:pt x="234" y="110"/>
                      <a:pt x="281" y="107"/>
                      <a:pt x="274" y="91"/>
                    </a:cubicBezTo>
                    <a:cubicBezTo>
                      <a:pt x="264" y="68"/>
                      <a:pt x="244" y="49"/>
                      <a:pt x="223" y="37"/>
                    </a:cubicBezTo>
                    <a:cubicBezTo>
                      <a:pt x="219" y="35"/>
                      <a:pt x="214" y="33"/>
                      <a:pt x="208" y="33"/>
                    </a:cubicBezTo>
                    <a:cubicBezTo>
                      <a:pt x="203" y="28"/>
                      <a:pt x="196" y="24"/>
                      <a:pt x="188" y="22"/>
                    </a:cubicBezTo>
                    <a:cubicBezTo>
                      <a:pt x="185" y="22"/>
                      <a:pt x="182" y="22"/>
                      <a:pt x="180" y="22"/>
                    </a:cubicBezTo>
                    <a:cubicBezTo>
                      <a:pt x="174" y="19"/>
                      <a:pt x="167" y="17"/>
                      <a:pt x="161" y="18"/>
                    </a:cubicBezTo>
                    <a:cubicBezTo>
                      <a:pt x="145" y="19"/>
                      <a:pt x="129" y="24"/>
                      <a:pt x="115" y="36"/>
                    </a:cubicBezTo>
                    <a:cubicBezTo>
                      <a:pt x="102" y="47"/>
                      <a:pt x="93" y="64"/>
                      <a:pt x="85" y="80"/>
                    </a:cubicBezTo>
                    <a:close/>
                    <a:moveTo>
                      <a:pt x="22" y="47"/>
                    </a:moveTo>
                    <a:cubicBezTo>
                      <a:pt x="37" y="38"/>
                      <a:pt x="54" y="33"/>
                      <a:pt x="65" y="35"/>
                    </a:cubicBezTo>
                    <a:cubicBezTo>
                      <a:pt x="71" y="37"/>
                      <a:pt x="77" y="31"/>
                      <a:pt x="77" y="23"/>
                    </a:cubicBezTo>
                    <a:cubicBezTo>
                      <a:pt x="78" y="14"/>
                      <a:pt x="75" y="5"/>
                      <a:pt x="68" y="4"/>
                    </a:cubicBezTo>
                    <a:cubicBezTo>
                      <a:pt x="54" y="0"/>
                      <a:pt x="34" y="4"/>
                      <a:pt x="14" y="16"/>
                    </a:cubicBezTo>
                    <a:cubicBezTo>
                      <a:pt x="0" y="24"/>
                      <a:pt x="9" y="54"/>
                      <a:pt x="22" y="47"/>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6">
                <a:extLst>
                  <a:ext uri="{FF2B5EF4-FFF2-40B4-BE49-F238E27FC236}">
                    <a16:creationId xmlns:a16="http://schemas.microsoft.com/office/drawing/2014/main" id="{BDD98D82-22E8-4A01-8ED5-E42D0C0692A3}"/>
                  </a:ext>
                </a:extLst>
              </p:cNvPr>
              <p:cNvSpPr>
                <a:spLocks noEditPoints="1"/>
              </p:cNvSpPr>
              <p:nvPr/>
            </p:nvSpPr>
            <p:spPr bwMode="auto">
              <a:xfrm>
                <a:off x="4682636" y="5624551"/>
                <a:ext cx="1047689" cy="689518"/>
              </a:xfrm>
              <a:custGeom>
                <a:avLst/>
                <a:gdLst>
                  <a:gd name="T0" fmla="*/ 36 w 337"/>
                  <a:gd name="T1" fmla="*/ 119 h 222"/>
                  <a:gd name="T2" fmla="*/ 124 w 337"/>
                  <a:gd name="T3" fmla="*/ 0 h 222"/>
                  <a:gd name="T4" fmla="*/ 30 w 337"/>
                  <a:gd name="T5" fmla="*/ 94 h 222"/>
                  <a:gd name="T6" fmla="*/ 36 w 337"/>
                  <a:gd name="T7" fmla="*/ 119 h 222"/>
                  <a:gd name="T8" fmla="*/ 304 w 337"/>
                  <a:gd name="T9" fmla="*/ 96 h 222"/>
                  <a:gd name="T10" fmla="*/ 306 w 337"/>
                  <a:gd name="T11" fmla="*/ 215 h 222"/>
                  <a:gd name="T12" fmla="*/ 322 w 337"/>
                  <a:gd name="T13" fmla="*/ 195 h 222"/>
                  <a:gd name="T14" fmla="*/ 314 w 337"/>
                  <a:gd name="T15" fmla="*/ 70 h 222"/>
                  <a:gd name="T16" fmla="*/ 304 w 337"/>
                  <a:gd name="T17" fmla="*/ 96 h 222"/>
                  <a:gd name="T18" fmla="*/ 333 w 337"/>
                  <a:gd name="T19" fmla="*/ 172 h 222"/>
                  <a:gd name="T20" fmla="*/ 318 w 337"/>
                  <a:gd name="T21" fmla="*/ 88 h 222"/>
                  <a:gd name="T22" fmla="*/ 324 w 337"/>
                  <a:gd name="T23" fmla="*/ 184 h 222"/>
                  <a:gd name="T24" fmla="*/ 333 w 337"/>
                  <a:gd name="T25" fmla="*/ 17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222">
                    <a:moveTo>
                      <a:pt x="36" y="119"/>
                    </a:moveTo>
                    <a:cubicBezTo>
                      <a:pt x="79" y="108"/>
                      <a:pt x="121" y="4"/>
                      <a:pt x="124" y="0"/>
                    </a:cubicBezTo>
                    <a:cubicBezTo>
                      <a:pt x="104" y="33"/>
                      <a:pt x="74" y="88"/>
                      <a:pt x="30" y="94"/>
                    </a:cubicBezTo>
                    <a:cubicBezTo>
                      <a:pt x="0" y="98"/>
                      <a:pt x="18" y="124"/>
                      <a:pt x="36" y="119"/>
                    </a:cubicBezTo>
                    <a:close/>
                    <a:moveTo>
                      <a:pt x="304" y="96"/>
                    </a:moveTo>
                    <a:cubicBezTo>
                      <a:pt x="292" y="135"/>
                      <a:pt x="278" y="194"/>
                      <a:pt x="306" y="215"/>
                    </a:cubicBezTo>
                    <a:cubicBezTo>
                      <a:pt x="316" y="222"/>
                      <a:pt x="330" y="203"/>
                      <a:pt x="322" y="195"/>
                    </a:cubicBezTo>
                    <a:cubicBezTo>
                      <a:pt x="298" y="169"/>
                      <a:pt x="309" y="110"/>
                      <a:pt x="314" y="70"/>
                    </a:cubicBezTo>
                    <a:cubicBezTo>
                      <a:pt x="314" y="75"/>
                      <a:pt x="307" y="85"/>
                      <a:pt x="304" y="96"/>
                    </a:cubicBezTo>
                    <a:close/>
                    <a:moveTo>
                      <a:pt x="333" y="172"/>
                    </a:moveTo>
                    <a:cubicBezTo>
                      <a:pt x="316" y="158"/>
                      <a:pt x="315" y="113"/>
                      <a:pt x="318" y="88"/>
                    </a:cubicBezTo>
                    <a:cubicBezTo>
                      <a:pt x="318" y="91"/>
                      <a:pt x="305" y="172"/>
                      <a:pt x="324" y="184"/>
                    </a:cubicBezTo>
                    <a:cubicBezTo>
                      <a:pt x="335" y="192"/>
                      <a:pt x="337" y="175"/>
                      <a:pt x="333" y="172"/>
                    </a:cubicBezTo>
                    <a:close/>
                  </a:path>
                </a:pathLst>
              </a:custGeom>
              <a:solidFill>
                <a:srgbClr val="90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7">
                <a:extLst>
                  <a:ext uri="{FF2B5EF4-FFF2-40B4-BE49-F238E27FC236}">
                    <a16:creationId xmlns:a16="http://schemas.microsoft.com/office/drawing/2014/main" id="{8238C3B8-E7AD-4531-B46F-CDE0BC50019D}"/>
                  </a:ext>
                </a:extLst>
              </p:cNvPr>
              <p:cNvSpPr>
                <a:spLocks/>
              </p:cNvSpPr>
              <p:nvPr/>
            </p:nvSpPr>
            <p:spPr bwMode="auto">
              <a:xfrm>
                <a:off x="4734705" y="6178375"/>
                <a:ext cx="66269" cy="115182"/>
              </a:xfrm>
              <a:custGeom>
                <a:avLst/>
                <a:gdLst>
                  <a:gd name="T0" fmla="*/ 21 w 21"/>
                  <a:gd name="T1" fmla="*/ 23 h 37"/>
                  <a:gd name="T2" fmla="*/ 18 w 21"/>
                  <a:gd name="T3" fmla="*/ 31 h 37"/>
                  <a:gd name="T4" fmla="*/ 10 w 21"/>
                  <a:gd name="T5" fmla="*/ 36 h 37"/>
                  <a:gd name="T6" fmla="*/ 2 w 21"/>
                  <a:gd name="T7" fmla="*/ 36 h 37"/>
                  <a:gd name="T8" fmla="*/ 0 w 21"/>
                  <a:gd name="T9" fmla="*/ 14 h 37"/>
                  <a:gd name="T10" fmla="*/ 11 w 21"/>
                  <a:gd name="T11" fmla="*/ 1 h 37"/>
                  <a:gd name="T12" fmla="*/ 21 w 2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1" y="23"/>
                    </a:moveTo>
                    <a:cubicBezTo>
                      <a:pt x="21" y="26"/>
                      <a:pt x="19" y="29"/>
                      <a:pt x="18" y="31"/>
                    </a:cubicBezTo>
                    <a:cubicBezTo>
                      <a:pt x="15" y="34"/>
                      <a:pt x="12" y="35"/>
                      <a:pt x="10" y="36"/>
                    </a:cubicBezTo>
                    <a:cubicBezTo>
                      <a:pt x="7" y="37"/>
                      <a:pt x="5" y="37"/>
                      <a:pt x="2" y="36"/>
                    </a:cubicBezTo>
                    <a:cubicBezTo>
                      <a:pt x="1" y="35"/>
                      <a:pt x="0" y="20"/>
                      <a:pt x="0" y="14"/>
                    </a:cubicBezTo>
                    <a:cubicBezTo>
                      <a:pt x="1" y="6"/>
                      <a:pt x="9" y="2"/>
                      <a:pt x="11" y="1"/>
                    </a:cubicBezTo>
                    <a:cubicBezTo>
                      <a:pt x="14" y="0"/>
                      <a:pt x="21" y="18"/>
                      <a:pt x="21" y="23"/>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8">
                <a:extLst>
                  <a:ext uri="{FF2B5EF4-FFF2-40B4-BE49-F238E27FC236}">
                    <a16:creationId xmlns:a16="http://schemas.microsoft.com/office/drawing/2014/main" id="{1B2173B9-8EEF-498A-9787-69D507EA33C6}"/>
                  </a:ext>
                </a:extLst>
              </p:cNvPr>
              <p:cNvSpPr>
                <a:spLocks/>
              </p:cNvSpPr>
              <p:nvPr/>
            </p:nvSpPr>
            <p:spPr bwMode="auto">
              <a:xfrm>
                <a:off x="2674039" y="4644709"/>
                <a:ext cx="643761" cy="503332"/>
              </a:xfrm>
              <a:custGeom>
                <a:avLst/>
                <a:gdLst>
                  <a:gd name="T0" fmla="*/ 66 w 207"/>
                  <a:gd name="T1" fmla="*/ 151 h 162"/>
                  <a:gd name="T2" fmla="*/ 66 w 207"/>
                  <a:gd name="T3" fmla="*/ 148 h 162"/>
                  <a:gd name="T4" fmla="*/ 21 w 207"/>
                  <a:gd name="T5" fmla="*/ 64 h 162"/>
                  <a:gd name="T6" fmla="*/ 159 w 207"/>
                  <a:gd name="T7" fmla="*/ 32 h 162"/>
                  <a:gd name="T8" fmla="*/ 207 w 207"/>
                  <a:gd name="T9" fmla="*/ 17 h 162"/>
                  <a:gd name="T10" fmla="*/ 203 w 207"/>
                  <a:gd name="T11" fmla="*/ 0 h 162"/>
                  <a:gd name="T12" fmla="*/ 173 w 207"/>
                  <a:gd name="T13" fmla="*/ 12 h 162"/>
                  <a:gd name="T14" fmla="*/ 159 w 207"/>
                  <a:gd name="T15" fmla="*/ 17 h 162"/>
                  <a:gd name="T16" fmla="*/ 13 w 207"/>
                  <a:gd name="T17" fmla="*/ 52 h 162"/>
                  <a:gd name="T18" fmla="*/ 12 w 207"/>
                  <a:gd name="T19" fmla="*/ 53 h 162"/>
                  <a:gd name="T20" fmla="*/ 2 w 207"/>
                  <a:gd name="T21" fmla="*/ 62 h 162"/>
                  <a:gd name="T22" fmla="*/ 5 w 207"/>
                  <a:gd name="T23" fmla="*/ 74 h 162"/>
                  <a:gd name="T24" fmla="*/ 6 w 207"/>
                  <a:gd name="T25" fmla="*/ 78 h 162"/>
                  <a:gd name="T26" fmla="*/ 6 w 207"/>
                  <a:gd name="T27" fmla="*/ 78 h 162"/>
                  <a:gd name="T28" fmla="*/ 37 w 207"/>
                  <a:gd name="T29" fmla="*/ 144 h 162"/>
                  <a:gd name="T30" fmla="*/ 49 w 207"/>
                  <a:gd name="T31" fmla="*/ 155 h 162"/>
                  <a:gd name="T32" fmla="*/ 57 w 207"/>
                  <a:gd name="T33" fmla="*/ 161 h 162"/>
                  <a:gd name="T34" fmla="*/ 66 w 207"/>
                  <a:gd name="T35" fmla="*/ 1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162">
                    <a:moveTo>
                      <a:pt x="66" y="151"/>
                    </a:moveTo>
                    <a:cubicBezTo>
                      <a:pt x="66" y="150"/>
                      <a:pt x="66" y="149"/>
                      <a:pt x="66" y="148"/>
                    </a:cubicBezTo>
                    <a:cubicBezTo>
                      <a:pt x="55" y="118"/>
                      <a:pt x="38" y="91"/>
                      <a:pt x="21" y="64"/>
                    </a:cubicBezTo>
                    <a:cubicBezTo>
                      <a:pt x="64" y="45"/>
                      <a:pt x="114" y="47"/>
                      <a:pt x="159" y="32"/>
                    </a:cubicBezTo>
                    <a:cubicBezTo>
                      <a:pt x="174" y="27"/>
                      <a:pt x="191" y="22"/>
                      <a:pt x="207" y="17"/>
                    </a:cubicBezTo>
                    <a:cubicBezTo>
                      <a:pt x="205" y="12"/>
                      <a:pt x="204" y="6"/>
                      <a:pt x="203" y="0"/>
                    </a:cubicBezTo>
                    <a:cubicBezTo>
                      <a:pt x="193" y="4"/>
                      <a:pt x="183" y="8"/>
                      <a:pt x="173" y="12"/>
                    </a:cubicBezTo>
                    <a:cubicBezTo>
                      <a:pt x="168" y="13"/>
                      <a:pt x="164" y="15"/>
                      <a:pt x="159" y="17"/>
                    </a:cubicBezTo>
                    <a:cubicBezTo>
                      <a:pt x="111" y="33"/>
                      <a:pt x="59" y="31"/>
                      <a:pt x="13" y="52"/>
                    </a:cubicBezTo>
                    <a:cubicBezTo>
                      <a:pt x="12" y="52"/>
                      <a:pt x="12" y="52"/>
                      <a:pt x="12" y="53"/>
                    </a:cubicBezTo>
                    <a:cubicBezTo>
                      <a:pt x="6" y="51"/>
                      <a:pt x="0" y="56"/>
                      <a:pt x="2" y="62"/>
                    </a:cubicBezTo>
                    <a:cubicBezTo>
                      <a:pt x="3" y="66"/>
                      <a:pt x="4" y="70"/>
                      <a:pt x="5" y="74"/>
                    </a:cubicBezTo>
                    <a:cubicBezTo>
                      <a:pt x="5" y="75"/>
                      <a:pt x="5" y="76"/>
                      <a:pt x="6" y="78"/>
                    </a:cubicBezTo>
                    <a:cubicBezTo>
                      <a:pt x="6" y="78"/>
                      <a:pt x="6" y="78"/>
                      <a:pt x="6" y="78"/>
                    </a:cubicBezTo>
                    <a:cubicBezTo>
                      <a:pt x="14" y="102"/>
                      <a:pt x="26" y="122"/>
                      <a:pt x="37" y="144"/>
                    </a:cubicBezTo>
                    <a:cubicBezTo>
                      <a:pt x="40" y="148"/>
                      <a:pt x="45" y="152"/>
                      <a:pt x="49" y="155"/>
                    </a:cubicBezTo>
                    <a:cubicBezTo>
                      <a:pt x="50" y="156"/>
                      <a:pt x="57" y="161"/>
                      <a:pt x="57" y="161"/>
                    </a:cubicBezTo>
                    <a:cubicBezTo>
                      <a:pt x="62" y="162"/>
                      <a:pt x="69" y="157"/>
                      <a:pt x="66" y="15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9">
                <a:extLst>
                  <a:ext uri="{FF2B5EF4-FFF2-40B4-BE49-F238E27FC236}">
                    <a16:creationId xmlns:a16="http://schemas.microsoft.com/office/drawing/2014/main" id="{A280AA21-7A51-4C32-AF98-643EB1DC5B5A}"/>
                  </a:ext>
                </a:extLst>
              </p:cNvPr>
              <p:cNvSpPr>
                <a:spLocks/>
              </p:cNvSpPr>
              <p:nvPr/>
            </p:nvSpPr>
            <p:spPr bwMode="auto">
              <a:xfrm>
                <a:off x="3279932" y="5032859"/>
                <a:ext cx="509644" cy="544356"/>
              </a:xfrm>
              <a:custGeom>
                <a:avLst/>
                <a:gdLst>
                  <a:gd name="T0" fmla="*/ 94 w 164"/>
                  <a:gd name="T1" fmla="*/ 175 h 175"/>
                  <a:gd name="T2" fmla="*/ 90 w 164"/>
                  <a:gd name="T3" fmla="*/ 142 h 175"/>
                  <a:gd name="T4" fmla="*/ 19 w 164"/>
                  <a:gd name="T5" fmla="*/ 107 h 175"/>
                  <a:gd name="T6" fmla="*/ 75 w 164"/>
                  <a:gd name="T7" fmla="*/ 92 h 175"/>
                  <a:gd name="T8" fmla="*/ 152 w 164"/>
                  <a:gd name="T9" fmla="*/ 56 h 175"/>
                  <a:gd name="T10" fmla="*/ 156 w 164"/>
                  <a:gd name="T11" fmla="*/ 51 h 175"/>
                  <a:gd name="T12" fmla="*/ 160 w 164"/>
                  <a:gd name="T13" fmla="*/ 43 h 175"/>
                  <a:gd name="T14" fmla="*/ 155 w 164"/>
                  <a:gd name="T15" fmla="*/ 40 h 175"/>
                  <a:gd name="T16" fmla="*/ 154 w 164"/>
                  <a:gd name="T17" fmla="*/ 40 h 175"/>
                  <a:gd name="T18" fmla="*/ 113 w 164"/>
                  <a:gd name="T19" fmla="*/ 5 h 175"/>
                  <a:gd name="T20" fmla="*/ 106 w 164"/>
                  <a:gd name="T21" fmla="*/ 10 h 175"/>
                  <a:gd name="T22" fmla="*/ 112 w 164"/>
                  <a:gd name="T23" fmla="*/ 18 h 175"/>
                  <a:gd name="T24" fmla="*/ 111 w 164"/>
                  <a:gd name="T25" fmla="*/ 22 h 175"/>
                  <a:gd name="T26" fmla="*/ 131 w 164"/>
                  <a:gd name="T27" fmla="*/ 54 h 175"/>
                  <a:gd name="T28" fmla="*/ 86 w 164"/>
                  <a:gd name="T29" fmla="*/ 77 h 175"/>
                  <a:gd name="T30" fmla="*/ 11 w 164"/>
                  <a:gd name="T31" fmla="*/ 96 h 175"/>
                  <a:gd name="T32" fmla="*/ 5 w 164"/>
                  <a:gd name="T33" fmla="*/ 101 h 175"/>
                  <a:gd name="T34" fmla="*/ 38 w 164"/>
                  <a:gd name="T35" fmla="*/ 142 h 175"/>
                  <a:gd name="T36" fmla="*/ 94 w 164"/>
                  <a:gd name="T3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4" h="175">
                    <a:moveTo>
                      <a:pt x="94" y="175"/>
                    </a:moveTo>
                    <a:cubicBezTo>
                      <a:pt x="94" y="173"/>
                      <a:pt x="107" y="160"/>
                      <a:pt x="90" y="142"/>
                    </a:cubicBezTo>
                    <a:cubicBezTo>
                      <a:pt x="65" y="132"/>
                      <a:pt x="39" y="119"/>
                      <a:pt x="19" y="107"/>
                    </a:cubicBezTo>
                    <a:cubicBezTo>
                      <a:pt x="38" y="108"/>
                      <a:pt x="58" y="100"/>
                      <a:pt x="75" y="92"/>
                    </a:cubicBezTo>
                    <a:cubicBezTo>
                      <a:pt x="101" y="81"/>
                      <a:pt x="125" y="64"/>
                      <a:pt x="152" y="56"/>
                    </a:cubicBezTo>
                    <a:cubicBezTo>
                      <a:pt x="155" y="55"/>
                      <a:pt x="156" y="53"/>
                      <a:pt x="156" y="51"/>
                    </a:cubicBezTo>
                    <a:cubicBezTo>
                      <a:pt x="160" y="52"/>
                      <a:pt x="164" y="46"/>
                      <a:pt x="160" y="43"/>
                    </a:cubicBezTo>
                    <a:cubicBezTo>
                      <a:pt x="158" y="42"/>
                      <a:pt x="156" y="41"/>
                      <a:pt x="155" y="40"/>
                    </a:cubicBezTo>
                    <a:cubicBezTo>
                      <a:pt x="154" y="40"/>
                      <a:pt x="154" y="40"/>
                      <a:pt x="154" y="40"/>
                    </a:cubicBezTo>
                    <a:cubicBezTo>
                      <a:pt x="138" y="30"/>
                      <a:pt x="123" y="20"/>
                      <a:pt x="113" y="5"/>
                    </a:cubicBezTo>
                    <a:cubicBezTo>
                      <a:pt x="110" y="0"/>
                      <a:pt x="103" y="6"/>
                      <a:pt x="106" y="10"/>
                    </a:cubicBezTo>
                    <a:cubicBezTo>
                      <a:pt x="108" y="13"/>
                      <a:pt x="110" y="16"/>
                      <a:pt x="112" y="18"/>
                    </a:cubicBezTo>
                    <a:cubicBezTo>
                      <a:pt x="111" y="19"/>
                      <a:pt x="111" y="21"/>
                      <a:pt x="111" y="22"/>
                    </a:cubicBezTo>
                    <a:cubicBezTo>
                      <a:pt x="112" y="37"/>
                      <a:pt x="119" y="48"/>
                      <a:pt x="131" y="54"/>
                    </a:cubicBezTo>
                    <a:cubicBezTo>
                      <a:pt x="115" y="61"/>
                      <a:pt x="101" y="70"/>
                      <a:pt x="86" y="77"/>
                    </a:cubicBezTo>
                    <a:cubicBezTo>
                      <a:pt x="64" y="88"/>
                      <a:pt x="36" y="104"/>
                      <a:pt x="11" y="96"/>
                    </a:cubicBezTo>
                    <a:cubicBezTo>
                      <a:pt x="7" y="95"/>
                      <a:pt x="5" y="98"/>
                      <a:pt x="5" y="101"/>
                    </a:cubicBezTo>
                    <a:cubicBezTo>
                      <a:pt x="0" y="115"/>
                      <a:pt x="24" y="132"/>
                      <a:pt x="38" y="142"/>
                    </a:cubicBezTo>
                    <a:cubicBezTo>
                      <a:pt x="50" y="150"/>
                      <a:pt x="79" y="167"/>
                      <a:pt x="94" y="17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0">
                <a:extLst>
                  <a:ext uri="{FF2B5EF4-FFF2-40B4-BE49-F238E27FC236}">
                    <a16:creationId xmlns:a16="http://schemas.microsoft.com/office/drawing/2014/main" id="{F95ABD3E-7B25-4DD6-88D9-F10CD3483BC6}"/>
                  </a:ext>
                </a:extLst>
              </p:cNvPr>
              <p:cNvSpPr>
                <a:spLocks/>
              </p:cNvSpPr>
              <p:nvPr/>
            </p:nvSpPr>
            <p:spPr bwMode="auto">
              <a:xfrm>
                <a:off x="3137925" y="4395410"/>
                <a:ext cx="555401" cy="743165"/>
              </a:xfrm>
              <a:custGeom>
                <a:avLst/>
                <a:gdLst>
                  <a:gd name="T0" fmla="*/ 51 w 179"/>
                  <a:gd name="T1" fmla="*/ 0 h 239"/>
                  <a:gd name="T2" fmla="*/ 174 w 179"/>
                  <a:gd name="T3" fmla="*/ 206 h 239"/>
                  <a:gd name="T4" fmla="*/ 150 w 179"/>
                  <a:gd name="T5" fmla="*/ 232 h 239"/>
                  <a:gd name="T6" fmla="*/ 128 w 179"/>
                  <a:gd name="T7" fmla="*/ 212 h 239"/>
                  <a:gd name="T8" fmla="*/ 119 w 179"/>
                  <a:gd name="T9" fmla="*/ 210 h 239"/>
                  <a:gd name="T10" fmla="*/ 107 w 179"/>
                  <a:gd name="T11" fmla="*/ 212 h 239"/>
                  <a:gd name="T12" fmla="*/ 91 w 179"/>
                  <a:gd name="T13" fmla="*/ 192 h 239"/>
                  <a:gd name="T14" fmla="*/ 87 w 179"/>
                  <a:gd name="T15" fmla="*/ 159 h 239"/>
                  <a:gd name="T16" fmla="*/ 54 w 179"/>
                  <a:gd name="T17" fmla="*/ 140 h 239"/>
                  <a:gd name="T18" fmla="*/ 45 w 179"/>
                  <a:gd name="T19" fmla="*/ 106 h 239"/>
                  <a:gd name="T20" fmla="*/ 38 w 179"/>
                  <a:gd name="T21" fmla="*/ 88 h 239"/>
                  <a:gd name="T22" fmla="*/ 16 w 179"/>
                  <a:gd name="T23" fmla="*/ 88 h 239"/>
                  <a:gd name="T24" fmla="*/ 12 w 179"/>
                  <a:gd name="T25" fmla="*/ 82 h 239"/>
                  <a:gd name="T26" fmla="*/ 12 w 179"/>
                  <a:gd name="T27" fmla="*/ 82 h 239"/>
                  <a:gd name="T28" fmla="*/ 51 w 179"/>
                  <a:gd name="T29"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39">
                    <a:moveTo>
                      <a:pt x="51" y="0"/>
                    </a:moveTo>
                    <a:cubicBezTo>
                      <a:pt x="53" y="0"/>
                      <a:pt x="163" y="172"/>
                      <a:pt x="174" y="206"/>
                    </a:cubicBezTo>
                    <a:cubicBezTo>
                      <a:pt x="179" y="221"/>
                      <a:pt x="160" y="229"/>
                      <a:pt x="150" y="232"/>
                    </a:cubicBezTo>
                    <a:cubicBezTo>
                      <a:pt x="143" y="239"/>
                      <a:pt x="123" y="238"/>
                      <a:pt x="128" y="212"/>
                    </a:cubicBezTo>
                    <a:cubicBezTo>
                      <a:pt x="130" y="205"/>
                      <a:pt x="125" y="208"/>
                      <a:pt x="119" y="210"/>
                    </a:cubicBezTo>
                    <a:cubicBezTo>
                      <a:pt x="115" y="212"/>
                      <a:pt x="111" y="212"/>
                      <a:pt x="107" y="212"/>
                    </a:cubicBezTo>
                    <a:cubicBezTo>
                      <a:pt x="96" y="212"/>
                      <a:pt x="92" y="200"/>
                      <a:pt x="91" y="192"/>
                    </a:cubicBezTo>
                    <a:cubicBezTo>
                      <a:pt x="90" y="181"/>
                      <a:pt x="91" y="169"/>
                      <a:pt x="87" y="159"/>
                    </a:cubicBezTo>
                    <a:cubicBezTo>
                      <a:pt x="82" y="146"/>
                      <a:pt x="65" y="146"/>
                      <a:pt x="54" y="140"/>
                    </a:cubicBezTo>
                    <a:cubicBezTo>
                      <a:pt x="42" y="132"/>
                      <a:pt x="44" y="119"/>
                      <a:pt x="45" y="106"/>
                    </a:cubicBezTo>
                    <a:cubicBezTo>
                      <a:pt x="46" y="102"/>
                      <a:pt x="46" y="84"/>
                      <a:pt x="38" y="88"/>
                    </a:cubicBezTo>
                    <a:cubicBezTo>
                      <a:pt x="30" y="91"/>
                      <a:pt x="23" y="93"/>
                      <a:pt x="16" y="88"/>
                    </a:cubicBezTo>
                    <a:cubicBezTo>
                      <a:pt x="14" y="87"/>
                      <a:pt x="13" y="84"/>
                      <a:pt x="12" y="82"/>
                    </a:cubicBezTo>
                    <a:cubicBezTo>
                      <a:pt x="12" y="82"/>
                      <a:pt x="12" y="82"/>
                      <a:pt x="12" y="82"/>
                    </a:cubicBezTo>
                    <a:cubicBezTo>
                      <a:pt x="0" y="75"/>
                      <a:pt x="8" y="11"/>
                      <a:pt x="51" y="0"/>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1">
                <a:extLst>
                  <a:ext uri="{FF2B5EF4-FFF2-40B4-BE49-F238E27FC236}">
                    <a16:creationId xmlns:a16="http://schemas.microsoft.com/office/drawing/2014/main" id="{2A90AEE2-32BC-4118-A69A-FB4D1EFC905E}"/>
                  </a:ext>
                </a:extLst>
              </p:cNvPr>
              <p:cNvSpPr>
                <a:spLocks/>
              </p:cNvSpPr>
              <p:nvPr/>
            </p:nvSpPr>
            <p:spPr bwMode="auto">
              <a:xfrm>
                <a:off x="3279932" y="3567041"/>
                <a:ext cx="1126581" cy="1606246"/>
              </a:xfrm>
              <a:custGeom>
                <a:avLst/>
                <a:gdLst>
                  <a:gd name="T0" fmla="*/ 83 w 362"/>
                  <a:gd name="T1" fmla="*/ 11 h 516"/>
                  <a:gd name="T2" fmla="*/ 102 w 362"/>
                  <a:gd name="T3" fmla="*/ 28 h 516"/>
                  <a:gd name="T4" fmla="*/ 101 w 362"/>
                  <a:gd name="T5" fmla="*/ 5 h 516"/>
                  <a:gd name="T6" fmla="*/ 108 w 362"/>
                  <a:gd name="T7" fmla="*/ 4 h 516"/>
                  <a:gd name="T8" fmla="*/ 110 w 362"/>
                  <a:gd name="T9" fmla="*/ 33 h 516"/>
                  <a:gd name="T10" fmla="*/ 167 w 362"/>
                  <a:gd name="T11" fmla="*/ 107 h 516"/>
                  <a:gd name="T12" fmla="*/ 198 w 362"/>
                  <a:gd name="T13" fmla="*/ 134 h 516"/>
                  <a:gd name="T14" fmla="*/ 217 w 362"/>
                  <a:gd name="T15" fmla="*/ 143 h 516"/>
                  <a:gd name="T16" fmla="*/ 274 w 362"/>
                  <a:gd name="T17" fmla="*/ 187 h 516"/>
                  <a:gd name="T18" fmla="*/ 264 w 362"/>
                  <a:gd name="T19" fmla="*/ 194 h 516"/>
                  <a:gd name="T20" fmla="*/ 223 w 362"/>
                  <a:gd name="T21" fmla="*/ 172 h 516"/>
                  <a:gd name="T22" fmla="*/ 24 w 362"/>
                  <a:gd name="T23" fmla="*/ 271 h 516"/>
                  <a:gd name="T24" fmla="*/ 140 w 362"/>
                  <a:gd name="T25" fmla="*/ 424 h 516"/>
                  <a:gd name="T26" fmla="*/ 278 w 362"/>
                  <a:gd name="T27" fmla="*/ 321 h 516"/>
                  <a:gd name="T28" fmla="*/ 297 w 362"/>
                  <a:gd name="T29" fmla="*/ 264 h 516"/>
                  <a:gd name="T30" fmla="*/ 309 w 362"/>
                  <a:gd name="T31" fmla="*/ 242 h 516"/>
                  <a:gd name="T32" fmla="*/ 324 w 362"/>
                  <a:gd name="T33" fmla="*/ 310 h 516"/>
                  <a:gd name="T34" fmla="*/ 320 w 362"/>
                  <a:gd name="T35" fmla="*/ 323 h 516"/>
                  <a:gd name="T36" fmla="*/ 320 w 362"/>
                  <a:gd name="T37" fmla="*/ 323 h 516"/>
                  <a:gd name="T38" fmla="*/ 313 w 362"/>
                  <a:gd name="T39" fmla="*/ 357 h 516"/>
                  <a:gd name="T40" fmla="*/ 313 w 362"/>
                  <a:gd name="T41" fmla="*/ 357 h 516"/>
                  <a:gd name="T42" fmla="*/ 330 w 362"/>
                  <a:gd name="T43" fmla="*/ 477 h 516"/>
                  <a:gd name="T44" fmla="*/ 335 w 362"/>
                  <a:gd name="T45" fmla="*/ 479 h 516"/>
                  <a:gd name="T46" fmla="*/ 355 w 362"/>
                  <a:gd name="T47" fmla="*/ 487 h 516"/>
                  <a:gd name="T48" fmla="*/ 362 w 362"/>
                  <a:gd name="T49" fmla="*/ 490 h 516"/>
                  <a:gd name="T50" fmla="*/ 356 w 362"/>
                  <a:gd name="T51" fmla="*/ 496 h 516"/>
                  <a:gd name="T52" fmla="*/ 333 w 362"/>
                  <a:gd name="T53" fmla="*/ 493 h 516"/>
                  <a:gd name="T54" fmla="*/ 335 w 362"/>
                  <a:gd name="T55" fmla="*/ 507 h 516"/>
                  <a:gd name="T56" fmla="*/ 330 w 362"/>
                  <a:gd name="T57" fmla="*/ 516 h 516"/>
                  <a:gd name="T58" fmla="*/ 324 w 362"/>
                  <a:gd name="T59" fmla="*/ 509 h 516"/>
                  <a:gd name="T60" fmla="*/ 320 w 362"/>
                  <a:gd name="T61" fmla="*/ 496 h 516"/>
                  <a:gd name="T62" fmla="*/ 307 w 362"/>
                  <a:gd name="T63" fmla="*/ 510 h 516"/>
                  <a:gd name="T64" fmla="*/ 304 w 362"/>
                  <a:gd name="T65" fmla="*/ 502 h 516"/>
                  <a:gd name="T66" fmla="*/ 317 w 362"/>
                  <a:gd name="T67" fmla="*/ 483 h 516"/>
                  <a:gd name="T68" fmla="*/ 298 w 362"/>
                  <a:gd name="T69" fmla="*/ 359 h 516"/>
                  <a:gd name="T70" fmla="*/ 298 w 362"/>
                  <a:gd name="T71" fmla="*/ 359 h 516"/>
                  <a:gd name="T72" fmla="*/ 296 w 362"/>
                  <a:gd name="T73" fmla="*/ 335 h 516"/>
                  <a:gd name="T74" fmla="*/ 216 w 362"/>
                  <a:gd name="T75" fmla="*/ 397 h 516"/>
                  <a:gd name="T76" fmla="*/ 113 w 362"/>
                  <a:gd name="T77" fmla="*/ 466 h 516"/>
                  <a:gd name="T78" fmla="*/ 6 w 362"/>
                  <a:gd name="T79" fmla="*/ 276 h 516"/>
                  <a:gd name="T80" fmla="*/ 5 w 362"/>
                  <a:gd name="T81" fmla="*/ 275 h 516"/>
                  <a:gd name="T82" fmla="*/ 13 w 362"/>
                  <a:gd name="T83" fmla="*/ 255 h 516"/>
                  <a:gd name="T84" fmla="*/ 209 w 362"/>
                  <a:gd name="T85" fmla="*/ 159 h 516"/>
                  <a:gd name="T86" fmla="*/ 206 w 362"/>
                  <a:gd name="T87" fmla="*/ 157 h 516"/>
                  <a:gd name="T88" fmla="*/ 206 w 362"/>
                  <a:gd name="T89" fmla="*/ 157 h 516"/>
                  <a:gd name="T90" fmla="*/ 172 w 362"/>
                  <a:gd name="T91" fmla="*/ 128 h 516"/>
                  <a:gd name="T92" fmla="*/ 172 w 362"/>
                  <a:gd name="T93" fmla="*/ 127 h 516"/>
                  <a:gd name="T94" fmla="*/ 104 w 362"/>
                  <a:gd name="T95" fmla="*/ 42 h 516"/>
                  <a:gd name="T96" fmla="*/ 77 w 362"/>
                  <a:gd name="T97" fmla="*/ 51 h 516"/>
                  <a:gd name="T98" fmla="*/ 72 w 362"/>
                  <a:gd name="T99" fmla="*/ 44 h 516"/>
                  <a:gd name="T100" fmla="*/ 96 w 362"/>
                  <a:gd name="T101" fmla="*/ 34 h 516"/>
                  <a:gd name="T102" fmla="*/ 75 w 362"/>
                  <a:gd name="T103" fmla="*/ 12 h 516"/>
                  <a:gd name="T104" fmla="*/ 83 w 362"/>
                  <a:gd name="T105" fmla="*/ 1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516">
                    <a:moveTo>
                      <a:pt x="83" y="11"/>
                    </a:moveTo>
                    <a:cubicBezTo>
                      <a:pt x="89" y="21"/>
                      <a:pt x="89" y="23"/>
                      <a:pt x="102" y="28"/>
                    </a:cubicBezTo>
                    <a:cubicBezTo>
                      <a:pt x="101" y="18"/>
                      <a:pt x="99" y="16"/>
                      <a:pt x="101" y="5"/>
                    </a:cubicBezTo>
                    <a:cubicBezTo>
                      <a:pt x="102" y="0"/>
                      <a:pt x="108" y="0"/>
                      <a:pt x="108" y="4"/>
                    </a:cubicBezTo>
                    <a:cubicBezTo>
                      <a:pt x="109" y="17"/>
                      <a:pt x="110" y="20"/>
                      <a:pt x="110" y="33"/>
                    </a:cubicBezTo>
                    <a:cubicBezTo>
                      <a:pt x="109" y="36"/>
                      <a:pt x="147" y="85"/>
                      <a:pt x="167" y="107"/>
                    </a:cubicBezTo>
                    <a:cubicBezTo>
                      <a:pt x="177" y="118"/>
                      <a:pt x="188" y="127"/>
                      <a:pt x="198" y="134"/>
                    </a:cubicBezTo>
                    <a:cubicBezTo>
                      <a:pt x="205" y="137"/>
                      <a:pt x="212" y="140"/>
                      <a:pt x="217" y="143"/>
                    </a:cubicBezTo>
                    <a:cubicBezTo>
                      <a:pt x="233" y="148"/>
                      <a:pt x="251" y="155"/>
                      <a:pt x="274" y="187"/>
                    </a:cubicBezTo>
                    <a:cubicBezTo>
                      <a:pt x="278" y="193"/>
                      <a:pt x="269" y="200"/>
                      <a:pt x="264" y="194"/>
                    </a:cubicBezTo>
                    <a:cubicBezTo>
                      <a:pt x="254" y="180"/>
                      <a:pt x="241" y="173"/>
                      <a:pt x="223" y="172"/>
                    </a:cubicBezTo>
                    <a:cubicBezTo>
                      <a:pt x="211" y="185"/>
                      <a:pt x="102" y="249"/>
                      <a:pt x="24" y="271"/>
                    </a:cubicBezTo>
                    <a:cubicBezTo>
                      <a:pt x="56" y="334"/>
                      <a:pt x="95" y="369"/>
                      <a:pt x="140" y="424"/>
                    </a:cubicBezTo>
                    <a:cubicBezTo>
                      <a:pt x="145" y="415"/>
                      <a:pt x="267" y="329"/>
                      <a:pt x="278" y="321"/>
                    </a:cubicBezTo>
                    <a:cubicBezTo>
                      <a:pt x="282" y="318"/>
                      <a:pt x="307" y="291"/>
                      <a:pt x="297" y="264"/>
                    </a:cubicBezTo>
                    <a:cubicBezTo>
                      <a:pt x="295" y="261"/>
                      <a:pt x="301" y="244"/>
                      <a:pt x="309" y="242"/>
                    </a:cubicBezTo>
                    <a:cubicBezTo>
                      <a:pt x="309" y="242"/>
                      <a:pt x="330" y="282"/>
                      <a:pt x="324" y="310"/>
                    </a:cubicBezTo>
                    <a:cubicBezTo>
                      <a:pt x="323" y="314"/>
                      <a:pt x="322" y="319"/>
                      <a:pt x="320" y="323"/>
                    </a:cubicBezTo>
                    <a:cubicBezTo>
                      <a:pt x="320" y="323"/>
                      <a:pt x="320" y="323"/>
                      <a:pt x="320" y="323"/>
                    </a:cubicBezTo>
                    <a:cubicBezTo>
                      <a:pt x="317" y="332"/>
                      <a:pt x="313" y="357"/>
                      <a:pt x="313" y="357"/>
                    </a:cubicBezTo>
                    <a:cubicBezTo>
                      <a:pt x="313" y="357"/>
                      <a:pt x="313" y="357"/>
                      <a:pt x="313" y="357"/>
                    </a:cubicBezTo>
                    <a:cubicBezTo>
                      <a:pt x="311" y="404"/>
                      <a:pt x="297" y="454"/>
                      <a:pt x="330" y="477"/>
                    </a:cubicBezTo>
                    <a:cubicBezTo>
                      <a:pt x="330" y="477"/>
                      <a:pt x="333" y="478"/>
                      <a:pt x="335" y="479"/>
                    </a:cubicBezTo>
                    <a:cubicBezTo>
                      <a:pt x="341" y="484"/>
                      <a:pt x="347" y="488"/>
                      <a:pt x="355" y="487"/>
                    </a:cubicBezTo>
                    <a:cubicBezTo>
                      <a:pt x="359" y="486"/>
                      <a:pt x="362" y="486"/>
                      <a:pt x="362" y="490"/>
                    </a:cubicBezTo>
                    <a:cubicBezTo>
                      <a:pt x="362" y="493"/>
                      <a:pt x="360" y="496"/>
                      <a:pt x="356" y="496"/>
                    </a:cubicBezTo>
                    <a:cubicBezTo>
                      <a:pt x="348" y="498"/>
                      <a:pt x="340" y="496"/>
                      <a:pt x="333" y="493"/>
                    </a:cubicBezTo>
                    <a:cubicBezTo>
                      <a:pt x="333" y="498"/>
                      <a:pt x="334" y="502"/>
                      <a:pt x="335" y="507"/>
                    </a:cubicBezTo>
                    <a:cubicBezTo>
                      <a:pt x="336" y="510"/>
                      <a:pt x="334" y="516"/>
                      <a:pt x="330" y="516"/>
                    </a:cubicBezTo>
                    <a:cubicBezTo>
                      <a:pt x="327" y="516"/>
                      <a:pt x="325" y="513"/>
                      <a:pt x="324" y="509"/>
                    </a:cubicBezTo>
                    <a:cubicBezTo>
                      <a:pt x="324" y="505"/>
                      <a:pt x="320" y="500"/>
                      <a:pt x="320" y="496"/>
                    </a:cubicBezTo>
                    <a:cubicBezTo>
                      <a:pt x="317" y="502"/>
                      <a:pt x="315" y="504"/>
                      <a:pt x="307" y="510"/>
                    </a:cubicBezTo>
                    <a:cubicBezTo>
                      <a:pt x="302" y="514"/>
                      <a:pt x="301" y="506"/>
                      <a:pt x="304" y="502"/>
                    </a:cubicBezTo>
                    <a:cubicBezTo>
                      <a:pt x="313" y="490"/>
                      <a:pt x="311" y="490"/>
                      <a:pt x="317" y="483"/>
                    </a:cubicBezTo>
                    <a:cubicBezTo>
                      <a:pt x="282" y="449"/>
                      <a:pt x="295" y="403"/>
                      <a:pt x="298" y="359"/>
                    </a:cubicBezTo>
                    <a:cubicBezTo>
                      <a:pt x="298" y="359"/>
                      <a:pt x="298" y="359"/>
                      <a:pt x="298" y="359"/>
                    </a:cubicBezTo>
                    <a:cubicBezTo>
                      <a:pt x="298" y="346"/>
                      <a:pt x="296" y="338"/>
                      <a:pt x="296" y="335"/>
                    </a:cubicBezTo>
                    <a:cubicBezTo>
                      <a:pt x="268" y="354"/>
                      <a:pt x="240" y="372"/>
                      <a:pt x="216" y="397"/>
                    </a:cubicBezTo>
                    <a:cubicBezTo>
                      <a:pt x="187" y="426"/>
                      <a:pt x="135" y="494"/>
                      <a:pt x="113" y="466"/>
                    </a:cubicBezTo>
                    <a:cubicBezTo>
                      <a:pt x="110" y="461"/>
                      <a:pt x="31" y="364"/>
                      <a:pt x="6" y="276"/>
                    </a:cubicBezTo>
                    <a:cubicBezTo>
                      <a:pt x="6" y="276"/>
                      <a:pt x="5" y="275"/>
                      <a:pt x="5" y="275"/>
                    </a:cubicBezTo>
                    <a:cubicBezTo>
                      <a:pt x="1" y="271"/>
                      <a:pt x="0" y="256"/>
                      <a:pt x="13" y="255"/>
                    </a:cubicBezTo>
                    <a:cubicBezTo>
                      <a:pt x="90" y="240"/>
                      <a:pt x="141" y="194"/>
                      <a:pt x="209" y="159"/>
                    </a:cubicBezTo>
                    <a:cubicBezTo>
                      <a:pt x="208" y="158"/>
                      <a:pt x="207" y="157"/>
                      <a:pt x="206" y="157"/>
                    </a:cubicBezTo>
                    <a:cubicBezTo>
                      <a:pt x="206" y="157"/>
                      <a:pt x="206" y="157"/>
                      <a:pt x="206" y="157"/>
                    </a:cubicBezTo>
                    <a:cubicBezTo>
                      <a:pt x="206" y="157"/>
                      <a:pt x="176" y="132"/>
                      <a:pt x="172" y="128"/>
                    </a:cubicBezTo>
                    <a:cubicBezTo>
                      <a:pt x="172" y="127"/>
                      <a:pt x="172" y="127"/>
                      <a:pt x="172" y="127"/>
                    </a:cubicBezTo>
                    <a:cubicBezTo>
                      <a:pt x="146" y="104"/>
                      <a:pt x="123" y="76"/>
                      <a:pt x="104" y="42"/>
                    </a:cubicBezTo>
                    <a:cubicBezTo>
                      <a:pt x="94" y="43"/>
                      <a:pt x="84" y="44"/>
                      <a:pt x="77" y="51"/>
                    </a:cubicBezTo>
                    <a:cubicBezTo>
                      <a:pt x="74" y="54"/>
                      <a:pt x="66" y="49"/>
                      <a:pt x="72" y="44"/>
                    </a:cubicBezTo>
                    <a:cubicBezTo>
                      <a:pt x="77" y="40"/>
                      <a:pt x="90" y="36"/>
                      <a:pt x="96" y="34"/>
                    </a:cubicBezTo>
                    <a:cubicBezTo>
                      <a:pt x="85" y="29"/>
                      <a:pt x="81" y="26"/>
                      <a:pt x="75" y="12"/>
                    </a:cubicBezTo>
                    <a:cubicBezTo>
                      <a:pt x="73" y="4"/>
                      <a:pt x="81" y="9"/>
                      <a:pt x="83" y="1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2">
                <a:extLst>
                  <a:ext uri="{FF2B5EF4-FFF2-40B4-BE49-F238E27FC236}">
                    <a16:creationId xmlns:a16="http://schemas.microsoft.com/office/drawing/2014/main" id="{70869E4A-5791-48A2-878E-6B314A0AC127}"/>
                  </a:ext>
                </a:extLst>
              </p:cNvPr>
              <p:cNvSpPr>
                <a:spLocks noEditPoints="1"/>
              </p:cNvSpPr>
              <p:nvPr/>
            </p:nvSpPr>
            <p:spPr bwMode="auto">
              <a:xfrm>
                <a:off x="3391959" y="3956769"/>
                <a:ext cx="935663" cy="1011398"/>
              </a:xfrm>
              <a:custGeom>
                <a:avLst/>
                <a:gdLst>
                  <a:gd name="T0" fmla="*/ 173 w 301"/>
                  <a:gd name="T1" fmla="*/ 91 h 325"/>
                  <a:gd name="T2" fmla="*/ 64 w 301"/>
                  <a:gd name="T3" fmla="*/ 143 h 325"/>
                  <a:gd name="T4" fmla="*/ 19 w 301"/>
                  <a:gd name="T5" fmla="*/ 175 h 325"/>
                  <a:gd name="T6" fmla="*/ 23 w 301"/>
                  <a:gd name="T7" fmla="*/ 230 h 325"/>
                  <a:gd name="T8" fmla="*/ 32 w 301"/>
                  <a:gd name="T9" fmla="*/ 231 h 325"/>
                  <a:gd name="T10" fmla="*/ 31 w 301"/>
                  <a:gd name="T11" fmla="*/ 259 h 325"/>
                  <a:gd name="T12" fmla="*/ 55 w 301"/>
                  <a:gd name="T13" fmla="*/ 271 h 325"/>
                  <a:gd name="T14" fmla="*/ 68 w 301"/>
                  <a:gd name="T15" fmla="*/ 264 h 325"/>
                  <a:gd name="T16" fmla="*/ 70 w 301"/>
                  <a:gd name="T17" fmla="*/ 266 h 325"/>
                  <a:gd name="T18" fmla="*/ 68 w 301"/>
                  <a:gd name="T19" fmla="*/ 268 h 325"/>
                  <a:gd name="T20" fmla="*/ 93 w 301"/>
                  <a:gd name="T21" fmla="*/ 309 h 325"/>
                  <a:gd name="T22" fmla="*/ 223 w 301"/>
                  <a:gd name="T23" fmla="*/ 221 h 325"/>
                  <a:gd name="T24" fmla="*/ 260 w 301"/>
                  <a:gd name="T25" fmla="*/ 187 h 325"/>
                  <a:gd name="T26" fmla="*/ 259 w 301"/>
                  <a:gd name="T27" fmla="*/ 191 h 325"/>
                  <a:gd name="T28" fmla="*/ 293 w 301"/>
                  <a:gd name="T29" fmla="*/ 216 h 325"/>
                  <a:gd name="T30" fmla="*/ 294 w 301"/>
                  <a:gd name="T31" fmla="*/ 147 h 325"/>
                  <a:gd name="T32" fmla="*/ 287 w 301"/>
                  <a:gd name="T33" fmla="*/ 135 h 325"/>
                  <a:gd name="T34" fmla="*/ 280 w 301"/>
                  <a:gd name="T35" fmla="*/ 115 h 325"/>
                  <a:gd name="T36" fmla="*/ 275 w 301"/>
                  <a:gd name="T37" fmla="*/ 110 h 325"/>
                  <a:gd name="T38" fmla="*/ 265 w 301"/>
                  <a:gd name="T39" fmla="*/ 95 h 325"/>
                  <a:gd name="T40" fmla="*/ 223 w 301"/>
                  <a:gd name="T41" fmla="*/ 80 h 325"/>
                  <a:gd name="T42" fmla="*/ 173 w 301"/>
                  <a:gd name="T43" fmla="*/ 91 h 325"/>
                  <a:gd name="T44" fmla="*/ 153 w 301"/>
                  <a:gd name="T45" fmla="*/ 29 h 325"/>
                  <a:gd name="T46" fmla="*/ 190 w 301"/>
                  <a:gd name="T47" fmla="*/ 49 h 325"/>
                  <a:gd name="T48" fmla="*/ 206 w 301"/>
                  <a:gd name="T49" fmla="*/ 47 h 325"/>
                  <a:gd name="T50" fmla="*/ 212 w 301"/>
                  <a:gd name="T51" fmla="*/ 29 h 325"/>
                  <a:gd name="T52" fmla="*/ 168 w 301"/>
                  <a:gd name="T53" fmla="*/ 3 h 325"/>
                  <a:gd name="T54" fmla="*/ 153 w 301"/>
                  <a:gd name="T55"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1" h="325">
                    <a:moveTo>
                      <a:pt x="173" y="91"/>
                    </a:moveTo>
                    <a:cubicBezTo>
                      <a:pt x="136" y="104"/>
                      <a:pt x="99" y="121"/>
                      <a:pt x="64" y="143"/>
                    </a:cubicBezTo>
                    <a:cubicBezTo>
                      <a:pt x="48" y="152"/>
                      <a:pt x="33" y="163"/>
                      <a:pt x="19" y="175"/>
                    </a:cubicBezTo>
                    <a:cubicBezTo>
                      <a:pt x="0" y="194"/>
                      <a:pt x="3" y="221"/>
                      <a:pt x="23" y="230"/>
                    </a:cubicBezTo>
                    <a:cubicBezTo>
                      <a:pt x="25" y="231"/>
                      <a:pt x="28" y="231"/>
                      <a:pt x="32" y="231"/>
                    </a:cubicBezTo>
                    <a:cubicBezTo>
                      <a:pt x="27" y="241"/>
                      <a:pt x="28" y="253"/>
                      <a:pt x="31" y="259"/>
                    </a:cubicBezTo>
                    <a:cubicBezTo>
                      <a:pt x="34" y="266"/>
                      <a:pt x="44" y="276"/>
                      <a:pt x="55" y="271"/>
                    </a:cubicBezTo>
                    <a:cubicBezTo>
                      <a:pt x="59" y="269"/>
                      <a:pt x="64" y="266"/>
                      <a:pt x="68" y="264"/>
                    </a:cubicBezTo>
                    <a:cubicBezTo>
                      <a:pt x="69" y="265"/>
                      <a:pt x="69" y="265"/>
                      <a:pt x="70" y="266"/>
                    </a:cubicBezTo>
                    <a:cubicBezTo>
                      <a:pt x="69" y="267"/>
                      <a:pt x="68" y="268"/>
                      <a:pt x="68" y="268"/>
                    </a:cubicBezTo>
                    <a:cubicBezTo>
                      <a:pt x="50" y="286"/>
                      <a:pt x="65" y="325"/>
                      <a:pt x="93" y="309"/>
                    </a:cubicBezTo>
                    <a:cubicBezTo>
                      <a:pt x="138" y="283"/>
                      <a:pt x="183" y="254"/>
                      <a:pt x="223" y="221"/>
                    </a:cubicBezTo>
                    <a:cubicBezTo>
                      <a:pt x="235" y="211"/>
                      <a:pt x="248" y="199"/>
                      <a:pt x="260" y="187"/>
                    </a:cubicBezTo>
                    <a:cubicBezTo>
                      <a:pt x="260" y="188"/>
                      <a:pt x="259" y="190"/>
                      <a:pt x="259" y="191"/>
                    </a:cubicBezTo>
                    <a:cubicBezTo>
                      <a:pt x="254" y="204"/>
                      <a:pt x="287" y="231"/>
                      <a:pt x="293" y="216"/>
                    </a:cubicBezTo>
                    <a:cubicBezTo>
                      <a:pt x="301" y="194"/>
                      <a:pt x="301" y="168"/>
                      <a:pt x="294" y="147"/>
                    </a:cubicBezTo>
                    <a:cubicBezTo>
                      <a:pt x="293" y="143"/>
                      <a:pt x="290" y="139"/>
                      <a:pt x="287" y="135"/>
                    </a:cubicBezTo>
                    <a:cubicBezTo>
                      <a:pt x="287" y="129"/>
                      <a:pt x="285" y="122"/>
                      <a:pt x="280" y="115"/>
                    </a:cubicBezTo>
                    <a:cubicBezTo>
                      <a:pt x="279" y="113"/>
                      <a:pt x="277" y="112"/>
                      <a:pt x="275" y="110"/>
                    </a:cubicBezTo>
                    <a:cubicBezTo>
                      <a:pt x="273" y="104"/>
                      <a:pt x="270" y="99"/>
                      <a:pt x="265" y="95"/>
                    </a:cubicBezTo>
                    <a:cubicBezTo>
                      <a:pt x="254" y="87"/>
                      <a:pt x="240" y="80"/>
                      <a:pt x="223" y="80"/>
                    </a:cubicBezTo>
                    <a:cubicBezTo>
                      <a:pt x="207" y="79"/>
                      <a:pt x="190" y="85"/>
                      <a:pt x="173" y="91"/>
                    </a:cubicBezTo>
                    <a:close/>
                    <a:moveTo>
                      <a:pt x="153" y="29"/>
                    </a:moveTo>
                    <a:cubicBezTo>
                      <a:pt x="169" y="33"/>
                      <a:pt x="184" y="40"/>
                      <a:pt x="190" y="49"/>
                    </a:cubicBezTo>
                    <a:cubicBezTo>
                      <a:pt x="192" y="53"/>
                      <a:pt x="200" y="53"/>
                      <a:pt x="206" y="47"/>
                    </a:cubicBezTo>
                    <a:cubicBezTo>
                      <a:pt x="213" y="42"/>
                      <a:pt x="216" y="34"/>
                      <a:pt x="212" y="29"/>
                    </a:cubicBezTo>
                    <a:cubicBezTo>
                      <a:pt x="205" y="17"/>
                      <a:pt x="189" y="8"/>
                      <a:pt x="168" y="3"/>
                    </a:cubicBezTo>
                    <a:cubicBezTo>
                      <a:pt x="153" y="0"/>
                      <a:pt x="140" y="26"/>
                      <a:pt x="153" y="2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3">
                <a:extLst>
                  <a:ext uri="{FF2B5EF4-FFF2-40B4-BE49-F238E27FC236}">
                    <a16:creationId xmlns:a16="http://schemas.microsoft.com/office/drawing/2014/main" id="{4EA56BA8-719C-42DD-B240-ACDA5E99D181}"/>
                  </a:ext>
                </a:extLst>
              </p:cNvPr>
              <p:cNvSpPr>
                <a:spLocks/>
              </p:cNvSpPr>
              <p:nvPr/>
            </p:nvSpPr>
            <p:spPr bwMode="auto">
              <a:xfrm>
                <a:off x="4221906" y="3548107"/>
                <a:ext cx="967220" cy="992464"/>
              </a:xfrm>
              <a:custGeom>
                <a:avLst/>
                <a:gdLst>
                  <a:gd name="T0" fmla="*/ 187 w 311"/>
                  <a:gd name="T1" fmla="*/ 301 h 319"/>
                  <a:gd name="T2" fmla="*/ 18 w 311"/>
                  <a:gd name="T3" fmla="*/ 191 h 319"/>
                  <a:gd name="T4" fmla="*/ 121 w 311"/>
                  <a:gd name="T5" fmla="*/ 17 h 319"/>
                  <a:gd name="T6" fmla="*/ 297 w 311"/>
                  <a:gd name="T7" fmla="*/ 131 h 319"/>
                  <a:gd name="T8" fmla="*/ 187 w 311"/>
                  <a:gd name="T9" fmla="*/ 301 h 319"/>
                </a:gdLst>
                <a:ahLst/>
                <a:cxnLst>
                  <a:cxn ang="0">
                    <a:pos x="T0" y="T1"/>
                  </a:cxn>
                  <a:cxn ang="0">
                    <a:pos x="T2" y="T3"/>
                  </a:cxn>
                  <a:cxn ang="0">
                    <a:pos x="T4" y="T5"/>
                  </a:cxn>
                  <a:cxn ang="0">
                    <a:pos x="T6" y="T7"/>
                  </a:cxn>
                  <a:cxn ang="0">
                    <a:pos x="T8" y="T9"/>
                  </a:cxn>
                </a:cxnLst>
                <a:rect l="0" t="0" r="r" b="b"/>
                <a:pathLst>
                  <a:path w="311" h="319">
                    <a:moveTo>
                      <a:pt x="187" y="301"/>
                    </a:moveTo>
                    <a:cubicBezTo>
                      <a:pt x="112" y="319"/>
                      <a:pt x="37" y="269"/>
                      <a:pt x="18" y="191"/>
                    </a:cubicBezTo>
                    <a:cubicBezTo>
                      <a:pt x="0" y="113"/>
                      <a:pt x="46" y="35"/>
                      <a:pt x="121" y="17"/>
                    </a:cubicBezTo>
                    <a:cubicBezTo>
                      <a:pt x="195" y="0"/>
                      <a:pt x="284" y="70"/>
                      <a:pt x="297" y="131"/>
                    </a:cubicBezTo>
                    <a:cubicBezTo>
                      <a:pt x="311" y="201"/>
                      <a:pt x="262" y="283"/>
                      <a:pt x="187" y="3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4">
                <a:extLst>
                  <a:ext uri="{FF2B5EF4-FFF2-40B4-BE49-F238E27FC236}">
                    <a16:creationId xmlns:a16="http://schemas.microsoft.com/office/drawing/2014/main" id="{50CF5E01-04C8-4912-8940-17BED28209FF}"/>
                  </a:ext>
                </a:extLst>
              </p:cNvPr>
              <p:cNvSpPr>
                <a:spLocks/>
              </p:cNvSpPr>
              <p:nvPr/>
            </p:nvSpPr>
            <p:spPr bwMode="auto">
              <a:xfrm>
                <a:off x="4627411" y="4283382"/>
                <a:ext cx="282435" cy="208276"/>
              </a:xfrm>
              <a:custGeom>
                <a:avLst/>
                <a:gdLst>
                  <a:gd name="T0" fmla="*/ 60 w 91"/>
                  <a:gd name="T1" fmla="*/ 57 h 67"/>
                  <a:gd name="T2" fmla="*/ 51 w 91"/>
                  <a:gd name="T3" fmla="*/ 15 h 67"/>
                  <a:gd name="T4" fmla="*/ 60 w 91"/>
                  <a:gd name="T5" fmla="*/ 57 h 67"/>
                </a:gdLst>
                <a:ahLst/>
                <a:cxnLst>
                  <a:cxn ang="0">
                    <a:pos x="T0" y="T1"/>
                  </a:cxn>
                  <a:cxn ang="0">
                    <a:pos x="T2" y="T3"/>
                  </a:cxn>
                  <a:cxn ang="0">
                    <a:pos x="T4" y="T5"/>
                  </a:cxn>
                </a:cxnLst>
                <a:rect l="0" t="0" r="r" b="b"/>
                <a:pathLst>
                  <a:path w="91" h="67">
                    <a:moveTo>
                      <a:pt x="60" y="57"/>
                    </a:moveTo>
                    <a:cubicBezTo>
                      <a:pt x="0" y="67"/>
                      <a:pt x="22" y="26"/>
                      <a:pt x="51" y="15"/>
                    </a:cubicBezTo>
                    <a:cubicBezTo>
                      <a:pt x="89" y="0"/>
                      <a:pt x="91" y="52"/>
                      <a:pt x="60" y="57"/>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45">
                <a:extLst>
                  <a:ext uri="{FF2B5EF4-FFF2-40B4-BE49-F238E27FC236}">
                    <a16:creationId xmlns:a16="http://schemas.microsoft.com/office/drawing/2014/main" id="{06F3937F-F69B-4910-99CD-36046D8B4756}"/>
                  </a:ext>
                </a:extLst>
              </p:cNvPr>
              <p:cNvSpPr>
                <a:spLocks/>
              </p:cNvSpPr>
              <p:nvPr/>
            </p:nvSpPr>
            <p:spPr bwMode="auto">
              <a:xfrm>
                <a:off x="4368645" y="3647511"/>
                <a:ext cx="326614" cy="156206"/>
              </a:xfrm>
              <a:custGeom>
                <a:avLst/>
                <a:gdLst>
                  <a:gd name="T0" fmla="*/ 61 w 105"/>
                  <a:gd name="T1" fmla="*/ 48 h 50"/>
                  <a:gd name="T2" fmla="*/ 61 w 105"/>
                  <a:gd name="T3" fmla="*/ 0 h 50"/>
                  <a:gd name="T4" fmla="*/ 61 w 105"/>
                  <a:gd name="T5" fmla="*/ 48 h 50"/>
                </a:gdLst>
                <a:ahLst/>
                <a:cxnLst>
                  <a:cxn ang="0">
                    <a:pos x="T0" y="T1"/>
                  </a:cxn>
                  <a:cxn ang="0">
                    <a:pos x="T2" y="T3"/>
                  </a:cxn>
                  <a:cxn ang="0">
                    <a:pos x="T4" y="T5"/>
                  </a:cxn>
                </a:cxnLst>
                <a:rect l="0" t="0" r="r" b="b"/>
                <a:pathLst>
                  <a:path w="105" h="50">
                    <a:moveTo>
                      <a:pt x="61" y="48"/>
                    </a:moveTo>
                    <a:cubicBezTo>
                      <a:pt x="0" y="45"/>
                      <a:pt x="40" y="0"/>
                      <a:pt x="61" y="0"/>
                    </a:cubicBezTo>
                    <a:cubicBezTo>
                      <a:pt x="105" y="0"/>
                      <a:pt x="92" y="50"/>
                      <a:pt x="61" y="48"/>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6">
                <a:extLst>
                  <a:ext uri="{FF2B5EF4-FFF2-40B4-BE49-F238E27FC236}">
                    <a16:creationId xmlns:a16="http://schemas.microsoft.com/office/drawing/2014/main" id="{B987BCE0-19A4-4E3C-BAF0-22C99885F553}"/>
                  </a:ext>
                </a:extLst>
              </p:cNvPr>
              <p:cNvSpPr>
                <a:spLocks/>
              </p:cNvSpPr>
              <p:nvPr/>
            </p:nvSpPr>
            <p:spPr bwMode="auto">
              <a:xfrm>
                <a:off x="4865666" y="4149266"/>
                <a:ext cx="89938" cy="156206"/>
              </a:xfrm>
              <a:custGeom>
                <a:avLst/>
                <a:gdLst>
                  <a:gd name="T0" fmla="*/ 3 w 29"/>
                  <a:gd name="T1" fmla="*/ 23 h 50"/>
                  <a:gd name="T2" fmla="*/ 14 w 29"/>
                  <a:gd name="T3" fmla="*/ 44 h 50"/>
                  <a:gd name="T4" fmla="*/ 16 w 29"/>
                  <a:gd name="T5" fmla="*/ 10 h 50"/>
                  <a:gd name="T6" fmla="*/ 3 w 29"/>
                  <a:gd name="T7" fmla="*/ 23 h 50"/>
                </a:gdLst>
                <a:ahLst/>
                <a:cxnLst>
                  <a:cxn ang="0">
                    <a:pos x="T0" y="T1"/>
                  </a:cxn>
                  <a:cxn ang="0">
                    <a:pos x="T2" y="T3"/>
                  </a:cxn>
                  <a:cxn ang="0">
                    <a:pos x="T4" y="T5"/>
                  </a:cxn>
                  <a:cxn ang="0">
                    <a:pos x="T6" y="T7"/>
                  </a:cxn>
                </a:cxnLst>
                <a:rect l="0" t="0" r="r" b="b"/>
                <a:pathLst>
                  <a:path w="29" h="50">
                    <a:moveTo>
                      <a:pt x="3" y="23"/>
                    </a:moveTo>
                    <a:cubicBezTo>
                      <a:pt x="0" y="36"/>
                      <a:pt x="4" y="50"/>
                      <a:pt x="14" y="44"/>
                    </a:cubicBezTo>
                    <a:cubicBezTo>
                      <a:pt x="22" y="38"/>
                      <a:pt x="29" y="24"/>
                      <a:pt x="16" y="10"/>
                    </a:cubicBezTo>
                    <a:cubicBezTo>
                      <a:pt x="6" y="0"/>
                      <a:pt x="4" y="18"/>
                      <a:pt x="3" y="23"/>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7">
                <a:extLst>
                  <a:ext uri="{FF2B5EF4-FFF2-40B4-BE49-F238E27FC236}">
                    <a16:creationId xmlns:a16="http://schemas.microsoft.com/office/drawing/2014/main" id="{C3065885-947A-485D-B20D-FDCD6D7296C4}"/>
                  </a:ext>
                </a:extLst>
              </p:cNvPr>
              <p:cNvSpPr>
                <a:spLocks/>
              </p:cNvSpPr>
              <p:nvPr/>
            </p:nvSpPr>
            <p:spPr bwMode="auto">
              <a:xfrm>
                <a:off x="4756795" y="3980436"/>
                <a:ext cx="59958" cy="91515"/>
              </a:xfrm>
              <a:custGeom>
                <a:avLst/>
                <a:gdLst>
                  <a:gd name="T0" fmla="*/ 16 w 19"/>
                  <a:gd name="T1" fmla="*/ 10 h 29"/>
                  <a:gd name="T2" fmla="*/ 4 w 19"/>
                  <a:gd name="T3" fmla="*/ 3 h 29"/>
                  <a:gd name="T4" fmla="*/ 16 w 19"/>
                  <a:gd name="T5" fmla="*/ 25 h 29"/>
                  <a:gd name="T6" fmla="*/ 16 w 19"/>
                  <a:gd name="T7" fmla="*/ 10 h 29"/>
                </a:gdLst>
                <a:ahLst/>
                <a:cxnLst>
                  <a:cxn ang="0">
                    <a:pos x="T0" y="T1"/>
                  </a:cxn>
                  <a:cxn ang="0">
                    <a:pos x="T2" y="T3"/>
                  </a:cxn>
                  <a:cxn ang="0">
                    <a:pos x="T4" y="T5"/>
                  </a:cxn>
                  <a:cxn ang="0">
                    <a:pos x="T6" y="T7"/>
                  </a:cxn>
                </a:cxnLst>
                <a:rect l="0" t="0" r="r" b="b"/>
                <a:pathLst>
                  <a:path w="19" h="29">
                    <a:moveTo>
                      <a:pt x="16" y="10"/>
                    </a:moveTo>
                    <a:cubicBezTo>
                      <a:pt x="11" y="0"/>
                      <a:pt x="0" y="0"/>
                      <a:pt x="4" y="3"/>
                    </a:cubicBezTo>
                    <a:cubicBezTo>
                      <a:pt x="12" y="9"/>
                      <a:pt x="14" y="29"/>
                      <a:pt x="16" y="25"/>
                    </a:cubicBezTo>
                    <a:cubicBezTo>
                      <a:pt x="19" y="18"/>
                      <a:pt x="18" y="14"/>
                      <a:pt x="16" y="10"/>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8">
                <a:extLst>
                  <a:ext uri="{FF2B5EF4-FFF2-40B4-BE49-F238E27FC236}">
                    <a16:creationId xmlns:a16="http://schemas.microsoft.com/office/drawing/2014/main" id="{2D27A43D-C3F9-4D64-9B53-AB039A9EC847}"/>
                  </a:ext>
                </a:extLst>
              </p:cNvPr>
              <p:cNvSpPr>
                <a:spLocks/>
              </p:cNvSpPr>
              <p:nvPr/>
            </p:nvSpPr>
            <p:spPr bwMode="auto">
              <a:xfrm>
                <a:off x="4651079" y="3739026"/>
                <a:ext cx="121495" cy="112027"/>
              </a:xfrm>
              <a:custGeom>
                <a:avLst/>
                <a:gdLst>
                  <a:gd name="T0" fmla="*/ 17 w 39"/>
                  <a:gd name="T1" fmla="*/ 24 h 36"/>
                  <a:gd name="T2" fmla="*/ 38 w 39"/>
                  <a:gd name="T3" fmla="*/ 26 h 36"/>
                  <a:gd name="T4" fmla="*/ 14 w 39"/>
                  <a:gd name="T5" fmla="*/ 2 h 36"/>
                  <a:gd name="T6" fmla="*/ 17 w 39"/>
                  <a:gd name="T7" fmla="*/ 24 h 36"/>
                </a:gdLst>
                <a:ahLst/>
                <a:cxnLst>
                  <a:cxn ang="0">
                    <a:pos x="T0" y="T1"/>
                  </a:cxn>
                  <a:cxn ang="0">
                    <a:pos x="T2" y="T3"/>
                  </a:cxn>
                  <a:cxn ang="0">
                    <a:pos x="T4" y="T5"/>
                  </a:cxn>
                  <a:cxn ang="0">
                    <a:pos x="T6" y="T7"/>
                  </a:cxn>
                </a:cxnLst>
                <a:rect l="0" t="0" r="r" b="b"/>
                <a:pathLst>
                  <a:path w="39" h="36">
                    <a:moveTo>
                      <a:pt x="17" y="24"/>
                    </a:moveTo>
                    <a:cubicBezTo>
                      <a:pt x="26" y="35"/>
                      <a:pt x="39" y="36"/>
                      <a:pt x="38" y="26"/>
                    </a:cubicBezTo>
                    <a:cubicBezTo>
                      <a:pt x="36" y="4"/>
                      <a:pt x="20" y="0"/>
                      <a:pt x="14" y="2"/>
                    </a:cubicBezTo>
                    <a:cubicBezTo>
                      <a:pt x="0" y="5"/>
                      <a:pt x="14" y="20"/>
                      <a:pt x="17" y="24"/>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49">
                <a:extLst>
                  <a:ext uri="{FF2B5EF4-FFF2-40B4-BE49-F238E27FC236}">
                    <a16:creationId xmlns:a16="http://schemas.microsoft.com/office/drawing/2014/main" id="{4EF45ED8-549C-4249-936C-0478ECFCB4A7}"/>
                  </a:ext>
                </a:extLst>
              </p:cNvPr>
              <p:cNvSpPr>
                <a:spLocks/>
              </p:cNvSpPr>
              <p:nvPr/>
            </p:nvSpPr>
            <p:spPr bwMode="auto">
              <a:xfrm>
                <a:off x="4427025" y="3841586"/>
                <a:ext cx="323459" cy="457575"/>
              </a:xfrm>
              <a:custGeom>
                <a:avLst/>
                <a:gdLst>
                  <a:gd name="T0" fmla="*/ 1 w 104"/>
                  <a:gd name="T1" fmla="*/ 56 h 147"/>
                  <a:gd name="T2" fmla="*/ 90 w 104"/>
                  <a:gd name="T3" fmla="*/ 143 h 147"/>
                  <a:gd name="T4" fmla="*/ 97 w 104"/>
                  <a:gd name="T5" fmla="*/ 144 h 147"/>
                  <a:gd name="T6" fmla="*/ 13 w 104"/>
                  <a:gd name="T7" fmla="*/ 54 h 147"/>
                  <a:gd name="T8" fmla="*/ 34 w 104"/>
                  <a:gd name="T9" fmla="*/ 0 h 147"/>
                  <a:gd name="T10" fmla="*/ 1 w 104"/>
                  <a:gd name="T11" fmla="*/ 56 h 147"/>
                </a:gdLst>
                <a:ahLst/>
                <a:cxnLst>
                  <a:cxn ang="0">
                    <a:pos x="T0" y="T1"/>
                  </a:cxn>
                  <a:cxn ang="0">
                    <a:pos x="T2" y="T3"/>
                  </a:cxn>
                  <a:cxn ang="0">
                    <a:pos x="T4" y="T5"/>
                  </a:cxn>
                  <a:cxn ang="0">
                    <a:pos x="T6" y="T7"/>
                  </a:cxn>
                  <a:cxn ang="0">
                    <a:pos x="T8" y="T9"/>
                  </a:cxn>
                  <a:cxn ang="0">
                    <a:pos x="T10" y="T11"/>
                  </a:cxn>
                </a:cxnLst>
                <a:rect l="0" t="0" r="r" b="b"/>
                <a:pathLst>
                  <a:path w="104" h="147">
                    <a:moveTo>
                      <a:pt x="1" y="56"/>
                    </a:moveTo>
                    <a:cubicBezTo>
                      <a:pt x="1" y="117"/>
                      <a:pt x="52" y="134"/>
                      <a:pt x="90" y="143"/>
                    </a:cubicBezTo>
                    <a:cubicBezTo>
                      <a:pt x="92" y="144"/>
                      <a:pt x="104" y="147"/>
                      <a:pt x="97" y="144"/>
                    </a:cubicBezTo>
                    <a:cubicBezTo>
                      <a:pt x="56" y="130"/>
                      <a:pt x="15" y="109"/>
                      <a:pt x="13" y="54"/>
                    </a:cubicBezTo>
                    <a:cubicBezTo>
                      <a:pt x="12" y="36"/>
                      <a:pt x="23" y="14"/>
                      <a:pt x="34" y="0"/>
                    </a:cubicBezTo>
                    <a:cubicBezTo>
                      <a:pt x="33" y="1"/>
                      <a:pt x="0" y="20"/>
                      <a:pt x="1" y="56"/>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0">
                <a:extLst>
                  <a:ext uri="{FF2B5EF4-FFF2-40B4-BE49-F238E27FC236}">
                    <a16:creationId xmlns:a16="http://schemas.microsoft.com/office/drawing/2014/main" id="{8F9E3405-10AD-4868-827F-701E904190C1}"/>
                  </a:ext>
                </a:extLst>
              </p:cNvPr>
              <p:cNvSpPr>
                <a:spLocks noEditPoints="1"/>
              </p:cNvSpPr>
              <p:nvPr/>
            </p:nvSpPr>
            <p:spPr bwMode="auto">
              <a:xfrm>
                <a:off x="4160369" y="3246739"/>
                <a:ext cx="1031911" cy="1468973"/>
              </a:xfrm>
              <a:custGeom>
                <a:avLst/>
                <a:gdLst>
                  <a:gd name="T0" fmla="*/ 150 w 332"/>
                  <a:gd name="T1" fmla="*/ 95 h 472"/>
                  <a:gd name="T2" fmla="*/ 131 w 332"/>
                  <a:gd name="T3" fmla="*/ 97 h 472"/>
                  <a:gd name="T4" fmla="*/ 89 w 332"/>
                  <a:gd name="T5" fmla="*/ 109 h 472"/>
                  <a:gd name="T6" fmla="*/ 30 w 332"/>
                  <a:gd name="T7" fmla="*/ 111 h 472"/>
                  <a:gd name="T8" fmla="*/ 80 w 332"/>
                  <a:gd name="T9" fmla="*/ 122 h 472"/>
                  <a:gd name="T10" fmla="*/ 21 w 332"/>
                  <a:gd name="T11" fmla="*/ 270 h 472"/>
                  <a:gd name="T12" fmla="*/ 172 w 332"/>
                  <a:gd name="T13" fmla="*/ 405 h 472"/>
                  <a:gd name="T14" fmla="*/ 128 w 332"/>
                  <a:gd name="T15" fmla="*/ 415 h 472"/>
                  <a:gd name="T16" fmla="*/ 147 w 332"/>
                  <a:gd name="T17" fmla="*/ 457 h 472"/>
                  <a:gd name="T18" fmla="*/ 184 w 332"/>
                  <a:gd name="T19" fmla="*/ 419 h 472"/>
                  <a:gd name="T20" fmla="*/ 182 w 332"/>
                  <a:gd name="T21" fmla="*/ 472 h 472"/>
                  <a:gd name="T22" fmla="*/ 218 w 332"/>
                  <a:gd name="T23" fmla="*/ 426 h 472"/>
                  <a:gd name="T24" fmla="*/ 317 w 332"/>
                  <a:gd name="T25" fmla="*/ 302 h 472"/>
                  <a:gd name="T26" fmla="*/ 328 w 332"/>
                  <a:gd name="T27" fmla="*/ 317 h 472"/>
                  <a:gd name="T28" fmla="*/ 323 w 332"/>
                  <a:gd name="T29" fmla="*/ 296 h 472"/>
                  <a:gd name="T30" fmla="*/ 277 w 332"/>
                  <a:gd name="T31" fmla="*/ 139 h 472"/>
                  <a:gd name="T32" fmla="*/ 255 w 332"/>
                  <a:gd name="T33" fmla="*/ 122 h 472"/>
                  <a:gd name="T34" fmla="*/ 220 w 332"/>
                  <a:gd name="T35" fmla="*/ 107 h 472"/>
                  <a:gd name="T36" fmla="*/ 208 w 332"/>
                  <a:gd name="T37" fmla="*/ 102 h 472"/>
                  <a:gd name="T38" fmla="*/ 169 w 332"/>
                  <a:gd name="T39" fmla="*/ 46 h 472"/>
                  <a:gd name="T40" fmla="*/ 193 w 332"/>
                  <a:gd name="T41" fmla="*/ 422 h 472"/>
                  <a:gd name="T42" fmla="*/ 297 w 332"/>
                  <a:gd name="T43" fmla="*/ 334 h 472"/>
                  <a:gd name="T44" fmla="*/ 185 w 332"/>
                  <a:gd name="T45" fmla="*/ 116 h 472"/>
                  <a:gd name="T46" fmla="*/ 198 w 332"/>
                  <a:gd name="T47" fmla="*/ 119 h 472"/>
                  <a:gd name="T48" fmla="*/ 196 w 332"/>
                  <a:gd name="T49" fmla="*/ 125 h 472"/>
                  <a:gd name="T50" fmla="*/ 204 w 332"/>
                  <a:gd name="T51" fmla="*/ 131 h 472"/>
                  <a:gd name="T52" fmla="*/ 215 w 332"/>
                  <a:gd name="T53" fmla="*/ 134 h 472"/>
                  <a:gd name="T54" fmla="*/ 219 w 332"/>
                  <a:gd name="T55" fmla="*/ 138 h 472"/>
                  <a:gd name="T56" fmla="*/ 225 w 332"/>
                  <a:gd name="T57" fmla="*/ 143 h 472"/>
                  <a:gd name="T58" fmla="*/ 228 w 332"/>
                  <a:gd name="T59" fmla="*/ 146 h 472"/>
                  <a:gd name="T60" fmla="*/ 218 w 332"/>
                  <a:gd name="T61" fmla="*/ 162 h 472"/>
                  <a:gd name="T62" fmla="*/ 233 w 332"/>
                  <a:gd name="T63" fmla="*/ 151 h 472"/>
                  <a:gd name="T64" fmla="*/ 236 w 332"/>
                  <a:gd name="T65" fmla="*/ 155 h 472"/>
                  <a:gd name="T66" fmla="*/ 242 w 332"/>
                  <a:gd name="T67" fmla="*/ 163 h 472"/>
                  <a:gd name="T68" fmla="*/ 244 w 332"/>
                  <a:gd name="T69" fmla="*/ 170 h 472"/>
                  <a:gd name="T70" fmla="*/ 251 w 332"/>
                  <a:gd name="T71" fmla="*/ 176 h 472"/>
                  <a:gd name="T72" fmla="*/ 256 w 332"/>
                  <a:gd name="T73" fmla="*/ 185 h 472"/>
                  <a:gd name="T74" fmla="*/ 255 w 332"/>
                  <a:gd name="T75" fmla="*/ 191 h 472"/>
                  <a:gd name="T76" fmla="*/ 271 w 332"/>
                  <a:gd name="T77" fmla="*/ 201 h 472"/>
                  <a:gd name="T78" fmla="*/ 283 w 332"/>
                  <a:gd name="T79" fmla="*/ 214 h 472"/>
                  <a:gd name="T80" fmla="*/ 281 w 332"/>
                  <a:gd name="T81" fmla="*/ 231 h 472"/>
                  <a:gd name="T82" fmla="*/ 294 w 332"/>
                  <a:gd name="T83" fmla="*/ 234 h 472"/>
                  <a:gd name="T84" fmla="*/ 289 w 332"/>
                  <a:gd name="T85" fmla="*/ 244 h 472"/>
                  <a:gd name="T86" fmla="*/ 297 w 332"/>
                  <a:gd name="T87" fmla="*/ 251 h 472"/>
                  <a:gd name="T88" fmla="*/ 301 w 332"/>
                  <a:gd name="T89" fmla="*/ 261 h 472"/>
                  <a:gd name="T90" fmla="*/ 302 w 332"/>
                  <a:gd name="T91" fmla="*/ 264 h 472"/>
                  <a:gd name="T92" fmla="*/ 295 w 332"/>
                  <a:gd name="T93" fmla="*/ 269 h 472"/>
                  <a:gd name="T94" fmla="*/ 304 w 332"/>
                  <a:gd name="T95" fmla="*/ 274 h 472"/>
                  <a:gd name="T96" fmla="*/ 307 w 332"/>
                  <a:gd name="T97" fmla="*/ 277 h 472"/>
                  <a:gd name="T98" fmla="*/ 293 w 332"/>
                  <a:gd name="T99" fmla="*/ 288 h 472"/>
                  <a:gd name="T100" fmla="*/ 308 w 332"/>
                  <a:gd name="T101" fmla="*/ 291 h 472"/>
                  <a:gd name="T102" fmla="*/ 300 w 332"/>
                  <a:gd name="T103" fmla="*/ 307 h 472"/>
                  <a:gd name="T104" fmla="*/ 300 w 332"/>
                  <a:gd name="T105" fmla="*/ 310 h 472"/>
                  <a:gd name="T106" fmla="*/ 300 w 332"/>
                  <a:gd name="T107" fmla="*/ 317 h 472"/>
                  <a:gd name="T108" fmla="*/ 250 w 332"/>
                  <a:gd name="T109" fmla="*/ 374 h 472"/>
                  <a:gd name="T110" fmla="*/ 142 w 332"/>
                  <a:gd name="T111" fmla="*/ 392 h 472"/>
                  <a:gd name="T112" fmla="*/ 164 w 332"/>
                  <a:gd name="T113" fmla="*/ 118 h 472"/>
                  <a:gd name="T114" fmla="*/ 305 w 332"/>
                  <a:gd name="T115" fmla="*/ 337 h 472"/>
                  <a:gd name="T116" fmla="*/ 330 w 332"/>
                  <a:gd name="T117" fmla="*/ 322 h 472"/>
                  <a:gd name="T118" fmla="*/ 22 w 332"/>
                  <a:gd name="T119" fmla="*/ 107 h 472"/>
                  <a:gd name="T120" fmla="*/ 277 w 332"/>
                  <a:gd name="T121" fmla="*/ 139 h 472"/>
                  <a:gd name="T122" fmla="*/ 330 w 332"/>
                  <a:gd name="T123" fmla="*/ 312 h 472"/>
                  <a:gd name="T124" fmla="*/ 205 w 332"/>
                  <a:gd name="T125" fmla="*/ 7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472">
                    <a:moveTo>
                      <a:pt x="111" y="18"/>
                    </a:moveTo>
                    <a:cubicBezTo>
                      <a:pt x="101" y="23"/>
                      <a:pt x="109" y="40"/>
                      <a:pt x="121" y="57"/>
                    </a:cubicBezTo>
                    <a:cubicBezTo>
                      <a:pt x="112" y="51"/>
                      <a:pt x="102" y="48"/>
                      <a:pt x="91" y="51"/>
                    </a:cubicBezTo>
                    <a:cubicBezTo>
                      <a:pt x="91" y="51"/>
                      <a:pt x="92" y="93"/>
                      <a:pt x="150" y="95"/>
                    </a:cubicBezTo>
                    <a:cubicBezTo>
                      <a:pt x="145" y="95"/>
                      <a:pt x="139" y="96"/>
                      <a:pt x="134" y="97"/>
                    </a:cubicBezTo>
                    <a:cubicBezTo>
                      <a:pt x="134" y="97"/>
                      <a:pt x="133" y="97"/>
                      <a:pt x="133" y="97"/>
                    </a:cubicBezTo>
                    <a:cubicBezTo>
                      <a:pt x="132" y="97"/>
                      <a:pt x="131" y="97"/>
                      <a:pt x="129" y="98"/>
                    </a:cubicBezTo>
                    <a:cubicBezTo>
                      <a:pt x="130" y="98"/>
                      <a:pt x="130" y="98"/>
                      <a:pt x="131" y="97"/>
                    </a:cubicBezTo>
                    <a:cubicBezTo>
                      <a:pt x="120" y="100"/>
                      <a:pt x="110" y="102"/>
                      <a:pt x="100" y="105"/>
                    </a:cubicBezTo>
                    <a:cubicBezTo>
                      <a:pt x="89" y="105"/>
                      <a:pt x="76" y="102"/>
                      <a:pt x="65" y="93"/>
                    </a:cubicBezTo>
                    <a:cubicBezTo>
                      <a:pt x="65" y="93"/>
                      <a:pt x="70" y="107"/>
                      <a:pt x="94" y="107"/>
                    </a:cubicBezTo>
                    <a:cubicBezTo>
                      <a:pt x="92" y="108"/>
                      <a:pt x="91" y="108"/>
                      <a:pt x="89" y="109"/>
                    </a:cubicBezTo>
                    <a:cubicBezTo>
                      <a:pt x="75" y="109"/>
                      <a:pt x="59" y="106"/>
                      <a:pt x="46" y="95"/>
                    </a:cubicBezTo>
                    <a:cubicBezTo>
                      <a:pt x="46" y="95"/>
                      <a:pt x="52" y="113"/>
                      <a:pt x="83" y="112"/>
                    </a:cubicBezTo>
                    <a:cubicBezTo>
                      <a:pt x="78" y="114"/>
                      <a:pt x="73" y="116"/>
                      <a:pt x="69" y="119"/>
                    </a:cubicBezTo>
                    <a:cubicBezTo>
                      <a:pt x="53" y="120"/>
                      <a:pt x="38" y="115"/>
                      <a:pt x="30" y="111"/>
                    </a:cubicBezTo>
                    <a:cubicBezTo>
                      <a:pt x="44" y="118"/>
                      <a:pt x="55" y="121"/>
                      <a:pt x="64" y="122"/>
                    </a:cubicBezTo>
                    <a:cubicBezTo>
                      <a:pt x="28" y="145"/>
                      <a:pt x="23" y="174"/>
                      <a:pt x="25" y="176"/>
                    </a:cubicBezTo>
                    <a:cubicBezTo>
                      <a:pt x="24" y="175"/>
                      <a:pt x="41" y="143"/>
                      <a:pt x="78" y="122"/>
                    </a:cubicBezTo>
                    <a:cubicBezTo>
                      <a:pt x="79" y="122"/>
                      <a:pt x="79" y="122"/>
                      <a:pt x="80" y="122"/>
                    </a:cubicBezTo>
                    <a:cubicBezTo>
                      <a:pt x="68" y="130"/>
                      <a:pt x="55" y="140"/>
                      <a:pt x="43" y="154"/>
                    </a:cubicBezTo>
                    <a:cubicBezTo>
                      <a:pt x="43" y="154"/>
                      <a:pt x="73" y="122"/>
                      <a:pt x="119" y="107"/>
                    </a:cubicBezTo>
                    <a:cubicBezTo>
                      <a:pt x="120" y="107"/>
                      <a:pt x="120" y="107"/>
                      <a:pt x="120" y="107"/>
                    </a:cubicBezTo>
                    <a:cubicBezTo>
                      <a:pt x="74" y="126"/>
                      <a:pt x="0" y="172"/>
                      <a:pt x="21" y="270"/>
                    </a:cubicBezTo>
                    <a:cubicBezTo>
                      <a:pt x="34" y="338"/>
                      <a:pt x="93" y="391"/>
                      <a:pt x="161" y="404"/>
                    </a:cubicBezTo>
                    <a:cubicBezTo>
                      <a:pt x="161" y="404"/>
                      <a:pt x="161" y="404"/>
                      <a:pt x="161" y="404"/>
                    </a:cubicBezTo>
                    <a:cubicBezTo>
                      <a:pt x="132" y="407"/>
                      <a:pt x="111" y="404"/>
                      <a:pt x="111" y="404"/>
                    </a:cubicBezTo>
                    <a:cubicBezTo>
                      <a:pt x="134" y="407"/>
                      <a:pt x="154" y="407"/>
                      <a:pt x="172" y="405"/>
                    </a:cubicBezTo>
                    <a:cubicBezTo>
                      <a:pt x="180" y="406"/>
                      <a:pt x="187" y="406"/>
                      <a:pt x="194" y="406"/>
                    </a:cubicBezTo>
                    <a:cubicBezTo>
                      <a:pt x="189" y="407"/>
                      <a:pt x="184" y="408"/>
                      <a:pt x="179" y="408"/>
                    </a:cubicBezTo>
                    <a:cubicBezTo>
                      <a:pt x="116" y="418"/>
                      <a:pt x="56" y="395"/>
                      <a:pt x="27" y="353"/>
                    </a:cubicBezTo>
                    <a:cubicBezTo>
                      <a:pt x="47" y="385"/>
                      <a:pt x="84" y="408"/>
                      <a:pt x="128" y="415"/>
                    </a:cubicBezTo>
                    <a:cubicBezTo>
                      <a:pt x="119" y="415"/>
                      <a:pt x="113" y="414"/>
                      <a:pt x="112" y="414"/>
                    </a:cubicBezTo>
                    <a:cubicBezTo>
                      <a:pt x="121" y="415"/>
                      <a:pt x="130" y="416"/>
                      <a:pt x="139" y="416"/>
                    </a:cubicBezTo>
                    <a:cubicBezTo>
                      <a:pt x="152" y="417"/>
                      <a:pt x="165" y="417"/>
                      <a:pt x="178" y="416"/>
                    </a:cubicBezTo>
                    <a:cubicBezTo>
                      <a:pt x="143" y="433"/>
                      <a:pt x="147" y="457"/>
                      <a:pt x="147" y="457"/>
                    </a:cubicBezTo>
                    <a:cubicBezTo>
                      <a:pt x="155" y="436"/>
                      <a:pt x="170" y="423"/>
                      <a:pt x="185" y="415"/>
                    </a:cubicBezTo>
                    <a:cubicBezTo>
                      <a:pt x="186" y="414"/>
                      <a:pt x="186" y="414"/>
                      <a:pt x="186" y="414"/>
                    </a:cubicBezTo>
                    <a:cubicBezTo>
                      <a:pt x="154" y="434"/>
                      <a:pt x="166" y="455"/>
                      <a:pt x="166" y="455"/>
                    </a:cubicBezTo>
                    <a:cubicBezTo>
                      <a:pt x="167" y="439"/>
                      <a:pt x="175" y="428"/>
                      <a:pt x="184" y="419"/>
                    </a:cubicBezTo>
                    <a:cubicBezTo>
                      <a:pt x="181" y="424"/>
                      <a:pt x="179" y="433"/>
                      <a:pt x="180" y="446"/>
                    </a:cubicBezTo>
                    <a:cubicBezTo>
                      <a:pt x="179" y="439"/>
                      <a:pt x="181" y="423"/>
                      <a:pt x="193" y="413"/>
                    </a:cubicBezTo>
                    <a:cubicBezTo>
                      <a:pt x="192" y="415"/>
                      <a:pt x="190" y="419"/>
                      <a:pt x="191" y="425"/>
                    </a:cubicBezTo>
                    <a:cubicBezTo>
                      <a:pt x="179" y="446"/>
                      <a:pt x="182" y="472"/>
                      <a:pt x="182" y="472"/>
                    </a:cubicBezTo>
                    <a:cubicBezTo>
                      <a:pt x="209" y="458"/>
                      <a:pt x="210" y="445"/>
                      <a:pt x="206" y="435"/>
                    </a:cubicBezTo>
                    <a:cubicBezTo>
                      <a:pt x="215" y="441"/>
                      <a:pt x="228" y="448"/>
                      <a:pt x="231" y="468"/>
                    </a:cubicBezTo>
                    <a:cubicBezTo>
                      <a:pt x="231" y="464"/>
                      <a:pt x="255" y="467"/>
                      <a:pt x="241" y="443"/>
                    </a:cubicBezTo>
                    <a:cubicBezTo>
                      <a:pt x="235" y="433"/>
                      <a:pt x="226" y="429"/>
                      <a:pt x="218" y="426"/>
                    </a:cubicBezTo>
                    <a:cubicBezTo>
                      <a:pt x="230" y="429"/>
                      <a:pt x="246" y="428"/>
                      <a:pt x="259" y="416"/>
                    </a:cubicBezTo>
                    <a:cubicBezTo>
                      <a:pt x="259" y="416"/>
                      <a:pt x="212" y="401"/>
                      <a:pt x="199" y="415"/>
                    </a:cubicBezTo>
                    <a:cubicBezTo>
                      <a:pt x="199" y="414"/>
                      <a:pt x="200" y="413"/>
                      <a:pt x="201" y="411"/>
                    </a:cubicBezTo>
                    <a:cubicBezTo>
                      <a:pt x="259" y="396"/>
                      <a:pt x="304" y="351"/>
                      <a:pt x="317" y="302"/>
                    </a:cubicBezTo>
                    <a:cubicBezTo>
                      <a:pt x="318" y="299"/>
                      <a:pt x="319" y="297"/>
                      <a:pt x="320" y="295"/>
                    </a:cubicBezTo>
                    <a:cubicBezTo>
                      <a:pt x="319" y="313"/>
                      <a:pt x="311" y="328"/>
                      <a:pt x="305" y="337"/>
                    </a:cubicBezTo>
                    <a:cubicBezTo>
                      <a:pt x="314" y="323"/>
                      <a:pt x="319" y="312"/>
                      <a:pt x="322" y="303"/>
                    </a:cubicBezTo>
                    <a:cubicBezTo>
                      <a:pt x="323" y="307"/>
                      <a:pt x="325" y="312"/>
                      <a:pt x="328" y="317"/>
                    </a:cubicBezTo>
                    <a:cubicBezTo>
                      <a:pt x="326" y="313"/>
                      <a:pt x="323" y="307"/>
                      <a:pt x="323" y="299"/>
                    </a:cubicBezTo>
                    <a:cubicBezTo>
                      <a:pt x="323" y="299"/>
                      <a:pt x="323" y="298"/>
                      <a:pt x="323" y="297"/>
                    </a:cubicBezTo>
                    <a:cubicBezTo>
                      <a:pt x="324" y="301"/>
                      <a:pt x="326" y="304"/>
                      <a:pt x="328" y="308"/>
                    </a:cubicBezTo>
                    <a:cubicBezTo>
                      <a:pt x="326" y="305"/>
                      <a:pt x="324" y="301"/>
                      <a:pt x="323" y="296"/>
                    </a:cubicBezTo>
                    <a:cubicBezTo>
                      <a:pt x="332" y="269"/>
                      <a:pt x="329" y="243"/>
                      <a:pt x="324" y="223"/>
                    </a:cubicBezTo>
                    <a:cubicBezTo>
                      <a:pt x="323" y="215"/>
                      <a:pt x="320" y="206"/>
                      <a:pt x="317" y="198"/>
                    </a:cubicBezTo>
                    <a:cubicBezTo>
                      <a:pt x="317" y="197"/>
                      <a:pt x="316" y="196"/>
                      <a:pt x="316" y="194"/>
                    </a:cubicBezTo>
                    <a:cubicBezTo>
                      <a:pt x="306" y="169"/>
                      <a:pt x="283" y="144"/>
                      <a:pt x="277" y="139"/>
                    </a:cubicBezTo>
                    <a:cubicBezTo>
                      <a:pt x="278" y="139"/>
                      <a:pt x="278" y="140"/>
                      <a:pt x="278" y="140"/>
                    </a:cubicBezTo>
                    <a:cubicBezTo>
                      <a:pt x="275" y="137"/>
                      <a:pt x="273" y="135"/>
                      <a:pt x="269" y="133"/>
                    </a:cubicBezTo>
                    <a:cubicBezTo>
                      <a:pt x="269" y="132"/>
                      <a:pt x="268" y="132"/>
                      <a:pt x="267" y="131"/>
                    </a:cubicBezTo>
                    <a:cubicBezTo>
                      <a:pt x="263" y="128"/>
                      <a:pt x="259" y="125"/>
                      <a:pt x="255" y="122"/>
                    </a:cubicBezTo>
                    <a:cubicBezTo>
                      <a:pt x="253" y="121"/>
                      <a:pt x="252" y="120"/>
                      <a:pt x="251" y="120"/>
                    </a:cubicBezTo>
                    <a:cubicBezTo>
                      <a:pt x="241" y="114"/>
                      <a:pt x="232" y="111"/>
                      <a:pt x="225" y="109"/>
                    </a:cubicBezTo>
                    <a:cubicBezTo>
                      <a:pt x="215" y="102"/>
                      <a:pt x="209" y="91"/>
                      <a:pt x="207" y="84"/>
                    </a:cubicBezTo>
                    <a:cubicBezTo>
                      <a:pt x="211" y="95"/>
                      <a:pt x="215" y="103"/>
                      <a:pt x="220" y="107"/>
                    </a:cubicBezTo>
                    <a:cubicBezTo>
                      <a:pt x="219" y="107"/>
                      <a:pt x="219" y="107"/>
                      <a:pt x="218" y="107"/>
                    </a:cubicBezTo>
                    <a:cubicBezTo>
                      <a:pt x="217" y="106"/>
                      <a:pt x="215" y="105"/>
                      <a:pt x="214" y="104"/>
                    </a:cubicBezTo>
                    <a:cubicBezTo>
                      <a:pt x="203" y="96"/>
                      <a:pt x="197" y="84"/>
                      <a:pt x="195" y="77"/>
                    </a:cubicBezTo>
                    <a:cubicBezTo>
                      <a:pt x="199" y="89"/>
                      <a:pt x="203" y="97"/>
                      <a:pt x="208" y="102"/>
                    </a:cubicBezTo>
                    <a:cubicBezTo>
                      <a:pt x="206" y="101"/>
                      <a:pt x="203" y="101"/>
                      <a:pt x="201" y="100"/>
                    </a:cubicBezTo>
                    <a:cubicBezTo>
                      <a:pt x="188" y="97"/>
                      <a:pt x="174" y="95"/>
                      <a:pt x="160" y="95"/>
                    </a:cubicBezTo>
                    <a:cubicBezTo>
                      <a:pt x="160" y="95"/>
                      <a:pt x="160" y="95"/>
                      <a:pt x="160" y="95"/>
                    </a:cubicBezTo>
                    <a:cubicBezTo>
                      <a:pt x="206" y="70"/>
                      <a:pt x="169" y="46"/>
                      <a:pt x="169" y="46"/>
                    </a:cubicBezTo>
                    <a:cubicBezTo>
                      <a:pt x="158" y="62"/>
                      <a:pt x="157" y="83"/>
                      <a:pt x="158" y="92"/>
                    </a:cubicBezTo>
                    <a:cubicBezTo>
                      <a:pt x="133" y="55"/>
                      <a:pt x="146" y="0"/>
                      <a:pt x="111" y="18"/>
                    </a:cubicBezTo>
                    <a:close/>
                    <a:moveTo>
                      <a:pt x="193" y="419"/>
                    </a:moveTo>
                    <a:cubicBezTo>
                      <a:pt x="193" y="420"/>
                      <a:pt x="193" y="421"/>
                      <a:pt x="193" y="422"/>
                    </a:cubicBezTo>
                    <a:cubicBezTo>
                      <a:pt x="193" y="422"/>
                      <a:pt x="193" y="422"/>
                      <a:pt x="193" y="422"/>
                    </a:cubicBezTo>
                    <a:cubicBezTo>
                      <a:pt x="193" y="421"/>
                      <a:pt x="193" y="420"/>
                      <a:pt x="193" y="419"/>
                    </a:cubicBezTo>
                    <a:close/>
                    <a:moveTo>
                      <a:pt x="257" y="377"/>
                    </a:moveTo>
                    <a:cubicBezTo>
                      <a:pt x="275" y="362"/>
                      <a:pt x="288" y="348"/>
                      <a:pt x="297" y="334"/>
                    </a:cubicBezTo>
                    <a:cubicBezTo>
                      <a:pt x="287" y="350"/>
                      <a:pt x="274" y="365"/>
                      <a:pt x="257" y="377"/>
                    </a:cubicBezTo>
                    <a:close/>
                    <a:moveTo>
                      <a:pt x="181" y="116"/>
                    </a:moveTo>
                    <a:cubicBezTo>
                      <a:pt x="175" y="119"/>
                      <a:pt x="169" y="122"/>
                      <a:pt x="164" y="126"/>
                    </a:cubicBezTo>
                    <a:cubicBezTo>
                      <a:pt x="171" y="122"/>
                      <a:pt x="178" y="118"/>
                      <a:pt x="185" y="116"/>
                    </a:cubicBezTo>
                    <a:cubicBezTo>
                      <a:pt x="187" y="116"/>
                      <a:pt x="188" y="116"/>
                      <a:pt x="190" y="116"/>
                    </a:cubicBezTo>
                    <a:cubicBezTo>
                      <a:pt x="187" y="121"/>
                      <a:pt x="187" y="121"/>
                      <a:pt x="187" y="121"/>
                    </a:cubicBezTo>
                    <a:cubicBezTo>
                      <a:pt x="196" y="118"/>
                      <a:pt x="196" y="118"/>
                      <a:pt x="196" y="118"/>
                    </a:cubicBezTo>
                    <a:cubicBezTo>
                      <a:pt x="197" y="118"/>
                      <a:pt x="197" y="119"/>
                      <a:pt x="198" y="119"/>
                    </a:cubicBezTo>
                    <a:cubicBezTo>
                      <a:pt x="197" y="123"/>
                      <a:pt x="197" y="123"/>
                      <a:pt x="197" y="123"/>
                    </a:cubicBezTo>
                    <a:cubicBezTo>
                      <a:pt x="194" y="125"/>
                      <a:pt x="191" y="126"/>
                      <a:pt x="188" y="128"/>
                    </a:cubicBezTo>
                    <a:cubicBezTo>
                      <a:pt x="191" y="127"/>
                      <a:pt x="193" y="125"/>
                      <a:pt x="196" y="124"/>
                    </a:cubicBezTo>
                    <a:cubicBezTo>
                      <a:pt x="196" y="125"/>
                      <a:pt x="196" y="125"/>
                      <a:pt x="196" y="125"/>
                    </a:cubicBezTo>
                    <a:cubicBezTo>
                      <a:pt x="203" y="124"/>
                      <a:pt x="203" y="124"/>
                      <a:pt x="203" y="124"/>
                    </a:cubicBezTo>
                    <a:cubicBezTo>
                      <a:pt x="204" y="125"/>
                      <a:pt x="205" y="125"/>
                      <a:pt x="206" y="126"/>
                    </a:cubicBezTo>
                    <a:cubicBezTo>
                      <a:pt x="205" y="131"/>
                      <a:pt x="205" y="131"/>
                      <a:pt x="205" y="131"/>
                    </a:cubicBezTo>
                    <a:cubicBezTo>
                      <a:pt x="205" y="131"/>
                      <a:pt x="204" y="131"/>
                      <a:pt x="204" y="131"/>
                    </a:cubicBezTo>
                    <a:cubicBezTo>
                      <a:pt x="204" y="131"/>
                      <a:pt x="204" y="131"/>
                      <a:pt x="205" y="131"/>
                    </a:cubicBezTo>
                    <a:cubicBezTo>
                      <a:pt x="204" y="134"/>
                      <a:pt x="204" y="134"/>
                      <a:pt x="204" y="134"/>
                    </a:cubicBezTo>
                    <a:cubicBezTo>
                      <a:pt x="213" y="132"/>
                      <a:pt x="213" y="132"/>
                      <a:pt x="213" y="132"/>
                    </a:cubicBezTo>
                    <a:cubicBezTo>
                      <a:pt x="214" y="133"/>
                      <a:pt x="214" y="133"/>
                      <a:pt x="215" y="134"/>
                    </a:cubicBezTo>
                    <a:cubicBezTo>
                      <a:pt x="214" y="139"/>
                      <a:pt x="214" y="139"/>
                      <a:pt x="214" y="139"/>
                    </a:cubicBezTo>
                    <a:cubicBezTo>
                      <a:pt x="216" y="138"/>
                      <a:pt x="216" y="138"/>
                      <a:pt x="216" y="138"/>
                    </a:cubicBezTo>
                    <a:cubicBezTo>
                      <a:pt x="209" y="143"/>
                      <a:pt x="210" y="147"/>
                      <a:pt x="210" y="147"/>
                    </a:cubicBezTo>
                    <a:cubicBezTo>
                      <a:pt x="211" y="142"/>
                      <a:pt x="214" y="139"/>
                      <a:pt x="219" y="138"/>
                    </a:cubicBezTo>
                    <a:cubicBezTo>
                      <a:pt x="220" y="139"/>
                      <a:pt x="221" y="139"/>
                      <a:pt x="221" y="140"/>
                    </a:cubicBezTo>
                    <a:cubicBezTo>
                      <a:pt x="220" y="144"/>
                      <a:pt x="220" y="144"/>
                      <a:pt x="220" y="144"/>
                    </a:cubicBezTo>
                    <a:cubicBezTo>
                      <a:pt x="214" y="149"/>
                      <a:pt x="215" y="153"/>
                      <a:pt x="215" y="153"/>
                    </a:cubicBezTo>
                    <a:cubicBezTo>
                      <a:pt x="216" y="147"/>
                      <a:pt x="220" y="145"/>
                      <a:pt x="225" y="143"/>
                    </a:cubicBezTo>
                    <a:cubicBezTo>
                      <a:pt x="225" y="143"/>
                      <a:pt x="225" y="143"/>
                      <a:pt x="225" y="143"/>
                    </a:cubicBezTo>
                    <a:cubicBezTo>
                      <a:pt x="223" y="148"/>
                      <a:pt x="223" y="148"/>
                      <a:pt x="223" y="148"/>
                    </a:cubicBezTo>
                    <a:cubicBezTo>
                      <a:pt x="227" y="146"/>
                      <a:pt x="227" y="146"/>
                      <a:pt x="227" y="146"/>
                    </a:cubicBezTo>
                    <a:cubicBezTo>
                      <a:pt x="227" y="146"/>
                      <a:pt x="227" y="146"/>
                      <a:pt x="228" y="146"/>
                    </a:cubicBezTo>
                    <a:cubicBezTo>
                      <a:pt x="216" y="152"/>
                      <a:pt x="217" y="158"/>
                      <a:pt x="217" y="158"/>
                    </a:cubicBezTo>
                    <a:cubicBezTo>
                      <a:pt x="218" y="152"/>
                      <a:pt x="223" y="149"/>
                      <a:pt x="229" y="148"/>
                    </a:cubicBezTo>
                    <a:cubicBezTo>
                      <a:pt x="227" y="151"/>
                      <a:pt x="227" y="151"/>
                      <a:pt x="227" y="151"/>
                    </a:cubicBezTo>
                    <a:cubicBezTo>
                      <a:pt x="217" y="157"/>
                      <a:pt x="218" y="162"/>
                      <a:pt x="218" y="162"/>
                    </a:cubicBezTo>
                    <a:cubicBezTo>
                      <a:pt x="219" y="157"/>
                      <a:pt x="222" y="155"/>
                      <a:pt x="226" y="153"/>
                    </a:cubicBezTo>
                    <a:cubicBezTo>
                      <a:pt x="225" y="154"/>
                      <a:pt x="225" y="154"/>
                      <a:pt x="225" y="154"/>
                    </a:cubicBezTo>
                    <a:cubicBezTo>
                      <a:pt x="231" y="152"/>
                      <a:pt x="231" y="152"/>
                      <a:pt x="231" y="152"/>
                    </a:cubicBezTo>
                    <a:cubicBezTo>
                      <a:pt x="232" y="152"/>
                      <a:pt x="232" y="151"/>
                      <a:pt x="233" y="151"/>
                    </a:cubicBezTo>
                    <a:cubicBezTo>
                      <a:pt x="233" y="152"/>
                      <a:pt x="233" y="152"/>
                      <a:pt x="234" y="152"/>
                    </a:cubicBezTo>
                    <a:cubicBezTo>
                      <a:pt x="229" y="157"/>
                      <a:pt x="229" y="157"/>
                      <a:pt x="229" y="157"/>
                    </a:cubicBezTo>
                    <a:cubicBezTo>
                      <a:pt x="235" y="154"/>
                      <a:pt x="235" y="154"/>
                      <a:pt x="235" y="154"/>
                    </a:cubicBezTo>
                    <a:cubicBezTo>
                      <a:pt x="236" y="154"/>
                      <a:pt x="236" y="154"/>
                      <a:pt x="236" y="155"/>
                    </a:cubicBezTo>
                    <a:cubicBezTo>
                      <a:pt x="232" y="157"/>
                      <a:pt x="232" y="157"/>
                      <a:pt x="232" y="157"/>
                    </a:cubicBezTo>
                    <a:cubicBezTo>
                      <a:pt x="237" y="158"/>
                      <a:pt x="237" y="158"/>
                      <a:pt x="237" y="158"/>
                    </a:cubicBezTo>
                    <a:cubicBezTo>
                      <a:pt x="234" y="160"/>
                      <a:pt x="231" y="162"/>
                      <a:pt x="228" y="162"/>
                    </a:cubicBezTo>
                    <a:cubicBezTo>
                      <a:pt x="228" y="162"/>
                      <a:pt x="234" y="165"/>
                      <a:pt x="242" y="163"/>
                    </a:cubicBezTo>
                    <a:cubicBezTo>
                      <a:pt x="240" y="168"/>
                      <a:pt x="240" y="168"/>
                      <a:pt x="240" y="168"/>
                    </a:cubicBezTo>
                    <a:cubicBezTo>
                      <a:pt x="246" y="165"/>
                      <a:pt x="246" y="165"/>
                      <a:pt x="246" y="165"/>
                    </a:cubicBezTo>
                    <a:cubicBezTo>
                      <a:pt x="246" y="166"/>
                      <a:pt x="247" y="166"/>
                      <a:pt x="247" y="166"/>
                    </a:cubicBezTo>
                    <a:cubicBezTo>
                      <a:pt x="244" y="170"/>
                      <a:pt x="244" y="170"/>
                      <a:pt x="244" y="170"/>
                    </a:cubicBezTo>
                    <a:cubicBezTo>
                      <a:pt x="250" y="169"/>
                      <a:pt x="250" y="169"/>
                      <a:pt x="250" y="169"/>
                    </a:cubicBezTo>
                    <a:cubicBezTo>
                      <a:pt x="250" y="169"/>
                      <a:pt x="250" y="169"/>
                      <a:pt x="250" y="169"/>
                    </a:cubicBezTo>
                    <a:cubicBezTo>
                      <a:pt x="248" y="172"/>
                      <a:pt x="246" y="174"/>
                      <a:pt x="243" y="174"/>
                    </a:cubicBezTo>
                    <a:cubicBezTo>
                      <a:pt x="243" y="174"/>
                      <a:pt x="247" y="175"/>
                      <a:pt x="251" y="176"/>
                    </a:cubicBezTo>
                    <a:cubicBezTo>
                      <a:pt x="250" y="179"/>
                      <a:pt x="250" y="179"/>
                      <a:pt x="250" y="179"/>
                    </a:cubicBezTo>
                    <a:cubicBezTo>
                      <a:pt x="258" y="179"/>
                      <a:pt x="258" y="179"/>
                      <a:pt x="258" y="179"/>
                    </a:cubicBezTo>
                    <a:cubicBezTo>
                      <a:pt x="258" y="180"/>
                      <a:pt x="259" y="180"/>
                      <a:pt x="260" y="181"/>
                    </a:cubicBezTo>
                    <a:cubicBezTo>
                      <a:pt x="256" y="185"/>
                      <a:pt x="256" y="185"/>
                      <a:pt x="256" y="185"/>
                    </a:cubicBezTo>
                    <a:cubicBezTo>
                      <a:pt x="259" y="185"/>
                      <a:pt x="259" y="185"/>
                      <a:pt x="259" y="185"/>
                    </a:cubicBezTo>
                    <a:cubicBezTo>
                      <a:pt x="245" y="191"/>
                      <a:pt x="247" y="197"/>
                      <a:pt x="247" y="197"/>
                    </a:cubicBezTo>
                    <a:cubicBezTo>
                      <a:pt x="247" y="190"/>
                      <a:pt x="254" y="188"/>
                      <a:pt x="261" y="187"/>
                    </a:cubicBezTo>
                    <a:cubicBezTo>
                      <a:pt x="255" y="191"/>
                      <a:pt x="255" y="191"/>
                      <a:pt x="255" y="191"/>
                    </a:cubicBezTo>
                    <a:cubicBezTo>
                      <a:pt x="267" y="191"/>
                      <a:pt x="267" y="191"/>
                      <a:pt x="267" y="191"/>
                    </a:cubicBezTo>
                    <a:cubicBezTo>
                      <a:pt x="267" y="191"/>
                      <a:pt x="268" y="192"/>
                      <a:pt x="268" y="192"/>
                    </a:cubicBezTo>
                    <a:cubicBezTo>
                      <a:pt x="259" y="193"/>
                      <a:pt x="259" y="193"/>
                      <a:pt x="259" y="193"/>
                    </a:cubicBezTo>
                    <a:cubicBezTo>
                      <a:pt x="259" y="193"/>
                      <a:pt x="266" y="198"/>
                      <a:pt x="271" y="201"/>
                    </a:cubicBezTo>
                    <a:cubicBezTo>
                      <a:pt x="270" y="203"/>
                      <a:pt x="266" y="202"/>
                      <a:pt x="260" y="200"/>
                    </a:cubicBezTo>
                    <a:cubicBezTo>
                      <a:pt x="260" y="200"/>
                      <a:pt x="269" y="205"/>
                      <a:pt x="277" y="208"/>
                    </a:cubicBezTo>
                    <a:cubicBezTo>
                      <a:pt x="275" y="211"/>
                      <a:pt x="273" y="213"/>
                      <a:pt x="273" y="213"/>
                    </a:cubicBezTo>
                    <a:cubicBezTo>
                      <a:pt x="283" y="214"/>
                      <a:pt x="283" y="214"/>
                      <a:pt x="283" y="214"/>
                    </a:cubicBezTo>
                    <a:cubicBezTo>
                      <a:pt x="284" y="216"/>
                      <a:pt x="285" y="217"/>
                      <a:pt x="285" y="219"/>
                    </a:cubicBezTo>
                    <a:cubicBezTo>
                      <a:pt x="282" y="223"/>
                      <a:pt x="278" y="227"/>
                      <a:pt x="271" y="228"/>
                    </a:cubicBezTo>
                    <a:cubicBezTo>
                      <a:pt x="271" y="228"/>
                      <a:pt x="278" y="227"/>
                      <a:pt x="284" y="225"/>
                    </a:cubicBezTo>
                    <a:cubicBezTo>
                      <a:pt x="281" y="231"/>
                      <a:pt x="281" y="231"/>
                      <a:pt x="281" y="231"/>
                    </a:cubicBezTo>
                    <a:cubicBezTo>
                      <a:pt x="290" y="228"/>
                      <a:pt x="290" y="228"/>
                      <a:pt x="290" y="228"/>
                    </a:cubicBezTo>
                    <a:cubicBezTo>
                      <a:pt x="291" y="229"/>
                      <a:pt x="291" y="230"/>
                      <a:pt x="292" y="230"/>
                    </a:cubicBezTo>
                    <a:cubicBezTo>
                      <a:pt x="286" y="237"/>
                      <a:pt x="286" y="237"/>
                      <a:pt x="286" y="237"/>
                    </a:cubicBezTo>
                    <a:cubicBezTo>
                      <a:pt x="294" y="234"/>
                      <a:pt x="294" y="234"/>
                      <a:pt x="294" y="234"/>
                    </a:cubicBezTo>
                    <a:cubicBezTo>
                      <a:pt x="294" y="235"/>
                      <a:pt x="294" y="235"/>
                      <a:pt x="294" y="236"/>
                    </a:cubicBezTo>
                    <a:cubicBezTo>
                      <a:pt x="288" y="242"/>
                      <a:pt x="288" y="242"/>
                      <a:pt x="288" y="242"/>
                    </a:cubicBezTo>
                    <a:cubicBezTo>
                      <a:pt x="294" y="241"/>
                      <a:pt x="294" y="241"/>
                      <a:pt x="294" y="241"/>
                    </a:cubicBezTo>
                    <a:cubicBezTo>
                      <a:pt x="293" y="242"/>
                      <a:pt x="291" y="243"/>
                      <a:pt x="289" y="244"/>
                    </a:cubicBezTo>
                    <a:cubicBezTo>
                      <a:pt x="289" y="244"/>
                      <a:pt x="290" y="245"/>
                      <a:pt x="291" y="246"/>
                    </a:cubicBezTo>
                    <a:cubicBezTo>
                      <a:pt x="288" y="248"/>
                      <a:pt x="288" y="248"/>
                      <a:pt x="288" y="248"/>
                    </a:cubicBezTo>
                    <a:cubicBezTo>
                      <a:pt x="294" y="249"/>
                      <a:pt x="294" y="249"/>
                      <a:pt x="294" y="249"/>
                    </a:cubicBezTo>
                    <a:cubicBezTo>
                      <a:pt x="295" y="250"/>
                      <a:pt x="296" y="251"/>
                      <a:pt x="297" y="251"/>
                    </a:cubicBezTo>
                    <a:cubicBezTo>
                      <a:pt x="292" y="253"/>
                      <a:pt x="292" y="253"/>
                      <a:pt x="292" y="253"/>
                    </a:cubicBezTo>
                    <a:cubicBezTo>
                      <a:pt x="303" y="258"/>
                      <a:pt x="303" y="258"/>
                      <a:pt x="303" y="258"/>
                    </a:cubicBezTo>
                    <a:cubicBezTo>
                      <a:pt x="303" y="258"/>
                      <a:pt x="303" y="259"/>
                      <a:pt x="303" y="259"/>
                    </a:cubicBezTo>
                    <a:cubicBezTo>
                      <a:pt x="302" y="259"/>
                      <a:pt x="301" y="260"/>
                      <a:pt x="301" y="261"/>
                    </a:cubicBezTo>
                    <a:cubicBezTo>
                      <a:pt x="295" y="260"/>
                      <a:pt x="295" y="260"/>
                      <a:pt x="295" y="260"/>
                    </a:cubicBezTo>
                    <a:cubicBezTo>
                      <a:pt x="298" y="262"/>
                      <a:pt x="298" y="262"/>
                      <a:pt x="298" y="262"/>
                    </a:cubicBezTo>
                    <a:cubicBezTo>
                      <a:pt x="296" y="263"/>
                      <a:pt x="294" y="264"/>
                      <a:pt x="291" y="262"/>
                    </a:cubicBezTo>
                    <a:cubicBezTo>
                      <a:pt x="291" y="262"/>
                      <a:pt x="296" y="265"/>
                      <a:pt x="302" y="264"/>
                    </a:cubicBezTo>
                    <a:cubicBezTo>
                      <a:pt x="304" y="265"/>
                      <a:pt x="304" y="265"/>
                      <a:pt x="304" y="265"/>
                    </a:cubicBezTo>
                    <a:cubicBezTo>
                      <a:pt x="305" y="266"/>
                      <a:pt x="305" y="266"/>
                      <a:pt x="305" y="267"/>
                    </a:cubicBezTo>
                    <a:cubicBezTo>
                      <a:pt x="305" y="267"/>
                      <a:pt x="305" y="267"/>
                      <a:pt x="304" y="268"/>
                    </a:cubicBezTo>
                    <a:cubicBezTo>
                      <a:pt x="295" y="269"/>
                      <a:pt x="295" y="269"/>
                      <a:pt x="295" y="269"/>
                    </a:cubicBezTo>
                    <a:cubicBezTo>
                      <a:pt x="301" y="272"/>
                      <a:pt x="301" y="272"/>
                      <a:pt x="301" y="272"/>
                    </a:cubicBezTo>
                    <a:cubicBezTo>
                      <a:pt x="301" y="274"/>
                      <a:pt x="300" y="275"/>
                      <a:pt x="299" y="276"/>
                    </a:cubicBezTo>
                    <a:cubicBezTo>
                      <a:pt x="300" y="275"/>
                      <a:pt x="301" y="274"/>
                      <a:pt x="302" y="272"/>
                    </a:cubicBezTo>
                    <a:cubicBezTo>
                      <a:pt x="304" y="274"/>
                      <a:pt x="304" y="274"/>
                      <a:pt x="304" y="274"/>
                    </a:cubicBezTo>
                    <a:cubicBezTo>
                      <a:pt x="304" y="274"/>
                      <a:pt x="304" y="274"/>
                      <a:pt x="303" y="274"/>
                    </a:cubicBezTo>
                    <a:cubicBezTo>
                      <a:pt x="303" y="274"/>
                      <a:pt x="304" y="274"/>
                      <a:pt x="304" y="274"/>
                    </a:cubicBezTo>
                    <a:cubicBezTo>
                      <a:pt x="307" y="275"/>
                      <a:pt x="307" y="275"/>
                      <a:pt x="307" y="275"/>
                    </a:cubicBezTo>
                    <a:cubicBezTo>
                      <a:pt x="307" y="276"/>
                      <a:pt x="307" y="277"/>
                      <a:pt x="307" y="277"/>
                    </a:cubicBezTo>
                    <a:cubicBezTo>
                      <a:pt x="300" y="276"/>
                      <a:pt x="300" y="276"/>
                      <a:pt x="300" y="276"/>
                    </a:cubicBezTo>
                    <a:cubicBezTo>
                      <a:pt x="307" y="280"/>
                      <a:pt x="307" y="280"/>
                      <a:pt x="307" y="280"/>
                    </a:cubicBezTo>
                    <a:cubicBezTo>
                      <a:pt x="307" y="280"/>
                      <a:pt x="307" y="280"/>
                      <a:pt x="307" y="281"/>
                    </a:cubicBezTo>
                    <a:cubicBezTo>
                      <a:pt x="304" y="284"/>
                      <a:pt x="299" y="287"/>
                      <a:pt x="293" y="288"/>
                    </a:cubicBezTo>
                    <a:cubicBezTo>
                      <a:pt x="293" y="288"/>
                      <a:pt x="300" y="290"/>
                      <a:pt x="308" y="285"/>
                    </a:cubicBezTo>
                    <a:cubicBezTo>
                      <a:pt x="308" y="286"/>
                      <a:pt x="308" y="286"/>
                      <a:pt x="308" y="287"/>
                    </a:cubicBezTo>
                    <a:cubicBezTo>
                      <a:pt x="303" y="291"/>
                      <a:pt x="303" y="291"/>
                      <a:pt x="303" y="291"/>
                    </a:cubicBezTo>
                    <a:cubicBezTo>
                      <a:pt x="308" y="291"/>
                      <a:pt x="308" y="291"/>
                      <a:pt x="308" y="291"/>
                    </a:cubicBezTo>
                    <a:cubicBezTo>
                      <a:pt x="308" y="292"/>
                      <a:pt x="308" y="293"/>
                      <a:pt x="308" y="294"/>
                    </a:cubicBezTo>
                    <a:cubicBezTo>
                      <a:pt x="304" y="297"/>
                      <a:pt x="304" y="297"/>
                      <a:pt x="304" y="297"/>
                    </a:cubicBezTo>
                    <a:cubicBezTo>
                      <a:pt x="306" y="299"/>
                      <a:pt x="306" y="299"/>
                      <a:pt x="306" y="299"/>
                    </a:cubicBezTo>
                    <a:cubicBezTo>
                      <a:pt x="304" y="302"/>
                      <a:pt x="302" y="305"/>
                      <a:pt x="300" y="307"/>
                    </a:cubicBezTo>
                    <a:cubicBezTo>
                      <a:pt x="302" y="305"/>
                      <a:pt x="304" y="302"/>
                      <a:pt x="306" y="300"/>
                    </a:cubicBezTo>
                    <a:cubicBezTo>
                      <a:pt x="307" y="301"/>
                      <a:pt x="307" y="301"/>
                      <a:pt x="307" y="301"/>
                    </a:cubicBezTo>
                    <a:cubicBezTo>
                      <a:pt x="306" y="303"/>
                      <a:pt x="306" y="305"/>
                      <a:pt x="305" y="307"/>
                    </a:cubicBezTo>
                    <a:cubicBezTo>
                      <a:pt x="300" y="310"/>
                      <a:pt x="300" y="310"/>
                      <a:pt x="300" y="310"/>
                    </a:cubicBezTo>
                    <a:cubicBezTo>
                      <a:pt x="303" y="310"/>
                      <a:pt x="303" y="310"/>
                      <a:pt x="303" y="310"/>
                    </a:cubicBezTo>
                    <a:cubicBezTo>
                      <a:pt x="303" y="311"/>
                      <a:pt x="302" y="312"/>
                      <a:pt x="302" y="314"/>
                    </a:cubicBezTo>
                    <a:cubicBezTo>
                      <a:pt x="297" y="315"/>
                      <a:pt x="297" y="315"/>
                      <a:pt x="297" y="315"/>
                    </a:cubicBezTo>
                    <a:cubicBezTo>
                      <a:pt x="300" y="317"/>
                      <a:pt x="300" y="317"/>
                      <a:pt x="300" y="317"/>
                    </a:cubicBezTo>
                    <a:cubicBezTo>
                      <a:pt x="299" y="319"/>
                      <a:pt x="298" y="321"/>
                      <a:pt x="297" y="323"/>
                    </a:cubicBezTo>
                    <a:cubicBezTo>
                      <a:pt x="292" y="328"/>
                      <a:pt x="292" y="328"/>
                      <a:pt x="292" y="328"/>
                    </a:cubicBezTo>
                    <a:cubicBezTo>
                      <a:pt x="292" y="328"/>
                      <a:pt x="293" y="328"/>
                      <a:pt x="295" y="327"/>
                    </a:cubicBezTo>
                    <a:cubicBezTo>
                      <a:pt x="285" y="343"/>
                      <a:pt x="271" y="359"/>
                      <a:pt x="250" y="374"/>
                    </a:cubicBezTo>
                    <a:cubicBezTo>
                      <a:pt x="246" y="376"/>
                      <a:pt x="243" y="378"/>
                      <a:pt x="240" y="380"/>
                    </a:cubicBezTo>
                    <a:cubicBezTo>
                      <a:pt x="230" y="384"/>
                      <a:pt x="219" y="388"/>
                      <a:pt x="207" y="391"/>
                    </a:cubicBezTo>
                    <a:cubicBezTo>
                      <a:pt x="182" y="397"/>
                      <a:pt x="159" y="397"/>
                      <a:pt x="141" y="391"/>
                    </a:cubicBezTo>
                    <a:cubicBezTo>
                      <a:pt x="142" y="392"/>
                      <a:pt x="142" y="392"/>
                      <a:pt x="142" y="392"/>
                    </a:cubicBezTo>
                    <a:cubicBezTo>
                      <a:pt x="91" y="374"/>
                      <a:pt x="45" y="327"/>
                      <a:pt x="36" y="275"/>
                    </a:cubicBezTo>
                    <a:cubicBezTo>
                      <a:pt x="28" y="228"/>
                      <a:pt x="34" y="162"/>
                      <a:pt x="112" y="129"/>
                    </a:cubicBezTo>
                    <a:cubicBezTo>
                      <a:pt x="125" y="124"/>
                      <a:pt x="144" y="119"/>
                      <a:pt x="164" y="117"/>
                    </a:cubicBezTo>
                    <a:cubicBezTo>
                      <a:pt x="164" y="117"/>
                      <a:pt x="164" y="118"/>
                      <a:pt x="164" y="118"/>
                    </a:cubicBezTo>
                    <a:cubicBezTo>
                      <a:pt x="164" y="117"/>
                      <a:pt x="164" y="117"/>
                      <a:pt x="165" y="117"/>
                    </a:cubicBezTo>
                    <a:cubicBezTo>
                      <a:pt x="170" y="116"/>
                      <a:pt x="176" y="116"/>
                      <a:pt x="181" y="116"/>
                    </a:cubicBezTo>
                    <a:close/>
                    <a:moveTo>
                      <a:pt x="300" y="344"/>
                    </a:moveTo>
                    <a:cubicBezTo>
                      <a:pt x="300" y="344"/>
                      <a:pt x="302" y="341"/>
                      <a:pt x="305" y="337"/>
                    </a:cubicBezTo>
                    <a:cubicBezTo>
                      <a:pt x="304" y="339"/>
                      <a:pt x="302" y="342"/>
                      <a:pt x="300" y="344"/>
                    </a:cubicBezTo>
                    <a:close/>
                    <a:moveTo>
                      <a:pt x="330" y="322"/>
                    </a:moveTo>
                    <a:cubicBezTo>
                      <a:pt x="329" y="320"/>
                      <a:pt x="329" y="319"/>
                      <a:pt x="328" y="317"/>
                    </a:cubicBezTo>
                    <a:cubicBezTo>
                      <a:pt x="329" y="320"/>
                      <a:pt x="330" y="322"/>
                      <a:pt x="330" y="322"/>
                    </a:cubicBezTo>
                    <a:close/>
                    <a:moveTo>
                      <a:pt x="180" y="451"/>
                    </a:moveTo>
                    <a:cubicBezTo>
                      <a:pt x="180" y="449"/>
                      <a:pt x="180" y="448"/>
                      <a:pt x="180" y="446"/>
                    </a:cubicBezTo>
                    <a:cubicBezTo>
                      <a:pt x="180" y="449"/>
                      <a:pt x="180" y="451"/>
                      <a:pt x="180" y="451"/>
                    </a:cubicBezTo>
                    <a:close/>
                    <a:moveTo>
                      <a:pt x="22" y="107"/>
                    </a:moveTo>
                    <a:cubicBezTo>
                      <a:pt x="22" y="107"/>
                      <a:pt x="25" y="109"/>
                      <a:pt x="30" y="111"/>
                    </a:cubicBezTo>
                    <a:cubicBezTo>
                      <a:pt x="27" y="110"/>
                      <a:pt x="24" y="109"/>
                      <a:pt x="22" y="107"/>
                    </a:cubicBezTo>
                    <a:close/>
                    <a:moveTo>
                      <a:pt x="276" y="138"/>
                    </a:moveTo>
                    <a:cubicBezTo>
                      <a:pt x="276" y="138"/>
                      <a:pt x="277" y="139"/>
                      <a:pt x="277" y="139"/>
                    </a:cubicBezTo>
                    <a:cubicBezTo>
                      <a:pt x="277" y="139"/>
                      <a:pt x="277" y="138"/>
                      <a:pt x="276" y="138"/>
                    </a:cubicBezTo>
                    <a:close/>
                    <a:moveTo>
                      <a:pt x="330" y="312"/>
                    </a:moveTo>
                    <a:cubicBezTo>
                      <a:pt x="329" y="310"/>
                      <a:pt x="328" y="309"/>
                      <a:pt x="328" y="308"/>
                    </a:cubicBezTo>
                    <a:cubicBezTo>
                      <a:pt x="329" y="310"/>
                      <a:pt x="330" y="312"/>
                      <a:pt x="330" y="312"/>
                    </a:cubicBezTo>
                    <a:close/>
                    <a:moveTo>
                      <a:pt x="193" y="71"/>
                    </a:moveTo>
                    <a:cubicBezTo>
                      <a:pt x="193" y="71"/>
                      <a:pt x="193" y="73"/>
                      <a:pt x="195" y="77"/>
                    </a:cubicBezTo>
                    <a:cubicBezTo>
                      <a:pt x="194" y="75"/>
                      <a:pt x="193" y="73"/>
                      <a:pt x="193" y="71"/>
                    </a:cubicBezTo>
                    <a:close/>
                    <a:moveTo>
                      <a:pt x="205" y="79"/>
                    </a:moveTo>
                    <a:cubicBezTo>
                      <a:pt x="205" y="79"/>
                      <a:pt x="206" y="81"/>
                      <a:pt x="207" y="84"/>
                    </a:cubicBezTo>
                    <a:cubicBezTo>
                      <a:pt x="206" y="82"/>
                      <a:pt x="206" y="81"/>
                      <a:pt x="205" y="79"/>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1">
                <a:extLst>
                  <a:ext uri="{FF2B5EF4-FFF2-40B4-BE49-F238E27FC236}">
                    <a16:creationId xmlns:a16="http://schemas.microsoft.com/office/drawing/2014/main" id="{E9E20022-AF19-4945-BEE5-13B998C13AA2}"/>
                  </a:ext>
                </a:extLst>
              </p:cNvPr>
              <p:cNvSpPr>
                <a:spLocks/>
              </p:cNvSpPr>
              <p:nvPr/>
            </p:nvSpPr>
            <p:spPr bwMode="auto">
              <a:xfrm>
                <a:off x="4157213" y="2401014"/>
                <a:ext cx="1028755" cy="1038222"/>
              </a:xfrm>
              <a:custGeom>
                <a:avLst/>
                <a:gdLst>
                  <a:gd name="T0" fmla="*/ 117 w 331"/>
                  <a:gd name="T1" fmla="*/ 27 h 334"/>
                  <a:gd name="T2" fmla="*/ 28 w 331"/>
                  <a:gd name="T3" fmla="*/ 216 h 334"/>
                  <a:gd name="T4" fmla="*/ 215 w 331"/>
                  <a:gd name="T5" fmla="*/ 307 h 334"/>
                  <a:gd name="T6" fmla="*/ 304 w 331"/>
                  <a:gd name="T7" fmla="*/ 118 h 334"/>
                  <a:gd name="T8" fmla="*/ 117 w 331"/>
                  <a:gd name="T9" fmla="*/ 27 h 334"/>
                </a:gdLst>
                <a:ahLst/>
                <a:cxnLst>
                  <a:cxn ang="0">
                    <a:pos x="T0" y="T1"/>
                  </a:cxn>
                  <a:cxn ang="0">
                    <a:pos x="T2" y="T3"/>
                  </a:cxn>
                  <a:cxn ang="0">
                    <a:pos x="T4" y="T5"/>
                  </a:cxn>
                  <a:cxn ang="0">
                    <a:pos x="T6" y="T7"/>
                  </a:cxn>
                  <a:cxn ang="0">
                    <a:pos x="T8" y="T9"/>
                  </a:cxn>
                </a:cxnLst>
                <a:rect l="0" t="0" r="r" b="b"/>
                <a:pathLst>
                  <a:path w="331" h="334">
                    <a:moveTo>
                      <a:pt x="117" y="27"/>
                    </a:moveTo>
                    <a:cubicBezTo>
                      <a:pt x="40" y="54"/>
                      <a:pt x="0" y="138"/>
                      <a:pt x="28" y="216"/>
                    </a:cubicBezTo>
                    <a:cubicBezTo>
                      <a:pt x="55" y="293"/>
                      <a:pt x="139" y="334"/>
                      <a:pt x="215" y="307"/>
                    </a:cubicBezTo>
                    <a:cubicBezTo>
                      <a:pt x="291" y="280"/>
                      <a:pt x="331" y="196"/>
                      <a:pt x="304" y="118"/>
                    </a:cubicBezTo>
                    <a:cubicBezTo>
                      <a:pt x="277" y="41"/>
                      <a:pt x="193" y="0"/>
                      <a:pt x="117"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2">
                <a:extLst>
                  <a:ext uri="{FF2B5EF4-FFF2-40B4-BE49-F238E27FC236}">
                    <a16:creationId xmlns:a16="http://schemas.microsoft.com/office/drawing/2014/main" id="{37847C03-1F1D-4405-A31C-5B01CE8D76DC}"/>
                  </a:ext>
                </a:extLst>
              </p:cNvPr>
              <p:cNvSpPr>
                <a:spLocks noEditPoints="1"/>
              </p:cNvSpPr>
              <p:nvPr/>
            </p:nvSpPr>
            <p:spPr bwMode="auto">
              <a:xfrm>
                <a:off x="4169836" y="2385235"/>
                <a:ext cx="1128160" cy="1184961"/>
              </a:xfrm>
              <a:custGeom>
                <a:avLst/>
                <a:gdLst>
                  <a:gd name="T0" fmla="*/ 110 w 363"/>
                  <a:gd name="T1" fmla="*/ 8 h 381"/>
                  <a:gd name="T2" fmla="*/ 98 w 363"/>
                  <a:gd name="T3" fmla="*/ 33 h 381"/>
                  <a:gd name="T4" fmla="*/ 54 w 363"/>
                  <a:gd name="T5" fmla="*/ 67 h 381"/>
                  <a:gd name="T6" fmla="*/ 35 w 363"/>
                  <a:gd name="T7" fmla="*/ 263 h 381"/>
                  <a:gd name="T8" fmla="*/ 241 w 363"/>
                  <a:gd name="T9" fmla="*/ 318 h 381"/>
                  <a:gd name="T10" fmla="*/ 300 w 363"/>
                  <a:gd name="T11" fmla="*/ 243 h 381"/>
                  <a:gd name="T12" fmla="*/ 313 w 363"/>
                  <a:gd name="T13" fmla="*/ 282 h 381"/>
                  <a:gd name="T14" fmla="*/ 308 w 363"/>
                  <a:gd name="T15" fmla="*/ 201 h 381"/>
                  <a:gd name="T16" fmla="*/ 354 w 363"/>
                  <a:gd name="T17" fmla="*/ 259 h 381"/>
                  <a:gd name="T18" fmla="*/ 308 w 363"/>
                  <a:gd name="T19" fmla="*/ 170 h 381"/>
                  <a:gd name="T20" fmla="*/ 346 w 363"/>
                  <a:gd name="T21" fmla="*/ 187 h 381"/>
                  <a:gd name="T22" fmla="*/ 305 w 363"/>
                  <a:gd name="T23" fmla="*/ 143 h 381"/>
                  <a:gd name="T24" fmla="*/ 327 w 363"/>
                  <a:gd name="T25" fmla="*/ 135 h 381"/>
                  <a:gd name="T26" fmla="*/ 296 w 363"/>
                  <a:gd name="T27" fmla="*/ 113 h 381"/>
                  <a:gd name="T28" fmla="*/ 297 w 363"/>
                  <a:gd name="T29" fmla="*/ 115 h 381"/>
                  <a:gd name="T30" fmla="*/ 290 w 363"/>
                  <a:gd name="T31" fmla="*/ 99 h 381"/>
                  <a:gd name="T32" fmla="*/ 288 w 363"/>
                  <a:gd name="T33" fmla="*/ 239 h 381"/>
                  <a:gd name="T34" fmla="*/ 199 w 363"/>
                  <a:gd name="T35" fmla="*/ 310 h 381"/>
                  <a:gd name="T36" fmla="*/ 172 w 363"/>
                  <a:gd name="T37" fmla="*/ 314 h 381"/>
                  <a:gd name="T38" fmla="*/ 161 w 363"/>
                  <a:gd name="T39" fmla="*/ 339 h 381"/>
                  <a:gd name="T40" fmla="*/ 133 w 363"/>
                  <a:gd name="T41" fmla="*/ 320 h 381"/>
                  <a:gd name="T42" fmla="*/ 136 w 363"/>
                  <a:gd name="T43" fmla="*/ 313 h 381"/>
                  <a:gd name="T44" fmla="*/ 43 w 363"/>
                  <a:gd name="T45" fmla="*/ 248 h 381"/>
                  <a:gd name="T46" fmla="*/ 59 w 363"/>
                  <a:gd name="T47" fmla="*/ 70 h 381"/>
                  <a:gd name="T48" fmla="*/ 99 w 363"/>
                  <a:gd name="T49" fmla="*/ 40 h 381"/>
                  <a:gd name="T50" fmla="*/ 103 w 363"/>
                  <a:gd name="T51" fmla="*/ 41 h 381"/>
                  <a:gd name="T52" fmla="*/ 114 w 363"/>
                  <a:gd name="T53" fmla="*/ 13 h 381"/>
                  <a:gd name="T54" fmla="*/ 137 w 363"/>
                  <a:gd name="T55" fmla="*/ 32 h 381"/>
                  <a:gd name="T56" fmla="*/ 138 w 363"/>
                  <a:gd name="T57" fmla="*/ 40 h 381"/>
                  <a:gd name="T58" fmla="*/ 140 w 363"/>
                  <a:gd name="T59" fmla="*/ 32 h 381"/>
                  <a:gd name="T60" fmla="*/ 265 w 363"/>
                  <a:gd name="T61" fmla="*/ 78 h 381"/>
                  <a:gd name="T62" fmla="*/ 207 w 363"/>
                  <a:gd name="T63" fmla="*/ 32 h 381"/>
                  <a:gd name="T64" fmla="*/ 188 w 363"/>
                  <a:gd name="T65" fmla="*/ 11 h 381"/>
                  <a:gd name="T66" fmla="*/ 190 w 363"/>
                  <a:gd name="T67" fmla="*/ 25 h 381"/>
                  <a:gd name="T68" fmla="*/ 159 w 363"/>
                  <a:gd name="T69" fmla="*/ 0 h 381"/>
                  <a:gd name="T70" fmla="*/ 165 w 363"/>
                  <a:gd name="T71" fmla="*/ 24 h 381"/>
                  <a:gd name="T72" fmla="*/ 140 w 363"/>
                  <a:gd name="T73" fmla="*/ 24 h 381"/>
                  <a:gd name="T74" fmla="*/ 140 w 363"/>
                  <a:gd name="T75" fmla="*/ 24 h 381"/>
                  <a:gd name="T76" fmla="*/ 110 w 363"/>
                  <a:gd name="T77" fmla="*/ 8 h 381"/>
                  <a:gd name="T78" fmla="*/ 277 w 363"/>
                  <a:gd name="T79" fmla="*/ 97 h 381"/>
                  <a:gd name="T80" fmla="*/ 274 w 363"/>
                  <a:gd name="T81" fmla="*/ 89 h 381"/>
                  <a:gd name="T82" fmla="*/ 257 w 363"/>
                  <a:gd name="T83" fmla="*/ 114 h 381"/>
                  <a:gd name="T84" fmla="*/ 273 w 363"/>
                  <a:gd name="T85" fmla="*/ 108 h 381"/>
                  <a:gd name="T86" fmla="*/ 260 w 363"/>
                  <a:gd name="T87" fmla="*/ 120 h 381"/>
                  <a:gd name="T88" fmla="*/ 277 w 363"/>
                  <a:gd name="T89" fmla="*/ 114 h 381"/>
                  <a:gd name="T90" fmla="*/ 277 w 363"/>
                  <a:gd name="T91" fmla="*/ 9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3" h="381">
                    <a:moveTo>
                      <a:pt x="110" y="8"/>
                    </a:moveTo>
                    <a:cubicBezTo>
                      <a:pt x="100" y="12"/>
                      <a:pt x="97" y="20"/>
                      <a:pt x="98" y="33"/>
                    </a:cubicBezTo>
                    <a:cubicBezTo>
                      <a:pt x="82" y="39"/>
                      <a:pt x="68" y="51"/>
                      <a:pt x="54" y="67"/>
                    </a:cubicBezTo>
                    <a:cubicBezTo>
                      <a:pt x="11" y="122"/>
                      <a:pt x="0" y="202"/>
                      <a:pt x="35" y="263"/>
                    </a:cubicBezTo>
                    <a:cubicBezTo>
                      <a:pt x="57" y="303"/>
                      <a:pt x="123" y="381"/>
                      <a:pt x="241" y="318"/>
                    </a:cubicBezTo>
                    <a:cubicBezTo>
                      <a:pt x="272" y="296"/>
                      <a:pt x="290" y="270"/>
                      <a:pt x="300" y="243"/>
                    </a:cubicBezTo>
                    <a:cubicBezTo>
                      <a:pt x="308" y="251"/>
                      <a:pt x="313" y="282"/>
                      <a:pt x="313" y="282"/>
                    </a:cubicBezTo>
                    <a:cubicBezTo>
                      <a:pt x="335" y="237"/>
                      <a:pt x="308" y="201"/>
                      <a:pt x="308" y="201"/>
                    </a:cubicBezTo>
                    <a:cubicBezTo>
                      <a:pt x="317" y="208"/>
                      <a:pt x="345" y="232"/>
                      <a:pt x="354" y="259"/>
                    </a:cubicBezTo>
                    <a:cubicBezTo>
                      <a:pt x="354" y="259"/>
                      <a:pt x="352" y="207"/>
                      <a:pt x="308" y="170"/>
                    </a:cubicBezTo>
                    <a:cubicBezTo>
                      <a:pt x="308" y="170"/>
                      <a:pt x="328" y="168"/>
                      <a:pt x="346" y="187"/>
                    </a:cubicBezTo>
                    <a:cubicBezTo>
                      <a:pt x="363" y="206"/>
                      <a:pt x="318" y="148"/>
                      <a:pt x="305" y="143"/>
                    </a:cubicBezTo>
                    <a:cubicBezTo>
                      <a:pt x="305" y="143"/>
                      <a:pt x="323" y="150"/>
                      <a:pt x="327" y="135"/>
                    </a:cubicBezTo>
                    <a:cubicBezTo>
                      <a:pt x="327" y="135"/>
                      <a:pt x="308" y="145"/>
                      <a:pt x="296" y="113"/>
                    </a:cubicBezTo>
                    <a:cubicBezTo>
                      <a:pt x="296" y="113"/>
                      <a:pt x="296" y="114"/>
                      <a:pt x="297" y="115"/>
                    </a:cubicBezTo>
                    <a:cubicBezTo>
                      <a:pt x="293" y="104"/>
                      <a:pt x="290" y="98"/>
                      <a:pt x="290" y="99"/>
                    </a:cubicBezTo>
                    <a:cubicBezTo>
                      <a:pt x="316" y="187"/>
                      <a:pt x="299" y="209"/>
                      <a:pt x="288" y="239"/>
                    </a:cubicBezTo>
                    <a:cubicBezTo>
                      <a:pt x="276" y="271"/>
                      <a:pt x="226" y="302"/>
                      <a:pt x="199" y="310"/>
                    </a:cubicBezTo>
                    <a:cubicBezTo>
                      <a:pt x="190" y="313"/>
                      <a:pt x="180" y="313"/>
                      <a:pt x="172" y="314"/>
                    </a:cubicBezTo>
                    <a:cubicBezTo>
                      <a:pt x="178" y="327"/>
                      <a:pt x="170" y="336"/>
                      <a:pt x="161" y="339"/>
                    </a:cubicBezTo>
                    <a:cubicBezTo>
                      <a:pt x="151" y="342"/>
                      <a:pt x="131" y="336"/>
                      <a:pt x="133" y="320"/>
                    </a:cubicBezTo>
                    <a:cubicBezTo>
                      <a:pt x="133" y="319"/>
                      <a:pt x="136" y="314"/>
                      <a:pt x="136" y="313"/>
                    </a:cubicBezTo>
                    <a:cubicBezTo>
                      <a:pt x="101" y="306"/>
                      <a:pt x="66" y="287"/>
                      <a:pt x="43" y="248"/>
                    </a:cubicBezTo>
                    <a:cubicBezTo>
                      <a:pt x="13" y="197"/>
                      <a:pt x="21" y="119"/>
                      <a:pt x="59" y="70"/>
                    </a:cubicBezTo>
                    <a:cubicBezTo>
                      <a:pt x="71" y="56"/>
                      <a:pt x="84" y="46"/>
                      <a:pt x="99" y="40"/>
                    </a:cubicBezTo>
                    <a:cubicBezTo>
                      <a:pt x="102" y="44"/>
                      <a:pt x="103" y="42"/>
                      <a:pt x="103" y="41"/>
                    </a:cubicBezTo>
                    <a:cubicBezTo>
                      <a:pt x="97" y="21"/>
                      <a:pt x="105" y="16"/>
                      <a:pt x="114" y="13"/>
                    </a:cubicBezTo>
                    <a:cubicBezTo>
                      <a:pt x="128" y="9"/>
                      <a:pt x="134" y="19"/>
                      <a:pt x="137" y="32"/>
                    </a:cubicBezTo>
                    <a:cubicBezTo>
                      <a:pt x="137" y="35"/>
                      <a:pt x="138" y="37"/>
                      <a:pt x="138" y="40"/>
                    </a:cubicBezTo>
                    <a:cubicBezTo>
                      <a:pt x="139" y="37"/>
                      <a:pt x="140" y="35"/>
                      <a:pt x="140" y="32"/>
                    </a:cubicBezTo>
                    <a:cubicBezTo>
                      <a:pt x="231" y="21"/>
                      <a:pt x="265" y="78"/>
                      <a:pt x="265" y="78"/>
                    </a:cubicBezTo>
                    <a:cubicBezTo>
                      <a:pt x="265" y="78"/>
                      <a:pt x="254" y="47"/>
                      <a:pt x="207" y="32"/>
                    </a:cubicBezTo>
                    <a:cubicBezTo>
                      <a:pt x="202" y="28"/>
                      <a:pt x="193" y="21"/>
                      <a:pt x="188" y="11"/>
                    </a:cubicBezTo>
                    <a:cubicBezTo>
                      <a:pt x="190" y="25"/>
                      <a:pt x="190" y="25"/>
                      <a:pt x="190" y="25"/>
                    </a:cubicBezTo>
                    <a:cubicBezTo>
                      <a:pt x="180" y="20"/>
                      <a:pt x="168" y="12"/>
                      <a:pt x="159" y="0"/>
                    </a:cubicBezTo>
                    <a:cubicBezTo>
                      <a:pt x="165" y="24"/>
                      <a:pt x="165" y="24"/>
                      <a:pt x="165" y="24"/>
                    </a:cubicBezTo>
                    <a:cubicBezTo>
                      <a:pt x="158" y="24"/>
                      <a:pt x="149" y="24"/>
                      <a:pt x="140" y="24"/>
                    </a:cubicBezTo>
                    <a:cubicBezTo>
                      <a:pt x="140" y="24"/>
                      <a:pt x="140" y="24"/>
                      <a:pt x="140" y="24"/>
                    </a:cubicBezTo>
                    <a:cubicBezTo>
                      <a:pt x="137" y="6"/>
                      <a:pt x="121" y="4"/>
                      <a:pt x="110" y="8"/>
                    </a:cubicBezTo>
                    <a:close/>
                    <a:moveTo>
                      <a:pt x="277" y="97"/>
                    </a:moveTo>
                    <a:cubicBezTo>
                      <a:pt x="277" y="92"/>
                      <a:pt x="274" y="89"/>
                      <a:pt x="274" y="89"/>
                    </a:cubicBezTo>
                    <a:cubicBezTo>
                      <a:pt x="274" y="89"/>
                      <a:pt x="273" y="111"/>
                      <a:pt x="257" y="114"/>
                    </a:cubicBezTo>
                    <a:cubicBezTo>
                      <a:pt x="257" y="114"/>
                      <a:pt x="266" y="117"/>
                      <a:pt x="273" y="108"/>
                    </a:cubicBezTo>
                    <a:cubicBezTo>
                      <a:pt x="271" y="114"/>
                      <a:pt x="267" y="119"/>
                      <a:pt x="260" y="120"/>
                    </a:cubicBezTo>
                    <a:cubicBezTo>
                      <a:pt x="260" y="120"/>
                      <a:pt x="269" y="124"/>
                      <a:pt x="277" y="114"/>
                    </a:cubicBezTo>
                    <a:cubicBezTo>
                      <a:pt x="283" y="106"/>
                      <a:pt x="280" y="99"/>
                      <a:pt x="277" y="9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3">
                <a:extLst>
                  <a:ext uri="{FF2B5EF4-FFF2-40B4-BE49-F238E27FC236}">
                    <a16:creationId xmlns:a16="http://schemas.microsoft.com/office/drawing/2014/main" id="{2A0F7109-DBC6-42D7-A20D-6819EF57C355}"/>
                  </a:ext>
                </a:extLst>
              </p:cNvPr>
              <p:cNvSpPr>
                <a:spLocks/>
              </p:cNvSpPr>
              <p:nvPr/>
            </p:nvSpPr>
            <p:spPr bwMode="auto">
              <a:xfrm>
                <a:off x="4614788" y="2839655"/>
                <a:ext cx="45758" cy="108871"/>
              </a:xfrm>
              <a:custGeom>
                <a:avLst/>
                <a:gdLst>
                  <a:gd name="T0" fmla="*/ 4 w 15"/>
                  <a:gd name="T1" fmla="*/ 0 h 35"/>
                  <a:gd name="T2" fmla="*/ 14 w 15"/>
                  <a:gd name="T3" fmla="*/ 16 h 35"/>
                  <a:gd name="T4" fmla="*/ 6 w 15"/>
                  <a:gd name="T5" fmla="*/ 31 h 35"/>
                  <a:gd name="T6" fmla="*/ 4 w 15"/>
                  <a:gd name="T7" fmla="*/ 0 h 35"/>
                </a:gdLst>
                <a:ahLst/>
                <a:cxnLst>
                  <a:cxn ang="0">
                    <a:pos x="T0" y="T1"/>
                  </a:cxn>
                  <a:cxn ang="0">
                    <a:pos x="T2" y="T3"/>
                  </a:cxn>
                  <a:cxn ang="0">
                    <a:pos x="T4" y="T5"/>
                  </a:cxn>
                  <a:cxn ang="0">
                    <a:pos x="T6" y="T7"/>
                  </a:cxn>
                </a:cxnLst>
                <a:rect l="0" t="0" r="r" b="b"/>
                <a:pathLst>
                  <a:path w="15" h="35">
                    <a:moveTo>
                      <a:pt x="4" y="0"/>
                    </a:moveTo>
                    <a:cubicBezTo>
                      <a:pt x="13" y="1"/>
                      <a:pt x="13" y="11"/>
                      <a:pt x="14" y="16"/>
                    </a:cubicBezTo>
                    <a:cubicBezTo>
                      <a:pt x="15" y="28"/>
                      <a:pt x="9" y="35"/>
                      <a:pt x="6" y="31"/>
                    </a:cubicBezTo>
                    <a:cubicBezTo>
                      <a:pt x="0" y="25"/>
                      <a:pt x="0" y="0"/>
                      <a:pt x="4" y="0"/>
                    </a:cubicBezTo>
                    <a:close/>
                  </a:path>
                </a:pathLst>
              </a:custGeom>
              <a:solidFill>
                <a:srgbClr val="FDB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4">
                <a:extLst>
                  <a:ext uri="{FF2B5EF4-FFF2-40B4-BE49-F238E27FC236}">
                    <a16:creationId xmlns:a16="http://schemas.microsoft.com/office/drawing/2014/main" id="{2CA7EF58-7709-4577-B410-60AF655A091C}"/>
                  </a:ext>
                </a:extLst>
              </p:cNvPr>
              <p:cNvSpPr>
                <a:spLocks/>
              </p:cNvSpPr>
              <p:nvPr/>
            </p:nvSpPr>
            <p:spPr bwMode="auto">
              <a:xfrm>
                <a:off x="4666858" y="2801786"/>
                <a:ext cx="67848" cy="63114"/>
              </a:xfrm>
              <a:custGeom>
                <a:avLst/>
                <a:gdLst>
                  <a:gd name="T0" fmla="*/ 17 w 22"/>
                  <a:gd name="T1" fmla="*/ 8 h 20"/>
                  <a:gd name="T2" fmla="*/ 12 w 22"/>
                  <a:gd name="T3" fmla="*/ 16 h 20"/>
                  <a:gd name="T4" fmla="*/ 10 w 22"/>
                  <a:gd name="T5" fmla="*/ 1 h 20"/>
                  <a:gd name="T6" fmla="*/ 17 w 22"/>
                  <a:gd name="T7" fmla="*/ 8 h 20"/>
                </a:gdLst>
                <a:ahLst/>
                <a:cxnLst>
                  <a:cxn ang="0">
                    <a:pos x="T0" y="T1"/>
                  </a:cxn>
                  <a:cxn ang="0">
                    <a:pos x="T2" y="T3"/>
                  </a:cxn>
                  <a:cxn ang="0">
                    <a:pos x="T4" y="T5"/>
                  </a:cxn>
                  <a:cxn ang="0">
                    <a:pos x="T6" y="T7"/>
                  </a:cxn>
                </a:cxnLst>
                <a:rect l="0" t="0" r="r" b="b"/>
                <a:pathLst>
                  <a:path w="22" h="20">
                    <a:moveTo>
                      <a:pt x="17" y="8"/>
                    </a:moveTo>
                    <a:cubicBezTo>
                      <a:pt x="22" y="20"/>
                      <a:pt x="14" y="17"/>
                      <a:pt x="12" y="16"/>
                    </a:cubicBezTo>
                    <a:cubicBezTo>
                      <a:pt x="8" y="13"/>
                      <a:pt x="0" y="0"/>
                      <a:pt x="10" y="1"/>
                    </a:cubicBezTo>
                    <a:cubicBezTo>
                      <a:pt x="14" y="1"/>
                      <a:pt x="16" y="3"/>
                      <a:pt x="1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5">
                <a:extLst>
                  <a:ext uri="{FF2B5EF4-FFF2-40B4-BE49-F238E27FC236}">
                    <a16:creationId xmlns:a16="http://schemas.microsoft.com/office/drawing/2014/main" id="{85D4CB16-EA6F-4B19-ABB4-6F89EF3885CE}"/>
                  </a:ext>
                </a:extLst>
              </p:cNvPr>
              <p:cNvSpPr>
                <a:spLocks/>
              </p:cNvSpPr>
              <p:nvPr/>
            </p:nvSpPr>
            <p:spPr bwMode="auto">
              <a:xfrm>
                <a:off x="4707882" y="2961148"/>
                <a:ext cx="39447" cy="89937"/>
              </a:xfrm>
              <a:custGeom>
                <a:avLst/>
                <a:gdLst>
                  <a:gd name="T0" fmla="*/ 8 w 13"/>
                  <a:gd name="T1" fmla="*/ 22 h 29"/>
                  <a:gd name="T2" fmla="*/ 4 w 13"/>
                  <a:gd name="T3" fmla="*/ 9 h 29"/>
                  <a:gd name="T4" fmla="*/ 13 w 13"/>
                  <a:gd name="T5" fmla="*/ 12 h 29"/>
                  <a:gd name="T6" fmla="*/ 8 w 13"/>
                  <a:gd name="T7" fmla="*/ 22 h 29"/>
                </a:gdLst>
                <a:ahLst/>
                <a:cxnLst>
                  <a:cxn ang="0">
                    <a:pos x="T0" y="T1"/>
                  </a:cxn>
                  <a:cxn ang="0">
                    <a:pos x="T2" y="T3"/>
                  </a:cxn>
                  <a:cxn ang="0">
                    <a:pos x="T4" y="T5"/>
                  </a:cxn>
                  <a:cxn ang="0">
                    <a:pos x="T6" y="T7"/>
                  </a:cxn>
                </a:cxnLst>
                <a:rect l="0" t="0" r="r" b="b"/>
                <a:pathLst>
                  <a:path w="13" h="29">
                    <a:moveTo>
                      <a:pt x="8" y="22"/>
                    </a:moveTo>
                    <a:cubicBezTo>
                      <a:pt x="0" y="29"/>
                      <a:pt x="1" y="14"/>
                      <a:pt x="4" y="9"/>
                    </a:cubicBezTo>
                    <a:cubicBezTo>
                      <a:pt x="5" y="7"/>
                      <a:pt x="11" y="0"/>
                      <a:pt x="13" y="12"/>
                    </a:cubicBezTo>
                    <a:cubicBezTo>
                      <a:pt x="13" y="16"/>
                      <a:pt x="12" y="19"/>
                      <a:pt x="8" y="2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6">
                <a:extLst>
                  <a:ext uri="{FF2B5EF4-FFF2-40B4-BE49-F238E27FC236}">
                    <a16:creationId xmlns:a16="http://schemas.microsoft.com/office/drawing/2014/main" id="{61B698C5-10A4-47F6-96C6-C51C6632A1BF}"/>
                  </a:ext>
                </a:extLst>
              </p:cNvPr>
              <p:cNvSpPr>
                <a:spLocks/>
              </p:cNvSpPr>
              <p:nvPr/>
            </p:nvSpPr>
            <p:spPr bwMode="auto">
              <a:xfrm>
                <a:off x="4321309" y="2677136"/>
                <a:ext cx="220898" cy="444952"/>
              </a:xfrm>
              <a:custGeom>
                <a:avLst/>
                <a:gdLst>
                  <a:gd name="T0" fmla="*/ 59 w 71"/>
                  <a:gd name="T1" fmla="*/ 143 h 143"/>
                  <a:gd name="T2" fmla="*/ 71 w 71"/>
                  <a:gd name="T3" fmla="*/ 0 h 143"/>
                  <a:gd name="T4" fmla="*/ 23 w 71"/>
                  <a:gd name="T5" fmla="*/ 69 h 143"/>
                  <a:gd name="T6" fmla="*/ 59 w 71"/>
                  <a:gd name="T7" fmla="*/ 143 h 143"/>
                </a:gdLst>
                <a:ahLst/>
                <a:cxnLst>
                  <a:cxn ang="0">
                    <a:pos x="T0" y="T1"/>
                  </a:cxn>
                  <a:cxn ang="0">
                    <a:pos x="T2" y="T3"/>
                  </a:cxn>
                  <a:cxn ang="0">
                    <a:pos x="T4" y="T5"/>
                  </a:cxn>
                  <a:cxn ang="0">
                    <a:pos x="T6" y="T7"/>
                  </a:cxn>
                </a:cxnLst>
                <a:rect l="0" t="0" r="r" b="b"/>
                <a:pathLst>
                  <a:path w="71" h="143">
                    <a:moveTo>
                      <a:pt x="59" y="143"/>
                    </a:moveTo>
                    <a:cubicBezTo>
                      <a:pt x="59" y="143"/>
                      <a:pt x="0" y="72"/>
                      <a:pt x="71" y="0"/>
                    </a:cubicBezTo>
                    <a:cubicBezTo>
                      <a:pt x="71" y="0"/>
                      <a:pt x="31" y="20"/>
                      <a:pt x="23" y="69"/>
                    </a:cubicBezTo>
                    <a:cubicBezTo>
                      <a:pt x="17" y="114"/>
                      <a:pt x="57" y="140"/>
                      <a:pt x="59" y="143"/>
                    </a:cubicBezTo>
                    <a:close/>
                  </a:path>
                </a:pathLst>
              </a:custGeom>
              <a:solidFill>
                <a:srgbClr val="F68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7">
                <a:extLst>
                  <a:ext uri="{FF2B5EF4-FFF2-40B4-BE49-F238E27FC236}">
                    <a16:creationId xmlns:a16="http://schemas.microsoft.com/office/drawing/2014/main" id="{5F47440E-11C9-47F0-9182-A2AB4B1F2E97}"/>
                  </a:ext>
                </a:extLst>
              </p:cNvPr>
              <p:cNvSpPr>
                <a:spLocks noEditPoints="1"/>
              </p:cNvSpPr>
              <p:nvPr/>
            </p:nvSpPr>
            <p:spPr bwMode="auto">
              <a:xfrm>
                <a:off x="4785196" y="3175735"/>
                <a:ext cx="252455" cy="217743"/>
              </a:xfrm>
              <a:custGeom>
                <a:avLst/>
                <a:gdLst>
                  <a:gd name="T0" fmla="*/ 41 w 81"/>
                  <a:gd name="T1" fmla="*/ 32 h 70"/>
                  <a:gd name="T2" fmla="*/ 60 w 81"/>
                  <a:gd name="T3" fmla="*/ 7 h 70"/>
                  <a:gd name="T4" fmla="*/ 18 w 81"/>
                  <a:gd name="T5" fmla="*/ 34 h 70"/>
                  <a:gd name="T6" fmla="*/ 27 w 81"/>
                  <a:gd name="T7" fmla="*/ 70 h 70"/>
                  <a:gd name="T8" fmla="*/ 38 w 81"/>
                  <a:gd name="T9" fmla="*/ 37 h 70"/>
                  <a:gd name="T10" fmla="*/ 44 w 81"/>
                  <a:gd name="T11" fmla="*/ 59 h 70"/>
                  <a:gd name="T12" fmla="*/ 53 w 81"/>
                  <a:gd name="T13" fmla="*/ 31 h 70"/>
                  <a:gd name="T14" fmla="*/ 56 w 81"/>
                  <a:gd name="T15" fmla="*/ 43 h 70"/>
                  <a:gd name="T16" fmla="*/ 64 w 81"/>
                  <a:gd name="T17" fmla="*/ 20 h 70"/>
                  <a:gd name="T18" fmla="*/ 66 w 81"/>
                  <a:gd name="T19" fmla="*/ 29 h 70"/>
                  <a:gd name="T20" fmla="*/ 81 w 81"/>
                  <a:gd name="T21" fmla="*/ 0 h 70"/>
                  <a:gd name="T22" fmla="*/ 62 w 81"/>
                  <a:gd name="T23" fmla="*/ 13 h 70"/>
                  <a:gd name="T24" fmla="*/ 63 w 81"/>
                  <a:gd name="T25" fmla="*/ 14 h 70"/>
                  <a:gd name="T26" fmla="*/ 41 w 81"/>
                  <a:gd name="T27" fmla="*/ 32 h 70"/>
                  <a:gd name="T28" fmla="*/ 63 w 81"/>
                  <a:gd name="T29" fmla="*/ 17 h 70"/>
                  <a:gd name="T30" fmla="*/ 58 w 81"/>
                  <a:gd name="T31" fmla="*/ 22 h 70"/>
                  <a:gd name="T32" fmla="*/ 63 w 81"/>
                  <a:gd name="T33" fmla="*/ 14 h 70"/>
                  <a:gd name="T34" fmla="*/ 63 w 81"/>
                  <a:gd name="T35"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70">
                    <a:moveTo>
                      <a:pt x="41" y="32"/>
                    </a:moveTo>
                    <a:cubicBezTo>
                      <a:pt x="50" y="17"/>
                      <a:pt x="60" y="7"/>
                      <a:pt x="60" y="7"/>
                    </a:cubicBezTo>
                    <a:cubicBezTo>
                      <a:pt x="60" y="7"/>
                      <a:pt x="30" y="23"/>
                      <a:pt x="18" y="34"/>
                    </a:cubicBezTo>
                    <a:cubicBezTo>
                      <a:pt x="0" y="52"/>
                      <a:pt x="27" y="70"/>
                      <a:pt x="27" y="70"/>
                    </a:cubicBezTo>
                    <a:cubicBezTo>
                      <a:pt x="28" y="58"/>
                      <a:pt x="33" y="47"/>
                      <a:pt x="38" y="37"/>
                    </a:cubicBezTo>
                    <a:cubicBezTo>
                      <a:pt x="44" y="59"/>
                      <a:pt x="44" y="59"/>
                      <a:pt x="44" y="59"/>
                    </a:cubicBezTo>
                    <a:cubicBezTo>
                      <a:pt x="45" y="48"/>
                      <a:pt x="49" y="39"/>
                      <a:pt x="53" y="31"/>
                    </a:cubicBezTo>
                    <a:cubicBezTo>
                      <a:pt x="56" y="43"/>
                      <a:pt x="56" y="43"/>
                      <a:pt x="56" y="43"/>
                    </a:cubicBezTo>
                    <a:cubicBezTo>
                      <a:pt x="57" y="34"/>
                      <a:pt x="61" y="26"/>
                      <a:pt x="64" y="20"/>
                    </a:cubicBezTo>
                    <a:cubicBezTo>
                      <a:pt x="66" y="29"/>
                      <a:pt x="66" y="29"/>
                      <a:pt x="66" y="29"/>
                    </a:cubicBezTo>
                    <a:cubicBezTo>
                      <a:pt x="68" y="13"/>
                      <a:pt x="81" y="0"/>
                      <a:pt x="81" y="0"/>
                    </a:cubicBezTo>
                    <a:cubicBezTo>
                      <a:pt x="62" y="13"/>
                      <a:pt x="62" y="13"/>
                      <a:pt x="62" y="13"/>
                    </a:cubicBezTo>
                    <a:cubicBezTo>
                      <a:pt x="63" y="14"/>
                      <a:pt x="63" y="14"/>
                      <a:pt x="63" y="14"/>
                    </a:cubicBezTo>
                    <a:lnTo>
                      <a:pt x="41" y="32"/>
                    </a:lnTo>
                    <a:close/>
                    <a:moveTo>
                      <a:pt x="63" y="17"/>
                    </a:moveTo>
                    <a:cubicBezTo>
                      <a:pt x="58" y="22"/>
                      <a:pt x="58" y="22"/>
                      <a:pt x="58" y="22"/>
                    </a:cubicBezTo>
                    <a:cubicBezTo>
                      <a:pt x="60" y="19"/>
                      <a:pt x="62" y="16"/>
                      <a:pt x="63" y="14"/>
                    </a:cubicBezTo>
                    <a:lnTo>
                      <a:pt x="6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8">
                <a:extLst>
                  <a:ext uri="{FF2B5EF4-FFF2-40B4-BE49-F238E27FC236}">
                    <a16:creationId xmlns:a16="http://schemas.microsoft.com/office/drawing/2014/main" id="{5D0BF8EB-1873-41D2-ABF3-7841EE63BF73}"/>
                  </a:ext>
                </a:extLst>
              </p:cNvPr>
              <p:cNvSpPr>
                <a:spLocks/>
              </p:cNvSpPr>
              <p:nvPr/>
            </p:nvSpPr>
            <p:spPr bwMode="auto">
              <a:xfrm>
                <a:off x="4679481" y="3336675"/>
                <a:ext cx="18934" cy="41024"/>
              </a:xfrm>
              <a:custGeom>
                <a:avLst/>
                <a:gdLst>
                  <a:gd name="T0" fmla="*/ 6 w 6"/>
                  <a:gd name="T1" fmla="*/ 13 h 13"/>
                  <a:gd name="T2" fmla="*/ 0 w 6"/>
                  <a:gd name="T3" fmla="*/ 0 h 13"/>
                </a:gdLst>
                <a:ahLst/>
                <a:cxnLst>
                  <a:cxn ang="0">
                    <a:pos x="T0" y="T1"/>
                  </a:cxn>
                  <a:cxn ang="0">
                    <a:pos x="T2" y="T3"/>
                  </a:cxn>
                </a:cxnLst>
                <a:rect l="0" t="0" r="r" b="b"/>
                <a:pathLst>
                  <a:path w="6" h="13">
                    <a:moveTo>
                      <a:pt x="6" y="13"/>
                    </a:moveTo>
                    <a:cubicBezTo>
                      <a:pt x="6" y="13"/>
                      <a:pt x="5" y="3"/>
                      <a:pt x="0"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9">
                <a:extLst>
                  <a:ext uri="{FF2B5EF4-FFF2-40B4-BE49-F238E27FC236}">
                    <a16:creationId xmlns:a16="http://schemas.microsoft.com/office/drawing/2014/main" id="{D5ADD4D6-4D5E-43FC-BBCE-458700CA07E8}"/>
                  </a:ext>
                </a:extLst>
              </p:cNvPr>
              <p:cNvSpPr>
                <a:spLocks/>
              </p:cNvSpPr>
              <p:nvPr/>
            </p:nvSpPr>
            <p:spPr bwMode="auto">
              <a:xfrm>
                <a:off x="3090590" y="1566333"/>
                <a:ext cx="397617" cy="553823"/>
              </a:xfrm>
              <a:custGeom>
                <a:avLst/>
                <a:gdLst>
                  <a:gd name="T0" fmla="*/ 83 w 128"/>
                  <a:gd name="T1" fmla="*/ 0 h 178"/>
                  <a:gd name="T2" fmla="*/ 75 w 128"/>
                  <a:gd name="T3" fmla="*/ 1 h 178"/>
                  <a:gd name="T4" fmla="*/ 62 w 128"/>
                  <a:gd name="T5" fmla="*/ 5 h 178"/>
                  <a:gd name="T6" fmla="*/ 13 w 128"/>
                  <a:gd name="T7" fmla="*/ 40 h 178"/>
                  <a:gd name="T8" fmla="*/ 13 w 128"/>
                  <a:gd name="T9" fmla="*/ 40 h 178"/>
                  <a:gd name="T10" fmla="*/ 11 w 128"/>
                  <a:gd name="T11" fmla="*/ 43 h 178"/>
                  <a:gd name="T12" fmla="*/ 4 w 128"/>
                  <a:gd name="T13" fmla="*/ 50 h 178"/>
                  <a:gd name="T14" fmla="*/ 6 w 128"/>
                  <a:gd name="T15" fmla="*/ 61 h 178"/>
                  <a:gd name="T16" fmla="*/ 7 w 128"/>
                  <a:gd name="T17" fmla="*/ 62 h 178"/>
                  <a:gd name="T18" fmla="*/ 94 w 128"/>
                  <a:gd name="T19" fmla="*/ 147 h 178"/>
                  <a:gd name="T20" fmla="*/ 102 w 128"/>
                  <a:gd name="T21" fmla="*/ 157 h 178"/>
                  <a:gd name="T22" fmla="*/ 118 w 128"/>
                  <a:gd name="T23" fmla="*/ 178 h 178"/>
                  <a:gd name="T24" fmla="*/ 128 w 128"/>
                  <a:gd name="T25" fmla="*/ 167 h 178"/>
                  <a:gd name="T26" fmla="*/ 101 w 128"/>
                  <a:gd name="T27" fmla="*/ 137 h 178"/>
                  <a:gd name="T28" fmla="*/ 18 w 128"/>
                  <a:gd name="T29" fmla="*/ 56 h 178"/>
                  <a:gd name="T30" fmla="*/ 84 w 128"/>
                  <a:gd name="T31" fmla="*/ 13 h 178"/>
                  <a:gd name="T32" fmla="*/ 85 w 128"/>
                  <a:gd name="T33" fmla="*/ 12 h 178"/>
                  <a:gd name="T34" fmla="*/ 83 w 128"/>
                  <a:gd name="T3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78">
                    <a:moveTo>
                      <a:pt x="83" y="0"/>
                    </a:moveTo>
                    <a:cubicBezTo>
                      <a:pt x="83" y="0"/>
                      <a:pt x="76" y="1"/>
                      <a:pt x="75" y="1"/>
                    </a:cubicBezTo>
                    <a:cubicBezTo>
                      <a:pt x="71" y="2"/>
                      <a:pt x="66" y="2"/>
                      <a:pt x="62" y="5"/>
                    </a:cubicBezTo>
                    <a:cubicBezTo>
                      <a:pt x="46" y="16"/>
                      <a:pt x="28" y="26"/>
                      <a:pt x="13" y="40"/>
                    </a:cubicBezTo>
                    <a:cubicBezTo>
                      <a:pt x="13" y="40"/>
                      <a:pt x="13" y="40"/>
                      <a:pt x="13" y="40"/>
                    </a:cubicBezTo>
                    <a:cubicBezTo>
                      <a:pt x="12" y="41"/>
                      <a:pt x="11" y="42"/>
                      <a:pt x="11" y="43"/>
                    </a:cubicBezTo>
                    <a:cubicBezTo>
                      <a:pt x="8" y="45"/>
                      <a:pt x="6" y="48"/>
                      <a:pt x="4" y="50"/>
                    </a:cubicBezTo>
                    <a:cubicBezTo>
                      <a:pt x="0" y="54"/>
                      <a:pt x="2" y="60"/>
                      <a:pt x="6" y="61"/>
                    </a:cubicBezTo>
                    <a:cubicBezTo>
                      <a:pt x="6" y="61"/>
                      <a:pt x="7" y="62"/>
                      <a:pt x="7" y="62"/>
                    </a:cubicBezTo>
                    <a:cubicBezTo>
                      <a:pt x="30" y="96"/>
                      <a:pt x="68" y="116"/>
                      <a:pt x="94" y="147"/>
                    </a:cubicBezTo>
                    <a:cubicBezTo>
                      <a:pt x="97" y="151"/>
                      <a:pt x="99" y="154"/>
                      <a:pt x="102" y="157"/>
                    </a:cubicBezTo>
                    <a:cubicBezTo>
                      <a:pt x="107" y="164"/>
                      <a:pt x="112" y="171"/>
                      <a:pt x="118" y="178"/>
                    </a:cubicBezTo>
                    <a:cubicBezTo>
                      <a:pt x="121" y="174"/>
                      <a:pt x="124" y="170"/>
                      <a:pt x="128" y="167"/>
                    </a:cubicBezTo>
                    <a:cubicBezTo>
                      <a:pt x="118" y="157"/>
                      <a:pt x="109" y="146"/>
                      <a:pt x="101" y="137"/>
                    </a:cubicBezTo>
                    <a:cubicBezTo>
                      <a:pt x="76" y="107"/>
                      <a:pt x="40" y="88"/>
                      <a:pt x="18" y="56"/>
                    </a:cubicBezTo>
                    <a:cubicBezTo>
                      <a:pt x="41" y="43"/>
                      <a:pt x="64" y="31"/>
                      <a:pt x="84" y="13"/>
                    </a:cubicBezTo>
                    <a:cubicBezTo>
                      <a:pt x="84" y="13"/>
                      <a:pt x="85" y="12"/>
                      <a:pt x="85" y="12"/>
                    </a:cubicBezTo>
                    <a:cubicBezTo>
                      <a:pt x="90" y="8"/>
                      <a:pt x="87" y="1"/>
                      <a:pt x="8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60">
                <a:extLst>
                  <a:ext uri="{FF2B5EF4-FFF2-40B4-BE49-F238E27FC236}">
                    <a16:creationId xmlns:a16="http://schemas.microsoft.com/office/drawing/2014/main" id="{35F95A58-56E8-44A0-A997-0D6C60ECF022}"/>
                  </a:ext>
                </a:extLst>
              </p:cNvPr>
              <p:cNvSpPr>
                <a:spLocks/>
              </p:cNvSpPr>
              <p:nvPr/>
            </p:nvSpPr>
            <p:spPr bwMode="auto">
              <a:xfrm>
                <a:off x="3183683" y="1645225"/>
                <a:ext cx="171986" cy="102559"/>
              </a:xfrm>
              <a:custGeom>
                <a:avLst/>
                <a:gdLst>
                  <a:gd name="T0" fmla="*/ 37 w 55"/>
                  <a:gd name="T1" fmla="*/ 0 h 33"/>
                  <a:gd name="T2" fmla="*/ 0 w 55"/>
                  <a:gd name="T3" fmla="*/ 25 h 33"/>
                  <a:gd name="T4" fmla="*/ 37 w 55"/>
                  <a:gd name="T5" fmla="*/ 0 h 33"/>
                </a:gdLst>
                <a:ahLst/>
                <a:cxnLst>
                  <a:cxn ang="0">
                    <a:pos x="T0" y="T1"/>
                  </a:cxn>
                  <a:cxn ang="0">
                    <a:pos x="T2" y="T3"/>
                  </a:cxn>
                  <a:cxn ang="0">
                    <a:pos x="T4" y="T5"/>
                  </a:cxn>
                </a:cxnLst>
                <a:rect l="0" t="0" r="r" b="b"/>
                <a:pathLst>
                  <a:path w="55" h="33">
                    <a:moveTo>
                      <a:pt x="37" y="0"/>
                    </a:moveTo>
                    <a:cubicBezTo>
                      <a:pt x="37" y="0"/>
                      <a:pt x="55" y="33"/>
                      <a:pt x="0" y="25"/>
                    </a:cubicBezTo>
                    <a:lnTo>
                      <a:pt x="37" y="0"/>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61">
                <a:extLst>
                  <a:ext uri="{FF2B5EF4-FFF2-40B4-BE49-F238E27FC236}">
                    <a16:creationId xmlns:a16="http://schemas.microsoft.com/office/drawing/2014/main" id="{7098B795-1A52-4568-BC91-C8E47BFDB5BB}"/>
                  </a:ext>
                </a:extLst>
              </p:cNvPr>
              <p:cNvSpPr>
                <a:spLocks/>
              </p:cNvSpPr>
              <p:nvPr/>
            </p:nvSpPr>
            <p:spPr bwMode="auto">
              <a:xfrm>
                <a:off x="2724530" y="2419948"/>
                <a:ext cx="568024" cy="307679"/>
              </a:xfrm>
              <a:custGeom>
                <a:avLst/>
                <a:gdLst>
                  <a:gd name="T0" fmla="*/ 13 w 183"/>
                  <a:gd name="T1" fmla="*/ 6 h 99"/>
                  <a:gd name="T2" fmla="*/ 14 w 183"/>
                  <a:gd name="T3" fmla="*/ 8 h 99"/>
                  <a:gd name="T4" fmla="*/ 41 w 183"/>
                  <a:gd name="T5" fmla="*/ 82 h 99"/>
                  <a:gd name="T6" fmla="*/ 139 w 183"/>
                  <a:gd name="T7" fmla="*/ 19 h 99"/>
                  <a:gd name="T8" fmla="*/ 175 w 183"/>
                  <a:gd name="T9" fmla="*/ 0 h 99"/>
                  <a:gd name="T10" fmla="*/ 183 w 183"/>
                  <a:gd name="T11" fmla="*/ 12 h 99"/>
                  <a:gd name="T12" fmla="*/ 159 w 183"/>
                  <a:gd name="T13" fmla="*/ 23 h 99"/>
                  <a:gd name="T14" fmla="*/ 148 w 183"/>
                  <a:gd name="T15" fmla="*/ 29 h 99"/>
                  <a:gd name="T16" fmla="*/ 45 w 183"/>
                  <a:gd name="T17" fmla="*/ 94 h 99"/>
                  <a:gd name="T18" fmla="*/ 43 w 183"/>
                  <a:gd name="T19" fmla="*/ 95 h 99"/>
                  <a:gd name="T20" fmla="*/ 32 w 183"/>
                  <a:gd name="T21" fmla="*/ 95 h 99"/>
                  <a:gd name="T22" fmla="*/ 26 w 183"/>
                  <a:gd name="T23" fmla="*/ 86 h 99"/>
                  <a:gd name="T24" fmla="*/ 25 w 183"/>
                  <a:gd name="T25" fmla="*/ 83 h 99"/>
                  <a:gd name="T26" fmla="*/ 24 w 183"/>
                  <a:gd name="T27" fmla="*/ 83 h 99"/>
                  <a:gd name="T28" fmla="*/ 1 w 183"/>
                  <a:gd name="T29" fmla="*/ 27 h 99"/>
                  <a:gd name="T30" fmla="*/ 0 w 183"/>
                  <a:gd name="T31" fmla="*/ 14 h 99"/>
                  <a:gd name="T32" fmla="*/ 2 w 183"/>
                  <a:gd name="T33" fmla="*/ 6 h 99"/>
                  <a:gd name="T34" fmla="*/ 13 w 183"/>
                  <a:gd name="T3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99">
                    <a:moveTo>
                      <a:pt x="13" y="6"/>
                    </a:moveTo>
                    <a:cubicBezTo>
                      <a:pt x="13" y="7"/>
                      <a:pt x="14" y="7"/>
                      <a:pt x="14" y="8"/>
                    </a:cubicBezTo>
                    <a:cubicBezTo>
                      <a:pt x="27" y="31"/>
                      <a:pt x="34" y="57"/>
                      <a:pt x="41" y="82"/>
                    </a:cubicBezTo>
                    <a:cubicBezTo>
                      <a:pt x="77" y="68"/>
                      <a:pt x="104" y="37"/>
                      <a:pt x="139" y="19"/>
                    </a:cubicBezTo>
                    <a:cubicBezTo>
                      <a:pt x="150" y="13"/>
                      <a:pt x="163" y="7"/>
                      <a:pt x="175" y="0"/>
                    </a:cubicBezTo>
                    <a:cubicBezTo>
                      <a:pt x="177" y="4"/>
                      <a:pt x="180" y="8"/>
                      <a:pt x="183" y="12"/>
                    </a:cubicBezTo>
                    <a:cubicBezTo>
                      <a:pt x="175" y="16"/>
                      <a:pt x="167" y="20"/>
                      <a:pt x="159" y="23"/>
                    </a:cubicBezTo>
                    <a:cubicBezTo>
                      <a:pt x="156" y="25"/>
                      <a:pt x="152" y="27"/>
                      <a:pt x="148" y="29"/>
                    </a:cubicBezTo>
                    <a:cubicBezTo>
                      <a:pt x="111" y="47"/>
                      <a:pt x="83" y="79"/>
                      <a:pt x="45" y="94"/>
                    </a:cubicBezTo>
                    <a:cubicBezTo>
                      <a:pt x="44" y="94"/>
                      <a:pt x="44" y="94"/>
                      <a:pt x="43" y="95"/>
                    </a:cubicBezTo>
                    <a:cubicBezTo>
                      <a:pt x="41" y="98"/>
                      <a:pt x="35" y="99"/>
                      <a:pt x="32" y="95"/>
                    </a:cubicBezTo>
                    <a:cubicBezTo>
                      <a:pt x="30" y="92"/>
                      <a:pt x="28" y="89"/>
                      <a:pt x="26" y="86"/>
                    </a:cubicBezTo>
                    <a:cubicBezTo>
                      <a:pt x="26" y="86"/>
                      <a:pt x="25" y="85"/>
                      <a:pt x="25" y="83"/>
                    </a:cubicBezTo>
                    <a:cubicBezTo>
                      <a:pt x="24" y="83"/>
                      <a:pt x="24" y="83"/>
                      <a:pt x="24" y="83"/>
                    </a:cubicBezTo>
                    <a:cubicBezTo>
                      <a:pt x="14" y="65"/>
                      <a:pt x="8" y="46"/>
                      <a:pt x="1" y="27"/>
                    </a:cubicBezTo>
                    <a:cubicBezTo>
                      <a:pt x="0" y="23"/>
                      <a:pt x="0" y="18"/>
                      <a:pt x="0" y="14"/>
                    </a:cubicBezTo>
                    <a:cubicBezTo>
                      <a:pt x="0" y="13"/>
                      <a:pt x="1" y="6"/>
                      <a:pt x="2" y="6"/>
                    </a:cubicBezTo>
                    <a:cubicBezTo>
                      <a:pt x="4" y="2"/>
                      <a:pt x="11" y="1"/>
                      <a:pt x="13"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62">
                <a:extLst>
                  <a:ext uri="{FF2B5EF4-FFF2-40B4-BE49-F238E27FC236}">
                    <a16:creationId xmlns:a16="http://schemas.microsoft.com/office/drawing/2014/main" id="{C75A5423-EA63-445E-80BB-F868381EAFEE}"/>
                  </a:ext>
                </a:extLst>
              </p:cNvPr>
              <p:cNvSpPr>
                <a:spLocks/>
              </p:cNvSpPr>
              <p:nvPr/>
            </p:nvSpPr>
            <p:spPr bwMode="auto">
              <a:xfrm>
                <a:off x="2789222" y="2462549"/>
                <a:ext cx="115183" cy="162518"/>
              </a:xfrm>
              <a:custGeom>
                <a:avLst/>
                <a:gdLst>
                  <a:gd name="T0" fmla="*/ 0 w 37"/>
                  <a:gd name="T1" fmla="*/ 9 h 52"/>
                  <a:gd name="T2" fmla="*/ 16 w 37"/>
                  <a:gd name="T3" fmla="*/ 52 h 52"/>
                  <a:gd name="T4" fmla="*/ 0 w 37"/>
                  <a:gd name="T5" fmla="*/ 9 h 52"/>
                </a:gdLst>
                <a:ahLst/>
                <a:cxnLst>
                  <a:cxn ang="0">
                    <a:pos x="T0" y="T1"/>
                  </a:cxn>
                  <a:cxn ang="0">
                    <a:pos x="T2" y="T3"/>
                  </a:cxn>
                  <a:cxn ang="0">
                    <a:pos x="T4" y="T5"/>
                  </a:cxn>
                </a:cxnLst>
                <a:rect l="0" t="0" r="r" b="b"/>
                <a:pathLst>
                  <a:path w="37" h="52">
                    <a:moveTo>
                      <a:pt x="0" y="9"/>
                    </a:moveTo>
                    <a:cubicBezTo>
                      <a:pt x="0" y="9"/>
                      <a:pt x="37" y="0"/>
                      <a:pt x="16" y="52"/>
                    </a:cubicBezTo>
                    <a:lnTo>
                      <a:pt x="0" y="9"/>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3">
                <a:extLst>
                  <a:ext uri="{FF2B5EF4-FFF2-40B4-BE49-F238E27FC236}">
                    <a16:creationId xmlns:a16="http://schemas.microsoft.com/office/drawing/2014/main" id="{A56B8E13-C49E-40AE-9A84-BDDF7A470E1C}"/>
                  </a:ext>
                </a:extLst>
              </p:cNvPr>
              <p:cNvSpPr>
                <a:spLocks/>
              </p:cNvSpPr>
              <p:nvPr/>
            </p:nvSpPr>
            <p:spPr bwMode="auto">
              <a:xfrm>
                <a:off x="3336734" y="1908726"/>
                <a:ext cx="1019288" cy="1173917"/>
              </a:xfrm>
              <a:custGeom>
                <a:avLst/>
                <a:gdLst>
                  <a:gd name="T0" fmla="*/ 241 w 328"/>
                  <a:gd name="T1" fmla="*/ 11 h 377"/>
                  <a:gd name="T2" fmla="*/ 237 w 328"/>
                  <a:gd name="T3" fmla="*/ 29 h 377"/>
                  <a:gd name="T4" fmla="*/ 314 w 328"/>
                  <a:gd name="T5" fmla="*/ 151 h 377"/>
                  <a:gd name="T6" fmla="*/ 305 w 328"/>
                  <a:gd name="T7" fmla="*/ 218 h 377"/>
                  <a:gd name="T8" fmla="*/ 296 w 328"/>
                  <a:gd name="T9" fmla="*/ 213 h 377"/>
                  <a:gd name="T10" fmla="*/ 296 w 328"/>
                  <a:gd name="T11" fmla="*/ 170 h 377"/>
                  <a:gd name="T12" fmla="*/ 133 w 328"/>
                  <a:gd name="T13" fmla="*/ 52 h 377"/>
                  <a:gd name="T14" fmla="*/ 58 w 328"/>
                  <a:gd name="T15" fmla="*/ 210 h 377"/>
                  <a:gd name="T16" fmla="*/ 199 w 328"/>
                  <a:gd name="T17" fmla="*/ 278 h 377"/>
                  <a:gd name="T18" fmla="*/ 253 w 328"/>
                  <a:gd name="T19" fmla="*/ 268 h 377"/>
                  <a:gd name="T20" fmla="*/ 276 w 328"/>
                  <a:gd name="T21" fmla="*/ 269 h 377"/>
                  <a:gd name="T22" fmla="*/ 228 w 328"/>
                  <a:gd name="T23" fmla="*/ 310 h 377"/>
                  <a:gd name="T24" fmla="*/ 120 w 328"/>
                  <a:gd name="T25" fmla="*/ 321 h 377"/>
                  <a:gd name="T26" fmla="*/ 42 w 328"/>
                  <a:gd name="T27" fmla="*/ 352 h 377"/>
                  <a:gd name="T28" fmla="*/ 27 w 328"/>
                  <a:gd name="T29" fmla="*/ 375 h 377"/>
                  <a:gd name="T30" fmla="*/ 23 w 328"/>
                  <a:gd name="T31" fmla="*/ 370 h 377"/>
                  <a:gd name="T32" fmla="*/ 34 w 328"/>
                  <a:gd name="T33" fmla="*/ 353 h 377"/>
                  <a:gd name="T34" fmla="*/ 11 w 328"/>
                  <a:gd name="T35" fmla="*/ 357 h 377"/>
                  <a:gd name="T36" fmla="*/ 5 w 328"/>
                  <a:gd name="T37" fmla="*/ 354 h 377"/>
                  <a:gd name="T38" fmla="*/ 32 w 328"/>
                  <a:gd name="T39" fmla="*/ 345 h 377"/>
                  <a:gd name="T40" fmla="*/ 17 w 328"/>
                  <a:gd name="T41" fmla="*/ 326 h 377"/>
                  <a:gd name="T42" fmla="*/ 25 w 328"/>
                  <a:gd name="T43" fmla="*/ 323 h 377"/>
                  <a:gd name="T44" fmla="*/ 41 w 328"/>
                  <a:gd name="T45" fmla="*/ 343 h 377"/>
                  <a:gd name="T46" fmla="*/ 202 w 328"/>
                  <a:gd name="T47" fmla="*/ 301 h 377"/>
                  <a:gd name="T48" fmla="*/ 112 w 328"/>
                  <a:gd name="T49" fmla="*/ 259 h 377"/>
                  <a:gd name="T50" fmla="*/ 14 w 328"/>
                  <a:gd name="T51" fmla="*/ 206 h 377"/>
                  <a:gd name="T52" fmla="*/ 25 w 328"/>
                  <a:gd name="T53" fmla="*/ 182 h 377"/>
                  <a:gd name="T54" fmla="*/ 40 w 328"/>
                  <a:gd name="T55" fmla="*/ 165 h 377"/>
                  <a:gd name="T56" fmla="*/ 55 w 328"/>
                  <a:gd name="T57" fmla="*/ 131 h 377"/>
                  <a:gd name="T58" fmla="*/ 72 w 328"/>
                  <a:gd name="T59" fmla="*/ 107 h 377"/>
                  <a:gd name="T60" fmla="*/ 71 w 328"/>
                  <a:gd name="T61" fmla="*/ 106 h 377"/>
                  <a:gd name="T62" fmla="*/ 86 w 328"/>
                  <a:gd name="T63" fmla="*/ 94 h 377"/>
                  <a:gd name="T64" fmla="*/ 93 w 328"/>
                  <a:gd name="T65" fmla="*/ 78 h 377"/>
                  <a:gd name="T66" fmla="*/ 121 w 328"/>
                  <a:gd name="T67" fmla="*/ 40 h 377"/>
                  <a:gd name="T68" fmla="*/ 122 w 328"/>
                  <a:gd name="T69" fmla="*/ 39 h 377"/>
                  <a:gd name="T70" fmla="*/ 141 w 328"/>
                  <a:gd name="T71" fmla="*/ 37 h 377"/>
                  <a:gd name="T72" fmla="*/ 301 w 328"/>
                  <a:gd name="T73" fmla="*/ 154 h 377"/>
                  <a:gd name="T74" fmla="*/ 230 w 328"/>
                  <a:gd name="T75" fmla="*/ 38 h 377"/>
                  <a:gd name="T76" fmla="*/ 225 w 328"/>
                  <a:gd name="T77" fmla="*/ 38 h 377"/>
                  <a:gd name="T78" fmla="*/ 207 w 328"/>
                  <a:gd name="T79" fmla="*/ 40 h 377"/>
                  <a:gd name="T80" fmla="*/ 201 w 328"/>
                  <a:gd name="T81" fmla="*/ 39 h 377"/>
                  <a:gd name="T82" fmla="*/ 203 w 328"/>
                  <a:gd name="T83" fmla="*/ 32 h 377"/>
                  <a:gd name="T84" fmla="*/ 222 w 328"/>
                  <a:gd name="T85" fmla="*/ 27 h 377"/>
                  <a:gd name="T86" fmla="*/ 215 w 328"/>
                  <a:gd name="T87" fmla="*/ 17 h 377"/>
                  <a:gd name="T88" fmla="*/ 216 w 328"/>
                  <a:gd name="T89" fmla="*/ 9 h 377"/>
                  <a:gd name="T90" fmla="*/ 223 w 328"/>
                  <a:gd name="T91" fmla="*/ 12 h 377"/>
                  <a:gd name="T92" fmla="*/ 231 w 328"/>
                  <a:gd name="T93" fmla="*/ 20 h 377"/>
                  <a:gd name="T94" fmla="*/ 236 w 328"/>
                  <a:gd name="T95" fmla="*/ 5 h 377"/>
                  <a:gd name="T96" fmla="*/ 241 w 328"/>
                  <a:gd name="T9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77">
                    <a:moveTo>
                      <a:pt x="241" y="11"/>
                    </a:moveTo>
                    <a:cubicBezTo>
                      <a:pt x="238" y="23"/>
                      <a:pt x="239" y="22"/>
                      <a:pt x="237" y="29"/>
                    </a:cubicBezTo>
                    <a:cubicBezTo>
                      <a:pt x="290" y="49"/>
                      <a:pt x="279" y="116"/>
                      <a:pt x="314" y="151"/>
                    </a:cubicBezTo>
                    <a:cubicBezTo>
                      <a:pt x="314" y="152"/>
                      <a:pt x="328" y="173"/>
                      <a:pt x="305" y="218"/>
                    </a:cubicBezTo>
                    <a:cubicBezTo>
                      <a:pt x="302" y="224"/>
                      <a:pt x="293" y="219"/>
                      <a:pt x="296" y="213"/>
                    </a:cubicBezTo>
                    <a:cubicBezTo>
                      <a:pt x="302" y="198"/>
                      <a:pt x="303" y="185"/>
                      <a:pt x="296" y="170"/>
                    </a:cubicBezTo>
                    <a:cubicBezTo>
                      <a:pt x="280" y="166"/>
                      <a:pt x="183" y="106"/>
                      <a:pt x="133" y="52"/>
                    </a:cubicBezTo>
                    <a:cubicBezTo>
                      <a:pt x="96" y="105"/>
                      <a:pt x="84" y="150"/>
                      <a:pt x="58" y="210"/>
                    </a:cubicBezTo>
                    <a:cubicBezTo>
                      <a:pt x="68" y="210"/>
                      <a:pt x="188" y="272"/>
                      <a:pt x="199" y="278"/>
                    </a:cubicBezTo>
                    <a:cubicBezTo>
                      <a:pt x="203" y="280"/>
                      <a:pt x="235" y="289"/>
                      <a:pt x="253" y="268"/>
                    </a:cubicBezTo>
                    <a:cubicBezTo>
                      <a:pt x="255" y="266"/>
                      <a:pt x="271" y="264"/>
                      <a:pt x="276" y="269"/>
                    </a:cubicBezTo>
                    <a:cubicBezTo>
                      <a:pt x="276" y="269"/>
                      <a:pt x="253" y="303"/>
                      <a:pt x="228" y="310"/>
                    </a:cubicBezTo>
                    <a:cubicBezTo>
                      <a:pt x="201" y="317"/>
                      <a:pt x="164" y="306"/>
                      <a:pt x="120" y="321"/>
                    </a:cubicBezTo>
                    <a:cubicBezTo>
                      <a:pt x="95" y="329"/>
                      <a:pt x="43" y="350"/>
                      <a:pt x="42" y="352"/>
                    </a:cubicBezTo>
                    <a:cubicBezTo>
                      <a:pt x="36" y="363"/>
                      <a:pt x="34" y="365"/>
                      <a:pt x="27" y="375"/>
                    </a:cubicBezTo>
                    <a:cubicBezTo>
                      <a:pt x="25" y="377"/>
                      <a:pt x="21" y="374"/>
                      <a:pt x="23" y="370"/>
                    </a:cubicBezTo>
                    <a:cubicBezTo>
                      <a:pt x="26" y="361"/>
                      <a:pt x="29" y="360"/>
                      <a:pt x="34" y="353"/>
                    </a:cubicBezTo>
                    <a:cubicBezTo>
                      <a:pt x="21" y="351"/>
                      <a:pt x="20" y="352"/>
                      <a:pt x="11" y="357"/>
                    </a:cubicBezTo>
                    <a:cubicBezTo>
                      <a:pt x="9" y="359"/>
                      <a:pt x="0" y="358"/>
                      <a:pt x="5" y="354"/>
                    </a:cubicBezTo>
                    <a:cubicBezTo>
                      <a:pt x="16" y="345"/>
                      <a:pt x="21" y="344"/>
                      <a:pt x="32" y="345"/>
                    </a:cubicBezTo>
                    <a:cubicBezTo>
                      <a:pt x="27" y="341"/>
                      <a:pt x="20" y="332"/>
                      <a:pt x="17" y="326"/>
                    </a:cubicBezTo>
                    <a:cubicBezTo>
                      <a:pt x="15" y="320"/>
                      <a:pt x="24" y="319"/>
                      <a:pt x="25" y="323"/>
                    </a:cubicBezTo>
                    <a:cubicBezTo>
                      <a:pt x="27" y="332"/>
                      <a:pt x="34" y="338"/>
                      <a:pt x="41" y="343"/>
                    </a:cubicBezTo>
                    <a:cubicBezTo>
                      <a:pt x="94" y="312"/>
                      <a:pt x="147" y="300"/>
                      <a:pt x="202" y="301"/>
                    </a:cubicBezTo>
                    <a:cubicBezTo>
                      <a:pt x="172" y="286"/>
                      <a:pt x="144" y="269"/>
                      <a:pt x="112" y="259"/>
                    </a:cubicBezTo>
                    <a:cubicBezTo>
                      <a:pt x="77" y="248"/>
                      <a:pt x="0" y="235"/>
                      <a:pt x="14" y="206"/>
                    </a:cubicBezTo>
                    <a:cubicBezTo>
                      <a:pt x="17" y="198"/>
                      <a:pt x="21" y="190"/>
                      <a:pt x="25" y="182"/>
                    </a:cubicBezTo>
                    <a:cubicBezTo>
                      <a:pt x="30" y="177"/>
                      <a:pt x="35" y="171"/>
                      <a:pt x="40" y="165"/>
                    </a:cubicBezTo>
                    <a:cubicBezTo>
                      <a:pt x="41" y="163"/>
                      <a:pt x="60" y="136"/>
                      <a:pt x="55" y="131"/>
                    </a:cubicBezTo>
                    <a:cubicBezTo>
                      <a:pt x="61" y="123"/>
                      <a:pt x="66" y="115"/>
                      <a:pt x="72" y="107"/>
                    </a:cubicBezTo>
                    <a:cubicBezTo>
                      <a:pt x="72" y="107"/>
                      <a:pt x="71" y="106"/>
                      <a:pt x="71" y="106"/>
                    </a:cubicBezTo>
                    <a:cubicBezTo>
                      <a:pt x="77" y="103"/>
                      <a:pt x="82" y="98"/>
                      <a:pt x="86" y="94"/>
                    </a:cubicBezTo>
                    <a:cubicBezTo>
                      <a:pt x="89" y="90"/>
                      <a:pt x="92" y="84"/>
                      <a:pt x="93" y="78"/>
                    </a:cubicBezTo>
                    <a:cubicBezTo>
                      <a:pt x="103" y="65"/>
                      <a:pt x="112" y="52"/>
                      <a:pt x="121" y="40"/>
                    </a:cubicBezTo>
                    <a:cubicBezTo>
                      <a:pt x="121" y="39"/>
                      <a:pt x="121" y="39"/>
                      <a:pt x="122" y="39"/>
                    </a:cubicBezTo>
                    <a:cubicBezTo>
                      <a:pt x="123" y="34"/>
                      <a:pt x="134" y="26"/>
                      <a:pt x="141" y="37"/>
                    </a:cubicBezTo>
                    <a:cubicBezTo>
                      <a:pt x="185" y="92"/>
                      <a:pt x="244" y="114"/>
                      <a:pt x="301" y="154"/>
                    </a:cubicBezTo>
                    <a:cubicBezTo>
                      <a:pt x="270" y="119"/>
                      <a:pt x="272" y="47"/>
                      <a:pt x="230" y="38"/>
                    </a:cubicBezTo>
                    <a:cubicBezTo>
                      <a:pt x="230" y="38"/>
                      <a:pt x="227" y="39"/>
                      <a:pt x="225" y="38"/>
                    </a:cubicBezTo>
                    <a:cubicBezTo>
                      <a:pt x="218" y="36"/>
                      <a:pt x="212" y="36"/>
                      <a:pt x="207" y="40"/>
                    </a:cubicBezTo>
                    <a:cubicBezTo>
                      <a:pt x="205" y="41"/>
                      <a:pt x="202" y="42"/>
                      <a:pt x="201" y="39"/>
                    </a:cubicBezTo>
                    <a:cubicBezTo>
                      <a:pt x="199" y="37"/>
                      <a:pt x="201" y="34"/>
                      <a:pt x="203" y="32"/>
                    </a:cubicBezTo>
                    <a:cubicBezTo>
                      <a:pt x="209" y="28"/>
                      <a:pt x="215" y="27"/>
                      <a:pt x="222" y="27"/>
                    </a:cubicBezTo>
                    <a:cubicBezTo>
                      <a:pt x="220" y="23"/>
                      <a:pt x="218" y="21"/>
                      <a:pt x="215" y="17"/>
                    </a:cubicBezTo>
                    <a:cubicBezTo>
                      <a:pt x="214" y="15"/>
                      <a:pt x="214" y="10"/>
                      <a:pt x="216" y="9"/>
                    </a:cubicBezTo>
                    <a:cubicBezTo>
                      <a:pt x="219" y="7"/>
                      <a:pt x="221" y="10"/>
                      <a:pt x="223" y="12"/>
                    </a:cubicBezTo>
                    <a:cubicBezTo>
                      <a:pt x="225" y="14"/>
                      <a:pt x="229" y="17"/>
                      <a:pt x="231" y="20"/>
                    </a:cubicBezTo>
                    <a:cubicBezTo>
                      <a:pt x="231" y="14"/>
                      <a:pt x="232" y="12"/>
                      <a:pt x="236" y="5"/>
                    </a:cubicBezTo>
                    <a:cubicBezTo>
                      <a:pt x="238" y="0"/>
                      <a:pt x="242" y="7"/>
                      <a:pt x="241"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4">
                <a:extLst>
                  <a:ext uri="{FF2B5EF4-FFF2-40B4-BE49-F238E27FC236}">
                    <a16:creationId xmlns:a16="http://schemas.microsoft.com/office/drawing/2014/main" id="{274B4D50-49A8-4E74-97D8-868B469E4D46}"/>
                  </a:ext>
                </a:extLst>
              </p:cNvPr>
              <p:cNvSpPr>
                <a:spLocks/>
              </p:cNvSpPr>
              <p:nvPr/>
            </p:nvSpPr>
            <p:spPr bwMode="auto">
              <a:xfrm>
                <a:off x="3376181" y="2195894"/>
                <a:ext cx="934084" cy="586958"/>
              </a:xfrm>
              <a:custGeom>
                <a:avLst/>
                <a:gdLst>
                  <a:gd name="T0" fmla="*/ 280 w 300"/>
                  <a:gd name="T1" fmla="*/ 131 h 189"/>
                  <a:gd name="T2" fmla="*/ 270 w 300"/>
                  <a:gd name="T3" fmla="*/ 139 h 189"/>
                  <a:gd name="T4" fmla="*/ 263 w 300"/>
                  <a:gd name="T5" fmla="*/ 154 h 189"/>
                  <a:gd name="T6" fmla="*/ 220 w 300"/>
                  <a:gd name="T7" fmla="*/ 184 h 189"/>
                  <a:gd name="T8" fmla="*/ 13 w 300"/>
                  <a:gd name="T9" fmla="*/ 135 h 189"/>
                  <a:gd name="T10" fmla="*/ 72 w 300"/>
                  <a:gd name="T11" fmla="*/ 84 h 189"/>
                  <a:gd name="T12" fmla="*/ 150 w 300"/>
                  <a:gd name="T13" fmla="*/ 124 h 189"/>
                  <a:gd name="T14" fmla="*/ 80 w 300"/>
                  <a:gd name="T15" fmla="*/ 64 h 189"/>
                  <a:gd name="T16" fmla="*/ 138 w 300"/>
                  <a:gd name="T17" fmla="*/ 14 h 189"/>
                  <a:gd name="T18" fmla="*/ 287 w 300"/>
                  <a:gd name="T19" fmla="*/ 98 h 189"/>
                  <a:gd name="T20" fmla="*/ 280 w 300"/>
                  <a:gd name="T21" fmla="*/ 13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9">
                    <a:moveTo>
                      <a:pt x="280" y="131"/>
                    </a:moveTo>
                    <a:cubicBezTo>
                      <a:pt x="278" y="133"/>
                      <a:pt x="274" y="136"/>
                      <a:pt x="270" y="139"/>
                    </a:cubicBezTo>
                    <a:cubicBezTo>
                      <a:pt x="269" y="144"/>
                      <a:pt x="266" y="150"/>
                      <a:pt x="263" y="154"/>
                    </a:cubicBezTo>
                    <a:cubicBezTo>
                      <a:pt x="254" y="166"/>
                      <a:pt x="236" y="183"/>
                      <a:pt x="220" y="184"/>
                    </a:cubicBezTo>
                    <a:cubicBezTo>
                      <a:pt x="148" y="189"/>
                      <a:pt x="72" y="179"/>
                      <a:pt x="13" y="135"/>
                    </a:cubicBezTo>
                    <a:cubicBezTo>
                      <a:pt x="0" y="125"/>
                      <a:pt x="53" y="70"/>
                      <a:pt x="72" y="84"/>
                    </a:cubicBezTo>
                    <a:cubicBezTo>
                      <a:pt x="107" y="111"/>
                      <a:pt x="106" y="119"/>
                      <a:pt x="150" y="124"/>
                    </a:cubicBezTo>
                    <a:cubicBezTo>
                      <a:pt x="111" y="103"/>
                      <a:pt x="116" y="89"/>
                      <a:pt x="80" y="64"/>
                    </a:cubicBezTo>
                    <a:cubicBezTo>
                      <a:pt x="65" y="54"/>
                      <a:pt x="116" y="0"/>
                      <a:pt x="138" y="14"/>
                    </a:cubicBezTo>
                    <a:cubicBezTo>
                      <a:pt x="185" y="46"/>
                      <a:pt x="238" y="69"/>
                      <a:pt x="287" y="98"/>
                    </a:cubicBezTo>
                    <a:cubicBezTo>
                      <a:pt x="300" y="106"/>
                      <a:pt x="287" y="123"/>
                      <a:pt x="280" y="13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5">
                <a:extLst>
                  <a:ext uri="{FF2B5EF4-FFF2-40B4-BE49-F238E27FC236}">
                    <a16:creationId xmlns:a16="http://schemas.microsoft.com/office/drawing/2014/main" id="{4620D486-F118-4DDF-904F-C9D883605F91}"/>
                  </a:ext>
                </a:extLst>
              </p:cNvPr>
              <p:cNvSpPr>
                <a:spLocks noEditPoints="1"/>
              </p:cNvSpPr>
              <p:nvPr/>
            </p:nvSpPr>
            <p:spPr bwMode="auto">
              <a:xfrm>
                <a:off x="3249953" y="2008130"/>
                <a:ext cx="369216" cy="527000"/>
              </a:xfrm>
              <a:custGeom>
                <a:avLst/>
                <a:gdLst>
                  <a:gd name="T0" fmla="*/ 70 w 119"/>
                  <a:gd name="T1" fmla="*/ 92 h 169"/>
                  <a:gd name="T2" fmla="*/ 43 w 119"/>
                  <a:gd name="T3" fmla="*/ 89 h 169"/>
                  <a:gd name="T4" fmla="*/ 32 w 119"/>
                  <a:gd name="T5" fmla="*/ 94 h 169"/>
                  <a:gd name="T6" fmla="*/ 14 w 119"/>
                  <a:gd name="T7" fmla="*/ 113 h 169"/>
                  <a:gd name="T8" fmla="*/ 7 w 119"/>
                  <a:gd name="T9" fmla="*/ 148 h 169"/>
                  <a:gd name="T10" fmla="*/ 20 w 119"/>
                  <a:gd name="T11" fmla="*/ 167 h 169"/>
                  <a:gd name="T12" fmla="*/ 36 w 119"/>
                  <a:gd name="T13" fmla="*/ 153 h 169"/>
                  <a:gd name="T14" fmla="*/ 53 w 119"/>
                  <a:gd name="T15" fmla="*/ 134 h 169"/>
                  <a:gd name="T16" fmla="*/ 70 w 119"/>
                  <a:gd name="T17" fmla="*/ 92 h 169"/>
                  <a:gd name="T18" fmla="*/ 66 w 119"/>
                  <a:gd name="T19" fmla="*/ 4 h 169"/>
                  <a:gd name="T20" fmla="*/ 37 w 119"/>
                  <a:gd name="T21" fmla="*/ 36 h 169"/>
                  <a:gd name="T22" fmla="*/ 64 w 119"/>
                  <a:gd name="T23" fmla="*/ 78 h 169"/>
                  <a:gd name="T24" fmla="*/ 103 w 119"/>
                  <a:gd name="T25" fmla="*/ 66 h 169"/>
                  <a:gd name="T26" fmla="*/ 105 w 119"/>
                  <a:gd name="T27" fmla="*/ 33 h 169"/>
                  <a:gd name="T28" fmla="*/ 98 w 119"/>
                  <a:gd name="T29" fmla="*/ 29 h 169"/>
                  <a:gd name="T30" fmla="*/ 97 w 119"/>
                  <a:gd name="T31" fmla="*/ 28 h 169"/>
                  <a:gd name="T32" fmla="*/ 95 w 119"/>
                  <a:gd name="T33" fmla="*/ 26 h 169"/>
                  <a:gd name="T34" fmla="*/ 93 w 119"/>
                  <a:gd name="T35" fmla="*/ 23 h 169"/>
                  <a:gd name="T36" fmla="*/ 93 w 119"/>
                  <a:gd name="T37" fmla="*/ 23 h 169"/>
                  <a:gd name="T38" fmla="*/ 92 w 119"/>
                  <a:gd name="T39" fmla="*/ 20 h 169"/>
                  <a:gd name="T40" fmla="*/ 92 w 119"/>
                  <a:gd name="T41" fmla="*/ 19 h 169"/>
                  <a:gd name="T42" fmla="*/ 66 w 119"/>
                  <a:gd name="T43" fmla="*/ 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69">
                    <a:moveTo>
                      <a:pt x="70" y="92"/>
                    </a:moveTo>
                    <a:cubicBezTo>
                      <a:pt x="61" y="88"/>
                      <a:pt x="52" y="93"/>
                      <a:pt x="43" y="89"/>
                    </a:cubicBezTo>
                    <a:cubicBezTo>
                      <a:pt x="39" y="88"/>
                      <a:pt x="34" y="92"/>
                      <a:pt x="32" y="94"/>
                    </a:cubicBezTo>
                    <a:cubicBezTo>
                      <a:pt x="25" y="100"/>
                      <a:pt x="20" y="106"/>
                      <a:pt x="14" y="113"/>
                    </a:cubicBezTo>
                    <a:cubicBezTo>
                      <a:pt x="13" y="115"/>
                      <a:pt x="0" y="145"/>
                      <a:pt x="7" y="148"/>
                    </a:cubicBezTo>
                    <a:cubicBezTo>
                      <a:pt x="16" y="152"/>
                      <a:pt x="11" y="163"/>
                      <a:pt x="20" y="167"/>
                    </a:cubicBezTo>
                    <a:cubicBezTo>
                      <a:pt x="23" y="169"/>
                      <a:pt x="33" y="154"/>
                      <a:pt x="36" y="153"/>
                    </a:cubicBezTo>
                    <a:cubicBezTo>
                      <a:pt x="42" y="147"/>
                      <a:pt x="48" y="141"/>
                      <a:pt x="53" y="134"/>
                    </a:cubicBezTo>
                    <a:cubicBezTo>
                      <a:pt x="55" y="132"/>
                      <a:pt x="77" y="95"/>
                      <a:pt x="70" y="92"/>
                    </a:cubicBezTo>
                    <a:close/>
                    <a:moveTo>
                      <a:pt x="66" y="4"/>
                    </a:moveTo>
                    <a:cubicBezTo>
                      <a:pt x="53" y="8"/>
                      <a:pt x="37" y="21"/>
                      <a:pt x="37" y="36"/>
                    </a:cubicBezTo>
                    <a:cubicBezTo>
                      <a:pt x="36" y="55"/>
                      <a:pt x="47" y="70"/>
                      <a:pt x="64" y="78"/>
                    </a:cubicBezTo>
                    <a:cubicBezTo>
                      <a:pt x="78" y="85"/>
                      <a:pt x="94" y="76"/>
                      <a:pt x="103" y="66"/>
                    </a:cubicBezTo>
                    <a:cubicBezTo>
                      <a:pt x="110" y="58"/>
                      <a:pt x="119" y="39"/>
                      <a:pt x="105" y="33"/>
                    </a:cubicBezTo>
                    <a:cubicBezTo>
                      <a:pt x="103" y="32"/>
                      <a:pt x="100" y="30"/>
                      <a:pt x="98" y="29"/>
                    </a:cubicBezTo>
                    <a:cubicBezTo>
                      <a:pt x="98" y="28"/>
                      <a:pt x="97" y="28"/>
                      <a:pt x="97" y="28"/>
                    </a:cubicBezTo>
                    <a:cubicBezTo>
                      <a:pt x="96" y="27"/>
                      <a:pt x="96" y="26"/>
                      <a:pt x="95" y="26"/>
                    </a:cubicBezTo>
                    <a:cubicBezTo>
                      <a:pt x="94" y="25"/>
                      <a:pt x="94" y="24"/>
                      <a:pt x="93" y="23"/>
                    </a:cubicBezTo>
                    <a:cubicBezTo>
                      <a:pt x="93" y="23"/>
                      <a:pt x="93" y="23"/>
                      <a:pt x="93" y="23"/>
                    </a:cubicBezTo>
                    <a:cubicBezTo>
                      <a:pt x="93" y="22"/>
                      <a:pt x="92" y="21"/>
                      <a:pt x="92" y="20"/>
                    </a:cubicBezTo>
                    <a:cubicBezTo>
                      <a:pt x="92" y="20"/>
                      <a:pt x="92" y="19"/>
                      <a:pt x="92" y="19"/>
                    </a:cubicBezTo>
                    <a:cubicBezTo>
                      <a:pt x="92" y="4"/>
                      <a:pt x="78" y="0"/>
                      <a:pt x="66" y="4"/>
                    </a:cubicBezTo>
                    <a:close/>
                  </a:path>
                </a:pathLst>
              </a:custGeom>
              <a:solidFill>
                <a:srgbClr val="077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6">
                <a:extLst>
                  <a:ext uri="{FF2B5EF4-FFF2-40B4-BE49-F238E27FC236}">
                    <a16:creationId xmlns:a16="http://schemas.microsoft.com/office/drawing/2014/main" id="{5203C1C9-EBC0-417F-8B29-82E41C232376}"/>
                  </a:ext>
                </a:extLst>
              </p:cNvPr>
              <p:cNvSpPr>
                <a:spLocks/>
              </p:cNvSpPr>
              <p:nvPr/>
            </p:nvSpPr>
            <p:spPr bwMode="auto">
              <a:xfrm>
                <a:off x="7331838" y="6118417"/>
                <a:ext cx="326614" cy="588536"/>
              </a:xfrm>
              <a:custGeom>
                <a:avLst/>
                <a:gdLst>
                  <a:gd name="T0" fmla="*/ 6 w 105"/>
                  <a:gd name="T1" fmla="*/ 173 h 189"/>
                  <a:gd name="T2" fmla="*/ 8 w 105"/>
                  <a:gd name="T3" fmla="*/ 172 h 189"/>
                  <a:gd name="T4" fmla="*/ 88 w 105"/>
                  <a:gd name="T5" fmla="*/ 156 h 189"/>
                  <a:gd name="T6" fmla="*/ 39 w 105"/>
                  <a:gd name="T7" fmla="*/ 46 h 189"/>
                  <a:gd name="T8" fmla="*/ 25 w 105"/>
                  <a:gd name="T9" fmla="*/ 6 h 189"/>
                  <a:gd name="T10" fmla="*/ 39 w 105"/>
                  <a:gd name="T11" fmla="*/ 0 h 189"/>
                  <a:gd name="T12" fmla="*/ 46 w 105"/>
                  <a:gd name="T13" fmla="*/ 26 h 189"/>
                  <a:gd name="T14" fmla="*/ 50 w 105"/>
                  <a:gd name="T15" fmla="*/ 38 h 189"/>
                  <a:gd name="T16" fmla="*/ 101 w 105"/>
                  <a:gd name="T17" fmla="*/ 154 h 189"/>
                  <a:gd name="T18" fmla="*/ 101 w 105"/>
                  <a:gd name="T19" fmla="*/ 156 h 189"/>
                  <a:gd name="T20" fmla="*/ 99 w 105"/>
                  <a:gd name="T21" fmla="*/ 167 h 189"/>
                  <a:gd name="T22" fmla="*/ 90 w 105"/>
                  <a:gd name="T23" fmla="*/ 172 h 189"/>
                  <a:gd name="T24" fmla="*/ 87 w 105"/>
                  <a:gd name="T25" fmla="*/ 173 h 189"/>
                  <a:gd name="T26" fmla="*/ 86 w 105"/>
                  <a:gd name="T27" fmla="*/ 173 h 189"/>
                  <a:gd name="T28" fmla="*/ 26 w 105"/>
                  <a:gd name="T29" fmla="*/ 188 h 189"/>
                  <a:gd name="T30" fmla="*/ 11 w 105"/>
                  <a:gd name="T31" fmla="*/ 187 h 189"/>
                  <a:gd name="T32" fmla="*/ 4 w 105"/>
                  <a:gd name="T33" fmla="*/ 185 h 189"/>
                  <a:gd name="T34" fmla="*/ 6 w 105"/>
                  <a:gd name="T35"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89">
                    <a:moveTo>
                      <a:pt x="6" y="173"/>
                    </a:moveTo>
                    <a:cubicBezTo>
                      <a:pt x="6" y="173"/>
                      <a:pt x="7" y="172"/>
                      <a:pt x="8" y="172"/>
                    </a:cubicBezTo>
                    <a:cubicBezTo>
                      <a:pt x="34" y="162"/>
                      <a:pt x="61" y="160"/>
                      <a:pt x="88" y="156"/>
                    </a:cubicBezTo>
                    <a:cubicBezTo>
                      <a:pt x="79" y="117"/>
                      <a:pt x="52" y="84"/>
                      <a:pt x="39" y="46"/>
                    </a:cubicBezTo>
                    <a:cubicBezTo>
                      <a:pt x="35" y="34"/>
                      <a:pt x="30" y="20"/>
                      <a:pt x="25" y="6"/>
                    </a:cubicBezTo>
                    <a:cubicBezTo>
                      <a:pt x="29" y="5"/>
                      <a:pt x="34" y="3"/>
                      <a:pt x="39" y="0"/>
                    </a:cubicBezTo>
                    <a:cubicBezTo>
                      <a:pt x="41" y="9"/>
                      <a:pt x="44" y="18"/>
                      <a:pt x="46" y="26"/>
                    </a:cubicBezTo>
                    <a:cubicBezTo>
                      <a:pt x="47" y="30"/>
                      <a:pt x="49" y="34"/>
                      <a:pt x="50" y="38"/>
                    </a:cubicBezTo>
                    <a:cubicBezTo>
                      <a:pt x="63" y="79"/>
                      <a:pt x="91" y="113"/>
                      <a:pt x="101" y="154"/>
                    </a:cubicBezTo>
                    <a:cubicBezTo>
                      <a:pt x="101" y="155"/>
                      <a:pt x="101" y="155"/>
                      <a:pt x="101" y="156"/>
                    </a:cubicBezTo>
                    <a:cubicBezTo>
                      <a:pt x="105" y="159"/>
                      <a:pt x="105" y="166"/>
                      <a:pt x="99" y="167"/>
                    </a:cubicBezTo>
                    <a:cubicBezTo>
                      <a:pt x="96" y="169"/>
                      <a:pt x="93" y="170"/>
                      <a:pt x="90" y="172"/>
                    </a:cubicBezTo>
                    <a:cubicBezTo>
                      <a:pt x="89" y="173"/>
                      <a:pt x="88" y="173"/>
                      <a:pt x="87" y="173"/>
                    </a:cubicBezTo>
                    <a:cubicBezTo>
                      <a:pt x="86" y="173"/>
                      <a:pt x="86" y="173"/>
                      <a:pt x="86" y="173"/>
                    </a:cubicBezTo>
                    <a:cubicBezTo>
                      <a:pt x="67" y="181"/>
                      <a:pt x="46" y="184"/>
                      <a:pt x="26" y="188"/>
                    </a:cubicBezTo>
                    <a:cubicBezTo>
                      <a:pt x="21" y="189"/>
                      <a:pt x="16" y="188"/>
                      <a:pt x="11" y="187"/>
                    </a:cubicBezTo>
                    <a:cubicBezTo>
                      <a:pt x="11" y="187"/>
                      <a:pt x="3" y="185"/>
                      <a:pt x="4" y="185"/>
                    </a:cubicBezTo>
                    <a:cubicBezTo>
                      <a:pt x="0" y="182"/>
                      <a:pt x="0" y="174"/>
                      <a:pt x="6" y="17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7">
                <a:extLst>
                  <a:ext uri="{FF2B5EF4-FFF2-40B4-BE49-F238E27FC236}">
                    <a16:creationId xmlns:a16="http://schemas.microsoft.com/office/drawing/2014/main" id="{69AA5B73-541F-460F-AB3B-AD34B96027D8}"/>
                  </a:ext>
                </a:extLst>
              </p:cNvPr>
              <p:cNvSpPr>
                <a:spLocks/>
              </p:cNvSpPr>
              <p:nvPr/>
            </p:nvSpPr>
            <p:spPr bwMode="auto">
              <a:xfrm>
                <a:off x="7418620" y="6607549"/>
                <a:ext cx="143584" cy="67847"/>
              </a:xfrm>
              <a:custGeom>
                <a:avLst/>
                <a:gdLst>
                  <a:gd name="T0" fmla="*/ 32 w 46"/>
                  <a:gd name="T1" fmla="*/ 19 h 22"/>
                  <a:gd name="T2" fmla="*/ 22 w 46"/>
                  <a:gd name="T3" fmla="*/ 21 h 22"/>
                  <a:gd name="T4" fmla="*/ 5 w 46"/>
                  <a:gd name="T5" fmla="*/ 21 h 22"/>
                  <a:gd name="T6" fmla="*/ 0 w 46"/>
                  <a:gd name="T7" fmla="*/ 17 h 22"/>
                  <a:gd name="T8" fmla="*/ 4 w 46"/>
                  <a:gd name="T9" fmla="*/ 10 h 22"/>
                  <a:gd name="T10" fmla="*/ 24 w 46"/>
                  <a:gd name="T11" fmla="*/ 0 h 22"/>
                  <a:gd name="T12" fmla="*/ 41 w 46"/>
                  <a:gd name="T13" fmla="*/ 1 h 22"/>
                  <a:gd name="T14" fmla="*/ 45 w 46"/>
                  <a:gd name="T15" fmla="*/ 4 h 22"/>
                  <a:gd name="T16" fmla="*/ 42 w 46"/>
                  <a:gd name="T17" fmla="*/ 12 h 22"/>
                  <a:gd name="T18" fmla="*/ 32 w 46"/>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2">
                    <a:moveTo>
                      <a:pt x="32" y="19"/>
                    </a:moveTo>
                    <a:cubicBezTo>
                      <a:pt x="30" y="20"/>
                      <a:pt x="25" y="22"/>
                      <a:pt x="22" y="21"/>
                    </a:cubicBezTo>
                    <a:cubicBezTo>
                      <a:pt x="17" y="21"/>
                      <a:pt x="11" y="21"/>
                      <a:pt x="5" y="21"/>
                    </a:cubicBezTo>
                    <a:cubicBezTo>
                      <a:pt x="1" y="20"/>
                      <a:pt x="1" y="18"/>
                      <a:pt x="0" y="17"/>
                    </a:cubicBezTo>
                    <a:cubicBezTo>
                      <a:pt x="0" y="15"/>
                      <a:pt x="1" y="12"/>
                      <a:pt x="4" y="10"/>
                    </a:cubicBezTo>
                    <a:cubicBezTo>
                      <a:pt x="6" y="8"/>
                      <a:pt x="14" y="0"/>
                      <a:pt x="24" y="0"/>
                    </a:cubicBezTo>
                    <a:cubicBezTo>
                      <a:pt x="30" y="0"/>
                      <a:pt x="36" y="0"/>
                      <a:pt x="41" y="1"/>
                    </a:cubicBezTo>
                    <a:cubicBezTo>
                      <a:pt x="44" y="1"/>
                      <a:pt x="45" y="3"/>
                      <a:pt x="45" y="4"/>
                    </a:cubicBezTo>
                    <a:cubicBezTo>
                      <a:pt x="46" y="7"/>
                      <a:pt x="44" y="9"/>
                      <a:pt x="42" y="12"/>
                    </a:cubicBezTo>
                    <a:cubicBezTo>
                      <a:pt x="40" y="14"/>
                      <a:pt x="37" y="17"/>
                      <a:pt x="32" y="19"/>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68">
                <a:extLst>
                  <a:ext uri="{FF2B5EF4-FFF2-40B4-BE49-F238E27FC236}">
                    <a16:creationId xmlns:a16="http://schemas.microsoft.com/office/drawing/2014/main" id="{4E236833-1A0A-41DA-A806-D25BCF9D5186}"/>
                  </a:ext>
                </a:extLst>
              </p:cNvPr>
              <p:cNvSpPr>
                <a:spLocks/>
              </p:cNvSpPr>
              <p:nvPr/>
            </p:nvSpPr>
            <p:spPr bwMode="auto">
              <a:xfrm>
                <a:off x="7806770" y="5630862"/>
                <a:ext cx="569603" cy="336080"/>
              </a:xfrm>
              <a:custGeom>
                <a:avLst/>
                <a:gdLst>
                  <a:gd name="T0" fmla="*/ 174 w 183"/>
                  <a:gd name="T1" fmla="*/ 4 h 108"/>
                  <a:gd name="T2" fmla="*/ 178 w 183"/>
                  <a:gd name="T3" fmla="*/ 11 h 108"/>
                  <a:gd name="T4" fmla="*/ 182 w 183"/>
                  <a:gd name="T5" fmla="*/ 24 h 108"/>
                  <a:gd name="T6" fmla="*/ 179 w 183"/>
                  <a:gd name="T7" fmla="*/ 86 h 108"/>
                  <a:gd name="T8" fmla="*/ 179 w 183"/>
                  <a:gd name="T9" fmla="*/ 87 h 108"/>
                  <a:gd name="T10" fmla="*/ 179 w 183"/>
                  <a:gd name="T11" fmla="*/ 90 h 108"/>
                  <a:gd name="T12" fmla="*/ 176 w 183"/>
                  <a:gd name="T13" fmla="*/ 101 h 108"/>
                  <a:gd name="T14" fmla="*/ 165 w 183"/>
                  <a:gd name="T15" fmla="*/ 105 h 108"/>
                  <a:gd name="T16" fmla="*/ 164 w 183"/>
                  <a:gd name="T17" fmla="*/ 105 h 108"/>
                  <a:gd name="T18" fmla="*/ 40 w 183"/>
                  <a:gd name="T19" fmla="*/ 78 h 108"/>
                  <a:gd name="T20" fmla="*/ 27 w 183"/>
                  <a:gd name="T21" fmla="*/ 76 h 108"/>
                  <a:gd name="T22" fmla="*/ 0 w 183"/>
                  <a:gd name="T23" fmla="*/ 74 h 108"/>
                  <a:gd name="T24" fmla="*/ 3 w 183"/>
                  <a:gd name="T25" fmla="*/ 60 h 108"/>
                  <a:gd name="T26" fmla="*/ 45 w 183"/>
                  <a:gd name="T27" fmla="*/ 65 h 108"/>
                  <a:gd name="T28" fmla="*/ 163 w 183"/>
                  <a:gd name="T29" fmla="*/ 92 h 108"/>
                  <a:gd name="T30" fmla="*/ 162 w 183"/>
                  <a:gd name="T31" fmla="*/ 10 h 108"/>
                  <a:gd name="T32" fmla="*/ 163 w 183"/>
                  <a:gd name="T33" fmla="*/ 8 h 108"/>
                  <a:gd name="T34" fmla="*/ 174 w 183"/>
                  <a:gd name="T3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108">
                    <a:moveTo>
                      <a:pt x="174" y="4"/>
                    </a:moveTo>
                    <a:cubicBezTo>
                      <a:pt x="174" y="3"/>
                      <a:pt x="178" y="10"/>
                      <a:pt x="178" y="11"/>
                    </a:cubicBezTo>
                    <a:cubicBezTo>
                      <a:pt x="180" y="15"/>
                      <a:pt x="182" y="20"/>
                      <a:pt x="182" y="24"/>
                    </a:cubicBezTo>
                    <a:cubicBezTo>
                      <a:pt x="182" y="45"/>
                      <a:pt x="183" y="66"/>
                      <a:pt x="179" y="86"/>
                    </a:cubicBezTo>
                    <a:cubicBezTo>
                      <a:pt x="179" y="87"/>
                      <a:pt x="179" y="87"/>
                      <a:pt x="179" y="87"/>
                    </a:cubicBezTo>
                    <a:cubicBezTo>
                      <a:pt x="179" y="88"/>
                      <a:pt x="179" y="90"/>
                      <a:pt x="179" y="90"/>
                    </a:cubicBezTo>
                    <a:cubicBezTo>
                      <a:pt x="178" y="94"/>
                      <a:pt x="177" y="97"/>
                      <a:pt x="176" y="101"/>
                    </a:cubicBezTo>
                    <a:cubicBezTo>
                      <a:pt x="175" y="106"/>
                      <a:pt x="169" y="108"/>
                      <a:pt x="165" y="105"/>
                    </a:cubicBezTo>
                    <a:cubicBezTo>
                      <a:pt x="165" y="105"/>
                      <a:pt x="164" y="105"/>
                      <a:pt x="164" y="105"/>
                    </a:cubicBezTo>
                    <a:cubicBezTo>
                      <a:pt x="121" y="104"/>
                      <a:pt x="82" y="82"/>
                      <a:pt x="40" y="78"/>
                    </a:cubicBezTo>
                    <a:cubicBezTo>
                      <a:pt x="35" y="77"/>
                      <a:pt x="31" y="77"/>
                      <a:pt x="27" y="76"/>
                    </a:cubicBezTo>
                    <a:cubicBezTo>
                      <a:pt x="18" y="76"/>
                      <a:pt x="9" y="75"/>
                      <a:pt x="0" y="74"/>
                    </a:cubicBezTo>
                    <a:cubicBezTo>
                      <a:pt x="2" y="69"/>
                      <a:pt x="3" y="64"/>
                      <a:pt x="3" y="60"/>
                    </a:cubicBezTo>
                    <a:cubicBezTo>
                      <a:pt x="18" y="62"/>
                      <a:pt x="32" y="64"/>
                      <a:pt x="45" y="65"/>
                    </a:cubicBezTo>
                    <a:cubicBezTo>
                      <a:pt x="85" y="71"/>
                      <a:pt x="122" y="91"/>
                      <a:pt x="163" y="92"/>
                    </a:cubicBezTo>
                    <a:cubicBezTo>
                      <a:pt x="161" y="65"/>
                      <a:pt x="158" y="37"/>
                      <a:pt x="162" y="10"/>
                    </a:cubicBezTo>
                    <a:cubicBezTo>
                      <a:pt x="163" y="9"/>
                      <a:pt x="163" y="8"/>
                      <a:pt x="163" y="8"/>
                    </a:cubicBezTo>
                    <a:cubicBezTo>
                      <a:pt x="163" y="2"/>
                      <a:pt x="171" y="0"/>
                      <a:pt x="17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69">
                <a:extLst>
                  <a:ext uri="{FF2B5EF4-FFF2-40B4-BE49-F238E27FC236}">
                    <a16:creationId xmlns:a16="http://schemas.microsoft.com/office/drawing/2014/main" id="{CB02C995-3933-46CD-A97C-43AEF2AE72D3}"/>
                  </a:ext>
                </a:extLst>
              </p:cNvPr>
              <p:cNvSpPr>
                <a:spLocks/>
              </p:cNvSpPr>
              <p:nvPr/>
            </p:nvSpPr>
            <p:spPr bwMode="auto">
              <a:xfrm>
                <a:off x="8286434" y="5723955"/>
                <a:ext cx="74159" cy="145162"/>
              </a:xfrm>
              <a:custGeom>
                <a:avLst/>
                <a:gdLst>
                  <a:gd name="T0" fmla="*/ 18 w 24"/>
                  <a:gd name="T1" fmla="*/ 42 h 47"/>
                  <a:gd name="T2" fmla="*/ 11 w 24"/>
                  <a:gd name="T3" fmla="*/ 47 h 47"/>
                  <a:gd name="T4" fmla="*/ 7 w 24"/>
                  <a:gd name="T5" fmla="*/ 43 h 47"/>
                  <a:gd name="T6" fmla="*/ 3 w 24"/>
                  <a:gd name="T7" fmla="*/ 26 h 47"/>
                  <a:gd name="T8" fmla="*/ 8 w 24"/>
                  <a:gd name="T9" fmla="*/ 5 h 47"/>
                  <a:gd name="T10" fmla="*/ 15 w 24"/>
                  <a:gd name="T11" fmla="*/ 0 h 47"/>
                  <a:gd name="T12" fmla="*/ 19 w 24"/>
                  <a:gd name="T13" fmla="*/ 4 h 47"/>
                  <a:gd name="T14" fmla="*/ 23 w 24"/>
                  <a:gd name="T15" fmla="*/ 20 h 47"/>
                  <a:gd name="T16" fmla="*/ 23 w 24"/>
                  <a:gd name="T17" fmla="*/ 31 h 47"/>
                  <a:gd name="T18" fmla="*/ 18 w 24"/>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7">
                    <a:moveTo>
                      <a:pt x="18" y="42"/>
                    </a:moveTo>
                    <a:cubicBezTo>
                      <a:pt x="16" y="45"/>
                      <a:pt x="13" y="46"/>
                      <a:pt x="11" y="47"/>
                    </a:cubicBezTo>
                    <a:cubicBezTo>
                      <a:pt x="10" y="47"/>
                      <a:pt x="8" y="46"/>
                      <a:pt x="7" y="43"/>
                    </a:cubicBezTo>
                    <a:cubicBezTo>
                      <a:pt x="5" y="38"/>
                      <a:pt x="4" y="32"/>
                      <a:pt x="3" y="26"/>
                    </a:cubicBezTo>
                    <a:cubicBezTo>
                      <a:pt x="0" y="17"/>
                      <a:pt x="6" y="7"/>
                      <a:pt x="8" y="5"/>
                    </a:cubicBezTo>
                    <a:cubicBezTo>
                      <a:pt x="10" y="2"/>
                      <a:pt x="12" y="0"/>
                      <a:pt x="15" y="0"/>
                    </a:cubicBezTo>
                    <a:cubicBezTo>
                      <a:pt x="16" y="0"/>
                      <a:pt x="18" y="0"/>
                      <a:pt x="19" y="4"/>
                    </a:cubicBezTo>
                    <a:cubicBezTo>
                      <a:pt x="20" y="9"/>
                      <a:pt x="22" y="15"/>
                      <a:pt x="23" y="20"/>
                    </a:cubicBezTo>
                    <a:cubicBezTo>
                      <a:pt x="24" y="23"/>
                      <a:pt x="23" y="28"/>
                      <a:pt x="23" y="31"/>
                    </a:cubicBezTo>
                    <a:cubicBezTo>
                      <a:pt x="21" y="36"/>
                      <a:pt x="19" y="39"/>
                      <a:pt x="18" y="4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70">
                <a:extLst>
                  <a:ext uri="{FF2B5EF4-FFF2-40B4-BE49-F238E27FC236}">
                    <a16:creationId xmlns:a16="http://schemas.microsoft.com/office/drawing/2014/main" id="{476C459B-A6A7-4F1D-ABF2-91163EB4C4CF}"/>
                  </a:ext>
                </a:extLst>
              </p:cNvPr>
              <p:cNvSpPr>
                <a:spLocks/>
              </p:cNvSpPr>
              <p:nvPr/>
            </p:nvSpPr>
            <p:spPr bwMode="auto">
              <a:xfrm>
                <a:off x="7268724" y="5673464"/>
                <a:ext cx="640605" cy="523845"/>
              </a:xfrm>
              <a:custGeom>
                <a:avLst/>
                <a:gdLst>
                  <a:gd name="T0" fmla="*/ 0 w 206"/>
                  <a:gd name="T1" fmla="*/ 127 h 168"/>
                  <a:gd name="T2" fmla="*/ 175 w 206"/>
                  <a:gd name="T3" fmla="*/ 6 h 168"/>
                  <a:gd name="T4" fmla="*/ 199 w 206"/>
                  <a:gd name="T5" fmla="*/ 25 h 168"/>
                  <a:gd name="T6" fmla="*/ 183 w 206"/>
                  <a:gd name="T7" fmla="*/ 46 h 168"/>
                  <a:gd name="T8" fmla="*/ 182 w 206"/>
                  <a:gd name="T9" fmla="*/ 54 h 168"/>
                  <a:gd name="T10" fmla="*/ 185 w 206"/>
                  <a:gd name="T11" fmla="*/ 65 h 168"/>
                  <a:gd name="T12" fmla="*/ 168 w 206"/>
                  <a:gd name="T13" fmla="*/ 80 h 168"/>
                  <a:gd name="T14" fmla="*/ 139 w 206"/>
                  <a:gd name="T15" fmla="*/ 85 h 168"/>
                  <a:gd name="T16" fmla="*/ 124 w 206"/>
                  <a:gd name="T17" fmla="*/ 116 h 168"/>
                  <a:gd name="T18" fmla="*/ 95 w 206"/>
                  <a:gd name="T19" fmla="*/ 126 h 168"/>
                  <a:gd name="T20" fmla="*/ 79 w 206"/>
                  <a:gd name="T21" fmla="*/ 134 h 168"/>
                  <a:gd name="T22" fmla="*/ 81 w 206"/>
                  <a:gd name="T23" fmla="*/ 153 h 168"/>
                  <a:gd name="T24" fmla="*/ 75 w 206"/>
                  <a:gd name="T25" fmla="*/ 157 h 168"/>
                  <a:gd name="T26" fmla="*/ 75 w 206"/>
                  <a:gd name="T27" fmla="*/ 157 h 168"/>
                  <a:gd name="T28" fmla="*/ 0 w 206"/>
                  <a:gd name="T29"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68">
                    <a:moveTo>
                      <a:pt x="0" y="127"/>
                    </a:moveTo>
                    <a:cubicBezTo>
                      <a:pt x="0" y="126"/>
                      <a:pt x="146" y="17"/>
                      <a:pt x="175" y="6"/>
                    </a:cubicBezTo>
                    <a:cubicBezTo>
                      <a:pt x="188" y="0"/>
                      <a:pt x="196" y="16"/>
                      <a:pt x="199" y="25"/>
                    </a:cubicBezTo>
                    <a:cubicBezTo>
                      <a:pt x="206" y="31"/>
                      <a:pt x="206" y="49"/>
                      <a:pt x="183" y="46"/>
                    </a:cubicBezTo>
                    <a:cubicBezTo>
                      <a:pt x="177" y="45"/>
                      <a:pt x="180" y="49"/>
                      <a:pt x="182" y="54"/>
                    </a:cubicBezTo>
                    <a:cubicBezTo>
                      <a:pt x="184" y="58"/>
                      <a:pt x="185" y="61"/>
                      <a:pt x="185" y="65"/>
                    </a:cubicBezTo>
                    <a:cubicBezTo>
                      <a:pt x="186" y="75"/>
                      <a:pt x="175" y="78"/>
                      <a:pt x="168" y="80"/>
                    </a:cubicBezTo>
                    <a:cubicBezTo>
                      <a:pt x="158" y="81"/>
                      <a:pt x="147" y="81"/>
                      <a:pt x="139" y="85"/>
                    </a:cubicBezTo>
                    <a:cubicBezTo>
                      <a:pt x="127" y="91"/>
                      <a:pt x="129" y="106"/>
                      <a:pt x="124" y="116"/>
                    </a:cubicBezTo>
                    <a:cubicBezTo>
                      <a:pt x="118" y="127"/>
                      <a:pt x="106" y="126"/>
                      <a:pt x="95" y="126"/>
                    </a:cubicBezTo>
                    <a:cubicBezTo>
                      <a:pt x="91" y="126"/>
                      <a:pt x="75" y="126"/>
                      <a:pt x="79" y="134"/>
                    </a:cubicBezTo>
                    <a:cubicBezTo>
                      <a:pt x="83" y="140"/>
                      <a:pt x="84" y="147"/>
                      <a:pt x="81" y="153"/>
                    </a:cubicBezTo>
                    <a:cubicBezTo>
                      <a:pt x="79" y="155"/>
                      <a:pt x="77" y="156"/>
                      <a:pt x="75" y="157"/>
                    </a:cubicBezTo>
                    <a:cubicBezTo>
                      <a:pt x="75" y="157"/>
                      <a:pt x="75" y="157"/>
                      <a:pt x="75" y="157"/>
                    </a:cubicBezTo>
                    <a:cubicBezTo>
                      <a:pt x="70" y="168"/>
                      <a:pt x="13" y="165"/>
                      <a:pt x="0" y="12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71">
                <a:extLst>
                  <a:ext uri="{FF2B5EF4-FFF2-40B4-BE49-F238E27FC236}">
                    <a16:creationId xmlns:a16="http://schemas.microsoft.com/office/drawing/2014/main" id="{4C2E142A-788D-4213-A949-24387FEEA41A}"/>
                  </a:ext>
                </a:extLst>
              </p:cNvPr>
              <p:cNvSpPr>
                <a:spLocks/>
              </p:cNvSpPr>
              <p:nvPr/>
            </p:nvSpPr>
            <p:spPr bwMode="auto">
              <a:xfrm>
                <a:off x="6517670" y="5042326"/>
                <a:ext cx="1380615" cy="1046111"/>
              </a:xfrm>
              <a:custGeom>
                <a:avLst/>
                <a:gdLst>
                  <a:gd name="T0" fmla="*/ 11 w 444"/>
                  <a:gd name="T1" fmla="*/ 278 h 336"/>
                  <a:gd name="T2" fmla="*/ 25 w 444"/>
                  <a:gd name="T3" fmla="*/ 260 h 336"/>
                  <a:gd name="T4" fmla="*/ 5 w 444"/>
                  <a:gd name="T5" fmla="*/ 262 h 336"/>
                  <a:gd name="T6" fmla="*/ 3 w 444"/>
                  <a:gd name="T7" fmla="*/ 256 h 336"/>
                  <a:gd name="T8" fmla="*/ 29 w 444"/>
                  <a:gd name="T9" fmla="*/ 253 h 336"/>
                  <a:gd name="T10" fmla="*/ 91 w 444"/>
                  <a:gd name="T11" fmla="*/ 197 h 336"/>
                  <a:gd name="T12" fmla="*/ 113 w 444"/>
                  <a:gd name="T13" fmla="*/ 168 h 336"/>
                  <a:gd name="T14" fmla="*/ 119 w 444"/>
                  <a:gd name="T15" fmla="*/ 151 h 336"/>
                  <a:gd name="T16" fmla="*/ 155 w 444"/>
                  <a:gd name="T17" fmla="*/ 97 h 336"/>
                  <a:gd name="T18" fmla="*/ 162 w 444"/>
                  <a:gd name="T19" fmla="*/ 106 h 336"/>
                  <a:gd name="T20" fmla="*/ 145 w 444"/>
                  <a:gd name="T21" fmla="*/ 144 h 336"/>
                  <a:gd name="T22" fmla="*/ 245 w 444"/>
                  <a:gd name="T23" fmla="*/ 314 h 336"/>
                  <a:gd name="T24" fmla="*/ 374 w 444"/>
                  <a:gd name="T25" fmla="*/ 201 h 336"/>
                  <a:gd name="T26" fmla="*/ 274 w 444"/>
                  <a:gd name="T27" fmla="*/ 85 h 336"/>
                  <a:gd name="T28" fmla="*/ 222 w 444"/>
                  <a:gd name="T29" fmla="*/ 72 h 336"/>
                  <a:gd name="T30" fmla="*/ 202 w 444"/>
                  <a:gd name="T31" fmla="*/ 63 h 336"/>
                  <a:gd name="T32" fmla="*/ 261 w 444"/>
                  <a:gd name="T33" fmla="*/ 45 h 336"/>
                  <a:gd name="T34" fmla="*/ 273 w 444"/>
                  <a:gd name="T35" fmla="*/ 48 h 336"/>
                  <a:gd name="T36" fmla="*/ 273 w 444"/>
                  <a:gd name="T37" fmla="*/ 48 h 336"/>
                  <a:gd name="T38" fmla="*/ 304 w 444"/>
                  <a:gd name="T39" fmla="*/ 52 h 336"/>
                  <a:gd name="T40" fmla="*/ 304 w 444"/>
                  <a:gd name="T41" fmla="*/ 52 h 336"/>
                  <a:gd name="T42" fmla="*/ 409 w 444"/>
                  <a:gd name="T43" fmla="*/ 30 h 336"/>
                  <a:gd name="T44" fmla="*/ 410 w 444"/>
                  <a:gd name="T45" fmla="*/ 25 h 336"/>
                  <a:gd name="T46" fmla="*/ 415 w 444"/>
                  <a:gd name="T47" fmla="*/ 6 h 336"/>
                  <a:gd name="T48" fmla="*/ 418 w 444"/>
                  <a:gd name="T49" fmla="*/ 0 h 336"/>
                  <a:gd name="T50" fmla="*/ 424 w 444"/>
                  <a:gd name="T51" fmla="*/ 5 h 336"/>
                  <a:gd name="T52" fmla="*/ 422 w 444"/>
                  <a:gd name="T53" fmla="*/ 26 h 336"/>
                  <a:gd name="T54" fmla="*/ 435 w 444"/>
                  <a:gd name="T55" fmla="*/ 23 h 336"/>
                  <a:gd name="T56" fmla="*/ 443 w 444"/>
                  <a:gd name="T57" fmla="*/ 26 h 336"/>
                  <a:gd name="T58" fmla="*/ 437 w 444"/>
                  <a:gd name="T59" fmla="*/ 32 h 336"/>
                  <a:gd name="T60" fmla="*/ 426 w 444"/>
                  <a:gd name="T61" fmla="*/ 37 h 336"/>
                  <a:gd name="T62" fmla="*/ 439 w 444"/>
                  <a:gd name="T63" fmla="*/ 47 h 336"/>
                  <a:gd name="T64" fmla="*/ 432 w 444"/>
                  <a:gd name="T65" fmla="*/ 51 h 336"/>
                  <a:gd name="T66" fmla="*/ 415 w 444"/>
                  <a:gd name="T67" fmla="*/ 40 h 336"/>
                  <a:gd name="T68" fmla="*/ 306 w 444"/>
                  <a:gd name="T69" fmla="*/ 65 h 336"/>
                  <a:gd name="T70" fmla="*/ 306 w 444"/>
                  <a:gd name="T71" fmla="*/ 65 h 336"/>
                  <a:gd name="T72" fmla="*/ 284 w 444"/>
                  <a:gd name="T73" fmla="*/ 68 h 336"/>
                  <a:gd name="T74" fmla="*/ 345 w 444"/>
                  <a:gd name="T75" fmla="*/ 136 h 336"/>
                  <a:gd name="T76" fmla="*/ 412 w 444"/>
                  <a:gd name="T77" fmla="*/ 222 h 336"/>
                  <a:gd name="T78" fmla="*/ 251 w 444"/>
                  <a:gd name="T79" fmla="*/ 329 h 336"/>
                  <a:gd name="T80" fmla="*/ 250 w 444"/>
                  <a:gd name="T81" fmla="*/ 330 h 336"/>
                  <a:gd name="T82" fmla="*/ 232 w 444"/>
                  <a:gd name="T83" fmla="*/ 324 h 336"/>
                  <a:gd name="T84" fmla="*/ 134 w 444"/>
                  <a:gd name="T85" fmla="*/ 157 h 336"/>
                  <a:gd name="T86" fmla="*/ 133 w 444"/>
                  <a:gd name="T87" fmla="*/ 159 h 336"/>
                  <a:gd name="T88" fmla="*/ 133 w 444"/>
                  <a:gd name="T89" fmla="*/ 159 h 336"/>
                  <a:gd name="T90" fmla="*/ 109 w 444"/>
                  <a:gd name="T91" fmla="*/ 191 h 336"/>
                  <a:gd name="T92" fmla="*/ 108 w 444"/>
                  <a:gd name="T93" fmla="*/ 192 h 336"/>
                  <a:gd name="T94" fmla="*/ 37 w 444"/>
                  <a:gd name="T95" fmla="*/ 257 h 336"/>
                  <a:gd name="T96" fmla="*/ 47 w 444"/>
                  <a:gd name="T97" fmla="*/ 280 h 336"/>
                  <a:gd name="T98" fmla="*/ 42 w 444"/>
                  <a:gd name="T99" fmla="*/ 286 h 336"/>
                  <a:gd name="T100" fmla="*/ 31 w 444"/>
                  <a:gd name="T101" fmla="*/ 265 h 336"/>
                  <a:gd name="T102" fmla="*/ 12 w 444"/>
                  <a:gd name="T103" fmla="*/ 284 h 336"/>
                  <a:gd name="T104" fmla="*/ 11 w 444"/>
                  <a:gd name="T105" fmla="*/ 27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4" h="336">
                    <a:moveTo>
                      <a:pt x="11" y="278"/>
                    </a:moveTo>
                    <a:cubicBezTo>
                      <a:pt x="20" y="272"/>
                      <a:pt x="21" y="272"/>
                      <a:pt x="25" y="260"/>
                    </a:cubicBezTo>
                    <a:cubicBezTo>
                      <a:pt x="16" y="261"/>
                      <a:pt x="15" y="263"/>
                      <a:pt x="5" y="262"/>
                    </a:cubicBezTo>
                    <a:cubicBezTo>
                      <a:pt x="1" y="262"/>
                      <a:pt x="0" y="257"/>
                      <a:pt x="3" y="256"/>
                    </a:cubicBezTo>
                    <a:cubicBezTo>
                      <a:pt x="15" y="254"/>
                      <a:pt x="17" y="253"/>
                      <a:pt x="29" y="253"/>
                    </a:cubicBezTo>
                    <a:cubicBezTo>
                      <a:pt x="32" y="253"/>
                      <a:pt x="72" y="216"/>
                      <a:pt x="91" y="197"/>
                    </a:cubicBezTo>
                    <a:cubicBezTo>
                      <a:pt x="100" y="188"/>
                      <a:pt x="107" y="178"/>
                      <a:pt x="113" y="168"/>
                    </a:cubicBezTo>
                    <a:cubicBezTo>
                      <a:pt x="115" y="162"/>
                      <a:pt x="118" y="155"/>
                      <a:pt x="119" y="151"/>
                    </a:cubicBezTo>
                    <a:cubicBezTo>
                      <a:pt x="123" y="136"/>
                      <a:pt x="128" y="120"/>
                      <a:pt x="155" y="97"/>
                    </a:cubicBezTo>
                    <a:cubicBezTo>
                      <a:pt x="161" y="93"/>
                      <a:pt x="167" y="101"/>
                      <a:pt x="162" y="106"/>
                    </a:cubicBezTo>
                    <a:cubicBezTo>
                      <a:pt x="150" y="116"/>
                      <a:pt x="145" y="127"/>
                      <a:pt x="145" y="144"/>
                    </a:cubicBezTo>
                    <a:cubicBezTo>
                      <a:pt x="158" y="154"/>
                      <a:pt x="221" y="245"/>
                      <a:pt x="245" y="314"/>
                    </a:cubicBezTo>
                    <a:cubicBezTo>
                      <a:pt x="299" y="281"/>
                      <a:pt x="328" y="245"/>
                      <a:pt x="374" y="201"/>
                    </a:cubicBezTo>
                    <a:cubicBezTo>
                      <a:pt x="365" y="197"/>
                      <a:pt x="282" y="94"/>
                      <a:pt x="274" y="85"/>
                    </a:cubicBezTo>
                    <a:cubicBezTo>
                      <a:pt x="271" y="82"/>
                      <a:pt x="246" y="61"/>
                      <a:pt x="222" y="72"/>
                    </a:cubicBezTo>
                    <a:cubicBezTo>
                      <a:pt x="219" y="74"/>
                      <a:pt x="204" y="70"/>
                      <a:pt x="202" y="63"/>
                    </a:cubicBezTo>
                    <a:cubicBezTo>
                      <a:pt x="202" y="63"/>
                      <a:pt x="235" y="42"/>
                      <a:pt x="261" y="45"/>
                    </a:cubicBezTo>
                    <a:cubicBezTo>
                      <a:pt x="265" y="46"/>
                      <a:pt x="269" y="47"/>
                      <a:pt x="273" y="48"/>
                    </a:cubicBezTo>
                    <a:cubicBezTo>
                      <a:pt x="273" y="48"/>
                      <a:pt x="273" y="48"/>
                      <a:pt x="273" y="48"/>
                    </a:cubicBezTo>
                    <a:cubicBezTo>
                      <a:pt x="281" y="50"/>
                      <a:pt x="304" y="52"/>
                      <a:pt x="304" y="52"/>
                    </a:cubicBezTo>
                    <a:cubicBezTo>
                      <a:pt x="304" y="52"/>
                      <a:pt x="304" y="52"/>
                      <a:pt x="304" y="52"/>
                    </a:cubicBezTo>
                    <a:cubicBezTo>
                      <a:pt x="345" y="51"/>
                      <a:pt x="390" y="60"/>
                      <a:pt x="409" y="30"/>
                    </a:cubicBezTo>
                    <a:cubicBezTo>
                      <a:pt x="409" y="29"/>
                      <a:pt x="409" y="26"/>
                      <a:pt x="410" y="25"/>
                    </a:cubicBezTo>
                    <a:cubicBezTo>
                      <a:pt x="414" y="19"/>
                      <a:pt x="417" y="13"/>
                      <a:pt x="415" y="6"/>
                    </a:cubicBezTo>
                    <a:cubicBezTo>
                      <a:pt x="414" y="3"/>
                      <a:pt x="415" y="1"/>
                      <a:pt x="418" y="0"/>
                    </a:cubicBezTo>
                    <a:cubicBezTo>
                      <a:pt x="421" y="0"/>
                      <a:pt x="423" y="2"/>
                      <a:pt x="424" y="5"/>
                    </a:cubicBezTo>
                    <a:cubicBezTo>
                      <a:pt x="426" y="12"/>
                      <a:pt x="425" y="19"/>
                      <a:pt x="422" y="26"/>
                    </a:cubicBezTo>
                    <a:cubicBezTo>
                      <a:pt x="427" y="25"/>
                      <a:pt x="430" y="24"/>
                      <a:pt x="435" y="23"/>
                    </a:cubicBezTo>
                    <a:cubicBezTo>
                      <a:pt x="438" y="22"/>
                      <a:pt x="443" y="24"/>
                      <a:pt x="443" y="26"/>
                    </a:cubicBezTo>
                    <a:cubicBezTo>
                      <a:pt x="444" y="30"/>
                      <a:pt x="440" y="31"/>
                      <a:pt x="437" y="32"/>
                    </a:cubicBezTo>
                    <a:cubicBezTo>
                      <a:pt x="434" y="33"/>
                      <a:pt x="430" y="36"/>
                      <a:pt x="426" y="37"/>
                    </a:cubicBezTo>
                    <a:cubicBezTo>
                      <a:pt x="432" y="39"/>
                      <a:pt x="433" y="41"/>
                      <a:pt x="439" y="47"/>
                    </a:cubicBezTo>
                    <a:cubicBezTo>
                      <a:pt x="444" y="52"/>
                      <a:pt x="436" y="53"/>
                      <a:pt x="432" y="51"/>
                    </a:cubicBezTo>
                    <a:cubicBezTo>
                      <a:pt x="421" y="43"/>
                      <a:pt x="421" y="45"/>
                      <a:pt x="415" y="40"/>
                    </a:cubicBezTo>
                    <a:cubicBezTo>
                      <a:pt x="387" y="73"/>
                      <a:pt x="345" y="65"/>
                      <a:pt x="306" y="65"/>
                    </a:cubicBezTo>
                    <a:cubicBezTo>
                      <a:pt x="306" y="65"/>
                      <a:pt x="306" y="65"/>
                      <a:pt x="306" y="65"/>
                    </a:cubicBezTo>
                    <a:cubicBezTo>
                      <a:pt x="294" y="66"/>
                      <a:pt x="287" y="68"/>
                      <a:pt x="284" y="68"/>
                    </a:cubicBezTo>
                    <a:cubicBezTo>
                      <a:pt x="304" y="92"/>
                      <a:pt x="321" y="116"/>
                      <a:pt x="345" y="136"/>
                    </a:cubicBezTo>
                    <a:cubicBezTo>
                      <a:pt x="372" y="159"/>
                      <a:pt x="436" y="201"/>
                      <a:pt x="412" y="222"/>
                    </a:cubicBezTo>
                    <a:cubicBezTo>
                      <a:pt x="409" y="225"/>
                      <a:pt x="328" y="301"/>
                      <a:pt x="251" y="329"/>
                    </a:cubicBezTo>
                    <a:cubicBezTo>
                      <a:pt x="251" y="330"/>
                      <a:pt x="250" y="330"/>
                      <a:pt x="250" y="330"/>
                    </a:cubicBezTo>
                    <a:cubicBezTo>
                      <a:pt x="246" y="334"/>
                      <a:pt x="234" y="336"/>
                      <a:pt x="232" y="324"/>
                    </a:cubicBezTo>
                    <a:cubicBezTo>
                      <a:pt x="214" y="257"/>
                      <a:pt x="170" y="215"/>
                      <a:pt x="134" y="157"/>
                    </a:cubicBezTo>
                    <a:cubicBezTo>
                      <a:pt x="134" y="158"/>
                      <a:pt x="133" y="159"/>
                      <a:pt x="133" y="159"/>
                    </a:cubicBezTo>
                    <a:cubicBezTo>
                      <a:pt x="133" y="159"/>
                      <a:pt x="133" y="159"/>
                      <a:pt x="133" y="159"/>
                    </a:cubicBezTo>
                    <a:cubicBezTo>
                      <a:pt x="133" y="159"/>
                      <a:pt x="113" y="187"/>
                      <a:pt x="109" y="191"/>
                    </a:cubicBezTo>
                    <a:cubicBezTo>
                      <a:pt x="109" y="191"/>
                      <a:pt x="109" y="191"/>
                      <a:pt x="108" y="192"/>
                    </a:cubicBezTo>
                    <a:cubicBezTo>
                      <a:pt x="89" y="216"/>
                      <a:pt x="66" y="238"/>
                      <a:pt x="37" y="257"/>
                    </a:cubicBezTo>
                    <a:cubicBezTo>
                      <a:pt x="39" y="266"/>
                      <a:pt x="41" y="275"/>
                      <a:pt x="47" y="280"/>
                    </a:cubicBezTo>
                    <a:cubicBezTo>
                      <a:pt x="50" y="283"/>
                      <a:pt x="46" y="291"/>
                      <a:pt x="42" y="286"/>
                    </a:cubicBezTo>
                    <a:cubicBezTo>
                      <a:pt x="38" y="281"/>
                      <a:pt x="33" y="270"/>
                      <a:pt x="31" y="265"/>
                    </a:cubicBezTo>
                    <a:cubicBezTo>
                      <a:pt x="27" y="275"/>
                      <a:pt x="25" y="279"/>
                      <a:pt x="12" y="284"/>
                    </a:cubicBezTo>
                    <a:cubicBezTo>
                      <a:pt x="6" y="287"/>
                      <a:pt x="9" y="279"/>
                      <a:pt x="11" y="27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2">
                <a:extLst>
                  <a:ext uri="{FF2B5EF4-FFF2-40B4-BE49-F238E27FC236}">
                    <a16:creationId xmlns:a16="http://schemas.microsoft.com/office/drawing/2014/main" id="{A0E5F520-E7EC-4003-AD52-89F17F688A88}"/>
                  </a:ext>
                </a:extLst>
              </p:cNvPr>
              <p:cNvSpPr>
                <a:spLocks noEditPoints="1"/>
              </p:cNvSpPr>
              <p:nvPr/>
            </p:nvSpPr>
            <p:spPr bwMode="auto">
              <a:xfrm>
                <a:off x="6845861" y="5144886"/>
                <a:ext cx="911994" cy="831524"/>
              </a:xfrm>
              <a:custGeom>
                <a:avLst/>
                <a:gdLst>
                  <a:gd name="T0" fmla="*/ 79 w 293"/>
                  <a:gd name="T1" fmla="*/ 120 h 267"/>
                  <a:gd name="T2" fmla="*/ 132 w 293"/>
                  <a:gd name="T3" fmla="*/ 213 h 267"/>
                  <a:gd name="T4" fmla="*/ 164 w 293"/>
                  <a:gd name="T5" fmla="*/ 251 h 267"/>
                  <a:gd name="T6" fmla="*/ 211 w 293"/>
                  <a:gd name="T7" fmla="*/ 244 h 267"/>
                  <a:gd name="T8" fmla="*/ 212 w 293"/>
                  <a:gd name="T9" fmla="*/ 236 h 267"/>
                  <a:gd name="T10" fmla="*/ 237 w 293"/>
                  <a:gd name="T11" fmla="*/ 235 h 267"/>
                  <a:gd name="T12" fmla="*/ 246 w 293"/>
                  <a:gd name="T13" fmla="*/ 213 h 267"/>
                  <a:gd name="T14" fmla="*/ 239 w 293"/>
                  <a:gd name="T15" fmla="*/ 202 h 267"/>
                  <a:gd name="T16" fmla="*/ 240 w 293"/>
                  <a:gd name="T17" fmla="*/ 200 h 267"/>
                  <a:gd name="T18" fmla="*/ 243 w 293"/>
                  <a:gd name="T19" fmla="*/ 202 h 267"/>
                  <a:gd name="T20" fmla="*/ 277 w 293"/>
                  <a:gd name="T21" fmla="*/ 177 h 267"/>
                  <a:gd name="T22" fmla="*/ 191 w 293"/>
                  <a:gd name="T23" fmla="*/ 68 h 267"/>
                  <a:gd name="T24" fmla="*/ 158 w 293"/>
                  <a:gd name="T25" fmla="*/ 37 h 267"/>
                  <a:gd name="T26" fmla="*/ 162 w 293"/>
                  <a:gd name="T27" fmla="*/ 38 h 267"/>
                  <a:gd name="T28" fmla="*/ 182 w 293"/>
                  <a:gd name="T29" fmla="*/ 6 h 267"/>
                  <a:gd name="T30" fmla="*/ 121 w 293"/>
                  <a:gd name="T31" fmla="*/ 9 h 267"/>
                  <a:gd name="T32" fmla="*/ 111 w 293"/>
                  <a:gd name="T33" fmla="*/ 16 h 267"/>
                  <a:gd name="T34" fmla="*/ 94 w 293"/>
                  <a:gd name="T35" fmla="*/ 23 h 267"/>
                  <a:gd name="T36" fmla="*/ 90 w 293"/>
                  <a:gd name="T37" fmla="*/ 29 h 267"/>
                  <a:gd name="T38" fmla="*/ 77 w 293"/>
                  <a:gd name="T39" fmla="*/ 38 h 267"/>
                  <a:gd name="T40" fmla="*/ 66 w 293"/>
                  <a:gd name="T41" fmla="*/ 76 h 267"/>
                  <a:gd name="T42" fmla="*/ 79 w 293"/>
                  <a:gd name="T43" fmla="*/ 120 h 267"/>
                  <a:gd name="T44" fmla="*/ 25 w 293"/>
                  <a:gd name="T45" fmla="*/ 142 h 267"/>
                  <a:gd name="T46" fmla="*/ 40 w 293"/>
                  <a:gd name="T47" fmla="*/ 108 h 267"/>
                  <a:gd name="T48" fmla="*/ 38 w 293"/>
                  <a:gd name="T49" fmla="*/ 94 h 267"/>
                  <a:gd name="T50" fmla="*/ 21 w 293"/>
                  <a:gd name="T51" fmla="*/ 89 h 267"/>
                  <a:gd name="T52" fmla="*/ 2 w 293"/>
                  <a:gd name="T53" fmla="*/ 130 h 267"/>
                  <a:gd name="T54" fmla="*/ 25 w 293"/>
                  <a:gd name="T55" fmla="*/ 14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67">
                    <a:moveTo>
                      <a:pt x="79" y="120"/>
                    </a:moveTo>
                    <a:cubicBezTo>
                      <a:pt x="93" y="152"/>
                      <a:pt x="111" y="184"/>
                      <a:pt x="132" y="213"/>
                    </a:cubicBezTo>
                    <a:cubicBezTo>
                      <a:pt x="141" y="227"/>
                      <a:pt x="151" y="240"/>
                      <a:pt x="164" y="251"/>
                    </a:cubicBezTo>
                    <a:cubicBezTo>
                      <a:pt x="181" y="267"/>
                      <a:pt x="205" y="262"/>
                      <a:pt x="211" y="244"/>
                    </a:cubicBezTo>
                    <a:cubicBezTo>
                      <a:pt x="212" y="242"/>
                      <a:pt x="213" y="239"/>
                      <a:pt x="212" y="236"/>
                    </a:cubicBezTo>
                    <a:cubicBezTo>
                      <a:pt x="221" y="240"/>
                      <a:pt x="232" y="238"/>
                      <a:pt x="237" y="235"/>
                    </a:cubicBezTo>
                    <a:cubicBezTo>
                      <a:pt x="243" y="232"/>
                      <a:pt x="251" y="223"/>
                      <a:pt x="246" y="213"/>
                    </a:cubicBezTo>
                    <a:cubicBezTo>
                      <a:pt x="244" y="209"/>
                      <a:pt x="241" y="206"/>
                      <a:pt x="239" y="202"/>
                    </a:cubicBezTo>
                    <a:cubicBezTo>
                      <a:pt x="239" y="201"/>
                      <a:pt x="240" y="201"/>
                      <a:pt x="240" y="200"/>
                    </a:cubicBezTo>
                    <a:cubicBezTo>
                      <a:pt x="241" y="201"/>
                      <a:pt x="242" y="201"/>
                      <a:pt x="243" y="202"/>
                    </a:cubicBezTo>
                    <a:cubicBezTo>
                      <a:pt x="260" y="217"/>
                      <a:pt x="293" y="200"/>
                      <a:pt x="277" y="177"/>
                    </a:cubicBezTo>
                    <a:cubicBezTo>
                      <a:pt x="251" y="139"/>
                      <a:pt x="223" y="101"/>
                      <a:pt x="191" y="68"/>
                    </a:cubicBezTo>
                    <a:cubicBezTo>
                      <a:pt x="181" y="58"/>
                      <a:pt x="170" y="46"/>
                      <a:pt x="158" y="37"/>
                    </a:cubicBezTo>
                    <a:cubicBezTo>
                      <a:pt x="160" y="37"/>
                      <a:pt x="161" y="37"/>
                      <a:pt x="162" y="38"/>
                    </a:cubicBezTo>
                    <a:cubicBezTo>
                      <a:pt x="174" y="41"/>
                      <a:pt x="195" y="10"/>
                      <a:pt x="182" y="6"/>
                    </a:cubicBezTo>
                    <a:cubicBezTo>
                      <a:pt x="162" y="0"/>
                      <a:pt x="139" y="2"/>
                      <a:pt x="121" y="9"/>
                    </a:cubicBezTo>
                    <a:cubicBezTo>
                      <a:pt x="117" y="11"/>
                      <a:pt x="114" y="13"/>
                      <a:pt x="111" y="16"/>
                    </a:cubicBezTo>
                    <a:cubicBezTo>
                      <a:pt x="105" y="17"/>
                      <a:pt x="99" y="19"/>
                      <a:pt x="94" y="23"/>
                    </a:cubicBezTo>
                    <a:cubicBezTo>
                      <a:pt x="92" y="25"/>
                      <a:pt x="91" y="27"/>
                      <a:pt x="90" y="29"/>
                    </a:cubicBezTo>
                    <a:cubicBezTo>
                      <a:pt x="84" y="30"/>
                      <a:pt x="80" y="34"/>
                      <a:pt x="77" y="38"/>
                    </a:cubicBezTo>
                    <a:cubicBezTo>
                      <a:pt x="70" y="49"/>
                      <a:pt x="65" y="61"/>
                      <a:pt x="66" y="76"/>
                    </a:cubicBezTo>
                    <a:cubicBezTo>
                      <a:pt x="66" y="91"/>
                      <a:pt x="73" y="106"/>
                      <a:pt x="79" y="120"/>
                    </a:cubicBezTo>
                    <a:close/>
                    <a:moveTo>
                      <a:pt x="25" y="142"/>
                    </a:moveTo>
                    <a:cubicBezTo>
                      <a:pt x="27" y="127"/>
                      <a:pt x="33" y="114"/>
                      <a:pt x="40" y="108"/>
                    </a:cubicBezTo>
                    <a:cubicBezTo>
                      <a:pt x="44" y="105"/>
                      <a:pt x="43" y="99"/>
                      <a:pt x="38" y="94"/>
                    </a:cubicBezTo>
                    <a:cubicBezTo>
                      <a:pt x="33" y="88"/>
                      <a:pt x="25" y="86"/>
                      <a:pt x="21" y="89"/>
                    </a:cubicBezTo>
                    <a:cubicBezTo>
                      <a:pt x="12" y="97"/>
                      <a:pt x="4" y="111"/>
                      <a:pt x="2" y="130"/>
                    </a:cubicBezTo>
                    <a:cubicBezTo>
                      <a:pt x="0" y="143"/>
                      <a:pt x="24" y="154"/>
                      <a:pt x="25" y="142"/>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3">
                <a:extLst>
                  <a:ext uri="{FF2B5EF4-FFF2-40B4-BE49-F238E27FC236}">
                    <a16:creationId xmlns:a16="http://schemas.microsoft.com/office/drawing/2014/main" id="{F244BC39-757F-41BD-97AD-8CD6B846E328}"/>
                  </a:ext>
                </a:extLst>
              </p:cNvPr>
              <p:cNvSpPr>
                <a:spLocks/>
              </p:cNvSpPr>
              <p:nvPr/>
            </p:nvSpPr>
            <p:spPr bwMode="auto">
              <a:xfrm>
                <a:off x="6258903" y="4370164"/>
                <a:ext cx="1022444" cy="976686"/>
              </a:xfrm>
              <a:custGeom>
                <a:avLst/>
                <a:gdLst>
                  <a:gd name="T0" fmla="*/ 48 w 329"/>
                  <a:gd name="T1" fmla="*/ 244 h 314"/>
                  <a:gd name="T2" fmla="*/ 251 w 329"/>
                  <a:gd name="T3" fmla="*/ 264 h 314"/>
                  <a:gd name="T4" fmla="*/ 281 w 329"/>
                  <a:gd name="T5" fmla="*/ 62 h 314"/>
                  <a:gd name="T6" fmla="*/ 69 w 329"/>
                  <a:gd name="T7" fmla="*/ 40 h 314"/>
                  <a:gd name="T8" fmla="*/ 48 w 329"/>
                  <a:gd name="T9" fmla="*/ 244 h 314"/>
                </a:gdLst>
                <a:ahLst/>
                <a:cxnLst>
                  <a:cxn ang="0">
                    <a:pos x="T0" y="T1"/>
                  </a:cxn>
                  <a:cxn ang="0">
                    <a:pos x="T2" y="T3"/>
                  </a:cxn>
                  <a:cxn ang="0">
                    <a:pos x="T4" y="T5"/>
                  </a:cxn>
                  <a:cxn ang="0">
                    <a:pos x="T6" y="T7"/>
                  </a:cxn>
                  <a:cxn ang="0">
                    <a:pos x="T8" y="T9"/>
                  </a:cxn>
                </a:cxnLst>
                <a:rect l="0" t="0" r="r" b="b"/>
                <a:pathLst>
                  <a:path w="329" h="314">
                    <a:moveTo>
                      <a:pt x="48" y="244"/>
                    </a:moveTo>
                    <a:cubicBezTo>
                      <a:pt x="95" y="305"/>
                      <a:pt x="186" y="314"/>
                      <a:pt x="251" y="264"/>
                    </a:cubicBezTo>
                    <a:cubicBezTo>
                      <a:pt x="315" y="214"/>
                      <a:pt x="329" y="124"/>
                      <a:pt x="281" y="62"/>
                    </a:cubicBezTo>
                    <a:cubicBezTo>
                      <a:pt x="233" y="1"/>
                      <a:pt x="118" y="0"/>
                      <a:pt x="69" y="40"/>
                    </a:cubicBezTo>
                    <a:cubicBezTo>
                      <a:pt x="13" y="86"/>
                      <a:pt x="0" y="182"/>
                      <a:pt x="48"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4">
                <a:extLst>
                  <a:ext uri="{FF2B5EF4-FFF2-40B4-BE49-F238E27FC236}">
                    <a16:creationId xmlns:a16="http://schemas.microsoft.com/office/drawing/2014/main" id="{AB89C3E4-2F05-440B-BADB-94E4004ABA17}"/>
                  </a:ext>
                </a:extLst>
              </p:cNvPr>
              <p:cNvSpPr>
                <a:spLocks/>
              </p:cNvSpPr>
              <p:nvPr/>
            </p:nvSpPr>
            <p:spPr bwMode="auto">
              <a:xfrm>
                <a:off x="6432466" y="4927143"/>
                <a:ext cx="162519" cy="246144"/>
              </a:xfrm>
              <a:custGeom>
                <a:avLst/>
                <a:gdLst>
                  <a:gd name="T0" fmla="*/ 16 w 52"/>
                  <a:gd name="T1" fmla="*/ 46 h 79"/>
                  <a:gd name="T2" fmla="*/ 40 w 52"/>
                  <a:gd name="T3" fmla="*/ 26 h 79"/>
                  <a:gd name="T4" fmla="*/ 16 w 52"/>
                  <a:gd name="T5" fmla="*/ 46 h 79"/>
                </a:gdLst>
                <a:ahLst/>
                <a:cxnLst>
                  <a:cxn ang="0">
                    <a:pos x="T0" y="T1"/>
                  </a:cxn>
                  <a:cxn ang="0">
                    <a:pos x="T2" y="T3"/>
                  </a:cxn>
                  <a:cxn ang="0">
                    <a:pos x="T4" y="T5"/>
                  </a:cxn>
                </a:cxnLst>
                <a:rect l="0" t="0" r="r" b="b"/>
                <a:pathLst>
                  <a:path w="52" h="79">
                    <a:moveTo>
                      <a:pt x="16" y="46"/>
                    </a:moveTo>
                    <a:cubicBezTo>
                      <a:pt x="46" y="79"/>
                      <a:pt x="52" y="45"/>
                      <a:pt x="40" y="26"/>
                    </a:cubicBezTo>
                    <a:cubicBezTo>
                      <a:pt x="25" y="0"/>
                      <a:pt x="0" y="29"/>
                      <a:pt x="16" y="46"/>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5">
                <a:extLst>
                  <a:ext uri="{FF2B5EF4-FFF2-40B4-BE49-F238E27FC236}">
                    <a16:creationId xmlns:a16="http://schemas.microsoft.com/office/drawing/2014/main" id="{3548ABB9-217A-4D48-9C7E-E7ADA11E2847}"/>
                  </a:ext>
                </a:extLst>
              </p:cNvPr>
              <p:cNvSpPr>
                <a:spLocks/>
              </p:cNvSpPr>
              <p:nvPr/>
            </p:nvSpPr>
            <p:spPr bwMode="auto">
              <a:xfrm>
                <a:off x="7011536" y="4600530"/>
                <a:ext cx="170407" cy="230365"/>
              </a:xfrm>
              <a:custGeom>
                <a:avLst/>
                <a:gdLst>
                  <a:gd name="T0" fmla="*/ 18 w 55"/>
                  <a:gd name="T1" fmla="*/ 48 h 74"/>
                  <a:gd name="T2" fmla="*/ 40 w 55"/>
                  <a:gd name="T3" fmla="*/ 20 h 74"/>
                  <a:gd name="T4" fmla="*/ 18 w 55"/>
                  <a:gd name="T5" fmla="*/ 48 h 74"/>
                </a:gdLst>
                <a:ahLst/>
                <a:cxnLst>
                  <a:cxn ang="0">
                    <a:pos x="T0" y="T1"/>
                  </a:cxn>
                  <a:cxn ang="0">
                    <a:pos x="T2" y="T3"/>
                  </a:cxn>
                  <a:cxn ang="0">
                    <a:pos x="T4" y="T5"/>
                  </a:cxn>
                </a:cxnLst>
                <a:rect l="0" t="0" r="r" b="b"/>
                <a:pathLst>
                  <a:path w="55" h="74">
                    <a:moveTo>
                      <a:pt x="18" y="48"/>
                    </a:moveTo>
                    <a:cubicBezTo>
                      <a:pt x="55" y="74"/>
                      <a:pt x="52" y="29"/>
                      <a:pt x="40" y="20"/>
                    </a:cubicBezTo>
                    <a:cubicBezTo>
                      <a:pt x="15" y="0"/>
                      <a:pt x="0" y="34"/>
                      <a:pt x="18" y="48"/>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6">
                <a:extLst>
                  <a:ext uri="{FF2B5EF4-FFF2-40B4-BE49-F238E27FC236}">
                    <a16:creationId xmlns:a16="http://schemas.microsoft.com/office/drawing/2014/main" id="{CF792E4D-999C-4A3F-8CF1-781541846D3D}"/>
                  </a:ext>
                </a:extLst>
              </p:cNvPr>
              <p:cNvSpPr>
                <a:spLocks/>
              </p:cNvSpPr>
              <p:nvPr/>
            </p:nvSpPr>
            <p:spPr bwMode="auto">
              <a:xfrm>
                <a:off x="6445089" y="4793027"/>
                <a:ext cx="137273" cy="137272"/>
              </a:xfrm>
              <a:custGeom>
                <a:avLst/>
                <a:gdLst>
                  <a:gd name="T0" fmla="*/ 23 w 44"/>
                  <a:gd name="T1" fmla="*/ 38 h 44"/>
                  <a:gd name="T2" fmla="*/ 7 w 44"/>
                  <a:gd name="T3" fmla="*/ 27 h 44"/>
                  <a:gd name="T4" fmla="*/ 36 w 44"/>
                  <a:gd name="T5" fmla="*/ 16 h 44"/>
                  <a:gd name="T6" fmla="*/ 23 w 44"/>
                  <a:gd name="T7" fmla="*/ 38 h 44"/>
                </a:gdLst>
                <a:ahLst/>
                <a:cxnLst>
                  <a:cxn ang="0">
                    <a:pos x="T0" y="T1"/>
                  </a:cxn>
                  <a:cxn ang="0">
                    <a:pos x="T2" y="T3"/>
                  </a:cxn>
                  <a:cxn ang="0">
                    <a:pos x="T4" y="T5"/>
                  </a:cxn>
                  <a:cxn ang="0">
                    <a:pos x="T6" y="T7"/>
                  </a:cxn>
                </a:cxnLst>
                <a:rect l="0" t="0" r="r" b="b"/>
                <a:pathLst>
                  <a:path w="44" h="44">
                    <a:moveTo>
                      <a:pt x="23" y="38"/>
                    </a:moveTo>
                    <a:cubicBezTo>
                      <a:pt x="12" y="44"/>
                      <a:pt x="0" y="42"/>
                      <a:pt x="7" y="27"/>
                    </a:cubicBezTo>
                    <a:cubicBezTo>
                      <a:pt x="12" y="14"/>
                      <a:pt x="26" y="0"/>
                      <a:pt x="36" y="16"/>
                    </a:cubicBezTo>
                    <a:cubicBezTo>
                      <a:pt x="44" y="28"/>
                      <a:pt x="28" y="35"/>
                      <a:pt x="23" y="38"/>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7">
                <a:extLst>
                  <a:ext uri="{FF2B5EF4-FFF2-40B4-BE49-F238E27FC236}">
                    <a16:creationId xmlns:a16="http://schemas.microsoft.com/office/drawing/2014/main" id="{683CFAB0-8330-4CDF-9AE1-EBA6A190760C}"/>
                  </a:ext>
                </a:extLst>
              </p:cNvPr>
              <p:cNvSpPr>
                <a:spLocks/>
              </p:cNvSpPr>
              <p:nvPr/>
            </p:nvSpPr>
            <p:spPr bwMode="auto">
              <a:xfrm>
                <a:off x="6738568" y="4865608"/>
                <a:ext cx="123072" cy="89937"/>
              </a:xfrm>
              <a:custGeom>
                <a:avLst/>
                <a:gdLst>
                  <a:gd name="T0" fmla="*/ 14 w 40"/>
                  <a:gd name="T1" fmla="*/ 6 h 29"/>
                  <a:gd name="T2" fmla="*/ 34 w 40"/>
                  <a:gd name="T3" fmla="*/ 9 h 29"/>
                  <a:gd name="T4" fmla="*/ 1 w 40"/>
                  <a:gd name="T5" fmla="*/ 23 h 29"/>
                  <a:gd name="T6" fmla="*/ 14 w 40"/>
                  <a:gd name="T7" fmla="*/ 6 h 29"/>
                </a:gdLst>
                <a:ahLst/>
                <a:cxnLst>
                  <a:cxn ang="0">
                    <a:pos x="T0" y="T1"/>
                  </a:cxn>
                  <a:cxn ang="0">
                    <a:pos x="T2" y="T3"/>
                  </a:cxn>
                  <a:cxn ang="0">
                    <a:pos x="T4" y="T5"/>
                  </a:cxn>
                  <a:cxn ang="0">
                    <a:pos x="T6" y="T7"/>
                  </a:cxn>
                </a:cxnLst>
                <a:rect l="0" t="0" r="r" b="b"/>
                <a:pathLst>
                  <a:path w="40" h="29">
                    <a:moveTo>
                      <a:pt x="14" y="6"/>
                    </a:moveTo>
                    <a:cubicBezTo>
                      <a:pt x="28" y="0"/>
                      <a:pt x="40" y="9"/>
                      <a:pt x="34" y="9"/>
                    </a:cubicBezTo>
                    <a:cubicBezTo>
                      <a:pt x="19" y="9"/>
                      <a:pt x="0" y="29"/>
                      <a:pt x="1" y="23"/>
                    </a:cubicBezTo>
                    <a:cubicBezTo>
                      <a:pt x="4" y="13"/>
                      <a:pt x="9" y="9"/>
                      <a:pt x="14" y="6"/>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78">
                <a:extLst>
                  <a:ext uri="{FF2B5EF4-FFF2-40B4-BE49-F238E27FC236}">
                    <a16:creationId xmlns:a16="http://schemas.microsoft.com/office/drawing/2014/main" id="{DE339C66-02BF-43A0-8B63-8DDFED28AFA7}"/>
                  </a:ext>
                </a:extLst>
              </p:cNvPr>
              <p:cNvSpPr>
                <a:spLocks/>
              </p:cNvSpPr>
              <p:nvPr/>
            </p:nvSpPr>
            <p:spPr bwMode="auto">
              <a:xfrm>
                <a:off x="6921598" y="4578440"/>
                <a:ext cx="157785" cy="93092"/>
              </a:xfrm>
              <a:custGeom>
                <a:avLst/>
                <a:gdLst>
                  <a:gd name="T0" fmla="*/ 30 w 51"/>
                  <a:gd name="T1" fmla="*/ 22 h 30"/>
                  <a:gd name="T2" fmla="*/ 1 w 51"/>
                  <a:gd name="T3" fmla="*/ 20 h 30"/>
                  <a:gd name="T4" fmla="*/ 32 w 51"/>
                  <a:gd name="T5" fmla="*/ 3 h 30"/>
                  <a:gd name="T6" fmla="*/ 30 w 51"/>
                  <a:gd name="T7" fmla="*/ 22 h 30"/>
                </a:gdLst>
                <a:ahLst/>
                <a:cxnLst>
                  <a:cxn ang="0">
                    <a:pos x="T0" y="T1"/>
                  </a:cxn>
                  <a:cxn ang="0">
                    <a:pos x="T2" y="T3"/>
                  </a:cxn>
                  <a:cxn ang="0">
                    <a:pos x="T4" y="T5"/>
                  </a:cxn>
                  <a:cxn ang="0">
                    <a:pos x="T6" y="T7"/>
                  </a:cxn>
                </a:cxnLst>
                <a:rect l="0" t="0" r="r" b="b"/>
                <a:pathLst>
                  <a:path w="51" h="30">
                    <a:moveTo>
                      <a:pt x="30" y="22"/>
                    </a:moveTo>
                    <a:cubicBezTo>
                      <a:pt x="20" y="30"/>
                      <a:pt x="2" y="28"/>
                      <a:pt x="1" y="20"/>
                    </a:cubicBezTo>
                    <a:cubicBezTo>
                      <a:pt x="0" y="0"/>
                      <a:pt x="22" y="0"/>
                      <a:pt x="32" y="3"/>
                    </a:cubicBezTo>
                    <a:cubicBezTo>
                      <a:pt x="51" y="9"/>
                      <a:pt x="34" y="19"/>
                      <a:pt x="30" y="22"/>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79">
                <a:extLst>
                  <a:ext uri="{FF2B5EF4-FFF2-40B4-BE49-F238E27FC236}">
                    <a16:creationId xmlns:a16="http://schemas.microsoft.com/office/drawing/2014/main" id="{7DABC3AA-DC69-4ECE-8A23-C6CEBC942B40}"/>
                  </a:ext>
                </a:extLst>
              </p:cNvPr>
              <p:cNvSpPr>
                <a:spLocks noEditPoints="1"/>
              </p:cNvSpPr>
              <p:nvPr/>
            </p:nvSpPr>
            <p:spPr bwMode="auto">
              <a:xfrm>
                <a:off x="6159499" y="4264448"/>
                <a:ext cx="1240186" cy="1136048"/>
              </a:xfrm>
              <a:custGeom>
                <a:avLst/>
                <a:gdLst>
                  <a:gd name="T0" fmla="*/ 77 w 399"/>
                  <a:gd name="T1" fmla="*/ 308 h 365"/>
                  <a:gd name="T2" fmla="*/ 97 w 399"/>
                  <a:gd name="T3" fmla="*/ 306 h 365"/>
                  <a:gd name="T4" fmla="*/ 310 w 399"/>
                  <a:gd name="T5" fmla="*/ 294 h 365"/>
                  <a:gd name="T6" fmla="*/ 329 w 399"/>
                  <a:gd name="T7" fmla="*/ 88 h 365"/>
                  <a:gd name="T8" fmla="*/ 327 w 399"/>
                  <a:gd name="T9" fmla="*/ 85 h 365"/>
                  <a:gd name="T10" fmla="*/ 362 w 399"/>
                  <a:gd name="T11" fmla="*/ 62 h 365"/>
                  <a:gd name="T12" fmla="*/ 330 w 399"/>
                  <a:gd name="T13" fmla="*/ 23 h 365"/>
                  <a:gd name="T14" fmla="*/ 238 w 399"/>
                  <a:gd name="T15" fmla="*/ 37 h 365"/>
                  <a:gd name="T16" fmla="*/ 78 w 399"/>
                  <a:gd name="T17" fmla="*/ 295 h 365"/>
                  <a:gd name="T18" fmla="*/ 55 w 399"/>
                  <a:gd name="T19" fmla="*/ 297 h 365"/>
                  <a:gd name="T20" fmla="*/ 59 w 399"/>
                  <a:gd name="T21" fmla="*/ 311 h 365"/>
                  <a:gd name="T22" fmla="*/ 49 w 399"/>
                  <a:gd name="T23" fmla="*/ 174 h 365"/>
                  <a:gd name="T24" fmla="*/ 62 w 399"/>
                  <a:gd name="T25" fmla="*/ 236 h 365"/>
                  <a:gd name="T26" fmla="*/ 57 w 399"/>
                  <a:gd name="T27" fmla="*/ 172 h 365"/>
                  <a:gd name="T28" fmla="*/ 60 w 399"/>
                  <a:gd name="T29" fmla="*/ 158 h 365"/>
                  <a:gd name="T30" fmla="*/ 62 w 399"/>
                  <a:gd name="T31" fmla="*/ 152 h 365"/>
                  <a:gd name="T32" fmla="*/ 66 w 399"/>
                  <a:gd name="T33" fmla="*/ 140 h 365"/>
                  <a:gd name="T34" fmla="*/ 71 w 399"/>
                  <a:gd name="T35" fmla="*/ 135 h 365"/>
                  <a:gd name="T36" fmla="*/ 82 w 399"/>
                  <a:gd name="T37" fmla="*/ 126 h 365"/>
                  <a:gd name="T38" fmla="*/ 91 w 399"/>
                  <a:gd name="T39" fmla="*/ 123 h 365"/>
                  <a:gd name="T40" fmla="*/ 96 w 399"/>
                  <a:gd name="T41" fmla="*/ 116 h 365"/>
                  <a:gd name="T42" fmla="*/ 103 w 399"/>
                  <a:gd name="T43" fmla="*/ 112 h 365"/>
                  <a:gd name="T44" fmla="*/ 110 w 399"/>
                  <a:gd name="T45" fmla="*/ 111 h 365"/>
                  <a:gd name="T46" fmla="*/ 113 w 399"/>
                  <a:gd name="T47" fmla="*/ 105 h 365"/>
                  <a:gd name="T48" fmla="*/ 118 w 399"/>
                  <a:gd name="T49" fmla="*/ 103 h 365"/>
                  <a:gd name="T50" fmla="*/ 125 w 399"/>
                  <a:gd name="T51" fmla="*/ 101 h 365"/>
                  <a:gd name="T52" fmla="*/ 143 w 399"/>
                  <a:gd name="T53" fmla="*/ 92 h 365"/>
                  <a:gd name="T54" fmla="*/ 167 w 399"/>
                  <a:gd name="T55" fmla="*/ 85 h 365"/>
                  <a:gd name="T56" fmla="*/ 171 w 399"/>
                  <a:gd name="T57" fmla="*/ 86 h 365"/>
                  <a:gd name="T58" fmla="*/ 174 w 399"/>
                  <a:gd name="T59" fmla="*/ 80 h 365"/>
                  <a:gd name="T60" fmla="*/ 182 w 399"/>
                  <a:gd name="T61" fmla="*/ 79 h 365"/>
                  <a:gd name="T62" fmla="*/ 193 w 399"/>
                  <a:gd name="T63" fmla="*/ 75 h 365"/>
                  <a:gd name="T64" fmla="*/ 198 w 399"/>
                  <a:gd name="T65" fmla="*/ 76 h 365"/>
                  <a:gd name="T66" fmla="*/ 211 w 399"/>
                  <a:gd name="T67" fmla="*/ 73 h 365"/>
                  <a:gd name="T68" fmla="*/ 214 w 399"/>
                  <a:gd name="T69" fmla="*/ 74 h 365"/>
                  <a:gd name="T70" fmla="*/ 218 w 399"/>
                  <a:gd name="T71" fmla="*/ 74 h 365"/>
                  <a:gd name="T72" fmla="*/ 224 w 399"/>
                  <a:gd name="T73" fmla="*/ 71 h 365"/>
                  <a:gd name="T74" fmla="*/ 228 w 399"/>
                  <a:gd name="T75" fmla="*/ 70 h 365"/>
                  <a:gd name="T76" fmla="*/ 237 w 399"/>
                  <a:gd name="T77" fmla="*/ 69 h 365"/>
                  <a:gd name="T78" fmla="*/ 248 w 399"/>
                  <a:gd name="T79" fmla="*/ 72 h 365"/>
                  <a:gd name="T80" fmla="*/ 260 w 399"/>
                  <a:gd name="T81" fmla="*/ 70 h 365"/>
                  <a:gd name="T82" fmla="*/ 269 w 399"/>
                  <a:gd name="T83" fmla="*/ 72 h 365"/>
                  <a:gd name="T84" fmla="*/ 294 w 399"/>
                  <a:gd name="T85" fmla="*/ 2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9" h="365">
                    <a:moveTo>
                      <a:pt x="59" y="311"/>
                    </a:moveTo>
                    <a:cubicBezTo>
                      <a:pt x="49" y="316"/>
                      <a:pt x="42" y="328"/>
                      <a:pt x="55" y="355"/>
                    </a:cubicBezTo>
                    <a:cubicBezTo>
                      <a:pt x="55" y="355"/>
                      <a:pt x="76" y="334"/>
                      <a:pt x="77" y="308"/>
                    </a:cubicBezTo>
                    <a:cubicBezTo>
                      <a:pt x="79" y="306"/>
                      <a:pt x="81" y="304"/>
                      <a:pt x="82" y="301"/>
                    </a:cubicBezTo>
                    <a:cubicBezTo>
                      <a:pt x="85" y="303"/>
                      <a:pt x="87" y="306"/>
                      <a:pt x="90" y="309"/>
                    </a:cubicBezTo>
                    <a:cubicBezTo>
                      <a:pt x="124" y="342"/>
                      <a:pt x="130" y="365"/>
                      <a:pt x="97" y="306"/>
                    </a:cubicBezTo>
                    <a:cubicBezTo>
                      <a:pt x="94" y="302"/>
                      <a:pt x="90" y="299"/>
                      <a:pt x="87" y="295"/>
                    </a:cubicBezTo>
                    <a:cubicBezTo>
                      <a:pt x="95" y="302"/>
                      <a:pt x="104" y="308"/>
                      <a:pt x="115" y="314"/>
                    </a:cubicBezTo>
                    <a:cubicBezTo>
                      <a:pt x="177" y="345"/>
                      <a:pt x="257" y="340"/>
                      <a:pt x="310" y="294"/>
                    </a:cubicBezTo>
                    <a:cubicBezTo>
                      <a:pt x="387" y="228"/>
                      <a:pt x="356" y="146"/>
                      <a:pt x="331" y="102"/>
                    </a:cubicBezTo>
                    <a:cubicBezTo>
                      <a:pt x="378" y="153"/>
                      <a:pt x="366" y="216"/>
                      <a:pt x="365" y="216"/>
                    </a:cubicBezTo>
                    <a:cubicBezTo>
                      <a:pt x="369" y="215"/>
                      <a:pt x="396" y="163"/>
                      <a:pt x="329" y="88"/>
                    </a:cubicBezTo>
                    <a:cubicBezTo>
                      <a:pt x="329" y="88"/>
                      <a:pt x="329" y="88"/>
                      <a:pt x="330" y="89"/>
                    </a:cubicBezTo>
                    <a:cubicBezTo>
                      <a:pt x="329" y="88"/>
                      <a:pt x="328" y="87"/>
                      <a:pt x="327" y="86"/>
                    </a:cubicBezTo>
                    <a:cubicBezTo>
                      <a:pt x="327" y="86"/>
                      <a:pt x="327" y="86"/>
                      <a:pt x="327" y="85"/>
                    </a:cubicBezTo>
                    <a:cubicBezTo>
                      <a:pt x="323" y="81"/>
                      <a:pt x="319" y="77"/>
                      <a:pt x="315" y="74"/>
                    </a:cubicBezTo>
                    <a:cubicBezTo>
                      <a:pt x="362" y="108"/>
                      <a:pt x="390" y="75"/>
                      <a:pt x="390" y="75"/>
                    </a:cubicBezTo>
                    <a:cubicBezTo>
                      <a:pt x="382" y="66"/>
                      <a:pt x="372" y="62"/>
                      <a:pt x="362" y="62"/>
                    </a:cubicBezTo>
                    <a:cubicBezTo>
                      <a:pt x="382" y="55"/>
                      <a:pt x="399" y="46"/>
                      <a:pt x="394" y="36"/>
                    </a:cubicBezTo>
                    <a:cubicBezTo>
                      <a:pt x="377" y="0"/>
                      <a:pt x="354" y="53"/>
                      <a:pt x="311" y="66"/>
                    </a:cubicBezTo>
                    <a:cubicBezTo>
                      <a:pt x="317" y="60"/>
                      <a:pt x="329" y="42"/>
                      <a:pt x="330" y="23"/>
                    </a:cubicBezTo>
                    <a:cubicBezTo>
                      <a:pt x="330" y="23"/>
                      <a:pt x="285" y="19"/>
                      <a:pt x="307" y="67"/>
                    </a:cubicBezTo>
                    <a:cubicBezTo>
                      <a:pt x="307" y="67"/>
                      <a:pt x="307" y="67"/>
                      <a:pt x="307" y="67"/>
                    </a:cubicBezTo>
                    <a:cubicBezTo>
                      <a:pt x="285" y="50"/>
                      <a:pt x="260" y="41"/>
                      <a:pt x="238" y="37"/>
                    </a:cubicBezTo>
                    <a:cubicBezTo>
                      <a:pt x="196" y="25"/>
                      <a:pt x="162" y="31"/>
                      <a:pt x="136" y="46"/>
                    </a:cubicBezTo>
                    <a:cubicBezTo>
                      <a:pt x="113" y="55"/>
                      <a:pt x="91" y="72"/>
                      <a:pt x="74" y="104"/>
                    </a:cubicBezTo>
                    <a:cubicBezTo>
                      <a:pt x="30" y="149"/>
                      <a:pt x="31" y="235"/>
                      <a:pt x="78" y="295"/>
                    </a:cubicBezTo>
                    <a:cubicBezTo>
                      <a:pt x="78" y="297"/>
                      <a:pt x="77" y="298"/>
                      <a:pt x="77" y="300"/>
                    </a:cubicBezTo>
                    <a:cubicBezTo>
                      <a:pt x="75" y="280"/>
                      <a:pt x="28" y="263"/>
                      <a:pt x="28" y="263"/>
                    </a:cubicBezTo>
                    <a:cubicBezTo>
                      <a:pt x="31" y="280"/>
                      <a:pt x="43" y="291"/>
                      <a:pt x="55" y="297"/>
                    </a:cubicBezTo>
                    <a:cubicBezTo>
                      <a:pt x="46" y="294"/>
                      <a:pt x="36" y="291"/>
                      <a:pt x="26" y="296"/>
                    </a:cubicBezTo>
                    <a:cubicBezTo>
                      <a:pt x="0" y="306"/>
                      <a:pt x="21" y="319"/>
                      <a:pt x="18" y="322"/>
                    </a:cubicBezTo>
                    <a:cubicBezTo>
                      <a:pt x="33" y="308"/>
                      <a:pt x="47" y="310"/>
                      <a:pt x="59" y="311"/>
                    </a:cubicBezTo>
                    <a:close/>
                    <a:moveTo>
                      <a:pt x="49" y="174"/>
                    </a:moveTo>
                    <a:cubicBezTo>
                      <a:pt x="47" y="190"/>
                      <a:pt x="49" y="210"/>
                      <a:pt x="54" y="233"/>
                    </a:cubicBezTo>
                    <a:cubicBezTo>
                      <a:pt x="48" y="213"/>
                      <a:pt x="46" y="193"/>
                      <a:pt x="49" y="174"/>
                    </a:cubicBezTo>
                    <a:close/>
                    <a:moveTo>
                      <a:pt x="138" y="316"/>
                    </a:moveTo>
                    <a:cubicBezTo>
                      <a:pt x="121" y="310"/>
                      <a:pt x="101" y="295"/>
                      <a:pt x="85" y="275"/>
                    </a:cubicBezTo>
                    <a:cubicBezTo>
                      <a:pt x="75" y="263"/>
                      <a:pt x="67" y="249"/>
                      <a:pt x="62" y="236"/>
                    </a:cubicBezTo>
                    <a:cubicBezTo>
                      <a:pt x="62" y="236"/>
                      <a:pt x="62" y="236"/>
                      <a:pt x="62" y="236"/>
                    </a:cubicBezTo>
                    <a:cubicBezTo>
                      <a:pt x="54" y="210"/>
                      <a:pt x="53" y="188"/>
                      <a:pt x="55" y="170"/>
                    </a:cubicBezTo>
                    <a:cubicBezTo>
                      <a:pt x="56" y="171"/>
                      <a:pt x="57" y="172"/>
                      <a:pt x="57" y="172"/>
                    </a:cubicBezTo>
                    <a:cubicBezTo>
                      <a:pt x="55" y="165"/>
                      <a:pt x="55" y="165"/>
                      <a:pt x="55" y="165"/>
                    </a:cubicBezTo>
                    <a:cubicBezTo>
                      <a:pt x="56" y="163"/>
                      <a:pt x="56" y="160"/>
                      <a:pt x="57" y="158"/>
                    </a:cubicBezTo>
                    <a:cubicBezTo>
                      <a:pt x="60" y="158"/>
                      <a:pt x="60" y="158"/>
                      <a:pt x="60" y="158"/>
                    </a:cubicBezTo>
                    <a:cubicBezTo>
                      <a:pt x="58" y="154"/>
                      <a:pt x="58" y="154"/>
                      <a:pt x="58" y="154"/>
                    </a:cubicBezTo>
                    <a:cubicBezTo>
                      <a:pt x="58" y="153"/>
                      <a:pt x="58" y="152"/>
                      <a:pt x="58" y="151"/>
                    </a:cubicBezTo>
                    <a:cubicBezTo>
                      <a:pt x="62" y="152"/>
                      <a:pt x="62" y="152"/>
                      <a:pt x="62" y="152"/>
                    </a:cubicBezTo>
                    <a:cubicBezTo>
                      <a:pt x="59" y="147"/>
                      <a:pt x="59" y="147"/>
                      <a:pt x="59" y="147"/>
                    </a:cubicBezTo>
                    <a:cubicBezTo>
                      <a:pt x="60" y="145"/>
                      <a:pt x="61" y="143"/>
                      <a:pt x="62" y="141"/>
                    </a:cubicBezTo>
                    <a:cubicBezTo>
                      <a:pt x="66" y="140"/>
                      <a:pt x="66" y="140"/>
                      <a:pt x="66" y="140"/>
                    </a:cubicBezTo>
                    <a:cubicBezTo>
                      <a:pt x="65" y="135"/>
                      <a:pt x="65" y="135"/>
                      <a:pt x="65" y="135"/>
                    </a:cubicBezTo>
                    <a:cubicBezTo>
                      <a:pt x="65" y="134"/>
                      <a:pt x="66" y="133"/>
                      <a:pt x="67" y="132"/>
                    </a:cubicBezTo>
                    <a:cubicBezTo>
                      <a:pt x="71" y="135"/>
                      <a:pt x="71" y="135"/>
                      <a:pt x="71" y="135"/>
                    </a:cubicBezTo>
                    <a:cubicBezTo>
                      <a:pt x="70" y="129"/>
                      <a:pt x="70" y="129"/>
                      <a:pt x="70" y="129"/>
                    </a:cubicBezTo>
                    <a:cubicBezTo>
                      <a:pt x="71" y="127"/>
                      <a:pt x="73" y="126"/>
                      <a:pt x="74" y="124"/>
                    </a:cubicBezTo>
                    <a:cubicBezTo>
                      <a:pt x="82" y="126"/>
                      <a:pt x="82" y="126"/>
                      <a:pt x="82" y="126"/>
                    </a:cubicBezTo>
                    <a:cubicBezTo>
                      <a:pt x="76" y="122"/>
                      <a:pt x="76" y="122"/>
                      <a:pt x="76" y="122"/>
                    </a:cubicBezTo>
                    <a:cubicBezTo>
                      <a:pt x="77" y="122"/>
                      <a:pt x="77" y="121"/>
                      <a:pt x="78" y="121"/>
                    </a:cubicBezTo>
                    <a:cubicBezTo>
                      <a:pt x="91" y="123"/>
                      <a:pt x="91" y="123"/>
                      <a:pt x="91" y="123"/>
                    </a:cubicBezTo>
                    <a:cubicBezTo>
                      <a:pt x="84" y="116"/>
                      <a:pt x="84" y="116"/>
                      <a:pt x="84" y="116"/>
                    </a:cubicBezTo>
                    <a:cubicBezTo>
                      <a:pt x="84" y="115"/>
                      <a:pt x="85" y="114"/>
                      <a:pt x="86" y="114"/>
                    </a:cubicBezTo>
                    <a:cubicBezTo>
                      <a:pt x="96" y="116"/>
                      <a:pt x="96" y="116"/>
                      <a:pt x="96" y="116"/>
                    </a:cubicBezTo>
                    <a:cubicBezTo>
                      <a:pt x="89" y="111"/>
                      <a:pt x="89" y="111"/>
                      <a:pt x="89" y="111"/>
                    </a:cubicBezTo>
                    <a:cubicBezTo>
                      <a:pt x="90" y="111"/>
                      <a:pt x="91" y="110"/>
                      <a:pt x="91" y="110"/>
                    </a:cubicBezTo>
                    <a:cubicBezTo>
                      <a:pt x="103" y="112"/>
                      <a:pt x="103" y="112"/>
                      <a:pt x="103" y="112"/>
                    </a:cubicBezTo>
                    <a:cubicBezTo>
                      <a:pt x="98" y="105"/>
                      <a:pt x="98" y="105"/>
                      <a:pt x="98" y="105"/>
                    </a:cubicBezTo>
                    <a:cubicBezTo>
                      <a:pt x="98" y="105"/>
                      <a:pt x="99" y="105"/>
                      <a:pt x="99" y="104"/>
                    </a:cubicBezTo>
                    <a:cubicBezTo>
                      <a:pt x="110" y="111"/>
                      <a:pt x="110" y="111"/>
                      <a:pt x="110" y="111"/>
                    </a:cubicBezTo>
                    <a:cubicBezTo>
                      <a:pt x="106" y="100"/>
                      <a:pt x="106" y="100"/>
                      <a:pt x="106" y="100"/>
                    </a:cubicBezTo>
                    <a:cubicBezTo>
                      <a:pt x="106" y="100"/>
                      <a:pt x="107" y="100"/>
                      <a:pt x="107" y="100"/>
                    </a:cubicBezTo>
                    <a:cubicBezTo>
                      <a:pt x="113" y="105"/>
                      <a:pt x="113" y="105"/>
                      <a:pt x="113" y="105"/>
                    </a:cubicBezTo>
                    <a:cubicBezTo>
                      <a:pt x="112" y="97"/>
                      <a:pt x="112" y="97"/>
                      <a:pt x="112" y="97"/>
                    </a:cubicBezTo>
                    <a:cubicBezTo>
                      <a:pt x="113" y="96"/>
                      <a:pt x="113" y="96"/>
                      <a:pt x="114" y="96"/>
                    </a:cubicBezTo>
                    <a:cubicBezTo>
                      <a:pt x="118" y="103"/>
                      <a:pt x="118" y="103"/>
                      <a:pt x="118" y="103"/>
                    </a:cubicBezTo>
                    <a:cubicBezTo>
                      <a:pt x="118" y="94"/>
                      <a:pt x="118" y="94"/>
                      <a:pt x="118" y="94"/>
                    </a:cubicBezTo>
                    <a:cubicBezTo>
                      <a:pt x="118" y="94"/>
                      <a:pt x="119" y="93"/>
                      <a:pt x="120" y="93"/>
                    </a:cubicBezTo>
                    <a:cubicBezTo>
                      <a:pt x="125" y="101"/>
                      <a:pt x="125" y="101"/>
                      <a:pt x="125" y="101"/>
                    </a:cubicBezTo>
                    <a:cubicBezTo>
                      <a:pt x="128" y="89"/>
                      <a:pt x="128" y="89"/>
                      <a:pt x="128" y="89"/>
                    </a:cubicBezTo>
                    <a:cubicBezTo>
                      <a:pt x="130" y="88"/>
                      <a:pt x="132" y="88"/>
                      <a:pt x="134" y="87"/>
                    </a:cubicBezTo>
                    <a:cubicBezTo>
                      <a:pt x="143" y="92"/>
                      <a:pt x="143" y="92"/>
                      <a:pt x="143" y="92"/>
                    </a:cubicBezTo>
                    <a:cubicBezTo>
                      <a:pt x="143" y="92"/>
                      <a:pt x="143" y="86"/>
                      <a:pt x="144" y="83"/>
                    </a:cubicBezTo>
                    <a:cubicBezTo>
                      <a:pt x="145" y="83"/>
                      <a:pt x="146" y="82"/>
                      <a:pt x="147" y="82"/>
                    </a:cubicBezTo>
                    <a:cubicBezTo>
                      <a:pt x="151" y="84"/>
                      <a:pt x="167" y="85"/>
                      <a:pt x="167" y="85"/>
                    </a:cubicBezTo>
                    <a:cubicBezTo>
                      <a:pt x="161" y="78"/>
                      <a:pt x="161" y="78"/>
                      <a:pt x="161" y="78"/>
                    </a:cubicBezTo>
                    <a:cubicBezTo>
                      <a:pt x="161" y="78"/>
                      <a:pt x="161" y="78"/>
                      <a:pt x="161" y="78"/>
                    </a:cubicBezTo>
                    <a:cubicBezTo>
                      <a:pt x="171" y="86"/>
                      <a:pt x="171" y="86"/>
                      <a:pt x="171" y="86"/>
                    </a:cubicBezTo>
                    <a:cubicBezTo>
                      <a:pt x="168" y="76"/>
                      <a:pt x="168" y="76"/>
                      <a:pt x="168" y="76"/>
                    </a:cubicBezTo>
                    <a:cubicBezTo>
                      <a:pt x="168" y="76"/>
                      <a:pt x="169" y="76"/>
                      <a:pt x="170" y="76"/>
                    </a:cubicBezTo>
                    <a:cubicBezTo>
                      <a:pt x="174" y="80"/>
                      <a:pt x="174" y="80"/>
                      <a:pt x="174" y="80"/>
                    </a:cubicBezTo>
                    <a:cubicBezTo>
                      <a:pt x="174" y="75"/>
                      <a:pt x="174" y="75"/>
                      <a:pt x="174" y="75"/>
                    </a:cubicBezTo>
                    <a:cubicBezTo>
                      <a:pt x="175" y="74"/>
                      <a:pt x="176" y="74"/>
                      <a:pt x="177" y="74"/>
                    </a:cubicBezTo>
                    <a:cubicBezTo>
                      <a:pt x="182" y="79"/>
                      <a:pt x="182" y="79"/>
                      <a:pt x="182" y="79"/>
                    </a:cubicBezTo>
                    <a:cubicBezTo>
                      <a:pt x="185" y="72"/>
                      <a:pt x="185" y="72"/>
                      <a:pt x="185" y="72"/>
                    </a:cubicBezTo>
                    <a:cubicBezTo>
                      <a:pt x="186" y="72"/>
                      <a:pt x="188" y="72"/>
                      <a:pt x="189" y="71"/>
                    </a:cubicBezTo>
                    <a:cubicBezTo>
                      <a:pt x="193" y="75"/>
                      <a:pt x="193" y="75"/>
                      <a:pt x="193" y="75"/>
                    </a:cubicBezTo>
                    <a:cubicBezTo>
                      <a:pt x="193" y="71"/>
                      <a:pt x="193" y="71"/>
                      <a:pt x="193" y="71"/>
                    </a:cubicBezTo>
                    <a:cubicBezTo>
                      <a:pt x="193" y="70"/>
                      <a:pt x="194" y="70"/>
                      <a:pt x="194" y="70"/>
                    </a:cubicBezTo>
                    <a:cubicBezTo>
                      <a:pt x="198" y="76"/>
                      <a:pt x="198" y="76"/>
                      <a:pt x="198" y="76"/>
                    </a:cubicBezTo>
                    <a:cubicBezTo>
                      <a:pt x="200" y="69"/>
                      <a:pt x="200" y="69"/>
                      <a:pt x="200" y="69"/>
                    </a:cubicBezTo>
                    <a:cubicBezTo>
                      <a:pt x="202" y="69"/>
                      <a:pt x="203" y="69"/>
                      <a:pt x="205" y="69"/>
                    </a:cubicBezTo>
                    <a:cubicBezTo>
                      <a:pt x="211" y="73"/>
                      <a:pt x="211" y="73"/>
                      <a:pt x="211" y="73"/>
                    </a:cubicBezTo>
                    <a:cubicBezTo>
                      <a:pt x="209" y="68"/>
                      <a:pt x="209" y="68"/>
                      <a:pt x="209" y="68"/>
                    </a:cubicBezTo>
                    <a:cubicBezTo>
                      <a:pt x="209" y="68"/>
                      <a:pt x="210" y="68"/>
                      <a:pt x="210" y="68"/>
                    </a:cubicBezTo>
                    <a:cubicBezTo>
                      <a:pt x="214" y="74"/>
                      <a:pt x="214" y="74"/>
                      <a:pt x="214" y="74"/>
                    </a:cubicBezTo>
                    <a:cubicBezTo>
                      <a:pt x="212" y="67"/>
                      <a:pt x="212" y="67"/>
                      <a:pt x="212" y="67"/>
                    </a:cubicBezTo>
                    <a:cubicBezTo>
                      <a:pt x="213" y="67"/>
                      <a:pt x="213" y="67"/>
                      <a:pt x="214" y="67"/>
                    </a:cubicBezTo>
                    <a:cubicBezTo>
                      <a:pt x="218" y="74"/>
                      <a:pt x="218" y="74"/>
                      <a:pt x="218" y="74"/>
                    </a:cubicBezTo>
                    <a:cubicBezTo>
                      <a:pt x="219" y="67"/>
                      <a:pt x="219" y="67"/>
                      <a:pt x="219" y="67"/>
                    </a:cubicBezTo>
                    <a:cubicBezTo>
                      <a:pt x="220" y="67"/>
                      <a:pt x="221" y="66"/>
                      <a:pt x="221" y="66"/>
                    </a:cubicBezTo>
                    <a:cubicBezTo>
                      <a:pt x="224" y="71"/>
                      <a:pt x="224" y="71"/>
                      <a:pt x="224" y="71"/>
                    </a:cubicBezTo>
                    <a:cubicBezTo>
                      <a:pt x="225" y="66"/>
                      <a:pt x="225" y="66"/>
                      <a:pt x="225" y="66"/>
                    </a:cubicBezTo>
                    <a:cubicBezTo>
                      <a:pt x="225" y="66"/>
                      <a:pt x="226" y="66"/>
                      <a:pt x="226" y="66"/>
                    </a:cubicBezTo>
                    <a:cubicBezTo>
                      <a:pt x="228" y="70"/>
                      <a:pt x="228" y="70"/>
                      <a:pt x="228" y="70"/>
                    </a:cubicBezTo>
                    <a:cubicBezTo>
                      <a:pt x="230" y="65"/>
                      <a:pt x="230" y="65"/>
                      <a:pt x="230" y="65"/>
                    </a:cubicBezTo>
                    <a:cubicBezTo>
                      <a:pt x="231" y="65"/>
                      <a:pt x="232" y="65"/>
                      <a:pt x="233" y="65"/>
                    </a:cubicBezTo>
                    <a:cubicBezTo>
                      <a:pt x="237" y="69"/>
                      <a:pt x="237" y="69"/>
                      <a:pt x="237" y="69"/>
                    </a:cubicBezTo>
                    <a:cubicBezTo>
                      <a:pt x="239" y="65"/>
                      <a:pt x="239" y="65"/>
                      <a:pt x="239" y="65"/>
                    </a:cubicBezTo>
                    <a:cubicBezTo>
                      <a:pt x="240" y="65"/>
                      <a:pt x="241" y="65"/>
                      <a:pt x="241" y="65"/>
                    </a:cubicBezTo>
                    <a:cubicBezTo>
                      <a:pt x="248" y="72"/>
                      <a:pt x="248" y="72"/>
                      <a:pt x="248" y="72"/>
                    </a:cubicBezTo>
                    <a:cubicBezTo>
                      <a:pt x="251" y="64"/>
                      <a:pt x="251" y="64"/>
                      <a:pt x="251" y="64"/>
                    </a:cubicBezTo>
                    <a:cubicBezTo>
                      <a:pt x="252" y="64"/>
                      <a:pt x="253" y="64"/>
                      <a:pt x="254" y="64"/>
                    </a:cubicBezTo>
                    <a:cubicBezTo>
                      <a:pt x="260" y="70"/>
                      <a:pt x="260" y="70"/>
                      <a:pt x="260" y="70"/>
                    </a:cubicBezTo>
                    <a:cubicBezTo>
                      <a:pt x="262" y="63"/>
                      <a:pt x="262" y="63"/>
                      <a:pt x="262" y="63"/>
                    </a:cubicBezTo>
                    <a:cubicBezTo>
                      <a:pt x="262" y="63"/>
                      <a:pt x="263" y="63"/>
                      <a:pt x="264" y="63"/>
                    </a:cubicBezTo>
                    <a:cubicBezTo>
                      <a:pt x="269" y="72"/>
                      <a:pt x="269" y="72"/>
                      <a:pt x="269" y="72"/>
                    </a:cubicBezTo>
                    <a:cubicBezTo>
                      <a:pt x="270" y="66"/>
                      <a:pt x="270" y="66"/>
                      <a:pt x="270" y="66"/>
                    </a:cubicBezTo>
                    <a:cubicBezTo>
                      <a:pt x="293" y="82"/>
                      <a:pt x="314" y="107"/>
                      <a:pt x="324" y="124"/>
                    </a:cubicBezTo>
                    <a:cubicBezTo>
                      <a:pt x="366" y="200"/>
                      <a:pt x="330" y="256"/>
                      <a:pt x="294" y="289"/>
                    </a:cubicBezTo>
                    <a:cubicBezTo>
                      <a:pt x="255" y="324"/>
                      <a:pt x="189" y="334"/>
                      <a:pt x="136" y="316"/>
                    </a:cubicBezTo>
                    <a:cubicBezTo>
                      <a:pt x="137" y="316"/>
                      <a:pt x="137" y="316"/>
                      <a:pt x="138" y="3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0">
                <a:extLst>
                  <a:ext uri="{FF2B5EF4-FFF2-40B4-BE49-F238E27FC236}">
                    <a16:creationId xmlns:a16="http://schemas.microsoft.com/office/drawing/2014/main" id="{E7C6E6D0-A47C-4219-9003-F0A6593A5B13}"/>
                  </a:ext>
                </a:extLst>
              </p:cNvPr>
              <p:cNvSpPr>
                <a:spLocks noEditPoints="1"/>
              </p:cNvSpPr>
              <p:nvPr/>
            </p:nvSpPr>
            <p:spPr bwMode="auto">
              <a:xfrm>
                <a:off x="6211568" y="4319673"/>
                <a:ext cx="1271743" cy="1180228"/>
              </a:xfrm>
              <a:custGeom>
                <a:avLst/>
                <a:gdLst>
                  <a:gd name="T0" fmla="*/ 13 w 409"/>
                  <a:gd name="T1" fmla="*/ 126 h 379"/>
                  <a:gd name="T2" fmla="*/ 279 w 409"/>
                  <a:gd name="T3" fmla="*/ 12 h 379"/>
                  <a:gd name="T4" fmla="*/ 55 w 409"/>
                  <a:gd name="T5" fmla="*/ 325 h 379"/>
                  <a:gd name="T6" fmla="*/ 307 w 409"/>
                  <a:gd name="T7" fmla="*/ 51 h 379"/>
                  <a:gd name="T8" fmla="*/ 0 w 409"/>
                  <a:gd name="T9" fmla="*/ 293 h 379"/>
                  <a:gd name="T10" fmla="*/ 24 w 409"/>
                  <a:gd name="T11" fmla="*/ 154 h 379"/>
                  <a:gd name="T12" fmla="*/ 68 w 409"/>
                  <a:gd name="T13" fmla="*/ 307 h 379"/>
                  <a:gd name="T14" fmla="*/ 70 w 409"/>
                  <a:gd name="T15" fmla="*/ 355 h 379"/>
                  <a:gd name="T16" fmla="*/ 91 w 409"/>
                  <a:gd name="T17" fmla="*/ 369 h 379"/>
                  <a:gd name="T18" fmla="*/ 40 w 409"/>
                  <a:gd name="T19" fmla="*/ 208 h 379"/>
                  <a:gd name="T20" fmla="*/ 72 w 409"/>
                  <a:gd name="T21" fmla="*/ 267 h 379"/>
                  <a:gd name="T22" fmla="*/ 43 w 409"/>
                  <a:gd name="T23" fmla="*/ 176 h 379"/>
                  <a:gd name="T24" fmla="*/ 67 w 409"/>
                  <a:gd name="T25" fmla="*/ 190 h 379"/>
                  <a:gd name="T26" fmla="*/ 80 w 409"/>
                  <a:gd name="T27" fmla="*/ 163 h 379"/>
                  <a:gd name="T28" fmla="*/ 92 w 409"/>
                  <a:gd name="T29" fmla="*/ 151 h 379"/>
                  <a:gd name="T30" fmla="*/ 99 w 409"/>
                  <a:gd name="T31" fmla="*/ 93 h 379"/>
                  <a:gd name="T32" fmla="*/ 120 w 409"/>
                  <a:gd name="T33" fmla="*/ 98 h 379"/>
                  <a:gd name="T34" fmla="*/ 141 w 409"/>
                  <a:gd name="T35" fmla="*/ 71 h 379"/>
                  <a:gd name="T36" fmla="*/ 157 w 409"/>
                  <a:gd name="T37" fmla="*/ 58 h 379"/>
                  <a:gd name="T38" fmla="*/ 178 w 409"/>
                  <a:gd name="T39" fmla="*/ 42 h 379"/>
                  <a:gd name="T40" fmla="*/ 200 w 409"/>
                  <a:gd name="T41" fmla="*/ 41 h 379"/>
                  <a:gd name="T42" fmla="*/ 206 w 409"/>
                  <a:gd name="T43" fmla="*/ 29 h 379"/>
                  <a:gd name="T44" fmla="*/ 247 w 409"/>
                  <a:gd name="T45" fmla="*/ 61 h 379"/>
                  <a:gd name="T46" fmla="*/ 254 w 409"/>
                  <a:gd name="T47" fmla="*/ 44 h 379"/>
                  <a:gd name="T48" fmla="*/ 289 w 409"/>
                  <a:gd name="T49" fmla="*/ 71 h 379"/>
                  <a:gd name="T50" fmla="*/ 349 w 409"/>
                  <a:gd name="T51" fmla="*/ 166 h 379"/>
                  <a:gd name="T52" fmla="*/ 356 w 409"/>
                  <a:gd name="T53" fmla="*/ 148 h 379"/>
                  <a:gd name="T54" fmla="*/ 387 w 409"/>
                  <a:gd name="T55" fmla="*/ 147 h 379"/>
                  <a:gd name="T56" fmla="*/ 387 w 409"/>
                  <a:gd name="T57" fmla="*/ 147 h 379"/>
                  <a:gd name="T58" fmla="*/ 361 w 409"/>
                  <a:gd name="T59" fmla="*/ 136 h 379"/>
                  <a:gd name="T60" fmla="*/ 330 w 409"/>
                  <a:gd name="T61" fmla="*/ 100 h 379"/>
                  <a:gd name="T62" fmla="*/ 312 w 409"/>
                  <a:gd name="T63" fmla="*/ 75 h 379"/>
                  <a:gd name="T64" fmla="*/ 248 w 409"/>
                  <a:gd name="T65" fmla="*/ 27 h 379"/>
                  <a:gd name="T66" fmla="*/ 240 w 409"/>
                  <a:gd name="T67" fmla="*/ 23 h 379"/>
                  <a:gd name="T68" fmla="*/ 202 w 409"/>
                  <a:gd name="T69" fmla="*/ 12 h 379"/>
                  <a:gd name="T70" fmla="*/ 79 w 409"/>
                  <a:gd name="T71" fmla="*/ 51 h 379"/>
                  <a:gd name="T72" fmla="*/ 32 w 409"/>
                  <a:gd name="T73" fmla="*/ 116 h 379"/>
                  <a:gd name="T74" fmla="*/ 17 w 409"/>
                  <a:gd name="T75" fmla="*/ 177 h 379"/>
                  <a:gd name="T76" fmla="*/ 51 w 409"/>
                  <a:gd name="T77" fmla="*/ 259 h 379"/>
                  <a:gd name="T78" fmla="*/ 356 w 409"/>
                  <a:gd name="T79" fmla="*/ 136 h 379"/>
                  <a:gd name="T80" fmla="*/ 330 w 409"/>
                  <a:gd name="T81" fmla="*/ 101 h 379"/>
                  <a:gd name="T82" fmla="*/ 342 w 409"/>
                  <a:gd name="T83" fmla="*/ 140 h 379"/>
                  <a:gd name="T84" fmla="*/ 288 w 409"/>
                  <a:gd name="T85" fmla="*/ 67 h 379"/>
                  <a:gd name="T86" fmla="*/ 275 w 409"/>
                  <a:gd name="T87" fmla="*/ 51 h 379"/>
                  <a:gd name="T88" fmla="*/ 213 w 409"/>
                  <a:gd name="T89" fmla="*/ 16 h 379"/>
                  <a:gd name="T90" fmla="*/ 246 w 409"/>
                  <a:gd name="T91" fmla="*/ 36 h 379"/>
                  <a:gd name="T92" fmla="*/ 235 w 409"/>
                  <a:gd name="T93" fmla="*/ 24 h 379"/>
                  <a:gd name="T94" fmla="*/ 208 w 409"/>
                  <a:gd name="T95" fmla="*/ 20 h 379"/>
                  <a:gd name="T96" fmla="*/ 36 w 409"/>
                  <a:gd name="T97" fmla="*/ 156 h 379"/>
                  <a:gd name="T98" fmla="*/ 49 w 409"/>
                  <a:gd name="T99" fmla="*/ 99 h 379"/>
                  <a:gd name="T100" fmla="*/ 36 w 409"/>
                  <a:gd name="T101" fmla="*/ 164 h 379"/>
                  <a:gd name="T102" fmla="*/ 30 w 409"/>
                  <a:gd name="T103" fmla="*/ 177 h 379"/>
                  <a:gd name="T104" fmla="*/ 44 w 409"/>
                  <a:gd name="T105" fmla="*/ 209 h 379"/>
                  <a:gd name="T106" fmla="*/ 48 w 409"/>
                  <a:gd name="T107" fmla="*/ 245 h 379"/>
                  <a:gd name="T108" fmla="*/ 48 w 409"/>
                  <a:gd name="T109" fmla="*/ 245 h 379"/>
                  <a:gd name="T110" fmla="*/ 69 w 409"/>
                  <a:gd name="T111" fmla="*/ 293 h 379"/>
                  <a:gd name="T112" fmla="*/ 366 w 409"/>
                  <a:gd name="T113" fmla="*/ 229 h 379"/>
                  <a:gd name="T114" fmla="*/ 392 w 409"/>
                  <a:gd name="T115" fmla="*/ 84 h 379"/>
                  <a:gd name="T116" fmla="*/ 8 w 409"/>
                  <a:gd name="T117" fmla="*/ 195 h 379"/>
                  <a:gd name="T118" fmla="*/ 221 w 409"/>
                  <a:gd name="T119" fmla="*/ 3 h 379"/>
                  <a:gd name="T120" fmla="*/ 211 w 409"/>
                  <a:gd name="T121" fmla="*/ 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379">
                    <a:moveTo>
                      <a:pt x="41" y="309"/>
                    </a:moveTo>
                    <a:cubicBezTo>
                      <a:pt x="40" y="310"/>
                      <a:pt x="38" y="310"/>
                      <a:pt x="37" y="311"/>
                    </a:cubicBezTo>
                    <a:cubicBezTo>
                      <a:pt x="37" y="311"/>
                      <a:pt x="38" y="311"/>
                      <a:pt x="41" y="309"/>
                    </a:cubicBezTo>
                    <a:close/>
                    <a:moveTo>
                      <a:pt x="13" y="126"/>
                    </a:moveTo>
                    <a:cubicBezTo>
                      <a:pt x="13" y="126"/>
                      <a:pt x="15" y="126"/>
                      <a:pt x="18" y="124"/>
                    </a:cubicBezTo>
                    <a:cubicBezTo>
                      <a:pt x="16" y="125"/>
                      <a:pt x="15" y="126"/>
                      <a:pt x="13" y="126"/>
                    </a:cubicBezTo>
                    <a:close/>
                    <a:moveTo>
                      <a:pt x="19" y="119"/>
                    </a:moveTo>
                    <a:cubicBezTo>
                      <a:pt x="19" y="119"/>
                      <a:pt x="21" y="118"/>
                      <a:pt x="24" y="117"/>
                    </a:cubicBezTo>
                    <a:cubicBezTo>
                      <a:pt x="22" y="117"/>
                      <a:pt x="21" y="118"/>
                      <a:pt x="19" y="119"/>
                    </a:cubicBezTo>
                    <a:close/>
                    <a:moveTo>
                      <a:pt x="279" y="12"/>
                    </a:moveTo>
                    <a:cubicBezTo>
                      <a:pt x="278" y="13"/>
                      <a:pt x="276" y="14"/>
                      <a:pt x="274" y="15"/>
                    </a:cubicBezTo>
                    <a:cubicBezTo>
                      <a:pt x="277" y="13"/>
                      <a:pt x="279" y="12"/>
                      <a:pt x="279" y="12"/>
                    </a:cubicBezTo>
                    <a:close/>
                    <a:moveTo>
                      <a:pt x="264" y="10"/>
                    </a:moveTo>
                    <a:cubicBezTo>
                      <a:pt x="263" y="11"/>
                      <a:pt x="261" y="12"/>
                      <a:pt x="260" y="13"/>
                    </a:cubicBezTo>
                    <a:cubicBezTo>
                      <a:pt x="263" y="11"/>
                      <a:pt x="264" y="10"/>
                      <a:pt x="264" y="10"/>
                    </a:cubicBezTo>
                    <a:close/>
                    <a:moveTo>
                      <a:pt x="55" y="325"/>
                    </a:moveTo>
                    <a:cubicBezTo>
                      <a:pt x="55" y="325"/>
                      <a:pt x="56" y="324"/>
                      <a:pt x="58" y="321"/>
                    </a:cubicBezTo>
                    <a:cubicBezTo>
                      <a:pt x="57" y="323"/>
                      <a:pt x="56" y="324"/>
                      <a:pt x="55" y="325"/>
                    </a:cubicBezTo>
                    <a:close/>
                    <a:moveTo>
                      <a:pt x="334" y="45"/>
                    </a:moveTo>
                    <a:cubicBezTo>
                      <a:pt x="369" y="35"/>
                      <a:pt x="367" y="24"/>
                      <a:pt x="367" y="24"/>
                    </a:cubicBezTo>
                    <a:cubicBezTo>
                      <a:pt x="362" y="37"/>
                      <a:pt x="346" y="36"/>
                      <a:pt x="346" y="36"/>
                    </a:cubicBezTo>
                    <a:cubicBezTo>
                      <a:pt x="354" y="33"/>
                      <a:pt x="360" y="16"/>
                      <a:pt x="360" y="16"/>
                    </a:cubicBezTo>
                    <a:cubicBezTo>
                      <a:pt x="355" y="28"/>
                      <a:pt x="300" y="52"/>
                      <a:pt x="300" y="52"/>
                    </a:cubicBezTo>
                    <a:cubicBezTo>
                      <a:pt x="303" y="52"/>
                      <a:pt x="305" y="51"/>
                      <a:pt x="307" y="51"/>
                    </a:cubicBezTo>
                    <a:cubicBezTo>
                      <a:pt x="307" y="51"/>
                      <a:pt x="307" y="51"/>
                      <a:pt x="307" y="51"/>
                    </a:cubicBezTo>
                    <a:cubicBezTo>
                      <a:pt x="307" y="51"/>
                      <a:pt x="322" y="67"/>
                      <a:pt x="336" y="60"/>
                    </a:cubicBezTo>
                    <a:cubicBezTo>
                      <a:pt x="336" y="60"/>
                      <a:pt x="329" y="53"/>
                      <a:pt x="334" y="45"/>
                    </a:cubicBezTo>
                    <a:close/>
                    <a:moveTo>
                      <a:pt x="5" y="300"/>
                    </a:moveTo>
                    <a:cubicBezTo>
                      <a:pt x="7" y="295"/>
                      <a:pt x="18" y="278"/>
                      <a:pt x="55" y="292"/>
                    </a:cubicBezTo>
                    <a:cubicBezTo>
                      <a:pt x="55" y="292"/>
                      <a:pt x="18" y="268"/>
                      <a:pt x="0" y="293"/>
                    </a:cubicBezTo>
                    <a:cubicBezTo>
                      <a:pt x="0" y="293"/>
                      <a:pt x="5" y="298"/>
                      <a:pt x="5" y="300"/>
                    </a:cubicBezTo>
                    <a:close/>
                    <a:moveTo>
                      <a:pt x="5" y="300"/>
                    </a:moveTo>
                    <a:cubicBezTo>
                      <a:pt x="4" y="301"/>
                      <a:pt x="4" y="302"/>
                      <a:pt x="4" y="302"/>
                    </a:cubicBezTo>
                    <a:cubicBezTo>
                      <a:pt x="4" y="301"/>
                      <a:pt x="5" y="301"/>
                      <a:pt x="5" y="300"/>
                    </a:cubicBezTo>
                    <a:close/>
                    <a:moveTo>
                      <a:pt x="24" y="163"/>
                    </a:moveTo>
                    <a:cubicBezTo>
                      <a:pt x="24" y="160"/>
                      <a:pt x="24" y="157"/>
                      <a:pt x="24" y="154"/>
                    </a:cubicBezTo>
                    <a:cubicBezTo>
                      <a:pt x="24" y="160"/>
                      <a:pt x="24" y="163"/>
                      <a:pt x="24" y="163"/>
                    </a:cubicBezTo>
                    <a:close/>
                    <a:moveTo>
                      <a:pt x="41" y="309"/>
                    </a:moveTo>
                    <a:cubicBezTo>
                      <a:pt x="57" y="304"/>
                      <a:pt x="63" y="297"/>
                      <a:pt x="66" y="292"/>
                    </a:cubicBezTo>
                    <a:cubicBezTo>
                      <a:pt x="67" y="295"/>
                      <a:pt x="67" y="299"/>
                      <a:pt x="68" y="302"/>
                    </a:cubicBezTo>
                    <a:cubicBezTo>
                      <a:pt x="66" y="311"/>
                      <a:pt x="61" y="318"/>
                      <a:pt x="58" y="321"/>
                    </a:cubicBezTo>
                    <a:cubicBezTo>
                      <a:pt x="63" y="316"/>
                      <a:pt x="66" y="311"/>
                      <a:pt x="68" y="307"/>
                    </a:cubicBezTo>
                    <a:cubicBezTo>
                      <a:pt x="68" y="315"/>
                      <a:pt x="67" y="325"/>
                      <a:pt x="63" y="333"/>
                    </a:cubicBezTo>
                    <a:cubicBezTo>
                      <a:pt x="63" y="333"/>
                      <a:pt x="76" y="325"/>
                      <a:pt x="70" y="299"/>
                    </a:cubicBezTo>
                    <a:cubicBezTo>
                      <a:pt x="70" y="299"/>
                      <a:pt x="71" y="298"/>
                      <a:pt x="71" y="297"/>
                    </a:cubicBezTo>
                    <a:cubicBezTo>
                      <a:pt x="73" y="309"/>
                      <a:pt x="72" y="323"/>
                      <a:pt x="64" y="336"/>
                    </a:cubicBezTo>
                    <a:cubicBezTo>
                      <a:pt x="64" y="336"/>
                      <a:pt x="73" y="333"/>
                      <a:pt x="76" y="321"/>
                    </a:cubicBezTo>
                    <a:cubicBezTo>
                      <a:pt x="76" y="332"/>
                      <a:pt x="75" y="344"/>
                      <a:pt x="70" y="355"/>
                    </a:cubicBezTo>
                    <a:cubicBezTo>
                      <a:pt x="70" y="355"/>
                      <a:pt x="87" y="344"/>
                      <a:pt x="77" y="309"/>
                    </a:cubicBezTo>
                    <a:cubicBezTo>
                      <a:pt x="76" y="305"/>
                      <a:pt x="75" y="300"/>
                      <a:pt x="74" y="295"/>
                    </a:cubicBezTo>
                    <a:cubicBezTo>
                      <a:pt x="74" y="296"/>
                      <a:pt x="74" y="296"/>
                      <a:pt x="75" y="297"/>
                    </a:cubicBezTo>
                    <a:cubicBezTo>
                      <a:pt x="81" y="312"/>
                      <a:pt x="84" y="331"/>
                      <a:pt x="78" y="350"/>
                    </a:cubicBezTo>
                    <a:cubicBezTo>
                      <a:pt x="78" y="350"/>
                      <a:pt x="91" y="338"/>
                      <a:pt x="83" y="311"/>
                    </a:cubicBezTo>
                    <a:cubicBezTo>
                      <a:pt x="94" y="333"/>
                      <a:pt x="93" y="357"/>
                      <a:pt x="91" y="369"/>
                    </a:cubicBezTo>
                    <a:cubicBezTo>
                      <a:pt x="95" y="342"/>
                      <a:pt x="93" y="324"/>
                      <a:pt x="88" y="312"/>
                    </a:cubicBezTo>
                    <a:cubicBezTo>
                      <a:pt x="100" y="324"/>
                      <a:pt x="113" y="336"/>
                      <a:pt x="130" y="347"/>
                    </a:cubicBezTo>
                    <a:cubicBezTo>
                      <a:pt x="130" y="347"/>
                      <a:pt x="107" y="331"/>
                      <a:pt x="85" y="302"/>
                    </a:cubicBezTo>
                    <a:cubicBezTo>
                      <a:pt x="98" y="315"/>
                      <a:pt x="113" y="327"/>
                      <a:pt x="133" y="338"/>
                    </a:cubicBezTo>
                    <a:cubicBezTo>
                      <a:pt x="130" y="337"/>
                      <a:pt x="94" y="314"/>
                      <a:pt x="65" y="274"/>
                    </a:cubicBezTo>
                    <a:cubicBezTo>
                      <a:pt x="54" y="255"/>
                      <a:pt x="44" y="233"/>
                      <a:pt x="40" y="208"/>
                    </a:cubicBezTo>
                    <a:cubicBezTo>
                      <a:pt x="40" y="209"/>
                      <a:pt x="41" y="210"/>
                      <a:pt x="41" y="212"/>
                    </a:cubicBezTo>
                    <a:cubicBezTo>
                      <a:pt x="46" y="230"/>
                      <a:pt x="55" y="250"/>
                      <a:pt x="69" y="269"/>
                    </a:cubicBezTo>
                    <a:cubicBezTo>
                      <a:pt x="84" y="293"/>
                      <a:pt x="106" y="317"/>
                      <a:pt x="140" y="337"/>
                    </a:cubicBezTo>
                    <a:cubicBezTo>
                      <a:pt x="140" y="337"/>
                      <a:pt x="122" y="326"/>
                      <a:pt x="101" y="304"/>
                    </a:cubicBezTo>
                    <a:cubicBezTo>
                      <a:pt x="112" y="313"/>
                      <a:pt x="125" y="322"/>
                      <a:pt x="139" y="331"/>
                    </a:cubicBezTo>
                    <a:cubicBezTo>
                      <a:pt x="139" y="331"/>
                      <a:pt x="102" y="308"/>
                      <a:pt x="72" y="267"/>
                    </a:cubicBezTo>
                    <a:cubicBezTo>
                      <a:pt x="64" y="255"/>
                      <a:pt x="57" y="242"/>
                      <a:pt x="52" y="228"/>
                    </a:cubicBezTo>
                    <a:cubicBezTo>
                      <a:pt x="56" y="233"/>
                      <a:pt x="62" y="238"/>
                      <a:pt x="70" y="243"/>
                    </a:cubicBezTo>
                    <a:cubicBezTo>
                      <a:pt x="70" y="243"/>
                      <a:pt x="57" y="233"/>
                      <a:pt x="48" y="218"/>
                    </a:cubicBezTo>
                    <a:cubicBezTo>
                      <a:pt x="48" y="216"/>
                      <a:pt x="47" y="214"/>
                      <a:pt x="47" y="212"/>
                    </a:cubicBezTo>
                    <a:cubicBezTo>
                      <a:pt x="53" y="219"/>
                      <a:pt x="62" y="219"/>
                      <a:pt x="62" y="219"/>
                    </a:cubicBezTo>
                    <a:cubicBezTo>
                      <a:pt x="45" y="207"/>
                      <a:pt x="43" y="184"/>
                      <a:pt x="43" y="176"/>
                    </a:cubicBezTo>
                    <a:cubicBezTo>
                      <a:pt x="44" y="176"/>
                      <a:pt x="44" y="176"/>
                      <a:pt x="44" y="176"/>
                    </a:cubicBezTo>
                    <a:cubicBezTo>
                      <a:pt x="45" y="180"/>
                      <a:pt x="47" y="185"/>
                      <a:pt x="49" y="190"/>
                    </a:cubicBezTo>
                    <a:cubicBezTo>
                      <a:pt x="55" y="201"/>
                      <a:pt x="62" y="210"/>
                      <a:pt x="71" y="217"/>
                    </a:cubicBezTo>
                    <a:cubicBezTo>
                      <a:pt x="64" y="211"/>
                      <a:pt x="58" y="203"/>
                      <a:pt x="53" y="193"/>
                    </a:cubicBezTo>
                    <a:cubicBezTo>
                      <a:pt x="46" y="178"/>
                      <a:pt x="43" y="162"/>
                      <a:pt x="43" y="145"/>
                    </a:cubicBezTo>
                    <a:cubicBezTo>
                      <a:pt x="47" y="164"/>
                      <a:pt x="55" y="180"/>
                      <a:pt x="67" y="190"/>
                    </a:cubicBezTo>
                    <a:cubicBezTo>
                      <a:pt x="54" y="178"/>
                      <a:pt x="46" y="158"/>
                      <a:pt x="44" y="136"/>
                    </a:cubicBezTo>
                    <a:cubicBezTo>
                      <a:pt x="45" y="132"/>
                      <a:pt x="45" y="128"/>
                      <a:pt x="46" y="125"/>
                    </a:cubicBezTo>
                    <a:cubicBezTo>
                      <a:pt x="46" y="139"/>
                      <a:pt x="49" y="161"/>
                      <a:pt x="65" y="172"/>
                    </a:cubicBezTo>
                    <a:cubicBezTo>
                      <a:pt x="65" y="172"/>
                      <a:pt x="47" y="144"/>
                      <a:pt x="52" y="129"/>
                    </a:cubicBezTo>
                    <a:cubicBezTo>
                      <a:pt x="52" y="130"/>
                      <a:pt x="53" y="131"/>
                      <a:pt x="54" y="133"/>
                    </a:cubicBezTo>
                    <a:cubicBezTo>
                      <a:pt x="70" y="168"/>
                      <a:pt x="80" y="163"/>
                      <a:pt x="80" y="163"/>
                    </a:cubicBezTo>
                    <a:cubicBezTo>
                      <a:pt x="69" y="164"/>
                      <a:pt x="65" y="147"/>
                      <a:pt x="63" y="137"/>
                    </a:cubicBezTo>
                    <a:cubicBezTo>
                      <a:pt x="76" y="160"/>
                      <a:pt x="84" y="156"/>
                      <a:pt x="84" y="156"/>
                    </a:cubicBezTo>
                    <a:cubicBezTo>
                      <a:pt x="75" y="157"/>
                      <a:pt x="70" y="144"/>
                      <a:pt x="68" y="134"/>
                    </a:cubicBezTo>
                    <a:cubicBezTo>
                      <a:pt x="81" y="157"/>
                      <a:pt x="88" y="153"/>
                      <a:pt x="88" y="153"/>
                    </a:cubicBezTo>
                    <a:cubicBezTo>
                      <a:pt x="80" y="154"/>
                      <a:pt x="76" y="144"/>
                      <a:pt x="73" y="135"/>
                    </a:cubicBezTo>
                    <a:cubicBezTo>
                      <a:pt x="85" y="155"/>
                      <a:pt x="92" y="151"/>
                      <a:pt x="92" y="151"/>
                    </a:cubicBezTo>
                    <a:cubicBezTo>
                      <a:pt x="82" y="152"/>
                      <a:pt x="78" y="138"/>
                      <a:pt x="76" y="128"/>
                    </a:cubicBezTo>
                    <a:cubicBezTo>
                      <a:pt x="82" y="130"/>
                      <a:pt x="88" y="134"/>
                      <a:pt x="90" y="141"/>
                    </a:cubicBezTo>
                    <a:cubicBezTo>
                      <a:pt x="90" y="141"/>
                      <a:pt x="93" y="124"/>
                      <a:pt x="77" y="114"/>
                    </a:cubicBezTo>
                    <a:cubicBezTo>
                      <a:pt x="77" y="114"/>
                      <a:pt x="94" y="110"/>
                      <a:pt x="98" y="122"/>
                    </a:cubicBezTo>
                    <a:cubicBezTo>
                      <a:pt x="98" y="122"/>
                      <a:pt x="101" y="103"/>
                      <a:pt x="91" y="100"/>
                    </a:cubicBezTo>
                    <a:cubicBezTo>
                      <a:pt x="91" y="100"/>
                      <a:pt x="95" y="96"/>
                      <a:pt x="99" y="93"/>
                    </a:cubicBezTo>
                    <a:cubicBezTo>
                      <a:pt x="113" y="118"/>
                      <a:pt x="121" y="114"/>
                      <a:pt x="121" y="114"/>
                    </a:cubicBezTo>
                    <a:cubicBezTo>
                      <a:pt x="111" y="114"/>
                      <a:pt x="106" y="100"/>
                      <a:pt x="104" y="89"/>
                    </a:cubicBezTo>
                    <a:cubicBezTo>
                      <a:pt x="108" y="87"/>
                      <a:pt x="112" y="85"/>
                      <a:pt x="115" y="85"/>
                    </a:cubicBezTo>
                    <a:cubicBezTo>
                      <a:pt x="117" y="87"/>
                      <a:pt x="119" y="88"/>
                      <a:pt x="119" y="88"/>
                    </a:cubicBezTo>
                    <a:cubicBezTo>
                      <a:pt x="118" y="87"/>
                      <a:pt x="117" y="86"/>
                      <a:pt x="116" y="85"/>
                    </a:cubicBezTo>
                    <a:cubicBezTo>
                      <a:pt x="119" y="85"/>
                      <a:pt x="121" y="89"/>
                      <a:pt x="120" y="98"/>
                    </a:cubicBezTo>
                    <a:cubicBezTo>
                      <a:pt x="120" y="98"/>
                      <a:pt x="126" y="77"/>
                      <a:pt x="123" y="67"/>
                    </a:cubicBezTo>
                    <a:cubicBezTo>
                      <a:pt x="128" y="69"/>
                      <a:pt x="134" y="71"/>
                      <a:pt x="139" y="71"/>
                    </a:cubicBezTo>
                    <a:cubicBezTo>
                      <a:pt x="141" y="74"/>
                      <a:pt x="144" y="77"/>
                      <a:pt x="145" y="81"/>
                    </a:cubicBezTo>
                    <a:cubicBezTo>
                      <a:pt x="145" y="81"/>
                      <a:pt x="144" y="77"/>
                      <a:pt x="141" y="72"/>
                    </a:cubicBezTo>
                    <a:cubicBezTo>
                      <a:pt x="144" y="72"/>
                      <a:pt x="145" y="72"/>
                      <a:pt x="145" y="72"/>
                    </a:cubicBezTo>
                    <a:cubicBezTo>
                      <a:pt x="144" y="72"/>
                      <a:pt x="142" y="71"/>
                      <a:pt x="141" y="71"/>
                    </a:cubicBezTo>
                    <a:cubicBezTo>
                      <a:pt x="140" y="68"/>
                      <a:pt x="138" y="66"/>
                      <a:pt x="136" y="63"/>
                    </a:cubicBezTo>
                    <a:cubicBezTo>
                      <a:pt x="138" y="60"/>
                      <a:pt x="141" y="58"/>
                      <a:pt x="145" y="56"/>
                    </a:cubicBezTo>
                    <a:cubicBezTo>
                      <a:pt x="153" y="61"/>
                      <a:pt x="163" y="71"/>
                      <a:pt x="157" y="79"/>
                    </a:cubicBezTo>
                    <a:cubicBezTo>
                      <a:pt x="157" y="79"/>
                      <a:pt x="165" y="74"/>
                      <a:pt x="150" y="53"/>
                    </a:cubicBezTo>
                    <a:cubicBezTo>
                      <a:pt x="150" y="53"/>
                      <a:pt x="151" y="53"/>
                      <a:pt x="151" y="53"/>
                    </a:cubicBezTo>
                    <a:cubicBezTo>
                      <a:pt x="153" y="54"/>
                      <a:pt x="155" y="56"/>
                      <a:pt x="157" y="58"/>
                    </a:cubicBezTo>
                    <a:cubicBezTo>
                      <a:pt x="157" y="58"/>
                      <a:pt x="159" y="56"/>
                      <a:pt x="160" y="53"/>
                    </a:cubicBezTo>
                    <a:cubicBezTo>
                      <a:pt x="163" y="59"/>
                      <a:pt x="175" y="63"/>
                      <a:pt x="175" y="63"/>
                    </a:cubicBezTo>
                    <a:cubicBezTo>
                      <a:pt x="171" y="58"/>
                      <a:pt x="172" y="53"/>
                      <a:pt x="174" y="48"/>
                    </a:cubicBezTo>
                    <a:cubicBezTo>
                      <a:pt x="175" y="50"/>
                      <a:pt x="175" y="52"/>
                      <a:pt x="175" y="54"/>
                    </a:cubicBezTo>
                    <a:cubicBezTo>
                      <a:pt x="175" y="54"/>
                      <a:pt x="176" y="51"/>
                      <a:pt x="175" y="47"/>
                    </a:cubicBezTo>
                    <a:cubicBezTo>
                      <a:pt x="177" y="44"/>
                      <a:pt x="178" y="42"/>
                      <a:pt x="178" y="42"/>
                    </a:cubicBezTo>
                    <a:cubicBezTo>
                      <a:pt x="179" y="59"/>
                      <a:pt x="195" y="63"/>
                      <a:pt x="195" y="63"/>
                    </a:cubicBezTo>
                    <a:cubicBezTo>
                      <a:pt x="190" y="58"/>
                      <a:pt x="189" y="51"/>
                      <a:pt x="190" y="45"/>
                    </a:cubicBezTo>
                    <a:cubicBezTo>
                      <a:pt x="198" y="51"/>
                      <a:pt x="208" y="60"/>
                      <a:pt x="202" y="68"/>
                    </a:cubicBezTo>
                    <a:cubicBezTo>
                      <a:pt x="202" y="68"/>
                      <a:pt x="209" y="64"/>
                      <a:pt x="198" y="46"/>
                    </a:cubicBezTo>
                    <a:cubicBezTo>
                      <a:pt x="204" y="51"/>
                      <a:pt x="210" y="59"/>
                      <a:pt x="206" y="66"/>
                    </a:cubicBezTo>
                    <a:cubicBezTo>
                      <a:pt x="206" y="66"/>
                      <a:pt x="213" y="60"/>
                      <a:pt x="200" y="41"/>
                    </a:cubicBezTo>
                    <a:cubicBezTo>
                      <a:pt x="207" y="47"/>
                      <a:pt x="216" y="55"/>
                      <a:pt x="211" y="63"/>
                    </a:cubicBezTo>
                    <a:cubicBezTo>
                      <a:pt x="211" y="63"/>
                      <a:pt x="218" y="58"/>
                      <a:pt x="204" y="38"/>
                    </a:cubicBezTo>
                    <a:cubicBezTo>
                      <a:pt x="212" y="43"/>
                      <a:pt x="224" y="53"/>
                      <a:pt x="218" y="62"/>
                    </a:cubicBezTo>
                    <a:cubicBezTo>
                      <a:pt x="218" y="62"/>
                      <a:pt x="227" y="56"/>
                      <a:pt x="207" y="31"/>
                    </a:cubicBezTo>
                    <a:cubicBezTo>
                      <a:pt x="211" y="32"/>
                      <a:pt x="214" y="34"/>
                      <a:pt x="218" y="37"/>
                    </a:cubicBezTo>
                    <a:cubicBezTo>
                      <a:pt x="214" y="34"/>
                      <a:pt x="210" y="31"/>
                      <a:pt x="206" y="29"/>
                    </a:cubicBezTo>
                    <a:cubicBezTo>
                      <a:pt x="206" y="29"/>
                      <a:pt x="205" y="29"/>
                      <a:pt x="205" y="28"/>
                    </a:cubicBezTo>
                    <a:cubicBezTo>
                      <a:pt x="204" y="27"/>
                      <a:pt x="204" y="26"/>
                      <a:pt x="203" y="26"/>
                    </a:cubicBezTo>
                    <a:cubicBezTo>
                      <a:pt x="217" y="27"/>
                      <a:pt x="233" y="53"/>
                      <a:pt x="233" y="53"/>
                    </a:cubicBezTo>
                    <a:cubicBezTo>
                      <a:pt x="232" y="41"/>
                      <a:pt x="224" y="33"/>
                      <a:pt x="216" y="27"/>
                    </a:cubicBezTo>
                    <a:cubicBezTo>
                      <a:pt x="219" y="28"/>
                      <a:pt x="222" y="29"/>
                      <a:pt x="225" y="30"/>
                    </a:cubicBezTo>
                    <a:cubicBezTo>
                      <a:pt x="236" y="39"/>
                      <a:pt x="244" y="49"/>
                      <a:pt x="247" y="61"/>
                    </a:cubicBezTo>
                    <a:cubicBezTo>
                      <a:pt x="245" y="50"/>
                      <a:pt x="239" y="41"/>
                      <a:pt x="230" y="32"/>
                    </a:cubicBezTo>
                    <a:cubicBezTo>
                      <a:pt x="236" y="34"/>
                      <a:pt x="241" y="37"/>
                      <a:pt x="247" y="40"/>
                    </a:cubicBezTo>
                    <a:cubicBezTo>
                      <a:pt x="250" y="43"/>
                      <a:pt x="253" y="47"/>
                      <a:pt x="256" y="50"/>
                    </a:cubicBezTo>
                    <a:cubicBezTo>
                      <a:pt x="262" y="58"/>
                      <a:pt x="266" y="66"/>
                      <a:pt x="268" y="74"/>
                    </a:cubicBezTo>
                    <a:cubicBezTo>
                      <a:pt x="266" y="64"/>
                      <a:pt x="262" y="54"/>
                      <a:pt x="255" y="46"/>
                    </a:cubicBezTo>
                    <a:cubicBezTo>
                      <a:pt x="255" y="45"/>
                      <a:pt x="254" y="45"/>
                      <a:pt x="254" y="44"/>
                    </a:cubicBezTo>
                    <a:cubicBezTo>
                      <a:pt x="259" y="47"/>
                      <a:pt x="265" y="51"/>
                      <a:pt x="270" y="55"/>
                    </a:cubicBezTo>
                    <a:cubicBezTo>
                      <a:pt x="272" y="58"/>
                      <a:pt x="273" y="63"/>
                      <a:pt x="274" y="67"/>
                    </a:cubicBezTo>
                    <a:cubicBezTo>
                      <a:pt x="274" y="67"/>
                      <a:pt x="275" y="64"/>
                      <a:pt x="276" y="60"/>
                    </a:cubicBezTo>
                    <a:cubicBezTo>
                      <a:pt x="279" y="62"/>
                      <a:pt x="283" y="65"/>
                      <a:pt x="286" y="69"/>
                    </a:cubicBezTo>
                    <a:cubicBezTo>
                      <a:pt x="289" y="76"/>
                      <a:pt x="290" y="83"/>
                      <a:pt x="290" y="83"/>
                    </a:cubicBezTo>
                    <a:cubicBezTo>
                      <a:pt x="290" y="78"/>
                      <a:pt x="289" y="74"/>
                      <a:pt x="289" y="71"/>
                    </a:cubicBezTo>
                    <a:cubicBezTo>
                      <a:pt x="297" y="79"/>
                      <a:pt x="305" y="88"/>
                      <a:pt x="312" y="97"/>
                    </a:cubicBezTo>
                    <a:cubicBezTo>
                      <a:pt x="334" y="137"/>
                      <a:pt x="336" y="177"/>
                      <a:pt x="336" y="177"/>
                    </a:cubicBezTo>
                    <a:cubicBezTo>
                      <a:pt x="336" y="154"/>
                      <a:pt x="332" y="134"/>
                      <a:pt x="325" y="118"/>
                    </a:cubicBezTo>
                    <a:cubicBezTo>
                      <a:pt x="335" y="133"/>
                      <a:pt x="342" y="149"/>
                      <a:pt x="348" y="164"/>
                    </a:cubicBezTo>
                    <a:cubicBezTo>
                      <a:pt x="349" y="169"/>
                      <a:pt x="349" y="172"/>
                      <a:pt x="349" y="172"/>
                    </a:cubicBezTo>
                    <a:cubicBezTo>
                      <a:pt x="349" y="170"/>
                      <a:pt x="349" y="168"/>
                      <a:pt x="349" y="166"/>
                    </a:cubicBezTo>
                    <a:cubicBezTo>
                      <a:pt x="361" y="200"/>
                      <a:pt x="365" y="227"/>
                      <a:pt x="366" y="229"/>
                    </a:cubicBezTo>
                    <a:cubicBezTo>
                      <a:pt x="362" y="199"/>
                      <a:pt x="355" y="173"/>
                      <a:pt x="346" y="151"/>
                    </a:cubicBezTo>
                    <a:cubicBezTo>
                      <a:pt x="345" y="141"/>
                      <a:pt x="342" y="132"/>
                      <a:pt x="339" y="123"/>
                    </a:cubicBezTo>
                    <a:cubicBezTo>
                      <a:pt x="339" y="124"/>
                      <a:pt x="340" y="124"/>
                      <a:pt x="340" y="124"/>
                    </a:cubicBezTo>
                    <a:cubicBezTo>
                      <a:pt x="368" y="175"/>
                      <a:pt x="375" y="224"/>
                      <a:pt x="375" y="227"/>
                    </a:cubicBezTo>
                    <a:cubicBezTo>
                      <a:pt x="372" y="197"/>
                      <a:pt x="365" y="171"/>
                      <a:pt x="356" y="148"/>
                    </a:cubicBezTo>
                    <a:cubicBezTo>
                      <a:pt x="385" y="191"/>
                      <a:pt x="409" y="180"/>
                      <a:pt x="409" y="180"/>
                    </a:cubicBezTo>
                    <a:cubicBezTo>
                      <a:pt x="383" y="175"/>
                      <a:pt x="365" y="157"/>
                      <a:pt x="352" y="140"/>
                    </a:cubicBezTo>
                    <a:cubicBezTo>
                      <a:pt x="352" y="140"/>
                      <a:pt x="352" y="140"/>
                      <a:pt x="352" y="140"/>
                    </a:cubicBezTo>
                    <a:cubicBezTo>
                      <a:pt x="382" y="178"/>
                      <a:pt x="402" y="160"/>
                      <a:pt x="402" y="160"/>
                    </a:cubicBezTo>
                    <a:cubicBezTo>
                      <a:pt x="386" y="161"/>
                      <a:pt x="372" y="155"/>
                      <a:pt x="361" y="146"/>
                    </a:cubicBezTo>
                    <a:cubicBezTo>
                      <a:pt x="367" y="148"/>
                      <a:pt x="375" y="149"/>
                      <a:pt x="387" y="147"/>
                    </a:cubicBezTo>
                    <a:cubicBezTo>
                      <a:pt x="392" y="148"/>
                      <a:pt x="395" y="149"/>
                      <a:pt x="395" y="149"/>
                    </a:cubicBezTo>
                    <a:cubicBezTo>
                      <a:pt x="393" y="148"/>
                      <a:pt x="390" y="148"/>
                      <a:pt x="387" y="147"/>
                    </a:cubicBezTo>
                    <a:cubicBezTo>
                      <a:pt x="388" y="147"/>
                      <a:pt x="389" y="147"/>
                      <a:pt x="390" y="146"/>
                    </a:cubicBezTo>
                    <a:cubicBezTo>
                      <a:pt x="389" y="147"/>
                      <a:pt x="388" y="147"/>
                      <a:pt x="387" y="147"/>
                    </a:cubicBezTo>
                    <a:cubicBezTo>
                      <a:pt x="387" y="147"/>
                      <a:pt x="387" y="147"/>
                      <a:pt x="386" y="147"/>
                    </a:cubicBezTo>
                    <a:cubicBezTo>
                      <a:pt x="387" y="147"/>
                      <a:pt x="387" y="147"/>
                      <a:pt x="387" y="147"/>
                    </a:cubicBezTo>
                    <a:cubicBezTo>
                      <a:pt x="379" y="148"/>
                      <a:pt x="364" y="148"/>
                      <a:pt x="353" y="137"/>
                    </a:cubicBezTo>
                    <a:cubicBezTo>
                      <a:pt x="355" y="138"/>
                      <a:pt x="358" y="139"/>
                      <a:pt x="361" y="138"/>
                    </a:cubicBezTo>
                    <a:cubicBezTo>
                      <a:pt x="368" y="141"/>
                      <a:pt x="376" y="144"/>
                      <a:pt x="386" y="147"/>
                    </a:cubicBezTo>
                    <a:cubicBezTo>
                      <a:pt x="381" y="145"/>
                      <a:pt x="373" y="142"/>
                      <a:pt x="364" y="138"/>
                    </a:cubicBezTo>
                    <a:cubicBezTo>
                      <a:pt x="370" y="137"/>
                      <a:pt x="377" y="133"/>
                      <a:pt x="385" y="124"/>
                    </a:cubicBezTo>
                    <a:cubicBezTo>
                      <a:pt x="381" y="128"/>
                      <a:pt x="372" y="135"/>
                      <a:pt x="361" y="136"/>
                    </a:cubicBezTo>
                    <a:cubicBezTo>
                      <a:pt x="354" y="132"/>
                      <a:pt x="348" y="127"/>
                      <a:pt x="343" y="121"/>
                    </a:cubicBezTo>
                    <a:cubicBezTo>
                      <a:pt x="340" y="116"/>
                      <a:pt x="337" y="112"/>
                      <a:pt x="334" y="107"/>
                    </a:cubicBezTo>
                    <a:cubicBezTo>
                      <a:pt x="334" y="107"/>
                      <a:pt x="334" y="107"/>
                      <a:pt x="334" y="107"/>
                    </a:cubicBezTo>
                    <a:cubicBezTo>
                      <a:pt x="334" y="107"/>
                      <a:pt x="334" y="107"/>
                      <a:pt x="334" y="107"/>
                    </a:cubicBezTo>
                    <a:cubicBezTo>
                      <a:pt x="333" y="106"/>
                      <a:pt x="332" y="104"/>
                      <a:pt x="331" y="103"/>
                    </a:cubicBezTo>
                    <a:cubicBezTo>
                      <a:pt x="331" y="102"/>
                      <a:pt x="331" y="101"/>
                      <a:pt x="330" y="100"/>
                    </a:cubicBezTo>
                    <a:cubicBezTo>
                      <a:pt x="361" y="138"/>
                      <a:pt x="384" y="123"/>
                      <a:pt x="384" y="123"/>
                    </a:cubicBezTo>
                    <a:cubicBezTo>
                      <a:pt x="356" y="124"/>
                      <a:pt x="336" y="106"/>
                      <a:pt x="325" y="93"/>
                    </a:cubicBezTo>
                    <a:cubicBezTo>
                      <a:pt x="324" y="92"/>
                      <a:pt x="324" y="91"/>
                      <a:pt x="323" y="90"/>
                    </a:cubicBezTo>
                    <a:cubicBezTo>
                      <a:pt x="350" y="122"/>
                      <a:pt x="369" y="109"/>
                      <a:pt x="369" y="109"/>
                    </a:cubicBezTo>
                    <a:cubicBezTo>
                      <a:pt x="347" y="110"/>
                      <a:pt x="330" y="96"/>
                      <a:pt x="320" y="85"/>
                    </a:cubicBezTo>
                    <a:cubicBezTo>
                      <a:pt x="317" y="81"/>
                      <a:pt x="314" y="78"/>
                      <a:pt x="312" y="75"/>
                    </a:cubicBezTo>
                    <a:cubicBezTo>
                      <a:pt x="311" y="73"/>
                      <a:pt x="310" y="72"/>
                      <a:pt x="309" y="70"/>
                    </a:cubicBezTo>
                    <a:cubicBezTo>
                      <a:pt x="309" y="70"/>
                      <a:pt x="310" y="72"/>
                      <a:pt x="311" y="74"/>
                    </a:cubicBezTo>
                    <a:cubicBezTo>
                      <a:pt x="297" y="57"/>
                      <a:pt x="281" y="46"/>
                      <a:pt x="268" y="38"/>
                    </a:cubicBezTo>
                    <a:cubicBezTo>
                      <a:pt x="265" y="36"/>
                      <a:pt x="262" y="35"/>
                      <a:pt x="262" y="35"/>
                    </a:cubicBezTo>
                    <a:cubicBezTo>
                      <a:pt x="262" y="35"/>
                      <a:pt x="261" y="35"/>
                      <a:pt x="261" y="35"/>
                    </a:cubicBezTo>
                    <a:cubicBezTo>
                      <a:pt x="257" y="31"/>
                      <a:pt x="252" y="29"/>
                      <a:pt x="248" y="27"/>
                    </a:cubicBezTo>
                    <a:cubicBezTo>
                      <a:pt x="248" y="27"/>
                      <a:pt x="249" y="27"/>
                      <a:pt x="249" y="27"/>
                    </a:cubicBezTo>
                    <a:cubicBezTo>
                      <a:pt x="251" y="28"/>
                      <a:pt x="253" y="29"/>
                      <a:pt x="255" y="30"/>
                    </a:cubicBezTo>
                    <a:cubicBezTo>
                      <a:pt x="255" y="30"/>
                      <a:pt x="253" y="29"/>
                      <a:pt x="250" y="27"/>
                    </a:cubicBezTo>
                    <a:cubicBezTo>
                      <a:pt x="256" y="25"/>
                      <a:pt x="264" y="22"/>
                      <a:pt x="274" y="15"/>
                    </a:cubicBezTo>
                    <a:cubicBezTo>
                      <a:pt x="268" y="19"/>
                      <a:pt x="258" y="24"/>
                      <a:pt x="246" y="25"/>
                    </a:cubicBezTo>
                    <a:cubicBezTo>
                      <a:pt x="244" y="24"/>
                      <a:pt x="242" y="23"/>
                      <a:pt x="240" y="23"/>
                    </a:cubicBezTo>
                    <a:cubicBezTo>
                      <a:pt x="246" y="21"/>
                      <a:pt x="252" y="18"/>
                      <a:pt x="260" y="13"/>
                    </a:cubicBezTo>
                    <a:cubicBezTo>
                      <a:pt x="255" y="16"/>
                      <a:pt x="247" y="20"/>
                      <a:pt x="237" y="21"/>
                    </a:cubicBezTo>
                    <a:cubicBezTo>
                      <a:pt x="226" y="16"/>
                      <a:pt x="216" y="14"/>
                      <a:pt x="208" y="13"/>
                    </a:cubicBezTo>
                    <a:cubicBezTo>
                      <a:pt x="211" y="11"/>
                      <a:pt x="216" y="8"/>
                      <a:pt x="221" y="3"/>
                    </a:cubicBezTo>
                    <a:cubicBezTo>
                      <a:pt x="217" y="6"/>
                      <a:pt x="211" y="10"/>
                      <a:pt x="204" y="12"/>
                    </a:cubicBezTo>
                    <a:cubicBezTo>
                      <a:pt x="203" y="12"/>
                      <a:pt x="203" y="12"/>
                      <a:pt x="202" y="12"/>
                    </a:cubicBezTo>
                    <a:cubicBezTo>
                      <a:pt x="205" y="11"/>
                      <a:pt x="208" y="8"/>
                      <a:pt x="211" y="5"/>
                    </a:cubicBezTo>
                    <a:cubicBezTo>
                      <a:pt x="209" y="7"/>
                      <a:pt x="205" y="10"/>
                      <a:pt x="200" y="12"/>
                    </a:cubicBezTo>
                    <a:cubicBezTo>
                      <a:pt x="175" y="8"/>
                      <a:pt x="151" y="13"/>
                      <a:pt x="133" y="20"/>
                    </a:cubicBezTo>
                    <a:cubicBezTo>
                      <a:pt x="123" y="24"/>
                      <a:pt x="113" y="28"/>
                      <a:pt x="104" y="33"/>
                    </a:cubicBezTo>
                    <a:cubicBezTo>
                      <a:pt x="102" y="34"/>
                      <a:pt x="101" y="35"/>
                      <a:pt x="100" y="35"/>
                    </a:cubicBezTo>
                    <a:cubicBezTo>
                      <a:pt x="92" y="40"/>
                      <a:pt x="85" y="45"/>
                      <a:pt x="79" y="51"/>
                    </a:cubicBezTo>
                    <a:cubicBezTo>
                      <a:pt x="63" y="64"/>
                      <a:pt x="44" y="83"/>
                      <a:pt x="35" y="110"/>
                    </a:cubicBezTo>
                    <a:cubicBezTo>
                      <a:pt x="31" y="113"/>
                      <a:pt x="27" y="115"/>
                      <a:pt x="24" y="117"/>
                    </a:cubicBezTo>
                    <a:cubicBezTo>
                      <a:pt x="28" y="115"/>
                      <a:pt x="31" y="113"/>
                      <a:pt x="34" y="111"/>
                    </a:cubicBezTo>
                    <a:cubicBezTo>
                      <a:pt x="34" y="112"/>
                      <a:pt x="33" y="113"/>
                      <a:pt x="33" y="113"/>
                    </a:cubicBezTo>
                    <a:cubicBezTo>
                      <a:pt x="28" y="119"/>
                      <a:pt x="22" y="122"/>
                      <a:pt x="18" y="124"/>
                    </a:cubicBezTo>
                    <a:cubicBezTo>
                      <a:pt x="24" y="122"/>
                      <a:pt x="28" y="119"/>
                      <a:pt x="32" y="116"/>
                    </a:cubicBezTo>
                    <a:cubicBezTo>
                      <a:pt x="28" y="125"/>
                      <a:pt x="25" y="138"/>
                      <a:pt x="24" y="154"/>
                    </a:cubicBezTo>
                    <a:cubicBezTo>
                      <a:pt x="25" y="144"/>
                      <a:pt x="28" y="126"/>
                      <a:pt x="39" y="111"/>
                    </a:cubicBezTo>
                    <a:cubicBezTo>
                      <a:pt x="37" y="117"/>
                      <a:pt x="35" y="122"/>
                      <a:pt x="34" y="128"/>
                    </a:cubicBezTo>
                    <a:cubicBezTo>
                      <a:pt x="34" y="128"/>
                      <a:pt x="34" y="127"/>
                      <a:pt x="35" y="125"/>
                    </a:cubicBezTo>
                    <a:cubicBezTo>
                      <a:pt x="33" y="134"/>
                      <a:pt x="30" y="149"/>
                      <a:pt x="29" y="166"/>
                    </a:cubicBezTo>
                    <a:cubicBezTo>
                      <a:pt x="25" y="171"/>
                      <a:pt x="20" y="175"/>
                      <a:pt x="17" y="177"/>
                    </a:cubicBezTo>
                    <a:cubicBezTo>
                      <a:pt x="22" y="174"/>
                      <a:pt x="26" y="171"/>
                      <a:pt x="29" y="168"/>
                    </a:cubicBezTo>
                    <a:cubicBezTo>
                      <a:pt x="29" y="171"/>
                      <a:pt x="29" y="174"/>
                      <a:pt x="29" y="177"/>
                    </a:cubicBezTo>
                    <a:cubicBezTo>
                      <a:pt x="24" y="184"/>
                      <a:pt x="18" y="189"/>
                      <a:pt x="13" y="192"/>
                    </a:cubicBezTo>
                    <a:cubicBezTo>
                      <a:pt x="20" y="188"/>
                      <a:pt x="25" y="184"/>
                      <a:pt x="29" y="180"/>
                    </a:cubicBezTo>
                    <a:cubicBezTo>
                      <a:pt x="30" y="204"/>
                      <a:pt x="36" y="232"/>
                      <a:pt x="51" y="259"/>
                    </a:cubicBezTo>
                    <a:cubicBezTo>
                      <a:pt x="51" y="259"/>
                      <a:pt x="51" y="259"/>
                      <a:pt x="51" y="259"/>
                    </a:cubicBezTo>
                    <a:cubicBezTo>
                      <a:pt x="51" y="259"/>
                      <a:pt x="51" y="259"/>
                      <a:pt x="51" y="259"/>
                    </a:cubicBezTo>
                    <a:cubicBezTo>
                      <a:pt x="54" y="264"/>
                      <a:pt x="57" y="269"/>
                      <a:pt x="61" y="274"/>
                    </a:cubicBezTo>
                    <a:cubicBezTo>
                      <a:pt x="62" y="278"/>
                      <a:pt x="64" y="283"/>
                      <a:pt x="65" y="288"/>
                    </a:cubicBezTo>
                    <a:cubicBezTo>
                      <a:pt x="60" y="301"/>
                      <a:pt x="48" y="307"/>
                      <a:pt x="41" y="309"/>
                    </a:cubicBezTo>
                    <a:close/>
                    <a:moveTo>
                      <a:pt x="348" y="131"/>
                    </a:moveTo>
                    <a:cubicBezTo>
                      <a:pt x="350" y="132"/>
                      <a:pt x="353" y="134"/>
                      <a:pt x="356" y="136"/>
                    </a:cubicBezTo>
                    <a:cubicBezTo>
                      <a:pt x="354" y="136"/>
                      <a:pt x="353" y="135"/>
                      <a:pt x="351" y="135"/>
                    </a:cubicBezTo>
                    <a:cubicBezTo>
                      <a:pt x="350" y="134"/>
                      <a:pt x="349" y="134"/>
                      <a:pt x="349" y="133"/>
                    </a:cubicBezTo>
                    <a:cubicBezTo>
                      <a:pt x="349" y="132"/>
                      <a:pt x="348" y="132"/>
                      <a:pt x="348" y="131"/>
                    </a:cubicBezTo>
                    <a:close/>
                    <a:moveTo>
                      <a:pt x="327" y="96"/>
                    </a:moveTo>
                    <a:cubicBezTo>
                      <a:pt x="328" y="97"/>
                      <a:pt x="329" y="99"/>
                      <a:pt x="330" y="100"/>
                    </a:cubicBezTo>
                    <a:cubicBezTo>
                      <a:pt x="330" y="100"/>
                      <a:pt x="330" y="100"/>
                      <a:pt x="330" y="101"/>
                    </a:cubicBezTo>
                    <a:cubicBezTo>
                      <a:pt x="329" y="100"/>
                      <a:pt x="329" y="99"/>
                      <a:pt x="328" y="98"/>
                    </a:cubicBezTo>
                    <a:cubicBezTo>
                      <a:pt x="328" y="97"/>
                      <a:pt x="327" y="97"/>
                      <a:pt x="327" y="96"/>
                    </a:cubicBezTo>
                    <a:close/>
                    <a:moveTo>
                      <a:pt x="284" y="56"/>
                    </a:moveTo>
                    <a:cubicBezTo>
                      <a:pt x="284" y="56"/>
                      <a:pt x="283" y="56"/>
                      <a:pt x="283" y="56"/>
                    </a:cubicBezTo>
                    <a:cubicBezTo>
                      <a:pt x="299" y="68"/>
                      <a:pt x="312" y="82"/>
                      <a:pt x="323" y="97"/>
                    </a:cubicBezTo>
                    <a:cubicBezTo>
                      <a:pt x="332" y="112"/>
                      <a:pt x="338" y="127"/>
                      <a:pt x="342" y="140"/>
                    </a:cubicBezTo>
                    <a:cubicBezTo>
                      <a:pt x="334" y="124"/>
                      <a:pt x="326" y="110"/>
                      <a:pt x="317" y="98"/>
                    </a:cubicBezTo>
                    <a:cubicBezTo>
                      <a:pt x="307" y="81"/>
                      <a:pt x="295" y="67"/>
                      <a:pt x="284" y="56"/>
                    </a:cubicBezTo>
                    <a:close/>
                    <a:moveTo>
                      <a:pt x="288" y="67"/>
                    </a:moveTo>
                    <a:cubicBezTo>
                      <a:pt x="287" y="65"/>
                      <a:pt x="287" y="63"/>
                      <a:pt x="286" y="62"/>
                    </a:cubicBezTo>
                    <a:cubicBezTo>
                      <a:pt x="291" y="67"/>
                      <a:pt x="296" y="73"/>
                      <a:pt x="301" y="79"/>
                    </a:cubicBezTo>
                    <a:cubicBezTo>
                      <a:pt x="296" y="75"/>
                      <a:pt x="292" y="71"/>
                      <a:pt x="288" y="67"/>
                    </a:cubicBezTo>
                    <a:close/>
                    <a:moveTo>
                      <a:pt x="275" y="44"/>
                    </a:moveTo>
                    <a:cubicBezTo>
                      <a:pt x="287" y="53"/>
                      <a:pt x="298" y="63"/>
                      <a:pt x="307" y="74"/>
                    </a:cubicBezTo>
                    <a:cubicBezTo>
                      <a:pt x="298" y="66"/>
                      <a:pt x="290" y="59"/>
                      <a:pt x="282" y="53"/>
                    </a:cubicBezTo>
                    <a:cubicBezTo>
                      <a:pt x="279" y="49"/>
                      <a:pt x="277" y="46"/>
                      <a:pt x="275" y="44"/>
                    </a:cubicBezTo>
                    <a:close/>
                    <a:moveTo>
                      <a:pt x="276" y="58"/>
                    </a:moveTo>
                    <a:cubicBezTo>
                      <a:pt x="276" y="56"/>
                      <a:pt x="276" y="53"/>
                      <a:pt x="275" y="51"/>
                    </a:cubicBezTo>
                    <a:cubicBezTo>
                      <a:pt x="277" y="53"/>
                      <a:pt x="278" y="54"/>
                      <a:pt x="280" y="55"/>
                    </a:cubicBezTo>
                    <a:cubicBezTo>
                      <a:pt x="282" y="58"/>
                      <a:pt x="283" y="61"/>
                      <a:pt x="285" y="64"/>
                    </a:cubicBezTo>
                    <a:cubicBezTo>
                      <a:pt x="282" y="62"/>
                      <a:pt x="279" y="60"/>
                      <a:pt x="276" y="58"/>
                    </a:cubicBezTo>
                    <a:close/>
                    <a:moveTo>
                      <a:pt x="237" y="21"/>
                    </a:moveTo>
                    <a:cubicBezTo>
                      <a:pt x="234" y="22"/>
                      <a:pt x="232" y="22"/>
                      <a:pt x="229" y="22"/>
                    </a:cubicBezTo>
                    <a:cubicBezTo>
                      <a:pt x="225" y="20"/>
                      <a:pt x="219" y="18"/>
                      <a:pt x="213" y="16"/>
                    </a:cubicBezTo>
                    <a:cubicBezTo>
                      <a:pt x="221" y="17"/>
                      <a:pt x="230" y="19"/>
                      <a:pt x="237" y="21"/>
                    </a:cubicBezTo>
                    <a:close/>
                    <a:moveTo>
                      <a:pt x="246" y="36"/>
                    </a:moveTo>
                    <a:cubicBezTo>
                      <a:pt x="246" y="36"/>
                      <a:pt x="246" y="35"/>
                      <a:pt x="246" y="36"/>
                    </a:cubicBezTo>
                    <a:cubicBezTo>
                      <a:pt x="251" y="37"/>
                      <a:pt x="261" y="42"/>
                      <a:pt x="268" y="52"/>
                    </a:cubicBezTo>
                    <a:cubicBezTo>
                      <a:pt x="263" y="48"/>
                      <a:pt x="258" y="45"/>
                      <a:pt x="253" y="43"/>
                    </a:cubicBezTo>
                    <a:cubicBezTo>
                      <a:pt x="251" y="40"/>
                      <a:pt x="248" y="38"/>
                      <a:pt x="246" y="36"/>
                    </a:cubicBezTo>
                    <a:close/>
                    <a:moveTo>
                      <a:pt x="235" y="24"/>
                    </a:moveTo>
                    <a:cubicBezTo>
                      <a:pt x="235" y="24"/>
                      <a:pt x="235" y="24"/>
                      <a:pt x="235" y="24"/>
                    </a:cubicBezTo>
                    <a:cubicBezTo>
                      <a:pt x="236" y="24"/>
                      <a:pt x="238" y="23"/>
                      <a:pt x="240" y="23"/>
                    </a:cubicBezTo>
                    <a:cubicBezTo>
                      <a:pt x="242" y="23"/>
                      <a:pt x="244" y="24"/>
                      <a:pt x="246" y="25"/>
                    </a:cubicBezTo>
                    <a:cubicBezTo>
                      <a:pt x="244" y="25"/>
                      <a:pt x="243" y="25"/>
                      <a:pt x="241" y="25"/>
                    </a:cubicBezTo>
                    <a:cubicBezTo>
                      <a:pt x="239" y="25"/>
                      <a:pt x="237" y="24"/>
                      <a:pt x="235" y="24"/>
                    </a:cubicBezTo>
                    <a:close/>
                    <a:moveTo>
                      <a:pt x="221" y="24"/>
                    </a:moveTo>
                    <a:cubicBezTo>
                      <a:pt x="230" y="28"/>
                      <a:pt x="238" y="32"/>
                      <a:pt x="245" y="38"/>
                    </a:cubicBezTo>
                    <a:cubicBezTo>
                      <a:pt x="240" y="36"/>
                      <a:pt x="234" y="33"/>
                      <a:pt x="229" y="31"/>
                    </a:cubicBezTo>
                    <a:cubicBezTo>
                      <a:pt x="227" y="29"/>
                      <a:pt x="224" y="26"/>
                      <a:pt x="221" y="24"/>
                    </a:cubicBezTo>
                    <a:close/>
                    <a:moveTo>
                      <a:pt x="205" y="20"/>
                    </a:moveTo>
                    <a:cubicBezTo>
                      <a:pt x="206" y="20"/>
                      <a:pt x="207" y="20"/>
                      <a:pt x="208" y="20"/>
                    </a:cubicBezTo>
                    <a:cubicBezTo>
                      <a:pt x="209" y="21"/>
                      <a:pt x="211" y="21"/>
                      <a:pt x="212" y="21"/>
                    </a:cubicBezTo>
                    <a:cubicBezTo>
                      <a:pt x="217" y="24"/>
                      <a:pt x="221" y="26"/>
                      <a:pt x="224" y="29"/>
                    </a:cubicBezTo>
                    <a:cubicBezTo>
                      <a:pt x="221" y="28"/>
                      <a:pt x="218" y="27"/>
                      <a:pt x="215" y="26"/>
                    </a:cubicBezTo>
                    <a:cubicBezTo>
                      <a:pt x="212" y="24"/>
                      <a:pt x="208" y="22"/>
                      <a:pt x="205" y="20"/>
                    </a:cubicBezTo>
                    <a:close/>
                    <a:moveTo>
                      <a:pt x="46" y="105"/>
                    </a:moveTo>
                    <a:cubicBezTo>
                      <a:pt x="44" y="110"/>
                      <a:pt x="37" y="129"/>
                      <a:pt x="36" y="156"/>
                    </a:cubicBezTo>
                    <a:cubicBezTo>
                      <a:pt x="34" y="160"/>
                      <a:pt x="32" y="163"/>
                      <a:pt x="30" y="166"/>
                    </a:cubicBezTo>
                    <a:cubicBezTo>
                      <a:pt x="30" y="152"/>
                      <a:pt x="32" y="138"/>
                      <a:pt x="36" y="123"/>
                    </a:cubicBezTo>
                    <a:cubicBezTo>
                      <a:pt x="38" y="119"/>
                      <a:pt x="41" y="113"/>
                      <a:pt x="46" y="105"/>
                    </a:cubicBezTo>
                    <a:close/>
                    <a:moveTo>
                      <a:pt x="36" y="155"/>
                    </a:moveTo>
                    <a:cubicBezTo>
                      <a:pt x="37" y="139"/>
                      <a:pt x="40" y="123"/>
                      <a:pt x="46" y="105"/>
                    </a:cubicBezTo>
                    <a:cubicBezTo>
                      <a:pt x="47" y="103"/>
                      <a:pt x="48" y="101"/>
                      <a:pt x="49" y="99"/>
                    </a:cubicBezTo>
                    <a:cubicBezTo>
                      <a:pt x="49" y="100"/>
                      <a:pt x="49" y="102"/>
                      <a:pt x="48" y="103"/>
                    </a:cubicBezTo>
                    <a:cubicBezTo>
                      <a:pt x="46" y="108"/>
                      <a:pt x="44" y="113"/>
                      <a:pt x="43" y="117"/>
                    </a:cubicBezTo>
                    <a:cubicBezTo>
                      <a:pt x="42" y="119"/>
                      <a:pt x="42" y="121"/>
                      <a:pt x="42" y="123"/>
                    </a:cubicBezTo>
                    <a:cubicBezTo>
                      <a:pt x="39" y="134"/>
                      <a:pt x="38" y="145"/>
                      <a:pt x="37" y="152"/>
                    </a:cubicBezTo>
                    <a:cubicBezTo>
                      <a:pt x="37" y="153"/>
                      <a:pt x="37" y="154"/>
                      <a:pt x="36" y="155"/>
                    </a:cubicBezTo>
                    <a:close/>
                    <a:moveTo>
                      <a:pt x="36" y="164"/>
                    </a:moveTo>
                    <a:cubicBezTo>
                      <a:pt x="36" y="163"/>
                      <a:pt x="36" y="162"/>
                      <a:pt x="36" y="160"/>
                    </a:cubicBezTo>
                    <a:cubicBezTo>
                      <a:pt x="37" y="160"/>
                      <a:pt x="37" y="159"/>
                      <a:pt x="37" y="159"/>
                    </a:cubicBezTo>
                    <a:cubicBezTo>
                      <a:pt x="37" y="159"/>
                      <a:pt x="37" y="159"/>
                      <a:pt x="37" y="159"/>
                    </a:cubicBezTo>
                    <a:cubicBezTo>
                      <a:pt x="37" y="160"/>
                      <a:pt x="36" y="162"/>
                      <a:pt x="36" y="164"/>
                    </a:cubicBezTo>
                    <a:close/>
                    <a:moveTo>
                      <a:pt x="35" y="166"/>
                    </a:moveTo>
                    <a:cubicBezTo>
                      <a:pt x="34" y="170"/>
                      <a:pt x="32" y="174"/>
                      <a:pt x="30" y="177"/>
                    </a:cubicBezTo>
                    <a:cubicBezTo>
                      <a:pt x="30" y="174"/>
                      <a:pt x="30" y="171"/>
                      <a:pt x="30" y="168"/>
                    </a:cubicBezTo>
                    <a:cubicBezTo>
                      <a:pt x="32" y="166"/>
                      <a:pt x="34" y="163"/>
                      <a:pt x="36" y="161"/>
                    </a:cubicBezTo>
                    <a:cubicBezTo>
                      <a:pt x="35" y="163"/>
                      <a:pt x="35" y="165"/>
                      <a:pt x="35" y="166"/>
                    </a:cubicBezTo>
                    <a:close/>
                    <a:moveTo>
                      <a:pt x="44" y="210"/>
                    </a:moveTo>
                    <a:cubicBezTo>
                      <a:pt x="44" y="210"/>
                      <a:pt x="44" y="209"/>
                      <a:pt x="44" y="209"/>
                    </a:cubicBezTo>
                    <a:cubicBezTo>
                      <a:pt x="44" y="209"/>
                      <a:pt x="44" y="209"/>
                      <a:pt x="44" y="209"/>
                    </a:cubicBezTo>
                    <a:cubicBezTo>
                      <a:pt x="44" y="210"/>
                      <a:pt x="44" y="210"/>
                      <a:pt x="44" y="210"/>
                    </a:cubicBezTo>
                    <a:close/>
                    <a:moveTo>
                      <a:pt x="48" y="223"/>
                    </a:moveTo>
                    <a:cubicBezTo>
                      <a:pt x="48" y="223"/>
                      <a:pt x="48" y="223"/>
                      <a:pt x="48" y="223"/>
                    </a:cubicBezTo>
                    <a:cubicBezTo>
                      <a:pt x="48" y="223"/>
                      <a:pt x="48" y="223"/>
                      <a:pt x="48" y="223"/>
                    </a:cubicBezTo>
                    <a:cubicBezTo>
                      <a:pt x="48" y="223"/>
                      <a:pt x="48" y="223"/>
                      <a:pt x="48" y="223"/>
                    </a:cubicBezTo>
                    <a:close/>
                    <a:moveTo>
                      <a:pt x="48" y="245"/>
                    </a:moveTo>
                    <a:cubicBezTo>
                      <a:pt x="38" y="225"/>
                      <a:pt x="31" y="204"/>
                      <a:pt x="30" y="179"/>
                    </a:cubicBezTo>
                    <a:cubicBezTo>
                      <a:pt x="32" y="177"/>
                      <a:pt x="34" y="175"/>
                      <a:pt x="35" y="173"/>
                    </a:cubicBezTo>
                    <a:cubicBezTo>
                      <a:pt x="35" y="178"/>
                      <a:pt x="35" y="184"/>
                      <a:pt x="37" y="190"/>
                    </a:cubicBezTo>
                    <a:cubicBezTo>
                      <a:pt x="37" y="190"/>
                      <a:pt x="37" y="190"/>
                      <a:pt x="37" y="190"/>
                    </a:cubicBezTo>
                    <a:cubicBezTo>
                      <a:pt x="37" y="191"/>
                      <a:pt x="37" y="194"/>
                      <a:pt x="37" y="198"/>
                    </a:cubicBezTo>
                    <a:cubicBezTo>
                      <a:pt x="38" y="211"/>
                      <a:pt x="41" y="227"/>
                      <a:pt x="48" y="245"/>
                    </a:cubicBezTo>
                    <a:close/>
                    <a:moveTo>
                      <a:pt x="67" y="285"/>
                    </a:moveTo>
                    <a:cubicBezTo>
                      <a:pt x="66" y="285"/>
                      <a:pt x="66" y="285"/>
                      <a:pt x="66" y="286"/>
                    </a:cubicBezTo>
                    <a:cubicBezTo>
                      <a:pt x="65" y="283"/>
                      <a:pt x="64" y="281"/>
                      <a:pt x="63" y="278"/>
                    </a:cubicBezTo>
                    <a:cubicBezTo>
                      <a:pt x="64" y="279"/>
                      <a:pt x="65" y="281"/>
                      <a:pt x="65" y="282"/>
                    </a:cubicBezTo>
                    <a:cubicBezTo>
                      <a:pt x="66" y="283"/>
                      <a:pt x="66" y="284"/>
                      <a:pt x="67" y="285"/>
                    </a:cubicBezTo>
                    <a:close/>
                    <a:moveTo>
                      <a:pt x="69" y="293"/>
                    </a:moveTo>
                    <a:cubicBezTo>
                      <a:pt x="68" y="291"/>
                      <a:pt x="68" y="290"/>
                      <a:pt x="67" y="288"/>
                    </a:cubicBezTo>
                    <a:cubicBezTo>
                      <a:pt x="67" y="288"/>
                      <a:pt x="67" y="287"/>
                      <a:pt x="68" y="287"/>
                    </a:cubicBezTo>
                    <a:cubicBezTo>
                      <a:pt x="68" y="287"/>
                      <a:pt x="68" y="288"/>
                      <a:pt x="68" y="288"/>
                    </a:cubicBezTo>
                    <a:cubicBezTo>
                      <a:pt x="68" y="289"/>
                      <a:pt x="68" y="291"/>
                      <a:pt x="69" y="293"/>
                    </a:cubicBezTo>
                    <a:close/>
                    <a:moveTo>
                      <a:pt x="366" y="229"/>
                    </a:moveTo>
                    <a:cubicBezTo>
                      <a:pt x="366" y="229"/>
                      <a:pt x="366" y="229"/>
                      <a:pt x="366" y="229"/>
                    </a:cubicBezTo>
                    <a:cubicBezTo>
                      <a:pt x="366" y="229"/>
                      <a:pt x="366" y="229"/>
                      <a:pt x="366" y="229"/>
                    </a:cubicBezTo>
                    <a:close/>
                    <a:moveTo>
                      <a:pt x="89" y="379"/>
                    </a:moveTo>
                    <a:cubicBezTo>
                      <a:pt x="89" y="379"/>
                      <a:pt x="90" y="375"/>
                      <a:pt x="91" y="369"/>
                    </a:cubicBezTo>
                    <a:cubicBezTo>
                      <a:pt x="90" y="372"/>
                      <a:pt x="90" y="376"/>
                      <a:pt x="89" y="379"/>
                    </a:cubicBezTo>
                    <a:close/>
                    <a:moveTo>
                      <a:pt x="393" y="84"/>
                    </a:moveTo>
                    <a:cubicBezTo>
                      <a:pt x="393" y="84"/>
                      <a:pt x="393" y="84"/>
                      <a:pt x="392" y="84"/>
                    </a:cubicBezTo>
                    <a:cubicBezTo>
                      <a:pt x="392" y="84"/>
                      <a:pt x="393" y="84"/>
                      <a:pt x="393" y="84"/>
                    </a:cubicBezTo>
                    <a:close/>
                    <a:moveTo>
                      <a:pt x="395" y="145"/>
                    </a:moveTo>
                    <a:cubicBezTo>
                      <a:pt x="393" y="146"/>
                      <a:pt x="391" y="146"/>
                      <a:pt x="390" y="146"/>
                    </a:cubicBezTo>
                    <a:cubicBezTo>
                      <a:pt x="393" y="146"/>
                      <a:pt x="395" y="145"/>
                      <a:pt x="395" y="145"/>
                    </a:cubicBezTo>
                    <a:close/>
                    <a:moveTo>
                      <a:pt x="13" y="192"/>
                    </a:moveTo>
                    <a:cubicBezTo>
                      <a:pt x="11" y="193"/>
                      <a:pt x="10" y="194"/>
                      <a:pt x="8" y="195"/>
                    </a:cubicBezTo>
                    <a:cubicBezTo>
                      <a:pt x="8" y="195"/>
                      <a:pt x="10" y="194"/>
                      <a:pt x="13" y="192"/>
                    </a:cubicBezTo>
                    <a:close/>
                    <a:moveTo>
                      <a:pt x="17" y="177"/>
                    </a:moveTo>
                    <a:cubicBezTo>
                      <a:pt x="15" y="178"/>
                      <a:pt x="14" y="179"/>
                      <a:pt x="12" y="180"/>
                    </a:cubicBezTo>
                    <a:cubicBezTo>
                      <a:pt x="12" y="180"/>
                      <a:pt x="14" y="179"/>
                      <a:pt x="17" y="177"/>
                    </a:cubicBezTo>
                    <a:close/>
                    <a:moveTo>
                      <a:pt x="224" y="0"/>
                    </a:moveTo>
                    <a:cubicBezTo>
                      <a:pt x="223" y="1"/>
                      <a:pt x="222" y="2"/>
                      <a:pt x="221" y="3"/>
                    </a:cubicBezTo>
                    <a:cubicBezTo>
                      <a:pt x="223" y="1"/>
                      <a:pt x="224" y="0"/>
                      <a:pt x="224" y="0"/>
                    </a:cubicBezTo>
                    <a:close/>
                    <a:moveTo>
                      <a:pt x="389" y="120"/>
                    </a:moveTo>
                    <a:cubicBezTo>
                      <a:pt x="388" y="122"/>
                      <a:pt x="387" y="123"/>
                      <a:pt x="385" y="124"/>
                    </a:cubicBezTo>
                    <a:cubicBezTo>
                      <a:pt x="388" y="122"/>
                      <a:pt x="389" y="120"/>
                      <a:pt x="389" y="120"/>
                    </a:cubicBezTo>
                    <a:close/>
                    <a:moveTo>
                      <a:pt x="215" y="2"/>
                    </a:moveTo>
                    <a:cubicBezTo>
                      <a:pt x="213" y="3"/>
                      <a:pt x="212" y="4"/>
                      <a:pt x="211" y="5"/>
                    </a:cubicBezTo>
                    <a:cubicBezTo>
                      <a:pt x="213" y="3"/>
                      <a:pt x="215" y="2"/>
                      <a:pt x="215" y="2"/>
                    </a:cubicBezTo>
                    <a:close/>
                  </a:path>
                </a:pathLst>
              </a:custGeom>
              <a:solidFill>
                <a:srgbClr val="02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1">
                <a:extLst>
                  <a:ext uri="{FF2B5EF4-FFF2-40B4-BE49-F238E27FC236}">
                    <a16:creationId xmlns:a16="http://schemas.microsoft.com/office/drawing/2014/main" id="{A5DF76C9-D8F1-4171-BC3C-E25E9F7F639B}"/>
                  </a:ext>
                </a:extLst>
              </p:cNvPr>
              <p:cNvSpPr>
                <a:spLocks/>
              </p:cNvSpPr>
              <p:nvPr/>
            </p:nvSpPr>
            <p:spPr bwMode="auto">
              <a:xfrm>
                <a:off x="6749613" y="5007614"/>
                <a:ext cx="239832" cy="168829"/>
              </a:xfrm>
              <a:custGeom>
                <a:avLst/>
                <a:gdLst>
                  <a:gd name="T0" fmla="*/ 71 w 77"/>
                  <a:gd name="T1" fmla="*/ 48 h 54"/>
                  <a:gd name="T2" fmla="*/ 62 w 77"/>
                  <a:gd name="T3" fmla="*/ 15 h 54"/>
                  <a:gd name="T4" fmla="*/ 29 w 77"/>
                  <a:gd name="T5" fmla="*/ 7 h 54"/>
                  <a:gd name="T6" fmla="*/ 71 w 77"/>
                  <a:gd name="T7" fmla="*/ 48 h 54"/>
                </a:gdLst>
                <a:ahLst/>
                <a:cxnLst>
                  <a:cxn ang="0">
                    <a:pos x="T0" y="T1"/>
                  </a:cxn>
                  <a:cxn ang="0">
                    <a:pos x="T2" y="T3"/>
                  </a:cxn>
                  <a:cxn ang="0">
                    <a:pos x="T4" y="T5"/>
                  </a:cxn>
                  <a:cxn ang="0">
                    <a:pos x="T6" y="T7"/>
                  </a:cxn>
                </a:cxnLst>
                <a:rect l="0" t="0" r="r" b="b"/>
                <a:pathLst>
                  <a:path w="77" h="54">
                    <a:moveTo>
                      <a:pt x="71" y="48"/>
                    </a:moveTo>
                    <a:cubicBezTo>
                      <a:pt x="77" y="41"/>
                      <a:pt x="73" y="26"/>
                      <a:pt x="62" y="15"/>
                    </a:cubicBezTo>
                    <a:cubicBezTo>
                      <a:pt x="50" y="3"/>
                      <a:pt x="36" y="0"/>
                      <a:pt x="29" y="7"/>
                    </a:cubicBezTo>
                    <a:cubicBezTo>
                      <a:pt x="0" y="30"/>
                      <a:pt x="64" y="54"/>
                      <a:pt x="71" y="4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2">
                <a:extLst>
                  <a:ext uri="{FF2B5EF4-FFF2-40B4-BE49-F238E27FC236}">
                    <a16:creationId xmlns:a16="http://schemas.microsoft.com/office/drawing/2014/main" id="{7914EA58-5886-4389-80AD-9F1294E38803}"/>
                  </a:ext>
                </a:extLst>
              </p:cNvPr>
              <p:cNvSpPr>
                <a:spLocks/>
              </p:cNvSpPr>
              <p:nvPr/>
            </p:nvSpPr>
            <p:spPr bwMode="auto">
              <a:xfrm>
                <a:off x="7371284" y="356126"/>
                <a:ext cx="538046" cy="550667"/>
              </a:xfrm>
              <a:custGeom>
                <a:avLst/>
                <a:gdLst>
                  <a:gd name="T0" fmla="*/ 0 w 173"/>
                  <a:gd name="T1" fmla="*/ 81 h 177"/>
                  <a:gd name="T2" fmla="*/ 4 w 173"/>
                  <a:gd name="T3" fmla="*/ 82 h 177"/>
                  <a:gd name="T4" fmla="*/ 24 w 173"/>
                  <a:gd name="T5" fmla="*/ 93 h 177"/>
                  <a:gd name="T6" fmla="*/ 65 w 173"/>
                  <a:gd name="T7" fmla="*/ 20 h 177"/>
                  <a:gd name="T8" fmla="*/ 77 w 173"/>
                  <a:gd name="T9" fmla="*/ 80 h 177"/>
                  <a:gd name="T10" fmla="*/ 111 w 173"/>
                  <a:gd name="T11" fmla="*/ 164 h 177"/>
                  <a:gd name="T12" fmla="*/ 116 w 173"/>
                  <a:gd name="T13" fmla="*/ 168 h 177"/>
                  <a:gd name="T14" fmla="*/ 124 w 173"/>
                  <a:gd name="T15" fmla="*/ 172 h 177"/>
                  <a:gd name="T16" fmla="*/ 127 w 173"/>
                  <a:gd name="T17" fmla="*/ 167 h 177"/>
                  <a:gd name="T18" fmla="*/ 128 w 173"/>
                  <a:gd name="T19" fmla="*/ 166 h 177"/>
                  <a:gd name="T20" fmla="*/ 167 w 173"/>
                  <a:gd name="T21" fmla="*/ 125 h 177"/>
                  <a:gd name="T22" fmla="*/ 162 w 173"/>
                  <a:gd name="T23" fmla="*/ 118 h 177"/>
                  <a:gd name="T24" fmla="*/ 153 w 173"/>
                  <a:gd name="T25" fmla="*/ 124 h 177"/>
                  <a:gd name="T26" fmla="*/ 149 w 173"/>
                  <a:gd name="T27" fmla="*/ 122 h 177"/>
                  <a:gd name="T28" fmla="*/ 114 w 173"/>
                  <a:gd name="T29" fmla="*/ 141 h 177"/>
                  <a:gd name="T30" fmla="*/ 93 w 173"/>
                  <a:gd name="T31" fmla="*/ 92 h 177"/>
                  <a:gd name="T32" fmla="*/ 77 w 173"/>
                  <a:gd name="T33" fmla="*/ 12 h 177"/>
                  <a:gd name="T34" fmla="*/ 72 w 173"/>
                  <a:gd name="T35" fmla="*/ 6 h 177"/>
                  <a:gd name="T36" fmla="*/ 27 w 173"/>
                  <a:gd name="T37" fmla="*/ 38 h 177"/>
                  <a:gd name="T38" fmla="*/ 0 w 173"/>
                  <a:gd name="T39" fmla="*/ 8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77">
                    <a:moveTo>
                      <a:pt x="0" y="81"/>
                    </a:moveTo>
                    <a:cubicBezTo>
                      <a:pt x="1" y="81"/>
                      <a:pt x="3" y="82"/>
                      <a:pt x="4" y="82"/>
                    </a:cubicBezTo>
                    <a:cubicBezTo>
                      <a:pt x="11" y="85"/>
                      <a:pt x="18" y="89"/>
                      <a:pt x="24" y="93"/>
                    </a:cubicBezTo>
                    <a:cubicBezTo>
                      <a:pt x="36" y="67"/>
                      <a:pt x="51" y="41"/>
                      <a:pt x="65" y="20"/>
                    </a:cubicBezTo>
                    <a:cubicBezTo>
                      <a:pt x="62" y="40"/>
                      <a:pt x="70" y="62"/>
                      <a:pt x="77" y="80"/>
                    </a:cubicBezTo>
                    <a:cubicBezTo>
                      <a:pt x="88" y="108"/>
                      <a:pt x="104" y="135"/>
                      <a:pt x="111" y="164"/>
                    </a:cubicBezTo>
                    <a:cubicBezTo>
                      <a:pt x="112" y="167"/>
                      <a:pt x="114" y="168"/>
                      <a:pt x="116" y="168"/>
                    </a:cubicBezTo>
                    <a:cubicBezTo>
                      <a:pt x="115" y="173"/>
                      <a:pt x="121" y="177"/>
                      <a:pt x="124" y="172"/>
                    </a:cubicBezTo>
                    <a:cubicBezTo>
                      <a:pt x="125" y="171"/>
                      <a:pt x="126" y="169"/>
                      <a:pt x="127" y="167"/>
                    </a:cubicBezTo>
                    <a:cubicBezTo>
                      <a:pt x="128" y="167"/>
                      <a:pt x="128" y="167"/>
                      <a:pt x="128" y="166"/>
                    </a:cubicBezTo>
                    <a:cubicBezTo>
                      <a:pt x="139" y="151"/>
                      <a:pt x="151" y="135"/>
                      <a:pt x="167" y="125"/>
                    </a:cubicBezTo>
                    <a:cubicBezTo>
                      <a:pt x="173" y="122"/>
                      <a:pt x="167" y="114"/>
                      <a:pt x="162" y="118"/>
                    </a:cubicBezTo>
                    <a:cubicBezTo>
                      <a:pt x="159" y="119"/>
                      <a:pt x="156" y="121"/>
                      <a:pt x="153" y="124"/>
                    </a:cubicBezTo>
                    <a:cubicBezTo>
                      <a:pt x="152" y="123"/>
                      <a:pt x="151" y="122"/>
                      <a:pt x="149" y="122"/>
                    </a:cubicBezTo>
                    <a:cubicBezTo>
                      <a:pt x="133" y="123"/>
                      <a:pt x="122" y="129"/>
                      <a:pt x="114" y="141"/>
                    </a:cubicBezTo>
                    <a:cubicBezTo>
                      <a:pt x="108" y="124"/>
                      <a:pt x="100" y="109"/>
                      <a:pt x="93" y="92"/>
                    </a:cubicBezTo>
                    <a:cubicBezTo>
                      <a:pt x="82" y="69"/>
                      <a:pt x="67" y="38"/>
                      <a:pt x="77" y="12"/>
                    </a:cubicBezTo>
                    <a:cubicBezTo>
                      <a:pt x="79" y="9"/>
                      <a:pt x="75" y="6"/>
                      <a:pt x="72" y="6"/>
                    </a:cubicBezTo>
                    <a:cubicBezTo>
                      <a:pt x="58" y="0"/>
                      <a:pt x="38" y="24"/>
                      <a:pt x="27" y="38"/>
                    </a:cubicBezTo>
                    <a:cubicBezTo>
                      <a:pt x="18" y="50"/>
                      <a:pt x="9" y="66"/>
                      <a:pt x="0" y="81"/>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3">
                <a:extLst>
                  <a:ext uri="{FF2B5EF4-FFF2-40B4-BE49-F238E27FC236}">
                    <a16:creationId xmlns:a16="http://schemas.microsoft.com/office/drawing/2014/main" id="{A0175229-0DB4-408C-B8DA-1E720B27F83E}"/>
                  </a:ext>
                </a:extLst>
              </p:cNvPr>
              <p:cNvSpPr>
                <a:spLocks/>
              </p:cNvSpPr>
              <p:nvPr/>
            </p:nvSpPr>
            <p:spPr bwMode="auto">
              <a:xfrm>
                <a:off x="6572895" y="157318"/>
                <a:ext cx="528579" cy="377104"/>
              </a:xfrm>
              <a:custGeom>
                <a:avLst/>
                <a:gdLst>
                  <a:gd name="T0" fmla="*/ 168 w 170"/>
                  <a:gd name="T1" fmla="*/ 53 h 121"/>
                  <a:gd name="T2" fmla="*/ 147 w 170"/>
                  <a:gd name="T3" fmla="*/ 1 h 121"/>
                  <a:gd name="T4" fmla="*/ 139 w 170"/>
                  <a:gd name="T5" fmla="*/ 4 h 121"/>
                  <a:gd name="T6" fmla="*/ 84 w 170"/>
                  <a:gd name="T7" fmla="*/ 64 h 121"/>
                  <a:gd name="T8" fmla="*/ 40 w 170"/>
                  <a:gd name="T9" fmla="*/ 94 h 121"/>
                  <a:gd name="T10" fmla="*/ 21 w 170"/>
                  <a:gd name="T11" fmla="*/ 60 h 121"/>
                  <a:gd name="T12" fmla="*/ 16 w 170"/>
                  <a:gd name="T13" fmla="*/ 59 h 121"/>
                  <a:gd name="T14" fmla="*/ 12 w 170"/>
                  <a:gd name="T15" fmla="*/ 49 h 121"/>
                  <a:gd name="T16" fmla="*/ 3 w 170"/>
                  <a:gd name="T17" fmla="*/ 53 h 121"/>
                  <a:gd name="T18" fmla="*/ 15 w 170"/>
                  <a:gd name="T19" fmla="*/ 108 h 121"/>
                  <a:gd name="T20" fmla="*/ 15 w 170"/>
                  <a:gd name="T21" fmla="*/ 110 h 121"/>
                  <a:gd name="T22" fmla="*/ 15 w 170"/>
                  <a:gd name="T23" fmla="*/ 116 h 121"/>
                  <a:gd name="T24" fmla="*/ 25 w 170"/>
                  <a:gd name="T25" fmla="*/ 116 h 121"/>
                  <a:gd name="T26" fmla="*/ 31 w 170"/>
                  <a:gd name="T27" fmla="*/ 115 h 121"/>
                  <a:gd name="T28" fmla="*/ 104 w 170"/>
                  <a:gd name="T29" fmla="*/ 62 h 121"/>
                  <a:gd name="T30" fmla="*/ 145 w 170"/>
                  <a:gd name="T31" fmla="*/ 17 h 121"/>
                  <a:gd name="T32" fmla="*/ 142 w 170"/>
                  <a:gd name="T33" fmla="*/ 101 h 121"/>
                  <a:gd name="T34" fmla="*/ 164 w 170"/>
                  <a:gd name="T35" fmla="*/ 102 h 121"/>
                  <a:gd name="T36" fmla="*/ 169 w 170"/>
                  <a:gd name="T37" fmla="*/ 103 h 121"/>
                  <a:gd name="T38" fmla="*/ 168 w 170"/>
                  <a:gd name="T3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0" h="121">
                    <a:moveTo>
                      <a:pt x="168" y="53"/>
                    </a:moveTo>
                    <a:cubicBezTo>
                      <a:pt x="166" y="35"/>
                      <a:pt x="163" y="4"/>
                      <a:pt x="147" y="1"/>
                    </a:cubicBezTo>
                    <a:cubicBezTo>
                      <a:pt x="144" y="0"/>
                      <a:pt x="140" y="1"/>
                      <a:pt x="139" y="4"/>
                    </a:cubicBezTo>
                    <a:cubicBezTo>
                      <a:pt x="134" y="31"/>
                      <a:pt x="105" y="50"/>
                      <a:pt x="84" y="64"/>
                    </a:cubicBezTo>
                    <a:cubicBezTo>
                      <a:pt x="70" y="74"/>
                      <a:pt x="54" y="84"/>
                      <a:pt x="40" y="94"/>
                    </a:cubicBezTo>
                    <a:cubicBezTo>
                      <a:pt x="40" y="80"/>
                      <a:pt x="34" y="69"/>
                      <a:pt x="21" y="60"/>
                    </a:cubicBezTo>
                    <a:cubicBezTo>
                      <a:pt x="19" y="59"/>
                      <a:pt x="18" y="59"/>
                      <a:pt x="16" y="59"/>
                    </a:cubicBezTo>
                    <a:cubicBezTo>
                      <a:pt x="15" y="56"/>
                      <a:pt x="14" y="52"/>
                      <a:pt x="12" y="49"/>
                    </a:cubicBezTo>
                    <a:cubicBezTo>
                      <a:pt x="9" y="44"/>
                      <a:pt x="0" y="47"/>
                      <a:pt x="3" y="53"/>
                    </a:cubicBezTo>
                    <a:cubicBezTo>
                      <a:pt x="12" y="70"/>
                      <a:pt x="14" y="89"/>
                      <a:pt x="15" y="108"/>
                    </a:cubicBezTo>
                    <a:cubicBezTo>
                      <a:pt x="15" y="109"/>
                      <a:pt x="15" y="109"/>
                      <a:pt x="15" y="110"/>
                    </a:cubicBezTo>
                    <a:cubicBezTo>
                      <a:pt x="15" y="112"/>
                      <a:pt x="15" y="114"/>
                      <a:pt x="15" y="116"/>
                    </a:cubicBezTo>
                    <a:cubicBezTo>
                      <a:pt x="16" y="121"/>
                      <a:pt x="23" y="121"/>
                      <a:pt x="25" y="116"/>
                    </a:cubicBezTo>
                    <a:cubicBezTo>
                      <a:pt x="26" y="117"/>
                      <a:pt x="29" y="117"/>
                      <a:pt x="31" y="115"/>
                    </a:cubicBezTo>
                    <a:cubicBezTo>
                      <a:pt x="52" y="94"/>
                      <a:pt x="80" y="80"/>
                      <a:pt x="104" y="62"/>
                    </a:cubicBezTo>
                    <a:cubicBezTo>
                      <a:pt x="120" y="50"/>
                      <a:pt x="137" y="36"/>
                      <a:pt x="145" y="17"/>
                    </a:cubicBezTo>
                    <a:cubicBezTo>
                      <a:pt x="146" y="42"/>
                      <a:pt x="146" y="73"/>
                      <a:pt x="142" y="101"/>
                    </a:cubicBezTo>
                    <a:cubicBezTo>
                      <a:pt x="150" y="101"/>
                      <a:pt x="157" y="101"/>
                      <a:pt x="164" y="102"/>
                    </a:cubicBezTo>
                    <a:cubicBezTo>
                      <a:pt x="166" y="103"/>
                      <a:pt x="167" y="103"/>
                      <a:pt x="169" y="103"/>
                    </a:cubicBezTo>
                    <a:cubicBezTo>
                      <a:pt x="169" y="86"/>
                      <a:pt x="170" y="68"/>
                      <a:pt x="168" y="53"/>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4">
                <a:extLst>
                  <a:ext uri="{FF2B5EF4-FFF2-40B4-BE49-F238E27FC236}">
                    <a16:creationId xmlns:a16="http://schemas.microsoft.com/office/drawing/2014/main" id="{C207FCF1-77A5-4858-8C8F-E468A75326EE}"/>
                  </a:ext>
                </a:extLst>
              </p:cNvPr>
              <p:cNvSpPr>
                <a:spLocks/>
              </p:cNvSpPr>
              <p:nvPr/>
            </p:nvSpPr>
            <p:spPr bwMode="auto">
              <a:xfrm>
                <a:off x="5982781" y="577025"/>
                <a:ext cx="1836612" cy="1036644"/>
              </a:xfrm>
              <a:custGeom>
                <a:avLst/>
                <a:gdLst>
                  <a:gd name="T0" fmla="*/ 9 w 591"/>
                  <a:gd name="T1" fmla="*/ 151 h 333"/>
                  <a:gd name="T2" fmla="*/ 32 w 591"/>
                  <a:gd name="T3" fmla="*/ 166 h 333"/>
                  <a:gd name="T4" fmla="*/ 8 w 591"/>
                  <a:gd name="T5" fmla="*/ 171 h 333"/>
                  <a:gd name="T6" fmla="*/ 8 w 591"/>
                  <a:gd name="T7" fmla="*/ 179 h 333"/>
                  <a:gd name="T8" fmla="*/ 39 w 591"/>
                  <a:gd name="T9" fmla="*/ 173 h 333"/>
                  <a:gd name="T10" fmla="*/ 129 w 591"/>
                  <a:gd name="T11" fmla="*/ 212 h 333"/>
                  <a:gd name="T12" fmla="*/ 165 w 591"/>
                  <a:gd name="T13" fmla="*/ 237 h 333"/>
                  <a:gd name="T14" fmla="*/ 179 w 591"/>
                  <a:gd name="T15" fmla="*/ 253 h 333"/>
                  <a:gd name="T16" fmla="*/ 240 w 591"/>
                  <a:gd name="T17" fmla="*/ 300 h 333"/>
                  <a:gd name="T18" fmla="*/ 244 w 591"/>
                  <a:gd name="T19" fmla="*/ 289 h 333"/>
                  <a:gd name="T20" fmla="*/ 211 w 591"/>
                  <a:gd name="T21" fmla="*/ 252 h 333"/>
                  <a:gd name="T22" fmla="*/ 260 w 591"/>
                  <a:gd name="T23" fmla="*/ 22 h 333"/>
                  <a:gd name="T24" fmla="*/ 447 w 591"/>
                  <a:gd name="T25" fmla="*/ 101 h 333"/>
                  <a:gd name="T26" fmla="*/ 378 w 591"/>
                  <a:gd name="T27" fmla="*/ 269 h 333"/>
                  <a:gd name="T28" fmla="*/ 325 w 591"/>
                  <a:gd name="T29" fmla="*/ 303 h 333"/>
                  <a:gd name="T30" fmla="*/ 305 w 591"/>
                  <a:gd name="T31" fmla="*/ 322 h 333"/>
                  <a:gd name="T32" fmla="*/ 378 w 591"/>
                  <a:gd name="T33" fmla="*/ 320 h 333"/>
                  <a:gd name="T34" fmla="*/ 391 w 591"/>
                  <a:gd name="T35" fmla="*/ 312 h 333"/>
                  <a:gd name="T36" fmla="*/ 391 w 591"/>
                  <a:gd name="T37" fmla="*/ 312 h 333"/>
                  <a:gd name="T38" fmla="*/ 424 w 591"/>
                  <a:gd name="T39" fmla="*/ 296 h 333"/>
                  <a:gd name="T40" fmla="*/ 424 w 591"/>
                  <a:gd name="T41" fmla="*/ 296 h 333"/>
                  <a:gd name="T42" fmla="*/ 551 w 591"/>
                  <a:gd name="T43" fmla="*/ 281 h 333"/>
                  <a:gd name="T44" fmla="*/ 554 w 591"/>
                  <a:gd name="T45" fmla="*/ 287 h 333"/>
                  <a:gd name="T46" fmla="*/ 567 w 591"/>
                  <a:gd name="T47" fmla="*/ 305 h 333"/>
                  <a:gd name="T48" fmla="*/ 572 w 591"/>
                  <a:gd name="T49" fmla="*/ 311 h 333"/>
                  <a:gd name="T50" fmla="*/ 578 w 591"/>
                  <a:gd name="T51" fmla="*/ 304 h 333"/>
                  <a:gd name="T52" fmla="*/ 568 w 591"/>
                  <a:gd name="T53" fmla="*/ 281 h 333"/>
                  <a:gd name="T54" fmla="*/ 583 w 591"/>
                  <a:gd name="T55" fmla="*/ 279 h 333"/>
                  <a:gd name="T56" fmla="*/ 591 w 591"/>
                  <a:gd name="T57" fmla="*/ 272 h 333"/>
                  <a:gd name="T58" fmla="*/ 582 w 591"/>
                  <a:gd name="T59" fmla="*/ 268 h 333"/>
                  <a:gd name="T60" fmla="*/ 568 w 591"/>
                  <a:gd name="T61" fmla="*/ 266 h 333"/>
                  <a:gd name="T62" fmla="*/ 579 w 591"/>
                  <a:gd name="T63" fmla="*/ 250 h 333"/>
                  <a:gd name="T64" fmla="*/ 569 w 591"/>
                  <a:gd name="T65" fmla="*/ 249 h 333"/>
                  <a:gd name="T66" fmla="*/ 554 w 591"/>
                  <a:gd name="T67" fmla="*/ 267 h 333"/>
                  <a:gd name="T68" fmla="*/ 422 w 591"/>
                  <a:gd name="T69" fmla="*/ 280 h 333"/>
                  <a:gd name="T70" fmla="*/ 422 w 591"/>
                  <a:gd name="T71" fmla="*/ 280 h 333"/>
                  <a:gd name="T72" fmla="*/ 396 w 591"/>
                  <a:gd name="T73" fmla="*/ 285 h 333"/>
                  <a:gd name="T74" fmla="*/ 439 w 591"/>
                  <a:gd name="T75" fmla="*/ 186 h 333"/>
                  <a:gd name="T76" fmla="*/ 483 w 591"/>
                  <a:gd name="T77" fmla="*/ 63 h 333"/>
                  <a:gd name="T78" fmla="*/ 467 w 591"/>
                  <a:gd name="T79" fmla="*/ 56 h 333"/>
                  <a:gd name="T80" fmla="*/ 459 w 591"/>
                  <a:gd name="T81" fmla="*/ 57 h 333"/>
                  <a:gd name="T82" fmla="*/ 428 w 591"/>
                  <a:gd name="T83" fmla="*/ 53 h 333"/>
                  <a:gd name="T84" fmla="*/ 387 w 591"/>
                  <a:gd name="T85" fmla="*/ 35 h 333"/>
                  <a:gd name="T86" fmla="*/ 389 w 591"/>
                  <a:gd name="T87" fmla="*/ 31 h 333"/>
                  <a:gd name="T88" fmla="*/ 357 w 591"/>
                  <a:gd name="T89" fmla="*/ 24 h 333"/>
                  <a:gd name="T90" fmla="*/ 329 w 591"/>
                  <a:gd name="T91" fmla="*/ 26 h 333"/>
                  <a:gd name="T92" fmla="*/ 303 w 591"/>
                  <a:gd name="T93" fmla="*/ 12 h 333"/>
                  <a:gd name="T94" fmla="*/ 260 w 591"/>
                  <a:gd name="T95" fmla="*/ 3 h 333"/>
                  <a:gd name="T96" fmla="*/ 259 w 591"/>
                  <a:gd name="T97" fmla="*/ 2 h 333"/>
                  <a:gd name="T98" fmla="*/ 241 w 591"/>
                  <a:gd name="T99" fmla="*/ 15 h 333"/>
                  <a:gd name="T100" fmla="*/ 194 w 591"/>
                  <a:gd name="T101" fmla="*/ 241 h 333"/>
                  <a:gd name="T102" fmla="*/ 191 w 591"/>
                  <a:gd name="T103" fmla="*/ 239 h 333"/>
                  <a:gd name="T104" fmla="*/ 191 w 591"/>
                  <a:gd name="T105" fmla="*/ 239 h 333"/>
                  <a:gd name="T106" fmla="*/ 152 w 591"/>
                  <a:gd name="T107" fmla="*/ 212 h 333"/>
                  <a:gd name="T108" fmla="*/ 151 w 591"/>
                  <a:gd name="T109" fmla="*/ 212 h 333"/>
                  <a:gd name="T110" fmla="*/ 46 w 591"/>
                  <a:gd name="T111" fmla="*/ 164 h 333"/>
                  <a:gd name="T112" fmla="*/ 49 w 591"/>
                  <a:gd name="T113" fmla="*/ 135 h 333"/>
                  <a:gd name="T114" fmla="*/ 41 w 591"/>
                  <a:gd name="T115" fmla="*/ 131 h 333"/>
                  <a:gd name="T116" fmla="*/ 36 w 591"/>
                  <a:gd name="T117" fmla="*/ 158 h 333"/>
                  <a:gd name="T118" fmla="*/ 8 w 591"/>
                  <a:gd name="T119" fmla="*/ 143 h 333"/>
                  <a:gd name="T120" fmla="*/ 9 w 591"/>
                  <a:gd name="T121" fmla="*/ 1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1" h="333">
                    <a:moveTo>
                      <a:pt x="9" y="151"/>
                    </a:moveTo>
                    <a:cubicBezTo>
                      <a:pt x="21" y="154"/>
                      <a:pt x="23" y="154"/>
                      <a:pt x="32" y="166"/>
                    </a:cubicBezTo>
                    <a:cubicBezTo>
                      <a:pt x="22" y="168"/>
                      <a:pt x="19" y="166"/>
                      <a:pt x="8" y="171"/>
                    </a:cubicBezTo>
                    <a:cubicBezTo>
                      <a:pt x="3" y="173"/>
                      <a:pt x="4" y="179"/>
                      <a:pt x="8" y="179"/>
                    </a:cubicBezTo>
                    <a:cubicBezTo>
                      <a:pt x="22" y="177"/>
                      <a:pt x="25" y="177"/>
                      <a:pt x="39" y="173"/>
                    </a:cubicBezTo>
                    <a:cubicBezTo>
                      <a:pt x="42" y="172"/>
                      <a:pt x="102" y="198"/>
                      <a:pt x="129" y="212"/>
                    </a:cubicBezTo>
                    <a:cubicBezTo>
                      <a:pt x="143" y="219"/>
                      <a:pt x="155" y="228"/>
                      <a:pt x="165" y="237"/>
                    </a:cubicBezTo>
                    <a:cubicBezTo>
                      <a:pt x="170" y="243"/>
                      <a:pt x="175" y="249"/>
                      <a:pt x="179" y="253"/>
                    </a:cubicBezTo>
                    <a:cubicBezTo>
                      <a:pt x="189" y="268"/>
                      <a:pt x="200" y="285"/>
                      <a:pt x="240" y="300"/>
                    </a:cubicBezTo>
                    <a:cubicBezTo>
                      <a:pt x="247" y="303"/>
                      <a:pt x="251" y="292"/>
                      <a:pt x="244" y="289"/>
                    </a:cubicBezTo>
                    <a:cubicBezTo>
                      <a:pt x="227" y="282"/>
                      <a:pt x="216" y="270"/>
                      <a:pt x="211" y="252"/>
                    </a:cubicBezTo>
                    <a:cubicBezTo>
                      <a:pt x="221" y="236"/>
                      <a:pt x="258" y="109"/>
                      <a:pt x="260" y="22"/>
                    </a:cubicBezTo>
                    <a:cubicBezTo>
                      <a:pt x="333" y="39"/>
                      <a:pt x="378" y="69"/>
                      <a:pt x="447" y="101"/>
                    </a:cubicBezTo>
                    <a:cubicBezTo>
                      <a:pt x="439" y="109"/>
                      <a:pt x="383" y="256"/>
                      <a:pt x="378" y="269"/>
                    </a:cubicBezTo>
                    <a:cubicBezTo>
                      <a:pt x="376" y="275"/>
                      <a:pt x="355" y="307"/>
                      <a:pt x="325" y="303"/>
                    </a:cubicBezTo>
                    <a:cubicBezTo>
                      <a:pt x="321" y="303"/>
                      <a:pt x="305" y="313"/>
                      <a:pt x="305" y="322"/>
                    </a:cubicBezTo>
                    <a:cubicBezTo>
                      <a:pt x="305" y="322"/>
                      <a:pt x="351" y="333"/>
                      <a:pt x="378" y="320"/>
                    </a:cubicBezTo>
                    <a:cubicBezTo>
                      <a:pt x="383" y="317"/>
                      <a:pt x="387" y="315"/>
                      <a:pt x="391" y="312"/>
                    </a:cubicBezTo>
                    <a:cubicBezTo>
                      <a:pt x="391" y="312"/>
                      <a:pt x="391" y="312"/>
                      <a:pt x="391" y="312"/>
                    </a:cubicBezTo>
                    <a:cubicBezTo>
                      <a:pt x="399" y="306"/>
                      <a:pt x="424" y="296"/>
                      <a:pt x="424" y="296"/>
                    </a:cubicBezTo>
                    <a:cubicBezTo>
                      <a:pt x="424" y="296"/>
                      <a:pt x="424" y="296"/>
                      <a:pt x="424" y="296"/>
                    </a:cubicBezTo>
                    <a:cubicBezTo>
                      <a:pt x="471" y="282"/>
                      <a:pt x="519" y="255"/>
                      <a:pt x="551" y="281"/>
                    </a:cubicBezTo>
                    <a:cubicBezTo>
                      <a:pt x="551" y="282"/>
                      <a:pt x="553" y="285"/>
                      <a:pt x="554" y="287"/>
                    </a:cubicBezTo>
                    <a:cubicBezTo>
                      <a:pt x="561" y="292"/>
                      <a:pt x="567" y="297"/>
                      <a:pt x="567" y="305"/>
                    </a:cubicBezTo>
                    <a:cubicBezTo>
                      <a:pt x="567" y="309"/>
                      <a:pt x="569" y="312"/>
                      <a:pt x="572" y="311"/>
                    </a:cubicBezTo>
                    <a:cubicBezTo>
                      <a:pt x="576" y="311"/>
                      <a:pt x="578" y="307"/>
                      <a:pt x="578" y="304"/>
                    </a:cubicBezTo>
                    <a:cubicBezTo>
                      <a:pt x="577" y="295"/>
                      <a:pt x="573" y="287"/>
                      <a:pt x="568" y="281"/>
                    </a:cubicBezTo>
                    <a:cubicBezTo>
                      <a:pt x="573" y="279"/>
                      <a:pt x="578" y="280"/>
                      <a:pt x="583" y="279"/>
                    </a:cubicBezTo>
                    <a:cubicBezTo>
                      <a:pt x="587" y="279"/>
                      <a:pt x="591" y="275"/>
                      <a:pt x="591" y="272"/>
                    </a:cubicBezTo>
                    <a:cubicBezTo>
                      <a:pt x="590" y="268"/>
                      <a:pt x="586" y="268"/>
                      <a:pt x="582" y="268"/>
                    </a:cubicBezTo>
                    <a:cubicBezTo>
                      <a:pt x="578" y="268"/>
                      <a:pt x="572" y="266"/>
                      <a:pt x="568" y="266"/>
                    </a:cubicBezTo>
                    <a:cubicBezTo>
                      <a:pt x="573" y="262"/>
                      <a:pt x="575" y="259"/>
                      <a:pt x="579" y="250"/>
                    </a:cubicBezTo>
                    <a:cubicBezTo>
                      <a:pt x="582" y="243"/>
                      <a:pt x="573" y="245"/>
                      <a:pt x="569" y="249"/>
                    </a:cubicBezTo>
                    <a:cubicBezTo>
                      <a:pt x="559" y="261"/>
                      <a:pt x="559" y="259"/>
                      <a:pt x="554" y="267"/>
                    </a:cubicBezTo>
                    <a:cubicBezTo>
                      <a:pt x="510" y="241"/>
                      <a:pt x="466" y="266"/>
                      <a:pt x="422" y="280"/>
                    </a:cubicBezTo>
                    <a:cubicBezTo>
                      <a:pt x="422" y="280"/>
                      <a:pt x="422" y="280"/>
                      <a:pt x="422" y="280"/>
                    </a:cubicBezTo>
                    <a:cubicBezTo>
                      <a:pt x="409" y="284"/>
                      <a:pt x="400" y="284"/>
                      <a:pt x="396" y="285"/>
                    </a:cubicBezTo>
                    <a:cubicBezTo>
                      <a:pt x="409" y="251"/>
                      <a:pt x="420" y="217"/>
                      <a:pt x="439" y="186"/>
                    </a:cubicBezTo>
                    <a:cubicBezTo>
                      <a:pt x="461" y="149"/>
                      <a:pt x="517" y="78"/>
                      <a:pt x="483" y="63"/>
                    </a:cubicBezTo>
                    <a:cubicBezTo>
                      <a:pt x="477" y="61"/>
                      <a:pt x="472" y="58"/>
                      <a:pt x="467" y="56"/>
                    </a:cubicBezTo>
                    <a:cubicBezTo>
                      <a:pt x="464" y="57"/>
                      <a:pt x="461" y="57"/>
                      <a:pt x="459" y="57"/>
                    </a:cubicBezTo>
                    <a:cubicBezTo>
                      <a:pt x="448" y="57"/>
                      <a:pt x="438" y="55"/>
                      <a:pt x="428" y="53"/>
                    </a:cubicBezTo>
                    <a:cubicBezTo>
                      <a:pt x="425" y="52"/>
                      <a:pt x="383" y="42"/>
                      <a:pt x="387" y="35"/>
                    </a:cubicBezTo>
                    <a:cubicBezTo>
                      <a:pt x="388" y="33"/>
                      <a:pt x="389" y="32"/>
                      <a:pt x="389" y="31"/>
                    </a:cubicBezTo>
                    <a:cubicBezTo>
                      <a:pt x="379" y="29"/>
                      <a:pt x="368" y="26"/>
                      <a:pt x="357" y="24"/>
                    </a:cubicBezTo>
                    <a:cubicBezTo>
                      <a:pt x="348" y="27"/>
                      <a:pt x="338" y="28"/>
                      <a:pt x="329" y="26"/>
                    </a:cubicBezTo>
                    <a:cubicBezTo>
                      <a:pt x="321" y="25"/>
                      <a:pt x="309" y="20"/>
                      <a:pt x="303" y="12"/>
                    </a:cubicBezTo>
                    <a:cubicBezTo>
                      <a:pt x="289" y="9"/>
                      <a:pt x="275" y="6"/>
                      <a:pt x="260" y="3"/>
                    </a:cubicBezTo>
                    <a:cubicBezTo>
                      <a:pt x="260" y="2"/>
                      <a:pt x="259" y="2"/>
                      <a:pt x="259" y="2"/>
                    </a:cubicBezTo>
                    <a:cubicBezTo>
                      <a:pt x="254" y="0"/>
                      <a:pt x="239" y="2"/>
                      <a:pt x="241" y="15"/>
                    </a:cubicBezTo>
                    <a:cubicBezTo>
                      <a:pt x="245" y="98"/>
                      <a:pt x="212" y="162"/>
                      <a:pt x="194" y="241"/>
                    </a:cubicBezTo>
                    <a:cubicBezTo>
                      <a:pt x="193" y="240"/>
                      <a:pt x="192" y="240"/>
                      <a:pt x="191" y="239"/>
                    </a:cubicBezTo>
                    <a:cubicBezTo>
                      <a:pt x="191" y="239"/>
                      <a:pt x="191" y="239"/>
                      <a:pt x="191" y="239"/>
                    </a:cubicBezTo>
                    <a:cubicBezTo>
                      <a:pt x="191" y="239"/>
                      <a:pt x="158" y="215"/>
                      <a:pt x="152" y="212"/>
                    </a:cubicBezTo>
                    <a:cubicBezTo>
                      <a:pt x="152" y="212"/>
                      <a:pt x="152" y="212"/>
                      <a:pt x="151" y="212"/>
                    </a:cubicBezTo>
                    <a:cubicBezTo>
                      <a:pt x="121" y="191"/>
                      <a:pt x="86" y="175"/>
                      <a:pt x="46" y="164"/>
                    </a:cubicBezTo>
                    <a:cubicBezTo>
                      <a:pt x="45" y="154"/>
                      <a:pt x="44" y="143"/>
                      <a:pt x="49" y="135"/>
                    </a:cubicBezTo>
                    <a:cubicBezTo>
                      <a:pt x="51" y="131"/>
                      <a:pt x="44" y="124"/>
                      <a:pt x="41" y="131"/>
                    </a:cubicBezTo>
                    <a:cubicBezTo>
                      <a:pt x="38" y="138"/>
                      <a:pt x="37" y="151"/>
                      <a:pt x="36" y="158"/>
                    </a:cubicBezTo>
                    <a:cubicBezTo>
                      <a:pt x="29" y="148"/>
                      <a:pt x="24" y="145"/>
                      <a:pt x="8" y="143"/>
                    </a:cubicBezTo>
                    <a:cubicBezTo>
                      <a:pt x="0" y="142"/>
                      <a:pt x="6" y="150"/>
                      <a:pt x="9" y="15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5">
                <a:extLst>
                  <a:ext uri="{FF2B5EF4-FFF2-40B4-BE49-F238E27FC236}">
                    <a16:creationId xmlns:a16="http://schemas.microsoft.com/office/drawing/2014/main" id="{467DEE5C-3218-4678-B691-C15363564784}"/>
                  </a:ext>
                </a:extLst>
              </p:cNvPr>
              <p:cNvSpPr>
                <a:spLocks/>
              </p:cNvSpPr>
              <p:nvPr/>
            </p:nvSpPr>
            <p:spPr bwMode="auto">
              <a:xfrm>
                <a:off x="6725945" y="851570"/>
                <a:ext cx="760521" cy="702141"/>
              </a:xfrm>
              <a:custGeom>
                <a:avLst/>
                <a:gdLst>
                  <a:gd name="T0" fmla="*/ 33 w 245"/>
                  <a:gd name="T1" fmla="*/ 215 h 226"/>
                  <a:gd name="T2" fmla="*/ 46 w 245"/>
                  <a:gd name="T3" fmla="*/ 215 h 226"/>
                  <a:gd name="T4" fmla="*/ 61 w 245"/>
                  <a:gd name="T5" fmla="*/ 221 h 226"/>
                  <a:gd name="T6" fmla="*/ 116 w 245"/>
                  <a:gd name="T7" fmla="*/ 215 h 226"/>
                  <a:gd name="T8" fmla="*/ 242 w 245"/>
                  <a:gd name="T9" fmla="*/ 32 h 226"/>
                  <a:gd name="T10" fmla="*/ 161 w 245"/>
                  <a:gd name="T11" fmla="*/ 34 h 226"/>
                  <a:gd name="T12" fmla="*/ 98 w 245"/>
                  <a:gd name="T13" fmla="*/ 154 h 226"/>
                  <a:gd name="T14" fmla="*/ 141 w 245"/>
                  <a:gd name="T15" fmla="*/ 24 h 226"/>
                  <a:gd name="T16" fmla="*/ 62 w 245"/>
                  <a:gd name="T17" fmla="*/ 26 h 226"/>
                  <a:gd name="T18" fmla="*/ 4 w 245"/>
                  <a:gd name="T19" fmla="*/ 195 h 226"/>
                  <a:gd name="T20" fmla="*/ 33 w 245"/>
                  <a:gd name="T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26">
                    <a:moveTo>
                      <a:pt x="33" y="215"/>
                    </a:moveTo>
                    <a:cubicBezTo>
                      <a:pt x="36" y="215"/>
                      <a:pt x="40" y="216"/>
                      <a:pt x="46" y="215"/>
                    </a:cubicBezTo>
                    <a:cubicBezTo>
                      <a:pt x="50" y="219"/>
                      <a:pt x="57" y="221"/>
                      <a:pt x="61" y="221"/>
                    </a:cubicBezTo>
                    <a:cubicBezTo>
                      <a:pt x="77" y="224"/>
                      <a:pt x="103" y="226"/>
                      <a:pt x="116" y="215"/>
                    </a:cubicBezTo>
                    <a:cubicBezTo>
                      <a:pt x="175" y="168"/>
                      <a:pt x="227" y="108"/>
                      <a:pt x="242" y="32"/>
                    </a:cubicBezTo>
                    <a:cubicBezTo>
                      <a:pt x="245" y="15"/>
                      <a:pt x="166" y="10"/>
                      <a:pt x="161" y="34"/>
                    </a:cubicBezTo>
                    <a:cubicBezTo>
                      <a:pt x="153" y="79"/>
                      <a:pt x="129" y="119"/>
                      <a:pt x="98" y="154"/>
                    </a:cubicBezTo>
                    <a:cubicBezTo>
                      <a:pt x="113" y="111"/>
                      <a:pt x="130" y="68"/>
                      <a:pt x="141" y="24"/>
                    </a:cubicBezTo>
                    <a:cubicBezTo>
                      <a:pt x="146" y="6"/>
                      <a:pt x="68" y="0"/>
                      <a:pt x="62" y="26"/>
                    </a:cubicBezTo>
                    <a:cubicBezTo>
                      <a:pt x="47" y="84"/>
                      <a:pt x="22" y="138"/>
                      <a:pt x="4" y="195"/>
                    </a:cubicBezTo>
                    <a:cubicBezTo>
                      <a:pt x="0" y="210"/>
                      <a:pt x="22" y="214"/>
                      <a:pt x="33" y="215"/>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6">
                <a:extLst>
                  <a:ext uri="{FF2B5EF4-FFF2-40B4-BE49-F238E27FC236}">
                    <a16:creationId xmlns:a16="http://schemas.microsoft.com/office/drawing/2014/main" id="{4AB9AB78-F60F-4A2E-B03C-050C7F0E8D01}"/>
                  </a:ext>
                </a:extLst>
              </p:cNvPr>
              <p:cNvSpPr>
                <a:spLocks/>
              </p:cNvSpPr>
              <p:nvPr/>
            </p:nvSpPr>
            <p:spPr bwMode="auto">
              <a:xfrm>
                <a:off x="6893197" y="884704"/>
                <a:ext cx="590114" cy="544356"/>
              </a:xfrm>
              <a:custGeom>
                <a:avLst/>
                <a:gdLst>
                  <a:gd name="T0" fmla="*/ 25 w 190"/>
                  <a:gd name="T1" fmla="*/ 166 h 175"/>
                  <a:gd name="T2" fmla="*/ 35 w 190"/>
                  <a:gd name="T3" fmla="*/ 167 h 175"/>
                  <a:gd name="T4" fmla="*/ 47 w 190"/>
                  <a:gd name="T5" fmla="*/ 171 h 175"/>
                  <a:gd name="T6" fmla="*/ 90 w 190"/>
                  <a:gd name="T7" fmla="*/ 166 h 175"/>
                  <a:gd name="T8" fmla="*/ 187 w 190"/>
                  <a:gd name="T9" fmla="*/ 25 h 175"/>
                  <a:gd name="T10" fmla="*/ 125 w 190"/>
                  <a:gd name="T11" fmla="*/ 26 h 175"/>
                  <a:gd name="T12" fmla="*/ 76 w 190"/>
                  <a:gd name="T13" fmla="*/ 119 h 175"/>
                  <a:gd name="T14" fmla="*/ 109 w 190"/>
                  <a:gd name="T15" fmla="*/ 18 h 175"/>
                  <a:gd name="T16" fmla="*/ 48 w 190"/>
                  <a:gd name="T17" fmla="*/ 20 h 175"/>
                  <a:gd name="T18" fmla="*/ 3 w 190"/>
                  <a:gd name="T19" fmla="*/ 151 h 175"/>
                  <a:gd name="T20" fmla="*/ 25 w 190"/>
                  <a:gd name="T21"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75">
                    <a:moveTo>
                      <a:pt x="25" y="166"/>
                    </a:moveTo>
                    <a:cubicBezTo>
                      <a:pt x="27" y="167"/>
                      <a:pt x="31" y="167"/>
                      <a:pt x="35" y="167"/>
                    </a:cubicBezTo>
                    <a:cubicBezTo>
                      <a:pt x="39" y="169"/>
                      <a:pt x="44" y="171"/>
                      <a:pt x="47" y="171"/>
                    </a:cubicBezTo>
                    <a:cubicBezTo>
                      <a:pt x="60" y="174"/>
                      <a:pt x="80" y="175"/>
                      <a:pt x="90" y="166"/>
                    </a:cubicBezTo>
                    <a:cubicBezTo>
                      <a:pt x="136" y="130"/>
                      <a:pt x="176" y="83"/>
                      <a:pt x="187" y="25"/>
                    </a:cubicBezTo>
                    <a:cubicBezTo>
                      <a:pt x="190" y="11"/>
                      <a:pt x="129" y="8"/>
                      <a:pt x="125" y="26"/>
                    </a:cubicBezTo>
                    <a:cubicBezTo>
                      <a:pt x="118" y="61"/>
                      <a:pt x="100" y="92"/>
                      <a:pt x="76" y="119"/>
                    </a:cubicBezTo>
                    <a:cubicBezTo>
                      <a:pt x="88" y="86"/>
                      <a:pt x="101" y="53"/>
                      <a:pt x="109" y="18"/>
                    </a:cubicBezTo>
                    <a:cubicBezTo>
                      <a:pt x="113" y="4"/>
                      <a:pt x="53" y="0"/>
                      <a:pt x="48" y="20"/>
                    </a:cubicBezTo>
                    <a:cubicBezTo>
                      <a:pt x="37" y="65"/>
                      <a:pt x="17" y="107"/>
                      <a:pt x="3" y="151"/>
                    </a:cubicBezTo>
                    <a:cubicBezTo>
                      <a:pt x="0" y="163"/>
                      <a:pt x="17" y="166"/>
                      <a:pt x="25" y="16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8">
                <a:extLst>
                  <a:ext uri="{FF2B5EF4-FFF2-40B4-BE49-F238E27FC236}">
                    <a16:creationId xmlns:a16="http://schemas.microsoft.com/office/drawing/2014/main" id="{6D065FD3-C191-4A46-8CAA-621524313851}"/>
                  </a:ext>
                </a:extLst>
              </p:cNvPr>
              <p:cNvSpPr>
                <a:spLocks/>
              </p:cNvSpPr>
              <p:nvPr/>
            </p:nvSpPr>
            <p:spPr bwMode="auto">
              <a:xfrm>
                <a:off x="6722790" y="2011285"/>
                <a:ext cx="340815" cy="143583"/>
              </a:xfrm>
              <a:custGeom>
                <a:avLst/>
                <a:gdLst>
                  <a:gd name="T0" fmla="*/ 48 w 110"/>
                  <a:gd name="T1" fmla="*/ 15 h 46"/>
                  <a:gd name="T2" fmla="*/ 74 w 110"/>
                  <a:gd name="T3" fmla="*/ 32 h 46"/>
                  <a:gd name="T4" fmla="*/ 48 w 110"/>
                  <a:gd name="T5" fmla="*/ 15 h 46"/>
                </a:gdLst>
                <a:ahLst/>
                <a:cxnLst>
                  <a:cxn ang="0">
                    <a:pos x="T0" y="T1"/>
                  </a:cxn>
                  <a:cxn ang="0">
                    <a:pos x="T2" y="T3"/>
                  </a:cxn>
                  <a:cxn ang="0">
                    <a:pos x="T4" y="T5"/>
                  </a:cxn>
                </a:cxnLst>
                <a:rect l="0" t="0" r="r" b="b"/>
                <a:pathLst>
                  <a:path w="110" h="46">
                    <a:moveTo>
                      <a:pt x="48" y="15"/>
                    </a:moveTo>
                    <a:cubicBezTo>
                      <a:pt x="0" y="46"/>
                      <a:pt x="57" y="42"/>
                      <a:pt x="74" y="32"/>
                    </a:cubicBezTo>
                    <a:cubicBezTo>
                      <a:pt x="110" y="11"/>
                      <a:pt x="72" y="0"/>
                      <a:pt x="48" y="1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89">
                <a:extLst>
                  <a:ext uri="{FF2B5EF4-FFF2-40B4-BE49-F238E27FC236}">
                    <a16:creationId xmlns:a16="http://schemas.microsoft.com/office/drawing/2014/main" id="{D8081AA2-ADA0-49C2-A576-0D10B418AF9C}"/>
                  </a:ext>
                </a:extLst>
              </p:cNvPr>
              <p:cNvSpPr>
                <a:spLocks/>
              </p:cNvSpPr>
              <p:nvPr/>
            </p:nvSpPr>
            <p:spPr bwMode="auto">
              <a:xfrm>
                <a:off x="6181589" y="1784076"/>
                <a:ext cx="192497" cy="290323"/>
              </a:xfrm>
              <a:custGeom>
                <a:avLst/>
                <a:gdLst>
                  <a:gd name="T0" fmla="*/ 21 w 62"/>
                  <a:gd name="T1" fmla="*/ 45 h 93"/>
                  <a:gd name="T2" fmla="*/ 49 w 62"/>
                  <a:gd name="T3" fmla="*/ 34 h 93"/>
                  <a:gd name="T4" fmla="*/ 21 w 62"/>
                  <a:gd name="T5" fmla="*/ 45 h 93"/>
                </a:gdLst>
                <a:ahLst/>
                <a:cxnLst>
                  <a:cxn ang="0">
                    <a:pos x="T0" y="T1"/>
                  </a:cxn>
                  <a:cxn ang="0">
                    <a:pos x="T2" y="T3"/>
                  </a:cxn>
                  <a:cxn ang="0">
                    <a:pos x="T4" y="T5"/>
                  </a:cxn>
                </a:cxnLst>
                <a:rect l="0" t="0" r="r" b="b"/>
                <a:pathLst>
                  <a:path w="62" h="93">
                    <a:moveTo>
                      <a:pt x="21" y="45"/>
                    </a:moveTo>
                    <a:cubicBezTo>
                      <a:pt x="62" y="93"/>
                      <a:pt x="62" y="51"/>
                      <a:pt x="49" y="34"/>
                    </a:cubicBezTo>
                    <a:cubicBezTo>
                      <a:pt x="21" y="0"/>
                      <a:pt x="0" y="22"/>
                      <a:pt x="21" y="4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0">
                <a:extLst>
                  <a:ext uri="{FF2B5EF4-FFF2-40B4-BE49-F238E27FC236}">
                    <a16:creationId xmlns:a16="http://schemas.microsoft.com/office/drawing/2014/main" id="{911D4E63-68C9-4515-AB3C-3B8D31D0C242}"/>
                  </a:ext>
                </a:extLst>
              </p:cNvPr>
              <p:cNvSpPr>
                <a:spLocks/>
              </p:cNvSpPr>
              <p:nvPr/>
            </p:nvSpPr>
            <p:spPr bwMode="auto">
              <a:xfrm>
                <a:off x="6746458" y="2158026"/>
                <a:ext cx="159363" cy="99404"/>
              </a:xfrm>
              <a:custGeom>
                <a:avLst/>
                <a:gdLst>
                  <a:gd name="T0" fmla="*/ 46 w 51"/>
                  <a:gd name="T1" fmla="*/ 12 h 32"/>
                  <a:gd name="T2" fmla="*/ 12 w 51"/>
                  <a:gd name="T3" fmla="*/ 21 h 32"/>
                  <a:gd name="T4" fmla="*/ 23 w 51"/>
                  <a:gd name="T5" fmla="*/ 5 h 32"/>
                  <a:gd name="T6" fmla="*/ 46 w 51"/>
                  <a:gd name="T7" fmla="*/ 12 h 32"/>
                </a:gdLst>
                <a:ahLst/>
                <a:cxnLst>
                  <a:cxn ang="0">
                    <a:pos x="T0" y="T1"/>
                  </a:cxn>
                  <a:cxn ang="0">
                    <a:pos x="T2" y="T3"/>
                  </a:cxn>
                  <a:cxn ang="0">
                    <a:pos x="T4" y="T5"/>
                  </a:cxn>
                  <a:cxn ang="0">
                    <a:pos x="T6" y="T7"/>
                  </a:cxn>
                </a:cxnLst>
                <a:rect l="0" t="0" r="r" b="b"/>
                <a:pathLst>
                  <a:path w="51" h="32">
                    <a:moveTo>
                      <a:pt x="46" y="12"/>
                    </a:moveTo>
                    <a:cubicBezTo>
                      <a:pt x="42" y="22"/>
                      <a:pt x="28" y="32"/>
                      <a:pt x="12" y="21"/>
                    </a:cubicBezTo>
                    <a:cubicBezTo>
                      <a:pt x="0" y="12"/>
                      <a:pt x="17" y="7"/>
                      <a:pt x="23" y="5"/>
                    </a:cubicBezTo>
                    <a:cubicBezTo>
                      <a:pt x="36" y="0"/>
                      <a:pt x="51" y="1"/>
                      <a:pt x="46" y="12"/>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1">
                <a:extLst>
                  <a:ext uri="{FF2B5EF4-FFF2-40B4-BE49-F238E27FC236}">
                    <a16:creationId xmlns:a16="http://schemas.microsoft.com/office/drawing/2014/main" id="{16982F88-6E5A-4A29-9719-12A9CD11DAB8}"/>
                  </a:ext>
                </a:extLst>
              </p:cNvPr>
              <p:cNvSpPr>
                <a:spLocks/>
              </p:cNvSpPr>
              <p:nvPr/>
            </p:nvSpPr>
            <p:spPr bwMode="auto">
              <a:xfrm>
                <a:off x="6255747" y="2001818"/>
                <a:ext cx="115183" cy="127805"/>
              </a:xfrm>
              <a:custGeom>
                <a:avLst/>
                <a:gdLst>
                  <a:gd name="T0" fmla="*/ 2 w 37"/>
                  <a:gd name="T1" fmla="*/ 14 h 41"/>
                  <a:gd name="T2" fmla="*/ 25 w 37"/>
                  <a:gd name="T3" fmla="*/ 18 h 41"/>
                  <a:gd name="T4" fmla="*/ 27 w 37"/>
                  <a:gd name="T5" fmla="*/ 40 h 41"/>
                  <a:gd name="T6" fmla="*/ 2 w 37"/>
                  <a:gd name="T7" fmla="*/ 14 h 41"/>
                </a:gdLst>
                <a:ahLst/>
                <a:cxnLst>
                  <a:cxn ang="0">
                    <a:pos x="T0" y="T1"/>
                  </a:cxn>
                  <a:cxn ang="0">
                    <a:pos x="T2" y="T3"/>
                  </a:cxn>
                  <a:cxn ang="0">
                    <a:pos x="T4" y="T5"/>
                  </a:cxn>
                  <a:cxn ang="0">
                    <a:pos x="T6" y="T7"/>
                  </a:cxn>
                </a:cxnLst>
                <a:rect l="0" t="0" r="r" b="b"/>
                <a:pathLst>
                  <a:path w="37" h="41">
                    <a:moveTo>
                      <a:pt x="2" y="14"/>
                    </a:moveTo>
                    <a:cubicBezTo>
                      <a:pt x="6" y="0"/>
                      <a:pt x="21" y="15"/>
                      <a:pt x="25" y="18"/>
                    </a:cubicBezTo>
                    <a:cubicBezTo>
                      <a:pt x="36" y="27"/>
                      <a:pt x="37" y="41"/>
                      <a:pt x="27" y="40"/>
                    </a:cubicBezTo>
                    <a:cubicBezTo>
                      <a:pt x="3" y="37"/>
                      <a:pt x="0" y="20"/>
                      <a:pt x="2" y="14"/>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2">
                <a:extLst>
                  <a:ext uri="{FF2B5EF4-FFF2-40B4-BE49-F238E27FC236}">
                    <a16:creationId xmlns:a16="http://schemas.microsoft.com/office/drawing/2014/main" id="{43DC3991-1A2A-4B72-81C4-914AEEE46C01}"/>
                  </a:ext>
                </a:extLst>
              </p:cNvPr>
              <p:cNvSpPr>
                <a:spLocks/>
              </p:cNvSpPr>
              <p:nvPr/>
            </p:nvSpPr>
            <p:spPr bwMode="auto">
              <a:xfrm>
                <a:off x="6527137" y="1754097"/>
                <a:ext cx="138850" cy="201964"/>
              </a:xfrm>
              <a:custGeom>
                <a:avLst/>
                <a:gdLst>
                  <a:gd name="T0" fmla="*/ 42 w 45"/>
                  <a:gd name="T1" fmla="*/ 21 h 65"/>
                  <a:gd name="T2" fmla="*/ 15 w 45"/>
                  <a:gd name="T3" fmla="*/ 13 h 65"/>
                  <a:gd name="T4" fmla="*/ 8 w 45"/>
                  <a:gd name="T5" fmla="*/ 57 h 65"/>
                  <a:gd name="T6" fmla="*/ 42 w 45"/>
                  <a:gd name="T7" fmla="*/ 21 h 65"/>
                </a:gdLst>
                <a:ahLst/>
                <a:cxnLst>
                  <a:cxn ang="0">
                    <a:pos x="T0" y="T1"/>
                  </a:cxn>
                  <a:cxn ang="0">
                    <a:pos x="T2" y="T3"/>
                  </a:cxn>
                  <a:cxn ang="0">
                    <a:pos x="T4" y="T5"/>
                  </a:cxn>
                  <a:cxn ang="0">
                    <a:pos x="T6" y="T7"/>
                  </a:cxn>
                </a:cxnLst>
                <a:rect l="0" t="0" r="r" b="b"/>
                <a:pathLst>
                  <a:path w="45" h="65">
                    <a:moveTo>
                      <a:pt x="42" y="21"/>
                    </a:moveTo>
                    <a:cubicBezTo>
                      <a:pt x="31" y="0"/>
                      <a:pt x="21" y="8"/>
                      <a:pt x="15" y="13"/>
                    </a:cubicBezTo>
                    <a:cubicBezTo>
                      <a:pt x="0" y="25"/>
                      <a:pt x="0" y="55"/>
                      <a:pt x="8" y="57"/>
                    </a:cubicBezTo>
                    <a:cubicBezTo>
                      <a:pt x="41" y="65"/>
                      <a:pt x="45" y="28"/>
                      <a:pt x="42" y="21"/>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3">
                <a:extLst>
                  <a:ext uri="{FF2B5EF4-FFF2-40B4-BE49-F238E27FC236}">
                    <a16:creationId xmlns:a16="http://schemas.microsoft.com/office/drawing/2014/main" id="{CDB40A3E-0F58-4F39-AA9C-84FBE715867B}"/>
                  </a:ext>
                </a:extLst>
              </p:cNvPr>
              <p:cNvSpPr>
                <a:spLocks noEditPoints="1"/>
              </p:cNvSpPr>
              <p:nvPr/>
            </p:nvSpPr>
            <p:spPr bwMode="auto">
              <a:xfrm>
                <a:off x="6075873" y="1520576"/>
                <a:ext cx="1054001" cy="970374"/>
              </a:xfrm>
              <a:custGeom>
                <a:avLst/>
                <a:gdLst>
                  <a:gd name="T0" fmla="*/ 324 w 339"/>
                  <a:gd name="T1" fmla="*/ 152 h 312"/>
                  <a:gd name="T2" fmla="*/ 317 w 339"/>
                  <a:gd name="T3" fmla="*/ 120 h 312"/>
                  <a:gd name="T4" fmla="*/ 8 w 339"/>
                  <a:gd name="T5" fmla="*/ 134 h 312"/>
                  <a:gd name="T6" fmla="*/ 1 w 339"/>
                  <a:gd name="T7" fmla="*/ 147 h 312"/>
                  <a:gd name="T8" fmla="*/ 3 w 339"/>
                  <a:gd name="T9" fmla="*/ 177 h 312"/>
                  <a:gd name="T10" fmla="*/ 62 w 339"/>
                  <a:gd name="T11" fmla="*/ 291 h 312"/>
                  <a:gd name="T12" fmla="*/ 78 w 339"/>
                  <a:gd name="T13" fmla="*/ 290 h 312"/>
                  <a:gd name="T14" fmla="*/ 95 w 339"/>
                  <a:gd name="T15" fmla="*/ 292 h 312"/>
                  <a:gd name="T16" fmla="*/ 125 w 339"/>
                  <a:gd name="T17" fmla="*/ 301 h 312"/>
                  <a:gd name="T18" fmla="*/ 120 w 339"/>
                  <a:gd name="T19" fmla="*/ 297 h 312"/>
                  <a:gd name="T20" fmla="*/ 123 w 339"/>
                  <a:gd name="T21" fmla="*/ 288 h 312"/>
                  <a:gd name="T22" fmla="*/ 100 w 339"/>
                  <a:gd name="T23" fmla="*/ 274 h 312"/>
                  <a:gd name="T24" fmla="*/ 66 w 339"/>
                  <a:gd name="T25" fmla="*/ 247 h 312"/>
                  <a:gd name="T26" fmla="*/ 48 w 339"/>
                  <a:gd name="T27" fmla="*/ 240 h 312"/>
                  <a:gd name="T28" fmla="*/ 29 w 339"/>
                  <a:gd name="T29" fmla="*/ 122 h 312"/>
                  <a:gd name="T30" fmla="*/ 302 w 339"/>
                  <a:gd name="T31" fmla="*/ 103 h 312"/>
                  <a:gd name="T32" fmla="*/ 316 w 339"/>
                  <a:gd name="T33" fmla="*/ 155 h 312"/>
                  <a:gd name="T34" fmla="*/ 316 w 339"/>
                  <a:gd name="T35" fmla="*/ 157 h 312"/>
                  <a:gd name="T36" fmla="*/ 319 w 339"/>
                  <a:gd name="T37" fmla="*/ 157 h 312"/>
                  <a:gd name="T38" fmla="*/ 323 w 339"/>
                  <a:gd name="T39" fmla="*/ 157 h 312"/>
                  <a:gd name="T40" fmla="*/ 317 w 339"/>
                  <a:gd name="T41" fmla="*/ 196 h 312"/>
                  <a:gd name="T42" fmla="*/ 311 w 339"/>
                  <a:gd name="T43" fmla="*/ 195 h 312"/>
                  <a:gd name="T44" fmla="*/ 304 w 339"/>
                  <a:gd name="T45" fmla="*/ 214 h 312"/>
                  <a:gd name="T46" fmla="*/ 269 w 339"/>
                  <a:gd name="T47" fmla="*/ 264 h 312"/>
                  <a:gd name="T48" fmla="*/ 242 w 339"/>
                  <a:gd name="T49" fmla="*/ 283 h 312"/>
                  <a:gd name="T50" fmla="*/ 237 w 339"/>
                  <a:gd name="T51" fmla="*/ 243 h 312"/>
                  <a:gd name="T52" fmla="*/ 231 w 339"/>
                  <a:gd name="T53" fmla="*/ 289 h 312"/>
                  <a:gd name="T54" fmla="*/ 221 w 339"/>
                  <a:gd name="T55" fmla="*/ 294 h 312"/>
                  <a:gd name="T56" fmla="*/ 199 w 339"/>
                  <a:gd name="T57" fmla="*/ 300 h 312"/>
                  <a:gd name="T58" fmla="*/ 287 w 339"/>
                  <a:gd name="T59" fmla="*/ 275 h 312"/>
                  <a:gd name="T60" fmla="*/ 299 w 339"/>
                  <a:gd name="T61" fmla="*/ 251 h 312"/>
                  <a:gd name="T62" fmla="*/ 309 w 339"/>
                  <a:gd name="T63" fmla="*/ 222 h 312"/>
                  <a:gd name="T64" fmla="*/ 321 w 339"/>
                  <a:gd name="T65" fmla="*/ 202 h 312"/>
                  <a:gd name="T66" fmla="*/ 235 w 339"/>
                  <a:gd name="T67" fmla="*/ 295 h 312"/>
                  <a:gd name="T68" fmla="*/ 238 w 339"/>
                  <a:gd name="T69"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12">
                    <a:moveTo>
                      <a:pt x="339" y="178"/>
                    </a:moveTo>
                    <a:cubicBezTo>
                      <a:pt x="339" y="164"/>
                      <a:pt x="333" y="153"/>
                      <a:pt x="324" y="152"/>
                    </a:cubicBezTo>
                    <a:cubicBezTo>
                      <a:pt x="323" y="152"/>
                      <a:pt x="323" y="152"/>
                      <a:pt x="323" y="152"/>
                    </a:cubicBezTo>
                    <a:cubicBezTo>
                      <a:pt x="322" y="137"/>
                      <a:pt x="319" y="125"/>
                      <a:pt x="317" y="120"/>
                    </a:cubicBezTo>
                    <a:cubicBezTo>
                      <a:pt x="291" y="53"/>
                      <a:pt x="227" y="4"/>
                      <a:pt x="155" y="2"/>
                    </a:cubicBezTo>
                    <a:cubicBezTo>
                      <a:pt x="52" y="0"/>
                      <a:pt x="19" y="84"/>
                      <a:pt x="8" y="134"/>
                    </a:cubicBezTo>
                    <a:cubicBezTo>
                      <a:pt x="8" y="64"/>
                      <a:pt x="59" y="24"/>
                      <a:pt x="60" y="24"/>
                    </a:cubicBezTo>
                    <a:cubicBezTo>
                      <a:pt x="57" y="23"/>
                      <a:pt x="0" y="43"/>
                      <a:pt x="1" y="147"/>
                    </a:cubicBezTo>
                    <a:cubicBezTo>
                      <a:pt x="1" y="146"/>
                      <a:pt x="1" y="146"/>
                      <a:pt x="1" y="145"/>
                    </a:cubicBezTo>
                    <a:cubicBezTo>
                      <a:pt x="1" y="146"/>
                      <a:pt x="1" y="161"/>
                      <a:pt x="3" y="177"/>
                    </a:cubicBezTo>
                    <a:cubicBezTo>
                      <a:pt x="11" y="216"/>
                      <a:pt x="33" y="249"/>
                      <a:pt x="55" y="265"/>
                    </a:cubicBezTo>
                    <a:cubicBezTo>
                      <a:pt x="52" y="273"/>
                      <a:pt x="62" y="291"/>
                      <a:pt x="62" y="291"/>
                    </a:cubicBezTo>
                    <a:cubicBezTo>
                      <a:pt x="62" y="284"/>
                      <a:pt x="64" y="280"/>
                      <a:pt x="67" y="278"/>
                    </a:cubicBezTo>
                    <a:cubicBezTo>
                      <a:pt x="71" y="284"/>
                      <a:pt x="78" y="290"/>
                      <a:pt x="78" y="290"/>
                    </a:cubicBezTo>
                    <a:cubicBezTo>
                      <a:pt x="73" y="283"/>
                      <a:pt x="73" y="278"/>
                      <a:pt x="73" y="276"/>
                    </a:cubicBezTo>
                    <a:cubicBezTo>
                      <a:pt x="79" y="281"/>
                      <a:pt x="86" y="287"/>
                      <a:pt x="95" y="292"/>
                    </a:cubicBezTo>
                    <a:cubicBezTo>
                      <a:pt x="132" y="306"/>
                      <a:pt x="132" y="306"/>
                      <a:pt x="132" y="306"/>
                    </a:cubicBezTo>
                    <a:cubicBezTo>
                      <a:pt x="132" y="306"/>
                      <a:pt x="129" y="305"/>
                      <a:pt x="125" y="301"/>
                    </a:cubicBezTo>
                    <a:cubicBezTo>
                      <a:pt x="151" y="310"/>
                      <a:pt x="170" y="312"/>
                      <a:pt x="168" y="311"/>
                    </a:cubicBezTo>
                    <a:cubicBezTo>
                      <a:pt x="148" y="307"/>
                      <a:pt x="133" y="302"/>
                      <a:pt x="120" y="297"/>
                    </a:cubicBezTo>
                    <a:cubicBezTo>
                      <a:pt x="186" y="299"/>
                      <a:pt x="211" y="283"/>
                      <a:pt x="211" y="283"/>
                    </a:cubicBezTo>
                    <a:cubicBezTo>
                      <a:pt x="174" y="295"/>
                      <a:pt x="144" y="293"/>
                      <a:pt x="123" y="288"/>
                    </a:cubicBezTo>
                    <a:cubicBezTo>
                      <a:pt x="178" y="288"/>
                      <a:pt x="199" y="275"/>
                      <a:pt x="199" y="275"/>
                    </a:cubicBezTo>
                    <a:cubicBezTo>
                      <a:pt x="157" y="288"/>
                      <a:pt x="122" y="282"/>
                      <a:pt x="100" y="274"/>
                    </a:cubicBezTo>
                    <a:cubicBezTo>
                      <a:pt x="99" y="264"/>
                      <a:pt x="100" y="241"/>
                      <a:pt x="123" y="248"/>
                    </a:cubicBezTo>
                    <a:cubicBezTo>
                      <a:pt x="123" y="248"/>
                      <a:pt x="76" y="225"/>
                      <a:pt x="66" y="247"/>
                    </a:cubicBezTo>
                    <a:cubicBezTo>
                      <a:pt x="55" y="232"/>
                      <a:pt x="48" y="216"/>
                      <a:pt x="54" y="202"/>
                    </a:cubicBezTo>
                    <a:cubicBezTo>
                      <a:pt x="54" y="202"/>
                      <a:pt x="42" y="218"/>
                      <a:pt x="48" y="240"/>
                    </a:cubicBezTo>
                    <a:cubicBezTo>
                      <a:pt x="47" y="239"/>
                      <a:pt x="47" y="238"/>
                      <a:pt x="46" y="237"/>
                    </a:cubicBezTo>
                    <a:cubicBezTo>
                      <a:pt x="24" y="210"/>
                      <a:pt x="22" y="151"/>
                      <a:pt x="29" y="122"/>
                    </a:cubicBezTo>
                    <a:cubicBezTo>
                      <a:pt x="48" y="36"/>
                      <a:pt x="114" y="17"/>
                      <a:pt x="164" y="17"/>
                    </a:cubicBezTo>
                    <a:cubicBezTo>
                      <a:pt x="217" y="16"/>
                      <a:pt x="274" y="54"/>
                      <a:pt x="302" y="103"/>
                    </a:cubicBezTo>
                    <a:cubicBezTo>
                      <a:pt x="302" y="103"/>
                      <a:pt x="302" y="102"/>
                      <a:pt x="301" y="102"/>
                    </a:cubicBezTo>
                    <a:cubicBezTo>
                      <a:pt x="308" y="116"/>
                      <a:pt x="315" y="134"/>
                      <a:pt x="316" y="155"/>
                    </a:cubicBezTo>
                    <a:cubicBezTo>
                      <a:pt x="315" y="156"/>
                      <a:pt x="313" y="157"/>
                      <a:pt x="312" y="158"/>
                    </a:cubicBezTo>
                    <a:cubicBezTo>
                      <a:pt x="313" y="158"/>
                      <a:pt x="315" y="157"/>
                      <a:pt x="316" y="157"/>
                    </a:cubicBezTo>
                    <a:cubicBezTo>
                      <a:pt x="316" y="157"/>
                      <a:pt x="316" y="157"/>
                      <a:pt x="316" y="157"/>
                    </a:cubicBezTo>
                    <a:cubicBezTo>
                      <a:pt x="317" y="157"/>
                      <a:pt x="318" y="157"/>
                      <a:pt x="319" y="157"/>
                    </a:cubicBezTo>
                    <a:cubicBezTo>
                      <a:pt x="321" y="157"/>
                      <a:pt x="322" y="157"/>
                      <a:pt x="323" y="157"/>
                    </a:cubicBezTo>
                    <a:cubicBezTo>
                      <a:pt x="323" y="157"/>
                      <a:pt x="323" y="157"/>
                      <a:pt x="323" y="157"/>
                    </a:cubicBezTo>
                    <a:cubicBezTo>
                      <a:pt x="330" y="160"/>
                      <a:pt x="335" y="168"/>
                      <a:pt x="334" y="177"/>
                    </a:cubicBezTo>
                    <a:cubicBezTo>
                      <a:pt x="334" y="188"/>
                      <a:pt x="326" y="197"/>
                      <a:pt x="317" y="196"/>
                    </a:cubicBezTo>
                    <a:cubicBezTo>
                      <a:pt x="314" y="196"/>
                      <a:pt x="312" y="195"/>
                      <a:pt x="310" y="193"/>
                    </a:cubicBezTo>
                    <a:cubicBezTo>
                      <a:pt x="310" y="194"/>
                      <a:pt x="311" y="195"/>
                      <a:pt x="311" y="195"/>
                    </a:cubicBezTo>
                    <a:cubicBezTo>
                      <a:pt x="309" y="202"/>
                      <a:pt x="307" y="209"/>
                      <a:pt x="305" y="214"/>
                    </a:cubicBezTo>
                    <a:cubicBezTo>
                      <a:pt x="304" y="214"/>
                      <a:pt x="304" y="214"/>
                      <a:pt x="304" y="214"/>
                    </a:cubicBezTo>
                    <a:cubicBezTo>
                      <a:pt x="297" y="231"/>
                      <a:pt x="288" y="244"/>
                      <a:pt x="279" y="255"/>
                    </a:cubicBezTo>
                    <a:cubicBezTo>
                      <a:pt x="276" y="258"/>
                      <a:pt x="272" y="261"/>
                      <a:pt x="269" y="264"/>
                    </a:cubicBezTo>
                    <a:cubicBezTo>
                      <a:pt x="266" y="255"/>
                      <a:pt x="255" y="242"/>
                      <a:pt x="255" y="242"/>
                    </a:cubicBezTo>
                    <a:cubicBezTo>
                      <a:pt x="255" y="253"/>
                      <a:pt x="247" y="272"/>
                      <a:pt x="242" y="283"/>
                    </a:cubicBezTo>
                    <a:cubicBezTo>
                      <a:pt x="242" y="283"/>
                      <a:pt x="241" y="283"/>
                      <a:pt x="241" y="284"/>
                    </a:cubicBezTo>
                    <a:cubicBezTo>
                      <a:pt x="245" y="266"/>
                      <a:pt x="237" y="243"/>
                      <a:pt x="237" y="243"/>
                    </a:cubicBezTo>
                    <a:cubicBezTo>
                      <a:pt x="241" y="267"/>
                      <a:pt x="237" y="281"/>
                      <a:pt x="234" y="288"/>
                    </a:cubicBezTo>
                    <a:cubicBezTo>
                      <a:pt x="233" y="289"/>
                      <a:pt x="232" y="289"/>
                      <a:pt x="231" y="289"/>
                    </a:cubicBezTo>
                    <a:cubicBezTo>
                      <a:pt x="240" y="269"/>
                      <a:pt x="229" y="237"/>
                      <a:pt x="229" y="237"/>
                    </a:cubicBezTo>
                    <a:cubicBezTo>
                      <a:pt x="234" y="273"/>
                      <a:pt x="227" y="288"/>
                      <a:pt x="221" y="294"/>
                    </a:cubicBezTo>
                    <a:cubicBezTo>
                      <a:pt x="212" y="298"/>
                      <a:pt x="212" y="298"/>
                      <a:pt x="212" y="298"/>
                    </a:cubicBezTo>
                    <a:cubicBezTo>
                      <a:pt x="204" y="300"/>
                      <a:pt x="199" y="300"/>
                      <a:pt x="199" y="300"/>
                    </a:cubicBezTo>
                    <a:cubicBezTo>
                      <a:pt x="199" y="300"/>
                      <a:pt x="204" y="301"/>
                      <a:pt x="212" y="300"/>
                    </a:cubicBezTo>
                    <a:cubicBezTo>
                      <a:pt x="220" y="303"/>
                      <a:pt x="246" y="309"/>
                      <a:pt x="287" y="275"/>
                    </a:cubicBezTo>
                    <a:cubicBezTo>
                      <a:pt x="287" y="275"/>
                      <a:pt x="271" y="285"/>
                      <a:pt x="255" y="291"/>
                    </a:cubicBezTo>
                    <a:cubicBezTo>
                      <a:pt x="267" y="286"/>
                      <a:pt x="282" y="275"/>
                      <a:pt x="299" y="251"/>
                    </a:cubicBezTo>
                    <a:cubicBezTo>
                      <a:pt x="299" y="251"/>
                      <a:pt x="278" y="274"/>
                      <a:pt x="259" y="282"/>
                    </a:cubicBezTo>
                    <a:cubicBezTo>
                      <a:pt x="275" y="271"/>
                      <a:pt x="292" y="252"/>
                      <a:pt x="309" y="222"/>
                    </a:cubicBezTo>
                    <a:cubicBezTo>
                      <a:pt x="312" y="215"/>
                      <a:pt x="315" y="208"/>
                      <a:pt x="317" y="201"/>
                    </a:cubicBezTo>
                    <a:cubicBezTo>
                      <a:pt x="318" y="201"/>
                      <a:pt x="320" y="202"/>
                      <a:pt x="321" y="202"/>
                    </a:cubicBezTo>
                    <a:cubicBezTo>
                      <a:pt x="330" y="202"/>
                      <a:pt x="338" y="191"/>
                      <a:pt x="339" y="178"/>
                    </a:cubicBezTo>
                    <a:close/>
                    <a:moveTo>
                      <a:pt x="235" y="295"/>
                    </a:moveTo>
                    <a:cubicBezTo>
                      <a:pt x="235" y="295"/>
                      <a:pt x="236" y="295"/>
                      <a:pt x="236" y="295"/>
                    </a:cubicBezTo>
                    <a:cubicBezTo>
                      <a:pt x="236" y="295"/>
                      <a:pt x="237" y="295"/>
                      <a:pt x="238" y="295"/>
                    </a:cubicBezTo>
                    <a:cubicBezTo>
                      <a:pt x="237" y="295"/>
                      <a:pt x="236" y="295"/>
                      <a:pt x="235" y="295"/>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4">
                <a:extLst>
                  <a:ext uri="{FF2B5EF4-FFF2-40B4-BE49-F238E27FC236}">
                    <a16:creationId xmlns:a16="http://schemas.microsoft.com/office/drawing/2014/main" id="{2AF92F2C-FF3E-4278-B2FC-736964539437}"/>
                  </a:ext>
                </a:extLst>
              </p:cNvPr>
              <p:cNvSpPr>
                <a:spLocks/>
              </p:cNvSpPr>
              <p:nvPr/>
            </p:nvSpPr>
            <p:spPr bwMode="auto">
              <a:xfrm>
                <a:off x="6517670" y="2090178"/>
                <a:ext cx="119916" cy="71003"/>
              </a:xfrm>
              <a:custGeom>
                <a:avLst/>
                <a:gdLst>
                  <a:gd name="T0" fmla="*/ 0 w 39"/>
                  <a:gd name="T1" fmla="*/ 1 h 23"/>
                  <a:gd name="T2" fmla="*/ 3 w 39"/>
                  <a:gd name="T3" fmla="*/ 0 h 23"/>
                  <a:gd name="T4" fmla="*/ 38 w 39"/>
                  <a:gd name="T5" fmla="*/ 10 h 23"/>
                  <a:gd name="T6" fmla="*/ 39 w 39"/>
                  <a:gd name="T7" fmla="*/ 13 h 23"/>
                  <a:gd name="T8" fmla="*/ 0 w 39"/>
                  <a:gd name="T9" fmla="*/ 1 h 23"/>
                </a:gdLst>
                <a:ahLst/>
                <a:cxnLst>
                  <a:cxn ang="0">
                    <a:pos x="T0" y="T1"/>
                  </a:cxn>
                  <a:cxn ang="0">
                    <a:pos x="T2" y="T3"/>
                  </a:cxn>
                  <a:cxn ang="0">
                    <a:pos x="T4" y="T5"/>
                  </a:cxn>
                  <a:cxn ang="0">
                    <a:pos x="T6" y="T7"/>
                  </a:cxn>
                  <a:cxn ang="0">
                    <a:pos x="T8" y="T9"/>
                  </a:cxn>
                </a:cxnLst>
                <a:rect l="0" t="0" r="r" b="b"/>
                <a:pathLst>
                  <a:path w="39" h="23">
                    <a:moveTo>
                      <a:pt x="0" y="1"/>
                    </a:moveTo>
                    <a:cubicBezTo>
                      <a:pt x="3" y="0"/>
                      <a:pt x="3" y="0"/>
                      <a:pt x="3" y="0"/>
                    </a:cubicBezTo>
                    <a:cubicBezTo>
                      <a:pt x="3" y="1"/>
                      <a:pt x="17" y="20"/>
                      <a:pt x="38" y="10"/>
                    </a:cubicBezTo>
                    <a:cubicBezTo>
                      <a:pt x="39" y="13"/>
                      <a:pt x="39" y="13"/>
                      <a:pt x="39" y="13"/>
                    </a:cubicBezTo>
                    <a:cubicBezTo>
                      <a:pt x="16" y="23"/>
                      <a:pt x="1" y="2"/>
                      <a:pt x="0" y="1"/>
                    </a:cubicBezTo>
                    <a:close/>
                  </a:path>
                </a:pathLst>
              </a:custGeom>
              <a:solidFill>
                <a:srgbClr val="080808"/>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5">
                <a:extLst>
                  <a:ext uri="{FF2B5EF4-FFF2-40B4-BE49-F238E27FC236}">
                    <a16:creationId xmlns:a16="http://schemas.microsoft.com/office/drawing/2014/main" id="{DE212163-EFCE-416B-9E1C-F9F828E8555E}"/>
                  </a:ext>
                </a:extLst>
              </p:cNvPr>
              <p:cNvSpPr>
                <a:spLocks noEditPoints="1"/>
              </p:cNvSpPr>
              <p:nvPr/>
            </p:nvSpPr>
            <p:spPr bwMode="auto">
              <a:xfrm>
                <a:off x="6871107" y="349815"/>
                <a:ext cx="678473" cy="457575"/>
              </a:xfrm>
              <a:custGeom>
                <a:avLst/>
                <a:gdLst>
                  <a:gd name="T0" fmla="*/ 144 w 218"/>
                  <a:gd name="T1" fmla="*/ 140 h 147"/>
                  <a:gd name="T2" fmla="*/ 177 w 218"/>
                  <a:gd name="T3" fmla="*/ 146 h 147"/>
                  <a:gd name="T4" fmla="*/ 192 w 218"/>
                  <a:gd name="T5" fmla="*/ 143 h 147"/>
                  <a:gd name="T6" fmla="*/ 213 w 218"/>
                  <a:gd name="T7" fmla="*/ 108 h 147"/>
                  <a:gd name="T8" fmla="*/ 170 w 218"/>
                  <a:gd name="T9" fmla="*/ 85 h 147"/>
                  <a:gd name="T10" fmla="*/ 136 w 218"/>
                  <a:gd name="T11" fmla="*/ 79 h 147"/>
                  <a:gd name="T12" fmla="*/ 121 w 218"/>
                  <a:gd name="T13" fmla="*/ 82 h 147"/>
                  <a:gd name="T14" fmla="*/ 90 w 218"/>
                  <a:gd name="T15" fmla="*/ 100 h 147"/>
                  <a:gd name="T16" fmla="*/ 144 w 218"/>
                  <a:gd name="T17" fmla="*/ 140 h 147"/>
                  <a:gd name="T18" fmla="*/ 14 w 218"/>
                  <a:gd name="T19" fmla="*/ 44 h 147"/>
                  <a:gd name="T20" fmla="*/ 14 w 218"/>
                  <a:gd name="T21" fmla="*/ 44 h 147"/>
                  <a:gd name="T22" fmla="*/ 16 w 218"/>
                  <a:gd name="T23" fmla="*/ 48 h 147"/>
                  <a:gd name="T24" fmla="*/ 16 w 218"/>
                  <a:gd name="T25" fmla="*/ 48 h 147"/>
                  <a:gd name="T26" fmla="*/ 16 w 218"/>
                  <a:gd name="T27" fmla="*/ 53 h 147"/>
                  <a:gd name="T28" fmla="*/ 15 w 218"/>
                  <a:gd name="T29" fmla="*/ 58 h 147"/>
                  <a:gd name="T30" fmla="*/ 15 w 218"/>
                  <a:gd name="T31" fmla="*/ 59 h 147"/>
                  <a:gd name="T32" fmla="*/ 10 w 218"/>
                  <a:gd name="T33" fmla="*/ 69 h 147"/>
                  <a:gd name="T34" fmla="*/ 38 w 218"/>
                  <a:gd name="T35" fmla="*/ 104 h 147"/>
                  <a:gd name="T36" fmla="*/ 90 w 218"/>
                  <a:gd name="T37" fmla="*/ 100 h 147"/>
                  <a:gd name="T38" fmla="*/ 88 w 218"/>
                  <a:gd name="T39" fmla="*/ 18 h 147"/>
                  <a:gd name="T40" fmla="*/ 31 w 218"/>
                  <a:gd name="T41" fmla="*/ 6 h 147"/>
                  <a:gd name="T42" fmla="*/ 14 w 218"/>
                  <a:gd name="T43" fmla="*/ 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8" h="147">
                    <a:moveTo>
                      <a:pt x="144" y="140"/>
                    </a:moveTo>
                    <a:cubicBezTo>
                      <a:pt x="154" y="143"/>
                      <a:pt x="166" y="145"/>
                      <a:pt x="177" y="146"/>
                    </a:cubicBezTo>
                    <a:cubicBezTo>
                      <a:pt x="181" y="146"/>
                      <a:pt x="190" y="147"/>
                      <a:pt x="192" y="143"/>
                    </a:cubicBezTo>
                    <a:cubicBezTo>
                      <a:pt x="199" y="131"/>
                      <a:pt x="206" y="119"/>
                      <a:pt x="213" y="108"/>
                    </a:cubicBezTo>
                    <a:cubicBezTo>
                      <a:pt x="218" y="99"/>
                      <a:pt x="173" y="86"/>
                      <a:pt x="170" y="85"/>
                    </a:cubicBezTo>
                    <a:cubicBezTo>
                      <a:pt x="159" y="82"/>
                      <a:pt x="148" y="79"/>
                      <a:pt x="136" y="79"/>
                    </a:cubicBezTo>
                    <a:cubicBezTo>
                      <a:pt x="133" y="78"/>
                      <a:pt x="124" y="77"/>
                      <a:pt x="121" y="82"/>
                    </a:cubicBezTo>
                    <a:cubicBezTo>
                      <a:pt x="114" y="94"/>
                      <a:pt x="97" y="88"/>
                      <a:pt x="90" y="100"/>
                    </a:cubicBezTo>
                    <a:cubicBezTo>
                      <a:pt x="85" y="109"/>
                      <a:pt x="140" y="139"/>
                      <a:pt x="144" y="140"/>
                    </a:cubicBezTo>
                    <a:close/>
                    <a:moveTo>
                      <a:pt x="14" y="44"/>
                    </a:moveTo>
                    <a:cubicBezTo>
                      <a:pt x="14" y="44"/>
                      <a:pt x="14" y="44"/>
                      <a:pt x="14" y="44"/>
                    </a:cubicBezTo>
                    <a:cubicBezTo>
                      <a:pt x="15" y="45"/>
                      <a:pt x="15" y="47"/>
                      <a:pt x="16" y="48"/>
                    </a:cubicBezTo>
                    <a:cubicBezTo>
                      <a:pt x="16" y="48"/>
                      <a:pt x="16" y="48"/>
                      <a:pt x="16" y="48"/>
                    </a:cubicBezTo>
                    <a:cubicBezTo>
                      <a:pt x="16" y="50"/>
                      <a:pt x="16" y="51"/>
                      <a:pt x="16" y="53"/>
                    </a:cubicBezTo>
                    <a:cubicBezTo>
                      <a:pt x="16" y="54"/>
                      <a:pt x="16" y="56"/>
                      <a:pt x="15" y="58"/>
                    </a:cubicBezTo>
                    <a:cubicBezTo>
                      <a:pt x="15" y="58"/>
                      <a:pt x="15" y="58"/>
                      <a:pt x="15" y="59"/>
                    </a:cubicBezTo>
                    <a:cubicBezTo>
                      <a:pt x="14" y="62"/>
                      <a:pt x="12" y="66"/>
                      <a:pt x="10" y="69"/>
                    </a:cubicBezTo>
                    <a:cubicBezTo>
                      <a:pt x="0" y="87"/>
                      <a:pt x="24" y="101"/>
                      <a:pt x="38" y="104"/>
                    </a:cubicBezTo>
                    <a:cubicBezTo>
                      <a:pt x="56" y="108"/>
                      <a:pt x="80" y="118"/>
                      <a:pt x="90" y="100"/>
                    </a:cubicBezTo>
                    <a:cubicBezTo>
                      <a:pt x="103" y="78"/>
                      <a:pt x="102" y="38"/>
                      <a:pt x="88" y="18"/>
                    </a:cubicBezTo>
                    <a:cubicBezTo>
                      <a:pt x="76" y="1"/>
                      <a:pt x="48" y="0"/>
                      <a:pt x="31" y="6"/>
                    </a:cubicBezTo>
                    <a:cubicBezTo>
                      <a:pt x="15" y="12"/>
                      <a:pt x="3" y="28"/>
                      <a:pt x="14" y="44"/>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6">
                <a:extLst>
                  <a:ext uri="{FF2B5EF4-FFF2-40B4-BE49-F238E27FC236}">
                    <a16:creationId xmlns:a16="http://schemas.microsoft.com/office/drawing/2014/main" id="{43B780A0-40D4-41CA-82DD-B15282F1E903}"/>
                  </a:ext>
                </a:extLst>
              </p:cNvPr>
              <p:cNvSpPr>
                <a:spLocks/>
              </p:cNvSpPr>
              <p:nvPr/>
            </p:nvSpPr>
            <p:spPr bwMode="auto">
              <a:xfrm>
                <a:off x="9062734" y="4447478"/>
                <a:ext cx="504910" cy="345548"/>
              </a:xfrm>
              <a:custGeom>
                <a:avLst/>
                <a:gdLst>
                  <a:gd name="T0" fmla="*/ 125 w 162"/>
                  <a:gd name="T1" fmla="*/ 102 h 111"/>
                  <a:gd name="T2" fmla="*/ 124 w 162"/>
                  <a:gd name="T3" fmla="*/ 100 h 111"/>
                  <a:gd name="T4" fmla="*/ 147 w 162"/>
                  <a:gd name="T5" fmla="*/ 29 h 111"/>
                  <a:gd name="T6" fmla="*/ 38 w 162"/>
                  <a:gd name="T7" fmla="*/ 20 h 111"/>
                  <a:gd name="T8" fmla="*/ 0 w 162"/>
                  <a:gd name="T9" fmla="*/ 13 h 111"/>
                  <a:gd name="T10" fmla="*/ 1 w 162"/>
                  <a:gd name="T11" fmla="*/ 0 h 111"/>
                  <a:gd name="T12" fmla="*/ 25 w 162"/>
                  <a:gd name="T13" fmla="*/ 5 h 111"/>
                  <a:gd name="T14" fmla="*/ 37 w 162"/>
                  <a:gd name="T15" fmla="*/ 8 h 111"/>
                  <a:gd name="T16" fmla="*/ 152 w 162"/>
                  <a:gd name="T17" fmla="*/ 18 h 111"/>
                  <a:gd name="T18" fmla="*/ 153 w 162"/>
                  <a:gd name="T19" fmla="*/ 19 h 111"/>
                  <a:gd name="T20" fmla="*/ 161 w 162"/>
                  <a:gd name="T21" fmla="*/ 25 h 111"/>
                  <a:gd name="T22" fmla="*/ 161 w 162"/>
                  <a:gd name="T23" fmla="*/ 35 h 111"/>
                  <a:gd name="T24" fmla="*/ 160 w 162"/>
                  <a:gd name="T25" fmla="*/ 38 h 111"/>
                  <a:gd name="T26" fmla="*/ 160 w 162"/>
                  <a:gd name="T27" fmla="*/ 38 h 111"/>
                  <a:gd name="T28" fmla="*/ 145 w 162"/>
                  <a:gd name="T29" fmla="*/ 93 h 111"/>
                  <a:gd name="T30" fmla="*/ 138 w 162"/>
                  <a:gd name="T31" fmla="*/ 104 h 111"/>
                  <a:gd name="T32" fmla="*/ 133 w 162"/>
                  <a:gd name="T33" fmla="*/ 109 h 111"/>
                  <a:gd name="T34" fmla="*/ 125 w 162"/>
                  <a:gd name="T35"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1">
                    <a:moveTo>
                      <a:pt x="125" y="102"/>
                    </a:moveTo>
                    <a:cubicBezTo>
                      <a:pt x="124" y="102"/>
                      <a:pt x="124" y="101"/>
                      <a:pt x="124" y="100"/>
                    </a:cubicBezTo>
                    <a:cubicBezTo>
                      <a:pt x="128" y="75"/>
                      <a:pt x="138" y="52"/>
                      <a:pt x="147" y="29"/>
                    </a:cubicBezTo>
                    <a:cubicBezTo>
                      <a:pt x="112" y="19"/>
                      <a:pt x="74" y="26"/>
                      <a:pt x="38" y="20"/>
                    </a:cubicBezTo>
                    <a:cubicBezTo>
                      <a:pt x="26" y="18"/>
                      <a:pt x="13" y="15"/>
                      <a:pt x="0" y="13"/>
                    </a:cubicBezTo>
                    <a:cubicBezTo>
                      <a:pt x="1" y="9"/>
                      <a:pt x="1" y="4"/>
                      <a:pt x="1" y="0"/>
                    </a:cubicBezTo>
                    <a:cubicBezTo>
                      <a:pt x="9" y="1"/>
                      <a:pt x="17" y="3"/>
                      <a:pt x="25" y="5"/>
                    </a:cubicBezTo>
                    <a:cubicBezTo>
                      <a:pt x="29" y="6"/>
                      <a:pt x="33" y="7"/>
                      <a:pt x="37" y="8"/>
                    </a:cubicBezTo>
                    <a:cubicBezTo>
                      <a:pt x="75" y="15"/>
                      <a:pt x="114" y="7"/>
                      <a:pt x="152" y="18"/>
                    </a:cubicBezTo>
                    <a:cubicBezTo>
                      <a:pt x="152" y="18"/>
                      <a:pt x="152" y="19"/>
                      <a:pt x="153" y="19"/>
                    </a:cubicBezTo>
                    <a:cubicBezTo>
                      <a:pt x="157" y="17"/>
                      <a:pt x="162" y="20"/>
                      <a:pt x="161" y="25"/>
                    </a:cubicBezTo>
                    <a:cubicBezTo>
                      <a:pt x="161" y="28"/>
                      <a:pt x="161" y="32"/>
                      <a:pt x="161" y="35"/>
                    </a:cubicBezTo>
                    <a:cubicBezTo>
                      <a:pt x="161" y="36"/>
                      <a:pt x="161" y="37"/>
                      <a:pt x="160" y="38"/>
                    </a:cubicBezTo>
                    <a:cubicBezTo>
                      <a:pt x="160" y="38"/>
                      <a:pt x="160" y="38"/>
                      <a:pt x="160" y="38"/>
                    </a:cubicBezTo>
                    <a:cubicBezTo>
                      <a:pt x="158" y="57"/>
                      <a:pt x="151" y="75"/>
                      <a:pt x="145" y="93"/>
                    </a:cubicBezTo>
                    <a:cubicBezTo>
                      <a:pt x="144" y="97"/>
                      <a:pt x="141" y="101"/>
                      <a:pt x="138" y="104"/>
                    </a:cubicBezTo>
                    <a:cubicBezTo>
                      <a:pt x="138" y="105"/>
                      <a:pt x="133" y="109"/>
                      <a:pt x="133" y="109"/>
                    </a:cubicBezTo>
                    <a:cubicBezTo>
                      <a:pt x="129" y="111"/>
                      <a:pt x="123" y="108"/>
                      <a:pt x="125" y="10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7">
                <a:extLst>
                  <a:ext uri="{FF2B5EF4-FFF2-40B4-BE49-F238E27FC236}">
                    <a16:creationId xmlns:a16="http://schemas.microsoft.com/office/drawing/2014/main" id="{D7D8C5F8-A8F4-4CDD-9376-CDE0451F9533}"/>
                  </a:ext>
                </a:extLst>
              </p:cNvPr>
              <p:cNvSpPr>
                <a:spLocks/>
              </p:cNvSpPr>
              <p:nvPr/>
            </p:nvSpPr>
            <p:spPr bwMode="auto">
              <a:xfrm>
                <a:off x="9147938" y="3851053"/>
                <a:ext cx="503333" cy="348703"/>
              </a:xfrm>
              <a:custGeom>
                <a:avLst/>
                <a:gdLst>
                  <a:gd name="T0" fmla="*/ 133 w 162"/>
                  <a:gd name="T1" fmla="*/ 2 h 112"/>
                  <a:gd name="T2" fmla="*/ 139 w 162"/>
                  <a:gd name="T3" fmla="*/ 7 h 112"/>
                  <a:gd name="T4" fmla="*/ 146 w 162"/>
                  <a:gd name="T5" fmla="*/ 18 h 112"/>
                  <a:gd name="T6" fmla="*/ 160 w 162"/>
                  <a:gd name="T7" fmla="*/ 73 h 112"/>
                  <a:gd name="T8" fmla="*/ 161 w 162"/>
                  <a:gd name="T9" fmla="*/ 73 h 112"/>
                  <a:gd name="T10" fmla="*/ 161 w 162"/>
                  <a:gd name="T11" fmla="*/ 77 h 112"/>
                  <a:gd name="T12" fmla="*/ 161 w 162"/>
                  <a:gd name="T13" fmla="*/ 86 h 112"/>
                  <a:gd name="T14" fmla="*/ 153 w 162"/>
                  <a:gd name="T15" fmla="*/ 93 h 112"/>
                  <a:gd name="T16" fmla="*/ 152 w 162"/>
                  <a:gd name="T17" fmla="*/ 93 h 112"/>
                  <a:gd name="T18" fmla="*/ 37 w 162"/>
                  <a:gd name="T19" fmla="*/ 104 h 112"/>
                  <a:gd name="T20" fmla="*/ 25 w 162"/>
                  <a:gd name="T21" fmla="*/ 106 h 112"/>
                  <a:gd name="T22" fmla="*/ 1 w 162"/>
                  <a:gd name="T23" fmla="*/ 112 h 112"/>
                  <a:gd name="T24" fmla="*/ 0 w 162"/>
                  <a:gd name="T25" fmla="*/ 98 h 112"/>
                  <a:gd name="T26" fmla="*/ 38 w 162"/>
                  <a:gd name="T27" fmla="*/ 91 h 112"/>
                  <a:gd name="T28" fmla="*/ 148 w 162"/>
                  <a:gd name="T29" fmla="*/ 82 h 112"/>
                  <a:gd name="T30" fmla="*/ 125 w 162"/>
                  <a:gd name="T31" fmla="*/ 11 h 112"/>
                  <a:gd name="T32" fmla="*/ 125 w 162"/>
                  <a:gd name="T33" fmla="*/ 9 h 112"/>
                  <a:gd name="T34" fmla="*/ 133 w 162"/>
                  <a:gd name="T3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2">
                    <a:moveTo>
                      <a:pt x="133" y="2"/>
                    </a:moveTo>
                    <a:cubicBezTo>
                      <a:pt x="133" y="2"/>
                      <a:pt x="138" y="7"/>
                      <a:pt x="139" y="7"/>
                    </a:cubicBezTo>
                    <a:cubicBezTo>
                      <a:pt x="141" y="10"/>
                      <a:pt x="144" y="14"/>
                      <a:pt x="146" y="18"/>
                    </a:cubicBezTo>
                    <a:cubicBezTo>
                      <a:pt x="151" y="36"/>
                      <a:pt x="158" y="54"/>
                      <a:pt x="160" y="73"/>
                    </a:cubicBezTo>
                    <a:cubicBezTo>
                      <a:pt x="161" y="73"/>
                      <a:pt x="161" y="73"/>
                      <a:pt x="161" y="73"/>
                    </a:cubicBezTo>
                    <a:cubicBezTo>
                      <a:pt x="161" y="75"/>
                      <a:pt x="161" y="76"/>
                      <a:pt x="161" y="77"/>
                    </a:cubicBezTo>
                    <a:cubicBezTo>
                      <a:pt x="161" y="80"/>
                      <a:pt x="161" y="83"/>
                      <a:pt x="161" y="86"/>
                    </a:cubicBezTo>
                    <a:cubicBezTo>
                      <a:pt x="162" y="91"/>
                      <a:pt x="157" y="94"/>
                      <a:pt x="153" y="93"/>
                    </a:cubicBezTo>
                    <a:cubicBezTo>
                      <a:pt x="153" y="93"/>
                      <a:pt x="152" y="93"/>
                      <a:pt x="152" y="93"/>
                    </a:cubicBezTo>
                    <a:cubicBezTo>
                      <a:pt x="114" y="104"/>
                      <a:pt x="75" y="96"/>
                      <a:pt x="37" y="104"/>
                    </a:cubicBezTo>
                    <a:cubicBezTo>
                      <a:pt x="33" y="104"/>
                      <a:pt x="29" y="105"/>
                      <a:pt x="25" y="106"/>
                    </a:cubicBezTo>
                    <a:cubicBezTo>
                      <a:pt x="18" y="108"/>
                      <a:pt x="9" y="110"/>
                      <a:pt x="1" y="112"/>
                    </a:cubicBezTo>
                    <a:cubicBezTo>
                      <a:pt x="1" y="107"/>
                      <a:pt x="1" y="102"/>
                      <a:pt x="0" y="98"/>
                    </a:cubicBezTo>
                    <a:cubicBezTo>
                      <a:pt x="13" y="96"/>
                      <a:pt x="26" y="94"/>
                      <a:pt x="38" y="91"/>
                    </a:cubicBezTo>
                    <a:cubicBezTo>
                      <a:pt x="74" y="85"/>
                      <a:pt x="112" y="92"/>
                      <a:pt x="148" y="82"/>
                    </a:cubicBezTo>
                    <a:cubicBezTo>
                      <a:pt x="139" y="59"/>
                      <a:pt x="129" y="36"/>
                      <a:pt x="125" y="11"/>
                    </a:cubicBezTo>
                    <a:cubicBezTo>
                      <a:pt x="125" y="10"/>
                      <a:pt x="125" y="10"/>
                      <a:pt x="125" y="9"/>
                    </a:cubicBezTo>
                    <a:cubicBezTo>
                      <a:pt x="123" y="4"/>
                      <a:pt x="129" y="0"/>
                      <a:pt x="133" y="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8">
                <a:extLst>
                  <a:ext uri="{FF2B5EF4-FFF2-40B4-BE49-F238E27FC236}">
                    <a16:creationId xmlns:a16="http://schemas.microsoft.com/office/drawing/2014/main" id="{6FF8C38F-64E7-4F79-8184-043327A992D8}"/>
                  </a:ext>
                </a:extLst>
              </p:cNvPr>
              <p:cNvSpPr>
                <a:spLocks/>
              </p:cNvSpPr>
              <p:nvPr/>
            </p:nvSpPr>
            <p:spPr bwMode="auto">
              <a:xfrm>
                <a:off x="8068692" y="3461326"/>
                <a:ext cx="1006665" cy="1394815"/>
              </a:xfrm>
              <a:custGeom>
                <a:avLst/>
                <a:gdLst>
                  <a:gd name="T0" fmla="*/ 134 w 324"/>
                  <a:gd name="T1" fmla="*/ 438 h 448"/>
                  <a:gd name="T2" fmla="*/ 133 w 324"/>
                  <a:gd name="T3" fmla="*/ 418 h 448"/>
                  <a:gd name="T4" fmla="*/ 21 w 324"/>
                  <a:gd name="T5" fmla="*/ 311 h 448"/>
                  <a:gd name="T6" fmla="*/ 12 w 324"/>
                  <a:gd name="T7" fmla="*/ 240 h 448"/>
                  <a:gd name="T8" fmla="*/ 23 w 324"/>
                  <a:gd name="T9" fmla="*/ 243 h 448"/>
                  <a:gd name="T10" fmla="*/ 35 w 324"/>
                  <a:gd name="T11" fmla="*/ 287 h 448"/>
                  <a:gd name="T12" fmla="*/ 235 w 324"/>
                  <a:gd name="T13" fmla="*/ 366 h 448"/>
                  <a:gd name="T14" fmla="*/ 270 w 324"/>
                  <a:gd name="T15" fmla="*/ 183 h 448"/>
                  <a:gd name="T16" fmla="*/ 106 w 324"/>
                  <a:gd name="T17" fmla="*/ 150 h 448"/>
                  <a:gd name="T18" fmla="*/ 53 w 324"/>
                  <a:gd name="T19" fmla="*/ 174 h 448"/>
                  <a:gd name="T20" fmla="*/ 29 w 324"/>
                  <a:gd name="T21" fmla="*/ 179 h 448"/>
                  <a:gd name="T22" fmla="*/ 68 w 324"/>
                  <a:gd name="T23" fmla="*/ 124 h 448"/>
                  <a:gd name="T24" fmla="*/ 176 w 324"/>
                  <a:gd name="T25" fmla="*/ 84 h 448"/>
                  <a:gd name="T26" fmla="*/ 249 w 324"/>
                  <a:gd name="T27" fmla="*/ 30 h 448"/>
                  <a:gd name="T28" fmla="*/ 258 w 324"/>
                  <a:gd name="T29" fmla="*/ 3 h 448"/>
                  <a:gd name="T30" fmla="*/ 264 w 324"/>
                  <a:gd name="T31" fmla="*/ 7 h 448"/>
                  <a:gd name="T32" fmla="*/ 257 w 324"/>
                  <a:gd name="T33" fmla="*/ 28 h 448"/>
                  <a:gd name="T34" fmla="*/ 280 w 324"/>
                  <a:gd name="T35" fmla="*/ 17 h 448"/>
                  <a:gd name="T36" fmla="*/ 287 w 324"/>
                  <a:gd name="T37" fmla="*/ 19 h 448"/>
                  <a:gd name="T38" fmla="*/ 262 w 324"/>
                  <a:gd name="T39" fmla="*/ 35 h 448"/>
                  <a:gd name="T40" fmla="*/ 282 w 324"/>
                  <a:gd name="T41" fmla="*/ 51 h 448"/>
                  <a:gd name="T42" fmla="*/ 275 w 324"/>
                  <a:gd name="T43" fmla="*/ 56 h 448"/>
                  <a:gd name="T44" fmla="*/ 252 w 324"/>
                  <a:gd name="T45" fmla="*/ 40 h 448"/>
                  <a:gd name="T46" fmla="*/ 97 w 324"/>
                  <a:gd name="T47" fmla="*/ 127 h 448"/>
                  <a:gd name="T48" fmla="*/ 201 w 324"/>
                  <a:gd name="T49" fmla="*/ 146 h 448"/>
                  <a:gd name="T50" fmla="*/ 318 w 324"/>
                  <a:gd name="T51" fmla="*/ 175 h 448"/>
                  <a:gd name="T52" fmla="*/ 312 w 324"/>
                  <a:gd name="T53" fmla="*/ 203 h 448"/>
                  <a:gd name="T54" fmla="*/ 301 w 324"/>
                  <a:gd name="T55" fmla="*/ 225 h 448"/>
                  <a:gd name="T56" fmla="*/ 294 w 324"/>
                  <a:gd name="T57" fmla="*/ 263 h 448"/>
                  <a:gd name="T58" fmla="*/ 283 w 324"/>
                  <a:gd name="T59" fmla="*/ 293 h 448"/>
                  <a:gd name="T60" fmla="*/ 285 w 324"/>
                  <a:gd name="T61" fmla="*/ 294 h 448"/>
                  <a:gd name="T62" fmla="*/ 273 w 324"/>
                  <a:gd name="T63" fmla="*/ 310 h 448"/>
                  <a:gd name="T64" fmla="*/ 269 w 324"/>
                  <a:gd name="T65" fmla="*/ 329 h 448"/>
                  <a:gd name="T66" fmla="*/ 251 w 324"/>
                  <a:gd name="T67" fmla="*/ 376 h 448"/>
                  <a:gd name="T68" fmla="*/ 250 w 324"/>
                  <a:gd name="T69" fmla="*/ 377 h 448"/>
                  <a:gd name="T70" fmla="*/ 231 w 324"/>
                  <a:gd name="T71" fmla="*/ 384 h 448"/>
                  <a:gd name="T72" fmla="*/ 34 w 324"/>
                  <a:gd name="T73" fmla="*/ 306 h 448"/>
                  <a:gd name="T74" fmla="*/ 138 w 324"/>
                  <a:gd name="T75" fmla="*/ 407 h 448"/>
                  <a:gd name="T76" fmla="*/ 143 w 324"/>
                  <a:gd name="T77" fmla="*/ 405 h 448"/>
                  <a:gd name="T78" fmla="*/ 161 w 324"/>
                  <a:gd name="T79" fmla="*/ 399 h 448"/>
                  <a:gd name="T80" fmla="*/ 168 w 324"/>
                  <a:gd name="T81" fmla="*/ 397 h 448"/>
                  <a:gd name="T82" fmla="*/ 167 w 324"/>
                  <a:gd name="T83" fmla="*/ 405 h 448"/>
                  <a:gd name="T84" fmla="*/ 149 w 324"/>
                  <a:gd name="T85" fmla="*/ 416 h 448"/>
                  <a:gd name="T86" fmla="*/ 159 w 324"/>
                  <a:gd name="T87" fmla="*/ 424 h 448"/>
                  <a:gd name="T88" fmla="*/ 160 w 324"/>
                  <a:gd name="T89" fmla="*/ 433 h 448"/>
                  <a:gd name="T90" fmla="*/ 152 w 324"/>
                  <a:gd name="T91" fmla="*/ 432 h 448"/>
                  <a:gd name="T92" fmla="*/ 142 w 324"/>
                  <a:gd name="T93" fmla="*/ 425 h 448"/>
                  <a:gd name="T94" fmla="*/ 141 w 324"/>
                  <a:gd name="T95" fmla="*/ 442 h 448"/>
                  <a:gd name="T96" fmla="*/ 134 w 324"/>
                  <a:gd name="T97"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 h="448">
                    <a:moveTo>
                      <a:pt x="134" y="438"/>
                    </a:moveTo>
                    <a:cubicBezTo>
                      <a:pt x="134" y="425"/>
                      <a:pt x="133" y="426"/>
                      <a:pt x="133" y="418"/>
                    </a:cubicBezTo>
                    <a:cubicBezTo>
                      <a:pt x="73" y="412"/>
                      <a:pt x="66" y="339"/>
                      <a:pt x="21" y="311"/>
                    </a:cubicBezTo>
                    <a:cubicBezTo>
                      <a:pt x="20" y="311"/>
                      <a:pt x="0" y="292"/>
                      <a:pt x="12" y="240"/>
                    </a:cubicBezTo>
                    <a:cubicBezTo>
                      <a:pt x="14" y="233"/>
                      <a:pt x="25" y="236"/>
                      <a:pt x="23" y="243"/>
                    </a:cubicBezTo>
                    <a:cubicBezTo>
                      <a:pt x="20" y="260"/>
                      <a:pt x="23" y="273"/>
                      <a:pt x="35" y="287"/>
                    </a:cubicBezTo>
                    <a:cubicBezTo>
                      <a:pt x="52" y="287"/>
                      <a:pt x="169" y="324"/>
                      <a:pt x="235" y="366"/>
                    </a:cubicBezTo>
                    <a:cubicBezTo>
                      <a:pt x="259" y="302"/>
                      <a:pt x="260" y="251"/>
                      <a:pt x="270" y="183"/>
                    </a:cubicBezTo>
                    <a:cubicBezTo>
                      <a:pt x="260" y="185"/>
                      <a:pt x="119" y="153"/>
                      <a:pt x="106" y="150"/>
                    </a:cubicBezTo>
                    <a:cubicBezTo>
                      <a:pt x="101" y="149"/>
                      <a:pt x="65" y="148"/>
                      <a:pt x="53" y="174"/>
                    </a:cubicBezTo>
                    <a:cubicBezTo>
                      <a:pt x="51" y="177"/>
                      <a:pt x="35" y="184"/>
                      <a:pt x="29" y="179"/>
                    </a:cubicBezTo>
                    <a:cubicBezTo>
                      <a:pt x="29" y="179"/>
                      <a:pt x="43" y="138"/>
                      <a:pt x="68" y="124"/>
                    </a:cubicBezTo>
                    <a:cubicBezTo>
                      <a:pt x="93" y="109"/>
                      <a:pt x="135" y="111"/>
                      <a:pt x="176" y="84"/>
                    </a:cubicBezTo>
                    <a:cubicBezTo>
                      <a:pt x="200" y="69"/>
                      <a:pt x="249" y="33"/>
                      <a:pt x="249" y="30"/>
                    </a:cubicBezTo>
                    <a:cubicBezTo>
                      <a:pt x="252" y="18"/>
                      <a:pt x="253" y="15"/>
                      <a:pt x="258" y="3"/>
                    </a:cubicBezTo>
                    <a:cubicBezTo>
                      <a:pt x="260" y="0"/>
                      <a:pt x="265" y="2"/>
                      <a:pt x="264" y="7"/>
                    </a:cubicBezTo>
                    <a:cubicBezTo>
                      <a:pt x="263" y="18"/>
                      <a:pt x="261" y="19"/>
                      <a:pt x="257" y="28"/>
                    </a:cubicBezTo>
                    <a:cubicBezTo>
                      <a:pt x="271" y="26"/>
                      <a:pt x="272" y="25"/>
                      <a:pt x="280" y="17"/>
                    </a:cubicBezTo>
                    <a:cubicBezTo>
                      <a:pt x="282" y="15"/>
                      <a:pt x="291" y="13"/>
                      <a:pt x="287" y="19"/>
                    </a:cubicBezTo>
                    <a:cubicBezTo>
                      <a:pt x="278" y="31"/>
                      <a:pt x="274" y="33"/>
                      <a:pt x="262" y="35"/>
                    </a:cubicBezTo>
                    <a:cubicBezTo>
                      <a:pt x="267" y="38"/>
                      <a:pt x="278" y="46"/>
                      <a:pt x="282" y="51"/>
                    </a:cubicBezTo>
                    <a:cubicBezTo>
                      <a:pt x="286" y="57"/>
                      <a:pt x="277" y="60"/>
                      <a:pt x="275" y="56"/>
                    </a:cubicBezTo>
                    <a:cubicBezTo>
                      <a:pt x="270" y="48"/>
                      <a:pt x="261" y="44"/>
                      <a:pt x="252" y="40"/>
                    </a:cubicBezTo>
                    <a:cubicBezTo>
                      <a:pt x="206" y="86"/>
                      <a:pt x="154" y="113"/>
                      <a:pt x="97" y="127"/>
                    </a:cubicBezTo>
                    <a:cubicBezTo>
                      <a:pt x="132" y="134"/>
                      <a:pt x="165" y="144"/>
                      <a:pt x="201" y="146"/>
                    </a:cubicBezTo>
                    <a:cubicBezTo>
                      <a:pt x="241" y="148"/>
                      <a:pt x="324" y="141"/>
                      <a:pt x="318" y="175"/>
                    </a:cubicBezTo>
                    <a:cubicBezTo>
                      <a:pt x="316" y="184"/>
                      <a:pt x="314" y="193"/>
                      <a:pt x="312" y="203"/>
                    </a:cubicBezTo>
                    <a:cubicBezTo>
                      <a:pt x="308" y="210"/>
                      <a:pt x="304" y="217"/>
                      <a:pt x="301" y="225"/>
                    </a:cubicBezTo>
                    <a:cubicBezTo>
                      <a:pt x="300" y="227"/>
                      <a:pt x="288" y="259"/>
                      <a:pt x="294" y="263"/>
                    </a:cubicBezTo>
                    <a:cubicBezTo>
                      <a:pt x="291" y="273"/>
                      <a:pt x="287" y="283"/>
                      <a:pt x="283" y="293"/>
                    </a:cubicBezTo>
                    <a:cubicBezTo>
                      <a:pt x="284" y="293"/>
                      <a:pt x="284" y="293"/>
                      <a:pt x="285" y="294"/>
                    </a:cubicBezTo>
                    <a:cubicBezTo>
                      <a:pt x="279" y="298"/>
                      <a:pt x="275" y="304"/>
                      <a:pt x="273" y="310"/>
                    </a:cubicBezTo>
                    <a:cubicBezTo>
                      <a:pt x="270" y="315"/>
                      <a:pt x="269" y="322"/>
                      <a:pt x="269" y="329"/>
                    </a:cubicBezTo>
                    <a:cubicBezTo>
                      <a:pt x="263" y="344"/>
                      <a:pt x="256" y="360"/>
                      <a:pt x="251" y="376"/>
                    </a:cubicBezTo>
                    <a:cubicBezTo>
                      <a:pt x="251" y="376"/>
                      <a:pt x="250" y="377"/>
                      <a:pt x="250" y="377"/>
                    </a:cubicBezTo>
                    <a:cubicBezTo>
                      <a:pt x="250" y="383"/>
                      <a:pt x="240" y="393"/>
                      <a:pt x="231" y="384"/>
                    </a:cubicBezTo>
                    <a:cubicBezTo>
                      <a:pt x="170" y="339"/>
                      <a:pt x="104" y="332"/>
                      <a:pt x="34" y="306"/>
                    </a:cubicBezTo>
                    <a:cubicBezTo>
                      <a:pt x="75" y="334"/>
                      <a:pt x="92" y="409"/>
                      <a:pt x="138" y="407"/>
                    </a:cubicBezTo>
                    <a:cubicBezTo>
                      <a:pt x="138" y="407"/>
                      <a:pt x="141" y="405"/>
                      <a:pt x="143" y="405"/>
                    </a:cubicBezTo>
                    <a:cubicBezTo>
                      <a:pt x="150" y="405"/>
                      <a:pt x="157" y="404"/>
                      <a:pt x="161" y="399"/>
                    </a:cubicBezTo>
                    <a:cubicBezTo>
                      <a:pt x="163" y="396"/>
                      <a:pt x="165" y="395"/>
                      <a:pt x="168" y="397"/>
                    </a:cubicBezTo>
                    <a:cubicBezTo>
                      <a:pt x="170" y="400"/>
                      <a:pt x="169" y="403"/>
                      <a:pt x="167" y="405"/>
                    </a:cubicBezTo>
                    <a:cubicBezTo>
                      <a:pt x="163" y="411"/>
                      <a:pt x="156" y="414"/>
                      <a:pt x="149" y="416"/>
                    </a:cubicBezTo>
                    <a:cubicBezTo>
                      <a:pt x="152" y="419"/>
                      <a:pt x="155" y="421"/>
                      <a:pt x="159" y="424"/>
                    </a:cubicBezTo>
                    <a:cubicBezTo>
                      <a:pt x="161" y="426"/>
                      <a:pt x="162" y="431"/>
                      <a:pt x="160" y="433"/>
                    </a:cubicBezTo>
                    <a:cubicBezTo>
                      <a:pt x="158" y="436"/>
                      <a:pt x="155" y="434"/>
                      <a:pt x="152" y="432"/>
                    </a:cubicBezTo>
                    <a:cubicBezTo>
                      <a:pt x="150" y="430"/>
                      <a:pt x="144" y="428"/>
                      <a:pt x="142" y="425"/>
                    </a:cubicBezTo>
                    <a:cubicBezTo>
                      <a:pt x="143" y="431"/>
                      <a:pt x="143" y="434"/>
                      <a:pt x="141" y="442"/>
                    </a:cubicBezTo>
                    <a:cubicBezTo>
                      <a:pt x="139" y="448"/>
                      <a:pt x="134" y="442"/>
                      <a:pt x="134" y="438"/>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99">
                <a:extLst>
                  <a:ext uri="{FF2B5EF4-FFF2-40B4-BE49-F238E27FC236}">
                    <a16:creationId xmlns:a16="http://schemas.microsoft.com/office/drawing/2014/main" id="{2CD19BB1-6217-42F0-859D-5D12BD413B0C}"/>
                  </a:ext>
                </a:extLst>
              </p:cNvPr>
              <p:cNvSpPr>
                <a:spLocks/>
              </p:cNvSpPr>
              <p:nvPr/>
            </p:nvSpPr>
            <p:spPr bwMode="auto">
              <a:xfrm>
                <a:off x="8071848" y="3828963"/>
                <a:ext cx="951441" cy="612204"/>
              </a:xfrm>
              <a:custGeom>
                <a:avLst/>
                <a:gdLst>
                  <a:gd name="T0" fmla="*/ 14 w 306"/>
                  <a:gd name="T1" fmla="*/ 106 h 197"/>
                  <a:gd name="T2" fmla="*/ 22 w 306"/>
                  <a:gd name="T3" fmla="*/ 94 h 197"/>
                  <a:gd name="T4" fmla="*/ 25 w 306"/>
                  <a:gd name="T5" fmla="*/ 77 h 197"/>
                  <a:gd name="T6" fmla="*/ 62 w 306"/>
                  <a:gd name="T7" fmla="*/ 34 h 197"/>
                  <a:gd name="T8" fmla="*/ 290 w 306"/>
                  <a:gd name="T9" fmla="*/ 30 h 197"/>
                  <a:gd name="T10" fmla="*/ 243 w 306"/>
                  <a:gd name="T11" fmla="*/ 98 h 197"/>
                  <a:gd name="T12" fmla="*/ 104 w 306"/>
                  <a:gd name="T13" fmla="*/ 85 h 197"/>
                  <a:gd name="T14" fmla="*/ 239 w 306"/>
                  <a:gd name="T15" fmla="*/ 121 h 197"/>
                  <a:gd name="T16" fmla="*/ 193 w 306"/>
                  <a:gd name="T17" fmla="*/ 188 h 197"/>
                  <a:gd name="T18" fmla="*/ 15 w 306"/>
                  <a:gd name="T19" fmla="*/ 141 h 197"/>
                  <a:gd name="T20" fmla="*/ 14 w 306"/>
                  <a:gd name="T21"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6" h="197">
                    <a:moveTo>
                      <a:pt x="14" y="106"/>
                    </a:moveTo>
                    <a:cubicBezTo>
                      <a:pt x="16" y="103"/>
                      <a:pt x="18" y="99"/>
                      <a:pt x="22" y="94"/>
                    </a:cubicBezTo>
                    <a:cubicBezTo>
                      <a:pt x="21" y="89"/>
                      <a:pt x="23" y="82"/>
                      <a:pt x="25" y="77"/>
                    </a:cubicBezTo>
                    <a:cubicBezTo>
                      <a:pt x="32" y="62"/>
                      <a:pt x="45" y="39"/>
                      <a:pt x="62" y="34"/>
                    </a:cubicBezTo>
                    <a:cubicBezTo>
                      <a:pt x="136" y="10"/>
                      <a:pt x="217" y="0"/>
                      <a:pt x="290" y="30"/>
                    </a:cubicBezTo>
                    <a:cubicBezTo>
                      <a:pt x="306" y="37"/>
                      <a:pt x="266" y="108"/>
                      <a:pt x="243" y="98"/>
                    </a:cubicBezTo>
                    <a:cubicBezTo>
                      <a:pt x="199" y="80"/>
                      <a:pt x="151" y="78"/>
                      <a:pt x="104" y="85"/>
                    </a:cubicBezTo>
                    <a:cubicBezTo>
                      <a:pt x="150" y="96"/>
                      <a:pt x="195" y="105"/>
                      <a:pt x="239" y="121"/>
                    </a:cubicBezTo>
                    <a:cubicBezTo>
                      <a:pt x="258" y="128"/>
                      <a:pt x="218" y="197"/>
                      <a:pt x="193" y="188"/>
                    </a:cubicBezTo>
                    <a:cubicBezTo>
                      <a:pt x="135" y="167"/>
                      <a:pt x="74" y="158"/>
                      <a:pt x="15" y="141"/>
                    </a:cubicBezTo>
                    <a:cubicBezTo>
                      <a:pt x="0" y="136"/>
                      <a:pt x="9" y="115"/>
                      <a:pt x="14" y="10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0">
                <a:extLst>
                  <a:ext uri="{FF2B5EF4-FFF2-40B4-BE49-F238E27FC236}">
                    <a16:creationId xmlns:a16="http://schemas.microsoft.com/office/drawing/2014/main" id="{7D9EC8E6-6094-4ED1-B034-5FBD25CB641D}"/>
                  </a:ext>
                </a:extLst>
              </p:cNvPr>
              <p:cNvSpPr>
                <a:spLocks/>
              </p:cNvSpPr>
              <p:nvPr/>
            </p:nvSpPr>
            <p:spPr bwMode="auto">
              <a:xfrm>
                <a:off x="8103404" y="3959925"/>
                <a:ext cx="990887" cy="612204"/>
              </a:xfrm>
              <a:custGeom>
                <a:avLst/>
                <a:gdLst>
                  <a:gd name="T0" fmla="*/ 5 w 319"/>
                  <a:gd name="T1" fmla="*/ 99 h 197"/>
                  <a:gd name="T2" fmla="*/ 34 w 319"/>
                  <a:gd name="T3" fmla="*/ 94 h 197"/>
                  <a:gd name="T4" fmla="*/ 38 w 319"/>
                  <a:gd name="T5" fmla="*/ 77 h 197"/>
                  <a:gd name="T6" fmla="*/ 75 w 319"/>
                  <a:gd name="T7" fmla="*/ 34 h 197"/>
                  <a:gd name="T8" fmla="*/ 303 w 319"/>
                  <a:gd name="T9" fmla="*/ 30 h 197"/>
                  <a:gd name="T10" fmla="*/ 231 w 319"/>
                  <a:gd name="T11" fmla="*/ 127 h 197"/>
                  <a:gd name="T12" fmla="*/ 117 w 319"/>
                  <a:gd name="T13" fmla="*/ 84 h 197"/>
                  <a:gd name="T14" fmla="*/ 252 w 319"/>
                  <a:gd name="T15" fmla="*/ 121 h 197"/>
                  <a:gd name="T16" fmla="*/ 206 w 319"/>
                  <a:gd name="T17" fmla="*/ 188 h 197"/>
                  <a:gd name="T18" fmla="*/ 28 w 319"/>
                  <a:gd name="T19" fmla="*/ 140 h 197"/>
                  <a:gd name="T20" fmla="*/ 5 w 319"/>
                  <a:gd name="T21" fmla="*/ 9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197">
                    <a:moveTo>
                      <a:pt x="5" y="99"/>
                    </a:moveTo>
                    <a:cubicBezTo>
                      <a:pt x="7" y="96"/>
                      <a:pt x="31" y="98"/>
                      <a:pt x="34" y="94"/>
                    </a:cubicBezTo>
                    <a:cubicBezTo>
                      <a:pt x="34" y="88"/>
                      <a:pt x="36" y="81"/>
                      <a:pt x="38" y="77"/>
                    </a:cubicBezTo>
                    <a:cubicBezTo>
                      <a:pt x="44" y="62"/>
                      <a:pt x="58" y="39"/>
                      <a:pt x="75" y="34"/>
                    </a:cubicBezTo>
                    <a:cubicBezTo>
                      <a:pt x="148" y="10"/>
                      <a:pt x="229" y="0"/>
                      <a:pt x="303" y="30"/>
                    </a:cubicBezTo>
                    <a:cubicBezTo>
                      <a:pt x="319" y="37"/>
                      <a:pt x="254" y="136"/>
                      <a:pt x="231" y="127"/>
                    </a:cubicBezTo>
                    <a:cubicBezTo>
                      <a:pt x="187" y="109"/>
                      <a:pt x="164" y="77"/>
                      <a:pt x="117" y="84"/>
                    </a:cubicBezTo>
                    <a:cubicBezTo>
                      <a:pt x="162" y="95"/>
                      <a:pt x="208" y="105"/>
                      <a:pt x="252" y="121"/>
                    </a:cubicBezTo>
                    <a:cubicBezTo>
                      <a:pt x="271" y="127"/>
                      <a:pt x="231" y="197"/>
                      <a:pt x="206" y="188"/>
                    </a:cubicBezTo>
                    <a:cubicBezTo>
                      <a:pt x="148" y="167"/>
                      <a:pt x="87" y="157"/>
                      <a:pt x="28" y="140"/>
                    </a:cubicBezTo>
                    <a:cubicBezTo>
                      <a:pt x="13" y="136"/>
                      <a:pt x="0" y="109"/>
                      <a:pt x="5" y="9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1">
                <a:extLst>
                  <a:ext uri="{FF2B5EF4-FFF2-40B4-BE49-F238E27FC236}">
                    <a16:creationId xmlns:a16="http://schemas.microsoft.com/office/drawing/2014/main" id="{8B378375-C574-4756-BC8B-5BE077837909}"/>
                  </a:ext>
                </a:extLst>
              </p:cNvPr>
              <p:cNvSpPr>
                <a:spLocks/>
              </p:cNvSpPr>
              <p:nvPr/>
            </p:nvSpPr>
            <p:spPr bwMode="auto">
              <a:xfrm>
                <a:off x="7133029" y="3406100"/>
                <a:ext cx="1025599" cy="1038222"/>
              </a:xfrm>
              <a:custGeom>
                <a:avLst/>
                <a:gdLst>
                  <a:gd name="T0" fmla="*/ 74 w 330"/>
                  <a:gd name="T1" fmla="*/ 287 h 334"/>
                  <a:gd name="T2" fmla="*/ 51 w 330"/>
                  <a:gd name="T3" fmla="*/ 79 h 334"/>
                  <a:gd name="T4" fmla="*/ 230 w 330"/>
                  <a:gd name="T5" fmla="*/ 27 h 334"/>
                  <a:gd name="T6" fmla="*/ 230 w 330"/>
                  <a:gd name="T7" fmla="*/ 18 h 334"/>
                  <a:gd name="T8" fmla="*/ 253 w 330"/>
                  <a:gd name="T9" fmla="*/ 18 h 334"/>
                  <a:gd name="T10" fmla="*/ 267 w 330"/>
                  <a:gd name="T11" fmla="*/ 38 h 334"/>
                  <a:gd name="T12" fmla="*/ 259 w 330"/>
                  <a:gd name="T13" fmla="*/ 45 h 334"/>
                  <a:gd name="T14" fmla="*/ 280 w 330"/>
                  <a:gd name="T15" fmla="*/ 250 h 334"/>
                  <a:gd name="T16" fmla="*/ 74 w 330"/>
                  <a:gd name="T17" fmla="*/ 28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34">
                    <a:moveTo>
                      <a:pt x="74" y="287"/>
                    </a:moveTo>
                    <a:cubicBezTo>
                      <a:pt x="11" y="240"/>
                      <a:pt x="0" y="147"/>
                      <a:pt x="51" y="79"/>
                    </a:cubicBezTo>
                    <a:cubicBezTo>
                      <a:pt x="94" y="21"/>
                      <a:pt x="170" y="0"/>
                      <a:pt x="230" y="27"/>
                    </a:cubicBezTo>
                    <a:cubicBezTo>
                      <a:pt x="229" y="23"/>
                      <a:pt x="229" y="20"/>
                      <a:pt x="230" y="18"/>
                    </a:cubicBezTo>
                    <a:cubicBezTo>
                      <a:pt x="233" y="10"/>
                      <a:pt x="243" y="14"/>
                      <a:pt x="253" y="18"/>
                    </a:cubicBezTo>
                    <a:cubicBezTo>
                      <a:pt x="263" y="21"/>
                      <a:pt x="270" y="30"/>
                      <a:pt x="267" y="38"/>
                    </a:cubicBezTo>
                    <a:cubicBezTo>
                      <a:pt x="266" y="41"/>
                      <a:pt x="263" y="43"/>
                      <a:pt x="259" y="45"/>
                    </a:cubicBezTo>
                    <a:cubicBezTo>
                      <a:pt x="320" y="92"/>
                      <a:pt x="330" y="183"/>
                      <a:pt x="280" y="250"/>
                    </a:cubicBezTo>
                    <a:cubicBezTo>
                      <a:pt x="230" y="318"/>
                      <a:pt x="138" y="334"/>
                      <a:pt x="74"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2">
                <a:extLst>
                  <a:ext uri="{FF2B5EF4-FFF2-40B4-BE49-F238E27FC236}">
                    <a16:creationId xmlns:a16="http://schemas.microsoft.com/office/drawing/2014/main" id="{D6CBFFD6-079D-4AC7-8AE2-E80308D89964}"/>
                  </a:ext>
                </a:extLst>
              </p:cNvPr>
              <p:cNvSpPr>
                <a:spLocks/>
              </p:cNvSpPr>
              <p:nvPr/>
            </p:nvSpPr>
            <p:spPr bwMode="auto">
              <a:xfrm>
                <a:off x="7683698" y="3451858"/>
                <a:ext cx="353437" cy="220898"/>
              </a:xfrm>
              <a:custGeom>
                <a:avLst/>
                <a:gdLst>
                  <a:gd name="T0" fmla="*/ 65 w 114"/>
                  <a:gd name="T1" fmla="*/ 21 h 71"/>
                  <a:gd name="T2" fmla="*/ 37 w 114"/>
                  <a:gd name="T3" fmla="*/ 57 h 71"/>
                  <a:gd name="T4" fmla="*/ 65 w 114"/>
                  <a:gd name="T5" fmla="*/ 21 h 71"/>
                </a:gdLst>
                <a:ahLst/>
                <a:cxnLst>
                  <a:cxn ang="0">
                    <a:pos x="T0" y="T1"/>
                  </a:cxn>
                  <a:cxn ang="0">
                    <a:pos x="T2" y="T3"/>
                  </a:cxn>
                  <a:cxn ang="0">
                    <a:pos x="T4" y="T5"/>
                  </a:cxn>
                </a:cxnLst>
                <a:rect l="0" t="0" r="r" b="b"/>
                <a:pathLst>
                  <a:path w="114" h="71">
                    <a:moveTo>
                      <a:pt x="65" y="21"/>
                    </a:moveTo>
                    <a:cubicBezTo>
                      <a:pt x="114" y="64"/>
                      <a:pt x="55" y="71"/>
                      <a:pt x="37" y="57"/>
                    </a:cubicBezTo>
                    <a:cubicBezTo>
                      <a:pt x="0" y="29"/>
                      <a:pt x="40" y="0"/>
                      <a:pt x="65" y="21"/>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3">
                <a:extLst>
                  <a:ext uri="{FF2B5EF4-FFF2-40B4-BE49-F238E27FC236}">
                    <a16:creationId xmlns:a16="http://schemas.microsoft.com/office/drawing/2014/main" id="{FBCE626C-B039-4557-8187-8B43E6180095}"/>
                  </a:ext>
                </a:extLst>
              </p:cNvPr>
              <p:cNvSpPr>
                <a:spLocks/>
              </p:cNvSpPr>
              <p:nvPr/>
            </p:nvSpPr>
            <p:spPr bwMode="auto">
              <a:xfrm>
                <a:off x="7322371" y="4098775"/>
                <a:ext cx="336082" cy="242988"/>
              </a:xfrm>
              <a:custGeom>
                <a:avLst/>
                <a:gdLst>
                  <a:gd name="T0" fmla="*/ 69 w 108"/>
                  <a:gd name="T1" fmla="*/ 26 h 78"/>
                  <a:gd name="T2" fmla="*/ 30 w 108"/>
                  <a:gd name="T3" fmla="*/ 59 h 78"/>
                  <a:gd name="T4" fmla="*/ 69 w 108"/>
                  <a:gd name="T5" fmla="*/ 26 h 78"/>
                </a:gdLst>
                <a:ahLst/>
                <a:cxnLst>
                  <a:cxn ang="0">
                    <a:pos x="T0" y="T1"/>
                  </a:cxn>
                  <a:cxn ang="0">
                    <a:pos x="T2" y="T3"/>
                  </a:cxn>
                  <a:cxn ang="0">
                    <a:pos x="T4" y="T5"/>
                  </a:cxn>
                </a:cxnLst>
                <a:rect l="0" t="0" r="r" b="b"/>
                <a:pathLst>
                  <a:path w="108" h="78">
                    <a:moveTo>
                      <a:pt x="69" y="26"/>
                    </a:moveTo>
                    <a:cubicBezTo>
                      <a:pt x="108" y="78"/>
                      <a:pt x="44" y="76"/>
                      <a:pt x="30" y="59"/>
                    </a:cubicBezTo>
                    <a:cubicBezTo>
                      <a:pt x="0" y="23"/>
                      <a:pt x="49" y="0"/>
                      <a:pt x="69" y="26"/>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4">
                <a:extLst>
                  <a:ext uri="{FF2B5EF4-FFF2-40B4-BE49-F238E27FC236}">
                    <a16:creationId xmlns:a16="http://schemas.microsoft.com/office/drawing/2014/main" id="{286E31E9-18D2-4EEA-87E5-48E6B51F3542}"/>
                  </a:ext>
                </a:extLst>
              </p:cNvPr>
              <p:cNvSpPr>
                <a:spLocks/>
              </p:cNvSpPr>
              <p:nvPr/>
            </p:nvSpPr>
            <p:spPr bwMode="auto">
              <a:xfrm>
                <a:off x="7630051" y="3486571"/>
                <a:ext cx="127806" cy="121494"/>
              </a:xfrm>
              <a:custGeom>
                <a:avLst/>
                <a:gdLst>
                  <a:gd name="T0" fmla="*/ 30 w 41"/>
                  <a:gd name="T1" fmla="*/ 3 h 39"/>
                  <a:gd name="T2" fmla="*/ 1 w 41"/>
                  <a:gd name="T3" fmla="*/ 25 h 39"/>
                  <a:gd name="T4" fmla="*/ 21 w 41"/>
                  <a:gd name="T5" fmla="*/ 26 h 39"/>
                  <a:gd name="T6" fmla="*/ 30 w 41"/>
                  <a:gd name="T7" fmla="*/ 3 h 39"/>
                </a:gdLst>
                <a:ahLst/>
                <a:cxnLst>
                  <a:cxn ang="0">
                    <a:pos x="T0" y="T1"/>
                  </a:cxn>
                  <a:cxn ang="0">
                    <a:pos x="T2" y="T3"/>
                  </a:cxn>
                  <a:cxn ang="0">
                    <a:pos x="T4" y="T5"/>
                  </a:cxn>
                  <a:cxn ang="0">
                    <a:pos x="T6" y="T7"/>
                  </a:cxn>
                </a:cxnLst>
                <a:rect l="0" t="0" r="r" b="b"/>
                <a:pathLst>
                  <a:path w="41" h="39">
                    <a:moveTo>
                      <a:pt x="30" y="3"/>
                    </a:moveTo>
                    <a:cubicBezTo>
                      <a:pt x="19" y="0"/>
                      <a:pt x="3" y="4"/>
                      <a:pt x="1" y="25"/>
                    </a:cubicBezTo>
                    <a:cubicBezTo>
                      <a:pt x="0" y="39"/>
                      <a:pt x="16" y="29"/>
                      <a:pt x="21" y="26"/>
                    </a:cubicBezTo>
                    <a:cubicBezTo>
                      <a:pt x="33" y="19"/>
                      <a:pt x="41" y="7"/>
                      <a:pt x="30" y="3"/>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105">
                <a:extLst>
                  <a:ext uri="{FF2B5EF4-FFF2-40B4-BE49-F238E27FC236}">
                    <a16:creationId xmlns:a16="http://schemas.microsoft.com/office/drawing/2014/main" id="{69B59C13-37E3-4B9F-B612-01DABB0EF7A2}"/>
                  </a:ext>
                </a:extLst>
              </p:cNvPr>
              <p:cNvSpPr>
                <a:spLocks/>
              </p:cNvSpPr>
              <p:nvPr/>
            </p:nvSpPr>
            <p:spPr bwMode="auto">
              <a:xfrm>
                <a:off x="7402841" y="3745338"/>
                <a:ext cx="59958" cy="93092"/>
              </a:xfrm>
              <a:custGeom>
                <a:avLst/>
                <a:gdLst>
                  <a:gd name="T0" fmla="*/ 17 w 19"/>
                  <a:gd name="T1" fmla="*/ 2 h 30"/>
                  <a:gd name="T2" fmla="*/ 4 w 19"/>
                  <a:gd name="T3" fmla="*/ 13 h 30"/>
                  <a:gd name="T4" fmla="*/ 7 w 19"/>
                  <a:gd name="T5" fmla="*/ 28 h 30"/>
                  <a:gd name="T6" fmla="*/ 17 w 19"/>
                  <a:gd name="T7" fmla="*/ 2 h 30"/>
                </a:gdLst>
                <a:ahLst/>
                <a:cxnLst>
                  <a:cxn ang="0">
                    <a:pos x="T0" y="T1"/>
                  </a:cxn>
                  <a:cxn ang="0">
                    <a:pos x="T2" y="T3"/>
                  </a:cxn>
                  <a:cxn ang="0">
                    <a:pos x="T4" y="T5"/>
                  </a:cxn>
                  <a:cxn ang="0">
                    <a:pos x="T6" y="T7"/>
                  </a:cxn>
                </a:cxnLst>
                <a:rect l="0" t="0" r="r" b="b"/>
                <a:pathLst>
                  <a:path w="19" h="30">
                    <a:moveTo>
                      <a:pt x="17" y="2"/>
                    </a:moveTo>
                    <a:cubicBezTo>
                      <a:pt x="9" y="0"/>
                      <a:pt x="6" y="8"/>
                      <a:pt x="4" y="13"/>
                    </a:cubicBezTo>
                    <a:cubicBezTo>
                      <a:pt x="0" y="23"/>
                      <a:pt x="3" y="30"/>
                      <a:pt x="7" y="28"/>
                    </a:cubicBezTo>
                    <a:cubicBezTo>
                      <a:pt x="14" y="24"/>
                      <a:pt x="19" y="3"/>
                      <a:pt x="17" y="2"/>
                    </a:cubicBezTo>
                    <a:close/>
                  </a:path>
                </a:pathLst>
              </a:custGeom>
              <a:solidFill>
                <a:srgbClr val="FFD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06">
                <a:extLst>
                  <a:ext uri="{FF2B5EF4-FFF2-40B4-BE49-F238E27FC236}">
                    <a16:creationId xmlns:a16="http://schemas.microsoft.com/office/drawing/2014/main" id="{573F46E1-6D2C-40AB-8558-0BA902E69042}"/>
                  </a:ext>
                </a:extLst>
              </p:cNvPr>
              <p:cNvSpPr>
                <a:spLocks/>
              </p:cNvSpPr>
              <p:nvPr/>
            </p:nvSpPr>
            <p:spPr bwMode="auto">
              <a:xfrm>
                <a:off x="7290814" y="4053017"/>
                <a:ext cx="99405" cy="160940"/>
              </a:xfrm>
              <a:custGeom>
                <a:avLst/>
                <a:gdLst>
                  <a:gd name="T0" fmla="*/ 14 w 32"/>
                  <a:gd name="T1" fmla="*/ 44 h 52"/>
                  <a:gd name="T2" fmla="*/ 29 w 32"/>
                  <a:gd name="T3" fmla="*/ 25 h 52"/>
                  <a:gd name="T4" fmla="*/ 17 w 32"/>
                  <a:gd name="T5" fmla="*/ 7 h 52"/>
                  <a:gd name="T6" fmla="*/ 14 w 32"/>
                  <a:gd name="T7" fmla="*/ 44 h 52"/>
                </a:gdLst>
                <a:ahLst/>
                <a:cxnLst>
                  <a:cxn ang="0">
                    <a:pos x="T0" y="T1"/>
                  </a:cxn>
                  <a:cxn ang="0">
                    <a:pos x="T2" y="T3"/>
                  </a:cxn>
                  <a:cxn ang="0">
                    <a:pos x="T4" y="T5"/>
                  </a:cxn>
                  <a:cxn ang="0">
                    <a:pos x="T6" y="T7"/>
                  </a:cxn>
                </a:cxnLst>
                <a:rect l="0" t="0" r="r" b="b"/>
                <a:pathLst>
                  <a:path w="32" h="52">
                    <a:moveTo>
                      <a:pt x="14" y="44"/>
                    </a:moveTo>
                    <a:cubicBezTo>
                      <a:pt x="26" y="52"/>
                      <a:pt x="28" y="31"/>
                      <a:pt x="29" y="25"/>
                    </a:cubicBezTo>
                    <a:cubicBezTo>
                      <a:pt x="32" y="12"/>
                      <a:pt x="24" y="0"/>
                      <a:pt x="17" y="7"/>
                    </a:cubicBezTo>
                    <a:cubicBezTo>
                      <a:pt x="0" y="24"/>
                      <a:pt x="8" y="40"/>
                      <a:pt x="14" y="44"/>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07">
                <a:extLst>
                  <a:ext uri="{FF2B5EF4-FFF2-40B4-BE49-F238E27FC236}">
                    <a16:creationId xmlns:a16="http://schemas.microsoft.com/office/drawing/2014/main" id="{24F7534D-9359-4C34-BBEC-EECDDBF1ACDF}"/>
                  </a:ext>
                </a:extLst>
              </p:cNvPr>
              <p:cNvSpPr>
                <a:spLocks/>
              </p:cNvSpPr>
              <p:nvPr/>
            </p:nvSpPr>
            <p:spPr bwMode="auto">
              <a:xfrm>
                <a:off x="7133029" y="3368232"/>
                <a:ext cx="1016132" cy="1184961"/>
              </a:xfrm>
              <a:custGeom>
                <a:avLst/>
                <a:gdLst>
                  <a:gd name="T0" fmla="*/ 63 w 327"/>
                  <a:gd name="T1" fmla="*/ 313 h 381"/>
                  <a:gd name="T2" fmla="*/ 65 w 327"/>
                  <a:gd name="T3" fmla="*/ 315 h 381"/>
                  <a:gd name="T4" fmla="*/ 41 w 327"/>
                  <a:gd name="T5" fmla="*/ 292 h 381"/>
                  <a:gd name="T6" fmla="*/ 8 w 327"/>
                  <a:gd name="T7" fmla="*/ 179 h 381"/>
                  <a:gd name="T8" fmla="*/ 42 w 327"/>
                  <a:gd name="T9" fmla="*/ 73 h 381"/>
                  <a:gd name="T10" fmla="*/ 21 w 327"/>
                  <a:gd name="T11" fmla="*/ 219 h 381"/>
                  <a:gd name="T12" fmla="*/ 102 w 327"/>
                  <a:gd name="T13" fmla="*/ 307 h 381"/>
                  <a:gd name="T14" fmla="*/ 273 w 327"/>
                  <a:gd name="T15" fmla="*/ 269 h 381"/>
                  <a:gd name="T16" fmla="*/ 295 w 327"/>
                  <a:gd name="T17" fmla="*/ 102 h 381"/>
                  <a:gd name="T18" fmla="*/ 295 w 327"/>
                  <a:gd name="T19" fmla="*/ 104 h 381"/>
                  <a:gd name="T20" fmla="*/ 262 w 327"/>
                  <a:gd name="T21" fmla="*/ 58 h 381"/>
                  <a:gd name="T22" fmla="*/ 257 w 327"/>
                  <a:gd name="T23" fmla="*/ 59 h 381"/>
                  <a:gd name="T24" fmla="*/ 261 w 327"/>
                  <a:gd name="T25" fmla="*/ 57 h 381"/>
                  <a:gd name="T26" fmla="*/ 261 w 327"/>
                  <a:gd name="T27" fmla="*/ 57 h 381"/>
                  <a:gd name="T28" fmla="*/ 263 w 327"/>
                  <a:gd name="T29" fmla="*/ 54 h 381"/>
                  <a:gd name="T30" fmla="*/ 265 w 327"/>
                  <a:gd name="T31" fmla="*/ 51 h 381"/>
                  <a:gd name="T32" fmla="*/ 265 w 327"/>
                  <a:gd name="T33" fmla="*/ 51 h 381"/>
                  <a:gd name="T34" fmla="*/ 256 w 327"/>
                  <a:gd name="T35" fmla="*/ 29 h 381"/>
                  <a:gd name="T36" fmla="*/ 230 w 327"/>
                  <a:gd name="T37" fmla="*/ 30 h 381"/>
                  <a:gd name="T38" fmla="*/ 228 w 327"/>
                  <a:gd name="T39" fmla="*/ 38 h 381"/>
                  <a:gd name="T40" fmla="*/ 227 w 327"/>
                  <a:gd name="T41" fmla="*/ 35 h 381"/>
                  <a:gd name="T42" fmla="*/ 208 w 327"/>
                  <a:gd name="T43" fmla="*/ 28 h 381"/>
                  <a:gd name="T44" fmla="*/ 208 w 327"/>
                  <a:gd name="T45" fmla="*/ 29 h 381"/>
                  <a:gd name="T46" fmla="*/ 71 w 327"/>
                  <a:gd name="T47" fmla="*/ 56 h 381"/>
                  <a:gd name="T48" fmla="*/ 204 w 327"/>
                  <a:gd name="T49" fmla="*/ 20 h 381"/>
                  <a:gd name="T50" fmla="*/ 227 w 327"/>
                  <a:gd name="T51" fmla="*/ 27 h 381"/>
                  <a:gd name="T52" fmla="*/ 229 w 327"/>
                  <a:gd name="T53" fmla="*/ 23 h 381"/>
                  <a:gd name="T54" fmla="*/ 259 w 327"/>
                  <a:gd name="T55" fmla="*/ 25 h 381"/>
                  <a:gd name="T56" fmla="*/ 269 w 327"/>
                  <a:gd name="T57" fmla="*/ 54 h 381"/>
                  <a:gd name="T58" fmla="*/ 269 w 327"/>
                  <a:gd name="T59" fmla="*/ 54 h 381"/>
                  <a:gd name="T60" fmla="*/ 291 w 327"/>
                  <a:gd name="T61" fmla="*/ 80 h 381"/>
                  <a:gd name="T62" fmla="*/ 279 w 327"/>
                  <a:gd name="T63" fmla="*/ 285 h 381"/>
                  <a:gd name="T64" fmla="*/ 78 w 327"/>
                  <a:gd name="T65" fmla="*/ 316 h 381"/>
                  <a:gd name="T66" fmla="*/ 200 w 327"/>
                  <a:gd name="T67" fmla="*/ 346 h 381"/>
                  <a:gd name="T68" fmla="*/ 63 w 327"/>
                  <a:gd name="T69" fmla="*/ 3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381">
                    <a:moveTo>
                      <a:pt x="63" y="313"/>
                    </a:moveTo>
                    <a:cubicBezTo>
                      <a:pt x="64" y="314"/>
                      <a:pt x="64" y="314"/>
                      <a:pt x="65" y="315"/>
                    </a:cubicBezTo>
                    <a:cubicBezTo>
                      <a:pt x="64" y="314"/>
                      <a:pt x="52" y="304"/>
                      <a:pt x="41" y="292"/>
                    </a:cubicBezTo>
                    <a:cubicBezTo>
                      <a:pt x="10" y="255"/>
                      <a:pt x="0" y="208"/>
                      <a:pt x="8" y="179"/>
                    </a:cubicBezTo>
                    <a:cubicBezTo>
                      <a:pt x="11" y="118"/>
                      <a:pt x="44" y="70"/>
                      <a:pt x="42" y="73"/>
                    </a:cubicBezTo>
                    <a:cubicBezTo>
                      <a:pt x="0" y="160"/>
                      <a:pt x="15" y="185"/>
                      <a:pt x="21" y="219"/>
                    </a:cubicBezTo>
                    <a:cubicBezTo>
                      <a:pt x="28" y="254"/>
                      <a:pt x="74" y="293"/>
                      <a:pt x="102" y="307"/>
                    </a:cubicBezTo>
                    <a:cubicBezTo>
                      <a:pt x="182" y="347"/>
                      <a:pt x="240" y="307"/>
                      <a:pt x="273" y="269"/>
                    </a:cubicBezTo>
                    <a:cubicBezTo>
                      <a:pt x="308" y="226"/>
                      <a:pt x="315" y="157"/>
                      <a:pt x="295" y="102"/>
                    </a:cubicBezTo>
                    <a:cubicBezTo>
                      <a:pt x="295" y="103"/>
                      <a:pt x="295" y="103"/>
                      <a:pt x="295" y="104"/>
                    </a:cubicBezTo>
                    <a:cubicBezTo>
                      <a:pt x="288" y="89"/>
                      <a:pt x="278" y="73"/>
                      <a:pt x="262" y="58"/>
                    </a:cubicBezTo>
                    <a:cubicBezTo>
                      <a:pt x="261" y="59"/>
                      <a:pt x="259" y="59"/>
                      <a:pt x="257" y="59"/>
                    </a:cubicBezTo>
                    <a:cubicBezTo>
                      <a:pt x="258" y="58"/>
                      <a:pt x="260" y="58"/>
                      <a:pt x="261" y="57"/>
                    </a:cubicBezTo>
                    <a:cubicBezTo>
                      <a:pt x="261" y="57"/>
                      <a:pt x="261" y="57"/>
                      <a:pt x="261" y="57"/>
                    </a:cubicBezTo>
                    <a:cubicBezTo>
                      <a:pt x="262" y="56"/>
                      <a:pt x="262" y="55"/>
                      <a:pt x="263" y="54"/>
                    </a:cubicBezTo>
                    <a:cubicBezTo>
                      <a:pt x="264" y="53"/>
                      <a:pt x="264" y="52"/>
                      <a:pt x="265" y="51"/>
                    </a:cubicBezTo>
                    <a:cubicBezTo>
                      <a:pt x="265" y="51"/>
                      <a:pt x="265" y="51"/>
                      <a:pt x="265" y="51"/>
                    </a:cubicBezTo>
                    <a:cubicBezTo>
                      <a:pt x="268" y="44"/>
                      <a:pt x="264" y="35"/>
                      <a:pt x="256" y="29"/>
                    </a:cubicBezTo>
                    <a:cubicBezTo>
                      <a:pt x="247" y="22"/>
                      <a:pt x="236" y="23"/>
                      <a:pt x="230" y="30"/>
                    </a:cubicBezTo>
                    <a:cubicBezTo>
                      <a:pt x="229" y="32"/>
                      <a:pt x="228" y="35"/>
                      <a:pt x="228" y="38"/>
                    </a:cubicBezTo>
                    <a:cubicBezTo>
                      <a:pt x="227" y="37"/>
                      <a:pt x="227" y="36"/>
                      <a:pt x="227" y="35"/>
                    </a:cubicBezTo>
                    <a:cubicBezTo>
                      <a:pt x="220" y="33"/>
                      <a:pt x="214" y="30"/>
                      <a:pt x="208" y="28"/>
                    </a:cubicBezTo>
                    <a:cubicBezTo>
                      <a:pt x="208" y="29"/>
                      <a:pt x="208" y="29"/>
                      <a:pt x="208" y="29"/>
                    </a:cubicBezTo>
                    <a:cubicBezTo>
                      <a:pt x="116" y="3"/>
                      <a:pt x="71" y="56"/>
                      <a:pt x="71" y="56"/>
                    </a:cubicBezTo>
                    <a:cubicBezTo>
                      <a:pt x="71" y="56"/>
                      <a:pt x="101" y="0"/>
                      <a:pt x="204" y="20"/>
                    </a:cubicBezTo>
                    <a:cubicBezTo>
                      <a:pt x="212" y="22"/>
                      <a:pt x="220" y="24"/>
                      <a:pt x="227" y="27"/>
                    </a:cubicBezTo>
                    <a:cubicBezTo>
                      <a:pt x="227" y="26"/>
                      <a:pt x="228" y="25"/>
                      <a:pt x="229" y="23"/>
                    </a:cubicBezTo>
                    <a:cubicBezTo>
                      <a:pt x="234" y="16"/>
                      <a:pt x="248" y="17"/>
                      <a:pt x="259" y="25"/>
                    </a:cubicBezTo>
                    <a:cubicBezTo>
                      <a:pt x="270" y="33"/>
                      <a:pt x="275" y="46"/>
                      <a:pt x="269" y="54"/>
                    </a:cubicBezTo>
                    <a:cubicBezTo>
                      <a:pt x="269" y="54"/>
                      <a:pt x="269" y="54"/>
                      <a:pt x="269" y="54"/>
                    </a:cubicBezTo>
                    <a:cubicBezTo>
                      <a:pt x="280" y="65"/>
                      <a:pt x="288" y="74"/>
                      <a:pt x="291" y="80"/>
                    </a:cubicBezTo>
                    <a:cubicBezTo>
                      <a:pt x="327" y="143"/>
                      <a:pt x="324" y="227"/>
                      <a:pt x="279" y="285"/>
                    </a:cubicBezTo>
                    <a:cubicBezTo>
                      <a:pt x="213" y="368"/>
                      <a:pt x="125" y="340"/>
                      <a:pt x="78" y="316"/>
                    </a:cubicBezTo>
                    <a:cubicBezTo>
                      <a:pt x="134" y="362"/>
                      <a:pt x="199" y="347"/>
                      <a:pt x="200" y="346"/>
                    </a:cubicBezTo>
                    <a:cubicBezTo>
                      <a:pt x="198" y="350"/>
                      <a:pt x="145" y="381"/>
                      <a:pt x="63" y="313"/>
                    </a:cubicBezTo>
                    <a:close/>
                  </a:path>
                </a:pathLst>
              </a:custGeom>
              <a:solidFill>
                <a:srgbClr val="A44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08">
                <a:extLst>
                  <a:ext uri="{FF2B5EF4-FFF2-40B4-BE49-F238E27FC236}">
                    <a16:creationId xmlns:a16="http://schemas.microsoft.com/office/drawing/2014/main" id="{940931AB-81E4-46A0-B52C-A366CDFC82EA}"/>
                  </a:ext>
                </a:extLst>
              </p:cNvPr>
              <p:cNvSpPr>
                <a:spLocks noEditPoints="1"/>
              </p:cNvSpPr>
              <p:nvPr/>
            </p:nvSpPr>
            <p:spPr bwMode="auto">
              <a:xfrm>
                <a:off x="7114095" y="3358765"/>
                <a:ext cx="621671" cy="703719"/>
              </a:xfrm>
              <a:custGeom>
                <a:avLst/>
                <a:gdLst>
                  <a:gd name="T0" fmla="*/ 91 w 200"/>
                  <a:gd name="T1" fmla="*/ 44 h 226"/>
                  <a:gd name="T2" fmla="*/ 107 w 200"/>
                  <a:gd name="T3" fmla="*/ 34 h 226"/>
                  <a:gd name="T4" fmla="*/ 200 w 200"/>
                  <a:gd name="T5" fmla="*/ 11 h 226"/>
                  <a:gd name="T6" fmla="*/ 91 w 200"/>
                  <a:gd name="T7" fmla="*/ 44 h 226"/>
                  <a:gd name="T8" fmla="*/ 102 w 200"/>
                  <a:gd name="T9" fmla="*/ 52 h 226"/>
                  <a:gd name="T10" fmla="*/ 33 w 200"/>
                  <a:gd name="T11" fmla="*/ 118 h 226"/>
                  <a:gd name="T12" fmla="*/ 35 w 200"/>
                  <a:gd name="T13" fmla="*/ 101 h 226"/>
                  <a:gd name="T14" fmla="*/ 21 w 200"/>
                  <a:gd name="T15" fmla="*/ 140 h 226"/>
                  <a:gd name="T16" fmla="*/ 18 w 200"/>
                  <a:gd name="T17" fmla="*/ 166 h 226"/>
                  <a:gd name="T18" fmla="*/ 11 w 200"/>
                  <a:gd name="T19" fmla="*/ 155 h 226"/>
                  <a:gd name="T20" fmla="*/ 13 w 200"/>
                  <a:gd name="T21" fmla="*/ 170 h 226"/>
                  <a:gd name="T22" fmla="*/ 0 w 200"/>
                  <a:gd name="T23" fmla="*/ 166 h 226"/>
                  <a:gd name="T24" fmla="*/ 19 w 200"/>
                  <a:gd name="T25" fmla="*/ 186 h 226"/>
                  <a:gd name="T26" fmla="*/ 18 w 200"/>
                  <a:gd name="T27" fmla="*/ 178 h 226"/>
                  <a:gd name="T28" fmla="*/ 19 w 200"/>
                  <a:gd name="T29" fmla="*/ 177 h 226"/>
                  <a:gd name="T30" fmla="*/ 59 w 200"/>
                  <a:gd name="T31" fmla="*/ 226 h 226"/>
                  <a:gd name="T32" fmla="*/ 35 w 200"/>
                  <a:gd name="T33" fmla="*/ 189 h 226"/>
                  <a:gd name="T34" fmla="*/ 71 w 200"/>
                  <a:gd name="T35" fmla="*/ 144 h 226"/>
                  <a:gd name="T36" fmla="*/ 37 w 200"/>
                  <a:gd name="T37" fmla="*/ 146 h 226"/>
                  <a:gd name="T38" fmla="*/ 101 w 200"/>
                  <a:gd name="T39" fmla="*/ 67 h 226"/>
                  <a:gd name="T40" fmla="*/ 42 w 200"/>
                  <a:gd name="T41" fmla="*/ 119 h 226"/>
                  <a:gd name="T42" fmla="*/ 102 w 200"/>
                  <a:gd name="T43" fmla="*/ 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226">
                    <a:moveTo>
                      <a:pt x="91" y="44"/>
                    </a:moveTo>
                    <a:cubicBezTo>
                      <a:pt x="107" y="34"/>
                      <a:pt x="107" y="34"/>
                      <a:pt x="107" y="34"/>
                    </a:cubicBezTo>
                    <a:cubicBezTo>
                      <a:pt x="107" y="34"/>
                      <a:pt x="160" y="10"/>
                      <a:pt x="200" y="11"/>
                    </a:cubicBezTo>
                    <a:cubicBezTo>
                      <a:pt x="200" y="11"/>
                      <a:pt x="125" y="0"/>
                      <a:pt x="91" y="44"/>
                    </a:cubicBezTo>
                    <a:close/>
                    <a:moveTo>
                      <a:pt x="102" y="52"/>
                    </a:moveTo>
                    <a:cubicBezTo>
                      <a:pt x="102" y="52"/>
                      <a:pt x="74" y="63"/>
                      <a:pt x="33" y="118"/>
                    </a:cubicBezTo>
                    <a:cubicBezTo>
                      <a:pt x="34" y="108"/>
                      <a:pt x="35" y="101"/>
                      <a:pt x="35" y="101"/>
                    </a:cubicBezTo>
                    <a:cubicBezTo>
                      <a:pt x="21" y="140"/>
                      <a:pt x="21" y="140"/>
                      <a:pt x="21" y="140"/>
                    </a:cubicBezTo>
                    <a:cubicBezTo>
                      <a:pt x="19" y="150"/>
                      <a:pt x="18" y="158"/>
                      <a:pt x="18" y="166"/>
                    </a:cubicBezTo>
                    <a:cubicBezTo>
                      <a:pt x="17" y="165"/>
                      <a:pt x="14" y="162"/>
                      <a:pt x="11" y="155"/>
                    </a:cubicBezTo>
                    <a:cubicBezTo>
                      <a:pt x="11" y="155"/>
                      <a:pt x="12" y="163"/>
                      <a:pt x="13" y="170"/>
                    </a:cubicBezTo>
                    <a:cubicBezTo>
                      <a:pt x="10" y="171"/>
                      <a:pt x="5" y="170"/>
                      <a:pt x="0" y="166"/>
                    </a:cubicBezTo>
                    <a:cubicBezTo>
                      <a:pt x="0" y="166"/>
                      <a:pt x="10" y="192"/>
                      <a:pt x="19" y="186"/>
                    </a:cubicBezTo>
                    <a:cubicBezTo>
                      <a:pt x="18" y="178"/>
                      <a:pt x="18" y="178"/>
                      <a:pt x="18" y="178"/>
                    </a:cubicBezTo>
                    <a:cubicBezTo>
                      <a:pt x="19" y="177"/>
                      <a:pt x="19" y="177"/>
                      <a:pt x="19" y="177"/>
                    </a:cubicBezTo>
                    <a:cubicBezTo>
                      <a:pt x="22" y="226"/>
                      <a:pt x="59" y="226"/>
                      <a:pt x="59" y="226"/>
                    </a:cubicBezTo>
                    <a:cubicBezTo>
                      <a:pt x="46" y="222"/>
                      <a:pt x="38" y="207"/>
                      <a:pt x="35" y="189"/>
                    </a:cubicBezTo>
                    <a:cubicBezTo>
                      <a:pt x="57" y="194"/>
                      <a:pt x="71" y="144"/>
                      <a:pt x="71" y="144"/>
                    </a:cubicBezTo>
                    <a:cubicBezTo>
                      <a:pt x="61" y="166"/>
                      <a:pt x="44" y="152"/>
                      <a:pt x="37" y="146"/>
                    </a:cubicBezTo>
                    <a:cubicBezTo>
                      <a:pt x="46" y="124"/>
                      <a:pt x="64" y="93"/>
                      <a:pt x="101" y="67"/>
                    </a:cubicBezTo>
                    <a:cubicBezTo>
                      <a:pt x="101" y="67"/>
                      <a:pt x="78" y="76"/>
                      <a:pt x="42" y="119"/>
                    </a:cubicBezTo>
                    <a:cubicBezTo>
                      <a:pt x="52" y="100"/>
                      <a:pt x="70" y="75"/>
                      <a:pt x="102" y="5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9">
                <a:extLst>
                  <a:ext uri="{FF2B5EF4-FFF2-40B4-BE49-F238E27FC236}">
                    <a16:creationId xmlns:a16="http://schemas.microsoft.com/office/drawing/2014/main" id="{83C618BA-4B9F-4F04-9046-32D701DD272B}"/>
                  </a:ext>
                </a:extLst>
              </p:cNvPr>
              <p:cNvSpPr>
                <a:spLocks/>
              </p:cNvSpPr>
              <p:nvPr/>
            </p:nvSpPr>
            <p:spPr bwMode="auto">
              <a:xfrm>
                <a:off x="7658452" y="3881032"/>
                <a:ext cx="241411" cy="230365"/>
              </a:xfrm>
              <a:custGeom>
                <a:avLst/>
                <a:gdLst>
                  <a:gd name="T0" fmla="*/ 6 w 78"/>
                  <a:gd name="T1" fmla="*/ 31 h 74"/>
                  <a:gd name="T2" fmla="*/ 28 w 78"/>
                  <a:gd name="T3" fmla="*/ 0 h 74"/>
                  <a:gd name="T4" fmla="*/ 71 w 78"/>
                  <a:gd name="T5" fmla="*/ 39 h 74"/>
                  <a:gd name="T6" fmla="*/ 6 w 78"/>
                  <a:gd name="T7" fmla="*/ 31 h 74"/>
                </a:gdLst>
                <a:ahLst/>
                <a:cxnLst>
                  <a:cxn ang="0">
                    <a:pos x="T0" y="T1"/>
                  </a:cxn>
                  <a:cxn ang="0">
                    <a:pos x="T2" y="T3"/>
                  </a:cxn>
                  <a:cxn ang="0">
                    <a:pos x="T4" y="T5"/>
                  </a:cxn>
                  <a:cxn ang="0">
                    <a:pos x="T6" y="T7"/>
                  </a:cxn>
                </a:cxnLst>
                <a:rect l="0" t="0" r="r" b="b"/>
                <a:pathLst>
                  <a:path w="78" h="74">
                    <a:moveTo>
                      <a:pt x="6" y="31"/>
                    </a:moveTo>
                    <a:cubicBezTo>
                      <a:pt x="0" y="1"/>
                      <a:pt x="17" y="0"/>
                      <a:pt x="28" y="0"/>
                    </a:cubicBezTo>
                    <a:cubicBezTo>
                      <a:pt x="53" y="0"/>
                      <a:pt x="78" y="29"/>
                      <a:pt x="71" y="39"/>
                    </a:cubicBezTo>
                    <a:cubicBezTo>
                      <a:pt x="45" y="74"/>
                      <a:pt x="8" y="41"/>
                      <a:pt x="6" y="31"/>
                    </a:cubicBezTo>
                    <a:close/>
                  </a:path>
                </a:pathLst>
              </a:custGeom>
              <a:solidFill>
                <a:srgbClr val="CE5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0">
                <a:extLst>
                  <a:ext uri="{FF2B5EF4-FFF2-40B4-BE49-F238E27FC236}">
                    <a16:creationId xmlns:a16="http://schemas.microsoft.com/office/drawing/2014/main" id="{16487F07-2A0D-4775-A2B2-5C74158EC030}"/>
                  </a:ext>
                </a:extLst>
              </p:cNvPr>
              <p:cNvSpPr>
                <a:spLocks noEditPoints="1"/>
              </p:cNvSpPr>
              <p:nvPr/>
            </p:nvSpPr>
            <p:spPr bwMode="auto">
              <a:xfrm>
                <a:off x="8892327" y="4056173"/>
                <a:ext cx="301369" cy="556979"/>
              </a:xfrm>
              <a:custGeom>
                <a:avLst/>
                <a:gdLst>
                  <a:gd name="T0" fmla="*/ 30 w 97"/>
                  <a:gd name="T1" fmla="*/ 72 h 179"/>
                  <a:gd name="T2" fmla="*/ 61 w 97"/>
                  <a:gd name="T3" fmla="*/ 76 h 179"/>
                  <a:gd name="T4" fmla="*/ 71 w 97"/>
                  <a:gd name="T5" fmla="*/ 68 h 179"/>
                  <a:gd name="T6" fmla="*/ 83 w 97"/>
                  <a:gd name="T7" fmla="*/ 43 h 179"/>
                  <a:gd name="T8" fmla="*/ 90 w 97"/>
                  <a:gd name="T9" fmla="*/ 4 h 179"/>
                  <a:gd name="T10" fmla="*/ 58 w 97"/>
                  <a:gd name="T11" fmla="*/ 1 h 179"/>
                  <a:gd name="T12" fmla="*/ 49 w 97"/>
                  <a:gd name="T13" fmla="*/ 9 h 179"/>
                  <a:gd name="T14" fmla="*/ 36 w 97"/>
                  <a:gd name="T15" fmla="*/ 34 h 179"/>
                  <a:gd name="T16" fmla="*/ 30 w 97"/>
                  <a:gd name="T17" fmla="*/ 72 h 179"/>
                  <a:gd name="T18" fmla="*/ 65 w 97"/>
                  <a:gd name="T19" fmla="*/ 171 h 179"/>
                  <a:gd name="T20" fmla="*/ 85 w 97"/>
                  <a:gd name="T21" fmla="*/ 128 h 179"/>
                  <a:gd name="T22" fmla="*/ 44 w 97"/>
                  <a:gd name="T23" fmla="*/ 94 h 179"/>
                  <a:gd name="T24" fmla="*/ 8 w 97"/>
                  <a:gd name="T25" fmla="*/ 119 h 179"/>
                  <a:gd name="T26" fmla="*/ 16 w 97"/>
                  <a:gd name="T27" fmla="*/ 154 h 179"/>
                  <a:gd name="T28" fmla="*/ 25 w 97"/>
                  <a:gd name="T29" fmla="*/ 156 h 179"/>
                  <a:gd name="T30" fmla="*/ 26 w 97"/>
                  <a:gd name="T31" fmla="*/ 156 h 179"/>
                  <a:gd name="T32" fmla="*/ 29 w 97"/>
                  <a:gd name="T33" fmla="*/ 158 h 179"/>
                  <a:gd name="T34" fmla="*/ 32 w 97"/>
                  <a:gd name="T35" fmla="*/ 160 h 179"/>
                  <a:gd name="T36" fmla="*/ 32 w 97"/>
                  <a:gd name="T37" fmla="*/ 160 h 179"/>
                  <a:gd name="T38" fmla="*/ 34 w 97"/>
                  <a:gd name="T39" fmla="*/ 163 h 179"/>
                  <a:gd name="T40" fmla="*/ 34 w 97"/>
                  <a:gd name="T41" fmla="*/ 163 h 179"/>
                  <a:gd name="T42" fmla="*/ 65 w 97"/>
                  <a:gd name="T43"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9">
                    <a:moveTo>
                      <a:pt x="30" y="72"/>
                    </a:moveTo>
                    <a:cubicBezTo>
                      <a:pt x="40" y="74"/>
                      <a:pt x="51" y="75"/>
                      <a:pt x="61" y="76"/>
                    </a:cubicBezTo>
                    <a:cubicBezTo>
                      <a:pt x="66" y="76"/>
                      <a:pt x="69" y="70"/>
                      <a:pt x="71" y="68"/>
                    </a:cubicBezTo>
                    <a:cubicBezTo>
                      <a:pt x="76" y="60"/>
                      <a:pt x="80" y="52"/>
                      <a:pt x="83" y="43"/>
                    </a:cubicBezTo>
                    <a:cubicBezTo>
                      <a:pt x="84" y="41"/>
                      <a:pt x="97" y="5"/>
                      <a:pt x="90" y="4"/>
                    </a:cubicBezTo>
                    <a:cubicBezTo>
                      <a:pt x="79" y="3"/>
                      <a:pt x="69" y="2"/>
                      <a:pt x="58" y="1"/>
                    </a:cubicBezTo>
                    <a:cubicBezTo>
                      <a:pt x="54" y="0"/>
                      <a:pt x="50" y="6"/>
                      <a:pt x="49" y="9"/>
                    </a:cubicBezTo>
                    <a:cubicBezTo>
                      <a:pt x="44" y="17"/>
                      <a:pt x="40" y="25"/>
                      <a:pt x="36" y="34"/>
                    </a:cubicBezTo>
                    <a:cubicBezTo>
                      <a:pt x="35" y="36"/>
                      <a:pt x="22" y="72"/>
                      <a:pt x="30" y="72"/>
                    </a:cubicBezTo>
                    <a:close/>
                    <a:moveTo>
                      <a:pt x="65" y="171"/>
                    </a:moveTo>
                    <a:cubicBezTo>
                      <a:pt x="77" y="162"/>
                      <a:pt x="89" y="144"/>
                      <a:pt x="85" y="128"/>
                    </a:cubicBezTo>
                    <a:cubicBezTo>
                      <a:pt x="79" y="109"/>
                      <a:pt x="64" y="97"/>
                      <a:pt x="44" y="94"/>
                    </a:cubicBezTo>
                    <a:cubicBezTo>
                      <a:pt x="28" y="92"/>
                      <a:pt x="14" y="106"/>
                      <a:pt x="8" y="119"/>
                    </a:cubicBezTo>
                    <a:cubicBezTo>
                      <a:pt x="3" y="129"/>
                      <a:pt x="0" y="152"/>
                      <a:pt x="16" y="154"/>
                    </a:cubicBezTo>
                    <a:cubicBezTo>
                      <a:pt x="19" y="154"/>
                      <a:pt x="22" y="155"/>
                      <a:pt x="25" y="156"/>
                    </a:cubicBezTo>
                    <a:cubicBezTo>
                      <a:pt x="25" y="156"/>
                      <a:pt x="25" y="156"/>
                      <a:pt x="26" y="156"/>
                    </a:cubicBezTo>
                    <a:cubicBezTo>
                      <a:pt x="27" y="157"/>
                      <a:pt x="28" y="157"/>
                      <a:pt x="29" y="158"/>
                    </a:cubicBezTo>
                    <a:cubicBezTo>
                      <a:pt x="30" y="159"/>
                      <a:pt x="31" y="159"/>
                      <a:pt x="32" y="160"/>
                    </a:cubicBezTo>
                    <a:cubicBezTo>
                      <a:pt x="32" y="160"/>
                      <a:pt x="32" y="160"/>
                      <a:pt x="32" y="160"/>
                    </a:cubicBezTo>
                    <a:cubicBezTo>
                      <a:pt x="33" y="161"/>
                      <a:pt x="33" y="162"/>
                      <a:pt x="34" y="163"/>
                    </a:cubicBezTo>
                    <a:cubicBezTo>
                      <a:pt x="34" y="163"/>
                      <a:pt x="34" y="163"/>
                      <a:pt x="34" y="163"/>
                    </a:cubicBezTo>
                    <a:cubicBezTo>
                      <a:pt x="38" y="179"/>
                      <a:pt x="54" y="178"/>
                      <a:pt x="65" y="17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11">
                <a:extLst>
                  <a:ext uri="{FF2B5EF4-FFF2-40B4-BE49-F238E27FC236}">
                    <a16:creationId xmlns:a16="http://schemas.microsoft.com/office/drawing/2014/main" id="{9F064843-A668-4321-BDDD-8805FCF9A3F6}"/>
                  </a:ext>
                </a:extLst>
              </p:cNvPr>
              <p:cNvSpPr>
                <a:spLocks/>
              </p:cNvSpPr>
              <p:nvPr/>
            </p:nvSpPr>
            <p:spPr bwMode="auto">
              <a:xfrm>
                <a:off x="8606737" y="1091402"/>
                <a:ext cx="366060" cy="564869"/>
              </a:xfrm>
              <a:custGeom>
                <a:avLst/>
                <a:gdLst>
                  <a:gd name="T0" fmla="*/ 28 w 118"/>
                  <a:gd name="T1" fmla="*/ 12 h 182"/>
                  <a:gd name="T2" fmla="*/ 30 w 118"/>
                  <a:gd name="T3" fmla="*/ 13 h 182"/>
                  <a:gd name="T4" fmla="*/ 100 w 118"/>
                  <a:gd name="T5" fmla="*/ 51 h 182"/>
                  <a:gd name="T6" fmla="*/ 24 w 118"/>
                  <a:gd name="T7" fmla="*/ 139 h 182"/>
                  <a:gd name="T8" fmla="*/ 0 w 118"/>
                  <a:gd name="T9" fmla="*/ 172 h 182"/>
                  <a:gd name="T10" fmla="*/ 10 w 118"/>
                  <a:gd name="T11" fmla="*/ 182 h 182"/>
                  <a:gd name="T12" fmla="*/ 25 w 118"/>
                  <a:gd name="T13" fmla="*/ 160 h 182"/>
                  <a:gd name="T14" fmla="*/ 32 w 118"/>
                  <a:gd name="T15" fmla="*/ 149 h 182"/>
                  <a:gd name="T16" fmla="*/ 111 w 118"/>
                  <a:gd name="T17" fmla="*/ 56 h 182"/>
                  <a:gd name="T18" fmla="*/ 112 w 118"/>
                  <a:gd name="T19" fmla="*/ 54 h 182"/>
                  <a:gd name="T20" fmla="*/ 114 w 118"/>
                  <a:gd name="T21" fmla="*/ 43 h 182"/>
                  <a:gd name="T22" fmla="*/ 106 w 118"/>
                  <a:gd name="T23" fmla="*/ 36 h 182"/>
                  <a:gd name="T24" fmla="*/ 103 w 118"/>
                  <a:gd name="T25" fmla="*/ 34 h 182"/>
                  <a:gd name="T26" fmla="*/ 103 w 118"/>
                  <a:gd name="T27" fmla="*/ 34 h 182"/>
                  <a:gd name="T28" fmla="*/ 51 w 118"/>
                  <a:gd name="T29" fmla="*/ 3 h 182"/>
                  <a:gd name="T30" fmla="*/ 37 w 118"/>
                  <a:gd name="T31" fmla="*/ 0 h 182"/>
                  <a:gd name="T32" fmla="*/ 30 w 118"/>
                  <a:gd name="T33" fmla="*/ 0 h 182"/>
                  <a:gd name="T34" fmla="*/ 28 w 118"/>
                  <a:gd name="T35" fmla="*/ 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82">
                    <a:moveTo>
                      <a:pt x="28" y="12"/>
                    </a:moveTo>
                    <a:cubicBezTo>
                      <a:pt x="29" y="12"/>
                      <a:pt x="29" y="13"/>
                      <a:pt x="30" y="13"/>
                    </a:cubicBezTo>
                    <a:cubicBezTo>
                      <a:pt x="51" y="29"/>
                      <a:pt x="76" y="40"/>
                      <a:pt x="100" y="51"/>
                    </a:cubicBezTo>
                    <a:cubicBezTo>
                      <a:pt x="81" y="85"/>
                      <a:pt x="47" y="107"/>
                      <a:pt x="24" y="139"/>
                    </a:cubicBezTo>
                    <a:cubicBezTo>
                      <a:pt x="16" y="150"/>
                      <a:pt x="8" y="161"/>
                      <a:pt x="0" y="172"/>
                    </a:cubicBezTo>
                    <a:cubicBezTo>
                      <a:pt x="3" y="175"/>
                      <a:pt x="7" y="178"/>
                      <a:pt x="10" y="182"/>
                    </a:cubicBezTo>
                    <a:cubicBezTo>
                      <a:pt x="15" y="174"/>
                      <a:pt x="20" y="167"/>
                      <a:pt x="25" y="160"/>
                    </a:cubicBezTo>
                    <a:cubicBezTo>
                      <a:pt x="27" y="156"/>
                      <a:pt x="29" y="153"/>
                      <a:pt x="32" y="149"/>
                    </a:cubicBezTo>
                    <a:cubicBezTo>
                      <a:pt x="55" y="115"/>
                      <a:pt x="91" y="92"/>
                      <a:pt x="111" y="56"/>
                    </a:cubicBezTo>
                    <a:cubicBezTo>
                      <a:pt x="112" y="55"/>
                      <a:pt x="112" y="55"/>
                      <a:pt x="112" y="54"/>
                    </a:cubicBezTo>
                    <a:cubicBezTo>
                      <a:pt x="116" y="53"/>
                      <a:pt x="118" y="46"/>
                      <a:pt x="114" y="43"/>
                    </a:cubicBezTo>
                    <a:cubicBezTo>
                      <a:pt x="111" y="41"/>
                      <a:pt x="109" y="38"/>
                      <a:pt x="106" y="36"/>
                    </a:cubicBezTo>
                    <a:cubicBezTo>
                      <a:pt x="105" y="35"/>
                      <a:pt x="105" y="35"/>
                      <a:pt x="103" y="34"/>
                    </a:cubicBezTo>
                    <a:cubicBezTo>
                      <a:pt x="103" y="34"/>
                      <a:pt x="103" y="34"/>
                      <a:pt x="103" y="34"/>
                    </a:cubicBezTo>
                    <a:cubicBezTo>
                      <a:pt x="87" y="21"/>
                      <a:pt x="68" y="13"/>
                      <a:pt x="51" y="3"/>
                    </a:cubicBezTo>
                    <a:cubicBezTo>
                      <a:pt x="47" y="1"/>
                      <a:pt x="41" y="1"/>
                      <a:pt x="37" y="0"/>
                    </a:cubicBezTo>
                    <a:cubicBezTo>
                      <a:pt x="36" y="0"/>
                      <a:pt x="29" y="0"/>
                      <a:pt x="30" y="0"/>
                    </a:cubicBezTo>
                    <a:cubicBezTo>
                      <a:pt x="25" y="2"/>
                      <a:pt x="23" y="9"/>
                      <a:pt x="28" y="12"/>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12">
                <a:extLst>
                  <a:ext uri="{FF2B5EF4-FFF2-40B4-BE49-F238E27FC236}">
                    <a16:creationId xmlns:a16="http://schemas.microsoft.com/office/drawing/2014/main" id="{5B66FC98-E839-439B-B496-3A8C160330EC}"/>
                  </a:ext>
                </a:extLst>
              </p:cNvPr>
              <p:cNvSpPr>
                <a:spLocks/>
              </p:cNvSpPr>
              <p:nvPr/>
            </p:nvSpPr>
            <p:spPr bwMode="auto">
              <a:xfrm>
                <a:off x="8758210" y="1134004"/>
                <a:ext cx="124650" cy="93092"/>
              </a:xfrm>
              <a:custGeom>
                <a:avLst/>
                <a:gdLst>
                  <a:gd name="T0" fmla="*/ 31 w 40"/>
                  <a:gd name="T1" fmla="*/ 10 h 30"/>
                  <a:gd name="T2" fmla="*/ 22 w 40"/>
                  <a:gd name="T3" fmla="*/ 5 h 30"/>
                  <a:gd name="T4" fmla="*/ 6 w 40"/>
                  <a:gd name="T5" fmla="*/ 1 h 30"/>
                  <a:gd name="T6" fmla="*/ 0 w 40"/>
                  <a:gd name="T7" fmla="*/ 3 h 30"/>
                  <a:gd name="T8" fmla="*/ 2 w 40"/>
                  <a:gd name="T9" fmla="*/ 11 h 30"/>
                  <a:gd name="T10" fmla="*/ 18 w 40"/>
                  <a:gd name="T11" fmla="*/ 26 h 30"/>
                  <a:gd name="T12" fmla="*/ 33 w 40"/>
                  <a:gd name="T13" fmla="*/ 29 h 30"/>
                  <a:gd name="T14" fmla="*/ 39 w 40"/>
                  <a:gd name="T15" fmla="*/ 27 h 30"/>
                  <a:gd name="T16" fmla="*/ 38 w 40"/>
                  <a:gd name="T17" fmla="*/ 19 h 30"/>
                  <a:gd name="T18" fmla="*/ 31 w 40"/>
                  <a:gd name="T1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0">
                    <a:moveTo>
                      <a:pt x="31" y="10"/>
                    </a:moveTo>
                    <a:cubicBezTo>
                      <a:pt x="28" y="8"/>
                      <a:pt x="25" y="6"/>
                      <a:pt x="22" y="5"/>
                    </a:cubicBezTo>
                    <a:cubicBezTo>
                      <a:pt x="17" y="4"/>
                      <a:pt x="11" y="3"/>
                      <a:pt x="6" y="1"/>
                    </a:cubicBezTo>
                    <a:cubicBezTo>
                      <a:pt x="2" y="0"/>
                      <a:pt x="1" y="2"/>
                      <a:pt x="0" y="3"/>
                    </a:cubicBezTo>
                    <a:cubicBezTo>
                      <a:pt x="0" y="5"/>
                      <a:pt x="0" y="8"/>
                      <a:pt x="2" y="11"/>
                    </a:cubicBezTo>
                    <a:cubicBezTo>
                      <a:pt x="3" y="13"/>
                      <a:pt x="9" y="23"/>
                      <a:pt x="18" y="26"/>
                    </a:cubicBezTo>
                    <a:cubicBezTo>
                      <a:pt x="23" y="27"/>
                      <a:pt x="29" y="28"/>
                      <a:pt x="33" y="29"/>
                    </a:cubicBezTo>
                    <a:cubicBezTo>
                      <a:pt x="37" y="30"/>
                      <a:pt x="38" y="29"/>
                      <a:pt x="39" y="27"/>
                    </a:cubicBezTo>
                    <a:cubicBezTo>
                      <a:pt x="40" y="25"/>
                      <a:pt x="39" y="23"/>
                      <a:pt x="38" y="19"/>
                    </a:cubicBezTo>
                    <a:cubicBezTo>
                      <a:pt x="36" y="17"/>
                      <a:pt x="34" y="14"/>
                      <a:pt x="31" y="10"/>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13">
                <a:extLst>
                  <a:ext uri="{FF2B5EF4-FFF2-40B4-BE49-F238E27FC236}">
                    <a16:creationId xmlns:a16="http://schemas.microsoft.com/office/drawing/2014/main" id="{0A8F84B8-AFAA-4A2D-A4F9-DEB32A42AA36}"/>
                  </a:ext>
                </a:extLst>
              </p:cNvPr>
              <p:cNvSpPr>
                <a:spLocks/>
              </p:cNvSpPr>
              <p:nvPr/>
            </p:nvSpPr>
            <p:spPr bwMode="auto">
              <a:xfrm>
                <a:off x="8895483" y="1995507"/>
                <a:ext cx="538046" cy="361326"/>
              </a:xfrm>
              <a:custGeom>
                <a:avLst/>
                <a:gdLst>
                  <a:gd name="T0" fmla="*/ 143 w 173"/>
                  <a:gd name="T1" fmla="*/ 114 h 116"/>
                  <a:gd name="T2" fmla="*/ 149 w 173"/>
                  <a:gd name="T3" fmla="*/ 108 h 116"/>
                  <a:gd name="T4" fmla="*/ 157 w 173"/>
                  <a:gd name="T5" fmla="*/ 97 h 116"/>
                  <a:gd name="T6" fmla="*/ 171 w 173"/>
                  <a:gd name="T7" fmla="*/ 38 h 116"/>
                  <a:gd name="T8" fmla="*/ 171 w 173"/>
                  <a:gd name="T9" fmla="*/ 38 h 116"/>
                  <a:gd name="T10" fmla="*/ 172 w 173"/>
                  <a:gd name="T11" fmla="*/ 34 h 116"/>
                  <a:gd name="T12" fmla="*/ 172 w 173"/>
                  <a:gd name="T13" fmla="*/ 24 h 116"/>
                  <a:gd name="T14" fmla="*/ 163 w 173"/>
                  <a:gd name="T15" fmla="*/ 17 h 116"/>
                  <a:gd name="T16" fmla="*/ 162 w 173"/>
                  <a:gd name="T17" fmla="*/ 17 h 116"/>
                  <a:gd name="T18" fmla="*/ 39 w 173"/>
                  <a:gd name="T19" fmla="*/ 8 h 116"/>
                  <a:gd name="T20" fmla="*/ 27 w 173"/>
                  <a:gd name="T21" fmla="*/ 5 h 116"/>
                  <a:gd name="T22" fmla="*/ 1 w 173"/>
                  <a:gd name="T23" fmla="*/ 0 h 116"/>
                  <a:gd name="T24" fmla="*/ 0 w 173"/>
                  <a:gd name="T25" fmla="*/ 14 h 116"/>
                  <a:gd name="T26" fmla="*/ 41 w 173"/>
                  <a:gd name="T27" fmla="*/ 20 h 116"/>
                  <a:gd name="T28" fmla="*/ 157 w 173"/>
                  <a:gd name="T29" fmla="*/ 28 h 116"/>
                  <a:gd name="T30" fmla="*/ 134 w 173"/>
                  <a:gd name="T31" fmla="*/ 104 h 116"/>
                  <a:gd name="T32" fmla="*/ 134 w 173"/>
                  <a:gd name="T33" fmla="*/ 107 h 116"/>
                  <a:gd name="T34" fmla="*/ 143 w 173"/>
                  <a:gd name="T35"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16">
                    <a:moveTo>
                      <a:pt x="143" y="114"/>
                    </a:moveTo>
                    <a:cubicBezTo>
                      <a:pt x="144" y="114"/>
                      <a:pt x="149" y="109"/>
                      <a:pt x="149" y="108"/>
                    </a:cubicBezTo>
                    <a:cubicBezTo>
                      <a:pt x="152" y="105"/>
                      <a:pt x="155" y="101"/>
                      <a:pt x="157" y="97"/>
                    </a:cubicBezTo>
                    <a:cubicBezTo>
                      <a:pt x="162" y="77"/>
                      <a:pt x="169" y="58"/>
                      <a:pt x="171" y="38"/>
                    </a:cubicBezTo>
                    <a:cubicBezTo>
                      <a:pt x="171" y="38"/>
                      <a:pt x="171" y="38"/>
                      <a:pt x="171" y="38"/>
                    </a:cubicBezTo>
                    <a:cubicBezTo>
                      <a:pt x="172" y="36"/>
                      <a:pt x="172" y="35"/>
                      <a:pt x="172" y="34"/>
                    </a:cubicBezTo>
                    <a:cubicBezTo>
                      <a:pt x="172" y="31"/>
                      <a:pt x="172" y="27"/>
                      <a:pt x="172" y="24"/>
                    </a:cubicBezTo>
                    <a:cubicBezTo>
                      <a:pt x="173" y="19"/>
                      <a:pt x="167" y="15"/>
                      <a:pt x="163" y="17"/>
                    </a:cubicBezTo>
                    <a:cubicBezTo>
                      <a:pt x="163" y="17"/>
                      <a:pt x="162" y="17"/>
                      <a:pt x="162" y="17"/>
                    </a:cubicBezTo>
                    <a:cubicBezTo>
                      <a:pt x="122" y="6"/>
                      <a:pt x="80" y="15"/>
                      <a:pt x="39" y="8"/>
                    </a:cubicBezTo>
                    <a:cubicBezTo>
                      <a:pt x="35" y="7"/>
                      <a:pt x="31" y="6"/>
                      <a:pt x="27" y="5"/>
                    </a:cubicBezTo>
                    <a:cubicBezTo>
                      <a:pt x="18" y="3"/>
                      <a:pt x="10" y="1"/>
                      <a:pt x="1" y="0"/>
                    </a:cubicBezTo>
                    <a:cubicBezTo>
                      <a:pt x="1" y="5"/>
                      <a:pt x="1" y="10"/>
                      <a:pt x="0" y="14"/>
                    </a:cubicBezTo>
                    <a:cubicBezTo>
                      <a:pt x="14" y="16"/>
                      <a:pt x="28" y="18"/>
                      <a:pt x="41" y="20"/>
                    </a:cubicBezTo>
                    <a:cubicBezTo>
                      <a:pt x="79" y="27"/>
                      <a:pt x="120" y="18"/>
                      <a:pt x="157" y="28"/>
                    </a:cubicBezTo>
                    <a:cubicBezTo>
                      <a:pt x="148" y="53"/>
                      <a:pt x="138" y="78"/>
                      <a:pt x="134" y="104"/>
                    </a:cubicBezTo>
                    <a:cubicBezTo>
                      <a:pt x="134" y="105"/>
                      <a:pt x="134" y="106"/>
                      <a:pt x="134" y="107"/>
                    </a:cubicBezTo>
                    <a:cubicBezTo>
                      <a:pt x="133" y="112"/>
                      <a:pt x="139" y="116"/>
                      <a:pt x="143" y="114"/>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14">
                <a:extLst>
                  <a:ext uri="{FF2B5EF4-FFF2-40B4-BE49-F238E27FC236}">
                    <a16:creationId xmlns:a16="http://schemas.microsoft.com/office/drawing/2014/main" id="{4C910D45-3B20-4451-9488-4589B3D1C536}"/>
                  </a:ext>
                </a:extLst>
              </p:cNvPr>
              <p:cNvSpPr>
                <a:spLocks/>
              </p:cNvSpPr>
              <p:nvPr/>
            </p:nvSpPr>
            <p:spPr bwMode="auto">
              <a:xfrm>
                <a:off x="9321501" y="2129624"/>
                <a:ext cx="77315" cy="143583"/>
              </a:xfrm>
              <a:custGeom>
                <a:avLst/>
                <a:gdLst>
                  <a:gd name="T0" fmla="*/ 23 w 25"/>
                  <a:gd name="T1" fmla="*/ 7 h 46"/>
                  <a:gd name="T2" fmla="*/ 18 w 25"/>
                  <a:gd name="T3" fmla="*/ 0 h 46"/>
                  <a:gd name="T4" fmla="*/ 13 w 25"/>
                  <a:gd name="T5" fmla="*/ 3 h 46"/>
                  <a:gd name="T6" fmla="*/ 5 w 25"/>
                  <a:gd name="T7" fmla="*/ 17 h 46"/>
                  <a:gd name="T8" fmla="*/ 4 w 25"/>
                  <a:gd name="T9" fmla="*/ 38 h 46"/>
                  <a:gd name="T10" fmla="*/ 9 w 25"/>
                  <a:gd name="T11" fmla="*/ 45 h 46"/>
                  <a:gd name="T12" fmla="*/ 14 w 25"/>
                  <a:gd name="T13" fmla="*/ 42 h 46"/>
                  <a:gd name="T14" fmla="*/ 22 w 25"/>
                  <a:gd name="T15" fmla="*/ 28 h 46"/>
                  <a:gd name="T16" fmla="*/ 25 w 25"/>
                  <a:gd name="T17" fmla="*/ 18 h 46"/>
                  <a:gd name="T18" fmla="*/ 23 w 25"/>
                  <a:gd name="T19"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3" y="7"/>
                    </a:moveTo>
                    <a:cubicBezTo>
                      <a:pt x="22" y="3"/>
                      <a:pt x="20" y="1"/>
                      <a:pt x="18" y="0"/>
                    </a:cubicBezTo>
                    <a:cubicBezTo>
                      <a:pt x="17" y="0"/>
                      <a:pt x="15" y="0"/>
                      <a:pt x="13" y="3"/>
                    </a:cubicBezTo>
                    <a:cubicBezTo>
                      <a:pt x="10" y="7"/>
                      <a:pt x="8" y="12"/>
                      <a:pt x="5" y="17"/>
                    </a:cubicBezTo>
                    <a:cubicBezTo>
                      <a:pt x="0" y="25"/>
                      <a:pt x="3" y="36"/>
                      <a:pt x="4" y="38"/>
                    </a:cubicBezTo>
                    <a:cubicBezTo>
                      <a:pt x="5" y="42"/>
                      <a:pt x="7" y="44"/>
                      <a:pt x="9" y="45"/>
                    </a:cubicBezTo>
                    <a:cubicBezTo>
                      <a:pt x="10" y="45"/>
                      <a:pt x="12" y="46"/>
                      <a:pt x="14" y="42"/>
                    </a:cubicBezTo>
                    <a:cubicBezTo>
                      <a:pt x="17" y="37"/>
                      <a:pt x="19" y="32"/>
                      <a:pt x="22" y="28"/>
                    </a:cubicBezTo>
                    <a:cubicBezTo>
                      <a:pt x="24" y="26"/>
                      <a:pt x="25" y="21"/>
                      <a:pt x="25" y="18"/>
                    </a:cubicBezTo>
                    <a:cubicBezTo>
                      <a:pt x="25" y="13"/>
                      <a:pt x="24" y="9"/>
                      <a:pt x="23" y="7"/>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15">
                <a:extLst>
                  <a:ext uri="{FF2B5EF4-FFF2-40B4-BE49-F238E27FC236}">
                    <a16:creationId xmlns:a16="http://schemas.microsoft.com/office/drawing/2014/main" id="{3F8BB0C4-36EB-4659-8CEE-9F3782A53C78}"/>
                  </a:ext>
                </a:extLst>
              </p:cNvPr>
              <p:cNvSpPr>
                <a:spLocks/>
              </p:cNvSpPr>
              <p:nvPr/>
            </p:nvSpPr>
            <p:spPr bwMode="auto">
              <a:xfrm>
                <a:off x="8450530" y="1335968"/>
                <a:ext cx="640605" cy="927773"/>
              </a:xfrm>
              <a:custGeom>
                <a:avLst/>
                <a:gdLst>
                  <a:gd name="T0" fmla="*/ 44 w 206"/>
                  <a:gd name="T1" fmla="*/ 54 h 298"/>
                  <a:gd name="T2" fmla="*/ 5 w 206"/>
                  <a:gd name="T3" fmla="*/ 99 h 298"/>
                  <a:gd name="T4" fmla="*/ 132 w 206"/>
                  <a:gd name="T5" fmla="*/ 262 h 298"/>
                  <a:gd name="T6" fmla="*/ 179 w 206"/>
                  <a:gd name="T7" fmla="*/ 235 h 298"/>
                  <a:gd name="T8" fmla="*/ 174 w 206"/>
                  <a:gd name="T9" fmla="*/ 208 h 298"/>
                  <a:gd name="T10" fmla="*/ 180 w 206"/>
                  <a:gd name="T11" fmla="*/ 196 h 298"/>
                  <a:gd name="T12" fmla="*/ 191 w 206"/>
                  <a:gd name="T13" fmla="*/ 182 h 298"/>
                  <a:gd name="T14" fmla="*/ 181 w 206"/>
                  <a:gd name="T15" fmla="*/ 162 h 298"/>
                  <a:gd name="T16" fmla="*/ 149 w 206"/>
                  <a:gd name="T17" fmla="*/ 155 h 298"/>
                  <a:gd name="T18" fmla="*/ 153 w 206"/>
                  <a:gd name="T19" fmla="*/ 114 h 298"/>
                  <a:gd name="T20" fmla="*/ 124 w 206"/>
                  <a:gd name="T21" fmla="*/ 101 h 298"/>
                  <a:gd name="T22" fmla="*/ 111 w 206"/>
                  <a:gd name="T23" fmla="*/ 90 h 298"/>
                  <a:gd name="T24" fmla="*/ 123 w 206"/>
                  <a:gd name="T25" fmla="*/ 59 h 298"/>
                  <a:gd name="T26" fmla="*/ 44 w 206"/>
                  <a:gd name="T27" fmla="*/ 5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98">
                    <a:moveTo>
                      <a:pt x="44" y="54"/>
                    </a:moveTo>
                    <a:cubicBezTo>
                      <a:pt x="31" y="38"/>
                      <a:pt x="0" y="0"/>
                      <a:pt x="5" y="99"/>
                    </a:cubicBezTo>
                    <a:cubicBezTo>
                      <a:pt x="5" y="101"/>
                      <a:pt x="105" y="245"/>
                      <a:pt x="132" y="262"/>
                    </a:cubicBezTo>
                    <a:cubicBezTo>
                      <a:pt x="192" y="298"/>
                      <a:pt x="191" y="264"/>
                      <a:pt x="179" y="235"/>
                    </a:cubicBezTo>
                    <a:cubicBezTo>
                      <a:pt x="193" y="227"/>
                      <a:pt x="206" y="204"/>
                      <a:pt x="174" y="208"/>
                    </a:cubicBezTo>
                    <a:cubicBezTo>
                      <a:pt x="165" y="209"/>
                      <a:pt x="173" y="203"/>
                      <a:pt x="180" y="196"/>
                    </a:cubicBezTo>
                    <a:cubicBezTo>
                      <a:pt x="185" y="192"/>
                      <a:pt x="188" y="187"/>
                      <a:pt x="191" y="182"/>
                    </a:cubicBezTo>
                    <a:cubicBezTo>
                      <a:pt x="200" y="169"/>
                      <a:pt x="189" y="164"/>
                      <a:pt x="181" y="162"/>
                    </a:cubicBezTo>
                    <a:cubicBezTo>
                      <a:pt x="170" y="160"/>
                      <a:pt x="156" y="160"/>
                      <a:pt x="149" y="155"/>
                    </a:cubicBezTo>
                    <a:cubicBezTo>
                      <a:pt x="138" y="148"/>
                      <a:pt x="152" y="128"/>
                      <a:pt x="153" y="114"/>
                    </a:cubicBezTo>
                    <a:cubicBezTo>
                      <a:pt x="155" y="99"/>
                      <a:pt x="139" y="100"/>
                      <a:pt x="124" y="101"/>
                    </a:cubicBezTo>
                    <a:cubicBezTo>
                      <a:pt x="120" y="101"/>
                      <a:pt x="100" y="100"/>
                      <a:pt x="111" y="90"/>
                    </a:cubicBezTo>
                    <a:cubicBezTo>
                      <a:pt x="120" y="81"/>
                      <a:pt x="123" y="59"/>
                      <a:pt x="123" y="59"/>
                    </a:cubicBezTo>
                    <a:cubicBezTo>
                      <a:pt x="61" y="17"/>
                      <a:pt x="61" y="75"/>
                      <a:pt x="44" y="54"/>
                    </a:cubicBezTo>
                    <a:close/>
                  </a:path>
                </a:pathLst>
              </a:custGeom>
              <a:solidFill>
                <a:srgbClr val="058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16">
                <a:extLst>
                  <a:ext uri="{FF2B5EF4-FFF2-40B4-BE49-F238E27FC236}">
                    <a16:creationId xmlns:a16="http://schemas.microsoft.com/office/drawing/2014/main" id="{D10014A5-81B9-4626-98CE-96937DCDEEB6}"/>
                  </a:ext>
                </a:extLst>
              </p:cNvPr>
              <p:cNvSpPr>
                <a:spLocks/>
              </p:cNvSpPr>
              <p:nvPr/>
            </p:nvSpPr>
            <p:spPr bwMode="auto">
              <a:xfrm>
                <a:off x="7691586" y="1572645"/>
                <a:ext cx="1216519" cy="1191273"/>
              </a:xfrm>
              <a:custGeom>
                <a:avLst/>
                <a:gdLst>
                  <a:gd name="T0" fmla="*/ 17 w 391"/>
                  <a:gd name="T1" fmla="*/ 10 h 383"/>
                  <a:gd name="T2" fmla="*/ 25 w 391"/>
                  <a:gd name="T3" fmla="*/ 31 h 383"/>
                  <a:gd name="T4" fmla="*/ 6 w 391"/>
                  <a:gd name="T5" fmla="*/ 23 h 383"/>
                  <a:gd name="T6" fmla="*/ 3 w 391"/>
                  <a:gd name="T7" fmla="*/ 28 h 383"/>
                  <a:gd name="T8" fmla="*/ 26 w 391"/>
                  <a:gd name="T9" fmla="*/ 38 h 383"/>
                  <a:gd name="T10" fmla="*/ 68 w 391"/>
                  <a:gd name="T11" fmla="*/ 107 h 383"/>
                  <a:gd name="T12" fmla="*/ 80 w 391"/>
                  <a:gd name="T13" fmla="*/ 140 h 383"/>
                  <a:gd name="T14" fmla="*/ 82 w 391"/>
                  <a:gd name="T15" fmla="*/ 158 h 383"/>
                  <a:gd name="T16" fmla="*/ 100 w 391"/>
                  <a:gd name="T17" fmla="*/ 218 h 383"/>
                  <a:gd name="T18" fmla="*/ 109 w 391"/>
                  <a:gd name="T19" fmla="*/ 212 h 383"/>
                  <a:gd name="T20" fmla="*/ 104 w 391"/>
                  <a:gd name="T21" fmla="*/ 172 h 383"/>
                  <a:gd name="T22" fmla="*/ 244 w 391"/>
                  <a:gd name="T23" fmla="*/ 41 h 383"/>
                  <a:gd name="T24" fmla="*/ 333 w 391"/>
                  <a:gd name="T25" fmla="*/ 182 h 383"/>
                  <a:gd name="T26" fmla="*/ 207 w 391"/>
                  <a:gd name="T27" fmla="*/ 262 h 383"/>
                  <a:gd name="T28" fmla="*/ 156 w 391"/>
                  <a:gd name="T29" fmla="*/ 260 h 383"/>
                  <a:gd name="T30" fmla="*/ 134 w 391"/>
                  <a:gd name="T31" fmla="*/ 263 h 383"/>
                  <a:gd name="T32" fmla="*/ 184 w 391"/>
                  <a:gd name="T33" fmla="*/ 296 h 383"/>
                  <a:gd name="T34" fmla="*/ 196 w 391"/>
                  <a:gd name="T35" fmla="*/ 296 h 383"/>
                  <a:gd name="T36" fmla="*/ 196 w 391"/>
                  <a:gd name="T37" fmla="*/ 296 h 383"/>
                  <a:gd name="T38" fmla="*/ 226 w 391"/>
                  <a:gd name="T39" fmla="*/ 301 h 383"/>
                  <a:gd name="T40" fmla="*/ 226 w 391"/>
                  <a:gd name="T41" fmla="*/ 301 h 383"/>
                  <a:gd name="T42" fmla="*/ 317 w 391"/>
                  <a:gd name="T43" fmla="*/ 351 h 383"/>
                  <a:gd name="T44" fmla="*/ 317 w 391"/>
                  <a:gd name="T45" fmla="*/ 356 h 383"/>
                  <a:gd name="T46" fmla="*/ 317 w 391"/>
                  <a:gd name="T47" fmla="*/ 375 h 383"/>
                  <a:gd name="T48" fmla="*/ 317 w 391"/>
                  <a:gd name="T49" fmla="*/ 381 h 383"/>
                  <a:gd name="T50" fmla="*/ 325 w 391"/>
                  <a:gd name="T51" fmla="*/ 378 h 383"/>
                  <a:gd name="T52" fmla="*/ 329 w 391"/>
                  <a:gd name="T53" fmla="*/ 359 h 383"/>
                  <a:gd name="T54" fmla="*/ 340 w 391"/>
                  <a:gd name="T55" fmla="*/ 365 h 383"/>
                  <a:gd name="T56" fmla="*/ 348 w 391"/>
                  <a:gd name="T57" fmla="*/ 364 h 383"/>
                  <a:gd name="T58" fmla="*/ 345 w 391"/>
                  <a:gd name="T59" fmla="*/ 357 h 383"/>
                  <a:gd name="T60" fmla="*/ 336 w 391"/>
                  <a:gd name="T61" fmla="*/ 349 h 383"/>
                  <a:gd name="T62" fmla="*/ 351 w 391"/>
                  <a:gd name="T63" fmla="*/ 343 h 383"/>
                  <a:gd name="T64" fmla="*/ 345 w 391"/>
                  <a:gd name="T65" fmla="*/ 338 h 383"/>
                  <a:gd name="T66" fmla="*/ 326 w 391"/>
                  <a:gd name="T67" fmla="*/ 343 h 383"/>
                  <a:gd name="T68" fmla="*/ 232 w 391"/>
                  <a:gd name="T69" fmla="*/ 290 h 383"/>
                  <a:gd name="T70" fmla="*/ 232 w 391"/>
                  <a:gd name="T71" fmla="*/ 290 h 383"/>
                  <a:gd name="T72" fmla="*/ 212 w 391"/>
                  <a:gd name="T73" fmla="*/ 281 h 383"/>
                  <a:gd name="T74" fmla="*/ 287 w 391"/>
                  <a:gd name="T75" fmla="*/ 235 h 383"/>
                  <a:gd name="T76" fmla="*/ 374 w 391"/>
                  <a:gd name="T77" fmla="*/ 173 h 383"/>
                  <a:gd name="T78" fmla="*/ 254 w 391"/>
                  <a:gd name="T79" fmla="*/ 29 h 383"/>
                  <a:gd name="T80" fmla="*/ 253 w 391"/>
                  <a:gd name="T81" fmla="*/ 28 h 383"/>
                  <a:gd name="T82" fmla="*/ 235 w 391"/>
                  <a:gd name="T83" fmla="*/ 28 h 383"/>
                  <a:gd name="T84" fmla="*/ 97 w 391"/>
                  <a:gd name="T85" fmla="*/ 157 h 383"/>
                  <a:gd name="T86" fmla="*/ 96 w 391"/>
                  <a:gd name="T87" fmla="*/ 154 h 383"/>
                  <a:gd name="T88" fmla="*/ 96 w 391"/>
                  <a:gd name="T89" fmla="*/ 154 h 383"/>
                  <a:gd name="T90" fmla="*/ 83 w 391"/>
                  <a:gd name="T91" fmla="*/ 118 h 383"/>
                  <a:gd name="T92" fmla="*/ 83 w 391"/>
                  <a:gd name="T93" fmla="*/ 117 h 383"/>
                  <a:gd name="T94" fmla="*/ 35 w 391"/>
                  <a:gd name="T95" fmla="*/ 36 h 383"/>
                  <a:gd name="T96" fmla="*/ 51 w 391"/>
                  <a:gd name="T97" fmla="*/ 17 h 383"/>
                  <a:gd name="T98" fmla="*/ 47 w 391"/>
                  <a:gd name="T99" fmla="*/ 11 h 383"/>
                  <a:gd name="T100" fmla="*/ 31 w 391"/>
                  <a:gd name="T101" fmla="*/ 27 h 383"/>
                  <a:gd name="T102" fmla="*/ 19 w 391"/>
                  <a:gd name="T103" fmla="*/ 4 h 383"/>
                  <a:gd name="T104" fmla="*/ 17 w 391"/>
                  <a:gd name="T105" fmla="*/ 1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1" h="383">
                    <a:moveTo>
                      <a:pt x="17" y="10"/>
                    </a:moveTo>
                    <a:cubicBezTo>
                      <a:pt x="23" y="18"/>
                      <a:pt x="24" y="18"/>
                      <a:pt x="25" y="31"/>
                    </a:cubicBezTo>
                    <a:cubicBezTo>
                      <a:pt x="17" y="27"/>
                      <a:pt x="16" y="25"/>
                      <a:pt x="6" y="23"/>
                    </a:cubicBezTo>
                    <a:cubicBezTo>
                      <a:pt x="2" y="22"/>
                      <a:pt x="0" y="26"/>
                      <a:pt x="3" y="28"/>
                    </a:cubicBezTo>
                    <a:cubicBezTo>
                      <a:pt x="13" y="33"/>
                      <a:pt x="15" y="35"/>
                      <a:pt x="26" y="38"/>
                    </a:cubicBezTo>
                    <a:cubicBezTo>
                      <a:pt x="28" y="39"/>
                      <a:pt x="56" y="84"/>
                      <a:pt x="68" y="107"/>
                    </a:cubicBezTo>
                    <a:cubicBezTo>
                      <a:pt x="74" y="118"/>
                      <a:pt x="78" y="130"/>
                      <a:pt x="80" y="140"/>
                    </a:cubicBezTo>
                    <a:cubicBezTo>
                      <a:pt x="81" y="147"/>
                      <a:pt x="81" y="154"/>
                      <a:pt x="82" y="158"/>
                    </a:cubicBezTo>
                    <a:cubicBezTo>
                      <a:pt x="82" y="173"/>
                      <a:pt x="81" y="189"/>
                      <a:pt x="100" y="218"/>
                    </a:cubicBezTo>
                    <a:cubicBezTo>
                      <a:pt x="104" y="223"/>
                      <a:pt x="112" y="217"/>
                      <a:pt x="109" y="212"/>
                    </a:cubicBezTo>
                    <a:cubicBezTo>
                      <a:pt x="101" y="199"/>
                      <a:pt x="99" y="187"/>
                      <a:pt x="104" y="172"/>
                    </a:cubicBezTo>
                    <a:cubicBezTo>
                      <a:pt x="118" y="166"/>
                      <a:pt x="203" y="98"/>
                      <a:pt x="244" y="41"/>
                    </a:cubicBezTo>
                    <a:cubicBezTo>
                      <a:pt x="285" y="87"/>
                      <a:pt x="302" y="129"/>
                      <a:pt x="333" y="182"/>
                    </a:cubicBezTo>
                    <a:cubicBezTo>
                      <a:pt x="323" y="184"/>
                      <a:pt x="217" y="256"/>
                      <a:pt x="207" y="262"/>
                    </a:cubicBezTo>
                    <a:cubicBezTo>
                      <a:pt x="204" y="265"/>
                      <a:pt x="174" y="277"/>
                      <a:pt x="156" y="260"/>
                    </a:cubicBezTo>
                    <a:cubicBezTo>
                      <a:pt x="153" y="257"/>
                      <a:pt x="138" y="257"/>
                      <a:pt x="134" y="263"/>
                    </a:cubicBezTo>
                    <a:cubicBezTo>
                      <a:pt x="134" y="263"/>
                      <a:pt x="159" y="292"/>
                      <a:pt x="184" y="296"/>
                    </a:cubicBezTo>
                    <a:cubicBezTo>
                      <a:pt x="188" y="296"/>
                      <a:pt x="192" y="297"/>
                      <a:pt x="196" y="296"/>
                    </a:cubicBezTo>
                    <a:cubicBezTo>
                      <a:pt x="196" y="296"/>
                      <a:pt x="196" y="296"/>
                      <a:pt x="196" y="296"/>
                    </a:cubicBezTo>
                    <a:cubicBezTo>
                      <a:pt x="204" y="296"/>
                      <a:pt x="226" y="301"/>
                      <a:pt x="226" y="301"/>
                    </a:cubicBezTo>
                    <a:cubicBezTo>
                      <a:pt x="226" y="301"/>
                      <a:pt x="226" y="301"/>
                      <a:pt x="226" y="301"/>
                    </a:cubicBezTo>
                    <a:cubicBezTo>
                      <a:pt x="264" y="314"/>
                      <a:pt x="308" y="318"/>
                      <a:pt x="317" y="351"/>
                    </a:cubicBezTo>
                    <a:cubicBezTo>
                      <a:pt x="317" y="351"/>
                      <a:pt x="317" y="355"/>
                      <a:pt x="317" y="356"/>
                    </a:cubicBezTo>
                    <a:cubicBezTo>
                      <a:pt x="319" y="363"/>
                      <a:pt x="321" y="369"/>
                      <a:pt x="317" y="375"/>
                    </a:cubicBezTo>
                    <a:cubicBezTo>
                      <a:pt x="315" y="377"/>
                      <a:pt x="315" y="380"/>
                      <a:pt x="317" y="381"/>
                    </a:cubicBezTo>
                    <a:cubicBezTo>
                      <a:pt x="320" y="383"/>
                      <a:pt x="323" y="381"/>
                      <a:pt x="325" y="378"/>
                    </a:cubicBezTo>
                    <a:cubicBezTo>
                      <a:pt x="328" y="372"/>
                      <a:pt x="329" y="365"/>
                      <a:pt x="329" y="359"/>
                    </a:cubicBezTo>
                    <a:cubicBezTo>
                      <a:pt x="333" y="360"/>
                      <a:pt x="336" y="362"/>
                      <a:pt x="340" y="365"/>
                    </a:cubicBezTo>
                    <a:cubicBezTo>
                      <a:pt x="342" y="367"/>
                      <a:pt x="347" y="366"/>
                      <a:pt x="348" y="364"/>
                    </a:cubicBezTo>
                    <a:cubicBezTo>
                      <a:pt x="350" y="361"/>
                      <a:pt x="347" y="359"/>
                      <a:pt x="345" y="357"/>
                    </a:cubicBezTo>
                    <a:cubicBezTo>
                      <a:pt x="342" y="355"/>
                      <a:pt x="339" y="351"/>
                      <a:pt x="336" y="349"/>
                    </a:cubicBezTo>
                    <a:cubicBezTo>
                      <a:pt x="341" y="348"/>
                      <a:pt x="343" y="348"/>
                      <a:pt x="351" y="343"/>
                    </a:cubicBezTo>
                    <a:cubicBezTo>
                      <a:pt x="356" y="340"/>
                      <a:pt x="349" y="337"/>
                      <a:pt x="345" y="338"/>
                    </a:cubicBezTo>
                    <a:cubicBezTo>
                      <a:pt x="332" y="342"/>
                      <a:pt x="333" y="340"/>
                      <a:pt x="326" y="343"/>
                    </a:cubicBezTo>
                    <a:cubicBezTo>
                      <a:pt x="309" y="305"/>
                      <a:pt x="268" y="301"/>
                      <a:pt x="232" y="290"/>
                    </a:cubicBezTo>
                    <a:cubicBezTo>
                      <a:pt x="232" y="290"/>
                      <a:pt x="232" y="290"/>
                      <a:pt x="232" y="290"/>
                    </a:cubicBezTo>
                    <a:cubicBezTo>
                      <a:pt x="221" y="286"/>
                      <a:pt x="215" y="282"/>
                      <a:pt x="212" y="281"/>
                    </a:cubicBezTo>
                    <a:cubicBezTo>
                      <a:pt x="237" y="264"/>
                      <a:pt x="260" y="247"/>
                      <a:pt x="287" y="235"/>
                    </a:cubicBezTo>
                    <a:cubicBezTo>
                      <a:pt x="319" y="220"/>
                      <a:pt x="391" y="199"/>
                      <a:pt x="374" y="173"/>
                    </a:cubicBezTo>
                    <a:cubicBezTo>
                      <a:pt x="372" y="169"/>
                      <a:pt x="317" y="76"/>
                      <a:pt x="254" y="29"/>
                    </a:cubicBezTo>
                    <a:cubicBezTo>
                      <a:pt x="254" y="28"/>
                      <a:pt x="253" y="28"/>
                      <a:pt x="253" y="28"/>
                    </a:cubicBezTo>
                    <a:cubicBezTo>
                      <a:pt x="251" y="23"/>
                      <a:pt x="240" y="18"/>
                      <a:pt x="235" y="28"/>
                    </a:cubicBezTo>
                    <a:cubicBezTo>
                      <a:pt x="199" y="85"/>
                      <a:pt x="147" y="113"/>
                      <a:pt x="97" y="157"/>
                    </a:cubicBezTo>
                    <a:cubicBezTo>
                      <a:pt x="97" y="156"/>
                      <a:pt x="97" y="155"/>
                      <a:pt x="96" y="154"/>
                    </a:cubicBezTo>
                    <a:cubicBezTo>
                      <a:pt x="96" y="154"/>
                      <a:pt x="96" y="154"/>
                      <a:pt x="96" y="154"/>
                    </a:cubicBezTo>
                    <a:cubicBezTo>
                      <a:pt x="96" y="154"/>
                      <a:pt x="86" y="122"/>
                      <a:pt x="83" y="118"/>
                    </a:cubicBezTo>
                    <a:cubicBezTo>
                      <a:pt x="83" y="118"/>
                      <a:pt x="83" y="117"/>
                      <a:pt x="83" y="117"/>
                    </a:cubicBezTo>
                    <a:cubicBezTo>
                      <a:pt x="72" y="89"/>
                      <a:pt x="56" y="62"/>
                      <a:pt x="35" y="36"/>
                    </a:cubicBezTo>
                    <a:cubicBezTo>
                      <a:pt x="39" y="29"/>
                      <a:pt x="43" y="21"/>
                      <a:pt x="51" y="17"/>
                    </a:cubicBezTo>
                    <a:cubicBezTo>
                      <a:pt x="54" y="16"/>
                      <a:pt x="52" y="8"/>
                      <a:pt x="47" y="11"/>
                    </a:cubicBezTo>
                    <a:cubicBezTo>
                      <a:pt x="42" y="14"/>
                      <a:pt x="35" y="23"/>
                      <a:pt x="31" y="27"/>
                    </a:cubicBezTo>
                    <a:cubicBezTo>
                      <a:pt x="31" y="17"/>
                      <a:pt x="29" y="13"/>
                      <a:pt x="19" y="4"/>
                    </a:cubicBezTo>
                    <a:cubicBezTo>
                      <a:pt x="14" y="0"/>
                      <a:pt x="15" y="8"/>
                      <a:pt x="17"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17">
                <a:extLst>
                  <a:ext uri="{FF2B5EF4-FFF2-40B4-BE49-F238E27FC236}">
                    <a16:creationId xmlns:a16="http://schemas.microsoft.com/office/drawing/2014/main" id="{BA411C1F-8C4C-44A3-ACD1-E3790D742BAF}"/>
                  </a:ext>
                </a:extLst>
              </p:cNvPr>
              <p:cNvSpPr>
                <a:spLocks noEditPoints="1"/>
              </p:cNvSpPr>
              <p:nvPr/>
            </p:nvSpPr>
            <p:spPr bwMode="auto">
              <a:xfrm>
                <a:off x="7912485" y="1777764"/>
                <a:ext cx="915150" cy="757366"/>
              </a:xfrm>
              <a:custGeom>
                <a:avLst/>
                <a:gdLst>
                  <a:gd name="T0" fmla="*/ 244 w 294"/>
                  <a:gd name="T1" fmla="*/ 76 h 243"/>
                  <a:gd name="T2" fmla="*/ 253 w 294"/>
                  <a:gd name="T3" fmla="*/ 68 h 243"/>
                  <a:gd name="T4" fmla="*/ 251 w 294"/>
                  <a:gd name="T5" fmla="*/ 45 h 243"/>
                  <a:gd name="T6" fmla="*/ 229 w 294"/>
                  <a:gd name="T7" fmla="*/ 37 h 243"/>
                  <a:gd name="T8" fmla="*/ 230 w 294"/>
                  <a:gd name="T9" fmla="*/ 29 h 243"/>
                  <a:gd name="T10" fmla="*/ 187 w 294"/>
                  <a:gd name="T11" fmla="*/ 10 h 243"/>
                  <a:gd name="T12" fmla="*/ 147 w 294"/>
                  <a:gd name="T13" fmla="*/ 36 h 243"/>
                  <a:gd name="T14" fmla="*/ 72 w 294"/>
                  <a:gd name="T15" fmla="*/ 108 h 243"/>
                  <a:gd name="T16" fmla="*/ 48 w 294"/>
                  <a:gd name="T17" fmla="*/ 145 h 243"/>
                  <a:gd name="T18" fmla="*/ 48 w 294"/>
                  <a:gd name="T19" fmla="*/ 184 h 243"/>
                  <a:gd name="T20" fmla="*/ 57 w 294"/>
                  <a:gd name="T21" fmla="*/ 196 h 243"/>
                  <a:gd name="T22" fmla="*/ 59 w 294"/>
                  <a:gd name="T23" fmla="*/ 202 h 243"/>
                  <a:gd name="T24" fmla="*/ 73 w 294"/>
                  <a:gd name="T25" fmla="*/ 214 h 243"/>
                  <a:gd name="T26" fmla="*/ 80 w 294"/>
                  <a:gd name="T27" fmla="*/ 223 h 243"/>
                  <a:gd name="T28" fmla="*/ 136 w 294"/>
                  <a:gd name="T29" fmla="*/ 243 h 243"/>
                  <a:gd name="T30" fmla="*/ 127 w 294"/>
                  <a:gd name="T31" fmla="*/ 208 h 243"/>
                  <a:gd name="T32" fmla="*/ 123 w 294"/>
                  <a:gd name="T33" fmla="*/ 208 h 243"/>
                  <a:gd name="T34" fmla="*/ 162 w 294"/>
                  <a:gd name="T35" fmla="*/ 188 h 243"/>
                  <a:gd name="T36" fmla="*/ 273 w 294"/>
                  <a:gd name="T37" fmla="*/ 110 h 243"/>
                  <a:gd name="T38" fmla="*/ 248 w 294"/>
                  <a:gd name="T39" fmla="*/ 77 h 243"/>
                  <a:gd name="T40" fmla="*/ 3 w 294"/>
                  <a:gd name="T41" fmla="*/ 77 h 243"/>
                  <a:gd name="T42" fmla="*/ 10 w 294"/>
                  <a:gd name="T43" fmla="*/ 121 h 243"/>
                  <a:gd name="T44" fmla="*/ 27 w 294"/>
                  <a:gd name="T45" fmla="*/ 122 h 243"/>
                  <a:gd name="T46" fmla="*/ 33 w 294"/>
                  <a:gd name="T47" fmla="*/ 109 h 243"/>
                  <a:gd name="T48" fmla="*/ 29 w 294"/>
                  <a:gd name="T49" fmla="*/ 73 h 243"/>
                  <a:gd name="T50" fmla="*/ 3 w 294"/>
                  <a:gd name="T51" fmla="*/ 7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4" h="243">
                    <a:moveTo>
                      <a:pt x="244" y="76"/>
                    </a:moveTo>
                    <a:cubicBezTo>
                      <a:pt x="247" y="74"/>
                      <a:pt x="250" y="71"/>
                      <a:pt x="253" y="68"/>
                    </a:cubicBezTo>
                    <a:cubicBezTo>
                      <a:pt x="261" y="60"/>
                      <a:pt x="256" y="49"/>
                      <a:pt x="251" y="45"/>
                    </a:cubicBezTo>
                    <a:cubicBezTo>
                      <a:pt x="247" y="41"/>
                      <a:pt x="238" y="36"/>
                      <a:pt x="229" y="37"/>
                    </a:cubicBezTo>
                    <a:cubicBezTo>
                      <a:pt x="230" y="34"/>
                      <a:pt x="230" y="32"/>
                      <a:pt x="230" y="29"/>
                    </a:cubicBezTo>
                    <a:cubicBezTo>
                      <a:pt x="229" y="11"/>
                      <a:pt x="208" y="0"/>
                      <a:pt x="187" y="10"/>
                    </a:cubicBezTo>
                    <a:cubicBezTo>
                      <a:pt x="173" y="17"/>
                      <a:pt x="160" y="26"/>
                      <a:pt x="147" y="36"/>
                    </a:cubicBezTo>
                    <a:cubicBezTo>
                      <a:pt x="120" y="57"/>
                      <a:pt x="94" y="82"/>
                      <a:pt x="72" y="108"/>
                    </a:cubicBezTo>
                    <a:cubicBezTo>
                      <a:pt x="63" y="120"/>
                      <a:pt x="53" y="132"/>
                      <a:pt x="48" y="145"/>
                    </a:cubicBezTo>
                    <a:cubicBezTo>
                      <a:pt x="43" y="159"/>
                      <a:pt x="44" y="172"/>
                      <a:pt x="48" y="184"/>
                    </a:cubicBezTo>
                    <a:cubicBezTo>
                      <a:pt x="49" y="189"/>
                      <a:pt x="53" y="193"/>
                      <a:pt x="57" y="196"/>
                    </a:cubicBezTo>
                    <a:cubicBezTo>
                      <a:pt x="57" y="198"/>
                      <a:pt x="58" y="201"/>
                      <a:pt x="59" y="202"/>
                    </a:cubicBezTo>
                    <a:cubicBezTo>
                      <a:pt x="63" y="208"/>
                      <a:pt x="68" y="212"/>
                      <a:pt x="73" y="214"/>
                    </a:cubicBezTo>
                    <a:cubicBezTo>
                      <a:pt x="75" y="218"/>
                      <a:pt x="78" y="221"/>
                      <a:pt x="80" y="223"/>
                    </a:cubicBezTo>
                    <a:cubicBezTo>
                      <a:pt x="96" y="235"/>
                      <a:pt x="116" y="243"/>
                      <a:pt x="136" y="243"/>
                    </a:cubicBezTo>
                    <a:cubicBezTo>
                      <a:pt x="150" y="243"/>
                      <a:pt x="139" y="208"/>
                      <a:pt x="127" y="208"/>
                    </a:cubicBezTo>
                    <a:cubicBezTo>
                      <a:pt x="126" y="208"/>
                      <a:pt x="124" y="208"/>
                      <a:pt x="123" y="208"/>
                    </a:cubicBezTo>
                    <a:cubicBezTo>
                      <a:pt x="137" y="202"/>
                      <a:pt x="150" y="195"/>
                      <a:pt x="162" y="188"/>
                    </a:cubicBezTo>
                    <a:cubicBezTo>
                      <a:pt x="201" y="166"/>
                      <a:pt x="238" y="139"/>
                      <a:pt x="273" y="110"/>
                    </a:cubicBezTo>
                    <a:cubicBezTo>
                      <a:pt x="294" y="93"/>
                      <a:pt x="267" y="69"/>
                      <a:pt x="248" y="77"/>
                    </a:cubicBezTo>
                    <a:moveTo>
                      <a:pt x="3" y="77"/>
                    </a:moveTo>
                    <a:cubicBezTo>
                      <a:pt x="0" y="96"/>
                      <a:pt x="3" y="111"/>
                      <a:pt x="10" y="121"/>
                    </a:cubicBezTo>
                    <a:cubicBezTo>
                      <a:pt x="13" y="125"/>
                      <a:pt x="21" y="125"/>
                      <a:pt x="27" y="122"/>
                    </a:cubicBezTo>
                    <a:cubicBezTo>
                      <a:pt x="33" y="118"/>
                      <a:pt x="36" y="112"/>
                      <a:pt x="33" y="109"/>
                    </a:cubicBezTo>
                    <a:cubicBezTo>
                      <a:pt x="28" y="101"/>
                      <a:pt x="26" y="87"/>
                      <a:pt x="29" y="73"/>
                    </a:cubicBezTo>
                    <a:cubicBezTo>
                      <a:pt x="30" y="62"/>
                      <a:pt x="5" y="65"/>
                      <a:pt x="3" y="7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18">
                <a:extLst>
                  <a:ext uri="{FF2B5EF4-FFF2-40B4-BE49-F238E27FC236}">
                    <a16:creationId xmlns:a16="http://schemas.microsoft.com/office/drawing/2014/main" id="{933A0819-5162-4D4F-AB2B-182DEAB17301}"/>
                  </a:ext>
                </a:extLst>
              </p:cNvPr>
              <p:cNvSpPr>
                <a:spLocks/>
              </p:cNvSpPr>
              <p:nvPr/>
            </p:nvSpPr>
            <p:spPr bwMode="auto">
              <a:xfrm>
                <a:off x="8103404" y="1889792"/>
                <a:ext cx="534890" cy="588536"/>
              </a:xfrm>
              <a:custGeom>
                <a:avLst/>
                <a:gdLst>
                  <a:gd name="T0" fmla="*/ 107 w 172"/>
                  <a:gd name="T1" fmla="*/ 9 h 189"/>
                  <a:gd name="T2" fmla="*/ 53 w 172"/>
                  <a:gd name="T3" fmla="*/ 65 h 189"/>
                  <a:gd name="T4" fmla="*/ 42 w 172"/>
                  <a:gd name="T5" fmla="*/ 77 h 189"/>
                  <a:gd name="T6" fmla="*/ 37 w 172"/>
                  <a:gd name="T7" fmla="*/ 83 h 189"/>
                  <a:gd name="T8" fmla="*/ 34 w 172"/>
                  <a:gd name="T9" fmla="*/ 86 h 189"/>
                  <a:gd name="T10" fmla="*/ 23 w 172"/>
                  <a:gd name="T11" fmla="*/ 94 h 189"/>
                  <a:gd name="T12" fmla="*/ 14 w 172"/>
                  <a:gd name="T13" fmla="*/ 98 h 189"/>
                  <a:gd name="T14" fmla="*/ 1 w 172"/>
                  <a:gd name="T15" fmla="*/ 123 h 189"/>
                  <a:gd name="T16" fmla="*/ 13 w 172"/>
                  <a:gd name="T17" fmla="*/ 138 h 189"/>
                  <a:gd name="T18" fmla="*/ 9 w 172"/>
                  <a:gd name="T19" fmla="*/ 148 h 189"/>
                  <a:gd name="T20" fmla="*/ 25 w 172"/>
                  <a:gd name="T21" fmla="*/ 180 h 189"/>
                  <a:gd name="T22" fmla="*/ 55 w 172"/>
                  <a:gd name="T23" fmla="*/ 177 h 189"/>
                  <a:gd name="T24" fmla="*/ 60 w 172"/>
                  <a:gd name="T25" fmla="*/ 167 h 189"/>
                  <a:gd name="T26" fmla="*/ 70 w 172"/>
                  <a:gd name="T27" fmla="*/ 157 h 189"/>
                  <a:gd name="T28" fmla="*/ 73 w 172"/>
                  <a:gd name="T29" fmla="*/ 155 h 189"/>
                  <a:gd name="T30" fmla="*/ 80 w 172"/>
                  <a:gd name="T31" fmla="*/ 151 h 189"/>
                  <a:gd name="T32" fmla="*/ 94 w 172"/>
                  <a:gd name="T33" fmla="*/ 143 h 189"/>
                  <a:gd name="T34" fmla="*/ 161 w 172"/>
                  <a:gd name="T35" fmla="*/ 104 h 189"/>
                  <a:gd name="T36" fmla="*/ 162 w 172"/>
                  <a:gd name="T37" fmla="*/ 74 h 189"/>
                  <a:gd name="T38" fmla="*/ 128 w 172"/>
                  <a:gd name="T39" fmla="*/ 60 h 189"/>
                  <a:gd name="T40" fmla="*/ 81 w 172"/>
                  <a:gd name="T41" fmla="*/ 89 h 189"/>
                  <a:gd name="T42" fmla="*/ 129 w 172"/>
                  <a:gd name="T43" fmla="*/ 38 h 189"/>
                  <a:gd name="T44" fmla="*/ 130 w 172"/>
                  <a:gd name="T45" fmla="*/ 9 h 189"/>
                  <a:gd name="T46" fmla="*/ 107 w 172"/>
                  <a:gd name="T47" fmla="*/ 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189">
                    <a:moveTo>
                      <a:pt x="107" y="9"/>
                    </a:moveTo>
                    <a:cubicBezTo>
                      <a:pt x="89" y="28"/>
                      <a:pt x="70" y="46"/>
                      <a:pt x="53" y="65"/>
                    </a:cubicBezTo>
                    <a:cubicBezTo>
                      <a:pt x="50" y="69"/>
                      <a:pt x="46" y="73"/>
                      <a:pt x="42" y="77"/>
                    </a:cubicBezTo>
                    <a:cubicBezTo>
                      <a:pt x="41" y="79"/>
                      <a:pt x="39" y="81"/>
                      <a:pt x="37" y="83"/>
                    </a:cubicBezTo>
                    <a:cubicBezTo>
                      <a:pt x="37" y="83"/>
                      <a:pt x="33" y="87"/>
                      <a:pt x="34" y="86"/>
                    </a:cubicBezTo>
                    <a:cubicBezTo>
                      <a:pt x="31" y="89"/>
                      <a:pt x="27" y="92"/>
                      <a:pt x="23" y="94"/>
                    </a:cubicBezTo>
                    <a:cubicBezTo>
                      <a:pt x="20" y="96"/>
                      <a:pt x="19" y="97"/>
                      <a:pt x="14" y="98"/>
                    </a:cubicBezTo>
                    <a:cubicBezTo>
                      <a:pt x="3" y="101"/>
                      <a:pt x="0" y="116"/>
                      <a:pt x="1" y="123"/>
                    </a:cubicBezTo>
                    <a:cubicBezTo>
                      <a:pt x="2" y="130"/>
                      <a:pt x="7" y="136"/>
                      <a:pt x="13" y="138"/>
                    </a:cubicBezTo>
                    <a:cubicBezTo>
                      <a:pt x="11" y="141"/>
                      <a:pt x="10" y="144"/>
                      <a:pt x="9" y="148"/>
                    </a:cubicBezTo>
                    <a:cubicBezTo>
                      <a:pt x="5" y="160"/>
                      <a:pt x="15" y="174"/>
                      <a:pt x="25" y="180"/>
                    </a:cubicBezTo>
                    <a:cubicBezTo>
                      <a:pt x="34" y="185"/>
                      <a:pt x="51" y="189"/>
                      <a:pt x="55" y="177"/>
                    </a:cubicBezTo>
                    <a:cubicBezTo>
                      <a:pt x="57" y="171"/>
                      <a:pt x="57" y="170"/>
                      <a:pt x="60" y="167"/>
                    </a:cubicBezTo>
                    <a:cubicBezTo>
                      <a:pt x="63" y="163"/>
                      <a:pt x="67" y="160"/>
                      <a:pt x="70" y="157"/>
                    </a:cubicBezTo>
                    <a:cubicBezTo>
                      <a:pt x="68" y="159"/>
                      <a:pt x="73" y="155"/>
                      <a:pt x="73" y="155"/>
                    </a:cubicBezTo>
                    <a:cubicBezTo>
                      <a:pt x="75" y="154"/>
                      <a:pt x="78" y="152"/>
                      <a:pt x="80" y="151"/>
                    </a:cubicBezTo>
                    <a:cubicBezTo>
                      <a:pt x="85" y="148"/>
                      <a:pt x="89" y="146"/>
                      <a:pt x="94" y="143"/>
                    </a:cubicBezTo>
                    <a:cubicBezTo>
                      <a:pt x="117" y="131"/>
                      <a:pt x="139" y="118"/>
                      <a:pt x="161" y="104"/>
                    </a:cubicBezTo>
                    <a:cubicBezTo>
                      <a:pt x="172" y="97"/>
                      <a:pt x="169" y="83"/>
                      <a:pt x="162" y="74"/>
                    </a:cubicBezTo>
                    <a:cubicBezTo>
                      <a:pt x="156" y="66"/>
                      <a:pt x="139" y="53"/>
                      <a:pt x="128" y="60"/>
                    </a:cubicBezTo>
                    <a:cubicBezTo>
                      <a:pt x="112" y="70"/>
                      <a:pt x="97" y="80"/>
                      <a:pt x="81" y="89"/>
                    </a:cubicBezTo>
                    <a:cubicBezTo>
                      <a:pt x="97" y="72"/>
                      <a:pt x="113" y="55"/>
                      <a:pt x="129" y="38"/>
                    </a:cubicBezTo>
                    <a:cubicBezTo>
                      <a:pt x="139" y="29"/>
                      <a:pt x="135" y="14"/>
                      <a:pt x="130" y="9"/>
                    </a:cubicBezTo>
                    <a:cubicBezTo>
                      <a:pt x="125" y="3"/>
                      <a:pt x="116" y="0"/>
                      <a:pt x="107" y="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19">
                <a:extLst>
                  <a:ext uri="{FF2B5EF4-FFF2-40B4-BE49-F238E27FC236}">
                    <a16:creationId xmlns:a16="http://schemas.microsoft.com/office/drawing/2014/main" id="{2C328771-1EA7-4869-8917-A4CD44DE6F1D}"/>
                  </a:ext>
                </a:extLst>
              </p:cNvPr>
              <p:cNvSpPr>
                <a:spLocks/>
              </p:cNvSpPr>
              <p:nvPr/>
            </p:nvSpPr>
            <p:spPr bwMode="auto">
              <a:xfrm>
                <a:off x="7158275" y="2151714"/>
                <a:ext cx="981420" cy="998775"/>
              </a:xfrm>
              <a:custGeom>
                <a:avLst/>
                <a:gdLst>
                  <a:gd name="T0" fmla="*/ 76 w 316"/>
                  <a:gd name="T1" fmla="*/ 44 h 321"/>
                  <a:gd name="T2" fmla="*/ 270 w 316"/>
                  <a:gd name="T3" fmla="*/ 81 h 321"/>
                  <a:gd name="T4" fmla="*/ 242 w 316"/>
                  <a:gd name="T5" fmla="*/ 277 h 321"/>
                  <a:gd name="T6" fmla="*/ 39 w 316"/>
                  <a:gd name="T7" fmla="*/ 240 h 321"/>
                  <a:gd name="T8" fmla="*/ 76 w 316"/>
                  <a:gd name="T9" fmla="*/ 44 h 321"/>
                </a:gdLst>
                <a:ahLst/>
                <a:cxnLst>
                  <a:cxn ang="0">
                    <a:pos x="T0" y="T1"/>
                  </a:cxn>
                  <a:cxn ang="0">
                    <a:pos x="T2" y="T3"/>
                  </a:cxn>
                  <a:cxn ang="0">
                    <a:pos x="T4" y="T5"/>
                  </a:cxn>
                  <a:cxn ang="0">
                    <a:pos x="T6" y="T7"/>
                  </a:cxn>
                  <a:cxn ang="0">
                    <a:pos x="T8" y="T9"/>
                  </a:cxn>
                </a:cxnLst>
                <a:rect l="0" t="0" r="r" b="b"/>
                <a:pathLst>
                  <a:path w="316" h="321">
                    <a:moveTo>
                      <a:pt x="76" y="44"/>
                    </a:moveTo>
                    <a:cubicBezTo>
                      <a:pt x="137" y="0"/>
                      <a:pt x="224" y="16"/>
                      <a:pt x="270" y="81"/>
                    </a:cubicBezTo>
                    <a:cubicBezTo>
                      <a:pt x="316" y="145"/>
                      <a:pt x="304" y="233"/>
                      <a:pt x="242" y="277"/>
                    </a:cubicBezTo>
                    <a:cubicBezTo>
                      <a:pt x="181" y="321"/>
                      <a:pt x="73" y="290"/>
                      <a:pt x="39" y="240"/>
                    </a:cubicBezTo>
                    <a:cubicBezTo>
                      <a:pt x="0" y="181"/>
                      <a:pt x="14" y="88"/>
                      <a:pt x="7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20">
                <a:extLst>
                  <a:ext uri="{FF2B5EF4-FFF2-40B4-BE49-F238E27FC236}">
                    <a16:creationId xmlns:a16="http://schemas.microsoft.com/office/drawing/2014/main" id="{E5A02DDA-A5A3-44EF-9554-6A1A3B3BF9F7}"/>
                  </a:ext>
                </a:extLst>
              </p:cNvPr>
              <p:cNvSpPr>
                <a:spLocks/>
              </p:cNvSpPr>
              <p:nvPr/>
            </p:nvSpPr>
            <p:spPr bwMode="auto">
              <a:xfrm>
                <a:off x="7387063" y="2292142"/>
                <a:ext cx="175141" cy="211431"/>
              </a:xfrm>
              <a:custGeom>
                <a:avLst/>
                <a:gdLst>
                  <a:gd name="T0" fmla="*/ 19 w 56"/>
                  <a:gd name="T1" fmla="*/ 23 h 68"/>
                  <a:gd name="T2" fmla="*/ 36 w 56"/>
                  <a:gd name="T3" fmla="*/ 49 h 68"/>
                  <a:gd name="T4" fmla="*/ 19 w 56"/>
                  <a:gd name="T5" fmla="*/ 23 h 68"/>
                </a:gdLst>
                <a:ahLst/>
                <a:cxnLst>
                  <a:cxn ang="0">
                    <a:pos x="T0" y="T1"/>
                  </a:cxn>
                  <a:cxn ang="0">
                    <a:pos x="T2" y="T3"/>
                  </a:cxn>
                  <a:cxn ang="0">
                    <a:pos x="T4" y="T5"/>
                  </a:cxn>
                </a:cxnLst>
                <a:rect l="0" t="0" r="r" b="b"/>
                <a:pathLst>
                  <a:path w="56" h="68">
                    <a:moveTo>
                      <a:pt x="19" y="23"/>
                    </a:moveTo>
                    <a:cubicBezTo>
                      <a:pt x="56" y="0"/>
                      <a:pt x="52" y="33"/>
                      <a:pt x="36" y="49"/>
                    </a:cubicBezTo>
                    <a:cubicBezTo>
                      <a:pt x="15" y="68"/>
                      <a:pt x="0" y="35"/>
                      <a:pt x="19" y="23"/>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21">
                <a:extLst>
                  <a:ext uri="{FF2B5EF4-FFF2-40B4-BE49-F238E27FC236}">
                    <a16:creationId xmlns:a16="http://schemas.microsoft.com/office/drawing/2014/main" id="{49EA759A-00FA-4CA8-8BB9-2B1D4D35C2B6}"/>
                  </a:ext>
                </a:extLst>
              </p:cNvPr>
              <p:cNvSpPr>
                <a:spLocks/>
              </p:cNvSpPr>
              <p:nvPr/>
            </p:nvSpPr>
            <p:spPr bwMode="auto">
              <a:xfrm>
                <a:off x="7783101" y="2724471"/>
                <a:ext cx="192497" cy="179874"/>
              </a:xfrm>
              <a:custGeom>
                <a:avLst/>
                <a:gdLst>
                  <a:gd name="T0" fmla="*/ 21 w 62"/>
                  <a:gd name="T1" fmla="*/ 14 h 58"/>
                  <a:gd name="T2" fmla="*/ 33 w 62"/>
                  <a:gd name="T3" fmla="*/ 47 h 58"/>
                  <a:gd name="T4" fmla="*/ 21 w 62"/>
                  <a:gd name="T5" fmla="*/ 14 h 58"/>
                </a:gdLst>
                <a:ahLst/>
                <a:cxnLst>
                  <a:cxn ang="0">
                    <a:pos x="T0" y="T1"/>
                  </a:cxn>
                  <a:cxn ang="0">
                    <a:pos x="T2" y="T3"/>
                  </a:cxn>
                  <a:cxn ang="0">
                    <a:pos x="T4" y="T5"/>
                  </a:cxn>
                </a:cxnLst>
                <a:rect l="0" t="0" r="r" b="b"/>
                <a:pathLst>
                  <a:path w="62" h="58">
                    <a:moveTo>
                      <a:pt x="21" y="14"/>
                    </a:moveTo>
                    <a:cubicBezTo>
                      <a:pt x="62" y="0"/>
                      <a:pt x="48" y="41"/>
                      <a:pt x="33" y="47"/>
                    </a:cubicBezTo>
                    <a:cubicBezTo>
                      <a:pt x="4" y="58"/>
                      <a:pt x="0" y="22"/>
                      <a:pt x="21" y="14"/>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22">
                <a:extLst>
                  <a:ext uri="{FF2B5EF4-FFF2-40B4-BE49-F238E27FC236}">
                    <a16:creationId xmlns:a16="http://schemas.microsoft.com/office/drawing/2014/main" id="{9C33C92E-214A-451D-9DC3-61CB5DA03ABB}"/>
                  </a:ext>
                </a:extLst>
              </p:cNvPr>
              <p:cNvSpPr>
                <a:spLocks/>
              </p:cNvSpPr>
              <p:nvPr/>
            </p:nvSpPr>
            <p:spPr bwMode="auto">
              <a:xfrm>
                <a:off x="7371284" y="2490950"/>
                <a:ext cx="115183" cy="140428"/>
              </a:xfrm>
              <a:custGeom>
                <a:avLst/>
                <a:gdLst>
                  <a:gd name="T0" fmla="*/ 20 w 37"/>
                  <a:gd name="T1" fmla="*/ 10 h 45"/>
                  <a:gd name="T2" fmla="*/ 2 w 37"/>
                  <a:gd name="T3" fmla="*/ 15 h 45"/>
                  <a:gd name="T4" fmla="*/ 26 w 37"/>
                  <a:gd name="T5" fmla="*/ 33 h 45"/>
                  <a:gd name="T6" fmla="*/ 20 w 37"/>
                  <a:gd name="T7" fmla="*/ 10 h 45"/>
                </a:gdLst>
                <a:ahLst/>
                <a:cxnLst>
                  <a:cxn ang="0">
                    <a:pos x="T0" y="T1"/>
                  </a:cxn>
                  <a:cxn ang="0">
                    <a:pos x="T2" y="T3"/>
                  </a:cxn>
                  <a:cxn ang="0">
                    <a:pos x="T4" y="T5"/>
                  </a:cxn>
                  <a:cxn ang="0">
                    <a:pos x="T6" y="T7"/>
                  </a:cxn>
                </a:cxnLst>
                <a:rect l="0" t="0" r="r" b="b"/>
                <a:pathLst>
                  <a:path w="37" h="45">
                    <a:moveTo>
                      <a:pt x="20" y="10"/>
                    </a:moveTo>
                    <a:cubicBezTo>
                      <a:pt x="12" y="1"/>
                      <a:pt x="0" y="0"/>
                      <a:pt x="2" y="15"/>
                    </a:cubicBezTo>
                    <a:cubicBezTo>
                      <a:pt x="4" y="29"/>
                      <a:pt x="12" y="45"/>
                      <a:pt x="26" y="33"/>
                    </a:cubicBezTo>
                    <a:cubicBezTo>
                      <a:pt x="37" y="24"/>
                      <a:pt x="24" y="13"/>
                      <a:pt x="20" y="10"/>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23">
                <a:extLst>
                  <a:ext uri="{FF2B5EF4-FFF2-40B4-BE49-F238E27FC236}">
                    <a16:creationId xmlns:a16="http://schemas.microsoft.com/office/drawing/2014/main" id="{5C1652EB-8358-4A50-91B9-2864D1D05F2F}"/>
                  </a:ext>
                </a:extLst>
              </p:cNvPr>
              <p:cNvSpPr>
                <a:spLocks/>
              </p:cNvSpPr>
              <p:nvPr/>
            </p:nvSpPr>
            <p:spPr bwMode="auto">
              <a:xfrm>
                <a:off x="7648985" y="2539864"/>
                <a:ext cx="102560" cy="108871"/>
              </a:xfrm>
              <a:custGeom>
                <a:avLst/>
                <a:gdLst>
                  <a:gd name="T0" fmla="*/ 8 w 33"/>
                  <a:gd name="T1" fmla="*/ 25 h 35"/>
                  <a:gd name="T2" fmla="*/ 27 w 33"/>
                  <a:gd name="T3" fmla="*/ 28 h 35"/>
                  <a:gd name="T4" fmla="*/ 1 w 33"/>
                  <a:gd name="T5" fmla="*/ 6 h 35"/>
                  <a:gd name="T6" fmla="*/ 8 w 33"/>
                  <a:gd name="T7" fmla="*/ 25 h 35"/>
                </a:gdLst>
                <a:ahLst/>
                <a:cxnLst>
                  <a:cxn ang="0">
                    <a:pos x="T0" y="T1"/>
                  </a:cxn>
                  <a:cxn ang="0">
                    <a:pos x="T2" y="T3"/>
                  </a:cxn>
                  <a:cxn ang="0">
                    <a:pos x="T4" y="T5"/>
                  </a:cxn>
                  <a:cxn ang="0">
                    <a:pos x="T6" y="T7"/>
                  </a:cxn>
                </a:cxnLst>
                <a:rect l="0" t="0" r="r" b="b"/>
                <a:pathLst>
                  <a:path w="33" h="35">
                    <a:moveTo>
                      <a:pt x="8" y="25"/>
                    </a:moveTo>
                    <a:cubicBezTo>
                      <a:pt x="19" y="35"/>
                      <a:pt x="33" y="29"/>
                      <a:pt x="27" y="28"/>
                    </a:cubicBezTo>
                    <a:cubicBezTo>
                      <a:pt x="14" y="24"/>
                      <a:pt x="1" y="0"/>
                      <a:pt x="1" y="6"/>
                    </a:cubicBezTo>
                    <a:cubicBezTo>
                      <a:pt x="0" y="16"/>
                      <a:pt x="4" y="21"/>
                      <a:pt x="8" y="25"/>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24">
                <a:extLst>
                  <a:ext uri="{FF2B5EF4-FFF2-40B4-BE49-F238E27FC236}">
                    <a16:creationId xmlns:a16="http://schemas.microsoft.com/office/drawing/2014/main" id="{718F8B2C-6ACF-4A10-BD1C-DC30F8198EE0}"/>
                  </a:ext>
                </a:extLst>
              </p:cNvPr>
              <p:cNvSpPr>
                <a:spLocks/>
              </p:cNvSpPr>
              <p:nvPr/>
            </p:nvSpPr>
            <p:spPr bwMode="auto">
              <a:xfrm>
                <a:off x="7664764" y="2804942"/>
                <a:ext cx="151473" cy="99404"/>
              </a:xfrm>
              <a:custGeom>
                <a:avLst/>
                <a:gdLst>
                  <a:gd name="T0" fmla="*/ 34 w 49"/>
                  <a:gd name="T1" fmla="*/ 14 h 32"/>
                  <a:gd name="T2" fmla="*/ 6 w 49"/>
                  <a:gd name="T3" fmla="*/ 8 h 32"/>
                  <a:gd name="T4" fmla="*/ 30 w 49"/>
                  <a:gd name="T5" fmla="*/ 32 h 32"/>
                  <a:gd name="T6" fmla="*/ 34 w 49"/>
                  <a:gd name="T7" fmla="*/ 14 h 32"/>
                </a:gdLst>
                <a:ahLst/>
                <a:cxnLst>
                  <a:cxn ang="0">
                    <a:pos x="T0" y="T1"/>
                  </a:cxn>
                  <a:cxn ang="0">
                    <a:pos x="T2" y="T3"/>
                  </a:cxn>
                  <a:cxn ang="0">
                    <a:pos x="T4" y="T5"/>
                  </a:cxn>
                  <a:cxn ang="0">
                    <a:pos x="T6" y="T7"/>
                  </a:cxn>
                </a:cxnLst>
                <a:rect l="0" t="0" r="r" b="b"/>
                <a:pathLst>
                  <a:path w="49" h="32">
                    <a:moveTo>
                      <a:pt x="34" y="14"/>
                    </a:moveTo>
                    <a:cubicBezTo>
                      <a:pt x="27" y="4"/>
                      <a:pt x="9" y="0"/>
                      <a:pt x="6" y="8"/>
                    </a:cubicBezTo>
                    <a:cubicBezTo>
                      <a:pt x="0" y="26"/>
                      <a:pt x="20" y="32"/>
                      <a:pt x="30" y="32"/>
                    </a:cubicBezTo>
                    <a:cubicBezTo>
                      <a:pt x="49" y="32"/>
                      <a:pt x="36" y="18"/>
                      <a:pt x="34" y="14"/>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25">
                <a:extLst>
                  <a:ext uri="{FF2B5EF4-FFF2-40B4-BE49-F238E27FC236}">
                    <a16:creationId xmlns:a16="http://schemas.microsoft.com/office/drawing/2014/main" id="{51761F04-FBAA-43C4-BEC1-F4973653C3F8}"/>
                  </a:ext>
                </a:extLst>
              </p:cNvPr>
              <p:cNvSpPr>
                <a:spLocks noEditPoints="1"/>
              </p:cNvSpPr>
              <p:nvPr/>
            </p:nvSpPr>
            <p:spPr bwMode="auto">
              <a:xfrm>
                <a:off x="7139341" y="2077555"/>
                <a:ext cx="1099759" cy="1050845"/>
              </a:xfrm>
              <a:custGeom>
                <a:avLst/>
                <a:gdLst>
                  <a:gd name="T0" fmla="*/ 69 w 354"/>
                  <a:gd name="T1" fmla="*/ 299 h 338"/>
                  <a:gd name="T2" fmla="*/ 257 w 354"/>
                  <a:gd name="T3" fmla="*/ 314 h 338"/>
                  <a:gd name="T4" fmla="*/ 267 w 354"/>
                  <a:gd name="T5" fmla="*/ 301 h 338"/>
                  <a:gd name="T6" fmla="*/ 124 w 354"/>
                  <a:gd name="T7" fmla="*/ 44 h 338"/>
                  <a:gd name="T8" fmla="*/ 106 w 354"/>
                  <a:gd name="T9" fmla="*/ 46 h 338"/>
                  <a:gd name="T10" fmla="*/ 28 w 354"/>
                  <a:gd name="T11" fmla="*/ 228 h 338"/>
                  <a:gd name="T12" fmla="*/ 24 w 354"/>
                  <a:gd name="T13" fmla="*/ 156 h 338"/>
                  <a:gd name="T14" fmla="*/ 145 w 354"/>
                  <a:gd name="T15" fmla="*/ 47 h 338"/>
                  <a:gd name="T16" fmla="*/ 266 w 354"/>
                  <a:gd name="T17" fmla="*/ 278 h 338"/>
                  <a:gd name="T18" fmla="*/ 206 w 354"/>
                  <a:gd name="T19" fmla="*/ 300 h 338"/>
                  <a:gd name="T20" fmla="*/ 191 w 354"/>
                  <a:gd name="T21" fmla="*/ 318 h 338"/>
                  <a:gd name="T22" fmla="*/ 185 w 354"/>
                  <a:gd name="T23" fmla="*/ 315 h 338"/>
                  <a:gd name="T24" fmla="*/ 183 w 354"/>
                  <a:gd name="T25" fmla="*/ 297 h 338"/>
                  <a:gd name="T26" fmla="*/ 171 w 354"/>
                  <a:gd name="T27" fmla="*/ 310 h 338"/>
                  <a:gd name="T28" fmla="*/ 166 w 354"/>
                  <a:gd name="T29" fmla="*/ 308 h 338"/>
                  <a:gd name="T30" fmla="*/ 162 w 354"/>
                  <a:gd name="T31" fmla="*/ 302 h 338"/>
                  <a:gd name="T32" fmla="*/ 158 w 354"/>
                  <a:gd name="T33" fmla="*/ 305 h 338"/>
                  <a:gd name="T34" fmla="*/ 155 w 354"/>
                  <a:gd name="T35" fmla="*/ 304 h 338"/>
                  <a:gd name="T36" fmla="*/ 154 w 354"/>
                  <a:gd name="T37" fmla="*/ 296 h 338"/>
                  <a:gd name="T38" fmla="*/ 147 w 354"/>
                  <a:gd name="T39" fmla="*/ 300 h 338"/>
                  <a:gd name="T40" fmla="*/ 145 w 354"/>
                  <a:gd name="T41" fmla="*/ 299 h 338"/>
                  <a:gd name="T42" fmla="*/ 147 w 354"/>
                  <a:gd name="T43" fmla="*/ 295 h 338"/>
                  <a:gd name="T44" fmla="*/ 136 w 354"/>
                  <a:gd name="T45" fmla="*/ 295 h 338"/>
                  <a:gd name="T46" fmla="*/ 131 w 354"/>
                  <a:gd name="T47" fmla="*/ 292 h 338"/>
                  <a:gd name="T48" fmla="*/ 131 w 354"/>
                  <a:gd name="T49" fmla="*/ 287 h 338"/>
                  <a:gd name="T50" fmla="*/ 123 w 354"/>
                  <a:gd name="T51" fmla="*/ 288 h 338"/>
                  <a:gd name="T52" fmla="*/ 115 w 354"/>
                  <a:gd name="T53" fmla="*/ 284 h 338"/>
                  <a:gd name="T54" fmla="*/ 118 w 354"/>
                  <a:gd name="T55" fmla="*/ 275 h 338"/>
                  <a:gd name="T56" fmla="*/ 108 w 354"/>
                  <a:gd name="T57" fmla="*/ 280 h 338"/>
                  <a:gd name="T58" fmla="*/ 102 w 354"/>
                  <a:gd name="T59" fmla="*/ 276 h 338"/>
                  <a:gd name="T60" fmla="*/ 113 w 354"/>
                  <a:gd name="T61" fmla="*/ 269 h 338"/>
                  <a:gd name="T62" fmla="*/ 88 w 354"/>
                  <a:gd name="T63" fmla="*/ 267 h 338"/>
                  <a:gd name="T64" fmla="*/ 80 w 354"/>
                  <a:gd name="T65" fmla="*/ 261 h 338"/>
                  <a:gd name="T66" fmla="*/ 75 w 354"/>
                  <a:gd name="T67" fmla="*/ 245 h 338"/>
                  <a:gd name="T68" fmla="*/ 66 w 354"/>
                  <a:gd name="T69" fmla="*/ 249 h 338"/>
                  <a:gd name="T70" fmla="*/ 63 w 354"/>
                  <a:gd name="T71" fmla="*/ 246 h 338"/>
                  <a:gd name="T72" fmla="*/ 65 w 354"/>
                  <a:gd name="T73" fmla="*/ 237 h 338"/>
                  <a:gd name="T74" fmla="*/ 57 w 354"/>
                  <a:gd name="T75" fmla="*/ 240 h 338"/>
                  <a:gd name="T76" fmla="*/ 52 w 354"/>
                  <a:gd name="T77" fmla="*/ 234 h 338"/>
                  <a:gd name="T78" fmla="*/ 58 w 354"/>
                  <a:gd name="T79" fmla="*/ 229 h 338"/>
                  <a:gd name="T80" fmla="*/ 44 w 354"/>
                  <a:gd name="T81" fmla="*/ 225 h 338"/>
                  <a:gd name="T82" fmla="*/ 42 w 354"/>
                  <a:gd name="T83" fmla="*/ 222 h 338"/>
                  <a:gd name="T84" fmla="*/ 50 w 354"/>
                  <a:gd name="T85" fmla="*/ 215 h 338"/>
                  <a:gd name="T86" fmla="*/ 35 w 354"/>
                  <a:gd name="T87" fmla="*/ 212 h 338"/>
                  <a:gd name="T88" fmla="*/ 34 w 354"/>
                  <a:gd name="T89" fmla="*/ 209 h 338"/>
                  <a:gd name="T90" fmla="*/ 34 w 354"/>
                  <a:gd name="T91" fmla="*/ 198 h 338"/>
                  <a:gd name="T92" fmla="*/ 28 w 354"/>
                  <a:gd name="T93" fmla="*/ 196 h 338"/>
                  <a:gd name="T94" fmla="*/ 27 w 354"/>
                  <a:gd name="T95" fmla="*/ 190 h 338"/>
                  <a:gd name="T96" fmla="*/ 35 w 354"/>
                  <a:gd name="T97" fmla="*/ 173 h 338"/>
                  <a:gd name="T98" fmla="*/ 27 w 354"/>
                  <a:gd name="T99" fmla="*/ 176 h 338"/>
                  <a:gd name="T100" fmla="*/ 27 w 354"/>
                  <a:gd name="T101" fmla="*/ 172 h 338"/>
                  <a:gd name="T102" fmla="*/ 31 w 354"/>
                  <a:gd name="T103" fmla="*/ 160 h 338"/>
                  <a:gd name="T104" fmla="*/ 54 w 354"/>
                  <a:gd name="T105" fmla="*/ 101 h 338"/>
                  <a:gd name="T106" fmla="*/ 86 w 354"/>
                  <a:gd name="T107" fmla="*/ 71 h 338"/>
                  <a:gd name="T108" fmla="*/ 145 w 354"/>
                  <a:gd name="T109" fmla="*/ 4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338">
                    <a:moveTo>
                      <a:pt x="28" y="228"/>
                    </a:moveTo>
                    <a:cubicBezTo>
                      <a:pt x="35" y="262"/>
                      <a:pt x="51" y="284"/>
                      <a:pt x="69" y="299"/>
                    </a:cubicBezTo>
                    <a:cubicBezTo>
                      <a:pt x="90" y="320"/>
                      <a:pt x="120" y="335"/>
                      <a:pt x="162" y="335"/>
                    </a:cubicBezTo>
                    <a:cubicBezTo>
                      <a:pt x="184" y="338"/>
                      <a:pt x="214" y="338"/>
                      <a:pt x="257" y="314"/>
                    </a:cubicBezTo>
                    <a:cubicBezTo>
                      <a:pt x="296" y="291"/>
                      <a:pt x="333" y="206"/>
                      <a:pt x="330" y="204"/>
                    </a:cubicBezTo>
                    <a:cubicBezTo>
                      <a:pt x="331" y="205"/>
                      <a:pt x="324" y="267"/>
                      <a:pt x="267" y="301"/>
                    </a:cubicBezTo>
                    <a:cubicBezTo>
                      <a:pt x="302" y="267"/>
                      <a:pt x="354" y="199"/>
                      <a:pt x="300" y="116"/>
                    </a:cubicBezTo>
                    <a:cubicBezTo>
                      <a:pt x="264" y="59"/>
                      <a:pt x="191" y="32"/>
                      <a:pt x="124" y="44"/>
                    </a:cubicBezTo>
                    <a:cubicBezTo>
                      <a:pt x="113" y="46"/>
                      <a:pt x="102" y="49"/>
                      <a:pt x="93" y="53"/>
                    </a:cubicBezTo>
                    <a:cubicBezTo>
                      <a:pt x="97" y="51"/>
                      <a:pt x="102" y="49"/>
                      <a:pt x="106" y="46"/>
                    </a:cubicBezTo>
                    <a:cubicBezTo>
                      <a:pt x="153" y="0"/>
                      <a:pt x="139" y="18"/>
                      <a:pt x="100" y="41"/>
                    </a:cubicBezTo>
                    <a:cubicBezTo>
                      <a:pt x="41" y="75"/>
                      <a:pt x="0" y="174"/>
                      <a:pt x="28" y="228"/>
                    </a:cubicBezTo>
                    <a:close/>
                    <a:moveTo>
                      <a:pt x="45" y="102"/>
                    </a:moveTo>
                    <a:cubicBezTo>
                      <a:pt x="34" y="122"/>
                      <a:pt x="27" y="140"/>
                      <a:pt x="24" y="156"/>
                    </a:cubicBezTo>
                    <a:cubicBezTo>
                      <a:pt x="27" y="137"/>
                      <a:pt x="34" y="119"/>
                      <a:pt x="45" y="102"/>
                    </a:cubicBezTo>
                    <a:close/>
                    <a:moveTo>
                      <a:pt x="145" y="47"/>
                    </a:moveTo>
                    <a:cubicBezTo>
                      <a:pt x="199" y="46"/>
                      <a:pt x="258" y="73"/>
                      <a:pt x="284" y="117"/>
                    </a:cubicBezTo>
                    <a:cubicBezTo>
                      <a:pt x="308" y="157"/>
                      <a:pt x="326" y="220"/>
                      <a:pt x="266" y="278"/>
                    </a:cubicBezTo>
                    <a:cubicBezTo>
                      <a:pt x="253" y="292"/>
                      <a:pt x="226" y="309"/>
                      <a:pt x="200" y="318"/>
                    </a:cubicBezTo>
                    <a:cubicBezTo>
                      <a:pt x="206" y="300"/>
                      <a:pt x="206" y="300"/>
                      <a:pt x="206" y="300"/>
                    </a:cubicBezTo>
                    <a:cubicBezTo>
                      <a:pt x="193" y="318"/>
                      <a:pt x="193" y="318"/>
                      <a:pt x="193" y="318"/>
                    </a:cubicBezTo>
                    <a:cubicBezTo>
                      <a:pt x="193" y="318"/>
                      <a:pt x="192" y="318"/>
                      <a:pt x="191" y="318"/>
                    </a:cubicBezTo>
                    <a:cubicBezTo>
                      <a:pt x="195" y="302"/>
                      <a:pt x="195" y="302"/>
                      <a:pt x="195" y="302"/>
                    </a:cubicBezTo>
                    <a:cubicBezTo>
                      <a:pt x="185" y="315"/>
                      <a:pt x="185" y="315"/>
                      <a:pt x="185" y="315"/>
                    </a:cubicBezTo>
                    <a:cubicBezTo>
                      <a:pt x="184" y="315"/>
                      <a:pt x="183" y="315"/>
                      <a:pt x="182" y="314"/>
                    </a:cubicBezTo>
                    <a:cubicBezTo>
                      <a:pt x="183" y="297"/>
                      <a:pt x="183" y="297"/>
                      <a:pt x="183" y="297"/>
                    </a:cubicBezTo>
                    <a:cubicBezTo>
                      <a:pt x="173" y="311"/>
                      <a:pt x="173" y="311"/>
                      <a:pt x="173" y="311"/>
                    </a:cubicBezTo>
                    <a:cubicBezTo>
                      <a:pt x="172" y="311"/>
                      <a:pt x="172" y="310"/>
                      <a:pt x="171" y="310"/>
                    </a:cubicBezTo>
                    <a:cubicBezTo>
                      <a:pt x="174" y="299"/>
                      <a:pt x="174" y="299"/>
                      <a:pt x="174" y="299"/>
                    </a:cubicBezTo>
                    <a:cubicBezTo>
                      <a:pt x="166" y="308"/>
                      <a:pt x="166" y="308"/>
                      <a:pt x="166" y="308"/>
                    </a:cubicBezTo>
                    <a:cubicBezTo>
                      <a:pt x="165" y="308"/>
                      <a:pt x="164" y="307"/>
                      <a:pt x="163" y="307"/>
                    </a:cubicBezTo>
                    <a:cubicBezTo>
                      <a:pt x="162" y="302"/>
                      <a:pt x="162" y="302"/>
                      <a:pt x="162" y="302"/>
                    </a:cubicBezTo>
                    <a:cubicBezTo>
                      <a:pt x="159" y="306"/>
                      <a:pt x="159" y="306"/>
                      <a:pt x="159" y="306"/>
                    </a:cubicBezTo>
                    <a:cubicBezTo>
                      <a:pt x="159" y="305"/>
                      <a:pt x="159" y="305"/>
                      <a:pt x="158" y="305"/>
                    </a:cubicBezTo>
                    <a:cubicBezTo>
                      <a:pt x="159" y="300"/>
                      <a:pt x="159" y="300"/>
                      <a:pt x="159" y="300"/>
                    </a:cubicBezTo>
                    <a:cubicBezTo>
                      <a:pt x="155" y="304"/>
                      <a:pt x="155" y="304"/>
                      <a:pt x="155" y="304"/>
                    </a:cubicBezTo>
                    <a:cubicBezTo>
                      <a:pt x="154" y="303"/>
                      <a:pt x="154" y="303"/>
                      <a:pt x="153" y="303"/>
                    </a:cubicBezTo>
                    <a:cubicBezTo>
                      <a:pt x="154" y="296"/>
                      <a:pt x="154" y="296"/>
                      <a:pt x="154" y="296"/>
                    </a:cubicBezTo>
                    <a:cubicBezTo>
                      <a:pt x="148" y="301"/>
                      <a:pt x="148" y="301"/>
                      <a:pt x="148" y="301"/>
                    </a:cubicBezTo>
                    <a:cubicBezTo>
                      <a:pt x="148" y="301"/>
                      <a:pt x="147" y="300"/>
                      <a:pt x="147" y="300"/>
                    </a:cubicBezTo>
                    <a:cubicBezTo>
                      <a:pt x="150" y="294"/>
                      <a:pt x="150" y="294"/>
                      <a:pt x="150" y="294"/>
                    </a:cubicBezTo>
                    <a:cubicBezTo>
                      <a:pt x="145" y="299"/>
                      <a:pt x="145" y="299"/>
                      <a:pt x="145" y="299"/>
                    </a:cubicBezTo>
                    <a:cubicBezTo>
                      <a:pt x="144" y="299"/>
                      <a:pt x="144" y="299"/>
                      <a:pt x="144" y="299"/>
                    </a:cubicBezTo>
                    <a:cubicBezTo>
                      <a:pt x="147" y="295"/>
                      <a:pt x="147" y="295"/>
                      <a:pt x="147" y="295"/>
                    </a:cubicBezTo>
                    <a:cubicBezTo>
                      <a:pt x="140" y="297"/>
                      <a:pt x="140" y="297"/>
                      <a:pt x="140" y="297"/>
                    </a:cubicBezTo>
                    <a:cubicBezTo>
                      <a:pt x="139" y="296"/>
                      <a:pt x="137" y="296"/>
                      <a:pt x="136" y="295"/>
                    </a:cubicBezTo>
                    <a:cubicBezTo>
                      <a:pt x="135" y="288"/>
                      <a:pt x="135" y="288"/>
                      <a:pt x="135" y="288"/>
                    </a:cubicBezTo>
                    <a:cubicBezTo>
                      <a:pt x="131" y="292"/>
                      <a:pt x="131" y="292"/>
                      <a:pt x="131" y="292"/>
                    </a:cubicBezTo>
                    <a:cubicBezTo>
                      <a:pt x="130" y="292"/>
                      <a:pt x="130" y="292"/>
                      <a:pt x="130" y="292"/>
                    </a:cubicBezTo>
                    <a:cubicBezTo>
                      <a:pt x="131" y="287"/>
                      <a:pt x="131" y="287"/>
                      <a:pt x="131" y="287"/>
                    </a:cubicBezTo>
                    <a:cubicBezTo>
                      <a:pt x="126" y="290"/>
                      <a:pt x="126" y="290"/>
                      <a:pt x="126" y="290"/>
                    </a:cubicBezTo>
                    <a:cubicBezTo>
                      <a:pt x="125" y="289"/>
                      <a:pt x="124" y="289"/>
                      <a:pt x="123" y="288"/>
                    </a:cubicBezTo>
                    <a:cubicBezTo>
                      <a:pt x="126" y="278"/>
                      <a:pt x="126" y="278"/>
                      <a:pt x="126" y="278"/>
                    </a:cubicBezTo>
                    <a:cubicBezTo>
                      <a:pt x="115" y="284"/>
                      <a:pt x="115" y="284"/>
                      <a:pt x="115" y="284"/>
                    </a:cubicBezTo>
                    <a:cubicBezTo>
                      <a:pt x="115" y="284"/>
                      <a:pt x="114" y="283"/>
                      <a:pt x="113" y="283"/>
                    </a:cubicBezTo>
                    <a:cubicBezTo>
                      <a:pt x="118" y="275"/>
                      <a:pt x="118" y="275"/>
                      <a:pt x="118" y="275"/>
                    </a:cubicBezTo>
                    <a:cubicBezTo>
                      <a:pt x="109" y="281"/>
                      <a:pt x="109" y="281"/>
                      <a:pt x="109" y="281"/>
                    </a:cubicBezTo>
                    <a:cubicBezTo>
                      <a:pt x="109" y="280"/>
                      <a:pt x="108" y="280"/>
                      <a:pt x="108" y="280"/>
                    </a:cubicBezTo>
                    <a:cubicBezTo>
                      <a:pt x="114" y="272"/>
                      <a:pt x="114" y="272"/>
                      <a:pt x="114" y="272"/>
                    </a:cubicBezTo>
                    <a:cubicBezTo>
                      <a:pt x="102" y="276"/>
                      <a:pt x="102" y="276"/>
                      <a:pt x="102" y="276"/>
                    </a:cubicBezTo>
                    <a:cubicBezTo>
                      <a:pt x="102" y="276"/>
                      <a:pt x="102" y="276"/>
                      <a:pt x="102" y="276"/>
                    </a:cubicBezTo>
                    <a:cubicBezTo>
                      <a:pt x="113" y="269"/>
                      <a:pt x="113" y="269"/>
                      <a:pt x="113" y="269"/>
                    </a:cubicBezTo>
                    <a:cubicBezTo>
                      <a:pt x="113" y="269"/>
                      <a:pt x="95" y="268"/>
                      <a:pt x="90" y="268"/>
                    </a:cubicBezTo>
                    <a:cubicBezTo>
                      <a:pt x="89" y="268"/>
                      <a:pt x="88" y="267"/>
                      <a:pt x="88" y="267"/>
                    </a:cubicBezTo>
                    <a:cubicBezTo>
                      <a:pt x="87" y="264"/>
                      <a:pt x="95" y="253"/>
                      <a:pt x="95" y="253"/>
                    </a:cubicBezTo>
                    <a:cubicBezTo>
                      <a:pt x="80" y="261"/>
                      <a:pt x="80" y="261"/>
                      <a:pt x="80" y="261"/>
                    </a:cubicBezTo>
                    <a:cubicBezTo>
                      <a:pt x="78" y="259"/>
                      <a:pt x="76" y="258"/>
                      <a:pt x="74" y="256"/>
                    </a:cubicBezTo>
                    <a:cubicBezTo>
                      <a:pt x="75" y="245"/>
                      <a:pt x="75" y="245"/>
                      <a:pt x="75" y="245"/>
                    </a:cubicBezTo>
                    <a:cubicBezTo>
                      <a:pt x="68" y="251"/>
                      <a:pt x="68" y="251"/>
                      <a:pt x="68" y="251"/>
                    </a:cubicBezTo>
                    <a:cubicBezTo>
                      <a:pt x="67" y="250"/>
                      <a:pt x="67" y="250"/>
                      <a:pt x="66" y="249"/>
                    </a:cubicBezTo>
                    <a:cubicBezTo>
                      <a:pt x="68" y="241"/>
                      <a:pt x="68" y="241"/>
                      <a:pt x="68" y="241"/>
                    </a:cubicBezTo>
                    <a:cubicBezTo>
                      <a:pt x="63" y="246"/>
                      <a:pt x="63" y="246"/>
                      <a:pt x="63" y="246"/>
                    </a:cubicBezTo>
                    <a:cubicBezTo>
                      <a:pt x="62" y="246"/>
                      <a:pt x="62" y="245"/>
                      <a:pt x="62" y="245"/>
                    </a:cubicBezTo>
                    <a:cubicBezTo>
                      <a:pt x="65" y="237"/>
                      <a:pt x="65" y="237"/>
                      <a:pt x="65" y="237"/>
                    </a:cubicBezTo>
                    <a:cubicBezTo>
                      <a:pt x="58" y="241"/>
                      <a:pt x="58" y="241"/>
                      <a:pt x="58" y="241"/>
                    </a:cubicBezTo>
                    <a:cubicBezTo>
                      <a:pt x="57" y="241"/>
                      <a:pt x="57" y="240"/>
                      <a:pt x="57" y="240"/>
                    </a:cubicBezTo>
                    <a:cubicBezTo>
                      <a:pt x="63" y="231"/>
                      <a:pt x="63" y="231"/>
                      <a:pt x="63" y="231"/>
                    </a:cubicBezTo>
                    <a:cubicBezTo>
                      <a:pt x="52" y="234"/>
                      <a:pt x="52" y="234"/>
                      <a:pt x="52" y="234"/>
                    </a:cubicBezTo>
                    <a:cubicBezTo>
                      <a:pt x="51" y="234"/>
                      <a:pt x="51" y="234"/>
                      <a:pt x="51" y="234"/>
                    </a:cubicBezTo>
                    <a:cubicBezTo>
                      <a:pt x="58" y="229"/>
                      <a:pt x="58" y="229"/>
                      <a:pt x="58" y="229"/>
                    </a:cubicBezTo>
                    <a:cubicBezTo>
                      <a:pt x="46" y="227"/>
                      <a:pt x="46" y="227"/>
                      <a:pt x="46" y="227"/>
                    </a:cubicBezTo>
                    <a:cubicBezTo>
                      <a:pt x="45" y="227"/>
                      <a:pt x="45" y="226"/>
                      <a:pt x="44" y="225"/>
                    </a:cubicBezTo>
                    <a:cubicBezTo>
                      <a:pt x="52" y="223"/>
                      <a:pt x="52" y="223"/>
                      <a:pt x="52" y="223"/>
                    </a:cubicBezTo>
                    <a:cubicBezTo>
                      <a:pt x="42" y="222"/>
                      <a:pt x="42" y="222"/>
                      <a:pt x="42" y="222"/>
                    </a:cubicBezTo>
                    <a:cubicBezTo>
                      <a:pt x="41" y="221"/>
                      <a:pt x="41" y="220"/>
                      <a:pt x="40" y="220"/>
                    </a:cubicBezTo>
                    <a:cubicBezTo>
                      <a:pt x="50" y="215"/>
                      <a:pt x="50" y="215"/>
                      <a:pt x="50" y="215"/>
                    </a:cubicBezTo>
                    <a:cubicBezTo>
                      <a:pt x="36" y="213"/>
                      <a:pt x="36" y="213"/>
                      <a:pt x="36" y="213"/>
                    </a:cubicBezTo>
                    <a:cubicBezTo>
                      <a:pt x="36" y="213"/>
                      <a:pt x="36" y="212"/>
                      <a:pt x="35" y="212"/>
                    </a:cubicBezTo>
                    <a:cubicBezTo>
                      <a:pt x="42" y="210"/>
                      <a:pt x="42" y="210"/>
                      <a:pt x="42" y="210"/>
                    </a:cubicBezTo>
                    <a:cubicBezTo>
                      <a:pt x="34" y="209"/>
                      <a:pt x="34" y="209"/>
                      <a:pt x="34" y="209"/>
                    </a:cubicBezTo>
                    <a:cubicBezTo>
                      <a:pt x="33" y="207"/>
                      <a:pt x="32" y="205"/>
                      <a:pt x="31" y="203"/>
                    </a:cubicBezTo>
                    <a:cubicBezTo>
                      <a:pt x="34" y="198"/>
                      <a:pt x="34" y="198"/>
                      <a:pt x="34" y="198"/>
                    </a:cubicBezTo>
                    <a:cubicBezTo>
                      <a:pt x="29" y="199"/>
                      <a:pt x="29" y="199"/>
                      <a:pt x="29" y="199"/>
                    </a:cubicBezTo>
                    <a:cubicBezTo>
                      <a:pt x="29" y="198"/>
                      <a:pt x="29" y="197"/>
                      <a:pt x="28" y="196"/>
                    </a:cubicBezTo>
                    <a:cubicBezTo>
                      <a:pt x="31" y="192"/>
                      <a:pt x="31" y="192"/>
                      <a:pt x="31" y="192"/>
                    </a:cubicBezTo>
                    <a:cubicBezTo>
                      <a:pt x="27" y="190"/>
                      <a:pt x="27" y="190"/>
                      <a:pt x="27" y="190"/>
                    </a:cubicBezTo>
                    <a:cubicBezTo>
                      <a:pt x="27" y="188"/>
                      <a:pt x="27" y="186"/>
                      <a:pt x="27" y="183"/>
                    </a:cubicBezTo>
                    <a:cubicBezTo>
                      <a:pt x="35" y="173"/>
                      <a:pt x="35" y="173"/>
                      <a:pt x="35" y="173"/>
                    </a:cubicBezTo>
                    <a:cubicBezTo>
                      <a:pt x="27" y="180"/>
                      <a:pt x="27" y="180"/>
                      <a:pt x="27" y="180"/>
                    </a:cubicBezTo>
                    <a:cubicBezTo>
                      <a:pt x="27" y="179"/>
                      <a:pt x="27" y="178"/>
                      <a:pt x="27" y="176"/>
                    </a:cubicBezTo>
                    <a:cubicBezTo>
                      <a:pt x="30" y="173"/>
                      <a:pt x="30" y="173"/>
                      <a:pt x="30" y="173"/>
                    </a:cubicBezTo>
                    <a:cubicBezTo>
                      <a:pt x="27" y="172"/>
                      <a:pt x="27" y="172"/>
                      <a:pt x="27" y="172"/>
                    </a:cubicBezTo>
                    <a:cubicBezTo>
                      <a:pt x="27" y="170"/>
                      <a:pt x="28" y="168"/>
                      <a:pt x="28" y="166"/>
                    </a:cubicBezTo>
                    <a:cubicBezTo>
                      <a:pt x="31" y="160"/>
                      <a:pt x="31" y="160"/>
                      <a:pt x="31" y="160"/>
                    </a:cubicBezTo>
                    <a:cubicBezTo>
                      <a:pt x="31" y="160"/>
                      <a:pt x="30" y="160"/>
                      <a:pt x="29" y="161"/>
                    </a:cubicBezTo>
                    <a:cubicBezTo>
                      <a:pt x="32" y="144"/>
                      <a:pt x="39" y="123"/>
                      <a:pt x="54" y="101"/>
                    </a:cubicBezTo>
                    <a:cubicBezTo>
                      <a:pt x="54" y="101"/>
                      <a:pt x="54" y="101"/>
                      <a:pt x="54" y="101"/>
                    </a:cubicBezTo>
                    <a:cubicBezTo>
                      <a:pt x="62" y="91"/>
                      <a:pt x="73" y="80"/>
                      <a:pt x="86" y="71"/>
                    </a:cubicBezTo>
                    <a:cubicBezTo>
                      <a:pt x="107" y="57"/>
                      <a:pt x="129" y="49"/>
                      <a:pt x="146" y="48"/>
                    </a:cubicBezTo>
                    <a:cubicBezTo>
                      <a:pt x="146" y="48"/>
                      <a:pt x="145" y="48"/>
                      <a:pt x="145" y="47"/>
                    </a:cubicBezTo>
                    <a:close/>
                  </a:path>
                </a:pathLst>
              </a:custGeom>
              <a:solidFill>
                <a:srgbClr val="FEE1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26">
                <a:extLst>
                  <a:ext uri="{FF2B5EF4-FFF2-40B4-BE49-F238E27FC236}">
                    <a16:creationId xmlns:a16="http://schemas.microsoft.com/office/drawing/2014/main" id="{BDBFCD9E-4D60-4EC2-8BD0-E1BC9356D0FC}"/>
                  </a:ext>
                </a:extLst>
              </p:cNvPr>
              <p:cNvSpPr>
                <a:spLocks/>
              </p:cNvSpPr>
              <p:nvPr/>
            </p:nvSpPr>
            <p:spPr bwMode="auto">
              <a:xfrm>
                <a:off x="7704209" y="2394702"/>
                <a:ext cx="233521" cy="134116"/>
              </a:xfrm>
              <a:custGeom>
                <a:avLst/>
                <a:gdLst>
                  <a:gd name="T0" fmla="*/ 70 w 75"/>
                  <a:gd name="T1" fmla="*/ 8 h 43"/>
                  <a:gd name="T2" fmla="*/ 53 w 75"/>
                  <a:gd name="T3" fmla="*/ 36 h 43"/>
                  <a:gd name="T4" fmla="*/ 20 w 75"/>
                  <a:gd name="T5" fmla="*/ 34 h 43"/>
                  <a:gd name="T6" fmla="*/ 70 w 75"/>
                  <a:gd name="T7" fmla="*/ 8 h 43"/>
                </a:gdLst>
                <a:ahLst/>
                <a:cxnLst>
                  <a:cxn ang="0">
                    <a:pos x="T0" y="T1"/>
                  </a:cxn>
                  <a:cxn ang="0">
                    <a:pos x="T2" y="T3"/>
                  </a:cxn>
                  <a:cxn ang="0">
                    <a:pos x="T4" y="T5"/>
                  </a:cxn>
                  <a:cxn ang="0">
                    <a:pos x="T6" y="T7"/>
                  </a:cxn>
                </a:cxnLst>
                <a:rect l="0" t="0" r="r" b="b"/>
                <a:pathLst>
                  <a:path w="75" h="43">
                    <a:moveTo>
                      <a:pt x="70" y="8"/>
                    </a:moveTo>
                    <a:cubicBezTo>
                      <a:pt x="75" y="16"/>
                      <a:pt x="67" y="29"/>
                      <a:pt x="53" y="36"/>
                    </a:cubicBezTo>
                    <a:cubicBezTo>
                      <a:pt x="39" y="43"/>
                      <a:pt x="25" y="42"/>
                      <a:pt x="20" y="34"/>
                    </a:cubicBezTo>
                    <a:cubicBezTo>
                      <a:pt x="0" y="4"/>
                      <a:pt x="66" y="0"/>
                      <a:pt x="70" y="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27">
                <a:extLst>
                  <a:ext uri="{FF2B5EF4-FFF2-40B4-BE49-F238E27FC236}">
                    <a16:creationId xmlns:a16="http://schemas.microsoft.com/office/drawing/2014/main" id="{71C559FD-9615-4399-AD53-936FC56533D8}"/>
                  </a:ext>
                </a:extLst>
              </p:cNvPr>
              <p:cNvSpPr>
                <a:spLocks noEditPoints="1"/>
              </p:cNvSpPr>
              <p:nvPr/>
            </p:nvSpPr>
            <p:spPr bwMode="auto">
              <a:xfrm>
                <a:off x="6940532" y="1877169"/>
                <a:ext cx="1407438" cy="1481596"/>
              </a:xfrm>
              <a:custGeom>
                <a:avLst/>
                <a:gdLst>
                  <a:gd name="T0" fmla="*/ 133 w 453"/>
                  <a:gd name="T1" fmla="*/ 62 h 476"/>
                  <a:gd name="T2" fmla="*/ 94 w 453"/>
                  <a:gd name="T3" fmla="*/ 87 h 476"/>
                  <a:gd name="T4" fmla="*/ 42 w 453"/>
                  <a:gd name="T5" fmla="*/ 81 h 476"/>
                  <a:gd name="T6" fmla="*/ 39 w 453"/>
                  <a:gd name="T7" fmla="*/ 121 h 476"/>
                  <a:gd name="T8" fmla="*/ 66 w 453"/>
                  <a:gd name="T9" fmla="*/ 169 h 476"/>
                  <a:gd name="T10" fmla="*/ 45 w 453"/>
                  <a:gd name="T11" fmla="*/ 278 h 476"/>
                  <a:gd name="T12" fmla="*/ 106 w 453"/>
                  <a:gd name="T13" fmla="*/ 386 h 476"/>
                  <a:gd name="T14" fmla="*/ 194 w 453"/>
                  <a:gd name="T15" fmla="*/ 468 h 476"/>
                  <a:gd name="T16" fmla="*/ 242 w 453"/>
                  <a:gd name="T17" fmla="*/ 463 h 476"/>
                  <a:gd name="T18" fmla="*/ 284 w 453"/>
                  <a:gd name="T19" fmla="*/ 470 h 476"/>
                  <a:gd name="T20" fmla="*/ 323 w 453"/>
                  <a:gd name="T21" fmla="*/ 447 h 476"/>
                  <a:gd name="T22" fmla="*/ 351 w 453"/>
                  <a:gd name="T23" fmla="*/ 430 h 476"/>
                  <a:gd name="T24" fmla="*/ 379 w 453"/>
                  <a:gd name="T25" fmla="*/ 402 h 476"/>
                  <a:gd name="T26" fmla="*/ 407 w 453"/>
                  <a:gd name="T27" fmla="*/ 379 h 476"/>
                  <a:gd name="T28" fmla="*/ 406 w 453"/>
                  <a:gd name="T29" fmla="*/ 332 h 476"/>
                  <a:gd name="T30" fmla="*/ 450 w 453"/>
                  <a:gd name="T31" fmla="*/ 322 h 476"/>
                  <a:gd name="T32" fmla="*/ 427 w 453"/>
                  <a:gd name="T33" fmla="*/ 253 h 476"/>
                  <a:gd name="T34" fmla="*/ 395 w 453"/>
                  <a:gd name="T35" fmla="*/ 267 h 476"/>
                  <a:gd name="T36" fmla="*/ 356 w 453"/>
                  <a:gd name="T37" fmla="*/ 304 h 476"/>
                  <a:gd name="T38" fmla="*/ 350 w 453"/>
                  <a:gd name="T39" fmla="*/ 307 h 476"/>
                  <a:gd name="T40" fmla="*/ 308 w 453"/>
                  <a:gd name="T41" fmla="*/ 319 h 476"/>
                  <a:gd name="T42" fmla="*/ 288 w 453"/>
                  <a:gd name="T43" fmla="*/ 335 h 476"/>
                  <a:gd name="T44" fmla="*/ 257 w 453"/>
                  <a:gd name="T45" fmla="*/ 369 h 476"/>
                  <a:gd name="T46" fmla="*/ 237 w 453"/>
                  <a:gd name="T47" fmla="*/ 355 h 476"/>
                  <a:gd name="T48" fmla="*/ 232 w 453"/>
                  <a:gd name="T49" fmla="*/ 351 h 476"/>
                  <a:gd name="T50" fmla="*/ 228 w 453"/>
                  <a:gd name="T51" fmla="*/ 350 h 476"/>
                  <a:gd name="T52" fmla="*/ 218 w 453"/>
                  <a:gd name="T53" fmla="*/ 354 h 476"/>
                  <a:gd name="T54" fmla="*/ 209 w 453"/>
                  <a:gd name="T55" fmla="*/ 346 h 476"/>
                  <a:gd name="T56" fmla="*/ 179 w 453"/>
                  <a:gd name="T57" fmla="*/ 350 h 476"/>
                  <a:gd name="T58" fmla="*/ 176 w 453"/>
                  <a:gd name="T59" fmla="*/ 333 h 476"/>
                  <a:gd name="T60" fmla="*/ 159 w 453"/>
                  <a:gd name="T61" fmla="*/ 329 h 476"/>
                  <a:gd name="T62" fmla="*/ 155 w 453"/>
                  <a:gd name="T63" fmla="*/ 312 h 476"/>
                  <a:gd name="T64" fmla="*/ 140 w 453"/>
                  <a:gd name="T65" fmla="*/ 290 h 476"/>
                  <a:gd name="T66" fmla="*/ 130 w 453"/>
                  <a:gd name="T67" fmla="*/ 262 h 476"/>
                  <a:gd name="T68" fmla="*/ 124 w 453"/>
                  <a:gd name="T69" fmla="*/ 254 h 476"/>
                  <a:gd name="T70" fmla="*/ 111 w 453"/>
                  <a:gd name="T71" fmla="*/ 250 h 476"/>
                  <a:gd name="T72" fmla="*/ 111 w 453"/>
                  <a:gd name="T73" fmla="*/ 239 h 476"/>
                  <a:gd name="T74" fmla="*/ 109 w 453"/>
                  <a:gd name="T75" fmla="*/ 221 h 476"/>
                  <a:gd name="T76" fmla="*/ 112 w 453"/>
                  <a:gd name="T77" fmla="*/ 210 h 476"/>
                  <a:gd name="T78" fmla="*/ 137 w 453"/>
                  <a:gd name="T79" fmla="*/ 178 h 476"/>
                  <a:gd name="T80" fmla="*/ 139 w 453"/>
                  <a:gd name="T81" fmla="*/ 163 h 476"/>
                  <a:gd name="T82" fmla="*/ 209 w 453"/>
                  <a:gd name="T83" fmla="*/ 111 h 476"/>
                  <a:gd name="T84" fmla="*/ 245 w 453"/>
                  <a:gd name="T85" fmla="*/ 92 h 476"/>
                  <a:gd name="T86" fmla="*/ 170 w 453"/>
                  <a:gd name="T87" fmla="*/ 55 h 476"/>
                  <a:gd name="T88" fmla="*/ 401 w 453"/>
                  <a:gd name="T89" fmla="*/ 274 h 476"/>
                  <a:gd name="T90" fmla="*/ 173 w 453"/>
                  <a:gd name="T91" fmla="*/ 423 h 476"/>
                  <a:gd name="T92" fmla="*/ 232 w 453"/>
                  <a:gd name="T93" fmla="*/ 360 h 476"/>
                  <a:gd name="T94" fmla="*/ 230 w 453"/>
                  <a:gd name="T95" fmla="*/ 361 h 476"/>
                  <a:gd name="T96" fmla="*/ 214 w 453"/>
                  <a:gd name="T97" fmla="*/ 365 h 476"/>
                  <a:gd name="T98" fmla="*/ 205 w 453"/>
                  <a:gd name="T99" fmla="*/ 361 h 476"/>
                  <a:gd name="T100" fmla="*/ 199 w 453"/>
                  <a:gd name="T101" fmla="*/ 361 h 476"/>
                  <a:gd name="T102" fmla="*/ 130 w 453"/>
                  <a:gd name="T103" fmla="*/ 16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3" h="476">
                    <a:moveTo>
                      <a:pt x="232" y="350"/>
                    </a:moveTo>
                    <a:cubicBezTo>
                      <a:pt x="232" y="350"/>
                      <a:pt x="232" y="350"/>
                      <a:pt x="232" y="350"/>
                    </a:cubicBezTo>
                    <a:cubicBezTo>
                      <a:pt x="232" y="350"/>
                      <a:pt x="232" y="350"/>
                      <a:pt x="232" y="350"/>
                    </a:cubicBezTo>
                    <a:close/>
                    <a:moveTo>
                      <a:pt x="133" y="62"/>
                    </a:moveTo>
                    <a:cubicBezTo>
                      <a:pt x="114" y="40"/>
                      <a:pt x="73" y="35"/>
                      <a:pt x="73" y="35"/>
                    </a:cubicBezTo>
                    <a:cubicBezTo>
                      <a:pt x="90" y="42"/>
                      <a:pt x="94" y="65"/>
                      <a:pt x="94" y="86"/>
                    </a:cubicBezTo>
                    <a:cubicBezTo>
                      <a:pt x="92" y="87"/>
                      <a:pt x="92" y="87"/>
                      <a:pt x="92" y="87"/>
                    </a:cubicBezTo>
                    <a:cubicBezTo>
                      <a:pt x="92" y="87"/>
                      <a:pt x="93" y="87"/>
                      <a:pt x="94" y="87"/>
                    </a:cubicBezTo>
                    <a:cubicBezTo>
                      <a:pt x="94" y="88"/>
                      <a:pt x="94" y="88"/>
                      <a:pt x="94" y="89"/>
                    </a:cubicBezTo>
                    <a:cubicBezTo>
                      <a:pt x="75" y="73"/>
                      <a:pt x="51" y="65"/>
                      <a:pt x="51" y="65"/>
                    </a:cubicBezTo>
                    <a:cubicBezTo>
                      <a:pt x="63" y="73"/>
                      <a:pt x="70" y="89"/>
                      <a:pt x="74" y="104"/>
                    </a:cubicBezTo>
                    <a:cubicBezTo>
                      <a:pt x="58" y="90"/>
                      <a:pt x="42" y="81"/>
                      <a:pt x="42" y="81"/>
                    </a:cubicBezTo>
                    <a:cubicBezTo>
                      <a:pt x="51" y="88"/>
                      <a:pt x="58" y="100"/>
                      <a:pt x="64" y="112"/>
                    </a:cubicBezTo>
                    <a:cubicBezTo>
                      <a:pt x="50" y="100"/>
                      <a:pt x="38" y="93"/>
                      <a:pt x="38" y="93"/>
                    </a:cubicBezTo>
                    <a:cubicBezTo>
                      <a:pt x="50" y="104"/>
                      <a:pt x="59" y="124"/>
                      <a:pt x="65" y="141"/>
                    </a:cubicBezTo>
                    <a:cubicBezTo>
                      <a:pt x="51" y="128"/>
                      <a:pt x="39" y="121"/>
                      <a:pt x="39" y="121"/>
                    </a:cubicBezTo>
                    <a:cubicBezTo>
                      <a:pt x="45" y="127"/>
                      <a:pt x="51" y="135"/>
                      <a:pt x="56" y="144"/>
                    </a:cubicBezTo>
                    <a:cubicBezTo>
                      <a:pt x="56" y="144"/>
                      <a:pt x="56" y="144"/>
                      <a:pt x="56" y="144"/>
                    </a:cubicBezTo>
                    <a:cubicBezTo>
                      <a:pt x="56" y="144"/>
                      <a:pt x="56" y="144"/>
                      <a:pt x="56" y="144"/>
                    </a:cubicBezTo>
                    <a:cubicBezTo>
                      <a:pt x="60" y="152"/>
                      <a:pt x="63" y="161"/>
                      <a:pt x="66" y="169"/>
                    </a:cubicBezTo>
                    <a:cubicBezTo>
                      <a:pt x="42" y="144"/>
                      <a:pt x="5" y="133"/>
                      <a:pt x="5" y="133"/>
                    </a:cubicBezTo>
                    <a:cubicBezTo>
                      <a:pt x="26" y="146"/>
                      <a:pt x="34" y="179"/>
                      <a:pt x="36" y="205"/>
                    </a:cubicBezTo>
                    <a:cubicBezTo>
                      <a:pt x="35" y="208"/>
                      <a:pt x="34" y="209"/>
                      <a:pt x="34" y="209"/>
                    </a:cubicBezTo>
                    <a:cubicBezTo>
                      <a:pt x="23" y="236"/>
                      <a:pt x="31" y="259"/>
                      <a:pt x="45" y="278"/>
                    </a:cubicBezTo>
                    <a:cubicBezTo>
                      <a:pt x="26" y="264"/>
                      <a:pt x="9" y="247"/>
                      <a:pt x="0" y="229"/>
                    </a:cubicBezTo>
                    <a:cubicBezTo>
                      <a:pt x="0" y="229"/>
                      <a:pt x="17" y="284"/>
                      <a:pt x="52" y="329"/>
                    </a:cubicBezTo>
                    <a:cubicBezTo>
                      <a:pt x="41" y="323"/>
                      <a:pt x="30" y="316"/>
                      <a:pt x="22" y="308"/>
                    </a:cubicBezTo>
                    <a:cubicBezTo>
                      <a:pt x="22" y="308"/>
                      <a:pt x="58" y="359"/>
                      <a:pt x="106" y="386"/>
                    </a:cubicBezTo>
                    <a:cubicBezTo>
                      <a:pt x="98" y="402"/>
                      <a:pt x="95" y="421"/>
                      <a:pt x="95" y="421"/>
                    </a:cubicBezTo>
                    <a:cubicBezTo>
                      <a:pt x="100" y="409"/>
                      <a:pt x="110" y="404"/>
                      <a:pt x="120" y="403"/>
                    </a:cubicBezTo>
                    <a:cubicBezTo>
                      <a:pt x="121" y="421"/>
                      <a:pt x="159" y="434"/>
                      <a:pt x="179" y="439"/>
                    </a:cubicBezTo>
                    <a:cubicBezTo>
                      <a:pt x="186" y="456"/>
                      <a:pt x="194" y="468"/>
                      <a:pt x="194" y="468"/>
                    </a:cubicBezTo>
                    <a:cubicBezTo>
                      <a:pt x="190" y="457"/>
                      <a:pt x="191" y="446"/>
                      <a:pt x="194" y="437"/>
                    </a:cubicBezTo>
                    <a:cubicBezTo>
                      <a:pt x="206" y="442"/>
                      <a:pt x="226" y="454"/>
                      <a:pt x="221" y="476"/>
                    </a:cubicBezTo>
                    <a:cubicBezTo>
                      <a:pt x="221" y="476"/>
                      <a:pt x="228" y="459"/>
                      <a:pt x="232" y="442"/>
                    </a:cubicBezTo>
                    <a:cubicBezTo>
                      <a:pt x="237" y="447"/>
                      <a:pt x="241" y="454"/>
                      <a:pt x="242" y="463"/>
                    </a:cubicBezTo>
                    <a:cubicBezTo>
                      <a:pt x="242" y="463"/>
                      <a:pt x="244" y="448"/>
                      <a:pt x="243" y="431"/>
                    </a:cubicBezTo>
                    <a:cubicBezTo>
                      <a:pt x="250" y="440"/>
                      <a:pt x="254" y="451"/>
                      <a:pt x="250" y="461"/>
                    </a:cubicBezTo>
                    <a:cubicBezTo>
                      <a:pt x="250" y="461"/>
                      <a:pt x="259" y="449"/>
                      <a:pt x="264" y="434"/>
                    </a:cubicBezTo>
                    <a:cubicBezTo>
                      <a:pt x="275" y="440"/>
                      <a:pt x="288" y="452"/>
                      <a:pt x="284" y="470"/>
                    </a:cubicBezTo>
                    <a:cubicBezTo>
                      <a:pt x="284" y="470"/>
                      <a:pt x="291" y="453"/>
                      <a:pt x="295" y="435"/>
                    </a:cubicBezTo>
                    <a:cubicBezTo>
                      <a:pt x="300" y="442"/>
                      <a:pt x="304" y="450"/>
                      <a:pt x="302" y="460"/>
                    </a:cubicBezTo>
                    <a:cubicBezTo>
                      <a:pt x="302" y="460"/>
                      <a:pt x="310" y="441"/>
                      <a:pt x="312" y="423"/>
                    </a:cubicBezTo>
                    <a:cubicBezTo>
                      <a:pt x="319" y="428"/>
                      <a:pt x="325" y="436"/>
                      <a:pt x="323" y="447"/>
                    </a:cubicBezTo>
                    <a:cubicBezTo>
                      <a:pt x="323" y="447"/>
                      <a:pt x="330" y="429"/>
                      <a:pt x="331" y="414"/>
                    </a:cubicBezTo>
                    <a:cubicBezTo>
                      <a:pt x="336" y="419"/>
                      <a:pt x="339" y="426"/>
                      <a:pt x="337" y="434"/>
                    </a:cubicBezTo>
                    <a:cubicBezTo>
                      <a:pt x="337" y="434"/>
                      <a:pt x="342" y="422"/>
                      <a:pt x="345" y="409"/>
                    </a:cubicBezTo>
                    <a:cubicBezTo>
                      <a:pt x="350" y="414"/>
                      <a:pt x="353" y="421"/>
                      <a:pt x="351" y="430"/>
                    </a:cubicBezTo>
                    <a:cubicBezTo>
                      <a:pt x="351" y="430"/>
                      <a:pt x="355" y="420"/>
                      <a:pt x="358" y="409"/>
                    </a:cubicBezTo>
                    <a:cubicBezTo>
                      <a:pt x="364" y="414"/>
                      <a:pt x="374" y="416"/>
                      <a:pt x="376" y="401"/>
                    </a:cubicBezTo>
                    <a:cubicBezTo>
                      <a:pt x="377" y="401"/>
                      <a:pt x="378" y="402"/>
                      <a:pt x="379" y="402"/>
                    </a:cubicBezTo>
                    <a:cubicBezTo>
                      <a:pt x="379" y="402"/>
                      <a:pt x="379" y="402"/>
                      <a:pt x="379" y="402"/>
                    </a:cubicBezTo>
                    <a:cubicBezTo>
                      <a:pt x="387" y="409"/>
                      <a:pt x="392" y="419"/>
                      <a:pt x="392" y="431"/>
                    </a:cubicBezTo>
                    <a:cubicBezTo>
                      <a:pt x="392" y="431"/>
                      <a:pt x="397" y="410"/>
                      <a:pt x="396" y="388"/>
                    </a:cubicBezTo>
                    <a:cubicBezTo>
                      <a:pt x="399" y="392"/>
                      <a:pt x="401" y="397"/>
                      <a:pt x="400" y="404"/>
                    </a:cubicBezTo>
                    <a:cubicBezTo>
                      <a:pt x="400" y="404"/>
                      <a:pt x="405" y="392"/>
                      <a:pt x="407" y="379"/>
                    </a:cubicBezTo>
                    <a:cubicBezTo>
                      <a:pt x="420" y="372"/>
                      <a:pt x="437" y="368"/>
                      <a:pt x="453" y="377"/>
                    </a:cubicBezTo>
                    <a:cubicBezTo>
                      <a:pt x="453" y="377"/>
                      <a:pt x="439" y="365"/>
                      <a:pt x="420" y="354"/>
                    </a:cubicBezTo>
                    <a:cubicBezTo>
                      <a:pt x="429" y="353"/>
                      <a:pt x="437" y="354"/>
                      <a:pt x="446" y="359"/>
                    </a:cubicBezTo>
                    <a:cubicBezTo>
                      <a:pt x="446" y="359"/>
                      <a:pt x="428" y="343"/>
                      <a:pt x="406" y="332"/>
                    </a:cubicBezTo>
                    <a:cubicBezTo>
                      <a:pt x="407" y="332"/>
                      <a:pt x="407" y="331"/>
                      <a:pt x="407" y="331"/>
                    </a:cubicBezTo>
                    <a:cubicBezTo>
                      <a:pt x="412" y="331"/>
                      <a:pt x="418" y="333"/>
                      <a:pt x="423" y="335"/>
                    </a:cubicBezTo>
                    <a:cubicBezTo>
                      <a:pt x="423" y="335"/>
                      <a:pt x="420" y="330"/>
                      <a:pt x="413" y="327"/>
                    </a:cubicBezTo>
                    <a:cubicBezTo>
                      <a:pt x="423" y="321"/>
                      <a:pt x="436" y="317"/>
                      <a:pt x="450" y="322"/>
                    </a:cubicBezTo>
                    <a:cubicBezTo>
                      <a:pt x="450" y="322"/>
                      <a:pt x="432" y="311"/>
                      <a:pt x="411" y="304"/>
                    </a:cubicBezTo>
                    <a:cubicBezTo>
                      <a:pt x="421" y="291"/>
                      <a:pt x="436" y="275"/>
                      <a:pt x="452" y="270"/>
                    </a:cubicBezTo>
                    <a:cubicBezTo>
                      <a:pt x="452" y="270"/>
                      <a:pt x="431" y="273"/>
                      <a:pt x="410" y="282"/>
                    </a:cubicBezTo>
                    <a:cubicBezTo>
                      <a:pt x="414" y="271"/>
                      <a:pt x="419" y="260"/>
                      <a:pt x="427" y="253"/>
                    </a:cubicBezTo>
                    <a:cubicBezTo>
                      <a:pt x="427" y="253"/>
                      <a:pt x="415" y="261"/>
                      <a:pt x="402" y="273"/>
                    </a:cubicBezTo>
                    <a:cubicBezTo>
                      <a:pt x="403" y="270"/>
                      <a:pt x="405" y="267"/>
                      <a:pt x="406" y="264"/>
                    </a:cubicBezTo>
                    <a:cubicBezTo>
                      <a:pt x="409" y="259"/>
                      <a:pt x="412" y="254"/>
                      <a:pt x="416" y="250"/>
                    </a:cubicBezTo>
                    <a:cubicBezTo>
                      <a:pt x="416" y="250"/>
                      <a:pt x="406" y="257"/>
                      <a:pt x="395" y="267"/>
                    </a:cubicBezTo>
                    <a:cubicBezTo>
                      <a:pt x="387" y="249"/>
                      <a:pt x="378" y="235"/>
                      <a:pt x="378" y="235"/>
                    </a:cubicBezTo>
                    <a:cubicBezTo>
                      <a:pt x="384" y="253"/>
                      <a:pt x="378" y="274"/>
                      <a:pt x="369" y="292"/>
                    </a:cubicBezTo>
                    <a:cubicBezTo>
                      <a:pt x="368" y="278"/>
                      <a:pt x="365" y="267"/>
                      <a:pt x="365" y="267"/>
                    </a:cubicBezTo>
                    <a:cubicBezTo>
                      <a:pt x="366" y="279"/>
                      <a:pt x="361" y="292"/>
                      <a:pt x="356" y="304"/>
                    </a:cubicBezTo>
                    <a:cubicBezTo>
                      <a:pt x="353" y="307"/>
                      <a:pt x="350" y="310"/>
                      <a:pt x="348" y="316"/>
                    </a:cubicBezTo>
                    <a:cubicBezTo>
                      <a:pt x="348" y="316"/>
                      <a:pt x="348" y="317"/>
                      <a:pt x="347" y="319"/>
                    </a:cubicBezTo>
                    <a:cubicBezTo>
                      <a:pt x="347" y="319"/>
                      <a:pt x="346" y="318"/>
                      <a:pt x="346" y="318"/>
                    </a:cubicBezTo>
                    <a:cubicBezTo>
                      <a:pt x="346" y="314"/>
                      <a:pt x="347" y="311"/>
                      <a:pt x="350" y="307"/>
                    </a:cubicBezTo>
                    <a:cubicBezTo>
                      <a:pt x="350" y="307"/>
                      <a:pt x="346" y="310"/>
                      <a:pt x="341" y="315"/>
                    </a:cubicBezTo>
                    <a:cubicBezTo>
                      <a:pt x="331" y="309"/>
                      <a:pt x="320" y="305"/>
                      <a:pt x="320" y="305"/>
                    </a:cubicBezTo>
                    <a:cubicBezTo>
                      <a:pt x="332" y="312"/>
                      <a:pt x="330" y="323"/>
                      <a:pt x="327" y="330"/>
                    </a:cubicBezTo>
                    <a:cubicBezTo>
                      <a:pt x="318" y="324"/>
                      <a:pt x="308" y="319"/>
                      <a:pt x="308" y="319"/>
                    </a:cubicBezTo>
                    <a:cubicBezTo>
                      <a:pt x="316" y="324"/>
                      <a:pt x="317" y="331"/>
                      <a:pt x="315" y="336"/>
                    </a:cubicBezTo>
                    <a:cubicBezTo>
                      <a:pt x="311" y="329"/>
                      <a:pt x="306" y="324"/>
                      <a:pt x="306" y="324"/>
                    </a:cubicBezTo>
                    <a:cubicBezTo>
                      <a:pt x="314" y="337"/>
                      <a:pt x="304" y="345"/>
                      <a:pt x="297" y="348"/>
                    </a:cubicBezTo>
                    <a:cubicBezTo>
                      <a:pt x="292" y="341"/>
                      <a:pt x="288" y="335"/>
                      <a:pt x="288" y="335"/>
                    </a:cubicBezTo>
                    <a:cubicBezTo>
                      <a:pt x="296" y="351"/>
                      <a:pt x="281" y="359"/>
                      <a:pt x="275" y="361"/>
                    </a:cubicBezTo>
                    <a:cubicBezTo>
                      <a:pt x="264" y="354"/>
                      <a:pt x="250" y="348"/>
                      <a:pt x="250" y="348"/>
                    </a:cubicBezTo>
                    <a:cubicBezTo>
                      <a:pt x="259" y="354"/>
                      <a:pt x="260" y="362"/>
                      <a:pt x="258" y="368"/>
                    </a:cubicBezTo>
                    <a:cubicBezTo>
                      <a:pt x="258" y="368"/>
                      <a:pt x="257" y="369"/>
                      <a:pt x="257" y="369"/>
                    </a:cubicBezTo>
                    <a:cubicBezTo>
                      <a:pt x="254" y="365"/>
                      <a:pt x="249" y="361"/>
                      <a:pt x="244" y="358"/>
                    </a:cubicBezTo>
                    <a:cubicBezTo>
                      <a:pt x="244" y="357"/>
                      <a:pt x="244" y="356"/>
                      <a:pt x="243" y="355"/>
                    </a:cubicBezTo>
                    <a:cubicBezTo>
                      <a:pt x="243" y="355"/>
                      <a:pt x="244" y="356"/>
                      <a:pt x="243" y="358"/>
                    </a:cubicBezTo>
                    <a:cubicBezTo>
                      <a:pt x="241" y="357"/>
                      <a:pt x="239" y="356"/>
                      <a:pt x="237" y="355"/>
                    </a:cubicBezTo>
                    <a:cubicBezTo>
                      <a:pt x="237" y="353"/>
                      <a:pt x="237" y="351"/>
                      <a:pt x="237" y="350"/>
                    </a:cubicBezTo>
                    <a:cubicBezTo>
                      <a:pt x="237" y="350"/>
                      <a:pt x="237" y="352"/>
                      <a:pt x="237" y="354"/>
                    </a:cubicBezTo>
                    <a:cubicBezTo>
                      <a:pt x="235" y="354"/>
                      <a:pt x="234" y="353"/>
                      <a:pt x="232" y="352"/>
                    </a:cubicBezTo>
                    <a:cubicBezTo>
                      <a:pt x="232" y="352"/>
                      <a:pt x="232" y="352"/>
                      <a:pt x="232" y="351"/>
                    </a:cubicBezTo>
                    <a:cubicBezTo>
                      <a:pt x="232" y="351"/>
                      <a:pt x="232" y="352"/>
                      <a:pt x="232" y="352"/>
                    </a:cubicBezTo>
                    <a:cubicBezTo>
                      <a:pt x="231" y="352"/>
                      <a:pt x="230" y="351"/>
                      <a:pt x="229" y="351"/>
                    </a:cubicBezTo>
                    <a:cubicBezTo>
                      <a:pt x="228" y="349"/>
                      <a:pt x="228" y="348"/>
                      <a:pt x="228" y="348"/>
                    </a:cubicBezTo>
                    <a:cubicBezTo>
                      <a:pt x="228" y="349"/>
                      <a:pt x="228" y="350"/>
                      <a:pt x="228" y="350"/>
                    </a:cubicBezTo>
                    <a:cubicBezTo>
                      <a:pt x="225" y="349"/>
                      <a:pt x="223" y="348"/>
                      <a:pt x="223" y="348"/>
                    </a:cubicBezTo>
                    <a:cubicBezTo>
                      <a:pt x="225" y="350"/>
                      <a:pt x="227" y="351"/>
                      <a:pt x="228" y="353"/>
                    </a:cubicBezTo>
                    <a:cubicBezTo>
                      <a:pt x="228" y="355"/>
                      <a:pt x="228" y="357"/>
                      <a:pt x="227" y="358"/>
                    </a:cubicBezTo>
                    <a:cubicBezTo>
                      <a:pt x="224" y="357"/>
                      <a:pt x="221" y="355"/>
                      <a:pt x="218" y="354"/>
                    </a:cubicBezTo>
                    <a:cubicBezTo>
                      <a:pt x="220" y="351"/>
                      <a:pt x="222" y="348"/>
                      <a:pt x="223" y="347"/>
                    </a:cubicBezTo>
                    <a:cubicBezTo>
                      <a:pt x="223" y="347"/>
                      <a:pt x="219" y="349"/>
                      <a:pt x="215" y="352"/>
                    </a:cubicBezTo>
                    <a:cubicBezTo>
                      <a:pt x="210" y="350"/>
                      <a:pt x="206" y="349"/>
                      <a:pt x="206" y="348"/>
                    </a:cubicBezTo>
                    <a:cubicBezTo>
                      <a:pt x="207" y="347"/>
                      <a:pt x="208" y="346"/>
                      <a:pt x="209" y="346"/>
                    </a:cubicBezTo>
                    <a:cubicBezTo>
                      <a:pt x="209" y="346"/>
                      <a:pt x="192" y="349"/>
                      <a:pt x="188" y="353"/>
                    </a:cubicBezTo>
                    <a:cubicBezTo>
                      <a:pt x="187" y="350"/>
                      <a:pt x="203" y="336"/>
                      <a:pt x="203" y="336"/>
                    </a:cubicBezTo>
                    <a:cubicBezTo>
                      <a:pt x="201" y="338"/>
                      <a:pt x="182" y="350"/>
                      <a:pt x="180" y="351"/>
                    </a:cubicBezTo>
                    <a:cubicBezTo>
                      <a:pt x="180" y="350"/>
                      <a:pt x="179" y="350"/>
                      <a:pt x="179" y="350"/>
                    </a:cubicBezTo>
                    <a:cubicBezTo>
                      <a:pt x="196" y="337"/>
                      <a:pt x="191" y="330"/>
                      <a:pt x="191" y="330"/>
                    </a:cubicBezTo>
                    <a:cubicBezTo>
                      <a:pt x="194" y="339"/>
                      <a:pt x="183" y="342"/>
                      <a:pt x="175" y="344"/>
                    </a:cubicBezTo>
                    <a:cubicBezTo>
                      <a:pt x="172" y="341"/>
                      <a:pt x="172" y="342"/>
                      <a:pt x="171" y="339"/>
                    </a:cubicBezTo>
                    <a:cubicBezTo>
                      <a:pt x="173" y="337"/>
                      <a:pt x="174" y="335"/>
                      <a:pt x="176" y="333"/>
                    </a:cubicBezTo>
                    <a:cubicBezTo>
                      <a:pt x="178" y="335"/>
                      <a:pt x="183" y="334"/>
                      <a:pt x="183" y="334"/>
                    </a:cubicBezTo>
                    <a:cubicBezTo>
                      <a:pt x="183" y="334"/>
                      <a:pt x="179" y="330"/>
                      <a:pt x="177" y="330"/>
                    </a:cubicBezTo>
                    <a:cubicBezTo>
                      <a:pt x="181" y="326"/>
                      <a:pt x="182" y="321"/>
                      <a:pt x="182" y="321"/>
                    </a:cubicBezTo>
                    <a:cubicBezTo>
                      <a:pt x="180" y="325"/>
                      <a:pt x="168" y="321"/>
                      <a:pt x="159" y="329"/>
                    </a:cubicBezTo>
                    <a:cubicBezTo>
                      <a:pt x="163" y="322"/>
                      <a:pt x="175" y="303"/>
                      <a:pt x="175" y="303"/>
                    </a:cubicBezTo>
                    <a:cubicBezTo>
                      <a:pt x="170" y="309"/>
                      <a:pt x="159" y="312"/>
                      <a:pt x="156" y="312"/>
                    </a:cubicBezTo>
                    <a:cubicBezTo>
                      <a:pt x="157" y="311"/>
                      <a:pt x="158" y="310"/>
                      <a:pt x="159" y="310"/>
                    </a:cubicBezTo>
                    <a:cubicBezTo>
                      <a:pt x="159" y="310"/>
                      <a:pt x="157" y="310"/>
                      <a:pt x="155" y="312"/>
                    </a:cubicBezTo>
                    <a:cubicBezTo>
                      <a:pt x="153" y="311"/>
                      <a:pt x="157" y="307"/>
                      <a:pt x="154" y="304"/>
                    </a:cubicBezTo>
                    <a:cubicBezTo>
                      <a:pt x="158" y="295"/>
                      <a:pt x="158" y="284"/>
                      <a:pt x="166" y="288"/>
                    </a:cubicBezTo>
                    <a:cubicBezTo>
                      <a:pt x="166" y="288"/>
                      <a:pt x="161" y="276"/>
                      <a:pt x="144" y="293"/>
                    </a:cubicBezTo>
                    <a:cubicBezTo>
                      <a:pt x="143" y="291"/>
                      <a:pt x="141" y="291"/>
                      <a:pt x="140" y="290"/>
                    </a:cubicBezTo>
                    <a:cubicBezTo>
                      <a:pt x="147" y="288"/>
                      <a:pt x="148" y="274"/>
                      <a:pt x="148" y="274"/>
                    </a:cubicBezTo>
                    <a:cubicBezTo>
                      <a:pt x="142" y="283"/>
                      <a:pt x="140" y="272"/>
                      <a:pt x="140" y="272"/>
                    </a:cubicBezTo>
                    <a:cubicBezTo>
                      <a:pt x="156" y="268"/>
                      <a:pt x="145" y="255"/>
                      <a:pt x="145" y="255"/>
                    </a:cubicBezTo>
                    <a:cubicBezTo>
                      <a:pt x="141" y="260"/>
                      <a:pt x="135" y="262"/>
                      <a:pt x="130" y="262"/>
                    </a:cubicBezTo>
                    <a:cubicBezTo>
                      <a:pt x="134" y="253"/>
                      <a:pt x="141" y="243"/>
                      <a:pt x="149" y="246"/>
                    </a:cubicBezTo>
                    <a:cubicBezTo>
                      <a:pt x="149" y="246"/>
                      <a:pt x="144" y="241"/>
                      <a:pt x="129" y="255"/>
                    </a:cubicBezTo>
                    <a:cubicBezTo>
                      <a:pt x="133" y="247"/>
                      <a:pt x="144" y="242"/>
                      <a:pt x="150" y="243"/>
                    </a:cubicBezTo>
                    <a:cubicBezTo>
                      <a:pt x="150" y="243"/>
                      <a:pt x="140" y="238"/>
                      <a:pt x="124" y="254"/>
                    </a:cubicBezTo>
                    <a:cubicBezTo>
                      <a:pt x="128" y="245"/>
                      <a:pt x="139" y="239"/>
                      <a:pt x="148" y="239"/>
                    </a:cubicBezTo>
                    <a:cubicBezTo>
                      <a:pt x="148" y="239"/>
                      <a:pt x="137" y="233"/>
                      <a:pt x="120" y="250"/>
                    </a:cubicBezTo>
                    <a:cubicBezTo>
                      <a:pt x="124" y="241"/>
                      <a:pt x="136" y="232"/>
                      <a:pt x="145" y="232"/>
                    </a:cubicBezTo>
                    <a:cubicBezTo>
                      <a:pt x="145" y="232"/>
                      <a:pt x="133" y="225"/>
                      <a:pt x="111" y="250"/>
                    </a:cubicBezTo>
                    <a:cubicBezTo>
                      <a:pt x="111" y="251"/>
                      <a:pt x="110" y="251"/>
                      <a:pt x="110" y="252"/>
                    </a:cubicBezTo>
                    <a:cubicBezTo>
                      <a:pt x="110" y="250"/>
                      <a:pt x="110" y="248"/>
                      <a:pt x="111" y="247"/>
                    </a:cubicBezTo>
                    <a:cubicBezTo>
                      <a:pt x="117" y="229"/>
                      <a:pt x="137" y="216"/>
                      <a:pt x="137" y="216"/>
                    </a:cubicBezTo>
                    <a:cubicBezTo>
                      <a:pt x="127" y="220"/>
                      <a:pt x="117" y="229"/>
                      <a:pt x="111" y="239"/>
                    </a:cubicBezTo>
                    <a:cubicBezTo>
                      <a:pt x="111" y="236"/>
                      <a:pt x="111" y="233"/>
                      <a:pt x="110" y="230"/>
                    </a:cubicBezTo>
                    <a:cubicBezTo>
                      <a:pt x="117" y="218"/>
                      <a:pt x="125" y="209"/>
                      <a:pt x="135" y="204"/>
                    </a:cubicBezTo>
                    <a:cubicBezTo>
                      <a:pt x="125" y="208"/>
                      <a:pt x="117" y="216"/>
                      <a:pt x="110" y="227"/>
                    </a:cubicBezTo>
                    <a:cubicBezTo>
                      <a:pt x="110" y="225"/>
                      <a:pt x="110" y="223"/>
                      <a:pt x="109" y="221"/>
                    </a:cubicBezTo>
                    <a:cubicBezTo>
                      <a:pt x="113" y="213"/>
                      <a:pt x="118" y="204"/>
                      <a:pt x="124" y="197"/>
                    </a:cubicBezTo>
                    <a:cubicBezTo>
                      <a:pt x="130" y="191"/>
                      <a:pt x="137" y="186"/>
                      <a:pt x="144" y="182"/>
                    </a:cubicBezTo>
                    <a:cubicBezTo>
                      <a:pt x="135" y="186"/>
                      <a:pt x="127" y="192"/>
                      <a:pt x="120" y="199"/>
                    </a:cubicBezTo>
                    <a:cubicBezTo>
                      <a:pt x="117" y="203"/>
                      <a:pt x="114" y="206"/>
                      <a:pt x="112" y="210"/>
                    </a:cubicBezTo>
                    <a:cubicBezTo>
                      <a:pt x="112" y="210"/>
                      <a:pt x="111" y="210"/>
                      <a:pt x="111" y="209"/>
                    </a:cubicBezTo>
                    <a:cubicBezTo>
                      <a:pt x="112" y="208"/>
                      <a:pt x="112" y="206"/>
                      <a:pt x="113" y="204"/>
                    </a:cubicBezTo>
                    <a:cubicBezTo>
                      <a:pt x="114" y="202"/>
                      <a:pt x="115" y="199"/>
                      <a:pt x="116" y="197"/>
                    </a:cubicBezTo>
                    <a:cubicBezTo>
                      <a:pt x="120" y="189"/>
                      <a:pt x="126" y="181"/>
                      <a:pt x="137" y="178"/>
                    </a:cubicBezTo>
                    <a:cubicBezTo>
                      <a:pt x="137" y="178"/>
                      <a:pt x="129" y="176"/>
                      <a:pt x="122" y="179"/>
                    </a:cubicBezTo>
                    <a:cubicBezTo>
                      <a:pt x="123" y="178"/>
                      <a:pt x="124" y="176"/>
                      <a:pt x="125" y="174"/>
                    </a:cubicBezTo>
                    <a:cubicBezTo>
                      <a:pt x="136" y="164"/>
                      <a:pt x="149" y="160"/>
                      <a:pt x="149" y="160"/>
                    </a:cubicBezTo>
                    <a:cubicBezTo>
                      <a:pt x="145" y="160"/>
                      <a:pt x="142" y="161"/>
                      <a:pt x="139" y="163"/>
                    </a:cubicBezTo>
                    <a:cubicBezTo>
                      <a:pt x="151" y="152"/>
                      <a:pt x="205" y="151"/>
                      <a:pt x="205" y="151"/>
                    </a:cubicBezTo>
                    <a:cubicBezTo>
                      <a:pt x="202" y="149"/>
                      <a:pt x="195" y="138"/>
                      <a:pt x="183" y="130"/>
                    </a:cubicBezTo>
                    <a:cubicBezTo>
                      <a:pt x="201" y="124"/>
                      <a:pt x="226" y="118"/>
                      <a:pt x="245" y="123"/>
                    </a:cubicBezTo>
                    <a:cubicBezTo>
                      <a:pt x="245" y="123"/>
                      <a:pt x="229" y="115"/>
                      <a:pt x="209" y="111"/>
                    </a:cubicBezTo>
                    <a:cubicBezTo>
                      <a:pt x="209" y="111"/>
                      <a:pt x="209" y="111"/>
                      <a:pt x="209" y="110"/>
                    </a:cubicBezTo>
                    <a:cubicBezTo>
                      <a:pt x="219" y="106"/>
                      <a:pt x="236" y="103"/>
                      <a:pt x="247" y="115"/>
                    </a:cubicBezTo>
                    <a:cubicBezTo>
                      <a:pt x="247" y="115"/>
                      <a:pt x="239" y="103"/>
                      <a:pt x="229" y="93"/>
                    </a:cubicBezTo>
                    <a:cubicBezTo>
                      <a:pt x="234" y="91"/>
                      <a:pt x="239" y="90"/>
                      <a:pt x="245" y="92"/>
                    </a:cubicBezTo>
                    <a:cubicBezTo>
                      <a:pt x="245" y="92"/>
                      <a:pt x="229" y="84"/>
                      <a:pt x="213" y="80"/>
                    </a:cubicBezTo>
                    <a:cubicBezTo>
                      <a:pt x="210" y="78"/>
                      <a:pt x="207" y="77"/>
                      <a:pt x="203" y="77"/>
                    </a:cubicBezTo>
                    <a:cubicBezTo>
                      <a:pt x="201" y="41"/>
                      <a:pt x="176" y="6"/>
                      <a:pt x="176" y="6"/>
                    </a:cubicBezTo>
                    <a:cubicBezTo>
                      <a:pt x="181" y="21"/>
                      <a:pt x="177" y="39"/>
                      <a:pt x="170" y="55"/>
                    </a:cubicBezTo>
                    <a:cubicBezTo>
                      <a:pt x="163" y="25"/>
                      <a:pt x="145" y="0"/>
                      <a:pt x="145" y="0"/>
                    </a:cubicBezTo>
                    <a:cubicBezTo>
                      <a:pt x="152" y="19"/>
                      <a:pt x="144" y="43"/>
                      <a:pt x="133" y="62"/>
                    </a:cubicBezTo>
                    <a:close/>
                    <a:moveTo>
                      <a:pt x="406" y="264"/>
                    </a:moveTo>
                    <a:cubicBezTo>
                      <a:pt x="405" y="266"/>
                      <a:pt x="403" y="270"/>
                      <a:pt x="401" y="274"/>
                    </a:cubicBezTo>
                    <a:cubicBezTo>
                      <a:pt x="401" y="274"/>
                      <a:pt x="401" y="274"/>
                      <a:pt x="401" y="274"/>
                    </a:cubicBezTo>
                    <a:cubicBezTo>
                      <a:pt x="402" y="271"/>
                      <a:pt x="404" y="268"/>
                      <a:pt x="406" y="264"/>
                    </a:cubicBezTo>
                    <a:close/>
                    <a:moveTo>
                      <a:pt x="174" y="427"/>
                    </a:moveTo>
                    <a:cubicBezTo>
                      <a:pt x="174" y="426"/>
                      <a:pt x="173" y="425"/>
                      <a:pt x="173" y="423"/>
                    </a:cubicBezTo>
                    <a:cubicBezTo>
                      <a:pt x="173" y="425"/>
                      <a:pt x="174" y="426"/>
                      <a:pt x="174" y="427"/>
                    </a:cubicBezTo>
                    <a:close/>
                    <a:moveTo>
                      <a:pt x="232" y="362"/>
                    </a:moveTo>
                    <a:cubicBezTo>
                      <a:pt x="232" y="361"/>
                      <a:pt x="231" y="361"/>
                      <a:pt x="231" y="361"/>
                    </a:cubicBezTo>
                    <a:cubicBezTo>
                      <a:pt x="231" y="361"/>
                      <a:pt x="231" y="360"/>
                      <a:pt x="232" y="360"/>
                    </a:cubicBezTo>
                    <a:cubicBezTo>
                      <a:pt x="232" y="361"/>
                      <a:pt x="232" y="361"/>
                      <a:pt x="232" y="362"/>
                    </a:cubicBezTo>
                    <a:close/>
                    <a:moveTo>
                      <a:pt x="229" y="353"/>
                    </a:moveTo>
                    <a:cubicBezTo>
                      <a:pt x="230" y="355"/>
                      <a:pt x="231" y="357"/>
                      <a:pt x="231" y="359"/>
                    </a:cubicBezTo>
                    <a:cubicBezTo>
                      <a:pt x="231" y="359"/>
                      <a:pt x="231" y="360"/>
                      <a:pt x="230" y="361"/>
                    </a:cubicBezTo>
                    <a:cubicBezTo>
                      <a:pt x="230" y="360"/>
                      <a:pt x="229" y="360"/>
                      <a:pt x="228" y="359"/>
                    </a:cubicBezTo>
                    <a:cubicBezTo>
                      <a:pt x="229" y="357"/>
                      <a:pt x="229" y="355"/>
                      <a:pt x="229" y="353"/>
                    </a:cubicBezTo>
                    <a:close/>
                    <a:moveTo>
                      <a:pt x="214" y="365"/>
                    </a:moveTo>
                    <a:cubicBezTo>
                      <a:pt x="214" y="365"/>
                      <a:pt x="214" y="365"/>
                      <a:pt x="214" y="365"/>
                    </a:cubicBezTo>
                    <a:cubicBezTo>
                      <a:pt x="214" y="364"/>
                      <a:pt x="214" y="363"/>
                      <a:pt x="214" y="363"/>
                    </a:cubicBezTo>
                    <a:cubicBezTo>
                      <a:pt x="214" y="364"/>
                      <a:pt x="214" y="364"/>
                      <a:pt x="214" y="365"/>
                    </a:cubicBezTo>
                    <a:close/>
                    <a:moveTo>
                      <a:pt x="212" y="354"/>
                    </a:moveTo>
                    <a:cubicBezTo>
                      <a:pt x="209" y="356"/>
                      <a:pt x="207" y="359"/>
                      <a:pt x="205" y="361"/>
                    </a:cubicBezTo>
                    <a:cubicBezTo>
                      <a:pt x="203" y="361"/>
                      <a:pt x="202" y="361"/>
                      <a:pt x="201" y="361"/>
                    </a:cubicBezTo>
                    <a:cubicBezTo>
                      <a:pt x="201" y="359"/>
                      <a:pt x="201" y="357"/>
                      <a:pt x="201" y="357"/>
                    </a:cubicBezTo>
                    <a:cubicBezTo>
                      <a:pt x="201" y="358"/>
                      <a:pt x="201" y="360"/>
                      <a:pt x="200" y="361"/>
                    </a:cubicBezTo>
                    <a:cubicBezTo>
                      <a:pt x="200" y="361"/>
                      <a:pt x="200" y="361"/>
                      <a:pt x="199" y="361"/>
                    </a:cubicBezTo>
                    <a:cubicBezTo>
                      <a:pt x="199" y="357"/>
                      <a:pt x="202" y="352"/>
                      <a:pt x="206" y="348"/>
                    </a:cubicBezTo>
                    <a:cubicBezTo>
                      <a:pt x="209" y="350"/>
                      <a:pt x="211" y="352"/>
                      <a:pt x="212" y="354"/>
                    </a:cubicBezTo>
                    <a:close/>
                    <a:moveTo>
                      <a:pt x="130" y="167"/>
                    </a:moveTo>
                    <a:cubicBezTo>
                      <a:pt x="130" y="167"/>
                      <a:pt x="130" y="167"/>
                      <a:pt x="130" y="167"/>
                    </a:cubicBezTo>
                    <a:cubicBezTo>
                      <a:pt x="130" y="167"/>
                      <a:pt x="130" y="167"/>
                      <a:pt x="130" y="167"/>
                    </a:cubicBezTo>
                    <a:cubicBezTo>
                      <a:pt x="130" y="167"/>
                      <a:pt x="130" y="167"/>
                      <a:pt x="130" y="167"/>
                    </a:cubicBezTo>
                    <a:close/>
                  </a:path>
                </a:pathLst>
              </a:custGeom>
              <a:solidFill>
                <a:srgbClr val="FFC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28">
                <a:extLst>
                  <a:ext uri="{FF2B5EF4-FFF2-40B4-BE49-F238E27FC236}">
                    <a16:creationId xmlns:a16="http://schemas.microsoft.com/office/drawing/2014/main" id="{34A9F752-1878-4C09-BEE7-0E6DB831A754}"/>
                  </a:ext>
                </a:extLst>
              </p:cNvPr>
              <p:cNvSpPr>
                <a:spLocks noEditPoints="1"/>
              </p:cNvSpPr>
              <p:nvPr/>
            </p:nvSpPr>
            <p:spPr bwMode="auto">
              <a:xfrm>
                <a:off x="7082538" y="2148558"/>
                <a:ext cx="1113959" cy="1049266"/>
              </a:xfrm>
              <a:custGeom>
                <a:avLst/>
                <a:gdLst>
                  <a:gd name="T0" fmla="*/ 264 w 358"/>
                  <a:gd name="T1" fmla="*/ 293 h 337"/>
                  <a:gd name="T2" fmla="*/ 315 w 358"/>
                  <a:gd name="T3" fmla="*/ 275 h 337"/>
                  <a:gd name="T4" fmla="*/ 291 w 358"/>
                  <a:gd name="T5" fmla="*/ 278 h 337"/>
                  <a:gd name="T6" fmla="*/ 262 w 358"/>
                  <a:gd name="T7" fmla="*/ 287 h 337"/>
                  <a:gd name="T8" fmla="*/ 236 w 358"/>
                  <a:gd name="T9" fmla="*/ 284 h 337"/>
                  <a:gd name="T10" fmla="*/ 187 w 358"/>
                  <a:gd name="T11" fmla="*/ 294 h 337"/>
                  <a:gd name="T12" fmla="*/ 210 w 358"/>
                  <a:gd name="T13" fmla="*/ 291 h 337"/>
                  <a:gd name="T14" fmla="*/ 264 w 358"/>
                  <a:gd name="T15" fmla="*/ 293 h 337"/>
                  <a:gd name="T16" fmla="*/ 23 w 358"/>
                  <a:gd name="T17" fmla="*/ 134 h 337"/>
                  <a:gd name="T18" fmla="*/ 47 w 358"/>
                  <a:gd name="T19" fmla="*/ 131 h 337"/>
                  <a:gd name="T20" fmla="*/ 114 w 358"/>
                  <a:gd name="T21" fmla="*/ 1 h 337"/>
                  <a:gd name="T22" fmla="*/ 90 w 358"/>
                  <a:gd name="T23" fmla="*/ 4 h 337"/>
                  <a:gd name="T24" fmla="*/ 23 w 358"/>
                  <a:gd name="T25" fmla="*/ 134 h 337"/>
                  <a:gd name="T26" fmla="*/ 197 w 358"/>
                  <a:gd name="T27" fmla="*/ 323 h 337"/>
                  <a:gd name="T28" fmla="*/ 185 w 358"/>
                  <a:gd name="T29" fmla="*/ 323 h 337"/>
                  <a:gd name="T30" fmla="*/ 173 w 358"/>
                  <a:gd name="T31" fmla="*/ 326 h 337"/>
                  <a:gd name="T32" fmla="*/ 222 w 358"/>
                  <a:gd name="T33" fmla="*/ 335 h 337"/>
                  <a:gd name="T34" fmla="*/ 273 w 358"/>
                  <a:gd name="T35" fmla="*/ 319 h 337"/>
                  <a:gd name="T36" fmla="*/ 261 w 358"/>
                  <a:gd name="T37" fmla="*/ 320 h 337"/>
                  <a:gd name="T38" fmla="*/ 249 w 358"/>
                  <a:gd name="T39" fmla="*/ 323 h 337"/>
                  <a:gd name="T40" fmla="*/ 197 w 358"/>
                  <a:gd name="T41" fmla="*/ 323 h 337"/>
                  <a:gd name="T42" fmla="*/ 23 w 358"/>
                  <a:gd name="T43" fmla="*/ 215 h 337"/>
                  <a:gd name="T44" fmla="*/ 35 w 358"/>
                  <a:gd name="T45" fmla="*/ 215 h 337"/>
                  <a:gd name="T46" fmla="*/ 47 w 358"/>
                  <a:gd name="T47" fmla="*/ 212 h 337"/>
                  <a:gd name="T48" fmla="*/ 27 w 358"/>
                  <a:gd name="T49" fmla="*/ 170 h 337"/>
                  <a:gd name="T50" fmla="*/ 3 w 358"/>
                  <a:gd name="T51" fmla="*/ 174 h 337"/>
                  <a:gd name="T52" fmla="*/ 23 w 358"/>
                  <a:gd name="T53" fmla="*/ 215 h 337"/>
                  <a:gd name="T54" fmla="*/ 292 w 358"/>
                  <a:gd name="T55" fmla="*/ 262 h 337"/>
                  <a:gd name="T56" fmla="*/ 300 w 358"/>
                  <a:gd name="T57" fmla="*/ 262 h 337"/>
                  <a:gd name="T58" fmla="*/ 315 w 358"/>
                  <a:gd name="T59" fmla="*/ 259 h 337"/>
                  <a:gd name="T60" fmla="*/ 356 w 358"/>
                  <a:gd name="T61" fmla="*/ 196 h 337"/>
                  <a:gd name="T62" fmla="*/ 332 w 358"/>
                  <a:gd name="T63" fmla="*/ 200 h 337"/>
                  <a:gd name="T64" fmla="*/ 292 w 358"/>
                  <a:gd name="T65" fmla="*/ 26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8" h="337">
                    <a:moveTo>
                      <a:pt x="264" y="293"/>
                    </a:moveTo>
                    <a:cubicBezTo>
                      <a:pt x="283" y="292"/>
                      <a:pt x="301" y="288"/>
                      <a:pt x="315" y="275"/>
                    </a:cubicBezTo>
                    <a:cubicBezTo>
                      <a:pt x="313" y="276"/>
                      <a:pt x="296" y="273"/>
                      <a:pt x="291" y="278"/>
                    </a:cubicBezTo>
                    <a:cubicBezTo>
                      <a:pt x="282" y="287"/>
                      <a:pt x="276" y="289"/>
                      <a:pt x="262" y="287"/>
                    </a:cubicBezTo>
                    <a:cubicBezTo>
                      <a:pt x="254" y="286"/>
                      <a:pt x="245" y="285"/>
                      <a:pt x="236" y="284"/>
                    </a:cubicBezTo>
                    <a:cubicBezTo>
                      <a:pt x="220" y="283"/>
                      <a:pt x="201" y="286"/>
                      <a:pt x="187" y="294"/>
                    </a:cubicBezTo>
                    <a:cubicBezTo>
                      <a:pt x="190" y="292"/>
                      <a:pt x="204" y="295"/>
                      <a:pt x="210" y="291"/>
                    </a:cubicBezTo>
                    <a:cubicBezTo>
                      <a:pt x="223" y="284"/>
                      <a:pt x="249" y="293"/>
                      <a:pt x="264" y="293"/>
                    </a:cubicBezTo>
                    <a:close/>
                    <a:moveTo>
                      <a:pt x="23" y="134"/>
                    </a:moveTo>
                    <a:cubicBezTo>
                      <a:pt x="23" y="136"/>
                      <a:pt x="47" y="133"/>
                      <a:pt x="47" y="131"/>
                    </a:cubicBezTo>
                    <a:cubicBezTo>
                      <a:pt x="40" y="81"/>
                      <a:pt x="76" y="30"/>
                      <a:pt x="114" y="1"/>
                    </a:cubicBezTo>
                    <a:cubicBezTo>
                      <a:pt x="111" y="3"/>
                      <a:pt x="96" y="0"/>
                      <a:pt x="90" y="4"/>
                    </a:cubicBezTo>
                    <a:cubicBezTo>
                      <a:pt x="52" y="33"/>
                      <a:pt x="16" y="84"/>
                      <a:pt x="23" y="134"/>
                    </a:cubicBezTo>
                    <a:close/>
                    <a:moveTo>
                      <a:pt x="197" y="323"/>
                    </a:moveTo>
                    <a:cubicBezTo>
                      <a:pt x="195" y="321"/>
                      <a:pt x="188" y="323"/>
                      <a:pt x="185" y="323"/>
                    </a:cubicBezTo>
                    <a:cubicBezTo>
                      <a:pt x="184" y="323"/>
                      <a:pt x="173" y="327"/>
                      <a:pt x="173" y="326"/>
                    </a:cubicBezTo>
                    <a:cubicBezTo>
                      <a:pt x="187" y="336"/>
                      <a:pt x="206" y="337"/>
                      <a:pt x="222" y="335"/>
                    </a:cubicBezTo>
                    <a:cubicBezTo>
                      <a:pt x="239" y="334"/>
                      <a:pt x="260" y="332"/>
                      <a:pt x="273" y="319"/>
                    </a:cubicBezTo>
                    <a:cubicBezTo>
                      <a:pt x="272" y="319"/>
                      <a:pt x="262" y="319"/>
                      <a:pt x="261" y="320"/>
                    </a:cubicBezTo>
                    <a:cubicBezTo>
                      <a:pt x="258" y="320"/>
                      <a:pt x="251" y="320"/>
                      <a:pt x="249" y="323"/>
                    </a:cubicBezTo>
                    <a:cubicBezTo>
                      <a:pt x="236" y="336"/>
                      <a:pt x="211" y="333"/>
                      <a:pt x="197" y="323"/>
                    </a:cubicBezTo>
                    <a:close/>
                    <a:moveTo>
                      <a:pt x="23" y="215"/>
                    </a:moveTo>
                    <a:cubicBezTo>
                      <a:pt x="25" y="217"/>
                      <a:pt x="33" y="215"/>
                      <a:pt x="35" y="215"/>
                    </a:cubicBezTo>
                    <a:cubicBezTo>
                      <a:pt x="36" y="215"/>
                      <a:pt x="47" y="212"/>
                      <a:pt x="47" y="212"/>
                    </a:cubicBezTo>
                    <a:cubicBezTo>
                      <a:pt x="36" y="201"/>
                      <a:pt x="24" y="187"/>
                      <a:pt x="27" y="170"/>
                    </a:cubicBezTo>
                    <a:cubicBezTo>
                      <a:pt x="27" y="171"/>
                      <a:pt x="3" y="170"/>
                      <a:pt x="3" y="174"/>
                    </a:cubicBezTo>
                    <a:cubicBezTo>
                      <a:pt x="0" y="191"/>
                      <a:pt x="12" y="204"/>
                      <a:pt x="23" y="215"/>
                    </a:cubicBezTo>
                    <a:close/>
                    <a:moveTo>
                      <a:pt x="292" y="262"/>
                    </a:moveTo>
                    <a:cubicBezTo>
                      <a:pt x="291" y="263"/>
                      <a:pt x="299" y="262"/>
                      <a:pt x="300" y="262"/>
                    </a:cubicBezTo>
                    <a:cubicBezTo>
                      <a:pt x="304" y="261"/>
                      <a:pt x="312" y="261"/>
                      <a:pt x="315" y="259"/>
                    </a:cubicBezTo>
                    <a:cubicBezTo>
                      <a:pt x="332" y="245"/>
                      <a:pt x="358" y="220"/>
                      <a:pt x="356" y="196"/>
                    </a:cubicBezTo>
                    <a:cubicBezTo>
                      <a:pt x="356" y="195"/>
                      <a:pt x="332" y="197"/>
                      <a:pt x="332" y="200"/>
                    </a:cubicBezTo>
                    <a:cubicBezTo>
                      <a:pt x="334" y="224"/>
                      <a:pt x="308" y="248"/>
                      <a:pt x="292" y="26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29">
                <a:extLst>
                  <a:ext uri="{FF2B5EF4-FFF2-40B4-BE49-F238E27FC236}">
                    <a16:creationId xmlns:a16="http://schemas.microsoft.com/office/drawing/2014/main" id="{6BD680A6-C243-49F4-B888-4641C1EEE19D}"/>
                  </a:ext>
                </a:extLst>
              </p:cNvPr>
              <p:cNvSpPr>
                <a:spLocks/>
              </p:cNvSpPr>
              <p:nvPr/>
            </p:nvSpPr>
            <p:spPr bwMode="auto">
              <a:xfrm>
                <a:off x="6989446" y="2814409"/>
                <a:ext cx="593270" cy="582224"/>
              </a:xfrm>
              <a:custGeom>
                <a:avLst/>
                <a:gdLst>
                  <a:gd name="T0" fmla="*/ 74 w 191"/>
                  <a:gd name="T1" fmla="*/ 96 h 187"/>
                  <a:gd name="T2" fmla="*/ 60 w 191"/>
                  <a:gd name="T3" fmla="*/ 159 h 187"/>
                  <a:gd name="T4" fmla="*/ 99 w 191"/>
                  <a:gd name="T5" fmla="*/ 140 h 187"/>
                  <a:gd name="T6" fmla="*/ 124 w 191"/>
                  <a:gd name="T7" fmla="*/ 176 h 187"/>
                  <a:gd name="T8" fmla="*/ 103 w 191"/>
                  <a:gd name="T9" fmla="*/ 116 h 187"/>
                  <a:gd name="T10" fmla="*/ 102 w 191"/>
                  <a:gd name="T11" fmla="*/ 107 h 187"/>
                  <a:gd name="T12" fmla="*/ 102 w 191"/>
                  <a:gd name="T13" fmla="*/ 107 h 187"/>
                  <a:gd name="T14" fmla="*/ 103 w 191"/>
                  <a:gd name="T15" fmla="*/ 107 h 187"/>
                  <a:gd name="T16" fmla="*/ 165 w 191"/>
                  <a:gd name="T17" fmla="*/ 94 h 187"/>
                  <a:gd name="T18" fmla="*/ 121 w 191"/>
                  <a:gd name="T19" fmla="*/ 90 h 187"/>
                  <a:gd name="T20" fmla="*/ 119 w 191"/>
                  <a:gd name="T21" fmla="*/ 48 h 187"/>
                  <a:gd name="T22" fmla="*/ 74 w 191"/>
                  <a:gd name="T23"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87">
                    <a:moveTo>
                      <a:pt x="74" y="96"/>
                    </a:moveTo>
                    <a:cubicBezTo>
                      <a:pt x="0" y="93"/>
                      <a:pt x="9" y="164"/>
                      <a:pt x="60" y="159"/>
                    </a:cubicBezTo>
                    <a:cubicBezTo>
                      <a:pt x="82" y="157"/>
                      <a:pt x="93" y="149"/>
                      <a:pt x="99" y="140"/>
                    </a:cubicBezTo>
                    <a:cubicBezTo>
                      <a:pt x="100" y="154"/>
                      <a:pt x="106" y="170"/>
                      <a:pt x="124" y="176"/>
                    </a:cubicBezTo>
                    <a:cubicBezTo>
                      <a:pt x="157" y="187"/>
                      <a:pt x="133" y="122"/>
                      <a:pt x="103" y="116"/>
                    </a:cubicBezTo>
                    <a:cubicBezTo>
                      <a:pt x="103" y="111"/>
                      <a:pt x="102" y="107"/>
                      <a:pt x="102" y="107"/>
                    </a:cubicBezTo>
                    <a:cubicBezTo>
                      <a:pt x="102" y="107"/>
                      <a:pt x="102" y="107"/>
                      <a:pt x="102" y="107"/>
                    </a:cubicBezTo>
                    <a:cubicBezTo>
                      <a:pt x="102" y="107"/>
                      <a:pt x="102" y="107"/>
                      <a:pt x="103" y="107"/>
                    </a:cubicBezTo>
                    <a:cubicBezTo>
                      <a:pt x="123" y="129"/>
                      <a:pt x="191" y="118"/>
                      <a:pt x="165" y="94"/>
                    </a:cubicBezTo>
                    <a:cubicBezTo>
                      <a:pt x="151" y="82"/>
                      <a:pt x="134" y="85"/>
                      <a:pt x="121" y="90"/>
                    </a:cubicBezTo>
                    <a:cubicBezTo>
                      <a:pt x="126" y="81"/>
                      <a:pt x="128" y="68"/>
                      <a:pt x="119" y="48"/>
                    </a:cubicBezTo>
                    <a:cubicBezTo>
                      <a:pt x="98" y="0"/>
                      <a:pt x="29" y="30"/>
                      <a:pt x="74" y="96"/>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130">
                <a:extLst>
                  <a:ext uri="{FF2B5EF4-FFF2-40B4-BE49-F238E27FC236}">
                    <a16:creationId xmlns:a16="http://schemas.microsoft.com/office/drawing/2014/main" id="{ED1E9F0D-8EA7-4273-B1D4-C55D99EDB9A6}"/>
                  </a:ext>
                </a:extLst>
              </p:cNvPr>
              <p:cNvSpPr>
                <a:spLocks/>
              </p:cNvSpPr>
              <p:nvPr/>
            </p:nvSpPr>
            <p:spPr bwMode="auto">
              <a:xfrm>
                <a:off x="7008380" y="2875945"/>
                <a:ext cx="326614" cy="444952"/>
              </a:xfrm>
              <a:custGeom>
                <a:avLst/>
                <a:gdLst>
                  <a:gd name="T0" fmla="*/ 52 w 105"/>
                  <a:gd name="T1" fmla="*/ 74 h 143"/>
                  <a:gd name="T2" fmla="*/ 20 w 105"/>
                  <a:gd name="T3" fmla="*/ 124 h 143"/>
                  <a:gd name="T4" fmla="*/ 83 w 105"/>
                  <a:gd name="T5" fmla="*/ 117 h 143"/>
                  <a:gd name="T6" fmla="*/ 32 w 105"/>
                  <a:gd name="T7" fmla="*/ 118 h 143"/>
                  <a:gd name="T8" fmla="*/ 61 w 105"/>
                  <a:gd name="T9" fmla="*/ 69 h 143"/>
                  <a:gd name="T10" fmla="*/ 63 w 105"/>
                  <a:gd name="T11" fmla="*/ 26 h 143"/>
                  <a:gd name="T12" fmla="*/ 103 w 105"/>
                  <a:gd name="T13" fmla="*/ 55 h 143"/>
                  <a:gd name="T14" fmla="*/ 60 w 105"/>
                  <a:gd name="T15" fmla="*/ 13 h 143"/>
                  <a:gd name="T16" fmla="*/ 52 w 105"/>
                  <a:gd name="T1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43">
                    <a:moveTo>
                      <a:pt x="52" y="74"/>
                    </a:moveTo>
                    <a:cubicBezTo>
                      <a:pt x="32" y="83"/>
                      <a:pt x="0" y="100"/>
                      <a:pt x="20" y="124"/>
                    </a:cubicBezTo>
                    <a:cubicBezTo>
                      <a:pt x="36" y="143"/>
                      <a:pt x="66" y="130"/>
                      <a:pt x="83" y="117"/>
                    </a:cubicBezTo>
                    <a:cubicBezTo>
                      <a:pt x="85" y="116"/>
                      <a:pt x="44" y="127"/>
                      <a:pt x="32" y="118"/>
                    </a:cubicBezTo>
                    <a:cubicBezTo>
                      <a:pt x="11" y="104"/>
                      <a:pt x="64" y="76"/>
                      <a:pt x="61" y="69"/>
                    </a:cubicBezTo>
                    <a:cubicBezTo>
                      <a:pt x="56" y="57"/>
                      <a:pt x="51" y="36"/>
                      <a:pt x="63" y="26"/>
                    </a:cubicBezTo>
                    <a:cubicBezTo>
                      <a:pt x="82" y="10"/>
                      <a:pt x="105" y="63"/>
                      <a:pt x="103" y="55"/>
                    </a:cubicBezTo>
                    <a:cubicBezTo>
                      <a:pt x="100" y="33"/>
                      <a:pt x="89" y="0"/>
                      <a:pt x="60" y="13"/>
                    </a:cubicBezTo>
                    <a:cubicBezTo>
                      <a:pt x="39" y="23"/>
                      <a:pt x="44" y="55"/>
                      <a:pt x="52" y="74"/>
                    </a:cubicBezTo>
                    <a:close/>
                  </a:path>
                </a:pathLst>
              </a:custGeom>
              <a:solidFill>
                <a:srgbClr val="722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131">
                <a:extLst>
                  <a:ext uri="{FF2B5EF4-FFF2-40B4-BE49-F238E27FC236}">
                    <a16:creationId xmlns:a16="http://schemas.microsoft.com/office/drawing/2014/main" id="{6C5291B9-2B0D-48D1-A2AC-EAE9D4167980}"/>
                  </a:ext>
                </a:extLst>
              </p:cNvPr>
              <p:cNvSpPr>
                <a:spLocks/>
              </p:cNvSpPr>
              <p:nvPr/>
            </p:nvSpPr>
            <p:spPr bwMode="auto">
              <a:xfrm>
                <a:off x="7309748" y="3106310"/>
                <a:ext cx="130962" cy="178296"/>
              </a:xfrm>
              <a:custGeom>
                <a:avLst/>
                <a:gdLst>
                  <a:gd name="T0" fmla="*/ 17 w 42"/>
                  <a:gd name="T1" fmla="*/ 13 h 57"/>
                  <a:gd name="T2" fmla="*/ 35 w 42"/>
                  <a:gd name="T3" fmla="*/ 16 h 57"/>
                  <a:gd name="T4" fmla="*/ 20 w 42"/>
                  <a:gd name="T5" fmla="*/ 27 h 57"/>
                  <a:gd name="T6" fmla="*/ 10 w 42"/>
                  <a:gd name="T7" fmla="*/ 50 h 57"/>
                  <a:gd name="T8" fmla="*/ 2 w 42"/>
                  <a:gd name="T9" fmla="*/ 33 h 57"/>
                  <a:gd name="T10" fmla="*/ 11 w 42"/>
                  <a:gd name="T11" fmla="*/ 56 h 57"/>
                  <a:gd name="T12" fmla="*/ 22 w 42"/>
                  <a:gd name="T13" fmla="*/ 32 h 57"/>
                  <a:gd name="T14" fmla="*/ 40 w 42"/>
                  <a:gd name="T15" fmla="*/ 14 h 57"/>
                  <a:gd name="T16" fmla="*/ 17 w 42"/>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17" y="13"/>
                    </a:moveTo>
                    <a:cubicBezTo>
                      <a:pt x="22" y="11"/>
                      <a:pt x="36" y="5"/>
                      <a:pt x="35" y="16"/>
                    </a:cubicBezTo>
                    <a:cubicBezTo>
                      <a:pt x="34" y="23"/>
                      <a:pt x="26" y="27"/>
                      <a:pt x="20" y="27"/>
                    </a:cubicBezTo>
                    <a:cubicBezTo>
                      <a:pt x="18" y="28"/>
                      <a:pt x="20" y="54"/>
                      <a:pt x="10" y="50"/>
                    </a:cubicBezTo>
                    <a:cubicBezTo>
                      <a:pt x="3" y="48"/>
                      <a:pt x="2" y="39"/>
                      <a:pt x="2" y="33"/>
                    </a:cubicBezTo>
                    <a:cubicBezTo>
                      <a:pt x="3" y="29"/>
                      <a:pt x="0" y="55"/>
                      <a:pt x="11" y="56"/>
                    </a:cubicBezTo>
                    <a:cubicBezTo>
                      <a:pt x="24" y="57"/>
                      <a:pt x="24" y="42"/>
                      <a:pt x="22" y="32"/>
                    </a:cubicBezTo>
                    <a:cubicBezTo>
                      <a:pt x="31" y="31"/>
                      <a:pt x="42" y="24"/>
                      <a:pt x="40" y="14"/>
                    </a:cubicBezTo>
                    <a:cubicBezTo>
                      <a:pt x="38" y="0"/>
                      <a:pt x="14" y="15"/>
                      <a:pt x="17" y="13"/>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32">
                <a:extLst>
                  <a:ext uri="{FF2B5EF4-FFF2-40B4-BE49-F238E27FC236}">
                    <a16:creationId xmlns:a16="http://schemas.microsoft.com/office/drawing/2014/main" id="{36929BEF-D2CA-469F-AE64-D9F21890E88B}"/>
                  </a:ext>
                </a:extLst>
              </p:cNvPr>
              <p:cNvSpPr>
                <a:spLocks/>
              </p:cNvSpPr>
              <p:nvPr/>
            </p:nvSpPr>
            <p:spPr bwMode="auto">
              <a:xfrm>
                <a:off x="7120406" y="2973771"/>
                <a:ext cx="307680" cy="301368"/>
              </a:xfrm>
              <a:custGeom>
                <a:avLst/>
                <a:gdLst>
                  <a:gd name="T0" fmla="*/ 39 w 99"/>
                  <a:gd name="T1" fmla="*/ 50 h 97"/>
                  <a:gd name="T2" fmla="*/ 32 w 99"/>
                  <a:gd name="T3" fmla="*/ 83 h 97"/>
                  <a:gd name="T4" fmla="*/ 51 w 99"/>
                  <a:gd name="T5" fmla="*/ 73 h 97"/>
                  <a:gd name="T6" fmla="*/ 64 w 99"/>
                  <a:gd name="T7" fmla="*/ 92 h 97"/>
                  <a:gd name="T8" fmla="*/ 54 w 99"/>
                  <a:gd name="T9" fmla="*/ 60 h 97"/>
                  <a:gd name="T10" fmla="*/ 53 w 99"/>
                  <a:gd name="T11" fmla="*/ 56 h 97"/>
                  <a:gd name="T12" fmla="*/ 53 w 99"/>
                  <a:gd name="T13" fmla="*/ 56 h 97"/>
                  <a:gd name="T14" fmla="*/ 53 w 99"/>
                  <a:gd name="T15" fmla="*/ 56 h 97"/>
                  <a:gd name="T16" fmla="*/ 86 w 99"/>
                  <a:gd name="T17" fmla="*/ 49 h 97"/>
                  <a:gd name="T18" fmla="*/ 63 w 99"/>
                  <a:gd name="T19" fmla="*/ 47 h 97"/>
                  <a:gd name="T20" fmla="*/ 62 w 99"/>
                  <a:gd name="T21" fmla="*/ 25 h 97"/>
                  <a:gd name="T22" fmla="*/ 39 w 99"/>
                  <a:gd name="T23"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97">
                    <a:moveTo>
                      <a:pt x="39" y="50"/>
                    </a:moveTo>
                    <a:cubicBezTo>
                      <a:pt x="0" y="49"/>
                      <a:pt x="5" y="85"/>
                      <a:pt x="32" y="83"/>
                    </a:cubicBezTo>
                    <a:cubicBezTo>
                      <a:pt x="43" y="82"/>
                      <a:pt x="48" y="77"/>
                      <a:pt x="51" y="73"/>
                    </a:cubicBezTo>
                    <a:cubicBezTo>
                      <a:pt x="52" y="80"/>
                      <a:pt x="55" y="89"/>
                      <a:pt x="64" y="92"/>
                    </a:cubicBezTo>
                    <a:cubicBezTo>
                      <a:pt x="81" y="97"/>
                      <a:pt x="69" y="63"/>
                      <a:pt x="54" y="60"/>
                    </a:cubicBezTo>
                    <a:cubicBezTo>
                      <a:pt x="53" y="58"/>
                      <a:pt x="53" y="56"/>
                      <a:pt x="53" y="56"/>
                    </a:cubicBezTo>
                    <a:cubicBezTo>
                      <a:pt x="53" y="56"/>
                      <a:pt x="53" y="56"/>
                      <a:pt x="53" y="56"/>
                    </a:cubicBezTo>
                    <a:cubicBezTo>
                      <a:pt x="53" y="56"/>
                      <a:pt x="53" y="56"/>
                      <a:pt x="53" y="56"/>
                    </a:cubicBezTo>
                    <a:cubicBezTo>
                      <a:pt x="64" y="67"/>
                      <a:pt x="99" y="61"/>
                      <a:pt x="86" y="49"/>
                    </a:cubicBezTo>
                    <a:cubicBezTo>
                      <a:pt x="78" y="43"/>
                      <a:pt x="70" y="44"/>
                      <a:pt x="63" y="47"/>
                    </a:cubicBezTo>
                    <a:cubicBezTo>
                      <a:pt x="66" y="42"/>
                      <a:pt x="66" y="35"/>
                      <a:pt x="62" y="25"/>
                    </a:cubicBezTo>
                    <a:cubicBezTo>
                      <a:pt x="51" y="0"/>
                      <a:pt x="15" y="16"/>
                      <a:pt x="39" y="50"/>
                    </a:cubicBezTo>
                    <a:close/>
                  </a:path>
                </a:pathLst>
              </a:custGeom>
              <a:solidFill>
                <a:srgbClr val="F7B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33">
                <a:extLst>
                  <a:ext uri="{FF2B5EF4-FFF2-40B4-BE49-F238E27FC236}">
                    <a16:creationId xmlns:a16="http://schemas.microsoft.com/office/drawing/2014/main" id="{79275605-F26B-4136-8391-93918FD6FA85}"/>
                  </a:ext>
                </a:extLst>
              </p:cNvPr>
              <p:cNvSpPr>
                <a:spLocks/>
              </p:cNvSpPr>
              <p:nvPr/>
            </p:nvSpPr>
            <p:spPr bwMode="auto">
              <a:xfrm>
                <a:off x="7226123" y="3099999"/>
                <a:ext cx="127806" cy="105715"/>
              </a:xfrm>
              <a:custGeom>
                <a:avLst/>
                <a:gdLst>
                  <a:gd name="T0" fmla="*/ 15 w 41"/>
                  <a:gd name="T1" fmla="*/ 29 h 34"/>
                  <a:gd name="T2" fmla="*/ 3 w 41"/>
                  <a:gd name="T3" fmla="*/ 9 h 34"/>
                  <a:gd name="T4" fmla="*/ 27 w 41"/>
                  <a:gd name="T5" fmla="*/ 5 h 34"/>
                  <a:gd name="T6" fmla="*/ 38 w 41"/>
                  <a:gd name="T7" fmla="*/ 25 h 34"/>
                  <a:gd name="T8" fmla="*/ 15 w 41"/>
                  <a:gd name="T9" fmla="*/ 29 h 34"/>
                </a:gdLst>
                <a:ahLst/>
                <a:cxnLst>
                  <a:cxn ang="0">
                    <a:pos x="T0" y="T1"/>
                  </a:cxn>
                  <a:cxn ang="0">
                    <a:pos x="T2" y="T3"/>
                  </a:cxn>
                  <a:cxn ang="0">
                    <a:pos x="T4" y="T5"/>
                  </a:cxn>
                  <a:cxn ang="0">
                    <a:pos x="T6" y="T7"/>
                  </a:cxn>
                  <a:cxn ang="0">
                    <a:pos x="T8" y="T9"/>
                  </a:cxn>
                </a:cxnLst>
                <a:rect l="0" t="0" r="r" b="b"/>
                <a:pathLst>
                  <a:path w="41" h="34">
                    <a:moveTo>
                      <a:pt x="15" y="29"/>
                    </a:moveTo>
                    <a:cubicBezTo>
                      <a:pt x="5" y="25"/>
                      <a:pt x="0" y="15"/>
                      <a:pt x="3" y="9"/>
                    </a:cubicBezTo>
                    <a:cubicBezTo>
                      <a:pt x="6" y="2"/>
                      <a:pt x="17" y="0"/>
                      <a:pt x="27" y="5"/>
                    </a:cubicBezTo>
                    <a:cubicBezTo>
                      <a:pt x="36" y="9"/>
                      <a:pt x="41" y="19"/>
                      <a:pt x="38" y="25"/>
                    </a:cubicBezTo>
                    <a:cubicBezTo>
                      <a:pt x="35" y="32"/>
                      <a:pt x="24" y="34"/>
                      <a:pt x="15" y="29"/>
                    </a:cubicBezTo>
                    <a:close/>
                  </a:path>
                </a:pathLst>
              </a:custGeom>
              <a:solidFill>
                <a:srgbClr val="FFC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34">
                <a:extLst>
                  <a:ext uri="{FF2B5EF4-FFF2-40B4-BE49-F238E27FC236}">
                    <a16:creationId xmlns:a16="http://schemas.microsoft.com/office/drawing/2014/main" id="{876BE265-F3E7-485D-8EAD-D4727054595D}"/>
                  </a:ext>
                </a:extLst>
              </p:cNvPr>
              <p:cNvSpPr>
                <a:spLocks/>
              </p:cNvSpPr>
              <p:nvPr/>
            </p:nvSpPr>
            <p:spPr bwMode="auto">
              <a:xfrm>
                <a:off x="7222967" y="3090531"/>
                <a:ext cx="112027" cy="88359"/>
              </a:xfrm>
              <a:custGeom>
                <a:avLst/>
                <a:gdLst>
                  <a:gd name="T0" fmla="*/ 13 w 36"/>
                  <a:gd name="T1" fmla="*/ 24 h 28"/>
                  <a:gd name="T2" fmla="*/ 3 w 36"/>
                  <a:gd name="T3" fmla="*/ 7 h 28"/>
                  <a:gd name="T4" fmla="*/ 23 w 36"/>
                  <a:gd name="T5" fmla="*/ 4 h 28"/>
                  <a:gd name="T6" fmla="*/ 33 w 36"/>
                  <a:gd name="T7" fmla="*/ 21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5" y="20"/>
                      <a:pt x="0" y="13"/>
                      <a:pt x="3" y="7"/>
                    </a:cubicBezTo>
                    <a:cubicBezTo>
                      <a:pt x="6" y="1"/>
                      <a:pt x="15" y="0"/>
                      <a:pt x="23" y="4"/>
                    </a:cubicBezTo>
                    <a:cubicBezTo>
                      <a:pt x="31" y="8"/>
                      <a:pt x="36" y="15"/>
                      <a:pt x="33" y="21"/>
                    </a:cubicBezTo>
                    <a:cubicBezTo>
                      <a:pt x="30" y="27"/>
                      <a:pt x="21" y="28"/>
                      <a:pt x="13" y="24"/>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35">
                <a:extLst>
                  <a:ext uri="{FF2B5EF4-FFF2-40B4-BE49-F238E27FC236}">
                    <a16:creationId xmlns:a16="http://schemas.microsoft.com/office/drawing/2014/main" id="{A5C931FC-EFAE-4B06-A214-A754DBD59D65}"/>
                  </a:ext>
                </a:extLst>
              </p:cNvPr>
              <p:cNvSpPr>
                <a:spLocks/>
              </p:cNvSpPr>
              <p:nvPr/>
            </p:nvSpPr>
            <p:spPr bwMode="auto">
              <a:xfrm>
                <a:off x="7263991" y="5362628"/>
                <a:ext cx="107293" cy="134116"/>
              </a:xfrm>
              <a:custGeom>
                <a:avLst/>
                <a:gdLst>
                  <a:gd name="T0" fmla="*/ 20 w 35"/>
                  <a:gd name="T1" fmla="*/ 43 h 43"/>
                  <a:gd name="T2" fmla="*/ 24 w 35"/>
                  <a:gd name="T3" fmla="*/ 3 h 43"/>
                  <a:gd name="T4" fmla="*/ 22 w 35"/>
                  <a:gd name="T5" fmla="*/ 0 h 43"/>
                  <a:gd name="T6" fmla="*/ 0 w 35"/>
                  <a:gd name="T7" fmla="*/ 15 h 43"/>
                  <a:gd name="T8" fmla="*/ 20 w 35"/>
                  <a:gd name="T9" fmla="*/ 43 h 43"/>
                </a:gdLst>
                <a:ahLst/>
                <a:cxnLst>
                  <a:cxn ang="0">
                    <a:pos x="T0" y="T1"/>
                  </a:cxn>
                  <a:cxn ang="0">
                    <a:pos x="T2" y="T3"/>
                  </a:cxn>
                  <a:cxn ang="0">
                    <a:pos x="T4" y="T5"/>
                  </a:cxn>
                  <a:cxn ang="0">
                    <a:pos x="T6" y="T7"/>
                  </a:cxn>
                  <a:cxn ang="0">
                    <a:pos x="T8" y="T9"/>
                  </a:cxn>
                </a:cxnLst>
                <a:rect l="0" t="0" r="r" b="b"/>
                <a:pathLst>
                  <a:path w="35" h="43">
                    <a:moveTo>
                      <a:pt x="20" y="43"/>
                    </a:moveTo>
                    <a:cubicBezTo>
                      <a:pt x="21" y="42"/>
                      <a:pt x="35" y="18"/>
                      <a:pt x="24" y="3"/>
                    </a:cubicBezTo>
                    <a:cubicBezTo>
                      <a:pt x="22" y="0"/>
                      <a:pt x="22" y="0"/>
                      <a:pt x="22" y="0"/>
                    </a:cubicBezTo>
                    <a:cubicBezTo>
                      <a:pt x="0" y="15"/>
                      <a:pt x="0" y="15"/>
                      <a:pt x="0" y="15"/>
                    </a:cubicBezTo>
                    <a:lnTo>
                      <a:pt x="20"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36">
                <a:extLst>
                  <a:ext uri="{FF2B5EF4-FFF2-40B4-BE49-F238E27FC236}">
                    <a16:creationId xmlns:a16="http://schemas.microsoft.com/office/drawing/2014/main" id="{1D47E263-2C87-4BBD-A3DF-E7F8488A99A1}"/>
                  </a:ext>
                </a:extLst>
              </p:cNvPr>
              <p:cNvSpPr>
                <a:spLocks/>
              </p:cNvSpPr>
              <p:nvPr/>
            </p:nvSpPr>
            <p:spPr bwMode="auto">
              <a:xfrm>
                <a:off x="7158275" y="5356317"/>
                <a:ext cx="167252" cy="159362"/>
              </a:xfrm>
              <a:custGeom>
                <a:avLst/>
                <a:gdLst>
                  <a:gd name="T0" fmla="*/ 14 w 54"/>
                  <a:gd name="T1" fmla="*/ 36 h 51"/>
                  <a:gd name="T2" fmla="*/ 54 w 54"/>
                  <a:gd name="T3" fmla="*/ 45 h 51"/>
                  <a:gd name="T4" fmla="*/ 22 w 54"/>
                  <a:gd name="T5" fmla="*/ 0 h 51"/>
                  <a:gd name="T6" fmla="*/ 0 w 54"/>
                  <a:gd name="T7" fmla="*/ 16 h 51"/>
                  <a:gd name="T8" fmla="*/ 14 w 54"/>
                  <a:gd name="T9" fmla="*/ 36 h 51"/>
                </a:gdLst>
                <a:ahLst/>
                <a:cxnLst>
                  <a:cxn ang="0">
                    <a:pos x="T0" y="T1"/>
                  </a:cxn>
                  <a:cxn ang="0">
                    <a:pos x="T2" y="T3"/>
                  </a:cxn>
                  <a:cxn ang="0">
                    <a:pos x="T4" y="T5"/>
                  </a:cxn>
                  <a:cxn ang="0">
                    <a:pos x="T6" y="T7"/>
                  </a:cxn>
                  <a:cxn ang="0">
                    <a:pos x="T8" y="T9"/>
                  </a:cxn>
                </a:cxnLst>
                <a:rect l="0" t="0" r="r" b="b"/>
                <a:pathLst>
                  <a:path w="54" h="51">
                    <a:moveTo>
                      <a:pt x="14" y="36"/>
                    </a:moveTo>
                    <a:cubicBezTo>
                      <a:pt x="25" y="51"/>
                      <a:pt x="52" y="46"/>
                      <a:pt x="54" y="45"/>
                    </a:cubicBezTo>
                    <a:cubicBezTo>
                      <a:pt x="22" y="0"/>
                      <a:pt x="22" y="0"/>
                      <a:pt x="22" y="0"/>
                    </a:cubicBezTo>
                    <a:cubicBezTo>
                      <a:pt x="0" y="16"/>
                      <a:pt x="0" y="16"/>
                      <a:pt x="0" y="16"/>
                    </a:cubicBezTo>
                    <a:lnTo>
                      <a:pt x="14" y="3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37">
                <a:extLst>
                  <a:ext uri="{FF2B5EF4-FFF2-40B4-BE49-F238E27FC236}">
                    <a16:creationId xmlns:a16="http://schemas.microsoft.com/office/drawing/2014/main" id="{9735AE4C-24AD-481D-B8C3-4E9432E84793}"/>
                  </a:ext>
                </a:extLst>
              </p:cNvPr>
              <p:cNvSpPr>
                <a:spLocks/>
              </p:cNvSpPr>
              <p:nvPr/>
            </p:nvSpPr>
            <p:spPr bwMode="auto">
              <a:xfrm>
                <a:off x="7226123" y="5310560"/>
                <a:ext cx="105716" cy="99404"/>
              </a:xfrm>
              <a:custGeom>
                <a:avLst/>
                <a:gdLst>
                  <a:gd name="T0" fmla="*/ 24 w 67"/>
                  <a:gd name="T1" fmla="*/ 63 h 63"/>
                  <a:gd name="T2" fmla="*/ 67 w 67"/>
                  <a:gd name="T3" fmla="*/ 33 h 63"/>
                  <a:gd name="T4" fmla="*/ 41 w 67"/>
                  <a:gd name="T5" fmla="*/ 0 h 63"/>
                  <a:gd name="T6" fmla="*/ 0 w 67"/>
                  <a:gd name="T7" fmla="*/ 29 h 63"/>
                  <a:gd name="T8" fmla="*/ 24 w 67"/>
                  <a:gd name="T9" fmla="*/ 63 h 63"/>
                </a:gdLst>
                <a:ahLst/>
                <a:cxnLst>
                  <a:cxn ang="0">
                    <a:pos x="T0" y="T1"/>
                  </a:cxn>
                  <a:cxn ang="0">
                    <a:pos x="T2" y="T3"/>
                  </a:cxn>
                  <a:cxn ang="0">
                    <a:pos x="T4" y="T5"/>
                  </a:cxn>
                  <a:cxn ang="0">
                    <a:pos x="T6" y="T7"/>
                  </a:cxn>
                  <a:cxn ang="0">
                    <a:pos x="T8" y="T9"/>
                  </a:cxn>
                </a:cxnLst>
                <a:rect l="0" t="0" r="r" b="b"/>
                <a:pathLst>
                  <a:path w="67" h="63">
                    <a:moveTo>
                      <a:pt x="24" y="63"/>
                    </a:moveTo>
                    <a:lnTo>
                      <a:pt x="67" y="33"/>
                    </a:lnTo>
                    <a:lnTo>
                      <a:pt x="41" y="0"/>
                    </a:lnTo>
                    <a:lnTo>
                      <a:pt x="0" y="29"/>
                    </a:lnTo>
                    <a:lnTo>
                      <a:pt x="24" y="63"/>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38">
                <a:extLst>
                  <a:ext uri="{FF2B5EF4-FFF2-40B4-BE49-F238E27FC236}">
                    <a16:creationId xmlns:a16="http://schemas.microsoft.com/office/drawing/2014/main" id="{B63A0703-7BA8-4182-9FDD-8FFB38B865CF}"/>
                  </a:ext>
                </a:extLst>
              </p:cNvPr>
              <p:cNvSpPr>
                <a:spLocks/>
              </p:cNvSpPr>
              <p:nvPr/>
            </p:nvSpPr>
            <p:spPr bwMode="auto">
              <a:xfrm>
                <a:off x="7245057" y="5334227"/>
                <a:ext cx="80471" cy="72581"/>
              </a:xfrm>
              <a:custGeom>
                <a:avLst/>
                <a:gdLst>
                  <a:gd name="T0" fmla="*/ 20 w 26"/>
                  <a:gd name="T1" fmla="*/ 0 h 23"/>
                  <a:gd name="T2" fmla="*/ 18 w 26"/>
                  <a:gd name="T3" fmla="*/ 2 h 23"/>
                  <a:gd name="T4" fmla="*/ 16 w 26"/>
                  <a:gd name="T5" fmla="*/ 3 h 23"/>
                  <a:gd name="T6" fmla="*/ 15 w 26"/>
                  <a:gd name="T7" fmla="*/ 5 h 23"/>
                  <a:gd name="T8" fmla="*/ 12 w 26"/>
                  <a:gd name="T9" fmla="*/ 5 h 23"/>
                  <a:gd name="T10" fmla="*/ 11 w 26"/>
                  <a:gd name="T11" fmla="*/ 7 h 23"/>
                  <a:gd name="T12" fmla="*/ 9 w 26"/>
                  <a:gd name="T13" fmla="*/ 8 h 23"/>
                  <a:gd name="T14" fmla="*/ 7 w 26"/>
                  <a:gd name="T15" fmla="*/ 10 h 23"/>
                  <a:gd name="T16" fmla="*/ 5 w 26"/>
                  <a:gd name="T17" fmla="*/ 11 h 23"/>
                  <a:gd name="T18" fmla="*/ 4 w 26"/>
                  <a:gd name="T19" fmla="*/ 13 h 23"/>
                  <a:gd name="T20" fmla="*/ 1 w 26"/>
                  <a:gd name="T21" fmla="*/ 13 h 23"/>
                  <a:gd name="T22" fmla="*/ 0 w 26"/>
                  <a:gd name="T23" fmla="*/ 16 h 23"/>
                  <a:gd name="T24" fmla="*/ 5 w 26"/>
                  <a:gd name="T25" fmla="*/ 23 h 23"/>
                  <a:gd name="T26" fmla="*/ 6 w 26"/>
                  <a:gd name="T27" fmla="*/ 20 h 23"/>
                  <a:gd name="T28" fmla="*/ 9 w 26"/>
                  <a:gd name="T29" fmla="*/ 20 h 23"/>
                  <a:gd name="T30" fmla="*/ 10 w 26"/>
                  <a:gd name="T31" fmla="*/ 18 h 23"/>
                  <a:gd name="T32" fmla="*/ 12 w 26"/>
                  <a:gd name="T33" fmla="*/ 17 h 23"/>
                  <a:gd name="T34" fmla="*/ 14 w 26"/>
                  <a:gd name="T35" fmla="*/ 15 h 23"/>
                  <a:gd name="T36" fmla="*/ 16 w 26"/>
                  <a:gd name="T37" fmla="*/ 14 h 23"/>
                  <a:gd name="T38" fmla="*/ 17 w 26"/>
                  <a:gd name="T39" fmla="*/ 12 h 23"/>
                  <a:gd name="T40" fmla="*/ 20 w 26"/>
                  <a:gd name="T41" fmla="*/ 12 h 23"/>
                  <a:gd name="T42" fmla="*/ 21 w 26"/>
                  <a:gd name="T43" fmla="*/ 10 h 23"/>
                  <a:gd name="T44" fmla="*/ 23 w 26"/>
                  <a:gd name="T45" fmla="*/ 9 h 23"/>
                  <a:gd name="T46" fmla="*/ 25 w 26"/>
                  <a:gd name="T47" fmla="*/ 7 h 23"/>
                  <a:gd name="T48" fmla="*/ 26 w 26"/>
                  <a:gd name="T49" fmla="*/ 7 h 23"/>
                  <a:gd name="T50" fmla="*/ 21 w 26"/>
                  <a:gd name="T51" fmla="*/ 0 h 23"/>
                  <a:gd name="T52" fmla="*/ 20 w 2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0" y="0"/>
                    </a:moveTo>
                    <a:cubicBezTo>
                      <a:pt x="19" y="1"/>
                      <a:pt x="19" y="2"/>
                      <a:pt x="18" y="2"/>
                    </a:cubicBezTo>
                    <a:cubicBezTo>
                      <a:pt x="17" y="3"/>
                      <a:pt x="17" y="2"/>
                      <a:pt x="16" y="3"/>
                    </a:cubicBezTo>
                    <a:cubicBezTo>
                      <a:pt x="15" y="3"/>
                      <a:pt x="15" y="4"/>
                      <a:pt x="15" y="5"/>
                    </a:cubicBezTo>
                    <a:cubicBezTo>
                      <a:pt x="14" y="5"/>
                      <a:pt x="13" y="5"/>
                      <a:pt x="12" y="5"/>
                    </a:cubicBezTo>
                    <a:cubicBezTo>
                      <a:pt x="12" y="6"/>
                      <a:pt x="12" y="7"/>
                      <a:pt x="11" y="7"/>
                    </a:cubicBezTo>
                    <a:cubicBezTo>
                      <a:pt x="10" y="8"/>
                      <a:pt x="9" y="7"/>
                      <a:pt x="9" y="8"/>
                    </a:cubicBezTo>
                    <a:cubicBezTo>
                      <a:pt x="8" y="9"/>
                      <a:pt x="8" y="10"/>
                      <a:pt x="7" y="10"/>
                    </a:cubicBezTo>
                    <a:cubicBezTo>
                      <a:pt x="7" y="11"/>
                      <a:pt x="6" y="10"/>
                      <a:pt x="5" y="11"/>
                    </a:cubicBezTo>
                    <a:cubicBezTo>
                      <a:pt x="4" y="11"/>
                      <a:pt x="4" y="12"/>
                      <a:pt x="4" y="13"/>
                    </a:cubicBezTo>
                    <a:cubicBezTo>
                      <a:pt x="3" y="13"/>
                      <a:pt x="2" y="13"/>
                      <a:pt x="1" y="13"/>
                    </a:cubicBezTo>
                    <a:cubicBezTo>
                      <a:pt x="1" y="14"/>
                      <a:pt x="0" y="15"/>
                      <a:pt x="0" y="16"/>
                    </a:cubicBezTo>
                    <a:cubicBezTo>
                      <a:pt x="5" y="23"/>
                      <a:pt x="5" y="23"/>
                      <a:pt x="5" y="23"/>
                    </a:cubicBezTo>
                    <a:cubicBezTo>
                      <a:pt x="5" y="22"/>
                      <a:pt x="6" y="21"/>
                      <a:pt x="6" y="20"/>
                    </a:cubicBezTo>
                    <a:cubicBezTo>
                      <a:pt x="7" y="20"/>
                      <a:pt x="8" y="20"/>
                      <a:pt x="9" y="20"/>
                    </a:cubicBezTo>
                    <a:cubicBezTo>
                      <a:pt x="9" y="19"/>
                      <a:pt x="9" y="18"/>
                      <a:pt x="10" y="18"/>
                    </a:cubicBezTo>
                    <a:cubicBezTo>
                      <a:pt x="11" y="17"/>
                      <a:pt x="12" y="18"/>
                      <a:pt x="12" y="17"/>
                    </a:cubicBezTo>
                    <a:cubicBezTo>
                      <a:pt x="13" y="17"/>
                      <a:pt x="13" y="16"/>
                      <a:pt x="14" y="15"/>
                    </a:cubicBezTo>
                    <a:cubicBezTo>
                      <a:pt x="14" y="14"/>
                      <a:pt x="15" y="15"/>
                      <a:pt x="16" y="14"/>
                    </a:cubicBezTo>
                    <a:cubicBezTo>
                      <a:pt x="17" y="14"/>
                      <a:pt x="17" y="13"/>
                      <a:pt x="17" y="12"/>
                    </a:cubicBezTo>
                    <a:cubicBezTo>
                      <a:pt x="18" y="12"/>
                      <a:pt x="19" y="12"/>
                      <a:pt x="20" y="12"/>
                    </a:cubicBezTo>
                    <a:cubicBezTo>
                      <a:pt x="20" y="11"/>
                      <a:pt x="20" y="10"/>
                      <a:pt x="21" y="10"/>
                    </a:cubicBezTo>
                    <a:cubicBezTo>
                      <a:pt x="22" y="9"/>
                      <a:pt x="22" y="10"/>
                      <a:pt x="23" y="9"/>
                    </a:cubicBezTo>
                    <a:cubicBezTo>
                      <a:pt x="24" y="9"/>
                      <a:pt x="24" y="8"/>
                      <a:pt x="25" y="7"/>
                    </a:cubicBezTo>
                    <a:cubicBezTo>
                      <a:pt x="25" y="7"/>
                      <a:pt x="26" y="7"/>
                      <a:pt x="26" y="7"/>
                    </a:cubicBezTo>
                    <a:cubicBezTo>
                      <a:pt x="21" y="0"/>
                      <a:pt x="21" y="0"/>
                      <a:pt x="21" y="0"/>
                    </a:cubicBezTo>
                    <a:cubicBezTo>
                      <a:pt x="21" y="0"/>
                      <a:pt x="20" y="0"/>
                      <a:pt x="20" y="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39">
                <a:extLst>
                  <a:ext uri="{FF2B5EF4-FFF2-40B4-BE49-F238E27FC236}">
                    <a16:creationId xmlns:a16="http://schemas.microsoft.com/office/drawing/2014/main" id="{B9FE8DED-ACB3-4AB0-A5E1-1D8760F06232}"/>
                  </a:ext>
                </a:extLst>
              </p:cNvPr>
              <p:cNvSpPr>
                <a:spLocks/>
              </p:cNvSpPr>
              <p:nvPr/>
            </p:nvSpPr>
            <p:spPr bwMode="auto">
              <a:xfrm>
                <a:off x="7251368" y="5340538"/>
                <a:ext cx="71004" cy="59958"/>
              </a:xfrm>
              <a:custGeom>
                <a:avLst/>
                <a:gdLst>
                  <a:gd name="T0" fmla="*/ 19 w 23"/>
                  <a:gd name="T1" fmla="*/ 0 h 19"/>
                  <a:gd name="T2" fmla="*/ 18 w 23"/>
                  <a:gd name="T3" fmla="*/ 3 h 19"/>
                  <a:gd name="T4" fmla="*/ 16 w 23"/>
                  <a:gd name="T5" fmla="*/ 3 h 19"/>
                  <a:gd name="T6" fmla="*/ 14 w 23"/>
                  <a:gd name="T7" fmla="*/ 5 h 19"/>
                  <a:gd name="T8" fmla="*/ 12 w 23"/>
                  <a:gd name="T9" fmla="*/ 6 h 19"/>
                  <a:gd name="T10" fmla="*/ 11 w 23"/>
                  <a:gd name="T11" fmla="*/ 8 h 19"/>
                  <a:gd name="T12" fmla="*/ 8 w 23"/>
                  <a:gd name="T13" fmla="*/ 8 h 19"/>
                  <a:gd name="T14" fmla="*/ 7 w 23"/>
                  <a:gd name="T15" fmla="*/ 10 h 19"/>
                  <a:gd name="T16" fmla="*/ 5 w 23"/>
                  <a:gd name="T17" fmla="*/ 11 h 19"/>
                  <a:gd name="T18" fmla="*/ 3 w 23"/>
                  <a:gd name="T19" fmla="*/ 13 h 19"/>
                  <a:gd name="T20" fmla="*/ 1 w 23"/>
                  <a:gd name="T21" fmla="*/ 14 h 19"/>
                  <a:gd name="T22" fmla="*/ 0 w 23"/>
                  <a:gd name="T23" fmla="*/ 16 h 19"/>
                  <a:gd name="T24" fmla="*/ 1 w 23"/>
                  <a:gd name="T25" fmla="*/ 19 h 19"/>
                  <a:gd name="T26" fmla="*/ 3 w 23"/>
                  <a:gd name="T27" fmla="*/ 16 h 19"/>
                  <a:gd name="T28" fmla="*/ 5 w 23"/>
                  <a:gd name="T29" fmla="*/ 15 h 19"/>
                  <a:gd name="T30" fmla="*/ 6 w 23"/>
                  <a:gd name="T31" fmla="*/ 13 h 19"/>
                  <a:gd name="T32" fmla="*/ 9 w 23"/>
                  <a:gd name="T33" fmla="*/ 13 h 19"/>
                  <a:gd name="T34" fmla="*/ 10 w 23"/>
                  <a:gd name="T35" fmla="*/ 11 h 19"/>
                  <a:gd name="T36" fmla="*/ 12 w 23"/>
                  <a:gd name="T37" fmla="*/ 10 h 19"/>
                  <a:gd name="T38" fmla="*/ 14 w 23"/>
                  <a:gd name="T39" fmla="*/ 8 h 19"/>
                  <a:gd name="T40" fmla="*/ 16 w 23"/>
                  <a:gd name="T41" fmla="*/ 7 h 19"/>
                  <a:gd name="T42" fmla="*/ 17 w 23"/>
                  <a:gd name="T43" fmla="*/ 5 h 19"/>
                  <a:gd name="T44" fmla="*/ 20 w 23"/>
                  <a:gd name="T45" fmla="*/ 5 h 19"/>
                  <a:gd name="T46" fmla="*/ 21 w 23"/>
                  <a:gd name="T47" fmla="*/ 3 h 19"/>
                  <a:gd name="T48" fmla="*/ 23 w 23"/>
                  <a:gd name="T49" fmla="*/ 2 h 19"/>
                  <a:gd name="T50" fmla="*/ 21 w 23"/>
                  <a:gd name="T51" fmla="*/ 0 h 19"/>
                  <a:gd name="T52" fmla="*/ 19 w 23"/>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19" y="0"/>
                    </a:moveTo>
                    <a:cubicBezTo>
                      <a:pt x="19" y="1"/>
                      <a:pt x="19" y="2"/>
                      <a:pt x="18" y="3"/>
                    </a:cubicBezTo>
                    <a:cubicBezTo>
                      <a:pt x="17" y="3"/>
                      <a:pt x="16" y="3"/>
                      <a:pt x="16" y="3"/>
                    </a:cubicBezTo>
                    <a:cubicBezTo>
                      <a:pt x="15" y="4"/>
                      <a:pt x="15" y="5"/>
                      <a:pt x="14" y="5"/>
                    </a:cubicBezTo>
                    <a:cubicBezTo>
                      <a:pt x="14" y="6"/>
                      <a:pt x="13" y="5"/>
                      <a:pt x="12" y="6"/>
                    </a:cubicBezTo>
                    <a:cubicBezTo>
                      <a:pt x="11" y="6"/>
                      <a:pt x="11" y="7"/>
                      <a:pt x="11" y="8"/>
                    </a:cubicBezTo>
                    <a:cubicBezTo>
                      <a:pt x="10" y="8"/>
                      <a:pt x="9" y="8"/>
                      <a:pt x="8" y="8"/>
                    </a:cubicBezTo>
                    <a:cubicBezTo>
                      <a:pt x="8" y="9"/>
                      <a:pt x="8" y="10"/>
                      <a:pt x="7" y="10"/>
                    </a:cubicBezTo>
                    <a:cubicBezTo>
                      <a:pt x="6" y="11"/>
                      <a:pt x="5" y="10"/>
                      <a:pt x="5" y="11"/>
                    </a:cubicBezTo>
                    <a:cubicBezTo>
                      <a:pt x="4" y="11"/>
                      <a:pt x="4" y="12"/>
                      <a:pt x="3" y="13"/>
                    </a:cubicBezTo>
                    <a:cubicBezTo>
                      <a:pt x="3" y="14"/>
                      <a:pt x="2" y="13"/>
                      <a:pt x="1" y="14"/>
                    </a:cubicBezTo>
                    <a:cubicBezTo>
                      <a:pt x="0" y="14"/>
                      <a:pt x="0" y="15"/>
                      <a:pt x="0" y="16"/>
                    </a:cubicBezTo>
                    <a:cubicBezTo>
                      <a:pt x="1" y="19"/>
                      <a:pt x="1" y="19"/>
                      <a:pt x="1" y="19"/>
                    </a:cubicBezTo>
                    <a:cubicBezTo>
                      <a:pt x="2" y="18"/>
                      <a:pt x="2" y="16"/>
                      <a:pt x="3" y="16"/>
                    </a:cubicBezTo>
                    <a:cubicBezTo>
                      <a:pt x="4" y="15"/>
                      <a:pt x="4" y="16"/>
                      <a:pt x="5" y="15"/>
                    </a:cubicBezTo>
                    <a:cubicBezTo>
                      <a:pt x="6" y="15"/>
                      <a:pt x="6" y="14"/>
                      <a:pt x="6" y="13"/>
                    </a:cubicBezTo>
                    <a:cubicBezTo>
                      <a:pt x="7" y="13"/>
                      <a:pt x="8" y="13"/>
                      <a:pt x="9" y="13"/>
                    </a:cubicBezTo>
                    <a:cubicBezTo>
                      <a:pt x="9" y="12"/>
                      <a:pt x="9" y="11"/>
                      <a:pt x="10" y="11"/>
                    </a:cubicBezTo>
                    <a:cubicBezTo>
                      <a:pt x="11" y="10"/>
                      <a:pt x="12" y="11"/>
                      <a:pt x="12" y="10"/>
                    </a:cubicBezTo>
                    <a:cubicBezTo>
                      <a:pt x="13" y="9"/>
                      <a:pt x="13" y="9"/>
                      <a:pt x="14" y="8"/>
                    </a:cubicBezTo>
                    <a:cubicBezTo>
                      <a:pt x="14" y="7"/>
                      <a:pt x="15" y="8"/>
                      <a:pt x="16" y="7"/>
                    </a:cubicBezTo>
                    <a:cubicBezTo>
                      <a:pt x="17" y="7"/>
                      <a:pt x="17" y="6"/>
                      <a:pt x="17" y="5"/>
                    </a:cubicBezTo>
                    <a:cubicBezTo>
                      <a:pt x="18" y="5"/>
                      <a:pt x="19" y="5"/>
                      <a:pt x="20" y="5"/>
                    </a:cubicBezTo>
                    <a:cubicBezTo>
                      <a:pt x="20" y="4"/>
                      <a:pt x="20" y="3"/>
                      <a:pt x="21" y="3"/>
                    </a:cubicBezTo>
                    <a:cubicBezTo>
                      <a:pt x="22" y="2"/>
                      <a:pt x="22" y="3"/>
                      <a:pt x="23" y="2"/>
                    </a:cubicBezTo>
                    <a:cubicBezTo>
                      <a:pt x="21" y="0"/>
                      <a:pt x="21" y="0"/>
                      <a:pt x="21" y="0"/>
                    </a:cubicBezTo>
                    <a:cubicBezTo>
                      <a:pt x="20" y="0"/>
                      <a:pt x="20" y="0"/>
                      <a:pt x="19" y="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40">
                <a:extLst>
                  <a:ext uri="{FF2B5EF4-FFF2-40B4-BE49-F238E27FC236}">
                    <a16:creationId xmlns:a16="http://schemas.microsoft.com/office/drawing/2014/main" id="{0633C7A8-4B34-4B9C-B72C-ECF20BA916B2}"/>
                  </a:ext>
                </a:extLst>
              </p:cNvPr>
              <p:cNvSpPr>
                <a:spLocks/>
              </p:cNvSpPr>
              <p:nvPr/>
            </p:nvSpPr>
            <p:spPr bwMode="auto">
              <a:xfrm>
                <a:off x="7271880" y="5406808"/>
                <a:ext cx="37868" cy="14200"/>
              </a:xfrm>
              <a:custGeom>
                <a:avLst/>
                <a:gdLst>
                  <a:gd name="T0" fmla="*/ 11 w 12"/>
                  <a:gd name="T1" fmla="*/ 1 h 5"/>
                  <a:gd name="T2" fmla="*/ 9 w 12"/>
                  <a:gd name="T3" fmla="*/ 1 h 5"/>
                  <a:gd name="T4" fmla="*/ 10 w 12"/>
                  <a:gd name="T5" fmla="*/ 0 h 5"/>
                  <a:gd name="T6" fmla="*/ 10 w 12"/>
                  <a:gd name="T7" fmla="*/ 0 h 5"/>
                  <a:gd name="T8" fmla="*/ 9 w 12"/>
                  <a:gd name="T9" fmla="*/ 1 h 5"/>
                  <a:gd name="T10" fmla="*/ 8 w 12"/>
                  <a:gd name="T11" fmla="*/ 0 h 5"/>
                  <a:gd name="T12" fmla="*/ 9 w 12"/>
                  <a:gd name="T13" fmla="*/ 0 h 5"/>
                  <a:gd name="T14" fmla="*/ 9 w 12"/>
                  <a:gd name="T15" fmla="*/ 0 h 5"/>
                  <a:gd name="T16" fmla="*/ 8 w 12"/>
                  <a:gd name="T17" fmla="*/ 1 h 5"/>
                  <a:gd name="T18" fmla="*/ 7 w 12"/>
                  <a:gd name="T19" fmla="*/ 1 h 5"/>
                  <a:gd name="T20" fmla="*/ 6 w 12"/>
                  <a:gd name="T21" fmla="*/ 1 h 5"/>
                  <a:gd name="T22" fmla="*/ 4 w 12"/>
                  <a:gd name="T23" fmla="*/ 1 h 5"/>
                  <a:gd name="T24" fmla="*/ 3 w 12"/>
                  <a:gd name="T25" fmla="*/ 1 h 5"/>
                  <a:gd name="T26" fmla="*/ 1 w 12"/>
                  <a:gd name="T27" fmla="*/ 2 h 5"/>
                  <a:gd name="T28" fmla="*/ 1 w 12"/>
                  <a:gd name="T29" fmla="*/ 2 h 5"/>
                  <a:gd name="T30" fmla="*/ 1 w 12"/>
                  <a:gd name="T31" fmla="*/ 3 h 5"/>
                  <a:gd name="T32" fmla="*/ 0 w 12"/>
                  <a:gd name="T33" fmla="*/ 4 h 5"/>
                  <a:gd name="T34" fmla="*/ 0 w 12"/>
                  <a:gd name="T35" fmla="*/ 4 h 5"/>
                  <a:gd name="T36" fmla="*/ 2 w 12"/>
                  <a:gd name="T37" fmla="*/ 3 h 5"/>
                  <a:gd name="T38" fmla="*/ 3 w 12"/>
                  <a:gd name="T39" fmla="*/ 4 h 5"/>
                  <a:gd name="T40" fmla="*/ 4 w 12"/>
                  <a:gd name="T41" fmla="*/ 4 h 5"/>
                  <a:gd name="T42" fmla="*/ 6 w 12"/>
                  <a:gd name="T43" fmla="*/ 5 h 5"/>
                  <a:gd name="T44" fmla="*/ 8 w 12"/>
                  <a:gd name="T45" fmla="*/ 4 h 5"/>
                  <a:gd name="T46" fmla="*/ 8 w 12"/>
                  <a:gd name="T47" fmla="*/ 3 h 5"/>
                  <a:gd name="T48" fmla="*/ 9 w 12"/>
                  <a:gd name="T49" fmla="*/ 2 h 5"/>
                  <a:gd name="T50" fmla="*/ 10 w 12"/>
                  <a:gd name="T51" fmla="*/ 2 h 5"/>
                  <a:gd name="T52" fmla="*/ 12 w 12"/>
                  <a:gd name="T53" fmla="*/ 1 h 5"/>
                  <a:gd name="T54" fmla="*/ 12 w 12"/>
                  <a:gd name="T55" fmla="*/ 1 h 5"/>
                  <a:gd name="T56" fmla="*/ 11 w 12"/>
                  <a:gd name="T5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1"/>
                    </a:moveTo>
                    <a:cubicBezTo>
                      <a:pt x="11" y="1"/>
                      <a:pt x="10" y="1"/>
                      <a:pt x="9" y="1"/>
                    </a:cubicBezTo>
                    <a:cubicBezTo>
                      <a:pt x="9" y="1"/>
                      <a:pt x="10" y="0"/>
                      <a:pt x="10" y="0"/>
                    </a:cubicBezTo>
                    <a:cubicBezTo>
                      <a:pt x="10" y="0"/>
                      <a:pt x="10" y="0"/>
                      <a:pt x="10" y="0"/>
                    </a:cubicBezTo>
                    <a:cubicBezTo>
                      <a:pt x="9" y="0"/>
                      <a:pt x="9" y="1"/>
                      <a:pt x="9" y="1"/>
                    </a:cubicBezTo>
                    <a:cubicBezTo>
                      <a:pt x="8" y="1"/>
                      <a:pt x="8" y="0"/>
                      <a:pt x="8" y="0"/>
                    </a:cubicBezTo>
                    <a:cubicBezTo>
                      <a:pt x="8" y="0"/>
                      <a:pt x="9" y="0"/>
                      <a:pt x="9" y="0"/>
                    </a:cubicBezTo>
                    <a:cubicBezTo>
                      <a:pt x="9" y="0"/>
                      <a:pt x="9" y="0"/>
                      <a:pt x="9" y="0"/>
                    </a:cubicBezTo>
                    <a:cubicBezTo>
                      <a:pt x="9" y="0"/>
                      <a:pt x="8" y="0"/>
                      <a:pt x="8" y="1"/>
                    </a:cubicBezTo>
                    <a:cubicBezTo>
                      <a:pt x="7" y="1"/>
                      <a:pt x="7" y="1"/>
                      <a:pt x="7" y="1"/>
                    </a:cubicBezTo>
                    <a:cubicBezTo>
                      <a:pt x="6" y="1"/>
                      <a:pt x="6" y="1"/>
                      <a:pt x="6" y="1"/>
                    </a:cubicBezTo>
                    <a:cubicBezTo>
                      <a:pt x="5" y="1"/>
                      <a:pt x="4" y="1"/>
                      <a:pt x="4" y="1"/>
                    </a:cubicBezTo>
                    <a:cubicBezTo>
                      <a:pt x="3" y="1"/>
                      <a:pt x="3" y="1"/>
                      <a:pt x="3" y="1"/>
                    </a:cubicBezTo>
                    <a:cubicBezTo>
                      <a:pt x="2" y="1"/>
                      <a:pt x="2" y="1"/>
                      <a:pt x="1" y="2"/>
                    </a:cubicBezTo>
                    <a:cubicBezTo>
                      <a:pt x="1" y="2"/>
                      <a:pt x="1" y="2"/>
                      <a:pt x="1" y="2"/>
                    </a:cubicBezTo>
                    <a:cubicBezTo>
                      <a:pt x="1" y="3"/>
                      <a:pt x="1" y="3"/>
                      <a:pt x="1" y="3"/>
                    </a:cubicBezTo>
                    <a:cubicBezTo>
                      <a:pt x="1" y="3"/>
                      <a:pt x="0" y="4"/>
                      <a:pt x="0" y="4"/>
                    </a:cubicBezTo>
                    <a:cubicBezTo>
                      <a:pt x="0" y="4"/>
                      <a:pt x="0" y="4"/>
                      <a:pt x="0" y="4"/>
                    </a:cubicBezTo>
                    <a:cubicBezTo>
                      <a:pt x="1" y="4"/>
                      <a:pt x="1" y="4"/>
                      <a:pt x="2" y="3"/>
                    </a:cubicBezTo>
                    <a:cubicBezTo>
                      <a:pt x="2" y="3"/>
                      <a:pt x="2" y="4"/>
                      <a:pt x="3" y="4"/>
                    </a:cubicBezTo>
                    <a:cubicBezTo>
                      <a:pt x="3" y="4"/>
                      <a:pt x="4" y="4"/>
                      <a:pt x="4" y="4"/>
                    </a:cubicBezTo>
                    <a:cubicBezTo>
                      <a:pt x="5" y="5"/>
                      <a:pt x="6" y="5"/>
                      <a:pt x="6" y="5"/>
                    </a:cubicBezTo>
                    <a:cubicBezTo>
                      <a:pt x="6" y="5"/>
                      <a:pt x="7" y="4"/>
                      <a:pt x="8" y="4"/>
                    </a:cubicBezTo>
                    <a:cubicBezTo>
                      <a:pt x="8" y="4"/>
                      <a:pt x="8" y="3"/>
                      <a:pt x="8" y="3"/>
                    </a:cubicBezTo>
                    <a:cubicBezTo>
                      <a:pt x="8" y="3"/>
                      <a:pt x="9" y="2"/>
                      <a:pt x="9" y="2"/>
                    </a:cubicBezTo>
                    <a:cubicBezTo>
                      <a:pt x="9" y="2"/>
                      <a:pt x="10" y="2"/>
                      <a:pt x="10" y="2"/>
                    </a:cubicBezTo>
                    <a:cubicBezTo>
                      <a:pt x="11" y="2"/>
                      <a:pt x="11" y="2"/>
                      <a:pt x="12" y="1"/>
                    </a:cubicBezTo>
                    <a:cubicBezTo>
                      <a:pt x="12" y="1"/>
                      <a:pt x="12" y="1"/>
                      <a:pt x="12" y="1"/>
                    </a:cubicBezTo>
                    <a:cubicBezTo>
                      <a:pt x="12" y="1"/>
                      <a:pt x="12" y="1"/>
                      <a:pt x="1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1">
                <a:extLst>
                  <a:ext uri="{FF2B5EF4-FFF2-40B4-BE49-F238E27FC236}">
                    <a16:creationId xmlns:a16="http://schemas.microsoft.com/office/drawing/2014/main" id="{C40E454F-7F0D-4B6A-BC5B-E90E695A5E0E}"/>
                  </a:ext>
                </a:extLst>
              </p:cNvPr>
              <p:cNvSpPr>
                <a:spLocks/>
              </p:cNvSpPr>
              <p:nvPr/>
            </p:nvSpPr>
            <p:spPr bwMode="auto">
              <a:xfrm>
                <a:off x="7293969" y="5419431"/>
                <a:ext cx="3156" cy="4733"/>
              </a:xfrm>
              <a:custGeom>
                <a:avLst/>
                <a:gdLst>
                  <a:gd name="T0" fmla="*/ 1 w 1"/>
                  <a:gd name="T1" fmla="*/ 0 h 2"/>
                  <a:gd name="T2" fmla="*/ 1 w 1"/>
                  <a:gd name="T3" fmla="*/ 0 h 2"/>
                  <a:gd name="T4" fmla="*/ 1 w 1"/>
                  <a:gd name="T5" fmla="*/ 0 h 2"/>
                  <a:gd name="T6" fmla="*/ 0 w 1"/>
                  <a:gd name="T7" fmla="*/ 2 h 2"/>
                  <a:gd name="T8" fmla="*/ 0 w 1"/>
                  <a:gd name="T9" fmla="*/ 2 h 2"/>
                  <a:gd name="T10" fmla="*/ 1 w 1"/>
                  <a:gd name="T11" fmla="*/ 0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0"/>
                    </a:cubicBezTo>
                    <a:cubicBezTo>
                      <a:pt x="1" y="1"/>
                      <a:pt x="0" y="2"/>
                      <a:pt x="0" y="2"/>
                    </a:cubicBezTo>
                    <a:cubicBezTo>
                      <a:pt x="0" y="2"/>
                      <a:pt x="0" y="2"/>
                      <a:pt x="0" y="2"/>
                    </a:cubicBezTo>
                    <a:cubicBezTo>
                      <a:pt x="1" y="0"/>
                      <a:pt x="1" y="0"/>
                      <a:pt x="1" y="0"/>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42">
                <a:extLst>
                  <a:ext uri="{FF2B5EF4-FFF2-40B4-BE49-F238E27FC236}">
                    <a16:creationId xmlns:a16="http://schemas.microsoft.com/office/drawing/2014/main" id="{013331FE-CA9A-44A6-9E88-DF3262B37CF6}"/>
                  </a:ext>
                </a:extLst>
              </p:cNvPr>
              <p:cNvSpPr>
                <a:spLocks/>
              </p:cNvSpPr>
              <p:nvPr/>
            </p:nvSpPr>
            <p:spPr bwMode="auto">
              <a:xfrm>
                <a:off x="7290814" y="5419431"/>
                <a:ext cx="3156" cy="4733"/>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1" y="1"/>
                      <a:pt x="0" y="1"/>
                      <a:pt x="0" y="1"/>
                    </a:cubicBezTo>
                    <a:cubicBezTo>
                      <a:pt x="0" y="2"/>
                      <a:pt x="0" y="2"/>
                      <a:pt x="0" y="2"/>
                    </a:cubicBezTo>
                    <a:cubicBezTo>
                      <a:pt x="0" y="1"/>
                      <a:pt x="0" y="1"/>
                      <a:pt x="0"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3">
                <a:extLst>
                  <a:ext uri="{FF2B5EF4-FFF2-40B4-BE49-F238E27FC236}">
                    <a16:creationId xmlns:a16="http://schemas.microsoft.com/office/drawing/2014/main" id="{89A9DB87-3391-4A58-8E0D-DB243A5EE331}"/>
                  </a:ext>
                </a:extLst>
              </p:cNvPr>
              <p:cNvSpPr>
                <a:spLocks/>
              </p:cNvSpPr>
              <p:nvPr/>
            </p:nvSpPr>
            <p:spPr bwMode="auto">
              <a:xfrm>
                <a:off x="7290814"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44">
                <a:extLst>
                  <a:ext uri="{FF2B5EF4-FFF2-40B4-BE49-F238E27FC236}">
                    <a16:creationId xmlns:a16="http://schemas.microsoft.com/office/drawing/2014/main" id="{9FA7B418-7F6D-4A78-9185-5F1D0BDBEB67}"/>
                  </a:ext>
                </a:extLst>
              </p:cNvPr>
              <p:cNvSpPr>
                <a:spLocks/>
              </p:cNvSpPr>
              <p:nvPr/>
            </p:nvSpPr>
            <p:spPr bwMode="auto">
              <a:xfrm>
                <a:off x="7287658"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45">
                <a:extLst>
                  <a:ext uri="{FF2B5EF4-FFF2-40B4-BE49-F238E27FC236}">
                    <a16:creationId xmlns:a16="http://schemas.microsoft.com/office/drawing/2014/main" id="{DE882F8A-AE77-4ECD-A00B-A58F51CD24DE}"/>
                  </a:ext>
                </a:extLst>
              </p:cNvPr>
              <p:cNvSpPr>
                <a:spLocks/>
              </p:cNvSpPr>
              <p:nvPr/>
            </p:nvSpPr>
            <p:spPr bwMode="auto">
              <a:xfrm>
                <a:off x="7275035" y="5413119"/>
                <a:ext cx="3156" cy="3156"/>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46">
                <a:extLst>
                  <a:ext uri="{FF2B5EF4-FFF2-40B4-BE49-F238E27FC236}">
                    <a16:creationId xmlns:a16="http://schemas.microsoft.com/office/drawing/2014/main" id="{D7093296-5951-4657-B989-1780DEF4DAB5}"/>
                  </a:ext>
                </a:extLst>
              </p:cNvPr>
              <p:cNvSpPr>
                <a:spLocks/>
              </p:cNvSpPr>
              <p:nvPr/>
            </p:nvSpPr>
            <p:spPr bwMode="auto">
              <a:xfrm>
                <a:off x="7303437" y="5381562"/>
                <a:ext cx="37868" cy="18934"/>
              </a:xfrm>
              <a:custGeom>
                <a:avLst/>
                <a:gdLst>
                  <a:gd name="T0" fmla="*/ 12 w 12"/>
                  <a:gd name="T1" fmla="*/ 2 h 6"/>
                  <a:gd name="T2" fmla="*/ 9 w 12"/>
                  <a:gd name="T3" fmla="*/ 2 h 6"/>
                  <a:gd name="T4" fmla="*/ 10 w 12"/>
                  <a:gd name="T5" fmla="*/ 1 h 6"/>
                  <a:gd name="T6" fmla="*/ 10 w 12"/>
                  <a:gd name="T7" fmla="*/ 1 h 6"/>
                  <a:gd name="T8" fmla="*/ 9 w 12"/>
                  <a:gd name="T9" fmla="*/ 2 h 6"/>
                  <a:gd name="T10" fmla="*/ 8 w 12"/>
                  <a:gd name="T11" fmla="*/ 1 h 6"/>
                  <a:gd name="T12" fmla="*/ 9 w 12"/>
                  <a:gd name="T13" fmla="*/ 1 h 6"/>
                  <a:gd name="T14" fmla="*/ 9 w 12"/>
                  <a:gd name="T15" fmla="*/ 0 h 6"/>
                  <a:gd name="T16" fmla="*/ 8 w 12"/>
                  <a:gd name="T17" fmla="*/ 1 h 6"/>
                  <a:gd name="T18" fmla="*/ 7 w 12"/>
                  <a:gd name="T19" fmla="*/ 2 h 6"/>
                  <a:gd name="T20" fmla="*/ 6 w 12"/>
                  <a:gd name="T21" fmla="*/ 2 h 6"/>
                  <a:gd name="T22" fmla="*/ 4 w 12"/>
                  <a:gd name="T23" fmla="*/ 2 h 6"/>
                  <a:gd name="T24" fmla="*/ 3 w 12"/>
                  <a:gd name="T25" fmla="*/ 2 h 6"/>
                  <a:gd name="T26" fmla="*/ 1 w 12"/>
                  <a:gd name="T27" fmla="*/ 3 h 6"/>
                  <a:gd name="T28" fmla="*/ 1 w 12"/>
                  <a:gd name="T29" fmla="*/ 3 h 6"/>
                  <a:gd name="T30" fmla="*/ 1 w 12"/>
                  <a:gd name="T31" fmla="*/ 4 h 6"/>
                  <a:gd name="T32" fmla="*/ 0 w 12"/>
                  <a:gd name="T33" fmla="*/ 5 h 6"/>
                  <a:gd name="T34" fmla="*/ 0 w 12"/>
                  <a:gd name="T35" fmla="*/ 5 h 6"/>
                  <a:gd name="T36" fmla="*/ 2 w 12"/>
                  <a:gd name="T37" fmla="*/ 4 h 6"/>
                  <a:gd name="T38" fmla="*/ 3 w 12"/>
                  <a:gd name="T39" fmla="*/ 5 h 6"/>
                  <a:gd name="T40" fmla="*/ 4 w 12"/>
                  <a:gd name="T41" fmla="*/ 5 h 6"/>
                  <a:gd name="T42" fmla="*/ 6 w 12"/>
                  <a:gd name="T43" fmla="*/ 5 h 6"/>
                  <a:gd name="T44" fmla="*/ 8 w 12"/>
                  <a:gd name="T45" fmla="*/ 5 h 6"/>
                  <a:gd name="T46" fmla="*/ 8 w 12"/>
                  <a:gd name="T47" fmla="*/ 4 h 6"/>
                  <a:gd name="T48" fmla="*/ 9 w 12"/>
                  <a:gd name="T49" fmla="*/ 3 h 6"/>
                  <a:gd name="T50" fmla="*/ 10 w 12"/>
                  <a:gd name="T51" fmla="*/ 2 h 6"/>
                  <a:gd name="T52" fmla="*/ 12 w 12"/>
                  <a:gd name="T53" fmla="*/ 2 h 6"/>
                  <a:gd name="T54" fmla="*/ 12 w 12"/>
                  <a:gd name="T55" fmla="*/ 2 h 6"/>
                  <a:gd name="T56" fmla="*/ 12 w 12"/>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2" y="2"/>
                    </a:moveTo>
                    <a:cubicBezTo>
                      <a:pt x="11" y="2"/>
                      <a:pt x="10" y="2"/>
                      <a:pt x="9" y="2"/>
                    </a:cubicBezTo>
                    <a:cubicBezTo>
                      <a:pt x="9" y="2"/>
                      <a:pt x="10" y="1"/>
                      <a:pt x="10" y="1"/>
                    </a:cubicBezTo>
                    <a:cubicBezTo>
                      <a:pt x="10" y="1"/>
                      <a:pt x="10" y="1"/>
                      <a:pt x="10" y="1"/>
                    </a:cubicBezTo>
                    <a:cubicBezTo>
                      <a:pt x="9" y="1"/>
                      <a:pt x="9" y="2"/>
                      <a:pt x="9" y="2"/>
                    </a:cubicBezTo>
                    <a:cubicBezTo>
                      <a:pt x="8" y="2"/>
                      <a:pt x="8" y="1"/>
                      <a:pt x="8" y="1"/>
                    </a:cubicBezTo>
                    <a:cubicBezTo>
                      <a:pt x="8" y="1"/>
                      <a:pt x="9" y="1"/>
                      <a:pt x="9" y="1"/>
                    </a:cubicBezTo>
                    <a:cubicBezTo>
                      <a:pt x="9" y="1"/>
                      <a:pt x="9" y="0"/>
                      <a:pt x="9" y="0"/>
                    </a:cubicBezTo>
                    <a:cubicBezTo>
                      <a:pt x="9" y="0"/>
                      <a:pt x="8" y="1"/>
                      <a:pt x="8" y="1"/>
                    </a:cubicBezTo>
                    <a:cubicBezTo>
                      <a:pt x="7" y="1"/>
                      <a:pt x="7" y="2"/>
                      <a:pt x="7" y="2"/>
                    </a:cubicBezTo>
                    <a:cubicBezTo>
                      <a:pt x="7" y="2"/>
                      <a:pt x="6" y="2"/>
                      <a:pt x="6" y="2"/>
                    </a:cubicBezTo>
                    <a:cubicBezTo>
                      <a:pt x="5" y="2"/>
                      <a:pt x="4" y="2"/>
                      <a:pt x="4" y="2"/>
                    </a:cubicBezTo>
                    <a:cubicBezTo>
                      <a:pt x="3" y="2"/>
                      <a:pt x="3" y="2"/>
                      <a:pt x="3" y="2"/>
                    </a:cubicBezTo>
                    <a:cubicBezTo>
                      <a:pt x="2" y="2"/>
                      <a:pt x="2" y="2"/>
                      <a:pt x="1" y="3"/>
                    </a:cubicBezTo>
                    <a:cubicBezTo>
                      <a:pt x="1" y="3"/>
                      <a:pt x="1" y="3"/>
                      <a:pt x="1" y="3"/>
                    </a:cubicBezTo>
                    <a:cubicBezTo>
                      <a:pt x="1" y="3"/>
                      <a:pt x="1" y="4"/>
                      <a:pt x="1" y="4"/>
                    </a:cubicBezTo>
                    <a:cubicBezTo>
                      <a:pt x="1" y="4"/>
                      <a:pt x="0" y="5"/>
                      <a:pt x="0" y="5"/>
                    </a:cubicBezTo>
                    <a:cubicBezTo>
                      <a:pt x="0" y="5"/>
                      <a:pt x="0" y="5"/>
                      <a:pt x="0" y="5"/>
                    </a:cubicBezTo>
                    <a:cubicBezTo>
                      <a:pt x="1" y="5"/>
                      <a:pt x="1" y="4"/>
                      <a:pt x="2" y="4"/>
                    </a:cubicBezTo>
                    <a:cubicBezTo>
                      <a:pt x="2" y="4"/>
                      <a:pt x="2" y="4"/>
                      <a:pt x="3" y="5"/>
                    </a:cubicBezTo>
                    <a:cubicBezTo>
                      <a:pt x="3" y="5"/>
                      <a:pt x="4" y="5"/>
                      <a:pt x="4" y="5"/>
                    </a:cubicBezTo>
                    <a:cubicBezTo>
                      <a:pt x="5" y="5"/>
                      <a:pt x="6" y="5"/>
                      <a:pt x="6" y="5"/>
                    </a:cubicBezTo>
                    <a:cubicBezTo>
                      <a:pt x="7" y="6"/>
                      <a:pt x="7" y="5"/>
                      <a:pt x="8" y="5"/>
                    </a:cubicBezTo>
                    <a:cubicBezTo>
                      <a:pt x="8" y="5"/>
                      <a:pt x="8" y="4"/>
                      <a:pt x="8" y="4"/>
                    </a:cubicBezTo>
                    <a:cubicBezTo>
                      <a:pt x="8" y="3"/>
                      <a:pt x="9" y="3"/>
                      <a:pt x="9" y="3"/>
                    </a:cubicBezTo>
                    <a:cubicBezTo>
                      <a:pt x="9" y="3"/>
                      <a:pt x="10" y="3"/>
                      <a:pt x="10" y="2"/>
                    </a:cubicBezTo>
                    <a:cubicBezTo>
                      <a:pt x="11" y="2"/>
                      <a:pt x="11" y="2"/>
                      <a:pt x="12" y="2"/>
                    </a:cubicBezTo>
                    <a:cubicBezTo>
                      <a:pt x="12" y="2"/>
                      <a:pt x="12" y="2"/>
                      <a:pt x="12" y="2"/>
                    </a:cubicBezTo>
                    <a:cubicBezTo>
                      <a:pt x="12" y="2"/>
                      <a:pt x="12" y="2"/>
                      <a:pt x="1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47">
                <a:extLst>
                  <a:ext uri="{FF2B5EF4-FFF2-40B4-BE49-F238E27FC236}">
                    <a16:creationId xmlns:a16="http://schemas.microsoft.com/office/drawing/2014/main" id="{B5E3A95E-B355-4185-BA2C-E40C0043C744}"/>
                  </a:ext>
                </a:extLst>
              </p:cNvPr>
              <p:cNvSpPr>
                <a:spLocks/>
              </p:cNvSpPr>
              <p:nvPr/>
            </p:nvSpPr>
            <p:spPr bwMode="auto">
              <a:xfrm>
                <a:off x="7325526" y="5394185"/>
                <a:ext cx="3156" cy="9467"/>
              </a:xfrm>
              <a:custGeom>
                <a:avLst/>
                <a:gdLst>
                  <a:gd name="T0" fmla="*/ 1 w 1"/>
                  <a:gd name="T1" fmla="*/ 0 h 3"/>
                  <a:gd name="T2" fmla="*/ 1 w 1"/>
                  <a:gd name="T3" fmla="*/ 1 h 3"/>
                  <a:gd name="T4" fmla="*/ 1 w 1"/>
                  <a:gd name="T5" fmla="*/ 1 h 3"/>
                  <a:gd name="T6" fmla="*/ 0 w 1"/>
                  <a:gd name="T7" fmla="*/ 3 h 3"/>
                  <a:gd name="T8" fmla="*/ 0 w 1"/>
                  <a:gd name="T9" fmla="*/ 3 h 3"/>
                  <a:gd name="T10" fmla="*/ 1 w 1"/>
                  <a:gd name="T11" fmla="*/ 1 h 3"/>
                  <a:gd name="T12" fmla="*/ 0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0"/>
                      <a:pt x="1" y="0"/>
                      <a:pt x="1" y="1"/>
                    </a:cubicBezTo>
                    <a:cubicBezTo>
                      <a:pt x="1" y="1"/>
                      <a:pt x="1" y="1"/>
                      <a:pt x="1" y="1"/>
                    </a:cubicBezTo>
                    <a:cubicBezTo>
                      <a:pt x="1" y="1"/>
                      <a:pt x="0" y="3"/>
                      <a:pt x="0" y="3"/>
                    </a:cubicBezTo>
                    <a:cubicBezTo>
                      <a:pt x="0" y="3"/>
                      <a:pt x="0" y="3"/>
                      <a:pt x="0" y="3"/>
                    </a:cubicBezTo>
                    <a:cubicBezTo>
                      <a:pt x="1" y="1"/>
                      <a:pt x="1" y="1"/>
                      <a:pt x="1"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48">
                <a:extLst>
                  <a:ext uri="{FF2B5EF4-FFF2-40B4-BE49-F238E27FC236}">
                    <a16:creationId xmlns:a16="http://schemas.microsoft.com/office/drawing/2014/main" id="{F23A13B3-0F5E-44EA-824F-B7E98157C47A}"/>
                  </a:ext>
                </a:extLst>
              </p:cNvPr>
              <p:cNvSpPr>
                <a:spLocks/>
              </p:cNvSpPr>
              <p:nvPr/>
            </p:nvSpPr>
            <p:spPr bwMode="auto">
              <a:xfrm>
                <a:off x="7322371" y="5397341"/>
                <a:ext cx="3156" cy="6311"/>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1"/>
                    </a:cubicBezTo>
                    <a:cubicBezTo>
                      <a:pt x="1" y="1"/>
                      <a:pt x="0" y="1"/>
                      <a:pt x="0" y="1"/>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49">
                <a:extLst>
                  <a:ext uri="{FF2B5EF4-FFF2-40B4-BE49-F238E27FC236}">
                    <a16:creationId xmlns:a16="http://schemas.microsoft.com/office/drawing/2014/main" id="{7E39F394-DE1D-4FED-B5CA-6E4445D6948D}"/>
                  </a:ext>
                </a:extLst>
              </p:cNvPr>
              <p:cNvSpPr>
                <a:spLocks/>
              </p:cNvSpPr>
              <p:nvPr/>
            </p:nvSpPr>
            <p:spPr bwMode="auto">
              <a:xfrm>
                <a:off x="7322371" y="5400497"/>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150">
                <a:extLst>
                  <a:ext uri="{FF2B5EF4-FFF2-40B4-BE49-F238E27FC236}">
                    <a16:creationId xmlns:a16="http://schemas.microsoft.com/office/drawing/2014/main" id="{86F71CAF-9275-48E9-A587-3A96AC3F8903}"/>
                  </a:ext>
                </a:extLst>
              </p:cNvPr>
              <p:cNvSpPr>
                <a:spLocks/>
              </p:cNvSpPr>
              <p:nvPr/>
            </p:nvSpPr>
            <p:spPr bwMode="auto">
              <a:xfrm>
                <a:off x="7319215" y="5400497"/>
                <a:ext cx="6311" cy="3156"/>
              </a:xfrm>
              <a:custGeom>
                <a:avLst/>
                <a:gdLst>
                  <a:gd name="T0" fmla="*/ 2 w 4"/>
                  <a:gd name="T1" fmla="*/ 0 h 2"/>
                  <a:gd name="T2" fmla="*/ 2 w 4"/>
                  <a:gd name="T3" fmla="*/ 2 h 2"/>
                  <a:gd name="T4" fmla="*/ 0 w 4"/>
                  <a:gd name="T5" fmla="*/ 2 h 2"/>
                  <a:gd name="T6" fmla="*/ 2 w 4"/>
                  <a:gd name="T7" fmla="*/ 2 h 2"/>
                  <a:gd name="T8" fmla="*/ 0 w 4"/>
                  <a:gd name="T9" fmla="*/ 2 h 2"/>
                  <a:gd name="T10" fmla="*/ 2 w 4"/>
                  <a:gd name="T11" fmla="*/ 2 h 2"/>
                  <a:gd name="T12" fmla="*/ 2 w 4"/>
                  <a:gd name="T13" fmla="*/ 2 h 2"/>
                  <a:gd name="T14" fmla="*/ 2 w 4"/>
                  <a:gd name="T15" fmla="*/ 2 h 2"/>
                  <a:gd name="T16" fmla="*/ 2 w 4"/>
                  <a:gd name="T17" fmla="*/ 2 h 2"/>
                  <a:gd name="T18" fmla="*/ 2 w 4"/>
                  <a:gd name="T19" fmla="*/ 2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2"/>
                    </a:lnTo>
                    <a:lnTo>
                      <a:pt x="0" y="2"/>
                    </a:lnTo>
                    <a:lnTo>
                      <a:pt x="2" y="2"/>
                    </a:lnTo>
                    <a:lnTo>
                      <a:pt x="0" y="2"/>
                    </a:lnTo>
                    <a:lnTo>
                      <a:pt x="2" y="2"/>
                    </a:lnTo>
                    <a:lnTo>
                      <a:pt x="2" y="2"/>
                    </a:lnTo>
                    <a:lnTo>
                      <a:pt x="2" y="2"/>
                    </a:lnTo>
                    <a:lnTo>
                      <a:pt x="2" y="2"/>
                    </a:lnTo>
                    <a:lnTo>
                      <a:pt x="2" y="2"/>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Oval 151">
                <a:extLst>
                  <a:ext uri="{FF2B5EF4-FFF2-40B4-BE49-F238E27FC236}">
                    <a16:creationId xmlns:a16="http://schemas.microsoft.com/office/drawing/2014/main" id="{CEB40DA2-F566-4F20-82C1-20BB6C554BCA}"/>
                  </a:ext>
                </a:extLst>
              </p:cNvPr>
              <p:cNvSpPr>
                <a:spLocks noChangeArrowheads="1"/>
              </p:cNvSpPr>
              <p:nvPr/>
            </p:nvSpPr>
            <p:spPr bwMode="auto">
              <a:xfrm>
                <a:off x="7309748" y="539103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52">
                <a:extLst>
                  <a:ext uri="{FF2B5EF4-FFF2-40B4-BE49-F238E27FC236}">
                    <a16:creationId xmlns:a16="http://schemas.microsoft.com/office/drawing/2014/main" id="{88B2533D-84B0-4F6D-AEF7-13FFC17D38E9}"/>
                  </a:ext>
                </a:extLst>
              </p:cNvPr>
              <p:cNvSpPr>
                <a:spLocks/>
              </p:cNvSpPr>
              <p:nvPr/>
            </p:nvSpPr>
            <p:spPr bwMode="auto">
              <a:xfrm>
                <a:off x="7306592" y="5421009"/>
                <a:ext cx="37868" cy="15778"/>
              </a:xfrm>
              <a:custGeom>
                <a:avLst/>
                <a:gdLst>
                  <a:gd name="T0" fmla="*/ 11 w 12"/>
                  <a:gd name="T1" fmla="*/ 2 h 5"/>
                  <a:gd name="T2" fmla="*/ 9 w 12"/>
                  <a:gd name="T3" fmla="*/ 1 h 5"/>
                  <a:gd name="T4" fmla="*/ 10 w 12"/>
                  <a:gd name="T5" fmla="*/ 1 h 5"/>
                  <a:gd name="T6" fmla="*/ 9 w 12"/>
                  <a:gd name="T7" fmla="*/ 1 h 5"/>
                  <a:gd name="T8" fmla="*/ 8 w 12"/>
                  <a:gd name="T9" fmla="*/ 1 h 5"/>
                  <a:gd name="T10" fmla="*/ 8 w 12"/>
                  <a:gd name="T11" fmla="*/ 1 h 5"/>
                  <a:gd name="T12" fmla="*/ 9 w 12"/>
                  <a:gd name="T13" fmla="*/ 0 h 5"/>
                  <a:gd name="T14" fmla="*/ 8 w 12"/>
                  <a:gd name="T15" fmla="*/ 0 h 5"/>
                  <a:gd name="T16" fmla="*/ 7 w 12"/>
                  <a:gd name="T17" fmla="*/ 1 h 5"/>
                  <a:gd name="T18" fmla="*/ 7 w 12"/>
                  <a:gd name="T19" fmla="*/ 1 h 5"/>
                  <a:gd name="T20" fmla="*/ 5 w 12"/>
                  <a:gd name="T21" fmla="*/ 2 h 5"/>
                  <a:gd name="T22" fmla="*/ 4 w 12"/>
                  <a:gd name="T23" fmla="*/ 2 h 5"/>
                  <a:gd name="T24" fmla="*/ 2 w 12"/>
                  <a:gd name="T25" fmla="*/ 2 h 5"/>
                  <a:gd name="T26" fmla="*/ 1 w 12"/>
                  <a:gd name="T27" fmla="*/ 2 h 5"/>
                  <a:gd name="T28" fmla="*/ 1 w 12"/>
                  <a:gd name="T29" fmla="*/ 3 h 5"/>
                  <a:gd name="T30" fmla="*/ 1 w 12"/>
                  <a:gd name="T31" fmla="*/ 4 h 5"/>
                  <a:gd name="T32" fmla="*/ 0 w 12"/>
                  <a:gd name="T33" fmla="*/ 4 h 5"/>
                  <a:gd name="T34" fmla="*/ 0 w 12"/>
                  <a:gd name="T35" fmla="*/ 5 h 5"/>
                  <a:gd name="T36" fmla="*/ 1 w 12"/>
                  <a:gd name="T37" fmla="*/ 4 h 5"/>
                  <a:gd name="T38" fmla="*/ 3 w 12"/>
                  <a:gd name="T39" fmla="*/ 4 h 5"/>
                  <a:gd name="T40" fmla="*/ 4 w 12"/>
                  <a:gd name="T41" fmla="*/ 5 h 5"/>
                  <a:gd name="T42" fmla="*/ 6 w 12"/>
                  <a:gd name="T43" fmla="*/ 5 h 5"/>
                  <a:gd name="T44" fmla="*/ 7 w 12"/>
                  <a:gd name="T45" fmla="*/ 4 h 5"/>
                  <a:gd name="T46" fmla="*/ 8 w 12"/>
                  <a:gd name="T47" fmla="*/ 3 h 5"/>
                  <a:gd name="T48" fmla="*/ 9 w 12"/>
                  <a:gd name="T49" fmla="*/ 3 h 5"/>
                  <a:gd name="T50" fmla="*/ 10 w 12"/>
                  <a:gd name="T51" fmla="*/ 2 h 5"/>
                  <a:gd name="T52" fmla="*/ 12 w 12"/>
                  <a:gd name="T53" fmla="*/ 2 h 5"/>
                  <a:gd name="T54" fmla="*/ 12 w 12"/>
                  <a:gd name="T55" fmla="*/ 2 h 5"/>
                  <a:gd name="T56" fmla="*/ 11 w 12"/>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2"/>
                    </a:moveTo>
                    <a:cubicBezTo>
                      <a:pt x="11" y="2"/>
                      <a:pt x="10" y="1"/>
                      <a:pt x="9" y="1"/>
                    </a:cubicBezTo>
                    <a:cubicBezTo>
                      <a:pt x="9" y="1"/>
                      <a:pt x="9" y="1"/>
                      <a:pt x="10" y="1"/>
                    </a:cubicBezTo>
                    <a:cubicBezTo>
                      <a:pt x="10" y="1"/>
                      <a:pt x="10" y="0"/>
                      <a:pt x="9" y="1"/>
                    </a:cubicBezTo>
                    <a:cubicBezTo>
                      <a:pt x="9" y="1"/>
                      <a:pt x="9" y="1"/>
                      <a:pt x="8" y="1"/>
                    </a:cubicBezTo>
                    <a:cubicBezTo>
                      <a:pt x="8" y="1"/>
                      <a:pt x="8" y="1"/>
                      <a:pt x="8" y="1"/>
                    </a:cubicBezTo>
                    <a:cubicBezTo>
                      <a:pt x="8" y="1"/>
                      <a:pt x="9" y="0"/>
                      <a:pt x="9" y="0"/>
                    </a:cubicBezTo>
                    <a:cubicBezTo>
                      <a:pt x="9" y="0"/>
                      <a:pt x="8" y="0"/>
                      <a:pt x="8" y="0"/>
                    </a:cubicBezTo>
                    <a:cubicBezTo>
                      <a:pt x="8" y="0"/>
                      <a:pt x="8" y="1"/>
                      <a:pt x="7" y="1"/>
                    </a:cubicBezTo>
                    <a:cubicBezTo>
                      <a:pt x="7" y="1"/>
                      <a:pt x="7" y="1"/>
                      <a:pt x="7" y="1"/>
                    </a:cubicBezTo>
                    <a:cubicBezTo>
                      <a:pt x="6" y="1"/>
                      <a:pt x="6" y="1"/>
                      <a:pt x="5" y="2"/>
                    </a:cubicBezTo>
                    <a:cubicBezTo>
                      <a:pt x="5" y="2"/>
                      <a:pt x="4" y="2"/>
                      <a:pt x="4" y="2"/>
                    </a:cubicBezTo>
                    <a:cubicBezTo>
                      <a:pt x="3" y="2"/>
                      <a:pt x="3" y="2"/>
                      <a:pt x="2" y="2"/>
                    </a:cubicBezTo>
                    <a:cubicBezTo>
                      <a:pt x="2" y="2"/>
                      <a:pt x="2" y="2"/>
                      <a:pt x="1" y="2"/>
                    </a:cubicBezTo>
                    <a:cubicBezTo>
                      <a:pt x="1" y="2"/>
                      <a:pt x="1" y="3"/>
                      <a:pt x="1" y="3"/>
                    </a:cubicBezTo>
                    <a:cubicBezTo>
                      <a:pt x="1" y="3"/>
                      <a:pt x="1" y="3"/>
                      <a:pt x="1" y="4"/>
                    </a:cubicBezTo>
                    <a:cubicBezTo>
                      <a:pt x="1" y="4"/>
                      <a:pt x="0" y="4"/>
                      <a:pt x="0" y="4"/>
                    </a:cubicBezTo>
                    <a:cubicBezTo>
                      <a:pt x="0" y="4"/>
                      <a:pt x="0" y="5"/>
                      <a:pt x="0" y="5"/>
                    </a:cubicBezTo>
                    <a:cubicBezTo>
                      <a:pt x="0" y="4"/>
                      <a:pt x="1" y="4"/>
                      <a:pt x="1" y="4"/>
                    </a:cubicBezTo>
                    <a:cubicBezTo>
                      <a:pt x="2" y="4"/>
                      <a:pt x="2" y="4"/>
                      <a:pt x="3" y="4"/>
                    </a:cubicBezTo>
                    <a:cubicBezTo>
                      <a:pt x="3" y="4"/>
                      <a:pt x="4" y="5"/>
                      <a:pt x="4" y="5"/>
                    </a:cubicBezTo>
                    <a:cubicBezTo>
                      <a:pt x="4" y="5"/>
                      <a:pt x="6" y="5"/>
                      <a:pt x="6" y="5"/>
                    </a:cubicBezTo>
                    <a:cubicBezTo>
                      <a:pt x="6" y="5"/>
                      <a:pt x="7" y="5"/>
                      <a:pt x="7" y="4"/>
                    </a:cubicBezTo>
                    <a:cubicBezTo>
                      <a:pt x="8" y="4"/>
                      <a:pt x="8" y="4"/>
                      <a:pt x="8" y="3"/>
                    </a:cubicBezTo>
                    <a:cubicBezTo>
                      <a:pt x="8" y="3"/>
                      <a:pt x="8" y="3"/>
                      <a:pt x="9" y="3"/>
                    </a:cubicBezTo>
                    <a:cubicBezTo>
                      <a:pt x="9" y="2"/>
                      <a:pt x="10" y="2"/>
                      <a:pt x="10" y="2"/>
                    </a:cubicBezTo>
                    <a:cubicBezTo>
                      <a:pt x="10" y="2"/>
                      <a:pt x="11" y="2"/>
                      <a:pt x="12" y="2"/>
                    </a:cubicBezTo>
                    <a:cubicBezTo>
                      <a:pt x="12" y="2"/>
                      <a:pt x="12" y="2"/>
                      <a:pt x="12" y="2"/>
                    </a:cubicBezTo>
                    <a:cubicBezTo>
                      <a:pt x="12" y="2"/>
                      <a:pt x="12" y="2"/>
                      <a:pt x="1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3">
                <a:extLst>
                  <a:ext uri="{FF2B5EF4-FFF2-40B4-BE49-F238E27FC236}">
                    <a16:creationId xmlns:a16="http://schemas.microsoft.com/office/drawing/2014/main" id="{92FCED9E-992A-4E4E-9BD2-0125A75FF138}"/>
                  </a:ext>
                </a:extLst>
              </p:cNvPr>
              <p:cNvSpPr>
                <a:spLocks/>
              </p:cNvSpPr>
              <p:nvPr/>
            </p:nvSpPr>
            <p:spPr bwMode="auto">
              <a:xfrm>
                <a:off x="7328682" y="5433632"/>
                <a:ext cx="3156" cy="6311"/>
              </a:xfrm>
              <a:custGeom>
                <a:avLst/>
                <a:gdLst>
                  <a:gd name="T0" fmla="*/ 1 w 1"/>
                  <a:gd name="T1" fmla="*/ 0 h 2"/>
                  <a:gd name="T2" fmla="*/ 1 w 1"/>
                  <a:gd name="T3" fmla="*/ 0 h 2"/>
                  <a:gd name="T4" fmla="*/ 1 w 1"/>
                  <a:gd name="T5" fmla="*/ 1 h 2"/>
                  <a:gd name="T6" fmla="*/ 0 w 1"/>
                  <a:gd name="T7" fmla="*/ 2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0" y="1"/>
                      <a:pt x="0" y="2"/>
                      <a:pt x="0" y="2"/>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54">
                <a:extLst>
                  <a:ext uri="{FF2B5EF4-FFF2-40B4-BE49-F238E27FC236}">
                    <a16:creationId xmlns:a16="http://schemas.microsoft.com/office/drawing/2014/main" id="{0F1455A2-6AE4-4833-B7B7-74941A90F884}"/>
                  </a:ext>
                </a:extLst>
              </p:cNvPr>
              <p:cNvSpPr>
                <a:spLocks/>
              </p:cNvSpPr>
              <p:nvPr/>
            </p:nvSpPr>
            <p:spPr bwMode="auto">
              <a:xfrm>
                <a:off x="7325526" y="5436788"/>
                <a:ext cx="3156" cy="3156"/>
              </a:xfrm>
              <a:custGeom>
                <a:avLst/>
                <a:gdLst>
                  <a:gd name="T0" fmla="*/ 0 w 1"/>
                  <a:gd name="T1" fmla="*/ 0 h 1"/>
                  <a:gd name="T2" fmla="*/ 1 w 1"/>
                  <a:gd name="T3" fmla="*/ 0 h 1"/>
                  <a:gd name="T4" fmla="*/ 0 w 1"/>
                  <a:gd name="T5" fmla="*/ 0 h 1"/>
                  <a:gd name="T6" fmla="*/ 0 w 1"/>
                  <a:gd name="T7" fmla="*/ 1 h 1"/>
                  <a:gd name="T8" fmla="*/ 0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1" y="0"/>
                      <a:pt x="1" y="0"/>
                    </a:cubicBezTo>
                    <a:cubicBezTo>
                      <a:pt x="1"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55">
                <a:extLst>
                  <a:ext uri="{FF2B5EF4-FFF2-40B4-BE49-F238E27FC236}">
                    <a16:creationId xmlns:a16="http://schemas.microsoft.com/office/drawing/2014/main" id="{7CBD0E91-6920-41D5-9B45-88E4ADEFCB89}"/>
                  </a:ext>
                </a:extLst>
              </p:cNvPr>
              <p:cNvSpPr>
                <a:spLocks/>
              </p:cNvSpPr>
              <p:nvPr/>
            </p:nvSpPr>
            <p:spPr bwMode="auto">
              <a:xfrm>
                <a:off x="7325526"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56">
                <a:extLst>
                  <a:ext uri="{FF2B5EF4-FFF2-40B4-BE49-F238E27FC236}">
                    <a16:creationId xmlns:a16="http://schemas.microsoft.com/office/drawing/2014/main" id="{7B56BD48-D590-4DCF-9FAA-695FB5DC5164}"/>
                  </a:ext>
                </a:extLst>
              </p:cNvPr>
              <p:cNvSpPr>
                <a:spLocks/>
              </p:cNvSpPr>
              <p:nvPr/>
            </p:nvSpPr>
            <p:spPr bwMode="auto">
              <a:xfrm>
                <a:off x="7322371"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57">
                <a:extLst>
                  <a:ext uri="{FF2B5EF4-FFF2-40B4-BE49-F238E27FC236}">
                    <a16:creationId xmlns:a16="http://schemas.microsoft.com/office/drawing/2014/main" id="{840730A7-E78F-4C75-A1B3-4E21D31C5E0C}"/>
                  </a:ext>
                </a:extLst>
              </p:cNvPr>
              <p:cNvSpPr>
                <a:spLocks/>
              </p:cNvSpPr>
              <p:nvPr/>
            </p:nvSpPr>
            <p:spPr bwMode="auto">
              <a:xfrm>
                <a:off x="7309748" y="5430476"/>
                <a:ext cx="3156"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58">
                <a:extLst>
                  <a:ext uri="{FF2B5EF4-FFF2-40B4-BE49-F238E27FC236}">
                    <a16:creationId xmlns:a16="http://schemas.microsoft.com/office/drawing/2014/main" id="{02313BFE-9B02-4E4E-8806-4580F9A0CA73}"/>
                  </a:ext>
                </a:extLst>
              </p:cNvPr>
              <p:cNvSpPr>
                <a:spLocks/>
              </p:cNvSpPr>
              <p:nvPr/>
            </p:nvSpPr>
            <p:spPr bwMode="auto">
              <a:xfrm>
                <a:off x="7158275" y="5356317"/>
                <a:ext cx="145162" cy="146739"/>
              </a:xfrm>
              <a:custGeom>
                <a:avLst/>
                <a:gdLst>
                  <a:gd name="T0" fmla="*/ 27 w 47"/>
                  <a:gd name="T1" fmla="*/ 45 h 47"/>
                  <a:gd name="T2" fmla="*/ 47 w 47"/>
                  <a:gd name="T3" fmla="*/ 46 h 47"/>
                  <a:gd name="T4" fmla="*/ 25 w 47"/>
                  <a:gd name="T5" fmla="*/ 15 h 47"/>
                  <a:gd name="T6" fmla="*/ 27 w 47"/>
                  <a:gd name="T7" fmla="*/ 8 h 47"/>
                  <a:gd name="T8" fmla="*/ 22 w 47"/>
                  <a:gd name="T9" fmla="*/ 0 h 47"/>
                  <a:gd name="T10" fmla="*/ 13 w 47"/>
                  <a:gd name="T11" fmla="*/ 6 h 47"/>
                  <a:gd name="T12" fmla="*/ 11 w 47"/>
                  <a:gd name="T13" fmla="*/ 10 h 47"/>
                  <a:gd name="T14" fmla="*/ 7 w 47"/>
                  <a:gd name="T15" fmla="*/ 11 h 47"/>
                  <a:gd name="T16" fmla="*/ 0 w 47"/>
                  <a:gd name="T17" fmla="*/ 16 h 47"/>
                  <a:gd name="T18" fmla="*/ 6 w 47"/>
                  <a:gd name="T19" fmla="*/ 24 h 47"/>
                  <a:gd name="T20" fmla="*/ 12 w 47"/>
                  <a:gd name="T21" fmla="*/ 24 h 47"/>
                  <a:gd name="T22" fmla="*/ 27 w 47"/>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7" y="45"/>
                    </a:moveTo>
                    <a:cubicBezTo>
                      <a:pt x="34" y="47"/>
                      <a:pt x="42" y="47"/>
                      <a:pt x="47" y="46"/>
                    </a:cubicBezTo>
                    <a:cubicBezTo>
                      <a:pt x="25" y="15"/>
                      <a:pt x="25" y="15"/>
                      <a:pt x="25" y="15"/>
                    </a:cubicBezTo>
                    <a:cubicBezTo>
                      <a:pt x="27" y="8"/>
                      <a:pt x="27" y="8"/>
                      <a:pt x="27" y="8"/>
                    </a:cubicBezTo>
                    <a:cubicBezTo>
                      <a:pt x="22" y="0"/>
                      <a:pt x="22" y="0"/>
                      <a:pt x="22" y="0"/>
                    </a:cubicBezTo>
                    <a:cubicBezTo>
                      <a:pt x="13" y="6"/>
                      <a:pt x="13" y="6"/>
                      <a:pt x="13" y="6"/>
                    </a:cubicBezTo>
                    <a:cubicBezTo>
                      <a:pt x="11" y="10"/>
                      <a:pt x="11" y="10"/>
                      <a:pt x="11" y="10"/>
                    </a:cubicBezTo>
                    <a:cubicBezTo>
                      <a:pt x="7" y="11"/>
                      <a:pt x="7" y="11"/>
                      <a:pt x="7" y="11"/>
                    </a:cubicBezTo>
                    <a:cubicBezTo>
                      <a:pt x="0" y="16"/>
                      <a:pt x="0" y="16"/>
                      <a:pt x="0" y="16"/>
                    </a:cubicBezTo>
                    <a:cubicBezTo>
                      <a:pt x="6" y="24"/>
                      <a:pt x="6" y="24"/>
                      <a:pt x="6" y="24"/>
                    </a:cubicBezTo>
                    <a:cubicBezTo>
                      <a:pt x="12" y="24"/>
                      <a:pt x="12" y="24"/>
                      <a:pt x="12" y="24"/>
                    </a:cubicBezTo>
                    <a:lnTo>
                      <a:pt x="27" y="45"/>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59">
                <a:extLst>
                  <a:ext uri="{FF2B5EF4-FFF2-40B4-BE49-F238E27FC236}">
                    <a16:creationId xmlns:a16="http://schemas.microsoft.com/office/drawing/2014/main" id="{3ACE7A90-B7ED-4FB5-B5EF-556829011E4C}"/>
                  </a:ext>
                </a:extLst>
              </p:cNvPr>
              <p:cNvSpPr>
                <a:spLocks/>
              </p:cNvSpPr>
              <p:nvPr/>
            </p:nvSpPr>
            <p:spPr bwMode="auto">
              <a:xfrm>
                <a:off x="7158275" y="5356317"/>
                <a:ext cx="138850" cy="146739"/>
              </a:xfrm>
              <a:custGeom>
                <a:avLst/>
                <a:gdLst>
                  <a:gd name="T0" fmla="*/ 29 w 45"/>
                  <a:gd name="T1" fmla="*/ 45 h 47"/>
                  <a:gd name="T2" fmla="*/ 45 w 45"/>
                  <a:gd name="T3" fmla="*/ 47 h 47"/>
                  <a:gd name="T4" fmla="*/ 23 w 45"/>
                  <a:gd name="T5" fmla="*/ 15 h 47"/>
                  <a:gd name="T6" fmla="*/ 26 w 45"/>
                  <a:gd name="T7" fmla="*/ 7 h 47"/>
                  <a:gd name="T8" fmla="*/ 22 w 45"/>
                  <a:gd name="T9" fmla="*/ 0 h 47"/>
                  <a:gd name="T10" fmla="*/ 16 w 45"/>
                  <a:gd name="T11" fmla="*/ 4 h 47"/>
                  <a:gd name="T12" fmla="*/ 12 w 45"/>
                  <a:gd name="T13" fmla="*/ 11 h 47"/>
                  <a:gd name="T14" fmla="*/ 4 w 45"/>
                  <a:gd name="T15" fmla="*/ 12 h 47"/>
                  <a:gd name="T16" fmla="*/ 0 w 45"/>
                  <a:gd name="T17" fmla="*/ 16 h 47"/>
                  <a:gd name="T18" fmla="*/ 5 w 45"/>
                  <a:gd name="T19" fmla="*/ 23 h 47"/>
                  <a:gd name="T20" fmla="*/ 13 w 45"/>
                  <a:gd name="T21" fmla="*/ 22 h 47"/>
                  <a:gd name="T22" fmla="*/ 29 w 45"/>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7">
                    <a:moveTo>
                      <a:pt x="29" y="45"/>
                    </a:moveTo>
                    <a:cubicBezTo>
                      <a:pt x="35" y="47"/>
                      <a:pt x="41" y="47"/>
                      <a:pt x="45" y="47"/>
                    </a:cubicBezTo>
                    <a:cubicBezTo>
                      <a:pt x="23" y="15"/>
                      <a:pt x="23" y="15"/>
                      <a:pt x="23" y="15"/>
                    </a:cubicBezTo>
                    <a:cubicBezTo>
                      <a:pt x="26" y="7"/>
                      <a:pt x="26" y="7"/>
                      <a:pt x="26" y="7"/>
                    </a:cubicBezTo>
                    <a:cubicBezTo>
                      <a:pt x="22" y="0"/>
                      <a:pt x="22" y="0"/>
                      <a:pt x="22" y="0"/>
                    </a:cubicBezTo>
                    <a:cubicBezTo>
                      <a:pt x="16" y="4"/>
                      <a:pt x="16" y="4"/>
                      <a:pt x="16" y="4"/>
                    </a:cubicBezTo>
                    <a:cubicBezTo>
                      <a:pt x="12" y="11"/>
                      <a:pt x="12" y="11"/>
                      <a:pt x="12" y="11"/>
                    </a:cubicBezTo>
                    <a:cubicBezTo>
                      <a:pt x="4" y="12"/>
                      <a:pt x="4" y="12"/>
                      <a:pt x="4" y="12"/>
                    </a:cubicBezTo>
                    <a:cubicBezTo>
                      <a:pt x="0" y="16"/>
                      <a:pt x="0" y="16"/>
                      <a:pt x="0" y="16"/>
                    </a:cubicBezTo>
                    <a:cubicBezTo>
                      <a:pt x="5" y="23"/>
                      <a:pt x="5" y="23"/>
                      <a:pt x="5" y="23"/>
                    </a:cubicBezTo>
                    <a:cubicBezTo>
                      <a:pt x="13" y="22"/>
                      <a:pt x="13" y="22"/>
                      <a:pt x="13" y="22"/>
                    </a:cubicBezTo>
                    <a:lnTo>
                      <a:pt x="29"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60">
                <a:extLst>
                  <a:ext uri="{FF2B5EF4-FFF2-40B4-BE49-F238E27FC236}">
                    <a16:creationId xmlns:a16="http://schemas.microsoft.com/office/drawing/2014/main" id="{0F9F063C-7599-499C-909B-FEE3950E937D}"/>
                  </a:ext>
                </a:extLst>
              </p:cNvPr>
              <p:cNvSpPr>
                <a:spLocks/>
              </p:cNvSpPr>
              <p:nvPr/>
            </p:nvSpPr>
            <p:spPr bwMode="auto">
              <a:xfrm>
                <a:off x="7204033" y="5406808"/>
                <a:ext cx="22090" cy="20511"/>
              </a:xfrm>
              <a:custGeom>
                <a:avLst/>
                <a:gdLst>
                  <a:gd name="T0" fmla="*/ 10 w 14"/>
                  <a:gd name="T1" fmla="*/ 2 h 13"/>
                  <a:gd name="T2" fmla="*/ 10 w 14"/>
                  <a:gd name="T3" fmla="*/ 2 h 13"/>
                  <a:gd name="T4" fmla="*/ 4 w 14"/>
                  <a:gd name="T5" fmla="*/ 2 h 13"/>
                  <a:gd name="T6" fmla="*/ 4 w 14"/>
                  <a:gd name="T7" fmla="*/ 0 h 13"/>
                  <a:gd name="T8" fmla="*/ 4 w 14"/>
                  <a:gd name="T9" fmla="*/ 2 h 13"/>
                  <a:gd name="T10" fmla="*/ 2 w 14"/>
                  <a:gd name="T11" fmla="*/ 2 h 13"/>
                  <a:gd name="T12" fmla="*/ 2 w 14"/>
                  <a:gd name="T13" fmla="*/ 2 h 13"/>
                  <a:gd name="T14" fmla="*/ 2 w 14"/>
                  <a:gd name="T15" fmla="*/ 2 h 13"/>
                  <a:gd name="T16" fmla="*/ 0 w 14"/>
                  <a:gd name="T17" fmla="*/ 2 h 13"/>
                  <a:gd name="T18" fmla="*/ 2 w 14"/>
                  <a:gd name="T19" fmla="*/ 4 h 13"/>
                  <a:gd name="T20" fmla="*/ 2 w 14"/>
                  <a:gd name="T21" fmla="*/ 8 h 13"/>
                  <a:gd name="T22" fmla="*/ 0 w 14"/>
                  <a:gd name="T23" fmla="*/ 8 h 13"/>
                  <a:gd name="T24" fmla="*/ 2 w 14"/>
                  <a:gd name="T25" fmla="*/ 9 h 13"/>
                  <a:gd name="T26" fmla="*/ 2 w 14"/>
                  <a:gd name="T27" fmla="*/ 9 h 13"/>
                  <a:gd name="T28" fmla="*/ 2 w 14"/>
                  <a:gd name="T29" fmla="*/ 9 h 13"/>
                  <a:gd name="T30" fmla="*/ 2 w 14"/>
                  <a:gd name="T31" fmla="*/ 9 h 13"/>
                  <a:gd name="T32" fmla="*/ 2 w 14"/>
                  <a:gd name="T33" fmla="*/ 11 h 13"/>
                  <a:gd name="T34" fmla="*/ 4 w 14"/>
                  <a:gd name="T35" fmla="*/ 11 h 13"/>
                  <a:gd name="T36" fmla="*/ 10 w 14"/>
                  <a:gd name="T37" fmla="*/ 11 h 13"/>
                  <a:gd name="T38" fmla="*/ 8 w 14"/>
                  <a:gd name="T39" fmla="*/ 13 h 13"/>
                  <a:gd name="T40" fmla="*/ 10 w 14"/>
                  <a:gd name="T41" fmla="*/ 11 h 13"/>
                  <a:gd name="T42" fmla="*/ 10 w 14"/>
                  <a:gd name="T43" fmla="*/ 13 h 13"/>
                  <a:gd name="T44" fmla="*/ 10 w 14"/>
                  <a:gd name="T45" fmla="*/ 11 h 13"/>
                  <a:gd name="T46" fmla="*/ 10 w 14"/>
                  <a:gd name="T47" fmla="*/ 11 h 13"/>
                  <a:gd name="T48" fmla="*/ 12 w 14"/>
                  <a:gd name="T49" fmla="*/ 11 h 13"/>
                  <a:gd name="T50" fmla="*/ 12 w 14"/>
                  <a:gd name="T51" fmla="*/ 11 h 13"/>
                  <a:gd name="T52" fmla="*/ 12 w 14"/>
                  <a:gd name="T53" fmla="*/ 6 h 13"/>
                  <a:gd name="T54" fmla="*/ 14 w 14"/>
                  <a:gd name="T55" fmla="*/ 4 h 13"/>
                  <a:gd name="T56" fmla="*/ 12 w 14"/>
                  <a:gd name="T57" fmla="*/ 4 h 13"/>
                  <a:gd name="T58" fmla="*/ 12 w 14"/>
                  <a:gd name="T59" fmla="*/ 4 h 13"/>
                  <a:gd name="T60" fmla="*/ 12 w 14"/>
                  <a:gd name="T61" fmla="*/ 2 h 13"/>
                  <a:gd name="T62" fmla="*/ 10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0" y="2"/>
                    </a:lnTo>
                    <a:lnTo>
                      <a:pt x="10" y="2"/>
                    </a:lnTo>
                    <a:lnTo>
                      <a:pt x="10" y="2"/>
                    </a:lnTo>
                    <a:lnTo>
                      <a:pt x="8" y="4"/>
                    </a:lnTo>
                    <a:lnTo>
                      <a:pt x="4" y="2"/>
                    </a:lnTo>
                    <a:lnTo>
                      <a:pt x="4" y="0"/>
                    </a:lnTo>
                    <a:lnTo>
                      <a:pt x="4" y="0"/>
                    </a:lnTo>
                    <a:lnTo>
                      <a:pt x="4" y="2"/>
                    </a:lnTo>
                    <a:lnTo>
                      <a:pt x="4" y="2"/>
                    </a:lnTo>
                    <a:lnTo>
                      <a:pt x="4" y="2"/>
                    </a:lnTo>
                    <a:lnTo>
                      <a:pt x="2" y="2"/>
                    </a:lnTo>
                    <a:lnTo>
                      <a:pt x="2" y="2"/>
                    </a:lnTo>
                    <a:lnTo>
                      <a:pt x="2" y="2"/>
                    </a:lnTo>
                    <a:lnTo>
                      <a:pt x="4" y="2"/>
                    </a:lnTo>
                    <a:lnTo>
                      <a:pt x="2" y="2"/>
                    </a:lnTo>
                    <a:lnTo>
                      <a:pt x="2" y="2"/>
                    </a:lnTo>
                    <a:lnTo>
                      <a:pt x="0" y="2"/>
                    </a:lnTo>
                    <a:lnTo>
                      <a:pt x="2" y="4"/>
                    </a:lnTo>
                    <a:lnTo>
                      <a:pt x="2" y="4"/>
                    </a:lnTo>
                    <a:lnTo>
                      <a:pt x="4" y="6"/>
                    </a:lnTo>
                    <a:lnTo>
                      <a:pt x="2" y="8"/>
                    </a:lnTo>
                    <a:lnTo>
                      <a:pt x="2" y="9"/>
                    </a:lnTo>
                    <a:lnTo>
                      <a:pt x="0" y="8"/>
                    </a:lnTo>
                    <a:lnTo>
                      <a:pt x="0" y="9"/>
                    </a:lnTo>
                    <a:lnTo>
                      <a:pt x="2" y="9"/>
                    </a:lnTo>
                    <a:lnTo>
                      <a:pt x="2" y="9"/>
                    </a:lnTo>
                    <a:lnTo>
                      <a:pt x="2" y="9"/>
                    </a:lnTo>
                    <a:lnTo>
                      <a:pt x="2" y="9"/>
                    </a:lnTo>
                    <a:lnTo>
                      <a:pt x="2" y="9"/>
                    </a:lnTo>
                    <a:lnTo>
                      <a:pt x="2" y="11"/>
                    </a:lnTo>
                    <a:lnTo>
                      <a:pt x="2" y="9"/>
                    </a:lnTo>
                    <a:lnTo>
                      <a:pt x="4" y="11"/>
                    </a:lnTo>
                    <a:lnTo>
                      <a:pt x="2" y="11"/>
                    </a:lnTo>
                    <a:lnTo>
                      <a:pt x="2" y="13"/>
                    </a:lnTo>
                    <a:lnTo>
                      <a:pt x="4" y="11"/>
                    </a:lnTo>
                    <a:lnTo>
                      <a:pt x="6" y="9"/>
                    </a:lnTo>
                    <a:lnTo>
                      <a:pt x="10" y="11"/>
                    </a:lnTo>
                    <a:lnTo>
                      <a:pt x="10" y="11"/>
                    </a:lnTo>
                    <a:lnTo>
                      <a:pt x="8" y="13"/>
                    </a:lnTo>
                    <a:lnTo>
                      <a:pt x="10" y="13"/>
                    </a:lnTo>
                    <a:lnTo>
                      <a:pt x="10" y="11"/>
                    </a:lnTo>
                    <a:lnTo>
                      <a:pt x="10" y="11"/>
                    </a:lnTo>
                    <a:lnTo>
                      <a:pt x="10" y="13"/>
                    </a:lnTo>
                    <a:lnTo>
                      <a:pt x="10" y="11"/>
                    </a:lnTo>
                    <a:lnTo>
                      <a:pt x="10" y="11"/>
                    </a:lnTo>
                    <a:lnTo>
                      <a:pt x="12" y="11"/>
                    </a:lnTo>
                    <a:lnTo>
                      <a:pt x="10" y="11"/>
                    </a:lnTo>
                    <a:lnTo>
                      <a:pt x="12" y="11"/>
                    </a:lnTo>
                    <a:lnTo>
                      <a:pt x="12" y="11"/>
                    </a:lnTo>
                    <a:lnTo>
                      <a:pt x="14" y="11"/>
                    </a:lnTo>
                    <a:lnTo>
                      <a:pt x="12" y="11"/>
                    </a:lnTo>
                    <a:lnTo>
                      <a:pt x="8" y="8"/>
                    </a:lnTo>
                    <a:lnTo>
                      <a:pt x="12" y="6"/>
                    </a:lnTo>
                    <a:lnTo>
                      <a:pt x="14" y="6"/>
                    </a:lnTo>
                    <a:lnTo>
                      <a:pt x="14" y="4"/>
                    </a:lnTo>
                    <a:lnTo>
                      <a:pt x="12" y="4"/>
                    </a:lnTo>
                    <a:lnTo>
                      <a:pt x="12" y="4"/>
                    </a:lnTo>
                    <a:lnTo>
                      <a:pt x="12" y="4"/>
                    </a:lnTo>
                    <a:lnTo>
                      <a:pt x="12" y="4"/>
                    </a:lnTo>
                    <a:lnTo>
                      <a:pt x="12" y="4"/>
                    </a:lnTo>
                    <a:lnTo>
                      <a:pt x="12" y="2"/>
                    </a:lnTo>
                    <a:lnTo>
                      <a:pt x="12" y="4"/>
                    </a:lnTo>
                    <a:lnTo>
                      <a:pt x="10"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1">
                <a:extLst>
                  <a:ext uri="{FF2B5EF4-FFF2-40B4-BE49-F238E27FC236}">
                    <a16:creationId xmlns:a16="http://schemas.microsoft.com/office/drawing/2014/main" id="{6A3E9F5B-42F8-4F79-BDD5-410946758112}"/>
                  </a:ext>
                </a:extLst>
              </p:cNvPr>
              <p:cNvSpPr>
                <a:spLocks/>
              </p:cNvSpPr>
              <p:nvPr/>
            </p:nvSpPr>
            <p:spPr bwMode="auto">
              <a:xfrm>
                <a:off x="7232434" y="5446255"/>
                <a:ext cx="22090" cy="22090"/>
              </a:xfrm>
              <a:custGeom>
                <a:avLst/>
                <a:gdLst>
                  <a:gd name="T0" fmla="*/ 12 w 14"/>
                  <a:gd name="T1" fmla="*/ 2 h 14"/>
                  <a:gd name="T2" fmla="*/ 12 w 14"/>
                  <a:gd name="T3" fmla="*/ 4 h 14"/>
                  <a:gd name="T4" fmla="*/ 6 w 14"/>
                  <a:gd name="T5" fmla="*/ 2 h 14"/>
                  <a:gd name="T6" fmla="*/ 4 w 14"/>
                  <a:gd name="T7" fmla="*/ 2 h 14"/>
                  <a:gd name="T8" fmla="*/ 4 w 14"/>
                  <a:gd name="T9" fmla="*/ 2 h 14"/>
                  <a:gd name="T10" fmla="*/ 4 w 14"/>
                  <a:gd name="T11" fmla="*/ 2 h 14"/>
                  <a:gd name="T12" fmla="*/ 4 w 14"/>
                  <a:gd name="T13" fmla="*/ 2 h 14"/>
                  <a:gd name="T14" fmla="*/ 4 w 14"/>
                  <a:gd name="T15" fmla="*/ 4 h 14"/>
                  <a:gd name="T16" fmla="*/ 2 w 14"/>
                  <a:gd name="T17" fmla="*/ 4 h 14"/>
                  <a:gd name="T18" fmla="*/ 4 w 14"/>
                  <a:gd name="T19" fmla="*/ 4 h 14"/>
                  <a:gd name="T20" fmla="*/ 2 w 14"/>
                  <a:gd name="T21" fmla="*/ 10 h 14"/>
                  <a:gd name="T22" fmla="*/ 0 w 14"/>
                  <a:gd name="T23" fmla="*/ 10 h 14"/>
                  <a:gd name="T24" fmla="*/ 2 w 14"/>
                  <a:gd name="T25" fmla="*/ 10 h 14"/>
                  <a:gd name="T26" fmla="*/ 2 w 14"/>
                  <a:gd name="T27" fmla="*/ 10 h 14"/>
                  <a:gd name="T28" fmla="*/ 2 w 14"/>
                  <a:gd name="T29" fmla="*/ 12 h 14"/>
                  <a:gd name="T30" fmla="*/ 4 w 14"/>
                  <a:gd name="T31" fmla="*/ 10 h 14"/>
                  <a:gd name="T32" fmla="*/ 4 w 14"/>
                  <a:gd name="T33" fmla="*/ 12 h 14"/>
                  <a:gd name="T34" fmla="*/ 4 w 14"/>
                  <a:gd name="T35" fmla="*/ 12 h 14"/>
                  <a:gd name="T36" fmla="*/ 10 w 14"/>
                  <a:gd name="T37" fmla="*/ 14 h 14"/>
                  <a:gd name="T38" fmla="*/ 10 w 14"/>
                  <a:gd name="T39" fmla="*/ 14 h 14"/>
                  <a:gd name="T40" fmla="*/ 10 w 14"/>
                  <a:gd name="T41" fmla="*/ 14 h 14"/>
                  <a:gd name="T42" fmla="*/ 12 w 14"/>
                  <a:gd name="T43" fmla="*/ 14 h 14"/>
                  <a:gd name="T44" fmla="*/ 12 w 14"/>
                  <a:gd name="T45" fmla="*/ 14 h 14"/>
                  <a:gd name="T46" fmla="*/ 12 w 14"/>
                  <a:gd name="T47" fmla="*/ 12 h 14"/>
                  <a:gd name="T48" fmla="*/ 14 w 14"/>
                  <a:gd name="T49" fmla="*/ 12 h 14"/>
                  <a:gd name="T50" fmla="*/ 12 w 14"/>
                  <a:gd name="T51" fmla="*/ 12 h 14"/>
                  <a:gd name="T52" fmla="*/ 14 w 14"/>
                  <a:gd name="T53" fmla="*/ 6 h 14"/>
                  <a:gd name="T54" fmla="*/ 14 w 14"/>
                  <a:gd name="T55" fmla="*/ 4 h 14"/>
                  <a:gd name="T56" fmla="*/ 12 w 14"/>
                  <a:gd name="T57" fmla="*/ 4 h 14"/>
                  <a:gd name="T58" fmla="*/ 12 w 14"/>
                  <a:gd name="T59" fmla="*/ 4 h 14"/>
                  <a:gd name="T60" fmla="*/ 12 w 14"/>
                  <a:gd name="T61" fmla="*/ 4 h 14"/>
                  <a:gd name="T62" fmla="*/ 1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2"/>
                    </a:lnTo>
                    <a:lnTo>
                      <a:pt x="12" y="4"/>
                    </a:lnTo>
                    <a:lnTo>
                      <a:pt x="12" y="4"/>
                    </a:lnTo>
                    <a:lnTo>
                      <a:pt x="8" y="6"/>
                    </a:lnTo>
                    <a:lnTo>
                      <a:pt x="6" y="2"/>
                    </a:lnTo>
                    <a:lnTo>
                      <a:pt x="6" y="0"/>
                    </a:lnTo>
                    <a:lnTo>
                      <a:pt x="4" y="2"/>
                    </a:lnTo>
                    <a:lnTo>
                      <a:pt x="6" y="2"/>
                    </a:lnTo>
                    <a:lnTo>
                      <a:pt x="4" y="2"/>
                    </a:lnTo>
                    <a:lnTo>
                      <a:pt x="4" y="2"/>
                    </a:lnTo>
                    <a:lnTo>
                      <a:pt x="4" y="2"/>
                    </a:lnTo>
                    <a:lnTo>
                      <a:pt x="4" y="2"/>
                    </a:lnTo>
                    <a:lnTo>
                      <a:pt x="4" y="2"/>
                    </a:lnTo>
                    <a:lnTo>
                      <a:pt x="4" y="2"/>
                    </a:lnTo>
                    <a:lnTo>
                      <a:pt x="4" y="4"/>
                    </a:lnTo>
                    <a:lnTo>
                      <a:pt x="2" y="2"/>
                    </a:lnTo>
                    <a:lnTo>
                      <a:pt x="2" y="4"/>
                    </a:lnTo>
                    <a:lnTo>
                      <a:pt x="4" y="4"/>
                    </a:lnTo>
                    <a:lnTo>
                      <a:pt x="4" y="4"/>
                    </a:lnTo>
                    <a:lnTo>
                      <a:pt x="6" y="8"/>
                    </a:lnTo>
                    <a:lnTo>
                      <a:pt x="2" y="10"/>
                    </a:lnTo>
                    <a:lnTo>
                      <a:pt x="2" y="10"/>
                    </a:lnTo>
                    <a:lnTo>
                      <a:pt x="0" y="10"/>
                    </a:lnTo>
                    <a:lnTo>
                      <a:pt x="2" y="10"/>
                    </a:lnTo>
                    <a:lnTo>
                      <a:pt x="2" y="10"/>
                    </a:lnTo>
                    <a:lnTo>
                      <a:pt x="4" y="10"/>
                    </a:lnTo>
                    <a:lnTo>
                      <a:pt x="2" y="10"/>
                    </a:lnTo>
                    <a:lnTo>
                      <a:pt x="2" y="12"/>
                    </a:lnTo>
                    <a:lnTo>
                      <a:pt x="2" y="12"/>
                    </a:lnTo>
                    <a:lnTo>
                      <a:pt x="4" y="12"/>
                    </a:lnTo>
                    <a:lnTo>
                      <a:pt x="4" y="10"/>
                    </a:lnTo>
                    <a:lnTo>
                      <a:pt x="4" y="12"/>
                    </a:lnTo>
                    <a:lnTo>
                      <a:pt x="4" y="12"/>
                    </a:lnTo>
                    <a:lnTo>
                      <a:pt x="4" y="14"/>
                    </a:lnTo>
                    <a:lnTo>
                      <a:pt x="4" y="12"/>
                    </a:lnTo>
                    <a:lnTo>
                      <a:pt x="8" y="10"/>
                    </a:lnTo>
                    <a:lnTo>
                      <a:pt x="10" y="14"/>
                    </a:lnTo>
                    <a:lnTo>
                      <a:pt x="10" y="14"/>
                    </a:lnTo>
                    <a:lnTo>
                      <a:pt x="10" y="14"/>
                    </a:lnTo>
                    <a:lnTo>
                      <a:pt x="10" y="14"/>
                    </a:lnTo>
                    <a:lnTo>
                      <a:pt x="10" y="14"/>
                    </a:lnTo>
                    <a:lnTo>
                      <a:pt x="12" y="12"/>
                    </a:lnTo>
                    <a:lnTo>
                      <a:pt x="12" y="14"/>
                    </a:lnTo>
                    <a:lnTo>
                      <a:pt x="12" y="14"/>
                    </a:lnTo>
                    <a:lnTo>
                      <a:pt x="12" y="14"/>
                    </a:lnTo>
                    <a:lnTo>
                      <a:pt x="12" y="12"/>
                    </a:lnTo>
                    <a:lnTo>
                      <a:pt x="12" y="12"/>
                    </a:lnTo>
                    <a:lnTo>
                      <a:pt x="12" y="12"/>
                    </a:lnTo>
                    <a:lnTo>
                      <a:pt x="14" y="12"/>
                    </a:lnTo>
                    <a:lnTo>
                      <a:pt x="14" y="12"/>
                    </a:lnTo>
                    <a:lnTo>
                      <a:pt x="12" y="12"/>
                    </a:lnTo>
                    <a:lnTo>
                      <a:pt x="10" y="8"/>
                    </a:lnTo>
                    <a:lnTo>
                      <a:pt x="14" y="6"/>
                    </a:lnTo>
                    <a:lnTo>
                      <a:pt x="14" y="6"/>
                    </a:lnTo>
                    <a:lnTo>
                      <a:pt x="14" y="4"/>
                    </a:lnTo>
                    <a:lnTo>
                      <a:pt x="14" y="6"/>
                    </a:lnTo>
                    <a:lnTo>
                      <a:pt x="12" y="4"/>
                    </a:lnTo>
                    <a:lnTo>
                      <a:pt x="14" y="4"/>
                    </a:lnTo>
                    <a:lnTo>
                      <a:pt x="12" y="4"/>
                    </a:lnTo>
                    <a:lnTo>
                      <a:pt x="12" y="4"/>
                    </a:lnTo>
                    <a:lnTo>
                      <a:pt x="12" y="4"/>
                    </a:lnTo>
                    <a:lnTo>
                      <a:pt x="12" y="4"/>
                    </a:lnTo>
                    <a:lnTo>
                      <a:pt x="12" y="4"/>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62">
                <a:extLst>
                  <a:ext uri="{FF2B5EF4-FFF2-40B4-BE49-F238E27FC236}">
                    <a16:creationId xmlns:a16="http://schemas.microsoft.com/office/drawing/2014/main" id="{D52E089C-6061-4FDB-9B98-23092AB6F66E}"/>
                  </a:ext>
                </a:extLst>
              </p:cNvPr>
              <p:cNvSpPr>
                <a:spLocks/>
              </p:cNvSpPr>
              <p:nvPr/>
            </p:nvSpPr>
            <p:spPr bwMode="auto">
              <a:xfrm>
                <a:off x="7210344" y="5368940"/>
                <a:ext cx="22090" cy="22090"/>
              </a:xfrm>
              <a:custGeom>
                <a:avLst/>
                <a:gdLst>
                  <a:gd name="T0" fmla="*/ 12 w 14"/>
                  <a:gd name="T1" fmla="*/ 0 h 14"/>
                  <a:gd name="T2" fmla="*/ 12 w 14"/>
                  <a:gd name="T3" fmla="*/ 2 h 14"/>
                  <a:gd name="T4" fmla="*/ 6 w 14"/>
                  <a:gd name="T5" fmla="*/ 0 h 14"/>
                  <a:gd name="T6" fmla="*/ 4 w 14"/>
                  <a:gd name="T7" fmla="*/ 0 h 14"/>
                  <a:gd name="T8" fmla="*/ 4 w 14"/>
                  <a:gd name="T9" fmla="*/ 2 h 14"/>
                  <a:gd name="T10" fmla="*/ 4 w 14"/>
                  <a:gd name="T11" fmla="*/ 0 h 14"/>
                  <a:gd name="T12" fmla="*/ 2 w 14"/>
                  <a:gd name="T13" fmla="*/ 2 h 14"/>
                  <a:gd name="T14" fmla="*/ 2 w 14"/>
                  <a:gd name="T15" fmla="*/ 2 h 14"/>
                  <a:gd name="T16" fmla="*/ 2 w 14"/>
                  <a:gd name="T17" fmla="*/ 2 h 14"/>
                  <a:gd name="T18" fmla="*/ 2 w 14"/>
                  <a:gd name="T19" fmla="*/ 2 h 14"/>
                  <a:gd name="T20" fmla="*/ 2 w 14"/>
                  <a:gd name="T21" fmla="*/ 8 h 14"/>
                  <a:gd name="T22" fmla="*/ 0 w 14"/>
                  <a:gd name="T23" fmla="*/ 8 h 14"/>
                  <a:gd name="T24" fmla="*/ 2 w 14"/>
                  <a:gd name="T25" fmla="*/ 8 h 14"/>
                  <a:gd name="T26" fmla="*/ 2 w 14"/>
                  <a:gd name="T27" fmla="*/ 10 h 14"/>
                  <a:gd name="T28" fmla="*/ 2 w 14"/>
                  <a:gd name="T29" fmla="*/ 10 h 14"/>
                  <a:gd name="T30" fmla="*/ 2 w 14"/>
                  <a:gd name="T31" fmla="*/ 10 h 14"/>
                  <a:gd name="T32" fmla="*/ 2 w 14"/>
                  <a:gd name="T33" fmla="*/ 12 h 14"/>
                  <a:gd name="T34" fmla="*/ 4 w 14"/>
                  <a:gd name="T35" fmla="*/ 10 h 14"/>
                  <a:gd name="T36" fmla="*/ 10 w 14"/>
                  <a:gd name="T37" fmla="*/ 12 h 14"/>
                  <a:gd name="T38" fmla="*/ 10 w 14"/>
                  <a:gd name="T39" fmla="*/ 14 h 14"/>
                  <a:gd name="T40" fmla="*/ 10 w 14"/>
                  <a:gd name="T41" fmla="*/ 12 h 14"/>
                  <a:gd name="T42" fmla="*/ 10 w 14"/>
                  <a:gd name="T43" fmla="*/ 12 h 14"/>
                  <a:gd name="T44" fmla="*/ 12 w 14"/>
                  <a:gd name="T45" fmla="*/ 12 h 14"/>
                  <a:gd name="T46" fmla="*/ 10 w 14"/>
                  <a:gd name="T47" fmla="*/ 12 h 14"/>
                  <a:gd name="T48" fmla="*/ 12 w 14"/>
                  <a:gd name="T49" fmla="*/ 12 h 14"/>
                  <a:gd name="T50" fmla="*/ 12 w 14"/>
                  <a:gd name="T51" fmla="*/ 10 h 14"/>
                  <a:gd name="T52" fmla="*/ 12 w 14"/>
                  <a:gd name="T53" fmla="*/ 4 h 14"/>
                  <a:gd name="T54" fmla="*/ 14 w 14"/>
                  <a:gd name="T55" fmla="*/ 4 h 14"/>
                  <a:gd name="T56" fmla="*/ 12 w 14"/>
                  <a:gd name="T57" fmla="*/ 4 h 14"/>
                  <a:gd name="T58" fmla="*/ 12 w 14"/>
                  <a:gd name="T59" fmla="*/ 2 h 14"/>
                  <a:gd name="T60" fmla="*/ 12 w 14"/>
                  <a:gd name="T61" fmla="*/ 2 h 14"/>
                  <a:gd name="T62" fmla="*/ 12 w 14"/>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8" y="8"/>
                    </a:lnTo>
                    <a:lnTo>
                      <a:pt x="10" y="12"/>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3">
                <a:extLst>
                  <a:ext uri="{FF2B5EF4-FFF2-40B4-BE49-F238E27FC236}">
                    <a16:creationId xmlns:a16="http://schemas.microsoft.com/office/drawing/2014/main" id="{A0C3CF7A-C4AB-474D-8922-A8E7BC9AB399}"/>
                  </a:ext>
                </a:extLst>
              </p:cNvPr>
              <p:cNvSpPr>
                <a:spLocks/>
              </p:cNvSpPr>
              <p:nvPr/>
            </p:nvSpPr>
            <p:spPr bwMode="auto">
              <a:xfrm>
                <a:off x="7166164" y="5400497"/>
                <a:ext cx="22090" cy="20511"/>
              </a:xfrm>
              <a:custGeom>
                <a:avLst/>
                <a:gdLst>
                  <a:gd name="T0" fmla="*/ 12 w 14"/>
                  <a:gd name="T1" fmla="*/ 0 h 13"/>
                  <a:gd name="T2" fmla="*/ 12 w 14"/>
                  <a:gd name="T3" fmla="*/ 2 h 13"/>
                  <a:gd name="T4" fmla="*/ 6 w 14"/>
                  <a:gd name="T5" fmla="*/ 0 h 13"/>
                  <a:gd name="T6" fmla="*/ 4 w 14"/>
                  <a:gd name="T7" fmla="*/ 0 h 13"/>
                  <a:gd name="T8" fmla="*/ 4 w 14"/>
                  <a:gd name="T9" fmla="*/ 2 h 13"/>
                  <a:gd name="T10" fmla="*/ 4 w 14"/>
                  <a:gd name="T11" fmla="*/ 0 h 13"/>
                  <a:gd name="T12" fmla="*/ 2 w 14"/>
                  <a:gd name="T13" fmla="*/ 2 h 13"/>
                  <a:gd name="T14" fmla="*/ 2 w 14"/>
                  <a:gd name="T15" fmla="*/ 2 h 13"/>
                  <a:gd name="T16" fmla="*/ 2 w 14"/>
                  <a:gd name="T17" fmla="*/ 2 h 13"/>
                  <a:gd name="T18" fmla="*/ 2 w 14"/>
                  <a:gd name="T19" fmla="*/ 2 h 13"/>
                  <a:gd name="T20" fmla="*/ 2 w 14"/>
                  <a:gd name="T21" fmla="*/ 8 h 13"/>
                  <a:gd name="T22" fmla="*/ 0 w 14"/>
                  <a:gd name="T23" fmla="*/ 8 h 13"/>
                  <a:gd name="T24" fmla="*/ 2 w 14"/>
                  <a:gd name="T25" fmla="*/ 8 h 13"/>
                  <a:gd name="T26" fmla="*/ 2 w 14"/>
                  <a:gd name="T27" fmla="*/ 10 h 13"/>
                  <a:gd name="T28" fmla="*/ 2 w 14"/>
                  <a:gd name="T29" fmla="*/ 10 h 13"/>
                  <a:gd name="T30" fmla="*/ 2 w 14"/>
                  <a:gd name="T31" fmla="*/ 10 h 13"/>
                  <a:gd name="T32" fmla="*/ 2 w 14"/>
                  <a:gd name="T33" fmla="*/ 12 h 13"/>
                  <a:gd name="T34" fmla="*/ 4 w 14"/>
                  <a:gd name="T35" fmla="*/ 10 h 13"/>
                  <a:gd name="T36" fmla="*/ 10 w 14"/>
                  <a:gd name="T37" fmla="*/ 12 h 13"/>
                  <a:gd name="T38" fmla="*/ 10 w 14"/>
                  <a:gd name="T39" fmla="*/ 13 h 13"/>
                  <a:gd name="T40" fmla="*/ 10 w 14"/>
                  <a:gd name="T41" fmla="*/ 12 h 13"/>
                  <a:gd name="T42" fmla="*/ 10 w 14"/>
                  <a:gd name="T43" fmla="*/ 12 h 13"/>
                  <a:gd name="T44" fmla="*/ 12 w 14"/>
                  <a:gd name="T45" fmla="*/ 12 h 13"/>
                  <a:gd name="T46" fmla="*/ 10 w 14"/>
                  <a:gd name="T47" fmla="*/ 12 h 13"/>
                  <a:gd name="T48" fmla="*/ 12 w 14"/>
                  <a:gd name="T49" fmla="*/ 12 h 13"/>
                  <a:gd name="T50" fmla="*/ 12 w 14"/>
                  <a:gd name="T51" fmla="*/ 10 h 13"/>
                  <a:gd name="T52" fmla="*/ 12 w 14"/>
                  <a:gd name="T53" fmla="*/ 4 h 13"/>
                  <a:gd name="T54" fmla="*/ 14 w 14"/>
                  <a:gd name="T55" fmla="*/ 4 h 13"/>
                  <a:gd name="T56" fmla="*/ 12 w 14"/>
                  <a:gd name="T57" fmla="*/ 4 h 13"/>
                  <a:gd name="T58" fmla="*/ 12 w 14"/>
                  <a:gd name="T59" fmla="*/ 2 h 13"/>
                  <a:gd name="T60" fmla="*/ 12 w 14"/>
                  <a:gd name="T61" fmla="*/ 2 h 13"/>
                  <a:gd name="T62" fmla="*/ 12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6" y="8"/>
                    </a:lnTo>
                    <a:lnTo>
                      <a:pt x="10" y="12"/>
                    </a:lnTo>
                    <a:lnTo>
                      <a:pt x="10" y="12"/>
                    </a:lnTo>
                    <a:lnTo>
                      <a:pt x="10" y="13"/>
                    </a:lnTo>
                    <a:lnTo>
                      <a:pt x="10" y="13"/>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64">
                <a:extLst>
                  <a:ext uri="{FF2B5EF4-FFF2-40B4-BE49-F238E27FC236}">
                    <a16:creationId xmlns:a16="http://schemas.microsoft.com/office/drawing/2014/main" id="{AF331D63-F7FB-493D-9F93-B57DA8DFFDFA}"/>
                  </a:ext>
                </a:extLst>
              </p:cNvPr>
              <p:cNvSpPr>
                <a:spLocks/>
              </p:cNvSpPr>
              <p:nvPr/>
            </p:nvSpPr>
            <p:spPr bwMode="auto">
              <a:xfrm>
                <a:off x="7363395" y="5409964"/>
                <a:ext cx="71004" cy="52068"/>
              </a:xfrm>
              <a:custGeom>
                <a:avLst/>
                <a:gdLst>
                  <a:gd name="T0" fmla="*/ 0 w 23"/>
                  <a:gd name="T1" fmla="*/ 13 h 17"/>
                  <a:gd name="T2" fmla="*/ 1 w 23"/>
                  <a:gd name="T3" fmla="*/ 10 h 17"/>
                  <a:gd name="T4" fmla="*/ 6 w 23"/>
                  <a:gd name="T5" fmla="*/ 8 h 17"/>
                  <a:gd name="T6" fmla="*/ 11 w 23"/>
                  <a:gd name="T7" fmla="*/ 6 h 17"/>
                  <a:gd name="T8" fmla="*/ 19 w 23"/>
                  <a:gd name="T9" fmla="*/ 0 h 17"/>
                  <a:gd name="T10" fmla="*/ 16 w 23"/>
                  <a:gd name="T11" fmla="*/ 5 h 17"/>
                  <a:gd name="T12" fmla="*/ 12 w 23"/>
                  <a:gd name="T13" fmla="*/ 9 h 17"/>
                  <a:gd name="T14" fmla="*/ 16 w 23"/>
                  <a:gd name="T15" fmla="*/ 8 h 17"/>
                  <a:gd name="T16" fmla="*/ 21 w 23"/>
                  <a:gd name="T17" fmla="*/ 6 h 17"/>
                  <a:gd name="T18" fmla="*/ 23 w 23"/>
                  <a:gd name="T19" fmla="*/ 5 h 17"/>
                  <a:gd name="T20" fmla="*/ 20 w 23"/>
                  <a:gd name="T21" fmla="*/ 9 h 17"/>
                  <a:gd name="T22" fmla="*/ 13 w 23"/>
                  <a:gd name="T23" fmla="*/ 15 h 17"/>
                  <a:gd name="T24" fmla="*/ 0 w 23"/>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7">
                    <a:moveTo>
                      <a:pt x="0" y="13"/>
                    </a:moveTo>
                    <a:cubicBezTo>
                      <a:pt x="0" y="12"/>
                      <a:pt x="1" y="11"/>
                      <a:pt x="1" y="10"/>
                    </a:cubicBezTo>
                    <a:cubicBezTo>
                      <a:pt x="2" y="9"/>
                      <a:pt x="5" y="8"/>
                      <a:pt x="6" y="8"/>
                    </a:cubicBezTo>
                    <a:cubicBezTo>
                      <a:pt x="7" y="7"/>
                      <a:pt x="9" y="7"/>
                      <a:pt x="11" y="6"/>
                    </a:cubicBezTo>
                    <a:cubicBezTo>
                      <a:pt x="15" y="4"/>
                      <a:pt x="19" y="0"/>
                      <a:pt x="19" y="0"/>
                    </a:cubicBezTo>
                    <a:cubicBezTo>
                      <a:pt x="19" y="0"/>
                      <a:pt x="18" y="3"/>
                      <a:pt x="16" y="5"/>
                    </a:cubicBezTo>
                    <a:cubicBezTo>
                      <a:pt x="15" y="7"/>
                      <a:pt x="12" y="9"/>
                      <a:pt x="12" y="9"/>
                    </a:cubicBezTo>
                    <a:cubicBezTo>
                      <a:pt x="12" y="9"/>
                      <a:pt x="14" y="9"/>
                      <a:pt x="16" y="8"/>
                    </a:cubicBezTo>
                    <a:cubicBezTo>
                      <a:pt x="17" y="8"/>
                      <a:pt x="20" y="7"/>
                      <a:pt x="21" y="6"/>
                    </a:cubicBezTo>
                    <a:cubicBezTo>
                      <a:pt x="23" y="5"/>
                      <a:pt x="23" y="5"/>
                      <a:pt x="23" y="5"/>
                    </a:cubicBezTo>
                    <a:cubicBezTo>
                      <a:pt x="23" y="5"/>
                      <a:pt x="20" y="8"/>
                      <a:pt x="20" y="9"/>
                    </a:cubicBezTo>
                    <a:cubicBezTo>
                      <a:pt x="17" y="12"/>
                      <a:pt x="15" y="14"/>
                      <a:pt x="13" y="15"/>
                    </a:cubicBezTo>
                    <a:cubicBezTo>
                      <a:pt x="10" y="17"/>
                      <a:pt x="0" y="13"/>
                      <a:pt x="0" y="1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65">
                <a:extLst>
                  <a:ext uri="{FF2B5EF4-FFF2-40B4-BE49-F238E27FC236}">
                    <a16:creationId xmlns:a16="http://schemas.microsoft.com/office/drawing/2014/main" id="{86A2E0FC-285F-49B9-8DC8-F2BE4E44590E}"/>
                  </a:ext>
                </a:extLst>
              </p:cNvPr>
              <p:cNvSpPr>
                <a:spLocks/>
              </p:cNvSpPr>
              <p:nvPr/>
            </p:nvSpPr>
            <p:spPr bwMode="auto">
              <a:xfrm>
                <a:off x="7219811" y="5515680"/>
                <a:ext cx="58381" cy="61535"/>
              </a:xfrm>
              <a:custGeom>
                <a:avLst/>
                <a:gdLst>
                  <a:gd name="T0" fmla="*/ 19 w 19"/>
                  <a:gd name="T1" fmla="*/ 5 h 20"/>
                  <a:gd name="T2" fmla="*/ 18 w 19"/>
                  <a:gd name="T3" fmla="*/ 1 h 20"/>
                  <a:gd name="T4" fmla="*/ 16 w 19"/>
                  <a:gd name="T5" fmla="*/ 1 h 20"/>
                  <a:gd name="T6" fmla="*/ 13 w 19"/>
                  <a:gd name="T7" fmla="*/ 4 h 20"/>
                  <a:gd name="T8" fmla="*/ 9 w 19"/>
                  <a:gd name="T9" fmla="*/ 9 h 20"/>
                  <a:gd name="T10" fmla="*/ 3 w 19"/>
                  <a:gd name="T11" fmla="*/ 14 h 20"/>
                  <a:gd name="T12" fmla="*/ 0 w 19"/>
                  <a:gd name="T13" fmla="*/ 17 h 20"/>
                  <a:gd name="T14" fmla="*/ 3 w 19"/>
                  <a:gd name="T15" fmla="*/ 17 h 20"/>
                  <a:gd name="T16" fmla="*/ 7 w 19"/>
                  <a:gd name="T17" fmla="*/ 15 h 20"/>
                  <a:gd name="T18" fmla="*/ 10 w 19"/>
                  <a:gd name="T19" fmla="*/ 12 h 20"/>
                  <a:gd name="T20" fmla="*/ 9 w 19"/>
                  <a:gd name="T21" fmla="*/ 15 h 20"/>
                  <a:gd name="T22" fmla="*/ 7 w 19"/>
                  <a:gd name="T23" fmla="*/ 19 h 20"/>
                  <a:gd name="T24" fmla="*/ 5 w 19"/>
                  <a:gd name="T25" fmla="*/ 20 h 20"/>
                  <a:gd name="T26" fmla="*/ 8 w 19"/>
                  <a:gd name="T27" fmla="*/ 20 h 20"/>
                  <a:gd name="T28" fmla="*/ 13 w 19"/>
                  <a:gd name="T29" fmla="*/ 17 h 20"/>
                  <a:gd name="T30" fmla="*/ 17 w 19"/>
                  <a:gd name="T31" fmla="*/ 13 h 20"/>
                  <a:gd name="T32" fmla="*/ 19 w 19"/>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19" y="5"/>
                    </a:moveTo>
                    <a:cubicBezTo>
                      <a:pt x="19" y="3"/>
                      <a:pt x="18" y="1"/>
                      <a:pt x="18" y="1"/>
                    </a:cubicBezTo>
                    <a:cubicBezTo>
                      <a:pt x="18" y="1"/>
                      <a:pt x="17" y="0"/>
                      <a:pt x="16" y="1"/>
                    </a:cubicBezTo>
                    <a:cubicBezTo>
                      <a:pt x="15" y="1"/>
                      <a:pt x="14" y="2"/>
                      <a:pt x="13" y="4"/>
                    </a:cubicBezTo>
                    <a:cubicBezTo>
                      <a:pt x="12" y="5"/>
                      <a:pt x="10" y="7"/>
                      <a:pt x="9" y="9"/>
                    </a:cubicBezTo>
                    <a:cubicBezTo>
                      <a:pt x="8" y="10"/>
                      <a:pt x="4" y="13"/>
                      <a:pt x="3" y="14"/>
                    </a:cubicBezTo>
                    <a:cubicBezTo>
                      <a:pt x="1" y="16"/>
                      <a:pt x="0" y="17"/>
                      <a:pt x="0" y="17"/>
                    </a:cubicBezTo>
                    <a:cubicBezTo>
                      <a:pt x="0" y="17"/>
                      <a:pt x="2" y="17"/>
                      <a:pt x="3" y="17"/>
                    </a:cubicBezTo>
                    <a:cubicBezTo>
                      <a:pt x="4" y="16"/>
                      <a:pt x="5" y="16"/>
                      <a:pt x="7" y="15"/>
                    </a:cubicBezTo>
                    <a:cubicBezTo>
                      <a:pt x="8" y="14"/>
                      <a:pt x="10" y="12"/>
                      <a:pt x="10" y="12"/>
                    </a:cubicBezTo>
                    <a:cubicBezTo>
                      <a:pt x="10" y="12"/>
                      <a:pt x="10" y="14"/>
                      <a:pt x="9" y="15"/>
                    </a:cubicBezTo>
                    <a:cubicBezTo>
                      <a:pt x="9" y="17"/>
                      <a:pt x="8" y="18"/>
                      <a:pt x="7" y="19"/>
                    </a:cubicBezTo>
                    <a:cubicBezTo>
                      <a:pt x="6" y="19"/>
                      <a:pt x="5" y="20"/>
                      <a:pt x="5" y="20"/>
                    </a:cubicBezTo>
                    <a:cubicBezTo>
                      <a:pt x="5" y="20"/>
                      <a:pt x="7" y="20"/>
                      <a:pt x="8" y="20"/>
                    </a:cubicBezTo>
                    <a:cubicBezTo>
                      <a:pt x="9" y="19"/>
                      <a:pt x="11" y="19"/>
                      <a:pt x="13" y="17"/>
                    </a:cubicBezTo>
                    <a:cubicBezTo>
                      <a:pt x="14" y="16"/>
                      <a:pt x="17" y="14"/>
                      <a:pt x="17" y="13"/>
                    </a:cubicBezTo>
                    <a:cubicBezTo>
                      <a:pt x="18" y="13"/>
                      <a:pt x="19" y="8"/>
                      <a:pt x="19" y="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66">
                <a:extLst>
                  <a:ext uri="{FF2B5EF4-FFF2-40B4-BE49-F238E27FC236}">
                    <a16:creationId xmlns:a16="http://schemas.microsoft.com/office/drawing/2014/main" id="{49718712-30C0-4072-97AD-0DB14E51EFEB}"/>
                  </a:ext>
                </a:extLst>
              </p:cNvPr>
              <p:cNvSpPr>
                <a:spLocks/>
              </p:cNvSpPr>
              <p:nvPr/>
            </p:nvSpPr>
            <p:spPr bwMode="auto">
              <a:xfrm>
                <a:off x="7363395" y="5436788"/>
                <a:ext cx="26824" cy="31557"/>
              </a:xfrm>
              <a:custGeom>
                <a:avLst/>
                <a:gdLst>
                  <a:gd name="T0" fmla="*/ 8 w 9"/>
                  <a:gd name="T1" fmla="*/ 0 h 10"/>
                  <a:gd name="T2" fmla="*/ 1 w 9"/>
                  <a:gd name="T3" fmla="*/ 4 h 10"/>
                  <a:gd name="T4" fmla="*/ 0 w 9"/>
                  <a:gd name="T5" fmla="*/ 4 h 10"/>
                  <a:gd name="T6" fmla="*/ 5 w 9"/>
                  <a:gd name="T7" fmla="*/ 9 h 10"/>
                  <a:gd name="T8" fmla="*/ 9 w 9"/>
                  <a:gd name="T9" fmla="*/ 4 h 10"/>
                  <a:gd name="T10" fmla="*/ 8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8" y="0"/>
                    </a:moveTo>
                    <a:cubicBezTo>
                      <a:pt x="7" y="0"/>
                      <a:pt x="5" y="4"/>
                      <a:pt x="1" y="4"/>
                    </a:cubicBezTo>
                    <a:cubicBezTo>
                      <a:pt x="0" y="4"/>
                      <a:pt x="0" y="4"/>
                      <a:pt x="0" y="4"/>
                    </a:cubicBezTo>
                    <a:cubicBezTo>
                      <a:pt x="0" y="4"/>
                      <a:pt x="3" y="9"/>
                      <a:pt x="5" y="9"/>
                    </a:cubicBezTo>
                    <a:cubicBezTo>
                      <a:pt x="7" y="10"/>
                      <a:pt x="9" y="4"/>
                      <a:pt x="9" y="4"/>
                    </a:cubicBezTo>
                    <a:cubicBezTo>
                      <a:pt x="9" y="4"/>
                      <a:pt x="8" y="0"/>
                      <a:pt x="8" y="0"/>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67">
                <a:extLst>
                  <a:ext uri="{FF2B5EF4-FFF2-40B4-BE49-F238E27FC236}">
                    <a16:creationId xmlns:a16="http://schemas.microsoft.com/office/drawing/2014/main" id="{63FFA557-BF53-4F0F-94CA-C65E2DE55972}"/>
                  </a:ext>
                </a:extLst>
              </p:cNvPr>
              <p:cNvSpPr>
                <a:spLocks/>
              </p:cNvSpPr>
              <p:nvPr/>
            </p:nvSpPr>
            <p:spPr bwMode="auto">
              <a:xfrm>
                <a:off x="7257679" y="5515680"/>
                <a:ext cx="29980" cy="23667"/>
              </a:xfrm>
              <a:custGeom>
                <a:avLst/>
                <a:gdLst>
                  <a:gd name="T0" fmla="*/ 1 w 10"/>
                  <a:gd name="T1" fmla="*/ 7 h 8"/>
                  <a:gd name="T2" fmla="*/ 4 w 10"/>
                  <a:gd name="T3" fmla="*/ 3 h 8"/>
                  <a:gd name="T4" fmla="*/ 6 w 10"/>
                  <a:gd name="T5" fmla="*/ 1 h 8"/>
                  <a:gd name="T6" fmla="*/ 10 w 10"/>
                  <a:gd name="T7" fmla="*/ 6 h 8"/>
                  <a:gd name="T8" fmla="*/ 3 w 10"/>
                  <a:gd name="T9" fmla="*/ 8 h 8"/>
                  <a:gd name="T10" fmla="*/ 1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1" y="7"/>
                    </a:moveTo>
                    <a:cubicBezTo>
                      <a:pt x="0" y="7"/>
                      <a:pt x="3" y="4"/>
                      <a:pt x="4" y="3"/>
                    </a:cubicBezTo>
                    <a:cubicBezTo>
                      <a:pt x="5" y="3"/>
                      <a:pt x="6" y="2"/>
                      <a:pt x="6" y="1"/>
                    </a:cubicBezTo>
                    <a:cubicBezTo>
                      <a:pt x="5" y="0"/>
                      <a:pt x="9" y="5"/>
                      <a:pt x="10" y="6"/>
                    </a:cubicBezTo>
                    <a:cubicBezTo>
                      <a:pt x="10" y="8"/>
                      <a:pt x="3" y="8"/>
                      <a:pt x="3" y="8"/>
                    </a:cubicBezTo>
                    <a:lnTo>
                      <a:pt x="1"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68">
                <a:extLst>
                  <a:ext uri="{FF2B5EF4-FFF2-40B4-BE49-F238E27FC236}">
                    <a16:creationId xmlns:a16="http://schemas.microsoft.com/office/drawing/2014/main" id="{C6CF161B-AA75-4D18-AAED-A270D4C5B1E9}"/>
                  </a:ext>
                </a:extLst>
              </p:cNvPr>
              <p:cNvSpPr>
                <a:spLocks/>
              </p:cNvSpPr>
              <p:nvPr/>
            </p:nvSpPr>
            <p:spPr bwMode="auto">
              <a:xfrm>
                <a:off x="7260835" y="5436788"/>
                <a:ext cx="148317" cy="127805"/>
              </a:xfrm>
              <a:custGeom>
                <a:avLst/>
                <a:gdLst>
                  <a:gd name="T0" fmla="*/ 0 w 48"/>
                  <a:gd name="T1" fmla="*/ 32 h 41"/>
                  <a:gd name="T2" fmla="*/ 4 w 48"/>
                  <a:gd name="T3" fmla="*/ 40 h 41"/>
                  <a:gd name="T4" fmla="*/ 30 w 48"/>
                  <a:gd name="T5" fmla="*/ 31 h 41"/>
                  <a:gd name="T6" fmla="*/ 48 w 48"/>
                  <a:gd name="T7" fmla="*/ 7 h 41"/>
                  <a:gd name="T8" fmla="*/ 43 w 48"/>
                  <a:gd name="T9" fmla="*/ 0 h 41"/>
                  <a:gd name="T10" fmla="*/ 41 w 48"/>
                  <a:gd name="T11" fmla="*/ 0 h 41"/>
                  <a:gd name="T12" fmla="*/ 25 w 48"/>
                  <a:gd name="T13" fmla="*/ 23 h 41"/>
                  <a:gd name="T14" fmla="*/ 0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0" y="32"/>
                    </a:moveTo>
                    <a:cubicBezTo>
                      <a:pt x="0" y="32"/>
                      <a:pt x="3" y="39"/>
                      <a:pt x="4" y="40"/>
                    </a:cubicBezTo>
                    <a:cubicBezTo>
                      <a:pt x="5" y="41"/>
                      <a:pt x="18" y="39"/>
                      <a:pt x="30" y="31"/>
                    </a:cubicBezTo>
                    <a:cubicBezTo>
                      <a:pt x="40" y="25"/>
                      <a:pt x="45" y="16"/>
                      <a:pt x="48" y="7"/>
                    </a:cubicBezTo>
                    <a:cubicBezTo>
                      <a:pt x="48" y="6"/>
                      <a:pt x="45" y="1"/>
                      <a:pt x="43" y="0"/>
                    </a:cubicBezTo>
                    <a:cubicBezTo>
                      <a:pt x="42" y="0"/>
                      <a:pt x="41" y="0"/>
                      <a:pt x="41" y="0"/>
                    </a:cubicBezTo>
                    <a:cubicBezTo>
                      <a:pt x="41" y="0"/>
                      <a:pt x="37" y="15"/>
                      <a:pt x="25" y="23"/>
                    </a:cubicBezTo>
                    <a:cubicBezTo>
                      <a:pt x="13" y="31"/>
                      <a:pt x="0" y="32"/>
                      <a:pt x="0" y="32"/>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69">
                <a:extLst>
                  <a:ext uri="{FF2B5EF4-FFF2-40B4-BE49-F238E27FC236}">
                    <a16:creationId xmlns:a16="http://schemas.microsoft.com/office/drawing/2014/main" id="{BAD0353C-C206-420A-BBAA-C0FD2614FEAB}"/>
                  </a:ext>
                </a:extLst>
              </p:cNvPr>
              <p:cNvSpPr>
                <a:spLocks/>
              </p:cNvSpPr>
              <p:nvPr/>
            </p:nvSpPr>
            <p:spPr bwMode="auto">
              <a:xfrm>
                <a:off x="7271880" y="5542503"/>
                <a:ext cx="9467" cy="12623"/>
              </a:xfrm>
              <a:custGeom>
                <a:avLst/>
                <a:gdLst>
                  <a:gd name="T0" fmla="*/ 3 w 3"/>
                  <a:gd name="T1" fmla="*/ 3 h 4"/>
                  <a:gd name="T2" fmla="*/ 2 w 3"/>
                  <a:gd name="T3" fmla="*/ 3 h 4"/>
                  <a:gd name="T4" fmla="*/ 0 w 3"/>
                  <a:gd name="T5" fmla="*/ 2 h 4"/>
                  <a:gd name="T6" fmla="*/ 2 w 3"/>
                  <a:gd name="T7" fmla="*/ 0 h 4"/>
                  <a:gd name="T8" fmla="*/ 3 w 3"/>
                  <a:gd name="T9" fmla="*/ 1 h 4"/>
                  <a:gd name="T10" fmla="*/ 2 w 3"/>
                  <a:gd name="T11" fmla="*/ 1 h 4"/>
                  <a:gd name="T12" fmla="*/ 2 w 3"/>
                  <a:gd name="T13" fmla="*/ 0 h 4"/>
                  <a:gd name="T14" fmla="*/ 1 w 3"/>
                  <a:gd name="T15" fmla="*/ 2 h 4"/>
                  <a:gd name="T16" fmla="*/ 2 w 3"/>
                  <a:gd name="T17" fmla="*/ 3 h 4"/>
                  <a:gd name="T18" fmla="*/ 2 w 3"/>
                  <a:gd name="T19" fmla="*/ 3 h 4"/>
                  <a:gd name="T20" fmla="*/ 2 w 3"/>
                  <a:gd name="T21" fmla="*/ 2 h 4"/>
                  <a:gd name="T22" fmla="*/ 2 w 3"/>
                  <a:gd name="T23" fmla="*/ 2 h 4"/>
                  <a:gd name="T24" fmla="*/ 2 w 3"/>
                  <a:gd name="T25" fmla="*/ 1 h 4"/>
                  <a:gd name="T26" fmla="*/ 3 w 3"/>
                  <a:gd name="T27" fmla="*/ 1 h 4"/>
                  <a:gd name="T28" fmla="*/ 3 w 3"/>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3"/>
                    </a:moveTo>
                    <a:cubicBezTo>
                      <a:pt x="3" y="3"/>
                      <a:pt x="3" y="3"/>
                      <a:pt x="2" y="3"/>
                    </a:cubicBezTo>
                    <a:cubicBezTo>
                      <a:pt x="1" y="4"/>
                      <a:pt x="0" y="3"/>
                      <a:pt x="0" y="2"/>
                    </a:cubicBezTo>
                    <a:cubicBezTo>
                      <a:pt x="0" y="1"/>
                      <a:pt x="0" y="0"/>
                      <a:pt x="2" y="0"/>
                    </a:cubicBezTo>
                    <a:cubicBezTo>
                      <a:pt x="2" y="0"/>
                      <a:pt x="3" y="0"/>
                      <a:pt x="3" y="1"/>
                    </a:cubicBezTo>
                    <a:cubicBezTo>
                      <a:pt x="2" y="1"/>
                      <a:pt x="2" y="1"/>
                      <a:pt x="2" y="1"/>
                    </a:cubicBezTo>
                    <a:cubicBezTo>
                      <a:pt x="2" y="0"/>
                      <a:pt x="2" y="0"/>
                      <a:pt x="2" y="0"/>
                    </a:cubicBezTo>
                    <a:cubicBezTo>
                      <a:pt x="1" y="0"/>
                      <a:pt x="1" y="1"/>
                      <a:pt x="1" y="2"/>
                    </a:cubicBezTo>
                    <a:cubicBezTo>
                      <a:pt x="1" y="2"/>
                      <a:pt x="1" y="3"/>
                      <a:pt x="2" y="3"/>
                    </a:cubicBezTo>
                    <a:cubicBezTo>
                      <a:pt x="2" y="3"/>
                      <a:pt x="2" y="3"/>
                      <a:pt x="2" y="3"/>
                    </a:cubicBezTo>
                    <a:cubicBezTo>
                      <a:pt x="2" y="2"/>
                      <a:pt x="2" y="2"/>
                      <a:pt x="2" y="2"/>
                    </a:cubicBezTo>
                    <a:cubicBezTo>
                      <a:pt x="2" y="2"/>
                      <a:pt x="2" y="2"/>
                      <a:pt x="2" y="2"/>
                    </a:cubicBezTo>
                    <a:cubicBezTo>
                      <a:pt x="2" y="1"/>
                      <a:pt x="2" y="1"/>
                      <a:pt x="2" y="1"/>
                    </a:cubicBezTo>
                    <a:cubicBezTo>
                      <a:pt x="3" y="1"/>
                      <a:pt x="3" y="1"/>
                      <a:pt x="3" y="1"/>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70">
                <a:extLst>
                  <a:ext uri="{FF2B5EF4-FFF2-40B4-BE49-F238E27FC236}">
                    <a16:creationId xmlns:a16="http://schemas.microsoft.com/office/drawing/2014/main" id="{CE827C90-3260-41C0-9F9C-B05B08A1D041}"/>
                  </a:ext>
                </a:extLst>
              </p:cNvPr>
              <p:cNvSpPr>
                <a:spLocks noEditPoints="1"/>
              </p:cNvSpPr>
              <p:nvPr/>
            </p:nvSpPr>
            <p:spPr bwMode="auto">
              <a:xfrm>
                <a:off x="7281347" y="5539347"/>
                <a:ext cx="12623" cy="12623"/>
              </a:xfrm>
              <a:custGeom>
                <a:avLst/>
                <a:gdLst>
                  <a:gd name="T0" fmla="*/ 1 w 4"/>
                  <a:gd name="T1" fmla="*/ 2 h 4"/>
                  <a:gd name="T2" fmla="*/ 2 w 4"/>
                  <a:gd name="T3" fmla="*/ 0 h 4"/>
                  <a:gd name="T4" fmla="*/ 4 w 4"/>
                  <a:gd name="T5" fmla="*/ 2 h 4"/>
                  <a:gd name="T6" fmla="*/ 3 w 4"/>
                  <a:gd name="T7" fmla="*/ 4 h 4"/>
                  <a:gd name="T8" fmla="*/ 1 w 4"/>
                  <a:gd name="T9" fmla="*/ 2 h 4"/>
                  <a:gd name="T10" fmla="*/ 2 w 4"/>
                  <a:gd name="T11" fmla="*/ 4 h 4"/>
                  <a:gd name="T12" fmla="*/ 3 w 4"/>
                  <a:gd name="T13" fmla="*/ 2 h 4"/>
                  <a:gd name="T14" fmla="*/ 2 w 4"/>
                  <a:gd name="T15" fmla="*/ 1 h 4"/>
                  <a:gd name="T16" fmla="*/ 1 w 4"/>
                  <a:gd name="T17" fmla="*/ 2 h 4"/>
                  <a:gd name="T18" fmla="*/ 2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2"/>
                    </a:moveTo>
                    <a:cubicBezTo>
                      <a:pt x="0" y="1"/>
                      <a:pt x="1" y="0"/>
                      <a:pt x="2" y="0"/>
                    </a:cubicBezTo>
                    <a:cubicBezTo>
                      <a:pt x="3" y="0"/>
                      <a:pt x="3" y="1"/>
                      <a:pt x="4" y="2"/>
                    </a:cubicBezTo>
                    <a:cubicBezTo>
                      <a:pt x="4" y="3"/>
                      <a:pt x="4" y="4"/>
                      <a:pt x="3" y="4"/>
                    </a:cubicBezTo>
                    <a:cubicBezTo>
                      <a:pt x="1" y="4"/>
                      <a:pt x="1" y="3"/>
                      <a:pt x="1" y="2"/>
                    </a:cubicBezTo>
                    <a:close/>
                    <a:moveTo>
                      <a:pt x="2" y="4"/>
                    </a:moveTo>
                    <a:cubicBezTo>
                      <a:pt x="3" y="3"/>
                      <a:pt x="3" y="3"/>
                      <a:pt x="3" y="2"/>
                    </a:cubicBezTo>
                    <a:cubicBezTo>
                      <a:pt x="3" y="1"/>
                      <a:pt x="2" y="0"/>
                      <a:pt x="2" y="1"/>
                    </a:cubicBezTo>
                    <a:cubicBezTo>
                      <a:pt x="1" y="1"/>
                      <a:pt x="1" y="1"/>
                      <a:pt x="1" y="2"/>
                    </a:cubicBezTo>
                    <a:cubicBezTo>
                      <a:pt x="2" y="3"/>
                      <a:pt x="2" y="4"/>
                      <a:pt x="2"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1">
                <a:extLst>
                  <a:ext uri="{FF2B5EF4-FFF2-40B4-BE49-F238E27FC236}">
                    <a16:creationId xmlns:a16="http://schemas.microsoft.com/office/drawing/2014/main" id="{307BED59-12BD-4CB3-89F5-1A6A06372A4C}"/>
                  </a:ext>
                </a:extLst>
              </p:cNvPr>
              <p:cNvSpPr>
                <a:spLocks noEditPoints="1"/>
              </p:cNvSpPr>
              <p:nvPr/>
            </p:nvSpPr>
            <p:spPr bwMode="auto">
              <a:xfrm>
                <a:off x="7293969" y="5536191"/>
                <a:ext cx="9467" cy="12623"/>
              </a:xfrm>
              <a:custGeom>
                <a:avLst/>
                <a:gdLst>
                  <a:gd name="T0" fmla="*/ 0 w 3"/>
                  <a:gd name="T1" fmla="*/ 1 h 4"/>
                  <a:gd name="T2" fmla="*/ 1 w 3"/>
                  <a:gd name="T3" fmla="*/ 0 h 4"/>
                  <a:gd name="T4" fmla="*/ 3 w 3"/>
                  <a:gd name="T5" fmla="*/ 2 h 4"/>
                  <a:gd name="T6" fmla="*/ 2 w 3"/>
                  <a:gd name="T7" fmla="*/ 4 h 4"/>
                  <a:gd name="T8" fmla="*/ 1 w 3"/>
                  <a:gd name="T9" fmla="*/ 4 h 4"/>
                  <a:gd name="T10" fmla="*/ 0 w 3"/>
                  <a:gd name="T11" fmla="*/ 1 h 4"/>
                  <a:gd name="T12" fmla="*/ 1 w 3"/>
                  <a:gd name="T13" fmla="*/ 4 h 4"/>
                  <a:gd name="T14" fmla="*/ 2 w 3"/>
                  <a:gd name="T15" fmla="*/ 4 h 4"/>
                  <a:gd name="T16" fmla="*/ 2 w 3"/>
                  <a:gd name="T17" fmla="*/ 2 h 4"/>
                  <a:gd name="T18" fmla="*/ 1 w 3"/>
                  <a:gd name="T19" fmla="*/ 1 h 4"/>
                  <a:gd name="T20" fmla="*/ 1 w 3"/>
                  <a:gd name="T21" fmla="*/ 1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1"/>
                    </a:moveTo>
                    <a:cubicBezTo>
                      <a:pt x="1" y="0"/>
                      <a:pt x="1" y="0"/>
                      <a:pt x="1" y="0"/>
                    </a:cubicBezTo>
                    <a:cubicBezTo>
                      <a:pt x="2" y="0"/>
                      <a:pt x="2" y="0"/>
                      <a:pt x="3" y="2"/>
                    </a:cubicBezTo>
                    <a:cubicBezTo>
                      <a:pt x="3" y="3"/>
                      <a:pt x="3" y="4"/>
                      <a:pt x="2" y="4"/>
                    </a:cubicBezTo>
                    <a:cubicBezTo>
                      <a:pt x="1" y="4"/>
                      <a:pt x="1" y="4"/>
                      <a:pt x="1" y="4"/>
                    </a:cubicBezTo>
                    <a:lnTo>
                      <a:pt x="0" y="1"/>
                    </a:lnTo>
                    <a:close/>
                    <a:moveTo>
                      <a:pt x="1" y="4"/>
                    </a:moveTo>
                    <a:cubicBezTo>
                      <a:pt x="2" y="4"/>
                      <a:pt x="2" y="4"/>
                      <a:pt x="2" y="4"/>
                    </a:cubicBezTo>
                    <a:cubicBezTo>
                      <a:pt x="2" y="3"/>
                      <a:pt x="2" y="3"/>
                      <a:pt x="2" y="2"/>
                    </a:cubicBezTo>
                    <a:cubicBezTo>
                      <a:pt x="2" y="1"/>
                      <a:pt x="2" y="1"/>
                      <a:pt x="1" y="1"/>
                    </a:cubicBezTo>
                    <a:cubicBezTo>
                      <a:pt x="1" y="1"/>
                      <a:pt x="1" y="1"/>
                      <a:pt x="1" y="1"/>
                    </a:cubicBezTo>
                    <a:lnTo>
                      <a:pt x="1"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72">
                <a:extLst>
                  <a:ext uri="{FF2B5EF4-FFF2-40B4-BE49-F238E27FC236}">
                    <a16:creationId xmlns:a16="http://schemas.microsoft.com/office/drawing/2014/main" id="{3B1CA781-E675-4A6B-B96C-EF35597A88AD}"/>
                  </a:ext>
                </a:extLst>
              </p:cNvPr>
              <p:cNvSpPr>
                <a:spLocks noEditPoints="1"/>
              </p:cNvSpPr>
              <p:nvPr/>
            </p:nvSpPr>
            <p:spPr bwMode="auto">
              <a:xfrm>
                <a:off x="7306592" y="5533036"/>
                <a:ext cx="12623" cy="12623"/>
              </a:xfrm>
              <a:custGeom>
                <a:avLst/>
                <a:gdLst>
                  <a:gd name="T0" fmla="*/ 0 w 4"/>
                  <a:gd name="T1" fmla="*/ 0 h 4"/>
                  <a:gd name="T2" fmla="*/ 1 w 4"/>
                  <a:gd name="T3" fmla="*/ 0 h 4"/>
                  <a:gd name="T4" fmla="*/ 3 w 4"/>
                  <a:gd name="T5" fmla="*/ 0 h 4"/>
                  <a:gd name="T6" fmla="*/ 2 w 4"/>
                  <a:gd name="T7" fmla="*/ 1 h 4"/>
                  <a:gd name="T8" fmla="*/ 2 w 4"/>
                  <a:gd name="T9" fmla="*/ 1 h 4"/>
                  <a:gd name="T10" fmla="*/ 4 w 4"/>
                  <a:gd name="T11" fmla="*/ 2 h 4"/>
                  <a:gd name="T12" fmla="*/ 3 w 4"/>
                  <a:gd name="T13" fmla="*/ 3 h 4"/>
                  <a:gd name="T14" fmla="*/ 2 w 4"/>
                  <a:gd name="T15" fmla="*/ 4 h 4"/>
                  <a:gd name="T16" fmla="*/ 0 w 4"/>
                  <a:gd name="T17" fmla="*/ 0 h 4"/>
                  <a:gd name="T18" fmla="*/ 2 w 4"/>
                  <a:gd name="T19" fmla="*/ 3 h 4"/>
                  <a:gd name="T20" fmla="*/ 2 w 4"/>
                  <a:gd name="T21" fmla="*/ 3 h 4"/>
                  <a:gd name="T22" fmla="*/ 3 w 4"/>
                  <a:gd name="T23" fmla="*/ 2 h 4"/>
                  <a:gd name="T24" fmla="*/ 2 w 4"/>
                  <a:gd name="T25" fmla="*/ 2 h 4"/>
                  <a:gd name="T26" fmla="*/ 2 w 4"/>
                  <a:gd name="T27" fmla="*/ 2 h 4"/>
                  <a:gd name="T28" fmla="*/ 2 w 4"/>
                  <a:gd name="T29" fmla="*/ 3 h 4"/>
                  <a:gd name="T30" fmla="*/ 2 w 4"/>
                  <a:gd name="T31" fmla="*/ 1 h 4"/>
                  <a:gd name="T32" fmla="*/ 2 w 4"/>
                  <a:gd name="T33" fmla="*/ 1 h 4"/>
                  <a:gd name="T34" fmla="*/ 2 w 4"/>
                  <a:gd name="T35" fmla="*/ 1 h 4"/>
                  <a:gd name="T36" fmla="*/ 1 w 4"/>
                  <a:gd name="T37" fmla="*/ 0 h 4"/>
                  <a:gd name="T38" fmla="*/ 1 w 4"/>
                  <a:gd name="T39" fmla="*/ 0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cubicBezTo>
                      <a:pt x="1" y="0"/>
                      <a:pt x="1" y="0"/>
                      <a:pt x="1" y="0"/>
                    </a:cubicBezTo>
                    <a:cubicBezTo>
                      <a:pt x="2" y="0"/>
                      <a:pt x="2" y="0"/>
                      <a:pt x="3" y="0"/>
                    </a:cubicBezTo>
                    <a:cubicBezTo>
                      <a:pt x="3" y="1"/>
                      <a:pt x="3" y="1"/>
                      <a:pt x="2" y="1"/>
                    </a:cubicBezTo>
                    <a:cubicBezTo>
                      <a:pt x="2" y="1"/>
                      <a:pt x="2" y="1"/>
                      <a:pt x="2" y="1"/>
                    </a:cubicBezTo>
                    <a:cubicBezTo>
                      <a:pt x="3" y="1"/>
                      <a:pt x="3" y="1"/>
                      <a:pt x="4" y="2"/>
                    </a:cubicBezTo>
                    <a:cubicBezTo>
                      <a:pt x="4" y="3"/>
                      <a:pt x="3" y="3"/>
                      <a:pt x="3" y="3"/>
                    </a:cubicBezTo>
                    <a:cubicBezTo>
                      <a:pt x="2" y="4"/>
                      <a:pt x="2" y="4"/>
                      <a:pt x="2" y="4"/>
                    </a:cubicBezTo>
                    <a:lnTo>
                      <a:pt x="0" y="0"/>
                    </a:lnTo>
                    <a:close/>
                    <a:moveTo>
                      <a:pt x="2" y="3"/>
                    </a:moveTo>
                    <a:cubicBezTo>
                      <a:pt x="2" y="3"/>
                      <a:pt x="2" y="3"/>
                      <a:pt x="2" y="3"/>
                    </a:cubicBezTo>
                    <a:cubicBezTo>
                      <a:pt x="3" y="3"/>
                      <a:pt x="3" y="3"/>
                      <a:pt x="3" y="2"/>
                    </a:cubicBezTo>
                    <a:cubicBezTo>
                      <a:pt x="3" y="2"/>
                      <a:pt x="2" y="1"/>
                      <a:pt x="2" y="2"/>
                    </a:cubicBezTo>
                    <a:cubicBezTo>
                      <a:pt x="2" y="2"/>
                      <a:pt x="2" y="2"/>
                      <a:pt x="2" y="2"/>
                    </a:cubicBezTo>
                    <a:lnTo>
                      <a:pt x="2" y="3"/>
                    </a:lnTo>
                    <a:close/>
                    <a:moveTo>
                      <a:pt x="2" y="1"/>
                    </a:moveTo>
                    <a:cubicBezTo>
                      <a:pt x="2" y="1"/>
                      <a:pt x="2" y="1"/>
                      <a:pt x="2" y="1"/>
                    </a:cubicBezTo>
                    <a:cubicBezTo>
                      <a:pt x="2" y="1"/>
                      <a:pt x="2" y="1"/>
                      <a:pt x="2" y="1"/>
                    </a:cubicBezTo>
                    <a:cubicBezTo>
                      <a:pt x="2" y="0"/>
                      <a:pt x="2" y="0"/>
                      <a:pt x="1" y="0"/>
                    </a:cubicBezTo>
                    <a:cubicBezTo>
                      <a:pt x="1" y="0"/>
                      <a:pt x="1" y="0"/>
                      <a:pt x="1" y="0"/>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3">
                <a:extLst>
                  <a:ext uri="{FF2B5EF4-FFF2-40B4-BE49-F238E27FC236}">
                    <a16:creationId xmlns:a16="http://schemas.microsoft.com/office/drawing/2014/main" id="{9F805457-C87E-467F-BAAE-C5E17BF5CB22}"/>
                  </a:ext>
                </a:extLst>
              </p:cNvPr>
              <p:cNvSpPr>
                <a:spLocks/>
              </p:cNvSpPr>
              <p:nvPr/>
            </p:nvSpPr>
            <p:spPr bwMode="auto">
              <a:xfrm>
                <a:off x="7316059" y="5528303"/>
                <a:ext cx="12623" cy="11044"/>
              </a:xfrm>
              <a:custGeom>
                <a:avLst/>
                <a:gdLst>
                  <a:gd name="T0" fmla="*/ 0 w 8"/>
                  <a:gd name="T1" fmla="*/ 2 h 7"/>
                  <a:gd name="T2" fmla="*/ 4 w 8"/>
                  <a:gd name="T3" fmla="*/ 0 h 7"/>
                  <a:gd name="T4" fmla="*/ 4 w 8"/>
                  <a:gd name="T5" fmla="*/ 2 h 7"/>
                  <a:gd name="T6" fmla="*/ 2 w 8"/>
                  <a:gd name="T7" fmla="*/ 2 h 7"/>
                  <a:gd name="T8" fmla="*/ 2 w 8"/>
                  <a:gd name="T9" fmla="*/ 3 h 7"/>
                  <a:gd name="T10" fmla="*/ 6 w 8"/>
                  <a:gd name="T11" fmla="*/ 3 h 7"/>
                  <a:gd name="T12" fmla="*/ 6 w 8"/>
                  <a:gd name="T13" fmla="*/ 3 h 7"/>
                  <a:gd name="T14" fmla="*/ 4 w 8"/>
                  <a:gd name="T15" fmla="*/ 5 h 7"/>
                  <a:gd name="T16" fmla="*/ 4 w 8"/>
                  <a:gd name="T17" fmla="*/ 7 h 7"/>
                  <a:gd name="T18" fmla="*/ 8 w 8"/>
                  <a:gd name="T19" fmla="*/ 5 h 7"/>
                  <a:gd name="T20" fmla="*/ 8 w 8"/>
                  <a:gd name="T21" fmla="*/ 5 h 7"/>
                  <a:gd name="T22" fmla="*/ 4 w 8"/>
                  <a:gd name="T23" fmla="*/ 7 h 7"/>
                  <a:gd name="T24" fmla="*/ 0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2"/>
                    </a:moveTo>
                    <a:lnTo>
                      <a:pt x="4" y="0"/>
                    </a:lnTo>
                    <a:lnTo>
                      <a:pt x="4" y="2"/>
                    </a:lnTo>
                    <a:lnTo>
                      <a:pt x="2" y="2"/>
                    </a:lnTo>
                    <a:lnTo>
                      <a:pt x="2" y="3"/>
                    </a:lnTo>
                    <a:lnTo>
                      <a:pt x="6" y="3"/>
                    </a:lnTo>
                    <a:lnTo>
                      <a:pt x="6" y="3"/>
                    </a:lnTo>
                    <a:lnTo>
                      <a:pt x="4" y="5"/>
                    </a:lnTo>
                    <a:lnTo>
                      <a:pt x="4" y="7"/>
                    </a:lnTo>
                    <a:lnTo>
                      <a:pt x="8" y="5"/>
                    </a:lnTo>
                    <a:lnTo>
                      <a:pt x="8" y="5"/>
                    </a:lnTo>
                    <a:lnTo>
                      <a:pt x="4" y="7"/>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74">
                <a:extLst>
                  <a:ext uri="{FF2B5EF4-FFF2-40B4-BE49-F238E27FC236}">
                    <a16:creationId xmlns:a16="http://schemas.microsoft.com/office/drawing/2014/main" id="{ABB6DB68-7DB4-40CA-97AE-E436F270C79D}"/>
                  </a:ext>
                </a:extLst>
              </p:cNvPr>
              <p:cNvSpPr>
                <a:spLocks/>
              </p:cNvSpPr>
              <p:nvPr/>
            </p:nvSpPr>
            <p:spPr bwMode="auto">
              <a:xfrm>
                <a:off x="7328682" y="5518835"/>
                <a:ext cx="15778" cy="14200"/>
              </a:xfrm>
              <a:custGeom>
                <a:avLst/>
                <a:gdLst>
                  <a:gd name="T0" fmla="*/ 0 w 10"/>
                  <a:gd name="T1" fmla="*/ 4 h 9"/>
                  <a:gd name="T2" fmla="*/ 2 w 10"/>
                  <a:gd name="T3" fmla="*/ 4 h 9"/>
                  <a:gd name="T4" fmla="*/ 6 w 10"/>
                  <a:gd name="T5" fmla="*/ 8 h 9"/>
                  <a:gd name="T6" fmla="*/ 6 w 10"/>
                  <a:gd name="T7" fmla="*/ 8 h 9"/>
                  <a:gd name="T8" fmla="*/ 6 w 10"/>
                  <a:gd name="T9" fmla="*/ 2 h 9"/>
                  <a:gd name="T10" fmla="*/ 6 w 10"/>
                  <a:gd name="T11" fmla="*/ 0 h 9"/>
                  <a:gd name="T12" fmla="*/ 10 w 10"/>
                  <a:gd name="T13" fmla="*/ 6 h 9"/>
                  <a:gd name="T14" fmla="*/ 10 w 10"/>
                  <a:gd name="T15" fmla="*/ 8 h 9"/>
                  <a:gd name="T16" fmla="*/ 6 w 10"/>
                  <a:gd name="T17" fmla="*/ 2 h 9"/>
                  <a:gd name="T18" fmla="*/ 6 w 10"/>
                  <a:gd name="T19" fmla="*/ 2 h 9"/>
                  <a:gd name="T20" fmla="*/ 8 w 10"/>
                  <a:gd name="T21" fmla="*/ 8 h 9"/>
                  <a:gd name="T22" fmla="*/ 6 w 10"/>
                  <a:gd name="T23" fmla="*/ 9 h 9"/>
                  <a:gd name="T24" fmla="*/ 2 w 10"/>
                  <a:gd name="T25" fmla="*/ 4 h 9"/>
                  <a:gd name="T26" fmla="*/ 2 w 10"/>
                  <a:gd name="T27" fmla="*/ 4 h 9"/>
                  <a:gd name="T28" fmla="*/ 4 w 10"/>
                  <a:gd name="T29" fmla="*/ 9 h 9"/>
                  <a:gd name="T30" fmla="*/ 4 w 10"/>
                  <a:gd name="T31" fmla="*/ 9 h 9"/>
                  <a:gd name="T32" fmla="*/ 0 w 10"/>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0" y="4"/>
                    </a:moveTo>
                    <a:lnTo>
                      <a:pt x="2" y="4"/>
                    </a:lnTo>
                    <a:lnTo>
                      <a:pt x="6" y="8"/>
                    </a:lnTo>
                    <a:lnTo>
                      <a:pt x="6" y="8"/>
                    </a:lnTo>
                    <a:lnTo>
                      <a:pt x="6" y="2"/>
                    </a:lnTo>
                    <a:lnTo>
                      <a:pt x="6" y="0"/>
                    </a:lnTo>
                    <a:lnTo>
                      <a:pt x="10" y="6"/>
                    </a:lnTo>
                    <a:lnTo>
                      <a:pt x="10" y="8"/>
                    </a:lnTo>
                    <a:lnTo>
                      <a:pt x="6" y="2"/>
                    </a:lnTo>
                    <a:lnTo>
                      <a:pt x="6" y="2"/>
                    </a:lnTo>
                    <a:lnTo>
                      <a:pt x="8" y="8"/>
                    </a:lnTo>
                    <a:lnTo>
                      <a:pt x="6" y="9"/>
                    </a:lnTo>
                    <a:lnTo>
                      <a:pt x="2" y="4"/>
                    </a:lnTo>
                    <a:lnTo>
                      <a:pt x="2" y="4"/>
                    </a:lnTo>
                    <a:lnTo>
                      <a:pt x="4" y="9"/>
                    </a:lnTo>
                    <a:lnTo>
                      <a:pt x="4" y="9"/>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75">
                <a:extLst>
                  <a:ext uri="{FF2B5EF4-FFF2-40B4-BE49-F238E27FC236}">
                    <a16:creationId xmlns:a16="http://schemas.microsoft.com/office/drawing/2014/main" id="{14E93DF3-32AA-4940-8868-3E00AB306C92}"/>
                  </a:ext>
                </a:extLst>
              </p:cNvPr>
              <p:cNvSpPr>
                <a:spLocks/>
              </p:cNvSpPr>
              <p:nvPr/>
            </p:nvSpPr>
            <p:spPr bwMode="auto">
              <a:xfrm>
                <a:off x="7341305" y="5512524"/>
                <a:ext cx="9467" cy="12623"/>
              </a:xfrm>
              <a:custGeom>
                <a:avLst/>
                <a:gdLst>
                  <a:gd name="T0" fmla="*/ 4 w 6"/>
                  <a:gd name="T1" fmla="*/ 6 h 8"/>
                  <a:gd name="T2" fmla="*/ 0 w 6"/>
                  <a:gd name="T3" fmla="*/ 4 h 8"/>
                  <a:gd name="T4" fmla="*/ 0 w 6"/>
                  <a:gd name="T5" fmla="*/ 4 h 8"/>
                  <a:gd name="T6" fmla="*/ 4 w 6"/>
                  <a:gd name="T7" fmla="*/ 4 h 8"/>
                  <a:gd name="T8" fmla="*/ 2 w 6"/>
                  <a:gd name="T9" fmla="*/ 2 h 8"/>
                  <a:gd name="T10" fmla="*/ 4 w 6"/>
                  <a:gd name="T11" fmla="*/ 0 h 8"/>
                  <a:gd name="T12" fmla="*/ 4 w 6"/>
                  <a:gd name="T13" fmla="*/ 6 h 8"/>
                  <a:gd name="T14" fmla="*/ 6 w 6"/>
                  <a:gd name="T15" fmla="*/ 8 h 8"/>
                  <a:gd name="T16" fmla="*/ 6 w 6"/>
                  <a:gd name="T17" fmla="*/ 8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0" y="4"/>
                    </a:lnTo>
                    <a:lnTo>
                      <a:pt x="0" y="4"/>
                    </a:lnTo>
                    <a:lnTo>
                      <a:pt x="4" y="4"/>
                    </a:lnTo>
                    <a:lnTo>
                      <a:pt x="2" y="2"/>
                    </a:lnTo>
                    <a:lnTo>
                      <a:pt x="4" y="0"/>
                    </a:lnTo>
                    <a:lnTo>
                      <a:pt x="4" y="6"/>
                    </a:lnTo>
                    <a:lnTo>
                      <a:pt x="6" y="8"/>
                    </a:lnTo>
                    <a:lnTo>
                      <a:pt x="6" y="8"/>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76">
                <a:extLst>
                  <a:ext uri="{FF2B5EF4-FFF2-40B4-BE49-F238E27FC236}">
                    <a16:creationId xmlns:a16="http://schemas.microsoft.com/office/drawing/2014/main" id="{405691DA-A21A-4A6F-9A66-FE7AC2132AF7}"/>
                  </a:ext>
                </a:extLst>
              </p:cNvPr>
              <p:cNvSpPr>
                <a:spLocks/>
              </p:cNvSpPr>
              <p:nvPr/>
            </p:nvSpPr>
            <p:spPr bwMode="auto">
              <a:xfrm>
                <a:off x="7350772" y="5506213"/>
                <a:ext cx="12623" cy="12623"/>
              </a:xfrm>
              <a:custGeom>
                <a:avLst/>
                <a:gdLst>
                  <a:gd name="T0" fmla="*/ 2 w 4"/>
                  <a:gd name="T1" fmla="*/ 0 h 4"/>
                  <a:gd name="T2" fmla="*/ 1 w 4"/>
                  <a:gd name="T3" fmla="*/ 1 h 4"/>
                  <a:gd name="T4" fmla="*/ 1 w 4"/>
                  <a:gd name="T5" fmla="*/ 1 h 4"/>
                  <a:gd name="T6" fmla="*/ 4 w 4"/>
                  <a:gd name="T7" fmla="*/ 2 h 4"/>
                  <a:gd name="T8" fmla="*/ 4 w 4"/>
                  <a:gd name="T9" fmla="*/ 3 h 4"/>
                  <a:gd name="T10" fmla="*/ 3 w 4"/>
                  <a:gd name="T11" fmla="*/ 4 h 4"/>
                  <a:gd name="T12" fmla="*/ 2 w 4"/>
                  <a:gd name="T13" fmla="*/ 4 h 4"/>
                  <a:gd name="T14" fmla="*/ 3 w 4"/>
                  <a:gd name="T15" fmla="*/ 3 h 4"/>
                  <a:gd name="T16" fmla="*/ 3 w 4"/>
                  <a:gd name="T17" fmla="*/ 2 h 4"/>
                  <a:gd name="T18" fmla="*/ 1 w 4"/>
                  <a:gd name="T19" fmla="*/ 2 h 4"/>
                  <a:gd name="T20" fmla="*/ 1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cubicBezTo>
                      <a:pt x="2" y="0"/>
                      <a:pt x="2" y="1"/>
                      <a:pt x="1" y="1"/>
                    </a:cubicBezTo>
                    <a:cubicBezTo>
                      <a:pt x="1" y="1"/>
                      <a:pt x="1" y="1"/>
                      <a:pt x="1" y="1"/>
                    </a:cubicBezTo>
                    <a:cubicBezTo>
                      <a:pt x="2" y="2"/>
                      <a:pt x="3" y="1"/>
                      <a:pt x="4" y="2"/>
                    </a:cubicBezTo>
                    <a:cubicBezTo>
                      <a:pt x="4" y="2"/>
                      <a:pt x="4" y="3"/>
                      <a:pt x="4" y="3"/>
                    </a:cubicBezTo>
                    <a:cubicBezTo>
                      <a:pt x="3" y="4"/>
                      <a:pt x="3" y="4"/>
                      <a:pt x="3" y="4"/>
                    </a:cubicBezTo>
                    <a:cubicBezTo>
                      <a:pt x="2" y="4"/>
                      <a:pt x="2" y="4"/>
                      <a:pt x="2" y="4"/>
                    </a:cubicBezTo>
                    <a:cubicBezTo>
                      <a:pt x="3" y="3"/>
                      <a:pt x="3" y="3"/>
                      <a:pt x="3" y="3"/>
                    </a:cubicBezTo>
                    <a:cubicBezTo>
                      <a:pt x="3" y="3"/>
                      <a:pt x="4" y="3"/>
                      <a:pt x="3" y="2"/>
                    </a:cubicBezTo>
                    <a:cubicBezTo>
                      <a:pt x="3" y="2"/>
                      <a:pt x="2" y="3"/>
                      <a:pt x="1" y="2"/>
                    </a:cubicBezTo>
                    <a:cubicBezTo>
                      <a:pt x="0" y="2"/>
                      <a:pt x="1" y="1"/>
                      <a:pt x="1" y="0"/>
                    </a:cubicBezTo>
                    <a:cubicBezTo>
                      <a:pt x="1" y="0"/>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77">
                <a:extLst>
                  <a:ext uri="{FF2B5EF4-FFF2-40B4-BE49-F238E27FC236}">
                    <a16:creationId xmlns:a16="http://schemas.microsoft.com/office/drawing/2014/main" id="{6F92262C-5F3F-45ED-BDC7-BE351E58227D}"/>
                  </a:ext>
                </a:extLst>
              </p:cNvPr>
              <p:cNvSpPr>
                <a:spLocks/>
              </p:cNvSpPr>
              <p:nvPr/>
            </p:nvSpPr>
            <p:spPr bwMode="auto">
              <a:xfrm>
                <a:off x="7357083" y="5499901"/>
                <a:ext cx="12623" cy="12623"/>
              </a:xfrm>
              <a:custGeom>
                <a:avLst/>
                <a:gdLst>
                  <a:gd name="T0" fmla="*/ 2 w 8"/>
                  <a:gd name="T1" fmla="*/ 2 h 8"/>
                  <a:gd name="T2" fmla="*/ 0 w 8"/>
                  <a:gd name="T3" fmla="*/ 4 h 8"/>
                  <a:gd name="T4" fmla="*/ 0 w 8"/>
                  <a:gd name="T5" fmla="*/ 4 h 8"/>
                  <a:gd name="T6" fmla="*/ 4 w 8"/>
                  <a:gd name="T7" fmla="*/ 0 h 8"/>
                  <a:gd name="T8" fmla="*/ 4 w 8"/>
                  <a:gd name="T9" fmla="*/ 0 h 8"/>
                  <a:gd name="T10" fmla="*/ 4 w 8"/>
                  <a:gd name="T11" fmla="*/ 2 h 8"/>
                  <a:gd name="T12" fmla="*/ 8 w 8"/>
                  <a:gd name="T13" fmla="*/ 6 h 8"/>
                  <a:gd name="T14" fmla="*/ 6 w 8"/>
                  <a:gd name="T15" fmla="*/ 8 h 8"/>
                  <a:gd name="T16" fmla="*/ 2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2" y="2"/>
                    </a:moveTo>
                    <a:lnTo>
                      <a:pt x="0" y="4"/>
                    </a:lnTo>
                    <a:lnTo>
                      <a:pt x="0" y="4"/>
                    </a:lnTo>
                    <a:lnTo>
                      <a:pt x="4" y="0"/>
                    </a:lnTo>
                    <a:lnTo>
                      <a:pt x="4" y="0"/>
                    </a:lnTo>
                    <a:lnTo>
                      <a:pt x="4" y="2"/>
                    </a:lnTo>
                    <a:lnTo>
                      <a:pt x="8" y="6"/>
                    </a:lnTo>
                    <a:lnTo>
                      <a:pt x="6" y="8"/>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78">
                <a:extLst>
                  <a:ext uri="{FF2B5EF4-FFF2-40B4-BE49-F238E27FC236}">
                    <a16:creationId xmlns:a16="http://schemas.microsoft.com/office/drawing/2014/main" id="{069D9175-36EC-4B74-8BA0-02ABBD2F48F0}"/>
                  </a:ext>
                </a:extLst>
              </p:cNvPr>
              <p:cNvSpPr>
                <a:spLocks noEditPoints="1"/>
              </p:cNvSpPr>
              <p:nvPr/>
            </p:nvSpPr>
            <p:spPr bwMode="auto">
              <a:xfrm>
                <a:off x="7363395" y="5493590"/>
                <a:ext cx="14201" cy="12623"/>
              </a:xfrm>
              <a:custGeom>
                <a:avLst/>
                <a:gdLst>
                  <a:gd name="T0" fmla="*/ 0 w 5"/>
                  <a:gd name="T1" fmla="*/ 2 h 4"/>
                  <a:gd name="T2" fmla="*/ 1 w 5"/>
                  <a:gd name="T3" fmla="*/ 1 h 4"/>
                  <a:gd name="T4" fmla="*/ 3 w 5"/>
                  <a:gd name="T5" fmla="*/ 1 h 4"/>
                  <a:gd name="T6" fmla="*/ 3 w 5"/>
                  <a:gd name="T7" fmla="*/ 2 h 4"/>
                  <a:gd name="T8" fmla="*/ 3 w 5"/>
                  <a:gd name="T9" fmla="*/ 2 h 4"/>
                  <a:gd name="T10" fmla="*/ 4 w 5"/>
                  <a:gd name="T11" fmla="*/ 2 h 4"/>
                  <a:gd name="T12" fmla="*/ 5 w 5"/>
                  <a:gd name="T13" fmla="*/ 2 h 4"/>
                  <a:gd name="T14" fmla="*/ 4 w 5"/>
                  <a:gd name="T15" fmla="*/ 3 h 4"/>
                  <a:gd name="T16" fmla="*/ 4 w 5"/>
                  <a:gd name="T17" fmla="*/ 2 h 4"/>
                  <a:gd name="T18" fmla="*/ 2 w 5"/>
                  <a:gd name="T19" fmla="*/ 2 h 4"/>
                  <a:gd name="T20" fmla="*/ 2 w 5"/>
                  <a:gd name="T21" fmla="*/ 3 h 4"/>
                  <a:gd name="T22" fmla="*/ 3 w 5"/>
                  <a:gd name="T23" fmla="*/ 4 h 4"/>
                  <a:gd name="T24" fmla="*/ 3 w 5"/>
                  <a:gd name="T25" fmla="*/ 4 h 4"/>
                  <a:gd name="T26" fmla="*/ 0 w 5"/>
                  <a:gd name="T27" fmla="*/ 2 h 4"/>
                  <a:gd name="T28" fmla="*/ 2 w 5"/>
                  <a:gd name="T29" fmla="*/ 2 h 4"/>
                  <a:gd name="T30" fmla="*/ 2 w 5"/>
                  <a:gd name="T31" fmla="*/ 2 h 4"/>
                  <a:gd name="T32" fmla="*/ 2 w 5"/>
                  <a:gd name="T33" fmla="*/ 1 h 4"/>
                  <a:gd name="T34" fmla="*/ 1 w 5"/>
                  <a:gd name="T35" fmla="*/ 1 h 4"/>
                  <a:gd name="T36" fmla="*/ 1 w 5"/>
                  <a:gd name="T37" fmla="*/ 1 h 4"/>
                  <a:gd name="T38" fmla="*/ 2 w 5"/>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2"/>
                    </a:moveTo>
                    <a:cubicBezTo>
                      <a:pt x="1" y="1"/>
                      <a:pt x="1" y="1"/>
                      <a:pt x="1" y="1"/>
                    </a:cubicBezTo>
                    <a:cubicBezTo>
                      <a:pt x="1" y="0"/>
                      <a:pt x="2" y="0"/>
                      <a:pt x="3" y="1"/>
                    </a:cubicBezTo>
                    <a:cubicBezTo>
                      <a:pt x="3" y="1"/>
                      <a:pt x="3" y="1"/>
                      <a:pt x="3" y="2"/>
                    </a:cubicBezTo>
                    <a:cubicBezTo>
                      <a:pt x="3" y="2"/>
                      <a:pt x="3" y="2"/>
                      <a:pt x="3" y="2"/>
                    </a:cubicBezTo>
                    <a:cubicBezTo>
                      <a:pt x="3" y="1"/>
                      <a:pt x="3" y="2"/>
                      <a:pt x="4" y="2"/>
                    </a:cubicBezTo>
                    <a:cubicBezTo>
                      <a:pt x="5" y="2"/>
                      <a:pt x="5" y="2"/>
                      <a:pt x="5" y="2"/>
                    </a:cubicBezTo>
                    <a:cubicBezTo>
                      <a:pt x="4" y="3"/>
                      <a:pt x="4" y="3"/>
                      <a:pt x="4" y="3"/>
                    </a:cubicBezTo>
                    <a:cubicBezTo>
                      <a:pt x="4" y="2"/>
                      <a:pt x="4" y="2"/>
                      <a:pt x="4" y="2"/>
                    </a:cubicBezTo>
                    <a:cubicBezTo>
                      <a:pt x="3" y="2"/>
                      <a:pt x="3" y="2"/>
                      <a:pt x="2" y="2"/>
                    </a:cubicBezTo>
                    <a:cubicBezTo>
                      <a:pt x="2" y="3"/>
                      <a:pt x="2" y="3"/>
                      <a:pt x="2" y="3"/>
                    </a:cubicBezTo>
                    <a:cubicBezTo>
                      <a:pt x="3" y="4"/>
                      <a:pt x="3" y="4"/>
                      <a:pt x="3" y="4"/>
                    </a:cubicBezTo>
                    <a:cubicBezTo>
                      <a:pt x="3" y="4"/>
                      <a:pt x="3" y="4"/>
                      <a:pt x="3" y="4"/>
                    </a:cubicBezTo>
                    <a:lnTo>
                      <a:pt x="0" y="2"/>
                    </a:lnTo>
                    <a:close/>
                    <a:moveTo>
                      <a:pt x="2" y="2"/>
                    </a:moveTo>
                    <a:cubicBezTo>
                      <a:pt x="2" y="2"/>
                      <a:pt x="2" y="2"/>
                      <a:pt x="2" y="2"/>
                    </a:cubicBezTo>
                    <a:cubicBezTo>
                      <a:pt x="2" y="2"/>
                      <a:pt x="2" y="1"/>
                      <a:pt x="2" y="1"/>
                    </a:cubicBezTo>
                    <a:cubicBezTo>
                      <a:pt x="2" y="1"/>
                      <a:pt x="1" y="1"/>
                      <a:pt x="1" y="1"/>
                    </a:cubicBezTo>
                    <a:cubicBezTo>
                      <a:pt x="1" y="1"/>
                      <a:pt x="1" y="1"/>
                      <a:pt x="1"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79">
                <a:extLst>
                  <a:ext uri="{FF2B5EF4-FFF2-40B4-BE49-F238E27FC236}">
                    <a16:creationId xmlns:a16="http://schemas.microsoft.com/office/drawing/2014/main" id="{CAEBE2B4-BE1F-4AB6-990E-C90FD8F55EC5}"/>
                  </a:ext>
                </a:extLst>
              </p:cNvPr>
              <p:cNvSpPr>
                <a:spLocks/>
              </p:cNvSpPr>
              <p:nvPr/>
            </p:nvSpPr>
            <p:spPr bwMode="auto">
              <a:xfrm>
                <a:off x="7369706" y="5487279"/>
                <a:ext cx="11045" cy="12623"/>
              </a:xfrm>
              <a:custGeom>
                <a:avLst/>
                <a:gdLst>
                  <a:gd name="T0" fmla="*/ 0 w 7"/>
                  <a:gd name="T1" fmla="*/ 2 h 8"/>
                  <a:gd name="T2" fmla="*/ 3 w 7"/>
                  <a:gd name="T3" fmla="*/ 0 h 8"/>
                  <a:gd name="T4" fmla="*/ 3 w 7"/>
                  <a:gd name="T5" fmla="*/ 0 h 8"/>
                  <a:gd name="T6" fmla="*/ 1 w 7"/>
                  <a:gd name="T7" fmla="*/ 2 h 8"/>
                  <a:gd name="T8" fmla="*/ 3 w 7"/>
                  <a:gd name="T9" fmla="*/ 4 h 8"/>
                  <a:gd name="T10" fmla="*/ 5 w 7"/>
                  <a:gd name="T11" fmla="*/ 2 h 8"/>
                  <a:gd name="T12" fmla="*/ 5 w 7"/>
                  <a:gd name="T13" fmla="*/ 2 h 8"/>
                  <a:gd name="T14" fmla="*/ 3 w 7"/>
                  <a:gd name="T15" fmla="*/ 4 h 8"/>
                  <a:gd name="T16" fmla="*/ 5 w 7"/>
                  <a:gd name="T17" fmla="*/ 6 h 8"/>
                  <a:gd name="T18" fmla="*/ 7 w 7"/>
                  <a:gd name="T19" fmla="*/ 4 h 8"/>
                  <a:gd name="T20" fmla="*/ 7 w 7"/>
                  <a:gd name="T21" fmla="*/ 4 h 8"/>
                  <a:gd name="T22" fmla="*/ 5 w 7"/>
                  <a:gd name="T23" fmla="*/ 8 h 8"/>
                  <a:gd name="T24" fmla="*/ 0 w 7"/>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0" y="2"/>
                    </a:moveTo>
                    <a:lnTo>
                      <a:pt x="3" y="0"/>
                    </a:lnTo>
                    <a:lnTo>
                      <a:pt x="3" y="0"/>
                    </a:lnTo>
                    <a:lnTo>
                      <a:pt x="1" y="2"/>
                    </a:lnTo>
                    <a:lnTo>
                      <a:pt x="3" y="4"/>
                    </a:lnTo>
                    <a:lnTo>
                      <a:pt x="5" y="2"/>
                    </a:lnTo>
                    <a:lnTo>
                      <a:pt x="5" y="2"/>
                    </a:lnTo>
                    <a:lnTo>
                      <a:pt x="3" y="4"/>
                    </a:lnTo>
                    <a:lnTo>
                      <a:pt x="5" y="6"/>
                    </a:lnTo>
                    <a:lnTo>
                      <a:pt x="7" y="4"/>
                    </a:lnTo>
                    <a:lnTo>
                      <a:pt x="7" y="4"/>
                    </a:lnTo>
                    <a:lnTo>
                      <a:pt x="5" y="8"/>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80">
                <a:extLst>
                  <a:ext uri="{FF2B5EF4-FFF2-40B4-BE49-F238E27FC236}">
                    <a16:creationId xmlns:a16="http://schemas.microsoft.com/office/drawing/2014/main" id="{E3DBF517-B785-43A1-A3EF-F01EF11EE5CB}"/>
                  </a:ext>
                </a:extLst>
              </p:cNvPr>
              <p:cNvSpPr>
                <a:spLocks/>
              </p:cNvSpPr>
              <p:nvPr/>
            </p:nvSpPr>
            <p:spPr bwMode="auto">
              <a:xfrm>
                <a:off x="7374440" y="5477812"/>
                <a:ext cx="12623" cy="12623"/>
              </a:xfrm>
              <a:custGeom>
                <a:avLst/>
                <a:gdLst>
                  <a:gd name="T0" fmla="*/ 0 w 8"/>
                  <a:gd name="T1" fmla="*/ 4 h 8"/>
                  <a:gd name="T2" fmla="*/ 0 w 8"/>
                  <a:gd name="T3" fmla="*/ 4 h 8"/>
                  <a:gd name="T4" fmla="*/ 6 w 8"/>
                  <a:gd name="T5" fmla="*/ 4 h 8"/>
                  <a:gd name="T6" fmla="*/ 6 w 8"/>
                  <a:gd name="T7" fmla="*/ 4 h 8"/>
                  <a:gd name="T8" fmla="*/ 2 w 8"/>
                  <a:gd name="T9" fmla="*/ 2 h 8"/>
                  <a:gd name="T10" fmla="*/ 2 w 8"/>
                  <a:gd name="T11" fmla="*/ 0 h 8"/>
                  <a:gd name="T12" fmla="*/ 8 w 8"/>
                  <a:gd name="T13" fmla="*/ 4 h 8"/>
                  <a:gd name="T14" fmla="*/ 8 w 8"/>
                  <a:gd name="T15" fmla="*/ 6 h 8"/>
                  <a:gd name="T16" fmla="*/ 2 w 8"/>
                  <a:gd name="T17" fmla="*/ 4 h 8"/>
                  <a:gd name="T18" fmla="*/ 2 w 8"/>
                  <a:gd name="T19" fmla="*/ 4 h 8"/>
                  <a:gd name="T20" fmla="*/ 6 w 8"/>
                  <a:gd name="T21" fmla="*/ 8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4"/>
                    </a:lnTo>
                    <a:lnTo>
                      <a:pt x="6" y="4"/>
                    </a:lnTo>
                    <a:lnTo>
                      <a:pt x="6" y="4"/>
                    </a:lnTo>
                    <a:lnTo>
                      <a:pt x="2" y="2"/>
                    </a:lnTo>
                    <a:lnTo>
                      <a:pt x="2" y="0"/>
                    </a:lnTo>
                    <a:lnTo>
                      <a:pt x="8" y="4"/>
                    </a:lnTo>
                    <a:lnTo>
                      <a:pt x="8" y="6"/>
                    </a:lnTo>
                    <a:lnTo>
                      <a:pt x="2" y="4"/>
                    </a:lnTo>
                    <a:lnTo>
                      <a:pt x="2" y="4"/>
                    </a:lnTo>
                    <a:lnTo>
                      <a:pt x="6" y="8"/>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1">
                <a:extLst>
                  <a:ext uri="{FF2B5EF4-FFF2-40B4-BE49-F238E27FC236}">
                    <a16:creationId xmlns:a16="http://schemas.microsoft.com/office/drawing/2014/main" id="{20392D48-7A80-4C19-AAE6-5DA269078EC0}"/>
                  </a:ext>
                </a:extLst>
              </p:cNvPr>
              <p:cNvSpPr>
                <a:spLocks/>
              </p:cNvSpPr>
              <p:nvPr/>
            </p:nvSpPr>
            <p:spPr bwMode="auto">
              <a:xfrm>
                <a:off x="7380751" y="5468344"/>
                <a:ext cx="12623" cy="12623"/>
              </a:xfrm>
              <a:custGeom>
                <a:avLst/>
                <a:gdLst>
                  <a:gd name="T0" fmla="*/ 4 w 4"/>
                  <a:gd name="T1" fmla="*/ 2 h 4"/>
                  <a:gd name="T2" fmla="*/ 4 w 4"/>
                  <a:gd name="T3" fmla="*/ 3 h 4"/>
                  <a:gd name="T4" fmla="*/ 1 w 4"/>
                  <a:gd name="T5" fmla="*/ 3 h 4"/>
                  <a:gd name="T6" fmla="*/ 0 w 4"/>
                  <a:gd name="T7" fmla="*/ 1 h 4"/>
                  <a:gd name="T8" fmla="*/ 2 w 4"/>
                  <a:gd name="T9" fmla="*/ 1 h 4"/>
                  <a:gd name="T10" fmla="*/ 2 w 4"/>
                  <a:gd name="T11" fmla="*/ 1 h 4"/>
                  <a:gd name="T12" fmla="*/ 1 w 4"/>
                  <a:gd name="T13" fmla="*/ 1 h 4"/>
                  <a:gd name="T14" fmla="*/ 2 w 4"/>
                  <a:gd name="T15" fmla="*/ 3 h 4"/>
                  <a:gd name="T16" fmla="*/ 4 w 4"/>
                  <a:gd name="T17" fmla="*/ 3 h 4"/>
                  <a:gd name="T18" fmla="*/ 4 w 4"/>
                  <a:gd name="T19" fmla="*/ 2 h 4"/>
                  <a:gd name="T20" fmla="*/ 3 w 4"/>
                  <a:gd name="T21" fmla="*/ 2 h 4"/>
                  <a:gd name="T22" fmla="*/ 2 w 4"/>
                  <a:gd name="T23" fmla="*/ 2 h 4"/>
                  <a:gd name="T24" fmla="*/ 2 w 4"/>
                  <a:gd name="T25" fmla="*/ 2 h 4"/>
                  <a:gd name="T26" fmla="*/ 2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3"/>
                      <a:pt x="0" y="2"/>
                      <a:pt x="0" y="1"/>
                    </a:cubicBezTo>
                    <a:cubicBezTo>
                      <a:pt x="1" y="1"/>
                      <a:pt x="1" y="0"/>
                      <a:pt x="2" y="1"/>
                    </a:cubicBezTo>
                    <a:cubicBezTo>
                      <a:pt x="2" y="1"/>
                      <a:pt x="2" y="1"/>
                      <a:pt x="2" y="1"/>
                    </a:cubicBezTo>
                    <a:cubicBezTo>
                      <a:pt x="1" y="1"/>
                      <a:pt x="1" y="1"/>
                      <a:pt x="1" y="1"/>
                    </a:cubicBezTo>
                    <a:cubicBezTo>
                      <a:pt x="0" y="2"/>
                      <a:pt x="1" y="3"/>
                      <a:pt x="2" y="3"/>
                    </a:cubicBezTo>
                    <a:cubicBezTo>
                      <a:pt x="2" y="3"/>
                      <a:pt x="3" y="3"/>
                      <a:pt x="4" y="3"/>
                    </a:cubicBezTo>
                    <a:cubicBezTo>
                      <a:pt x="4" y="3"/>
                      <a:pt x="4" y="2"/>
                      <a:pt x="4" y="2"/>
                    </a:cubicBezTo>
                    <a:cubicBezTo>
                      <a:pt x="3" y="2"/>
                      <a:pt x="3" y="2"/>
                      <a:pt x="3" y="2"/>
                    </a:cubicBezTo>
                    <a:cubicBezTo>
                      <a:pt x="2" y="2"/>
                      <a:pt x="2" y="2"/>
                      <a:pt x="2" y="2"/>
                    </a:cubicBezTo>
                    <a:cubicBezTo>
                      <a:pt x="2" y="2"/>
                      <a:pt x="2" y="2"/>
                      <a:pt x="2" y="2"/>
                    </a:cubicBezTo>
                    <a:cubicBezTo>
                      <a:pt x="2" y="1"/>
                      <a:pt x="2" y="1"/>
                      <a:pt x="2"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82">
                <a:extLst>
                  <a:ext uri="{FF2B5EF4-FFF2-40B4-BE49-F238E27FC236}">
                    <a16:creationId xmlns:a16="http://schemas.microsoft.com/office/drawing/2014/main" id="{4E9B3F16-BA3B-4F2C-8378-FA4ECC9D35BE}"/>
                  </a:ext>
                </a:extLst>
              </p:cNvPr>
              <p:cNvSpPr>
                <a:spLocks/>
              </p:cNvSpPr>
              <p:nvPr/>
            </p:nvSpPr>
            <p:spPr bwMode="auto">
              <a:xfrm>
                <a:off x="7383907" y="5462033"/>
                <a:ext cx="12623" cy="9467"/>
              </a:xfrm>
              <a:custGeom>
                <a:avLst/>
                <a:gdLst>
                  <a:gd name="T0" fmla="*/ 2 w 8"/>
                  <a:gd name="T1" fmla="*/ 2 h 6"/>
                  <a:gd name="T2" fmla="*/ 2 w 8"/>
                  <a:gd name="T3" fmla="*/ 4 h 6"/>
                  <a:gd name="T4" fmla="*/ 0 w 8"/>
                  <a:gd name="T5" fmla="*/ 4 h 6"/>
                  <a:gd name="T6" fmla="*/ 2 w 8"/>
                  <a:gd name="T7" fmla="*/ 0 h 6"/>
                  <a:gd name="T8" fmla="*/ 4 w 8"/>
                  <a:gd name="T9" fmla="*/ 0 h 6"/>
                  <a:gd name="T10" fmla="*/ 2 w 8"/>
                  <a:gd name="T11" fmla="*/ 2 h 6"/>
                  <a:gd name="T12" fmla="*/ 8 w 8"/>
                  <a:gd name="T13" fmla="*/ 4 h 6"/>
                  <a:gd name="T14" fmla="*/ 8 w 8"/>
                  <a:gd name="T15" fmla="*/ 6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2" y="4"/>
                    </a:lnTo>
                    <a:lnTo>
                      <a:pt x="0" y="4"/>
                    </a:lnTo>
                    <a:lnTo>
                      <a:pt x="2" y="0"/>
                    </a:lnTo>
                    <a:lnTo>
                      <a:pt x="4" y="0"/>
                    </a:lnTo>
                    <a:lnTo>
                      <a:pt x="2" y="2"/>
                    </a:lnTo>
                    <a:lnTo>
                      <a:pt x="8" y="4"/>
                    </a:lnTo>
                    <a:lnTo>
                      <a:pt x="8" y="6"/>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3">
                <a:extLst>
                  <a:ext uri="{FF2B5EF4-FFF2-40B4-BE49-F238E27FC236}">
                    <a16:creationId xmlns:a16="http://schemas.microsoft.com/office/drawing/2014/main" id="{4C1076AD-6842-4B46-9347-EDC5D9BD04ED}"/>
                  </a:ext>
                </a:extLst>
              </p:cNvPr>
              <p:cNvSpPr>
                <a:spLocks/>
              </p:cNvSpPr>
              <p:nvPr/>
            </p:nvSpPr>
            <p:spPr bwMode="auto">
              <a:xfrm>
                <a:off x="7387063" y="5452566"/>
                <a:ext cx="15778" cy="12623"/>
              </a:xfrm>
              <a:custGeom>
                <a:avLst/>
                <a:gdLst>
                  <a:gd name="T0" fmla="*/ 0 w 10"/>
                  <a:gd name="T1" fmla="*/ 4 h 8"/>
                  <a:gd name="T2" fmla="*/ 2 w 10"/>
                  <a:gd name="T3" fmla="*/ 4 h 8"/>
                  <a:gd name="T4" fmla="*/ 4 w 10"/>
                  <a:gd name="T5" fmla="*/ 4 h 8"/>
                  <a:gd name="T6" fmla="*/ 6 w 10"/>
                  <a:gd name="T7" fmla="*/ 2 h 8"/>
                  <a:gd name="T8" fmla="*/ 2 w 10"/>
                  <a:gd name="T9" fmla="*/ 2 h 8"/>
                  <a:gd name="T10" fmla="*/ 2 w 10"/>
                  <a:gd name="T11" fmla="*/ 0 h 8"/>
                  <a:gd name="T12" fmla="*/ 10 w 10"/>
                  <a:gd name="T13" fmla="*/ 2 h 8"/>
                  <a:gd name="T14" fmla="*/ 10 w 10"/>
                  <a:gd name="T15" fmla="*/ 4 h 8"/>
                  <a:gd name="T16" fmla="*/ 6 w 10"/>
                  <a:gd name="T17" fmla="*/ 2 h 8"/>
                  <a:gd name="T18" fmla="*/ 6 w 10"/>
                  <a:gd name="T19" fmla="*/ 4 h 8"/>
                  <a:gd name="T20" fmla="*/ 8 w 10"/>
                  <a:gd name="T21" fmla="*/ 6 h 8"/>
                  <a:gd name="T22" fmla="*/ 8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2" y="4"/>
                    </a:lnTo>
                    <a:lnTo>
                      <a:pt x="4" y="4"/>
                    </a:lnTo>
                    <a:lnTo>
                      <a:pt x="6" y="2"/>
                    </a:lnTo>
                    <a:lnTo>
                      <a:pt x="2" y="2"/>
                    </a:lnTo>
                    <a:lnTo>
                      <a:pt x="2" y="0"/>
                    </a:lnTo>
                    <a:lnTo>
                      <a:pt x="10" y="2"/>
                    </a:lnTo>
                    <a:lnTo>
                      <a:pt x="10" y="4"/>
                    </a:lnTo>
                    <a:lnTo>
                      <a:pt x="6" y="2"/>
                    </a:lnTo>
                    <a:lnTo>
                      <a:pt x="6" y="4"/>
                    </a:lnTo>
                    <a:lnTo>
                      <a:pt x="8" y="6"/>
                    </a:lnTo>
                    <a:lnTo>
                      <a:pt x="8"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Line 184">
                <a:extLst>
                  <a:ext uri="{FF2B5EF4-FFF2-40B4-BE49-F238E27FC236}">
                    <a16:creationId xmlns:a16="http://schemas.microsoft.com/office/drawing/2014/main" id="{CA44E82E-3F29-46FA-AE53-BB5BC5FCE893}"/>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Line 185">
                <a:extLst>
                  <a:ext uri="{FF2B5EF4-FFF2-40B4-BE49-F238E27FC236}">
                    <a16:creationId xmlns:a16="http://schemas.microsoft.com/office/drawing/2014/main" id="{5068AEE0-C488-4E57-8247-EDF0F7C76F1B}"/>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186">
                <a:extLst>
                  <a:ext uri="{FF2B5EF4-FFF2-40B4-BE49-F238E27FC236}">
                    <a16:creationId xmlns:a16="http://schemas.microsoft.com/office/drawing/2014/main" id="{6FBABAD6-3DF6-4BA0-849E-9E37C002DBCB}"/>
                  </a:ext>
                </a:extLst>
              </p:cNvPr>
              <p:cNvSpPr>
                <a:spLocks/>
              </p:cNvSpPr>
              <p:nvPr/>
            </p:nvSpPr>
            <p:spPr bwMode="auto">
              <a:xfrm>
                <a:off x="7161430" y="5375251"/>
                <a:ext cx="1578" cy="6311"/>
              </a:xfrm>
              <a:custGeom>
                <a:avLst/>
                <a:gdLst>
                  <a:gd name="T0" fmla="*/ 1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1" y="2"/>
                    </a:moveTo>
                    <a:cubicBezTo>
                      <a:pt x="1" y="2"/>
                      <a:pt x="1"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Line 187">
                <a:extLst>
                  <a:ext uri="{FF2B5EF4-FFF2-40B4-BE49-F238E27FC236}">
                    <a16:creationId xmlns:a16="http://schemas.microsoft.com/office/drawing/2014/main" id="{C658E92C-B741-4F27-BF76-F77D07492BB3}"/>
                  </a:ext>
                </a:extLst>
              </p:cNvPr>
              <p:cNvSpPr>
                <a:spLocks noChangeShapeType="1"/>
              </p:cNvSpPr>
              <p:nvPr/>
            </p:nvSpPr>
            <p:spPr bwMode="auto">
              <a:xfrm flipH="1" flipV="1">
                <a:off x="7161430" y="5378407"/>
                <a:ext cx="1578"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188">
                <a:extLst>
                  <a:ext uri="{FF2B5EF4-FFF2-40B4-BE49-F238E27FC236}">
                    <a16:creationId xmlns:a16="http://schemas.microsoft.com/office/drawing/2014/main" id="{741D2040-482C-4B97-981D-370E083CE6C3}"/>
                  </a:ext>
                </a:extLst>
              </p:cNvPr>
              <p:cNvSpPr>
                <a:spLocks/>
              </p:cNvSpPr>
              <p:nvPr/>
            </p:nvSpPr>
            <p:spPr bwMode="auto">
              <a:xfrm>
                <a:off x="7158275" y="5378407"/>
                <a:ext cx="3156" cy="3156"/>
              </a:xfrm>
              <a:custGeom>
                <a:avLst/>
                <a:gdLst>
                  <a:gd name="T0" fmla="*/ 1 w 1"/>
                  <a:gd name="T1" fmla="*/ 1 h 1"/>
                  <a:gd name="T2" fmla="*/ 1 w 1"/>
                  <a:gd name="T3" fmla="*/ 1 h 1"/>
                  <a:gd name="T4" fmla="*/ 0 w 1"/>
                  <a:gd name="T5" fmla="*/ 0 h 1"/>
                </a:gdLst>
                <a:ahLst/>
                <a:cxnLst>
                  <a:cxn ang="0">
                    <a:pos x="T0" y="T1"/>
                  </a:cxn>
                  <a:cxn ang="0">
                    <a:pos x="T2" y="T3"/>
                  </a:cxn>
                  <a:cxn ang="0">
                    <a:pos x="T4" y="T5"/>
                  </a:cxn>
                </a:cxnLst>
                <a:rect l="0" t="0" r="r" b="b"/>
                <a:pathLst>
                  <a:path w="1" h="1">
                    <a:moveTo>
                      <a:pt x="1" y="1"/>
                    </a:moveTo>
                    <a:cubicBezTo>
                      <a:pt x="1" y="1"/>
                      <a:pt x="1" y="1"/>
                      <a:pt x="1" y="1"/>
                    </a:cubicBez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Line 189">
                <a:extLst>
                  <a:ext uri="{FF2B5EF4-FFF2-40B4-BE49-F238E27FC236}">
                    <a16:creationId xmlns:a16="http://schemas.microsoft.com/office/drawing/2014/main" id="{234CB234-85AA-4999-9C50-1A973643E3FD}"/>
                  </a:ext>
                </a:extLst>
              </p:cNvPr>
              <p:cNvSpPr>
                <a:spLocks noChangeShapeType="1"/>
              </p:cNvSpPr>
              <p:nvPr/>
            </p:nvSpPr>
            <p:spPr bwMode="auto">
              <a:xfrm flipH="1" flipV="1">
                <a:off x="7155119" y="538156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190">
                <a:extLst>
                  <a:ext uri="{FF2B5EF4-FFF2-40B4-BE49-F238E27FC236}">
                    <a16:creationId xmlns:a16="http://schemas.microsoft.com/office/drawing/2014/main" id="{DEC99108-0B5B-42F8-ADBA-FD1675188CFE}"/>
                  </a:ext>
                </a:extLst>
              </p:cNvPr>
              <p:cNvSpPr>
                <a:spLocks/>
              </p:cNvSpPr>
              <p:nvPr/>
            </p:nvSpPr>
            <p:spPr bwMode="auto">
              <a:xfrm>
                <a:off x="7158275" y="5381562"/>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1">
                <a:extLst>
                  <a:ext uri="{FF2B5EF4-FFF2-40B4-BE49-F238E27FC236}">
                    <a16:creationId xmlns:a16="http://schemas.microsoft.com/office/drawing/2014/main" id="{63224924-C59E-4F46-A8E7-6AC4D5E4D9BF}"/>
                  </a:ext>
                </a:extLst>
              </p:cNvPr>
              <p:cNvSpPr>
                <a:spLocks/>
              </p:cNvSpPr>
              <p:nvPr/>
            </p:nvSpPr>
            <p:spPr bwMode="auto">
              <a:xfrm>
                <a:off x="7151963" y="538471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2"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192">
                <a:extLst>
                  <a:ext uri="{FF2B5EF4-FFF2-40B4-BE49-F238E27FC236}">
                    <a16:creationId xmlns:a16="http://schemas.microsoft.com/office/drawing/2014/main" id="{4CCB5BD7-E642-4D34-B3F1-20DEB0F49D0F}"/>
                  </a:ext>
                </a:extLst>
              </p:cNvPr>
              <p:cNvSpPr>
                <a:spLocks/>
              </p:cNvSpPr>
              <p:nvPr/>
            </p:nvSpPr>
            <p:spPr bwMode="auto">
              <a:xfrm>
                <a:off x="7271880" y="5297937"/>
                <a:ext cx="0" cy="3156"/>
              </a:xfrm>
              <a:custGeom>
                <a:avLst/>
                <a:gdLst>
                  <a:gd name="T0" fmla="*/ 1 h 1"/>
                  <a:gd name="T1" fmla="*/ 0 h 1"/>
                </a:gdLst>
                <a:ahLst/>
                <a:cxnLst>
                  <a:cxn ang="0">
                    <a:pos x="0" y="T0"/>
                  </a:cxn>
                  <a:cxn ang="0">
                    <a:pos x="0" y="T1"/>
                  </a:cxn>
                </a:cxnLst>
                <a:rect l="0" t="0" r="r" b="b"/>
                <a:pathLst>
                  <a:path h="1">
                    <a:moveTo>
                      <a:pt x="0" y="1"/>
                    </a:moveTo>
                    <a:cubicBezTo>
                      <a:pt x="0" y="1"/>
                      <a:pt x="0" y="1"/>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193">
                <a:extLst>
                  <a:ext uri="{FF2B5EF4-FFF2-40B4-BE49-F238E27FC236}">
                    <a16:creationId xmlns:a16="http://schemas.microsoft.com/office/drawing/2014/main" id="{4F00D9E7-6159-42EF-9E6F-795D375EC349}"/>
                  </a:ext>
                </a:extLst>
              </p:cNvPr>
              <p:cNvSpPr>
                <a:spLocks/>
              </p:cNvSpPr>
              <p:nvPr/>
            </p:nvSpPr>
            <p:spPr bwMode="auto">
              <a:xfrm>
                <a:off x="7268724" y="5301093"/>
                <a:ext cx="0" cy="3156"/>
              </a:xfrm>
              <a:custGeom>
                <a:avLst/>
                <a:gdLst>
                  <a:gd name="T0" fmla="*/ 1 h 1"/>
                  <a:gd name="T1" fmla="*/ 0 h 1"/>
                </a:gdLst>
                <a:ahLst/>
                <a:cxnLst>
                  <a:cxn ang="0">
                    <a:pos x="0" y="T0"/>
                  </a:cxn>
                  <a:cxn ang="0">
                    <a:pos x="0" y="T1"/>
                  </a:cxn>
                </a:cxnLst>
                <a:rect l="0" t="0" r="r" b="b"/>
                <a:pathLst>
                  <a:path h="1">
                    <a:moveTo>
                      <a:pt x="0" y="1"/>
                    </a:move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94">
                <a:extLst>
                  <a:ext uri="{FF2B5EF4-FFF2-40B4-BE49-F238E27FC236}">
                    <a16:creationId xmlns:a16="http://schemas.microsoft.com/office/drawing/2014/main" id="{2FA9A9FE-C5F2-4693-AEBE-0E755B9BE168}"/>
                  </a:ext>
                </a:extLst>
              </p:cNvPr>
              <p:cNvSpPr>
                <a:spLocks/>
              </p:cNvSpPr>
              <p:nvPr/>
            </p:nvSpPr>
            <p:spPr bwMode="auto">
              <a:xfrm>
                <a:off x="7267147" y="5301093"/>
                <a:ext cx="1578"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95">
                <a:extLst>
                  <a:ext uri="{FF2B5EF4-FFF2-40B4-BE49-F238E27FC236}">
                    <a16:creationId xmlns:a16="http://schemas.microsoft.com/office/drawing/2014/main" id="{959D1A6E-9221-4702-8B4B-76C718430B79}"/>
                  </a:ext>
                </a:extLst>
              </p:cNvPr>
              <p:cNvSpPr>
                <a:spLocks/>
              </p:cNvSpPr>
              <p:nvPr/>
            </p:nvSpPr>
            <p:spPr bwMode="auto">
              <a:xfrm>
                <a:off x="7267147" y="5304249"/>
                <a:ext cx="1578" cy="3156"/>
              </a:xfrm>
              <a:custGeom>
                <a:avLst/>
                <a:gdLst>
                  <a:gd name="T0" fmla="*/ 1 w 1"/>
                  <a:gd name="T1" fmla="*/ 1 h 1"/>
                  <a:gd name="T2" fmla="*/ 0 w 1"/>
                  <a:gd name="T3" fmla="*/ 0 h 1"/>
                  <a:gd name="T4" fmla="*/ 0 w 1"/>
                  <a:gd name="T5" fmla="*/ 0 h 1"/>
                </a:gdLst>
                <a:ahLst/>
                <a:cxnLst>
                  <a:cxn ang="0">
                    <a:pos x="T0" y="T1"/>
                  </a:cxn>
                  <a:cxn ang="0">
                    <a:pos x="T2" y="T3"/>
                  </a:cxn>
                  <a:cxn ang="0">
                    <a:pos x="T4" y="T5"/>
                  </a:cxn>
                </a:cxnLst>
                <a:rect l="0" t="0" r="r" b="b"/>
                <a:pathLst>
                  <a:path w="1" h="1">
                    <a:moveTo>
                      <a:pt x="1" y="1"/>
                    </a:moveTo>
                    <a:cubicBezTo>
                      <a:pt x="1" y="1"/>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196">
                <a:extLst>
                  <a:ext uri="{FF2B5EF4-FFF2-40B4-BE49-F238E27FC236}">
                    <a16:creationId xmlns:a16="http://schemas.microsoft.com/office/drawing/2014/main" id="{F9FE628B-6D81-49C4-9E45-9607E759049B}"/>
                  </a:ext>
                </a:extLst>
              </p:cNvPr>
              <p:cNvSpPr>
                <a:spLocks/>
              </p:cNvSpPr>
              <p:nvPr/>
            </p:nvSpPr>
            <p:spPr bwMode="auto">
              <a:xfrm>
                <a:off x="7263991" y="5304249"/>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97">
                <a:extLst>
                  <a:ext uri="{FF2B5EF4-FFF2-40B4-BE49-F238E27FC236}">
                    <a16:creationId xmlns:a16="http://schemas.microsoft.com/office/drawing/2014/main" id="{CE3B6302-FC64-4DB7-A25D-CA75C0CC37BC}"/>
                  </a:ext>
                </a:extLst>
              </p:cNvPr>
              <p:cNvSpPr>
                <a:spLocks/>
              </p:cNvSpPr>
              <p:nvPr/>
            </p:nvSpPr>
            <p:spPr bwMode="auto">
              <a:xfrm>
                <a:off x="7260835" y="5307404"/>
                <a:ext cx="3156"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98">
                <a:extLst>
                  <a:ext uri="{FF2B5EF4-FFF2-40B4-BE49-F238E27FC236}">
                    <a16:creationId xmlns:a16="http://schemas.microsoft.com/office/drawing/2014/main" id="{21828012-04D9-4865-A5F7-380F0A8FDF1E}"/>
                  </a:ext>
                </a:extLst>
              </p:cNvPr>
              <p:cNvSpPr>
                <a:spLocks/>
              </p:cNvSpPr>
              <p:nvPr/>
            </p:nvSpPr>
            <p:spPr bwMode="auto">
              <a:xfrm>
                <a:off x="7155119" y="5375251"/>
                <a:ext cx="14201" cy="18934"/>
              </a:xfrm>
              <a:custGeom>
                <a:avLst/>
                <a:gdLst>
                  <a:gd name="T0" fmla="*/ 4 w 5"/>
                  <a:gd name="T1" fmla="*/ 6 h 6"/>
                  <a:gd name="T2" fmla="*/ 1 w 5"/>
                  <a:gd name="T3" fmla="*/ 5 h 6"/>
                  <a:gd name="T4" fmla="*/ 0 w 5"/>
                  <a:gd name="T5" fmla="*/ 3 h 6"/>
                  <a:gd name="T6" fmla="*/ 5 w 5"/>
                  <a:gd name="T7" fmla="*/ 0 h 6"/>
                  <a:gd name="T8" fmla="*/ 5 w 5"/>
                  <a:gd name="T9" fmla="*/ 5 h 6"/>
                  <a:gd name="T10" fmla="*/ 4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4" y="6"/>
                    </a:moveTo>
                    <a:cubicBezTo>
                      <a:pt x="4" y="6"/>
                      <a:pt x="2" y="6"/>
                      <a:pt x="1" y="5"/>
                    </a:cubicBezTo>
                    <a:cubicBezTo>
                      <a:pt x="1" y="4"/>
                      <a:pt x="0" y="3"/>
                      <a:pt x="0" y="3"/>
                    </a:cubicBezTo>
                    <a:cubicBezTo>
                      <a:pt x="5" y="0"/>
                      <a:pt x="5" y="0"/>
                      <a:pt x="5" y="0"/>
                    </a:cubicBezTo>
                    <a:cubicBezTo>
                      <a:pt x="5" y="5"/>
                      <a:pt x="5" y="5"/>
                      <a:pt x="5" y="5"/>
                    </a:cubicBezTo>
                    <a:lnTo>
                      <a:pt x="4"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99">
                <a:extLst>
                  <a:ext uri="{FF2B5EF4-FFF2-40B4-BE49-F238E27FC236}">
                    <a16:creationId xmlns:a16="http://schemas.microsoft.com/office/drawing/2014/main" id="{1DC8BEA6-B343-45A5-B000-4064BECB231C}"/>
                  </a:ext>
                </a:extLst>
              </p:cNvPr>
              <p:cNvSpPr>
                <a:spLocks/>
              </p:cNvSpPr>
              <p:nvPr/>
            </p:nvSpPr>
            <p:spPr bwMode="auto">
              <a:xfrm>
                <a:off x="7161430" y="5356317"/>
                <a:ext cx="26824" cy="37868"/>
              </a:xfrm>
              <a:custGeom>
                <a:avLst/>
                <a:gdLst>
                  <a:gd name="T0" fmla="*/ 1 w 9"/>
                  <a:gd name="T1" fmla="*/ 1 h 12"/>
                  <a:gd name="T2" fmla="*/ 3 w 9"/>
                  <a:gd name="T3" fmla="*/ 12 h 12"/>
                  <a:gd name="T4" fmla="*/ 9 w 9"/>
                  <a:gd name="T5" fmla="*/ 7 h 12"/>
                  <a:gd name="T6" fmla="*/ 7 w 9"/>
                  <a:gd name="T7" fmla="*/ 0 h 12"/>
                  <a:gd name="T8" fmla="*/ 1 w 9"/>
                  <a:gd name="T9" fmla="*/ 1 h 12"/>
                </a:gdLst>
                <a:ahLst/>
                <a:cxnLst>
                  <a:cxn ang="0">
                    <a:pos x="T0" y="T1"/>
                  </a:cxn>
                  <a:cxn ang="0">
                    <a:pos x="T2" y="T3"/>
                  </a:cxn>
                  <a:cxn ang="0">
                    <a:pos x="T4" y="T5"/>
                  </a:cxn>
                  <a:cxn ang="0">
                    <a:pos x="T6" y="T7"/>
                  </a:cxn>
                  <a:cxn ang="0">
                    <a:pos x="T8" y="T9"/>
                  </a:cxn>
                </a:cxnLst>
                <a:rect l="0" t="0" r="r" b="b"/>
                <a:pathLst>
                  <a:path w="9" h="12">
                    <a:moveTo>
                      <a:pt x="1" y="1"/>
                    </a:moveTo>
                    <a:cubicBezTo>
                      <a:pt x="0" y="2"/>
                      <a:pt x="4" y="11"/>
                      <a:pt x="3" y="12"/>
                    </a:cubicBezTo>
                    <a:cubicBezTo>
                      <a:pt x="9" y="7"/>
                      <a:pt x="9" y="7"/>
                      <a:pt x="9" y="7"/>
                    </a:cubicBezTo>
                    <a:cubicBezTo>
                      <a:pt x="9" y="7"/>
                      <a:pt x="7" y="1"/>
                      <a:pt x="7" y="0"/>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00">
                <a:extLst>
                  <a:ext uri="{FF2B5EF4-FFF2-40B4-BE49-F238E27FC236}">
                    <a16:creationId xmlns:a16="http://schemas.microsoft.com/office/drawing/2014/main" id="{E3388EBF-07E3-4E1B-B6A5-1D4483F91305}"/>
                  </a:ext>
                </a:extLst>
              </p:cNvPr>
              <p:cNvSpPr>
                <a:spLocks/>
              </p:cNvSpPr>
              <p:nvPr/>
            </p:nvSpPr>
            <p:spPr bwMode="auto">
              <a:xfrm>
                <a:off x="7260835" y="5301093"/>
                <a:ext cx="20512" cy="14200"/>
              </a:xfrm>
              <a:custGeom>
                <a:avLst/>
                <a:gdLst>
                  <a:gd name="T0" fmla="*/ 6 w 7"/>
                  <a:gd name="T1" fmla="*/ 5 h 5"/>
                  <a:gd name="T2" fmla="*/ 6 w 7"/>
                  <a:gd name="T3" fmla="*/ 2 h 5"/>
                  <a:gd name="T4" fmla="*/ 5 w 7"/>
                  <a:gd name="T5" fmla="*/ 0 h 5"/>
                  <a:gd name="T6" fmla="*/ 0 w 7"/>
                  <a:gd name="T7" fmla="*/ 3 h 5"/>
                  <a:gd name="T8" fmla="*/ 5 w 7"/>
                  <a:gd name="T9" fmla="*/ 5 h 5"/>
                  <a:gd name="T10" fmla="*/ 6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6" y="5"/>
                    </a:moveTo>
                    <a:cubicBezTo>
                      <a:pt x="6" y="4"/>
                      <a:pt x="7" y="3"/>
                      <a:pt x="6" y="2"/>
                    </a:cubicBezTo>
                    <a:cubicBezTo>
                      <a:pt x="5" y="1"/>
                      <a:pt x="5" y="0"/>
                      <a:pt x="5" y="0"/>
                    </a:cubicBezTo>
                    <a:cubicBezTo>
                      <a:pt x="0" y="3"/>
                      <a:pt x="0" y="3"/>
                      <a:pt x="0" y="3"/>
                    </a:cubicBezTo>
                    <a:cubicBezTo>
                      <a:pt x="5" y="5"/>
                      <a:pt x="5" y="5"/>
                      <a:pt x="5" y="5"/>
                    </a:cubicBezTo>
                    <a:lnTo>
                      <a:pt x="6"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1">
                <a:extLst>
                  <a:ext uri="{FF2B5EF4-FFF2-40B4-BE49-F238E27FC236}">
                    <a16:creationId xmlns:a16="http://schemas.microsoft.com/office/drawing/2014/main" id="{50EB073D-9F19-4D62-B68A-80F1C51801AF}"/>
                  </a:ext>
                </a:extLst>
              </p:cNvPr>
              <p:cNvSpPr>
                <a:spLocks/>
              </p:cNvSpPr>
              <p:nvPr/>
            </p:nvSpPr>
            <p:spPr bwMode="auto">
              <a:xfrm>
                <a:off x="7238745" y="5297937"/>
                <a:ext cx="36291" cy="29979"/>
              </a:xfrm>
              <a:custGeom>
                <a:avLst/>
                <a:gdLst>
                  <a:gd name="T0" fmla="*/ 3 w 12"/>
                  <a:gd name="T1" fmla="*/ 1 h 10"/>
                  <a:gd name="T2" fmla="*/ 12 w 12"/>
                  <a:gd name="T3" fmla="*/ 6 h 10"/>
                  <a:gd name="T4" fmla="*/ 6 w 12"/>
                  <a:gd name="T5" fmla="*/ 10 h 10"/>
                  <a:gd name="T6" fmla="*/ 0 w 12"/>
                  <a:gd name="T7" fmla="*/ 6 h 10"/>
                  <a:gd name="T8" fmla="*/ 3 w 12"/>
                  <a:gd name="T9" fmla="*/ 1 h 10"/>
                </a:gdLst>
                <a:ahLst/>
                <a:cxnLst>
                  <a:cxn ang="0">
                    <a:pos x="T0" y="T1"/>
                  </a:cxn>
                  <a:cxn ang="0">
                    <a:pos x="T2" y="T3"/>
                  </a:cxn>
                  <a:cxn ang="0">
                    <a:pos x="T4" y="T5"/>
                  </a:cxn>
                  <a:cxn ang="0">
                    <a:pos x="T6" y="T7"/>
                  </a:cxn>
                  <a:cxn ang="0">
                    <a:pos x="T8" y="T9"/>
                  </a:cxn>
                </a:cxnLst>
                <a:rect l="0" t="0" r="r" b="b"/>
                <a:pathLst>
                  <a:path w="12" h="10">
                    <a:moveTo>
                      <a:pt x="3" y="1"/>
                    </a:moveTo>
                    <a:cubicBezTo>
                      <a:pt x="4" y="0"/>
                      <a:pt x="11" y="7"/>
                      <a:pt x="12" y="6"/>
                    </a:cubicBezTo>
                    <a:cubicBezTo>
                      <a:pt x="6" y="10"/>
                      <a:pt x="6" y="10"/>
                      <a:pt x="6" y="10"/>
                    </a:cubicBezTo>
                    <a:cubicBezTo>
                      <a:pt x="6" y="10"/>
                      <a:pt x="1" y="6"/>
                      <a:pt x="0" y="6"/>
                    </a:cubicBezTo>
                    <a:lnTo>
                      <a:pt x="3"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2">
                <a:extLst>
                  <a:ext uri="{FF2B5EF4-FFF2-40B4-BE49-F238E27FC236}">
                    <a16:creationId xmlns:a16="http://schemas.microsoft.com/office/drawing/2014/main" id="{17F35EA1-EA4B-42E7-8E77-C6A50824F071}"/>
                  </a:ext>
                </a:extLst>
              </p:cNvPr>
              <p:cNvSpPr>
                <a:spLocks/>
              </p:cNvSpPr>
              <p:nvPr/>
            </p:nvSpPr>
            <p:spPr bwMode="auto">
              <a:xfrm>
                <a:off x="7163009" y="5301093"/>
                <a:ext cx="88359" cy="74158"/>
              </a:xfrm>
              <a:custGeom>
                <a:avLst/>
                <a:gdLst>
                  <a:gd name="T0" fmla="*/ 14 w 28"/>
                  <a:gd name="T1" fmla="*/ 9 h 24"/>
                  <a:gd name="T2" fmla="*/ 14 w 28"/>
                  <a:gd name="T3" fmla="*/ 9 h 24"/>
                  <a:gd name="T4" fmla="*/ 0 w 28"/>
                  <a:gd name="T5" fmla="*/ 19 h 24"/>
                  <a:gd name="T6" fmla="*/ 10 w 28"/>
                  <a:gd name="T7" fmla="*/ 24 h 24"/>
                  <a:gd name="T8" fmla="*/ 12 w 28"/>
                  <a:gd name="T9" fmla="*/ 22 h 24"/>
                  <a:gd name="T10" fmla="*/ 11 w 28"/>
                  <a:gd name="T11" fmla="*/ 21 h 24"/>
                  <a:gd name="T12" fmla="*/ 18 w 28"/>
                  <a:gd name="T13" fmla="*/ 15 h 24"/>
                  <a:gd name="T14" fmla="*/ 26 w 28"/>
                  <a:gd name="T15" fmla="*/ 11 h 24"/>
                  <a:gd name="T16" fmla="*/ 26 w 28"/>
                  <a:gd name="T17" fmla="*/ 12 h 24"/>
                  <a:gd name="T18" fmla="*/ 28 w 28"/>
                  <a:gd name="T19" fmla="*/ 10 h 24"/>
                  <a:gd name="T20" fmla="*/ 27 w 28"/>
                  <a:gd name="T21" fmla="*/ 0 h 24"/>
                  <a:gd name="T22" fmla="*/ 14 w 28"/>
                  <a:gd name="T2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4">
                    <a:moveTo>
                      <a:pt x="14" y="9"/>
                    </a:moveTo>
                    <a:cubicBezTo>
                      <a:pt x="14" y="9"/>
                      <a:pt x="14" y="9"/>
                      <a:pt x="14" y="9"/>
                    </a:cubicBezTo>
                    <a:cubicBezTo>
                      <a:pt x="0" y="19"/>
                      <a:pt x="0" y="19"/>
                      <a:pt x="0" y="19"/>
                    </a:cubicBezTo>
                    <a:cubicBezTo>
                      <a:pt x="2" y="18"/>
                      <a:pt x="10" y="24"/>
                      <a:pt x="10" y="24"/>
                    </a:cubicBezTo>
                    <a:cubicBezTo>
                      <a:pt x="12" y="22"/>
                      <a:pt x="12" y="22"/>
                      <a:pt x="12" y="22"/>
                    </a:cubicBezTo>
                    <a:cubicBezTo>
                      <a:pt x="11" y="21"/>
                      <a:pt x="11" y="21"/>
                      <a:pt x="11" y="21"/>
                    </a:cubicBezTo>
                    <a:cubicBezTo>
                      <a:pt x="11" y="21"/>
                      <a:pt x="14" y="18"/>
                      <a:pt x="18" y="15"/>
                    </a:cubicBezTo>
                    <a:cubicBezTo>
                      <a:pt x="21" y="13"/>
                      <a:pt x="26" y="11"/>
                      <a:pt x="26" y="11"/>
                    </a:cubicBezTo>
                    <a:cubicBezTo>
                      <a:pt x="26" y="12"/>
                      <a:pt x="26" y="12"/>
                      <a:pt x="26" y="12"/>
                    </a:cubicBezTo>
                    <a:cubicBezTo>
                      <a:pt x="28" y="10"/>
                      <a:pt x="28" y="10"/>
                      <a:pt x="28" y="10"/>
                    </a:cubicBezTo>
                    <a:cubicBezTo>
                      <a:pt x="28" y="10"/>
                      <a:pt x="26" y="1"/>
                      <a:pt x="27" y="0"/>
                    </a:cubicBezTo>
                    <a:lnTo>
                      <a:pt x="14" y="9"/>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3">
                <a:extLst>
                  <a:ext uri="{FF2B5EF4-FFF2-40B4-BE49-F238E27FC236}">
                    <a16:creationId xmlns:a16="http://schemas.microsoft.com/office/drawing/2014/main" id="{EB47204D-FC41-4D1C-B6C5-2A27CD118A3A}"/>
                  </a:ext>
                </a:extLst>
              </p:cNvPr>
              <p:cNvSpPr>
                <a:spLocks/>
              </p:cNvSpPr>
              <p:nvPr/>
            </p:nvSpPr>
            <p:spPr bwMode="auto">
              <a:xfrm>
                <a:off x="7166164" y="5301093"/>
                <a:ext cx="100982" cy="83625"/>
              </a:xfrm>
              <a:custGeom>
                <a:avLst/>
                <a:gdLst>
                  <a:gd name="T0" fmla="*/ 9 w 32"/>
                  <a:gd name="T1" fmla="*/ 4 h 27"/>
                  <a:gd name="T2" fmla="*/ 3 w 32"/>
                  <a:gd name="T3" fmla="*/ 27 h 27"/>
                  <a:gd name="T4" fmla="*/ 16 w 32"/>
                  <a:gd name="T5" fmla="*/ 15 h 27"/>
                  <a:gd name="T6" fmla="*/ 32 w 32"/>
                  <a:gd name="T7" fmla="*/ 6 h 27"/>
                  <a:gd name="T8" fmla="*/ 9 w 32"/>
                  <a:gd name="T9" fmla="*/ 4 h 27"/>
                </a:gdLst>
                <a:ahLst/>
                <a:cxnLst>
                  <a:cxn ang="0">
                    <a:pos x="T0" y="T1"/>
                  </a:cxn>
                  <a:cxn ang="0">
                    <a:pos x="T2" y="T3"/>
                  </a:cxn>
                  <a:cxn ang="0">
                    <a:pos x="T4" y="T5"/>
                  </a:cxn>
                  <a:cxn ang="0">
                    <a:pos x="T6" y="T7"/>
                  </a:cxn>
                  <a:cxn ang="0">
                    <a:pos x="T8" y="T9"/>
                  </a:cxn>
                </a:cxnLst>
                <a:rect l="0" t="0" r="r" b="b"/>
                <a:pathLst>
                  <a:path w="32" h="27">
                    <a:moveTo>
                      <a:pt x="9" y="4"/>
                    </a:moveTo>
                    <a:cubicBezTo>
                      <a:pt x="0" y="16"/>
                      <a:pt x="3" y="27"/>
                      <a:pt x="3" y="27"/>
                    </a:cubicBezTo>
                    <a:cubicBezTo>
                      <a:pt x="3" y="27"/>
                      <a:pt x="7" y="21"/>
                      <a:pt x="16" y="15"/>
                    </a:cubicBezTo>
                    <a:cubicBezTo>
                      <a:pt x="26" y="8"/>
                      <a:pt x="32" y="6"/>
                      <a:pt x="32" y="6"/>
                    </a:cubicBezTo>
                    <a:cubicBezTo>
                      <a:pt x="32" y="6"/>
                      <a:pt x="23" y="0"/>
                      <a:pt x="9" y="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04">
                <a:extLst>
                  <a:ext uri="{FF2B5EF4-FFF2-40B4-BE49-F238E27FC236}">
                    <a16:creationId xmlns:a16="http://schemas.microsoft.com/office/drawing/2014/main" id="{ABDC9620-0E25-4894-B561-CE44468A9897}"/>
                  </a:ext>
                </a:extLst>
              </p:cNvPr>
              <p:cNvSpPr>
                <a:spLocks/>
              </p:cNvSpPr>
              <p:nvPr/>
            </p:nvSpPr>
            <p:spPr bwMode="auto">
              <a:xfrm>
                <a:off x="7175632" y="5327916"/>
                <a:ext cx="28401" cy="44180"/>
              </a:xfrm>
              <a:custGeom>
                <a:avLst/>
                <a:gdLst>
                  <a:gd name="T0" fmla="*/ 5 w 9"/>
                  <a:gd name="T1" fmla="*/ 0 h 14"/>
                  <a:gd name="T2" fmla="*/ 1 w 9"/>
                  <a:gd name="T3" fmla="*/ 14 h 14"/>
                  <a:gd name="T4" fmla="*/ 9 w 9"/>
                  <a:gd name="T5" fmla="*/ 6 h 14"/>
                  <a:gd name="T6" fmla="*/ 5 w 9"/>
                  <a:gd name="T7" fmla="*/ 0 h 14"/>
                </a:gdLst>
                <a:ahLst/>
                <a:cxnLst>
                  <a:cxn ang="0">
                    <a:pos x="T0" y="T1"/>
                  </a:cxn>
                  <a:cxn ang="0">
                    <a:pos x="T2" y="T3"/>
                  </a:cxn>
                  <a:cxn ang="0">
                    <a:pos x="T4" y="T5"/>
                  </a:cxn>
                  <a:cxn ang="0">
                    <a:pos x="T6" y="T7"/>
                  </a:cxn>
                </a:cxnLst>
                <a:rect l="0" t="0" r="r" b="b"/>
                <a:pathLst>
                  <a:path w="9" h="14">
                    <a:moveTo>
                      <a:pt x="5" y="0"/>
                    </a:moveTo>
                    <a:cubicBezTo>
                      <a:pt x="0" y="9"/>
                      <a:pt x="1" y="14"/>
                      <a:pt x="1" y="14"/>
                    </a:cubicBezTo>
                    <a:cubicBezTo>
                      <a:pt x="1" y="14"/>
                      <a:pt x="5" y="9"/>
                      <a:pt x="9" y="6"/>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06">
                <a:extLst>
                  <a:ext uri="{FF2B5EF4-FFF2-40B4-BE49-F238E27FC236}">
                    <a16:creationId xmlns:a16="http://schemas.microsoft.com/office/drawing/2014/main" id="{6E348849-3DD1-4770-A956-0722B01E635B}"/>
                  </a:ext>
                </a:extLst>
              </p:cNvPr>
              <p:cNvSpPr>
                <a:spLocks/>
              </p:cNvSpPr>
              <p:nvPr/>
            </p:nvSpPr>
            <p:spPr bwMode="auto">
              <a:xfrm>
                <a:off x="7210344" y="5312137"/>
                <a:ext cx="44180" cy="22090"/>
              </a:xfrm>
              <a:custGeom>
                <a:avLst/>
                <a:gdLst>
                  <a:gd name="T0" fmla="*/ 0 w 14"/>
                  <a:gd name="T1" fmla="*/ 1 h 7"/>
                  <a:gd name="T2" fmla="*/ 14 w 14"/>
                  <a:gd name="T3" fmla="*/ 2 h 7"/>
                  <a:gd name="T4" fmla="*/ 4 w 14"/>
                  <a:gd name="T5" fmla="*/ 7 h 7"/>
                  <a:gd name="T6" fmla="*/ 0 w 14"/>
                  <a:gd name="T7" fmla="*/ 1 h 7"/>
                </a:gdLst>
                <a:ahLst/>
                <a:cxnLst>
                  <a:cxn ang="0">
                    <a:pos x="T0" y="T1"/>
                  </a:cxn>
                  <a:cxn ang="0">
                    <a:pos x="T2" y="T3"/>
                  </a:cxn>
                  <a:cxn ang="0">
                    <a:pos x="T4" y="T5"/>
                  </a:cxn>
                  <a:cxn ang="0">
                    <a:pos x="T6" y="T7"/>
                  </a:cxn>
                </a:cxnLst>
                <a:rect l="0" t="0" r="r" b="b"/>
                <a:pathLst>
                  <a:path w="14" h="7">
                    <a:moveTo>
                      <a:pt x="0" y="1"/>
                    </a:moveTo>
                    <a:cubicBezTo>
                      <a:pt x="10" y="0"/>
                      <a:pt x="14" y="2"/>
                      <a:pt x="14" y="2"/>
                    </a:cubicBezTo>
                    <a:cubicBezTo>
                      <a:pt x="14" y="2"/>
                      <a:pt x="9" y="3"/>
                      <a:pt x="4" y="7"/>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07">
                <a:extLst>
                  <a:ext uri="{FF2B5EF4-FFF2-40B4-BE49-F238E27FC236}">
                    <a16:creationId xmlns:a16="http://schemas.microsoft.com/office/drawing/2014/main" id="{A98CA38A-80EF-472B-85FA-F2433502C7E3}"/>
                  </a:ext>
                </a:extLst>
              </p:cNvPr>
              <p:cNvSpPr>
                <a:spLocks/>
              </p:cNvSpPr>
              <p:nvPr/>
            </p:nvSpPr>
            <p:spPr bwMode="auto">
              <a:xfrm>
                <a:off x="7194566" y="5318449"/>
                <a:ext cx="15778" cy="18934"/>
              </a:xfrm>
              <a:custGeom>
                <a:avLst/>
                <a:gdLst>
                  <a:gd name="T0" fmla="*/ 8 w 10"/>
                  <a:gd name="T1" fmla="*/ 0 h 12"/>
                  <a:gd name="T2" fmla="*/ 6 w 10"/>
                  <a:gd name="T3" fmla="*/ 2 h 12"/>
                  <a:gd name="T4" fmla="*/ 2 w 10"/>
                  <a:gd name="T5" fmla="*/ 0 h 12"/>
                  <a:gd name="T6" fmla="*/ 2 w 10"/>
                  <a:gd name="T7" fmla="*/ 0 h 12"/>
                  <a:gd name="T8" fmla="*/ 4 w 10"/>
                  <a:gd name="T9" fmla="*/ 4 h 12"/>
                  <a:gd name="T10" fmla="*/ 0 w 10"/>
                  <a:gd name="T11" fmla="*/ 6 h 12"/>
                  <a:gd name="T12" fmla="*/ 2 w 10"/>
                  <a:gd name="T13" fmla="*/ 8 h 12"/>
                  <a:gd name="T14" fmla="*/ 4 w 10"/>
                  <a:gd name="T15" fmla="*/ 6 h 12"/>
                  <a:gd name="T16" fmla="*/ 10 w 10"/>
                  <a:gd name="T17" fmla="*/ 12 h 12"/>
                  <a:gd name="T18" fmla="*/ 10 w 10"/>
                  <a:gd name="T19" fmla="*/ 10 h 12"/>
                  <a:gd name="T20" fmla="*/ 6 w 10"/>
                  <a:gd name="T21" fmla="*/ 4 h 12"/>
                  <a:gd name="T22" fmla="*/ 10 w 10"/>
                  <a:gd name="T23" fmla="*/ 2 h 12"/>
                  <a:gd name="T24" fmla="*/ 8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8" y="0"/>
                    </a:moveTo>
                    <a:lnTo>
                      <a:pt x="6" y="2"/>
                    </a:lnTo>
                    <a:lnTo>
                      <a:pt x="2" y="0"/>
                    </a:lnTo>
                    <a:lnTo>
                      <a:pt x="2" y="0"/>
                    </a:lnTo>
                    <a:lnTo>
                      <a:pt x="4" y="4"/>
                    </a:lnTo>
                    <a:lnTo>
                      <a:pt x="0" y="6"/>
                    </a:lnTo>
                    <a:lnTo>
                      <a:pt x="2" y="8"/>
                    </a:lnTo>
                    <a:lnTo>
                      <a:pt x="4" y="6"/>
                    </a:lnTo>
                    <a:lnTo>
                      <a:pt x="10" y="12"/>
                    </a:lnTo>
                    <a:lnTo>
                      <a:pt x="10" y="10"/>
                    </a:lnTo>
                    <a:lnTo>
                      <a:pt x="6" y="4"/>
                    </a:lnTo>
                    <a:lnTo>
                      <a:pt x="10" y="2"/>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08">
                <a:extLst>
                  <a:ext uri="{FF2B5EF4-FFF2-40B4-BE49-F238E27FC236}">
                    <a16:creationId xmlns:a16="http://schemas.microsoft.com/office/drawing/2014/main" id="{249FB7DF-5087-45A1-8C72-54940935CFA1}"/>
                  </a:ext>
                </a:extLst>
              </p:cNvPr>
              <p:cNvSpPr>
                <a:spLocks/>
              </p:cNvSpPr>
              <p:nvPr/>
            </p:nvSpPr>
            <p:spPr bwMode="auto">
              <a:xfrm>
                <a:off x="8453686" y="3989903"/>
                <a:ext cx="105716" cy="102560"/>
              </a:xfrm>
              <a:custGeom>
                <a:avLst/>
                <a:gdLst>
                  <a:gd name="T0" fmla="*/ 33 w 34"/>
                  <a:gd name="T1" fmla="*/ 33 h 33"/>
                  <a:gd name="T2" fmla="*/ 10 w 34"/>
                  <a:gd name="T3" fmla="*/ 1 h 33"/>
                  <a:gd name="T4" fmla="*/ 6 w 34"/>
                  <a:gd name="T5" fmla="*/ 0 h 33"/>
                  <a:gd name="T6" fmla="*/ 0 w 34"/>
                  <a:gd name="T7" fmla="*/ 26 h 33"/>
                  <a:gd name="T8" fmla="*/ 33 w 34"/>
                  <a:gd name="T9" fmla="*/ 33 h 33"/>
                </a:gdLst>
                <a:ahLst/>
                <a:cxnLst>
                  <a:cxn ang="0">
                    <a:pos x="T0" y="T1"/>
                  </a:cxn>
                  <a:cxn ang="0">
                    <a:pos x="T2" y="T3"/>
                  </a:cxn>
                  <a:cxn ang="0">
                    <a:pos x="T4" y="T5"/>
                  </a:cxn>
                  <a:cxn ang="0">
                    <a:pos x="T6" y="T7"/>
                  </a:cxn>
                  <a:cxn ang="0">
                    <a:pos x="T8" y="T9"/>
                  </a:cxn>
                </a:cxnLst>
                <a:rect l="0" t="0" r="r" b="b"/>
                <a:pathLst>
                  <a:path w="34" h="33">
                    <a:moveTo>
                      <a:pt x="33" y="33"/>
                    </a:moveTo>
                    <a:cubicBezTo>
                      <a:pt x="34" y="32"/>
                      <a:pt x="28" y="5"/>
                      <a:pt x="10" y="1"/>
                    </a:cubicBezTo>
                    <a:cubicBezTo>
                      <a:pt x="6" y="0"/>
                      <a:pt x="6" y="0"/>
                      <a:pt x="6" y="0"/>
                    </a:cubicBezTo>
                    <a:cubicBezTo>
                      <a:pt x="0" y="26"/>
                      <a:pt x="0" y="26"/>
                      <a:pt x="0" y="26"/>
                    </a:cubicBezTo>
                    <a:lnTo>
                      <a:pt x="33" y="3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09">
                <a:extLst>
                  <a:ext uri="{FF2B5EF4-FFF2-40B4-BE49-F238E27FC236}">
                    <a16:creationId xmlns:a16="http://schemas.microsoft.com/office/drawing/2014/main" id="{3E8818DB-18D2-42C8-96A1-874CC7E3FED5}"/>
                  </a:ext>
                </a:extLst>
              </p:cNvPr>
              <p:cNvSpPr>
                <a:spLocks/>
              </p:cNvSpPr>
              <p:nvPr/>
            </p:nvSpPr>
            <p:spPr bwMode="auto">
              <a:xfrm>
                <a:off x="8373215" y="4056173"/>
                <a:ext cx="183030" cy="112027"/>
              </a:xfrm>
              <a:custGeom>
                <a:avLst/>
                <a:gdLst>
                  <a:gd name="T0" fmla="*/ 24 w 59"/>
                  <a:gd name="T1" fmla="*/ 32 h 36"/>
                  <a:gd name="T2" fmla="*/ 59 w 59"/>
                  <a:gd name="T3" fmla="*/ 12 h 36"/>
                  <a:gd name="T4" fmla="*/ 6 w 59"/>
                  <a:gd name="T5" fmla="*/ 0 h 36"/>
                  <a:gd name="T6" fmla="*/ 0 w 59"/>
                  <a:gd name="T7" fmla="*/ 26 h 36"/>
                  <a:gd name="T8" fmla="*/ 24 w 59"/>
                  <a:gd name="T9" fmla="*/ 32 h 36"/>
                </a:gdLst>
                <a:ahLst/>
                <a:cxnLst>
                  <a:cxn ang="0">
                    <a:pos x="T0" y="T1"/>
                  </a:cxn>
                  <a:cxn ang="0">
                    <a:pos x="T2" y="T3"/>
                  </a:cxn>
                  <a:cxn ang="0">
                    <a:pos x="T4" y="T5"/>
                  </a:cxn>
                  <a:cxn ang="0">
                    <a:pos x="T6" y="T7"/>
                  </a:cxn>
                  <a:cxn ang="0">
                    <a:pos x="T8" y="T9"/>
                  </a:cxn>
                </a:cxnLst>
                <a:rect l="0" t="0" r="r" b="b"/>
                <a:pathLst>
                  <a:path w="59" h="36">
                    <a:moveTo>
                      <a:pt x="24" y="32"/>
                    </a:moveTo>
                    <a:cubicBezTo>
                      <a:pt x="42" y="36"/>
                      <a:pt x="59" y="14"/>
                      <a:pt x="59" y="12"/>
                    </a:cubicBezTo>
                    <a:cubicBezTo>
                      <a:pt x="6" y="0"/>
                      <a:pt x="6" y="0"/>
                      <a:pt x="6" y="0"/>
                    </a:cubicBezTo>
                    <a:cubicBezTo>
                      <a:pt x="0" y="26"/>
                      <a:pt x="0" y="26"/>
                      <a:pt x="0" y="26"/>
                    </a:cubicBezTo>
                    <a:lnTo>
                      <a:pt x="24" y="32"/>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0">
                <a:extLst>
                  <a:ext uri="{FF2B5EF4-FFF2-40B4-BE49-F238E27FC236}">
                    <a16:creationId xmlns:a16="http://schemas.microsoft.com/office/drawing/2014/main" id="{65F4F9E2-219F-4CA3-BDF1-5E991C280916}"/>
                  </a:ext>
                </a:extLst>
              </p:cNvPr>
              <p:cNvSpPr>
                <a:spLocks/>
              </p:cNvSpPr>
              <p:nvPr/>
            </p:nvSpPr>
            <p:spPr bwMode="auto">
              <a:xfrm>
                <a:off x="8392150" y="3975703"/>
                <a:ext cx="80471" cy="96249"/>
              </a:xfrm>
              <a:custGeom>
                <a:avLst/>
                <a:gdLst>
                  <a:gd name="T0" fmla="*/ 39 w 51"/>
                  <a:gd name="T1" fmla="*/ 61 h 61"/>
                  <a:gd name="T2" fmla="*/ 51 w 51"/>
                  <a:gd name="T3" fmla="*/ 9 h 61"/>
                  <a:gd name="T4" fmla="*/ 12 w 51"/>
                  <a:gd name="T5" fmla="*/ 0 h 61"/>
                  <a:gd name="T6" fmla="*/ 0 w 51"/>
                  <a:gd name="T7" fmla="*/ 51 h 61"/>
                  <a:gd name="T8" fmla="*/ 39 w 51"/>
                  <a:gd name="T9" fmla="*/ 61 h 61"/>
                </a:gdLst>
                <a:ahLst/>
                <a:cxnLst>
                  <a:cxn ang="0">
                    <a:pos x="T0" y="T1"/>
                  </a:cxn>
                  <a:cxn ang="0">
                    <a:pos x="T2" y="T3"/>
                  </a:cxn>
                  <a:cxn ang="0">
                    <a:pos x="T4" y="T5"/>
                  </a:cxn>
                  <a:cxn ang="0">
                    <a:pos x="T6" y="T7"/>
                  </a:cxn>
                  <a:cxn ang="0">
                    <a:pos x="T8" y="T9"/>
                  </a:cxn>
                </a:cxnLst>
                <a:rect l="0" t="0" r="r" b="b"/>
                <a:pathLst>
                  <a:path w="51" h="61">
                    <a:moveTo>
                      <a:pt x="39" y="61"/>
                    </a:moveTo>
                    <a:lnTo>
                      <a:pt x="51" y="9"/>
                    </a:lnTo>
                    <a:lnTo>
                      <a:pt x="12" y="0"/>
                    </a:lnTo>
                    <a:lnTo>
                      <a:pt x="0" y="51"/>
                    </a:lnTo>
                    <a:lnTo>
                      <a:pt x="39" y="61"/>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1">
                <a:extLst>
                  <a:ext uri="{FF2B5EF4-FFF2-40B4-BE49-F238E27FC236}">
                    <a16:creationId xmlns:a16="http://schemas.microsoft.com/office/drawing/2014/main" id="{CCAEF915-D3F5-4A8D-B7EC-D11D52A56C78}"/>
                  </a:ext>
                </a:extLst>
              </p:cNvPr>
              <p:cNvSpPr>
                <a:spLocks/>
              </p:cNvSpPr>
              <p:nvPr/>
            </p:nvSpPr>
            <p:spPr bwMode="auto">
              <a:xfrm>
                <a:off x="8420551" y="3980436"/>
                <a:ext cx="45758" cy="91515"/>
              </a:xfrm>
              <a:custGeom>
                <a:avLst/>
                <a:gdLst>
                  <a:gd name="T0" fmla="*/ 5 w 15"/>
                  <a:gd name="T1" fmla="*/ 2 h 29"/>
                  <a:gd name="T2" fmla="*/ 6 w 15"/>
                  <a:gd name="T3" fmla="*/ 4 h 29"/>
                  <a:gd name="T4" fmla="*/ 4 w 15"/>
                  <a:gd name="T5" fmla="*/ 6 h 29"/>
                  <a:gd name="T6" fmla="*/ 5 w 15"/>
                  <a:gd name="T7" fmla="*/ 9 h 29"/>
                  <a:gd name="T8" fmla="*/ 3 w 15"/>
                  <a:gd name="T9" fmla="*/ 11 h 29"/>
                  <a:gd name="T10" fmla="*/ 4 w 15"/>
                  <a:gd name="T11" fmla="*/ 13 h 29"/>
                  <a:gd name="T12" fmla="*/ 2 w 15"/>
                  <a:gd name="T13" fmla="*/ 15 h 29"/>
                  <a:gd name="T14" fmla="*/ 3 w 15"/>
                  <a:gd name="T15" fmla="*/ 17 h 29"/>
                  <a:gd name="T16" fmla="*/ 1 w 15"/>
                  <a:gd name="T17" fmla="*/ 19 h 29"/>
                  <a:gd name="T18" fmla="*/ 2 w 15"/>
                  <a:gd name="T19" fmla="*/ 22 h 29"/>
                  <a:gd name="T20" fmla="*/ 0 w 15"/>
                  <a:gd name="T21" fmla="*/ 24 h 29"/>
                  <a:gd name="T22" fmla="*/ 1 w 15"/>
                  <a:gd name="T23" fmla="*/ 27 h 29"/>
                  <a:gd name="T24" fmla="*/ 10 w 15"/>
                  <a:gd name="T25" fmla="*/ 29 h 29"/>
                  <a:gd name="T26" fmla="*/ 9 w 15"/>
                  <a:gd name="T27" fmla="*/ 26 h 29"/>
                  <a:gd name="T28" fmla="*/ 10 w 15"/>
                  <a:gd name="T29" fmla="*/ 24 h 29"/>
                  <a:gd name="T30" fmla="*/ 10 w 15"/>
                  <a:gd name="T31" fmla="*/ 21 h 29"/>
                  <a:gd name="T32" fmla="*/ 11 w 15"/>
                  <a:gd name="T33" fmla="*/ 19 h 29"/>
                  <a:gd name="T34" fmla="*/ 11 w 15"/>
                  <a:gd name="T35" fmla="*/ 17 h 29"/>
                  <a:gd name="T36" fmla="*/ 12 w 15"/>
                  <a:gd name="T37" fmla="*/ 15 h 29"/>
                  <a:gd name="T38" fmla="*/ 12 w 15"/>
                  <a:gd name="T39" fmla="*/ 13 h 29"/>
                  <a:gd name="T40" fmla="*/ 13 w 15"/>
                  <a:gd name="T41" fmla="*/ 10 h 29"/>
                  <a:gd name="T42" fmla="*/ 13 w 15"/>
                  <a:gd name="T43" fmla="*/ 8 h 29"/>
                  <a:gd name="T44" fmla="*/ 14 w 15"/>
                  <a:gd name="T45" fmla="*/ 6 h 29"/>
                  <a:gd name="T46" fmla="*/ 14 w 15"/>
                  <a:gd name="T47" fmla="*/ 4 h 29"/>
                  <a:gd name="T48" fmla="*/ 15 w 15"/>
                  <a:gd name="T49" fmla="*/ 2 h 29"/>
                  <a:gd name="T50" fmla="*/ 6 w 15"/>
                  <a:gd name="T51" fmla="*/ 0 h 29"/>
                  <a:gd name="T52" fmla="*/ 5 w 15"/>
                  <a:gd name="T53"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9">
                    <a:moveTo>
                      <a:pt x="5" y="2"/>
                    </a:moveTo>
                    <a:cubicBezTo>
                      <a:pt x="5" y="3"/>
                      <a:pt x="6" y="3"/>
                      <a:pt x="6" y="4"/>
                    </a:cubicBezTo>
                    <a:cubicBezTo>
                      <a:pt x="6" y="5"/>
                      <a:pt x="5" y="5"/>
                      <a:pt x="4" y="6"/>
                    </a:cubicBezTo>
                    <a:cubicBezTo>
                      <a:pt x="4" y="7"/>
                      <a:pt x="5" y="8"/>
                      <a:pt x="5" y="9"/>
                    </a:cubicBezTo>
                    <a:cubicBezTo>
                      <a:pt x="5" y="10"/>
                      <a:pt x="4" y="10"/>
                      <a:pt x="3" y="11"/>
                    </a:cubicBezTo>
                    <a:cubicBezTo>
                      <a:pt x="3" y="12"/>
                      <a:pt x="4" y="12"/>
                      <a:pt x="4" y="13"/>
                    </a:cubicBezTo>
                    <a:cubicBezTo>
                      <a:pt x="4" y="14"/>
                      <a:pt x="3" y="14"/>
                      <a:pt x="2" y="15"/>
                    </a:cubicBezTo>
                    <a:cubicBezTo>
                      <a:pt x="2" y="16"/>
                      <a:pt x="3" y="16"/>
                      <a:pt x="3" y="17"/>
                    </a:cubicBezTo>
                    <a:cubicBezTo>
                      <a:pt x="3" y="18"/>
                      <a:pt x="2" y="18"/>
                      <a:pt x="1" y="19"/>
                    </a:cubicBezTo>
                    <a:cubicBezTo>
                      <a:pt x="1" y="20"/>
                      <a:pt x="2" y="21"/>
                      <a:pt x="2" y="22"/>
                    </a:cubicBezTo>
                    <a:cubicBezTo>
                      <a:pt x="2" y="23"/>
                      <a:pt x="1" y="23"/>
                      <a:pt x="0" y="24"/>
                    </a:cubicBezTo>
                    <a:cubicBezTo>
                      <a:pt x="0" y="24"/>
                      <a:pt x="1" y="26"/>
                      <a:pt x="1" y="27"/>
                    </a:cubicBezTo>
                    <a:cubicBezTo>
                      <a:pt x="10" y="29"/>
                      <a:pt x="10" y="29"/>
                      <a:pt x="10" y="29"/>
                    </a:cubicBezTo>
                    <a:cubicBezTo>
                      <a:pt x="9" y="28"/>
                      <a:pt x="9" y="26"/>
                      <a:pt x="9" y="26"/>
                    </a:cubicBezTo>
                    <a:cubicBezTo>
                      <a:pt x="9" y="25"/>
                      <a:pt x="10" y="25"/>
                      <a:pt x="10" y="24"/>
                    </a:cubicBezTo>
                    <a:cubicBezTo>
                      <a:pt x="10" y="23"/>
                      <a:pt x="10" y="22"/>
                      <a:pt x="10" y="21"/>
                    </a:cubicBezTo>
                    <a:cubicBezTo>
                      <a:pt x="10" y="20"/>
                      <a:pt x="11" y="20"/>
                      <a:pt x="11" y="19"/>
                    </a:cubicBezTo>
                    <a:cubicBezTo>
                      <a:pt x="11" y="18"/>
                      <a:pt x="11" y="18"/>
                      <a:pt x="11" y="17"/>
                    </a:cubicBezTo>
                    <a:cubicBezTo>
                      <a:pt x="11" y="16"/>
                      <a:pt x="12" y="16"/>
                      <a:pt x="12" y="15"/>
                    </a:cubicBezTo>
                    <a:cubicBezTo>
                      <a:pt x="12" y="14"/>
                      <a:pt x="12" y="13"/>
                      <a:pt x="12" y="13"/>
                    </a:cubicBezTo>
                    <a:cubicBezTo>
                      <a:pt x="12" y="12"/>
                      <a:pt x="13" y="11"/>
                      <a:pt x="13" y="10"/>
                    </a:cubicBezTo>
                    <a:cubicBezTo>
                      <a:pt x="13" y="10"/>
                      <a:pt x="13" y="9"/>
                      <a:pt x="13" y="8"/>
                    </a:cubicBezTo>
                    <a:cubicBezTo>
                      <a:pt x="13" y="7"/>
                      <a:pt x="14" y="7"/>
                      <a:pt x="14" y="6"/>
                    </a:cubicBezTo>
                    <a:cubicBezTo>
                      <a:pt x="14" y="5"/>
                      <a:pt x="14" y="5"/>
                      <a:pt x="14" y="4"/>
                    </a:cubicBezTo>
                    <a:cubicBezTo>
                      <a:pt x="14" y="3"/>
                      <a:pt x="14" y="3"/>
                      <a:pt x="15" y="2"/>
                    </a:cubicBezTo>
                    <a:cubicBezTo>
                      <a:pt x="6" y="0"/>
                      <a:pt x="6" y="0"/>
                      <a:pt x="6" y="0"/>
                    </a:cubicBezTo>
                    <a:cubicBezTo>
                      <a:pt x="6" y="1"/>
                      <a:pt x="6" y="1"/>
                      <a:pt x="5" y="2"/>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2">
                <a:extLst>
                  <a:ext uri="{FF2B5EF4-FFF2-40B4-BE49-F238E27FC236}">
                    <a16:creationId xmlns:a16="http://schemas.microsoft.com/office/drawing/2014/main" id="{901382E3-CC43-4170-8408-C20748185CC0}"/>
                  </a:ext>
                </a:extLst>
              </p:cNvPr>
              <p:cNvSpPr>
                <a:spLocks/>
              </p:cNvSpPr>
              <p:nvPr/>
            </p:nvSpPr>
            <p:spPr bwMode="auto">
              <a:xfrm>
                <a:off x="8428441" y="3983592"/>
                <a:ext cx="28401" cy="85204"/>
              </a:xfrm>
              <a:custGeom>
                <a:avLst/>
                <a:gdLst>
                  <a:gd name="T0" fmla="*/ 5 w 9"/>
                  <a:gd name="T1" fmla="*/ 1 h 27"/>
                  <a:gd name="T2" fmla="*/ 6 w 9"/>
                  <a:gd name="T3" fmla="*/ 4 h 27"/>
                  <a:gd name="T4" fmla="*/ 4 w 9"/>
                  <a:gd name="T5" fmla="*/ 6 h 27"/>
                  <a:gd name="T6" fmla="*/ 5 w 9"/>
                  <a:gd name="T7" fmla="*/ 8 h 27"/>
                  <a:gd name="T8" fmla="*/ 3 w 9"/>
                  <a:gd name="T9" fmla="*/ 10 h 27"/>
                  <a:gd name="T10" fmla="*/ 4 w 9"/>
                  <a:gd name="T11" fmla="*/ 13 h 27"/>
                  <a:gd name="T12" fmla="*/ 2 w 9"/>
                  <a:gd name="T13" fmla="*/ 15 h 27"/>
                  <a:gd name="T14" fmla="*/ 3 w 9"/>
                  <a:gd name="T15" fmla="*/ 17 h 27"/>
                  <a:gd name="T16" fmla="*/ 1 w 9"/>
                  <a:gd name="T17" fmla="*/ 19 h 27"/>
                  <a:gd name="T18" fmla="*/ 2 w 9"/>
                  <a:gd name="T19" fmla="*/ 21 h 27"/>
                  <a:gd name="T20" fmla="*/ 0 w 9"/>
                  <a:gd name="T21" fmla="*/ 23 h 27"/>
                  <a:gd name="T22" fmla="*/ 1 w 9"/>
                  <a:gd name="T23" fmla="*/ 26 h 27"/>
                  <a:gd name="T24" fmla="*/ 4 w 9"/>
                  <a:gd name="T25" fmla="*/ 27 h 27"/>
                  <a:gd name="T26" fmla="*/ 3 w 9"/>
                  <a:gd name="T27" fmla="*/ 24 h 27"/>
                  <a:gd name="T28" fmla="*/ 4 w 9"/>
                  <a:gd name="T29" fmla="*/ 22 h 27"/>
                  <a:gd name="T30" fmla="*/ 4 w 9"/>
                  <a:gd name="T31" fmla="*/ 20 h 27"/>
                  <a:gd name="T32" fmla="*/ 5 w 9"/>
                  <a:gd name="T33" fmla="*/ 18 h 27"/>
                  <a:gd name="T34" fmla="*/ 5 w 9"/>
                  <a:gd name="T35" fmla="*/ 15 h 27"/>
                  <a:gd name="T36" fmla="*/ 6 w 9"/>
                  <a:gd name="T37" fmla="*/ 13 h 27"/>
                  <a:gd name="T38" fmla="*/ 6 w 9"/>
                  <a:gd name="T39" fmla="*/ 11 h 27"/>
                  <a:gd name="T40" fmla="*/ 7 w 9"/>
                  <a:gd name="T41" fmla="*/ 9 h 27"/>
                  <a:gd name="T42" fmla="*/ 7 w 9"/>
                  <a:gd name="T43" fmla="*/ 6 h 27"/>
                  <a:gd name="T44" fmla="*/ 8 w 9"/>
                  <a:gd name="T45" fmla="*/ 4 h 27"/>
                  <a:gd name="T46" fmla="*/ 8 w 9"/>
                  <a:gd name="T47" fmla="*/ 2 h 27"/>
                  <a:gd name="T48" fmla="*/ 9 w 9"/>
                  <a:gd name="T49" fmla="*/ 1 h 27"/>
                  <a:gd name="T50" fmla="*/ 6 w 9"/>
                  <a:gd name="T51" fmla="*/ 0 h 27"/>
                  <a:gd name="T52" fmla="*/ 5 w 9"/>
                  <a:gd name="T5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27">
                    <a:moveTo>
                      <a:pt x="5" y="1"/>
                    </a:moveTo>
                    <a:cubicBezTo>
                      <a:pt x="5" y="2"/>
                      <a:pt x="6" y="3"/>
                      <a:pt x="6" y="4"/>
                    </a:cubicBezTo>
                    <a:cubicBezTo>
                      <a:pt x="5" y="5"/>
                      <a:pt x="4" y="5"/>
                      <a:pt x="4" y="6"/>
                    </a:cubicBezTo>
                    <a:cubicBezTo>
                      <a:pt x="4" y="7"/>
                      <a:pt x="5" y="7"/>
                      <a:pt x="5" y="8"/>
                    </a:cubicBezTo>
                    <a:cubicBezTo>
                      <a:pt x="4" y="9"/>
                      <a:pt x="3" y="9"/>
                      <a:pt x="3" y="10"/>
                    </a:cubicBezTo>
                    <a:cubicBezTo>
                      <a:pt x="3" y="11"/>
                      <a:pt x="4" y="12"/>
                      <a:pt x="4" y="13"/>
                    </a:cubicBezTo>
                    <a:cubicBezTo>
                      <a:pt x="3" y="13"/>
                      <a:pt x="3" y="14"/>
                      <a:pt x="2" y="15"/>
                    </a:cubicBezTo>
                    <a:cubicBezTo>
                      <a:pt x="2" y="16"/>
                      <a:pt x="3" y="16"/>
                      <a:pt x="3" y="17"/>
                    </a:cubicBezTo>
                    <a:cubicBezTo>
                      <a:pt x="2" y="18"/>
                      <a:pt x="1" y="18"/>
                      <a:pt x="1" y="19"/>
                    </a:cubicBezTo>
                    <a:cubicBezTo>
                      <a:pt x="1" y="20"/>
                      <a:pt x="2" y="20"/>
                      <a:pt x="2" y="21"/>
                    </a:cubicBezTo>
                    <a:cubicBezTo>
                      <a:pt x="1" y="22"/>
                      <a:pt x="1" y="22"/>
                      <a:pt x="0" y="23"/>
                    </a:cubicBezTo>
                    <a:cubicBezTo>
                      <a:pt x="0" y="24"/>
                      <a:pt x="1" y="25"/>
                      <a:pt x="1" y="26"/>
                    </a:cubicBezTo>
                    <a:cubicBezTo>
                      <a:pt x="4" y="27"/>
                      <a:pt x="4" y="27"/>
                      <a:pt x="4" y="27"/>
                    </a:cubicBezTo>
                    <a:cubicBezTo>
                      <a:pt x="3" y="26"/>
                      <a:pt x="3" y="25"/>
                      <a:pt x="3" y="24"/>
                    </a:cubicBezTo>
                    <a:cubicBezTo>
                      <a:pt x="3" y="23"/>
                      <a:pt x="4" y="23"/>
                      <a:pt x="4" y="22"/>
                    </a:cubicBezTo>
                    <a:cubicBezTo>
                      <a:pt x="5" y="21"/>
                      <a:pt x="4" y="20"/>
                      <a:pt x="4" y="20"/>
                    </a:cubicBezTo>
                    <a:cubicBezTo>
                      <a:pt x="4" y="19"/>
                      <a:pt x="5" y="19"/>
                      <a:pt x="5" y="18"/>
                    </a:cubicBezTo>
                    <a:cubicBezTo>
                      <a:pt x="6" y="17"/>
                      <a:pt x="5" y="16"/>
                      <a:pt x="5" y="15"/>
                    </a:cubicBezTo>
                    <a:cubicBezTo>
                      <a:pt x="5" y="14"/>
                      <a:pt x="6" y="14"/>
                      <a:pt x="6" y="13"/>
                    </a:cubicBezTo>
                    <a:cubicBezTo>
                      <a:pt x="7" y="12"/>
                      <a:pt x="6" y="12"/>
                      <a:pt x="6" y="11"/>
                    </a:cubicBezTo>
                    <a:cubicBezTo>
                      <a:pt x="6" y="10"/>
                      <a:pt x="7" y="10"/>
                      <a:pt x="7" y="9"/>
                    </a:cubicBezTo>
                    <a:cubicBezTo>
                      <a:pt x="8" y="8"/>
                      <a:pt x="7" y="7"/>
                      <a:pt x="7" y="6"/>
                    </a:cubicBezTo>
                    <a:cubicBezTo>
                      <a:pt x="7" y="6"/>
                      <a:pt x="8" y="6"/>
                      <a:pt x="8" y="4"/>
                    </a:cubicBezTo>
                    <a:cubicBezTo>
                      <a:pt x="9" y="3"/>
                      <a:pt x="8" y="3"/>
                      <a:pt x="8" y="2"/>
                    </a:cubicBezTo>
                    <a:cubicBezTo>
                      <a:pt x="8" y="1"/>
                      <a:pt x="9" y="1"/>
                      <a:pt x="9" y="1"/>
                    </a:cubicBezTo>
                    <a:cubicBezTo>
                      <a:pt x="6" y="0"/>
                      <a:pt x="6" y="0"/>
                      <a:pt x="6" y="0"/>
                    </a:cubicBezTo>
                    <a:cubicBezTo>
                      <a:pt x="6" y="1"/>
                      <a:pt x="5" y="1"/>
                      <a:pt x="5" y="1"/>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3">
                <a:extLst>
                  <a:ext uri="{FF2B5EF4-FFF2-40B4-BE49-F238E27FC236}">
                    <a16:creationId xmlns:a16="http://schemas.microsoft.com/office/drawing/2014/main" id="{10BEB744-153A-4451-9F09-915B841266D5}"/>
                  </a:ext>
                </a:extLst>
              </p:cNvPr>
              <p:cNvSpPr>
                <a:spLocks/>
              </p:cNvSpPr>
              <p:nvPr/>
            </p:nvSpPr>
            <p:spPr bwMode="auto">
              <a:xfrm>
                <a:off x="8466309" y="4040394"/>
                <a:ext cx="25246" cy="31557"/>
              </a:xfrm>
              <a:custGeom>
                <a:avLst/>
                <a:gdLst>
                  <a:gd name="T0" fmla="*/ 7 w 8"/>
                  <a:gd name="T1" fmla="*/ 0 h 10"/>
                  <a:gd name="T2" fmla="*/ 5 w 8"/>
                  <a:gd name="T3" fmla="*/ 2 h 10"/>
                  <a:gd name="T4" fmla="*/ 5 w 8"/>
                  <a:gd name="T5" fmla="*/ 1 h 10"/>
                  <a:gd name="T6" fmla="*/ 5 w 8"/>
                  <a:gd name="T7" fmla="*/ 1 h 10"/>
                  <a:gd name="T8" fmla="*/ 4 w 8"/>
                  <a:gd name="T9" fmla="*/ 2 h 10"/>
                  <a:gd name="T10" fmla="*/ 4 w 8"/>
                  <a:gd name="T11" fmla="*/ 2 h 10"/>
                  <a:gd name="T12" fmla="*/ 4 w 8"/>
                  <a:gd name="T13" fmla="*/ 1 h 10"/>
                  <a:gd name="T14" fmla="*/ 4 w 8"/>
                  <a:gd name="T15" fmla="*/ 1 h 10"/>
                  <a:gd name="T16" fmla="*/ 4 w 8"/>
                  <a:gd name="T17" fmla="*/ 2 h 10"/>
                  <a:gd name="T18" fmla="*/ 3 w 8"/>
                  <a:gd name="T19" fmla="*/ 3 h 10"/>
                  <a:gd name="T20" fmla="*/ 2 w 8"/>
                  <a:gd name="T21" fmla="*/ 4 h 10"/>
                  <a:gd name="T22" fmla="*/ 1 w 8"/>
                  <a:gd name="T23" fmla="*/ 5 h 10"/>
                  <a:gd name="T24" fmla="*/ 1 w 8"/>
                  <a:gd name="T25" fmla="*/ 6 h 10"/>
                  <a:gd name="T26" fmla="*/ 0 w 8"/>
                  <a:gd name="T27" fmla="*/ 7 h 10"/>
                  <a:gd name="T28" fmla="*/ 0 w 8"/>
                  <a:gd name="T29" fmla="*/ 8 h 10"/>
                  <a:gd name="T30" fmla="*/ 0 w 8"/>
                  <a:gd name="T31" fmla="*/ 9 h 10"/>
                  <a:gd name="T32" fmla="*/ 0 w 8"/>
                  <a:gd name="T33" fmla="*/ 10 h 10"/>
                  <a:gd name="T34" fmla="*/ 1 w 8"/>
                  <a:gd name="T35" fmla="*/ 10 h 10"/>
                  <a:gd name="T36" fmla="*/ 1 w 8"/>
                  <a:gd name="T37" fmla="*/ 8 h 10"/>
                  <a:gd name="T38" fmla="*/ 2 w 8"/>
                  <a:gd name="T39" fmla="*/ 8 h 10"/>
                  <a:gd name="T40" fmla="*/ 4 w 8"/>
                  <a:gd name="T41" fmla="*/ 7 h 10"/>
                  <a:gd name="T42" fmla="*/ 5 w 8"/>
                  <a:gd name="T43" fmla="*/ 6 h 10"/>
                  <a:gd name="T44" fmla="*/ 6 w 8"/>
                  <a:gd name="T45" fmla="*/ 5 h 10"/>
                  <a:gd name="T46" fmla="*/ 5 w 8"/>
                  <a:gd name="T47" fmla="*/ 4 h 10"/>
                  <a:gd name="T48" fmla="*/ 6 w 8"/>
                  <a:gd name="T49" fmla="*/ 3 h 10"/>
                  <a:gd name="T50" fmla="*/ 6 w 8"/>
                  <a:gd name="T51" fmla="*/ 1 h 10"/>
                  <a:gd name="T52" fmla="*/ 7 w 8"/>
                  <a:gd name="T53" fmla="*/ 0 h 10"/>
                  <a:gd name="T54" fmla="*/ 8 w 8"/>
                  <a:gd name="T55" fmla="*/ 0 h 10"/>
                  <a:gd name="T56" fmla="*/ 7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7" y="0"/>
                    </a:moveTo>
                    <a:cubicBezTo>
                      <a:pt x="7" y="0"/>
                      <a:pt x="6" y="1"/>
                      <a:pt x="5" y="2"/>
                    </a:cubicBezTo>
                    <a:cubicBezTo>
                      <a:pt x="5" y="1"/>
                      <a:pt x="5" y="1"/>
                      <a:pt x="5" y="1"/>
                    </a:cubicBezTo>
                    <a:cubicBezTo>
                      <a:pt x="5" y="1"/>
                      <a:pt x="5" y="0"/>
                      <a:pt x="5" y="1"/>
                    </a:cubicBezTo>
                    <a:cubicBezTo>
                      <a:pt x="5" y="1"/>
                      <a:pt x="5" y="2"/>
                      <a:pt x="4" y="2"/>
                    </a:cubicBezTo>
                    <a:cubicBezTo>
                      <a:pt x="4" y="2"/>
                      <a:pt x="4" y="2"/>
                      <a:pt x="4" y="2"/>
                    </a:cubicBezTo>
                    <a:cubicBezTo>
                      <a:pt x="4" y="1"/>
                      <a:pt x="4" y="1"/>
                      <a:pt x="4" y="1"/>
                    </a:cubicBezTo>
                    <a:cubicBezTo>
                      <a:pt x="4" y="1"/>
                      <a:pt x="4" y="1"/>
                      <a:pt x="4" y="1"/>
                    </a:cubicBezTo>
                    <a:cubicBezTo>
                      <a:pt x="4" y="1"/>
                      <a:pt x="4" y="2"/>
                      <a:pt x="4" y="2"/>
                    </a:cubicBezTo>
                    <a:cubicBezTo>
                      <a:pt x="4" y="3"/>
                      <a:pt x="3" y="3"/>
                      <a:pt x="3" y="3"/>
                    </a:cubicBezTo>
                    <a:cubicBezTo>
                      <a:pt x="3" y="3"/>
                      <a:pt x="3" y="4"/>
                      <a:pt x="2" y="4"/>
                    </a:cubicBezTo>
                    <a:cubicBezTo>
                      <a:pt x="2" y="5"/>
                      <a:pt x="2" y="5"/>
                      <a:pt x="1" y="5"/>
                    </a:cubicBezTo>
                    <a:cubicBezTo>
                      <a:pt x="1" y="6"/>
                      <a:pt x="1" y="6"/>
                      <a:pt x="1" y="6"/>
                    </a:cubicBezTo>
                    <a:cubicBezTo>
                      <a:pt x="0" y="6"/>
                      <a:pt x="0" y="7"/>
                      <a:pt x="0" y="7"/>
                    </a:cubicBezTo>
                    <a:cubicBezTo>
                      <a:pt x="0" y="8"/>
                      <a:pt x="0" y="8"/>
                      <a:pt x="0" y="8"/>
                    </a:cubicBezTo>
                    <a:cubicBezTo>
                      <a:pt x="0" y="8"/>
                      <a:pt x="0" y="9"/>
                      <a:pt x="0" y="9"/>
                    </a:cubicBezTo>
                    <a:cubicBezTo>
                      <a:pt x="0" y="9"/>
                      <a:pt x="0" y="10"/>
                      <a:pt x="0" y="10"/>
                    </a:cubicBezTo>
                    <a:cubicBezTo>
                      <a:pt x="0" y="10"/>
                      <a:pt x="1" y="10"/>
                      <a:pt x="1" y="10"/>
                    </a:cubicBezTo>
                    <a:cubicBezTo>
                      <a:pt x="1" y="9"/>
                      <a:pt x="1" y="9"/>
                      <a:pt x="1" y="8"/>
                    </a:cubicBezTo>
                    <a:cubicBezTo>
                      <a:pt x="1" y="8"/>
                      <a:pt x="2" y="8"/>
                      <a:pt x="2" y="8"/>
                    </a:cubicBezTo>
                    <a:cubicBezTo>
                      <a:pt x="3" y="8"/>
                      <a:pt x="3" y="8"/>
                      <a:pt x="4" y="7"/>
                    </a:cubicBezTo>
                    <a:cubicBezTo>
                      <a:pt x="4" y="7"/>
                      <a:pt x="5" y="7"/>
                      <a:pt x="5" y="6"/>
                    </a:cubicBezTo>
                    <a:cubicBezTo>
                      <a:pt x="6" y="6"/>
                      <a:pt x="6" y="5"/>
                      <a:pt x="6" y="5"/>
                    </a:cubicBezTo>
                    <a:cubicBezTo>
                      <a:pt x="6" y="5"/>
                      <a:pt x="6" y="4"/>
                      <a:pt x="5" y="4"/>
                    </a:cubicBezTo>
                    <a:cubicBezTo>
                      <a:pt x="5" y="4"/>
                      <a:pt x="6" y="3"/>
                      <a:pt x="6" y="3"/>
                    </a:cubicBezTo>
                    <a:cubicBezTo>
                      <a:pt x="6" y="2"/>
                      <a:pt x="6" y="2"/>
                      <a:pt x="6" y="1"/>
                    </a:cubicBezTo>
                    <a:cubicBezTo>
                      <a:pt x="7" y="1"/>
                      <a:pt x="7" y="1"/>
                      <a:pt x="7" y="0"/>
                    </a:cubicBezTo>
                    <a:cubicBezTo>
                      <a:pt x="8" y="0"/>
                      <a:pt x="8" y="0"/>
                      <a:pt x="8" y="0"/>
                    </a:cubicBezTo>
                    <a:cubicBezTo>
                      <a:pt x="8" y="0"/>
                      <a:pt x="7" y="0"/>
                      <a:pt x="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4">
                <a:extLst>
                  <a:ext uri="{FF2B5EF4-FFF2-40B4-BE49-F238E27FC236}">
                    <a16:creationId xmlns:a16="http://schemas.microsoft.com/office/drawing/2014/main" id="{CDF30D14-2AB8-4A0C-B0F9-2670FF113797}"/>
                  </a:ext>
                </a:extLst>
              </p:cNvPr>
              <p:cNvSpPr>
                <a:spLocks/>
              </p:cNvSpPr>
              <p:nvPr/>
            </p:nvSpPr>
            <p:spPr bwMode="auto">
              <a:xfrm>
                <a:off x="8485243" y="4053017"/>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15">
                <a:extLst>
                  <a:ext uri="{FF2B5EF4-FFF2-40B4-BE49-F238E27FC236}">
                    <a16:creationId xmlns:a16="http://schemas.microsoft.com/office/drawing/2014/main" id="{98E9D3A4-6E06-4DE1-95FB-262650F42ED2}"/>
                  </a:ext>
                </a:extLst>
              </p:cNvPr>
              <p:cNvSpPr>
                <a:spLocks/>
              </p:cNvSpPr>
              <p:nvPr/>
            </p:nvSpPr>
            <p:spPr bwMode="auto">
              <a:xfrm>
                <a:off x="8482087" y="4059328"/>
                <a:ext cx="3156" cy="3156"/>
              </a:xfrm>
              <a:custGeom>
                <a:avLst/>
                <a:gdLst>
                  <a:gd name="T0" fmla="*/ 0 w 1"/>
                  <a:gd name="T1" fmla="*/ 0 h 1"/>
                  <a:gd name="T2" fmla="*/ 1 w 1"/>
                  <a:gd name="T3" fmla="*/ 0 h 1"/>
                  <a:gd name="T4" fmla="*/ 1 w 1"/>
                  <a:gd name="T5" fmla="*/ 0 h 1"/>
                  <a:gd name="T6" fmla="*/ 1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1" y="0"/>
                    </a:cubicBezTo>
                    <a:cubicBezTo>
                      <a:pt x="1" y="0"/>
                      <a:pt x="1" y="0"/>
                      <a:pt x="1" y="0"/>
                    </a:cubicBezTo>
                    <a:cubicBezTo>
                      <a:pt x="1" y="0"/>
                      <a:pt x="1" y="1"/>
                      <a:pt x="1" y="1"/>
                    </a:cubicBezTo>
                    <a:cubicBezTo>
                      <a:pt x="1" y="1"/>
                      <a:pt x="1" y="1"/>
                      <a:pt x="1" y="1"/>
                    </a:cubicBezTo>
                    <a:cubicBezTo>
                      <a:pt x="1" y="0"/>
                      <a:pt x="1" y="0"/>
                      <a:pt x="1"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16">
                <a:extLst>
                  <a:ext uri="{FF2B5EF4-FFF2-40B4-BE49-F238E27FC236}">
                    <a16:creationId xmlns:a16="http://schemas.microsoft.com/office/drawing/2014/main" id="{752C53CF-B80B-4281-91B8-2A7C25CF6723}"/>
                  </a:ext>
                </a:extLst>
              </p:cNvPr>
              <p:cNvSpPr>
                <a:spLocks/>
              </p:cNvSpPr>
              <p:nvPr/>
            </p:nvSpPr>
            <p:spPr bwMode="auto">
              <a:xfrm>
                <a:off x="8488399" y="4056173"/>
                <a:ext cx="0" cy="9467"/>
              </a:xfrm>
              <a:custGeom>
                <a:avLst/>
                <a:gdLst>
                  <a:gd name="T0" fmla="*/ 2 h 6"/>
                  <a:gd name="T1" fmla="*/ 4 h 6"/>
                  <a:gd name="T2" fmla="*/ 4 h 6"/>
                  <a:gd name="T3" fmla="*/ 4 h 6"/>
                  <a:gd name="T4" fmla="*/ 6 h 6"/>
                  <a:gd name="T5" fmla="*/ 4 h 6"/>
                  <a:gd name="T6" fmla="*/ 4 h 6"/>
                  <a:gd name="T7" fmla="*/ 2 h 6"/>
                  <a:gd name="T8" fmla="*/ 2 h 6"/>
                  <a:gd name="T9" fmla="*/ 2 h 6"/>
                  <a:gd name="T10" fmla="*/ 0 h 6"/>
                  <a:gd name="T11" fmla="*/ 2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6">
                    <a:moveTo>
                      <a:pt x="0" y="2"/>
                    </a:moveTo>
                    <a:lnTo>
                      <a:pt x="0" y="4"/>
                    </a:lnTo>
                    <a:lnTo>
                      <a:pt x="0" y="4"/>
                    </a:lnTo>
                    <a:lnTo>
                      <a:pt x="0" y="4"/>
                    </a:lnTo>
                    <a:lnTo>
                      <a:pt x="0" y="6"/>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17">
                <a:extLst>
                  <a:ext uri="{FF2B5EF4-FFF2-40B4-BE49-F238E27FC236}">
                    <a16:creationId xmlns:a16="http://schemas.microsoft.com/office/drawing/2014/main" id="{BC00D5D3-E8D5-4973-895A-66EF10AD13D7}"/>
                  </a:ext>
                </a:extLst>
              </p:cNvPr>
              <p:cNvSpPr>
                <a:spLocks/>
              </p:cNvSpPr>
              <p:nvPr/>
            </p:nvSpPr>
            <p:spPr bwMode="auto">
              <a:xfrm>
                <a:off x="8485243" y="4059328"/>
                <a:ext cx="0" cy="6311"/>
              </a:xfrm>
              <a:custGeom>
                <a:avLst/>
                <a:gdLst>
                  <a:gd name="T0" fmla="*/ 2 h 4"/>
                  <a:gd name="T1" fmla="*/ 2 h 4"/>
                  <a:gd name="T2" fmla="*/ 4 h 4"/>
                  <a:gd name="T3" fmla="*/ 2 h 4"/>
                  <a:gd name="T4" fmla="*/ 4 h 4"/>
                  <a:gd name="T5" fmla="*/ 4 h 4"/>
                  <a:gd name="T6" fmla="*/ 4 h 4"/>
                  <a:gd name="T7" fmla="*/ 2 h 4"/>
                  <a:gd name="T8" fmla="*/ 2 h 4"/>
                  <a:gd name="T9" fmla="*/ 2 h 4"/>
                  <a:gd name="T10" fmla="*/ 0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4"/>
                    </a:lnTo>
                    <a:lnTo>
                      <a:pt x="0" y="2"/>
                    </a:lnTo>
                    <a:lnTo>
                      <a:pt x="0" y="4"/>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18">
                <a:extLst>
                  <a:ext uri="{FF2B5EF4-FFF2-40B4-BE49-F238E27FC236}">
                    <a16:creationId xmlns:a16="http://schemas.microsoft.com/office/drawing/2014/main" id="{D3A9B5F4-F7F4-4DCE-A42B-9297049FEF18}"/>
                  </a:ext>
                </a:extLst>
              </p:cNvPr>
              <p:cNvSpPr>
                <a:spLocks/>
              </p:cNvSpPr>
              <p:nvPr/>
            </p:nvSpPr>
            <p:spPr bwMode="auto">
              <a:xfrm>
                <a:off x="8466309" y="4062484"/>
                <a:ext cx="3156" cy="3156"/>
              </a:xfrm>
              <a:custGeom>
                <a:avLst/>
                <a:gdLst>
                  <a:gd name="T0" fmla="*/ 0 w 1"/>
                  <a:gd name="T1" fmla="*/ 0 h 1"/>
                  <a:gd name="T2" fmla="*/ 1 w 1"/>
                  <a:gd name="T3" fmla="*/ 1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19">
                <a:extLst>
                  <a:ext uri="{FF2B5EF4-FFF2-40B4-BE49-F238E27FC236}">
                    <a16:creationId xmlns:a16="http://schemas.microsoft.com/office/drawing/2014/main" id="{69933C3F-6C65-4AA5-990F-D52E4AC7246E}"/>
                  </a:ext>
                </a:extLst>
              </p:cNvPr>
              <p:cNvSpPr>
                <a:spLocks/>
              </p:cNvSpPr>
              <p:nvPr/>
            </p:nvSpPr>
            <p:spPr bwMode="auto">
              <a:xfrm>
                <a:off x="8472620" y="4002526"/>
                <a:ext cx="25246" cy="31557"/>
              </a:xfrm>
              <a:custGeom>
                <a:avLst/>
                <a:gdLst>
                  <a:gd name="T0" fmla="*/ 8 w 8"/>
                  <a:gd name="T1" fmla="*/ 0 h 10"/>
                  <a:gd name="T2" fmla="*/ 6 w 8"/>
                  <a:gd name="T3" fmla="*/ 2 h 10"/>
                  <a:gd name="T4" fmla="*/ 6 w 8"/>
                  <a:gd name="T5" fmla="*/ 1 h 10"/>
                  <a:gd name="T6" fmla="*/ 6 w 8"/>
                  <a:gd name="T7" fmla="*/ 1 h 10"/>
                  <a:gd name="T8" fmla="*/ 5 w 8"/>
                  <a:gd name="T9" fmla="*/ 2 h 10"/>
                  <a:gd name="T10" fmla="*/ 5 w 8"/>
                  <a:gd name="T11" fmla="*/ 2 h 10"/>
                  <a:gd name="T12" fmla="*/ 5 w 8"/>
                  <a:gd name="T13" fmla="*/ 1 h 10"/>
                  <a:gd name="T14" fmla="*/ 5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7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2"/>
                    </a:cubicBezTo>
                    <a:cubicBezTo>
                      <a:pt x="6" y="1"/>
                      <a:pt x="6" y="1"/>
                      <a:pt x="6" y="1"/>
                    </a:cubicBezTo>
                    <a:cubicBezTo>
                      <a:pt x="6" y="1"/>
                      <a:pt x="6" y="0"/>
                      <a:pt x="6" y="1"/>
                    </a:cubicBezTo>
                    <a:cubicBezTo>
                      <a:pt x="6" y="1"/>
                      <a:pt x="5" y="2"/>
                      <a:pt x="5" y="2"/>
                    </a:cubicBezTo>
                    <a:cubicBezTo>
                      <a:pt x="5" y="2"/>
                      <a:pt x="5" y="2"/>
                      <a:pt x="5" y="2"/>
                    </a:cubicBezTo>
                    <a:cubicBezTo>
                      <a:pt x="5" y="1"/>
                      <a:pt x="5" y="1"/>
                      <a:pt x="5" y="1"/>
                    </a:cubicBezTo>
                    <a:cubicBezTo>
                      <a:pt x="5" y="1"/>
                      <a:pt x="5" y="1"/>
                      <a:pt x="5" y="1"/>
                    </a:cubicBezTo>
                    <a:cubicBezTo>
                      <a:pt x="5" y="1"/>
                      <a:pt x="4" y="2"/>
                      <a:pt x="4" y="2"/>
                    </a:cubicBezTo>
                    <a:cubicBezTo>
                      <a:pt x="4" y="3"/>
                      <a:pt x="4" y="3"/>
                      <a:pt x="4" y="3"/>
                    </a:cubicBezTo>
                    <a:cubicBezTo>
                      <a:pt x="4" y="3"/>
                      <a:pt x="3" y="4"/>
                      <a:pt x="3" y="4"/>
                    </a:cubicBezTo>
                    <a:cubicBezTo>
                      <a:pt x="3" y="5"/>
                      <a:pt x="2" y="5"/>
                      <a:pt x="2" y="5"/>
                    </a:cubicBezTo>
                    <a:cubicBezTo>
                      <a:pt x="2" y="6"/>
                      <a:pt x="1" y="6"/>
                      <a:pt x="1" y="6"/>
                    </a:cubicBezTo>
                    <a:cubicBezTo>
                      <a:pt x="1" y="6"/>
                      <a:pt x="1" y="7"/>
                      <a:pt x="0" y="7"/>
                    </a:cubicBezTo>
                    <a:cubicBezTo>
                      <a:pt x="0" y="8"/>
                      <a:pt x="1" y="8"/>
                      <a:pt x="1" y="8"/>
                    </a:cubicBezTo>
                    <a:cubicBezTo>
                      <a:pt x="1" y="8"/>
                      <a:pt x="1" y="9"/>
                      <a:pt x="1" y="9"/>
                    </a:cubicBezTo>
                    <a:cubicBezTo>
                      <a:pt x="1" y="9"/>
                      <a:pt x="1" y="10"/>
                      <a:pt x="1" y="10"/>
                    </a:cubicBezTo>
                    <a:cubicBezTo>
                      <a:pt x="1" y="10"/>
                      <a:pt x="1" y="10"/>
                      <a:pt x="1" y="10"/>
                    </a:cubicBezTo>
                    <a:cubicBezTo>
                      <a:pt x="2" y="10"/>
                      <a:pt x="2" y="9"/>
                      <a:pt x="2" y="8"/>
                    </a:cubicBezTo>
                    <a:cubicBezTo>
                      <a:pt x="2" y="8"/>
                      <a:pt x="2" y="8"/>
                      <a:pt x="3" y="8"/>
                    </a:cubicBezTo>
                    <a:cubicBezTo>
                      <a:pt x="3" y="8"/>
                      <a:pt x="4" y="8"/>
                      <a:pt x="4" y="7"/>
                    </a:cubicBezTo>
                    <a:cubicBezTo>
                      <a:pt x="5" y="7"/>
                      <a:pt x="6" y="7"/>
                      <a:pt x="6" y="6"/>
                    </a:cubicBezTo>
                    <a:cubicBezTo>
                      <a:pt x="6" y="6"/>
                      <a:pt x="7" y="5"/>
                      <a:pt x="7" y="5"/>
                    </a:cubicBezTo>
                    <a:cubicBezTo>
                      <a:pt x="7" y="5"/>
                      <a:pt x="6" y="4"/>
                      <a:pt x="6" y="4"/>
                    </a:cubicBezTo>
                    <a:cubicBezTo>
                      <a:pt x="6" y="4"/>
                      <a:pt x="6" y="3"/>
                      <a:pt x="6" y="3"/>
                    </a:cubicBezTo>
                    <a:cubicBezTo>
                      <a:pt x="7" y="2"/>
                      <a:pt x="7" y="2"/>
                      <a:pt x="7" y="1"/>
                    </a:cubicBezTo>
                    <a:cubicBezTo>
                      <a:pt x="7" y="1"/>
                      <a:pt x="8" y="1"/>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0">
                <a:extLst>
                  <a:ext uri="{FF2B5EF4-FFF2-40B4-BE49-F238E27FC236}">
                    <a16:creationId xmlns:a16="http://schemas.microsoft.com/office/drawing/2014/main" id="{BE07BD4E-EDA0-4F60-BB75-2F4110CCF88A}"/>
                  </a:ext>
                </a:extLst>
              </p:cNvPr>
              <p:cNvSpPr>
                <a:spLocks/>
              </p:cNvSpPr>
              <p:nvPr/>
            </p:nvSpPr>
            <p:spPr bwMode="auto">
              <a:xfrm>
                <a:off x="8491554" y="4015149"/>
                <a:ext cx="6311" cy="6311"/>
              </a:xfrm>
              <a:custGeom>
                <a:avLst/>
                <a:gdLst>
                  <a:gd name="T0" fmla="*/ 0 w 2"/>
                  <a:gd name="T1" fmla="*/ 0 h 2"/>
                  <a:gd name="T2" fmla="*/ 1 w 2"/>
                  <a:gd name="T3" fmla="*/ 0 h 2"/>
                  <a:gd name="T4" fmla="*/ 1 w 2"/>
                  <a:gd name="T5" fmla="*/ 1 h 2"/>
                  <a:gd name="T6" fmla="*/ 2 w 2"/>
                  <a:gd name="T7" fmla="*/ 2 h 2"/>
                  <a:gd name="T8" fmla="*/ 2 w 2"/>
                  <a:gd name="T9" fmla="*/ 2 h 2"/>
                  <a:gd name="T10" fmla="*/ 1 w 2"/>
                  <a:gd name="T11" fmla="*/ 1 h 2"/>
                  <a:gd name="T12" fmla="*/ 0 w 2"/>
                  <a:gd name="T13" fmla="*/ 1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0"/>
                      <a:pt x="1" y="0"/>
                      <a:pt x="1" y="0"/>
                    </a:cubicBezTo>
                    <a:cubicBezTo>
                      <a:pt x="1" y="0"/>
                      <a:pt x="1" y="1"/>
                      <a:pt x="1" y="1"/>
                    </a:cubicBezTo>
                    <a:cubicBezTo>
                      <a:pt x="1" y="1"/>
                      <a:pt x="2" y="2"/>
                      <a:pt x="2" y="2"/>
                    </a:cubicBezTo>
                    <a:cubicBezTo>
                      <a:pt x="2" y="2"/>
                      <a:pt x="2" y="2"/>
                      <a:pt x="2"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1">
                <a:extLst>
                  <a:ext uri="{FF2B5EF4-FFF2-40B4-BE49-F238E27FC236}">
                    <a16:creationId xmlns:a16="http://schemas.microsoft.com/office/drawing/2014/main" id="{588FE037-CDD3-4AB4-B674-DACE5DD6A8A4}"/>
                  </a:ext>
                </a:extLst>
              </p:cNvPr>
              <p:cNvSpPr>
                <a:spLocks/>
              </p:cNvSpPr>
              <p:nvPr/>
            </p:nvSpPr>
            <p:spPr bwMode="auto">
              <a:xfrm>
                <a:off x="8491554" y="4021460"/>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1"/>
                      <a:pt x="1" y="1"/>
                    </a:cubicBezTo>
                    <a:cubicBezTo>
                      <a:pt x="1" y="1"/>
                      <a:pt x="1" y="1"/>
                      <a:pt x="1"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2">
                <a:extLst>
                  <a:ext uri="{FF2B5EF4-FFF2-40B4-BE49-F238E27FC236}">
                    <a16:creationId xmlns:a16="http://schemas.microsoft.com/office/drawing/2014/main" id="{72B35568-6DF8-4AF3-91C7-918BB86A7153}"/>
                  </a:ext>
                </a:extLst>
              </p:cNvPr>
              <p:cNvSpPr>
                <a:spLocks/>
              </p:cNvSpPr>
              <p:nvPr/>
            </p:nvSpPr>
            <p:spPr bwMode="auto">
              <a:xfrm>
                <a:off x="8494710" y="4018304"/>
                <a:ext cx="3156" cy="9467"/>
              </a:xfrm>
              <a:custGeom>
                <a:avLst/>
                <a:gdLst>
                  <a:gd name="T0" fmla="*/ 2 w 2"/>
                  <a:gd name="T1" fmla="*/ 2 h 6"/>
                  <a:gd name="T2" fmla="*/ 0 w 2"/>
                  <a:gd name="T3" fmla="*/ 4 h 6"/>
                  <a:gd name="T4" fmla="*/ 0 w 2"/>
                  <a:gd name="T5" fmla="*/ 6 h 6"/>
                  <a:gd name="T6" fmla="*/ 2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2 w 2"/>
                  <a:gd name="T21" fmla="*/ 0 h 6"/>
                  <a:gd name="T22" fmla="*/ 2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2"/>
                    </a:moveTo>
                    <a:lnTo>
                      <a:pt x="0" y="4"/>
                    </a:lnTo>
                    <a:lnTo>
                      <a:pt x="0" y="6"/>
                    </a:lnTo>
                    <a:lnTo>
                      <a:pt x="2" y="4"/>
                    </a:lnTo>
                    <a:lnTo>
                      <a:pt x="0" y="6"/>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3">
                <a:extLst>
                  <a:ext uri="{FF2B5EF4-FFF2-40B4-BE49-F238E27FC236}">
                    <a16:creationId xmlns:a16="http://schemas.microsoft.com/office/drawing/2014/main" id="{8B0A0B49-8E23-4BFA-A0CE-B4C1D1BD4261}"/>
                  </a:ext>
                </a:extLst>
              </p:cNvPr>
              <p:cNvSpPr>
                <a:spLocks/>
              </p:cNvSpPr>
              <p:nvPr/>
            </p:nvSpPr>
            <p:spPr bwMode="auto">
              <a:xfrm>
                <a:off x="8491554" y="4021460"/>
                <a:ext cx="3156" cy="6311"/>
              </a:xfrm>
              <a:custGeom>
                <a:avLst/>
                <a:gdLst>
                  <a:gd name="T0" fmla="*/ 2 w 2"/>
                  <a:gd name="T1" fmla="*/ 2 h 4"/>
                  <a:gd name="T2" fmla="*/ 2 w 2"/>
                  <a:gd name="T3" fmla="*/ 2 h 4"/>
                  <a:gd name="T4" fmla="*/ 0 w 2"/>
                  <a:gd name="T5" fmla="*/ 4 h 4"/>
                  <a:gd name="T6" fmla="*/ 2 w 2"/>
                  <a:gd name="T7" fmla="*/ 2 h 4"/>
                  <a:gd name="T8" fmla="*/ 2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2"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4">
                <a:extLst>
                  <a:ext uri="{FF2B5EF4-FFF2-40B4-BE49-F238E27FC236}">
                    <a16:creationId xmlns:a16="http://schemas.microsoft.com/office/drawing/2014/main" id="{5818C669-0F45-4CED-9929-B9D3F9B031CF}"/>
                  </a:ext>
                </a:extLst>
              </p:cNvPr>
              <p:cNvSpPr>
                <a:spLocks/>
              </p:cNvSpPr>
              <p:nvPr/>
            </p:nvSpPr>
            <p:spPr bwMode="auto">
              <a:xfrm>
                <a:off x="8475776" y="4024616"/>
                <a:ext cx="0" cy="3156"/>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25">
                <a:extLst>
                  <a:ext uri="{FF2B5EF4-FFF2-40B4-BE49-F238E27FC236}">
                    <a16:creationId xmlns:a16="http://schemas.microsoft.com/office/drawing/2014/main" id="{14329342-91FA-4BB8-A4DA-F5300AA91EE3}"/>
                  </a:ext>
                </a:extLst>
              </p:cNvPr>
              <p:cNvSpPr>
                <a:spLocks/>
              </p:cNvSpPr>
              <p:nvPr/>
            </p:nvSpPr>
            <p:spPr bwMode="auto">
              <a:xfrm>
                <a:off x="8501021" y="4030927"/>
                <a:ext cx="25246" cy="31557"/>
              </a:xfrm>
              <a:custGeom>
                <a:avLst/>
                <a:gdLst>
                  <a:gd name="T0" fmla="*/ 8 w 8"/>
                  <a:gd name="T1" fmla="*/ 0 h 10"/>
                  <a:gd name="T2" fmla="*/ 6 w 8"/>
                  <a:gd name="T3" fmla="*/ 1 h 10"/>
                  <a:gd name="T4" fmla="*/ 6 w 8"/>
                  <a:gd name="T5" fmla="*/ 1 h 10"/>
                  <a:gd name="T6" fmla="*/ 5 w 8"/>
                  <a:gd name="T7" fmla="*/ 1 h 10"/>
                  <a:gd name="T8" fmla="*/ 5 w 8"/>
                  <a:gd name="T9" fmla="*/ 2 h 10"/>
                  <a:gd name="T10" fmla="*/ 5 w 8"/>
                  <a:gd name="T11" fmla="*/ 1 h 10"/>
                  <a:gd name="T12" fmla="*/ 5 w 8"/>
                  <a:gd name="T13" fmla="*/ 1 h 10"/>
                  <a:gd name="T14" fmla="*/ 4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6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1"/>
                    </a:cubicBezTo>
                    <a:cubicBezTo>
                      <a:pt x="6" y="1"/>
                      <a:pt x="6" y="1"/>
                      <a:pt x="6" y="1"/>
                    </a:cubicBezTo>
                    <a:cubicBezTo>
                      <a:pt x="6" y="0"/>
                      <a:pt x="6" y="0"/>
                      <a:pt x="5" y="1"/>
                    </a:cubicBezTo>
                    <a:cubicBezTo>
                      <a:pt x="5" y="1"/>
                      <a:pt x="5" y="2"/>
                      <a:pt x="5" y="2"/>
                    </a:cubicBezTo>
                    <a:cubicBezTo>
                      <a:pt x="5" y="2"/>
                      <a:pt x="5" y="2"/>
                      <a:pt x="5" y="1"/>
                    </a:cubicBezTo>
                    <a:cubicBezTo>
                      <a:pt x="5" y="1"/>
                      <a:pt x="5" y="1"/>
                      <a:pt x="5" y="1"/>
                    </a:cubicBezTo>
                    <a:cubicBezTo>
                      <a:pt x="5" y="1"/>
                      <a:pt x="4" y="1"/>
                      <a:pt x="4" y="1"/>
                    </a:cubicBezTo>
                    <a:cubicBezTo>
                      <a:pt x="4" y="1"/>
                      <a:pt x="4" y="2"/>
                      <a:pt x="4" y="2"/>
                    </a:cubicBezTo>
                    <a:cubicBezTo>
                      <a:pt x="4" y="2"/>
                      <a:pt x="4" y="3"/>
                      <a:pt x="4" y="3"/>
                    </a:cubicBezTo>
                    <a:cubicBezTo>
                      <a:pt x="4" y="3"/>
                      <a:pt x="3" y="4"/>
                      <a:pt x="3" y="4"/>
                    </a:cubicBezTo>
                    <a:cubicBezTo>
                      <a:pt x="3" y="4"/>
                      <a:pt x="2" y="5"/>
                      <a:pt x="2" y="5"/>
                    </a:cubicBezTo>
                    <a:cubicBezTo>
                      <a:pt x="2" y="6"/>
                      <a:pt x="1" y="6"/>
                      <a:pt x="1" y="6"/>
                    </a:cubicBezTo>
                    <a:cubicBezTo>
                      <a:pt x="1" y="6"/>
                      <a:pt x="1" y="7"/>
                      <a:pt x="0" y="7"/>
                    </a:cubicBezTo>
                    <a:cubicBezTo>
                      <a:pt x="0" y="8"/>
                      <a:pt x="0" y="8"/>
                      <a:pt x="1" y="8"/>
                    </a:cubicBezTo>
                    <a:cubicBezTo>
                      <a:pt x="1" y="8"/>
                      <a:pt x="1" y="8"/>
                      <a:pt x="1" y="9"/>
                    </a:cubicBezTo>
                    <a:cubicBezTo>
                      <a:pt x="1" y="9"/>
                      <a:pt x="1" y="10"/>
                      <a:pt x="1" y="10"/>
                    </a:cubicBezTo>
                    <a:cubicBezTo>
                      <a:pt x="1" y="10"/>
                      <a:pt x="1" y="10"/>
                      <a:pt x="1" y="10"/>
                    </a:cubicBezTo>
                    <a:cubicBezTo>
                      <a:pt x="1" y="9"/>
                      <a:pt x="1" y="9"/>
                      <a:pt x="2" y="8"/>
                    </a:cubicBezTo>
                    <a:cubicBezTo>
                      <a:pt x="2" y="8"/>
                      <a:pt x="2" y="8"/>
                      <a:pt x="3" y="8"/>
                    </a:cubicBezTo>
                    <a:cubicBezTo>
                      <a:pt x="3" y="8"/>
                      <a:pt x="4" y="8"/>
                      <a:pt x="4" y="7"/>
                    </a:cubicBezTo>
                    <a:cubicBezTo>
                      <a:pt x="5" y="7"/>
                      <a:pt x="6" y="6"/>
                      <a:pt x="6" y="6"/>
                    </a:cubicBezTo>
                    <a:cubicBezTo>
                      <a:pt x="6" y="6"/>
                      <a:pt x="6" y="5"/>
                      <a:pt x="6" y="5"/>
                    </a:cubicBezTo>
                    <a:cubicBezTo>
                      <a:pt x="6" y="4"/>
                      <a:pt x="6" y="4"/>
                      <a:pt x="6" y="4"/>
                    </a:cubicBezTo>
                    <a:cubicBezTo>
                      <a:pt x="6" y="3"/>
                      <a:pt x="6" y="3"/>
                      <a:pt x="6" y="3"/>
                    </a:cubicBezTo>
                    <a:cubicBezTo>
                      <a:pt x="6" y="2"/>
                      <a:pt x="7" y="2"/>
                      <a:pt x="7" y="1"/>
                    </a:cubicBezTo>
                    <a:cubicBezTo>
                      <a:pt x="7" y="1"/>
                      <a:pt x="8" y="0"/>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226">
                <a:extLst>
                  <a:ext uri="{FF2B5EF4-FFF2-40B4-BE49-F238E27FC236}">
                    <a16:creationId xmlns:a16="http://schemas.microsoft.com/office/drawing/2014/main" id="{64D14348-8675-4C98-BC38-96AEBE5CA541}"/>
                  </a:ext>
                </a:extLst>
              </p:cNvPr>
              <p:cNvSpPr>
                <a:spLocks/>
              </p:cNvSpPr>
              <p:nvPr/>
            </p:nvSpPr>
            <p:spPr bwMode="auto">
              <a:xfrm>
                <a:off x="8519956" y="4043550"/>
                <a:ext cx="3156" cy="6311"/>
              </a:xfrm>
              <a:custGeom>
                <a:avLst/>
                <a:gdLst>
                  <a:gd name="T0" fmla="*/ 0 w 1"/>
                  <a:gd name="T1" fmla="*/ 0 h 2"/>
                  <a:gd name="T2" fmla="*/ 1 w 1"/>
                  <a:gd name="T3" fmla="*/ 0 h 2"/>
                  <a:gd name="T4" fmla="*/ 1 w 1"/>
                  <a:gd name="T5" fmla="*/ 1 h 2"/>
                  <a:gd name="T6" fmla="*/ 1 w 1"/>
                  <a:gd name="T7" fmla="*/ 2 h 2"/>
                  <a:gd name="T8" fmla="*/ 1 w 1"/>
                  <a:gd name="T9" fmla="*/ 2 h 2"/>
                  <a:gd name="T10" fmla="*/ 1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0"/>
                    </a:cubicBezTo>
                    <a:cubicBezTo>
                      <a:pt x="1" y="0"/>
                      <a:pt x="1" y="1"/>
                      <a:pt x="1" y="1"/>
                    </a:cubicBezTo>
                    <a:cubicBezTo>
                      <a:pt x="1" y="1"/>
                      <a:pt x="1" y="2"/>
                      <a:pt x="1" y="2"/>
                    </a:cubicBezTo>
                    <a:cubicBezTo>
                      <a:pt x="1" y="2"/>
                      <a:pt x="1" y="2"/>
                      <a:pt x="1"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27">
                <a:extLst>
                  <a:ext uri="{FF2B5EF4-FFF2-40B4-BE49-F238E27FC236}">
                    <a16:creationId xmlns:a16="http://schemas.microsoft.com/office/drawing/2014/main" id="{DD9FD38E-37D3-4E91-AC60-4EA73B6A94D6}"/>
                  </a:ext>
                </a:extLst>
              </p:cNvPr>
              <p:cNvSpPr>
                <a:spLocks/>
              </p:cNvSpPr>
              <p:nvPr/>
            </p:nvSpPr>
            <p:spPr bwMode="auto">
              <a:xfrm>
                <a:off x="8519956" y="4046706"/>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228">
                <a:extLst>
                  <a:ext uri="{FF2B5EF4-FFF2-40B4-BE49-F238E27FC236}">
                    <a16:creationId xmlns:a16="http://schemas.microsoft.com/office/drawing/2014/main" id="{4228E6E6-693C-40E5-8CB0-6A1144B02A2B}"/>
                  </a:ext>
                </a:extLst>
              </p:cNvPr>
              <p:cNvSpPr>
                <a:spLocks/>
              </p:cNvSpPr>
              <p:nvPr/>
            </p:nvSpPr>
            <p:spPr bwMode="auto">
              <a:xfrm>
                <a:off x="8523111" y="4046706"/>
                <a:ext cx="3156" cy="9467"/>
              </a:xfrm>
              <a:custGeom>
                <a:avLst/>
                <a:gdLst>
                  <a:gd name="T0" fmla="*/ 0 w 2"/>
                  <a:gd name="T1" fmla="*/ 2 h 6"/>
                  <a:gd name="T2" fmla="*/ 0 w 2"/>
                  <a:gd name="T3" fmla="*/ 4 h 6"/>
                  <a:gd name="T4" fmla="*/ 0 w 2"/>
                  <a:gd name="T5" fmla="*/ 4 h 6"/>
                  <a:gd name="T6" fmla="*/ 0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0 w 2"/>
                  <a:gd name="T21" fmla="*/ 0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lnTo>
                      <a:pt x="0" y="4"/>
                    </a:lnTo>
                    <a:lnTo>
                      <a:pt x="0" y="4"/>
                    </a:lnTo>
                    <a:lnTo>
                      <a:pt x="0" y="4"/>
                    </a:lnTo>
                    <a:lnTo>
                      <a:pt x="0" y="6"/>
                    </a:lnTo>
                    <a:lnTo>
                      <a:pt x="2" y="4"/>
                    </a:lnTo>
                    <a:lnTo>
                      <a:pt x="2" y="4"/>
                    </a:lnTo>
                    <a:lnTo>
                      <a:pt x="2" y="2"/>
                    </a:lnTo>
                    <a:lnTo>
                      <a:pt x="2" y="2"/>
                    </a:lnTo>
                    <a:lnTo>
                      <a:pt x="2"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229">
                <a:extLst>
                  <a:ext uri="{FF2B5EF4-FFF2-40B4-BE49-F238E27FC236}">
                    <a16:creationId xmlns:a16="http://schemas.microsoft.com/office/drawing/2014/main" id="{53D6B601-3F8F-4736-B54B-293857C1BDC9}"/>
                  </a:ext>
                </a:extLst>
              </p:cNvPr>
              <p:cNvSpPr>
                <a:spLocks/>
              </p:cNvSpPr>
              <p:nvPr/>
            </p:nvSpPr>
            <p:spPr bwMode="auto">
              <a:xfrm>
                <a:off x="8519956" y="4049861"/>
                <a:ext cx="3156" cy="6311"/>
              </a:xfrm>
              <a:custGeom>
                <a:avLst/>
                <a:gdLst>
                  <a:gd name="T0" fmla="*/ 2 w 2"/>
                  <a:gd name="T1" fmla="*/ 2 h 4"/>
                  <a:gd name="T2" fmla="*/ 2 w 2"/>
                  <a:gd name="T3" fmla="*/ 2 h 4"/>
                  <a:gd name="T4" fmla="*/ 0 w 2"/>
                  <a:gd name="T5" fmla="*/ 4 h 4"/>
                  <a:gd name="T6" fmla="*/ 2 w 2"/>
                  <a:gd name="T7" fmla="*/ 2 h 4"/>
                  <a:gd name="T8" fmla="*/ 0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0"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230">
                <a:extLst>
                  <a:ext uri="{FF2B5EF4-FFF2-40B4-BE49-F238E27FC236}">
                    <a16:creationId xmlns:a16="http://schemas.microsoft.com/office/drawing/2014/main" id="{22FC6D9A-F037-4DD5-B20A-0DF31D0101FF}"/>
                  </a:ext>
                </a:extLst>
              </p:cNvPr>
              <p:cNvSpPr>
                <a:spLocks/>
              </p:cNvSpPr>
              <p:nvPr/>
            </p:nvSpPr>
            <p:spPr bwMode="auto">
              <a:xfrm>
                <a:off x="8504177" y="4053017"/>
                <a:ext cx="0" cy="3156"/>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231">
                <a:extLst>
                  <a:ext uri="{FF2B5EF4-FFF2-40B4-BE49-F238E27FC236}">
                    <a16:creationId xmlns:a16="http://schemas.microsoft.com/office/drawing/2014/main" id="{53F42721-AE3F-420A-A9ED-3EB2285E6C3B}"/>
                  </a:ext>
                </a:extLst>
              </p:cNvPr>
              <p:cNvSpPr>
                <a:spLocks/>
              </p:cNvSpPr>
              <p:nvPr/>
            </p:nvSpPr>
            <p:spPr bwMode="auto">
              <a:xfrm>
                <a:off x="8373215" y="4056173"/>
                <a:ext cx="170407" cy="93093"/>
              </a:xfrm>
              <a:custGeom>
                <a:avLst/>
                <a:gdLst>
                  <a:gd name="T0" fmla="*/ 39 w 55"/>
                  <a:gd name="T1" fmla="*/ 30 h 30"/>
                  <a:gd name="T2" fmla="*/ 55 w 55"/>
                  <a:gd name="T3" fmla="*/ 18 h 30"/>
                  <a:gd name="T4" fmla="*/ 18 w 55"/>
                  <a:gd name="T5" fmla="*/ 9 h 30"/>
                  <a:gd name="T6" fmla="*/ 15 w 55"/>
                  <a:gd name="T7" fmla="*/ 2 h 30"/>
                  <a:gd name="T8" fmla="*/ 6 w 55"/>
                  <a:gd name="T9" fmla="*/ 0 h 30"/>
                  <a:gd name="T10" fmla="*/ 3 w 55"/>
                  <a:gd name="T11" fmla="*/ 10 h 30"/>
                  <a:gd name="T12" fmla="*/ 5 w 55"/>
                  <a:gd name="T13" fmla="*/ 14 h 30"/>
                  <a:gd name="T14" fmla="*/ 2 w 55"/>
                  <a:gd name="T15" fmla="*/ 18 h 30"/>
                  <a:gd name="T16" fmla="*/ 0 w 55"/>
                  <a:gd name="T17" fmla="*/ 26 h 30"/>
                  <a:gd name="T18" fmla="*/ 10 w 55"/>
                  <a:gd name="T19" fmla="*/ 29 h 30"/>
                  <a:gd name="T20" fmla="*/ 14 w 55"/>
                  <a:gd name="T21" fmla="*/ 24 h 30"/>
                  <a:gd name="T22" fmla="*/ 39 w 5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0">
                    <a:moveTo>
                      <a:pt x="39" y="30"/>
                    </a:moveTo>
                    <a:cubicBezTo>
                      <a:pt x="46" y="27"/>
                      <a:pt x="51" y="22"/>
                      <a:pt x="55" y="18"/>
                    </a:cubicBezTo>
                    <a:cubicBezTo>
                      <a:pt x="18" y="9"/>
                      <a:pt x="18" y="9"/>
                      <a:pt x="18" y="9"/>
                    </a:cubicBezTo>
                    <a:cubicBezTo>
                      <a:pt x="15" y="2"/>
                      <a:pt x="15" y="2"/>
                      <a:pt x="15" y="2"/>
                    </a:cubicBezTo>
                    <a:cubicBezTo>
                      <a:pt x="6" y="0"/>
                      <a:pt x="6" y="0"/>
                      <a:pt x="6" y="0"/>
                    </a:cubicBezTo>
                    <a:cubicBezTo>
                      <a:pt x="3" y="10"/>
                      <a:pt x="3" y="10"/>
                      <a:pt x="3" y="10"/>
                    </a:cubicBezTo>
                    <a:cubicBezTo>
                      <a:pt x="5" y="14"/>
                      <a:pt x="5" y="14"/>
                      <a:pt x="5" y="14"/>
                    </a:cubicBezTo>
                    <a:cubicBezTo>
                      <a:pt x="2" y="18"/>
                      <a:pt x="2" y="18"/>
                      <a:pt x="2" y="18"/>
                    </a:cubicBezTo>
                    <a:cubicBezTo>
                      <a:pt x="0" y="26"/>
                      <a:pt x="0" y="26"/>
                      <a:pt x="0" y="26"/>
                    </a:cubicBezTo>
                    <a:cubicBezTo>
                      <a:pt x="10" y="29"/>
                      <a:pt x="10" y="29"/>
                      <a:pt x="10" y="29"/>
                    </a:cubicBezTo>
                    <a:cubicBezTo>
                      <a:pt x="14" y="24"/>
                      <a:pt x="14" y="24"/>
                      <a:pt x="14" y="24"/>
                    </a:cubicBezTo>
                    <a:lnTo>
                      <a:pt x="39" y="3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232">
                <a:extLst>
                  <a:ext uri="{FF2B5EF4-FFF2-40B4-BE49-F238E27FC236}">
                    <a16:creationId xmlns:a16="http://schemas.microsoft.com/office/drawing/2014/main" id="{EE2B3331-E6BD-4D46-8786-7AEE07852959}"/>
                  </a:ext>
                </a:extLst>
              </p:cNvPr>
              <p:cNvSpPr>
                <a:spLocks/>
              </p:cNvSpPr>
              <p:nvPr/>
            </p:nvSpPr>
            <p:spPr bwMode="auto">
              <a:xfrm>
                <a:off x="8373215" y="4056173"/>
                <a:ext cx="167252" cy="89938"/>
              </a:xfrm>
              <a:custGeom>
                <a:avLst/>
                <a:gdLst>
                  <a:gd name="T0" fmla="*/ 41 w 54"/>
                  <a:gd name="T1" fmla="*/ 29 h 29"/>
                  <a:gd name="T2" fmla="*/ 54 w 54"/>
                  <a:gd name="T3" fmla="*/ 19 h 29"/>
                  <a:gd name="T4" fmla="*/ 17 w 54"/>
                  <a:gd name="T5" fmla="*/ 11 h 29"/>
                  <a:gd name="T6" fmla="*/ 14 w 54"/>
                  <a:gd name="T7" fmla="*/ 2 h 29"/>
                  <a:gd name="T8" fmla="*/ 6 w 54"/>
                  <a:gd name="T9" fmla="*/ 0 h 29"/>
                  <a:gd name="T10" fmla="*/ 4 w 54"/>
                  <a:gd name="T11" fmla="*/ 7 h 29"/>
                  <a:gd name="T12" fmla="*/ 6 w 54"/>
                  <a:gd name="T13" fmla="*/ 15 h 29"/>
                  <a:gd name="T14" fmla="*/ 1 w 54"/>
                  <a:gd name="T15" fmla="*/ 21 h 29"/>
                  <a:gd name="T16" fmla="*/ 0 w 54"/>
                  <a:gd name="T17" fmla="*/ 26 h 29"/>
                  <a:gd name="T18" fmla="*/ 8 w 54"/>
                  <a:gd name="T19" fmla="*/ 28 h 29"/>
                  <a:gd name="T20" fmla="*/ 14 w 54"/>
                  <a:gd name="T21" fmla="*/ 23 h 29"/>
                  <a:gd name="T22" fmla="*/ 41 w 54"/>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9">
                    <a:moveTo>
                      <a:pt x="41" y="29"/>
                    </a:moveTo>
                    <a:cubicBezTo>
                      <a:pt x="46" y="26"/>
                      <a:pt x="51" y="22"/>
                      <a:pt x="54" y="19"/>
                    </a:cubicBezTo>
                    <a:cubicBezTo>
                      <a:pt x="17" y="11"/>
                      <a:pt x="17" y="11"/>
                      <a:pt x="17" y="11"/>
                    </a:cubicBezTo>
                    <a:cubicBezTo>
                      <a:pt x="14" y="2"/>
                      <a:pt x="14" y="2"/>
                      <a:pt x="14" y="2"/>
                    </a:cubicBezTo>
                    <a:cubicBezTo>
                      <a:pt x="6" y="0"/>
                      <a:pt x="6" y="0"/>
                      <a:pt x="6" y="0"/>
                    </a:cubicBezTo>
                    <a:cubicBezTo>
                      <a:pt x="4" y="7"/>
                      <a:pt x="4" y="7"/>
                      <a:pt x="4" y="7"/>
                    </a:cubicBezTo>
                    <a:cubicBezTo>
                      <a:pt x="6" y="15"/>
                      <a:pt x="6" y="15"/>
                      <a:pt x="6" y="15"/>
                    </a:cubicBezTo>
                    <a:cubicBezTo>
                      <a:pt x="1" y="21"/>
                      <a:pt x="1" y="21"/>
                      <a:pt x="1" y="21"/>
                    </a:cubicBezTo>
                    <a:cubicBezTo>
                      <a:pt x="0" y="26"/>
                      <a:pt x="0" y="26"/>
                      <a:pt x="0" y="26"/>
                    </a:cubicBezTo>
                    <a:cubicBezTo>
                      <a:pt x="8" y="28"/>
                      <a:pt x="8" y="28"/>
                      <a:pt x="8" y="28"/>
                    </a:cubicBezTo>
                    <a:cubicBezTo>
                      <a:pt x="14" y="23"/>
                      <a:pt x="14" y="23"/>
                      <a:pt x="14" y="23"/>
                    </a:cubicBezTo>
                    <a:lnTo>
                      <a:pt x="41"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33">
                <a:extLst>
                  <a:ext uri="{FF2B5EF4-FFF2-40B4-BE49-F238E27FC236}">
                    <a16:creationId xmlns:a16="http://schemas.microsoft.com/office/drawing/2014/main" id="{95D87B13-C109-4568-B08A-355FCB261AFD}"/>
                  </a:ext>
                </a:extLst>
              </p:cNvPr>
              <p:cNvSpPr>
                <a:spLocks/>
              </p:cNvSpPr>
              <p:nvPr/>
            </p:nvSpPr>
            <p:spPr bwMode="auto">
              <a:xfrm>
                <a:off x="8411084" y="4095619"/>
                <a:ext cx="23668" cy="22090"/>
              </a:xfrm>
              <a:custGeom>
                <a:avLst/>
                <a:gdLst>
                  <a:gd name="T0" fmla="*/ 8 w 15"/>
                  <a:gd name="T1" fmla="*/ 0 h 14"/>
                  <a:gd name="T2" fmla="*/ 8 w 15"/>
                  <a:gd name="T3" fmla="*/ 2 h 14"/>
                  <a:gd name="T4" fmla="*/ 2 w 15"/>
                  <a:gd name="T5" fmla="*/ 4 h 14"/>
                  <a:gd name="T6" fmla="*/ 2 w 15"/>
                  <a:gd name="T7" fmla="*/ 4 h 14"/>
                  <a:gd name="T8" fmla="*/ 2 w 15"/>
                  <a:gd name="T9" fmla="*/ 6 h 14"/>
                  <a:gd name="T10" fmla="*/ 2 w 15"/>
                  <a:gd name="T11" fmla="*/ 6 h 14"/>
                  <a:gd name="T12" fmla="*/ 2 w 15"/>
                  <a:gd name="T13" fmla="*/ 6 h 14"/>
                  <a:gd name="T14" fmla="*/ 2 w 15"/>
                  <a:gd name="T15" fmla="*/ 8 h 14"/>
                  <a:gd name="T16" fmla="*/ 0 w 15"/>
                  <a:gd name="T17" fmla="*/ 8 h 14"/>
                  <a:gd name="T18" fmla="*/ 2 w 15"/>
                  <a:gd name="T19" fmla="*/ 8 h 14"/>
                  <a:gd name="T20" fmla="*/ 6 w 15"/>
                  <a:gd name="T21" fmla="*/ 12 h 14"/>
                  <a:gd name="T22" fmla="*/ 4 w 15"/>
                  <a:gd name="T23" fmla="*/ 14 h 14"/>
                  <a:gd name="T24" fmla="*/ 6 w 15"/>
                  <a:gd name="T25" fmla="*/ 12 h 14"/>
                  <a:gd name="T26" fmla="*/ 6 w 15"/>
                  <a:gd name="T27" fmla="*/ 14 h 14"/>
                  <a:gd name="T28" fmla="*/ 6 w 15"/>
                  <a:gd name="T29" fmla="*/ 14 h 14"/>
                  <a:gd name="T30" fmla="*/ 8 w 15"/>
                  <a:gd name="T31" fmla="*/ 12 h 14"/>
                  <a:gd name="T32" fmla="*/ 8 w 15"/>
                  <a:gd name="T33" fmla="*/ 14 h 14"/>
                  <a:gd name="T34" fmla="*/ 8 w 15"/>
                  <a:gd name="T35" fmla="*/ 14 h 14"/>
                  <a:gd name="T36" fmla="*/ 13 w 15"/>
                  <a:gd name="T37" fmla="*/ 10 h 14"/>
                  <a:gd name="T38" fmla="*/ 13 w 15"/>
                  <a:gd name="T39" fmla="*/ 12 h 14"/>
                  <a:gd name="T40" fmla="*/ 13 w 15"/>
                  <a:gd name="T41" fmla="*/ 10 h 14"/>
                  <a:gd name="T42" fmla="*/ 13 w 15"/>
                  <a:gd name="T43" fmla="*/ 10 h 14"/>
                  <a:gd name="T44" fmla="*/ 13 w 15"/>
                  <a:gd name="T45" fmla="*/ 10 h 14"/>
                  <a:gd name="T46" fmla="*/ 13 w 15"/>
                  <a:gd name="T47" fmla="*/ 8 h 14"/>
                  <a:gd name="T48" fmla="*/ 15 w 15"/>
                  <a:gd name="T49" fmla="*/ 8 h 14"/>
                  <a:gd name="T50" fmla="*/ 13 w 15"/>
                  <a:gd name="T51" fmla="*/ 8 h 14"/>
                  <a:gd name="T52" fmla="*/ 10 w 15"/>
                  <a:gd name="T53" fmla="*/ 2 h 14"/>
                  <a:gd name="T54" fmla="*/ 11 w 15"/>
                  <a:gd name="T55" fmla="*/ 2 h 14"/>
                  <a:gd name="T56" fmla="*/ 10 w 15"/>
                  <a:gd name="T57" fmla="*/ 2 h 14"/>
                  <a:gd name="T58" fmla="*/ 10 w 15"/>
                  <a:gd name="T59" fmla="*/ 2 h 14"/>
                  <a:gd name="T60" fmla="*/ 8 w 15"/>
                  <a:gd name="T61" fmla="*/ 2 h 14"/>
                  <a:gd name="T62" fmla="*/ 8 w 15"/>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8" y="0"/>
                    </a:moveTo>
                    <a:lnTo>
                      <a:pt x="8" y="0"/>
                    </a:lnTo>
                    <a:lnTo>
                      <a:pt x="8" y="2"/>
                    </a:lnTo>
                    <a:lnTo>
                      <a:pt x="8" y="2"/>
                    </a:lnTo>
                    <a:lnTo>
                      <a:pt x="8" y="6"/>
                    </a:lnTo>
                    <a:lnTo>
                      <a:pt x="2" y="4"/>
                    </a:lnTo>
                    <a:lnTo>
                      <a:pt x="2" y="4"/>
                    </a:lnTo>
                    <a:lnTo>
                      <a:pt x="2" y="4"/>
                    </a:lnTo>
                    <a:lnTo>
                      <a:pt x="2" y="4"/>
                    </a:lnTo>
                    <a:lnTo>
                      <a:pt x="2" y="6"/>
                    </a:lnTo>
                    <a:lnTo>
                      <a:pt x="2" y="6"/>
                    </a:lnTo>
                    <a:lnTo>
                      <a:pt x="2" y="6"/>
                    </a:lnTo>
                    <a:lnTo>
                      <a:pt x="2" y="6"/>
                    </a:lnTo>
                    <a:lnTo>
                      <a:pt x="2" y="6"/>
                    </a:lnTo>
                    <a:lnTo>
                      <a:pt x="2" y="6"/>
                    </a:lnTo>
                    <a:lnTo>
                      <a:pt x="2" y="8"/>
                    </a:lnTo>
                    <a:lnTo>
                      <a:pt x="2" y="8"/>
                    </a:lnTo>
                    <a:lnTo>
                      <a:pt x="0" y="8"/>
                    </a:lnTo>
                    <a:lnTo>
                      <a:pt x="2" y="8"/>
                    </a:lnTo>
                    <a:lnTo>
                      <a:pt x="2" y="8"/>
                    </a:lnTo>
                    <a:lnTo>
                      <a:pt x="6" y="8"/>
                    </a:lnTo>
                    <a:lnTo>
                      <a:pt x="6" y="12"/>
                    </a:lnTo>
                    <a:lnTo>
                      <a:pt x="6" y="12"/>
                    </a:lnTo>
                    <a:lnTo>
                      <a:pt x="4" y="14"/>
                    </a:lnTo>
                    <a:lnTo>
                      <a:pt x="6" y="14"/>
                    </a:lnTo>
                    <a:lnTo>
                      <a:pt x="6" y="12"/>
                    </a:lnTo>
                    <a:lnTo>
                      <a:pt x="6" y="12"/>
                    </a:lnTo>
                    <a:lnTo>
                      <a:pt x="6" y="14"/>
                    </a:lnTo>
                    <a:lnTo>
                      <a:pt x="6" y="14"/>
                    </a:lnTo>
                    <a:lnTo>
                      <a:pt x="6" y="14"/>
                    </a:lnTo>
                    <a:lnTo>
                      <a:pt x="8" y="14"/>
                    </a:lnTo>
                    <a:lnTo>
                      <a:pt x="8" y="12"/>
                    </a:lnTo>
                    <a:lnTo>
                      <a:pt x="8" y="14"/>
                    </a:lnTo>
                    <a:lnTo>
                      <a:pt x="8" y="14"/>
                    </a:lnTo>
                    <a:lnTo>
                      <a:pt x="10" y="14"/>
                    </a:lnTo>
                    <a:lnTo>
                      <a:pt x="8" y="14"/>
                    </a:lnTo>
                    <a:lnTo>
                      <a:pt x="10" y="10"/>
                    </a:lnTo>
                    <a:lnTo>
                      <a:pt x="13" y="10"/>
                    </a:lnTo>
                    <a:lnTo>
                      <a:pt x="13" y="10"/>
                    </a:lnTo>
                    <a:lnTo>
                      <a:pt x="13" y="12"/>
                    </a:lnTo>
                    <a:lnTo>
                      <a:pt x="13" y="10"/>
                    </a:lnTo>
                    <a:lnTo>
                      <a:pt x="13" y="10"/>
                    </a:lnTo>
                    <a:lnTo>
                      <a:pt x="13" y="10"/>
                    </a:lnTo>
                    <a:lnTo>
                      <a:pt x="13" y="10"/>
                    </a:lnTo>
                    <a:lnTo>
                      <a:pt x="13" y="10"/>
                    </a:lnTo>
                    <a:lnTo>
                      <a:pt x="13" y="10"/>
                    </a:lnTo>
                    <a:lnTo>
                      <a:pt x="13" y="8"/>
                    </a:lnTo>
                    <a:lnTo>
                      <a:pt x="13" y="8"/>
                    </a:lnTo>
                    <a:lnTo>
                      <a:pt x="13" y="8"/>
                    </a:lnTo>
                    <a:lnTo>
                      <a:pt x="15" y="8"/>
                    </a:lnTo>
                    <a:lnTo>
                      <a:pt x="15" y="6"/>
                    </a:lnTo>
                    <a:lnTo>
                      <a:pt x="13" y="8"/>
                    </a:lnTo>
                    <a:lnTo>
                      <a:pt x="10" y="6"/>
                    </a:lnTo>
                    <a:lnTo>
                      <a:pt x="10" y="2"/>
                    </a:lnTo>
                    <a:lnTo>
                      <a:pt x="11" y="2"/>
                    </a:lnTo>
                    <a:lnTo>
                      <a:pt x="11" y="2"/>
                    </a:lnTo>
                    <a:lnTo>
                      <a:pt x="10" y="2"/>
                    </a:lnTo>
                    <a:lnTo>
                      <a:pt x="10" y="2"/>
                    </a:lnTo>
                    <a:lnTo>
                      <a:pt x="10" y="2"/>
                    </a:lnTo>
                    <a:lnTo>
                      <a:pt x="10" y="2"/>
                    </a:lnTo>
                    <a:lnTo>
                      <a:pt x="10" y="2"/>
                    </a:lnTo>
                    <a:lnTo>
                      <a:pt x="8" y="2"/>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234">
                <a:extLst>
                  <a:ext uri="{FF2B5EF4-FFF2-40B4-BE49-F238E27FC236}">
                    <a16:creationId xmlns:a16="http://schemas.microsoft.com/office/drawing/2014/main" id="{B851BD41-0BD9-4BEF-BEFF-340F9A723FFD}"/>
                  </a:ext>
                </a:extLst>
              </p:cNvPr>
              <p:cNvSpPr>
                <a:spLocks/>
              </p:cNvSpPr>
              <p:nvPr/>
            </p:nvSpPr>
            <p:spPr bwMode="auto">
              <a:xfrm>
                <a:off x="8459997" y="4108242"/>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6 h 14"/>
                  <a:gd name="T16" fmla="*/ 0 w 16"/>
                  <a:gd name="T17" fmla="*/ 8 h 14"/>
                  <a:gd name="T18" fmla="*/ 2 w 16"/>
                  <a:gd name="T19" fmla="*/ 8 h 14"/>
                  <a:gd name="T20" fmla="*/ 6 w 16"/>
                  <a:gd name="T21" fmla="*/ 12 h 14"/>
                  <a:gd name="T22" fmla="*/ 4 w 16"/>
                  <a:gd name="T23" fmla="*/ 12 h 14"/>
                  <a:gd name="T24" fmla="*/ 6 w 16"/>
                  <a:gd name="T25" fmla="*/ 12 h 14"/>
                  <a:gd name="T26" fmla="*/ 6 w 16"/>
                  <a:gd name="T27" fmla="*/ 12 h 14"/>
                  <a:gd name="T28" fmla="*/ 6 w 16"/>
                  <a:gd name="T29" fmla="*/ 14 h 14"/>
                  <a:gd name="T30" fmla="*/ 6 w 16"/>
                  <a:gd name="T31" fmla="*/ 12 h 14"/>
                  <a:gd name="T32" fmla="*/ 8 w 16"/>
                  <a:gd name="T33" fmla="*/ 14 h 14"/>
                  <a:gd name="T34" fmla="*/ 8 w 16"/>
                  <a:gd name="T35" fmla="*/ 12 h 14"/>
                  <a:gd name="T36" fmla="*/ 14 w 16"/>
                  <a:gd name="T37" fmla="*/ 10 h 14"/>
                  <a:gd name="T38" fmla="*/ 14 w 16"/>
                  <a:gd name="T39" fmla="*/ 10 h 14"/>
                  <a:gd name="T40" fmla="*/ 14 w 16"/>
                  <a:gd name="T41" fmla="*/ 10 h 14"/>
                  <a:gd name="T42" fmla="*/ 14 w 16"/>
                  <a:gd name="T43" fmla="*/ 10 h 14"/>
                  <a:gd name="T44" fmla="*/ 14 w 16"/>
                  <a:gd name="T45" fmla="*/ 8 h 14"/>
                  <a:gd name="T46" fmla="*/ 14 w 16"/>
                  <a:gd name="T47" fmla="*/ 8 h 14"/>
                  <a:gd name="T48" fmla="*/ 16 w 16"/>
                  <a:gd name="T49" fmla="*/ 8 h 14"/>
                  <a:gd name="T50" fmla="*/ 14 w 16"/>
                  <a:gd name="T51" fmla="*/ 6 h 14"/>
                  <a:gd name="T52" fmla="*/ 10 w 16"/>
                  <a:gd name="T53" fmla="*/ 2 h 14"/>
                  <a:gd name="T54" fmla="*/ 10 w 16"/>
                  <a:gd name="T55" fmla="*/ 0 h 14"/>
                  <a:gd name="T56" fmla="*/ 10 w 16"/>
                  <a:gd name="T57" fmla="*/ 2 h 14"/>
                  <a:gd name="T58" fmla="*/ 10 w 16"/>
                  <a:gd name="T59" fmla="*/ 0 h 14"/>
                  <a:gd name="T60" fmla="*/ 8 w 16"/>
                  <a:gd name="T61" fmla="*/ 0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lnTo>
                      <a:pt x="0" y="8"/>
                    </a:lnTo>
                    <a:lnTo>
                      <a:pt x="2" y="8"/>
                    </a:lnTo>
                    <a:lnTo>
                      <a:pt x="2" y="8"/>
                    </a:lnTo>
                    <a:lnTo>
                      <a:pt x="6" y="8"/>
                    </a:lnTo>
                    <a:lnTo>
                      <a:pt x="6" y="12"/>
                    </a:lnTo>
                    <a:lnTo>
                      <a:pt x="6" y="12"/>
                    </a:lnTo>
                    <a:lnTo>
                      <a:pt x="4" y="12"/>
                    </a:lnTo>
                    <a:lnTo>
                      <a:pt x="6" y="12"/>
                    </a:lnTo>
                    <a:lnTo>
                      <a:pt x="6" y="12"/>
                    </a:lnTo>
                    <a:lnTo>
                      <a:pt x="6" y="12"/>
                    </a:lnTo>
                    <a:lnTo>
                      <a:pt x="6" y="12"/>
                    </a:lnTo>
                    <a:lnTo>
                      <a:pt x="6" y="14"/>
                    </a:lnTo>
                    <a:lnTo>
                      <a:pt x="6" y="14"/>
                    </a:lnTo>
                    <a:lnTo>
                      <a:pt x="8" y="14"/>
                    </a:lnTo>
                    <a:lnTo>
                      <a:pt x="6" y="12"/>
                    </a:lnTo>
                    <a:lnTo>
                      <a:pt x="8" y="12"/>
                    </a:lnTo>
                    <a:lnTo>
                      <a:pt x="8" y="14"/>
                    </a:lnTo>
                    <a:lnTo>
                      <a:pt x="8" y="14"/>
                    </a:lnTo>
                    <a:lnTo>
                      <a:pt x="8" y="12"/>
                    </a:lnTo>
                    <a:lnTo>
                      <a:pt x="10" y="8"/>
                    </a:lnTo>
                    <a:lnTo>
                      <a:pt x="14" y="10"/>
                    </a:lnTo>
                    <a:lnTo>
                      <a:pt x="14" y="10"/>
                    </a:lnTo>
                    <a:lnTo>
                      <a:pt x="14" y="10"/>
                    </a:lnTo>
                    <a:lnTo>
                      <a:pt x="14" y="10"/>
                    </a:lnTo>
                    <a:lnTo>
                      <a:pt x="14" y="10"/>
                    </a:lnTo>
                    <a:lnTo>
                      <a:pt x="14" y="8"/>
                    </a:lnTo>
                    <a:lnTo>
                      <a:pt x="14" y="10"/>
                    </a:lnTo>
                    <a:lnTo>
                      <a:pt x="14" y="8"/>
                    </a:lnTo>
                    <a:lnTo>
                      <a:pt x="14" y="8"/>
                    </a:lnTo>
                    <a:lnTo>
                      <a:pt x="14" y="8"/>
                    </a:lnTo>
                    <a:lnTo>
                      <a:pt x="14" y="8"/>
                    </a:lnTo>
                    <a:lnTo>
                      <a:pt x="14" y="6"/>
                    </a:lnTo>
                    <a:lnTo>
                      <a:pt x="16" y="8"/>
                    </a:lnTo>
                    <a:lnTo>
                      <a:pt x="16" y="6"/>
                    </a:lnTo>
                    <a:lnTo>
                      <a:pt x="14" y="6"/>
                    </a:lnTo>
                    <a:lnTo>
                      <a:pt x="10" y="6"/>
                    </a:lnTo>
                    <a:lnTo>
                      <a:pt x="10" y="2"/>
                    </a:lnTo>
                    <a:lnTo>
                      <a:pt x="12" y="0"/>
                    </a:lnTo>
                    <a:lnTo>
                      <a:pt x="10" y="0"/>
                    </a:lnTo>
                    <a:lnTo>
                      <a:pt x="10" y="2"/>
                    </a:lnTo>
                    <a:lnTo>
                      <a:pt x="10" y="2"/>
                    </a:lnTo>
                    <a:lnTo>
                      <a:pt x="10" y="0"/>
                    </a:lnTo>
                    <a:lnTo>
                      <a:pt x="10" y="0"/>
                    </a:lnTo>
                    <a:lnTo>
                      <a:pt x="10" y="0"/>
                    </a:lnTo>
                    <a:lnTo>
                      <a:pt x="8" y="0"/>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235">
                <a:extLst>
                  <a:ext uri="{FF2B5EF4-FFF2-40B4-BE49-F238E27FC236}">
                    <a16:creationId xmlns:a16="http://schemas.microsoft.com/office/drawing/2014/main" id="{2F936283-3E5E-430A-B0DC-410EC17AB4A1}"/>
                  </a:ext>
                </a:extLst>
              </p:cNvPr>
              <p:cNvSpPr>
                <a:spLocks/>
              </p:cNvSpPr>
              <p:nvPr/>
            </p:nvSpPr>
            <p:spPr bwMode="auto">
              <a:xfrm>
                <a:off x="8392150" y="4065640"/>
                <a:ext cx="22090" cy="22090"/>
              </a:xfrm>
              <a:custGeom>
                <a:avLst/>
                <a:gdLst>
                  <a:gd name="T0" fmla="*/ 6 w 14"/>
                  <a:gd name="T1" fmla="*/ 0 h 14"/>
                  <a:gd name="T2" fmla="*/ 8 w 14"/>
                  <a:gd name="T3" fmla="*/ 0 h 14"/>
                  <a:gd name="T4" fmla="*/ 2 w 14"/>
                  <a:gd name="T5" fmla="*/ 4 h 14"/>
                  <a:gd name="T6" fmla="*/ 0 w 14"/>
                  <a:gd name="T7" fmla="*/ 4 h 14"/>
                  <a:gd name="T8" fmla="*/ 2 w 14"/>
                  <a:gd name="T9" fmla="*/ 4 h 14"/>
                  <a:gd name="T10" fmla="*/ 0 w 14"/>
                  <a:gd name="T11" fmla="*/ 4 h 14"/>
                  <a:gd name="T12" fmla="*/ 0 w 14"/>
                  <a:gd name="T13" fmla="*/ 6 h 14"/>
                  <a:gd name="T14" fmla="*/ 2 w 14"/>
                  <a:gd name="T15" fmla="*/ 6 h 14"/>
                  <a:gd name="T16" fmla="*/ 0 w 14"/>
                  <a:gd name="T17" fmla="*/ 8 h 14"/>
                  <a:gd name="T18" fmla="*/ 2 w 14"/>
                  <a:gd name="T19" fmla="*/ 6 h 14"/>
                  <a:gd name="T20" fmla="*/ 4 w 14"/>
                  <a:gd name="T21" fmla="*/ 12 h 14"/>
                  <a:gd name="T22" fmla="*/ 4 w 14"/>
                  <a:gd name="T23" fmla="*/ 12 h 14"/>
                  <a:gd name="T24" fmla="*/ 4 w 14"/>
                  <a:gd name="T25" fmla="*/ 12 h 14"/>
                  <a:gd name="T26" fmla="*/ 6 w 14"/>
                  <a:gd name="T27" fmla="*/ 12 h 14"/>
                  <a:gd name="T28" fmla="*/ 6 w 14"/>
                  <a:gd name="T29" fmla="*/ 12 h 14"/>
                  <a:gd name="T30" fmla="*/ 6 w 14"/>
                  <a:gd name="T31" fmla="*/ 12 h 14"/>
                  <a:gd name="T32" fmla="*/ 8 w 14"/>
                  <a:gd name="T33" fmla="*/ 14 h 14"/>
                  <a:gd name="T34" fmla="*/ 8 w 14"/>
                  <a:gd name="T35" fmla="*/ 12 h 14"/>
                  <a:gd name="T36" fmla="*/ 12 w 14"/>
                  <a:gd name="T37" fmla="*/ 10 h 14"/>
                  <a:gd name="T38" fmla="*/ 14 w 14"/>
                  <a:gd name="T39" fmla="*/ 10 h 14"/>
                  <a:gd name="T40" fmla="*/ 12 w 14"/>
                  <a:gd name="T41" fmla="*/ 10 h 14"/>
                  <a:gd name="T42" fmla="*/ 14 w 14"/>
                  <a:gd name="T43" fmla="*/ 8 h 14"/>
                  <a:gd name="T44" fmla="*/ 14 w 14"/>
                  <a:gd name="T45" fmla="*/ 8 h 14"/>
                  <a:gd name="T46" fmla="*/ 14 w 14"/>
                  <a:gd name="T47" fmla="*/ 8 h 14"/>
                  <a:gd name="T48" fmla="*/ 14 w 14"/>
                  <a:gd name="T49" fmla="*/ 6 h 14"/>
                  <a:gd name="T50" fmla="*/ 14 w 14"/>
                  <a:gd name="T51" fmla="*/ 6 h 14"/>
                  <a:gd name="T52" fmla="*/ 10 w 14"/>
                  <a:gd name="T53" fmla="*/ 2 h 14"/>
                  <a:gd name="T54" fmla="*/ 10 w 14"/>
                  <a:gd name="T55" fmla="*/ 0 h 14"/>
                  <a:gd name="T56" fmla="*/ 8 w 14"/>
                  <a:gd name="T57" fmla="*/ 0 h 14"/>
                  <a:gd name="T58" fmla="*/ 8 w 14"/>
                  <a:gd name="T59" fmla="*/ 0 h 14"/>
                  <a:gd name="T60" fmla="*/ 8 w 14"/>
                  <a:gd name="T61" fmla="*/ 0 h 14"/>
                  <a:gd name="T62" fmla="*/ 8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8" y="0"/>
                    </a:moveTo>
                    <a:lnTo>
                      <a:pt x="6" y="0"/>
                    </a:lnTo>
                    <a:lnTo>
                      <a:pt x="8" y="0"/>
                    </a:lnTo>
                    <a:lnTo>
                      <a:pt x="8" y="0"/>
                    </a:lnTo>
                    <a:lnTo>
                      <a:pt x="6" y="4"/>
                    </a:lnTo>
                    <a:lnTo>
                      <a:pt x="2" y="4"/>
                    </a:lnTo>
                    <a:lnTo>
                      <a:pt x="2" y="2"/>
                    </a:lnTo>
                    <a:lnTo>
                      <a:pt x="0" y="4"/>
                    </a:lnTo>
                    <a:lnTo>
                      <a:pt x="2" y="4"/>
                    </a:lnTo>
                    <a:lnTo>
                      <a:pt x="2" y="4"/>
                    </a:lnTo>
                    <a:lnTo>
                      <a:pt x="0" y="4"/>
                    </a:lnTo>
                    <a:lnTo>
                      <a:pt x="0" y="4"/>
                    </a:lnTo>
                    <a:lnTo>
                      <a:pt x="0" y="4"/>
                    </a:lnTo>
                    <a:lnTo>
                      <a:pt x="0" y="6"/>
                    </a:lnTo>
                    <a:lnTo>
                      <a:pt x="2" y="6"/>
                    </a:lnTo>
                    <a:lnTo>
                      <a:pt x="2" y="6"/>
                    </a:lnTo>
                    <a:lnTo>
                      <a:pt x="0" y="6"/>
                    </a:lnTo>
                    <a:lnTo>
                      <a:pt x="0" y="8"/>
                    </a:lnTo>
                    <a:lnTo>
                      <a:pt x="2" y="6"/>
                    </a:lnTo>
                    <a:lnTo>
                      <a:pt x="2" y="6"/>
                    </a:lnTo>
                    <a:lnTo>
                      <a:pt x="6" y="8"/>
                    </a:lnTo>
                    <a:lnTo>
                      <a:pt x="4" y="12"/>
                    </a:lnTo>
                    <a:lnTo>
                      <a:pt x="4" y="12"/>
                    </a:lnTo>
                    <a:lnTo>
                      <a:pt x="4" y="12"/>
                    </a:lnTo>
                    <a:lnTo>
                      <a:pt x="4" y="12"/>
                    </a:lnTo>
                    <a:lnTo>
                      <a:pt x="4" y="12"/>
                    </a:lnTo>
                    <a:lnTo>
                      <a:pt x="6" y="12"/>
                    </a:lnTo>
                    <a:lnTo>
                      <a:pt x="6" y="12"/>
                    </a:lnTo>
                    <a:lnTo>
                      <a:pt x="6" y="12"/>
                    </a:lnTo>
                    <a:lnTo>
                      <a:pt x="6" y="12"/>
                    </a:lnTo>
                    <a:lnTo>
                      <a:pt x="6" y="12"/>
                    </a:lnTo>
                    <a:lnTo>
                      <a:pt x="6" y="12"/>
                    </a:lnTo>
                    <a:lnTo>
                      <a:pt x="8" y="12"/>
                    </a:lnTo>
                    <a:lnTo>
                      <a:pt x="8" y="14"/>
                    </a:lnTo>
                    <a:lnTo>
                      <a:pt x="8" y="14"/>
                    </a:lnTo>
                    <a:lnTo>
                      <a:pt x="8" y="12"/>
                    </a:lnTo>
                    <a:lnTo>
                      <a:pt x="8" y="8"/>
                    </a:lnTo>
                    <a:lnTo>
                      <a:pt x="12" y="10"/>
                    </a:lnTo>
                    <a:lnTo>
                      <a:pt x="12" y="10"/>
                    </a:lnTo>
                    <a:lnTo>
                      <a:pt x="14" y="10"/>
                    </a:lnTo>
                    <a:lnTo>
                      <a:pt x="14" y="10"/>
                    </a:lnTo>
                    <a:lnTo>
                      <a:pt x="12" y="10"/>
                    </a:lnTo>
                    <a:lnTo>
                      <a:pt x="14" y="8"/>
                    </a:lnTo>
                    <a:lnTo>
                      <a:pt x="14" y="8"/>
                    </a:lnTo>
                    <a:lnTo>
                      <a:pt x="14" y="8"/>
                    </a:lnTo>
                    <a:lnTo>
                      <a:pt x="14" y="8"/>
                    </a:lnTo>
                    <a:lnTo>
                      <a:pt x="14" y="8"/>
                    </a:lnTo>
                    <a:lnTo>
                      <a:pt x="14" y="8"/>
                    </a:lnTo>
                    <a:lnTo>
                      <a:pt x="14" y="6"/>
                    </a:lnTo>
                    <a:lnTo>
                      <a:pt x="14" y="6"/>
                    </a:lnTo>
                    <a:lnTo>
                      <a:pt x="14" y="6"/>
                    </a:lnTo>
                    <a:lnTo>
                      <a:pt x="14" y="6"/>
                    </a:lnTo>
                    <a:lnTo>
                      <a:pt x="10" y="6"/>
                    </a:lnTo>
                    <a:lnTo>
                      <a:pt x="10" y="2"/>
                    </a:lnTo>
                    <a:lnTo>
                      <a:pt x="12" y="0"/>
                    </a:lnTo>
                    <a:lnTo>
                      <a:pt x="10" y="0"/>
                    </a:lnTo>
                    <a:lnTo>
                      <a:pt x="10" y="2"/>
                    </a:lnTo>
                    <a:lnTo>
                      <a:pt x="8" y="0"/>
                    </a:lnTo>
                    <a:lnTo>
                      <a:pt x="10" y="0"/>
                    </a:lnTo>
                    <a:lnTo>
                      <a:pt x="8" y="0"/>
                    </a:lnTo>
                    <a:lnTo>
                      <a:pt x="8" y="0"/>
                    </a:lnTo>
                    <a:lnTo>
                      <a:pt x="8" y="0"/>
                    </a:lnTo>
                    <a:lnTo>
                      <a:pt x="8" y="0"/>
                    </a:lnTo>
                    <a:lnTo>
                      <a:pt x="8" y="0"/>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36">
                <a:extLst>
                  <a:ext uri="{FF2B5EF4-FFF2-40B4-BE49-F238E27FC236}">
                    <a16:creationId xmlns:a16="http://schemas.microsoft.com/office/drawing/2014/main" id="{C2228024-D578-4FE3-9598-84973B42183E}"/>
                  </a:ext>
                </a:extLst>
              </p:cNvPr>
              <p:cNvSpPr>
                <a:spLocks/>
              </p:cNvSpPr>
              <p:nvPr/>
            </p:nvSpPr>
            <p:spPr bwMode="auto">
              <a:xfrm>
                <a:off x="8379527" y="4114553"/>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8 h 14"/>
                  <a:gd name="T16" fmla="*/ 0 w 16"/>
                  <a:gd name="T17" fmla="*/ 8 h 14"/>
                  <a:gd name="T18" fmla="*/ 2 w 16"/>
                  <a:gd name="T19" fmla="*/ 8 h 14"/>
                  <a:gd name="T20" fmla="*/ 6 w 16"/>
                  <a:gd name="T21" fmla="*/ 12 h 14"/>
                  <a:gd name="T22" fmla="*/ 4 w 16"/>
                  <a:gd name="T23" fmla="*/ 14 h 14"/>
                  <a:gd name="T24" fmla="*/ 6 w 16"/>
                  <a:gd name="T25" fmla="*/ 12 h 14"/>
                  <a:gd name="T26" fmla="*/ 6 w 16"/>
                  <a:gd name="T27" fmla="*/ 14 h 14"/>
                  <a:gd name="T28" fmla="*/ 6 w 16"/>
                  <a:gd name="T29" fmla="*/ 14 h 14"/>
                  <a:gd name="T30" fmla="*/ 6 w 16"/>
                  <a:gd name="T31" fmla="*/ 14 h 14"/>
                  <a:gd name="T32" fmla="*/ 8 w 16"/>
                  <a:gd name="T33" fmla="*/ 14 h 14"/>
                  <a:gd name="T34" fmla="*/ 8 w 16"/>
                  <a:gd name="T35" fmla="*/ 14 h 14"/>
                  <a:gd name="T36" fmla="*/ 14 w 16"/>
                  <a:gd name="T37" fmla="*/ 10 h 14"/>
                  <a:gd name="T38" fmla="*/ 14 w 16"/>
                  <a:gd name="T39" fmla="*/ 12 h 14"/>
                  <a:gd name="T40" fmla="*/ 14 w 16"/>
                  <a:gd name="T41" fmla="*/ 10 h 14"/>
                  <a:gd name="T42" fmla="*/ 14 w 16"/>
                  <a:gd name="T43" fmla="*/ 10 h 14"/>
                  <a:gd name="T44" fmla="*/ 14 w 16"/>
                  <a:gd name="T45" fmla="*/ 10 h 14"/>
                  <a:gd name="T46" fmla="*/ 14 w 16"/>
                  <a:gd name="T47" fmla="*/ 8 h 14"/>
                  <a:gd name="T48" fmla="*/ 16 w 16"/>
                  <a:gd name="T49" fmla="*/ 8 h 14"/>
                  <a:gd name="T50" fmla="*/ 14 w 16"/>
                  <a:gd name="T51" fmla="*/ 8 h 14"/>
                  <a:gd name="T52" fmla="*/ 10 w 16"/>
                  <a:gd name="T53" fmla="*/ 2 h 14"/>
                  <a:gd name="T54" fmla="*/ 10 w 16"/>
                  <a:gd name="T55" fmla="*/ 2 h 14"/>
                  <a:gd name="T56" fmla="*/ 10 w 16"/>
                  <a:gd name="T57" fmla="*/ 2 h 14"/>
                  <a:gd name="T58" fmla="*/ 10 w 16"/>
                  <a:gd name="T59" fmla="*/ 2 h 14"/>
                  <a:gd name="T60" fmla="*/ 8 w 16"/>
                  <a:gd name="T61" fmla="*/ 2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4"/>
                    </a:lnTo>
                    <a:lnTo>
                      <a:pt x="2" y="4"/>
                    </a:lnTo>
                    <a:lnTo>
                      <a:pt x="2" y="4"/>
                    </a:lnTo>
                    <a:lnTo>
                      <a:pt x="2" y="6"/>
                    </a:lnTo>
                    <a:lnTo>
                      <a:pt x="2" y="6"/>
                    </a:lnTo>
                    <a:lnTo>
                      <a:pt x="2" y="6"/>
                    </a:lnTo>
                    <a:lnTo>
                      <a:pt x="2" y="6"/>
                    </a:lnTo>
                    <a:lnTo>
                      <a:pt x="2" y="6"/>
                    </a:lnTo>
                    <a:lnTo>
                      <a:pt x="2" y="6"/>
                    </a:lnTo>
                    <a:lnTo>
                      <a:pt x="2" y="8"/>
                    </a:lnTo>
                    <a:lnTo>
                      <a:pt x="0" y="8"/>
                    </a:lnTo>
                    <a:lnTo>
                      <a:pt x="0" y="8"/>
                    </a:lnTo>
                    <a:lnTo>
                      <a:pt x="2" y="8"/>
                    </a:lnTo>
                    <a:lnTo>
                      <a:pt x="2" y="8"/>
                    </a:lnTo>
                    <a:lnTo>
                      <a:pt x="6" y="8"/>
                    </a:lnTo>
                    <a:lnTo>
                      <a:pt x="6" y="12"/>
                    </a:lnTo>
                    <a:lnTo>
                      <a:pt x="6" y="12"/>
                    </a:lnTo>
                    <a:lnTo>
                      <a:pt x="4" y="14"/>
                    </a:lnTo>
                    <a:lnTo>
                      <a:pt x="4" y="14"/>
                    </a:lnTo>
                    <a:lnTo>
                      <a:pt x="6" y="12"/>
                    </a:lnTo>
                    <a:lnTo>
                      <a:pt x="6" y="14"/>
                    </a:lnTo>
                    <a:lnTo>
                      <a:pt x="6" y="14"/>
                    </a:lnTo>
                    <a:lnTo>
                      <a:pt x="6" y="14"/>
                    </a:lnTo>
                    <a:lnTo>
                      <a:pt x="6" y="14"/>
                    </a:lnTo>
                    <a:lnTo>
                      <a:pt x="8" y="14"/>
                    </a:lnTo>
                    <a:lnTo>
                      <a:pt x="6" y="14"/>
                    </a:lnTo>
                    <a:lnTo>
                      <a:pt x="8" y="14"/>
                    </a:lnTo>
                    <a:lnTo>
                      <a:pt x="8" y="14"/>
                    </a:lnTo>
                    <a:lnTo>
                      <a:pt x="8" y="14"/>
                    </a:lnTo>
                    <a:lnTo>
                      <a:pt x="8" y="14"/>
                    </a:lnTo>
                    <a:lnTo>
                      <a:pt x="8" y="10"/>
                    </a:lnTo>
                    <a:lnTo>
                      <a:pt x="14" y="10"/>
                    </a:lnTo>
                    <a:lnTo>
                      <a:pt x="14" y="10"/>
                    </a:lnTo>
                    <a:lnTo>
                      <a:pt x="14" y="12"/>
                    </a:lnTo>
                    <a:lnTo>
                      <a:pt x="14" y="10"/>
                    </a:lnTo>
                    <a:lnTo>
                      <a:pt x="14" y="10"/>
                    </a:lnTo>
                    <a:lnTo>
                      <a:pt x="14" y="10"/>
                    </a:lnTo>
                    <a:lnTo>
                      <a:pt x="14" y="10"/>
                    </a:lnTo>
                    <a:lnTo>
                      <a:pt x="14" y="10"/>
                    </a:lnTo>
                    <a:lnTo>
                      <a:pt x="14" y="10"/>
                    </a:lnTo>
                    <a:lnTo>
                      <a:pt x="14" y="8"/>
                    </a:lnTo>
                    <a:lnTo>
                      <a:pt x="14" y="8"/>
                    </a:lnTo>
                    <a:lnTo>
                      <a:pt x="14" y="8"/>
                    </a:lnTo>
                    <a:lnTo>
                      <a:pt x="16" y="8"/>
                    </a:lnTo>
                    <a:lnTo>
                      <a:pt x="16" y="6"/>
                    </a:lnTo>
                    <a:lnTo>
                      <a:pt x="14" y="8"/>
                    </a:lnTo>
                    <a:lnTo>
                      <a:pt x="10" y="6"/>
                    </a:lnTo>
                    <a:lnTo>
                      <a:pt x="10" y="2"/>
                    </a:lnTo>
                    <a:lnTo>
                      <a:pt x="12" y="2"/>
                    </a:lnTo>
                    <a:lnTo>
                      <a:pt x="10" y="2"/>
                    </a:lnTo>
                    <a:lnTo>
                      <a:pt x="10" y="2"/>
                    </a:lnTo>
                    <a:lnTo>
                      <a:pt x="10" y="2"/>
                    </a:lnTo>
                    <a:lnTo>
                      <a:pt x="10" y="2"/>
                    </a:lnTo>
                    <a:lnTo>
                      <a:pt x="10" y="2"/>
                    </a:lnTo>
                    <a:lnTo>
                      <a:pt x="10" y="2"/>
                    </a:lnTo>
                    <a:lnTo>
                      <a:pt x="8" y="2"/>
                    </a:lnTo>
                    <a:lnTo>
                      <a:pt x="8"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37">
                <a:extLst>
                  <a:ext uri="{FF2B5EF4-FFF2-40B4-BE49-F238E27FC236}">
                    <a16:creationId xmlns:a16="http://schemas.microsoft.com/office/drawing/2014/main" id="{94C2B5F1-14BC-4410-88A7-200D5E4D5ABC}"/>
                  </a:ext>
                </a:extLst>
              </p:cNvPr>
              <p:cNvSpPr>
                <a:spLocks/>
              </p:cNvSpPr>
              <p:nvPr/>
            </p:nvSpPr>
            <p:spPr bwMode="auto">
              <a:xfrm>
                <a:off x="8553090" y="3963080"/>
                <a:ext cx="41024" cy="71004"/>
              </a:xfrm>
              <a:custGeom>
                <a:avLst/>
                <a:gdLst>
                  <a:gd name="T0" fmla="*/ 0 w 13"/>
                  <a:gd name="T1" fmla="*/ 23 h 23"/>
                  <a:gd name="T2" fmla="*/ 0 w 13"/>
                  <a:gd name="T3" fmla="*/ 20 h 23"/>
                  <a:gd name="T4" fmla="*/ 1 w 13"/>
                  <a:gd name="T5" fmla="*/ 15 h 23"/>
                  <a:gd name="T6" fmla="*/ 4 w 13"/>
                  <a:gd name="T7" fmla="*/ 11 h 23"/>
                  <a:gd name="T8" fmla="*/ 6 w 13"/>
                  <a:gd name="T9" fmla="*/ 0 h 23"/>
                  <a:gd name="T10" fmla="*/ 7 w 13"/>
                  <a:gd name="T11" fmla="*/ 6 h 23"/>
                  <a:gd name="T12" fmla="*/ 7 w 13"/>
                  <a:gd name="T13" fmla="*/ 13 h 23"/>
                  <a:gd name="T14" fmla="*/ 9 w 13"/>
                  <a:gd name="T15" fmla="*/ 9 h 23"/>
                  <a:gd name="T16" fmla="*/ 11 w 13"/>
                  <a:gd name="T17" fmla="*/ 4 h 23"/>
                  <a:gd name="T18" fmla="*/ 12 w 13"/>
                  <a:gd name="T19" fmla="*/ 2 h 23"/>
                  <a:gd name="T20" fmla="*/ 13 w 13"/>
                  <a:gd name="T21" fmla="*/ 8 h 23"/>
                  <a:gd name="T22" fmla="*/ 12 w 13"/>
                  <a:gd name="T23" fmla="*/ 16 h 23"/>
                  <a:gd name="T24" fmla="*/ 0 w 1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
                    <a:moveTo>
                      <a:pt x="0" y="23"/>
                    </a:moveTo>
                    <a:cubicBezTo>
                      <a:pt x="0" y="23"/>
                      <a:pt x="0" y="21"/>
                      <a:pt x="0" y="20"/>
                    </a:cubicBezTo>
                    <a:cubicBezTo>
                      <a:pt x="0" y="19"/>
                      <a:pt x="1" y="16"/>
                      <a:pt x="1" y="15"/>
                    </a:cubicBezTo>
                    <a:cubicBezTo>
                      <a:pt x="2" y="14"/>
                      <a:pt x="3" y="12"/>
                      <a:pt x="4" y="11"/>
                    </a:cubicBezTo>
                    <a:cubicBezTo>
                      <a:pt x="6" y="6"/>
                      <a:pt x="6" y="0"/>
                      <a:pt x="6" y="0"/>
                    </a:cubicBezTo>
                    <a:cubicBezTo>
                      <a:pt x="6" y="0"/>
                      <a:pt x="7" y="3"/>
                      <a:pt x="7" y="6"/>
                    </a:cubicBezTo>
                    <a:cubicBezTo>
                      <a:pt x="7" y="9"/>
                      <a:pt x="7" y="13"/>
                      <a:pt x="7" y="13"/>
                    </a:cubicBezTo>
                    <a:cubicBezTo>
                      <a:pt x="7" y="13"/>
                      <a:pt x="8" y="11"/>
                      <a:pt x="9" y="9"/>
                    </a:cubicBezTo>
                    <a:cubicBezTo>
                      <a:pt x="10" y="8"/>
                      <a:pt x="11" y="6"/>
                      <a:pt x="11" y="4"/>
                    </a:cubicBezTo>
                    <a:cubicBezTo>
                      <a:pt x="12" y="2"/>
                      <a:pt x="12" y="2"/>
                      <a:pt x="12" y="2"/>
                    </a:cubicBezTo>
                    <a:cubicBezTo>
                      <a:pt x="12" y="2"/>
                      <a:pt x="13" y="6"/>
                      <a:pt x="13" y="8"/>
                    </a:cubicBezTo>
                    <a:cubicBezTo>
                      <a:pt x="13" y="11"/>
                      <a:pt x="12" y="14"/>
                      <a:pt x="12" y="16"/>
                    </a:cubicBezTo>
                    <a:cubicBezTo>
                      <a:pt x="11" y="20"/>
                      <a:pt x="0" y="23"/>
                      <a:pt x="0" y="2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38">
                <a:extLst>
                  <a:ext uri="{FF2B5EF4-FFF2-40B4-BE49-F238E27FC236}">
                    <a16:creationId xmlns:a16="http://schemas.microsoft.com/office/drawing/2014/main" id="{B662B943-F98F-4795-A640-45E6AD7A81C2}"/>
                  </a:ext>
                </a:extLst>
              </p:cNvPr>
              <p:cNvSpPr>
                <a:spLocks/>
              </p:cNvSpPr>
              <p:nvPr/>
            </p:nvSpPr>
            <p:spPr bwMode="auto">
              <a:xfrm>
                <a:off x="8526267" y="4142955"/>
                <a:ext cx="33135" cy="74159"/>
              </a:xfrm>
              <a:custGeom>
                <a:avLst/>
                <a:gdLst>
                  <a:gd name="T0" fmla="*/ 6 w 11"/>
                  <a:gd name="T1" fmla="*/ 2 h 24"/>
                  <a:gd name="T2" fmla="*/ 3 w 11"/>
                  <a:gd name="T3" fmla="*/ 0 h 24"/>
                  <a:gd name="T4" fmla="*/ 2 w 11"/>
                  <a:gd name="T5" fmla="*/ 1 h 24"/>
                  <a:gd name="T6" fmla="*/ 1 w 11"/>
                  <a:gd name="T7" fmla="*/ 5 h 24"/>
                  <a:gd name="T8" fmla="*/ 1 w 11"/>
                  <a:gd name="T9" fmla="*/ 12 h 24"/>
                  <a:gd name="T10" fmla="*/ 1 w 11"/>
                  <a:gd name="T11" fmla="*/ 20 h 24"/>
                  <a:gd name="T12" fmla="*/ 0 w 11"/>
                  <a:gd name="T13" fmla="*/ 24 h 24"/>
                  <a:gd name="T14" fmla="*/ 2 w 11"/>
                  <a:gd name="T15" fmla="*/ 21 h 24"/>
                  <a:gd name="T16" fmla="*/ 4 w 11"/>
                  <a:gd name="T17" fmla="*/ 18 h 24"/>
                  <a:gd name="T18" fmla="*/ 5 w 11"/>
                  <a:gd name="T19" fmla="*/ 13 h 24"/>
                  <a:gd name="T20" fmla="*/ 6 w 11"/>
                  <a:gd name="T21" fmla="*/ 16 h 24"/>
                  <a:gd name="T22" fmla="*/ 6 w 11"/>
                  <a:gd name="T23" fmla="*/ 21 h 24"/>
                  <a:gd name="T24" fmla="*/ 6 w 11"/>
                  <a:gd name="T25" fmla="*/ 23 h 24"/>
                  <a:gd name="T26" fmla="*/ 8 w 11"/>
                  <a:gd name="T27" fmla="*/ 21 h 24"/>
                  <a:gd name="T28" fmla="*/ 10 w 11"/>
                  <a:gd name="T29" fmla="*/ 16 h 24"/>
                  <a:gd name="T30" fmla="*/ 11 w 11"/>
                  <a:gd name="T31" fmla="*/ 9 h 24"/>
                  <a:gd name="T32" fmla="*/ 6 w 11"/>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4">
                    <a:moveTo>
                      <a:pt x="6" y="2"/>
                    </a:moveTo>
                    <a:cubicBezTo>
                      <a:pt x="5" y="1"/>
                      <a:pt x="3" y="0"/>
                      <a:pt x="3" y="0"/>
                    </a:cubicBezTo>
                    <a:cubicBezTo>
                      <a:pt x="3" y="0"/>
                      <a:pt x="2" y="0"/>
                      <a:pt x="2" y="1"/>
                    </a:cubicBezTo>
                    <a:cubicBezTo>
                      <a:pt x="1" y="2"/>
                      <a:pt x="1" y="4"/>
                      <a:pt x="1" y="5"/>
                    </a:cubicBezTo>
                    <a:cubicBezTo>
                      <a:pt x="1" y="7"/>
                      <a:pt x="1" y="10"/>
                      <a:pt x="1" y="12"/>
                    </a:cubicBezTo>
                    <a:cubicBezTo>
                      <a:pt x="1" y="14"/>
                      <a:pt x="1" y="18"/>
                      <a:pt x="1" y="20"/>
                    </a:cubicBezTo>
                    <a:cubicBezTo>
                      <a:pt x="0" y="22"/>
                      <a:pt x="0" y="24"/>
                      <a:pt x="0" y="24"/>
                    </a:cubicBezTo>
                    <a:cubicBezTo>
                      <a:pt x="0" y="24"/>
                      <a:pt x="2" y="23"/>
                      <a:pt x="2" y="21"/>
                    </a:cubicBezTo>
                    <a:cubicBezTo>
                      <a:pt x="3" y="20"/>
                      <a:pt x="4" y="20"/>
                      <a:pt x="4" y="18"/>
                    </a:cubicBezTo>
                    <a:cubicBezTo>
                      <a:pt x="5" y="16"/>
                      <a:pt x="5" y="13"/>
                      <a:pt x="5" y="13"/>
                    </a:cubicBezTo>
                    <a:cubicBezTo>
                      <a:pt x="5" y="13"/>
                      <a:pt x="6" y="15"/>
                      <a:pt x="6" y="16"/>
                    </a:cubicBezTo>
                    <a:cubicBezTo>
                      <a:pt x="6" y="18"/>
                      <a:pt x="7" y="20"/>
                      <a:pt x="6" y="21"/>
                    </a:cubicBezTo>
                    <a:cubicBezTo>
                      <a:pt x="6" y="22"/>
                      <a:pt x="6" y="23"/>
                      <a:pt x="6" y="23"/>
                    </a:cubicBezTo>
                    <a:cubicBezTo>
                      <a:pt x="6" y="23"/>
                      <a:pt x="7" y="22"/>
                      <a:pt x="8" y="21"/>
                    </a:cubicBezTo>
                    <a:cubicBezTo>
                      <a:pt x="9" y="20"/>
                      <a:pt x="9" y="18"/>
                      <a:pt x="10" y="16"/>
                    </a:cubicBezTo>
                    <a:cubicBezTo>
                      <a:pt x="10" y="14"/>
                      <a:pt x="11" y="10"/>
                      <a:pt x="11" y="9"/>
                    </a:cubicBezTo>
                    <a:cubicBezTo>
                      <a:pt x="10" y="9"/>
                      <a:pt x="9" y="5"/>
                      <a:pt x="6"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9">
                <a:extLst>
                  <a:ext uri="{FF2B5EF4-FFF2-40B4-BE49-F238E27FC236}">
                    <a16:creationId xmlns:a16="http://schemas.microsoft.com/office/drawing/2014/main" id="{A063D942-38CB-4288-985F-194FC6ADAF9B}"/>
                  </a:ext>
                </a:extLst>
              </p:cNvPr>
              <p:cNvSpPr>
                <a:spLocks/>
              </p:cNvSpPr>
              <p:nvPr/>
            </p:nvSpPr>
            <p:spPr bwMode="auto">
              <a:xfrm>
                <a:off x="8553090" y="4005682"/>
                <a:ext cx="31557" cy="34713"/>
              </a:xfrm>
              <a:custGeom>
                <a:avLst/>
                <a:gdLst>
                  <a:gd name="T0" fmla="*/ 3 w 10"/>
                  <a:gd name="T1" fmla="*/ 1 h 11"/>
                  <a:gd name="T2" fmla="*/ 1 w 10"/>
                  <a:gd name="T3" fmla="*/ 8 h 11"/>
                  <a:gd name="T4" fmla="*/ 0 w 10"/>
                  <a:gd name="T5" fmla="*/ 9 h 11"/>
                  <a:gd name="T6" fmla="*/ 8 w 10"/>
                  <a:gd name="T7" fmla="*/ 10 h 11"/>
                  <a:gd name="T8" fmla="*/ 7 w 10"/>
                  <a:gd name="T9" fmla="*/ 4 h 11"/>
                  <a:gd name="T10" fmla="*/ 3 w 10"/>
                  <a:gd name="T11" fmla="*/ 1 h 11"/>
                </a:gdLst>
                <a:ahLst/>
                <a:cxnLst>
                  <a:cxn ang="0">
                    <a:pos x="T0" y="T1"/>
                  </a:cxn>
                  <a:cxn ang="0">
                    <a:pos x="T2" y="T3"/>
                  </a:cxn>
                  <a:cxn ang="0">
                    <a:pos x="T4" y="T5"/>
                  </a:cxn>
                  <a:cxn ang="0">
                    <a:pos x="T6" y="T7"/>
                  </a:cxn>
                  <a:cxn ang="0">
                    <a:pos x="T8" y="T9"/>
                  </a:cxn>
                  <a:cxn ang="0">
                    <a:pos x="T10" y="T11"/>
                  </a:cxn>
                </a:cxnLst>
                <a:rect l="0" t="0" r="r" b="b"/>
                <a:pathLst>
                  <a:path w="10" h="11">
                    <a:moveTo>
                      <a:pt x="3" y="1"/>
                    </a:moveTo>
                    <a:cubicBezTo>
                      <a:pt x="3" y="1"/>
                      <a:pt x="4" y="6"/>
                      <a:pt x="1" y="8"/>
                    </a:cubicBezTo>
                    <a:cubicBezTo>
                      <a:pt x="1" y="9"/>
                      <a:pt x="0" y="9"/>
                      <a:pt x="0" y="9"/>
                    </a:cubicBezTo>
                    <a:cubicBezTo>
                      <a:pt x="0" y="9"/>
                      <a:pt x="6" y="11"/>
                      <a:pt x="8" y="10"/>
                    </a:cubicBezTo>
                    <a:cubicBezTo>
                      <a:pt x="10" y="9"/>
                      <a:pt x="7" y="4"/>
                      <a:pt x="7" y="4"/>
                    </a:cubicBezTo>
                    <a:cubicBezTo>
                      <a:pt x="7" y="4"/>
                      <a:pt x="4" y="0"/>
                      <a:pt x="3" y="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0">
                <a:extLst>
                  <a:ext uri="{FF2B5EF4-FFF2-40B4-BE49-F238E27FC236}">
                    <a16:creationId xmlns:a16="http://schemas.microsoft.com/office/drawing/2014/main" id="{B67C4C0C-EF88-40BA-B4D2-26D884CECE11}"/>
                  </a:ext>
                </a:extLst>
              </p:cNvPr>
              <p:cNvSpPr>
                <a:spLocks/>
              </p:cNvSpPr>
              <p:nvPr/>
            </p:nvSpPr>
            <p:spPr bwMode="auto">
              <a:xfrm>
                <a:off x="8532578" y="4142955"/>
                <a:ext cx="23668" cy="25246"/>
              </a:xfrm>
              <a:custGeom>
                <a:avLst/>
                <a:gdLst>
                  <a:gd name="T0" fmla="*/ 1 w 8"/>
                  <a:gd name="T1" fmla="*/ 8 h 8"/>
                  <a:gd name="T2" fmla="*/ 1 w 8"/>
                  <a:gd name="T3" fmla="*/ 3 h 8"/>
                  <a:gd name="T4" fmla="*/ 1 w 8"/>
                  <a:gd name="T5" fmla="*/ 0 h 8"/>
                  <a:gd name="T6" fmla="*/ 7 w 8"/>
                  <a:gd name="T7" fmla="*/ 2 h 8"/>
                  <a:gd name="T8" fmla="*/ 3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cubicBezTo>
                      <a:pt x="0" y="8"/>
                      <a:pt x="1" y="5"/>
                      <a:pt x="1" y="3"/>
                    </a:cubicBezTo>
                    <a:cubicBezTo>
                      <a:pt x="1" y="2"/>
                      <a:pt x="1" y="0"/>
                      <a:pt x="1" y="0"/>
                    </a:cubicBezTo>
                    <a:cubicBezTo>
                      <a:pt x="0" y="0"/>
                      <a:pt x="6" y="1"/>
                      <a:pt x="7" y="2"/>
                    </a:cubicBezTo>
                    <a:cubicBezTo>
                      <a:pt x="8" y="2"/>
                      <a:pt x="3" y="8"/>
                      <a:pt x="3" y="8"/>
                    </a:cubicBezTo>
                    <a:lnTo>
                      <a:pt x="1"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41">
                <a:extLst>
                  <a:ext uri="{FF2B5EF4-FFF2-40B4-BE49-F238E27FC236}">
                    <a16:creationId xmlns:a16="http://schemas.microsoft.com/office/drawing/2014/main" id="{8AF5E3F1-E45F-472D-B8CB-93E7324C1F10}"/>
                  </a:ext>
                </a:extLst>
              </p:cNvPr>
              <p:cNvSpPr>
                <a:spLocks/>
              </p:cNvSpPr>
              <p:nvPr/>
            </p:nvSpPr>
            <p:spPr bwMode="auto">
              <a:xfrm>
                <a:off x="8534156" y="4002526"/>
                <a:ext cx="78892" cy="175141"/>
              </a:xfrm>
              <a:custGeom>
                <a:avLst/>
                <a:gdLst>
                  <a:gd name="T0" fmla="*/ 0 w 25"/>
                  <a:gd name="T1" fmla="*/ 53 h 56"/>
                  <a:gd name="T2" fmla="*/ 9 w 25"/>
                  <a:gd name="T3" fmla="*/ 56 h 56"/>
                  <a:gd name="T4" fmla="*/ 22 w 25"/>
                  <a:gd name="T5" fmla="*/ 33 h 56"/>
                  <a:gd name="T6" fmla="*/ 20 w 25"/>
                  <a:gd name="T7" fmla="*/ 2 h 56"/>
                  <a:gd name="T8" fmla="*/ 11 w 25"/>
                  <a:gd name="T9" fmla="*/ 1 h 56"/>
                  <a:gd name="T10" fmla="*/ 9 w 25"/>
                  <a:gd name="T11" fmla="*/ 2 h 56"/>
                  <a:gd name="T12" fmla="*/ 13 w 25"/>
                  <a:gd name="T13" fmla="*/ 30 h 56"/>
                  <a:gd name="T14" fmla="*/ 0 w 25"/>
                  <a:gd name="T15" fmla="*/ 5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6">
                    <a:moveTo>
                      <a:pt x="0" y="53"/>
                    </a:moveTo>
                    <a:cubicBezTo>
                      <a:pt x="0" y="53"/>
                      <a:pt x="7" y="56"/>
                      <a:pt x="9" y="56"/>
                    </a:cubicBezTo>
                    <a:cubicBezTo>
                      <a:pt x="10" y="56"/>
                      <a:pt x="18" y="46"/>
                      <a:pt x="22" y="33"/>
                    </a:cubicBezTo>
                    <a:cubicBezTo>
                      <a:pt x="25" y="21"/>
                      <a:pt x="23" y="11"/>
                      <a:pt x="20" y="2"/>
                    </a:cubicBezTo>
                    <a:cubicBezTo>
                      <a:pt x="19" y="2"/>
                      <a:pt x="14" y="0"/>
                      <a:pt x="11" y="1"/>
                    </a:cubicBezTo>
                    <a:cubicBezTo>
                      <a:pt x="10" y="1"/>
                      <a:pt x="9" y="2"/>
                      <a:pt x="9" y="2"/>
                    </a:cubicBezTo>
                    <a:cubicBezTo>
                      <a:pt x="9" y="2"/>
                      <a:pt x="17" y="16"/>
                      <a:pt x="13" y="30"/>
                    </a:cubicBezTo>
                    <a:cubicBezTo>
                      <a:pt x="9" y="44"/>
                      <a:pt x="0" y="53"/>
                      <a:pt x="0" y="53"/>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42">
                <a:extLst>
                  <a:ext uri="{FF2B5EF4-FFF2-40B4-BE49-F238E27FC236}">
                    <a16:creationId xmlns:a16="http://schemas.microsoft.com/office/drawing/2014/main" id="{E64A5CE5-6321-4299-ABDE-5B2DB5327374}"/>
                  </a:ext>
                </a:extLst>
              </p:cNvPr>
              <p:cNvSpPr>
                <a:spLocks/>
              </p:cNvSpPr>
              <p:nvPr/>
            </p:nvSpPr>
            <p:spPr bwMode="auto">
              <a:xfrm>
                <a:off x="8549934" y="4158733"/>
                <a:ext cx="12623" cy="12623"/>
              </a:xfrm>
              <a:custGeom>
                <a:avLst/>
                <a:gdLst>
                  <a:gd name="T0" fmla="*/ 4 w 4"/>
                  <a:gd name="T1" fmla="*/ 2 h 4"/>
                  <a:gd name="T2" fmla="*/ 4 w 4"/>
                  <a:gd name="T3" fmla="*/ 3 h 4"/>
                  <a:gd name="T4" fmla="*/ 1 w 4"/>
                  <a:gd name="T5" fmla="*/ 3 h 4"/>
                  <a:gd name="T6" fmla="*/ 1 w 4"/>
                  <a:gd name="T7" fmla="*/ 0 h 4"/>
                  <a:gd name="T8" fmla="*/ 2 w 4"/>
                  <a:gd name="T9" fmla="*/ 0 h 4"/>
                  <a:gd name="T10" fmla="*/ 2 w 4"/>
                  <a:gd name="T11" fmla="*/ 1 h 4"/>
                  <a:gd name="T12" fmla="*/ 1 w 4"/>
                  <a:gd name="T13" fmla="*/ 1 h 4"/>
                  <a:gd name="T14" fmla="*/ 1 w 4"/>
                  <a:gd name="T15" fmla="*/ 2 h 4"/>
                  <a:gd name="T16" fmla="*/ 3 w 4"/>
                  <a:gd name="T17" fmla="*/ 3 h 4"/>
                  <a:gd name="T18" fmla="*/ 3 w 4"/>
                  <a:gd name="T19" fmla="*/ 2 h 4"/>
                  <a:gd name="T20" fmla="*/ 3 w 4"/>
                  <a:gd name="T21" fmla="*/ 1 h 4"/>
                  <a:gd name="T22" fmla="*/ 2 w 4"/>
                  <a:gd name="T23" fmla="*/ 2 h 4"/>
                  <a:gd name="T24" fmla="*/ 2 w 4"/>
                  <a:gd name="T25" fmla="*/ 2 h 4"/>
                  <a:gd name="T26" fmla="*/ 3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2"/>
                      <a:pt x="0" y="1"/>
                      <a:pt x="1" y="0"/>
                    </a:cubicBezTo>
                    <a:cubicBezTo>
                      <a:pt x="1" y="0"/>
                      <a:pt x="2" y="0"/>
                      <a:pt x="2" y="0"/>
                    </a:cubicBezTo>
                    <a:cubicBezTo>
                      <a:pt x="2" y="1"/>
                      <a:pt x="2" y="1"/>
                      <a:pt x="2" y="1"/>
                    </a:cubicBezTo>
                    <a:cubicBezTo>
                      <a:pt x="2" y="1"/>
                      <a:pt x="1" y="0"/>
                      <a:pt x="1" y="1"/>
                    </a:cubicBezTo>
                    <a:cubicBezTo>
                      <a:pt x="0" y="1"/>
                      <a:pt x="1" y="2"/>
                      <a:pt x="1" y="2"/>
                    </a:cubicBezTo>
                    <a:cubicBezTo>
                      <a:pt x="2" y="3"/>
                      <a:pt x="3" y="3"/>
                      <a:pt x="3" y="3"/>
                    </a:cubicBezTo>
                    <a:cubicBezTo>
                      <a:pt x="3" y="2"/>
                      <a:pt x="3" y="2"/>
                      <a:pt x="3" y="2"/>
                    </a:cubicBezTo>
                    <a:cubicBezTo>
                      <a:pt x="3" y="1"/>
                      <a:pt x="3" y="1"/>
                      <a:pt x="3" y="1"/>
                    </a:cubicBezTo>
                    <a:cubicBezTo>
                      <a:pt x="2" y="2"/>
                      <a:pt x="2" y="2"/>
                      <a:pt x="2" y="2"/>
                    </a:cubicBezTo>
                    <a:cubicBezTo>
                      <a:pt x="2" y="2"/>
                      <a:pt x="2" y="2"/>
                      <a:pt x="2" y="2"/>
                    </a:cubicBezTo>
                    <a:cubicBezTo>
                      <a:pt x="3" y="1"/>
                      <a:pt x="3" y="1"/>
                      <a:pt x="3"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43">
                <a:extLst>
                  <a:ext uri="{FF2B5EF4-FFF2-40B4-BE49-F238E27FC236}">
                    <a16:creationId xmlns:a16="http://schemas.microsoft.com/office/drawing/2014/main" id="{84ADECEC-631B-4A0F-AB73-92867B805D19}"/>
                  </a:ext>
                </a:extLst>
              </p:cNvPr>
              <p:cNvSpPr>
                <a:spLocks noEditPoints="1"/>
              </p:cNvSpPr>
              <p:nvPr/>
            </p:nvSpPr>
            <p:spPr bwMode="auto">
              <a:xfrm>
                <a:off x="8556246" y="4149266"/>
                <a:ext cx="12623" cy="12623"/>
              </a:xfrm>
              <a:custGeom>
                <a:avLst/>
                <a:gdLst>
                  <a:gd name="T0" fmla="*/ 1 w 4"/>
                  <a:gd name="T1" fmla="*/ 3 h 4"/>
                  <a:gd name="T2" fmla="*/ 1 w 4"/>
                  <a:gd name="T3" fmla="*/ 1 h 4"/>
                  <a:gd name="T4" fmla="*/ 3 w 4"/>
                  <a:gd name="T5" fmla="*/ 1 h 4"/>
                  <a:gd name="T6" fmla="*/ 4 w 4"/>
                  <a:gd name="T7" fmla="*/ 3 h 4"/>
                  <a:gd name="T8" fmla="*/ 1 w 4"/>
                  <a:gd name="T9" fmla="*/ 3 h 4"/>
                  <a:gd name="T10" fmla="*/ 3 w 4"/>
                  <a:gd name="T11" fmla="*/ 3 h 4"/>
                  <a:gd name="T12" fmla="*/ 3 w 4"/>
                  <a:gd name="T13" fmla="*/ 1 h 4"/>
                  <a:gd name="T14" fmla="*/ 1 w 4"/>
                  <a:gd name="T15" fmla="*/ 1 h 4"/>
                  <a:gd name="T16" fmla="*/ 2 w 4"/>
                  <a:gd name="T17" fmla="*/ 3 h 4"/>
                  <a:gd name="T18" fmla="*/ 3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3"/>
                    </a:moveTo>
                    <a:cubicBezTo>
                      <a:pt x="0" y="3"/>
                      <a:pt x="0" y="2"/>
                      <a:pt x="1" y="1"/>
                    </a:cubicBezTo>
                    <a:cubicBezTo>
                      <a:pt x="1" y="0"/>
                      <a:pt x="2" y="0"/>
                      <a:pt x="3" y="1"/>
                    </a:cubicBezTo>
                    <a:cubicBezTo>
                      <a:pt x="4" y="1"/>
                      <a:pt x="4" y="2"/>
                      <a:pt x="4" y="3"/>
                    </a:cubicBezTo>
                    <a:cubicBezTo>
                      <a:pt x="3" y="4"/>
                      <a:pt x="2" y="4"/>
                      <a:pt x="1" y="3"/>
                    </a:cubicBezTo>
                    <a:close/>
                    <a:moveTo>
                      <a:pt x="3" y="3"/>
                    </a:moveTo>
                    <a:cubicBezTo>
                      <a:pt x="4" y="2"/>
                      <a:pt x="3" y="2"/>
                      <a:pt x="3" y="1"/>
                    </a:cubicBezTo>
                    <a:cubicBezTo>
                      <a:pt x="2" y="1"/>
                      <a:pt x="1" y="1"/>
                      <a:pt x="1" y="1"/>
                    </a:cubicBezTo>
                    <a:cubicBezTo>
                      <a:pt x="1" y="2"/>
                      <a:pt x="1" y="2"/>
                      <a:pt x="2" y="3"/>
                    </a:cubicBezTo>
                    <a:cubicBezTo>
                      <a:pt x="2" y="3"/>
                      <a:pt x="3" y="3"/>
                      <a:pt x="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44">
                <a:extLst>
                  <a:ext uri="{FF2B5EF4-FFF2-40B4-BE49-F238E27FC236}">
                    <a16:creationId xmlns:a16="http://schemas.microsoft.com/office/drawing/2014/main" id="{7257D17D-8AFC-4DB4-B6D6-AEAE9DF29580}"/>
                  </a:ext>
                </a:extLst>
              </p:cNvPr>
              <p:cNvSpPr>
                <a:spLocks noEditPoints="1"/>
              </p:cNvSpPr>
              <p:nvPr/>
            </p:nvSpPr>
            <p:spPr bwMode="auto">
              <a:xfrm>
                <a:off x="8562557" y="4139799"/>
                <a:ext cx="12623" cy="12623"/>
              </a:xfrm>
              <a:custGeom>
                <a:avLst/>
                <a:gdLst>
                  <a:gd name="T0" fmla="*/ 0 w 4"/>
                  <a:gd name="T1" fmla="*/ 2 h 4"/>
                  <a:gd name="T2" fmla="*/ 0 w 4"/>
                  <a:gd name="T3" fmla="*/ 1 h 4"/>
                  <a:gd name="T4" fmla="*/ 3 w 4"/>
                  <a:gd name="T5" fmla="*/ 1 h 4"/>
                  <a:gd name="T6" fmla="*/ 4 w 4"/>
                  <a:gd name="T7" fmla="*/ 3 h 4"/>
                  <a:gd name="T8" fmla="*/ 3 w 4"/>
                  <a:gd name="T9" fmla="*/ 4 h 4"/>
                  <a:gd name="T10" fmla="*/ 0 w 4"/>
                  <a:gd name="T11" fmla="*/ 2 h 4"/>
                  <a:gd name="T12" fmla="*/ 3 w 4"/>
                  <a:gd name="T13" fmla="*/ 3 h 4"/>
                  <a:gd name="T14" fmla="*/ 3 w 4"/>
                  <a:gd name="T15" fmla="*/ 3 h 4"/>
                  <a:gd name="T16" fmla="*/ 2 w 4"/>
                  <a:gd name="T17" fmla="*/ 2 h 4"/>
                  <a:gd name="T18" fmla="*/ 1 w 4"/>
                  <a:gd name="T19" fmla="*/ 2 h 4"/>
                  <a:gd name="T20" fmla="*/ 1 w 4"/>
                  <a:gd name="T21" fmla="*/ 2 h 4"/>
                  <a:gd name="T22" fmla="*/ 3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2"/>
                    </a:moveTo>
                    <a:cubicBezTo>
                      <a:pt x="0" y="1"/>
                      <a:pt x="0" y="1"/>
                      <a:pt x="0" y="1"/>
                    </a:cubicBezTo>
                    <a:cubicBezTo>
                      <a:pt x="1" y="1"/>
                      <a:pt x="1" y="0"/>
                      <a:pt x="3" y="1"/>
                    </a:cubicBezTo>
                    <a:cubicBezTo>
                      <a:pt x="4" y="2"/>
                      <a:pt x="4" y="3"/>
                      <a:pt x="4" y="3"/>
                    </a:cubicBezTo>
                    <a:cubicBezTo>
                      <a:pt x="3" y="4"/>
                      <a:pt x="3" y="4"/>
                      <a:pt x="3" y="4"/>
                    </a:cubicBezTo>
                    <a:lnTo>
                      <a:pt x="0" y="2"/>
                    </a:lnTo>
                    <a:close/>
                    <a:moveTo>
                      <a:pt x="3" y="3"/>
                    </a:moveTo>
                    <a:cubicBezTo>
                      <a:pt x="3" y="3"/>
                      <a:pt x="3" y="3"/>
                      <a:pt x="3" y="3"/>
                    </a:cubicBezTo>
                    <a:cubicBezTo>
                      <a:pt x="4" y="2"/>
                      <a:pt x="3" y="2"/>
                      <a:pt x="2" y="2"/>
                    </a:cubicBezTo>
                    <a:cubicBezTo>
                      <a:pt x="2" y="1"/>
                      <a:pt x="1" y="1"/>
                      <a:pt x="1" y="2"/>
                    </a:cubicBezTo>
                    <a:cubicBezTo>
                      <a:pt x="1" y="2"/>
                      <a:pt x="1" y="2"/>
                      <a:pt x="1" y="2"/>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45">
                <a:extLst>
                  <a:ext uri="{FF2B5EF4-FFF2-40B4-BE49-F238E27FC236}">
                    <a16:creationId xmlns:a16="http://schemas.microsoft.com/office/drawing/2014/main" id="{80B01D2F-3775-4003-B32B-5FBA5EB2CE60}"/>
                  </a:ext>
                </a:extLst>
              </p:cNvPr>
              <p:cNvSpPr>
                <a:spLocks noEditPoints="1"/>
              </p:cNvSpPr>
              <p:nvPr/>
            </p:nvSpPr>
            <p:spPr bwMode="auto">
              <a:xfrm>
                <a:off x="8568868" y="4127176"/>
                <a:ext cx="15778" cy="12623"/>
              </a:xfrm>
              <a:custGeom>
                <a:avLst/>
                <a:gdLst>
                  <a:gd name="T0" fmla="*/ 0 w 5"/>
                  <a:gd name="T1" fmla="*/ 2 h 4"/>
                  <a:gd name="T2" fmla="*/ 1 w 5"/>
                  <a:gd name="T3" fmla="*/ 1 h 4"/>
                  <a:gd name="T4" fmla="*/ 2 w 5"/>
                  <a:gd name="T5" fmla="*/ 0 h 4"/>
                  <a:gd name="T6" fmla="*/ 3 w 5"/>
                  <a:gd name="T7" fmla="*/ 1 h 4"/>
                  <a:gd name="T8" fmla="*/ 3 w 5"/>
                  <a:gd name="T9" fmla="*/ 1 h 4"/>
                  <a:gd name="T10" fmla="*/ 4 w 5"/>
                  <a:gd name="T11" fmla="*/ 1 h 4"/>
                  <a:gd name="T12" fmla="*/ 4 w 5"/>
                  <a:gd name="T13" fmla="*/ 3 h 4"/>
                  <a:gd name="T14" fmla="*/ 4 w 5"/>
                  <a:gd name="T15" fmla="*/ 4 h 4"/>
                  <a:gd name="T16" fmla="*/ 0 w 5"/>
                  <a:gd name="T17" fmla="*/ 2 h 4"/>
                  <a:gd name="T18" fmla="*/ 3 w 5"/>
                  <a:gd name="T19" fmla="*/ 3 h 4"/>
                  <a:gd name="T20" fmla="*/ 4 w 5"/>
                  <a:gd name="T21" fmla="*/ 3 h 4"/>
                  <a:gd name="T22" fmla="*/ 3 w 5"/>
                  <a:gd name="T23" fmla="*/ 2 h 4"/>
                  <a:gd name="T24" fmla="*/ 2 w 5"/>
                  <a:gd name="T25" fmla="*/ 2 h 4"/>
                  <a:gd name="T26" fmla="*/ 2 w 5"/>
                  <a:gd name="T27" fmla="*/ 2 h 4"/>
                  <a:gd name="T28" fmla="*/ 3 w 5"/>
                  <a:gd name="T29" fmla="*/ 3 h 4"/>
                  <a:gd name="T30" fmla="*/ 2 w 5"/>
                  <a:gd name="T31" fmla="*/ 2 h 4"/>
                  <a:gd name="T32" fmla="*/ 2 w 5"/>
                  <a:gd name="T33" fmla="*/ 2 h 4"/>
                  <a:gd name="T34" fmla="*/ 2 w 5"/>
                  <a:gd name="T35" fmla="*/ 1 h 4"/>
                  <a:gd name="T36" fmla="*/ 1 w 5"/>
                  <a:gd name="T37" fmla="*/ 2 h 4"/>
                  <a:gd name="T38" fmla="*/ 1 w 5"/>
                  <a:gd name="T39" fmla="*/ 2 h 4"/>
                  <a:gd name="T40" fmla="*/ 2 w 5"/>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2"/>
                    </a:moveTo>
                    <a:cubicBezTo>
                      <a:pt x="1" y="1"/>
                      <a:pt x="1" y="1"/>
                      <a:pt x="1" y="1"/>
                    </a:cubicBezTo>
                    <a:cubicBezTo>
                      <a:pt x="1" y="1"/>
                      <a:pt x="1" y="0"/>
                      <a:pt x="2" y="0"/>
                    </a:cubicBezTo>
                    <a:cubicBezTo>
                      <a:pt x="3" y="1"/>
                      <a:pt x="3" y="1"/>
                      <a:pt x="3" y="1"/>
                    </a:cubicBezTo>
                    <a:cubicBezTo>
                      <a:pt x="3" y="1"/>
                      <a:pt x="3" y="1"/>
                      <a:pt x="3" y="1"/>
                    </a:cubicBezTo>
                    <a:cubicBezTo>
                      <a:pt x="3" y="1"/>
                      <a:pt x="3" y="1"/>
                      <a:pt x="4" y="1"/>
                    </a:cubicBezTo>
                    <a:cubicBezTo>
                      <a:pt x="5" y="1"/>
                      <a:pt x="4" y="2"/>
                      <a:pt x="4" y="3"/>
                    </a:cubicBezTo>
                    <a:cubicBezTo>
                      <a:pt x="4" y="4"/>
                      <a:pt x="4" y="4"/>
                      <a:pt x="4" y="4"/>
                    </a:cubicBezTo>
                    <a:lnTo>
                      <a:pt x="0" y="2"/>
                    </a:lnTo>
                    <a:close/>
                    <a:moveTo>
                      <a:pt x="3" y="3"/>
                    </a:moveTo>
                    <a:cubicBezTo>
                      <a:pt x="4" y="3"/>
                      <a:pt x="4" y="3"/>
                      <a:pt x="4" y="3"/>
                    </a:cubicBezTo>
                    <a:cubicBezTo>
                      <a:pt x="4" y="2"/>
                      <a:pt x="4" y="2"/>
                      <a:pt x="3" y="2"/>
                    </a:cubicBezTo>
                    <a:cubicBezTo>
                      <a:pt x="3" y="1"/>
                      <a:pt x="3" y="2"/>
                      <a:pt x="2" y="2"/>
                    </a:cubicBezTo>
                    <a:cubicBezTo>
                      <a:pt x="2" y="2"/>
                      <a:pt x="2" y="2"/>
                      <a:pt x="2" y="2"/>
                    </a:cubicBezTo>
                    <a:lnTo>
                      <a:pt x="3" y="3"/>
                    </a:lnTo>
                    <a:close/>
                    <a:moveTo>
                      <a:pt x="2" y="2"/>
                    </a:moveTo>
                    <a:cubicBezTo>
                      <a:pt x="2" y="2"/>
                      <a:pt x="2" y="2"/>
                      <a:pt x="2" y="2"/>
                    </a:cubicBezTo>
                    <a:cubicBezTo>
                      <a:pt x="2" y="2"/>
                      <a:pt x="2" y="1"/>
                      <a:pt x="2" y="1"/>
                    </a:cubicBezTo>
                    <a:cubicBezTo>
                      <a:pt x="1" y="1"/>
                      <a:pt x="1" y="1"/>
                      <a:pt x="1" y="2"/>
                    </a:cubicBezTo>
                    <a:cubicBezTo>
                      <a:pt x="1" y="2"/>
                      <a:pt x="1" y="2"/>
                      <a:pt x="1"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246">
                <a:extLst>
                  <a:ext uri="{FF2B5EF4-FFF2-40B4-BE49-F238E27FC236}">
                    <a16:creationId xmlns:a16="http://schemas.microsoft.com/office/drawing/2014/main" id="{EED5A819-72BC-4CF3-8CE1-100C7AA0FC10}"/>
                  </a:ext>
                </a:extLst>
              </p:cNvPr>
              <p:cNvSpPr>
                <a:spLocks/>
              </p:cNvSpPr>
              <p:nvPr/>
            </p:nvSpPr>
            <p:spPr bwMode="auto">
              <a:xfrm>
                <a:off x="8575180" y="4117709"/>
                <a:ext cx="12623" cy="12623"/>
              </a:xfrm>
              <a:custGeom>
                <a:avLst/>
                <a:gdLst>
                  <a:gd name="T0" fmla="*/ 0 w 8"/>
                  <a:gd name="T1" fmla="*/ 4 h 8"/>
                  <a:gd name="T2" fmla="*/ 0 w 8"/>
                  <a:gd name="T3" fmla="*/ 0 h 8"/>
                  <a:gd name="T4" fmla="*/ 2 w 8"/>
                  <a:gd name="T5" fmla="*/ 2 h 8"/>
                  <a:gd name="T6" fmla="*/ 0 w 8"/>
                  <a:gd name="T7" fmla="*/ 4 h 8"/>
                  <a:gd name="T8" fmla="*/ 2 w 8"/>
                  <a:gd name="T9" fmla="*/ 4 h 8"/>
                  <a:gd name="T10" fmla="*/ 4 w 8"/>
                  <a:gd name="T11" fmla="*/ 2 h 8"/>
                  <a:gd name="T12" fmla="*/ 4 w 8"/>
                  <a:gd name="T13" fmla="*/ 2 h 8"/>
                  <a:gd name="T14" fmla="*/ 4 w 8"/>
                  <a:gd name="T15" fmla="*/ 6 h 8"/>
                  <a:gd name="T16" fmla="*/ 6 w 8"/>
                  <a:gd name="T17" fmla="*/ 6 h 8"/>
                  <a:gd name="T18" fmla="*/ 6 w 8"/>
                  <a:gd name="T19" fmla="*/ 4 h 8"/>
                  <a:gd name="T20" fmla="*/ 8 w 8"/>
                  <a:gd name="T21" fmla="*/ 4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0"/>
                    </a:lnTo>
                    <a:lnTo>
                      <a:pt x="2" y="2"/>
                    </a:lnTo>
                    <a:lnTo>
                      <a:pt x="0" y="4"/>
                    </a:lnTo>
                    <a:lnTo>
                      <a:pt x="2" y="4"/>
                    </a:lnTo>
                    <a:lnTo>
                      <a:pt x="4" y="2"/>
                    </a:lnTo>
                    <a:lnTo>
                      <a:pt x="4" y="2"/>
                    </a:lnTo>
                    <a:lnTo>
                      <a:pt x="4" y="6"/>
                    </a:lnTo>
                    <a:lnTo>
                      <a:pt x="6" y="6"/>
                    </a:lnTo>
                    <a:lnTo>
                      <a:pt x="6" y="4"/>
                    </a:lnTo>
                    <a:lnTo>
                      <a:pt x="8" y="4"/>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47">
                <a:extLst>
                  <a:ext uri="{FF2B5EF4-FFF2-40B4-BE49-F238E27FC236}">
                    <a16:creationId xmlns:a16="http://schemas.microsoft.com/office/drawing/2014/main" id="{21139DB1-0ED7-4196-9E3D-79FA889D1519}"/>
                  </a:ext>
                </a:extLst>
              </p:cNvPr>
              <p:cNvSpPr>
                <a:spLocks/>
              </p:cNvSpPr>
              <p:nvPr/>
            </p:nvSpPr>
            <p:spPr bwMode="auto">
              <a:xfrm>
                <a:off x="8578335" y="4101931"/>
                <a:ext cx="15778" cy="15778"/>
              </a:xfrm>
              <a:custGeom>
                <a:avLst/>
                <a:gdLst>
                  <a:gd name="T0" fmla="*/ 0 w 10"/>
                  <a:gd name="T1" fmla="*/ 6 h 10"/>
                  <a:gd name="T2" fmla="*/ 0 w 10"/>
                  <a:gd name="T3" fmla="*/ 6 h 10"/>
                  <a:gd name="T4" fmla="*/ 8 w 10"/>
                  <a:gd name="T5" fmla="*/ 6 h 10"/>
                  <a:gd name="T6" fmla="*/ 8 w 10"/>
                  <a:gd name="T7" fmla="*/ 4 h 10"/>
                  <a:gd name="T8" fmla="*/ 2 w 10"/>
                  <a:gd name="T9" fmla="*/ 2 h 10"/>
                  <a:gd name="T10" fmla="*/ 2 w 10"/>
                  <a:gd name="T11" fmla="*/ 0 h 10"/>
                  <a:gd name="T12" fmla="*/ 10 w 10"/>
                  <a:gd name="T13" fmla="*/ 2 h 10"/>
                  <a:gd name="T14" fmla="*/ 10 w 10"/>
                  <a:gd name="T15" fmla="*/ 2 h 10"/>
                  <a:gd name="T16" fmla="*/ 4 w 10"/>
                  <a:gd name="T17" fmla="*/ 2 h 10"/>
                  <a:gd name="T18" fmla="*/ 4 w 10"/>
                  <a:gd name="T19" fmla="*/ 2 h 10"/>
                  <a:gd name="T20" fmla="*/ 8 w 10"/>
                  <a:gd name="T21" fmla="*/ 6 h 10"/>
                  <a:gd name="T22" fmla="*/ 8 w 10"/>
                  <a:gd name="T23" fmla="*/ 6 h 10"/>
                  <a:gd name="T24" fmla="*/ 2 w 10"/>
                  <a:gd name="T25" fmla="*/ 6 h 10"/>
                  <a:gd name="T26" fmla="*/ 2 w 10"/>
                  <a:gd name="T27" fmla="*/ 6 h 10"/>
                  <a:gd name="T28" fmla="*/ 8 w 10"/>
                  <a:gd name="T29" fmla="*/ 8 h 10"/>
                  <a:gd name="T30" fmla="*/ 8 w 10"/>
                  <a:gd name="T31" fmla="*/ 10 h 10"/>
                  <a:gd name="T32" fmla="*/ 0 w 10"/>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6"/>
                    </a:moveTo>
                    <a:lnTo>
                      <a:pt x="0" y="6"/>
                    </a:lnTo>
                    <a:lnTo>
                      <a:pt x="8" y="6"/>
                    </a:lnTo>
                    <a:lnTo>
                      <a:pt x="8" y="4"/>
                    </a:lnTo>
                    <a:lnTo>
                      <a:pt x="2" y="2"/>
                    </a:lnTo>
                    <a:lnTo>
                      <a:pt x="2" y="0"/>
                    </a:lnTo>
                    <a:lnTo>
                      <a:pt x="10" y="2"/>
                    </a:lnTo>
                    <a:lnTo>
                      <a:pt x="10" y="2"/>
                    </a:lnTo>
                    <a:lnTo>
                      <a:pt x="4" y="2"/>
                    </a:lnTo>
                    <a:lnTo>
                      <a:pt x="4" y="2"/>
                    </a:lnTo>
                    <a:lnTo>
                      <a:pt x="8" y="6"/>
                    </a:lnTo>
                    <a:lnTo>
                      <a:pt x="8" y="6"/>
                    </a:lnTo>
                    <a:lnTo>
                      <a:pt x="2" y="6"/>
                    </a:lnTo>
                    <a:lnTo>
                      <a:pt x="2" y="6"/>
                    </a:lnTo>
                    <a:lnTo>
                      <a:pt x="8" y="8"/>
                    </a:lnTo>
                    <a:lnTo>
                      <a:pt x="8" y="10"/>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248">
                <a:extLst>
                  <a:ext uri="{FF2B5EF4-FFF2-40B4-BE49-F238E27FC236}">
                    <a16:creationId xmlns:a16="http://schemas.microsoft.com/office/drawing/2014/main" id="{EC37FC93-F632-4A38-814C-BED770176DA1}"/>
                  </a:ext>
                </a:extLst>
              </p:cNvPr>
              <p:cNvSpPr>
                <a:spLocks/>
              </p:cNvSpPr>
              <p:nvPr/>
            </p:nvSpPr>
            <p:spPr bwMode="auto">
              <a:xfrm>
                <a:off x="8581491" y="4092464"/>
                <a:ext cx="12623" cy="9467"/>
              </a:xfrm>
              <a:custGeom>
                <a:avLst/>
                <a:gdLst>
                  <a:gd name="T0" fmla="*/ 6 w 8"/>
                  <a:gd name="T1" fmla="*/ 4 h 6"/>
                  <a:gd name="T2" fmla="*/ 0 w 8"/>
                  <a:gd name="T3" fmla="*/ 6 h 6"/>
                  <a:gd name="T4" fmla="*/ 2 w 8"/>
                  <a:gd name="T5" fmla="*/ 4 h 6"/>
                  <a:gd name="T6" fmla="*/ 4 w 8"/>
                  <a:gd name="T7" fmla="*/ 2 h 6"/>
                  <a:gd name="T8" fmla="*/ 2 w 8"/>
                  <a:gd name="T9" fmla="*/ 0 h 6"/>
                  <a:gd name="T10" fmla="*/ 2 w 8"/>
                  <a:gd name="T11" fmla="*/ 0 h 6"/>
                  <a:gd name="T12" fmla="*/ 6 w 8"/>
                  <a:gd name="T13" fmla="*/ 2 h 6"/>
                  <a:gd name="T14" fmla="*/ 8 w 8"/>
                  <a:gd name="T15" fmla="*/ 4 h 6"/>
                  <a:gd name="T16" fmla="*/ 8 w 8"/>
                  <a:gd name="T17" fmla="*/ 4 h 6"/>
                  <a:gd name="T18" fmla="*/ 6 w 8"/>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4"/>
                    </a:moveTo>
                    <a:lnTo>
                      <a:pt x="0" y="6"/>
                    </a:lnTo>
                    <a:lnTo>
                      <a:pt x="2" y="4"/>
                    </a:lnTo>
                    <a:lnTo>
                      <a:pt x="4" y="2"/>
                    </a:lnTo>
                    <a:lnTo>
                      <a:pt x="2" y="0"/>
                    </a:lnTo>
                    <a:lnTo>
                      <a:pt x="2" y="0"/>
                    </a:lnTo>
                    <a:lnTo>
                      <a:pt x="6" y="2"/>
                    </a:lnTo>
                    <a:lnTo>
                      <a:pt x="8" y="4"/>
                    </a:lnTo>
                    <a:lnTo>
                      <a:pt x="8" y="4"/>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249">
                <a:extLst>
                  <a:ext uri="{FF2B5EF4-FFF2-40B4-BE49-F238E27FC236}">
                    <a16:creationId xmlns:a16="http://schemas.microsoft.com/office/drawing/2014/main" id="{68316057-D3C5-4B8D-997B-E4FEFF021A10}"/>
                  </a:ext>
                </a:extLst>
              </p:cNvPr>
              <p:cNvSpPr>
                <a:spLocks/>
              </p:cNvSpPr>
              <p:nvPr/>
            </p:nvSpPr>
            <p:spPr bwMode="auto">
              <a:xfrm>
                <a:off x="8584647" y="4081418"/>
                <a:ext cx="12623" cy="6311"/>
              </a:xfrm>
              <a:custGeom>
                <a:avLst/>
                <a:gdLst>
                  <a:gd name="T0" fmla="*/ 1 w 4"/>
                  <a:gd name="T1" fmla="*/ 0 h 2"/>
                  <a:gd name="T2" fmla="*/ 1 w 4"/>
                  <a:gd name="T3" fmla="*/ 1 h 2"/>
                  <a:gd name="T4" fmla="*/ 1 w 4"/>
                  <a:gd name="T5" fmla="*/ 1 h 2"/>
                  <a:gd name="T6" fmla="*/ 3 w 4"/>
                  <a:gd name="T7" fmla="*/ 0 h 2"/>
                  <a:gd name="T8" fmla="*/ 4 w 4"/>
                  <a:gd name="T9" fmla="*/ 1 h 2"/>
                  <a:gd name="T10" fmla="*/ 4 w 4"/>
                  <a:gd name="T11" fmla="*/ 2 h 2"/>
                  <a:gd name="T12" fmla="*/ 3 w 4"/>
                  <a:gd name="T13" fmla="*/ 2 h 2"/>
                  <a:gd name="T14" fmla="*/ 4 w 4"/>
                  <a:gd name="T15" fmla="*/ 1 h 2"/>
                  <a:gd name="T16" fmla="*/ 3 w 4"/>
                  <a:gd name="T17" fmla="*/ 1 h 2"/>
                  <a:gd name="T18" fmla="*/ 1 w 4"/>
                  <a:gd name="T19" fmla="*/ 2 h 2"/>
                  <a:gd name="T20" fmla="*/ 1 w 4"/>
                  <a:gd name="T21" fmla="*/ 1 h 2"/>
                  <a:gd name="T22" fmla="*/ 1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0"/>
                    </a:moveTo>
                    <a:cubicBezTo>
                      <a:pt x="1" y="0"/>
                      <a:pt x="1" y="1"/>
                      <a:pt x="1" y="1"/>
                    </a:cubicBezTo>
                    <a:cubicBezTo>
                      <a:pt x="1" y="1"/>
                      <a:pt x="1" y="1"/>
                      <a:pt x="1" y="1"/>
                    </a:cubicBezTo>
                    <a:cubicBezTo>
                      <a:pt x="2" y="2"/>
                      <a:pt x="2" y="0"/>
                      <a:pt x="3" y="0"/>
                    </a:cubicBezTo>
                    <a:cubicBezTo>
                      <a:pt x="4" y="0"/>
                      <a:pt x="4" y="1"/>
                      <a:pt x="4" y="1"/>
                    </a:cubicBezTo>
                    <a:cubicBezTo>
                      <a:pt x="4" y="2"/>
                      <a:pt x="4" y="2"/>
                      <a:pt x="4" y="2"/>
                    </a:cubicBezTo>
                    <a:cubicBezTo>
                      <a:pt x="3" y="2"/>
                      <a:pt x="3" y="2"/>
                      <a:pt x="3" y="2"/>
                    </a:cubicBezTo>
                    <a:cubicBezTo>
                      <a:pt x="4" y="2"/>
                      <a:pt x="4" y="2"/>
                      <a:pt x="4" y="1"/>
                    </a:cubicBezTo>
                    <a:cubicBezTo>
                      <a:pt x="4" y="1"/>
                      <a:pt x="4" y="1"/>
                      <a:pt x="3" y="1"/>
                    </a:cubicBezTo>
                    <a:cubicBezTo>
                      <a:pt x="3" y="1"/>
                      <a:pt x="2" y="2"/>
                      <a:pt x="1" y="2"/>
                    </a:cubicBezTo>
                    <a:cubicBezTo>
                      <a:pt x="1" y="2"/>
                      <a:pt x="0" y="2"/>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250">
                <a:extLst>
                  <a:ext uri="{FF2B5EF4-FFF2-40B4-BE49-F238E27FC236}">
                    <a16:creationId xmlns:a16="http://schemas.microsoft.com/office/drawing/2014/main" id="{35D2CFB6-FAB1-4FD0-A97F-D379DC5624F8}"/>
                  </a:ext>
                </a:extLst>
              </p:cNvPr>
              <p:cNvSpPr>
                <a:spLocks/>
              </p:cNvSpPr>
              <p:nvPr/>
            </p:nvSpPr>
            <p:spPr bwMode="auto">
              <a:xfrm>
                <a:off x="8587802" y="4071951"/>
                <a:ext cx="12623" cy="9467"/>
              </a:xfrm>
              <a:custGeom>
                <a:avLst/>
                <a:gdLst>
                  <a:gd name="T0" fmla="*/ 0 w 8"/>
                  <a:gd name="T1" fmla="*/ 4 h 6"/>
                  <a:gd name="T2" fmla="*/ 0 w 8"/>
                  <a:gd name="T3" fmla="*/ 6 h 6"/>
                  <a:gd name="T4" fmla="*/ 0 w 8"/>
                  <a:gd name="T5" fmla="*/ 6 h 6"/>
                  <a:gd name="T6" fmla="*/ 0 w 8"/>
                  <a:gd name="T7" fmla="*/ 0 h 6"/>
                  <a:gd name="T8" fmla="*/ 0 w 8"/>
                  <a:gd name="T9" fmla="*/ 0 h 6"/>
                  <a:gd name="T10" fmla="*/ 0 w 8"/>
                  <a:gd name="T11" fmla="*/ 2 h 6"/>
                  <a:gd name="T12" fmla="*/ 8 w 8"/>
                  <a:gd name="T13" fmla="*/ 2 h 6"/>
                  <a:gd name="T14" fmla="*/ 6 w 8"/>
                  <a:gd name="T15" fmla="*/ 4 h 6"/>
                  <a:gd name="T16" fmla="*/ 0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4"/>
                    </a:moveTo>
                    <a:lnTo>
                      <a:pt x="0" y="6"/>
                    </a:lnTo>
                    <a:lnTo>
                      <a:pt x="0" y="6"/>
                    </a:lnTo>
                    <a:lnTo>
                      <a:pt x="0" y="0"/>
                    </a:lnTo>
                    <a:lnTo>
                      <a:pt x="0" y="0"/>
                    </a:lnTo>
                    <a:lnTo>
                      <a:pt x="0" y="2"/>
                    </a:lnTo>
                    <a:lnTo>
                      <a:pt x="8" y="2"/>
                    </a:lnTo>
                    <a:lnTo>
                      <a:pt x="6" y="4"/>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251">
                <a:extLst>
                  <a:ext uri="{FF2B5EF4-FFF2-40B4-BE49-F238E27FC236}">
                    <a16:creationId xmlns:a16="http://schemas.microsoft.com/office/drawing/2014/main" id="{7CFFBD69-ED7E-4BF6-A2F7-7D5B36BEA778}"/>
                  </a:ext>
                </a:extLst>
              </p:cNvPr>
              <p:cNvSpPr>
                <a:spLocks noEditPoints="1"/>
              </p:cNvSpPr>
              <p:nvPr/>
            </p:nvSpPr>
            <p:spPr bwMode="auto">
              <a:xfrm>
                <a:off x="8587802" y="4062484"/>
                <a:ext cx="12623" cy="9467"/>
              </a:xfrm>
              <a:custGeom>
                <a:avLst/>
                <a:gdLst>
                  <a:gd name="T0" fmla="*/ 0 w 4"/>
                  <a:gd name="T1" fmla="*/ 3 h 3"/>
                  <a:gd name="T2" fmla="*/ 0 w 4"/>
                  <a:gd name="T3" fmla="*/ 2 h 3"/>
                  <a:gd name="T4" fmla="*/ 1 w 4"/>
                  <a:gd name="T5" fmla="*/ 0 h 3"/>
                  <a:gd name="T6" fmla="*/ 2 w 4"/>
                  <a:gd name="T7" fmla="*/ 1 h 3"/>
                  <a:gd name="T8" fmla="*/ 2 w 4"/>
                  <a:gd name="T9" fmla="*/ 1 h 3"/>
                  <a:gd name="T10" fmla="*/ 3 w 4"/>
                  <a:gd name="T11" fmla="*/ 0 h 3"/>
                  <a:gd name="T12" fmla="*/ 4 w 4"/>
                  <a:gd name="T13" fmla="*/ 0 h 3"/>
                  <a:gd name="T14" fmla="*/ 4 w 4"/>
                  <a:gd name="T15" fmla="*/ 1 h 3"/>
                  <a:gd name="T16" fmla="*/ 3 w 4"/>
                  <a:gd name="T17" fmla="*/ 1 h 3"/>
                  <a:gd name="T18" fmla="*/ 2 w 4"/>
                  <a:gd name="T19" fmla="*/ 2 h 3"/>
                  <a:gd name="T20" fmla="*/ 2 w 4"/>
                  <a:gd name="T21" fmla="*/ 2 h 3"/>
                  <a:gd name="T22" fmla="*/ 4 w 4"/>
                  <a:gd name="T23" fmla="*/ 2 h 3"/>
                  <a:gd name="T24" fmla="*/ 4 w 4"/>
                  <a:gd name="T25" fmla="*/ 3 h 3"/>
                  <a:gd name="T26" fmla="*/ 0 w 4"/>
                  <a:gd name="T27" fmla="*/ 3 h 3"/>
                  <a:gd name="T28" fmla="*/ 2 w 4"/>
                  <a:gd name="T29" fmla="*/ 2 h 3"/>
                  <a:gd name="T30" fmla="*/ 2 w 4"/>
                  <a:gd name="T31" fmla="*/ 2 h 3"/>
                  <a:gd name="T32" fmla="*/ 1 w 4"/>
                  <a:gd name="T33" fmla="*/ 1 h 3"/>
                  <a:gd name="T34" fmla="*/ 0 w 4"/>
                  <a:gd name="T35" fmla="*/ 2 h 3"/>
                  <a:gd name="T36" fmla="*/ 0 w 4"/>
                  <a:gd name="T37" fmla="*/ 2 h 3"/>
                  <a:gd name="T38" fmla="*/ 2 w 4"/>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3">
                    <a:moveTo>
                      <a:pt x="0" y="3"/>
                    </a:moveTo>
                    <a:cubicBezTo>
                      <a:pt x="0" y="2"/>
                      <a:pt x="0" y="2"/>
                      <a:pt x="0" y="2"/>
                    </a:cubicBezTo>
                    <a:cubicBezTo>
                      <a:pt x="0" y="1"/>
                      <a:pt x="0" y="0"/>
                      <a:pt x="1" y="0"/>
                    </a:cubicBezTo>
                    <a:cubicBezTo>
                      <a:pt x="1" y="0"/>
                      <a:pt x="2" y="1"/>
                      <a:pt x="2" y="1"/>
                    </a:cubicBezTo>
                    <a:cubicBezTo>
                      <a:pt x="2" y="1"/>
                      <a:pt x="2" y="1"/>
                      <a:pt x="2" y="1"/>
                    </a:cubicBezTo>
                    <a:cubicBezTo>
                      <a:pt x="2" y="1"/>
                      <a:pt x="2" y="1"/>
                      <a:pt x="3" y="0"/>
                    </a:cubicBezTo>
                    <a:cubicBezTo>
                      <a:pt x="4" y="0"/>
                      <a:pt x="4" y="0"/>
                      <a:pt x="4" y="0"/>
                    </a:cubicBezTo>
                    <a:cubicBezTo>
                      <a:pt x="4" y="1"/>
                      <a:pt x="4" y="1"/>
                      <a:pt x="4" y="1"/>
                    </a:cubicBezTo>
                    <a:cubicBezTo>
                      <a:pt x="3" y="1"/>
                      <a:pt x="3" y="1"/>
                      <a:pt x="3" y="1"/>
                    </a:cubicBezTo>
                    <a:cubicBezTo>
                      <a:pt x="2" y="1"/>
                      <a:pt x="2" y="1"/>
                      <a:pt x="2" y="2"/>
                    </a:cubicBezTo>
                    <a:cubicBezTo>
                      <a:pt x="2" y="2"/>
                      <a:pt x="2" y="2"/>
                      <a:pt x="2" y="2"/>
                    </a:cubicBezTo>
                    <a:cubicBezTo>
                      <a:pt x="4" y="2"/>
                      <a:pt x="4" y="2"/>
                      <a:pt x="4" y="2"/>
                    </a:cubicBezTo>
                    <a:cubicBezTo>
                      <a:pt x="4" y="3"/>
                      <a:pt x="4" y="3"/>
                      <a:pt x="4" y="3"/>
                    </a:cubicBezTo>
                    <a:lnTo>
                      <a:pt x="0" y="3"/>
                    </a:lnTo>
                    <a:close/>
                    <a:moveTo>
                      <a:pt x="2" y="2"/>
                    </a:moveTo>
                    <a:cubicBezTo>
                      <a:pt x="2" y="2"/>
                      <a:pt x="2" y="2"/>
                      <a:pt x="2" y="2"/>
                    </a:cubicBezTo>
                    <a:cubicBezTo>
                      <a:pt x="2" y="1"/>
                      <a:pt x="1" y="1"/>
                      <a:pt x="1" y="1"/>
                    </a:cubicBezTo>
                    <a:cubicBezTo>
                      <a:pt x="0" y="1"/>
                      <a:pt x="0" y="1"/>
                      <a:pt x="0" y="2"/>
                    </a:cubicBezTo>
                    <a:cubicBezTo>
                      <a:pt x="0" y="2"/>
                      <a:pt x="0" y="2"/>
                      <a:pt x="0"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252">
                <a:extLst>
                  <a:ext uri="{FF2B5EF4-FFF2-40B4-BE49-F238E27FC236}">
                    <a16:creationId xmlns:a16="http://schemas.microsoft.com/office/drawing/2014/main" id="{36E3E996-9A91-4D24-8A05-440DEF2F4072}"/>
                  </a:ext>
                </a:extLst>
              </p:cNvPr>
              <p:cNvSpPr>
                <a:spLocks/>
              </p:cNvSpPr>
              <p:nvPr/>
            </p:nvSpPr>
            <p:spPr bwMode="auto">
              <a:xfrm>
                <a:off x="8587802" y="4053017"/>
                <a:ext cx="12623" cy="9467"/>
              </a:xfrm>
              <a:custGeom>
                <a:avLst/>
                <a:gdLst>
                  <a:gd name="T0" fmla="*/ 0 w 8"/>
                  <a:gd name="T1" fmla="*/ 6 h 6"/>
                  <a:gd name="T2" fmla="*/ 0 w 8"/>
                  <a:gd name="T3" fmla="*/ 2 h 6"/>
                  <a:gd name="T4" fmla="*/ 0 w 8"/>
                  <a:gd name="T5" fmla="*/ 2 h 6"/>
                  <a:gd name="T6" fmla="*/ 0 w 8"/>
                  <a:gd name="T7" fmla="*/ 4 h 6"/>
                  <a:gd name="T8" fmla="*/ 2 w 8"/>
                  <a:gd name="T9" fmla="*/ 4 h 6"/>
                  <a:gd name="T10" fmla="*/ 2 w 8"/>
                  <a:gd name="T11" fmla="*/ 2 h 6"/>
                  <a:gd name="T12" fmla="*/ 4 w 8"/>
                  <a:gd name="T13" fmla="*/ 2 h 6"/>
                  <a:gd name="T14" fmla="*/ 4 w 8"/>
                  <a:gd name="T15" fmla="*/ 4 h 6"/>
                  <a:gd name="T16" fmla="*/ 6 w 8"/>
                  <a:gd name="T17" fmla="*/ 4 h 6"/>
                  <a:gd name="T18" fmla="*/ 6 w 8"/>
                  <a:gd name="T19" fmla="*/ 0 h 6"/>
                  <a:gd name="T20" fmla="*/ 6 w 8"/>
                  <a:gd name="T21" fmla="*/ 0 h 6"/>
                  <a:gd name="T22" fmla="*/ 8 w 8"/>
                  <a:gd name="T23" fmla="*/ 6 h 6"/>
                  <a:gd name="T24" fmla="*/ 0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6"/>
                    </a:moveTo>
                    <a:lnTo>
                      <a:pt x="0" y="2"/>
                    </a:lnTo>
                    <a:lnTo>
                      <a:pt x="0" y="2"/>
                    </a:lnTo>
                    <a:lnTo>
                      <a:pt x="0" y="4"/>
                    </a:lnTo>
                    <a:lnTo>
                      <a:pt x="2" y="4"/>
                    </a:lnTo>
                    <a:lnTo>
                      <a:pt x="2" y="2"/>
                    </a:lnTo>
                    <a:lnTo>
                      <a:pt x="4" y="2"/>
                    </a:lnTo>
                    <a:lnTo>
                      <a:pt x="4" y="4"/>
                    </a:lnTo>
                    <a:lnTo>
                      <a:pt x="6" y="4"/>
                    </a:lnTo>
                    <a:lnTo>
                      <a:pt x="6" y="0"/>
                    </a:lnTo>
                    <a:lnTo>
                      <a:pt x="6" y="0"/>
                    </a:lnTo>
                    <a:lnTo>
                      <a:pt x="8" y="6"/>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253">
                <a:extLst>
                  <a:ext uri="{FF2B5EF4-FFF2-40B4-BE49-F238E27FC236}">
                    <a16:creationId xmlns:a16="http://schemas.microsoft.com/office/drawing/2014/main" id="{52979F20-3A28-4169-8E2F-D0AB6FDC8705}"/>
                  </a:ext>
                </a:extLst>
              </p:cNvPr>
              <p:cNvSpPr>
                <a:spLocks/>
              </p:cNvSpPr>
              <p:nvPr/>
            </p:nvSpPr>
            <p:spPr bwMode="auto">
              <a:xfrm>
                <a:off x="8584647" y="4043550"/>
                <a:ext cx="12623" cy="9467"/>
              </a:xfrm>
              <a:custGeom>
                <a:avLst/>
                <a:gdLst>
                  <a:gd name="T0" fmla="*/ 2 w 8"/>
                  <a:gd name="T1" fmla="*/ 6 h 6"/>
                  <a:gd name="T2" fmla="*/ 2 w 8"/>
                  <a:gd name="T3" fmla="*/ 4 h 6"/>
                  <a:gd name="T4" fmla="*/ 6 w 8"/>
                  <a:gd name="T5" fmla="*/ 2 h 6"/>
                  <a:gd name="T6" fmla="*/ 6 w 8"/>
                  <a:gd name="T7" fmla="*/ 2 h 6"/>
                  <a:gd name="T8" fmla="*/ 2 w 8"/>
                  <a:gd name="T9" fmla="*/ 2 h 6"/>
                  <a:gd name="T10" fmla="*/ 0 w 8"/>
                  <a:gd name="T11" fmla="*/ 0 h 6"/>
                  <a:gd name="T12" fmla="*/ 8 w 8"/>
                  <a:gd name="T13" fmla="*/ 0 h 6"/>
                  <a:gd name="T14" fmla="*/ 8 w 8"/>
                  <a:gd name="T15" fmla="*/ 2 h 6"/>
                  <a:gd name="T16" fmla="*/ 4 w 8"/>
                  <a:gd name="T17" fmla="*/ 4 h 6"/>
                  <a:gd name="T18" fmla="*/ 4 w 8"/>
                  <a:gd name="T19" fmla="*/ 4 h 6"/>
                  <a:gd name="T20" fmla="*/ 8 w 8"/>
                  <a:gd name="T21" fmla="*/ 4 h 6"/>
                  <a:gd name="T22" fmla="*/ 8 w 8"/>
                  <a:gd name="T23" fmla="*/ 6 h 6"/>
                  <a:gd name="T24" fmla="*/ 2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6"/>
                    </a:moveTo>
                    <a:lnTo>
                      <a:pt x="2" y="4"/>
                    </a:lnTo>
                    <a:lnTo>
                      <a:pt x="6" y="2"/>
                    </a:lnTo>
                    <a:lnTo>
                      <a:pt x="6" y="2"/>
                    </a:lnTo>
                    <a:lnTo>
                      <a:pt x="2" y="2"/>
                    </a:lnTo>
                    <a:lnTo>
                      <a:pt x="0" y="0"/>
                    </a:lnTo>
                    <a:lnTo>
                      <a:pt x="8" y="0"/>
                    </a:lnTo>
                    <a:lnTo>
                      <a:pt x="8" y="2"/>
                    </a:lnTo>
                    <a:lnTo>
                      <a:pt x="4" y="4"/>
                    </a:lnTo>
                    <a:lnTo>
                      <a:pt x="4" y="4"/>
                    </a:lnTo>
                    <a:lnTo>
                      <a:pt x="8" y="4"/>
                    </a:lnTo>
                    <a:lnTo>
                      <a:pt x="8" y="6"/>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254">
                <a:extLst>
                  <a:ext uri="{FF2B5EF4-FFF2-40B4-BE49-F238E27FC236}">
                    <a16:creationId xmlns:a16="http://schemas.microsoft.com/office/drawing/2014/main" id="{04D179C9-F69F-4E0D-88F9-41942B2F9330}"/>
                  </a:ext>
                </a:extLst>
              </p:cNvPr>
              <p:cNvSpPr>
                <a:spLocks/>
              </p:cNvSpPr>
              <p:nvPr/>
            </p:nvSpPr>
            <p:spPr bwMode="auto">
              <a:xfrm>
                <a:off x="8584647" y="4030927"/>
                <a:ext cx="12623" cy="12623"/>
              </a:xfrm>
              <a:custGeom>
                <a:avLst/>
                <a:gdLst>
                  <a:gd name="T0" fmla="*/ 3 w 4"/>
                  <a:gd name="T1" fmla="*/ 0 h 4"/>
                  <a:gd name="T2" fmla="*/ 4 w 4"/>
                  <a:gd name="T3" fmla="*/ 1 h 4"/>
                  <a:gd name="T4" fmla="*/ 2 w 4"/>
                  <a:gd name="T5" fmla="*/ 3 h 4"/>
                  <a:gd name="T6" fmla="*/ 0 w 4"/>
                  <a:gd name="T7" fmla="*/ 2 h 4"/>
                  <a:gd name="T8" fmla="*/ 1 w 4"/>
                  <a:gd name="T9" fmla="*/ 1 h 4"/>
                  <a:gd name="T10" fmla="*/ 1 w 4"/>
                  <a:gd name="T11" fmla="*/ 2 h 4"/>
                  <a:gd name="T12" fmla="*/ 0 w 4"/>
                  <a:gd name="T13" fmla="*/ 2 h 4"/>
                  <a:gd name="T14" fmla="*/ 2 w 4"/>
                  <a:gd name="T15" fmla="*/ 3 h 4"/>
                  <a:gd name="T16" fmla="*/ 3 w 4"/>
                  <a:gd name="T17" fmla="*/ 1 h 4"/>
                  <a:gd name="T18" fmla="*/ 3 w 4"/>
                  <a:gd name="T19" fmla="*/ 1 h 4"/>
                  <a:gd name="T20" fmla="*/ 2 w 4"/>
                  <a:gd name="T21" fmla="*/ 1 h 4"/>
                  <a:gd name="T22" fmla="*/ 2 w 4"/>
                  <a:gd name="T23" fmla="*/ 2 h 4"/>
                  <a:gd name="T24" fmla="*/ 2 w 4"/>
                  <a:gd name="T25" fmla="*/ 2 h 4"/>
                  <a:gd name="T26" fmla="*/ 1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1"/>
                      <a:pt x="4" y="1"/>
                      <a:pt x="4" y="1"/>
                    </a:cubicBezTo>
                    <a:cubicBezTo>
                      <a:pt x="4" y="3"/>
                      <a:pt x="3" y="3"/>
                      <a:pt x="2" y="3"/>
                    </a:cubicBezTo>
                    <a:cubicBezTo>
                      <a:pt x="1" y="4"/>
                      <a:pt x="0" y="3"/>
                      <a:pt x="0" y="2"/>
                    </a:cubicBezTo>
                    <a:cubicBezTo>
                      <a:pt x="0" y="2"/>
                      <a:pt x="0" y="1"/>
                      <a:pt x="1" y="1"/>
                    </a:cubicBezTo>
                    <a:cubicBezTo>
                      <a:pt x="1" y="2"/>
                      <a:pt x="1" y="2"/>
                      <a:pt x="1" y="2"/>
                    </a:cubicBezTo>
                    <a:cubicBezTo>
                      <a:pt x="1" y="2"/>
                      <a:pt x="0" y="2"/>
                      <a:pt x="0" y="2"/>
                    </a:cubicBezTo>
                    <a:cubicBezTo>
                      <a:pt x="1" y="3"/>
                      <a:pt x="1" y="3"/>
                      <a:pt x="2" y="3"/>
                    </a:cubicBezTo>
                    <a:cubicBezTo>
                      <a:pt x="3" y="2"/>
                      <a:pt x="4" y="2"/>
                      <a:pt x="3" y="1"/>
                    </a:cubicBezTo>
                    <a:cubicBezTo>
                      <a:pt x="3" y="1"/>
                      <a:pt x="3" y="1"/>
                      <a:pt x="3" y="1"/>
                    </a:cubicBezTo>
                    <a:cubicBezTo>
                      <a:pt x="2" y="1"/>
                      <a:pt x="2" y="1"/>
                      <a:pt x="2" y="1"/>
                    </a:cubicBezTo>
                    <a:cubicBezTo>
                      <a:pt x="2" y="2"/>
                      <a:pt x="2" y="2"/>
                      <a:pt x="2"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5">
                <a:extLst>
                  <a:ext uri="{FF2B5EF4-FFF2-40B4-BE49-F238E27FC236}">
                    <a16:creationId xmlns:a16="http://schemas.microsoft.com/office/drawing/2014/main" id="{67E60A77-A31B-4BA4-B7FE-6620C07DB474}"/>
                  </a:ext>
                </a:extLst>
              </p:cNvPr>
              <p:cNvSpPr>
                <a:spLocks/>
              </p:cNvSpPr>
              <p:nvPr/>
            </p:nvSpPr>
            <p:spPr bwMode="auto">
              <a:xfrm>
                <a:off x="8581491" y="4024616"/>
                <a:ext cx="12623" cy="9467"/>
              </a:xfrm>
              <a:custGeom>
                <a:avLst/>
                <a:gdLst>
                  <a:gd name="T0" fmla="*/ 2 w 8"/>
                  <a:gd name="T1" fmla="*/ 4 h 6"/>
                  <a:gd name="T2" fmla="*/ 2 w 8"/>
                  <a:gd name="T3" fmla="*/ 6 h 6"/>
                  <a:gd name="T4" fmla="*/ 2 w 8"/>
                  <a:gd name="T5" fmla="*/ 6 h 6"/>
                  <a:gd name="T6" fmla="*/ 0 w 8"/>
                  <a:gd name="T7" fmla="*/ 0 h 6"/>
                  <a:gd name="T8" fmla="*/ 2 w 8"/>
                  <a:gd name="T9" fmla="*/ 0 h 6"/>
                  <a:gd name="T10" fmla="*/ 2 w 8"/>
                  <a:gd name="T11" fmla="*/ 2 h 6"/>
                  <a:gd name="T12" fmla="*/ 8 w 8"/>
                  <a:gd name="T13" fmla="*/ 0 h 6"/>
                  <a:gd name="T14" fmla="*/ 8 w 8"/>
                  <a:gd name="T15" fmla="*/ 2 h 6"/>
                  <a:gd name="T16" fmla="*/ 2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4"/>
                    </a:moveTo>
                    <a:lnTo>
                      <a:pt x="2" y="6"/>
                    </a:lnTo>
                    <a:lnTo>
                      <a:pt x="2" y="6"/>
                    </a:lnTo>
                    <a:lnTo>
                      <a:pt x="0" y="0"/>
                    </a:lnTo>
                    <a:lnTo>
                      <a:pt x="2" y="0"/>
                    </a:lnTo>
                    <a:lnTo>
                      <a:pt x="2" y="2"/>
                    </a:lnTo>
                    <a:lnTo>
                      <a:pt x="8" y="0"/>
                    </a:lnTo>
                    <a:lnTo>
                      <a:pt x="8" y="2"/>
                    </a:lnTo>
                    <a:lnTo>
                      <a:pt x="2"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56">
                <a:extLst>
                  <a:ext uri="{FF2B5EF4-FFF2-40B4-BE49-F238E27FC236}">
                    <a16:creationId xmlns:a16="http://schemas.microsoft.com/office/drawing/2014/main" id="{E2080BB9-E5D3-4434-AD33-2EF95DAE08D3}"/>
                  </a:ext>
                </a:extLst>
              </p:cNvPr>
              <p:cNvSpPr>
                <a:spLocks/>
              </p:cNvSpPr>
              <p:nvPr/>
            </p:nvSpPr>
            <p:spPr bwMode="auto">
              <a:xfrm>
                <a:off x="8578335" y="4011993"/>
                <a:ext cx="12623" cy="12623"/>
              </a:xfrm>
              <a:custGeom>
                <a:avLst/>
                <a:gdLst>
                  <a:gd name="T0" fmla="*/ 2 w 8"/>
                  <a:gd name="T1" fmla="*/ 8 h 8"/>
                  <a:gd name="T2" fmla="*/ 2 w 8"/>
                  <a:gd name="T3" fmla="*/ 6 h 8"/>
                  <a:gd name="T4" fmla="*/ 4 w 8"/>
                  <a:gd name="T5" fmla="*/ 6 h 8"/>
                  <a:gd name="T6" fmla="*/ 4 w 8"/>
                  <a:gd name="T7" fmla="*/ 4 h 8"/>
                  <a:gd name="T8" fmla="*/ 0 w 8"/>
                  <a:gd name="T9" fmla="*/ 4 h 8"/>
                  <a:gd name="T10" fmla="*/ 0 w 8"/>
                  <a:gd name="T11" fmla="*/ 4 h 8"/>
                  <a:gd name="T12" fmla="*/ 6 w 8"/>
                  <a:gd name="T13" fmla="*/ 0 h 8"/>
                  <a:gd name="T14" fmla="*/ 8 w 8"/>
                  <a:gd name="T15" fmla="*/ 2 h 8"/>
                  <a:gd name="T16" fmla="*/ 4 w 8"/>
                  <a:gd name="T17" fmla="*/ 4 h 8"/>
                  <a:gd name="T18" fmla="*/ 6 w 8"/>
                  <a:gd name="T19" fmla="*/ 6 h 8"/>
                  <a:gd name="T20" fmla="*/ 8 w 8"/>
                  <a:gd name="T21" fmla="*/ 4 h 8"/>
                  <a:gd name="T22" fmla="*/ 8 w 8"/>
                  <a:gd name="T23" fmla="*/ 6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2" y="6"/>
                    </a:lnTo>
                    <a:lnTo>
                      <a:pt x="4" y="6"/>
                    </a:lnTo>
                    <a:lnTo>
                      <a:pt x="4" y="4"/>
                    </a:lnTo>
                    <a:lnTo>
                      <a:pt x="0" y="4"/>
                    </a:lnTo>
                    <a:lnTo>
                      <a:pt x="0" y="4"/>
                    </a:lnTo>
                    <a:lnTo>
                      <a:pt x="6" y="0"/>
                    </a:lnTo>
                    <a:lnTo>
                      <a:pt x="8" y="2"/>
                    </a:lnTo>
                    <a:lnTo>
                      <a:pt x="4" y="4"/>
                    </a:lnTo>
                    <a:lnTo>
                      <a:pt x="6" y="6"/>
                    </a:lnTo>
                    <a:lnTo>
                      <a:pt x="8" y="4"/>
                    </a:lnTo>
                    <a:lnTo>
                      <a:pt x="8" y="6"/>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Line 257">
                <a:extLst>
                  <a:ext uri="{FF2B5EF4-FFF2-40B4-BE49-F238E27FC236}">
                    <a16:creationId xmlns:a16="http://schemas.microsoft.com/office/drawing/2014/main" id="{224BAE9A-B590-4380-8C93-D2E5C995645D}"/>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Line 258">
                <a:extLst>
                  <a:ext uri="{FF2B5EF4-FFF2-40B4-BE49-F238E27FC236}">
                    <a16:creationId xmlns:a16="http://schemas.microsoft.com/office/drawing/2014/main" id="{3B433D5B-DAAD-4999-849D-C3C92FD3CE46}"/>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259">
                <a:extLst>
                  <a:ext uri="{FF2B5EF4-FFF2-40B4-BE49-F238E27FC236}">
                    <a16:creationId xmlns:a16="http://schemas.microsoft.com/office/drawing/2014/main" id="{B7B2F40E-7D5B-4A50-A618-55174E22FBD9}"/>
                  </a:ext>
                </a:extLst>
              </p:cNvPr>
              <p:cNvSpPr>
                <a:spLocks/>
              </p:cNvSpPr>
              <p:nvPr/>
            </p:nvSpPr>
            <p:spPr bwMode="auto">
              <a:xfrm>
                <a:off x="8357437" y="4111398"/>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Line 260">
                <a:extLst>
                  <a:ext uri="{FF2B5EF4-FFF2-40B4-BE49-F238E27FC236}">
                    <a16:creationId xmlns:a16="http://schemas.microsoft.com/office/drawing/2014/main" id="{D680084F-89A8-4FAB-BEFE-4F13364AAEAF}"/>
                  </a:ext>
                </a:extLst>
              </p:cNvPr>
              <p:cNvSpPr>
                <a:spLocks noChangeShapeType="1"/>
              </p:cNvSpPr>
              <p:nvPr/>
            </p:nvSpPr>
            <p:spPr bwMode="auto">
              <a:xfrm flipH="1">
                <a:off x="8357437" y="4114553"/>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261">
                <a:extLst>
                  <a:ext uri="{FF2B5EF4-FFF2-40B4-BE49-F238E27FC236}">
                    <a16:creationId xmlns:a16="http://schemas.microsoft.com/office/drawing/2014/main" id="{1246F921-07B6-443C-92D7-6F6854E5E922}"/>
                  </a:ext>
                </a:extLst>
              </p:cNvPr>
              <p:cNvSpPr>
                <a:spLocks/>
              </p:cNvSpPr>
              <p:nvPr/>
            </p:nvSpPr>
            <p:spPr bwMode="auto">
              <a:xfrm>
                <a:off x="8357437" y="4114553"/>
                <a:ext cx="3156" cy="3156"/>
              </a:xfrm>
              <a:custGeom>
                <a:avLst/>
                <a:gdLst>
                  <a:gd name="T0" fmla="*/ 1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1"/>
                      <a:pt x="0"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Line 262">
                <a:extLst>
                  <a:ext uri="{FF2B5EF4-FFF2-40B4-BE49-F238E27FC236}">
                    <a16:creationId xmlns:a16="http://schemas.microsoft.com/office/drawing/2014/main" id="{F3E2B088-D6F1-44BA-A784-4DBEFBD5A334}"/>
                  </a:ext>
                </a:extLst>
              </p:cNvPr>
              <p:cNvSpPr>
                <a:spLocks noChangeShapeType="1"/>
              </p:cNvSpPr>
              <p:nvPr/>
            </p:nvSpPr>
            <p:spPr bwMode="auto">
              <a:xfrm flipH="1">
                <a:off x="8354281" y="4120865"/>
                <a:ext cx="6311"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263">
                <a:extLst>
                  <a:ext uri="{FF2B5EF4-FFF2-40B4-BE49-F238E27FC236}">
                    <a16:creationId xmlns:a16="http://schemas.microsoft.com/office/drawing/2014/main" id="{3EE3EFA1-7FB7-4223-A17B-F63F0E0527B9}"/>
                  </a:ext>
                </a:extLst>
              </p:cNvPr>
              <p:cNvSpPr>
                <a:spLocks/>
              </p:cNvSpPr>
              <p:nvPr/>
            </p:nvSpPr>
            <p:spPr bwMode="auto">
              <a:xfrm>
                <a:off x="8354281" y="4117709"/>
                <a:ext cx="6311" cy="3156"/>
              </a:xfrm>
              <a:custGeom>
                <a:avLst/>
                <a:gdLst>
                  <a:gd name="T0" fmla="*/ 2 w 2"/>
                  <a:gd name="T1" fmla="*/ 1 h 1"/>
                  <a:gd name="T2" fmla="*/ 1 w 2"/>
                  <a:gd name="T3" fmla="*/ 1 h 1"/>
                  <a:gd name="T4" fmla="*/ 0 w 2"/>
                  <a:gd name="T5" fmla="*/ 0 h 1"/>
                </a:gdLst>
                <a:ahLst/>
                <a:cxnLst>
                  <a:cxn ang="0">
                    <a:pos x="T0" y="T1"/>
                  </a:cxn>
                  <a:cxn ang="0">
                    <a:pos x="T2" y="T3"/>
                  </a:cxn>
                  <a:cxn ang="0">
                    <a:pos x="T4" y="T5"/>
                  </a:cxn>
                </a:cxnLst>
                <a:rect l="0" t="0" r="r" b="b"/>
                <a:pathLst>
                  <a:path w="2" h="1">
                    <a:moveTo>
                      <a:pt x="2" y="1"/>
                    </a:moveTo>
                    <a:cubicBezTo>
                      <a:pt x="1" y="1"/>
                      <a:pt x="1" y="1"/>
                      <a:pt x="1" y="1"/>
                    </a:cubicBez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4">
                <a:extLst>
                  <a:ext uri="{FF2B5EF4-FFF2-40B4-BE49-F238E27FC236}">
                    <a16:creationId xmlns:a16="http://schemas.microsoft.com/office/drawing/2014/main" id="{9699043D-77B2-46EF-849A-C8091703A08A}"/>
                  </a:ext>
                </a:extLst>
              </p:cNvPr>
              <p:cNvSpPr>
                <a:spLocks/>
              </p:cNvSpPr>
              <p:nvPr/>
            </p:nvSpPr>
            <p:spPr bwMode="auto">
              <a:xfrm>
                <a:off x="8354281" y="4124020"/>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265">
                <a:extLst>
                  <a:ext uri="{FF2B5EF4-FFF2-40B4-BE49-F238E27FC236}">
                    <a16:creationId xmlns:a16="http://schemas.microsoft.com/office/drawing/2014/main" id="{5615862F-FCCF-44AF-8700-668BF504D394}"/>
                  </a:ext>
                </a:extLst>
              </p:cNvPr>
              <p:cNvSpPr>
                <a:spLocks/>
              </p:cNvSpPr>
              <p:nvPr/>
            </p:nvSpPr>
            <p:spPr bwMode="auto">
              <a:xfrm>
                <a:off x="8385838" y="3980436"/>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66">
                <a:extLst>
                  <a:ext uri="{FF2B5EF4-FFF2-40B4-BE49-F238E27FC236}">
                    <a16:creationId xmlns:a16="http://schemas.microsoft.com/office/drawing/2014/main" id="{7E441F32-590D-48CC-A329-0DC45D423F91}"/>
                  </a:ext>
                </a:extLst>
              </p:cNvPr>
              <p:cNvSpPr>
                <a:spLocks/>
              </p:cNvSpPr>
              <p:nvPr/>
            </p:nvSpPr>
            <p:spPr bwMode="auto">
              <a:xfrm>
                <a:off x="8385838" y="3983592"/>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67">
                <a:extLst>
                  <a:ext uri="{FF2B5EF4-FFF2-40B4-BE49-F238E27FC236}">
                    <a16:creationId xmlns:a16="http://schemas.microsoft.com/office/drawing/2014/main" id="{B7429419-3EF7-4560-A9F5-F19CD59C523A}"/>
                  </a:ext>
                </a:extLst>
              </p:cNvPr>
              <p:cNvSpPr>
                <a:spLocks/>
              </p:cNvSpPr>
              <p:nvPr/>
            </p:nvSpPr>
            <p:spPr bwMode="auto">
              <a:xfrm>
                <a:off x="8385838" y="3986747"/>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68">
                <a:extLst>
                  <a:ext uri="{FF2B5EF4-FFF2-40B4-BE49-F238E27FC236}">
                    <a16:creationId xmlns:a16="http://schemas.microsoft.com/office/drawing/2014/main" id="{F037A01E-1E9E-4BD9-8ABC-86B7C01A4417}"/>
                  </a:ext>
                </a:extLst>
              </p:cNvPr>
              <p:cNvSpPr>
                <a:spLocks/>
              </p:cNvSpPr>
              <p:nvPr/>
            </p:nvSpPr>
            <p:spPr bwMode="auto">
              <a:xfrm>
                <a:off x="8385838" y="3989903"/>
                <a:ext cx="3156" cy="0"/>
              </a:xfrm>
              <a:custGeom>
                <a:avLst/>
                <a:gdLst>
                  <a:gd name="T0" fmla="*/ 1 w 1"/>
                  <a:gd name="T1" fmla="*/ 1 w 1"/>
                  <a:gd name="T2" fmla="*/ 0 w 1"/>
                </a:gdLst>
                <a:ahLst/>
                <a:cxnLst>
                  <a:cxn ang="0">
                    <a:pos x="T0" y="0"/>
                  </a:cxn>
                  <a:cxn ang="0">
                    <a:pos x="T1" y="0"/>
                  </a:cxn>
                  <a:cxn ang="0">
                    <a:pos x="T2" y="0"/>
                  </a:cxn>
                </a:cxnLst>
                <a:rect l="0" t="0" r="r" b="b"/>
                <a:pathLst>
                  <a:path w="1">
                    <a:moveTo>
                      <a:pt x="1" y="0"/>
                    </a:moveTo>
                    <a:cubicBezTo>
                      <a:pt x="1" y="0"/>
                      <a:pt x="1" y="0"/>
                      <a:pt x="1"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269">
                <a:extLst>
                  <a:ext uri="{FF2B5EF4-FFF2-40B4-BE49-F238E27FC236}">
                    <a16:creationId xmlns:a16="http://schemas.microsoft.com/office/drawing/2014/main" id="{94A60BE4-920B-4EDB-B28D-77F6250FCF6B}"/>
                  </a:ext>
                </a:extLst>
              </p:cNvPr>
              <p:cNvSpPr>
                <a:spLocks/>
              </p:cNvSpPr>
              <p:nvPr/>
            </p:nvSpPr>
            <p:spPr bwMode="auto">
              <a:xfrm>
                <a:off x="8385838" y="3989903"/>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0">
                <a:extLst>
                  <a:ext uri="{FF2B5EF4-FFF2-40B4-BE49-F238E27FC236}">
                    <a16:creationId xmlns:a16="http://schemas.microsoft.com/office/drawing/2014/main" id="{6595A210-BC31-4E4C-BD6E-E443FB11B657}"/>
                  </a:ext>
                </a:extLst>
              </p:cNvPr>
              <p:cNvSpPr>
                <a:spLocks/>
              </p:cNvSpPr>
              <p:nvPr/>
            </p:nvSpPr>
            <p:spPr bwMode="auto">
              <a:xfrm>
                <a:off x="8385838" y="3993059"/>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271">
                <a:extLst>
                  <a:ext uri="{FF2B5EF4-FFF2-40B4-BE49-F238E27FC236}">
                    <a16:creationId xmlns:a16="http://schemas.microsoft.com/office/drawing/2014/main" id="{566A3A39-EB13-4D6E-9C8B-67CF89C626D6}"/>
                  </a:ext>
                </a:extLst>
              </p:cNvPr>
              <p:cNvSpPr>
                <a:spLocks/>
              </p:cNvSpPr>
              <p:nvPr/>
            </p:nvSpPr>
            <p:spPr bwMode="auto">
              <a:xfrm>
                <a:off x="8357437" y="4105086"/>
                <a:ext cx="15778" cy="22090"/>
              </a:xfrm>
              <a:custGeom>
                <a:avLst/>
                <a:gdLst>
                  <a:gd name="T0" fmla="*/ 5 w 5"/>
                  <a:gd name="T1" fmla="*/ 5 h 7"/>
                  <a:gd name="T2" fmla="*/ 2 w 5"/>
                  <a:gd name="T3" fmla="*/ 6 h 7"/>
                  <a:gd name="T4" fmla="*/ 0 w 5"/>
                  <a:gd name="T5" fmla="*/ 6 h 7"/>
                  <a:gd name="T6" fmla="*/ 1 w 5"/>
                  <a:gd name="T7" fmla="*/ 0 h 7"/>
                  <a:gd name="T8" fmla="*/ 5 w 5"/>
                  <a:gd name="T9" fmla="*/ 4 h 7"/>
                  <a:gd name="T10" fmla="*/ 5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5" y="5"/>
                    </a:moveTo>
                    <a:cubicBezTo>
                      <a:pt x="5" y="6"/>
                      <a:pt x="3" y="7"/>
                      <a:pt x="2" y="6"/>
                    </a:cubicBezTo>
                    <a:cubicBezTo>
                      <a:pt x="1" y="6"/>
                      <a:pt x="0" y="6"/>
                      <a:pt x="0" y="6"/>
                    </a:cubicBezTo>
                    <a:cubicBezTo>
                      <a:pt x="1" y="0"/>
                      <a:pt x="1" y="0"/>
                      <a:pt x="1" y="0"/>
                    </a:cubicBezTo>
                    <a:cubicBezTo>
                      <a:pt x="5" y="4"/>
                      <a:pt x="5" y="4"/>
                      <a:pt x="5" y="4"/>
                    </a:cubicBezTo>
                    <a:lnTo>
                      <a:pt x="5"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2">
                <a:extLst>
                  <a:ext uri="{FF2B5EF4-FFF2-40B4-BE49-F238E27FC236}">
                    <a16:creationId xmlns:a16="http://schemas.microsoft.com/office/drawing/2014/main" id="{47A0880D-BF06-448E-B5CD-500A7E216F42}"/>
                  </a:ext>
                </a:extLst>
              </p:cNvPr>
              <p:cNvSpPr>
                <a:spLocks/>
              </p:cNvSpPr>
              <p:nvPr/>
            </p:nvSpPr>
            <p:spPr bwMode="auto">
              <a:xfrm>
                <a:off x="8344814" y="4084574"/>
                <a:ext cx="34713" cy="36291"/>
              </a:xfrm>
              <a:custGeom>
                <a:avLst/>
                <a:gdLst>
                  <a:gd name="T0" fmla="*/ 1 w 11"/>
                  <a:gd name="T1" fmla="*/ 5 h 12"/>
                  <a:gd name="T2" fmla="*/ 9 w 11"/>
                  <a:gd name="T3" fmla="*/ 12 h 12"/>
                  <a:gd name="T4" fmla="*/ 11 w 11"/>
                  <a:gd name="T5" fmla="*/ 4 h 12"/>
                  <a:gd name="T6" fmla="*/ 5 w 11"/>
                  <a:gd name="T7" fmla="*/ 0 h 12"/>
                  <a:gd name="T8" fmla="*/ 1 w 11"/>
                  <a:gd name="T9" fmla="*/ 5 h 12"/>
                </a:gdLst>
                <a:ahLst/>
                <a:cxnLst>
                  <a:cxn ang="0">
                    <a:pos x="T0" y="T1"/>
                  </a:cxn>
                  <a:cxn ang="0">
                    <a:pos x="T2" y="T3"/>
                  </a:cxn>
                  <a:cxn ang="0">
                    <a:pos x="T4" y="T5"/>
                  </a:cxn>
                  <a:cxn ang="0">
                    <a:pos x="T6" y="T7"/>
                  </a:cxn>
                  <a:cxn ang="0">
                    <a:pos x="T8" y="T9"/>
                  </a:cxn>
                </a:cxnLst>
                <a:rect l="0" t="0" r="r" b="b"/>
                <a:pathLst>
                  <a:path w="11" h="12">
                    <a:moveTo>
                      <a:pt x="1" y="5"/>
                    </a:moveTo>
                    <a:cubicBezTo>
                      <a:pt x="0" y="6"/>
                      <a:pt x="9" y="10"/>
                      <a:pt x="9" y="12"/>
                    </a:cubicBezTo>
                    <a:cubicBezTo>
                      <a:pt x="11" y="4"/>
                      <a:pt x="11" y="4"/>
                      <a:pt x="11" y="4"/>
                    </a:cubicBezTo>
                    <a:cubicBezTo>
                      <a:pt x="11" y="4"/>
                      <a:pt x="5" y="1"/>
                      <a:pt x="5" y="0"/>
                    </a:cubicBezTo>
                    <a:lnTo>
                      <a:pt x="1" y="5"/>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273">
                <a:extLst>
                  <a:ext uri="{FF2B5EF4-FFF2-40B4-BE49-F238E27FC236}">
                    <a16:creationId xmlns:a16="http://schemas.microsoft.com/office/drawing/2014/main" id="{6BE26BDF-9B7E-486A-8810-9F0405A1CA39}"/>
                  </a:ext>
                </a:extLst>
              </p:cNvPr>
              <p:cNvSpPr>
                <a:spLocks/>
              </p:cNvSpPr>
              <p:nvPr/>
            </p:nvSpPr>
            <p:spPr bwMode="auto">
              <a:xfrm>
                <a:off x="8385838" y="3980436"/>
                <a:ext cx="18934" cy="18934"/>
              </a:xfrm>
              <a:custGeom>
                <a:avLst/>
                <a:gdLst>
                  <a:gd name="T0" fmla="*/ 5 w 6"/>
                  <a:gd name="T1" fmla="*/ 3 h 6"/>
                  <a:gd name="T2" fmla="*/ 4 w 6"/>
                  <a:gd name="T3" fmla="*/ 1 h 6"/>
                  <a:gd name="T4" fmla="*/ 2 w 6"/>
                  <a:gd name="T5" fmla="*/ 0 h 6"/>
                  <a:gd name="T6" fmla="*/ 0 w 6"/>
                  <a:gd name="T7" fmla="*/ 6 h 6"/>
                  <a:gd name="T8" fmla="*/ 5 w 6"/>
                  <a:gd name="T9" fmla="*/ 4 h 6"/>
                  <a:gd name="T10" fmla="*/ 5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5" y="3"/>
                    </a:moveTo>
                    <a:cubicBezTo>
                      <a:pt x="6" y="2"/>
                      <a:pt x="5" y="1"/>
                      <a:pt x="4" y="1"/>
                    </a:cubicBezTo>
                    <a:cubicBezTo>
                      <a:pt x="3" y="0"/>
                      <a:pt x="2" y="0"/>
                      <a:pt x="2" y="0"/>
                    </a:cubicBezTo>
                    <a:cubicBezTo>
                      <a:pt x="0" y="6"/>
                      <a:pt x="0" y="6"/>
                      <a:pt x="0" y="6"/>
                    </a:cubicBezTo>
                    <a:cubicBezTo>
                      <a:pt x="5" y="4"/>
                      <a:pt x="5" y="4"/>
                      <a:pt x="5" y="4"/>
                    </a:cubicBezTo>
                    <a:lnTo>
                      <a:pt x="5" y="3"/>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4">
                <a:extLst>
                  <a:ext uri="{FF2B5EF4-FFF2-40B4-BE49-F238E27FC236}">
                    <a16:creationId xmlns:a16="http://schemas.microsoft.com/office/drawing/2014/main" id="{AD948441-91B5-46C6-9D9D-E9BC104CCB97}"/>
                  </a:ext>
                </a:extLst>
              </p:cNvPr>
              <p:cNvSpPr>
                <a:spLocks/>
              </p:cNvSpPr>
              <p:nvPr/>
            </p:nvSpPr>
            <p:spPr bwMode="auto">
              <a:xfrm>
                <a:off x="8370060" y="3989903"/>
                <a:ext cx="31557" cy="28401"/>
              </a:xfrm>
              <a:custGeom>
                <a:avLst/>
                <a:gdLst>
                  <a:gd name="T0" fmla="*/ 0 w 10"/>
                  <a:gd name="T1" fmla="*/ 3 h 9"/>
                  <a:gd name="T2" fmla="*/ 10 w 10"/>
                  <a:gd name="T3" fmla="*/ 0 h 9"/>
                  <a:gd name="T4" fmla="*/ 9 w 10"/>
                  <a:gd name="T5" fmla="*/ 8 h 9"/>
                  <a:gd name="T6" fmla="*/ 1 w 10"/>
                  <a:gd name="T7" fmla="*/ 9 h 9"/>
                  <a:gd name="T8" fmla="*/ 0 w 10"/>
                  <a:gd name="T9" fmla="*/ 3 h 9"/>
                </a:gdLst>
                <a:ahLst/>
                <a:cxnLst>
                  <a:cxn ang="0">
                    <a:pos x="T0" y="T1"/>
                  </a:cxn>
                  <a:cxn ang="0">
                    <a:pos x="T2" y="T3"/>
                  </a:cxn>
                  <a:cxn ang="0">
                    <a:pos x="T4" y="T5"/>
                  </a:cxn>
                  <a:cxn ang="0">
                    <a:pos x="T6" y="T7"/>
                  </a:cxn>
                  <a:cxn ang="0">
                    <a:pos x="T8" y="T9"/>
                  </a:cxn>
                </a:cxnLst>
                <a:rect l="0" t="0" r="r" b="b"/>
                <a:pathLst>
                  <a:path w="10" h="9">
                    <a:moveTo>
                      <a:pt x="0" y="3"/>
                    </a:moveTo>
                    <a:cubicBezTo>
                      <a:pt x="0" y="1"/>
                      <a:pt x="10" y="2"/>
                      <a:pt x="10" y="0"/>
                    </a:cubicBezTo>
                    <a:cubicBezTo>
                      <a:pt x="9" y="8"/>
                      <a:pt x="9" y="8"/>
                      <a:pt x="9" y="8"/>
                    </a:cubicBezTo>
                    <a:cubicBezTo>
                      <a:pt x="9" y="8"/>
                      <a:pt x="2" y="8"/>
                      <a:pt x="1" y="9"/>
                    </a:cubicBezTo>
                    <a:lnTo>
                      <a:pt x="0"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275">
                <a:extLst>
                  <a:ext uri="{FF2B5EF4-FFF2-40B4-BE49-F238E27FC236}">
                    <a16:creationId xmlns:a16="http://schemas.microsoft.com/office/drawing/2014/main" id="{B56259F3-7997-4746-9746-AF4010E06FF8}"/>
                  </a:ext>
                </a:extLst>
              </p:cNvPr>
              <p:cNvSpPr>
                <a:spLocks/>
              </p:cNvSpPr>
              <p:nvPr/>
            </p:nvSpPr>
            <p:spPr bwMode="auto">
              <a:xfrm>
                <a:off x="8347970" y="3999370"/>
                <a:ext cx="47335" cy="99405"/>
              </a:xfrm>
              <a:custGeom>
                <a:avLst/>
                <a:gdLst>
                  <a:gd name="T0" fmla="*/ 3 w 15"/>
                  <a:gd name="T1" fmla="*/ 16 h 32"/>
                  <a:gd name="T2" fmla="*/ 3 w 15"/>
                  <a:gd name="T3" fmla="*/ 16 h 32"/>
                  <a:gd name="T4" fmla="*/ 0 w 15"/>
                  <a:gd name="T5" fmla="*/ 32 h 32"/>
                  <a:gd name="T6" fmla="*/ 10 w 15"/>
                  <a:gd name="T7" fmla="*/ 29 h 32"/>
                  <a:gd name="T8" fmla="*/ 11 w 15"/>
                  <a:gd name="T9" fmla="*/ 26 h 32"/>
                  <a:gd name="T10" fmla="*/ 9 w 15"/>
                  <a:gd name="T11" fmla="*/ 26 h 32"/>
                  <a:gd name="T12" fmla="*/ 10 w 15"/>
                  <a:gd name="T13" fmla="*/ 17 h 32"/>
                  <a:gd name="T14" fmla="*/ 13 w 15"/>
                  <a:gd name="T15" fmla="*/ 9 h 32"/>
                  <a:gd name="T16" fmla="*/ 14 w 15"/>
                  <a:gd name="T17" fmla="*/ 10 h 32"/>
                  <a:gd name="T18" fmla="*/ 15 w 15"/>
                  <a:gd name="T19" fmla="*/ 7 h 32"/>
                  <a:gd name="T20" fmla="*/ 7 w 15"/>
                  <a:gd name="T21" fmla="*/ 0 h 32"/>
                  <a:gd name="T22" fmla="*/ 3 w 15"/>
                  <a:gd name="T2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2">
                    <a:moveTo>
                      <a:pt x="3" y="16"/>
                    </a:moveTo>
                    <a:cubicBezTo>
                      <a:pt x="3" y="16"/>
                      <a:pt x="3" y="16"/>
                      <a:pt x="3" y="16"/>
                    </a:cubicBezTo>
                    <a:cubicBezTo>
                      <a:pt x="0" y="32"/>
                      <a:pt x="0" y="32"/>
                      <a:pt x="0" y="32"/>
                    </a:cubicBezTo>
                    <a:cubicBezTo>
                      <a:pt x="1" y="30"/>
                      <a:pt x="10" y="29"/>
                      <a:pt x="10" y="29"/>
                    </a:cubicBezTo>
                    <a:cubicBezTo>
                      <a:pt x="11" y="26"/>
                      <a:pt x="11" y="26"/>
                      <a:pt x="11" y="26"/>
                    </a:cubicBezTo>
                    <a:cubicBezTo>
                      <a:pt x="9" y="26"/>
                      <a:pt x="9" y="26"/>
                      <a:pt x="9" y="26"/>
                    </a:cubicBezTo>
                    <a:cubicBezTo>
                      <a:pt x="9" y="26"/>
                      <a:pt x="9" y="22"/>
                      <a:pt x="10" y="17"/>
                    </a:cubicBezTo>
                    <a:cubicBezTo>
                      <a:pt x="11" y="13"/>
                      <a:pt x="13" y="9"/>
                      <a:pt x="13" y="9"/>
                    </a:cubicBezTo>
                    <a:cubicBezTo>
                      <a:pt x="14" y="10"/>
                      <a:pt x="14" y="10"/>
                      <a:pt x="14" y="10"/>
                    </a:cubicBezTo>
                    <a:cubicBezTo>
                      <a:pt x="15" y="7"/>
                      <a:pt x="15" y="7"/>
                      <a:pt x="15" y="7"/>
                    </a:cubicBezTo>
                    <a:cubicBezTo>
                      <a:pt x="15" y="7"/>
                      <a:pt x="7" y="2"/>
                      <a:pt x="7" y="0"/>
                    </a:cubicBezTo>
                    <a:lnTo>
                      <a:pt x="3"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76">
                <a:extLst>
                  <a:ext uri="{FF2B5EF4-FFF2-40B4-BE49-F238E27FC236}">
                    <a16:creationId xmlns:a16="http://schemas.microsoft.com/office/drawing/2014/main" id="{3A8E83B2-69C0-4D7C-A3F1-AA1C80888AD4}"/>
                  </a:ext>
                </a:extLst>
              </p:cNvPr>
              <p:cNvSpPr>
                <a:spLocks/>
              </p:cNvSpPr>
              <p:nvPr/>
            </p:nvSpPr>
            <p:spPr bwMode="auto">
              <a:xfrm>
                <a:off x="8338503" y="3999370"/>
                <a:ext cx="59958" cy="108872"/>
              </a:xfrm>
              <a:custGeom>
                <a:avLst/>
                <a:gdLst>
                  <a:gd name="T0" fmla="*/ 0 w 19"/>
                  <a:gd name="T1" fmla="*/ 14 h 35"/>
                  <a:gd name="T2" fmla="*/ 11 w 19"/>
                  <a:gd name="T3" fmla="*/ 35 h 35"/>
                  <a:gd name="T4" fmla="*/ 13 w 19"/>
                  <a:gd name="T5" fmla="*/ 17 h 35"/>
                  <a:gd name="T6" fmla="*/ 19 w 19"/>
                  <a:gd name="T7" fmla="*/ 0 h 35"/>
                  <a:gd name="T8" fmla="*/ 0 w 19"/>
                  <a:gd name="T9" fmla="*/ 14 h 35"/>
                </a:gdLst>
                <a:ahLst/>
                <a:cxnLst>
                  <a:cxn ang="0">
                    <a:pos x="T0" y="T1"/>
                  </a:cxn>
                  <a:cxn ang="0">
                    <a:pos x="T2" y="T3"/>
                  </a:cxn>
                  <a:cxn ang="0">
                    <a:pos x="T4" y="T5"/>
                  </a:cxn>
                  <a:cxn ang="0">
                    <a:pos x="T6" y="T7"/>
                  </a:cxn>
                  <a:cxn ang="0">
                    <a:pos x="T8" y="T9"/>
                  </a:cxn>
                </a:cxnLst>
                <a:rect l="0" t="0" r="r" b="b"/>
                <a:pathLst>
                  <a:path w="19" h="35">
                    <a:moveTo>
                      <a:pt x="0" y="14"/>
                    </a:moveTo>
                    <a:cubicBezTo>
                      <a:pt x="2" y="29"/>
                      <a:pt x="11" y="35"/>
                      <a:pt x="11" y="35"/>
                    </a:cubicBezTo>
                    <a:cubicBezTo>
                      <a:pt x="11" y="35"/>
                      <a:pt x="10" y="28"/>
                      <a:pt x="13" y="17"/>
                    </a:cubicBezTo>
                    <a:cubicBezTo>
                      <a:pt x="15" y="6"/>
                      <a:pt x="19" y="0"/>
                      <a:pt x="19" y="0"/>
                    </a:cubicBezTo>
                    <a:cubicBezTo>
                      <a:pt x="19" y="0"/>
                      <a:pt x="8" y="2"/>
                      <a:pt x="0" y="1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277">
                <a:extLst>
                  <a:ext uri="{FF2B5EF4-FFF2-40B4-BE49-F238E27FC236}">
                    <a16:creationId xmlns:a16="http://schemas.microsoft.com/office/drawing/2014/main" id="{934825E3-8BF6-40E4-8D3A-0344F2709831}"/>
                  </a:ext>
                </a:extLst>
              </p:cNvPr>
              <p:cNvSpPr>
                <a:spLocks/>
              </p:cNvSpPr>
              <p:nvPr/>
            </p:nvSpPr>
            <p:spPr bwMode="auto">
              <a:xfrm>
                <a:off x="8347970" y="4056173"/>
                <a:ext cx="22090" cy="42602"/>
              </a:xfrm>
              <a:custGeom>
                <a:avLst/>
                <a:gdLst>
                  <a:gd name="T0" fmla="*/ 0 w 7"/>
                  <a:gd name="T1" fmla="*/ 0 h 14"/>
                  <a:gd name="T2" fmla="*/ 6 w 7"/>
                  <a:gd name="T3" fmla="*/ 14 h 14"/>
                  <a:gd name="T4" fmla="*/ 7 w 7"/>
                  <a:gd name="T5" fmla="*/ 2 h 14"/>
                  <a:gd name="T6" fmla="*/ 0 w 7"/>
                  <a:gd name="T7" fmla="*/ 0 h 14"/>
                </a:gdLst>
                <a:ahLst/>
                <a:cxnLst>
                  <a:cxn ang="0">
                    <a:pos x="T0" y="T1"/>
                  </a:cxn>
                  <a:cxn ang="0">
                    <a:pos x="T2" y="T3"/>
                  </a:cxn>
                  <a:cxn ang="0">
                    <a:pos x="T4" y="T5"/>
                  </a:cxn>
                  <a:cxn ang="0">
                    <a:pos x="T6" y="T7"/>
                  </a:cxn>
                </a:cxnLst>
                <a:rect l="0" t="0" r="r" b="b"/>
                <a:pathLst>
                  <a:path w="7" h="14">
                    <a:moveTo>
                      <a:pt x="0" y="0"/>
                    </a:moveTo>
                    <a:cubicBezTo>
                      <a:pt x="2" y="10"/>
                      <a:pt x="6" y="14"/>
                      <a:pt x="6" y="14"/>
                    </a:cubicBezTo>
                    <a:cubicBezTo>
                      <a:pt x="6" y="14"/>
                      <a:pt x="6" y="8"/>
                      <a:pt x="7"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78">
                <a:extLst>
                  <a:ext uri="{FF2B5EF4-FFF2-40B4-BE49-F238E27FC236}">
                    <a16:creationId xmlns:a16="http://schemas.microsoft.com/office/drawing/2014/main" id="{FC76B08C-658F-46DB-B075-09DC375DF536}"/>
                  </a:ext>
                </a:extLst>
              </p:cNvPr>
              <p:cNvSpPr>
                <a:spLocks/>
              </p:cNvSpPr>
              <p:nvPr/>
            </p:nvSpPr>
            <p:spPr bwMode="auto">
              <a:xfrm>
                <a:off x="8351126" y="4008837"/>
                <a:ext cx="37868" cy="31557"/>
              </a:xfrm>
              <a:custGeom>
                <a:avLst/>
                <a:gdLst>
                  <a:gd name="T0" fmla="*/ 0 w 12"/>
                  <a:gd name="T1" fmla="*/ 9 h 10"/>
                  <a:gd name="T2" fmla="*/ 12 w 12"/>
                  <a:gd name="T3" fmla="*/ 0 h 10"/>
                  <a:gd name="T4" fmla="*/ 7 w 12"/>
                  <a:gd name="T5" fmla="*/ 10 h 10"/>
                  <a:gd name="T6" fmla="*/ 0 w 12"/>
                  <a:gd name="T7" fmla="*/ 9 h 10"/>
                </a:gdLst>
                <a:ahLst/>
                <a:cxnLst>
                  <a:cxn ang="0">
                    <a:pos x="T0" y="T1"/>
                  </a:cxn>
                  <a:cxn ang="0">
                    <a:pos x="T2" y="T3"/>
                  </a:cxn>
                  <a:cxn ang="0">
                    <a:pos x="T4" y="T5"/>
                  </a:cxn>
                  <a:cxn ang="0">
                    <a:pos x="T6" y="T7"/>
                  </a:cxn>
                </a:cxnLst>
                <a:rect l="0" t="0" r="r" b="b"/>
                <a:pathLst>
                  <a:path w="12" h="10">
                    <a:moveTo>
                      <a:pt x="0" y="9"/>
                    </a:moveTo>
                    <a:cubicBezTo>
                      <a:pt x="7" y="1"/>
                      <a:pt x="12" y="0"/>
                      <a:pt x="12" y="0"/>
                    </a:cubicBezTo>
                    <a:cubicBezTo>
                      <a:pt x="12" y="0"/>
                      <a:pt x="9" y="5"/>
                      <a:pt x="7" y="1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279">
                <a:extLst>
                  <a:ext uri="{FF2B5EF4-FFF2-40B4-BE49-F238E27FC236}">
                    <a16:creationId xmlns:a16="http://schemas.microsoft.com/office/drawing/2014/main" id="{A7880A61-3B6F-4957-B3CB-908791D5212F}"/>
                  </a:ext>
                </a:extLst>
              </p:cNvPr>
              <p:cNvSpPr>
                <a:spLocks/>
              </p:cNvSpPr>
              <p:nvPr/>
            </p:nvSpPr>
            <p:spPr bwMode="auto">
              <a:xfrm>
                <a:off x="8344814" y="4040394"/>
                <a:ext cx="22090" cy="15778"/>
              </a:xfrm>
              <a:custGeom>
                <a:avLst/>
                <a:gdLst>
                  <a:gd name="T0" fmla="*/ 6 w 14"/>
                  <a:gd name="T1" fmla="*/ 0 h 10"/>
                  <a:gd name="T2" fmla="*/ 4 w 14"/>
                  <a:gd name="T3" fmla="*/ 4 h 10"/>
                  <a:gd name="T4" fmla="*/ 0 w 14"/>
                  <a:gd name="T5" fmla="*/ 2 h 10"/>
                  <a:gd name="T6" fmla="*/ 0 w 14"/>
                  <a:gd name="T7" fmla="*/ 4 h 10"/>
                  <a:gd name="T8" fmla="*/ 4 w 14"/>
                  <a:gd name="T9" fmla="*/ 6 h 10"/>
                  <a:gd name="T10" fmla="*/ 4 w 14"/>
                  <a:gd name="T11" fmla="*/ 10 h 10"/>
                  <a:gd name="T12" fmla="*/ 6 w 14"/>
                  <a:gd name="T13" fmla="*/ 10 h 10"/>
                  <a:gd name="T14" fmla="*/ 6 w 14"/>
                  <a:gd name="T15" fmla="*/ 6 h 10"/>
                  <a:gd name="T16" fmla="*/ 14 w 14"/>
                  <a:gd name="T17" fmla="*/ 8 h 10"/>
                  <a:gd name="T18" fmla="*/ 14 w 14"/>
                  <a:gd name="T19" fmla="*/ 6 h 10"/>
                  <a:gd name="T20" fmla="*/ 6 w 14"/>
                  <a:gd name="T21" fmla="*/ 4 h 10"/>
                  <a:gd name="T22" fmla="*/ 8 w 14"/>
                  <a:gd name="T23" fmla="*/ 0 h 10"/>
                  <a:gd name="T24" fmla="*/ 6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6" y="0"/>
                    </a:moveTo>
                    <a:lnTo>
                      <a:pt x="4" y="4"/>
                    </a:lnTo>
                    <a:lnTo>
                      <a:pt x="0" y="2"/>
                    </a:lnTo>
                    <a:lnTo>
                      <a:pt x="0" y="4"/>
                    </a:lnTo>
                    <a:lnTo>
                      <a:pt x="4" y="6"/>
                    </a:lnTo>
                    <a:lnTo>
                      <a:pt x="4" y="10"/>
                    </a:lnTo>
                    <a:lnTo>
                      <a:pt x="6" y="10"/>
                    </a:lnTo>
                    <a:lnTo>
                      <a:pt x="6" y="6"/>
                    </a:lnTo>
                    <a:lnTo>
                      <a:pt x="14" y="8"/>
                    </a:lnTo>
                    <a:lnTo>
                      <a:pt x="14" y="6"/>
                    </a:lnTo>
                    <a:lnTo>
                      <a:pt x="6" y="4"/>
                    </a:lnTo>
                    <a:lnTo>
                      <a:pt x="8"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0">
                <a:extLst>
                  <a:ext uri="{FF2B5EF4-FFF2-40B4-BE49-F238E27FC236}">
                    <a16:creationId xmlns:a16="http://schemas.microsoft.com/office/drawing/2014/main" id="{E0F62A14-8534-43FD-8AE2-45FE23E8C324}"/>
                  </a:ext>
                </a:extLst>
              </p:cNvPr>
              <p:cNvSpPr>
                <a:spLocks/>
              </p:cNvSpPr>
              <p:nvPr/>
            </p:nvSpPr>
            <p:spPr bwMode="auto">
              <a:xfrm>
                <a:off x="8280123" y="2123313"/>
                <a:ext cx="134117" cy="105716"/>
              </a:xfrm>
              <a:custGeom>
                <a:avLst/>
                <a:gdLst>
                  <a:gd name="T0" fmla="*/ 43 w 43"/>
                  <a:gd name="T1" fmla="*/ 12 h 34"/>
                  <a:gd name="T2" fmla="*/ 3 w 43"/>
                  <a:gd name="T3" fmla="*/ 12 h 34"/>
                  <a:gd name="T4" fmla="*/ 0 w 43"/>
                  <a:gd name="T5" fmla="*/ 15 h 34"/>
                  <a:gd name="T6" fmla="*/ 18 w 43"/>
                  <a:gd name="T7" fmla="*/ 34 h 34"/>
                  <a:gd name="T8" fmla="*/ 43 w 43"/>
                  <a:gd name="T9" fmla="*/ 12 h 34"/>
                </a:gdLst>
                <a:ahLst/>
                <a:cxnLst>
                  <a:cxn ang="0">
                    <a:pos x="T0" y="T1"/>
                  </a:cxn>
                  <a:cxn ang="0">
                    <a:pos x="T2" y="T3"/>
                  </a:cxn>
                  <a:cxn ang="0">
                    <a:pos x="T4" y="T5"/>
                  </a:cxn>
                  <a:cxn ang="0">
                    <a:pos x="T6" y="T7"/>
                  </a:cxn>
                  <a:cxn ang="0">
                    <a:pos x="T8" y="T9"/>
                  </a:cxn>
                </a:cxnLst>
                <a:rect l="0" t="0" r="r" b="b"/>
                <a:pathLst>
                  <a:path w="43" h="34">
                    <a:moveTo>
                      <a:pt x="43" y="12"/>
                    </a:moveTo>
                    <a:cubicBezTo>
                      <a:pt x="42" y="11"/>
                      <a:pt x="17" y="0"/>
                      <a:pt x="3" y="12"/>
                    </a:cubicBezTo>
                    <a:cubicBezTo>
                      <a:pt x="0" y="15"/>
                      <a:pt x="0" y="15"/>
                      <a:pt x="0" y="15"/>
                    </a:cubicBezTo>
                    <a:cubicBezTo>
                      <a:pt x="18" y="34"/>
                      <a:pt x="18" y="34"/>
                      <a:pt x="18" y="34"/>
                    </a:cubicBezTo>
                    <a:lnTo>
                      <a:pt x="43" y="12"/>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281">
                <a:extLst>
                  <a:ext uri="{FF2B5EF4-FFF2-40B4-BE49-F238E27FC236}">
                    <a16:creationId xmlns:a16="http://schemas.microsoft.com/office/drawing/2014/main" id="{B7157D04-0CD5-4B30-AF2F-6B9563EFBFCF}"/>
                  </a:ext>
                </a:extLst>
              </p:cNvPr>
              <p:cNvSpPr>
                <a:spLocks/>
              </p:cNvSpPr>
              <p:nvPr/>
            </p:nvSpPr>
            <p:spPr bwMode="auto">
              <a:xfrm>
                <a:off x="8286434" y="2161181"/>
                <a:ext cx="154629" cy="173563"/>
              </a:xfrm>
              <a:custGeom>
                <a:avLst/>
                <a:gdLst>
                  <a:gd name="T0" fmla="*/ 36 w 50"/>
                  <a:gd name="T1" fmla="*/ 40 h 56"/>
                  <a:gd name="T2" fmla="*/ 41 w 50"/>
                  <a:gd name="T3" fmla="*/ 0 h 56"/>
                  <a:gd name="T4" fmla="*/ 0 w 50"/>
                  <a:gd name="T5" fmla="*/ 36 h 56"/>
                  <a:gd name="T6" fmla="*/ 18 w 50"/>
                  <a:gd name="T7" fmla="*/ 56 h 56"/>
                  <a:gd name="T8" fmla="*/ 36 w 50"/>
                  <a:gd name="T9" fmla="*/ 40 h 56"/>
                </a:gdLst>
                <a:ahLst/>
                <a:cxnLst>
                  <a:cxn ang="0">
                    <a:pos x="T0" y="T1"/>
                  </a:cxn>
                  <a:cxn ang="0">
                    <a:pos x="T2" y="T3"/>
                  </a:cxn>
                  <a:cxn ang="0">
                    <a:pos x="T4" y="T5"/>
                  </a:cxn>
                  <a:cxn ang="0">
                    <a:pos x="T6" y="T7"/>
                  </a:cxn>
                  <a:cxn ang="0">
                    <a:pos x="T8" y="T9"/>
                  </a:cxn>
                </a:cxnLst>
                <a:rect l="0" t="0" r="r" b="b"/>
                <a:pathLst>
                  <a:path w="50" h="56">
                    <a:moveTo>
                      <a:pt x="36" y="40"/>
                    </a:moveTo>
                    <a:cubicBezTo>
                      <a:pt x="50" y="28"/>
                      <a:pt x="42" y="2"/>
                      <a:pt x="41" y="0"/>
                    </a:cubicBezTo>
                    <a:cubicBezTo>
                      <a:pt x="0" y="36"/>
                      <a:pt x="0" y="36"/>
                      <a:pt x="0" y="36"/>
                    </a:cubicBezTo>
                    <a:cubicBezTo>
                      <a:pt x="18" y="56"/>
                      <a:pt x="18" y="56"/>
                      <a:pt x="18" y="56"/>
                    </a:cubicBezTo>
                    <a:lnTo>
                      <a:pt x="36" y="40"/>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2">
                <a:extLst>
                  <a:ext uri="{FF2B5EF4-FFF2-40B4-BE49-F238E27FC236}">
                    <a16:creationId xmlns:a16="http://schemas.microsoft.com/office/drawing/2014/main" id="{733F1494-9F7D-408D-9CC6-FC9E8578987B}"/>
                  </a:ext>
                </a:extLst>
              </p:cNvPr>
              <p:cNvSpPr>
                <a:spLocks/>
              </p:cNvSpPr>
              <p:nvPr/>
            </p:nvSpPr>
            <p:spPr bwMode="auto">
              <a:xfrm>
                <a:off x="8232788" y="2170648"/>
                <a:ext cx="102560" cy="102560"/>
              </a:xfrm>
              <a:custGeom>
                <a:avLst/>
                <a:gdLst>
                  <a:gd name="T0" fmla="*/ 65 w 65"/>
                  <a:gd name="T1" fmla="*/ 37 h 65"/>
                  <a:gd name="T2" fmla="*/ 30 w 65"/>
                  <a:gd name="T3" fmla="*/ 0 h 65"/>
                  <a:gd name="T4" fmla="*/ 0 w 65"/>
                  <a:gd name="T5" fmla="*/ 25 h 65"/>
                  <a:gd name="T6" fmla="*/ 34 w 65"/>
                  <a:gd name="T7" fmla="*/ 65 h 65"/>
                  <a:gd name="T8" fmla="*/ 65 w 65"/>
                  <a:gd name="T9" fmla="*/ 37 h 65"/>
                </a:gdLst>
                <a:ahLst/>
                <a:cxnLst>
                  <a:cxn ang="0">
                    <a:pos x="T0" y="T1"/>
                  </a:cxn>
                  <a:cxn ang="0">
                    <a:pos x="T2" y="T3"/>
                  </a:cxn>
                  <a:cxn ang="0">
                    <a:pos x="T4" y="T5"/>
                  </a:cxn>
                  <a:cxn ang="0">
                    <a:pos x="T6" y="T7"/>
                  </a:cxn>
                  <a:cxn ang="0">
                    <a:pos x="T8" y="T9"/>
                  </a:cxn>
                </a:cxnLst>
                <a:rect l="0" t="0" r="r" b="b"/>
                <a:pathLst>
                  <a:path w="65" h="65">
                    <a:moveTo>
                      <a:pt x="65" y="37"/>
                    </a:moveTo>
                    <a:lnTo>
                      <a:pt x="30" y="0"/>
                    </a:lnTo>
                    <a:lnTo>
                      <a:pt x="0" y="25"/>
                    </a:lnTo>
                    <a:lnTo>
                      <a:pt x="34" y="65"/>
                    </a:lnTo>
                    <a:lnTo>
                      <a:pt x="65" y="3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283">
                <a:extLst>
                  <a:ext uri="{FF2B5EF4-FFF2-40B4-BE49-F238E27FC236}">
                    <a16:creationId xmlns:a16="http://schemas.microsoft.com/office/drawing/2014/main" id="{820C38D3-3DCE-44C3-A392-E844A461A99D}"/>
                  </a:ext>
                </a:extLst>
              </p:cNvPr>
              <p:cNvSpPr>
                <a:spLocks/>
              </p:cNvSpPr>
              <p:nvPr/>
            </p:nvSpPr>
            <p:spPr bwMode="auto">
              <a:xfrm>
                <a:off x="8254878" y="2173804"/>
                <a:ext cx="77315" cy="77315"/>
              </a:xfrm>
              <a:custGeom>
                <a:avLst/>
                <a:gdLst>
                  <a:gd name="T0" fmla="*/ 1 w 25"/>
                  <a:gd name="T1" fmla="*/ 7 h 25"/>
                  <a:gd name="T2" fmla="*/ 3 w 25"/>
                  <a:gd name="T3" fmla="*/ 9 h 25"/>
                  <a:gd name="T4" fmla="*/ 4 w 25"/>
                  <a:gd name="T5" fmla="*/ 11 h 25"/>
                  <a:gd name="T6" fmla="*/ 6 w 25"/>
                  <a:gd name="T7" fmla="*/ 12 h 25"/>
                  <a:gd name="T8" fmla="*/ 7 w 25"/>
                  <a:gd name="T9" fmla="*/ 14 h 25"/>
                  <a:gd name="T10" fmla="*/ 9 w 25"/>
                  <a:gd name="T11" fmla="*/ 15 h 25"/>
                  <a:gd name="T12" fmla="*/ 10 w 25"/>
                  <a:gd name="T13" fmla="*/ 17 h 25"/>
                  <a:gd name="T14" fmla="*/ 12 w 25"/>
                  <a:gd name="T15" fmla="*/ 19 h 25"/>
                  <a:gd name="T16" fmla="*/ 13 w 25"/>
                  <a:gd name="T17" fmla="*/ 21 h 25"/>
                  <a:gd name="T18" fmla="*/ 15 w 25"/>
                  <a:gd name="T19" fmla="*/ 22 h 25"/>
                  <a:gd name="T20" fmla="*/ 15 w 25"/>
                  <a:gd name="T21" fmla="*/ 24 h 25"/>
                  <a:gd name="T22" fmla="*/ 18 w 25"/>
                  <a:gd name="T23" fmla="*/ 25 h 25"/>
                  <a:gd name="T24" fmla="*/ 25 w 25"/>
                  <a:gd name="T25" fmla="*/ 20 h 25"/>
                  <a:gd name="T26" fmla="*/ 22 w 25"/>
                  <a:gd name="T27" fmla="*/ 19 h 25"/>
                  <a:gd name="T28" fmla="*/ 21 w 25"/>
                  <a:gd name="T29" fmla="*/ 16 h 25"/>
                  <a:gd name="T30" fmla="*/ 19 w 25"/>
                  <a:gd name="T31" fmla="*/ 15 h 25"/>
                  <a:gd name="T32" fmla="*/ 18 w 25"/>
                  <a:gd name="T33" fmla="*/ 13 h 25"/>
                  <a:gd name="T34" fmla="*/ 16 w 25"/>
                  <a:gd name="T35" fmla="*/ 12 h 25"/>
                  <a:gd name="T36" fmla="*/ 15 w 25"/>
                  <a:gd name="T37" fmla="*/ 10 h 25"/>
                  <a:gd name="T38" fmla="*/ 13 w 25"/>
                  <a:gd name="T39" fmla="*/ 9 h 25"/>
                  <a:gd name="T40" fmla="*/ 12 w 25"/>
                  <a:gd name="T41" fmla="*/ 6 h 25"/>
                  <a:gd name="T42" fmla="*/ 10 w 25"/>
                  <a:gd name="T43" fmla="*/ 5 h 25"/>
                  <a:gd name="T44" fmla="*/ 9 w 25"/>
                  <a:gd name="T45" fmla="*/ 3 h 25"/>
                  <a:gd name="T46" fmla="*/ 7 w 25"/>
                  <a:gd name="T47" fmla="*/ 2 h 25"/>
                  <a:gd name="T48" fmla="*/ 7 w 25"/>
                  <a:gd name="T49" fmla="*/ 0 h 25"/>
                  <a:gd name="T50" fmla="*/ 0 w 25"/>
                  <a:gd name="T51" fmla="*/ 6 h 25"/>
                  <a:gd name="T52" fmla="*/ 1 w 25"/>
                  <a:gd name="T5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5">
                    <a:moveTo>
                      <a:pt x="1" y="7"/>
                    </a:moveTo>
                    <a:cubicBezTo>
                      <a:pt x="1" y="8"/>
                      <a:pt x="2" y="8"/>
                      <a:pt x="3" y="9"/>
                    </a:cubicBezTo>
                    <a:cubicBezTo>
                      <a:pt x="4" y="9"/>
                      <a:pt x="3" y="10"/>
                      <a:pt x="4" y="11"/>
                    </a:cubicBezTo>
                    <a:cubicBezTo>
                      <a:pt x="4" y="11"/>
                      <a:pt x="5" y="11"/>
                      <a:pt x="6" y="12"/>
                    </a:cubicBezTo>
                    <a:cubicBezTo>
                      <a:pt x="6" y="13"/>
                      <a:pt x="6" y="13"/>
                      <a:pt x="7" y="14"/>
                    </a:cubicBezTo>
                    <a:cubicBezTo>
                      <a:pt x="7" y="15"/>
                      <a:pt x="8" y="15"/>
                      <a:pt x="9" y="15"/>
                    </a:cubicBezTo>
                    <a:cubicBezTo>
                      <a:pt x="9" y="16"/>
                      <a:pt x="9" y="17"/>
                      <a:pt x="10" y="17"/>
                    </a:cubicBezTo>
                    <a:cubicBezTo>
                      <a:pt x="10" y="18"/>
                      <a:pt x="11" y="18"/>
                      <a:pt x="12" y="19"/>
                    </a:cubicBezTo>
                    <a:cubicBezTo>
                      <a:pt x="12" y="19"/>
                      <a:pt x="12" y="20"/>
                      <a:pt x="13" y="21"/>
                    </a:cubicBezTo>
                    <a:cubicBezTo>
                      <a:pt x="13" y="21"/>
                      <a:pt x="14" y="21"/>
                      <a:pt x="15" y="22"/>
                    </a:cubicBezTo>
                    <a:cubicBezTo>
                      <a:pt x="15" y="23"/>
                      <a:pt x="15" y="23"/>
                      <a:pt x="15" y="24"/>
                    </a:cubicBezTo>
                    <a:cubicBezTo>
                      <a:pt x="16" y="25"/>
                      <a:pt x="17" y="25"/>
                      <a:pt x="18" y="25"/>
                    </a:cubicBezTo>
                    <a:cubicBezTo>
                      <a:pt x="25" y="20"/>
                      <a:pt x="25" y="20"/>
                      <a:pt x="25" y="20"/>
                    </a:cubicBezTo>
                    <a:cubicBezTo>
                      <a:pt x="24" y="19"/>
                      <a:pt x="22" y="19"/>
                      <a:pt x="22" y="19"/>
                    </a:cubicBezTo>
                    <a:cubicBezTo>
                      <a:pt x="21" y="18"/>
                      <a:pt x="22" y="17"/>
                      <a:pt x="21" y="16"/>
                    </a:cubicBezTo>
                    <a:cubicBezTo>
                      <a:pt x="20" y="15"/>
                      <a:pt x="19" y="16"/>
                      <a:pt x="19" y="15"/>
                    </a:cubicBezTo>
                    <a:cubicBezTo>
                      <a:pt x="18" y="15"/>
                      <a:pt x="19" y="14"/>
                      <a:pt x="18" y="13"/>
                    </a:cubicBezTo>
                    <a:cubicBezTo>
                      <a:pt x="18" y="12"/>
                      <a:pt x="17" y="13"/>
                      <a:pt x="16" y="12"/>
                    </a:cubicBezTo>
                    <a:cubicBezTo>
                      <a:pt x="15" y="11"/>
                      <a:pt x="16" y="10"/>
                      <a:pt x="15" y="10"/>
                    </a:cubicBezTo>
                    <a:cubicBezTo>
                      <a:pt x="15" y="9"/>
                      <a:pt x="14" y="9"/>
                      <a:pt x="13" y="9"/>
                    </a:cubicBezTo>
                    <a:cubicBezTo>
                      <a:pt x="12" y="8"/>
                      <a:pt x="13" y="7"/>
                      <a:pt x="12" y="6"/>
                    </a:cubicBezTo>
                    <a:cubicBezTo>
                      <a:pt x="12" y="6"/>
                      <a:pt x="11" y="6"/>
                      <a:pt x="10" y="5"/>
                    </a:cubicBezTo>
                    <a:cubicBezTo>
                      <a:pt x="9" y="5"/>
                      <a:pt x="10" y="4"/>
                      <a:pt x="9" y="3"/>
                    </a:cubicBezTo>
                    <a:cubicBezTo>
                      <a:pt x="9" y="2"/>
                      <a:pt x="8" y="3"/>
                      <a:pt x="7" y="2"/>
                    </a:cubicBezTo>
                    <a:cubicBezTo>
                      <a:pt x="7" y="1"/>
                      <a:pt x="7" y="1"/>
                      <a:pt x="7" y="0"/>
                    </a:cubicBezTo>
                    <a:cubicBezTo>
                      <a:pt x="0" y="6"/>
                      <a:pt x="0" y="6"/>
                      <a:pt x="0" y="6"/>
                    </a:cubicBezTo>
                    <a:cubicBezTo>
                      <a:pt x="1" y="6"/>
                      <a:pt x="0" y="7"/>
                      <a:pt x="1"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4">
                <a:extLst>
                  <a:ext uri="{FF2B5EF4-FFF2-40B4-BE49-F238E27FC236}">
                    <a16:creationId xmlns:a16="http://schemas.microsoft.com/office/drawing/2014/main" id="{A015DBFB-DCEE-4DA2-BDF9-222196CA0431}"/>
                  </a:ext>
                </a:extLst>
              </p:cNvPr>
              <p:cNvSpPr>
                <a:spLocks/>
              </p:cNvSpPr>
              <p:nvPr/>
            </p:nvSpPr>
            <p:spPr bwMode="auto">
              <a:xfrm>
                <a:off x="8261189" y="2180115"/>
                <a:ext cx="61536" cy="64692"/>
              </a:xfrm>
              <a:custGeom>
                <a:avLst/>
                <a:gdLst>
                  <a:gd name="T0" fmla="*/ 1 w 20"/>
                  <a:gd name="T1" fmla="*/ 4 h 21"/>
                  <a:gd name="T2" fmla="*/ 3 w 20"/>
                  <a:gd name="T3" fmla="*/ 5 h 21"/>
                  <a:gd name="T4" fmla="*/ 4 w 20"/>
                  <a:gd name="T5" fmla="*/ 7 h 21"/>
                  <a:gd name="T6" fmla="*/ 6 w 20"/>
                  <a:gd name="T7" fmla="*/ 8 h 21"/>
                  <a:gd name="T8" fmla="*/ 7 w 20"/>
                  <a:gd name="T9" fmla="*/ 10 h 21"/>
                  <a:gd name="T10" fmla="*/ 9 w 20"/>
                  <a:gd name="T11" fmla="*/ 11 h 21"/>
                  <a:gd name="T12" fmla="*/ 10 w 20"/>
                  <a:gd name="T13" fmla="*/ 13 h 21"/>
                  <a:gd name="T14" fmla="*/ 12 w 20"/>
                  <a:gd name="T15" fmla="*/ 15 h 21"/>
                  <a:gd name="T16" fmla="*/ 13 w 20"/>
                  <a:gd name="T17" fmla="*/ 17 h 21"/>
                  <a:gd name="T18" fmla="*/ 15 w 20"/>
                  <a:gd name="T19" fmla="*/ 18 h 21"/>
                  <a:gd name="T20" fmla="*/ 16 w 20"/>
                  <a:gd name="T21" fmla="*/ 20 h 21"/>
                  <a:gd name="T22" fmla="*/ 18 w 20"/>
                  <a:gd name="T23" fmla="*/ 21 h 21"/>
                  <a:gd name="T24" fmla="*/ 20 w 20"/>
                  <a:gd name="T25" fmla="*/ 19 h 21"/>
                  <a:gd name="T26" fmla="*/ 18 w 20"/>
                  <a:gd name="T27" fmla="*/ 18 h 21"/>
                  <a:gd name="T28" fmla="*/ 17 w 20"/>
                  <a:gd name="T29" fmla="*/ 16 h 21"/>
                  <a:gd name="T30" fmla="*/ 15 w 20"/>
                  <a:gd name="T31" fmla="*/ 15 h 21"/>
                  <a:gd name="T32" fmla="*/ 14 w 20"/>
                  <a:gd name="T33" fmla="*/ 13 h 21"/>
                  <a:gd name="T34" fmla="*/ 12 w 20"/>
                  <a:gd name="T35" fmla="*/ 12 h 21"/>
                  <a:gd name="T36" fmla="*/ 11 w 20"/>
                  <a:gd name="T37" fmla="*/ 9 h 21"/>
                  <a:gd name="T38" fmla="*/ 9 w 20"/>
                  <a:gd name="T39" fmla="*/ 8 h 21"/>
                  <a:gd name="T40" fmla="*/ 8 w 20"/>
                  <a:gd name="T41" fmla="*/ 6 h 21"/>
                  <a:gd name="T42" fmla="*/ 6 w 20"/>
                  <a:gd name="T43" fmla="*/ 5 h 21"/>
                  <a:gd name="T44" fmla="*/ 5 w 20"/>
                  <a:gd name="T45" fmla="*/ 3 h 21"/>
                  <a:gd name="T46" fmla="*/ 3 w 20"/>
                  <a:gd name="T47" fmla="*/ 2 h 21"/>
                  <a:gd name="T48" fmla="*/ 2 w 20"/>
                  <a:gd name="T49" fmla="*/ 0 h 21"/>
                  <a:gd name="T50" fmla="*/ 0 w 20"/>
                  <a:gd name="T51" fmla="*/ 2 h 21"/>
                  <a:gd name="T52" fmla="*/ 1 w 20"/>
                  <a:gd name="T5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1">
                    <a:moveTo>
                      <a:pt x="1" y="4"/>
                    </a:moveTo>
                    <a:cubicBezTo>
                      <a:pt x="2" y="4"/>
                      <a:pt x="2" y="4"/>
                      <a:pt x="3" y="5"/>
                    </a:cubicBezTo>
                    <a:cubicBezTo>
                      <a:pt x="4" y="5"/>
                      <a:pt x="3" y="6"/>
                      <a:pt x="4" y="7"/>
                    </a:cubicBezTo>
                    <a:cubicBezTo>
                      <a:pt x="4" y="8"/>
                      <a:pt x="5" y="7"/>
                      <a:pt x="6" y="8"/>
                    </a:cubicBezTo>
                    <a:cubicBezTo>
                      <a:pt x="7" y="9"/>
                      <a:pt x="6" y="10"/>
                      <a:pt x="7" y="10"/>
                    </a:cubicBezTo>
                    <a:cubicBezTo>
                      <a:pt x="7" y="11"/>
                      <a:pt x="8" y="11"/>
                      <a:pt x="9" y="11"/>
                    </a:cubicBezTo>
                    <a:cubicBezTo>
                      <a:pt x="10" y="12"/>
                      <a:pt x="9" y="13"/>
                      <a:pt x="10" y="13"/>
                    </a:cubicBezTo>
                    <a:cubicBezTo>
                      <a:pt x="10" y="14"/>
                      <a:pt x="11" y="14"/>
                      <a:pt x="12" y="15"/>
                    </a:cubicBezTo>
                    <a:cubicBezTo>
                      <a:pt x="13" y="15"/>
                      <a:pt x="12" y="16"/>
                      <a:pt x="13" y="17"/>
                    </a:cubicBezTo>
                    <a:cubicBezTo>
                      <a:pt x="13" y="18"/>
                      <a:pt x="14" y="17"/>
                      <a:pt x="15" y="18"/>
                    </a:cubicBezTo>
                    <a:cubicBezTo>
                      <a:pt x="16" y="19"/>
                      <a:pt x="15" y="19"/>
                      <a:pt x="16" y="20"/>
                    </a:cubicBezTo>
                    <a:cubicBezTo>
                      <a:pt x="16" y="21"/>
                      <a:pt x="18" y="21"/>
                      <a:pt x="18" y="21"/>
                    </a:cubicBezTo>
                    <a:cubicBezTo>
                      <a:pt x="20" y="19"/>
                      <a:pt x="20" y="19"/>
                      <a:pt x="20" y="19"/>
                    </a:cubicBezTo>
                    <a:cubicBezTo>
                      <a:pt x="20" y="19"/>
                      <a:pt x="18" y="19"/>
                      <a:pt x="18" y="18"/>
                    </a:cubicBezTo>
                    <a:cubicBezTo>
                      <a:pt x="17" y="18"/>
                      <a:pt x="18" y="17"/>
                      <a:pt x="17" y="16"/>
                    </a:cubicBezTo>
                    <a:cubicBezTo>
                      <a:pt x="16" y="15"/>
                      <a:pt x="15" y="16"/>
                      <a:pt x="15" y="15"/>
                    </a:cubicBezTo>
                    <a:cubicBezTo>
                      <a:pt x="14" y="14"/>
                      <a:pt x="15" y="14"/>
                      <a:pt x="14" y="13"/>
                    </a:cubicBezTo>
                    <a:cubicBezTo>
                      <a:pt x="13" y="12"/>
                      <a:pt x="12" y="12"/>
                      <a:pt x="12" y="12"/>
                    </a:cubicBezTo>
                    <a:cubicBezTo>
                      <a:pt x="11" y="11"/>
                      <a:pt x="12" y="10"/>
                      <a:pt x="11" y="9"/>
                    </a:cubicBezTo>
                    <a:cubicBezTo>
                      <a:pt x="10" y="9"/>
                      <a:pt x="9" y="9"/>
                      <a:pt x="9" y="8"/>
                    </a:cubicBezTo>
                    <a:cubicBezTo>
                      <a:pt x="8" y="8"/>
                      <a:pt x="9" y="7"/>
                      <a:pt x="8" y="6"/>
                    </a:cubicBezTo>
                    <a:cubicBezTo>
                      <a:pt x="7" y="5"/>
                      <a:pt x="6" y="6"/>
                      <a:pt x="6" y="5"/>
                    </a:cubicBezTo>
                    <a:cubicBezTo>
                      <a:pt x="5" y="4"/>
                      <a:pt x="6" y="4"/>
                      <a:pt x="5" y="3"/>
                    </a:cubicBezTo>
                    <a:cubicBezTo>
                      <a:pt x="4" y="2"/>
                      <a:pt x="4" y="2"/>
                      <a:pt x="3" y="2"/>
                    </a:cubicBezTo>
                    <a:cubicBezTo>
                      <a:pt x="2" y="1"/>
                      <a:pt x="3" y="1"/>
                      <a:pt x="2" y="0"/>
                    </a:cubicBezTo>
                    <a:cubicBezTo>
                      <a:pt x="0" y="2"/>
                      <a:pt x="0" y="2"/>
                      <a:pt x="0" y="2"/>
                    </a:cubicBezTo>
                    <a:cubicBezTo>
                      <a:pt x="1" y="2"/>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285">
                <a:extLst>
                  <a:ext uri="{FF2B5EF4-FFF2-40B4-BE49-F238E27FC236}">
                    <a16:creationId xmlns:a16="http://schemas.microsoft.com/office/drawing/2014/main" id="{87BBD9AB-9ED3-4610-93DE-3E87AFD67EF3}"/>
                  </a:ext>
                </a:extLst>
              </p:cNvPr>
              <p:cNvSpPr>
                <a:spLocks/>
              </p:cNvSpPr>
              <p:nvPr/>
            </p:nvSpPr>
            <p:spPr bwMode="auto">
              <a:xfrm>
                <a:off x="8325880" y="2183271"/>
                <a:ext cx="15778" cy="36291"/>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2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5 w 5"/>
                  <a:gd name="T37" fmla="*/ 11 h 12"/>
                  <a:gd name="T38" fmla="*/ 5 w 5"/>
                  <a:gd name="T39" fmla="*/ 10 h 12"/>
                  <a:gd name="T40" fmla="*/ 5 w 5"/>
                  <a:gd name="T41" fmla="*/ 8 h 12"/>
                  <a:gd name="T42" fmla="*/ 5 w 5"/>
                  <a:gd name="T43" fmla="*/ 6 h 12"/>
                  <a:gd name="T44" fmla="*/ 4 w 5"/>
                  <a:gd name="T45" fmla="*/ 5 h 12"/>
                  <a:gd name="T46" fmla="*/ 3 w 5"/>
                  <a:gd name="T47" fmla="*/ 5 h 12"/>
                  <a:gd name="T48" fmla="*/ 3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1" y="5"/>
                      <a:pt x="2" y="6"/>
                    </a:cubicBezTo>
                    <a:cubicBezTo>
                      <a:pt x="2" y="6"/>
                      <a:pt x="2" y="7"/>
                      <a:pt x="2" y="7"/>
                    </a:cubicBezTo>
                    <a:cubicBezTo>
                      <a:pt x="2" y="7"/>
                      <a:pt x="2" y="8"/>
                      <a:pt x="2" y="9"/>
                    </a:cubicBezTo>
                    <a:cubicBezTo>
                      <a:pt x="2" y="9"/>
                      <a:pt x="2" y="10"/>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2"/>
                      <a:pt x="5" y="11"/>
                      <a:pt x="5" y="11"/>
                    </a:cubicBezTo>
                    <a:cubicBezTo>
                      <a:pt x="4" y="10"/>
                      <a:pt x="5" y="10"/>
                      <a:pt x="5" y="10"/>
                    </a:cubicBezTo>
                    <a:cubicBezTo>
                      <a:pt x="5" y="9"/>
                      <a:pt x="5" y="8"/>
                      <a:pt x="5" y="8"/>
                    </a:cubicBezTo>
                    <a:cubicBezTo>
                      <a:pt x="5" y="8"/>
                      <a:pt x="5" y="6"/>
                      <a:pt x="5" y="6"/>
                    </a:cubicBezTo>
                    <a:cubicBezTo>
                      <a:pt x="5" y="6"/>
                      <a:pt x="5" y="5"/>
                      <a:pt x="4" y="5"/>
                    </a:cubicBezTo>
                    <a:cubicBezTo>
                      <a:pt x="4" y="5"/>
                      <a:pt x="4" y="5"/>
                      <a:pt x="3" y="5"/>
                    </a:cubicBezTo>
                    <a:cubicBezTo>
                      <a:pt x="3" y="4"/>
                      <a:pt x="3" y="4"/>
                      <a:pt x="3"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86">
                <a:extLst>
                  <a:ext uri="{FF2B5EF4-FFF2-40B4-BE49-F238E27FC236}">
                    <a16:creationId xmlns:a16="http://schemas.microsoft.com/office/drawing/2014/main" id="{B3CF4DD2-8B1E-4A90-BE39-7428AFCD79FA}"/>
                  </a:ext>
                </a:extLst>
              </p:cNvPr>
              <p:cNvSpPr>
                <a:spLocks/>
              </p:cNvSpPr>
              <p:nvPr/>
            </p:nvSpPr>
            <p:spPr bwMode="auto">
              <a:xfrm>
                <a:off x="8338503" y="2195894"/>
                <a:ext cx="6311" cy="3156"/>
              </a:xfrm>
              <a:custGeom>
                <a:avLst/>
                <a:gdLst>
                  <a:gd name="T0" fmla="*/ 0 w 2"/>
                  <a:gd name="T1" fmla="*/ 1 h 1"/>
                  <a:gd name="T2" fmla="*/ 0 w 2"/>
                  <a:gd name="T3" fmla="*/ 0 h 1"/>
                  <a:gd name="T4" fmla="*/ 1 w 2"/>
                  <a:gd name="T5" fmla="*/ 1 h 1"/>
                  <a:gd name="T6" fmla="*/ 2 w 2"/>
                  <a:gd name="T7" fmla="*/ 1 h 1"/>
                  <a:gd name="T8" fmla="*/ 2 w 2"/>
                  <a:gd name="T9" fmla="*/ 1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0"/>
                      <a:pt x="0" y="0"/>
                    </a:cubicBezTo>
                    <a:cubicBezTo>
                      <a:pt x="0" y="0"/>
                      <a:pt x="1" y="1"/>
                      <a:pt x="1" y="1"/>
                    </a:cubicBezTo>
                    <a:cubicBezTo>
                      <a:pt x="1" y="1"/>
                      <a:pt x="2" y="1"/>
                      <a:pt x="2" y="1"/>
                    </a:cubicBezTo>
                    <a:cubicBezTo>
                      <a:pt x="2" y="1"/>
                      <a:pt x="2" y="1"/>
                      <a:pt x="2" y="1"/>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287">
                <a:extLst>
                  <a:ext uri="{FF2B5EF4-FFF2-40B4-BE49-F238E27FC236}">
                    <a16:creationId xmlns:a16="http://schemas.microsoft.com/office/drawing/2014/main" id="{88420856-63EC-4667-B370-1883976A6552}"/>
                  </a:ext>
                </a:extLst>
              </p:cNvPr>
              <p:cNvSpPr>
                <a:spLocks/>
              </p:cNvSpPr>
              <p:nvPr/>
            </p:nvSpPr>
            <p:spPr bwMode="auto">
              <a:xfrm>
                <a:off x="8341659" y="2199049"/>
                <a:ext cx="3156" cy="3156"/>
              </a:xfrm>
              <a:custGeom>
                <a:avLst/>
                <a:gdLst>
                  <a:gd name="T0" fmla="*/ 0 w 1"/>
                  <a:gd name="T1" fmla="*/ 1 h 1"/>
                  <a:gd name="T2" fmla="*/ 0 w 1"/>
                  <a:gd name="T3" fmla="*/ 0 h 1"/>
                  <a:gd name="T4" fmla="*/ 0 w 1"/>
                  <a:gd name="T5" fmla="*/ 1 h 1"/>
                  <a:gd name="T6" fmla="*/ 1 w 1"/>
                  <a:gd name="T7" fmla="*/ 1 h 1"/>
                  <a:gd name="T8" fmla="*/ 1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0"/>
                      <a:pt x="0" y="0"/>
                    </a:cubicBezTo>
                    <a:cubicBezTo>
                      <a:pt x="0" y="0"/>
                      <a:pt x="0" y="1"/>
                      <a:pt x="0"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88">
                <a:extLst>
                  <a:ext uri="{FF2B5EF4-FFF2-40B4-BE49-F238E27FC236}">
                    <a16:creationId xmlns:a16="http://schemas.microsoft.com/office/drawing/2014/main" id="{218D583C-741D-4C13-B72A-123745BE3896}"/>
                  </a:ext>
                </a:extLst>
              </p:cNvPr>
              <p:cNvSpPr>
                <a:spLocks/>
              </p:cNvSpPr>
              <p:nvPr/>
            </p:nvSpPr>
            <p:spPr bwMode="auto">
              <a:xfrm>
                <a:off x="8341659" y="2195894"/>
                <a:ext cx="6311" cy="6311"/>
              </a:xfrm>
              <a:custGeom>
                <a:avLst/>
                <a:gdLst>
                  <a:gd name="T0" fmla="*/ 2 w 4"/>
                  <a:gd name="T1" fmla="*/ 2 h 4"/>
                  <a:gd name="T2" fmla="*/ 2 w 4"/>
                  <a:gd name="T3" fmla="*/ 2 h 4"/>
                  <a:gd name="T4" fmla="*/ 4 w 4"/>
                  <a:gd name="T5" fmla="*/ 4 h 4"/>
                  <a:gd name="T6" fmla="*/ 4 w 4"/>
                  <a:gd name="T7" fmla="*/ 2 h 4"/>
                  <a:gd name="T8" fmla="*/ 4 w 4"/>
                  <a:gd name="T9" fmla="*/ 4 h 4"/>
                  <a:gd name="T10" fmla="*/ 4 w 4"/>
                  <a:gd name="T11" fmla="*/ 2 h 4"/>
                  <a:gd name="T12" fmla="*/ 4 w 4"/>
                  <a:gd name="T13" fmla="*/ 2 h 4"/>
                  <a:gd name="T14" fmla="*/ 2 w 4"/>
                  <a:gd name="T15" fmla="*/ 2 h 4"/>
                  <a:gd name="T16" fmla="*/ 2 w 4"/>
                  <a:gd name="T17" fmla="*/ 2 h 4"/>
                  <a:gd name="T18" fmla="*/ 2 w 4"/>
                  <a:gd name="T19" fmla="*/ 2 h 4"/>
                  <a:gd name="T20" fmla="*/ 0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4" y="4"/>
                    </a:lnTo>
                    <a:lnTo>
                      <a:pt x="4" y="2"/>
                    </a:lnTo>
                    <a:lnTo>
                      <a:pt x="4" y="4"/>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289">
                <a:extLst>
                  <a:ext uri="{FF2B5EF4-FFF2-40B4-BE49-F238E27FC236}">
                    <a16:creationId xmlns:a16="http://schemas.microsoft.com/office/drawing/2014/main" id="{8ABE092A-2933-450F-A69B-FB58D37CAB9C}"/>
                  </a:ext>
                </a:extLst>
              </p:cNvPr>
              <p:cNvSpPr>
                <a:spLocks/>
              </p:cNvSpPr>
              <p:nvPr/>
            </p:nvSpPr>
            <p:spPr bwMode="auto">
              <a:xfrm>
                <a:off x="8344814" y="2199049"/>
                <a:ext cx="3156" cy="4734"/>
              </a:xfrm>
              <a:custGeom>
                <a:avLst/>
                <a:gdLst>
                  <a:gd name="T0" fmla="*/ 0 w 2"/>
                  <a:gd name="T1" fmla="*/ 2 h 3"/>
                  <a:gd name="T2" fmla="*/ 0 w 2"/>
                  <a:gd name="T3" fmla="*/ 2 h 3"/>
                  <a:gd name="T4" fmla="*/ 2 w 2"/>
                  <a:gd name="T5" fmla="*/ 3 h 3"/>
                  <a:gd name="T6" fmla="*/ 2 w 2"/>
                  <a:gd name="T7" fmla="*/ 2 h 3"/>
                  <a:gd name="T8" fmla="*/ 2 w 2"/>
                  <a:gd name="T9" fmla="*/ 3 h 3"/>
                  <a:gd name="T10" fmla="*/ 2 w 2"/>
                  <a:gd name="T11" fmla="*/ 2 h 3"/>
                  <a:gd name="T12" fmla="*/ 2 w 2"/>
                  <a:gd name="T13" fmla="*/ 2 h 3"/>
                  <a:gd name="T14" fmla="*/ 0 w 2"/>
                  <a:gd name="T15" fmla="*/ 2 h 3"/>
                  <a:gd name="T16" fmla="*/ 0 w 2"/>
                  <a:gd name="T17" fmla="*/ 2 h 3"/>
                  <a:gd name="T18" fmla="*/ 0 w 2"/>
                  <a:gd name="T19" fmla="*/ 2 h 3"/>
                  <a:gd name="T20" fmla="*/ 0 w 2"/>
                  <a:gd name="T21" fmla="*/ 0 h 3"/>
                  <a:gd name="T22" fmla="*/ 0 w 2"/>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2"/>
                    </a:moveTo>
                    <a:lnTo>
                      <a:pt x="0" y="2"/>
                    </a:lnTo>
                    <a:lnTo>
                      <a:pt x="2" y="3"/>
                    </a:lnTo>
                    <a:lnTo>
                      <a:pt x="2" y="2"/>
                    </a:lnTo>
                    <a:lnTo>
                      <a:pt x="2" y="3"/>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0">
                <a:extLst>
                  <a:ext uri="{FF2B5EF4-FFF2-40B4-BE49-F238E27FC236}">
                    <a16:creationId xmlns:a16="http://schemas.microsoft.com/office/drawing/2014/main" id="{0922A03B-2E4E-47BB-B219-D7BF55DD2838}"/>
                  </a:ext>
                </a:extLst>
              </p:cNvPr>
              <p:cNvSpPr>
                <a:spLocks/>
              </p:cNvSpPr>
              <p:nvPr/>
            </p:nvSpPr>
            <p:spPr bwMode="auto">
              <a:xfrm>
                <a:off x="8335347" y="2216405"/>
                <a:ext cx="3156"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291">
                <a:extLst>
                  <a:ext uri="{FF2B5EF4-FFF2-40B4-BE49-F238E27FC236}">
                    <a16:creationId xmlns:a16="http://schemas.microsoft.com/office/drawing/2014/main" id="{2652E1E0-034A-4A39-8A5E-832BBFCD8F1F}"/>
                  </a:ext>
                </a:extLst>
              </p:cNvPr>
              <p:cNvSpPr>
                <a:spLocks/>
              </p:cNvSpPr>
              <p:nvPr/>
            </p:nvSpPr>
            <p:spPr bwMode="auto">
              <a:xfrm>
                <a:off x="8302213" y="2154870"/>
                <a:ext cx="15778" cy="37868"/>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1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4 w 5"/>
                  <a:gd name="T37" fmla="*/ 11 h 12"/>
                  <a:gd name="T38" fmla="*/ 5 w 5"/>
                  <a:gd name="T39" fmla="*/ 9 h 12"/>
                  <a:gd name="T40" fmla="*/ 5 w 5"/>
                  <a:gd name="T41" fmla="*/ 8 h 12"/>
                  <a:gd name="T42" fmla="*/ 5 w 5"/>
                  <a:gd name="T43" fmla="*/ 6 h 12"/>
                  <a:gd name="T44" fmla="*/ 4 w 5"/>
                  <a:gd name="T45" fmla="*/ 5 h 12"/>
                  <a:gd name="T46" fmla="*/ 3 w 5"/>
                  <a:gd name="T47" fmla="*/ 4 h 12"/>
                  <a:gd name="T48" fmla="*/ 2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0" y="4"/>
                      <a:pt x="0" y="4"/>
                      <a:pt x="0" y="4"/>
                    </a:cubicBezTo>
                    <a:cubicBezTo>
                      <a:pt x="0" y="4"/>
                      <a:pt x="0" y="4"/>
                      <a:pt x="0" y="4"/>
                    </a:cubicBezTo>
                    <a:cubicBezTo>
                      <a:pt x="0" y="4"/>
                      <a:pt x="1" y="5"/>
                      <a:pt x="1" y="5"/>
                    </a:cubicBezTo>
                    <a:cubicBezTo>
                      <a:pt x="1" y="5"/>
                      <a:pt x="1" y="5"/>
                      <a:pt x="1" y="6"/>
                    </a:cubicBezTo>
                    <a:cubicBezTo>
                      <a:pt x="2" y="6"/>
                      <a:pt x="2" y="7"/>
                      <a:pt x="2" y="7"/>
                    </a:cubicBezTo>
                    <a:cubicBezTo>
                      <a:pt x="2" y="7"/>
                      <a:pt x="2" y="8"/>
                      <a:pt x="2" y="9"/>
                    </a:cubicBezTo>
                    <a:cubicBezTo>
                      <a:pt x="2" y="9"/>
                      <a:pt x="2" y="9"/>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1"/>
                      <a:pt x="5" y="11"/>
                      <a:pt x="4" y="11"/>
                    </a:cubicBezTo>
                    <a:cubicBezTo>
                      <a:pt x="4" y="10"/>
                      <a:pt x="4" y="10"/>
                      <a:pt x="5" y="9"/>
                    </a:cubicBezTo>
                    <a:cubicBezTo>
                      <a:pt x="5" y="9"/>
                      <a:pt x="5" y="8"/>
                      <a:pt x="5" y="8"/>
                    </a:cubicBezTo>
                    <a:cubicBezTo>
                      <a:pt x="5" y="7"/>
                      <a:pt x="5" y="6"/>
                      <a:pt x="5" y="6"/>
                    </a:cubicBezTo>
                    <a:cubicBezTo>
                      <a:pt x="5" y="6"/>
                      <a:pt x="5" y="5"/>
                      <a:pt x="4" y="5"/>
                    </a:cubicBezTo>
                    <a:cubicBezTo>
                      <a:pt x="4" y="4"/>
                      <a:pt x="4" y="5"/>
                      <a:pt x="3" y="4"/>
                    </a:cubicBezTo>
                    <a:cubicBezTo>
                      <a:pt x="3" y="4"/>
                      <a:pt x="3" y="4"/>
                      <a:pt x="2"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2">
                <a:extLst>
                  <a:ext uri="{FF2B5EF4-FFF2-40B4-BE49-F238E27FC236}">
                    <a16:creationId xmlns:a16="http://schemas.microsoft.com/office/drawing/2014/main" id="{093EC198-4816-46D3-B0CB-AB6DDF20B4B1}"/>
                  </a:ext>
                </a:extLst>
              </p:cNvPr>
              <p:cNvSpPr>
                <a:spLocks/>
              </p:cNvSpPr>
              <p:nvPr/>
            </p:nvSpPr>
            <p:spPr bwMode="auto">
              <a:xfrm>
                <a:off x="8314836" y="2167493"/>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0" y="0"/>
                      <a:pt x="1" y="0"/>
                    </a:cubicBezTo>
                    <a:cubicBezTo>
                      <a:pt x="1" y="0"/>
                      <a:pt x="2" y="1"/>
                      <a:pt x="2" y="1"/>
                    </a:cubicBezTo>
                    <a:cubicBezTo>
                      <a:pt x="2" y="1"/>
                      <a:pt x="2" y="1"/>
                      <a:pt x="2"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293">
                <a:extLst>
                  <a:ext uri="{FF2B5EF4-FFF2-40B4-BE49-F238E27FC236}">
                    <a16:creationId xmlns:a16="http://schemas.microsoft.com/office/drawing/2014/main" id="{A22F6857-A765-4861-8A5E-5169F1D1FB03}"/>
                  </a:ext>
                </a:extLst>
              </p:cNvPr>
              <p:cNvSpPr>
                <a:spLocks/>
              </p:cNvSpPr>
              <p:nvPr/>
            </p:nvSpPr>
            <p:spPr bwMode="auto">
              <a:xfrm>
                <a:off x="8317991" y="2170648"/>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4">
                <a:extLst>
                  <a:ext uri="{FF2B5EF4-FFF2-40B4-BE49-F238E27FC236}">
                    <a16:creationId xmlns:a16="http://schemas.microsoft.com/office/drawing/2014/main" id="{DF9E3926-0EAB-4BC7-853B-B4B3D86A9916}"/>
                  </a:ext>
                </a:extLst>
              </p:cNvPr>
              <p:cNvSpPr>
                <a:spLocks/>
              </p:cNvSpPr>
              <p:nvPr/>
            </p:nvSpPr>
            <p:spPr bwMode="auto">
              <a:xfrm>
                <a:off x="8317991" y="2167493"/>
                <a:ext cx="4734" cy="6311"/>
              </a:xfrm>
              <a:custGeom>
                <a:avLst/>
                <a:gdLst>
                  <a:gd name="T0" fmla="*/ 2 w 3"/>
                  <a:gd name="T1" fmla="*/ 2 h 4"/>
                  <a:gd name="T2" fmla="*/ 2 w 3"/>
                  <a:gd name="T3" fmla="*/ 2 h 4"/>
                  <a:gd name="T4" fmla="*/ 3 w 3"/>
                  <a:gd name="T5" fmla="*/ 4 h 4"/>
                  <a:gd name="T6" fmla="*/ 2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2"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295">
                <a:extLst>
                  <a:ext uri="{FF2B5EF4-FFF2-40B4-BE49-F238E27FC236}">
                    <a16:creationId xmlns:a16="http://schemas.microsoft.com/office/drawing/2014/main" id="{70F0EA57-4B5E-435E-A714-952042AA758F}"/>
                  </a:ext>
                </a:extLst>
              </p:cNvPr>
              <p:cNvSpPr>
                <a:spLocks/>
              </p:cNvSpPr>
              <p:nvPr/>
            </p:nvSpPr>
            <p:spPr bwMode="auto">
              <a:xfrm>
                <a:off x="8317991" y="2170648"/>
                <a:ext cx="4734" cy="6311"/>
              </a:xfrm>
              <a:custGeom>
                <a:avLst/>
                <a:gdLst>
                  <a:gd name="T0" fmla="*/ 2 w 3"/>
                  <a:gd name="T1" fmla="*/ 2 h 4"/>
                  <a:gd name="T2" fmla="*/ 2 w 3"/>
                  <a:gd name="T3" fmla="*/ 2 h 4"/>
                  <a:gd name="T4" fmla="*/ 3 w 3"/>
                  <a:gd name="T5" fmla="*/ 4 h 4"/>
                  <a:gd name="T6" fmla="*/ 3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3"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296">
                <a:extLst>
                  <a:ext uri="{FF2B5EF4-FFF2-40B4-BE49-F238E27FC236}">
                    <a16:creationId xmlns:a16="http://schemas.microsoft.com/office/drawing/2014/main" id="{0AB5AE62-270D-4FB7-9FED-E4E8902CC957}"/>
                  </a:ext>
                </a:extLst>
              </p:cNvPr>
              <p:cNvSpPr>
                <a:spLocks/>
              </p:cNvSpPr>
              <p:nvPr/>
            </p:nvSpPr>
            <p:spPr bwMode="auto">
              <a:xfrm>
                <a:off x="8311680" y="2186427"/>
                <a:ext cx="3156" cy="3156"/>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297">
                <a:extLst>
                  <a:ext uri="{FF2B5EF4-FFF2-40B4-BE49-F238E27FC236}">
                    <a16:creationId xmlns:a16="http://schemas.microsoft.com/office/drawing/2014/main" id="{017E10DC-528A-4E46-8BBA-C302CEAB6B1F}"/>
                  </a:ext>
                </a:extLst>
              </p:cNvPr>
              <p:cNvSpPr>
                <a:spLocks/>
              </p:cNvSpPr>
              <p:nvPr/>
            </p:nvSpPr>
            <p:spPr bwMode="auto">
              <a:xfrm>
                <a:off x="8338503" y="2148558"/>
                <a:ext cx="18934" cy="37868"/>
              </a:xfrm>
              <a:custGeom>
                <a:avLst/>
                <a:gdLst>
                  <a:gd name="T0" fmla="*/ 2 w 6"/>
                  <a:gd name="T1" fmla="*/ 1 h 12"/>
                  <a:gd name="T2" fmla="*/ 2 w 6"/>
                  <a:gd name="T3" fmla="*/ 3 h 12"/>
                  <a:gd name="T4" fmla="*/ 1 w 6"/>
                  <a:gd name="T5" fmla="*/ 3 h 12"/>
                  <a:gd name="T6" fmla="*/ 1 w 6"/>
                  <a:gd name="T7" fmla="*/ 3 h 12"/>
                  <a:gd name="T8" fmla="*/ 1 w 6"/>
                  <a:gd name="T9" fmla="*/ 4 h 12"/>
                  <a:gd name="T10" fmla="*/ 1 w 6"/>
                  <a:gd name="T11" fmla="*/ 4 h 12"/>
                  <a:gd name="T12" fmla="*/ 0 w 6"/>
                  <a:gd name="T13" fmla="*/ 4 h 12"/>
                  <a:gd name="T14" fmla="*/ 0 w 6"/>
                  <a:gd name="T15" fmla="*/ 4 h 12"/>
                  <a:gd name="T16" fmla="*/ 1 w 6"/>
                  <a:gd name="T17" fmla="*/ 5 h 12"/>
                  <a:gd name="T18" fmla="*/ 2 w 6"/>
                  <a:gd name="T19" fmla="*/ 5 h 12"/>
                  <a:gd name="T20" fmla="*/ 2 w 6"/>
                  <a:gd name="T21" fmla="*/ 7 h 12"/>
                  <a:gd name="T22" fmla="*/ 2 w 6"/>
                  <a:gd name="T23" fmla="*/ 9 h 12"/>
                  <a:gd name="T24" fmla="*/ 3 w 6"/>
                  <a:gd name="T25" fmla="*/ 10 h 12"/>
                  <a:gd name="T26" fmla="*/ 3 w 6"/>
                  <a:gd name="T27" fmla="*/ 11 h 12"/>
                  <a:gd name="T28" fmla="*/ 4 w 6"/>
                  <a:gd name="T29" fmla="*/ 11 h 12"/>
                  <a:gd name="T30" fmla="*/ 4 w 6"/>
                  <a:gd name="T31" fmla="*/ 11 h 12"/>
                  <a:gd name="T32" fmla="*/ 5 w 6"/>
                  <a:gd name="T33" fmla="*/ 12 h 12"/>
                  <a:gd name="T34" fmla="*/ 6 w 6"/>
                  <a:gd name="T35" fmla="*/ 12 h 12"/>
                  <a:gd name="T36" fmla="*/ 5 w 6"/>
                  <a:gd name="T37" fmla="*/ 10 h 12"/>
                  <a:gd name="T38" fmla="*/ 5 w 6"/>
                  <a:gd name="T39" fmla="*/ 9 h 12"/>
                  <a:gd name="T40" fmla="*/ 5 w 6"/>
                  <a:gd name="T41" fmla="*/ 8 h 12"/>
                  <a:gd name="T42" fmla="*/ 5 w 6"/>
                  <a:gd name="T43" fmla="*/ 6 h 12"/>
                  <a:gd name="T44" fmla="*/ 5 w 6"/>
                  <a:gd name="T45" fmla="*/ 5 h 12"/>
                  <a:gd name="T46" fmla="*/ 4 w 6"/>
                  <a:gd name="T47" fmla="*/ 4 h 12"/>
                  <a:gd name="T48" fmla="*/ 3 w 6"/>
                  <a:gd name="T49" fmla="*/ 3 h 12"/>
                  <a:gd name="T50" fmla="*/ 2 w 6"/>
                  <a:gd name="T51" fmla="*/ 2 h 12"/>
                  <a:gd name="T52" fmla="*/ 2 w 6"/>
                  <a:gd name="T53" fmla="*/ 1 h 12"/>
                  <a:gd name="T54" fmla="*/ 2 w 6"/>
                  <a:gd name="T55" fmla="*/ 0 h 12"/>
                  <a:gd name="T56" fmla="*/ 2 w 6"/>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2" y="1"/>
                    </a:moveTo>
                    <a:cubicBezTo>
                      <a:pt x="2" y="1"/>
                      <a:pt x="2" y="3"/>
                      <a:pt x="2" y="3"/>
                    </a:cubicBezTo>
                    <a:cubicBezTo>
                      <a:pt x="1" y="3"/>
                      <a:pt x="1" y="3"/>
                      <a:pt x="1" y="3"/>
                    </a:cubicBezTo>
                    <a:cubicBezTo>
                      <a:pt x="1" y="3"/>
                      <a:pt x="1" y="3"/>
                      <a:pt x="1"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2" y="5"/>
                      <a:pt x="2" y="5"/>
                    </a:cubicBezTo>
                    <a:cubicBezTo>
                      <a:pt x="2" y="6"/>
                      <a:pt x="2" y="7"/>
                      <a:pt x="2" y="7"/>
                    </a:cubicBezTo>
                    <a:cubicBezTo>
                      <a:pt x="2" y="7"/>
                      <a:pt x="2" y="8"/>
                      <a:pt x="2" y="9"/>
                    </a:cubicBezTo>
                    <a:cubicBezTo>
                      <a:pt x="3" y="9"/>
                      <a:pt x="3" y="9"/>
                      <a:pt x="3" y="10"/>
                    </a:cubicBezTo>
                    <a:cubicBezTo>
                      <a:pt x="3" y="10"/>
                      <a:pt x="3" y="11"/>
                      <a:pt x="3" y="11"/>
                    </a:cubicBezTo>
                    <a:cubicBezTo>
                      <a:pt x="3" y="11"/>
                      <a:pt x="4" y="11"/>
                      <a:pt x="4" y="11"/>
                    </a:cubicBezTo>
                    <a:cubicBezTo>
                      <a:pt x="4" y="11"/>
                      <a:pt x="4" y="11"/>
                      <a:pt x="4" y="11"/>
                    </a:cubicBezTo>
                    <a:cubicBezTo>
                      <a:pt x="5" y="11"/>
                      <a:pt x="5" y="12"/>
                      <a:pt x="5" y="12"/>
                    </a:cubicBezTo>
                    <a:cubicBezTo>
                      <a:pt x="5" y="12"/>
                      <a:pt x="6" y="12"/>
                      <a:pt x="6" y="12"/>
                    </a:cubicBezTo>
                    <a:cubicBezTo>
                      <a:pt x="5" y="11"/>
                      <a:pt x="5" y="11"/>
                      <a:pt x="5" y="10"/>
                    </a:cubicBezTo>
                    <a:cubicBezTo>
                      <a:pt x="5" y="10"/>
                      <a:pt x="5" y="10"/>
                      <a:pt x="5" y="9"/>
                    </a:cubicBezTo>
                    <a:cubicBezTo>
                      <a:pt x="5" y="9"/>
                      <a:pt x="5" y="8"/>
                      <a:pt x="5" y="8"/>
                    </a:cubicBezTo>
                    <a:cubicBezTo>
                      <a:pt x="6" y="7"/>
                      <a:pt x="6" y="6"/>
                      <a:pt x="5" y="6"/>
                    </a:cubicBezTo>
                    <a:cubicBezTo>
                      <a:pt x="5" y="6"/>
                      <a:pt x="5" y="5"/>
                      <a:pt x="5" y="5"/>
                    </a:cubicBezTo>
                    <a:cubicBezTo>
                      <a:pt x="4" y="4"/>
                      <a:pt x="4" y="4"/>
                      <a:pt x="4" y="4"/>
                    </a:cubicBezTo>
                    <a:cubicBezTo>
                      <a:pt x="3" y="4"/>
                      <a:pt x="3" y="4"/>
                      <a:pt x="3" y="3"/>
                    </a:cubicBezTo>
                    <a:cubicBezTo>
                      <a:pt x="3" y="3"/>
                      <a:pt x="2" y="3"/>
                      <a:pt x="2" y="2"/>
                    </a:cubicBezTo>
                    <a:cubicBezTo>
                      <a:pt x="2" y="2"/>
                      <a:pt x="2" y="1"/>
                      <a:pt x="2" y="1"/>
                    </a:cubicBezTo>
                    <a:cubicBezTo>
                      <a:pt x="2" y="0"/>
                      <a:pt x="2" y="0"/>
                      <a:pt x="2" y="0"/>
                    </a:cubicBezTo>
                    <a:cubicBezTo>
                      <a:pt x="2" y="0"/>
                      <a:pt x="2" y="1"/>
                      <a:pt x="2"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298">
                <a:extLst>
                  <a:ext uri="{FF2B5EF4-FFF2-40B4-BE49-F238E27FC236}">
                    <a16:creationId xmlns:a16="http://schemas.microsoft.com/office/drawing/2014/main" id="{2FE1B920-539C-4429-8929-3325939B88DB}"/>
                  </a:ext>
                </a:extLst>
              </p:cNvPr>
              <p:cNvSpPr>
                <a:spLocks/>
              </p:cNvSpPr>
              <p:nvPr/>
            </p:nvSpPr>
            <p:spPr bwMode="auto">
              <a:xfrm>
                <a:off x="8351126" y="2161181"/>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1"/>
                      <a:pt x="2" y="1"/>
                    </a:cubicBezTo>
                    <a:cubicBezTo>
                      <a:pt x="2" y="1"/>
                      <a:pt x="2" y="1"/>
                      <a:pt x="2" y="1"/>
                    </a:cubicBezTo>
                    <a:cubicBezTo>
                      <a:pt x="1" y="1"/>
                      <a:pt x="1" y="1"/>
                      <a:pt x="1" y="1"/>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299">
                <a:extLst>
                  <a:ext uri="{FF2B5EF4-FFF2-40B4-BE49-F238E27FC236}">
                    <a16:creationId xmlns:a16="http://schemas.microsoft.com/office/drawing/2014/main" id="{7C5F0500-5586-4685-90DA-DC2AE0B80033}"/>
                  </a:ext>
                </a:extLst>
              </p:cNvPr>
              <p:cNvSpPr>
                <a:spLocks/>
              </p:cNvSpPr>
              <p:nvPr/>
            </p:nvSpPr>
            <p:spPr bwMode="auto">
              <a:xfrm>
                <a:off x="8354281" y="2164337"/>
                <a:ext cx="3156" cy="3156"/>
              </a:xfrm>
              <a:custGeom>
                <a:avLst/>
                <a:gdLst>
                  <a:gd name="T0" fmla="*/ 0 w 1"/>
                  <a:gd name="T1" fmla="*/ 0 h 1"/>
                  <a:gd name="T2" fmla="*/ 0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1" y="0"/>
                    </a:cubicBezTo>
                    <a:cubicBezTo>
                      <a:pt x="1" y="0"/>
                      <a:pt x="1" y="1"/>
                      <a:pt x="1" y="1"/>
                    </a:cubicBezTo>
                    <a:cubicBezTo>
                      <a:pt x="1" y="1"/>
                      <a:pt x="1" y="1"/>
                      <a:pt x="1"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0">
                <a:extLst>
                  <a:ext uri="{FF2B5EF4-FFF2-40B4-BE49-F238E27FC236}">
                    <a16:creationId xmlns:a16="http://schemas.microsoft.com/office/drawing/2014/main" id="{669480A6-25FB-4C06-820B-34AA0C4AEC31}"/>
                  </a:ext>
                </a:extLst>
              </p:cNvPr>
              <p:cNvSpPr>
                <a:spLocks/>
              </p:cNvSpPr>
              <p:nvPr/>
            </p:nvSpPr>
            <p:spPr bwMode="auto">
              <a:xfrm>
                <a:off x="8357437" y="2161181"/>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301">
                <a:extLst>
                  <a:ext uri="{FF2B5EF4-FFF2-40B4-BE49-F238E27FC236}">
                    <a16:creationId xmlns:a16="http://schemas.microsoft.com/office/drawing/2014/main" id="{3AE0703B-C1BF-46EC-97DD-EC0E6985A3B5}"/>
                  </a:ext>
                </a:extLst>
              </p:cNvPr>
              <p:cNvSpPr>
                <a:spLocks/>
              </p:cNvSpPr>
              <p:nvPr/>
            </p:nvSpPr>
            <p:spPr bwMode="auto">
              <a:xfrm>
                <a:off x="8357437" y="2164337"/>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2">
                <a:extLst>
                  <a:ext uri="{FF2B5EF4-FFF2-40B4-BE49-F238E27FC236}">
                    <a16:creationId xmlns:a16="http://schemas.microsoft.com/office/drawing/2014/main" id="{A4BC602C-CB9D-4363-8FFA-D10B00D690F5}"/>
                  </a:ext>
                </a:extLst>
              </p:cNvPr>
              <p:cNvSpPr>
                <a:spLocks/>
              </p:cNvSpPr>
              <p:nvPr/>
            </p:nvSpPr>
            <p:spPr bwMode="auto">
              <a:xfrm>
                <a:off x="8347970" y="2180115"/>
                <a:ext cx="3156" cy="3156"/>
              </a:xfrm>
              <a:custGeom>
                <a:avLst/>
                <a:gdLst>
                  <a:gd name="T0" fmla="*/ 1 w 1"/>
                  <a:gd name="T1" fmla="*/ 0 h 1"/>
                  <a:gd name="T2" fmla="*/ 1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1" y="1"/>
                    </a:cubicBezTo>
                    <a:cubicBezTo>
                      <a:pt x="1" y="1"/>
                      <a:pt x="1" y="1"/>
                      <a:pt x="1"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303">
                <a:extLst>
                  <a:ext uri="{FF2B5EF4-FFF2-40B4-BE49-F238E27FC236}">
                    <a16:creationId xmlns:a16="http://schemas.microsoft.com/office/drawing/2014/main" id="{410C5234-C569-4094-A1A1-E086BA045D51}"/>
                  </a:ext>
                </a:extLst>
              </p:cNvPr>
              <p:cNvSpPr>
                <a:spLocks/>
              </p:cNvSpPr>
              <p:nvPr/>
            </p:nvSpPr>
            <p:spPr bwMode="auto">
              <a:xfrm>
                <a:off x="8286434" y="2183271"/>
                <a:ext cx="140429" cy="151473"/>
              </a:xfrm>
              <a:custGeom>
                <a:avLst/>
                <a:gdLst>
                  <a:gd name="T0" fmla="*/ 43 w 45"/>
                  <a:gd name="T1" fmla="*/ 20 h 49"/>
                  <a:gd name="T2" fmla="*/ 43 w 45"/>
                  <a:gd name="T3" fmla="*/ 0 h 49"/>
                  <a:gd name="T4" fmla="*/ 15 w 45"/>
                  <a:gd name="T5" fmla="*/ 25 h 49"/>
                  <a:gd name="T6" fmla="*/ 8 w 45"/>
                  <a:gd name="T7" fmla="*/ 23 h 49"/>
                  <a:gd name="T8" fmla="*/ 0 w 45"/>
                  <a:gd name="T9" fmla="*/ 29 h 49"/>
                  <a:gd name="T10" fmla="*/ 7 w 45"/>
                  <a:gd name="T11" fmla="*/ 37 h 49"/>
                  <a:gd name="T12" fmla="*/ 11 w 45"/>
                  <a:gd name="T13" fmla="*/ 38 h 49"/>
                  <a:gd name="T14" fmla="*/ 12 w 45"/>
                  <a:gd name="T15" fmla="*/ 43 h 49"/>
                  <a:gd name="T16" fmla="*/ 18 w 45"/>
                  <a:gd name="T17" fmla="*/ 49 h 49"/>
                  <a:gd name="T18" fmla="*/ 26 w 45"/>
                  <a:gd name="T19" fmla="*/ 42 h 49"/>
                  <a:gd name="T20" fmla="*/ 25 w 45"/>
                  <a:gd name="T21" fmla="*/ 36 h 49"/>
                  <a:gd name="T22" fmla="*/ 43 w 45"/>
                  <a:gd name="T2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9">
                    <a:moveTo>
                      <a:pt x="43" y="20"/>
                    </a:moveTo>
                    <a:cubicBezTo>
                      <a:pt x="45" y="13"/>
                      <a:pt x="44" y="5"/>
                      <a:pt x="43" y="0"/>
                    </a:cubicBezTo>
                    <a:cubicBezTo>
                      <a:pt x="15" y="25"/>
                      <a:pt x="15" y="25"/>
                      <a:pt x="15" y="25"/>
                    </a:cubicBezTo>
                    <a:cubicBezTo>
                      <a:pt x="8" y="23"/>
                      <a:pt x="8" y="23"/>
                      <a:pt x="8" y="23"/>
                    </a:cubicBezTo>
                    <a:cubicBezTo>
                      <a:pt x="0" y="29"/>
                      <a:pt x="0" y="29"/>
                      <a:pt x="0" y="29"/>
                    </a:cubicBezTo>
                    <a:cubicBezTo>
                      <a:pt x="7" y="37"/>
                      <a:pt x="7" y="37"/>
                      <a:pt x="7" y="37"/>
                    </a:cubicBezTo>
                    <a:cubicBezTo>
                      <a:pt x="11" y="38"/>
                      <a:pt x="11" y="38"/>
                      <a:pt x="11" y="38"/>
                    </a:cubicBezTo>
                    <a:cubicBezTo>
                      <a:pt x="12" y="43"/>
                      <a:pt x="12" y="43"/>
                      <a:pt x="12" y="43"/>
                    </a:cubicBezTo>
                    <a:cubicBezTo>
                      <a:pt x="18" y="49"/>
                      <a:pt x="18" y="49"/>
                      <a:pt x="18" y="49"/>
                    </a:cubicBezTo>
                    <a:cubicBezTo>
                      <a:pt x="26" y="42"/>
                      <a:pt x="26" y="42"/>
                      <a:pt x="26" y="42"/>
                    </a:cubicBezTo>
                    <a:cubicBezTo>
                      <a:pt x="25" y="36"/>
                      <a:pt x="25" y="36"/>
                      <a:pt x="25" y="36"/>
                    </a:cubicBezTo>
                    <a:lnTo>
                      <a:pt x="43" y="2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4">
                <a:extLst>
                  <a:ext uri="{FF2B5EF4-FFF2-40B4-BE49-F238E27FC236}">
                    <a16:creationId xmlns:a16="http://schemas.microsoft.com/office/drawing/2014/main" id="{3A303CED-744F-4352-AA04-83951EBBDEAB}"/>
                  </a:ext>
                </a:extLst>
              </p:cNvPr>
              <p:cNvSpPr>
                <a:spLocks/>
              </p:cNvSpPr>
              <p:nvPr/>
            </p:nvSpPr>
            <p:spPr bwMode="auto">
              <a:xfrm>
                <a:off x="8286434" y="2186427"/>
                <a:ext cx="140429" cy="148317"/>
              </a:xfrm>
              <a:custGeom>
                <a:avLst/>
                <a:gdLst>
                  <a:gd name="T0" fmla="*/ 44 w 45"/>
                  <a:gd name="T1" fmla="*/ 16 h 48"/>
                  <a:gd name="T2" fmla="*/ 43 w 45"/>
                  <a:gd name="T3" fmla="*/ 0 h 48"/>
                  <a:gd name="T4" fmla="*/ 15 w 45"/>
                  <a:gd name="T5" fmla="*/ 25 h 48"/>
                  <a:gd name="T6" fmla="*/ 6 w 45"/>
                  <a:gd name="T7" fmla="*/ 23 h 48"/>
                  <a:gd name="T8" fmla="*/ 0 w 45"/>
                  <a:gd name="T9" fmla="*/ 28 h 48"/>
                  <a:gd name="T10" fmla="*/ 5 w 45"/>
                  <a:gd name="T11" fmla="*/ 33 h 48"/>
                  <a:gd name="T12" fmla="*/ 12 w 45"/>
                  <a:gd name="T13" fmla="*/ 36 h 48"/>
                  <a:gd name="T14" fmla="*/ 14 w 45"/>
                  <a:gd name="T15" fmla="*/ 44 h 48"/>
                  <a:gd name="T16" fmla="*/ 18 w 45"/>
                  <a:gd name="T17" fmla="*/ 48 h 48"/>
                  <a:gd name="T18" fmla="*/ 24 w 45"/>
                  <a:gd name="T19" fmla="*/ 42 h 48"/>
                  <a:gd name="T20" fmla="*/ 23 w 45"/>
                  <a:gd name="T21" fmla="*/ 35 h 48"/>
                  <a:gd name="T22" fmla="*/ 44 w 45"/>
                  <a:gd name="T2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8">
                    <a:moveTo>
                      <a:pt x="44" y="16"/>
                    </a:moveTo>
                    <a:cubicBezTo>
                      <a:pt x="45" y="11"/>
                      <a:pt x="44" y="5"/>
                      <a:pt x="43" y="0"/>
                    </a:cubicBezTo>
                    <a:cubicBezTo>
                      <a:pt x="15" y="25"/>
                      <a:pt x="15" y="25"/>
                      <a:pt x="15" y="25"/>
                    </a:cubicBezTo>
                    <a:cubicBezTo>
                      <a:pt x="6" y="23"/>
                      <a:pt x="6" y="23"/>
                      <a:pt x="6" y="23"/>
                    </a:cubicBezTo>
                    <a:cubicBezTo>
                      <a:pt x="0" y="28"/>
                      <a:pt x="0" y="28"/>
                      <a:pt x="0" y="28"/>
                    </a:cubicBezTo>
                    <a:cubicBezTo>
                      <a:pt x="5" y="33"/>
                      <a:pt x="5" y="33"/>
                      <a:pt x="5" y="33"/>
                    </a:cubicBezTo>
                    <a:cubicBezTo>
                      <a:pt x="12" y="36"/>
                      <a:pt x="12" y="36"/>
                      <a:pt x="12" y="36"/>
                    </a:cubicBezTo>
                    <a:cubicBezTo>
                      <a:pt x="14" y="44"/>
                      <a:pt x="14" y="44"/>
                      <a:pt x="14" y="44"/>
                    </a:cubicBezTo>
                    <a:cubicBezTo>
                      <a:pt x="18" y="48"/>
                      <a:pt x="18" y="48"/>
                      <a:pt x="18" y="48"/>
                    </a:cubicBezTo>
                    <a:cubicBezTo>
                      <a:pt x="24" y="42"/>
                      <a:pt x="24" y="42"/>
                      <a:pt x="24" y="42"/>
                    </a:cubicBezTo>
                    <a:cubicBezTo>
                      <a:pt x="23" y="35"/>
                      <a:pt x="23" y="35"/>
                      <a:pt x="23" y="35"/>
                    </a:cubicBezTo>
                    <a:lnTo>
                      <a:pt x="4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305">
                <a:extLst>
                  <a:ext uri="{FF2B5EF4-FFF2-40B4-BE49-F238E27FC236}">
                    <a16:creationId xmlns:a16="http://schemas.microsoft.com/office/drawing/2014/main" id="{0280938A-9C67-4E79-B0C6-07F884916CAA}"/>
                  </a:ext>
                </a:extLst>
              </p:cNvPr>
              <p:cNvSpPr>
                <a:spLocks/>
              </p:cNvSpPr>
              <p:nvPr/>
            </p:nvSpPr>
            <p:spPr bwMode="auto">
              <a:xfrm>
                <a:off x="8335347" y="2266896"/>
                <a:ext cx="22090" cy="22090"/>
              </a:xfrm>
              <a:custGeom>
                <a:avLst/>
                <a:gdLst>
                  <a:gd name="T0" fmla="*/ 0 w 14"/>
                  <a:gd name="T1" fmla="*/ 4 h 14"/>
                  <a:gd name="T2" fmla="*/ 2 w 14"/>
                  <a:gd name="T3" fmla="*/ 4 h 14"/>
                  <a:gd name="T4" fmla="*/ 2 w 14"/>
                  <a:gd name="T5" fmla="*/ 10 h 14"/>
                  <a:gd name="T6" fmla="*/ 2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2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4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6" y="6"/>
                    </a:lnTo>
                    <a:lnTo>
                      <a:pt x="2" y="10"/>
                    </a:lnTo>
                    <a:lnTo>
                      <a:pt x="0" y="10"/>
                    </a:lnTo>
                    <a:lnTo>
                      <a:pt x="2"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8" y="10"/>
                    </a:lnTo>
                    <a:lnTo>
                      <a:pt x="10" y="12"/>
                    </a:lnTo>
                    <a:lnTo>
                      <a:pt x="10" y="12"/>
                    </a:lnTo>
                    <a:lnTo>
                      <a:pt x="10" y="14"/>
                    </a:lnTo>
                    <a:lnTo>
                      <a:pt x="10" y="12"/>
                    </a:lnTo>
                    <a:lnTo>
                      <a:pt x="10" y="12"/>
                    </a:lnTo>
                    <a:lnTo>
                      <a:pt x="10" y="12"/>
                    </a:lnTo>
                    <a:lnTo>
                      <a:pt x="10" y="12"/>
                    </a:lnTo>
                    <a:lnTo>
                      <a:pt x="12" y="12"/>
                    </a:lnTo>
                    <a:lnTo>
                      <a:pt x="12" y="12"/>
                    </a:lnTo>
                    <a:lnTo>
                      <a:pt x="12" y="12"/>
                    </a:lnTo>
                    <a:lnTo>
                      <a:pt x="10" y="10"/>
                    </a:lnTo>
                    <a:lnTo>
                      <a:pt x="12" y="10"/>
                    </a:lnTo>
                    <a:lnTo>
                      <a:pt x="12" y="10"/>
                    </a:lnTo>
                    <a:lnTo>
                      <a:pt x="14" y="10"/>
                    </a:lnTo>
                    <a:lnTo>
                      <a:pt x="12" y="10"/>
                    </a:lnTo>
                    <a:lnTo>
                      <a:pt x="10" y="8"/>
                    </a:lnTo>
                    <a:lnTo>
                      <a:pt x="12" y="4"/>
                    </a:lnTo>
                    <a:lnTo>
                      <a:pt x="12" y="4"/>
                    </a:lnTo>
                    <a:lnTo>
                      <a:pt x="14" y="4"/>
                    </a:lnTo>
                    <a:lnTo>
                      <a:pt x="14" y="4"/>
                    </a:lnTo>
                    <a:lnTo>
                      <a:pt x="12" y="4"/>
                    </a:lnTo>
                    <a:lnTo>
                      <a:pt x="12" y="4"/>
                    </a:lnTo>
                    <a:lnTo>
                      <a:pt x="12" y="4"/>
                    </a:lnTo>
                    <a:lnTo>
                      <a:pt x="12" y="2"/>
                    </a:lnTo>
                    <a:lnTo>
                      <a:pt x="12" y="2"/>
                    </a:lnTo>
                    <a:lnTo>
                      <a:pt x="12" y="2"/>
                    </a:lnTo>
                    <a:lnTo>
                      <a:pt x="12" y="2"/>
                    </a:lnTo>
                    <a:lnTo>
                      <a:pt x="10" y="2"/>
                    </a:lnTo>
                    <a:lnTo>
                      <a:pt x="12" y="2"/>
                    </a:lnTo>
                    <a:lnTo>
                      <a:pt x="10" y="0"/>
                    </a:lnTo>
                    <a:lnTo>
                      <a:pt x="10" y="2"/>
                    </a:lnTo>
                    <a:lnTo>
                      <a:pt x="8" y="4"/>
                    </a:lnTo>
                    <a:lnTo>
                      <a:pt x="4" y="2"/>
                    </a:lnTo>
                    <a:lnTo>
                      <a:pt x="4" y="0"/>
                    </a:lnTo>
                    <a:lnTo>
                      <a:pt x="4" y="2"/>
                    </a:lnTo>
                    <a:lnTo>
                      <a:pt x="4" y="2"/>
                    </a:lnTo>
                    <a:lnTo>
                      <a:pt x="4" y="2"/>
                    </a:lnTo>
                    <a:lnTo>
                      <a:pt x="4" y="2"/>
                    </a:lnTo>
                    <a:lnTo>
                      <a:pt x="4" y="2"/>
                    </a:lnTo>
                    <a:lnTo>
                      <a:pt x="4"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06">
                <a:extLst>
                  <a:ext uri="{FF2B5EF4-FFF2-40B4-BE49-F238E27FC236}">
                    <a16:creationId xmlns:a16="http://schemas.microsoft.com/office/drawing/2014/main" id="{7410EF6C-0563-4A1A-992B-AC5726DB455F}"/>
                  </a:ext>
                </a:extLst>
              </p:cNvPr>
              <p:cNvSpPr>
                <a:spLocks/>
              </p:cNvSpPr>
              <p:nvPr/>
            </p:nvSpPr>
            <p:spPr bwMode="auto">
              <a:xfrm>
                <a:off x="8373215" y="2232184"/>
                <a:ext cx="22090" cy="22090"/>
              </a:xfrm>
              <a:custGeom>
                <a:avLst/>
                <a:gdLst>
                  <a:gd name="T0" fmla="*/ 2 w 14"/>
                  <a:gd name="T1" fmla="*/ 4 h 14"/>
                  <a:gd name="T2" fmla="*/ 2 w 14"/>
                  <a:gd name="T3" fmla="*/ 4 h 14"/>
                  <a:gd name="T4" fmla="*/ 2 w 14"/>
                  <a:gd name="T5" fmla="*/ 10 h 14"/>
                  <a:gd name="T6" fmla="*/ 2 w 14"/>
                  <a:gd name="T7" fmla="*/ 12 h 14"/>
                  <a:gd name="T8" fmla="*/ 2 w 14"/>
                  <a:gd name="T9" fmla="*/ 12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2 w 14"/>
                  <a:gd name="T27" fmla="*/ 12 h 14"/>
                  <a:gd name="T28" fmla="*/ 12 w 14"/>
                  <a:gd name="T29" fmla="*/ 12 h 14"/>
                  <a:gd name="T30" fmla="*/ 12 w 14"/>
                  <a:gd name="T31" fmla="*/ 12 h 14"/>
                  <a:gd name="T32" fmla="*/ 12 w 14"/>
                  <a:gd name="T33" fmla="*/ 12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4 h 14"/>
                  <a:gd name="T46" fmla="*/ 12 w 14"/>
                  <a:gd name="T47" fmla="*/ 4 h 14"/>
                  <a:gd name="T48" fmla="*/ 12 w 14"/>
                  <a:gd name="T49" fmla="*/ 2 h 14"/>
                  <a:gd name="T50" fmla="*/ 10 w 14"/>
                  <a:gd name="T51" fmla="*/ 2 h 14"/>
                  <a:gd name="T52" fmla="*/ 4 w 14"/>
                  <a:gd name="T53" fmla="*/ 2 h 14"/>
                  <a:gd name="T54" fmla="*/ 4 w 14"/>
                  <a:gd name="T55" fmla="*/ 2 h 14"/>
                  <a:gd name="T56" fmla="*/ 4 w 14"/>
                  <a:gd name="T57" fmla="*/ 4 h 14"/>
                  <a:gd name="T58" fmla="*/ 4 w 14"/>
                  <a:gd name="T59" fmla="*/ 2 h 14"/>
                  <a:gd name="T60" fmla="*/ 2 w 14"/>
                  <a:gd name="T61" fmla="*/ 4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4"/>
                    </a:moveTo>
                    <a:lnTo>
                      <a:pt x="2" y="4"/>
                    </a:lnTo>
                    <a:lnTo>
                      <a:pt x="2" y="4"/>
                    </a:lnTo>
                    <a:lnTo>
                      <a:pt x="2" y="4"/>
                    </a:lnTo>
                    <a:lnTo>
                      <a:pt x="6" y="8"/>
                    </a:lnTo>
                    <a:lnTo>
                      <a:pt x="2" y="10"/>
                    </a:lnTo>
                    <a:lnTo>
                      <a:pt x="0" y="10"/>
                    </a:lnTo>
                    <a:lnTo>
                      <a:pt x="2" y="12"/>
                    </a:lnTo>
                    <a:lnTo>
                      <a:pt x="2" y="10"/>
                    </a:lnTo>
                    <a:lnTo>
                      <a:pt x="2" y="12"/>
                    </a:lnTo>
                    <a:lnTo>
                      <a:pt x="2" y="12"/>
                    </a:lnTo>
                    <a:lnTo>
                      <a:pt x="2" y="12"/>
                    </a:lnTo>
                    <a:lnTo>
                      <a:pt x="2" y="12"/>
                    </a:lnTo>
                    <a:lnTo>
                      <a:pt x="2" y="12"/>
                    </a:lnTo>
                    <a:lnTo>
                      <a:pt x="4" y="12"/>
                    </a:lnTo>
                    <a:lnTo>
                      <a:pt x="4" y="12"/>
                    </a:lnTo>
                    <a:lnTo>
                      <a:pt x="4" y="14"/>
                    </a:lnTo>
                    <a:lnTo>
                      <a:pt x="4" y="14"/>
                    </a:lnTo>
                    <a:lnTo>
                      <a:pt x="4" y="12"/>
                    </a:lnTo>
                    <a:lnTo>
                      <a:pt x="4" y="12"/>
                    </a:lnTo>
                    <a:lnTo>
                      <a:pt x="8" y="10"/>
                    </a:lnTo>
                    <a:lnTo>
                      <a:pt x="10" y="12"/>
                    </a:lnTo>
                    <a:lnTo>
                      <a:pt x="10" y="12"/>
                    </a:lnTo>
                    <a:lnTo>
                      <a:pt x="10" y="14"/>
                    </a:lnTo>
                    <a:lnTo>
                      <a:pt x="10" y="14"/>
                    </a:lnTo>
                    <a:lnTo>
                      <a:pt x="10" y="12"/>
                    </a:lnTo>
                    <a:lnTo>
                      <a:pt x="10" y="12"/>
                    </a:lnTo>
                    <a:lnTo>
                      <a:pt x="12" y="12"/>
                    </a:lnTo>
                    <a:lnTo>
                      <a:pt x="12" y="12"/>
                    </a:lnTo>
                    <a:lnTo>
                      <a:pt x="12" y="12"/>
                    </a:lnTo>
                    <a:lnTo>
                      <a:pt x="12" y="12"/>
                    </a:lnTo>
                    <a:lnTo>
                      <a:pt x="12" y="12"/>
                    </a:lnTo>
                    <a:lnTo>
                      <a:pt x="12" y="10"/>
                    </a:lnTo>
                    <a:lnTo>
                      <a:pt x="12" y="12"/>
                    </a:lnTo>
                    <a:lnTo>
                      <a:pt x="14" y="10"/>
                    </a:lnTo>
                    <a:lnTo>
                      <a:pt x="12" y="10"/>
                    </a:lnTo>
                    <a:lnTo>
                      <a:pt x="10" y="8"/>
                    </a:lnTo>
                    <a:lnTo>
                      <a:pt x="12" y="4"/>
                    </a:lnTo>
                    <a:lnTo>
                      <a:pt x="12" y="4"/>
                    </a:lnTo>
                    <a:lnTo>
                      <a:pt x="14" y="4"/>
                    </a:lnTo>
                    <a:lnTo>
                      <a:pt x="14" y="4"/>
                    </a:lnTo>
                    <a:lnTo>
                      <a:pt x="12" y="4"/>
                    </a:lnTo>
                    <a:lnTo>
                      <a:pt x="12" y="4"/>
                    </a:lnTo>
                    <a:lnTo>
                      <a:pt x="12" y="4"/>
                    </a:lnTo>
                    <a:lnTo>
                      <a:pt x="12" y="4"/>
                    </a:lnTo>
                    <a:lnTo>
                      <a:pt x="12" y="4"/>
                    </a:lnTo>
                    <a:lnTo>
                      <a:pt x="12" y="2"/>
                    </a:lnTo>
                    <a:lnTo>
                      <a:pt x="12" y="4"/>
                    </a:lnTo>
                    <a:lnTo>
                      <a:pt x="10" y="2"/>
                    </a:lnTo>
                    <a:lnTo>
                      <a:pt x="12" y="2"/>
                    </a:lnTo>
                    <a:lnTo>
                      <a:pt x="12" y="2"/>
                    </a:lnTo>
                    <a:lnTo>
                      <a:pt x="10" y="2"/>
                    </a:lnTo>
                    <a:lnTo>
                      <a:pt x="8" y="6"/>
                    </a:lnTo>
                    <a:lnTo>
                      <a:pt x="4" y="2"/>
                    </a:lnTo>
                    <a:lnTo>
                      <a:pt x="6" y="0"/>
                    </a:lnTo>
                    <a:lnTo>
                      <a:pt x="4" y="2"/>
                    </a:lnTo>
                    <a:lnTo>
                      <a:pt x="4" y="2"/>
                    </a:lnTo>
                    <a:lnTo>
                      <a:pt x="4" y="4"/>
                    </a:lnTo>
                    <a:lnTo>
                      <a:pt x="4" y="2"/>
                    </a:lnTo>
                    <a:lnTo>
                      <a:pt x="4" y="2"/>
                    </a:lnTo>
                    <a:lnTo>
                      <a:pt x="4" y="2"/>
                    </a:lnTo>
                    <a:lnTo>
                      <a:pt x="2" y="4"/>
                    </a:lnTo>
                    <a:lnTo>
                      <a:pt x="4" y="4"/>
                    </a:lnTo>
                    <a:lnTo>
                      <a:pt x="2"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307">
                <a:extLst>
                  <a:ext uri="{FF2B5EF4-FFF2-40B4-BE49-F238E27FC236}">
                    <a16:creationId xmlns:a16="http://schemas.microsoft.com/office/drawing/2014/main" id="{8D0D47AC-98F7-43D5-AC12-D2C58E7BD00A}"/>
                  </a:ext>
                </a:extLst>
              </p:cNvPr>
              <p:cNvSpPr>
                <a:spLocks/>
              </p:cNvSpPr>
              <p:nvPr/>
            </p:nvSpPr>
            <p:spPr bwMode="auto">
              <a:xfrm>
                <a:off x="8299057" y="2263741"/>
                <a:ext cx="22090" cy="22090"/>
              </a:xfrm>
              <a:custGeom>
                <a:avLst/>
                <a:gdLst>
                  <a:gd name="T0" fmla="*/ 0 w 14"/>
                  <a:gd name="T1" fmla="*/ 4 h 14"/>
                  <a:gd name="T2" fmla="*/ 2 w 14"/>
                  <a:gd name="T3" fmla="*/ 4 h 14"/>
                  <a:gd name="T4" fmla="*/ 2 w 14"/>
                  <a:gd name="T5" fmla="*/ 10 h 14"/>
                  <a:gd name="T6" fmla="*/ 0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0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2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2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4" y="6"/>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6" y="10"/>
                    </a:lnTo>
                    <a:lnTo>
                      <a:pt x="10" y="12"/>
                    </a:lnTo>
                    <a:lnTo>
                      <a:pt x="10" y="12"/>
                    </a:lnTo>
                    <a:lnTo>
                      <a:pt x="10" y="14"/>
                    </a:lnTo>
                    <a:lnTo>
                      <a:pt x="10" y="12"/>
                    </a:lnTo>
                    <a:lnTo>
                      <a:pt x="10" y="12"/>
                    </a:lnTo>
                    <a:lnTo>
                      <a:pt x="10" y="12"/>
                    </a:lnTo>
                    <a:lnTo>
                      <a:pt x="10" y="12"/>
                    </a:lnTo>
                    <a:lnTo>
                      <a:pt x="10" y="12"/>
                    </a:lnTo>
                    <a:lnTo>
                      <a:pt x="10" y="12"/>
                    </a:lnTo>
                    <a:lnTo>
                      <a:pt x="12" y="12"/>
                    </a:lnTo>
                    <a:lnTo>
                      <a:pt x="10" y="10"/>
                    </a:lnTo>
                    <a:lnTo>
                      <a:pt x="12" y="10"/>
                    </a:lnTo>
                    <a:lnTo>
                      <a:pt x="12" y="10"/>
                    </a:lnTo>
                    <a:lnTo>
                      <a:pt x="12" y="10"/>
                    </a:lnTo>
                    <a:lnTo>
                      <a:pt x="12" y="10"/>
                    </a:lnTo>
                    <a:lnTo>
                      <a:pt x="8" y="8"/>
                    </a:lnTo>
                    <a:lnTo>
                      <a:pt x="12" y="4"/>
                    </a:lnTo>
                    <a:lnTo>
                      <a:pt x="12" y="4"/>
                    </a:lnTo>
                    <a:lnTo>
                      <a:pt x="14" y="4"/>
                    </a:lnTo>
                    <a:lnTo>
                      <a:pt x="12" y="4"/>
                    </a:lnTo>
                    <a:lnTo>
                      <a:pt x="12" y="4"/>
                    </a:lnTo>
                    <a:lnTo>
                      <a:pt x="12" y="4"/>
                    </a:lnTo>
                    <a:lnTo>
                      <a:pt x="12" y="2"/>
                    </a:lnTo>
                    <a:lnTo>
                      <a:pt x="12" y="2"/>
                    </a:lnTo>
                    <a:lnTo>
                      <a:pt x="12" y="2"/>
                    </a:lnTo>
                    <a:lnTo>
                      <a:pt x="12" y="2"/>
                    </a:lnTo>
                    <a:lnTo>
                      <a:pt x="12" y="2"/>
                    </a:lnTo>
                    <a:lnTo>
                      <a:pt x="10" y="2"/>
                    </a:lnTo>
                    <a:lnTo>
                      <a:pt x="12" y="2"/>
                    </a:lnTo>
                    <a:lnTo>
                      <a:pt x="10" y="0"/>
                    </a:lnTo>
                    <a:lnTo>
                      <a:pt x="10" y="2"/>
                    </a:lnTo>
                    <a:lnTo>
                      <a:pt x="6" y="4"/>
                    </a:lnTo>
                    <a:lnTo>
                      <a:pt x="4" y="2"/>
                    </a:lnTo>
                    <a:lnTo>
                      <a:pt x="4" y="0"/>
                    </a:lnTo>
                    <a:lnTo>
                      <a:pt x="4" y="2"/>
                    </a:lnTo>
                    <a:lnTo>
                      <a:pt x="4" y="2"/>
                    </a:lnTo>
                    <a:lnTo>
                      <a:pt x="4" y="2"/>
                    </a:lnTo>
                    <a:lnTo>
                      <a:pt x="4" y="2"/>
                    </a:lnTo>
                    <a:lnTo>
                      <a:pt x="2" y="2"/>
                    </a:lnTo>
                    <a:lnTo>
                      <a:pt x="2" y="2"/>
                    </a:lnTo>
                    <a:lnTo>
                      <a:pt x="2" y="2"/>
                    </a:lnTo>
                    <a:lnTo>
                      <a:pt x="2"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08">
                <a:extLst>
                  <a:ext uri="{FF2B5EF4-FFF2-40B4-BE49-F238E27FC236}">
                    <a16:creationId xmlns:a16="http://schemas.microsoft.com/office/drawing/2014/main" id="{48935236-7698-47FC-8A67-9F5A5B7D6A5C}"/>
                  </a:ext>
                </a:extLst>
              </p:cNvPr>
              <p:cNvSpPr>
                <a:spLocks/>
              </p:cNvSpPr>
              <p:nvPr/>
            </p:nvSpPr>
            <p:spPr bwMode="auto">
              <a:xfrm>
                <a:off x="8332192" y="2304765"/>
                <a:ext cx="22090" cy="17357"/>
              </a:xfrm>
              <a:custGeom>
                <a:avLst/>
                <a:gdLst>
                  <a:gd name="T0" fmla="*/ 0 w 14"/>
                  <a:gd name="T1" fmla="*/ 4 h 11"/>
                  <a:gd name="T2" fmla="*/ 2 w 14"/>
                  <a:gd name="T3" fmla="*/ 4 h 11"/>
                  <a:gd name="T4" fmla="*/ 2 w 14"/>
                  <a:gd name="T5" fmla="*/ 9 h 11"/>
                  <a:gd name="T6" fmla="*/ 0 w 14"/>
                  <a:gd name="T7" fmla="*/ 9 h 11"/>
                  <a:gd name="T8" fmla="*/ 2 w 14"/>
                  <a:gd name="T9" fmla="*/ 9 h 11"/>
                  <a:gd name="T10" fmla="*/ 2 w 14"/>
                  <a:gd name="T11" fmla="*/ 9 h 11"/>
                  <a:gd name="T12" fmla="*/ 2 w 14"/>
                  <a:gd name="T13" fmla="*/ 11 h 11"/>
                  <a:gd name="T14" fmla="*/ 4 w 14"/>
                  <a:gd name="T15" fmla="*/ 11 h 11"/>
                  <a:gd name="T16" fmla="*/ 4 w 14"/>
                  <a:gd name="T17" fmla="*/ 11 h 11"/>
                  <a:gd name="T18" fmla="*/ 4 w 14"/>
                  <a:gd name="T19" fmla="*/ 11 h 11"/>
                  <a:gd name="T20" fmla="*/ 10 w 14"/>
                  <a:gd name="T21" fmla="*/ 11 h 11"/>
                  <a:gd name="T22" fmla="*/ 10 w 14"/>
                  <a:gd name="T23" fmla="*/ 11 h 11"/>
                  <a:gd name="T24" fmla="*/ 10 w 14"/>
                  <a:gd name="T25" fmla="*/ 11 h 11"/>
                  <a:gd name="T26" fmla="*/ 10 w 14"/>
                  <a:gd name="T27" fmla="*/ 11 h 11"/>
                  <a:gd name="T28" fmla="*/ 12 w 14"/>
                  <a:gd name="T29" fmla="*/ 11 h 11"/>
                  <a:gd name="T30" fmla="*/ 10 w 14"/>
                  <a:gd name="T31" fmla="*/ 9 h 11"/>
                  <a:gd name="T32" fmla="*/ 12 w 14"/>
                  <a:gd name="T33" fmla="*/ 9 h 11"/>
                  <a:gd name="T34" fmla="*/ 12 w 14"/>
                  <a:gd name="T35" fmla="*/ 9 h 11"/>
                  <a:gd name="T36" fmla="*/ 12 w 14"/>
                  <a:gd name="T37" fmla="*/ 4 h 11"/>
                  <a:gd name="T38" fmla="*/ 14 w 14"/>
                  <a:gd name="T39" fmla="*/ 4 h 11"/>
                  <a:gd name="T40" fmla="*/ 12 w 14"/>
                  <a:gd name="T41" fmla="*/ 4 h 11"/>
                  <a:gd name="T42" fmla="*/ 12 w 14"/>
                  <a:gd name="T43" fmla="*/ 2 h 11"/>
                  <a:gd name="T44" fmla="*/ 12 w 14"/>
                  <a:gd name="T45" fmla="*/ 2 h 11"/>
                  <a:gd name="T46" fmla="*/ 12 w 14"/>
                  <a:gd name="T47" fmla="*/ 2 h 11"/>
                  <a:gd name="T48" fmla="*/ 12 w 14"/>
                  <a:gd name="T49" fmla="*/ 0 h 11"/>
                  <a:gd name="T50" fmla="*/ 10 w 14"/>
                  <a:gd name="T51" fmla="*/ 2 h 11"/>
                  <a:gd name="T52" fmla="*/ 4 w 14"/>
                  <a:gd name="T53" fmla="*/ 2 h 11"/>
                  <a:gd name="T54" fmla="*/ 4 w 14"/>
                  <a:gd name="T55" fmla="*/ 0 h 11"/>
                  <a:gd name="T56" fmla="*/ 4 w 14"/>
                  <a:gd name="T57" fmla="*/ 2 h 11"/>
                  <a:gd name="T58" fmla="*/ 4 w 14"/>
                  <a:gd name="T59" fmla="*/ 2 h 11"/>
                  <a:gd name="T60" fmla="*/ 2 w 14"/>
                  <a:gd name="T61" fmla="*/ 2 h 11"/>
                  <a:gd name="T62" fmla="*/ 2 w 14"/>
                  <a:gd name="T6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1">
                    <a:moveTo>
                      <a:pt x="2" y="2"/>
                    </a:moveTo>
                    <a:lnTo>
                      <a:pt x="0" y="4"/>
                    </a:lnTo>
                    <a:lnTo>
                      <a:pt x="2" y="4"/>
                    </a:lnTo>
                    <a:lnTo>
                      <a:pt x="2" y="4"/>
                    </a:lnTo>
                    <a:lnTo>
                      <a:pt x="6" y="6"/>
                    </a:lnTo>
                    <a:lnTo>
                      <a:pt x="2" y="9"/>
                    </a:lnTo>
                    <a:lnTo>
                      <a:pt x="0" y="9"/>
                    </a:lnTo>
                    <a:lnTo>
                      <a:pt x="0" y="9"/>
                    </a:lnTo>
                    <a:lnTo>
                      <a:pt x="2" y="9"/>
                    </a:lnTo>
                    <a:lnTo>
                      <a:pt x="2" y="9"/>
                    </a:lnTo>
                    <a:lnTo>
                      <a:pt x="2" y="9"/>
                    </a:lnTo>
                    <a:lnTo>
                      <a:pt x="2" y="9"/>
                    </a:lnTo>
                    <a:lnTo>
                      <a:pt x="2" y="9"/>
                    </a:lnTo>
                    <a:lnTo>
                      <a:pt x="2" y="11"/>
                    </a:lnTo>
                    <a:lnTo>
                      <a:pt x="2" y="9"/>
                    </a:lnTo>
                    <a:lnTo>
                      <a:pt x="4" y="11"/>
                    </a:lnTo>
                    <a:lnTo>
                      <a:pt x="2" y="11"/>
                    </a:lnTo>
                    <a:lnTo>
                      <a:pt x="4" y="11"/>
                    </a:lnTo>
                    <a:lnTo>
                      <a:pt x="4" y="11"/>
                    </a:lnTo>
                    <a:lnTo>
                      <a:pt x="4" y="11"/>
                    </a:lnTo>
                    <a:lnTo>
                      <a:pt x="8" y="7"/>
                    </a:lnTo>
                    <a:lnTo>
                      <a:pt x="10" y="11"/>
                    </a:lnTo>
                    <a:lnTo>
                      <a:pt x="10" y="11"/>
                    </a:lnTo>
                    <a:lnTo>
                      <a:pt x="10" y="11"/>
                    </a:lnTo>
                    <a:lnTo>
                      <a:pt x="10" y="11"/>
                    </a:lnTo>
                    <a:lnTo>
                      <a:pt x="10" y="11"/>
                    </a:lnTo>
                    <a:lnTo>
                      <a:pt x="10" y="9"/>
                    </a:lnTo>
                    <a:lnTo>
                      <a:pt x="10" y="11"/>
                    </a:lnTo>
                    <a:lnTo>
                      <a:pt x="12" y="11"/>
                    </a:lnTo>
                    <a:lnTo>
                      <a:pt x="12" y="11"/>
                    </a:lnTo>
                    <a:lnTo>
                      <a:pt x="12" y="9"/>
                    </a:lnTo>
                    <a:lnTo>
                      <a:pt x="10" y="9"/>
                    </a:lnTo>
                    <a:lnTo>
                      <a:pt x="12" y="9"/>
                    </a:lnTo>
                    <a:lnTo>
                      <a:pt x="12" y="9"/>
                    </a:lnTo>
                    <a:lnTo>
                      <a:pt x="14" y="9"/>
                    </a:lnTo>
                    <a:lnTo>
                      <a:pt x="12" y="9"/>
                    </a:lnTo>
                    <a:lnTo>
                      <a:pt x="10" y="6"/>
                    </a:lnTo>
                    <a:lnTo>
                      <a:pt x="12" y="4"/>
                    </a:lnTo>
                    <a:lnTo>
                      <a:pt x="12" y="4"/>
                    </a:lnTo>
                    <a:lnTo>
                      <a:pt x="14" y="4"/>
                    </a:lnTo>
                    <a:lnTo>
                      <a:pt x="14" y="2"/>
                    </a:lnTo>
                    <a:lnTo>
                      <a:pt x="12" y="4"/>
                    </a:lnTo>
                    <a:lnTo>
                      <a:pt x="12" y="2"/>
                    </a:lnTo>
                    <a:lnTo>
                      <a:pt x="12" y="2"/>
                    </a:lnTo>
                    <a:lnTo>
                      <a:pt x="12" y="2"/>
                    </a:lnTo>
                    <a:lnTo>
                      <a:pt x="12" y="2"/>
                    </a:lnTo>
                    <a:lnTo>
                      <a:pt x="12" y="2"/>
                    </a:lnTo>
                    <a:lnTo>
                      <a:pt x="12" y="2"/>
                    </a:lnTo>
                    <a:lnTo>
                      <a:pt x="10" y="2"/>
                    </a:lnTo>
                    <a:lnTo>
                      <a:pt x="12" y="0"/>
                    </a:lnTo>
                    <a:lnTo>
                      <a:pt x="10" y="0"/>
                    </a:lnTo>
                    <a:lnTo>
                      <a:pt x="10" y="2"/>
                    </a:lnTo>
                    <a:lnTo>
                      <a:pt x="8" y="4"/>
                    </a:lnTo>
                    <a:lnTo>
                      <a:pt x="4" y="2"/>
                    </a:lnTo>
                    <a:lnTo>
                      <a:pt x="4" y="0"/>
                    </a:lnTo>
                    <a:lnTo>
                      <a:pt x="4" y="0"/>
                    </a:lnTo>
                    <a:lnTo>
                      <a:pt x="4" y="2"/>
                    </a:lnTo>
                    <a:lnTo>
                      <a:pt x="4" y="2"/>
                    </a:lnTo>
                    <a:lnTo>
                      <a:pt x="4" y="2"/>
                    </a:lnTo>
                    <a:lnTo>
                      <a:pt x="4" y="2"/>
                    </a:lnTo>
                    <a:lnTo>
                      <a:pt x="2"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309">
                <a:extLst>
                  <a:ext uri="{FF2B5EF4-FFF2-40B4-BE49-F238E27FC236}">
                    <a16:creationId xmlns:a16="http://schemas.microsoft.com/office/drawing/2014/main" id="{1AC68B9E-E5DA-400F-87A8-A15095AD0132}"/>
                  </a:ext>
                </a:extLst>
              </p:cNvPr>
              <p:cNvSpPr>
                <a:spLocks/>
              </p:cNvSpPr>
              <p:nvPr/>
            </p:nvSpPr>
            <p:spPr bwMode="auto">
              <a:xfrm>
                <a:off x="8317991" y="2061776"/>
                <a:ext cx="55225" cy="67848"/>
              </a:xfrm>
              <a:custGeom>
                <a:avLst/>
                <a:gdLst>
                  <a:gd name="T0" fmla="*/ 15 w 18"/>
                  <a:gd name="T1" fmla="*/ 22 h 22"/>
                  <a:gd name="T2" fmla="*/ 12 w 18"/>
                  <a:gd name="T3" fmla="*/ 21 h 22"/>
                  <a:gd name="T4" fmla="*/ 9 w 18"/>
                  <a:gd name="T5" fmla="*/ 16 h 22"/>
                  <a:gd name="T6" fmla="*/ 7 w 18"/>
                  <a:gd name="T7" fmla="*/ 12 h 22"/>
                  <a:gd name="T8" fmla="*/ 0 w 18"/>
                  <a:gd name="T9" fmla="*/ 4 h 22"/>
                  <a:gd name="T10" fmla="*/ 6 w 18"/>
                  <a:gd name="T11" fmla="*/ 7 h 22"/>
                  <a:gd name="T12" fmla="*/ 10 w 18"/>
                  <a:gd name="T13" fmla="*/ 11 h 22"/>
                  <a:gd name="T14" fmla="*/ 9 w 18"/>
                  <a:gd name="T15" fmla="*/ 7 h 22"/>
                  <a:gd name="T16" fmla="*/ 6 w 18"/>
                  <a:gd name="T17" fmla="*/ 2 h 22"/>
                  <a:gd name="T18" fmla="*/ 5 w 18"/>
                  <a:gd name="T19" fmla="*/ 0 h 22"/>
                  <a:gd name="T20" fmla="*/ 10 w 18"/>
                  <a:gd name="T21" fmla="*/ 3 h 22"/>
                  <a:gd name="T22" fmla="*/ 16 w 18"/>
                  <a:gd name="T23" fmla="*/ 9 h 22"/>
                  <a:gd name="T24" fmla="*/ 15 w 1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15" y="22"/>
                    </a:moveTo>
                    <a:cubicBezTo>
                      <a:pt x="14" y="22"/>
                      <a:pt x="13" y="21"/>
                      <a:pt x="12" y="21"/>
                    </a:cubicBezTo>
                    <a:cubicBezTo>
                      <a:pt x="11" y="20"/>
                      <a:pt x="10" y="18"/>
                      <a:pt x="9" y="16"/>
                    </a:cubicBezTo>
                    <a:cubicBezTo>
                      <a:pt x="9" y="15"/>
                      <a:pt x="8" y="13"/>
                      <a:pt x="7" y="12"/>
                    </a:cubicBezTo>
                    <a:cubicBezTo>
                      <a:pt x="4" y="8"/>
                      <a:pt x="0" y="4"/>
                      <a:pt x="0" y="4"/>
                    </a:cubicBezTo>
                    <a:cubicBezTo>
                      <a:pt x="0" y="4"/>
                      <a:pt x="3" y="5"/>
                      <a:pt x="6" y="7"/>
                    </a:cubicBezTo>
                    <a:cubicBezTo>
                      <a:pt x="8" y="8"/>
                      <a:pt x="10" y="11"/>
                      <a:pt x="10" y="11"/>
                    </a:cubicBezTo>
                    <a:cubicBezTo>
                      <a:pt x="10" y="11"/>
                      <a:pt x="10" y="8"/>
                      <a:pt x="9" y="7"/>
                    </a:cubicBezTo>
                    <a:cubicBezTo>
                      <a:pt x="8" y="5"/>
                      <a:pt x="7" y="3"/>
                      <a:pt x="6" y="2"/>
                    </a:cubicBezTo>
                    <a:cubicBezTo>
                      <a:pt x="5" y="0"/>
                      <a:pt x="5" y="0"/>
                      <a:pt x="5" y="0"/>
                    </a:cubicBezTo>
                    <a:cubicBezTo>
                      <a:pt x="5" y="0"/>
                      <a:pt x="9" y="2"/>
                      <a:pt x="10" y="3"/>
                    </a:cubicBezTo>
                    <a:cubicBezTo>
                      <a:pt x="12" y="5"/>
                      <a:pt x="14" y="7"/>
                      <a:pt x="16" y="9"/>
                    </a:cubicBezTo>
                    <a:cubicBezTo>
                      <a:pt x="18" y="12"/>
                      <a:pt x="15" y="22"/>
                      <a:pt x="15" y="2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310">
                <a:extLst>
                  <a:ext uri="{FF2B5EF4-FFF2-40B4-BE49-F238E27FC236}">
                    <a16:creationId xmlns:a16="http://schemas.microsoft.com/office/drawing/2014/main" id="{A7071E36-F0D1-4870-A364-18CB32F94E10}"/>
                  </a:ext>
                </a:extLst>
              </p:cNvPr>
              <p:cNvSpPr>
                <a:spLocks/>
              </p:cNvSpPr>
              <p:nvPr/>
            </p:nvSpPr>
            <p:spPr bwMode="auto">
              <a:xfrm>
                <a:off x="8437908" y="2202205"/>
                <a:ext cx="66269" cy="55225"/>
              </a:xfrm>
              <a:custGeom>
                <a:avLst/>
                <a:gdLst>
                  <a:gd name="T0" fmla="*/ 4 w 21"/>
                  <a:gd name="T1" fmla="*/ 1 h 18"/>
                  <a:gd name="T2" fmla="*/ 0 w 21"/>
                  <a:gd name="T3" fmla="*/ 2 h 18"/>
                  <a:gd name="T4" fmla="*/ 1 w 21"/>
                  <a:gd name="T5" fmla="*/ 4 h 18"/>
                  <a:gd name="T6" fmla="*/ 4 w 21"/>
                  <a:gd name="T7" fmla="*/ 7 h 18"/>
                  <a:gd name="T8" fmla="*/ 9 w 21"/>
                  <a:gd name="T9" fmla="*/ 10 h 18"/>
                  <a:gd name="T10" fmla="*/ 15 w 21"/>
                  <a:gd name="T11" fmla="*/ 15 h 18"/>
                  <a:gd name="T12" fmla="*/ 18 w 21"/>
                  <a:gd name="T13" fmla="*/ 18 h 18"/>
                  <a:gd name="T14" fmla="*/ 17 w 21"/>
                  <a:gd name="T15" fmla="*/ 15 h 18"/>
                  <a:gd name="T16" fmla="*/ 15 w 21"/>
                  <a:gd name="T17" fmla="*/ 11 h 18"/>
                  <a:gd name="T18" fmla="*/ 12 w 21"/>
                  <a:gd name="T19" fmla="*/ 8 h 18"/>
                  <a:gd name="T20" fmla="*/ 15 w 21"/>
                  <a:gd name="T21" fmla="*/ 9 h 18"/>
                  <a:gd name="T22" fmla="*/ 19 w 21"/>
                  <a:gd name="T23" fmla="*/ 11 h 18"/>
                  <a:gd name="T24" fmla="*/ 21 w 21"/>
                  <a:gd name="T25" fmla="*/ 13 h 18"/>
                  <a:gd name="T26" fmla="*/ 20 w 21"/>
                  <a:gd name="T27" fmla="*/ 10 h 18"/>
                  <a:gd name="T28" fmla="*/ 17 w 21"/>
                  <a:gd name="T29" fmla="*/ 6 h 18"/>
                  <a:gd name="T30" fmla="*/ 12 w 21"/>
                  <a:gd name="T31" fmla="*/ 1 h 18"/>
                  <a:gd name="T32" fmla="*/ 4 w 21"/>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4" y="1"/>
                    </a:moveTo>
                    <a:cubicBezTo>
                      <a:pt x="2" y="1"/>
                      <a:pt x="0" y="2"/>
                      <a:pt x="0" y="2"/>
                    </a:cubicBezTo>
                    <a:cubicBezTo>
                      <a:pt x="0" y="2"/>
                      <a:pt x="0" y="3"/>
                      <a:pt x="1" y="4"/>
                    </a:cubicBezTo>
                    <a:cubicBezTo>
                      <a:pt x="1" y="5"/>
                      <a:pt x="2" y="6"/>
                      <a:pt x="4" y="7"/>
                    </a:cubicBezTo>
                    <a:cubicBezTo>
                      <a:pt x="5" y="7"/>
                      <a:pt x="7" y="9"/>
                      <a:pt x="9" y="10"/>
                    </a:cubicBezTo>
                    <a:cubicBezTo>
                      <a:pt x="10" y="11"/>
                      <a:pt x="14" y="14"/>
                      <a:pt x="15" y="15"/>
                    </a:cubicBezTo>
                    <a:cubicBezTo>
                      <a:pt x="17" y="17"/>
                      <a:pt x="18" y="18"/>
                      <a:pt x="18" y="18"/>
                    </a:cubicBezTo>
                    <a:cubicBezTo>
                      <a:pt x="18" y="18"/>
                      <a:pt x="18" y="16"/>
                      <a:pt x="17" y="15"/>
                    </a:cubicBezTo>
                    <a:cubicBezTo>
                      <a:pt x="17" y="14"/>
                      <a:pt x="17" y="13"/>
                      <a:pt x="15" y="11"/>
                    </a:cubicBezTo>
                    <a:cubicBezTo>
                      <a:pt x="15" y="10"/>
                      <a:pt x="12" y="8"/>
                      <a:pt x="12" y="8"/>
                    </a:cubicBezTo>
                    <a:cubicBezTo>
                      <a:pt x="12" y="8"/>
                      <a:pt x="14" y="8"/>
                      <a:pt x="15" y="9"/>
                    </a:cubicBezTo>
                    <a:cubicBezTo>
                      <a:pt x="17" y="10"/>
                      <a:pt x="18" y="10"/>
                      <a:pt x="19" y="11"/>
                    </a:cubicBezTo>
                    <a:cubicBezTo>
                      <a:pt x="20" y="12"/>
                      <a:pt x="21" y="13"/>
                      <a:pt x="21" y="13"/>
                    </a:cubicBezTo>
                    <a:cubicBezTo>
                      <a:pt x="21" y="13"/>
                      <a:pt x="20" y="11"/>
                      <a:pt x="20" y="10"/>
                    </a:cubicBezTo>
                    <a:cubicBezTo>
                      <a:pt x="19" y="9"/>
                      <a:pt x="19" y="7"/>
                      <a:pt x="17" y="6"/>
                    </a:cubicBezTo>
                    <a:cubicBezTo>
                      <a:pt x="16" y="4"/>
                      <a:pt x="13" y="2"/>
                      <a:pt x="12" y="1"/>
                    </a:cubicBezTo>
                    <a:cubicBezTo>
                      <a:pt x="12" y="1"/>
                      <a:pt x="7" y="0"/>
                      <a:pt x="4"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311">
                <a:extLst>
                  <a:ext uri="{FF2B5EF4-FFF2-40B4-BE49-F238E27FC236}">
                    <a16:creationId xmlns:a16="http://schemas.microsoft.com/office/drawing/2014/main" id="{D95F74F3-1D13-47B6-8F7E-78C35C6E56C1}"/>
                  </a:ext>
                </a:extLst>
              </p:cNvPr>
              <p:cNvSpPr>
                <a:spLocks/>
              </p:cNvSpPr>
              <p:nvPr/>
            </p:nvSpPr>
            <p:spPr bwMode="auto">
              <a:xfrm>
                <a:off x="8347970" y="2101223"/>
                <a:ext cx="31557" cy="28401"/>
              </a:xfrm>
              <a:custGeom>
                <a:avLst/>
                <a:gdLst>
                  <a:gd name="T0" fmla="*/ 0 w 10"/>
                  <a:gd name="T1" fmla="*/ 2 h 9"/>
                  <a:gd name="T2" fmla="*/ 5 w 10"/>
                  <a:gd name="T3" fmla="*/ 7 h 9"/>
                  <a:gd name="T4" fmla="*/ 5 w 10"/>
                  <a:gd name="T5" fmla="*/ 9 h 9"/>
                  <a:gd name="T6" fmla="*/ 10 w 10"/>
                  <a:gd name="T7" fmla="*/ 3 h 9"/>
                  <a:gd name="T8" fmla="*/ 4 w 10"/>
                  <a:gd name="T9" fmla="*/ 0 h 9"/>
                  <a:gd name="T10" fmla="*/ 0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0" y="2"/>
                    </a:moveTo>
                    <a:cubicBezTo>
                      <a:pt x="0" y="2"/>
                      <a:pt x="5" y="4"/>
                      <a:pt x="5" y="7"/>
                    </a:cubicBezTo>
                    <a:cubicBezTo>
                      <a:pt x="5" y="9"/>
                      <a:pt x="5" y="9"/>
                      <a:pt x="5" y="9"/>
                    </a:cubicBezTo>
                    <a:cubicBezTo>
                      <a:pt x="5" y="9"/>
                      <a:pt x="9" y="5"/>
                      <a:pt x="10" y="3"/>
                    </a:cubicBezTo>
                    <a:cubicBezTo>
                      <a:pt x="10" y="1"/>
                      <a:pt x="4" y="0"/>
                      <a:pt x="4" y="0"/>
                    </a:cubicBezTo>
                    <a:cubicBezTo>
                      <a:pt x="4" y="0"/>
                      <a:pt x="0" y="1"/>
                      <a:pt x="0" y="2"/>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312">
                <a:extLst>
                  <a:ext uri="{FF2B5EF4-FFF2-40B4-BE49-F238E27FC236}">
                    <a16:creationId xmlns:a16="http://schemas.microsoft.com/office/drawing/2014/main" id="{B1A69459-991E-41E4-BC0B-9786730760E2}"/>
                  </a:ext>
                </a:extLst>
              </p:cNvPr>
              <p:cNvSpPr>
                <a:spLocks/>
              </p:cNvSpPr>
              <p:nvPr/>
            </p:nvSpPr>
            <p:spPr bwMode="auto">
              <a:xfrm>
                <a:off x="8437908" y="2192738"/>
                <a:ext cx="25246" cy="29980"/>
              </a:xfrm>
              <a:custGeom>
                <a:avLst/>
                <a:gdLst>
                  <a:gd name="T0" fmla="*/ 7 w 8"/>
                  <a:gd name="T1" fmla="*/ 9 h 10"/>
                  <a:gd name="T2" fmla="*/ 3 w 8"/>
                  <a:gd name="T3" fmla="*/ 7 h 10"/>
                  <a:gd name="T4" fmla="*/ 0 w 8"/>
                  <a:gd name="T5" fmla="*/ 5 h 10"/>
                  <a:gd name="T6" fmla="*/ 5 w 8"/>
                  <a:gd name="T7" fmla="*/ 1 h 10"/>
                  <a:gd name="T8" fmla="*/ 8 w 8"/>
                  <a:gd name="T9" fmla="*/ 8 h 10"/>
                  <a:gd name="T10" fmla="*/ 7 w 8"/>
                  <a:gd name="T11" fmla="*/ 9 h 10"/>
                </a:gdLst>
                <a:ahLst/>
                <a:cxnLst>
                  <a:cxn ang="0">
                    <a:pos x="T0" y="T1"/>
                  </a:cxn>
                  <a:cxn ang="0">
                    <a:pos x="T2" y="T3"/>
                  </a:cxn>
                  <a:cxn ang="0">
                    <a:pos x="T4" y="T5"/>
                  </a:cxn>
                  <a:cxn ang="0">
                    <a:pos x="T6" y="T7"/>
                  </a:cxn>
                  <a:cxn ang="0">
                    <a:pos x="T8" y="T9"/>
                  </a:cxn>
                  <a:cxn ang="0">
                    <a:pos x="T10" y="T11"/>
                  </a:cxn>
                </a:cxnLst>
                <a:rect l="0" t="0" r="r" b="b"/>
                <a:pathLst>
                  <a:path w="8" h="10">
                    <a:moveTo>
                      <a:pt x="7" y="9"/>
                    </a:moveTo>
                    <a:cubicBezTo>
                      <a:pt x="7" y="10"/>
                      <a:pt x="4" y="8"/>
                      <a:pt x="3" y="7"/>
                    </a:cubicBezTo>
                    <a:cubicBezTo>
                      <a:pt x="2" y="6"/>
                      <a:pt x="1" y="5"/>
                      <a:pt x="0" y="5"/>
                    </a:cubicBezTo>
                    <a:cubicBezTo>
                      <a:pt x="0" y="6"/>
                      <a:pt x="4" y="1"/>
                      <a:pt x="5" y="1"/>
                    </a:cubicBezTo>
                    <a:cubicBezTo>
                      <a:pt x="7" y="0"/>
                      <a:pt x="8" y="8"/>
                      <a:pt x="8" y="8"/>
                    </a:cubicBezTo>
                    <a:lnTo>
                      <a:pt x="7"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313">
                <a:extLst>
                  <a:ext uri="{FF2B5EF4-FFF2-40B4-BE49-F238E27FC236}">
                    <a16:creationId xmlns:a16="http://schemas.microsoft.com/office/drawing/2014/main" id="{14B384A9-60C6-48A6-997C-A1E2689719F0}"/>
                  </a:ext>
                </a:extLst>
              </p:cNvPr>
              <p:cNvSpPr>
                <a:spLocks/>
              </p:cNvSpPr>
              <p:nvPr/>
            </p:nvSpPr>
            <p:spPr bwMode="auto">
              <a:xfrm>
                <a:off x="8347970" y="2080711"/>
                <a:ext cx="137273" cy="138850"/>
              </a:xfrm>
              <a:custGeom>
                <a:avLst/>
                <a:gdLst>
                  <a:gd name="T0" fmla="*/ 36 w 44"/>
                  <a:gd name="T1" fmla="*/ 45 h 45"/>
                  <a:gd name="T2" fmla="*/ 43 w 44"/>
                  <a:gd name="T3" fmla="*/ 40 h 45"/>
                  <a:gd name="T4" fmla="*/ 32 w 44"/>
                  <a:gd name="T5" fmla="*/ 16 h 45"/>
                  <a:gd name="T6" fmla="*/ 6 w 44"/>
                  <a:gd name="T7" fmla="*/ 1 h 45"/>
                  <a:gd name="T8" fmla="*/ 0 w 44"/>
                  <a:gd name="T9" fmla="*/ 7 h 45"/>
                  <a:gd name="T10" fmla="*/ 0 w 44"/>
                  <a:gd name="T11" fmla="*/ 9 h 45"/>
                  <a:gd name="T12" fmla="*/ 25 w 44"/>
                  <a:gd name="T13" fmla="*/ 21 h 45"/>
                  <a:gd name="T14" fmla="*/ 36 w 4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5">
                    <a:moveTo>
                      <a:pt x="36" y="45"/>
                    </a:moveTo>
                    <a:cubicBezTo>
                      <a:pt x="36" y="45"/>
                      <a:pt x="42" y="41"/>
                      <a:pt x="43" y="40"/>
                    </a:cubicBezTo>
                    <a:cubicBezTo>
                      <a:pt x="44" y="39"/>
                      <a:pt x="41" y="27"/>
                      <a:pt x="32" y="16"/>
                    </a:cubicBezTo>
                    <a:cubicBezTo>
                      <a:pt x="25" y="7"/>
                      <a:pt x="15" y="2"/>
                      <a:pt x="6" y="1"/>
                    </a:cubicBezTo>
                    <a:cubicBezTo>
                      <a:pt x="6" y="0"/>
                      <a:pt x="1" y="4"/>
                      <a:pt x="0" y="7"/>
                    </a:cubicBezTo>
                    <a:cubicBezTo>
                      <a:pt x="0" y="7"/>
                      <a:pt x="0" y="9"/>
                      <a:pt x="0" y="9"/>
                    </a:cubicBezTo>
                    <a:cubicBezTo>
                      <a:pt x="0" y="9"/>
                      <a:pt x="16" y="10"/>
                      <a:pt x="25" y="21"/>
                    </a:cubicBezTo>
                    <a:cubicBezTo>
                      <a:pt x="34" y="33"/>
                      <a:pt x="36" y="45"/>
                      <a:pt x="36" y="45"/>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314">
                <a:extLst>
                  <a:ext uri="{FF2B5EF4-FFF2-40B4-BE49-F238E27FC236}">
                    <a16:creationId xmlns:a16="http://schemas.microsoft.com/office/drawing/2014/main" id="{6458616B-8D65-4177-9684-662449311FE4}"/>
                  </a:ext>
                </a:extLst>
              </p:cNvPr>
              <p:cNvSpPr>
                <a:spLocks/>
              </p:cNvSpPr>
              <p:nvPr/>
            </p:nvSpPr>
            <p:spPr bwMode="auto">
              <a:xfrm>
                <a:off x="8463153" y="2199049"/>
                <a:ext cx="12623" cy="7890"/>
              </a:xfrm>
              <a:custGeom>
                <a:avLst/>
                <a:gdLst>
                  <a:gd name="T0" fmla="*/ 3 w 4"/>
                  <a:gd name="T1" fmla="*/ 0 h 3"/>
                  <a:gd name="T2" fmla="*/ 4 w 4"/>
                  <a:gd name="T3" fmla="*/ 1 h 3"/>
                  <a:gd name="T4" fmla="*/ 2 w 4"/>
                  <a:gd name="T5" fmla="*/ 3 h 3"/>
                  <a:gd name="T6" fmla="*/ 0 w 4"/>
                  <a:gd name="T7" fmla="*/ 2 h 3"/>
                  <a:gd name="T8" fmla="*/ 1 w 4"/>
                  <a:gd name="T9" fmla="*/ 0 h 3"/>
                  <a:gd name="T10" fmla="*/ 1 w 4"/>
                  <a:gd name="T11" fmla="*/ 1 h 3"/>
                  <a:gd name="T12" fmla="*/ 0 w 4"/>
                  <a:gd name="T13" fmla="*/ 2 h 3"/>
                  <a:gd name="T14" fmla="*/ 2 w 4"/>
                  <a:gd name="T15" fmla="*/ 2 h 3"/>
                  <a:gd name="T16" fmla="*/ 3 w 4"/>
                  <a:gd name="T17" fmla="*/ 1 h 3"/>
                  <a:gd name="T18" fmla="*/ 3 w 4"/>
                  <a:gd name="T19" fmla="*/ 0 h 3"/>
                  <a:gd name="T20" fmla="*/ 2 w 4"/>
                  <a:gd name="T21" fmla="*/ 1 h 3"/>
                  <a:gd name="T22" fmla="*/ 2 w 4"/>
                  <a:gd name="T23" fmla="*/ 1 h 3"/>
                  <a:gd name="T24" fmla="*/ 2 w 4"/>
                  <a:gd name="T25" fmla="*/ 1 h 3"/>
                  <a:gd name="T26" fmla="*/ 1 w 4"/>
                  <a:gd name="T27" fmla="*/ 0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cubicBezTo>
                      <a:pt x="3" y="0"/>
                      <a:pt x="4" y="0"/>
                      <a:pt x="4" y="1"/>
                    </a:cubicBezTo>
                    <a:cubicBezTo>
                      <a:pt x="4" y="2"/>
                      <a:pt x="3" y="3"/>
                      <a:pt x="2" y="3"/>
                    </a:cubicBezTo>
                    <a:cubicBezTo>
                      <a:pt x="1" y="3"/>
                      <a:pt x="0" y="3"/>
                      <a:pt x="0" y="2"/>
                    </a:cubicBezTo>
                    <a:cubicBezTo>
                      <a:pt x="0" y="1"/>
                      <a:pt x="0" y="0"/>
                      <a:pt x="1" y="0"/>
                    </a:cubicBezTo>
                    <a:cubicBezTo>
                      <a:pt x="1" y="1"/>
                      <a:pt x="1" y="1"/>
                      <a:pt x="1" y="1"/>
                    </a:cubicBezTo>
                    <a:cubicBezTo>
                      <a:pt x="1" y="1"/>
                      <a:pt x="0" y="1"/>
                      <a:pt x="0" y="2"/>
                    </a:cubicBezTo>
                    <a:cubicBezTo>
                      <a:pt x="1" y="2"/>
                      <a:pt x="1" y="2"/>
                      <a:pt x="2" y="2"/>
                    </a:cubicBezTo>
                    <a:cubicBezTo>
                      <a:pt x="3" y="2"/>
                      <a:pt x="3" y="2"/>
                      <a:pt x="3" y="1"/>
                    </a:cubicBezTo>
                    <a:cubicBezTo>
                      <a:pt x="3" y="1"/>
                      <a:pt x="3" y="0"/>
                      <a:pt x="3" y="0"/>
                    </a:cubicBezTo>
                    <a:cubicBezTo>
                      <a:pt x="2" y="1"/>
                      <a:pt x="2" y="1"/>
                      <a:pt x="2" y="1"/>
                    </a:cubicBezTo>
                    <a:cubicBezTo>
                      <a:pt x="2" y="1"/>
                      <a:pt x="2" y="1"/>
                      <a:pt x="2" y="1"/>
                    </a:cubicBezTo>
                    <a:cubicBezTo>
                      <a:pt x="2" y="1"/>
                      <a:pt x="2" y="1"/>
                      <a:pt x="2" y="1"/>
                    </a:cubicBezTo>
                    <a:cubicBezTo>
                      <a:pt x="1" y="0"/>
                      <a:pt x="1" y="0"/>
                      <a:pt x="1" y="0"/>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315">
                <a:extLst>
                  <a:ext uri="{FF2B5EF4-FFF2-40B4-BE49-F238E27FC236}">
                    <a16:creationId xmlns:a16="http://schemas.microsoft.com/office/drawing/2014/main" id="{B7558285-209E-4CDA-9AE3-BE3DB867736E}"/>
                  </a:ext>
                </a:extLst>
              </p:cNvPr>
              <p:cNvSpPr>
                <a:spLocks noEditPoints="1"/>
              </p:cNvSpPr>
              <p:nvPr/>
            </p:nvSpPr>
            <p:spPr bwMode="auto">
              <a:xfrm>
                <a:off x="8459997" y="2186427"/>
                <a:ext cx="12623" cy="12623"/>
              </a:xfrm>
              <a:custGeom>
                <a:avLst/>
                <a:gdLst>
                  <a:gd name="T0" fmla="*/ 2 w 4"/>
                  <a:gd name="T1" fmla="*/ 3 h 4"/>
                  <a:gd name="T2" fmla="*/ 0 w 4"/>
                  <a:gd name="T3" fmla="*/ 3 h 4"/>
                  <a:gd name="T4" fmla="*/ 1 w 4"/>
                  <a:gd name="T5" fmla="*/ 1 h 4"/>
                  <a:gd name="T6" fmla="*/ 4 w 4"/>
                  <a:gd name="T7" fmla="*/ 1 h 4"/>
                  <a:gd name="T8" fmla="*/ 2 w 4"/>
                  <a:gd name="T9" fmla="*/ 3 h 4"/>
                  <a:gd name="T10" fmla="*/ 3 w 4"/>
                  <a:gd name="T11" fmla="*/ 1 h 4"/>
                  <a:gd name="T12" fmla="*/ 2 w 4"/>
                  <a:gd name="T13" fmla="*/ 1 h 4"/>
                  <a:gd name="T14" fmla="*/ 1 w 4"/>
                  <a:gd name="T15" fmla="*/ 2 h 4"/>
                  <a:gd name="T16" fmla="*/ 2 w 4"/>
                  <a:gd name="T17" fmla="*/ 3 h 4"/>
                  <a:gd name="T18" fmla="*/ 3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3"/>
                    </a:moveTo>
                    <a:cubicBezTo>
                      <a:pt x="1" y="4"/>
                      <a:pt x="1" y="4"/>
                      <a:pt x="0" y="3"/>
                    </a:cubicBezTo>
                    <a:cubicBezTo>
                      <a:pt x="0" y="2"/>
                      <a:pt x="0" y="1"/>
                      <a:pt x="1" y="1"/>
                    </a:cubicBezTo>
                    <a:cubicBezTo>
                      <a:pt x="3" y="0"/>
                      <a:pt x="3" y="0"/>
                      <a:pt x="4" y="1"/>
                    </a:cubicBezTo>
                    <a:cubicBezTo>
                      <a:pt x="4" y="2"/>
                      <a:pt x="4" y="3"/>
                      <a:pt x="2" y="3"/>
                    </a:cubicBezTo>
                    <a:close/>
                    <a:moveTo>
                      <a:pt x="3" y="1"/>
                    </a:moveTo>
                    <a:cubicBezTo>
                      <a:pt x="3" y="1"/>
                      <a:pt x="3" y="1"/>
                      <a:pt x="2" y="1"/>
                    </a:cubicBezTo>
                    <a:cubicBezTo>
                      <a:pt x="1" y="1"/>
                      <a:pt x="0" y="2"/>
                      <a:pt x="1" y="2"/>
                    </a:cubicBezTo>
                    <a:cubicBezTo>
                      <a:pt x="1" y="3"/>
                      <a:pt x="1" y="3"/>
                      <a:pt x="2"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316">
                <a:extLst>
                  <a:ext uri="{FF2B5EF4-FFF2-40B4-BE49-F238E27FC236}">
                    <a16:creationId xmlns:a16="http://schemas.microsoft.com/office/drawing/2014/main" id="{1E3C6D50-21E6-4CCB-AB50-6D499478B2AD}"/>
                  </a:ext>
                </a:extLst>
              </p:cNvPr>
              <p:cNvSpPr>
                <a:spLocks noEditPoints="1"/>
              </p:cNvSpPr>
              <p:nvPr/>
            </p:nvSpPr>
            <p:spPr bwMode="auto">
              <a:xfrm>
                <a:off x="8456842" y="2176960"/>
                <a:ext cx="12623" cy="12623"/>
              </a:xfrm>
              <a:custGeom>
                <a:avLst/>
                <a:gdLst>
                  <a:gd name="T0" fmla="*/ 1 w 4"/>
                  <a:gd name="T1" fmla="*/ 4 h 4"/>
                  <a:gd name="T2" fmla="*/ 0 w 4"/>
                  <a:gd name="T3" fmla="*/ 3 h 4"/>
                  <a:gd name="T4" fmla="*/ 1 w 4"/>
                  <a:gd name="T5" fmla="*/ 1 h 4"/>
                  <a:gd name="T6" fmla="*/ 4 w 4"/>
                  <a:gd name="T7" fmla="*/ 1 h 4"/>
                  <a:gd name="T8" fmla="*/ 4 w 4"/>
                  <a:gd name="T9" fmla="*/ 2 h 4"/>
                  <a:gd name="T10" fmla="*/ 1 w 4"/>
                  <a:gd name="T11" fmla="*/ 4 h 4"/>
                  <a:gd name="T12" fmla="*/ 3 w 4"/>
                  <a:gd name="T13" fmla="*/ 2 h 4"/>
                  <a:gd name="T14" fmla="*/ 3 w 4"/>
                  <a:gd name="T15" fmla="*/ 1 h 4"/>
                  <a:gd name="T16" fmla="*/ 1 w 4"/>
                  <a:gd name="T17" fmla="*/ 1 h 4"/>
                  <a:gd name="T18" fmla="*/ 1 w 4"/>
                  <a:gd name="T19" fmla="*/ 3 h 4"/>
                  <a:gd name="T20" fmla="*/ 1 w 4"/>
                  <a:gd name="T21" fmla="*/ 3 h 4"/>
                  <a:gd name="T22" fmla="*/ 3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4"/>
                    </a:moveTo>
                    <a:cubicBezTo>
                      <a:pt x="0" y="3"/>
                      <a:pt x="0" y="3"/>
                      <a:pt x="0" y="3"/>
                    </a:cubicBezTo>
                    <a:cubicBezTo>
                      <a:pt x="0" y="2"/>
                      <a:pt x="0" y="1"/>
                      <a:pt x="1" y="1"/>
                    </a:cubicBezTo>
                    <a:cubicBezTo>
                      <a:pt x="3" y="0"/>
                      <a:pt x="3" y="1"/>
                      <a:pt x="4" y="1"/>
                    </a:cubicBezTo>
                    <a:cubicBezTo>
                      <a:pt x="4" y="2"/>
                      <a:pt x="4" y="2"/>
                      <a:pt x="4" y="2"/>
                    </a:cubicBezTo>
                    <a:lnTo>
                      <a:pt x="1" y="4"/>
                    </a:lnTo>
                    <a:close/>
                    <a:moveTo>
                      <a:pt x="3" y="2"/>
                    </a:moveTo>
                    <a:cubicBezTo>
                      <a:pt x="3" y="1"/>
                      <a:pt x="3" y="1"/>
                      <a:pt x="3" y="1"/>
                    </a:cubicBezTo>
                    <a:cubicBezTo>
                      <a:pt x="3" y="1"/>
                      <a:pt x="2" y="1"/>
                      <a:pt x="1" y="1"/>
                    </a:cubicBezTo>
                    <a:cubicBezTo>
                      <a:pt x="1" y="2"/>
                      <a:pt x="0" y="2"/>
                      <a:pt x="1" y="3"/>
                    </a:cubicBezTo>
                    <a:cubicBezTo>
                      <a:pt x="1" y="3"/>
                      <a:pt x="1" y="3"/>
                      <a:pt x="1" y="3"/>
                    </a:cubicBezTo>
                    <a:lnTo>
                      <a:pt x="3"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317">
                <a:extLst>
                  <a:ext uri="{FF2B5EF4-FFF2-40B4-BE49-F238E27FC236}">
                    <a16:creationId xmlns:a16="http://schemas.microsoft.com/office/drawing/2014/main" id="{C4E3254B-26D3-4910-B8E6-D4279D46B2B7}"/>
                  </a:ext>
                </a:extLst>
              </p:cNvPr>
              <p:cNvSpPr>
                <a:spLocks noEditPoints="1"/>
              </p:cNvSpPr>
              <p:nvPr/>
            </p:nvSpPr>
            <p:spPr bwMode="auto">
              <a:xfrm>
                <a:off x="8450530" y="2161181"/>
                <a:ext cx="12623" cy="12623"/>
              </a:xfrm>
              <a:custGeom>
                <a:avLst/>
                <a:gdLst>
                  <a:gd name="T0" fmla="*/ 1 w 4"/>
                  <a:gd name="T1" fmla="*/ 4 h 4"/>
                  <a:gd name="T2" fmla="*/ 0 w 4"/>
                  <a:gd name="T3" fmla="*/ 3 h 4"/>
                  <a:gd name="T4" fmla="*/ 0 w 4"/>
                  <a:gd name="T5" fmla="*/ 2 h 4"/>
                  <a:gd name="T6" fmla="*/ 1 w 4"/>
                  <a:gd name="T7" fmla="*/ 2 h 4"/>
                  <a:gd name="T8" fmla="*/ 1 w 4"/>
                  <a:gd name="T9" fmla="*/ 2 h 4"/>
                  <a:gd name="T10" fmla="*/ 2 w 4"/>
                  <a:gd name="T11" fmla="*/ 1 h 4"/>
                  <a:gd name="T12" fmla="*/ 3 w 4"/>
                  <a:gd name="T13" fmla="*/ 2 h 4"/>
                  <a:gd name="T14" fmla="*/ 4 w 4"/>
                  <a:gd name="T15" fmla="*/ 3 h 4"/>
                  <a:gd name="T16" fmla="*/ 1 w 4"/>
                  <a:gd name="T17" fmla="*/ 4 h 4"/>
                  <a:gd name="T18" fmla="*/ 3 w 4"/>
                  <a:gd name="T19" fmla="*/ 2 h 4"/>
                  <a:gd name="T20" fmla="*/ 3 w 4"/>
                  <a:gd name="T21" fmla="*/ 2 h 4"/>
                  <a:gd name="T22" fmla="*/ 2 w 4"/>
                  <a:gd name="T23" fmla="*/ 2 h 4"/>
                  <a:gd name="T24" fmla="*/ 2 w 4"/>
                  <a:gd name="T25" fmla="*/ 3 h 4"/>
                  <a:gd name="T26" fmla="*/ 2 w 4"/>
                  <a:gd name="T27" fmla="*/ 3 h 4"/>
                  <a:gd name="T28" fmla="*/ 3 w 4"/>
                  <a:gd name="T29" fmla="*/ 2 h 4"/>
                  <a:gd name="T30" fmla="*/ 2 w 4"/>
                  <a:gd name="T31" fmla="*/ 3 h 4"/>
                  <a:gd name="T32" fmla="*/ 2 w 4"/>
                  <a:gd name="T33" fmla="*/ 3 h 4"/>
                  <a:gd name="T34" fmla="*/ 1 w 4"/>
                  <a:gd name="T35" fmla="*/ 2 h 4"/>
                  <a:gd name="T36" fmla="*/ 1 w 4"/>
                  <a:gd name="T37" fmla="*/ 3 h 4"/>
                  <a:gd name="T38" fmla="*/ 1 w 4"/>
                  <a:gd name="T39" fmla="*/ 3 h 4"/>
                  <a:gd name="T40" fmla="*/ 2 w 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1" y="4"/>
                    </a:moveTo>
                    <a:cubicBezTo>
                      <a:pt x="0" y="3"/>
                      <a:pt x="0" y="3"/>
                      <a:pt x="0" y="3"/>
                    </a:cubicBezTo>
                    <a:cubicBezTo>
                      <a:pt x="0" y="3"/>
                      <a:pt x="0" y="2"/>
                      <a:pt x="0" y="2"/>
                    </a:cubicBezTo>
                    <a:cubicBezTo>
                      <a:pt x="1" y="2"/>
                      <a:pt x="1" y="2"/>
                      <a:pt x="1" y="2"/>
                    </a:cubicBezTo>
                    <a:cubicBezTo>
                      <a:pt x="1" y="2"/>
                      <a:pt x="1" y="2"/>
                      <a:pt x="1" y="2"/>
                    </a:cubicBezTo>
                    <a:cubicBezTo>
                      <a:pt x="1" y="2"/>
                      <a:pt x="1" y="1"/>
                      <a:pt x="2" y="1"/>
                    </a:cubicBezTo>
                    <a:cubicBezTo>
                      <a:pt x="3" y="0"/>
                      <a:pt x="3" y="1"/>
                      <a:pt x="3" y="2"/>
                    </a:cubicBezTo>
                    <a:cubicBezTo>
                      <a:pt x="4" y="3"/>
                      <a:pt x="4" y="3"/>
                      <a:pt x="4" y="3"/>
                    </a:cubicBezTo>
                    <a:lnTo>
                      <a:pt x="1" y="4"/>
                    </a:lnTo>
                    <a:close/>
                    <a:moveTo>
                      <a:pt x="3" y="2"/>
                    </a:moveTo>
                    <a:cubicBezTo>
                      <a:pt x="3" y="2"/>
                      <a:pt x="3" y="2"/>
                      <a:pt x="3" y="2"/>
                    </a:cubicBezTo>
                    <a:cubicBezTo>
                      <a:pt x="3" y="2"/>
                      <a:pt x="3" y="1"/>
                      <a:pt x="2" y="2"/>
                    </a:cubicBezTo>
                    <a:cubicBezTo>
                      <a:pt x="2" y="2"/>
                      <a:pt x="2" y="2"/>
                      <a:pt x="2" y="3"/>
                    </a:cubicBezTo>
                    <a:cubicBezTo>
                      <a:pt x="2" y="3"/>
                      <a:pt x="2" y="3"/>
                      <a:pt x="2" y="3"/>
                    </a:cubicBezTo>
                    <a:lnTo>
                      <a:pt x="3" y="2"/>
                    </a:lnTo>
                    <a:close/>
                    <a:moveTo>
                      <a:pt x="2" y="3"/>
                    </a:moveTo>
                    <a:cubicBezTo>
                      <a:pt x="2" y="3"/>
                      <a:pt x="2" y="3"/>
                      <a:pt x="2" y="3"/>
                    </a:cubicBezTo>
                    <a:cubicBezTo>
                      <a:pt x="1" y="3"/>
                      <a:pt x="1" y="2"/>
                      <a:pt x="1" y="2"/>
                    </a:cubicBezTo>
                    <a:cubicBezTo>
                      <a:pt x="0" y="3"/>
                      <a:pt x="0" y="3"/>
                      <a:pt x="1" y="3"/>
                    </a:cubicBezTo>
                    <a:cubicBezTo>
                      <a:pt x="1" y="3"/>
                      <a:pt x="1" y="3"/>
                      <a:pt x="1"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318">
                <a:extLst>
                  <a:ext uri="{FF2B5EF4-FFF2-40B4-BE49-F238E27FC236}">
                    <a16:creationId xmlns:a16="http://schemas.microsoft.com/office/drawing/2014/main" id="{95F1DEDD-4762-408B-A4CF-B8726AAC11A6}"/>
                  </a:ext>
                </a:extLst>
              </p:cNvPr>
              <p:cNvSpPr>
                <a:spLocks/>
              </p:cNvSpPr>
              <p:nvPr/>
            </p:nvSpPr>
            <p:spPr bwMode="auto">
              <a:xfrm>
                <a:off x="8444219" y="2154870"/>
                <a:ext cx="12623" cy="12623"/>
              </a:xfrm>
              <a:custGeom>
                <a:avLst/>
                <a:gdLst>
                  <a:gd name="T0" fmla="*/ 2 w 8"/>
                  <a:gd name="T1" fmla="*/ 8 h 8"/>
                  <a:gd name="T2" fmla="*/ 0 w 8"/>
                  <a:gd name="T3" fmla="*/ 4 h 8"/>
                  <a:gd name="T4" fmla="*/ 0 w 8"/>
                  <a:gd name="T5" fmla="*/ 4 h 8"/>
                  <a:gd name="T6" fmla="*/ 2 w 8"/>
                  <a:gd name="T7" fmla="*/ 6 h 8"/>
                  <a:gd name="T8" fmla="*/ 4 w 8"/>
                  <a:gd name="T9" fmla="*/ 4 h 8"/>
                  <a:gd name="T10" fmla="*/ 2 w 8"/>
                  <a:gd name="T11" fmla="*/ 2 h 8"/>
                  <a:gd name="T12" fmla="*/ 4 w 8"/>
                  <a:gd name="T13" fmla="*/ 2 h 8"/>
                  <a:gd name="T14" fmla="*/ 4 w 8"/>
                  <a:gd name="T15" fmla="*/ 4 h 8"/>
                  <a:gd name="T16" fmla="*/ 8 w 8"/>
                  <a:gd name="T17" fmla="*/ 2 h 8"/>
                  <a:gd name="T18" fmla="*/ 6 w 8"/>
                  <a:gd name="T19" fmla="*/ 0 h 8"/>
                  <a:gd name="T20" fmla="*/ 6 w 8"/>
                  <a:gd name="T21" fmla="*/ 0 h 8"/>
                  <a:gd name="T22" fmla="*/ 8 w 8"/>
                  <a:gd name="T23" fmla="*/ 4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0" y="4"/>
                    </a:lnTo>
                    <a:lnTo>
                      <a:pt x="0" y="4"/>
                    </a:lnTo>
                    <a:lnTo>
                      <a:pt x="2" y="6"/>
                    </a:lnTo>
                    <a:lnTo>
                      <a:pt x="4" y="4"/>
                    </a:lnTo>
                    <a:lnTo>
                      <a:pt x="2" y="2"/>
                    </a:lnTo>
                    <a:lnTo>
                      <a:pt x="4" y="2"/>
                    </a:lnTo>
                    <a:lnTo>
                      <a:pt x="4" y="4"/>
                    </a:lnTo>
                    <a:lnTo>
                      <a:pt x="8" y="2"/>
                    </a:lnTo>
                    <a:lnTo>
                      <a:pt x="6" y="0"/>
                    </a:lnTo>
                    <a:lnTo>
                      <a:pt x="6" y="0"/>
                    </a:lnTo>
                    <a:lnTo>
                      <a:pt x="8" y="4"/>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319">
                <a:extLst>
                  <a:ext uri="{FF2B5EF4-FFF2-40B4-BE49-F238E27FC236}">
                    <a16:creationId xmlns:a16="http://schemas.microsoft.com/office/drawing/2014/main" id="{28D973BB-6799-4AB9-A06B-3FFD330EE0BA}"/>
                  </a:ext>
                </a:extLst>
              </p:cNvPr>
              <p:cNvSpPr>
                <a:spLocks/>
              </p:cNvSpPr>
              <p:nvPr/>
            </p:nvSpPr>
            <p:spPr bwMode="auto">
              <a:xfrm>
                <a:off x="8434752" y="2139091"/>
                <a:ext cx="15778" cy="15778"/>
              </a:xfrm>
              <a:custGeom>
                <a:avLst/>
                <a:gdLst>
                  <a:gd name="T0" fmla="*/ 4 w 10"/>
                  <a:gd name="T1" fmla="*/ 10 h 10"/>
                  <a:gd name="T2" fmla="*/ 2 w 10"/>
                  <a:gd name="T3" fmla="*/ 8 h 10"/>
                  <a:gd name="T4" fmla="*/ 6 w 10"/>
                  <a:gd name="T5" fmla="*/ 4 h 10"/>
                  <a:gd name="T6" fmla="*/ 6 w 10"/>
                  <a:gd name="T7" fmla="*/ 4 h 10"/>
                  <a:gd name="T8" fmla="*/ 0 w 10"/>
                  <a:gd name="T9" fmla="*/ 6 h 10"/>
                  <a:gd name="T10" fmla="*/ 0 w 10"/>
                  <a:gd name="T11" fmla="*/ 4 h 10"/>
                  <a:gd name="T12" fmla="*/ 6 w 10"/>
                  <a:gd name="T13" fmla="*/ 0 h 10"/>
                  <a:gd name="T14" fmla="*/ 6 w 10"/>
                  <a:gd name="T15" fmla="*/ 0 h 10"/>
                  <a:gd name="T16" fmla="*/ 0 w 10"/>
                  <a:gd name="T17" fmla="*/ 4 h 10"/>
                  <a:gd name="T18" fmla="*/ 0 w 10"/>
                  <a:gd name="T19" fmla="*/ 4 h 10"/>
                  <a:gd name="T20" fmla="*/ 8 w 10"/>
                  <a:gd name="T21" fmla="*/ 2 h 10"/>
                  <a:gd name="T22" fmla="*/ 8 w 10"/>
                  <a:gd name="T23" fmla="*/ 4 h 10"/>
                  <a:gd name="T24" fmla="*/ 4 w 10"/>
                  <a:gd name="T25" fmla="*/ 8 h 10"/>
                  <a:gd name="T26" fmla="*/ 4 w 10"/>
                  <a:gd name="T27" fmla="*/ 8 h 10"/>
                  <a:gd name="T28" fmla="*/ 10 w 10"/>
                  <a:gd name="T29" fmla="*/ 4 h 10"/>
                  <a:gd name="T30" fmla="*/ 10 w 10"/>
                  <a:gd name="T31" fmla="*/ 6 h 10"/>
                  <a:gd name="T32" fmla="*/ 4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4" y="10"/>
                    </a:moveTo>
                    <a:lnTo>
                      <a:pt x="2" y="8"/>
                    </a:lnTo>
                    <a:lnTo>
                      <a:pt x="6" y="4"/>
                    </a:lnTo>
                    <a:lnTo>
                      <a:pt x="6" y="4"/>
                    </a:lnTo>
                    <a:lnTo>
                      <a:pt x="0" y="6"/>
                    </a:lnTo>
                    <a:lnTo>
                      <a:pt x="0" y="4"/>
                    </a:lnTo>
                    <a:lnTo>
                      <a:pt x="6" y="0"/>
                    </a:lnTo>
                    <a:lnTo>
                      <a:pt x="6" y="0"/>
                    </a:lnTo>
                    <a:lnTo>
                      <a:pt x="0" y="4"/>
                    </a:lnTo>
                    <a:lnTo>
                      <a:pt x="0" y="4"/>
                    </a:lnTo>
                    <a:lnTo>
                      <a:pt x="8" y="2"/>
                    </a:lnTo>
                    <a:lnTo>
                      <a:pt x="8" y="4"/>
                    </a:lnTo>
                    <a:lnTo>
                      <a:pt x="4" y="8"/>
                    </a:lnTo>
                    <a:lnTo>
                      <a:pt x="4" y="8"/>
                    </a:lnTo>
                    <a:lnTo>
                      <a:pt x="10" y="4"/>
                    </a:lnTo>
                    <a:lnTo>
                      <a:pt x="10" y="6"/>
                    </a:lnTo>
                    <a:lnTo>
                      <a:pt x="4"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320">
                <a:extLst>
                  <a:ext uri="{FF2B5EF4-FFF2-40B4-BE49-F238E27FC236}">
                    <a16:creationId xmlns:a16="http://schemas.microsoft.com/office/drawing/2014/main" id="{835530C7-D375-4146-91E7-1CE143F8CA48}"/>
                  </a:ext>
                </a:extLst>
              </p:cNvPr>
              <p:cNvSpPr>
                <a:spLocks/>
              </p:cNvSpPr>
              <p:nvPr/>
            </p:nvSpPr>
            <p:spPr bwMode="auto">
              <a:xfrm>
                <a:off x="8428441" y="2132780"/>
                <a:ext cx="12623" cy="12623"/>
              </a:xfrm>
              <a:custGeom>
                <a:avLst/>
                <a:gdLst>
                  <a:gd name="T0" fmla="*/ 4 w 8"/>
                  <a:gd name="T1" fmla="*/ 4 h 8"/>
                  <a:gd name="T2" fmla="*/ 4 w 8"/>
                  <a:gd name="T3" fmla="*/ 8 h 8"/>
                  <a:gd name="T4" fmla="*/ 2 w 8"/>
                  <a:gd name="T5" fmla="*/ 6 h 8"/>
                  <a:gd name="T6" fmla="*/ 4 w 8"/>
                  <a:gd name="T7" fmla="*/ 4 h 8"/>
                  <a:gd name="T8" fmla="*/ 0 w 8"/>
                  <a:gd name="T9" fmla="*/ 4 h 8"/>
                  <a:gd name="T10" fmla="*/ 0 w 8"/>
                  <a:gd name="T11" fmla="*/ 4 h 8"/>
                  <a:gd name="T12" fmla="*/ 4 w 8"/>
                  <a:gd name="T13" fmla="*/ 2 h 8"/>
                  <a:gd name="T14" fmla="*/ 6 w 8"/>
                  <a:gd name="T15" fmla="*/ 0 h 8"/>
                  <a:gd name="T16" fmla="*/ 8 w 8"/>
                  <a:gd name="T17" fmla="*/ 2 h 8"/>
                  <a:gd name="T18" fmla="*/ 4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4"/>
                    </a:moveTo>
                    <a:lnTo>
                      <a:pt x="4" y="8"/>
                    </a:lnTo>
                    <a:lnTo>
                      <a:pt x="2" y="6"/>
                    </a:lnTo>
                    <a:lnTo>
                      <a:pt x="4" y="4"/>
                    </a:lnTo>
                    <a:lnTo>
                      <a:pt x="0" y="4"/>
                    </a:lnTo>
                    <a:lnTo>
                      <a:pt x="0" y="4"/>
                    </a:lnTo>
                    <a:lnTo>
                      <a:pt x="4" y="2"/>
                    </a:lnTo>
                    <a:lnTo>
                      <a:pt x="6" y="0"/>
                    </a:lnTo>
                    <a:lnTo>
                      <a:pt x="8" y="2"/>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321">
                <a:extLst>
                  <a:ext uri="{FF2B5EF4-FFF2-40B4-BE49-F238E27FC236}">
                    <a16:creationId xmlns:a16="http://schemas.microsoft.com/office/drawing/2014/main" id="{94E83086-74CA-41EB-9B5F-CCE8F580DEF9}"/>
                  </a:ext>
                </a:extLst>
              </p:cNvPr>
              <p:cNvSpPr>
                <a:spLocks/>
              </p:cNvSpPr>
              <p:nvPr/>
            </p:nvSpPr>
            <p:spPr bwMode="auto">
              <a:xfrm>
                <a:off x="8420551" y="2120157"/>
                <a:ext cx="11045" cy="12623"/>
              </a:xfrm>
              <a:custGeom>
                <a:avLst/>
                <a:gdLst>
                  <a:gd name="T0" fmla="*/ 0 w 4"/>
                  <a:gd name="T1" fmla="*/ 3 h 4"/>
                  <a:gd name="T2" fmla="*/ 1 w 4"/>
                  <a:gd name="T3" fmla="*/ 3 h 4"/>
                  <a:gd name="T4" fmla="*/ 1 w 4"/>
                  <a:gd name="T5" fmla="*/ 3 h 4"/>
                  <a:gd name="T6" fmla="*/ 1 w 4"/>
                  <a:gd name="T7" fmla="*/ 1 h 4"/>
                  <a:gd name="T8" fmla="*/ 3 w 4"/>
                  <a:gd name="T9" fmla="*/ 1 h 4"/>
                  <a:gd name="T10" fmla="*/ 4 w 4"/>
                  <a:gd name="T11" fmla="*/ 2 h 4"/>
                  <a:gd name="T12" fmla="*/ 3 w 4"/>
                  <a:gd name="T13" fmla="*/ 2 h 4"/>
                  <a:gd name="T14" fmla="*/ 3 w 4"/>
                  <a:gd name="T15" fmla="*/ 1 h 4"/>
                  <a:gd name="T16" fmla="*/ 2 w 4"/>
                  <a:gd name="T17" fmla="*/ 1 h 4"/>
                  <a:gd name="T18" fmla="*/ 2 w 4"/>
                  <a:gd name="T19" fmla="*/ 4 h 4"/>
                  <a:gd name="T20" fmla="*/ 1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0" y="3"/>
                      <a:pt x="1" y="3"/>
                      <a:pt x="1" y="3"/>
                    </a:cubicBezTo>
                    <a:cubicBezTo>
                      <a:pt x="1" y="4"/>
                      <a:pt x="1" y="4"/>
                      <a:pt x="1" y="3"/>
                    </a:cubicBezTo>
                    <a:cubicBezTo>
                      <a:pt x="2" y="3"/>
                      <a:pt x="1" y="2"/>
                      <a:pt x="1" y="1"/>
                    </a:cubicBezTo>
                    <a:cubicBezTo>
                      <a:pt x="2" y="0"/>
                      <a:pt x="3" y="0"/>
                      <a:pt x="3" y="1"/>
                    </a:cubicBezTo>
                    <a:cubicBezTo>
                      <a:pt x="4" y="1"/>
                      <a:pt x="4" y="2"/>
                      <a:pt x="4" y="2"/>
                    </a:cubicBezTo>
                    <a:cubicBezTo>
                      <a:pt x="3" y="2"/>
                      <a:pt x="3" y="2"/>
                      <a:pt x="3" y="2"/>
                    </a:cubicBezTo>
                    <a:cubicBezTo>
                      <a:pt x="3" y="2"/>
                      <a:pt x="3" y="2"/>
                      <a:pt x="3" y="1"/>
                    </a:cubicBezTo>
                    <a:cubicBezTo>
                      <a:pt x="3" y="1"/>
                      <a:pt x="2" y="1"/>
                      <a:pt x="2" y="1"/>
                    </a:cubicBezTo>
                    <a:cubicBezTo>
                      <a:pt x="2" y="2"/>
                      <a:pt x="3" y="3"/>
                      <a:pt x="2" y="4"/>
                    </a:cubicBezTo>
                    <a:cubicBezTo>
                      <a:pt x="2" y="4"/>
                      <a:pt x="1" y="4"/>
                      <a:pt x="1" y="4"/>
                    </a:cubicBezTo>
                    <a:cubicBezTo>
                      <a:pt x="0" y="3"/>
                      <a:pt x="0" y="3"/>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322">
                <a:extLst>
                  <a:ext uri="{FF2B5EF4-FFF2-40B4-BE49-F238E27FC236}">
                    <a16:creationId xmlns:a16="http://schemas.microsoft.com/office/drawing/2014/main" id="{8DF12998-5065-4AAC-8F19-9BB8DB31CDCF}"/>
                  </a:ext>
                </a:extLst>
              </p:cNvPr>
              <p:cNvSpPr>
                <a:spLocks/>
              </p:cNvSpPr>
              <p:nvPr/>
            </p:nvSpPr>
            <p:spPr bwMode="auto">
              <a:xfrm>
                <a:off x="8414239" y="2117002"/>
                <a:ext cx="9467" cy="12623"/>
              </a:xfrm>
              <a:custGeom>
                <a:avLst/>
                <a:gdLst>
                  <a:gd name="T0" fmla="*/ 2 w 6"/>
                  <a:gd name="T1" fmla="*/ 6 h 8"/>
                  <a:gd name="T2" fmla="*/ 4 w 6"/>
                  <a:gd name="T3" fmla="*/ 6 h 8"/>
                  <a:gd name="T4" fmla="*/ 4 w 6"/>
                  <a:gd name="T5" fmla="*/ 8 h 8"/>
                  <a:gd name="T6" fmla="*/ 0 w 6"/>
                  <a:gd name="T7" fmla="*/ 4 h 8"/>
                  <a:gd name="T8" fmla="*/ 0 w 6"/>
                  <a:gd name="T9" fmla="*/ 4 h 8"/>
                  <a:gd name="T10" fmla="*/ 2 w 6"/>
                  <a:gd name="T11" fmla="*/ 4 h 8"/>
                  <a:gd name="T12" fmla="*/ 6 w 6"/>
                  <a:gd name="T13" fmla="*/ 0 h 8"/>
                  <a:gd name="T14" fmla="*/ 6 w 6"/>
                  <a:gd name="T15" fmla="*/ 0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6"/>
                    </a:lnTo>
                    <a:lnTo>
                      <a:pt x="4" y="8"/>
                    </a:lnTo>
                    <a:lnTo>
                      <a:pt x="0" y="4"/>
                    </a:lnTo>
                    <a:lnTo>
                      <a:pt x="0" y="4"/>
                    </a:lnTo>
                    <a:lnTo>
                      <a:pt x="2" y="4"/>
                    </a:lnTo>
                    <a:lnTo>
                      <a:pt x="6" y="0"/>
                    </a:lnTo>
                    <a:lnTo>
                      <a:pt x="6" y="0"/>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323">
                <a:extLst>
                  <a:ext uri="{FF2B5EF4-FFF2-40B4-BE49-F238E27FC236}">
                    <a16:creationId xmlns:a16="http://schemas.microsoft.com/office/drawing/2014/main" id="{5B45CFFA-4783-43C9-A7C3-1E40E9DD5C68}"/>
                  </a:ext>
                </a:extLst>
              </p:cNvPr>
              <p:cNvSpPr>
                <a:spLocks noEditPoints="1"/>
              </p:cNvSpPr>
              <p:nvPr/>
            </p:nvSpPr>
            <p:spPr bwMode="auto">
              <a:xfrm>
                <a:off x="8407928" y="2110690"/>
                <a:ext cx="12623" cy="12623"/>
              </a:xfrm>
              <a:custGeom>
                <a:avLst/>
                <a:gdLst>
                  <a:gd name="T0" fmla="*/ 1 w 4"/>
                  <a:gd name="T1" fmla="*/ 4 h 4"/>
                  <a:gd name="T2" fmla="*/ 1 w 4"/>
                  <a:gd name="T3" fmla="*/ 3 h 4"/>
                  <a:gd name="T4" fmla="*/ 0 w 4"/>
                  <a:gd name="T5" fmla="*/ 2 h 4"/>
                  <a:gd name="T6" fmla="*/ 1 w 4"/>
                  <a:gd name="T7" fmla="*/ 2 h 4"/>
                  <a:gd name="T8" fmla="*/ 1 w 4"/>
                  <a:gd name="T9" fmla="*/ 2 h 4"/>
                  <a:gd name="T10" fmla="*/ 1 w 4"/>
                  <a:gd name="T11" fmla="*/ 0 h 4"/>
                  <a:gd name="T12" fmla="*/ 2 w 4"/>
                  <a:gd name="T13" fmla="*/ 0 h 4"/>
                  <a:gd name="T14" fmla="*/ 2 w 4"/>
                  <a:gd name="T15" fmla="*/ 0 h 4"/>
                  <a:gd name="T16" fmla="*/ 2 w 4"/>
                  <a:gd name="T17" fmla="*/ 1 h 4"/>
                  <a:gd name="T18" fmla="*/ 2 w 4"/>
                  <a:gd name="T19" fmla="*/ 2 h 4"/>
                  <a:gd name="T20" fmla="*/ 2 w 4"/>
                  <a:gd name="T21" fmla="*/ 2 h 4"/>
                  <a:gd name="T22" fmla="*/ 3 w 4"/>
                  <a:gd name="T23" fmla="*/ 1 h 4"/>
                  <a:gd name="T24" fmla="*/ 4 w 4"/>
                  <a:gd name="T25" fmla="*/ 1 h 4"/>
                  <a:gd name="T26" fmla="*/ 1 w 4"/>
                  <a:gd name="T27" fmla="*/ 4 h 4"/>
                  <a:gd name="T28" fmla="*/ 2 w 4"/>
                  <a:gd name="T29" fmla="*/ 2 h 4"/>
                  <a:gd name="T30" fmla="*/ 2 w 4"/>
                  <a:gd name="T31" fmla="*/ 2 h 4"/>
                  <a:gd name="T32" fmla="*/ 1 w 4"/>
                  <a:gd name="T33" fmla="*/ 2 h 4"/>
                  <a:gd name="T34" fmla="*/ 1 w 4"/>
                  <a:gd name="T35" fmla="*/ 3 h 4"/>
                  <a:gd name="T36" fmla="*/ 1 w 4"/>
                  <a:gd name="T37" fmla="*/ 3 h 4"/>
                  <a:gd name="T38" fmla="*/ 2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1" y="4"/>
                    </a:moveTo>
                    <a:cubicBezTo>
                      <a:pt x="1" y="3"/>
                      <a:pt x="1" y="3"/>
                      <a:pt x="1" y="3"/>
                    </a:cubicBezTo>
                    <a:cubicBezTo>
                      <a:pt x="0" y="3"/>
                      <a:pt x="0" y="2"/>
                      <a:pt x="0" y="2"/>
                    </a:cubicBezTo>
                    <a:cubicBezTo>
                      <a:pt x="0" y="1"/>
                      <a:pt x="1" y="1"/>
                      <a:pt x="1" y="2"/>
                    </a:cubicBezTo>
                    <a:cubicBezTo>
                      <a:pt x="1" y="2"/>
                      <a:pt x="1" y="2"/>
                      <a:pt x="1" y="2"/>
                    </a:cubicBezTo>
                    <a:cubicBezTo>
                      <a:pt x="1" y="1"/>
                      <a:pt x="1" y="1"/>
                      <a:pt x="1" y="0"/>
                    </a:cubicBezTo>
                    <a:cubicBezTo>
                      <a:pt x="2" y="0"/>
                      <a:pt x="2" y="0"/>
                      <a:pt x="2" y="0"/>
                    </a:cubicBezTo>
                    <a:cubicBezTo>
                      <a:pt x="2" y="0"/>
                      <a:pt x="2" y="0"/>
                      <a:pt x="2" y="0"/>
                    </a:cubicBezTo>
                    <a:cubicBezTo>
                      <a:pt x="2" y="1"/>
                      <a:pt x="2" y="1"/>
                      <a:pt x="2" y="1"/>
                    </a:cubicBezTo>
                    <a:cubicBezTo>
                      <a:pt x="2" y="1"/>
                      <a:pt x="2" y="1"/>
                      <a:pt x="2" y="2"/>
                    </a:cubicBezTo>
                    <a:cubicBezTo>
                      <a:pt x="2" y="2"/>
                      <a:pt x="2" y="2"/>
                      <a:pt x="2" y="2"/>
                    </a:cubicBezTo>
                    <a:cubicBezTo>
                      <a:pt x="3" y="1"/>
                      <a:pt x="3" y="1"/>
                      <a:pt x="3" y="1"/>
                    </a:cubicBezTo>
                    <a:cubicBezTo>
                      <a:pt x="4" y="1"/>
                      <a:pt x="4" y="1"/>
                      <a:pt x="4" y="1"/>
                    </a:cubicBezTo>
                    <a:lnTo>
                      <a:pt x="1" y="4"/>
                    </a:lnTo>
                    <a:close/>
                    <a:moveTo>
                      <a:pt x="2" y="2"/>
                    </a:moveTo>
                    <a:cubicBezTo>
                      <a:pt x="2" y="2"/>
                      <a:pt x="2" y="2"/>
                      <a:pt x="2" y="2"/>
                    </a:cubicBezTo>
                    <a:cubicBezTo>
                      <a:pt x="1" y="2"/>
                      <a:pt x="1" y="2"/>
                      <a:pt x="1" y="2"/>
                    </a:cubicBezTo>
                    <a:cubicBezTo>
                      <a:pt x="0" y="3"/>
                      <a:pt x="1" y="3"/>
                      <a:pt x="1" y="3"/>
                    </a:cubicBezTo>
                    <a:cubicBezTo>
                      <a:pt x="1" y="3"/>
                      <a:pt x="1" y="3"/>
                      <a:pt x="1" y="3"/>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324">
                <a:extLst>
                  <a:ext uri="{FF2B5EF4-FFF2-40B4-BE49-F238E27FC236}">
                    <a16:creationId xmlns:a16="http://schemas.microsoft.com/office/drawing/2014/main" id="{299EDEC0-DE5F-427A-BB87-A7F5EAF92E95}"/>
                  </a:ext>
                </a:extLst>
              </p:cNvPr>
              <p:cNvSpPr>
                <a:spLocks/>
              </p:cNvSpPr>
              <p:nvPr/>
            </p:nvSpPr>
            <p:spPr bwMode="auto">
              <a:xfrm>
                <a:off x="8398461" y="2104379"/>
                <a:ext cx="12623" cy="12623"/>
              </a:xfrm>
              <a:custGeom>
                <a:avLst/>
                <a:gdLst>
                  <a:gd name="T0" fmla="*/ 4 w 8"/>
                  <a:gd name="T1" fmla="*/ 8 h 8"/>
                  <a:gd name="T2" fmla="*/ 0 w 8"/>
                  <a:gd name="T3" fmla="*/ 6 h 8"/>
                  <a:gd name="T4" fmla="*/ 2 w 8"/>
                  <a:gd name="T5" fmla="*/ 6 h 8"/>
                  <a:gd name="T6" fmla="*/ 4 w 8"/>
                  <a:gd name="T7" fmla="*/ 6 h 8"/>
                  <a:gd name="T8" fmla="*/ 4 w 8"/>
                  <a:gd name="T9" fmla="*/ 6 h 8"/>
                  <a:gd name="T10" fmla="*/ 2 w 8"/>
                  <a:gd name="T11" fmla="*/ 4 h 8"/>
                  <a:gd name="T12" fmla="*/ 2 w 8"/>
                  <a:gd name="T13" fmla="*/ 2 h 8"/>
                  <a:gd name="T14" fmla="*/ 6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2" y="6"/>
                    </a:lnTo>
                    <a:lnTo>
                      <a:pt x="4" y="6"/>
                    </a:lnTo>
                    <a:lnTo>
                      <a:pt x="4" y="6"/>
                    </a:lnTo>
                    <a:lnTo>
                      <a:pt x="2" y="4"/>
                    </a:lnTo>
                    <a:lnTo>
                      <a:pt x="2" y="2"/>
                    </a:lnTo>
                    <a:lnTo>
                      <a:pt x="6"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325">
                <a:extLst>
                  <a:ext uri="{FF2B5EF4-FFF2-40B4-BE49-F238E27FC236}">
                    <a16:creationId xmlns:a16="http://schemas.microsoft.com/office/drawing/2014/main" id="{F7E9E96A-89B9-44D1-9F15-B6DEAC2DE027}"/>
                  </a:ext>
                </a:extLst>
              </p:cNvPr>
              <p:cNvSpPr>
                <a:spLocks/>
              </p:cNvSpPr>
              <p:nvPr/>
            </p:nvSpPr>
            <p:spPr bwMode="auto">
              <a:xfrm>
                <a:off x="8388994" y="2098067"/>
                <a:ext cx="15778" cy="15778"/>
              </a:xfrm>
              <a:custGeom>
                <a:avLst/>
                <a:gdLst>
                  <a:gd name="T0" fmla="*/ 6 w 10"/>
                  <a:gd name="T1" fmla="*/ 10 h 10"/>
                  <a:gd name="T2" fmla="*/ 4 w 10"/>
                  <a:gd name="T3" fmla="*/ 8 h 10"/>
                  <a:gd name="T4" fmla="*/ 4 w 10"/>
                  <a:gd name="T5" fmla="*/ 2 h 10"/>
                  <a:gd name="T6" fmla="*/ 4 w 10"/>
                  <a:gd name="T7" fmla="*/ 2 h 10"/>
                  <a:gd name="T8" fmla="*/ 2 w 10"/>
                  <a:gd name="T9" fmla="*/ 8 h 10"/>
                  <a:gd name="T10" fmla="*/ 0 w 10"/>
                  <a:gd name="T11" fmla="*/ 6 h 10"/>
                  <a:gd name="T12" fmla="*/ 4 w 10"/>
                  <a:gd name="T13" fmla="*/ 0 h 10"/>
                  <a:gd name="T14" fmla="*/ 6 w 10"/>
                  <a:gd name="T15" fmla="*/ 2 h 10"/>
                  <a:gd name="T16" fmla="*/ 6 w 10"/>
                  <a:gd name="T17" fmla="*/ 8 h 10"/>
                  <a:gd name="T18" fmla="*/ 6 w 10"/>
                  <a:gd name="T19" fmla="*/ 8 h 10"/>
                  <a:gd name="T20" fmla="*/ 8 w 10"/>
                  <a:gd name="T21" fmla="*/ 2 h 10"/>
                  <a:gd name="T22" fmla="*/ 10 w 10"/>
                  <a:gd name="T23" fmla="*/ 4 h 10"/>
                  <a:gd name="T24" fmla="*/ 6 w 10"/>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10"/>
                    </a:moveTo>
                    <a:lnTo>
                      <a:pt x="4" y="8"/>
                    </a:lnTo>
                    <a:lnTo>
                      <a:pt x="4" y="2"/>
                    </a:lnTo>
                    <a:lnTo>
                      <a:pt x="4" y="2"/>
                    </a:lnTo>
                    <a:lnTo>
                      <a:pt x="2" y="8"/>
                    </a:lnTo>
                    <a:lnTo>
                      <a:pt x="0" y="6"/>
                    </a:lnTo>
                    <a:lnTo>
                      <a:pt x="4" y="0"/>
                    </a:lnTo>
                    <a:lnTo>
                      <a:pt x="6" y="2"/>
                    </a:lnTo>
                    <a:lnTo>
                      <a:pt x="6" y="8"/>
                    </a:lnTo>
                    <a:lnTo>
                      <a:pt x="6" y="8"/>
                    </a:lnTo>
                    <a:lnTo>
                      <a:pt x="8" y="2"/>
                    </a:lnTo>
                    <a:lnTo>
                      <a:pt x="10" y="4"/>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326">
                <a:extLst>
                  <a:ext uri="{FF2B5EF4-FFF2-40B4-BE49-F238E27FC236}">
                    <a16:creationId xmlns:a16="http://schemas.microsoft.com/office/drawing/2014/main" id="{28264D79-7D0E-4D83-BDBF-00D0A311A0C3}"/>
                  </a:ext>
                </a:extLst>
              </p:cNvPr>
              <p:cNvSpPr>
                <a:spLocks/>
              </p:cNvSpPr>
              <p:nvPr/>
            </p:nvSpPr>
            <p:spPr bwMode="auto">
              <a:xfrm>
                <a:off x="8382683" y="2094912"/>
                <a:ext cx="9467" cy="12623"/>
              </a:xfrm>
              <a:custGeom>
                <a:avLst/>
                <a:gdLst>
                  <a:gd name="T0" fmla="*/ 1 w 3"/>
                  <a:gd name="T1" fmla="*/ 0 h 4"/>
                  <a:gd name="T2" fmla="*/ 2 w 3"/>
                  <a:gd name="T3" fmla="*/ 0 h 4"/>
                  <a:gd name="T4" fmla="*/ 3 w 3"/>
                  <a:gd name="T5" fmla="*/ 3 h 4"/>
                  <a:gd name="T6" fmla="*/ 1 w 3"/>
                  <a:gd name="T7" fmla="*/ 4 h 4"/>
                  <a:gd name="T8" fmla="*/ 0 w 3"/>
                  <a:gd name="T9" fmla="*/ 2 h 4"/>
                  <a:gd name="T10" fmla="*/ 0 w 3"/>
                  <a:gd name="T11" fmla="*/ 2 h 4"/>
                  <a:gd name="T12" fmla="*/ 1 w 3"/>
                  <a:gd name="T13" fmla="*/ 3 h 4"/>
                  <a:gd name="T14" fmla="*/ 2 w 3"/>
                  <a:gd name="T15" fmla="*/ 2 h 4"/>
                  <a:gd name="T16" fmla="*/ 2 w 3"/>
                  <a:gd name="T17" fmla="*/ 0 h 4"/>
                  <a:gd name="T18" fmla="*/ 1 w 3"/>
                  <a:gd name="T19" fmla="*/ 0 h 4"/>
                  <a:gd name="T20" fmla="*/ 1 w 3"/>
                  <a:gd name="T21" fmla="*/ 2 h 4"/>
                  <a:gd name="T22" fmla="*/ 1 w 3"/>
                  <a:gd name="T23" fmla="*/ 2 h 4"/>
                  <a:gd name="T24" fmla="*/ 1 w 3"/>
                  <a:gd name="T25" fmla="*/ 2 h 4"/>
                  <a:gd name="T26" fmla="*/ 0 w 3"/>
                  <a:gd name="T27" fmla="*/ 2 h 4"/>
                  <a:gd name="T28" fmla="*/ 1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1" y="0"/>
                    </a:moveTo>
                    <a:cubicBezTo>
                      <a:pt x="1" y="0"/>
                      <a:pt x="2" y="0"/>
                      <a:pt x="2" y="0"/>
                    </a:cubicBezTo>
                    <a:cubicBezTo>
                      <a:pt x="3" y="1"/>
                      <a:pt x="3" y="2"/>
                      <a:pt x="3" y="3"/>
                    </a:cubicBezTo>
                    <a:cubicBezTo>
                      <a:pt x="2" y="4"/>
                      <a:pt x="2" y="4"/>
                      <a:pt x="1" y="4"/>
                    </a:cubicBezTo>
                    <a:cubicBezTo>
                      <a:pt x="0" y="3"/>
                      <a:pt x="0" y="3"/>
                      <a:pt x="0" y="2"/>
                    </a:cubicBezTo>
                    <a:cubicBezTo>
                      <a:pt x="0" y="2"/>
                      <a:pt x="0" y="2"/>
                      <a:pt x="0" y="2"/>
                    </a:cubicBezTo>
                    <a:cubicBezTo>
                      <a:pt x="0" y="3"/>
                      <a:pt x="0" y="3"/>
                      <a:pt x="1" y="3"/>
                    </a:cubicBezTo>
                    <a:cubicBezTo>
                      <a:pt x="1" y="4"/>
                      <a:pt x="2" y="3"/>
                      <a:pt x="2" y="2"/>
                    </a:cubicBezTo>
                    <a:cubicBezTo>
                      <a:pt x="2" y="2"/>
                      <a:pt x="2" y="1"/>
                      <a:pt x="2" y="0"/>
                    </a:cubicBezTo>
                    <a:cubicBezTo>
                      <a:pt x="2" y="0"/>
                      <a:pt x="1" y="0"/>
                      <a:pt x="1" y="0"/>
                    </a:cubicBezTo>
                    <a:cubicBezTo>
                      <a:pt x="1" y="2"/>
                      <a:pt x="1" y="2"/>
                      <a:pt x="1" y="2"/>
                    </a:cubicBezTo>
                    <a:cubicBezTo>
                      <a:pt x="1" y="2"/>
                      <a:pt x="1" y="2"/>
                      <a:pt x="1" y="2"/>
                    </a:cubicBezTo>
                    <a:cubicBezTo>
                      <a:pt x="1" y="2"/>
                      <a:pt x="1" y="2"/>
                      <a:pt x="1" y="2"/>
                    </a:cubicBezTo>
                    <a:cubicBezTo>
                      <a:pt x="0" y="2"/>
                      <a:pt x="0" y="2"/>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327">
                <a:extLst>
                  <a:ext uri="{FF2B5EF4-FFF2-40B4-BE49-F238E27FC236}">
                    <a16:creationId xmlns:a16="http://schemas.microsoft.com/office/drawing/2014/main" id="{D56E32D6-C2B5-4291-91F1-AFD7ECB2B1C2}"/>
                  </a:ext>
                </a:extLst>
              </p:cNvPr>
              <p:cNvSpPr>
                <a:spLocks/>
              </p:cNvSpPr>
              <p:nvPr/>
            </p:nvSpPr>
            <p:spPr bwMode="auto">
              <a:xfrm>
                <a:off x="8373215" y="2091756"/>
                <a:ext cx="9467" cy="12623"/>
              </a:xfrm>
              <a:custGeom>
                <a:avLst/>
                <a:gdLst>
                  <a:gd name="T0" fmla="*/ 4 w 6"/>
                  <a:gd name="T1" fmla="*/ 6 h 8"/>
                  <a:gd name="T2" fmla="*/ 4 w 6"/>
                  <a:gd name="T3" fmla="*/ 8 h 8"/>
                  <a:gd name="T4" fmla="*/ 4 w 6"/>
                  <a:gd name="T5" fmla="*/ 8 h 8"/>
                  <a:gd name="T6" fmla="*/ 0 w 6"/>
                  <a:gd name="T7" fmla="*/ 6 h 8"/>
                  <a:gd name="T8" fmla="*/ 0 w 6"/>
                  <a:gd name="T9" fmla="*/ 6 h 8"/>
                  <a:gd name="T10" fmla="*/ 2 w 6"/>
                  <a:gd name="T11" fmla="*/ 6 h 8"/>
                  <a:gd name="T12" fmla="*/ 4 w 6"/>
                  <a:gd name="T13" fmla="*/ 0 h 8"/>
                  <a:gd name="T14" fmla="*/ 6 w 6"/>
                  <a:gd name="T15" fmla="*/ 0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4" y="8"/>
                    </a:lnTo>
                    <a:lnTo>
                      <a:pt x="4" y="8"/>
                    </a:lnTo>
                    <a:lnTo>
                      <a:pt x="0" y="6"/>
                    </a:lnTo>
                    <a:lnTo>
                      <a:pt x="0" y="6"/>
                    </a:lnTo>
                    <a:lnTo>
                      <a:pt x="2" y="6"/>
                    </a:lnTo>
                    <a:lnTo>
                      <a:pt x="4" y="0"/>
                    </a:lnTo>
                    <a:lnTo>
                      <a:pt x="6" y="0"/>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328">
                <a:extLst>
                  <a:ext uri="{FF2B5EF4-FFF2-40B4-BE49-F238E27FC236}">
                    <a16:creationId xmlns:a16="http://schemas.microsoft.com/office/drawing/2014/main" id="{2B3C3472-6F15-4933-B5F1-7752F0626BC2}"/>
                  </a:ext>
                </a:extLst>
              </p:cNvPr>
              <p:cNvSpPr>
                <a:spLocks/>
              </p:cNvSpPr>
              <p:nvPr/>
            </p:nvSpPr>
            <p:spPr bwMode="auto">
              <a:xfrm>
                <a:off x="8363748" y="2090178"/>
                <a:ext cx="12623" cy="11045"/>
              </a:xfrm>
              <a:custGeom>
                <a:avLst/>
                <a:gdLst>
                  <a:gd name="T0" fmla="*/ 6 w 8"/>
                  <a:gd name="T1" fmla="*/ 7 h 7"/>
                  <a:gd name="T2" fmla="*/ 4 w 8"/>
                  <a:gd name="T3" fmla="*/ 7 h 7"/>
                  <a:gd name="T4" fmla="*/ 4 w 8"/>
                  <a:gd name="T5" fmla="*/ 3 h 7"/>
                  <a:gd name="T6" fmla="*/ 2 w 8"/>
                  <a:gd name="T7" fmla="*/ 3 h 7"/>
                  <a:gd name="T8" fmla="*/ 2 w 8"/>
                  <a:gd name="T9" fmla="*/ 7 h 7"/>
                  <a:gd name="T10" fmla="*/ 0 w 8"/>
                  <a:gd name="T11" fmla="*/ 5 h 7"/>
                  <a:gd name="T12" fmla="*/ 2 w 8"/>
                  <a:gd name="T13" fmla="*/ 0 h 7"/>
                  <a:gd name="T14" fmla="*/ 4 w 8"/>
                  <a:gd name="T15" fmla="*/ 0 h 7"/>
                  <a:gd name="T16" fmla="*/ 2 w 8"/>
                  <a:gd name="T17" fmla="*/ 3 h 7"/>
                  <a:gd name="T18" fmla="*/ 4 w 8"/>
                  <a:gd name="T19" fmla="*/ 3 h 7"/>
                  <a:gd name="T20" fmla="*/ 6 w 8"/>
                  <a:gd name="T21" fmla="*/ 0 h 7"/>
                  <a:gd name="T22" fmla="*/ 8 w 8"/>
                  <a:gd name="T23" fmla="*/ 1 h 7"/>
                  <a:gd name="T24" fmla="*/ 6 w 8"/>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7"/>
                    </a:moveTo>
                    <a:lnTo>
                      <a:pt x="4" y="7"/>
                    </a:lnTo>
                    <a:lnTo>
                      <a:pt x="4" y="3"/>
                    </a:lnTo>
                    <a:lnTo>
                      <a:pt x="2" y="3"/>
                    </a:lnTo>
                    <a:lnTo>
                      <a:pt x="2" y="7"/>
                    </a:lnTo>
                    <a:lnTo>
                      <a:pt x="0" y="5"/>
                    </a:lnTo>
                    <a:lnTo>
                      <a:pt x="2" y="0"/>
                    </a:lnTo>
                    <a:lnTo>
                      <a:pt x="4" y="0"/>
                    </a:lnTo>
                    <a:lnTo>
                      <a:pt x="2" y="3"/>
                    </a:lnTo>
                    <a:lnTo>
                      <a:pt x="4" y="3"/>
                    </a:lnTo>
                    <a:lnTo>
                      <a:pt x="6" y="0"/>
                    </a:lnTo>
                    <a:lnTo>
                      <a:pt x="8" y="1"/>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Line 329">
                <a:extLst>
                  <a:ext uri="{FF2B5EF4-FFF2-40B4-BE49-F238E27FC236}">
                    <a16:creationId xmlns:a16="http://schemas.microsoft.com/office/drawing/2014/main" id="{A18778C4-2AEB-4818-A7B1-4CF761BB6DB9}"/>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Line 330">
                <a:extLst>
                  <a:ext uri="{FF2B5EF4-FFF2-40B4-BE49-F238E27FC236}">
                    <a16:creationId xmlns:a16="http://schemas.microsoft.com/office/drawing/2014/main" id="{4E943EEB-3C05-41D9-A994-03D2C2CA9901}"/>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331">
                <a:extLst>
                  <a:ext uri="{FF2B5EF4-FFF2-40B4-BE49-F238E27FC236}">
                    <a16:creationId xmlns:a16="http://schemas.microsoft.com/office/drawing/2014/main" id="{A1F65C1C-7468-445F-B2D1-8F0788F26D4A}"/>
                  </a:ext>
                </a:extLst>
              </p:cNvPr>
              <p:cNvSpPr>
                <a:spLocks/>
              </p:cNvSpPr>
              <p:nvPr/>
            </p:nvSpPr>
            <p:spPr bwMode="auto">
              <a:xfrm>
                <a:off x="8311680" y="233158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Line 332">
                <a:extLst>
                  <a:ext uri="{FF2B5EF4-FFF2-40B4-BE49-F238E27FC236}">
                    <a16:creationId xmlns:a16="http://schemas.microsoft.com/office/drawing/2014/main" id="{1B0FC020-C188-430F-BA27-DCF4D0850A2F}"/>
                  </a:ext>
                </a:extLst>
              </p:cNvPr>
              <p:cNvSpPr>
                <a:spLocks noChangeShapeType="1"/>
              </p:cNvSpPr>
              <p:nvPr/>
            </p:nvSpPr>
            <p:spPr bwMode="auto">
              <a:xfrm flipH="1">
                <a:off x="8314836" y="233158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333">
                <a:extLst>
                  <a:ext uri="{FF2B5EF4-FFF2-40B4-BE49-F238E27FC236}">
                    <a16:creationId xmlns:a16="http://schemas.microsoft.com/office/drawing/2014/main" id="{D4F2800E-A6F9-4719-BEBB-0CEEDB533A43}"/>
                  </a:ext>
                </a:extLst>
              </p:cNvPr>
              <p:cNvSpPr>
                <a:spLocks/>
              </p:cNvSpPr>
              <p:nvPr/>
            </p:nvSpPr>
            <p:spPr bwMode="auto">
              <a:xfrm>
                <a:off x="8314836" y="2331588"/>
                <a:ext cx="3156" cy="6311"/>
              </a:xfrm>
              <a:custGeom>
                <a:avLst/>
                <a:gdLst>
                  <a:gd name="T0" fmla="*/ 1 w 1"/>
                  <a:gd name="T1" fmla="*/ 0 h 2"/>
                  <a:gd name="T2" fmla="*/ 1 w 1"/>
                  <a:gd name="T3" fmla="*/ 1 h 2"/>
                  <a:gd name="T4" fmla="*/ 0 w 1"/>
                  <a:gd name="T5" fmla="*/ 2 h 2"/>
                </a:gdLst>
                <a:ahLst/>
                <a:cxnLst>
                  <a:cxn ang="0">
                    <a:pos x="T0" y="T1"/>
                  </a:cxn>
                  <a:cxn ang="0">
                    <a:pos x="T2" y="T3"/>
                  </a:cxn>
                  <a:cxn ang="0">
                    <a:pos x="T4" y="T5"/>
                  </a:cxn>
                </a:cxnLst>
                <a:rect l="0" t="0" r="r" b="b"/>
                <a:pathLst>
                  <a:path w="1" h="2">
                    <a:moveTo>
                      <a:pt x="1" y="0"/>
                    </a:moveTo>
                    <a:cubicBezTo>
                      <a:pt x="1" y="1"/>
                      <a:pt x="1" y="1"/>
                      <a:pt x="1" y="1"/>
                    </a:cubicBezTo>
                    <a:cubicBezTo>
                      <a:pt x="1"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Line 334">
                <a:extLst>
                  <a:ext uri="{FF2B5EF4-FFF2-40B4-BE49-F238E27FC236}">
                    <a16:creationId xmlns:a16="http://schemas.microsoft.com/office/drawing/2014/main" id="{36EF19ED-77A5-4BBE-BE8F-6E27D15CA73F}"/>
                  </a:ext>
                </a:extLst>
              </p:cNvPr>
              <p:cNvSpPr>
                <a:spLocks noChangeShapeType="1"/>
              </p:cNvSpPr>
              <p:nvPr/>
            </p:nvSpPr>
            <p:spPr bwMode="auto">
              <a:xfrm flipH="1">
                <a:off x="8317991" y="2337900"/>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335">
                <a:extLst>
                  <a:ext uri="{FF2B5EF4-FFF2-40B4-BE49-F238E27FC236}">
                    <a16:creationId xmlns:a16="http://schemas.microsoft.com/office/drawing/2014/main" id="{A3E2D152-6FB5-45D0-999B-F465370573ED}"/>
                  </a:ext>
                </a:extLst>
              </p:cNvPr>
              <p:cNvSpPr>
                <a:spLocks/>
              </p:cNvSpPr>
              <p:nvPr/>
            </p:nvSpPr>
            <p:spPr bwMode="auto">
              <a:xfrm>
                <a:off x="8317991" y="233474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0" y="1"/>
                      <a:pt x="0"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336">
                <a:extLst>
                  <a:ext uri="{FF2B5EF4-FFF2-40B4-BE49-F238E27FC236}">
                    <a16:creationId xmlns:a16="http://schemas.microsoft.com/office/drawing/2014/main" id="{9DBB2F70-494F-4C06-903A-CD5293CA10F1}"/>
                  </a:ext>
                </a:extLst>
              </p:cNvPr>
              <p:cNvSpPr>
                <a:spLocks/>
              </p:cNvSpPr>
              <p:nvPr/>
            </p:nvSpPr>
            <p:spPr bwMode="auto">
              <a:xfrm>
                <a:off x="8321147" y="2337900"/>
                <a:ext cx="1578"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337">
                <a:extLst>
                  <a:ext uri="{FF2B5EF4-FFF2-40B4-BE49-F238E27FC236}">
                    <a16:creationId xmlns:a16="http://schemas.microsoft.com/office/drawing/2014/main" id="{EC3D854F-3555-4084-B3AD-3CC5AE3725CF}"/>
                  </a:ext>
                </a:extLst>
              </p:cNvPr>
              <p:cNvSpPr>
                <a:spLocks/>
              </p:cNvSpPr>
              <p:nvPr/>
            </p:nvSpPr>
            <p:spPr bwMode="auto">
              <a:xfrm>
                <a:off x="8223321" y="2232184"/>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338">
                <a:extLst>
                  <a:ext uri="{FF2B5EF4-FFF2-40B4-BE49-F238E27FC236}">
                    <a16:creationId xmlns:a16="http://schemas.microsoft.com/office/drawing/2014/main" id="{33D8952B-7152-4049-9766-F8D48D4A0392}"/>
                  </a:ext>
                </a:extLst>
              </p:cNvPr>
              <p:cNvSpPr>
                <a:spLocks/>
              </p:cNvSpPr>
              <p:nvPr/>
            </p:nvSpPr>
            <p:spPr bwMode="auto">
              <a:xfrm>
                <a:off x="8226476" y="2232184"/>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339">
                <a:extLst>
                  <a:ext uri="{FF2B5EF4-FFF2-40B4-BE49-F238E27FC236}">
                    <a16:creationId xmlns:a16="http://schemas.microsoft.com/office/drawing/2014/main" id="{0D449399-16F8-4112-86BD-FECDE2FEE33A}"/>
                  </a:ext>
                </a:extLst>
              </p:cNvPr>
              <p:cNvSpPr>
                <a:spLocks/>
              </p:cNvSpPr>
              <p:nvPr/>
            </p:nvSpPr>
            <p:spPr bwMode="auto">
              <a:xfrm>
                <a:off x="8226476" y="2235339"/>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1"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340">
                <a:extLst>
                  <a:ext uri="{FF2B5EF4-FFF2-40B4-BE49-F238E27FC236}">
                    <a16:creationId xmlns:a16="http://schemas.microsoft.com/office/drawing/2014/main" id="{489BA660-0EF8-475F-9728-FE57AB16B91E}"/>
                  </a:ext>
                </a:extLst>
              </p:cNvPr>
              <p:cNvSpPr>
                <a:spLocks/>
              </p:cNvSpPr>
              <p:nvPr/>
            </p:nvSpPr>
            <p:spPr bwMode="auto">
              <a:xfrm>
                <a:off x="8229632" y="2235339"/>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341">
                <a:extLst>
                  <a:ext uri="{FF2B5EF4-FFF2-40B4-BE49-F238E27FC236}">
                    <a16:creationId xmlns:a16="http://schemas.microsoft.com/office/drawing/2014/main" id="{9FD76159-B647-4A06-AFE0-F4D7F527EB42}"/>
                  </a:ext>
                </a:extLst>
              </p:cNvPr>
              <p:cNvSpPr>
                <a:spLocks/>
              </p:cNvSpPr>
              <p:nvPr/>
            </p:nvSpPr>
            <p:spPr bwMode="auto">
              <a:xfrm>
                <a:off x="8229632" y="2238495"/>
                <a:ext cx="6311" cy="3156"/>
              </a:xfrm>
              <a:custGeom>
                <a:avLst/>
                <a:gdLst>
                  <a:gd name="T0" fmla="*/ 2 w 2"/>
                  <a:gd name="T1" fmla="*/ 0 h 1"/>
                  <a:gd name="T2" fmla="*/ 1 w 2"/>
                  <a:gd name="T3" fmla="*/ 0 h 1"/>
                  <a:gd name="T4" fmla="*/ 0 w 2"/>
                  <a:gd name="T5" fmla="*/ 1 h 1"/>
                </a:gdLst>
                <a:ahLst/>
                <a:cxnLst>
                  <a:cxn ang="0">
                    <a:pos x="T0" y="T1"/>
                  </a:cxn>
                  <a:cxn ang="0">
                    <a:pos x="T2" y="T3"/>
                  </a:cxn>
                  <a:cxn ang="0">
                    <a:pos x="T4" y="T5"/>
                  </a:cxn>
                </a:cxnLst>
                <a:rect l="0" t="0" r="r" b="b"/>
                <a:pathLst>
                  <a:path w="2" h="1">
                    <a:moveTo>
                      <a:pt x="2" y="0"/>
                    </a:moveTo>
                    <a:cubicBezTo>
                      <a:pt x="2" y="0"/>
                      <a:pt x="1" y="0"/>
                      <a:pt x="1" y="0"/>
                    </a:cubicBezTo>
                    <a:cubicBezTo>
                      <a:pt x="1"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342">
                <a:extLst>
                  <a:ext uri="{FF2B5EF4-FFF2-40B4-BE49-F238E27FC236}">
                    <a16:creationId xmlns:a16="http://schemas.microsoft.com/office/drawing/2014/main" id="{027D2949-BB22-4E95-976E-59B2503B930D}"/>
                  </a:ext>
                </a:extLst>
              </p:cNvPr>
              <p:cNvSpPr>
                <a:spLocks/>
              </p:cNvSpPr>
              <p:nvPr/>
            </p:nvSpPr>
            <p:spPr bwMode="auto">
              <a:xfrm>
                <a:off x="8232788" y="2238495"/>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343">
                <a:extLst>
                  <a:ext uri="{FF2B5EF4-FFF2-40B4-BE49-F238E27FC236}">
                    <a16:creationId xmlns:a16="http://schemas.microsoft.com/office/drawing/2014/main" id="{792656F6-0501-4C09-B6AA-40F67CFE8DB5}"/>
                  </a:ext>
                </a:extLst>
              </p:cNvPr>
              <p:cNvSpPr>
                <a:spLocks/>
              </p:cNvSpPr>
              <p:nvPr/>
            </p:nvSpPr>
            <p:spPr bwMode="auto">
              <a:xfrm>
                <a:off x="8311680" y="2322121"/>
                <a:ext cx="17357" cy="15778"/>
              </a:xfrm>
              <a:custGeom>
                <a:avLst/>
                <a:gdLst>
                  <a:gd name="T0" fmla="*/ 6 w 6"/>
                  <a:gd name="T1" fmla="*/ 1 h 5"/>
                  <a:gd name="T2" fmla="*/ 5 w 6"/>
                  <a:gd name="T3" fmla="*/ 4 h 5"/>
                  <a:gd name="T4" fmla="*/ 4 w 6"/>
                  <a:gd name="T5" fmla="*/ 5 h 5"/>
                  <a:gd name="T6" fmla="*/ 0 w 6"/>
                  <a:gd name="T7" fmla="*/ 1 h 5"/>
                  <a:gd name="T8" fmla="*/ 5 w 6"/>
                  <a:gd name="T9" fmla="*/ 0 h 5"/>
                  <a:gd name="T10" fmla="*/ 6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6" y="1"/>
                    </a:moveTo>
                    <a:cubicBezTo>
                      <a:pt x="6" y="2"/>
                      <a:pt x="6" y="3"/>
                      <a:pt x="5" y="4"/>
                    </a:cubicBezTo>
                    <a:cubicBezTo>
                      <a:pt x="4" y="5"/>
                      <a:pt x="4" y="5"/>
                      <a:pt x="4" y="5"/>
                    </a:cubicBezTo>
                    <a:cubicBezTo>
                      <a:pt x="0" y="1"/>
                      <a:pt x="0" y="1"/>
                      <a:pt x="0" y="1"/>
                    </a:cubicBezTo>
                    <a:cubicBezTo>
                      <a:pt x="5" y="0"/>
                      <a:pt x="5" y="0"/>
                      <a:pt x="5" y="0"/>
                    </a:cubicBezTo>
                    <a:lnTo>
                      <a:pt x="6"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344">
                <a:extLst>
                  <a:ext uri="{FF2B5EF4-FFF2-40B4-BE49-F238E27FC236}">
                    <a16:creationId xmlns:a16="http://schemas.microsoft.com/office/drawing/2014/main" id="{4D692247-492E-48C8-A101-5A78E27DF17B}"/>
                  </a:ext>
                </a:extLst>
              </p:cNvPr>
              <p:cNvSpPr>
                <a:spLocks/>
              </p:cNvSpPr>
              <p:nvPr/>
            </p:nvSpPr>
            <p:spPr bwMode="auto">
              <a:xfrm>
                <a:off x="8289590" y="2307920"/>
                <a:ext cx="36291" cy="26824"/>
              </a:xfrm>
              <a:custGeom>
                <a:avLst/>
                <a:gdLst>
                  <a:gd name="T0" fmla="*/ 2 w 12"/>
                  <a:gd name="T1" fmla="*/ 8 h 9"/>
                  <a:gd name="T2" fmla="*/ 12 w 12"/>
                  <a:gd name="T3" fmla="*/ 6 h 9"/>
                  <a:gd name="T4" fmla="*/ 7 w 12"/>
                  <a:gd name="T5" fmla="*/ 0 h 9"/>
                  <a:gd name="T6" fmla="*/ 0 w 12"/>
                  <a:gd name="T7" fmla="*/ 2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3" y="9"/>
                      <a:pt x="11" y="4"/>
                      <a:pt x="12" y="6"/>
                    </a:cubicBezTo>
                    <a:cubicBezTo>
                      <a:pt x="7" y="0"/>
                      <a:pt x="7" y="0"/>
                      <a:pt x="7" y="0"/>
                    </a:cubicBezTo>
                    <a:cubicBezTo>
                      <a:pt x="7" y="0"/>
                      <a:pt x="1" y="2"/>
                      <a:pt x="0" y="2"/>
                    </a:cubicBezTo>
                    <a:lnTo>
                      <a:pt x="2"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345">
                <a:extLst>
                  <a:ext uri="{FF2B5EF4-FFF2-40B4-BE49-F238E27FC236}">
                    <a16:creationId xmlns:a16="http://schemas.microsoft.com/office/drawing/2014/main" id="{AA5B60FD-DD81-4F82-8617-8FEC6E824DBA}"/>
                  </a:ext>
                </a:extLst>
              </p:cNvPr>
              <p:cNvSpPr>
                <a:spLocks/>
              </p:cNvSpPr>
              <p:nvPr/>
            </p:nvSpPr>
            <p:spPr bwMode="auto">
              <a:xfrm>
                <a:off x="8226476" y="2222717"/>
                <a:ext cx="15778" cy="22090"/>
              </a:xfrm>
              <a:custGeom>
                <a:avLst/>
                <a:gdLst>
                  <a:gd name="T0" fmla="*/ 4 w 5"/>
                  <a:gd name="T1" fmla="*/ 1 h 7"/>
                  <a:gd name="T2" fmla="*/ 1 w 5"/>
                  <a:gd name="T3" fmla="*/ 1 h 7"/>
                  <a:gd name="T4" fmla="*/ 0 w 5"/>
                  <a:gd name="T5" fmla="*/ 2 h 7"/>
                  <a:gd name="T6" fmla="*/ 4 w 5"/>
                  <a:gd name="T7" fmla="*/ 7 h 7"/>
                  <a:gd name="T8" fmla="*/ 5 w 5"/>
                  <a:gd name="T9" fmla="*/ 2 h 7"/>
                  <a:gd name="T10" fmla="*/ 4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4" y="1"/>
                    </a:moveTo>
                    <a:cubicBezTo>
                      <a:pt x="4" y="0"/>
                      <a:pt x="2" y="0"/>
                      <a:pt x="1" y="1"/>
                    </a:cubicBezTo>
                    <a:cubicBezTo>
                      <a:pt x="1" y="2"/>
                      <a:pt x="0" y="2"/>
                      <a:pt x="0" y="2"/>
                    </a:cubicBezTo>
                    <a:cubicBezTo>
                      <a:pt x="4" y="7"/>
                      <a:pt x="4" y="7"/>
                      <a:pt x="4" y="7"/>
                    </a:cubicBezTo>
                    <a:cubicBezTo>
                      <a:pt x="5" y="2"/>
                      <a:pt x="5" y="2"/>
                      <a:pt x="5" y="2"/>
                    </a:cubicBezTo>
                    <a:lnTo>
                      <a:pt x="4"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346">
                <a:extLst>
                  <a:ext uri="{FF2B5EF4-FFF2-40B4-BE49-F238E27FC236}">
                    <a16:creationId xmlns:a16="http://schemas.microsoft.com/office/drawing/2014/main" id="{492BE64E-C87C-4CF3-8E30-946349AC4151}"/>
                  </a:ext>
                </a:extLst>
              </p:cNvPr>
              <p:cNvSpPr>
                <a:spLocks/>
              </p:cNvSpPr>
              <p:nvPr/>
            </p:nvSpPr>
            <p:spPr bwMode="auto">
              <a:xfrm>
                <a:off x="8226476" y="2225872"/>
                <a:ext cx="28401" cy="41024"/>
              </a:xfrm>
              <a:custGeom>
                <a:avLst/>
                <a:gdLst>
                  <a:gd name="T0" fmla="*/ 1 w 9"/>
                  <a:gd name="T1" fmla="*/ 10 h 13"/>
                  <a:gd name="T2" fmla="*/ 4 w 9"/>
                  <a:gd name="T3" fmla="*/ 0 h 13"/>
                  <a:gd name="T4" fmla="*/ 9 w 9"/>
                  <a:gd name="T5" fmla="*/ 6 h 13"/>
                  <a:gd name="T6" fmla="*/ 6 w 9"/>
                  <a:gd name="T7" fmla="*/ 13 h 13"/>
                  <a:gd name="T8" fmla="*/ 1 w 9"/>
                  <a:gd name="T9" fmla="*/ 10 h 13"/>
                </a:gdLst>
                <a:ahLst/>
                <a:cxnLst>
                  <a:cxn ang="0">
                    <a:pos x="T0" y="T1"/>
                  </a:cxn>
                  <a:cxn ang="0">
                    <a:pos x="T2" y="T3"/>
                  </a:cxn>
                  <a:cxn ang="0">
                    <a:pos x="T4" y="T5"/>
                  </a:cxn>
                  <a:cxn ang="0">
                    <a:pos x="T6" y="T7"/>
                  </a:cxn>
                  <a:cxn ang="0">
                    <a:pos x="T8" y="T9"/>
                  </a:cxn>
                </a:cxnLst>
                <a:rect l="0" t="0" r="r" b="b"/>
                <a:pathLst>
                  <a:path w="9" h="13">
                    <a:moveTo>
                      <a:pt x="1" y="10"/>
                    </a:moveTo>
                    <a:cubicBezTo>
                      <a:pt x="0" y="9"/>
                      <a:pt x="6" y="2"/>
                      <a:pt x="4" y="0"/>
                    </a:cubicBezTo>
                    <a:cubicBezTo>
                      <a:pt x="9" y="6"/>
                      <a:pt x="9" y="6"/>
                      <a:pt x="9" y="6"/>
                    </a:cubicBezTo>
                    <a:cubicBezTo>
                      <a:pt x="9" y="6"/>
                      <a:pt x="6" y="11"/>
                      <a:pt x="6" y="13"/>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347">
                <a:extLst>
                  <a:ext uri="{FF2B5EF4-FFF2-40B4-BE49-F238E27FC236}">
                    <a16:creationId xmlns:a16="http://schemas.microsoft.com/office/drawing/2014/main" id="{A3657F2B-195D-4B22-B5A4-2A669F2199D0}"/>
                  </a:ext>
                </a:extLst>
              </p:cNvPr>
              <p:cNvSpPr>
                <a:spLocks/>
              </p:cNvSpPr>
              <p:nvPr/>
            </p:nvSpPr>
            <p:spPr bwMode="auto">
              <a:xfrm>
                <a:off x="8229632" y="2251118"/>
                <a:ext cx="78892" cy="80471"/>
              </a:xfrm>
              <a:custGeom>
                <a:avLst/>
                <a:gdLst>
                  <a:gd name="T0" fmla="*/ 10 w 25"/>
                  <a:gd name="T1" fmla="*/ 14 h 26"/>
                  <a:gd name="T2" fmla="*/ 10 w 25"/>
                  <a:gd name="T3" fmla="*/ 14 h 26"/>
                  <a:gd name="T4" fmla="*/ 21 w 25"/>
                  <a:gd name="T5" fmla="*/ 26 h 26"/>
                  <a:gd name="T6" fmla="*/ 25 w 25"/>
                  <a:gd name="T7" fmla="*/ 17 h 26"/>
                  <a:gd name="T8" fmla="*/ 23 w 25"/>
                  <a:gd name="T9" fmla="*/ 14 h 26"/>
                  <a:gd name="T10" fmla="*/ 22 w 25"/>
                  <a:gd name="T11" fmla="*/ 15 h 26"/>
                  <a:gd name="T12" fmla="*/ 16 w 25"/>
                  <a:gd name="T13" fmla="*/ 9 h 26"/>
                  <a:gd name="T14" fmla="*/ 11 w 25"/>
                  <a:gd name="T15" fmla="*/ 2 h 26"/>
                  <a:gd name="T16" fmla="*/ 12 w 25"/>
                  <a:gd name="T17" fmla="*/ 2 h 26"/>
                  <a:gd name="T18" fmla="*/ 10 w 25"/>
                  <a:gd name="T19" fmla="*/ 0 h 26"/>
                  <a:gd name="T20" fmla="*/ 0 w 25"/>
                  <a:gd name="T21" fmla="*/ 2 h 26"/>
                  <a:gd name="T22" fmla="*/ 10 w 25"/>
                  <a:gd name="T2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0" y="14"/>
                    </a:moveTo>
                    <a:cubicBezTo>
                      <a:pt x="10" y="14"/>
                      <a:pt x="10" y="14"/>
                      <a:pt x="10" y="14"/>
                    </a:cubicBezTo>
                    <a:cubicBezTo>
                      <a:pt x="21" y="26"/>
                      <a:pt x="21" y="26"/>
                      <a:pt x="21" y="26"/>
                    </a:cubicBezTo>
                    <a:cubicBezTo>
                      <a:pt x="20" y="25"/>
                      <a:pt x="25" y="17"/>
                      <a:pt x="25" y="17"/>
                    </a:cubicBezTo>
                    <a:cubicBezTo>
                      <a:pt x="23" y="14"/>
                      <a:pt x="23" y="14"/>
                      <a:pt x="23" y="14"/>
                    </a:cubicBezTo>
                    <a:cubicBezTo>
                      <a:pt x="22" y="15"/>
                      <a:pt x="22" y="15"/>
                      <a:pt x="22" y="15"/>
                    </a:cubicBezTo>
                    <a:cubicBezTo>
                      <a:pt x="22" y="15"/>
                      <a:pt x="19" y="13"/>
                      <a:pt x="16" y="9"/>
                    </a:cubicBezTo>
                    <a:cubicBezTo>
                      <a:pt x="13" y="6"/>
                      <a:pt x="11" y="2"/>
                      <a:pt x="11" y="2"/>
                    </a:cubicBezTo>
                    <a:cubicBezTo>
                      <a:pt x="12" y="2"/>
                      <a:pt x="12" y="2"/>
                      <a:pt x="12" y="2"/>
                    </a:cubicBezTo>
                    <a:cubicBezTo>
                      <a:pt x="10" y="0"/>
                      <a:pt x="10" y="0"/>
                      <a:pt x="10" y="0"/>
                    </a:cubicBezTo>
                    <a:cubicBezTo>
                      <a:pt x="10" y="0"/>
                      <a:pt x="1" y="3"/>
                      <a:pt x="0" y="2"/>
                    </a:cubicBezTo>
                    <a:lnTo>
                      <a:pt x="10"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348">
                <a:extLst>
                  <a:ext uri="{FF2B5EF4-FFF2-40B4-BE49-F238E27FC236}">
                    <a16:creationId xmlns:a16="http://schemas.microsoft.com/office/drawing/2014/main" id="{BB9537CE-67CF-46AF-9E2A-7A07D67B0500}"/>
                  </a:ext>
                </a:extLst>
              </p:cNvPr>
              <p:cNvSpPr>
                <a:spLocks/>
              </p:cNvSpPr>
              <p:nvPr/>
            </p:nvSpPr>
            <p:spPr bwMode="auto">
              <a:xfrm>
                <a:off x="8229632" y="2235339"/>
                <a:ext cx="88359" cy="93093"/>
              </a:xfrm>
              <a:custGeom>
                <a:avLst/>
                <a:gdLst>
                  <a:gd name="T0" fmla="*/ 6 w 28"/>
                  <a:gd name="T1" fmla="*/ 23 h 30"/>
                  <a:gd name="T2" fmla="*/ 28 w 28"/>
                  <a:gd name="T3" fmla="*/ 27 h 30"/>
                  <a:gd name="T4" fmla="*/ 15 w 28"/>
                  <a:gd name="T5" fmla="*/ 15 h 30"/>
                  <a:gd name="T6" fmla="*/ 5 w 28"/>
                  <a:gd name="T7" fmla="*/ 0 h 30"/>
                  <a:gd name="T8" fmla="*/ 6 w 28"/>
                  <a:gd name="T9" fmla="*/ 23 h 30"/>
                </a:gdLst>
                <a:ahLst/>
                <a:cxnLst>
                  <a:cxn ang="0">
                    <a:pos x="T0" y="T1"/>
                  </a:cxn>
                  <a:cxn ang="0">
                    <a:pos x="T2" y="T3"/>
                  </a:cxn>
                  <a:cxn ang="0">
                    <a:pos x="T4" y="T5"/>
                  </a:cxn>
                  <a:cxn ang="0">
                    <a:pos x="T6" y="T7"/>
                  </a:cxn>
                  <a:cxn ang="0">
                    <a:pos x="T8" y="T9"/>
                  </a:cxn>
                </a:cxnLst>
                <a:rect l="0" t="0" r="r" b="b"/>
                <a:pathLst>
                  <a:path w="28" h="30">
                    <a:moveTo>
                      <a:pt x="6" y="23"/>
                    </a:moveTo>
                    <a:cubicBezTo>
                      <a:pt x="18" y="30"/>
                      <a:pt x="28" y="27"/>
                      <a:pt x="28" y="27"/>
                    </a:cubicBezTo>
                    <a:cubicBezTo>
                      <a:pt x="28" y="27"/>
                      <a:pt x="22" y="23"/>
                      <a:pt x="15" y="15"/>
                    </a:cubicBezTo>
                    <a:cubicBezTo>
                      <a:pt x="8" y="7"/>
                      <a:pt x="5" y="0"/>
                      <a:pt x="5" y="0"/>
                    </a:cubicBezTo>
                    <a:cubicBezTo>
                      <a:pt x="5" y="0"/>
                      <a:pt x="0" y="10"/>
                      <a:pt x="6" y="23"/>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349">
                <a:extLst>
                  <a:ext uri="{FF2B5EF4-FFF2-40B4-BE49-F238E27FC236}">
                    <a16:creationId xmlns:a16="http://schemas.microsoft.com/office/drawing/2014/main" id="{A6C4E49B-8802-4252-8183-4DB840847A50}"/>
                  </a:ext>
                </a:extLst>
              </p:cNvPr>
              <p:cNvSpPr>
                <a:spLocks/>
              </p:cNvSpPr>
              <p:nvPr/>
            </p:nvSpPr>
            <p:spPr bwMode="auto">
              <a:xfrm>
                <a:off x="8261189" y="2295298"/>
                <a:ext cx="47335" cy="23668"/>
              </a:xfrm>
              <a:custGeom>
                <a:avLst/>
                <a:gdLst>
                  <a:gd name="T0" fmla="*/ 0 w 15"/>
                  <a:gd name="T1" fmla="*/ 5 h 8"/>
                  <a:gd name="T2" fmla="*/ 15 w 15"/>
                  <a:gd name="T3" fmla="*/ 7 h 8"/>
                  <a:gd name="T4" fmla="*/ 6 w 15"/>
                  <a:gd name="T5" fmla="*/ 0 h 8"/>
                  <a:gd name="T6" fmla="*/ 0 w 15"/>
                  <a:gd name="T7" fmla="*/ 5 h 8"/>
                </a:gdLst>
                <a:ahLst/>
                <a:cxnLst>
                  <a:cxn ang="0">
                    <a:pos x="T0" y="T1"/>
                  </a:cxn>
                  <a:cxn ang="0">
                    <a:pos x="T2" y="T3"/>
                  </a:cxn>
                  <a:cxn ang="0">
                    <a:pos x="T4" y="T5"/>
                  </a:cxn>
                  <a:cxn ang="0">
                    <a:pos x="T6" y="T7"/>
                  </a:cxn>
                </a:cxnLst>
                <a:rect l="0" t="0" r="r" b="b"/>
                <a:pathLst>
                  <a:path w="15" h="8">
                    <a:moveTo>
                      <a:pt x="0" y="5"/>
                    </a:moveTo>
                    <a:cubicBezTo>
                      <a:pt x="10" y="8"/>
                      <a:pt x="15" y="7"/>
                      <a:pt x="15" y="7"/>
                    </a:cubicBezTo>
                    <a:cubicBezTo>
                      <a:pt x="15" y="7"/>
                      <a:pt x="9" y="4"/>
                      <a:pt x="6" y="0"/>
                    </a:cubicBez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350">
                <a:extLst>
                  <a:ext uri="{FF2B5EF4-FFF2-40B4-BE49-F238E27FC236}">
                    <a16:creationId xmlns:a16="http://schemas.microsoft.com/office/drawing/2014/main" id="{DF51D4CB-05FC-4854-BA7D-01A7270A5256}"/>
                  </a:ext>
                </a:extLst>
              </p:cNvPr>
              <p:cNvSpPr>
                <a:spLocks/>
              </p:cNvSpPr>
              <p:nvPr/>
            </p:nvSpPr>
            <p:spPr bwMode="auto">
              <a:xfrm>
                <a:off x="8239099" y="2247962"/>
                <a:ext cx="25246" cy="47335"/>
              </a:xfrm>
              <a:custGeom>
                <a:avLst/>
                <a:gdLst>
                  <a:gd name="T0" fmla="*/ 3 w 8"/>
                  <a:gd name="T1" fmla="*/ 15 h 15"/>
                  <a:gd name="T2" fmla="*/ 2 w 8"/>
                  <a:gd name="T3" fmla="*/ 0 h 15"/>
                  <a:gd name="T4" fmla="*/ 8 w 8"/>
                  <a:gd name="T5" fmla="*/ 10 h 15"/>
                  <a:gd name="T6" fmla="*/ 3 w 8"/>
                  <a:gd name="T7" fmla="*/ 15 h 15"/>
                </a:gdLst>
                <a:ahLst/>
                <a:cxnLst>
                  <a:cxn ang="0">
                    <a:pos x="T0" y="T1"/>
                  </a:cxn>
                  <a:cxn ang="0">
                    <a:pos x="T2" y="T3"/>
                  </a:cxn>
                  <a:cxn ang="0">
                    <a:pos x="T4" y="T5"/>
                  </a:cxn>
                  <a:cxn ang="0">
                    <a:pos x="T6" y="T7"/>
                  </a:cxn>
                </a:cxnLst>
                <a:rect l="0" t="0" r="r" b="b"/>
                <a:pathLst>
                  <a:path w="8" h="15">
                    <a:moveTo>
                      <a:pt x="3" y="15"/>
                    </a:moveTo>
                    <a:cubicBezTo>
                      <a:pt x="0" y="5"/>
                      <a:pt x="2" y="0"/>
                      <a:pt x="2" y="0"/>
                    </a:cubicBezTo>
                    <a:cubicBezTo>
                      <a:pt x="2" y="0"/>
                      <a:pt x="4" y="5"/>
                      <a:pt x="8" y="10"/>
                    </a:cubicBez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351">
                <a:extLst>
                  <a:ext uri="{FF2B5EF4-FFF2-40B4-BE49-F238E27FC236}">
                    <a16:creationId xmlns:a16="http://schemas.microsoft.com/office/drawing/2014/main" id="{0602D684-440B-43F5-AF1C-64DD4214C12E}"/>
                  </a:ext>
                </a:extLst>
              </p:cNvPr>
              <p:cNvSpPr>
                <a:spLocks/>
              </p:cNvSpPr>
              <p:nvPr/>
            </p:nvSpPr>
            <p:spPr bwMode="auto">
              <a:xfrm>
                <a:off x="8251722" y="2288986"/>
                <a:ext cx="15778" cy="15778"/>
              </a:xfrm>
              <a:custGeom>
                <a:avLst/>
                <a:gdLst>
                  <a:gd name="T0" fmla="*/ 0 w 10"/>
                  <a:gd name="T1" fmla="*/ 4 h 10"/>
                  <a:gd name="T2" fmla="*/ 2 w 10"/>
                  <a:gd name="T3" fmla="*/ 6 h 10"/>
                  <a:gd name="T4" fmla="*/ 0 w 10"/>
                  <a:gd name="T5" fmla="*/ 8 h 10"/>
                  <a:gd name="T6" fmla="*/ 2 w 10"/>
                  <a:gd name="T7" fmla="*/ 10 h 10"/>
                  <a:gd name="T8" fmla="*/ 4 w 10"/>
                  <a:gd name="T9" fmla="*/ 8 h 10"/>
                  <a:gd name="T10" fmla="*/ 6 w 10"/>
                  <a:gd name="T11" fmla="*/ 10 h 10"/>
                  <a:gd name="T12" fmla="*/ 8 w 10"/>
                  <a:gd name="T13" fmla="*/ 10 h 10"/>
                  <a:gd name="T14" fmla="*/ 6 w 10"/>
                  <a:gd name="T15" fmla="*/ 6 h 10"/>
                  <a:gd name="T16" fmla="*/ 10 w 10"/>
                  <a:gd name="T17" fmla="*/ 2 h 10"/>
                  <a:gd name="T18" fmla="*/ 10 w 10"/>
                  <a:gd name="T19" fmla="*/ 0 h 10"/>
                  <a:gd name="T20" fmla="*/ 4 w 10"/>
                  <a:gd name="T21" fmla="*/ 6 h 10"/>
                  <a:gd name="T22" fmla="*/ 2 w 10"/>
                  <a:gd name="T23" fmla="*/ 2 h 10"/>
                  <a:gd name="T24" fmla="*/ 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4"/>
                    </a:moveTo>
                    <a:lnTo>
                      <a:pt x="2" y="6"/>
                    </a:lnTo>
                    <a:lnTo>
                      <a:pt x="0" y="8"/>
                    </a:lnTo>
                    <a:lnTo>
                      <a:pt x="2" y="10"/>
                    </a:lnTo>
                    <a:lnTo>
                      <a:pt x="4" y="8"/>
                    </a:lnTo>
                    <a:lnTo>
                      <a:pt x="6" y="10"/>
                    </a:lnTo>
                    <a:lnTo>
                      <a:pt x="8" y="10"/>
                    </a:lnTo>
                    <a:lnTo>
                      <a:pt x="6" y="6"/>
                    </a:lnTo>
                    <a:lnTo>
                      <a:pt x="10" y="2"/>
                    </a:lnTo>
                    <a:lnTo>
                      <a:pt x="10" y="0"/>
                    </a:lnTo>
                    <a:lnTo>
                      <a:pt x="4" y="6"/>
                    </a:lnTo>
                    <a:lnTo>
                      <a:pt x="2" y="2"/>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352">
                <a:extLst>
                  <a:ext uri="{FF2B5EF4-FFF2-40B4-BE49-F238E27FC236}">
                    <a16:creationId xmlns:a16="http://schemas.microsoft.com/office/drawing/2014/main" id="{0EF7096D-53C6-42EF-BF0D-DBB6E7AC5C8E}"/>
                  </a:ext>
                </a:extLst>
              </p:cNvPr>
              <p:cNvSpPr>
                <a:spLocks/>
              </p:cNvSpPr>
              <p:nvPr/>
            </p:nvSpPr>
            <p:spPr bwMode="auto">
              <a:xfrm>
                <a:off x="6949999" y="1239720"/>
                <a:ext cx="113605" cy="102560"/>
              </a:xfrm>
              <a:custGeom>
                <a:avLst/>
                <a:gdLst>
                  <a:gd name="T0" fmla="*/ 37 w 37"/>
                  <a:gd name="T1" fmla="*/ 1 h 33"/>
                  <a:gd name="T2" fmla="*/ 2 w 37"/>
                  <a:gd name="T3" fmla="*/ 20 h 33"/>
                  <a:gd name="T4" fmla="*/ 0 w 37"/>
                  <a:gd name="T5" fmla="*/ 24 h 33"/>
                  <a:gd name="T6" fmla="*/ 26 w 37"/>
                  <a:gd name="T7" fmla="*/ 33 h 33"/>
                  <a:gd name="T8" fmla="*/ 37 w 37"/>
                  <a:gd name="T9" fmla="*/ 1 h 33"/>
                </a:gdLst>
                <a:ahLst/>
                <a:cxnLst>
                  <a:cxn ang="0">
                    <a:pos x="T0" y="T1"/>
                  </a:cxn>
                  <a:cxn ang="0">
                    <a:pos x="T2" y="T3"/>
                  </a:cxn>
                  <a:cxn ang="0">
                    <a:pos x="T4" y="T5"/>
                  </a:cxn>
                  <a:cxn ang="0">
                    <a:pos x="T6" y="T7"/>
                  </a:cxn>
                  <a:cxn ang="0">
                    <a:pos x="T8" y="T9"/>
                  </a:cxn>
                </a:cxnLst>
                <a:rect l="0" t="0" r="r" b="b"/>
                <a:pathLst>
                  <a:path w="37" h="33">
                    <a:moveTo>
                      <a:pt x="37" y="1"/>
                    </a:moveTo>
                    <a:cubicBezTo>
                      <a:pt x="36" y="0"/>
                      <a:pt x="8" y="3"/>
                      <a:pt x="2" y="20"/>
                    </a:cubicBezTo>
                    <a:cubicBezTo>
                      <a:pt x="0" y="24"/>
                      <a:pt x="0" y="24"/>
                      <a:pt x="0" y="24"/>
                    </a:cubicBezTo>
                    <a:cubicBezTo>
                      <a:pt x="26" y="33"/>
                      <a:pt x="26" y="33"/>
                      <a:pt x="26" y="33"/>
                    </a:cubicBezTo>
                    <a:lnTo>
                      <a:pt x="37"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353">
                <a:extLst>
                  <a:ext uri="{FF2B5EF4-FFF2-40B4-BE49-F238E27FC236}">
                    <a16:creationId xmlns:a16="http://schemas.microsoft.com/office/drawing/2014/main" id="{0041AB05-CC23-4FF7-9D16-37D463A8200F}"/>
                  </a:ext>
                </a:extLst>
              </p:cNvPr>
              <p:cNvSpPr>
                <a:spLocks/>
              </p:cNvSpPr>
              <p:nvPr/>
            </p:nvSpPr>
            <p:spPr bwMode="auto">
              <a:xfrm>
                <a:off x="7005224" y="1242875"/>
                <a:ext cx="124650" cy="189341"/>
              </a:xfrm>
              <a:custGeom>
                <a:avLst/>
                <a:gdLst>
                  <a:gd name="T0" fmla="*/ 34 w 40"/>
                  <a:gd name="T1" fmla="*/ 38 h 61"/>
                  <a:gd name="T2" fmla="*/ 19 w 40"/>
                  <a:gd name="T3" fmla="*/ 0 h 61"/>
                  <a:gd name="T4" fmla="*/ 0 w 40"/>
                  <a:gd name="T5" fmla="*/ 52 h 61"/>
                  <a:gd name="T6" fmla="*/ 26 w 40"/>
                  <a:gd name="T7" fmla="*/ 61 h 61"/>
                  <a:gd name="T8" fmla="*/ 34 w 40"/>
                  <a:gd name="T9" fmla="*/ 38 h 61"/>
                </a:gdLst>
                <a:ahLst/>
                <a:cxnLst>
                  <a:cxn ang="0">
                    <a:pos x="T0" y="T1"/>
                  </a:cxn>
                  <a:cxn ang="0">
                    <a:pos x="T2" y="T3"/>
                  </a:cxn>
                  <a:cxn ang="0">
                    <a:pos x="T4" y="T5"/>
                  </a:cxn>
                  <a:cxn ang="0">
                    <a:pos x="T6" y="T7"/>
                  </a:cxn>
                  <a:cxn ang="0">
                    <a:pos x="T8" y="T9"/>
                  </a:cxn>
                </a:cxnLst>
                <a:rect l="0" t="0" r="r" b="b"/>
                <a:pathLst>
                  <a:path w="40" h="61">
                    <a:moveTo>
                      <a:pt x="34" y="38"/>
                    </a:moveTo>
                    <a:cubicBezTo>
                      <a:pt x="40" y="20"/>
                      <a:pt x="21" y="1"/>
                      <a:pt x="19" y="0"/>
                    </a:cubicBezTo>
                    <a:cubicBezTo>
                      <a:pt x="0" y="52"/>
                      <a:pt x="0" y="52"/>
                      <a:pt x="0" y="52"/>
                    </a:cubicBezTo>
                    <a:cubicBezTo>
                      <a:pt x="26" y="61"/>
                      <a:pt x="26" y="61"/>
                      <a:pt x="26" y="61"/>
                    </a:cubicBezTo>
                    <a:lnTo>
                      <a:pt x="34" y="38"/>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354">
                <a:extLst>
                  <a:ext uri="{FF2B5EF4-FFF2-40B4-BE49-F238E27FC236}">
                    <a16:creationId xmlns:a16="http://schemas.microsoft.com/office/drawing/2014/main" id="{A174078D-A427-4894-8E6D-42AF1C182698}"/>
                  </a:ext>
                </a:extLst>
              </p:cNvPr>
              <p:cNvSpPr>
                <a:spLocks/>
              </p:cNvSpPr>
              <p:nvPr/>
            </p:nvSpPr>
            <p:spPr bwMode="auto">
              <a:xfrm>
                <a:off x="6927909" y="1315456"/>
                <a:ext cx="102560" cy="89938"/>
              </a:xfrm>
              <a:custGeom>
                <a:avLst/>
                <a:gdLst>
                  <a:gd name="T0" fmla="*/ 65 w 65"/>
                  <a:gd name="T1" fmla="*/ 17 h 57"/>
                  <a:gd name="T2" fmla="*/ 14 w 65"/>
                  <a:gd name="T3" fmla="*/ 0 h 57"/>
                  <a:gd name="T4" fmla="*/ 0 w 65"/>
                  <a:gd name="T5" fmla="*/ 39 h 57"/>
                  <a:gd name="T6" fmla="*/ 49 w 65"/>
                  <a:gd name="T7" fmla="*/ 57 h 57"/>
                  <a:gd name="T8" fmla="*/ 65 w 65"/>
                  <a:gd name="T9" fmla="*/ 17 h 57"/>
                </a:gdLst>
                <a:ahLst/>
                <a:cxnLst>
                  <a:cxn ang="0">
                    <a:pos x="T0" y="T1"/>
                  </a:cxn>
                  <a:cxn ang="0">
                    <a:pos x="T2" y="T3"/>
                  </a:cxn>
                  <a:cxn ang="0">
                    <a:pos x="T4" y="T5"/>
                  </a:cxn>
                  <a:cxn ang="0">
                    <a:pos x="T6" y="T7"/>
                  </a:cxn>
                  <a:cxn ang="0">
                    <a:pos x="T8" y="T9"/>
                  </a:cxn>
                </a:cxnLst>
                <a:rect l="0" t="0" r="r" b="b"/>
                <a:pathLst>
                  <a:path w="65" h="57">
                    <a:moveTo>
                      <a:pt x="65" y="17"/>
                    </a:moveTo>
                    <a:lnTo>
                      <a:pt x="14" y="0"/>
                    </a:lnTo>
                    <a:lnTo>
                      <a:pt x="0" y="39"/>
                    </a:lnTo>
                    <a:lnTo>
                      <a:pt x="49" y="57"/>
                    </a:lnTo>
                    <a:lnTo>
                      <a:pt x="65" y="1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355">
                <a:extLst>
                  <a:ext uri="{FF2B5EF4-FFF2-40B4-BE49-F238E27FC236}">
                    <a16:creationId xmlns:a16="http://schemas.microsoft.com/office/drawing/2014/main" id="{A1D5BBE7-4822-4D28-A616-53E23342F05B}"/>
                  </a:ext>
                </a:extLst>
              </p:cNvPr>
              <p:cNvSpPr>
                <a:spLocks/>
              </p:cNvSpPr>
              <p:nvPr/>
            </p:nvSpPr>
            <p:spPr bwMode="auto">
              <a:xfrm>
                <a:off x="6940532" y="1320189"/>
                <a:ext cx="86782" cy="53647"/>
              </a:xfrm>
              <a:custGeom>
                <a:avLst/>
                <a:gdLst>
                  <a:gd name="T0" fmla="*/ 1 w 28"/>
                  <a:gd name="T1" fmla="*/ 9 h 17"/>
                  <a:gd name="T2" fmla="*/ 3 w 28"/>
                  <a:gd name="T3" fmla="*/ 9 h 17"/>
                  <a:gd name="T4" fmla="*/ 5 w 28"/>
                  <a:gd name="T5" fmla="*/ 11 h 17"/>
                  <a:gd name="T6" fmla="*/ 7 w 28"/>
                  <a:gd name="T7" fmla="*/ 11 h 17"/>
                  <a:gd name="T8" fmla="*/ 9 w 28"/>
                  <a:gd name="T9" fmla="*/ 13 h 17"/>
                  <a:gd name="T10" fmla="*/ 12 w 28"/>
                  <a:gd name="T11" fmla="*/ 12 h 17"/>
                  <a:gd name="T12" fmla="*/ 13 w 28"/>
                  <a:gd name="T13" fmla="*/ 14 h 17"/>
                  <a:gd name="T14" fmla="*/ 16 w 28"/>
                  <a:gd name="T15" fmla="*/ 14 h 17"/>
                  <a:gd name="T16" fmla="*/ 18 w 28"/>
                  <a:gd name="T17" fmla="*/ 16 h 17"/>
                  <a:gd name="T18" fmla="*/ 20 w 28"/>
                  <a:gd name="T19" fmla="*/ 16 h 17"/>
                  <a:gd name="T20" fmla="*/ 22 w 28"/>
                  <a:gd name="T21" fmla="*/ 17 h 17"/>
                  <a:gd name="T22" fmla="*/ 25 w 28"/>
                  <a:gd name="T23" fmla="*/ 17 h 17"/>
                  <a:gd name="T24" fmla="*/ 28 w 28"/>
                  <a:gd name="T25" fmla="*/ 9 h 17"/>
                  <a:gd name="T26" fmla="*/ 25 w 28"/>
                  <a:gd name="T27" fmla="*/ 9 h 17"/>
                  <a:gd name="T28" fmla="*/ 23 w 28"/>
                  <a:gd name="T29" fmla="*/ 7 h 17"/>
                  <a:gd name="T30" fmla="*/ 21 w 28"/>
                  <a:gd name="T31" fmla="*/ 8 h 17"/>
                  <a:gd name="T32" fmla="*/ 19 w 28"/>
                  <a:gd name="T33" fmla="*/ 6 h 17"/>
                  <a:gd name="T34" fmla="*/ 16 w 28"/>
                  <a:gd name="T35" fmla="*/ 6 h 17"/>
                  <a:gd name="T36" fmla="*/ 15 w 28"/>
                  <a:gd name="T37" fmla="*/ 4 h 17"/>
                  <a:gd name="T38" fmla="*/ 12 w 28"/>
                  <a:gd name="T39" fmla="*/ 4 h 17"/>
                  <a:gd name="T40" fmla="*/ 10 w 28"/>
                  <a:gd name="T41" fmla="*/ 3 h 17"/>
                  <a:gd name="T42" fmla="*/ 8 w 28"/>
                  <a:gd name="T43" fmla="*/ 3 h 17"/>
                  <a:gd name="T44" fmla="*/ 6 w 28"/>
                  <a:gd name="T45" fmla="*/ 1 h 17"/>
                  <a:gd name="T46" fmla="*/ 4 w 28"/>
                  <a:gd name="T47" fmla="*/ 1 h 17"/>
                  <a:gd name="T48" fmla="*/ 2 w 28"/>
                  <a:gd name="T49" fmla="*/ 0 h 17"/>
                  <a:gd name="T50" fmla="*/ 0 w 28"/>
                  <a:gd name="T51" fmla="*/ 8 h 17"/>
                  <a:gd name="T52" fmla="*/ 1 w 28"/>
                  <a:gd name="T5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17">
                    <a:moveTo>
                      <a:pt x="1" y="9"/>
                    </a:moveTo>
                    <a:cubicBezTo>
                      <a:pt x="2" y="10"/>
                      <a:pt x="2" y="9"/>
                      <a:pt x="3" y="9"/>
                    </a:cubicBezTo>
                    <a:cubicBezTo>
                      <a:pt x="4" y="10"/>
                      <a:pt x="4" y="11"/>
                      <a:pt x="5" y="11"/>
                    </a:cubicBezTo>
                    <a:cubicBezTo>
                      <a:pt x="6" y="11"/>
                      <a:pt x="7" y="11"/>
                      <a:pt x="7" y="11"/>
                    </a:cubicBezTo>
                    <a:cubicBezTo>
                      <a:pt x="8" y="11"/>
                      <a:pt x="8" y="12"/>
                      <a:pt x="9" y="13"/>
                    </a:cubicBezTo>
                    <a:cubicBezTo>
                      <a:pt x="10" y="13"/>
                      <a:pt x="11" y="12"/>
                      <a:pt x="12" y="12"/>
                    </a:cubicBezTo>
                    <a:cubicBezTo>
                      <a:pt x="13" y="13"/>
                      <a:pt x="13" y="14"/>
                      <a:pt x="13" y="14"/>
                    </a:cubicBezTo>
                    <a:cubicBezTo>
                      <a:pt x="14" y="14"/>
                      <a:pt x="15" y="14"/>
                      <a:pt x="16" y="14"/>
                    </a:cubicBezTo>
                    <a:cubicBezTo>
                      <a:pt x="17" y="14"/>
                      <a:pt x="17" y="15"/>
                      <a:pt x="18" y="16"/>
                    </a:cubicBezTo>
                    <a:cubicBezTo>
                      <a:pt x="19" y="16"/>
                      <a:pt x="19" y="15"/>
                      <a:pt x="20" y="16"/>
                    </a:cubicBezTo>
                    <a:cubicBezTo>
                      <a:pt x="21" y="16"/>
                      <a:pt x="21" y="17"/>
                      <a:pt x="22" y="17"/>
                    </a:cubicBezTo>
                    <a:cubicBezTo>
                      <a:pt x="23" y="17"/>
                      <a:pt x="24" y="17"/>
                      <a:pt x="25" y="17"/>
                    </a:cubicBezTo>
                    <a:cubicBezTo>
                      <a:pt x="28" y="9"/>
                      <a:pt x="28" y="9"/>
                      <a:pt x="28" y="9"/>
                    </a:cubicBezTo>
                    <a:cubicBezTo>
                      <a:pt x="27" y="9"/>
                      <a:pt x="26" y="9"/>
                      <a:pt x="25" y="9"/>
                    </a:cubicBezTo>
                    <a:cubicBezTo>
                      <a:pt x="24" y="9"/>
                      <a:pt x="24" y="8"/>
                      <a:pt x="23" y="7"/>
                    </a:cubicBezTo>
                    <a:cubicBezTo>
                      <a:pt x="22" y="7"/>
                      <a:pt x="22" y="8"/>
                      <a:pt x="21" y="8"/>
                    </a:cubicBezTo>
                    <a:cubicBezTo>
                      <a:pt x="20" y="7"/>
                      <a:pt x="20" y="6"/>
                      <a:pt x="19" y="6"/>
                    </a:cubicBezTo>
                    <a:cubicBezTo>
                      <a:pt x="18" y="6"/>
                      <a:pt x="17" y="6"/>
                      <a:pt x="16" y="6"/>
                    </a:cubicBezTo>
                    <a:cubicBezTo>
                      <a:pt x="16" y="6"/>
                      <a:pt x="15" y="5"/>
                      <a:pt x="15" y="4"/>
                    </a:cubicBezTo>
                    <a:cubicBezTo>
                      <a:pt x="14" y="4"/>
                      <a:pt x="13" y="5"/>
                      <a:pt x="12" y="4"/>
                    </a:cubicBezTo>
                    <a:cubicBezTo>
                      <a:pt x="11" y="4"/>
                      <a:pt x="11" y="3"/>
                      <a:pt x="10" y="3"/>
                    </a:cubicBezTo>
                    <a:cubicBezTo>
                      <a:pt x="9" y="2"/>
                      <a:pt x="9" y="3"/>
                      <a:pt x="8" y="3"/>
                    </a:cubicBezTo>
                    <a:cubicBezTo>
                      <a:pt x="7" y="3"/>
                      <a:pt x="7" y="2"/>
                      <a:pt x="6" y="1"/>
                    </a:cubicBezTo>
                    <a:cubicBezTo>
                      <a:pt x="5" y="1"/>
                      <a:pt x="5" y="2"/>
                      <a:pt x="4" y="1"/>
                    </a:cubicBezTo>
                    <a:cubicBezTo>
                      <a:pt x="3" y="1"/>
                      <a:pt x="3" y="1"/>
                      <a:pt x="2" y="0"/>
                    </a:cubicBezTo>
                    <a:cubicBezTo>
                      <a:pt x="0" y="8"/>
                      <a:pt x="0" y="8"/>
                      <a:pt x="0" y="8"/>
                    </a:cubicBezTo>
                    <a:cubicBezTo>
                      <a:pt x="0" y="9"/>
                      <a:pt x="0" y="9"/>
                      <a:pt x="1" y="9"/>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356">
                <a:extLst>
                  <a:ext uri="{FF2B5EF4-FFF2-40B4-BE49-F238E27FC236}">
                    <a16:creationId xmlns:a16="http://schemas.microsoft.com/office/drawing/2014/main" id="{0FD583B7-A583-4CA5-8240-73CC11E07FF4}"/>
                  </a:ext>
                </a:extLst>
              </p:cNvPr>
              <p:cNvSpPr>
                <a:spLocks/>
              </p:cNvSpPr>
              <p:nvPr/>
            </p:nvSpPr>
            <p:spPr bwMode="auto">
              <a:xfrm>
                <a:off x="6943688" y="1329656"/>
                <a:ext cx="80471" cy="37868"/>
              </a:xfrm>
              <a:custGeom>
                <a:avLst/>
                <a:gdLst>
                  <a:gd name="T0" fmla="*/ 1 w 26"/>
                  <a:gd name="T1" fmla="*/ 4 h 12"/>
                  <a:gd name="T2" fmla="*/ 3 w 26"/>
                  <a:gd name="T3" fmla="*/ 4 h 12"/>
                  <a:gd name="T4" fmla="*/ 5 w 26"/>
                  <a:gd name="T5" fmla="*/ 5 h 12"/>
                  <a:gd name="T6" fmla="*/ 7 w 26"/>
                  <a:gd name="T7" fmla="*/ 5 h 12"/>
                  <a:gd name="T8" fmla="*/ 9 w 26"/>
                  <a:gd name="T9" fmla="*/ 7 h 12"/>
                  <a:gd name="T10" fmla="*/ 12 w 26"/>
                  <a:gd name="T11" fmla="*/ 7 h 12"/>
                  <a:gd name="T12" fmla="*/ 14 w 26"/>
                  <a:gd name="T13" fmla="*/ 8 h 12"/>
                  <a:gd name="T14" fmla="*/ 16 w 26"/>
                  <a:gd name="T15" fmla="*/ 8 h 12"/>
                  <a:gd name="T16" fmla="*/ 18 w 26"/>
                  <a:gd name="T17" fmla="*/ 10 h 12"/>
                  <a:gd name="T18" fmla="*/ 20 w 26"/>
                  <a:gd name="T19" fmla="*/ 10 h 12"/>
                  <a:gd name="T20" fmla="*/ 22 w 26"/>
                  <a:gd name="T21" fmla="*/ 11 h 12"/>
                  <a:gd name="T22" fmla="*/ 25 w 26"/>
                  <a:gd name="T23" fmla="*/ 11 h 12"/>
                  <a:gd name="T24" fmla="*/ 26 w 26"/>
                  <a:gd name="T25" fmla="*/ 8 h 12"/>
                  <a:gd name="T26" fmla="*/ 23 w 26"/>
                  <a:gd name="T27" fmla="*/ 9 h 12"/>
                  <a:gd name="T28" fmla="*/ 21 w 26"/>
                  <a:gd name="T29" fmla="*/ 7 h 12"/>
                  <a:gd name="T30" fmla="*/ 19 w 26"/>
                  <a:gd name="T31" fmla="*/ 7 h 12"/>
                  <a:gd name="T32" fmla="*/ 17 w 26"/>
                  <a:gd name="T33" fmla="*/ 6 h 12"/>
                  <a:gd name="T34" fmla="*/ 14 w 26"/>
                  <a:gd name="T35" fmla="*/ 6 h 12"/>
                  <a:gd name="T36" fmla="*/ 13 w 26"/>
                  <a:gd name="T37" fmla="*/ 4 h 12"/>
                  <a:gd name="T38" fmla="*/ 10 w 26"/>
                  <a:gd name="T39" fmla="*/ 4 h 12"/>
                  <a:gd name="T40" fmla="*/ 8 w 26"/>
                  <a:gd name="T41" fmla="*/ 3 h 12"/>
                  <a:gd name="T42" fmla="*/ 6 w 26"/>
                  <a:gd name="T43" fmla="*/ 3 h 12"/>
                  <a:gd name="T44" fmla="*/ 4 w 26"/>
                  <a:gd name="T45" fmla="*/ 1 h 12"/>
                  <a:gd name="T46" fmla="*/ 2 w 26"/>
                  <a:gd name="T47" fmla="*/ 1 h 12"/>
                  <a:gd name="T48" fmla="*/ 0 w 26"/>
                  <a:gd name="T49" fmla="*/ 0 h 12"/>
                  <a:gd name="T50" fmla="*/ 0 w 26"/>
                  <a:gd name="T51" fmla="*/ 3 h 12"/>
                  <a:gd name="T52" fmla="*/ 1 w 26"/>
                  <a:gd name="T5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2">
                    <a:moveTo>
                      <a:pt x="1" y="4"/>
                    </a:moveTo>
                    <a:cubicBezTo>
                      <a:pt x="2" y="4"/>
                      <a:pt x="2" y="3"/>
                      <a:pt x="3" y="4"/>
                    </a:cubicBezTo>
                    <a:cubicBezTo>
                      <a:pt x="4" y="4"/>
                      <a:pt x="4" y="5"/>
                      <a:pt x="5" y="5"/>
                    </a:cubicBezTo>
                    <a:cubicBezTo>
                      <a:pt x="6" y="6"/>
                      <a:pt x="7" y="5"/>
                      <a:pt x="7" y="5"/>
                    </a:cubicBezTo>
                    <a:cubicBezTo>
                      <a:pt x="8" y="5"/>
                      <a:pt x="8" y="6"/>
                      <a:pt x="9" y="7"/>
                    </a:cubicBezTo>
                    <a:cubicBezTo>
                      <a:pt x="10" y="7"/>
                      <a:pt x="11" y="6"/>
                      <a:pt x="12" y="7"/>
                    </a:cubicBezTo>
                    <a:cubicBezTo>
                      <a:pt x="13" y="7"/>
                      <a:pt x="13" y="8"/>
                      <a:pt x="14" y="8"/>
                    </a:cubicBezTo>
                    <a:cubicBezTo>
                      <a:pt x="14" y="9"/>
                      <a:pt x="15" y="8"/>
                      <a:pt x="16" y="8"/>
                    </a:cubicBezTo>
                    <a:cubicBezTo>
                      <a:pt x="17" y="9"/>
                      <a:pt x="17" y="10"/>
                      <a:pt x="18" y="10"/>
                    </a:cubicBezTo>
                    <a:cubicBezTo>
                      <a:pt x="19" y="10"/>
                      <a:pt x="19" y="9"/>
                      <a:pt x="20" y="10"/>
                    </a:cubicBezTo>
                    <a:cubicBezTo>
                      <a:pt x="21" y="10"/>
                      <a:pt x="21" y="11"/>
                      <a:pt x="22" y="11"/>
                    </a:cubicBezTo>
                    <a:cubicBezTo>
                      <a:pt x="23" y="12"/>
                      <a:pt x="24" y="11"/>
                      <a:pt x="25" y="11"/>
                    </a:cubicBezTo>
                    <a:cubicBezTo>
                      <a:pt x="26" y="8"/>
                      <a:pt x="26" y="8"/>
                      <a:pt x="26" y="8"/>
                    </a:cubicBezTo>
                    <a:cubicBezTo>
                      <a:pt x="25" y="9"/>
                      <a:pt x="24" y="9"/>
                      <a:pt x="23" y="9"/>
                    </a:cubicBezTo>
                    <a:cubicBezTo>
                      <a:pt x="22" y="8"/>
                      <a:pt x="22" y="8"/>
                      <a:pt x="21" y="7"/>
                    </a:cubicBezTo>
                    <a:cubicBezTo>
                      <a:pt x="20" y="7"/>
                      <a:pt x="20" y="8"/>
                      <a:pt x="19" y="7"/>
                    </a:cubicBezTo>
                    <a:cubicBezTo>
                      <a:pt x="18" y="7"/>
                      <a:pt x="18" y="6"/>
                      <a:pt x="17" y="6"/>
                    </a:cubicBezTo>
                    <a:cubicBezTo>
                      <a:pt x="16" y="5"/>
                      <a:pt x="15" y="6"/>
                      <a:pt x="14" y="6"/>
                    </a:cubicBezTo>
                    <a:cubicBezTo>
                      <a:pt x="14" y="5"/>
                      <a:pt x="13" y="4"/>
                      <a:pt x="13" y="4"/>
                    </a:cubicBezTo>
                    <a:cubicBezTo>
                      <a:pt x="12" y="4"/>
                      <a:pt x="11" y="5"/>
                      <a:pt x="10" y="4"/>
                    </a:cubicBezTo>
                    <a:cubicBezTo>
                      <a:pt x="9" y="4"/>
                      <a:pt x="9" y="3"/>
                      <a:pt x="8" y="3"/>
                    </a:cubicBezTo>
                    <a:cubicBezTo>
                      <a:pt x="7" y="2"/>
                      <a:pt x="7" y="3"/>
                      <a:pt x="6" y="3"/>
                    </a:cubicBezTo>
                    <a:cubicBezTo>
                      <a:pt x="5" y="2"/>
                      <a:pt x="5" y="1"/>
                      <a:pt x="4" y="1"/>
                    </a:cubicBezTo>
                    <a:cubicBezTo>
                      <a:pt x="3" y="1"/>
                      <a:pt x="3" y="1"/>
                      <a:pt x="2" y="1"/>
                    </a:cubicBezTo>
                    <a:cubicBezTo>
                      <a:pt x="1" y="1"/>
                      <a:pt x="1" y="0"/>
                      <a:pt x="0" y="0"/>
                    </a:cubicBezTo>
                    <a:cubicBezTo>
                      <a:pt x="0" y="3"/>
                      <a:pt x="0" y="3"/>
                      <a:pt x="0" y="3"/>
                    </a:cubicBezTo>
                    <a:cubicBezTo>
                      <a:pt x="0" y="3"/>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357">
                <a:extLst>
                  <a:ext uri="{FF2B5EF4-FFF2-40B4-BE49-F238E27FC236}">
                    <a16:creationId xmlns:a16="http://schemas.microsoft.com/office/drawing/2014/main" id="{8C2A273C-65F4-4009-A52A-3DEEC3322AEB}"/>
                  </a:ext>
                </a:extLst>
              </p:cNvPr>
              <p:cNvSpPr>
                <a:spLocks/>
              </p:cNvSpPr>
              <p:nvPr/>
            </p:nvSpPr>
            <p:spPr bwMode="auto">
              <a:xfrm>
                <a:off x="7002069" y="1302834"/>
                <a:ext cx="28401" cy="26824"/>
              </a:xfrm>
              <a:custGeom>
                <a:avLst/>
                <a:gdLst>
                  <a:gd name="T0" fmla="*/ 0 w 9"/>
                  <a:gd name="T1" fmla="*/ 1 h 9"/>
                  <a:gd name="T2" fmla="*/ 1 w 9"/>
                  <a:gd name="T3" fmla="*/ 3 h 9"/>
                  <a:gd name="T4" fmla="*/ 0 w 9"/>
                  <a:gd name="T5" fmla="*/ 3 h 9"/>
                  <a:gd name="T6" fmla="*/ 0 w 9"/>
                  <a:gd name="T7" fmla="*/ 3 h 9"/>
                  <a:gd name="T8" fmla="*/ 1 w 9"/>
                  <a:gd name="T9" fmla="*/ 4 h 9"/>
                  <a:gd name="T10" fmla="*/ 1 w 9"/>
                  <a:gd name="T11" fmla="*/ 4 h 9"/>
                  <a:gd name="T12" fmla="*/ 1 w 9"/>
                  <a:gd name="T13" fmla="*/ 4 h 9"/>
                  <a:gd name="T14" fmla="*/ 1 w 9"/>
                  <a:gd name="T15" fmla="*/ 4 h 9"/>
                  <a:gd name="T16" fmla="*/ 2 w 9"/>
                  <a:gd name="T17" fmla="*/ 5 h 9"/>
                  <a:gd name="T18" fmla="*/ 3 w 9"/>
                  <a:gd name="T19" fmla="*/ 5 h 9"/>
                  <a:gd name="T20" fmla="*/ 4 w 9"/>
                  <a:gd name="T21" fmla="*/ 6 h 9"/>
                  <a:gd name="T22" fmla="*/ 5 w 9"/>
                  <a:gd name="T23" fmla="*/ 7 h 9"/>
                  <a:gd name="T24" fmla="*/ 5 w 9"/>
                  <a:gd name="T25" fmla="*/ 8 h 9"/>
                  <a:gd name="T26" fmla="*/ 6 w 9"/>
                  <a:gd name="T27" fmla="*/ 9 h 9"/>
                  <a:gd name="T28" fmla="*/ 7 w 9"/>
                  <a:gd name="T29" fmla="*/ 9 h 9"/>
                  <a:gd name="T30" fmla="*/ 8 w 9"/>
                  <a:gd name="T31" fmla="*/ 9 h 9"/>
                  <a:gd name="T32" fmla="*/ 9 w 9"/>
                  <a:gd name="T33" fmla="*/ 9 h 9"/>
                  <a:gd name="T34" fmla="*/ 9 w 9"/>
                  <a:gd name="T35" fmla="*/ 9 h 9"/>
                  <a:gd name="T36" fmla="*/ 8 w 9"/>
                  <a:gd name="T37" fmla="*/ 8 h 9"/>
                  <a:gd name="T38" fmla="*/ 7 w 9"/>
                  <a:gd name="T39" fmla="*/ 7 h 9"/>
                  <a:gd name="T40" fmla="*/ 7 w 9"/>
                  <a:gd name="T41" fmla="*/ 5 h 9"/>
                  <a:gd name="T42" fmla="*/ 6 w 9"/>
                  <a:gd name="T43" fmla="*/ 4 h 9"/>
                  <a:gd name="T44" fmla="*/ 5 w 9"/>
                  <a:gd name="T45" fmla="*/ 3 h 9"/>
                  <a:gd name="T46" fmla="*/ 4 w 9"/>
                  <a:gd name="T47" fmla="*/ 3 h 9"/>
                  <a:gd name="T48" fmla="*/ 2 w 9"/>
                  <a:gd name="T49" fmla="*/ 3 h 9"/>
                  <a:gd name="T50" fmla="*/ 1 w 9"/>
                  <a:gd name="T51" fmla="*/ 2 h 9"/>
                  <a:gd name="T52" fmla="*/ 0 w 9"/>
                  <a:gd name="T53" fmla="*/ 1 h 9"/>
                  <a:gd name="T54" fmla="*/ 0 w 9"/>
                  <a:gd name="T55" fmla="*/ 0 h 9"/>
                  <a:gd name="T56" fmla="*/ 0 w 9"/>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0" y="1"/>
                    </a:moveTo>
                    <a:cubicBezTo>
                      <a:pt x="0" y="1"/>
                      <a:pt x="1" y="3"/>
                      <a:pt x="1" y="3"/>
                    </a:cubicBezTo>
                    <a:cubicBezTo>
                      <a:pt x="1" y="3"/>
                      <a:pt x="1" y="3"/>
                      <a:pt x="0" y="3"/>
                    </a:cubicBezTo>
                    <a:cubicBezTo>
                      <a:pt x="0" y="3"/>
                      <a:pt x="0" y="3"/>
                      <a:pt x="0" y="3"/>
                    </a:cubicBezTo>
                    <a:cubicBezTo>
                      <a:pt x="1" y="3"/>
                      <a:pt x="1" y="4"/>
                      <a:pt x="1" y="4"/>
                    </a:cubicBezTo>
                    <a:cubicBezTo>
                      <a:pt x="2" y="4"/>
                      <a:pt x="1" y="4"/>
                      <a:pt x="1" y="4"/>
                    </a:cubicBezTo>
                    <a:cubicBezTo>
                      <a:pt x="1" y="4"/>
                      <a:pt x="1" y="4"/>
                      <a:pt x="1" y="4"/>
                    </a:cubicBezTo>
                    <a:cubicBezTo>
                      <a:pt x="1" y="4"/>
                      <a:pt x="1" y="4"/>
                      <a:pt x="1" y="4"/>
                    </a:cubicBezTo>
                    <a:cubicBezTo>
                      <a:pt x="1" y="4"/>
                      <a:pt x="1" y="5"/>
                      <a:pt x="2" y="5"/>
                    </a:cubicBezTo>
                    <a:cubicBezTo>
                      <a:pt x="2" y="5"/>
                      <a:pt x="2" y="5"/>
                      <a:pt x="3" y="5"/>
                    </a:cubicBezTo>
                    <a:cubicBezTo>
                      <a:pt x="3" y="5"/>
                      <a:pt x="3" y="6"/>
                      <a:pt x="4" y="6"/>
                    </a:cubicBezTo>
                    <a:cubicBezTo>
                      <a:pt x="4" y="6"/>
                      <a:pt x="4" y="7"/>
                      <a:pt x="5" y="7"/>
                    </a:cubicBezTo>
                    <a:cubicBezTo>
                      <a:pt x="5" y="8"/>
                      <a:pt x="5" y="8"/>
                      <a:pt x="5" y="8"/>
                    </a:cubicBezTo>
                    <a:cubicBezTo>
                      <a:pt x="6" y="8"/>
                      <a:pt x="6" y="9"/>
                      <a:pt x="6" y="9"/>
                    </a:cubicBezTo>
                    <a:cubicBezTo>
                      <a:pt x="7" y="9"/>
                      <a:pt x="7" y="9"/>
                      <a:pt x="7" y="9"/>
                    </a:cubicBezTo>
                    <a:cubicBezTo>
                      <a:pt x="7" y="9"/>
                      <a:pt x="8" y="9"/>
                      <a:pt x="8" y="9"/>
                    </a:cubicBezTo>
                    <a:cubicBezTo>
                      <a:pt x="8" y="9"/>
                      <a:pt x="9" y="9"/>
                      <a:pt x="9" y="9"/>
                    </a:cubicBezTo>
                    <a:cubicBezTo>
                      <a:pt x="9" y="9"/>
                      <a:pt x="9" y="9"/>
                      <a:pt x="9" y="9"/>
                    </a:cubicBezTo>
                    <a:cubicBezTo>
                      <a:pt x="9" y="8"/>
                      <a:pt x="8" y="8"/>
                      <a:pt x="8" y="8"/>
                    </a:cubicBezTo>
                    <a:cubicBezTo>
                      <a:pt x="7" y="8"/>
                      <a:pt x="7" y="7"/>
                      <a:pt x="7" y="7"/>
                    </a:cubicBezTo>
                    <a:cubicBezTo>
                      <a:pt x="7" y="6"/>
                      <a:pt x="7" y="6"/>
                      <a:pt x="7" y="5"/>
                    </a:cubicBezTo>
                    <a:cubicBezTo>
                      <a:pt x="7" y="5"/>
                      <a:pt x="6" y="4"/>
                      <a:pt x="6" y="4"/>
                    </a:cubicBezTo>
                    <a:cubicBezTo>
                      <a:pt x="6" y="3"/>
                      <a:pt x="5" y="3"/>
                      <a:pt x="5" y="3"/>
                    </a:cubicBezTo>
                    <a:cubicBezTo>
                      <a:pt x="4" y="3"/>
                      <a:pt x="4" y="3"/>
                      <a:pt x="4" y="3"/>
                    </a:cubicBezTo>
                    <a:cubicBezTo>
                      <a:pt x="3" y="3"/>
                      <a:pt x="3" y="3"/>
                      <a:pt x="2" y="3"/>
                    </a:cubicBezTo>
                    <a:cubicBezTo>
                      <a:pt x="2" y="2"/>
                      <a:pt x="2" y="2"/>
                      <a:pt x="1" y="2"/>
                    </a:cubicBezTo>
                    <a:cubicBezTo>
                      <a:pt x="1" y="2"/>
                      <a:pt x="1" y="1"/>
                      <a:pt x="0" y="1"/>
                    </a:cubicBezTo>
                    <a:cubicBezTo>
                      <a:pt x="0" y="0"/>
                      <a:pt x="0" y="0"/>
                      <a:pt x="0" y="0"/>
                    </a:cubicBezTo>
                    <a:cubicBezTo>
                      <a:pt x="0" y="0"/>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358">
                <a:extLst>
                  <a:ext uri="{FF2B5EF4-FFF2-40B4-BE49-F238E27FC236}">
                    <a16:creationId xmlns:a16="http://schemas.microsoft.com/office/drawing/2014/main" id="{7F9839B2-6B2A-46D2-AFA8-90A59F950917}"/>
                  </a:ext>
                </a:extLst>
              </p:cNvPr>
              <p:cNvSpPr>
                <a:spLocks/>
              </p:cNvSpPr>
              <p:nvPr/>
            </p:nvSpPr>
            <p:spPr bwMode="auto">
              <a:xfrm>
                <a:off x="7014691" y="1309145"/>
                <a:ext cx="6311" cy="3156"/>
              </a:xfrm>
              <a:custGeom>
                <a:avLst/>
                <a:gdLst>
                  <a:gd name="T0" fmla="*/ 0 w 2"/>
                  <a:gd name="T1" fmla="*/ 1 h 1"/>
                  <a:gd name="T2" fmla="*/ 0 w 2"/>
                  <a:gd name="T3" fmla="*/ 1 h 1"/>
                  <a:gd name="T4" fmla="*/ 1 w 2"/>
                  <a:gd name="T5" fmla="*/ 0 h 1"/>
                  <a:gd name="T6" fmla="*/ 2 w 2"/>
                  <a:gd name="T7" fmla="*/ 0 h 1"/>
                  <a:gd name="T8" fmla="*/ 2 w 2"/>
                  <a:gd name="T9" fmla="*/ 0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0"/>
                      <a:pt x="1" y="1"/>
                      <a:pt x="1" y="0"/>
                    </a:cubicBezTo>
                    <a:cubicBezTo>
                      <a:pt x="1" y="0"/>
                      <a:pt x="2" y="0"/>
                      <a:pt x="2" y="0"/>
                    </a:cubicBezTo>
                    <a:cubicBezTo>
                      <a:pt x="2" y="0"/>
                      <a:pt x="2" y="0"/>
                      <a:pt x="2" y="0"/>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359">
                <a:extLst>
                  <a:ext uri="{FF2B5EF4-FFF2-40B4-BE49-F238E27FC236}">
                    <a16:creationId xmlns:a16="http://schemas.microsoft.com/office/drawing/2014/main" id="{565AD774-605A-43E1-AFA5-74EFC1AA72BB}"/>
                  </a:ext>
                </a:extLst>
              </p:cNvPr>
              <p:cNvSpPr>
                <a:spLocks/>
              </p:cNvSpPr>
              <p:nvPr/>
            </p:nvSpPr>
            <p:spPr bwMode="auto">
              <a:xfrm>
                <a:off x="7017847" y="1312301"/>
                <a:ext cx="6311" cy="3156"/>
              </a:xfrm>
              <a:custGeom>
                <a:avLst/>
                <a:gdLst>
                  <a:gd name="T0" fmla="*/ 0 w 2"/>
                  <a:gd name="T1" fmla="*/ 0 h 1"/>
                  <a:gd name="T2" fmla="*/ 0 w 2"/>
                  <a:gd name="T3" fmla="*/ 0 h 1"/>
                  <a:gd name="T4" fmla="*/ 1 w 2"/>
                  <a:gd name="T5" fmla="*/ 0 h 1"/>
                  <a:gd name="T6" fmla="*/ 2 w 2"/>
                  <a:gd name="T7" fmla="*/ 0 h 1"/>
                  <a:gd name="T8" fmla="*/ 2 w 2"/>
                  <a:gd name="T9" fmla="*/ 0 h 1"/>
                  <a:gd name="T10" fmla="*/ 1 w 2"/>
                  <a:gd name="T11" fmla="*/ 0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0"/>
                      <a:pt x="2" y="0"/>
                    </a:cubicBezTo>
                    <a:cubicBezTo>
                      <a:pt x="2" y="0"/>
                      <a:pt x="2" y="0"/>
                      <a:pt x="2" y="0"/>
                    </a:cubicBezTo>
                    <a:cubicBezTo>
                      <a:pt x="1" y="0"/>
                      <a:pt x="1" y="0"/>
                      <a:pt x="1" y="0"/>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360">
                <a:extLst>
                  <a:ext uri="{FF2B5EF4-FFF2-40B4-BE49-F238E27FC236}">
                    <a16:creationId xmlns:a16="http://schemas.microsoft.com/office/drawing/2014/main" id="{57A1F27C-E6D4-4AE1-BF48-7FF5C78E8EC1}"/>
                  </a:ext>
                </a:extLst>
              </p:cNvPr>
              <p:cNvSpPr>
                <a:spLocks/>
              </p:cNvSpPr>
              <p:nvPr/>
            </p:nvSpPr>
            <p:spPr bwMode="auto">
              <a:xfrm>
                <a:off x="7017847" y="1309145"/>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361">
                <a:extLst>
                  <a:ext uri="{FF2B5EF4-FFF2-40B4-BE49-F238E27FC236}">
                    <a16:creationId xmlns:a16="http://schemas.microsoft.com/office/drawing/2014/main" id="{7B4BCA97-63E3-4654-8633-122905231CBF}"/>
                  </a:ext>
                </a:extLst>
              </p:cNvPr>
              <p:cNvSpPr>
                <a:spLocks/>
              </p:cNvSpPr>
              <p:nvPr/>
            </p:nvSpPr>
            <p:spPr bwMode="auto">
              <a:xfrm>
                <a:off x="7021003" y="1312301"/>
                <a:ext cx="6311" cy="0"/>
              </a:xfrm>
              <a:custGeom>
                <a:avLst/>
                <a:gdLst>
                  <a:gd name="T0" fmla="*/ 2 w 4"/>
                  <a:gd name="T1" fmla="*/ 2 w 4"/>
                  <a:gd name="T2" fmla="*/ 4 w 4"/>
                  <a:gd name="T3" fmla="*/ 2 w 4"/>
                  <a:gd name="T4" fmla="*/ 4 w 4"/>
                  <a:gd name="T5" fmla="*/ 4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362">
                <a:extLst>
                  <a:ext uri="{FF2B5EF4-FFF2-40B4-BE49-F238E27FC236}">
                    <a16:creationId xmlns:a16="http://schemas.microsoft.com/office/drawing/2014/main" id="{761C08C9-CF87-471F-9F9D-95E28386A0E3}"/>
                  </a:ext>
                </a:extLst>
              </p:cNvPr>
              <p:cNvSpPr>
                <a:spLocks/>
              </p:cNvSpPr>
              <p:nvPr/>
            </p:nvSpPr>
            <p:spPr bwMode="auto">
              <a:xfrm>
                <a:off x="7024158" y="132650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363">
                <a:extLst>
                  <a:ext uri="{FF2B5EF4-FFF2-40B4-BE49-F238E27FC236}">
                    <a16:creationId xmlns:a16="http://schemas.microsoft.com/office/drawing/2014/main" id="{E02DA3C1-5D12-4241-AFB8-3315CF386D09}"/>
                  </a:ext>
                </a:extLst>
              </p:cNvPr>
              <p:cNvSpPr>
                <a:spLocks/>
              </p:cNvSpPr>
              <p:nvPr/>
            </p:nvSpPr>
            <p:spPr bwMode="auto">
              <a:xfrm>
                <a:off x="6964200" y="1290211"/>
                <a:ext cx="31557" cy="26824"/>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8 h 9"/>
                  <a:gd name="T36" fmla="*/ 8 w 10"/>
                  <a:gd name="T37" fmla="*/ 8 h 9"/>
                  <a:gd name="T38" fmla="*/ 8 w 10"/>
                  <a:gd name="T39" fmla="*/ 7 h 9"/>
                  <a:gd name="T40" fmla="*/ 7 w 10"/>
                  <a:gd name="T41" fmla="*/ 5 h 9"/>
                  <a:gd name="T42" fmla="*/ 7 w 10"/>
                  <a:gd name="T43" fmla="*/ 3 h 9"/>
                  <a:gd name="T44" fmla="*/ 5 w 10"/>
                  <a:gd name="T45" fmla="*/ 3 h 9"/>
                  <a:gd name="T46" fmla="*/ 4 w 10"/>
                  <a:gd name="T47" fmla="*/ 3 h 9"/>
                  <a:gd name="T48" fmla="*/ 3 w 10"/>
                  <a:gd name="T49" fmla="*/ 2 h 9"/>
                  <a:gd name="T50" fmla="*/ 2 w 10"/>
                  <a:gd name="T51" fmla="*/ 2 h 9"/>
                  <a:gd name="T52" fmla="*/ 1 w 10"/>
                  <a:gd name="T53" fmla="*/ 0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2"/>
                      <a:pt x="2" y="3"/>
                    </a:cubicBezTo>
                    <a:cubicBezTo>
                      <a:pt x="1" y="3"/>
                      <a:pt x="1" y="3"/>
                      <a:pt x="1" y="3"/>
                    </a:cubicBezTo>
                    <a:cubicBezTo>
                      <a:pt x="1" y="3"/>
                      <a:pt x="1" y="3"/>
                      <a:pt x="1" y="3"/>
                    </a:cubicBezTo>
                    <a:cubicBezTo>
                      <a:pt x="1" y="3"/>
                      <a:pt x="2" y="3"/>
                      <a:pt x="2" y="4"/>
                    </a:cubicBezTo>
                    <a:cubicBezTo>
                      <a:pt x="2" y="4"/>
                      <a:pt x="2" y="4"/>
                      <a:pt x="2" y="4"/>
                    </a:cubicBezTo>
                    <a:cubicBezTo>
                      <a:pt x="1" y="4"/>
                      <a:pt x="1" y="4"/>
                      <a:pt x="1" y="4"/>
                    </a:cubicBezTo>
                    <a:cubicBezTo>
                      <a:pt x="1" y="4"/>
                      <a:pt x="1" y="4"/>
                      <a:pt x="1" y="4"/>
                    </a:cubicBezTo>
                    <a:cubicBezTo>
                      <a:pt x="1" y="4"/>
                      <a:pt x="2" y="4"/>
                      <a:pt x="2" y="5"/>
                    </a:cubicBezTo>
                    <a:cubicBezTo>
                      <a:pt x="3" y="5"/>
                      <a:pt x="3" y="5"/>
                      <a:pt x="3" y="5"/>
                    </a:cubicBezTo>
                    <a:cubicBezTo>
                      <a:pt x="3" y="5"/>
                      <a:pt x="4" y="6"/>
                      <a:pt x="4" y="6"/>
                    </a:cubicBezTo>
                    <a:cubicBezTo>
                      <a:pt x="4" y="6"/>
                      <a:pt x="5" y="7"/>
                      <a:pt x="5" y="7"/>
                    </a:cubicBezTo>
                    <a:cubicBezTo>
                      <a:pt x="5" y="7"/>
                      <a:pt x="6" y="8"/>
                      <a:pt x="6" y="8"/>
                    </a:cubicBezTo>
                    <a:cubicBezTo>
                      <a:pt x="6" y="8"/>
                      <a:pt x="6" y="9"/>
                      <a:pt x="7" y="9"/>
                    </a:cubicBezTo>
                    <a:cubicBezTo>
                      <a:pt x="7" y="9"/>
                      <a:pt x="7" y="9"/>
                      <a:pt x="8" y="9"/>
                    </a:cubicBezTo>
                    <a:cubicBezTo>
                      <a:pt x="8" y="9"/>
                      <a:pt x="8" y="9"/>
                      <a:pt x="8" y="9"/>
                    </a:cubicBezTo>
                    <a:cubicBezTo>
                      <a:pt x="8" y="8"/>
                      <a:pt x="9" y="9"/>
                      <a:pt x="9" y="9"/>
                    </a:cubicBezTo>
                    <a:cubicBezTo>
                      <a:pt x="9" y="9"/>
                      <a:pt x="10" y="9"/>
                      <a:pt x="9" y="8"/>
                    </a:cubicBezTo>
                    <a:cubicBezTo>
                      <a:pt x="9" y="8"/>
                      <a:pt x="8" y="8"/>
                      <a:pt x="8" y="8"/>
                    </a:cubicBezTo>
                    <a:cubicBezTo>
                      <a:pt x="8" y="7"/>
                      <a:pt x="8" y="7"/>
                      <a:pt x="8" y="7"/>
                    </a:cubicBezTo>
                    <a:cubicBezTo>
                      <a:pt x="8" y="6"/>
                      <a:pt x="8" y="6"/>
                      <a:pt x="7" y="5"/>
                    </a:cubicBezTo>
                    <a:cubicBezTo>
                      <a:pt x="7" y="5"/>
                      <a:pt x="7" y="4"/>
                      <a:pt x="7" y="3"/>
                    </a:cubicBezTo>
                    <a:cubicBezTo>
                      <a:pt x="6" y="3"/>
                      <a:pt x="5" y="3"/>
                      <a:pt x="5" y="3"/>
                    </a:cubicBezTo>
                    <a:cubicBezTo>
                      <a:pt x="5" y="3"/>
                      <a:pt x="5" y="3"/>
                      <a:pt x="4" y="3"/>
                    </a:cubicBezTo>
                    <a:cubicBezTo>
                      <a:pt x="4" y="3"/>
                      <a:pt x="3" y="3"/>
                      <a:pt x="3" y="2"/>
                    </a:cubicBezTo>
                    <a:cubicBezTo>
                      <a:pt x="2" y="2"/>
                      <a:pt x="2" y="2"/>
                      <a:pt x="2" y="2"/>
                    </a:cubicBezTo>
                    <a:cubicBezTo>
                      <a:pt x="1" y="1"/>
                      <a:pt x="1" y="1"/>
                      <a:pt x="1" y="0"/>
                    </a:cubicBezTo>
                    <a:cubicBezTo>
                      <a:pt x="0" y="0"/>
                      <a:pt x="0" y="0"/>
                      <a:pt x="0" y="0"/>
                    </a:cubicBezTo>
                    <a:cubicBezTo>
                      <a:pt x="0"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364">
                <a:extLst>
                  <a:ext uri="{FF2B5EF4-FFF2-40B4-BE49-F238E27FC236}">
                    <a16:creationId xmlns:a16="http://schemas.microsoft.com/office/drawing/2014/main" id="{0D2A75D0-4DEA-4DA8-B2C2-CF2E60623E11}"/>
                  </a:ext>
                </a:extLst>
              </p:cNvPr>
              <p:cNvSpPr>
                <a:spLocks/>
              </p:cNvSpPr>
              <p:nvPr/>
            </p:nvSpPr>
            <p:spPr bwMode="auto">
              <a:xfrm>
                <a:off x="6979979" y="1296522"/>
                <a:ext cx="6311" cy="3156"/>
              </a:xfrm>
              <a:custGeom>
                <a:avLst/>
                <a:gdLst>
                  <a:gd name="T0" fmla="*/ 0 w 2"/>
                  <a:gd name="T1" fmla="*/ 1 h 1"/>
                  <a:gd name="T2" fmla="*/ 0 w 2"/>
                  <a:gd name="T3" fmla="*/ 0 h 1"/>
                  <a:gd name="T4" fmla="*/ 0 w 2"/>
                  <a:gd name="T5" fmla="*/ 0 h 1"/>
                  <a:gd name="T6" fmla="*/ 2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0" y="0"/>
                      <a:pt x="0" y="0"/>
                      <a:pt x="0" y="0"/>
                    </a:cubicBezTo>
                    <a:cubicBezTo>
                      <a:pt x="1" y="0"/>
                      <a:pt x="2" y="0"/>
                      <a:pt x="2" y="0"/>
                    </a:cubicBezTo>
                    <a:cubicBezTo>
                      <a:pt x="2" y="0"/>
                      <a:pt x="2" y="0"/>
                      <a:pt x="2" y="0"/>
                    </a:cubicBezTo>
                    <a:cubicBezTo>
                      <a:pt x="0" y="0"/>
                      <a:pt x="0" y="0"/>
                      <a:pt x="0"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365">
                <a:extLst>
                  <a:ext uri="{FF2B5EF4-FFF2-40B4-BE49-F238E27FC236}">
                    <a16:creationId xmlns:a16="http://schemas.microsoft.com/office/drawing/2014/main" id="{6FFA7BFC-F6B8-4A9A-9EBD-789022FD0966}"/>
                  </a:ext>
                </a:extLst>
              </p:cNvPr>
              <p:cNvSpPr>
                <a:spLocks/>
              </p:cNvSpPr>
              <p:nvPr/>
            </p:nvSpPr>
            <p:spPr bwMode="auto">
              <a:xfrm>
                <a:off x="6983134" y="1299678"/>
                <a:ext cx="3156" cy="0"/>
              </a:xfrm>
              <a:custGeom>
                <a:avLst/>
                <a:gdLst>
                  <a:gd name="T0" fmla="*/ 0 w 1"/>
                  <a:gd name="T1" fmla="*/ 0 w 1"/>
                  <a:gd name="T2" fmla="*/ 0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366">
                <a:extLst>
                  <a:ext uri="{FF2B5EF4-FFF2-40B4-BE49-F238E27FC236}">
                    <a16:creationId xmlns:a16="http://schemas.microsoft.com/office/drawing/2014/main" id="{29C4369E-5E05-4590-872A-1AC0CC5E9A3D}"/>
                  </a:ext>
                </a:extLst>
              </p:cNvPr>
              <p:cNvSpPr>
                <a:spLocks/>
              </p:cNvSpPr>
              <p:nvPr/>
            </p:nvSpPr>
            <p:spPr bwMode="auto">
              <a:xfrm>
                <a:off x="6983134" y="1296522"/>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367">
                <a:extLst>
                  <a:ext uri="{FF2B5EF4-FFF2-40B4-BE49-F238E27FC236}">
                    <a16:creationId xmlns:a16="http://schemas.microsoft.com/office/drawing/2014/main" id="{8EFD953F-760E-458B-B361-1032F9AA8AB7}"/>
                  </a:ext>
                </a:extLst>
              </p:cNvPr>
              <p:cNvSpPr>
                <a:spLocks/>
              </p:cNvSpPr>
              <p:nvPr/>
            </p:nvSpPr>
            <p:spPr bwMode="auto">
              <a:xfrm>
                <a:off x="6983134" y="1296522"/>
                <a:ext cx="9467" cy="3156"/>
              </a:xfrm>
              <a:custGeom>
                <a:avLst/>
                <a:gdLst>
                  <a:gd name="T0" fmla="*/ 2 w 6"/>
                  <a:gd name="T1" fmla="*/ 2 h 2"/>
                  <a:gd name="T2" fmla="*/ 4 w 6"/>
                  <a:gd name="T3" fmla="*/ 2 h 2"/>
                  <a:gd name="T4" fmla="*/ 4 w 6"/>
                  <a:gd name="T5" fmla="*/ 2 h 2"/>
                  <a:gd name="T6" fmla="*/ 4 w 6"/>
                  <a:gd name="T7" fmla="*/ 2 h 2"/>
                  <a:gd name="T8" fmla="*/ 6 w 6"/>
                  <a:gd name="T9" fmla="*/ 2 h 2"/>
                  <a:gd name="T10" fmla="*/ 4 w 6"/>
                  <a:gd name="T11" fmla="*/ 2 h 2"/>
                  <a:gd name="T12" fmla="*/ 4 w 6"/>
                  <a:gd name="T13" fmla="*/ 2 h 2"/>
                  <a:gd name="T14" fmla="*/ 2 w 6"/>
                  <a:gd name="T15" fmla="*/ 2 h 2"/>
                  <a:gd name="T16" fmla="*/ 2 w 6"/>
                  <a:gd name="T17" fmla="*/ 2 h 2"/>
                  <a:gd name="T18" fmla="*/ 2 w 6"/>
                  <a:gd name="T19" fmla="*/ 2 h 2"/>
                  <a:gd name="T20" fmla="*/ 0 w 6"/>
                  <a:gd name="T21" fmla="*/ 0 h 2"/>
                  <a:gd name="T22" fmla="*/ 2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2" y="2"/>
                    </a:moveTo>
                    <a:lnTo>
                      <a:pt x="4" y="2"/>
                    </a:lnTo>
                    <a:lnTo>
                      <a:pt x="4" y="2"/>
                    </a:lnTo>
                    <a:lnTo>
                      <a:pt x="4" y="2"/>
                    </a:lnTo>
                    <a:lnTo>
                      <a:pt x="6" y="2"/>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368">
                <a:extLst>
                  <a:ext uri="{FF2B5EF4-FFF2-40B4-BE49-F238E27FC236}">
                    <a16:creationId xmlns:a16="http://schemas.microsoft.com/office/drawing/2014/main" id="{353F8A78-FAC4-4AEA-B374-64B8CE65CFB9}"/>
                  </a:ext>
                </a:extLst>
              </p:cNvPr>
              <p:cNvSpPr>
                <a:spLocks/>
              </p:cNvSpPr>
              <p:nvPr/>
            </p:nvSpPr>
            <p:spPr bwMode="auto">
              <a:xfrm>
                <a:off x="6986290" y="1315456"/>
                <a:ext cx="0" cy="1578"/>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369">
                <a:extLst>
                  <a:ext uri="{FF2B5EF4-FFF2-40B4-BE49-F238E27FC236}">
                    <a16:creationId xmlns:a16="http://schemas.microsoft.com/office/drawing/2014/main" id="{AEFEEDF9-DFC9-4655-B368-850101FB08A5}"/>
                  </a:ext>
                </a:extLst>
              </p:cNvPr>
              <p:cNvSpPr>
                <a:spLocks/>
              </p:cNvSpPr>
              <p:nvPr/>
            </p:nvSpPr>
            <p:spPr bwMode="auto">
              <a:xfrm>
                <a:off x="6995757" y="1264965"/>
                <a:ext cx="31557" cy="28401"/>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9 h 9"/>
                  <a:gd name="T36" fmla="*/ 8 w 10"/>
                  <a:gd name="T37" fmla="*/ 8 h 9"/>
                  <a:gd name="T38" fmla="*/ 8 w 10"/>
                  <a:gd name="T39" fmla="*/ 7 h 9"/>
                  <a:gd name="T40" fmla="*/ 7 w 10"/>
                  <a:gd name="T41" fmla="*/ 5 h 9"/>
                  <a:gd name="T42" fmla="*/ 6 w 10"/>
                  <a:gd name="T43" fmla="*/ 4 h 9"/>
                  <a:gd name="T44" fmla="*/ 5 w 10"/>
                  <a:gd name="T45" fmla="*/ 3 h 9"/>
                  <a:gd name="T46" fmla="*/ 4 w 10"/>
                  <a:gd name="T47" fmla="*/ 3 h 9"/>
                  <a:gd name="T48" fmla="*/ 3 w 10"/>
                  <a:gd name="T49" fmla="*/ 3 h 9"/>
                  <a:gd name="T50" fmla="*/ 2 w 10"/>
                  <a:gd name="T51" fmla="*/ 2 h 9"/>
                  <a:gd name="T52" fmla="*/ 1 w 10"/>
                  <a:gd name="T53" fmla="*/ 1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3"/>
                      <a:pt x="2" y="3"/>
                    </a:cubicBezTo>
                    <a:cubicBezTo>
                      <a:pt x="1" y="3"/>
                      <a:pt x="1" y="3"/>
                      <a:pt x="1" y="3"/>
                    </a:cubicBezTo>
                    <a:cubicBezTo>
                      <a:pt x="1" y="3"/>
                      <a:pt x="1" y="3"/>
                      <a:pt x="1" y="3"/>
                    </a:cubicBezTo>
                    <a:cubicBezTo>
                      <a:pt x="1" y="3"/>
                      <a:pt x="2" y="4"/>
                      <a:pt x="2" y="4"/>
                    </a:cubicBezTo>
                    <a:cubicBezTo>
                      <a:pt x="2" y="4"/>
                      <a:pt x="2" y="4"/>
                      <a:pt x="2" y="4"/>
                    </a:cubicBezTo>
                    <a:cubicBezTo>
                      <a:pt x="1" y="4"/>
                      <a:pt x="1" y="4"/>
                      <a:pt x="1" y="4"/>
                    </a:cubicBezTo>
                    <a:cubicBezTo>
                      <a:pt x="1" y="4"/>
                      <a:pt x="1" y="4"/>
                      <a:pt x="1" y="4"/>
                    </a:cubicBezTo>
                    <a:cubicBezTo>
                      <a:pt x="1" y="4"/>
                      <a:pt x="2" y="5"/>
                      <a:pt x="2" y="5"/>
                    </a:cubicBezTo>
                    <a:cubicBezTo>
                      <a:pt x="2" y="5"/>
                      <a:pt x="3" y="5"/>
                      <a:pt x="3" y="5"/>
                    </a:cubicBezTo>
                    <a:cubicBezTo>
                      <a:pt x="3" y="5"/>
                      <a:pt x="4" y="6"/>
                      <a:pt x="4" y="6"/>
                    </a:cubicBezTo>
                    <a:cubicBezTo>
                      <a:pt x="4" y="6"/>
                      <a:pt x="5" y="7"/>
                      <a:pt x="5" y="7"/>
                    </a:cubicBezTo>
                    <a:cubicBezTo>
                      <a:pt x="5" y="8"/>
                      <a:pt x="6" y="8"/>
                      <a:pt x="6" y="8"/>
                    </a:cubicBezTo>
                    <a:cubicBezTo>
                      <a:pt x="6" y="8"/>
                      <a:pt x="6" y="9"/>
                      <a:pt x="7" y="9"/>
                    </a:cubicBezTo>
                    <a:cubicBezTo>
                      <a:pt x="7" y="9"/>
                      <a:pt x="7" y="9"/>
                      <a:pt x="8" y="9"/>
                    </a:cubicBezTo>
                    <a:cubicBezTo>
                      <a:pt x="8" y="9"/>
                      <a:pt x="8" y="9"/>
                      <a:pt x="8" y="9"/>
                    </a:cubicBezTo>
                    <a:cubicBezTo>
                      <a:pt x="8" y="9"/>
                      <a:pt x="9" y="9"/>
                      <a:pt x="9" y="9"/>
                    </a:cubicBezTo>
                    <a:cubicBezTo>
                      <a:pt x="9" y="9"/>
                      <a:pt x="10" y="9"/>
                      <a:pt x="9" y="9"/>
                    </a:cubicBezTo>
                    <a:cubicBezTo>
                      <a:pt x="9" y="8"/>
                      <a:pt x="8" y="8"/>
                      <a:pt x="8" y="8"/>
                    </a:cubicBezTo>
                    <a:cubicBezTo>
                      <a:pt x="8" y="8"/>
                      <a:pt x="8" y="7"/>
                      <a:pt x="8" y="7"/>
                    </a:cubicBezTo>
                    <a:cubicBezTo>
                      <a:pt x="8" y="6"/>
                      <a:pt x="8" y="6"/>
                      <a:pt x="7" y="5"/>
                    </a:cubicBezTo>
                    <a:cubicBezTo>
                      <a:pt x="7" y="5"/>
                      <a:pt x="7" y="4"/>
                      <a:pt x="6" y="4"/>
                    </a:cubicBezTo>
                    <a:cubicBezTo>
                      <a:pt x="6" y="3"/>
                      <a:pt x="5" y="3"/>
                      <a:pt x="5" y="3"/>
                    </a:cubicBezTo>
                    <a:cubicBezTo>
                      <a:pt x="5" y="3"/>
                      <a:pt x="5" y="3"/>
                      <a:pt x="4" y="3"/>
                    </a:cubicBezTo>
                    <a:cubicBezTo>
                      <a:pt x="4" y="3"/>
                      <a:pt x="3" y="3"/>
                      <a:pt x="3" y="3"/>
                    </a:cubicBezTo>
                    <a:cubicBezTo>
                      <a:pt x="2" y="2"/>
                      <a:pt x="2" y="2"/>
                      <a:pt x="2" y="2"/>
                    </a:cubicBezTo>
                    <a:cubicBezTo>
                      <a:pt x="1" y="2"/>
                      <a:pt x="1" y="1"/>
                      <a:pt x="1" y="1"/>
                    </a:cubicBezTo>
                    <a:cubicBezTo>
                      <a:pt x="0" y="0"/>
                      <a:pt x="0" y="0"/>
                      <a:pt x="0" y="0"/>
                    </a:cubicBezTo>
                    <a:cubicBezTo>
                      <a:pt x="0" y="0"/>
                      <a:pt x="0"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370">
                <a:extLst>
                  <a:ext uri="{FF2B5EF4-FFF2-40B4-BE49-F238E27FC236}">
                    <a16:creationId xmlns:a16="http://schemas.microsoft.com/office/drawing/2014/main" id="{6D008893-D490-4C35-86D9-8CA4779EC99C}"/>
                  </a:ext>
                </a:extLst>
              </p:cNvPr>
              <p:cNvSpPr>
                <a:spLocks/>
              </p:cNvSpPr>
              <p:nvPr/>
            </p:nvSpPr>
            <p:spPr bwMode="auto">
              <a:xfrm>
                <a:off x="7011536" y="1271277"/>
                <a:ext cx="6311" cy="3156"/>
              </a:xfrm>
              <a:custGeom>
                <a:avLst/>
                <a:gdLst>
                  <a:gd name="T0" fmla="*/ 0 w 2"/>
                  <a:gd name="T1" fmla="*/ 1 h 1"/>
                  <a:gd name="T2" fmla="*/ 0 w 2"/>
                  <a:gd name="T3" fmla="*/ 1 h 1"/>
                  <a:gd name="T4" fmla="*/ 0 w 2"/>
                  <a:gd name="T5" fmla="*/ 0 h 1"/>
                  <a:gd name="T6" fmla="*/ 2 w 2"/>
                  <a:gd name="T7" fmla="*/ 0 h 1"/>
                  <a:gd name="T8" fmla="*/ 2 w 2"/>
                  <a:gd name="T9" fmla="*/ 0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0"/>
                      <a:pt x="0" y="1"/>
                      <a:pt x="0" y="0"/>
                    </a:cubicBezTo>
                    <a:cubicBezTo>
                      <a:pt x="1" y="0"/>
                      <a:pt x="2" y="0"/>
                      <a:pt x="2" y="0"/>
                    </a:cubicBezTo>
                    <a:cubicBezTo>
                      <a:pt x="2" y="0"/>
                      <a:pt x="2" y="0"/>
                      <a:pt x="2"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371">
                <a:extLst>
                  <a:ext uri="{FF2B5EF4-FFF2-40B4-BE49-F238E27FC236}">
                    <a16:creationId xmlns:a16="http://schemas.microsoft.com/office/drawing/2014/main" id="{D8D40049-A51D-4873-91A9-0FE33366B322}"/>
                  </a:ext>
                </a:extLst>
              </p:cNvPr>
              <p:cNvSpPr>
                <a:spLocks/>
              </p:cNvSpPr>
              <p:nvPr/>
            </p:nvSpPr>
            <p:spPr bwMode="auto">
              <a:xfrm>
                <a:off x="7014691" y="1274432"/>
                <a:ext cx="3156" cy="3156"/>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372">
                <a:extLst>
                  <a:ext uri="{FF2B5EF4-FFF2-40B4-BE49-F238E27FC236}">
                    <a16:creationId xmlns:a16="http://schemas.microsoft.com/office/drawing/2014/main" id="{A2F9AC9C-FDC5-40BC-AB70-AE4D4833E60D}"/>
                  </a:ext>
                </a:extLst>
              </p:cNvPr>
              <p:cNvSpPr>
                <a:spLocks/>
              </p:cNvSpPr>
              <p:nvPr/>
            </p:nvSpPr>
            <p:spPr bwMode="auto">
              <a:xfrm>
                <a:off x="7014691" y="1271277"/>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373">
                <a:extLst>
                  <a:ext uri="{FF2B5EF4-FFF2-40B4-BE49-F238E27FC236}">
                    <a16:creationId xmlns:a16="http://schemas.microsoft.com/office/drawing/2014/main" id="{F41985B9-106D-443D-86DD-6229748DEA2A}"/>
                  </a:ext>
                </a:extLst>
              </p:cNvPr>
              <p:cNvSpPr>
                <a:spLocks/>
              </p:cNvSpPr>
              <p:nvPr/>
            </p:nvSpPr>
            <p:spPr bwMode="auto">
              <a:xfrm>
                <a:off x="7014691" y="1274432"/>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374">
                <a:extLst>
                  <a:ext uri="{FF2B5EF4-FFF2-40B4-BE49-F238E27FC236}">
                    <a16:creationId xmlns:a16="http://schemas.microsoft.com/office/drawing/2014/main" id="{915ADECA-D8B4-4A4E-918A-5A9770E5D4CC}"/>
                  </a:ext>
                </a:extLst>
              </p:cNvPr>
              <p:cNvSpPr>
                <a:spLocks/>
              </p:cNvSpPr>
              <p:nvPr/>
            </p:nvSpPr>
            <p:spPr bwMode="auto">
              <a:xfrm>
                <a:off x="7017847" y="129021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375">
                <a:extLst>
                  <a:ext uri="{FF2B5EF4-FFF2-40B4-BE49-F238E27FC236}">
                    <a16:creationId xmlns:a16="http://schemas.microsoft.com/office/drawing/2014/main" id="{EAF5671F-ADF7-4374-90EB-F55A29684728}"/>
                  </a:ext>
                </a:extLst>
              </p:cNvPr>
              <p:cNvSpPr>
                <a:spLocks/>
              </p:cNvSpPr>
              <p:nvPr/>
            </p:nvSpPr>
            <p:spPr bwMode="auto">
              <a:xfrm>
                <a:off x="7005224" y="1258654"/>
                <a:ext cx="105716" cy="173563"/>
              </a:xfrm>
              <a:custGeom>
                <a:avLst/>
                <a:gdLst>
                  <a:gd name="T0" fmla="*/ 34 w 34"/>
                  <a:gd name="T1" fmla="*/ 17 h 56"/>
                  <a:gd name="T2" fmla="*/ 24 w 34"/>
                  <a:gd name="T3" fmla="*/ 0 h 56"/>
                  <a:gd name="T4" fmla="*/ 11 w 34"/>
                  <a:gd name="T5" fmla="*/ 36 h 56"/>
                  <a:gd name="T6" fmla="*/ 4 w 34"/>
                  <a:gd name="T7" fmla="*/ 38 h 56"/>
                  <a:gd name="T8" fmla="*/ 0 w 34"/>
                  <a:gd name="T9" fmla="*/ 47 h 56"/>
                  <a:gd name="T10" fmla="*/ 10 w 34"/>
                  <a:gd name="T11" fmla="*/ 50 h 56"/>
                  <a:gd name="T12" fmla="*/ 14 w 34"/>
                  <a:gd name="T13" fmla="*/ 50 h 56"/>
                  <a:gd name="T14" fmla="*/ 17 w 34"/>
                  <a:gd name="T15" fmla="*/ 53 h 56"/>
                  <a:gd name="T16" fmla="*/ 26 w 34"/>
                  <a:gd name="T17" fmla="*/ 56 h 56"/>
                  <a:gd name="T18" fmla="*/ 29 w 34"/>
                  <a:gd name="T19" fmla="*/ 46 h 56"/>
                  <a:gd name="T20" fmla="*/ 25 w 34"/>
                  <a:gd name="T21" fmla="*/ 41 h 56"/>
                  <a:gd name="T22" fmla="*/ 34 w 34"/>
                  <a:gd name="T23" fmla="*/ 1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6">
                    <a:moveTo>
                      <a:pt x="34" y="17"/>
                    </a:moveTo>
                    <a:cubicBezTo>
                      <a:pt x="32" y="10"/>
                      <a:pt x="28" y="4"/>
                      <a:pt x="24" y="0"/>
                    </a:cubicBezTo>
                    <a:cubicBezTo>
                      <a:pt x="11" y="36"/>
                      <a:pt x="11" y="36"/>
                      <a:pt x="11" y="36"/>
                    </a:cubicBezTo>
                    <a:cubicBezTo>
                      <a:pt x="4" y="38"/>
                      <a:pt x="4" y="38"/>
                      <a:pt x="4" y="38"/>
                    </a:cubicBezTo>
                    <a:cubicBezTo>
                      <a:pt x="0" y="47"/>
                      <a:pt x="0" y="47"/>
                      <a:pt x="0" y="47"/>
                    </a:cubicBezTo>
                    <a:cubicBezTo>
                      <a:pt x="10" y="50"/>
                      <a:pt x="10" y="50"/>
                      <a:pt x="10" y="50"/>
                    </a:cubicBezTo>
                    <a:cubicBezTo>
                      <a:pt x="14" y="50"/>
                      <a:pt x="14" y="50"/>
                      <a:pt x="14" y="50"/>
                    </a:cubicBezTo>
                    <a:cubicBezTo>
                      <a:pt x="17" y="53"/>
                      <a:pt x="17" y="53"/>
                      <a:pt x="17" y="53"/>
                    </a:cubicBezTo>
                    <a:cubicBezTo>
                      <a:pt x="26" y="56"/>
                      <a:pt x="26" y="56"/>
                      <a:pt x="26" y="56"/>
                    </a:cubicBezTo>
                    <a:cubicBezTo>
                      <a:pt x="29" y="46"/>
                      <a:pt x="29" y="46"/>
                      <a:pt x="29" y="46"/>
                    </a:cubicBezTo>
                    <a:cubicBezTo>
                      <a:pt x="25" y="41"/>
                      <a:pt x="25" y="41"/>
                      <a:pt x="25" y="41"/>
                    </a:cubicBezTo>
                    <a:lnTo>
                      <a:pt x="34" y="17"/>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376">
                <a:extLst>
                  <a:ext uri="{FF2B5EF4-FFF2-40B4-BE49-F238E27FC236}">
                    <a16:creationId xmlns:a16="http://schemas.microsoft.com/office/drawing/2014/main" id="{92DC3DAE-8672-41BE-BAA6-4675B8C12432}"/>
                  </a:ext>
                </a:extLst>
              </p:cNvPr>
              <p:cNvSpPr>
                <a:spLocks/>
              </p:cNvSpPr>
              <p:nvPr/>
            </p:nvSpPr>
            <p:spPr bwMode="auto">
              <a:xfrm>
                <a:off x="7005224" y="1261810"/>
                <a:ext cx="102560" cy="170407"/>
              </a:xfrm>
              <a:custGeom>
                <a:avLst/>
                <a:gdLst>
                  <a:gd name="T0" fmla="*/ 33 w 33"/>
                  <a:gd name="T1" fmla="*/ 14 h 55"/>
                  <a:gd name="T2" fmla="*/ 25 w 33"/>
                  <a:gd name="T3" fmla="*/ 0 h 55"/>
                  <a:gd name="T4" fmla="*/ 12 w 33"/>
                  <a:gd name="T5" fmla="*/ 36 h 55"/>
                  <a:gd name="T6" fmla="*/ 3 w 33"/>
                  <a:gd name="T7" fmla="*/ 38 h 55"/>
                  <a:gd name="T8" fmla="*/ 0 w 33"/>
                  <a:gd name="T9" fmla="*/ 46 h 55"/>
                  <a:gd name="T10" fmla="*/ 7 w 33"/>
                  <a:gd name="T11" fmla="*/ 48 h 55"/>
                  <a:gd name="T12" fmla="*/ 15 w 33"/>
                  <a:gd name="T13" fmla="*/ 47 h 55"/>
                  <a:gd name="T14" fmla="*/ 20 w 33"/>
                  <a:gd name="T15" fmla="*/ 53 h 55"/>
                  <a:gd name="T16" fmla="*/ 26 w 33"/>
                  <a:gd name="T17" fmla="*/ 55 h 55"/>
                  <a:gd name="T18" fmla="*/ 29 w 33"/>
                  <a:gd name="T19" fmla="*/ 47 h 55"/>
                  <a:gd name="T20" fmla="*/ 24 w 33"/>
                  <a:gd name="T21" fmla="*/ 41 h 55"/>
                  <a:gd name="T22" fmla="*/ 33 w 33"/>
                  <a:gd name="T2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5">
                    <a:moveTo>
                      <a:pt x="33" y="14"/>
                    </a:moveTo>
                    <a:cubicBezTo>
                      <a:pt x="31" y="9"/>
                      <a:pt x="28" y="4"/>
                      <a:pt x="25" y="0"/>
                    </a:cubicBezTo>
                    <a:cubicBezTo>
                      <a:pt x="12" y="36"/>
                      <a:pt x="12" y="36"/>
                      <a:pt x="12" y="36"/>
                    </a:cubicBezTo>
                    <a:cubicBezTo>
                      <a:pt x="3" y="38"/>
                      <a:pt x="3" y="38"/>
                      <a:pt x="3" y="38"/>
                    </a:cubicBezTo>
                    <a:cubicBezTo>
                      <a:pt x="0" y="46"/>
                      <a:pt x="0" y="46"/>
                      <a:pt x="0" y="46"/>
                    </a:cubicBezTo>
                    <a:cubicBezTo>
                      <a:pt x="7" y="48"/>
                      <a:pt x="7" y="48"/>
                      <a:pt x="7" y="48"/>
                    </a:cubicBezTo>
                    <a:cubicBezTo>
                      <a:pt x="15" y="47"/>
                      <a:pt x="15" y="47"/>
                      <a:pt x="15" y="47"/>
                    </a:cubicBezTo>
                    <a:cubicBezTo>
                      <a:pt x="20" y="53"/>
                      <a:pt x="20" y="53"/>
                      <a:pt x="20" y="53"/>
                    </a:cubicBezTo>
                    <a:cubicBezTo>
                      <a:pt x="26" y="55"/>
                      <a:pt x="26" y="55"/>
                      <a:pt x="26" y="55"/>
                    </a:cubicBezTo>
                    <a:cubicBezTo>
                      <a:pt x="29" y="47"/>
                      <a:pt x="29" y="47"/>
                      <a:pt x="29" y="47"/>
                    </a:cubicBezTo>
                    <a:cubicBezTo>
                      <a:pt x="24" y="41"/>
                      <a:pt x="24" y="41"/>
                      <a:pt x="24" y="41"/>
                    </a:cubicBezTo>
                    <a:lnTo>
                      <a:pt x="3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377">
                <a:extLst>
                  <a:ext uri="{FF2B5EF4-FFF2-40B4-BE49-F238E27FC236}">
                    <a16:creationId xmlns:a16="http://schemas.microsoft.com/office/drawing/2014/main" id="{B2DF3CC7-FBFF-4784-83F6-A3063AD094A9}"/>
                  </a:ext>
                </a:extLst>
              </p:cNvPr>
              <p:cNvSpPr>
                <a:spLocks/>
              </p:cNvSpPr>
              <p:nvPr/>
            </p:nvSpPr>
            <p:spPr bwMode="auto">
              <a:xfrm>
                <a:off x="7052560" y="1367525"/>
                <a:ext cx="20512" cy="22090"/>
              </a:xfrm>
              <a:custGeom>
                <a:avLst/>
                <a:gdLst>
                  <a:gd name="T0" fmla="*/ 0 w 13"/>
                  <a:gd name="T1" fmla="*/ 8 h 14"/>
                  <a:gd name="T2" fmla="*/ 0 w 13"/>
                  <a:gd name="T3" fmla="*/ 6 h 14"/>
                  <a:gd name="T4" fmla="*/ 2 w 13"/>
                  <a:gd name="T5" fmla="*/ 12 h 14"/>
                  <a:gd name="T6" fmla="*/ 2 w 13"/>
                  <a:gd name="T7" fmla="*/ 14 h 14"/>
                  <a:gd name="T8" fmla="*/ 3 w 13"/>
                  <a:gd name="T9" fmla="*/ 12 h 14"/>
                  <a:gd name="T10" fmla="*/ 3 w 13"/>
                  <a:gd name="T11" fmla="*/ 14 h 14"/>
                  <a:gd name="T12" fmla="*/ 3 w 13"/>
                  <a:gd name="T13" fmla="*/ 14 h 14"/>
                  <a:gd name="T14" fmla="*/ 5 w 13"/>
                  <a:gd name="T15" fmla="*/ 14 h 14"/>
                  <a:gd name="T16" fmla="*/ 5 w 13"/>
                  <a:gd name="T17" fmla="*/ 14 h 14"/>
                  <a:gd name="T18" fmla="*/ 5 w 13"/>
                  <a:gd name="T19" fmla="*/ 14 h 14"/>
                  <a:gd name="T20" fmla="*/ 9 w 13"/>
                  <a:gd name="T21" fmla="*/ 10 h 14"/>
                  <a:gd name="T22" fmla="*/ 11 w 13"/>
                  <a:gd name="T23" fmla="*/ 12 h 14"/>
                  <a:gd name="T24" fmla="*/ 9 w 13"/>
                  <a:gd name="T25" fmla="*/ 10 h 14"/>
                  <a:gd name="T26" fmla="*/ 11 w 13"/>
                  <a:gd name="T27" fmla="*/ 10 h 14"/>
                  <a:gd name="T28" fmla="*/ 11 w 13"/>
                  <a:gd name="T29" fmla="*/ 10 h 14"/>
                  <a:gd name="T30" fmla="*/ 11 w 13"/>
                  <a:gd name="T31" fmla="*/ 10 h 14"/>
                  <a:gd name="T32" fmla="*/ 13 w 13"/>
                  <a:gd name="T33" fmla="*/ 8 h 14"/>
                  <a:gd name="T34" fmla="*/ 11 w 13"/>
                  <a:gd name="T35" fmla="*/ 8 h 14"/>
                  <a:gd name="T36" fmla="*/ 9 w 13"/>
                  <a:gd name="T37" fmla="*/ 2 h 14"/>
                  <a:gd name="T38" fmla="*/ 11 w 13"/>
                  <a:gd name="T39" fmla="*/ 2 h 14"/>
                  <a:gd name="T40" fmla="*/ 9 w 13"/>
                  <a:gd name="T41" fmla="*/ 2 h 14"/>
                  <a:gd name="T42" fmla="*/ 9 w 13"/>
                  <a:gd name="T43" fmla="*/ 2 h 14"/>
                  <a:gd name="T44" fmla="*/ 7 w 13"/>
                  <a:gd name="T45" fmla="*/ 0 h 14"/>
                  <a:gd name="T46" fmla="*/ 7 w 13"/>
                  <a:gd name="T47" fmla="*/ 2 h 14"/>
                  <a:gd name="T48" fmla="*/ 7 w 13"/>
                  <a:gd name="T49" fmla="*/ 0 h 14"/>
                  <a:gd name="T50" fmla="*/ 5 w 13"/>
                  <a:gd name="T51" fmla="*/ 2 h 14"/>
                  <a:gd name="T52" fmla="*/ 2 w 13"/>
                  <a:gd name="T53" fmla="*/ 4 h 14"/>
                  <a:gd name="T54" fmla="*/ 0 w 13"/>
                  <a:gd name="T55" fmla="*/ 4 h 14"/>
                  <a:gd name="T56" fmla="*/ 2 w 13"/>
                  <a:gd name="T57" fmla="*/ 6 h 14"/>
                  <a:gd name="T58" fmla="*/ 0 w 13"/>
                  <a:gd name="T59" fmla="*/ 6 h 14"/>
                  <a:gd name="T60" fmla="*/ 0 w 13"/>
                  <a:gd name="T61" fmla="*/ 6 h 14"/>
                  <a:gd name="T62" fmla="*/ 0 w 13"/>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4">
                    <a:moveTo>
                      <a:pt x="0" y="6"/>
                    </a:moveTo>
                    <a:lnTo>
                      <a:pt x="0" y="8"/>
                    </a:lnTo>
                    <a:lnTo>
                      <a:pt x="0" y="6"/>
                    </a:lnTo>
                    <a:lnTo>
                      <a:pt x="0" y="6"/>
                    </a:lnTo>
                    <a:lnTo>
                      <a:pt x="3" y="8"/>
                    </a:lnTo>
                    <a:lnTo>
                      <a:pt x="2" y="12"/>
                    </a:lnTo>
                    <a:lnTo>
                      <a:pt x="2" y="14"/>
                    </a:lnTo>
                    <a:lnTo>
                      <a:pt x="2" y="14"/>
                    </a:lnTo>
                    <a:lnTo>
                      <a:pt x="2" y="12"/>
                    </a:lnTo>
                    <a:lnTo>
                      <a:pt x="3" y="12"/>
                    </a:lnTo>
                    <a:lnTo>
                      <a:pt x="3" y="14"/>
                    </a:lnTo>
                    <a:lnTo>
                      <a:pt x="3" y="14"/>
                    </a:lnTo>
                    <a:lnTo>
                      <a:pt x="3" y="14"/>
                    </a:lnTo>
                    <a:lnTo>
                      <a:pt x="3" y="14"/>
                    </a:lnTo>
                    <a:lnTo>
                      <a:pt x="3" y="12"/>
                    </a:lnTo>
                    <a:lnTo>
                      <a:pt x="5" y="14"/>
                    </a:lnTo>
                    <a:lnTo>
                      <a:pt x="5" y="14"/>
                    </a:lnTo>
                    <a:lnTo>
                      <a:pt x="5" y="14"/>
                    </a:lnTo>
                    <a:lnTo>
                      <a:pt x="5" y="14"/>
                    </a:lnTo>
                    <a:lnTo>
                      <a:pt x="5" y="14"/>
                    </a:lnTo>
                    <a:lnTo>
                      <a:pt x="7" y="10"/>
                    </a:lnTo>
                    <a:lnTo>
                      <a:pt x="9" y="10"/>
                    </a:lnTo>
                    <a:lnTo>
                      <a:pt x="9" y="10"/>
                    </a:lnTo>
                    <a:lnTo>
                      <a:pt x="11" y="12"/>
                    </a:lnTo>
                    <a:lnTo>
                      <a:pt x="11" y="10"/>
                    </a:lnTo>
                    <a:lnTo>
                      <a:pt x="9" y="10"/>
                    </a:lnTo>
                    <a:lnTo>
                      <a:pt x="11" y="10"/>
                    </a:lnTo>
                    <a:lnTo>
                      <a:pt x="11" y="10"/>
                    </a:lnTo>
                    <a:lnTo>
                      <a:pt x="11" y="10"/>
                    </a:lnTo>
                    <a:lnTo>
                      <a:pt x="11" y="10"/>
                    </a:lnTo>
                    <a:lnTo>
                      <a:pt x="11" y="8"/>
                    </a:lnTo>
                    <a:lnTo>
                      <a:pt x="11" y="10"/>
                    </a:lnTo>
                    <a:lnTo>
                      <a:pt x="11" y="8"/>
                    </a:lnTo>
                    <a:lnTo>
                      <a:pt x="13" y="8"/>
                    </a:lnTo>
                    <a:lnTo>
                      <a:pt x="13" y="8"/>
                    </a:lnTo>
                    <a:lnTo>
                      <a:pt x="11" y="8"/>
                    </a:lnTo>
                    <a:lnTo>
                      <a:pt x="7" y="6"/>
                    </a:lnTo>
                    <a:lnTo>
                      <a:pt x="9" y="2"/>
                    </a:lnTo>
                    <a:lnTo>
                      <a:pt x="9" y="2"/>
                    </a:lnTo>
                    <a:lnTo>
                      <a:pt x="11" y="2"/>
                    </a:lnTo>
                    <a:lnTo>
                      <a:pt x="9" y="2"/>
                    </a:lnTo>
                    <a:lnTo>
                      <a:pt x="9" y="2"/>
                    </a:lnTo>
                    <a:lnTo>
                      <a:pt x="7" y="2"/>
                    </a:lnTo>
                    <a:lnTo>
                      <a:pt x="9" y="2"/>
                    </a:lnTo>
                    <a:lnTo>
                      <a:pt x="7" y="0"/>
                    </a:lnTo>
                    <a:lnTo>
                      <a:pt x="7" y="0"/>
                    </a:lnTo>
                    <a:lnTo>
                      <a:pt x="7" y="0"/>
                    </a:lnTo>
                    <a:lnTo>
                      <a:pt x="7" y="2"/>
                    </a:lnTo>
                    <a:lnTo>
                      <a:pt x="5" y="2"/>
                    </a:lnTo>
                    <a:lnTo>
                      <a:pt x="7" y="0"/>
                    </a:lnTo>
                    <a:lnTo>
                      <a:pt x="5" y="0"/>
                    </a:lnTo>
                    <a:lnTo>
                      <a:pt x="5" y="2"/>
                    </a:lnTo>
                    <a:lnTo>
                      <a:pt x="5" y="6"/>
                    </a:lnTo>
                    <a:lnTo>
                      <a:pt x="2" y="4"/>
                    </a:lnTo>
                    <a:lnTo>
                      <a:pt x="0" y="2"/>
                    </a:lnTo>
                    <a:lnTo>
                      <a:pt x="0" y="4"/>
                    </a:lnTo>
                    <a:lnTo>
                      <a:pt x="2" y="4"/>
                    </a:lnTo>
                    <a:lnTo>
                      <a:pt x="2" y="6"/>
                    </a:lnTo>
                    <a:lnTo>
                      <a:pt x="0" y="4"/>
                    </a:lnTo>
                    <a:lnTo>
                      <a:pt x="0" y="6"/>
                    </a:lnTo>
                    <a:lnTo>
                      <a:pt x="0" y="6"/>
                    </a:lnTo>
                    <a:lnTo>
                      <a:pt x="0" y="6"/>
                    </a:lnTo>
                    <a:lnTo>
                      <a:pt x="2" y="6"/>
                    </a:lnTo>
                    <a:lnTo>
                      <a:pt x="0"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378">
                <a:extLst>
                  <a:ext uri="{FF2B5EF4-FFF2-40B4-BE49-F238E27FC236}">
                    <a16:creationId xmlns:a16="http://schemas.microsoft.com/office/drawing/2014/main" id="{FCAEC3AF-A3E5-4717-BCE5-F70FD369B617}"/>
                  </a:ext>
                </a:extLst>
              </p:cNvPr>
              <p:cNvSpPr>
                <a:spLocks/>
              </p:cNvSpPr>
              <p:nvPr/>
            </p:nvSpPr>
            <p:spPr bwMode="auto">
              <a:xfrm>
                <a:off x="7066760" y="1317034"/>
                <a:ext cx="22090" cy="25246"/>
              </a:xfrm>
              <a:custGeom>
                <a:avLst/>
                <a:gdLst>
                  <a:gd name="T0" fmla="*/ 0 w 14"/>
                  <a:gd name="T1" fmla="*/ 8 h 16"/>
                  <a:gd name="T2" fmla="*/ 2 w 14"/>
                  <a:gd name="T3" fmla="*/ 8 h 16"/>
                  <a:gd name="T4" fmla="*/ 4 w 14"/>
                  <a:gd name="T5" fmla="*/ 14 h 16"/>
                  <a:gd name="T6" fmla="*/ 4 w 14"/>
                  <a:gd name="T7" fmla="*/ 14 h 16"/>
                  <a:gd name="T8" fmla="*/ 6 w 14"/>
                  <a:gd name="T9" fmla="*/ 14 h 16"/>
                  <a:gd name="T10" fmla="*/ 6 w 14"/>
                  <a:gd name="T11" fmla="*/ 14 h 16"/>
                  <a:gd name="T12" fmla="*/ 6 w 14"/>
                  <a:gd name="T13" fmla="*/ 16 h 16"/>
                  <a:gd name="T14" fmla="*/ 6 w 14"/>
                  <a:gd name="T15" fmla="*/ 14 h 16"/>
                  <a:gd name="T16" fmla="*/ 8 w 14"/>
                  <a:gd name="T17" fmla="*/ 16 h 16"/>
                  <a:gd name="T18" fmla="*/ 6 w 14"/>
                  <a:gd name="T19" fmla="*/ 14 h 16"/>
                  <a:gd name="T20" fmla="*/ 12 w 14"/>
                  <a:gd name="T21" fmla="*/ 12 h 16"/>
                  <a:gd name="T22" fmla="*/ 12 w 14"/>
                  <a:gd name="T23" fmla="*/ 14 h 16"/>
                  <a:gd name="T24" fmla="*/ 12 w 14"/>
                  <a:gd name="T25" fmla="*/ 12 h 16"/>
                  <a:gd name="T26" fmla="*/ 14 w 14"/>
                  <a:gd name="T27" fmla="*/ 12 h 16"/>
                  <a:gd name="T28" fmla="*/ 14 w 14"/>
                  <a:gd name="T29" fmla="*/ 10 h 16"/>
                  <a:gd name="T30" fmla="*/ 12 w 14"/>
                  <a:gd name="T31" fmla="*/ 10 h 16"/>
                  <a:gd name="T32" fmla="*/ 14 w 14"/>
                  <a:gd name="T33" fmla="*/ 10 h 16"/>
                  <a:gd name="T34" fmla="*/ 14 w 14"/>
                  <a:gd name="T35" fmla="*/ 10 h 16"/>
                  <a:gd name="T36" fmla="*/ 12 w 14"/>
                  <a:gd name="T37" fmla="*/ 4 h 16"/>
                  <a:gd name="T38" fmla="*/ 12 w 14"/>
                  <a:gd name="T39" fmla="*/ 2 h 16"/>
                  <a:gd name="T40" fmla="*/ 10 w 14"/>
                  <a:gd name="T41" fmla="*/ 4 h 16"/>
                  <a:gd name="T42" fmla="*/ 10 w 14"/>
                  <a:gd name="T43" fmla="*/ 2 h 16"/>
                  <a:gd name="T44" fmla="*/ 10 w 14"/>
                  <a:gd name="T45" fmla="*/ 2 h 16"/>
                  <a:gd name="T46" fmla="*/ 10 w 14"/>
                  <a:gd name="T47" fmla="*/ 2 h 16"/>
                  <a:gd name="T48" fmla="*/ 8 w 14"/>
                  <a:gd name="T49" fmla="*/ 2 h 16"/>
                  <a:gd name="T50" fmla="*/ 8 w 14"/>
                  <a:gd name="T51" fmla="*/ 2 h 16"/>
                  <a:gd name="T52" fmla="*/ 2 w 14"/>
                  <a:gd name="T53" fmla="*/ 6 h 16"/>
                  <a:gd name="T54" fmla="*/ 2 w 14"/>
                  <a:gd name="T55" fmla="*/ 4 h 16"/>
                  <a:gd name="T56" fmla="*/ 2 w 14"/>
                  <a:gd name="T57" fmla="*/ 6 h 16"/>
                  <a:gd name="T58" fmla="*/ 2 w 14"/>
                  <a:gd name="T59" fmla="*/ 6 h 16"/>
                  <a:gd name="T60" fmla="*/ 2 w 14"/>
                  <a:gd name="T61" fmla="*/ 8 h 16"/>
                  <a:gd name="T62" fmla="*/ 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0" y="8"/>
                    </a:moveTo>
                    <a:lnTo>
                      <a:pt x="0" y="8"/>
                    </a:lnTo>
                    <a:lnTo>
                      <a:pt x="2" y="8"/>
                    </a:lnTo>
                    <a:lnTo>
                      <a:pt x="2" y="8"/>
                    </a:lnTo>
                    <a:lnTo>
                      <a:pt x="6" y="10"/>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6" y="14"/>
                    </a:lnTo>
                    <a:lnTo>
                      <a:pt x="8" y="10"/>
                    </a:lnTo>
                    <a:lnTo>
                      <a:pt x="12" y="12"/>
                    </a:lnTo>
                    <a:lnTo>
                      <a:pt x="12" y="12"/>
                    </a:lnTo>
                    <a:lnTo>
                      <a:pt x="12" y="14"/>
                    </a:lnTo>
                    <a:lnTo>
                      <a:pt x="14" y="12"/>
                    </a:lnTo>
                    <a:lnTo>
                      <a:pt x="12" y="12"/>
                    </a:lnTo>
                    <a:lnTo>
                      <a:pt x="12" y="10"/>
                    </a:lnTo>
                    <a:lnTo>
                      <a:pt x="14" y="12"/>
                    </a:lnTo>
                    <a:lnTo>
                      <a:pt x="14" y="10"/>
                    </a:lnTo>
                    <a:lnTo>
                      <a:pt x="14" y="10"/>
                    </a:lnTo>
                    <a:lnTo>
                      <a:pt x="14" y="10"/>
                    </a:lnTo>
                    <a:lnTo>
                      <a:pt x="12" y="10"/>
                    </a:lnTo>
                    <a:lnTo>
                      <a:pt x="14" y="10"/>
                    </a:lnTo>
                    <a:lnTo>
                      <a:pt x="14" y="10"/>
                    </a:lnTo>
                    <a:lnTo>
                      <a:pt x="14" y="8"/>
                    </a:lnTo>
                    <a:lnTo>
                      <a:pt x="14" y="10"/>
                    </a:lnTo>
                    <a:lnTo>
                      <a:pt x="10" y="8"/>
                    </a:lnTo>
                    <a:lnTo>
                      <a:pt x="12" y="4"/>
                    </a:lnTo>
                    <a:lnTo>
                      <a:pt x="10" y="4"/>
                    </a:lnTo>
                    <a:lnTo>
                      <a:pt x="12" y="2"/>
                    </a:lnTo>
                    <a:lnTo>
                      <a:pt x="12" y="2"/>
                    </a:lnTo>
                    <a:lnTo>
                      <a:pt x="10" y="4"/>
                    </a:lnTo>
                    <a:lnTo>
                      <a:pt x="10" y="2"/>
                    </a:lnTo>
                    <a:lnTo>
                      <a:pt x="10" y="2"/>
                    </a:lnTo>
                    <a:lnTo>
                      <a:pt x="10" y="2"/>
                    </a:lnTo>
                    <a:lnTo>
                      <a:pt x="10" y="2"/>
                    </a:lnTo>
                    <a:lnTo>
                      <a:pt x="10" y="2"/>
                    </a:lnTo>
                    <a:lnTo>
                      <a:pt x="10" y="2"/>
                    </a:lnTo>
                    <a:lnTo>
                      <a:pt x="8" y="2"/>
                    </a:lnTo>
                    <a:lnTo>
                      <a:pt x="8" y="2"/>
                    </a:lnTo>
                    <a:lnTo>
                      <a:pt x="8" y="0"/>
                    </a:lnTo>
                    <a:lnTo>
                      <a:pt x="8" y="2"/>
                    </a:lnTo>
                    <a:lnTo>
                      <a:pt x="6" y="6"/>
                    </a:lnTo>
                    <a:lnTo>
                      <a:pt x="2" y="6"/>
                    </a:lnTo>
                    <a:lnTo>
                      <a:pt x="2" y="4"/>
                    </a:lnTo>
                    <a:lnTo>
                      <a:pt x="2" y="4"/>
                    </a:lnTo>
                    <a:lnTo>
                      <a:pt x="2" y="6"/>
                    </a:lnTo>
                    <a:lnTo>
                      <a:pt x="2" y="6"/>
                    </a:lnTo>
                    <a:lnTo>
                      <a:pt x="2" y="6"/>
                    </a:lnTo>
                    <a:lnTo>
                      <a:pt x="2" y="6"/>
                    </a:lnTo>
                    <a:lnTo>
                      <a:pt x="2" y="6"/>
                    </a:lnTo>
                    <a:lnTo>
                      <a:pt x="2" y="8"/>
                    </a:lnTo>
                    <a:lnTo>
                      <a:pt x="2" y="6"/>
                    </a:lnTo>
                    <a:lnTo>
                      <a:pt x="2" y="8"/>
                    </a:lnTo>
                    <a:lnTo>
                      <a:pt x="0"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379">
                <a:extLst>
                  <a:ext uri="{FF2B5EF4-FFF2-40B4-BE49-F238E27FC236}">
                    <a16:creationId xmlns:a16="http://schemas.microsoft.com/office/drawing/2014/main" id="{FDD76CFB-60DF-44A4-ADBB-9EACEC1CFE43}"/>
                  </a:ext>
                </a:extLst>
              </p:cNvPr>
              <p:cNvSpPr>
                <a:spLocks/>
              </p:cNvSpPr>
              <p:nvPr/>
            </p:nvSpPr>
            <p:spPr bwMode="auto">
              <a:xfrm>
                <a:off x="7014691" y="1383303"/>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6 w 14"/>
                  <a:gd name="T15" fmla="*/ 14 h 14"/>
                  <a:gd name="T16" fmla="*/ 8 w 14"/>
                  <a:gd name="T17" fmla="*/ 14 h 14"/>
                  <a:gd name="T18" fmla="*/ 6 w 14"/>
                  <a:gd name="T19" fmla="*/ 14 h 14"/>
                  <a:gd name="T20" fmla="*/ 12 w 14"/>
                  <a:gd name="T21" fmla="*/ 10 h 14"/>
                  <a:gd name="T22" fmla="*/ 12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0 w 14"/>
                  <a:gd name="T37" fmla="*/ 2 h 14"/>
                  <a:gd name="T38" fmla="*/ 12 w 14"/>
                  <a:gd name="T39" fmla="*/ 2 h 14"/>
                  <a:gd name="T40" fmla="*/ 10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2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4"/>
                    </a:lnTo>
                    <a:lnTo>
                      <a:pt x="6" y="14"/>
                    </a:lnTo>
                    <a:lnTo>
                      <a:pt x="6" y="14"/>
                    </a:lnTo>
                    <a:lnTo>
                      <a:pt x="8" y="14"/>
                    </a:lnTo>
                    <a:lnTo>
                      <a:pt x="6" y="14"/>
                    </a:lnTo>
                    <a:lnTo>
                      <a:pt x="6" y="14"/>
                    </a:lnTo>
                    <a:lnTo>
                      <a:pt x="8" y="10"/>
                    </a:lnTo>
                    <a:lnTo>
                      <a:pt x="12" y="10"/>
                    </a:lnTo>
                    <a:lnTo>
                      <a:pt x="12" y="10"/>
                    </a:lnTo>
                    <a:lnTo>
                      <a:pt x="12" y="12"/>
                    </a:lnTo>
                    <a:lnTo>
                      <a:pt x="14" y="12"/>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0" y="2"/>
                    </a:lnTo>
                    <a:lnTo>
                      <a:pt x="10" y="2"/>
                    </a:lnTo>
                    <a:lnTo>
                      <a:pt x="12" y="2"/>
                    </a:lnTo>
                    <a:lnTo>
                      <a:pt x="12" y="2"/>
                    </a:lnTo>
                    <a:lnTo>
                      <a:pt x="10" y="2"/>
                    </a:lnTo>
                    <a:lnTo>
                      <a:pt x="10" y="2"/>
                    </a:lnTo>
                    <a:lnTo>
                      <a:pt x="10" y="2"/>
                    </a:lnTo>
                    <a:lnTo>
                      <a:pt x="10" y="0"/>
                    </a:lnTo>
                    <a:lnTo>
                      <a:pt x="10" y="0"/>
                    </a:lnTo>
                    <a:lnTo>
                      <a:pt x="10" y="0"/>
                    </a:lnTo>
                    <a:lnTo>
                      <a:pt x="10" y="2"/>
                    </a:lnTo>
                    <a:lnTo>
                      <a:pt x="8" y="2"/>
                    </a:lnTo>
                    <a:lnTo>
                      <a:pt x="8" y="0"/>
                    </a:lnTo>
                    <a:lnTo>
                      <a:pt x="8" y="0"/>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380">
                <a:extLst>
                  <a:ext uri="{FF2B5EF4-FFF2-40B4-BE49-F238E27FC236}">
                    <a16:creationId xmlns:a16="http://schemas.microsoft.com/office/drawing/2014/main" id="{4B5DE644-E847-46B1-A3FB-0D85D229BCD7}"/>
                  </a:ext>
                </a:extLst>
              </p:cNvPr>
              <p:cNvSpPr>
                <a:spLocks/>
              </p:cNvSpPr>
              <p:nvPr/>
            </p:nvSpPr>
            <p:spPr bwMode="auto">
              <a:xfrm>
                <a:off x="7063604" y="1402237"/>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8 w 14"/>
                  <a:gd name="T15" fmla="*/ 14 h 14"/>
                  <a:gd name="T16" fmla="*/ 8 w 14"/>
                  <a:gd name="T17" fmla="*/ 14 h 14"/>
                  <a:gd name="T18" fmla="*/ 8 w 14"/>
                  <a:gd name="T19" fmla="*/ 14 h 14"/>
                  <a:gd name="T20" fmla="*/ 12 w 14"/>
                  <a:gd name="T21" fmla="*/ 10 h 14"/>
                  <a:gd name="T22" fmla="*/ 14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2 w 14"/>
                  <a:gd name="T37" fmla="*/ 2 h 14"/>
                  <a:gd name="T38" fmla="*/ 12 w 14"/>
                  <a:gd name="T39" fmla="*/ 2 h 14"/>
                  <a:gd name="T40" fmla="*/ 12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4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2"/>
                    </a:lnTo>
                    <a:lnTo>
                      <a:pt x="8" y="14"/>
                    </a:lnTo>
                    <a:lnTo>
                      <a:pt x="6" y="14"/>
                    </a:lnTo>
                    <a:lnTo>
                      <a:pt x="8" y="14"/>
                    </a:lnTo>
                    <a:lnTo>
                      <a:pt x="8" y="14"/>
                    </a:lnTo>
                    <a:lnTo>
                      <a:pt x="8" y="14"/>
                    </a:lnTo>
                    <a:lnTo>
                      <a:pt x="8" y="10"/>
                    </a:lnTo>
                    <a:lnTo>
                      <a:pt x="12" y="10"/>
                    </a:lnTo>
                    <a:lnTo>
                      <a:pt x="12" y="10"/>
                    </a:lnTo>
                    <a:lnTo>
                      <a:pt x="14" y="12"/>
                    </a:lnTo>
                    <a:lnTo>
                      <a:pt x="14" y="10"/>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2" y="2"/>
                    </a:lnTo>
                    <a:lnTo>
                      <a:pt x="12" y="2"/>
                    </a:lnTo>
                    <a:lnTo>
                      <a:pt x="12" y="2"/>
                    </a:lnTo>
                    <a:lnTo>
                      <a:pt x="12" y="0"/>
                    </a:lnTo>
                    <a:lnTo>
                      <a:pt x="12" y="2"/>
                    </a:lnTo>
                    <a:lnTo>
                      <a:pt x="10" y="2"/>
                    </a:lnTo>
                    <a:lnTo>
                      <a:pt x="10" y="2"/>
                    </a:lnTo>
                    <a:lnTo>
                      <a:pt x="10" y="0"/>
                    </a:lnTo>
                    <a:lnTo>
                      <a:pt x="10" y="0"/>
                    </a:lnTo>
                    <a:lnTo>
                      <a:pt x="10" y="0"/>
                    </a:lnTo>
                    <a:lnTo>
                      <a:pt x="10" y="2"/>
                    </a:lnTo>
                    <a:lnTo>
                      <a:pt x="8" y="2"/>
                    </a:lnTo>
                    <a:lnTo>
                      <a:pt x="8" y="0"/>
                    </a:lnTo>
                    <a:lnTo>
                      <a:pt x="8" y="0"/>
                    </a:lnTo>
                    <a:lnTo>
                      <a:pt x="8" y="2"/>
                    </a:lnTo>
                    <a:lnTo>
                      <a:pt x="6" y="6"/>
                    </a:lnTo>
                    <a:lnTo>
                      <a:pt x="4" y="4"/>
                    </a:lnTo>
                    <a:lnTo>
                      <a:pt x="2" y="2"/>
                    </a:lnTo>
                    <a:lnTo>
                      <a:pt x="2" y="4"/>
                    </a:lnTo>
                    <a:lnTo>
                      <a:pt x="4"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381">
                <a:extLst>
                  <a:ext uri="{FF2B5EF4-FFF2-40B4-BE49-F238E27FC236}">
                    <a16:creationId xmlns:a16="http://schemas.microsoft.com/office/drawing/2014/main" id="{9E59D253-8A6A-4403-9A54-A82597C6407B}"/>
                  </a:ext>
                </a:extLst>
              </p:cNvPr>
              <p:cNvSpPr>
                <a:spLocks/>
              </p:cNvSpPr>
              <p:nvPr/>
            </p:nvSpPr>
            <p:spPr bwMode="auto">
              <a:xfrm>
                <a:off x="6937376" y="1193962"/>
                <a:ext cx="67848" cy="45758"/>
              </a:xfrm>
              <a:custGeom>
                <a:avLst/>
                <a:gdLst>
                  <a:gd name="T0" fmla="*/ 22 w 22"/>
                  <a:gd name="T1" fmla="*/ 15 h 15"/>
                  <a:gd name="T2" fmla="*/ 19 w 22"/>
                  <a:gd name="T3" fmla="*/ 15 h 15"/>
                  <a:gd name="T4" fmla="*/ 14 w 22"/>
                  <a:gd name="T5" fmla="*/ 13 h 15"/>
                  <a:gd name="T6" fmla="*/ 10 w 22"/>
                  <a:gd name="T7" fmla="*/ 9 h 15"/>
                  <a:gd name="T8" fmla="*/ 0 w 22"/>
                  <a:gd name="T9" fmla="*/ 6 h 15"/>
                  <a:gd name="T10" fmla="*/ 6 w 22"/>
                  <a:gd name="T11" fmla="*/ 5 h 15"/>
                  <a:gd name="T12" fmla="*/ 12 w 22"/>
                  <a:gd name="T13" fmla="*/ 7 h 15"/>
                  <a:gd name="T14" fmla="*/ 9 w 22"/>
                  <a:gd name="T15" fmla="*/ 4 h 15"/>
                  <a:gd name="T16" fmla="*/ 4 w 22"/>
                  <a:gd name="T17" fmla="*/ 1 h 15"/>
                  <a:gd name="T18" fmla="*/ 2 w 22"/>
                  <a:gd name="T19" fmla="*/ 0 h 15"/>
                  <a:gd name="T20" fmla="*/ 8 w 22"/>
                  <a:gd name="T21" fmla="*/ 0 h 15"/>
                  <a:gd name="T22" fmla="*/ 16 w 22"/>
                  <a:gd name="T23" fmla="*/ 2 h 15"/>
                  <a:gd name="T24" fmla="*/ 22 w 22"/>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5">
                    <a:moveTo>
                      <a:pt x="22" y="15"/>
                    </a:moveTo>
                    <a:cubicBezTo>
                      <a:pt x="21" y="15"/>
                      <a:pt x="20" y="15"/>
                      <a:pt x="19" y="15"/>
                    </a:cubicBezTo>
                    <a:cubicBezTo>
                      <a:pt x="17" y="15"/>
                      <a:pt x="15" y="13"/>
                      <a:pt x="14" y="13"/>
                    </a:cubicBezTo>
                    <a:cubicBezTo>
                      <a:pt x="13" y="12"/>
                      <a:pt x="12" y="10"/>
                      <a:pt x="10" y="9"/>
                    </a:cubicBezTo>
                    <a:cubicBezTo>
                      <a:pt x="6" y="7"/>
                      <a:pt x="0" y="6"/>
                      <a:pt x="0" y="6"/>
                    </a:cubicBezTo>
                    <a:cubicBezTo>
                      <a:pt x="0" y="6"/>
                      <a:pt x="3" y="5"/>
                      <a:pt x="6" y="5"/>
                    </a:cubicBezTo>
                    <a:cubicBezTo>
                      <a:pt x="9" y="6"/>
                      <a:pt x="12" y="7"/>
                      <a:pt x="12" y="7"/>
                    </a:cubicBezTo>
                    <a:cubicBezTo>
                      <a:pt x="12" y="7"/>
                      <a:pt x="11" y="5"/>
                      <a:pt x="9" y="4"/>
                    </a:cubicBezTo>
                    <a:cubicBezTo>
                      <a:pt x="8" y="3"/>
                      <a:pt x="6" y="2"/>
                      <a:pt x="4" y="1"/>
                    </a:cubicBezTo>
                    <a:cubicBezTo>
                      <a:pt x="3" y="0"/>
                      <a:pt x="2" y="0"/>
                      <a:pt x="2" y="0"/>
                    </a:cubicBezTo>
                    <a:cubicBezTo>
                      <a:pt x="2" y="0"/>
                      <a:pt x="7" y="0"/>
                      <a:pt x="8" y="0"/>
                    </a:cubicBezTo>
                    <a:cubicBezTo>
                      <a:pt x="11" y="1"/>
                      <a:pt x="14" y="2"/>
                      <a:pt x="16" y="2"/>
                    </a:cubicBezTo>
                    <a:cubicBezTo>
                      <a:pt x="20" y="4"/>
                      <a:pt x="22" y="15"/>
                      <a:pt x="22" y="1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382">
                <a:extLst>
                  <a:ext uri="{FF2B5EF4-FFF2-40B4-BE49-F238E27FC236}">
                    <a16:creationId xmlns:a16="http://schemas.microsoft.com/office/drawing/2014/main" id="{654932DD-EF8C-4D8B-81EC-8C6FD4C0860B}"/>
                  </a:ext>
                </a:extLst>
              </p:cNvPr>
              <p:cNvSpPr>
                <a:spLocks/>
              </p:cNvSpPr>
              <p:nvPr/>
            </p:nvSpPr>
            <p:spPr bwMode="auto">
              <a:xfrm>
                <a:off x="7110939" y="1252342"/>
                <a:ext cx="74159" cy="37868"/>
              </a:xfrm>
              <a:custGeom>
                <a:avLst/>
                <a:gdLst>
                  <a:gd name="T0" fmla="*/ 2 w 24"/>
                  <a:gd name="T1" fmla="*/ 3 h 12"/>
                  <a:gd name="T2" fmla="*/ 0 w 24"/>
                  <a:gd name="T3" fmla="*/ 7 h 12"/>
                  <a:gd name="T4" fmla="*/ 1 w 24"/>
                  <a:gd name="T5" fmla="*/ 8 h 12"/>
                  <a:gd name="T6" fmla="*/ 5 w 24"/>
                  <a:gd name="T7" fmla="*/ 9 h 12"/>
                  <a:gd name="T8" fmla="*/ 11 w 24"/>
                  <a:gd name="T9" fmla="*/ 10 h 12"/>
                  <a:gd name="T10" fmla="*/ 19 w 24"/>
                  <a:gd name="T11" fmla="*/ 11 h 12"/>
                  <a:gd name="T12" fmla="*/ 23 w 24"/>
                  <a:gd name="T13" fmla="*/ 12 h 12"/>
                  <a:gd name="T14" fmla="*/ 21 w 24"/>
                  <a:gd name="T15" fmla="*/ 10 h 12"/>
                  <a:gd name="T16" fmla="*/ 18 w 24"/>
                  <a:gd name="T17" fmla="*/ 7 h 12"/>
                  <a:gd name="T18" fmla="*/ 14 w 24"/>
                  <a:gd name="T19" fmla="*/ 6 h 12"/>
                  <a:gd name="T20" fmla="*/ 17 w 24"/>
                  <a:gd name="T21" fmla="*/ 5 h 12"/>
                  <a:gd name="T22" fmla="*/ 21 w 24"/>
                  <a:gd name="T23" fmla="*/ 5 h 12"/>
                  <a:gd name="T24" fmla="*/ 24 w 24"/>
                  <a:gd name="T25" fmla="*/ 6 h 12"/>
                  <a:gd name="T26" fmla="*/ 21 w 24"/>
                  <a:gd name="T27" fmla="*/ 4 h 12"/>
                  <a:gd name="T28" fmla="*/ 16 w 24"/>
                  <a:gd name="T29" fmla="*/ 1 h 12"/>
                  <a:gd name="T30" fmla="*/ 10 w 24"/>
                  <a:gd name="T31" fmla="*/ 0 h 12"/>
                  <a:gd name="T32" fmla="*/ 2 w 24"/>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2" y="3"/>
                    </a:moveTo>
                    <a:cubicBezTo>
                      <a:pt x="1" y="4"/>
                      <a:pt x="0" y="7"/>
                      <a:pt x="0" y="7"/>
                    </a:cubicBezTo>
                    <a:cubicBezTo>
                      <a:pt x="0" y="7"/>
                      <a:pt x="0" y="7"/>
                      <a:pt x="1" y="8"/>
                    </a:cubicBezTo>
                    <a:cubicBezTo>
                      <a:pt x="2" y="8"/>
                      <a:pt x="4" y="9"/>
                      <a:pt x="5" y="9"/>
                    </a:cubicBezTo>
                    <a:cubicBezTo>
                      <a:pt x="6" y="9"/>
                      <a:pt x="10" y="9"/>
                      <a:pt x="11" y="10"/>
                    </a:cubicBezTo>
                    <a:cubicBezTo>
                      <a:pt x="13" y="10"/>
                      <a:pt x="18" y="10"/>
                      <a:pt x="19" y="11"/>
                    </a:cubicBezTo>
                    <a:cubicBezTo>
                      <a:pt x="21" y="12"/>
                      <a:pt x="23" y="12"/>
                      <a:pt x="23" y="12"/>
                    </a:cubicBezTo>
                    <a:cubicBezTo>
                      <a:pt x="23" y="12"/>
                      <a:pt x="22" y="10"/>
                      <a:pt x="21" y="10"/>
                    </a:cubicBezTo>
                    <a:cubicBezTo>
                      <a:pt x="20" y="9"/>
                      <a:pt x="19" y="8"/>
                      <a:pt x="18" y="7"/>
                    </a:cubicBezTo>
                    <a:cubicBezTo>
                      <a:pt x="16" y="7"/>
                      <a:pt x="14" y="6"/>
                      <a:pt x="14" y="6"/>
                    </a:cubicBezTo>
                    <a:cubicBezTo>
                      <a:pt x="14" y="6"/>
                      <a:pt x="15" y="5"/>
                      <a:pt x="17" y="5"/>
                    </a:cubicBezTo>
                    <a:cubicBezTo>
                      <a:pt x="18" y="5"/>
                      <a:pt x="20" y="5"/>
                      <a:pt x="21" y="5"/>
                    </a:cubicBezTo>
                    <a:cubicBezTo>
                      <a:pt x="22" y="6"/>
                      <a:pt x="24" y="6"/>
                      <a:pt x="24" y="6"/>
                    </a:cubicBezTo>
                    <a:cubicBezTo>
                      <a:pt x="24" y="6"/>
                      <a:pt x="22" y="5"/>
                      <a:pt x="21" y="4"/>
                    </a:cubicBezTo>
                    <a:cubicBezTo>
                      <a:pt x="20" y="3"/>
                      <a:pt x="18" y="2"/>
                      <a:pt x="16" y="1"/>
                    </a:cubicBezTo>
                    <a:cubicBezTo>
                      <a:pt x="14" y="1"/>
                      <a:pt x="11" y="0"/>
                      <a:pt x="10" y="0"/>
                    </a:cubicBezTo>
                    <a:cubicBezTo>
                      <a:pt x="10" y="0"/>
                      <a:pt x="5" y="1"/>
                      <a:pt x="2" y="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383">
                <a:extLst>
                  <a:ext uri="{FF2B5EF4-FFF2-40B4-BE49-F238E27FC236}">
                    <a16:creationId xmlns:a16="http://schemas.microsoft.com/office/drawing/2014/main" id="{EE7C0669-4515-4303-8C00-B4B88FAD9B23}"/>
                  </a:ext>
                </a:extLst>
              </p:cNvPr>
              <p:cNvSpPr>
                <a:spLocks/>
              </p:cNvSpPr>
              <p:nvPr/>
            </p:nvSpPr>
            <p:spPr bwMode="auto">
              <a:xfrm>
                <a:off x="6979979" y="1208163"/>
                <a:ext cx="31557" cy="31557"/>
              </a:xfrm>
              <a:custGeom>
                <a:avLst/>
                <a:gdLst>
                  <a:gd name="T0" fmla="*/ 0 w 10"/>
                  <a:gd name="T1" fmla="*/ 5 h 10"/>
                  <a:gd name="T2" fmla="*/ 7 w 10"/>
                  <a:gd name="T3" fmla="*/ 8 h 10"/>
                  <a:gd name="T4" fmla="*/ 8 w 10"/>
                  <a:gd name="T5" fmla="*/ 10 h 10"/>
                  <a:gd name="T6" fmla="*/ 10 w 10"/>
                  <a:gd name="T7" fmla="*/ 2 h 10"/>
                  <a:gd name="T8" fmla="*/ 3 w 10"/>
                  <a:gd name="T9" fmla="*/ 2 h 10"/>
                  <a:gd name="T10" fmla="*/ 0 w 10"/>
                  <a:gd name="T11" fmla="*/ 5 h 10"/>
                </a:gdLst>
                <a:ahLst/>
                <a:cxnLst>
                  <a:cxn ang="0">
                    <a:pos x="T0" y="T1"/>
                  </a:cxn>
                  <a:cxn ang="0">
                    <a:pos x="T2" y="T3"/>
                  </a:cxn>
                  <a:cxn ang="0">
                    <a:pos x="T4" y="T5"/>
                  </a:cxn>
                  <a:cxn ang="0">
                    <a:pos x="T6" y="T7"/>
                  </a:cxn>
                  <a:cxn ang="0">
                    <a:pos x="T8" y="T9"/>
                  </a:cxn>
                  <a:cxn ang="0">
                    <a:pos x="T10" y="T11"/>
                  </a:cxn>
                </a:cxnLst>
                <a:rect l="0" t="0" r="r" b="b"/>
                <a:pathLst>
                  <a:path w="10" h="10">
                    <a:moveTo>
                      <a:pt x="0" y="5"/>
                    </a:moveTo>
                    <a:cubicBezTo>
                      <a:pt x="0" y="6"/>
                      <a:pt x="5" y="5"/>
                      <a:pt x="7" y="8"/>
                    </a:cubicBezTo>
                    <a:cubicBezTo>
                      <a:pt x="8" y="9"/>
                      <a:pt x="8" y="10"/>
                      <a:pt x="8" y="10"/>
                    </a:cubicBezTo>
                    <a:cubicBezTo>
                      <a:pt x="8" y="10"/>
                      <a:pt x="10" y="4"/>
                      <a:pt x="10" y="2"/>
                    </a:cubicBezTo>
                    <a:cubicBezTo>
                      <a:pt x="9" y="0"/>
                      <a:pt x="3" y="2"/>
                      <a:pt x="3" y="2"/>
                    </a:cubicBezTo>
                    <a:cubicBezTo>
                      <a:pt x="3" y="2"/>
                      <a:pt x="0" y="5"/>
                      <a:pt x="0" y="5"/>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384">
                <a:extLst>
                  <a:ext uri="{FF2B5EF4-FFF2-40B4-BE49-F238E27FC236}">
                    <a16:creationId xmlns:a16="http://schemas.microsoft.com/office/drawing/2014/main" id="{D938D1EE-4F0B-411A-93BB-3CD5478582A9}"/>
                  </a:ext>
                </a:extLst>
              </p:cNvPr>
              <p:cNvSpPr>
                <a:spLocks/>
              </p:cNvSpPr>
              <p:nvPr/>
            </p:nvSpPr>
            <p:spPr bwMode="auto">
              <a:xfrm>
                <a:off x="7110939" y="1249187"/>
                <a:ext cx="25246" cy="28401"/>
              </a:xfrm>
              <a:custGeom>
                <a:avLst/>
                <a:gdLst>
                  <a:gd name="T0" fmla="*/ 8 w 8"/>
                  <a:gd name="T1" fmla="*/ 8 h 9"/>
                  <a:gd name="T2" fmla="*/ 3 w 8"/>
                  <a:gd name="T3" fmla="*/ 8 h 9"/>
                  <a:gd name="T4" fmla="*/ 0 w 8"/>
                  <a:gd name="T5" fmla="*/ 8 h 9"/>
                  <a:gd name="T6" fmla="*/ 2 w 8"/>
                  <a:gd name="T7" fmla="*/ 1 h 9"/>
                  <a:gd name="T8" fmla="*/ 8 w 8"/>
                  <a:gd name="T9" fmla="*/ 6 h 9"/>
                  <a:gd name="T10" fmla="*/ 8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8" y="8"/>
                    </a:moveTo>
                    <a:cubicBezTo>
                      <a:pt x="8" y="9"/>
                      <a:pt x="5" y="8"/>
                      <a:pt x="3" y="8"/>
                    </a:cubicBezTo>
                    <a:cubicBezTo>
                      <a:pt x="2" y="7"/>
                      <a:pt x="0" y="7"/>
                      <a:pt x="0" y="8"/>
                    </a:cubicBezTo>
                    <a:cubicBezTo>
                      <a:pt x="0" y="8"/>
                      <a:pt x="1" y="2"/>
                      <a:pt x="2" y="1"/>
                    </a:cubicBezTo>
                    <a:cubicBezTo>
                      <a:pt x="3" y="0"/>
                      <a:pt x="8" y="6"/>
                      <a:pt x="8" y="6"/>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385">
                <a:extLst>
                  <a:ext uri="{FF2B5EF4-FFF2-40B4-BE49-F238E27FC236}">
                    <a16:creationId xmlns:a16="http://schemas.microsoft.com/office/drawing/2014/main" id="{583D414E-297E-462A-856D-1DCA4BBC9E29}"/>
                  </a:ext>
                </a:extLst>
              </p:cNvPr>
              <p:cNvSpPr>
                <a:spLocks/>
              </p:cNvSpPr>
              <p:nvPr/>
            </p:nvSpPr>
            <p:spPr bwMode="auto">
              <a:xfrm>
                <a:off x="6976823" y="1184495"/>
                <a:ext cx="171986" cy="89938"/>
              </a:xfrm>
              <a:custGeom>
                <a:avLst/>
                <a:gdLst>
                  <a:gd name="T0" fmla="*/ 51 w 55"/>
                  <a:gd name="T1" fmla="*/ 29 h 29"/>
                  <a:gd name="T2" fmla="*/ 55 w 55"/>
                  <a:gd name="T3" fmla="*/ 21 h 29"/>
                  <a:gd name="T4" fmla="*/ 33 w 55"/>
                  <a:gd name="T5" fmla="*/ 5 h 29"/>
                  <a:gd name="T6" fmla="*/ 3 w 55"/>
                  <a:gd name="T7" fmla="*/ 3 h 29"/>
                  <a:gd name="T8" fmla="*/ 0 w 55"/>
                  <a:gd name="T9" fmla="*/ 12 h 29"/>
                  <a:gd name="T10" fmla="*/ 1 w 55"/>
                  <a:gd name="T11" fmla="*/ 13 h 29"/>
                  <a:gd name="T12" fmla="*/ 29 w 55"/>
                  <a:gd name="T13" fmla="*/ 13 h 29"/>
                  <a:gd name="T14" fmla="*/ 51 w 5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9">
                    <a:moveTo>
                      <a:pt x="51" y="29"/>
                    </a:moveTo>
                    <a:cubicBezTo>
                      <a:pt x="51" y="29"/>
                      <a:pt x="54" y="22"/>
                      <a:pt x="55" y="21"/>
                    </a:cubicBezTo>
                    <a:cubicBezTo>
                      <a:pt x="55" y="20"/>
                      <a:pt x="46" y="10"/>
                      <a:pt x="33" y="5"/>
                    </a:cubicBezTo>
                    <a:cubicBezTo>
                      <a:pt x="22" y="0"/>
                      <a:pt x="12" y="1"/>
                      <a:pt x="3" y="3"/>
                    </a:cubicBezTo>
                    <a:cubicBezTo>
                      <a:pt x="2" y="4"/>
                      <a:pt x="0" y="9"/>
                      <a:pt x="0" y="12"/>
                    </a:cubicBezTo>
                    <a:cubicBezTo>
                      <a:pt x="0" y="13"/>
                      <a:pt x="1" y="13"/>
                      <a:pt x="1" y="13"/>
                    </a:cubicBezTo>
                    <a:cubicBezTo>
                      <a:pt x="1" y="13"/>
                      <a:pt x="16" y="7"/>
                      <a:pt x="29" y="13"/>
                    </a:cubicBezTo>
                    <a:cubicBezTo>
                      <a:pt x="43" y="19"/>
                      <a:pt x="51" y="29"/>
                      <a:pt x="51" y="29"/>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386">
                <a:extLst>
                  <a:ext uri="{FF2B5EF4-FFF2-40B4-BE49-F238E27FC236}">
                    <a16:creationId xmlns:a16="http://schemas.microsoft.com/office/drawing/2014/main" id="{9B317EB3-18D3-4BE4-A74E-808DEF9FBDDF}"/>
                  </a:ext>
                </a:extLst>
              </p:cNvPr>
              <p:cNvSpPr>
                <a:spLocks/>
              </p:cNvSpPr>
              <p:nvPr/>
            </p:nvSpPr>
            <p:spPr bwMode="auto">
              <a:xfrm>
                <a:off x="7126718" y="1246031"/>
                <a:ext cx="15778" cy="12623"/>
              </a:xfrm>
              <a:custGeom>
                <a:avLst/>
                <a:gdLst>
                  <a:gd name="T0" fmla="*/ 3 w 5"/>
                  <a:gd name="T1" fmla="*/ 0 h 4"/>
                  <a:gd name="T2" fmla="*/ 4 w 5"/>
                  <a:gd name="T3" fmla="*/ 1 h 4"/>
                  <a:gd name="T4" fmla="*/ 3 w 5"/>
                  <a:gd name="T5" fmla="*/ 3 h 4"/>
                  <a:gd name="T6" fmla="*/ 1 w 5"/>
                  <a:gd name="T7" fmla="*/ 3 h 4"/>
                  <a:gd name="T8" fmla="*/ 1 w 5"/>
                  <a:gd name="T9" fmla="*/ 2 h 4"/>
                  <a:gd name="T10" fmla="*/ 1 w 5"/>
                  <a:gd name="T11" fmla="*/ 2 h 4"/>
                  <a:gd name="T12" fmla="*/ 1 w 5"/>
                  <a:gd name="T13" fmla="*/ 3 h 4"/>
                  <a:gd name="T14" fmla="*/ 3 w 5"/>
                  <a:gd name="T15" fmla="*/ 3 h 4"/>
                  <a:gd name="T16" fmla="*/ 4 w 5"/>
                  <a:gd name="T17" fmla="*/ 1 h 4"/>
                  <a:gd name="T18" fmla="*/ 3 w 5"/>
                  <a:gd name="T19" fmla="*/ 1 h 4"/>
                  <a:gd name="T20" fmla="*/ 2 w 5"/>
                  <a:gd name="T21" fmla="*/ 2 h 4"/>
                  <a:gd name="T22" fmla="*/ 3 w 5"/>
                  <a:gd name="T23" fmla="*/ 2 h 4"/>
                  <a:gd name="T24" fmla="*/ 2 w 5"/>
                  <a:gd name="T25" fmla="*/ 2 h 4"/>
                  <a:gd name="T26" fmla="*/ 1 w 5"/>
                  <a:gd name="T27" fmla="*/ 1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cubicBezTo>
                      <a:pt x="3" y="0"/>
                      <a:pt x="4" y="0"/>
                      <a:pt x="4" y="1"/>
                    </a:cubicBezTo>
                    <a:cubicBezTo>
                      <a:pt x="5" y="2"/>
                      <a:pt x="4" y="3"/>
                      <a:pt x="3" y="3"/>
                    </a:cubicBezTo>
                    <a:cubicBezTo>
                      <a:pt x="3" y="4"/>
                      <a:pt x="2" y="4"/>
                      <a:pt x="1" y="3"/>
                    </a:cubicBezTo>
                    <a:cubicBezTo>
                      <a:pt x="0" y="3"/>
                      <a:pt x="0" y="2"/>
                      <a:pt x="1" y="2"/>
                    </a:cubicBezTo>
                    <a:cubicBezTo>
                      <a:pt x="1" y="2"/>
                      <a:pt x="1" y="2"/>
                      <a:pt x="1" y="2"/>
                    </a:cubicBezTo>
                    <a:cubicBezTo>
                      <a:pt x="1" y="2"/>
                      <a:pt x="1" y="3"/>
                      <a:pt x="1" y="3"/>
                    </a:cubicBezTo>
                    <a:cubicBezTo>
                      <a:pt x="2" y="4"/>
                      <a:pt x="2" y="3"/>
                      <a:pt x="3" y="3"/>
                    </a:cubicBezTo>
                    <a:cubicBezTo>
                      <a:pt x="4" y="2"/>
                      <a:pt x="4" y="2"/>
                      <a:pt x="4" y="1"/>
                    </a:cubicBezTo>
                    <a:cubicBezTo>
                      <a:pt x="3" y="1"/>
                      <a:pt x="3" y="1"/>
                      <a:pt x="3" y="1"/>
                    </a:cubicBezTo>
                    <a:cubicBezTo>
                      <a:pt x="2" y="2"/>
                      <a:pt x="2" y="2"/>
                      <a:pt x="2" y="2"/>
                    </a:cubicBezTo>
                    <a:cubicBezTo>
                      <a:pt x="3" y="2"/>
                      <a:pt x="3" y="2"/>
                      <a:pt x="3"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387">
                <a:extLst>
                  <a:ext uri="{FF2B5EF4-FFF2-40B4-BE49-F238E27FC236}">
                    <a16:creationId xmlns:a16="http://schemas.microsoft.com/office/drawing/2014/main" id="{24A8DE62-9E2E-43BB-9289-4B3156F9DECE}"/>
                  </a:ext>
                </a:extLst>
              </p:cNvPr>
              <p:cNvSpPr>
                <a:spLocks noEditPoints="1"/>
              </p:cNvSpPr>
              <p:nvPr/>
            </p:nvSpPr>
            <p:spPr bwMode="auto">
              <a:xfrm>
                <a:off x="7120406" y="1236564"/>
                <a:ext cx="12623" cy="15778"/>
              </a:xfrm>
              <a:custGeom>
                <a:avLst/>
                <a:gdLst>
                  <a:gd name="T0" fmla="*/ 3 w 4"/>
                  <a:gd name="T1" fmla="*/ 4 h 5"/>
                  <a:gd name="T2" fmla="*/ 1 w 4"/>
                  <a:gd name="T3" fmla="*/ 4 h 5"/>
                  <a:gd name="T4" fmla="*/ 1 w 4"/>
                  <a:gd name="T5" fmla="*/ 2 h 5"/>
                  <a:gd name="T6" fmla="*/ 3 w 4"/>
                  <a:gd name="T7" fmla="*/ 1 h 5"/>
                  <a:gd name="T8" fmla="*/ 3 w 4"/>
                  <a:gd name="T9" fmla="*/ 4 h 5"/>
                  <a:gd name="T10" fmla="*/ 3 w 4"/>
                  <a:gd name="T11" fmla="*/ 1 h 5"/>
                  <a:gd name="T12" fmla="*/ 1 w 4"/>
                  <a:gd name="T13" fmla="*/ 2 h 5"/>
                  <a:gd name="T14" fmla="*/ 1 w 4"/>
                  <a:gd name="T15" fmla="*/ 4 h 5"/>
                  <a:gd name="T16" fmla="*/ 3 w 4"/>
                  <a:gd name="T17" fmla="*/ 3 h 5"/>
                  <a:gd name="T18" fmla="*/ 3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cubicBezTo>
                      <a:pt x="2" y="4"/>
                      <a:pt x="2" y="5"/>
                      <a:pt x="1" y="4"/>
                    </a:cubicBezTo>
                    <a:cubicBezTo>
                      <a:pt x="0" y="3"/>
                      <a:pt x="0" y="2"/>
                      <a:pt x="1" y="2"/>
                    </a:cubicBezTo>
                    <a:cubicBezTo>
                      <a:pt x="2" y="1"/>
                      <a:pt x="3" y="0"/>
                      <a:pt x="3" y="1"/>
                    </a:cubicBezTo>
                    <a:cubicBezTo>
                      <a:pt x="4" y="2"/>
                      <a:pt x="4" y="3"/>
                      <a:pt x="3" y="4"/>
                    </a:cubicBezTo>
                    <a:close/>
                    <a:moveTo>
                      <a:pt x="3" y="1"/>
                    </a:moveTo>
                    <a:cubicBezTo>
                      <a:pt x="3" y="1"/>
                      <a:pt x="2" y="1"/>
                      <a:pt x="1" y="2"/>
                    </a:cubicBezTo>
                    <a:cubicBezTo>
                      <a:pt x="1" y="3"/>
                      <a:pt x="1" y="3"/>
                      <a:pt x="1" y="4"/>
                    </a:cubicBezTo>
                    <a:cubicBezTo>
                      <a:pt x="1" y="4"/>
                      <a:pt x="2" y="4"/>
                      <a:pt x="3"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388">
                <a:extLst>
                  <a:ext uri="{FF2B5EF4-FFF2-40B4-BE49-F238E27FC236}">
                    <a16:creationId xmlns:a16="http://schemas.microsoft.com/office/drawing/2014/main" id="{1808E330-A273-480B-9FA7-7320A8F28BA6}"/>
                  </a:ext>
                </a:extLst>
              </p:cNvPr>
              <p:cNvSpPr>
                <a:spLocks noEditPoints="1"/>
              </p:cNvSpPr>
              <p:nvPr/>
            </p:nvSpPr>
            <p:spPr bwMode="auto">
              <a:xfrm>
                <a:off x="7110939" y="1230253"/>
                <a:ext cx="15778" cy="15778"/>
              </a:xfrm>
              <a:custGeom>
                <a:avLst/>
                <a:gdLst>
                  <a:gd name="T0" fmla="*/ 2 w 5"/>
                  <a:gd name="T1" fmla="*/ 5 h 5"/>
                  <a:gd name="T2" fmla="*/ 1 w 5"/>
                  <a:gd name="T3" fmla="*/ 4 h 5"/>
                  <a:gd name="T4" fmla="*/ 1 w 5"/>
                  <a:gd name="T5" fmla="*/ 1 h 5"/>
                  <a:gd name="T6" fmla="*/ 4 w 5"/>
                  <a:gd name="T7" fmla="*/ 1 h 5"/>
                  <a:gd name="T8" fmla="*/ 5 w 5"/>
                  <a:gd name="T9" fmla="*/ 2 h 5"/>
                  <a:gd name="T10" fmla="*/ 2 w 5"/>
                  <a:gd name="T11" fmla="*/ 5 h 5"/>
                  <a:gd name="T12" fmla="*/ 4 w 5"/>
                  <a:gd name="T13" fmla="*/ 2 h 5"/>
                  <a:gd name="T14" fmla="*/ 3 w 5"/>
                  <a:gd name="T15" fmla="*/ 1 h 5"/>
                  <a:gd name="T16" fmla="*/ 2 w 5"/>
                  <a:gd name="T17" fmla="*/ 2 h 5"/>
                  <a:gd name="T18" fmla="*/ 2 w 5"/>
                  <a:gd name="T19" fmla="*/ 4 h 5"/>
                  <a:gd name="T20" fmla="*/ 2 w 5"/>
                  <a:gd name="T21" fmla="*/ 4 h 5"/>
                  <a:gd name="T22" fmla="*/ 4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2" y="5"/>
                    </a:moveTo>
                    <a:cubicBezTo>
                      <a:pt x="1" y="4"/>
                      <a:pt x="1" y="4"/>
                      <a:pt x="1" y="4"/>
                    </a:cubicBezTo>
                    <a:cubicBezTo>
                      <a:pt x="1" y="3"/>
                      <a:pt x="0" y="3"/>
                      <a:pt x="1" y="1"/>
                    </a:cubicBezTo>
                    <a:cubicBezTo>
                      <a:pt x="2" y="0"/>
                      <a:pt x="3" y="1"/>
                      <a:pt x="4" y="1"/>
                    </a:cubicBezTo>
                    <a:cubicBezTo>
                      <a:pt x="5" y="2"/>
                      <a:pt x="5" y="2"/>
                      <a:pt x="5" y="2"/>
                    </a:cubicBezTo>
                    <a:lnTo>
                      <a:pt x="2" y="5"/>
                    </a:lnTo>
                    <a:close/>
                    <a:moveTo>
                      <a:pt x="4" y="2"/>
                    </a:moveTo>
                    <a:cubicBezTo>
                      <a:pt x="3" y="1"/>
                      <a:pt x="3" y="1"/>
                      <a:pt x="3" y="1"/>
                    </a:cubicBezTo>
                    <a:cubicBezTo>
                      <a:pt x="3" y="1"/>
                      <a:pt x="2" y="1"/>
                      <a:pt x="2" y="2"/>
                    </a:cubicBezTo>
                    <a:cubicBezTo>
                      <a:pt x="1" y="3"/>
                      <a:pt x="1" y="3"/>
                      <a:pt x="2" y="4"/>
                    </a:cubicBezTo>
                    <a:cubicBezTo>
                      <a:pt x="2" y="4"/>
                      <a:pt x="2" y="4"/>
                      <a:pt x="2" y="4"/>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389">
                <a:extLst>
                  <a:ext uri="{FF2B5EF4-FFF2-40B4-BE49-F238E27FC236}">
                    <a16:creationId xmlns:a16="http://schemas.microsoft.com/office/drawing/2014/main" id="{27846D85-B33E-4E84-B495-7E173083E33F}"/>
                  </a:ext>
                </a:extLst>
              </p:cNvPr>
              <p:cNvSpPr>
                <a:spLocks noEditPoints="1"/>
              </p:cNvSpPr>
              <p:nvPr/>
            </p:nvSpPr>
            <p:spPr bwMode="auto">
              <a:xfrm>
                <a:off x="7101472" y="1220786"/>
                <a:ext cx="9467" cy="15778"/>
              </a:xfrm>
              <a:custGeom>
                <a:avLst/>
                <a:gdLst>
                  <a:gd name="T0" fmla="*/ 1 w 3"/>
                  <a:gd name="T1" fmla="*/ 5 h 5"/>
                  <a:gd name="T2" fmla="*/ 1 w 3"/>
                  <a:gd name="T3" fmla="*/ 4 h 5"/>
                  <a:gd name="T4" fmla="*/ 0 w 3"/>
                  <a:gd name="T5" fmla="*/ 3 h 5"/>
                  <a:gd name="T6" fmla="*/ 1 w 3"/>
                  <a:gd name="T7" fmla="*/ 2 h 5"/>
                  <a:gd name="T8" fmla="*/ 1 w 3"/>
                  <a:gd name="T9" fmla="*/ 2 h 5"/>
                  <a:gd name="T10" fmla="*/ 1 w 3"/>
                  <a:gd name="T11" fmla="*/ 1 h 5"/>
                  <a:gd name="T12" fmla="*/ 3 w 3"/>
                  <a:gd name="T13" fmla="*/ 1 h 5"/>
                  <a:gd name="T14" fmla="*/ 3 w 3"/>
                  <a:gd name="T15" fmla="*/ 2 h 5"/>
                  <a:gd name="T16" fmla="*/ 1 w 3"/>
                  <a:gd name="T17" fmla="*/ 5 h 5"/>
                  <a:gd name="T18" fmla="*/ 3 w 3"/>
                  <a:gd name="T19" fmla="*/ 2 h 5"/>
                  <a:gd name="T20" fmla="*/ 2 w 3"/>
                  <a:gd name="T21" fmla="*/ 1 h 5"/>
                  <a:gd name="T22" fmla="*/ 1 w 3"/>
                  <a:gd name="T23" fmla="*/ 1 h 5"/>
                  <a:gd name="T24" fmla="*/ 2 w 3"/>
                  <a:gd name="T25" fmla="*/ 3 h 5"/>
                  <a:gd name="T26" fmla="*/ 2 w 3"/>
                  <a:gd name="T27" fmla="*/ 3 h 5"/>
                  <a:gd name="T28" fmla="*/ 3 w 3"/>
                  <a:gd name="T29" fmla="*/ 2 h 5"/>
                  <a:gd name="T30" fmla="*/ 2 w 3"/>
                  <a:gd name="T31" fmla="*/ 3 h 5"/>
                  <a:gd name="T32" fmla="*/ 2 w 3"/>
                  <a:gd name="T33" fmla="*/ 3 h 5"/>
                  <a:gd name="T34" fmla="*/ 1 w 3"/>
                  <a:gd name="T35" fmla="*/ 3 h 5"/>
                  <a:gd name="T36" fmla="*/ 1 w 3"/>
                  <a:gd name="T37" fmla="*/ 4 h 5"/>
                  <a:gd name="T38" fmla="*/ 1 w 3"/>
                  <a:gd name="T39" fmla="*/ 4 h 5"/>
                  <a:gd name="T40" fmla="*/ 2 w 3"/>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5">
                    <a:moveTo>
                      <a:pt x="1" y="5"/>
                    </a:moveTo>
                    <a:cubicBezTo>
                      <a:pt x="1" y="4"/>
                      <a:pt x="1" y="4"/>
                      <a:pt x="1" y="4"/>
                    </a:cubicBezTo>
                    <a:cubicBezTo>
                      <a:pt x="0" y="4"/>
                      <a:pt x="0" y="3"/>
                      <a:pt x="0" y="3"/>
                    </a:cubicBezTo>
                    <a:cubicBezTo>
                      <a:pt x="0" y="2"/>
                      <a:pt x="1" y="2"/>
                      <a:pt x="1" y="2"/>
                    </a:cubicBezTo>
                    <a:cubicBezTo>
                      <a:pt x="1" y="2"/>
                      <a:pt x="1" y="2"/>
                      <a:pt x="1" y="2"/>
                    </a:cubicBezTo>
                    <a:cubicBezTo>
                      <a:pt x="1" y="2"/>
                      <a:pt x="0" y="2"/>
                      <a:pt x="1" y="1"/>
                    </a:cubicBezTo>
                    <a:cubicBezTo>
                      <a:pt x="1" y="0"/>
                      <a:pt x="2" y="1"/>
                      <a:pt x="3" y="1"/>
                    </a:cubicBezTo>
                    <a:cubicBezTo>
                      <a:pt x="3" y="2"/>
                      <a:pt x="3" y="2"/>
                      <a:pt x="3" y="2"/>
                    </a:cubicBezTo>
                    <a:lnTo>
                      <a:pt x="1" y="5"/>
                    </a:lnTo>
                    <a:close/>
                    <a:moveTo>
                      <a:pt x="3" y="2"/>
                    </a:moveTo>
                    <a:cubicBezTo>
                      <a:pt x="2" y="1"/>
                      <a:pt x="2" y="1"/>
                      <a:pt x="2" y="1"/>
                    </a:cubicBezTo>
                    <a:cubicBezTo>
                      <a:pt x="2" y="1"/>
                      <a:pt x="2" y="1"/>
                      <a:pt x="1" y="1"/>
                    </a:cubicBezTo>
                    <a:cubicBezTo>
                      <a:pt x="1" y="2"/>
                      <a:pt x="1" y="2"/>
                      <a:pt x="2" y="3"/>
                    </a:cubicBezTo>
                    <a:cubicBezTo>
                      <a:pt x="2" y="3"/>
                      <a:pt x="2" y="3"/>
                      <a:pt x="2" y="3"/>
                    </a:cubicBezTo>
                    <a:lnTo>
                      <a:pt x="3" y="2"/>
                    </a:lnTo>
                    <a:close/>
                    <a:moveTo>
                      <a:pt x="2" y="3"/>
                    </a:moveTo>
                    <a:cubicBezTo>
                      <a:pt x="2" y="3"/>
                      <a:pt x="2" y="3"/>
                      <a:pt x="2" y="3"/>
                    </a:cubicBezTo>
                    <a:cubicBezTo>
                      <a:pt x="1" y="3"/>
                      <a:pt x="1" y="3"/>
                      <a:pt x="1" y="3"/>
                    </a:cubicBezTo>
                    <a:cubicBezTo>
                      <a:pt x="0" y="3"/>
                      <a:pt x="1" y="4"/>
                      <a:pt x="1" y="4"/>
                    </a:cubicBezTo>
                    <a:cubicBezTo>
                      <a:pt x="1" y="4"/>
                      <a:pt x="1" y="4"/>
                      <a:pt x="1"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390">
                <a:extLst>
                  <a:ext uri="{FF2B5EF4-FFF2-40B4-BE49-F238E27FC236}">
                    <a16:creationId xmlns:a16="http://schemas.microsoft.com/office/drawing/2014/main" id="{A29951EF-537B-49D0-B214-A8F81C56A436}"/>
                  </a:ext>
                </a:extLst>
              </p:cNvPr>
              <p:cNvSpPr>
                <a:spLocks/>
              </p:cNvSpPr>
              <p:nvPr/>
            </p:nvSpPr>
            <p:spPr bwMode="auto">
              <a:xfrm>
                <a:off x="7092005" y="1217630"/>
                <a:ext cx="12623" cy="12623"/>
              </a:xfrm>
              <a:custGeom>
                <a:avLst/>
                <a:gdLst>
                  <a:gd name="T0" fmla="*/ 4 w 8"/>
                  <a:gd name="T1" fmla="*/ 8 h 8"/>
                  <a:gd name="T2" fmla="*/ 0 w 8"/>
                  <a:gd name="T3" fmla="*/ 6 h 8"/>
                  <a:gd name="T4" fmla="*/ 0 w 8"/>
                  <a:gd name="T5" fmla="*/ 4 h 8"/>
                  <a:gd name="T6" fmla="*/ 2 w 8"/>
                  <a:gd name="T7" fmla="*/ 6 h 8"/>
                  <a:gd name="T8" fmla="*/ 4 w 8"/>
                  <a:gd name="T9" fmla="*/ 4 h 8"/>
                  <a:gd name="T10" fmla="*/ 2 w 8"/>
                  <a:gd name="T11" fmla="*/ 4 h 8"/>
                  <a:gd name="T12" fmla="*/ 2 w 8"/>
                  <a:gd name="T13" fmla="*/ 2 h 8"/>
                  <a:gd name="T14" fmla="*/ 4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0" y="4"/>
                    </a:lnTo>
                    <a:lnTo>
                      <a:pt x="2" y="6"/>
                    </a:lnTo>
                    <a:lnTo>
                      <a:pt x="4" y="4"/>
                    </a:lnTo>
                    <a:lnTo>
                      <a:pt x="2" y="4"/>
                    </a:lnTo>
                    <a:lnTo>
                      <a:pt x="2" y="2"/>
                    </a:lnTo>
                    <a:lnTo>
                      <a:pt x="4"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391">
                <a:extLst>
                  <a:ext uri="{FF2B5EF4-FFF2-40B4-BE49-F238E27FC236}">
                    <a16:creationId xmlns:a16="http://schemas.microsoft.com/office/drawing/2014/main" id="{40CBFBC9-C13E-4665-882E-D7ABEE8876A1}"/>
                  </a:ext>
                </a:extLst>
              </p:cNvPr>
              <p:cNvSpPr>
                <a:spLocks/>
              </p:cNvSpPr>
              <p:nvPr/>
            </p:nvSpPr>
            <p:spPr bwMode="auto">
              <a:xfrm>
                <a:off x="7076227" y="1208163"/>
                <a:ext cx="15778" cy="15778"/>
              </a:xfrm>
              <a:custGeom>
                <a:avLst/>
                <a:gdLst>
                  <a:gd name="T0" fmla="*/ 6 w 10"/>
                  <a:gd name="T1" fmla="*/ 10 h 10"/>
                  <a:gd name="T2" fmla="*/ 4 w 10"/>
                  <a:gd name="T3" fmla="*/ 8 h 10"/>
                  <a:gd name="T4" fmla="*/ 6 w 10"/>
                  <a:gd name="T5" fmla="*/ 2 h 10"/>
                  <a:gd name="T6" fmla="*/ 6 w 10"/>
                  <a:gd name="T7" fmla="*/ 2 h 10"/>
                  <a:gd name="T8" fmla="*/ 0 w 10"/>
                  <a:gd name="T9" fmla="*/ 8 h 10"/>
                  <a:gd name="T10" fmla="*/ 0 w 10"/>
                  <a:gd name="T11" fmla="*/ 6 h 10"/>
                  <a:gd name="T12" fmla="*/ 2 w 10"/>
                  <a:gd name="T13" fmla="*/ 0 h 10"/>
                  <a:gd name="T14" fmla="*/ 4 w 10"/>
                  <a:gd name="T15" fmla="*/ 0 h 10"/>
                  <a:gd name="T16" fmla="*/ 0 w 10"/>
                  <a:gd name="T17" fmla="*/ 6 h 10"/>
                  <a:gd name="T18" fmla="*/ 0 w 10"/>
                  <a:gd name="T19" fmla="*/ 6 h 10"/>
                  <a:gd name="T20" fmla="*/ 6 w 10"/>
                  <a:gd name="T21" fmla="*/ 2 h 10"/>
                  <a:gd name="T22" fmla="*/ 6 w 10"/>
                  <a:gd name="T23" fmla="*/ 2 h 10"/>
                  <a:gd name="T24" fmla="*/ 6 w 10"/>
                  <a:gd name="T25" fmla="*/ 8 h 10"/>
                  <a:gd name="T26" fmla="*/ 6 w 10"/>
                  <a:gd name="T27" fmla="*/ 8 h 10"/>
                  <a:gd name="T28" fmla="*/ 8 w 10"/>
                  <a:gd name="T29" fmla="*/ 2 h 10"/>
                  <a:gd name="T30" fmla="*/ 10 w 10"/>
                  <a:gd name="T31" fmla="*/ 2 h 10"/>
                  <a:gd name="T32" fmla="*/ 6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10"/>
                    </a:moveTo>
                    <a:lnTo>
                      <a:pt x="4" y="8"/>
                    </a:lnTo>
                    <a:lnTo>
                      <a:pt x="6" y="2"/>
                    </a:lnTo>
                    <a:lnTo>
                      <a:pt x="6" y="2"/>
                    </a:lnTo>
                    <a:lnTo>
                      <a:pt x="0" y="8"/>
                    </a:lnTo>
                    <a:lnTo>
                      <a:pt x="0" y="6"/>
                    </a:lnTo>
                    <a:lnTo>
                      <a:pt x="2" y="0"/>
                    </a:lnTo>
                    <a:lnTo>
                      <a:pt x="4" y="0"/>
                    </a:lnTo>
                    <a:lnTo>
                      <a:pt x="0" y="6"/>
                    </a:lnTo>
                    <a:lnTo>
                      <a:pt x="0" y="6"/>
                    </a:lnTo>
                    <a:lnTo>
                      <a:pt x="6" y="2"/>
                    </a:lnTo>
                    <a:lnTo>
                      <a:pt x="6" y="2"/>
                    </a:lnTo>
                    <a:lnTo>
                      <a:pt x="6" y="8"/>
                    </a:lnTo>
                    <a:lnTo>
                      <a:pt x="6" y="8"/>
                    </a:lnTo>
                    <a:lnTo>
                      <a:pt x="8" y="2"/>
                    </a:lnTo>
                    <a:lnTo>
                      <a:pt x="10" y="2"/>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392">
                <a:extLst>
                  <a:ext uri="{FF2B5EF4-FFF2-40B4-BE49-F238E27FC236}">
                    <a16:creationId xmlns:a16="http://schemas.microsoft.com/office/drawing/2014/main" id="{774A35BB-3FFC-4FE5-8288-B04C08F8F050}"/>
                  </a:ext>
                </a:extLst>
              </p:cNvPr>
              <p:cNvSpPr>
                <a:spLocks/>
              </p:cNvSpPr>
              <p:nvPr/>
            </p:nvSpPr>
            <p:spPr bwMode="auto">
              <a:xfrm>
                <a:off x="7066760" y="1205007"/>
                <a:ext cx="9467" cy="12623"/>
              </a:xfrm>
              <a:custGeom>
                <a:avLst/>
                <a:gdLst>
                  <a:gd name="T0" fmla="*/ 4 w 6"/>
                  <a:gd name="T1" fmla="*/ 4 h 8"/>
                  <a:gd name="T2" fmla="*/ 4 w 6"/>
                  <a:gd name="T3" fmla="*/ 8 h 8"/>
                  <a:gd name="T4" fmla="*/ 4 w 6"/>
                  <a:gd name="T5" fmla="*/ 8 h 8"/>
                  <a:gd name="T6" fmla="*/ 2 w 6"/>
                  <a:gd name="T7" fmla="*/ 4 h 8"/>
                  <a:gd name="T8" fmla="*/ 0 w 6"/>
                  <a:gd name="T9" fmla="*/ 6 h 8"/>
                  <a:gd name="T10" fmla="*/ 0 w 6"/>
                  <a:gd name="T11" fmla="*/ 6 h 8"/>
                  <a:gd name="T12" fmla="*/ 2 w 6"/>
                  <a:gd name="T13" fmla="*/ 4 h 8"/>
                  <a:gd name="T14" fmla="*/ 4 w 6"/>
                  <a:gd name="T15" fmla="*/ 0 h 8"/>
                  <a:gd name="T16" fmla="*/ 6 w 6"/>
                  <a:gd name="T17" fmla="*/ 0 h 8"/>
                  <a:gd name="T18" fmla="*/ 4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4"/>
                    </a:moveTo>
                    <a:lnTo>
                      <a:pt x="4" y="8"/>
                    </a:lnTo>
                    <a:lnTo>
                      <a:pt x="4" y="8"/>
                    </a:lnTo>
                    <a:lnTo>
                      <a:pt x="2" y="4"/>
                    </a:lnTo>
                    <a:lnTo>
                      <a:pt x="0" y="6"/>
                    </a:lnTo>
                    <a:lnTo>
                      <a:pt x="0" y="6"/>
                    </a:lnTo>
                    <a:lnTo>
                      <a:pt x="2" y="4"/>
                    </a:lnTo>
                    <a:lnTo>
                      <a:pt x="4" y="0"/>
                    </a:lnTo>
                    <a:lnTo>
                      <a:pt x="6"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393">
                <a:extLst>
                  <a:ext uri="{FF2B5EF4-FFF2-40B4-BE49-F238E27FC236}">
                    <a16:creationId xmlns:a16="http://schemas.microsoft.com/office/drawing/2014/main" id="{31373C49-42B1-4A3D-A19D-43DB8ED1AD9C}"/>
                  </a:ext>
                </a:extLst>
              </p:cNvPr>
              <p:cNvSpPr>
                <a:spLocks/>
              </p:cNvSpPr>
              <p:nvPr/>
            </p:nvSpPr>
            <p:spPr bwMode="auto">
              <a:xfrm>
                <a:off x="7055715" y="1200273"/>
                <a:ext cx="7890" cy="14201"/>
              </a:xfrm>
              <a:custGeom>
                <a:avLst/>
                <a:gdLst>
                  <a:gd name="T0" fmla="*/ 0 w 3"/>
                  <a:gd name="T1" fmla="*/ 3 h 5"/>
                  <a:gd name="T2" fmla="*/ 1 w 3"/>
                  <a:gd name="T3" fmla="*/ 4 h 5"/>
                  <a:gd name="T4" fmla="*/ 2 w 3"/>
                  <a:gd name="T5" fmla="*/ 4 h 5"/>
                  <a:gd name="T6" fmla="*/ 0 w 3"/>
                  <a:gd name="T7" fmla="*/ 1 h 5"/>
                  <a:gd name="T8" fmla="*/ 2 w 3"/>
                  <a:gd name="T9" fmla="*/ 1 h 5"/>
                  <a:gd name="T10" fmla="*/ 3 w 3"/>
                  <a:gd name="T11" fmla="*/ 1 h 5"/>
                  <a:gd name="T12" fmla="*/ 3 w 3"/>
                  <a:gd name="T13" fmla="*/ 2 h 5"/>
                  <a:gd name="T14" fmla="*/ 2 w 3"/>
                  <a:gd name="T15" fmla="*/ 1 h 5"/>
                  <a:gd name="T16" fmla="*/ 1 w 3"/>
                  <a:gd name="T17" fmla="*/ 1 h 5"/>
                  <a:gd name="T18" fmla="*/ 2 w 3"/>
                  <a:gd name="T19" fmla="*/ 4 h 5"/>
                  <a:gd name="T20" fmla="*/ 1 w 3"/>
                  <a:gd name="T21" fmla="*/ 4 h 5"/>
                  <a:gd name="T22" fmla="*/ 0 w 3"/>
                  <a:gd name="T23" fmla="*/ 4 h 5"/>
                  <a:gd name="T24" fmla="*/ 0 w 3"/>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3"/>
                    </a:moveTo>
                    <a:cubicBezTo>
                      <a:pt x="0" y="4"/>
                      <a:pt x="1" y="4"/>
                      <a:pt x="1" y="4"/>
                    </a:cubicBezTo>
                    <a:cubicBezTo>
                      <a:pt x="1" y="4"/>
                      <a:pt x="2" y="4"/>
                      <a:pt x="2" y="4"/>
                    </a:cubicBezTo>
                    <a:cubicBezTo>
                      <a:pt x="2" y="3"/>
                      <a:pt x="0" y="2"/>
                      <a:pt x="0" y="1"/>
                    </a:cubicBezTo>
                    <a:cubicBezTo>
                      <a:pt x="1" y="1"/>
                      <a:pt x="1" y="0"/>
                      <a:pt x="2" y="1"/>
                    </a:cubicBezTo>
                    <a:cubicBezTo>
                      <a:pt x="2" y="1"/>
                      <a:pt x="3" y="1"/>
                      <a:pt x="3" y="1"/>
                    </a:cubicBezTo>
                    <a:cubicBezTo>
                      <a:pt x="3" y="2"/>
                      <a:pt x="3" y="2"/>
                      <a:pt x="3" y="2"/>
                    </a:cubicBezTo>
                    <a:cubicBezTo>
                      <a:pt x="2" y="1"/>
                      <a:pt x="2" y="1"/>
                      <a:pt x="2" y="1"/>
                    </a:cubicBezTo>
                    <a:cubicBezTo>
                      <a:pt x="1" y="1"/>
                      <a:pt x="1" y="1"/>
                      <a:pt x="1" y="1"/>
                    </a:cubicBezTo>
                    <a:cubicBezTo>
                      <a:pt x="1" y="2"/>
                      <a:pt x="3" y="3"/>
                      <a:pt x="2" y="4"/>
                    </a:cubicBezTo>
                    <a:cubicBezTo>
                      <a:pt x="2" y="4"/>
                      <a:pt x="2" y="5"/>
                      <a:pt x="1" y="4"/>
                    </a:cubicBezTo>
                    <a:cubicBezTo>
                      <a:pt x="0" y="4"/>
                      <a:pt x="0" y="4"/>
                      <a:pt x="0" y="4"/>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394">
                <a:extLst>
                  <a:ext uri="{FF2B5EF4-FFF2-40B4-BE49-F238E27FC236}">
                    <a16:creationId xmlns:a16="http://schemas.microsoft.com/office/drawing/2014/main" id="{73BBD882-BF83-434B-BD3C-864AF1A3BFC3}"/>
                  </a:ext>
                </a:extLst>
              </p:cNvPr>
              <p:cNvSpPr>
                <a:spLocks/>
              </p:cNvSpPr>
              <p:nvPr/>
            </p:nvSpPr>
            <p:spPr bwMode="auto">
              <a:xfrm>
                <a:off x="7046248" y="1200273"/>
                <a:ext cx="9467" cy="11045"/>
              </a:xfrm>
              <a:custGeom>
                <a:avLst/>
                <a:gdLst>
                  <a:gd name="T0" fmla="*/ 4 w 6"/>
                  <a:gd name="T1" fmla="*/ 5 h 7"/>
                  <a:gd name="T2" fmla="*/ 6 w 6"/>
                  <a:gd name="T3" fmla="*/ 7 h 7"/>
                  <a:gd name="T4" fmla="*/ 6 w 6"/>
                  <a:gd name="T5" fmla="*/ 7 h 7"/>
                  <a:gd name="T6" fmla="*/ 0 w 6"/>
                  <a:gd name="T7" fmla="*/ 5 h 7"/>
                  <a:gd name="T8" fmla="*/ 0 w 6"/>
                  <a:gd name="T9" fmla="*/ 5 h 7"/>
                  <a:gd name="T10" fmla="*/ 2 w 6"/>
                  <a:gd name="T11" fmla="*/ 5 h 7"/>
                  <a:gd name="T12" fmla="*/ 4 w 6"/>
                  <a:gd name="T13" fmla="*/ 0 h 7"/>
                  <a:gd name="T14" fmla="*/ 4 w 6"/>
                  <a:gd name="T15" fmla="*/ 0 h 7"/>
                  <a:gd name="T16" fmla="*/ 4 w 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5"/>
                    </a:moveTo>
                    <a:lnTo>
                      <a:pt x="6" y="7"/>
                    </a:lnTo>
                    <a:lnTo>
                      <a:pt x="6" y="7"/>
                    </a:lnTo>
                    <a:lnTo>
                      <a:pt x="0" y="5"/>
                    </a:lnTo>
                    <a:lnTo>
                      <a:pt x="0" y="5"/>
                    </a:lnTo>
                    <a:lnTo>
                      <a:pt x="2" y="5"/>
                    </a:lnTo>
                    <a:lnTo>
                      <a:pt x="4" y="0"/>
                    </a:lnTo>
                    <a:lnTo>
                      <a:pt x="4" y="0"/>
                    </a:lnTo>
                    <a:lnTo>
                      <a:pt x="4"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395">
                <a:extLst>
                  <a:ext uri="{FF2B5EF4-FFF2-40B4-BE49-F238E27FC236}">
                    <a16:creationId xmlns:a16="http://schemas.microsoft.com/office/drawing/2014/main" id="{381DEA34-C873-4916-8D36-346C715CEBAF}"/>
                  </a:ext>
                </a:extLst>
              </p:cNvPr>
              <p:cNvSpPr>
                <a:spLocks noEditPoints="1"/>
              </p:cNvSpPr>
              <p:nvPr/>
            </p:nvSpPr>
            <p:spPr bwMode="auto">
              <a:xfrm>
                <a:off x="7036781" y="1197117"/>
                <a:ext cx="9467" cy="11045"/>
              </a:xfrm>
              <a:custGeom>
                <a:avLst/>
                <a:gdLst>
                  <a:gd name="T0" fmla="*/ 3 w 3"/>
                  <a:gd name="T1" fmla="*/ 4 h 4"/>
                  <a:gd name="T2" fmla="*/ 2 w 3"/>
                  <a:gd name="T3" fmla="*/ 4 h 4"/>
                  <a:gd name="T4" fmla="*/ 1 w 3"/>
                  <a:gd name="T5" fmla="*/ 3 h 4"/>
                  <a:gd name="T6" fmla="*/ 1 w 3"/>
                  <a:gd name="T7" fmla="*/ 2 h 4"/>
                  <a:gd name="T8" fmla="*/ 1 w 3"/>
                  <a:gd name="T9" fmla="*/ 2 h 4"/>
                  <a:gd name="T10" fmla="*/ 1 w 3"/>
                  <a:gd name="T11" fmla="*/ 1 h 4"/>
                  <a:gd name="T12" fmla="*/ 1 w 3"/>
                  <a:gd name="T13" fmla="*/ 0 h 4"/>
                  <a:gd name="T14" fmla="*/ 1 w 3"/>
                  <a:gd name="T15" fmla="*/ 0 h 4"/>
                  <a:gd name="T16" fmla="*/ 1 w 3"/>
                  <a:gd name="T17" fmla="*/ 1 h 4"/>
                  <a:gd name="T18" fmla="*/ 2 w 3"/>
                  <a:gd name="T19" fmla="*/ 2 h 4"/>
                  <a:gd name="T20" fmla="*/ 2 w 3"/>
                  <a:gd name="T21" fmla="*/ 2 h 4"/>
                  <a:gd name="T22" fmla="*/ 3 w 3"/>
                  <a:gd name="T23" fmla="*/ 1 h 4"/>
                  <a:gd name="T24" fmla="*/ 3 w 3"/>
                  <a:gd name="T25" fmla="*/ 1 h 4"/>
                  <a:gd name="T26" fmla="*/ 3 w 3"/>
                  <a:gd name="T27" fmla="*/ 4 h 4"/>
                  <a:gd name="T28" fmla="*/ 2 w 3"/>
                  <a:gd name="T29" fmla="*/ 3 h 4"/>
                  <a:gd name="T30" fmla="*/ 2 w 3"/>
                  <a:gd name="T31" fmla="*/ 3 h 4"/>
                  <a:gd name="T32" fmla="*/ 1 w 3"/>
                  <a:gd name="T33" fmla="*/ 3 h 4"/>
                  <a:gd name="T34" fmla="*/ 2 w 3"/>
                  <a:gd name="T35" fmla="*/ 4 h 4"/>
                  <a:gd name="T36" fmla="*/ 2 w 3"/>
                  <a:gd name="T37" fmla="*/ 4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2" y="4"/>
                      <a:pt x="2" y="4"/>
                      <a:pt x="2" y="4"/>
                    </a:cubicBezTo>
                    <a:cubicBezTo>
                      <a:pt x="1" y="4"/>
                      <a:pt x="0" y="4"/>
                      <a:pt x="1" y="3"/>
                    </a:cubicBezTo>
                    <a:cubicBezTo>
                      <a:pt x="1" y="3"/>
                      <a:pt x="1" y="2"/>
                      <a:pt x="1" y="2"/>
                    </a:cubicBezTo>
                    <a:cubicBezTo>
                      <a:pt x="1" y="2"/>
                      <a:pt x="1" y="2"/>
                      <a:pt x="1" y="2"/>
                    </a:cubicBezTo>
                    <a:cubicBezTo>
                      <a:pt x="1" y="2"/>
                      <a:pt x="1" y="2"/>
                      <a:pt x="1" y="1"/>
                    </a:cubicBezTo>
                    <a:cubicBezTo>
                      <a:pt x="1" y="0"/>
                      <a:pt x="1" y="0"/>
                      <a:pt x="1" y="0"/>
                    </a:cubicBezTo>
                    <a:cubicBezTo>
                      <a:pt x="1" y="0"/>
                      <a:pt x="1" y="0"/>
                      <a:pt x="1" y="0"/>
                    </a:cubicBezTo>
                    <a:cubicBezTo>
                      <a:pt x="1" y="1"/>
                      <a:pt x="1" y="1"/>
                      <a:pt x="1" y="1"/>
                    </a:cubicBezTo>
                    <a:cubicBezTo>
                      <a:pt x="2" y="2"/>
                      <a:pt x="2" y="2"/>
                      <a:pt x="2" y="2"/>
                    </a:cubicBezTo>
                    <a:cubicBezTo>
                      <a:pt x="2" y="2"/>
                      <a:pt x="2" y="2"/>
                      <a:pt x="2" y="2"/>
                    </a:cubicBezTo>
                    <a:cubicBezTo>
                      <a:pt x="3" y="1"/>
                      <a:pt x="3" y="1"/>
                      <a:pt x="3" y="1"/>
                    </a:cubicBezTo>
                    <a:cubicBezTo>
                      <a:pt x="3" y="1"/>
                      <a:pt x="3" y="1"/>
                      <a:pt x="3" y="1"/>
                    </a:cubicBezTo>
                    <a:lnTo>
                      <a:pt x="3" y="4"/>
                    </a:lnTo>
                    <a:close/>
                    <a:moveTo>
                      <a:pt x="2" y="3"/>
                    </a:moveTo>
                    <a:cubicBezTo>
                      <a:pt x="2" y="3"/>
                      <a:pt x="2" y="3"/>
                      <a:pt x="2" y="3"/>
                    </a:cubicBezTo>
                    <a:cubicBezTo>
                      <a:pt x="2" y="3"/>
                      <a:pt x="1" y="3"/>
                      <a:pt x="1" y="3"/>
                    </a:cubicBezTo>
                    <a:cubicBezTo>
                      <a:pt x="1" y="4"/>
                      <a:pt x="2" y="4"/>
                      <a:pt x="2" y="4"/>
                    </a:cubicBezTo>
                    <a:cubicBezTo>
                      <a:pt x="2" y="4"/>
                      <a:pt x="2" y="4"/>
                      <a:pt x="2"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396">
                <a:extLst>
                  <a:ext uri="{FF2B5EF4-FFF2-40B4-BE49-F238E27FC236}">
                    <a16:creationId xmlns:a16="http://schemas.microsoft.com/office/drawing/2014/main" id="{25B59D29-9DA5-4092-A490-60331245D9A7}"/>
                  </a:ext>
                </a:extLst>
              </p:cNvPr>
              <p:cNvSpPr>
                <a:spLocks/>
              </p:cNvSpPr>
              <p:nvPr/>
            </p:nvSpPr>
            <p:spPr bwMode="auto">
              <a:xfrm>
                <a:off x="7030470" y="1197117"/>
                <a:ext cx="6311" cy="11045"/>
              </a:xfrm>
              <a:custGeom>
                <a:avLst/>
                <a:gdLst>
                  <a:gd name="T0" fmla="*/ 4 w 4"/>
                  <a:gd name="T1" fmla="*/ 7 h 7"/>
                  <a:gd name="T2" fmla="*/ 0 w 4"/>
                  <a:gd name="T3" fmla="*/ 7 h 7"/>
                  <a:gd name="T4" fmla="*/ 0 w 4"/>
                  <a:gd name="T5" fmla="*/ 5 h 7"/>
                  <a:gd name="T6" fmla="*/ 2 w 4"/>
                  <a:gd name="T7" fmla="*/ 7 h 7"/>
                  <a:gd name="T8" fmla="*/ 2 w 4"/>
                  <a:gd name="T9" fmla="*/ 4 h 7"/>
                  <a:gd name="T10" fmla="*/ 0 w 4"/>
                  <a:gd name="T11" fmla="*/ 4 h 7"/>
                  <a:gd name="T12" fmla="*/ 0 w 4"/>
                  <a:gd name="T13" fmla="*/ 4 h 7"/>
                  <a:gd name="T14" fmla="*/ 2 w 4"/>
                  <a:gd name="T15" fmla="*/ 4 h 7"/>
                  <a:gd name="T16" fmla="*/ 2 w 4"/>
                  <a:gd name="T17" fmla="*/ 2 h 7"/>
                  <a:gd name="T18" fmla="*/ 0 w 4"/>
                  <a:gd name="T19" fmla="*/ 2 h 7"/>
                  <a:gd name="T20" fmla="*/ 0 w 4"/>
                  <a:gd name="T21" fmla="*/ 0 h 7"/>
                  <a:gd name="T22" fmla="*/ 4 w 4"/>
                  <a:gd name="T23" fmla="*/ 0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0" y="7"/>
                    </a:lnTo>
                    <a:lnTo>
                      <a:pt x="0" y="5"/>
                    </a:lnTo>
                    <a:lnTo>
                      <a:pt x="2" y="7"/>
                    </a:lnTo>
                    <a:lnTo>
                      <a:pt x="2" y="4"/>
                    </a:lnTo>
                    <a:lnTo>
                      <a:pt x="0" y="4"/>
                    </a:lnTo>
                    <a:lnTo>
                      <a:pt x="0" y="4"/>
                    </a:lnTo>
                    <a:lnTo>
                      <a:pt x="2" y="4"/>
                    </a:lnTo>
                    <a:lnTo>
                      <a:pt x="2" y="2"/>
                    </a:lnTo>
                    <a:lnTo>
                      <a:pt x="0" y="2"/>
                    </a:lnTo>
                    <a:lnTo>
                      <a:pt x="0" y="0"/>
                    </a:lnTo>
                    <a:lnTo>
                      <a:pt x="4"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397">
                <a:extLst>
                  <a:ext uri="{FF2B5EF4-FFF2-40B4-BE49-F238E27FC236}">
                    <a16:creationId xmlns:a16="http://schemas.microsoft.com/office/drawing/2014/main" id="{76FF0CC9-3D81-407E-871B-C76BB6C96A31}"/>
                  </a:ext>
                </a:extLst>
              </p:cNvPr>
              <p:cNvSpPr>
                <a:spLocks/>
              </p:cNvSpPr>
              <p:nvPr/>
            </p:nvSpPr>
            <p:spPr bwMode="auto">
              <a:xfrm>
                <a:off x="7017847" y="1197117"/>
                <a:ext cx="9467" cy="11045"/>
              </a:xfrm>
              <a:custGeom>
                <a:avLst/>
                <a:gdLst>
                  <a:gd name="T0" fmla="*/ 6 w 6"/>
                  <a:gd name="T1" fmla="*/ 7 h 7"/>
                  <a:gd name="T2" fmla="*/ 4 w 6"/>
                  <a:gd name="T3" fmla="*/ 7 h 7"/>
                  <a:gd name="T4" fmla="*/ 2 w 6"/>
                  <a:gd name="T5" fmla="*/ 2 h 7"/>
                  <a:gd name="T6" fmla="*/ 2 w 6"/>
                  <a:gd name="T7" fmla="*/ 2 h 7"/>
                  <a:gd name="T8" fmla="*/ 2 w 6"/>
                  <a:gd name="T9" fmla="*/ 7 h 7"/>
                  <a:gd name="T10" fmla="*/ 0 w 6"/>
                  <a:gd name="T11" fmla="*/ 7 h 7"/>
                  <a:gd name="T12" fmla="*/ 0 w 6"/>
                  <a:gd name="T13" fmla="*/ 0 h 7"/>
                  <a:gd name="T14" fmla="*/ 2 w 6"/>
                  <a:gd name="T15" fmla="*/ 0 h 7"/>
                  <a:gd name="T16" fmla="*/ 4 w 6"/>
                  <a:gd name="T17" fmla="*/ 5 h 7"/>
                  <a:gd name="T18" fmla="*/ 6 w 6"/>
                  <a:gd name="T19" fmla="*/ 5 h 7"/>
                  <a:gd name="T20" fmla="*/ 6 w 6"/>
                  <a:gd name="T21" fmla="*/ 0 h 7"/>
                  <a:gd name="T22" fmla="*/ 6 w 6"/>
                  <a:gd name="T23" fmla="*/ 0 h 7"/>
                  <a:gd name="T24" fmla="*/ 6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6" y="7"/>
                    </a:moveTo>
                    <a:lnTo>
                      <a:pt x="4" y="7"/>
                    </a:lnTo>
                    <a:lnTo>
                      <a:pt x="2" y="2"/>
                    </a:lnTo>
                    <a:lnTo>
                      <a:pt x="2" y="2"/>
                    </a:lnTo>
                    <a:lnTo>
                      <a:pt x="2" y="7"/>
                    </a:lnTo>
                    <a:lnTo>
                      <a:pt x="0" y="7"/>
                    </a:lnTo>
                    <a:lnTo>
                      <a:pt x="0" y="0"/>
                    </a:lnTo>
                    <a:lnTo>
                      <a:pt x="2" y="0"/>
                    </a:lnTo>
                    <a:lnTo>
                      <a:pt x="4" y="5"/>
                    </a:lnTo>
                    <a:lnTo>
                      <a:pt x="6" y="5"/>
                    </a:lnTo>
                    <a:lnTo>
                      <a:pt x="6" y="0"/>
                    </a:lnTo>
                    <a:lnTo>
                      <a:pt x="6" y="0"/>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398">
                <a:extLst>
                  <a:ext uri="{FF2B5EF4-FFF2-40B4-BE49-F238E27FC236}">
                    <a16:creationId xmlns:a16="http://schemas.microsoft.com/office/drawing/2014/main" id="{F7AD9574-9909-473C-B4FE-3EFE416400A0}"/>
                  </a:ext>
                </a:extLst>
              </p:cNvPr>
              <p:cNvSpPr>
                <a:spLocks/>
              </p:cNvSpPr>
              <p:nvPr/>
            </p:nvSpPr>
            <p:spPr bwMode="auto">
              <a:xfrm>
                <a:off x="7008380" y="1197117"/>
                <a:ext cx="9467" cy="11045"/>
              </a:xfrm>
              <a:custGeom>
                <a:avLst/>
                <a:gdLst>
                  <a:gd name="T0" fmla="*/ 0 w 3"/>
                  <a:gd name="T1" fmla="*/ 1 h 4"/>
                  <a:gd name="T2" fmla="*/ 1 w 3"/>
                  <a:gd name="T3" fmla="*/ 0 h 4"/>
                  <a:gd name="T4" fmla="*/ 3 w 3"/>
                  <a:gd name="T5" fmla="*/ 2 h 4"/>
                  <a:gd name="T6" fmla="*/ 1 w 3"/>
                  <a:gd name="T7" fmla="*/ 4 h 4"/>
                  <a:gd name="T8" fmla="*/ 0 w 3"/>
                  <a:gd name="T9" fmla="*/ 3 h 4"/>
                  <a:gd name="T10" fmla="*/ 1 w 3"/>
                  <a:gd name="T11" fmla="*/ 3 h 4"/>
                  <a:gd name="T12" fmla="*/ 1 w 3"/>
                  <a:gd name="T13" fmla="*/ 4 h 4"/>
                  <a:gd name="T14" fmla="*/ 2 w 3"/>
                  <a:gd name="T15" fmla="*/ 2 h 4"/>
                  <a:gd name="T16" fmla="*/ 1 w 3"/>
                  <a:gd name="T17" fmla="*/ 1 h 4"/>
                  <a:gd name="T18" fmla="*/ 0 w 3"/>
                  <a:gd name="T19" fmla="*/ 1 h 4"/>
                  <a:gd name="T20" fmla="*/ 0 w 3"/>
                  <a:gd name="T21" fmla="*/ 2 h 4"/>
                  <a:gd name="T22" fmla="*/ 1 w 3"/>
                  <a:gd name="T23" fmla="*/ 2 h 4"/>
                  <a:gd name="T24" fmla="*/ 1 w 3"/>
                  <a:gd name="T25" fmla="*/ 2 h 4"/>
                  <a:gd name="T26" fmla="*/ 0 w 3"/>
                  <a:gd name="T27" fmla="*/ 2 h 4"/>
                  <a:gd name="T28" fmla="*/ 0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1"/>
                    </a:moveTo>
                    <a:cubicBezTo>
                      <a:pt x="0" y="0"/>
                      <a:pt x="0" y="0"/>
                      <a:pt x="1" y="0"/>
                    </a:cubicBezTo>
                    <a:cubicBezTo>
                      <a:pt x="2" y="0"/>
                      <a:pt x="3" y="1"/>
                      <a:pt x="3" y="2"/>
                    </a:cubicBezTo>
                    <a:cubicBezTo>
                      <a:pt x="3" y="3"/>
                      <a:pt x="2" y="4"/>
                      <a:pt x="1" y="4"/>
                    </a:cubicBezTo>
                    <a:cubicBezTo>
                      <a:pt x="0" y="4"/>
                      <a:pt x="0" y="4"/>
                      <a:pt x="0" y="3"/>
                    </a:cubicBezTo>
                    <a:cubicBezTo>
                      <a:pt x="1" y="3"/>
                      <a:pt x="1" y="3"/>
                      <a:pt x="1" y="3"/>
                    </a:cubicBezTo>
                    <a:cubicBezTo>
                      <a:pt x="1" y="3"/>
                      <a:pt x="1" y="4"/>
                      <a:pt x="1" y="4"/>
                    </a:cubicBezTo>
                    <a:cubicBezTo>
                      <a:pt x="2" y="4"/>
                      <a:pt x="2" y="3"/>
                      <a:pt x="2" y="2"/>
                    </a:cubicBezTo>
                    <a:cubicBezTo>
                      <a:pt x="2" y="1"/>
                      <a:pt x="2" y="0"/>
                      <a:pt x="1" y="1"/>
                    </a:cubicBezTo>
                    <a:cubicBezTo>
                      <a:pt x="1" y="1"/>
                      <a:pt x="0" y="1"/>
                      <a:pt x="0" y="1"/>
                    </a:cubicBezTo>
                    <a:cubicBezTo>
                      <a:pt x="0" y="2"/>
                      <a:pt x="0" y="2"/>
                      <a:pt x="0" y="2"/>
                    </a:cubicBezTo>
                    <a:cubicBezTo>
                      <a:pt x="1" y="2"/>
                      <a:pt x="1" y="2"/>
                      <a:pt x="1" y="2"/>
                    </a:cubicBezTo>
                    <a:cubicBezTo>
                      <a:pt x="1" y="2"/>
                      <a:pt x="1" y="2"/>
                      <a:pt x="1" y="2"/>
                    </a:cubicBezTo>
                    <a:cubicBezTo>
                      <a:pt x="0" y="2"/>
                      <a:pt x="0" y="2"/>
                      <a:pt x="0"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399">
                <a:extLst>
                  <a:ext uri="{FF2B5EF4-FFF2-40B4-BE49-F238E27FC236}">
                    <a16:creationId xmlns:a16="http://schemas.microsoft.com/office/drawing/2014/main" id="{21D30C46-9F82-471C-95A5-B1AB5F0F4D10}"/>
                  </a:ext>
                </a:extLst>
              </p:cNvPr>
              <p:cNvSpPr>
                <a:spLocks/>
              </p:cNvSpPr>
              <p:nvPr/>
            </p:nvSpPr>
            <p:spPr bwMode="auto">
              <a:xfrm>
                <a:off x="6998913" y="1197117"/>
                <a:ext cx="9467" cy="11045"/>
              </a:xfrm>
              <a:custGeom>
                <a:avLst/>
                <a:gdLst>
                  <a:gd name="T0" fmla="*/ 4 w 6"/>
                  <a:gd name="T1" fmla="*/ 7 h 7"/>
                  <a:gd name="T2" fmla="*/ 6 w 6"/>
                  <a:gd name="T3" fmla="*/ 7 h 7"/>
                  <a:gd name="T4" fmla="*/ 6 w 6"/>
                  <a:gd name="T5" fmla="*/ 7 h 7"/>
                  <a:gd name="T6" fmla="*/ 0 w 6"/>
                  <a:gd name="T7" fmla="*/ 7 h 7"/>
                  <a:gd name="T8" fmla="*/ 0 w 6"/>
                  <a:gd name="T9" fmla="*/ 7 h 7"/>
                  <a:gd name="T10" fmla="*/ 2 w 6"/>
                  <a:gd name="T11" fmla="*/ 7 h 7"/>
                  <a:gd name="T12" fmla="*/ 2 w 6"/>
                  <a:gd name="T13" fmla="*/ 2 h 7"/>
                  <a:gd name="T14" fmla="*/ 2 w 6"/>
                  <a:gd name="T15" fmla="*/ 0 h 7"/>
                  <a:gd name="T16" fmla="*/ 4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7"/>
                    </a:moveTo>
                    <a:lnTo>
                      <a:pt x="6" y="7"/>
                    </a:lnTo>
                    <a:lnTo>
                      <a:pt x="6" y="7"/>
                    </a:lnTo>
                    <a:lnTo>
                      <a:pt x="0" y="7"/>
                    </a:lnTo>
                    <a:lnTo>
                      <a:pt x="0" y="7"/>
                    </a:lnTo>
                    <a:lnTo>
                      <a:pt x="2" y="7"/>
                    </a:lnTo>
                    <a:lnTo>
                      <a:pt x="2" y="2"/>
                    </a:lnTo>
                    <a:lnTo>
                      <a:pt x="2"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400">
                <a:extLst>
                  <a:ext uri="{FF2B5EF4-FFF2-40B4-BE49-F238E27FC236}">
                    <a16:creationId xmlns:a16="http://schemas.microsoft.com/office/drawing/2014/main" id="{B748587B-EBB8-4E39-8016-8282BD1CA024}"/>
                  </a:ext>
                </a:extLst>
              </p:cNvPr>
              <p:cNvSpPr>
                <a:spLocks/>
              </p:cNvSpPr>
              <p:nvPr/>
            </p:nvSpPr>
            <p:spPr bwMode="auto">
              <a:xfrm>
                <a:off x="6986290" y="1200273"/>
                <a:ext cx="12623" cy="11045"/>
              </a:xfrm>
              <a:custGeom>
                <a:avLst/>
                <a:gdLst>
                  <a:gd name="T0" fmla="*/ 8 w 8"/>
                  <a:gd name="T1" fmla="*/ 5 h 7"/>
                  <a:gd name="T2" fmla="*/ 6 w 8"/>
                  <a:gd name="T3" fmla="*/ 7 h 7"/>
                  <a:gd name="T4" fmla="*/ 6 w 8"/>
                  <a:gd name="T5" fmla="*/ 3 h 7"/>
                  <a:gd name="T6" fmla="*/ 4 w 8"/>
                  <a:gd name="T7" fmla="*/ 3 h 7"/>
                  <a:gd name="T8" fmla="*/ 4 w 8"/>
                  <a:gd name="T9" fmla="*/ 7 h 7"/>
                  <a:gd name="T10" fmla="*/ 2 w 8"/>
                  <a:gd name="T11" fmla="*/ 7 h 7"/>
                  <a:gd name="T12" fmla="*/ 0 w 8"/>
                  <a:gd name="T13" fmla="*/ 2 h 7"/>
                  <a:gd name="T14" fmla="*/ 2 w 8"/>
                  <a:gd name="T15" fmla="*/ 0 h 7"/>
                  <a:gd name="T16" fmla="*/ 4 w 8"/>
                  <a:gd name="T17" fmla="*/ 3 h 7"/>
                  <a:gd name="T18" fmla="*/ 6 w 8"/>
                  <a:gd name="T19" fmla="*/ 3 h 7"/>
                  <a:gd name="T20" fmla="*/ 4 w 8"/>
                  <a:gd name="T21" fmla="*/ 0 h 7"/>
                  <a:gd name="T22" fmla="*/ 6 w 8"/>
                  <a:gd name="T23" fmla="*/ 0 h 7"/>
                  <a:gd name="T24" fmla="*/ 8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8" y="5"/>
                    </a:moveTo>
                    <a:lnTo>
                      <a:pt x="6" y="7"/>
                    </a:lnTo>
                    <a:lnTo>
                      <a:pt x="6" y="3"/>
                    </a:lnTo>
                    <a:lnTo>
                      <a:pt x="4" y="3"/>
                    </a:lnTo>
                    <a:lnTo>
                      <a:pt x="4" y="7"/>
                    </a:lnTo>
                    <a:lnTo>
                      <a:pt x="2" y="7"/>
                    </a:lnTo>
                    <a:lnTo>
                      <a:pt x="0" y="2"/>
                    </a:lnTo>
                    <a:lnTo>
                      <a:pt x="2" y="0"/>
                    </a:lnTo>
                    <a:lnTo>
                      <a:pt x="4" y="3"/>
                    </a:lnTo>
                    <a:lnTo>
                      <a:pt x="6" y="3"/>
                    </a:lnTo>
                    <a:lnTo>
                      <a:pt x="4" y="0"/>
                    </a:lnTo>
                    <a:lnTo>
                      <a:pt x="6" y="0"/>
                    </a:lnTo>
                    <a:lnTo>
                      <a:pt x="8"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Line 401">
                <a:extLst>
                  <a:ext uri="{FF2B5EF4-FFF2-40B4-BE49-F238E27FC236}">
                    <a16:creationId xmlns:a16="http://schemas.microsoft.com/office/drawing/2014/main" id="{B4C6C2E2-E3CF-4BA8-9FC2-6E3CA1B0BC1B}"/>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Line 402">
                <a:extLst>
                  <a:ext uri="{FF2B5EF4-FFF2-40B4-BE49-F238E27FC236}">
                    <a16:creationId xmlns:a16="http://schemas.microsoft.com/office/drawing/2014/main" id="{3C5AFBB7-0DCF-4AB5-B583-80AF36FB5C95}"/>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403">
                <a:extLst>
                  <a:ext uri="{FF2B5EF4-FFF2-40B4-BE49-F238E27FC236}">
                    <a16:creationId xmlns:a16="http://schemas.microsoft.com/office/drawing/2014/main" id="{7E9BD1D8-44D6-43E2-ACD5-1CC496C484E6}"/>
                  </a:ext>
                </a:extLst>
              </p:cNvPr>
              <p:cNvSpPr>
                <a:spLocks/>
              </p:cNvSpPr>
              <p:nvPr/>
            </p:nvSpPr>
            <p:spPr bwMode="auto">
              <a:xfrm>
                <a:off x="7057293" y="144168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Line 404">
                <a:extLst>
                  <a:ext uri="{FF2B5EF4-FFF2-40B4-BE49-F238E27FC236}">
                    <a16:creationId xmlns:a16="http://schemas.microsoft.com/office/drawing/2014/main" id="{7DCBF996-963C-4C6C-B7D2-F76042AA9AF2}"/>
                  </a:ext>
                </a:extLst>
              </p:cNvPr>
              <p:cNvSpPr>
                <a:spLocks noChangeShapeType="1"/>
              </p:cNvSpPr>
              <p:nvPr/>
            </p:nvSpPr>
            <p:spPr bwMode="auto">
              <a:xfrm>
                <a:off x="7060448" y="1441684"/>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405">
                <a:extLst>
                  <a:ext uri="{FF2B5EF4-FFF2-40B4-BE49-F238E27FC236}">
                    <a16:creationId xmlns:a16="http://schemas.microsoft.com/office/drawing/2014/main" id="{81AB29F7-A1FD-414D-8D9A-957689382C41}"/>
                  </a:ext>
                </a:extLst>
              </p:cNvPr>
              <p:cNvSpPr>
                <a:spLocks/>
              </p:cNvSpPr>
              <p:nvPr/>
            </p:nvSpPr>
            <p:spPr bwMode="auto">
              <a:xfrm>
                <a:off x="7060448" y="1441684"/>
                <a:ext cx="3156" cy="6311"/>
              </a:xfrm>
              <a:custGeom>
                <a:avLst/>
                <a:gdLst>
                  <a:gd name="T0" fmla="*/ 1 w 1"/>
                  <a:gd name="T1" fmla="*/ 0 h 2"/>
                  <a:gd name="T2" fmla="*/ 0 w 1"/>
                  <a:gd name="T3" fmla="*/ 1 h 2"/>
                  <a:gd name="T4" fmla="*/ 0 w 1"/>
                  <a:gd name="T5" fmla="*/ 2 h 2"/>
                </a:gdLst>
                <a:ahLst/>
                <a:cxnLst>
                  <a:cxn ang="0">
                    <a:pos x="T0" y="T1"/>
                  </a:cxn>
                  <a:cxn ang="0">
                    <a:pos x="T2" y="T3"/>
                  </a:cxn>
                  <a:cxn ang="0">
                    <a:pos x="T4" y="T5"/>
                  </a:cxn>
                </a:cxnLst>
                <a:rect l="0" t="0" r="r" b="b"/>
                <a:pathLst>
                  <a:path w="1" h="2">
                    <a:moveTo>
                      <a:pt x="1" y="0"/>
                    </a:moveTo>
                    <a:cubicBezTo>
                      <a:pt x="0" y="1"/>
                      <a:pt x="0" y="1"/>
                      <a:pt x="0" y="1"/>
                    </a:cubicBezTo>
                    <a:cubicBezTo>
                      <a:pt x="0"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Line 407">
                <a:extLst>
                  <a:ext uri="{FF2B5EF4-FFF2-40B4-BE49-F238E27FC236}">
                    <a16:creationId xmlns:a16="http://schemas.microsoft.com/office/drawing/2014/main" id="{B39A301C-16F8-44EB-9B20-DA33C0D3B3FC}"/>
                  </a:ext>
                </a:extLst>
              </p:cNvPr>
              <p:cNvSpPr>
                <a:spLocks noChangeShapeType="1"/>
              </p:cNvSpPr>
              <p:nvPr/>
            </p:nvSpPr>
            <p:spPr bwMode="auto">
              <a:xfrm flipH="1">
                <a:off x="7063605" y="1444840"/>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408">
                <a:extLst>
                  <a:ext uri="{FF2B5EF4-FFF2-40B4-BE49-F238E27FC236}">
                    <a16:creationId xmlns:a16="http://schemas.microsoft.com/office/drawing/2014/main" id="{7F4C6BB6-0183-4785-9AFB-47A2D1A1B77B}"/>
                  </a:ext>
                </a:extLst>
              </p:cNvPr>
              <p:cNvSpPr>
                <a:spLocks/>
              </p:cNvSpPr>
              <p:nvPr/>
            </p:nvSpPr>
            <p:spPr bwMode="auto">
              <a:xfrm>
                <a:off x="7063605" y="1444840"/>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0"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09">
                <a:extLst>
                  <a:ext uri="{FF2B5EF4-FFF2-40B4-BE49-F238E27FC236}">
                    <a16:creationId xmlns:a16="http://schemas.microsoft.com/office/drawing/2014/main" id="{BFF97182-D795-4CA0-8524-F6670DE8BDAD}"/>
                  </a:ext>
                </a:extLst>
              </p:cNvPr>
              <p:cNvSpPr>
                <a:spLocks/>
              </p:cNvSpPr>
              <p:nvPr/>
            </p:nvSpPr>
            <p:spPr bwMode="auto">
              <a:xfrm>
                <a:off x="7066761" y="1444840"/>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410">
                <a:extLst>
                  <a:ext uri="{FF2B5EF4-FFF2-40B4-BE49-F238E27FC236}">
                    <a16:creationId xmlns:a16="http://schemas.microsoft.com/office/drawing/2014/main" id="{FE396183-FC8F-477B-AD96-C9AD9276BCC6}"/>
                  </a:ext>
                </a:extLst>
              </p:cNvPr>
              <p:cNvSpPr>
                <a:spLocks/>
              </p:cNvSpPr>
              <p:nvPr/>
            </p:nvSpPr>
            <p:spPr bwMode="auto">
              <a:xfrm>
                <a:off x="6931066" y="1395926"/>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11">
                <a:extLst>
                  <a:ext uri="{FF2B5EF4-FFF2-40B4-BE49-F238E27FC236}">
                    <a16:creationId xmlns:a16="http://schemas.microsoft.com/office/drawing/2014/main" id="{0C6517FE-7E25-4B6F-85D6-2E93FE6024E6}"/>
                  </a:ext>
                </a:extLst>
              </p:cNvPr>
              <p:cNvSpPr>
                <a:spLocks/>
              </p:cNvSpPr>
              <p:nvPr/>
            </p:nvSpPr>
            <p:spPr bwMode="auto">
              <a:xfrm>
                <a:off x="6934222" y="1395926"/>
                <a:ext cx="3156" cy="6311"/>
              </a:xfrm>
              <a:custGeom>
                <a:avLst/>
                <a:gdLst>
                  <a:gd name="T0" fmla="*/ 1 w 1"/>
                  <a:gd name="T1" fmla="*/ 0 h 2"/>
                  <a:gd name="T2" fmla="*/ 0 w 1"/>
                  <a:gd name="T3" fmla="*/ 2 h 2"/>
                </a:gdLst>
                <a:ahLst/>
                <a:cxnLst>
                  <a:cxn ang="0">
                    <a:pos x="T0" y="T1"/>
                  </a:cxn>
                  <a:cxn ang="0">
                    <a:pos x="T2" y="T3"/>
                  </a:cxn>
                </a:cxnLst>
                <a:rect l="0" t="0" r="r" b="b"/>
                <a:pathLst>
                  <a:path w="1" h="2">
                    <a:moveTo>
                      <a:pt x="1" y="0"/>
                    </a:moveTo>
                    <a:cubicBezTo>
                      <a:pt x="1"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12">
                <a:extLst>
                  <a:ext uri="{FF2B5EF4-FFF2-40B4-BE49-F238E27FC236}">
                    <a16:creationId xmlns:a16="http://schemas.microsoft.com/office/drawing/2014/main" id="{E5BC16DE-E92E-46A8-A49D-82E19922894A}"/>
                  </a:ext>
                </a:extLst>
              </p:cNvPr>
              <p:cNvSpPr>
                <a:spLocks/>
              </p:cNvSpPr>
              <p:nvPr/>
            </p:nvSpPr>
            <p:spPr bwMode="auto">
              <a:xfrm>
                <a:off x="6937377" y="1395926"/>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13">
                <a:extLst>
                  <a:ext uri="{FF2B5EF4-FFF2-40B4-BE49-F238E27FC236}">
                    <a16:creationId xmlns:a16="http://schemas.microsoft.com/office/drawing/2014/main" id="{0B7DDF2F-3D69-4B2E-BCFE-90EB029DA886}"/>
                  </a:ext>
                </a:extLst>
              </p:cNvPr>
              <p:cNvSpPr>
                <a:spLocks/>
              </p:cNvSpPr>
              <p:nvPr/>
            </p:nvSpPr>
            <p:spPr bwMode="auto">
              <a:xfrm>
                <a:off x="6937377" y="1399082"/>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14">
                <a:extLst>
                  <a:ext uri="{FF2B5EF4-FFF2-40B4-BE49-F238E27FC236}">
                    <a16:creationId xmlns:a16="http://schemas.microsoft.com/office/drawing/2014/main" id="{11324333-53C5-42D0-AAF9-3FB345C69901}"/>
                  </a:ext>
                </a:extLst>
              </p:cNvPr>
              <p:cNvSpPr>
                <a:spLocks/>
              </p:cNvSpPr>
              <p:nvPr/>
            </p:nvSpPr>
            <p:spPr bwMode="auto">
              <a:xfrm>
                <a:off x="6940533" y="1399082"/>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1"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15">
                <a:extLst>
                  <a:ext uri="{FF2B5EF4-FFF2-40B4-BE49-F238E27FC236}">
                    <a16:creationId xmlns:a16="http://schemas.microsoft.com/office/drawing/2014/main" id="{31452336-4E6A-4D95-9055-BF84729788EC}"/>
                  </a:ext>
                </a:extLst>
              </p:cNvPr>
              <p:cNvSpPr>
                <a:spLocks/>
              </p:cNvSpPr>
              <p:nvPr/>
            </p:nvSpPr>
            <p:spPr bwMode="auto">
              <a:xfrm>
                <a:off x="6943689" y="1399082"/>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16">
                <a:extLst>
                  <a:ext uri="{FF2B5EF4-FFF2-40B4-BE49-F238E27FC236}">
                    <a16:creationId xmlns:a16="http://schemas.microsoft.com/office/drawing/2014/main" id="{69C9BCD9-8C7E-414A-B18D-F0CE3500D195}"/>
                  </a:ext>
                </a:extLst>
              </p:cNvPr>
              <p:cNvSpPr>
                <a:spLocks/>
              </p:cNvSpPr>
              <p:nvPr/>
            </p:nvSpPr>
            <p:spPr bwMode="auto">
              <a:xfrm>
                <a:off x="7052560" y="1429061"/>
                <a:ext cx="20512" cy="15778"/>
              </a:xfrm>
              <a:custGeom>
                <a:avLst/>
                <a:gdLst>
                  <a:gd name="T0" fmla="*/ 5 w 7"/>
                  <a:gd name="T1" fmla="*/ 0 h 5"/>
                  <a:gd name="T2" fmla="*/ 6 w 7"/>
                  <a:gd name="T3" fmla="*/ 3 h 5"/>
                  <a:gd name="T4" fmla="*/ 6 w 7"/>
                  <a:gd name="T5" fmla="*/ 5 h 5"/>
                  <a:gd name="T6" fmla="*/ 0 w 7"/>
                  <a:gd name="T7" fmla="*/ 3 h 5"/>
                  <a:gd name="T8" fmla="*/ 4 w 7"/>
                  <a:gd name="T9" fmla="*/ 0 h 5"/>
                  <a:gd name="T10" fmla="*/ 5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5" y="0"/>
                    </a:moveTo>
                    <a:cubicBezTo>
                      <a:pt x="6" y="1"/>
                      <a:pt x="7" y="2"/>
                      <a:pt x="6" y="3"/>
                    </a:cubicBezTo>
                    <a:cubicBezTo>
                      <a:pt x="6" y="4"/>
                      <a:pt x="6" y="5"/>
                      <a:pt x="6" y="5"/>
                    </a:cubicBezTo>
                    <a:cubicBezTo>
                      <a:pt x="0" y="3"/>
                      <a:pt x="0" y="3"/>
                      <a:pt x="0" y="3"/>
                    </a:cubicBezTo>
                    <a:cubicBezTo>
                      <a:pt x="4" y="0"/>
                      <a:pt x="4" y="0"/>
                      <a:pt x="4" y="0"/>
                    </a:cubicBezTo>
                    <a:lnTo>
                      <a:pt x="5"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17">
                <a:extLst>
                  <a:ext uri="{FF2B5EF4-FFF2-40B4-BE49-F238E27FC236}">
                    <a16:creationId xmlns:a16="http://schemas.microsoft.com/office/drawing/2014/main" id="{855C97E7-A761-45D0-BFA6-1EA095BE24AC}"/>
                  </a:ext>
                </a:extLst>
              </p:cNvPr>
              <p:cNvSpPr>
                <a:spLocks/>
              </p:cNvSpPr>
              <p:nvPr/>
            </p:nvSpPr>
            <p:spPr bwMode="auto">
              <a:xfrm>
                <a:off x="7027314" y="1424327"/>
                <a:ext cx="39447" cy="29980"/>
              </a:xfrm>
              <a:custGeom>
                <a:avLst/>
                <a:gdLst>
                  <a:gd name="T0" fmla="*/ 5 w 13"/>
                  <a:gd name="T1" fmla="*/ 9 h 10"/>
                  <a:gd name="T2" fmla="*/ 13 w 13"/>
                  <a:gd name="T3" fmla="*/ 2 h 10"/>
                  <a:gd name="T4" fmla="*/ 6 w 13"/>
                  <a:gd name="T5" fmla="*/ 0 h 10"/>
                  <a:gd name="T6" fmla="*/ 0 w 13"/>
                  <a:gd name="T7" fmla="*/ 5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7" y="10"/>
                      <a:pt x="11" y="2"/>
                      <a:pt x="13" y="2"/>
                    </a:cubicBezTo>
                    <a:cubicBezTo>
                      <a:pt x="6" y="0"/>
                      <a:pt x="6" y="0"/>
                      <a:pt x="6" y="0"/>
                    </a:cubicBezTo>
                    <a:cubicBezTo>
                      <a:pt x="6" y="0"/>
                      <a:pt x="2" y="5"/>
                      <a:pt x="0" y="5"/>
                    </a:cubicBezTo>
                    <a:lnTo>
                      <a:pt x="5"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418">
                <a:extLst>
                  <a:ext uri="{FF2B5EF4-FFF2-40B4-BE49-F238E27FC236}">
                    <a16:creationId xmlns:a16="http://schemas.microsoft.com/office/drawing/2014/main" id="{7B8454A0-2DFF-4559-AAAA-D118406AFB9E}"/>
                  </a:ext>
                </a:extLst>
              </p:cNvPr>
              <p:cNvSpPr>
                <a:spLocks/>
              </p:cNvSpPr>
              <p:nvPr/>
            </p:nvSpPr>
            <p:spPr bwMode="auto">
              <a:xfrm>
                <a:off x="6931066" y="1383303"/>
                <a:ext cx="18934" cy="18934"/>
              </a:xfrm>
              <a:custGeom>
                <a:avLst/>
                <a:gdLst>
                  <a:gd name="T0" fmla="*/ 3 w 6"/>
                  <a:gd name="T1" fmla="*/ 1 h 6"/>
                  <a:gd name="T2" fmla="*/ 1 w 6"/>
                  <a:gd name="T3" fmla="*/ 2 h 6"/>
                  <a:gd name="T4" fmla="*/ 0 w 6"/>
                  <a:gd name="T5" fmla="*/ 4 h 6"/>
                  <a:gd name="T6" fmla="*/ 6 w 6"/>
                  <a:gd name="T7" fmla="*/ 6 h 6"/>
                  <a:gd name="T8" fmla="*/ 4 w 6"/>
                  <a:gd name="T9" fmla="*/ 1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3" y="0"/>
                      <a:pt x="1" y="1"/>
                      <a:pt x="1" y="2"/>
                    </a:cubicBezTo>
                    <a:cubicBezTo>
                      <a:pt x="0" y="3"/>
                      <a:pt x="0" y="4"/>
                      <a:pt x="0" y="4"/>
                    </a:cubicBezTo>
                    <a:cubicBezTo>
                      <a:pt x="6" y="6"/>
                      <a:pt x="6" y="6"/>
                      <a:pt x="6" y="6"/>
                    </a:cubicBezTo>
                    <a:cubicBezTo>
                      <a:pt x="4" y="1"/>
                      <a:pt x="4" y="1"/>
                      <a:pt x="4" y="1"/>
                    </a:cubicBezTo>
                    <a:lnTo>
                      <a:pt x="3"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419">
                <a:extLst>
                  <a:ext uri="{FF2B5EF4-FFF2-40B4-BE49-F238E27FC236}">
                    <a16:creationId xmlns:a16="http://schemas.microsoft.com/office/drawing/2014/main" id="{50A7AC5C-7FA1-4EE4-B4F6-F83F1DAB55EF}"/>
                  </a:ext>
                </a:extLst>
              </p:cNvPr>
              <p:cNvSpPr>
                <a:spLocks/>
              </p:cNvSpPr>
              <p:nvPr/>
            </p:nvSpPr>
            <p:spPr bwMode="auto">
              <a:xfrm>
                <a:off x="6943689" y="1386459"/>
                <a:ext cx="20512" cy="31557"/>
              </a:xfrm>
              <a:custGeom>
                <a:avLst/>
                <a:gdLst>
                  <a:gd name="T0" fmla="*/ 1 w 7"/>
                  <a:gd name="T1" fmla="*/ 10 h 10"/>
                  <a:gd name="T2" fmla="*/ 0 w 7"/>
                  <a:gd name="T3" fmla="*/ 0 h 10"/>
                  <a:gd name="T4" fmla="*/ 7 w 7"/>
                  <a:gd name="T5" fmla="*/ 2 h 10"/>
                  <a:gd name="T6" fmla="*/ 7 w 7"/>
                  <a:gd name="T7" fmla="*/ 10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0" y="10"/>
                      <a:pt x="1" y="0"/>
                      <a:pt x="0" y="0"/>
                    </a:cubicBezTo>
                    <a:cubicBezTo>
                      <a:pt x="7" y="2"/>
                      <a:pt x="7" y="2"/>
                      <a:pt x="7" y="2"/>
                    </a:cubicBezTo>
                    <a:cubicBezTo>
                      <a:pt x="7" y="2"/>
                      <a:pt x="7" y="9"/>
                      <a:pt x="7" y="10"/>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420">
                <a:extLst>
                  <a:ext uri="{FF2B5EF4-FFF2-40B4-BE49-F238E27FC236}">
                    <a16:creationId xmlns:a16="http://schemas.microsoft.com/office/drawing/2014/main" id="{8534A3B8-560B-4CBF-920F-5AF253621CC4}"/>
                  </a:ext>
                </a:extLst>
              </p:cNvPr>
              <p:cNvSpPr>
                <a:spLocks/>
              </p:cNvSpPr>
              <p:nvPr/>
            </p:nvSpPr>
            <p:spPr bwMode="auto">
              <a:xfrm>
                <a:off x="6946845" y="1395926"/>
                <a:ext cx="96249" cy="55225"/>
              </a:xfrm>
              <a:custGeom>
                <a:avLst/>
                <a:gdLst>
                  <a:gd name="T0" fmla="*/ 15 w 31"/>
                  <a:gd name="T1" fmla="*/ 13 h 18"/>
                  <a:gd name="T2" fmla="*/ 16 w 31"/>
                  <a:gd name="T3" fmla="*/ 13 h 18"/>
                  <a:gd name="T4" fmla="*/ 31 w 31"/>
                  <a:gd name="T5" fmla="*/ 18 h 18"/>
                  <a:gd name="T6" fmla="*/ 29 w 31"/>
                  <a:gd name="T7" fmla="*/ 8 h 18"/>
                  <a:gd name="T8" fmla="*/ 26 w 31"/>
                  <a:gd name="T9" fmla="*/ 7 h 18"/>
                  <a:gd name="T10" fmla="*/ 27 w 31"/>
                  <a:gd name="T11" fmla="*/ 8 h 18"/>
                  <a:gd name="T12" fmla="*/ 18 w 31"/>
                  <a:gd name="T13" fmla="*/ 6 h 18"/>
                  <a:gd name="T14" fmla="*/ 10 w 31"/>
                  <a:gd name="T15" fmla="*/ 2 h 18"/>
                  <a:gd name="T16" fmla="*/ 11 w 31"/>
                  <a:gd name="T17" fmla="*/ 1 h 18"/>
                  <a:gd name="T18" fmla="*/ 8 w 31"/>
                  <a:gd name="T19" fmla="*/ 0 h 18"/>
                  <a:gd name="T20" fmla="*/ 0 w 31"/>
                  <a:gd name="T21" fmla="*/ 7 h 18"/>
                  <a:gd name="T22" fmla="*/ 15 w 31"/>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15" y="13"/>
                    </a:moveTo>
                    <a:cubicBezTo>
                      <a:pt x="16" y="13"/>
                      <a:pt x="16" y="13"/>
                      <a:pt x="16" y="13"/>
                    </a:cubicBezTo>
                    <a:cubicBezTo>
                      <a:pt x="31" y="18"/>
                      <a:pt x="31" y="18"/>
                      <a:pt x="31" y="18"/>
                    </a:cubicBezTo>
                    <a:cubicBezTo>
                      <a:pt x="29" y="18"/>
                      <a:pt x="29" y="8"/>
                      <a:pt x="29" y="8"/>
                    </a:cubicBezTo>
                    <a:cubicBezTo>
                      <a:pt x="26" y="7"/>
                      <a:pt x="26" y="7"/>
                      <a:pt x="26" y="7"/>
                    </a:cubicBezTo>
                    <a:cubicBezTo>
                      <a:pt x="27" y="8"/>
                      <a:pt x="27" y="8"/>
                      <a:pt x="27" y="8"/>
                    </a:cubicBezTo>
                    <a:cubicBezTo>
                      <a:pt x="27" y="8"/>
                      <a:pt x="22" y="8"/>
                      <a:pt x="18" y="6"/>
                    </a:cubicBezTo>
                    <a:cubicBezTo>
                      <a:pt x="14" y="5"/>
                      <a:pt x="10" y="2"/>
                      <a:pt x="10" y="2"/>
                    </a:cubicBezTo>
                    <a:cubicBezTo>
                      <a:pt x="11" y="1"/>
                      <a:pt x="11" y="1"/>
                      <a:pt x="11" y="1"/>
                    </a:cubicBezTo>
                    <a:cubicBezTo>
                      <a:pt x="8" y="0"/>
                      <a:pt x="8" y="0"/>
                      <a:pt x="8" y="0"/>
                    </a:cubicBezTo>
                    <a:cubicBezTo>
                      <a:pt x="8" y="0"/>
                      <a:pt x="2" y="8"/>
                      <a:pt x="0" y="7"/>
                    </a:cubicBezTo>
                    <a:lnTo>
                      <a:pt x="15"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421">
                <a:extLst>
                  <a:ext uri="{FF2B5EF4-FFF2-40B4-BE49-F238E27FC236}">
                    <a16:creationId xmlns:a16="http://schemas.microsoft.com/office/drawing/2014/main" id="{0960978B-D115-4740-B2E1-7D0B17961029}"/>
                  </a:ext>
                </a:extLst>
              </p:cNvPr>
              <p:cNvSpPr>
                <a:spLocks/>
              </p:cNvSpPr>
              <p:nvPr/>
            </p:nvSpPr>
            <p:spPr bwMode="auto">
              <a:xfrm>
                <a:off x="6950000" y="1392770"/>
                <a:ext cx="105716" cy="61536"/>
              </a:xfrm>
              <a:custGeom>
                <a:avLst/>
                <a:gdLst>
                  <a:gd name="T0" fmla="*/ 12 w 34"/>
                  <a:gd name="T1" fmla="*/ 20 h 20"/>
                  <a:gd name="T2" fmla="*/ 34 w 34"/>
                  <a:gd name="T3" fmla="*/ 12 h 20"/>
                  <a:gd name="T4" fmla="*/ 17 w 34"/>
                  <a:gd name="T5" fmla="*/ 8 h 20"/>
                  <a:gd name="T6" fmla="*/ 0 w 34"/>
                  <a:gd name="T7" fmla="*/ 0 h 20"/>
                  <a:gd name="T8" fmla="*/ 12 w 34"/>
                  <a:gd name="T9" fmla="*/ 20 h 20"/>
                </a:gdLst>
                <a:ahLst/>
                <a:cxnLst>
                  <a:cxn ang="0">
                    <a:pos x="T0" y="T1"/>
                  </a:cxn>
                  <a:cxn ang="0">
                    <a:pos x="T2" y="T3"/>
                  </a:cxn>
                  <a:cxn ang="0">
                    <a:pos x="T4" y="T5"/>
                  </a:cxn>
                  <a:cxn ang="0">
                    <a:pos x="T6" y="T7"/>
                  </a:cxn>
                  <a:cxn ang="0">
                    <a:pos x="T8" y="T9"/>
                  </a:cxn>
                </a:cxnLst>
                <a:rect l="0" t="0" r="r" b="b"/>
                <a:pathLst>
                  <a:path w="34" h="20">
                    <a:moveTo>
                      <a:pt x="12" y="20"/>
                    </a:moveTo>
                    <a:cubicBezTo>
                      <a:pt x="27" y="20"/>
                      <a:pt x="34" y="12"/>
                      <a:pt x="34" y="12"/>
                    </a:cubicBezTo>
                    <a:cubicBezTo>
                      <a:pt x="34" y="12"/>
                      <a:pt x="27" y="12"/>
                      <a:pt x="17" y="8"/>
                    </a:cubicBezTo>
                    <a:cubicBezTo>
                      <a:pt x="6" y="4"/>
                      <a:pt x="0" y="0"/>
                      <a:pt x="0" y="0"/>
                    </a:cubicBezTo>
                    <a:cubicBezTo>
                      <a:pt x="0" y="0"/>
                      <a:pt x="1" y="10"/>
                      <a:pt x="12"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422">
                <a:extLst>
                  <a:ext uri="{FF2B5EF4-FFF2-40B4-BE49-F238E27FC236}">
                    <a16:creationId xmlns:a16="http://schemas.microsoft.com/office/drawing/2014/main" id="{FC5A4E72-D1F4-43B0-8797-C225EF8FCFBC}"/>
                  </a:ext>
                </a:extLst>
              </p:cNvPr>
              <p:cNvSpPr>
                <a:spLocks/>
              </p:cNvSpPr>
              <p:nvPr/>
            </p:nvSpPr>
            <p:spPr bwMode="auto">
              <a:xfrm>
                <a:off x="7002069" y="1425905"/>
                <a:ext cx="44180" cy="22090"/>
              </a:xfrm>
              <a:custGeom>
                <a:avLst/>
                <a:gdLst>
                  <a:gd name="T0" fmla="*/ 0 w 14"/>
                  <a:gd name="T1" fmla="*/ 7 h 7"/>
                  <a:gd name="T2" fmla="*/ 14 w 14"/>
                  <a:gd name="T3" fmla="*/ 2 h 7"/>
                  <a:gd name="T4" fmla="*/ 2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10" y="5"/>
                      <a:pt x="14" y="2"/>
                      <a:pt x="14" y="2"/>
                    </a:cubicBezTo>
                    <a:cubicBezTo>
                      <a:pt x="14" y="2"/>
                      <a:pt x="8" y="2"/>
                      <a:pt x="2"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423">
                <a:extLst>
                  <a:ext uri="{FF2B5EF4-FFF2-40B4-BE49-F238E27FC236}">
                    <a16:creationId xmlns:a16="http://schemas.microsoft.com/office/drawing/2014/main" id="{661D4C6A-3223-489C-8967-5967E870905E}"/>
                  </a:ext>
                </a:extLst>
              </p:cNvPr>
              <p:cNvSpPr>
                <a:spLocks/>
              </p:cNvSpPr>
              <p:nvPr/>
            </p:nvSpPr>
            <p:spPr bwMode="auto">
              <a:xfrm>
                <a:off x="6957889" y="1402237"/>
                <a:ext cx="31557" cy="39447"/>
              </a:xfrm>
              <a:custGeom>
                <a:avLst/>
                <a:gdLst>
                  <a:gd name="T0" fmla="*/ 7 w 10"/>
                  <a:gd name="T1" fmla="*/ 13 h 13"/>
                  <a:gd name="T2" fmla="*/ 0 w 10"/>
                  <a:gd name="T3" fmla="*/ 0 h 13"/>
                  <a:gd name="T4" fmla="*/ 10 w 10"/>
                  <a:gd name="T5" fmla="*/ 6 h 13"/>
                  <a:gd name="T6" fmla="*/ 7 w 10"/>
                  <a:gd name="T7" fmla="*/ 13 h 13"/>
                </a:gdLst>
                <a:ahLst/>
                <a:cxnLst>
                  <a:cxn ang="0">
                    <a:pos x="T0" y="T1"/>
                  </a:cxn>
                  <a:cxn ang="0">
                    <a:pos x="T2" y="T3"/>
                  </a:cxn>
                  <a:cxn ang="0">
                    <a:pos x="T4" y="T5"/>
                  </a:cxn>
                  <a:cxn ang="0">
                    <a:pos x="T6" y="T7"/>
                  </a:cxn>
                </a:cxnLst>
                <a:rect l="0" t="0" r="r" b="b"/>
                <a:pathLst>
                  <a:path w="10" h="13">
                    <a:moveTo>
                      <a:pt x="7" y="13"/>
                    </a:moveTo>
                    <a:cubicBezTo>
                      <a:pt x="0" y="5"/>
                      <a:pt x="0" y="0"/>
                      <a:pt x="0" y="0"/>
                    </a:cubicBezTo>
                    <a:cubicBezTo>
                      <a:pt x="0" y="0"/>
                      <a:pt x="4" y="4"/>
                      <a:pt x="10" y="6"/>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424">
                <a:extLst>
                  <a:ext uri="{FF2B5EF4-FFF2-40B4-BE49-F238E27FC236}">
                    <a16:creationId xmlns:a16="http://schemas.microsoft.com/office/drawing/2014/main" id="{95218201-484A-4756-8165-BBE744FAC9A2}"/>
                  </a:ext>
                </a:extLst>
              </p:cNvPr>
              <p:cNvSpPr>
                <a:spLocks/>
              </p:cNvSpPr>
              <p:nvPr/>
            </p:nvSpPr>
            <p:spPr bwMode="auto">
              <a:xfrm>
                <a:off x="6986290" y="1425905"/>
                <a:ext cx="12623" cy="22090"/>
              </a:xfrm>
              <a:custGeom>
                <a:avLst/>
                <a:gdLst>
                  <a:gd name="T0" fmla="*/ 0 w 8"/>
                  <a:gd name="T1" fmla="*/ 8 h 14"/>
                  <a:gd name="T2" fmla="*/ 2 w 8"/>
                  <a:gd name="T3" fmla="*/ 10 h 14"/>
                  <a:gd name="T4" fmla="*/ 2 w 8"/>
                  <a:gd name="T5" fmla="*/ 14 h 14"/>
                  <a:gd name="T6" fmla="*/ 4 w 8"/>
                  <a:gd name="T7" fmla="*/ 14 h 14"/>
                  <a:gd name="T8" fmla="*/ 4 w 8"/>
                  <a:gd name="T9" fmla="*/ 10 h 14"/>
                  <a:gd name="T10" fmla="*/ 8 w 8"/>
                  <a:gd name="T11" fmla="*/ 12 h 14"/>
                  <a:gd name="T12" fmla="*/ 8 w 8"/>
                  <a:gd name="T13" fmla="*/ 10 h 14"/>
                  <a:gd name="T14" fmla="*/ 6 w 8"/>
                  <a:gd name="T15" fmla="*/ 8 h 14"/>
                  <a:gd name="T16" fmla="*/ 8 w 8"/>
                  <a:gd name="T17" fmla="*/ 2 h 14"/>
                  <a:gd name="T18" fmla="*/ 6 w 8"/>
                  <a:gd name="T19" fmla="*/ 0 h 14"/>
                  <a:gd name="T20" fmla="*/ 4 w 8"/>
                  <a:gd name="T21" fmla="*/ 8 h 14"/>
                  <a:gd name="T22" fmla="*/ 0 w 8"/>
                  <a:gd name="T23" fmla="*/ 6 h 14"/>
                  <a:gd name="T24" fmla="*/ 0 w 8"/>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8"/>
                    </a:moveTo>
                    <a:lnTo>
                      <a:pt x="2" y="10"/>
                    </a:lnTo>
                    <a:lnTo>
                      <a:pt x="2" y="14"/>
                    </a:lnTo>
                    <a:lnTo>
                      <a:pt x="4" y="14"/>
                    </a:lnTo>
                    <a:lnTo>
                      <a:pt x="4" y="10"/>
                    </a:lnTo>
                    <a:lnTo>
                      <a:pt x="8" y="12"/>
                    </a:lnTo>
                    <a:lnTo>
                      <a:pt x="8" y="10"/>
                    </a:lnTo>
                    <a:lnTo>
                      <a:pt x="6" y="8"/>
                    </a:lnTo>
                    <a:lnTo>
                      <a:pt x="8" y="2"/>
                    </a:lnTo>
                    <a:lnTo>
                      <a:pt x="6" y="0"/>
                    </a:lnTo>
                    <a:lnTo>
                      <a:pt x="4" y="8"/>
                    </a:lnTo>
                    <a:lnTo>
                      <a:pt x="0" y="6"/>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425">
                <a:extLst>
                  <a:ext uri="{FF2B5EF4-FFF2-40B4-BE49-F238E27FC236}">
                    <a16:creationId xmlns:a16="http://schemas.microsoft.com/office/drawing/2014/main" id="{81012B66-1402-46CE-A781-397DC8BDC676}"/>
                  </a:ext>
                </a:extLst>
              </p:cNvPr>
              <p:cNvSpPr>
                <a:spLocks/>
              </p:cNvSpPr>
              <p:nvPr/>
            </p:nvSpPr>
            <p:spPr bwMode="auto">
              <a:xfrm>
                <a:off x="3974184" y="4428544"/>
                <a:ext cx="142006" cy="118339"/>
              </a:xfrm>
              <a:custGeom>
                <a:avLst/>
                <a:gdLst>
                  <a:gd name="T0" fmla="*/ 0 w 46"/>
                  <a:gd name="T1" fmla="*/ 24 h 38"/>
                  <a:gd name="T2" fmla="*/ 43 w 46"/>
                  <a:gd name="T3" fmla="*/ 25 h 38"/>
                  <a:gd name="T4" fmla="*/ 46 w 46"/>
                  <a:gd name="T5" fmla="*/ 22 h 38"/>
                  <a:gd name="T6" fmla="*/ 28 w 46"/>
                  <a:gd name="T7" fmla="*/ 0 h 38"/>
                  <a:gd name="T8" fmla="*/ 0 w 46"/>
                  <a:gd name="T9" fmla="*/ 24 h 38"/>
                </a:gdLst>
                <a:ahLst/>
                <a:cxnLst>
                  <a:cxn ang="0">
                    <a:pos x="T0" y="T1"/>
                  </a:cxn>
                  <a:cxn ang="0">
                    <a:pos x="T2" y="T3"/>
                  </a:cxn>
                  <a:cxn ang="0">
                    <a:pos x="T4" y="T5"/>
                  </a:cxn>
                  <a:cxn ang="0">
                    <a:pos x="T6" y="T7"/>
                  </a:cxn>
                  <a:cxn ang="0">
                    <a:pos x="T8" y="T9"/>
                  </a:cxn>
                </a:cxnLst>
                <a:rect l="0" t="0" r="r" b="b"/>
                <a:pathLst>
                  <a:path w="46" h="38">
                    <a:moveTo>
                      <a:pt x="0" y="24"/>
                    </a:moveTo>
                    <a:cubicBezTo>
                      <a:pt x="1" y="25"/>
                      <a:pt x="28" y="38"/>
                      <a:pt x="43" y="25"/>
                    </a:cubicBezTo>
                    <a:cubicBezTo>
                      <a:pt x="46" y="22"/>
                      <a:pt x="46" y="22"/>
                      <a:pt x="46" y="22"/>
                    </a:cubicBezTo>
                    <a:cubicBezTo>
                      <a:pt x="28" y="0"/>
                      <a:pt x="28" y="0"/>
                      <a:pt x="28" y="0"/>
                    </a:cubicBezTo>
                    <a:lnTo>
                      <a:pt x="0" y="2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426">
                <a:extLst>
                  <a:ext uri="{FF2B5EF4-FFF2-40B4-BE49-F238E27FC236}">
                    <a16:creationId xmlns:a16="http://schemas.microsoft.com/office/drawing/2014/main" id="{45741F84-788F-4CEC-B348-C1004BC26E28}"/>
                  </a:ext>
                </a:extLst>
              </p:cNvPr>
              <p:cNvSpPr>
                <a:spLocks/>
              </p:cNvSpPr>
              <p:nvPr/>
            </p:nvSpPr>
            <p:spPr bwMode="auto">
              <a:xfrm>
                <a:off x="3945783" y="4316518"/>
                <a:ext cx="167252" cy="187764"/>
              </a:xfrm>
              <a:custGeom>
                <a:avLst/>
                <a:gdLst>
                  <a:gd name="T0" fmla="*/ 15 w 54"/>
                  <a:gd name="T1" fmla="*/ 17 h 60"/>
                  <a:gd name="T2" fmla="*/ 9 w 54"/>
                  <a:gd name="T3" fmla="*/ 60 h 60"/>
                  <a:gd name="T4" fmla="*/ 54 w 54"/>
                  <a:gd name="T5" fmla="*/ 22 h 60"/>
                  <a:gd name="T6" fmla="*/ 36 w 54"/>
                  <a:gd name="T7" fmla="*/ 0 h 60"/>
                  <a:gd name="T8" fmla="*/ 15 w 54"/>
                  <a:gd name="T9" fmla="*/ 17 h 60"/>
                </a:gdLst>
                <a:ahLst/>
                <a:cxnLst>
                  <a:cxn ang="0">
                    <a:pos x="T0" y="T1"/>
                  </a:cxn>
                  <a:cxn ang="0">
                    <a:pos x="T2" y="T3"/>
                  </a:cxn>
                  <a:cxn ang="0">
                    <a:pos x="T4" y="T5"/>
                  </a:cxn>
                  <a:cxn ang="0">
                    <a:pos x="T6" y="T7"/>
                  </a:cxn>
                  <a:cxn ang="0">
                    <a:pos x="T8" y="T9"/>
                  </a:cxn>
                </a:cxnLst>
                <a:rect l="0" t="0" r="r" b="b"/>
                <a:pathLst>
                  <a:path w="54" h="60">
                    <a:moveTo>
                      <a:pt x="15" y="17"/>
                    </a:moveTo>
                    <a:cubicBezTo>
                      <a:pt x="0" y="29"/>
                      <a:pt x="7" y="58"/>
                      <a:pt x="9" y="60"/>
                    </a:cubicBezTo>
                    <a:cubicBezTo>
                      <a:pt x="54" y="22"/>
                      <a:pt x="54" y="22"/>
                      <a:pt x="54" y="22"/>
                    </a:cubicBezTo>
                    <a:cubicBezTo>
                      <a:pt x="36" y="0"/>
                      <a:pt x="36" y="0"/>
                      <a:pt x="36" y="0"/>
                    </a:cubicBezTo>
                    <a:lnTo>
                      <a:pt x="15" y="17"/>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427">
                <a:extLst>
                  <a:ext uri="{FF2B5EF4-FFF2-40B4-BE49-F238E27FC236}">
                    <a16:creationId xmlns:a16="http://schemas.microsoft.com/office/drawing/2014/main" id="{0752E733-E7B0-42DA-8F09-A1B8B092EEFF}"/>
                  </a:ext>
                </a:extLst>
              </p:cNvPr>
              <p:cNvSpPr>
                <a:spLocks/>
              </p:cNvSpPr>
              <p:nvPr/>
            </p:nvSpPr>
            <p:spPr bwMode="auto">
              <a:xfrm>
                <a:off x="4060965" y="4385943"/>
                <a:ext cx="112027" cy="112027"/>
              </a:xfrm>
              <a:custGeom>
                <a:avLst/>
                <a:gdLst>
                  <a:gd name="T0" fmla="*/ 0 w 71"/>
                  <a:gd name="T1" fmla="*/ 27 h 71"/>
                  <a:gd name="T2" fmla="*/ 35 w 71"/>
                  <a:gd name="T3" fmla="*/ 71 h 71"/>
                  <a:gd name="T4" fmla="*/ 71 w 71"/>
                  <a:gd name="T5" fmla="*/ 43 h 71"/>
                  <a:gd name="T6" fmla="*/ 33 w 71"/>
                  <a:gd name="T7" fmla="*/ 0 h 71"/>
                  <a:gd name="T8" fmla="*/ 0 w 71"/>
                  <a:gd name="T9" fmla="*/ 27 h 71"/>
                </a:gdLst>
                <a:ahLst/>
                <a:cxnLst>
                  <a:cxn ang="0">
                    <a:pos x="T0" y="T1"/>
                  </a:cxn>
                  <a:cxn ang="0">
                    <a:pos x="T2" y="T3"/>
                  </a:cxn>
                  <a:cxn ang="0">
                    <a:pos x="T4" y="T5"/>
                  </a:cxn>
                  <a:cxn ang="0">
                    <a:pos x="T6" y="T7"/>
                  </a:cxn>
                  <a:cxn ang="0">
                    <a:pos x="T8" y="T9"/>
                  </a:cxn>
                </a:cxnLst>
                <a:rect l="0" t="0" r="r" b="b"/>
                <a:pathLst>
                  <a:path w="71" h="71">
                    <a:moveTo>
                      <a:pt x="0" y="27"/>
                    </a:moveTo>
                    <a:lnTo>
                      <a:pt x="35" y="71"/>
                    </a:lnTo>
                    <a:lnTo>
                      <a:pt x="71" y="43"/>
                    </a:lnTo>
                    <a:lnTo>
                      <a:pt x="33" y="0"/>
                    </a:lnTo>
                    <a:lnTo>
                      <a:pt x="0" y="2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428">
                <a:extLst>
                  <a:ext uri="{FF2B5EF4-FFF2-40B4-BE49-F238E27FC236}">
                    <a16:creationId xmlns:a16="http://schemas.microsoft.com/office/drawing/2014/main" id="{6779E550-1B49-4284-ACBC-633860A0B7B9}"/>
                  </a:ext>
                </a:extLst>
              </p:cNvPr>
              <p:cNvSpPr>
                <a:spLocks/>
              </p:cNvSpPr>
              <p:nvPr/>
            </p:nvSpPr>
            <p:spPr bwMode="auto">
              <a:xfrm>
                <a:off x="4064121" y="4408033"/>
                <a:ext cx="80471" cy="86782"/>
              </a:xfrm>
              <a:custGeom>
                <a:avLst/>
                <a:gdLst>
                  <a:gd name="T0" fmla="*/ 26 w 26"/>
                  <a:gd name="T1" fmla="*/ 20 h 28"/>
                  <a:gd name="T2" fmla="*/ 23 w 26"/>
                  <a:gd name="T3" fmla="*/ 19 h 28"/>
                  <a:gd name="T4" fmla="*/ 23 w 26"/>
                  <a:gd name="T5" fmla="*/ 16 h 28"/>
                  <a:gd name="T6" fmla="*/ 20 w 26"/>
                  <a:gd name="T7" fmla="*/ 15 h 28"/>
                  <a:gd name="T8" fmla="*/ 19 w 26"/>
                  <a:gd name="T9" fmla="*/ 13 h 28"/>
                  <a:gd name="T10" fmla="*/ 17 w 26"/>
                  <a:gd name="T11" fmla="*/ 11 h 28"/>
                  <a:gd name="T12" fmla="*/ 16 w 26"/>
                  <a:gd name="T13" fmla="*/ 9 h 28"/>
                  <a:gd name="T14" fmla="*/ 14 w 26"/>
                  <a:gd name="T15" fmla="*/ 8 h 28"/>
                  <a:gd name="T16" fmla="*/ 13 w 26"/>
                  <a:gd name="T17" fmla="*/ 5 h 28"/>
                  <a:gd name="T18" fmla="*/ 11 w 26"/>
                  <a:gd name="T19" fmla="*/ 4 h 28"/>
                  <a:gd name="T20" fmla="*/ 10 w 26"/>
                  <a:gd name="T21" fmla="*/ 2 h 28"/>
                  <a:gd name="T22" fmla="*/ 7 w 26"/>
                  <a:gd name="T23" fmla="*/ 0 h 28"/>
                  <a:gd name="T24" fmla="*/ 0 w 26"/>
                  <a:gd name="T25" fmla="*/ 6 h 28"/>
                  <a:gd name="T26" fmla="*/ 3 w 26"/>
                  <a:gd name="T27" fmla="*/ 7 h 28"/>
                  <a:gd name="T28" fmla="*/ 4 w 26"/>
                  <a:gd name="T29" fmla="*/ 10 h 28"/>
                  <a:gd name="T30" fmla="*/ 6 w 26"/>
                  <a:gd name="T31" fmla="*/ 11 h 28"/>
                  <a:gd name="T32" fmla="*/ 7 w 26"/>
                  <a:gd name="T33" fmla="*/ 14 h 28"/>
                  <a:gd name="T34" fmla="*/ 9 w 26"/>
                  <a:gd name="T35" fmla="*/ 15 h 28"/>
                  <a:gd name="T36" fmla="*/ 10 w 26"/>
                  <a:gd name="T37" fmla="*/ 17 h 28"/>
                  <a:gd name="T38" fmla="*/ 12 w 26"/>
                  <a:gd name="T39" fmla="*/ 19 h 28"/>
                  <a:gd name="T40" fmla="*/ 13 w 26"/>
                  <a:gd name="T41" fmla="*/ 21 h 28"/>
                  <a:gd name="T42" fmla="*/ 15 w 26"/>
                  <a:gd name="T43" fmla="*/ 22 h 28"/>
                  <a:gd name="T44" fmla="*/ 16 w 26"/>
                  <a:gd name="T45" fmla="*/ 25 h 28"/>
                  <a:gd name="T46" fmla="*/ 19 w 26"/>
                  <a:gd name="T47" fmla="*/ 26 h 28"/>
                  <a:gd name="T48" fmla="*/ 19 w 26"/>
                  <a:gd name="T49" fmla="*/ 28 h 28"/>
                  <a:gd name="T50" fmla="*/ 26 w 26"/>
                  <a:gd name="T51" fmla="*/ 22 h 28"/>
                  <a:gd name="T52" fmla="*/ 26 w 26"/>
                  <a:gd name="T5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26" y="20"/>
                    </a:moveTo>
                    <a:cubicBezTo>
                      <a:pt x="25" y="19"/>
                      <a:pt x="24" y="20"/>
                      <a:pt x="23" y="19"/>
                    </a:cubicBezTo>
                    <a:cubicBezTo>
                      <a:pt x="23" y="18"/>
                      <a:pt x="23" y="17"/>
                      <a:pt x="23" y="16"/>
                    </a:cubicBezTo>
                    <a:cubicBezTo>
                      <a:pt x="22" y="16"/>
                      <a:pt x="21" y="16"/>
                      <a:pt x="20" y="15"/>
                    </a:cubicBezTo>
                    <a:cubicBezTo>
                      <a:pt x="20" y="14"/>
                      <a:pt x="20" y="13"/>
                      <a:pt x="19" y="13"/>
                    </a:cubicBezTo>
                    <a:cubicBezTo>
                      <a:pt x="19" y="12"/>
                      <a:pt x="18" y="12"/>
                      <a:pt x="17" y="11"/>
                    </a:cubicBezTo>
                    <a:cubicBezTo>
                      <a:pt x="17" y="11"/>
                      <a:pt x="17" y="10"/>
                      <a:pt x="16" y="9"/>
                    </a:cubicBezTo>
                    <a:cubicBezTo>
                      <a:pt x="16" y="8"/>
                      <a:pt x="15" y="8"/>
                      <a:pt x="14" y="8"/>
                    </a:cubicBezTo>
                    <a:cubicBezTo>
                      <a:pt x="13" y="7"/>
                      <a:pt x="14" y="6"/>
                      <a:pt x="13" y="5"/>
                    </a:cubicBezTo>
                    <a:cubicBezTo>
                      <a:pt x="13" y="5"/>
                      <a:pt x="12" y="5"/>
                      <a:pt x="11" y="4"/>
                    </a:cubicBezTo>
                    <a:cubicBezTo>
                      <a:pt x="10" y="3"/>
                      <a:pt x="11" y="2"/>
                      <a:pt x="10" y="2"/>
                    </a:cubicBezTo>
                    <a:cubicBezTo>
                      <a:pt x="10" y="1"/>
                      <a:pt x="8" y="1"/>
                      <a:pt x="7" y="0"/>
                    </a:cubicBezTo>
                    <a:cubicBezTo>
                      <a:pt x="0" y="6"/>
                      <a:pt x="0" y="6"/>
                      <a:pt x="0" y="6"/>
                    </a:cubicBezTo>
                    <a:cubicBezTo>
                      <a:pt x="1" y="7"/>
                      <a:pt x="3" y="7"/>
                      <a:pt x="3" y="7"/>
                    </a:cubicBezTo>
                    <a:cubicBezTo>
                      <a:pt x="4" y="8"/>
                      <a:pt x="3" y="9"/>
                      <a:pt x="4" y="10"/>
                    </a:cubicBezTo>
                    <a:cubicBezTo>
                      <a:pt x="5" y="11"/>
                      <a:pt x="6" y="10"/>
                      <a:pt x="6" y="11"/>
                    </a:cubicBezTo>
                    <a:cubicBezTo>
                      <a:pt x="7" y="12"/>
                      <a:pt x="6" y="13"/>
                      <a:pt x="7" y="14"/>
                    </a:cubicBezTo>
                    <a:cubicBezTo>
                      <a:pt x="8" y="14"/>
                      <a:pt x="9" y="14"/>
                      <a:pt x="9" y="15"/>
                    </a:cubicBezTo>
                    <a:cubicBezTo>
                      <a:pt x="10" y="16"/>
                      <a:pt x="10" y="17"/>
                      <a:pt x="10" y="17"/>
                    </a:cubicBezTo>
                    <a:cubicBezTo>
                      <a:pt x="11" y="18"/>
                      <a:pt x="12" y="18"/>
                      <a:pt x="12" y="19"/>
                    </a:cubicBezTo>
                    <a:cubicBezTo>
                      <a:pt x="13" y="19"/>
                      <a:pt x="13" y="20"/>
                      <a:pt x="13" y="21"/>
                    </a:cubicBezTo>
                    <a:cubicBezTo>
                      <a:pt x="14" y="22"/>
                      <a:pt x="15" y="21"/>
                      <a:pt x="15" y="22"/>
                    </a:cubicBezTo>
                    <a:cubicBezTo>
                      <a:pt x="16" y="23"/>
                      <a:pt x="16" y="24"/>
                      <a:pt x="16" y="25"/>
                    </a:cubicBezTo>
                    <a:cubicBezTo>
                      <a:pt x="17" y="26"/>
                      <a:pt x="18" y="25"/>
                      <a:pt x="19" y="26"/>
                    </a:cubicBezTo>
                    <a:cubicBezTo>
                      <a:pt x="19" y="27"/>
                      <a:pt x="19" y="27"/>
                      <a:pt x="19" y="28"/>
                    </a:cubicBezTo>
                    <a:cubicBezTo>
                      <a:pt x="26" y="22"/>
                      <a:pt x="26" y="22"/>
                      <a:pt x="26" y="22"/>
                    </a:cubicBezTo>
                    <a:cubicBezTo>
                      <a:pt x="26" y="21"/>
                      <a:pt x="26" y="21"/>
                      <a:pt x="26" y="2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429">
                <a:extLst>
                  <a:ext uri="{FF2B5EF4-FFF2-40B4-BE49-F238E27FC236}">
                    <a16:creationId xmlns:a16="http://schemas.microsoft.com/office/drawing/2014/main" id="{BA68C393-A5B6-4286-B786-B7AA285818F4}"/>
                  </a:ext>
                </a:extLst>
              </p:cNvPr>
              <p:cNvSpPr>
                <a:spLocks/>
              </p:cNvSpPr>
              <p:nvPr/>
            </p:nvSpPr>
            <p:spPr bwMode="auto">
              <a:xfrm>
                <a:off x="4073588" y="4414344"/>
                <a:ext cx="64692" cy="74159"/>
              </a:xfrm>
              <a:custGeom>
                <a:avLst/>
                <a:gdLst>
                  <a:gd name="T0" fmla="*/ 20 w 21"/>
                  <a:gd name="T1" fmla="*/ 20 h 24"/>
                  <a:gd name="T2" fmla="*/ 18 w 21"/>
                  <a:gd name="T3" fmla="*/ 19 h 24"/>
                  <a:gd name="T4" fmla="*/ 17 w 21"/>
                  <a:gd name="T5" fmla="*/ 16 h 24"/>
                  <a:gd name="T6" fmla="*/ 15 w 21"/>
                  <a:gd name="T7" fmla="*/ 15 h 24"/>
                  <a:gd name="T8" fmla="*/ 14 w 21"/>
                  <a:gd name="T9" fmla="*/ 13 h 24"/>
                  <a:gd name="T10" fmla="*/ 12 w 21"/>
                  <a:gd name="T11" fmla="*/ 11 h 24"/>
                  <a:gd name="T12" fmla="*/ 11 w 21"/>
                  <a:gd name="T13" fmla="*/ 9 h 24"/>
                  <a:gd name="T14" fmla="*/ 9 w 21"/>
                  <a:gd name="T15" fmla="*/ 8 h 24"/>
                  <a:gd name="T16" fmla="*/ 8 w 21"/>
                  <a:gd name="T17" fmla="*/ 5 h 24"/>
                  <a:gd name="T18" fmla="*/ 6 w 21"/>
                  <a:gd name="T19" fmla="*/ 4 h 24"/>
                  <a:gd name="T20" fmla="*/ 5 w 21"/>
                  <a:gd name="T21" fmla="*/ 2 h 24"/>
                  <a:gd name="T22" fmla="*/ 2 w 21"/>
                  <a:gd name="T23" fmla="*/ 0 h 24"/>
                  <a:gd name="T24" fmla="*/ 0 w 21"/>
                  <a:gd name="T25" fmla="*/ 2 h 24"/>
                  <a:gd name="T26" fmla="*/ 3 w 21"/>
                  <a:gd name="T27" fmla="*/ 3 h 24"/>
                  <a:gd name="T28" fmla="*/ 3 w 21"/>
                  <a:gd name="T29" fmla="*/ 6 h 24"/>
                  <a:gd name="T30" fmla="*/ 6 w 21"/>
                  <a:gd name="T31" fmla="*/ 7 h 24"/>
                  <a:gd name="T32" fmla="*/ 6 w 21"/>
                  <a:gd name="T33" fmla="*/ 10 h 24"/>
                  <a:gd name="T34" fmla="*/ 9 w 21"/>
                  <a:gd name="T35" fmla="*/ 11 h 24"/>
                  <a:gd name="T36" fmla="*/ 10 w 21"/>
                  <a:gd name="T37" fmla="*/ 13 h 24"/>
                  <a:gd name="T38" fmla="*/ 12 w 21"/>
                  <a:gd name="T39" fmla="*/ 15 h 24"/>
                  <a:gd name="T40" fmla="*/ 13 w 21"/>
                  <a:gd name="T41" fmla="*/ 17 h 24"/>
                  <a:gd name="T42" fmla="*/ 15 w 21"/>
                  <a:gd name="T43" fmla="*/ 18 h 24"/>
                  <a:gd name="T44" fmla="*/ 16 w 21"/>
                  <a:gd name="T45" fmla="*/ 21 h 24"/>
                  <a:gd name="T46" fmla="*/ 18 w 21"/>
                  <a:gd name="T47" fmla="*/ 22 h 24"/>
                  <a:gd name="T48" fmla="*/ 19 w 21"/>
                  <a:gd name="T49" fmla="*/ 24 h 24"/>
                  <a:gd name="T50" fmla="*/ 21 w 21"/>
                  <a:gd name="T51" fmla="*/ 22 h 24"/>
                  <a:gd name="T52" fmla="*/ 20 w 21"/>
                  <a:gd name="T5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4">
                    <a:moveTo>
                      <a:pt x="20" y="20"/>
                    </a:moveTo>
                    <a:cubicBezTo>
                      <a:pt x="20" y="19"/>
                      <a:pt x="19" y="20"/>
                      <a:pt x="18" y="19"/>
                    </a:cubicBezTo>
                    <a:cubicBezTo>
                      <a:pt x="17" y="18"/>
                      <a:pt x="18" y="17"/>
                      <a:pt x="17" y="16"/>
                    </a:cubicBezTo>
                    <a:cubicBezTo>
                      <a:pt x="17" y="16"/>
                      <a:pt x="16" y="16"/>
                      <a:pt x="15" y="15"/>
                    </a:cubicBezTo>
                    <a:cubicBezTo>
                      <a:pt x="14" y="14"/>
                      <a:pt x="15" y="13"/>
                      <a:pt x="14" y="13"/>
                    </a:cubicBezTo>
                    <a:cubicBezTo>
                      <a:pt x="13" y="12"/>
                      <a:pt x="12" y="12"/>
                      <a:pt x="12" y="11"/>
                    </a:cubicBezTo>
                    <a:cubicBezTo>
                      <a:pt x="11" y="11"/>
                      <a:pt x="12" y="10"/>
                      <a:pt x="11" y="9"/>
                    </a:cubicBezTo>
                    <a:cubicBezTo>
                      <a:pt x="10" y="8"/>
                      <a:pt x="9" y="8"/>
                      <a:pt x="9" y="8"/>
                    </a:cubicBezTo>
                    <a:cubicBezTo>
                      <a:pt x="8" y="7"/>
                      <a:pt x="9" y="6"/>
                      <a:pt x="8" y="5"/>
                    </a:cubicBezTo>
                    <a:cubicBezTo>
                      <a:pt x="7" y="5"/>
                      <a:pt x="6" y="5"/>
                      <a:pt x="6" y="4"/>
                    </a:cubicBezTo>
                    <a:cubicBezTo>
                      <a:pt x="5" y="3"/>
                      <a:pt x="6" y="3"/>
                      <a:pt x="5" y="2"/>
                    </a:cubicBezTo>
                    <a:cubicBezTo>
                      <a:pt x="4" y="1"/>
                      <a:pt x="3" y="1"/>
                      <a:pt x="2" y="0"/>
                    </a:cubicBezTo>
                    <a:cubicBezTo>
                      <a:pt x="0" y="2"/>
                      <a:pt x="0" y="2"/>
                      <a:pt x="0" y="2"/>
                    </a:cubicBezTo>
                    <a:cubicBezTo>
                      <a:pt x="1" y="3"/>
                      <a:pt x="2" y="3"/>
                      <a:pt x="3" y="3"/>
                    </a:cubicBezTo>
                    <a:cubicBezTo>
                      <a:pt x="3" y="4"/>
                      <a:pt x="3" y="5"/>
                      <a:pt x="3" y="6"/>
                    </a:cubicBezTo>
                    <a:cubicBezTo>
                      <a:pt x="4" y="7"/>
                      <a:pt x="5" y="6"/>
                      <a:pt x="6" y="7"/>
                    </a:cubicBezTo>
                    <a:cubicBezTo>
                      <a:pt x="6" y="8"/>
                      <a:pt x="6" y="9"/>
                      <a:pt x="6" y="10"/>
                    </a:cubicBezTo>
                    <a:cubicBezTo>
                      <a:pt x="7" y="10"/>
                      <a:pt x="8" y="10"/>
                      <a:pt x="9" y="11"/>
                    </a:cubicBezTo>
                    <a:cubicBezTo>
                      <a:pt x="9" y="12"/>
                      <a:pt x="9" y="13"/>
                      <a:pt x="10" y="13"/>
                    </a:cubicBezTo>
                    <a:cubicBezTo>
                      <a:pt x="10" y="14"/>
                      <a:pt x="11" y="14"/>
                      <a:pt x="12" y="15"/>
                    </a:cubicBezTo>
                    <a:cubicBezTo>
                      <a:pt x="12" y="15"/>
                      <a:pt x="12" y="16"/>
                      <a:pt x="13" y="17"/>
                    </a:cubicBezTo>
                    <a:cubicBezTo>
                      <a:pt x="13" y="18"/>
                      <a:pt x="14" y="17"/>
                      <a:pt x="15" y="18"/>
                    </a:cubicBezTo>
                    <a:cubicBezTo>
                      <a:pt x="16" y="19"/>
                      <a:pt x="15" y="20"/>
                      <a:pt x="16" y="21"/>
                    </a:cubicBezTo>
                    <a:cubicBezTo>
                      <a:pt x="16" y="22"/>
                      <a:pt x="17" y="21"/>
                      <a:pt x="18" y="22"/>
                    </a:cubicBezTo>
                    <a:cubicBezTo>
                      <a:pt x="19" y="23"/>
                      <a:pt x="18" y="23"/>
                      <a:pt x="19" y="24"/>
                    </a:cubicBezTo>
                    <a:cubicBezTo>
                      <a:pt x="21" y="22"/>
                      <a:pt x="21" y="22"/>
                      <a:pt x="21" y="22"/>
                    </a:cubicBezTo>
                    <a:cubicBezTo>
                      <a:pt x="20" y="21"/>
                      <a:pt x="21" y="21"/>
                      <a:pt x="20"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430">
                <a:extLst>
                  <a:ext uri="{FF2B5EF4-FFF2-40B4-BE49-F238E27FC236}">
                    <a16:creationId xmlns:a16="http://schemas.microsoft.com/office/drawing/2014/main" id="{6930623A-A2FC-416F-8878-F184A4CD239F}"/>
                  </a:ext>
                </a:extLst>
              </p:cNvPr>
              <p:cNvSpPr>
                <a:spLocks/>
              </p:cNvSpPr>
              <p:nvPr/>
            </p:nvSpPr>
            <p:spPr bwMode="auto">
              <a:xfrm>
                <a:off x="4051498" y="4441167"/>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9"/>
                      <a:pt x="5" y="8"/>
                      <a:pt x="5" y="8"/>
                    </a:cubicBezTo>
                    <a:cubicBezTo>
                      <a:pt x="5" y="9"/>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1"/>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2"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431">
                <a:extLst>
                  <a:ext uri="{FF2B5EF4-FFF2-40B4-BE49-F238E27FC236}">
                    <a16:creationId xmlns:a16="http://schemas.microsoft.com/office/drawing/2014/main" id="{8696F1CA-E8FC-4C7D-9D66-0D707989DB90}"/>
                  </a:ext>
                </a:extLst>
              </p:cNvPr>
              <p:cNvSpPr>
                <a:spLocks/>
              </p:cNvSpPr>
              <p:nvPr/>
            </p:nvSpPr>
            <p:spPr bwMode="auto">
              <a:xfrm>
                <a:off x="4048343" y="4466412"/>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432">
                <a:extLst>
                  <a:ext uri="{FF2B5EF4-FFF2-40B4-BE49-F238E27FC236}">
                    <a16:creationId xmlns:a16="http://schemas.microsoft.com/office/drawing/2014/main" id="{6A0D8C52-F3EE-40CF-B553-066AEBF9D0D7}"/>
                  </a:ext>
                </a:extLst>
              </p:cNvPr>
              <p:cNvSpPr>
                <a:spLocks/>
              </p:cNvSpPr>
              <p:nvPr/>
            </p:nvSpPr>
            <p:spPr bwMode="auto">
              <a:xfrm>
                <a:off x="4048343" y="4460101"/>
                <a:ext cx="3156" cy="3156"/>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 name="T12" fmla="*/ 1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433">
                <a:extLst>
                  <a:ext uri="{FF2B5EF4-FFF2-40B4-BE49-F238E27FC236}">
                    <a16:creationId xmlns:a16="http://schemas.microsoft.com/office/drawing/2014/main" id="{41C5602C-4148-4B69-A8A7-1BA25475BA5F}"/>
                  </a:ext>
                </a:extLst>
              </p:cNvPr>
              <p:cNvSpPr>
                <a:spLocks/>
              </p:cNvSpPr>
              <p:nvPr/>
            </p:nvSpPr>
            <p:spPr bwMode="auto">
              <a:xfrm>
                <a:off x="4045187" y="4463257"/>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434">
                <a:extLst>
                  <a:ext uri="{FF2B5EF4-FFF2-40B4-BE49-F238E27FC236}">
                    <a16:creationId xmlns:a16="http://schemas.microsoft.com/office/drawing/2014/main" id="{31942B5F-0151-4D61-BFBC-8D123C67EF16}"/>
                  </a:ext>
                </a:extLst>
              </p:cNvPr>
              <p:cNvSpPr>
                <a:spLocks/>
              </p:cNvSpPr>
              <p:nvPr/>
            </p:nvSpPr>
            <p:spPr bwMode="auto">
              <a:xfrm>
                <a:off x="4045187" y="4460101"/>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435">
                <a:extLst>
                  <a:ext uri="{FF2B5EF4-FFF2-40B4-BE49-F238E27FC236}">
                    <a16:creationId xmlns:a16="http://schemas.microsoft.com/office/drawing/2014/main" id="{8459A2E0-5700-4C36-BCF4-DBBBEF1241E7}"/>
                  </a:ext>
                </a:extLst>
              </p:cNvPr>
              <p:cNvSpPr>
                <a:spLocks/>
              </p:cNvSpPr>
              <p:nvPr/>
            </p:nvSpPr>
            <p:spPr bwMode="auto">
              <a:xfrm>
                <a:off x="4057810" y="4444323"/>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436">
                <a:extLst>
                  <a:ext uri="{FF2B5EF4-FFF2-40B4-BE49-F238E27FC236}">
                    <a16:creationId xmlns:a16="http://schemas.microsoft.com/office/drawing/2014/main" id="{6DB3B84F-0D3F-4AAD-AF79-67DF7C6508D0}"/>
                  </a:ext>
                </a:extLst>
              </p:cNvPr>
              <p:cNvSpPr>
                <a:spLocks/>
              </p:cNvSpPr>
              <p:nvPr/>
            </p:nvSpPr>
            <p:spPr bwMode="auto">
              <a:xfrm>
                <a:off x="4076744" y="4472724"/>
                <a:ext cx="18934" cy="41024"/>
              </a:xfrm>
              <a:custGeom>
                <a:avLst/>
                <a:gdLst>
                  <a:gd name="T0" fmla="*/ 4 w 6"/>
                  <a:gd name="T1" fmla="*/ 12 h 13"/>
                  <a:gd name="T2" fmla="*/ 4 w 6"/>
                  <a:gd name="T3" fmla="*/ 10 h 13"/>
                  <a:gd name="T4" fmla="*/ 5 w 6"/>
                  <a:gd name="T5" fmla="*/ 10 h 13"/>
                  <a:gd name="T6" fmla="*/ 5 w 6"/>
                  <a:gd name="T7" fmla="*/ 10 h 13"/>
                  <a:gd name="T8" fmla="*/ 5 w 6"/>
                  <a:gd name="T9" fmla="*/ 9 h 13"/>
                  <a:gd name="T10" fmla="*/ 5 w 6"/>
                  <a:gd name="T11" fmla="*/ 9 h 13"/>
                  <a:gd name="T12" fmla="*/ 6 w 6"/>
                  <a:gd name="T13" fmla="*/ 9 h 13"/>
                  <a:gd name="T14" fmla="*/ 6 w 6"/>
                  <a:gd name="T15" fmla="*/ 9 h 13"/>
                  <a:gd name="T16" fmla="*/ 5 w 6"/>
                  <a:gd name="T17" fmla="*/ 8 h 13"/>
                  <a:gd name="T18" fmla="*/ 4 w 6"/>
                  <a:gd name="T19" fmla="*/ 7 h 13"/>
                  <a:gd name="T20" fmla="*/ 4 w 6"/>
                  <a:gd name="T21" fmla="*/ 6 h 13"/>
                  <a:gd name="T22" fmla="*/ 4 w 6"/>
                  <a:gd name="T23" fmla="*/ 4 h 13"/>
                  <a:gd name="T24" fmla="*/ 3 w 6"/>
                  <a:gd name="T25" fmla="*/ 3 h 13"/>
                  <a:gd name="T26" fmla="*/ 3 w 6"/>
                  <a:gd name="T27" fmla="*/ 1 h 13"/>
                  <a:gd name="T28" fmla="*/ 2 w 6"/>
                  <a:gd name="T29" fmla="*/ 1 h 13"/>
                  <a:gd name="T30" fmla="*/ 2 w 6"/>
                  <a:gd name="T31" fmla="*/ 1 h 13"/>
                  <a:gd name="T32" fmla="*/ 1 w 6"/>
                  <a:gd name="T33" fmla="*/ 0 h 13"/>
                  <a:gd name="T34" fmla="*/ 0 w 6"/>
                  <a:gd name="T35" fmla="*/ 0 h 13"/>
                  <a:gd name="T36" fmla="*/ 1 w 6"/>
                  <a:gd name="T37" fmla="*/ 2 h 13"/>
                  <a:gd name="T38" fmla="*/ 1 w 6"/>
                  <a:gd name="T39" fmla="*/ 3 h 13"/>
                  <a:gd name="T40" fmla="*/ 0 w 6"/>
                  <a:gd name="T41" fmla="*/ 4 h 13"/>
                  <a:gd name="T42" fmla="*/ 0 w 6"/>
                  <a:gd name="T43" fmla="*/ 7 h 13"/>
                  <a:gd name="T44" fmla="*/ 1 w 6"/>
                  <a:gd name="T45" fmla="*/ 8 h 13"/>
                  <a:gd name="T46" fmla="*/ 2 w 6"/>
                  <a:gd name="T47" fmla="*/ 8 h 13"/>
                  <a:gd name="T48" fmla="*/ 3 w 6"/>
                  <a:gd name="T49" fmla="*/ 9 h 13"/>
                  <a:gd name="T50" fmla="*/ 4 w 6"/>
                  <a:gd name="T51" fmla="*/ 11 h 13"/>
                  <a:gd name="T52" fmla="*/ 4 w 6"/>
                  <a:gd name="T53" fmla="*/ 13 h 13"/>
                  <a:gd name="T54" fmla="*/ 4 w 6"/>
                  <a:gd name="T55" fmla="*/ 13 h 13"/>
                  <a:gd name="T56" fmla="*/ 4 w 6"/>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4" y="12"/>
                    </a:moveTo>
                    <a:cubicBezTo>
                      <a:pt x="4" y="12"/>
                      <a:pt x="4" y="10"/>
                      <a:pt x="4" y="10"/>
                    </a:cubicBezTo>
                    <a:cubicBezTo>
                      <a:pt x="5" y="10"/>
                      <a:pt x="5" y="10"/>
                      <a:pt x="5" y="10"/>
                    </a:cubicBezTo>
                    <a:cubicBezTo>
                      <a:pt x="5" y="10"/>
                      <a:pt x="6" y="10"/>
                      <a:pt x="5" y="10"/>
                    </a:cubicBezTo>
                    <a:cubicBezTo>
                      <a:pt x="5" y="10"/>
                      <a:pt x="5" y="9"/>
                      <a:pt x="5" y="9"/>
                    </a:cubicBezTo>
                    <a:cubicBezTo>
                      <a:pt x="5" y="9"/>
                      <a:pt x="5" y="9"/>
                      <a:pt x="5" y="9"/>
                    </a:cubicBezTo>
                    <a:cubicBezTo>
                      <a:pt x="5" y="9"/>
                      <a:pt x="6" y="9"/>
                      <a:pt x="6" y="9"/>
                    </a:cubicBezTo>
                    <a:cubicBezTo>
                      <a:pt x="6" y="9"/>
                      <a:pt x="6" y="9"/>
                      <a:pt x="6" y="9"/>
                    </a:cubicBezTo>
                    <a:cubicBezTo>
                      <a:pt x="6" y="9"/>
                      <a:pt x="5" y="8"/>
                      <a:pt x="5" y="8"/>
                    </a:cubicBezTo>
                    <a:cubicBezTo>
                      <a:pt x="5" y="8"/>
                      <a:pt x="5" y="7"/>
                      <a:pt x="4" y="7"/>
                    </a:cubicBezTo>
                    <a:cubicBezTo>
                      <a:pt x="4" y="7"/>
                      <a:pt x="4" y="6"/>
                      <a:pt x="4" y="6"/>
                    </a:cubicBezTo>
                    <a:cubicBezTo>
                      <a:pt x="4" y="5"/>
                      <a:pt x="4" y="4"/>
                      <a:pt x="4" y="4"/>
                    </a:cubicBezTo>
                    <a:cubicBezTo>
                      <a:pt x="4" y="3"/>
                      <a:pt x="3" y="3"/>
                      <a:pt x="3" y="3"/>
                    </a:cubicBezTo>
                    <a:cubicBezTo>
                      <a:pt x="3" y="2"/>
                      <a:pt x="3" y="2"/>
                      <a:pt x="3" y="1"/>
                    </a:cubicBezTo>
                    <a:cubicBezTo>
                      <a:pt x="3" y="1"/>
                      <a:pt x="3" y="1"/>
                      <a:pt x="2" y="1"/>
                    </a:cubicBezTo>
                    <a:cubicBezTo>
                      <a:pt x="2" y="1"/>
                      <a:pt x="2" y="1"/>
                      <a:pt x="2" y="1"/>
                    </a:cubicBezTo>
                    <a:cubicBezTo>
                      <a:pt x="1" y="1"/>
                      <a:pt x="1" y="0"/>
                      <a:pt x="1" y="0"/>
                    </a:cubicBezTo>
                    <a:cubicBezTo>
                      <a:pt x="1" y="0"/>
                      <a:pt x="0" y="0"/>
                      <a:pt x="0" y="0"/>
                    </a:cubicBezTo>
                    <a:cubicBezTo>
                      <a:pt x="1" y="1"/>
                      <a:pt x="1" y="1"/>
                      <a:pt x="1" y="2"/>
                    </a:cubicBezTo>
                    <a:cubicBezTo>
                      <a:pt x="1" y="2"/>
                      <a:pt x="1" y="2"/>
                      <a:pt x="1" y="3"/>
                    </a:cubicBezTo>
                    <a:cubicBezTo>
                      <a:pt x="1" y="3"/>
                      <a:pt x="1" y="4"/>
                      <a:pt x="0" y="4"/>
                    </a:cubicBezTo>
                    <a:cubicBezTo>
                      <a:pt x="0" y="5"/>
                      <a:pt x="0" y="6"/>
                      <a:pt x="0" y="7"/>
                    </a:cubicBezTo>
                    <a:cubicBezTo>
                      <a:pt x="0" y="7"/>
                      <a:pt x="1" y="8"/>
                      <a:pt x="1" y="8"/>
                    </a:cubicBezTo>
                    <a:cubicBezTo>
                      <a:pt x="1" y="8"/>
                      <a:pt x="2" y="8"/>
                      <a:pt x="2" y="8"/>
                    </a:cubicBezTo>
                    <a:cubicBezTo>
                      <a:pt x="3" y="8"/>
                      <a:pt x="3" y="9"/>
                      <a:pt x="3" y="9"/>
                    </a:cubicBezTo>
                    <a:cubicBezTo>
                      <a:pt x="3" y="10"/>
                      <a:pt x="4" y="10"/>
                      <a:pt x="4" y="11"/>
                    </a:cubicBezTo>
                    <a:cubicBezTo>
                      <a:pt x="4" y="11"/>
                      <a:pt x="4" y="12"/>
                      <a:pt x="4" y="13"/>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437">
                <a:extLst>
                  <a:ext uri="{FF2B5EF4-FFF2-40B4-BE49-F238E27FC236}">
                    <a16:creationId xmlns:a16="http://schemas.microsoft.com/office/drawing/2014/main" id="{3798F88D-2B1E-482E-AEB2-39641AAA70BB}"/>
                  </a:ext>
                </a:extLst>
              </p:cNvPr>
              <p:cNvSpPr>
                <a:spLocks/>
              </p:cNvSpPr>
              <p:nvPr/>
            </p:nvSpPr>
            <p:spPr bwMode="auto">
              <a:xfrm>
                <a:off x="4073588" y="4497969"/>
                <a:ext cx="9467" cy="3156"/>
              </a:xfrm>
              <a:custGeom>
                <a:avLst/>
                <a:gdLst>
                  <a:gd name="T0" fmla="*/ 3 w 3"/>
                  <a:gd name="T1" fmla="*/ 0 h 1"/>
                  <a:gd name="T2" fmla="*/ 2 w 3"/>
                  <a:gd name="T3" fmla="*/ 0 h 1"/>
                  <a:gd name="T4" fmla="*/ 2 w 3"/>
                  <a:gd name="T5" fmla="*/ 0 h 1"/>
                  <a:gd name="T6" fmla="*/ 0 w 3"/>
                  <a:gd name="T7" fmla="*/ 0 h 1"/>
                  <a:gd name="T8" fmla="*/ 0 w 3"/>
                  <a:gd name="T9" fmla="*/ 0 h 1"/>
                  <a:gd name="T10" fmla="*/ 2 w 3"/>
                  <a:gd name="T11" fmla="*/ 0 h 1"/>
                  <a:gd name="T12" fmla="*/ 2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cubicBezTo>
                      <a:pt x="3" y="0"/>
                      <a:pt x="3" y="0"/>
                      <a:pt x="2" y="0"/>
                    </a:cubicBezTo>
                    <a:cubicBezTo>
                      <a:pt x="2" y="1"/>
                      <a:pt x="2" y="0"/>
                      <a:pt x="2" y="0"/>
                    </a:cubicBezTo>
                    <a:cubicBezTo>
                      <a:pt x="1" y="0"/>
                      <a:pt x="0" y="0"/>
                      <a:pt x="0" y="0"/>
                    </a:cubicBezTo>
                    <a:cubicBezTo>
                      <a:pt x="0" y="0"/>
                      <a:pt x="0" y="0"/>
                      <a:pt x="0" y="0"/>
                    </a:cubicBezTo>
                    <a:cubicBezTo>
                      <a:pt x="2" y="0"/>
                      <a:pt x="2" y="0"/>
                      <a:pt x="2" y="0"/>
                    </a:cubicBezTo>
                    <a:cubicBezTo>
                      <a:pt x="2" y="0"/>
                      <a:pt x="2" y="0"/>
                      <a:pt x="2" y="0"/>
                    </a:cubicBezTo>
                    <a:lnTo>
                      <a:pt x="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438">
                <a:extLst>
                  <a:ext uri="{FF2B5EF4-FFF2-40B4-BE49-F238E27FC236}">
                    <a16:creationId xmlns:a16="http://schemas.microsoft.com/office/drawing/2014/main" id="{A42309A9-4526-4624-95ED-6D9AC81B237D}"/>
                  </a:ext>
                </a:extLst>
              </p:cNvPr>
              <p:cNvSpPr>
                <a:spLocks/>
              </p:cNvSpPr>
              <p:nvPr/>
            </p:nvSpPr>
            <p:spPr bwMode="auto">
              <a:xfrm>
                <a:off x="4073588" y="4494814"/>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439">
                <a:extLst>
                  <a:ext uri="{FF2B5EF4-FFF2-40B4-BE49-F238E27FC236}">
                    <a16:creationId xmlns:a16="http://schemas.microsoft.com/office/drawing/2014/main" id="{7D97482F-EDCC-4532-AED8-C1F938A4A9EA}"/>
                  </a:ext>
                </a:extLst>
              </p:cNvPr>
              <p:cNvSpPr>
                <a:spLocks/>
              </p:cNvSpPr>
              <p:nvPr/>
            </p:nvSpPr>
            <p:spPr bwMode="auto">
              <a:xfrm>
                <a:off x="4070432" y="4494814"/>
                <a:ext cx="6311" cy="6311"/>
              </a:xfrm>
              <a:custGeom>
                <a:avLst/>
                <a:gdLst>
                  <a:gd name="T0" fmla="*/ 2 w 4"/>
                  <a:gd name="T1" fmla="*/ 2 h 4"/>
                  <a:gd name="T2" fmla="*/ 2 w 4"/>
                  <a:gd name="T3" fmla="*/ 2 h 4"/>
                  <a:gd name="T4" fmla="*/ 0 w 4"/>
                  <a:gd name="T5" fmla="*/ 0 h 4"/>
                  <a:gd name="T6" fmla="*/ 2 w 4"/>
                  <a:gd name="T7" fmla="*/ 2 h 4"/>
                  <a:gd name="T8" fmla="*/ 0 w 4"/>
                  <a:gd name="T9" fmla="*/ 0 h 4"/>
                  <a:gd name="T10" fmla="*/ 2 w 4"/>
                  <a:gd name="T11" fmla="*/ 2 h 4"/>
                  <a:gd name="T12" fmla="*/ 0 w 4"/>
                  <a:gd name="T13" fmla="*/ 0 h 4"/>
                  <a:gd name="T14" fmla="*/ 2 w 4"/>
                  <a:gd name="T15" fmla="*/ 2 h 4"/>
                  <a:gd name="T16" fmla="*/ 2 w 4"/>
                  <a:gd name="T17" fmla="*/ 2 h 4"/>
                  <a:gd name="T18" fmla="*/ 2 w 4"/>
                  <a:gd name="T19" fmla="*/ 2 h 4"/>
                  <a:gd name="T20" fmla="*/ 4 w 4"/>
                  <a:gd name="T21" fmla="*/ 4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0"/>
                    </a:lnTo>
                    <a:lnTo>
                      <a:pt x="2" y="2"/>
                    </a:lnTo>
                    <a:lnTo>
                      <a:pt x="0" y="0"/>
                    </a:lnTo>
                    <a:lnTo>
                      <a:pt x="2" y="2"/>
                    </a:lnTo>
                    <a:lnTo>
                      <a:pt x="0" y="0"/>
                    </a:lnTo>
                    <a:lnTo>
                      <a:pt x="2" y="2"/>
                    </a:lnTo>
                    <a:lnTo>
                      <a:pt x="2" y="2"/>
                    </a:lnTo>
                    <a:lnTo>
                      <a:pt x="2" y="2"/>
                    </a:lnTo>
                    <a:lnTo>
                      <a:pt x="4"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440">
                <a:extLst>
                  <a:ext uri="{FF2B5EF4-FFF2-40B4-BE49-F238E27FC236}">
                    <a16:creationId xmlns:a16="http://schemas.microsoft.com/office/drawing/2014/main" id="{3804F19B-4003-4E04-8207-00D646706FD6}"/>
                  </a:ext>
                </a:extLst>
              </p:cNvPr>
              <p:cNvSpPr>
                <a:spLocks/>
              </p:cNvSpPr>
              <p:nvPr/>
            </p:nvSpPr>
            <p:spPr bwMode="auto">
              <a:xfrm>
                <a:off x="4070432" y="4491658"/>
                <a:ext cx="6311" cy="3156"/>
              </a:xfrm>
              <a:custGeom>
                <a:avLst/>
                <a:gdLst>
                  <a:gd name="T0" fmla="*/ 2 w 4"/>
                  <a:gd name="T1" fmla="*/ 2 h 2"/>
                  <a:gd name="T2" fmla="*/ 2 w 4"/>
                  <a:gd name="T3" fmla="*/ 0 h 2"/>
                  <a:gd name="T4" fmla="*/ 0 w 4"/>
                  <a:gd name="T5" fmla="*/ 0 h 2"/>
                  <a:gd name="T6" fmla="*/ 2 w 4"/>
                  <a:gd name="T7" fmla="*/ 0 h 2"/>
                  <a:gd name="T8" fmla="*/ 0 w 4"/>
                  <a:gd name="T9" fmla="*/ 0 h 2"/>
                  <a:gd name="T10" fmla="*/ 2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2" y="0"/>
                    </a:lnTo>
                    <a:lnTo>
                      <a:pt x="0" y="0"/>
                    </a:lnTo>
                    <a:lnTo>
                      <a:pt x="2"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441">
                <a:extLst>
                  <a:ext uri="{FF2B5EF4-FFF2-40B4-BE49-F238E27FC236}">
                    <a16:creationId xmlns:a16="http://schemas.microsoft.com/office/drawing/2014/main" id="{AE4F49D3-A07C-4F72-A44B-5882CE043843}"/>
                  </a:ext>
                </a:extLst>
              </p:cNvPr>
              <p:cNvSpPr>
                <a:spLocks/>
              </p:cNvSpPr>
              <p:nvPr/>
            </p:nvSpPr>
            <p:spPr bwMode="auto">
              <a:xfrm>
                <a:off x="4083055" y="4475879"/>
                <a:ext cx="3156" cy="3156"/>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0"/>
                    </a:cubicBezTo>
                    <a:cubicBezTo>
                      <a:pt x="0" y="0"/>
                      <a:pt x="1" y="0"/>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442">
                <a:extLst>
                  <a:ext uri="{FF2B5EF4-FFF2-40B4-BE49-F238E27FC236}">
                    <a16:creationId xmlns:a16="http://schemas.microsoft.com/office/drawing/2014/main" id="{4CC01022-93C8-4972-9633-4F1AD89247EF}"/>
                  </a:ext>
                </a:extLst>
              </p:cNvPr>
              <p:cNvSpPr>
                <a:spLocks/>
              </p:cNvSpPr>
              <p:nvPr/>
            </p:nvSpPr>
            <p:spPr bwMode="auto">
              <a:xfrm>
                <a:off x="4035720" y="4479035"/>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8"/>
                      <a:pt x="5" y="8"/>
                      <a:pt x="5" y="8"/>
                    </a:cubicBezTo>
                    <a:cubicBezTo>
                      <a:pt x="5" y="8"/>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0"/>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3"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443">
                <a:extLst>
                  <a:ext uri="{FF2B5EF4-FFF2-40B4-BE49-F238E27FC236}">
                    <a16:creationId xmlns:a16="http://schemas.microsoft.com/office/drawing/2014/main" id="{8DC11877-F221-4EE6-B590-F802414B3C7E}"/>
                  </a:ext>
                </a:extLst>
              </p:cNvPr>
              <p:cNvSpPr>
                <a:spLocks/>
              </p:cNvSpPr>
              <p:nvPr/>
            </p:nvSpPr>
            <p:spPr bwMode="auto">
              <a:xfrm>
                <a:off x="4032564" y="4504281"/>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444">
                <a:extLst>
                  <a:ext uri="{FF2B5EF4-FFF2-40B4-BE49-F238E27FC236}">
                    <a16:creationId xmlns:a16="http://schemas.microsoft.com/office/drawing/2014/main" id="{799FE569-7BDB-43EC-ACDB-726B4CAB425B}"/>
                  </a:ext>
                </a:extLst>
              </p:cNvPr>
              <p:cNvSpPr>
                <a:spLocks/>
              </p:cNvSpPr>
              <p:nvPr/>
            </p:nvSpPr>
            <p:spPr bwMode="auto">
              <a:xfrm>
                <a:off x="4032564" y="4497969"/>
                <a:ext cx="6311" cy="3156"/>
              </a:xfrm>
              <a:custGeom>
                <a:avLst/>
                <a:gdLst>
                  <a:gd name="T0" fmla="*/ 2 w 2"/>
                  <a:gd name="T1" fmla="*/ 1 h 1"/>
                  <a:gd name="T2" fmla="*/ 1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445">
                <a:extLst>
                  <a:ext uri="{FF2B5EF4-FFF2-40B4-BE49-F238E27FC236}">
                    <a16:creationId xmlns:a16="http://schemas.microsoft.com/office/drawing/2014/main" id="{5DDBB4EF-B315-4284-BBD4-E0088FCE9C51}"/>
                  </a:ext>
                </a:extLst>
              </p:cNvPr>
              <p:cNvSpPr>
                <a:spLocks/>
              </p:cNvSpPr>
              <p:nvPr/>
            </p:nvSpPr>
            <p:spPr bwMode="auto">
              <a:xfrm>
                <a:off x="4029408" y="4501125"/>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446">
                <a:extLst>
                  <a:ext uri="{FF2B5EF4-FFF2-40B4-BE49-F238E27FC236}">
                    <a16:creationId xmlns:a16="http://schemas.microsoft.com/office/drawing/2014/main" id="{0B10E2E1-E43A-4D4F-A1BE-E5A4B4DA4517}"/>
                  </a:ext>
                </a:extLst>
              </p:cNvPr>
              <p:cNvSpPr>
                <a:spLocks/>
              </p:cNvSpPr>
              <p:nvPr/>
            </p:nvSpPr>
            <p:spPr bwMode="auto">
              <a:xfrm>
                <a:off x="4029408" y="4497969"/>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447">
                <a:extLst>
                  <a:ext uri="{FF2B5EF4-FFF2-40B4-BE49-F238E27FC236}">
                    <a16:creationId xmlns:a16="http://schemas.microsoft.com/office/drawing/2014/main" id="{8E78429D-3167-4E1A-A22F-5BA74E9257E9}"/>
                  </a:ext>
                </a:extLst>
              </p:cNvPr>
              <p:cNvSpPr>
                <a:spLocks/>
              </p:cNvSpPr>
              <p:nvPr/>
            </p:nvSpPr>
            <p:spPr bwMode="auto">
              <a:xfrm>
                <a:off x="4042031" y="4482191"/>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448">
                <a:extLst>
                  <a:ext uri="{FF2B5EF4-FFF2-40B4-BE49-F238E27FC236}">
                    <a16:creationId xmlns:a16="http://schemas.microsoft.com/office/drawing/2014/main" id="{2B252F7F-7CD8-4C64-963C-61F981F50F24}"/>
                  </a:ext>
                </a:extLst>
              </p:cNvPr>
              <p:cNvSpPr>
                <a:spLocks/>
              </p:cNvSpPr>
              <p:nvPr/>
            </p:nvSpPr>
            <p:spPr bwMode="auto">
              <a:xfrm>
                <a:off x="3961562" y="4316518"/>
                <a:ext cx="151473" cy="162519"/>
              </a:xfrm>
              <a:custGeom>
                <a:avLst/>
                <a:gdLst>
                  <a:gd name="T0" fmla="*/ 2 w 49"/>
                  <a:gd name="T1" fmla="*/ 31 h 52"/>
                  <a:gd name="T2" fmla="*/ 2 w 49"/>
                  <a:gd name="T3" fmla="*/ 52 h 52"/>
                  <a:gd name="T4" fmla="*/ 33 w 49"/>
                  <a:gd name="T5" fmla="*/ 26 h 52"/>
                  <a:gd name="T6" fmla="*/ 41 w 49"/>
                  <a:gd name="T7" fmla="*/ 29 h 52"/>
                  <a:gd name="T8" fmla="*/ 49 w 49"/>
                  <a:gd name="T9" fmla="*/ 22 h 52"/>
                  <a:gd name="T10" fmla="*/ 42 w 49"/>
                  <a:gd name="T11" fmla="*/ 13 h 52"/>
                  <a:gd name="T12" fmla="*/ 38 w 49"/>
                  <a:gd name="T13" fmla="*/ 12 h 52"/>
                  <a:gd name="T14" fmla="*/ 37 w 49"/>
                  <a:gd name="T15" fmla="*/ 7 h 52"/>
                  <a:gd name="T16" fmla="*/ 31 w 49"/>
                  <a:gd name="T17" fmla="*/ 0 h 52"/>
                  <a:gd name="T18" fmla="*/ 22 w 49"/>
                  <a:gd name="T19" fmla="*/ 7 h 52"/>
                  <a:gd name="T20" fmla="*/ 23 w 49"/>
                  <a:gd name="T21" fmla="*/ 13 h 52"/>
                  <a:gd name="T22" fmla="*/ 2 w 49"/>
                  <a:gd name="T23"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2">
                    <a:moveTo>
                      <a:pt x="2" y="31"/>
                    </a:moveTo>
                    <a:cubicBezTo>
                      <a:pt x="0" y="38"/>
                      <a:pt x="1" y="47"/>
                      <a:pt x="2" y="52"/>
                    </a:cubicBezTo>
                    <a:cubicBezTo>
                      <a:pt x="33" y="26"/>
                      <a:pt x="33" y="26"/>
                      <a:pt x="33" y="26"/>
                    </a:cubicBezTo>
                    <a:cubicBezTo>
                      <a:pt x="41" y="29"/>
                      <a:pt x="41" y="29"/>
                      <a:pt x="41" y="29"/>
                    </a:cubicBezTo>
                    <a:cubicBezTo>
                      <a:pt x="49" y="22"/>
                      <a:pt x="49" y="22"/>
                      <a:pt x="49" y="22"/>
                    </a:cubicBezTo>
                    <a:cubicBezTo>
                      <a:pt x="42" y="13"/>
                      <a:pt x="42" y="13"/>
                      <a:pt x="42" y="13"/>
                    </a:cubicBezTo>
                    <a:cubicBezTo>
                      <a:pt x="38" y="12"/>
                      <a:pt x="38" y="12"/>
                      <a:pt x="38" y="12"/>
                    </a:cubicBezTo>
                    <a:cubicBezTo>
                      <a:pt x="37" y="7"/>
                      <a:pt x="37" y="7"/>
                      <a:pt x="37" y="7"/>
                    </a:cubicBezTo>
                    <a:cubicBezTo>
                      <a:pt x="31" y="0"/>
                      <a:pt x="31" y="0"/>
                      <a:pt x="31" y="0"/>
                    </a:cubicBezTo>
                    <a:cubicBezTo>
                      <a:pt x="22" y="7"/>
                      <a:pt x="22" y="7"/>
                      <a:pt x="22" y="7"/>
                    </a:cubicBezTo>
                    <a:cubicBezTo>
                      <a:pt x="23" y="13"/>
                      <a:pt x="23" y="13"/>
                      <a:pt x="23" y="13"/>
                    </a:cubicBezTo>
                    <a:lnTo>
                      <a:pt x="2" y="3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449">
                <a:extLst>
                  <a:ext uri="{FF2B5EF4-FFF2-40B4-BE49-F238E27FC236}">
                    <a16:creationId xmlns:a16="http://schemas.microsoft.com/office/drawing/2014/main" id="{ADC9263E-19E2-4FD7-87A0-932D17D2E9EA}"/>
                  </a:ext>
                </a:extLst>
              </p:cNvPr>
              <p:cNvSpPr>
                <a:spLocks/>
              </p:cNvSpPr>
              <p:nvPr/>
            </p:nvSpPr>
            <p:spPr bwMode="auto">
              <a:xfrm>
                <a:off x="3961562" y="4316518"/>
                <a:ext cx="151473" cy="159363"/>
              </a:xfrm>
              <a:custGeom>
                <a:avLst/>
                <a:gdLst>
                  <a:gd name="T0" fmla="*/ 1 w 49"/>
                  <a:gd name="T1" fmla="*/ 33 h 51"/>
                  <a:gd name="T2" fmla="*/ 1 w 49"/>
                  <a:gd name="T3" fmla="*/ 51 h 51"/>
                  <a:gd name="T4" fmla="*/ 33 w 49"/>
                  <a:gd name="T5" fmla="*/ 24 h 51"/>
                  <a:gd name="T6" fmla="*/ 42 w 49"/>
                  <a:gd name="T7" fmla="*/ 27 h 51"/>
                  <a:gd name="T8" fmla="*/ 49 w 49"/>
                  <a:gd name="T9" fmla="*/ 22 h 51"/>
                  <a:gd name="T10" fmla="*/ 44 w 49"/>
                  <a:gd name="T11" fmla="*/ 16 h 51"/>
                  <a:gd name="T12" fmla="*/ 37 w 49"/>
                  <a:gd name="T13" fmla="*/ 13 h 51"/>
                  <a:gd name="T14" fmla="*/ 35 w 49"/>
                  <a:gd name="T15" fmla="*/ 4 h 51"/>
                  <a:gd name="T16" fmla="*/ 31 w 49"/>
                  <a:gd name="T17" fmla="*/ 0 h 51"/>
                  <a:gd name="T18" fmla="*/ 24 w 49"/>
                  <a:gd name="T19" fmla="*/ 6 h 51"/>
                  <a:gd name="T20" fmla="*/ 25 w 49"/>
                  <a:gd name="T21" fmla="*/ 14 h 51"/>
                  <a:gd name="T22" fmla="*/ 1 w 49"/>
                  <a:gd name="T23"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1">
                    <a:moveTo>
                      <a:pt x="1" y="33"/>
                    </a:moveTo>
                    <a:cubicBezTo>
                      <a:pt x="0" y="39"/>
                      <a:pt x="1" y="46"/>
                      <a:pt x="1" y="51"/>
                    </a:cubicBezTo>
                    <a:cubicBezTo>
                      <a:pt x="33" y="24"/>
                      <a:pt x="33" y="24"/>
                      <a:pt x="33" y="24"/>
                    </a:cubicBezTo>
                    <a:cubicBezTo>
                      <a:pt x="42" y="27"/>
                      <a:pt x="42" y="27"/>
                      <a:pt x="42" y="27"/>
                    </a:cubicBezTo>
                    <a:cubicBezTo>
                      <a:pt x="49" y="22"/>
                      <a:pt x="49" y="22"/>
                      <a:pt x="49" y="22"/>
                    </a:cubicBezTo>
                    <a:cubicBezTo>
                      <a:pt x="44" y="16"/>
                      <a:pt x="44" y="16"/>
                      <a:pt x="44" y="16"/>
                    </a:cubicBezTo>
                    <a:cubicBezTo>
                      <a:pt x="37" y="13"/>
                      <a:pt x="37" y="13"/>
                      <a:pt x="37" y="13"/>
                    </a:cubicBezTo>
                    <a:cubicBezTo>
                      <a:pt x="35" y="4"/>
                      <a:pt x="35" y="4"/>
                      <a:pt x="35" y="4"/>
                    </a:cubicBezTo>
                    <a:cubicBezTo>
                      <a:pt x="31" y="0"/>
                      <a:pt x="31" y="0"/>
                      <a:pt x="31" y="0"/>
                    </a:cubicBezTo>
                    <a:cubicBezTo>
                      <a:pt x="24" y="6"/>
                      <a:pt x="24" y="6"/>
                      <a:pt x="24" y="6"/>
                    </a:cubicBezTo>
                    <a:cubicBezTo>
                      <a:pt x="25" y="14"/>
                      <a:pt x="25" y="14"/>
                      <a:pt x="25" y="14"/>
                    </a:cubicBez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450">
                <a:extLst>
                  <a:ext uri="{FF2B5EF4-FFF2-40B4-BE49-F238E27FC236}">
                    <a16:creationId xmlns:a16="http://schemas.microsoft.com/office/drawing/2014/main" id="{BC47EFB6-275E-477B-9BC0-77B41CC8505A}"/>
                  </a:ext>
                </a:extLst>
              </p:cNvPr>
              <p:cNvSpPr>
                <a:spLocks/>
              </p:cNvSpPr>
              <p:nvPr/>
            </p:nvSpPr>
            <p:spPr bwMode="auto">
              <a:xfrm>
                <a:off x="4035720" y="4367009"/>
                <a:ext cx="25246" cy="25246"/>
              </a:xfrm>
              <a:custGeom>
                <a:avLst/>
                <a:gdLst>
                  <a:gd name="T0" fmla="*/ 16 w 16"/>
                  <a:gd name="T1" fmla="*/ 12 h 16"/>
                  <a:gd name="T2" fmla="*/ 14 w 16"/>
                  <a:gd name="T3" fmla="*/ 12 h 16"/>
                  <a:gd name="T4" fmla="*/ 14 w 16"/>
                  <a:gd name="T5" fmla="*/ 4 h 16"/>
                  <a:gd name="T6" fmla="*/ 16 w 16"/>
                  <a:gd name="T7" fmla="*/ 4 h 16"/>
                  <a:gd name="T8" fmla="*/ 14 w 16"/>
                  <a:gd name="T9" fmla="*/ 4 h 16"/>
                  <a:gd name="T10" fmla="*/ 14 w 16"/>
                  <a:gd name="T11" fmla="*/ 4 h 16"/>
                  <a:gd name="T12" fmla="*/ 14 w 16"/>
                  <a:gd name="T13" fmla="*/ 2 h 16"/>
                  <a:gd name="T14" fmla="*/ 12 w 16"/>
                  <a:gd name="T15" fmla="*/ 2 h 16"/>
                  <a:gd name="T16" fmla="*/ 12 w 16"/>
                  <a:gd name="T17" fmla="*/ 0 h 16"/>
                  <a:gd name="T18" fmla="*/ 12 w 16"/>
                  <a:gd name="T19" fmla="*/ 2 h 16"/>
                  <a:gd name="T20" fmla="*/ 6 w 16"/>
                  <a:gd name="T21" fmla="*/ 2 h 16"/>
                  <a:gd name="T22" fmla="*/ 6 w 16"/>
                  <a:gd name="T23" fmla="*/ 0 h 16"/>
                  <a:gd name="T24" fmla="*/ 6 w 16"/>
                  <a:gd name="T25" fmla="*/ 2 h 16"/>
                  <a:gd name="T26" fmla="*/ 4 w 16"/>
                  <a:gd name="T27" fmla="*/ 2 h 16"/>
                  <a:gd name="T28" fmla="*/ 4 w 16"/>
                  <a:gd name="T29" fmla="*/ 2 h 16"/>
                  <a:gd name="T30" fmla="*/ 4 w 16"/>
                  <a:gd name="T31" fmla="*/ 4 h 16"/>
                  <a:gd name="T32" fmla="*/ 2 w 16"/>
                  <a:gd name="T33" fmla="*/ 4 h 16"/>
                  <a:gd name="T34" fmla="*/ 4 w 16"/>
                  <a:gd name="T35" fmla="*/ 4 h 16"/>
                  <a:gd name="T36" fmla="*/ 2 w 16"/>
                  <a:gd name="T37" fmla="*/ 10 h 16"/>
                  <a:gd name="T38" fmla="*/ 0 w 16"/>
                  <a:gd name="T39" fmla="*/ 10 h 16"/>
                  <a:gd name="T40" fmla="*/ 2 w 16"/>
                  <a:gd name="T41" fmla="*/ 10 h 16"/>
                  <a:gd name="T42" fmla="*/ 2 w 16"/>
                  <a:gd name="T43" fmla="*/ 12 h 16"/>
                  <a:gd name="T44" fmla="*/ 2 w 16"/>
                  <a:gd name="T45" fmla="*/ 12 h 16"/>
                  <a:gd name="T46" fmla="*/ 4 w 16"/>
                  <a:gd name="T47" fmla="*/ 12 h 16"/>
                  <a:gd name="T48" fmla="*/ 4 w 16"/>
                  <a:gd name="T49" fmla="*/ 14 h 16"/>
                  <a:gd name="T50" fmla="*/ 4 w 16"/>
                  <a:gd name="T51" fmla="*/ 14 h 16"/>
                  <a:gd name="T52" fmla="*/ 12 w 16"/>
                  <a:gd name="T53" fmla="*/ 14 h 16"/>
                  <a:gd name="T54" fmla="*/ 12 w 16"/>
                  <a:gd name="T55" fmla="*/ 14 h 16"/>
                  <a:gd name="T56" fmla="*/ 12 w 16"/>
                  <a:gd name="T57" fmla="*/ 12 h 16"/>
                  <a:gd name="T58" fmla="*/ 12 w 16"/>
                  <a:gd name="T59" fmla="*/ 14 h 16"/>
                  <a:gd name="T60" fmla="*/ 14 w 16"/>
                  <a:gd name="T61" fmla="*/ 12 h 16"/>
                  <a:gd name="T62" fmla="*/ 14 w 16"/>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12"/>
                    </a:moveTo>
                    <a:lnTo>
                      <a:pt x="16" y="12"/>
                    </a:lnTo>
                    <a:lnTo>
                      <a:pt x="14" y="12"/>
                    </a:lnTo>
                    <a:lnTo>
                      <a:pt x="14" y="12"/>
                    </a:lnTo>
                    <a:lnTo>
                      <a:pt x="10" y="8"/>
                    </a:lnTo>
                    <a:lnTo>
                      <a:pt x="14" y="4"/>
                    </a:lnTo>
                    <a:lnTo>
                      <a:pt x="16" y="6"/>
                    </a:lnTo>
                    <a:lnTo>
                      <a:pt x="16" y="4"/>
                    </a:lnTo>
                    <a:lnTo>
                      <a:pt x="14" y="4"/>
                    </a:lnTo>
                    <a:lnTo>
                      <a:pt x="14" y="4"/>
                    </a:lnTo>
                    <a:lnTo>
                      <a:pt x="14" y="4"/>
                    </a:lnTo>
                    <a:lnTo>
                      <a:pt x="14" y="4"/>
                    </a:lnTo>
                    <a:lnTo>
                      <a:pt x="14" y="4"/>
                    </a:lnTo>
                    <a:lnTo>
                      <a:pt x="14" y="2"/>
                    </a:lnTo>
                    <a:lnTo>
                      <a:pt x="14" y="4"/>
                    </a:lnTo>
                    <a:lnTo>
                      <a:pt x="12" y="2"/>
                    </a:lnTo>
                    <a:lnTo>
                      <a:pt x="14" y="2"/>
                    </a:lnTo>
                    <a:lnTo>
                      <a:pt x="12" y="0"/>
                    </a:lnTo>
                    <a:lnTo>
                      <a:pt x="12" y="2"/>
                    </a:lnTo>
                    <a:lnTo>
                      <a:pt x="12" y="2"/>
                    </a:lnTo>
                    <a:lnTo>
                      <a:pt x="8" y="6"/>
                    </a:lnTo>
                    <a:lnTo>
                      <a:pt x="6" y="2"/>
                    </a:lnTo>
                    <a:lnTo>
                      <a:pt x="6" y="2"/>
                    </a:lnTo>
                    <a:lnTo>
                      <a:pt x="6" y="0"/>
                    </a:lnTo>
                    <a:lnTo>
                      <a:pt x="6" y="2"/>
                    </a:lnTo>
                    <a:lnTo>
                      <a:pt x="6" y="2"/>
                    </a:lnTo>
                    <a:lnTo>
                      <a:pt x="4" y="4"/>
                    </a:lnTo>
                    <a:lnTo>
                      <a:pt x="4" y="2"/>
                    </a:lnTo>
                    <a:lnTo>
                      <a:pt x="4" y="2"/>
                    </a:lnTo>
                    <a:lnTo>
                      <a:pt x="4" y="2"/>
                    </a:lnTo>
                    <a:lnTo>
                      <a:pt x="4" y="2"/>
                    </a:lnTo>
                    <a:lnTo>
                      <a:pt x="4" y="4"/>
                    </a:lnTo>
                    <a:lnTo>
                      <a:pt x="4" y="4"/>
                    </a:lnTo>
                    <a:lnTo>
                      <a:pt x="2" y="4"/>
                    </a:lnTo>
                    <a:lnTo>
                      <a:pt x="2" y="4"/>
                    </a:lnTo>
                    <a:lnTo>
                      <a:pt x="4" y="4"/>
                    </a:lnTo>
                    <a:lnTo>
                      <a:pt x="6" y="8"/>
                    </a:lnTo>
                    <a:lnTo>
                      <a:pt x="2" y="10"/>
                    </a:lnTo>
                    <a:lnTo>
                      <a:pt x="2" y="10"/>
                    </a:lnTo>
                    <a:lnTo>
                      <a:pt x="0" y="10"/>
                    </a:lnTo>
                    <a:lnTo>
                      <a:pt x="2" y="12"/>
                    </a:lnTo>
                    <a:lnTo>
                      <a:pt x="2" y="10"/>
                    </a:lnTo>
                    <a:lnTo>
                      <a:pt x="4" y="12"/>
                    </a:lnTo>
                    <a:lnTo>
                      <a:pt x="2" y="12"/>
                    </a:lnTo>
                    <a:lnTo>
                      <a:pt x="2" y="12"/>
                    </a:lnTo>
                    <a:lnTo>
                      <a:pt x="2" y="12"/>
                    </a:lnTo>
                    <a:lnTo>
                      <a:pt x="4" y="12"/>
                    </a:lnTo>
                    <a:lnTo>
                      <a:pt x="4" y="12"/>
                    </a:lnTo>
                    <a:lnTo>
                      <a:pt x="4" y="14"/>
                    </a:lnTo>
                    <a:lnTo>
                      <a:pt x="4" y="14"/>
                    </a:lnTo>
                    <a:lnTo>
                      <a:pt x="4" y="14"/>
                    </a:lnTo>
                    <a:lnTo>
                      <a:pt x="4" y="14"/>
                    </a:lnTo>
                    <a:lnTo>
                      <a:pt x="8" y="10"/>
                    </a:lnTo>
                    <a:lnTo>
                      <a:pt x="12" y="14"/>
                    </a:lnTo>
                    <a:lnTo>
                      <a:pt x="10" y="16"/>
                    </a:lnTo>
                    <a:lnTo>
                      <a:pt x="12" y="14"/>
                    </a:lnTo>
                    <a:lnTo>
                      <a:pt x="12" y="14"/>
                    </a:lnTo>
                    <a:lnTo>
                      <a:pt x="12" y="12"/>
                    </a:lnTo>
                    <a:lnTo>
                      <a:pt x="12" y="14"/>
                    </a:lnTo>
                    <a:lnTo>
                      <a:pt x="12" y="14"/>
                    </a:lnTo>
                    <a:lnTo>
                      <a:pt x="12" y="12"/>
                    </a:lnTo>
                    <a:lnTo>
                      <a:pt x="14" y="12"/>
                    </a:lnTo>
                    <a:lnTo>
                      <a:pt x="12" y="12"/>
                    </a:lnTo>
                    <a:lnTo>
                      <a:pt x="14" y="12"/>
                    </a:lnTo>
                    <a:lnTo>
                      <a:pt x="1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451">
                <a:extLst>
                  <a:ext uri="{FF2B5EF4-FFF2-40B4-BE49-F238E27FC236}">
                    <a16:creationId xmlns:a16="http://schemas.microsoft.com/office/drawing/2014/main" id="{146E00CF-BEDE-4C6E-891F-A2C18469A6EA}"/>
                  </a:ext>
                </a:extLst>
              </p:cNvPr>
              <p:cNvSpPr>
                <a:spLocks/>
              </p:cNvSpPr>
              <p:nvPr/>
            </p:nvSpPr>
            <p:spPr bwMode="auto">
              <a:xfrm>
                <a:off x="3996274" y="4401721"/>
                <a:ext cx="23668" cy="23668"/>
              </a:xfrm>
              <a:custGeom>
                <a:avLst/>
                <a:gdLst>
                  <a:gd name="T0" fmla="*/ 13 w 15"/>
                  <a:gd name="T1" fmla="*/ 12 h 15"/>
                  <a:gd name="T2" fmla="*/ 11 w 15"/>
                  <a:gd name="T3" fmla="*/ 12 h 15"/>
                  <a:gd name="T4" fmla="*/ 13 w 15"/>
                  <a:gd name="T5" fmla="*/ 6 h 15"/>
                  <a:gd name="T6" fmla="*/ 13 w 15"/>
                  <a:gd name="T7" fmla="*/ 4 h 15"/>
                  <a:gd name="T8" fmla="*/ 11 w 15"/>
                  <a:gd name="T9" fmla="*/ 4 h 15"/>
                  <a:gd name="T10" fmla="*/ 13 w 15"/>
                  <a:gd name="T11" fmla="*/ 4 h 15"/>
                  <a:gd name="T12" fmla="*/ 11 w 15"/>
                  <a:gd name="T13" fmla="*/ 2 h 15"/>
                  <a:gd name="T14" fmla="*/ 11 w 15"/>
                  <a:gd name="T15" fmla="*/ 2 h 15"/>
                  <a:gd name="T16" fmla="*/ 11 w 15"/>
                  <a:gd name="T17" fmla="*/ 2 h 15"/>
                  <a:gd name="T18" fmla="*/ 11 w 15"/>
                  <a:gd name="T19" fmla="*/ 2 h 15"/>
                  <a:gd name="T20" fmla="*/ 3 w 15"/>
                  <a:gd name="T21" fmla="*/ 2 h 15"/>
                  <a:gd name="T22" fmla="*/ 5 w 15"/>
                  <a:gd name="T23" fmla="*/ 0 h 15"/>
                  <a:gd name="T24" fmla="*/ 3 w 15"/>
                  <a:gd name="T25" fmla="*/ 2 h 15"/>
                  <a:gd name="T26" fmla="*/ 3 w 15"/>
                  <a:gd name="T27" fmla="*/ 2 h 15"/>
                  <a:gd name="T28" fmla="*/ 3 w 15"/>
                  <a:gd name="T29" fmla="*/ 2 h 15"/>
                  <a:gd name="T30" fmla="*/ 3 w 15"/>
                  <a:gd name="T31" fmla="*/ 4 h 15"/>
                  <a:gd name="T32" fmla="*/ 1 w 15"/>
                  <a:gd name="T33" fmla="*/ 4 h 15"/>
                  <a:gd name="T34" fmla="*/ 1 w 15"/>
                  <a:gd name="T35" fmla="*/ 4 h 15"/>
                  <a:gd name="T36" fmla="*/ 1 w 15"/>
                  <a:gd name="T37" fmla="*/ 10 h 15"/>
                  <a:gd name="T38" fmla="*/ 0 w 15"/>
                  <a:gd name="T39" fmla="*/ 10 h 15"/>
                  <a:gd name="T40" fmla="*/ 1 w 15"/>
                  <a:gd name="T41" fmla="*/ 12 h 15"/>
                  <a:gd name="T42" fmla="*/ 1 w 15"/>
                  <a:gd name="T43" fmla="*/ 12 h 15"/>
                  <a:gd name="T44" fmla="*/ 1 w 15"/>
                  <a:gd name="T45" fmla="*/ 12 h 15"/>
                  <a:gd name="T46" fmla="*/ 1 w 15"/>
                  <a:gd name="T47" fmla="*/ 12 h 15"/>
                  <a:gd name="T48" fmla="*/ 1 w 15"/>
                  <a:gd name="T49" fmla="*/ 13 h 15"/>
                  <a:gd name="T50" fmla="*/ 3 w 15"/>
                  <a:gd name="T51" fmla="*/ 13 h 15"/>
                  <a:gd name="T52" fmla="*/ 9 w 15"/>
                  <a:gd name="T53" fmla="*/ 13 h 15"/>
                  <a:gd name="T54" fmla="*/ 9 w 15"/>
                  <a:gd name="T55" fmla="*/ 13 h 15"/>
                  <a:gd name="T56" fmla="*/ 11 w 15"/>
                  <a:gd name="T57" fmla="*/ 12 h 15"/>
                  <a:gd name="T58" fmla="*/ 11 w 15"/>
                  <a:gd name="T59" fmla="*/ 13 h 15"/>
                  <a:gd name="T60" fmla="*/ 11 w 15"/>
                  <a:gd name="T61" fmla="*/ 12 h 15"/>
                  <a:gd name="T62" fmla="*/ 11 w 15"/>
                  <a:gd name="T6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5">
                    <a:moveTo>
                      <a:pt x="13" y="12"/>
                    </a:moveTo>
                    <a:lnTo>
                      <a:pt x="13" y="12"/>
                    </a:lnTo>
                    <a:lnTo>
                      <a:pt x="11" y="12"/>
                    </a:lnTo>
                    <a:lnTo>
                      <a:pt x="11" y="12"/>
                    </a:lnTo>
                    <a:lnTo>
                      <a:pt x="9" y="8"/>
                    </a:lnTo>
                    <a:lnTo>
                      <a:pt x="13" y="6"/>
                    </a:lnTo>
                    <a:lnTo>
                      <a:pt x="15" y="6"/>
                    </a:lnTo>
                    <a:lnTo>
                      <a:pt x="13" y="4"/>
                    </a:lnTo>
                    <a:lnTo>
                      <a:pt x="13" y="6"/>
                    </a:lnTo>
                    <a:lnTo>
                      <a:pt x="11" y="4"/>
                    </a:lnTo>
                    <a:lnTo>
                      <a:pt x="13" y="4"/>
                    </a:lnTo>
                    <a:lnTo>
                      <a:pt x="13" y="4"/>
                    </a:lnTo>
                    <a:lnTo>
                      <a:pt x="13" y="4"/>
                    </a:lnTo>
                    <a:lnTo>
                      <a:pt x="11" y="2"/>
                    </a:lnTo>
                    <a:lnTo>
                      <a:pt x="11" y="4"/>
                    </a:lnTo>
                    <a:lnTo>
                      <a:pt x="11" y="2"/>
                    </a:lnTo>
                    <a:lnTo>
                      <a:pt x="11" y="2"/>
                    </a:lnTo>
                    <a:lnTo>
                      <a:pt x="11" y="2"/>
                    </a:lnTo>
                    <a:lnTo>
                      <a:pt x="11" y="2"/>
                    </a:lnTo>
                    <a:lnTo>
                      <a:pt x="11" y="2"/>
                    </a:lnTo>
                    <a:lnTo>
                      <a:pt x="7" y="6"/>
                    </a:lnTo>
                    <a:lnTo>
                      <a:pt x="3" y="2"/>
                    </a:lnTo>
                    <a:lnTo>
                      <a:pt x="3" y="2"/>
                    </a:lnTo>
                    <a:lnTo>
                      <a:pt x="5" y="0"/>
                    </a:lnTo>
                    <a:lnTo>
                      <a:pt x="3" y="2"/>
                    </a:lnTo>
                    <a:lnTo>
                      <a:pt x="3" y="2"/>
                    </a:lnTo>
                    <a:lnTo>
                      <a:pt x="3" y="4"/>
                    </a:lnTo>
                    <a:lnTo>
                      <a:pt x="3" y="2"/>
                    </a:lnTo>
                    <a:lnTo>
                      <a:pt x="3" y="2"/>
                    </a:lnTo>
                    <a:lnTo>
                      <a:pt x="3" y="2"/>
                    </a:lnTo>
                    <a:lnTo>
                      <a:pt x="1" y="4"/>
                    </a:lnTo>
                    <a:lnTo>
                      <a:pt x="3" y="4"/>
                    </a:lnTo>
                    <a:lnTo>
                      <a:pt x="1" y="4"/>
                    </a:lnTo>
                    <a:lnTo>
                      <a:pt x="1" y="4"/>
                    </a:lnTo>
                    <a:lnTo>
                      <a:pt x="0" y="4"/>
                    </a:lnTo>
                    <a:lnTo>
                      <a:pt x="1" y="4"/>
                    </a:lnTo>
                    <a:lnTo>
                      <a:pt x="5" y="8"/>
                    </a:lnTo>
                    <a:lnTo>
                      <a:pt x="1" y="10"/>
                    </a:lnTo>
                    <a:lnTo>
                      <a:pt x="1" y="10"/>
                    </a:lnTo>
                    <a:lnTo>
                      <a:pt x="0" y="10"/>
                    </a:lnTo>
                    <a:lnTo>
                      <a:pt x="0" y="12"/>
                    </a:lnTo>
                    <a:lnTo>
                      <a:pt x="1" y="12"/>
                    </a:lnTo>
                    <a:lnTo>
                      <a:pt x="1" y="12"/>
                    </a:lnTo>
                    <a:lnTo>
                      <a:pt x="1" y="12"/>
                    </a:lnTo>
                    <a:lnTo>
                      <a:pt x="1" y="12"/>
                    </a:lnTo>
                    <a:lnTo>
                      <a:pt x="1" y="12"/>
                    </a:lnTo>
                    <a:lnTo>
                      <a:pt x="1" y="13"/>
                    </a:lnTo>
                    <a:lnTo>
                      <a:pt x="1" y="12"/>
                    </a:lnTo>
                    <a:lnTo>
                      <a:pt x="3" y="13"/>
                    </a:lnTo>
                    <a:lnTo>
                      <a:pt x="1" y="13"/>
                    </a:lnTo>
                    <a:lnTo>
                      <a:pt x="3" y="15"/>
                    </a:lnTo>
                    <a:lnTo>
                      <a:pt x="3" y="13"/>
                    </a:lnTo>
                    <a:lnTo>
                      <a:pt x="7" y="10"/>
                    </a:lnTo>
                    <a:lnTo>
                      <a:pt x="9" y="13"/>
                    </a:lnTo>
                    <a:lnTo>
                      <a:pt x="9" y="15"/>
                    </a:lnTo>
                    <a:lnTo>
                      <a:pt x="9" y="13"/>
                    </a:lnTo>
                    <a:lnTo>
                      <a:pt x="9" y="13"/>
                    </a:lnTo>
                    <a:lnTo>
                      <a:pt x="11" y="12"/>
                    </a:lnTo>
                    <a:lnTo>
                      <a:pt x="11" y="13"/>
                    </a:lnTo>
                    <a:lnTo>
                      <a:pt x="11" y="13"/>
                    </a:lnTo>
                    <a:lnTo>
                      <a:pt x="11" y="13"/>
                    </a:lnTo>
                    <a:lnTo>
                      <a:pt x="11" y="12"/>
                    </a:lnTo>
                    <a:lnTo>
                      <a:pt x="11" y="12"/>
                    </a:lnTo>
                    <a:lnTo>
                      <a:pt x="11" y="12"/>
                    </a:lnTo>
                    <a:lnTo>
                      <a:pt x="13"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452">
                <a:extLst>
                  <a:ext uri="{FF2B5EF4-FFF2-40B4-BE49-F238E27FC236}">
                    <a16:creationId xmlns:a16="http://schemas.microsoft.com/office/drawing/2014/main" id="{75628868-9C4D-4BAB-B154-87A1FF7C24F8}"/>
                  </a:ext>
                </a:extLst>
              </p:cNvPr>
              <p:cNvSpPr>
                <a:spLocks/>
              </p:cNvSpPr>
              <p:nvPr/>
            </p:nvSpPr>
            <p:spPr bwMode="auto">
              <a:xfrm>
                <a:off x="4079899" y="4373320"/>
                <a:ext cx="22090" cy="22090"/>
              </a:xfrm>
              <a:custGeom>
                <a:avLst/>
                <a:gdLst>
                  <a:gd name="T0" fmla="*/ 14 w 14"/>
                  <a:gd name="T1" fmla="*/ 10 h 14"/>
                  <a:gd name="T2" fmla="*/ 12 w 14"/>
                  <a:gd name="T3" fmla="*/ 10 h 14"/>
                  <a:gd name="T4" fmla="*/ 12 w 14"/>
                  <a:gd name="T5" fmla="*/ 4 h 14"/>
                  <a:gd name="T6" fmla="*/ 14 w 14"/>
                  <a:gd name="T7" fmla="*/ 4 h 14"/>
                  <a:gd name="T8" fmla="*/ 12 w 14"/>
                  <a:gd name="T9" fmla="*/ 2 h 14"/>
                  <a:gd name="T10" fmla="*/ 12 w 14"/>
                  <a:gd name="T11" fmla="*/ 2 h 14"/>
                  <a:gd name="T12" fmla="*/ 12 w 14"/>
                  <a:gd name="T13" fmla="*/ 2 h 14"/>
                  <a:gd name="T14" fmla="*/ 12 w 14"/>
                  <a:gd name="T15" fmla="*/ 2 h 14"/>
                  <a:gd name="T16" fmla="*/ 12 w 14"/>
                  <a:gd name="T17" fmla="*/ 0 h 14"/>
                  <a:gd name="T18" fmla="*/ 10 w 14"/>
                  <a:gd name="T19" fmla="*/ 2 h 14"/>
                  <a:gd name="T20" fmla="*/ 4 w 14"/>
                  <a:gd name="T21" fmla="*/ 2 h 14"/>
                  <a:gd name="T22" fmla="*/ 4 w 14"/>
                  <a:gd name="T23" fmla="*/ 0 h 14"/>
                  <a:gd name="T24" fmla="*/ 4 w 14"/>
                  <a:gd name="T25" fmla="*/ 2 h 14"/>
                  <a:gd name="T26" fmla="*/ 4 w 14"/>
                  <a:gd name="T27" fmla="*/ 2 h 14"/>
                  <a:gd name="T28" fmla="*/ 2 w 14"/>
                  <a:gd name="T29" fmla="*/ 2 h 14"/>
                  <a:gd name="T30" fmla="*/ 4 w 14"/>
                  <a:gd name="T31" fmla="*/ 2 h 14"/>
                  <a:gd name="T32" fmla="*/ 2 w 14"/>
                  <a:gd name="T33" fmla="*/ 2 h 14"/>
                  <a:gd name="T34" fmla="*/ 2 w 14"/>
                  <a:gd name="T35" fmla="*/ 4 h 14"/>
                  <a:gd name="T36" fmla="*/ 2 w 14"/>
                  <a:gd name="T37" fmla="*/ 10 h 14"/>
                  <a:gd name="T38" fmla="*/ 0 w 14"/>
                  <a:gd name="T39" fmla="*/ 10 h 14"/>
                  <a:gd name="T40" fmla="*/ 2 w 14"/>
                  <a:gd name="T41" fmla="*/ 10 h 14"/>
                  <a:gd name="T42" fmla="*/ 0 w 14"/>
                  <a:gd name="T43" fmla="*/ 10 h 14"/>
                  <a:gd name="T44" fmla="*/ 2 w 14"/>
                  <a:gd name="T45" fmla="*/ 12 h 14"/>
                  <a:gd name="T46" fmla="*/ 2 w 14"/>
                  <a:gd name="T47" fmla="*/ 10 h 14"/>
                  <a:gd name="T48" fmla="*/ 2 w 14"/>
                  <a:gd name="T49" fmla="*/ 12 h 14"/>
                  <a:gd name="T50" fmla="*/ 4 w 14"/>
                  <a:gd name="T51" fmla="*/ 12 h 14"/>
                  <a:gd name="T52" fmla="*/ 10 w 14"/>
                  <a:gd name="T53" fmla="*/ 12 h 14"/>
                  <a:gd name="T54" fmla="*/ 10 w 14"/>
                  <a:gd name="T55" fmla="*/ 14 h 14"/>
                  <a:gd name="T56" fmla="*/ 10 w 14"/>
                  <a:gd name="T57" fmla="*/ 12 h 14"/>
                  <a:gd name="T58" fmla="*/ 12 w 14"/>
                  <a:gd name="T59" fmla="*/ 12 h 14"/>
                  <a:gd name="T60" fmla="*/ 12 w 14"/>
                  <a:gd name="T61" fmla="*/ 12 h 14"/>
                  <a:gd name="T62" fmla="*/ 12 w 14"/>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12"/>
                    </a:moveTo>
                    <a:lnTo>
                      <a:pt x="14" y="10"/>
                    </a:lnTo>
                    <a:lnTo>
                      <a:pt x="12" y="10"/>
                    </a:lnTo>
                    <a:lnTo>
                      <a:pt x="12" y="10"/>
                    </a:lnTo>
                    <a:lnTo>
                      <a:pt x="10" y="8"/>
                    </a:lnTo>
                    <a:lnTo>
                      <a:pt x="12" y="4"/>
                    </a:lnTo>
                    <a:lnTo>
                      <a:pt x="14" y="4"/>
                    </a:lnTo>
                    <a:lnTo>
                      <a:pt x="14" y="4"/>
                    </a:lnTo>
                    <a:lnTo>
                      <a:pt x="12" y="4"/>
                    </a:lnTo>
                    <a:lnTo>
                      <a:pt x="12" y="2"/>
                    </a:lnTo>
                    <a:lnTo>
                      <a:pt x="14" y="2"/>
                    </a:lnTo>
                    <a:lnTo>
                      <a:pt x="12" y="2"/>
                    </a:lnTo>
                    <a:lnTo>
                      <a:pt x="12" y="2"/>
                    </a:lnTo>
                    <a:lnTo>
                      <a:pt x="12" y="2"/>
                    </a:lnTo>
                    <a:lnTo>
                      <a:pt x="12" y="2"/>
                    </a:lnTo>
                    <a:lnTo>
                      <a:pt x="12" y="2"/>
                    </a:lnTo>
                    <a:lnTo>
                      <a:pt x="12" y="0"/>
                    </a:lnTo>
                    <a:lnTo>
                      <a:pt x="12" y="0"/>
                    </a:lnTo>
                    <a:lnTo>
                      <a:pt x="10" y="2"/>
                    </a:lnTo>
                    <a:lnTo>
                      <a:pt x="10"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4" y="6"/>
                    </a:lnTo>
                    <a:lnTo>
                      <a:pt x="2" y="10"/>
                    </a:lnTo>
                    <a:lnTo>
                      <a:pt x="2" y="10"/>
                    </a:lnTo>
                    <a:lnTo>
                      <a:pt x="0" y="10"/>
                    </a:lnTo>
                    <a:lnTo>
                      <a:pt x="0" y="10"/>
                    </a:lnTo>
                    <a:lnTo>
                      <a:pt x="2" y="10"/>
                    </a:lnTo>
                    <a:lnTo>
                      <a:pt x="2" y="10"/>
                    </a:lnTo>
                    <a:lnTo>
                      <a:pt x="0" y="10"/>
                    </a:lnTo>
                    <a:lnTo>
                      <a:pt x="2" y="12"/>
                    </a:lnTo>
                    <a:lnTo>
                      <a:pt x="2" y="12"/>
                    </a:lnTo>
                    <a:lnTo>
                      <a:pt x="2" y="12"/>
                    </a:lnTo>
                    <a:lnTo>
                      <a:pt x="2" y="10"/>
                    </a:lnTo>
                    <a:lnTo>
                      <a:pt x="4" y="12"/>
                    </a:lnTo>
                    <a:lnTo>
                      <a:pt x="2" y="12"/>
                    </a:lnTo>
                    <a:lnTo>
                      <a:pt x="2" y="14"/>
                    </a:lnTo>
                    <a:lnTo>
                      <a:pt x="4" y="12"/>
                    </a:lnTo>
                    <a:lnTo>
                      <a:pt x="6" y="10"/>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453">
                <a:extLst>
                  <a:ext uri="{FF2B5EF4-FFF2-40B4-BE49-F238E27FC236}">
                    <a16:creationId xmlns:a16="http://schemas.microsoft.com/office/drawing/2014/main" id="{49251683-E34E-446A-863F-7DE2436CD894}"/>
                  </a:ext>
                </a:extLst>
              </p:cNvPr>
              <p:cNvSpPr>
                <a:spLocks/>
              </p:cNvSpPr>
              <p:nvPr/>
            </p:nvSpPr>
            <p:spPr bwMode="auto">
              <a:xfrm>
                <a:off x="4042031" y="4329140"/>
                <a:ext cx="25246" cy="22090"/>
              </a:xfrm>
              <a:custGeom>
                <a:avLst/>
                <a:gdLst>
                  <a:gd name="T0" fmla="*/ 14 w 16"/>
                  <a:gd name="T1" fmla="*/ 10 h 14"/>
                  <a:gd name="T2" fmla="*/ 12 w 16"/>
                  <a:gd name="T3" fmla="*/ 10 h 14"/>
                  <a:gd name="T4" fmla="*/ 14 w 16"/>
                  <a:gd name="T5" fmla="*/ 4 h 14"/>
                  <a:gd name="T6" fmla="*/ 14 w 16"/>
                  <a:gd name="T7" fmla="*/ 2 h 14"/>
                  <a:gd name="T8" fmla="*/ 12 w 16"/>
                  <a:gd name="T9" fmla="*/ 2 h 14"/>
                  <a:gd name="T10" fmla="*/ 14 w 16"/>
                  <a:gd name="T11" fmla="*/ 2 h 14"/>
                  <a:gd name="T12" fmla="*/ 12 w 16"/>
                  <a:gd name="T13" fmla="*/ 2 h 14"/>
                  <a:gd name="T14" fmla="*/ 12 w 16"/>
                  <a:gd name="T15" fmla="*/ 2 h 14"/>
                  <a:gd name="T16" fmla="*/ 12 w 16"/>
                  <a:gd name="T17" fmla="*/ 0 h 14"/>
                  <a:gd name="T18" fmla="*/ 12 w 16"/>
                  <a:gd name="T19" fmla="*/ 2 h 14"/>
                  <a:gd name="T20" fmla="*/ 6 w 16"/>
                  <a:gd name="T21" fmla="*/ 0 h 14"/>
                  <a:gd name="T22" fmla="*/ 6 w 16"/>
                  <a:gd name="T23" fmla="*/ 0 h 14"/>
                  <a:gd name="T24" fmla="*/ 4 w 16"/>
                  <a:gd name="T25" fmla="*/ 0 h 14"/>
                  <a:gd name="T26" fmla="*/ 4 w 16"/>
                  <a:gd name="T27" fmla="*/ 0 h 14"/>
                  <a:gd name="T28" fmla="*/ 4 w 16"/>
                  <a:gd name="T29" fmla="*/ 2 h 14"/>
                  <a:gd name="T30" fmla="*/ 4 w 16"/>
                  <a:gd name="T31" fmla="*/ 2 h 14"/>
                  <a:gd name="T32" fmla="*/ 2 w 16"/>
                  <a:gd name="T33" fmla="*/ 2 h 14"/>
                  <a:gd name="T34" fmla="*/ 2 w 16"/>
                  <a:gd name="T35" fmla="*/ 2 h 14"/>
                  <a:gd name="T36" fmla="*/ 2 w 16"/>
                  <a:gd name="T37" fmla="*/ 10 h 14"/>
                  <a:gd name="T38" fmla="*/ 0 w 16"/>
                  <a:gd name="T39" fmla="*/ 10 h 14"/>
                  <a:gd name="T40" fmla="*/ 2 w 16"/>
                  <a:gd name="T41" fmla="*/ 10 h 14"/>
                  <a:gd name="T42" fmla="*/ 2 w 16"/>
                  <a:gd name="T43" fmla="*/ 10 h 14"/>
                  <a:gd name="T44" fmla="*/ 2 w 16"/>
                  <a:gd name="T45" fmla="*/ 12 h 14"/>
                  <a:gd name="T46" fmla="*/ 2 w 16"/>
                  <a:gd name="T47" fmla="*/ 10 h 14"/>
                  <a:gd name="T48" fmla="*/ 2 w 16"/>
                  <a:gd name="T49" fmla="*/ 12 h 14"/>
                  <a:gd name="T50" fmla="*/ 4 w 16"/>
                  <a:gd name="T51" fmla="*/ 12 h 14"/>
                  <a:gd name="T52" fmla="*/ 10 w 16"/>
                  <a:gd name="T53" fmla="*/ 12 h 14"/>
                  <a:gd name="T54" fmla="*/ 10 w 16"/>
                  <a:gd name="T55" fmla="*/ 12 h 14"/>
                  <a:gd name="T56" fmla="*/ 12 w 16"/>
                  <a:gd name="T57" fmla="*/ 12 h 14"/>
                  <a:gd name="T58" fmla="*/ 12 w 16"/>
                  <a:gd name="T59" fmla="*/ 12 h 14"/>
                  <a:gd name="T60" fmla="*/ 12 w 16"/>
                  <a:gd name="T61" fmla="*/ 12 h 14"/>
                  <a:gd name="T62" fmla="*/ 12 w 16"/>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14" y="10"/>
                    </a:moveTo>
                    <a:lnTo>
                      <a:pt x="14" y="10"/>
                    </a:lnTo>
                    <a:lnTo>
                      <a:pt x="12" y="10"/>
                    </a:lnTo>
                    <a:lnTo>
                      <a:pt x="12" y="10"/>
                    </a:lnTo>
                    <a:lnTo>
                      <a:pt x="10" y="6"/>
                    </a:lnTo>
                    <a:lnTo>
                      <a:pt x="14" y="4"/>
                    </a:lnTo>
                    <a:lnTo>
                      <a:pt x="16" y="4"/>
                    </a:lnTo>
                    <a:lnTo>
                      <a:pt x="14" y="2"/>
                    </a:lnTo>
                    <a:lnTo>
                      <a:pt x="14" y="4"/>
                    </a:lnTo>
                    <a:lnTo>
                      <a:pt x="12" y="2"/>
                    </a:lnTo>
                    <a:lnTo>
                      <a:pt x="14" y="2"/>
                    </a:lnTo>
                    <a:lnTo>
                      <a:pt x="14" y="2"/>
                    </a:lnTo>
                    <a:lnTo>
                      <a:pt x="14" y="2"/>
                    </a:lnTo>
                    <a:lnTo>
                      <a:pt x="12" y="2"/>
                    </a:lnTo>
                    <a:lnTo>
                      <a:pt x="12" y="2"/>
                    </a:lnTo>
                    <a:lnTo>
                      <a:pt x="12" y="2"/>
                    </a:lnTo>
                    <a:lnTo>
                      <a:pt x="12" y="0"/>
                    </a:lnTo>
                    <a:lnTo>
                      <a:pt x="12" y="0"/>
                    </a:lnTo>
                    <a:lnTo>
                      <a:pt x="12" y="2"/>
                    </a:lnTo>
                    <a:lnTo>
                      <a:pt x="12" y="2"/>
                    </a:lnTo>
                    <a:lnTo>
                      <a:pt x="8" y="4"/>
                    </a:lnTo>
                    <a:lnTo>
                      <a:pt x="6" y="0"/>
                    </a:lnTo>
                    <a:lnTo>
                      <a:pt x="6" y="0"/>
                    </a:lnTo>
                    <a:lnTo>
                      <a:pt x="6" y="0"/>
                    </a:lnTo>
                    <a:lnTo>
                      <a:pt x="4" y="0"/>
                    </a:lnTo>
                    <a:lnTo>
                      <a:pt x="4" y="0"/>
                    </a:lnTo>
                    <a:lnTo>
                      <a:pt x="4" y="2"/>
                    </a:lnTo>
                    <a:lnTo>
                      <a:pt x="4" y="0"/>
                    </a:lnTo>
                    <a:lnTo>
                      <a:pt x="4" y="2"/>
                    </a:lnTo>
                    <a:lnTo>
                      <a:pt x="4" y="2"/>
                    </a:lnTo>
                    <a:lnTo>
                      <a:pt x="2" y="2"/>
                    </a:lnTo>
                    <a:lnTo>
                      <a:pt x="4" y="2"/>
                    </a:lnTo>
                    <a:lnTo>
                      <a:pt x="2" y="2"/>
                    </a:lnTo>
                    <a:lnTo>
                      <a:pt x="2" y="2"/>
                    </a:lnTo>
                    <a:lnTo>
                      <a:pt x="0" y="2"/>
                    </a:lnTo>
                    <a:lnTo>
                      <a:pt x="2" y="2"/>
                    </a:lnTo>
                    <a:lnTo>
                      <a:pt x="6" y="6"/>
                    </a:lnTo>
                    <a:lnTo>
                      <a:pt x="2" y="10"/>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8" y="8"/>
                    </a:lnTo>
                    <a:lnTo>
                      <a:pt x="10" y="12"/>
                    </a:lnTo>
                    <a:lnTo>
                      <a:pt x="10" y="14"/>
                    </a:lnTo>
                    <a:lnTo>
                      <a:pt x="10" y="12"/>
                    </a:lnTo>
                    <a:lnTo>
                      <a:pt x="10" y="12"/>
                    </a:lnTo>
                    <a:lnTo>
                      <a:pt x="12" y="12"/>
                    </a:lnTo>
                    <a:lnTo>
                      <a:pt x="12" y="12"/>
                    </a:lnTo>
                    <a:lnTo>
                      <a:pt x="12" y="12"/>
                    </a:lnTo>
                    <a:lnTo>
                      <a:pt x="12" y="12"/>
                    </a:lnTo>
                    <a:lnTo>
                      <a:pt x="12" y="12"/>
                    </a:lnTo>
                    <a:lnTo>
                      <a:pt x="12" y="10"/>
                    </a:lnTo>
                    <a:lnTo>
                      <a:pt x="12" y="10"/>
                    </a:lnTo>
                    <a:lnTo>
                      <a:pt x="1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454">
                <a:extLst>
                  <a:ext uri="{FF2B5EF4-FFF2-40B4-BE49-F238E27FC236}">
                    <a16:creationId xmlns:a16="http://schemas.microsoft.com/office/drawing/2014/main" id="{B69253B9-9254-44EB-BA42-1E45A24FA2DF}"/>
                  </a:ext>
                </a:extLst>
              </p:cNvPr>
              <p:cNvSpPr>
                <a:spLocks/>
              </p:cNvSpPr>
              <p:nvPr/>
            </p:nvSpPr>
            <p:spPr bwMode="auto">
              <a:xfrm>
                <a:off x="4013630" y="4537416"/>
                <a:ext cx="59958" cy="75737"/>
              </a:xfrm>
              <a:custGeom>
                <a:avLst/>
                <a:gdLst>
                  <a:gd name="T0" fmla="*/ 4 w 19"/>
                  <a:gd name="T1" fmla="*/ 0 h 24"/>
                  <a:gd name="T2" fmla="*/ 7 w 19"/>
                  <a:gd name="T3" fmla="*/ 2 h 24"/>
                  <a:gd name="T4" fmla="*/ 10 w 19"/>
                  <a:gd name="T5" fmla="*/ 7 h 24"/>
                  <a:gd name="T6" fmla="*/ 12 w 19"/>
                  <a:gd name="T7" fmla="*/ 12 h 24"/>
                  <a:gd name="T8" fmla="*/ 19 w 19"/>
                  <a:gd name="T9" fmla="*/ 20 h 24"/>
                  <a:gd name="T10" fmla="*/ 14 w 19"/>
                  <a:gd name="T11" fmla="*/ 17 h 24"/>
                  <a:gd name="T12" fmla="*/ 9 w 19"/>
                  <a:gd name="T13" fmla="*/ 13 h 24"/>
                  <a:gd name="T14" fmla="*/ 10 w 19"/>
                  <a:gd name="T15" fmla="*/ 17 h 24"/>
                  <a:gd name="T16" fmla="*/ 13 w 19"/>
                  <a:gd name="T17" fmla="*/ 23 h 24"/>
                  <a:gd name="T18" fmla="*/ 14 w 19"/>
                  <a:gd name="T19" fmla="*/ 24 h 24"/>
                  <a:gd name="T20" fmla="*/ 9 w 19"/>
                  <a:gd name="T21" fmla="*/ 21 h 24"/>
                  <a:gd name="T22" fmla="*/ 3 w 19"/>
                  <a:gd name="T23" fmla="*/ 15 h 24"/>
                  <a:gd name="T24" fmla="*/ 4 w 19"/>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4" y="0"/>
                    </a:moveTo>
                    <a:cubicBezTo>
                      <a:pt x="4" y="0"/>
                      <a:pt x="5" y="1"/>
                      <a:pt x="7" y="2"/>
                    </a:cubicBezTo>
                    <a:cubicBezTo>
                      <a:pt x="8" y="3"/>
                      <a:pt x="9" y="5"/>
                      <a:pt x="10" y="7"/>
                    </a:cubicBezTo>
                    <a:cubicBezTo>
                      <a:pt x="11" y="8"/>
                      <a:pt x="11" y="10"/>
                      <a:pt x="12" y="12"/>
                    </a:cubicBezTo>
                    <a:cubicBezTo>
                      <a:pt x="15" y="16"/>
                      <a:pt x="19" y="20"/>
                      <a:pt x="19" y="20"/>
                    </a:cubicBezTo>
                    <a:cubicBezTo>
                      <a:pt x="19" y="20"/>
                      <a:pt x="16" y="19"/>
                      <a:pt x="14" y="17"/>
                    </a:cubicBezTo>
                    <a:cubicBezTo>
                      <a:pt x="11" y="16"/>
                      <a:pt x="9" y="13"/>
                      <a:pt x="9" y="13"/>
                    </a:cubicBezTo>
                    <a:cubicBezTo>
                      <a:pt x="9" y="13"/>
                      <a:pt x="9" y="15"/>
                      <a:pt x="10" y="17"/>
                    </a:cubicBezTo>
                    <a:cubicBezTo>
                      <a:pt x="10" y="18"/>
                      <a:pt x="12" y="21"/>
                      <a:pt x="13" y="23"/>
                    </a:cubicBezTo>
                    <a:cubicBezTo>
                      <a:pt x="14" y="24"/>
                      <a:pt x="14" y="24"/>
                      <a:pt x="14" y="24"/>
                    </a:cubicBezTo>
                    <a:cubicBezTo>
                      <a:pt x="14" y="24"/>
                      <a:pt x="10" y="22"/>
                      <a:pt x="9" y="21"/>
                    </a:cubicBezTo>
                    <a:cubicBezTo>
                      <a:pt x="6" y="19"/>
                      <a:pt x="4" y="17"/>
                      <a:pt x="3" y="15"/>
                    </a:cubicBezTo>
                    <a:cubicBezTo>
                      <a:pt x="0" y="11"/>
                      <a:pt x="4" y="0"/>
                      <a:pt x="4"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455">
                <a:extLst>
                  <a:ext uri="{FF2B5EF4-FFF2-40B4-BE49-F238E27FC236}">
                    <a16:creationId xmlns:a16="http://schemas.microsoft.com/office/drawing/2014/main" id="{3E737C74-7A2E-4752-A6DC-B72270494F1C}"/>
                  </a:ext>
                </a:extLst>
              </p:cNvPr>
              <p:cNvSpPr>
                <a:spLocks/>
              </p:cNvSpPr>
              <p:nvPr/>
            </p:nvSpPr>
            <p:spPr bwMode="auto">
              <a:xfrm>
                <a:off x="3877935" y="4395410"/>
                <a:ext cx="71004" cy="61536"/>
              </a:xfrm>
              <a:custGeom>
                <a:avLst/>
                <a:gdLst>
                  <a:gd name="T0" fmla="*/ 18 w 23"/>
                  <a:gd name="T1" fmla="*/ 20 h 20"/>
                  <a:gd name="T2" fmla="*/ 22 w 23"/>
                  <a:gd name="T3" fmla="*/ 18 h 20"/>
                  <a:gd name="T4" fmla="*/ 22 w 23"/>
                  <a:gd name="T5" fmla="*/ 16 h 20"/>
                  <a:gd name="T6" fmla="*/ 19 w 23"/>
                  <a:gd name="T7" fmla="*/ 13 h 20"/>
                  <a:gd name="T8" fmla="*/ 13 w 23"/>
                  <a:gd name="T9" fmla="*/ 9 h 20"/>
                  <a:gd name="T10" fmla="*/ 7 w 23"/>
                  <a:gd name="T11" fmla="*/ 3 h 20"/>
                  <a:gd name="T12" fmla="*/ 4 w 23"/>
                  <a:gd name="T13" fmla="*/ 0 h 20"/>
                  <a:gd name="T14" fmla="*/ 4 w 23"/>
                  <a:gd name="T15" fmla="*/ 4 h 20"/>
                  <a:gd name="T16" fmla="*/ 6 w 23"/>
                  <a:gd name="T17" fmla="*/ 7 h 20"/>
                  <a:gd name="T18" fmla="*/ 9 w 23"/>
                  <a:gd name="T19" fmla="*/ 11 h 20"/>
                  <a:gd name="T20" fmla="*/ 6 w 23"/>
                  <a:gd name="T21" fmla="*/ 10 h 20"/>
                  <a:gd name="T22" fmla="*/ 2 w 23"/>
                  <a:gd name="T23" fmla="*/ 8 h 20"/>
                  <a:gd name="T24" fmla="*/ 0 w 23"/>
                  <a:gd name="T25" fmla="*/ 5 h 20"/>
                  <a:gd name="T26" fmla="*/ 1 w 23"/>
                  <a:gd name="T27" fmla="*/ 9 h 20"/>
                  <a:gd name="T28" fmla="*/ 4 w 23"/>
                  <a:gd name="T29" fmla="*/ 14 h 20"/>
                  <a:gd name="T30" fmla="*/ 9 w 23"/>
                  <a:gd name="T31" fmla="*/ 18 h 20"/>
                  <a:gd name="T32" fmla="*/ 18 w 23"/>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0">
                    <a:moveTo>
                      <a:pt x="18" y="20"/>
                    </a:moveTo>
                    <a:cubicBezTo>
                      <a:pt x="20" y="20"/>
                      <a:pt x="22" y="18"/>
                      <a:pt x="22" y="18"/>
                    </a:cubicBezTo>
                    <a:cubicBezTo>
                      <a:pt x="22" y="18"/>
                      <a:pt x="23" y="17"/>
                      <a:pt x="22" y="16"/>
                    </a:cubicBezTo>
                    <a:cubicBezTo>
                      <a:pt x="21" y="15"/>
                      <a:pt x="20" y="14"/>
                      <a:pt x="19" y="13"/>
                    </a:cubicBezTo>
                    <a:cubicBezTo>
                      <a:pt x="18" y="12"/>
                      <a:pt x="15" y="10"/>
                      <a:pt x="13" y="9"/>
                    </a:cubicBezTo>
                    <a:cubicBezTo>
                      <a:pt x="12" y="8"/>
                      <a:pt x="8" y="5"/>
                      <a:pt x="7" y="3"/>
                    </a:cubicBezTo>
                    <a:cubicBezTo>
                      <a:pt x="5" y="2"/>
                      <a:pt x="4" y="0"/>
                      <a:pt x="4" y="0"/>
                    </a:cubicBezTo>
                    <a:cubicBezTo>
                      <a:pt x="4" y="0"/>
                      <a:pt x="4" y="2"/>
                      <a:pt x="4" y="4"/>
                    </a:cubicBezTo>
                    <a:cubicBezTo>
                      <a:pt x="5" y="5"/>
                      <a:pt x="5" y="6"/>
                      <a:pt x="6" y="7"/>
                    </a:cubicBezTo>
                    <a:cubicBezTo>
                      <a:pt x="7" y="9"/>
                      <a:pt x="9" y="11"/>
                      <a:pt x="9" y="11"/>
                    </a:cubicBezTo>
                    <a:cubicBezTo>
                      <a:pt x="9" y="11"/>
                      <a:pt x="7" y="11"/>
                      <a:pt x="6" y="10"/>
                    </a:cubicBezTo>
                    <a:cubicBezTo>
                      <a:pt x="5" y="9"/>
                      <a:pt x="3" y="8"/>
                      <a:pt x="2" y="8"/>
                    </a:cubicBezTo>
                    <a:cubicBezTo>
                      <a:pt x="1" y="7"/>
                      <a:pt x="0" y="5"/>
                      <a:pt x="0" y="5"/>
                    </a:cubicBezTo>
                    <a:cubicBezTo>
                      <a:pt x="0" y="5"/>
                      <a:pt x="1" y="8"/>
                      <a:pt x="1" y="9"/>
                    </a:cubicBezTo>
                    <a:cubicBezTo>
                      <a:pt x="2" y="10"/>
                      <a:pt x="3" y="12"/>
                      <a:pt x="4" y="14"/>
                    </a:cubicBezTo>
                    <a:cubicBezTo>
                      <a:pt x="6" y="15"/>
                      <a:pt x="9" y="18"/>
                      <a:pt x="9" y="18"/>
                    </a:cubicBezTo>
                    <a:cubicBezTo>
                      <a:pt x="10" y="19"/>
                      <a:pt x="14" y="20"/>
                      <a:pt x="18"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456">
                <a:extLst>
                  <a:ext uri="{FF2B5EF4-FFF2-40B4-BE49-F238E27FC236}">
                    <a16:creationId xmlns:a16="http://schemas.microsoft.com/office/drawing/2014/main" id="{3730795E-B6ED-4CBF-974F-87E7813E0313}"/>
                  </a:ext>
                </a:extLst>
              </p:cNvPr>
              <p:cNvSpPr>
                <a:spLocks/>
              </p:cNvSpPr>
              <p:nvPr/>
            </p:nvSpPr>
            <p:spPr bwMode="auto">
              <a:xfrm>
                <a:off x="4007319" y="4537416"/>
                <a:ext cx="34713" cy="31557"/>
              </a:xfrm>
              <a:custGeom>
                <a:avLst/>
                <a:gdLst>
                  <a:gd name="T0" fmla="*/ 11 w 11"/>
                  <a:gd name="T1" fmla="*/ 8 h 10"/>
                  <a:gd name="T2" fmla="*/ 6 w 11"/>
                  <a:gd name="T3" fmla="*/ 2 h 10"/>
                  <a:gd name="T4" fmla="*/ 6 w 11"/>
                  <a:gd name="T5" fmla="*/ 0 h 10"/>
                  <a:gd name="T6" fmla="*/ 0 w 11"/>
                  <a:gd name="T7" fmla="*/ 6 h 10"/>
                  <a:gd name="T8" fmla="*/ 6 w 11"/>
                  <a:gd name="T9" fmla="*/ 10 h 10"/>
                  <a:gd name="T10" fmla="*/ 11 w 11"/>
                  <a:gd name="T11" fmla="*/ 8 h 10"/>
                </a:gdLst>
                <a:ahLst/>
                <a:cxnLst>
                  <a:cxn ang="0">
                    <a:pos x="T0" y="T1"/>
                  </a:cxn>
                  <a:cxn ang="0">
                    <a:pos x="T2" y="T3"/>
                  </a:cxn>
                  <a:cxn ang="0">
                    <a:pos x="T4" y="T5"/>
                  </a:cxn>
                  <a:cxn ang="0">
                    <a:pos x="T6" y="T7"/>
                  </a:cxn>
                  <a:cxn ang="0">
                    <a:pos x="T8" y="T9"/>
                  </a:cxn>
                  <a:cxn ang="0">
                    <a:pos x="T10" y="T11"/>
                  </a:cxn>
                </a:cxnLst>
                <a:rect l="0" t="0" r="r" b="b"/>
                <a:pathLst>
                  <a:path w="11" h="10">
                    <a:moveTo>
                      <a:pt x="11" y="8"/>
                    </a:moveTo>
                    <a:cubicBezTo>
                      <a:pt x="11" y="8"/>
                      <a:pt x="6" y="6"/>
                      <a:pt x="6" y="2"/>
                    </a:cubicBezTo>
                    <a:cubicBezTo>
                      <a:pt x="6" y="1"/>
                      <a:pt x="6" y="0"/>
                      <a:pt x="6" y="0"/>
                    </a:cubicBezTo>
                    <a:cubicBezTo>
                      <a:pt x="6" y="0"/>
                      <a:pt x="1" y="4"/>
                      <a:pt x="0" y="6"/>
                    </a:cubicBezTo>
                    <a:cubicBezTo>
                      <a:pt x="0" y="8"/>
                      <a:pt x="6" y="10"/>
                      <a:pt x="6" y="10"/>
                    </a:cubicBezTo>
                    <a:cubicBezTo>
                      <a:pt x="6" y="10"/>
                      <a:pt x="11" y="9"/>
                      <a:pt x="11" y="8"/>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457">
                <a:extLst>
                  <a:ext uri="{FF2B5EF4-FFF2-40B4-BE49-F238E27FC236}">
                    <a16:creationId xmlns:a16="http://schemas.microsoft.com/office/drawing/2014/main" id="{69C89C75-7FF9-4E0E-891D-2E97ADA59E37}"/>
                  </a:ext>
                </a:extLst>
              </p:cNvPr>
              <p:cNvSpPr>
                <a:spLocks/>
              </p:cNvSpPr>
              <p:nvPr/>
            </p:nvSpPr>
            <p:spPr bwMode="auto">
              <a:xfrm>
                <a:off x="3920538" y="4431700"/>
                <a:ext cx="28401" cy="34713"/>
              </a:xfrm>
              <a:custGeom>
                <a:avLst/>
                <a:gdLst>
                  <a:gd name="T0" fmla="*/ 1 w 9"/>
                  <a:gd name="T1" fmla="*/ 1 h 11"/>
                  <a:gd name="T2" fmla="*/ 5 w 9"/>
                  <a:gd name="T3" fmla="*/ 4 h 11"/>
                  <a:gd name="T4" fmla="*/ 8 w 9"/>
                  <a:gd name="T5" fmla="*/ 6 h 11"/>
                  <a:gd name="T6" fmla="*/ 3 w 9"/>
                  <a:gd name="T7" fmla="*/ 11 h 11"/>
                  <a:gd name="T8" fmla="*/ 0 w 9"/>
                  <a:gd name="T9" fmla="*/ 3 h 11"/>
                  <a:gd name="T10" fmla="*/ 1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1" y="1"/>
                    </a:moveTo>
                    <a:cubicBezTo>
                      <a:pt x="2" y="0"/>
                      <a:pt x="4" y="3"/>
                      <a:pt x="5" y="4"/>
                    </a:cubicBezTo>
                    <a:cubicBezTo>
                      <a:pt x="6" y="5"/>
                      <a:pt x="7" y="6"/>
                      <a:pt x="8" y="6"/>
                    </a:cubicBezTo>
                    <a:cubicBezTo>
                      <a:pt x="9" y="5"/>
                      <a:pt x="4" y="10"/>
                      <a:pt x="3" y="11"/>
                    </a:cubicBezTo>
                    <a:cubicBezTo>
                      <a:pt x="1" y="11"/>
                      <a:pt x="0" y="3"/>
                      <a:pt x="0" y="3"/>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458">
                <a:extLst>
                  <a:ext uri="{FF2B5EF4-FFF2-40B4-BE49-F238E27FC236}">
                    <a16:creationId xmlns:a16="http://schemas.microsoft.com/office/drawing/2014/main" id="{44085B08-2EBD-4BF4-96C2-F4F505B7B202}"/>
                  </a:ext>
                </a:extLst>
              </p:cNvPr>
              <p:cNvSpPr>
                <a:spLocks/>
              </p:cNvSpPr>
              <p:nvPr/>
            </p:nvSpPr>
            <p:spPr bwMode="auto">
              <a:xfrm>
                <a:off x="3895292" y="4434855"/>
                <a:ext cx="146740" cy="156207"/>
              </a:xfrm>
              <a:custGeom>
                <a:avLst/>
                <a:gdLst>
                  <a:gd name="T0" fmla="*/ 9 w 47"/>
                  <a:gd name="T1" fmla="*/ 0 h 50"/>
                  <a:gd name="T2" fmla="*/ 1 w 47"/>
                  <a:gd name="T3" fmla="*/ 6 h 50"/>
                  <a:gd name="T4" fmla="*/ 12 w 47"/>
                  <a:gd name="T5" fmla="*/ 32 h 50"/>
                  <a:gd name="T6" fmla="*/ 40 w 47"/>
                  <a:gd name="T7" fmla="*/ 50 h 50"/>
                  <a:gd name="T8" fmla="*/ 47 w 47"/>
                  <a:gd name="T9" fmla="*/ 44 h 50"/>
                  <a:gd name="T10" fmla="*/ 47 w 47"/>
                  <a:gd name="T11" fmla="*/ 41 h 50"/>
                  <a:gd name="T12" fmla="*/ 21 w 47"/>
                  <a:gd name="T13" fmla="*/ 27 h 50"/>
                  <a:gd name="T14" fmla="*/ 9 w 4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0">
                    <a:moveTo>
                      <a:pt x="9" y="0"/>
                    </a:moveTo>
                    <a:cubicBezTo>
                      <a:pt x="9" y="0"/>
                      <a:pt x="2" y="5"/>
                      <a:pt x="1" y="6"/>
                    </a:cubicBezTo>
                    <a:cubicBezTo>
                      <a:pt x="0" y="7"/>
                      <a:pt x="3" y="20"/>
                      <a:pt x="12" y="32"/>
                    </a:cubicBezTo>
                    <a:cubicBezTo>
                      <a:pt x="20" y="42"/>
                      <a:pt x="30" y="48"/>
                      <a:pt x="40" y="50"/>
                    </a:cubicBezTo>
                    <a:cubicBezTo>
                      <a:pt x="41" y="50"/>
                      <a:pt x="45" y="46"/>
                      <a:pt x="47" y="44"/>
                    </a:cubicBezTo>
                    <a:cubicBezTo>
                      <a:pt x="47" y="43"/>
                      <a:pt x="47" y="41"/>
                      <a:pt x="47" y="41"/>
                    </a:cubicBezTo>
                    <a:cubicBezTo>
                      <a:pt x="47" y="41"/>
                      <a:pt x="30" y="39"/>
                      <a:pt x="21" y="27"/>
                    </a:cubicBezTo>
                    <a:cubicBezTo>
                      <a:pt x="11" y="14"/>
                      <a:pt x="9" y="0"/>
                      <a:pt x="9"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459">
                <a:extLst>
                  <a:ext uri="{FF2B5EF4-FFF2-40B4-BE49-F238E27FC236}">
                    <a16:creationId xmlns:a16="http://schemas.microsoft.com/office/drawing/2014/main" id="{5955B0EB-D412-420D-9329-0628238349CC}"/>
                  </a:ext>
                </a:extLst>
              </p:cNvPr>
              <p:cNvSpPr>
                <a:spLocks/>
              </p:cNvSpPr>
              <p:nvPr/>
            </p:nvSpPr>
            <p:spPr bwMode="auto">
              <a:xfrm>
                <a:off x="3907915" y="4450634"/>
                <a:ext cx="12623" cy="9467"/>
              </a:xfrm>
              <a:custGeom>
                <a:avLst/>
                <a:gdLst>
                  <a:gd name="T0" fmla="*/ 0 w 4"/>
                  <a:gd name="T1" fmla="*/ 3 h 3"/>
                  <a:gd name="T2" fmla="*/ 0 w 4"/>
                  <a:gd name="T3" fmla="*/ 2 h 3"/>
                  <a:gd name="T4" fmla="*/ 2 w 4"/>
                  <a:gd name="T5" fmla="*/ 0 h 3"/>
                  <a:gd name="T6" fmla="*/ 4 w 4"/>
                  <a:gd name="T7" fmla="*/ 1 h 3"/>
                  <a:gd name="T8" fmla="*/ 3 w 4"/>
                  <a:gd name="T9" fmla="*/ 3 h 3"/>
                  <a:gd name="T10" fmla="*/ 3 w 4"/>
                  <a:gd name="T11" fmla="*/ 2 h 3"/>
                  <a:gd name="T12" fmla="*/ 3 w 4"/>
                  <a:gd name="T13" fmla="*/ 1 h 3"/>
                  <a:gd name="T14" fmla="*/ 2 w 4"/>
                  <a:gd name="T15" fmla="*/ 1 h 3"/>
                  <a:gd name="T16" fmla="*/ 0 w 4"/>
                  <a:gd name="T17" fmla="*/ 2 h 3"/>
                  <a:gd name="T18" fmla="*/ 0 w 4"/>
                  <a:gd name="T19" fmla="*/ 3 h 3"/>
                  <a:gd name="T20" fmla="*/ 2 w 4"/>
                  <a:gd name="T21" fmla="*/ 2 h 3"/>
                  <a:gd name="T22" fmla="*/ 2 w 4"/>
                  <a:gd name="T23" fmla="*/ 2 h 3"/>
                  <a:gd name="T24" fmla="*/ 2 w 4"/>
                  <a:gd name="T25" fmla="*/ 2 h 3"/>
                  <a:gd name="T26" fmla="*/ 2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0" y="3"/>
                      <a:pt x="0" y="3"/>
                      <a:pt x="0" y="2"/>
                    </a:cubicBezTo>
                    <a:cubicBezTo>
                      <a:pt x="0" y="1"/>
                      <a:pt x="0" y="0"/>
                      <a:pt x="2" y="0"/>
                    </a:cubicBezTo>
                    <a:cubicBezTo>
                      <a:pt x="3" y="0"/>
                      <a:pt x="4" y="0"/>
                      <a:pt x="4" y="1"/>
                    </a:cubicBezTo>
                    <a:cubicBezTo>
                      <a:pt x="4" y="2"/>
                      <a:pt x="4" y="3"/>
                      <a:pt x="3" y="3"/>
                    </a:cubicBezTo>
                    <a:cubicBezTo>
                      <a:pt x="3" y="2"/>
                      <a:pt x="3" y="2"/>
                      <a:pt x="3" y="2"/>
                    </a:cubicBezTo>
                    <a:cubicBezTo>
                      <a:pt x="3" y="2"/>
                      <a:pt x="4" y="2"/>
                      <a:pt x="3" y="1"/>
                    </a:cubicBezTo>
                    <a:cubicBezTo>
                      <a:pt x="3" y="1"/>
                      <a:pt x="2" y="1"/>
                      <a:pt x="2" y="1"/>
                    </a:cubicBezTo>
                    <a:cubicBezTo>
                      <a:pt x="1" y="1"/>
                      <a:pt x="0" y="1"/>
                      <a:pt x="0" y="2"/>
                    </a:cubicBezTo>
                    <a:cubicBezTo>
                      <a:pt x="0" y="2"/>
                      <a:pt x="0" y="3"/>
                      <a:pt x="0" y="3"/>
                    </a:cubicBezTo>
                    <a:cubicBezTo>
                      <a:pt x="2" y="2"/>
                      <a:pt x="2" y="2"/>
                      <a:pt x="2" y="2"/>
                    </a:cubicBezTo>
                    <a:cubicBezTo>
                      <a:pt x="2" y="2"/>
                      <a:pt x="2" y="2"/>
                      <a:pt x="2" y="2"/>
                    </a:cubicBezTo>
                    <a:cubicBezTo>
                      <a:pt x="2" y="2"/>
                      <a:pt x="2" y="2"/>
                      <a:pt x="2" y="2"/>
                    </a:cubicBezTo>
                    <a:cubicBezTo>
                      <a:pt x="2" y="3"/>
                      <a:pt x="2" y="3"/>
                      <a:pt x="2" y="3"/>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460">
                <a:extLst>
                  <a:ext uri="{FF2B5EF4-FFF2-40B4-BE49-F238E27FC236}">
                    <a16:creationId xmlns:a16="http://schemas.microsoft.com/office/drawing/2014/main" id="{5AB6908D-7414-4D8D-A689-D8E4CDFF64CC}"/>
                  </a:ext>
                </a:extLst>
              </p:cNvPr>
              <p:cNvSpPr>
                <a:spLocks noEditPoints="1"/>
              </p:cNvSpPr>
              <p:nvPr/>
            </p:nvSpPr>
            <p:spPr bwMode="auto">
              <a:xfrm>
                <a:off x="3907915" y="4460101"/>
                <a:ext cx="15778" cy="12623"/>
              </a:xfrm>
              <a:custGeom>
                <a:avLst/>
                <a:gdLst>
                  <a:gd name="T0" fmla="*/ 2 w 5"/>
                  <a:gd name="T1" fmla="*/ 1 h 4"/>
                  <a:gd name="T2" fmla="*/ 5 w 5"/>
                  <a:gd name="T3" fmla="*/ 2 h 4"/>
                  <a:gd name="T4" fmla="*/ 3 w 5"/>
                  <a:gd name="T5" fmla="*/ 4 h 4"/>
                  <a:gd name="T6" fmla="*/ 1 w 5"/>
                  <a:gd name="T7" fmla="*/ 3 h 4"/>
                  <a:gd name="T8" fmla="*/ 2 w 5"/>
                  <a:gd name="T9" fmla="*/ 1 h 4"/>
                  <a:gd name="T10" fmla="*/ 1 w 5"/>
                  <a:gd name="T11" fmla="*/ 3 h 4"/>
                  <a:gd name="T12" fmla="*/ 3 w 5"/>
                  <a:gd name="T13" fmla="*/ 3 h 4"/>
                  <a:gd name="T14" fmla="*/ 4 w 5"/>
                  <a:gd name="T15" fmla="*/ 2 h 4"/>
                  <a:gd name="T16" fmla="*/ 2 w 5"/>
                  <a:gd name="T17" fmla="*/ 2 h 4"/>
                  <a:gd name="T18" fmla="*/ 1 w 5"/>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3" y="0"/>
                      <a:pt x="4" y="1"/>
                      <a:pt x="5" y="2"/>
                    </a:cubicBezTo>
                    <a:cubicBezTo>
                      <a:pt x="5" y="3"/>
                      <a:pt x="4" y="4"/>
                      <a:pt x="3" y="4"/>
                    </a:cubicBezTo>
                    <a:cubicBezTo>
                      <a:pt x="2" y="4"/>
                      <a:pt x="1" y="4"/>
                      <a:pt x="1" y="3"/>
                    </a:cubicBezTo>
                    <a:cubicBezTo>
                      <a:pt x="0" y="2"/>
                      <a:pt x="1" y="1"/>
                      <a:pt x="2" y="1"/>
                    </a:cubicBezTo>
                    <a:close/>
                    <a:moveTo>
                      <a:pt x="1" y="3"/>
                    </a:moveTo>
                    <a:cubicBezTo>
                      <a:pt x="1" y="3"/>
                      <a:pt x="2" y="4"/>
                      <a:pt x="3" y="3"/>
                    </a:cubicBezTo>
                    <a:cubicBezTo>
                      <a:pt x="4" y="3"/>
                      <a:pt x="4" y="3"/>
                      <a:pt x="4" y="2"/>
                    </a:cubicBezTo>
                    <a:cubicBezTo>
                      <a:pt x="4" y="1"/>
                      <a:pt x="3" y="1"/>
                      <a:pt x="2" y="2"/>
                    </a:cubicBezTo>
                    <a:cubicBezTo>
                      <a:pt x="1" y="2"/>
                      <a:pt x="1" y="2"/>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461">
                <a:extLst>
                  <a:ext uri="{FF2B5EF4-FFF2-40B4-BE49-F238E27FC236}">
                    <a16:creationId xmlns:a16="http://schemas.microsoft.com/office/drawing/2014/main" id="{0C7D4AA4-65A9-42C9-9D9C-CB55794E6A96}"/>
                  </a:ext>
                </a:extLst>
              </p:cNvPr>
              <p:cNvSpPr>
                <a:spLocks noEditPoints="1"/>
              </p:cNvSpPr>
              <p:nvPr/>
            </p:nvSpPr>
            <p:spPr bwMode="auto">
              <a:xfrm>
                <a:off x="3914226" y="4472724"/>
                <a:ext cx="12623" cy="12623"/>
              </a:xfrm>
              <a:custGeom>
                <a:avLst/>
                <a:gdLst>
                  <a:gd name="T0" fmla="*/ 3 w 4"/>
                  <a:gd name="T1" fmla="*/ 0 h 4"/>
                  <a:gd name="T2" fmla="*/ 4 w 4"/>
                  <a:gd name="T3" fmla="*/ 1 h 4"/>
                  <a:gd name="T4" fmla="*/ 2 w 4"/>
                  <a:gd name="T5" fmla="*/ 3 h 4"/>
                  <a:gd name="T6" fmla="*/ 0 w 4"/>
                  <a:gd name="T7" fmla="*/ 2 h 4"/>
                  <a:gd name="T8" fmla="*/ 0 w 4"/>
                  <a:gd name="T9" fmla="*/ 1 h 4"/>
                  <a:gd name="T10" fmla="*/ 3 w 4"/>
                  <a:gd name="T11" fmla="*/ 0 h 4"/>
                  <a:gd name="T12" fmla="*/ 0 w 4"/>
                  <a:gd name="T13" fmla="*/ 2 h 4"/>
                  <a:gd name="T14" fmla="*/ 0 w 4"/>
                  <a:gd name="T15" fmla="*/ 2 h 4"/>
                  <a:gd name="T16" fmla="*/ 2 w 4"/>
                  <a:gd name="T17" fmla="*/ 3 h 4"/>
                  <a:gd name="T18" fmla="*/ 3 w 4"/>
                  <a:gd name="T19" fmla="*/ 1 h 4"/>
                  <a:gd name="T20" fmla="*/ 3 w 4"/>
                  <a:gd name="T21" fmla="*/ 1 h 4"/>
                  <a:gd name="T22" fmla="*/ 0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cubicBezTo>
                      <a:pt x="4" y="1"/>
                      <a:pt x="4" y="1"/>
                      <a:pt x="4" y="1"/>
                    </a:cubicBezTo>
                    <a:cubicBezTo>
                      <a:pt x="4" y="2"/>
                      <a:pt x="4"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3" y="2"/>
                      <a:pt x="4" y="2"/>
                      <a:pt x="3" y="1"/>
                    </a:cubicBezTo>
                    <a:cubicBezTo>
                      <a:pt x="3" y="1"/>
                      <a:pt x="3" y="1"/>
                      <a:pt x="3"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462">
                <a:extLst>
                  <a:ext uri="{FF2B5EF4-FFF2-40B4-BE49-F238E27FC236}">
                    <a16:creationId xmlns:a16="http://schemas.microsoft.com/office/drawing/2014/main" id="{EFC7E6E0-7E04-4092-AFE6-01DEFE6657F8}"/>
                  </a:ext>
                </a:extLst>
              </p:cNvPr>
              <p:cNvSpPr>
                <a:spLocks noEditPoints="1"/>
              </p:cNvSpPr>
              <p:nvPr/>
            </p:nvSpPr>
            <p:spPr bwMode="auto">
              <a:xfrm>
                <a:off x="3920538" y="4488502"/>
                <a:ext cx="12623" cy="12623"/>
              </a:xfrm>
              <a:custGeom>
                <a:avLst/>
                <a:gdLst>
                  <a:gd name="T0" fmla="*/ 3 w 4"/>
                  <a:gd name="T1" fmla="*/ 0 h 4"/>
                  <a:gd name="T2" fmla="*/ 4 w 4"/>
                  <a:gd name="T3" fmla="*/ 1 h 4"/>
                  <a:gd name="T4" fmla="*/ 3 w 4"/>
                  <a:gd name="T5" fmla="*/ 2 h 4"/>
                  <a:gd name="T6" fmla="*/ 2 w 4"/>
                  <a:gd name="T7" fmla="*/ 2 h 4"/>
                  <a:gd name="T8" fmla="*/ 2 w 4"/>
                  <a:gd name="T9" fmla="*/ 2 h 4"/>
                  <a:gd name="T10" fmla="*/ 2 w 4"/>
                  <a:gd name="T11" fmla="*/ 3 h 4"/>
                  <a:gd name="T12" fmla="*/ 0 w 4"/>
                  <a:gd name="T13" fmla="*/ 2 h 4"/>
                  <a:gd name="T14" fmla="*/ 0 w 4"/>
                  <a:gd name="T15" fmla="*/ 1 h 4"/>
                  <a:gd name="T16" fmla="*/ 3 w 4"/>
                  <a:gd name="T17" fmla="*/ 0 h 4"/>
                  <a:gd name="T18" fmla="*/ 0 w 4"/>
                  <a:gd name="T19" fmla="*/ 2 h 4"/>
                  <a:gd name="T20" fmla="*/ 0 w 4"/>
                  <a:gd name="T21" fmla="*/ 2 h 4"/>
                  <a:gd name="T22" fmla="*/ 2 w 4"/>
                  <a:gd name="T23" fmla="*/ 3 h 4"/>
                  <a:gd name="T24" fmla="*/ 2 w 4"/>
                  <a:gd name="T25" fmla="*/ 1 h 4"/>
                  <a:gd name="T26" fmla="*/ 2 w 4"/>
                  <a:gd name="T27" fmla="*/ 1 h 4"/>
                  <a:gd name="T28" fmla="*/ 0 w 4"/>
                  <a:gd name="T29" fmla="*/ 2 h 4"/>
                  <a:gd name="T30" fmla="*/ 2 w 4"/>
                  <a:gd name="T31" fmla="*/ 1 h 4"/>
                  <a:gd name="T32" fmla="*/ 2 w 4"/>
                  <a:gd name="T33" fmla="*/ 1 h 4"/>
                  <a:gd name="T34" fmla="*/ 3 w 4"/>
                  <a:gd name="T35" fmla="*/ 2 h 4"/>
                  <a:gd name="T36" fmla="*/ 3 w 4"/>
                  <a:gd name="T37" fmla="*/ 1 h 4"/>
                  <a:gd name="T38" fmla="*/ 3 w 4"/>
                  <a:gd name="T39" fmla="*/ 1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0"/>
                    </a:moveTo>
                    <a:cubicBezTo>
                      <a:pt x="4" y="1"/>
                      <a:pt x="4" y="1"/>
                      <a:pt x="4" y="1"/>
                    </a:cubicBezTo>
                    <a:cubicBezTo>
                      <a:pt x="4" y="1"/>
                      <a:pt x="4" y="2"/>
                      <a:pt x="3" y="2"/>
                    </a:cubicBezTo>
                    <a:cubicBezTo>
                      <a:pt x="3" y="3"/>
                      <a:pt x="3" y="2"/>
                      <a:pt x="2" y="2"/>
                    </a:cubicBezTo>
                    <a:cubicBezTo>
                      <a:pt x="2" y="2"/>
                      <a:pt x="2" y="2"/>
                      <a:pt x="2" y="2"/>
                    </a:cubicBezTo>
                    <a:cubicBezTo>
                      <a:pt x="2" y="2"/>
                      <a:pt x="2"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2" y="2"/>
                      <a:pt x="2" y="2"/>
                      <a:pt x="2" y="1"/>
                    </a:cubicBezTo>
                    <a:cubicBezTo>
                      <a:pt x="2" y="1"/>
                      <a:pt x="2" y="1"/>
                      <a:pt x="2" y="1"/>
                    </a:cubicBezTo>
                    <a:lnTo>
                      <a:pt x="0" y="2"/>
                    </a:lnTo>
                    <a:close/>
                    <a:moveTo>
                      <a:pt x="2" y="1"/>
                    </a:moveTo>
                    <a:cubicBezTo>
                      <a:pt x="2" y="1"/>
                      <a:pt x="2" y="1"/>
                      <a:pt x="2" y="1"/>
                    </a:cubicBezTo>
                    <a:cubicBezTo>
                      <a:pt x="2" y="2"/>
                      <a:pt x="3" y="2"/>
                      <a:pt x="3" y="2"/>
                    </a:cubicBezTo>
                    <a:cubicBezTo>
                      <a:pt x="3" y="1"/>
                      <a:pt x="3" y="1"/>
                      <a:pt x="3" y="1"/>
                    </a:cubicBezTo>
                    <a:cubicBezTo>
                      <a:pt x="3" y="1"/>
                      <a:pt x="3" y="1"/>
                      <a:pt x="3" y="1"/>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463">
                <a:extLst>
                  <a:ext uri="{FF2B5EF4-FFF2-40B4-BE49-F238E27FC236}">
                    <a16:creationId xmlns:a16="http://schemas.microsoft.com/office/drawing/2014/main" id="{47E90819-60CA-4845-8C4E-8C458B189E6B}"/>
                  </a:ext>
                </a:extLst>
              </p:cNvPr>
              <p:cNvSpPr>
                <a:spLocks/>
              </p:cNvSpPr>
              <p:nvPr/>
            </p:nvSpPr>
            <p:spPr bwMode="auto">
              <a:xfrm>
                <a:off x="3923693" y="4497969"/>
                <a:ext cx="15778" cy="12623"/>
              </a:xfrm>
              <a:custGeom>
                <a:avLst/>
                <a:gdLst>
                  <a:gd name="T0" fmla="*/ 8 w 10"/>
                  <a:gd name="T1" fmla="*/ 0 h 8"/>
                  <a:gd name="T2" fmla="*/ 10 w 10"/>
                  <a:gd name="T3" fmla="*/ 4 h 8"/>
                  <a:gd name="T4" fmla="*/ 8 w 10"/>
                  <a:gd name="T5" fmla="*/ 4 h 8"/>
                  <a:gd name="T6" fmla="*/ 8 w 10"/>
                  <a:gd name="T7" fmla="*/ 0 h 8"/>
                  <a:gd name="T8" fmla="*/ 6 w 10"/>
                  <a:gd name="T9" fmla="*/ 2 h 8"/>
                  <a:gd name="T10" fmla="*/ 6 w 10"/>
                  <a:gd name="T11" fmla="*/ 4 h 8"/>
                  <a:gd name="T12" fmla="*/ 6 w 10"/>
                  <a:gd name="T13" fmla="*/ 6 h 8"/>
                  <a:gd name="T14" fmla="*/ 4 w 10"/>
                  <a:gd name="T15" fmla="*/ 2 h 8"/>
                  <a:gd name="T16" fmla="*/ 2 w 10"/>
                  <a:gd name="T17" fmla="*/ 4 h 8"/>
                  <a:gd name="T18" fmla="*/ 4 w 10"/>
                  <a:gd name="T19" fmla="*/ 6 h 8"/>
                  <a:gd name="T20" fmla="*/ 2 w 10"/>
                  <a:gd name="T21" fmla="*/ 8 h 8"/>
                  <a:gd name="T22" fmla="*/ 0 w 10"/>
                  <a:gd name="T23" fmla="*/ 4 h 8"/>
                  <a:gd name="T24" fmla="*/ 8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0"/>
                    </a:moveTo>
                    <a:lnTo>
                      <a:pt x="10" y="4"/>
                    </a:lnTo>
                    <a:lnTo>
                      <a:pt x="8" y="4"/>
                    </a:lnTo>
                    <a:lnTo>
                      <a:pt x="8" y="0"/>
                    </a:lnTo>
                    <a:lnTo>
                      <a:pt x="6" y="2"/>
                    </a:lnTo>
                    <a:lnTo>
                      <a:pt x="6" y="4"/>
                    </a:lnTo>
                    <a:lnTo>
                      <a:pt x="6" y="6"/>
                    </a:lnTo>
                    <a:lnTo>
                      <a:pt x="4" y="2"/>
                    </a:lnTo>
                    <a:lnTo>
                      <a:pt x="2" y="4"/>
                    </a:lnTo>
                    <a:lnTo>
                      <a:pt x="4" y="6"/>
                    </a:lnTo>
                    <a:lnTo>
                      <a:pt x="2" y="8"/>
                    </a:lnTo>
                    <a:lnTo>
                      <a:pt x="0" y="4"/>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464">
                <a:extLst>
                  <a:ext uri="{FF2B5EF4-FFF2-40B4-BE49-F238E27FC236}">
                    <a16:creationId xmlns:a16="http://schemas.microsoft.com/office/drawing/2014/main" id="{4B3CF34A-14A4-4C3A-A0F8-3A11285AB4A3}"/>
                  </a:ext>
                </a:extLst>
              </p:cNvPr>
              <p:cNvSpPr>
                <a:spLocks/>
              </p:cNvSpPr>
              <p:nvPr/>
            </p:nvSpPr>
            <p:spPr bwMode="auto">
              <a:xfrm>
                <a:off x="3933160" y="4510592"/>
                <a:ext cx="15778" cy="15778"/>
              </a:xfrm>
              <a:custGeom>
                <a:avLst/>
                <a:gdLst>
                  <a:gd name="T0" fmla="*/ 6 w 10"/>
                  <a:gd name="T1" fmla="*/ 0 h 10"/>
                  <a:gd name="T2" fmla="*/ 6 w 10"/>
                  <a:gd name="T3" fmla="*/ 0 h 10"/>
                  <a:gd name="T4" fmla="*/ 2 w 10"/>
                  <a:gd name="T5" fmla="*/ 6 h 10"/>
                  <a:gd name="T6" fmla="*/ 2 w 10"/>
                  <a:gd name="T7" fmla="*/ 6 h 10"/>
                  <a:gd name="T8" fmla="*/ 10 w 10"/>
                  <a:gd name="T9" fmla="*/ 4 h 10"/>
                  <a:gd name="T10" fmla="*/ 10 w 10"/>
                  <a:gd name="T11" fmla="*/ 6 h 10"/>
                  <a:gd name="T12" fmla="*/ 4 w 10"/>
                  <a:gd name="T13" fmla="*/ 10 h 10"/>
                  <a:gd name="T14" fmla="*/ 4 w 10"/>
                  <a:gd name="T15" fmla="*/ 10 h 10"/>
                  <a:gd name="T16" fmla="*/ 8 w 10"/>
                  <a:gd name="T17" fmla="*/ 6 h 10"/>
                  <a:gd name="T18" fmla="*/ 8 w 10"/>
                  <a:gd name="T19" fmla="*/ 6 h 10"/>
                  <a:gd name="T20" fmla="*/ 2 w 10"/>
                  <a:gd name="T21" fmla="*/ 8 h 10"/>
                  <a:gd name="T22" fmla="*/ 2 w 10"/>
                  <a:gd name="T23" fmla="*/ 6 h 10"/>
                  <a:gd name="T24" fmla="*/ 6 w 10"/>
                  <a:gd name="T25" fmla="*/ 0 h 10"/>
                  <a:gd name="T26" fmla="*/ 6 w 10"/>
                  <a:gd name="T27" fmla="*/ 0 h 10"/>
                  <a:gd name="T28" fmla="*/ 0 w 10"/>
                  <a:gd name="T29" fmla="*/ 4 h 10"/>
                  <a:gd name="T30" fmla="*/ 0 w 10"/>
                  <a:gd name="T31" fmla="*/ 4 h 10"/>
                  <a:gd name="T32" fmla="*/ 6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0"/>
                    </a:moveTo>
                    <a:lnTo>
                      <a:pt x="6" y="0"/>
                    </a:lnTo>
                    <a:lnTo>
                      <a:pt x="2" y="6"/>
                    </a:lnTo>
                    <a:lnTo>
                      <a:pt x="2" y="6"/>
                    </a:lnTo>
                    <a:lnTo>
                      <a:pt x="10" y="4"/>
                    </a:lnTo>
                    <a:lnTo>
                      <a:pt x="10" y="6"/>
                    </a:lnTo>
                    <a:lnTo>
                      <a:pt x="4" y="10"/>
                    </a:lnTo>
                    <a:lnTo>
                      <a:pt x="4" y="10"/>
                    </a:lnTo>
                    <a:lnTo>
                      <a:pt x="8" y="6"/>
                    </a:lnTo>
                    <a:lnTo>
                      <a:pt x="8" y="6"/>
                    </a:lnTo>
                    <a:lnTo>
                      <a:pt x="2" y="8"/>
                    </a:lnTo>
                    <a:lnTo>
                      <a:pt x="2" y="6"/>
                    </a:lnTo>
                    <a:lnTo>
                      <a:pt x="6" y="0"/>
                    </a:lnTo>
                    <a:lnTo>
                      <a:pt x="6" y="0"/>
                    </a:lnTo>
                    <a:lnTo>
                      <a:pt x="0" y="4"/>
                    </a:lnTo>
                    <a:lnTo>
                      <a:pt x="0" y="4"/>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465">
                <a:extLst>
                  <a:ext uri="{FF2B5EF4-FFF2-40B4-BE49-F238E27FC236}">
                    <a16:creationId xmlns:a16="http://schemas.microsoft.com/office/drawing/2014/main" id="{1B8852F6-1D55-456F-993C-80737B1AD3AC}"/>
                  </a:ext>
                </a:extLst>
              </p:cNvPr>
              <p:cNvSpPr>
                <a:spLocks/>
              </p:cNvSpPr>
              <p:nvPr/>
            </p:nvSpPr>
            <p:spPr bwMode="auto">
              <a:xfrm>
                <a:off x="3942627" y="4520059"/>
                <a:ext cx="15778" cy="12623"/>
              </a:xfrm>
              <a:custGeom>
                <a:avLst/>
                <a:gdLst>
                  <a:gd name="T0" fmla="*/ 4 w 10"/>
                  <a:gd name="T1" fmla="*/ 4 h 8"/>
                  <a:gd name="T2" fmla="*/ 4 w 10"/>
                  <a:gd name="T3" fmla="*/ 0 h 8"/>
                  <a:gd name="T4" fmla="*/ 6 w 10"/>
                  <a:gd name="T5" fmla="*/ 2 h 8"/>
                  <a:gd name="T6" fmla="*/ 4 w 10"/>
                  <a:gd name="T7" fmla="*/ 4 h 8"/>
                  <a:gd name="T8" fmla="*/ 8 w 10"/>
                  <a:gd name="T9" fmla="*/ 4 h 8"/>
                  <a:gd name="T10" fmla="*/ 10 w 10"/>
                  <a:gd name="T11" fmla="*/ 6 h 8"/>
                  <a:gd name="T12" fmla="*/ 4 w 10"/>
                  <a:gd name="T13" fmla="*/ 6 h 8"/>
                  <a:gd name="T14" fmla="*/ 2 w 10"/>
                  <a:gd name="T15" fmla="*/ 8 h 8"/>
                  <a:gd name="T16" fmla="*/ 0 w 10"/>
                  <a:gd name="T17" fmla="*/ 8 h 8"/>
                  <a:gd name="T18" fmla="*/ 4 w 10"/>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4" y="4"/>
                    </a:moveTo>
                    <a:lnTo>
                      <a:pt x="4" y="0"/>
                    </a:lnTo>
                    <a:lnTo>
                      <a:pt x="6" y="2"/>
                    </a:lnTo>
                    <a:lnTo>
                      <a:pt x="4" y="4"/>
                    </a:lnTo>
                    <a:lnTo>
                      <a:pt x="8" y="4"/>
                    </a:lnTo>
                    <a:lnTo>
                      <a:pt x="10" y="6"/>
                    </a:lnTo>
                    <a:lnTo>
                      <a:pt x="4" y="6"/>
                    </a:lnTo>
                    <a:lnTo>
                      <a:pt x="2" y="8"/>
                    </a:lnTo>
                    <a:lnTo>
                      <a:pt x="0" y="8"/>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466">
                <a:extLst>
                  <a:ext uri="{FF2B5EF4-FFF2-40B4-BE49-F238E27FC236}">
                    <a16:creationId xmlns:a16="http://schemas.microsoft.com/office/drawing/2014/main" id="{2F0521C0-D6FE-4CC8-BD8C-5972D3EB53B7}"/>
                  </a:ext>
                </a:extLst>
              </p:cNvPr>
              <p:cNvSpPr>
                <a:spLocks/>
              </p:cNvSpPr>
              <p:nvPr/>
            </p:nvSpPr>
            <p:spPr bwMode="auto">
              <a:xfrm>
                <a:off x="3952095" y="4532682"/>
                <a:ext cx="12623" cy="11045"/>
              </a:xfrm>
              <a:custGeom>
                <a:avLst/>
                <a:gdLst>
                  <a:gd name="T0" fmla="*/ 4 w 4"/>
                  <a:gd name="T1" fmla="*/ 2 h 4"/>
                  <a:gd name="T2" fmla="*/ 3 w 4"/>
                  <a:gd name="T3" fmla="*/ 1 h 4"/>
                  <a:gd name="T4" fmla="*/ 3 w 4"/>
                  <a:gd name="T5" fmla="*/ 1 h 4"/>
                  <a:gd name="T6" fmla="*/ 3 w 4"/>
                  <a:gd name="T7" fmla="*/ 4 h 4"/>
                  <a:gd name="T8" fmla="*/ 1 w 4"/>
                  <a:gd name="T9" fmla="*/ 4 h 4"/>
                  <a:gd name="T10" fmla="*/ 0 w 4"/>
                  <a:gd name="T11" fmla="*/ 3 h 4"/>
                  <a:gd name="T12" fmla="*/ 1 w 4"/>
                  <a:gd name="T13" fmla="*/ 2 h 4"/>
                  <a:gd name="T14" fmla="*/ 1 w 4"/>
                  <a:gd name="T15" fmla="*/ 3 h 4"/>
                  <a:gd name="T16" fmla="*/ 2 w 4"/>
                  <a:gd name="T17" fmla="*/ 3 h 4"/>
                  <a:gd name="T18" fmla="*/ 2 w 4"/>
                  <a:gd name="T19" fmla="*/ 1 h 4"/>
                  <a:gd name="T20" fmla="*/ 4 w 4"/>
                  <a:gd name="T21" fmla="*/ 1 h 4"/>
                  <a:gd name="T22" fmla="*/ 4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2"/>
                    </a:moveTo>
                    <a:cubicBezTo>
                      <a:pt x="4" y="2"/>
                      <a:pt x="4" y="1"/>
                      <a:pt x="3" y="1"/>
                    </a:cubicBezTo>
                    <a:cubicBezTo>
                      <a:pt x="3" y="1"/>
                      <a:pt x="3" y="1"/>
                      <a:pt x="3" y="1"/>
                    </a:cubicBezTo>
                    <a:cubicBezTo>
                      <a:pt x="2" y="2"/>
                      <a:pt x="3" y="3"/>
                      <a:pt x="3" y="4"/>
                    </a:cubicBezTo>
                    <a:cubicBezTo>
                      <a:pt x="2" y="4"/>
                      <a:pt x="1" y="4"/>
                      <a:pt x="1" y="4"/>
                    </a:cubicBezTo>
                    <a:cubicBezTo>
                      <a:pt x="0" y="3"/>
                      <a:pt x="0" y="3"/>
                      <a:pt x="0" y="3"/>
                    </a:cubicBezTo>
                    <a:cubicBezTo>
                      <a:pt x="1" y="2"/>
                      <a:pt x="1" y="2"/>
                      <a:pt x="1" y="2"/>
                    </a:cubicBezTo>
                    <a:cubicBezTo>
                      <a:pt x="1" y="3"/>
                      <a:pt x="1" y="3"/>
                      <a:pt x="1" y="3"/>
                    </a:cubicBezTo>
                    <a:cubicBezTo>
                      <a:pt x="1" y="4"/>
                      <a:pt x="2" y="4"/>
                      <a:pt x="2" y="3"/>
                    </a:cubicBezTo>
                    <a:cubicBezTo>
                      <a:pt x="2" y="3"/>
                      <a:pt x="1" y="2"/>
                      <a:pt x="2" y="1"/>
                    </a:cubicBezTo>
                    <a:cubicBezTo>
                      <a:pt x="2" y="0"/>
                      <a:pt x="3" y="0"/>
                      <a:pt x="4" y="1"/>
                    </a:cubicBezTo>
                    <a:cubicBezTo>
                      <a:pt x="4" y="1"/>
                      <a:pt x="4" y="2"/>
                      <a:pt x="4"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467">
                <a:extLst>
                  <a:ext uri="{FF2B5EF4-FFF2-40B4-BE49-F238E27FC236}">
                    <a16:creationId xmlns:a16="http://schemas.microsoft.com/office/drawing/2014/main" id="{37D2FE4E-588D-4008-8645-FFA641C1A708}"/>
                  </a:ext>
                </a:extLst>
              </p:cNvPr>
              <p:cNvSpPr>
                <a:spLocks/>
              </p:cNvSpPr>
              <p:nvPr/>
            </p:nvSpPr>
            <p:spPr bwMode="auto">
              <a:xfrm>
                <a:off x="3961562" y="4537416"/>
                <a:ext cx="12623" cy="12623"/>
              </a:xfrm>
              <a:custGeom>
                <a:avLst/>
                <a:gdLst>
                  <a:gd name="T0" fmla="*/ 4 w 8"/>
                  <a:gd name="T1" fmla="*/ 2 h 8"/>
                  <a:gd name="T2" fmla="*/ 2 w 8"/>
                  <a:gd name="T3" fmla="*/ 0 h 8"/>
                  <a:gd name="T4" fmla="*/ 4 w 8"/>
                  <a:gd name="T5" fmla="*/ 0 h 8"/>
                  <a:gd name="T6" fmla="*/ 8 w 8"/>
                  <a:gd name="T7" fmla="*/ 4 h 8"/>
                  <a:gd name="T8" fmla="*/ 6 w 8"/>
                  <a:gd name="T9" fmla="*/ 4 h 8"/>
                  <a:gd name="T10" fmla="*/ 6 w 8"/>
                  <a:gd name="T11" fmla="*/ 2 h 8"/>
                  <a:gd name="T12" fmla="*/ 0 w 8"/>
                  <a:gd name="T13" fmla="*/ 8 h 8"/>
                  <a:gd name="T14" fmla="*/ 0 w 8"/>
                  <a:gd name="T15" fmla="*/ 6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0"/>
                    </a:lnTo>
                    <a:lnTo>
                      <a:pt x="4" y="0"/>
                    </a:lnTo>
                    <a:lnTo>
                      <a:pt x="8" y="4"/>
                    </a:lnTo>
                    <a:lnTo>
                      <a:pt x="6" y="4"/>
                    </a:lnTo>
                    <a:lnTo>
                      <a:pt x="6" y="2"/>
                    </a:lnTo>
                    <a:lnTo>
                      <a:pt x="0" y="8"/>
                    </a:lnTo>
                    <a:lnTo>
                      <a:pt x="0" y="6"/>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468">
                <a:extLst>
                  <a:ext uri="{FF2B5EF4-FFF2-40B4-BE49-F238E27FC236}">
                    <a16:creationId xmlns:a16="http://schemas.microsoft.com/office/drawing/2014/main" id="{C389363D-8598-43CA-B942-C871E6B49F5A}"/>
                  </a:ext>
                </a:extLst>
              </p:cNvPr>
              <p:cNvSpPr>
                <a:spLocks noEditPoints="1"/>
              </p:cNvSpPr>
              <p:nvPr/>
            </p:nvSpPr>
            <p:spPr bwMode="auto">
              <a:xfrm>
                <a:off x="3964717" y="4543727"/>
                <a:ext cx="15778" cy="15778"/>
              </a:xfrm>
              <a:custGeom>
                <a:avLst/>
                <a:gdLst>
                  <a:gd name="T0" fmla="*/ 3 w 5"/>
                  <a:gd name="T1" fmla="*/ 0 h 5"/>
                  <a:gd name="T2" fmla="*/ 4 w 5"/>
                  <a:gd name="T3" fmla="*/ 0 h 5"/>
                  <a:gd name="T4" fmla="*/ 4 w 5"/>
                  <a:gd name="T5" fmla="*/ 2 h 5"/>
                  <a:gd name="T6" fmla="*/ 3 w 5"/>
                  <a:gd name="T7" fmla="*/ 3 h 5"/>
                  <a:gd name="T8" fmla="*/ 3 w 5"/>
                  <a:gd name="T9" fmla="*/ 3 h 5"/>
                  <a:gd name="T10" fmla="*/ 3 w 5"/>
                  <a:gd name="T11" fmla="*/ 4 h 5"/>
                  <a:gd name="T12" fmla="*/ 3 w 5"/>
                  <a:gd name="T13" fmla="*/ 5 h 5"/>
                  <a:gd name="T14" fmla="*/ 2 w 5"/>
                  <a:gd name="T15" fmla="*/ 4 h 5"/>
                  <a:gd name="T16" fmla="*/ 2 w 5"/>
                  <a:gd name="T17" fmla="*/ 4 h 5"/>
                  <a:gd name="T18" fmla="*/ 2 w 5"/>
                  <a:gd name="T19" fmla="*/ 2 h 5"/>
                  <a:gd name="T20" fmla="*/ 2 w 5"/>
                  <a:gd name="T21" fmla="*/ 2 h 5"/>
                  <a:gd name="T22" fmla="*/ 1 w 5"/>
                  <a:gd name="T23" fmla="*/ 3 h 5"/>
                  <a:gd name="T24" fmla="*/ 0 w 5"/>
                  <a:gd name="T25" fmla="*/ 3 h 5"/>
                  <a:gd name="T26" fmla="*/ 3 w 5"/>
                  <a:gd name="T27" fmla="*/ 0 h 5"/>
                  <a:gd name="T28" fmla="*/ 2 w 5"/>
                  <a:gd name="T29" fmla="*/ 2 h 5"/>
                  <a:gd name="T30" fmla="*/ 2 w 5"/>
                  <a:gd name="T31" fmla="*/ 2 h 5"/>
                  <a:gd name="T32" fmla="*/ 4 w 5"/>
                  <a:gd name="T33" fmla="*/ 2 h 5"/>
                  <a:gd name="T34" fmla="*/ 3 w 5"/>
                  <a:gd name="T35" fmla="*/ 1 h 5"/>
                  <a:gd name="T36" fmla="*/ 3 w 5"/>
                  <a:gd name="T37" fmla="*/ 1 h 5"/>
                  <a:gd name="T38" fmla="*/ 2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0"/>
                    </a:moveTo>
                    <a:cubicBezTo>
                      <a:pt x="4" y="0"/>
                      <a:pt x="4" y="0"/>
                      <a:pt x="4" y="0"/>
                    </a:cubicBezTo>
                    <a:cubicBezTo>
                      <a:pt x="4" y="1"/>
                      <a:pt x="5" y="2"/>
                      <a:pt x="4" y="2"/>
                    </a:cubicBezTo>
                    <a:cubicBezTo>
                      <a:pt x="4" y="3"/>
                      <a:pt x="3" y="3"/>
                      <a:pt x="3" y="3"/>
                    </a:cubicBezTo>
                    <a:cubicBezTo>
                      <a:pt x="3" y="3"/>
                      <a:pt x="3" y="3"/>
                      <a:pt x="3" y="3"/>
                    </a:cubicBezTo>
                    <a:cubicBezTo>
                      <a:pt x="3" y="3"/>
                      <a:pt x="3" y="3"/>
                      <a:pt x="3" y="4"/>
                    </a:cubicBezTo>
                    <a:cubicBezTo>
                      <a:pt x="3" y="5"/>
                      <a:pt x="3" y="5"/>
                      <a:pt x="3" y="5"/>
                    </a:cubicBezTo>
                    <a:cubicBezTo>
                      <a:pt x="2" y="4"/>
                      <a:pt x="2" y="4"/>
                      <a:pt x="2" y="4"/>
                    </a:cubicBezTo>
                    <a:cubicBezTo>
                      <a:pt x="2" y="4"/>
                      <a:pt x="2" y="4"/>
                      <a:pt x="2" y="4"/>
                    </a:cubicBezTo>
                    <a:cubicBezTo>
                      <a:pt x="3" y="3"/>
                      <a:pt x="3" y="3"/>
                      <a:pt x="2" y="2"/>
                    </a:cubicBezTo>
                    <a:cubicBezTo>
                      <a:pt x="2" y="2"/>
                      <a:pt x="2" y="2"/>
                      <a:pt x="2" y="2"/>
                    </a:cubicBezTo>
                    <a:cubicBezTo>
                      <a:pt x="1" y="3"/>
                      <a:pt x="1" y="3"/>
                      <a:pt x="1" y="3"/>
                    </a:cubicBezTo>
                    <a:cubicBezTo>
                      <a:pt x="0" y="3"/>
                      <a:pt x="0" y="3"/>
                      <a:pt x="0" y="3"/>
                    </a:cubicBezTo>
                    <a:lnTo>
                      <a:pt x="3" y="0"/>
                    </a:lnTo>
                    <a:close/>
                    <a:moveTo>
                      <a:pt x="2" y="2"/>
                    </a:moveTo>
                    <a:cubicBezTo>
                      <a:pt x="2" y="2"/>
                      <a:pt x="2" y="2"/>
                      <a:pt x="2" y="2"/>
                    </a:cubicBezTo>
                    <a:cubicBezTo>
                      <a:pt x="3" y="2"/>
                      <a:pt x="3" y="2"/>
                      <a:pt x="4" y="2"/>
                    </a:cubicBezTo>
                    <a:cubicBezTo>
                      <a:pt x="4" y="1"/>
                      <a:pt x="4" y="1"/>
                      <a:pt x="3" y="1"/>
                    </a:cubicBezTo>
                    <a:cubicBezTo>
                      <a:pt x="3" y="1"/>
                      <a:pt x="3" y="1"/>
                      <a:pt x="3"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469">
                <a:extLst>
                  <a:ext uri="{FF2B5EF4-FFF2-40B4-BE49-F238E27FC236}">
                    <a16:creationId xmlns:a16="http://schemas.microsoft.com/office/drawing/2014/main" id="{95AFF123-62F6-40DB-9D98-325D50652412}"/>
                  </a:ext>
                </a:extLst>
              </p:cNvPr>
              <p:cNvSpPr>
                <a:spLocks/>
              </p:cNvSpPr>
              <p:nvPr/>
            </p:nvSpPr>
            <p:spPr bwMode="auto">
              <a:xfrm>
                <a:off x="3974184" y="4550039"/>
                <a:ext cx="12623" cy="12623"/>
              </a:xfrm>
              <a:custGeom>
                <a:avLst/>
                <a:gdLst>
                  <a:gd name="T0" fmla="*/ 4 w 8"/>
                  <a:gd name="T1" fmla="*/ 0 h 8"/>
                  <a:gd name="T2" fmla="*/ 8 w 8"/>
                  <a:gd name="T3" fmla="*/ 2 h 8"/>
                  <a:gd name="T4" fmla="*/ 8 w 8"/>
                  <a:gd name="T5" fmla="*/ 4 h 8"/>
                  <a:gd name="T6" fmla="*/ 6 w 8"/>
                  <a:gd name="T7" fmla="*/ 2 h 8"/>
                  <a:gd name="T8" fmla="*/ 4 w 8"/>
                  <a:gd name="T9" fmla="*/ 4 h 8"/>
                  <a:gd name="T10" fmla="*/ 6 w 8"/>
                  <a:gd name="T11" fmla="*/ 6 h 8"/>
                  <a:gd name="T12" fmla="*/ 6 w 8"/>
                  <a:gd name="T13" fmla="*/ 6 h 8"/>
                  <a:gd name="T14" fmla="*/ 4 w 8"/>
                  <a:gd name="T15" fmla="*/ 4 h 8"/>
                  <a:gd name="T16" fmla="*/ 2 w 8"/>
                  <a:gd name="T17" fmla="*/ 6 h 8"/>
                  <a:gd name="T18" fmla="*/ 4 w 8"/>
                  <a:gd name="T19" fmla="*/ 8 h 8"/>
                  <a:gd name="T20" fmla="*/ 4 w 8"/>
                  <a:gd name="T21" fmla="*/ 8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2"/>
                    </a:lnTo>
                    <a:lnTo>
                      <a:pt x="8" y="4"/>
                    </a:lnTo>
                    <a:lnTo>
                      <a:pt x="6" y="2"/>
                    </a:lnTo>
                    <a:lnTo>
                      <a:pt x="4" y="4"/>
                    </a:lnTo>
                    <a:lnTo>
                      <a:pt x="6" y="6"/>
                    </a:lnTo>
                    <a:lnTo>
                      <a:pt x="6" y="6"/>
                    </a:lnTo>
                    <a:lnTo>
                      <a:pt x="4" y="4"/>
                    </a:lnTo>
                    <a:lnTo>
                      <a:pt x="2" y="6"/>
                    </a:lnTo>
                    <a:lnTo>
                      <a:pt x="4" y="8"/>
                    </a:lnTo>
                    <a:lnTo>
                      <a:pt x="4" y="8"/>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470">
                <a:extLst>
                  <a:ext uri="{FF2B5EF4-FFF2-40B4-BE49-F238E27FC236}">
                    <a16:creationId xmlns:a16="http://schemas.microsoft.com/office/drawing/2014/main" id="{90DE0334-B64C-48E1-9E62-AF16EF3E91A7}"/>
                  </a:ext>
                </a:extLst>
              </p:cNvPr>
              <p:cNvSpPr>
                <a:spLocks/>
              </p:cNvSpPr>
              <p:nvPr/>
            </p:nvSpPr>
            <p:spPr bwMode="auto">
              <a:xfrm>
                <a:off x="3983651" y="4556350"/>
                <a:ext cx="12623" cy="12623"/>
              </a:xfrm>
              <a:custGeom>
                <a:avLst/>
                <a:gdLst>
                  <a:gd name="T0" fmla="*/ 4 w 8"/>
                  <a:gd name="T1" fmla="*/ 0 h 8"/>
                  <a:gd name="T2" fmla="*/ 6 w 8"/>
                  <a:gd name="T3" fmla="*/ 0 h 8"/>
                  <a:gd name="T4" fmla="*/ 4 w 8"/>
                  <a:gd name="T5" fmla="*/ 6 h 8"/>
                  <a:gd name="T6" fmla="*/ 4 w 8"/>
                  <a:gd name="T7" fmla="*/ 6 h 8"/>
                  <a:gd name="T8" fmla="*/ 8 w 8"/>
                  <a:gd name="T9" fmla="*/ 2 h 8"/>
                  <a:gd name="T10" fmla="*/ 8 w 8"/>
                  <a:gd name="T11" fmla="*/ 2 h 8"/>
                  <a:gd name="T12" fmla="*/ 4 w 8"/>
                  <a:gd name="T13" fmla="*/ 8 h 8"/>
                  <a:gd name="T14" fmla="*/ 4 w 8"/>
                  <a:gd name="T15" fmla="*/ 8 h 8"/>
                  <a:gd name="T16" fmla="*/ 4 w 8"/>
                  <a:gd name="T17" fmla="*/ 2 h 8"/>
                  <a:gd name="T18" fmla="*/ 4 w 8"/>
                  <a:gd name="T19" fmla="*/ 2 h 8"/>
                  <a:gd name="T20" fmla="*/ 0 w 8"/>
                  <a:gd name="T21" fmla="*/ 6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6" y="0"/>
                    </a:lnTo>
                    <a:lnTo>
                      <a:pt x="4" y="6"/>
                    </a:lnTo>
                    <a:lnTo>
                      <a:pt x="4" y="6"/>
                    </a:lnTo>
                    <a:lnTo>
                      <a:pt x="8" y="2"/>
                    </a:lnTo>
                    <a:lnTo>
                      <a:pt x="8" y="2"/>
                    </a:lnTo>
                    <a:lnTo>
                      <a:pt x="4" y="8"/>
                    </a:lnTo>
                    <a:lnTo>
                      <a:pt x="4" y="8"/>
                    </a:lnTo>
                    <a:lnTo>
                      <a:pt x="4" y="2"/>
                    </a:lnTo>
                    <a:lnTo>
                      <a:pt x="4" y="2"/>
                    </a:lnTo>
                    <a:lnTo>
                      <a:pt x="0" y="6"/>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471">
                <a:extLst>
                  <a:ext uri="{FF2B5EF4-FFF2-40B4-BE49-F238E27FC236}">
                    <a16:creationId xmlns:a16="http://schemas.microsoft.com/office/drawing/2014/main" id="{0476ABD7-3078-4520-BE33-49C9D5C80284}"/>
                  </a:ext>
                </a:extLst>
              </p:cNvPr>
              <p:cNvSpPr>
                <a:spLocks/>
              </p:cNvSpPr>
              <p:nvPr/>
            </p:nvSpPr>
            <p:spPr bwMode="auto">
              <a:xfrm>
                <a:off x="3996274" y="4559506"/>
                <a:ext cx="7890" cy="15778"/>
              </a:xfrm>
              <a:custGeom>
                <a:avLst/>
                <a:gdLst>
                  <a:gd name="T0" fmla="*/ 2 w 3"/>
                  <a:gd name="T1" fmla="*/ 5 h 5"/>
                  <a:gd name="T2" fmla="*/ 1 w 3"/>
                  <a:gd name="T3" fmla="*/ 5 h 5"/>
                  <a:gd name="T4" fmla="*/ 0 w 3"/>
                  <a:gd name="T5" fmla="*/ 2 h 5"/>
                  <a:gd name="T6" fmla="*/ 2 w 3"/>
                  <a:gd name="T7" fmla="*/ 1 h 5"/>
                  <a:gd name="T8" fmla="*/ 3 w 3"/>
                  <a:gd name="T9" fmla="*/ 3 h 5"/>
                  <a:gd name="T10" fmla="*/ 2 w 3"/>
                  <a:gd name="T11" fmla="*/ 2 h 5"/>
                  <a:gd name="T12" fmla="*/ 2 w 3"/>
                  <a:gd name="T13" fmla="*/ 1 h 5"/>
                  <a:gd name="T14" fmla="*/ 1 w 3"/>
                  <a:gd name="T15" fmla="*/ 2 h 5"/>
                  <a:gd name="T16" fmla="*/ 1 w 3"/>
                  <a:gd name="T17" fmla="*/ 4 h 5"/>
                  <a:gd name="T18" fmla="*/ 1 w 3"/>
                  <a:gd name="T19" fmla="*/ 4 h 5"/>
                  <a:gd name="T20" fmla="*/ 2 w 3"/>
                  <a:gd name="T21" fmla="*/ 3 h 5"/>
                  <a:gd name="T22" fmla="*/ 1 w 3"/>
                  <a:gd name="T23" fmla="*/ 3 h 5"/>
                  <a:gd name="T24" fmla="*/ 2 w 3"/>
                  <a:gd name="T25" fmla="*/ 2 h 5"/>
                  <a:gd name="T26" fmla="*/ 3 w 3"/>
                  <a:gd name="T27" fmla="*/ 3 h 5"/>
                  <a:gd name="T28" fmla="*/ 2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5"/>
                    </a:moveTo>
                    <a:cubicBezTo>
                      <a:pt x="2" y="5"/>
                      <a:pt x="1" y="5"/>
                      <a:pt x="1" y="5"/>
                    </a:cubicBezTo>
                    <a:cubicBezTo>
                      <a:pt x="0" y="4"/>
                      <a:pt x="0" y="3"/>
                      <a:pt x="0" y="2"/>
                    </a:cubicBezTo>
                    <a:cubicBezTo>
                      <a:pt x="1" y="1"/>
                      <a:pt x="1" y="0"/>
                      <a:pt x="2" y="1"/>
                    </a:cubicBezTo>
                    <a:cubicBezTo>
                      <a:pt x="3" y="1"/>
                      <a:pt x="3" y="2"/>
                      <a:pt x="3" y="3"/>
                    </a:cubicBezTo>
                    <a:cubicBezTo>
                      <a:pt x="2" y="2"/>
                      <a:pt x="2" y="2"/>
                      <a:pt x="2" y="2"/>
                    </a:cubicBezTo>
                    <a:cubicBezTo>
                      <a:pt x="3" y="2"/>
                      <a:pt x="3" y="2"/>
                      <a:pt x="2" y="1"/>
                    </a:cubicBezTo>
                    <a:cubicBezTo>
                      <a:pt x="1" y="1"/>
                      <a:pt x="1" y="2"/>
                      <a:pt x="1" y="2"/>
                    </a:cubicBezTo>
                    <a:cubicBezTo>
                      <a:pt x="0" y="3"/>
                      <a:pt x="0" y="4"/>
                      <a:pt x="1" y="4"/>
                    </a:cubicBezTo>
                    <a:cubicBezTo>
                      <a:pt x="1" y="5"/>
                      <a:pt x="1" y="5"/>
                      <a:pt x="1" y="4"/>
                    </a:cubicBezTo>
                    <a:cubicBezTo>
                      <a:pt x="2" y="3"/>
                      <a:pt x="2" y="3"/>
                      <a:pt x="2" y="3"/>
                    </a:cubicBezTo>
                    <a:cubicBezTo>
                      <a:pt x="1" y="3"/>
                      <a:pt x="1" y="3"/>
                      <a:pt x="1" y="3"/>
                    </a:cubicBezTo>
                    <a:cubicBezTo>
                      <a:pt x="2" y="2"/>
                      <a:pt x="2" y="2"/>
                      <a:pt x="2" y="2"/>
                    </a:cubicBezTo>
                    <a:cubicBezTo>
                      <a:pt x="3" y="3"/>
                      <a:pt x="3" y="3"/>
                      <a:pt x="3"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472">
                <a:extLst>
                  <a:ext uri="{FF2B5EF4-FFF2-40B4-BE49-F238E27FC236}">
                    <a16:creationId xmlns:a16="http://schemas.microsoft.com/office/drawing/2014/main" id="{DB770045-3A58-4390-BDBD-E5D18F6B01B3}"/>
                  </a:ext>
                </a:extLst>
              </p:cNvPr>
              <p:cNvSpPr>
                <a:spLocks/>
              </p:cNvSpPr>
              <p:nvPr/>
            </p:nvSpPr>
            <p:spPr bwMode="auto">
              <a:xfrm>
                <a:off x="4004163" y="4565817"/>
                <a:ext cx="9467" cy="12623"/>
              </a:xfrm>
              <a:custGeom>
                <a:avLst/>
                <a:gdLst>
                  <a:gd name="T0" fmla="*/ 4 w 6"/>
                  <a:gd name="T1" fmla="*/ 2 h 8"/>
                  <a:gd name="T2" fmla="*/ 2 w 6"/>
                  <a:gd name="T3" fmla="*/ 0 h 8"/>
                  <a:gd name="T4" fmla="*/ 2 w 6"/>
                  <a:gd name="T5" fmla="*/ 0 h 8"/>
                  <a:gd name="T6" fmla="*/ 6 w 6"/>
                  <a:gd name="T7" fmla="*/ 2 h 8"/>
                  <a:gd name="T8" fmla="*/ 6 w 6"/>
                  <a:gd name="T9" fmla="*/ 2 h 8"/>
                  <a:gd name="T10" fmla="*/ 4 w 6"/>
                  <a:gd name="T11" fmla="*/ 2 h 8"/>
                  <a:gd name="T12" fmla="*/ 2 w 6"/>
                  <a:gd name="T13" fmla="*/ 8 h 8"/>
                  <a:gd name="T14" fmla="*/ 0 w 6"/>
                  <a:gd name="T15" fmla="*/ 8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2" y="0"/>
                    </a:lnTo>
                    <a:lnTo>
                      <a:pt x="6" y="2"/>
                    </a:lnTo>
                    <a:lnTo>
                      <a:pt x="6" y="2"/>
                    </a:lnTo>
                    <a:lnTo>
                      <a:pt x="4" y="2"/>
                    </a:lnTo>
                    <a:lnTo>
                      <a:pt x="2" y="8"/>
                    </a:lnTo>
                    <a:lnTo>
                      <a:pt x="0" y="8"/>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473">
                <a:extLst>
                  <a:ext uri="{FF2B5EF4-FFF2-40B4-BE49-F238E27FC236}">
                    <a16:creationId xmlns:a16="http://schemas.microsoft.com/office/drawing/2014/main" id="{5FBA32D1-F0F5-4CA2-AF55-B0876B3ED653}"/>
                  </a:ext>
                </a:extLst>
              </p:cNvPr>
              <p:cNvSpPr>
                <a:spLocks/>
              </p:cNvSpPr>
              <p:nvPr/>
            </p:nvSpPr>
            <p:spPr bwMode="auto">
              <a:xfrm>
                <a:off x="4013630" y="4568973"/>
                <a:ext cx="9467" cy="12623"/>
              </a:xfrm>
              <a:custGeom>
                <a:avLst/>
                <a:gdLst>
                  <a:gd name="T0" fmla="*/ 2 w 6"/>
                  <a:gd name="T1" fmla="*/ 0 h 8"/>
                  <a:gd name="T2" fmla="*/ 2 w 6"/>
                  <a:gd name="T3" fmla="*/ 0 h 8"/>
                  <a:gd name="T4" fmla="*/ 2 w 6"/>
                  <a:gd name="T5" fmla="*/ 4 h 8"/>
                  <a:gd name="T6" fmla="*/ 4 w 6"/>
                  <a:gd name="T7" fmla="*/ 4 h 8"/>
                  <a:gd name="T8" fmla="*/ 6 w 6"/>
                  <a:gd name="T9" fmla="*/ 0 h 8"/>
                  <a:gd name="T10" fmla="*/ 6 w 6"/>
                  <a:gd name="T11" fmla="*/ 2 h 8"/>
                  <a:gd name="T12" fmla="*/ 4 w 6"/>
                  <a:gd name="T13" fmla="*/ 8 h 8"/>
                  <a:gd name="T14" fmla="*/ 4 w 6"/>
                  <a:gd name="T15" fmla="*/ 8 h 8"/>
                  <a:gd name="T16" fmla="*/ 4 w 6"/>
                  <a:gd name="T17" fmla="*/ 4 h 8"/>
                  <a:gd name="T18" fmla="*/ 2 w 6"/>
                  <a:gd name="T19" fmla="*/ 4 h 8"/>
                  <a:gd name="T20" fmla="*/ 0 w 6"/>
                  <a:gd name="T21" fmla="*/ 8 h 8"/>
                  <a:gd name="T22" fmla="*/ 0 w 6"/>
                  <a:gd name="T23" fmla="*/ 8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2" y="4"/>
                    </a:lnTo>
                    <a:lnTo>
                      <a:pt x="4" y="4"/>
                    </a:lnTo>
                    <a:lnTo>
                      <a:pt x="6" y="0"/>
                    </a:lnTo>
                    <a:lnTo>
                      <a:pt x="6" y="2"/>
                    </a:lnTo>
                    <a:lnTo>
                      <a:pt x="4" y="8"/>
                    </a:lnTo>
                    <a:lnTo>
                      <a:pt x="4" y="8"/>
                    </a:lnTo>
                    <a:lnTo>
                      <a:pt x="4" y="4"/>
                    </a:lnTo>
                    <a:lnTo>
                      <a:pt x="2" y="4"/>
                    </a:lnTo>
                    <a:lnTo>
                      <a:pt x="0" y="8"/>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Line 474">
                <a:extLst>
                  <a:ext uri="{FF2B5EF4-FFF2-40B4-BE49-F238E27FC236}">
                    <a16:creationId xmlns:a16="http://schemas.microsoft.com/office/drawing/2014/main" id="{B85EB86D-DE45-4A0F-993A-D1B8461389D7}"/>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Line 475">
                <a:extLst>
                  <a:ext uri="{FF2B5EF4-FFF2-40B4-BE49-F238E27FC236}">
                    <a16:creationId xmlns:a16="http://schemas.microsoft.com/office/drawing/2014/main" id="{F35666A9-EC44-4540-BF2D-3D93C729CBD6}"/>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Freeform 476">
                <a:extLst>
                  <a:ext uri="{FF2B5EF4-FFF2-40B4-BE49-F238E27FC236}">
                    <a16:creationId xmlns:a16="http://schemas.microsoft.com/office/drawing/2014/main" id="{4F47205E-D853-494D-AE74-C8BC3B06534B}"/>
                  </a:ext>
                </a:extLst>
              </p:cNvPr>
              <p:cNvSpPr>
                <a:spLocks/>
              </p:cNvSpPr>
              <p:nvPr/>
            </p:nvSpPr>
            <p:spPr bwMode="auto">
              <a:xfrm>
                <a:off x="4086211" y="431967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Line 477">
                <a:extLst>
                  <a:ext uri="{FF2B5EF4-FFF2-40B4-BE49-F238E27FC236}">
                    <a16:creationId xmlns:a16="http://schemas.microsoft.com/office/drawing/2014/main" id="{645AF028-4E56-48A8-B02D-53C24E990C59}"/>
                  </a:ext>
                </a:extLst>
              </p:cNvPr>
              <p:cNvSpPr>
                <a:spLocks noChangeShapeType="1"/>
              </p:cNvSpPr>
              <p:nvPr/>
            </p:nvSpPr>
            <p:spPr bwMode="auto">
              <a:xfrm flipV="1">
                <a:off x="4083055" y="431651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Freeform 478">
                <a:extLst>
                  <a:ext uri="{FF2B5EF4-FFF2-40B4-BE49-F238E27FC236}">
                    <a16:creationId xmlns:a16="http://schemas.microsoft.com/office/drawing/2014/main" id="{862E3427-CBAD-4FEA-AEAE-AE011B9CABE1}"/>
                  </a:ext>
                </a:extLst>
              </p:cNvPr>
              <p:cNvSpPr>
                <a:spLocks/>
              </p:cNvSpPr>
              <p:nvPr/>
            </p:nvSpPr>
            <p:spPr bwMode="auto">
              <a:xfrm>
                <a:off x="4083055" y="4316518"/>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1"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Line 479">
                <a:extLst>
                  <a:ext uri="{FF2B5EF4-FFF2-40B4-BE49-F238E27FC236}">
                    <a16:creationId xmlns:a16="http://schemas.microsoft.com/office/drawing/2014/main" id="{C152B5BD-3881-41CD-933A-7F6620C3EF39}"/>
                  </a:ext>
                </a:extLst>
              </p:cNvPr>
              <p:cNvSpPr>
                <a:spLocks noChangeShapeType="1"/>
              </p:cNvSpPr>
              <p:nvPr/>
            </p:nvSpPr>
            <p:spPr bwMode="auto">
              <a:xfrm flipV="1">
                <a:off x="4079899" y="4311784"/>
                <a:ext cx="3156" cy="4734"/>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Freeform 480">
                <a:extLst>
                  <a:ext uri="{FF2B5EF4-FFF2-40B4-BE49-F238E27FC236}">
                    <a16:creationId xmlns:a16="http://schemas.microsoft.com/office/drawing/2014/main" id="{9AF5A522-3C58-4679-A6E1-B4570840B400}"/>
                  </a:ext>
                </a:extLst>
              </p:cNvPr>
              <p:cNvSpPr>
                <a:spLocks/>
              </p:cNvSpPr>
              <p:nvPr/>
            </p:nvSpPr>
            <p:spPr bwMode="auto">
              <a:xfrm>
                <a:off x="4079899" y="4313362"/>
                <a:ext cx="6311" cy="3156"/>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cubicBezTo>
                      <a:pt x="1"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481">
                <a:extLst>
                  <a:ext uri="{FF2B5EF4-FFF2-40B4-BE49-F238E27FC236}">
                    <a16:creationId xmlns:a16="http://schemas.microsoft.com/office/drawing/2014/main" id="{DDDC6E26-7045-496B-A016-94BB94463599}"/>
                  </a:ext>
                </a:extLst>
              </p:cNvPr>
              <p:cNvSpPr>
                <a:spLocks/>
              </p:cNvSpPr>
              <p:nvPr/>
            </p:nvSpPr>
            <p:spPr bwMode="auto">
              <a:xfrm>
                <a:off x="4079899" y="4311784"/>
                <a:ext cx="0" cy="1578"/>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482">
                <a:extLst>
                  <a:ext uri="{FF2B5EF4-FFF2-40B4-BE49-F238E27FC236}">
                    <a16:creationId xmlns:a16="http://schemas.microsoft.com/office/drawing/2014/main" id="{D939E3D2-2D4E-44F6-A560-2BA58398D6B1}"/>
                  </a:ext>
                </a:extLst>
              </p:cNvPr>
              <p:cNvSpPr>
                <a:spLocks/>
              </p:cNvSpPr>
              <p:nvPr/>
            </p:nvSpPr>
            <p:spPr bwMode="auto">
              <a:xfrm>
                <a:off x="4176149" y="4431700"/>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483">
                <a:extLst>
                  <a:ext uri="{FF2B5EF4-FFF2-40B4-BE49-F238E27FC236}">
                    <a16:creationId xmlns:a16="http://schemas.microsoft.com/office/drawing/2014/main" id="{94F9934F-775D-47D6-9782-027774B62C29}"/>
                  </a:ext>
                </a:extLst>
              </p:cNvPr>
              <p:cNvSpPr>
                <a:spLocks/>
              </p:cNvSpPr>
              <p:nvPr/>
            </p:nvSpPr>
            <p:spPr bwMode="auto">
              <a:xfrm>
                <a:off x="4172993" y="4428544"/>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484">
                <a:extLst>
                  <a:ext uri="{FF2B5EF4-FFF2-40B4-BE49-F238E27FC236}">
                    <a16:creationId xmlns:a16="http://schemas.microsoft.com/office/drawing/2014/main" id="{B875D43F-3BC9-41E5-913B-9E397B23A95E}"/>
                  </a:ext>
                </a:extLst>
              </p:cNvPr>
              <p:cNvSpPr>
                <a:spLocks/>
              </p:cNvSpPr>
              <p:nvPr/>
            </p:nvSpPr>
            <p:spPr bwMode="auto">
              <a:xfrm>
                <a:off x="4172993" y="4425388"/>
                <a:ext cx="3156" cy="3156"/>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485">
                <a:extLst>
                  <a:ext uri="{FF2B5EF4-FFF2-40B4-BE49-F238E27FC236}">
                    <a16:creationId xmlns:a16="http://schemas.microsoft.com/office/drawing/2014/main" id="{E8AEB1F5-212C-44E3-8EF3-A9F882D065CE}"/>
                  </a:ext>
                </a:extLst>
              </p:cNvPr>
              <p:cNvSpPr>
                <a:spLocks/>
              </p:cNvSpPr>
              <p:nvPr/>
            </p:nvSpPr>
            <p:spPr bwMode="auto">
              <a:xfrm>
                <a:off x="4172993" y="4422233"/>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2"/>
                      <a:pt x="0" y="1"/>
                      <a:pt x="0" y="1"/>
                    </a:cubicBezTo>
                    <a:cubicBezTo>
                      <a:pt x="1" y="1"/>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486">
                <a:extLst>
                  <a:ext uri="{FF2B5EF4-FFF2-40B4-BE49-F238E27FC236}">
                    <a16:creationId xmlns:a16="http://schemas.microsoft.com/office/drawing/2014/main" id="{11445F9E-B44A-4430-8664-1075AF4309E9}"/>
                  </a:ext>
                </a:extLst>
              </p:cNvPr>
              <p:cNvSpPr>
                <a:spLocks/>
              </p:cNvSpPr>
              <p:nvPr/>
            </p:nvSpPr>
            <p:spPr bwMode="auto">
              <a:xfrm>
                <a:off x="4169837" y="4422233"/>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0" y="1"/>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487">
                <a:extLst>
                  <a:ext uri="{FF2B5EF4-FFF2-40B4-BE49-F238E27FC236}">
                    <a16:creationId xmlns:a16="http://schemas.microsoft.com/office/drawing/2014/main" id="{52C5DD20-01FE-45C6-B46B-61CBDE06964F}"/>
                  </a:ext>
                </a:extLst>
              </p:cNvPr>
              <p:cNvSpPr>
                <a:spLocks/>
              </p:cNvSpPr>
              <p:nvPr/>
            </p:nvSpPr>
            <p:spPr bwMode="auto">
              <a:xfrm>
                <a:off x="4169837" y="4420655"/>
                <a:ext cx="3156" cy="1578"/>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488">
                <a:extLst>
                  <a:ext uri="{FF2B5EF4-FFF2-40B4-BE49-F238E27FC236}">
                    <a16:creationId xmlns:a16="http://schemas.microsoft.com/office/drawing/2014/main" id="{51A098E4-D858-471A-B9AF-8502A393A478}"/>
                  </a:ext>
                </a:extLst>
              </p:cNvPr>
              <p:cNvSpPr>
                <a:spLocks/>
              </p:cNvSpPr>
              <p:nvPr/>
            </p:nvSpPr>
            <p:spPr bwMode="auto">
              <a:xfrm>
                <a:off x="4070432" y="4313362"/>
                <a:ext cx="18934" cy="15778"/>
              </a:xfrm>
              <a:custGeom>
                <a:avLst/>
                <a:gdLst>
                  <a:gd name="T0" fmla="*/ 0 w 6"/>
                  <a:gd name="T1" fmla="*/ 4 h 5"/>
                  <a:gd name="T2" fmla="*/ 1 w 6"/>
                  <a:gd name="T3" fmla="*/ 1 h 5"/>
                  <a:gd name="T4" fmla="*/ 3 w 6"/>
                  <a:gd name="T5" fmla="*/ 0 h 5"/>
                  <a:gd name="T6" fmla="*/ 6 w 6"/>
                  <a:gd name="T7" fmla="*/ 4 h 5"/>
                  <a:gd name="T8" fmla="*/ 1 w 6"/>
                  <a:gd name="T9" fmla="*/ 5 h 5"/>
                  <a:gd name="T10" fmla="*/ 0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0" y="4"/>
                    </a:moveTo>
                    <a:cubicBezTo>
                      <a:pt x="0" y="4"/>
                      <a:pt x="0" y="2"/>
                      <a:pt x="1" y="1"/>
                    </a:cubicBezTo>
                    <a:cubicBezTo>
                      <a:pt x="2" y="0"/>
                      <a:pt x="3" y="0"/>
                      <a:pt x="3" y="0"/>
                    </a:cubicBezTo>
                    <a:cubicBezTo>
                      <a:pt x="6" y="4"/>
                      <a:pt x="6" y="4"/>
                      <a:pt x="6" y="4"/>
                    </a:cubicBezTo>
                    <a:cubicBezTo>
                      <a:pt x="1" y="5"/>
                      <a:pt x="1" y="5"/>
                      <a:pt x="1" y="5"/>
                    </a:cubicBezTo>
                    <a:lnTo>
                      <a:pt x="0" y="4"/>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489">
                <a:extLst>
                  <a:ext uri="{FF2B5EF4-FFF2-40B4-BE49-F238E27FC236}">
                    <a16:creationId xmlns:a16="http://schemas.microsoft.com/office/drawing/2014/main" id="{7ECF68D8-4764-444F-A368-E80CE9BC3952}"/>
                  </a:ext>
                </a:extLst>
              </p:cNvPr>
              <p:cNvSpPr>
                <a:spLocks/>
              </p:cNvSpPr>
              <p:nvPr/>
            </p:nvSpPr>
            <p:spPr bwMode="auto">
              <a:xfrm>
                <a:off x="4073588" y="4316518"/>
                <a:ext cx="39447" cy="31557"/>
              </a:xfrm>
              <a:custGeom>
                <a:avLst/>
                <a:gdLst>
                  <a:gd name="T0" fmla="*/ 11 w 13"/>
                  <a:gd name="T1" fmla="*/ 1 h 10"/>
                  <a:gd name="T2" fmla="*/ 0 w 13"/>
                  <a:gd name="T3" fmla="*/ 3 h 10"/>
                  <a:gd name="T4" fmla="*/ 5 w 13"/>
                  <a:gd name="T5" fmla="*/ 10 h 10"/>
                  <a:gd name="T6" fmla="*/ 13 w 13"/>
                  <a:gd name="T7" fmla="*/ 8 h 10"/>
                  <a:gd name="T8" fmla="*/ 11 w 13"/>
                  <a:gd name="T9" fmla="*/ 1 h 10"/>
                </a:gdLst>
                <a:ahLst/>
                <a:cxnLst>
                  <a:cxn ang="0">
                    <a:pos x="T0" y="T1"/>
                  </a:cxn>
                  <a:cxn ang="0">
                    <a:pos x="T2" y="T3"/>
                  </a:cxn>
                  <a:cxn ang="0">
                    <a:pos x="T4" y="T5"/>
                  </a:cxn>
                  <a:cxn ang="0">
                    <a:pos x="T6" y="T7"/>
                  </a:cxn>
                  <a:cxn ang="0">
                    <a:pos x="T8" y="T9"/>
                  </a:cxn>
                </a:cxnLst>
                <a:rect l="0" t="0" r="r" b="b"/>
                <a:pathLst>
                  <a:path w="13" h="10">
                    <a:moveTo>
                      <a:pt x="11" y="1"/>
                    </a:moveTo>
                    <a:cubicBezTo>
                      <a:pt x="10" y="0"/>
                      <a:pt x="1" y="5"/>
                      <a:pt x="0" y="3"/>
                    </a:cubicBezTo>
                    <a:cubicBezTo>
                      <a:pt x="5" y="10"/>
                      <a:pt x="5" y="10"/>
                      <a:pt x="5" y="10"/>
                    </a:cubicBezTo>
                    <a:cubicBezTo>
                      <a:pt x="5" y="10"/>
                      <a:pt x="11" y="7"/>
                      <a:pt x="13" y="8"/>
                    </a:cubicBezTo>
                    <a:lnTo>
                      <a:pt x="1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490">
                <a:extLst>
                  <a:ext uri="{FF2B5EF4-FFF2-40B4-BE49-F238E27FC236}">
                    <a16:creationId xmlns:a16="http://schemas.microsoft.com/office/drawing/2014/main" id="{74EE9FF9-9616-4DEB-B538-1E7C479A64B9}"/>
                  </a:ext>
                </a:extLst>
              </p:cNvPr>
              <p:cNvSpPr>
                <a:spLocks/>
              </p:cNvSpPr>
              <p:nvPr/>
            </p:nvSpPr>
            <p:spPr bwMode="auto">
              <a:xfrm>
                <a:off x="4160370" y="4420655"/>
                <a:ext cx="18934" cy="20512"/>
              </a:xfrm>
              <a:custGeom>
                <a:avLst/>
                <a:gdLst>
                  <a:gd name="T0" fmla="*/ 1 w 6"/>
                  <a:gd name="T1" fmla="*/ 6 h 7"/>
                  <a:gd name="T2" fmla="*/ 4 w 6"/>
                  <a:gd name="T3" fmla="*/ 6 h 7"/>
                  <a:gd name="T4" fmla="*/ 6 w 6"/>
                  <a:gd name="T5" fmla="*/ 5 h 7"/>
                  <a:gd name="T6" fmla="*/ 2 w 6"/>
                  <a:gd name="T7" fmla="*/ 0 h 7"/>
                  <a:gd name="T8" fmla="*/ 0 w 6"/>
                  <a:gd name="T9" fmla="*/ 5 h 7"/>
                  <a:gd name="T10" fmla="*/ 1 w 6"/>
                  <a:gd name="T11" fmla="*/ 6 h 7"/>
                </a:gdLst>
                <a:ahLst/>
                <a:cxnLst>
                  <a:cxn ang="0">
                    <a:pos x="T0" y="T1"/>
                  </a:cxn>
                  <a:cxn ang="0">
                    <a:pos x="T2" y="T3"/>
                  </a:cxn>
                  <a:cxn ang="0">
                    <a:pos x="T4" y="T5"/>
                  </a:cxn>
                  <a:cxn ang="0">
                    <a:pos x="T6" y="T7"/>
                  </a:cxn>
                  <a:cxn ang="0">
                    <a:pos x="T8" y="T9"/>
                  </a:cxn>
                  <a:cxn ang="0">
                    <a:pos x="T10" y="T11"/>
                  </a:cxn>
                </a:cxnLst>
                <a:rect l="0" t="0" r="r" b="b"/>
                <a:pathLst>
                  <a:path w="6" h="7">
                    <a:moveTo>
                      <a:pt x="1" y="6"/>
                    </a:moveTo>
                    <a:cubicBezTo>
                      <a:pt x="2" y="7"/>
                      <a:pt x="3" y="7"/>
                      <a:pt x="4" y="6"/>
                    </a:cubicBezTo>
                    <a:cubicBezTo>
                      <a:pt x="5" y="5"/>
                      <a:pt x="6" y="5"/>
                      <a:pt x="6" y="5"/>
                    </a:cubicBezTo>
                    <a:cubicBezTo>
                      <a:pt x="2" y="0"/>
                      <a:pt x="2" y="0"/>
                      <a:pt x="2" y="0"/>
                    </a:cubicBezTo>
                    <a:cubicBezTo>
                      <a:pt x="0" y="5"/>
                      <a:pt x="0" y="5"/>
                      <a:pt x="0" y="5"/>
                    </a:cubicBezTo>
                    <a:lnTo>
                      <a:pt x="1"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491">
                <a:extLst>
                  <a:ext uri="{FF2B5EF4-FFF2-40B4-BE49-F238E27FC236}">
                    <a16:creationId xmlns:a16="http://schemas.microsoft.com/office/drawing/2014/main" id="{E04076EA-E4B0-43A9-B066-40C465E2183E}"/>
                  </a:ext>
                </a:extLst>
              </p:cNvPr>
              <p:cNvSpPr>
                <a:spLocks/>
              </p:cNvSpPr>
              <p:nvPr/>
            </p:nvSpPr>
            <p:spPr bwMode="auto">
              <a:xfrm>
                <a:off x="4147747" y="4395410"/>
                <a:ext cx="31557" cy="42602"/>
              </a:xfrm>
              <a:custGeom>
                <a:avLst/>
                <a:gdLst>
                  <a:gd name="T0" fmla="*/ 9 w 10"/>
                  <a:gd name="T1" fmla="*/ 3 h 14"/>
                  <a:gd name="T2" fmla="*/ 5 w 10"/>
                  <a:gd name="T3" fmla="*/ 14 h 14"/>
                  <a:gd name="T4" fmla="*/ 0 w 10"/>
                  <a:gd name="T5" fmla="*/ 7 h 14"/>
                  <a:gd name="T6" fmla="*/ 3 w 10"/>
                  <a:gd name="T7" fmla="*/ 0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4" y="12"/>
                      <a:pt x="5" y="14"/>
                    </a:cubicBezTo>
                    <a:cubicBezTo>
                      <a:pt x="0" y="7"/>
                      <a:pt x="0" y="7"/>
                      <a:pt x="0" y="7"/>
                    </a:cubicBezTo>
                    <a:cubicBezTo>
                      <a:pt x="0" y="7"/>
                      <a:pt x="3" y="2"/>
                      <a:pt x="3" y="0"/>
                    </a:cubicBezTo>
                    <a:lnTo>
                      <a:pt x="9"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492">
                <a:extLst>
                  <a:ext uri="{FF2B5EF4-FFF2-40B4-BE49-F238E27FC236}">
                    <a16:creationId xmlns:a16="http://schemas.microsoft.com/office/drawing/2014/main" id="{23BBEC9C-561D-4250-8519-6449E070CBA5}"/>
                  </a:ext>
                </a:extLst>
              </p:cNvPr>
              <p:cNvSpPr>
                <a:spLocks/>
              </p:cNvSpPr>
              <p:nvPr/>
            </p:nvSpPr>
            <p:spPr bwMode="auto">
              <a:xfrm>
                <a:off x="4095678" y="4319673"/>
                <a:ext cx="80471" cy="91515"/>
              </a:xfrm>
              <a:custGeom>
                <a:avLst/>
                <a:gdLst>
                  <a:gd name="T0" fmla="*/ 15 w 26"/>
                  <a:gd name="T1" fmla="*/ 14 h 29"/>
                  <a:gd name="T2" fmla="*/ 15 w 26"/>
                  <a:gd name="T3" fmla="*/ 14 h 29"/>
                  <a:gd name="T4" fmla="*/ 4 w 26"/>
                  <a:gd name="T5" fmla="*/ 0 h 29"/>
                  <a:gd name="T6" fmla="*/ 0 w 26"/>
                  <a:gd name="T7" fmla="*/ 11 h 29"/>
                  <a:gd name="T8" fmla="*/ 2 w 26"/>
                  <a:gd name="T9" fmla="*/ 13 h 29"/>
                  <a:gd name="T10" fmla="*/ 2 w 26"/>
                  <a:gd name="T11" fmla="*/ 12 h 29"/>
                  <a:gd name="T12" fmla="*/ 9 w 26"/>
                  <a:gd name="T13" fmla="*/ 19 h 29"/>
                  <a:gd name="T14" fmla="*/ 14 w 26"/>
                  <a:gd name="T15" fmla="*/ 27 h 29"/>
                  <a:gd name="T16" fmla="*/ 13 w 26"/>
                  <a:gd name="T17" fmla="*/ 27 h 29"/>
                  <a:gd name="T18" fmla="*/ 15 w 26"/>
                  <a:gd name="T19" fmla="*/ 29 h 29"/>
                  <a:gd name="T20" fmla="*/ 26 w 26"/>
                  <a:gd name="T21" fmla="*/ 27 h 29"/>
                  <a:gd name="T22" fmla="*/ 15 w 26"/>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15" y="14"/>
                    </a:moveTo>
                    <a:cubicBezTo>
                      <a:pt x="15" y="14"/>
                      <a:pt x="15" y="14"/>
                      <a:pt x="15" y="14"/>
                    </a:cubicBezTo>
                    <a:cubicBezTo>
                      <a:pt x="4" y="0"/>
                      <a:pt x="4" y="0"/>
                      <a:pt x="4" y="0"/>
                    </a:cubicBezTo>
                    <a:cubicBezTo>
                      <a:pt x="5" y="2"/>
                      <a:pt x="0" y="11"/>
                      <a:pt x="0" y="11"/>
                    </a:cubicBezTo>
                    <a:cubicBezTo>
                      <a:pt x="2" y="13"/>
                      <a:pt x="2" y="13"/>
                      <a:pt x="2" y="13"/>
                    </a:cubicBezTo>
                    <a:cubicBezTo>
                      <a:pt x="2" y="12"/>
                      <a:pt x="2" y="12"/>
                      <a:pt x="2" y="12"/>
                    </a:cubicBezTo>
                    <a:cubicBezTo>
                      <a:pt x="2" y="12"/>
                      <a:pt x="6" y="15"/>
                      <a:pt x="9" y="19"/>
                    </a:cubicBezTo>
                    <a:cubicBezTo>
                      <a:pt x="12" y="22"/>
                      <a:pt x="14" y="27"/>
                      <a:pt x="14" y="27"/>
                    </a:cubicBezTo>
                    <a:cubicBezTo>
                      <a:pt x="13" y="27"/>
                      <a:pt x="13" y="27"/>
                      <a:pt x="13" y="27"/>
                    </a:cubicBezTo>
                    <a:cubicBezTo>
                      <a:pt x="15" y="29"/>
                      <a:pt x="15" y="29"/>
                      <a:pt x="15" y="29"/>
                    </a:cubicBezTo>
                    <a:cubicBezTo>
                      <a:pt x="15" y="29"/>
                      <a:pt x="25" y="26"/>
                      <a:pt x="26" y="27"/>
                    </a:cubicBezTo>
                    <a:lnTo>
                      <a:pt x="15"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493">
                <a:extLst>
                  <a:ext uri="{FF2B5EF4-FFF2-40B4-BE49-F238E27FC236}">
                    <a16:creationId xmlns:a16="http://schemas.microsoft.com/office/drawing/2014/main" id="{33999D8F-966A-4443-AA23-EEC56CEC0E3D}"/>
                  </a:ext>
                </a:extLst>
              </p:cNvPr>
              <p:cNvSpPr>
                <a:spLocks/>
              </p:cNvSpPr>
              <p:nvPr/>
            </p:nvSpPr>
            <p:spPr bwMode="auto">
              <a:xfrm>
                <a:off x="4083055" y="4322829"/>
                <a:ext cx="93093" cy="102560"/>
              </a:xfrm>
              <a:custGeom>
                <a:avLst/>
                <a:gdLst>
                  <a:gd name="T0" fmla="*/ 24 w 30"/>
                  <a:gd name="T1" fmla="*/ 8 h 33"/>
                  <a:gd name="T2" fmla="*/ 0 w 30"/>
                  <a:gd name="T3" fmla="*/ 4 h 33"/>
                  <a:gd name="T4" fmla="*/ 14 w 30"/>
                  <a:gd name="T5" fmla="*/ 17 h 33"/>
                  <a:gd name="T6" fmla="*/ 25 w 30"/>
                  <a:gd name="T7" fmla="*/ 33 h 33"/>
                  <a:gd name="T8" fmla="*/ 24 w 30"/>
                  <a:gd name="T9" fmla="*/ 8 h 33"/>
                </a:gdLst>
                <a:ahLst/>
                <a:cxnLst>
                  <a:cxn ang="0">
                    <a:pos x="T0" y="T1"/>
                  </a:cxn>
                  <a:cxn ang="0">
                    <a:pos x="T2" y="T3"/>
                  </a:cxn>
                  <a:cxn ang="0">
                    <a:pos x="T4" y="T5"/>
                  </a:cxn>
                  <a:cxn ang="0">
                    <a:pos x="T6" y="T7"/>
                  </a:cxn>
                  <a:cxn ang="0">
                    <a:pos x="T8" y="T9"/>
                  </a:cxn>
                </a:cxnLst>
                <a:rect l="0" t="0" r="r" b="b"/>
                <a:pathLst>
                  <a:path w="30" h="33">
                    <a:moveTo>
                      <a:pt x="24" y="8"/>
                    </a:moveTo>
                    <a:cubicBezTo>
                      <a:pt x="11" y="0"/>
                      <a:pt x="0" y="4"/>
                      <a:pt x="0" y="4"/>
                    </a:cubicBezTo>
                    <a:cubicBezTo>
                      <a:pt x="0" y="4"/>
                      <a:pt x="6" y="8"/>
                      <a:pt x="14" y="17"/>
                    </a:cubicBezTo>
                    <a:cubicBezTo>
                      <a:pt x="22" y="26"/>
                      <a:pt x="25" y="33"/>
                      <a:pt x="25" y="33"/>
                    </a:cubicBezTo>
                    <a:cubicBezTo>
                      <a:pt x="25" y="33"/>
                      <a:pt x="30" y="23"/>
                      <a:pt x="24" y="8"/>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494">
                <a:extLst>
                  <a:ext uri="{FF2B5EF4-FFF2-40B4-BE49-F238E27FC236}">
                    <a16:creationId xmlns:a16="http://schemas.microsoft.com/office/drawing/2014/main" id="{F7813961-A0A0-474C-86D7-729AEE42D6A7}"/>
                  </a:ext>
                </a:extLst>
              </p:cNvPr>
              <p:cNvSpPr>
                <a:spLocks/>
              </p:cNvSpPr>
              <p:nvPr/>
            </p:nvSpPr>
            <p:spPr bwMode="auto">
              <a:xfrm>
                <a:off x="4095678" y="4335452"/>
                <a:ext cx="45758" cy="28401"/>
              </a:xfrm>
              <a:custGeom>
                <a:avLst/>
                <a:gdLst>
                  <a:gd name="T0" fmla="*/ 15 w 15"/>
                  <a:gd name="T1" fmla="*/ 4 h 9"/>
                  <a:gd name="T2" fmla="*/ 0 w 15"/>
                  <a:gd name="T3" fmla="*/ 1 h 9"/>
                  <a:gd name="T4" fmla="*/ 9 w 15"/>
                  <a:gd name="T5" fmla="*/ 9 h 9"/>
                  <a:gd name="T6" fmla="*/ 15 w 15"/>
                  <a:gd name="T7" fmla="*/ 4 h 9"/>
                </a:gdLst>
                <a:ahLst/>
                <a:cxnLst>
                  <a:cxn ang="0">
                    <a:pos x="T0" y="T1"/>
                  </a:cxn>
                  <a:cxn ang="0">
                    <a:pos x="T2" y="T3"/>
                  </a:cxn>
                  <a:cxn ang="0">
                    <a:pos x="T4" y="T5"/>
                  </a:cxn>
                  <a:cxn ang="0">
                    <a:pos x="T6" y="T7"/>
                  </a:cxn>
                </a:cxnLst>
                <a:rect l="0" t="0" r="r" b="b"/>
                <a:pathLst>
                  <a:path w="15" h="9">
                    <a:moveTo>
                      <a:pt x="15" y="4"/>
                    </a:moveTo>
                    <a:cubicBezTo>
                      <a:pt x="5" y="0"/>
                      <a:pt x="0" y="1"/>
                      <a:pt x="0" y="1"/>
                    </a:cubicBezTo>
                    <a:cubicBezTo>
                      <a:pt x="0" y="1"/>
                      <a:pt x="5" y="4"/>
                      <a:pt x="9" y="9"/>
                    </a:cubicBez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495">
                <a:extLst>
                  <a:ext uri="{FF2B5EF4-FFF2-40B4-BE49-F238E27FC236}">
                    <a16:creationId xmlns:a16="http://schemas.microsoft.com/office/drawing/2014/main" id="{33B4CF60-704F-4C98-B31A-AB9034CA8A69}"/>
                  </a:ext>
                </a:extLst>
              </p:cNvPr>
              <p:cNvSpPr>
                <a:spLocks/>
              </p:cNvSpPr>
              <p:nvPr/>
            </p:nvSpPr>
            <p:spPr bwMode="auto">
              <a:xfrm>
                <a:off x="4138280" y="4363853"/>
                <a:ext cx="25246" cy="50491"/>
              </a:xfrm>
              <a:custGeom>
                <a:avLst/>
                <a:gdLst>
                  <a:gd name="T0" fmla="*/ 6 w 8"/>
                  <a:gd name="T1" fmla="*/ 0 h 16"/>
                  <a:gd name="T2" fmla="*/ 6 w 8"/>
                  <a:gd name="T3" fmla="*/ 16 h 16"/>
                  <a:gd name="T4" fmla="*/ 0 w 8"/>
                  <a:gd name="T5" fmla="*/ 6 h 16"/>
                  <a:gd name="T6" fmla="*/ 6 w 8"/>
                  <a:gd name="T7" fmla="*/ 0 h 16"/>
                </a:gdLst>
                <a:ahLst/>
                <a:cxnLst>
                  <a:cxn ang="0">
                    <a:pos x="T0" y="T1"/>
                  </a:cxn>
                  <a:cxn ang="0">
                    <a:pos x="T2" y="T3"/>
                  </a:cxn>
                  <a:cxn ang="0">
                    <a:pos x="T4" y="T5"/>
                  </a:cxn>
                  <a:cxn ang="0">
                    <a:pos x="T6" y="T7"/>
                  </a:cxn>
                </a:cxnLst>
                <a:rect l="0" t="0" r="r" b="b"/>
                <a:pathLst>
                  <a:path w="8" h="16">
                    <a:moveTo>
                      <a:pt x="6" y="0"/>
                    </a:moveTo>
                    <a:cubicBezTo>
                      <a:pt x="8" y="11"/>
                      <a:pt x="6" y="16"/>
                      <a:pt x="6" y="16"/>
                    </a:cubicBezTo>
                    <a:cubicBezTo>
                      <a:pt x="6" y="16"/>
                      <a:pt x="4" y="10"/>
                      <a:pt x="0" y="6"/>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496">
                <a:extLst>
                  <a:ext uri="{FF2B5EF4-FFF2-40B4-BE49-F238E27FC236}">
                    <a16:creationId xmlns:a16="http://schemas.microsoft.com/office/drawing/2014/main" id="{95D5D3E0-CD8F-4C0D-AB47-15A40AD49939}"/>
                  </a:ext>
                </a:extLst>
              </p:cNvPr>
              <p:cNvSpPr>
                <a:spLocks/>
              </p:cNvSpPr>
              <p:nvPr/>
            </p:nvSpPr>
            <p:spPr bwMode="auto">
              <a:xfrm>
                <a:off x="4135125" y="4351230"/>
                <a:ext cx="18934" cy="18934"/>
              </a:xfrm>
              <a:custGeom>
                <a:avLst/>
                <a:gdLst>
                  <a:gd name="T0" fmla="*/ 10 w 12"/>
                  <a:gd name="T1" fmla="*/ 8 h 12"/>
                  <a:gd name="T2" fmla="*/ 8 w 12"/>
                  <a:gd name="T3" fmla="*/ 6 h 12"/>
                  <a:gd name="T4" fmla="*/ 12 w 12"/>
                  <a:gd name="T5" fmla="*/ 2 h 12"/>
                  <a:gd name="T6" fmla="*/ 10 w 12"/>
                  <a:gd name="T7" fmla="*/ 0 h 12"/>
                  <a:gd name="T8" fmla="*/ 8 w 12"/>
                  <a:gd name="T9" fmla="*/ 4 h 12"/>
                  <a:gd name="T10" fmla="*/ 4 w 12"/>
                  <a:gd name="T11" fmla="*/ 0 h 12"/>
                  <a:gd name="T12" fmla="*/ 4 w 12"/>
                  <a:gd name="T13" fmla="*/ 2 h 12"/>
                  <a:gd name="T14" fmla="*/ 6 w 12"/>
                  <a:gd name="T15" fmla="*/ 4 h 12"/>
                  <a:gd name="T16" fmla="*/ 0 w 12"/>
                  <a:gd name="T17" fmla="*/ 10 h 12"/>
                  <a:gd name="T18" fmla="*/ 0 w 12"/>
                  <a:gd name="T19" fmla="*/ 12 h 12"/>
                  <a:gd name="T20" fmla="*/ 6 w 12"/>
                  <a:gd name="T21" fmla="*/ 6 h 12"/>
                  <a:gd name="T22" fmla="*/ 10 w 12"/>
                  <a:gd name="T23" fmla="*/ 10 h 12"/>
                  <a:gd name="T24" fmla="*/ 10 w 12"/>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0" y="8"/>
                    </a:moveTo>
                    <a:lnTo>
                      <a:pt x="8" y="6"/>
                    </a:lnTo>
                    <a:lnTo>
                      <a:pt x="12" y="2"/>
                    </a:lnTo>
                    <a:lnTo>
                      <a:pt x="10" y="0"/>
                    </a:lnTo>
                    <a:lnTo>
                      <a:pt x="8" y="4"/>
                    </a:lnTo>
                    <a:lnTo>
                      <a:pt x="4" y="0"/>
                    </a:lnTo>
                    <a:lnTo>
                      <a:pt x="4" y="2"/>
                    </a:lnTo>
                    <a:lnTo>
                      <a:pt x="6" y="4"/>
                    </a:lnTo>
                    <a:lnTo>
                      <a:pt x="0" y="10"/>
                    </a:lnTo>
                    <a:lnTo>
                      <a:pt x="0" y="12"/>
                    </a:lnTo>
                    <a:lnTo>
                      <a:pt x="6" y="6"/>
                    </a:lnTo>
                    <a:lnTo>
                      <a:pt x="10" y="10"/>
                    </a:lnTo>
                    <a:lnTo>
                      <a:pt x="1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497">
                <a:extLst>
                  <a:ext uri="{FF2B5EF4-FFF2-40B4-BE49-F238E27FC236}">
                    <a16:creationId xmlns:a16="http://schemas.microsoft.com/office/drawing/2014/main" id="{765D744F-C5BA-4F87-BCDD-CB459E8C5AE5}"/>
                  </a:ext>
                </a:extLst>
              </p:cNvPr>
              <p:cNvSpPr>
                <a:spLocks/>
              </p:cNvSpPr>
              <p:nvPr/>
            </p:nvSpPr>
            <p:spPr bwMode="auto">
              <a:xfrm>
                <a:off x="3993118" y="2490950"/>
                <a:ext cx="93093" cy="112027"/>
              </a:xfrm>
              <a:custGeom>
                <a:avLst/>
                <a:gdLst>
                  <a:gd name="T0" fmla="*/ 5 w 30"/>
                  <a:gd name="T1" fmla="*/ 0 h 36"/>
                  <a:gd name="T2" fmla="*/ 14 w 30"/>
                  <a:gd name="T3" fmla="*/ 34 h 36"/>
                  <a:gd name="T4" fmla="*/ 17 w 30"/>
                  <a:gd name="T5" fmla="*/ 36 h 36"/>
                  <a:gd name="T6" fmla="*/ 30 w 30"/>
                  <a:gd name="T7" fmla="*/ 17 h 36"/>
                  <a:gd name="T8" fmla="*/ 5 w 30"/>
                  <a:gd name="T9" fmla="*/ 0 h 36"/>
                </a:gdLst>
                <a:ahLst/>
                <a:cxnLst>
                  <a:cxn ang="0">
                    <a:pos x="T0" y="T1"/>
                  </a:cxn>
                  <a:cxn ang="0">
                    <a:pos x="T2" y="T3"/>
                  </a:cxn>
                  <a:cxn ang="0">
                    <a:pos x="T4" y="T5"/>
                  </a:cxn>
                  <a:cxn ang="0">
                    <a:pos x="T6" y="T7"/>
                  </a:cxn>
                  <a:cxn ang="0">
                    <a:pos x="T8" y="T9"/>
                  </a:cxn>
                </a:cxnLst>
                <a:rect l="0" t="0" r="r" b="b"/>
                <a:pathLst>
                  <a:path w="30" h="36">
                    <a:moveTo>
                      <a:pt x="5" y="0"/>
                    </a:moveTo>
                    <a:cubicBezTo>
                      <a:pt x="4" y="1"/>
                      <a:pt x="0" y="25"/>
                      <a:pt x="14" y="34"/>
                    </a:cubicBezTo>
                    <a:cubicBezTo>
                      <a:pt x="17" y="36"/>
                      <a:pt x="17" y="36"/>
                      <a:pt x="17" y="36"/>
                    </a:cubicBezTo>
                    <a:cubicBezTo>
                      <a:pt x="30" y="17"/>
                      <a:pt x="30" y="17"/>
                      <a:pt x="30" y="17"/>
                    </a:cubicBezTo>
                    <a:lnTo>
                      <a:pt x="5"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498">
                <a:extLst>
                  <a:ext uri="{FF2B5EF4-FFF2-40B4-BE49-F238E27FC236}">
                    <a16:creationId xmlns:a16="http://schemas.microsoft.com/office/drawing/2014/main" id="{D17775EA-61B5-46FD-9A35-8232C70A11CE}"/>
                  </a:ext>
                </a:extLst>
              </p:cNvPr>
              <p:cNvSpPr>
                <a:spLocks/>
              </p:cNvSpPr>
              <p:nvPr/>
            </p:nvSpPr>
            <p:spPr bwMode="auto">
              <a:xfrm>
                <a:off x="4007319" y="2446771"/>
                <a:ext cx="168830" cy="127806"/>
              </a:xfrm>
              <a:custGeom>
                <a:avLst/>
                <a:gdLst>
                  <a:gd name="T0" fmla="*/ 35 w 54"/>
                  <a:gd name="T1" fmla="*/ 9 h 41"/>
                  <a:gd name="T2" fmla="*/ 0 w 54"/>
                  <a:gd name="T3" fmla="*/ 14 h 41"/>
                  <a:gd name="T4" fmla="*/ 41 w 54"/>
                  <a:gd name="T5" fmla="*/ 41 h 41"/>
                  <a:gd name="T6" fmla="*/ 54 w 54"/>
                  <a:gd name="T7" fmla="*/ 21 h 41"/>
                  <a:gd name="T8" fmla="*/ 35 w 54"/>
                  <a:gd name="T9" fmla="*/ 9 h 41"/>
                </a:gdLst>
                <a:ahLst/>
                <a:cxnLst>
                  <a:cxn ang="0">
                    <a:pos x="T0" y="T1"/>
                  </a:cxn>
                  <a:cxn ang="0">
                    <a:pos x="T2" y="T3"/>
                  </a:cxn>
                  <a:cxn ang="0">
                    <a:pos x="T4" y="T5"/>
                  </a:cxn>
                  <a:cxn ang="0">
                    <a:pos x="T6" y="T7"/>
                  </a:cxn>
                  <a:cxn ang="0">
                    <a:pos x="T8" y="T9"/>
                  </a:cxn>
                </a:cxnLst>
                <a:rect l="0" t="0" r="r" b="b"/>
                <a:pathLst>
                  <a:path w="54" h="41">
                    <a:moveTo>
                      <a:pt x="35" y="9"/>
                    </a:moveTo>
                    <a:cubicBezTo>
                      <a:pt x="21" y="0"/>
                      <a:pt x="1" y="13"/>
                      <a:pt x="0" y="14"/>
                    </a:cubicBezTo>
                    <a:cubicBezTo>
                      <a:pt x="41" y="41"/>
                      <a:pt x="41" y="41"/>
                      <a:pt x="41" y="41"/>
                    </a:cubicBezTo>
                    <a:cubicBezTo>
                      <a:pt x="54" y="21"/>
                      <a:pt x="54" y="21"/>
                      <a:pt x="54" y="21"/>
                    </a:cubicBezTo>
                    <a:lnTo>
                      <a:pt x="35" y="9"/>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499">
                <a:extLst>
                  <a:ext uri="{FF2B5EF4-FFF2-40B4-BE49-F238E27FC236}">
                    <a16:creationId xmlns:a16="http://schemas.microsoft.com/office/drawing/2014/main" id="{FB07E13E-FC82-4C04-A5FF-2CC2ABFAADA1}"/>
                  </a:ext>
                </a:extLst>
              </p:cNvPr>
              <p:cNvSpPr>
                <a:spLocks/>
              </p:cNvSpPr>
              <p:nvPr/>
            </p:nvSpPr>
            <p:spPr bwMode="auto">
              <a:xfrm>
                <a:off x="4045187" y="2543020"/>
                <a:ext cx="89938" cy="94671"/>
              </a:xfrm>
              <a:custGeom>
                <a:avLst/>
                <a:gdLst>
                  <a:gd name="T0" fmla="*/ 26 w 57"/>
                  <a:gd name="T1" fmla="*/ 0 h 60"/>
                  <a:gd name="T2" fmla="*/ 0 w 57"/>
                  <a:gd name="T3" fmla="*/ 38 h 60"/>
                  <a:gd name="T4" fmla="*/ 32 w 57"/>
                  <a:gd name="T5" fmla="*/ 60 h 60"/>
                  <a:gd name="T6" fmla="*/ 57 w 57"/>
                  <a:gd name="T7" fmla="*/ 20 h 60"/>
                  <a:gd name="T8" fmla="*/ 26 w 57"/>
                  <a:gd name="T9" fmla="*/ 0 h 60"/>
                </a:gdLst>
                <a:ahLst/>
                <a:cxnLst>
                  <a:cxn ang="0">
                    <a:pos x="T0" y="T1"/>
                  </a:cxn>
                  <a:cxn ang="0">
                    <a:pos x="T2" y="T3"/>
                  </a:cxn>
                  <a:cxn ang="0">
                    <a:pos x="T4" y="T5"/>
                  </a:cxn>
                  <a:cxn ang="0">
                    <a:pos x="T6" y="T7"/>
                  </a:cxn>
                  <a:cxn ang="0">
                    <a:pos x="T8" y="T9"/>
                  </a:cxn>
                </a:cxnLst>
                <a:rect l="0" t="0" r="r" b="b"/>
                <a:pathLst>
                  <a:path w="57" h="60">
                    <a:moveTo>
                      <a:pt x="26" y="0"/>
                    </a:moveTo>
                    <a:lnTo>
                      <a:pt x="0" y="38"/>
                    </a:lnTo>
                    <a:lnTo>
                      <a:pt x="32" y="60"/>
                    </a:lnTo>
                    <a:lnTo>
                      <a:pt x="57" y="20"/>
                    </a:lnTo>
                    <a:lnTo>
                      <a:pt x="26"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500">
                <a:extLst>
                  <a:ext uri="{FF2B5EF4-FFF2-40B4-BE49-F238E27FC236}">
                    <a16:creationId xmlns:a16="http://schemas.microsoft.com/office/drawing/2014/main" id="{3BC42BD1-C85C-4B34-9809-22A1B11E2392}"/>
                  </a:ext>
                </a:extLst>
              </p:cNvPr>
              <p:cNvSpPr>
                <a:spLocks/>
              </p:cNvSpPr>
              <p:nvPr/>
            </p:nvSpPr>
            <p:spPr bwMode="auto">
              <a:xfrm>
                <a:off x="4051498" y="2543020"/>
                <a:ext cx="58381" cy="78892"/>
              </a:xfrm>
              <a:custGeom>
                <a:avLst/>
                <a:gdLst>
                  <a:gd name="T0" fmla="*/ 7 w 19"/>
                  <a:gd name="T1" fmla="*/ 24 h 25"/>
                  <a:gd name="T2" fmla="*/ 8 w 19"/>
                  <a:gd name="T3" fmla="*/ 22 h 25"/>
                  <a:gd name="T4" fmla="*/ 10 w 19"/>
                  <a:gd name="T5" fmla="*/ 20 h 25"/>
                  <a:gd name="T6" fmla="*/ 10 w 19"/>
                  <a:gd name="T7" fmla="*/ 18 h 25"/>
                  <a:gd name="T8" fmla="*/ 12 w 19"/>
                  <a:gd name="T9" fmla="*/ 17 h 25"/>
                  <a:gd name="T10" fmla="*/ 12 w 19"/>
                  <a:gd name="T11" fmla="*/ 15 h 25"/>
                  <a:gd name="T12" fmla="*/ 14 w 19"/>
                  <a:gd name="T13" fmla="*/ 14 h 25"/>
                  <a:gd name="T14" fmla="*/ 14 w 19"/>
                  <a:gd name="T15" fmla="*/ 12 h 25"/>
                  <a:gd name="T16" fmla="*/ 16 w 19"/>
                  <a:gd name="T17" fmla="*/ 11 h 25"/>
                  <a:gd name="T18" fmla="*/ 17 w 19"/>
                  <a:gd name="T19" fmla="*/ 8 h 25"/>
                  <a:gd name="T20" fmla="*/ 18 w 19"/>
                  <a:gd name="T21" fmla="*/ 7 h 25"/>
                  <a:gd name="T22" fmla="*/ 19 w 19"/>
                  <a:gd name="T23" fmla="*/ 5 h 25"/>
                  <a:gd name="T24" fmla="*/ 12 w 19"/>
                  <a:gd name="T25" fmla="*/ 0 h 25"/>
                  <a:gd name="T26" fmla="*/ 12 w 19"/>
                  <a:gd name="T27" fmla="*/ 3 h 25"/>
                  <a:gd name="T28" fmla="*/ 10 w 19"/>
                  <a:gd name="T29" fmla="*/ 4 h 25"/>
                  <a:gd name="T30" fmla="*/ 10 w 19"/>
                  <a:gd name="T31" fmla="*/ 6 h 25"/>
                  <a:gd name="T32" fmla="*/ 8 w 19"/>
                  <a:gd name="T33" fmla="*/ 8 h 25"/>
                  <a:gd name="T34" fmla="*/ 8 w 19"/>
                  <a:gd name="T35" fmla="*/ 10 h 25"/>
                  <a:gd name="T36" fmla="*/ 6 w 19"/>
                  <a:gd name="T37" fmla="*/ 11 h 25"/>
                  <a:gd name="T38" fmla="*/ 5 w 19"/>
                  <a:gd name="T39" fmla="*/ 13 h 25"/>
                  <a:gd name="T40" fmla="*/ 4 w 19"/>
                  <a:gd name="T41" fmla="*/ 14 h 25"/>
                  <a:gd name="T42" fmla="*/ 3 w 19"/>
                  <a:gd name="T43" fmla="*/ 16 h 25"/>
                  <a:gd name="T44" fmla="*/ 1 w 19"/>
                  <a:gd name="T45" fmla="*/ 18 h 25"/>
                  <a:gd name="T46" fmla="*/ 1 w 19"/>
                  <a:gd name="T47" fmla="*/ 20 h 25"/>
                  <a:gd name="T48" fmla="*/ 0 w 19"/>
                  <a:gd name="T49" fmla="*/ 21 h 25"/>
                  <a:gd name="T50" fmla="*/ 6 w 19"/>
                  <a:gd name="T51" fmla="*/ 25 h 25"/>
                  <a:gd name="T52" fmla="*/ 7 w 19"/>
                  <a:gd name="T5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5">
                    <a:moveTo>
                      <a:pt x="7" y="24"/>
                    </a:moveTo>
                    <a:cubicBezTo>
                      <a:pt x="8" y="23"/>
                      <a:pt x="7" y="22"/>
                      <a:pt x="8" y="22"/>
                    </a:cubicBezTo>
                    <a:cubicBezTo>
                      <a:pt x="8" y="21"/>
                      <a:pt x="9" y="21"/>
                      <a:pt x="10" y="20"/>
                    </a:cubicBezTo>
                    <a:cubicBezTo>
                      <a:pt x="10" y="20"/>
                      <a:pt x="10" y="19"/>
                      <a:pt x="10" y="18"/>
                    </a:cubicBezTo>
                    <a:cubicBezTo>
                      <a:pt x="10" y="18"/>
                      <a:pt x="11" y="18"/>
                      <a:pt x="12" y="17"/>
                    </a:cubicBezTo>
                    <a:cubicBezTo>
                      <a:pt x="12" y="16"/>
                      <a:pt x="12" y="16"/>
                      <a:pt x="12" y="15"/>
                    </a:cubicBezTo>
                    <a:cubicBezTo>
                      <a:pt x="13" y="14"/>
                      <a:pt x="13" y="15"/>
                      <a:pt x="14" y="14"/>
                    </a:cubicBezTo>
                    <a:cubicBezTo>
                      <a:pt x="14" y="13"/>
                      <a:pt x="14" y="12"/>
                      <a:pt x="14" y="12"/>
                    </a:cubicBezTo>
                    <a:cubicBezTo>
                      <a:pt x="15" y="11"/>
                      <a:pt x="16" y="11"/>
                      <a:pt x="16" y="11"/>
                    </a:cubicBezTo>
                    <a:cubicBezTo>
                      <a:pt x="17" y="10"/>
                      <a:pt x="16" y="9"/>
                      <a:pt x="17" y="8"/>
                    </a:cubicBezTo>
                    <a:cubicBezTo>
                      <a:pt x="17" y="8"/>
                      <a:pt x="18" y="8"/>
                      <a:pt x="18" y="7"/>
                    </a:cubicBezTo>
                    <a:cubicBezTo>
                      <a:pt x="19" y="7"/>
                      <a:pt x="18" y="5"/>
                      <a:pt x="19" y="5"/>
                    </a:cubicBezTo>
                    <a:cubicBezTo>
                      <a:pt x="12" y="0"/>
                      <a:pt x="12" y="0"/>
                      <a:pt x="12" y="0"/>
                    </a:cubicBezTo>
                    <a:cubicBezTo>
                      <a:pt x="12" y="1"/>
                      <a:pt x="12" y="2"/>
                      <a:pt x="12" y="3"/>
                    </a:cubicBezTo>
                    <a:cubicBezTo>
                      <a:pt x="11" y="4"/>
                      <a:pt x="11" y="4"/>
                      <a:pt x="10" y="4"/>
                    </a:cubicBezTo>
                    <a:cubicBezTo>
                      <a:pt x="10" y="5"/>
                      <a:pt x="10" y="6"/>
                      <a:pt x="10" y="6"/>
                    </a:cubicBezTo>
                    <a:cubicBezTo>
                      <a:pt x="9" y="7"/>
                      <a:pt x="8" y="7"/>
                      <a:pt x="8" y="8"/>
                    </a:cubicBezTo>
                    <a:cubicBezTo>
                      <a:pt x="8" y="8"/>
                      <a:pt x="8" y="9"/>
                      <a:pt x="8" y="10"/>
                    </a:cubicBezTo>
                    <a:cubicBezTo>
                      <a:pt x="7" y="10"/>
                      <a:pt x="6" y="10"/>
                      <a:pt x="6" y="11"/>
                    </a:cubicBezTo>
                    <a:cubicBezTo>
                      <a:pt x="5" y="12"/>
                      <a:pt x="6" y="12"/>
                      <a:pt x="5" y="13"/>
                    </a:cubicBezTo>
                    <a:cubicBezTo>
                      <a:pt x="5" y="14"/>
                      <a:pt x="4" y="13"/>
                      <a:pt x="4" y="14"/>
                    </a:cubicBezTo>
                    <a:cubicBezTo>
                      <a:pt x="3" y="15"/>
                      <a:pt x="4" y="16"/>
                      <a:pt x="3" y="16"/>
                    </a:cubicBezTo>
                    <a:cubicBezTo>
                      <a:pt x="3" y="17"/>
                      <a:pt x="2" y="17"/>
                      <a:pt x="1" y="18"/>
                    </a:cubicBezTo>
                    <a:cubicBezTo>
                      <a:pt x="1" y="18"/>
                      <a:pt x="1" y="19"/>
                      <a:pt x="1" y="20"/>
                    </a:cubicBezTo>
                    <a:cubicBezTo>
                      <a:pt x="1" y="20"/>
                      <a:pt x="0" y="20"/>
                      <a:pt x="0" y="21"/>
                    </a:cubicBezTo>
                    <a:cubicBezTo>
                      <a:pt x="6" y="25"/>
                      <a:pt x="6" y="25"/>
                      <a:pt x="6" y="25"/>
                    </a:cubicBezTo>
                    <a:cubicBezTo>
                      <a:pt x="7" y="24"/>
                      <a:pt x="7" y="24"/>
                      <a:pt x="7" y="24"/>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501">
                <a:extLst>
                  <a:ext uri="{FF2B5EF4-FFF2-40B4-BE49-F238E27FC236}">
                    <a16:creationId xmlns:a16="http://schemas.microsoft.com/office/drawing/2014/main" id="{D9260863-6AA9-409C-8240-A0CC0A465945}"/>
                  </a:ext>
                </a:extLst>
              </p:cNvPr>
              <p:cNvSpPr>
                <a:spLocks/>
              </p:cNvSpPr>
              <p:nvPr/>
            </p:nvSpPr>
            <p:spPr bwMode="auto">
              <a:xfrm>
                <a:off x="4057810" y="2549331"/>
                <a:ext cx="44180" cy="66269"/>
              </a:xfrm>
              <a:custGeom>
                <a:avLst/>
                <a:gdLst>
                  <a:gd name="T0" fmla="*/ 3 w 14"/>
                  <a:gd name="T1" fmla="*/ 20 h 21"/>
                  <a:gd name="T2" fmla="*/ 4 w 14"/>
                  <a:gd name="T3" fmla="*/ 18 h 21"/>
                  <a:gd name="T4" fmla="*/ 5 w 14"/>
                  <a:gd name="T5" fmla="*/ 17 h 21"/>
                  <a:gd name="T6" fmla="*/ 6 w 14"/>
                  <a:gd name="T7" fmla="*/ 15 h 21"/>
                  <a:gd name="T8" fmla="*/ 8 w 14"/>
                  <a:gd name="T9" fmla="*/ 14 h 21"/>
                  <a:gd name="T10" fmla="*/ 8 w 14"/>
                  <a:gd name="T11" fmla="*/ 12 h 21"/>
                  <a:gd name="T12" fmla="*/ 10 w 14"/>
                  <a:gd name="T13" fmla="*/ 10 h 21"/>
                  <a:gd name="T14" fmla="*/ 10 w 14"/>
                  <a:gd name="T15" fmla="*/ 8 h 21"/>
                  <a:gd name="T16" fmla="*/ 12 w 14"/>
                  <a:gd name="T17" fmla="*/ 7 h 21"/>
                  <a:gd name="T18" fmla="*/ 12 w 14"/>
                  <a:gd name="T19" fmla="*/ 5 h 21"/>
                  <a:gd name="T20" fmla="*/ 14 w 14"/>
                  <a:gd name="T21" fmla="*/ 4 h 21"/>
                  <a:gd name="T22" fmla="*/ 14 w 14"/>
                  <a:gd name="T23" fmla="*/ 1 h 21"/>
                  <a:gd name="T24" fmla="*/ 12 w 14"/>
                  <a:gd name="T25" fmla="*/ 0 h 21"/>
                  <a:gd name="T26" fmla="*/ 12 w 14"/>
                  <a:gd name="T27" fmla="*/ 2 h 21"/>
                  <a:gd name="T28" fmla="*/ 10 w 14"/>
                  <a:gd name="T29" fmla="*/ 4 h 21"/>
                  <a:gd name="T30" fmla="*/ 10 w 14"/>
                  <a:gd name="T31" fmla="*/ 6 h 21"/>
                  <a:gd name="T32" fmla="*/ 8 w 14"/>
                  <a:gd name="T33" fmla="*/ 7 h 21"/>
                  <a:gd name="T34" fmla="*/ 8 w 14"/>
                  <a:gd name="T35" fmla="*/ 9 h 21"/>
                  <a:gd name="T36" fmla="*/ 6 w 14"/>
                  <a:gd name="T37" fmla="*/ 10 h 21"/>
                  <a:gd name="T38" fmla="*/ 6 w 14"/>
                  <a:gd name="T39" fmla="*/ 12 h 21"/>
                  <a:gd name="T40" fmla="*/ 4 w 14"/>
                  <a:gd name="T41" fmla="*/ 14 h 21"/>
                  <a:gd name="T42" fmla="*/ 3 w 14"/>
                  <a:gd name="T43" fmla="*/ 16 h 21"/>
                  <a:gd name="T44" fmla="*/ 2 w 14"/>
                  <a:gd name="T45" fmla="*/ 17 h 21"/>
                  <a:gd name="T46" fmla="*/ 1 w 14"/>
                  <a:gd name="T47" fmla="*/ 19 h 21"/>
                  <a:gd name="T48" fmla="*/ 0 w 14"/>
                  <a:gd name="T49" fmla="*/ 20 h 21"/>
                  <a:gd name="T50" fmla="*/ 2 w 14"/>
                  <a:gd name="T51" fmla="*/ 21 h 21"/>
                  <a:gd name="T52" fmla="*/ 3 w 14"/>
                  <a:gd name="T5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1">
                    <a:moveTo>
                      <a:pt x="3" y="20"/>
                    </a:moveTo>
                    <a:cubicBezTo>
                      <a:pt x="4" y="20"/>
                      <a:pt x="3" y="19"/>
                      <a:pt x="4" y="18"/>
                    </a:cubicBezTo>
                    <a:cubicBezTo>
                      <a:pt x="4" y="17"/>
                      <a:pt x="5" y="18"/>
                      <a:pt x="5" y="17"/>
                    </a:cubicBezTo>
                    <a:cubicBezTo>
                      <a:pt x="6" y="16"/>
                      <a:pt x="5" y="16"/>
                      <a:pt x="6" y="15"/>
                    </a:cubicBezTo>
                    <a:cubicBezTo>
                      <a:pt x="6" y="14"/>
                      <a:pt x="7" y="14"/>
                      <a:pt x="8" y="14"/>
                    </a:cubicBezTo>
                    <a:cubicBezTo>
                      <a:pt x="8" y="13"/>
                      <a:pt x="8" y="12"/>
                      <a:pt x="8" y="12"/>
                    </a:cubicBezTo>
                    <a:cubicBezTo>
                      <a:pt x="8" y="11"/>
                      <a:pt x="9" y="11"/>
                      <a:pt x="10" y="10"/>
                    </a:cubicBezTo>
                    <a:cubicBezTo>
                      <a:pt x="10" y="10"/>
                      <a:pt x="10" y="9"/>
                      <a:pt x="10" y="8"/>
                    </a:cubicBezTo>
                    <a:cubicBezTo>
                      <a:pt x="11" y="8"/>
                      <a:pt x="12" y="8"/>
                      <a:pt x="12" y="7"/>
                    </a:cubicBezTo>
                    <a:cubicBezTo>
                      <a:pt x="12" y="6"/>
                      <a:pt x="12" y="6"/>
                      <a:pt x="12" y="5"/>
                    </a:cubicBezTo>
                    <a:cubicBezTo>
                      <a:pt x="13" y="4"/>
                      <a:pt x="14" y="5"/>
                      <a:pt x="14" y="4"/>
                    </a:cubicBezTo>
                    <a:cubicBezTo>
                      <a:pt x="14" y="3"/>
                      <a:pt x="14" y="2"/>
                      <a:pt x="14" y="1"/>
                    </a:cubicBezTo>
                    <a:cubicBezTo>
                      <a:pt x="12" y="0"/>
                      <a:pt x="12" y="0"/>
                      <a:pt x="12" y="0"/>
                    </a:cubicBezTo>
                    <a:cubicBezTo>
                      <a:pt x="12" y="1"/>
                      <a:pt x="12" y="2"/>
                      <a:pt x="12" y="2"/>
                    </a:cubicBezTo>
                    <a:cubicBezTo>
                      <a:pt x="12" y="3"/>
                      <a:pt x="11" y="3"/>
                      <a:pt x="10" y="4"/>
                    </a:cubicBezTo>
                    <a:cubicBezTo>
                      <a:pt x="10" y="4"/>
                      <a:pt x="10" y="5"/>
                      <a:pt x="10" y="6"/>
                    </a:cubicBezTo>
                    <a:cubicBezTo>
                      <a:pt x="10" y="6"/>
                      <a:pt x="9" y="6"/>
                      <a:pt x="8" y="7"/>
                    </a:cubicBezTo>
                    <a:cubicBezTo>
                      <a:pt x="8" y="8"/>
                      <a:pt x="8" y="8"/>
                      <a:pt x="8" y="9"/>
                    </a:cubicBezTo>
                    <a:cubicBezTo>
                      <a:pt x="7" y="10"/>
                      <a:pt x="6" y="10"/>
                      <a:pt x="6" y="10"/>
                    </a:cubicBezTo>
                    <a:cubicBezTo>
                      <a:pt x="6" y="11"/>
                      <a:pt x="6" y="12"/>
                      <a:pt x="6" y="12"/>
                    </a:cubicBezTo>
                    <a:cubicBezTo>
                      <a:pt x="5" y="13"/>
                      <a:pt x="4" y="13"/>
                      <a:pt x="4" y="14"/>
                    </a:cubicBezTo>
                    <a:cubicBezTo>
                      <a:pt x="3" y="14"/>
                      <a:pt x="4" y="15"/>
                      <a:pt x="3" y="16"/>
                    </a:cubicBezTo>
                    <a:cubicBezTo>
                      <a:pt x="3" y="16"/>
                      <a:pt x="2" y="16"/>
                      <a:pt x="2" y="17"/>
                    </a:cubicBezTo>
                    <a:cubicBezTo>
                      <a:pt x="1" y="18"/>
                      <a:pt x="2" y="18"/>
                      <a:pt x="1" y="19"/>
                    </a:cubicBezTo>
                    <a:cubicBezTo>
                      <a:pt x="1" y="20"/>
                      <a:pt x="0" y="19"/>
                      <a:pt x="0" y="20"/>
                    </a:cubicBezTo>
                    <a:cubicBezTo>
                      <a:pt x="2" y="21"/>
                      <a:pt x="2" y="21"/>
                      <a:pt x="2" y="21"/>
                    </a:cubicBezTo>
                    <a:cubicBezTo>
                      <a:pt x="2" y="21"/>
                      <a:pt x="3" y="21"/>
                      <a:pt x="3"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502">
                <a:extLst>
                  <a:ext uri="{FF2B5EF4-FFF2-40B4-BE49-F238E27FC236}">
                    <a16:creationId xmlns:a16="http://schemas.microsoft.com/office/drawing/2014/main" id="{31E1F0C0-72E6-47F7-A681-62B6A64C3B49}"/>
                  </a:ext>
                </a:extLst>
              </p:cNvPr>
              <p:cNvSpPr>
                <a:spLocks/>
              </p:cNvSpPr>
              <p:nvPr/>
            </p:nvSpPr>
            <p:spPr bwMode="auto">
              <a:xfrm>
                <a:off x="4045187" y="2536708"/>
                <a:ext cx="28401" cy="22090"/>
              </a:xfrm>
              <a:custGeom>
                <a:avLst/>
                <a:gdLst>
                  <a:gd name="T0" fmla="*/ 1 w 9"/>
                  <a:gd name="T1" fmla="*/ 6 h 7"/>
                  <a:gd name="T2" fmla="*/ 3 w 9"/>
                  <a:gd name="T3" fmla="*/ 6 h 7"/>
                  <a:gd name="T4" fmla="*/ 3 w 9"/>
                  <a:gd name="T5" fmla="*/ 6 h 7"/>
                  <a:gd name="T6" fmla="*/ 3 w 9"/>
                  <a:gd name="T7" fmla="*/ 6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5 h 7"/>
                  <a:gd name="T52" fmla="*/ 1 w 9"/>
                  <a:gd name="T53" fmla="*/ 6 h 7"/>
                  <a:gd name="T54" fmla="*/ 0 w 9"/>
                  <a:gd name="T55" fmla="*/ 6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6"/>
                    </a:cubicBezTo>
                    <a:cubicBezTo>
                      <a:pt x="3" y="6"/>
                      <a:pt x="3" y="6"/>
                      <a:pt x="4" y="6"/>
                    </a:cubicBezTo>
                    <a:cubicBezTo>
                      <a:pt x="4" y="6"/>
                      <a:pt x="4" y="6"/>
                      <a:pt x="4" y="6"/>
                    </a:cubicBezTo>
                    <a:cubicBezTo>
                      <a:pt x="4" y="6"/>
                      <a:pt x="4" y="6"/>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0"/>
                      <a:pt x="9" y="0"/>
                    </a:cubicBezTo>
                    <a:cubicBezTo>
                      <a:pt x="9" y="0"/>
                      <a:pt x="9" y="0"/>
                      <a:pt x="9" y="0"/>
                    </a:cubicBezTo>
                    <a:cubicBezTo>
                      <a:pt x="9" y="0"/>
                      <a:pt x="9" y="1"/>
                      <a:pt x="8" y="1"/>
                    </a:cubicBezTo>
                    <a:cubicBezTo>
                      <a:pt x="8" y="1"/>
                      <a:pt x="8" y="1"/>
                      <a:pt x="7" y="1"/>
                    </a:cubicBezTo>
                    <a:cubicBezTo>
                      <a:pt x="7" y="1"/>
                      <a:pt x="6" y="1"/>
                      <a:pt x="6" y="1"/>
                    </a:cubicBezTo>
                    <a:cubicBezTo>
                      <a:pt x="6" y="1"/>
                      <a:pt x="5" y="2"/>
                      <a:pt x="4" y="2"/>
                    </a:cubicBezTo>
                    <a:cubicBezTo>
                      <a:pt x="4" y="2"/>
                      <a:pt x="4" y="2"/>
                      <a:pt x="3" y="3"/>
                    </a:cubicBezTo>
                    <a:cubicBezTo>
                      <a:pt x="3" y="3"/>
                      <a:pt x="3" y="3"/>
                      <a:pt x="3" y="4"/>
                    </a:cubicBezTo>
                    <a:cubicBezTo>
                      <a:pt x="3" y="4"/>
                      <a:pt x="3" y="4"/>
                      <a:pt x="3" y="5"/>
                    </a:cubicBezTo>
                    <a:cubicBezTo>
                      <a:pt x="3" y="5"/>
                      <a:pt x="2"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503">
                <a:extLst>
                  <a:ext uri="{FF2B5EF4-FFF2-40B4-BE49-F238E27FC236}">
                    <a16:creationId xmlns:a16="http://schemas.microsoft.com/office/drawing/2014/main" id="{CBD7B8C4-8912-4AA2-84B4-8781D85B211D}"/>
                  </a:ext>
                </a:extLst>
              </p:cNvPr>
              <p:cNvSpPr>
                <a:spLocks/>
              </p:cNvSpPr>
              <p:nvPr/>
            </p:nvSpPr>
            <p:spPr bwMode="auto">
              <a:xfrm>
                <a:off x="4054654" y="2539864"/>
                <a:ext cx="3156" cy="6311"/>
              </a:xfrm>
              <a:custGeom>
                <a:avLst/>
                <a:gdLst>
                  <a:gd name="T0" fmla="*/ 0 w 1"/>
                  <a:gd name="T1" fmla="*/ 2 h 2"/>
                  <a:gd name="T2" fmla="*/ 0 w 1"/>
                  <a:gd name="T3" fmla="*/ 2 h 2"/>
                  <a:gd name="T4" fmla="*/ 0 w 1"/>
                  <a:gd name="T5" fmla="*/ 1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504">
                <a:extLst>
                  <a:ext uri="{FF2B5EF4-FFF2-40B4-BE49-F238E27FC236}">
                    <a16:creationId xmlns:a16="http://schemas.microsoft.com/office/drawing/2014/main" id="{31540191-EAEF-4C4E-A1BF-905B0C74614D}"/>
                  </a:ext>
                </a:extLst>
              </p:cNvPr>
              <p:cNvSpPr>
                <a:spLocks/>
              </p:cNvSpPr>
              <p:nvPr/>
            </p:nvSpPr>
            <p:spPr bwMode="auto">
              <a:xfrm>
                <a:off x="4057810" y="2539864"/>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505">
                <a:extLst>
                  <a:ext uri="{FF2B5EF4-FFF2-40B4-BE49-F238E27FC236}">
                    <a16:creationId xmlns:a16="http://schemas.microsoft.com/office/drawing/2014/main" id="{2A22194F-BFEC-4702-A13A-FF37E51CE56D}"/>
                  </a:ext>
                </a:extLst>
              </p:cNvPr>
              <p:cNvSpPr>
                <a:spLocks/>
              </p:cNvSpPr>
              <p:nvPr/>
            </p:nvSpPr>
            <p:spPr bwMode="auto">
              <a:xfrm>
                <a:off x="4054654" y="2536708"/>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506">
                <a:extLst>
                  <a:ext uri="{FF2B5EF4-FFF2-40B4-BE49-F238E27FC236}">
                    <a16:creationId xmlns:a16="http://schemas.microsoft.com/office/drawing/2014/main" id="{11DD0F74-3ECF-4059-91B3-C1171EF0242F}"/>
                  </a:ext>
                </a:extLst>
              </p:cNvPr>
              <p:cNvSpPr>
                <a:spLocks/>
              </p:cNvSpPr>
              <p:nvPr/>
            </p:nvSpPr>
            <p:spPr bwMode="auto">
              <a:xfrm>
                <a:off x="4057810" y="2536708"/>
                <a:ext cx="0" cy="6311"/>
              </a:xfrm>
              <a:custGeom>
                <a:avLst/>
                <a:gdLst>
                  <a:gd name="T0" fmla="*/ 2 h 4"/>
                  <a:gd name="T1" fmla="*/ 2 h 4"/>
                  <a:gd name="T2" fmla="*/ 0 h 4"/>
                  <a:gd name="T3" fmla="*/ 2 h 4"/>
                  <a:gd name="T4" fmla="*/ 0 h 4"/>
                  <a:gd name="T5" fmla="*/ 0 h 4"/>
                  <a:gd name="T6" fmla="*/ 0 h 4"/>
                  <a:gd name="T7" fmla="*/ 2 h 4"/>
                  <a:gd name="T8" fmla="*/ 2 h 4"/>
                  <a:gd name="T9" fmla="*/ 2 h 4"/>
                  <a:gd name="T10" fmla="*/ 4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Oval 507">
                <a:extLst>
                  <a:ext uri="{FF2B5EF4-FFF2-40B4-BE49-F238E27FC236}">
                    <a16:creationId xmlns:a16="http://schemas.microsoft.com/office/drawing/2014/main" id="{CFFB8F12-3132-4294-B3F1-78C44B401291}"/>
                  </a:ext>
                </a:extLst>
              </p:cNvPr>
              <p:cNvSpPr>
                <a:spLocks noChangeArrowheads="1"/>
              </p:cNvSpPr>
              <p:nvPr/>
            </p:nvSpPr>
            <p:spPr bwMode="auto">
              <a:xfrm>
                <a:off x="4073588" y="2543020"/>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508">
                <a:extLst>
                  <a:ext uri="{FF2B5EF4-FFF2-40B4-BE49-F238E27FC236}">
                    <a16:creationId xmlns:a16="http://schemas.microsoft.com/office/drawing/2014/main" id="{A81B3669-1952-4112-81B5-683D5A836ABC}"/>
                  </a:ext>
                </a:extLst>
              </p:cNvPr>
              <p:cNvSpPr>
                <a:spLocks/>
              </p:cNvSpPr>
              <p:nvPr/>
            </p:nvSpPr>
            <p:spPr bwMode="auto">
              <a:xfrm>
                <a:off x="4026253" y="2565110"/>
                <a:ext cx="28401" cy="22090"/>
              </a:xfrm>
              <a:custGeom>
                <a:avLst/>
                <a:gdLst>
                  <a:gd name="T0" fmla="*/ 1 w 9"/>
                  <a:gd name="T1" fmla="*/ 6 h 7"/>
                  <a:gd name="T2" fmla="*/ 3 w 9"/>
                  <a:gd name="T3" fmla="*/ 6 h 7"/>
                  <a:gd name="T4" fmla="*/ 3 w 9"/>
                  <a:gd name="T5" fmla="*/ 6 h 7"/>
                  <a:gd name="T6" fmla="*/ 3 w 9"/>
                  <a:gd name="T7" fmla="*/ 7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1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6 h 7"/>
                  <a:gd name="T52" fmla="*/ 1 w 9"/>
                  <a:gd name="T53" fmla="*/ 6 h 7"/>
                  <a:gd name="T54" fmla="*/ 0 w 9"/>
                  <a:gd name="T55" fmla="*/ 7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7"/>
                    </a:cubicBezTo>
                    <a:cubicBezTo>
                      <a:pt x="3" y="6"/>
                      <a:pt x="3" y="6"/>
                      <a:pt x="4" y="6"/>
                    </a:cubicBezTo>
                    <a:cubicBezTo>
                      <a:pt x="4" y="6"/>
                      <a:pt x="4" y="6"/>
                      <a:pt x="4" y="6"/>
                    </a:cubicBezTo>
                    <a:cubicBezTo>
                      <a:pt x="4" y="6"/>
                      <a:pt x="4" y="7"/>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1"/>
                      <a:pt x="9" y="1"/>
                    </a:cubicBezTo>
                    <a:cubicBezTo>
                      <a:pt x="9" y="1"/>
                      <a:pt x="9" y="0"/>
                      <a:pt x="9" y="0"/>
                    </a:cubicBezTo>
                    <a:cubicBezTo>
                      <a:pt x="9" y="1"/>
                      <a:pt x="9" y="1"/>
                      <a:pt x="8" y="1"/>
                    </a:cubicBezTo>
                    <a:cubicBezTo>
                      <a:pt x="8" y="2"/>
                      <a:pt x="8" y="1"/>
                      <a:pt x="7" y="1"/>
                    </a:cubicBezTo>
                    <a:cubicBezTo>
                      <a:pt x="7" y="1"/>
                      <a:pt x="6" y="1"/>
                      <a:pt x="6" y="1"/>
                    </a:cubicBezTo>
                    <a:cubicBezTo>
                      <a:pt x="6" y="1"/>
                      <a:pt x="5" y="2"/>
                      <a:pt x="4" y="2"/>
                    </a:cubicBezTo>
                    <a:cubicBezTo>
                      <a:pt x="4" y="2"/>
                      <a:pt x="4" y="3"/>
                      <a:pt x="3" y="3"/>
                    </a:cubicBezTo>
                    <a:cubicBezTo>
                      <a:pt x="3" y="3"/>
                      <a:pt x="3" y="3"/>
                      <a:pt x="3" y="4"/>
                    </a:cubicBezTo>
                    <a:cubicBezTo>
                      <a:pt x="3" y="4"/>
                      <a:pt x="3" y="4"/>
                      <a:pt x="3" y="5"/>
                    </a:cubicBezTo>
                    <a:cubicBezTo>
                      <a:pt x="3" y="5"/>
                      <a:pt x="2" y="5"/>
                      <a:pt x="2" y="6"/>
                    </a:cubicBezTo>
                    <a:cubicBezTo>
                      <a:pt x="2" y="6"/>
                      <a:pt x="1" y="6"/>
                      <a:pt x="1" y="6"/>
                    </a:cubicBezTo>
                    <a:cubicBezTo>
                      <a:pt x="0" y="6"/>
                      <a:pt x="0" y="7"/>
                      <a:pt x="0" y="7"/>
                    </a:cubicBezTo>
                    <a:cubicBezTo>
                      <a:pt x="0" y="7"/>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09">
                <a:extLst>
                  <a:ext uri="{FF2B5EF4-FFF2-40B4-BE49-F238E27FC236}">
                    <a16:creationId xmlns:a16="http://schemas.microsoft.com/office/drawing/2014/main" id="{3E7E20C7-C5A8-4ABF-918C-D88B25AC15A0}"/>
                  </a:ext>
                </a:extLst>
              </p:cNvPr>
              <p:cNvSpPr>
                <a:spLocks/>
              </p:cNvSpPr>
              <p:nvPr/>
            </p:nvSpPr>
            <p:spPr bwMode="auto">
              <a:xfrm>
                <a:off x="4035720" y="2568265"/>
                <a:ext cx="3156" cy="6311"/>
              </a:xfrm>
              <a:custGeom>
                <a:avLst/>
                <a:gdLst>
                  <a:gd name="T0" fmla="*/ 0 w 1"/>
                  <a:gd name="T1" fmla="*/ 2 h 2"/>
                  <a:gd name="T2" fmla="*/ 0 w 1"/>
                  <a:gd name="T3" fmla="*/ 2 h 2"/>
                  <a:gd name="T4" fmla="*/ 0 w 1"/>
                  <a:gd name="T5" fmla="*/ 2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0">
                <a:extLst>
                  <a:ext uri="{FF2B5EF4-FFF2-40B4-BE49-F238E27FC236}">
                    <a16:creationId xmlns:a16="http://schemas.microsoft.com/office/drawing/2014/main" id="{23C8AA34-EA3A-4EA9-B542-5FF94E768AB4}"/>
                  </a:ext>
                </a:extLst>
              </p:cNvPr>
              <p:cNvSpPr>
                <a:spLocks/>
              </p:cNvSpPr>
              <p:nvPr/>
            </p:nvSpPr>
            <p:spPr bwMode="auto">
              <a:xfrm>
                <a:off x="4038876" y="2568265"/>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11">
                <a:extLst>
                  <a:ext uri="{FF2B5EF4-FFF2-40B4-BE49-F238E27FC236}">
                    <a16:creationId xmlns:a16="http://schemas.microsoft.com/office/drawing/2014/main" id="{306D4752-2B21-4E0C-BAEC-22D7E6D9420C}"/>
                  </a:ext>
                </a:extLst>
              </p:cNvPr>
              <p:cNvSpPr>
                <a:spLocks/>
              </p:cNvSpPr>
              <p:nvPr/>
            </p:nvSpPr>
            <p:spPr bwMode="auto">
              <a:xfrm>
                <a:off x="4035720" y="2565110"/>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512">
                <a:extLst>
                  <a:ext uri="{FF2B5EF4-FFF2-40B4-BE49-F238E27FC236}">
                    <a16:creationId xmlns:a16="http://schemas.microsoft.com/office/drawing/2014/main" id="{1695FBDC-6507-48D5-A429-C795751245AA}"/>
                  </a:ext>
                </a:extLst>
              </p:cNvPr>
              <p:cNvSpPr>
                <a:spLocks/>
              </p:cNvSpPr>
              <p:nvPr/>
            </p:nvSpPr>
            <p:spPr bwMode="auto">
              <a:xfrm>
                <a:off x="4038876" y="2565110"/>
                <a:ext cx="3156" cy="6311"/>
              </a:xfrm>
              <a:custGeom>
                <a:avLst/>
                <a:gdLst>
                  <a:gd name="T0" fmla="*/ 0 w 2"/>
                  <a:gd name="T1" fmla="*/ 2 h 4"/>
                  <a:gd name="T2" fmla="*/ 0 w 2"/>
                  <a:gd name="T3" fmla="*/ 2 h 4"/>
                  <a:gd name="T4" fmla="*/ 2 w 2"/>
                  <a:gd name="T5" fmla="*/ 0 h 4"/>
                  <a:gd name="T6" fmla="*/ 0 w 2"/>
                  <a:gd name="T7" fmla="*/ 2 h 4"/>
                  <a:gd name="T8" fmla="*/ 0 w 2"/>
                  <a:gd name="T9" fmla="*/ 0 h 4"/>
                  <a:gd name="T10" fmla="*/ 0 w 2"/>
                  <a:gd name="T11" fmla="*/ 0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Oval 513">
                <a:extLst>
                  <a:ext uri="{FF2B5EF4-FFF2-40B4-BE49-F238E27FC236}">
                    <a16:creationId xmlns:a16="http://schemas.microsoft.com/office/drawing/2014/main" id="{95159750-3C82-4E35-B893-8A2E5F77EB0D}"/>
                  </a:ext>
                </a:extLst>
              </p:cNvPr>
              <p:cNvSpPr>
                <a:spLocks noChangeArrowheads="1"/>
              </p:cNvSpPr>
              <p:nvPr/>
            </p:nvSpPr>
            <p:spPr bwMode="auto">
              <a:xfrm>
                <a:off x="4054654" y="2571421"/>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514">
                <a:extLst>
                  <a:ext uri="{FF2B5EF4-FFF2-40B4-BE49-F238E27FC236}">
                    <a16:creationId xmlns:a16="http://schemas.microsoft.com/office/drawing/2014/main" id="{FB1D30A9-56AD-41E5-AD16-40FE1544B67D}"/>
                  </a:ext>
                </a:extLst>
              </p:cNvPr>
              <p:cNvSpPr>
                <a:spLocks/>
              </p:cNvSpPr>
              <p:nvPr/>
            </p:nvSpPr>
            <p:spPr bwMode="auto">
              <a:xfrm>
                <a:off x="4013630" y="2535130"/>
                <a:ext cx="28401" cy="20512"/>
              </a:xfrm>
              <a:custGeom>
                <a:avLst/>
                <a:gdLst>
                  <a:gd name="T0" fmla="*/ 0 w 9"/>
                  <a:gd name="T1" fmla="*/ 6 h 7"/>
                  <a:gd name="T2" fmla="*/ 2 w 9"/>
                  <a:gd name="T3" fmla="*/ 6 h 7"/>
                  <a:gd name="T4" fmla="*/ 2 w 9"/>
                  <a:gd name="T5" fmla="*/ 6 h 7"/>
                  <a:gd name="T6" fmla="*/ 2 w 9"/>
                  <a:gd name="T7" fmla="*/ 6 h 7"/>
                  <a:gd name="T8" fmla="*/ 3 w 9"/>
                  <a:gd name="T9" fmla="*/ 6 h 7"/>
                  <a:gd name="T10" fmla="*/ 3 w 9"/>
                  <a:gd name="T11" fmla="*/ 6 h 7"/>
                  <a:gd name="T12" fmla="*/ 3 w 9"/>
                  <a:gd name="T13" fmla="*/ 7 h 7"/>
                  <a:gd name="T14" fmla="*/ 3 w 9"/>
                  <a:gd name="T15" fmla="*/ 7 h 7"/>
                  <a:gd name="T16" fmla="*/ 4 w 9"/>
                  <a:gd name="T17" fmla="*/ 6 h 7"/>
                  <a:gd name="T18" fmla="*/ 4 w 9"/>
                  <a:gd name="T19" fmla="*/ 5 h 7"/>
                  <a:gd name="T20" fmla="*/ 5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5 w 9"/>
                  <a:gd name="T41" fmla="*/ 1 h 7"/>
                  <a:gd name="T42" fmla="*/ 4 w 9"/>
                  <a:gd name="T43" fmla="*/ 2 h 7"/>
                  <a:gd name="T44" fmla="*/ 3 w 9"/>
                  <a:gd name="T45" fmla="*/ 3 h 7"/>
                  <a:gd name="T46" fmla="*/ 3 w 9"/>
                  <a:gd name="T47" fmla="*/ 4 h 7"/>
                  <a:gd name="T48" fmla="*/ 2 w 9"/>
                  <a:gd name="T49" fmla="*/ 5 h 7"/>
                  <a:gd name="T50" fmla="*/ 1 w 9"/>
                  <a:gd name="T51" fmla="*/ 5 h 7"/>
                  <a:gd name="T52" fmla="*/ 0 w 9"/>
                  <a:gd name="T53" fmla="*/ 6 h 7"/>
                  <a:gd name="T54" fmla="*/ 0 w 9"/>
                  <a:gd name="T55" fmla="*/ 6 h 7"/>
                  <a:gd name="T56" fmla="*/ 0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6"/>
                    </a:moveTo>
                    <a:cubicBezTo>
                      <a:pt x="1" y="6"/>
                      <a:pt x="2" y="6"/>
                      <a:pt x="2" y="6"/>
                    </a:cubicBezTo>
                    <a:cubicBezTo>
                      <a:pt x="2" y="6"/>
                      <a:pt x="2" y="6"/>
                      <a:pt x="2" y="6"/>
                    </a:cubicBezTo>
                    <a:cubicBezTo>
                      <a:pt x="2" y="7"/>
                      <a:pt x="2" y="7"/>
                      <a:pt x="2" y="6"/>
                    </a:cubicBezTo>
                    <a:cubicBezTo>
                      <a:pt x="2" y="6"/>
                      <a:pt x="3" y="6"/>
                      <a:pt x="3" y="6"/>
                    </a:cubicBezTo>
                    <a:cubicBezTo>
                      <a:pt x="3" y="6"/>
                      <a:pt x="3" y="6"/>
                      <a:pt x="3" y="6"/>
                    </a:cubicBezTo>
                    <a:cubicBezTo>
                      <a:pt x="3" y="6"/>
                      <a:pt x="3" y="6"/>
                      <a:pt x="3" y="7"/>
                    </a:cubicBezTo>
                    <a:cubicBezTo>
                      <a:pt x="3" y="7"/>
                      <a:pt x="3" y="7"/>
                      <a:pt x="3" y="7"/>
                    </a:cubicBezTo>
                    <a:cubicBezTo>
                      <a:pt x="3" y="7"/>
                      <a:pt x="4" y="6"/>
                      <a:pt x="4" y="6"/>
                    </a:cubicBezTo>
                    <a:cubicBezTo>
                      <a:pt x="4" y="5"/>
                      <a:pt x="4" y="5"/>
                      <a:pt x="4" y="5"/>
                    </a:cubicBezTo>
                    <a:cubicBezTo>
                      <a:pt x="5" y="5"/>
                      <a:pt x="5" y="5"/>
                      <a:pt x="5" y="4"/>
                    </a:cubicBezTo>
                    <a:cubicBezTo>
                      <a:pt x="6" y="4"/>
                      <a:pt x="6" y="4"/>
                      <a:pt x="7" y="4"/>
                    </a:cubicBezTo>
                    <a:cubicBezTo>
                      <a:pt x="7" y="3"/>
                      <a:pt x="7" y="3"/>
                      <a:pt x="8" y="3"/>
                    </a:cubicBezTo>
                    <a:cubicBezTo>
                      <a:pt x="8" y="3"/>
                      <a:pt x="8" y="3"/>
                      <a:pt x="9" y="3"/>
                    </a:cubicBezTo>
                    <a:cubicBezTo>
                      <a:pt x="9" y="2"/>
                      <a:pt x="9" y="2"/>
                      <a:pt x="9" y="2"/>
                    </a:cubicBezTo>
                    <a:cubicBezTo>
                      <a:pt x="9" y="2"/>
                      <a:pt x="9" y="1"/>
                      <a:pt x="9" y="1"/>
                    </a:cubicBezTo>
                    <a:cubicBezTo>
                      <a:pt x="9" y="1"/>
                      <a:pt x="9" y="0"/>
                      <a:pt x="9" y="0"/>
                    </a:cubicBezTo>
                    <a:cubicBezTo>
                      <a:pt x="9" y="0"/>
                      <a:pt x="9" y="0"/>
                      <a:pt x="9" y="0"/>
                    </a:cubicBezTo>
                    <a:cubicBezTo>
                      <a:pt x="8" y="0"/>
                      <a:pt x="8" y="1"/>
                      <a:pt x="8" y="1"/>
                    </a:cubicBezTo>
                    <a:cubicBezTo>
                      <a:pt x="8" y="1"/>
                      <a:pt x="7" y="1"/>
                      <a:pt x="7" y="1"/>
                    </a:cubicBezTo>
                    <a:cubicBezTo>
                      <a:pt x="6" y="1"/>
                      <a:pt x="6" y="1"/>
                      <a:pt x="5" y="1"/>
                    </a:cubicBezTo>
                    <a:cubicBezTo>
                      <a:pt x="5" y="1"/>
                      <a:pt x="4" y="2"/>
                      <a:pt x="4" y="2"/>
                    </a:cubicBezTo>
                    <a:cubicBezTo>
                      <a:pt x="3" y="2"/>
                      <a:pt x="3" y="2"/>
                      <a:pt x="3" y="3"/>
                    </a:cubicBezTo>
                    <a:cubicBezTo>
                      <a:pt x="3" y="3"/>
                      <a:pt x="3" y="3"/>
                      <a:pt x="3" y="4"/>
                    </a:cubicBezTo>
                    <a:cubicBezTo>
                      <a:pt x="3" y="4"/>
                      <a:pt x="3" y="4"/>
                      <a:pt x="2" y="5"/>
                    </a:cubicBezTo>
                    <a:cubicBezTo>
                      <a:pt x="2" y="5"/>
                      <a:pt x="2" y="5"/>
                      <a:pt x="1" y="5"/>
                    </a:cubicBezTo>
                    <a:cubicBezTo>
                      <a:pt x="1" y="6"/>
                      <a:pt x="0" y="6"/>
                      <a:pt x="0" y="6"/>
                    </a:cubicBezTo>
                    <a:cubicBezTo>
                      <a:pt x="0" y="6"/>
                      <a:pt x="0" y="6"/>
                      <a:pt x="0" y="6"/>
                    </a:cubicBezTo>
                    <a:cubicBezTo>
                      <a:pt x="0" y="6"/>
                      <a:pt x="0" y="6"/>
                      <a:pt x="0"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15">
                <a:extLst>
                  <a:ext uri="{FF2B5EF4-FFF2-40B4-BE49-F238E27FC236}">
                    <a16:creationId xmlns:a16="http://schemas.microsoft.com/office/drawing/2014/main" id="{4E03C3EF-2F63-41B8-892C-2540F5F024DF}"/>
                  </a:ext>
                </a:extLst>
              </p:cNvPr>
              <p:cNvSpPr>
                <a:spLocks/>
              </p:cNvSpPr>
              <p:nvPr/>
            </p:nvSpPr>
            <p:spPr bwMode="auto">
              <a:xfrm>
                <a:off x="4019941" y="2536708"/>
                <a:ext cx="3156" cy="6311"/>
              </a:xfrm>
              <a:custGeom>
                <a:avLst/>
                <a:gdLst>
                  <a:gd name="T0" fmla="*/ 1 w 1"/>
                  <a:gd name="T1" fmla="*/ 2 h 2"/>
                  <a:gd name="T2" fmla="*/ 1 w 1"/>
                  <a:gd name="T3" fmla="*/ 2 h 2"/>
                  <a:gd name="T4" fmla="*/ 1 w 1"/>
                  <a:gd name="T5" fmla="*/ 1 h 2"/>
                  <a:gd name="T6" fmla="*/ 0 w 1"/>
                  <a:gd name="T7" fmla="*/ 0 h 2"/>
                  <a:gd name="T8" fmla="*/ 0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1" y="2"/>
                      <a:pt x="1" y="2"/>
                    </a:cubicBezTo>
                    <a:cubicBezTo>
                      <a:pt x="0" y="2"/>
                      <a:pt x="1" y="2"/>
                      <a:pt x="1" y="1"/>
                    </a:cubicBezTo>
                    <a:cubicBezTo>
                      <a:pt x="0" y="1"/>
                      <a:pt x="0" y="0"/>
                      <a:pt x="0" y="0"/>
                    </a:cubicBezTo>
                    <a:cubicBezTo>
                      <a:pt x="0" y="0"/>
                      <a:pt x="0" y="0"/>
                      <a:pt x="0" y="0"/>
                    </a:cubicBezTo>
                    <a:cubicBezTo>
                      <a:pt x="1" y="2"/>
                      <a:pt x="1" y="2"/>
                      <a:pt x="1" y="2"/>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516">
                <a:extLst>
                  <a:ext uri="{FF2B5EF4-FFF2-40B4-BE49-F238E27FC236}">
                    <a16:creationId xmlns:a16="http://schemas.microsoft.com/office/drawing/2014/main" id="{5233E625-D321-4422-8079-E3F3122E1A1D}"/>
                  </a:ext>
                </a:extLst>
              </p:cNvPr>
              <p:cNvSpPr>
                <a:spLocks/>
              </p:cNvSpPr>
              <p:nvPr/>
            </p:nvSpPr>
            <p:spPr bwMode="auto">
              <a:xfrm>
                <a:off x="4023097" y="2536708"/>
                <a:ext cx="3156" cy="3156"/>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17">
                <a:extLst>
                  <a:ext uri="{FF2B5EF4-FFF2-40B4-BE49-F238E27FC236}">
                    <a16:creationId xmlns:a16="http://schemas.microsoft.com/office/drawing/2014/main" id="{DDF35171-075B-4D20-ABE9-8DBF69C805F7}"/>
                  </a:ext>
                </a:extLst>
              </p:cNvPr>
              <p:cNvSpPr>
                <a:spLocks/>
              </p:cNvSpPr>
              <p:nvPr/>
            </p:nvSpPr>
            <p:spPr bwMode="auto">
              <a:xfrm>
                <a:off x="4019941" y="2535130"/>
                <a:ext cx="3156" cy="4734"/>
              </a:xfrm>
              <a:custGeom>
                <a:avLst/>
                <a:gdLst>
                  <a:gd name="T0" fmla="*/ 0 w 2"/>
                  <a:gd name="T1" fmla="*/ 1 h 3"/>
                  <a:gd name="T2" fmla="*/ 2 w 2"/>
                  <a:gd name="T3" fmla="*/ 1 h 3"/>
                  <a:gd name="T4" fmla="*/ 2 w 2"/>
                  <a:gd name="T5" fmla="*/ 0 h 3"/>
                  <a:gd name="T6" fmla="*/ 2 w 2"/>
                  <a:gd name="T7" fmla="*/ 1 h 3"/>
                  <a:gd name="T8" fmla="*/ 2 w 2"/>
                  <a:gd name="T9" fmla="*/ 0 h 3"/>
                  <a:gd name="T10" fmla="*/ 2 w 2"/>
                  <a:gd name="T11" fmla="*/ 1 h 3"/>
                  <a:gd name="T12" fmla="*/ 2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2" y="1"/>
                    </a:lnTo>
                    <a:lnTo>
                      <a:pt x="2" y="0"/>
                    </a:lnTo>
                    <a:lnTo>
                      <a:pt x="2" y="1"/>
                    </a:lnTo>
                    <a:lnTo>
                      <a:pt x="2"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518">
                <a:extLst>
                  <a:ext uri="{FF2B5EF4-FFF2-40B4-BE49-F238E27FC236}">
                    <a16:creationId xmlns:a16="http://schemas.microsoft.com/office/drawing/2014/main" id="{24ABBB40-4FD3-4C76-85A8-FBE82044232C}"/>
                  </a:ext>
                </a:extLst>
              </p:cNvPr>
              <p:cNvSpPr>
                <a:spLocks/>
              </p:cNvSpPr>
              <p:nvPr/>
            </p:nvSpPr>
            <p:spPr bwMode="auto">
              <a:xfrm>
                <a:off x="4023097" y="2535130"/>
                <a:ext cx="3156" cy="4734"/>
              </a:xfrm>
              <a:custGeom>
                <a:avLst/>
                <a:gdLst>
                  <a:gd name="T0" fmla="*/ 0 w 2"/>
                  <a:gd name="T1" fmla="*/ 1 h 3"/>
                  <a:gd name="T2" fmla="*/ 2 w 2"/>
                  <a:gd name="T3" fmla="*/ 1 h 3"/>
                  <a:gd name="T4" fmla="*/ 2 w 2"/>
                  <a:gd name="T5" fmla="*/ 0 h 3"/>
                  <a:gd name="T6" fmla="*/ 0 w 2"/>
                  <a:gd name="T7" fmla="*/ 1 h 3"/>
                  <a:gd name="T8" fmla="*/ 2 w 2"/>
                  <a:gd name="T9" fmla="*/ 0 h 3"/>
                  <a:gd name="T10" fmla="*/ 0 w 2"/>
                  <a:gd name="T11" fmla="*/ 0 h 3"/>
                  <a:gd name="T12" fmla="*/ 0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0" y="1"/>
                    </a:lnTo>
                    <a:lnTo>
                      <a:pt x="2" y="0"/>
                    </a:lnTo>
                    <a:lnTo>
                      <a:pt x="0" y="0"/>
                    </a:lnTo>
                    <a:lnTo>
                      <a:pt x="0"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Oval 519">
                <a:extLst>
                  <a:ext uri="{FF2B5EF4-FFF2-40B4-BE49-F238E27FC236}">
                    <a16:creationId xmlns:a16="http://schemas.microsoft.com/office/drawing/2014/main" id="{995584E4-791E-4554-A24E-085D27746FCF}"/>
                  </a:ext>
                </a:extLst>
              </p:cNvPr>
              <p:cNvSpPr>
                <a:spLocks noChangeArrowheads="1"/>
              </p:cNvSpPr>
              <p:nvPr/>
            </p:nvSpPr>
            <p:spPr bwMode="auto">
              <a:xfrm>
                <a:off x="4038876" y="2539864"/>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520">
                <a:extLst>
                  <a:ext uri="{FF2B5EF4-FFF2-40B4-BE49-F238E27FC236}">
                    <a16:creationId xmlns:a16="http://schemas.microsoft.com/office/drawing/2014/main" id="{257ED97A-55DD-4E7F-8D67-4BB14CAF0D54}"/>
                  </a:ext>
                </a:extLst>
              </p:cNvPr>
              <p:cNvSpPr>
                <a:spLocks/>
              </p:cNvSpPr>
              <p:nvPr/>
            </p:nvSpPr>
            <p:spPr bwMode="auto">
              <a:xfrm>
                <a:off x="4023097" y="2465705"/>
                <a:ext cx="153051" cy="108872"/>
              </a:xfrm>
              <a:custGeom>
                <a:avLst/>
                <a:gdLst>
                  <a:gd name="T0" fmla="*/ 17 w 49"/>
                  <a:gd name="T1" fmla="*/ 0 h 35"/>
                  <a:gd name="T2" fmla="*/ 0 w 49"/>
                  <a:gd name="T3" fmla="*/ 5 h 35"/>
                  <a:gd name="T4" fmla="*/ 28 w 49"/>
                  <a:gd name="T5" fmla="*/ 23 h 35"/>
                  <a:gd name="T6" fmla="*/ 28 w 49"/>
                  <a:gd name="T7" fmla="*/ 30 h 35"/>
                  <a:gd name="T8" fmla="*/ 36 w 49"/>
                  <a:gd name="T9" fmla="*/ 35 h 35"/>
                  <a:gd name="T10" fmla="*/ 40 w 49"/>
                  <a:gd name="T11" fmla="*/ 27 h 35"/>
                  <a:gd name="T12" fmla="*/ 41 w 49"/>
                  <a:gd name="T13" fmla="*/ 23 h 35"/>
                  <a:gd name="T14" fmla="*/ 44 w 49"/>
                  <a:gd name="T15" fmla="*/ 22 h 35"/>
                  <a:gd name="T16" fmla="*/ 49 w 49"/>
                  <a:gd name="T17" fmla="*/ 15 h 35"/>
                  <a:gd name="T18" fmla="*/ 41 w 49"/>
                  <a:gd name="T19" fmla="*/ 10 h 35"/>
                  <a:gd name="T20" fmla="*/ 36 w 49"/>
                  <a:gd name="T21" fmla="*/ 12 h 35"/>
                  <a:gd name="T22" fmla="*/ 17 w 4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17" y="0"/>
                    </a:moveTo>
                    <a:cubicBezTo>
                      <a:pt x="11" y="0"/>
                      <a:pt x="4" y="3"/>
                      <a:pt x="0" y="5"/>
                    </a:cubicBezTo>
                    <a:cubicBezTo>
                      <a:pt x="28" y="23"/>
                      <a:pt x="28" y="23"/>
                      <a:pt x="28" y="23"/>
                    </a:cubicBezTo>
                    <a:cubicBezTo>
                      <a:pt x="28" y="30"/>
                      <a:pt x="28" y="30"/>
                      <a:pt x="28" y="30"/>
                    </a:cubicBezTo>
                    <a:cubicBezTo>
                      <a:pt x="36" y="35"/>
                      <a:pt x="36" y="35"/>
                      <a:pt x="36" y="35"/>
                    </a:cubicBezTo>
                    <a:cubicBezTo>
                      <a:pt x="40" y="27"/>
                      <a:pt x="40" y="27"/>
                      <a:pt x="40" y="27"/>
                    </a:cubicBezTo>
                    <a:cubicBezTo>
                      <a:pt x="41" y="23"/>
                      <a:pt x="41" y="23"/>
                      <a:pt x="41" y="23"/>
                    </a:cubicBezTo>
                    <a:cubicBezTo>
                      <a:pt x="44" y="22"/>
                      <a:pt x="44" y="22"/>
                      <a:pt x="44" y="22"/>
                    </a:cubicBezTo>
                    <a:cubicBezTo>
                      <a:pt x="49" y="15"/>
                      <a:pt x="49" y="15"/>
                      <a:pt x="49" y="15"/>
                    </a:cubicBezTo>
                    <a:cubicBezTo>
                      <a:pt x="41" y="10"/>
                      <a:pt x="41" y="10"/>
                      <a:pt x="41" y="10"/>
                    </a:cubicBezTo>
                    <a:cubicBezTo>
                      <a:pt x="36" y="12"/>
                      <a:pt x="36" y="12"/>
                      <a:pt x="36" y="12"/>
                    </a:cubicBezTo>
                    <a:lnTo>
                      <a:pt x="17" y="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521">
                <a:extLst>
                  <a:ext uri="{FF2B5EF4-FFF2-40B4-BE49-F238E27FC236}">
                    <a16:creationId xmlns:a16="http://schemas.microsoft.com/office/drawing/2014/main" id="{FE3B141F-06A4-41CE-8E46-A0288A975F2A}"/>
                  </a:ext>
                </a:extLst>
              </p:cNvPr>
              <p:cNvSpPr>
                <a:spLocks/>
              </p:cNvSpPr>
              <p:nvPr/>
            </p:nvSpPr>
            <p:spPr bwMode="auto">
              <a:xfrm>
                <a:off x="4026253" y="2465705"/>
                <a:ext cx="149896" cy="108872"/>
              </a:xfrm>
              <a:custGeom>
                <a:avLst/>
                <a:gdLst>
                  <a:gd name="T0" fmla="*/ 14 w 48"/>
                  <a:gd name="T1" fmla="*/ 0 h 35"/>
                  <a:gd name="T2" fmla="*/ 0 w 48"/>
                  <a:gd name="T3" fmla="*/ 4 h 35"/>
                  <a:gd name="T4" fmla="*/ 29 w 48"/>
                  <a:gd name="T5" fmla="*/ 23 h 35"/>
                  <a:gd name="T6" fmla="*/ 29 w 48"/>
                  <a:gd name="T7" fmla="*/ 31 h 35"/>
                  <a:gd name="T8" fmla="*/ 35 w 48"/>
                  <a:gd name="T9" fmla="*/ 35 h 35"/>
                  <a:gd name="T10" fmla="*/ 38 w 48"/>
                  <a:gd name="T11" fmla="*/ 30 h 35"/>
                  <a:gd name="T12" fmla="*/ 39 w 48"/>
                  <a:gd name="T13" fmla="*/ 23 h 35"/>
                  <a:gd name="T14" fmla="*/ 45 w 48"/>
                  <a:gd name="T15" fmla="*/ 19 h 35"/>
                  <a:gd name="T16" fmla="*/ 48 w 48"/>
                  <a:gd name="T17" fmla="*/ 15 h 35"/>
                  <a:gd name="T18" fmla="*/ 41 w 48"/>
                  <a:gd name="T19" fmla="*/ 11 h 35"/>
                  <a:gd name="T20" fmla="*/ 35 w 48"/>
                  <a:gd name="T21" fmla="*/ 14 h 35"/>
                  <a:gd name="T22" fmla="*/ 14 w 48"/>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5">
                    <a:moveTo>
                      <a:pt x="14" y="0"/>
                    </a:moveTo>
                    <a:cubicBezTo>
                      <a:pt x="9" y="1"/>
                      <a:pt x="4" y="2"/>
                      <a:pt x="0" y="4"/>
                    </a:cubicBezTo>
                    <a:cubicBezTo>
                      <a:pt x="29" y="23"/>
                      <a:pt x="29" y="23"/>
                      <a:pt x="29" y="23"/>
                    </a:cubicBezTo>
                    <a:cubicBezTo>
                      <a:pt x="29" y="31"/>
                      <a:pt x="29" y="31"/>
                      <a:pt x="29" y="31"/>
                    </a:cubicBezTo>
                    <a:cubicBezTo>
                      <a:pt x="35" y="35"/>
                      <a:pt x="35" y="35"/>
                      <a:pt x="35" y="35"/>
                    </a:cubicBezTo>
                    <a:cubicBezTo>
                      <a:pt x="38" y="30"/>
                      <a:pt x="38" y="30"/>
                      <a:pt x="38" y="30"/>
                    </a:cubicBezTo>
                    <a:cubicBezTo>
                      <a:pt x="39" y="23"/>
                      <a:pt x="39" y="23"/>
                      <a:pt x="39" y="23"/>
                    </a:cubicBezTo>
                    <a:cubicBezTo>
                      <a:pt x="45" y="19"/>
                      <a:pt x="45" y="19"/>
                      <a:pt x="45" y="19"/>
                    </a:cubicBezTo>
                    <a:cubicBezTo>
                      <a:pt x="48" y="15"/>
                      <a:pt x="48" y="15"/>
                      <a:pt x="48" y="15"/>
                    </a:cubicBezTo>
                    <a:cubicBezTo>
                      <a:pt x="41" y="11"/>
                      <a:pt x="41" y="11"/>
                      <a:pt x="41" y="11"/>
                    </a:cubicBezTo>
                    <a:cubicBezTo>
                      <a:pt x="35" y="14"/>
                      <a:pt x="35" y="14"/>
                      <a:pt x="35" y="14"/>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522">
                <a:extLst>
                  <a:ext uri="{FF2B5EF4-FFF2-40B4-BE49-F238E27FC236}">
                    <a16:creationId xmlns:a16="http://schemas.microsoft.com/office/drawing/2014/main" id="{805FF578-C390-4C23-9F0E-01355B8BE444}"/>
                  </a:ext>
                </a:extLst>
              </p:cNvPr>
              <p:cNvSpPr>
                <a:spLocks/>
              </p:cNvSpPr>
              <p:nvPr/>
            </p:nvSpPr>
            <p:spPr bwMode="auto">
              <a:xfrm>
                <a:off x="4113035" y="2513040"/>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2" y="4"/>
                    </a:lnTo>
                    <a:lnTo>
                      <a:pt x="0" y="4"/>
                    </a:lnTo>
                    <a:lnTo>
                      <a:pt x="0" y="4"/>
                    </a:lnTo>
                    <a:lnTo>
                      <a:pt x="2" y="4"/>
                    </a:lnTo>
                    <a:lnTo>
                      <a:pt x="4" y="6"/>
                    </a:lnTo>
                    <a:lnTo>
                      <a:pt x="2" y="8"/>
                    </a:lnTo>
                    <a:lnTo>
                      <a:pt x="0" y="10"/>
                    </a:lnTo>
                    <a:lnTo>
                      <a:pt x="2" y="10"/>
                    </a:lnTo>
                    <a:lnTo>
                      <a:pt x="2" y="8"/>
                    </a:lnTo>
                    <a:lnTo>
                      <a:pt x="4" y="10"/>
                    </a:lnTo>
                    <a:lnTo>
                      <a:pt x="2" y="10"/>
                    </a:lnTo>
                    <a:lnTo>
                      <a:pt x="4" y="10"/>
                    </a:lnTo>
                    <a:lnTo>
                      <a:pt x="4"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523">
                <a:extLst>
                  <a:ext uri="{FF2B5EF4-FFF2-40B4-BE49-F238E27FC236}">
                    <a16:creationId xmlns:a16="http://schemas.microsoft.com/office/drawing/2014/main" id="{6A8F640A-4220-4233-A08F-35ACD3DFB961}"/>
                  </a:ext>
                </a:extLst>
              </p:cNvPr>
              <p:cNvSpPr>
                <a:spLocks/>
              </p:cNvSpPr>
              <p:nvPr/>
            </p:nvSpPr>
            <p:spPr bwMode="auto">
              <a:xfrm>
                <a:off x="4076744" y="248779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10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2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0 w 12"/>
                  <a:gd name="T51" fmla="*/ 4 h 12"/>
                  <a:gd name="T52" fmla="*/ 2 w 12"/>
                  <a:gd name="T53" fmla="*/ 10 h 12"/>
                  <a:gd name="T54" fmla="*/ 2 w 12"/>
                  <a:gd name="T55" fmla="*/ 10 h 12"/>
                  <a:gd name="T56" fmla="*/ 4 w 12"/>
                  <a:gd name="T57" fmla="*/ 10 h 12"/>
                  <a:gd name="T58" fmla="*/ 2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2"/>
                    </a:lnTo>
                    <a:lnTo>
                      <a:pt x="10" y="10"/>
                    </a:lnTo>
                    <a:lnTo>
                      <a:pt x="10" y="10"/>
                    </a:lnTo>
                    <a:lnTo>
                      <a:pt x="10" y="8"/>
                    </a:lnTo>
                    <a:lnTo>
                      <a:pt x="10" y="10"/>
                    </a:lnTo>
                    <a:lnTo>
                      <a:pt x="12" y="10"/>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2"/>
                    </a:lnTo>
                    <a:lnTo>
                      <a:pt x="10" y="2"/>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0" y="4"/>
                    </a:lnTo>
                    <a:lnTo>
                      <a:pt x="0" y="4"/>
                    </a:lnTo>
                    <a:lnTo>
                      <a:pt x="0" y="4"/>
                    </a:lnTo>
                    <a:lnTo>
                      <a:pt x="0" y="4"/>
                    </a:lnTo>
                    <a:lnTo>
                      <a:pt x="4" y="6"/>
                    </a:lnTo>
                    <a:lnTo>
                      <a:pt x="2" y="10"/>
                    </a:lnTo>
                    <a:lnTo>
                      <a:pt x="0" y="10"/>
                    </a:lnTo>
                    <a:lnTo>
                      <a:pt x="2" y="10"/>
                    </a:lnTo>
                    <a:lnTo>
                      <a:pt x="2" y="10"/>
                    </a:lnTo>
                    <a:lnTo>
                      <a:pt x="4" y="10"/>
                    </a:lnTo>
                    <a:lnTo>
                      <a:pt x="2" y="10"/>
                    </a:lnTo>
                    <a:lnTo>
                      <a:pt x="2" y="10"/>
                    </a:lnTo>
                    <a:lnTo>
                      <a:pt x="2"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524">
                <a:extLst>
                  <a:ext uri="{FF2B5EF4-FFF2-40B4-BE49-F238E27FC236}">
                    <a16:creationId xmlns:a16="http://schemas.microsoft.com/office/drawing/2014/main" id="{C5DEB261-D2CA-484A-9A44-72666A4E03A2}"/>
                  </a:ext>
                </a:extLst>
              </p:cNvPr>
              <p:cNvSpPr>
                <a:spLocks/>
              </p:cNvSpPr>
              <p:nvPr/>
            </p:nvSpPr>
            <p:spPr bwMode="auto">
              <a:xfrm>
                <a:off x="4119346" y="254617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6 h 12"/>
                  <a:gd name="T18" fmla="*/ 12 w 12"/>
                  <a:gd name="T19" fmla="*/ 8 h 12"/>
                  <a:gd name="T20" fmla="*/ 10 w 12"/>
                  <a:gd name="T21" fmla="*/ 2 h 12"/>
                  <a:gd name="T22" fmla="*/ 12 w 12"/>
                  <a:gd name="T23" fmla="*/ 2 h 12"/>
                  <a:gd name="T24" fmla="*/ 10 w 12"/>
                  <a:gd name="T25" fmla="*/ 2 h 12"/>
                  <a:gd name="T26" fmla="*/ 10 w 12"/>
                  <a:gd name="T27" fmla="*/ 0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2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0"/>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6"/>
                    </a:lnTo>
                    <a:lnTo>
                      <a:pt x="12" y="8"/>
                    </a:lnTo>
                    <a:lnTo>
                      <a:pt x="12" y="8"/>
                    </a:lnTo>
                    <a:lnTo>
                      <a:pt x="8" y="4"/>
                    </a:lnTo>
                    <a:lnTo>
                      <a:pt x="10" y="2"/>
                    </a:lnTo>
                    <a:lnTo>
                      <a:pt x="10" y="2"/>
                    </a:lnTo>
                    <a:lnTo>
                      <a:pt x="12" y="2"/>
                    </a:lnTo>
                    <a:lnTo>
                      <a:pt x="10" y="2"/>
                    </a:lnTo>
                    <a:lnTo>
                      <a:pt x="10" y="2"/>
                    </a:lnTo>
                    <a:lnTo>
                      <a:pt x="8" y="2"/>
                    </a:lnTo>
                    <a:lnTo>
                      <a:pt x="10" y="0"/>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0"/>
                    </a:lnTo>
                    <a:lnTo>
                      <a:pt x="2" y="2"/>
                    </a:lnTo>
                    <a:lnTo>
                      <a:pt x="2" y="2"/>
                    </a:lnTo>
                    <a:lnTo>
                      <a:pt x="2" y="2"/>
                    </a:lnTo>
                    <a:lnTo>
                      <a:pt x="2" y="2"/>
                    </a:lnTo>
                    <a:lnTo>
                      <a:pt x="2" y="2"/>
                    </a:lnTo>
                    <a:lnTo>
                      <a:pt x="0" y="2"/>
                    </a:lnTo>
                    <a:lnTo>
                      <a:pt x="2" y="2"/>
                    </a:lnTo>
                    <a:lnTo>
                      <a:pt x="2" y="4"/>
                    </a:lnTo>
                    <a:lnTo>
                      <a:pt x="0" y="2"/>
                    </a:lnTo>
                    <a:lnTo>
                      <a:pt x="0" y="4"/>
                    </a:lnTo>
                    <a:lnTo>
                      <a:pt x="2" y="4"/>
                    </a:lnTo>
                    <a:lnTo>
                      <a:pt x="4" y="6"/>
                    </a:lnTo>
                    <a:lnTo>
                      <a:pt x="2" y="8"/>
                    </a:lnTo>
                    <a:lnTo>
                      <a:pt x="0" y="8"/>
                    </a:lnTo>
                    <a:lnTo>
                      <a:pt x="2" y="10"/>
                    </a:lnTo>
                    <a:lnTo>
                      <a:pt x="2" y="8"/>
                    </a:lnTo>
                    <a:lnTo>
                      <a:pt x="4" y="10"/>
                    </a:lnTo>
                    <a:lnTo>
                      <a:pt x="2" y="10"/>
                    </a:lnTo>
                    <a:lnTo>
                      <a:pt x="4" y="10"/>
                    </a:lnTo>
                    <a:lnTo>
                      <a:pt x="4" y="10"/>
                    </a:lnTo>
                    <a:lnTo>
                      <a:pt x="4" y="10"/>
                    </a:lnTo>
                    <a:lnTo>
                      <a:pt x="4" y="10"/>
                    </a:lnTo>
                    <a:lnTo>
                      <a:pt x="4" y="10"/>
                    </a:lnTo>
                    <a:lnTo>
                      <a:pt x="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525">
                <a:extLst>
                  <a:ext uri="{FF2B5EF4-FFF2-40B4-BE49-F238E27FC236}">
                    <a16:creationId xmlns:a16="http://schemas.microsoft.com/office/drawing/2014/main" id="{B3E6C694-90A1-4EF9-800D-C50CD2271492}"/>
                  </a:ext>
                </a:extLst>
              </p:cNvPr>
              <p:cNvSpPr>
                <a:spLocks/>
              </p:cNvSpPr>
              <p:nvPr/>
            </p:nvSpPr>
            <p:spPr bwMode="auto">
              <a:xfrm>
                <a:off x="4144592" y="2506729"/>
                <a:ext cx="22090" cy="18934"/>
              </a:xfrm>
              <a:custGeom>
                <a:avLst/>
                <a:gdLst>
                  <a:gd name="T0" fmla="*/ 6 w 14"/>
                  <a:gd name="T1" fmla="*/ 12 h 12"/>
                  <a:gd name="T2" fmla="*/ 6 w 14"/>
                  <a:gd name="T3" fmla="*/ 10 h 12"/>
                  <a:gd name="T4" fmla="*/ 10 w 14"/>
                  <a:gd name="T5" fmla="*/ 10 h 12"/>
                  <a:gd name="T6" fmla="*/ 12 w 14"/>
                  <a:gd name="T7" fmla="*/ 10 h 12"/>
                  <a:gd name="T8" fmla="*/ 12 w 14"/>
                  <a:gd name="T9" fmla="*/ 8 h 12"/>
                  <a:gd name="T10" fmla="*/ 12 w 14"/>
                  <a:gd name="T11" fmla="*/ 10 h 12"/>
                  <a:gd name="T12" fmla="*/ 12 w 14"/>
                  <a:gd name="T13" fmla="*/ 8 h 12"/>
                  <a:gd name="T14" fmla="*/ 12 w 14"/>
                  <a:gd name="T15" fmla="*/ 8 h 12"/>
                  <a:gd name="T16" fmla="*/ 14 w 14"/>
                  <a:gd name="T17" fmla="*/ 8 h 12"/>
                  <a:gd name="T18" fmla="*/ 12 w 14"/>
                  <a:gd name="T19" fmla="*/ 8 h 12"/>
                  <a:gd name="T20" fmla="*/ 10 w 14"/>
                  <a:gd name="T21" fmla="*/ 2 h 12"/>
                  <a:gd name="T22" fmla="*/ 12 w 14"/>
                  <a:gd name="T23" fmla="*/ 2 h 12"/>
                  <a:gd name="T24" fmla="*/ 10 w 14"/>
                  <a:gd name="T25" fmla="*/ 2 h 12"/>
                  <a:gd name="T26" fmla="*/ 10 w 14"/>
                  <a:gd name="T27" fmla="*/ 2 h 12"/>
                  <a:gd name="T28" fmla="*/ 10 w 14"/>
                  <a:gd name="T29" fmla="*/ 2 h 12"/>
                  <a:gd name="T30" fmla="*/ 10 w 14"/>
                  <a:gd name="T31" fmla="*/ 2 h 12"/>
                  <a:gd name="T32" fmla="*/ 10 w 14"/>
                  <a:gd name="T33" fmla="*/ 0 h 12"/>
                  <a:gd name="T34" fmla="*/ 8 w 14"/>
                  <a:gd name="T35" fmla="*/ 2 h 12"/>
                  <a:gd name="T36" fmla="*/ 4 w 14"/>
                  <a:gd name="T37" fmla="*/ 2 h 12"/>
                  <a:gd name="T38" fmla="*/ 2 w 14"/>
                  <a:gd name="T39" fmla="*/ 0 h 12"/>
                  <a:gd name="T40" fmla="*/ 4 w 14"/>
                  <a:gd name="T41" fmla="*/ 2 h 12"/>
                  <a:gd name="T42" fmla="*/ 2 w 14"/>
                  <a:gd name="T43" fmla="*/ 2 h 12"/>
                  <a:gd name="T44" fmla="*/ 2 w 14"/>
                  <a:gd name="T45" fmla="*/ 2 h 12"/>
                  <a:gd name="T46" fmla="*/ 2 w 14"/>
                  <a:gd name="T47" fmla="*/ 4 h 12"/>
                  <a:gd name="T48" fmla="*/ 0 w 14"/>
                  <a:gd name="T49" fmla="*/ 4 h 12"/>
                  <a:gd name="T50" fmla="*/ 2 w 14"/>
                  <a:gd name="T51" fmla="*/ 4 h 12"/>
                  <a:gd name="T52" fmla="*/ 4 w 14"/>
                  <a:gd name="T53" fmla="*/ 10 h 12"/>
                  <a:gd name="T54" fmla="*/ 2 w 14"/>
                  <a:gd name="T55" fmla="*/ 10 h 12"/>
                  <a:gd name="T56" fmla="*/ 4 w 14"/>
                  <a:gd name="T57" fmla="*/ 10 h 12"/>
                  <a:gd name="T58" fmla="*/ 4 w 14"/>
                  <a:gd name="T59" fmla="*/ 10 h 12"/>
                  <a:gd name="T60" fmla="*/ 4 w 14"/>
                  <a:gd name="T61" fmla="*/ 10 h 12"/>
                  <a:gd name="T62" fmla="*/ 6 w 14"/>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2">
                    <a:moveTo>
                      <a:pt x="4" y="12"/>
                    </a:moveTo>
                    <a:lnTo>
                      <a:pt x="6" y="12"/>
                    </a:lnTo>
                    <a:lnTo>
                      <a:pt x="6" y="10"/>
                    </a:lnTo>
                    <a:lnTo>
                      <a:pt x="6" y="10"/>
                    </a:lnTo>
                    <a:lnTo>
                      <a:pt x="8" y="8"/>
                    </a:lnTo>
                    <a:lnTo>
                      <a:pt x="10" y="10"/>
                    </a:lnTo>
                    <a:lnTo>
                      <a:pt x="10" y="12"/>
                    </a:lnTo>
                    <a:lnTo>
                      <a:pt x="12" y="10"/>
                    </a:lnTo>
                    <a:lnTo>
                      <a:pt x="10" y="10"/>
                    </a:lnTo>
                    <a:lnTo>
                      <a:pt x="12" y="8"/>
                    </a:lnTo>
                    <a:lnTo>
                      <a:pt x="12" y="10"/>
                    </a:lnTo>
                    <a:lnTo>
                      <a:pt x="12" y="10"/>
                    </a:lnTo>
                    <a:lnTo>
                      <a:pt x="12" y="10"/>
                    </a:lnTo>
                    <a:lnTo>
                      <a:pt x="12" y="8"/>
                    </a:lnTo>
                    <a:lnTo>
                      <a:pt x="12" y="8"/>
                    </a:lnTo>
                    <a:lnTo>
                      <a:pt x="12" y="8"/>
                    </a:lnTo>
                    <a:lnTo>
                      <a:pt x="12" y="8"/>
                    </a:lnTo>
                    <a:lnTo>
                      <a:pt x="14" y="8"/>
                    </a:lnTo>
                    <a:lnTo>
                      <a:pt x="12" y="8"/>
                    </a:lnTo>
                    <a:lnTo>
                      <a:pt x="12" y="8"/>
                    </a:lnTo>
                    <a:lnTo>
                      <a:pt x="8" y="6"/>
                    </a:lnTo>
                    <a:lnTo>
                      <a:pt x="10" y="2"/>
                    </a:lnTo>
                    <a:lnTo>
                      <a:pt x="10" y="2"/>
                    </a:lnTo>
                    <a:lnTo>
                      <a:pt x="12" y="2"/>
                    </a:lnTo>
                    <a:lnTo>
                      <a:pt x="12" y="2"/>
                    </a:lnTo>
                    <a:lnTo>
                      <a:pt x="10" y="2"/>
                    </a:lnTo>
                    <a:lnTo>
                      <a:pt x="10" y="2"/>
                    </a:lnTo>
                    <a:lnTo>
                      <a:pt x="10" y="2"/>
                    </a:lnTo>
                    <a:lnTo>
                      <a:pt x="10" y="2"/>
                    </a:lnTo>
                    <a:lnTo>
                      <a:pt x="10" y="2"/>
                    </a:lnTo>
                    <a:lnTo>
                      <a:pt x="10" y="0"/>
                    </a:lnTo>
                    <a:lnTo>
                      <a:pt x="10" y="2"/>
                    </a:lnTo>
                    <a:lnTo>
                      <a:pt x="8" y="2"/>
                    </a:lnTo>
                    <a:lnTo>
                      <a:pt x="10" y="0"/>
                    </a:lnTo>
                    <a:lnTo>
                      <a:pt x="8" y="0"/>
                    </a:lnTo>
                    <a:lnTo>
                      <a:pt x="8" y="2"/>
                    </a:lnTo>
                    <a:lnTo>
                      <a:pt x="6" y="4"/>
                    </a:lnTo>
                    <a:lnTo>
                      <a:pt x="4" y="2"/>
                    </a:lnTo>
                    <a:lnTo>
                      <a:pt x="4" y="2"/>
                    </a:lnTo>
                    <a:lnTo>
                      <a:pt x="2" y="0"/>
                    </a:lnTo>
                    <a:lnTo>
                      <a:pt x="2" y="2"/>
                    </a:lnTo>
                    <a:lnTo>
                      <a:pt x="4" y="2"/>
                    </a:lnTo>
                    <a:lnTo>
                      <a:pt x="2" y="2"/>
                    </a:lnTo>
                    <a:lnTo>
                      <a:pt x="2" y="2"/>
                    </a:lnTo>
                    <a:lnTo>
                      <a:pt x="2" y="2"/>
                    </a:lnTo>
                    <a:lnTo>
                      <a:pt x="2" y="2"/>
                    </a:lnTo>
                    <a:lnTo>
                      <a:pt x="2" y="4"/>
                    </a:lnTo>
                    <a:lnTo>
                      <a:pt x="2" y="4"/>
                    </a:lnTo>
                    <a:lnTo>
                      <a:pt x="2" y="4"/>
                    </a:lnTo>
                    <a:lnTo>
                      <a:pt x="0" y="4"/>
                    </a:lnTo>
                    <a:lnTo>
                      <a:pt x="0" y="4"/>
                    </a:lnTo>
                    <a:lnTo>
                      <a:pt x="2" y="4"/>
                    </a:lnTo>
                    <a:lnTo>
                      <a:pt x="6" y="6"/>
                    </a:lnTo>
                    <a:lnTo>
                      <a:pt x="4" y="10"/>
                    </a:lnTo>
                    <a:lnTo>
                      <a:pt x="2" y="10"/>
                    </a:lnTo>
                    <a:lnTo>
                      <a:pt x="2" y="10"/>
                    </a:lnTo>
                    <a:lnTo>
                      <a:pt x="4" y="10"/>
                    </a:lnTo>
                    <a:lnTo>
                      <a:pt x="4" y="10"/>
                    </a:lnTo>
                    <a:lnTo>
                      <a:pt x="4" y="10"/>
                    </a:lnTo>
                    <a:lnTo>
                      <a:pt x="4" y="10"/>
                    </a:lnTo>
                    <a:lnTo>
                      <a:pt x="4" y="10"/>
                    </a:lnTo>
                    <a:lnTo>
                      <a:pt x="4" y="10"/>
                    </a:lnTo>
                    <a:lnTo>
                      <a:pt x="4" y="10"/>
                    </a:lnTo>
                    <a:lnTo>
                      <a:pt x="6"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526">
                <a:extLst>
                  <a:ext uri="{FF2B5EF4-FFF2-40B4-BE49-F238E27FC236}">
                    <a16:creationId xmlns:a16="http://schemas.microsoft.com/office/drawing/2014/main" id="{128D5BE8-55FD-4C3C-88EA-DFD1A5CC69BD}"/>
                  </a:ext>
                </a:extLst>
              </p:cNvPr>
              <p:cNvSpPr>
                <a:spLocks/>
              </p:cNvSpPr>
              <p:nvPr/>
            </p:nvSpPr>
            <p:spPr bwMode="auto">
              <a:xfrm>
                <a:off x="3939472" y="2539864"/>
                <a:ext cx="53647" cy="53647"/>
              </a:xfrm>
              <a:custGeom>
                <a:avLst/>
                <a:gdLst>
                  <a:gd name="T0" fmla="*/ 17 w 17"/>
                  <a:gd name="T1" fmla="*/ 0 h 17"/>
                  <a:gd name="T2" fmla="*/ 16 w 17"/>
                  <a:gd name="T3" fmla="*/ 3 h 17"/>
                  <a:gd name="T4" fmla="*/ 13 w 17"/>
                  <a:gd name="T5" fmla="*/ 7 h 17"/>
                  <a:gd name="T6" fmla="*/ 10 w 17"/>
                  <a:gd name="T7" fmla="*/ 10 h 17"/>
                  <a:gd name="T8" fmla="*/ 5 w 17"/>
                  <a:gd name="T9" fmla="*/ 17 h 17"/>
                  <a:gd name="T10" fmla="*/ 6 w 17"/>
                  <a:gd name="T11" fmla="*/ 12 h 17"/>
                  <a:gd name="T12" fmla="*/ 8 w 17"/>
                  <a:gd name="T13" fmla="*/ 7 h 17"/>
                  <a:gd name="T14" fmla="*/ 5 w 17"/>
                  <a:gd name="T15" fmla="*/ 9 h 17"/>
                  <a:gd name="T16" fmla="*/ 1 w 17"/>
                  <a:gd name="T17" fmla="*/ 13 h 17"/>
                  <a:gd name="T18" fmla="*/ 0 w 17"/>
                  <a:gd name="T19" fmla="*/ 14 h 17"/>
                  <a:gd name="T20" fmla="*/ 2 w 17"/>
                  <a:gd name="T21" fmla="*/ 9 h 17"/>
                  <a:gd name="T22" fmla="*/ 5 w 17"/>
                  <a:gd name="T23" fmla="*/ 3 h 17"/>
                  <a:gd name="T24" fmla="*/ 17 w 1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0"/>
                    </a:moveTo>
                    <a:cubicBezTo>
                      <a:pt x="17" y="1"/>
                      <a:pt x="17" y="2"/>
                      <a:pt x="16" y="3"/>
                    </a:cubicBezTo>
                    <a:cubicBezTo>
                      <a:pt x="16" y="4"/>
                      <a:pt x="14" y="6"/>
                      <a:pt x="13" y="7"/>
                    </a:cubicBezTo>
                    <a:cubicBezTo>
                      <a:pt x="12" y="7"/>
                      <a:pt x="11" y="8"/>
                      <a:pt x="10" y="10"/>
                    </a:cubicBezTo>
                    <a:cubicBezTo>
                      <a:pt x="7" y="13"/>
                      <a:pt x="5" y="17"/>
                      <a:pt x="5" y="17"/>
                    </a:cubicBezTo>
                    <a:cubicBezTo>
                      <a:pt x="5" y="17"/>
                      <a:pt x="5" y="15"/>
                      <a:pt x="6" y="12"/>
                    </a:cubicBezTo>
                    <a:cubicBezTo>
                      <a:pt x="6" y="10"/>
                      <a:pt x="8" y="7"/>
                      <a:pt x="8" y="7"/>
                    </a:cubicBezTo>
                    <a:cubicBezTo>
                      <a:pt x="8" y="7"/>
                      <a:pt x="6" y="8"/>
                      <a:pt x="5" y="9"/>
                    </a:cubicBezTo>
                    <a:cubicBezTo>
                      <a:pt x="4" y="10"/>
                      <a:pt x="2" y="12"/>
                      <a:pt x="1" y="13"/>
                    </a:cubicBezTo>
                    <a:cubicBezTo>
                      <a:pt x="1" y="14"/>
                      <a:pt x="0" y="14"/>
                      <a:pt x="0" y="14"/>
                    </a:cubicBezTo>
                    <a:cubicBezTo>
                      <a:pt x="0" y="14"/>
                      <a:pt x="1" y="10"/>
                      <a:pt x="2" y="9"/>
                    </a:cubicBezTo>
                    <a:cubicBezTo>
                      <a:pt x="3" y="7"/>
                      <a:pt x="4" y="4"/>
                      <a:pt x="5" y="3"/>
                    </a:cubicBezTo>
                    <a:cubicBezTo>
                      <a:pt x="7" y="0"/>
                      <a:pt x="17" y="0"/>
                      <a:pt x="17"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527">
                <a:extLst>
                  <a:ext uri="{FF2B5EF4-FFF2-40B4-BE49-F238E27FC236}">
                    <a16:creationId xmlns:a16="http://schemas.microsoft.com/office/drawing/2014/main" id="{179A3BE0-7133-4672-A666-46BD2C6EC155}"/>
                  </a:ext>
                </a:extLst>
              </p:cNvPr>
              <p:cNvSpPr>
                <a:spLocks/>
              </p:cNvSpPr>
              <p:nvPr/>
            </p:nvSpPr>
            <p:spPr bwMode="auto">
              <a:xfrm>
                <a:off x="4029408" y="2394702"/>
                <a:ext cx="44180" cy="61536"/>
              </a:xfrm>
              <a:custGeom>
                <a:avLst/>
                <a:gdLst>
                  <a:gd name="T0" fmla="*/ 2 w 14"/>
                  <a:gd name="T1" fmla="*/ 18 h 20"/>
                  <a:gd name="T2" fmla="*/ 4 w 14"/>
                  <a:gd name="T3" fmla="*/ 20 h 20"/>
                  <a:gd name="T4" fmla="*/ 5 w 14"/>
                  <a:gd name="T5" fmla="*/ 20 h 20"/>
                  <a:gd name="T6" fmla="*/ 7 w 14"/>
                  <a:gd name="T7" fmla="*/ 17 h 20"/>
                  <a:gd name="T8" fmla="*/ 9 w 14"/>
                  <a:gd name="T9" fmla="*/ 11 h 20"/>
                  <a:gd name="T10" fmla="*/ 12 w 14"/>
                  <a:gd name="T11" fmla="*/ 5 h 20"/>
                  <a:gd name="T12" fmla="*/ 14 w 14"/>
                  <a:gd name="T13" fmla="*/ 1 h 20"/>
                  <a:gd name="T14" fmla="*/ 11 w 14"/>
                  <a:gd name="T15" fmla="*/ 3 h 20"/>
                  <a:gd name="T16" fmla="*/ 8 w 14"/>
                  <a:gd name="T17" fmla="*/ 5 h 20"/>
                  <a:gd name="T18" fmla="*/ 6 w 14"/>
                  <a:gd name="T19" fmla="*/ 9 h 20"/>
                  <a:gd name="T20" fmla="*/ 6 w 14"/>
                  <a:gd name="T21" fmla="*/ 6 h 20"/>
                  <a:gd name="T22" fmla="*/ 7 w 14"/>
                  <a:gd name="T23" fmla="*/ 2 h 20"/>
                  <a:gd name="T24" fmla="*/ 8 w 14"/>
                  <a:gd name="T25" fmla="*/ 0 h 20"/>
                  <a:gd name="T26" fmla="*/ 6 w 14"/>
                  <a:gd name="T27" fmla="*/ 2 h 20"/>
                  <a:gd name="T28" fmla="*/ 3 w 14"/>
                  <a:gd name="T29" fmla="*/ 5 h 20"/>
                  <a:gd name="T30" fmla="*/ 0 w 14"/>
                  <a:gd name="T31" fmla="*/ 10 h 20"/>
                  <a:gd name="T32" fmla="*/ 2 w 14"/>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2" y="18"/>
                    </a:moveTo>
                    <a:cubicBezTo>
                      <a:pt x="2" y="19"/>
                      <a:pt x="4" y="20"/>
                      <a:pt x="4" y="20"/>
                    </a:cubicBezTo>
                    <a:cubicBezTo>
                      <a:pt x="4" y="20"/>
                      <a:pt x="4" y="20"/>
                      <a:pt x="5" y="20"/>
                    </a:cubicBezTo>
                    <a:cubicBezTo>
                      <a:pt x="6" y="19"/>
                      <a:pt x="7" y="18"/>
                      <a:pt x="7" y="17"/>
                    </a:cubicBezTo>
                    <a:cubicBezTo>
                      <a:pt x="7" y="15"/>
                      <a:pt x="8" y="13"/>
                      <a:pt x="9" y="11"/>
                    </a:cubicBezTo>
                    <a:cubicBezTo>
                      <a:pt x="9" y="10"/>
                      <a:pt x="11" y="6"/>
                      <a:pt x="12" y="5"/>
                    </a:cubicBezTo>
                    <a:cubicBezTo>
                      <a:pt x="13" y="3"/>
                      <a:pt x="14" y="1"/>
                      <a:pt x="14" y="1"/>
                    </a:cubicBezTo>
                    <a:cubicBezTo>
                      <a:pt x="14" y="1"/>
                      <a:pt x="12" y="2"/>
                      <a:pt x="11" y="3"/>
                    </a:cubicBezTo>
                    <a:cubicBezTo>
                      <a:pt x="10" y="3"/>
                      <a:pt x="9" y="4"/>
                      <a:pt x="8" y="5"/>
                    </a:cubicBezTo>
                    <a:cubicBezTo>
                      <a:pt x="8" y="6"/>
                      <a:pt x="6" y="9"/>
                      <a:pt x="6" y="9"/>
                    </a:cubicBezTo>
                    <a:cubicBezTo>
                      <a:pt x="6" y="9"/>
                      <a:pt x="6" y="7"/>
                      <a:pt x="6" y="6"/>
                    </a:cubicBezTo>
                    <a:cubicBezTo>
                      <a:pt x="6" y="4"/>
                      <a:pt x="7" y="3"/>
                      <a:pt x="7" y="2"/>
                    </a:cubicBezTo>
                    <a:cubicBezTo>
                      <a:pt x="8" y="1"/>
                      <a:pt x="8" y="0"/>
                      <a:pt x="8" y="0"/>
                    </a:cubicBezTo>
                    <a:cubicBezTo>
                      <a:pt x="8" y="0"/>
                      <a:pt x="7" y="1"/>
                      <a:pt x="6" y="2"/>
                    </a:cubicBezTo>
                    <a:cubicBezTo>
                      <a:pt x="5" y="2"/>
                      <a:pt x="4" y="4"/>
                      <a:pt x="3" y="5"/>
                    </a:cubicBezTo>
                    <a:cubicBezTo>
                      <a:pt x="2" y="7"/>
                      <a:pt x="1" y="10"/>
                      <a:pt x="0" y="10"/>
                    </a:cubicBezTo>
                    <a:cubicBezTo>
                      <a:pt x="0" y="11"/>
                      <a:pt x="1" y="15"/>
                      <a:pt x="2" y="1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528">
                <a:extLst>
                  <a:ext uri="{FF2B5EF4-FFF2-40B4-BE49-F238E27FC236}">
                    <a16:creationId xmlns:a16="http://schemas.microsoft.com/office/drawing/2014/main" id="{DCFF1C8B-5109-45F6-A112-1C7517942957}"/>
                  </a:ext>
                </a:extLst>
              </p:cNvPr>
              <p:cNvSpPr>
                <a:spLocks/>
              </p:cNvSpPr>
              <p:nvPr/>
            </p:nvSpPr>
            <p:spPr bwMode="auto">
              <a:xfrm>
                <a:off x="3967873" y="2531974"/>
                <a:ext cx="25246" cy="26824"/>
              </a:xfrm>
              <a:custGeom>
                <a:avLst/>
                <a:gdLst>
                  <a:gd name="T0" fmla="*/ 3 w 8"/>
                  <a:gd name="T1" fmla="*/ 9 h 9"/>
                  <a:gd name="T2" fmla="*/ 6 w 8"/>
                  <a:gd name="T3" fmla="*/ 4 h 9"/>
                  <a:gd name="T4" fmla="*/ 8 w 8"/>
                  <a:gd name="T5" fmla="*/ 4 h 9"/>
                  <a:gd name="T6" fmla="*/ 2 w 8"/>
                  <a:gd name="T7" fmla="*/ 0 h 9"/>
                  <a:gd name="T8" fmla="*/ 0 w 8"/>
                  <a:gd name="T9" fmla="*/ 6 h 9"/>
                  <a:gd name="T10" fmla="*/ 3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3" y="9"/>
                    </a:moveTo>
                    <a:cubicBezTo>
                      <a:pt x="3" y="9"/>
                      <a:pt x="4" y="5"/>
                      <a:pt x="6" y="4"/>
                    </a:cubicBezTo>
                    <a:cubicBezTo>
                      <a:pt x="7" y="3"/>
                      <a:pt x="8" y="4"/>
                      <a:pt x="8" y="4"/>
                    </a:cubicBezTo>
                    <a:cubicBezTo>
                      <a:pt x="8" y="4"/>
                      <a:pt x="4" y="0"/>
                      <a:pt x="2" y="0"/>
                    </a:cubicBezTo>
                    <a:cubicBezTo>
                      <a:pt x="0" y="0"/>
                      <a:pt x="0" y="6"/>
                      <a:pt x="0" y="6"/>
                    </a:cubicBezTo>
                    <a:cubicBezTo>
                      <a:pt x="0" y="6"/>
                      <a:pt x="2" y="9"/>
                      <a:pt x="3" y="9"/>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529">
                <a:extLst>
                  <a:ext uri="{FF2B5EF4-FFF2-40B4-BE49-F238E27FC236}">
                    <a16:creationId xmlns:a16="http://schemas.microsoft.com/office/drawing/2014/main" id="{6ABA933A-758E-4456-ABCD-FC7EB5500D24}"/>
                  </a:ext>
                </a:extLst>
              </p:cNvPr>
              <p:cNvSpPr>
                <a:spLocks/>
              </p:cNvSpPr>
              <p:nvPr/>
            </p:nvSpPr>
            <p:spPr bwMode="auto">
              <a:xfrm>
                <a:off x="4023097" y="2434148"/>
                <a:ext cx="28401" cy="25246"/>
              </a:xfrm>
              <a:custGeom>
                <a:avLst/>
                <a:gdLst>
                  <a:gd name="T0" fmla="*/ 8 w 9"/>
                  <a:gd name="T1" fmla="*/ 1 h 8"/>
                  <a:gd name="T2" fmla="*/ 7 w 9"/>
                  <a:gd name="T3" fmla="*/ 5 h 8"/>
                  <a:gd name="T4" fmla="*/ 6 w 9"/>
                  <a:gd name="T5" fmla="*/ 7 h 8"/>
                  <a:gd name="T6" fmla="*/ 1 w 9"/>
                  <a:gd name="T7" fmla="*/ 4 h 8"/>
                  <a:gd name="T8" fmla="*/ 6 w 9"/>
                  <a:gd name="T9" fmla="*/ 0 h 8"/>
                  <a:gd name="T10" fmla="*/ 8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8" y="1"/>
                    </a:moveTo>
                    <a:cubicBezTo>
                      <a:pt x="9" y="1"/>
                      <a:pt x="7" y="3"/>
                      <a:pt x="7" y="5"/>
                    </a:cubicBezTo>
                    <a:cubicBezTo>
                      <a:pt x="6" y="6"/>
                      <a:pt x="6" y="7"/>
                      <a:pt x="6" y="7"/>
                    </a:cubicBezTo>
                    <a:cubicBezTo>
                      <a:pt x="7" y="8"/>
                      <a:pt x="2" y="5"/>
                      <a:pt x="1" y="4"/>
                    </a:cubicBezTo>
                    <a:cubicBezTo>
                      <a:pt x="0" y="3"/>
                      <a:pt x="6" y="0"/>
                      <a:pt x="6" y="0"/>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530">
                <a:extLst>
                  <a:ext uri="{FF2B5EF4-FFF2-40B4-BE49-F238E27FC236}">
                    <a16:creationId xmlns:a16="http://schemas.microsoft.com/office/drawing/2014/main" id="{46A868AE-DD50-4D21-A563-74E5897B7FAA}"/>
                  </a:ext>
                </a:extLst>
              </p:cNvPr>
              <p:cNvSpPr>
                <a:spLocks/>
              </p:cNvSpPr>
              <p:nvPr/>
            </p:nvSpPr>
            <p:spPr bwMode="auto">
              <a:xfrm>
                <a:off x="3948939" y="2419948"/>
                <a:ext cx="99405" cy="142006"/>
              </a:xfrm>
              <a:custGeom>
                <a:avLst/>
                <a:gdLst>
                  <a:gd name="T0" fmla="*/ 32 w 32"/>
                  <a:gd name="T1" fmla="*/ 6 h 46"/>
                  <a:gd name="T2" fmla="*/ 26 w 32"/>
                  <a:gd name="T3" fmla="*/ 1 h 46"/>
                  <a:gd name="T4" fmla="*/ 8 w 32"/>
                  <a:gd name="T5" fmla="*/ 16 h 46"/>
                  <a:gd name="T6" fmla="*/ 0 w 32"/>
                  <a:gd name="T7" fmla="*/ 42 h 46"/>
                  <a:gd name="T8" fmla="*/ 7 w 32"/>
                  <a:gd name="T9" fmla="*/ 46 h 46"/>
                  <a:gd name="T10" fmla="*/ 9 w 32"/>
                  <a:gd name="T11" fmla="*/ 45 h 46"/>
                  <a:gd name="T12" fmla="*/ 14 w 32"/>
                  <a:gd name="T13" fmla="*/ 21 h 46"/>
                  <a:gd name="T14" fmla="*/ 32 w 32"/>
                  <a:gd name="T15" fmla="*/ 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6"/>
                    </a:moveTo>
                    <a:cubicBezTo>
                      <a:pt x="32" y="6"/>
                      <a:pt x="27" y="1"/>
                      <a:pt x="26" y="1"/>
                    </a:cubicBezTo>
                    <a:cubicBezTo>
                      <a:pt x="25" y="0"/>
                      <a:pt x="15" y="6"/>
                      <a:pt x="8" y="16"/>
                    </a:cubicBezTo>
                    <a:cubicBezTo>
                      <a:pt x="2" y="24"/>
                      <a:pt x="0" y="34"/>
                      <a:pt x="0" y="42"/>
                    </a:cubicBezTo>
                    <a:cubicBezTo>
                      <a:pt x="0" y="42"/>
                      <a:pt x="5" y="45"/>
                      <a:pt x="7" y="46"/>
                    </a:cubicBezTo>
                    <a:cubicBezTo>
                      <a:pt x="8" y="46"/>
                      <a:pt x="9" y="45"/>
                      <a:pt x="9" y="45"/>
                    </a:cubicBezTo>
                    <a:cubicBezTo>
                      <a:pt x="9" y="45"/>
                      <a:pt x="6" y="31"/>
                      <a:pt x="14" y="21"/>
                    </a:cubicBezTo>
                    <a:cubicBezTo>
                      <a:pt x="22" y="11"/>
                      <a:pt x="32" y="6"/>
                      <a:pt x="32" y="6"/>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531">
                <a:extLst>
                  <a:ext uri="{FF2B5EF4-FFF2-40B4-BE49-F238E27FC236}">
                    <a16:creationId xmlns:a16="http://schemas.microsoft.com/office/drawing/2014/main" id="{DC92C016-EE3D-4781-B3BC-B7BC346F04EB}"/>
                  </a:ext>
                </a:extLst>
              </p:cNvPr>
              <p:cNvSpPr>
                <a:spLocks/>
              </p:cNvSpPr>
              <p:nvPr/>
            </p:nvSpPr>
            <p:spPr bwMode="auto">
              <a:xfrm>
                <a:off x="4023097" y="2427837"/>
                <a:ext cx="12623" cy="9467"/>
              </a:xfrm>
              <a:custGeom>
                <a:avLst/>
                <a:gdLst>
                  <a:gd name="T0" fmla="*/ 0 w 4"/>
                  <a:gd name="T1" fmla="*/ 1 h 3"/>
                  <a:gd name="T2" fmla="*/ 1 w 4"/>
                  <a:gd name="T3" fmla="*/ 0 h 3"/>
                  <a:gd name="T4" fmla="*/ 3 w 4"/>
                  <a:gd name="T5" fmla="*/ 1 h 3"/>
                  <a:gd name="T6" fmla="*/ 3 w 4"/>
                  <a:gd name="T7" fmla="*/ 3 h 3"/>
                  <a:gd name="T8" fmla="*/ 1 w 4"/>
                  <a:gd name="T9" fmla="*/ 3 h 3"/>
                  <a:gd name="T10" fmla="*/ 2 w 4"/>
                  <a:gd name="T11" fmla="*/ 2 h 3"/>
                  <a:gd name="T12" fmla="*/ 3 w 4"/>
                  <a:gd name="T13" fmla="*/ 3 h 3"/>
                  <a:gd name="T14" fmla="*/ 3 w 4"/>
                  <a:gd name="T15" fmla="*/ 1 h 3"/>
                  <a:gd name="T16" fmla="*/ 1 w 4"/>
                  <a:gd name="T17" fmla="*/ 0 h 3"/>
                  <a:gd name="T18" fmla="*/ 1 w 4"/>
                  <a:gd name="T19" fmla="*/ 1 h 3"/>
                  <a:gd name="T20" fmla="*/ 1 w 4"/>
                  <a:gd name="T21" fmla="*/ 2 h 3"/>
                  <a:gd name="T22" fmla="*/ 2 w 4"/>
                  <a:gd name="T23" fmla="*/ 1 h 3"/>
                  <a:gd name="T24" fmla="*/ 2 w 4"/>
                  <a:gd name="T25" fmla="*/ 2 h 3"/>
                  <a:gd name="T26" fmla="*/ 1 w 4"/>
                  <a:gd name="T27" fmla="*/ 2 h 3"/>
                  <a:gd name="T28" fmla="*/ 0 w 4"/>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1"/>
                    </a:moveTo>
                    <a:cubicBezTo>
                      <a:pt x="1" y="1"/>
                      <a:pt x="1" y="0"/>
                      <a:pt x="1" y="0"/>
                    </a:cubicBezTo>
                    <a:cubicBezTo>
                      <a:pt x="2" y="0"/>
                      <a:pt x="3" y="0"/>
                      <a:pt x="3" y="1"/>
                    </a:cubicBezTo>
                    <a:cubicBezTo>
                      <a:pt x="4" y="2"/>
                      <a:pt x="4" y="3"/>
                      <a:pt x="3" y="3"/>
                    </a:cubicBezTo>
                    <a:cubicBezTo>
                      <a:pt x="2" y="3"/>
                      <a:pt x="2" y="3"/>
                      <a:pt x="1" y="3"/>
                    </a:cubicBezTo>
                    <a:cubicBezTo>
                      <a:pt x="2" y="2"/>
                      <a:pt x="2" y="2"/>
                      <a:pt x="2" y="2"/>
                    </a:cubicBezTo>
                    <a:cubicBezTo>
                      <a:pt x="2" y="3"/>
                      <a:pt x="2" y="3"/>
                      <a:pt x="3" y="3"/>
                    </a:cubicBezTo>
                    <a:cubicBezTo>
                      <a:pt x="3" y="3"/>
                      <a:pt x="3" y="2"/>
                      <a:pt x="3" y="1"/>
                    </a:cubicBezTo>
                    <a:cubicBezTo>
                      <a:pt x="2" y="1"/>
                      <a:pt x="2" y="0"/>
                      <a:pt x="1" y="0"/>
                    </a:cubicBezTo>
                    <a:cubicBezTo>
                      <a:pt x="1" y="1"/>
                      <a:pt x="1" y="1"/>
                      <a:pt x="1" y="1"/>
                    </a:cubicBezTo>
                    <a:cubicBezTo>
                      <a:pt x="1" y="2"/>
                      <a:pt x="1" y="2"/>
                      <a:pt x="1" y="2"/>
                    </a:cubicBezTo>
                    <a:cubicBezTo>
                      <a:pt x="2" y="1"/>
                      <a:pt x="2" y="1"/>
                      <a:pt x="2" y="1"/>
                    </a:cubicBezTo>
                    <a:cubicBezTo>
                      <a:pt x="2" y="2"/>
                      <a:pt x="2" y="2"/>
                      <a:pt x="2" y="2"/>
                    </a:cubicBezTo>
                    <a:cubicBezTo>
                      <a:pt x="1" y="2"/>
                      <a:pt x="1" y="2"/>
                      <a:pt x="1"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532">
                <a:extLst>
                  <a:ext uri="{FF2B5EF4-FFF2-40B4-BE49-F238E27FC236}">
                    <a16:creationId xmlns:a16="http://schemas.microsoft.com/office/drawing/2014/main" id="{81F71540-E804-4140-9756-72606C2D4E94}"/>
                  </a:ext>
                </a:extLst>
              </p:cNvPr>
              <p:cNvSpPr>
                <a:spLocks noEditPoints="1"/>
              </p:cNvSpPr>
              <p:nvPr/>
            </p:nvSpPr>
            <p:spPr bwMode="auto">
              <a:xfrm>
                <a:off x="4016786" y="2430992"/>
                <a:ext cx="9467" cy="12623"/>
              </a:xfrm>
              <a:custGeom>
                <a:avLst/>
                <a:gdLst>
                  <a:gd name="T0" fmla="*/ 2 w 3"/>
                  <a:gd name="T1" fmla="*/ 1 h 4"/>
                  <a:gd name="T2" fmla="*/ 2 w 3"/>
                  <a:gd name="T3" fmla="*/ 4 h 4"/>
                  <a:gd name="T4" fmla="*/ 0 w 3"/>
                  <a:gd name="T5" fmla="*/ 3 h 4"/>
                  <a:gd name="T6" fmla="*/ 0 w 3"/>
                  <a:gd name="T7" fmla="*/ 1 h 4"/>
                  <a:gd name="T8" fmla="*/ 2 w 3"/>
                  <a:gd name="T9" fmla="*/ 1 h 4"/>
                  <a:gd name="T10" fmla="*/ 1 w 3"/>
                  <a:gd name="T11" fmla="*/ 1 h 4"/>
                  <a:gd name="T12" fmla="*/ 1 w 3"/>
                  <a:gd name="T13" fmla="*/ 3 h 4"/>
                  <a:gd name="T14" fmla="*/ 2 w 3"/>
                  <a:gd name="T15" fmla="*/ 3 h 4"/>
                  <a:gd name="T16" fmla="*/ 2 w 3"/>
                  <a:gd name="T17" fmla="*/ 2 h 4"/>
                  <a:gd name="T18" fmla="*/ 1 w 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1"/>
                    </a:moveTo>
                    <a:cubicBezTo>
                      <a:pt x="3" y="2"/>
                      <a:pt x="3" y="3"/>
                      <a:pt x="2" y="4"/>
                    </a:cubicBezTo>
                    <a:cubicBezTo>
                      <a:pt x="1" y="4"/>
                      <a:pt x="1" y="4"/>
                      <a:pt x="0" y="3"/>
                    </a:cubicBezTo>
                    <a:cubicBezTo>
                      <a:pt x="0" y="2"/>
                      <a:pt x="0" y="1"/>
                      <a:pt x="0" y="1"/>
                    </a:cubicBezTo>
                    <a:cubicBezTo>
                      <a:pt x="1" y="0"/>
                      <a:pt x="2" y="1"/>
                      <a:pt x="2" y="1"/>
                    </a:cubicBezTo>
                    <a:close/>
                    <a:moveTo>
                      <a:pt x="1" y="1"/>
                    </a:moveTo>
                    <a:cubicBezTo>
                      <a:pt x="0" y="1"/>
                      <a:pt x="0" y="2"/>
                      <a:pt x="1" y="3"/>
                    </a:cubicBezTo>
                    <a:cubicBezTo>
                      <a:pt x="1" y="3"/>
                      <a:pt x="2" y="4"/>
                      <a:pt x="2" y="3"/>
                    </a:cubicBezTo>
                    <a:cubicBezTo>
                      <a:pt x="3" y="3"/>
                      <a:pt x="2" y="2"/>
                      <a:pt x="2" y="2"/>
                    </a:cubicBezTo>
                    <a:cubicBezTo>
                      <a:pt x="1"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533">
                <a:extLst>
                  <a:ext uri="{FF2B5EF4-FFF2-40B4-BE49-F238E27FC236}">
                    <a16:creationId xmlns:a16="http://schemas.microsoft.com/office/drawing/2014/main" id="{8F6E8844-DE91-4158-BC3D-DA3D38016BAC}"/>
                  </a:ext>
                </a:extLst>
              </p:cNvPr>
              <p:cNvSpPr>
                <a:spLocks noEditPoints="1"/>
              </p:cNvSpPr>
              <p:nvPr/>
            </p:nvSpPr>
            <p:spPr bwMode="auto">
              <a:xfrm>
                <a:off x="4007319" y="2437304"/>
                <a:ext cx="12623" cy="12623"/>
              </a:xfrm>
              <a:custGeom>
                <a:avLst/>
                <a:gdLst>
                  <a:gd name="T0" fmla="*/ 4 w 4"/>
                  <a:gd name="T1" fmla="*/ 3 h 4"/>
                  <a:gd name="T2" fmla="*/ 3 w 4"/>
                  <a:gd name="T3" fmla="*/ 3 h 4"/>
                  <a:gd name="T4" fmla="*/ 1 w 4"/>
                  <a:gd name="T5" fmla="*/ 3 h 4"/>
                  <a:gd name="T6" fmla="*/ 1 w 4"/>
                  <a:gd name="T7" fmla="*/ 1 h 4"/>
                  <a:gd name="T8" fmla="*/ 2 w 4"/>
                  <a:gd name="T9" fmla="*/ 0 h 4"/>
                  <a:gd name="T10" fmla="*/ 4 w 4"/>
                  <a:gd name="T11" fmla="*/ 3 h 4"/>
                  <a:gd name="T12" fmla="*/ 1 w 4"/>
                  <a:gd name="T13" fmla="*/ 1 h 4"/>
                  <a:gd name="T14" fmla="*/ 1 w 4"/>
                  <a:gd name="T15" fmla="*/ 1 h 4"/>
                  <a:gd name="T16" fmla="*/ 1 w 4"/>
                  <a:gd name="T17" fmla="*/ 2 h 4"/>
                  <a:gd name="T18" fmla="*/ 3 w 4"/>
                  <a:gd name="T19" fmla="*/ 3 h 4"/>
                  <a:gd name="T20" fmla="*/ 3 w 4"/>
                  <a:gd name="T21" fmla="*/ 3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3"/>
                    </a:moveTo>
                    <a:cubicBezTo>
                      <a:pt x="3" y="3"/>
                      <a:pt x="3" y="3"/>
                      <a:pt x="3" y="3"/>
                    </a:cubicBezTo>
                    <a:cubicBezTo>
                      <a:pt x="2" y="4"/>
                      <a:pt x="2" y="4"/>
                      <a:pt x="1" y="3"/>
                    </a:cubicBezTo>
                    <a:cubicBezTo>
                      <a:pt x="0" y="2"/>
                      <a:pt x="1" y="1"/>
                      <a:pt x="1" y="1"/>
                    </a:cubicBezTo>
                    <a:cubicBezTo>
                      <a:pt x="2" y="0"/>
                      <a:pt x="2" y="0"/>
                      <a:pt x="2" y="0"/>
                    </a:cubicBezTo>
                    <a:lnTo>
                      <a:pt x="4" y="3"/>
                    </a:lnTo>
                    <a:close/>
                    <a:moveTo>
                      <a:pt x="1" y="1"/>
                    </a:moveTo>
                    <a:cubicBezTo>
                      <a:pt x="1" y="1"/>
                      <a:pt x="1" y="1"/>
                      <a:pt x="1" y="1"/>
                    </a:cubicBezTo>
                    <a:cubicBezTo>
                      <a:pt x="1" y="1"/>
                      <a:pt x="1" y="2"/>
                      <a:pt x="1" y="2"/>
                    </a:cubicBezTo>
                    <a:cubicBezTo>
                      <a:pt x="2" y="3"/>
                      <a:pt x="2" y="3"/>
                      <a:pt x="3" y="3"/>
                    </a:cubicBezTo>
                    <a:cubicBezTo>
                      <a:pt x="3" y="3"/>
                      <a:pt x="3" y="3"/>
                      <a:pt x="3" y="3"/>
                    </a:cubicBezTo>
                    <a:lnTo>
                      <a:pt x="1"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534">
                <a:extLst>
                  <a:ext uri="{FF2B5EF4-FFF2-40B4-BE49-F238E27FC236}">
                    <a16:creationId xmlns:a16="http://schemas.microsoft.com/office/drawing/2014/main" id="{95652336-013A-455A-A62E-71B3CE79BCD8}"/>
                  </a:ext>
                </a:extLst>
              </p:cNvPr>
              <p:cNvSpPr>
                <a:spLocks noEditPoints="1"/>
              </p:cNvSpPr>
              <p:nvPr/>
            </p:nvSpPr>
            <p:spPr bwMode="auto">
              <a:xfrm>
                <a:off x="3997852" y="2446771"/>
                <a:ext cx="9467" cy="12623"/>
              </a:xfrm>
              <a:custGeom>
                <a:avLst/>
                <a:gdLst>
                  <a:gd name="T0" fmla="*/ 3 w 3"/>
                  <a:gd name="T1" fmla="*/ 2 h 4"/>
                  <a:gd name="T2" fmla="*/ 3 w 3"/>
                  <a:gd name="T3" fmla="*/ 3 h 4"/>
                  <a:gd name="T4" fmla="*/ 1 w 3"/>
                  <a:gd name="T5" fmla="*/ 3 h 4"/>
                  <a:gd name="T6" fmla="*/ 1 w 3"/>
                  <a:gd name="T7" fmla="*/ 2 h 4"/>
                  <a:gd name="T8" fmla="*/ 1 w 3"/>
                  <a:gd name="T9" fmla="*/ 2 h 4"/>
                  <a:gd name="T10" fmla="*/ 0 w 3"/>
                  <a:gd name="T11" fmla="*/ 2 h 4"/>
                  <a:gd name="T12" fmla="*/ 1 w 3"/>
                  <a:gd name="T13" fmla="*/ 0 h 4"/>
                  <a:gd name="T14" fmla="*/ 1 w 3"/>
                  <a:gd name="T15" fmla="*/ 0 h 4"/>
                  <a:gd name="T16" fmla="*/ 3 w 3"/>
                  <a:gd name="T17" fmla="*/ 2 h 4"/>
                  <a:gd name="T18" fmla="*/ 1 w 3"/>
                  <a:gd name="T19" fmla="*/ 1 h 4"/>
                  <a:gd name="T20" fmla="*/ 1 w 3"/>
                  <a:gd name="T21" fmla="*/ 1 h 4"/>
                  <a:gd name="T22" fmla="*/ 1 w 3"/>
                  <a:gd name="T23" fmla="*/ 2 h 4"/>
                  <a:gd name="T24" fmla="*/ 2 w 3"/>
                  <a:gd name="T25" fmla="*/ 2 h 4"/>
                  <a:gd name="T26" fmla="*/ 2 w 3"/>
                  <a:gd name="T27" fmla="*/ 1 h 4"/>
                  <a:gd name="T28" fmla="*/ 1 w 3"/>
                  <a:gd name="T29" fmla="*/ 1 h 4"/>
                  <a:gd name="T30" fmla="*/ 2 w 3"/>
                  <a:gd name="T31" fmla="*/ 2 h 4"/>
                  <a:gd name="T32" fmla="*/ 2 w 3"/>
                  <a:gd name="T33" fmla="*/ 2 h 4"/>
                  <a:gd name="T34" fmla="*/ 2 w 3"/>
                  <a:gd name="T35" fmla="*/ 3 h 4"/>
                  <a:gd name="T36" fmla="*/ 3 w 3"/>
                  <a:gd name="T37" fmla="*/ 3 h 4"/>
                  <a:gd name="T38" fmla="*/ 3 w 3"/>
                  <a:gd name="T39" fmla="*/ 2 h 4"/>
                  <a:gd name="T40" fmla="*/ 2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3" y="2"/>
                    </a:moveTo>
                    <a:cubicBezTo>
                      <a:pt x="3" y="3"/>
                      <a:pt x="3" y="3"/>
                      <a:pt x="3" y="3"/>
                    </a:cubicBezTo>
                    <a:cubicBezTo>
                      <a:pt x="2" y="3"/>
                      <a:pt x="2" y="4"/>
                      <a:pt x="1" y="3"/>
                    </a:cubicBezTo>
                    <a:cubicBezTo>
                      <a:pt x="1" y="3"/>
                      <a:pt x="1" y="2"/>
                      <a:pt x="1" y="2"/>
                    </a:cubicBezTo>
                    <a:cubicBezTo>
                      <a:pt x="1" y="2"/>
                      <a:pt x="1" y="2"/>
                      <a:pt x="1" y="2"/>
                    </a:cubicBezTo>
                    <a:cubicBezTo>
                      <a:pt x="1" y="2"/>
                      <a:pt x="1" y="2"/>
                      <a:pt x="0" y="2"/>
                    </a:cubicBezTo>
                    <a:cubicBezTo>
                      <a:pt x="0" y="1"/>
                      <a:pt x="0" y="1"/>
                      <a:pt x="1" y="0"/>
                    </a:cubicBezTo>
                    <a:cubicBezTo>
                      <a:pt x="1" y="0"/>
                      <a:pt x="1" y="0"/>
                      <a:pt x="1" y="0"/>
                    </a:cubicBezTo>
                    <a:lnTo>
                      <a:pt x="3" y="2"/>
                    </a:lnTo>
                    <a:close/>
                    <a:moveTo>
                      <a:pt x="1" y="1"/>
                    </a:moveTo>
                    <a:cubicBezTo>
                      <a:pt x="1" y="1"/>
                      <a:pt x="1" y="1"/>
                      <a:pt x="1" y="1"/>
                    </a:cubicBezTo>
                    <a:cubicBezTo>
                      <a:pt x="1" y="1"/>
                      <a:pt x="0" y="1"/>
                      <a:pt x="1" y="2"/>
                    </a:cubicBezTo>
                    <a:cubicBezTo>
                      <a:pt x="1" y="2"/>
                      <a:pt x="1" y="2"/>
                      <a:pt x="2" y="2"/>
                    </a:cubicBezTo>
                    <a:cubicBezTo>
                      <a:pt x="2" y="1"/>
                      <a:pt x="2" y="1"/>
                      <a:pt x="2" y="1"/>
                    </a:cubicBezTo>
                    <a:lnTo>
                      <a:pt x="1" y="1"/>
                    </a:lnTo>
                    <a:close/>
                    <a:moveTo>
                      <a:pt x="2" y="2"/>
                    </a:moveTo>
                    <a:cubicBezTo>
                      <a:pt x="2" y="2"/>
                      <a:pt x="2" y="2"/>
                      <a:pt x="2" y="2"/>
                    </a:cubicBezTo>
                    <a:cubicBezTo>
                      <a:pt x="2" y="2"/>
                      <a:pt x="2" y="2"/>
                      <a:pt x="2" y="3"/>
                    </a:cubicBezTo>
                    <a:cubicBezTo>
                      <a:pt x="2" y="3"/>
                      <a:pt x="2" y="3"/>
                      <a:pt x="3" y="3"/>
                    </a:cubicBezTo>
                    <a:cubicBezTo>
                      <a:pt x="3" y="2"/>
                      <a:pt x="3" y="2"/>
                      <a:pt x="3"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535">
                <a:extLst>
                  <a:ext uri="{FF2B5EF4-FFF2-40B4-BE49-F238E27FC236}">
                    <a16:creationId xmlns:a16="http://schemas.microsoft.com/office/drawing/2014/main" id="{4803830C-A979-4D8A-B596-4BCAE6868C83}"/>
                  </a:ext>
                </a:extLst>
              </p:cNvPr>
              <p:cNvSpPr>
                <a:spLocks/>
              </p:cNvSpPr>
              <p:nvPr/>
            </p:nvSpPr>
            <p:spPr bwMode="auto">
              <a:xfrm>
                <a:off x="3993118" y="2453082"/>
                <a:ext cx="11045" cy="9467"/>
              </a:xfrm>
              <a:custGeom>
                <a:avLst/>
                <a:gdLst>
                  <a:gd name="T0" fmla="*/ 7 w 7"/>
                  <a:gd name="T1" fmla="*/ 4 h 6"/>
                  <a:gd name="T2" fmla="*/ 3 w 7"/>
                  <a:gd name="T3" fmla="*/ 6 h 6"/>
                  <a:gd name="T4" fmla="*/ 3 w 7"/>
                  <a:gd name="T5" fmla="*/ 6 h 6"/>
                  <a:gd name="T6" fmla="*/ 5 w 7"/>
                  <a:gd name="T7" fmla="*/ 4 h 6"/>
                  <a:gd name="T8" fmla="*/ 3 w 7"/>
                  <a:gd name="T9" fmla="*/ 4 h 6"/>
                  <a:gd name="T10" fmla="*/ 2 w 7"/>
                  <a:gd name="T11" fmla="*/ 4 h 6"/>
                  <a:gd name="T12" fmla="*/ 2 w 7"/>
                  <a:gd name="T13" fmla="*/ 4 h 6"/>
                  <a:gd name="T14" fmla="*/ 3 w 7"/>
                  <a:gd name="T15" fmla="*/ 2 h 6"/>
                  <a:gd name="T16" fmla="*/ 2 w 7"/>
                  <a:gd name="T17" fmla="*/ 2 h 6"/>
                  <a:gd name="T18" fmla="*/ 0 w 7"/>
                  <a:gd name="T19" fmla="*/ 4 h 6"/>
                  <a:gd name="T20" fmla="*/ 0 w 7"/>
                  <a:gd name="T21" fmla="*/ 2 h 6"/>
                  <a:gd name="T22" fmla="*/ 2 w 7"/>
                  <a:gd name="T23" fmla="*/ 0 h 6"/>
                  <a:gd name="T24" fmla="*/ 7 w 7"/>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4"/>
                    </a:moveTo>
                    <a:lnTo>
                      <a:pt x="3" y="6"/>
                    </a:lnTo>
                    <a:lnTo>
                      <a:pt x="3" y="6"/>
                    </a:lnTo>
                    <a:lnTo>
                      <a:pt x="5" y="4"/>
                    </a:lnTo>
                    <a:lnTo>
                      <a:pt x="3" y="4"/>
                    </a:lnTo>
                    <a:lnTo>
                      <a:pt x="2" y="4"/>
                    </a:lnTo>
                    <a:lnTo>
                      <a:pt x="2" y="4"/>
                    </a:lnTo>
                    <a:lnTo>
                      <a:pt x="3" y="2"/>
                    </a:lnTo>
                    <a:lnTo>
                      <a:pt x="2" y="2"/>
                    </a:lnTo>
                    <a:lnTo>
                      <a:pt x="0" y="4"/>
                    </a:lnTo>
                    <a:lnTo>
                      <a:pt x="0" y="2"/>
                    </a:lnTo>
                    <a:lnTo>
                      <a:pt x="2" y="0"/>
                    </a:lnTo>
                    <a:lnTo>
                      <a:pt x="7"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536">
                <a:extLst>
                  <a:ext uri="{FF2B5EF4-FFF2-40B4-BE49-F238E27FC236}">
                    <a16:creationId xmlns:a16="http://schemas.microsoft.com/office/drawing/2014/main" id="{CC43EED6-0403-4938-AD95-9AC44E2772DC}"/>
                  </a:ext>
                </a:extLst>
              </p:cNvPr>
              <p:cNvSpPr>
                <a:spLocks/>
              </p:cNvSpPr>
              <p:nvPr/>
            </p:nvSpPr>
            <p:spPr bwMode="auto">
              <a:xfrm>
                <a:off x="3980496" y="2462549"/>
                <a:ext cx="15778" cy="15778"/>
              </a:xfrm>
              <a:custGeom>
                <a:avLst/>
                <a:gdLst>
                  <a:gd name="T0" fmla="*/ 10 w 10"/>
                  <a:gd name="T1" fmla="*/ 4 h 10"/>
                  <a:gd name="T2" fmla="*/ 8 w 10"/>
                  <a:gd name="T3" fmla="*/ 4 h 10"/>
                  <a:gd name="T4" fmla="*/ 4 w 10"/>
                  <a:gd name="T5" fmla="*/ 4 h 10"/>
                  <a:gd name="T6" fmla="*/ 4 w 10"/>
                  <a:gd name="T7" fmla="*/ 4 h 10"/>
                  <a:gd name="T8" fmla="*/ 6 w 10"/>
                  <a:gd name="T9" fmla="*/ 8 h 10"/>
                  <a:gd name="T10" fmla="*/ 6 w 10"/>
                  <a:gd name="T11" fmla="*/ 10 h 10"/>
                  <a:gd name="T12" fmla="*/ 0 w 10"/>
                  <a:gd name="T13" fmla="*/ 6 h 10"/>
                  <a:gd name="T14" fmla="*/ 2 w 10"/>
                  <a:gd name="T15" fmla="*/ 4 h 10"/>
                  <a:gd name="T16" fmla="*/ 6 w 10"/>
                  <a:gd name="T17" fmla="*/ 8 h 10"/>
                  <a:gd name="T18" fmla="*/ 6 w 10"/>
                  <a:gd name="T19" fmla="*/ 8 h 10"/>
                  <a:gd name="T20" fmla="*/ 2 w 10"/>
                  <a:gd name="T21" fmla="*/ 2 h 10"/>
                  <a:gd name="T22" fmla="*/ 4 w 10"/>
                  <a:gd name="T23" fmla="*/ 2 h 10"/>
                  <a:gd name="T24" fmla="*/ 8 w 10"/>
                  <a:gd name="T25" fmla="*/ 4 h 10"/>
                  <a:gd name="T26" fmla="*/ 8 w 10"/>
                  <a:gd name="T27" fmla="*/ 4 h 10"/>
                  <a:gd name="T28" fmla="*/ 4 w 10"/>
                  <a:gd name="T29" fmla="*/ 0 h 10"/>
                  <a:gd name="T30" fmla="*/ 4 w 10"/>
                  <a:gd name="T31" fmla="*/ 0 h 10"/>
                  <a:gd name="T32" fmla="*/ 10 w 10"/>
                  <a:gd name="T3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4"/>
                    </a:moveTo>
                    <a:lnTo>
                      <a:pt x="8" y="4"/>
                    </a:lnTo>
                    <a:lnTo>
                      <a:pt x="4" y="4"/>
                    </a:lnTo>
                    <a:lnTo>
                      <a:pt x="4" y="4"/>
                    </a:lnTo>
                    <a:lnTo>
                      <a:pt x="6" y="8"/>
                    </a:lnTo>
                    <a:lnTo>
                      <a:pt x="6" y="10"/>
                    </a:lnTo>
                    <a:lnTo>
                      <a:pt x="0" y="6"/>
                    </a:lnTo>
                    <a:lnTo>
                      <a:pt x="2" y="4"/>
                    </a:lnTo>
                    <a:lnTo>
                      <a:pt x="6" y="8"/>
                    </a:lnTo>
                    <a:lnTo>
                      <a:pt x="6" y="8"/>
                    </a:lnTo>
                    <a:lnTo>
                      <a:pt x="2" y="2"/>
                    </a:lnTo>
                    <a:lnTo>
                      <a:pt x="4" y="2"/>
                    </a:lnTo>
                    <a:lnTo>
                      <a:pt x="8" y="4"/>
                    </a:lnTo>
                    <a:lnTo>
                      <a:pt x="8" y="4"/>
                    </a:lnTo>
                    <a:lnTo>
                      <a:pt x="4" y="0"/>
                    </a:lnTo>
                    <a:lnTo>
                      <a:pt x="4" y="0"/>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537">
                <a:extLst>
                  <a:ext uri="{FF2B5EF4-FFF2-40B4-BE49-F238E27FC236}">
                    <a16:creationId xmlns:a16="http://schemas.microsoft.com/office/drawing/2014/main" id="{F7B9386B-3D97-45FD-B7C4-27CABC2FFB00}"/>
                  </a:ext>
                </a:extLst>
              </p:cNvPr>
              <p:cNvSpPr>
                <a:spLocks/>
              </p:cNvSpPr>
              <p:nvPr/>
            </p:nvSpPr>
            <p:spPr bwMode="auto">
              <a:xfrm>
                <a:off x="3977340" y="2475172"/>
                <a:ext cx="12623" cy="9467"/>
              </a:xfrm>
              <a:custGeom>
                <a:avLst/>
                <a:gdLst>
                  <a:gd name="T0" fmla="*/ 4 w 8"/>
                  <a:gd name="T1" fmla="*/ 2 h 6"/>
                  <a:gd name="T2" fmla="*/ 8 w 8"/>
                  <a:gd name="T3" fmla="*/ 2 h 6"/>
                  <a:gd name="T4" fmla="*/ 6 w 8"/>
                  <a:gd name="T5" fmla="*/ 2 h 6"/>
                  <a:gd name="T6" fmla="*/ 4 w 8"/>
                  <a:gd name="T7" fmla="*/ 2 h 6"/>
                  <a:gd name="T8" fmla="*/ 6 w 8"/>
                  <a:gd name="T9" fmla="*/ 4 h 6"/>
                  <a:gd name="T10" fmla="*/ 4 w 8"/>
                  <a:gd name="T11" fmla="*/ 6 h 6"/>
                  <a:gd name="T12" fmla="*/ 2 w 8"/>
                  <a:gd name="T13" fmla="*/ 2 h 6"/>
                  <a:gd name="T14" fmla="*/ 0 w 8"/>
                  <a:gd name="T15" fmla="*/ 0 h 6"/>
                  <a:gd name="T16" fmla="*/ 0 w 8"/>
                  <a:gd name="T17" fmla="*/ 0 h 6"/>
                  <a:gd name="T18" fmla="*/ 4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4" y="2"/>
                    </a:moveTo>
                    <a:lnTo>
                      <a:pt x="8" y="2"/>
                    </a:lnTo>
                    <a:lnTo>
                      <a:pt x="6" y="2"/>
                    </a:lnTo>
                    <a:lnTo>
                      <a:pt x="4" y="2"/>
                    </a:lnTo>
                    <a:lnTo>
                      <a:pt x="6" y="4"/>
                    </a:lnTo>
                    <a:lnTo>
                      <a:pt x="4" y="6"/>
                    </a:lnTo>
                    <a:lnTo>
                      <a:pt x="2" y="2"/>
                    </a:lnTo>
                    <a:lnTo>
                      <a:pt x="0" y="0"/>
                    </a:lnTo>
                    <a:lnTo>
                      <a:pt x="0" y="0"/>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538">
                <a:extLst>
                  <a:ext uri="{FF2B5EF4-FFF2-40B4-BE49-F238E27FC236}">
                    <a16:creationId xmlns:a16="http://schemas.microsoft.com/office/drawing/2014/main" id="{926C5192-39D6-4D5A-84D6-4274D3387E04}"/>
                  </a:ext>
                </a:extLst>
              </p:cNvPr>
              <p:cNvSpPr>
                <a:spLocks/>
              </p:cNvSpPr>
              <p:nvPr/>
            </p:nvSpPr>
            <p:spPr bwMode="auto">
              <a:xfrm>
                <a:off x="3971029" y="2484639"/>
                <a:ext cx="9467" cy="9467"/>
              </a:xfrm>
              <a:custGeom>
                <a:avLst/>
                <a:gdLst>
                  <a:gd name="T0" fmla="*/ 2 w 3"/>
                  <a:gd name="T1" fmla="*/ 3 h 3"/>
                  <a:gd name="T2" fmla="*/ 3 w 3"/>
                  <a:gd name="T3" fmla="*/ 2 h 3"/>
                  <a:gd name="T4" fmla="*/ 3 w 3"/>
                  <a:gd name="T5" fmla="*/ 1 h 3"/>
                  <a:gd name="T6" fmla="*/ 0 w 3"/>
                  <a:gd name="T7" fmla="*/ 2 h 3"/>
                  <a:gd name="T8" fmla="*/ 0 w 3"/>
                  <a:gd name="T9" fmla="*/ 0 h 3"/>
                  <a:gd name="T10" fmla="*/ 1 w 3"/>
                  <a:gd name="T11" fmla="*/ 0 h 3"/>
                  <a:gd name="T12" fmla="*/ 1 w 3"/>
                  <a:gd name="T13" fmla="*/ 0 h 3"/>
                  <a:gd name="T14" fmla="*/ 0 w 3"/>
                  <a:gd name="T15" fmla="*/ 1 h 3"/>
                  <a:gd name="T16" fmla="*/ 1 w 3"/>
                  <a:gd name="T17" fmla="*/ 1 h 3"/>
                  <a:gd name="T18" fmla="*/ 3 w 3"/>
                  <a:gd name="T19" fmla="*/ 1 h 3"/>
                  <a:gd name="T20" fmla="*/ 3 w 3"/>
                  <a:gd name="T21" fmla="*/ 2 h 3"/>
                  <a:gd name="T22" fmla="*/ 3 w 3"/>
                  <a:gd name="T23" fmla="*/ 3 h 3"/>
                  <a:gd name="T24" fmla="*/ 2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3"/>
                    </a:moveTo>
                    <a:cubicBezTo>
                      <a:pt x="2" y="3"/>
                      <a:pt x="3" y="2"/>
                      <a:pt x="3" y="2"/>
                    </a:cubicBezTo>
                    <a:cubicBezTo>
                      <a:pt x="3" y="2"/>
                      <a:pt x="3" y="1"/>
                      <a:pt x="3" y="1"/>
                    </a:cubicBezTo>
                    <a:cubicBezTo>
                      <a:pt x="2" y="1"/>
                      <a:pt x="1" y="2"/>
                      <a:pt x="0" y="2"/>
                    </a:cubicBezTo>
                    <a:cubicBezTo>
                      <a:pt x="0" y="2"/>
                      <a:pt x="0" y="1"/>
                      <a:pt x="0" y="0"/>
                    </a:cubicBezTo>
                    <a:cubicBezTo>
                      <a:pt x="0" y="0"/>
                      <a:pt x="1" y="0"/>
                      <a:pt x="1" y="0"/>
                    </a:cubicBezTo>
                    <a:cubicBezTo>
                      <a:pt x="1" y="0"/>
                      <a:pt x="1" y="0"/>
                      <a:pt x="1" y="0"/>
                    </a:cubicBezTo>
                    <a:cubicBezTo>
                      <a:pt x="1" y="0"/>
                      <a:pt x="1" y="0"/>
                      <a:pt x="0" y="1"/>
                    </a:cubicBezTo>
                    <a:cubicBezTo>
                      <a:pt x="0" y="1"/>
                      <a:pt x="0" y="1"/>
                      <a:pt x="1" y="1"/>
                    </a:cubicBezTo>
                    <a:cubicBezTo>
                      <a:pt x="1" y="2"/>
                      <a:pt x="2" y="0"/>
                      <a:pt x="3" y="1"/>
                    </a:cubicBezTo>
                    <a:cubicBezTo>
                      <a:pt x="3" y="1"/>
                      <a:pt x="3" y="2"/>
                      <a:pt x="3" y="2"/>
                    </a:cubicBezTo>
                    <a:cubicBezTo>
                      <a:pt x="3" y="2"/>
                      <a:pt x="3" y="3"/>
                      <a:pt x="3"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539">
                <a:extLst>
                  <a:ext uri="{FF2B5EF4-FFF2-40B4-BE49-F238E27FC236}">
                    <a16:creationId xmlns:a16="http://schemas.microsoft.com/office/drawing/2014/main" id="{B947DBE4-E399-40F8-B4F8-AA8BC9145176}"/>
                  </a:ext>
                </a:extLst>
              </p:cNvPr>
              <p:cNvSpPr>
                <a:spLocks/>
              </p:cNvSpPr>
              <p:nvPr/>
            </p:nvSpPr>
            <p:spPr bwMode="auto">
              <a:xfrm>
                <a:off x="3967873" y="2490950"/>
                <a:ext cx="9467" cy="9467"/>
              </a:xfrm>
              <a:custGeom>
                <a:avLst/>
                <a:gdLst>
                  <a:gd name="T0" fmla="*/ 6 w 6"/>
                  <a:gd name="T1" fmla="*/ 4 h 6"/>
                  <a:gd name="T2" fmla="*/ 6 w 6"/>
                  <a:gd name="T3" fmla="*/ 2 h 6"/>
                  <a:gd name="T4" fmla="*/ 6 w 6"/>
                  <a:gd name="T5" fmla="*/ 2 h 6"/>
                  <a:gd name="T6" fmla="*/ 6 w 6"/>
                  <a:gd name="T7" fmla="*/ 6 h 6"/>
                  <a:gd name="T8" fmla="*/ 4 w 6"/>
                  <a:gd name="T9" fmla="*/ 6 h 6"/>
                  <a:gd name="T10" fmla="*/ 6 w 6"/>
                  <a:gd name="T11" fmla="*/ 4 h 6"/>
                  <a:gd name="T12" fmla="*/ 0 w 6"/>
                  <a:gd name="T13" fmla="*/ 2 h 6"/>
                  <a:gd name="T14" fmla="*/ 0 w 6"/>
                  <a:gd name="T15" fmla="*/ 0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6" y="2"/>
                    </a:lnTo>
                    <a:lnTo>
                      <a:pt x="6" y="6"/>
                    </a:lnTo>
                    <a:lnTo>
                      <a:pt x="4" y="6"/>
                    </a:lnTo>
                    <a:lnTo>
                      <a:pt x="6" y="4"/>
                    </a:lnTo>
                    <a:lnTo>
                      <a:pt x="0" y="2"/>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540">
                <a:extLst>
                  <a:ext uri="{FF2B5EF4-FFF2-40B4-BE49-F238E27FC236}">
                    <a16:creationId xmlns:a16="http://schemas.microsoft.com/office/drawing/2014/main" id="{9CDEF1E4-2C84-4E54-8BFA-74ED7A05963B}"/>
                  </a:ext>
                </a:extLst>
              </p:cNvPr>
              <p:cNvSpPr>
                <a:spLocks noEditPoints="1"/>
              </p:cNvSpPr>
              <p:nvPr/>
            </p:nvSpPr>
            <p:spPr bwMode="auto">
              <a:xfrm>
                <a:off x="3964717" y="2497262"/>
                <a:ext cx="9467" cy="9467"/>
              </a:xfrm>
              <a:custGeom>
                <a:avLst/>
                <a:gdLst>
                  <a:gd name="T0" fmla="*/ 3 w 3"/>
                  <a:gd name="T1" fmla="*/ 1 h 3"/>
                  <a:gd name="T2" fmla="*/ 3 w 3"/>
                  <a:gd name="T3" fmla="*/ 2 h 3"/>
                  <a:gd name="T4" fmla="*/ 2 w 3"/>
                  <a:gd name="T5" fmla="*/ 3 h 3"/>
                  <a:gd name="T6" fmla="*/ 1 w 3"/>
                  <a:gd name="T7" fmla="*/ 2 h 3"/>
                  <a:gd name="T8" fmla="*/ 1 w 3"/>
                  <a:gd name="T9" fmla="*/ 2 h 3"/>
                  <a:gd name="T10" fmla="*/ 0 w 3"/>
                  <a:gd name="T11" fmla="*/ 2 h 3"/>
                  <a:gd name="T12" fmla="*/ 0 w 3"/>
                  <a:gd name="T13" fmla="*/ 2 h 3"/>
                  <a:gd name="T14" fmla="*/ 0 w 3"/>
                  <a:gd name="T15" fmla="*/ 2 h 3"/>
                  <a:gd name="T16" fmla="*/ 0 w 3"/>
                  <a:gd name="T17" fmla="*/ 2 h 3"/>
                  <a:gd name="T18" fmla="*/ 1 w 3"/>
                  <a:gd name="T19" fmla="*/ 1 h 3"/>
                  <a:gd name="T20" fmla="*/ 2 w 3"/>
                  <a:gd name="T21" fmla="*/ 1 h 3"/>
                  <a:gd name="T22" fmla="*/ 0 w 3"/>
                  <a:gd name="T23" fmla="*/ 1 h 3"/>
                  <a:gd name="T24" fmla="*/ 0 w 3"/>
                  <a:gd name="T25" fmla="*/ 0 h 3"/>
                  <a:gd name="T26" fmla="*/ 3 w 3"/>
                  <a:gd name="T27" fmla="*/ 1 h 3"/>
                  <a:gd name="T28" fmla="*/ 2 w 3"/>
                  <a:gd name="T29" fmla="*/ 1 h 3"/>
                  <a:gd name="T30" fmla="*/ 2 w 3"/>
                  <a:gd name="T31" fmla="*/ 2 h 3"/>
                  <a:gd name="T32" fmla="*/ 2 w 3"/>
                  <a:gd name="T33" fmla="*/ 2 h 3"/>
                  <a:gd name="T34" fmla="*/ 3 w 3"/>
                  <a:gd name="T35" fmla="*/ 2 h 3"/>
                  <a:gd name="T36" fmla="*/ 3 w 3"/>
                  <a:gd name="T37" fmla="*/ 2 h 3"/>
                  <a:gd name="T38" fmla="*/ 2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1"/>
                    </a:moveTo>
                    <a:cubicBezTo>
                      <a:pt x="3" y="2"/>
                      <a:pt x="3" y="2"/>
                      <a:pt x="3" y="2"/>
                    </a:cubicBezTo>
                    <a:cubicBezTo>
                      <a:pt x="3" y="3"/>
                      <a:pt x="3" y="3"/>
                      <a:pt x="2" y="3"/>
                    </a:cubicBezTo>
                    <a:cubicBezTo>
                      <a:pt x="1" y="3"/>
                      <a:pt x="1" y="2"/>
                      <a:pt x="1" y="2"/>
                    </a:cubicBezTo>
                    <a:cubicBezTo>
                      <a:pt x="1" y="2"/>
                      <a:pt x="1" y="2"/>
                      <a:pt x="1" y="2"/>
                    </a:cubicBezTo>
                    <a:cubicBezTo>
                      <a:pt x="1" y="3"/>
                      <a:pt x="1" y="3"/>
                      <a:pt x="0" y="2"/>
                    </a:cubicBezTo>
                    <a:cubicBezTo>
                      <a:pt x="0" y="2"/>
                      <a:pt x="0" y="2"/>
                      <a:pt x="0" y="2"/>
                    </a:cubicBezTo>
                    <a:cubicBezTo>
                      <a:pt x="0" y="2"/>
                      <a:pt x="0" y="2"/>
                      <a:pt x="0" y="2"/>
                    </a:cubicBezTo>
                    <a:cubicBezTo>
                      <a:pt x="0" y="2"/>
                      <a:pt x="0" y="2"/>
                      <a:pt x="0" y="2"/>
                    </a:cubicBezTo>
                    <a:cubicBezTo>
                      <a:pt x="1" y="2"/>
                      <a:pt x="1" y="2"/>
                      <a:pt x="1" y="1"/>
                    </a:cubicBezTo>
                    <a:cubicBezTo>
                      <a:pt x="2" y="1"/>
                      <a:pt x="2" y="1"/>
                      <a:pt x="2" y="1"/>
                    </a:cubicBezTo>
                    <a:cubicBezTo>
                      <a:pt x="0" y="1"/>
                      <a:pt x="0" y="1"/>
                      <a:pt x="0" y="1"/>
                    </a:cubicBezTo>
                    <a:cubicBezTo>
                      <a:pt x="0" y="0"/>
                      <a:pt x="0" y="0"/>
                      <a:pt x="0" y="0"/>
                    </a:cubicBezTo>
                    <a:lnTo>
                      <a:pt x="3" y="1"/>
                    </a:lnTo>
                    <a:close/>
                    <a:moveTo>
                      <a:pt x="2" y="1"/>
                    </a:moveTo>
                    <a:cubicBezTo>
                      <a:pt x="2" y="2"/>
                      <a:pt x="2" y="2"/>
                      <a:pt x="2" y="2"/>
                    </a:cubicBezTo>
                    <a:cubicBezTo>
                      <a:pt x="2" y="2"/>
                      <a:pt x="2" y="2"/>
                      <a:pt x="2" y="2"/>
                    </a:cubicBezTo>
                    <a:cubicBezTo>
                      <a:pt x="3" y="3"/>
                      <a:pt x="3" y="2"/>
                      <a:pt x="3" y="2"/>
                    </a:cubicBezTo>
                    <a:cubicBezTo>
                      <a:pt x="3" y="2"/>
                      <a:pt x="3" y="2"/>
                      <a:pt x="3" y="2"/>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541">
                <a:extLst>
                  <a:ext uri="{FF2B5EF4-FFF2-40B4-BE49-F238E27FC236}">
                    <a16:creationId xmlns:a16="http://schemas.microsoft.com/office/drawing/2014/main" id="{D513D057-E1C4-4287-BB93-EE6C4C034005}"/>
                  </a:ext>
                </a:extLst>
              </p:cNvPr>
              <p:cNvSpPr>
                <a:spLocks/>
              </p:cNvSpPr>
              <p:nvPr/>
            </p:nvSpPr>
            <p:spPr bwMode="auto">
              <a:xfrm>
                <a:off x="3961562" y="2506729"/>
                <a:ext cx="12623" cy="9467"/>
              </a:xfrm>
              <a:custGeom>
                <a:avLst/>
                <a:gdLst>
                  <a:gd name="T0" fmla="*/ 8 w 8"/>
                  <a:gd name="T1" fmla="*/ 2 h 6"/>
                  <a:gd name="T2" fmla="*/ 6 w 8"/>
                  <a:gd name="T3" fmla="*/ 6 h 6"/>
                  <a:gd name="T4" fmla="*/ 6 w 8"/>
                  <a:gd name="T5" fmla="*/ 6 h 6"/>
                  <a:gd name="T6" fmla="*/ 6 w 8"/>
                  <a:gd name="T7" fmla="*/ 2 h 6"/>
                  <a:gd name="T8" fmla="*/ 4 w 8"/>
                  <a:gd name="T9" fmla="*/ 2 h 6"/>
                  <a:gd name="T10" fmla="*/ 4 w 8"/>
                  <a:gd name="T11" fmla="*/ 4 h 6"/>
                  <a:gd name="T12" fmla="*/ 2 w 8"/>
                  <a:gd name="T13" fmla="*/ 4 h 6"/>
                  <a:gd name="T14" fmla="*/ 4 w 8"/>
                  <a:gd name="T15" fmla="*/ 2 h 6"/>
                  <a:gd name="T16" fmla="*/ 2 w 8"/>
                  <a:gd name="T17" fmla="*/ 2 h 6"/>
                  <a:gd name="T18" fmla="*/ 0 w 8"/>
                  <a:gd name="T19" fmla="*/ 4 h 6"/>
                  <a:gd name="T20" fmla="*/ 0 w 8"/>
                  <a:gd name="T21" fmla="*/ 4 h 6"/>
                  <a:gd name="T22" fmla="*/ 0 w 8"/>
                  <a:gd name="T23" fmla="*/ 0 h 6"/>
                  <a:gd name="T24" fmla="*/ 8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2"/>
                    </a:moveTo>
                    <a:lnTo>
                      <a:pt x="6" y="6"/>
                    </a:lnTo>
                    <a:lnTo>
                      <a:pt x="6" y="6"/>
                    </a:lnTo>
                    <a:lnTo>
                      <a:pt x="6" y="2"/>
                    </a:lnTo>
                    <a:lnTo>
                      <a:pt x="4" y="2"/>
                    </a:lnTo>
                    <a:lnTo>
                      <a:pt x="4" y="4"/>
                    </a:lnTo>
                    <a:lnTo>
                      <a:pt x="2" y="4"/>
                    </a:lnTo>
                    <a:lnTo>
                      <a:pt x="4" y="2"/>
                    </a:lnTo>
                    <a:lnTo>
                      <a:pt x="2" y="2"/>
                    </a:lnTo>
                    <a:lnTo>
                      <a:pt x="0" y="4"/>
                    </a:lnTo>
                    <a:lnTo>
                      <a:pt x="0" y="4"/>
                    </a:lnTo>
                    <a:lnTo>
                      <a:pt x="0"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542">
                <a:extLst>
                  <a:ext uri="{FF2B5EF4-FFF2-40B4-BE49-F238E27FC236}">
                    <a16:creationId xmlns:a16="http://schemas.microsoft.com/office/drawing/2014/main" id="{B8918E52-896B-4104-A0FF-5D61EDE6D7EF}"/>
                  </a:ext>
                </a:extLst>
              </p:cNvPr>
              <p:cNvSpPr>
                <a:spLocks/>
              </p:cNvSpPr>
              <p:nvPr/>
            </p:nvSpPr>
            <p:spPr bwMode="auto">
              <a:xfrm>
                <a:off x="3958406" y="2513040"/>
                <a:ext cx="12623" cy="12623"/>
              </a:xfrm>
              <a:custGeom>
                <a:avLst/>
                <a:gdLst>
                  <a:gd name="T0" fmla="*/ 8 w 8"/>
                  <a:gd name="T1" fmla="*/ 2 h 8"/>
                  <a:gd name="T2" fmla="*/ 8 w 8"/>
                  <a:gd name="T3" fmla="*/ 4 h 8"/>
                  <a:gd name="T4" fmla="*/ 2 w 8"/>
                  <a:gd name="T5" fmla="*/ 4 h 8"/>
                  <a:gd name="T6" fmla="*/ 2 w 8"/>
                  <a:gd name="T7" fmla="*/ 4 h 8"/>
                  <a:gd name="T8" fmla="*/ 6 w 8"/>
                  <a:gd name="T9" fmla="*/ 6 h 8"/>
                  <a:gd name="T10" fmla="*/ 6 w 8"/>
                  <a:gd name="T11" fmla="*/ 8 h 8"/>
                  <a:gd name="T12" fmla="*/ 0 w 8"/>
                  <a:gd name="T13" fmla="*/ 6 h 8"/>
                  <a:gd name="T14" fmla="*/ 0 w 8"/>
                  <a:gd name="T15" fmla="*/ 4 h 8"/>
                  <a:gd name="T16" fmla="*/ 6 w 8"/>
                  <a:gd name="T17" fmla="*/ 4 h 8"/>
                  <a:gd name="T18" fmla="*/ 6 w 8"/>
                  <a:gd name="T19" fmla="*/ 2 h 8"/>
                  <a:gd name="T20" fmla="*/ 2 w 8"/>
                  <a:gd name="T21" fmla="*/ 2 h 8"/>
                  <a:gd name="T22" fmla="*/ 2 w 8"/>
                  <a:gd name="T23" fmla="*/ 0 h 8"/>
                  <a:gd name="T24" fmla="*/ 8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2"/>
                    </a:moveTo>
                    <a:lnTo>
                      <a:pt x="8" y="4"/>
                    </a:lnTo>
                    <a:lnTo>
                      <a:pt x="2" y="4"/>
                    </a:lnTo>
                    <a:lnTo>
                      <a:pt x="2" y="4"/>
                    </a:lnTo>
                    <a:lnTo>
                      <a:pt x="6" y="6"/>
                    </a:lnTo>
                    <a:lnTo>
                      <a:pt x="6" y="8"/>
                    </a:lnTo>
                    <a:lnTo>
                      <a:pt x="0" y="6"/>
                    </a:lnTo>
                    <a:lnTo>
                      <a:pt x="0" y="4"/>
                    </a:lnTo>
                    <a:lnTo>
                      <a:pt x="6" y="4"/>
                    </a:lnTo>
                    <a:lnTo>
                      <a:pt x="6" y="2"/>
                    </a:lnTo>
                    <a:lnTo>
                      <a:pt x="2" y="2"/>
                    </a:lnTo>
                    <a:lnTo>
                      <a:pt x="2"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543">
                <a:extLst>
                  <a:ext uri="{FF2B5EF4-FFF2-40B4-BE49-F238E27FC236}">
                    <a16:creationId xmlns:a16="http://schemas.microsoft.com/office/drawing/2014/main" id="{04C4F92F-20B7-4517-9878-67FDC92A72A7}"/>
                  </a:ext>
                </a:extLst>
              </p:cNvPr>
              <p:cNvSpPr>
                <a:spLocks/>
              </p:cNvSpPr>
              <p:nvPr/>
            </p:nvSpPr>
            <p:spPr bwMode="auto">
              <a:xfrm>
                <a:off x="3958406" y="2525663"/>
                <a:ext cx="9467" cy="6311"/>
              </a:xfrm>
              <a:custGeom>
                <a:avLst/>
                <a:gdLst>
                  <a:gd name="T0" fmla="*/ 0 w 3"/>
                  <a:gd name="T1" fmla="*/ 2 h 2"/>
                  <a:gd name="T2" fmla="*/ 0 w 3"/>
                  <a:gd name="T3" fmla="*/ 1 h 2"/>
                  <a:gd name="T4" fmla="*/ 2 w 3"/>
                  <a:gd name="T5" fmla="*/ 0 h 2"/>
                  <a:gd name="T6" fmla="*/ 3 w 3"/>
                  <a:gd name="T7" fmla="*/ 1 h 2"/>
                  <a:gd name="T8" fmla="*/ 2 w 3"/>
                  <a:gd name="T9" fmla="*/ 2 h 2"/>
                  <a:gd name="T10" fmla="*/ 2 w 3"/>
                  <a:gd name="T11" fmla="*/ 2 h 2"/>
                  <a:gd name="T12" fmla="*/ 3 w 3"/>
                  <a:gd name="T13" fmla="*/ 1 h 2"/>
                  <a:gd name="T14" fmla="*/ 1 w 3"/>
                  <a:gd name="T15" fmla="*/ 0 h 2"/>
                  <a:gd name="T16" fmla="*/ 0 w 3"/>
                  <a:gd name="T17" fmla="*/ 1 h 2"/>
                  <a:gd name="T18" fmla="*/ 0 w 3"/>
                  <a:gd name="T19" fmla="*/ 1 h 2"/>
                  <a:gd name="T20" fmla="*/ 1 w 3"/>
                  <a:gd name="T21" fmla="*/ 2 h 2"/>
                  <a:gd name="T22" fmla="*/ 1 w 3"/>
                  <a:gd name="T23" fmla="*/ 1 h 2"/>
                  <a:gd name="T24" fmla="*/ 2 w 3"/>
                  <a:gd name="T25" fmla="*/ 1 h 2"/>
                  <a:gd name="T26" fmla="*/ 1 w 3"/>
                  <a:gd name="T27" fmla="*/ 2 h 2"/>
                  <a:gd name="T28" fmla="*/ 0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2"/>
                    </a:moveTo>
                    <a:cubicBezTo>
                      <a:pt x="0" y="2"/>
                      <a:pt x="0" y="1"/>
                      <a:pt x="0" y="1"/>
                    </a:cubicBezTo>
                    <a:cubicBezTo>
                      <a:pt x="0" y="0"/>
                      <a:pt x="1" y="0"/>
                      <a:pt x="2" y="0"/>
                    </a:cubicBezTo>
                    <a:cubicBezTo>
                      <a:pt x="2" y="0"/>
                      <a:pt x="3" y="0"/>
                      <a:pt x="3" y="1"/>
                    </a:cubicBezTo>
                    <a:cubicBezTo>
                      <a:pt x="3" y="2"/>
                      <a:pt x="2" y="2"/>
                      <a:pt x="2" y="2"/>
                    </a:cubicBezTo>
                    <a:cubicBezTo>
                      <a:pt x="2" y="2"/>
                      <a:pt x="2" y="2"/>
                      <a:pt x="2" y="2"/>
                    </a:cubicBezTo>
                    <a:cubicBezTo>
                      <a:pt x="2" y="2"/>
                      <a:pt x="3" y="2"/>
                      <a:pt x="3" y="1"/>
                    </a:cubicBezTo>
                    <a:cubicBezTo>
                      <a:pt x="3" y="1"/>
                      <a:pt x="2" y="0"/>
                      <a:pt x="1" y="0"/>
                    </a:cubicBezTo>
                    <a:cubicBezTo>
                      <a:pt x="1" y="0"/>
                      <a:pt x="0" y="0"/>
                      <a:pt x="0" y="1"/>
                    </a:cubicBezTo>
                    <a:cubicBezTo>
                      <a:pt x="0" y="1"/>
                      <a:pt x="0" y="1"/>
                      <a:pt x="0" y="1"/>
                    </a:cubicBezTo>
                    <a:cubicBezTo>
                      <a:pt x="1" y="2"/>
                      <a:pt x="1" y="2"/>
                      <a:pt x="1" y="2"/>
                    </a:cubicBezTo>
                    <a:cubicBezTo>
                      <a:pt x="1" y="1"/>
                      <a:pt x="1" y="1"/>
                      <a:pt x="1" y="1"/>
                    </a:cubicBezTo>
                    <a:cubicBezTo>
                      <a:pt x="2" y="1"/>
                      <a:pt x="2" y="1"/>
                      <a:pt x="2" y="1"/>
                    </a:cubicBezTo>
                    <a:cubicBezTo>
                      <a:pt x="1" y="2"/>
                      <a:pt x="1" y="2"/>
                      <a:pt x="1" y="2"/>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544">
                <a:extLst>
                  <a:ext uri="{FF2B5EF4-FFF2-40B4-BE49-F238E27FC236}">
                    <a16:creationId xmlns:a16="http://schemas.microsoft.com/office/drawing/2014/main" id="{646CA60E-BCE1-4EDD-9D79-CB1BA9342946}"/>
                  </a:ext>
                </a:extLst>
              </p:cNvPr>
              <p:cNvSpPr>
                <a:spLocks/>
              </p:cNvSpPr>
              <p:nvPr/>
            </p:nvSpPr>
            <p:spPr bwMode="auto">
              <a:xfrm>
                <a:off x="3955250" y="2535130"/>
                <a:ext cx="12623" cy="4734"/>
              </a:xfrm>
              <a:custGeom>
                <a:avLst/>
                <a:gdLst>
                  <a:gd name="T0" fmla="*/ 6 w 8"/>
                  <a:gd name="T1" fmla="*/ 0 h 3"/>
                  <a:gd name="T2" fmla="*/ 6 w 8"/>
                  <a:gd name="T3" fmla="*/ 0 h 3"/>
                  <a:gd name="T4" fmla="*/ 8 w 8"/>
                  <a:gd name="T5" fmla="*/ 0 h 3"/>
                  <a:gd name="T6" fmla="*/ 8 w 8"/>
                  <a:gd name="T7" fmla="*/ 3 h 3"/>
                  <a:gd name="T8" fmla="*/ 6 w 8"/>
                  <a:gd name="T9" fmla="*/ 3 h 3"/>
                  <a:gd name="T10" fmla="*/ 6 w 8"/>
                  <a:gd name="T11" fmla="*/ 1 h 3"/>
                  <a:gd name="T12" fmla="*/ 0 w 8"/>
                  <a:gd name="T13" fmla="*/ 1 h 3"/>
                  <a:gd name="T14" fmla="*/ 0 w 8"/>
                  <a:gd name="T15" fmla="*/ 0 h 3"/>
                  <a:gd name="T16" fmla="*/ 6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0"/>
                    </a:moveTo>
                    <a:lnTo>
                      <a:pt x="6" y="0"/>
                    </a:lnTo>
                    <a:lnTo>
                      <a:pt x="8" y="0"/>
                    </a:lnTo>
                    <a:lnTo>
                      <a:pt x="8" y="3"/>
                    </a:lnTo>
                    <a:lnTo>
                      <a:pt x="6" y="3"/>
                    </a:lnTo>
                    <a:lnTo>
                      <a:pt x="6" y="1"/>
                    </a:lnTo>
                    <a:lnTo>
                      <a:pt x="0" y="1"/>
                    </a:lnTo>
                    <a:lnTo>
                      <a:pt x="0"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545">
                <a:extLst>
                  <a:ext uri="{FF2B5EF4-FFF2-40B4-BE49-F238E27FC236}">
                    <a16:creationId xmlns:a16="http://schemas.microsoft.com/office/drawing/2014/main" id="{3F3A52E2-C88B-4D4D-964F-9750DC16C0E0}"/>
                  </a:ext>
                </a:extLst>
              </p:cNvPr>
              <p:cNvSpPr>
                <a:spLocks/>
              </p:cNvSpPr>
              <p:nvPr/>
            </p:nvSpPr>
            <p:spPr bwMode="auto">
              <a:xfrm>
                <a:off x="3955250" y="2539864"/>
                <a:ext cx="12623" cy="9467"/>
              </a:xfrm>
              <a:custGeom>
                <a:avLst/>
                <a:gdLst>
                  <a:gd name="T0" fmla="*/ 8 w 8"/>
                  <a:gd name="T1" fmla="*/ 0 h 6"/>
                  <a:gd name="T2" fmla="*/ 8 w 8"/>
                  <a:gd name="T3" fmla="*/ 2 h 6"/>
                  <a:gd name="T4" fmla="*/ 4 w 8"/>
                  <a:gd name="T5" fmla="*/ 2 h 6"/>
                  <a:gd name="T6" fmla="*/ 4 w 8"/>
                  <a:gd name="T7" fmla="*/ 4 h 6"/>
                  <a:gd name="T8" fmla="*/ 8 w 8"/>
                  <a:gd name="T9" fmla="*/ 4 h 6"/>
                  <a:gd name="T10" fmla="*/ 8 w 8"/>
                  <a:gd name="T11" fmla="*/ 4 h 6"/>
                  <a:gd name="T12" fmla="*/ 0 w 8"/>
                  <a:gd name="T13" fmla="*/ 6 h 6"/>
                  <a:gd name="T14" fmla="*/ 0 w 8"/>
                  <a:gd name="T15" fmla="*/ 4 h 6"/>
                  <a:gd name="T16" fmla="*/ 4 w 8"/>
                  <a:gd name="T17" fmla="*/ 4 h 6"/>
                  <a:gd name="T18" fmla="*/ 4 w 8"/>
                  <a:gd name="T19" fmla="*/ 2 h 6"/>
                  <a:gd name="T20" fmla="*/ 0 w 8"/>
                  <a:gd name="T21" fmla="*/ 2 h 6"/>
                  <a:gd name="T22" fmla="*/ 0 w 8"/>
                  <a:gd name="T23" fmla="*/ 0 h 6"/>
                  <a:gd name="T24" fmla="*/ 8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0"/>
                    </a:moveTo>
                    <a:lnTo>
                      <a:pt x="8" y="2"/>
                    </a:lnTo>
                    <a:lnTo>
                      <a:pt x="4" y="2"/>
                    </a:lnTo>
                    <a:lnTo>
                      <a:pt x="4" y="4"/>
                    </a:lnTo>
                    <a:lnTo>
                      <a:pt x="8" y="4"/>
                    </a:lnTo>
                    <a:lnTo>
                      <a:pt x="8" y="4"/>
                    </a:lnTo>
                    <a:lnTo>
                      <a:pt x="0" y="6"/>
                    </a:lnTo>
                    <a:lnTo>
                      <a:pt x="0" y="4"/>
                    </a:lnTo>
                    <a:lnTo>
                      <a:pt x="4" y="4"/>
                    </a:lnTo>
                    <a:lnTo>
                      <a:pt x="4" y="2"/>
                    </a:lnTo>
                    <a:lnTo>
                      <a:pt x="0" y="2"/>
                    </a:lnTo>
                    <a:lnTo>
                      <a:pt x="0" y="0"/>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Line 546">
                <a:extLst>
                  <a:ext uri="{FF2B5EF4-FFF2-40B4-BE49-F238E27FC236}">
                    <a16:creationId xmlns:a16="http://schemas.microsoft.com/office/drawing/2014/main" id="{21479EF2-BCCA-4414-BC73-2BF734614DDA}"/>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Line 547">
                <a:extLst>
                  <a:ext uri="{FF2B5EF4-FFF2-40B4-BE49-F238E27FC236}">
                    <a16:creationId xmlns:a16="http://schemas.microsoft.com/office/drawing/2014/main" id="{72707D72-AE11-47C5-B463-9261944AA760}"/>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Freeform 548">
                <a:extLst>
                  <a:ext uri="{FF2B5EF4-FFF2-40B4-BE49-F238E27FC236}">
                    <a16:creationId xmlns:a16="http://schemas.microsoft.com/office/drawing/2014/main" id="{843A005A-50CC-424E-B0C3-A02B8CCEDFDC}"/>
                  </a:ext>
                </a:extLst>
              </p:cNvPr>
              <p:cNvSpPr>
                <a:spLocks/>
              </p:cNvSpPr>
              <p:nvPr/>
            </p:nvSpPr>
            <p:spPr bwMode="auto">
              <a:xfrm>
                <a:off x="4176149" y="2535130"/>
                <a:ext cx="3156" cy="1578"/>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0" y="0"/>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Line 549">
                <a:extLst>
                  <a:ext uri="{FF2B5EF4-FFF2-40B4-BE49-F238E27FC236}">
                    <a16:creationId xmlns:a16="http://schemas.microsoft.com/office/drawing/2014/main" id="{0724AF0C-34E3-4900-9280-8761D63D57FA}"/>
                  </a:ext>
                </a:extLst>
              </p:cNvPr>
              <p:cNvSpPr>
                <a:spLocks noChangeShapeType="1"/>
              </p:cNvSpPr>
              <p:nvPr/>
            </p:nvSpPr>
            <p:spPr bwMode="auto">
              <a:xfrm>
                <a:off x="4176149" y="2535130"/>
                <a:ext cx="6311" cy="1578"/>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Freeform 550">
                <a:extLst>
                  <a:ext uri="{FF2B5EF4-FFF2-40B4-BE49-F238E27FC236}">
                    <a16:creationId xmlns:a16="http://schemas.microsoft.com/office/drawing/2014/main" id="{A034CCEF-D172-4B46-B590-DFC0B6E6EB86}"/>
                  </a:ext>
                </a:extLst>
              </p:cNvPr>
              <p:cNvSpPr>
                <a:spLocks/>
              </p:cNvSpPr>
              <p:nvPr/>
            </p:nvSpPr>
            <p:spPr bwMode="auto">
              <a:xfrm>
                <a:off x="4179304" y="2535130"/>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Line 551">
                <a:extLst>
                  <a:ext uri="{FF2B5EF4-FFF2-40B4-BE49-F238E27FC236}">
                    <a16:creationId xmlns:a16="http://schemas.microsoft.com/office/drawing/2014/main" id="{474890CD-6D71-4CCD-94BE-F09C544529A7}"/>
                  </a:ext>
                </a:extLst>
              </p:cNvPr>
              <p:cNvSpPr>
                <a:spLocks noChangeShapeType="1"/>
              </p:cNvSpPr>
              <p:nvPr/>
            </p:nvSpPr>
            <p:spPr bwMode="auto">
              <a:xfrm>
                <a:off x="4179304" y="2528819"/>
                <a:ext cx="6311"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Freeform 552">
                <a:extLst>
                  <a:ext uri="{FF2B5EF4-FFF2-40B4-BE49-F238E27FC236}">
                    <a16:creationId xmlns:a16="http://schemas.microsoft.com/office/drawing/2014/main" id="{AA38C366-5CE5-4DF3-9BEC-E72F78B1E05F}"/>
                  </a:ext>
                </a:extLst>
              </p:cNvPr>
              <p:cNvSpPr>
                <a:spLocks/>
              </p:cNvSpPr>
              <p:nvPr/>
            </p:nvSpPr>
            <p:spPr bwMode="auto">
              <a:xfrm>
                <a:off x="4179304" y="2531974"/>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1" y="0"/>
                      <a:pt x="1" y="0"/>
                      <a:pt x="1" y="0"/>
                    </a:cubicBezTo>
                    <a:cubicBezTo>
                      <a:pt x="1"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553">
                <a:extLst>
                  <a:ext uri="{FF2B5EF4-FFF2-40B4-BE49-F238E27FC236}">
                    <a16:creationId xmlns:a16="http://schemas.microsoft.com/office/drawing/2014/main" id="{161A0DC9-AAC3-4FEA-9025-A74C486ABCB3}"/>
                  </a:ext>
                </a:extLst>
              </p:cNvPr>
              <p:cNvSpPr>
                <a:spLocks/>
              </p:cNvSpPr>
              <p:nvPr/>
            </p:nvSpPr>
            <p:spPr bwMode="auto">
              <a:xfrm>
                <a:off x="4182460" y="2528819"/>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Freeform 554">
                <a:extLst>
                  <a:ext uri="{FF2B5EF4-FFF2-40B4-BE49-F238E27FC236}">
                    <a16:creationId xmlns:a16="http://schemas.microsoft.com/office/drawing/2014/main" id="{D3BA80CC-B4E4-4850-8ED7-F83E6291DE9D}"/>
                  </a:ext>
                </a:extLst>
              </p:cNvPr>
              <p:cNvSpPr>
                <a:spLocks/>
              </p:cNvSpPr>
              <p:nvPr/>
            </p:nvSpPr>
            <p:spPr bwMode="auto">
              <a:xfrm>
                <a:off x="4109879" y="2634535"/>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555">
                <a:extLst>
                  <a:ext uri="{FF2B5EF4-FFF2-40B4-BE49-F238E27FC236}">
                    <a16:creationId xmlns:a16="http://schemas.microsoft.com/office/drawing/2014/main" id="{B3E19646-7DD9-43CA-BB3D-A0F3A7DF633E}"/>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556">
                <a:extLst>
                  <a:ext uri="{FF2B5EF4-FFF2-40B4-BE49-F238E27FC236}">
                    <a16:creationId xmlns:a16="http://schemas.microsoft.com/office/drawing/2014/main" id="{B9CD1265-AFBE-4D9C-9ECC-A34CDCE39DA0}"/>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557">
                <a:extLst>
                  <a:ext uri="{FF2B5EF4-FFF2-40B4-BE49-F238E27FC236}">
                    <a16:creationId xmlns:a16="http://schemas.microsoft.com/office/drawing/2014/main" id="{7648595F-4ED9-4C16-A85C-5109D666C608}"/>
                  </a:ext>
                </a:extLst>
              </p:cNvPr>
              <p:cNvSpPr>
                <a:spLocks/>
              </p:cNvSpPr>
              <p:nvPr/>
            </p:nvSpPr>
            <p:spPr bwMode="auto">
              <a:xfrm>
                <a:off x="4113035" y="2631379"/>
                <a:ext cx="3156" cy="0"/>
              </a:xfrm>
              <a:custGeom>
                <a:avLst/>
                <a:gdLst>
                  <a:gd name="T0" fmla="*/ 0 w 1"/>
                  <a:gd name="T1" fmla="*/ 1 w 1"/>
                  <a:gd name="T2" fmla="*/ 1 w 1"/>
                </a:gdLst>
                <a:ahLst/>
                <a:cxnLst>
                  <a:cxn ang="0">
                    <a:pos x="T0" y="0"/>
                  </a:cxn>
                  <a:cxn ang="0">
                    <a:pos x="T1" y="0"/>
                  </a:cxn>
                  <a:cxn ang="0">
                    <a:pos x="T2" y="0"/>
                  </a:cxn>
                </a:cxnLst>
                <a:rect l="0" t="0" r="r" b="b"/>
                <a:pathLst>
                  <a:path w="1">
                    <a:moveTo>
                      <a:pt x="0" y="0"/>
                    </a:moveTo>
                    <a:cubicBezTo>
                      <a:pt x="0"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558">
                <a:extLst>
                  <a:ext uri="{FF2B5EF4-FFF2-40B4-BE49-F238E27FC236}">
                    <a16:creationId xmlns:a16="http://schemas.microsoft.com/office/drawing/2014/main" id="{B19DD93E-BAA2-4494-BE6D-EB594FA2F912}"/>
                  </a:ext>
                </a:extLst>
              </p:cNvPr>
              <p:cNvSpPr>
                <a:spLocks/>
              </p:cNvSpPr>
              <p:nvPr/>
            </p:nvSpPr>
            <p:spPr bwMode="auto">
              <a:xfrm>
                <a:off x="4116190" y="2628223"/>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559">
                <a:extLst>
                  <a:ext uri="{FF2B5EF4-FFF2-40B4-BE49-F238E27FC236}">
                    <a16:creationId xmlns:a16="http://schemas.microsoft.com/office/drawing/2014/main" id="{1BC41119-999D-4770-B146-E7E888C7EA85}"/>
                  </a:ext>
                </a:extLst>
              </p:cNvPr>
              <p:cNvSpPr>
                <a:spLocks/>
              </p:cNvSpPr>
              <p:nvPr/>
            </p:nvSpPr>
            <p:spPr bwMode="auto">
              <a:xfrm>
                <a:off x="4116190" y="2628223"/>
                <a:ext cx="3156"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560">
                <a:extLst>
                  <a:ext uri="{FF2B5EF4-FFF2-40B4-BE49-F238E27FC236}">
                    <a16:creationId xmlns:a16="http://schemas.microsoft.com/office/drawing/2014/main" id="{4AFA4EB3-37E1-4753-8AA7-1498495F4B8C}"/>
                  </a:ext>
                </a:extLst>
              </p:cNvPr>
              <p:cNvSpPr>
                <a:spLocks/>
              </p:cNvSpPr>
              <p:nvPr/>
            </p:nvSpPr>
            <p:spPr bwMode="auto">
              <a:xfrm>
                <a:off x="4169837" y="2522507"/>
                <a:ext cx="12623" cy="17357"/>
              </a:xfrm>
              <a:custGeom>
                <a:avLst/>
                <a:gdLst>
                  <a:gd name="T0" fmla="*/ 0 w 4"/>
                  <a:gd name="T1" fmla="*/ 1 h 6"/>
                  <a:gd name="T2" fmla="*/ 2 w 4"/>
                  <a:gd name="T3" fmla="*/ 1 h 6"/>
                  <a:gd name="T4" fmla="*/ 4 w 4"/>
                  <a:gd name="T5" fmla="*/ 2 h 6"/>
                  <a:gd name="T6" fmla="*/ 1 w 4"/>
                  <a:gd name="T7" fmla="*/ 6 h 6"/>
                  <a:gd name="T8" fmla="*/ 0 w 4"/>
                  <a:gd name="T9" fmla="*/ 2 h 6"/>
                  <a:gd name="T10" fmla="*/ 0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0" y="1"/>
                    </a:moveTo>
                    <a:cubicBezTo>
                      <a:pt x="0" y="1"/>
                      <a:pt x="2" y="0"/>
                      <a:pt x="2" y="1"/>
                    </a:cubicBezTo>
                    <a:cubicBezTo>
                      <a:pt x="3" y="2"/>
                      <a:pt x="4" y="2"/>
                      <a:pt x="4" y="2"/>
                    </a:cubicBezTo>
                    <a:cubicBezTo>
                      <a:pt x="1" y="6"/>
                      <a:pt x="1" y="6"/>
                      <a:pt x="1" y="6"/>
                    </a:cubicBezTo>
                    <a:cubicBezTo>
                      <a:pt x="0" y="2"/>
                      <a:pt x="0" y="2"/>
                      <a:pt x="0" y="2"/>
                    </a:cubicBezTo>
                    <a:lnTo>
                      <a:pt x="0"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561">
                <a:extLst>
                  <a:ext uri="{FF2B5EF4-FFF2-40B4-BE49-F238E27FC236}">
                    <a16:creationId xmlns:a16="http://schemas.microsoft.com/office/drawing/2014/main" id="{397293C2-7E83-4F44-8F68-E09AA4D45E21}"/>
                  </a:ext>
                </a:extLst>
              </p:cNvPr>
              <p:cNvSpPr>
                <a:spLocks/>
              </p:cNvSpPr>
              <p:nvPr/>
            </p:nvSpPr>
            <p:spPr bwMode="auto">
              <a:xfrm>
                <a:off x="4157214" y="2528819"/>
                <a:ext cx="28401" cy="33135"/>
              </a:xfrm>
              <a:custGeom>
                <a:avLst/>
                <a:gdLst>
                  <a:gd name="T0" fmla="*/ 8 w 9"/>
                  <a:gd name="T1" fmla="*/ 8 h 11"/>
                  <a:gd name="T2" fmla="*/ 4 w 9"/>
                  <a:gd name="T3" fmla="*/ 0 h 11"/>
                  <a:gd name="T4" fmla="*/ 0 w 9"/>
                  <a:gd name="T5" fmla="*/ 5 h 11"/>
                  <a:gd name="T6" fmla="*/ 4 w 9"/>
                  <a:gd name="T7" fmla="*/ 11 h 11"/>
                  <a:gd name="T8" fmla="*/ 8 w 9"/>
                  <a:gd name="T9" fmla="*/ 8 h 11"/>
                </a:gdLst>
                <a:ahLst/>
                <a:cxnLst>
                  <a:cxn ang="0">
                    <a:pos x="T0" y="T1"/>
                  </a:cxn>
                  <a:cxn ang="0">
                    <a:pos x="T2" y="T3"/>
                  </a:cxn>
                  <a:cxn ang="0">
                    <a:pos x="T4" y="T5"/>
                  </a:cxn>
                  <a:cxn ang="0">
                    <a:pos x="T6" y="T7"/>
                  </a:cxn>
                  <a:cxn ang="0">
                    <a:pos x="T8" y="T9"/>
                  </a:cxn>
                </a:cxnLst>
                <a:rect l="0" t="0" r="r" b="b"/>
                <a:pathLst>
                  <a:path w="9" h="11">
                    <a:moveTo>
                      <a:pt x="8" y="8"/>
                    </a:moveTo>
                    <a:cubicBezTo>
                      <a:pt x="9" y="7"/>
                      <a:pt x="3" y="1"/>
                      <a:pt x="4" y="0"/>
                    </a:cubicBezTo>
                    <a:cubicBezTo>
                      <a:pt x="0" y="5"/>
                      <a:pt x="0" y="5"/>
                      <a:pt x="0" y="5"/>
                    </a:cubicBezTo>
                    <a:cubicBezTo>
                      <a:pt x="0" y="5"/>
                      <a:pt x="3" y="10"/>
                      <a:pt x="4" y="11"/>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562">
                <a:extLst>
                  <a:ext uri="{FF2B5EF4-FFF2-40B4-BE49-F238E27FC236}">
                    <a16:creationId xmlns:a16="http://schemas.microsoft.com/office/drawing/2014/main" id="{0D730C45-B27C-4B7E-8A66-2C5D275BF0C3}"/>
                  </a:ext>
                </a:extLst>
              </p:cNvPr>
              <p:cNvSpPr>
                <a:spLocks/>
              </p:cNvSpPr>
              <p:nvPr/>
            </p:nvSpPr>
            <p:spPr bwMode="auto">
              <a:xfrm>
                <a:off x="4103568" y="2625068"/>
                <a:ext cx="15778" cy="12623"/>
              </a:xfrm>
              <a:custGeom>
                <a:avLst/>
                <a:gdLst>
                  <a:gd name="T0" fmla="*/ 0 w 5"/>
                  <a:gd name="T1" fmla="*/ 0 h 4"/>
                  <a:gd name="T2" fmla="*/ 0 w 5"/>
                  <a:gd name="T3" fmla="*/ 3 h 4"/>
                  <a:gd name="T4" fmla="*/ 2 w 5"/>
                  <a:gd name="T5" fmla="*/ 4 h 4"/>
                  <a:gd name="T6" fmla="*/ 5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0" y="2"/>
                      <a:pt x="0" y="3"/>
                    </a:cubicBezTo>
                    <a:cubicBezTo>
                      <a:pt x="1" y="3"/>
                      <a:pt x="2" y="4"/>
                      <a:pt x="2" y="4"/>
                    </a:cubicBezTo>
                    <a:cubicBezTo>
                      <a:pt x="5" y="0"/>
                      <a:pt x="5" y="0"/>
                      <a:pt x="5" y="0"/>
                    </a:cubicBezTo>
                    <a:cubicBezTo>
                      <a:pt x="0" y="0"/>
                      <a:pt x="0" y="0"/>
                      <a:pt x="0"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563">
                <a:extLst>
                  <a:ext uri="{FF2B5EF4-FFF2-40B4-BE49-F238E27FC236}">
                    <a16:creationId xmlns:a16="http://schemas.microsoft.com/office/drawing/2014/main" id="{3FBB6208-080D-48BC-AB02-AB1F0A38D1E5}"/>
                  </a:ext>
                </a:extLst>
              </p:cNvPr>
              <p:cNvSpPr>
                <a:spLocks/>
              </p:cNvSpPr>
              <p:nvPr/>
            </p:nvSpPr>
            <p:spPr bwMode="auto">
              <a:xfrm>
                <a:off x="4103568" y="2606134"/>
                <a:ext cx="31557" cy="25246"/>
              </a:xfrm>
              <a:custGeom>
                <a:avLst/>
                <a:gdLst>
                  <a:gd name="T0" fmla="*/ 9 w 10"/>
                  <a:gd name="T1" fmla="*/ 7 h 8"/>
                  <a:gd name="T2" fmla="*/ 0 w 10"/>
                  <a:gd name="T3" fmla="*/ 6 h 8"/>
                  <a:gd name="T4" fmla="*/ 4 w 10"/>
                  <a:gd name="T5" fmla="*/ 0 h 8"/>
                  <a:gd name="T6" fmla="*/ 10 w 10"/>
                  <a:gd name="T7" fmla="*/ 2 h 8"/>
                  <a:gd name="T8" fmla="*/ 9 w 10"/>
                  <a:gd name="T9" fmla="*/ 7 h 8"/>
                </a:gdLst>
                <a:ahLst/>
                <a:cxnLst>
                  <a:cxn ang="0">
                    <a:pos x="T0" y="T1"/>
                  </a:cxn>
                  <a:cxn ang="0">
                    <a:pos x="T2" y="T3"/>
                  </a:cxn>
                  <a:cxn ang="0">
                    <a:pos x="T4" y="T5"/>
                  </a:cxn>
                  <a:cxn ang="0">
                    <a:pos x="T6" y="T7"/>
                  </a:cxn>
                  <a:cxn ang="0">
                    <a:pos x="T8" y="T9"/>
                  </a:cxn>
                </a:cxnLst>
                <a:rect l="0" t="0" r="r" b="b"/>
                <a:pathLst>
                  <a:path w="10" h="8">
                    <a:moveTo>
                      <a:pt x="9" y="7"/>
                    </a:moveTo>
                    <a:cubicBezTo>
                      <a:pt x="9" y="8"/>
                      <a:pt x="1" y="5"/>
                      <a:pt x="0" y="6"/>
                    </a:cubicBezTo>
                    <a:cubicBezTo>
                      <a:pt x="4" y="0"/>
                      <a:pt x="4" y="0"/>
                      <a:pt x="4" y="0"/>
                    </a:cubicBezTo>
                    <a:cubicBezTo>
                      <a:pt x="4" y="0"/>
                      <a:pt x="9" y="2"/>
                      <a:pt x="10" y="2"/>
                    </a:cubicBezTo>
                    <a:lnTo>
                      <a:pt x="9"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564">
                <a:extLst>
                  <a:ext uri="{FF2B5EF4-FFF2-40B4-BE49-F238E27FC236}">
                    <a16:creationId xmlns:a16="http://schemas.microsoft.com/office/drawing/2014/main" id="{DB785677-9A77-4066-A6B8-A75D9C45B3BE}"/>
                  </a:ext>
                </a:extLst>
              </p:cNvPr>
              <p:cNvSpPr>
                <a:spLocks/>
              </p:cNvSpPr>
              <p:nvPr/>
            </p:nvSpPr>
            <p:spPr bwMode="auto">
              <a:xfrm>
                <a:off x="4119346" y="2549331"/>
                <a:ext cx="63114" cy="78892"/>
              </a:xfrm>
              <a:custGeom>
                <a:avLst/>
                <a:gdLst>
                  <a:gd name="T0" fmla="*/ 12 w 20"/>
                  <a:gd name="T1" fmla="*/ 13 h 25"/>
                  <a:gd name="T2" fmla="*/ 12 w 20"/>
                  <a:gd name="T3" fmla="*/ 13 h 25"/>
                  <a:gd name="T4" fmla="*/ 20 w 20"/>
                  <a:gd name="T5" fmla="*/ 1 h 25"/>
                  <a:gd name="T6" fmla="*/ 11 w 20"/>
                  <a:gd name="T7" fmla="*/ 0 h 25"/>
                  <a:gd name="T8" fmla="*/ 10 w 20"/>
                  <a:gd name="T9" fmla="*/ 2 h 25"/>
                  <a:gd name="T10" fmla="*/ 11 w 20"/>
                  <a:gd name="T11" fmla="*/ 2 h 25"/>
                  <a:gd name="T12" fmla="*/ 7 w 20"/>
                  <a:gd name="T13" fmla="*/ 10 h 25"/>
                  <a:gd name="T14" fmla="*/ 2 w 20"/>
                  <a:gd name="T15" fmla="*/ 16 h 25"/>
                  <a:gd name="T16" fmla="*/ 1 w 20"/>
                  <a:gd name="T17" fmla="*/ 15 h 25"/>
                  <a:gd name="T18" fmla="*/ 0 w 20"/>
                  <a:gd name="T19" fmla="*/ 17 h 25"/>
                  <a:gd name="T20" fmla="*/ 4 w 20"/>
                  <a:gd name="T21" fmla="*/ 25 h 25"/>
                  <a:gd name="T22" fmla="*/ 12 w 20"/>
                  <a:gd name="T2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12" y="13"/>
                    </a:moveTo>
                    <a:cubicBezTo>
                      <a:pt x="12" y="13"/>
                      <a:pt x="12" y="13"/>
                      <a:pt x="12" y="13"/>
                    </a:cubicBezTo>
                    <a:cubicBezTo>
                      <a:pt x="20" y="1"/>
                      <a:pt x="20" y="1"/>
                      <a:pt x="20" y="1"/>
                    </a:cubicBezTo>
                    <a:cubicBezTo>
                      <a:pt x="19" y="2"/>
                      <a:pt x="11" y="0"/>
                      <a:pt x="11" y="0"/>
                    </a:cubicBezTo>
                    <a:cubicBezTo>
                      <a:pt x="10" y="2"/>
                      <a:pt x="10" y="2"/>
                      <a:pt x="10" y="2"/>
                    </a:cubicBezTo>
                    <a:cubicBezTo>
                      <a:pt x="11" y="2"/>
                      <a:pt x="11" y="2"/>
                      <a:pt x="11" y="2"/>
                    </a:cubicBezTo>
                    <a:cubicBezTo>
                      <a:pt x="11" y="2"/>
                      <a:pt x="9" y="6"/>
                      <a:pt x="7" y="10"/>
                    </a:cubicBezTo>
                    <a:cubicBezTo>
                      <a:pt x="5" y="13"/>
                      <a:pt x="2" y="16"/>
                      <a:pt x="2" y="16"/>
                    </a:cubicBezTo>
                    <a:cubicBezTo>
                      <a:pt x="1" y="15"/>
                      <a:pt x="1" y="15"/>
                      <a:pt x="1" y="15"/>
                    </a:cubicBezTo>
                    <a:cubicBezTo>
                      <a:pt x="0" y="17"/>
                      <a:pt x="0" y="17"/>
                      <a:pt x="0" y="17"/>
                    </a:cubicBezTo>
                    <a:cubicBezTo>
                      <a:pt x="0" y="17"/>
                      <a:pt x="5" y="24"/>
                      <a:pt x="4" y="25"/>
                    </a:cubicBezTo>
                    <a:lnTo>
                      <a:pt x="12"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Freeform 565">
                <a:extLst>
                  <a:ext uri="{FF2B5EF4-FFF2-40B4-BE49-F238E27FC236}">
                    <a16:creationId xmlns:a16="http://schemas.microsoft.com/office/drawing/2014/main" id="{FD0E5099-CDC7-4364-B6A1-1FC2EF81F465}"/>
                  </a:ext>
                </a:extLst>
              </p:cNvPr>
              <p:cNvSpPr>
                <a:spLocks/>
              </p:cNvSpPr>
              <p:nvPr/>
            </p:nvSpPr>
            <p:spPr bwMode="auto">
              <a:xfrm>
                <a:off x="4109879" y="2536708"/>
                <a:ext cx="72581" cy="88359"/>
              </a:xfrm>
              <a:custGeom>
                <a:avLst/>
                <a:gdLst>
                  <a:gd name="T0" fmla="*/ 20 w 23"/>
                  <a:gd name="T1" fmla="*/ 20 h 28"/>
                  <a:gd name="T2" fmla="*/ 18 w 23"/>
                  <a:gd name="T3" fmla="*/ 0 h 28"/>
                  <a:gd name="T4" fmla="*/ 11 w 23"/>
                  <a:gd name="T5" fmla="*/ 14 h 28"/>
                  <a:gd name="T6" fmla="*/ 0 w 23"/>
                  <a:gd name="T7" fmla="*/ 26 h 28"/>
                  <a:gd name="T8" fmla="*/ 20 w 23"/>
                  <a:gd name="T9" fmla="*/ 20 h 28"/>
                </a:gdLst>
                <a:ahLst/>
                <a:cxnLst>
                  <a:cxn ang="0">
                    <a:pos x="T0" y="T1"/>
                  </a:cxn>
                  <a:cxn ang="0">
                    <a:pos x="T2" y="T3"/>
                  </a:cxn>
                  <a:cxn ang="0">
                    <a:pos x="T4" y="T5"/>
                  </a:cxn>
                  <a:cxn ang="0">
                    <a:pos x="T6" y="T7"/>
                  </a:cxn>
                  <a:cxn ang="0">
                    <a:pos x="T8" y="T9"/>
                  </a:cxn>
                </a:cxnLst>
                <a:rect l="0" t="0" r="r" b="b"/>
                <a:pathLst>
                  <a:path w="23" h="28">
                    <a:moveTo>
                      <a:pt x="20" y="20"/>
                    </a:moveTo>
                    <a:cubicBezTo>
                      <a:pt x="23" y="7"/>
                      <a:pt x="18" y="0"/>
                      <a:pt x="18" y="0"/>
                    </a:cubicBezTo>
                    <a:cubicBezTo>
                      <a:pt x="18" y="0"/>
                      <a:pt x="16" y="6"/>
                      <a:pt x="11" y="14"/>
                    </a:cubicBezTo>
                    <a:cubicBezTo>
                      <a:pt x="5" y="22"/>
                      <a:pt x="0" y="26"/>
                      <a:pt x="0" y="26"/>
                    </a:cubicBezTo>
                    <a:cubicBezTo>
                      <a:pt x="0" y="26"/>
                      <a:pt x="10" y="28"/>
                      <a:pt x="20"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566">
                <a:extLst>
                  <a:ext uri="{FF2B5EF4-FFF2-40B4-BE49-F238E27FC236}">
                    <a16:creationId xmlns:a16="http://schemas.microsoft.com/office/drawing/2014/main" id="{636DD02B-75B1-4ABE-B68C-5F31500F763F}"/>
                  </a:ext>
                </a:extLst>
              </p:cNvPr>
              <p:cNvSpPr>
                <a:spLocks/>
              </p:cNvSpPr>
              <p:nvPr/>
            </p:nvSpPr>
            <p:spPr bwMode="auto">
              <a:xfrm>
                <a:off x="4154059" y="2546175"/>
                <a:ext cx="18934" cy="41024"/>
              </a:xfrm>
              <a:custGeom>
                <a:avLst/>
                <a:gdLst>
                  <a:gd name="T0" fmla="*/ 5 w 6"/>
                  <a:gd name="T1" fmla="*/ 13 h 13"/>
                  <a:gd name="T2" fmla="*/ 4 w 6"/>
                  <a:gd name="T3" fmla="*/ 0 h 13"/>
                  <a:gd name="T4" fmla="*/ 0 w 6"/>
                  <a:gd name="T5" fmla="*/ 9 h 13"/>
                  <a:gd name="T6" fmla="*/ 5 w 6"/>
                  <a:gd name="T7" fmla="*/ 13 h 13"/>
                </a:gdLst>
                <a:ahLst/>
                <a:cxnLst>
                  <a:cxn ang="0">
                    <a:pos x="T0" y="T1"/>
                  </a:cxn>
                  <a:cxn ang="0">
                    <a:pos x="T2" y="T3"/>
                  </a:cxn>
                  <a:cxn ang="0">
                    <a:pos x="T4" y="T5"/>
                  </a:cxn>
                  <a:cxn ang="0">
                    <a:pos x="T6" y="T7"/>
                  </a:cxn>
                </a:cxnLst>
                <a:rect l="0" t="0" r="r" b="b"/>
                <a:pathLst>
                  <a:path w="6" h="13">
                    <a:moveTo>
                      <a:pt x="5" y="13"/>
                    </a:moveTo>
                    <a:cubicBezTo>
                      <a:pt x="6" y="4"/>
                      <a:pt x="4" y="0"/>
                      <a:pt x="4" y="0"/>
                    </a:cubicBezTo>
                    <a:cubicBezTo>
                      <a:pt x="4" y="0"/>
                      <a:pt x="3" y="5"/>
                      <a:pt x="0" y="9"/>
                    </a:cubicBez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Freeform 567">
                <a:extLst>
                  <a:ext uri="{FF2B5EF4-FFF2-40B4-BE49-F238E27FC236}">
                    <a16:creationId xmlns:a16="http://schemas.microsoft.com/office/drawing/2014/main" id="{8526CBA7-096E-49FB-964F-811524C44585}"/>
                  </a:ext>
                </a:extLst>
              </p:cNvPr>
              <p:cNvSpPr>
                <a:spLocks/>
              </p:cNvSpPr>
              <p:nvPr/>
            </p:nvSpPr>
            <p:spPr bwMode="auto">
              <a:xfrm>
                <a:off x="4119346" y="2593511"/>
                <a:ext cx="41024" cy="22090"/>
              </a:xfrm>
              <a:custGeom>
                <a:avLst/>
                <a:gdLst>
                  <a:gd name="T0" fmla="*/ 13 w 13"/>
                  <a:gd name="T1" fmla="*/ 3 h 7"/>
                  <a:gd name="T2" fmla="*/ 0 w 13"/>
                  <a:gd name="T3" fmla="*/ 7 h 7"/>
                  <a:gd name="T4" fmla="*/ 7 w 13"/>
                  <a:gd name="T5" fmla="*/ 0 h 7"/>
                  <a:gd name="T6" fmla="*/ 13 w 13"/>
                  <a:gd name="T7" fmla="*/ 3 h 7"/>
                </a:gdLst>
                <a:ahLst/>
                <a:cxnLst>
                  <a:cxn ang="0">
                    <a:pos x="T0" y="T1"/>
                  </a:cxn>
                  <a:cxn ang="0">
                    <a:pos x="T2" y="T3"/>
                  </a:cxn>
                  <a:cxn ang="0">
                    <a:pos x="T4" y="T5"/>
                  </a:cxn>
                  <a:cxn ang="0">
                    <a:pos x="T6" y="T7"/>
                  </a:cxn>
                </a:cxnLst>
                <a:rect l="0" t="0" r="r" b="b"/>
                <a:pathLst>
                  <a:path w="13" h="7">
                    <a:moveTo>
                      <a:pt x="13" y="3"/>
                    </a:moveTo>
                    <a:cubicBezTo>
                      <a:pt x="5" y="7"/>
                      <a:pt x="0" y="7"/>
                      <a:pt x="0" y="7"/>
                    </a:cubicBezTo>
                    <a:cubicBezTo>
                      <a:pt x="0" y="7"/>
                      <a:pt x="5" y="4"/>
                      <a:pt x="7" y="0"/>
                    </a:cubicBezTo>
                    <a:lnTo>
                      <a:pt x="1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568">
                <a:extLst>
                  <a:ext uri="{FF2B5EF4-FFF2-40B4-BE49-F238E27FC236}">
                    <a16:creationId xmlns:a16="http://schemas.microsoft.com/office/drawing/2014/main" id="{B586551E-909B-4AFD-84D2-997200F9EE2C}"/>
                  </a:ext>
                </a:extLst>
              </p:cNvPr>
              <p:cNvSpPr>
                <a:spLocks/>
              </p:cNvSpPr>
              <p:nvPr/>
            </p:nvSpPr>
            <p:spPr bwMode="auto">
              <a:xfrm>
                <a:off x="4150903" y="2584044"/>
                <a:ext cx="18934" cy="15778"/>
              </a:xfrm>
              <a:custGeom>
                <a:avLst/>
                <a:gdLst>
                  <a:gd name="T0" fmla="*/ 6 w 12"/>
                  <a:gd name="T1" fmla="*/ 10 h 10"/>
                  <a:gd name="T2" fmla="*/ 8 w 12"/>
                  <a:gd name="T3" fmla="*/ 6 h 10"/>
                  <a:gd name="T4" fmla="*/ 10 w 12"/>
                  <a:gd name="T5" fmla="*/ 8 h 10"/>
                  <a:gd name="T6" fmla="*/ 12 w 12"/>
                  <a:gd name="T7" fmla="*/ 8 h 10"/>
                  <a:gd name="T8" fmla="*/ 8 w 12"/>
                  <a:gd name="T9" fmla="*/ 6 h 10"/>
                  <a:gd name="T10" fmla="*/ 10 w 12"/>
                  <a:gd name="T11" fmla="*/ 2 h 10"/>
                  <a:gd name="T12" fmla="*/ 8 w 12"/>
                  <a:gd name="T13" fmla="*/ 2 h 10"/>
                  <a:gd name="T14" fmla="*/ 6 w 12"/>
                  <a:gd name="T15" fmla="*/ 4 h 10"/>
                  <a:gd name="T16" fmla="*/ 2 w 12"/>
                  <a:gd name="T17" fmla="*/ 0 h 10"/>
                  <a:gd name="T18" fmla="*/ 0 w 12"/>
                  <a:gd name="T19" fmla="*/ 2 h 10"/>
                  <a:gd name="T20" fmla="*/ 6 w 12"/>
                  <a:gd name="T21" fmla="*/ 6 h 10"/>
                  <a:gd name="T22" fmla="*/ 4 w 12"/>
                  <a:gd name="T23" fmla="*/ 8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6"/>
                    </a:lnTo>
                    <a:lnTo>
                      <a:pt x="10" y="8"/>
                    </a:lnTo>
                    <a:lnTo>
                      <a:pt x="12" y="8"/>
                    </a:lnTo>
                    <a:lnTo>
                      <a:pt x="8" y="6"/>
                    </a:lnTo>
                    <a:lnTo>
                      <a:pt x="10" y="2"/>
                    </a:lnTo>
                    <a:lnTo>
                      <a:pt x="8" y="2"/>
                    </a:lnTo>
                    <a:lnTo>
                      <a:pt x="6" y="4"/>
                    </a:lnTo>
                    <a:lnTo>
                      <a:pt x="2" y="0"/>
                    </a:lnTo>
                    <a:lnTo>
                      <a:pt x="0" y="2"/>
                    </a:lnTo>
                    <a:lnTo>
                      <a:pt x="6" y="6"/>
                    </a:lnTo>
                    <a:lnTo>
                      <a:pt x="4" y="8"/>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Freeform 569">
                <a:extLst>
                  <a:ext uri="{FF2B5EF4-FFF2-40B4-BE49-F238E27FC236}">
                    <a16:creationId xmlns:a16="http://schemas.microsoft.com/office/drawing/2014/main" id="{A7E764E3-F8FC-4B73-8A20-5E6B8A188309}"/>
                  </a:ext>
                </a:extLst>
              </p:cNvPr>
              <p:cNvSpPr>
                <a:spLocks/>
              </p:cNvSpPr>
              <p:nvPr/>
            </p:nvSpPr>
            <p:spPr bwMode="auto">
              <a:xfrm>
                <a:off x="5460514" y="5611928"/>
                <a:ext cx="115183" cy="112027"/>
              </a:xfrm>
              <a:custGeom>
                <a:avLst/>
                <a:gdLst>
                  <a:gd name="T0" fmla="*/ 0 w 37"/>
                  <a:gd name="T1" fmla="*/ 35 h 36"/>
                  <a:gd name="T2" fmla="*/ 36 w 37"/>
                  <a:gd name="T3" fmla="*/ 11 h 36"/>
                  <a:gd name="T4" fmla="*/ 37 w 37"/>
                  <a:gd name="T5" fmla="*/ 7 h 36"/>
                  <a:gd name="T6" fmla="*/ 9 w 37"/>
                  <a:gd name="T7" fmla="*/ 0 h 36"/>
                  <a:gd name="T8" fmla="*/ 0 w 37"/>
                  <a:gd name="T9" fmla="*/ 35 h 36"/>
                </a:gdLst>
                <a:ahLst/>
                <a:cxnLst>
                  <a:cxn ang="0">
                    <a:pos x="T0" y="T1"/>
                  </a:cxn>
                  <a:cxn ang="0">
                    <a:pos x="T2" y="T3"/>
                  </a:cxn>
                  <a:cxn ang="0">
                    <a:pos x="T4" y="T5"/>
                  </a:cxn>
                  <a:cxn ang="0">
                    <a:pos x="T6" y="T7"/>
                  </a:cxn>
                  <a:cxn ang="0">
                    <a:pos x="T8" y="T9"/>
                  </a:cxn>
                </a:cxnLst>
                <a:rect l="0" t="0" r="r" b="b"/>
                <a:pathLst>
                  <a:path w="37" h="36">
                    <a:moveTo>
                      <a:pt x="0" y="35"/>
                    </a:moveTo>
                    <a:cubicBezTo>
                      <a:pt x="2" y="36"/>
                      <a:pt x="31" y="30"/>
                      <a:pt x="36" y="11"/>
                    </a:cubicBezTo>
                    <a:cubicBezTo>
                      <a:pt x="37" y="7"/>
                      <a:pt x="37" y="7"/>
                      <a:pt x="37" y="7"/>
                    </a:cubicBezTo>
                    <a:cubicBezTo>
                      <a:pt x="9" y="0"/>
                      <a:pt x="9" y="0"/>
                      <a:pt x="9" y="0"/>
                    </a:cubicBezTo>
                    <a:lnTo>
                      <a:pt x="0" y="3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570">
                <a:extLst>
                  <a:ext uri="{FF2B5EF4-FFF2-40B4-BE49-F238E27FC236}">
                    <a16:creationId xmlns:a16="http://schemas.microsoft.com/office/drawing/2014/main" id="{423D79CF-1247-4D22-80BC-96703E0EC8D8}"/>
                  </a:ext>
                </a:extLst>
              </p:cNvPr>
              <p:cNvSpPr>
                <a:spLocks/>
              </p:cNvSpPr>
              <p:nvPr/>
            </p:nvSpPr>
            <p:spPr bwMode="auto">
              <a:xfrm>
                <a:off x="5384778" y="5521991"/>
                <a:ext cx="121495" cy="198808"/>
              </a:xfrm>
              <a:custGeom>
                <a:avLst/>
                <a:gdLst>
                  <a:gd name="T0" fmla="*/ 4 w 39"/>
                  <a:gd name="T1" fmla="*/ 26 h 64"/>
                  <a:gd name="T2" fmla="*/ 24 w 39"/>
                  <a:gd name="T3" fmla="*/ 64 h 64"/>
                  <a:gd name="T4" fmla="*/ 39 w 39"/>
                  <a:gd name="T5" fmla="*/ 7 h 64"/>
                  <a:gd name="T6" fmla="*/ 11 w 39"/>
                  <a:gd name="T7" fmla="*/ 0 h 64"/>
                  <a:gd name="T8" fmla="*/ 4 w 39"/>
                  <a:gd name="T9" fmla="*/ 26 h 64"/>
                </a:gdLst>
                <a:ahLst/>
                <a:cxnLst>
                  <a:cxn ang="0">
                    <a:pos x="T0" y="T1"/>
                  </a:cxn>
                  <a:cxn ang="0">
                    <a:pos x="T2" y="T3"/>
                  </a:cxn>
                  <a:cxn ang="0">
                    <a:pos x="T4" y="T5"/>
                  </a:cxn>
                  <a:cxn ang="0">
                    <a:pos x="T6" y="T7"/>
                  </a:cxn>
                  <a:cxn ang="0">
                    <a:pos x="T8" y="T9"/>
                  </a:cxn>
                </a:cxnLst>
                <a:rect l="0" t="0" r="r" b="b"/>
                <a:pathLst>
                  <a:path w="39" h="64">
                    <a:moveTo>
                      <a:pt x="4" y="26"/>
                    </a:moveTo>
                    <a:cubicBezTo>
                      <a:pt x="0" y="45"/>
                      <a:pt x="22" y="64"/>
                      <a:pt x="24" y="64"/>
                    </a:cubicBezTo>
                    <a:cubicBezTo>
                      <a:pt x="39" y="7"/>
                      <a:pt x="39" y="7"/>
                      <a:pt x="39" y="7"/>
                    </a:cubicBezTo>
                    <a:cubicBezTo>
                      <a:pt x="11" y="0"/>
                      <a:pt x="11" y="0"/>
                      <a:pt x="11" y="0"/>
                    </a:cubicBezTo>
                    <a:lnTo>
                      <a:pt x="4" y="2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571">
                <a:extLst>
                  <a:ext uri="{FF2B5EF4-FFF2-40B4-BE49-F238E27FC236}">
                    <a16:creationId xmlns:a16="http://schemas.microsoft.com/office/drawing/2014/main" id="{59590BA5-D1D1-455B-8D2B-0D8273D5BCA9}"/>
                  </a:ext>
                </a:extLst>
              </p:cNvPr>
              <p:cNvSpPr>
                <a:spLocks/>
              </p:cNvSpPr>
              <p:nvPr/>
            </p:nvSpPr>
            <p:spPr bwMode="auto">
              <a:xfrm>
                <a:off x="5487337" y="5542503"/>
                <a:ext cx="105716" cy="91515"/>
              </a:xfrm>
              <a:custGeom>
                <a:avLst/>
                <a:gdLst>
                  <a:gd name="T0" fmla="*/ 0 w 67"/>
                  <a:gd name="T1" fmla="*/ 44 h 58"/>
                  <a:gd name="T2" fmla="*/ 56 w 67"/>
                  <a:gd name="T3" fmla="*/ 58 h 58"/>
                  <a:gd name="T4" fmla="*/ 67 w 67"/>
                  <a:gd name="T5" fmla="*/ 14 h 58"/>
                  <a:gd name="T6" fmla="*/ 12 w 67"/>
                  <a:gd name="T7" fmla="*/ 0 h 58"/>
                  <a:gd name="T8" fmla="*/ 0 w 67"/>
                  <a:gd name="T9" fmla="*/ 44 h 58"/>
                </a:gdLst>
                <a:ahLst/>
                <a:cxnLst>
                  <a:cxn ang="0">
                    <a:pos x="T0" y="T1"/>
                  </a:cxn>
                  <a:cxn ang="0">
                    <a:pos x="T2" y="T3"/>
                  </a:cxn>
                  <a:cxn ang="0">
                    <a:pos x="T4" y="T5"/>
                  </a:cxn>
                  <a:cxn ang="0">
                    <a:pos x="T6" y="T7"/>
                  </a:cxn>
                  <a:cxn ang="0">
                    <a:pos x="T8" y="T9"/>
                  </a:cxn>
                </a:cxnLst>
                <a:rect l="0" t="0" r="r" b="b"/>
                <a:pathLst>
                  <a:path w="67" h="58">
                    <a:moveTo>
                      <a:pt x="0" y="44"/>
                    </a:moveTo>
                    <a:lnTo>
                      <a:pt x="56" y="58"/>
                    </a:lnTo>
                    <a:lnTo>
                      <a:pt x="67" y="14"/>
                    </a:lnTo>
                    <a:lnTo>
                      <a:pt x="12" y="0"/>
                    </a:lnTo>
                    <a:lnTo>
                      <a:pt x="0" y="44"/>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572">
                <a:extLst>
                  <a:ext uri="{FF2B5EF4-FFF2-40B4-BE49-F238E27FC236}">
                    <a16:creationId xmlns:a16="http://schemas.microsoft.com/office/drawing/2014/main" id="{14BA56E6-1138-4F77-A444-F93C13FC4E99}"/>
                  </a:ext>
                </a:extLst>
              </p:cNvPr>
              <p:cNvSpPr>
                <a:spLocks/>
              </p:cNvSpPr>
              <p:nvPr/>
            </p:nvSpPr>
            <p:spPr bwMode="auto">
              <a:xfrm>
                <a:off x="5490493" y="5574060"/>
                <a:ext cx="93093" cy="53647"/>
              </a:xfrm>
              <a:custGeom>
                <a:avLst/>
                <a:gdLst>
                  <a:gd name="T0" fmla="*/ 29 w 30"/>
                  <a:gd name="T1" fmla="*/ 7 h 17"/>
                  <a:gd name="T2" fmla="*/ 26 w 30"/>
                  <a:gd name="T3" fmla="*/ 7 h 17"/>
                  <a:gd name="T4" fmla="*/ 24 w 30"/>
                  <a:gd name="T5" fmla="*/ 5 h 17"/>
                  <a:gd name="T6" fmla="*/ 21 w 30"/>
                  <a:gd name="T7" fmla="*/ 6 h 17"/>
                  <a:gd name="T8" fmla="*/ 19 w 30"/>
                  <a:gd name="T9" fmla="*/ 4 h 17"/>
                  <a:gd name="T10" fmla="*/ 17 w 30"/>
                  <a:gd name="T11" fmla="*/ 5 h 17"/>
                  <a:gd name="T12" fmla="*/ 15 w 30"/>
                  <a:gd name="T13" fmla="*/ 3 h 17"/>
                  <a:gd name="T14" fmla="*/ 12 w 30"/>
                  <a:gd name="T15" fmla="*/ 3 h 17"/>
                  <a:gd name="T16" fmla="*/ 10 w 30"/>
                  <a:gd name="T17" fmla="*/ 2 h 17"/>
                  <a:gd name="T18" fmla="*/ 7 w 30"/>
                  <a:gd name="T19" fmla="*/ 2 h 17"/>
                  <a:gd name="T20" fmla="*/ 5 w 30"/>
                  <a:gd name="T21" fmla="*/ 1 h 17"/>
                  <a:gd name="T22" fmla="*/ 2 w 30"/>
                  <a:gd name="T23" fmla="*/ 1 h 17"/>
                  <a:gd name="T24" fmla="*/ 0 w 30"/>
                  <a:gd name="T25" fmla="*/ 10 h 17"/>
                  <a:gd name="T26" fmla="*/ 3 w 30"/>
                  <a:gd name="T27" fmla="*/ 10 h 17"/>
                  <a:gd name="T28" fmla="*/ 5 w 30"/>
                  <a:gd name="T29" fmla="*/ 11 h 17"/>
                  <a:gd name="T30" fmla="*/ 8 w 30"/>
                  <a:gd name="T31" fmla="*/ 11 h 17"/>
                  <a:gd name="T32" fmla="*/ 10 w 30"/>
                  <a:gd name="T33" fmla="*/ 12 h 17"/>
                  <a:gd name="T34" fmla="*/ 12 w 30"/>
                  <a:gd name="T35" fmla="*/ 12 h 17"/>
                  <a:gd name="T36" fmla="*/ 14 w 30"/>
                  <a:gd name="T37" fmla="*/ 14 h 17"/>
                  <a:gd name="T38" fmla="*/ 17 w 30"/>
                  <a:gd name="T39" fmla="*/ 13 h 17"/>
                  <a:gd name="T40" fmla="*/ 19 w 30"/>
                  <a:gd name="T41" fmla="*/ 15 h 17"/>
                  <a:gd name="T42" fmla="*/ 22 w 30"/>
                  <a:gd name="T43" fmla="*/ 14 h 17"/>
                  <a:gd name="T44" fmla="*/ 24 w 30"/>
                  <a:gd name="T45" fmla="*/ 16 h 17"/>
                  <a:gd name="T46" fmla="*/ 26 w 30"/>
                  <a:gd name="T47" fmla="*/ 16 h 17"/>
                  <a:gd name="T48" fmla="*/ 28 w 30"/>
                  <a:gd name="T49" fmla="*/ 17 h 17"/>
                  <a:gd name="T50" fmla="*/ 30 w 30"/>
                  <a:gd name="T51" fmla="*/ 8 h 17"/>
                  <a:gd name="T52" fmla="*/ 29 w 30"/>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7">
                    <a:moveTo>
                      <a:pt x="29" y="7"/>
                    </a:moveTo>
                    <a:cubicBezTo>
                      <a:pt x="28" y="6"/>
                      <a:pt x="27" y="7"/>
                      <a:pt x="26" y="7"/>
                    </a:cubicBezTo>
                    <a:cubicBezTo>
                      <a:pt x="25" y="7"/>
                      <a:pt x="25" y="6"/>
                      <a:pt x="24" y="5"/>
                    </a:cubicBezTo>
                    <a:cubicBezTo>
                      <a:pt x="23" y="5"/>
                      <a:pt x="22" y="6"/>
                      <a:pt x="21" y="6"/>
                    </a:cubicBezTo>
                    <a:cubicBezTo>
                      <a:pt x="20" y="6"/>
                      <a:pt x="20" y="4"/>
                      <a:pt x="19" y="4"/>
                    </a:cubicBezTo>
                    <a:cubicBezTo>
                      <a:pt x="18" y="4"/>
                      <a:pt x="18" y="5"/>
                      <a:pt x="17" y="5"/>
                    </a:cubicBezTo>
                    <a:cubicBezTo>
                      <a:pt x="16" y="4"/>
                      <a:pt x="16" y="3"/>
                      <a:pt x="15" y="3"/>
                    </a:cubicBezTo>
                    <a:cubicBezTo>
                      <a:pt x="14" y="3"/>
                      <a:pt x="13" y="4"/>
                      <a:pt x="12" y="3"/>
                    </a:cubicBezTo>
                    <a:cubicBezTo>
                      <a:pt x="11" y="3"/>
                      <a:pt x="11" y="2"/>
                      <a:pt x="10" y="2"/>
                    </a:cubicBezTo>
                    <a:cubicBezTo>
                      <a:pt x="9" y="2"/>
                      <a:pt x="8" y="2"/>
                      <a:pt x="7" y="2"/>
                    </a:cubicBezTo>
                    <a:cubicBezTo>
                      <a:pt x="6" y="2"/>
                      <a:pt x="6" y="1"/>
                      <a:pt x="5" y="1"/>
                    </a:cubicBezTo>
                    <a:cubicBezTo>
                      <a:pt x="4" y="0"/>
                      <a:pt x="3" y="1"/>
                      <a:pt x="2" y="1"/>
                    </a:cubicBezTo>
                    <a:cubicBezTo>
                      <a:pt x="0" y="10"/>
                      <a:pt x="0" y="10"/>
                      <a:pt x="0" y="10"/>
                    </a:cubicBezTo>
                    <a:cubicBezTo>
                      <a:pt x="1" y="10"/>
                      <a:pt x="2" y="9"/>
                      <a:pt x="3" y="10"/>
                    </a:cubicBezTo>
                    <a:cubicBezTo>
                      <a:pt x="4" y="10"/>
                      <a:pt x="4" y="11"/>
                      <a:pt x="5" y="11"/>
                    </a:cubicBezTo>
                    <a:cubicBezTo>
                      <a:pt x="6" y="11"/>
                      <a:pt x="7" y="11"/>
                      <a:pt x="8" y="11"/>
                    </a:cubicBezTo>
                    <a:cubicBezTo>
                      <a:pt x="9" y="11"/>
                      <a:pt x="9" y="12"/>
                      <a:pt x="10" y="12"/>
                    </a:cubicBezTo>
                    <a:cubicBezTo>
                      <a:pt x="11" y="13"/>
                      <a:pt x="11" y="12"/>
                      <a:pt x="12" y="12"/>
                    </a:cubicBezTo>
                    <a:cubicBezTo>
                      <a:pt x="13" y="12"/>
                      <a:pt x="13" y="13"/>
                      <a:pt x="14" y="14"/>
                    </a:cubicBezTo>
                    <a:cubicBezTo>
                      <a:pt x="15" y="14"/>
                      <a:pt x="16" y="13"/>
                      <a:pt x="17" y="13"/>
                    </a:cubicBezTo>
                    <a:cubicBezTo>
                      <a:pt x="18" y="13"/>
                      <a:pt x="18" y="14"/>
                      <a:pt x="19" y="15"/>
                    </a:cubicBezTo>
                    <a:cubicBezTo>
                      <a:pt x="20" y="15"/>
                      <a:pt x="21" y="14"/>
                      <a:pt x="22" y="14"/>
                    </a:cubicBezTo>
                    <a:cubicBezTo>
                      <a:pt x="23" y="15"/>
                      <a:pt x="23" y="16"/>
                      <a:pt x="24" y="16"/>
                    </a:cubicBezTo>
                    <a:cubicBezTo>
                      <a:pt x="25" y="16"/>
                      <a:pt x="25" y="15"/>
                      <a:pt x="26" y="16"/>
                    </a:cubicBezTo>
                    <a:cubicBezTo>
                      <a:pt x="27" y="16"/>
                      <a:pt x="27" y="16"/>
                      <a:pt x="28" y="17"/>
                    </a:cubicBezTo>
                    <a:cubicBezTo>
                      <a:pt x="30" y="8"/>
                      <a:pt x="30" y="8"/>
                      <a:pt x="30" y="8"/>
                    </a:cubicBezTo>
                    <a:cubicBezTo>
                      <a:pt x="29" y="7"/>
                      <a:pt x="30" y="7"/>
                      <a:pt x="29"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573">
                <a:extLst>
                  <a:ext uri="{FF2B5EF4-FFF2-40B4-BE49-F238E27FC236}">
                    <a16:creationId xmlns:a16="http://schemas.microsoft.com/office/drawing/2014/main" id="{488F90BC-E103-4D13-B12C-83501B8E45A9}"/>
                  </a:ext>
                </a:extLst>
              </p:cNvPr>
              <p:cNvSpPr>
                <a:spLocks/>
              </p:cNvSpPr>
              <p:nvPr/>
            </p:nvSpPr>
            <p:spPr bwMode="auto">
              <a:xfrm>
                <a:off x="5493649" y="5586682"/>
                <a:ext cx="86782" cy="28401"/>
              </a:xfrm>
              <a:custGeom>
                <a:avLst/>
                <a:gdLst>
                  <a:gd name="T0" fmla="*/ 27 w 28"/>
                  <a:gd name="T1" fmla="*/ 6 h 9"/>
                  <a:gd name="T2" fmla="*/ 24 w 28"/>
                  <a:gd name="T3" fmla="*/ 6 h 9"/>
                  <a:gd name="T4" fmla="*/ 22 w 28"/>
                  <a:gd name="T5" fmla="*/ 4 h 9"/>
                  <a:gd name="T6" fmla="*/ 20 w 28"/>
                  <a:gd name="T7" fmla="*/ 5 h 9"/>
                  <a:gd name="T8" fmla="*/ 17 w 28"/>
                  <a:gd name="T9" fmla="*/ 3 h 9"/>
                  <a:gd name="T10" fmla="*/ 15 w 28"/>
                  <a:gd name="T11" fmla="*/ 4 h 9"/>
                  <a:gd name="T12" fmla="*/ 13 w 28"/>
                  <a:gd name="T13" fmla="*/ 2 h 9"/>
                  <a:gd name="T14" fmla="*/ 10 w 28"/>
                  <a:gd name="T15" fmla="*/ 2 h 9"/>
                  <a:gd name="T16" fmla="*/ 8 w 28"/>
                  <a:gd name="T17" fmla="*/ 1 h 9"/>
                  <a:gd name="T18" fmla="*/ 6 w 28"/>
                  <a:gd name="T19" fmla="*/ 1 h 9"/>
                  <a:gd name="T20" fmla="*/ 3 w 28"/>
                  <a:gd name="T21" fmla="*/ 0 h 9"/>
                  <a:gd name="T22" fmla="*/ 0 w 28"/>
                  <a:gd name="T23" fmla="*/ 0 h 9"/>
                  <a:gd name="T24" fmla="*/ 0 w 28"/>
                  <a:gd name="T25" fmla="*/ 3 h 9"/>
                  <a:gd name="T26" fmla="*/ 3 w 28"/>
                  <a:gd name="T27" fmla="*/ 3 h 9"/>
                  <a:gd name="T28" fmla="*/ 5 w 28"/>
                  <a:gd name="T29" fmla="*/ 4 h 9"/>
                  <a:gd name="T30" fmla="*/ 7 w 28"/>
                  <a:gd name="T31" fmla="*/ 4 h 9"/>
                  <a:gd name="T32" fmla="*/ 9 w 28"/>
                  <a:gd name="T33" fmla="*/ 5 h 9"/>
                  <a:gd name="T34" fmla="*/ 12 w 28"/>
                  <a:gd name="T35" fmla="*/ 5 h 9"/>
                  <a:gd name="T36" fmla="*/ 14 w 28"/>
                  <a:gd name="T37" fmla="*/ 6 h 9"/>
                  <a:gd name="T38" fmla="*/ 17 w 28"/>
                  <a:gd name="T39" fmla="*/ 6 h 9"/>
                  <a:gd name="T40" fmla="*/ 19 w 28"/>
                  <a:gd name="T41" fmla="*/ 8 h 9"/>
                  <a:gd name="T42" fmla="*/ 21 w 28"/>
                  <a:gd name="T43" fmla="*/ 7 h 9"/>
                  <a:gd name="T44" fmla="*/ 24 w 28"/>
                  <a:gd name="T45" fmla="*/ 9 h 9"/>
                  <a:gd name="T46" fmla="*/ 26 w 28"/>
                  <a:gd name="T47" fmla="*/ 8 h 9"/>
                  <a:gd name="T48" fmla="*/ 28 w 28"/>
                  <a:gd name="T49" fmla="*/ 9 h 9"/>
                  <a:gd name="T50" fmla="*/ 28 w 28"/>
                  <a:gd name="T51" fmla="*/ 7 h 9"/>
                  <a:gd name="T52" fmla="*/ 27 w 28"/>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9">
                    <a:moveTo>
                      <a:pt x="27" y="6"/>
                    </a:moveTo>
                    <a:cubicBezTo>
                      <a:pt x="26" y="5"/>
                      <a:pt x="25" y="6"/>
                      <a:pt x="24" y="6"/>
                    </a:cubicBezTo>
                    <a:cubicBezTo>
                      <a:pt x="23" y="6"/>
                      <a:pt x="23" y="5"/>
                      <a:pt x="22" y="4"/>
                    </a:cubicBezTo>
                    <a:cubicBezTo>
                      <a:pt x="21" y="4"/>
                      <a:pt x="21" y="5"/>
                      <a:pt x="20" y="5"/>
                    </a:cubicBezTo>
                    <a:cubicBezTo>
                      <a:pt x="19" y="5"/>
                      <a:pt x="18" y="4"/>
                      <a:pt x="17" y="3"/>
                    </a:cubicBezTo>
                    <a:cubicBezTo>
                      <a:pt x="16" y="3"/>
                      <a:pt x="16" y="4"/>
                      <a:pt x="15" y="4"/>
                    </a:cubicBezTo>
                    <a:cubicBezTo>
                      <a:pt x="14" y="3"/>
                      <a:pt x="14" y="2"/>
                      <a:pt x="13" y="2"/>
                    </a:cubicBezTo>
                    <a:cubicBezTo>
                      <a:pt x="12" y="2"/>
                      <a:pt x="11" y="3"/>
                      <a:pt x="10" y="2"/>
                    </a:cubicBezTo>
                    <a:cubicBezTo>
                      <a:pt x="9" y="2"/>
                      <a:pt x="9" y="1"/>
                      <a:pt x="8" y="1"/>
                    </a:cubicBezTo>
                    <a:cubicBezTo>
                      <a:pt x="7" y="1"/>
                      <a:pt x="7" y="2"/>
                      <a:pt x="6" y="1"/>
                    </a:cubicBezTo>
                    <a:cubicBezTo>
                      <a:pt x="4" y="1"/>
                      <a:pt x="5" y="0"/>
                      <a:pt x="3" y="0"/>
                    </a:cubicBezTo>
                    <a:cubicBezTo>
                      <a:pt x="3" y="0"/>
                      <a:pt x="1" y="0"/>
                      <a:pt x="0" y="0"/>
                    </a:cubicBezTo>
                    <a:cubicBezTo>
                      <a:pt x="0" y="3"/>
                      <a:pt x="0" y="3"/>
                      <a:pt x="0" y="3"/>
                    </a:cubicBezTo>
                    <a:cubicBezTo>
                      <a:pt x="1" y="3"/>
                      <a:pt x="2" y="2"/>
                      <a:pt x="3" y="3"/>
                    </a:cubicBezTo>
                    <a:cubicBezTo>
                      <a:pt x="4" y="3"/>
                      <a:pt x="4" y="4"/>
                      <a:pt x="5" y="4"/>
                    </a:cubicBezTo>
                    <a:cubicBezTo>
                      <a:pt x="6" y="4"/>
                      <a:pt x="6" y="3"/>
                      <a:pt x="7" y="4"/>
                    </a:cubicBezTo>
                    <a:cubicBezTo>
                      <a:pt x="8" y="4"/>
                      <a:pt x="8" y="5"/>
                      <a:pt x="9" y="5"/>
                    </a:cubicBezTo>
                    <a:cubicBezTo>
                      <a:pt x="10" y="6"/>
                      <a:pt x="11" y="5"/>
                      <a:pt x="12" y="5"/>
                    </a:cubicBezTo>
                    <a:cubicBezTo>
                      <a:pt x="13" y="5"/>
                      <a:pt x="13" y="6"/>
                      <a:pt x="14" y="6"/>
                    </a:cubicBezTo>
                    <a:cubicBezTo>
                      <a:pt x="15" y="7"/>
                      <a:pt x="16" y="6"/>
                      <a:pt x="17" y="6"/>
                    </a:cubicBezTo>
                    <a:cubicBezTo>
                      <a:pt x="18" y="6"/>
                      <a:pt x="18" y="7"/>
                      <a:pt x="19" y="8"/>
                    </a:cubicBezTo>
                    <a:cubicBezTo>
                      <a:pt x="20" y="8"/>
                      <a:pt x="20" y="7"/>
                      <a:pt x="21" y="7"/>
                    </a:cubicBezTo>
                    <a:cubicBezTo>
                      <a:pt x="22" y="8"/>
                      <a:pt x="22" y="9"/>
                      <a:pt x="24" y="9"/>
                    </a:cubicBezTo>
                    <a:cubicBezTo>
                      <a:pt x="25" y="9"/>
                      <a:pt x="25" y="8"/>
                      <a:pt x="26" y="8"/>
                    </a:cubicBezTo>
                    <a:cubicBezTo>
                      <a:pt x="27" y="9"/>
                      <a:pt x="27" y="9"/>
                      <a:pt x="28" y="9"/>
                    </a:cubicBezTo>
                    <a:cubicBezTo>
                      <a:pt x="28" y="7"/>
                      <a:pt x="28" y="7"/>
                      <a:pt x="28" y="7"/>
                    </a:cubicBezTo>
                    <a:cubicBezTo>
                      <a:pt x="28" y="7"/>
                      <a:pt x="28" y="6"/>
                      <a:pt x="27" y="6"/>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574">
                <a:extLst>
                  <a:ext uri="{FF2B5EF4-FFF2-40B4-BE49-F238E27FC236}">
                    <a16:creationId xmlns:a16="http://schemas.microsoft.com/office/drawing/2014/main" id="{8427BC44-EDC3-4FFF-921A-E1EDF32C9E48}"/>
                  </a:ext>
                </a:extLst>
              </p:cNvPr>
              <p:cNvSpPr>
                <a:spLocks/>
              </p:cNvSpPr>
              <p:nvPr/>
            </p:nvSpPr>
            <p:spPr bwMode="auto">
              <a:xfrm>
                <a:off x="5487337" y="5624551"/>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4 h 9"/>
                  <a:gd name="T18" fmla="*/ 8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2 w 11"/>
                  <a:gd name="T31" fmla="*/ 1 h 9"/>
                  <a:gd name="T32" fmla="*/ 0 w 11"/>
                  <a:gd name="T33" fmla="*/ 1 h 9"/>
                  <a:gd name="T34" fmla="*/ 0 w 11"/>
                  <a:gd name="T35" fmla="*/ 1 h 9"/>
                  <a:gd name="T36" fmla="*/ 2 w 11"/>
                  <a:gd name="T37" fmla="*/ 1 h 9"/>
                  <a:gd name="T38" fmla="*/ 2 w 11"/>
                  <a:gd name="T39" fmla="*/ 3 h 9"/>
                  <a:gd name="T40" fmla="*/ 3 w 11"/>
                  <a:gd name="T41" fmla="*/ 4 h 9"/>
                  <a:gd name="T42" fmla="*/ 4 w 11"/>
                  <a:gd name="T43" fmla="*/ 6 h 9"/>
                  <a:gd name="T44" fmla="*/ 5 w 11"/>
                  <a:gd name="T45" fmla="*/ 7 h 9"/>
                  <a:gd name="T46" fmla="*/ 6 w 11"/>
                  <a:gd name="T47" fmla="*/ 6 h 9"/>
                  <a:gd name="T48" fmla="*/ 8 w 11"/>
                  <a:gd name="T49" fmla="*/ 7 h 9"/>
                  <a:gd name="T50" fmla="*/ 9 w 11"/>
                  <a:gd name="T51" fmla="*/ 7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6"/>
                      <a:pt x="9" y="6"/>
                    </a:cubicBezTo>
                    <a:cubicBezTo>
                      <a:pt x="9" y="6"/>
                      <a:pt x="10" y="6"/>
                      <a:pt x="10" y="6"/>
                    </a:cubicBezTo>
                    <a:cubicBezTo>
                      <a:pt x="10" y="6"/>
                      <a:pt x="10" y="6"/>
                      <a:pt x="10" y="6"/>
                    </a:cubicBezTo>
                    <a:cubicBezTo>
                      <a:pt x="10" y="6"/>
                      <a:pt x="9" y="5"/>
                      <a:pt x="9" y="5"/>
                    </a:cubicBezTo>
                    <a:cubicBezTo>
                      <a:pt x="9" y="5"/>
                      <a:pt x="9" y="5"/>
                      <a:pt x="9" y="5"/>
                    </a:cubicBezTo>
                    <a:cubicBezTo>
                      <a:pt x="9" y="5"/>
                      <a:pt x="10" y="5"/>
                      <a:pt x="10" y="5"/>
                    </a:cubicBezTo>
                    <a:cubicBezTo>
                      <a:pt x="10" y="5"/>
                      <a:pt x="10" y="5"/>
                      <a:pt x="10" y="5"/>
                    </a:cubicBezTo>
                    <a:cubicBezTo>
                      <a:pt x="10" y="5"/>
                      <a:pt x="9" y="4"/>
                      <a:pt x="8" y="4"/>
                    </a:cubicBezTo>
                    <a:cubicBezTo>
                      <a:pt x="8" y="4"/>
                      <a:pt x="8" y="4"/>
                      <a:pt x="8" y="4"/>
                    </a:cubicBezTo>
                    <a:cubicBezTo>
                      <a:pt x="7" y="4"/>
                      <a:pt x="7" y="3"/>
                      <a:pt x="6" y="3"/>
                    </a:cubicBezTo>
                    <a:cubicBezTo>
                      <a:pt x="6" y="3"/>
                      <a:pt x="5" y="2"/>
                      <a:pt x="5" y="2"/>
                    </a:cubicBezTo>
                    <a:cubicBezTo>
                      <a:pt x="5" y="2"/>
                      <a:pt x="4" y="1"/>
                      <a:pt x="4" y="1"/>
                    </a:cubicBezTo>
                    <a:cubicBezTo>
                      <a:pt x="4" y="1"/>
                      <a:pt x="3" y="0"/>
                      <a:pt x="3" y="0"/>
                    </a:cubicBezTo>
                    <a:cubicBezTo>
                      <a:pt x="3" y="0"/>
                      <a:pt x="2" y="0"/>
                      <a:pt x="2" y="0"/>
                    </a:cubicBezTo>
                    <a:cubicBezTo>
                      <a:pt x="2" y="0"/>
                      <a:pt x="2" y="1"/>
                      <a:pt x="2" y="1"/>
                    </a:cubicBezTo>
                    <a:cubicBezTo>
                      <a:pt x="1" y="1"/>
                      <a:pt x="0" y="1"/>
                      <a:pt x="0" y="1"/>
                    </a:cubicBezTo>
                    <a:cubicBezTo>
                      <a:pt x="0" y="1"/>
                      <a:pt x="0" y="1"/>
                      <a:pt x="0" y="1"/>
                    </a:cubicBezTo>
                    <a:cubicBezTo>
                      <a:pt x="1" y="1"/>
                      <a:pt x="1" y="1"/>
                      <a:pt x="2" y="1"/>
                    </a:cubicBezTo>
                    <a:cubicBezTo>
                      <a:pt x="2" y="2"/>
                      <a:pt x="2" y="2"/>
                      <a:pt x="2" y="3"/>
                    </a:cubicBezTo>
                    <a:cubicBezTo>
                      <a:pt x="2" y="3"/>
                      <a:pt x="3" y="4"/>
                      <a:pt x="3" y="4"/>
                    </a:cubicBezTo>
                    <a:cubicBezTo>
                      <a:pt x="3" y="5"/>
                      <a:pt x="4" y="6"/>
                      <a:pt x="4" y="6"/>
                    </a:cubicBezTo>
                    <a:cubicBezTo>
                      <a:pt x="4" y="6"/>
                      <a:pt x="5" y="7"/>
                      <a:pt x="5" y="7"/>
                    </a:cubicBezTo>
                    <a:cubicBezTo>
                      <a:pt x="6" y="7"/>
                      <a:pt x="6" y="6"/>
                      <a:pt x="6" y="6"/>
                    </a:cubicBezTo>
                    <a:cubicBezTo>
                      <a:pt x="7" y="6"/>
                      <a:pt x="7" y="6"/>
                      <a:pt x="8" y="7"/>
                    </a:cubicBezTo>
                    <a:cubicBezTo>
                      <a:pt x="8" y="7"/>
                      <a:pt x="9" y="7"/>
                      <a:pt x="9" y="7"/>
                    </a:cubicBezTo>
                    <a:cubicBezTo>
                      <a:pt x="10" y="8"/>
                      <a:pt x="10" y="8"/>
                      <a:pt x="10" y="9"/>
                    </a:cubicBezTo>
                    <a:cubicBezTo>
                      <a:pt x="11" y="9"/>
                      <a:pt x="11" y="9"/>
                      <a:pt x="11" y="9"/>
                    </a:cubicBezTo>
                    <a:cubicBezTo>
                      <a:pt x="11" y="9"/>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575">
                <a:extLst>
                  <a:ext uri="{FF2B5EF4-FFF2-40B4-BE49-F238E27FC236}">
                    <a16:creationId xmlns:a16="http://schemas.microsoft.com/office/drawing/2014/main" id="{A925FD19-0D0F-481A-A406-3067A53D06EE}"/>
                  </a:ext>
                </a:extLst>
              </p:cNvPr>
              <p:cNvSpPr>
                <a:spLocks/>
              </p:cNvSpPr>
              <p:nvPr/>
            </p:nvSpPr>
            <p:spPr bwMode="auto">
              <a:xfrm>
                <a:off x="5499960" y="5643485"/>
                <a:ext cx="6311" cy="4734"/>
              </a:xfrm>
              <a:custGeom>
                <a:avLst/>
                <a:gdLst>
                  <a:gd name="T0" fmla="*/ 2 w 2"/>
                  <a:gd name="T1" fmla="*/ 1 h 2"/>
                  <a:gd name="T2" fmla="*/ 2 w 2"/>
                  <a:gd name="T3" fmla="*/ 1 h 2"/>
                  <a:gd name="T4" fmla="*/ 1 w 2"/>
                  <a:gd name="T5" fmla="*/ 1 h 2"/>
                  <a:gd name="T6" fmla="*/ 0 w 2"/>
                  <a:gd name="T7" fmla="*/ 2 h 2"/>
                  <a:gd name="T8" fmla="*/ 0 w 2"/>
                  <a:gd name="T9" fmla="*/ 2 h 2"/>
                  <a:gd name="T10" fmla="*/ 1 w 2"/>
                  <a:gd name="T11" fmla="*/ 1 h 2"/>
                  <a:gd name="T12" fmla="*/ 1 w 2"/>
                  <a:gd name="T13" fmla="*/ 0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2" y="1"/>
                      <a:pt x="2" y="1"/>
                    </a:cubicBezTo>
                    <a:cubicBezTo>
                      <a:pt x="2" y="1"/>
                      <a:pt x="2" y="1"/>
                      <a:pt x="1" y="1"/>
                    </a:cubicBezTo>
                    <a:cubicBezTo>
                      <a:pt x="1" y="1"/>
                      <a:pt x="0" y="2"/>
                      <a:pt x="0" y="2"/>
                    </a:cubicBezTo>
                    <a:cubicBezTo>
                      <a:pt x="0" y="2"/>
                      <a:pt x="0" y="2"/>
                      <a:pt x="0" y="2"/>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576">
                <a:extLst>
                  <a:ext uri="{FF2B5EF4-FFF2-40B4-BE49-F238E27FC236}">
                    <a16:creationId xmlns:a16="http://schemas.microsoft.com/office/drawing/2014/main" id="{76F2B680-CFEC-40BC-B151-0F045597852E}"/>
                  </a:ext>
                </a:extLst>
              </p:cNvPr>
              <p:cNvSpPr>
                <a:spLocks/>
              </p:cNvSpPr>
              <p:nvPr/>
            </p:nvSpPr>
            <p:spPr bwMode="auto">
              <a:xfrm>
                <a:off x="5496804" y="5643485"/>
                <a:ext cx="6311" cy="1578"/>
              </a:xfrm>
              <a:custGeom>
                <a:avLst/>
                <a:gdLst>
                  <a:gd name="T0" fmla="*/ 2 w 2"/>
                  <a:gd name="T1" fmla="*/ 0 h 1"/>
                  <a:gd name="T2" fmla="*/ 2 w 2"/>
                  <a:gd name="T3" fmla="*/ 0 h 1"/>
                  <a:gd name="T4" fmla="*/ 1 w 2"/>
                  <a:gd name="T5" fmla="*/ 0 h 1"/>
                  <a:gd name="T6" fmla="*/ 1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1"/>
                      <a:pt x="1" y="1"/>
                      <a:pt x="1"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577">
                <a:extLst>
                  <a:ext uri="{FF2B5EF4-FFF2-40B4-BE49-F238E27FC236}">
                    <a16:creationId xmlns:a16="http://schemas.microsoft.com/office/drawing/2014/main" id="{7FDAE099-3FD0-49B9-B6C6-384A9523B6F7}"/>
                  </a:ext>
                </a:extLst>
              </p:cNvPr>
              <p:cNvSpPr>
                <a:spLocks/>
              </p:cNvSpPr>
              <p:nvPr/>
            </p:nvSpPr>
            <p:spPr bwMode="auto">
              <a:xfrm>
                <a:off x="5493649" y="5645063"/>
                <a:ext cx="9467" cy="3156"/>
              </a:xfrm>
              <a:custGeom>
                <a:avLst/>
                <a:gdLst>
                  <a:gd name="T0" fmla="*/ 4 w 6"/>
                  <a:gd name="T1" fmla="*/ 2 h 2"/>
                  <a:gd name="T2" fmla="*/ 2 w 6"/>
                  <a:gd name="T3" fmla="*/ 2 h 2"/>
                  <a:gd name="T4" fmla="*/ 2 w 6"/>
                  <a:gd name="T5" fmla="*/ 0 h 2"/>
                  <a:gd name="T6" fmla="*/ 2 w 6"/>
                  <a:gd name="T7" fmla="*/ 2 h 2"/>
                  <a:gd name="T8" fmla="*/ 0 w 6"/>
                  <a:gd name="T9" fmla="*/ 0 h 2"/>
                  <a:gd name="T10" fmla="*/ 2 w 6"/>
                  <a:gd name="T11" fmla="*/ 2 h 2"/>
                  <a:gd name="T12" fmla="*/ 2 w 6"/>
                  <a:gd name="T13" fmla="*/ 2 h 2"/>
                  <a:gd name="T14" fmla="*/ 4 w 6"/>
                  <a:gd name="T15" fmla="*/ 2 h 2"/>
                  <a:gd name="T16" fmla="*/ 4 w 6"/>
                  <a:gd name="T17" fmla="*/ 2 h 2"/>
                  <a:gd name="T18" fmla="*/ 4 w 6"/>
                  <a:gd name="T19" fmla="*/ 2 h 2"/>
                  <a:gd name="T20" fmla="*/ 6 w 6"/>
                  <a:gd name="T21" fmla="*/ 2 h 2"/>
                  <a:gd name="T22" fmla="*/ 4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2"/>
                    </a:moveTo>
                    <a:lnTo>
                      <a:pt x="2" y="2"/>
                    </a:lnTo>
                    <a:lnTo>
                      <a:pt x="2" y="0"/>
                    </a:lnTo>
                    <a:lnTo>
                      <a:pt x="2" y="2"/>
                    </a:lnTo>
                    <a:lnTo>
                      <a:pt x="0" y="0"/>
                    </a:lnTo>
                    <a:lnTo>
                      <a:pt x="2" y="2"/>
                    </a:lnTo>
                    <a:lnTo>
                      <a:pt x="2" y="2"/>
                    </a:lnTo>
                    <a:lnTo>
                      <a:pt x="4" y="2"/>
                    </a:lnTo>
                    <a:lnTo>
                      <a:pt x="4" y="2"/>
                    </a:lnTo>
                    <a:lnTo>
                      <a:pt x="4" y="2"/>
                    </a:lnTo>
                    <a:lnTo>
                      <a:pt x="6" y="2"/>
                    </a:lnTo>
                    <a:lnTo>
                      <a:pt x="4"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578">
                <a:extLst>
                  <a:ext uri="{FF2B5EF4-FFF2-40B4-BE49-F238E27FC236}">
                    <a16:creationId xmlns:a16="http://schemas.microsoft.com/office/drawing/2014/main" id="{FE7DD41C-87A5-4C76-874C-0720C13B0BB6}"/>
                  </a:ext>
                </a:extLst>
              </p:cNvPr>
              <p:cNvSpPr>
                <a:spLocks/>
              </p:cNvSpPr>
              <p:nvPr/>
            </p:nvSpPr>
            <p:spPr bwMode="auto">
              <a:xfrm>
                <a:off x="5493649" y="5643485"/>
                <a:ext cx="6311" cy="1578"/>
              </a:xfrm>
              <a:custGeom>
                <a:avLst/>
                <a:gdLst>
                  <a:gd name="T0" fmla="*/ 2 w 4"/>
                  <a:gd name="T1" fmla="*/ 1 h 1"/>
                  <a:gd name="T2" fmla="*/ 2 w 4"/>
                  <a:gd name="T3" fmla="*/ 1 h 1"/>
                  <a:gd name="T4" fmla="*/ 0 w 4"/>
                  <a:gd name="T5" fmla="*/ 0 h 1"/>
                  <a:gd name="T6" fmla="*/ 2 w 4"/>
                  <a:gd name="T7" fmla="*/ 1 h 1"/>
                  <a:gd name="T8" fmla="*/ 0 w 4"/>
                  <a:gd name="T9" fmla="*/ 1 h 1"/>
                  <a:gd name="T10" fmla="*/ 0 w 4"/>
                  <a:gd name="T11" fmla="*/ 1 h 1"/>
                  <a:gd name="T12" fmla="*/ 0 w 4"/>
                  <a:gd name="T13" fmla="*/ 1 h 1"/>
                  <a:gd name="T14" fmla="*/ 2 w 4"/>
                  <a:gd name="T15" fmla="*/ 1 h 1"/>
                  <a:gd name="T16" fmla="*/ 2 w 4"/>
                  <a:gd name="T17" fmla="*/ 1 h 1"/>
                  <a:gd name="T18" fmla="*/ 2 w 4"/>
                  <a:gd name="T19" fmla="*/ 1 h 1"/>
                  <a:gd name="T20" fmla="*/ 4 w 4"/>
                  <a:gd name="T21" fmla="*/ 1 h 1"/>
                  <a:gd name="T22" fmla="*/ 2 w 4"/>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2" y="1"/>
                    </a:moveTo>
                    <a:lnTo>
                      <a:pt x="2" y="1"/>
                    </a:lnTo>
                    <a:lnTo>
                      <a:pt x="0" y="0"/>
                    </a:lnTo>
                    <a:lnTo>
                      <a:pt x="2" y="1"/>
                    </a:lnTo>
                    <a:lnTo>
                      <a:pt x="0" y="1"/>
                    </a:lnTo>
                    <a:lnTo>
                      <a:pt x="0" y="1"/>
                    </a:lnTo>
                    <a:lnTo>
                      <a:pt x="0" y="1"/>
                    </a:lnTo>
                    <a:lnTo>
                      <a:pt x="2" y="1"/>
                    </a:lnTo>
                    <a:lnTo>
                      <a:pt x="2" y="1"/>
                    </a:lnTo>
                    <a:lnTo>
                      <a:pt x="2" y="1"/>
                    </a:lnTo>
                    <a:lnTo>
                      <a:pt x="4" y="1"/>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Oval 579">
                <a:extLst>
                  <a:ext uri="{FF2B5EF4-FFF2-40B4-BE49-F238E27FC236}">
                    <a16:creationId xmlns:a16="http://schemas.microsoft.com/office/drawing/2014/main" id="{64DE721E-97E0-48C1-A06D-D61FF3B7CE6A}"/>
                  </a:ext>
                </a:extLst>
              </p:cNvPr>
              <p:cNvSpPr>
                <a:spLocks noChangeArrowheads="1"/>
              </p:cNvSpPr>
              <p:nvPr/>
            </p:nvSpPr>
            <p:spPr bwMode="auto">
              <a:xfrm>
                <a:off x="5496804" y="5627706"/>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580">
                <a:extLst>
                  <a:ext uri="{FF2B5EF4-FFF2-40B4-BE49-F238E27FC236}">
                    <a16:creationId xmlns:a16="http://schemas.microsoft.com/office/drawing/2014/main" id="{49FA3E7F-DCAA-4D31-A731-031A5B53751D}"/>
                  </a:ext>
                </a:extLst>
              </p:cNvPr>
              <p:cNvSpPr>
                <a:spLocks/>
              </p:cNvSpPr>
              <p:nvPr/>
            </p:nvSpPr>
            <p:spPr bwMode="auto">
              <a:xfrm>
                <a:off x="5528361" y="5634018"/>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5 h 9"/>
                  <a:gd name="T18" fmla="*/ 7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1 w 11"/>
                  <a:gd name="T31" fmla="*/ 1 h 9"/>
                  <a:gd name="T32" fmla="*/ 0 w 11"/>
                  <a:gd name="T33" fmla="*/ 1 h 9"/>
                  <a:gd name="T34" fmla="*/ 0 w 11"/>
                  <a:gd name="T35" fmla="*/ 1 h 9"/>
                  <a:gd name="T36" fmla="*/ 2 w 11"/>
                  <a:gd name="T37" fmla="*/ 2 h 9"/>
                  <a:gd name="T38" fmla="*/ 2 w 11"/>
                  <a:gd name="T39" fmla="*/ 3 h 9"/>
                  <a:gd name="T40" fmla="*/ 3 w 11"/>
                  <a:gd name="T41" fmla="*/ 4 h 9"/>
                  <a:gd name="T42" fmla="*/ 4 w 11"/>
                  <a:gd name="T43" fmla="*/ 6 h 9"/>
                  <a:gd name="T44" fmla="*/ 5 w 11"/>
                  <a:gd name="T45" fmla="*/ 7 h 9"/>
                  <a:gd name="T46" fmla="*/ 6 w 11"/>
                  <a:gd name="T47" fmla="*/ 7 h 9"/>
                  <a:gd name="T48" fmla="*/ 8 w 11"/>
                  <a:gd name="T49" fmla="*/ 7 h 9"/>
                  <a:gd name="T50" fmla="*/ 9 w 11"/>
                  <a:gd name="T51" fmla="*/ 8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7"/>
                      <a:pt x="9" y="6"/>
                    </a:cubicBezTo>
                    <a:cubicBezTo>
                      <a:pt x="9" y="6"/>
                      <a:pt x="10" y="6"/>
                      <a:pt x="10" y="6"/>
                    </a:cubicBezTo>
                    <a:cubicBezTo>
                      <a:pt x="10" y="6"/>
                      <a:pt x="10" y="6"/>
                      <a:pt x="10" y="6"/>
                    </a:cubicBezTo>
                    <a:cubicBezTo>
                      <a:pt x="9" y="6"/>
                      <a:pt x="9" y="6"/>
                      <a:pt x="9" y="5"/>
                    </a:cubicBezTo>
                    <a:cubicBezTo>
                      <a:pt x="8" y="5"/>
                      <a:pt x="9" y="5"/>
                      <a:pt x="9" y="5"/>
                    </a:cubicBezTo>
                    <a:cubicBezTo>
                      <a:pt x="9" y="5"/>
                      <a:pt x="9" y="5"/>
                      <a:pt x="10" y="5"/>
                    </a:cubicBezTo>
                    <a:cubicBezTo>
                      <a:pt x="10" y="5"/>
                      <a:pt x="10" y="5"/>
                      <a:pt x="10" y="5"/>
                    </a:cubicBezTo>
                    <a:cubicBezTo>
                      <a:pt x="10" y="5"/>
                      <a:pt x="9" y="5"/>
                      <a:pt x="8" y="5"/>
                    </a:cubicBezTo>
                    <a:cubicBezTo>
                      <a:pt x="8" y="4"/>
                      <a:pt x="8" y="4"/>
                      <a:pt x="7" y="4"/>
                    </a:cubicBezTo>
                    <a:cubicBezTo>
                      <a:pt x="7" y="4"/>
                      <a:pt x="6" y="4"/>
                      <a:pt x="6" y="3"/>
                    </a:cubicBezTo>
                    <a:cubicBezTo>
                      <a:pt x="6" y="3"/>
                      <a:pt x="5" y="2"/>
                      <a:pt x="5" y="2"/>
                    </a:cubicBezTo>
                    <a:cubicBezTo>
                      <a:pt x="4" y="2"/>
                      <a:pt x="4" y="1"/>
                      <a:pt x="4" y="1"/>
                    </a:cubicBezTo>
                    <a:cubicBezTo>
                      <a:pt x="4" y="1"/>
                      <a:pt x="3" y="0"/>
                      <a:pt x="3" y="0"/>
                    </a:cubicBezTo>
                    <a:cubicBezTo>
                      <a:pt x="2" y="0"/>
                      <a:pt x="2" y="0"/>
                      <a:pt x="2" y="0"/>
                    </a:cubicBezTo>
                    <a:cubicBezTo>
                      <a:pt x="2" y="1"/>
                      <a:pt x="1" y="1"/>
                      <a:pt x="1" y="1"/>
                    </a:cubicBezTo>
                    <a:cubicBezTo>
                      <a:pt x="1" y="1"/>
                      <a:pt x="0" y="1"/>
                      <a:pt x="0" y="1"/>
                    </a:cubicBezTo>
                    <a:cubicBezTo>
                      <a:pt x="0" y="1"/>
                      <a:pt x="0" y="1"/>
                      <a:pt x="0" y="1"/>
                    </a:cubicBezTo>
                    <a:cubicBezTo>
                      <a:pt x="0" y="1"/>
                      <a:pt x="1" y="1"/>
                      <a:pt x="2" y="2"/>
                    </a:cubicBezTo>
                    <a:cubicBezTo>
                      <a:pt x="2" y="2"/>
                      <a:pt x="2" y="2"/>
                      <a:pt x="2" y="3"/>
                    </a:cubicBezTo>
                    <a:cubicBezTo>
                      <a:pt x="2" y="3"/>
                      <a:pt x="2" y="4"/>
                      <a:pt x="3" y="4"/>
                    </a:cubicBezTo>
                    <a:cubicBezTo>
                      <a:pt x="3" y="5"/>
                      <a:pt x="3" y="6"/>
                      <a:pt x="4" y="6"/>
                    </a:cubicBezTo>
                    <a:cubicBezTo>
                      <a:pt x="4" y="7"/>
                      <a:pt x="5" y="7"/>
                      <a:pt x="5" y="7"/>
                    </a:cubicBezTo>
                    <a:cubicBezTo>
                      <a:pt x="6" y="7"/>
                      <a:pt x="6" y="7"/>
                      <a:pt x="6" y="7"/>
                    </a:cubicBezTo>
                    <a:cubicBezTo>
                      <a:pt x="7" y="6"/>
                      <a:pt x="7" y="7"/>
                      <a:pt x="8" y="7"/>
                    </a:cubicBezTo>
                    <a:cubicBezTo>
                      <a:pt x="8" y="7"/>
                      <a:pt x="9" y="7"/>
                      <a:pt x="9" y="8"/>
                    </a:cubicBezTo>
                    <a:cubicBezTo>
                      <a:pt x="9" y="8"/>
                      <a:pt x="10" y="8"/>
                      <a:pt x="10" y="9"/>
                    </a:cubicBezTo>
                    <a:cubicBezTo>
                      <a:pt x="11" y="9"/>
                      <a:pt x="11" y="9"/>
                      <a:pt x="11" y="9"/>
                    </a:cubicBezTo>
                    <a:cubicBezTo>
                      <a:pt x="11" y="9"/>
                      <a:pt x="10"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581">
                <a:extLst>
                  <a:ext uri="{FF2B5EF4-FFF2-40B4-BE49-F238E27FC236}">
                    <a16:creationId xmlns:a16="http://schemas.microsoft.com/office/drawing/2014/main" id="{D4FEEE32-225F-4A72-8320-C4BBFCD58A41}"/>
                  </a:ext>
                </a:extLst>
              </p:cNvPr>
              <p:cNvSpPr>
                <a:spLocks/>
              </p:cNvSpPr>
              <p:nvPr/>
            </p:nvSpPr>
            <p:spPr bwMode="auto">
              <a:xfrm>
                <a:off x="5540984" y="5654530"/>
                <a:ext cx="6311" cy="3156"/>
              </a:xfrm>
              <a:custGeom>
                <a:avLst/>
                <a:gdLst>
                  <a:gd name="T0" fmla="*/ 2 w 2"/>
                  <a:gd name="T1" fmla="*/ 0 h 1"/>
                  <a:gd name="T2" fmla="*/ 2 w 2"/>
                  <a:gd name="T3" fmla="*/ 0 h 1"/>
                  <a:gd name="T4" fmla="*/ 1 w 2"/>
                  <a:gd name="T5" fmla="*/ 0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0"/>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582">
                <a:extLst>
                  <a:ext uri="{FF2B5EF4-FFF2-40B4-BE49-F238E27FC236}">
                    <a16:creationId xmlns:a16="http://schemas.microsoft.com/office/drawing/2014/main" id="{5F7C7491-090A-42F4-9764-FBA4BDCD1E1B}"/>
                  </a:ext>
                </a:extLst>
              </p:cNvPr>
              <p:cNvSpPr>
                <a:spLocks/>
              </p:cNvSpPr>
              <p:nvPr/>
            </p:nvSpPr>
            <p:spPr bwMode="auto">
              <a:xfrm>
                <a:off x="5537828" y="5651374"/>
                <a:ext cx="6311" cy="3156"/>
              </a:xfrm>
              <a:custGeom>
                <a:avLst/>
                <a:gdLst>
                  <a:gd name="T0" fmla="*/ 2 w 2"/>
                  <a:gd name="T1" fmla="*/ 0 h 1"/>
                  <a:gd name="T2" fmla="*/ 2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1"/>
                    </a:cubicBezTo>
                    <a:cubicBezTo>
                      <a:pt x="1" y="1"/>
                      <a:pt x="1" y="1"/>
                      <a:pt x="1" y="1"/>
                    </a:cubicBezTo>
                    <a:cubicBezTo>
                      <a:pt x="1" y="1"/>
                      <a:pt x="0" y="1"/>
                      <a:pt x="0" y="1"/>
                    </a:cubicBezTo>
                    <a:cubicBezTo>
                      <a:pt x="0" y="1"/>
                      <a:pt x="0" y="1"/>
                      <a:pt x="0" y="1"/>
                    </a:cubicBezTo>
                    <a:cubicBezTo>
                      <a:pt x="1" y="1"/>
                      <a:pt x="1" y="1"/>
                      <a:pt x="1" y="1"/>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583">
                <a:extLst>
                  <a:ext uri="{FF2B5EF4-FFF2-40B4-BE49-F238E27FC236}">
                    <a16:creationId xmlns:a16="http://schemas.microsoft.com/office/drawing/2014/main" id="{F800A6FF-C8BC-4323-B327-895C83444953}"/>
                  </a:ext>
                </a:extLst>
              </p:cNvPr>
              <p:cNvSpPr>
                <a:spLocks/>
              </p:cNvSpPr>
              <p:nvPr/>
            </p:nvSpPr>
            <p:spPr bwMode="auto">
              <a:xfrm>
                <a:off x="5534673" y="5657686"/>
                <a:ext cx="9467" cy="0"/>
              </a:xfrm>
              <a:custGeom>
                <a:avLst/>
                <a:gdLst>
                  <a:gd name="T0" fmla="*/ 4 w 6"/>
                  <a:gd name="T1" fmla="*/ 2 w 6"/>
                  <a:gd name="T2" fmla="*/ 0 w 6"/>
                  <a:gd name="T3" fmla="*/ 2 w 6"/>
                  <a:gd name="T4" fmla="*/ 0 w 6"/>
                  <a:gd name="T5" fmla="*/ 2 w 6"/>
                  <a:gd name="T6" fmla="*/ 0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0" y="0"/>
                    </a:lnTo>
                    <a:lnTo>
                      <a:pt x="2" y="0"/>
                    </a:lnTo>
                    <a:lnTo>
                      <a:pt x="0" y="0"/>
                    </a:lnTo>
                    <a:lnTo>
                      <a:pt x="2" y="0"/>
                    </a:lnTo>
                    <a:lnTo>
                      <a:pt x="0"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584">
                <a:extLst>
                  <a:ext uri="{FF2B5EF4-FFF2-40B4-BE49-F238E27FC236}">
                    <a16:creationId xmlns:a16="http://schemas.microsoft.com/office/drawing/2014/main" id="{8E141979-BE55-419F-9625-421275C5361E}"/>
                  </a:ext>
                </a:extLst>
              </p:cNvPr>
              <p:cNvSpPr>
                <a:spLocks/>
              </p:cNvSpPr>
              <p:nvPr/>
            </p:nvSpPr>
            <p:spPr bwMode="auto">
              <a:xfrm>
                <a:off x="5531517" y="5654530"/>
                <a:ext cx="9467" cy="0"/>
              </a:xfrm>
              <a:custGeom>
                <a:avLst/>
                <a:gdLst>
                  <a:gd name="T0" fmla="*/ 4 w 6"/>
                  <a:gd name="T1" fmla="*/ 4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4"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585">
                <a:extLst>
                  <a:ext uri="{FF2B5EF4-FFF2-40B4-BE49-F238E27FC236}">
                    <a16:creationId xmlns:a16="http://schemas.microsoft.com/office/drawing/2014/main" id="{A3C965A0-4C61-4030-A944-FF3325C220AB}"/>
                  </a:ext>
                </a:extLst>
              </p:cNvPr>
              <p:cNvSpPr>
                <a:spLocks/>
              </p:cNvSpPr>
              <p:nvPr/>
            </p:nvSpPr>
            <p:spPr bwMode="auto">
              <a:xfrm>
                <a:off x="5534673" y="5637173"/>
                <a:ext cx="315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586">
                <a:extLst>
                  <a:ext uri="{FF2B5EF4-FFF2-40B4-BE49-F238E27FC236}">
                    <a16:creationId xmlns:a16="http://schemas.microsoft.com/office/drawing/2014/main" id="{9EC7CA51-1CF9-47DE-AF82-C345D0A9A4C2}"/>
                  </a:ext>
                </a:extLst>
              </p:cNvPr>
              <p:cNvSpPr>
                <a:spLocks/>
              </p:cNvSpPr>
              <p:nvPr/>
            </p:nvSpPr>
            <p:spPr bwMode="auto">
              <a:xfrm>
                <a:off x="5496804" y="5663997"/>
                <a:ext cx="34713" cy="25246"/>
              </a:xfrm>
              <a:custGeom>
                <a:avLst/>
                <a:gdLst>
                  <a:gd name="T0" fmla="*/ 10 w 11"/>
                  <a:gd name="T1" fmla="*/ 8 h 8"/>
                  <a:gd name="T2" fmla="*/ 9 w 11"/>
                  <a:gd name="T3" fmla="*/ 5 h 8"/>
                  <a:gd name="T4" fmla="*/ 10 w 11"/>
                  <a:gd name="T5" fmla="*/ 5 h 8"/>
                  <a:gd name="T6" fmla="*/ 10 w 11"/>
                  <a:gd name="T7" fmla="*/ 5 h 8"/>
                  <a:gd name="T8" fmla="*/ 9 w 11"/>
                  <a:gd name="T9" fmla="*/ 5 h 8"/>
                  <a:gd name="T10" fmla="*/ 9 w 11"/>
                  <a:gd name="T11" fmla="*/ 4 h 8"/>
                  <a:gd name="T12" fmla="*/ 10 w 11"/>
                  <a:gd name="T13" fmla="*/ 4 h 8"/>
                  <a:gd name="T14" fmla="*/ 10 w 11"/>
                  <a:gd name="T15" fmla="*/ 4 h 8"/>
                  <a:gd name="T16" fmla="*/ 8 w 11"/>
                  <a:gd name="T17" fmla="*/ 4 h 8"/>
                  <a:gd name="T18" fmla="*/ 8 w 11"/>
                  <a:gd name="T19" fmla="*/ 4 h 8"/>
                  <a:gd name="T20" fmla="*/ 6 w 11"/>
                  <a:gd name="T21" fmla="*/ 3 h 8"/>
                  <a:gd name="T22" fmla="*/ 5 w 11"/>
                  <a:gd name="T23" fmla="*/ 1 h 8"/>
                  <a:gd name="T24" fmla="*/ 4 w 11"/>
                  <a:gd name="T25" fmla="*/ 0 h 8"/>
                  <a:gd name="T26" fmla="*/ 3 w 11"/>
                  <a:gd name="T27" fmla="*/ 0 h 8"/>
                  <a:gd name="T28" fmla="*/ 2 w 11"/>
                  <a:gd name="T29" fmla="*/ 0 h 8"/>
                  <a:gd name="T30" fmla="*/ 2 w 11"/>
                  <a:gd name="T31" fmla="*/ 0 h 8"/>
                  <a:gd name="T32" fmla="*/ 0 w 11"/>
                  <a:gd name="T33" fmla="*/ 0 h 8"/>
                  <a:gd name="T34" fmla="*/ 0 w 11"/>
                  <a:gd name="T35" fmla="*/ 1 h 8"/>
                  <a:gd name="T36" fmla="*/ 2 w 11"/>
                  <a:gd name="T37" fmla="*/ 1 h 8"/>
                  <a:gd name="T38" fmla="*/ 2 w 11"/>
                  <a:gd name="T39" fmla="*/ 2 h 8"/>
                  <a:gd name="T40" fmla="*/ 3 w 11"/>
                  <a:gd name="T41" fmla="*/ 4 h 8"/>
                  <a:gd name="T42" fmla="*/ 4 w 11"/>
                  <a:gd name="T43" fmla="*/ 6 h 8"/>
                  <a:gd name="T44" fmla="*/ 6 w 11"/>
                  <a:gd name="T45" fmla="*/ 6 h 8"/>
                  <a:gd name="T46" fmla="*/ 6 w 11"/>
                  <a:gd name="T47" fmla="*/ 6 h 8"/>
                  <a:gd name="T48" fmla="*/ 8 w 11"/>
                  <a:gd name="T49" fmla="*/ 6 h 8"/>
                  <a:gd name="T50" fmla="*/ 9 w 11"/>
                  <a:gd name="T51" fmla="*/ 7 h 8"/>
                  <a:gd name="T52" fmla="*/ 11 w 11"/>
                  <a:gd name="T53" fmla="*/ 8 h 8"/>
                  <a:gd name="T54" fmla="*/ 11 w 11"/>
                  <a:gd name="T55" fmla="*/ 8 h 8"/>
                  <a:gd name="T56" fmla="*/ 10 w 11"/>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8">
                    <a:moveTo>
                      <a:pt x="10" y="8"/>
                    </a:moveTo>
                    <a:cubicBezTo>
                      <a:pt x="10" y="7"/>
                      <a:pt x="9" y="6"/>
                      <a:pt x="9" y="5"/>
                    </a:cubicBezTo>
                    <a:cubicBezTo>
                      <a:pt x="9" y="5"/>
                      <a:pt x="10" y="5"/>
                      <a:pt x="10" y="5"/>
                    </a:cubicBezTo>
                    <a:cubicBezTo>
                      <a:pt x="10" y="5"/>
                      <a:pt x="10" y="5"/>
                      <a:pt x="10" y="5"/>
                    </a:cubicBezTo>
                    <a:cubicBezTo>
                      <a:pt x="10" y="5"/>
                      <a:pt x="9" y="5"/>
                      <a:pt x="9" y="5"/>
                    </a:cubicBezTo>
                    <a:cubicBezTo>
                      <a:pt x="9" y="5"/>
                      <a:pt x="9" y="4"/>
                      <a:pt x="9" y="4"/>
                    </a:cubicBezTo>
                    <a:cubicBezTo>
                      <a:pt x="9" y="4"/>
                      <a:pt x="10" y="4"/>
                      <a:pt x="10" y="4"/>
                    </a:cubicBezTo>
                    <a:cubicBezTo>
                      <a:pt x="10" y="4"/>
                      <a:pt x="10" y="4"/>
                      <a:pt x="10" y="4"/>
                    </a:cubicBezTo>
                    <a:cubicBezTo>
                      <a:pt x="10" y="4"/>
                      <a:pt x="9" y="4"/>
                      <a:pt x="8" y="4"/>
                    </a:cubicBezTo>
                    <a:cubicBezTo>
                      <a:pt x="8" y="4"/>
                      <a:pt x="8" y="4"/>
                      <a:pt x="8" y="4"/>
                    </a:cubicBezTo>
                    <a:cubicBezTo>
                      <a:pt x="7" y="3"/>
                      <a:pt x="7" y="3"/>
                      <a:pt x="6" y="3"/>
                    </a:cubicBezTo>
                    <a:cubicBezTo>
                      <a:pt x="6" y="2"/>
                      <a:pt x="5" y="2"/>
                      <a:pt x="5" y="1"/>
                    </a:cubicBezTo>
                    <a:cubicBezTo>
                      <a:pt x="5" y="1"/>
                      <a:pt x="4" y="1"/>
                      <a:pt x="4" y="0"/>
                    </a:cubicBezTo>
                    <a:cubicBezTo>
                      <a:pt x="4" y="0"/>
                      <a:pt x="3" y="0"/>
                      <a:pt x="3" y="0"/>
                    </a:cubicBezTo>
                    <a:cubicBezTo>
                      <a:pt x="3" y="0"/>
                      <a:pt x="2" y="0"/>
                      <a:pt x="2" y="0"/>
                    </a:cubicBezTo>
                    <a:cubicBezTo>
                      <a:pt x="2" y="0"/>
                      <a:pt x="2" y="0"/>
                      <a:pt x="2" y="0"/>
                    </a:cubicBezTo>
                    <a:cubicBezTo>
                      <a:pt x="1" y="0"/>
                      <a:pt x="0" y="0"/>
                      <a:pt x="0" y="0"/>
                    </a:cubicBezTo>
                    <a:cubicBezTo>
                      <a:pt x="0" y="0"/>
                      <a:pt x="0" y="0"/>
                      <a:pt x="0" y="1"/>
                    </a:cubicBezTo>
                    <a:cubicBezTo>
                      <a:pt x="1" y="1"/>
                      <a:pt x="1" y="1"/>
                      <a:pt x="2" y="1"/>
                    </a:cubicBezTo>
                    <a:cubicBezTo>
                      <a:pt x="2" y="1"/>
                      <a:pt x="2" y="2"/>
                      <a:pt x="2" y="2"/>
                    </a:cubicBezTo>
                    <a:cubicBezTo>
                      <a:pt x="2" y="3"/>
                      <a:pt x="3" y="3"/>
                      <a:pt x="3" y="4"/>
                    </a:cubicBezTo>
                    <a:cubicBezTo>
                      <a:pt x="3" y="4"/>
                      <a:pt x="4" y="5"/>
                      <a:pt x="4" y="6"/>
                    </a:cubicBezTo>
                    <a:cubicBezTo>
                      <a:pt x="4" y="6"/>
                      <a:pt x="5" y="6"/>
                      <a:pt x="6" y="6"/>
                    </a:cubicBezTo>
                    <a:cubicBezTo>
                      <a:pt x="6" y="6"/>
                      <a:pt x="6" y="6"/>
                      <a:pt x="6" y="6"/>
                    </a:cubicBezTo>
                    <a:cubicBezTo>
                      <a:pt x="7" y="6"/>
                      <a:pt x="7" y="6"/>
                      <a:pt x="8" y="6"/>
                    </a:cubicBezTo>
                    <a:cubicBezTo>
                      <a:pt x="8" y="6"/>
                      <a:pt x="9" y="7"/>
                      <a:pt x="9" y="7"/>
                    </a:cubicBezTo>
                    <a:cubicBezTo>
                      <a:pt x="10" y="7"/>
                      <a:pt x="10" y="8"/>
                      <a:pt x="11" y="8"/>
                    </a:cubicBezTo>
                    <a:cubicBezTo>
                      <a:pt x="11" y="8"/>
                      <a:pt x="11" y="8"/>
                      <a:pt x="11" y="8"/>
                    </a:cubicBezTo>
                    <a:cubicBezTo>
                      <a:pt x="11" y="8"/>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587">
                <a:extLst>
                  <a:ext uri="{FF2B5EF4-FFF2-40B4-BE49-F238E27FC236}">
                    <a16:creationId xmlns:a16="http://schemas.microsoft.com/office/drawing/2014/main" id="{26F6E2CA-F4E3-44A5-8D9A-A44C22223E0A}"/>
                  </a:ext>
                </a:extLst>
              </p:cNvPr>
              <p:cNvSpPr>
                <a:spLocks/>
              </p:cNvSpPr>
              <p:nvPr/>
            </p:nvSpPr>
            <p:spPr bwMode="auto">
              <a:xfrm>
                <a:off x="5509427" y="5682931"/>
                <a:ext cx="6311" cy="3156"/>
              </a:xfrm>
              <a:custGeom>
                <a:avLst/>
                <a:gdLst>
                  <a:gd name="T0" fmla="*/ 2 w 2"/>
                  <a:gd name="T1" fmla="*/ 0 h 1"/>
                  <a:gd name="T2" fmla="*/ 2 w 2"/>
                  <a:gd name="T3" fmla="*/ 0 h 1"/>
                  <a:gd name="T4" fmla="*/ 1 w 2"/>
                  <a:gd name="T5" fmla="*/ 1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1"/>
                      <a:pt x="2" y="1"/>
                      <a:pt x="1" y="1"/>
                    </a:cubicBezTo>
                    <a:cubicBezTo>
                      <a:pt x="1" y="1"/>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588">
                <a:extLst>
                  <a:ext uri="{FF2B5EF4-FFF2-40B4-BE49-F238E27FC236}">
                    <a16:creationId xmlns:a16="http://schemas.microsoft.com/office/drawing/2014/main" id="{8C6CC652-1C1C-4EFE-8461-AD77EA6E4E67}"/>
                  </a:ext>
                </a:extLst>
              </p:cNvPr>
              <p:cNvSpPr>
                <a:spLocks/>
              </p:cNvSpPr>
              <p:nvPr/>
            </p:nvSpPr>
            <p:spPr bwMode="auto">
              <a:xfrm>
                <a:off x="5506271" y="5682931"/>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589">
                <a:extLst>
                  <a:ext uri="{FF2B5EF4-FFF2-40B4-BE49-F238E27FC236}">
                    <a16:creationId xmlns:a16="http://schemas.microsoft.com/office/drawing/2014/main" id="{F228296B-80CC-403E-A665-965ACD1C95BE}"/>
                  </a:ext>
                </a:extLst>
              </p:cNvPr>
              <p:cNvSpPr>
                <a:spLocks/>
              </p:cNvSpPr>
              <p:nvPr/>
            </p:nvSpPr>
            <p:spPr bwMode="auto">
              <a:xfrm>
                <a:off x="5503116" y="5686087"/>
                <a:ext cx="9467" cy="0"/>
              </a:xfrm>
              <a:custGeom>
                <a:avLst/>
                <a:gdLst>
                  <a:gd name="T0" fmla="*/ 4 w 6"/>
                  <a:gd name="T1" fmla="*/ 2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590">
                <a:extLst>
                  <a:ext uri="{FF2B5EF4-FFF2-40B4-BE49-F238E27FC236}">
                    <a16:creationId xmlns:a16="http://schemas.microsoft.com/office/drawing/2014/main" id="{06FCBA78-9A42-4DC2-9105-F27E31483377}"/>
                  </a:ext>
                </a:extLst>
              </p:cNvPr>
              <p:cNvSpPr>
                <a:spLocks/>
              </p:cNvSpPr>
              <p:nvPr/>
            </p:nvSpPr>
            <p:spPr bwMode="auto">
              <a:xfrm>
                <a:off x="5503116" y="5682931"/>
                <a:ext cx="6311" cy="3156"/>
              </a:xfrm>
              <a:custGeom>
                <a:avLst/>
                <a:gdLst>
                  <a:gd name="T0" fmla="*/ 2 w 4"/>
                  <a:gd name="T1" fmla="*/ 0 h 2"/>
                  <a:gd name="T2" fmla="*/ 2 w 4"/>
                  <a:gd name="T3" fmla="*/ 0 h 2"/>
                  <a:gd name="T4" fmla="*/ 0 w 4"/>
                  <a:gd name="T5" fmla="*/ 0 h 2"/>
                  <a:gd name="T6" fmla="*/ 2 w 4"/>
                  <a:gd name="T7" fmla="*/ 0 h 2"/>
                  <a:gd name="T8" fmla="*/ 0 w 4"/>
                  <a:gd name="T9" fmla="*/ 0 h 2"/>
                  <a:gd name="T10" fmla="*/ 0 w 4"/>
                  <a:gd name="T11" fmla="*/ 0 h 2"/>
                  <a:gd name="T12" fmla="*/ 0 w 4"/>
                  <a:gd name="T13" fmla="*/ 2 h 2"/>
                  <a:gd name="T14" fmla="*/ 2 w 4"/>
                  <a:gd name="T15" fmla="*/ 0 h 2"/>
                  <a:gd name="T16" fmla="*/ 2 w 4"/>
                  <a:gd name="T17" fmla="*/ 0 h 2"/>
                  <a:gd name="T18" fmla="*/ 2 w 4"/>
                  <a:gd name="T19" fmla="*/ 0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0"/>
                    </a:lnTo>
                    <a:lnTo>
                      <a:pt x="0" y="0"/>
                    </a:lnTo>
                    <a:lnTo>
                      <a:pt x="2" y="0"/>
                    </a:lnTo>
                    <a:lnTo>
                      <a:pt x="0" y="0"/>
                    </a:lnTo>
                    <a:lnTo>
                      <a:pt x="0" y="0"/>
                    </a:lnTo>
                    <a:lnTo>
                      <a:pt x="0" y="2"/>
                    </a:lnTo>
                    <a:lnTo>
                      <a:pt x="2" y="0"/>
                    </a:lnTo>
                    <a:lnTo>
                      <a:pt x="2" y="0"/>
                    </a:lnTo>
                    <a:lnTo>
                      <a:pt x="2" y="0"/>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591">
                <a:extLst>
                  <a:ext uri="{FF2B5EF4-FFF2-40B4-BE49-F238E27FC236}">
                    <a16:creationId xmlns:a16="http://schemas.microsoft.com/office/drawing/2014/main" id="{EA6B90BD-7B90-4C23-B2C8-398B35F9C7C0}"/>
                  </a:ext>
                </a:extLst>
              </p:cNvPr>
              <p:cNvSpPr>
                <a:spLocks/>
              </p:cNvSpPr>
              <p:nvPr/>
            </p:nvSpPr>
            <p:spPr bwMode="auto">
              <a:xfrm>
                <a:off x="5506271" y="5663997"/>
                <a:ext cx="0" cy="3156"/>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0"/>
                    </a:cubicBez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592">
                <a:extLst>
                  <a:ext uri="{FF2B5EF4-FFF2-40B4-BE49-F238E27FC236}">
                    <a16:creationId xmlns:a16="http://schemas.microsoft.com/office/drawing/2014/main" id="{7282F022-E74F-4A4A-B033-AD87D9C8C878}"/>
                  </a:ext>
                </a:extLst>
              </p:cNvPr>
              <p:cNvSpPr>
                <a:spLocks/>
              </p:cNvSpPr>
              <p:nvPr/>
            </p:nvSpPr>
            <p:spPr bwMode="auto">
              <a:xfrm>
                <a:off x="5403712" y="5521991"/>
                <a:ext cx="102560" cy="186186"/>
              </a:xfrm>
              <a:custGeom>
                <a:avLst/>
                <a:gdLst>
                  <a:gd name="T0" fmla="*/ 0 w 33"/>
                  <a:gd name="T1" fmla="*/ 42 h 60"/>
                  <a:gd name="T2" fmla="*/ 12 w 33"/>
                  <a:gd name="T3" fmla="*/ 60 h 60"/>
                  <a:gd name="T4" fmla="*/ 23 w 33"/>
                  <a:gd name="T5" fmla="*/ 20 h 60"/>
                  <a:gd name="T6" fmla="*/ 30 w 33"/>
                  <a:gd name="T7" fmla="*/ 18 h 60"/>
                  <a:gd name="T8" fmla="*/ 33 w 33"/>
                  <a:gd name="T9" fmla="*/ 7 h 60"/>
                  <a:gd name="T10" fmla="*/ 22 w 33"/>
                  <a:gd name="T11" fmla="*/ 4 h 60"/>
                  <a:gd name="T12" fmla="*/ 18 w 33"/>
                  <a:gd name="T13" fmla="*/ 6 h 60"/>
                  <a:gd name="T14" fmla="*/ 14 w 33"/>
                  <a:gd name="T15" fmla="*/ 2 h 60"/>
                  <a:gd name="T16" fmla="*/ 5 w 33"/>
                  <a:gd name="T17" fmla="*/ 0 h 60"/>
                  <a:gd name="T18" fmla="*/ 2 w 33"/>
                  <a:gd name="T19" fmla="*/ 11 h 60"/>
                  <a:gd name="T20" fmla="*/ 7 w 33"/>
                  <a:gd name="T21" fmla="*/ 16 h 60"/>
                  <a:gd name="T22" fmla="*/ 0 w 33"/>
                  <a:gd name="T2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0">
                    <a:moveTo>
                      <a:pt x="0" y="42"/>
                    </a:moveTo>
                    <a:cubicBezTo>
                      <a:pt x="3" y="50"/>
                      <a:pt x="8" y="56"/>
                      <a:pt x="12" y="60"/>
                    </a:cubicBezTo>
                    <a:cubicBezTo>
                      <a:pt x="23" y="20"/>
                      <a:pt x="23" y="20"/>
                      <a:pt x="23" y="20"/>
                    </a:cubicBezTo>
                    <a:cubicBezTo>
                      <a:pt x="30" y="18"/>
                      <a:pt x="30" y="18"/>
                      <a:pt x="30" y="18"/>
                    </a:cubicBezTo>
                    <a:cubicBezTo>
                      <a:pt x="33" y="7"/>
                      <a:pt x="33" y="7"/>
                      <a:pt x="33" y="7"/>
                    </a:cubicBezTo>
                    <a:cubicBezTo>
                      <a:pt x="22" y="4"/>
                      <a:pt x="22" y="4"/>
                      <a:pt x="22" y="4"/>
                    </a:cubicBezTo>
                    <a:cubicBezTo>
                      <a:pt x="18" y="6"/>
                      <a:pt x="18" y="6"/>
                      <a:pt x="18" y="6"/>
                    </a:cubicBezTo>
                    <a:cubicBezTo>
                      <a:pt x="14" y="2"/>
                      <a:pt x="14" y="2"/>
                      <a:pt x="14" y="2"/>
                    </a:cubicBezTo>
                    <a:cubicBezTo>
                      <a:pt x="5" y="0"/>
                      <a:pt x="5" y="0"/>
                      <a:pt x="5" y="0"/>
                    </a:cubicBezTo>
                    <a:cubicBezTo>
                      <a:pt x="2" y="11"/>
                      <a:pt x="2" y="11"/>
                      <a:pt x="2" y="11"/>
                    </a:cubicBezTo>
                    <a:cubicBezTo>
                      <a:pt x="7" y="16"/>
                      <a:pt x="7" y="16"/>
                      <a:pt x="7" y="16"/>
                    </a:cubicBezTo>
                    <a:lnTo>
                      <a:pt x="0" y="42"/>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593">
                <a:extLst>
                  <a:ext uri="{FF2B5EF4-FFF2-40B4-BE49-F238E27FC236}">
                    <a16:creationId xmlns:a16="http://schemas.microsoft.com/office/drawing/2014/main" id="{3BDD5B5B-5F50-4449-B6C7-52D2F58ABAF8}"/>
                  </a:ext>
                </a:extLst>
              </p:cNvPr>
              <p:cNvSpPr>
                <a:spLocks/>
              </p:cNvSpPr>
              <p:nvPr/>
            </p:nvSpPr>
            <p:spPr bwMode="auto">
              <a:xfrm>
                <a:off x="5406868" y="5521991"/>
                <a:ext cx="99405" cy="183030"/>
              </a:xfrm>
              <a:custGeom>
                <a:avLst/>
                <a:gdLst>
                  <a:gd name="T0" fmla="*/ 0 w 32"/>
                  <a:gd name="T1" fmla="*/ 45 h 59"/>
                  <a:gd name="T2" fmla="*/ 10 w 32"/>
                  <a:gd name="T3" fmla="*/ 59 h 59"/>
                  <a:gd name="T4" fmla="*/ 20 w 32"/>
                  <a:gd name="T5" fmla="*/ 19 h 59"/>
                  <a:gd name="T6" fmla="*/ 30 w 32"/>
                  <a:gd name="T7" fmla="*/ 16 h 59"/>
                  <a:gd name="T8" fmla="*/ 32 w 32"/>
                  <a:gd name="T9" fmla="*/ 7 h 59"/>
                  <a:gd name="T10" fmla="*/ 25 w 32"/>
                  <a:gd name="T11" fmla="*/ 5 h 59"/>
                  <a:gd name="T12" fmla="*/ 16 w 32"/>
                  <a:gd name="T13" fmla="*/ 7 h 59"/>
                  <a:gd name="T14" fmla="*/ 10 w 32"/>
                  <a:gd name="T15" fmla="*/ 2 h 59"/>
                  <a:gd name="T16" fmla="*/ 4 w 32"/>
                  <a:gd name="T17" fmla="*/ 0 h 59"/>
                  <a:gd name="T18" fmla="*/ 2 w 32"/>
                  <a:gd name="T19" fmla="*/ 9 h 59"/>
                  <a:gd name="T20" fmla="*/ 7 w 32"/>
                  <a:gd name="T21" fmla="*/ 15 h 59"/>
                  <a:gd name="T22" fmla="*/ 0 w 32"/>
                  <a:gd name="T23"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9">
                    <a:moveTo>
                      <a:pt x="0" y="45"/>
                    </a:moveTo>
                    <a:cubicBezTo>
                      <a:pt x="3" y="50"/>
                      <a:pt x="7" y="55"/>
                      <a:pt x="10" y="59"/>
                    </a:cubicBezTo>
                    <a:cubicBezTo>
                      <a:pt x="20" y="19"/>
                      <a:pt x="20" y="19"/>
                      <a:pt x="20" y="19"/>
                    </a:cubicBezTo>
                    <a:cubicBezTo>
                      <a:pt x="30" y="16"/>
                      <a:pt x="30" y="16"/>
                      <a:pt x="30" y="16"/>
                    </a:cubicBezTo>
                    <a:cubicBezTo>
                      <a:pt x="32" y="7"/>
                      <a:pt x="32" y="7"/>
                      <a:pt x="32" y="7"/>
                    </a:cubicBezTo>
                    <a:cubicBezTo>
                      <a:pt x="25" y="5"/>
                      <a:pt x="25" y="5"/>
                      <a:pt x="25" y="5"/>
                    </a:cubicBezTo>
                    <a:cubicBezTo>
                      <a:pt x="16" y="7"/>
                      <a:pt x="16" y="7"/>
                      <a:pt x="16" y="7"/>
                    </a:cubicBezTo>
                    <a:cubicBezTo>
                      <a:pt x="10" y="2"/>
                      <a:pt x="10" y="2"/>
                      <a:pt x="10" y="2"/>
                    </a:cubicBezTo>
                    <a:cubicBezTo>
                      <a:pt x="4" y="0"/>
                      <a:pt x="4" y="0"/>
                      <a:pt x="4" y="0"/>
                    </a:cubicBezTo>
                    <a:cubicBezTo>
                      <a:pt x="2" y="9"/>
                      <a:pt x="2" y="9"/>
                      <a:pt x="2" y="9"/>
                    </a:cubicBezTo>
                    <a:cubicBezTo>
                      <a:pt x="7" y="15"/>
                      <a:pt x="7" y="15"/>
                      <a:pt x="7" y="15"/>
                    </a:cubicBez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594">
                <a:extLst>
                  <a:ext uri="{FF2B5EF4-FFF2-40B4-BE49-F238E27FC236}">
                    <a16:creationId xmlns:a16="http://schemas.microsoft.com/office/drawing/2014/main" id="{5592B8F0-8E6B-435B-B1B0-15C804439D30}"/>
                  </a:ext>
                </a:extLst>
              </p:cNvPr>
              <p:cNvSpPr>
                <a:spLocks/>
              </p:cNvSpPr>
              <p:nvPr/>
            </p:nvSpPr>
            <p:spPr bwMode="auto">
              <a:xfrm>
                <a:off x="5438425" y="5564592"/>
                <a:ext cx="25246" cy="25246"/>
              </a:xfrm>
              <a:custGeom>
                <a:avLst/>
                <a:gdLst>
                  <a:gd name="T0" fmla="*/ 16 w 16"/>
                  <a:gd name="T1" fmla="*/ 6 h 16"/>
                  <a:gd name="T2" fmla="*/ 14 w 16"/>
                  <a:gd name="T3" fmla="*/ 8 h 16"/>
                  <a:gd name="T4" fmla="*/ 10 w 16"/>
                  <a:gd name="T5" fmla="*/ 2 h 16"/>
                  <a:gd name="T6" fmla="*/ 10 w 16"/>
                  <a:gd name="T7" fmla="*/ 0 h 16"/>
                  <a:gd name="T8" fmla="*/ 10 w 16"/>
                  <a:gd name="T9" fmla="*/ 2 h 16"/>
                  <a:gd name="T10" fmla="*/ 10 w 16"/>
                  <a:gd name="T11" fmla="*/ 0 h 16"/>
                  <a:gd name="T12" fmla="*/ 8 w 16"/>
                  <a:gd name="T13" fmla="*/ 0 h 16"/>
                  <a:gd name="T14" fmla="*/ 8 w 16"/>
                  <a:gd name="T15" fmla="*/ 2 h 16"/>
                  <a:gd name="T16" fmla="*/ 6 w 16"/>
                  <a:gd name="T17" fmla="*/ 0 h 16"/>
                  <a:gd name="T18" fmla="*/ 8 w 16"/>
                  <a:gd name="T19" fmla="*/ 2 h 16"/>
                  <a:gd name="T20" fmla="*/ 2 w 16"/>
                  <a:gd name="T21" fmla="*/ 4 h 16"/>
                  <a:gd name="T22" fmla="*/ 2 w 16"/>
                  <a:gd name="T23" fmla="*/ 4 h 16"/>
                  <a:gd name="T24" fmla="*/ 2 w 16"/>
                  <a:gd name="T25" fmla="*/ 4 h 16"/>
                  <a:gd name="T26" fmla="*/ 2 w 16"/>
                  <a:gd name="T27" fmla="*/ 6 h 16"/>
                  <a:gd name="T28" fmla="*/ 0 w 16"/>
                  <a:gd name="T29" fmla="*/ 6 h 16"/>
                  <a:gd name="T30" fmla="*/ 2 w 16"/>
                  <a:gd name="T31" fmla="*/ 6 h 16"/>
                  <a:gd name="T32" fmla="*/ 0 w 16"/>
                  <a:gd name="T33" fmla="*/ 8 h 16"/>
                  <a:gd name="T34" fmla="*/ 2 w 16"/>
                  <a:gd name="T35" fmla="*/ 8 h 16"/>
                  <a:gd name="T36" fmla="*/ 4 w 16"/>
                  <a:gd name="T37" fmla="*/ 14 h 16"/>
                  <a:gd name="T38" fmla="*/ 2 w 16"/>
                  <a:gd name="T39" fmla="*/ 14 h 16"/>
                  <a:gd name="T40" fmla="*/ 4 w 16"/>
                  <a:gd name="T41" fmla="*/ 14 h 16"/>
                  <a:gd name="T42" fmla="*/ 4 w 16"/>
                  <a:gd name="T43" fmla="*/ 14 h 16"/>
                  <a:gd name="T44" fmla="*/ 6 w 16"/>
                  <a:gd name="T45" fmla="*/ 14 h 16"/>
                  <a:gd name="T46" fmla="*/ 6 w 16"/>
                  <a:gd name="T47" fmla="*/ 14 h 16"/>
                  <a:gd name="T48" fmla="*/ 8 w 16"/>
                  <a:gd name="T49" fmla="*/ 16 h 16"/>
                  <a:gd name="T50" fmla="*/ 8 w 16"/>
                  <a:gd name="T51" fmla="*/ 14 h 16"/>
                  <a:gd name="T52" fmla="*/ 12 w 16"/>
                  <a:gd name="T53" fmla="*/ 10 h 16"/>
                  <a:gd name="T54" fmla="*/ 14 w 16"/>
                  <a:gd name="T55" fmla="*/ 12 h 16"/>
                  <a:gd name="T56" fmla="*/ 14 w 16"/>
                  <a:gd name="T57" fmla="*/ 10 h 16"/>
                  <a:gd name="T58" fmla="*/ 14 w 16"/>
                  <a:gd name="T59" fmla="*/ 10 h 16"/>
                  <a:gd name="T60" fmla="*/ 14 w 16"/>
                  <a:gd name="T61" fmla="*/ 8 h 16"/>
                  <a:gd name="T62" fmla="*/ 14 w 16"/>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8"/>
                    </a:moveTo>
                    <a:lnTo>
                      <a:pt x="16" y="6"/>
                    </a:lnTo>
                    <a:lnTo>
                      <a:pt x="14" y="8"/>
                    </a:lnTo>
                    <a:lnTo>
                      <a:pt x="14" y="8"/>
                    </a:lnTo>
                    <a:lnTo>
                      <a:pt x="10" y="6"/>
                    </a:lnTo>
                    <a:lnTo>
                      <a:pt x="10" y="2"/>
                    </a:lnTo>
                    <a:lnTo>
                      <a:pt x="12" y="2"/>
                    </a:lnTo>
                    <a:lnTo>
                      <a:pt x="10" y="0"/>
                    </a:lnTo>
                    <a:lnTo>
                      <a:pt x="10" y="2"/>
                    </a:lnTo>
                    <a:lnTo>
                      <a:pt x="10" y="2"/>
                    </a:lnTo>
                    <a:lnTo>
                      <a:pt x="10" y="0"/>
                    </a:lnTo>
                    <a:lnTo>
                      <a:pt x="10" y="0"/>
                    </a:lnTo>
                    <a:lnTo>
                      <a:pt x="10" y="0"/>
                    </a:lnTo>
                    <a:lnTo>
                      <a:pt x="8" y="0"/>
                    </a:lnTo>
                    <a:lnTo>
                      <a:pt x="8" y="2"/>
                    </a:lnTo>
                    <a:lnTo>
                      <a:pt x="8" y="2"/>
                    </a:lnTo>
                    <a:lnTo>
                      <a:pt x="8" y="0"/>
                    </a:lnTo>
                    <a:lnTo>
                      <a:pt x="6" y="0"/>
                    </a:lnTo>
                    <a:lnTo>
                      <a:pt x="8" y="2"/>
                    </a:lnTo>
                    <a:lnTo>
                      <a:pt x="8" y="2"/>
                    </a:lnTo>
                    <a:lnTo>
                      <a:pt x="6" y="6"/>
                    </a:lnTo>
                    <a:lnTo>
                      <a:pt x="2" y="4"/>
                    </a:lnTo>
                    <a:lnTo>
                      <a:pt x="2" y="4"/>
                    </a:lnTo>
                    <a:lnTo>
                      <a:pt x="2" y="4"/>
                    </a:lnTo>
                    <a:lnTo>
                      <a:pt x="0" y="4"/>
                    </a:lnTo>
                    <a:lnTo>
                      <a:pt x="2" y="4"/>
                    </a:lnTo>
                    <a:lnTo>
                      <a:pt x="2" y="6"/>
                    </a:lnTo>
                    <a:lnTo>
                      <a:pt x="2" y="6"/>
                    </a:lnTo>
                    <a:lnTo>
                      <a:pt x="0" y="6"/>
                    </a:lnTo>
                    <a:lnTo>
                      <a:pt x="0" y="6"/>
                    </a:lnTo>
                    <a:lnTo>
                      <a:pt x="0" y="6"/>
                    </a:lnTo>
                    <a:lnTo>
                      <a:pt x="2" y="6"/>
                    </a:lnTo>
                    <a:lnTo>
                      <a:pt x="2" y="8"/>
                    </a:lnTo>
                    <a:lnTo>
                      <a:pt x="0" y="8"/>
                    </a:lnTo>
                    <a:lnTo>
                      <a:pt x="0" y="8"/>
                    </a:lnTo>
                    <a:lnTo>
                      <a:pt x="2" y="8"/>
                    </a:lnTo>
                    <a:lnTo>
                      <a:pt x="6" y="8"/>
                    </a:lnTo>
                    <a:lnTo>
                      <a:pt x="4" y="14"/>
                    </a:lnTo>
                    <a:lnTo>
                      <a:pt x="4" y="14"/>
                    </a:lnTo>
                    <a:lnTo>
                      <a:pt x="2" y="14"/>
                    </a:lnTo>
                    <a:lnTo>
                      <a:pt x="4" y="14"/>
                    </a:lnTo>
                    <a:lnTo>
                      <a:pt x="4" y="14"/>
                    </a:lnTo>
                    <a:lnTo>
                      <a:pt x="6" y="14"/>
                    </a:lnTo>
                    <a:lnTo>
                      <a:pt x="4" y="14"/>
                    </a:lnTo>
                    <a:lnTo>
                      <a:pt x="6" y="14"/>
                    </a:lnTo>
                    <a:lnTo>
                      <a:pt x="6" y="14"/>
                    </a:lnTo>
                    <a:lnTo>
                      <a:pt x="6" y="16"/>
                    </a:lnTo>
                    <a:lnTo>
                      <a:pt x="6" y="14"/>
                    </a:lnTo>
                    <a:lnTo>
                      <a:pt x="8" y="14"/>
                    </a:lnTo>
                    <a:lnTo>
                      <a:pt x="8" y="16"/>
                    </a:lnTo>
                    <a:lnTo>
                      <a:pt x="8" y="16"/>
                    </a:lnTo>
                    <a:lnTo>
                      <a:pt x="8" y="14"/>
                    </a:lnTo>
                    <a:lnTo>
                      <a:pt x="8" y="10"/>
                    </a:lnTo>
                    <a:lnTo>
                      <a:pt x="12" y="10"/>
                    </a:lnTo>
                    <a:lnTo>
                      <a:pt x="14" y="12"/>
                    </a:lnTo>
                    <a:lnTo>
                      <a:pt x="14" y="12"/>
                    </a:lnTo>
                    <a:lnTo>
                      <a:pt x="12" y="10"/>
                    </a:lnTo>
                    <a:lnTo>
                      <a:pt x="14" y="10"/>
                    </a:lnTo>
                    <a:lnTo>
                      <a:pt x="14" y="10"/>
                    </a:lnTo>
                    <a:lnTo>
                      <a:pt x="14" y="10"/>
                    </a:lnTo>
                    <a:lnTo>
                      <a:pt x="14" y="10"/>
                    </a:lnTo>
                    <a:lnTo>
                      <a:pt x="14" y="8"/>
                    </a:lnTo>
                    <a:lnTo>
                      <a:pt x="14"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595">
                <a:extLst>
                  <a:ext uri="{FF2B5EF4-FFF2-40B4-BE49-F238E27FC236}">
                    <a16:creationId xmlns:a16="http://schemas.microsoft.com/office/drawing/2014/main" id="{B47B598D-3470-46CC-B398-16CAFDB829C3}"/>
                  </a:ext>
                </a:extLst>
              </p:cNvPr>
              <p:cNvSpPr>
                <a:spLocks/>
              </p:cNvSpPr>
              <p:nvPr/>
            </p:nvSpPr>
            <p:spPr bwMode="auto">
              <a:xfrm>
                <a:off x="5425802" y="5618239"/>
                <a:ext cx="22090" cy="25246"/>
              </a:xfrm>
              <a:custGeom>
                <a:avLst/>
                <a:gdLst>
                  <a:gd name="T0" fmla="*/ 14 w 14"/>
                  <a:gd name="T1" fmla="*/ 6 h 16"/>
                  <a:gd name="T2" fmla="*/ 14 w 14"/>
                  <a:gd name="T3" fmla="*/ 8 h 16"/>
                  <a:gd name="T4" fmla="*/ 10 w 14"/>
                  <a:gd name="T5" fmla="*/ 2 h 16"/>
                  <a:gd name="T6" fmla="*/ 10 w 14"/>
                  <a:gd name="T7" fmla="*/ 0 h 16"/>
                  <a:gd name="T8" fmla="*/ 8 w 14"/>
                  <a:gd name="T9" fmla="*/ 2 h 16"/>
                  <a:gd name="T10" fmla="*/ 8 w 14"/>
                  <a:gd name="T11" fmla="*/ 0 h 16"/>
                  <a:gd name="T12" fmla="*/ 8 w 14"/>
                  <a:gd name="T13" fmla="*/ 0 h 16"/>
                  <a:gd name="T14" fmla="*/ 6 w 14"/>
                  <a:gd name="T15" fmla="*/ 2 h 16"/>
                  <a:gd name="T16" fmla="*/ 6 w 14"/>
                  <a:gd name="T17" fmla="*/ 0 h 16"/>
                  <a:gd name="T18" fmla="*/ 6 w 14"/>
                  <a:gd name="T19" fmla="*/ 2 h 16"/>
                  <a:gd name="T20" fmla="*/ 2 w 14"/>
                  <a:gd name="T21" fmla="*/ 4 h 16"/>
                  <a:gd name="T22" fmla="*/ 0 w 14"/>
                  <a:gd name="T23" fmla="*/ 4 h 16"/>
                  <a:gd name="T24" fmla="*/ 2 w 14"/>
                  <a:gd name="T25" fmla="*/ 4 h 16"/>
                  <a:gd name="T26" fmla="*/ 0 w 14"/>
                  <a:gd name="T27" fmla="*/ 6 h 16"/>
                  <a:gd name="T28" fmla="*/ 0 w 14"/>
                  <a:gd name="T29" fmla="*/ 6 h 16"/>
                  <a:gd name="T30" fmla="*/ 2 w 14"/>
                  <a:gd name="T31" fmla="*/ 6 h 16"/>
                  <a:gd name="T32" fmla="*/ 0 w 14"/>
                  <a:gd name="T33" fmla="*/ 8 h 16"/>
                  <a:gd name="T34" fmla="*/ 0 w 14"/>
                  <a:gd name="T35" fmla="*/ 8 h 16"/>
                  <a:gd name="T36" fmla="*/ 4 w 14"/>
                  <a:gd name="T37" fmla="*/ 14 h 16"/>
                  <a:gd name="T38" fmla="*/ 2 w 14"/>
                  <a:gd name="T39" fmla="*/ 14 h 16"/>
                  <a:gd name="T40" fmla="*/ 4 w 14"/>
                  <a:gd name="T41" fmla="*/ 14 h 16"/>
                  <a:gd name="T42" fmla="*/ 4 w 14"/>
                  <a:gd name="T43" fmla="*/ 14 h 16"/>
                  <a:gd name="T44" fmla="*/ 6 w 14"/>
                  <a:gd name="T45" fmla="*/ 14 h 16"/>
                  <a:gd name="T46" fmla="*/ 6 w 14"/>
                  <a:gd name="T47" fmla="*/ 14 h 16"/>
                  <a:gd name="T48" fmla="*/ 6 w 14"/>
                  <a:gd name="T49" fmla="*/ 16 h 16"/>
                  <a:gd name="T50" fmla="*/ 6 w 14"/>
                  <a:gd name="T51" fmla="*/ 14 h 16"/>
                  <a:gd name="T52" fmla="*/ 12 w 14"/>
                  <a:gd name="T53" fmla="*/ 10 h 16"/>
                  <a:gd name="T54" fmla="*/ 14 w 14"/>
                  <a:gd name="T55" fmla="*/ 12 h 16"/>
                  <a:gd name="T56" fmla="*/ 12 w 14"/>
                  <a:gd name="T57" fmla="*/ 10 h 16"/>
                  <a:gd name="T58" fmla="*/ 14 w 14"/>
                  <a:gd name="T59" fmla="*/ 10 h 16"/>
                  <a:gd name="T60" fmla="*/ 14 w 14"/>
                  <a:gd name="T61" fmla="*/ 8 h 16"/>
                  <a:gd name="T62" fmla="*/ 14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6"/>
                    </a:lnTo>
                    <a:lnTo>
                      <a:pt x="14" y="8"/>
                    </a:lnTo>
                    <a:lnTo>
                      <a:pt x="14" y="8"/>
                    </a:lnTo>
                    <a:lnTo>
                      <a:pt x="8" y="6"/>
                    </a:lnTo>
                    <a:lnTo>
                      <a:pt x="10" y="2"/>
                    </a:lnTo>
                    <a:lnTo>
                      <a:pt x="12" y="2"/>
                    </a:lnTo>
                    <a:lnTo>
                      <a:pt x="10" y="0"/>
                    </a:lnTo>
                    <a:lnTo>
                      <a:pt x="10" y="2"/>
                    </a:lnTo>
                    <a:lnTo>
                      <a:pt x="8" y="2"/>
                    </a:lnTo>
                    <a:lnTo>
                      <a:pt x="10" y="0"/>
                    </a:lnTo>
                    <a:lnTo>
                      <a:pt x="8" y="0"/>
                    </a:lnTo>
                    <a:lnTo>
                      <a:pt x="8" y="0"/>
                    </a:lnTo>
                    <a:lnTo>
                      <a:pt x="8" y="0"/>
                    </a:lnTo>
                    <a:lnTo>
                      <a:pt x="8" y="2"/>
                    </a:lnTo>
                    <a:lnTo>
                      <a:pt x="6" y="2"/>
                    </a:lnTo>
                    <a:lnTo>
                      <a:pt x="8" y="0"/>
                    </a:lnTo>
                    <a:lnTo>
                      <a:pt x="6" y="0"/>
                    </a:lnTo>
                    <a:lnTo>
                      <a:pt x="6" y="2"/>
                    </a:lnTo>
                    <a:lnTo>
                      <a:pt x="6" y="2"/>
                    </a:lnTo>
                    <a:lnTo>
                      <a:pt x="6" y="6"/>
                    </a:lnTo>
                    <a:lnTo>
                      <a:pt x="2" y="4"/>
                    </a:lnTo>
                    <a:lnTo>
                      <a:pt x="2" y="4"/>
                    </a:lnTo>
                    <a:lnTo>
                      <a:pt x="0" y="4"/>
                    </a:lnTo>
                    <a:lnTo>
                      <a:pt x="0" y="4"/>
                    </a:lnTo>
                    <a:lnTo>
                      <a:pt x="2" y="4"/>
                    </a:lnTo>
                    <a:lnTo>
                      <a:pt x="2" y="6"/>
                    </a:lnTo>
                    <a:lnTo>
                      <a:pt x="0" y="6"/>
                    </a:lnTo>
                    <a:lnTo>
                      <a:pt x="0" y="6"/>
                    </a:lnTo>
                    <a:lnTo>
                      <a:pt x="0" y="6"/>
                    </a:lnTo>
                    <a:lnTo>
                      <a:pt x="0" y="6"/>
                    </a:lnTo>
                    <a:lnTo>
                      <a:pt x="2" y="6"/>
                    </a:lnTo>
                    <a:lnTo>
                      <a:pt x="0" y="8"/>
                    </a:lnTo>
                    <a:lnTo>
                      <a:pt x="0" y="8"/>
                    </a:lnTo>
                    <a:lnTo>
                      <a:pt x="0" y="8"/>
                    </a:lnTo>
                    <a:lnTo>
                      <a:pt x="0" y="8"/>
                    </a:lnTo>
                    <a:lnTo>
                      <a:pt x="4" y="8"/>
                    </a:lnTo>
                    <a:lnTo>
                      <a:pt x="4" y="14"/>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8" y="10"/>
                    </a:lnTo>
                    <a:lnTo>
                      <a:pt x="12" y="10"/>
                    </a:lnTo>
                    <a:lnTo>
                      <a:pt x="14" y="12"/>
                    </a:lnTo>
                    <a:lnTo>
                      <a:pt x="14" y="12"/>
                    </a:lnTo>
                    <a:lnTo>
                      <a:pt x="12" y="10"/>
                    </a:lnTo>
                    <a:lnTo>
                      <a:pt x="12" y="10"/>
                    </a:lnTo>
                    <a:lnTo>
                      <a:pt x="14" y="10"/>
                    </a:lnTo>
                    <a:lnTo>
                      <a:pt x="14" y="10"/>
                    </a:lnTo>
                    <a:lnTo>
                      <a:pt x="14" y="10"/>
                    </a:lnTo>
                    <a:lnTo>
                      <a:pt x="14" y="8"/>
                    </a:lnTo>
                    <a:lnTo>
                      <a:pt x="12"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596">
                <a:extLst>
                  <a:ext uri="{FF2B5EF4-FFF2-40B4-BE49-F238E27FC236}">
                    <a16:creationId xmlns:a16="http://schemas.microsoft.com/office/drawing/2014/main" id="{8167B1DE-1D46-41E4-9AAE-65E7093B6337}"/>
                  </a:ext>
                </a:extLst>
              </p:cNvPr>
              <p:cNvSpPr>
                <a:spLocks/>
              </p:cNvSpPr>
              <p:nvPr/>
            </p:nvSpPr>
            <p:spPr bwMode="auto">
              <a:xfrm>
                <a:off x="5474715" y="5542503"/>
                <a:ext cx="22090" cy="25246"/>
              </a:xfrm>
              <a:custGeom>
                <a:avLst/>
                <a:gdLst>
                  <a:gd name="T0" fmla="*/ 14 w 14"/>
                  <a:gd name="T1" fmla="*/ 8 h 16"/>
                  <a:gd name="T2" fmla="*/ 12 w 14"/>
                  <a:gd name="T3" fmla="*/ 8 h 16"/>
                  <a:gd name="T4" fmla="*/ 10 w 14"/>
                  <a:gd name="T5" fmla="*/ 2 h 16"/>
                  <a:gd name="T6" fmla="*/ 10 w 14"/>
                  <a:gd name="T7" fmla="*/ 2 h 16"/>
                  <a:gd name="T8" fmla="*/ 8 w 14"/>
                  <a:gd name="T9" fmla="*/ 2 h 16"/>
                  <a:gd name="T10" fmla="*/ 8 w 14"/>
                  <a:gd name="T11" fmla="*/ 2 h 16"/>
                  <a:gd name="T12" fmla="*/ 8 w 14"/>
                  <a:gd name="T13" fmla="*/ 2 h 16"/>
                  <a:gd name="T14" fmla="*/ 6 w 14"/>
                  <a:gd name="T15" fmla="*/ 2 h 16"/>
                  <a:gd name="T16" fmla="*/ 6 w 14"/>
                  <a:gd name="T17" fmla="*/ 0 h 16"/>
                  <a:gd name="T18" fmla="*/ 6 w 14"/>
                  <a:gd name="T19" fmla="*/ 2 h 16"/>
                  <a:gd name="T20" fmla="*/ 2 w 14"/>
                  <a:gd name="T21" fmla="*/ 6 h 16"/>
                  <a:gd name="T22" fmla="*/ 0 w 14"/>
                  <a:gd name="T23" fmla="*/ 4 h 16"/>
                  <a:gd name="T24" fmla="*/ 2 w 14"/>
                  <a:gd name="T25" fmla="*/ 6 h 16"/>
                  <a:gd name="T26" fmla="*/ 0 w 14"/>
                  <a:gd name="T27" fmla="*/ 6 h 16"/>
                  <a:gd name="T28" fmla="*/ 0 w 14"/>
                  <a:gd name="T29" fmla="*/ 6 h 16"/>
                  <a:gd name="T30" fmla="*/ 2 w 14"/>
                  <a:gd name="T31" fmla="*/ 8 h 16"/>
                  <a:gd name="T32" fmla="*/ 0 w 14"/>
                  <a:gd name="T33" fmla="*/ 8 h 16"/>
                  <a:gd name="T34" fmla="*/ 0 w 14"/>
                  <a:gd name="T35" fmla="*/ 8 h 16"/>
                  <a:gd name="T36" fmla="*/ 4 w 14"/>
                  <a:gd name="T37" fmla="*/ 14 h 16"/>
                  <a:gd name="T38" fmla="*/ 2 w 14"/>
                  <a:gd name="T39" fmla="*/ 16 h 16"/>
                  <a:gd name="T40" fmla="*/ 4 w 14"/>
                  <a:gd name="T41" fmla="*/ 14 h 16"/>
                  <a:gd name="T42" fmla="*/ 4 w 14"/>
                  <a:gd name="T43" fmla="*/ 16 h 16"/>
                  <a:gd name="T44" fmla="*/ 4 w 14"/>
                  <a:gd name="T45" fmla="*/ 16 h 16"/>
                  <a:gd name="T46" fmla="*/ 6 w 14"/>
                  <a:gd name="T47" fmla="*/ 14 h 16"/>
                  <a:gd name="T48" fmla="*/ 6 w 14"/>
                  <a:gd name="T49" fmla="*/ 16 h 16"/>
                  <a:gd name="T50" fmla="*/ 6 w 14"/>
                  <a:gd name="T51" fmla="*/ 16 h 16"/>
                  <a:gd name="T52" fmla="*/ 12 w 14"/>
                  <a:gd name="T53" fmla="*/ 12 h 16"/>
                  <a:gd name="T54" fmla="*/ 14 w 14"/>
                  <a:gd name="T55" fmla="*/ 12 h 16"/>
                  <a:gd name="T56" fmla="*/ 12 w 14"/>
                  <a:gd name="T57" fmla="*/ 10 h 16"/>
                  <a:gd name="T58" fmla="*/ 14 w 14"/>
                  <a:gd name="T59" fmla="*/ 10 h 16"/>
                  <a:gd name="T60" fmla="*/ 14 w 14"/>
                  <a:gd name="T61" fmla="*/ 10 h 16"/>
                  <a:gd name="T62" fmla="*/ 1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8"/>
                    </a:lnTo>
                    <a:lnTo>
                      <a:pt x="12" y="8"/>
                    </a:lnTo>
                    <a:lnTo>
                      <a:pt x="12" y="8"/>
                    </a:lnTo>
                    <a:lnTo>
                      <a:pt x="8" y="8"/>
                    </a:lnTo>
                    <a:lnTo>
                      <a:pt x="10" y="2"/>
                    </a:lnTo>
                    <a:lnTo>
                      <a:pt x="12" y="2"/>
                    </a:lnTo>
                    <a:lnTo>
                      <a:pt x="10" y="2"/>
                    </a:lnTo>
                    <a:lnTo>
                      <a:pt x="10" y="2"/>
                    </a:lnTo>
                    <a:lnTo>
                      <a:pt x="8" y="2"/>
                    </a:lnTo>
                    <a:lnTo>
                      <a:pt x="10" y="2"/>
                    </a:lnTo>
                    <a:lnTo>
                      <a:pt x="8" y="2"/>
                    </a:lnTo>
                    <a:lnTo>
                      <a:pt x="8" y="2"/>
                    </a:lnTo>
                    <a:lnTo>
                      <a:pt x="8" y="2"/>
                    </a:lnTo>
                    <a:lnTo>
                      <a:pt x="8" y="2"/>
                    </a:lnTo>
                    <a:lnTo>
                      <a:pt x="6" y="2"/>
                    </a:lnTo>
                    <a:lnTo>
                      <a:pt x="8" y="0"/>
                    </a:lnTo>
                    <a:lnTo>
                      <a:pt x="6" y="0"/>
                    </a:lnTo>
                    <a:lnTo>
                      <a:pt x="6" y="2"/>
                    </a:lnTo>
                    <a:lnTo>
                      <a:pt x="6" y="2"/>
                    </a:lnTo>
                    <a:lnTo>
                      <a:pt x="6" y="6"/>
                    </a:lnTo>
                    <a:lnTo>
                      <a:pt x="2" y="6"/>
                    </a:lnTo>
                    <a:lnTo>
                      <a:pt x="2" y="6"/>
                    </a:lnTo>
                    <a:lnTo>
                      <a:pt x="0" y="4"/>
                    </a:lnTo>
                    <a:lnTo>
                      <a:pt x="0" y="6"/>
                    </a:lnTo>
                    <a:lnTo>
                      <a:pt x="2" y="6"/>
                    </a:lnTo>
                    <a:lnTo>
                      <a:pt x="2" y="8"/>
                    </a:lnTo>
                    <a:lnTo>
                      <a:pt x="0" y="6"/>
                    </a:lnTo>
                    <a:lnTo>
                      <a:pt x="0" y="6"/>
                    </a:lnTo>
                    <a:lnTo>
                      <a:pt x="0" y="6"/>
                    </a:lnTo>
                    <a:lnTo>
                      <a:pt x="0" y="8"/>
                    </a:lnTo>
                    <a:lnTo>
                      <a:pt x="2" y="8"/>
                    </a:lnTo>
                    <a:lnTo>
                      <a:pt x="0" y="8"/>
                    </a:lnTo>
                    <a:lnTo>
                      <a:pt x="0" y="8"/>
                    </a:lnTo>
                    <a:lnTo>
                      <a:pt x="0" y="10"/>
                    </a:lnTo>
                    <a:lnTo>
                      <a:pt x="0" y="8"/>
                    </a:lnTo>
                    <a:lnTo>
                      <a:pt x="4" y="10"/>
                    </a:lnTo>
                    <a:lnTo>
                      <a:pt x="4" y="14"/>
                    </a:lnTo>
                    <a:lnTo>
                      <a:pt x="4" y="14"/>
                    </a:lnTo>
                    <a:lnTo>
                      <a:pt x="2" y="16"/>
                    </a:lnTo>
                    <a:lnTo>
                      <a:pt x="4" y="16"/>
                    </a:lnTo>
                    <a:lnTo>
                      <a:pt x="4" y="14"/>
                    </a:lnTo>
                    <a:lnTo>
                      <a:pt x="6" y="14"/>
                    </a:lnTo>
                    <a:lnTo>
                      <a:pt x="4" y="16"/>
                    </a:lnTo>
                    <a:lnTo>
                      <a:pt x="4" y="16"/>
                    </a:lnTo>
                    <a:lnTo>
                      <a:pt x="4" y="16"/>
                    </a:lnTo>
                    <a:lnTo>
                      <a:pt x="6" y="16"/>
                    </a:lnTo>
                    <a:lnTo>
                      <a:pt x="6" y="14"/>
                    </a:lnTo>
                    <a:lnTo>
                      <a:pt x="6" y="16"/>
                    </a:lnTo>
                    <a:lnTo>
                      <a:pt x="6" y="16"/>
                    </a:lnTo>
                    <a:lnTo>
                      <a:pt x="8" y="16"/>
                    </a:lnTo>
                    <a:lnTo>
                      <a:pt x="6" y="16"/>
                    </a:lnTo>
                    <a:lnTo>
                      <a:pt x="8" y="10"/>
                    </a:lnTo>
                    <a:lnTo>
                      <a:pt x="12" y="12"/>
                    </a:lnTo>
                    <a:lnTo>
                      <a:pt x="14" y="14"/>
                    </a:lnTo>
                    <a:lnTo>
                      <a:pt x="14" y="12"/>
                    </a:lnTo>
                    <a:lnTo>
                      <a:pt x="12" y="12"/>
                    </a:lnTo>
                    <a:lnTo>
                      <a:pt x="12" y="10"/>
                    </a:lnTo>
                    <a:lnTo>
                      <a:pt x="14" y="12"/>
                    </a:lnTo>
                    <a:lnTo>
                      <a:pt x="14" y="10"/>
                    </a:lnTo>
                    <a:lnTo>
                      <a:pt x="14" y="10"/>
                    </a:lnTo>
                    <a:lnTo>
                      <a:pt x="14" y="10"/>
                    </a:lnTo>
                    <a:lnTo>
                      <a:pt x="12" y="10"/>
                    </a:lnTo>
                    <a:lnTo>
                      <a:pt x="12"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597">
                <a:extLst>
                  <a:ext uri="{FF2B5EF4-FFF2-40B4-BE49-F238E27FC236}">
                    <a16:creationId xmlns:a16="http://schemas.microsoft.com/office/drawing/2014/main" id="{8723CECC-9888-4D79-855B-677BA7D34082}"/>
                  </a:ext>
                </a:extLst>
              </p:cNvPr>
              <p:cNvSpPr>
                <a:spLocks/>
              </p:cNvSpPr>
              <p:nvPr/>
            </p:nvSpPr>
            <p:spPr bwMode="auto">
              <a:xfrm>
                <a:off x="5419490" y="5531458"/>
                <a:ext cx="22090" cy="23668"/>
              </a:xfrm>
              <a:custGeom>
                <a:avLst/>
                <a:gdLst>
                  <a:gd name="T0" fmla="*/ 14 w 14"/>
                  <a:gd name="T1" fmla="*/ 5 h 15"/>
                  <a:gd name="T2" fmla="*/ 14 w 14"/>
                  <a:gd name="T3" fmla="*/ 7 h 15"/>
                  <a:gd name="T4" fmla="*/ 10 w 14"/>
                  <a:gd name="T5" fmla="*/ 1 h 15"/>
                  <a:gd name="T6" fmla="*/ 10 w 14"/>
                  <a:gd name="T7" fmla="*/ 0 h 15"/>
                  <a:gd name="T8" fmla="*/ 8 w 14"/>
                  <a:gd name="T9" fmla="*/ 1 h 15"/>
                  <a:gd name="T10" fmla="*/ 8 w 14"/>
                  <a:gd name="T11" fmla="*/ 0 h 15"/>
                  <a:gd name="T12" fmla="*/ 8 w 14"/>
                  <a:gd name="T13" fmla="*/ 0 h 15"/>
                  <a:gd name="T14" fmla="*/ 8 w 14"/>
                  <a:gd name="T15" fmla="*/ 0 h 15"/>
                  <a:gd name="T16" fmla="*/ 6 w 14"/>
                  <a:gd name="T17" fmla="*/ 0 h 15"/>
                  <a:gd name="T18" fmla="*/ 8 w 14"/>
                  <a:gd name="T19" fmla="*/ 0 h 15"/>
                  <a:gd name="T20" fmla="*/ 2 w 14"/>
                  <a:gd name="T21" fmla="*/ 3 h 15"/>
                  <a:gd name="T22" fmla="*/ 0 w 14"/>
                  <a:gd name="T23" fmla="*/ 3 h 15"/>
                  <a:gd name="T24" fmla="*/ 2 w 14"/>
                  <a:gd name="T25" fmla="*/ 3 h 15"/>
                  <a:gd name="T26" fmla="*/ 0 w 14"/>
                  <a:gd name="T27" fmla="*/ 5 h 15"/>
                  <a:gd name="T28" fmla="*/ 0 w 14"/>
                  <a:gd name="T29" fmla="*/ 5 h 15"/>
                  <a:gd name="T30" fmla="*/ 2 w 14"/>
                  <a:gd name="T31" fmla="*/ 5 h 15"/>
                  <a:gd name="T32" fmla="*/ 0 w 14"/>
                  <a:gd name="T33" fmla="*/ 7 h 15"/>
                  <a:gd name="T34" fmla="*/ 0 w 14"/>
                  <a:gd name="T35" fmla="*/ 7 h 15"/>
                  <a:gd name="T36" fmla="*/ 4 w 14"/>
                  <a:gd name="T37" fmla="*/ 13 h 15"/>
                  <a:gd name="T38" fmla="*/ 2 w 14"/>
                  <a:gd name="T39" fmla="*/ 13 h 15"/>
                  <a:gd name="T40" fmla="*/ 4 w 14"/>
                  <a:gd name="T41" fmla="*/ 13 h 15"/>
                  <a:gd name="T42" fmla="*/ 4 w 14"/>
                  <a:gd name="T43" fmla="*/ 13 h 15"/>
                  <a:gd name="T44" fmla="*/ 6 w 14"/>
                  <a:gd name="T45" fmla="*/ 13 h 15"/>
                  <a:gd name="T46" fmla="*/ 6 w 14"/>
                  <a:gd name="T47" fmla="*/ 13 h 15"/>
                  <a:gd name="T48" fmla="*/ 6 w 14"/>
                  <a:gd name="T49" fmla="*/ 15 h 15"/>
                  <a:gd name="T50" fmla="*/ 8 w 14"/>
                  <a:gd name="T51" fmla="*/ 13 h 15"/>
                  <a:gd name="T52" fmla="*/ 12 w 14"/>
                  <a:gd name="T53" fmla="*/ 9 h 15"/>
                  <a:gd name="T54" fmla="*/ 14 w 14"/>
                  <a:gd name="T55" fmla="*/ 9 h 15"/>
                  <a:gd name="T56" fmla="*/ 12 w 14"/>
                  <a:gd name="T57" fmla="*/ 9 h 15"/>
                  <a:gd name="T58" fmla="*/ 14 w 14"/>
                  <a:gd name="T59" fmla="*/ 9 h 15"/>
                  <a:gd name="T60" fmla="*/ 14 w 14"/>
                  <a:gd name="T61" fmla="*/ 7 h 15"/>
                  <a:gd name="T62" fmla="*/ 14 w 14"/>
                  <a:gd name="T6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5">
                    <a:moveTo>
                      <a:pt x="14" y="7"/>
                    </a:moveTo>
                    <a:lnTo>
                      <a:pt x="14" y="5"/>
                    </a:lnTo>
                    <a:lnTo>
                      <a:pt x="14" y="7"/>
                    </a:lnTo>
                    <a:lnTo>
                      <a:pt x="14" y="7"/>
                    </a:lnTo>
                    <a:lnTo>
                      <a:pt x="10" y="5"/>
                    </a:lnTo>
                    <a:lnTo>
                      <a:pt x="10" y="1"/>
                    </a:lnTo>
                    <a:lnTo>
                      <a:pt x="12" y="0"/>
                    </a:lnTo>
                    <a:lnTo>
                      <a:pt x="10" y="0"/>
                    </a:lnTo>
                    <a:lnTo>
                      <a:pt x="10" y="1"/>
                    </a:lnTo>
                    <a:lnTo>
                      <a:pt x="8" y="1"/>
                    </a:lnTo>
                    <a:lnTo>
                      <a:pt x="10" y="0"/>
                    </a:lnTo>
                    <a:lnTo>
                      <a:pt x="8" y="0"/>
                    </a:lnTo>
                    <a:lnTo>
                      <a:pt x="8" y="0"/>
                    </a:lnTo>
                    <a:lnTo>
                      <a:pt x="8" y="0"/>
                    </a:lnTo>
                    <a:lnTo>
                      <a:pt x="8" y="1"/>
                    </a:lnTo>
                    <a:lnTo>
                      <a:pt x="8" y="0"/>
                    </a:lnTo>
                    <a:lnTo>
                      <a:pt x="8" y="0"/>
                    </a:lnTo>
                    <a:lnTo>
                      <a:pt x="6" y="0"/>
                    </a:lnTo>
                    <a:lnTo>
                      <a:pt x="8" y="0"/>
                    </a:lnTo>
                    <a:lnTo>
                      <a:pt x="8" y="0"/>
                    </a:lnTo>
                    <a:lnTo>
                      <a:pt x="6" y="5"/>
                    </a:lnTo>
                    <a:lnTo>
                      <a:pt x="2" y="3"/>
                    </a:lnTo>
                    <a:lnTo>
                      <a:pt x="2" y="3"/>
                    </a:lnTo>
                    <a:lnTo>
                      <a:pt x="0" y="3"/>
                    </a:lnTo>
                    <a:lnTo>
                      <a:pt x="0" y="3"/>
                    </a:lnTo>
                    <a:lnTo>
                      <a:pt x="2" y="3"/>
                    </a:lnTo>
                    <a:lnTo>
                      <a:pt x="2" y="5"/>
                    </a:lnTo>
                    <a:lnTo>
                      <a:pt x="0" y="5"/>
                    </a:lnTo>
                    <a:lnTo>
                      <a:pt x="0" y="5"/>
                    </a:lnTo>
                    <a:lnTo>
                      <a:pt x="0" y="5"/>
                    </a:lnTo>
                    <a:lnTo>
                      <a:pt x="0" y="5"/>
                    </a:lnTo>
                    <a:lnTo>
                      <a:pt x="2" y="5"/>
                    </a:lnTo>
                    <a:lnTo>
                      <a:pt x="0" y="7"/>
                    </a:lnTo>
                    <a:lnTo>
                      <a:pt x="0" y="7"/>
                    </a:lnTo>
                    <a:lnTo>
                      <a:pt x="0" y="7"/>
                    </a:lnTo>
                    <a:lnTo>
                      <a:pt x="0" y="7"/>
                    </a:lnTo>
                    <a:lnTo>
                      <a:pt x="6" y="7"/>
                    </a:lnTo>
                    <a:lnTo>
                      <a:pt x="4" y="13"/>
                    </a:lnTo>
                    <a:lnTo>
                      <a:pt x="4" y="13"/>
                    </a:lnTo>
                    <a:lnTo>
                      <a:pt x="2" y="13"/>
                    </a:lnTo>
                    <a:lnTo>
                      <a:pt x="4" y="13"/>
                    </a:lnTo>
                    <a:lnTo>
                      <a:pt x="4" y="13"/>
                    </a:lnTo>
                    <a:lnTo>
                      <a:pt x="6" y="13"/>
                    </a:lnTo>
                    <a:lnTo>
                      <a:pt x="4" y="13"/>
                    </a:lnTo>
                    <a:lnTo>
                      <a:pt x="6" y="13"/>
                    </a:lnTo>
                    <a:lnTo>
                      <a:pt x="6" y="13"/>
                    </a:lnTo>
                    <a:lnTo>
                      <a:pt x="6" y="13"/>
                    </a:lnTo>
                    <a:lnTo>
                      <a:pt x="6" y="13"/>
                    </a:lnTo>
                    <a:lnTo>
                      <a:pt x="6" y="13"/>
                    </a:lnTo>
                    <a:lnTo>
                      <a:pt x="6" y="15"/>
                    </a:lnTo>
                    <a:lnTo>
                      <a:pt x="8" y="15"/>
                    </a:lnTo>
                    <a:lnTo>
                      <a:pt x="8" y="13"/>
                    </a:lnTo>
                    <a:lnTo>
                      <a:pt x="8" y="9"/>
                    </a:lnTo>
                    <a:lnTo>
                      <a:pt x="12" y="9"/>
                    </a:lnTo>
                    <a:lnTo>
                      <a:pt x="14" y="11"/>
                    </a:lnTo>
                    <a:lnTo>
                      <a:pt x="14" y="9"/>
                    </a:lnTo>
                    <a:lnTo>
                      <a:pt x="12" y="9"/>
                    </a:lnTo>
                    <a:lnTo>
                      <a:pt x="12" y="9"/>
                    </a:lnTo>
                    <a:lnTo>
                      <a:pt x="14" y="9"/>
                    </a:lnTo>
                    <a:lnTo>
                      <a:pt x="14" y="9"/>
                    </a:lnTo>
                    <a:lnTo>
                      <a:pt x="14" y="9"/>
                    </a:lnTo>
                    <a:lnTo>
                      <a:pt x="14" y="7"/>
                    </a:lnTo>
                    <a:lnTo>
                      <a:pt x="12" y="7"/>
                    </a:lnTo>
                    <a:lnTo>
                      <a:pt x="14" y="7"/>
                    </a:lnTo>
                    <a:lnTo>
                      <a:pt x="14"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598">
                <a:extLst>
                  <a:ext uri="{FF2B5EF4-FFF2-40B4-BE49-F238E27FC236}">
                    <a16:creationId xmlns:a16="http://schemas.microsoft.com/office/drawing/2014/main" id="{F8E9B5DC-CFCE-453C-8B22-A4C043CB3DF0}"/>
                  </a:ext>
                </a:extLst>
              </p:cNvPr>
              <p:cNvSpPr>
                <a:spLocks/>
              </p:cNvSpPr>
              <p:nvPr/>
            </p:nvSpPr>
            <p:spPr bwMode="auto">
              <a:xfrm>
                <a:off x="5525206" y="5717644"/>
                <a:ext cx="74159" cy="45758"/>
              </a:xfrm>
              <a:custGeom>
                <a:avLst/>
                <a:gdLst>
                  <a:gd name="T0" fmla="*/ 0 w 24"/>
                  <a:gd name="T1" fmla="*/ 1 h 15"/>
                  <a:gd name="T2" fmla="*/ 3 w 24"/>
                  <a:gd name="T3" fmla="*/ 1 h 15"/>
                  <a:gd name="T4" fmla="*/ 9 w 24"/>
                  <a:gd name="T5" fmla="*/ 2 h 15"/>
                  <a:gd name="T6" fmla="*/ 14 w 24"/>
                  <a:gd name="T7" fmla="*/ 5 h 15"/>
                  <a:gd name="T8" fmla="*/ 24 w 24"/>
                  <a:gd name="T9" fmla="*/ 8 h 15"/>
                  <a:gd name="T10" fmla="*/ 18 w 24"/>
                  <a:gd name="T11" fmla="*/ 9 h 15"/>
                  <a:gd name="T12" fmla="*/ 11 w 24"/>
                  <a:gd name="T13" fmla="*/ 8 h 15"/>
                  <a:gd name="T14" fmla="*/ 15 w 24"/>
                  <a:gd name="T15" fmla="*/ 11 h 15"/>
                  <a:gd name="T16" fmla="*/ 20 w 24"/>
                  <a:gd name="T17" fmla="*/ 14 h 15"/>
                  <a:gd name="T18" fmla="*/ 23 w 24"/>
                  <a:gd name="T19" fmla="*/ 14 h 15"/>
                  <a:gd name="T20" fmla="*/ 16 w 24"/>
                  <a:gd name="T21" fmla="*/ 15 h 15"/>
                  <a:gd name="T22" fmla="*/ 8 w 24"/>
                  <a:gd name="T23" fmla="*/ 13 h 15"/>
                  <a:gd name="T24" fmla="*/ 0 w 24"/>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5">
                    <a:moveTo>
                      <a:pt x="0" y="1"/>
                    </a:moveTo>
                    <a:cubicBezTo>
                      <a:pt x="0" y="0"/>
                      <a:pt x="2" y="1"/>
                      <a:pt x="3" y="1"/>
                    </a:cubicBezTo>
                    <a:cubicBezTo>
                      <a:pt x="5" y="1"/>
                      <a:pt x="7" y="2"/>
                      <a:pt x="9" y="2"/>
                    </a:cubicBezTo>
                    <a:cubicBezTo>
                      <a:pt x="10" y="3"/>
                      <a:pt x="11" y="4"/>
                      <a:pt x="14" y="5"/>
                    </a:cubicBezTo>
                    <a:cubicBezTo>
                      <a:pt x="18" y="7"/>
                      <a:pt x="24" y="8"/>
                      <a:pt x="24" y="8"/>
                    </a:cubicBezTo>
                    <a:cubicBezTo>
                      <a:pt x="24" y="8"/>
                      <a:pt x="21" y="9"/>
                      <a:pt x="18" y="9"/>
                    </a:cubicBezTo>
                    <a:cubicBezTo>
                      <a:pt x="15" y="9"/>
                      <a:pt x="11" y="8"/>
                      <a:pt x="11" y="8"/>
                    </a:cubicBezTo>
                    <a:cubicBezTo>
                      <a:pt x="11" y="8"/>
                      <a:pt x="13" y="10"/>
                      <a:pt x="15" y="11"/>
                    </a:cubicBezTo>
                    <a:cubicBezTo>
                      <a:pt x="16" y="12"/>
                      <a:pt x="19" y="13"/>
                      <a:pt x="20" y="14"/>
                    </a:cubicBezTo>
                    <a:cubicBezTo>
                      <a:pt x="22" y="14"/>
                      <a:pt x="23" y="14"/>
                      <a:pt x="23" y="14"/>
                    </a:cubicBezTo>
                    <a:cubicBezTo>
                      <a:pt x="23" y="14"/>
                      <a:pt x="18" y="15"/>
                      <a:pt x="16" y="15"/>
                    </a:cubicBezTo>
                    <a:cubicBezTo>
                      <a:pt x="13" y="15"/>
                      <a:pt x="10" y="14"/>
                      <a:pt x="8" y="13"/>
                    </a:cubicBezTo>
                    <a:cubicBezTo>
                      <a:pt x="3" y="12"/>
                      <a:pt x="0" y="1"/>
                      <a:pt x="0"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599">
                <a:extLst>
                  <a:ext uri="{FF2B5EF4-FFF2-40B4-BE49-F238E27FC236}">
                    <a16:creationId xmlns:a16="http://schemas.microsoft.com/office/drawing/2014/main" id="{EBA09D86-1C2D-4A8C-974F-E5906B6EBA3D}"/>
                  </a:ext>
                </a:extLst>
              </p:cNvPr>
              <p:cNvSpPr>
                <a:spLocks/>
              </p:cNvSpPr>
              <p:nvPr/>
            </p:nvSpPr>
            <p:spPr bwMode="auto">
              <a:xfrm>
                <a:off x="5329553" y="5682931"/>
                <a:ext cx="80471" cy="37868"/>
              </a:xfrm>
              <a:custGeom>
                <a:avLst/>
                <a:gdLst>
                  <a:gd name="T0" fmla="*/ 23 w 26"/>
                  <a:gd name="T1" fmla="*/ 8 h 12"/>
                  <a:gd name="T2" fmla="*/ 26 w 26"/>
                  <a:gd name="T3" fmla="*/ 4 h 12"/>
                  <a:gd name="T4" fmla="*/ 24 w 26"/>
                  <a:gd name="T5" fmla="*/ 3 h 12"/>
                  <a:gd name="T6" fmla="*/ 20 w 26"/>
                  <a:gd name="T7" fmla="*/ 2 h 12"/>
                  <a:gd name="T8" fmla="*/ 13 w 26"/>
                  <a:gd name="T9" fmla="*/ 2 h 12"/>
                  <a:gd name="T10" fmla="*/ 4 w 26"/>
                  <a:gd name="T11" fmla="*/ 1 h 12"/>
                  <a:gd name="T12" fmla="*/ 0 w 26"/>
                  <a:gd name="T13" fmla="*/ 0 h 12"/>
                  <a:gd name="T14" fmla="*/ 3 w 26"/>
                  <a:gd name="T15" fmla="*/ 3 h 12"/>
                  <a:gd name="T16" fmla="*/ 7 w 26"/>
                  <a:gd name="T17" fmla="*/ 5 h 12"/>
                  <a:gd name="T18" fmla="*/ 11 w 26"/>
                  <a:gd name="T19" fmla="*/ 6 h 12"/>
                  <a:gd name="T20" fmla="*/ 8 w 26"/>
                  <a:gd name="T21" fmla="*/ 7 h 12"/>
                  <a:gd name="T22" fmla="*/ 3 w 26"/>
                  <a:gd name="T23" fmla="*/ 7 h 12"/>
                  <a:gd name="T24" fmla="*/ 1 w 26"/>
                  <a:gd name="T25" fmla="*/ 7 h 12"/>
                  <a:gd name="T26" fmla="*/ 3 w 26"/>
                  <a:gd name="T27" fmla="*/ 9 h 12"/>
                  <a:gd name="T28" fmla="*/ 9 w 26"/>
                  <a:gd name="T29" fmla="*/ 11 h 12"/>
                  <a:gd name="T30" fmla="*/ 15 w 26"/>
                  <a:gd name="T31" fmla="*/ 12 h 12"/>
                  <a:gd name="T32" fmla="*/ 23 w 26"/>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2">
                    <a:moveTo>
                      <a:pt x="23" y="8"/>
                    </a:moveTo>
                    <a:cubicBezTo>
                      <a:pt x="25" y="7"/>
                      <a:pt x="26" y="4"/>
                      <a:pt x="26" y="4"/>
                    </a:cubicBezTo>
                    <a:cubicBezTo>
                      <a:pt x="26" y="4"/>
                      <a:pt x="26" y="3"/>
                      <a:pt x="24" y="3"/>
                    </a:cubicBezTo>
                    <a:cubicBezTo>
                      <a:pt x="23" y="2"/>
                      <a:pt x="22" y="2"/>
                      <a:pt x="20" y="2"/>
                    </a:cubicBezTo>
                    <a:cubicBezTo>
                      <a:pt x="19" y="2"/>
                      <a:pt x="15" y="2"/>
                      <a:pt x="13" y="2"/>
                    </a:cubicBezTo>
                    <a:cubicBezTo>
                      <a:pt x="11" y="2"/>
                      <a:pt x="6" y="2"/>
                      <a:pt x="4" y="1"/>
                    </a:cubicBezTo>
                    <a:cubicBezTo>
                      <a:pt x="2" y="1"/>
                      <a:pt x="0" y="0"/>
                      <a:pt x="0" y="0"/>
                    </a:cubicBezTo>
                    <a:cubicBezTo>
                      <a:pt x="0" y="0"/>
                      <a:pt x="2" y="2"/>
                      <a:pt x="3" y="3"/>
                    </a:cubicBezTo>
                    <a:cubicBezTo>
                      <a:pt x="4" y="4"/>
                      <a:pt x="5" y="4"/>
                      <a:pt x="7" y="5"/>
                    </a:cubicBezTo>
                    <a:cubicBezTo>
                      <a:pt x="8" y="5"/>
                      <a:pt x="11" y="6"/>
                      <a:pt x="11" y="6"/>
                    </a:cubicBezTo>
                    <a:cubicBezTo>
                      <a:pt x="11" y="6"/>
                      <a:pt x="9" y="7"/>
                      <a:pt x="8" y="7"/>
                    </a:cubicBezTo>
                    <a:cubicBezTo>
                      <a:pt x="6" y="8"/>
                      <a:pt x="5" y="8"/>
                      <a:pt x="3" y="7"/>
                    </a:cubicBezTo>
                    <a:cubicBezTo>
                      <a:pt x="2" y="7"/>
                      <a:pt x="1" y="7"/>
                      <a:pt x="1" y="7"/>
                    </a:cubicBezTo>
                    <a:cubicBezTo>
                      <a:pt x="1" y="7"/>
                      <a:pt x="2" y="8"/>
                      <a:pt x="3" y="9"/>
                    </a:cubicBezTo>
                    <a:cubicBezTo>
                      <a:pt x="4" y="10"/>
                      <a:pt x="6" y="11"/>
                      <a:pt x="9" y="11"/>
                    </a:cubicBezTo>
                    <a:cubicBezTo>
                      <a:pt x="11" y="12"/>
                      <a:pt x="15" y="12"/>
                      <a:pt x="15" y="12"/>
                    </a:cubicBezTo>
                    <a:cubicBezTo>
                      <a:pt x="16" y="12"/>
                      <a:pt x="21" y="10"/>
                      <a:pt x="23" y="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600">
                <a:extLst>
                  <a:ext uri="{FF2B5EF4-FFF2-40B4-BE49-F238E27FC236}">
                    <a16:creationId xmlns:a16="http://schemas.microsoft.com/office/drawing/2014/main" id="{FD218291-CF47-4195-910C-2BC6208AB416}"/>
                  </a:ext>
                </a:extLst>
              </p:cNvPr>
              <p:cNvSpPr>
                <a:spLocks/>
              </p:cNvSpPr>
              <p:nvPr/>
            </p:nvSpPr>
            <p:spPr bwMode="auto">
              <a:xfrm>
                <a:off x="5518894" y="5720800"/>
                <a:ext cx="34713" cy="31557"/>
              </a:xfrm>
              <a:custGeom>
                <a:avLst/>
                <a:gdLst>
                  <a:gd name="T0" fmla="*/ 11 w 11"/>
                  <a:gd name="T1" fmla="*/ 4 h 10"/>
                  <a:gd name="T2" fmla="*/ 3 w 11"/>
                  <a:gd name="T3" fmla="*/ 1 h 10"/>
                  <a:gd name="T4" fmla="*/ 2 w 11"/>
                  <a:gd name="T5" fmla="*/ 0 h 10"/>
                  <a:gd name="T6" fmla="*/ 1 w 11"/>
                  <a:gd name="T7" fmla="*/ 8 h 10"/>
                  <a:gd name="T8" fmla="*/ 8 w 11"/>
                  <a:gd name="T9" fmla="*/ 7 h 10"/>
                  <a:gd name="T10" fmla="*/ 11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11" y="4"/>
                    </a:moveTo>
                    <a:cubicBezTo>
                      <a:pt x="10" y="3"/>
                      <a:pt x="5" y="4"/>
                      <a:pt x="3" y="1"/>
                    </a:cubicBezTo>
                    <a:cubicBezTo>
                      <a:pt x="2" y="0"/>
                      <a:pt x="2" y="0"/>
                      <a:pt x="2" y="0"/>
                    </a:cubicBezTo>
                    <a:cubicBezTo>
                      <a:pt x="2" y="0"/>
                      <a:pt x="0" y="6"/>
                      <a:pt x="1" y="8"/>
                    </a:cubicBezTo>
                    <a:cubicBezTo>
                      <a:pt x="2" y="10"/>
                      <a:pt x="8" y="7"/>
                      <a:pt x="8" y="7"/>
                    </a:cubicBezTo>
                    <a:cubicBezTo>
                      <a:pt x="8" y="7"/>
                      <a:pt x="11" y="4"/>
                      <a:pt x="11" y="4"/>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601">
                <a:extLst>
                  <a:ext uri="{FF2B5EF4-FFF2-40B4-BE49-F238E27FC236}">
                    <a16:creationId xmlns:a16="http://schemas.microsoft.com/office/drawing/2014/main" id="{5B7F1D8D-84FB-4924-BB18-8A43DB9FA15E}"/>
                  </a:ext>
                </a:extLst>
              </p:cNvPr>
              <p:cNvSpPr>
                <a:spLocks/>
              </p:cNvSpPr>
              <p:nvPr/>
            </p:nvSpPr>
            <p:spPr bwMode="auto">
              <a:xfrm>
                <a:off x="5381622" y="5692398"/>
                <a:ext cx="28401" cy="28401"/>
              </a:xfrm>
              <a:custGeom>
                <a:avLst/>
                <a:gdLst>
                  <a:gd name="T0" fmla="*/ 0 w 9"/>
                  <a:gd name="T1" fmla="*/ 2 h 9"/>
                  <a:gd name="T2" fmla="*/ 5 w 9"/>
                  <a:gd name="T3" fmla="*/ 1 h 9"/>
                  <a:gd name="T4" fmla="*/ 9 w 9"/>
                  <a:gd name="T5" fmla="*/ 1 h 9"/>
                  <a:gd name="T6" fmla="*/ 7 w 9"/>
                  <a:gd name="T7" fmla="*/ 8 h 9"/>
                  <a:gd name="T8" fmla="*/ 0 w 9"/>
                  <a:gd name="T9" fmla="*/ 4 h 9"/>
                  <a:gd name="T10" fmla="*/ 0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0" y="2"/>
                    </a:moveTo>
                    <a:cubicBezTo>
                      <a:pt x="0" y="0"/>
                      <a:pt x="4" y="1"/>
                      <a:pt x="5" y="1"/>
                    </a:cubicBezTo>
                    <a:cubicBezTo>
                      <a:pt x="7" y="2"/>
                      <a:pt x="8" y="2"/>
                      <a:pt x="9" y="1"/>
                    </a:cubicBezTo>
                    <a:cubicBezTo>
                      <a:pt x="9" y="0"/>
                      <a:pt x="8" y="7"/>
                      <a:pt x="7" y="8"/>
                    </a:cubicBezTo>
                    <a:cubicBezTo>
                      <a:pt x="6" y="9"/>
                      <a:pt x="0" y="4"/>
                      <a:pt x="0" y="4"/>
                    </a:cubicBezTo>
                    <a:lnTo>
                      <a:pt x="0" y="2"/>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602">
                <a:extLst>
                  <a:ext uri="{FF2B5EF4-FFF2-40B4-BE49-F238E27FC236}">
                    <a16:creationId xmlns:a16="http://schemas.microsoft.com/office/drawing/2014/main" id="{7DF7043B-2C52-49B9-9653-3FA4F66B63FC}"/>
                  </a:ext>
                </a:extLst>
              </p:cNvPr>
              <p:cNvSpPr>
                <a:spLocks/>
              </p:cNvSpPr>
              <p:nvPr/>
            </p:nvSpPr>
            <p:spPr bwMode="auto">
              <a:xfrm>
                <a:off x="5372155" y="5698710"/>
                <a:ext cx="184608" cy="83626"/>
              </a:xfrm>
              <a:custGeom>
                <a:avLst/>
                <a:gdLst>
                  <a:gd name="T0" fmla="*/ 3 w 59"/>
                  <a:gd name="T1" fmla="*/ 0 h 27"/>
                  <a:gd name="T2" fmla="*/ 0 w 59"/>
                  <a:gd name="T3" fmla="*/ 8 h 27"/>
                  <a:gd name="T4" fmla="*/ 24 w 59"/>
                  <a:gd name="T5" fmla="*/ 23 h 27"/>
                  <a:gd name="T6" fmla="*/ 57 w 59"/>
                  <a:gd name="T7" fmla="*/ 21 h 27"/>
                  <a:gd name="T8" fmla="*/ 59 w 59"/>
                  <a:gd name="T9" fmla="*/ 12 h 27"/>
                  <a:gd name="T10" fmla="*/ 58 w 59"/>
                  <a:gd name="T11" fmla="*/ 11 h 27"/>
                  <a:gd name="T12" fmla="*/ 28 w 59"/>
                  <a:gd name="T13" fmla="*/ 14 h 27"/>
                  <a:gd name="T14" fmla="*/ 3 w 5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7">
                    <a:moveTo>
                      <a:pt x="3" y="0"/>
                    </a:moveTo>
                    <a:cubicBezTo>
                      <a:pt x="3" y="0"/>
                      <a:pt x="0" y="7"/>
                      <a:pt x="0" y="8"/>
                    </a:cubicBezTo>
                    <a:cubicBezTo>
                      <a:pt x="0" y="10"/>
                      <a:pt x="10" y="19"/>
                      <a:pt x="24" y="23"/>
                    </a:cubicBezTo>
                    <a:cubicBezTo>
                      <a:pt x="37" y="27"/>
                      <a:pt x="48" y="25"/>
                      <a:pt x="57" y="21"/>
                    </a:cubicBezTo>
                    <a:cubicBezTo>
                      <a:pt x="58" y="21"/>
                      <a:pt x="59" y="15"/>
                      <a:pt x="59" y="12"/>
                    </a:cubicBezTo>
                    <a:cubicBezTo>
                      <a:pt x="59" y="11"/>
                      <a:pt x="58" y="11"/>
                      <a:pt x="58" y="11"/>
                    </a:cubicBezTo>
                    <a:cubicBezTo>
                      <a:pt x="58" y="11"/>
                      <a:pt x="43" y="19"/>
                      <a:pt x="28" y="14"/>
                    </a:cubicBezTo>
                    <a:cubicBezTo>
                      <a:pt x="13" y="9"/>
                      <a:pt x="3" y="0"/>
                      <a:pt x="3"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603">
                <a:extLst>
                  <a:ext uri="{FF2B5EF4-FFF2-40B4-BE49-F238E27FC236}">
                    <a16:creationId xmlns:a16="http://schemas.microsoft.com/office/drawing/2014/main" id="{B1C6FE28-0D0E-49DE-ACAB-4A6CAC0F6D71}"/>
                  </a:ext>
                </a:extLst>
              </p:cNvPr>
              <p:cNvSpPr>
                <a:spLocks/>
              </p:cNvSpPr>
              <p:nvPr/>
            </p:nvSpPr>
            <p:spPr bwMode="auto">
              <a:xfrm>
                <a:off x="5378466" y="5711333"/>
                <a:ext cx="15778" cy="15778"/>
              </a:xfrm>
              <a:custGeom>
                <a:avLst/>
                <a:gdLst>
                  <a:gd name="T0" fmla="*/ 2 w 5"/>
                  <a:gd name="T1" fmla="*/ 5 h 5"/>
                  <a:gd name="T2" fmla="*/ 1 w 5"/>
                  <a:gd name="T3" fmla="*/ 4 h 5"/>
                  <a:gd name="T4" fmla="*/ 1 w 5"/>
                  <a:gd name="T5" fmla="*/ 1 h 5"/>
                  <a:gd name="T6" fmla="*/ 4 w 5"/>
                  <a:gd name="T7" fmla="*/ 1 h 5"/>
                  <a:gd name="T8" fmla="*/ 4 w 5"/>
                  <a:gd name="T9" fmla="*/ 3 h 5"/>
                  <a:gd name="T10" fmla="*/ 3 w 5"/>
                  <a:gd name="T11" fmla="*/ 2 h 5"/>
                  <a:gd name="T12" fmla="*/ 3 w 5"/>
                  <a:gd name="T13" fmla="*/ 1 h 5"/>
                  <a:gd name="T14" fmla="*/ 2 w 5"/>
                  <a:gd name="T15" fmla="*/ 2 h 5"/>
                  <a:gd name="T16" fmla="*/ 1 w 5"/>
                  <a:gd name="T17" fmla="*/ 4 h 5"/>
                  <a:gd name="T18" fmla="*/ 2 w 5"/>
                  <a:gd name="T19" fmla="*/ 4 h 5"/>
                  <a:gd name="T20" fmla="*/ 3 w 5"/>
                  <a:gd name="T21" fmla="*/ 3 h 5"/>
                  <a:gd name="T22" fmla="*/ 2 w 5"/>
                  <a:gd name="T23" fmla="*/ 3 h 5"/>
                  <a:gd name="T24" fmla="*/ 3 w 5"/>
                  <a:gd name="T25" fmla="*/ 2 h 5"/>
                  <a:gd name="T26" fmla="*/ 4 w 5"/>
                  <a:gd name="T27" fmla="*/ 3 h 5"/>
                  <a:gd name="T28" fmla="*/ 2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2" y="5"/>
                    </a:moveTo>
                    <a:cubicBezTo>
                      <a:pt x="2" y="5"/>
                      <a:pt x="1" y="5"/>
                      <a:pt x="1" y="4"/>
                    </a:cubicBezTo>
                    <a:cubicBezTo>
                      <a:pt x="0" y="3"/>
                      <a:pt x="0" y="2"/>
                      <a:pt x="1" y="1"/>
                    </a:cubicBezTo>
                    <a:cubicBezTo>
                      <a:pt x="2" y="1"/>
                      <a:pt x="3" y="0"/>
                      <a:pt x="4" y="1"/>
                    </a:cubicBezTo>
                    <a:cubicBezTo>
                      <a:pt x="4" y="2"/>
                      <a:pt x="5" y="2"/>
                      <a:pt x="4" y="3"/>
                    </a:cubicBezTo>
                    <a:cubicBezTo>
                      <a:pt x="3" y="2"/>
                      <a:pt x="3" y="2"/>
                      <a:pt x="3" y="2"/>
                    </a:cubicBezTo>
                    <a:cubicBezTo>
                      <a:pt x="4" y="2"/>
                      <a:pt x="4" y="2"/>
                      <a:pt x="3" y="1"/>
                    </a:cubicBezTo>
                    <a:cubicBezTo>
                      <a:pt x="3" y="1"/>
                      <a:pt x="2" y="2"/>
                      <a:pt x="2" y="2"/>
                    </a:cubicBezTo>
                    <a:cubicBezTo>
                      <a:pt x="1" y="3"/>
                      <a:pt x="1" y="3"/>
                      <a:pt x="1" y="4"/>
                    </a:cubicBezTo>
                    <a:cubicBezTo>
                      <a:pt x="1" y="4"/>
                      <a:pt x="2" y="4"/>
                      <a:pt x="2" y="4"/>
                    </a:cubicBezTo>
                    <a:cubicBezTo>
                      <a:pt x="3" y="3"/>
                      <a:pt x="3" y="3"/>
                      <a:pt x="3" y="3"/>
                    </a:cubicBezTo>
                    <a:cubicBezTo>
                      <a:pt x="2" y="3"/>
                      <a:pt x="2" y="3"/>
                      <a:pt x="2" y="3"/>
                    </a:cubicBezTo>
                    <a:cubicBezTo>
                      <a:pt x="3" y="2"/>
                      <a:pt x="3" y="2"/>
                      <a:pt x="3" y="2"/>
                    </a:cubicBezTo>
                    <a:cubicBezTo>
                      <a:pt x="4" y="3"/>
                      <a:pt x="4" y="3"/>
                      <a:pt x="4"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604">
                <a:extLst>
                  <a:ext uri="{FF2B5EF4-FFF2-40B4-BE49-F238E27FC236}">
                    <a16:creationId xmlns:a16="http://schemas.microsoft.com/office/drawing/2014/main" id="{6D93BDD0-F202-4B71-A599-AD52E19D9851}"/>
                  </a:ext>
                </a:extLst>
              </p:cNvPr>
              <p:cNvSpPr>
                <a:spLocks noEditPoints="1"/>
              </p:cNvSpPr>
              <p:nvPr/>
            </p:nvSpPr>
            <p:spPr bwMode="auto">
              <a:xfrm>
                <a:off x="5387934" y="5720800"/>
                <a:ext cx="12623" cy="12623"/>
              </a:xfrm>
              <a:custGeom>
                <a:avLst/>
                <a:gdLst>
                  <a:gd name="T0" fmla="*/ 1 w 4"/>
                  <a:gd name="T1" fmla="*/ 1 h 4"/>
                  <a:gd name="T2" fmla="*/ 3 w 4"/>
                  <a:gd name="T3" fmla="*/ 0 h 4"/>
                  <a:gd name="T4" fmla="*/ 3 w 4"/>
                  <a:gd name="T5" fmla="*/ 3 h 4"/>
                  <a:gd name="T6" fmla="*/ 1 w 4"/>
                  <a:gd name="T7" fmla="*/ 4 h 4"/>
                  <a:gd name="T8" fmla="*/ 1 w 4"/>
                  <a:gd name="T9" fmla="*/ 1 h 4"/>
                  <a:gd name="T10" fmla="*/ 1 w 4"/>
                  <a:gd name="T11" fmla="*/ 3 h 4"/>
                  <a:gd name="T12" fmla="*/ 3 w 4"/>
                  <a:gd name="T13" fmla="*/ 3 h 4"/>
                  <a:gd name="T14" fmla="*/ 3 w 4"/>
                  <a:gd name="T15" fmla="*/ 1 h 4"/>
                  <a:gd name="T16" fmla="*/ 1 w 4"/>
                  <a:gd name="T17" fmla="*/ 2 h 4"/>
                  <a:gd name="T18" fmla="*/ 1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1"/>
                    </a:moveTo>
                    <a:cubicBezTo>
                      <a:pt x="2" y="0"/>
                      <a:pt x="2" y="0"/>
                      <a:pt x="3" y="0"/>
                    </a:cubicBezTo>
                    <a:cubicBezTo>
                      <a:pt x="4" y="1"/>
                      <a:pt x="4" y="2"/>
                      <a:pt x="3" y="3"/>
                    </a:cubicBezTo>
                    <a:cubicBezTo>
                      <a:pt x="3" y="4"/>
                      <a:pt x="2" y="4"/>
                      <a:pt x="1" y="4"/>
                    </a:cubicBezTo>
                    <a:cubicBezTo>
                      <a:pt x="0" y="3"/>
                      <a:pt x="0" y="2"/>
                      <a:pt x="1" y="1"/>
                    </a:cubicBezTo>
                    <a:close/>
                    <a:moveTo>
                      <a:pt x="1" y="3"/>
                    </a:moveTo>
                    <a:cubicBezTo>
                      <a:pt x="2" y="4"/>
                      <a:pt x="2" y="3"/>
                      <a:pt x="3" y="3"/>
                    </a:cubicBezTo>
                    <a:cubicBezTo>
                      <a:pt x="3" y="2"/>
                      <a:pt x="4" y="1"/>
                      <a:pt x="3" y="1"/>
                    </a:cubicBezTo>
                    <a:cubicBezTo>
                      <a:pt x="3" y="0"/>
                      <a:pt x="2" y="1"/>
                      <a:pt x="1" y="2"/>
                    </a:cubicBezTo>
                    <a:cubicBezTo>
                      <a:pt x="1" y="2"/>
                      <a:pt x="1" y="3"/>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605">
                <a:extLst>
                  <a:ext uri="{FF2B5EF4-FFF2-40B4-BE49-F238E27FC236}">
                    <a16:creationId xmlns:a16="http://schemas.microsoft.com/office/drawing/2014/main" id="{97119B0C-F97F-4143-BD32-CEB5AEF33D77}"/>
                  </a:ext>
                </a:extLst>
              </p:cNvPr>
              <p:cNvSpPr>
                <a:spLocks noEditPoints="1"/>
              </p:cNvSpPr>
              <p:nvPr/>
            </p:nvSpPr>
            <p:spPr bwMode="auto">
              <a:xfrm>
                <a:off x="5397401" y="5727111"/>
                <a:ext cx="12623" cy="15778"/>
              </a:xfrm>
              <a:custGeom>
                <a:avLst/>
                <a:gdLst>
                  <a:gd name="T0" fmla="*/ 2 w 4"/>
                  <a:gd name="T1" fmla="*/ 0 h 5"/>
                  <a:gd name="T2" fmla="*/ 3 w 4"/>
                  <a:gd name="T3" fmla="*/ 0 h 5"/>
                  <a:gd name="T4" fmla="*/ 4 w 4"/>
                  <a:gd name="T5" fmla="*/ 3 h 5"/>
                  <a:gd name="T6" fmla="*/ 1 w 4"/>
                  <a:gd name="T7" fmla="*/ 4 h 5"/>
                  <a:gd name="T8" fmla="*/ 0 w 4"/>
                  <a:gd name="T9" fmla="*/ 3 h 5"/>
                  <a:gd name="T10" fmla="*/ 2 w 4"/>
                  <a:gd name="T11" fmla="*/ 0 h 5"/>
                  <a:gd name="T12" fmla="*/ 1 w 4"/>
                  <a:gd name="T13" fmla="*/ 3 h 5"/>
                  <a:gd name="T14" fmla="*/ 1 w 4"/>
                  <a:gd name="T15" fmla="*/ 3 h 5"/>
                  <a:gd name="T16" fmla="*/ 3 w 4"/>
                  <a:gd name="T17" fmla="*/ 3 h 5"/>
                  <a:gd name="T18" fmla="*/ 3 w 4"/>
                  <a:gd name="T19" fmla="*/ 1 h 5"/>
                  <a:gd name="T20" fmla="*/ 3 w 4"/>
                  <a:gd name="T21" fmla="*/ 1 h 5"/>
                  <a:gd name="T22" fmla="*/ 1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3" y="0"/>
                      <a:pt x="3" y="0"/>
                      <a:pt x="3" y="0"/>
                    </a:cubicBezTo>
                    <a:cubicBezTo>
                      <a:pt x="4" y="1"/>
                      <a:pt x="4" y="2"/>
                      <a:pt x="4" y="3"/>
                    </a:cubicBezTo>
                    <a:cubicBezTo>
                      <a:pt x="3" y="5"/>
                      <a:pt x="2" y="4"/>
                      <a:pt x="1" y="4"/>
                    </a:cubicBezTo>
                    <a:cubicBezTo>
                      <a:pt x="0" y="3"/>
                      <a:pt x="0" y="3"/>
                      <a:pt x="0" y="3"/>
                    </a:cubicBezTo>
                    <a:lnTo>
                      <a:pt x="2" y="0"/>
                    </a:lnTo>
                    <a:close/>
                    <a:moveTo>
                      <a:pt x="1" y="3"/>
                    </a:moveTo>
                    <a:cubicBezTo>
                      <a:pt x="1" y="3"/>
                      <a:pt x="1" y="3"/>
                      <a:pt x="1" y="3"/>
                    </a:cubicBezTo>
                    <a:cubicBezTo>
                      <a:pt x="2" y="4"/>
                      <a:pt x="2" y="3"/>
                      <a:pt x="3" y="3"/>
                    </a:cubicBezTo>
                    <a:cubicBezTo>
                      <a:pt x="3" y="2"/>
                      <a:pt x="4" y="1"/>
                      <a:pt x="3" y="1"/>
                    </a:cubicBezTo>
                    <a:cubicBezTo>
                      <a:pt x="3" y="1"/>
                      <a:pt x="3" y="1"/>
                      <a:pt x="3" y="1"/>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606">
                <a:extLst>
                  <a:ext uri="{FF2B5EF4-FFF2-40B4-BE49-F238E27FC236}">
                    <a16:creationId xmlns:a16="http://schemas.microsoft.com/office/drawing/2014/main" id="{C96B27D1-587C-4610-B097-B5D0AA95DFD8}"/>
                  </a:ext>
                </a:extLst>
              </p:cNvPr>
              <p:cNvSpPr>
                <a:spLocks noEditPoints="1"/>
              </p:cNvSpPr>
              <p:nvPr/>
            </p:nvSpPr>
            <p:spPr bwMode="auto">
              <a:xfrm>
                <a:off x="5413179" y="5733422"/>
                <a:ext cx="12623" cy="15778"/>
              </a:xfrm>
              <a:custGeom>
                <a:avLst/>
                <a:gdLst>
                  <a:gd name="T0" fmla="*/ 2 w 4"/>
                  <a:gd name="T1" fmla="*/ 0 h 5"/>
                  <a:gd name="T2" fmla="*/ 3 w 4"/>
                  <a:gd name="T3" fmla="*/ 1 h 5"/>
                  <a:gd name="T4" fmla="*/ 3 w 4"/>
                  <a:gd name="T5" fmla="*/ 2 h 5"/>
                  <a:gd name="T6" fmla="*/ 2 w 4"/>
                  <a:gd name="T7" fmla="*/ 3 h 5"/>
                  <a:gd name="T8" fmla="*/ 2 w 4"/>
                  <a:gd name="T9" fmla="*/ 3 h 5"/>
                  <a:gd name="T10" fmla="*/ 3 w 4"/>
                  <a:gd name="T11" fmla="*/ 4 h 5"/>
                  <a:gd name="T12" fmla="*/ 1 w 4"/>
                  <a:gd name="T13" fmla="*/ 4 h 5"/>
                  <a:gd name="T14" fmla="*/ 0 w 4"/>
                  <a:gd name="T15" fmla="*/ 4 h 5"/>
                  <a:gd name="T16" fmla="*/ 2 w 4"/>
                  <a:gd name="T17" fmla="*/ 0 h 5"/>
                  <a:gd name="T18" fmla="*/ 1 w 4"/>
                  <a:gd name="T19" fmla="*/ 4 h 5"/>
                  <a:gd name="T20" fmla="*/ 1 w 4"/>
                  <a:gd name="T21" fmla="*/ 4 h 5"/>
                  <a:gd name="T22" fmla="*/ 2 w 4"/>
                  <a:gd name="T23" fmla="*/ 4 h 5"/>
                  <a:gd name="T24" fmla="*/ 1 w 4"/>
                  <a:gd name="T25" fmla="*/ 3 h 5"/>
                  <a:gd name="T26" fmla="*/ 1 w 4"/>
                  <a:gd name="T27" fmla="*/ 3 h 5"/>
                  <a:gd name="T28" fmla="*/ 1 w 4"/>
                  <a:gd name="T29" fmla="*/ 4 h 5"/>
                  <a:gd name="T30" fmla="*/ 1 w 4"/>
                  <a:gd name="T31" fmla="*/ 2 h 5"/>
                  <a:gd name="T32" fmla="*/ 2 w 4"/>
                  <a:gd name="T33" fmla="*/ 2 h 5"/>
                  <a:gd name="T34" fmla="*/ 3 w 4"/>
                  <a:gd name="T35" fmla="*/ 2 h 5"/>
                  <a:gd name="T36" fmla="*/ 2 w 4"/>
                  <a:gd name="T37" fmla="*/ 1 h 5"/>
                  <a:gd name="T38" fmla="*/ 2 w 4"/>
                  <a:gd name="T39" fmla="*/ 1 h 5"/>
                  <a:gd name="T40" fmla="*/ 1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2" y="0"/>
                    </a:moveTo>
                    <a:cubicBezTo>
                      <a:pt x="3" y="1"/>
                      <a:pt x="3" y="1"/>
                      <a:pt x="3" y="1"/>
                    </a:cubicBezTo>
                    <a:cubicBezTo>
                      <a:pt x="3" y="1"/>
                      <a:pt x="4" y="2"/>
                      <a:pt x="3" y="2"/>
                    </a:cubicBezTo>
                    <a:cubicBezTo>
                      <a:pt x="3" y="3"/>
                      <a:pt x="3" y="3"/>
                      <a:pt x="2" y="3"/>
                    </a:cubicBezTo>
                    <a:cubicBezTo>
                      <a:pt x="2" y="3"/>
                      <a:pt x="2" y="3"/>
                      <a:pt x="2" y="3"/>
                    </a:cubicBezTo>
                    <a:cubicBezTo>
                      <a:pt x="3" y="3"/>
                      <a:pt x="3" y="4"/>
                      <a:pt x="3" y="4"/>
                    </a:cubicBezTo>
                    <a:cubicBezTo>
                      <a:pt x="2" y="5"/>
                      <a:pt x="1" y="5"/>
                      <a:pt x="1" y="4"/>
                    </a:cubicBezTo>
                    <a:cubicBezTo>
                      <a:pt x="0" y="4"/>
                      <a:pt x="0" y="4"/>
                      <a:pt x="0" y="4"/>
                    </a:cubicBezTo>
                    <a:lnTo>
                      <a:pt x="2" y="0"/>
                    </a:lnTo>
                    <a:close/>
                    <a:moveTo>
                      <a:pt x="1" y="4"/>
                    </a:moveTo>
                    <a:cubicBezTo>
                      <a:pt x="1" y="4"/>
                      <a:pt x="1" y="4"/>
                      <a:pt x="1" y="4"/>
                    </a:cubicBezTo>
                    <a:cubicBezTo>
                      <a:pt x="1" y="4"/>
                      <a:pt x="2" y="4"/>
                      <a:pt x="2" y="4"/>
                    </a:cubicBezTo>
                    <a:cubicBezTo>
                      <a:pt x="2" y="3"/>
                      <a:pt x="2" y="3"/>
                      <a:pt x="1" y="3"/>
                    </a:cubicBezTo>
                    <a:cubicBezTo>
                      <a:pt x="1" y="3"/>
                      <a:pt x="1" y="3"/>
                      <a:pt x="1" y="3"/>
                    </a:cubicBezTo>
                    <a:lnTo>
                      <a:pt x="1" y="4"/>
                    </a:lnTo>
                    <a:close/>
                    <a:moveTo>
                      <a:pt x="1" y="2"/>
                    </a:moveTo>
                    <a:cubicBezTo>
                      <a:pt x="2" y="2"/>
                      <a:pt x="2" y="2"/>
                      <a:pt x="2" y="2"/>
                    </a:cubicBezTo>
                    <a:cubicBezTo>
                      <a:pt x="2" y="3"/>
                      <a:pt x="2" y="3"/>
                      <a:pt x="3" y="2"/>
                    </a:cubicBezTo>
                    <a:cubicBezTo>
                      <a:pt x="3" y="2"/>
                      <a:pt x="3" y="1"/>
                      <a:pt x="2" y="1"/>
                    </a:cubicBezTo>
                    <a:cubicBezTo>
                      <a:pt x="2" y="1"/>
                      <a:pt x="2" y="1"/>
                      <a:pt x="2"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608">
                <a:extLst>
                  <a:ext uri="{FF2B5EF4-FFF2-40B4-BE49-F238E27FC236}">
                    <a16:creationId xmlns:a16="http://schemas.microsoft.com/office/drawing/2014/main" id="{2048BCEF-3C76-4E89-97F7-43E6402AD0ED}"/>
                  </a:ext>
                </a:extLst>
              </p:cNvPr>
              <p:cNvSpPr>
                <a:spLocks/>
              </p:cNvSpPr>
              <p:nvPr/>
            </p:nvSpPr>
            <p:spPr bwMode="auto">
              <a:xfrm>
                <a:off x="5422645" y="5739734"/>
                <a:ext cx="12623" cy="14200"/>
              </a:xfrm>
              <a:custGeom>
                <a:avLst/>
                <a:gdLst>
                  <a:gd name="T0" fmla="*/ 2 w 8"/>
                  <a:gd name="T1" fmla="*/ 0 h 9"/>
                  <a:gd name="T2" fmla="*/ 8 w 8"/>
                  <a:gd name="T3" fmla="*/ 2 h 9"/>
                  <a:gd name="T4" fmla="*/ 6 w 8"/>
                  <a:gd name="T5" fmla="*/ 2 h 9"/>
                  <a:gd name="T6" fmla="*/ 4 w 8"/>
                  <a:gd name="T7" fmla="*/ 2 h 9"/>
                  <a:gd name="T8" fmla="*/ 2 w 8"/>
                  <a:gd name="T9" fmla="*/ 4 h 9"/>
                  <a:gd name="T10" fmla="*/ 6 w 8"/>
                  <a:gd name="T11" fmla="*/ 4 h 9"/>
                  <a:gd name="T12" fmla="*/ 6 w 8"/>
                  <a:gd name="T13" fmla="*/ 6 h 9"/>
                  <a:gd name="T14" fmla="*/ 2 w 8"/>
                  <a:gd name="T15" fmla="*/ 4 h 9"/>
                  <a:gd name="T16" fmla="*/ 2 w 8"/>
                  <a:gd name="T17" fmla="*/ 6 h 9"/>
                  <a:gd name="T18" fmla="*/ 4 w 8"/>
                  <a:gd name="T19" fmla="*/ 8 h 9"/>
                  <a:gd name="T20" fmla="*/ 4 w 8"/>
                  <a:gd name="T21" fmla="*/ 9 h 9"/>
                  <a:gd name="T22" fmla="*/ 0 w 8"/>
                  <a:gd name="T23" fmla="*/ 8 h 9"/>
                  <a:gd name="T24" fmla="*/ 2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2" y="0"/>
                    </a:moveTo>
                    <a:lnTo>
                      <a:pt x="8" y="2"/>
                    </a:lnTo>
                    <a:lnTo>
                      <a:pt x="6" y="2"/>
                    </a:lnTo>
                    <a:lnTo>
                      <a:pt x="4" y="2"/>
                    </a:lnTo>
                    <a:lnTo>
                      <a:pt x="2" y="4"/>
                    </a:lnTo>
                    <a:lnTo>
                      <a:pt x="6" y="4"/>
                    </a:lnTo>
                    <a:lnTo>
                      <a:pt x="6" y="6"/>
                    </a:lnTo>
                    <a:lnTo>
                      <a:pt x="2" y="4"/>
                    </a:lnTo>
                    <a:lnTo>
                      <a:pt x="2" y="6"/>
                    </a:lnTo>
                    <a:lnTo>
                      <a:pt x="4" y="8"/>
                    </a:lnTo>
                    <a:lnTo>
                      <a:pt x="4" y="9"/>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609">
                <a:extLst>
                  <a:ext uri="{FF2B5EF4-FFF2-40B4-BE49-F238E27FC236}">
                    <a16:creationId xmlns:a16="http://schemas.microsoft.com/office/drawing/2014/main" id="{0A1131EF-CAA7-413C-9235-D059E5F39068}"/>
                  </a:ext>
                </a:extLst>
              </p:cNvPr>
              <p:cNvSpPr>
                <a:spLocks/>
              </p:cNvSpPr>
              <p:nvPr/>
            </p:nvSpPr>
            <p:spPr bwMode="auto">
              <a:xfrm>
                <a:off x="5435268" y="5746045"/>
                <a:ext cx="18934" cy="14200"/>
              </a:xfrm>
              <a:custGeom>
                <a:avLst/>
                <a:gdLst>
                  <a:gd name="T0" fmla="*/ 4 w 12"/>
                  <a:gd name="T1" fmla="*/ 0 h 9"/>
                  <a:gd name="T2" fmla="*/ 6 w 12"/>
                  <a:gd name="T3" fmla="*/ 0 h 9"/>
                  <a:gd name="T4" fmla="*/ 6 w 12"/>
                  <a:gd name="T5" fmla="*/ 7 h 9"/>
                  <a:gd name="T6" fmla="*/ 6 w 12"/>
                  <a:gd name="T7" fmla="*/ 7 h 9"/>
                  <a:gd name="T8" fmla="*/ 10 w 12"/>
                  <a:gd name="T9" fmla="*/ 2 h 9"/>
                  <a:gd name="T10" fmla="*/ 12 w 12"/>
                  <a:gd name="T11" fmla="*/ 2 h 9"/>
                  <a:gd name="T12" fmla="*/ 8 w 12"/>
                  <a:gd name="T13" fmla="*/ 9 h 9"/>
                  <a:gd name="T14" fmla="*/ 8 w 12"/>
                  <a:gd name="T15" fmla="*/ 9 h 9"/>
                  <a:gd name="T16" fmla="*/ 10 w 12"/>
                  <a:gd name="T17" fmla="*/ 4 h 9"/>
                  <a:gd name="T18" fmla="*/ 10 w 12"/>
                  <a:gd name="T19" fmla="*/ 4 h 9"/>
                  <a:gd name="T20" fmla="*/ 6 w 12"/>
                  <a:gd name="T21" fmla="*/ 7 h 9"/>
                  <a:gd name="T22" fmla="*/ 4 w 12"/>
                  <a:gd name="T23" fmla="*/ 7 h 9"/>
                  <a:gd name="T24" fmla="*/ 4 w 12"/>
                  <a:gd name="T25" fmla="*/ 2 h 9"/>
                  <a:gd name="T26" fmla="*/ 4 w 12"/>
                  <a:gd name="T27" fmla="*/ 2 h 9"/>
                  <a:gd name="T28" fmla="*/ 2 w 12"/>
                  <a:gd name="T29" fmla="*/ 7 h 9"/>
                  <a:gd name="T30" fmla="*/ 0 w 12"/>
                  <a:gd name="T31" fmla="*/ 7 h 9"/>
                  <a:gd name="T32" fmla="*/ 4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4" y="0"/>
                    </a:moveTo>
                    <a:lnTo>
                      <a:pt x="6" y="0"/>
                    </a:lnTo>
                    <a:lnTo>
                      <a:pt x="6" y="7"/>
                    </a:lnTo>
                    <a:lnTo>
                      <a:pt x="6" y="7"/>
                    </a:lnTo>
                    <a:lnTo>
                      <a:pt x="10" y="2"/>
                    </a:lnTo>
                    <a:lnTo>
                      <a:pt x="12" y="2"/>
                    </a:lnTo>
                    <a:lnTo>
                      <a:pt x="8" y="9"/>
                    </a:lnTo>
                    <a:lnTo>
                      <a:pt x="8" y="9"/>
                    </a:lnTo>
                    <a:lnTo>
                      <a:pt x="10" y="4"/>
                    </a:lnTo>
                    <a:lnTo>
                      <a:pt x="10" y="4"/>
                    </a:lnTo>
                    <a:lnTo>
                      <a:pt x="6" y="7"/>
                    </a:lnTo>
                    <a:lnTo>
                      <a:pt x="4" y="7"/>
                    </a:lnTo>
                    <a:lnTo>
                      <a:pt x="4" y="2"/>
                    </a:lnTo>
                    <a:lnTo>
                      <a:pt x="4" y="2"/>
                    </a:lnTo>
                    <a:lnTo>
                      <a:pt x="2" y="7"/>
                    </a:lnTo>
                    <a:lnTo>
                      <a:pt x="0" y="7"/>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610">
                <a:extLst>
                  <a:ext uri="{FF2B5EF4-FFF2-40B4-BE49-F238E27FC236}">
                    <a16:creationId xmlns:a16="http://schemas.microsoft.com/office/drawing/2014/main" id="{52A5E892-56EF-4A75-A12C-83E424FA28EA}"/>
                  </a:ext>
                </a:extLst>
              </p:cNvPr>
              <p:cNvSpPr>
                <a:spLocks/>
              </p:cNvSpPr>
              <p:nvPr/>
            </p:nvSpPr>
            <p:spPr bwMode="auto">
              <a:xfrm>
                <a:off x="5454202" y="5749201"/>
                <a:ext cx="9467" cy="14200"/>
              </a:xfrm>
              <a:custGeom>
                <a:avLst/>
                <a:gdLst>
                  <a:gd name="T0" fmla="*/ 0 w 6"/>
                  <a:gd name="T1" fmla="*/ 5 h 9"/>
                  <a:gd name="T2" fmla="*/ 0 w 6"/>
                  <a:gd name="T3" fmla="*/ 0 h 9"/>
                  <a:gd name="T4" fmla="*/ 2 w 6"/>
                  <a:gd name="T5" fmla="*/ 0 h 9"/>
                  <a:gd name="T6" fmla="*/ 2 w 6"/>
                  <a:gd name="T7" fmla="*/ 3 h 9"/>
                  <a:gd name="T8" fmla="*/ 4 w 6"/>
                  <a:gd name="T9" fmla="*/ 2 h 9"/>
                  <a:gd name="T10" fmla="*/ 6 w 6"/>
                  <a:gd name="T11" fmla="*/ 2 h 9"/>
                  <a:gd name="T12" fmla="*/ 2 w 6"/>
                  <a:gd name="T13" fmla="*/ 5 h 9"/>
                  <a:gd name="T14" fmla="*/ 2 w 6"/>
                  <a:gd name="T15" fmla="*/ 9 h 9"/>
                  <a:gd name="T16" fmla="*/ 0 w 6"/>
                  <a:gd name="T17" fmla="*/ 7 h 9"/>
                  <a:gd name="T18" fmla="*/ 0 w 6"/>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0" y="5"/>
                    </a:moveTo>
                    <a:lnTo>
                      <a:pt x="0" y="0"/>
                    </a:lnTo>
                    <a:lnTo>
                      <a:pt x="2" y="0"/>
                    </a:lnTo>
                    <a:lnTo>
                      <a:pt x="2" y="3"/>
                    </a:lnTo>
                    <a:lnTo>
                      <a:pt x="4" y="2"/>
                    </a:lnTo>
                    <a:lnTo>
                      <a:pt x="6" y="2"/>
                    </a:lnTo>
                    <a:lnTo>
                      <a:pt x="2" y="5"/>
                    </a:lnTo>
                    <a:lnTo>
                      <a:pt x="2" y="9"/>
                    </a:lnTo>
                    <a:lnTo>
                      <a:pt x="0" y="7"/>
                    </a:lnTo>
                    <a:lnTo>
                      <a:pt x="0"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611">
                <a:extLst>
                  <a:ext uri="{FF2B5EF4-FFF2-40B4-BE49-F238E27FC236}">
                    <a16:creationId xmlns:a16="http://schemas.microsoft.com/office/drawing/2014/main" id="{474C8B3F-C75F-40FE-9416-B713F21065A9}"/>
                  </a:ext>
                </a:extLst>
              </p:cNvPr>
              <p:cNvSpPr>
                <a:spLocks/>
              </p:cNvSpPr>
              <p:nvPr/>
            </p:nvSpPr>
            <p:spPr bwMode="auto">
              <a:xfrm>
                <a:off x="5466825" y="5752357"/>
                <a:ext cx="7890" cy="14200"/>
              </a:xfrm>
              <a:custGeom>
                <a:avLst/>
                <a:gdLst>
                  <a:gd name="T0" fmla="*/ 3 w 3"/>
                  <a:gd name="T1" fmla="*/ 1 h 5"/>
                  <a:gd name="T2" fmla="*/ 2 w 3"/>
                  <a:gd name="T3" fmla="*/ 1 h 5"/>
                  <a:gd name="T4" fmla="*/ 1 w 3"/>
                  <a:gd name="T5" fmla="*/ 1 h 5"/>
                  <a:gd name="T6" fmla="*/ 3 w 3"/>
                  <a:gd name="T7" fmla="*/ 4 h 5"/>
                  <a:gd name="T8" fmla="*/ 1 w 3"/>
                  <a:gd name="T9" fmla="*/ 5 h 5"/>
                  <a:gd name="T10" fmla="*/ 0 w 3"/>
                  <a:gd name="T11" fmla="*/ 4 h 5"/>
                  <a:gd name="T12" fmla="*/ 0 w 3"/>
                  <a:gd name="T13" fmla="*/ 4 h 5"/>
                  <a:gd name="T14" fmla="*/ 1 w 3"/>
                  <a:gd name="T15" fmla="*/ 4 h 5"/>
                  <a:gd name="T16" fmla="*/ 2 w 3"/>
                  <a:gd name="T17" fmla="*/ 4 h 5"/>
                  <a:gd name="T18" fmla="*/ 0 w 3"/>
                  <a:gd name="T19" fmla="*/ 1 h 5"/>
                  <a:gd name="T20" fmla="*/ 2 w 3"/>
                  <a:gd name="T21" fmla="*/ 1 h 5"/>
                  <a:gd name="T22" fmla="*/ 3 w 3"/>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1"/>
                    </a:moveTo>
                    <a:cubicBezTo>
                      <a:pt x="3" y="1"/>
                      <a:pt x="2" y="1"/>
                      <a:pt x="2" y="1"/>
                    </a:cubicBezTo>
                    <a:cubicBezTo>
                      <a:pt x="1" y="1"/>
                      <a:pt x="1" y="1"/>
                      <a:pt x="1" y="1"/>
                    </a:cubicBezTo>
                    <a:cubicBezTo>
                      <a:pt x="1" y="2"/>
                      <a:pt x="3" y="2"/>
                      <a:pt x="3" y="4"/>
                    </a:cubicBezTo>
                    <a:cubicBezTo>
                      <a:pt x="3" y="4"/>
                      <a:pt x="2" y="5"/>
                      <a:pt x="1" y="5"/>
                    </a:cubicBezTo>
                    <a:cubicBezTo>
                      <a:pt x="1" y="4"/>
                      <a:pt x="0" y="4"/>
                      <a:pt x="0" y="4"/>
                    </a:cubicBezTo>
                    <a:cubicBezTo>
                      <a:pt x="0" y="4"/>
                      <a:pt x="0" y="4"/>
                      <a:pt x="0" y="4"/>
                    </a:cubicBezTo>
                    <a:cubicBezTo>
                      <a:pt x="0" y="4"/>
                      <a:pt x="1" y="4"/>
                      <a:pt x="1" y="4"/>
                    </a:cubicBezTo>
                    <a:cubicBezTo>
                      <a:pt x="2" y="4"/>
                      <a:pt x="2" y="4"/>
                      <a:pt x="2" y="4"/>
                    </a:cubicBezTo>
                    <a:cubicBezTo>
                      <a:pt x="2" y="3"/>
                      <a:pt x="0" y="3"/>
                      <a:pt x="0" y="1"/>
                    </a:cubicBezTo>
                    <a:cubicBezTo>
                      <a:pt x="1" y="1"/>
                      <a:pt x="1" y="0"/>
                      <a:pt x="2" y="1"/>
                    </a:cubicBezTo>
                    <a:cubicBezTo>
                      <a:pt x="2" y="1"/>
                      <a:pt x="3" y="1"/>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612">
                <a:extLst>
                  <a:ext uri="{FF2B5EF4-FFF2-40B4-BE49-F238E27FC236}">
                    <a16:creationId xmlns:a16="http://schemas.microsoft.com/office/drawing/2014/main" id="{E1AD49A3-B231-48FB-9A2F-41FBDFD06534}"/>
                  </a:ext>
                </a:extLst>
              </p:cNvPr>
              <p:cNvSpPr>
                <a:spLocks/>
              </p:cNvSpPr>
              <p:nvPr/>
            </p:nvSpPr>
            <p:spPr bwMode="auto">
              <a:xfrm>
                <a:off x="5474715" y="5753934"/>
                <a:ext cx="9467" cy="12623"/>
              </a:xfrm>
              <a:custGeom>
                <a:avLst/>
                <a:gdLst>
                  <a:gd name="T0" fmla="*/ 2 w 6"/>
                  <a:gd name="T1" fmla="*/ 0 h 8"/>
                  <a:gd name="T2" fmla="*/ 0 w 6"/>
                  <a:gd name="T3" fmla="*/ 0 h 8"/>
                  <a:gd name="T4" fmla="*/ 0 w 6"/>
                  <a:gd name="T5" fmla="*/ 0 h 8"/>
                  <a:gd name="T6" fmla="*/ 6 w 6"/>
                  <a:gd name="T7" fmla="*/ 0 h 8"/>
                  <a:gd name="T8" fmla="*/ 6 w 6"/>
                  <a:gd name="T9" fmla="*/ 2 h 8"/>
                  <a:gd name="T10" fmla="*/ 4 w 6"/>
                  <a:gd name="T11" fmla="*/ 0 h 8"/>
                  <a:gd name="T12" fmla="*/ 4 w 6"/>
                  <a:gd name="T13" fmla="*/ 8 h 8"/>
                  <a:gd name="T14" fmla="*/ 2 w 6"/>
                  <a:gd name="T15" fmla="*/ 8 h 8"/>
                  <a:gd name="T16" fmla="*/ 2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0"/>
                    </a:moveTo>
                    <a:lnTo>
                      <a:pt x="0" y="0"/>
                    </a:lnTo>
                    <a:lnTo>
                      <a:pt x="0" y="0"/>
                    </a:lnTo>
                    <a:lnTo>
                      <a:pt x="6" y="0"/>
                    </a:lnTo>
                    <a:lnTo>
                      <a:pt x="6" y="2"/>
                    </a:lnTo>
                    <a:lnTo>
                      <a:pt x="4" y="0"/>
                    </a:lnTo>
                    <a:lnTo>
                      <a:pt x="4" y="8"/>
                    </a:lnTo>
                    <a:lnTo>
                      <a:pt x="2"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613">
                <a:extLst>
                  <a:ext uri="{FF2B5EF4-FFF2-40B4-BE49-F238E27FC236}">
                    <a16:creationId xmlns:a16="http://schemas.microsoft.com/office/drawing/2014/main" id="{3C1962F0-8C0F-4985-A003-A36D10E6CA4A}"/>
                  </a:ext>
                </a:extLst>
              </p:cNvPr>
              <p:cNvSpPr>
                <a:spLocks noEditPoints="1"/>
              </p:cNvSpPr>
              <p:nvPr/>
            </p:nvSpPr>
            <p:spPr bwMode="auto">
              <a:xfrm>
                <a:off x="5484182" y="5753934"/>
                <a:ext cx="9467" cy="12623"/>
              </a:xfrm>
              <a:custGeom>
                <a:avLst/>
                <a:gdLst>
                  <a:gd name="T0" fmla="*/ 0 w 3"/>
                  <a:gd name="T1" fmla="*/ 0 h 4"/>
                  <a:gd name="T2" fmla="*/ 1 w 3"/>
                  <a:gd name="T3" fmla="*/ 0 h 4"/>
                  <a:gd name="T4" fmla="*/ 3 w 3"/>
                  <a:gd name="T5" fmla="*/ 1 h 4"/>
                  <a:gd name="T6" fmla="*/ 2 w 3"/>
                  <a:gd name="T7" fmla="*/ 2 h 4"/>
                  <a:gd name="T8" fmla="*/ 2 w 3"/>
                  <a:gd name="T9" fmla="*/ 2 h 4"/>
                  <a:gd name="T10" fmla="*/ 3 w 3"/>
                  <a:gd name="T11" fmla="*/ 3 h 4"/>
                  <a:gd name="T12" fmla="*/ 3 w 3"/>
                  <a:gd name="T13" fmla="*/ 4 h 4"/>
                  <a:gd name="T14" fmla="*/ 2 w 3"/>
                  <a:gd name="T15" fmla="*/ 4 h 4"/>
                  <a:gd name="T16" fmla="*/ 2 w 3"/>
                  <a:gd name="T17" fmla="*/ 3 h 4"/>
                  <a:gd name="T18" fmla="*/ 1 w 3"/>
                  <a:gd name="T19" fmla="*/ 2 h 4"/>
                  <a:gd name="T20" fmla="*/ 1 w 3"/>
                  <a:gd name="T21" fmla="*/ 2 h 4"/>
                  <a:gd name="T22" fmla="*/ 1 w 3"/>
                  <a:gd name="T23" fmla="*/ 4 h 4"/>
                  <a:gd name="T24" fmla="*/ 0 w 3"/>
                  <a:gd name="T25" fmla="*/ 4 h 4"/>
                  <a:gd name="T26" fmla="*/ 0 w 3"/>
                  <a:gd name="T27" fmla="*/ 0 h 4"/>
                  <a:gd name="T28" fmla="*/ 1 w 3"/>
                  <a:gd name="T29" fmla="*/ 2 h 4"/>
                  <a:gd name="T30" fmla="*/ 1 w 3"/>
                  <a:gd name="T31" fmla="*/ 2 h 4"/>
                  <a:gd name="T32" fmla="*/ 2 w 3"/>
                  <a:gd name="T33" fmla="*/ 1 h 4"/>
                  <a:gd name="T34" fmla="*/ 1 w 3"/>
                  <a:gd name="T35" fmla="*/ 1 h 4"/>
                  <a:gd name="T36" fmla="*/ 1 w 3"/>
                  <a:gd name="T37" fmla="*/ 1 h 4"/>
                  <a:gd name="T38" fmla="*/ 1 w 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0" y="0"/>
                    </a:moveTo>
                    <a:cubicBezTo>
                      <a:pt x="1" y="0"/>
                      <a:pt x="1" y="0"/>
                      <a:pt x="1" y="0"/>
                    </a:cubicBezTo>
                    <a:cubicBezTo>
                      <a:pt x="2" y="0"/>
                      <a:pt x="3" y="0"/>
                      <a:pt x="3" y="1"/>
                    </a:cubicBezTo>
                    <a:cubicBezTo>
                      <a:pt x="3" y="2"/>
                      <a:pt x="2" y="2"/>
                      <a:pt x="2" y="2"/>
                    </a:cubicBezTo>
                    <a:cubicBezTo>
                      <a:pt x="2" y="2"/>
                      <a:pt x="2" y="2"/>
                      <a:pt x="2" y="2"/>
                    </a:cubicBezTo>
                    <a:cubicBezTo>
                      <a:pt x="3" y="2"/>
                      <a:pt x="3" y="3"/>
                      <a:pt x="3" y="3"/>
                    </a:cubicBezTo>
                    <a:cubicBezTo>
                      <a:pt x="3" y="4"/>
                      <a:pt x="3" y="4"/>
                      <a:pt x="3" y="4"/>
                    </a:cubicBezTo>
                    <a:cubicBezTo>
                      <a:pt x="2" y="4"/>
                      <a:pt x="2" y="4"/>
                      <a:pt x="2" y="4"/>
                    </a:cubicBezTo>
                    <a:cubicBezTo>
                      <a:pt x="2" y="3"/>
                      <a:pt x="2" y="3"/>
                      <a:pt x="2" y="3"/>
                    </a:cubicBezTo>
                    <a:cubicBezTo>
                      <a:pt x="2" y="3"/>
                      <a:pt x="2" y="2"/>
                      <a:pt x="1" y="2"/>
                    </a:cubicBezTo>
                    <a:cubicBezTo>
                      <a:pt x="1" y="2"/>
                      <a:pt x="1" y="2"/>
                      <a:pt x="1" y="2"/>
                    </a:cubicBezTo>
                    <a:cubicBezTo>
                      <a:pt x="1" y="4"/>
                      <a:pt x="1" y="4"/>
                      <a:pt x="1" y="4"/>
                    </a:cubicBezTo>
                    <a:cubicBezTo>
                      <a:pt x="0" y="4"/>
                      <a:pt x="0" y="4"/>
                      <a:pt x="0" y="4"/>
                    </a:cubicBezTo>
                    <a:lnTo>
                      <a:pt x="0" y="0"/>
                    </a:lnTo>
                    <a:close/>
                    <a:moveTo>
                      <a:pt x="1" y="2"/>
                    </a:moveTo>
                    <a:cubicBezTo>
                      <a:pt x="1" y="2"/>
                      <a:pt x="1" y="2"/>
                      <a:pt x="1" y="2"/>
                    </a:cubicBezTo>
                    <a:cubicBezTo>
                      <a:pt x="2" y="2"/>
                      <a:pt x="2" y="2"/>
                      <a:pt x="2" y="1"/>
                    </a:cubicBezTo>
                    <a:cubicBezTo>
                      <a:pt x="2" y="1"/>
                      <a:pt x="2" y="1"/>
                      <a:pt x="1" y="1"/>
                    </a:cubicBezTo>
                    <a:cubicBezTo>
                      <a:pt x="1" y="1"/>
                      <a:pt x="1" y="1"/>
                      <a:pt x="1"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614">
                <a:extLst>
                  <a:ext uri="{FF2B5EF4-FFF2-40B4-BE49-F238E27FC236}">
                    <a16:creationId xmlns:a16="http://schemas.microsoft.com/office/drawing/2014/main" id="{4EC12A25-8C2F-47AA-B71E-F49587280A09}"/>
                  </a:ext>
                </a:extLst>
              </p:cNvPr>
              <p:cNvSpPr>
                <a:spLocks/>
              </p:cNvSpPr>
              <p:nvPr/>
            </p:nvSpPr>
            <p:spPr bwMode="auto">
              <a:xfrm>
                <a:off x="5496804" y="5753934"/>
                <a:ext cx="6311" cy="12623"/>
              </a:xfrm>
              <a:custGeom>
                <a:avLst/>
                <a:gdLst>
                  <a:gd name="T0" fmla="*/ 0 w 4"/>
                  <a:gd name="T1" fmla="*/ 0 h 8"/>
                  <a:gd name="T2" fmla="*/ 4 w 4"/>
                  <a:gd name="T3" fmla="*/ 0 h 8"/>
                  <a:gd name="T4" fmla="*/ 4 w 4"/>
                  <a:gd name="T5" fmla="*/ 2 h 8"/>
                  <a:gd name="T6" fmla="*/ 0 w 4"/>
                  <a:gd name="T7" fmla="*/ 2 h 8"/>
                  <a:gd name="T8" fmla="*/ 0 w 4"/>
                  <a:gd name="T9" fmla="*/ 4 h 8"/>
                  <a:gd name="T10" fmla="*/ 4 w 4"/>
                  <a:gd name="T11" fmla="*/ 4 h 8"/>
                  <a:gd name="T12" fmla="*/ 4 w 4"/>
                  <a:gd name="T13" fmla="*/ 4 h 8"/>
                  <a:gd name="T14" fmla="*/ 0 w 4"/>
                  <a:gd name="T15" fmla="*/ 4 h 8"/>
                  <a:gd name="T16" fmla="*/ 0 w 4"/>
                  <a:gd name="T17" fmla="*/ 8 h 8"/>
                  <a:gd name="T18" fmla="*/ 4 w 4"/>
                  <a:gd name="T19" fmla="*/ 8 h 8"/>
                  <a:gd name="T20" fmla="*/ 4 w 4"/>
                  <a:gd name="T21" fmla="*/ 8 h 8"/>
                  <a:gd name="T22" fmla="*/ 0 w 4"/>
                  <a:gd name="T23" fmla="*/ 8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4" y="0"/>
                    </a:lnTo>
                    <a:lnTo>
                      <a:pt x="4" y="2"/>
                    </a:lnTo>
                    <a:lnTo>
                      <a:pt x="0" y="2"/>
                    </a:lnTo>
                    <a:lnTo>
                      <a:pt x="0" y="4"/>
                    </a:lnTo>
                    <a:lnTo>
                      <a:pt x="4" y="4"/>
                    </a:lnTo>
                    <a:lnTo>
                      <a:pt x="4" y="4"/>
                    </a:lnTo>
                    <a:lnTo>
                      <a:pt x="0" y="4"/>
                    </a:lnTo>
                    <a:lnTo>
                      <a:pt x="0" y="8"/>
                    </a:lnTo>
                    <a:lnTo>
                      <a:pt x="4" y="8"/>
                    </a:lnTo>
                    <a:lnTo>
                      <a:pt x="4" y="8"/>
                    </a:lnTo>
                    <a:lnTo>
                      <a:pt x="0"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615">
                <a:extLst>
                  <a:ext uri="{FF2B5EF4-FFF2-40B4-BE49-F238E27FC236}">
                    <a16:creationId xmlns:a16="http://schemas.microsoft.com/office/drawing/2014/main" id="{34CC273C-7E89-40D1-9B64-9768E02EFB29}"/>
                  </a:ext>
                </a:extLst>
              </p:cNvPr>
              <p:cNvSpPr>
                <a:spLocks/>
              </p:cNvSpPr>
              <p:nvPr/>
            </p:nvSpPr>
            <p:spPr bwMode="auto">
              <a:xfrm>
                <a:off x="5503116" y="5753934"/>
                <a:ext cx="12623" cy="12623"/>
              </a:xfrm>
              <a:custGeom>
                <a:avLst/>
                <a:gdLst>
                  <a:gd name="T0" fmla="*/ 0 w 8"/>
                  <a:gd name="T1" fmla="*/ 0 h 8"/>
                  <a:gd name="T2" fmla="*/ 2 w 8"/>
                  <a:gd name="T3" fmla="*/ 0 h 8"/>
                  <a:gd name="T4" fmla="*/ 6 w 8"/>
                  <a:gd name="T5" fmla="*/ 6 h 8"/>
                  <a:gd name="T6" fmla="*/ 6 w 8"/>
                  <a:gd name="T7" fmla="*/ 6 h 8"/>
                  <a:gd name="T8" fmla="*/ 6 w 8"/>
                  <a:gd name="T9" fmla="*/ 0 h 8"/>
                  <a:gd name="T10" fmla="*/ 6 w 8"/>
                  <a:gd name="T11" fmla="*/ 0 h 8"/>
                  <a:gd name="T12" fmla="*/ 8 w 8"/>
                  <a:gd name="T13" fmla="*/ 8 h 8"/>
                  <a:gd name="T14" fmla="*/ 6 w 8"/>
                  <a:gd name="T15" fmla="*/ 8 h 8"/>
                  <a:gd name="T16" fmla="*/ 2 w 8"/>
                  <a:gd name="T17" fmla="*/ 2 h 8"/>
                  <a:gd name="T18" fmla="*/ 2 w 8"/>
                  <a:gd name="T19" fmla="*/ 2 h 8"/>
                  <a:gd name="T20" fmla="*/ 2 w 8"/>
                  <a:gd name="T21" fmla="*/ 8 h 8"/>
                  <a:gd name="T22" fmla="*/ 2 w 8"/>
                  <a:gd name="T23" fmla="*/ 8 h 8"/>
                  <a:gd name="T24" fmla="*/ 0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0"/>
                    </a:moveTo>
                    <a:lnTo>
                      <a:pt x="2" y="0"/>
                    </a:lnTo>
                    <a:lnTo>
                      <a:pt x="6" y="6"/>
                    </a:lnTo>
                    <a:lnTo>
                      <a:pt x="6" y="6"/>
                    </a:lnTo>
                    <a:lnTo>
                      <a:pt x="6" y="0"/>
                    </a:lnTo>
                    <a:lnTo>
                      <a:pt x="6" y="0"/>
                    </a:lnTo>
                    <a:lnTo>
                      <a:pt x="8" y="8"/>
                    </a:lnTo>
                    <a:lnTo>
                      <a:pt x="6" y="8"/>
                    </a:lnTo>
                    <a:lnTo>
                      <a:pt x="2" y="2"/>
                    </a:lnTo>
                    <a:lnTo>
                      <a:pt x="2" y="2"/>
                    </a:lnTo>
                    <a:lnTo>
                      <a:pt x="2" y="8"/>
                    </a:lnTo>
                    <a:lnTo>
                      <a:pt x="2"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616">
                <a:extLst>
                  <a:ext uri="{FF2B5EF4-FFF2-40B4-BE49-F238E27FC236}">
                    <a16:creationId xmlns:a16="http://schemas.microsoft.com/office/drawing/2014/main" id="{6EE968EB-6F4E-4EC6-B355-9356358413FD}"/>
                  </a:ext>
                </a:extLst>
              </p:cNvPr>
              <p:cNvSpPr>
                <a:spLocks/>
              </p:cNvSpPr>
              <p:nvPr/>
            </p:nvSpPr>
            <p:spPr bwMode="auto">
              <a:xfrm>
                <a:off x="5515739" y="5752357"/>
                <a:ext cx="12623" cy="14200"/>
              </a:xfrm>
              <a:custGeom>
                <a:avLst/>
                <a:gdLst>
                  <a:gd name="T0" fmla="*/ 4 w 4"/>
                  <a:gd name="T1" fmla="*/ 4 h 5"/>
                  <a:gd name="T2" fmla="*/ 2 w 4"/>
                  <a:gd name="T3" fmla="*/ 4 h 5"/>
                  <a:gd name="T4" fmla="*/ 0 w 4"/>
                  <a:gd name="T5" fmla="*/ 3 h 5"/>
                  <a:gd name="T6" fmla="*/ 2 w 4"/>
                  <a:gd name="T7" fmla="*/ 0 h 5"/>
                  <a:gd name="T8" fmla="*/ 3 w 4"/>
                  <a:gd name="T9" fmla="*/ 1 h 5"/>
                  <a:gd name="T10" fmla="*/ 2 w 4"/>
                  <a:gd name="T11" fmla="*/ 1 h 5"/>
                  <a:gd name="T12" fmla="*/ 2 w 4"/>
                  <a:gd name="T13" fmla="*/ 1 h 5"/>
                  <a:gd name="T14" fmla="*/ 1 w 4"/>
                  <a:gd name="T15" fmla="*/ 2 h 5"/>
                  <a:gd name="T16" fmla="*/ 2 w 4"/>
                  <a:gd name="T17" fmla="*/ 4 h 5"/>
                  <a:gd name="T18" fmla="*/ 3 w 4"/>
                  <a:gd name="T19" fmla="*/ 4 h 5"/>
                  <a:gd name="T20" fmla="*/ 3 w 4"/>
                  <a:gd name="T21" fmla="*/ 2 h 5"/>
                  <a:gd name="T22" fmla="*/ 2 w 4"/>
                  <a:gd name="T23" fmla="*/ 3 h 5"/>
                  <a:gd name="T24" fmla="*/ 2 w 4"/>
                  <a:gd name="T25" fmla="*/ 2 h 5"/>
                  <a:gd name="T26" fmla="*/ 3 w 4"/>
                  <a:gd name="T27" fmla="*/ 2 h 5"/>
                  <a:gd name="T28" fmla="*/ 4 w 4"/>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4"/>
                    </a:moveTo>
                    <a:cubicBezTo>
                      <a:pt x="3" y="4"/>
                      <a:pt x="3" y="4"/>
                      <a:pt x="2" y="4"/>
                    </a:cubicBezTo>
                    <a:cubicBezTo>
                      <a:pt x="1" y="5"/>
                      <a:pt x="1" y="4"/>
                      <a:pt x="0" y="3"/>
                    </a:cubicBezTo>
                    <a:cubicBezTo>
                      <a:pt x="0" y="2"/>
                      <a:pt x="0" y="1"/>
                      <a:pt x="2" y="0"/>
                    </a:cubicBezTo>
                    <a:cubicBezTo>
                      <a:pt x="2" y="0"/>
                      <a:pt x="3" y="1"/>
                      <a:pt x="3" y="1"/>
                    </a:cubicBezTo>
                    <a:cubicBezTo>
                      <a:pt x="2" y="1"/>
                      <a:pt x="2" y="1"/>
                      <a:pt x="2" y="1"/>
                    </a:cubicBezTo>
                    <a:cubicBezTo>
                      <a:pt x="2" y="1"/>
                      <a:pt x="2" y="1"/>
                      <a:pt x="2" y="1"/>
                    </a:cubicBezTo>
                    <a:cubicBezTo>
                      <a:pt x="1" y="1"/>
                      <a:pt x="1" y="2"/>
                      <a:pt x="1" y="2"/>
                    </a:cubicBezTo>
                    <a:cubicBezTo>
                      <a:pt x="1" y="3"/>
                      <a:pt x="2" y="4"/>
                      <a:pt x="2" y="4"/>
                    </a:cubicBezTo>
                    <a:cubicBezTo>
                      <a:pt x="3" y="4"/>
                      <a:pt x="3" y="4"/>
                      <a:pt x="3" y="4"/>
                    </a:cubicBezTo>
                    <a:cubicBezTo>
                      <a:pt x="3" y="2"/>
                      <a:pt x="3" y="2"/>
                      <a:pt x="3" y="2"/>
                    </a:cubicBezTo>
                    <a:cubicBezTo>
                      <a:pt x="2" y="3"/>
                      <a:pt x="2" y="3"/>
                      <a:pt x="2" y="3"/>
                    </a:cubicBezTo>
                    <a:cubicBezTo>
                      <a:pt x="2" y="2"/>
                      <a:pt x="2" y="2"/>
                      <a:pt x="2" y="2"/>
                    </a:cubicBezTo>
                    <a:cubicBezTo>
                      <a:pt x="3" y="2"/>
                      <a:pt x="3" y="2"/>
                      <a:pt x="3" y="2"/>
                    </a:cubicBez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617">
                <a:extLst>
                  <a:ext uri="{FF2B5EF4-FFF2-40B4-BE49-F238E27FC236}">
                    <a16:creationId xmlns:a16="http://schemas.microsoft.com/office/drawing/2014/main" id="{86F16859-0A52-4619-B4D4-43A3B53F4F74}"/>
                  </a:ext>
                </a:extLst>
              </p:cNvPr>
              <p:cNvSpPr>
                <a:spLocks/>
              </p:cNvSpPr>
              <p:nvPr/>
            </p:nvSpPr>
            <p:spPr bwMode="auto">
              <a:xfrm>
                <a:off x="5525206" y="5752357"/>
                <a:ext cx="9467" cy="11044"/>
              </a:xfrm>
              <a:custGeom>
                <a:avLst/>
                <a:gdLst>
                  <a:gd name="T0" fmla="*/ 2 w 6"/>
                  <a:gd name="T1" fmla="*/ 0 h 7"/>
                  <a:gd name="T2" fmla="*/ 0 w 6"/>
                  <a:gd name="T3" fmla="*/ 1 h 7"/>
                  <a:gd name="T4" fmla="*/ 0 w 6"/>
                  <a:gd name="T5" fmla="*/ 0 h 7"/>
                  <a:gd name="T6" fmla="*/ 6 w 6"/>
                  <a:gd name="T7" fmla="*/ 0 h 7"/>
                  <a:gd name="T8" fmla="*/ 6 w 6"/>
                  <a:gd name="T9" fmla="*/ 0 h 7"/>
                  <a:gd name="T10" fmla="*/ 4 w 6"/>
                  <a:gd name="T11" fmla="*/ 0 h 7"/>
                  <a:gd name="T12" fmla="*/ 6 w 6"/>
                  <a:gd name="T13" fmla="*/ 7 h 7"/>
                  <a:gd name="T14" fmla="*/ 4 w 6"/>
                  <a:gd name="T15" fmla="*/ 7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1"/>
                    </a:lnTo>
                    <a:lnTo>
                      <a:pt x="0" y="0"/>
                    </a:lnTo>
                    <a:lnTo>
                      <a:pt x="6" y="0"/>
                    </a:lnTo>
                    <a:lnTo>
                      <a:pt x="6" y="0"/>
                    </a:lnTo>
                    <a:lnTo>
                      <a:pt x="4" y="0"/>
                    </a:lnTo>
                    <a:lnTo>
                      <a:pt x="6" y="7"/>
                    </a:lnTo>
                    <a:lnTo>
                      <a:pt x="4" y="7"/>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618">
                <a:extLst>
                  <a:ext uri="{FF2B5EF4-FFF2-40B4-BE49-F238E27FC236}">
                    <a16:creationId xmlns:a16="http://schemas.microsoft.com/office/drawing/2014/main" id="{FD6F2CFB-4A51-4DB3-BC97-D77861D3FB9D}"/>
                  </a:ext>
                </a:extLst>
              </p:cNvPr>
              <p:cNvSpPr>
                <a:spLocks/>
              </p:cNvSpPr>
              <p:nvPr/>
            </p:nvSpPr>
            <p:spPr bwMode="auto">
              <a:xfrm>
                <a:off x="5534673" y="5746045"/>
                <a:ext cx="12623" cy="14200"/>
              </a:xfrm>
              <a:custGeom>
                <a:avLst/>
                <a:gdLst>
                  <a:gd name="T0" fmla="*/ 0 w 8"/>
                  <a:gd name="T1" fmla="*/ 2 h 9"/>
                  <a:gd name="T2" fmla="*/ 2 w 8"/>
                  <a:gd name="T3" fmla="*/ 2 h 9"/>
                  <a:gd name="T4" fmla="*/ 2 w 8"/>
                  <a:gd name="T5" fmla="*/ 5 h 9"/>
                  <a:gd name="T6" fmla="*/ 6 w 8"/>
                  <a:gd name="T7" fmla="*/ 4 h 9"/>
                  <a:gd name="T8" fmla="*/ 4 w 8"/>
                  <a:gd name="T9" fmla="*/ 2 h 9"/>
                  <a:gd name="T10" fmla="*/ 6 w 8"/>
                  <a:gd name="T11" fmla="*/ 0 h 9"/>
                  <a:gd name="T12" fmla="*/ 8 w 8"/>
                  <a:gd name="T13" fmla="*/ 7 h 9"/>
                  <a:gd name="T14" fmla="*/ 6 w 8"/>
                  <a:gd name="T15" fmla="*/ 7 h 9"/>
                  <a:gd name="T16" fmla="*/ 6 w 8"/>
                  <a:gd name="T17" fmla="*/ 5 h 9"/>
                  <a:gd name="T18" fmla="*/ 4 w 8"/>
                  <a:gd name="T19" fmla="*/ 5 h 9"/>
                  <a:gd name="T20" fmla="*/ 4 w 8"/>
                  <a:gd name="T21" fmla="*/ 9 h 9"/>
                  <a:gd name="T22" fmla="*/ 2 w 8"/>
                  <a:gd name="T23" fmla="*/ 9 h 9"/>
                  <a:gd name="T24" fmla="*/ 0 w 8"/>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2"/>
                    </a:moveTo>
                    <a:lnTo>
                      <a:pt x="2" y="2"/>
                    </a:lnTo>
                    <a:lnTo>
                      <a:pt x="2" y="5"/>
                    </a:lnTo>
                    <a:lnTo>
                      <a:pt x="6" y="4"/>
                    </a:lnTo>
                    <a:lnTo>
                      <a:pt x="4" y="2"/>
                    </a:lnTo>
                    <a:lnTo>
                      <a:pt x="6" y="0"/>
                    </a:lnTo>
                    <a:lnTo>
                      <a:pt x="8" y="7"/>
                    </a:lnTo>
                    <a:lnTo>
                      <a:pt x="6" y="7"/>
                    </a:lnTo>
                    <a:lnTo>
                      <a:pt x="6" y="5"/>
                    </a:lnTo>
                    <a:lnTo>
                      <a:pt x="4" y="5"/>
                    </a:lnTo>
                    <a:lnTo>
                      <a:pt x="4" y="9"/>
                    </a:lnTo>
                    <a:lnTo>
                      <a:pt x="2" y="9"/>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Line 619">
                <a:extLst>
                  <a:ext uri="{FF2B5EF4-FFF2-40B4-BE49-F238E27FC236}">
                    <a16:creationId xmlns:a16="http://schemas.microsoft.com/office/drawing/2014/main" id="{6823B175-DDAD-4897-8690-2AB33D5652C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Line 620">
                <a:extLst>
                  <a:ext uri="{FF2B5EF4-FFF2-40B4-BE49-F238E27FC236}">
                    <a16:creationId xmlns:a16="http://schemas.microsoft.com/office/drawing/2014/main" id="{57F643B5-534F-4308-84FD-CD240DEFC38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Freeform 621">
                <a:extLst>
                  <a:ext uri="{FF2B5EF4-FFF2-40B4-BE49-F238E27FC236}">
                    <a16:creationId xmlns:a16="http://schemas.microsoft.com/office/drawing/2014/main" id="{1145539E-DD06-49E9-B7D8-995EB8F14AC9}"/>
                  </a:ext>
                </a:extLst>
              </p:cNvPr>
              <p:cNvSpPr>
                <a:spLocks/>
              </p:cNvSpPr>
              <p:nvPr/>
            </p:nvSpPr>
            <p:spPr bwMode="auto">
              <a:xfrm>
                <a:off x="5444735" y="550621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1"/>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Line 622">
                <a:extLst>
                  <a:ext uri="{FF2B5EF4-FFF2-40B4-BE49-F238E27FC236}">
                    <a16:creationId xmlns:a16="http://schemas.microsoft.com/office/drawing/2014/main" id="{14C196E5-5B5B-4B72-88DE-E56CAF30AFDF}"/>
                  </a:ext>
                </a:extLst>
              </p:cNvPr>
              <p:cNvSpPr>
                <a:spLocks noChangeShapeType="1"/>
              </p:cNvSpPr>
              <p:nvPr/>
            </p:nvSpPr>
            <p:spPr bwMode="auto">
              <a:xfrm flipV="1">
                <a:off x="5444735" y="5506213"/>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Freeform 623">
                <a:extLst>
                  <a:ext uri="{FF2B5EF4-FFF2-40B4-BE49-F238E27FC236}">
                    <a16:creationId xmlns:a16="http://schemas.microsoft.com/office/drawing/2014/main" id="{0B35F9C9-0BDD-47C7-B020-4879DBD552A2}"/>
                  </a:ext>
                </a:extLst>
              </p:cNvPr>
              <p:cNvSpPr>
                <a:spLocks/>
              </p:cNvSpPr>
              <p:nvPr/>
            </p:nvSpPr>
            <p:spPr bwMode="auto">
              <a:xfrm>
                <a:off x="5441579" y="5506213"/>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Line 624">
                <a:extLst>
                  <a:ext uri="{FF2B5EF4-FFF2-40B4-BE49-F238E27FC236}">
                    <a16:creationId xmlns:a16="http://schemas.microsoft.com/office/drawing/2014/main" id="{17F99488-288C-4E3D-8A60-D07100CA52E6}"/>
                  </a:ext>
                </a:extLst>
              </p:cNvPr>
              <p:cNvSpPr>
                <a:spLocks noChangeShapeType="1"/>
              </p:cNvSpPr>
              <p:nvPr/>
            </p:nvSpPr>
            <p:spPr bwMode="auto">
              <a:xfrm flipV="1">
                <a:off x="5438424" y="5503057"/>
                <a:ext cx="0" cy="6311"/>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Freeform 625">
                <a:extLst>
                  <a:ext uri="{FF2B5EF4-FFF2-40B4-BE49-F238E27FC236}">
                    <a16:creationId xmlns:a16="http://schemas.microsoft.com/office/drawing/2014/main" id="{06A86CEF-E96D-444D-8F71-87D4C90E07DC}"/>
                  </a:ext>
                </a:extLst>
              </p:cNvPr>
              <p:cNvSpPr>
                <a:spLocks/>
              </p:cNvSpPr>
              <p:nvPr/>
            </p:nvSpPr>
            <p:spPr bwMode="auto">
              <a:xfrm>
                <a:off x="5438424" y="5503057"/>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1"/>
                      <a:pt x="0"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626">
                <a:extLst>
                  <a:ext uri="{FF2B5EF4-FFF2-40B4-BE49-F238E27FC236}">
                    <a16:creationId xmlns:a16="http://schemas.microsoft.com/office/drawing/2014/main" id="{88D7F4A9-13C2-44F4-9906-750E942EAC4A}"/>
                  </a:ext>
                </a:extLst>
              </p:cNvPr>
              <p:cNvSpPr>
                <a:spLocks/>
              </p:cNvSpPr>
              <p:nvPr/>
            </p:nvSpPr>
            <p:spPr bwMode="auto">
              <a:xfrm>
                <a:off x="5435268" y="5503057"/>
                <a:ext cx="0" cy="6311"/>
              </a:xfrm>
              <a:custGeom>
                <a:avLst/>
                <a:gdLst>
                  <a:gd name="T0" fmla="*/ 2 h 2"/>
                  <a:gd name="T1" fmla="*/ 1 h 2"/>
                  <a:gd name="T2" fmla="*/ 0 h 2"/>
                </a:gdLst>
                <a:ahLst/>
                <a:cxnLst>
                  <a:cxn ang="0">
                    <a:pos x="0" y="T0"/>
                  </a:cxn>
                  <a:cxn ang="0">
                    <a:pos x="0" y="T1"/>
                  </a:cxn>
                  <a:cxn ang="0">
                    <a:pos x="0" y="T2"/>
                  </a:cxn>
                </a:cxnLst>
                <a:rect l="0" t="0" r="r" b="b"/>
                <a:pathLst>
                  <a:path h="2">
                    <a:moveTo>
                      <a:pt x="0" y="2"/>
                    </a:moveTo>
                    <a:cubicBezTo>
                      <a:pt x="0" y="2"/>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627">
                <a:extLst>
                  <a:ext uri="{FF2B5EF4-FFF2-40B4-BE49-F238E27FC236}">
                    <a16:creationId xmlns:a16="http://schemas.microsoft.com/office/drawing/2014/main" id="{58871625-CCA8-433D-A029-E96B4CAC90CF}"/>
                  </a:ext>
                </a:extLst>
              </p:cNvPr>
              <p:cNvSpPr>
                <a:spLocks/>
              </p:cNvSpPr>
              <p:nvPr/>
            </p:nvSpPr>
            <p:spPr bwMode="auto">
              <a:xfrm>
                <a:off x="5583585"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628">
                <a:extLst>
                  <a:ext uri="{FF2B5EF4-FFF2-40B4-BE49-F238E27FC236}">
                    <a16:creationId xmlns:a16="http://schemas.microsoft.com/office/drawing/2014/main" id="{8AB4D3BF-A97F-43BC-919C-D100E7C56885}"/>
                  </a:ext>
                </a:extLst>
              </p:cNvPr>
              <p:cNvSpPr>
                <a:spLocks/>
              </p:cNvSpPr>
              <p:nvPr/>
            </p:nvSpPr>
            <p:spPr bwMode="auto">
              <a:xfrm>
                <a:off x="5580430"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629">
                <a:extLst>
                  <a:ext uri="{FF2B5EF4-FFF2-40B4-BE49-F238E27FC236}">
                    <a16:creationId xmlns:a16="http://schemas.microsoft.com/office/drawing/2014/main" id="{03D9A798-08E3-49F7-A33C-330904AEC5DF}"/>
                  </a:ext>
                </a:extLst>
              </p:cNvPr>
              <p:cNvSpPr>
                <a:spLocks/>
              </p:cNvSpPr>
              <p:nvPr/>
            </p:nvSpPr>
            <p:spPr bwMode="auto">
              <a:xfrm>
                <a:off x="5578852" y="5539347"/>
                <a:ext cx="1578"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630">
                <a:extLst>
                  <a:ext uri="{FF2B5EF4-FFF2-40B4-BE49-F238E27FC236}">
                    <a16:creationId xmlns:a16="http://schemas.microsoft.com/office/drawing/2014/main" id="{37C977B1-698F-4E0C-A725-471606791FF9}"/>
                  </a:ext>
                </a:extLst>
              </p:cNvPr>
              <p:cNvSpPr>
                <a:spLocks/>
              </p:cNvSpPr>
              <p:nvPr/>
            </p:nvSpPr>
            <p:spPr bwMode="auto">
              <a:xfrm>
                <a:off x="5578852" y="5539347"/>
                <a:ext cx="0" cy="3156"/>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631">
                <a:extLst>
                  <a:ext uri="{FF2B5EF4-FFF2-40B4-BE49-F238E27FC236}">
                    <a16:creationId xmlns:a16="http://schemas.microsoft.com/office/drawing/2014/main" id="{5B11EED7-B71C-41EF-909C-D5D6973081C4}"/>
                  </a:ext>
                </a:extLst>
              </p:cNvPr>
              <p:cNvSpPr>
                <a:spLocks/>
              </p:cNvSpPr>
              <p:nvPr/>
            </p:nvSpPr>
            <p:spPr bwMode="auto">
              <a:xfrm>
                <a:off x="5575697" y="5539347"/>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632">
                <a:extLst>
                  <a:ext uri="{FF2B5EF4-FFF2-40B4-BE49-F238E27FC236}">
                    <a16:creationId xmlns:a16="http://schemas.microsoft.com/office/drawing/2014/main" id="{3DBA205F-2181-4000-A97A-E9B1814F9428}"/>
                  </a:ext>
                </a:extLst>
              </p:cNvPr>
              <p:cNvSpPr>
                <a:spLocks/>
              </p:cNvSpPr>
              <p:nvPr/>
            </p:nvSpPr>
            <p:spPr bwMode="auto">
              <a:xfrm>
                <a:off x="5572541" y="5536191"/>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633">
                <a:extLst>
                  <a:ext uri="{FF2B5EF4-FFF2-40B4-BE49-F238E27FC236}">
                    <a16:creationId xmlns:a16="http://schemas.microsoft.com/office/drawing/2014/main" id="{6ADDBF2F-6E37-4899-ACA0-2181E29FBAF1}"/>
                  </a:ext>
                </a:extLst>
              </p:cNvPr>
              <p:cNvSpPr>
                <a:spLocks/>
              </p:cNvSpPr>
              <p:nvPr/>
            </p:nvSpPr>
            <p:spPr bwMode="auto">
              <a:xfrm>
                <a:off x="5432112" y="5506213"/>
                <a:ext cx="22090" cy="15778"/>
              </a:xfrm>
              <a:custGeom>
                <a:avLst/>
                <a:gdLst>
                  <a:gd name="T0" fmla="*/ 2 w 7"/>
                  <a:gd name="T1" fmla="*/ 5 h 5"/>
                  <a:gd name="T2" fmla="*/ 0 w 7"/>
                  <a:gd name="T3" fmla="*/ 3 h 5"/>
                  <a:gd name="T4" fmla="*/ 1 w 7"/>
                  <a:gd name="T5" fmla="*/ 0 h 5"/>
                  <a:gd name="T6" fmla="*/ 7 w 7"/>
                  <a:gd name="T7" fmla="*/ 2 h 5"/>
                  <a:gd name="T8" fmla="*/ 3 w 7"/>
                  <a:gd name="T9" fmla="*/ 5 h 5"/>
                  <a:gd name="T10" fmla="*/ 2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2" y="5"/>
                    </a:moveTo>
                    <a:cubicBezTo>
                      <a:pt x="1" y="5"/>
                      <a:pt x="0" y="4"/>
                      <a:pt x="0" y="3"/>
                    </a:cubicBezTo>
                    <a:cubicBezTo>
                      <a:pt x="1" y="1"/>
                      <a:pt x="1" y="0"/>
                      <a:pt x="1" y="0"/>
                    </a:cubicBezTo>
                    <a:cubicBezTo>
                      <a:pt x="7" y="2"/>
                      <a:pt x="7" y="2"/>
                      <a:pt x="7" y="2"/>
                    </a:cubicBezTo>
                    <a:cubicBezTo>
                      <a:pt x="3" y="5"/>
                      <a:pt x="3" y="5"/>
                      <a:pt x="3" y="5"/>
                    </a:cubicBezTo>
                    <a:lnTo>
                      <a:pt x="2"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634">
                <a:extLst>
                  <a:ext uri="{FF2B5EF4-FFF2-40B4-BE49-F238E27FC236}">
                    <a16:creationId xmlns:a16="http://schemas.microsoft.com/office/drawing/2014/main" id="{C27BFA8A-3718-40F4-B3DD-7078F571D011}"/>
                  </a:ext>
                </a:extLst>
              </p:cNvPr>
              <p:cNvSpPr>
                <a:spLocks/>
              </p:cNvSpPr>
              <p:nvPr/>
            </p:nvSpPr>
            <p:spPr bwMode="auto">
              <a:xfrm>
                <a:off x="5438424" y="5493590"/>
                <a:ext cx="39447" cy="34713"/>
              </a:xfrm>
              <a:custGeom>
                <a:avLst/>
                <a:gdLst>
                  <a:gd name="T0" fmla="*/ 8 w 13"/>
                  <a:gd name="T1" fmla="*/ 1 h 11"/>
                  <a:gd name="T2" fmla="*/ 0 w 13"/>
                  <a:gd name="T3" fmla="*/ 9 h 11"/>
                  <a:gd name="T4" fmla="*/ 8 w 13"/>
                  <a:gd name="T5" fmla="*/ 11 h 11"/>
                  <a:gd name="T6" fmla="*/ 13 w 13"/>
                  <a:gd name="T7" fmla="*/ 5 h 11"/>
                  <a:gd name="T8" fmla="*/ 8 w 13"/>
                  <a:gd name="T9" fmla="*/ 1 h 11"/>
                </a:gdLst>
                <a:ahLst/>
                <a:cxnLst>
                  <a:cxn ang="0">
                    <a:pos x="T0" y="T1"/>
                  </a:cxn>
                  <a:cxn ang="0">
                    <a:pos x="T2" y="T3"/>
                  </a:cxn>
                  <a:cxn ang="0">
                    <a:pos x="T4" y="T5"/>
                  </a:cxn>
                  <a:cxn ang="0">
                    <a:pos x="T6" y="T7"/>
                  </a:cxn>
                  <a:cxn ang="0">
                    <a:pos x="T8" y="T9"/>
                  </a:cxn>
                </a:cxnLst>
                <a:rect l="0" t="0" r="r" b="b"/>
                <a:pathLst>
                  <a:path w="13" h="11">
                    <a:moveTo>
                      <a:pt x="8" y="1"/>
                    </a:moveTo>
                    <a:cubicBezTo>
                      <a:pt x="6" y="0"/>
                      <a:pt x="2" y="10"/>
                      <a:pt x="0" y="9"/>
                    </a:cubicBezTo>
                    <a:cubicBezTo>
                      <a:pt x="8" y="11"/>
                      <a:pt x="8" y="11"/>
                      <a:pt x="8" y="11"/>
                    </a:cubicBezTo>
                    <a:cubicBezTo>
                      <a:pt x="8" y="11"/>
                      <a:pt x="12" y="6"/>
                      <a:pt x="13" y="5"/>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635">
                <a:extLst>
                  <a:ext uri="{FF2B5EF4-FFF2-40B4-BE49-F238E27FC236}">
                    <a16:creationId xmlns:a16="http://schemas.microsoft.com/office/drawing/2014/main" id="{A9799DED-E322-43AA-91D4-8E2D2E62034F}"/>
                  </a:ext>
                </a:extLst>
              </p:cNvPr>
              <p:cNvSpPr>
                <a:spLocks/>
              </p:cNvSpPr>
              <p:nvPr/>
            </p:nvSpPr>
            <p:spPr bwMode="auto">
              <a:xfrm>
                <a:off x="5569385" y="5539347"/>
                <a:ext cx="17357" cy="18934"/>
              </a:xfrm>
              <a:custGeom>
                <a:avLst/>
                <a:gdLst>
                  <a:gd name="T0" fmla="*/ 3 w 6"/>
                  <a:gd name="T1" fmla="*/ 6 h 6"/>
                  <a:gd name="T2" fmla="*/ 5 w 6"/>
                  <a:gd name="T3" fmla="*/ 4 h 6"/>
                  <a:gd name="T4" fmla="*/ 6 w 6"/>
                  <a:gd name="T5" fmla="*/ 2 h 6"/>
                  <a:gd name="T6" fmla="*/ 0 w 6"/>
                  <a:gd name="T7" fmla="*/ 0 h 6"/>
                  <a:gd name="T8" fmla="*/ 2 w 6"/>
                  <a:gd name="T9" fmla="*/ 5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cubicBezTo>
                      <a:pt x="4" y="6"/>
                      <a:pt x="5" y="5"/>
                      <a:pt x="5" y="4"/>
                    </a:cubicBezTo>
                    <a:cubicBezTo>
                      <a:pt x="6" y="3"/>
                      <a:pt x="6" y="2"/>
                      <a:pt x="6" y="2"/>
                    </a:cubicBezTo>
                    <a:cubicBezTo>
                      <a:pt x="0" y="0"/>
                      <a:pt x="0" y="0"/>
                      <a:pt x="0" y="0"/>
                    </a:cubicBezTo>
                    <a:cubicBezTo>
                      <a:pt x="2" y="5"/>
                      <a:pt x="2" y="5"/>
                      <a:pt x="2" y="5"/>
                    </a:cubicBezTo>
                    <a:lnTo>
                      <a:pt x="3"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636">
                <a:extLst>
                  <a:ext uri="{FF2B5EF4-FFF2-40B4-BE49-F238E27FC236}">
                    <a16:creationId xmlns:a16="http://schemas.microsoft.com/office/drawing/2014/main" id="{38FD040C-C1F0-4515-92D0-DFE8007D136F}"/>
                  </a:ext>
                </a:extLst>
              </p:cNvPr>
              <p:cNvSpPr>
                <a:spLocks/>
              </p:cNvSpPr>
              <p:nvPr/>
            </p:nvSpPr>
            <p:spPr bwMode="auto">
              <a:xfrm>
                <a:off x="5547295" y="5521991"/>
                <a:ext cx="28401" cy="36290"/>
              </a:xfrm>
              <a:custGeom>
                <a:avLst/>
                <a:gdLst>
                  <a:gd name="T0" fmla="*/ 7 w 9"/>
                  <a:gd name="T1" fmla="*/ 0 h 12"/>
                  <a:gd name="T2" fmla="*/ 9 w 9"/>
                  <a:gd name="T3" fmla="*/ 12 h 12"/>
                  <a:gd name="T4" fmla="*/ 1 w 9"/>
                  <a:gd name="T5" fmla="*/ 10 h 12"/>
                  <a:gd name="T6" fmla="*/ 0 w 9"/>
                  <a:gd name="T7" fmla="*/ 2 h 12"/>
                  <a:gd name="T8" fmla="*/ 7 w 9"/>
                  <a:gd name="T9" fmla="*/ 0 h 12"/>
                </a:gdLst>
                <a:ahLst/>
                <a:cxnLst>
                  <a:cxn ang="0">
                    <a:pos x="T0" y="T1"/>
                  </a:cxn>
                  <a:cxn ang="0">
                    <a:pos x="T2" y="T3"/>
                  </a:cxn>
                  <a:cxn ang="0">
                    <a:pos x="T4" y="T5"/>
                  </a:cxn>
                  <a:cxn ang="0">
                    <a:pos x="T6" y="T7"/>
                  </a:cxn>
                  <a:cxn ang="0">
                    <a:pos x="T8" y="T9"/>
                  </a:cxn>
                </a:cxnLst>
                <a:rect l="0" t="0" r="r" b="b"/>
                <a:pathLst>
                  <a:path w="9" h="12">
                    <a:moveTo>
                      <a:pt x="7" y="0"/>
                    </a:moveTo>
                    <a:cubicBezTo>
                      <a:pt x="8" y="1"/>
                      <a:pt x="8" y="11"/>
                      <a:pt x="9" y="12"/>
                    </a:cubicBezTo>
                    <a:cubicBezTo>
                      <a:pt x="1" y="10"/>
                      <a:pt x="1" y="10"/>
                      <a:pt x="1" y="10"/>
                    </a:cubicBezTo>
                    <a:cubicBezTo>
                      <a:pt x="1" y="10"/>
                      <a:pt x="1" y="3"/>
                      <a:pt x="0" y="2"/>
                    </a:cubicBezTo>
                    <a:lnTo>
                      <a:pt x="7" y="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637">
                <a:extLst>
                  <a:ext uri="{FF2B5EF4-FFF2-40B4-BE49-F238E27FC236}">
                    <a16:creationId xmlns:a16="http://schemas.microsoft.com/office/drawing/2014/main" id="{ADF1BF83-2290-4361-9744-345EC99EAF05}"/>
                  </a:ext>
                </a:extLst>
              </p:cNvPr>
              <p:cNvSpPr>
                <a:spLocks/>
              </p:cNvSpPr>
              <p:nvPr/>
            </p:nvSpPr>
            <p:spPr bwMode="auto">
              <a:xfrm>
                <a:off x="5463669" y="5496746"/>
                <a:ext cx="105716" cy="52068"/>
              </a:xfrm>
              <a:custGeom>
                <a:avLst/>
                <a:gdLst>
                  <a:gd name="T0" fmla="*/ 17 w 34"/>
                  <a:gd name="T1" fmla="*/ 4 h 17"/>
                  <a:gd name="T2" fmla="*/ 17 w 34"/>
                  <a:gd name="T3" fmla="*/ 4 h 17"/>
                  <a:gd name="T4" fmla="*/ 0 w 34"/>
                  <a:gd name="T5" fmla="*/ 0 h 17"/>
                  <a:gd name="T6" fmla="*/ 2 w 34"/>
                  <a:gd name="T7" fmla="*/ 11 h 17"/>
                  <a:gd name="T8" fmla="*/ 6 w 34"/>
                  <a:gd name="T9" fmla="*/ 12 h 17"/>
                  <a:gd name="T10" fmla="*/ 5 w 34"/>
                  <a:gd name="T11" fmla="*/ 10 h 17"/>
                  <a:gd name="T12" fmla="*/ 15 w 34"/>
                  <a:gd name="T13" fmla="*/ 12 h 17"/>
                  <a:gd name="T14" fmla="*/ 24 w 34"/>
                  <a:gd name="T15" fmla="*/ 15 h 17"/>
                  <a:gd name="T16" fmla="*/ 23 w 34"/>
                  <a:gd name="T17" fmla="*/ 16 h 17"/>
                  <a:gd name="T18" fmla="*/ 26 w 34"/>
                  <a:gd name="T19" fmla="*/ 17 h 17"/>
                  <a:gd name="T20" fmla="*/ 34 w 34"/>
                  <a:gd name="T21" fmla="*/ 9 h 17"/>
                  <a:gd name="T22" fmla="*/ 17 w 34"/>
                  <a:gd name="T2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
                    <a:moveTo>
                      <a:pt x="17" y="4"/>
                    </a:moveTo>
                    <a:cubicBezTo>
                      <a:pt x="17" y="4"/>
                      <a:pt x="17" y="4"/>
                      <a:pt x="17" y="4"/>
                    </a:cubicBezTo>
                    <a:cubicBezTo>
                      <a:pt x="0" y="0"/>
                      <a:pt x="0" y="0"/>
                      <a:pt x="0" y="0"/>
                    </a:cubicBezTo>
                    <a:cubicBezTo>
                      <a:pt x="2" y="1"/>
                      <a:pt x="2" y="11"/>
                      <a:pt x="2" y="11"/>
                    </a:cubicBezTo>
                    <a:cubicBezTo>
                      <a:pt x="6" y="12"/>
                      <a:pt x="6" y="12"/>
                      <a:pt x="6" y="12"/>
                    </a:cubicBezTo>
                    <a:cubicBezTo>
                      <a:pt x="5" y="10"/>
                      <a:pt x="5" y="10"/>
                      <a:pt x="5" y="10"/>
                    </a:cubicBezTo>
                    <a:cubicBezTo>
                      <a:pt x="5" y="10"/>
                      <a:pt x="10" y="11"/>
                      <a:pt x="15" y="12"/>
                    </a:cubicBezTo>
                    <a:cubicBezTo>
                      <a:pt x="19" y="13"/>
                      <a:pt x="24" y="15"/>
                      <a:pt x="24" y="15"/>
                    </a:cubicBezTo>
                    <a:cubicBezTo>
                      <a:pt x="23" y="16"/>
                      <a:pt x="23" y="16"/>
                      <a:pt x="23" y="16"/>
                    </a:cubicBezTo>
                    <a:cubicBezTo>
                      <a:pt x="26" y="17"/>
                      <a:pt x="26" y="17"/>
                      <a:pt x="26" y="17"/>
                    </a:cubicBezTo>
                    <a:cubicBezTo>
                      <a:pt x="26" y="17"/>
                      <a:pt x="32" y="8"/>
                      <a:pt x="34" y="9"/>
                    </a:cubicBezTo>
                    <a:lnTo>
                      <a:pt x="17" y="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638">
                <a:extLst>
                  <a:ext uri="{FF2B5EF4-FFF2-40B4-BE49-F238E27FC236}">
                    <a16:creationId xmlns:a16="http://schemas.microsoft.com/office/drawing/2014/main" id="{DAD88794-744A-4F54-A1BE-F84B1DE75B79}"/>
                  </a:ext>
                </a:extLst>
              </p:cNvPr>
              <p:cNvSpPr>
                <a:spLocks/>
              </p:cNvSpPr>
              <p:nvPr/>
            </p:nvSpPr>
            <p:spPr bwMode="auto">
              <a:xfrm>
                <a:off x="5451046" y="5490434"/>
                <a:ext cx="115183" cy="61535"/>
              </a:xfrm>
              <a:custGeom>
                <a:avLst/>
                <a:gdLst>
                  <a:gd name="T0" fmla="*/ 22 w 37"/>
                  <a:gd name="T1" fmla="*/ 0 h 20"/>
                  <a:gd name="T2" fmla="*/ 0 w 37"/>
                  <a:gd name="T3" fmla="*/ 10 h 20"/>
                  <a:gd name="T4" fmla="*/ 19 w 37"/>
                  <a:gd name="T5" fmla="*/ 13 h 20"/>
                  <a:gd name="T6" fmla="*/ 37 w 37"/>
                  <a:gd name="T7" fmla="*/ 20 h 20"/>
                  <a:gd name="T8" fmla="*/ 22 w 37"/>
                  <a:gd name="T9" fmla="*/ 0 h 20"/>
                </a:gdLst>
                <a:ahLst/>
                <a:cxnLst>
                  <a:cxn ang="0">
                    <a:pos x="T0" y="T1"/>
                  </a:cxn>
                  <a:cxn ang="0">
                    <a:pos x="T2" y="T3"/>
                  </a:cxn>
                  <a:cxn ang="0">
                    <a:pos x="T4" y="T5"/>
                  </a:cxn>
                  <a:cxn ang="0">
                    <a:pos x="T6" y="T7"/>
                  </a:cxn>
                  <a:cxn ang="0">
                    <a:pos x="T8" y="T9"/>
                  </a:cxn>
                </a:cxnLst>
                <a:rect l="0" t="0" r="r" b="b"/>
                <a:pathLst>
                  <a:path w="37" h="20">
                    <a:moveTo>
                      <a:pt x="22" y="0"/>
                    </a:moveTo>
                    <a:cubicBezTo>
                      <a:pt x="7" y="1"/>
                      <a:pt x="0" y="10"/>
                      <a:pt x="0" y="10"/>
                    </a:cubicBezTo>
                    <a:cubicBezTo>
                      <a:pt x="0" y="10"/>
                      <a:pt x="7" y="10"/>
                      <a:pt x="19" y="13"/>
                    </a:cubicBezTo>
                    <a:cubicBezTo>
                      <a:pt x="31" y="16"/>
                      <a:pt x="37" y="20"/>
                      <a:pt x="37" y="20"/>
                    </a:cubicBezTo>
                    <a:cubicBezTo>
                      <a:pt x="37" y="20"/>
                      <a:pt x="36" y="8"/>
                      <a:pt x="22" y="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639">
                <a:extLst>
                  <a:ext uri="{FF2B5EF4-FFF2-40B4-BE49-F238E27FC236}">
                    <a16:creationId xmlns:a16="http://schemas.microsoft.com/office/drawing/2014/main" id="{9F03B1E6-63A2-446F-BB2E-18386FEA612D}"/>
                  </a:ext>
                </a:extLst>
              </p:cNvPr>
              <p:cNvSpPr>
                <a:spLocks/>
              </p:cNvSpPr>
              <p:nvPr/>
            </p:nvSpPr>
            <p:spPr bwMode="auto">
              <a:xfrm>
                <a:off x="5463669" y="5496746"/>
                <a:ext cx="42602" cy="25246"/>
              </a:xfrm>
              <a:custGeom>
                <a:avLst/>
                <a:gdLst>
                  <a:gd name="T0" fmla="*/ 14 w 14"/>
                  <a:gd name="T1" fmla="*/ 0 h 8"/>
                  <a:gd name="T2" fmla="*/ 0 w 14"/>
                  <a:gd name="T3" fmla="*/ 7 h 8"/>
                  <a:gd name="T4" fmla="*/ 12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3" y="3"/>
                      <a:pt x="0" y="7"/>
                      <a:pt x="0" y="7"/>
                    </a:cubicBezTo>
                    <a:cubicBezTo>
                      <a:pt x="0" y="7"/>
                      <a:pt x="6" y="6"/>
                      <a:pt x="12" y="8"/>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640">
                <a:extLst>
                  <a:ext uri="{FF2B5EF4-FFF2-40B4-BE49-F238E27FC236}">
                    <a16:creationId xmlns:a16="http://schemas.microsoft.com/office/drawing/2014/main" id="{37718E89-C210-41B0-9241-EA4F7CFC8520}"/>
                  </a:ext>
                </a:extLst>
              </p:cNvPr>
              <p:cNvSpPr>
                <a:spLocks/>
              </p:cNvSpPr>
              <p:nvPr/>
            </p:nvSpPr>
            <p:spPr bwMode="auto">
              <a:xfrm>
                <a:off x="5522050" y="5503057"/>
                <a:ext cx="37868" cy="39446"/>
              </a:xfrm>
              <a:custGeom>
                <a:avLst/>
                <a:gdLst>
                  <a:gd name="T0" fmla="*/ 2 w 12"/>
                  <a:gd name="T1" fmla="*/ 0 h 13"/>
                  <a:gd name="T2" fmla="*/ 12 w 12"/>
                  <a:gd name="T3" fmla="*/ 13 h 13"/>
                  <a:gd name="T4" fmla="*/ 0 w 12"/>
                  <a:gd name="T5" fmla="*/ 8 h 13"/>
                  <a:gd name="T6" fmla="*/ 2 w 12"/>
                  <a:gd name="T7" fmla="*/ 0 h 13"/>
                </a:gdLst>
                <a:ahLst/>
                <a:cxnLst>
                  <a:cxn ang="0">
                    <a:pos x="T0" y="T1"/>
                  </a:cxn>
                  <a:cxn ang="0">
                    <a:pos x="T2" y="T3"/>
                  </a:cxn>
                  <a:cxn ang="0">
                    <a:pos x="T4" y="T5"/>
                  </a:cxn>
                  <a:cxn ang="0">
                    <a:pos x="T6" y="T7"/>
                  </a:cxn>
                </a:cxnLst>
                <a:rect l="0" t="0" r="r" b="b"/>
                <a:pathLst>
                  <a:path w="12" h="13">
                    <a:moveTo>
                      <a:pt x="2" y="0"/>
                    </a:moveTo>
                    <a:cubicBezTo>
                      <a:pt x="10" y="7"/>
                      <a:pt x="12" y="13"/>
                      <a:pt x="12" y="13"/>
                    </a:cubicBezTo>
                    <a:cubicBezTo>
                      <a:pt x="12" y="13"/>
                      <a:pt x="6" y="9"/>
                      <a:pt x="0" y="8"/>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641">
                <a:extLst>
                  <a:ext uri="{FF2B5EF4-FFF2-40B4-BE49-F238E27FC236}">
                    <a16:creationId xmlns:a16="http://schemas.microsoft.com/office/drawing/2014/main" id="{32552794-C64D-4377-A10D-0F303D99D958}"/>
                  </a:ext>
                </a:extLst>
              </p:cNvPr>
              <p:cNvSpPr>
                <a:spLocks/>
              </p:cNvSpPr>
              <p:nvPr/>
            </p:nvSpPr>
            <p:spPr bwMode="auto">
              <a:xfrm>
                <a:off x="5509427" y="5496746"/>
                <a:ext cx="15778" cy="22090"/>
              </a:xfrm>
              <a:custGeom>
                <a:avLst/>
                <a:gdLst>
                  <a:gd name="T0" fmla="*/ 10 w 10"/>
                  <a:gd name="T1" fmla="*/ 4 h 14"/>
                  <a:gd name="T2" fmla="*/ 6 w 10"/>
                  <a:gd name="T3" fmla="*/ 4 h 14"/>
                  <a:gd name="T4" fmla="*/ 6 w 10"/>
                  <a:gd name="T5" fmla="*/ 0 h 14"/>
                  <a:gd name="T6" fmla="*/ 4 w 10"/>
                  <a:gd name="T7" fmla="*/ 0 h 14"/>
                  <a:gd name="T8" fmla="*/ 4 w 10"/>
                  <a:gd name="T9" fmla="*/ 4 h 14"/>
                  <a:gd name="T10" fmla="*/ 0 w 10"/>
                  <a:gd name="T11" fmla="*/ 2 h 14"/>
                  <a:gd name="T12" fmla="*/ 0 w 10"/>
                  <a:gd name="T13" fmla="*/ 4 h 14"/>
                  <a:gd name="T14" fmla="*/ 4 w 10"/>
                  <a:gd name="T15" fmla="*/ 6 h 14"/>
                  <a:gd name="T16" fmla="*/ 2 w 10"/>
                  <a:gd name="T17" fmla="*/ 14 h 14"/>
                  <a:gd name="T18" fmla="*/ 4 w 10"/>
                  <a:gd name="T19" fmla="*/ 14 h 14"/>
                  <a:gd name="T20" fmla="*/ 6 w 10"/>
                  <a:gd name="T21" fmla="*/ 6 h 14"/>
                  <a:gd name="T22" fmla="*/ 10 w 10"/>
                  <a:gd name="T23" fmla="*/ 8 h 14"/>
                  <a:gd name="T24" fmla="*/ 10 w 10"/>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10" y="4"/>
                    </a:moveTo>
                    <a:lnTo>
                      <a:pt x="6" y="4"/>
                    </a:lnTo>
                    <a:lnTo>
                      <a:pt x="6" y="0"/>
                    </a:lnTo>
                    <a:lnTo>
                      <a:pt x="4" y="0"/>
                    </a:lnTo>
                    <a:lnTo>
                      <a:pt x="4" y="4"/>
                    </a:lnTo>
                    <a:lnTo>
                      <a:pt x="0" y="2"/>
                    </a:lnTo>
                    <a:lnTo>
                      <a:pt x="0" y="4"/>
                    </a:lnTo>
                    <a:lnTo>
                      <a:pt x="4" y="6"/>
                    </a:lnTo>
                    <a:lnTo>
                      <a:pt x="2" y="14"/>
                    </a:lnTo>
                    <a:lnTo>
                      <a:pt x="4" y="14"/>
                    </a:lnTo>
                    <a:lnTo>
                      <a:pt x="6" y="6"/>
                    </a:lnTo>
                    <a:lnTo>
                      <a:pt x="10" y="8"/>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642">
                <a:extLst>
                  <a:ext uri="{FF2B5EF4-FFF2-40B4-BE49-F238E27FC236}">
                    <a16:creationId xmlns:a16="http://schemas.microsoft.com/office/drawing/2014/main" id="{714AFA9D-6672-4151-A4A7-992C04EAF2FF}"/>
                  </a:ext>
                </a:extLst>
              </p:cNvPr>
              <p:cNvSpPr>
                <a:spLocks/>
              </p:cNvSpPr>
              <p:nvPr/>
            </p:nvSpPr>
            <p:spPr bwMode="auto">
              <a:xfrm>
                <a:off x="4875133" y="1441684"/>
                <a:ext cx="115183" cy="140428"/>
              </a:xfrm>
              <a:custGeom>
                <a:avLst/>
                <a:gdLst>
                  <a:gd name="T0" fmla="*/ 10 w 37"/>
                  <a:gd name="T1" fmla="*/ 0 h 45"/>
                  <a:gd name="T2" fmla="*/ 15 w 37"/>
                  <a:gd name="T3" fmla="*/ 43 h 45"/>
                  <a:gd name="T4" fmla="*/ 18 w 37"/>
                  <a:gd name="T5" fmla="*/ 45 h 45"/>
                  <a:gd name="T6" fmla="*/ 37 w 37"/>
                  <a:gd name="T7" fmla="*/ 24 h 45"/>
                  <a:gd name="T8" fmla="*/ 10 w 37"/>
                  <a:gd name="T9" fmla="*/ 0 h 45"/>
                </a:gdLst>
                <a:ahLst/>
                <a:cxnLst>
                  <a:cxn ang="0">
                    <a:pos x="T0" y="T1"/>
                  </a:cxn>
                  <a:cxn ang="0">
                    <a:pos x="T2" y="T3"/>
                  </a:cxn>
                  <a:cxn ang="0">
                    <a:pos x="T4" y="T5"/>
                  </a:cxn>
                  <a:cxn ang="0">
                    <a:pos x="T6" y="T7"/>
                  </a:cxn>
                  <a:cxn ang="0">
                    <a:pos x="T8" y="T9"/>
                  </a:cxn>
                </a:cxnLst>
                <a:rect l="0" t="0" r="r" b="b"/>
                <a:pathLst>
                  <a:path w="37" h="45">
                    <a:moveTo>
                      <a:pt x="10" y="0"/>
                    </a:moveTo>
                    <a:cubicBezTo>
                      <a:pt x="9" y="1"/>
                      <a:pt x="0" y="29"/>
                      <a:pt x="15" y="43"/>
                    </a:cubicBezTo>
                    <a:cubicBezTo>
                      <a:pt x="18" y="45"/>
                      <a:pt x="18" y="45"/>
                      <a:pt x="18" y="45"/>
                    </a:cubicBezTo>
                    <a:cubicBezTo>
                      <a:pt x="37" y="24"/>
                      <a:pt x="37" y="24"/>
                      <a:pt x="37" y="24"/>
                    </a:cubicBezTo>
                    <a:lnTo>
                      <a:pt x="10"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643">
                <a:extLst>
                  <a:ext uri="{FF2B5EF4-FFF2-40B4-BE49-F238E27FC236}">
                    <a16:creationId xmlns:a16="http://schemas.microsoft.com/office/drawing/2014/main" id="{5126AA07-DE4B-4CE8-AB82-0D758DD34493}"/>
                  </a:ext>
                </a:extLst>
              </p:cNvPr>
              <p:cNvSpPr>
                <a:spLocks/>
              </p:cNvSpPr>
              <p:nvPr/>
            </p:nvSpPr>
            <p:spPr bwMode="auto">
              <a:xfrm>
                <a:off x="4906690" y="1402237"/>
                <a:ext cx="195653" cy="160940"/>
              </a:xfrm>
              <a:custGeom>
                <a:avLst/>
                <a:gdLst>
                  <a:gd name="T0" fmla="*/ 44 w 63"/>
                  <a:gd name="T1" fmla="*/ 13 h 52"/>
                  <a:gd name="T2" fmla="*/ 0 w 63"/>
                  <a:gd name="T3" fmla="*/ 13 h 52"/>
                  <a:gd name="T4" fmla="*/ 44 w 63"/>
                  <a:gd name="T5" fmla="*/ 52 h 52"/>
                  <a:gd name="T6" fmla="*/ 63 w 63"/>
                  <a:gd name="T7" fmla="*/ 31 h 52"/>
                  <a:gd name="T8" fmla="*/ 44 w 63"/>
                  <a:gd name="T9" fmla="*/ 13 h 52"/>
                </a:gdLst>
                <a:ahLst/>
                <a:cxnLst>
                  <a:cxn ang="0">
                    <a:pos x="T0" y="T1"/>
                  </a:cxn>
                  <a:cxn ang="0">
                    <a:pos x="T2" y="T3"/>
                  </a:cxn>
                  <a:cxn ang="0">
                    <a:pos x="T4" y="T5"/>
                  </a:cxn>
                  <a:cxn ang="0">
                    <a:pos x="T6" y="T7"/>
                  </a:cxn>
                  <a:cxn ang="0">
                    <a:pos x="T8" y="T9"/>
                  </a:cxn>
                </a:cxnLst>
                <a:rect l="0" t="0" r="r" b="b"/>
                <a:pathLst>
                  <a:path w="63" h="52">
                    <a:moveTo>
                      <a:pt x="44" y="13"/>
                    </a:moveTo>
                    <a:cubicBezTo>
                      <a:pt x="29" y="0"/>
                      <a:pt x="2" y="11"/>
                      <a:pt x="0" y="13"/>
                    </a:cubicBezTo>
                    <a:cubicBezTo>
                      <a:pt x="44" y="52"/>
                      <a:pt x="44" y="52"/>
                      <a:pt x="44" y="52"/>
                    </a:cubicBezTo>
                    <a:cubicBezTo>
                      <a:pt x="63" y="31"/>
                      <a:pt x="63" y="31"/>
                      <a:pt x="63" y="31"/>
                    </a:cubicBezTo>
                    <a:lnTo>
                      <a:pt x="44" y="13"/>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644">
                <a:extLst>
                  <a:ext uri="{FF2B5EF4-FFF2-40B4-BE49-F238E27FC236}">
                    <a16:creationId xmlns:a16="http://schemas.microsoft.com/office/drawing/2014/main" id="{78814533-DB9D-4270-B354-D463465C4045}"/>
                  </a:ext>
                </a:extLst>
              </p:cNvPr>
              <p:cNvSpPr>
                <a:spLocks/>
              </p:cNvSpPr>
              <p:nvPr/>
            </p:nvSpPr>
            <p:spPr bwMode="auto">
              <a:xfrm>
                <a:off x="4931936" y="1517420"/>
                <a:ext cx="112027" cy="112027"/>
              </a:xfrm>
              <a:custGeom>
                <a:avLst/>
                <a:gdLst>
                  <a:gd name="T0" fmla="*/ 37 w 71"/>
                  <a:gd name="T1" fmla="*/ 0 h 71"/>
                  <a:gd name="T2" fmla="*/ 0 w 71"/>
                  <a:gd name="T3" fmla="*/ 41 h 71"/>
                  <a:gd name="T4" fmla="*/ 33 w 71"/>
                  <a:gd name="T5" fmla="*/ 71 h 71"/>
                  <a:gd name="T6" fmla="*/ 71 w 71"/>
                  <a:gd name="T7" fmla="*/ 29 h 71"/>
                  <a:gd name="T8" fmla="*/ 37 w 71"/>
                  <a:gd name="T9" fmla="*/ 0 h 71"/>
                </a:gdLst>
                <a:ahLst/>
                <a:cxnLst>
                  <a:cxn ang="0">
                    <a:pos x="T0" y="T1"/>
                  </a:cxn>
                  <a:cxn ang="0">
                    <a:pos x="T2" y="T3"/>
                  </a:cxn>
                  <a:cxn ang="0">
                    <a:pos x="T4" y="T5"/>
                  </a:cxn>
                  <a:cxn ang="0">
                    <a:pos x="T6" y="T7"/>
                  </a:cxn>
                  <a:cxn ang="0">
                    <a:pos x="T8" y="T9"/>
                  </a:cxn>
                </a:cxnLst>
                <a:rect l="0" t="0" r="r" b="b"/>
                <a:pathLst>
                  <a:path w="71" h="71">
                    <a:moveTo>
                      <a:pt x="37" y="0"/>
                    </a:moveTo>
                    <a:lnTo>
                      <a:pt x="0" y="41"/>
                    </a:lnTo>
                    <a:lnTo>
                      <a:pt x="33" y="71"/>
                    </a:lnTo>
                    <a:lnTo>
                      <a:pt x="71" y="29"/>
                    </a:lnTo>
                    <a:lnTo>
                      <a:pt x="37"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645">
                <a:extLst>
                  <a:ext uri="{FF2B5EF4-FFF2-40B4-BE49-F238E27FC236}">
                    <a16:creationId xmlns:a16="http://schemas.microsoft.com/office/drawing/2014/main" id="{0862D191-FA5D-4227-9D55-89FEFA61CCA3}"/>
                  </a:ext>
                </a:extLst>
              </p:cNvPr>
              <p:cNvSpPr>
                <a:spLocks/>
              </p:cNvSpPr>
              <p:nvPr/>
            </p:nvSpPr>
            <p:spPr bwMode="auto">
              <a:xfrm>
                <a:off x="4938247" y="1520576"/>
                <a:ext cx="80471" cy="86781"/>
              </a:xfrm>
              <a:custGeom>
                <a:avLst/>
                <a:gdLst>
                  <a:gd name="T0" fmla="*/ 9 w 26"/>
                  <a:gd name="T1" fmla="*/ 27 h 28"/>
                  <a:gd name="T2" fmla="*/ 9 w 26"/>
                  <a:gd name="T3" fmla="*/ 25 h 28"/>
                  <a:gd name="T4" fmla="*/ 12 w 26"/>
                  <a:gd name="T5" fmla="*/ 24 h 28"/>
                  <a:gd name="T6" fmla="*/ 13 w 26"/>
                  <a:gd name="T7" fmla="*/ 21 h 28"/>
                  <a:gd name="T8" fmla="*/ 15 w 26"/>
                  <a:gd name="T9" fmla="*/ 20 h 28"/>
                  <a:gd name="T10" fmla="*/ 16 w 26"/>
                  <a:gd name="T11" fmla="*/ 18 h 28"/>
                  <a:gd name="T12" fmla="*/ 18 w 26"/>
                  <a:gd name="T13" fmla="*/ 17 h 28"/>
                  <a:gd name="T14" fmla="*/ 19 w 26"/>
                  <a:gd name="T15" fmla="*/ 14 h 28"/>
                  <a:gd name="T16" fmla="*/ 22 w 26"/>
                  <a:gd name="T17" fmla="*/ 13 h 28"/>
                  <a:gd name="T18" fmla="*/ 22 w 26"/>
                  <a:gd name="T19" fmla="*/ 11 h 28"/>
                  <a:gd name="T20" fmla="*/ 25 w 26"/>
                  <a:gd name="T21" fmla="*/ 10 h 28"/>
                  <a:gd name="T22" fmla="*/ 26 w 26"/>
                  <a:gd name="T23" fmla="*/ 6 h 28"/>
                  <a:gd name="T24" fmla="*/ 19 w 26"/>
                  <a:gd name="T25" fmla="*/ 0 h 28"/>
                  <a:gd name="T26" fmla="*/ 18 w 26"/>
                  <a:gd name="T27" fmla="*/ 3 h 28"/>
                  <a:gd name="T28" fmla="*/ 16 w 26"/>
                  <a:gd name="T29" fmla="*/ 5 h 28"/>
                  <a:gd name="T30" fmla="*/ 15 w 26"/>
                  <a:gd name="T31" fmla="*/ 7 h 28"/>
                  <a:gd name="T32" fmla="*/ 12 w 26"/>
                  <a:gd name="T33" fmla="*/ 8 h 28"/>
                  <a:gd name="T34" fmla="*/ 11 w 26"/>
                  <a:gd name="T35" fmla="*/ 11 h 28"/>
                  <a:gd name="T36" fmla="*/ 9 w 26"/>
                  <a:gd name="T37" fmla="*/ 12 h 28"/>
                  <a:gd name="T38" fmla="*/ 8 w 26"/>
                  <a:gd name="T39" fmla="*/ 14 h 28"/>
                  <a:gd name="T40" fmla="*/ 6 w 26"/>
                  <a:gd name="T41" fmla="*/ 15 h 28"/>
                  <a:gd name="T42" fmla="*/ 5 w 26"/>
                  <a:gd name="T43" fmla="*/ 18 h 28"/>
                  <a:gd name="T44" fmla="*/ 3 w 26"/>
                  <a:gd name="T45" fmla="*/ 19 h 28"/>
                  <a:gd name="T46" fmla="*/ 2 w 26"/>
                  <a:gd name="T47" fmla="*/ 21 h 28"/>
                  <a:gd name="T48" fmla="*/ 0 w 26"/>
                  <a:gd name="T49" fmla="*/ 22 h 28"/>
                  <a:gd name="T50" fmla="*/ 7 w 26"/>
                  <a:gd name="T51" fmla="*/ 28 h 28"/>
                  <a:gd name="T52" fmla="*/ 9 w 26"/>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9" y="27"/>
                    </a:moveTo>
                    <a:cubicBezTo>
                      <a:pt x="9" y="27"/>
                      <a:pt x="9" y="26"/>
                      <a:pt x="9" y="25"/>
                    </a:cubicBezTo>
                    <a:cubicBezTo>
                      <a:pt x="10" y="24"/>
                      <a:pt x="11" y="25"/>
                      <a:pt x="12" y="24"/>
                    </a:cubicBezTo>
                    <a:cubicBezTo>
                      <a:pt x="12" y="23"/>
                      <a:pt x="12" y="22"/>
                      <a:pt x="13" y="21"/>
                    </a:cubicBezTo>
                    <a:cubicBezTo>
                      <a:pt x="13" y="21"/>
                      <a:pt x="14" y="21"/>
                      <a:pt x="15" y="20"/>
                    </a:cubicBezTo>
                    <a:cubicBezTo>
                      <a:pt x="16" y="20"/>
                      <a:pt x="15" y="19"/>
                      <a:pt x="16" y="18"/>
                    </a:cubicBezTo>
                    <a:cubicBezTo>
                      <a:pt x="17" y="17"/>
                      <a:pt x="18" y="17"/>
                      <a:pt x="18" y="17"/>
                    </a:cubicBezTo>
                    <a:cubicBezTo>
                      <a:pt x="19" y="16"/>
                      <a:pt x="19" y="15"/>
                      <a:pt x="19" y="14"/>
                    </a:cubicBezTo>
                    <a:cubicBezTo>
                      <a:pt x="20" y="14"/>
                      <a:pt x="21" y="14"/>
                      <a:pt x="22" y="13"/>
                    </a:cubicBezTo>
                    <a:cubicBezTo>
                      <a:pt x="22" y="12"/>
                      <a:pt x="22" y="11"/>
                      <a:pt x="22" y="11"/>
                    </a:cubicBezTo>
                    <a:cubicBezTo>
                      <a:pt x="23" y="10"/>
                      <a:pt x="24" y="10"/>
                      <a:pt x="25" y="10"/>
                    </a:cubicBezTo>
                    <a:cubicBezTo>
                      <a:pt x="25" y="9"/>
                      <a:pt x="25" y="7"/>
                      <a:pt x="26" y="6"/>
                    </a:cubicBezTo>
                    <a:cubicBezTo>
                      <a:pt x="19" y="0"/>
                      <a:pt x="19" y="0"/>
                      <a:pt x="19" y="0"/>
                    </a:cubicBezTo>
                    <a:cubicBezTo>
                      <a:pt x="18" y="1"/>
                      <a:pt x="18" y="3"/>
                      <a:pt x="18" y="3"/>
                    </a:cubicBezTo>
                    <a:cubicBezTo>
                      <a:pt x="17" y="4"/>
                      <a:pt x="16" y="4"/>
                      <a:pt x="16" y="5"/>
                    </a:cubicBezTo>
                    <a:cubicBezTo>
                      <a:pt x="15" y="5"/>
                      <a:pt x="15" y="6"/>
                      <a:pt x="15" y="7"/>
                    </a:cubicBezTo>
                    <a:cubicBezTo>
                      <a:pt x="14" y="8"/>
                      <a:pt x="13" y="7"/>
                      <a:pt x="12" y="8"/>
                    </a:cubicBezTo>
                    <a:cubicBezTo>
                      <a:pt x="12" y="9"/>
                      <a:pt x="12" y="10"/>
                      <a:pt x="11" y="11"/>
                    </a:cubicBezTo>
                    <a:cubicBezTo>
                      <a:pt x="11" y="11"/>
                      <a:pt x="10" y="11"/>
                      <a:pt x="9" y="12"/>
                    </a:cubicBezTo>
                    <a:cubicBezTo>
                      <a:pt x="8" y="12"/>
                      <a:pt x="9" y="13"/>
                      <a:pt x="8" y="14"/>
                    </a:cubicBezTo>
                    <a:cubicBezTo>
                      <a:pt x="8" y="15"/>
                      <a:pt x="7" y="14"/>
                      <a:pt x="6" y="15"/>
                    </a:cubicBezTo>
                    <a:cubicBezTo>
                      <a:pt x="5" y="16"/>
                      <a:pt x="6" y="17"/>
                      <a:pt x="5" y="18"/>
                    </a:cubicBezTo>
                    <a:cubicBezTo>
                      <a:pt x="4" y="18"/>
                      <a:pt x="3" y="18"/>
                      <a:pt x="3" y="19"/>
                    </a:cubicBezTo>
                    <a:cubicBezTo>
                      <a:pt x="2" y="20"/>
                      <a:pt x="2" y="21"/>
                      <a:pt x="2" y="21"/>
                    </a:cubicBezTo>
                    <a:cubicBezTo>
                      <a:pt x="1" y="22"/>
                      <a:pt x="1" y="22"/>
                      <a:pt x="0" y="22"/>
                    </a:cubicBezTo>
                    <a:cubicBezTo>
                      <a:pt x="7" y="28"/>
                      <a:pt x="7" y="28"/>
                      <a:pt x="7" y="28"/>
                    </a:cubicBezTo>
                    <a:cubicBezTo>
                      <a:pt x="7" y="28"/>
                      <a:pt x="8" y="28"/>
                      <a:pt x="9" y="2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646">
                <a:extLst>
                  <a:ext uri="{FF2B5EF4-FFF2-40B4-BE49-F238E27FC236}">
                    <a16:creationId xmlns:a16="http://schemas.microsoft.com/office/drawing/2014/main" id="{3FBBFE89-D755-428E-823F-D1A7C1E4B2EB}"/>
                  </a:ext>
                </a:extLst>
              </p:cNvPr>
              <p:cNvSpPr>
                <a:spLocks/>
              </p:cNvSpPr>
              <p:nvPr/>
            </p:nvSpPr>
            <p:spPr bwMode="auto">
              <a:xfrm>
                <a:off x="4946136" y="1526888"/>
                <a:ext cx="63114" cy="74158"/>
              </a:xfrm>
              <a:custGeom>
                <a:avLst/>
                <a:gdLst>
                  <a:gd name="T0" fmla="*/ 3 w 20"/>
                  <a:gd name="T1" fmla="*/ 23 h 24"/>
                  <a:gd name="T2" fmla="*/ 4 w 20"/>
                  <a:gd name="T3" fmla="*/ 21 h 24"/>
                  <a:gd name="T4" fmla="*/ 6 w 20"/>
                  <a:gd name="T5" fmla="*/ 20 h 24"/>
                  <a:gd name="T6" fmla="*/ 7 w 20"/>
                  <a:gd name="T7" fmla="*/ 17 h 24"/>
                  <a:gd name="T8" fmla="*/ 10 w 20"/>
                  <a:gd name="T9" fmla="*/ 16 h 24"/>
                  <a:gd name="T10" fmla="*/ 11 w 20"/>
                  <a:gd name="T11" fmla="*/ 14 h 24"/>
                  <a:gd name="T12" fmla="*/ 13 w 20"/>
                  <a:gd name="T13" fmla="*/ 13 h 24"/>
                  <a:gd name="T14" fmla="*/ 14 w 20"/>
                  <a:gd name="T15" fmla="*/ 10 h 24"/>
                  <a:gd name="T16" fmla="*/ 16 w 20"/>
                  <a:gd name="T17" fmla="*/ 9 h 24"/>
                  <a:gd name="T18" fmla="*/ 17 w 20"/>
                  <a:gd name="T19" fmla="*/ 7 h 24"/>
                  <a:gd name="T20" fmla="*/ 19 w 20"/>
                  <a:gd name="T21" fmla="*/ 5 h 24"/>
                  <a:gd name="T22" fmla="*/ 20 w 20"/>
                  <a:gd name="T23" fmla="*/ 2 h 24"/>
                  <a:gd name="T24" fmla="*/ 18 w 20"/>
                  <a:gd name="T25" fmla="*/ 0 h 24"/>
                  <a:gd name="T26" fmla="*/ 17 w 20"/>
                  <a:gd name="T27" fmla="*/ 3 h 24"/>
                  <a:gd name="T28" fmla="*/ 15 w 20"/>
                  <a:gd name="T29" fmla="*/ 5 h 24"/>
                  <a:gd name="T30" fmla="*/ 14 w 20"/>
                  <a:gd name="T31" fmla="*/ 7 h 24"/>
                  <a:gd name="T32" fmla="*/ 12 w 20"/>
                  <a:gd name="T33" fmla="*/ 8 h 24"/>
                  <a:gd name="T34" fmla="*/ 11 w 20"/>
                  <a:gd name="T35" fmla="*/ 11 h 24"/>
                  <a:gd name="T36" fmla="*/ 8 w 20"/>
                  <a:gd name="T37" fmla="*/ 12 h 24"/>
                  <a:gd name="T38" fmla="*/ 8 w 20"/>
                  <a:gd name="T39" fmla="*/ 14 h 24"/>
                  <a:gd name="T40" fmla="*/ 5 w 20"/>
                  <a:gd name="T41" fmla="*/ 15 h 24"/>
                  <a:gd name="T42" fmla="*/ 4 w 20"/>
                  <a:gd name="T43" fmla="*/ 18 h 24"/>
                  <a:gd name="T44" fmla="*/ 2 w 20"/>
                  <a:gd name="T45" fmla="*/ 19 h 24"/>
                  <a:gd name="T46" fmla="*/ 1 w 20"/>
                  <a:gd name="T47" fmla="*/ 21 h 24"/>
                  <a:gd name="T48" fmla="*/ 0 w 20"/>
                  <a:gd name="T49" fmla="*/ 22 h 24"/>
                  <a:gd name="T50" fmla="*/ 2 w 20"/>
                  <a:gd name="T51" fmla="*/ 24 h 24"/>
                  <a:gd name="T52" fmla="*/ 3 w 20"/>
                  <a:gd name="T5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3" y="23"/>
                    </a:moveTo>
                    <a:cubicBezTo>
                      <a:pt x="4" y="23"/>
                      <a:pt x="3" y="22"/>
                      <a:pt x="4" y="21"/>
                    </a:cubicBezTo>
                    <a:cubicBezTo>
                      <a:pt x="5" y="20"/>
                      <a:pt x="6" y="20"/>
                      <a:pt x="6" y="20"/>
                    </a:cubicBezTo>
                    <a:cubicBezTo>
                      <a:pt x="7" y="19"/>
                      <a:pt x="7" y="18"/>
                      <a:pt x="7" y="17"/>
                    </a:cubicBezTo>
                    <a:cubicBezTo>
                      <a:pt x="8" y="17"/>
                      <a:pt x="9" y="17"/>
                      <a:pt x="10" y="16"/>
                    </a:cubicBezTo>
                    <a:cubicBezTo>
                      <a:pt x="10" y="15"/>
                      <a:pt x="10" y="14"/>
                      <a:pt x="11" y="14"/>
                    </a:cubicBezTo>
                    <a:cubicBezTo>
                      <a:pt x="11" y="13"/>
                      <a:pt x="12" y="13"/>
                      <a:pt x="13" y="13"/>
                    </a:cubicBezTo>
                    <a:cubicBezTo>
                      <a:pt x="14" y="12"/>
                      <a:pt x="13" y="11"/>
                      <a:pt x="14" y="10"/>
                    </a:cubicBezTo>
                    <a:cubicBezTo>
                      <a:pt x="14" y="9"/>
                      <a:pt x="16" y="10"/>
                      <a:pt x="16" y="9"/>
                    </a:cubicBezTo>
                    <a:cubicBezTo>
                      <a:pt x="17" y="8"/>
                      <a:pt x="16" y="7"/>
                      <a:pt x="17" y="7"/>
                    </a:cubicBezTo>
                    <a:cubicBezTo>
                      <a:pt x="18" y="6"/>
                      <a:pt x="19" y="6"/>
                      <a:pt x="19" y="5"/>
                    </a:cubicBezTo>
                    <a:cubicBezTo>
                      <a:pt x="20" y="5"/>
                      <a:pt x="20" y="3"/>
                      <a:pt x="20" y="2"/>
                    </a:cubicBezTo>
                    <a:cubicBezTo>
                      <a:pt x="18" y="0"/>
                      <a:pt x="18" y="0"/>
                      <a:pt x="18" y="0"/>
                    </a:cubicBezTo>
                    <a:cubicBezTo>
                      <a:pt x="18" y="1"/>
                      <a:pt x="18" y="3"/>
                      <a:pt x="17" y="3"/>
                    </a:cubicBezTo>
                    <a:cubicBezTo>
                      <a:pt x="16" y="4"/>
                      <a:pt x="16" y="4"/>
                      <a:pt x="15" y="5"/>
                    </a:cubicBezTo>
                    <a:cubicBezTo>
                      <a:pt x="14" y="5"/>
                      <a:pt x="15" y="6"/>
                      <a:pt x="14" y="7"/>
                    </a:cubicBezTo>
                    <a:cubicBezTo>
                      <a:pt x="13" y="8"/>
                      <a:pt x="12" y="7"/>
                      <a:pt x="12" y="8"/>
                    </a:cubicBezTo>
                    <a:cubicBezTo>
                      <a:pt x="11" y="9"/>
                      <a:pt x="11" y="10"/>
                      <a:pt x="11" y="11"/>
                    </a:cubicBezTo>
                    <a:cubicBezTo>
                      <a:pt x="10" y="11"/>
                      <a:pt x="9" y="11"/>
                      <a:pt x="8" y="12"/>
                    </a:cubicBezTo>
                    <a:cubicBezTo>
                      <a:pt x="8" y="13"/>
                      <a:pt x="8" y="13"/>
                      <a:pt x="8" y="14"/>
                    </a:cubicBezTo>
                    <a:cubicBezTo>
                      <a:pt x="7" y="15"/>
                      <a:pt x="6" y="15"/>
                      <a:pt x="5" y="15"/>
                    </a:cubicBezTo>
                    <a:cubicBezTo>
                      <a:pt x="4" y="16"/>
                      <a:pt x="5" y="17"/>
                      <a:pt x="4" y="18"/>
                    </a:cubicBezTo>
                    <a:cubicBezTo>
                      <a:pt x="4" y="19"/>
                      <a:pt x="3" y="18"/>
                      <a:pt x="2" y="19"/>
                    </a:cubicBezTo>
                    <a:cubicBezTo>
                      <a:pt x="1" y="20"/>
                      <a:pt x="2" y="21"/>
                      <a:pt x="1" y="21"/>
                    </a:cubicBezTo>
                    <a:cubicBezTo>
                      <a:pt x="0" y="22"/>
                      <a:pt x="0" y="22"/>
                      <a:pt x="0" y="22"/>
                    </a:cubicBezTo>
                    <a:cubicBezTo>
                      <a:pt x="2" y="24"/>
                      <a:pt x="2" y="24"/>
                      <a:pt x="2" y="24"/>
                    </a:cubicBezTo>
                    <a:cubicBezTo>
                      <a:pt x="2" y="24"/>
                      <a:pt x="3" y="24"/>
                      <a:pt x="3" y="23"/>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647">
                <a:extLst>
                  <a:ext uri="{FF2B5EF4-FFF2-40B4-BE49-F238E27FC236}">
                    <a16:creationId xmlns:a16="http://schemas.microsoft.com/office/drawing/2014/main" id="{FE659B1E-A8F0-4631-B68C-67CC95019FFF}"/>
                  </a:ext>
                </a:extLst>
              </p:cNvPr>
              <p:cNvSpPr>
                <a:spLocks/>
              </p:cNvSpPr>
              <p:nvPr/>
            </p:nvSpPr>
            <p:spPr bwMode="auto">
              <a:xfrm>
                <a:off x="4941403" y="1511109"/>
                <a:ext cx="36291" cy="18934"/>
              </a:xfrm>
              <a:custGeom>
                <a:avLst/>
                <a:gdLst>
                  <a:gd name="T0" fmla="*/ 1 w 12"/>
                  <a:gd name="T1" fmla="*/ 5 h 6"/>
                  <a:gd name="T2" fmla="*/ 4 w 12"/>
                  <a:gd name="T3" fmla="*/ 5 h 6"/>
                  <a:gd name="T4" fmla="*/ 3 w 12"/>
                  <a:gd name="T5" fmla="*/ 6 h 6"/>
                  <a:gd name="T6" fmla="*/ 3 w 12"/>
                  <a:gd name="T7" fmla="*/ 6 h 6"/>
                  <a:gd name="T8" fmla="*/ 4 w 12"/>
                  <a:gd name="T9" fmla="*/ 5 h 6"/>
                  <a:gd name="T10" fmla="*/ 5 w 12"/>
                  <a:gd name="T11" fmla="*/ 6 h 6"/>
                  <a:gd name="T12" fmla="*/ 4 w 12"/>
                  <a:gd name="T13" fmla="*/ 6 h 6"/>
                  <a:gd name="T14" fmla="*/ 5 w 12"/>
                  <a:gd name="T15" fmla="*/ 6 h 6"/>
                  <a:gd name="T16" fmla="*/ 5 w 12"/>
                  <a:gd name="T17" fmla="*/ 5 h 6"/>
                  <a:gd name="T18" fmla="*/ 6 w 12"/>
                  <a:gd name="T19" fmla="*/ 5 h 6"/>
                  <a:gd name="T20" fmla="*/ 7 w 12"/>
                  <a:gd name="T21" fmla="*/ 4 h 6"/>
                  <a:gd name="T22" fmla="*/ 9 w 12"/>
                  <a:gd name="T23" fmla="*/ 4 h 6"/>
                  <a:gd name="T24" fmla="*/ 10 w 12"/>
                  <a:gd name="T25" fmla="*/ 3 h 6"/>
                  <a:gd name="T26" fmla="*/ 12 w 12"/>
                  <a:gd name="T27" fmla="*/ 3 h 6"/>
                  <a:gd name="T28" fmla="*/ 12 w 12"/>
                  <a:gd name="T29" fmla="*/ 2 h 6"/>
                  <a:gd name="T30" fmla="*/ 12 w 12"/>
                  <a:gd name="T31" fmla="*/ 1 h 6"/>
                  <a:gd name="T32" fmla="*/ 12 w 12"/>
                  <a:gd name="T33" fmla="*/ 0 h 6"/>
                  <a:gd name="T34" fmla="*/ 12 w 12"/>
                  <a:gd name="T35" fmla="*/ 0 h 6"/>
                  <a:gd name="T36" fmla="*/ 11 w 12"/>
                  <a:gd name="T37" fmla="*/ 1 h 6"/>
                  <a:gd name="T38" fmla="*/ 10 w 12"/>
                  <a:gd name="T39" fmla="*/ 1 h 6"/>
                  <a:gd name="T40" fmla="*/ 8 w 12"/>
                  <a:gd name="T41" fmla="*/ 0 h 6"/>
                  <a:gd name="T42" fmla="*/ 6 w 12"/>
                  <a:gd name="T43" fmla="*/ 1 h 6"/>
                  <a:gd name="T44" fmla="*/ 5 w 12"/>
                  <a:gd name="T45" fmla="*/ 2 h 6"/>
                  <a:gd name="T46" fmla="*/ 5 w 12"/>
                  <a:gd name="T47" fmla="*/ 3 h 6"/>
                  <a:gd name="T48" fmla="*/ 4 w 12"/>
                  <a:gd name="T49" fmla="*/ 4 h 6"/>
                  <a:gd name="T50" fmla="*/ 2 w 12"/>
                  <a:gd name="T51" fmla="*/ 5 h 6"/>
                  <a:gd name="T52" fmla="*/ 1 w 12"/>
                  <a:gd name="T53" fmla="*/ 5 h 6"/>
                  <a:gd name="T54" fmla="*/ 0 w 12"/>
                  <a:gd name="T55" fmla="*/ 6 h 6"/>
                  <a:gd name="T56" fmla="*/ 1 w 12"/>
                  <a:gd name="T5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5"/>
                    </a:moveTo>
                    <a:cubicBezTo>
                      <a:pt x="1" y="5"/>
                      <a:pt x="3" y="5"/>
                      <a:pt x="4" y="5"/>
                    </a:cubicBezTo>
                    <a:cubicBezTo>
                      <a:pt x="3" y="5"/>
                      <a:pt x="3" y="6"/>
                      <a:pt x="3" y="6"/>
                    </a:cubicBezTo>
                    <a:cubicBezTo>
                      <a:pt x="3" y="6"/>
                      <a:pt x="3" y="6"/>
                      <a:pt x="3" y="6"/>
                    </a:cubicBezTo>
                    <a:cubicBezTo>
                      <a:pt x="4" y="6"/>
                      <a:pt x="4" y="5"/>
                      <a:pt x="4" y="5"/>
                    </a:cubicBezTo>
                    <a:cubicBezTo>
                      <a:pt x="5" y="5"/>
                      <a:pt x="5" y="6"/>
                      <a:pt x="5" y="6"/>
                    </a:cubicBezTo>
                    <a:cubicBezTo>
                      <a:pt x="5" y="6"/>
                      <a:pt x="4" y="6"/>
                      <a:pt x="4" y="6"/>
                    </a:cubicBezTo>
                    <a:cubicBezTo>
                      <a:pt x="4" y="6"/>
                      <a:pt x="5" y="6"/>
                      <a:pt x="5" y="6"/>
                    </a:cubicBezTo>
                    <a:cubicBezTo>
                      <a:pt x="5" y="6"/>
                      <a:pt x="5" y="6"/>
                      <a:pt x="5" y="5"/>
                    </a:cubicBezTo>
                    <a:cubicBezTo>
                      <a:pt x="6" y="5"/>
                      <a:pt x="6" y="5"/>
                      <a:pt x="6" y="5"/>
                    </a:cubicBezTo>
                    <a:cubicBezTo>
                      <a:pt x="6" y="5"/>
                      <a:pt x="7" y="4"/>
                      <a:pt x="7" y="4"/>
                    </a:cubicBezTo>
                    <a:cubicBezTo>
                      <a:pt x="8" y="4"/>
                      <a:pt x="9" y="4"/>
                      <a:pt x="9" y="4"/>
                    </a:cubicBezTo>
                    <a:cubicBezTo>
                      <a:pt x="10" y="3"/>
                      <a:pt x="10" y="3"/>
                      <a:pt x="10" y="3"/>
                    </a:cubicBezTo>
                    <a:cubicBezTo>
                      <a:pt x="11" y="3"/>
                      <a:pt x="11" y="3"/>
                      <a:pt x="12" y="3"/>
                    </a:cubicBezTo>
                    <a:cubicBezTo>
                      <a:pt x="12" y="2"/>
                      <a:pt x="12" y="2"/>
                      <a:pt x="12" y="2"/>
                    </a:cubicBezTo>
                    <a:cubicBezTo>
                      <a:pt x="12" y="2"/>
                      <a:pt x="12" y="1"/>
                      <a:pt x="12" y="1"/>
                    </a:cubicBezTo>
                    <a:cubicBezTo>
                      <a:pt x="12" y="1"/>
                      <a:pt x="12" y="0"/>
                      <a:pt x="12" y="0"/>
                    </a:cubicBezTo>
                    <a:cubicBezTo>
                      <a:pt x="12" y="0"/>
                      <a:pt x="12" y="0"/>
                      <a:pt x="12" y="0"/>
                    </a:cubicBezTo>
                    <a:cubicBezTo>
                      <a:pt x="12" y="0"/>
                      <a:pt x="11" y="1"/>
                      <a:pt x="11" y="1"/>
                    </a:cubicBezTo>
                    <a:cubicBezTo>
                      <a:pt x="11" y="1"/>
                      <a:pt x="10" y="1"/>
                      <a:pt x="10" y="1"/>
                    </a:cubicBezTo>
                    <a:cubicBezTo>
                      <a:pt x="9" y="1"/>
                      <a:pt x="9" y="0"/>
                      <a:pt x="8" y="0"/>
                    </a:cubicBezTo>
                    <a:cubicBezTo>
                      <a:pt x="8" y="0"/>
                      <a:pt x="6" y="0"/>
                      <a:pt x="6" y="1"/>
                    </a:cubicBezTo>
                    <a:cubicBezTo>
                      <a:pt x="6" y="1"/>
                      <a:pt x="5" y="1"/>
                      <a:pt x="5" y="2"/>
                    </a:cubicBezTo>
                    <a:cubicBezTo>
                      <a:pt x="4" y="2"/>
                      <a:pt x="5" y="2"/>
                      <a:pt x="5" y="3"/>
                    </a:cubicBezTo>
                    <a:cubicBezTo>
                      <a:pt x="4" y="3"/>
                      <a:pt x="4" y="4"/>
                      <a:pt x="4" y="4"/>
                    </a:cubicBezTo>
                    <a:cubicBezTo>
                      <a:pt x="3" y="4"/>
                      <a:pt x="3" y="5"/>
                      <a:pt x="2" y="5"/>
                    </a:cubicBezTo>
                    <a:cubicBezTo>
                      <a:pt x="2" y="5"/>
                      <a:pt x="1" y="5"/>
                      <a:pt x="1" y="5"/>
                    </a:cubicBezTo>
                    <a:cubicBezTo>
                      <a:pt x="0" y="5"/>
                      <a:pt x="0" y="6"/>
                      <a:pt x="0" y="6"/>
                    </a:cubicBezTo>
                    <a:cubicBezTo>
                      <a:pt x="0" y="6"/>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648">
                <a:extLst>
                  <a:ext uri="{FF2B5EF4-FFF2-40B4-BE49-F238E27FC236}">
                    <a16:creationId xmlns:a16="http://schemas.microsoft.com/office/drawing/2014/main" id="{4D564DEE-2037-4E2A-992C-6F1B84B7A7D7}"/>
                  </a:ext>
                </a:extLst>
              </p:cNvPr>
              <p:cNvSpPr>
                <a:spLocks/>
              </p:cNvSpPr>
              <p:nvPr/>
            </p:nvSpPr>
            <p:spPr bwMode="auto">
              <a:xfrm>
                <a:off x="4952447" y="1511109"/>
                <a:ext cx="3156" cy="6311"/>
              </a:xfrm>
              <a:custGeom>
                <a:avLst/>
                <a:gdLst>
                  <a:gd name="T0" fmla="*/ 1 w 1"/>
                  <a:gd name="T1" fmla="*/ 2 h 2"/>
                  <a:gd name="T2" fmla="*/ 0 w 1"/>
                  <a:gd name="T3" fmla="*/ 2 h 2"/>
                  <a:gd name="T4" fmla="*/ 0 w 1"/>
                  <a:gd name="T5" fmla="*/ 1 h 2"/>
                  <a:gd name="T6" fmla="*/ 1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0" y="2"/>
                      <a:pt x="0" y="2"/>
                    </a:cubicBezTo>
                    <a:cubicBezTo>
                      <a:pt x="0" y="2"/>
                      <a:pt x="0" y="2"/>
                      <a:pt x="0" y="1"/>
                    </a:cubicBezTo>
                    <a:cubicBezTo>
                      <a:pt x="0" y="1"/>
                      <a:pt x="1" y="0"/>
                      <a:pt x="1" y="0"/>
                    </a:cubicBezTo>
                    <a:cubicBezTo>
                      <a:pt x="1" y="0"/>
                      <a:pt x="1" y="0"/>
                      <a:pt x="1" y="0"/>
                    </a:cubicBezTo>
                    <a:cubicBezTo>
                      <a:pt x="1" y="1"/>
                      <a:pt x="1" y="1"/>
                      <a:pt x="1" y="1"/>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649">
                <a:extLst>
                  <a:ext uri="{FF2B5EF4-FFF2-40B4-BE49-F238E27FC236}">
                    <a16:creationId xmlns:a16="http://schemas.microsoft.com/office/drawing/2014/main" id="{97C53EEC-D4B9-4AA3-95C4-49AB38A75CFA}"/>
                  </a:ext>
                </a:extLst>
              </p:cNvPr>
              <p:cNvSpPr>
                <a:spLocks/>
              </p:cNvSpPr>
              <p:nvPr/>
            </p:nvSpPr>
            <p:spPr bwMode="auto">
              <a:xfrm>
                <a:off x="4955603" y="1511109"/>
                <a:ext cx="3156" cy="3156"/>
              </a:xfrm>
              <a:custGeom>
                <a:avLst/>
                <a:gdLst>
                  <a:gd name="T0" fmla="*/ 1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650">
                <a:extLst>
                  <a:ext uri="{FF2B5EF4-FFF2-40B4-BE49-F238E27FC236}">
                    <a16:creationId xmlns:a16="http://schemas.microsoft.com/office/drawing/2014/main" id="{5F28AF57-5BE5-4B8A-B628-169A4FD816E4}"/>
                  </a:ext>
                </a:extLst>
              </p:cNvPr>
              <p:cNvSpPr>
                <a:spLocks/>
              </p:cNvSpPr>
              <p:nvPr/>
            </p:nvSpPr>
            <p:spPr bwMode="auto">
              <a:xfrm>
                <a:off x="4952447" y="1507953"/>
                <a:ext cx="3156" cy="6311"/>
              </a:xfrm>
              <a:custGeom>
                <a:avLst/>
                <a:gdLst>
                  <a:gd name="T0" fmla="*/ 2 w 2"/>
                  <a:gd name="T1" fmla="*/ 2 h 4"/>
                  <a:gd name="T2" fmla="*/ 2 w 2"/>
                  <a:gd name="T3" fmla="*/ 0 h 4"/>
                  <a:gd name="T4" fmla="*/ 2 w 2"/>
                  <a:gd name="T5" fmla="*/ 0 h 4"/>
                  <a:gd name="T6" fmla="*/ 2 w 2"/>
                  <a:gd name="T7" fmla="*/ 0 h 4"/>
                  <a:gd name="T8" fmla="*/ 2 w 2"/>
                  <a:gd name="T9" fmla="*/ 0 h 4"/>
                  <a:gd name="T10" fmla="*/ 2 w 2"/>
                  <a:gd name="T11" fmla="*/ 0 h 4"/>
                  <a:gd name="T12" fmla="*/ 2 w 2"/>
                  <a:gd name="T13" fmla="*/ 0 h 4"/>
                  <a:gd name="T14" fmla="*/ 0 w 2"/>
                  <a:gd name="T15" fmla="*/ 2 h 4"/>
                  <a:gd name="T16" fmla="*/ 0 w 2"/>
                  <a:gd name="T17" fmla="*/ 2 h 4"/>
                  <a:gd name="T18" fmla="*/ 0 w 2"/>
                  <a:gd name="T19" fmla="*/ 2 h 4"/>
                  <a:gd name="T20" fmla="*/ 0 w 2"/>
                  <a:gd name="T21" fmla="*/ 4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0"/>
                    </a:lnTo>
                    <a:lnTo>
                      <a:pt x="2" y="0"/>
                    </a:lnTo>
                    <a:lnTo>
                      <a:pt x="2" y="0"/>
                    </a:lnTo>
                    <a:lnTo>
                      <a:pt x="2" y="0"/>
                    </a:lnTo>
                    <a:lnTo>
                      <a:pt x="2" y="0"/>
                    </a:lnTo>
                    <a:lnTo>
                      <a:pt x="2" y="0"/>
                    </a:lnTo>
                    <a:lnTo>
                      <a:pt x="0" y="2"/>
                    </a:lnTo>
                    <a:lnTo>
                      <a:pt x="0" y="2"/>
                    </a:lnTo>
                    <a:lnTo>
                      <a:pt x="0" y="2"/>
                    </a:lnTo>
                    <a:lnTo>
                      <a:pt x="0"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651">
                <a:extLst>
                  <a:ext uri="{FF2B5EF4-FFF2-40B4-BE49-F238E27FC236}">
                    <a16:creationId xmlns:a16="http://schemas.microsoft.com/office/drawing/2014/main" id="{ACC6B761-E2C4-400B-AE12-3BCF04AD9668}"/>
                  </a:ext>
                </a:extLst>
              </p:cNvPr>
              <p:cNvSpPr>
                <a:spLocks/>
              </p:cNvSpPr>
              <p:nvPr/>
            </p:nvSpPr>
            <p:spPr bwMode="auto">
              <a:xfrm>
                <a:off x="4955603" y="1504798"/>
                <a:ext cx="3156" cy="6311"/>
              </a:xfrm>
              <a:custGeom>
                <a:avLst/>
                <a:gdLst>
                  <a:gd name="T0" fmla="*/ 2 w 2"/>
                  <a:gd name="T1" fmla="*/ 4 h 4"/>
                  <a:gd name="T2" fmla="*/ 2 w 2"/>
                  <a:gd name="T3" fmla="*/ 2 h 4"/>
                  <a:gd name="T4" fmla="*/ 2 w 2"/>
                  <a:gd name="T5" fmla="*/ 2 h 4"/>
                  <a:gd name="T6" fmla="*/ 2 w 2"/>
                  <a:gd name="T7" fmla="*/ 2 h 4"/>
                  <a:gd name="T8" fmla="*/ 2 w 2"/>
                  <a:gd name="T9" fmla="*/ 0 h 4"/>
                  <a:gd name="T10" fmla="*/ 2 w 2"/>
                  <a:gd name="T11" fmla="*/ 2 h 4"/>
                  <a:gd name="T12" fmla="*/ 2 w 2"/>
                  <a:gd name="T13" fmla="*/ 0 h 4"/>
                  <a:gd name="T14" fmla="*/ 2 w 2"/>
                  <a:gd name="T15" fmla="*/ 4 h 4"/>
                  <a:gd name="T16" fmla="*/ 2 w 2"/>
                  <a:gd name="T17" fmla="*/ 4 h 4"/>
                  <a:gd name="T18" fmla="*/ 2 w 2"/>
                  <a:gd name="T19" fmla="*/ 4 h 4"/>
                  <a:gd name="T20" fmla="*/ 0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2"/>
                    </a:lnTo>
                    <a:lnTo>
                      <a:pt x="2" y="2"/>
                    </a:lnTo>
                    <a:lnTo>
                      <a:pt x="2" y="2"/>
                    </a:lnTo>
                    <a:lnTo>
                      <a:pt x="2"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Oval 652">
                <a:extLst>
                  <a:ext uri="{FF2B5EF4-FFF2-40B4-BE49-F238E27FC236}">
                    <a16:creationId xmlns:a16="http://schemas.microsoft.com/office/drawing/2014/main" id="{78D00BE1-4B64-45A4-BA5C-4660237748CA}"/>
                  </a:ext>
                </a:extLst>
              </p:cNvPr>
              <p:cNvSpPr>
                <a:spLocks noChangeArrowheads="1"/>
              </p:cNvSpPr>
              <p:nvPr/>
            </p:nvSpPr>
            <p:spPr bwMode="auto">
              <a:xfrm>
                <a:off x="4974537" y="151742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653">
                <a:extLst>
                  <a:ext uri="{FF2B5EF4-FFF2-40B4-BE49-F238E27FC236}">
                    <a16:creationId xmlns:a16="http://schemas.microsoft.com/office/drawing/2014/main" id="{555A257D-A11B-4D1A-8E17-ECDD1A49619A}"/>
                  </a:ext>
                </a:extLst>
              </p:cNvPr>
              <p:cNvSpPr>
                <a:spLocks/>
              </p:cNvSpPr>
              <p:nvPr/>
            </p:nvSpPr>
            <p:spPr bwMode="auto">
              <a:xfrm>
                <a:off x="4913002" y="1537932"/>
                <a:ext cx="36291" cy="22090"/>
              </a:xfrm>
              <a:custGeom>
                <a:avLst/>
                <a:gdLst>
                  <a:gd name="T0" fmla="*/ 1 w 12"/>
                  <a:gd name="T1" fmla="*/ 6 h 7"/>
                  <a:gd name="T2" fmla="*/ 4 w 12"/>
                  <a:gd name="T3" fmla="*/ 6 h 7"/>
                  <a:gd name="T4" fmla="*/ 3 w 12"/>
                  <a:gd name="T5" fmla="*/ 7 h 7"/>
                  <a:gd name="T6" fmla="*/ 4 w 12"/>
                  <a:gd name="T7" fmla="*/ 7 h 7"/>
                  <a:gd name="T8" fmla="*/ 4 w 12"/>
                  <a:gd name="T9" fmla="*/ 6 h 7"/>
                  <a:gd name="T10" fmla="*/ 5 w 12"/>
                  <a:gd name="T11" fmla="*/ 7 h 7"/>
                  <a:gd name="T12" fmla="*/ 5 w 12"/>
                  <a:gd name="T13" fmla="*/ 7 h 7"/>
                  <a:gd name="T14" fmla="*/ 5 w 12"/>
                  <a:gd name="T15" fmla="*/ 7 h 7"/>
                  <a:gd name="T16" fmla="*/ 6 w 12"/>
                  <a:gd name="T17" fmla="*/ 6 h 7"/>
                  <a:gd name="T18" fmla="*/ 6 w 12"/>
                  <a:gd name="T19" fmla="*/ 5 h 7"/>
                  <a:gd name="T20" fmla="*/ 8 w 12"/>
                  <a:gd name="T21" fmla="*/ 5 h 7"/>
                  <a:gd name="T22" fmla="*/ 9 w 12"/>
                  <a:gd name="T23" fmla="*/ 4 h 7"/>
                  <a:gd name="T24" fmla="*/ 11 w 12"/>
                  <a:gd name="T25" fmla="*/ 4 h 7"/>
                  <a:gd name="T26" fmla="*/ 12 w 12"/>
                  <a:gd name="T27" fmla="*/ 3 h 7"/>
                  <a:gd name="T28" fmla="*/ 12 w 12"/>
                  <a:gd name="T29" fmla="*/ 3 h 7"/>
                  <a:gd name="T30" fmla="*/ 12 w 12"/>
                  <a:gd name="T31" fmla="*/ 2 h 7"/>
                  <a:gd name="T32" fmla="*/ 12 w 12"/>
                  <a:gd name="T33" fmla="*/ 1 h 7"/>
                  <a:gd name="T34" fmla="*/ 12 w 12"/>
                  <a:gd name="T35" fmla="*/ 1 h 7"/>
                  <a:gd name="T36" fmla="*/ 11 w 12"/>
                  <a:gd name="T37" fmla="*/ 2 h 7"/>
                  <a:gd name="T38" fmla="*/ 10 w 12"/>
                  <a:gd name="T39" fmla="*/ 2 h 7"/>
                  <a:gd name="T40" fmla="*/ 8 w 12"/>
                  <a:gd name="T41" fmla="*/ 1 h 7"/>
                  <a:gd name="T42" fmla="*/ 6 w 12"/>
                  <a:gd name="T43" fmla="*/ 1 h 7"/>
                  <a:gd name="T44" fmla="*/ 5 w 12"/>
                  <a:gd name="T45" fmla="*/ 2 h 7"/>
                  <a:gd name="T46" fmla="*/ 5 w 12"/>
                  <a:gd name="T47" fmla="*/ 4 h 7"/>
                  <a:gd name="T48" fmla="*/ 4 w 12"/>
                  <a:gd name="T49" fmla="*/ 5 h 7"/>
                  <a:gd name="T50" fmla="*/ 2 w 12"/>
                  <a:gd name="T51" fmla="*/ 5 h 7"/>
                  <a:gd name="T52" fmla="*/ 1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2" y="6"/>
                      <a:pt x="3" y="6"/>
                      <a:pt x="4" y="6"/>
                    </a:cubicBezTo>
                    <a:cubicBezTo>
                      <a:pt x="4" y="6"/>
                      <a:pt x="3" y="7"/>
                      <a:pt x="3" y="7"/>
                    </a:cubicBezTo>
                    <a:cubicBezTo>
                      <a:pt x="3" y="7"/>
                      <a:pt x="3" y="7"/>
                      <a:pt x="4" y="7"/>
                    </a:cubicBezTo>
                    <a:cubicBezTo>
                      <a:pt x="4" y="7"/>
                      <a:pt x="4" y="6"/>
                      <a:pt x="4" y="6"/>
                    </a:cubicBezTo>
                    <a:cubicBezTo>
                      <a:pt x="5" y="6"/>
                      <a:pt x="5" y="6"/>
                      <a:pt x="5" y="7"/>
                    </a:cubicBezTo>
                    <a:cubicBezTo>
                      <a:pt x="5" y="7"/>
                      <a:pt x="5" y="7"/>
                      <a:pt x="5" y="7"/>
                    </a:cubicBezTo>
                    <a:cubicBezTo>
                      <a:pt x="5" y="7"/>
                      <a:pt x="5" y="7"/>
                      <a:pt x="5" y="7"/>
                    </a:cubicBezTo>
                    <a:cubicBezTo>
                      <a:pt x="5" y="7"/>
                      <a:pt x="5" y="6"/>
                      <a:pt x="6" y="6"/>
                    </a:cubicBezTo>
                    <a:cubicBezTo>
                      <a:pt x="6" y="6"/>
                      <a:pt x="6" y="6"/>
                      <a:pt x="6" y="5"/>
                    </a:cubicBezTo>
                    <a:cubicBezTo>
                      <a:pt x="7" y="5"/>
                      <a:pt x="7" y="5"/>
                      <a:pt x="8" y="5"/>
                    </a:cubicBezTo>
                    <a:cubicBezTo>
                      <a:pt x="8" y="5"/>
                      <a:pt x="9" y="4"/>
                      <a:pt x="9" y="4"/>
                    </a:cubicBezTo>
                    <a:cubicBezTo>
                      <a:pt x="10" y="4"/>
                      <a:pt x="10" y="4"/>
                      <a:pt x="11" y="4"/>
                    </a:cubicBezTo>
                    <a:cubicBezTo>
                      <a:pt x="11" y="4"/>
                      <a:pt x="11" y="4"/>
                      <a:pt x="12" y="3"/>
                    </a:cubicBezTo>
                    <a:cubicBezTo>
                      <a:pt x="12" y="3"/>
                      <a:pt x="12" y="3"/>
                      <a:pt x="12" y="3"/>
                    </a:cubicBezTo>
                    <a:cubicBezTo>
                      <a:pt x="12" y="2"/>
                      <a:pt x="12" y="2"/>
                      <a:pt x="12" y="2"/>
                    </a:cubicBezTo>
                    <a:cubicBezTo>
                      <a:pt x="12" y="2"/>
                      <a:pt x="12" y="1"/>
                      <a:pt x="12" y="1"/>
                    </a:cubicBezTo>
                    <a:cubicBezTo>
                      <a:pt x="12" y="1"/>
                      <a:pt x="12" y="0"/>
                      <a:pt x="12" y="1"/>
                    </a:cubicBezTo>
                    <a:cubicBezTo>
                      <a:pt x="12" y="1"/>
                      <a:pt x="12" y="1"/>
                      <a:pt x="11" y="2"/>
                    </a:cubicBezTo>
                    <a:cubicBezTo>
                      <a:pt x="11" y="2"/>
                      <a:pt x="11" y="2"/>
                      <a:pt x="10" y="2"/>
                    </a:cubicBezTo>
                    <a:cubicBezTo>
                      <a:pt x="9" y="1"/>
                      <a:pt x="9" y="1"/>
                      <a:pt x="8" y="1"/>
                    </a:cubicBezTo>
                    <a:cubicBezTo>
                      <a:pt x="8" y="1"/>
                      <a:pt x="7" y="1"/>
                      <a:pt x="6" y="1"/>
                    </a:cubicBezTo>
                    <a:cubicBezTo>
                      <a:pt x="6" y="1"/>
                      <a:pt x="5" y="2"/>
                      <a:pt x="5" y="2"/>
                    </a:cubicBezTo>
                    <a:cubicBezTo>
                      <a:pt x="5" y="3"/>
                      <a:pt x="5" y="3"/>
                      <a:pt x="5" y="4"/>
                    </a:cubicBezTo>
                    <a:cubicBezTo>
                      <a:pt x="5" y="4"/>
                      <a:pt x="4" y="4"/>
                      <a:pt x="4" y="5"/>
                    </a:cubicBezTo>
                    <a:cubicBezTo>
                      <a:pt x="3" y="5"/>
                      <a:pt x="3"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654">
                <a:extLst>
                  <a:ext uri="{FF2B5EF4-FFF2-40B4-BE49-F238E27FC236}">
                    <a16:creationId xmlns:a16="http://schemas.microsoft.com/office/drawing/2014/main" id="{E9D21F83-CC2A-47ED-B14D-B7A4B8D26113}"/>
                  </a:ext>
                </a:extLst>
              </p:cNvPr>
              <p:cNvSpPr>
                <a:spLocks/>
              </p:cNvSpPr>
              <p:nvPr/>
            </p:nvSpPr>
            <p:spPr bwMode="auto">
              <a:xfrm>
                <a:off x="4925624" y="1541088"/>
                <a:ext cx="3156" cy="6311"/>
              </a:xfrm>
              <a:custGeom>
                <a:avLst/>
                <a:gdLst>
                  <a:gd name="T0" fmla="*/ 1 w 1"/>
                  <a:gd name="T1" fmla="*/ 2 h 2"/>
                  <a:gd name="T2" fmla="*/ 0 w 1"/>
                  <a:gd name="T3" fmla="*/ 2 h 2"/>
                  <a:gd name="T4" fmla="*/ 1 w 1"/>
                  <a:gd name="T5" fmla="*/ 1 h 2"/>
                  <a:gd name="T6" fmla="*/ 1 w 1"/>
                  <a:gd name="T7" fmla="*/ 0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1"/>
                      <a:pt x="1" y="1"/>
                    </a:cubicBezTo>
                    <a:cubicBezTo>
                      <a:pt x="1" y="1"/>
                      <a:pt x="1" y="0"/>
                      <a:pt x="1" y="0"/>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655">
                <a:extLst>
                  <a:ext uri="{FF2B5EF4-FFF2-40B4-BE49-F238E27FC236}">
                    <a16:creationId xmlns:a16="http://schemas.microsoft.com/office/drawing/2014/main" id="{16A40042-C99E-48FC-B156-0A95BC663E1C}"/>
                  </a:ext>
                </a:extLst>
              </p:cNvPr>
              <p:cNvSpPr>
                <a:spLocks/>
              </p:cNvSpPr>
              <p:nvPr/>
            </p:nvSpPr>
            <p:spPr bwMode="auto">
              <a:xfrm>
                <a:off x="4928780" y="1537932"/>
                <a:ext cx="3156" cy="6311"/>
              </a:xfrm>
              <a:custGeom>
                <a:avLst/>
                <a:gdLst>
                  <a:gd name="T0" fmla="*/ 1 w 1"/>
                  <a:gd name="T1" fmla="*/ 2 h 2"/>
                  <a:gd name="T2" fmla="*/ 0 w 1"/>
                  <a:gd name="T3" fmla="*/ 2 h 2"/>
                  <a:gd name="T4" fmla="*/ 1 w 1"/>
                  <a:gd name="T5" fmla="*/ 1 h 2"/>
                  <a:gd name="T6" fmla="*/ 1 w 1"/>
                  <a:gd name="T7" fmla="*/ 1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2"/>
                      <a:pt x="1" y="1"/>
                    </a:cubicBezTo>
                    <a:cubicBezTo>
                      <a:pt x="1" y="1"/>
                      <a:pt x="1" y="1"/>
                      <a:pt x="1" y="1"/>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656">
                <a:extLst>
                  <a:ext uri="{FF2B5EF4-FFF2-40B4-BE49-F238E27FC236}">
                    <a16:creationId xmlns:a16="http://schemas.microsoft.com/office/drawing/2014/main" id="{E31AAF4F-AFDA-4041-B476-45C61E4A1281}"/>
                  </a:ext>
                </a:extLst>
              </p:cNvPr>
              <p:cNvSpPr>
                <a:spLocks/>
              </p:cNvSpPr>
              <p:nvPr/>
            </p:nvSpPr>
            <p:spPr bwMode="auto">
              <a:xfrm>
                <a:off x="4925624" y="1536355"/>
                <a:ext cx="6311" cy="4733"/>
              </a:xfrm>
              <a:custGeom>
                <a:avLst/>
                <a:gdLst>
                  <a:gd name="T0" fmla="*/ 2 w 4"/>
                  <a:gd name="T1" fmla="*/ 3 h 3"/>
                  <a:gd name="T2" fmla="*/ 2 w 4"/>
                  <a:gd name="T3" fmla="*/ 1 h 3"/>
                  <a:gd name="T4" fmla="*/ 4 w 4"/>
                  <a:gd name="T5" fmla="*/ 1 h 3"/>
                  <a:gd name="T6" fmla="*/ 2 w 4"/>
                  <a:gd name="T7" fmla="*/ 1 h 3"/>
                  <a:gd name="T8" fmla="*/ 4 w 4"/>
                  <a:gd name="T9" fmla="*/ 0 h 3"/>
                  <a:gd name="T10" fmla="*/ 2 w 4"/>
                  <a:gd name="T11" fmla="*/ 1 h 3"/>
                  <a:gd name="T12" fmla="*/ 2 w 4"/>
                  <a:gd name="T13" fmla="*/ 0 h 3"/>
                  <a:gd name="T14" fmla="*/ 2 w 4"/>
                  <a:gd name="T15" fmla="*/ 3 h 3"/>
                  <a:gd name="T16" fmla="*/ 2 w 4"/>
                  <a:gd name="T17" fmla="*/ 3 h 3"/>
                  <a:gd name="T18" fmla="*/ 2 w 4"/>
                  <a:gd name="T19" fmla="*/ 3 h 3"/>
                  <a:gd name="T20" fmla="*/ 0 w 4"/>
                  <a:gd name="T21" fmla="*/ 3 h 3"/>
                  <a:gd name="T22" fmla="*/ 2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3"/>
                    </a:moveTo>
                    <a:lnTo>
                      <a:pt x="2" y="1"/>
                    </a:lnTo>
                    <a:lnTo>
                      <a:pt x="4" y="1"/>
                    </a:lnTo>
                    <a:lnTo>
                      <a:pt x="2" y="1"/>
                    </a:lnTo>
                    <a:lnTo>
                      <a:pt x="4" y="0"/>
                    </a:lnTo>
                    <a:lnTo>
                      <a:pt x="2" y="1"/>
                    </a:lnTo>
                    <a:lnTo>
                      <a:pt x="2" y="0"/>
                    </a:lnTo>
                    <a:lnTo>
                      <a:pt x="2" y="3"/>
                    </a:lnTo>
                    <a:lnTo>
                      <a:pt x="2" y="3"/>
                    </a:lnTo>
                    <a:lnTo>
                      <a:pt x="2" y="3"/>
                    </a:lnTo>
                    <a:lnTo>
                      <a:pt x="0" y="3"/>
                    </a:lnTo>
                    <a:lnTo>
                      <a:pt x="2"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657">
                <a:extLst>
                  <a:ext uri="{FF2B5EF4-FFF2-40B4-BE49-F238E27FC236}">
                    <a16:creationId xmlns:a16="http://schemas.microsoft.com/office/drawing/2014/main" id="{ABAD77F9-64BA-48E7-A187-8E2E37FEE2E8}"/>
                  </a:ext>
                </a:extLst>
              </p:cNvPr>
              <p:cNvSpPr>
                <a:spLocks/>
              </p:cNvSpPr>
              <p:nvPr/>
            </p:nvSpPr>
            <p:spPr bwMode="auto">
              <a:xfrm>
                <a:off x="4928780" y="1536355"/>
                <a:ext cx="6311" cy="4733"/>
              </a:xfrm>
              <a:custGeom>
                <a:avLst/>
                <a:gdLst>
                  <a:gd name="T0" fmla="*/ 2 w 4"/>
                  <a:gd name="T1" fmla="*/ 1 h 3"/>
                  <a:gd name="T2" fmla="*/ 2 w 4"/>
                  <a:gd name="T3" fmla="*/ 1 h 3"/>
                  <a:gd name="T4" fmla="*/ 4 w 4"/>
                  <a:gd name="T5" fmla="*/ 0 h 3"/>
                  <a:gd name="T6" fmla="*/ 2 w 4"/>
                  <a:gd name="T7" fmla="*/ 1 h 3"/>
                  <a:gd name="T8" fmla="*/ 4 w 4"/>
                  <a:gd name="T9" fmla="*/ 0 h 3"/>
                  <a:gd name="T10" fmla="*/ 2 w 4"/>
                  <a:gd name="T11" fmla="*/ 1 h 3"/>
                  <a:gd name="T12" fmla="*/ 2 w 4"/>
                  <a:gd name="T13" fmla="*/ 0 h 3"/>
                  <a:gd name="T14" fmla="*/ 2 w 4"/>
                  <a:gd name="T15" fmla="*/ 1 h 3"/>
                  <a:gd name="T16" fmla="*/ 2 w 4"/>
                  <a:gd name="T17" fmla="*/ 1 h 3"/>
                  <a:gd name="T18" fmla="*/ 2 w 4"/>
                  <a:gd name="T19" fmla="*/ 1 h 3"/>
                  <a:gd name="T20" fmla="*/ 0 w 4"/>
                  <a:gd name="T21" fmla="*/ 3 h 3"/>
                  <a:gd name="T22" fmla="*/ 2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1"/>
                    </a:moveTo>
                    <a:lnTo>
                      <a:pt x="2" y="1"/>
                    </a:lnTo>
                    <a:lnTo>
                      <a:pt x="4" y="0"/>
                    </a:lnTo>
                    <a:lnTo>
                      <a:pt x="2" y="1"/>
                    </a:lnTo>
                    <a:lnTo>
                      <a:pt x="4" y="0"/>
                    </a:lnTo>
                    <a:lnTo>
                      <a:pt x="2" y="1"/>
                    </a:lnTo>
                    <a:lnTo>
                      <a:pt x="2" y="0"/>
                    </a:lnTo>
                    <a:lnTo>
                      <a:pt x="2" y="1"/>
                    </a:lnTo>
                    <a:lnTo>
                      <a:pt x="2" y="1"/>
                    </a:lnTo>
                    <a:lnTo>
                      <a:pt x="2" y="1"/>
                    </a:lnTo>
                    <a:lnTo>
                      <a:pt x="0" y="3"/>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658">
                <a:extLst>
                  <a:ext uri="{FF2B5EF4-FFF2-40B4-BE49-F238E27FC236}">
                    <a16:creationId xmlns:a16="http://schemas.microsoft.com/office/drawing/2014/main" id="{6B9255F9-B33B-4F87-BF32-0592BCB7328D}"/>
                  </a:ext>
                </a:extLst>
              </p:cNvPr>
              <p:cNvSpPr>
                <a:spLocks/>
              </p:cNvSpPr>
              <p:nvPr/>
            </p:nvSpPr>
            <p:spPr bwMode="auto">
              <a:xfrm>
                <a:off x="4946136" y="1547399"/>
                <a:ext cx="3156"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659">
                <a:extLst>
                  <a:ext uri="{FF2B5EF4-FFF2-40B4-BE49-F238E27FC236}">
                    <a16:creationId xmlns:a16="http://schemas.microsoft.com/office/drawing/2014/main" id="{DCAE385D-1B7E-4416-A994-240D96C736CA}"/>
                  </a:ext>
                </a:extLst>
              </p:cNvPr>
              <p:cNvSpPr>
                <a:spLocks/>
              </p:cNvSpPr>
              <p:nvPr/>
            </p:nvSpPr>
            <p:spPr bwMode="auto">
              <a:xfrm>
                <a:off x="4903535" y="1498486"/>
                <a:ext cx="37868" cy="22090"/>
              </a:xfrm>
              <a:custGeom>
                <a:avLst/>
                <a:gdLst>
                  <a:gd name="T0" fmla="*/ 1 w 12"/>
                  <a:gd name="T1" fmla="*/ 6 h 7"/>
                  <a:gd name="T2" fmla="*/ 3 w 12"/>
                  <a:gd name="T3" fmla="*/ 6 h 7"/>
                  <a:gd name="T4" fmla="*/ 3 w 12"/>
                  <a:gd name="T5" fmla="*/ 7 h 7"/>
                  <a:gd name="T6" fmla="*/ 3 w 12"/>
                  <a:gd name="T7" fmla="*/ 7 h 7"/>
                  <a:gd name="T8" fmla="*/ 4 w 12"/>
                  <a:gd name="T9" fmla="*/ 6 h 7"/>
                  <a:gd name="T10" fmla="*/ 4 w 12"/>
                  <a:gd name="T11" fmla="*/ 7 h 7"/>
                  <a:gd name="T12" fmla="*/ 4 w 12"/>
                  <a:gd name="T13" fmla="*/ 7 h 7"/>
                  <a:gd name="T14" fmla="*/ 4 w 12"/>
                  <a:gd name="T15" fmla="*/ 7 h 7"/>
                  <a:gd name="T16" fmla="*/ 5 w 12"/>
                  <a:gd name="T17" fmla="*/ 6 h 7"/>
                  <a:gd name="T18" fmla="*/ 5 w 12"/>
                  <a:gd name="T19" fmla="*/ 5 h 7"/>
                  <a:gd name="T20" fmla="*/ 7 w 12"/>
                  <a:gd name="T21" fmla="*/ 5 h 7"/>
                  <a:gd name="T22" fmla="*/ 9 w 12"/>
                  <a:gd name="T23" fmla="*/ 4 h 7"/>
                  <a:gd name="T24" fmla="*/ 10 w 12"/>
                  <a:gd name="T25" fmla="*/ 4 h 7"/>
                  <a:gd name="T26" fmla="*/ 11 w 12"/>
                  <a:gd name="T27" fmla="*/ 3 h 7"/>
                  <a:gd name="T28" fmla="*/ 11 w 12"/>
                  <a:gd name="T29" fmla="*/ 3 h 7"/>
                  <a:gd name="T30" fmla="*/ 11 w 12"/>
                  <a:gd name="T31" fmla="*/ 2 h 7"/>
                  <a:gd name="T32" fmla="*/ 12 w 12"/>
                  <a:gd name="T33" fmla="*/ 1 h 7"/>
                  <a:gd name="T34" fmla="*/ 12 w 12"/>
                  <a:gd name="T35" fmla="*/ 1 h 7"/>
                  <a:gd name="T36" fmla="*/ 10 w 12"/>
                  <a:gd name="T37" fmla="*/ 2 h 7"/>
                  <a:gd name="T38" fmla="*/ 9 w 12"/>
                  <a:gd name="T39" fmla="*/ 2 h 7"/>
                  <a:gd name="T40" fmla="*/ 8 w 12"/>
                  <a:gd name="T41" fmla="*/ 1 h 7"/>
                  <a:gd name="T42" fmla="*/ 5 w 12"/>
                  <a:gd name="T43" fmla="*/ 1 h 7"/>
                  <a:gd name="T44" fmla="*/ 4 w 12"/>
                  <a:gd name="T45" fmla="*/ 3 h 7"/>
                  <a:gd name="T46" fmla="*/ 4 w 12"/>
                  <a:gd name="T47" fmla="*/ 4 h 7"/>
                  <a:gd name="T48" fmla="*/ 3 w 12"/>
                  <a:gd name="T49" fmla="*/ 5 h 7"/>
                  <a:gd name="T50" fmla="*/ 2 w 12"/>
                  <a:gd name="T51" fmla="*/ 6 h 7"/>
                  <a:gd name="T52" fmla="*/ 0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1" y="6"/>
                      <a:pt x="2" y="6"/>
                      <a:pt x="3" y="6"/>
                    </a:cubicBezTo>
                    <a:cubicBezTo>
                      <a:pt x="3" y="6"/>
                      <a:pt x="3" y="7"/>
                      <a:pt x="3" y="7"/>
                    </a:cubicBezTo>
                    <a:cubicBezTo>
                      <a:pt x="3" y="7"/>
                      <a:pt x="3" y="7"/>
                      <a:pt x="3" y="7"/>
                    </a:cubicBezTo>
                    <a:cubicBezTo>
                      <a:pt x="3" y="7"/>
                      <a:pt x="4" y="6"/>
                      <a:pt x="4" y="6"/>
                    </a:cubicBezTo>
                    <a:cubicBezTo>
                      <a:pt x="4" y="6"/>
                      <a:pt x="4" y="6"/>
                      <a:pt x="4" y="7"/>
                    </a:cubicBezTo>
                    <a:cubicBezTo>
                      <a:pt x="4" y="7"/>
                      <a:pt x="4" y="7"/>
                      <a:pt x="4" y="7"/>
                    </a:cubicBezTo>
                    <a:cubicBezTo>
                      <a:pt x="4" y="7"/>
                      <a:pt x="4" y="7"/>
                      <a:pt x="4" y="7"/>
                    </a:cubicBezTo>
                    <a:cubicBezTo>
                      <a:pt x="4" y="7"/>
                      <a:pt x="5" y="6"/>
                      <a:pt x="5" y="6"/>
                    </a:cubicBezTo>
                    <a:cubicBezTo>
                      <a:pt x="5" y="6"/>
                      <a:pt x="5" y="6"/>
                      <a:pt x="5" y="5"/>
                    </a:cubicBezTo>
                    <a:cubicBezTo>
                      <a:pt x="6" y="5"/>
                      <a:pt x="7" y="5"/>
                      <a:pt x="7" y="5"/>
                    </a:cubicBezTo>
                    <a:cubicBezTo>
                      <a:pt x="7" y="5"/>
                      <a:pt x="8" y="4"/>
                      <a:pt x="9" y="4"/>
                    </a:cubicBezTo>
                    <a:cubicBezTo>
                      <a:pt x="9" y="4"/>
                      <a:pt x="10" y="4"/>
                      <a:pt x="10" y="4"/>
                    </a:cubicBezTo>
                    <a:cubicBezTo>
                      <a:pt x="10" y="4"/>
                      <a:pt x="11" y="4"/>
                      <a:pt x="11" y="3"/>
                    </a:cubicBezTo>
                    <a:cubicBezTo>
                      <a:pt x="11" y="3"/>
                      <a:pt x="11" y="3"/>
                      <a:pt x="11" y="3"/>
                    </a:cubicBezTo>
                    <a:cubicBezTo>
                      <a:pt x="11" y="2"/>
                      <a:pt x="11" y="2"/>
                      <a:pt x="11" y="2"/>
                    </a:cubicBezTo>
                    <a:cubicBezTo>
                      <a:pt x="11" y="2"/>
                      <a:pt x="12" y="1"/>
                      <a:pt x="12" y="1"/>
                    </a:cubicBezTo>
                    <a:cubicBezTo>
                      <a:pt x="12" y="1"/>
                      <a:pt x="12" y="0"/>
                      <a:pt x="12" y="1"/>
                    </a:cubicBezTo>
                    <a:cubicBezTo>
                      <a:pt x="11" y="1"/>
                      <a:pt x="11" y="1"/>
                      <a:pt x="10" y="2"/>
                    </a:cubicBezTo>
                    <a:cubicBezTo>
                      <a:pt x="10" y="2"/>
                      <a:pt x="10" y="2"/>
                      <a:pt x="9" y="2"/>
                    </a:cubicBezTo>
                    <a:cubicBezTo>
                      <a:pt x="9" y="1"/>
                      <a:pt x="8" y="1"/>
                      <a:pt x="8" y="1"/>
                    </a:cubicBezTo>
                    <a:cubicBezTo>
                      <a:pt x="7" y="1"/>
                      <a:pt x="6" y="1"/>
                      <a:pt x="5" y="1"/>
                    </a:cubicBezTo>
                    <a:cubicBezTo>
                      <a:pt x="5" y="1"/>
                      <a:pt x="4" y="2"/>
                      <a:pt x="4" y="3"/>
                    </a:cubicBezTo>
                    <a:cubicBezTo>
                      <a:pt x="4" y="3"/>
                      <a:pt x="4" y="3"/>
                      <a:pt x="4" y="4"/>
                    </a:cubicBezTo>
                    <a:cubicBezTo>
                      <a:pt x="4" y="4"/>
                      <a:pt x="3" y="4"/>
                      <a:pt x="3" y="5"/>
                    </a:cubicBezTo>
                    <a:cubicBezTo>
                      <a:pt x="3" y="5"/>
                      <a:pt x="2" y="5"/>
                      <a:pt x="2" y="6"/>
                    </a:cubicBezTo>
                    <a:cubicBezTo>
                      <a:pt x="1" y="6"/>
                      <a:pt x="1" y="6"/>
                      <a:pt x="0" y="6"/>
                    </a:cubicBezTo>
                    <a:cubicBezTo>
                      <a:pt x="0" y="6"/>
                      <a:pt x="0" y="6"/>
                      <a:pt x="0" y="6"/>
                    </a:cubicBezTo>
                    <a:cubicBezTo>
                      <a:pt x="0" y="6"/>
                      <a:pt x="0"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660">
                <a:extLst>
                  <a:ext uri="{FF2B5EF4-FFF2-40B4-BE49-F238E27FC236}">
                    <a16:creationId xmlns:a16="http://schemas.microsoft.com/office/drawing/2014/main" id="{D78EB361-7452-4F97-BE06-FEEFEF3C02AC}"/>
                  </a:ext>
                </a:extLst>
              </p:cNvPr>
              <p:cNvSpPr>
                <a:spLocks/>
              </p:cNvSpPr>
              <p:nvPr/>
            </p:nvSpPr>
            <p:spPr bwMode="auto">
              <a:xfrm>
                <a:off x="4916157" y="1501642"/>
                <a:ext cx="0" cy="6311"/>
              </a:xfrm>
              <a:custGeom>
                <a:avLst/>
                <a:gdLst>
                  <a:gd name="T0" fmla="*/ 2 h 2"/>
                  <a:gd name="T1" fmla="*/ 2 h 2"/>
                  <a:gd name="T2" fmla="*/ 1 h 2"/>
                  <a:gd name="T3" fmla="*/ 0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1"/>
                      <a:pt x="0" y="1"/>
                    </a:cubicBezTo>
                    <a:cubicBezTo>
                      <a:pt x="0" y="1"/>
                      <a:pt x="0" y="0"/>
                      <a:pt x="0" y="0"/>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661">
                <a:extLst>
                  <a:ext uri="{FF2B5EF4-FFF2-40B4-BE49-F238E27FC236}">
                    <a16:creationId xmlns:a16="http://schemas.microsoft.com/office/drawing/2014/main" id="{52EFB980-FE98-4E9C-81DD-7FD5569913F8}"/>
                  </a:ext>
                </a:extLst>
              </p:cNvPr>
              <p:cNvSpPr>
                <a:spLocks/>
              </p:cNvSpPr>
              <p:nvPr/>
            </p:nvSpPr>
            <p:spPr bwMode="auto">
              <a:xfrm>
                <a:off x="4919313" y="1498486"/>
                <a:ext cx="0" cy="6311"/>
              </a:xfrm>
              <a:custGeom>
                <a:avLst/>
                <a:gdLst>
                  <a:gd name="T0" fmla="*/ 2 h 2"/>
                  <a:gd name="T1" fmla="*/ 2 h 2"/>
                  <a:gd name="T2" fmla="*/ 1 h 2"/>
                  <a:gd name="T3" fmla="*/ 1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2"/>
                      <a:pt x="0" y="1"/>
                    </a:cubicBezTo>
                    <a:cubicBezTo>
                      <a:pt x="0" y="1"/>
                      <a:pt x="0" y="1"/>
                      <a:pt x="0" y="1"/>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662">
                <a:extLst>
                  <a:ext uri="{FF2B5EF4-FFF2-40B4-BE49-F238E27FC236}">
                    <a16:creationId xmlns:a16="http://schemas.microsoft.com/office/drawing/2014/main" id="{0B902358-DB7F-4485-A581-CC9119526379}"/>
                  </a:ext>
                </a:extLst>
              </p:cNvPr>
              <p:cNvSpPr>
                <a:spLocks/>
              </p:cNvSpPr>
              <p:nvPr/>
            </p:nvSpPr>
            <p:spPr bwMode="auto">
              <a:xfrm>
                <a:off x="4913002" y="1495331"/>
                <a:ext cx="6311" cy="6311"/>
              </a:xfrm>
              <a:custGeom>
                <a:avLst/>
                <a:gdLst>
                  <a:gd name="T0" fmla="*/ 2 w 4"/>
                  <a:gd name="T1" fmla="*/ 4 h 4"/>
                  <a:gd name="T2" fmla="*/ 2 w 4"/>
                  <a:gd name="T3" fmla="*/ 2 h 4"/>
                  <a:gd name="T4" fmla="*/ 4 w 4"/>
                  <a:gd name="T5" fmla="*/ 2 h 4"/>
                  <a:gd name="T6" fmla="*/ 2 w 4"/>
                  <a:gd name="T7" fmla="*/ 2 h 4"/>
                  <a:gd name="T8" fmla="*/ 4 w 4"/>
                  <a:gd name="T9" fmla="*/ 0 h 4"/>
                  <a:gd name="T10" fmla="*/ 2 w 4"/>
                  <a:gd name="T11" fmla="*/ 2 h 4"/>
                  <a:gd name="T12" fmla="*/ 2 w 4"/>
                  <a:gd name="T13" fmla="*/ 0 h 4"/>
                  <a:gd name="T14" fmla="*/ 2 w 4"/>
                  <a:gd name="T15" fmla="*/ 4 h 4"/>
                  <a:gd name="T16" fmla="*/ 2 w 4"/>
                  <a:gd name="T17" fmla="*/ 4 h 4"/>
                  <a:gd name="T18" fmla="*/ 2 w 4"/>
                  <a:gd name="T19" fmla="*/ 4 h 4"/>
                  <a:gd name="T20" fmla="*/ 0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2" y="2"/>
                    </a:lnTo>
                    <a:lnTo>
                      <a:pt x="4" y="2"/>
                    </a:lnTo>
                    <a:lnTo>
                      <a:pt x="2" y="2"/>
                    </a:lnTo>
                    <a:lnTo>
                      <a:pt x="4"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663">
                <a:extLst>
                  <a:ext uri="{FF2B5EF4-FFF2-40B4-BE49-F238E27FC236}">
                    <a16:creationId xmlns:a16="http://schemas.microsoft.com/office/drawing/2014/main" id="{3DB2E834-2800-4CF9-B04A-1B46343F4B47}"/>
                  </a:ext>
                </a:extLst>
              </p:cNvPr>
              <p:cNvSpPr>
                <a:spLocks/>
              </p:cNvSpPr>
              <p:nvPr/>
            </p:nvSpPr>
            <p:spPr bwMode="auto">
              <a:xfrm>
                <a:off x="4919313" y="1495331"/>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664">
                <a:extLst>
                  <a:ext uri="{FF2B5EF4-FFF2-40B4-BE49-F238E27FC236}">
                    <a16:creationId xmlns:a16="http://schemas.microsoft.com/office/drawing/2014/main" id="{43BBEE58-2F1F-4BE4-B311-AC96AAB464A4}"/>
                  </a:ext>
                </a:extLst>
              </p:cNvPr>
              <p:cNvSpPr>
                <a:spLocks/>
              </p:cNvSpPr>
              <p:nvPr/>
            </p:nvSpPr>
            <p:spPr bwMode="auto">
              <a:xfrm>
                <a:off x="4935092" y="1507953"/>
                <a:ext cx="3156"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665">
                <a:extLst>
                  <a:ext uri="{FF2B5EF4-FFF2-40B4-BE49-F238E27FC236}">
                    <a16:creationId xmlns:a16="http://schemas.microsoft.com/office/drawing/2014/main" id="{C4426E5B-5ABF-47F9-9B75-43CE93D242B3}"/>
                  </a:ext>
                </a:extLst>
              </p:cNvPr>
              <p:cNvSpPr>
                <a:spLocks/>
              </p:cNvSpPr>
              <p:nvPr/>
            </p:nvSpPr>
            <p:spPr bwMode="auto">
              <a:xfrm>
                <a:off x="4928780" y="1421171"/>
                <a:ext cx="173563" cy="142006"/>
              </a:xfrm>
              <a:custGeom>
                <a:avLst/>
                <a:gdLst>
                  <a:gd name="T0" fmla="*/ 21 w 56"/>
                  <a:gd name="T1" fmla="*/ 1 h 46"/>
                  <a:gd name="T2" fmla="*/ 0 w 56"/>
                  <a:gd name="T3" fmla="*/ 4 h 46"/>
                  <a:gd name="T4" fmla="*/ 31 w 56"/>
                  <a:gd name="T5" fmla="*/ 31 h 46"/>
                  <a:gd name="T6" fmla="*/ 29 w 56"/>
                  <a:gd name="T7" fmla="*/ 39 h 46"/>
                  <a:gd name="T8" fmla="*/ 37 w 56"/>
                  <a:gd name="T9" fmla="*/ 46 h 46"/>
                  <a:gd name="T10" fmla="*/ 44 w 56"/>
                  <a:gd name="T11" fmla="*/ 38 h 46"/>
                  <a:gd name="T12" fmla="*/ 46 w 56"/>
                  <a:gd name="T13" fmla="*/ 34 h 46"/>
                  <a:gd name="T14" fmla="*/ 50 w 56"/>
                  <a:gd name="T15" fmla="*/ 32 h 46"/>
                  <a:gd name="T16" fmla="*/ 56 w 56"/>
                  <a:gd name="T17" fmla="*/ 25 h 46"/>
                  <a:gd name="T18" fmla="*/ 48 w 56"/>
                  <a:gd name="T19" fmla="*/ 17 h 46"/>
                  <a:gd name="T20" fmla="*/ 42 w 56"/>
                  <a:gd name="T21" fmla="*/ 19 h 46"/>
                  <a:gd name="T22" fmla="*/ 21 w 56"/>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6">
                    <a:moveTo>
                      <a:pt x="21" y="1"/>
                    </a:moveTo>
                    <a:cubicBezTo>
                      <a:pt x="14" y="0"/>
                      <a:pt x="6" y="2"/>
                      <a:pt x="0" y="4"/>
                    </a:cubicBezTo>
                    <a:cubicBezTo>
                      <a:pt x="31" y="31"/>
                      <a:pt x="31" y="31"/>
                      <a:pt x="31" y="31"/>
                    </a:cubicBezTo>
                    <a:cubicBezTo>
                      <a:pt x="29" y="39"/>
                      <a:pt x="29" y="39"/>
                      <a:pt x="29" y="39"/>
                    </a:cubicBezTo>
                    <a:cubicBezTo>
                      <a:pt x="37" y="46"/>
                      <a:pt x="37" y="46"/>
                      <a:pt x="37" y="46"/>
                    </a:cubicBezTo>
                    <a:cubicBezTo>
                      <a:pt x="44" y="38"/>
                      <a:pt x="44" y="38"/>
                      <a:pt x="44" y="38"/>
                    </a:cubicBezTo>
                    <a:cubicBezTo>
                      <a:pt x="46" y="34"/>
                      <a:pt x="46" y="34"/>
                      <a:pt x="46" y="34"/>
                    </a:cubicBezTo>
                    <a:cubicBezTo>
                      <a:pt x="50" y="32"/>
                      <a:pt x="50" y="32"/>
                      <a:pt x="50" y="32"/>
                    </a:cubicBezTo>
                    <a:cubicBezTo>
                      <a:pt x="56" y="25"/>
                      <a:pt x="56" y="25"/>
                      <a:pt x="56" y="25"/>
                    </a:cubicBezTo>
                    <a:cubicBezTo>
                      <a:pt x="48" y="17"/>
                      <a:pt x="48" y="17"/>
                      <a:pt x="48" y="17"/>
                    </a:cubicBezTo>
                    <a:cubicBezTo>
                      <a:pt x="42" y="19"/>
                      <a:pt x="42" y="19"/>
                      <a:pt x="42" y="19"/>
                    </a:cubicBezTo>
                    <a:lnTo>
                      <a:pt x="21" y="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666">
                <a:extLst>
                  <a:ext uri="{FF2B5EF4-FFF2-40B4-BE49-F238E27FC236}">
                    <a16:creationId xmlns:a16="http://schemas.microsoft.com/office/drawing/2014/main" id="{14208678-CAA6-4A7A-B99A-3003E33168A8}"/>
                  </a:ext>
                </a:extLst>
              </p:cNvPr>
              <p:cNvSpPr>
                <a:spLocks/>
              </p:cNvSpPr>
              <p:nvPr/>
            </p:nvSpPr>
            <p:spPr bwMode="auto">
              <a:xfrm>
                <a:off x="4935092" y="1421171"/>
                <a:ext cx="167252" cy="142006"/>
              </a:xfrm>
              <a:custGeom>
                <a:avLst/>
                <a:gdLst>
                  <a:gd name="T0" fmla="*/ 17 w 54"/>
                  <a:gd name="T1" fmla="*/ 1 h 46"/>
                  <a:gd name="T2" fmla="*/ 0 w 54"/>
                  <a:gd name="T3" fmla="*/ 3 h 46"/>
                  <a:gd name="T4" fmla="*/ 30 w 54"/>
                  <a:gd name="T5" fmla="*/ 31 h 46"/>
                  <a:gd name="T6" fmla="*/ 29 w 54"/>
                  <a:gd name="T7" fmla="*/ 40 h 46"/>
                  <a:gd name="T8" fmla="*/ 35 w 54"/>
                  <a:gd name="T9" fmla="*/ 46 h 46"/>
                  <a:gd name="T10" fmla="*/ 40 w 54"/>
                  <a:gd name="T11" fmla="*/ 41 h 46"/>
                  <a:gd name="T12" fmla="*/ 42 w 54"/>
                  <a:gd name="T13" fmla="*/ 32 h 46"/>
                  <a:gd name="T14" fmla="*/ 50 w 54"/>
                  <a:gd name="T15" fmla="*/ 29 h 46"/>
                  <a:gd name="T16" fmla="*/ 54 w 54"/>
                  <a:gd name="T17" fmla="*/ 25 h 46"/>
                  <a:gd name="T18" fmla="*/ 47 w 54"/>
                  <a:gd name="T19" fmla="*/ 18 h 46"/>
                  <a:gd name="T20" fmla="*/ 39 w 54"/>
                  <a:gd name="T21" fmla="*/ 21 h 46"/>
                  <a:gd name="T22" fmla="*/ 17 w 54"/>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6">
                    <a:moveTo>
                      <a:pt x="17" y="1"/>
                    </a:moveTo>
                    <a:cubicBezTo>
                      <a:pt x="11" y="0"/>
                      <a:pt x="5" y="2"/>
                      <a:pt x="0" y="3"/>
                    </a:cubicBezTo>
                    <a:cubicBezTo>
                      <a:pt x="30" y="31"/>
                      <a:pt x="30" y="31"/>
                      <a:pt x="30" y="31"/>
                    </a:cubicBezTo>
                    <a:cubicBezTo>
                      <a:pt x="29" y="40"/>
                      <a:pt x="29" y="40"/>
                      <a:pt x="29" y="40"/>
                    </a:cubicBezTo>
                    <a:cubicBezTo>
                      <a:pt x="35" y="46"/>
                      <a:pt x="35" y="46"/>
                      <a:pt x="35" y="46"/>
                    </a:cubicBezTo>
                    <a:cubicBezTo>
                      <a:pt x="40" y="41"/>
                      <a:pt x="40" y="41"/>
                      <a:pt x="40" y="41"/>
                    </a:cubicBezTo>
                    <a:cubicBezTo>
                      <a:pt x="42" y="32"/>
                      <a:pt x="42" y="32"/>
                      <a:pt x="42" y="32"/>
                    </a:cubicBezTo>
                    <a:cubicBezTo>
                      <a:pt x="50" y="29"/>
                      <a:pt x="50" y="29"/>
                      <a:pt x="50" y="29"/>
                    </a:cubicBezTo>
                    <a:cubicBezTo>
                      <a:pt x="54" y="25"/>
                      <a:pt x="54" y="25"/>
                      <a:pt x="54" y="25"/>
                    </a:cubicBezTo>
                    <a:cubicBezTo>
                      <a:pt x="47" y="18"/>
                      <a:pt x="47" y="18"/>
                      <a:pt x="47" y="18"/>
                    </a:cubicBezTo>
                    <a:cubicBezTo>
                      <a:pt x="39" y="21"/>
                      <a:pt x="39" y="21"/>
                      <a:pt x="39" y="21"/>
                    </a:cubicBez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667">
                <a:extLst>
                  <a:ext uri="{FF2B5EF4-FFF2-40B4-BE49-F238E27FC236}">
                    <a16:creationId xmlns:a16="http://schemas.microsoft.com/office/drawing/2014/main" id="{BF214D22-ED38-4C7E-8433-F1DDFF4F7A59}"/>
                  </a:ext>
                </a:extLst>
              </p:cNvPr>
              <p:cNvSpPr>
                <a:spLocks/>
              </p:cNvSpPr>
              <p:nvPr/>
            </p:nvSpPr>
            <p:spPr bwMode="auto">
              <a:xfrm>
                <a:off x="5028184" y="1489019"/>
                <a:ext cx="23668" cy="22090"/>
              </a:xfrm>
              <a:custGeom>
                <a:avLst/>
                <a:gdLst>
                  <a:gd name="T0" fmla="*/ 6 w 15"/>
                  <a:gd name="T1" fmla="*/ 14 h 14"/>
                  <a:gd name="T2" fmla="*/ 6 w 15"/>
                  <a:gd name="T3" fmla="*/ 12 h 14"/>
                  <a:gd name="T4" fmla="*/ 12 w 15"/>
                  <a:gd name="T5" fmla="*/ 12 h 14"/>
                  <a:gd name="T6" fmla="*/ 12 w 15"/>
                  <a:gd name="T7" fmla="*/ 12 h 14"/>
                  <a:gd name="T8" fmla="*/ 12 w 15"/>
                  <a:gd name="T9" fmla="*/ 10 h 14"/>
                  <a:gd name="T10" fmla="*/ 14 w 15"/>
                  <a:gd name="T11" fmla="*/ 12 h 14"/>
                  <a:gd name="T12" fmla="*/ 14 w 15"/>
                  <a:gd name="T13" fmla="*/ 10 h 14"/>
                  <a:gd name="T14" fmla="*/ 14 w 15"/>
                  <a:gd name="T15" fmla="*/ 10 h 14"/>
                  <a:gd name="T16" fmla="*/ 15 w 15"/>
                  <a:gd name="T17" fmla="*/ 10 h 14"/>
                  <a:gd name="T18" fmla="*/ 14 w 15"/>
                  <a:gd name="T19" fmla="*/ 10 h 14"/>
                  <a:gd name="T20" fmla="*/ 14 w 15"/>
                  <a:gd name="T21" fmla="*/ 2 h 14"/>
                  <a:gd name="T22" fmla="*/ 15 w 15"/>
                  <a:gd name="T23" fmla="*/ 2 h 14"/>
                  <a:gd name="T24" fmla="*/ 14 w 15"/>
                  <a:gd name="T25" fmla="*/ 2 h 14"/>
                  <a:gd name="T26" fmla="*/ 14 w 15"/>
                  <a:gd name="T27" fmla="*/ 2 h 14"/>
                  <a:gd name="T28" fmla="*/ 12 w 15"/>
                  <a:gd name="T29" fmla="*/ 2 h 14"/>
                  <a:gd name="T30" fmla="*/ 12 w 15"/>
                  <a:gd name="T31" fmla="*/ 2 h 14"/>
                  <a:gd name="T32" fmla="*/ 12 w 15"/>
                  <a:gd name="T33" fmla="*/ 0 h 14"/>
                  <a:gd name="T34" fmla="*/ 12 w 15"/>
                  <a:gd name="T35" fmla="*/ 0 h 14"/>
                  <a:gd name="T36" fmla="*/ 4 w 15"/>
                  <a:gd name="T37" fmla="*/ 0 h 14"/>
                  <a:gd name="T38" fmla="*/ 4 w 15"/>
                  <a:gd name="T39" fmla="*/ 0 h 14"/>
                  <a:gd name="T40" fmla="*/ 4 w 15"/>
                  <a:gd name="T41" fmla="*/ 0 h 14"/>
                  <a:gd name="T42" fmla="*/ 4 w 15"/>
                  <a:gd name="T43" fmla="*/ 0 h 14"/>
                  <a:gd name="T44" fmla="*/ 2 w 15"/>
                  <a:gd name="T45" fmla="*/ 2 h 14"/>
                  <a:gd name="T46" fmla="*/ 4 w 15"/>
                  <a:gd name="T47" fmla="*/ 2 h 14"/>
                  <a:gd name="T48" fmla="*/ 2 w 15"/>
                  <a:gd name="T49" fmla="*/ 2 h 14"/>
                  <a:gd name="T50" fmla="*/ 2 w 15"/>
                  <a:gd name="T51" fmla="*/ 4 h 14"/>
                  <a:gd name="T52" fmla="*/ 4 w 15"/>
                  <a:gd name="T53" fmla="*/ 10 h 14"/>
                  <a:gd name="T54" fmla="*/ 2 w 15"/>
                  <a:gd name="T55" fmla="*/ 10 h 14"/>
                  <a:gd name="T56" fmla="*/ 4 w 15"/>
                  <a:gd name="T57" fmla="*/ 10 h 14"/>
                  <a:gd name="T58" fmla="*/ 4 w 15"/>
                  <a:gd name="T59" fmla="*/ 12 h 14"/>
                  <a:gd name="T60" fmla="*/ 4 w 15"/>
                  <a:gd name="T61" fmla="*/ 12 h 14"/>
                  <a:gd name="T62" fmla="*/ 6 w 15"/>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4" y="12"/>
                    </a:moveTo>
                    <a:lnTo>
                      <a:pt x="6" y="14"/>
                    </a:lnTo>
                    <a:lnTo>
                      <a:pt x="6" y="12"/>
                    </a:lnTo>
                    <a:lnTo>
                      <a:pt x="6" y="12"/>
                    </a:lnTo>
                    <a:lnTo>
                      <a:pt x="8" y="8"/>
                    </a:lnTo>
                    <a:lnTo>
                      <a:pt x="12" y="12"/>
                    </a:lnTo>
                    <a:lnTo>
                      <a:pt x="12" y="14"/>
                    </a:lnTo>
                    <a:lnTo>
                      <a:pt x="12" y="12"/>
                    </a:lnTo>
                    <a:lnTo>
                      <a:pt x="12" y="12"/>
                    </a:lnTo>
                    <a:lnTo>
                      <a:pt x="12" y="10"/>
                    </a:lnTo>
                    <a:lnTo>
                      <a:pt x="14" y="12"/>
                    </a:lnTo>
                    <a:lnTo>
                      <a:pt x="14" y="12"/>
                    </a:lnTo>
                    <a:lnTo>
                      <a:pt x="14" y="12"/>
                    </a:lnTo>
                    <a:lnTo>
                      <a:pt x="14" y="10"/>
                    </a:lnTo>
                    <a:lnTo>
                      <a:pt x="14" y="10"/>
                    </a:lnTo>
                    <a:lnTo>
                      <a:pt x="14" y="10"/>
                    </a:lnTo>
                    <a:lnTo>
                      <a:pt x="14" y="10"/>
                    </a:lnTo>
                    <a:lnTo>
                      <a:pt x="15" y="10"/>
                    </a:lnTo>
                    <a:lnTo>
                      <a:pt x="14" y="10"/>
                    </a:lnTo>
                    <a:lnTo>
                      <a:pt x="14" y="10"/>
                    </a:lnTo>
                    <a:lnTo>
                      <a:pt x="10" y="6"/>
                    </a:lnTo>
                    <a:lnTo>
                      <a:pt x="14" y="2"/>
                    </a:lnTo>
                    <a:lnTo>
                      <a:pt x="14" y="2"/>
                    </a:lnTo>
                    <a:lnTo>
                      <a:pt x="15" y="2"/>
                    </a:lnTo>
                    <a:lnTo>
                      <a:pt x="14" y="2"/>
                    </a:lnTo>
                    <a:lnTo>
                      <a:pt x="14" y="2"/>
                    </a:lnTo>
                    <a:lnTo>
                      <a:pt x="12" y="2"/>
                    </a:lnTo>
                    <a:lnTo>
                      <a:pt x="14" y="2"/>
                    </a:lnTo>
                    <a:lnTo>
                      <a:pt x="12" y="2"/>
                    </a:lnTo>
                    <a:lnTo>
                      <a:pt x="12" y="2"/>
                    </a:lnTo>
                    <a:lnTo>
                      <a:pt x="12" y="0"/>
                    </a:lnTo>
                    <a:lnTo>
                      <a:pt x="12" y="2"/>
                    </a:lnTo>
                    <a:lnTo>
                      <a:pt x="12" y="0"/>
                    </a:lnTo>
                    <a:lnTo>
                      <a:pt x="12" y="0"/>
                    </a:lnTo>
                    <a:lnTo>
                      <a:pt x="10" y="0"/>
                    </a:lnTo>
                    <a:lnTo>
                      <a:pt x="12" y="0"/>
                    </a:lnTo>
                    <a:lnTo>
                      <a:pt x="8" y="4"/>
                    </a:lnTo>
                    <a:lnTo>
                      <a:pt x="4" y="0"/>
                    </a:lnTo>
                    <a:lnTo>
                      <a:pt x="4" y="0"/>
                    </a:lnTo>
                    <a:lnTo>
                      <a:pt x="4" y="0"/>
                    </a:lnTo>
                    <a:lnTo>
                      <a:pt x="4" y="0"/>
                    </a:lnTo>
                    <a:lnTo>
                      <a:pt x="4" y="0"/>
                    </a:lnTo>
                    <a:lnTo>
                      <a:pt x="4" y="2"/>
                    </a:lnTo>
                    <a:lnTo>
                      <a:pt x="4" y="0"/>
                    </a:lnTo>
                    <a:lnTo>
                      <a:pt x="2" y="2"/>
                    </a:lnTo>
                    <a:lnTo>
                      <a:pt x="2" y="2"/>
                    </a:lnTo>
                    <a:lnTo>
                      <a:pt x="2" y="2"/>
                    </a:lnTo>
                    <a:lnTo>
                      <a:pt x="4" y="2"/>
                    </a:lnTo>
                    <a:lnTo>
                      <a:pt x="2" y="4"/>
                    </a:lnTo>
                    <a:lnTo>
                      <a:pt x="2" y="2"/>
                    </a:lnTo>
                    <a:lnTo>
                      <a:pt x="0" y="4"/>
                    </a:lnTo>
                    <a:lnTo>
                      <a:pt x="2" y="4"/>
                    </a:lnTo>
                    <a:lnTo>
                      <a:pt x="6" y="6"/>
                    </a:lnTo>
                    <a:lnTo>
                      <a:pt x="4" y="10"/>
                    </a:lnTo>
                    <a:lnTo>
                      <a:pt x="2" y="10"/>
                    </a:lnTo>
                    <a:lnTo>
                      <a:pt x="2" y="10"/>
                    </a:lnTo>
                    <a:lnTo>
                      <a:pt x="4" y="10"/>
                    </a:lnTo>
                    <a:lnTo>
                      <a:pt x="4" y="10"/>
                    </a:lnTo>
                    <a:lnTo>
                      <a:pt x="4" y="10"/>
                    </a:lnTo>
                    <a:lnTo>
                      <a:pt x="4" y="12"/>
                    </a:lnTo>
                    <a:lnTo>
                      <a:pt x="4" y="12"/>
                    </a:lnTo>
                    <a:lnTo>
                      <a:pt x="4" y="12"/>
                    </a:lnTo>
                    <a:lnTo>
                      <a:pt x="4" y="10"/>
                    </a:lnTo>
                    <a:lnTo>
                      <a:pt x="6" y="12"/>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668">
                <a:extLst>
                  <a:ext uri="{FF2B5EF4-FFF2-40B4-BE49-F238E27FC236}">
                    <a16:creationId xmlns:a16="http://schemas.microsoft.com/office/drawing/2014/main" id="{62BEAE94-E54B-4497-B157-8831AE241126}"/>
                  </a:ext>
                </a:extLst>
              </p:cNvPr>
              <p:cNvSpPr>
                <a:spLocks/>
              </p:cNvSpPr>
              <p:nvPr/>
            </p:nvSpPr>
            <p:spPr bwMode="auto">
              <a:xfrm>
                <a:off x="4987160" y="1451151"/>
                <a:ext cx="25246" cy="22090"/>
              </a:xfrm>
              <a:custGeom>
                <a:avLst/>
                <a:gdLst>
                  <a:gd name="T0" fmla="*/ 6 w 16"/>
                  <a:gd name="T1" fmla="*/ 14 h 14"/>
                  <a:gd name="T2" fmla="*/ 6 w 16"/>
                  <a:gd name="T3" fmla="*/ 12 h 14"/>
                  <a:gd name="T4" fmla="*/ 12 w 16"/>
                  <a:gd name="T5" fmla="*/ 12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4 w 16"/>
                  <a:gd name="T21" fmla="*/ 4 h 14"/>
                  <a:gd name="T22" fmla="*/ 16 w 16"/>
                  <a:gd name="T23" fmla="*/ 4 h 14"/>
                  <a:gd name="T24" fmla="*/ 14 w 16"/>
                  <a:gd name="T25" fmla="*/ 4 h 14"/>
                  <a:gd name="T26" fmla="*/ 14 w 16"/>
                  <a:gd name="T27" fmla="*/ 2 h 14"/>
                  <a:gd name="T28" fmla="*/ 12 w 16"/>
                  <a:gd name="T29" fmla="*/ 2 h 14"/>
                  <a:gd name="T30" fmla="*/ 12 w 16"/>
                  <a:gd name="T31" fmla="*/ 2 h 14"/>
                  <a:gd name="T32" fmla="*/ 12 w 16"/>
                  <a:gd name="T33" fmla="*/ 0 h 14"/>
                  <a:gd name="T34" fmla="*/ 12 w 16"/>
                  <a:gd name="T35" fmla="*/ 2 h 14"/>
                  <a:gd name="T36" fmla="*/ 4 w 16"/>
                  <a:gd name="T37" fmla="*/ 2 h 14"/>
                  <a:gd name="T38" fmla="*/ 4 w 16"/>
                  <a:gd name="T39" fmla="*/ 0 h 14"/>
                  <a:gd name="T40" fmla="*/ 4 w 16"/>
                  <a:gd name="T41" fmla="*/ 2 h 14"/>
                  <a:gd name="T42" fmla="*/ 4 w 16"/>
                  <a:gd name="T43" fmla="*/ 2 h 14"/>
                  <a:gd name="T44" fmla="*/ 2 w 16"/>
                  <a:gd name="T45" fmla="*/ 2 h 14"/>
                  <a:gd name="T46" fmla="*/ 4 w 16"/>
                  <a:gd name="T47" fmla="*/ 2 h 14"/>
                  <a:gd name="T48" fmla="*/ 2 w 16"/>
                  <a:gd name="T49" fmla="*/ 2 h 14"/>
                  <a:gd name="T50" fmla="*/ 2 w 16"/>
                  <a:gd name="T51" fmla="*/ 4 h 14"/>
                  <a:gd name="T52" fmla="*/ 4 w 16"/>
                  <a:gd name="T53" fmla="*/ 10 h 14"/>
                  <a:gd name="T54" fmla="*/ 2 w 16"/>
                  <a:gd name="T55" fmla="*/ 12 h 14"/>
                  <a:gd name="T56" fmla="*/ 4 w 16"/>
                  <a:gd name="T57" fmla="*/ 12 h 14"/>
                  <a:gd name="T58" fmla="*/ 4 w 16"/>
                  <a:gd name="T59" fmla="*/ 12 h 14"/>
                  <a:gd name="T60" fmla="*/ 4 w 16"/>
                  <a:gd name="T61" fmla="*/ 12 h 14"/>
                  <a:gd name="T62" fmla="*/ 6 w 16"/>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6" y="12"/>
                    </a:lnTo>
                    <a:lnTo>
                      <a:pt x="6" y="12"/>
                    </a:lnTo>
                    <a:lnTo>
                      <a:pt x="8" y="10"/>
                    </a:lnTo>
                    <a:lnTo>
                      <a:pt x="12" y="12"/>
                    </a:lnTo>
                    <a:lnTo>
                      <a:pt x="12" y="14"/>
                    </a:lnTo>
                    <a:lnTo>
                      <a:pt x="12" y="14"/>
                    </a:lnTo>
                    <a:lnTo>
                      <a:pt x="12" y="12"/>
                    </a:lnTo>
                    <a:lnTo>
                      <a:pt x="12" y="12"/>
                    </a:lnTo>
                    <a:lnTo>
                      <a:pt x="14" y="12"/>
                    </a:lnTo>
                    <a:lnTo>
                      <a:pt x="14" y="12"/>
                    </a:lnTo>
                    <a:lnTo>
                      <a:pt x="14" y="12"/>
                    </a:lnTo>
                    <a:lnTo>
                      <a:pt x="14" y="12"/>
                    </a:lnTo>
                    <a:lnTo>
                      <a:pt x="14" y="12"/>
                    </a:lnTo>
                    <a:lnTo>
                      <a:pt x="14" y="10"/>
                    </a:lnTo>
                    <a:lnTo>
                      <a:pt x="14" y="10"/>
                    </a:lnTo>
                    <a:lnTo>
                      <a:pt x="16" y="10"/>
                    </a:lnTo>
                    <a:lnTo>
                      <a:pt x="14" y="10"/>
                    </a:lnTo>
                    <a:lnTo>
                      <a:pt x="14" y="10"/>
                    </a:lnTo>
                    <a:lnTo>
                      <a:pt x="10" y="6"/>
                    </a:lnTo>
                    <a:lnTo>
                      <a:pt x="14" y="4"/>
                    </a:lnTo>
                    <a:lnTo>
                      <a:pt x="14" y="4"/>
                    </a:lnTo>
                    <a:lnTo>
                      <a:pt x="16" y="4"/>
                    </a:lnTo>
                    <a:lnTo>
                      <a:pt x="14" y="2"/>
                    </a:lnTo>
                    <a:lnTo>
                      <a:pt x="14" y="4"/>
                    </a:lnTo>
                    <a:lnTo>
                      <a:pt x="12" y="2"/>
                    </a:lnTo>
                    <a:lnTo>
                      <a:pt x="14" y="2"/>
                    </a:lnTo>
                    <a:lnTo>
                      <a:pt x="12" y="2"/>
                    </a:lnTo>
                    <a:lnTo>
                      <a:pt x="12" y="2"/>
                    </a:lnTo>
                    <a:lnTo>
                      <a:pt x="12" y="2"/>
                    </a:lnTo>
                    <a:lnTo>
                      <a:pt x="12" y="2"/>
                    </a:lnTo>
                    <a:lnTo>
                      <a:pt x="12" y="2"/>
                    </a:lnTo>
                    <a:lnTo>
                      <a:pt x="12" y="0"/>
                    </a:lnTo>
                    <a:lnTo>
                      <a:pt x="10" y="0"/>
                    </a:lnTo>
                    <a:lnTo>
                      <a:pt x="12"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6" y="6"/>
                    </a:lnTo>
                    <a:lnTo>
                      <a:pt x="4" y="10"/>
                    </a:lnTo>
                    <a:lnTo>
                      <a:pt x="2" y="10"/>
                    </a:lnTo>
                    <a:lnTo>
                      <a:pt x="2" y="12"/>
                    </a:lnTo>
                    <a:lnTo>
                      <a:pt x="4" y="10"/>
                    </a:lnTo>
                    <a:lnTo>
                      <a:pt x="4" y="12"/>
                    </a:lnTo>
                    <a:lnTo>
                      <a:pt x="4" y="12"/>
                    </a:lnTo>
                    <a:lnTo>
                      <a:pt x="4" y="12"/>
                    </a:lnTo>
                    <a:lnTo>
                      <a:pt x="4" y="12"/>
                    </a:lnTo>
                    <a:lnTo>
                      <a:pt x="4" y="12"/>
                    </a:lnTo>
                    <a:lnTo>
                      <a:pt x="4" y="12"/>
                    </a:lnTo>
                    <a:lnTo>
                      <a:pt x="6" y="12"/>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669">
                <a:extLst>
                  <a:ext uri="{FF2B5EF4-FFF2-40B4-BE49-F238E27FC236}">
                    <a16:creationId xmlns:a16="http://schemas.microsoft.com/office/drawing/2014/main" id="{B6970CBC-4992-4DCE-9A93-2A53C14CB889}"/>
                  </a:ext>
                </a:extLst>
              </p:cNvPr>
              <p:cNvSpPr>
                <a:spLocks/>
              </p:cNvSpPr>
              <p:nvPr/>
            </p:nvSpPr>
            <p:spPr bwMode="auto">
              <a:xfrm>
                <a:off x="5031340" y="1530043"/>
                <a:ext cx="20512" cy="20511"/>
              </a:xfrm>
              <a:custGeom>
                <a:avLst/>
                <a:gdLst>
                  <a:gd name="T0" fmla="*/ 4 w 13"/>
                  <a:gd name="T1" fmla="*/ 13 h 13"/>
                  <a:gd name="T2" fmla="*/ 4 w 13"/>
                  <a:gd name="T3" fmla="*/ 11 h 13"/>
                  <a:gd name="T4" fmla="*/ 10 w 13"/>
                  <a:gd name="T5" fmla="*/ 11 h 13"/>
                  <a:gd name="T6" fmla="*/ 12 w 13"/>
                  <a:gd name="T7" fmla="*/ 13 h 13"/>
                  <a:gd name="T8" fmla="*/ 12 w 13"/>
                  <a:gd name="T9" fmla="*/ 11 h 13"/>
                  <a:gd name="T10" fmla="*/ 12 w 13"/>
                  <a:gd name="T11" fmla="*/ 11 h 13"/>
                  <a:gd name="T12" fmla="*/ 12 w 13"/>
                  <a:gd name="T13" fmla="*/ 11 h 13"/>
                  <a:gd name="T14" fmla="*/ 12 w 13"/>
                  <a:gd name="T15" fmla="*/ 9 h 13"/>
                  <a:gd name="T16" fmla="*/ 13 w 13"/>
                  <a:gd name="T17" fmla="*/ 9 h 13"/>
                  <a:gd name="T18" fmla="*/ 12 w 13"/>
                  <a:gd name="T19" fmla="*/ 9 h 13"/>
                  <a:gd name="T20" fmla="*/ 12 w 13"/>
                  <a:gd name="T21" fmla="*/ 4 h 13"/>
                  <a:gd name="T22" fmla="*/ 13 w 13"/>
                  <a:gd name="T23" fmla="*/ 4 h 13"/>
                  <a:gd name="T24" fmla="*/ 12 w 13"/>
                  <a:gd name="T25" fmla="*/ 4 h 13"/>
                  <a:gd name="T26" fmla="*/ 12 w 13"/>
                  <a:gd name="T27" fmla="*/ 2 h 13"/>
                  <a:gd name="T28" fmla="*/ 12 w 13"/>
                  <a:gd name="T29" fmla="*/ 2 h 13"/>
                  <a:gd name="T30" fmla="*/ 10 w 13"/>
                  <a:gd name="T31" fmla="*/ 2 h 13"/>
                  <a:gd name="T32" fmla="*/ 10 w 13"/>
                  <a:gd name="T33" fmla="*/ 0 h 13"/>
                  <a:gd name="T34" fmla="*/ 10 w 13"/>
                  <a:gd name="T35" fmla="*/ 2 h 13"/>
                  <a:gd name="T36" fmla="*/ 4 w 13"/>
                  <a:gd name="T37" fmla="*/ 2 h 13"/>
                  <a:gd name="T38" fmla="*/ 4 w 13"/>
                  <a:gd name="T39" fmla="*/ 0 h 13"/>
                  <a:gd name="T40" fmla="*/ 4 w 13"/>
                  <a:gd name="T41" fmla="*/ 2 h 13"/>
                  <a:gd name="T42" fmla="*/ 2 w 13"/>
                  <a:gd name="T43" fmla="*/ 2 h 13"/>
                  <a:gd name="T44" fmla="*/ 2 w 13"/>
                  <a:gd name="T45" fmla="*/ 2 h 13"/>
                  <a:gd name="T46" fmla="*/ 2 w 13"/>
                  <a:gd name="T47" fmla="*/ 2 h 13"/>
                  <a:gd name="T48" fmla="*/ 0 w 13"/>
                  <a:gd name="T49" fmla="*/ 4 h 13"/>
                  <a:gd name="T50" fmla="*/ 2 w 13"/>
                  <a:gd name="T51" fmla="*/ 4 h 13"/>
                  <a:gd name="T52" fmla="*/ 2 w 13"/>
                  <a:gd name="T53" fmla="*/ 9 h 13"/>
                  <a:gd name="T54" fmla="*/ 2 w 13"/>
                  <a:gd name="T55" fmla="*/ 11 h 13"/>
                  <a:gd name="T56" fmla="*/ 4 w 13"/>
                  <a:gd name="T57" fmla="*/ 11 h 13"/>
                  <a:gd name="T58" fmla="*/ 2 w 13"/>
                  <a:gd name="T59" fmla="*/ 11 h 13"/>
                  <a:gd name="T60" fmla="*/ 4 w 13"/>
                  <a:gd name="T61" fmla="*/ 11 h 13"/>
                  <a:gd name="T62" fmla="*/ 4 w 13"/>
                  <a:gd name="T6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4" y="13"/>
                    </a:moveTo>
                    <a:lnTo>
                      <a:pt x="4" y="13"/>
                    </a:lnTo>
                    <a:lnTo>
                      <a:pt x="4" y="11"/>
                    </a:lnTo>
                    <a:lnTo>
                      <a:pt x="4" y="11"/>
                    </a:lnTo>
                    <a:lnTo>
                      <a:pt x="8" y="9"/>
                    </a:lnTo>
                    <a:lnTo>
                      <a:pt x="10" y="11"/>
                    </a:lnTo>
                    <a:lnTo>
                      <a:pt x="10" y="13"/>
                    </a:lnTo>
                    <a:lnTo>
                      <a:pt x="12" y="13"/>
                    </a:lnTo>
                    <a:lnTo>
                      <a:pt x="10" y="11"/>
                    </a:lnTo>
                    <a:lnTo>
                      <a:pt x="12" y="11"/>
                    </a:lnTo>
                    <a:lnTo>
                      <a:pt x="12" y="11"/>
                    </a:lnTo>
                    <a:lnTo>
                      <a:pt x="12" y="11"/>
                    </a:lnTo>
                    <a:lnTo>
                      <a:pt x="12" y="11"/>
                    </a:lnTo>
                    <a:lnTo>
                      <a:pt x="12" y="11"/>
                    </a:lnTo>
                    <a:lnTo>
                      <a:pt x="12" y="11"/>
                    </a:lnTo>
                    <a:lnTo>
                      <a:pt x="12" y="9"/>
                    </a:lnTo>
                    <a:lnTo>
                      <a:pt x="13" y="11"/>
                    </a:lnTo>
                    <a:lnTo>
                      <a:pt x="13" y="9"/>
                    </a:lnTo>
                    <a:lnTo>
                      <a:pt x="12" y="9"/>
                    </a:lnTo>
                    <a:lnTo>
                      <a:pt x="12" y="9"/>
                    </a:lnTo>
                    <a:lnTo>
                      <a:pt x="10" y="5"/>
                    </a:lnTo>
                    <a:lnTo>
                      <a:pt x="12" y="4"/>
                    </a:lnTo>
                    <a:lnTo>
                      <a:pt x="12" y="4"/>
                    </a:lnTo>
                    <a:lnTo>
                      <a:pt x="13" y="4"/>
                    </a:lnTo>
                    <a:lnTo>
                      <a:pt x="12" y="2"/>
                    </a:lnTo>
                    <a:lnTo>
                      <a:pt x="12" y="4"/>
                    </a:lnTo>
                    <a:lnTo>
                      <a:pt x="12" y="2"/>
                    </a:lnTo>
                    <a:lnTo>
                      <a:pt x="12" y="2"/>
                    </a:lnTo>
                    <a:lnTo>
                      <a:pt x="12" y="2"/>
                    </a:lnTo>
                    <a:lnTo>
                      <a:pt x="12" y="2"/>
                    </a:lnTo>
                    <a:lnTo>
                      <a:pt x="12" y="2"/>
                    </a:lnTo>
                    <a:lnTo>
                      <a:pt x="10" y="2"/>
                    </a:lnTo>
                    <a:lnTo>
                      <a:pt x="10" y="2"/>
                    </a:lnTo>
                    <a:lnTo>
                      <a:pt x="10" y="0"/>
                    </a:lnTo>
                    <a:lnTo>
                      <a:pt x="10" y="0"/>
                    </a:lnTo>
                    <a:lnTo>
                      <a:pt x="10" y="2"/>
                    </a:lnTo>
                    <a:lnTo>
                      <a:pt x="6" y="4"/>
                    </a:lnTo>
                    <a:lnTo>
                      <a:pt x="4" y="2"/>
                    </a:lnTo>
                    <a:lnTo>
                      <a:pt x="4" y="2"/>
                    </a:lnTo>
                    <a:lnTo>
                      <a:pt x="4" y="0"/>
                    </a:lnTo>
                    <a:lnTo>
                      <a:pt x="2" y="0"/>
                    </a:lnTo>
                    <a:lnTo>
                      <a:pt x="4" y="2"/>
                    </a:lnTo>
                    <a:lnTo>
                      <a:pt x="2" y="2"/>
                    </a:lnTo>
                    <a:lnTo>
                      <a:pt x="2" y="2"/>
                    </a:lnTo>
                    <a:lnTo>
                      <a:pt x="2" y="2"/>
                    </a:lnTo>
                    <a:lnTo>
                      <a:pt x="2" y="2"/>
                    </a:lnTo>
                    <a:lnTo>
                      <a:pt x="2" y="2"/>
                    </a:lnTo>
                    <a:lnTo>
                      <a:pt x="2" y="2"/>
                    </a:lnTo>
                    <a:lnTo>
                      <a:pt x="2" y="4"/>
                    </a:lnTo>
                    <a:lnTo>
                      <a:pt x="0" y="4"/>
                    </a:lnTo>
                    <a:lnTo>
                      <a:pt x="0" y="4"/>
                    </a:lnTo>
                    <a:lnTo>
                      <a:pt x="2" y="4"/>
                    </a:lnTo>
                    <a:lnTo>
                      <a:pt x="4" y="7"/>
                    </a:lnTo>
                    <a:lnTo>
                      <a:pt x="2" y="9"/>
                    </a:lnTo>
                    <a:lnTo>
                      <a:pt x="0" y="9"/>
                    </a:lnTo>
                    <a:lnTo>
                      <a:pt x="2" y="11"/>
                    </a:lnTo>
                    <a:lnTo>
                      <a:pt x="2" y="9"/>
                    </a:lnTo>
                    <a:lnTo>
                      <a:pt x="4" y="11"/>
                    </a:lnTo>
                    <a:lnTo>
                      <a:pt x="2" y="11"/>
                    </a:lnTo>
                    <a:lnTo>
                      <a:pt x="2" y="11"/>
                    </a:lnTo>
                    <a:lnTo>
                      <a:pt x="2" y="11"/>
                    </a:lnTo>
                    <a:lnTo>
                      <a:pt x="4" y="11"/>
                    </a:lnTo>
                    <a:lnTo>
                      <a:pt x="4" y="11"/>
                    </a:lnTo>
                    <a:lnTo>
                      <a:pt x="4" y="11"/>
                    </a:lnTo>
                    <a:lnTo>
                      <a:pt x="4" y="1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670">
                <a:extLst>
                  <a:ext uri="{FF2B5EF4-FFF2-40B4-BE49-F238E27FC236}">
                    <a16:creationId xmlns:a16="http://schemas.microsoft.com/office/drawing/2014/main" id="{7B273F65-913E-4502-88E1-70B75C4867E2}"/>
                  </a:ext>
                </a:extLst>
              </p:cNvPr>
              <p:cNvSpPr>
                <a:spLocks/>
              </p:cNvSpPr>
              <p:nvPr/>
            </p:nvSpPr>
            <p:spPr bwMode="auto">
              <a:xfrm>
                <a:off x="5067631" y="1485864"/>
                <a:ext cx="25246" cy="22090"/>
              </a:xfrm>
              <a:custGeom>
                <a:avLst/>
                <a:gdLst>
                  <a:gd name="T0" fmla="*/ 6 w 16"/>
                  <a:gd name="T1" fmla="*/ 14 h 14"/>
                  <a:gd name="T2" fmla="*/ 4 w 16"/>
                  <a:gd name="T3" fmla="*/ 14 h 14"/>
                  <a:gd name="T4" fmla="*/ 12 w 16"/>
                  <a:gd name="T5" fmla="*/ 14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2 w 16"/>
                  <a:gd name="T21" fmla="*/ 4 h 14"/>
                  <a:gd name="T22" fmla="*/ 14 w 16"/>
                  <a:gd name="T23" fmla="*/ 4 h 14"/>
                  <a:gd name="T24" fmla="*/ 12 w 16"/>
                  <a:gd name="T25" fmla="*/ 4 h 14"/>
                  <a:gd name="T26" fmla="*/ 12 w 16"/>
                  <a:gd name="T27" fmla="*/ 4 h 14"/>
                  <a:gd name="T28" fmla="*/ 12 w 16"/>
                  <a:gd name="T29" fmla="*/ 2 h 14"/>
                  <a:gd name="T30" fmla="*/ 12 w 16"/>
                  <a:gd name="T31" fmla="*/ 4 h 14"/>
                  <a:gd name="T32" fmla="*/ 12 w 16"/>
                  <a:gd name="T33" fmla="*/ 2 h 14"/>
                  <a:gd name="T34" fmla="*/ 10 w 16"/>
                  <a:gd name="T35" fmla="*/ 2 h 14"/>
                  <a:gd name="T36" fmla="*/ 4 w 16"/>
                  <a:gd name="T37" fmla="*/ 2 h 14"/>
                  <a:gd name="T38" fmla="*/ 4 w 16"/>
                  <a:gd name="T39" fmla="*/ 0 h 14"/>
                  <a:gd name="T40" fmla="*/ 4 w 16"/>
                  <a:gd name="T41" fmla="*/ 2 h 14"/>
                  <a:gd name="T42" fmla="*/ 2 w 16"/>
                  <a:gd name="T43" fmla="*/ 2 h 14"/>
                  <a:gd name="T44" fmla="*/ 2 w 16"/>
                  <a:gd name="T45" fmla="*/ 2 h 14"/>
                  <a:gd name="T46" fmla="*/ 2 w 16"/>
                  <a:gd name="T47" fmla="*/ 4 h 14"/>
                  <a:gd name="T48" fmla="*/ 2 w 16"/>
                  <a:gd name="T49" fmla="*/ 4 h 14"/>
                  <a:gd name="T50" fmla="*/ 2 w 16"/>
                  <a:gd name="T51" fmla="*/ 4 h 14"/>
                  <a:gd name="T52" fmla="*/ 2 w 16"/>
                  <a:gd name="T53" fmla="*/ 10 h 14"/>
                  <a:gd name="T54" fmla="*/ 2 w 16"/>
                  <a:gd name="T55" fmla="*/ 12 h 14"/>
                  <a:gd name="T56" fmla="*/ 4 w 16"/>
                  <a:gd name="T57" fmla="*/ 12 h 14"/>
                  <a:gd name="T58" fmla="*/ 4 w 16"/>
                  <a:gd name="T59" fmla="*/ 12 h 14"/>
                  <a:gd name="T60" fmla="*/ 4 w 16"/>
                  <a:gd name="T61" fmla="*/ 14 h 14"/>
                  <a:gd name="T62" fmla="*/ 4 w 1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4" y="14"/>
                    </a:lnTo>
                    <a:lnTo>
                      <a:pt x="4" y="14"/>
                    </a:lnTo>
                    <a:lnTo>
                      <a:pt x="8" y="10"/>
                    </a:lnTo>
                    <a:lnTo>
                      <a:pt x="12" y="14"/>
                    </a:lnTo>
                    <a:lnTo>
                      <a:pt x="12" y="14"/>
                    </a:lnTo>
                    <a:lnTo>
                      <a:pt x="12" y="14"/>
                    </a:lnTo>
                    <a:lnTo>
                      <a:pt x="12" y="14"/>
                    </a:lnTo>
                    <a:lnTo>
                      <a:pt x="12" y="12"/>
                    </a:lnTo>
                    <a:lnTo>
                      <a:pt x="12" y="14"/>
                    </a:lnTo>
                    <a:lnTo>
                      <a:pt x="14" y="12"/>
                    </a:lnTo>
                    <a:lnTo>
                      <a:pt x="14" y="12"/>
                    </a:lnTo>
                    <a:lnTo>
                      <a:pt x="14" y="12"/>
                    </a:lnTo>
                    <a:lnTo>
                      <a:pt x="12" y="12"/>
                    </a:lnTo>
                    <a:lnTo>
                      <a:pt x="14" y="10"/>
                    </a:lnTo>
                    <a:lnTo>
                      <a:pt x="14" y="12"/>
                    </a:lnTo>
                    <a:lnTo>
                      <a:pt x="16" y="10"/>
                    </a:lnTo>
                    <a:lnTo>
                      <a:pt x="14" y="10"/>
                    </a:lnTo>
                    <a:lnTo>
                      <a:pt x="14" y="10"/>
                    </a:lnTo>
                    <a:lnTo>
                      <a:pt x="10" y="8"/>
                    </a:lnTo>
                    <a:lnTo>
                      <a:pt x="12" y="4"/>
                    </a:lnTo>
                    <a:lnTo>
                      <a:pt x="12" y="4"/>
                    </a:lnTo>
                    <a:lnTo>
                      <a:pt x="14" y="4"/>
                    </a:lnTo>
                    <a:lnTo>
                      <a:pt x="14" y="4"/>
                    </a:lnTo>
                    <a:lnTo>
                      <a:pt x="12" y="4"/>
                    </a:lnTo>
                    <a:lnTo>
                      <a:pt x="12" y="4"/>
                    </a:lnTo>
                    <a:lnTo>
                      <a:pt x="12" y="4"/>
                    </a:lnTo>
                    <a:lnTo>
                      <a:pt x="12" y="2"/>
                    </a:lnTo>
                    <a:lnTo>
                      <a:pt x="12" y="2"/>
                    </a:lnTo>
                    <a:lnTo>
                      <a:pt x="12" y="2"/>
                    </a:lnTo>
                    <a:lnTo>
                      <a:pt x="12" y="4"/>
                    </a:lnTo>
                    <a:lnTo>
                      <a:pt x="10" y="2"/>
                    </a:lnTo>
                    <a:lnTo>
                      <a:pt x="12" y="2"/>
                    </a:lnTo>
                    <a:lnTo>
                      <a:pt x="10" y="0"/>
                    </a:lnTo>
                    <a:lnTo>
                      <a:pt x="10" y="2"/>
                    </a:lnTo>
                    <a:lnTo>
                      <a:pt x="8" y="6"/>
                    </a:lnTo>
                    <a:lnTo>
                      <a:pt x="4" y="2"/>
                    </a:lnTo>
                    <a:lnTo>
                      <a:pt x="4" y="2"/>
                    </a:lnTo>
                    <a:lnTo>
                      <a:pt x="4" y="0"/>
                    </a:lnTo>
                    <a:lnTo>
                      <a:pt x="4" y="2"/>
                    </a:lnTo>
                    <a:lnTo>
                      <a:pt x="4" y="2"/>
                    </a:lnTo>
                    <a:lnTo>
                      <a:pt x="4" y="4"/>
                    </a:lnTo>
                    <a:lnTo>
                      <a:pt x="2" y="2"/>
                    </a:lnTo>
                    <a:lnTo>
                      <a:pt x="2" y="2"/>
                    </a:lnTo>
                    <a:lnTo>
                      <a:pt x="2" y="2"/>
                    </a:lnTo>
                    <a:lnTo>
                      <a:pt x="2" y="4"/>
                    </a:lnTo>
                    <a:lnTo>
                      <a:pt x="2" y="4"/>
                    </a:lnTo>
                    <a:lnTo>
                      <a:pt x="2" y="4"/>
                    </a:lnTo>
                    <a:lnTo>
                      <a:pt x="2" y="4"/>
                    </a:lnTo>
                    <a:lnTo>
                      <a:pt x="0" y="4"/>
                    </a:lnTo>
                    <a:lnTo>
                      <a:pt x="2" y="4"/>
                    </a:lnTo>
                    <a:lnTo>
                      <a:pt x="6" y="8"/>
                    </a:lnTo>
                    <a:lnTo>
                      <a:pt x="2" y="10"/>
                    </a:lnTo>
                    <a:lnTo>
                      <a:pt x="0" y="12"/>
                    </a:lnTo>
                    <a:lnTo>
                      <a:pt x="2" y="12"/>
                    </a:lnTo>
                    <a:lnTo>
                      <a:pt x="2" y="12"/>
                    </a:lnTo>
                    <a:lnTo>
                      <a:pt x="4" y="12"/>
                    </a:lnTo>
                    <a:lnTo>
                      <a:pt x="2" y="12"/>
                    </a:lnTo>
                    <a:lnTo>
                      <a:pt x="4" y="12"/>
                    </a:lnTo>
                    <a:lnTo>
                      <a:pt x="4" y="12"/>
                    </a:lnTo>
                    <a:lnTo>
                      <a:pt x="4" y="14"/>
                    </a:lnTo>
                    <a:lnTo>
                      <a:pt x="4" y="12"/>
                    </a:lnTo>
                    <a:lnTo>
                      <a:pt x="4" y="14"/>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671">
                <a:extLst>
                  <a:ext uri="{FF2B5EF4-FFF2-40B4-BE49-F238E27FC236}">
                    <a16:creationId xmlns:a16="http://schemas.microsoft.com/office/drawing/2014/main" id="{0556B65D-6948-49EE-8D96-6176C6CA748E}"/>
                  </a:ext>
                </a:extLst>
              </p:cNvPr>
              <p:cNvSpPr>
                <a:spLocks/>
              </p:cNvSpPr>
              <p:nvPr/>
            </p:nvSpPr>
            <p:spPr bwMode="auto">
              <a:xfrm>
                <a:off x="4810441" y="1492175"/>
                <a:ext cx="67848" cy="64691"/>
              </a:xfrm>
              <a:custGeom>
                <a:avLst/>
                <a:gdLst>
                  <a:gd name="T0" fmla="*/ 22 w 22"/>
                  <a:gd name="T1" fmla="*/ 2 h 21"/>
                  <a:gd name="T2" fmla="*/ 21 w 22"/>
                  <a:gd name="T3" fmla="*/ 5 h 21"/>
                  <a:gd name="T4" fmla="*/ 17 w 22"/>
                  <a:gd name="T5" fmla="*/ 9 h 21"/>
                  <a:gd name="T6" fmla="*/ 12 w 22"/>
                  <a:gd name="T7" fmla="*/ 12 h 21"/>
                  <a:gd name="T8" fmla="*/ 5 w 22"/>
                  <a:gd name="T9" fmla="*/ 21 h 21"/>
                  <a:gd name="T10" fmla="*/ 7 w 22"/>
                  <a:gd name="T11" fmla="*/ 14 h 21"/>
                  <a:gd name="T12" fmla="*/ 11 w 22"/>
                  <a:gd name="T13" fmla="*/ 9 h 21"/>
                  <a:gd name="T14" fmla="*/ 6 w 22"/>
                  <a:gd name="T15" fmla="*/ 11 h 21"/>
                  <a:gd name="T16" fmla="*/ 1 w 22"/>
                  <a:gd name="T17" fmla="*/ 14 h 21"/>
                  <a:gd name="T18" fmla="*/ 0 w 22"/>
                  <a:gd name="T19" fmla="*/ 16 h 21"/>
                  <a:gd name="T20" fmla="*/ 2 w 22"/>
                  <a:gd name="T21" fmla="*/ 10 h 21"/>
                  <a:gd name="T22" fmla="*/ 8 w 22"/>
                  <a:gd name="T23" fmla="*/ 3 h 21"/>
                  <a:gd name="T24" fmla="*/ 22 w 22"/>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2" y="2"/>
                    </a:moveTo>
                    <a:cubicBezTo>
                      <a:pt x="22" y="3"/>
                      <a:pt x="22" y="4"/>
                      <a:pt x="21" y="5"/>
                    </a:cubicBezTo>
                    <a:cubicBezTo>
                      <a:pt x="20" y="7"/>
                      <a:pt x="18" y="8"/>
                      <a:pt x="17" y="9"/>
                    </a:cubicBezTo>
                    <a:cubicBezTo>
                      <a:pt x="16" y="10"/>
                      <a:pt x="14" y="11"/>
                      <a:pt x="12" y="12"/>
                    </a:cubicBezTo>
                    <a:cubicBezTo>
                      <a:pt x="8" y="15"/>
                      <a:pt x="5" y="21"/>
                      <a:pt x="5" y="21"/>
                    </a:cubicBezTo>
                    <a:cubicBezTo>
                      <a:pt x="5" y="21"/>
                      <a:pt x="5" y="17"/>
                      <a:pt x="7" y="14"/>
                    </a:cubicBezTo>
                    <a:cubicBezTo>
                      <a:pt x="8" y="12"/>
                      <a:pt x="11" y="9"/>
                      <a:pt x="11" y="9"/>
                    </a:cubicBezTo>
                    <a:cubicBezTo>
                      <a:pt x="11" y="9"/>
                      <a:pt x="8" y="9"/>
                      <a:pt x="6" y="11"/>
                    </a:cubicBezTo>
                    <a:cubicBezTo>
                      <a:pt x="5" y="11"/>
                      <a:pt x="3" y="13"/>
                      <a:pt x="1" y="14"/>
                    </a:cubicBezTo>
                    <a:cubicBezTo>
                      <a:pt x="0" y="16"/>
                      <a:pt x="0" y="16"/>
                      <a:pt x="0" y="16"/>
                    </a:cubicBezTo>
                    <a:cubicBezTo>
                      <a:pt x="0" y="16"/>
                      <a:pt x="2" y="11"/>
                      <a:pt x="2" y="10"/>
                    </a:cubicBezTo>
                    <a:cubicBezTo>
                      <a:pt x="4" y="7"/>
                      <a:pt x="6" y="5"/>
                      <a:pt x="8" y="3"/>
                    </a:cubicBezTo>
                    <a:cubicBezTo>
                      <a:pt x="11" y="0"/>
                      <a:pt x="22" y="2"/>
                      <a:pt x="22"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672">
                <a:extLst>
                  <a:ext uri="{FF2B5EF4-FFF2-40B4-BE49-F238E27FC236}">
                    <a16:creationId xmlns:a16="http://schemas.microsoft.com/office/drawing/2014/main" id="{7812D854-C3D1-41C0-95DC-299D64B4721A}"/>
                  </a:ext>
                </a:extLst>
              </p:cNvPr>
              <p:cNvSpPr>
                <a:spLocks/>
              </p:cNvSpPr>
              <p:nvPr/>
            </p:nvSpPr>
            <p:spPr bwMode="auto">
              <a:xfrm>
                <a:off x="4944559" y="1332812"/>
                <a:ext cx="58381" cy="75737"/>
              </a:xfrm>
              <a:custGeom>
                <a:avLst/>
                <a:gdLst>
                  <a:gd name="T0" fmla="*/ 1 w 19"/>
                  <a:gd name="T1" fmla="*/ 20 h 24"/>
                  <a:gd name="T2" fmla="*/ 4 w 19"/>
                  <a:gd name="T3" fmla="*/ 24 h 24"/>
                  <a:gd name="T4" fmla="*/ 5 w 19"/>
                  <a:gd name="T5" fmla="*/ 23 h 24"/>
                  <a:gd name="T6" fmla="*/ 8 w 19"/>
                  <a:gd name="T7" fmla="*/ 20 h 24"/>
                  <a:gd name="T8" fmla="*/ 11 w 19"/>
                  <a:gd name="T9" fmla="*/ 14 h 24"/>
                  <a:gd name="T10" fmla="*/ 16 w 19"/>
                  <a:gd name="T11" fmla="*/ 6 h 24"/>
                  <a:gd name="T12" fmla="*/ 19 w 19"/>
                  <a:gd name="T13" fmla="*/ 3 h 24"/>
                  <a:gd name="T14" fmla="*/ 15 w 19"/>
                  <a:gd name="T15" fmla="*/ 4 h 24"/>
                  <a:gd name="T16" fmla="*/ 12 w 19"/>
                  <a:gd name="T17" fmla="*/ 6 h 24"/>
                  <a:gd name="T18" fmla="*/ 9 w 19"/>
                  <a:gd name="T19" fmla="*/ 10 h 24"/>
                  <a:gd name="T20" fmla="*/ 9 w 19"/>
                  <a:gd name="T21" fmla="*/ 7 h 24"/>
                  <a:gd name="T22" fmla="*/ 11 w 19"/>
                  <a:gd name="T23" fmla="*/ 3 h 24"/>
                  <a:gd name="T24" fmla="*/ 13 w 19"/>
                  <a:gd name="T25" fmla="*/ 0 h 24"/>
                  <a:gd name="T26" fmla="*/ 10 w 19"/>
                  <a:gd name="T27" fmla="*/ 2 h 24"/>
                  <a:gd name="T28" fmla="*/ 5 w 19"/>
                  <a:gd name="T29" fmla="*/ 5 h 24"/>
                  <a:gd name="T30" fmla="*/ 1 w 19"/>
                  <a:gd name="T31" fmla="*/ 11 h 24"/>
                  <a:gd name="T32" fmla="*/ 1 w 19"/>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4">
                    <a:moveTo>
                      <a:pt x="1" y="20"/>
                    </a:moveTo>
                    <a:cubicBezTo>
                      <a:pt x="2" y="22"/>
                      <a:pt x="4" y="24"/>
                      <a:pt x="4" y="24"/>
                    </a:cubicBezTo>
                    <a:cubicBezTo>
                      <a:pt x="4" y="24"/>
                      <a:pt x="4" y="24"/>
                      <a:pt x="5" y="23"/>
                    </a:cubicBezTo>
                    <a:cubicBezTo>
                      <a:pt x="6" y="23"/>
                      <a:pt x="7" y="21"/>
                      <a:pt x="8" y="20"/>
                    </a:cubicBezTo>
                    <a:cubicBezTo>
                      <a:pt x="9" y="18"/>
                      <a:pt x="10" y="15"/>
                      <a:pt x="11" y="14"/>
                    </a:cubicBezTo>
                    <a:cubicBezTo>
                      <a:pt x="12" y="12"/>
                      <a:pt x="15" y="8"/>
                      <a:pt x="16" y="6"/>
                    </a:cubicBezTo>
                    <a:cubicBezTo>
                      <a:pt x="17" y="5"/>
                      <a:pt x="19" y="3"/>
                      <a:pt x="19" y="3"/>
                    </a:cubicBezTo>
                    <a:cubicBezTo>
                      <a:pt x="19" y="3"/>
                      <a:pt x="16" y="3"/>
                      <a:pt x="15" y="4"/>
                    </a:cubicBezTo>
                    <a:cubicBezTo>
                      <a:pt x="14" y="5"/>
                      <a:pt x="13" y="5"/>
                      <a:pt x="12" y="6"/>
                    </a:cubicBezTo>
                    <a:cubicBezTo>
                      <a:pt x="10" y="7"/>
                      <a:pt x="9" y="10"/>
                      <a:pt x="9" y="10"/>
                    </a:cubicBezTo>
                    <a:cubicBezTo>
                      <a:pt x="9" y="10"/>
                      <a:pt x="8" y="8"/>
                      <a:pt x="9" y="7"/>
                    </a:cubicBezTo>
                    <a:cubicBezTo>
                      <a:pt x="9" y="5"/>
                      <a:pt x="10" y="3"/>
                      <a:pt x="11" y="3"/>
                    </a:cubicBezTo>
                    <a:cubicBezTo>
                      <a:pt x="12" y="2"/>
                      <a:pt x="13" y="0"/>
                      <a:pt x="13" y="0"/>
                    </a:cubicBezTo>
                    <a:cubicBezTo>
                      <a:pt x="13" y="0"/>
                      <a:pt x="11" y="1"/>
                      <a:pt x="10" y="2"/>
                    </a:cubicBezTo>
                    <a:cubicBezTo>
                      <a:pt x="8" y="2"/>
                      <a:pt x="7" y="4"/>
                      <a:pt x="5" y="5"/>
                    </a:cubicBezTo>
                    <a:cubicBezTo>
                      <a:pt x="4" y="7"/>
                      <a:pt x="1" y="10"/>
                      <a:pt x="1" y="11"/>
                    </a:cubicBezTo>
                    <a:cubicBezTo>
                      <a:pt x="1" y="11"/>
                      <a:pt x="0" y="16"/>
                      <a:pt x="1"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673">
                <a:extLst>
                  <a:ext uri="{FF2B5EF4-FFF2-40B4-BE49-F238E27FC236}">
                    <a16:creationId xmlns:a16="http://schemas.microsoft.com/office/drawing/2014/main" id="{B5ED1853-35E2-4A63-874B-D2A07DD04438}"/>
                  </a:ext>
                </a:extLst>
              </p:cNvPr>
              <p:cNvSpPr>
                <a:spLocks/>
              </p:cNvSpPr>
              <p:nvPr/>
            </p:nvSpPr>
            <p:spPr bwMode="auto">
              <a:xfrm>
                <a:off x="4849888" y="1482708"/>
                <a:ext cx="28401" cy="34713"/>
              </a:xfrm>
              <a:custGeom>
                <a:avLst/>
                <a:gdLst>
                  <a:gd name="T0" fmla="*/ 2 w 9"/>
                  <a:gd name="T1" fmla="*/ 11 h 11"/>
                  <a:gd name="T2" fmla="*/ 8 w 9"/>
                  <a:gd name="T3" fmla="*/ 5 h 11"/>
                  <a:gd name="T4" fmla="*/ 9 w 9"/>
                  <a:gd name="T5" fmla="*/ 5 h 11"/>
                  <a:gd name="T6" fmla="*/ 3 w 9"/>
                  <a:gd name="T7" fmla="*/ 1 h 11"/>
                  <a:gd name="T8" fmla="*/ 0 w 9"/>
                  <a:gd name="T9" fmla="*/ 7 h 11"/>
                  <a:gd name="T10" fmla="*/ 2 w 9"/>
                  <a:gd name="T11" fmla="*/ 11 h 11"/>
                </a:gdLst>
                <a:ahLst/>
                <a:cxnLst>
                  <a:cxn ang="0">
                    <a:pos x="T0" y="T1"/>
                  </a:cxn>
                  <a:cxn ang="0">
                    <a:pos x="T2" y="T3"/>
                  </a:cxn>
                  <a:cxn ang="0">
                    <a:pos x="T4" y="T5"/>
                  </a:cxn>
                  <a:cxn ang="0">
                    <a:pos x="T6" y="T7"/>
                  </a:cxn>
                  <a:cxn ang="0">
                    <a:pos x="T8" y="T9"/>
                  </a:cxn>
                  <a:cxn ang="0">
                    <a:pos x="T10" y="T11"/>
                  </a:cxn>
                </a:cxnLst>
                <a:rect l="0" t="0" r="r" b="b"/>
                <a:pathLst>
                  <a:path w="9" h="11">
                    <a:moveTo>
                      <a:pt x="2" y="11"/>
                    </a:moveTo>
                    <a:cubicBezTo>
                      <a:pt x="2" y="11"/>
                      <a:pt x="4" y="6"/>
                      <a:pt x="8" y="5"/>
                    </a:cubicBezTo>
                    <a:cubicBezTo>
                      <a:pt x="9" y="5"/>
                      <a:pt x="9" y="5"/>
                      <a:pt x="9" y="5"/>
                    </a:cubicBezTo>
                    <a:cubicBezTo>
                      <a:pt x="9" y="5"/>
                      <a:pt x="5" y="1"/>
                      <a:pt x="3" y="1"/>
                    </a:cubicBezTo>
                    <a:cubicBezTo>
                      <a:pt x="0" y="0"/>
                      <a:pt x="0" y="7"/>
                      <a:pt x="0" y="7"/>
                    </a:cubicBezTo>
                    <a:cubicBezTo>
                      <a:pt x="0" y="7"/>
                      <a:pt x="1" y="11"/>
                      <a:pt x="2" y="1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674">
                <a:extLst>
                  <a:ext uri="{FF2B5EF4-FFF2-40B4-BE49-F238E27FC236}">
                    <a16:creationId xmlns:a16="http://schemas.microsoft.com/office/drawing/2014/main" id="{2D2B2D1A-D1D2-4D99-BEB3-FBFEF64611D6}"/>
                  </a:ext>
                </a:extLst>
              </p:cNvPr>
              <p:cNvSpPr>
                <a:spLocks/>
              </p:cNvSpPr>
              <p:nvPr/>
            </p:nvSpPr>
            <p:spPr bwMode="auto">
              <a:xfrm>
                <a:off x="4938247" y="1380147"/>
                <a:ext cx="29980" cy="28401"/>
              </a:xfrm>
              <a:custGeom>
                <a:avLst/>
                <a:gdLst>
                  <a:gd name="T0" fmla="*/ 9 w 10"/>
                  <a:gd name="T1" fmla="*/ 1 h 9"/>
                  <a:gd name="T2" fmla="*/ 7 w 10"/>
                  <a:gd name="T3" fmla="*/ 6 h 9"/>
                  <a:gd name="T4" fmla="*/ 6 w 10"/>
                  <a:gd name="T5" fmla="*/ 9 h 9"/>
                  <a:gd name="T6" fmla="*/ 0 w 10"/>
                  <a:gd name="T7" fmla="*/ 4 h 9"/>
                  <a:gd name="T8" fmla="*/ 7 w 10"/>
                  <a:gd name="T9" fmla="*/ 0 h 9"/>
                  <a:gd name="T10" fmla="*/ 9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9" y="1"/>
                    </a:moveTo>
                    <a:cubicBezTo>
                      <a:pt x="10" y="1"/>
                      <a:pt x="8" y="4"/>
                      <a:pt x="7" y="6"/>
                    </a:cubicBezTo>
                    <a:cubicBezTo>
                      <a:pt x="6" y="7"/>
                      <a:pt x="5" y="8"/>
                      <a:pt x="6" y="9"/>
                    </a:cubicBezTo>
                    <a:cubicBezTo>
                      <a:pt x="6" y="9"/>
                      <a:pt x="1" y="5"/>
                      <a:pt x="0" y="4"/>
                    </a:cubicBezTo>
                    <a:cubicBezTo>
                      <a:pt x="0" y="3"/>
                      <a:pt x="7" y="0"/>
                      <a:pt x="7" y="0"/>
                    </a:cubicBezTo>
                    <a:lnTo>
                      <a:pt x="9"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675">
                <a:extLst>
                  <a:ext uri="{FF2B5EF4-FFF2-40B4-BE49-F238E27FC236}">
                    <a16:creationId xmlns:a16="http://schemas.microsoft.com/office/drawing/2014/main" id="{B8B3D2BB-2520-454D-ADC4-8755840A7620}"/>
                  </a:ext>
                </a:extLst>
              </p:cNvPr>
              <p:cNvSpPr>
                <a:spLocks/>
              </p:cNvSpPr>
              <p:nvPr/>
            </p:nvSpPr>
            <p:spPr bwMode="auto">
              <a:xfrm>
                <a:off x="4826220" y="1358058"/>
                <a:ext cx="138850" cy="162518"/>
              </a:xfrm>
              <a:custGeom>
                <a:avLst/>
                <a:gdLst>
                  <a:gd name="T0" fmla="*/ 45 w 45"/>
                  <a:gd name="T1" fmla="*/ 8 h 52"/>
                  <a:gd name="T2" fmla="*/ 39 w 45"/>
                  <a:gd name="T3" fmla="*/ 1 h 52"/>
                  <a:gd name="T4" fmla="*/ 14 w 45"/>
                  <a:gd name="T5" fmla="*/ 16 h 52"/>
                  <a:gd name="T6" fmla="*/ 0 w 45"/>
                  <a:gd name="T7" fmla="*/ 46 h 52"/>
                  <a:gd name="T8" fmla="*/ 8 w 45"/>
                  <a:gd name="T9" fmla="*/ 51 h 52"/>
                  <a:gd name="T10" fmla="*/ 10 w 45"/>
                  <a:gd name="T11" fmla="*/ 51 h 52"/>
                  <a:gd name="T12" fmla="*/ 21 w 45"/>
                  <a:gd name="T13" fmla="*/ 23 h 52"/>
                  <a:gd name="T14" fmla="*/ 45 w 4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2">
                    <a:moveTo>
                      <a:pt x="45" y="8"/>
                    </a:moveTo>
                    <a:cubicBezTo>
                      <a:pt x="45" y="8"/>
                      <a:pt x="40" y="2"/>
                      <a:pt x="39" y="1"/>
                    </a:cubicBezTo>
                    <a:cubicBezTo>
                      <a:pt x="38" y="0"/>
                      <a:pt x="25" y="5"/>
                      <a:pt x="14" y="16"/>
                    </a:cubicBezTo>
                    <a:cubicBezTo>
                      <a:pt x="5" y="25"/>
                      <a:pt x="1" y="36"/>
                      <a:pt x="0" y="46"/>
                    </a:cubicBezTo>
                    <a:cubicBezTo>
                      <a:pt x="0" y="46"/>
                      <a:pt x="5" y="50"/>
                      <a:pt x="8" y="51"/>
                    </a:cubicBezTo>
                    <a:cubicBezTo>
                      <a:pt x="9" y="52"/>
                      <a:pt x="10" y="51"/>
                      <a:pt x="10" y="51"/>
                    </a:cubicBezTo>
                    <a:cubicBezTo>
                      <a:pt x="10" y="51"/>
                      <a:pt x="10" y="34"/>
                      <a:pt x="21" y="23"/>
                    </a:cubicBezTo>
                    <a:cubicBezTo>
                      <a:pt x="32" y="12"/>
                      <a:pt x="45" y="8"/>
                      <a:pt x="45" y="8"/>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676">
                <a:extLst>
                  <a:ext uri="{FF2B5EF4-FFF2-40B4-BE49-F238E27FC236}">
                    <a16:creationId xmlns:a16="http://schemas.microsoft.com/office/drawing/2014/main" id="{01049DED-1F86-40F8-B67F-BAA18BA79B39}"/>
                  </a:ext>
                </a:extLst>
              </p:cNvPr>
              <p:cNvSpPr>
                <a:spLocks/>
              </p:cNvSpPr>
              <p:nvPr/>
            </p:nvSpPr>
            <p:spPr bwMode="auto">
              <a:xfrm>
                <a:off x="4938247" y="1367525"/>
                <a:ext cx="11045" cy="15778"/>
              </a:xfrm>
              <a:custGeom>
                <a:avLst/>
                <a:gdLst>
                  <a:gd name="T0" fmla="*/ 0 w 4"/>
                  <a:gd name="T1" fmla="*/ 2 h 5"/>
                  <a:gd name="T2" fmla="*/ 1 w 4"/>
                  <a:gd name="T3" fmla="*/ 1 h 5"/>
                  <a:gd name="T4" fmla="*/ 4 w 4"/>
                  <a:gd name="T5" fmla="*/ 2 h 5"/>
                  <a:gd name="T6" fmla="*/ 3 w 4"/>
                  <a:gd name="T7" fmla="*/ 5 h 5"/>
                  <a:gd name="T8" fmla="*/ 1 w 4"/>
                  <a:gd name="T9" fmla="*/ 4 h 5"/>
                  <a:gd name="T10" fmla="*/ 2 w 4"/>
                  <a:gd name="T11" fmla="*/ 4 h 5"/>
                  <a:gd name="T12" fmla="*/ 3 w 4"/>
                  <a:gd name="T13" fmla="*/ 4 h 5"/>
                  <a:gd name="T14" fmla="*/ 3 w 4"/>
                  <a:gd name="T15" fmla="*/ 3 h 5"/>
                  <a:gd name="T16" fmla="*/ 2 w 4"/>
                  <a:gd name="T17" fmla="*/ 1 h 5"/>
                  <a:gd name="T18" fmla="*/ 1 w 4"/>
                  <a:gd name="T19" fmla="*/ 2 h 5"/>
                  <a:gd name="T20" fmla="*/ 2 w 4"/>
                  <a:gd name="T21" fmla="*/ 3 h 5"/>
                  <a:gd name="T22" fmla="*/ 2 w 4"/>
                  <a:gd name="T23" fmla="*/ 3 h 5"/>
                  <a:gd name="T24" fmla="*/ 2 w 4"/>
                  <a:gd name="T25" fmla="*/ 3 h 5"/>
                  <a:gd name="T26" fmla="*/ 1 w 4"/>
                  <a:gd name="T27" fmla="*/ 4 h 5"/>
                  <a:gd name="T28" fmla="*/ 0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0" y="2"/>
                    </a:moveTo>
                    <a:cubicBezTo>
                      <a:pt x="1" y="1"/>
                      <a:pt x="1" y="1"/>
                      <a:pt x="1" y="1"/>
                    </a:cubicBezTo>
                    <a:cubicBezTo>
                      <a:pt x="3" y="0"/>
                      <a:pt x="3" y="1"/>
                      <a:pt x="4" y="2"/>
                    </a:cubicBezTo>
                    <a:cubicBezTo>
                      <a:pt x="4" y="3"/>
                      <a:pt x="4" y="4"/>
                      <a:pt x="3" y="5"/>
                    </a:cubicBezTo>
                    <a:cubicBezTo>
                      <a:pt x="2" y="5"/>
                      <a:pt x="1" y="5"/>
                      <a:pt x="1" y="4"/>
                    </a:cubicBezTo>
                    <a:cubicBezTo>
                      <a:pt x="2" y="4"/>
                      <a:pt x="2" y="4"/>
                      <a:pt x="2" y="4"/>
                    </a:cubicBezTo>
                    <a:cubicBezTo>
                      <a:pt x="2" y="4"/>
                      <a:pt x="2" y="4"/>
                      <a:pt x="3" y="4"/>
                    </a:cubicBezTo>
                    <a:cubicBezTo>
                      <a:pt x="4" y="4"/>
                      <a:pt x="3" y="3"/>
                      <a:pt x="3" y="3"/>
                    </a:cubicBezTo>
                    <a:cubicBezTo>
                      <a:pt x="3" y="2"/>
                      <a:pt x="2" y="1"/>
                      <a:pt x="2" y="1"/>
                    </a:cubicBezTo>
                    <a:cubicBezTo>
                      <a:pt x="1" y="1"/>
                      <a:pt x="1" y="1"/>
                      <a:pt x="1" y="2"/>
                    </a:cubicBezTo>
                    <a:cubicBezTo>
                      <a:pt x="2" y="3"/>
                      <a:pt x="2" y="3"/>
                      <a:pt x="2" y="3"/>
                    </a:cubicBezTo>
                    <a:cubicBezTo>
                      <a:pt x="2" y="3"/>
                      <a:pt x="2" y="3"/>
                      <a:pt x="2" y="3"/>
                    </a:cubicBezTo>
                    <a:cubicBezTo>
                      <a:pt x="2" y="3"/>
                      <a:pt x="2" y="3"/>
                      <a:pt x="2" y="3"/>
                    </a:cubicBezTo>
                    <a:cubicBezTo>
                      <a:pt x="1" y="4"/>
                      <a:pt x="1" y="4"/>
                      <a:pt x="1" y="4"/>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677">
                <a:extLst>
                  <a:ext uri="{FF2B5EF4-FFF2-40B4-BE49-F238E27FC236}">
                    <a16:creationId xmlns:a16="http://schemas.microsoft.com/office/drawing/2014/main" id="{323277F7-4722-41F0-B73F-86E66B0F3B6B}"/>
                  </a:ext>
                </a:extLst>
              </p:cNvPr>
              <p:cNvSpPr>
                <a:spLocks noEditPoints="1"/>
              </p:cNvSpPr>
              <p:nvPr/>
            </p:nvSpPr>
            <p:spPr bwMode="auto">
              <a:xfrm>
                <a:off x="4928780" y="1373836"/>
                <a:ext cx="12623" cy="12623"/>
              </a:xfrm>
              <a:custGeom>
                <a:avLst/>
                <a:gdLst>
                  <a:gd name="T0" fmla="*/ 3 w 4"/>
                  <a:gd name="T1" fmla="*/ 1 h 4"/>
                  <a:gd name="T2" fmla="*/ 3 w 4"/>
                  <a:gd name="T3" fmla="*/ 4 h 4"/>
                  <a:gd name="T4" fmla="*/ 0 w 4"/>
                  <a:gd name="T5" fmla="*/ 3 h 4"/>
                  <a:gd name="T6" fmla="*/ 1 w 4"/>
                  <a:gd name="T7" fmla="*/ 0 h 4"/>
                  <a:gd name="T8" fmla="*/ 3 w 4"/>
                  <a:gd name="T9" fmla="*/ 1 h 4"/>
                  <a:gd name="T10" fmla="*/ 1 w 4"/>
                  <a:gd name="T11" fmla="*/ 1 h 4"/>
                  <a:gd name="T12" fmla="*/ 1 w 4"/>
                  <a:gd name="T13" fmla="*/ 2 h 4"/>
                  <a:gd name="T14" fmla="*/ 2 w 4"/>
                  <a:gd name="T15" fmla="*/ 4 h 4"/>
                  <a:gd name="T16" fmla="*/ 3 w 4"/>
                  <a:gd name="T17" fmla="*/ 2 h 4"/>
                  <a:gd name="T18" fmla="*/ 1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1"/>
                    </a:moveTo>
                    <a:cubicBezTo>
                      <a:pt x="4" y="3"/>
                      <a:pt x="4" y="3"/>
                      <a:pt x="3" y="4"/>
                    </a:cubicBezTo>
                    <a:cubicBezTo>
                      <a:pt x="2" y="4"/>
                      <a:pt x="1" y="4"/>
                      <a:pt x="0" y="3"/>
                    </a:cubicBezTo>
                    <a:cubicBezTo>
                      <a:pt x="0" y="2"/>
                      <a:pt x="0" y="1"/>
                      <a:pt x="1" y="0"/>
                    </a:cubicBezTo>
                    <a:cubicBezTo>
                      <a:pt x="2" y="0"/>
                      <a:pt x="3" y="0"/>
                      <a:pt x="3" y="1"/>
                    </a:cubicBezTo>
                    <a:close/>
                    <a:moveTo>
                      <a:pt x="1" y="1"/>
                    </a:moveTo>
                    <a:cubicBezTo>
                      <a:pt x="1" y="1"/>
                      <a:pt x="1" y="2"/>
                      <a:pt x="1" y="2"/>
                    </a:cubicBezTo>
                    <a:cubicBezTo>
                      <a:pt x="1" y="3"/>
                      <a:pt x="2" y="4"/>
                      <a:pt x="2" y="4"/>
                    </a:cubicBezTo>
                    <a:cubicBezTo>
                      <a:pt x="3" y="3"/>
                      <a:pt x="3" y="3"/>
                      <a:pt x="3" y="2"/>
                    </a:cubicBezTo>
                    <a:cubicBezTo>
                      <a:pt x="2" y="1"/>
                      <a:pt x="2" y="0"/>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678">
                <a:extLst>
                  <a:ext uri="{FF2B5EF4-FFF2-40B4-BE49-F238E27FC236}">
                    <a16:creationId xmlns:a16="http://schemas.microsoft.com/office/drawing/2014/main" id="{8BA4CD59-82FD-45B8-8879-F22A34782202}"/>
                  </a:ext>
                </a:extLst>
              </p:cNvPr>
              <p:cNvSpPr>
                <a:spLocks noEditPoints="1"/>
              </p:cNvSpPr>
              <p:nvPr/>
            </p:nvSpPr>
            <p:spPr bwMode="auto">
              <a:xfrm>
                <a:off x="4916157" y="1376992"/>
                <a:ext cx="15778" cy="15778"/>
              </a:xfrm>
              <a:custGeom>
                <a:avLst/>
                <a:gdLst>
                  <a:gd name="T0" fmla="*/ 5 w 5"/>
                  <a:gd name="T1" fmla="*/ 4 h 5"/>
                  <a:gd name="T2" fmla="*/ 4 w 5"/>
                  <a:gd name="T3" fmla="*/ 4 h 5"/>
                  <a:gd name="T4" fmla="*/ 1 w 5"/>
                  <a:gd name="T5" fmla="*/ 4 h 5"/>
                  <a:gd name="T6" fmla="*/ 2 w 5"/>
                  <a:gd name="T7" fmla="*/ 1 h 5"/>
                  <a:gd name="T8" fmla="*/ 3 w 5"/>
                  <a:gd name="T9" fmla="*/ 0 h 5"/>
                  <a:gd name="T10" fmla="*/ 5 w 5"/>
                  <a:gd name="T11" fmla="*/ 4 h 5"/>
                  <a:gd name="T12" fmla="*/ 2 w 5"/>
                  <a:gd name="T13" fmla="*/ 1 h 5"/>
                  <a:gd name="T14" fmla="*/ 2 w 5"/>
                  <a:gd name="T15" fmla="*/ 1 h 5"/>
                  <a:gd name="T16" fmla="*/ 2 w 5"/>
                  <a:gd name="T17" fmla="*/ 3 h 5"/>
                  <a:gd name="T18" fmla="*/ 3 w 5"/>
                  <a:gd name="T19" fmla="*/ 4 h 5"/>
                  <a:gd name="T20" fmla="*/ 4 w 5"/>
                  <a:gd name="T21" fmla="*/ 4 h 5"/>
                  <a:gd name="T22" fmla="*/ 2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4"/>
                    </a:moveTo>
                    <a:cubicBezTo>
                      <a:pt x="4" y="4"/>
                      <a:pt x="4" y="4"/>
                      <a:pt x="4" y="4"/>
                    </a:cubicBezTo>
                    <a:cubicBezTo>
                      <a:pt x="3" y="5"/>
                      <a:pt x="2" y="5"/>
                      <a:pt x="1" y="4"/>
                    </a:cubicBezTo>
                    <a:cubicBezTo>
                      <a:pt x="0" y="2"/>
                      <a:pt x="1" y="1"/>
                      <a:pt x="2" y="1"/>
                    </a:cubicBezTo>
                    <a:cubicBezTo>
                      <a:pt x="3" y="0"/>
                      <a:pt x="3" y="0"/>
                      <a:pt x="3" y="0"/>
                    </a:cubicBezTo>
                    <a:lnTo>
                      <a:pt x="5" y="4"/>
                    </a:lnTo>
                    <a:close/>
                    <a:moveTo>
                      <a:pt x="2" y="1"/>
                    </a:moveTo>
                    <a:cubicBezTo>
                      <a:pt x="2" y="1"/>
                      <a:pt x="2" y="1"/>
                      <a:pt x="2" y="1"/>
                    </a:cubicBezTo>
                    <a:cubicBezTo>
                      <a:pt x="1" y="2"/>
                      <a:pt x="1" y="2"/>
                      <a:pt x="2" y="3"/>
                    </a:cubicBezTo>
                    <a:cubicBezTo>
                      <a:pt x="2" y="4"/>
                      <a:pt x="3" y="4"/>
                      <a:pt x="3" y="4"/>
                    </a:cubicBezTo>
                    <a:cubicBezTo>
                      <a:pt x="4" y="4"/>
                      <a:pt x="4" y="4"/>
                      <a:pt x="4" y="4"/>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679">
                <a:extLst>
                  <a:ext uri="{FF2B5EF4-FFF2-40B4-BE49-F238E27FC236}">
                    <a16:creationId xmlns:a16="http://schemas.microsoft.com/office/drawing/2014/main" id="{A2EB47BA-CB74-42B8-AA9A-A6496703549D}"/>
                  </a:ext>
                </a:extLst>
              </p:cNvPr>
              <p:cNvSpPr>
                <a:spLocks noEditPoints="1"/>
              </p:cNvSpPr>
              <p:nvPr/>
            </p:nvSpPr>
            <p:spPr bwMode="auto">
              <a:xfrm>
                <a:off x="4903535" y="1386459"/>
                <a:ext cx="12623" cy="15778"/>
              </a:xfrm>
              <a:custGeom>
                <a:avLst/>
                <a:gdLst>
                  <a:gd name="T0" fmla="*/ 4 w 4"/>
                  <a:gd name="T1" fmla="*/ 4 h 5"/>
                  <a:gd name="T2" fmla="*/ 3 w 4"/>
                  <a:gd name="T3" fmla="*/ 4 h 5"/>
                  <a:gd name="T4" fmla="*/ 2 w 4"/>
                  <a:gd name="T5" fmla="*/ 4 h 5"/>
                  <a:gd name="T6" fmla="*/ 2 w 4"/>
                  <a:gd name="T7" fmla="*/ 3 h 5"/>
                  <a:gd name="T8" fmla="*/ 2 w 4"/>
                  <a:gd name="T9" fmla="*/ 3 h 5"/>
                  <a:gd name="T10" fmla="*/ 0 w 4"/>
                  <a:gd name="T11" fmla="*/ 3 h 5"/>
                  <a:gd name="T12" fmla="*/ 1 w 4"/>
                  <a:gd name="T13" fmla="*/ 1 h 5"/>
                  <a:gd name="T14" fmla="*/ 2 w 4"/>
                  <a:gd name="T15" fmla="*/ 0 h 5"/>
                  <a:gd name="T16" fmla="*/ 4 w 4"/>
                  <a:gd name="T17" fmla="*/ 4 h 5"/>
                  <a:gd name="T18" fmla="*/ 2 w 4"/>
                  <a:gd name="T19" fmla="*/ 1 h 5"/>
                  <a:gd name="T20" fmla="*/ 1 w 4"/>
                  <a:gd name="T21" fmla="*/ 1 h 5"/>
                  <a:gd name="T22" fmla="*/ 1 w 4"/>
                  <a:gd name="T23" fmla="*/ 2 h 5"/>
                  <a:gd name="T24" fmla="*/ 2 w 4"/>
                  <a:gd name="T25" fmla="*/ 2 h 5"/>
                  <a:gd name="T26" fmla="*/ 2 w 4"/>
                  <a:gd name="T27" fmla="*/ 2 h 5"/>
                  <a:gd name="T28" fmla="*/ 2 w 4"/>
                  <a:gd name="T29" fmla="*/ 1 h 5"/>
                  <a:gd name="T30" fmla="*/ 3 w 4"/>
                  <a:gd name="T31" fmla="*/ 3 h 5"/>
                  <a:gd name="T32" fmla="*/ 3 w 4"/>
                  <a:gd name="T33" fmla="*/ 3 h 5"/>
                  <a:gd name="T34" fmla="*/ 2 w 4"/>
                  <a:gd name="T35" fmla="*/ 4 h 5"/>
                  <a:gd name="T36" fmla="*/ 3 w 4"/>
                  <a:gd name="T37" fmla="*/ 4 h 5"/>
                  <a:gd name="T38" fmla="*/ 3 w 4"/>
                  <a:gd name="T39" fmla="*/ 4 h 5"/>
                  <a:gd name="T40" fmla="*/ 3 w 4"/>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4" y="4"/>
                    </a:moveTo>
                    <a:cubicBezTo>
                      <a:pt x="3" y="4"/>
                      <a:pt x="3" y="4"/>
                      <a:pt x="3" y="4"/>
                    </a:cubicBezTo>
                    <a:cubicBezTo>
                      <a:pt x="3" y="5"/>
                      <a:pt x="2" y="5"/>
                      <a:pt x="2" y="4"/>
                    </a:cubicBezTo>
                    <a:cubicBezTo>
                      <a:pt x="1" y="4"/>
                      <a:pt x="2" y="3"/>
                      <a:pt x="2" y="3"/>
                    </a:cubicBezTo>
                    <a:cubicBezTo>
                      <a:pt x="2" y="3"/>
                      <a:pt x="2" y="3"/>
                      <a:pt x="2" y="3"/>
                    </a:cubicBezTo>
                    <a:cubicBezTo>
                      <a:pt x="1" y="3"/>
                      <a:pt x="1" y="3"/>
                      <a:pt x="0" y="3"/>
                    </a:cubicBezTo>
                    <a:cubicBezTo>
                      <a:pt x="0" y="2"/>
                      <a:pt x="1" y="1"/>
                      <a:pt x="1" y="1"/>
                    </a:cubicBezTo>
                    <a:cubicBezTo>
                      <a:pt x="2" y="0"/>
                      <a:pt x="2" y="0"/>
                      <a:pt x="2" y="0"/>
                    </a:cubicBezTo>
                    <a:lnTo>
                      <a:pt x="4" y="4"/>
                    </a:lnTo>
                    <a:close/>
                    <a:moveTo>
                      <a:pt x="2" y="1"/>
                    </a:moveTo>
                    <a:cubicBezTo>
                      <a:pt x="1" y="1"/>
                      <a:pt x="1" y="1"/>
                      <a:pt x="1" y="1"/>
                    </a:cubicBezTo>
                    <a:cubicBezTo>
                      <a:pt x="1" y="1"/>
                      <a:pt x="1" y="2"/>
                      <a:pt x="1" y="2"/>
                    </a:cubicBezTo>
                    <a:cubicBezTo>
                      <a:pt x="1" y="3"/>
                      <a:pt x="2" y="3"/>
                      <a:pt x="2" y="2"/>
                    </a:cubicBezTo>
                    <a:cubicBezTo>
                      <a:pt x="2" y="2"/>
                      <a:pt x="2" y="2"/>
                      <a:pt x="2" y="2"/>
                    </a:cubicBezTo>
                    <a:lnTo>
                      <a:pt x="2" y="1"/>
                    </a:lnTo>
                    <a:close/>
                    <a:moveTo>
                      <a:pt x="3" y="3"/>
                    </a:moveTo>
                    <a:cubicBezTo>
                      <a:pt x="3" y="3"/>
                      <a:pt x="3" y="3"/>
                      <a:pt x="3" y="3"/>
                    </a:cubicBezTo>
                    <a:cubicBezTo>
                      <a:pt x="2" y="3"/>
                      <a:pt x="2" y="3"/>
                      <a:pt x="2" y="4"/>
                    </a:cubicBezTo>
                    <a:cubicBezTo>
                      <a:pt x="3" y="4"/>
                      <a:pt x="3" y="4"/>
                      <a:pt x="3" y="4"/>
                    </a:cubicBezTo>
                    <a:cubicBezTo>
                      <a:pt x="3" y="4"/>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680">
                <a:extLst>
                  <a:ext uri="{FF2B5EF4-FFF2-40B4-BE49-F238E27FC236}">
                    <a16:creationId xmlns:a16="http://schemas.microsoft.com/office/drawing/2014/main" id="{3A0E2282-9A90-4343-90FB-90D4B1DED1E6}"/>
                  </a:ext>
                </a:extLst>
              </p:cNvPr>
              <p:cNvSpPr>
                <a:spLocks/>
              </p:cNvSpPr>
              <p:nvPr/>
            </p:nvSpPr>
            <p:spPr bwMode="auto">
              <a:xfrm>
                <a:off x="4894068" y="1392770"/>
                <a:ext cx="15778" cy="15778"/>
              </a:xfrm>
              <a:custGeom>
                <a:avLst/>
                <a:gdLst>
                  <a:gd name="T0" fmla="*/ 10 w 10"/>
                  <a:gd name="T1" fmla="*/ 6 h 10"/>
                  <a:gd name="T2" fmla="*/ 6 w 10"/>
                  <a:gd name="T3" fmla="*/ 10 h 10"/>
                  <a:gd name="T4" fmla="*/ 4 w 10"/>
                  <a:gd name="T5" fmla="*/ 8 h 10"/>
                  <a:gd name="T6" fmla="*/ 8 w 10"/>
                  <a:gd name="T7" fmla="*/ 6 h 10"/>
                  <a:gd name="T8" fmla="*/ 6 w 10"/>
                  <a:gd name="T9" fmla="*/ 6 h 10"/>
                  <a:gd name="T10" fmla="*/ 4 w 10"/>
                  <a:gd name="T11" fmla="*/ 6 h 10"/>
                  <a:gd name="T12" fmla="*/ 2 w 10"/>
                  <a:gd name="T13" fmla="*/ 6 h 10"/>
                  <a:gd name="T14" fmla="*/ 6 w 10"/>
                  <a:gd name="T15" fmla="*/ 4 h 10"/>
                  <a:gd name="T16" fmla="*/ 4 w 10"/>
                  <a:gd name="T17" fmla="*/ 2 h 10"/>
                  <a:gd name="T18" fmla="*/ 2 w 10"/>
                  <a:gd name="T19" fmla="*/ 4 h 10"/>
                  <a:gd name="T20" fmla="*/ 0 w 10"/>
                  <a:gd name="T21" fmla="*/ 4 h 10"/>
                  <a:gd name="T22" fmla="*/ 4 w 10"/>
                  <a:gd name="T23" fmla="*/ 0 h 10"/>
                  <a:gd name="T24" fmla="*/ 10 w 10"/>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6"/>
                    </a:moveTo>
                    <a:lnTo>
                      <a:pt x="6" y="10"/>
                    </a:lnTo>
                    <a:lnTo>
                      <a:pt x="4" y="8"/>
                    </a:lnTo>
                    <a:lnTo>
                      <a:pt x="8" y="6"/>
                    </a:lnTo>
                    <a:lnTo>
                      <a:pt x="6" y="6"/>
                    </a:lnTo>
                    <a:lnTo>
                      <a:pt x="4" y="6"/>
                    </a:lnTo>
                    <a:lnTo>
                      <a:pt x="2" y="6"/>
                    </a:lnTo>
                    <a:lnTo>
                      <a:pt x="6" y="4"/>
                    </a:lnTo>
                    <a:lnTo>
                      <a:pt x="4" y="2"/>
                    </a:lnTo>
                    <a:lnTo>
                      <a:pt x="2" y="4"/>
                    </a:lnTo>
                    <a:lnTo>
                      <a:pt x="0" y="4"/>
                    </a:lnTo>
                    <a:lnTo>
                      <a:pt x="4" y="0"/>
                    </a:lnTo>
                    <a:lnTo>
                      <a:pt x="1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681">
                <a:extLst>
                  <a:ext uri="{FF2B5EF4-FFF2-40B4-BE49-F238E27FC236}">
                    <a16:creationId xmlns:a16="http://schemas.microsoft.com/office/drawing/2014/main" id="{684F3E72-CEA9-4CD9-BC6A-6C3109CDA061}"/>
                  </a:ext>
                </a:extLst>
              </p:cNvPr>
              <p:cNvSpPr>
                <a:spLocks/>
              </p:cNvSpPr>
              <p:nvPr/>
            </p:nvSpPr>
            <p:spPr bwMode="auto">
              <a:xfrm>
                <a:off x="4878289" y="1402237"/>
                <a:ext cx="18934" cy="18934"/>
              </a:xfrm>
              <a:custGeom>
                <a:avLst/>
                <a:gdLst>
                  <a:gd name="T0" fmla="*/ 12 w 12"/>
                  <a:gd name="T1" fmla="*/ 6 h 12"/>
                  <a:gd name="T2" fmla="*/ 10 w 12"/>
                  <a:gd name="T3" fmla="*/ 8 h 12"/>
                  <a:gd name="T4" fmla="*/ 4 w 12"/>
                  <a:gd name="T5" fmla="*/ 4 h 12"/>
                  <a:gd name="T6" fmla="*/ 4 w 12"/>
                  <a:gd name="T7" fmla="*/ 4 h 12"/>
                  <a:gd name="T8" fmla="*/ 8 w 12"/>
                  <a:gd name="T9" fmla="*/ 10 h 12"/>
                  <a:gd name="T10" fmla="*/ 6 w 12"/>
                  <a:gd name="T11" fmla="*/ 12 h 12"/>
                  <a:gd name="T12" fmla="*/ 0 w 12"/>
                  <a:gd name="T13" fmla="*/ 6 h 12"/>
                  <a:gd name="T14" fmla="*/ 2 w 12"/>
                  <a:gd name="T15" fmla="*/ 6 h 12"/>
                  <a:gd name="T16" fmla="*/ 6 w 12"/>
                  <a:gd name="T17" fmla="*/ 10 h 12"/>
                  <a:gd name="T18" fmla="*/ 6 w 12"/>
                  <a:gd name="T19" fmla="*/ 10 h 12"/>
                  <a:gd name="T20" fmla="*/ 4 w 12"/>
                  <a:gd name="T21" fmla="*/ 4 h 12"/>
                  <a:gd name="T22" fmla="*/ 4 w 12"/>
                  <a:gd name="T23" fmla="*/ 4 h 12"/>
                  <a:gd name="T24" fmla="*/ 10 w 12"/>
                  <a:gd name="T25" fmla="*/ 6 h 12"/>
                  <a:gd name="T26" fmla="*/ 10 w 12"/>
                  <a:gd name="T27" fmla="*/ 6 h 12"/>
                  <a:gd name="T28" fmla="*/ 6 w 12"/>
                  <a:gd name="T29" fmla="*/ 2 h 12"/>
                  <a:gd name="T30" fmla="*/ 6 w 12"/>
                  <a:gd name="T31" fmla="*/ 0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lnTo>
                      <a:pt x="10" y="8"/>
                    </a:lnTo>
                    <a:lnTo>
                      <a:pt x="4" y="4"/>
                    </a:lnTo>
                    <a:lnTo>
                      <a:pt x="4" y="4"/>
                    </a:lnTo>
                    <a:lnTo>
                      <a:pt x="8" y="10"/>
                    </a:lnTo>
                    <a:lnTo>
                      <a:pt x="6" y="12"/>
                    </a:lnTo>
                    <a:lnTo>
                      <a:pt x="0" y="6"/>
                    </a:lnTo>
                    <a:lnTo>
                      <a:pt x="2" y="6"/>
                    </a:lnTo>
                    <a:lnTo>
                      <a:pt x="6" y="10"/>
                    </a:lnTo>
                    <a:lnTo>
                      <a:pt x="6" y="10"/>
                    </a:lnTo>
                    <a:lnTo>
                      <a:pt x="4" y="4"/>
                    </a:lnTo>
                    <a:lnTo>
                      <a:pt x="4" y="4"/>
                    </a:lnTo>
                    <a:lnTo>
                      <a:pt x="10" y="6"/>
                    </a:lnTo>
                    <a:lnTo>
                      <a:pt x="10" y="6"/>
                    </a:lnTo>
                    <a:lnTo>
                      <a:pt x="6" y="2"/>
                    </a:lnTo>
                    <a:lnTo>
                      <a:pt x="6" y="0"/>
                    </a:lnTo>
                    <a:lnTo>
                      <a:pt x="1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682">
                <a:extLst>
                  <a:ext uri="{FF2B5EF4-FFF2-40B4-BE49-F238E27FC236}">
                    <a16:creationId xmlns:a16="http://schemas.microsoft.com/office/drawing/2014/main" id="{3B6530A2-5815-4CCA-902E-71E2A14F6DB6}"/>
                  </a:ext>
                </a:extLst>
              </p:cNvPr>
              <p:cNvSpPr>
                <a:spLocks/>
              </p:cNvSpPr>
              <p:nvPr/>
            </p:nvSpPr>
            <p:spPr bwMode="auto">
              <a:xfrm>
                <a:off x="4871978" y="1414860"/>
                <a:ext cx="15778" cy="14200"/>
              </a:xfrm>
              <a:custGeom>
                <a:avLst/>
                <a:gdLst>
                  <a:gd name="T0" fmla="*/ 4 w 10"/>
                  <a:gd name="T1" fmla="*/ 4 h 9"/>
                  <a:gd name="T2" fmla="*/ 10 w 10"/>
                  <a:gd name="T3" fmla="*/ 4 h 9"/>
                  <a:gd name="T4" fmla="*/ 8 w 10"/>
                  <a:gd name="T5" fmla="*/ 6 h 9"/>
                  <a:gd name="T6" fmla="*/ 6 w 10"/>
                  <a:gd name="T7" fmla="*/ 6 h 9"/>
                  <a:gd name="T8" fmla="*/ 6 w 10"/>
                  <a:gd name="T9" fmla="*/ 7 h 9"/>
                  <a:gd name="T10" fmla="*/ 4 w 10"/>
                  <a:gd name="T11" fmla="*/ 9 h 9"/>
                  <a:gd name="T12" fmla="*/ 4 w 10"/>
                  <a:gd name="T13" fmla="*/ 4 h 9"/>
                  <a:gd name="T14" fmla="*/ 0 w 10"/>
                  <a:gd name="T15" fmla="*/ 2 h 9"/>
                  <a:gd name="T16" fmla="*/ 2 w 10"/>
                  <a:gd name="T17" fmla="*/ 0 h 9"/>
                  <a:gd name="T18" fmla="*/ 4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4" y="4"/>
                    </a:moveTo>
                    <a:lnTo>
                      <a:pt x="10" y="4"/>
                    </a:lnTo>
                    <a:lnTo>
                      <a:pt x="8" y="6"/>
                    </a:lnTo>
                    <a:lnTo>
                      <a:pt x="6" y="6"/>
                    </a:lnTo>
                    <a:lnTo>
                      <a:pt x="6" y="7"/>
                    </a:lnTo>
                    <a:lnTo>
                      <a:pt x="4" y="9"/>
                    </a:lnTo>
                    <a:lnTo>
                      <a:pt x="4" y="4"/>
                    </a:lnTo>
                    <a:lnTo>
                      <a:pt x="0" y="2"/>
                    </a:lnTo>
                    <a:lnTo>
                      <a:pt x="2"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683">
                <a:extLst>
                  <a:ext uri="{FF2B5EF4-FFF2-40B4-BE49-F238E27FC236}">
                    <a16:creationId xmlns:a16="http://schemas.microsoft.com/office/drawing/2014/main" id="{2F58DC3E-8B1E-4506-9441-1B71830FA1DA}"/>
                  </a:ext>
                </a:extLst>
              </p:cNvPr>
              <p:cNvSpPr>
                <a:spLocks/>
              </p:cNvSpPr>
              <p:nvPr/>
            </p:nvSpPr>
            <p:spPr bwMode="auto">
              <a:xfrm>
                <a:off x="4862511" y="1425905"/>
                <a:ext cx="12623" cy="12623"/>
              </a:xfrm>
              <a:custGeom>
                <a:avLst/>
                <a:gdLst>
                  <a:gd name="T0" fmla="*/ 3 w 4"/>
                  <a:gd name="T1" fmla="*/ 3 h 4"/>
                  <a:gd name="T2" fmla="*/ 3 w 4"/>
                  <a:gd name="T3" fmla="*/ 3 h 4"/>
                  <a:gd name="T4" fmla="*/ 3 w 4"/>
                  <a:gd name="T5" fmla="*/ 2 h 4"/>
                  <a:gd name="T6" fmla="*/ 1 w 4"/>
                  <a:gd name="T7" fmla="*/ 2 h 4"/>
                  <a:gd name="T8" fmla="*/ 1 w 4"/>
                  <a:gd name="T9" fmla="*/ 0 h 4"/>
                  <a:gd name="T10" fmla="*/ 1 w 4"/>
                  <a:gd name="T11" fmla="*/ 0 h 4"/>
                  <a:gd name="T12" fmla="*/ 2 w 4"/>
                  <a:gd name="T13" fmla="*/ 0 h 4"/>
                  <a:gd name="T14" fmla="*/ 1 w 4"/>
                  <a:gd name="T15" fmla="*/ 1 h 4"/>
                  <a:gd name="T16" fmla="*/ 1 w 4"/>
                  <a:gd name="T17" fmla="*/ 2 h 4"/>
                  <a:gd name="T18" fmla="*/ 4 w 4"/>
                  <a:gd name="T19" fmla="*/ 1 h 4"/>
                  <a:gd name="T20" fmla="*/ 4 w 4"/>
                  <a:gd name="T21" fmla="*/ 3 h 4"/>
                  <a:gd name="T22" fmla="*/ 3 w 4"/>
                  <a:gd name="T23" fmla="*/ 4 h 4"/>
                  <a:gd name="T24" fmla="*/ 3 w 4"/>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3"/>
                    </a:moveTo>
                    <a:cubicBezTo>
                      <a:pt x="3" y="3"/>
                      <a:pt x="3" y="3"/>
                      <a:pt x="3" y="3"/>
                    </a:cubicBezTo>
                    <a:cubicBezTo>
                      <a:pt x="4" y="2"/>
                      <a:pt x="4" y="2"/>
                      <a:pt x="3" y="2"/>
                    </a:cubicBezTo>
                    <a:cubicBezTo>
                      <a:pt x="3" y="2"/>
                      <a:pt x="2" y="3"/>
                      <a:pt x="1" y="2"/>
                    </a:cubicBezTo>
                    <a:cubicBezTo>
                      <a:pt x="0" y="2"/>
                      <a:pt x="0" y="1"/>
                      <a:pt x="1" y="0"/>
                    </a:cubicBezTo>
                    <a:cubicBezTo>
                      <a:pt x="1" y="0"/>
                      <a:pt x="1" y="0"/>
                      <a:pt x="1" y="0"/>
                    </a:cubicBezTo>
                    <a:cubicBezTo>
                      <a:pt x="2" y="0"/>
                      <a:pt x="2" y="0"/>
                      <a:pt x="2" y="0"/>
                    </a:cubicBezTo>
                    <a:cubicBezTo>
                      <a:pt x="2" y="0"/>
                      <a:pt x="1" y="0"/>
                      <a:pt x="1" y="1"/>
                    </a:cubicBezTo>
                    <a:cubicBezTo>
                      <a:pt x="1" y="1"/>
                      <a:pt x="1" y="1"/>
                      <a:pt x="1" y="2"/>
                    </a:cubicBezTo>
                    <a:cubicBezTo>
                      <a:pt x="2" y="2"/>
                      <a:pt x="3" y="1"/>
                      <a:pt x="4" y="1"/>
                    </a:cubicBezTo>
                    <a:cubicBezTo>
                      <a:pt x="4" y="2"/>
                      <a:pt x="4" y="2"/>
                      <a:pt x="4" y="3"/>
                    </a:cubicBezTo>
                    <a:cubicBezTo>
                      <a:pt x="3" y="3"/>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684">
                <a:extLst>
                  <a:ext uri="{FF2B5EF4-FFF2-40B4-BE49-F238E27FC236}">
                    <a16:creationId xmlns:a16="http://schemas.microsoft.com/office/drawing/2014/main" id="{AA7E7E53-1487-407A-B41D-881AF6BEF116}"/>
                  </a:ext>
                </a:extLst>
              </p:cNvPr>
              <p:cNvSpPr>
                <a:spLocks/>
              </p:cNvSpPr>
              <p:nvPr/>
            </p:nvSpPr>
            <p:spPr bwMode="auto">
              <a:xfrm>
                <a:off x="4859355" y="1435372"/>
                <a:ext cx="12623" cy="9467"/>
              </a:xfrm>
              <a:custGeom>
                <a:avLst/>
                <a:gdLst>
                  <a:gd name="T0" fmla="*/ 6 w 8"/>
                  <a:gd name="T1" fmla="*/ 4 h 6"/>
                  <a:gd name="T2" fmla="*/ 6 w 8"/>
                  <a:gd name="T3" fmla="*/ 2 h 6"/>
                  <a:gd name="T4" fmla="*/ 8 w 8"/>
                  <a:gd name="T5" fmla="*/ 2 h 6"/>
                  <a:gd name="T6" fmla="*/ 4 w 8"/>
                  <a:gd name="T7" fmla="*/ 6 h 6"/>
                  <a:gd name="T8" fmla="*/ 4 w 8"/>
                  <a:gd name="T9" fmla="*/ 6 h 6"/>
                  <a:gd name="T10" fmla="*/ 4 w 8"/>
                  <a:gd name="T11" fmla="*/ 4 h 6"/>
                  <a:gd name="T12" fmla="*/ 0 w 8"/>
                  <a:gd name="T13" fmla="*/ 0 h 6"/>
                  <a:gd name="T14" fmla="*/ 0 w 8"/>
                  <a:gd name="T15" fmla="*/ 0 h 6"/>
                  <a:gd name="T16" fmla="*/ 6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6" y="4"/>
                    </a:moveTo>
                    <a:lnTo>
                      <a:pt x="6" y="2"/>
                    </a:lnTo>
                    <a:lnTo>
                      <a:pt x="8" y="2"/>
                    </a:lnTo>
                    <a:lnTo>
                      <a:pt x="4" y="6"/>
                    </a:lnTo>
                    <a:lnTo>
                      <a:pt x="4" y="6"/>
                    </a:lnTo>
                    <a:lnTo>
                      <a:pt x="4" y="4"/>
                    </a:lnTo>
                    <a:lnTo>
                      <a:pt x="0" y="0"/>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685">
                <a:extLst>
                  <a:ext uri="{FF2B5EF4-FFF2-40B4-BE49-F238E27FC236}">
                    <a16:creationId xmlns:a16="http://schemas.microsoft.com/office/drawing/2014/main" id="{590562A8-86BD-4FE9-890F-1527AAFA6C02}"/>
                  </a:ext>
                </a:extLst>
              </p:cNvPr>
              <p:cNvSpPr>
                <a:spLocks noEditPoints="1"/>
              </p:cNvSpPr>
              <p:nvPr/>
            </p:nvSpPr>
            <p:spPr bwMode="auto">
              <a:xfrm>
                <a:off x="4849888" y="1441684"/>
                <a:ext cx="15778" cy="12623"/>
              </a:xfrm>
              <a:custGeom>
                <a:avLst/>
                <a:gdLst>
                  <a:gd name="T0" fmla="*/ 5 w 5"/>
                  <a:gd name="T1" fmla="*/ 2 h 4"/>
                  <a:gd name="T2" fmla="*/ 5 w 5"/>
                  <a:gd name="T3" fmla="*/ 2 h 4"/>
                  <a:gd name="T4" fmla="*/ 3 w 5"/>
                  <a:gd name="T5" fmla="*/ 3 h 4"/>
                  <a:gd name="T6" fmla="*/ 3 w 5"/>
                  <a:gd name="T7" fmla="*/ 2 h 4"/>
                  <a:gd name="T8" fmla="*/ 3 w 5"/>
                  <a:gd name="T9" fmla="*/ 2 h 4"/>
                  <a:gd name="T10" fmla="*/ 1 w 5"/>
                  <a:gd name="T11" fmla="*/ 2 h 4"/>
                  <a:gd name="T12" fmla="*/ 0 w 5"/>
                  <a:gd name="T13" fmla="*/ 2 h 4"/>
                  <a:gd name="T14" fmla="*/ 1 w 5"/>
                  <a:gd name="T15" fmla="*/ 1 h 4"/>
                  <a:gd name="T16" fmla="*/ 1 w 5"/>
                  <a:gd name="T17" fmla="*/ 2 h 4"/>
                  <a:gd name="T18" fmla="*/ 3 w 5"/>
                  <a:gd name="T19" fmla="*/ 1 h 4"/>
                  <a:gd name="T20" fmla="*/ 3 w 5"/>
                  <a:gd name="T21" fmla="*/ 1 h 4"/>
                  <a:gd name="T22" fmla="*/ 1 w 5"/>
                  <a:gd name="T23" fmla="*/ 0 h 4"/>
                  <a:gd name="T24" fmla="*/ 2 w 5"/>
                  <a:gd name="T25" fmla="*/ 0 h 4"/>
                  <a:gd name="T26" fmla="*/ 5 w 5"/>
                  <a:gd name="T27" fmla="*/ 2 h 4"/>
                  <a:gd name="T28" fmla="*/ 3 w 5"/>
                  <a:gd name="T29" fmla="*/ 1 h 4"/>
                  <a:gd name="T30" fmla="*/ 3 w 5"/>
                  <a:gd name="T31" fmla="*/ 2 h 4"/>
                  <a:gd name="T32" fmla="*/ 3 w 5"/>
                  <a:gd name="T33" fmla="*/ 3 h 4"/>
                  <a:gd name="T34" fmla="*/ 4 w 5"/>
                  <a:gd name="T35" fmla="*/ 2 h 4"/>
                  <a:gd name="T36" fmla="*/ 4 w 5"/>
                  <a:gd name="T37" fmla="*/ 2 h 4"/>
                  <a:gd name="T38" fmla="*/ 3 w 5"/>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5" y="2"/>
                    </a:moveTo>
                    <a:cubicBezTo>
                      <a:pt x="5" y="2"/>
                      <a:pt x="5" y="2"/>
                      <a:pt x="5" y="2"/>
                    </a:cubicBezTo>
                    <a:cubicBezTo>
                      <a:pt x="4" y="3"/>
                      <a:pt x="4" y="4"/>
                      <a:pt x="3" y="3"/>
                    </a:cubicBezTo>
                    <a:cubicBezTo>
                      <a:pt x="2" y="3"/>
                      <a:pt x="3" y="3"/>
                      <a:pt x="3" y="2"/>
                    </a:cubicBezTo>
                    <a:cubicBezTo>
                      <a:pt x="3" y="2"/>
                      <a:pt x="3" y="2"/>
                      <a:pt x="3" y="2"/>
                    </a:cubicBezTo>
                    <a:cubicBezTo>
                      <a:pt x="2" y="3"/>
                      <a:pt x="2" y="3"/>
                      <a:pt x="1" y="2"/>
                    </a:cubicBezTo>
                    <a:cubicBezTo>
                      <a:pt x="0" y="2"/>
                      <a:pt x="0" y="2"/>
                      <a:pt x="0" y="2"/>
                    </a:cubicBezTo>
                    <a:cubicBezTo>
                      <a:pt x="1" y="1"/>
                      <a:pt x="1" y="1"/>
                      <a:pt x="1" y="1"/>
                    </a:cubicBezTo>
                    <a:cubicBezTo>
                      <a:pt x="1" y="2"/>
                      <a:pt x="1" y="2"/>
                      <a:pt x="1" y="2"/>
                    </a:cubicBezTo>
                    <a:cubicBezTo>
                      <a:pt x="2" y="2"/>
                      <a:pt x="2" y="2"/>
                      <a:pt x="3" y="1"/>
                    </a:cubicBezTo>
                    <a:cubicBezTo>
                      <a:pt x="3" y="1"/>
                      <a:pt x="3" y="1"/>
                      <a:pt x="3" y="1"/>
                    </a:cubicBezTo>
                    <a:cubicBezTo>
                      <a:pt x="1" y="0"/>
                      <a:pt x="1" y="0"/>
                      <a:pt x="1" y="0"/>
                    </a:cubicBezTo>
                    <a:cubicBezTo>
                      <a:pt x="2" y="0"/>
                      <a:pt x="2" y="0"/>
                      <a:pt x="2" y="0"/>
                    </a:cubicBezTo>
                    <a:lnTo>
                      <a:pt x="5" y="2"/>
                    </a:lnTo>
                    <a:close/>
                    <a:moveTo>
                      <a:pt x="3" y="1"/>
                    </a:moveTo>
                    <a:cubicBezTo>
                      <a:pt x="3" y="2"/>
                      <a:pt x="3" y="2"/>
                      <a:pt x="3" y="2"/>
                    </a:cubicBezTo>
                    <a:cubicBezTo>
                      <a:pt x="3" y="2"/>
                      <a:pt x="3" y="2"/>
                      <a:pt x="3" y="3"/>
                    </a:cubicBezTo>
                    <a:cubicBezTo>
                      <a:pt x="4" y="3"/>
                      <a:pt x="4" y="3"/>
                      <a:pt x="4" y="2"/>
                    </a:cubicBezTo>
                    <a:cubicBezTo>
                      <a:pt x="4" y="2"/>
                      <a:pt x="4" y="2"/>
                      <a:pt x="4" y="2"/>
                    </a:cubicBezTo>
                    <a:lnTo>
                      <a:pt x="3"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686">
                <a:extLst>
                  <a:ext uri="{FF2B5EF4-FFF2-40B4-BE49-F238E27FC236}">
                    <a16:creationId xmlns:a16="http://schemas.microsoft.com/office/drawing/2014/main" id="{371A81AB-5C57-43F8-BBDB-05A5A0F69A8E}"/>
                  </a:ext>
                </a:extLst>
              </p:cNvPr>
              <p:cNvSpPr>
                <a:spLocks/>
              </p:cNvSpPr>
              <p:nvPr/>
            </p:nvSpPr>
            <p:spPr bwMode="auto">
              <a:xfrm>
                <a:off x="4846732" y="1451151"/>
                <a:ext cx="15778" cy="12623"/>
              </a:xfrm>
              <a:custGeom>
                <a:avLst/>
                <a:gdLst>
                  <a:gd name="T0" fmla="*/ 10 w 10"/>
                  <a:gd name="T1" fmla="*/ 2 h 8"/>
                  <a:gd name="T2" fmla="*/ 8 w 10"/>
                  <a:gd name="T3" fmla="*/ 8 h 8"/>
                  <a:gd name="T4" fmla="*/ 6 w 10"/>
                  <a:gd name="T5" fmla="*/ 6 h 8"/>
                  <a:gd name="T6" fmla="*/ 8 w 10"/>
                  <a:gd name="T7" fmla="*/ 4 h 8"/>
                  <a:gd name="T8" fmla="*/ 6 w 10"/>
                  <a:gd name="T9" fmla="*/ 2 h 8"/>
                  <a:gd name="T10" fmla="*/ 4 w 10"/>
                  <a:gd name="T11" fmla="*/ 6 h 8"/>
                  <a:gd name="T12" fmla="*/ 4 w 10"/>
                  <a:gd name="T13" fmla="*/ 6 h 8"/>
                  <a:gd name="T14" fmla="*/ 4 w 10"/>
                  <a:gd name="T15" fmla="*/ 2 h 8"/>
                  <a:gd name="T16" fmla="*/ 2 w 10"/>
                  <a:gd name="T17" fmla="*/ 2 h 8"/>
                  <a:gd name="T18" fmla="*/ 0 w 10"/>
                  <a:gd name="T19" fmla="*/ 4 h 8"/>
                  <a:gd name="T20" fmla="*/ 0 w 10"/>
                  <a:gd name="T21" fmla="*/ 4 h 8"/>
                  <a:gd name="T22" fmla="*/ 2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8" y="8"/>
                    </a:lnTo>
                    <a:lnTo>
                      <a:pt x="6" y="6"/>
                    </a:lnTo>
                    <a:lnTo>
                      <a:pt x="8" y="4"/>
                    </a:lnTo>
                    <a:lnTo>
                      <a:pt x="6" y="2"/>
                    </a:lnTo>
                    <a:lnTo>
                      <a:pt x="4" y="6"/>
                    </a:lnTo>
                    <a:lnTo>
                      <a:pt x="4" y="6"/>
                    </a:lnTo>
                    <a:lnTo>
                      <a:pt x="4" y="2"/>
                    </a:lnTo>
                    <a:lnTo>
                      <a:pt x="2" y="2"/>
                    </a:lnTo>
                    <a:lnTo>
                      <a:pt x="0" y="4"/>
                    </a:lnTo>
                    <a:lnTo>
                      <a:pt x="0" y="4"/>
                    </a:lnTo>
                    <a:lnTo>
                      <a:pt x="2"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687">
                <a:extLst>
                  <a:ext uri="{FF2B5EF4-FFF2-40B4-BE49-F238E27FC236}">
                    <a16:creationId xmlns:a16="http://schemas.microsoft.com/office/drawing/2014/main" id="{0A8521A0-E58B-4FD9-9F98-81449DBCD446}"/>
                  </a:ext>
                </a:extLst>
              </p:cNvPr>
              <p:cNvSpPr>
                <a:spLocks/>
              </p:cNvSpPr>
              <p:nvPr/>
            </p:nvSpPr>
            <p:spPr bwMode="auto">
              <a:xfrm>
                <a:off x="4840421" y="1460618"/>
                <a:ext cx="15778" cy="12623"/>
              </a:xfrm>
              <a:custGeom>
                <a:avLst/>
                <a:gdLst>
                  <a:gd name="T0" fmla="*/ 10 w 10"/>
                  <a:gd name="T1" fmla="*/ 2 h 8"/>
                  <a:gd name="T2" fmla="*/ 10 w 10"/>
                  <a:gd name="T3" fmla="*/ 4 h 8"/>
                  <a:gd name="T4" fmla="*/ 4 w 10"/>
                  <a:gd name="T5" fmla="*/ 4 h 8"/>
                  <a:gd name="T6" fmla="*/ 4 w 10"/>
                  <a:gd name="T7" fmla="*/ 4 h 8"/>
                  <a:gd name="T8" fmla="*/ 8 w 10"/>
                  <a:gd name="T9" fmla="*/ 6 h 8"/>
                  <a:gd name="T10" fmla="*/ 8 w 10"/>
                  <a:gd name="T11" fmla="*/ 8 h 8"/>
                  <a:gd name="T12" fmla="*/ 0 w 10"/>
                  <a:gd name="T13" fmla="*/ 4 h 8"/>
                  <a:gd name="T14" fmla="*/ 2 w 10"/>
                  <a:gd name="T15" fmla="*/ 4 h 8"/>
                  <a:gd name="T16" fmla="*/ 8 w 10"/>
                  <a:gd name="T17" fmla="*/ 2 h 8"/>
                  <a:gd name="T18" fmla="*/ 8 w 10"/>
                  <a:gd name="T19" fmla="*/ 2 h 8"/>
                  <a:gd name="T20" fmla="*/ 2 w 10"/>
                  <a:gd name="T21" fmla="*/ 0 h 8"/>
                  <a:gd name="T22" fmla="*/ 4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10" y="4"/>
                    </a:lnTo>
                    <a:lnTo>
                      <a:pt x="4" y="4"/>
                    </a:lnTo>
                    <a:lnTo>
                      <a:pt x="4" y="4"/>
                    </a:lnTo>
                    <a:lnTo>
                      <a:pt x="8" y="6"/>
                    </a:lnTo>
                    <a:lnTo>
                      <a:pt x="8" y="8"/>
                    </a:lnTo>
                    <a:lnTo>
                      <a:pt x="0" y="4"/>
                    </a:lnTo>
                    <a:lnTo>
                      <a:pt x="2" y="4"/>
                    </a:lnTo>
                    <a:lnTo>
                      <a:pt x="8" y="2"/>
                    </a:lnTo>
                    <a:lnTo>
                      <a:pt x="8" y="2"/>
                    </a:lnTo>
                    <a:lnTo>
                      <a:pt x="2" y="0"/>
                    </a:lnTo>
                    <a:lnTo>
                      <a:pt x="4"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688">
                <a:extLst>
                  <a:ext uri="{FF2B5EF4-FFF2-40B4-BE49-F238E27FC236}">
                    <a16:creationId xmlns:a16="http://schemas.microsoft.com/office/drawing/2014/main" id="{7C725778-A773-4B10-AC30-5B7AB3075C07}"/>
                  </a:ext>
                </a:extLst>
              </p:cNvPr>
              <p:cNvSpPr>
                <a:spLocks/>
              </p:cNvSpPr>
              <p:nvPr/>
            </p:nvSpPr>
            <p:spPr bwMode="auto">
              <a:xfrm>
                <a:off x="4838842" y="1470085"/>
                <a:ext cx="14201" cy="12623"/>
              </a:xfrm>
              <a:custGeom>
                <a:avLst/>
                <a:gdLst>
                  <a:gd name="T0" fmla="*/ 1 w 5"/>
                  <a:gd name="T1" fmla="*/ 3 h 4"/>
                  <a:gd name="T2" fmla="*/ 1 w 5"/>
                  <a:gd name="T3" fmla="*/ 2 h 4"/>
                  <a:gd name="T4" fmla="*/ 3 w 5"/>
                  <a:gd name="T5" fmla="*/ 1 h 4"/>
                  <a:gd name="T6" fmla="*/ 4 w 5"/>
                  <a:gd name="T7" fmla="*/ 3 h 4"/>
                  <a:gd name="T8" fmla="*/ 3 w 5"/>
                  <a:gd name="T9" fmla="*/ 4 h 4"/>
                  <a:gd name="T10" fmla="*/ 3 w 5"/>
                  <a:gd name="T11" fmla="*/ 3 h 4"/>
                  <a:gd name="T12" fmla="*/ 4 w 5"/>
                  <a:gd name="T13" fmla="*/ 3 h 4"/>
                  <a:gd name="T14" fmla="*/ 3 w 5"/>
                  <a:gd name="T15" fmla="*/ 2 h 4"/>
                  <a:gd name="T16" fmla="*/ 1 w 5"/>
                  <a:gd name="T17" fmla="*/ 2 h 4"/>
                  <a:gd name="T18" fmla="*/ 1 w 5"/>
                  <a:gd name="T19" fmla="*/ 3 h 4"/>
                  <a:gd name="T20" fmla="*/ 2 w 5"/>
                  <a:gd name="T21" fmla="*/ 3 h 4"/>
                  <a:gd name="T22" fmla="*/ 2 w 5"/>
                  <a:gd name="T23" fmla="*/ 2 h 4"/>
                  <a:gd name="T24" fmla="*/ 3 w 5"/>
                  <a:gd name="T25" fmla="*/ 2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0" y="3"/>
                      <a:pt x="0" y="2"/>
                      <a:pt x="1" y="2"/>
                    </a:cubicBezTo>
                    <a:cubicBezTo>
                      <a:pt x="1" y="1"/>
                      <a:pt x="2" y="0"/>
                      <a:pt x="3" y="1"/>
                    </a:cubicBezTo>
                    <a:cubicBezTo>
                      <a:pt x="4" y="1"/>
                      <a:pt x="5" y="2"/>
                      <a:pt x="4" y="3"/>
                    </a:cubicBezTo>
                    <a:cubicBezTo>
                      <a:pt x="4" y="4"/>
                      <a:pt x="4" y="4"/>
                      <a:pt x="3" y="4"/>
                    </a:cubicBezTo>
                    <a:cubicBezTo>
                      <a:pt x="3" y="3"/>
                      <a:pt x="3" y="3"/>
                      <a:pt x="3" y="3"/>
                    </a:cubicBezTo>
                    <a:cubicBezTo>
                      <a:pt x="4" y="3"/>
                      <a:pt x="4" y="3"/>
                      <a:pt x="4" y="3"/>
                    </a:cubicBezTo>
                    <a:cubicBezTo>
                      <a:pt x="4" y="2"/>
                      <a:pt x="3" y="2"/>
                      <a:pt x="3" y="2"/>
                    </a:cubicBezTo>
                    <a:cubicBezTo>
                      <a:pt x="2" y="1"/>
                      <a:pt x="1" y="1"/>
                      <a:pt x="1" y="2"/>
                    </a:cubicBezTo>
                    <a:cubicBezTo>
                      <a:pt x="1" y="2"/>
                      <a:pt x="1" y="2"/>
                      <a:pt x="1" y="3"/>
                    </a:cubicBezTo>
                    <a:cubicBezTo>
                      <a:pt x="2" y="3"/>
                      <a:pt x="2" y="3"/>
                      <a:pt x="2" y="3"/>
                    </a:cubicBezTo>
                    <a:cubicBezTo>
                      <a:pt x="2" y="2"/>
                      <a:pt x="2" y="2"/>
                      <a:pt x="2" y="2"/>
                    </a:cubicBezTo>
                    <a:cubicBezTo>
                      <a:pt x="3" y="2"/>
                      <a:pt x="3" y="2"/>
                      <a:pt x="3" y="2"/>
                    </a:cubicBezTo>
                    <a:cubicBezTo>
                      <a:pt x="2" y="4"/>
                      <a:pt x="2" y="4"/>
                      <a:pt x="2" y="4"/>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689">
                <a:extLst>
                  <a:ext uri="{FF2B5EF4-FFF2-40B4-BE49-F238E27FC236}">
                    <a16:creationId xmlns:a16="http://schemas.microsoft.com/office/drawing/2014/main" id="{2C5712DA-24FB-4740-B71C-1CD255B09664}"/>
                  </a:ext>
                </a:extLst>
              </p:cNvPr>
              <p:cNvSpPr>
                <a:spLocks/>
              </p:cNvSpPr>
              <p:nvPr/>
            </p:nvSpPr>
            <p:spPr bwMode="auto">
              <a:xfrm>
                <a:off x="4838842" y="1482708"/>
                <a:ext cx="11045" cy="9467"/>
              </a:xfrm>
              <a:custGeom>
                <a:avLst/>
                <a:gdLst>
                  <a:gd name="T0" fmla="*/ 5 w 7"/>
                  <a:gd name="T1" fmla="*/ 2 h 6"/>
                  <a:gd name="T2" fmla="*/ 7 w 7"/>
                  <a:gd name="T3" fmla="*/ 0 h 6"/>
                  <a:gd name="T4" fmla="*/ 7 w 7"/>
                  <a:gd name="T5" fmla="*/ 2 h 6"/>
                  <a:gd name="T6" fmla="*/ 5 w 7"/>
                  <a:gd name="T7" fmla="*/ 6 h 6"/>
                  <a:gd name="T8" fmla="*/ 5 w 7"/>
                  <a:gd name="T9" fmla="*/ 6 h 6"/>
                  <a:gd name="T10" fmla="*/ 5 w 7"/>
                  <a:gd name="T11" fmla="*/ 4 h 6"/>
                  <a:gd name="T12" fmla="*/ 0 w 7"/>
                  <a:gd name="T13" fmla="*/ 2 h 6"/>
                  <a:gd name="T14" fmla="*/ 0 w 7"/>
                  <a:gd name="T15" fmla="*/ 2 h 6"/>
                  <a:gd name="T16" fmla="*/ 5 w 7"/>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2"/>
                    </a:moveTo>
                    <a:lnTo>
                      <a:pt x="7" y="0"/>
                    </a:lnTo>
                    <a:lnTo>
                      <a:pt x="7" y="2"/>
                    </a:lnTo>
                    <a:lnTo>
                      <a:pt x="5" y="6"/>
                    </a:lnTo>
                    <a:lnTo>
                      <a:pt x="5" y="6"/>
                    </a:lnTo>
                    <a:lnTo>
                      <a:pt x="5" y="4"/>
                    </a:lnTo>
                    <a:lnTo>
                      <a:pt x="0" y="2"/>
                    </a:lnTo>
                    <a:lnTo>
                      <a:pt x="0" y="2"/>
                    </a:lnTo>
                    <a:lnTo>
                      <a:pt x="5"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690">
                <a:extLst>
                  <a:ext uri="{FF2B5EF4-FFF2-40B4-BE49-F238E27FC236}">
                    <a16:creationId xmlns:a16="http://schemas.microsoft.com/office/drawing/2014/main" id="{18B5D042-C0E6-45A8-98FE-471F045D3A96}"/>
                  </a:ext>
                </a:extLst>
              </p:cNvPr>
              <p:cNvSpPr>
                <a:spLocks/>
              </p:cNvSpPr>
              <p:nvPr/>
            </p:nvSpPr>
            <p:spPr bwMode="auto">
              <a:xfrm>
                <a:off x="4835687" y="1492175"/>
                <a:ext cx="11045" cy="9467"/>
              </a:xfrm>
              <a:custGeom>
                <a:avLst/>
                <a:gdLst>
                  <a:gd name="T0" fmla="*/ 7 w 7"/>
                  <a:gd name="T1" fmla="*/ 0 h 6"/>
                  <a:gd name="T2" fmla="*/ 7 w 7"/>
                  <a:gd name="T3" fmla="*/ 2 h 6"/>
                  <a:gd name="T4" fmla="*/ 5 w 7"/>
                  <a:gd name="T5" fmla="*/ 2 h 6"/>
                  <a:gd name="T6" fmla="*/ 3 w 7"/>
                  <a:gd name="T7" fmla="*/ 4 h 6"/>
                  <a:gd name="T8" fmla="*/ 7 w 7"/>
                  <a:gd name="T9" fmla="*/ 4 h 6"/>
                  <a:gd name="T10" fmla="*/ 7 w 7"/>
                  <a:gd name="T11" fmla="*/ 6 h 6"/>
                  <a:gd name="T12" fmla="*/ 0 w 7"/>
                  <a:gd name="T13" fmla="*/ 6 h 6"/>
                  <a:gd name="T14" fmla="*/ 0 w 7"/>
                  <a:gd name="T15" fmla="*/ 4 h 6"/>
                  <a:gd name="T16" fmla="*/ 3 w 7"/>
                  <a:gd name="T17" fmla="*/ 4 h 6"/>
                  <a:gd name="T18" fmla="*/ 3 w 7"/>
                  <a:gd name="T19" fmla="*/ 2 h 6"/>
                  <a:gd name="T20" fmla="*/ 0 w 7"/>
                  <a:gd name="T21" fmla="*/ 2 h 6"/>
                  <a:gd name="T22" fmla="*/ 0 w 7"/>
                  <a:gd name="T23" fmla="*/ 0 h 6"/>
                  <a:gd name="T24" fmla="*/ 7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0"/>
                    </a:moveTo>
                    <a:lnTo>
                      <a:pt x="7" y="2"/>
                    </a:lnTo>
                    <a:lnTo>
                      <a:pt x="5" y="2"/>
                    </a:lnTo>
                    <a:lnTo>
                      <a:pt x="3" y="4"/>
                    </a:lnTo>
                    <a:lnTo>
                      <a:pt x="7" y="4"/>
                    </a:lnTo>
                    <a:lnTo>
                      <a:pt x="7" y="6"/>
                    </a:lnTo>
                    <a:lnTo>
                      <a:pt x="0" y="6"/>
                    </a:lnTo>
                    <a:lnTo>
                      <a:pt x="0" y="4"/>
                    </a:lnTo>
                    <a:lnTo>
                      <a:pt x="3" y="4"/>
                    </a:lnTo>
                    <a:lnTo>
                      <a:pt x="3" y="2"/>
                    </a:lnTo>
                    <a:lnTo>
                      <a:pt x="0" y="2"/>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Line 691">
                <a:extLst>
                  <a:ext uri="{FF2B5EF4-FFF2-40B4-BE49-F238E27FC236}">
                    <a16:creationId xmlns:a16="http://schemas.microsoft.com/office/drawing/2014/main" id="{51F28536-16DF-4256-8042-94F51ABD05BE}"/>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Line 692">
                <a:extLst>
                  <a:ext uri="{FF2B5EF4-FFF2-40B4-BE49-F238E27FC236}">
                    <a16:creationId xmlns:a16="http://schemas.microsoft.com/office/drawing/2014/main" id="{A5F89920-D28A-43EC-95DD-0493F808972D}"/>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693">
                <a:extLst>
                  <a:ext uri="{FF2B5EF4-FFF2-40B4-BE49-F238E27FC236}">
                    <a16:creationId xmlns:a16="http://schemas.microsoft.com/office/drawing/2014/main" id="{220477CA-69E1-48B7-9F24-1C59764C76E9}"/>
                  </a:ext>
                </a:extLst>
              </p:cNvPr>
              <p:cNvSpPr>
                <a:spLocks/>
              </p:cNvSpPr>
              <p:nvPr/>
            </p:nvSpPr>
            <p:spPr bwMode="auto">
              <a:xfrm>
                <a:off x="5102343" y="1526888"/>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Line 694">
                <a:extLst>
                  <a:ext uri="{FF2B5EF4-FFF2-40B4-BE49-F238E27FC236}">
                    <a16:creationId xmlns:a16="http://schemas.microsoft.com/office/drawing/2014/main" id="{BAF26B04-A8FB-4E92-9FEC-084E09C4C9F5}"/>
                  </a:ext>
                </a:extLst>
              </p:cNvPr>
              <p:cNvSpPr>
                <a:spLocks noChangeShapeType="1"/>
              </p:cNvSpPr>
              <p:nvPr/>
            </p:nvSpPr>
            <p:spPr bwMode="auto">
              <a:xfrm>
                <a:off x="5102343" y="152373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Freeform 695">
                <a:extLst>
                  <a:ext uri="{FF2B5EF4-FFF2-40B4-BE49-F238E27FC236}">
                    <a16:creationId xmlns:a16="http://schemas.microsoft.com/office/drawing/2014/main" id="{B5A8EE9E-34AB-4612-A048-85732DB5F237}"/>
                  </a:ext>
                </a:extLst>
              </p:cNvPr>
              <p:cNvSpPr>
                <a:spLocks/>
              </p:cNvSpPr>
              <p:nvPr/>
            </p:nvSpPr>
            <p:spPr bwMode="auto">
              <a:xfrm>
                <a:off x="5105499" y="1523732"/>
                <a:ext cx="3156" cy="3156"/>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cubicBezTo>
                      <a:pt x="0" y="1"/>
                      <a:pt x="0" y="1"/>
                      <a:pt x="0" y="1"/>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Line 696">
                <a:extLst>
                  <a:ext uri="{FF2B5EF4-FFF2-40B4-BE49-F238E27FC236}">
                    <a16:creationId xmlns:a16="http://schemas.microsoft.com/office/drawing/2014/main" id="{697D6A10-8D2A-46A0-96EF-F613F7F4CEB8}"/>
                  </a:ext>
                </a:extLst>
              </p:cNvPr>
              <p:cNvSpPr>
                <a:spLocks noChangeShapeType="1"/>
              </p:cNvSpPr>
              <p:nvPr/>
            </p:nvSpPr>
            <p:spPr bwMode="auto">
              <a:xfrm>
                <a:off x="5108654" y="1520576"/>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697">
                <a:extLst>
                  <a:ext uri="{FF2B5EF4-FFF2-40B4-BE49-F238E27FC236}">
                    <a16:creationId xmlns:a16="http://schemas.microsoft.com/office/drawing/2014/main" id="{50EE4F10-90C5-4DE2-8D8A-6AC5FF7543AD}"/>
                  </a:ext>
                </a:extLst>
              </p:cNvPr>
              <p:cNvSpPr>
                <a:spLocks/>
              </p:cNvSpPr>
              <p:nvPr/>
            </p:nvSpPr>
            <p:spPr bwMode="auto">
              <a:xfrm>
                <a:off x="5105499" y="1520576"/>
                <a:ext cx="3156" cy="3156"/>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1" y="1"/>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698">
                <a:extLst>
                  <a:ext uri="{FF2B5EF4-FFF2-40B4-BE49-F238E27FC236}">
                    <a16:creationId xmlns:a16="http://schemas.microsoft.com/office/drawing/2014/main" id="{1CAA27FA-1F2F-46D2-A129-E39AF6D33C5E}"/>
                  </a:ext>
                </a:extLst>
              </p:cNvPr>
              <p:cNvSpPr>
                <a:spLocks/>
              </p:cNvSpPr>
              <p:nvPr/>
            </p:nvSpPr>
            <p:spPr bwMode="auto">
              <a:xfrm>
                <a:off x="5108654" y="1517420"/>
                <a:ext cx="6311" cy="3156"/>
              </a:xfrm>
              <a:custGeom>
                <a:avLst/>
                <a:gdLst>
                  <a:gd name="T0" fmla="*/ 0 w 2"/>
                  <a:gd name="T1" fmla="*/ 0 h 1"/>
                  <a:gd name="T2" fmla="*/ 0 w 2"/>
                  <a:gd name="T3" fmla="*/ 1 h 1"/>
                  <a:gd name="T4" fmla="*/ 2 w 2"/>
                  <a:gd name="T5" fmla="*/ 1 h 1"/>
                </a:gdLst>
                <a:ahLst/>
                <a:cxnLst>
                  <a:cxn ang="0">
                    <a:pos x="T0" y="T1"/>
                  </a:cxn>
                  <a:cxn ang="0">
                    <a:pos x="T2" y="T3"/>
                  </a:cxn>
                  <a:cxn ang="0">
                    <a:pos x="T4" y="T5"/>
                  </a:cxn>
                </a:cxnLst>
                <a:rect l="0" t="0" r="r" b="b"/>
                <a:pathLst>
                  <a:path w="2" h="1">
                    <a:moveTo>
                      <a:pt x="0" y="0"/>
                    </a:moveTo>
                    <a:cubicBezTo>
                      <a:pt x="0" y="0"/>
                      <a:pt x="0" y="1"/>
                      <a:pt x="0" y="1"/>
                    </a:cubicBezTo>
                    <a:cubicBezTo>
                      <a:pt x="1" y="1"/>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699">
                <a:extLst>
                  <a:ext uri="{FF2B5EF4-FFF2-40B4-BE49-F238E27FC236}">
                    <a16:creationId xmlns:a16="http://schemas.microsoft.com/office/drawing/2014/main" id="{E915839D-E843-48F4-806F-69B15C92357B}"/>
                  </a:ext>
                </a:extLst>
              </p:cNvPr>
              <p:cNvSpPr>
                <a:spLocks/>
              </p:cNvSpPr>
              <p:nvPr/>
            </p:nvSpPr>
            <p:spPr bwMode="auto">
              <a:xfrm>
                <a:off x="5006094" y="1632603"/>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700">
                <a:extLst>
                  <a:ext uri="{FF2B5EF4-FFF2-40B4-BE49-F238E27FC236}">
                    <a16:creationId xmlns:a16="http://schemas.microsoft.com/office/drawing/2014/main" id="{C7620537-5447-4A5F-9A9A-EF6D87252763}"/>
                  </a:ext>
                </a:extLst>
              </p:cNvPr>
              <p:cNvSpPr>
                <a:spLocks/>
              </p:cNvSpPr>
              <p:nvPr/>
            </p:nvSpPr>
            <p:spPr bwMode="auto">
              <a:xfrm>
                <a:off x="5009250" y="1629447"/>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701">
                <a:extLst>
                  <a:ext uri="{FF2B5EF4-FFF2-40B4-BE49-F238E27FC236}">
                    <a16:creationId xmlns:a16="http://schemas.microsoft.com/office/drawing/2014/main" id="{64AFE398-D545-4330-9114-B8F2D05F79D4}"/>
                  </a:ext>
                </a:extLst>
              </p:cNvPr>
              <p:cNvSpPr>
                <a:spLocks/>
              </p:cNvSpPr>
              <p:nvPr/>
            </p:nvSpPr>
            <p:spPr bwMode="auto">
              <a:xfrm>
                <a:off x="5009250" y="1629447"/>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702">
                <a:extLst>
                  <a:ext uri="{FF2B5EF4-FFF2-40B4-BE49-F238E27FC236}">
                    <a16:creationId xmlns:a16="http://schemas.microsoft.com/office/drawing/2014/main" id="{BDB588B1-E4C2-481D-9BCB-F1526D4E793A}"/>
                  </a:ext>
                </a:extLst>
              </p:cNvPr>
              <p:cNvSpPr>
                <a:spLocks/>
              </p:cNvSpPr>
              <p:nvPr/>
            </p:nvSpPr>
            <p:spPr bwMode="auto">
              <a:xfrm>
                <a:off x="5009250" y="1629447"/>
                <a:ext cx="6311" cy="0"/>
              </a:xfrm>
              <a:custGeom>
                <a:avLst/>
                <a:gdLst>
                  <a:gd name="T0" fmla="*/ 0 w 2"/>
                  <a:gd name="T1" fmla="*/ 1 w 2"/>
                  <a:gd name="T2" fmla="*/ 2 w 2"/>
                </a:gdLst>
                <a:ahLst/>
                <a:cxnLst>
                  <a:cxn ang="0">
                    <a:pos x="T0" y="0"/>
                  </a:cxn>
                  <a:cxn ang="0">
                    <a:pos x="T1" y="0"/>
                  </a:cxn>
                  <a:cxn ang="0">
                    <a:pos x="T2" y="0"/>
                  </a:cxn>
                </a:cxnLst>
                <a:rect l="0" t="0" r="r" b="b"/>
                <a:pathLst>
                  <a:path w="2">
                    <a:moveTo>
                      <a:pt x="0" y="0"/>
                    </a:moveTo>
                    <a:cubicBezTo>
                      <a:pt x="0"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703">
                <a:extLst>
                  <a:ext uri="{FF2B5EF4-FFF2-40B4-BE49-F238E27FC236}">
                    <a16:creationId xmlns:a16="http://schemas.microsoft.com/office/drawing/2014/main" id="{821BBC16-F65C-4AA6-AB39-7C76FABB2046}"/>
                  </a:ext>
                </a:extLst>
              </p:cNvPr>
              <p:cNvSpPr>
                <a:spLocks/>
              </p:cNvSpPr>
              <p:nvPr/>
            </p:nvSpPr>
            <p:spPr bwMode="auto">
              <a:xfrm>
                <a:off x="5012405" y="1626291"/>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1"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704">
                <a:extLst>
                  <a:ext uri="{FF2B5EF4-FFF2-40B4-BE49-F238E27FC236}">
                    <a16:creationId xmlns:a16="http://schemas.microsoft.com/office/drawing/2014/main" id="{6821C161-7242-438F-A683-C5E04F1576D9}"/>
                  </a:ext>
                </a:extLst>
              </p:cNvPr>
              <p:cNvSpPr>
                <a:spLocks/>
              </p:cNvSpPr>
              <p:nvPr/>
            </p:nvSpPr>
            <p:spPr bwMode="auto">
              <a:xfrm>
                <a:off x="5012405" y="1623136"/>
                <a:ext cx="6311" cy="3156"/>
              </a:xfrm>
              <a:custGeom>
                <a:avLst/>
                <a:gdLst>
                  <a:gd name="T0" fmla="*/ 0 w 2"/>
                  <a:gd name="T1" fmla="*/ 0 h 1"/>
                  <a:gd name="T2" fmla="*/ 2 w 2"/>
                  <a:gd name="T3" fmla="*/ 1 h 1"/>
                </a:gdLst>
                <a:ahLst/>
                <a:cxnLst>
                  <a:cxn ang="0">
                    <a:pos x="T0" y="T1"/>
                  </a:cxn>
                  <a:cxn ang="0">
                    <a:pos x="T2" y="T3"/>
                  </a:cxn>
                </a:cxnLst>
                <a:rect l="0" t="0" r="r" b="b"/>
                <a:pathLst>
                  <a:path w="2" h="1">
                    <a:moveTo>
                      <a:pt x="0" y="0"/>
                    </a:moveTo>
                    <a:cubicBezTo>
                      <a:pt x="0" y="0"/>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705">
                <a:extLst>
                  <a:ext uri="{FF2B5EF4-FFF2-40B4-BE49-F238E27FC236}">
                    <a16:creationId xmlns:a16="http://schemas.microsoft.com/office/drawing/2014/main" id="{CC499372-47A6-40CC-B0C9-298AFF7C3005}"/>
                  </a:ext>
                </a:extLst>
              </p:cNvPr>
              <p:cNvSpPr>
                <a:spLocks/>
              </p:cNvSpPr>
              <p:nvPr/>
            </p:nvSpPr>
            <p:spPr bwMode="auto">
              <a:xfrm>
                <a:off x="5092876" y="1511109"/>
                <a:ext cx="15778" cy="22090"/>
              </a:xfrm>
              <a:custGeom>
                <a:avLst/>
                <a:gdLst>
                  <a:gd name="T0" fmla="*/ 1 w 5"/>
                  <a:gd name="T1" fmla="*/ 1 h 7"/>
                  <a:gd name="T2" fmla="*/ 4 w 5"/>
                  <a:gd name="T3" fmla="*/ 1 h 7"/>
                  <a:gd name="T4" fmla="*/ 5 w 5"/>
                  <a:gd name="T5" fmla="*/ 2 h 7"/>
                  <a:gd name="T6" fmla="*/ 1 w 5"/>
                  <a:gd name="T7" fmla="*/ 7 h 7"/>
                  <a:gd name="T8" fmla="*/ 0 w 5"/>
                  <a:gd name="T9" fmla="*/ 2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0"/>
                      <a:pt x="3" y="0"/>
                      <a:pt x="4" y="1"/>
                    </a:cubicBezTo>
                    <a:cubicBezTo>
                      <a:pt x="5" y="2"/>
                      <a:pt x="5" y="2"/>
                      <a:pt x="5" y="2"/>
                    </a:cubicBezTo>
                    <a:cubicBezTo>
                      <a:pt x="1" y="7"/>
                      <a:pt x="1" y="7"/>
                      <a:pt x="1" y="7"/>
                    </a:cubicBezTo>
                    <a:cubicBezTo>
                      <a:pt x="0" y="2"/>
                      <a:pt x="0" y="2"/>
                      <a:pt x="0" y="2"/>
                    </a:cubicBezTo>
                    <a:lnTo>
                      <a:pt x="1"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706">
                <a:extLst>
                  <a:ext uri="{FF2B5EF4-FFF2-40B4-BE49-F238E27FC236}">
                    <a16:creationId xmlns:a16="http://schemas.microsoft.com/office/drawing/2014/main" id="{91515CA1-C51B-48C1-A6DC-2EE0252D7CC7}"/>
                  </a:ext>
                </a:extLst>
              </p:cNvPr>
              <p:cNvSpPr>
                <a:spLocks/>
              </p:cNvSpPr>
              <p:nvPr/>
            </p:nvSpPr>
            <p:spPr bwMode="auto">
              <a:xfrm>
                <a:off x="5077098" y="1514265"/>
                <a:ext cx="34713" cy="42601"/>
              </a:xfrm>
              <a:custGeom>
                <a:avLst/>
                <a:gdLst>
                  <a:gd name="T0" fmla="*/ 9 w 11"/>
                  <a:gd name="T1" fmla="*/ 11 h 14"/>
                  <a:gd name="T2" fmla="*/ 5 w 11"/>
                  <a:gd name="T3" fmla="*/ 0 h 14"/>
                  <a:gd name="T4" fmla="*/ 0 w 11"/>
                  <a:gd name="T5" fmla="*/ 6 h 14"/>
                  <a:gd name="T6" fmla="*/ 3 w 11"/>
                  <a:gd name="T7" fmla="*/ 14 h 14"/>
                  <a:gd name="T8" fmla="*/ 9 w 11"/>
                  <a:gd name="T9" fmla="*/ 11 h 14"/>
                </a:gdLst>
                <a:ahLst/>
                <a:cxnLst>
                  <a:cxn ang="0">
                    <a:pos x="T0" y="T1"/>
                  </a:cxn>
                  <a:cxn ang="0">
                    <a:pos x="T2" y="T3"/>
                  </a:cxn>
                  <a:cxn ang="0">
                    <a:pos x="T4" y="T5"/>
                  </a:cxn>
                  <a:cxn ang="0">
                    <a:pos x="T6" y="T7"/>
                  </a:cxn>
                  <a:cxn ang="0">
                    <a:pos x="T8" y="T9"/>
                  </a:cxn>
                </a:cxnLst>
                <a:rect l="0" t="0" r="r" b="b"/>
                <a:pathLst>
                  <a:path w="11" h="14">
                    <a:moveTo>
                      <a:pt x="9" y="11"/>
                    </a:moveTo>
                    <a:cubicBezTo>
                      <a:pt x="11" y="10"/>
                      <a:pt x="4" y="2"/>
                      <a:pt x="5" y="0"/>
                    </a:cubicBezTo>
                    <a:cubicBezTo>
                      <a:pt x="0" y="6"/>
                      <a:pt x="0" y="6"/>
                      <a:pt x="0" y="6"/>
                    </a:cubicBezTo>
                    <a:cubicBezTo>
                      <a:pt x="0" y="6"/>
                      <a:pt x="3" y="12"/>
                      <a:pt x="3" y="14"/>
                    </a:cubicBezTo>
                    <a:lnTo>
                      <a:pt x="9" y="1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707">
                <a:extLst>
                  <a:ext uri="{FF2B5EF4-FFF2-40B4-BE49-F238E27FC236}">
                    <a16:creationId xmlns:a16="http://schemas.microsoft.com/office/drawing/2014/main" id="{7C93EB08-A30F-439A-8B23-8ACB6659F535}"/>
                  </a:ext>
                </a:extLst>
              </p:cNvPr>
              <p:cNvSpPr>
                <a:spLocks/>
              </p:cNvSpPr>
              <p:nvPr/>
            </p:nvSpPr>
            <p:spPr bwMode="auto">
              <a:xfrm>
                <a:off x="4996627" y="1619980"/>
                <a:ext cx="22090" cy="15778"/>
              </a:xfrm>
              <a:custGeom>
                <a:avLst/>
                <a:gdLst>
                  <a:gd name="T0" fmla="*/ 0 w 7"/>
                  <a:gd name="T1" fmla="*/ 0 h 5"/>
                  <a:gd name="T2" fmla="*/ 1 w 7"/>
                  <a:gd name="T3" fmla="*/ 3 h 5"/>
                  <a:gd name="T4" fmla="*/ 2 w 7"/>
                  <a:gd name="T5" fmla="*/ 5 h 5"/>
                  <a:gd name="T6" fmla="*/ 7 w 7"/>
                  <a:gd name="T7" fmla="*/ 0 h 5"/>
                  <a:gd name="T8" fmla="*/ 1 w 7"/>
                  <a:gd name="T9" fmla="*/ 0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cubicBezTo>
                      <a:pt x="0" y="1"/>
                      <a:pt x="0" y="3"/>
                      <a:pt x="1" y="3"/>
                    </a:cubicBezTo>
                    <a:cubicBezTo>
                      <a:pt x="2" y="4"/>
                      <a:pt x="2" y="5"/>
                      <a:pt x="2" y="5"/>
                    </a:cubicBezTo>
                    <a:cubicBezTo>
                      <a:pt x="7" y="0"/>
                      <a:pt x="7" y="0"/>
                      <a:pt x="7" y="0"/>
                    </a:cubicBezTo>
                    <a:cubicBezTo>
                      <a:pt x="1" y="0"/>
                      <a:pt x="1" y="0"/>
                      <a:pt x="1" y="0"/>
                    </a:cubicBezTo>
                    <a:lnTo>
                      <a:pt x="0"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708">
                <a:extLst>
                  <a:ext uri="{FF2B5EF4-FFF2-40B4-BE49-F238E27FC236}">
                    <a16:creationId xmlns:a16="http://schemas.microsoft.com/office/drawing/2014/main" id="{1F144E98-D719-49D4-9F44-F8160D2C7308}"/>
                  </a:ext>
                </a:extLst>
              </p:cNvPr>
              <p:cNvSpPr>
                <a:spLocks/>
              </p:cNvSpPr>
              <p:nvPr/>
            </p:nvSpPr>
            <p:spPr bwMode="auto">
              <a:xfrm>
                <a:off x="4999783" y="1601046"/>
                <a:ext cx="41024" cy="31557"/>
              </a:xfrm>
              <a:custGeom>
                <a:avLst/>
                <a:gdLst>
                  <a:gd name="T0" fmla="*/ 11 w 13"/>
                  <a:gd name="T1" fmla="*/ 9 h 10"/>
                  <a:gd name="T2" fmla="*/ 0 w 13"/>
                  <a:gd name="T3" fmla="*/ 6 h 10"/>
                  <a:gd name="T4" fmla="*/ 5 w 13"/>
                  <a:gd name="T5" fmla="*/ 0 h 10"/>
                  <a:gd name="T6" fmla="*/ 13 w 13"/>
                  <a:gd name="T7" fmla="*/ 2 h 10"/>
                  <a:gd name="T8" fmla="*/ 11 w 13"/>
                  <a:gd name="T9" fmla="*/ 9 h 10"/>
                </a:gdLst>
                <a:ahLst/>
                <a:cxnLst>
                  <a:cxn ang="0">
                    <a:pos x="T0" y="T1"/>
                  </a:cxn>
                  <a:cxn ang="0">
                    <a:pos x="T2" y="T3"/>
                  </a:cxn>
                  <a:cxn ang="0">
                    <a:pos x="T4" y="T5"/>
                  </a:cxn>
                  <a:cxn ang="0">
                    <a:pos x="T6" y="T7"/>
                  </a:cxn>
                  <a:cxn ang="0">
                    <a:pos x="T8" y="T9"/>
                  </a:cxn>
                </a:cxnLst>
                <a:rect l="0" t="0" r="r" b="b"/>
                <a:pathLst>
                  <a:path w="13" h="10">
                    <a:moveTo>
                      <a:pt x="11" y="9"/>
                    </a:moveTo>
                    <a:cubicBezTo>
                      <a:pt x="10" y="10"/>
                      <a:pt x="1" y="5"/>
                      <a:pt x="0" y="6"/>
                    </a:cubicBezTo>
                    <a:cubicBezTo>
                      <a:pt x="5" y="0"/>
                      <a:pt x="5" y="0"/>
                      <a:pt x="5" y="0"/>
                    </a:cubicBezTo>
                    <a:cubicBezTo>
                      <a:pt x="5" y="0"/>
                      <a:pt x="12" y="3"/>
                      <a:pt x="13" y="2"/>
                    </a:cubicBezTo>
                    <a:lnTo>
                      <a:pt x="11"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709">
                <a:extLst>
                  <a:ext uri="{FF2B5EF4-FFF2-40B4-BE49-F238E27FC236}">
                    <a16:creationId xmlns:a16="http://schemas.microsoft.com/office/drawing/2014/main" id="{2FD8F5E3-FDCA-4C2D-B280-FE2FD4C163E2}"/>
                  </a:ext>
                </a:extLst>
              </p:cNvPr>
              <p:cNvSpPr>
                <a:spLocks/>
              </p:cNvSpPr>
              <p:nvPr/>
            </p:nvSpPr>
            <p:spPr bwMode="auto">
              <a:xfrm>
                <a:off x="5021873" y="1537932"/>
                <a:ext cx="83626" cy="91515"/>
              </a:xfrm>
              <a:custGeom>
                <a:avLst/>
                <a:gdLst>
                  <a:gd name="T0" fmla="*/ 15 w 27"/>
                  <a:gd name="T1" fmla="*/ 16 h 29"/>
                  <a:gd name="T2" fmla="*/ 16 w 27"/>
                  <a:gd name="T3" fmla="*/ 16 h 29"/>
                  <a:gd name="T4" fmla="*/ 27 w 27"/>
                  <a:gd name="T5" fmla="*/ 3 h 29"/>
                  <a:gd name="T6" fmla="*/ 16 w 27"/>
                  <a:gd name="T7" fmla="*/ 0 h 29"/>
                  <a:gd name="T8" fmla="*/ 14 w 27"/>
                  <a:gd name="T9" fmla="*/ 3 h 29"/>
                  <a:gd name="T10" fmla="*/ 15 w 27"/>
                  <a:gd name="T11" fmla="*/ 3 h 29"/>
                  <a:gd name="T12" fmla="*/ 10 w 27"/>
                  <a:gd name="T13" fmla="*/ 11 h 29"/>
                  <a:gd name="T14" fmla="*/ 3 w 27"/>
                  <a:gd name="T15" fmla="*/ 17 h 29"/>
                  <a:gd name="T16" fmla="*/ 2 w 27"/>
                  <a:gd name="T17" fmla="*/ 16 h 29"/>
                  <a:gd name="T18" fmla="*/ 0 w 27"/>
                  <a:gd name="T19" fmla="*/ 18 h 29"/>
                  <a:gd name="T20" fmla="*/ 4 w 27"/>
                  <a:gd name="T21" fmla="*/ 29 h 29"/>
                  <a:gd name="T22" fmla="*/ 15 w 27"/>
                  <a:gd name="T2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15" y="16"/>
                    </a:moveTo>
                    <a:cubicBezTo>
                      <a:pt x="16" y="16"/>
                      <a:pt x="16" y="16"/>
                      <a:pt x="16" y="16"/>
                    </a:cubicBezTo>
                    <a:cubicBezTo>
                      <a:pt x="27" y="3"/>
                      <a:pt x="27" y="3"/>
                      <a:pt x="27" y="3"/>
                    </a:cubicBezTo>
                    <a:cubicBezTo>
                      <a:pt x="26" y="4"/>
                      <a:pt x="16" y="0"/>
                      <a:pt x="16" y="0"/>
                    </a:cubicBezTo>
                    <a:cubicBezTo>
                      <a:pt x="14" y="3"/>
                      <a:pt x="14" y="3"/>
                      <a:pt x="14" y="3"/>
                    </a:cubicBezTo>
                    <a:cubicBezTo>
                      <a:pt x="15" y="3"/>
                      <a:pt x="15" y="3"/>
                      <a:pt x="15" y="3"/>
                    </a:cubicBezTo>
                    <a:cubicBezTo>
                      <a:pt x="15" y="3"/>
                      <a:pt x="13" y="7"/>
                      <a:pt x="10" y="11"/>
                    </a:cubicBezTo>
                    <a:cubicBezTo>
                      <a:pt x="7" y="14"/>
                      <a:pt x="3" y="17"/>
                      <a:pt x="3" y="17"/>
                    </a:cubicBezTo>
                    <a:cubicBezTo>
                      <a:pt x="2" y="16"/>
                      <a:pt x="2" y="16"/>
                      <a:pt x="2" y="16"/>
                    </a:cubicBezTo>
                    <a:cubicBezTo>
                      <a:pt x="0" y="18"/>
                      <a:pt x="0" y="18"/>
                      <a:pt x="0" y="18"/>
                    </a:cubicBezTo>
                    <a:cubicBezTo>
                      <a:pt x="0" y="18"/>
                      <a:pt x="5" y="27"/>
                      <a:pt x="4" y="29"/>
                    </a:cubicBezTo>
                    <a:lnTo>
                      <a:pt x="15"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710">
                <a:extLst>
                  <a:ext uri="{FF2B5EF4-FFF2-40B4-BE49-F238E27FC236}">
                    <a16:creationId xmlns:a16="http://schemas.microsoft.com/office/drawing/2014/main" id="{64904CF8-7A3C-4553-853C-AED609B2C711}"/>
                  </a:ext>
                </a:extLst>
              </p:cNvPr>
              <p:cNvSpPr>
                <a:spLocks/>
              </p:cNvSpPr>
              <p:nvPr/>
            </p:nvSpPr>
            <p:spPr bwMode="auto">
              <a:xfrm>
                <a:off x="5009250" y="1526888"/>
                <a:ext cx="96249" cy="99404"/>
              </a:xfrm>
              <a:custGeom>
                <a:avLst/>
                <a:gdLst>
                  <a:gd name="T0" fmla="*/ 24 w 31"/>
                  <a:gd name="T1" fmla="*/ 24 h 32"/>
                  <a:gd name="T2" fmla="*/ 26 w 31"/>
                  <a:gd name="T3" fmla="*/ 0 h 32"/>
                  <a:gd name="T4" fmla="*/ 14 w 31"/>
                  <a:gd name="T5" fmla="*/ 15 h 32"/>
                  <a:gd name="T6" fmla="*/ 0 w 31"/>
                  <a:gd name="T7" fmla="*/ 28 h 32"/>
                  <a:gd name="T8" fmla="*/ 24 w 31"/>
                  <a:gd name="T9" fmla="*/ 24 h 32"/>
                </a:gdLst>
                <a:ahLst/>
                <a:cxnLst>
                  <a:cxn ang="0">
                    <a:pos x="T0" y="T1"/>
                  </a:cxn>
                  <a:cxn ang="0">
                    <a:pos x="T2" y="T3"/>
                  </a:cxn>
                  <a:cxn ang="0">
                    <a:pos x="T4" y="T5"/>
                  </a:cxn>
                  <a:cxn ang="0">
                    <a:pos x="T6" y="T7"/>
                  </a:cxn>
                  <a:cxn ang="0">
                    <a:pos x="T8" y="T9"/>
                  </a:cxn>
                </a:cxnLst>
                <a:rect l="0" t="0" r="r" b="b"/>
                <a:pathLst>
                  <a:path w="31" h="32">
                    <a:moveTo>
                      <a:pt x="24" y="24"/>
                    </a:moveTo>
                    <a:cubicBezTo>
                      <a:pt x="31" y="10"/>
                      <a:pt x="26" y="0"/>
                      <a:pt x="26" y="0"/>
                    </a:cubicBezTo>
                    <a:cubicBezTo>
                      <a:pt x="26" y="0"/>
                      <a:pt x="23" y="6"/>
                      <a:pt x="14" y="15"/>
                    </a:cubicBezTo>
                    <a:cubicBezTo>
                      <a:pt x="6" y="24"/>
                      <a:pt x="0" y="28"/>
                      <a:pt x="0" y="28"/>
                    </a:cubicBezTo>
                    <a:cubicBezTo>
                      <a:pt x="0" y="28"/>
                      <a:pt x="11" y="32"/>
                      <a:pt x="24" y="2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711">
                <a:extLst>
                  <a:ext uri="{FF2B5EF4-FFF2-40B4-BE49-F238E27FC236}">
                    <a16:creationId xmlns:a16="http://schemas.microsoft.com/office/drawing/2014/main" id="{C7F7F560-1A13-47FC-AF25-1FD5348D40F1}"/>
                  </a:ext>
                </a:extLst>
              </p:cNvPr>
              <p:cNvSpPr>
                <a:spLocks/>
              </p:cNvSpPr>
              <p:nvPr/>
            </p:nvSpPr>
            <p:spPr bwMode="auto">
              <a:xfrm>
                <a:off x="5067631" y="1537932"/>
                <a:ext cx="25246" cy="47335"/>
              </a:xfrm>
              <a:custGeom>
                <a:avLst/>
                <a:gdLst>
                  <a:gd name="T0" fmla="*/ 6 w 8"/>
                  <a:gd name="T1" fmla="*/ 15 h 15"/>
                  <a:gd name="T2" fmla="*/ 6 w 8"/>
                  <a:gd name="T3" fmla="*/ 0 h 15"/>
                  <a:gd name="T4" fmla="*/ 0 w 8"/>
                  <a:gd name="T5" fmla="*/ 10 h 15"/>
                  <a:gd name="T6" fmla="*/ 6 w 8"/>
                  <a:gd name="T7" fmla="*/ 15 h 15"/>
                </a:gdLst>
                <a:ahLst/>
                <a:cxnLst>
                  <a:cxn ang="0">
                    <a:pos x="T0" y="T1"/>
                  </a:cxn>
                  <a:cxn ang="0">
                    <a:pos x="T2" y="T3"/>
                  </a:cxn>
                  <a:cxn ang="0">
                    <a:pos x="T4" y="T5"/>
                  </a:cxn>
                  <a:cxn ang="0">
                    <a:pos x="T6" y="T7"/>
                  </a:cxn>
                </a:cxnLst>
                <a:rect l="0" t="0" r="r" b="b"/>
                <a:pathLst>
                  <a:path w="8" h="15">
                    <a:moveTo>
                      <a:pt x="6" y="15"/>
                    </a:moveTo>
                    <a:cubicBezTo>
                      <a:pt x="8" y="5"/>
                      <a:pt x="6" y="0"/>
                      <a:pt x="6" y="0"/>
                    </a:cubicBezTo>
                    <a:cubicBezTo>
                      <a:pt x="6" y="0"/>
                      <a:pt x="4" y="6"/>
                      <a:pt x="0" y="10"/>
                    </a:cubicBez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712">
                <a:extLst>
                  <a:ext uri="{FF2B5EF4-FFF2-40B4-BE49-F238E27FC236}">
                    <a16:creationId xmlns:a16="http://schemas.microsoft.com/office/drawing/2014/main" id="{D27AD5F8-0AD2-432F-A37B-F8446F4288CF}"/>
                  </a:ext>
                </a:extLst>
              </p:cNvPr>
              <p:cNvSpPr>
                <a:spLocks/>
              </p:cNvSpPr>
              <p:nvPr/>
            </p:nvSpPr>
            <p:spPr bwMode="auto">
              <a:xfrm>
                <a:off x="5021873" y="1588423"/>
                <a:ext cx="45758" cy="28401"/>
              </a:xfrm>
              <a:custGeom>
                <a:avLst/>
                <a:gdLst>
                  <a:gd name="T0" fmla="*/ 15 w 15"/>
                  <a:gd name="T1" fmla="*/ 5 h 9"/>
                  <a:gd name="T2" fmla="*/ 0 w 15"/>
                  <a:gd name="T3" fmla="*/ 7 h 9"/>
                  <a:gd name="T4" fmla="*/ 10 w 15"/>
                  <a:gd name="T5" fmla="*/ 0 h 9"/>
                  <a:gd name="T6" fmla="*/ 15 w 15"/>
                  <a:gd name="T7" fmla="*/ 5 h 9"/>
                </a:gdLst>
                <a:ahLst/>
                <a:cxnLst>
                  <a:cxn ang="0">
                    <a:pos x="T0" y="T1"/>
                  </a:cxn>
                  <a:cxn ang="0">
                    <a:pos x="T2" y="T3"/>
                  </a:cxn>
                  <a:cxn ang="0">
                    <a:pos x="T4" y="T5"/>
                  </a:cxn>
                  <a:cxn ang="0">
                    <a:pos x="T6" y="T7"/>
                  </a:cxn>
                </a:cxnLst>
                <a:rect l="0" t="0" r="r" b="b"/>
                <a:pathLst>
                  <a:path w="15" h="9">
                    <a:moveTo>
                      <a:pt x="15" y="5"/>
                    </a:moveTo>
                    <a:cubicBezTo>
                      <a:pt x="5" y="9"/>
                      <a:pt x="0" y="7"/>
                      <a:pt x="0" y="7"/>
                    </a:cubicBezTo>
                    <a:cubicBezTo>
                      <a:pt x="0" y="7"/>
                      <a:pt x="6" y="4"/>
                      <a:pt x="10" y="0"/>
                    </a:cubicBezTo>
                    <a:lnTo>
                      <a:pt x="1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713">
                <a:extLst>
                  <a:ext uri="{FF2B5EF4-FFF2-40B4-BE49-F238E27FC236}">
                    <a16:creationId xmlns:a16="http://schemas.microsoft.com/office/drawing/2014/main" id="{B0E502BD-9604-4B43-AFE0-DF7665A729D3}"/>
                  </a:ext>
                </a:extLst>
              </p:cNvPr>
              <p:cNvSpPr>
                <a:spLocks/>
              </p:cNvSpPr>
              <p:nvPr/>
            </p:nvSpPr>
            <p:spPr bwMode="auto">
              <a:xfrm>
                <a:off x="5061319" y="1582112"/>
                <a:ext cx="18934" cy="15778"/>
              </a:xfrm>
              <a:custGeom>
                <a:avLst/>
                <a:gdLst>
                  <a:gd name="T0" fmla="*/ 6 w 12"/>
                  <a:gd name="T1" fmla="*/ 10 h 10"/>
                  <a:gd name="T2" fmla="*/ 8 w 12"/>
                  <a:gd name="T3" fmla="*/ 8 h 10"/>
                  <a:gd name="T4" fmla="*/ 12 w 12"/>
                  <a:gd name="T5" fmla="*/ 10 h 10"/>
                  <a:gd name="T6" fmla="*/ 12 w 12"/>
                  <a:gd name="T7" fmla="*/ 10 h 10"/>
                  <a:gd name="T8" fmla="*/ 10 w 12"/>
                  <a:gd name="T9" fmla="*/ 6 h 10"/>
                  <a:gd name="T10" fmla="*/ 12 w 12"/>
                  <a:gd name="T11" fmla="*/ 4 h 10"/>
                  <a:gd name="T12" fmla="*/ 10 w 12"/>
                  <a:gd name="T13" fmla="*/ 2 h 10"/>
                  <a:gd name="T14" fmla="*/ 8 w 12"/>
                  <a:gd name="T15" fmla="*/ 4 h 10"/>
                  <a:gd name="T16" fmla="*/ 2 w 12"/>
                  <a:gd name="T17" fmla="*/ 0 h 10"/>
                  <a:gd name="T18" fmla="*/ 0 w 12"/>
                  <a:gd name="T19" fmla="*/ 2 h 10"/>
                  <a:gd name="T20" fmla="*/ 6 w 12"/>
                  <a:gd name="T21" fmla="*/ 6 h 10"/>
                  <a:gd name="T22" fmla="*/ 4 w 12"/>
                  <a:gd name="T23" fmla="*/ 10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8"/>
                    </a:lnTo>
                    <a:lnTo>
                      <a:pt x="12" y="10"/>
                    </a:lnTo>
                    <a:lnTo>
                      <a:pt x="12" y="10"/>
                    </a:lnTo>
                    <a:lnTo>
                      <a:pt x="10" y="6"/>
                    </a:lnTo>
                    <a:lnTo>
                      <a:pt x="12" y="4"/>
                    </a:lnTo>
                    <a:lnTo>
                      <a:pt x="10" y="2"/>
                    </a:lnTo>
                    <a:lnTo>
                      <a:pt x="8" y="4"/>
                    </a:lnTo>
                    <a:lnTo>
                      <a:pt x="2" y="0"/>
                    </a:lnTo>
                    <a:lnTo>
                      <a:pt x="0" y="2"/>
                    </a:lnTo>
                    <a:lnTo>
                      <a:pt x="6" y="6"/>
                    </a:lnTo>
                    <a:lnTo>
                      <a:pt x="4" y="10"/>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18" name="Group 717"/>
              <p:cNvGrpSpPr/>
              <p:nvPr/>
            </p:nvGrpSpPr>
            <p:grpSpPr>
              <a:xfrm>
                <a:off x="2708610" y="239799"/>
                <a:ext cx="6861396" cy="6425282"/>
                <a:chOff x="2708610" y="239799"/>
                <a:chExt cx="6861396" cy="6425282"/>
              </a:xfrm>
            </p:grpSpPr>
            <p:pic>
              <p:nvPicPr>
                <p:cNvPr id="719" name="Picture 718"/>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93662" y="239799"/>
                  <a:ext cx="896216" cy="951795"/>
                </a:xfrm>
                <a:prstGeom prst="rect">
                  <a:avLst/>
                </a:prstGeom>
                <a:ln>
                  <a:noFill/>
                </a:ln>
                <a:effectLst>
                  <a:outerShdw blurRad="292100" dist="139700" dir="2700000" algn="tl" rotWithShape="0">
                    <a:srgbClr val="333333">
                      <a:alpha val="65000"/>
                    </a:srgbClr>
                  </a:outerShdw>
                </a:effectLst>
              </p:spPr>
            </p:pic>
            <p:pic>
              <p:nvPicPr>
                <p:cNvPr id="720" name="Picture 719"/>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207488">
                  <a:off x="6033270" y="5713286"/>
                  <a:ext cx="896216" cy="951795"/>
                </a:xfrm>
                <a:prstGeom prst="rect">
                  <a:avLst/>
                </a:prstGeom>
                <a:ln>
                  <a:noFill/>
                </a:ln>
                <a:effectLst>
                  <a:outerShdw blurRad="292100" dist="139700" dir="2700000" algn="tl" rotWithShape="0">
                    <a:srgbClr val="333333">
                      <a:alpha val="65000"/>
                    </a:srgbClr>
                  </a:outerShdw>
                </a:effectLst>
              </p:spPr>
            </p:pic>
            <p:pic>
              <p:nvPicPr>
                <p:cNvPr id="721" name="Picture 720"/>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049267">
                  <a:off x="3773257" y="5034520"/>
                  <a:ext cx="896216" cy="951795"/>
                </a:xfrm>
                <a:prstGeom prst="rect">
                  <a:avLst/>
                </a:prstGeom>
                <a:ln>
                  <a:noFill/>
                </a:ln>
                <a:effectLst>
                  <a:outerShdw blurRad="292100" dist="139700" dir="2700000" algn="tl" rotWithShape="0">
                    <a:srgbClr val="333333">
                      <a:alpha val="65000"/>
                    </a:srgbClr>
                  </a:outerShdw>
                </a:effectLst>
              </p:spPr>
            </p:pic>
            <p:pic>
              <p:nvPicPr>
                <p:cNvPr id="722" name="Picture 721"/>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8834728">
                  <a:off x="7928306" y="4723943"/>
                  <a:ext cx="896216" cy="951795"/>
                </a:xfrm>
                <a:prstGeom prst="rect">
                  <a:avLst/>
                </a:prstGeom>
                <a:ln>
                  <a:noFill/>
                </a:ln>
                <a:effectLst>
                  <a:outerShdw blurRad="292100" dist="139700" dir="2700000" algn="tl" rotWithShape="0">
                    <a:srgbClr val="333333">
                      <a:alpha val="65000"/>
                    </a:srgbClr>
                  </a:outerShdw>
                </a:effectLst>
              </p:spPr>
            </p:pic>
            <p:pic>
              <p:nvPicPr>
                <p:cNvPr id="723" name="Picture 72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5933716">
                  <a:off x="2736400" y="2928528"/>
                  <a:ext cx="896216" cy="951795"/>
                </a:xfrm>
                <a:prstGeom prst="rect">
                  <a:avLst/>
                </a:prstGeom>
                <a:ln>
                  <a:noFill/>
                </a:ln>
                <a:effectLst>
                  <a:outerShdw blurRad="292100" dist="139700" dir="2700000" algn="tl" rotWithShape="0">
                    <a:srgbClr val="333333">
                      <a:alpha val="65000"/>
                    </a:srgbClr>
                  </a:outerShdw>
                </a:effectLst>
              </p:spPr>
            </p:pic>
            <p:pic>
              <p:nvPicPr>
                <p:cNvPr id="724" name="Picture 72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096880">
                  <a:off x="3566474" y="1156763"/>
                  <a:ext cx="896216" cy="951795"/>
                </a:xfrm>
                <a:prstGeom prst="rect">
                  <a:avLst/>
                </a:prstGeom>
                <a:ln>
                  <a:noFill/>
                </a:ln>
                <a:effectLst>
                  <a:outerShdw blurRad="292100" dist="139700" dir="2700000" algn="tl" rotWithShape="0">
                    <a:srgbClr val="333333">
                      <a:alpha val="65000"/>
                    </a:srgbClr>
                  </a:outerShdw>
                </a:effectLst>
              </p:spPr>
            </p:pic>
            <p:pic>
              <p:nvPicPr>
                <p:cNvPr id="725" name="Picture 724"/>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5237850">
                  <a:off x="8646001" y="2579771"/>
                  <a:ext cx="896216" cy="951795"/>
                </a:xfrm>
                <a:prstGeom prst="rect">
                  <a:avLst/>
                </a:prstGeom>
                <a:ln>
                  <a:noFill/>
                </a:ln>
                <a:effectLst>
                  <a:outerShdw blurRad="292100" dist="139700" dir="2700000" algn="tl" rotWithShape="0">
                    <a:srgbClr val="333333">
                      <a:alpha val="65000"/>
                    </a:srgbClr>
                  </a:outerShdw>
                </a:effectLst>
              </p:spPr>
            </p:pic>
            <p:pic>
              <p:nvPicPr>
                <p:cNvPr id="726" name="Picture 7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62033">
                  <a:off x="7566921" y="795074"/>
                  <a:ext cx="896216" cy="951795"/>
                </a:xfrm>
                <a:prstGeom prst="rect">
                  <a:avLst/>
                </a:prstGeom>
                <a:ln>
                  <a:noFill/>
                </a:ln>
                <a:effectLst>
                  <a:outerShdw blurRad="292100" dist="139700" dir="2700000" algn="tl" rotWithShape="0">
                    <a:srgbClr val="333333">
                      <a:alpha val="65000"/>
                    </a:srgbClr>
                  </a:outerShdw>
                </a:effectLst>
              </p:spPr>
            </p:pic>
          </p:grpSp>
        </p:grpSp>
        <p:sp>
          <p:nvSpPr>
            <p:cNvPr id="11" name="TextBox 10"/>
            <p:cNvSpPr txBox="1"/>
            <p:nvPr/>
          </p:nvSpPr>
          <p:spPr>
            <a:xfrm>
              <a:off x="4557926" y="2701920"/>
              <a:ext cx="2624430" cy="1571923"/>
            </a:xfrm>
            <a:prstGeom prst="rect">
              <a:avLst/>
            </a:prstGeom>
            <a:noFill/>
          </p:spPr>
          <p:txBody>
            <a:bodyPr wrap="none" rtlCol="0">
              <a:spAutoFit/>
            </a:bodyPr>
            <a:lstStyle/>
            <a:p>
              <a:pPr algn="ctr"/>
              <a:r>
                <a:rPr lang="en-GB" sz="600" b="1" dirty="0" smtClean="0">
                  <a:solidFill>
                    <a:srgbClr val="002060"/>
                  </a:solidFill>
                  <a:latin typeface="Segoe Script" panose="030B0504020000000003" pitchFamily="66" charset="0"/>
                </a:rPr>
                <a:t>Being the </a:t>
              </a:r>
            </a:p>
            <a:p>
              <a:pPr algn="ctr"/>
              <a:r>
                <a:rPr lang="en-GB" sz="600" b="1" dirty="0" smtClean="0">
                  <a:solidFill>
                    <a:srgbClr val="002060"/>
                  </a:solidFill>
                  <a:latin typeface="Segoe Script" panose="030B0504020000000003" pitchFamily="66" charset="0"/>
                </a:rPr>
                <a:t>best that </a:t>
              </a:r>
            </a:p>
            <a:p>
              <a:pPr algn="ctr"/>
              <a:r>
                <a:rPr lang="en-GB" sz="600" b="1" dirty="0" smtClean="0">
                  <a:solidFill>
                    <a:srgbClr val="002060"/>
                  </a:solidFill>
                  <a:latin typeface="Segoe Script" panose="030B0504020000000003" pitchFamily="66" charset="0"/>
                </a:rPr>
                <a:t>we can be</a:t>
              </a:r>
              <a:endParaRPr lang="en-GB" sz="600" b="1" dirty="0">
                <a:solidFill>
                  <a:srgbClr val="002060"/>
                </a:solidFill>
                <a:latin typeface="Segoe Script" panose="030B0504020000000003" pitchFamily="66" charset="0"/>
              </a:endParaRPr>
            </a:p>
          </p:txBody>
        </p:sp>
      </p:grpSp>
    </p:spTree>
    <p:extLst>
      <p:ext uri="{BB962C8B-B14F-4D97-AF65-F5344CB8AC3E}">
        <p14:creationId xmlns:p14="http://schemas.microsoft.com/office/powerpoint/2010/main" val="3939060734"/>
      </p:ext>
    </p:extLst>
  </p:cSld>
  <p:clrMapOvr>
    <a:masterClrMapping/>
  </p:clrMapOvr>
  <p:hf sldNum="0"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scene3d>
              <a:camera prst="orthographicFront"/>
              <a:lightRig rig="threePt" dir="t"/>
            </a:scene3d>
            <a:sp3d extrusionH="57150">
              <a:bevelT w="38100" h="38100" prst="angle"/>
            </a:sp3d>
          </a:bodyPr>
          <a:lstStyle>
            <a:lvl1pPr algn="ctr">
              <a:defRPr sz="4000" b="1" cap="all">
                <a:solidFill>
                  <a:srgbClr val="FF0000"/>
                </a:solidFill>
                <a:latin typeface="Showcard Gothic" panose="04020904020102020604" pitchFamily="82" charset="0"/>
              </a:defRPr>
            </a:lvl1pPr>
          </a:lstStyle>
          <a:p>
            <a:pPr lvl="0"/>
            <a:r>
              <a:rPr lang="en-US" dirty="0"/>
              <a:t>Click to edit Master title style</a:t>
            </a:r>
            <a:endParaRPr lang="en-GB" dirty="0"/>
          </a:p>
        </p:txBody>
      </p:sp>
      <p:sp>
        <p:nvSpPr>
          <p:cNvPr id="3" name="Text Placeholder 2"/>
          <p:cNvSpPr txBox="1">
            <a:spLocks noGrp="1"/>
          </p:cNvSpPr>
          <p:nvPr>
            <p:ph type="body" idx="1"/>
          </p:nvPr>
        </p:nvSpPr>
        <p:spPr>
          <a:xfrm>
            <a:off x="722311" y="2906713"/>
            <a:ext cx="7772400" cy="1500182"/>
          </a:xfrm>
        </p:spPr>
        <p:txBody>
          <a:bodyPr anchor="b"/>
          <a:lstStyle>
            <a:lvl1pPr marL="0" indent="0">
              <a:spcBef>
                <a:spcPts val="500"/>
              </a:spcBef>
              <a:buNone/>
              <a:defRPr sz="2000">
                <a:solidFill>
                  <a:srgbClr val="898989"/>
                </a:solidFill>
              </a:defRPr>
            </a:lvl1pPr>
          </a:lstStyle>
          <a:p>
            <a:pPr lvl="0"/>
            <a:r>
              <a:rPr lang="en-US"/>
              <a:t>Click to edit Master text styles</a:t>
            </a:r>
          </a:p>
        </p:txBody>
      </p:sp>
      <p:sp>
        <p:nvSpPr>
          <p:cNvPr id="4" name="Date Placeholder 3"/>
          <p:cNvSpPr txBox="1">
            <a:spLocks noGrp="1"/>
          </p:cNvSpPr>
          <p:nvPr>
            <p:ph type="dt" sz="half" idx="7"/>
          </p:nvPr>
        </p:nvSpPr>
        <p:spPr/>
        <p:txBody>
          <a:bodyPr/>
          <a:lstStyle>
            <a:lvl1pPr>
              <a:defRPr/>
            </a:lvl1pPr>
          </a:lstStyle>
          <a:p>
            <a:pPr lvl="0"/>
            <a:fld id="{D7DB82A5-4E20-4A37-B39B-B1140DE13F1E}" type="datetime1">
              <a:rPr lang="en-GB"/>
              <a:pPr lvl="0"/>
              <a:t>18/09/2024</a:t>
            </a:fld>
            <a:endParaRPr lang="en-GB"/>
          </a:p>
        </p:txBody>
      </p:sp>
      <p:sp>
        <p:nvSpPr>
          <p:cNvPr id="5" name="Footer Placeholder 4"/>
          <p:cNvSpPr txBox="1">
            <a:spLocks noGrp="1"/>
          </p:cNvSpPr>
          <p:nvPr>
            <p:ph type="ftr" sz="quarter" idx="9"/>
          </p:nvPr>
        </p:nvSpPr>
        <p:spPr/>
        <p:txBody>
          <a:bodyPr/>
          <a:lstStyle>
            <a:lvl1pPr>
              <a:defRPr/>
            </a:lvl1pPr>
          </a:lstStyle>
          <a:p>
            <a:pPr lvl="0"/>
            <a:endParaRPr lang="en-GB"/>
          </a:p>
        </p:txBody>
      </p:sp>
      <p:sp>
        <p:nvSpPr>
          <p:cNvPr id="6" name="Slide Number Placeholder 5"/>
          <p:cNvSpPr txBox="1">
            <a:spLocks noGrp="1"/>
          </p:cNvSpPr>
          <p:nvPr>
            <p:ph type="sldNum" sz="quarter" idx="8"/>
          </p:nvPr>
        </p:nvSpPr>
        <p:spPr/>
        <p:txBody>
          <a:bodyPr/>
          <a:lstStyle>
            <a:lvl1pPr>
              <a:defRPr/>
            </a:lvl1pPr>
          </a:lstStyle>
          <a:p>
            <a:pPr lvl="0"/>
            <a:fld id="{84375B10-A324-4404-83D1-59B63CB41A31}" type="slidenum">
              <a:t>‹#›</a:t>
            </a:fld>
            <a:endParaRPr lang="en-GB"/>
          </a:p>
        </p:txBody>
      </p:sp>
      <p:grpSp>
        <p:nvGrpSpPr>
          <p:cNvPr id="8" name="Group 7"/>
          <p:cNvGrpSpPr/>
          <p:nvPr userDrawn="1"/>
        </p:nvGrpSpPr>
        <p:grpSpPr>
          <a:xfrm>
            <a:off x="2562488" y="332656"/>
            <a:ext cx="3896078" cy="3867363"/>
            <a:chOff x="2392685" y="0"/>
            <a:chExt cx="6977232" cy="6552790"/>
          </a:xfrm>
        </p:grpSpPr>
        <p:grpSp>
          <p:nvGrpSpPr>
            <p:cNvPr id="10" name="Group 9"/>
            <p:cNvGrpSpPr/>
            <p:nvPr/>
          </p:nvGrpSpPr>
          <p:grpSpPr>
            <a:xfrm>
              <a:off x="2392685" y="0"/>
              <a:ext cx="6977232" cy="6552790"/>
              <a:chOff x="2674039" y="157318"/>
              <a:chExt cx="6977232" cy="6552790"/>
            </a:xfrm>
          </p:grpSpPr>
          <p:sp>
            <p:nvSpPr>
              <p:cNvPr id="12" name="Freeform 22">
                <a:extLst>
                  <a:ext uri="{FF2B5EF4-FFF2-40B4-BE49-F238E27FC236}">
                    <a16:creationId xmlns:a16="http://schemas.microsoft.com/office/drawing/2014/main" id="{556E320C-2EBC-4BDD-AD02-9858028587A3}"/>
                  </a:ext>
                </a:extLst>
              </p:cNvPr>
              <p:cNvSpPr>
                <a:spLocks/>
              </p:cNvSpPr>
              <p:nvPr/>
            </p:nvSpPr>
            <p:spPr bwMode="auto">
              <a:xfrm>
                <a:off x="6091249" y="1503220"/>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B7762F"/>
              </a:solidFill>
              <a:ln>
                <a:noFill/>
              </a:ln>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5">
                <a:extLst>
                  <a:ext uri="{FF2B5EF4-FFF2-40B4-BE49-F238E27FC236}">
                    <a16:creationId xmlns:a16="http://schemas.microsoft.com/office/drawing/2014/main" id="{4B8DFA6B-03F6-4883-9FAF-CEE50EEE42EB}"/>
                  </a:ext>
                </a:extLst>
              </p:cNvPr>
              <p:cNvSpPr>
                <a:spLocks/>
              </p:cNvSpPr>
              <p:nvPr/>
            </p:nvSpPr>
            <p:spPr bwMode="auto">
              <a:xfrm>
                <a:off x="4106722" y="916261"/>
                <a:ext cx="429174" cy="498599"/>
              </a:xfrm>
              <a:custGeom>
                <a:avLst/>
                <a:gdLst>
                  <a:gd name="T0" fmla="*/ 138 w 138"/>
                  <a:gd name="T1" fmla="*/ 55 h 160"/>
                  <a:gd name="T2" fmla="*/ 109 w 138"/>
                  <a:gd name="T3" fmla="*/ 64 h 160"/>
                  <a:gd name="T4" fmla="*/ 54 w 138"/>
                  <a:gd name="T5" fmla="*/ 19 h 160"/>
                  <a:gd name="T6" fmla="*/ 63 w 138"/>
                  <a:gd name="T7" fmla="*/ 70 h 160"/>
                  <a:gd name="T8" fmla="*/ 62 w 138"/>
                  <a:gd name="T9" fmla="*/ 147 h 160"/>
                  <a:gd name="T10" fmla="*/ 59 w 138"/>
                  <a:gd name="T11" fmla="*/ 152 h 160"/>
                  <a:gd name="T12" fmla="*/ 54 w 138"/>
                  <a:gd name="T13" fmla="*/ 158 h 160"/>
                  <a:gd name="T14" fmla="*/ 50 w 138"/>
                  <a:gd name="T15" fmla="*/ 155 h 160"/>
                  <a:gd name="T16" fmla="*/ 49 w 138"/>
                  <a:gd name="T17" fmla="*/ 154 h 160"/>
                  <a:gd name="T18" fmla="*/ 5 w 138"/>
                  <a:gd name="T19" fmla="*/ 134 h 160"/>
                  <a:gd name="T20" fmla="*/ 7 w 138"/>
                  <a:gd name="T21" fmla="*/ 126 h 160"/>
                  <a:gd name="T22" fmla="*/ 16 w 138"/>
                  <a:gd name="T23" fmla="*/ 128 h 160"/>
                  <a:gd name="T24" fmla="*/ 19 w 138"/>
                  <a:gd name="T25" fmla="*/ 126 h 160"/>
                  <a:gd name="T26" fmla="*/ 52 w 138"/>
                  <a:gd name="T27" fmla="*/ 130 h 160"/>
                  <a:gd name="T28" fmla="*/ 54 w 138"/>
                  <a:gd name="T29" fmla="*/ 85 h 160"/>
                  <a:gd name="T30" fmla="*/ 42 w 138"/>
                  <a:gd name="T31" fmla="*/ 16 h 160"/>
                  <a:gd name="T32" fmla="*/ 44 w 138"/>
                  <a:gd name="T33" fmla="*/ 9 h 160"/>
                  <a:gd name="T34" fmla="*/ 90 w 138"/>
                  <a:gd name="T35" fmla="*/ 22 h 160"/>
                  <a:gd name="T36" fmla="*/ 138 w 138"/>
                  <a:gd name="T37"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160">
                    <a:moveTo>
                      <a:pt x="138" y="55"/>
                    </a:moveTo>
                    <a:cubicBezTo>
                      <a:pt x="136" y="56"/>
                      <a:pt x="126" y="57"/>
                      <a:pt x="109" y="64"/>
                    </a:cubicBezTo>
                    <a:cubicBezTo>
                      <a:pt x="92" y="47"/>
                      <a:pt x="71" y="31"/>
                      <a:pt x="54" y="19"/>
                    </a:cubicBezTo>
                    <a:cubicBezTo>
                      <a:pt x="62" y="34"/>
                      <a:pt x="63" y="53"/>
                      <a:pt x="63" y="70"/>
                    </a:cubicBezTo>
                    <a:cubicBezTo>
                      <a:pt x="63" y="96"/>
                      <a:pt x="58" y="122"/>
                      <a:pt x="62" y="147"/>
                    </a:cubicBezTo>
                    <a:cubicBezTo>
                      <a:pt x="62" y="149"/>
                      <a:pt x="61" y="151"/>
                      <a:pt x="59" y="152"/>
                    </a:cubicBezTo>
                    <a:cubicBezTo>
                      <a:pt x="61" y="155"/>
                      <a:pt x="58" y="160"/>
                      <a:pt x="54" y="158"/>
                    </a:cubicBezTo>
                    <a:cubicBezTo>
                      <a:pt x="53" y="157"/>
                      <a:pt x="51" y="156"/>
                      <a:pt x="50" y="155"/>
                    </a:cubicBezTo>
                    <a:cubicBezTo>
                      <a:pt x="49" y="155"/>
                      <a:pt x="49" y="154"/>
                      <a:pt x="49" y="154"/>
                    </a:cubicBezTo>
                    <a:cubicBezTo>
                      <a:pt x="35" y="145"/>
                      <a:pt x="21" y="136"/>
                      <a:pt x="5" y="134"/>
                    </a:cubicBezTo>
                    <a:cubicBezTo>
                      <a:pt x="0" y="133"/>
                      <a:pt x="2" y="125"/>
                      <a:pt x="7" y="126"/>
                    </a:cubicBezTo>
                    <a:cubicBezTo>
                      <a:pt x="10" y="126"/>
                      <a:pt x="13" y="127"/>
                      <a:pt x="16" y="128"/>
                    </a:cubicBezTo>
                    <a:cubicBezTo>
                      <a:pt x="16" y="127"/>
                      <a:pt x="17" y="126"/>
                      <a:pt x="19" y="126"/>
                    </a:cubicBezTo>
                    <a:cubicBezTo>
                      <a:pt x="31" y="121"/>
                      <a:pt x="42" y="123"/>
                      <a:pt x="52" y="130"/>
                    </a:cubicBezTo>
                    <a:cubicBezTo>
                      <a:pt x="52" y="115"/>
                      <a:pt x="54" y="100"/>
                      <a:pt x="54" y="85"/>
                    </a:cubicBezTo>
                    <a:cubicBezTo>
                      <a:pt x="55" y="63"/>
                      <a:pt x="58" y="33"/>
                      <a:pt x="42" y="16"/>
                    </a:cubicBezTo>
                    <a:cubicBezTo>
                      <a:pt x="40" y="14"/>
                      <a:pt x="41" y="10"/>
                      <a:pt x="44" y="9"/>
                    </a:cubicBezTo>
                    <a:cubicBezTo>
                      <a:pt x="53" y="0"/>
                      <a:pt x="77" y="14"/>
                      <a:pt x="90" y="22"/>
                    </a:cubicBezTo>
                    <a:cubicBezTo>
                      <a:pt x="101" y="28"/>
                      <a:pt x="126" y="46"/>
                      <a:pt x="138"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6">
                <a:extLst>
                  <a:ext uri="{FF2B5EF4-FFF2-40B4-BE49-F238E27FC236}">
                    <a16:creationId xmlns:a16="http://schemas.microsoft.com/office/drawing/2014/main" id="{D254DB18-98C4-4302-A96A-E03D95E41D2A}"/>
                  </a:ext>
                </a:extLst>
              </p:cNvPr>
              <p:cNvSpPr>
                <a:spLocks/>
              </p:cNvSpPr>
              <p:nvPr/>
            </p:nvSpPr>
            <p:spPr bwMode="auto">
              <a:xfrm>
                <a:off x="4592699" y="577025"/>
                <a:ext cx="474932" cy="355015"/>
              </a:xfrm>
              <a:custGeom>
                <a:avLst/>
                <a:gdLst>
                  <a:gd name="T0" fmla="*/ 11 w 153"/>
                  <a:gd name="T1" fmla="*/ 55 h 114"/>
                  <a:gd name="T2" fmla="*/ 12 w 153"/>
                  <a:gd name="T3" fmla="*/ 8 h 114"/>
                  <a:gd name="T4" fmla="*/ 19 w 153"/>
                  <a:gd name="T5" fmla="*/ 8 h 114"/>
                  <a:gd name="T6" fmla="*/ 81 w 153"/>
                  <a:gd name="T7" fmla="*/ 39 h 114"/>
                  <a:gd name="T8" fmla="*/ 125 w 153"/>
                  <a:gd name="T9" fmla="*/ 50 h 114"/>
                  <a:gd name="T10" fmla="*/ 130 w 153"/>
                  <a:gd name="T11" fmla="*/ 16 h 114"/>
                  <a:gd name="T12" fmla="*/ 133 w 153"/>
                  <a:gd name="T13" fmla="*/ 14 h 114"/>
                  <a:gd name="T14" fmla="*/ 134 w 153"/>
                  <a:gd name="T15" fmla="*/ 5 h 114"/>
                  <a:gd name="T16" fmla="*/ 142 w 153"/>
                  <a:gd name="T17" fmla="*/ 5 h 114"/>
                  <a:gd name="T18" fmla="*/ 150 w 153"/>
                  <a:gd name="T19" fmla="*/ 53 h 114"/>
                  <a:gd name="T20" fmla="*/ 150 w 153"/>
                  <a:gd name="T21" fmla="*/ 54 h 114"/>
                  <a:gd name="T22" fmla="*/ 152 w 153"/>
                  <a:gd name="T23" fmla="*/ 59 h 114"/>
                  <a:gd name="T24" fmla="*/ 144 w 153"/>
                  <a:gd name="T25" fmla="*/ 62 h 114"/>
                  <a:gd name="T26" fmla="*/ 139 w 153"/>
                  <a:gd name="T27" fmla="*/ 63 h 114"/>
                  <a:gd name="T28" fmla="*/ 65 w 153"/>
                  <a:gd name="T29" fmla="*/ 43 h 114"/>
                  <a:gd name="T30" fmla="*/ 18 w 153"/>
                  <a:gd name="T31" fmla="*/ 21 h 114"/>
                  <a:gd name="T32" fmla="*/ 48 w 153"/>
                  <a:gd name="T33" fmla="*/ 95 h 114"/>
                  <a:gd name="T34" fmla="*/ 33 w 153"/>
                  <a:gd name="T35" fmla="*/ 114 h 114"/>
                  <a:gd name="T36" fmla="*/ 11 w 153"/>
                  <a:gd name="T37"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14">
                    <a:moveTo>
                      <a:pt x="11" y="55"/>
                    </a:moveTo>
                    <a:cubicBezTo>
                      <a:pt x="7" y="41"/>
                      <a:pt x="0" y="15"/>
                      <a:pt x="12" y="8"/>
                    </a:cubicBezTo>
                    <a:cubicBezTo>
                      <a:pt x="13" y="6"/>
                      <a:pt x="17" y="6"/>
                      <a:pt x="19" y="8"/>
                    </a:cubicBezTo>
                    <a:cubicBezTo>
                      <a:pt x="31" y="28"/>
                      <a:pt x="60" y="34"/>
                      <a:pt x="81" y="39"/>
                    </a:cubicBezTo>
                    <a:cubicBezTo>
                      <a:pt x="96" y="43"/>
                      <a:pt x="111" y="45"/>
                      <a:pt x="125" y="50"/>
                    </a:cubicBezTo>
                    <a:cubicBezTo>
                      <a:pt x="121" y="38"/>
                      <a:pt x="123" y="27"/>
                      <a:pt x="130" y="16"/>
                    </a:cubicBezTo>
                    <a:cubicBezTo>
                      <a:pt x="131" y="15"/>
                      <a:pt x="132" y="14"/>
                      <a:pt x="133" y="14"/>
                    </a:cubicBezTo>
                    <a:cubicBezTo>
                      <a:pt x="133" y="11"/>
                      <a:pt x="133" y="8"/>
                      <a:pt x="134" y="5"/>
                    </a:cubicBezTo>
                    <a:cubicBezTo>
                      <a:pt x="134" y="0"/>
                      <a:pt x="143" y="0"/>
                      <a:pt x="142" y="5"/>
                    </a:cubicBezTo>
                    <a:cubicBezTo>
                      <a:pt x="140" y="22"/>
                      <a:pt x="145" y="37"/>
                      <a:pt x="150" y="53"/>
                    </a:cubicBezTo>
                    <a:cubicBezTo>
                      <a:pt x="150" y="53"/>
                      <a:pt x="150" y="54"/>
                      <a:pt x="150" y="54"/>
                    </a:cubicBezTo>
                    <a:cubicBezTo>
                      <a:pt x="151" y="56"/>
                      <a:pt x="151" y="57"/>
                      <a:pt x="152" y="59"/>
                    </a:cubicBezTo>
                    <a:cubicBezTo>
                      <a:pt x="153" y="64"/>
                      <a:pt x="147" y="65"/>
                      <a:pt x="144" y="62"/>
                    </a:cubicBezTo>
                    <a:cubicBezTo>
                      <a:pt x="143" y="64"/>
                      <a:pt x="141" y="64"/>
                      <a:pt x="139" y="63"/>
                    </a:cubicBezTo>
                    <a:cubicBezTo>
                      <a:pt x="116" y="53"/>
                      <a:pt x="89" y="50"/>
                      <a:pt x="65" y="43"/>
                    </a:cubicBezTo>
                    <a:cubicBezTo>
                      <a:pt x="49" y="39"/>
                      <a:pt x="30" y="33"/>
                      <a:pt x="18" y="21"/>
                    </a:cubicBezTo>
                    <a:cubicBezTo>
                      <a:pt x="25" y="40"/>
                      <a:pt x="37" y="74"/>
                      <a:pt x="48" y="95"/>
                    </a:cubicBezTo>
                    <a:cubicBezTo>
                      <a:pt x="42" y="97"/>
                      <a:pt x="34" y="113"/>
                      <a:pt x="33" y="114"/>
                    </a:cubicBezTo>
                    <a:cubicBezTo>
                      <a:pt x="28" y="101"/>
                      <a:pt x="14" y="68"/>
                      <a:pt x="11"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7">
                <a:extLst>
                  <a:ext uri="{FF2B5EF4-FFF2-40B4-BE49-F238E27FC236}">
                    <a16:creationId xmlns:a16="http://schemas.microsoft.com/office/drawing/2014/main" id="{3F57704C-81B1-40D4-8B90-70536AF7692E}"/>
                  </a:ext>
                </a:extLst>
              </p:cNvPr>
              <p:cNvSpPr>
                <a:spLocks/>
              </p:cNvSpPr>
              <p:nvPr/>
            </p:nvSpPr>
            <p:spPr bwMode="auto">
              <a:xfrm>
                <a:off x="4340243" y="745854"/>
                <a:ext cx="637449" cy="544356"/>
              </a:xfrm>
              <a:custGeom>
                <a:avLst/>
                <a:gdLst>
                  <a:gd name="T0" fmla="*/ 204 w 205"/>
                  <a:gd name="T1" fmla="*/ 38 h 175"/>
                  <a:gd name="T2" fmla="*/ 34 w 205"/>
                  <a:gd name="T3" fmla="*/ 169 h 175"/>
                  <a:gd name="T4" fmla="*/ 8 w 205"/>
                  <a:gd name="T5" fmla="*/ 150 h 175"/>
                  <a:gd name="T6" fmla="*/ 23 w 205"/>
                  <a:gd name="T7" fmla="*/ 129 h 175"/>
                  <a:gd name="T8" fmla="*/ 24 w 205"/>
                  <a:gd name="T9" fmla="*/ 120 h 175"/>
                  <a:gd name="T10" fmla="*/ 20 w 205"/>
                  <a:gd name="T11" fmla="*/ 110 h 175"/>
                  <a:gd name="T12" fmla="*/ 37 w 205"/>
                  <a:gd name="T13" fmla="*/ 94 h 175"/>
                  <a:gd name="T14" fmla="*/ 66 w 205"/>
                  <a:gd name="T15" fmla="*/ 87 h 175"/>
                  <a:gd name="T16" fmla="*/ 80 w 205"/>
                  <a:gd name="T17" fmla="*/ 55 h 175"/>
                  <a:gd name="T18" fmla="*/ 109 w 205"/>
                  <a:gd name="T19" fmla="*/ 44 h 175"/>
                  <a:gd name="T20" fmla="*/ 124 w 205"/>
                  <a:gd name="T21" fmla="*/ 35 h 175"/>
                  <a:gd name="T22" fmla="*/ 122 w 205"/>
                  <a:gd name="T23" fmla="*/ 16 h 175"/>
                  <a:gd name="T24" fmla="*/ 127 w 205"/>
                  <a:gd name="T25" fmla="*/ 12 h 175"/>
                  <a:gd name="T26" fmla="*/ 127 w 205"/>
                  <a:gd name="T27" fmla="*/ 12 h 175"/>
                  <a:gd name="T28" fmla="*/ 204 w 205"/>
                  <a:gd name="T29" fmla="*/ 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175">
                    <a:moveTo>
                      <a:pt x="204" y="38"/>
                    </a:moveTo>
                    <a:cubicBezTo>
                      <a:pt x="205" y="39"/>
                      <a:pt x="62" y="156"/>
                      <a:pt x="34" y="169"/>
                    </a:cubicBezTo>
                    <a:cubicBezTo>
                      <a:pt x="21" y="175"/>
                      <a:pt x="11" y="159"/>
                      <a:pt x="8" y="150"/>
                    </a:cubicBezTo>
                    <a:cubicBezTo>
                      <a:pt x="0" y="145"/>
                      <a:pt x="0" y="127"/>
                      <a:pt x="23" y="129"/>
                    </a:cubicBezTo>
                    <a:cubicBezTo>
                      <a:pt x="30" y="129"/>
                      <a:pt x="26" y="125"/>
                      <a:pt x="24" y="120"/>
                    </a:cubicBezTo>
                    <a:cubicBezTo>
                      <a:pt x="22" y="117"/>
                      <a:pt x="21" y="113"/>
                      <a:pt x="20" y="110"/>
                    </a:cubicBezTo>
                    <a:cubicBezTo>
                      <a:pt x="19" y="100"/>
                      <a:pt x="30" y="96"/>
                      <a:pt x="37" y="94"/>
                    </a:cubicBezTo>
                    <a:cubicBezTo>
                      <a:pt x="47" y="92"/>
                      <a:pt x="58" y="91"/>
                      <a:pt x="66" y="87"/>
                    </a:cubicBezTo>
                    <a:cubicBezTo>
                      <a:pt x="77" y="81"/>
                      <a:pt x="75" y="66"/>
                      <a:pt x="80" y="55"/>
                    </a:cubicBezTo>
                    <a:cubicBezTo>
                      <a:pt x="85" y="44"/>
                      <a:pt x="98" y="44"/>
                      <a:pt x="109" y="44"/>
                    </a:cubicBezTo>
                    <a:cubicBezTo>
                      <a:pt x="112" y="44"/>
                      <a:pt x="129" y="42"/>
                      <a:pt x="124" y="35"/>
                    </a:cubicBezTo>
                    <a:cubicBezTo>
                      <a:pt x="121" y="28"/>
                      <a:pt x="118" y="22"/>
                      <a:pt x="122" y="16"/>
                    </a:cubicBezTo>
                    <a:cubicBezTo>
                      <a:pt x="123" y="13"/>
                      <a:pt x="125" y="12"/>
                      <a:pt x="127" y="12"/>
                    </a:cubicBezTo>
                    <a:cubicBezTo>
                      <a:pt x="127" y="12"/>
                      <a:pt x="127" y="12"/>
                      <a:pt x="127" y="12"/>
                    </a:cubicBezTo>
                    <a:cubicBezTo>
                      <a:pt x="132" y="0"/>
                      <a:pt x="190" y="0"/>
                      <a:pt x="204" y="38"/>
                    </a:cubicBezTo>
                    <a:close/>
                  </a:path>
                </a:pathLst>
              </a:custGeom>
              <a:solidFill>
                <a:srgbClr val="9CD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8">
                <a:extLst>
                  <a:ext uri="{FF2B5EF4-FFF2-40B4-BE49-F238E27FC236}">
                    <a16:creationId xmlns:a16="http://schemas.microsoft.com/office/drawing/2014/main" id="{6195FA73-0A4C-4581-B5E6-313D69B3D848}"/>
                  </a:ext>
                </a:extLst>
              </p:cNvPr>
              <p:cNvSpPr>
                <a:spLocks/>
              </p:cNvSpPr>
              <p:nvPr/>
            </p:nvSpPr>
            <p:spPr bwMode="auto">
              <a:xfrm>
                <a:off x="4381267" y="845258"/>
                <a:ext cx="1367992" cy="1085557"/>
              </a:xfrm>
              <a:custGeom>
                <a:avLst/>
                <a:gdLst>
                  <a:gd name="T0" fmla="*/ 427 w 440"/>
                  <a:gd name="T1" fmla="*/ 48 h 349"/>
                  <a:gd name="T2" fmla="*/ 414 w 440"/>
                  <a:gd name="T3" fmla="*/ 68 h 349"/>
                  <a:gd name="T4" fmla="*/ 434 w 440"/>
                  <a:gd name="T5" fmla="*/ 64 h 349"/>
                  <a:gd name="T6" fmla="*/ 437 w 440"/>
                  <a:gd name="T7" fmla="*/ 70 h 349"/>
                  <a:gd name="T8" fmla="*/ 411 w 440"/>
                  <a:gd name="T9" fmla="*/ 75 h 349"/>
                  <a:gd name="T10" fmla="*/ 351 w 440"/>
                  <a:gd name="T11" fmla="*/ 134 h 349"/>
                  <a:gd name="T12" fmla="*/ 330 w 440"/>
                  <a:gd name="T13" fmla="*/ 164 h 349"/>
                  <a:gd name="T14" fmla="*/ 324 w 440"/>
                  <a:gd name="T15" fmla="*/ 182 h 349"/>
                  <a:gd name="T16" fmla="*/ 290 w 440"/>
                  <a:gd name="T17" fmla="*/ 238 h 349"/>
                  <a:gd name="T18" fmla="*/ 283 w 440"/>
                  <a:gd name="T19" fmla="*/ 229 h 349"/>
                  <a:gd name="T20" fmla="*/ 298 w 440"/>
                  <a:gd name="T21" fmla="*/ 190 h 349"/>
                  <a:gd name="T22" fmla="*/ 189 w 440"/>
                  <a:gd name="T23" fmla="*/ 23 h 349"/>
                  <a:gd name="T24" fmla="*/ 64 w 440"/>
                  <a:gd name="T25" fmla="*/ 142 h 349"/>
                  <a:gd name="T26" fmla="*/ 170 w 440"/>
                  <a:gd name="T27" fmla="*/ 255 h 349"/>
                  <a:gd name="T28" fmla="*/ 223 w 440"/>
                  <a:gd name="T29" fmla="*/ 266 h 349"/>
                  <a:gd name="T30" fmla="*/ 244 w 440"/>
                  <a:gd name="T31" fmla="*/ 275 h 349"/>
                  <a:gd name="T32" fmla="*/ 186 w 440"/>
                  <a:gd name="T33" fmla="*/ 295 h 349"/>
                  <a:gd name="T34" fmla="*/ 173 w 440"/>
                  <a:gd name="T35" fmla="*/ 293 h 349"/>
                  <a:gd name="T36" fmla="*/ 173 w 440"/>
                  <a:gd name="T37" fmla="*/ 293 h 349"/>
                  <a:gd name="T38" fmla="*/ 142 w 440"/>
                  <a:gd name="T39" fmla="*/ 290 h 349"/>
                  <a:gd name="T40" fmla="*/ 142 w 440"/>
                  <a:gd name="T41" fmla="*/ 290 h 349"/>
                  <a:gd name="T42" fmla="*/ 37 w 440"/>
                  <a:gd name="T43" fmla="*/ 318 h 349"/>
                  <a:gd name="T44" fmla="*/ 36 w 440"/>
                  <a:gd name="T45" fmla="*/ 323 h 349"/>
                  <a:gd name="T46" fmla="*/ 31 w 440"/>
                  <a:gd name="T47" fmla="*/ 342 h 349"/>
                  <a:gd name="T48" fmla="*/ 29 w 440"/>
                  <a:gd name="T49" fmla="*/ 348 h 349"/>
                  <a:gd name="T50" fmla="*/ 22 w 440"/>
                  <a:gd name="T51" fmla="*/ 344 h 349"/>
                  <a:gd name="T52" fmla="*/ 23 w 440"/>
                  <a:gd name="T53" fmla="*/ 322 h 349"/>
                  <a:gd name="T54" fmla="*/ 11 w 440"/>
                  <a:gd name="T55" fmla="*/ 326 h 349"/>
                  <a:gd name="T56" fmla="*/ 2 w 440"/>
                  <a:gd name="T57" fmla="*/ 323 h 349"/>
                  <a:gd name="T58" fmla="*/ 8 w 440"/>
                  <a:gd name="T59" fmla="*/ 317 h 349"/>
                  <a:gd name="T60" fmla="*/ 19 w 440"/>
                  <a:gd name="T61" fmla="*/ 311 h 349"/>
                  <a:gd name="T62" fmla="*/ 5 w 440"/>
                  <a:gd name="T63" fmla="*/ 301 h 349"/>
                  <a:gd name="T64" fmla="*/ 12 w 440"/>
                  <a:gd name="T65" fmla="*/ 298 h 349"/>
                  <a:gd name="T66" fmla="*/ 30 w 440"/>
                  <a:gd name="T67" fmla="*/ 307 h 349"/>
                  <a:gd name="T68" fmla="*/ 139 w 440"/>
                  <a:gd name="T69" fmla="*/ 277 h 349"/>
                  <a:gd name="T70" fmla="*/ 139 w 440"/>
                  <a:gd name="T71" fmla="*/ 277 h 349"/>
                  <a:gd name="T72" fmla="*/ 161 w 440"/>
                  <a:gd name="T73" fmla="*/ 273 h 349"/>
                  <a:gd name="T74" fmla="*/ 97 w 440"/>
                  <a:gd name="T75" fmla="*/ 208 h 349"/>
                  <a:gd name="T76" fmla="*/ 24 w 440"/>
                  <a:gd name="T77" fmla="*/ 123 h 349"/>
                  <a:gd name="T78" fmla="*/ 182 w 440"/>
                  <a:gd name="T79" fmla="*/ 7 h 349"/>
                  <a:gd name="T80" fmla="*/ 184 w 440"/>
                  <a:gd name="T81" fmla="*/ 7 h 349"/>
                  <a:gd name="T82" fmla="*/ 202 w 440"/>
                  <a:gd name="T83" fmla="*/ 11 h 349"/>
                  <a:gd name="T84" fmla="*/ 308 w 440"/>
                  <a:gd name="T85" fmla="*/ 177 h 349"/>
                  <a:gd name="T86" fmla="*/ 310 w 440"/>
                  <a:gd name="T87" fmla="*/ 174 h 349"/>
                  <a:gd name="T88" fmla="*/ 310 w 440"/>
                  <a:gd name="T89" fmla="*/ 174 h 349"/>
                  <a:gd name="T90" fmla="*/ 333 w 440"/>
                  <a:gd name="T91" fmla="*/ 141 h 349"/>
                  <a:gd name="T92" fmla="*/ 333 w 440"/>
                  <a:gd name="T93" fmla="*/ 140 h 349"/>
                  <a:gd name="T94" fmla="*/ 402 w 440"/>
                  <a:gd name="T95" fmla="*/ 70 h 349"/>
                  <a:gd name="T96" fmla="*/ 391 w 440"/>
                  <a:gd name="T97" fmla="*/ 47 h 349"/>
                  <a:gd name="T98" fmla="*/ 396 w 440"/>
                  <a:gd name="T99" fmla="*/ 42 h 349"/>
                  <a:gd name="T100" fmla="*/ 408 w 440"/>
                  <a:gd name="T101" fmla="*/ 62 h 349"/>
                  <a:gd name="T102" fmla="*/ 426 w 440"/>
                  <a:gd name="T103" fmla="*/ 42 h 349"/>
                  <a:gd name="T104" fmla="*/ 427 w 440"/>
                  <a:gd name="T105" fmla="*/ 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49">
                    <a:moveTo>
                      <a:pt x="427" y="48"/>
                    </a:moveTo>
                    <a:cubicBezTo>
                      <a:pt x="419" y="55"/>
                      <a:pt x="417" y="55"/>
                      <a:pt x="414" y="68"/>
                    </a:cubicBezTo>
                    <a:cubicBezTo>
                      <a:pt x="423" y="66"/>
                      <a:pt x="424" y="64"/>
                      <a:pt x="434" y="64"/>
                    </a:cubicBezTo>
                    <a:cubicBezTo>
                      <a:pt x="439" y="64"/>
                      <a:pt x="440" y="69"/>
                      <a:pt x="437" y="70"/>
                    </a:cubicBezTo>
                    <a:cubicBezTo>
                      <a:pt x="425" y="73"/>
                      <a:pt x="423" y="74"/>
                      <a:pt x="411" y="75"/>
                    </a:cubicBezTo>
                    <a:cubicBezTo>
                      <a:pt x="408" y="75"/>
                      <a:pt x="368" y="114"/>
                      <a:pt x="351" y="134"/>
                    </a:cubicBezTo>
                    <a:cubicBezTo>
                      <a:pt x="342" y="144"/>
                      <a:pt x="335" y="154"/>
                      <a:pt x="330" y="164"/>
                    </a:cubicBezTo>
                    <a:cubicBezTo>
                      <a:pt x="328" y="171"/>
                      <a:pt x="326" y="177"/>
                      <a:pt x="324" y="182"/>
                    </a:cubicBezTo>
                    <a:cubicBezTo>
                      <a:pt x="320" y="197"/>
                      <a:pt x="317" y="214"/>
                      <a:pt x="290" y="238"/>
                    </a:cubicBezTo>
                    <a:cubicBezTo>
                      <a:pt x="285" y="242"/>
                      <a:pt x="278" y="234"/>
                      <a:pt x="283" y="229"/>
                    </a:cubicBezTo>
                    <a:cubicBezTo>
                      <a:pt x="294" y="219"/>
                      <a:pt x="299" y="207"/>
                      <a:pt x="298" y="190"/>
                    </a:cubicBezTo>
                    <a:cubicBezTo>
                      <a:pt x="285" y="181"/>
                      <a:pt x="216" y="91"/>
                      <a:pt x="189" y="23"/>
                    </a:cubicBezTo>
                    <a:cubicBezTo>
                      <a:pt x="136" y="59"/>
                      <a:pt x="109" y="96"/>
                      <a:pt x="64" y="142"/>
                    </a:cubicBezTo>
                    <a:cubicBezTo>
                      <a:pt x="73" y="147"/>
                      <a:pt x="162" y="246"/>
                      <a:pt x="170" y="255"/>
                    </a:cubicBezTo>
                    <a:cubicBezTo>
                      <a:pt x="174" y="259"/>
                      <a:pt x="200" y="279"/>
                      <a:pt x="223" y="266"/>
                    </a:cubicBezTo>
                    <a:cubicBezTo>
                      <a:pt x="227" y="264"/>
                      <a:pt x="242" y="268"/>
                      <a:pt x="244" y="275"/>
                    </a:cubicBezTo>
                    <a:cubicBezTo>
                      <a:pt x="244" y="275"/>
                      <a:pt x="212" y="298"/>
                      <a:pt x="186" y="295"/>
                    </a:cubicBezTo>
                    <a:cubicBezTo>
                      <a:pt x="182" y="295"/>
                      <a:pt x="177" y="294"/>
                      <a:pt x="173" y="293"/>
                    </a:cubicBezTo>
                    <a:cubicBezTo>
                      <a:pt x="173" y="293"/>
                      <a:pt x="173" y="293"/>
                      <a:pt x="173" y="293"/>
                    </a:cubicBezTo>
                    <a:cubicBezTo>
                      <a:pt x="165" y="291"/>
                      <a:pt x="142" y="290"/>
                      <a:pt x="142" y="290"/>
                    </a:cubicBezTo>
                    <a:cubicBezTo>
                      <a:pt x="142" y="290"/>
                      <a:pt x="142" y="290"/>
                      <a:pt x="142" y="290"/>
                    </a:cubicBezTo>
                    <a:cubicBezTo>
                      <a:pt x="101" y="294"/>
                      <a:pt x="54" y="287"/>
                      <a:pt x="37" y="318"/>
                    </a:cubicBezTo>
                    <a:cubicBezTo>
                      <a:pt x="37" y="318"/>
                      <a:pt x="37" y="321"/>
                      <a:pt x="36" y="323"/>
                    </a:cubicBezTo>
                    <a:cubicBezTo>
                      <a:pt x="32" y="329"/>
                      <a:pt x="29" y="335"/>
                      <a:pt x="31" y="342"/>
                    </a:cubicBezTo>
                    <a:cubicBezTo>
                      <a:pt x="32" y="345"/>
                      <a:pt x="32" y="347"/>
                      <a:pt x="29" y="348"/>
                    </a:cubicBezTo>
                    <a:cubicBezTo>
                      <a:pt x="26" y="349"/>
                      <a:pt x="24" y="347"/>
                      <a:pt x="22" y="344"/>
                    </a:cubicBezTo>
                    <a:cubicBezTo>
                      <a:pt x="20" y="336"/>
                      <a:pt x="21" y="329"/>
                      <a:pt x="23" y="322"/>
                    </a:cubicBezTo>
                    <a:cubicBezTo>
                      <a:pt x="19" y="323"/>
                      <a:pt x="15" y="324"/>
                      <a:pt x="11" y="326"/>
                    </a:cubicBezTo>
                    <a:cubicBezTo>
                      <a:pt x="8" y="327"/>
                      <a:pt x="3" y="325"/>
                      <a:pt x="2" y="323"/>
                    </a:cubicBezTo>
                    <a:cubicBezTo>
                      <a:pt x="1" y="319"/>
                      <a:pt x="5" y="318"/>
                      <a:pt x="8" y="317"/>
                    </a:cubicBezTo>
                    <a:cubicBezTo>
                      <a:pt x="11" y="315"/>
                      <a:pt x="15" y="312"/>
                      <a:pt x="19" y="311"/>
                    </a:cubicBezTo>
                    <a:cubicBezTo>
                      <a:pt x="13" y="309"/>
                      <a:pt x="11" y="307"/>
                      <a:pt x="5" y="301"/>
                    </a:cubicBezTo>
                    <a:cubicBezTo>
                      <a:pt x="0" y="297"/>
                      <a:pt x="8" y="295"/>
                      <a:pt x="12" y="298"/>
                    </a:cubicBezTo>
                    <a:cubicBezTo>
                      <a:pt x="24" y="304"/>
                      <a:pt x="23" y="303"/>
                      <a:pt x="30" y="307"/>
                    </a:cubicBezTo>
                    <a:cubicBezTo>
                      <a:pt x="57" y="273"/>
                      <a:pt x="100" y="279"/>
                      <a:pt x="139" y="277"/>
                    </a:cubicBezTo>
                    <a:cubicBezTo>
                      <a:pt x="139" y="277"/>
                      <a:pt x="139" y="277"/>
                      <a:pt x="139" y="277"/>
                    </a:cubicBezTo>
                    <a:cubicBezTo>
                      <a:pt x="151" y="276"/>
                      <a:pt x="158" y="273"/>
                      <a:pt x="161" y="273"/>
                    </a:cubicBezTo>
                    <a:cubicBezTo>
                      <a:pt x="140" y="250"/>
                      <a:pt x="121" y="227"/>
                      <a:pt x="97" y="208"/>
                    </a:cubicBezTo>
                    <a:cubicBezTo>
                      <a:pt x="68" y="185"/>
                      <a:pt x="1" y="145"/>
                      <a:pt x="24" y="123"/>
                    </a:cubicBezTo>
                    <a:cubicBezTo>
                      <a:pt x="28" y="120"/>
                      <a:pt x="106" y="39"/>
                      <a:pt x="182" y="7"/>
                    </a:cubicBezTo>
                    <a:cubicBezTo>
                      <a:pt x="183" y="7"/>
                      <a:pt x="183" y="7"/>
                      <a:pt x="184" y="7"/>
                    </a:cubicBezTo>
                    <a:cubicBezTo>
                      <a:pt x="187" y="3"/>
                      <a:pt x="199" y="0"/>
                      <a:pt x="202" y="11"/>
                    </a:cubicBezTo>
                    <a:cubicBezTo>
                      <a:pt x="224" y="79"/>
                      <a:pt x="270" y="120"/>
                      <a:pt x="308" y="177"/>
                    </a:cubicBezTo>
                    <a:cubicBezTo>
                      <a:pt x="309" y="176"/>
                      <a:pt x="310" y="175"/>
                      <a:pt x="310" y="174"/>
                    </a:cubicBezTo>
                    <a:cubicBezTo>
                      <a:pt x="310" y="174"/>
                      <a:pt x="310" y="174"/>
                      <a:pt x="310" y="174"/>
                    </a:cubicBezTo>
                    <a:cubicBezTo>
                      <a:pt x="310" y="174"/>
                      <a:pt x="329" y="145"/>
                      <a:pt x="333" y="141"/>
                    </a:cubicBezTo>
                    <a:cubicBezTo>
                      <a:pt x="333" y="140"/>
                      <a:pt x="333" y="140"/>
                      <a:pt x="333" y="140"/>
                    </a:cubicBezTo>
                    <a:cubicBezTo>
                      <a:pt x="351" y="114"/>
                      <a:pt x="374" y="91"/>
                      <a:pt x="402" y="70"/>
                    </a:cubicBezTo>
                    <a:cubicBezTo>
                      <a:pt x="400" y="62"/>
                      <a:pt x="398" y="53"/>
                      <a:pt x="391" y="47"/>
                    </a:cubicBezTo>
                    <a:cubicBezTo>
                      <a:pt x="388" y="45"/>
                      <a:pt x="392" y="37"/>
                      <a:pt x="396" y="42"/>
                    </a:cubicBezTo>
                    <a:cubicBezTo>
                      <a:pt x="401" y="46"/>
                      <a:pt x="406" y="57"/>
                      <a:pt x="408" y="62"/>
                    </a:cubicBezTo>
                    <a:cubicBezTo>
                      <a:pt x="411" y="52"/>
                      <a:pt x="414" y="48"/>
                      <a:pt x="426" y="42"/>
                    </a:cubicBezTo>
                    <a:cubicBezTo>
                      <a:pt x="432" y="39"/>
                      <a:pt x="429" y="47"/>
                      <a:pt x="427" y="4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9">
                <a:extLst>
                  <a:ext uri="{FF2B5EF4-FFF2-40B4-BE49-F238E27FC236}">
                    <a16:creationId xmlns:a16="http://schemas.microsoft.com/office/drawing/2014/main" id="{964AA23C-AF4C-492D-917C-AD5506884B8F}"/>
                  </a:ext>
                </a:extLst>
              </p:cNvPr>
              <p:cNvSpPr>
                <a:spLocks noEditPoints="1"/>
              </p:cNvSpPr>
              <p:nvPr/>
            </p:nvSpPr>
            <p:spPr bwMode="auto">
              <a:xfrm>
                <a:off x="4160369" y="621204"/>
                <a:ext cx="874126" cy="758943"/>
              </a:xfrm>
              <a:custGeom>
                <a:avLst/>
                <a:gdLst>
                  <a:gd name="T0" fmla="*/ 268 w 281"/>
                  <a:gd name="T1" fmla="*/ 4 h 244"/>
                  <a:gd name="T2" fmla="*/ 260 w 281"/>
                  <a:gd name="T3" fmla="*/ 1 h 244"/>
                  <a:gd name="T4" fmla="*/ 257 w 281"/>
                  <a:gd name="T5" fmla="*/ 6 h 244"/>
                  <a:gd name="T6" fmla="*/ 258 w 281"/>
                  <a:gd name="T7" fmla="*/ 23 h 244"/>
                  <a:gd name="T8" fmla="*/ 270 w 281"/>
                  <a:gd name="T9" fmla="*/ 42 h 244"/>
                  <a:gd name="T10" fmla="*/ 277 w 281"/>
                  <a:gd name="T11" fmla="*/ 45 h 244"/>
                  <a:gd name="T12" fmla="*/ 280 w 281"/>
                  <a:gd name="T13" fmla="*/ 40 h 244"/>
                  <a:gd name="T14" fmla="*/ 280 w 281"/>
                  <a:gd name="T15" fmla="*/ 23 h 244"/>
                  <a:gd name="T16" fmla="*/ 276 w 281"/>
                  <a:gd name="T17" fmla="*/ 13 h 244"/>
                  <a:gd name="T18" fmla="*/ 268 w 281"/>
                  <a:gd name="T19" fmla="*/ 4 h 244"/>
                  <a:gd name="T20" fmla="*/ 38 w 281"/>
                  <a:gd name="T21" fmla="*/ 233 h 244"/>
                  <a:gd name="T22" fmla="*/ 22 w 281"/>
                  <a:gd name="T23" fmla="*/ 216 h 244"/>
                  <a:gd name="T24" fmla="*/ 6 w 281"/>
                  <a:gd name="T25" fmla="*/ 211 h 244"/>
                  <a:gd name="T26" fmla="*/ 1 w 281"/>
                  <a:gd name="T27" fmla="*/ 212 h 244"/>
                  <a:gd name="T28" fmla="*/ 1 w 281"/>
                  <a:gd name="T29" fmla="*/ 221 h 244"/>
                  <a:gd name="T30" fmla="*/ 8 w 281"/>
                  <a:gd name="T31" fmla="*/ 231 h 244"/>
                  <a:gd name="T32" fmla="*/ 16 w 281"/>
                  <a:gd name="T33" fmla="*/ 237 h 244"/>
                  <a:gd name="T34" fmla="*/ 32 w 281"/>
                  <a:gd name="T35" fmla="*/ 243 h 244"/>
                  <a:gd name="T36" fmla="*/ 38 w 281"/>
                  <a:gd name="T37" fmla="*/ 241 h 244"/>
                  <a:gd name="T38" fmla="*/ 38 w 281"/>
                  <a:gd name="T39" fmla="*/ 2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244">
                    <a:moveTo>
                      <a:pt x="268" y="4"/>
                    </a:moveTo>
                    <a:cubicBezTo>
                      <a:pt x="265" y="2"/>
                      <a:pt x="262" y="0"/>
                      <a:pt x="260" y="1"/>
                    </a:cubicBezTo>
                    <a:cubicBezTo>
                      <a:pt x="258" y="1"/>
                      <a:pt x="257" y="2"/>
                      <a:pt x="257" y="6"/>
                    </a:cubicBezTo>
                    <a:cubicBezTo>
                      <a:pt x="257" y="11"/>
                      <a:pt x="257" y="17"/>
                      <a:pt x="258" y="23"/>
                    </a:cubicBezTo>
                    <a:cubicBezTo>
                      <a:pt x="259" y="33"/>
                      <a:pt x="267" y="41"/>
                      <a:pt x="270" y="42"/>
                    </a:cubicBezTo>
                    <a:cubicBezTo>
                      <a:pt x="273" y="45"/>
                      <a:pt x="275" y="46"/>
                      <a:pt x="277" y="45"/>
                    </a:cubicBezTo>
                    <a:cubicBezTo>
                      <a:pt x="279" y="45"/>
                      <a:pt x="281" y="44"/>
                      <a:pt x="280" y="40"/>
                    </a:cubicBezTo>
                    <a:cubicBezTo>
                      <a:pt x="280" y="34"/>
                      <a:pt x="280" y="28"/>
                      <a:pt x="280" y="23"/>
                    </a:cubicBezTo>
                    <a:cubicBezTo>
                      <a:pt x="280" y="20"/>
                      <a:pt x="278" y="15"/>
                      <a:pt x="276" y="13"/>
                    </a:cubicBezTo>
                    <a:cubicBezTo>
                      <a:pt x="273" y="8"/>
                      <a:pt x="270" y="6"/>
                      <a:pt x="268" y="4"/>
                    </a:cubicBezTo>
                    <a:close/>
                    <a:moveTo>
                      <a:pt x="38" y="233"/>
                    </a:moveTo>
                    <a:cubicBezTo>
                      <a:pt x="37" y="230"/>
                      <a:pt x="32" y="219"/>
                      <a:pt x="22" y="216"/>
                    </a:cubicBezTo>
                    <a:cubicBezTo>
                      <a:pt x="17" y="214"/>
                      <a:pt x="11" y="212"/>
                      <a:pt x="6" y="211"/>
                    </a:cubicBezTo>
                    <a:cubicBezTo>
                      <a:pt x="3" y="210"/>
                      <a:pt x="1" y="211"/>
                      <a:pt x="1" y="212"/>
                    </a:cubicBezTo>
                    <a:cubicBezTo>
                      <a:pt x="0" y="214"/>
                      <a:pt x="0" y="217"/>
                      <a:pt x="1" y="221"/>
                    </a:cubicBezTo>
                    <a:cubicBezTo>
                      <a:pt x="2" y="223"/>
                      <a:pt x="4" y="227"/>
                      <a:pt x="8" y="231"/>
                    </a:cubicBezTo>
                    <a:cubicBezTo>
                      <a:pt x="10" y="233"/>
                      <a:pt x="13" y="236"/>
                      <a:pt x="16" y="237"/>
                    </a:cubicBezTo>
                    <a:cubicBezTo>
                      <a:pt x="21" y="239"/>
                      <a:pt x="27" y="240"/>
                      <a:pt x="32" y="243"/>
                    </a:cubicBezTo>
                    <a:cubicBezTo>
                      <a:pt x="36" y="244"/>
                      <a:pt x="38" y="242"/>
                      <a:pt x="38" y="241"/>
                    </a:cubicBezTo>
                    <a:cubicBezTo>
                      <a:pt x="39" y="239"/>
                      <a:pt x="39" y="236"/>
                      <a:pt x="38" y="233"/>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0">
                <a:extLst>
                  <a:ext uri="{FF2B5EF4-FFF2-40B4-BE49-F238E27FC236}">
                    <a16:creationId xmlns:a16="http://schemas.microsoft.com/office/drawing/2014/main" id="{5CA4BA5D-CFEC-479D-9CFF-6AF0EB857851}"/>
                  </a:ext>
                </a:extLst>
              </p:cNvPr>
              <p:cNvSpPr>
                <a:spLocks/>
              </p:cNvSpPr>
              <p:nvPr/>
            </p:nvSpPr>
            <p:spPr bwMode="auto">
              <a:xfrm>
                <a:off x="4987160" y="1604201"/>
                <a:ext cx="1038222" cy="995620"/>
              </a:xfrm>
              <a:custGeom>
                <a:avLst/>
                <a:gdLst>
                  <a:gd name="T0" fmla="*/ 287 w 334"/>
                  <a:gd name="T1" fmla="*/ 74 h 320"/>
                  <a:gd name="T2" fmla="*/ 81 w 334"/>
                  <a:gd name="T3" fmla="*/ 50 h 320"/>
                  <a:gd name="T4" fmla="*/ 48 w 334"/>
                  <a:gd name="T5" fmla="*/ 254 h 320"/>
                  <a:gd name="T6" fmla="*/ 261 w 334"/>
                  <a:gd name="T7" fmla="*/ 280 h 320"/>
                  <a:gd name="T8" fmla="*/ 287 w 334"/>
                  <a:gd name="T9" fmla="*/ 74 h 320"/>
                </a:gdLst>
                <a:ahLst/>
                <a:cxnLst>
                  <a:cxn ang="0">
                    <a:pos x="T0" y="T1"/>
                  </a:cxn>
                  <a:cxn ang="0">
                    <a:pos x="T2" y="T3"/>
                  </a:cxn>
                  <a:cxn ang="0">
                    <a:pos x="T4" y="T5"/>
                  </a:cxn>
                  <a:cxn ang="0">
                    <a:pos x="T6" y="T7"/>
                  </a:cxn>
                  <a:cxn ang="0">
                    <a:pos x="T8" y="T9"/>
                  </a:cxn>
                </a:cxnLst>
                <a:rect l="0" t="0" r="r" b="b"/>
                <a:pathLst>
                  <a:path w="334" h="320">
                    <a:moveTo>
                      <a:pt x="287" y="74"/>
                    </a:moveTo>
                    <a:cubicBezTo>
                      <a:pt x="239" y="11"/>
                      <a:pt x="147" y="0"/>
                      <a:pt x="81" y="50"/>
                    </a:cubicBezTo>
                    <a:cubicBezTo>
                      <a:pt x="15" y="99"/>
                      <a:pt x="0" y="191"/>
                      <a:pt x="48" y="254"/>
                    </a:cubicBezTo>
                    <a:cubicBezTo>
                      <a:pt x="95" y="317"/>
                      <a:pt x="211" y="320"/>
                      <a:pt x="261" y="280"/>
                    </a:cubicBezTo>
                    <a:cubicBezTo>
                      <a:pt x="319" y="235"/>
                      <a:pt x="334" y="137"/>
                      <a:pt x="287"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
                <a:extLst>
                  <a:ext uri="{FF2B5EF4-FFF2-40B4-BE49-F238E27FC236}">
                    <a16:creationId xmlns:a16="http://schemas.microsoft.com/office/drawing/2014/main" id="{292FC58B-0A28-4004-844F-D94A1553A8A0}"/>
                  </a:ext>
                </a:extLst>
              </p:cNvPr>
              <p:cNvSpPr>
                <a:spLocks/>
              </p:cNvSpPr>
              <p:nvPr/>
            </p:nvSpPr>
            <p:spPr bwMode="auto">
              <a:xfrm>
                <a:off x="5711391" y="1713073"/>
                <a:ext cx="220898" cy="345548"/>
              </a:xfrm>
              <a:custGeom>
                <a:avLst/>
                <a:gdLst>
                  <a:gd name="T0" fmla="*/ 51 w 71"/>
                  <a:gd name="T1" fmla="*/ 47 h 111"/>
                  <a:gd name="T2" fmla="*/ 16 w 71"/>
                  <a:gd name="T3" fmla="*/ 75 h 111"/>
                  <a:gd name="T4" fmla="*/ 51 w 71"/>
                  <a:gd name="T5" fmla="*/ 47 h 111"/>
                </a:gdLst>
                <a:ahLst/>
                <a:cxnLst>
                  <a:cxn ang="0">
                    <a:pos x="T0" y="T1"/>
                  </a:cxn>
                  <a:cxn ang="0">
                    <a:pos x="T2" y="T3"/>
                  </a:cxn>
                  <a:cxn ang="0">
                    <a:pos x="T4" y="T5"/>
                  </a:cxn>
                </a:cxnLst>
                <a:rect l="0" t="0" r="r" b="b"/>
                <a:pathLst>
                  <a:path w="71" h="111">
                    <a:moveTo>
                      <a:pt x="51" y="47"/>
                    </a:moveTo>
                    <a:cubicBezTo>
                      <a:pt x="9" y="0"/>
                      <a:pt x="0" y="47"/>
                      <a:pt x="16" y="75"/>
                    </a:cubicBezTo>
                    <a:cubicBezTo>
                      <a:pt x="36" y="111"/>
                      <a:pt x="71" y="71"/>
                      <a:pt x="51" y="4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2">
                <a:extLst>
                  <a:ext uri="{FF2B5EF4-FFF2-40B4-BE49-F238E27FC236}">
                    <a16:creationId xmlns:a16="http://schemas.microsoft.com/office/drawing/2014/main" id="{63D457F8-04E6-4C97-802C-FCC49916A220}"/>
                  </a:ext>
                </a:extLst>
              </p:cNvPr>
              <p:cNvSpPr>
                <a:spLocks/>
              </p:cNvSpPr>
              <p:nvPr/>
            </p:nvSpPr>
            <p:spPr bwMode="auto">
              <a:xfrm>
                <a:off x="5077098" y="2098067"/>
                <a:ext cx="236677" cy="325036"/>
              </a:xfrm>
              <a:custGeom>
                <a:avLst/>
                <a:gdLst>
                  <a:gd name="T0" fmla="*/ 50 w 76"/>
                  <a:gd name="T1" fmla="*/ 37 h 104"/>
                  <a:gd name="T2" fmla="*/ 19 w 76"/>
                  <a:gd name="T3" fmla="*/ 75 h 104"/>
                  <a:gd name="T4" fmla="*/ 50 w 76"/>
                  <a:gd name="T5" fmla="*/ 37 h 104"/>
                </a:gdLst>
                <a:ahLst/>
                <a:cxnLst>
                  <a:cxn ang="0">
                    <a:pos x="T0" y="T1"/>
                  </a:cxn>
                  <a:cxn ang="0">
                    <a:pos x="T2" y="T3"/>
                  </a:cxn>
                  <a:cxn ang="0">
                    <a:pos x="T4" y="T5"/>
                  </a:cxn>
                </a:cxnLst>
                <a:rect l="0" t="0" r="r" b="b"/>
                <a:pathLst>
                  <a:path w="76" h="104">
                    <a:moveTo>
                      <a:pt x="50" y="37"/>
                    </a:moveTo>
                    <a:cubicBezTo>
                      <a:pt x="0" y="0"/>
                      <a:pt x="2" y="62"/>
                      <a:pt x="19" y="75"/>
                    </a:cubicBezTo>
                    <a:cubicBezTo>
                      <a:pt x="54" y="104"/>
                      <a:pt x="76" y="56"/>
                      <a:pt x="50" y="3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3">
                <a:extLst>
                  <a:ext uri="{FF2B5EF4-FFF2-40B4-BE49-F238E27FC236}">
                    <a16:creationId xmlns:a16="http://schemas.microsoft.com/office/drawing/2014/main" id="{5FF709E0-22C7-4868-8623-3A680F18331B}"/>
                  </a:ext>
                </a:extLst>
              </p:cNvPr>
              <p:cNvSpPr>
                <a:spLocks/>
              </p:cNvSpPr>
              <p:nvPr/>
            </p:nvSpPr>
            <p:spPr bwMode="auto">
              <a:xfrm>
                <a:off x="5787128" y="1995507"/>
                <a:ext cx="113605" cy="124649"/>
              </a:xfrm>
              <a:custGeom>
                <a:avLst/>
                <a:gdLst>
                  <a:gd name="T0" fmla="*/ 12 w 37"/>
                  <a:gd name="T1" fmla="*/ 20 h 40"/>
                  <a:gd name="T2" fmla="*/ 35 w 37"/>
                  <a:gd name="T3" fmla="*/ 11 h 40"/>
                  <a:gd name="T4" fmla="*/ 14 w 37"/>
                  <a:gd name="T5" fmla="*/ 39 h 40"/>
                  <a:gd name="T6" fmla="*/ 12 w 37"/>
                  <a:gd name="T7" fmla="*/ 20 h 40"/>
                </a:gdLst>
                <a:ahLst/>
                <a:cxnLst>
                  <a:cxn ang="0">
                    <a:pos x="T0" y="T1"/>
                  </a:cxn>
                  <a:cxn ang="0">
                    <a:pos x="T2" y="T3"/>
                  </a:cxn>
                  <a:cxn ang="0">
                    <a:pos x="T4" y="T5"/>
                  </a:cxn>
                  <a:cxn ang="0">
                    <a:pos x="T6" y="T7"/>
                  </a:cxn>
                </a:cxnLst>
                <a:rect l="0" t="0" r="r" b="b"/>
                <a:pathLst>
                  <a:path w="37" h="40">
                    <a:moveTo>
                      <a:pt x="12" y="20"/>
                    </a:moveTo>
                    <a:cubicBezTo>
                      <a:pt x="19" y="8"/>
                      <a:pt x="31" y="0"/>
                      <a:pt x="35" y="11"/>
                    </a:cubicBezTo>
                    <a:cubicBezTo>
                      <a:pt x="37" y="21"/>
                      <a:pt x="34" y="37"/>
                      <a:pt x="14" y="39"/>
                    </a:cubicBezTo>
                    <a:cubicBezTo>
                      <a:pt x="0" y="40"/>
                      <a:pt x="10" y="25"/>
                      <a:pt x="12" y="20"/>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4">
                <a:extLst>
                  <a:ext uri="{FF2B5EF4-FFF2-40B4-BE49-F238E27FC236}">
                    <a16:creationId xmlns:a16="http://schemas.microsoft.com/office/drawing/2014/main" id="{3CE7C54C-A820-4DAB-98F0-DF80ED1A0B69}"/>
                  </a:ext>
                </a:extLst>
              </p:cNvPr>
              <p:cNvSpPr>
                <a:spLocks/>
              </p:cNvSpPr>
              <p:nvPr/>
            </p:nvSpPr>
            <p:spPr bwMode="auto">
              <a:xfrm>
                <a:off x="5559918" y="2276363"/>
                <a:ext cx="93093" cy="64691"/>
              </a:xfrm>
              <a:custGeom>
                <a:avLst/>
                <a:gdLst>
                  <a:gd name="T0" fmla="*/ 19 w 30"/>
                  <a:gd name="T1" fmla="*/ 17 h 21"/>
                  <a:gd name="T2" fmla="*/ 4 w 30"/>
                  <a:gd name="T3" fmla="*/ 15 h 21"/>
                  <a:gd name="T4" fmla="*/ 29 w 30"/>
                  <a:gd name="T5" fmla="*/ 5 h 21"/>
                  <a:gd name="T6" fmla="*/ 19 w 30"/>
                  <a:gd name="T7" fmla="*/ 17 h 21"/>
                </a:gdLst>
                <a:ahLst/>
                <a:cxnLst>
                  <a:cxn ang="0">
                    <a:pos x="T0" y="T1"/>
                  </a:cxn>
                  <a:cxn ang="0">
                    <a:pos x="T2" y="T3"/>
                  </a:cxn>
                  <a:cxn ang="0">
                    <a:pos x="T4" y="T5"/>
                  </a:cxn>
                  <a:cxn ang="0">
                    <a:pos x="T6" y="T7"/>
                  </a:cxn>
                </a:cxnLst>
                <a:rect l="0" t="0" r="r" b="b"/>
                <a:pathLst>
                  <a:path w="30" h="21">
                    <a:moveTo>
                      <a:pt x="19" y="17"/>
                    </a:moveTo>
                    <a:cubicBezTo>
                      <a:pt x="9" y="21"/>
                      <a:pt x="0" y="15"/>
                      <a:pt x="4" y="15"/>
                    </a:cubicBezTo>
                    <a:cubicBezTo>
                      <a:pt x="15" y="15"/>
                      <a:pt x="30" y="0"/>
                      <a:pt x="29" y="5"/>
                    </a:cubicBezTo>
                    <a:cubicBezTo>
                      <a:pt x="27" y="13"/>
                      <a:pt x="23" y="15"/>
                      <a:pt x="19" y="17"/>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
                <a:extLst>
                  <a:ext uri="{FF2B5EF4-FFF2-40B4-BE49-F238E27FC236}">
                    <a16:creationId xmlns:a16="http://schemas.microsoft.com/office/drawing/2014/main" id="{E83DB966-7B0D-4A3F-979F-5BBE2EE18F35}"/>
                  </a:ext>
                </a:extLst>
              </p:cNvPr>
              <p:cNvSpPr>
                <a:spLocks/>
              </p:cNvSpPr>
              <p:nvPr/>
            </p:nvSpPr>
            <p:spPr bwMode="auto">
              <a:xfrm>
                <a:off x="5201747" y="2353678"/>
                <a:ext cx="156207" cy="99404"/>
              </a:xfrm>
              <a:custGeom>
                <a:avLst/>
                <a:gdLst>
                  <a:gd name="T0" fmla="*/ 26 w 50"/>
                  <a:gd name="T1" fmla="*/ 3 h 32"/>
                  <a:gd name="T2" fmla="*/ 43 w 50"/>
                  <a:gd name="T3" fmla="*/ 15 h 32"/>
                  <a:gd name="T4" fmla="*/ 8 w 50"/>
                  <a:gd name="T5" fmla="*/ 19 h 32"/>
                  <a:gd name="T6" fmla="*/ 26 w 50"/>
                  <a:gd name="T7" fmla="*/ 3 h 32"/>
                </a:gdLst>
                <a:ahLst/>
                <a:cxnLst>
                  <a:cxn ang="0">
                    <a:pos x="T0" y="T1"/>
                  </a:cxn>
                  <a:cxn ang="0">
                    <a:pos x="T2" y="T3"/>
                  </a:cxn>
                  <a:cxn ang="0">
                    <a:pos x="T4" y="T5"/>
                  </a:cxn>
                  <a:cxn ang="0">
                    <a:pos x="T6" y="T7"/>
                  </a:cxn>
                </a:cxnLst>
                <a:rect l="0" t="0" r="r" b="b"/>
                <a:pathLst>
                  <a:path w="50" h="32">
                    <a:moveTo>
                      <a:pt x="26" y="3"/>
                    </a:moveTo>
                    <a:cubicBezTo>
                      <a:pt x="39" y="0"/>
                      <a:pt x="50" y="8"/>
                      <a:pt x="43" y="15"/>
                    </a:cubicBezTo>
                    <a:cubicBezTo>
                      <a:pt x="27" y="32"/>
                      <a:pt x="12" y="24"/>
                      <a:pt x="8" y="19"/>
                    </a:cubicBezTo>
                    <a:cubicBezTo>
                      <a:pt x="0" y="7"/>
                      <a:pt x="20" y="4"/>
                      <a:pt x="26" y="3"/>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6">
                <a:extLst>
                  <a:ext uri="{FF2B5EF4-FFF2-40B4-BE49-F238E27FC236}">
                    <a16:creationId xmlns:a16="http://schemas.microsoft.com/office/drawing/2014/main" id="{D811E1FF-83A4-4474-B164-9C2DAB7F031C}"/>
                  </a:ext>
                </a:extLst>
              </p:cNvPr>
              <p:cNvSpPr>
                <a:spLocks/>
              </p:cNvSpPr>
              <p:nvPr/>
            </p:nvSpPr>
            <p:spPr bwMode="auto">
              <a:xfrm>
                <a:off x="5198591" y="1809321"/>
                <a:ext cx="515956" cy="355015"/>
              </a:xfrm>
              <a:custGeom>
                <a:avLst/>
                <a:gdLst>
                  <a:gd name="T0" fmla="*/ 25 w 166"/>
                  <a:gd name="T1" fmla="*/ 48 h 114"/>
                  <a:gd name="T2" fmla="*/ 152 w 166"/>
                  <a:gd name="T3" fmla="*/ 38 h 114"/>
                  <a:gd name="T4" fmla="*/ 158 w 166"/>
                  <a:gd name="T5" fmla="*/ 41 h 114"/>
                  <a:gd name="T6" fmla="*/ 33 w 166"/>
                  <a:gd name="T7" fmla="*/ 58 h 114"/>
                  <a:gd name="T8" fmla="*/ 14 w 166"/>
                  <a:gd name="T9" fmla="*/ 114 h 114"/>
                  <a:gd name="T10" fmla="*/ 25 w 166"/>
                  <a:gd name="T11" fmla="*/ 48 h 114"/>
                </a:gdLst>
                <a:ahLst/>
                <a:cxnLst>
                  <a:cxn ang="0">
                    <a:pos x="T0" y="T1"/>
                  </a:cxn>
                  <a:cxn ang="0">
                    <a:pos x="T2" y="T3"/>
                  </a:cxn>
                  <a:cxn ang="0">
                    <a:pos x="T4" y="T5"/>
                  </a:cxn>
                  <a:cxn ang="0">
                    <a:pos x="T6" y="T7"/>
                  </a:cxn>
                  <a:cxn ang="0">
                    <a:pos x="T8" y="T9"/>
                  </a:cxn>
                  <a:cxn ang="0">
                    <a:pos x="T10" y="T11"/>
                  </a:cxn>
                </a:cxnLst>
                <a:rect l="0" t="0" r="r" b="b"/>
                <a:pathLst>
                  <a:path w="166" h="114">
                    <a:moveTo>
                      <a:pt x="25" y="48"/>
                    </a:moveTo>
                    <a:cubicBezTo>
                      <a:pt x="65" y="0"/>
                      <a:pt x="116" y="20"/>
                      <a:pt x="152" y="38"/>
                    </a:cubicBezTo>
                    <a:cubicBezTo>
                      <a:pt x="154" y="39"/>
                      <a:pt x="166" y="44"/>
                      <a:pt x="158" y="41"/>
                    </a:cubicBezTo>
                    <a:cubicBezTo>
                      <a:pt x="117" y="26"/>
                      <a:pt x="71" y="16"/>
                      <a:pt x="33" y="58"/>
                    </a:cubicBezTo>
                    <a:cubicBezTo>
                      <a:pt x="21" y="71"/>
                      <a:pt x="14" y="96"/>
                      <a:pt x="14" y="114"/>
                    </a:cubicBezTo>
                    <a:cubicBezTo>
                      <a:pt x="14" y="113"/>
                      <a:pt x="0" y="76"/>
                      <a:pt x="25" y="48"/>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7">
                <a:extLst>
                  <a:ext uri="{FF2B5EF4-FFF2-40B4-BE49-F238E27FC236}">
                    <a16:creationId xmlns:a16="http://schemas.microsoft.com/office/drawing/2014/main" id="{5F32B5AE-BB2A-4F71-9E57-51D3064B674C}"/>
                  </a:ext>
                </a:extLst>
              </p:cNvPr>
              <p:cNvSpPr>
                <a:spLocks noEditPoints="1"/>
              </p:cNvSpPr>
              <p:nvPr/>
            </p:nvSpPr>
            <p:spPr bwMode="auto">
              <a:xfrm>
                <a:off x="4853044" y="1520576"/>
                <a:ext cx="1284366" cy="1166027"/>
              </a:xfrm>
              <a:custGeom>
                <a:avLst/>
                <a:gdLst>
                  <a:gd name="T0" fmla="*/ 334 w 413"/>
                  <a:gd name="T1" fmla="*/ 73 h 375"/>
                  <a:gd name="T2" fmla="*/ 158 w 413"/>
                  <a:gd name="T3" fmla="*/ 19 h 375"/>
                  <a:gd name="T4" fmla="*/ 297 w 413"/>
                  <a:gd name="T5" fmla="*/ 66 h 375"/>
                  <a:gd name="T6" fmla="*/ 40 w 413"/>
                  <a:gd name="T7" fmla="*/ 156 h 375"/>
                  <a:gd name="T8" fmla="*/ 74 w 413"/>
                  <a:gd name="T9" fmla="*/ 290 h 375"/>
                  <a:gd name="T10" fmla="*/ 10 w 413"/>
                  <a:gd name="T11" fmla="*/ 298 h 375"/>
                  <a:gd name="T12" fmla="*/ 89 w 413"/>
                  <a:gd name="T13" fmla="*/ 310 h 375"/>
                  <a:gd name="T14" fmla="*/ 93 w 413"/>
                  <a:gd name="T15" fmla="*/ 309 h 375"/>
                  <a:gd name="T16" fmla="*/ 331 w 413"/>
                  <a:gd name="T17" fmla="*/ 281 h 375"/>
                  <a:gd name="T18" fmla="*/ 383 w 413"/>
                  <a:gd name="T19" fmla="*/ 121 h 375"/>
                  <a:gd name="T20" fmla="*/ 394 w 413"/>
                  <a:gd name="T21" fmla="*/ 62 h 375"/>
                  <a:gd name="T22" fmla="*/ 355 w 413"/>
                  <a:gd name="T23" fmla="*/ 150 h 375"/>
                  <a:gd name="T24" fmla="*/ 325 w 413"/>
                  <a:gd name="T25" fmla="*/ 106 h 375"/>
                  <a:gd name="T26" fmla="*/ 352 w 413"/>
                  <a:gd name="T27" fmla="*/ 214 h 375"/>
                  <a:gd name="T28" fmla="*/ 350 w 413"/>
                  <a:gd name="T29" fmla="*/ 226 h 375"/>
                  <a:gd name="T30" fmla="*/ 348 w 413"/>
                  <a:gd name="T31" fmla="*/ 233 h 375"/>
                  <a:gd name="T32" fmla="*/ 344 w 413"/>
                  <a:gd name="T33" fmla="*/ 243 h 375"/>
                  <a:gd name="T34" fmla="*/ 339 w 413"/>
                  <a:gd name="T35" fmla="*/ 252 h 375"/>
                  <a:gd name="T36" fmla="*/ 331 w 413"/>
                  <a:gd name="T37" fmla="*/ 260 h 375"/>
                  <a:gd name="T38" fmla="*/ 327 w 413"/>
                  <a:gd name="T39" fmla="*/ 263 h 375"/>
                  <a:gd name="T40" fmla="*/ 319 w 413"/>
                  <a:gd name="T41" fmla="*/ 270 h 375"/>
                  <a:gd name="T42" fmla="*/ 313 w 413"/>
                  <a:gd name="T43" fmla="*/ 274 h 375"/>
                  <a:gd name="T44" fmla="*/ 305 w 413"/>
                  <a:gd name="T45" fmla="*/ 279 h 375"/>
                  <a:gd name="T46" fmla="*/ 297 w 413"/>
                  <a:gd name="T47" fmla="*/ 283 h 375"/>
                  <a:gd name="T48" fmla="*/ 290 w 413"/>
                  <a:gd name="T49" fmla="*/ 287 h 375"/>
                  <a:gd name="T50" fmla="*/ 283 w 413"/>
                  <a:gd name="T51" fmla="*/ 290 h 375"/>
                  <a:gd name="T52" fmla="*/ 269 w 413"/>
                  <a:gd name="T53" fmla="*/ 296 h 375"/>
                  <a:gd name="T54" fmla="*/ 256 w 413"/>
                  <a:gd name="T55" fmla="*/ 300 h 375"/>
                  <a:gd name="T56" fmla="*/ 241 w 413"/>
                  <a:gd name="T57" fmla="*/ 304 h 375"/>
                  <a:gd name="T58" fmla="*/ 233 w 413"/>
                  <a:gd name="T59" fmla="*/ 306 h 375"/>
                  <a:gd name="T60" fmla="*/ 225 w 413"/>
                  <a:gd name="T61" fmla="*/ 307 h 375"/>
                  <a:gd name="T62" fmla="*/ 213 w 413"/>
                  <a:gd name="T63" fmla="*/ 309 h 375"/>
                  <a:gd name="T64" fmla="*/ 208 w 413"/>
                  <a:gd name="T65" fmla="*/ 310 h 375"/>
                  <a:gd name="T66" fmla="*/ 197 w 413"/>
                  <a:gd name="T67" fmla="*/ 311 h 375"/>
                  <a:gd name="T68" fmla="*/ 192 w 413"/>
                  <a:gd name="T69" fmla="*/ 312 h 375"/>
                  <a:gd name="T70" fmla="*/ 188 w 413"/>
                  <a:gd name="T71" fmla="*/ 312 h 375"/>
                  <a:gd name="T72" fmla="*/ 180 w 413"/>
                  <a:gd name="T73" fmla="*/ 313 h 375"/>
                  <a:gd name="T74" fmla="*/ 175 w 413"/>
                  <a:gd name="T75" fmla="*/ 313 h 375"/>
                  <a:gd name="T76" fmla="*/ 168 w 413"/>
                  <a:gd name="T77" fmla="*/ 314 h 375"/>
                  <a:gd name="T78" fmla="*/ 160 w 413"/>
                  <a:gd name="T79" fmla="*/ 314 h 375"/>
                  <a:gd name="T80" fmla="*/ 147 w 413"/>
                  <a:gd name="T81" fmla="*/ 315 h 375"/>
                  <a:gd name="T82" fmla="*/ 137 w 413"/>
                  <a:gd name="T83" fmla="*/ 315 h 375"/>
                  <a:gd name="T84" fmla="*/ 78 w 413"/>
                  <a:gd name="T85" fmla="*/ 251 h 375"/>
                  <a:gd name="T86" fmla="*/ 273 w 413"/>
                  <a:gd name="T87" fmla="*/ 6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3" h="375">
                    <a:moveTo>
                      <a:pt x="353" y="71"/>
                    </a:moveTo>
                    <a:cubicBezTo>
                      <a:pt x="363" y="66"/>
                      <a:pt x="370" y="55"/>
                      <a:pt x="358" y="27"/>
                    </a:cubicBezTo>
                    <a:cubicBezTo>
                      <a:pt x="358" y="27"/>
                      <a:pt x="336" y="47"/>
                      <a:pt x="334" y="73"/>
                    </a:cubicBezTo>
                    <a:cubicBezTo>
                      <a:pt x="332" y="75"/>
                      <a:pt x="331" y="77"/>
                      <a:pt x="329" y="81"/>
                    </a:cubicBezTo>
                    <a:cubicBezTo>
                      <a:pt x="327" y="78"/>
                      <a:pt x="324" y="75"/>
                      <a:pt x="322" y="72"/>
                    </a:cubicBezTo>
                    <a:cubicBezTo>
                      <a:pt x="276" y="20"/>
                      <a:pt x="210" y="0"/>
                      <a:pt x="158" y="19"/>
                    </a:cubicBezTo>
                    <a:cubicBezTo>
                      <a:pt x="208" y="5"/>
                      <a:pt x="271" y="25"/>
                      <a:pt x="314" y="74"/>
                    </a:cubicBezTo>
                    <a:cubicBezTo>
                      <a:pt x="318" y="78"/>
                      <a:pt x="321" y="82"/>
                      <a:pt x="324" y="86"/>
                    </a:cubicBezTo>
                    <a:cubicBezTo>
                      <a:pt x="316" y="79"/>
                      <a:pt x="307" y="72"/>
                      <a:pt x="297" y="66"/>
                    </a:cubicBezTo>
                    <a:cubicBezTo>
                      <a:pt x="235" y="32"/>
                      <a:pt x="154" y="35"/>
                      <a:pt x="98" y="79"/>
                    </a:cubicBezTo>
                    <a:cubicBezTo>
                      <a:pt x="18" y="143"/>
                      <a:pt x="46" y="228"/>
                      <a:pt x="70" y="273"/>
                    </a:cubicBezTo>
                    <a:cubicBezTo>
                      <a:pt x="25" y="220"/>
                      <a:pt x="39" y="157"/>
                      <a:pt x="40" y="156"/>
                    </a:cubicBezTo>
                    <a:cubicBezTo>
                      <a:pt x="36" y="158"/>
                      <a:pt x="6" y="209"/>
                      <a:pt x="72" y="288"/>
                    </a:cubicBezTo>
                    <a:cubicBezTo>
                      <a:pt x="72" y="287"/>
                      <a:pt x="71" y="287"/>
                      <a:pt x="71" y="286"/>
                    </a:cubicBezTo>
                    <a:cubicBezTo>
                      <a:pt x="72" y="288"/>
                      <a:pt x="73" y="289"/>
                      <a:pt x="74" y="290"/>
                    </a:cubicBezTo>
                    <a:cubicBezTo>
                      <a:pt x="74" y="290"/>
                      <a:pt x="74" y="290"/>
                      <a:pt x="74" y="290"/>
                    </a:cubicBezTo>
                    <a:cubicBezTo>
                      <a:pt x="78" y="295"/>
                      <a:pt x="82" y="299"/>
                      <a:pt x="86" y="302"/>
                    </a:cubicBezTo>
                    <a:cubicBezTo>
                      <a:pt x="39" y="266"/>
                      <a:pt x="10" y="298"/>
                      <a:pt x="10" y="298"/>
                    </a:cubicBezTo>
                    <a:cubicBezTo>
                      <a:pt x="17" y="308"/>
                      <a:pt x="27" y="312"/>
                      <a:pt x="37" y="313"/>
                    </a:cubicBezTo>
                    <a:cubicBezTo>
                      <a:pt x="17" y="319"/>
                      <a:pt x="0" y="327"/>
                      <a:pt x="4" y="337"/>
                    </a:cubicBezTo>
                    <a:cubicBezTo>
                      <a:pt x="21" y="375"/>
                      <a:pt x="46" y="322"/>
                      <a:pt x="89" y="310"/>
                    </a:cubicBezTo>
                    <a:cubicBezTo>
                      <a:pt x="83" y="317"/>
                      <a:pt x="70" y="334"/>
                      <a:pt x="68" y="354"/>
                    </a:cubicBezTo>
                    <a:cubicBezTo>
                      <a:pt x="68" y="354"/>
                      <a:pt x="114" y="359"/>
                      <a:pt x="93" y="309"/>
                    </a:cubicBezTo>
                    <a:cubicBezTo>
                      <a:pt x="93" y="309"/>
                      <a:pt x="93" y="309"/>
                      <a:pt x="93" y="309"/>
                    </a:cubicBezTo>
                    <a:cubicBezTo>
                      <a:pt x="115" y="327"/>
                      <a:pt x="140" y="338"/>
                      <a:pt x="162" y="342"/>
                    </a:cubicBezTo>
                    <a:cubicBezTo>
                      <a:pt x="204" y="356"/>
                      <a:pt x="238" y="351"/>
                      <a:pt x="266" y="337"/>
                    </a:cubicBezTo>
                    <a:cubicBezTo>
                      <a:pt x="289" y="329"/>
                      <a:pt x="312" y="312"/>
                      <a:pt x="331" y="281"/>
                    </a:cubicBezTo>
                    <a:cubicBezTo>
                      <a:pt x="376" y="236"/>
                      <a:pt x="378" y="149"/>
                      <a:pt x="333" y="86"/>
                    </a:cubicBezTo>
                    <a:cubicBezTo>
                      <a:pt x="333" y="84"/>
                      <a:pt x="334" y="83"/>
                      <a:pt x="334" y="82"/>
                    </a:cubicBezTo>
                    <a:cubicBezTo>
                      <a:pt x="336" y="102"/>
                      <a:pt x="383" y="121"/>
                      <a:pt x="383" y="121"/>
                    </a:cubicBezTo>
                    <a:cubicBezTo>
                      <a:pt x="380" y="103"/>
                      <a:pt x="368" y="92"/>
                      <a:pt x="357" y="86"/>
                    </a:cubicBezTo>
                    <a:cubicBezTo>
                      <a:pt x="365" y="89"/>
                      <a:pt x="375" y="92"/>
                      <a:pt x="386" y="88"/>
                    </a:cubicBezTo>
                    <a:cubicBezTo>
                      <a:pt x="413" y="79"/>
                      <a:pt x="392" y="64"/>
                      <a:pt x="394" y="62"/>
                    </a:cubicBezTo>
                    <a:cubicBezTo>
                      <a:pt x="379" y="75"/>
                      <a:pt x="365" y="72"/>
                      <a:pt x="353" y="71"/>
                    </a:cubicBezTo>
                    <a:close/>
                    <a:moveTo>
                      <a:pt x="358" y="210"/>
                    </a:moveTo>
                    <a:cubicBezTo>
                      <a:pt x="360" y="194"/>
                      <a:pt x="360" y="174"/>
                      <a:pt x="355" y="150"/>
                    </a:cubicBezTo>
                    <a:cubicBezTo>
                      <a:pt x="360" y="171"/>
                      <a:pt x="361" y="191"/>
                      <a:pt x="358" y="210"/>
                    </a:cubicBezTo>
                    <a:close/>
                    <a:moveTo>
                      <a:pt x="273" y="63"/>
                    </a:moveTo>
                    <a:cubicBezTo>
                      <a:pt x="291" y="70"/>
                      <a:pt x="309" y="85"/>
                      <a:pt x="325" y="106"/>
                    </a:cubicBezTo>
                    <a:cubicBezTo>
                      <a:pt x="335" y="120"/>
                      <a:pt x="342" y="133"/>
                      <a:pt x="347" y="146"/>
                    </a:cubicBezTo>
                    <a:cubicBezTo>
                      <a:pt x="347" y="147"/>
                      <a:pt x="347" y="147"/>
                      <a:pt x="347" y="147"/>
                    </a:cubicBezTo>
                    <a:cubicBezTo>
                      <a:pt x="354" y="173"/>
                      <a:pt x="355" y="196"/>
                      <a:pt x="352" y="214"/>
                    </a:cubicBezTo>
                    <a:cubicBezTo>
                      <a:pt x="351" y="213"/>
                      <a:pt x="350" y="212"/>
                      <a:pt x="350" y="212"/>
                    </a:cubicBezTo>
                    <a:cubicBezTo>
                      <a:pt x="351" y="219"/>
                      <a:pt x="351" y="219"/>
                      <a:pt x="351" y="219"/>
                    </a:cubicBezTo>
                    <a:cubicBezTo>
                      <a:pt x="351" y="221"/>
                      <a:pt x="350" y="224"/>
                      <a:pt x="350" y="226"/>
                    </a:cubicBezTo>
                    <a:cubicBezTo>
                      <a:pt x="346" y="226"/>
                      <a:pt x="346" y="226"/>
                      <a:pt x="346" y="226"/>
                    </a:cubicBezTo>
                    <a:cubicBezTo>
                      <a:pt x="349" y="230"/>
                      <a:pt x="349" y="230"/>
                      <a:pt x="349" y="230"/>
                    </a:cubicBezTo>
                    <a:cubicBezTo>
                      <a:pt x="349" y="231"/>
                      <a:pt x="348" y="232"/>
                      <a:pt x="348" y="233"/>
                    </a:cubicBezTo>
                    <a:cubicBezTo>
                      <a:pt x="345" y="232"/>
                      <a:pt x="345" y="232"/>
                      <a:pt x="345" y="232"/>
                    </a:cubicBezTo>
                    <a:cubicBezTo>
                      <a:pt x="347" y="237"/>
                      <a:pt x="347" y="237"/>
                      <a:pt x="347" y="237"/>
                    </a:cubicBezTo>
                    <a:cubicBezTo>
                      <a:pt x="346" y="239"/>
                      <a:pt x="345" y="241"/>
                      <a:pt x="344" y="243"/>
                    </a:cubicBezTo>
                    <a:cubicBezTo>
                      <a:pt x="340" y="244"/>
                      <a:pt x="340" y="244"/>
                      <a:pt x="340" y="244"/>
                    </a:cubicBezTo>
                    <a:cubicBezTo>
                      <a:pt x="341" y="249"/>
                      <a:pt x="341" y="249"/>
                      <a:pt x="341" y="249"/>
                    </a:cubicBezTo>
                    <a:cubicBezTo>
                      <a:pt x="340" y="250"/>
                      <a:pt x="339" y="251"/>
                      <a:pt x="339" y="252"/>
                    </a:cubicBezTo>
                    <a:cubicBezTo>
                      <a:pt x="335" y="248"/>
                      <a:pt x="335" y="248"/>
                      <a:pt x="335" y="248"/>
                    </a:cubicBezTo>
                    <a:cubicBezTo>
                      <a:pt x="336" y="255"/>
                      <a:pt x="336" y="255"/>
                      <a:pt x="336" y="255"/>
                    </a:cubicBezTo>
                    <a:cubicBezTo>
                      <a:pt x="334" y="257"/>
                      <a:pt x="332" y="258"/>
                      <a:pt x="331" y="260"/>
                    </a:cubicBezTo>
                    <a:cubicBezTo>
                      <a:pt x="323" y="258"/>
                      <a:pt x="323" y="258"/>
                      <a:pt x="323" y="258"/>
                    </a:cubicBezTo>
                    <a:cubicBezTo>
                      <a:pt x="329" y="262"/>
                      <a:pt x="329" y="262"/>
                      <a:pt x="329" y="262"/>
                    </a:cubicBezTo>
                    <a:cubicBezTo>
                      <a:pt x="328" y="262"/>
                      <a:pt x="328" y="263"/>
                      <a:pt x="327" y="263"/>
                    </a:cubicBezTo>
                    <a:cubicBezTo>
                      <a:pt x="313" y="261"/>
                      <a:pt x="313" y="261"/>
                      <a:pt x="313" y="261"/>
                    </a:cubicBezTo>
                    <a:cubicBezTo>
                      <a:pt x="321" y="268"/>
                      <a:pt x="321" y="268"/>
                      <a:pt x="321" y="268"/>
                    </a:cubicBezTo>
                    <a:cubicBezTo>
                      <a:pt x="320" y="269"/>
                      <a:pt x="320" y="269"/>
                      <a:pt x="319" y="270"/>
                    </a:cubicBezTo>
                    <a:cubicBezTo>
                      <a:pt x="308" y="267"/>
                      <a:pt x="308" y="267"/>
                      <a:pt x="308" y="267"/>
                    </a:cubicBezTo>
                    <a:cubicBezTo>
                      <a:pt x="315" y="272"/>
                      <a:pt x="315" y="272"/>
                      <a:pt x="315" y="272"/>
                    </a:cubicBezTo>
                    <a:cubicBezTo>
                      <a:pt x="315" y="273"/>
                      <a:pt x="314" y="273"/>
                      <a:pt x="313" y="274"/>
                    </a:cubicBezTo>
                    <a:cubicBezTo>
                      <a:pt x="301" y="271"/>
                      <a:pt x="301" y="271"/>
                      <a:pt x="301" y="271"/>
                    </a:cubicBezTo>
                    <a:cubicBezTo>
                      <a:pt x="306" y="278"/>
                      <a:pt x="306" y="278"/>
                      <a:pt x="306" y="278"/>
                    </a:cubicBezTo>
                    <a:cubicBezTo>
                      <a:pt x="306" y="279"/>
                      <a:pt x="305" y="279"/>
                      <a:pt x="305" y="279"/>
                    </a:cubicBezTo>
                    <a:cubicBezTo>
                      <a:pt x="294" y="272"/>
                      <a:pt x="294" y="272"/>
                      <a:pt x="294" y="272"/>
                    </a:cubicBezTo>
                    <a:cubicBezTo>
                      <a:pt x="298" y="283"/>
                      <a:pt x="298" y="283"/>
                      <a:pt x="298" y="283"/>
                    </a:cubicBezTo>
                    <a:cubicBezTo>
                      <a:pt x="298" y="283"/>
                      <a:pt x="297" y="283"/>
                      <a:pt x="297" y="283"/>
                    </a:cubicBezTo>
                    <a:cubicBezTo>
                      <a:pt x="291" y="277"/>
                      <a:pt x="291" y="277"/>
                      <a:pt x="291" y="277"/>
                    </a:cubicBezTo>
                    <a:cubicBezTo>
                      <a:pt x="292" y="286"/>
                      <a:pt x="292" y="286"/>
                      <a:pt x="292" y="286"/>
                    </a:cubicBezTo>
                    <a:cubicBezTo>
                      <a:pt x="291" y="286"/>
                      <a:pt x="291" y="287"/>
                      <a:pt x="290" y="287"/>
                    </a:cubicBezTo>
                    <a:cubicBezTo>
                      <a:pt x="286" y="280"/>
                      <a:pt x="286" y="280"/>
                      <a:pt x="286" y="280"/>
                    </a:cubicBezTo>
                    <a:cubicBezTo>
                      <a:pt x="286" y="289"/>
                      <a:pt x="286" y="289"/>
                      <a:pt x="286" y="289"/>
                    </a:cubicBezTo>
                    <a:cubicBezTo>
                      <a:pt x="285" y="289"/>
                      <a:pt x="284" y="289"/>
                      <a:pt x="283" y="290"/>
                    </a:cubicBezTo>
                    <a:cubicBezTo>
                      <a:pt x="278" y="281"/>
                      <a:pt x="278" y="281"/>
                      <a:pt x="278" y="281"/>
                    </a:cubicBezTo>
                    <a:cubicBezTo>
                      <a:pt x="275" y="293"/>
                      <a:pt x="275" y="293"/>
                      <a:pt x="275" y="293"/>
                    </a:cubicBezTo>
                    <a:cubicBezTo>
                      <a:pt x="273" y="294"/>
                      <a:pt x="271" y="295"/>
                      <a:pt x="269" y="296"/>
                    </a:cubicBezTo>
                    <a:cubicBezTo>
                      <a:pt x="261" y="290"/>
                      <a:pt x="261" y="290"/>
                      <a:pt x="261" y="290"/>
                    </a:cubicBezTo>
                    <a:cubicBezTo>
                      <a:pt x="261" y="290"/>
                      <a:pt x="260" y="296"/>
                      <a:pt x="259" y="299"/>
                    </a:cubicBezTo>
                    <a:cubicBezTo>
                      <a:pt x="258" y="299"/>
                      <a:pt x="257" y="299"/>
                      <a:pt x="256" y="300"/>
                    </a:cubicBezTo>
                    <a:cubicBezTo>
                      <a:pt x="252" y="298"/>
                      <a:pt x="236" y="296"/>
                      <a:pt x="236" y="296"/>
                    </a:cubicBezTo>
                    <a:cubicBezTo>
                      <a:pt x="242" y="303"/>
                      <a:pt x="242" y="303"/>
                      <a:pt x="242" y="303"/>
                    </a:cubicBezTo>
                    <a:cubicBezTo>
                      <a:pt x="242" y="304"/>
                      <a:pt x="241" y="304"/>
                      <a:pt x="241" y="304"/>
                    </a:cubicBezTo>
                    <a:cubicBezTo>
                      <a:pt x="231" y="295"/>
                      <a:pt x="231" y="295"/>
                      <a:pt x="231" y="295"/>
                    </a:cubicBezTo>
                    <a:cubicBezTo>
                      <a:pt x="234" y="305"/>
                      <a:pt x="234" y="305"/>
                      <a:pt x="234" y="305"/>
                    </a:cubicBezTo>
                    <a:cubicBezTo>
                      <a:pt x="234" y="305"/>
                      <a:pt x="233" y="305"/>
                      <a:pt x="233" y="306"/>
                    </a:cubicBezTo>
                    <a:cubicBezTo>
                      <a:pt x="228" y="301"/>
                      <a:pt x="228" y="301"/>
                      <a:pt x="228" y="301"/>
                    </a:cubicBezTo>
                    <a:cubicBezTo>
                      <a:pt x="228" y="306"/>
                      <a:pt x="228" y="306"/>
                      <a:pt x="228" y="306"/>
                    </a:cubicBezTo>
                    <a:cubicBezTo>
                      <a:pt x="227" y="307"/>
                      <a:pt x="226" y="307"/>
                      <a:pt x="225" y="307"/>
                    </a:cubicBezTo>
                    <a:cubicBezTo>
                      <a:pt x="220" y="302"/>
                      <a:pt x="220" y="302"/>
                      <a:pt x="220" y="302"/>
                    </a:cubicBezTo>
                    <a:cubicBezTo>
                      <a:pt x="217" y="309"/>
                      <a:pt x="217" y="309"/>
                      <a:pt x="217" y="309"/>
                    </a:cubicBezTo>
                    <a:cubicBezTo>
                      <a:pt x="216" y="309"/>
                      <a:pt x="214" y="309"/>
                      <a:pt x="213" y="309"/>
                    </a:cubicBezTo>
                    <a:cubicBezTo>
                      <a:pt x="209" y="305"/>
                      <a:pt x="209" y="305"/>
                      <a:pt x="209" y="305"/>
                    </a:cubicBezTo>
                    <a:cubicBezTo>
                      <a:pt x="209" y="310"/>
                      <a:pt x="209" y="310"/>
                      <a:pt x="209" y="310"/>
                    </a:cubicBezTo>
                    <a:cubicBezTo>
                      <a:pt x="208" y="310"/>
                      <a:pt x="208" y="310"/>
                      <a:pt x="208" y="310"/>
                    </a:cubicBezTo>
                    <a:cubicBezTo>
                      <a:pt x="204" y="304"/>
                      <a:pt x="204" y="304"/>
                      <a:pt x="204" y="304"/>
                    </a:cubicBezTo>
                    <a:cubicBezTo>
                      <a:pt x="202" y="311"/>
                      <a:pt x="202" y="311"/>
                      <a:pt x="202" y="311"/>
                    </a:cubicBezTo>
                    <a:cubicBezTo>
                      <a:pt x="200" y="311"/>
                      <a:pt x="199" y="311"/>
                      <a:pt x="197" y="311"/>
                    </a:cubicBezTo>
                    <a:cubicBezTo>
                      <a:pt x="191" y="307"/>
                      <a:pt x="191" y="307"/>
                      <a:pt x="191" y="307"/>
                    </a:cubicBezTo>
                    <a:cubicBezTo>
                      <a:pt x="193" y="312"/>
                      <a:pt x="193" y="312"/>
                      <a:pt x="193" y="312"/>
                    </a:cubicBezTo>
                    <a:cubicBezTo>
                      <a:pt x="192" y="312"/>
                      <a:pt x="192" y="312"/>
                      <a:pt x="192" y="312"/>
                    </a:cubicBezTo>
                    <a:cubicBezTo>
                      <a:pt x="188" y="305"/>
                      <a:pt x="188" y="305"/>
                      <a:pt x="188" y="305"/>
                    </a:cubicBezTo>
                    <a:cubicBezTo>
                      <a:pt x="189" y="312"/>
                      <a:pt x="189" y="312"/>
                      <a:pt x="189" y="312"/>
                    </a:cubicBezTo>
                    <a:cubicBezTo>
                      <a:pt x="189" y="312"/>
                      <a:pt x="188" y="312"/>
                      <a:pt x="188" y="312"/>
                    </a:cubicBezTo>
                    <a:cubicBezTo>
                      <a:pt x="183" y="306"/>
                      <a:pt x="183" y="306"/>
                      <a:pt x="183" y="306"/>
                    </a:cubicBezTo>
                    <a:cubicBezTo>
                      <a:pt x="182" y="313"/>
                      <a:pt x="182" y="313"/>
                      <a:pt x="182" y="313"/>
                    </a:cubicBezTo>
                    <a:cubicBezTo>
                      <a:pt x="181" y="313"/>
                      <a:pt x="181" y="313"/>
                      <a:pt x="180" y="313"/>
                    </a:cubicBezTo>
                    <a:cubicBezTo>
                      <a:pt x="177" y="309"/>
                      <a:pt x="177" y="309"/>
                      <a:pt x="177" y="309"/>
                    </a:cubicBezTo>
                    <a:cubicBezTo>
                      <a:pt x="176" y="313"/>
                      <a:pt x="176" y="313"/>
                      <a:pt x="176" y="313"/>
                    </a:cubicBezTo>
                    <a:cubicBezTo>
                      <a:pt x="176" y="313"/>
                      <a:pt x="175" y="313"/>
                      <a:pt x="175" y="313"/>
                    </a:cubicBezTo>
                    <a:cubicBezTo>
                      <a:pt x="174" y="309"/>
                      <a:pt x="174" y="309"/>
                      <a:pt x="174" y="309"/>
                    </a:cubicBezTo>
                    <a:cubicBezTo>
                      <a:pt x="171" y="314"/>
                      <a:pt x="171" y="314"/>
                      <a:pt x="171" y="314"/>
                    </a:cubicBezTo>
                    <a:cubicBezTo>
                      <a:pt x="170" y="314"/>
                      <a:pt x="169" y="314"/>
                      <a:pt x="168" y="314"/>
                    </a:cubicBezTo>
                    <a:cubicBezTo>
                      <a:pt x="165" y="309"/>
                      <a:pt x="165" y="309"/>
                      <a:pt x="165" y="309"/>
                    </a:cubicBezTo>
                    <a:cubicBezTo>
                      <a:pt x="162" y="314"/>
                      <a:pt x="162" y="314"/>
                      <a:pt x="162" y="314"/>
                    </a:cubicBezTo>
                    <a:cubicBezTo>
                      <a:pt x="161" y="314"/>
                      <a:pt x="161" y="314"/>
                      <a:pt x="160" y="314"/>
                    </a:cubicBezTo>
                    <a:cubicBezTo>
                      <a:pt x="154" y="307"/>
                      <a:pt x="154" y="307"/>
                      <a:pt x="154" y="307"/>
                    </a:cubicBezTo>
                    <a:cubicBezTo>
                      <a:pt x="150" y="315"/>
                      <a:pt x="150" y="315"/>
                      <a:pt x="150" y="315"/>
                    </a:cubicBezTo>
                    <a:cubicBezTo>
                      <a:pt x="149" y="315"/>
                      <a:pt x="148" y="315"/>
                      <a:pt x="147" y="315"/>
                    </a:cubicBezTo>
                    <a:cubicBezTo>
                      <a:pt x="141" y="309"/>
                      <a:pt x="141" y="309"/>
                      <a:pt x="141" y="309"/>
                    </a:cubicBezTo>
                    <a:cubicBezTo>
                      <a:pt x="139" y="315"/>
                      <a:pt x="139" y="315"/>
                      <a:pt x="139" y="315"/>
                    </a:cubicBezTo>
                    <a:cubicBezTo>
                      <a:pt x="138" y="315"/>
                      <a:pt x="138" y="315"/>
                      <a:pt x="137" y="315"/>
                    </a:cubicBezTo>
                    <a:cubicBezTo>
                      <a:pt x="132" y="306"/>
                      <a:pt x="132" y="306"/>
                      <a:pt x="132" y="306"/>
                    </a:cubicBezTo>
                    <a:cubicBezTo>
                      <a:pt x="131" y="312"/>
                      <a:pt x="131" y="312"/>
                      <a:pt x="131" y="312"/>
                    </a:cubicBezTo>
                    <a:cubicBezTo>
                      <a:pt x="108" y="295"/>
                      <a:pt x="87" y="269"/>
                      <a:pt x="78" y="251"/>
                    </a:cubicBezTo>
                    <a:cubicBezTo>
                      <a:pt x="38" y="173"/>
                      <a:pt x="77" y="117"/>
                      <a:pt x="114" y="85"/>
                    </a:cubicBezTo>
                    <a:cubicBezTo>
                      <a:pt x="155" y="51"/>
                      <a:pt x="222" y="43"/>
                      <a:pt x="275" y="63"/>
                    </a:cubicBezTo>
                    <a:cubicBezTo>
                      <a:pt x="274" y="63"/>
                      <a:pt x="274" y="63"/>
                      <a:pt x="273" y="63"/>
                    </a:cubicBezTo>
                    <a:close/>
                  </a:path>
                </a:pathLst>
              </a:custGeom>
              <a:solidFill>
                <a:srgbClr val="8D3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8">
                <a:extLst>
                  <a:ext uri="{FF2B5EF4-FFF2-40B4-BE49-F238E27FC236}">
                    <a16:creationId xmlns:a16="http://schemas.microsoft.com/office/drawing/2014/main" id="{5A4B0CC6-15EE-4531-97E3-16535F5CDF92}"/>
                  </a:ext>
                </a:extLst>
              </p:cNvPr>
              <p:cNvSpPr>
                <a:spLocks noEditPoints="1"/>
              </p:cNvSpPr>
              <p:nvPr/>
            </p:nvSpPr>
            <p:spPr bwMode="auto">
              <a:xfrm>
                <a:off x="4829375" y="1566333"/>
                <a:ext cx="1262276" cy="1046111"/>
              </a:xfrm>
              <a:custGeom>
                <a:avLst/>
                <a:gdLst>
                  <a:gd name="T0" fmla="*/ 112 w 406"/>
                  <a:gd name="T1" fmla="*/ 334 h 336"/>
                  <a:gd name="T2" fmla="*/ 0 w 406"/>
                  <a:gd name="T3" fmla="*/ 193 h 336"/>
                  <a:gd name="T4" fmla="*/ 127 w 406"/>
                  <a:gd name="T5" fmla="*/ 336 h 336"/>
                  <a:gd name="T6" fmla="*/ 364 w 406"/>
                  <a:gd name="T7" fmla="*/ 42 h 336"/>
                  <a:gd name="T8" fmla="*/ 273 w 406"/>
                  <a:gd name="T9" fmla="*/ 11 h 336"/>
                  <a:gd name="T10" fmla="*/ 351 w 406"/>
                  <a:gd name="T11" fmla="*/ 26 h 336"/>
                  <a:gd name="T12" fmla="*/ 223 w 406"/>
                  <a:gd name="T13" fmla="*/ 336 h 336"/>
                  <a:gd name="T14" fmla="*/ 405 w 406"/>
                  <a:gd name="T15" fmla="*/ 60 h 336"/>
                  <a:gd name="T16" fmla="*/ 401 w 406"/>
                  <a:gd name="T17" fmla="*/ 53 h 336"/>
                  <a:gd name="T18" fmla="*/ 336 w 406"/>
                  <a:gd name="T19" fmla="*/ 65 h 336"/>
                  <a:gd name="T20" fmla="*/ 343 w 406"/>
                  <a:gd name="T21" fmla="*/ 15 h 336"/>
                  <a:gd name="T22" fmla="*/ 329 w 406"/>
                  <a:gd name="T23" fmla="*/ 0 h 336"/>
                  <a:gd name="T24" fmla="*/ 361 w 406"/>
                  <a:gd name="T25" fmla="*/ 229 h 336"/>
                  <a:gd name="T26" fmla="*/ 351 w 406"/>
                  <a:gd name="T27" fmla="*/ 247 h 336"/>
                  <a:gd name="T28" fmla="*/ 345 w 406"/>
                  <a:gd name="T29" fmla="*/ 252 h 336"/>
                  <a:gd name="T30" fmla="*/ 338 w 406"/>
                  <a:gd name="T31" fmla="*/ 259 h 336"/>
                  <a:gd name="T32" fmla="*/ 326 w 406"/>
                  <a:gd name="T33" fmla="*/ 267 h 336"/>
                  <a:gd name="T34" fmla="*/ 325 w 406"/>
                  <a:gd name="T35" fmla="*/ 265 h 336"/>
                  <a:gd name="T36" fmla="*/ 301 w 406"/>
                  <a:gd name="T37" fmla="*/ 261 h 336"/>
                  <a:gd name="T38" fmla="*/ 279 w 406"/>
                  <a:gd name="T39" fmla="*/ 290 h 336"/>
                  <a:gd name="T40" fmla="*/ 237 w 406"/>
                  <a:gd name="T41" fmla="*/ 270 h 336"/>
                  <a:gd name="T42" fmla="*/ 219 w 406"/>
                  <a:gd name="T43" fmla="*/ 286 h 336"/>
                  <a:gd name="T44" fmla="*/ 202 w 406"/>
                  <a:gd name="T45" fmla="*/ 303 h 336"/>
                  <a:gd name="T46" fmla="*/ 188 w 406"/>
                  <a:gd name="T47" fmla="*/ 282 h 336"/>
                  <a:gd name="T48" fmla="*/ 188 w 406"/>
                  <a:gd name="T49" fmla="*/ 310 h 336"/>
                  <a:gd name="T50" fmla="*/ 189 w 406"/>
                  <a:gd name="T51" fmla="*/ 322 h 336"/>
                  <a:gd name="T52" fmla="*/ 179 w 406"/>
                  <a:gd name="T53" fmla="*/ 327 h 336"/>
                  <a:gd name="T54" fmla="*/ 136 w 406"/>
                  <a:gd name="T55" fmla="*/ 296 h 336"/>
                  <a:gd name="T56" fmla="*/ 146 w 406"/>
                  <a:gd name="T57" fmla="*/ 311 h 336"/>
                  <a:gd name="T58" fmla="*/ 117 w 406"/>
                  <a:gd name="T59" fmla="*/ 295 h 336"/>
                  <a:gd name="T60" fmla="*/ 107 w 406"/>
                  <a:gd name="T61" fmla="*/ 284 h 336"/>
                  <a:gd name="T62" fmla="*/ 117 w 406"/>
                  <a:gd name="T63" fmla="*/ 302 h 336"/>
                  <a:gd name="T64" fmla="*/ 9 w 406"/>
                  <a:gd name="T65" fmla="*/ 196 h 336"/>
                  <a:gd name="T66" fmla="*/ 69 w 406"/>
                  <a:gd name="T67" fmla="*/ 251 h 336"/>
                  <a:gd name="T68" fmla="*/ 74 w 406"/>
                  <a:gd name="T69" fmla="*/ 259 h 336"/>
                  <a:gd name="T70" fmla="*/ 82 w 406"/>
                  <a:gd name="T71" fmla="*/ 271 h 336"/>
                  <a:gd name="T72" fmla="*/ 130 w 406"/>
                  <a:gd name="T73" fmla="*/ 312 h 336"/>
                  <a:gd name="T74" fmla="*/ 150 w 406"/>
                  <a:gd name="T75" fmla="*/ 322 h 336"/>
                  <a:gd name="T76" fmla="*/ 131 w 406"/>
                  <a:gd name="T77" fmla="*/ 333 h 336"/>
                  <a:gd name="T78" fmla="*/ 194 w 406"/>
                  <a:gd name="T79" fmla="*/ 335 h 336"/>
                  <a:gd name="T80" fmla="*/ 224 w 406"/>
                  <a:gd name="T81" fmla="*/ 336 h 336"/>
                  <a:gd name="T82" fmla="*/ 293 w 406"/>
                  <a:gd name="T83" fmla="*/ 316 h 336"/>
                  <a:gd name="T84" fmla="*/ 373 w 406"/>
                  <a:gd name="T85" fmla="*/ 236 h 336"/>
                  <a:gd name="T86" fmla="*/ 380 w 406"/>
                  <a:gd name="T87" fmla="*/ 229 h 336"/>
                  <a:gd name="T88" fmla="*/ 358 w 406"/>
                  <a:gd name="T89" fmla="*/ 241 h 336"/>
                  <a:gd name="T90" fmla="*/ 352 w 406"/>
                  <a:gd name="T91" fmla="*/ 92 h 336"/>
                  <a:gd name="T92" fmla="*/ 338 w 406"/>
                  <a:gd name="T93" fmla="*/ 70 h 336"/>
                  <a:gd name="T94" fmla="*/ 65 w 406"/>
                  <a:gd name="T95" fmla="*/ 243 h 336"/>
                  <a:gd name="T96" fmla="*/ 65 w 406"/>
                  <a:gd name="T97" fmla="*/ 243 h 336"/>
                  <a:gd name="T98" fmla="*/ 118 w 406"/>
                  <a:gd name="T99" fmla="*/ 297 h 336"/>
                  <a:gd name="T100" fmla="*/ 375 w 406"/>
                  <a:gd name="T101" fmla="*/ 199 h 336"/>
                  <a:gd name="T102" fmla="*/ 373 w 406"/>
                  <a:gd name="T103" fmla="*/ 236 h 336"/>
                  <a:gd name="T104" fmla="*/ 380 w 406"/>
                  <a:gd name="T105" fmla="*/ 229 h 336"/>
                  <a:gd name="T106" fmla="*/ 57 w 406"/>
                  <a:gd name="T107" fmla="*/ 299 h 336"/>
                  <a:gd name="T108" fmla="*/ 31 w 406"/>
                  <a:gd name="T109" fmla="*/ 327 h 336"/>
                  <a:gd name="T110" fmla="*/ 86 w 406"/>
                  <a:gd name="T111"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6" h="336">
                    <a:moveTo>
                      <a:pt x="112" y="334"/>
                    </a:moveTo>
                    <a:cubicBezTo>
                      <a:pt x="113" y="333"/>
                      <a:pt x="115" y="332"/>
                      <a:pt x="117" y="331"/>
                    </a:cubicBezTo>
                    <a:cubicBezTo>
                      <a:pt x="113" y="333"/>
                      <a:pt x="112" y="334"/>
                      <a:pt x="112" y="334"/>
                    </a:cubicBezTo>
                    <a:close/>
                    <a:moveTo>
                      <a:pt x="0" y="193"/>
                    </a:moveTo>
                    <a:cubicBezTo>
                      <a:pt x="4" y="194"/>
                      <a:pt x="7" y="195"/>
                      <a:pt x="9" y="196"/>
                    </a:cubicBezTo>
                    <a:cubicBezTo>
                      <a:pt x="4" y="194"/>
                      <a:pt x="0" y="193"/>
                      <a:pt x="0" y="193"/>
                    </a:cubicBezTo>
                    <a:close/>
                    <a:moveTo>
                      <a:pt x="127" y="336"/>
                    </a:moveTo>
                    <a:cubicBezTo>
                      <a:pt x="128" y="335"/>
                      <a:pt x="130" y="334"/>
                      <a:pt x="131" y="333"/>
                    </a:cubicBezTo>
                    <a:cubicBezTo>
                      <a:pt x="128" y="335"/>
                      <a:pt x="127" y="336"/>
                      <a:pt x="127" y="336"/>
                    </a:cubicBezTo>
                    <a:close/>
                    <a:moveTo>
                      <a:pt x="364" y="42"/>
                    </a:moveTo>
                    <a:cubicBezTo>
                      <a:pt x="365" y="42"/>
                      <a:pt x="367" y="41"/>
                      <a:pt x="369" y="41"/>
                    </a:cubicBezTo>
                    <a:cubicBezTo>
                      <a:pt x="369" y="41"/>
                      <a:pt x="367" y="41"/>
                      <a:pt x="364" y="42"/>
                    </a:cubicBezTo>
                    <a:close/>
                    <a:moveTo>
                      <a:pt x="273" y="11"/>
                    </a:moveTo>
                    <a:cubicBezTo>
                      <a:pt x="273" y="11"/>
                      <a:pt x="273" y="11"/>
                      <a:pt x="273" y="11"/>
                    </a:cubicBezTo>
                    <a:cubicBezTo>
                      <a:pt x="273" y="11"/>
                      <a:pt x="273" y="11"/>
                      <a:pt x="273" y="11"/>
                    </a:cubicBezTo>
                    <a:close/>
                    <a:moveTo>
                      <a:pt x="351" y="26"/>
                    </a:moveTo>
                    <a:cubicBezTo>
                      <a:pt x="351" y="26"/>
                      <a:pt x="350" y="28"/>
                      <a:pt x="348" y="30"/>
                    </a:cubicBezTo>
                    <a:cubicBezTo>
                      <a:pt x="349" y="29"/>
                      <a:pt x="350" y="28"/>
                      <a:pt x="351" y="26"/>
                    </a:cubicBezTo>
                    <a:close/>
                    <a:moveTo>
                      <a:pt x="223" y="336"/>
                    </a:moveTo>
                    <a:cubicBezTo>
                      <a:pt x="222" y="336"/>
                      <a:pt x="222" y="336"/>
                      <a:pt x="222" y="336"/>
                    </a:cubicBezTo>
                    <a:cubicBezTo>
                      <a:pt x="222" y="336"/>
                      <a:pt x="222" y="336"/>
                      <a:pt x="223" y="336"/>
                    </a:cubicBezTo>
                    <a:close/>
                    <a:moveTo>
                      <a:pt x="401" y="53"/>
                    </a:moveTo>
                    <a:cubicBezTo>
                      <a:pt x="398" y="58"/>
                      <a:pt x="386" y="74"/>
                      <a:pt x="350" y="60"/>
                    </a:cubicBezTo>
                    <a:cubicBezTo>
                      <a:pt x="350" y="60"/>
                      <a:pt x="386" y="85"/>
                      <a:pt x="405" y="60"/>
                    </a:cubicBezTo>
                    <a:cubicBezTo>
                      <a:pt x="405" y="60"/>
                      <a:pt x="400" y="55"/>
                      <a:pt x="401" y="53"/>
                    </a:cubicBezTo>
                    <a:close/>
                    <a:moveTo>
                      <a:pt x="401" y="51"/>
                    </a:moveTo>
                    <a:cubicBezTo>
                      <a:pt x="401" y="52"/>
                      <a:pt x="401" y="52"/>
                      <a:pt x="401" y="53"/>
                    </a:cubicBezTo>
                    <a:cubicBezTo>
                      <a:pt x="401" y="52"/>
                      <a:pt x="401" y="51"/>
                      <a:pt x="401" y="51"/>
                    </a:cubicBezTo>
                    <a:close/>
                    <a:moveTo>
                      <a:pt x="364" y="42"/>
                    </a:moveTo>
                    <a:cubicBezTo>
                      <a:pt x="342" y="50"/>
                      <a:pt x="337" y="59"/>
                      <a:pt x="336" y="65"/>
                    </a:cubicBezTo>
                    <a:cubicBezTo>
                      <a:pt x="333" y="49"/>
                      <a:pt x="342" y="36"/>
                      <a:pt x="348" y="30"/>
                    </a:cubicBezTo>
                    <a:cubicBezTo>
                      <a:pt x="338" y="40"/>
                      <a:pt x="335" y="48"/>
                      <a:pt x="334" y="54"/>
                    </a:cubicBezTo>
                    <a:cubicBezTo>
                      <a:pt x="332" y="41"/>
                      <a:pt x="333" y="27"/>
                      <a:pt x="343" y="15"/>
                    </a:cubicBezTo>
                    <a:cubicBezTo>
                      <a:pt x="343" y="15"/>
                      <a:pt x="317" y="24"/>
                      <a:pt x="334" y="64"/>
                    </a:cubicBezTo>
                    <a:cubicBezTo>
                      <a:pt x="334" y="64"/>
                      <a:pt x="334" y="64"/>
                      <a:pt x="333" y="64"/>
                    </a:cubicBezTo>
                    <a:cubicBezTo>
                      <a:pt x="326" y="47"/>
                      <a:pt x="320" y="24"/>
                      <a:pt x="329" y="0"/>
                    </a:cubicBezTo>
                    <a:cubicBezTo>
                      <a:pt x="329" y="0"/>
                      <a:pt x="308" y="17"/>
                      <a:pt x="329" y="58"/>
                    </a:cubicBezTo>
                    <a:cubicBezTo>
                      <a:pt x="315" y="42"/>
                      <a:pt x="297" y="26"/>
                      <a:pt x="273" y="11"/>
                    </a:cubicBezTo>
                    <a:cubicBezTo>
                      <a:pt x="278" y="14"/>
                      <a:pt x="403" y="98"/>
                      <a:pt x="361" y="229"/>
                    </a:cubicBezTo>
                    <a:cubicBezTo>
                      <a:pt x="359" y="233"/>
                      <a:pt x="356" y="240"/>
                      <a:pt x="351" y="247"/>
                    </a:cubicBezTo>
                    <a:cubicBezTo>
                      <a:pt x="356" y="236"/>
                      <a:pt x="406" y="106"/>
                      <a:pt x="266" y="18"/>
                    </a:cubicBezTo>
                    <a:cubicBezTo>
                      <a:pt x="266" y="18"/>
                      <a:pt x="404" y="107"/>
                      <a:pt x="351" y="247"/>
                    </a:cubicBezTo>
                    <a:cubicBezTo>
                      <a:pt x="350" y="249"/>
                      <a:pt x="348" y="251"/>
                      <a:pt x="347" y="253"/>
                    </a:cubicBezTo>
                    <a:cubicBezTo>
                      <a:pt x="351" y="242"/>
                      <a:pt x="352" y="230"/>
                      <a:pt x="351" y="218"/>
                    </a:cubicBezTo>
                    <a:cubicBezTo>
                      <a:pt x="351" y="230"/>
                      <a:pt x="349" y="241"/>
                      <a:pt x="345" y="252"/>
                    </a:cubicBezTo>
                    <a:cubicBezTo>
                      <a:pt x="344" y="253"/>
                      <a:pt x="344" y="254"/>
                      <a:pt x="344" y="255"/>
                    </a:cubicBezTo>
                    <a:cubicBezTo>
                      <a:pt x="347" y="236"/>
                      <a:pt x="333" y="229"/>
                      <a:pt x="333" y="229"/>
                    </a:cubicBezTo>
                    <a:cubicBezTo>
                      <a:pt x="341" y="239"/>
                      <a:pt x="341" y="250"/>
                      <a:pt x="338" y="259"/>
                    </a:cubicBezTo>
                    <a:cubicBezTo>
                      <a:pt x="337" y="252"/>
                      <a:pt x="332" y="247"/>
                      <a:pt x="332" y="247"/>
                    </a:cubicBezTo>
                    <a:cubicBezTo>
                      <a:pt x="334" y="258"/>
                      <a:pt x="329" y="269"/>
                      <a:pt x="323" y="277"/>
                    </a:cubicBezTo>
                    <a:cubicBezTo>
                      <a:pt x="325" y="273"/>
                      <a:pt x="326" y="269"/>
                      <a:pt x="326" y="267"/>
                    </a:cubicBezTo>
                    <a:cubicBezTo>
                      <a:pt x="329" y="258"/>
                      <a:pt x="330" y="250"/>
                      <a:pt x="330" y="243"/>
                    </a:cubicBezTo>
                    <a:cubicBezTo>
                      <a:pt x="329" y="250"/>
                      <a:pt x="328" y="258"/>
                      <a:pt x="325" y="265"/>
                    </a:cubicBezTo>
                    <a:cubicBezTo>
                      <a:pt x="325" y="265"/>
                      <a:pt x="325" y="265"/>
                      <a:pt x="325" y="265"/>
                    </a:cubicBezTo>
                    <a:cubicBezTo>
                      <a:pt x="330" y="252"/>
                      <a:pt x="315" y="248"/>
                      <a:pt x="315" y="248"/>
                    </a:cubicBezTo>
                    <a:cubicBezTo>
                      <a:pt x="325" y="251"/>
                      <a:pt x="321" y="267"/>
                      <a:pt x="321" y="267"/>
                    </a:cubicBezTo>
                    <a:cubicBezTo>
                      <a:pt x="320" y="258"/>
                      <a:pt x="301" y="261"/>
                      <a:pt x="301" y="261"/>
                    </a:cubicBezTo>
                    <a:cubicBezTo>
                      <a:pt x="307" y="273"/>
                      <a:pt x="298" y="282"/>
                      <a:pt x="290" y="287"/>
                    </a:cubicBezTo>
                    <a:cubicBezTo>
                      <a:pt x="289" y="275"/>
                      <a:pt x="277" y="262"/>
                      <a:pt x="277" y="262"/>
                    </a:cubicBezTo>
                    <a:cubicBezTo>
                      <a:pt x="285" y="271"/>
                      <a:pt x="282" y="283"/>
                      <a:pt x="279" y="290"/>
                    </a:cubicBezTo>
                    <a:cubicBezTo>
                      <a:pt x="279" y="281"/>
                      <a:pt x="249" y="277"/>
                      <a:pt x="249" y="277"/>
                    </a:cubicBezTo>
                    <a:cubicBezTo>
                      <a:pt x="266" y="282"/>
                      <a:pt x="258" y="289"/>
                      <a:pt x="249" y="294"/>
                    </a:cubicBezTo>
                    <a:cubicBezTo>
                      <a:pt x="241" y="288"/>
                      <a:pt x="231" y="279"/>
                      <a:pt x="237" y="270"/>
                    </a:cubicBezTo>
                    <a:cubicBezTo>
                      <a:pt x="237" y="270"/>
                      <a:pt x="229" y="276"/>
                      <a:pt x="243" y="297"/>
                    </a:cubicBezTo>
                    <a:cubicBezTo>
                      <a:pt x="238" y="299"/>
                      <a:pt x="234" y="301"/>
                      <a:pt x="234" y="301"/>
                    </a:cubicBezTo>
                    <a:cubicBezTo>
                      <a:pt x="236" y="291"/>
                      <a:pt x="219" y="286"/>
                      <a:pt x="219" y="286"/>
                    </a:cubicBezTo>
                    <a:cubicBezTo>
                      <a:pt x="226" y="294"/>
                      <a:pt x="215" y="307"/>
                      <a:pt x="215" y="307"/>
                    </a:cubicBezTo>
                    <a:cubicBezTo>
                      <a:pt x="214" y="290"/>
                      <a:pt x="199" y="285"/>
                      <a:pt x="199" y="285"/>
                    </a:cubicBezTo>
                    <a:cubicBezTo>
                      <a:pt x="204" y="290"/>
                      <a:pt x="204" y="297"/>
                      <a:pt x="202" y="303"/>
                    </a:cubicBezTo>
                    <a:cubicBezTo>
                      <a:pt x="195" y="297"/>
                      <a:pt x="186" y="288"/>
                      <a:pt x="191" y="280"/>
                    </a:cubicBezTo>
                    <a:cubicBezTo>
                      <a:pt x="191" y="280"/>
                      <a:pt x="185" y="284"/>
                      <a:pt x="195" y="302"/>
                    </a:cubicBezTo>
                    <a:cubicBezTo>
                      <a:pt x="189" y="297"/>
                      <a:pt x="183" y="289"/>
                      <a:pt x="188" y="282"/>
                    </a:cubicBezTo>
                    <a:cubicBezTo>
                      <a:pt x="188" y="282"/>
                      <a:pt x="181" y="287"/>
                      <a:pt x="193" y="307"/>
                    </a:cubicBezTo>
                    <a:cubicBezTo>
                      <a:pt x="185" y="301"/>
                      <a:pt x="177" y="292"/>
                      <a:pt x="183" y="285"/>
                    </a:cubicBezTo>
                    <a:cubicBezTo>
                      <a:pt x="183" y="285"/>
                      <a:pt x="175" y="290"/>
                      <a:pt x="188" y="310"/>
                    </a:cubicBezTo>
                    <a:cubicBezTo>
                      <a:pt x="180" y="305"/>
                      <a:pt x="169" y="294"/>
                      <a:pt x="175" y="286"/>
                    </a:cubicBezTo>
                    <a:cubicBezTo>
                      <a:pt x="175" y="286"/>
                      <a:pt x="166" y="292"/>
                      <a:pt x="187" y="320"/>
                    </a:cubicBezTo>
                    <a:cubicBezTo>
                      <a:pt x="188" y="321"/>
                      <a:pt x="188" y="322"/>
                      <a:pt x="189" y="322"/>
                    </a:cubicBezTo>
                    <a:cubicBezTo>
                      <a:pt x="175" y="321"/>
                      <a:pt x="160" y="294"/>
                      <a:pt x="160" y="294"/>
                    </a:cubicBezTo>
                    <a:cubicBezTo>
                      <a:pt x="160" y="313"/>
                      <a:pt x="178" y="324"/>
                      <a:pt x="189" y="329"/>
                    </a:cubicBezTo>
                    <a:cubicBezTo>
                      <a:pt x="186" y="328"/>
                      <a:pt x="183" y="328"/>
                      <a:pt x="179" y="327"/>
                    </a:cubicBezTo>
                    <a:cubicBezTo>
                      <a:pt x="162" y="316"/>
                      <a:pt x="150" y="301"/>
                      <a:pt x="146" y="286"/>
                    </a:cubicBezTo>
                    <a:cubicBezTo>
                      <a:pt x="148" y="300"/>
                      <a:pt x="157" y="313"/>
                      <a:pt x="171" y="324"/>
                    </a:cubicBezTo>
                    <a:cubicBezTo>
                      <a:pt x="157" y="318"/>
                      <a:pt x="145" y="308"/>
                      <a:pt x="136" y="296"/>
                    </a:cubicBezTo>
                    <a:cubicBezTo>
                      <a:pt x="131" y="289"/>
                      <a:pt x="127" y="280"/>
                      <a:pt x="125" y="272"/>
                    </a:cubicBezTo>
                    <a:cubicBezTo>
                      <a:pt x="127" y="282"/>
                      <a:pt x="131" y="292"/>
                      <a:pt x="137" y="301"/>
                    </a:cubicBezTo>
                    <a:cubicBezTo>
                      <a:pt x="140" y="305"/>
                      <a:pt x="143" y="308"/>
                      <a:pt x="146" y="311"/>
                    </a:cubicBezTo>
                    <a:cubicBezTo>
                      <a:pt x="146" y="311"/>
                      <a:pt x="146" y="311"/>
                      <a:pt x="146" y="311"/>
                    </a:cubicBezTo>
                    <a:cubicBezTo>
                      <a:pt x="139" y="308"/>
                      <a:pt x="121" y="298"/>
                      <a:pt x="119" y="278"/>
                    </a:cubicBezTo>
                    <a:cubicBezTo>
                      <a:pt x="119" y="278"/>
                      <a:pt x="115" y="286"/>
                      <a:pt x="117" y="295"/>
                    </a:cubicBezTo>
                    <a:cubicBezTo>
                      <a:pt x="116" y="293"/>
                      <a:pt x="114" y="292"/>
                      <a:pt x="113" y="290"/>
                    </a:cubicBezTo>
                    <a:cubicBezTo>
                      <a:pt x="105" y="277"/>
                      <a:pt x="104" y="263"/>
                      <a:pt x="104" y="263"/>
                    </a:cubicBezTo>
                    <a:cubicBezTo>
                      <a:pt x="104" y="271"/>
                      <a:pt x="105" y="278"/>
                      <a:pt x="107" y="284"/>
                    </a:cubicBezTo>
                    <a:cubicBezTo>
                      <a:pt x="63" y="234"/>
                      <a:pt x="61" y="167"/>
                      <a:pt x="61" y="167"/>
                    </a:cubicBezTo>
                    <a:cubicBezTo>
                      <a:pt x="60" y="227"/>
                      <a:pt x="84" y="266"/>
                      <a:pt x="109" y="290"/>
                    </a:cubicBezTo>
                    <a:cubicBezTo>
                      <a:pt x="111" y="295"/>
                      <a:pt x="114" y="299"/>
                      <a:pt x="117" y="302"/>
                    </a:cubicBezTo>
                    <a:cubicBezTo>
                      <a:pt x="54" y="255"/>
                      <a:pt x="48" y="171"/>
                      <a:pt x="48" y="171"/>
                    </a:cubicBezTo>
                    <a:cubicBezTo>
                      <a:pt x="49" y="190"/>
                      <a:pt x="52" y="206"/>
                      <a:pt x="56" y="220"/>
                    </a:cubicBezTo>
                    <a:cubicBezTo>
                      <a:pt x="48" y="212"/>
                      <a:pt x="35" y="202"/>
                      <a:pt x="9" y="196"/>
                    </a:cubicBezTo>
                    <a:cubicBezTo>
                      <a:pt x="24" y="200"/>
                      <a:pt x="54" y="213"/>
                      <a:pt x="64" y="244"/>
                    </a:cubicBezTo>
                    <a:cubicBezTo>
                      <a:pt x="34" y="205"/>
                      <a:pt x="11" y="219"/>
                      <a:pt x="11" y="219"/>
                    </a:cubicBezTo>
                    <a:cubicBezTo>
                      <a:pt x="39" y="219"/>
                      <a:pt x="59" y="238"/>
                      <a:pt x="69" y="251"/>
                    </a:cubicBezTo>
                    <a:cubicBezTo>
                      <a:pt x="70" y="253"/>
                      <a:pt x="70" y="254"/>
                      <a:pt x="71" y="255"/>
                    </a:cubicBezTo>
                    <a:cubicBezTo>
                      <a:pt x="45" y="222"/>
                      <a:pt x="25" y="233"/>
                      <a:pt x="25" y="233"/>
                    </a:cubicBezTo>
                    <a:cubicBezTo>
                      <a:pt x="48" y="234"/>
                      <a:pt x="64" y="248"/>
                      <a:pt x="74" y="259"/>
                    </a:cubicBezTo>
                    <a:cubicBezTo>
                      <a:pt x="76" y="263"/>
                      <a:pt x="79" y="267"/>
                      <a:pt x="81" y="270"/>
                    </a:cubicBezTo>
                    <a:cubicBezTo>
                      <a:pt x="82" y="272"/>
                      <a:pt x="83" y="273"/>
                      <a:pt x="84" y="274"/>
                    </a:cubicBezTo>
                    <a:cubicBezTo>
                      <a:pt x="84" y="274"/>
                      <a:pt x="83" y="273"/>
                      <a:pt x="82" y="271"/>
                    </a:cubicBezTo>
                    <a:cubicBezTo>
                      <a:pt x="95" y="288"/>
                      <a:pt x="111" y="300"/>
                      <a:pt x="124" y="308"/>
                    </a:cubicBezTo>
                    <a:cubicBezTo>
                      <a:pt x="127" y="310"/>
                      <a:pt x="130" y="311"/>
                      <a:pt x="130" y="311"/>
                    </a:cubicBezTo>
                    <a:cubicBezTo>
                      <a:pt x="130" y="312"/>
                      <a:pt x="130" y="312"/>
                      <a:pt x="130" y="312"/>
                    </a:cubicBezTo>
                    <a:cubicBezTo>
                      <a:pt x="135" y="315"/>
                      <a:pt x="139" y="318"/>
                      <a:pt x="144" y="320"/>
                    </a:cubicBezTo>
                    <a:cubicBezTo>
                      <a:pt x="137" y="321"/>
                      <a:pt x="128" y="324"/>
                      <a:pt x="117" y="331"/>
                    </a:cubicBezTo>
                    <a:cubicBezTo>
                      <a:pt x="124" y="327"/>
                      <a:pt x="136" y="321"/>
                      <a:pt x="150" y="322"/>
                    </a:cubicBezTo>
                    <a:cubicBezTo>
                      <a:pt x="153" y="323"/>
                      <a:pt x="155" y="323"/>
                      <a:pt x="157" y="323"/>
                    </a:cubicBezTo>
                    <a:cubicBezTo>
                      <a:pt x="157" y="323"/>
                      <a:pt x="157" y="323"/>
                      <a:pt x="157" y="323"/>
                    </a:cubicBezTo>
                    <a:cubicBezTo>
                      <a:pt x="150" y="324"/>
                      <a:pt x="142" y="327"/>
                      <a:pt x="131" y="333"/>
                    </a:cubicBezTo>
                    <a:cubicBezTo>
                      <a:pt x="137" y="330"/>
                      <a:pt x="149" y="324"/>
                      <a:pt x="162" y="326"/>
                    </a:cubicBezTo>
                    <a:cubicBezTo>
                      <a:pt x="169" y="329"/>
                      <a:pt x="178" y="332"/>
                      <a:pt x="189" y="334"/>
                    </a:cubicBezTo>
                    <a:cubicBezTo>
                      <a:pt x="191" y="334"/>
                      <a:pt x="192" y="334"/>
                      <a:pt x="194" y="335"/>
                    </a:cubicBezTo>
                    <a:cubicBezTo>
                      <a:pt x="199" y="335"/>
                      <a:pt x="204" y="336"/>
                      <a:pt x="210" y="336"/>
                    </a:cubicBezTo>
                    <a:cubicBezTo>
                      <a:pt x="211" y="336"/>
                      <a:pt x="211" y="336"/>
                      <a:pt x="212" y="336"/>
                    </a:cubicBezTo>
                    <a:cubicBezTo>
                      <a:pt x="216" y="336"/>
                      <a:pt x="220" y="336"/>
                      <a:pt x="224" y="336"/>
                    </a:cubicBezTo>
                    <a:cubicBezTo>
                      <a:pt x="223" y="336"/>
                      <a:pt x="223" y="336"/>
                      <a:pt x="223" y="336"/>
                    </a:cubicBezTo>
                    <a:cubicBezTo>
                      <a:pt x="231" y="335"/>
                      <a:pt x="265" y="332"/>
                      <a:pt x="289" y="318"/>
                    </a:cubicBezTo>
                    <a:cubicBezTo>
                      <a:pt x="291" y="317"/>
                      <a:pt x="292" y="316"/>
                      <a:pt x="293" y="316"/>
                    </a:cubicBezTo>
                    <a:cubicBezTo>
                      <a:pt x="301" y="312"/>
                      <a:pt x="308" y="306"/>
                      <a:pt x="315" y="301"/>
                    </a:cubicBezTo>
                    <a:cubicBezTo>
                      <a:pt x="332" y="288"/>
                      <a:pt x="351" y="269"/>
                      <a:pt x="362" y="243"/>
                    </a:cubicBezTo>
                    <a:cubicBezTo>
                      <a:pt x="366" y="240"/>
                      <a:pt x="370" y="238"/>
                      <a:pt x="373" y="236"/>
                    </a:cubicBezTo>
                    <a:cubicBezTo>
                      <a:pt x="369" y="238"/>
                      <a:pt x="366" y="240"/>
                      <a:pt x="363" y="241"/>
                    </a:cubicBezTo>
                    <a:cubicBezTo>
                      <a:pt x="363" y="241"/>
                      <a:pt x="363" y="240"/>
                      <a:pt x="364" y="240"/>
                    </a:cubicBezTo>
                    <a:cubicBezTo>
                      <a:pt x="369" y="234"/>
                      <a:pt x="376" y="231"/>
                      <a:pt x="380" y="229"/>
                    </a:cubicBezTo>
                    <a:cubicBezTo>
                      <a:pt x="374" y="231"/>
                      <a:pt x="369" y="234"/>
                      <a:pt x="365" y="236"/>
                    </a:cubicBezTo>
                    <a:cubicBezTo>
                      <a:pt x="369" y="228"/>
                      <a:pt x="373" y="215"/>
                      <a:pt x="375" y="199"/>
                    </a:cubicBezTo>
                    <a:cubicBezTo>
                      <a:pt x="373" y="209"/>
                      <a:pt x="369" y="227"/>
                      <a:pt x="358" y="241"/>
                    </a:cubicBezTo>
                    <a:cubicBezTo>
                      <a:pt x="360" y="236"/>
                      <a:pt x="362" y="231"/>
                      <a:pt x="364" y="225"/>
                    </a:cubicBezTo>
                    <a:cubicBezTo>
                      <a:pt x="364" y="225"/>
                      <a:pt x="363" y="226"/>
                      <a:pt x="362" y="228"/>
                    </a:cubicBezTo>
                    <a:cubicBezTo>
                      <a:pt x="370" y="204"/>
                      <a:pt x="381" y="149"/>
                      <a:pt x="352" y="92"/>
                    </a:cubicBezTo>
                    <a:cubicBezTo>
                      <a:pt x="352" y="93"/>
                      <a:pt x="352" y="93"/>
                      <a:pt x="352" y="93"/>
                    </a:cubicBezTo>
                    <a:cubicBezTo>
                      <a:pt x="352" y="93"/>
                      <a:pt x="352" y="92"/>
                      <a:pt x="352" y="92"/>
                    </a:cubicBezTo>
                    <a:cubicBezTo>
                      <a:pt x="348" y="85"/>
                      <a:pt x="343" y="77"/>
                      <a:pt x="338" y="70"/>
                    </a:cubicBezTo>
                    <a:cubicBezTo>
                      <a:pt x="338" y="69"/>
                      <a:pt x="337" y="68"/>
                      <a:pt x="337" y="68"/>
                    </a:cubicBezTo>
                    <a:cubicBezTo>
                      <a:pt x="342" y="52"/>
                      <a:pt x="356" y="45"/>
                      <a:pt x="364" y="42"/>
                    </a:cubicBezTo>
                    <a:close/>
                    <a:moveTo>
                      <a:pt x="65" y="243"/>
                    </a:moveTo>
                    <a:cubicBezTo>
                      <a:pt x="65" y="245"/>
                      <a:pt x="66" y="247"/>
                      <a:pt x="67" y="248"/>
                    </a:cubicBezTo>
                    <a:cubicBezTo>
                      <a:pt x="66" y="247"/>
                      <a:pt x="65" y="246"/>
                      <a:pt x="64" y="244"/>
                    </a:cubicBezTo>
                    <a:cubicBezTo>
                      <a:pt x="64" y="244"/>
                      <a:pt x="64" y="243"/>
                      <a:pt x="65" y="243"/>
                    </a:cubicBezTo>
                    <a:close/>
                    <a:moveTo>
                      <a:pt x="118" y="298"/>
                    </a:moveTo>
                    <a:cubicBezTo>
                      <a:pt x="118" y="298"/>
                      <a:pt x="118" y="298"/>
                      <a:pt x="118" y="298"/>
                    </a:cubicBezTo>
                    <a:cubicBezTo>
                      <a:pt x="118" y="298"/>
                      <a:pt x="118" y="298"/>
                      <a:pt x="118" y="297"/>
                    </a:cubicBezTo>
                    <a:cubicBezTo>
                      <a:pt x="118" y="298"/>
                      <a:pt x="118" y="298"/>
                      <a:pt x="118" y="298"/>
                    </a:cubicBezTo>
                    <a:close/>
                    <a:moveTo>
                      <a:pt x="375" y="190"/>
                    </a:moveTo>
                    <a:cubicBezTo>
                      <a:pt x="375" y="193"/>
                      <a:pt x="375" y="196"/>
                      <a:pt x="375" y="199"/>
                    </a:cubicBezTo>
                    <a:cubicBezTo>
                      <a:pt x="375" y="193"/>
                      <a:pt x="375" y="190"/>
                      <a:pt x="375" y="190"/>
                    </a:cubicBezTo>
                    <a:close/>
                    <a:moveTo>
                      <a:pt x="378" y="235"/>
                    </a:moveTo>
                    <a:cubicBezTo>
                      <a:pt x="378" y="235"/>
                      <a:pt x="376" y="235"/>
                      <a:pt x="373" y="236"/>
                    </a:cubicBezTo>
                    <a:cubicBezTo>
                      <a:pt x="375" y="236"/>
                      <a:pt x="376" y="235"/>
                      <a:pt x="378" y="235"/>
                    </a:cubicBezTo>
                    <a:close/>
                    <a:moveTo>
                      <a:pt x="384" y="227"/>
                    </a:moveTo>
                    <a:cubicBezTo>
                      <a:pt x="384" y="227"/>
                      <a:pt x="383" y="228"/>
                      <a:pt x="380" y="229"/>
                    </a:cubicBezTo>
                    <a:cubicBezTo>
                      <a:pt x="381" y="228"/>
                      <a:pt x="383" y="228"/>
                      <a:pt x="384" y="227"/>
                    </a:cubicBezTo>
                    <a:close/>
                    <a:moveTo>
                      <a:pt x="57" y="284"/>
                    </a:moveTo>
                    <a:cubicBezTo>
                      <a:pt x="57" y="284"/>
                      <a:pt x="63" y="291"/>
                      <a:pt x="57" y="299"/>
                    </a:cubicBezTo>
                    <a:cubicBezTo>
                      <a:pt x="22" y="308"/>
                      <a:pt x="24" y="319"/>
                      <a:pt x="24" y="319"/>
                    </a:cubicBezTo>
                    <a:cubicBezTo>
                      <a:pt x="29" y="306"/>
                      <a:pt x="46" y="308"/>
                      <a:pt x="46" y="308"/>
                    </a:cubicBezTo>
                    <a:cubicBezTo>
                      <a:pt x="37" y="311"/>
                      <a:pt x="31" y="327"/>
                      <a:pt x="31" y="327"/>
                    </a:cubicBezTo>
                    <a:cubicBezTo>
                      <a:pt x="36" y="315"/>
                      <a:pt x="92" y="293"/>
                      <a:pt x="92" y="293"/>
                    </a:cubicBezTo>
                    <a:cubicBezTo>
                      <a:pt x="90" y="293"/>
                      <a:pt x="87" y="294"/>
                      <a:pt x="85" y="294"/>
                    </a:cubicBezTo>
                    <a:cubicBezTo>
                      <a:pt x="85" y="294"/>
                      <a:pt x="86" y="294"/>
                      <a:pt x="86" y="294"/>
                    </a:cubicBezTo>
                    <a:cubicBezTo>
                      <a:pt x="86" y="294"/>
                      <a:pt x="70" y="277"/>
                      <a:pt x="57" y="284"/>
                    </a:cubicBezTo>
                    <a:close/>
                  </a:path>
                </a:pathLst>
              </a:custGeom>
              <a:solidFill>
                <a:srgbClr val="E8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9">
                <a:extLst>
                  <a:ext uri="{FF2B5EF4-FFF2-40B4-BE49-F238E27FC236}">
                    <a16:creationId xmlns:a16="http://schemas.microsoft.com/office/drawing/2014/main" id="{A4CEEB67-3EE8-4368-B9C2-951E6D6F1080}"/>
                  </a:ext>
                </a:extLst>
              </p:cNvPr>
              <p:cNvSpPr>
                <a:spLocks noEditPoints="1"/>
              </p:cNvSpPr>
              <p:nvPr/>
            </p:nvSpPr>
            <p:spPr bwMode="auto">
              <a:xfrm>
                <a:off x="4496451" y="966752"/>
                <a:ext cx="929351" cy="836258"/>
              </a:xfrm>
              <a:custGeom>
                <a:avLst/>
                <a:gdLst>
                  <a:gd name="T0" fmla="*/ 221 w 299"/>
                  <a:gd name="T1" fmla="*/ 144 h 269"/>
                  <a:gd name="T2" fmla="*/ 163 w 299"/>
                  <a:gd name="T3" fmla="*/ 52 h 269"/>
                  <a:gd name="T4" fmla="*/ 129 w 299"/>
                  <a:gd name="T5" fmla="*/ 15 h 269"/>
                  <a:gd name="T6" fmla="*/ 81 w 299"/>
                  <a:gd name="T7" fmla="*/ 24 h 269"/>
                  <a:gd name="T8" fmla="*/ 80 w 299"/>
                  <a:gd name="T9" fmla="*/ 32 h 269"/>
                  <a:gd name="T10" fmla="*/ 56 w 299"/>
                  <a:gd name="T11" fmla="*/ 34 h 269"/>
                  <a:gd name="T12" fmla="*/ 48 w 299"/>
                  <a:gd name="T13" fmla="*/ 57 h 269"/>
                  <a:gd name="T14" fmla="*/ 55 w 299"/>
                  <a:gd name="T15" fmla="*/ 68 h 269"/>
                  <a:gd name="T16" fmla="*/ 53 w 299"/>
                  <a:gd name="T17" fmla="*/ 70 h 269"/>
                  <a:gd name="T18" fmla="*/ 51 w 299"/>
                  <a:gd name="T19" fmla="*/ 68 h 269"/>
                  <a:gd name="T20" fmla="*/ 17 w 299"/>
                  <a:gd name="T21" fmla="*/ 95 h 269"/>
                  <a:gd name="T22" fmla="*/ 110 w 299"/>
                  <a:gd name="T23" fmla="*/ 202 h 269"/>
                  <a:gd name="T24" fmla="*/ 144 w 299"/>
                  <a:gd name="T25" fmla="*/ 231 h 269"/>
                  <a:gd name="T26" fmla="*/ 140 w 299"/>
                  <a:gd name="T27" fmla="*/ 231 h 269"/>
                  <a:gd name="T28" fmla="*/ 122 w 299"/>
                  <a:gd name="T29" fmla="*/ 264 h 269"/>
                  <a:gd name="T30" fmla="*/ 183 w 299"/>
                  <a:gd name="T31" fmla="*/ 258 h 269"/>
                  <a:gd name="T32" fmla="*/ 193 w 299"/>
                  <a:gd name="T33" fmla="*/ 250 h 269"/>
                  <a:gd name="T34" fmla="*/ 210 w 299"/>
                  <a:gd name="T35" fmla="*/ 242 h 269"/>
                  <a:gd name="T36" fmla="*/ 214 w 299"/>
                  <a:gd name="T37" fmla="*/ 237 h 269"/>
                  <a:gd name="T38" fmla="*/ 226 w 299"/>
                  <a:gd name="T39" fmla="*/ 226 h 269"/>
                  <a:gd name="T40" fmla="*/ 236 w 299"/>
                  <a:gd name="T41" fmla="*/ 187 h 269"/>
                  <a:gd name="T42" fmla="*/ 221 w 299"/>
                  <a:gd name="T43" fmla="*/ 144 h 269"/>
                  <a:gd name="T44" fmla="*/ 274 w 299"/>
                  <a:gd name="T45" fmla="*/ 119 h 269"/>
                  <a:gd name="T46" fmla="*/ 260 w 299"/>
                  <a:gd name="T47" fmla="*/ 154 h 269"/>
                  <a:gd name="T48" fmla="*/ 263 w 299"/>
                  <a:gd name="T49" fmla="*/ 169 h 269"/>
                  <a:gd name="T50" fmla="*/ 280 w 299"/>
                  <a:gd name="T51" fmla="*/ 172 h 269"/>
                  <a:gd name="T52" fmla="*/ 298 w 299"/>
                  <a:gd name="T53" fmla="*/ 130 h 269"/>
                  <a:gd name="T54" fmla="*/ 274 w 299"/>
                  <a:gd name="T55" fmla="*/ 11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9" h="269">
                    <a:moveTo>
                      <a:pt x="221" y="144"/>
                    </a:moveTo>
                    <a:cubicBezTo>
                      <a:pt x="205" y="112"/>
                      <a:pt x="185" y="80"/>
                      <a:pt x="163" y="52"/>
                    </a:cubicBezTo>
                    <a:cubicBezTo>
                      <a:pt x="153" y="39"/>
                      <a:pt x="142" y="26"/>
                      <a:pt x="129" y="15"/>
                    </a:cubicBezTo>
                    <a:cubicBezTo>
                      <a:pt x="110" y="0"/>
                      <a:pt x="87" y="6"/>
                      <a:pt x="81" y="24"/>
                    </a:cubicBezTo>
                    <a:cubicBezTo>
                      <a:pt x="80" y="26"/>
                      <a:pt x="80" y="29"/>
                      <a:pt x="80" y="32"/>
                    </a:cubicBezTo>
                    <a:cubicBezTo>
                      <a:pt x="71" y="29"/>
                      <a:pt x="61" y="31"/>
                      <a:pt x="56" y="34"/>
                    </a:cubicBezTo>
                    <a:cubicBezTo>
                      <a:pt x="50" y="38"/>
                      <a:pt x="42" y="47"/>
                      <a:pt x="48" y="57"/>
                    </a:cubicBezTo>
                    <a:cubicBezTo>
                      <a:pt x="50" y="61"/>
                      <a:pt x="52" y="64"/>
                      <a:pt x="55" y="68"/>
                    </a:cubicBezTo>
                    <a:cubicBezTo>
                      <a:pt x="54" y="69"/>
                      <a:pt x="54" y="69"/>
                      <a:pt x="53" y="70"/>
                    </a:cubicBezTo>
                    <a:cubicBezTo>
                      <a:pt x="53" y="69"/>
                      <a:pt x="52" y="69"/>
                      <a:pt x="51" y="68"/>
                    </a:cubicBezTo>
                    <a:cubicBezTo>
                      <a:pt x="33" y="54"/>
                      <a:pt x="0" y="72"/>
                      <a:pt x="17" y="95"/>
                    </a:cubicBezTo>
                    <a:cubicBezTo>
                      <a:pt x="45" y="133"/>
                      <a:pt x="76" y="170"/>
                      <a:pt x="110" y="202"/>
                    </a:cubicBezTo>
                    <a:cubicBezTo>
                      <a:pt x="120" y="211"/>
                      <a:pt x="132" y="222"/>
                      <a:pt x="144" y="231"/>
                    </a:cubicBezTo>
                    <a:cubicBezTo>
                      <a:pt x="143" y="231"/>
                      <a:pt x="142" y="231"/>
                      <a:pt x="140" y="231"/>
                    </a:cubicBezTo>
                    <a:cubicBezTo>
                      <a:pt x="128" y="228"/>
                      <a:pt x="108" y="261"/>
                      <a:pt x="122" y="264"/>
                    </a:cubicBezTo>
                    <a:cubicBezTo>
                      <a:pt x="142" y="269"/>
                      <a:pt x="165" y="266"/>
                      <a:pt x="183" y="258"/>
                    </a:cubicBezTo>
                    <a:cubicBezTo>
                      <a:pt x="187" y="256"/>
                      <a:pt x="190" y="254"/>
                      <a:pt x="193" y="250"/>
                    </a:cubicBezTo>
                    <a:cubicBezTo>
                      <a:pt x="199" y="249"/>
                      <a:pt x="205" y="247"/>
                      <a:pt x="210" y="242"/>
                    </a:cubicBezTo>
                    <a:cubicBezTo>
                      <a:pt x="212" y="241"/>
                      <a:pt x="213" y="239"/>
                      <a:pt x="214" y="237"/>
                    </a:cubicBezTo>
                    <a:cubicBezTo>
                      <a:pt x="219" y="235"/>
                      <a:pt x="224" y="231"/>
                      <a:pt x="226" y="226"/>
                    </a:cubicBezTo>
                    <a:cubicBezTo>
                      <a:pt x="233" y="216"/>
                      <a:pt x="238" y="202"/>
                      <a:pt x="236" y="187"/>
                    </a:cubicBezTo>
                    <a:cubicBezTo>
                      <a:pt x="234" y="173"/>
                      <a:pt x="228" y="158"/>
                      <a:pt x="221" y="144"/>
                    </a:cubicBezTo>
                    <a:close/>
                    <a:moveTo>
                      <a:pt x="274" y="119"/>
                    </a:moveTo>
                    <a:cubicBezTo>
                      <a:pt x="272" y="134"/>
                      <a:pt x="268" y="148"/>
                      <a:pt x="260" y="154"/>
                    </a:cubicBezTo>
                    <a:cubicBezTo>
                      <a:pt x="257" y="157"/>
                      <a:pt x="258" y="164"/>
                      <a:pt x="263" y="169"/>
                    </a:cubicBezTo>
                    <a:cubicBezTo>
                      <a:pt x="269" y="174"/>
                      <a:pt x="276" y="176"/>
                      <a:pt x="280" y="172"/>
                    </a:cubicBezTo>
                    <a:cubicBezTo>
                      <a:pt x="290" y="164"/>
                      <a:pt x="297" y="149"/>
                      <a:pt x="298" y="130"/>
                    </a:cubicBezTo>
                    <a:cubicBezTo>
                      <a:pt x="299" y="116"/>
                      <a:pt x="275" y="107"/>
                      <a:pt x="274" y="119"/>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0">
                <a:extLst>
                  <a:ext uri="{FF2B5EF4-FFF2-40B4-BE49-F238E27FC236}">
                    <a16:creationId xmlns:a16="http://schemas.microsoft.com/office/drawing/2014/main" id="{E9AD631B-F149-44DE-A9DB-FD4234F7804E}"/>
                  </a:ext>
                </a:extLst>
              </p:cNvPr>
              <p:cNvSpPr>
                <a:spLocks noEditPoints="1"/>
              </p:cNvSpPr>
              <p:nvPr/>
            </p:nvSpPr>
            <p:spPr bwMode="auto">
              <a:xfrm>
                <a:off x="4412824" y="5237979"/>
                <a:ext cx="1823989" cy="1472129"/>
              </a:xfrm>
              <a:custGeom>
                <a:avLst/>
                <a:gdLst>
                  <a:gd name="T0" fmla="*/ 62 w 587"/>
                  <a:gd name="T1" fmla="*/ 29 h 473"/>
                  <a:gd name="T2" fmla="*/ 61 w 587"/>
                  <a:gd name="T3" fmla="*/ 51 h 473"/>
                  <a:gd name="T4" fmla="*/ 183 w 587"/>
                  <a:gd name="T5" fmla="*/ 49 h 473"/>
                  <a:gd name="T6" fmla="*/ 229 w 587"/>
                  <a:gd name="T7" fmla="*/ 50 h 473"/>
                  <a:gd name="T8" fmla="*/ 233 w 587"/>
                  <a:gd name="T9" fmla="*/ 49 h 473"/>
                  <a:gd name="T10" fmla="*/ 148 w 587"/>
                  <a:gd name="T11" fmla="*/ 294 h 473"/>
                  <a:gd name="T12" fmla="*/ 218 w 587"/>
                  <a:gd name="T13" fmla="*/ 378 h 473"/>
                  <a:gd name="T14" fmla="*/ 102 w 587"/>
                  <a:gd name="T15" fmla="*/ 286 h 473"/>
                  <a:gd name="T16" fmla="*/ 79 w 587"/>
                  <a:gd name="T17" fmla="*/ 285 h 473"/>
                  <a:gd name="T18" fmla="*/ 78 w 587"/>
                  <a:gd name="T19" fmla="*/ 296 h 473"/>
                  <a:gd name="T20" fmla="*/ 49 w 587"/>
                  <a:gd name="T21" fmla="*/ 293 h 473"/>
                  <a:gd name="T22" fmla="*/ 26 w 587"/>
                  <a:gd name="T23" fmla="*/ 292 h 473"/>
                  <a:gd name="T24" fmla="*/ 25 w 587"/>
                  <a:gd name="T25" fmla="*/ 303 h 473"/>
                  <a:gd name="T26" fmla="*/ 18 w 587"/>
                  <a:gd name="T27" fmla="*/ 391 h 473"/>
                  <a:gd name="T28" fmla="*/ 31 w 587"/>
                  <a:gd name="T29" fmla="*/ 376 h 473"/>
                  <a:gd name="T30" fmla="*/ 73 w 587"/>
                  <a:gd name="T31" fmla="*/ 334 h 473"/>
                  <a:gd name="T32" fmla="*/ 71 w 587"/>
                  <a:gd name="T33" fmla="*/ 384 h 473"/>
                  <a:gd name="T34" fmla="*/ 84 w 587"/>
                  <a:gd name="T35" fmla="*/ 369 h 473"/>
                  <a:gd name="T36" fmla="*/ 127 w 587"/>
                  <a:gd name="T37" fmla="*/ 373 h 473"/>
                  <a:gd name="T38" fmla="*/ 217 w 587"/>
                  <a:gd name="T39" fmla="*/ 470 h 473"/>
                  <a:gd name="T40" fmla="*/ 259 w 587"/>
                  <a:gd name="T41" fmla="*/ 458 h 473"/>
                  <a:gd name="T42" fmla="*/ 304 w 587"/>
                  <a:gd name="T43" fmla="*/ 388 h 473"/>
                  <a:gd name="T44" fmla="*/ 385 w 587"/>
                  <a:gd name="T45" fmla="*/ 363 h 473"/>
                  <a:gd name="T46" fmla="*/ 423 w 587"/>
                  <a:gd name="T47" fmla="*/ 117 h 473"/>
                  <a:gd name="T48" fmla="*/ 443 w 587"/>
                  <a:gd name="T49" fmla="*/ 132 h 473"/>
                  <a:gd name="T50" fmla="*/ 552 w 587"/>
                  <a:gd name="T51" fmla="*/ 222 h 473"/>
                  <a:gd name="T52" fmla="*/ 559 w 587"/>
                  <a:gd name="T53" fmla="*/ 210 h 473"/>
                  <a:gd name="T54" fmla="*/ 581 w 587"/>
                  <a:gd name="T55" fmla="*/ 217 h 473"/>
                  <a:gd name="T56" fmla="*/ 565 w 587"/>
                  <a:gd name="T57" fmla="*/ 200 h 473"/>
                  <a:gd name="T58" fmla="*/ 583 w 587"/>
                  <a:gd name="T59" fmla="*/ 183 h 473"/>
                  <a:gd name="T60" fmla="*/ 557 w 587"/>
                  <a:gd name="T61" fmla="*/ 190 h 473"/>
                  <a:gd name="T62" fmla="*/ 452 w 587"/>
                  <a:gd name="T63" fmla="*/ 123 h 473"/>
                  <a:gd name="T64" fmla="*/ 432 w 587"/>
                  <a:gd name="T65" fmla="*/ 97 h 473"/>
                  <a:gd name="T66" fmla="*/ 425 w 587"/>
                  <a:gd name="T67" fmla="*/ 86 h 473"/>
                  <a:gd name="T68" fmla="*/ 298 w 587"/>
                  <a:gd name="T69" fmla="*/ 32 h 473"/>
                  <a:gd name="T70" fmla="*/ 207 w 587"/>
                  <a:gd name="T71" fmla="*/ 39 h 473"/>
                  <a:gd name="T72" fmla="*/ 70 w 587"/>
                  <a:gd name="T73" fmla="*/ 21 h 473"/>
                  <a:gd name="T74" fmla="*/ 44 w 587"/>
                  <a:gd name="T75" fmla="*/ 8 h 473"/>
                  <a:gd name="T76" fmla="*/ 35 w 587"/>
                  <a:gd name="T77" fmla="*/ 21 h 473"/>
                  <a:gd name="T78" fmla="*/ 218 w 587"/>
                  <a:gd name="T79" fmla="*/ 396 h 473"/>
                  <a:gd name="T80" fmla="*/ 156 w 587"/>
                  <a:gd name="T81" fmla="*/ 377 h 473"/>
                  <a:gd name="T82" fmla="*/ 116 w 587"/>
                  <a:gd name="T83" fmla="*/ 318 h 473"/>
                  <a:gd name="T84" fmla="*/ 218 w 587"/>
                  <a:gd name="T85" fmla="*/ 396 h 473"/>
                  <a:gd name="T86" fmla="*/ 270 w 587"/>
                  <a:gd name="T87" fmla="*/ 350 h 473"/>
                  <a:gd name="T88" fmla="*/ 249 w 587"/>
                  <a:gd name="T89" fmla="*/ 408 h 473"/>
                  <a:gd name="T90" fmla="*/ 255 w 587"/>
                  <a:gd name="T91" fmla="*/ 34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473">
                    <a:moveTo>
                      <a:pt x="31" y="26"/>
                    </a:moveTo>
                    <a:cubicBezTo>
                      <a:pt x="45" y="32"/>
                      <a:pt x="50" y="32"/>
                      <a:pt x="62" y="29"/>
                    </a:cubicBezTo>
                    <a:cubicBezTo>
                      <a:pt x="58" y="34"/>
                      <a:pt x="53" y="44"/>
                      <a:pt x="52" y="49"/>
                    </a:cubicBezTo>
                    <a:cubicBezTo>
                      <a:pt x="51" y="55"/>
                      <a:pt x="61" y="54"/>
                      <a:pt x="61" y="51"/>
                    </a:cubicBezTo>
                    <a:cubicBezTo>
                      <a:pt x="61" y="42"/>
                      <a:pt x="67" y="36"/>
                      <a:pt x="73" y="30"/>
                    </a:cubicBezTo>
                    <a:cubicBezTo>
                      <a:pt x="111" y="42"/>
                      <a:pt x="148" y="48"/>
                      <a:pt x="183" y="49"/>
                    </a:cubicBezTo>
                    <a:cubicBezTo>
                      <a:pt x="184" y="49"/>
                      <a:pt x="184" y="49"/>
                      <a:pt x="184" y="49"/>
                    </a:cubicBezTo>
                    <a:cubicBezTo>
                      <a:pt x="190" y="50"/>
                      <a:pt x="229" y="50"/>
                      <a:pt x="229" y="50"/>
                    </a:cubicBezTo>
                    <a:cubicBezTo>
                      <a:pt x="229" y="50"/>
                      <a:pt x="229" y="50"/>
                      <a:pt x="229" y="49"/>
                    </a:cubicBezTo>
                    <a:cubicBezTo>
                      <a:pt x="230" y="49"/>
                      <a:pt x="232" y="49"/>
                      <a:pt x="233" y="49"/>
                    </a:cubicBezTo>
                    <a:cubicBezTo>
                      <a:pt x="211" y="110"/>
                      <a:pt x="192" y="161"/>
                      <a:pt x="149" y="213"/>
                    </a:cubicBezTo>
                    <a:cubicBezTo>
                      <a:pt x="149" y="213"/>
                      <a:pt x="106" y="249"/>
                      <a:pt x="148" y="294"/>
                    </a:cubicBezTo>
                    <a:cubicBezTo>
                      <a:pt x="160" y="307"/>
                      <a:pt x="186" y="320"/>
                      <a:pt x="216" y="332"/>
                    </a:cubicBezTo>
                    <a:cubicBezTo>
                      <a:pt x="217" y="347"/>
                      <a:pt x="218" y="363"/>
                      <a:pt x="218" y="378"/>
                    </a:cubicBezTo>
                    <a:cubicBezTo>
                      <a:pt x="215" y="375"/>
                      <a:pt x="211" y="373"/>
                      <a:pt x="208" y="370"/>
                    </a:cubicBezTo>
                    <a:cubicBezTo>
                      <a:pt x="174" y="342"/>
                      <a:pt x="132" y="319"/>
                      <a:pt x="102" y="286"/>
                    </a:cubicBezTo>
                    <a:cubicBezTo>
                      <a:pt x="100" y="283"/>
                      <a:pt x="96" y="283"/>
                      <a:pt x="93" y="285"/>
                    </a:cubicBezTo>
                    <a:cubicBezTo>
                      <a:pt x="91" y="278"/>
                      <a:pt x="80" y="277"/>
                      <a:pt x="79" y="285"/>
                    </a:cubicBezTo>
                    <a:cubicBezTo>
                      <a:pt x="79" y="288"/>
                      <a:pt x="79" y="291"/>
                      <a:pt x="78" y="294"/>
                    </a:cubicBezTo>
                    <a:cubicBezTo>
                      <a:pt x="78" y="295"/>
                      <a:pt x="78" y="296"/>
                      <a:pt x="78" y="296"/>
                    </a:cubicBezTo>
                    <a:cubicBezTo>
                      <a:pt x="78" y="304"/>
                      <a:pt x="77" y="311"/>
                      <a:pt x="76" y="318"/>
                    </a:cubicBezTo>
                    <a:cubicBezTo>
                      <a:pt x="66" y="310"/>
                      <a:pt x="58" y="302"/>
                      <a:pt x="49" y="293"/>
                    </a:cubicBezTo>
                    <a:cubicBezTo>
                      <a:pt x="47" y="290"/>
                      <a:pt x="43" y="290"/>
                      <a:pt x="40" y="291"/>
                    </a:cubicBezTo>
                    <a:cubicBezTo>
                      <a:pt x="38" y="285"/>
                      <a:pt x="27" y="284"/>
                      <a:pt x="26" y="292"/>
                    </a:cubicBezTo>
                    <a:cubicBezTo>
                      <a:pt x="26" y="295"/>
                      <a:pt x="26" y="298"/>
                      <a:pt x="26" y="301"/>
                    </a:cubicBezTo>
                    <a:cubicBezTo>
                      <a:pt x="25" y="302"/>
                      <a:pt x="25" y="302"/>
                      <a:pt x="25" y="303"/>
                    </a:cubicBezTo>
                    <a:cubicBezTo>
                      <a:pt x="23" y="332"/>
                      <a:pt x="19" y="360"/>
                      <a:pt x="5" y="385"/>
                    </a:cubicBezTo>
                    <a:cubicBezTo>
                      <a:pt x="0" y="393"/>
                      <a:pt x="13" y="399"/>
                      <a:pt x="18" y="391"/>
                    </a:cubicBezTo>
                    <a:cubicBezTo>
                      <a:pt x="21" y="387"/>
                      <a:pt x="23" y="382"/>
                      <a:pt x="25" y="377"/>
                    </a:cubicBezTo>
                    <a:cubicBezTo>
                      <a:pt x="27" y="377"/>
                      <a:pt x="29" y="377"/>
                      <a:pt x="31" y="376"/>
                    </a:cubicBezTo>
                    <a:cubicBezTo>
                      <a:pt x="51" y="363"/>
                      <a:pt x="61" y="346"/>
                      <a:pt x="63" y="325"/>
                    </a:cubicBezTo>
                    <a:cubicBezTo>
                      <a:pt x="66" y="328"/>
                      <a:pt x="70" y="331"/>
                      <a:pt x="73" y="334"/>
                    </a:cubicBezTo>
                    <a:cubicBezTo>
                      <a:pt x="70" y="349"/>
                      <a:pt x="66" y="364"/>
                      <a:pt x="58" y="378"/>
                    </a:cubicBezTo>
                    <a:cubicBezTo>
                      <a:pt x="53" y="386"/>
                      <a:pt x="66" y="392"/>
                      <a:pt x="71" y="384"/>
                    </a:cubicBezTo>
                    <a:cubicBezTo>
                      <a:pt x="73" y="380"/>
                      <a:pt x="76" y="375"/>
                      <a:pt x="78" y="370"/>
                    </a:cubicBezTo>
                    <a:cubicBezTo>
                      <a:pt x="80" y="370"/>
                      <a:pt x="82" y="370"/>
                      <a:pt x="84" y="369"/>
                    </a:cubicBezTo>
                    <a:cubicBezTo>
                      <a:pt x="91" y="364"/>
                      <a:pt x="97" y="360"/>
                      <a:pt x="101" y="354"/>
                    </a:cubicBezTo>
                    <a:cubicBezTo>
                      <a:pt x="110" y="360"/>
                      <a:pt x="118" y="366"/>
                      <a:pt x="127" y="373"/>
                    </a:cubicBezTo>
                    <a:cubicBezTo>
                      <a:pt x="157" y="395"/>
                      <a:pt x="200" y="425"/>
                      <a:pt x="206" y="465"/>
                    </a:cubicBezTo>
                    <a:cubicBezTo>
                      <a:pt x="207" y="471"/>
                      <a:pt x="213" y="473"/>
                      <a:pt x="217" y="470"/>
                    </a:cubicBezTo>
                    <a:cubicBezTo>
                      <a:pt x="233" y="469"/>
                      <a:pt x="241" y="448"/>
                      <a:pt x="246" y="427"/>
                    </a:cubicBezTo>
                    <a:cubicBezTo>
                      <a:pt x="252" y="436"/>
                      <a:pt x="257" y="447"/>
                      <a:pt x="259" y="458"/>
                    </a:cubicBezTo>
                    <a:cubicBezTo>
                      <a:pt x="260" y="464"/>
                      <a:pt x="266" y="466"/>
                      <a:pt x="270" y="463"/>
                    </a:cubicBezTo>
                    <a:cubicBezTo>
                      <a:pt x="293" y="461"/>
                      <a:pt x="300" y="414"/>
                      <a:pt x="304" y="388"/>
                    </a:cubicBezTo>
                    <a:cubicBezTo>
                      <a:pt x="306" y="379"/>
                      <a:pt x="306" y="369"/>
                      <a:pt x="307" y="359"/>
                    </a:cubicBezTo>
                    <a:cubicBezTo>
                      <a:pt x="339" y="365"/>
                      <a:pt x="368" y="368"/>
                      <a:pt x="385" y="363"/>
                    </a:cubicBezTo>
                    <a:cubicBezTo>
                      <a:pt x="455" y="343"/>
                      <a:pt x="413" y="227"/>
                      <a:pt x="412" y="201"/>
                    </a:cubicBezTo>
                    <a:cubicBezTo>
                      <a:pt x="412" y="172"/>
                      <a:pt x="418" y="145"/>
                      <a:pt x="423" y="117"/>
                    </a:cubicBezTo>
                    <a:cubicBezTo>
                      <a:pt x="426" y="119"/>
                      <a:pt x="433" y="123"/>
                      <a:pt x="443" y="132"/>
                    </a:cubicBezTo>
                    <a:cubicBezTo>
                      <a:pt x="443" y="132"/>
                      <a:pt x="443" y="132"/>
                      <a:pt x="443" y="132"/>
                    </a:cubicBezTo>
                    <a:cubicBezTo>
                      <a:pt x="473" y="162"/>
                      <a:pt x="498" y="200"/>
                      <a:pt x="547" y="203"/>
                    </a:cubicBezTo>
                    <a:cubicBezTo>
                      <a:pt x="548" y="211"/>
                      <a:pt x="549" y="209"/>
                      <a:pt x="552" y="222"/>
                    </a:cubicBezTo>
                    <a:cubicBezTo>
                      <a:pt x="553" y="226"/>
                      <a:pt x="559" y="232"/>
                      <a:pt x="560" y="226"/>
                    </a:cubicBezTo>
                    <a:cubicBezTo>
                      <a:pt x="561" y="218"/>
                      <a:pt x="561" y="216"/>
                      <a:pt x="559" y="210"/>
                    </a:cubicBezTo>
                    <a:cubicBezTo>
                      <a:pt x="562" y="212"/>
                      <a:pt x="568" y="214"/>
                      <a:pt x="572" y="216"/>
                    </a:cubicBezTo>
                    <a:cubicBezTo>
                      <a:pt x="575" y="218"/>
                      <a:pt x="578" y="219"/>
                      <a:pt x="581" y="217"/>
                    </a:cubicBezTo>
                    <a:cubicBezTo>
                      <a:pt x="583" y="215"/>
                      <a:pt x="581" y="210"/>
                      <a:pt x="578" y="208"/>
                    </a:cubicBezTo>
                    <a:cubicBezTo>
                      <a:pt x="573" y="206"/>
                      <a:pt x="569" y="204"/>
                      <a:pt x="565" y="200"/>
                    </a:cubicBezTo>
                    <a:cubicBezTo>
                      <a:pt x="573" y="199"/>
                      <a:pt x="580" y="196"/>
                      <a:pt x="584" y="190"/>
                    </a:cubicBezTo>
                    <a:cubicBezTo>
                      <a:pt x="586" y="188"/>
                      <a:pt x="587" y="185"/>
                      <a:pt x="583" y="183"/>
                    </a:cubicBezTo>
                    <a:cubicBezTo>
                      <a:pt x="581" y="181"/>
                      <a:pt x="579" y="182"/>
                      <a:pt x="577" y="184"/>
                    </a:cubicBezTo>
                    <a:cubicBezTo>
                      <a:pt x="572" y="190"/>
                      <a:pt x="565" y="190"/>
                      <a:pt x="557" y="190"/>
                    </a:cubicBezTo>
                    <a:cubicBezTo>
                      <a:pt x="555" y="190"/>
                      <a:pt x="552" y="192"/>
                      <a:pt x="552" y="192"/>
                    </a:cubicBezTo>
                    <a:cubicBezTo>
                      <a:pt x="512" y="194"/>
                      <a:pt x="485" y="154"/>
                      <a:pt x="452" y="123"/>
                    </a:cubicBezTo>
                    <a:cubicBezTo>
                      <a:pt x="452" y="123"/>
                      <a:pt x="452" y="123"/>
                      <a:pt x="452" y="123"/>
                    </a:cubicBezTo>
                    <a:cubicBezTo>
                      <a:pt x="452" y="123"/>
                      <a:pt x="436" y="104"/>
                      <a:pt x="432" y="97"/>
                    </a:cubicBezTo>
                    <a:cubicBezTo>
                      <a:pt x="432" y="97"/>
                      <a:pt x="432" y="97"/>
                      <a:pt x="432" y="97"/>
                    </a:cubicBezTo>
                    <a:cubicBezTo>
                      <a:pt x="430" y="93"/>
                      <a:pt x="427" y="89"/>
                      <a:pt x="425" y="86"/>
                    </a:cubicBezTo>
                    <a:cubicBezTo>
                      <a:pt x="415" y="73"/>
                      <a:pt x="396" y="63"/>
                      <a:pt x="382" y="57"/>
                    </a:cubicBezTo>
                    <a:cubicBezTo>
                      <a:pt x="363" y="44"/>
                      <a:pt x="334" y="32"/>
                      <a:pt x="298" y="32"/>
                    </a:cubicBezTo>
                    <a:cubicBezTo>
                      <a:pt x="259" y="24"/>
                      <a:pt x="242" y="30"/>
                      <a:pt x="226" y="35"/>
                    </a:cubicBezTo>
                    <a:cubicBezTo>
                      <a:pt x="221" y="35"/>
                      <a:pt x="214" y="37"/>
                      <a:pt x="207" y="39"/>
                    </a:cubicBezTo>
                    <a:cubicBezTo>
                      <a:pt x="194" y="40"/>
                      <a:pt x="180" y="40"/>
                      <a:pt x="165" y="38"/>
                    </a:cubicBezTo>
                    <a:cubicBezTo>
                      <a:pt x="135" y="34"/>
                      <a:pt x="72" y="23"/>
                      <a:pt x="70" y="21"/>
                    </a:cubicBezTo>
                    <a:cubicBezTo>
                      <a:pt x="61" y="12"/>
                      <a:pt x="58" y="11"/>
                      <a:pt x="48" y="3"/>
                    </a:cubicBezTo>
                    <a:cubicBezTo>
                      <a:pt x="44" y="0"/>
                      <a:pt x="41" y="4"/>
                      <a:pt x="44" y="8"/>
                    </a:cubicBezTo>
                    <a:cubicBezTo>
                      <a:pt x="51" y="16"/>
                      <a:pt x="54" y="16"/>
                      <a:pt x="62" y="22"/>
                    </a:cubicBezTo>
                    <a:cubicBezTo>
                      <a:pt x="48" y="26"/>
                      <a:pt x="47" y="25"/>
                      <a:pt x="35" y="21"/>
                    </a:cubicBezTo>
                    <a:cubicBezTo>
                      <a:pt x="33" y="21"/>
                      <a:pt x="23" y="23"/>
                      <a:pt x="31" y="26"/>
                    </a:cubicBezTo>
                    <a:close/>
                    <a:moveTo>
                      <a:pt x="218" y="396"/>
                    </a:moveTo>
                    <a:cubicBezTo>
                      <a:pt x="217" y="413"/>
                      <a:pt x="217" y="431"/>
                      <a:pt x="215" y="446"/>
                    </a:cubicBezTo>
                    <a:cubicBezTo>
                      <a:pt x="204" y="418"/>
                      <a:pt x="179" y="396"/>
                      <a:pt x="156" y="377"/>
                    </a:cubicBezTo>
                    <a:cubicBezTo>
                      <a:pt x="141" y="365"/>
                      <a:pt x="125" y="354"/>
                      <a:pt x="109" y="343"/>
                    </a:cubicBezTo>
                    <a:cubicBezTo>
                      <a:pt x="113" y="335"/>
                      <a:pt x="115" y="327"/>
                      <a:pt x="116" y="318"/>
                    </a:cubicBezTo>
                    <a:cubicBezTo>
                      <a:pt x="136" y="335"/>
                      <a:pt x="158" y="350"/>
                      <a:pt x="179" y="366"/>
                    </a:cubicBezTo>
                    <a:cubicBezTo>
                      <a:pt x="191" y="374"/>
                      <a:pt x="205" y="384"/>
                      <a:pt x="218" y="396"/>
                    </a:cubicBezTo>
                    <a:close/>
                    <a:moveTo>
                      <a:pt x="255" y="346"/>
                    </a:moveTo>
                    <a:cubicBezTo>
                      <a:pt x="260" y="347"/>
                      <a:pt x="265" y="349"/>
                      <a:pt x="270" y="350"/>
                    </a:cubicBezTo>
                    <a:cubicBezTo>
                      <a:pt x="271" y="381"/>
                      <a:pt x="270" y="413"/>
                      <a:pt x="268" y="439"/>
                    </a:cubicBezTo>
                    <a:cubicBezTo>
                      <a:pt x="264" y="428"/>
                      <a:pt x="257" y="418"/>
                      <a:pt x="249" y="408"/>
                    </a:cubicBezTo>
                    <a:cubicBezTo>
                      <a:pt x="250" y="404"/>
                      <a:pt x="251" y="399"/>
                      <a:pt x="252" y="395"/>
                    </a:cubicBezTo>
                    <a:cubicBezTo>
                      <a:pt x="254" y="380"/>
                      <a:pt x="255" y="363"/>
                      <a:pt x="255" y="346"/>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1">
                <a:extLst>
                  <a:ext uri="{FF2B5EF4-FFF2-40B4-BE49-F238E27FC236}">
                    <a16:creationId xmlns:a16="http://schemas.microsoft.com/office/drawing/2014/main" id="{9F8DD4EC-937C-43E0-8DD2-F322A63D06B5}"/>
                  </a:ext>
                </a:extLst>
              </p:cNvPr>
              <p:cNvSpPr>
                <a:spLocks/>
              </p:cNvSpPr>
              <p:nvPr/>
            </p:nvSpPr>
            <p:spPr bwMode="auto">
              <a:xfrm>
                <a:off x="4496451" y="6255689"/>
                <a:ext cx="132539" cy="179874"/>
              </a:xfrm>
              <a:custGeom>
                <a:avLst/>
                <a:gdLst>
                  <a:gd name="T0" fmla="*/ 0 w 43"/>
                  <a:gd name="T1" fmla="*/ 38 h 58"/>
                  <a:gd name="T2" fmla="*/ 3 w 43"/>
                  <a:gd name="T3" fmla="*/ 24 h 58"/>
                  <a:gd name="T4" fmla="*/ 16 w 43"/>
                  <a:gd name="T5" fmla="*/ 5 h 58"/>
                  <a:gd name="T6" fmla="*/ 25 w 43"/>
                  <a:gd name="T7" fmla="*/ 1 h 58"/>
                  <a:gd name="T8" fmla="*/ 34 w 43"/>
                  <a:gd name="T9" fmla="*/ 7 h 58"/>
                  <a:gd name="T10" fmla="*/ 36 w 43"/>
                  <a:gd name="T11" fmla="*/ 34 h 58"/>
                  <a:gd name="T12" fmla="*/ 23 w 43"/>
                  <a:gd name="T13" fmla="*/ 54 h 58"/>
                  <a:gd name="T14" fmla="*/ 14 w 43"/>
                  <a:gd name="T15" fmla="*/ 58 h 58"/>
                  <a:gd name="T16" fmla="*/ 5 w 43"/>
                  <a:gd name="T17" fmla="*/ 51 h 58"/>
                  <a:gd name="T18" fmla="*/ 0 w 43"/>
                  <a:gd name="T1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0" y="38"/>
                    </a:moveTo>
                    <a:cubicBezTo>
                      <a:pt x="0" y="34"/>
                      <a:pt x="1" y="28"/>
                      <a:pt x="3" y="24"/>
                    </a:cubicBezTo>
                    <a:cubicBezTo>
                      <a:pt x="8" y="19"/>
                      <a:pt x="12" y="12"/>
                      <a:pt x="16" y="5"/>
                    </a:cubicBezTo>
                    <a:cubicBezTo>
                      <a:pt x="19" y="0"/>
                      <a:pt x="23" y="0"/>
                      <a:pt x="25" y="1"/>
                    </a:cubicBezTo>
                    <a:cubicBezTo>
                      <a:pt x="28" y="1"/>
                      <a:pt x="32" y="3"/>
                      <a:pt x="34" y="7"/>
                    </a:cubicBezTo>
                    <a:cubicBezTo>
                      <a:pt x="36" y="10"/>
                      <a:pt x="43" y="23"/>
                      <a:pt x="36" y="34"/>
                    </a:cubicBezTo>
                    <a:cubicBezTo>
                      <a:pt x="31" y="41"/>
                      <a:pt x="27" y="48"/>
                      <a:pt x="23" y="54"/>
                    </a:cubicBezTo>
                    <a:cubicBezTo>
                      <a:pt x="20" y="58"/>
                      <a:pt x="17" y="58"/>
                      <a:pt x="14" y="58"/>
                    </a:cubicBezTo>
                    <a:cubicBezTo>
                      <a:pt x="10" y="58"/>
                      <a:pt x="7" y="55"/>
                      <a:pt x="5" y="51"/>
                    </a:cubicBezTo>
                    <a:cubicBezTo>
                      <a:pt x="3" y="48"/>
                      <a:pt x="1" y="44"/>
                      <a:pt x="0" y="38"/>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2">
                <a:extLst>
                  <a:ext uri="{FF2B5EF4-FFF2-40B4-BE49-F238E27FC236}">
                    <a16:creationId xmlns:a16="http://schemas.microsoft.com/office/drawing/2014/main" id="{556E320C-2EBC-4BDD-AD02-9858028587A3}"/>
                  </a:ext>
                </a:extLst>
              </p:cNvPr>
              <p:cNvSpPr>
                <a:spLocks/>
              </p:cNvSpPr>
              <p:nvPr/>
            </p:nvSpPr>
            <p:spPr bwMode="auto">
              <a:xfrm>
                <a:off x="5025028" y="4360697"/>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3">
                <a:extLst>
                  <a:ext uri="{FF2B5EF4-FFF2-40B4-BE49-F238E27FC236}">
                    <a16:creationId xmlns:a16="http://schemas.microsoft.com/office/drawing/2014/main" id="{72760F9A-B7F2-4F6D-8A76-96BB984E414F}"/>
                  </a:ext>
                </a:extLst>
              </p:cNvPr>
              <p:cNvSpPr>
                <a:spLocks/>
              </p:cNvSpPr>
              <p:nvPr/>
            </p:nvSpPr>
            <p:spPr bwMode="auto">
              <a:xfrm>
                <a:off x="5432112" y="4744113"/>
                <a:ext cx="93093" cy="39446"/>
              </a:xfrm>
              <a:custGeom>
                <a:avLst/>
                <a:gdLst>
                  <a:gd name="T0" fmla="*/ 14 w 30"/>
                  <a:gd name="T1" fmla="*/ 0 h 13"/>
                  <a:gd name="T2" fmla="*/ 27 w 30"/>
                  <a:gd name="T3" fmla="*/ 8 h 13"/>
                  <a:gd name="T4" fmla="*/ 1 w 30"/>
                  <a:gd name="T5" fmla="*/ 8 h 13"/>
                  <a:gd name="T6" fmla="*/ 14 w 30"/>
                  <a:gd name="T7" fmla="*/ 0 h 13"/>
                </a:gdLst>
                <a:ahLst/>
                <a:cxnLst>
                  <a:cxn ang="0">
                    <a:pos x="T0" y="T1"/>
                  </a:cxn>
                  <a:cxn ang="0">
                    <a:pos x="T2" y="T3"/>
                  </a:cxn>
                  <a:cxn ang="0">
                    <a:pos x="T4" y="T5"/>
                  </a:cxn>
                  <a:cxn ang="0">
                    <a:pos x="T6" y="T7"/>
                  </a:cxn>
                </a:cxnLst>
                <a:rect l="0" t="0" r="r" b="b"/>
                <a:pathLst>
                  <a:path w="30" h="13">
                    <a:moveTo>
                      <a:pt x="14" y="0"/>
                    </a:moveTo>
                    <a:cubicBezTo>
                      <a:pt x="25" y="0"/>
                      <a:pt x="30" y="5"/>
                      <a:pt x="27" y="8"/>
                    </a:cubicBezTo>
                    <a:cubicBezTo>
                      <a:pt x="21" y="13"/>
                      <a:pt x="0" y="11"/>
                      <a:pt x="1" y="8"/>
                    </a:cubicBezTo>
                    <a:cubicBezTo>
                      <a:pt x="2" y="0"/>
                      <a:pt x="10" y="0"/>
                      <a:pt x="14" y="0"/>
                    </a:cubicBezTo>
                    <a:close/>
                  </a:path>
                </a:pathLst>
              </a:custGeom>
              <a:solidFill>
                <a:srgbClr val="FCB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4">
                <a:extLst>
                  <a:ext uri="{FF2B5EF4-FFF2-40B4-BE49-F238E27FC236}">
                    <a16:creationId xmlns:a16="http://schemas.microsoft.com/office/drawing/2014/main" id="{D78D377B-3E39-4112-9C64-F2986AAA564A}"/>
                  </a:ext>
                </a:extLst>
              </p:cNvPr>
              <p:cNvSpPr>
                <a:spLocks/>
              </p:cNvSpPr>
              <p:nvPr/>
            </p:nvSpPr>
            <p:spPr bwMode="auto">
              <a:xfrm>
                <a:off x="5304307" y="4905053"/>
                <a:ext cx="435485" cy="255611"/>
              </a:xfrm>
              <a:custGeom>
                <a:avLst/>
                <a:gdLst>
                  <a:gd name="T0" fmla="*/ 100 w 140"/>
                  <a:gd name="T1" fmla="*/ 55 h 82"/>
                  <a:gd name="T2" fmla="*/ 6 w 140"/>
                  <a:gd name="T3" fmla="*/ 18 h 82"/>
                  <a:gd name="T4" fmla="*/ 89 w 140"/>
                  <a:gd name="T5" fmla="*/ 49 h 82"/>
                  <a:gd name="T6" fmla="*/ 140 w 140"/>
                  <a:gd name="T7" fmla="*/ 0 h 82"/>
                  <a:gd name="T8" fmla="*/ 100 w 140"/>
                  <a:gd name="T9" fmla="*/ 55 h 82"/>
                </a:gdLst>
                <a:ahLst/>
                <a:cxnLst>
                  <a:cxn ang="0">
                    <a:pos x="T0" y="T1"/>
                  </a:cxn>
                  <a:cxn ang="0">
                    <a:pos x="T2" y="T3"/>
                  </a:cxn>
                  <a:cxn ang="0">
                    <a:pos x="T4" y="T5"/>
                  </a:cxn>
                  <a:cxn ang="0">
                    <a:pos x="T6" y="T7"/>
                  </a:cxn>
                  <a:cxn ang="0">
                    <a:pos x="T8" y="T9"/>
                  </a:cxn>
                </a:cxnLst>
                <a:rect l="0" t="0" r="r" b="b"/>
                <a:pathLst>
                  <a:path w="140" h="82">
                    <a:moveTo>
                      <a:pt x="100" y="55"/>
                    </a:moveTo>
                    <a:cubicBezTo>
                      <a:pt x="42" y="82"/>
                      <a:pt x="0" y="12"/>
                      <a:pt x="6" y="18"/>
                    </a:cubicBezTo>
                    <a:cubicBezTo>
                      <a:pt x="50" y="55"/>
                      <a:pt x="73" y="53"/>
                      <a:pt x="89" y="49"/>
                    </a:cubicBezTo>
                    <a:cubicBezTo>
                      <a:pt x="111" y="43"/>
                      <a:pt x="131" y="16"/>
                      <a:pt x="140" y="0"/>
                    </a:cubicBezTo>
                    <a:cubicBezTo>
                      <a:pt x="139" y="0"/>
                      <a:pt x="132" y="39"/>
                      <a:pt x="100" y="55"/>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5">
                <a:extLst>
                  <a:ext uri="{FF2B5EF4-FFF2-40B4-BE49-F238E27FC236}">
                    <a16:creationId xmlns:a16="http://schemas.microsoft.com/office/drawing/2014/main" id="{848BF84B-6495-4571-B70B-C29D399E3E30}"/>
                  </a:ext>
                </a:extLst>
              </p:cNvPr>
              <p:cNvSpPr>
                <a:spLocks/>
              </p:cNvSpPr>
              <p:nvPr/>
            </p:nvSpPr>
            <p:spPr bwMode="auto">
              <a:xfrm>
                <a:off x="5108654" y="4718868"/>
                <a:ext cx="217743" cy="282434"/>
              </a:xfrm>
              <a:custGeom>
                <a:avLst/>
                <a:gdLst>
                  <a:gd name="T0" fmla="*/ 15 w 70"/>
                  <a:gd name="T1" fmla="*/ 31 h 91"/>
                  <a:gd name="T2" fmla="*/ 57 w 70"/>
                  <a:gd name="T3" fmla="*/ 43 h 91"/>
                  <a:gd name="T4" fmla="*/ 15 w 70"/>
                  <a:gd name="T5" fmla="*/ 31 h 91"/>
                </a:gdLst>
                <a:ahLst/>
                <a:cxnLst>
                  <a:cxn ang="0">
                    <a:pos x="T0" y="T1"/>
                  </a:cxn>
                  <a:cxn ang="0">
                    <a:pos x="T2" y="T3"/>
                  </a:cxn>
                  <a:cxn ang="0">
                    <a:pos x="T4" y="T5"/>
                  </a:cxn>
                </a:cxnLst>
                <a:rect l="0" t="0" r="r" b="b"/>
                <a:pathLst>
                  <a:path w="70" h="91">
                    <a:moveTo>
                      <a:pt x="15" y="31"/>
                    </a:moveTo>
                    <a:cubicBezTo>
                      <a:pt x="0" y="91"/>
                      <a:pt x="51" y="64"/>
                      <a:pt x="57" y="43"/>
                    </a:cubicBezTo>
                    <a:cubicBezTo>
                      <a:pt x="70" y="1"/>
                      <a:pt x="23" y="0"/>
                      <a:pt x="15" y="31"/>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6">
                <a:extLst>
                  <a:ext uri="{FF2B5EF4-FFF2-40B4-BE49-F238E27FC236}">
                    <a16:creationId xmlns:a16="http://schemas.microsoft.com/office/drawing/2014/main" id="{D1AD1016-CF04-4881-81B9-9B61F90BABE2}"/>
                  </a:ext>
                </a:extLst>
              </p:cNvPr>
              <p:cNvSpPr>
                <a:spLocks/>
              </p:cNvSpPr>
              <p:nvPr/>
            </p:nvSpPr>
            <p:spPr bwMode="auto">
              <a:xfrm>
                <a:off x="5653011" y="4625775"/>
                <a:ext cx="257189" cy="295057"/>
              </a:xfrm>
              <a:custGeom>
                <a:avLst/>
                <a:gdLst>
                  <a:gd name="T0" fmla="*/ 28 w 83"/>
                  <a:gd name="T1" fmla="*/ 65 h 95"/>
                  <a:gd name="T2" fmla="*/ 54 w 83"/>
                  <a:gd name="T3" fmla="*/ 23 h 95"/>
                  <a:gd name="T4" fmla="*/ 28 w 83"/>
                  <a:gd name="T5" fmla="*/ 65 h 95"/>
                </a:gdLst>
                <a:ahLst/>
                <a:cxnLst>
                  <a:cxn ang="0">
                    <a:pos x="T0" y="T1"/>
                  </a:cxn>
                  <a:cxn ang="0">
                    <a:pos x="T2" y="T3"/>
                  </a:cxn>
                  <a:cxn ang="0">
                    <a:pos x="T4" y="T5"/>
                  </a:cxn>
                </a:cxnLst>
                <a:rect l="0" t="0" r="r" b="b"/>
                <a:pathLst>
                  <a:path w="83" h="95">
                    <a:moveTo>
                      <a:pt x="28" y="65"/>
                    </a:moveTo>
                    <a:cubicBezTo>
                      <a:pt x="83" y="95"/>
                      <a:pt x="72" y="35"/>
                      <a:pt x="54" y="23"/>
                    </a:cubicBezTo>
                    <a:cubicBezTo>
                      <a:pt x="16" y="0"/>
                      <a:pt x="0" y="50"/>
                      <a:pt x="28" y="65"/>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7">
                <a:extLst>
                  <a:ext uri="{FF2B5EF4-FFF2-40B4-BE49-F238E27FC236}">
                    <a16:creationId xmlns:a16="http://schemas.microsoft.com/office/drawing/2014/main" id="{CF80E45C-1898-4DE9-A26F-9F8C1856C903}"/>
                  </a:ext>
                </a:extLst>
              </p:cNvPr>
              <p:cNvSpPr>
                <a:spLocks/>
              </p:cNvSpPr>
              <p:nvPr/>
            </p:nvSpPr>
            <p:spPr bwMode="auto">
              <a:xfrm>
                <a:off x="5326397" y="4690466"/>
                <a:ext cx="86782" cy="67847"/>
              </a:xfrm>
              <a:custGeom>
                <a:avLst/>
                <a:gdLst>
                  <a:gd name="T0" fmla="*/ 16 w 28"/>
                  <a:gd name="T1" fmla="*/ 15 h 22"/>
                  <a:gd name="T2" fmla="*/ 1 w 28"/>
                  <a:gd name="T3" fmla="*/ 15 h 22"/>
                  <a:gd name="T4" fmla="*/ 19 w 28"/>
                  <a:gd name="T5" fmla="*/ 3 h 22"/>
                  <a:gd name="T6" fmla="*/ 16 w 28"/>
                  <a:gd name="T7" fmla="*/ 15 h 22"/>
                </a:gdLst>
                <a:ahLst/>
                <a:cxnLst>
                  <a:cxn ang="0">
                    <a:pos x="T0" y="T1"/>
                  </a:cxn>
                  <a:cxn ang="0">
                    <a:pos x="T2" y="T3"/>
                  </a:cxn>
                  <a:cxn ang="0">
                    <a:pos x="T4" y="T5"/>
                  </a:cxn>
                  <a:cxn ang="0">
                    <a:pos x="T6" y="T7"/>
                  </a:cxn>
                </a:cxnLst>
                <a:rect l="0" t="0" r="r" b="b"/>
                <a:pathLst>
                  <a:path w="28" h="22">
                    <a:moveTo>
                      <a:pt x="16" y="15"/>
                    </a:moveTo>
                    <a:cubicBezTo>
                      <a:pt x="10" y="20"/>
                      <a:pt x="0" y="22"/>
                      <a:pt x="1" y="15"/>
                    </a:cubicBezTo>
                    <a:cubicBezTo>
                      <a:pt x="1" y="8"/>
                      <a:pt x="7" y="0"/>
                      <a:pt x="19" y="3"/>
                    </a:cubicBezTo>
                    <a:cubicBezTo>
                      <a:pt x="28" y="5"/>
                      <a:pt x="19" y="12"/>
                      <a:pt x="16" y="15"/>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8">
                <a:extLst>
                  <a:ext uri="{FF2B5EF4-FFF2-40B4-BE49-F238E27FC236}">
                    <a16:creationId xmlns:a16="http://schemas.microsoft.com/office/drawing/2014/main" id="{6A4B6974-A8D7-44CD-A59C-2204B8C57E75}"/>
                  </a:ext>
                </a:extLst>
              </p:cNvPr>
              <p:cNvSpPr>
                <a:spLocks/>
              </p:cNvSpPr>
              <p:nvPr/>
            </p:nvSpPr>
            <p:spPr bwMode="auto">
              <a:xfrm>
                <a:off x="5537828" y="4668377"/>
                <a:ext cx="89938" cy="66269"/>
              </a:xfrm>
              <a:custGeom>
                <a:avLst/>
                <a:gdLst>
                  <a:gd name="T0" fmla="*/ 13 w 29"/>
                  <a:gd name="T1" fmla="*/ 17 h 21"/>
                  <a:gd name="T2" fmla="*/ 5 w 29"/>
                  <a:gd name="T3" fmla="*/ 6 h 21"/>
                  <a:gd name="T4" fmla="*/ 27 w 29"/>
                  <a:gd name="T5" fmla="*/ 12 h 21"/>
                  <a:gd name="T6" fmla="*/ 13 w 29"/>
                  <a:gd name="T7" fmla="*/ 17 h 21"/>
                </a:gdLst>
                <a:ahLst/>
                <a:cxnLst>
                  <a:cxn ang="0">
                    <a:pos x="T0" y="T1"/>
                  </a:cxn>
                  <a:cxn ang="0">
                    <a:pos x="T2" y="T3"/>
                  </a:cxn>
                  <a:cxn ang="0">
                    <a:pos x="T4" y="T5"/>
                  </a:cxn>
                  <a:cxn ang="0">
                    <a:pos x="T6" y="T7"/>
                  </a:cxn>
                </a:cxnLst>
                <a:rect l="0" t="0" r="r" b="b"/>
                <a:pathLst>
                  <a:path w="29" h="21">
                    <a:moveTo>
                      <a:pt x="13" y="17"/>
                    </a:moveTo>
                    <a:cubicBezTo>
                      <a:pt x="5" y="16"/>
                      <a:pt x="0" y="9"/>
                      <a:pt x="5" y="6"/>
                    </a:cubicBezTo>
                    <a:cubicBezTo>
                      <a:pt x="19" y="0"/>
                      <a:pt x="26" y="8"/>
                      <a:pt x="27" y="12"/>
                    </a:cubicBezTo>
                    <a:cubicBezTo>
                      <a:pt x="29" y="21"/>
                      <a:pt x="17" y="17"/>
                      <a:pt x="13" y="17"/>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9">
                <a:extLst>
                  <a:ext uri="{FF2B5EF4-FFF2-40B4-BE49-F238E27FC236}">
                    <a16:creationId xmlns:a16="http://schemas.microsoft.com/office/drawing/2014/main" id="{EC6F2D30-E88D-43D4-93E6-290236502105}"/>
                  </a:ext>
                </a:extLst>
              </p:cNvPr>
              <p:cNvSpPr>
                <a:spLocks/>
              </p:cNvSpPr>
              <p:nvPr/>
            </p:nvSpPr>
            <p:spPr bwMode="auto">
              <a:xfrm>
                <a:off x="5944912" y="4501125"/>
                <a:ext cx="304525" cy="208276"/>
              </a:xfrm>
              <a:custGeom>
                <a:avLst/>
                <a:gdLst>
                  <a:gd name="T0" fmla="*/ 7 w 98"/>
                  <a:gd name="T1" fmla="*/ 47 h 67"/>
                  <a:gd name="T2" fmla="*/ 17 w 98"/>
                  <a:gd name="T3" fmla="*/ 67 h 67"/>
                  <a:gd name="T4" fmla="*/ 0 w 98"/>
                  <a:gd name="T5" fmla="*/ 37 h 67"/>
                  <a:gd name="T6" fmla="*/ 97 w 98"/>
                  <a:gd name="T7" fmla="*/ 43 h 67"/>
                  <a:gd name="T8" fmla="*/ 7 w 98"/>
                  <a:gd name="T9" fmla="*/ 47 h 67"/>
                </a:gdLst>
                <a:ahLst/>
                <a:cxnLst>
                  <a:cxn ang="0">
                    <a:pos x="T0" y="T1"/>
                  </a:cxn>
                  <a:cxn ang="0">
                    <a:pos x="T2" y="T3"/>
                  </a:cxn>
                  <a:cxn ang="0">
                    <a:pos x="T4" y="T5"/>
                  </a:cxn>
                  <a:cxn ang="0">
                    <a:pos x="T6" y="T7"/>
                  </a:cxn>
                  <a:cxn ang="0">
                    <a:pos x="T8" y="T9"/>
                  </a:cxn>
                </a:cxnLst>
                <a:rect l="0" t="0" r="r" b="b"/>
                <a:pathLst>
                  <a:path w="98" h="67">
                    <a:moveTo>
                      <a:pt x="7" y="47"/>
                    </a:moveTo>
                    <a:cubicBezTo>
                      <a:pt x="11" y="52"/>
                      <a:pt x="14" y="59"/>
                      <a:pt x="17" y="67"/>
                    </a:cubicBezTo>
                    <a:cubicBezTo>
                      <a:pt x="13" y="56"/>
                      <a:pt x="7" y="46"/>
                      <a:pt x="0" y="37"/>
                    </a:cubicBezTo>
                    <a:cubicBezTo>
                      <a:pt x="47" y="48"/>
                      <a:pt x="94" y="0"/>
                      <a:pt x="97" y="43"/>
                    </a:cubicBezTo>
                    <a:cubicBezTo>
                      <a:pt x="98" y="66"/>
                      <a:pt x="8" y="47"/>
                      <a:pt x="7" y="4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0">
                <a:extLst>
                  <a:ext uri="{FF2B5EF4-FFF2-40B4-BE49-F238E27FC236}">
                    <a16:creationId xmlns:a16="http://schemas.microsoft.com/office/drawing/2014/main" id="{C1BF68D8-4CC8-404C-A2CE-B9AF57BB87B0}"/>
                  </a:ext>
                </a:extLst>
              </p:cNvPr>
              <p:cNvSpPr>
                <a:spLocks/>
              </p:cNvSpPr>
              <p:nvPr/>
            </p:nvSpPr>
            <p:spPr bwMode="auto">
              <a:xfrm>
                <a:off x="4778884" y="4882963"/>
                <a:ext cx="261922" cy="224054"/>
              </a:xfrm>
              <a:custGeom>
                <a:avLst/>
                <a:gdLst>
                  <a:gd name="T0" fmla="*/ 79 w 84"/>
                  <a:gd name="T1" fmla="*/ 0 h 72"/>
                  <a:gd name="T2" fmla="*/ 84 w 84"/>
                  <a:gd name="T3" fmla="*/ 37 h 72"/>
                  <a:gd name="T4" fmla="*/ 11 w 84"/>
                  <a:gd name="T5" fmla="*/ 39 h 72"/>
                  <a:gd name="T6" fmla="*/ 28 w 84"/>
                  <a:gd name="T7" fmla="*/ 17 h 72"/>
                  <a:gd name="T8" fmla="*/ 80 w 84"/>
                  <a:gd name="T9" fmla="*/ 31 h 72"/>
                  <a:gd name="T10" fmla="*/ 79 w 84"/>
                  <a:gd name="T11" fmla="*/ 0 h 72"/>
                </a:gdLst>
                <a:ahLst/>
                <a:cxnLst>
                  <a:cxn ang="0">
                    <a:pos x="T0" y="T1"/>
                  </a:cxn>
                  <a:cxn ang="0">
                    <a:pos x="T2" y="T3"/>
                  </a:cxn>
                  <a:cxn ang="0">
                    <a:pos x="T4" y="T5"/>
                  </a:cxn>
                  <a:cxn ang="0">
                    <a:pos x="T6" y="T7"/>
                  </a:cxn>
                  <a:cxn ang="0">
                    <a:pos x="T8" y="T9"/>
                  </a:cxn>
                  <a:cxn ang="0">
                    <a:pos x="T10" y="T11"/>
                  </a:cxn>
                </a:cxnLst>
                <a:rect l="0" t="0" r="r" b="b"/>
                <a:pathLst>
                  <a:path w="84" h="72">
                    <a:moveTo>
                      <a:pt x="79" y="0"/>
                    </a:moveTo>
                    <a:cubicBezTo>
                      <a:pt x="80" y="14"/>
                      <a:pt x="82" y="27"/>
                      <a:pt x="84" y="37"/>
                    </a:cubicBezTo>
                    <a:cubicBezTo>
                      <a:pt x="61" y="72"/>
                      <a:pt x="51" y="24"/>
                      <a:pt x="11" y="39"/>
                    </a:cubicBezTo>
                    <a:cubicBezTo>
                      <a:pt x="15" y="37"/>
                      <a:pt x="0" y="17"/>
                      <a:pt x="28" y="17"/>
                    </a:cubicBezTo>
                    <a:cubicBezTo>
                      <a:pt x="61" y="18"/>
                      <a:pt x="67" y="63"/>
                      <a:pt x="80" y="31"/>
                    </a:cubicBezTo>
                    <a:cubicBezTo>
                      <a:pt x="80" y="30"/>
                      <a:pt x="79" y="16"/>
                      <a:pt x="7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1">
                <a:extLst>
                  <a:ext uri="{FF2B5EF4-FFF2-40B4-BE49-F238E27FC236}">
                    <a16:creationId xmlns:a16="http://schemas.microsoft.com/office/drawing/2014/main" id="{460F69AB-ABD3-40A2-A878-8BC2D5E07204}"/>
                  </a:ext>
                </a:extLst>
              </p:cNvPr>
              <p:cNvSpPr>
                <a:spLocks/>
              </p:cNvSpPr>
              <p:nvPr/>
            </p:nvSpPr>
            <p:spPr bwMode="auto">
              <a:xfrm>
                <a:off x="5009250" y="4351230"/>
                <a:ext cx="1091869" cy="992464"/>
              </a:xfrm>
              <a:custGeom>
                <a:avLst/>
                <a:gdLst>
                  <a:gd name="T0" fmla="*/ 5 w 351"/>
                  <a:gd name="T1" fmla="*/ 194 h 319"/>
                  <a:gd name="T2" fmla="*/ 5 w 351"/>
                  <a:gd name="T3" fmla="*/ 141 h 319"/>
                  <a:gd name="T4" fmla="*/ 82 w 351"/>
                  <a:gd name="T5" fmla="*/ 34 h 319"/>
                  <a:gd name="T6" fmla="*/ 12 w 351"/>
                  <a:gd name="T7" fmla="*/ 148 h 319"/>
                  <a:gd name="T8" fmla="*/ 11 w 351"/>
                  <a:gd name="T9" fmla="*/ 148 h 319"/>
                  <a:gd name="T10" fmla="*/ 18 w 351"/>
                  <a:gd name="T11" fmla="*/ 193 h 319"/>
                  <a:gd name="T12" fmla="*/ 50 w 351"/>
                  <a:gd name="T13" fmla="*/ 251 h 319"/>
                  <a:gd name="T14" fmla="*/ 49 w 351"/>
                  <a:gd name="T15" fmla="*/ 251 h 319"/>
                  <a:gd name="T16" fmla="*/ 206 w 351"/>
                  <a:gd name="T17" fmla="*/ 287 h 319"/>
                  <a:gd name="T18" fmla="*/ 298 w 351"/>
                  <a:gd name="T19" fmla="*/ 145 h 319"/>
                  <a:gd name="T20" fmla="*/ 246 w 351"/>
                  <a:gd name="T21" fmla="*/ 43 h 319"/>
                  <a:gd name="T22" fmla="*/ 108 w 351"/>
                  <a:gd name="T23" fmla="*/ 13 h 319"/>
                  <a:gd name="T24" fmla="*/ 215 w 351"/>
                  <a:gd name="T25" fmla="*/ 18 h 319"/>
                  <a:gd name="T26" fmla="*/ 316 w 351"/>
                  <a:gd name="T27" fmla="*/ 110 h 319"/>
                  <a:gd name="T28" fmla="*/ 300 w 351"/>
                  <a:gd name="T29" fmla="*/ 247 h 319"/>
                  <a:gd name="T30" fmla="*/ 314 w 351"/>
                  <a:gd name="T31" fmla="*/ 127 h 319"/>
                  <a:gd name="T32" fmla="*/ 219 w 351"/>
                  <a:gd name="T33" fmla="*/ 298 h 319"/>
                  <a:gd name="T34" fmla="*/ 30 w 351"/>
                  <a:gd name="T35" fmla="*/ 240 h 319"/>
                  <a:gd name="T36" fmla="*/ 5 w 351"/>
                  <a:gd name="T37" fmla="*/ 19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319">
                    <a:moveTo>
                      <a:pt x="5" y="194"/>
                    </a:moveTo>
                    <a:cubicBezTo>
                      <a:pt x="0" y="175"/>
                      <a:pt x="0" y="156"/>
                      <a:pt x="5" y="141"/>
                    </a:cubicBezTo>
                    <a:cubicBezTo>
                      <a:pt x="22" y="42"/>
                      <a:pt x="82" y="34"/>
                      <a:pt x="82" y="34"/>
                    </a:cubicBezTo>
                    <a:cubicBezTo>
                      <a:pt x="82" y="34"/>
                      <a:pt x="20" y="56"/>
                      <a:pt x="12" y="148"/>
                    </a:cubicBezTo>
                    <a:cubicBezTo>
                      <a:pt x="11" y="148"/>
                      <a:pt x="11" y="148"/>
                      <a:pt x="11" y="148"/>
                    </a:cubicBezTo>
                    <a:cubicBezTo>
                      <a:pt x="11" y="161"/>
                      <a:pt x="13" y="177"/>
                      <a:pt x="18" y="193"/>
                    </a:cubicBezTo>
                    <a:cubicBezTo>
                      <a:pt x="25" y="218"/>
                      <a:pt x="37" y="238"/>
                      <a:pt x="50" y="251"/>
                    </a:cubicBezTo>
                    <a:cubicBezTo>
                      <a:pt x="50" y="251"/>
                      <a:pt x="49" y="251"/>
                      <a:pt x="49" y="251"/>
                    </a:cubicBezTo>
                    <a:cubicBezTo>
                      <a:pt x="91" y="288"/>
                      <a:pt x="156" y="304"/>
                      <a:pt x="206" y="287"/>
                    </a:cubicBezTo>
                    <a:cubicBezTo>
                      <a:pt x="252" y="270"/>
                      <a:pt x="308" y="232"/>
                      <a:pt x="298" y="145"/>
                    </a:cubicBezTo>
                    <a:cubicBezTo>
                      <a:pt x="295" y="116"/>
                      <a:pt x="275" y="61"/>
                      <a:pt x="246" y="43"/>
                    </a:cubicBezTo>
                    <a:cubicBezTo>
                      <a:pt x="218" y="26"/>
                      <a:pt x="200" y="5"/>
                      <a:pt x="108" y="13"/>
                    </a:cubicBezTo>
                    <a:cubicBezTo>
                      <a:pt x="104" y="13"/>
                      <a:pt x="158" y="0"/>
                      <a:pt x="215" y="18"/>
                    </a:cubicBezTo>
                    <a:cubicBezTo>
                      <a:pt x="249" y="21"/>
                      <a:pt x="296" y="55"/>
                      <a:pt x="316" y="110"/>
                    </a:cubicBezTo>
                    <a:cubicBezTo>
                      <a:pt x="351" y="209"/>
                      <a:pt x="304" y="247"/>
                      <a:pt x="300" y="247"/>
                    </a:cubicBezTo>
                    <a:cubicBezTo>
                      <a:pt x="301" y="247"/>
                      <a:pt x="337" y="193"/>
                      <a:pt x="314" y="127"/>
                    </a:cubicBezTo>
                    <a:cubicBezTo>
                      <a:pt x="320" y="178"/>
                      <a:pt x="316" y="267"/>
                      <a:pt x="219" y="298"/>
                    </a:cubicBezTo>
                    <a:cubicBezTo>
                      <a:pt x="152" y="319"/>
                      <a:pt x="75" y="294"/>
                      <a:pt x="30" y="240"/>
                    </a:cubicBezTo>
                    <a:cubicBezTo>
                      <a:pt x="17" y="225"/>
                      <a:pt x="9" y="209"/>
                      <a:pt x="5" y="194"/>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2">
                <a:extLst>
                  <a:ext uri="{FF2B5EF4-FFF2-40B4-BE49-F238E27FC236}">
                    <a16:creationId xmlns:a16="http://schemas.microsoft.com/office/drawing/2014/main" id="{29962578-E1F3-4032-9DAF-042B553A970E}"/>
                  </a:ext>
                </a:extLst>
              </p:cNvPr>
              <p:cNvSpPr>
                <a:spLocks/>
              </p:cNvSpPr>
              <p:nvPr/>
            </p:nvSpPr>
            <p:spPr bwMode="auto">
              <a:xfrm>
                <a:off x="5012405" y="4319673"/>
                <a:ext cx="986154" cy="542779"/>
              </a:xfrm>
              <a:custGeom>
                <a:avLst/>
                <a:gdLst>
                  <a:gd name="T0" fmla="*/ 166 w 317"/>
                  <a:gd name="T1" fmla="*/ 9 h 174"/>
                  <a:gd name="T2" fmla="*/ 314 w 317"/>
                  <a:gd name="T3" fmla="*/ 164 h 174"/>
                  <a:gd name="T4" fmla="*/ 311 w 317"/>
                  <a:gd name="T5" fmla="*/ 174 h 174"/>
                  <a:gd name="T6" fmla="*/ 254 w 317"/>
                  <a:gd name="T7" fmla="*/ 72 h 174"/>
                  <a:gd name="T8" fmla="*/ 231 w 317"/>
                  <a:gd name="T9" fmla="*/ 68 h 174"/>
                  <a:gd name="T10" fmla="*/ 237 w 317"/>
                  <a:gd name="T11" fmla="*/ 60 h 174"/>
                  <a:gd name="T12" fmla="*/ 221 w 317"/>
                  <a:gd name="T13" fmla="*/ 52 h 174"/>
                  <a:gd name="T14" fmla="*/ 208 w 317"/>
                  <a:gd name="T15" fmla="*/ 58 h 174"/>
                  <a:gd name="T16" fmla="*/ 188 w 317"/>
                  <a:gd name="T17" fmla="*/ 41 h 174"/>
                  <a:gd name="T18" fmla="*/ 166 w 317"/>
                  <a:gd name="T19" fmla="*/ 38 h 174"/>
                  <a:gd name="T20" fmla="*/ 163 w 317"/>
                  <a:gd name="T21" fmla="*/ 46 h 174"/>
                  <a:gd name="T22" fmla="*/ 131 w 317"/>
                  <a:gd name="T23" fmla="*/ 37 h 174"/>
                  <a:gd name="T24" fmla="*/ 115 w 317"/>
                  <a:gd name="T25" fmla="*/ 40 h 174"/>
                  <a:gd name="T26" fmla="*/ 110 w 317"/>
                  <a:gd name="T27" fmla="*/ 51 h 174"/>
                  <a:gd name="T28" fmla="*/ 101 w 317"/>
                  <a:gd name="T29" fmla="*/ 43 h 174"/>
                  <a:gd name="T30" fmla="*/ 98 w 317"/>
                  <a:gd name="T31" fmla="*/ 44 h 174"/>
                  <a:gd name="T32" fmla="*/ 91 w 317"/>
                  <a:gd name="T33" fmla="*/ 64 h 174"/>
                  <a:gd name="T34" fmla="*/ 77 w 317"/>
                  <a:gd name="T35" fmla="*/ 66 h 174"/>
                  <a:gd name="T36" fmla="*/ 81 w 317"/>
                  <a:gd name="T37" fmla="*/ 86 h 174"/>
                  <a:gd name="T38" fmla="*/ 51 w 317"/>
                  <a:gd name="T39" fmla="*/ 72 h 174"/>
                  <a:gd name="T40" fmla="*/ 48 w 317"/>
                  <a:gd name="T41" fmla="*/ 74 h 174"/>
                  <a:gd name="T42" fmla="*/ 60 w 317"/>
                  <a:gd name="T43" fmla="*/ 92 h 174"/>
                  <a:gd name="T44" fmla="*/ 30 w 317"/>
                  <a:gd name="T45" fmla="*/ 96 h 174"/>
                  <a:gd name="T46" fmla="*/ 1 w 317"/>
                  <a:gd name="T47" fmla="*/ 172 h 174"/>
                  <a:gd name="T48" fmla="*/ 2 w 317"/>
                  <a:gd name="T49" fmla="*/ 152 h 174"/>
                  <a:gd name="T50" fmla="*/ 166 w 317"/>
                  <a:gd name="T51" fmla="*/ 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7" h="174">
                    <a:moveTo>
                      <a:pt x="166" y="9"/>
                    </a:moveTo>
                    <a:cubicBezTo>
                      <a:pt x="252" y="16"/>
                      <a:pt x="317" y="83"/>
                      <a:pt x="314" y="164"/>
                    </a:cubicBezTo>
                    <a:cubicBezTo>
                      <a:pt x="314" y="168"/>
                      <a:pt x="313" y="171"/>
                      <a:pt x="311" y="174"/>
                    </a:cubicBezTo>
                    <a:cubicBezTo>
                      <a:pt x="308" y="133"/>
                      <a:pt x="286" y="97"/>
                      <a:pt x="254" y="72"/>
                    </a:cubicBezTo>
                    <a:cubicBezTo>
                      <a:pt x="243" y="76"/>
                      <a:pt x="231" y="68"/>
                      <a:pt x="231" y="68"/>
                    </a:cubicBezTo>
                    <a:cubicBezTo>
                      <a:pt x="236" y="67"/>
                      <a:pt x="238" y="64"/>
                      <a:pt x="237" y="60"/>
                    </a:cubicBezTo>
                    <a:cubicBezTo>
                      <a:pt x="232" y="57"/>
                      <a:pt x="227" y="55"/>
                      <a:pt x="221" y="52"/>
                    </a:cubicBezTo>
                    <a:cubicBezTo>
                      <a:pt x="219" y="54"/>
                      <a:pt x="215" y="56"/>
                      <a:pt x="208" y="58"/>
                    </a:cubicBezTo>
                    <a:cubicBezTo>
                      <a:pt x="193" y="61"/>
                      <a:pt x="189" y="51"/>
                      <a:pt x="188" y="41"/>
                    </a:cubicBezTo>
                    <a:cubicBezTo>
                      <a:pt x="181" y="40"/>
                      <a:pt x="174" y="38"/>
                      <a:pt x="166" y="38"/>
                    </a:cubicBezTo>
                    <a:cubicBezTo>
                      <a:pt x="164" y="40"/>
                      <a:pt x="164" y="43"/>
                      <a:pt x="163" y="46"/>
                    </a:cubicBezTo>
                    <a:cubicBezTo>
                      <a:pt x="163" y="57"/>
                      <a:pt x="142" y="48"/>
                      <a:pt x="131" y="37"/>
                    </a:cubicBezTo>
                    <a:cubicBezTo>
                      <a:pt x="126" y="38"/>
                      <a:pt x="120" y="39"/>
                      <a:pt x="115" y="40"/>
                    </a:cubicBezTo>
                    <a:cubicBezTo>
                      <a:pt x="113" y="43"/>
                      <a:pt x="111" y="47"/>
                      <a:pt x="110" y="51"/>
                    </a:cubicBezTo>
                    <a:cubicBezTo>
                      <a:pt x="110" y="51"/>
                      <a:pt x="107" y="46"/>
                      <a:pt x="101" y="43"/>
                    </a:cubicBezTo>
                    <a:cubicBezTo>
                      <a:pt x="100" y="43"/>
                      <a:pt x="99" y="44"/>
                      <a:pt x="98" y="44"/>
                    </a:cubicBezTo>
                    <a:cubicBezTo>
                      <a:pt x="99" y="53"/>
                      <a:pt x="98" y="61"/>
                      <a:pt x="91" y="64"/>
                    </a:cubicBezTo>
                    <a:cubicBezTo>
                      <a:pt x="87" y="65"/>
                      <a:pt x="82" y="66"/>
                      <a:pt x="77" y="66"/>
                    </a:cubicBezTo>
                    <a:cubicBezTo>
                      <a:pt x="75" y="73"/>
                      <a:pt x="75" y="80"/>
                      <a:pt x="81" y="86"/>
                    </a:cubicBezTo>
                    <a:cubicBezTo>
                      <a:pt x="81" y="86"/>
                      <a:pt x="60" y="80"/>
                      <a:pt x="51" y="72"/>
                    </a:cubicBezTo>
                    <a:cubicBezTo>
                      <a:pt x="50" y="72"/>
                      <a:pt x="49" y="73"/>
                      <a:pt x="48" y="74"/>
                    </a:cubicBezTo>
                    <a:cubicBezTo>
                      <a:pt x="48" y="82"/>
                      <a:pt x="51" y="91"/>
                      <a:pt x="60" y="92"/>
                    </a:cubicBezTo>
                    <a:cubicBezTo>
                      <a:pt x="60" y="92"/>
                      <a:pt x="38" y="100"/>
                      <a:pt x="30" y="96"/>
                    </a:cubicBezTo>
                    <a:cubicBezTo>
                      <a:pt x="17" y="115"/>
                      <a:pt x="6" y="148"/>
                      <a:pt x="1" y="172"/>
                    </a:cubicBezTo>
                    <a:cubicBezTo>
                      <a:pt x="0" y="169"/>
                      <a:pt x="1" y="156"/>
                      <a:pt x="2" y="152"/>
                    </a:cubicBezTo>
                    <a:cubicBezTo>
                      <a:pt x="11" y="72"/>
                      <a:pt x="62" y="0"/>
                      <a:pt x="166"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3">
                <a:extLst>
                  <a:ext uri="{FF2B5EF4-FFF2-40B4-BE49-F238E27FC236}">
                    <a16:creationId xmlns:a16="http://schemas.microsoft.com/office/drawing/2014/main" id="{10A18670-FC45-414A-8FE4-91645F6DDE1C}"/>
                  </a:ext>
                </a:extLst>
              </p:cNvPr>
              <p:cNvSpPr>
                <a:spLocks/>
              </p:cNvSpPr>
              <p:nvPr/>
            </p:nvSpPr>
            <p:spPr bwMode="auto">
              <a:xfrm>
                <a:off x="4838842" y="4783560"/>
                <a:ext cx="254034" cy="411817"/>
              </a:xfrm>
              <a:custGeom>
                <a:avLst/>
                <a:gdLst>
                  <a:gd name="T0" fmla="*/ 32 w 82"/>
                  <a:gd name="T1" fmla="*/ 35 h 132"/>
                  <a:gd name="T2" fmla="*/ 28 w 82"/>
                  <a:gd name="T3" fmla="*/ 0 h 132"/>
                  <a:gd name="T4" fmla="*/ 59 w 82"/>
                  <a:gd name="T5" fmla="*/ 59 h 132"/>
                  <a:gd name="T6" fmla="*/ 61 w 82"/>
                  <a:gd name="T7" fmla="*/ 58 h 132"/>
                  <a:gd name="T8" fmla="*/ 73 w 82"/>
                  <a:gd name="T9" fmla="*/ 65 h 132"/>
                  <a:gd name="T10" fmla="*/ 69 w 82"/>
                  <a:gd name="T11" fmla="*/ 72 h 132"/>
                  <a:gd name="T12" fmla="*/ 57 w 82"/>
                  <a:gd name="T13" fmla="*/ 117 h 132"/>
                  <a:gd name="T14" fmla="*/ 45 w 82"/>
                  <a:gd name="T15" fmla="*/ 108 h 132"/>
                  <a:gd name="T16" fmla="*/ 2 w 82"/>
                  <a:gd name="T17" fmla="*/ 84 h 132"/>
                  <a:gd name="T18" fmla="*/ 58 w 82"/>
                  <a:gd name="T19" fmla="*/ 79 h 132"/>
                  <a:gd name="T20" fmla="*/ 59 w 82"/>
                  <a:gd name="T21" fmla="*/ 76 h 132"/>
                  <a:gd name="T22" fmla="*/ 49 w 82"/>
                  <a:gd name="T23" fmla="*/ 69 h 132"/>
                  <a:gd name="T24" fmla="*/ 51 w 82"/>
                  <a:gd name="T25" fmla="*/ 63 h 132"/>
                  <a:gd name="T26" fmla="*/ 26 w 82"/>
                  <a:gd name="T27" fmla="*/ 52 h 132"/>
                  <a:gd name="T28" fmla="*/ 3 w 82"/>
                  <a:gd name="T29" fmla="*/ 36 h 132"/>
                  <a:gd name="T30" fmla="*/ 32 w 82"/>
                  <a:gd name="T31" fmla="*/ 3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32">
                    <a:moveTo>
                      <a:pt x="32" y="35"/>
                    </a:moveTo>
                    <a:cubicBezTo>
                      <a:pt x="33" y="22"/>
                      <a:pt x="28" y="0"/>
                      <a:pt x="28" y="0"/>
                    </a:cubicBezTo>
                    <a:cubicBezTo>
                      <a:pt x="48" y="5"/>
                      <a:pt x="56" y="44"/>
                      <a:pt x="59" y="59"/>
                    </a:cubicBezTo>
                    <a:cubicBezTo>
                      <a:pt x="61" y="58"/>
                      <a:pt x="61" y="58"/>
                      <a:pt x="61" y="58"/>
                    </a:cubicBezTo>
                    <a:cubicBezTo>
                      <a:pt x="67" y="57"/>
                      <a:pt x="72" y="60"/>
                      <a:pt x="73" y="65"/>
                    </a:cubicBezTo>
                    <a:cubicBezTo>
                      <a:pt x="73" y="67"/>
                      <a:pt x="72" y="70"/>
                      <a:pt x="69" y="72"/>
                    </a:cubicBezTo>
                    <a:cubicBezTo>
                      <a:pt x="75" y="79"/>
                      <a:pt x="82" y="93"/>
                      <a:pt x="57" y="117"/>
                    </a:cubicBezTo>
                    <a:cubicBezTo>
                      <a:pt x="41" y="132"/>
                      <a:pt x="41" y="122"/>
                      <a:pt x="45" y="108"/>
                    </a:cubicBezTo>
                    <a:cubicBezTo>
                      <a:pt x="26" y="119"/>
                      <a:pt x="2" y="84"/>
                      <a:pt x="2" y="84"/>
                    </a:cubicBezTo>
                    <a:cubicBezTo>
                      <a:pt x="19" y="101"/>
                      <a:pt x="46" y="86"/>
                      <a:pt x="58" y="79"/>
                    </a:cubicBezTo>
                    <a:cubicBezTo>
                      <a:pt x="58" y="77"/>
                      <a:pt x="59" y="76"/>
                      <a:pt x="59" y="76"/>
                    </a:cubicBezTo>
                    <a:cubicBezTo>
                      <a:pt x="54" y="76"/>
                      <a:pt x="49" y="73"/>
                      <a:pt x="49" y="69"/>
                    </a:cubicBezTo>
                    <a:cubicBezTo>
                      <a:pt x="48" y="67"/>
                      <a:pt x="49" y="64"/>
                      <a:pt x="51" y="63"/>
                    </a:cubicBezTo>
                    <a:cubicBezTo>
                      <a:pt x="43" y="59"/>
                      <a:pt x="30" y="49"/>
                      <a:pt x="26" y="52"/>
                    </a:cubicBezTo>
                    <a:cubicBezTo>
                      <a:pt x="2" y="64"/>
                      <a:pt x="0" y="49"/>
                      <a:pt x="3" y="36"/>
                    </a:cubicBezTo>
                    <a:cubicBezTo>
                      <a:pt x="4" y="27"/>
                      <a:pt x="20" y="29"/>
                      <a:pt x="32" y="35"/>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4">
                <a:extLst>
                  <a:ext uri="{FF2B5EF4-FFF2-40B4-BE49-F238E27FC236}">
                    <a16:creationId xmlns:a16="http://schemas.microsoft.com/office/drawing/2014/main" id="{5290520F-1E13-4028-B143-8E56BF10951F}"/>
                  </a:ext>
                </a:extLst>
              </p:cNvPr>
              <p:cNvSpPr>
                <a:spLocks/>
              </p:cNvSpPr>
              <p:nvPr/>
            </p:nvSpPr>
            <p:spPr bwMode="auto">
              <a:xfrm>
                <a:off x="5897577" y="4373320"/>
                <a:ext cx="336082" cy="604314"/>
              </a:xfrm>
              <a:custGeom>
                <a:avLst/>
                <a:gdLst>
                  <a:gd name="T0" fmla="*/ 16 w 108"/>
                  <a:gd name="T1" fmla="*/ 77 h 194"/>
                  <a:gd name="T2" fmla="*/ 64 w 108"/>
                  <a:gd name="T3" fmla="*/ 33 h 194"/>
                  <a:gd name="T4" fmla="*/ 35 w 108"/>
                  <a:gd name="T5" fmla="*/ 79 h 194"/>
                  <a:gd name="T6" fmla="*/ 36 w 108"/>
                  <a:gd name="T7" fmla="*/ 81 h 194"/>
                  <a:gd name="T8" fmla="*/ 35 w 108"/>
                  <a:gd name="T9" fmla="*/ 86 h 194"/>
                  <a:gd name="T10" fmla="*/ 55 w 108"/>
                  <a:gd name="T11" fmla="*/ 92 h 194"/>
                  <a:gd name="T12" fmla="*/ 105 w 108"/>
                  <a:gd name="T13" fmla="*/ 151 h 194"/>
                  <a:gd name="T14" fmla="*/ 25 w 108"/>
                  <a:gd name="T15" fmla="*/ 100 h 194"/>
                  <a:gd name="T16" fmla="*/ 22 w 108"/>
                  <a:gd name="T17" fmla="*/ 92 h 194"/>
                  <a:gd name="T18" fmla="*/ 12 w 108"/>
                  <a:gd name="T19" fmla="*/ 86 h 194"/>
                  <a:gd name="T20" fmla="*/ 16 w 108"/>
                  <a:gd name="T21" fmla="*/ 7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94">
                    <a:moveTo>
                      <a:pt x="16" y="77"/>
                    </a:moveTo>
                    <a:cubicBezTo>
                      <a:pt x="0" y="56"/>
                      <a:pt x="50" y="0"/>
                      <a:pt x="64" y="33"/>
                    </a:cubicBezTo>
                    <a:cubicBezTo>
                      <a:pt x="75" y="59"/>
                      <a:pt x="50" y="73"/>
                      <a:pt x="35" y="79"/>
                    </a:cubicBezTo>
                    <a:cubicBezTo>
                      <a:pt x="35" y="80"/>
                      <a:pt x="36" y="80"/>
                      <a:pt x="36" y="81"/>
                    </a:cubicBezTo>
                    <a:cubicBezTo>
                      <a:pt x="36" y="83"/>
                      <a:pt x="36" y="85"/>
                      <a:pt x="35" y="86"/>
                    </a:cubicBezTo>
                    <a:cubicBezTo>
                      <a:pt x="44" y="87"/>
                      <a:pt x="55" y="92"/>
                      <a:pt x="55" y="92"/>
                    </a:cubicBezTo>
                    <a:cubicBezTo>
                      <a:pt x="55" y="92"/>
                      <a:pt x="108" y="107"/>
                      <a:pt x="105" y="151"/>
                    </a:cubicBezTo>
                    <a:cubicBezTo>
                      <a:pt x="101" y="194"/>
                      <a:pt x="40" y="126"/>
                      <a:pt x="25" y="100"/>
                    </a:cubicBezTo>
                    <a:cubicBezTo>
                      <a:pt x="23" y="97"/>
                      <a:pt x="23" y="94"/>
                      <a:pt x="22" y="92"/>
                    </a:cubicBezTo>
                    <a:cubicBezTo>
                      <a:pt x="17" y="93"/>
                      <a:pt x="13" y="90"/>
                      <a:pt x="12" y="86"/>
                    </a:cubicBezTo>
                    <a:cubicBezTo>
                      <a:pt x="11" y="83"/>
                      <a:pt x="13" y="79"/>
                      <a:pt x="16" y="77"/>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5">
                <a:extLst>
                  <a:ext uri="{FF2B5EF4-FFF2-40B4-BE49-F238E27FC236}">
                    <a16:creationId xmlns:a16="http://schemas.microsoft.com/office/drawing/2014/main" id="{2C8531DF-B713-4FED-A731-A7E962AE043F}"/>
                  </a:ext>
                </a:extLst>
              </p:cNvPr>
              <p:cNvSpPr>
                <a:spLocks noEditPoints="1"/>
              </p:cNvSpPr>
              <p:nvPr/>
            </p:nvSpPr>
            <p:spPr bwMode="auto">
              <a:xfrm>
                <a:off x="4944559" y="5275847"/>
                <a:ext cx="872549" cy="1057156"/>
              </a:xfrm>
              <a:custGeom>
                <a:avLst/>
                <a:gdLst>
                  <a:gd name="T0" fmla="*/ 85 w 281"/>
                  <a:gd name="T1" fmla="*/ 80 h 340"/>
                  <a:gd name="T2" fmla="*/ 38 w 281"/>
                  <a:gd name="T3" fmla="*/ 199 h 340"/>
                  <a:gd name="T4" fmla="*/ 28 w 281"/>
                  <a:gd name="T5" fmla="*/ 257 h 340"/>
                  <a:gd name="T6" fmla="*/ 72 w 281"/>
                  <a:gd name="T7" fmla="*/ 296 h 340"/>
                  <a:gd name="T8" fmla="*/ 80 w 281"/>
                  <a:gd name="T9" fmla="*/ 292 h 340"/>
                  <a:gd name="T10" fmla="*/ 100 w 281"/>
                  <a:gd name="T11" fmla="*/ 313 h 340"/>
                  <a:gd name="T12" fmla="*/ 128 w 281"/>
                  <a:gd name="T13" fmla="*/ 305 h 340"/>
                  <a:gd name="T14" fmla="*/ 133 w 281"/>
                  <a:gd name="T15" fmla="*/ 291 h 340"/>
                  <a:gd name="T16" fmla="*/ 137 w 281"/>
                  <a:gd name="T17" fmla="*/ 290 h 340"/>
                  <a:gd name="T18" fmla="*/ 136 w 281"/>
                  <a:gd name="T19" fmla="*/ 294 h 340"/>
                  <a:gd name="T20" fmla="*/ 187 w 281"/>
                  <a:gd name="T21" fmla="*/ 308 h 340"/>
                  <a:gd name="T22" fmla="*/ 223 w 281"/>
                  <a:gd name="T23" fmla="*/ 146 h 340"/>
                  <a:gd name="T24" fmla="*/ 226 w 281"/>
                  <a:gd name="T25" fmla="*/ 93 h 340"/>
                  <a:gd name="T26" fmla="*/ 228 w 281"/>
                  <a:gd name="T27" fmla="*/ 96 h 340"/>
                  <a:gd name="T28" fmla="*/ 274 w 281"/>
                  <a:gd name="T29" fmla="*/ 91 h 340"/>
                  <a:gd name="T30" fmla="*/ 223 w 281"/>
                  <a:gd name="T31" fmla="*/ 37 h 340"/>
                  <a:gd name="T32" fmla="*/ 208 w 281"/>
                  <a:gd name="T33" fmla="*/ 33 h 340"/>
                  <a:gd name="T34" fmla="*/ 188 w 281"/>
                  <a:gd name="T35" fmla="*/ 22 h 340"/>
                  <a:gd name="T36" fmla="*/ 180 w 281"/>
                  <a:gd name="T37" fmla="*/ 22 h 340"/>
                  <a:gd name="T38" fmla="*/ 161 w 281"/>
                  <a:gd name="T39" fmla="*/ 18 h 340"/>
                  <a:gd name="T40" fmla="*/ 115 w 281"/>
                  <a:gd name="T41" fmla="*/ 36 h 340"/>
                  <a:gd name="T42" fmla="*/ 85 w 281"/>
                  <a:gd name="T43" fmla="*/ 80 h 340"/>
                  <a:gd name="T44" fmla="*/ 22 w 281"/>
                  <a:gd name="T45" fmla="*/ 47 h 340"/>
                  <a:gd name="T46" fmla="*/ 65 w 281"/>
                  <a:gd name="T47" fmla="*/ 35 h 340"/>
                  <a:gd name="T48" fmla="*/ 77 w 281"/>
                  <a:gd name="T49" fmla="*/ 23 h 340"/>
                  <a:gd name="T50" fmla="*/ 68 w 281"/>
                  <a:gd name="T51" fmla="*/ 4 h 340"/>
                  <a:gd name="T52" fmla="*/ 14 w 281"/>
                  <a:gd name="T53" fmla="*/ 16 h 340"/>
                  <a:gd name="T54" fmla="*/ 22 w 281"/>
                  <a:gd name="T55" fmla="*/ 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0">
                    <a:moveTo>
                      <a:pt x="85" y="80"/>
                    </a:moveTo>
                    <a:cubicBezTo>
                      <a:pt x="65" y="117"/>
                      <a:pt x="49" y="158"/>
                      <a:pt x="38" y="199"/>
                    </a:cubicBezTo>
                    <a:cubicBezTo>
                      <a:pt x="33" y="218"/>
                      <a:pt x="28" y="237"/>
                      <a:pt x="28" y="257"/>
                    </a:cubicBezTo>
                    <a:cubicBezTo>
                      <a:pt x="27" y="285"/>
                      <a:pt x="49" y="303"/>
                      <a:pt x="72" y="296"/>
                    </a:cubicBezTo>
                    <a:cubicBezTo>
                      <a:pt x="75" y="296"/>
                      <a:pt x="77" y="294"/>
                      <a:pt x="80" y="292"/>
                    </a:cubicBezTo>
                    <a:cubicBezTo>
                      <a:pt x="83" y="302"/>
                      <a:pt x="94" y="311"/>
                      <a:pt x="100" y="313"/>
                    </a:cubicBezTo>
                    <a:cubicBezTo>
                      <a:pt x="108" y="316"/>
                      <a:pt x="123" y="317"/>
                      <a:pt x="128" y="305"/>
                    </a:cubicBezTo>
                    <a:cubicBezTo>
                      <a:pt x="130" y="300"/>
                      <a:pt x="132" y="296"/>
                      <a:pt x="133" y="291"/>
                    </a:cubicBezTo>
                    <a:cubicBezTo>
                      <a:pt x="134" y="291"/>
                      <a:pt x="136" y="291"/>
                      <a:pt x="137" y="290"/>
                    </a:cubicBezTo>
                    <a:cubicBezTo>
                      <a:pt x="137" y="292"/>
                      <a:pt x="137" y="293"/>
                      <a:pt x="136" y="294"/>
                    </a:cubicBezTo>
                    <a:cubicBezTo>
                      <a:pt x="136" y="321"/>
                      <a:pt x="178" y="340"/>
                      <a:pt x="187" y="308"/>
                    </a:cubicBezTo>
                    <a:cubicBezTo>
                      <a:pt x="203" y="255"/>
                      <a:pt x="217" y="201"/>
                      <a:pt x="223" y="146"/>
                    </a:cubicBezTo>
                    <a:cubicBezTo>
                      <a:pt x="225" y="129"/>
                      <a:pt x="227" y="111"/>
                      <a:pt x="226" y="93"/>
                    </a:cubicBezTo>
                    <a:cubicBezTo>
                      <a:pt x="227" y="94"/>
                      <a:pt x="228" y="95"/>
                      <a:pt x="228" y="96"/>
                    </a:cubicBezTo>
                    <a:cubicBezTo>
                      <a:pt x="234" y="110"/>
                      <a:pt x="281" y="107"/>
                      <a:pt x="274" y="91"/>
                    </a:cubicBezTo>
                    <a:cubicBezTo>
                      <a:pt x="264" y="68"/>
                      <a:pt x="244" y="49"/>
                      <a:pt x="223" y="37"/>
                    </a:cubicBezTo>
                    <a:cubicBezTo>
                      <a:pt x="219" y="35"/>
                      <a:pt x="214" y="33"/>
                      <a:pt x="208" y="33"/>
                    </a:cubicBezTo>
                    <a:cubicBezTo>
                      <a:pt x="203" y="28"/>
                      <a:pt x="196" y="24"/>
                      <a:pt x="188" y="22"/>
                    </a:cubicBezTo>
                    <a:cubicBezTo>
                      <a:pt x="185" y="22"/>
                      <a:pt x="182" y="22"/>
                      <a:pt x="180" y="22"/>
                    </a:cubicBezTo>
                    <a:cubicBezTo>
                      <a:pt x="174" y="19"/>
                      <a:pt x="167" y="17"/>
                      <a:pt x="161" y="18"/>
                    </a:cubicBezTo>
                    <a:cubicBezTo>
                      <a:pt x="145" y="19"/>
                      <a:pt x="129" y="24"/>
                      <a:pt x="115" y="36"/>
                    </a:cubicBezTo>
                    <a:cubicBezTo>
                      <a:pt x="102" y="47"/>
                      <a:pt x="93" y="64"/>
                      <a:pt x="85" y="80"/>
                    </a:cubicBezTo>
                    <a:close/>
                    <a:moveTo>
                      <a:pt x="22" y="47"/>
                    </a:moveTo>
                    <a:cubicBezTo>
                      <a:pt x="37" y="38"/>
                      <a:pt x="54" y="33"/>
                      <a:pt x="65" y="35"/>
                    </a:cubicBezTo>
                    <a:cubicBezTo>
                      <a:pt x="71" y="37"/>
                      <a:pt x="77" y="31"/>
                      <a:pt x="77" y="23"/>
                    </a:cubicBezTo>
                    <a:cubicBezTo>
                      <a:pt x="78" y="14"/>
                      <a:pt x="75" y="5"/>
                      <a:pt x="68" y="4"/>
                    </a:cubicBezTo>
                    <a:cubicBezTo>
                      <a:pt x="54" y="0"/>
                      <a:pt x="34" y="4"/>
                      <a:pt x="14" y="16"/>
                    </a:cubicBezTo>
                    <a:cubicBezTo>
                      <a:pt x="0" y="24"/>
                      <a:pt x="9" y="54"/>
                      <a:pt x="22" y="47"/>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6">
                <a:extLst>
                  <a:ext uri="{FF2B5EF4-FFF2-40B4-BE49-F238E27FC236}">
                    <a16:creationId xmlns:a16="http://schemas.microsoft.com/office/drawing/2014/main" id="{BDD98D82-22E8-4A01-8ED5-E42D0C0692A3}"/>
                  </a:ext>
                </a:extLst>
              </p:cNvPr>
              <p:cNvSpPr>
                <a:spLocks noEditPoints="1"/>
              </p:cNvSpPr>
              <p:nvPr/>
            </p:nvSpPr>
            <p:spPr bwMode="auto">
              <a:xfrm>
                <a:off x="4682636" y="5624551"/>
                <a:ext cx="1047689" cy="689518"/>
              </a:xfrm>
              <a:custGeom>
                <a:avLst/>
                <a:gdLst>
                  <a:gd name="T0" fmla="*/ 36 w 337"/>
                  <a:gd name="T1" fmla="*/ 119 h 222"/>
                  <a:gd name="T2" fmla="*/ 124 w 337"/>
                  <a:gd name="T3" fmla="*/ 0 h 222"/>
                  <a:gd name="T4" fmla="*/ 30 w 337"/>
                  <a:gd name="T5" fmla="*/ 94 h 222"/>
                  <a:gd name="T6" fmla="*/ 36 w 337"/>
                  <a:gd name="T7" fmla="*/ 119 h 222"/>
                  <a:gd name="T8" fmla="*/ 304 w 337"/>
                  <a:gd name="T9" fmla="*/ 96 h 222"/>
                  <a:gd name="T10" fmla="*/ 306 w 337"/>
                  <a:gd name="T11" fmla="*/ 215 h 222"/>
                  <a:gd name="T12" fmla="*/ 322 w 337"/>
                  <a:gd name="T13" fmla="*/ 195 h 222"/>
                  <a:gd name="T14" fmla="*/ 314 w 337"/>
                  <a:gd name="T15" fmla="*/ 70 h 222"/>
                  <a:gd name="T16" fmla="*/ 304 w 337"/>
                  <a:gd name="T17" fmla="*/ 96 h 222"/>
                  <a:gd name="T18" fmla="*/ 333 w 337"/>
                  <a:gd name="T19" fmla="*/ 172 h 222"/>
                  <a:gd name="T20" fmla="*/ 318 w 337"/>
                  <a:gd name="T21" fmla="*/ 88 h 222"/>
                  <a:gd name="T22" fmla="*/ 324 w 337"/>
                  <a:gd name="T23" fmla="*/ 184 h 222"/>
                  <a:gd name="T24" fmla="*/ 333 w 337"/>
                  <a:gd name="T25" fmla="*/ 17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222">
                    <a:moveTo>
                      <a:pt x="36" y="119"/>
                    </a:moveTo>
                    <a:cubicBezTo>
                      <a:pt x="79" y="108"/>
                      <a:pt x="121" y="4"/>
                      <a:pt x="124" y="0"/>
                    </a:cubicBezTo>
                    <a:cubicBezTo>
                      <a:pt x="104" y="33"/>
                      <a:pt x="74" y="88"/>
                      <a:pt x="30" y="94"/>
                    </a:cubicBezTo>
                    <a:cubicBezTo>
                      <a:pt x="0" y="98"/>
                      <a:pt x="18" y="124"/>
                      <a:pt x="36" y="119"/>
                    </a:cubicBezTo>
                    <a:close/>
                    <a:moveTo>
                      <a:pt x="304" y="96"/>
                    </a:moveTo>
                    <a:cubicBezTo>
                      <a:pt x="292" y="135"/>
                      <a:pt x="278" y="194"/>
                      <a:pt x="306" y="215"/>
                    </a:cubicBezTo>
                    <a:cubicBezTo>
                      <a:pt x="316" y="222"/>
                      <a:pt x="330" y="203"/>
                      <a:pt x="322" y="195"/>
                    </a:cubicBezTo>
                    <a:cubicBezTo>
                      <a:pt x="298" y="169"/>
                      <a:pt x="309" y="110"/>
                      <a:pt x="314" y="70"/>
                    </a:cubicBezTo>
                    <a:cubicBezTo>
                      <a:pt x="314" y="75"/>
                      <a:pt x="307" y="85"/>
                      <a:pt x="304" y="96"/>
                    </a:cubicBezTo>
                    <a:close/>
                    <a:moveTo>
                      <a:pt x="333" y="172"/>
                    </a:moveTo>
                    <a:cubicBezTo>
                      <a:pt x="316" y="158"/>
                      <a:pt x="315" y="113"/>
                      <a:pt x="318" y="88"/>
                    </a:cubicBezTo>
                    <a:cubicBezTo>
                      <a:pt x="318" y="91"/>
                      <a:pt x="305" y="172"/>
                      <a:pt x="324" y="184"/>
                    </a:cubicBezTo>
                    <a:cubicBezTo>
                      <a:pt x="335" y="192"/>
                      <a:pt x="337" y="175"/>
                      <a:pt x="333" y="172"/>
                    </a:cubicBezTo>
                    <a:close/>
                  </a:path>
                </a:pathLst>
              </a:custGeom>
              <a:solidFill>
                <a:srgbClr val="90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7">
                <a:extLst>
                  <a:ext uri="{FF2B5EF4-FFF2-40B4-BE49-F238E27FC236}">
                    <a16:creationId xmlns:a16="http://schemas.microsoft.com/office/drawing/2014/main" id="{8238C3B8-E7AD-4531-B46F-CDE0BC50019D}"/>
                  </a:ext>
                </a:extLst>
              </p:cNvPr>
              <p:cNvSpPr>
                <a:spLocks/>
              </p:cNvSpPr>
              <p:nvPr/>
            </p:nvSpPr>
            <p:spPr bwMode="auto">
              <a:xfrm>
                <a:off x="4734705" y="6178375"/>
                <a:ext cx="66269" cy="115182"/>
              </a:xfrm>
              <a:custGeom>
                <a:avLst/>
                <a:gdLst>
                  <a:gd name="T0" fmla="*/ 21 w 21"/>
                  <a:gd name="T1" fmla="*/ 23 h 37"/>
                  <a:gd name="T2" fmla="*/ 18 w 21"/>
                  <a:gd name="T3" fmla="*/ 31 h 37"/>
                  <a:gd name="T4" fmla="*/ 10 w 21"/>
                  <a:gd name="T5" fmla="*/ 36 h 37"/>
                  <a:gd name="T6" fmla="*/ 2 w 21"/>
                  <a:gd name="T7" fmla="*/ 36 h 37"/>
                  <a:gd name="T8" fmla="*/ 0 w 21"/>
                  <a:gd name="T9" fmla="*/ 14 h 37"/>
                  <a:gd name="T10" fmla="*/ 11 w 21"/>
                  <a:gd name="T11" fmla="*/ 1 h 37"/>
                  <a:gd name="T12" fmla="*/ 21 w 2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1" y="23"/>
                    </a:moveTo>
                    <a:cubicBezTo>
                      <a:pt x="21" y="26"/>
                      <a:pt x="19" y="29"/>
                      <a:pt x="18" y="31"/>
                    </a:cubicBezTo>
                    <a:cubicBezTo>
                      <a:pt x="15" y="34"/>
                      <a:pt x="12" y="35"/>
                      <a:pt x="10" y="36"/>
                    </a:cubicBezTo>
                    <a:cubicBezTo>
                      <a:pt x="7" y="37"/>
                      <a:pt x="5" y="37"/>
                      <a:pt x="2" y="36"/>
                    </a:cubicBezTo>
                    <a:cubicBezTo>
                      <a:pt x="1" y="35"/>
                      <a:pt x="0" y="20"/>
                      <a:pt x="0" y="14"/>
                    </a:cubicBezTo>
                    <a:cubicBezTo>
                      <a:pt x="1" y="6"/>
                      <a:pt x="9" y="2"/>
                      <a:pt x="11" y="1"/>
                    </a:cubicBezTo>
                    <a:cubicBezTo>
                      <a:pt x="14" y="0"/>
                      <a:pt x="21" y="18"/>
                      <a:pt x="21" y="23"/>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8">
                <a:extLst>
                  <a:ext uri="{FF2B5EF4-FFF2-40B4-BE49-F238E27FC236}">
                    <a16:creationId xmlns:a16="http://schemas.microsoft.com/office/drawing/2014/main" id="{1B2173B9-8EEF-498A-9787-69D507EA33C6}"/>
                  </a:ext>
                </a:extLst>
              </p:cNvPr>
              <p:cNvSpPr>
                <a:spLocks/>
              </p:cNvSpPr>
              <p:nvPr/>
            </p:nvSpPr>
            <p:spPr bwMode="auto">
              <a:xfrm>
                <a:off x="2674039" y="4644709"/>
                <a:ext cx="643761" cy="503332"/>
              </a:xfrm>
              <a:custGeom>
                <a:avLst/>
                <a:gdLst>
                  <a:gd name="T0" fmla="*/ 66 w 207"/>
                  <a:gd name="T1" fmla="*/ 151 h 162"/>
                  <a:gd name="T2" fmla="*/ 66 w 207"/>
                  <a:gd name="T3" fmla="*/ 148 h 162"/>
                  <a:gd name="T4" fmla="*/ 21 w 207"/>
                  <a:gd name="T5" fmla="*/ 64 h 162"/>
                  <a:gd name="T6" fmla="*/ 159 w 207"/>
                  <a:gd name="T7" fmla="*/ 32 h 162"/>
                  <a:gd name="T8" fmla="*/ 207 w 207"/>
                  <a:gd name="T9" fmla="*/ 17 h 162"/>
                  <a:gd name="T10" fmla="*/ 203 w 207"/>
                  <a:gd name="T11" fmla="*/ 0 h 162"/>
                  <a:gd name="T12" fmla="*/ 173 w 207"/>
                  <a:gd name="T13" fmla="*/ 12 h 162"/>
                  <a:gd name="T14" fmla="*/ 159 w 207"/>
                  <a:gd name="T15" fmla="*/ 17 h 162"/>
                  <a:gd name="T16" fmla="*/ 13 w 207"/>
                  <a:gd name="T17" fmla="*/ 52 h 162"/>
                  <a:gd name="T18" fmla="*/ 12 w 207"/>
                  <a:gd name="T19" fmla="*/ 53 h 162"/>
                  <a:gd name="T20" fmla="*/ 2 w 207"/>
                  <a:gd name="T21" fmla="*/ 62 h 162"/>
                  <a:gd name="T22" fmla="*/ 5 w 207"/>
                  <a:gd name="T23" fmla="*/ 74 h 162"/>
                  <a:gd name="T24" fmla="*/ 6 w 207"/>
                  <a:gd name="T25" fmla="*/ 78 h 162"/>
                  <a:gd name="T26" fmla="*/ 6 w 207"/>
                  <a:gd name="T27" fmla="*/ 78 h 162"/>
                  <a:gd name="T28" fmla="*/ 37 w 207"/>
                  <a:gd name="T29" fmla="*/ 144 h 162"/>
                  <a:gd name="T30" fmla="*/ 49 w 207"/>
                  <a:gd name="T31" fmla="*/ 155 h 162"/>
                  <a:gd name="T32" fmla="*/ 57 w 207"/>
                  <a:gd name="T33" fmla="*/ 161 h 162"/>
                  <a:gd name="T34" fmla="*/ 66 w 207"/>
                  <a:gd name="T35" fmla="*/ 1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162">
                    <a:moveTo>
                      <a:pt x="66" y="151"/>
                    </a:moveTo>
                    <a:cubicBezTo>
                      <a:pt x="66" y="150"/>
                      <a:pt x="66" y="149"/>
                      <a:pt x="66" y="148"/>
                    </a:cubicBezTo>
                    <a:cubicBezTo>
                      <a:pt x="55" y="118"/>
                      <a:pt x="38" y="91"/>
                      <a:pt x="21" y="64"/>
                    </a:cubicBezTo>
                    <a:cubicBezTo>
                      <a:pt x="64" y="45"/>
                      <a:pt x="114" y="47"/>
                      <a:pt x="159" y="32"/>
                    </a:cubicBezTo>
                    <a:cubicBezTo>
                      <a:pt x="174" y="27"/>
                      <a:pt x="191" y="22"/>
                      <a:pt x="207" y="17"/>
                    </a:cubicBezTo>
                    <a:cubicBezTo>
                      <a:pt x="205" y="12"/>
                      <a:pt x="204" y="6"/>
                      <a:pt x="203" y="0"/>
                    </a:cubicBezTo>
                    <a:cubicBezTo>
                      <a:pt x="193" y="4"/>
                      <a:pt x="183" y="8"/>
                      <a:pt x="173" y="12"/>
                    </a:cubicBezTo>
                    <a:cubicBezTo>
                      <a:pt x="168" y="13"/>
                      <a:pt x="164" y="15"/>
                      <a:pt x="159" y="17"/>
                    </a:cubicBezTo>
                    <a:cubicBezTo>
                      <a:pt x="111" y="33"/>
                      <a:pt x="59" y="31"/>
                      <a:pt x="13" y="52"/>
                    </a:cubicBezTo>
                    <a:cubicBezTo>
                      <a:pt x="12" y="52"/>
                      <a:pt x="12" y="52"/>
                      <a:pt x="12" y="53"/>
                    </a:cubicBezTo>
                    <a:cubicBezTo>
                      <a:pt x="6" y="51"/>
                      <a:pt x="0" y="56"/>
                      <a:pt x="2" y="62"/>
                    </a:cubicBezTo>
                    <a:cubicBezTo>
                      <a:pt x="3" y="66"/>
                      <a:pt x="4" y="70"/>
                      <a:pt x="5" y="74"/>
                    </a:cubicBezTo>
                    <a:cubicBezTo>
                      <a:pt x="5" y="75"/>
                      <a:pt x="5" y="76"/>
                      <a:pt x="6" y="78"/>
                    </a:cubicBezTo>
                    <a:cubicBezTo>
                      <a:pt x="6" y="78"/>
                      <a:pt x="6" y="78"/>
                      <a:pt x="6" y="78"/>
                    </a:cubicBezTo>
                    <a:cubicBezTo>
                      <a:pt x="14" y="102"/>
                      <a:pt x="26" y="122"/>
                      <a:pt x="37" y="144"/>
                    </a:cubicBezTo>
                    <a:cubicBezTo>
                      <a:pt x="40" y="148"/>
                      <a:pt x="45" y="152"/>
                      <a:pt x="49" y="155"/>
                    </a:cubicBezTo>
                    <a:cubicBezTo>
                      <a:pt x="50" y="156"/>
                      <a:pt x="57" y="161"/>
                      <a:pt x="57" y="161"/>
                    </a:cubicBezTo>
                    <a:cubicBezTo>
                      <a:pt x="62" y="162"/>
                      <a:pt x="69" y="157"/>
                      <a:pt x="66" y="15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9">
                <a:extLst>
                  <a:ext uri="{FF2B5EF4-FFF2-40B4-BE49-F238E27FC236}">
                    <a16:creationId xmlns:a16="http://schemas.microsoft.com/office/drawing/2014/main" id="{A280AA21-7A51-4C32-AF98-643EB1DC5B5A}"/>
                  </a:ext>
                </a:extLst>
              </p:cNvPr>
              <p:cNvSpPr>
                <a:spLocks/>
              </p:cNvSpPr>
              <p:nvPr/>
            </p:nvSpPr>
            <p:spPr bwMode="auto">
              <a:xfrm>
                <a:off x="3279932" y="5032859"/>
                <a:ext cx="509644" cy="544356"/>
              </a:xfrm>
              <a:custGeom>
                <a:avLst/>
                <a:gdLst>
                  <a:gd name="T0" fmla="*/ 94 w 164"/>
                  <a:gd name="T1" fmla="*/ 175 h 175"/>
                  <a:gd name="T2" fmla="*/ 90 w 164"/>
                  <a:gd name="T3" fmla="*/ 142 h 175"/>
                  <a:gd name="T4" fmla="*/ 19 w 164"/>
                  <a:gd name="T5" fmla="*/ 107 h 175"/>
                  <a:gd name="T6" fmla="*/ 75 w 164"/>
                  <a:gd name="T7" fmla="*/ 92 h 175"/>
                  <a:gd name="T8" fmla="*/ 152 w 164"/>
                  <a:gd name="T9" fmla="*/ 56 h 175"/>
                  <a:gd name="T10" fmla="*/ 156 w 164"/>
                  <a:gd name="T11" fmla="*/ 51 h 175"/>
                  <a:gd name="T12" fmla="*/ 160 w 164"/>
                  <a:gd name="T13" fmla="*/ 43 h 175"/>
                  <a:gd name="T14" fmla="*/ 155 w 164"/>
                  <a:gd name="T15" fmla="*/ 40 h 175"/>
                  <a:gd name="T16" fmla="*/ 154 w 164"/>
                  <a:gd name="T17" fmla="*/ 40 h 175"/>
                  <a:gd name="T18" fmla="*/ 113 w 164"/>
                  <a:gd name="T19" fmla="*/ 5 h 175"/>
                  <a:gd name="T20" fmla="*/ 106 w 164"/>
                  <a:gd name="T21" fmla="*/ 10 h 175"/>
                  <a:gd name="T22" fmla="*/ 112 w 164"/>
                  <a:gd name="T23" fmla="*/ 18 h 175"/>
                  <a:gd name="T24" fmla="*/ 111 w 164"/>
                  <a:gd name="T25" fmla="*/ 22 h 175"/>
                  <a:gd name="T26" fmla="*/ 131 w 164"/>
                  <a:gd name="T27" fmla="*/ 54 h 175"/>
                  <a:gd name="T28" fmla="*/ 86 w 164"/>
                  <a:gd name="T29" fmla="*/ 77 h 175"/>
                  <a:gd name="T30" fmla="*/ 11 w 164"/>
                  <a:gd name="T31" fmla="*/ 96 h 175"/>
                  <a:gd name="T32" fmla="*/ 5 w 164"/>
                  <a:gd name="T33" fmla="*/ 101 h 175"/>
                  <a:gd name="T34" fmla="*/ 38 w 164"/>
                  <a:gd name="T35" fmla="*/ 142 h 175"/>
                  <a:gd name="T36" fmla="*/ 94 w 164"/>
                  <a:gd name="T3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4" h="175">
                    <a:moveTo>
                      <a:pt x="94" y="175"/>
                    </a:moveTo>
                    <a:cubicBezTo>
                      <a:pt x="94" y="173"/>
                      <a:pt x="107" y="160"/>
                      <a:pt x="90" y="142"/>
                    </a:cubicBezTo>
                    <a:cubicBezTo>
                      <a:pt x="65" y="132"/>
                      <a:pt x="39" y="119"/>
                      <a:pt x="19" y="107"/>
                    </a:cubicBezTo>
                    <a:cubicBezTo>
                      <a:pt x="38" y="108"/>
                      <a:pt x="58" y="100"/>
                      <a:pt x="75" y="92"/>
                    </a:cubicBezTo>
                    <a:cubicBezTo>
                      <a:pt x="101" y="81"/>
                      <a:pt x="125" y="64"/>
                      <a:pt x="152" y="56"/>
                    </a:cubicBezTo>
                    <a:cubicBezTo>
                      <a:pt x="155" y="55"/>
                      <a:pt x="156" y="53"/>
                      <a:pt x="156" y="51"/>
                    </a:cubicBezTo>
                    <a:cubicBezTo>
                      <a:pt x="160" y="52"/>
                      <a:pt x="164" y="46"/>
                      <a:pt x="160" y="43"/>
                    </a:cubicBezTo>
                    <a:cubicBezTo>
                      <a:pt x="158" y="42"/>
                      <a:pt x="156" y="41"/>
                      <a:pt x="155" y="40"/>
                    </a:cubicBezTo>
                    <a:cubicBezTo>
                      <a:pt x="154" y="40"/>
                      <a:pt x="154" y="40"/>
                      <a:pt x="154" y="40"/>
                    </a:cubicBezTo>
                    <a:cubicBezTo>
                      <a:pt x="138" y="30"/>
                      <a:pt x="123" y="20"/>
                      <a:pt x="113" y="5"/>
                    </a:cubicBezTo>
                    <a:cubicBezTo>
                      <a:pt x="110" y="0"/>
                      <a:pt x="103" y="6"/>
                      <a:pt x="106" y="10"/>
                    </a:cubicBezTo>
                    <a:cubicBezTo>
                      <a:pt x="108" y="13"/>
                      <a:pt x="110" y="16"/>
                      <a:pt x="112" y="18"/>
                    </a:cubicBezTo>
                    <a:cubicBezTo>
                      <a:pt x="111" y="19"/>
                      <a:pt x="111" y="21"/>
                      <a:pt x="111" y="22"/>
                    </a:cubicBezTo>
                    <a:cubicBezTo>
                      <a:pt x="112" y="37"/>
                      <a:pt x="119" y="48"/>
                      <a:pt x="131" y="54"/>
                    </a:cubicBezTo>
                    <a:cubicBezTo>
                      <a:pt x="115" y="61"/>
                      <a:pt x="101" y="70"/>
                      <a:pt x="86" y="77"/>
                    </a:cubicBezTo>
                    <a:cubicBezTo>
                      <a:pt x="64" y="88"/>
                      <a:pt x="36" y="104"/>
                      <a:pt x="11" y="96"/>
                    </a:cubicBezTo>
                    <a:cubicBezTo>
                      <a:pt x="7" y="95"/>
                      <a:pt x="5" y="98"/>
                      <a:pt x="5" y="101"/>
                    </a:cubicBezTo>
                    <a:cubicBezTo>
                      <a:pt x="0" y="115"/>
                      <a:pt x="24" y="132"/>
                      <a:pt x="38" y="142"/>
                    </a:cubicBezTo>
                    <a:cubicBezTo>
                      <a:pt x="50" y="150"/>
                      <a:pt x="79" y="167"/>
                      <a:pt x="94" y="17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0">
                <a:extLst>
                  <a:ext uri="{FF2B5EF4-FFF2-40B4-BE49-F238E27FC236}">
                    <a16:creationId xmlns:a16="http://schemas.microsoft.com/office/drawing/2014/main" id="{F95ABD3E-7B25-4DD6-88D9-F10CD3483BC6}"/>
                  </a:ext>
                </a:extLst>
              </p:cNvPr>
              <p:cNvSpPr>
                <a:spLocks/>
              </p:cNvSpPr>
              <p:nvPr/>
            </p:nvSpPr>
            <p:spPr bwMode="auto">
              <a:xfrm>
                <a:off x="3137925" y="4395410"/>
                <a:ext cx="555401" cy="743165"/>
              </a:xfrm>
              <a:custGeom>
                <a:avLst/>
                <a:gdLst>
                  <a:gd name="T0" fmla="*/ 51 w 179"/>
                  <a:gd name="T1" fmla="*/ 0 h 239"/>
                  <a:gd name="T2" fmla="*/ 174 w 179"/>
                  <a:gd name="T3" fmla="*/ 206 h 239"/>
                  <a:gd name="T4" fmla="*/ 150 w 179"/>
                  <a:gd name="T5" fmla="*/ 232 h 239"/>
                  <a:gd name="T6" fmla="*/ 128 w 179"/>
                  <a:gd name="T7" fmla="*/ 212 h 239"/>
                  <a:gd name="T8" fmla="*/ 119 w 179"/>
                  <a:gd name="T9" fmla="*/ 210 h 239"/>
                  <a:gd name="T10" fmla="*/ 107 w 179"/>
                  <a:gd name="T11" fmla="*/ 212 h 239"/>
                  <a:gd name="T12" fmla="*/ 91 w 179"/>
                  <a:gd name="T13" fmla="*/ 192 h 239"/>
                  <a:gd name="T14" fmla="*/ 87 w 179"/>
                  <a:gd name="T15" fmla="*/ 159 h 239"/>
                  <a:gd name="T16" fmla="*/ 54 w 179"/>
                  <a:gd name="T17" fmla="*/ 140 h 239"/>
                  <a:gd name="T18" fmla="*/ 45 w 179"/>
                  <a:gd name="T19" fmla="*/ 106 h 239"/>
                  <a:gd name="T20" fmla="*/ 38 w 179"/>
                  <a:gd name="T21" fmla="*/ 88 h 239"/>
                  <a:gd name="T22" fmla="*/ 16 w 179"/>
                  <a:gd name="T23" fmla="*/ 88 h 239"/>
                  <a:gd name="T24" fmla="*/ 12 w 179"/>
                  <a:gd name="T25" fmla="*/ 82 h 239"/>
                  <a:gd name="T26" fmla="*/ 12 w 179"/>
                  <a:gd name="T27" fmla="*/ 82 h 239"/>
                  <a:gd name="T28" fmla="*/ 51 w 179"/>
                  <a:gd name="T29"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39">
                    <a:moveTo>
                      <a:pt x="51" y="0"/>
                    </a:moveTo>
                    <a:cubicBezTo>
                      <a:pt x="53" y="0"/>
                      <a:pt x="163" y="172"/>
                      <a:pt x="174" y="206"/>
                    </a:cubicBezTo>
                    <a:cubicBezTo>
                      <a:pt x="179" y="221"/>
                      <a:pt x="160" y="229"/>
                      <a:pt x="150" y="232"/>
                    </a:cubicBezTo>
                    <a:cubicBezTo>
                      <a:pt x="143" y="239"/>
                      <a:pt x="123" y="238"/>
                      <a:pt x="128" y="212"/>
                    </a:cubicBezTo>
                    <a:cubicBezTo>
                      <a:pt x="130" y="205"/>
                      <a:pt x="125" y="208"/>
                      <a:pt x="119" y="210"/>
                    </a:cubicBezTo>
                    <a:cubicBezTo>
                      <a:pt x="115" y="212"/>
                      <a:pt x="111" y="212"/>
                      <a:pt x="107" y="212"/>
                    </a:cubicBezTo>
                    <a:cubicBezTo>
                      <a:pt x="96" y="212"/>
                      <a:pt x="92" y="200"/>
                      <a:pt x="91" y="192"/>
                    </a:cubicBezTo>
                    <a:cubicBezTo>
                      <a:pt x="90" y="181"/>
                      <a:pt x="91" y="169"/>
                      <a:pt x="87" y="159"/>
                    </a:cubicBezTo>
                    <a:cubicBezTo>
                      <a:pt x="82" y="146"/>
                      <a:pt x="65" y="146"/>
                      <a:pt x="54" y="140"/>
                    </a:cubicBezTo>
                    <a:cubicBezTo>
                      <a:pt x="42" y="132"/>
                      <a:pt x="44" y="119"/>
                      <a:pt x="45" y="106"/>
                    </a:cubicBezTo>
                    <a:cubicBezTo>
                      <a:pt x="46" y="102"/>
                      <a:pt x="46" y="84"/>
                      <a:pt x="38" y="88"/>
                    </a:cubicBezTo>
                    <a:cubicBezTo>
                      <a:pt x="30" y="91"/>
                      <a:pt x="23" y="93"/>
                      <a:pt x="16" y="88"/>
                    </a:cubicBezTo>
                    <a:cubicBezTo>
                      <a:pt x="14" y="87"/>
                      <a:pt x="13" y="84"/>
                      <a:pt x="12" y="82"/>
                    </a:cubicBezTo>
                    <a:cubicBezTo>
                      <a:pt x="12" y="82"/>
                      <a:pt x="12" y="82"/>
                      <a:pt x="12" y="82"/>
                    </a:cubicBezTo>
                    <a:cubicBezTo>
                      <a:pt x="0" y="75"/>
                      <a:pt x="8" y="11"/>
                      <a:pt x="51" y="0"/>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1">
                <a:extLst>
                  <a:ext uri="{FF2B5EF4-FFF2-40B4-BE49-F238E27FC236}">
                    <a16:creationId xmlns:a16="http://schemas.microsoft.com/office/drawing/2014/main" id="{2A90AEE2-32BC-4118-A69A-FB4D1EFC905E}"/>
                  </a:ext>
                </a:extLst>
              </p:cNvPr>
              <p:cNvSpPr>
                <a:spLocks/>
              </p:cNvSpPr>
              <p:nvPr/>
            </p:nvSpPr>
            <p:spPr bwMode="auto">
              <a:xfrm>
                <a:off x="3279932" y="3567041"/>
                <a:ext cx="1126581" cy="1606246"/>
              </a:xfrm>
              <a:custGeom>
                <a:avLst/>
                <a:gdLst>
                  <a:gd name="T0" fmla="*/ 83 w 362"/>
                  <a:gd name="T1" fmla="*/ 11 h 516"/>
                  <a:gd name="T2" fmla="*/ 102 w 362"/>
                  <a:gd name="T3" fmla="*/ 28 h 516"/>
                  <a:gd name="T4" fmla="*/ 101 w 362"/>
                  <a:gd name="T5" fmla="*/ 5 h 516"/>
                  <a:gd name="T6" fmla="*/ 108 w 362"/>
                  <a:gd name="T7" fmla="*/ 4 h 516"/>
                  <a:gd name="T8" fmla="*/ 110 w 362"/>
                  <a:gd name="T9" fmla="*/ 33 h 516"/>
                  <a:gd name="T10" fmla="*/ 167 w 362"/>
                  <a:gd name="T11" fmla="*/ 107 h 516"/>
                  <a:gd name="T12" fmla="*/ 198 w 362"/>
                  <a:gd name="T13" fmla="*/ 134 h 516"/>
                  <a:gd name="T14" fmla="*/ 217 w 362"/>
                  <a:gd name="T15" fmla="*/ 143 h 516"/>
                  <a:gd name="T16" fmla="*/ 274 w 362"/>
                  <a:gd name="T17" fmla="*/ 187 h 516"/>
                  <a:gd name="T18" fmla="*/ 264 w 362"/>
                  <a:gd name="T19" fmla="*/ 194 h 516"/>
                  <a:gd name="T20" fmla="*/ 223 w 362"/>
                  <a:gd name="T21" fmla="*/ 172 h 516"/>
                  <a:gd name="T22" fmla="*/ 24 w 362"/>
                  <a:gd name="T23" fmla="*/ 271 h 516"/>
                  <a:gd name="T24" fmla="*/ 140 w 362"/>
                  <a:gd name="T25" fmla="*/ 424 h 516"/>
                  <a:gd name="T26" fmla="*/ 278 w 362"/>
                  <a:gd name="T27" fmla="*/ 321 h 516"/>
                  <a:gd name="T28" fmla="*/ 297 w 362"/>
                  <a:gd name="T29" fmla="*/ 264 h 516"/>
                  <a:gd name="T30" fmla="*/ 309 w 362"/>
                  <a:gd name="T31" fmla="*/ 242 h 516"/>
                  <a:gd name="T32" fmla="*/ 324 w 362"/>
                  <a:gd name="T33" fmla="*/ 310 h 516"/>
                  <a:gd name="T34" fmla="*/ 320 w 362"/>
                  <a:gd name="T35" fmla="*/ 323 h 516"/>
                  <a:gd name="T36" fmla="*/ 320 w 362"/>
                  <a:gd name="T37" fmla="*/ 323 h 516"/>
                  <a:gd name="T38" fmla="*/ 313 w 362"/>
                  <a:gd name="T39" fmla="*/ 357 h 516"/>
                  <a:gd name="T40" fmla="*/ 313 w 362"/>
                  <a:gd name="T41" fmla="*/ 357 h 516"/>
                  <a:gd name="T42" fmla="*/ 330 w 362"/>
                  <a:gd name="T43" fmla="*/ 477 h 516"/>
                  <a:gd name="T44" fmla="*/ 335 w 362"/>
                  <a:gd name="T45" fmla="*/ 479 h 516"/>
                  <a:gd name="T46" fmla="*/ 355 w 362"/>
                  <a:gd name="T47" fmla="*/ 487 h 516"/>
                  <a:gd name="T48" fmla="*/ 362 w 362"/>
                  <a:gd name="T49" fmla="*/ 490 h 516"/>
                  <a:gd name="T50" fmla="*/ 356 w 362"/>
                  <a:gd name="T51" fmla="*/ 496 h 516"/>
                  <a:gd name="T52" fmla="*/ 333 w 362"/>
                  <a:gd name="T53" fmla="*/ 493 h 516"/>
                  <a:gd name="T54" fmla="*/ 335 w 362"/>
                  <a:gd name="T55" fmla="*/ 507 h 516"/>
                  <a:gd name="T56" fmla="*/ 330 w 362"/>
                  <a:gd name="T57" fmla="*/ 516 h 516"/>
                  <a:gd name="T58" fmla="*/ 324 w 362"/>
                  <a:gd name="T59" fmla="*/ 509 h 516"/>
                  <a:gd name="T60" fmla="*/ 320 w 362"/>
                  <a:gd name="T61" fmla="*/ 496 h 516"/>
                  <a:gd name="T62" fmla="*/ 307 w 362"/>
                  <a:gd name="T63" fmla="*/ 510 h 516"/>
                  <a:gd name="T64" fmla="*/ 304 w 362"/>
                  <a:gd name="T65" fmla="*/ 502 h 516"/>
                  <a:gd name="T66" fmla="*/ 317 w 362"/>
                  <a:gd name="T67" fmla="*/ 483 h 516"/>
                  <a:gd name="T68" fmla="*/ 298 w 362"/>
                  <a:gd name="T69" fmla="*/ 359 h 516"/>
                  <a:gd name="T70" fmla="*/ 298 w 362"/>
                  <a:gd name="T71" fmla="*/ 359 h 516"/>
                  <a:gd name="T72" fmla="*/ 296 w 362"/>
                  <a:gd name="T73" fmla="*/ 335 h 516"/>
                  <a:gd name="T74" fmla="*/ 216 w 362"/>
                  <a:gd name="T75" fmla="*/ 397 h 516"/>
                  <a:gd name="T76" fmla="*/ 113 w 362"/>
                  <a:gd name="T77" fmla="*/ 466 h 516"/>
                  <a:gd name="T78" fmla="*/ 6 w 362"/>
                  <a:gd name="T79" fmla="*/ 276 h 516"/>
                  <a:gd name="T80" fmla="*/ 5 w 362"/>
                  <a:gd name="T81" fmla="*/ 275 h 516"/>
                  <a:gd name="T82" fmla="*/ 13 w 362"/>
                  <a:gd name="T83" fmla="*/ 255 h 516"/>
                  <a:gd name="T84" fmla="*/ 209 w 362"/>
                  <a:gd name="T85" fmla="*/ 159 h 516"/>
                  <a:gd name="T86" fmla="*/ 206 w 362"/>
                  <a:gd name="T87" fmla="*/ 157 h 516"/>
                  <a:gd name="T88" fmla="*/ 206 w 362"/>
                  <a:gd name="T89" fmla="*/ 157 h 516"/>
                  <a:gd name="T90" fmla="*/ 172 w 362"/>
                  <a:gd name="T91" fmla="*/ 128 h 516"/>
                  <a:gd name="T92" fmla="*/ 172 w 362"/>
                  <a:gd name="T93" fmla="*/ 127 h 516"/>
                  <a:gd name="T94" fmla="*/ 104 w 362"/>
                  <a:gd name="T95" fmla="*/ 42 h 516"/>
                  <a:gd name="T96" fmla="*/ 77 w 362"/>
                  <a:gd name="T97" fmla="*/ 51 h 516"/>
                  <a:gd name="T98" fmla="*/ 72 w 362"/>
                  <a:gd name="T99" fmla="*/ 44 h 516"/>
                  <a:gd name="T100" fmla="*/ 96 w 362"/>
                  <a:gd name="T101" fmla="*/ 34 h 516"/>
                  <a:gd name="T102" fmla="*/ 75 w 362"/>
                  <a:gd name="T103" fmla="*/ 12 h 516"/>
                  <a:gd name="T104" fmla="*/ 83 w 362"/>
                  <a:gd name="T105" fmla="*/ 1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516">
                    <a:moveTo>
                      <a:pt x="83" y="11"/>
                    </a:moveTo>
                    <a:cubicBezTo>
                      <a:pt x="89" y="21"/>
                      <a:pt x="89" y="23"/>
                      <a:pt x="102" y="28"/>
                    </a:cubicBezTo>
                    <a:cubicBezTo>
                      <a:pt x="101" y="18"/>
                      <a:pt x="99" y="16"/>
                      <a:pt x="101" y="5"/>
                    </a:cubicBezTo>
                    <a:cubicBezTo>
                      <a:pt x="102" y="0"/>
                      <a:pt x="108" y="0"/>
                      <a:pt x="108" y="4"/>
                    </a:cubicBezTo>
                    <a:cubicBezTo>
                      <a:pt x="109" y="17"/>
                      <a:pt x="110" y="20"/>
                      <a:pt x="110" y="33"/>
                    </a:cubicBezTo>
                    <a:cubicBezTo>
                      <a:pt x="109" y="36"/>
                      <a:pt x="147" y="85"/>
                      <a:pt x="167" y="107"/>
                    </a:cubicBezTo>
                    <a:cubicBezTo>
                      <a:pt x="177" y="118"/>
                      <a:pt x="188" y="127"/>
                      <a:pt x="198" y="134"/>
                    </a:cubicBezTo>
                    <a:cubicBezTo>
                      <a:pt x="205" y="137"/>
                      <a:pt x="212" y="140"/>
                      <a:pt x="217" y="143"/>
                    </a:cubicBezTo>
                    <a:cubicBezTo>
                      <a:pt x="233" y="148"/>
                      <a:pt x="251" y="155"/>
                      <a:pt x="274" y="187"/>
                    </a:cubicBezTo>
                    <a:cubicBezTo>
                      <a:pt x="278" y="193"/>
                      <a:pt x="269" y="200"/>
                      <a:pt x="264" y="194"/>
                    </a:cubicBezTo>
                    <a:cubicBezTo>
                      <a:pt x="254" y="180"/>
                      <a:pt x="241" y="173"/>
                      <a:pt x="223" y="172"/>
                    </a:cubicBezTo>
                    <a:cubicBezTo>
                      <a:pt x="211" y="185"/>
                      <a:pt x="102" y="249"/>
                      <a:pt x="24" y="271"/>
                    </a:cubicBezTo>
                    <a:cubicBezTo>
                      <a:pt x="56" y="334"/>
                      <a:pt x="95" y="369"/>
                      <a:pt x="140" y="424"/>
                    </a:cubicBezTo>
                    <a:cubicBezTo>
                      <a:pt x="145" y="415"/>
                      <a:pt x="267" y="329"/>
                      <a:pt x="278" y="321"/>
                    </a:cubicBezTo>
                    <a:cubicBezTo>
                      <a:pt x="282" y="318"/>
                      <a:pt x="307" y="291"/>
                      <a:pt x="297" y="264"/>
                    </a:cubicBezTo>
                    <a:cubicBezTo>
                      <a:pt x="295" y="261"/>
                      <a:pt x="301" y="244"/>
                      <a:pt x="309" y="242"/>
                    </a:cubicBezTo>
                    <a:cubicBezTo>
                      <a:pt x="309" y="242"/>
                      <a:pt x="330" y="282"/>
                      <a:pt x="324" y="310"/>
                    </a:cubicBezTo>
                    <a:cubicBezTo>
                      <a:pt x="323" y="314"/>
                      <a:pt x="322" y="319"/>
                      <a:pt x="320" y="323"/>
                    </a:cubicBezTo>
                    <a:cubicBezTo>
                      <a:pt x="320" y="323"/>
                      <a:pt x="320" y="323"/>
                      <a:pt x="320" y="323"/>
                    </a:cubicBezTo>
                    <a:cubicBezTo>
                      <a:pt x="317" y="332"/>
                      <a:pt x="313" y="357"/>
                      <a:pt x="313" y="357"/>
                    </a:cubicBezTo>
                    <a:cubicBezTo>
                      <a:pt x="313" y="357"/>
                      <a:pt x="313" y="357"/>
                      <a:pt x="313" y="357"/>
                    </a:cubicBezTo>
                    <a:cubicBezTo>
                      <a:pt x="311" y="404"/>
                      <a:pt x="297" y="454"/>
                      <a:pt x="330" y="477"/>
                    </a:cubicBezTo>
                    <a:cubicBezTo>
                      <a:pt x="330" y="477"/>
                      <a:pt x="333" y="478"/>
                      <a:pt x="335" y="479"/>
                    </a:cubicBezTo>
                    <a:cubicBezTo>
                      <a:pt x="341" y="484"/>
                      <a:pt x="347" y="488"/>
                      <a:pt x="355" y="487"/>
                    </a:cubicBezTo>
                    <a:cubicBezTo>
                      <a:pt x="359" y="486"/>
                      <a:pt x="362" y="486"/>
                      <a:pt x="362" y="490"/>
                    </a:cubicBezTo>
                    <a:cubicBezTo>
                      <a:pt x="362" y="493"/>
                      <a:pt x="360" y="496"/>
                      <a:pt x="356" y="496"/>
                    </a:cubicBezTo>
                    <a:cubicBezTo>
                      <a:pt x="348" y="498"/>
                      <a:pt x="340" y="496"/>
                      <a:pt x="333" y="493"/>
                    </a:cubicBezTo>
                    <a:cubicBezTo>
                      <a:pt x="333" y="498"/>
                      <a:pt x="334" y="502"/>
                      <a:pt x="335" y="507"/>
                    </a:cubicBezTo>
                    <a:cubicBezTo>
                      <a:pt x="336" y="510"/>
                      <a:pt x="334" y="516"/>
                      <a:pt x="330" y="516"/>
                    </a:cubicBezTo>
                    <a:cubicBezTo>
                      <a:pt x="327" y="516"/>
                      <a:pt x="325" y="513"/>
                      <a:pt x="324" y="509"/>
                    </a:cubicBezTo>
                    <a:cubicBezTo>
                      <a:pt x="324" y="505"/>
                      <a:pt x="320" y="500"/>
                      <a:pt x="320" y="496"/>
                    </a:cubicBezTo>
                    <a:cubicBezTo>
                      <a:pt x="317" y="502"/>
                      <a:pt x="315" y="504"/>
                      <a:pt x="307" y="510"/>
                    </a:cubicBezTo>
                    <a:cubicBezTo>
                      <a:pt x="302" y="514"/>
                      <a:pt x="301" y="506"/>
                      <a:pt x="304" y="502"/>
                    </a:cubicBezTo>
                    <a:cubicBezTo>
                      <a:pt x="313" y="490"/>
                      <a:pt x="311" y="490"/>
                      <a:pt x="317" y="483"/>
                    </a:cubicBezTo>
                    <a:cubicBezTo>
                      <a:pt x="282" y="449"/>
                      <a:pt x="295" y="403"/>
                      <a:pt x="298" y="359"/>
                    </a:cubicBezTo>
                    <a:cubicBezTo>
                      <a:pt x="298" y="359"/>
                      <a:pt x="298" y="359"/>
                      <a:pt x="298" y="359"/>
                    </a:cubicBezTo>
                    <a:cubicBezTo>
                      <a:pt x="298" y="346"/>
                      <a:pt x="296" y="338"/>
                      <a:pt x="296" y="335"/>
                    </a:cubicBezTo>
                    <a:cubicBezTo>
                      <a:pt x="268" y="354"/>
                      <a:pt x="240" y="372"/>
                      <a:pt x="216" y="397"/>
                    </a:cubicBezTo>
                    <a:cubicBezTo>
                      <a:pt x="187" y="426"/>
                      <a:pt x="135" y="494"/>
                      <a:pt x="113" y="466"/>
                    </a:cubicBezTo>
                    <a:cubicBezTo>
                      <a:pt x="110" y="461"/>
                      <a:pt x="31" y="364"/>
                      <a:pt x="6" y="276"/>
                    </a:cubicBezTo>
                    <a:cubicBezTo>
                      <a:pt x="6" y="276"/>
                      <a:pt x="5" y="275"/>
                      <a:pt x="5" y="275"/>
                    </a:cubicBezTo>
                    <a:cubicBezTo>
                      <a:pt x="1" y="271"/>
                      <a:pt x="0" y="256"/>
                      <a:pt x="13" y="255"/>
                    </a:cubicBezTo>
                    <a:cubicBezTo>
                      <a:pt x="90" y="240"/>
                      <a:pt x="141" y="194"/>
                      <a:pt x="209" y="159"/>
                    </a:cubicBezTo>
                    <a:cubicBezTo>
                      <a:pt x="208" y="158"/>
                      <a:pt x="207" y="157"/>
                      <a:pt x="206" y="157"/>
                    </a:cubicBezTo>
                    <a:cubicBezTo>
                      <a:pt x="206" y="157"/>
                      <a:pt x="206" y="157"/>
                      <a:pt x="206" y="157"/>
                    </a:cubicBezTo>
                    <a:cubicBezTo>
                      <a:pt x="206" y="157"/>
                      <a:pt x="176" y="132"/>
                      <a:pt x="172" y="128"/>
                    </a:cubicBezTo>
                    <a:cubicBezTo>
                      <a:pt x="172" y="127"/>
                      <a:pt x="172" y="127"/>
                      <a:pt x="172" y="127"/>
                    </a:cubicBezTo>
                    <a:cubicBezTo>
                      <a:pt x="146" y="104"/>
                      <a:pt x="123" y="76"/>
                      <a:pt x="104" y="42"/>
                    </a:cubicBezTo>
                    <a:cubicBezTo>
                      <a:pt x="94" y="43"/>
                      <a:pt x="84" y="44"/>
                      <a:pt x="77" y="51"/>
                    </a:cubicBezTo>
                    <a:cubicBezTo>
                      <a:pt x="74" y="54"/>
                      <a:pt x="66" y="49"/>
                      <a:pt x="72" y="44"/>
                    </a:cubicBezTo>
                    <a:cubicBezTo>
                      <a:pt x="77" y="40"/>
                      <a:pt x="90" y="36"/>
                      <a:pt x="96" y="34"/>
                    </a:cubicBezTo>
                    <a:cubicBezTo>
                      <a:pt x="85" y="29"/>
                      <a:pt x="81" y="26"/>
                      <a:pt x="75" y="12"/>
                    </a:cubicBezTo>
                    <a:cubicBezTo>
                      <a:pt x="73" y="4"/>
                      <a:pt x="81" y="9"/>
                      <a:pt x="83" y="1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2">
                <a:extLst>
                  <a:ext uri="{FF2B5EF4-FFF2-40B4-BE49-F238E27FC236}">
                    <a16:creationId xmlns:a16="http://schemas.microsoft.com/office/drawing/2014/main" id="{70869E4A-5791-48A2-878E-6B314A0AC127}"/>
                  </a:ext>
                </a:extLst>
              </p:cNvPr>
              <p:cNvSpPr>
                <a:spLocks noEditPoints="1"/>
              </p:cNvSpPr>
              <p:nvPr/>
            </p:nvSpPr>
            <p:spPr bwMode="auto">
              <a:xfrm>
                <a:off x="3391959" y="3956769"/>
                <a:ext cx="935663" cy="1011398"/>
              </a:xfrm>
              <a:custGeom>
                <a:avLst/>
                <a:gdLst>
                  <a:gd name="T0" fmla="*/ 173 w 301"/>
                  <a:gd name="T1" fmla="*/ 91 h 325"/>
                  <a:gd name="T2" fmla="*/ 64 w 301"/>
                  <a:gd name="T3" fmla="*/ 143 h 325"/>
                  <a:gd name="T4" fmla="*/ 19 w 301"/>
                  <a:gd name="T5" fmla="*/ 175 h 325"/>
                  <a:gd name="T6" fmla="*/ 23 w 301"/>
                  <a:gd name="T7" fmla="*/ 230 h 325"/>
                  <a:gd name="T8" fmla="*/ 32 w 301"/>
                  <a:gd name="T9" fmla="*/ 231 h 325"/>
                  <a:gd name="T10" fmla="*/ 31 w 301"/>
                  <a:gd name="T11" fmla="*/ 259 h 325"/>
                  <a:gd name="T12" fmla="*/ 55 w 301"/>
                  <a:gd name="T13" fmla="*/ 271 h 325"/>
                  <a:gd name="T14" fmla="*/ 68 w 301"/>
                  <a:gd name="T15" fmla="*/ 264 h 325"/>
                  <a:gd name="T16" fmla="*/ 70 w 301"/>
                  <a:gd name="T17" fmla="*/ 266 h 325"/>
                  <a:gd name="T18" fmla="*/ 68 w 301"/>
                  <a:gd name="T19" fmla="*/ 268 h 325"/>
                  <a:gd name="T20" fmla="*/ 93 w 301"/>
                  <a:gd name="T21" fmla="*/ 309 h 325"/>
                  <a:gd name="T22" fmla="*/ 223 w 301"/>
                  <a:gd name="T23" fmla="*/ 221 h 325"/>
                  <a:gd name="T24" fmla="*/ 260 w 301"/>
                  <a:gd name="T25" fmla="*/ 187 h 325"/>
                  <a:gd name="T26" fmla="*/ 259 w 301"/>
                  <a:gd name="T27" fmla="*/ 191 h 325"/>
                  <a:gd name="T28" fmla="*/ 293 w 301"/>
                  <a:gd name="T29" fmla="*/ 216 h 325"/>
                  <a:gd name="T30" fmla="*/ 294 w 301"/>
                  <a:gd name="T31" fmla="*/ 147 h 325"/>
                  <a:gd name="T32" fmla="*/ 287 w 301"/>
                  <a:gd name="T33" fmla="*/ 135 h 325"/>
                  <a:gd name="T34" fmla="*/ 280 w 301"/>
                  <a:gd name="T35" fmla="*/ 115 h 325"/>
                  <a:gd name="T36" fmla="*/ 275 w 301"/>
                  <a:gd name="T37" fmla="*/ 110 h 325"/>
                  <a:gd name="T38" fmla="*/ 265 w 301"/>
                  <a:gd name="T39" fmla="*/ 95 h 325"/>
                  <a:gd name="T40" fmla="*/ 223 w 301"/>
                  <a:gd name="T41" fmla="*/ 80 h 325"/>
                  <a:gd name="T42" fmla="*/ 173 w 301"/>
                  <a:gd name="T43" fmla="*/ 91 h 325"/>
                  <a:gd name="T44" fmla="*/ 153 w 301"/>
                  <a:gd name="T45" fmla="*/ 29 h 325"/>
                  <a:gd name="T46" fmla="*/ 190 w 301"/>
                  <a:gd name="T47" fmla="*/ 49 h 325"/>
                  <a:gd name="T48" fmla="*/ 206 w 301"/>
                  <a:gd name="T49" fmla="*/ 47 h 325"/>
                  <a:gd name="T50" fmla="*/ 212 w 301"/>
                  <a:gd name="T51" fmla="*/ 29 h 325"/>
                  <a:gd name="T52" fmla="*/ 168 w 301"/>
                  <a:gd name="T53" fmla="*/ 3 h 325"/>
                  <a:gd name="T54" fmla="*/ 153 w 301"/>
                  <a:gd name="T55"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1" h="325">
                    <a:moveTo>
                      <a:pt x="173" y="91"/>
                    </a:moveTo>
                    <a:cubicBezTo>
                      <a:pt x="136" y="104"/>
                      <a:pt x="99" y="121"/>
                      <a:pt x="64" y="143"/>
                    </a:cubicBezTo>
                    <a:cubicBezTo>
                      <a:pt x="48" y="152"/>
                      <a:pt x="33" y="163"/>
                      <a:pt x="19" y="175"/>
                    </a:cubicBezTo>
                    <a:cubicBezTo>
                      <a:pt x="0" y="194"/>
                      <a:pt x="3" y="221"/>
                      <a:pt x="23" y="230"/>
                    </a:cubicBezTo>
                    <a:cubicBezTo>
                      <a:pt x="25" y="231"/>
                      <a:pt x="28" y="231"/>
                      <a:pt x="32" y="231"/>
                    </a:cubicBezTo>
                    <a:cubicBezTo>
                      <a:pt x="27" y="241"/>
                      <a:pt x="28" y="253"/>
                      <a:pt x="31" y="259"/>
                    </a:cubicBezTo>
                    <a:cubicBezTo>
                      <a:pt x="34" y="266"/>
                      <a:pt x="44" y="276"/>
                      <a:pt x="55" y="271"/>
                    </a:cubicBezTo>
                    <a:cubicBezTo>
                      <a:pt x="59" y="269"/>
                      <a:pt x="64" y="266"/>
                      <a:pt x="68" y="264"/>
                    </a:cubicBezTo>
                    <a:cubicBezTo>
                      <a:pt x="69" y="265"/>
                      <a:pt x="69" y="265"/>
                      <a:pt x="70" y="266"/>
                    </a:cubicBezTo>
                    <a:cubicBezTo>
                      <a:pt x="69" y="267"/>
                      <a:pt x="68" y="268"/>
                      <a:pt x="68" y="268"/>
                    </a:cubicBezTo>
                    <a:cubicBezTo>
                      <a:pt x="50" y="286"/>
                      <a:pt x="65" y="325"/>
                      <a:pt x="93" y="309"/>
                    </a:cubicBezTo>
                    <a:cubicBezTo>
                      <a:pt x="138" y="283"/>
                      <a:pt x="183" y="254"/>
                      <a:pt x="223" y="221"/>
                    </a:cubicBezTo>
                    <a:cubicBezTo>
                      <a:pt x="235" y="211"/>
                      <a:pt x="248" y="199"/>
                      <a:pt x="260" y="187"/>
                    </a:cubicBezTo>
                    <a:cubicBezTo>
                      <a:pt x="260" y="188"/>
                      <a:pt x="259" y="190"/>
                      <a:pt x="259" y="191"/>
                    </a:cubicBezTo>
                    <a:cubicBezTo>
                      <a:pt x="254" y="204"/>
                      <a:pt x="287" y="231"/>
                      <a:pt x="293" y="216"/>
                    </a:cubicBezTo>
                    <a:cubicBezTo>
                      <a:pt x="301" y="194"/>
                      <a:pt x="301" y="168"/>
                      <a:pt x="294" y="147"/>
                    </a:cubicBezTo>
                    <a:cubicBezTo>
                      <a:pt x="293" y="143"/>
                      <a:pt x="290" y="139"/>
                      <a:pt x="287" y="135"/>
                    </a:cubicBezTo>
                    <a:cubicBezTo>
                      <a:pt x="287" y="129"/>
                      <a:pt x="285" y="122"/>
                      <a:pt x="280" y="115"/>
                    </a:cubicBezTo>
                    <a:cubicBezTo>
                      <a:pt x="279" y="113"/>
                      <a:pt x="277" y="112"/>
                      <a:pt x="275" y="110"/>
                    </a:cubicBezTo>
                    <a:cubicBezTo>
                      <a:pt x="273" y="104"/>
                      <a:pt x="270" y="99"/>
                      <a:pt x="265" y="95"/>
                    </a:cubicBezTo>
                    <a:cubicBezTo>
                      <a:pt x="254" y="87"/>
                      <a:pt x="240" y="80"/>
                      <a:pt x="223" y="80"/>
                    </a:cubicBezTo>
                    <a:cubicBezTo>
                      <a:pt x="207" y="79"/>
                      <a:pt x="190" y="85"/>
                      <a:pt x="173" y="91"/>
                    </a:cubicBezTo>
                    <a:close/>
                    <a:moveTo>
                      <a:pt x="153" y="29"/>
                    </a:moveTo>
                    <a:cubicBezTo>
                      <a:pt x="169" y="33"/>
                      <a:pt x="184" y="40"/>
                      <a:pt x="190" y="49"/>
                    </a:cubicBezTo>
                    <a:cubicBezTo>
                      <a:pt x="192" y="53"/>
                      <a:pt x="200" y="53"/>
                      <a:pt x="206" y="47"/>
                    </a:cubicBezTo>
                    <a:cubicBezTo>
                      <a:pt x="213" y="42"/>
                      <a:pt x="216" y="34"/>
                      <a:pt x="212" y="29"/>
                    </a:cubicBezTo>
                    <a:cubicBezTo>
                      <a:pt x="205" y="17"/>
                      <a:pt x="189" y="8"/>
                      <a:pt x="168" y="3"/>
                    </a:cubicBezTo>
                    <a:cubicBezTo>
                      <a:pt x="153" y="0"/>
                      <a:pt x="140" y="26"/>
                      <a:pt x="153" y="2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3">
                <a:extLst>
                  <a:ext uri="{FF2B5EF4-FFF2-40B4-BE49-F238E27FC236}">
                    <a16:creationId xmlns:a16="http://schemas.microsoft.com/office/drawing/2014/main" id="{4EA56BA8-719C-42DD-B240-ACDA5E99D181}"/>
                  </a:ext>
                </a:extLst>
              </p:cNvPr>
              <p:cNvSpPr>
                <a:spLocks/>
              </p:cNvSpPr>
              <p:nvPr/>
            </p:nvSpPr>
            <p:spPr bwMode="auto">
              <a:xfrm>
                <a:off x="4221906" y="3548107"/>
                <a:ext cx="967220" cy="992464"/>
              </a:xfrm>
              <a:custGeom>
                <a:avLst/>
                <a:gdLst>
                  <a:gd name="T0" fmla="*/ 187 w 311"/>
                  <a:gd name="T1" fmla="*/ 301 h 319"/>
                  <a:gd name="T2" fmla="*/ 18 w 311"/>
                  <a:gd name="T3" fmla="*/ 191 h 319"/>
                  <a:gd name="T4" fmla="*/ 121 w 311"/>
                  <a:gd name="T5" fmla="*/ 17 h 319"/>
                  <a:gd name="T6" fmla="*/ 297 w 311"/>
                  <a:gd name="T7" fmla="*/ 131 h 319"/>
                  <a:gd name="T8" fmla="*/ 187 w 311"/>
                  <a:gd name="T9" fmla="*/ 301 h 319"/>
                </a:gdLst>
                <a:ahLst/>
                <a:cxnLst>
                  <a:cxn ang="0">
                    <a:pos x="T0" y="T1"/>
                  </a:cxn>
                  <a:cxn ang="0">
                    <a:pos x="T2" y="T3"/>
                  </a:cxn>
                  <a:cxn ang="0">
                    <a:pos x="T4" y="T5"/>
                  </a:cxn>
                  <a:cxn ang="0">
                    <a:pos x="T6" y="T7"/>
                  </a:cxn>
                  <a:cxn ang="0">
                    <a:pos x="T8" y="T9"/>
                  </a:cxn>
                </a:cxnLst>
                <a:rect l="0" t="0" r="r" b="b"/>
                <a:pathLst>
                  <a:path w="311" h="319">
                    <a:moveTo>
                      <a:pt x="187" y="301"/>
                    </a:moveTo>
                    <a:cubicBezTo>
                      <a:pt x="112" y="319"/>
                      <a:pt x="37" y="269"/>
                      <a:pt x="18" y="191"/>
                    </a:cubicBezTo>
                    <a:cubicBezTo>
                      <a:pt x="0" y="113"/>
                      <a:pt x="46" y="35"/>
                      <a:pt x="121" y="17"/>
                    </a:cubicBezTo>
                    <a:cubicBezTo>
                      <a:pt x="195" y="0"/>
                      <a:pt x="284" y="70"/>
                      <a:pt x="297" y="131"/>
                    </a:cubicBezTo>
                    <a:cubicBezTo>
                      <a:pt x="311" y="201"/>
                      <a:pt x="262" y="283"/>
                      <a:pt x="187" y="3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4">
                <a:extLst>
                  <a:ext uri="{FF2B5EF4-FFF2-40B4-BE49-F238E27FC236}">
                    <a16:creationId xmlns:a16="http://schemas.microsoft.com/office/drawing/2014/main" id="{50CF5E01-04C8-4912-8940-17BED28209FF}"/>
                  </a:ext>
                </a:extLst>
              </p:cNvPr>
              <p:cNvSpPr>
                <a:spLocks/>
              </p:cNvSpPr>
              <p:nvPr/>
            </p:nvSpPr>
            <p:spPr bwMode="auto">
              <a:xfrm>
                <a:off x="4627411" y="4283382"/>
                <a:ext cx="282435" cy="208276"/>
              </a:xfrm>
              <a:custGeom>
                <a:avLst/>
                <a:gdLst>
                  <a:gd name="T0" fmla="*/ 60 w 91"/>
                  <a:gd name="T1" fmla="*/ 57 h 67"/>
                  <a:gd name="T2" fmla="*/ 51 w 91"/>
                  <a:gd name="T3" fmla="*/ 15 h 67"/>
                  <a:gd name="T4" fmla="*/ 60 w 91"/>
                  <a:gd name="T5" fmla="*/ 57 h 67"/>
                </a:gdLst>
                <a:ahLst/>
                <a:cxnLst>
                  <a:cxn ang="0">
                    <a:pos x="T0" y="T1"/>
                  </a:cxn>
                  <a:cxn ang="0">
                    <a:pos x="T2" y="T3"/>
                  </a:cxn>
                  <a:cxn ang="0">
                    <a:pos x="T4" y="T5"/>
                  </a:cxn>
                </a:cxnLst>
                <a:rect l="0" t="0" r="r" b="b"/>
                <a:pathLst>
                  <a:path w="91" h="67">
                    <a:moveTo>
                      <a:pt x="60" y="57"/>
                    </a:moveTo>
                    <a:cubicBezTo>
                      <a:pt x="0" y="67"/>
                      <a:pt x="22" y="26"/>
                      <a:pt x="51" y="15"/>
                    </a:cubicBezTo>
                    <a:cubicBezTo>
                      <a:pt x="89" y="0"/>
                      <a:pt x="91" y="52"/>
                      <a:pt x="60" y="57"/>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45">
                <a:extLst>
                  <a:ext uri="{FF2B5EF4-FFF2-40B4-BE49-F238E27FC236}">
                    <a16:creationId xmlns:a16="http://schemas.microsoft.com/office/drawing/2014/main" id="{06F3937F-F69B-4910-99CD-36046D8B4756}"/>
                  </a:ext>
                </a:extLst>
              </p:cNvPr>
              <p:cNvSpPr>
                <a:spLocks/>
              </p:cNvSpPr>
              <p:nvPr/>
            </p:nvSpPr>
            <p:spPr bwMode="auto">
              <a:xfrm>
                <a:off x="4368645" y="3647511"/>
                <a:ext cx="326614" cy="156206"/>
              </a:xfrm>
              <a:custGeom>
                <a:avLst/>
                <a:gdLst>
                  <a:gd name="T0" fmla="*/ 61 w 105"/>
                  <a:gd name="T1" fmla="*/ 48 h 50"/>
                  <a:gd name="T2" fmla="*/ 61 w 105"/>
                  <a:gd name="T3" fmla="*/ 0 h 50"/>
                  <a:gd name="T4" fmla="*/ 61 w 105"/>
                  <a:gd name="T5" fmla="*/ 48 h 50"/>
                </a:gdLst>
                <a:ahLst/>
                <a:cxnLst>
                  <a:cxn ang="0">
                    <a:pos x="T0" y="T1"/>
                  </a:cxn>
                  <a:cxn ang="0">
                    <a:pos x="T2" y="T3"/>
                  </a:cxn>
                  <a:cxn ang="0">
                    <a:pos x="T4" y="T5"/>
                  </a:cxn>
                </a:cxnLst>
                <a:rect l="0" t="0" r="r" b="b"/>
                <a:pathLst>
                  <a:path w="105" h="50">
                    <a:moveTo>
                      <a:pt x="61" y="48"/>
                    </a:moveTo>
                    <a:cubicBezTo>
                      <a:pt x="0" y="45"/>
                      <a:pt x="40" y="0"/>
                      <a:pt x="61" y="0"/>
                    </a:cubicBezTo>
                    <a:cubicBezTo>
                      <a:pt x="105" y="0"/>
                      <a:pt x="92" y="50"/>
                      <a:pt x="61" y="48"/>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6">
                <a:extLst>
                  <a:ext uri="{FF2B5EF4-FFF2-40B4-BE49-F238E27FC236}">
                    <a16:creationId xmlns:a16="http://schemas.microsoft.com/office/drawing/2014/main" id="{B987BCE0-19A4-4E3C-BAF0-22C99885F553}"/>
                  </a:ext>
                </a:extLst>
              </p:cNvPr>
              <p:cNvSpPr>
                <a:spLocks/>
              </p:cNvSpPr>
              <p:nvPr/>
            </p:nvSpPr>
            <p:spPr bwMode="auto">
              <a:xfrm>
                <a:off x="4865666" y="4149266"/>
                <a:ext cx="89938" cy="156206"/>
              </a:xfrm>
              <a:custGeom>
                <a:avLst/>
                <a:gdLst>
                  <a:gd name="T0" fmla="*/ 3 w 29"/>
                  <a:gd name="T1" fmla="*/ 23 h 50"/>
                  <a:gd name="T2" fmla="*/ 14 w 29"/>
                  <a:gd name="T3" fmla="*/ 44 h 50"/>
                  <a:gd name="T4" fmla="*/ 16 w 29"/>
                  <a:gd name="T5" fmla="*/ 10 h 50"/>
                  <a:gd name="T6" fmla="*/ 3 w 29"/>
                  <a:gd name="T7" fmla="*/ 23 h 50"/>
                </a:gdLst>
                <a:ahLst/>
                <a:cxnLst>
                  <a:cxn ang="0">
                    <a:pos x="T0" y="T1"/>
                  </a:cxn>
                  <a:cxn ang="0">
                    <a:pos x="T2" y="T3"/>
                  </a:cxn>
                  <a:cxn ang="0">
                    <a:pos x="T4" y="T5"/>
                  </a:cxn>
                  <a:cxn ang="0">
                    <a:pos x="T6" y="T7"/>
                  </a:cxn>
                </a:cxnLst>
                <a:rect l="0" t="0" r="r" b="b"/>
                <a:pathLst>
                  <a:path w="29" h="50">
                    <a:moveTo>
                      <a:pt x="3" y="23"/>
                    </a:moveTo>
                    <a:cubicBezTo>
                      <a:pt x="0" y="36"/>
                      <a:pt x="4" y="50"/>
                      <a:pt x="14" y="44"/>
                    </a:cubicBezTo>
                    <a:cubicBezTo>
                      <a:pt x="22" y="38"/>
                      <a:pt x="29" y="24"/>
                      <a:pt x="16" y="10"/>
                    </a:cubicBezTo>
                    <a:cubicBezTo>
                      <a:pt x="6" y="0"/>
                      <a:pt x="4" y="18"/>
                      <a:pt x="3" y="23"/>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7">
                <a:extLst>
                  <a:ext uri="{FF2B5EF4-FFF2-40B4-BE49-F238E27FC236}">
                    <a16:creationId xmlns:a16="http://schemas.microsoft.com/office/drawing/2014/main" id="{C3065885-947A-485D-B20D-FDCD6D7296C4}"/>
                  </a:ext>
                </a:extLst>
              </p:cNvPr>
              <p:cNvSpPr>
                <a:spLocks/>
              </p:cNvSpPr>
              <p:nvPr/>
            </p:nvSpPr>
            <p:spPr bwMode="auto">
              <a:xfrm>
                <a:off x="4756795" y="3980436"/>
                <a:ext cx="59958" cy="91515"/>
              </a:xfrm>
              <a:custGeom>
                <a:avLst/>
                <a:gdLst>
                  <a:gd name="T0" fmla="*/ 16 w 19"/>
                  <a:gd name="T1" fmla="*/ 10 h 29"/>
                  <a:gd name="T2" fmla="*/ 4 w 19"/>
                  <a:gd name="T3" fmla="*/ 3 h 29"/>
                  <a:gd name="T4" fmla="*/ 16 w 19"/>
                  <a:gd name="T5" fmla="*/ 25 h 29"/>
                  <a:gd name="T6" fmla="*/ 16 w 19"/>
                  <a:gd name="T7" fmla="*/ 10 h 29"/>
                </a:gdLst>
                <a:ahLst/>
                <a:cxnLst>
                  <a:cxn ang="0">
                    <a:pos x="T0" y="T1"/>
                  </a:cxn>
                  <a:cxn ang="0">
                    <a:pos x="T2" y="T3"/>
                  </a:cxn>
                  <a:cxn ang="0">
                    <a:pos x="T4" y="T5"/>
                  </a:cxn>
                  <a:cxn ang="0">
                    <a:pos x="T6" y="T7"/>
                  </a:cxn>
                </a:cxnLst>
                <a:rect l="0" t="0" r="r" b="b"/>
                <a:pathLst>
                  <a:path w="19" h="29">
                    <a:moveTo>
                      <a:pt x="16" y="10"/>
                    </a:moveTo>
                    <a:cubicBezTo>
                      <a:pt x="11" y="0"/>
                      <a:pt x="0" y="0"/>
                      <a:pt x="4" y="3"/>
                    </a:cubicBezTo>
                    <a:cubicBezTo>
                      <a:pt x="12" y="9"/>
                      <a:pt x="14" y="29"/>
                      <a:pt x="16" y="25"/>
                    </a:cubicBezTo>
                    <a:cubicBezTo>
                      <a:pt x="19" y="18"/>
                      <a:pt x="18" y="14"/>
                      <a:pt x="16" y="10"/>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8">
                <a:extLst>
                  <a:ext uri="{FF2B5EF4-FFF2-40B4-BE49-F238E27FC236}">
                    <a16:creationId xmlns:a16="http://schemas.microsoft.com/office/drawing/2014/main" id="{2D27A43D-C3F9-4D64-9B53-AB039A9EC847}"/>
                  </a:ext>
                </a:extLst>
              </p:cNvPr>
              <p:cNvSpPr>
                <a:spLocks/>
              </p:cNvSpPr>
              <p:nvPr/>
            </p:nvSpPr>
            <p:spPr bwMode="auto">
              <a:xfrm>
                <a:off x="4651079" y="3739026"/>
                <a:ext cx="121495" cy="112027"/>
              </a:xfrm>
              <a:custGeom>
                <a:avLst/>
                <a:gdLst>
                  <a:gd name="T0" fmla="*/ 17 w 39"/>
                  <a:gd name="T1" fmla="*/ 24 h 36"/>
                  <a:gd name="T2" fmla="*/ 38 w 39"/>
                  <a:gd name="T3" fmla="*/ 26 h 36"/>
                  <a:gd name="T4" fmla="*/ 14 w 39"/>
                  <a:gd name="T5" fmla="*/ 2 h 36"/>
                  <a:gd name="T6" fmla="*/ 17 w 39"/>
                  <a:gd name="T7" fmla="*/ 24 h 36"/>
                </a:gdLst>
                <a:ahLst/>
                <a:cxnLst>
                  <a:cxn ang="0">
                    <a:pos x="T0" y="T1"/>
                  </a:cxn>
                  <a:cxn ang="0">
                    <a:pos x="T2" y="T3"/>
                  </a:cxn>
                  <a:cxn ang="0">
                    <a:pos x="T4" y="T5"/>
                  </a:cxn>
                  <a:cxn ang="0">
                    <a:pos x="T6" y="T7"/>
                  </a:cxn>
                </a:cxnLst>
                <a:rect l="0" t="0" r="r" b="b"/>
                <a:pathLst>
                  <a:path w="39" h="36">
                    <a:moveTo>
                      <a:pt x="17" y="24"/>
                    </a:moveTo>
                    <a:cubicBezTo>
                      <a:pt x="26" y="35"/>
                      <a:pt x="39" y="36"/>
                      <a:pt x="38" y="26"/>
                    </a:cubicBezTo>
                    <a:cubicBezTo>
                      <a:pt x="36" y="4"/>
                      <a:pt x="20" y="0"/>
                      <a:pt x="14" y="2"/>
                    </a:cubicBezTo>
                    <a:cubicBezTo>
                      <a:pt x="0" y="5"/>
                      <a:pt x="14" y="20"/>
                      <a:pt x="17" y="24"/>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49">
                <a:extLst>
                  <a:ext uri="{FF2B5EF4-FFF2-40B4-BE49-F238E27FC236}">
                    <a16:creationId xmlns:a16="http://schemas.microsoft.com/office/drawing/2014/main" id="{4EF45ED8-549C-4249-936C-0478ECFCB4A7}"/>
                  </a:ext>
                </a:extLst>
              </p:cNvPr>
              <p:cNvSpPr>
                <a:spLocks/>
              </p:cNvSpPr>
              <p:nvPr/>
            </p:nvSpPr>
            <p:spPr bwMode="auto">
              <a:xfrm>
                <a:off x="4427025" y="3841586"/>
                <a:ext cx="323459" cy="457575"/>
              </a:xfrm>
              <a:custGeom>
                <a:avLst/>
                <a:gdLst>
                  <a:gd name="T0" fmla="*/ 1 w 104"/>
                  <a:gd name="T1" fmla="*/ 56 h 147"/>
                  <a:gd name="T2" fmla="*/ 90 w 104"/>
                  <a:gd name="T3" fmla="*/ 143 h 147"/>
                  <a:gd name="T4" fmla="*/ 97 w 104"/>
                  <a:gd name="T5" fmla="*/ 144 h 147"/>
                  <a:gd name="T6" fmla="*/ 13 w 104"/>
                  <a:gd name="T7" fmla="*/ 54 h 147"/>
                  <a:gd name="T8" fmla="*/ 34 w 104"/>
                  <a:gd name="T9" fmla="*/ 0 h 147"/>
                  <a:gd name="T10" fmla="*/ 1 w 104"/>
                  <a:gd name="T11" fmla="*/ 56 h 147"/>
                </a:gdLst>
                <a:ahLst/>
                <a:cxnLst>
                  <a:cxn ang="0">
                    <a:pos x="T0" y="T1"/>
                  </a:cxn>
                  <a:cxn ang="0">
                    <a:pos x="T2" y="T3"/>
                  </a:cxn>
                  <a:cxn ang="0">
                    <a:pos x="T4" y="T5"/>
                  </a:cxn>
                  <a:cxn ang="0">
                    <a:pos x="T6" y="T7"/>
                  </a:cxn>
                  <a:cxn ang="0">
                    <a:pos x="T8" y="T9"/>
                  </a:cxn>
                  <a:cxn ang="0">
                    <a:pos x="T10" y="T11"/>
                  </a:cxn>
                </a:cxnLst>
                <a:rect l="0" t="0" r="r" b="b"/>
                <a:pathLst>
                  <a:path w="104" h="147">
                    <a:moveTo>
                      <a:pt x="1" y="56"/>
                    </a:moveTo>
                    <a:cubicBezTo>
                      <a:pt x="1" y="117"/>
                      <a:pt x="52" y="134"/>
                      <a:pt x="90" y="143"/>
                    </a:cubicBezTo>
                    <a:cubicBezTo>
                      <a:pt x="92" y="144"/>
                      <a:pt x="104" y="147"/>
                      <a:pt x="97" y="144"/>
                    </a:cubicBezTo>
                    <a:cubicBezTo>
                      <a:pt x="56" y="130"/>
                      <a:pt x="15" y="109"/>
                      <a:pt x="13" y="54"/>
                    </a:cubicBezTo>
                    <a:cubicBezTo>
                      <a:pt x="12" y="36"/>
                      <a:pt x="23" y="14"/>
                      <a:pt x="34" y="0"/>
                    </a:cubicBezTo>
                    <a:cubicBezTo>
                      <a:pt x="33" y="1"/>
                      <a:pt x="0" y="20"/>
                      <a:pt x="1" y="56"/>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0">
                <a:extLst>
                  <a:ext uri="{FF2B5EF4-FFF2-40B4-BE49-F238E27FC236}">
                    <a16:creationId xmlns:a16="http://schemas.microsoft.com/office/drawing/2014/main" id="{8F9E3405-10AD-4868-827F-701E904190C1}"/>
                  </a:ext>
                </a:extLst>
              </p:cNvPr>
              <p:cNvSpPr>
                <a:spLocks noEditPoints="1"/>
              </p:cNvSpPr>
              <p:nvPr/>
            </p:nvSpPr>
            <p:spPr bwMode="auto">
              <a:xfrm>
                <a:off x="4160369" y="3246739"/>
                <a:ext cx="1031911" cy="1468973"/>
              </a:xfrm>
              <a:custGeom>
                <a:avLst/>
                <a:gdLst>
                  <a:gd name="T0" fmla="*/ 150 w 332"/>
                  <a:gd name="T1" fmla="*/ 95 h 472"/>
                  <a:gd name="T2" fmla="*/ 131 w 332"/>
                  <a:gd name="T3" fmla="*/ 97 h 472"/>
                  <a:gd name="T4" fmla="*/ 89 w 332"/>
                  <a:gd name="T5" fmla="*/ 109 h 472"/>
                  <a:gd name="T6" fmla="*/ 30 w 332"/>
                  <a:gd name="T7" fmla="*/ 111 h 472"/>
                  <a:gd name="T8" fmla="*/ 80 w 332"/>
                  <a:gd name="T9" fmla="*/ 122 h 472"/>
                  <a:gd name="T10" fmla="*/ 21 w 332"/>
                  <a:gd name="T11" fmla="*/ 270 h 472"/>
                  <a:gd name="T12" fmla="*/ 172 w 332"/>
                  <a:gd name="T13" fmla="*/ 405 h 472"/>
                  <a:gd name="T14" fmla="*/ 128 w 332"/>
                  <a:gd name="T15" fmla="*/ 415 h 472"/>
                  <a:gd name="T16" fmla="*/ 147 w 332"/>
                  <a:gd name="T17" fmla="*/ 457 h 472"/>
                  <a:gd name="T18" fmla="*/ 184 w 332"/>
                  <a:gd name="T19" fmla="*/ 419 h 472"/>
                  <a:gd name="T20" fmla="*/ 182 w 332"/>
                  <a:gd name="T21" fmla="*/ 472 h 472"/>
                  <a:gd name="T22" fmla="*/ 218 w 332"/>
                  <a:gd name="T23" fmla="*/ 426 h 472"/>
                  <a:gd name="T24" fmla="*/ 317 w 332"/>
                  <a:gd name="T25" fmla="*/ 302 h 472"/>
                  <a:gd name="T26" fmla="*/ 328 w 332"/>
                  <a:gd name="T27" fmla="*/ 317 h 472"/>
                  <a:gd name="T28" fmla="*/ 323 w 332"/>
                  <a:gd name="T29" fmla="*/ 296 h 472"/>
                  <a:gd name="T30" fmla="*/ 277 w 332"/>
                  <a:gd name="T31" fmla="*/ 139 h 472"/>
                  <a:gd name="T32" fmla="*/ 255 w 332"/>
                  <a:gd name="T33" fmla="*/ 122 h 472"/>
                  <a:gd name="T34" fmla="*/ 220 w 332"/>
                  <a:gd name="T35" fmla="*/ 107 h 472"/>
                  <a:gd name="T36" fmla="*/ 208 w 332"/>
                  <a:gd name="T37" fmla="*/ 102 h 472"/>
                  <a:gd name="T38" fmla="*/ 169 w 332"/>
                  <a:gd name="T39" fmla="*/ 46 h 472"/>
                  <a:gd name="T40" fmla="*/ 193 w 332"/>
                  <a:gd name="T41" fmla="*/ 422 h 472"/>
                  <a:gd name="T42" fmla="*/ 297 w 332"/>
                  <a:gd name="T43" fmla="*/ 334 h 472"/>
                  <a:gd name="T44" fmla="*/ 185 w 332"/>
                  <a:gd name="T45" fmla="*/ 116 h 472"/>
                  <a:gd name="T46" fmla="*/ 198 w 332"/>
                  <a:gd name="T47" fmla="*/ 119 h 472"/>
                  <a:gd name="T48" fmla="*/ 196 w 332"/>
                  <a:gd name="T49" fmla="*/ 125 h 472"/>
                  <a:gd name="T50" fmla="*/ 204 w 332"/>
                  <a:gd name="T51" fmla="*/ 131 h 472"/>
                  <a:gd name="T52" fmla="*/ 215 w 332"/>
                  <a:gd name="T53" fmla="*/ 134 h 472"/>
                  <a:gd name="T54" fmla="*/ 219 w 332"/>
                  <a:gd name="T55" fmla="*/ 138 h 472"/>
                  <a:gd name="T56" fmla="*/ 225 w 332"/>
                  <a:gd name="T57" fmla="*/ 143 h 472"/>
                  <a:gd name="T58" fmla="*/ 228 w 332"/>
                  <a:gd name="T59" fmla="*/ 146 h 472"/>
                  <a:gd name="T60" fmla="*/ 218 w 332"/>
                  <a:gd name="T61" fmla="*/ 162 h 472"/>
                  <a:gd name="T62" fmla="*/ 233 w 332"/>
                  <a:gd name="T63" fmla="*/ 151 h 472"/>
                  <a:gd name="T64" fmla="*/ 236 w 332"/>
                  <a:gd name="T65" fmla="*/ 155 h 472"/>
                  <a:gd name="T66" fmla="*/ 242 w 332"/>
                  <a:gd name="T67" fmla="*/ 163 h 472"/>
                  <a:gd name="T68" fmla="*/ 244 w 332"/>
                  <a:gd name="T69" fmla="*/ 170 h 472"/>
                  <a:gd name="T70" fmla="*/ 251 w 332"/>
                  <a:gd name="T71" fmla="*/ 176 h 472"/>
                  <a:gd name="T72" fmla="*/ 256 w 332"/>
                  <a:gd name="T73" fmla="*/ 185 h 472"/>
                  <a:gd name="T74" fmla="*/ 255 w 332"/>
                  <a:gd name="T75" fmla="*/ 191 h 472"/>
                  <a:gd name="T76" fmla="*/ 271 w 332"/>
                  <a:gd name="T77" fmla="*/ 201 h 472"/>
                  <a:gd name="T78" fmla="*/ 283 w 332"/>
                  <a:gd name="T79" fmla="*/ 214 h 472"/>
                  <a:gd name="T80" fmla="*/ 281 w 332"/>
                  <a:gd name="T81" fmla="*/ 231 h 472"/>
                  <a:gd name="T82" fmla="*/ 294 w 332"/>
                  <a:gd name="T83" fmla="*/ 234 h 472"/>
                  <a:gd name="T84" fmla="*/ 289 w 332"/>
                  <a:gd name="T85" fmla="*/ 244 h 472"/>
                  <a:gd name="T86" fmla="*/ 297 w 332"/>
                  <a:gd name="T87" fmla="*/ 251 h 472"/>
                  <a:gd name="T88" fmla="*/ 301 w 332"/>
                  <a:gd name="T89" fmla="*/ 261 h 472"/>
                  <a:gd name="T90" fmla="*/ 302 w 332"/>
                  <a:gd name="T91" fmla="*/ 264 h 472"/>
                  <a:gd name="T92" fmla="*/ 295 w 332"/>
                  <a:gd name="T93" fmla="*/ 269 h 472"/>
                  <a:gd name="T94" fmla="*/ 304 w 332"/>
                  <a:gd name="T95" fmla="*/ 274 h 472"/>
                  <a:gd name="T96" fmla="*/ 307 w 332"/>
                  <a:gd name="T97" fmla="*/ 277 h 472"/>
                  <a:gd name="T98" fmla="*/ 293 w 332"/>
                  <a:gd name="T99" fmla="*/ 288 h 472"/>
                  <a:gd name="T100" fmla="*/ 308 w 332"/>
                  <a:gd name="T101" fmla="*/ 291 h 472"/>
                  <a:gd name="T102" fmla="*/ 300 w 332"/>
                  <a:gd name="T103" fmla="*/ 307 h 472"/>
                  <a:gd name="T104" fmla="*/ 300 w 332"/>
                  <a:gd name="T105" fmla="*/ 310 h 472"/>
                  <a:gd name="T106" fmla="*/ 300 w 332"/>
                  <a:gd name="T107" fmla="*/ 317 h 472"/>
                  <a:gd name="T108" fmla="*/ 250 w 332"/>
                  <a:gd name="T109" fmla="*/ 374 h 472"/>
                  <a:gd name="T110" fmla="*/ 142 w 332"/>
                  <a:gd name="T111" fmla="*/ 392 h 472"/>
                  <a:gd name="T112" fmla="*/ 164 w 332"/>
                  <a:gd name="T113" fmla="*/ 118 h 472"/>
                  <a:gd name="T114" fmla="*/ 305 w 332"/>
                  <a:gd name="T115" fmla="*/ 337 h 472"/>
                  <a:gd name="T116" fmla="*/ 330 w 332"/>
                  <a:gd name="T117" fmla="*/ 322 h 472"/>
                  <a:gd name="T118" fmla="*/ 22 w 332"/>
                  <a:gd name="T119" fmla="*/ 107 h 472"/>
                  <a:gd name="T120" fmla="*/ 277 w 332"/>
                  <a:gd name="T121" fmla="*/ 139 h 472"/>
                  <a:gd name="T122" fmla="*/ 330 w 332"/>
                  <a:gd name="T123" fmla="*/ 312 h 472"/>
                  <a:gd name="T124" fmla="*/ 205 w 332"/>
                  <a:gd name="T125" fmla="*/ 7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472">
                    <a:moveTo>
                      <a:pt x="111" y="18"/>
                    </a:moveTo>
                    <a:cubicBezTo>
                      <a:pt x="101" y="23"/>
                      <a:pt x="109" y="40"/>
                      <a:pt x="121" y="57"/>
                    </a:cubicBezTo>
                    <a:cubicBezTo>
                      <a:pt x="112" y="51"/>
                      <a:pt x="102" y="48"/>
                      <a:pt x="91" y="51"/>
                    </a:cubicBezTo>
                    <a:cubicBezTo>
                      <a:pt x="91" y="51"/>
                      <a:pt x="92" y="93"/>
                      <a:pt x="150" y="95"/>
                    </a:cubicBezTo>
                    <a:cubicBezTo>
                      <a:pt x="145" y="95"/>
                      <a:pt x="139" y="96"/>
                      <a:pt x="134" y="97"/>
                    </a:cubicBezTo>
                    <a:cubicBezTo>
                      <a:pt x="134" y="97"/>
                      <a:pt x="133" y="97"/>
                      <a:pt x="133" y="97"/>
                    </a:cubicBezTo>
                    <a:cubicBezTo>
                      <a:pt x="132" y="97"/>
                      <a:pt x="131" y="97"/>
                      <a:pt x="129" y="98"/>
                    </a:cubicBezTo>
                    <a:cubicBezTo>
                      <a:pt x="130" y="98"/>
                      <a:pt x="130" y="98"/>
                      <a:pt x="131" y="97"/>
                    </a:cubicBezTo>
                    <a:cubicBezTo>
                      <a:pt x="120" y="100"/>
                      <a:pt x="110" y="102"/>
                      <a:pt x="100" y="105"/>
                    </a:cubicBezTo>
                    <a:cubicBezTo>
                      <a:pt x="89" y="105"/>
                      <a:pt x="76" y="102"/>
                      <a:pt x="65" y="93"/>
                    </a:cubicBezTo>
                    <a:cubicBezTo>
                      <a:pt x="65" y="93"/>
                      <a:pt x="70" y="107"/>
                      <a:pt x="94" y="107"/>
                    </a:cubicBezTo>
                    <a:cubicBezTo>
                      <a:pt x="92" y="108"/>
                      <a:pt x="91" y="108"/>
                      <a:pt x="89" y="109"/>
                    </a:cubicBezTo>
                    <a:cubicBezTo>
                      <a:pt x="75" y="109"/>
                      <a:pt x="59" y="106"/>
                      <a:pt x="46" y="95"/>
                    </a:cubicBezTo>
                    <a:cubicBezTo>
                      <a:pt x="46" y="95"/>
                      <a:pt x="52" y="113"/>
                      <a:pt x="83" y="112"/>
                    </a:cubicBezTo>
                    <a:cubicBezTo>
                      <a:pt x="78" y="114"/>
                      <a:pt x="73" y="116"/>
                      <a:pt x="69" y="119"/>
                    </a:cubicBezTo>
                    <a:cubicBezTo>
                      <a:pt x="53" y="120"/>
                      <a:pt x="38" y="115"/>
                      <a:pt x="30" y="111"/>
                    </a:cubicBezTo>
                    <a:cubicBezTo>
                      <a:pt x="44" y="118"/>
                      <a:pt x="55" y="121"/>
                      <a:pt x="64" y="122"/>
                    </a:cubicBezTo>
                    <a:cubicBezTo>
                      <a:pt x="28" y="145"/>
                      <a:pt x="23" y="174"/>
                      <a:pt x="25" y="176"/>
                    </a:cubicBezTo>
                    <a:cubicBezTo>
                      <a:pt x="24" y="175"/>
                      <a:pt x="41" y="143"/>
                      <a:pt x="78" y="122"/>
                    </a:cubicBezTo>
                    <a:cubicBezTo>
                      <a:pt x="79" y="122"/>
                      <a:pt x="79" y="122"/>
                      <a:pt x="80" y="122"/>
                    </a:cubicBezTo>
                    <a:cubicBezTo>
                      <a:pt x="68" y="130"/>
                      <a:pt x="55" y="140"/>
                      <a:pt x="43" y="154"/>
                    </a:cubicBezTo>
                    <a:cubicBezTo>
                      <a:pt x="43" y="154"/>
                      <a:pt x="73" y="122"/>
                      <a:pt x="119" y="107"/>
                    </a:cubicBezTo>
                    <a:cubicBezTo>
                      <a:pt x="120" y="107"/>
                      <a:pt x="120" y="107"/>
                      <a:pt x="120" y="107"/>
                    </a:cubicBezTo>
                    <a:cubicBezTo>
                      <a:pt x="74" y="126"/>
                      <a:pt x="0" y="172"/>
                      <a:pt x="21" y="270"/>
                    </a:cubicBezTo>
                    <a:cubicBezTo>
                      <a:pt x="34" y="338"/>
                      <a:pt x="93" y="391"/>
                      <a:pt x="161" y="404"/>
                    </a:cubicBezTo>
                    <a:cubicBezTo>
                      <a:pt x="161" y="404"/>
                      <a:pt x="161" y="404"/>
                      <a:pt x="161" y="404"/>
                    </a:cubicBezTo>
                    <a:cubicBezTo>
                      <a:pt x="132" y="407"/>
                      <a:pt x="111" y="404"/>
                      <a:pt x="111" y="404"/>
                    </a:cubicBezTo>
                    <a:cubicBezTo>
                      <a:pt x="134" y="407"/>
                      <a:pt x="154" y="407"/>
                      <a:pt x="172" y="405"/>
                    </a:cubicBezTo>
                    <a:cubicBezTo>
                      <a:pt x="180" y="406"/>
                      <a:pt x="187" y="406"/>
                      <a:pt x="194" y="406"/>
                    </a:cubicBezTo>
                    <a:cubicBezTo>
                      <a:pt x="189" y="407"/>
                      <a:pt x="184" y="408"/>
                      <a:pt x="179" y="408"/>
                    </a:cubicBezTo>
                    <a:cubicBezTo>
                      <a:pt x="116" y="418"/>
                      <a:pt x="56" y="395"/>
                      <a:pt x="27" y="353"/>
                    </a:cubicBezTo>
                    <a:cubicBezTo>
                      <a:pt x="47" y="385"/>
                      <a:pt x="84" y="408"/>
                      <a:pt x="128" y="415"/>
                    </a:cubicBezTo>
                    <a:cubicBezTo>
                      <a:pt x="119" y="415"/>
                      <a:pt x="113" y="414"/>
                      <a:pt x="112" y="414"/>
                    </a:cubicBezTo>
                    <a:cubicBezTo>
                      <a:pt x="121" y="415"/>
                      <a:pt x="130" y="416"/>
                      <a:pt x="139" y="416"/>
                    </a:cubicBezTo>
                    <a:cubicBezTo>
                      <a:pt x="152" y="417"/>
                      <a:pt x="165" y="417"/>
                      <a:pt x="178" y="416"/>
                    </a:cubicBezTo>
                    <a:cubicBezTo>
                      <a:pt x="143" y="433"/>
                      <a:pt x="147" y="457"/>
                      <a:pt x="147" y="457"/>
                    </a:cubicBezTo>
                    <a:cubicBezTo>
                      <a:pt x="155" y="436"/>
                      <a:pt x="170" y="423"/>
                      <a:pt x="185" y="415"/>
                    </a:cubicBezTo>
                    <a:cubicBezTo>
                      <a:pt x="186" y="414"/>
                      <a:pt x="186" y="414"/>
                      <a:pt x="186" y="414"/>
                    </a:cubicBezTo>
                    <a:cubicBezTo>
                      <a:pt x="154" y="434"/>
                      <a:pt x="166" y="455"/>
                      <a:pt x="166" y="455"/>
                    </a:cubicBezTo>
                    <a:cubicBezTo>
                      <a:pt x="167" y="439"/>
                      <a:pt x="175" y="428"/>
                      <a:pt x="184" y="419"/>
                    </a:cubicBezTo>
                    <a:cubicBezTo>
                      <a:pt x="181" y="424"/>
                      <a:pt x="179" y="433"/>
                      <a:pt x="180" y="446"/>
                    </a:cubicBezTo>
                    <a:cubicBezTo>
                      <a:pt x="179" y="439"/>
                      <a:pt x="181" y="423"/>
                      <a:pt x="193" y="413"/>
                    </a:cubicBezTo>
                    <a:cubicBezTo>
                      <a:pt x="192" y="415"/>
                      <a:pt x="190" y="419"/>
                      <a:pt x="191" y="425"/>
                    </a:cubicBezTo>
                    <a:cubicBezTo>
                      <a:pt x="179" y="446"/>
                      <a:pt x="182" y="472"/>
                      <a:pt x="182" y="472"/>
                    </a:cubicBezTo>
                    <a:cubicBezTo>
                      <a:pt x="209" y="458"/>
                      <a:pt x="210" y="445"/>
                      <a:pt x="206" y="435"/>
                    </a:cubicBezTo>
                    <a:cubicBezTo>
                      <a:pt x="215" y="441"/>
                      <a:pt x="228" y="448"/>
                      <a:pt x="231" y="468"/>
                    </a:cubicBezTo>
                    <a:cubicBezTo>
                      <a:pt x="231" y="464"/>
                      <a:pt x="255" y="467"/>
                      <a:pt x="241" y="443"/>
                    </a:cubicBezTo>
                    <a:cubicBezTo>
                      <a:pt x="235" y="433"/>
                      <a:pt x="226" y="429"/>
                      <a:pt x="218" y="426"/>
                    </a:cubicBezTo>
                    <a:cubicBezTo>
                      <a:pt x="230" y="429"/>
                      <a:pt x="246" y="428"/>
                      <a:pt x="259" y="416"/>
                    </a:cubicBezTo>
                    <a:cubicBezTo>
                      <a:pt x="259" y="416"/>
                      <a:pt x="212" y="401"/>
                      <a:pt x="199" y="415"/>
                    </a:cubicBezTo>
                    <a:cubicBezTo>
                      <a:pt x="199" y="414"/>
                      <a:pt x="200" y="413"/>
                      <a:pt x="201" y="411"/>
                    </a:cubicBezTo>
                    <a:cubicBezTo>
                      <a:pt x="259" y="396"/>
                      <a:pt x="304" y="351"/>
                      <a:pt x="317" y="302"/>
                    </a:cubicBezTo>
                    <a:cubicBezTo>
                      <a:pt x="318" y="299"/>
                      <a:pt x="319" y="297"/>
                      <a:pt x="320" y="295"/>
                    </a:cubicBezTo>
                    <a:cubicBezTo>
                      <a:pt x="319" y="313"/>
                      <a:pt x="311" y="328"/>
                      <a:pt x="305" y="337"/>
                    </a:cubicBezTo>
                    <a:cubicBezTo>
                      <a:pt x="314" y="323"/>
                      <a:pt x="319" y="312"/>
                      <a:pt x="322" y="303"/>
                    </a:cubicBezTo>
                    <a:cubicBezTo>
                      <a:pt x="323" y="307"/>
                      <a:pt x="325" y="312"/>
                      <a:pt x="328" y="317"/>
                    </a:cubicBezTo>
                    <a:cubicBezTo>
                      <a:pt x="326" y="313"/>
                      <a:pt x="323" y="307"/>
                      <a:pt x="323" y="299"/>
                    </a:cubicBezTo>
                    <a:cubicBezTo>
                      <a:pt x="323" y="299"/>
                      <a:pt x="323" y="298"/>
                      <a:pt x="323" y="297"/>
                    </a:cubicBezTo>
                    <a:cubicBezTo>
                      <a:pt x="324" y="301"/>
                      <a:pt x="326" y="304"/>
                      <a:pt x="328" y="308"/>
                    </a:cubicBezTo>
                    <a:cubicBezTo>
                      <a:pt x="326" y="305"/>
                      <a:pt x="324" y="301"/>
                      <a:pt x="323" y="296"/>
                    </a:cubicBezTo>
                    <a:cubicBezTo>
                      <a:pt x="332" y="269"/>
                      <a:pt x="329" y="243"/>
                      <a:pt x="324" y="223"/>
                    </a:cubicBezTo>
                    <a:cubicBezTo>
                      <a:pt x="323" y="215"/>
                      <a:pt x="320" y="206"/>
                      <a:pt x="317" y="198"/>
                    </a:cubicBezTo>
                    <a:cubicBezTo>
                      <a:pt x="317" y="197"/>
                      <a:pt x="316" y="196"/>
                      <a:pt x="316" y="194"/>
                    </a:cubicBezTo>
                    <a:cubicBezTo>
                      <a:pt x="306" y="169"/>
                      <a:pt x="283" y="144"/>
                      <a:pt x="277" y="139"/>
                    </a:cubicBezTo>
                    <a:cubicBezTo>
                      <a:pt x="278" y="139"/>
                      <a:pt x="278" y="140"/>
                      <a:pt x="278" y="140"/>
                    </a:cubicBezTo>
                    <a:cubicBezTo>
                      <a:pt x="275" y="137"/>
                      <a:pt x="273" y="135"/>
                      <a:pt x="269" y="133"/>
                    </a:cubicBezTo>
                    <a:cubicBezTo>
                      <a:pt x="269" y="132"/>
                      <a:pt x="268" y="132"/>
                      <a:pt x="267" y="131"/>
                    </a:cubicBezTo>
                    <a:cubicBezTo>
                      <a:pt x="263" y="128"/>
                      <a:pt x="259" y="125"/>
                      <a:pt x="255" y="122"/>
                    </a:cubicBezTo>
                    <a:cubicBezTo>
                      <a:pt x="253" y="121"/>
                      <a:pt x="252" y="120"/>
                      <a:pt x="251" y="120"/>
                    </a:cubicBezTo>
                    <a:cubicBezTo>
                      <a:pt x="241" y="114"/>
                      <a:pt x="232" y="111"/>
                      <a:pt x="225" y="109"/>
                    </a:cubicBezTo>
                    <a:cubicBezTo>
                      <a:pt x="215" y="102"/>
                      <a:pt x="209" y="91"/>
                      <a:pt x="207" y="84"/>
                    </a:cubicBezTo>
                    <a:cubicBezTo>
                      <a:pt x="211" y="95"/>
                      <a:pt x="215" y="103"/>
                      <a:pt x="220" y="107"/>
                    </a:cubicBezTo>
                    <a:cubicBezTo>
                      <a:pt x="219" y="107"/>
                      <a:pt x="219" y="107"/>
                      <a:pt x="218" y="107"/>
                    </a:cubicBezTo>
                    <a:cubicBezTo>
                      <a:pt x="217" y="106"/>
                      <a:pt x="215" y="105"/>
                      <a:pt x="214" y="104"/>
                    </a:cubicBezTo>
                    <a:cubicBezTo>
                      <a:pt x="203" y="96"/>
                      <a:pt x="197" y="84"/>
                      <a:pt x="195" y="77"/>
                    </a:cubicBezTo>
                    <a:cubicBezTo>
                      <a:pt x="199" y="89"/>
                      <a:pt x="203" y="97"/>
                      <a:pt x="208" y="102"/>
                    </a:cubicBezTo>
                    <a:cubicBezTo>
                      <a:pt x="206" y="101"/>
                      <a:pt x="203" y="101"/>
                      <a:pt x="201" y="100"/>
                    </a:cubicBezTo>
                    <a:cubicBezTo>
                      <a:pt x="188" y="97"/>
                      <a:pt x="174" y="95"/>
                      <a:pt x="160" y="95"/>
                    </a:cubicBezTo>
                    <a:cubicBezTo>
                      <a:pt x="160" y="95"/>
                      <a:pt x="160" y="95"/>
                      <a:pt x="160" y="95"/>
                    </a:cubicBezTo>
                    <a:cubicBezTo>
                      <a:pt x="206" y="70"/>
                      <a:pt x="169" y="46"/>
                      <a:pt x="169" y="46"/>
                    </a:cubicBezTo>
                    <a:cubicBezTo>
                      <a:pt x="158" y="62"/>
                      <a:pt x="157" y="83"/>
                      <a:pt x="158" y="92"/>
                    </a:cubicBezTo>
                    <a:cubicBezTo>
                      <a:pt x="133" y="55"/>
                      <a:pt x="146" y="0"/>
                      <a:pt x="111" y="18"/>
                    </a:cubicBezTo>
                    <a:close/>
                    <a:moveTo>
                      <a:pt x="193" y="419"/>
                    </a:moveTo>
                    <a:cubicBezTo>
                      <a:pt x="193" y="420"/>
                      <a:pt x="193" y="421"/>
                      <a:pt x="193" y="422"/>
                    </a:cubicBezTo>
                    <a:cubicBezTo>
                      <a:pt x="193" y="422"/>
                      <a:pt x="193" y="422"/>
                      <a:pt x="193" y="422"/>
                    </a:cubicBezTo>
                    <a:cubicBezTo>
                      <a:pt x="193" y="421"/>
                      <a:pt x="193" y="420"/>
                      <a:pt x="193" y="419"/>
                    </a:cubicBezTo>
                    <a:close/>
                    <a:moveTo>
                      <a:pt x="257" y="377"/>
                    </a:moveTo>
                    <a:cubicBezTo>
                      <a:pt x="275" y="362"/>
                      <a:pt x="288" y="348"/>
                      <a:pt x="297" y="334"/>
                    </a:cubicBezTo>
                    <a:cubicBezTo>
                      <a:pt x="287" y="350"/>
                      <a:pt x="274" y="365"/>
                      <a:pt x="257" y="377"/>
                    </a:cubicBezTo>
                    <a:close/>
                    <a:moveTo>
                      <a:pt x="181" y="116"/>
                    </a:moveTo>
                    <a:cubicBezTo>
                      <a:pt x="175" y="119"/>
                      <a:pt x="169" y="122"/>
                      <a:pt x="164" y="126"/>
                    </a:cubicBezTo>
                    <a:cubicBezTo>
                      <a:pt x="171" y="122"/>
                      <a:pt x="178" y="118"/>
                      <a:pt x="185" y="116"/>
                    </a:cubicBezTo>
                    <a:cubicBezTo>
                      <a:pt x="187" y="116"/>
                      <a:pt x="188" y="116"/>
                      <a:pt x="190" y="116"/>
                    </a:cubicBezTo>
                    <a:cubicBezTo>
                      <a:pt x="187" y="121"/>
                      <a:pt x="187" y="121"/>
                      <a:pt x="187" y="121"/>
                    </a:cubicBezTo>
                    <a:cubicBezTo>
                      <a:pt x="196" y="118"/>
                      <a:pt x="196" y="118"/>
                      <a:pt x="196" y="118"/>
                    </a:cubicBezTo>
                    <a:cubicBezTo>
                      <a:pt x="197" y="118"/>
                      <a:pt x="197" y="119"/>
                      <a:pt x="198" y="119"/>
                    </a:cubicBezTo>
                    <a:cubicBezTo>
                      <a:pt x="197" y="123"/>
                      <a:pt x="197" y="123"/>
                      <a:pt x="197" y="123"/>
                    </a:cubicBezTo>
                    <a:cubicBezTo>
                      <a:pt x="194" y="125"/>
                      <a:pt x="191" y="126"/>
                      <a:pt x="188" y="128"/>
                    </a:cubicBezTo>
                    <a:cubicBezTo>
                      <a:pt x="191" y="127"/>
                      <a:pt x="193" y="125"/>
                      <a:pt x="196" y="124"/>
                    </a:cubicBezTo>
                    <a:cubicBezTo>
                      <a:pt x="196" y="125"/>
                      <a:pt x="196" y="125"/>
                      <a:pt x="196" y="125"/>
                    </a:cubicBezTo>
                    <a:cubicBezTo>
                      <a:pt x="203" y="124"/>
                      <a:pt x="203" y="124"/>
                      <a:pt x="203" y="124"/>
                    </a:cubicBezTo>
                    <a:cubicBezTo>
                      <a:pt x="204" y="125"/>
                      <a:pt x="205" y="125"/>
                      <a:pt x="206" y="126"/>
                    </a:cubicBezTo>
                    <a:cubicBezTo>
                      <a:pt x="205" y="131"/>
                      <a:pt x="205" y="131"/>
                      <a:pt x="205" y="131"/>
                    </a:cubicBezTo>
                    <a:cubicBezTo>
                      <a:pt x="205" y="131"/>
                      <a:pt x="204" y="131"/>
                      <a:pt x="204" y="131"/>
                    </a:cubicBezTo>
                    <a:cubicBezTo>
                      <a:pt x="204" y="131"/>
                      <a:pt x="204" y="131"/>
                      <a:pt x="205" y="131"/>
                    </a:cubicBezTo>
                    <a:cubicBezTo>
                      <a:pt x="204" y="134"/>
                      <a:pt x="204" y="134"/>
                      <a:pt x="204" y="134"/>
                    </a:cubicBezTo>
                    <a:cubicBezTo>
                      <a:pt x="213" y="132"/>
                      <a:pt x="213" y="132"/>
                      <a:pt x="213" y="132"/>
                    </a:cubicBezTo>
                    <a:cubicBezTo>
                      <a:pt x="214" y="133"/>
                      <a:pt x="214" y="133"/>
                      <a:pt x="215" y="134"/>
                    </a:cubicBezTo>
                    <a:cubicBezTo>
                      <a:pt x="214" y="139"/>
                      <a:pt x="214" y="139"/>
                      <a:pt x="214" y="139"/>
                    </a:cubicBezTo>
                    <a:cubicBezTo>
                      <a:pt x="216" y="138"/>
                      <a:pt x="216" y="138"/>
                      <a:pt x="216" y="138"/>
                    </a:cubicBezTo>
                    <a:cubicBezTo>
                      <a:pt x="209" y="143"/>
                      <a:pt x="210" y="147"/>
                      <a:pt x="210" y="147"/>
                    </a:cubicBezTo>
                    <a:cubicBezTo>
                      <a:pt x="211" y="142"/>
                      <a:pt x="214" y="139"/>
                      <a:pt x="219" y="138"/>
                    </a:cubicBezTo>
                    <a:cubicBezTo>
                      <a:pt x="220" y="139"/>
                      <a:pt x="221" y="139"/>
                      <a:pt x="221" y="140"/>
                    </a:cubicBezTo>
                    <a:cubicBezTo>
                      <a:pt x="220" y="144"/>
                      <a:pt x="220" y="144"/>
                      <a:pt x="220" y="144"/>
                    </a:cubicBezTo>
                    <a:cubicBezTo>
                      <a:pt x="214" y="149"/>
                      <a:pt x="215" y="153"/>
                      <a:pt x="215" y="153"/>
                    </a:cubicBezTo>
                    <a:cubicBezTo>
                      <a:pt x="216" y="147"/>
                      <a:pt x="220" y="145"/>
                      <a:pt x="225" y="143"/>
                    </a:cubicBezTo>
                    <a:cubicBezTo>
                      <a:pt x="225" y="143"/>
                      <a:pt x="225" y="143"/>
                      <a:pt x="225" y="143"/>
                    </a:cubicBezTo>
                    <a:cubicBezTo>
                      <a:pt x="223" y="148"/>
                      <a:pt x="223" y="148"/>
                      <a:pt x="223" y="148"/>
                    </a:cubicBezTo>
                    <a:cubicBezTo>
                      <a:pt x="227" y="146"/>
                      <a:pt x="227" y="146"/>
                      <a:pt x="227" y="146"/>
                    </a:cubicBezTo>
                    <a:cubicBezTo>
                      <a:pt x="227" y="146"/>
                      <a:pt x="227" y="146"/>
                      <a:pt x="228" y="146"/>
                    </a:cubicBezTo>
                    <a:cubicBezTo>
                      <a:pt x="216" y="152"/>
                      <a:pt x="217" y="158"/>
                      <a:pt x="217" y="158"/>
                    </a:cubicBezTo>
                    <a:cubicBezTo>
                      <a:pt x="218" y="152"/>
                      <a:pt x="223" y="149"/>
                      <a:pt x="229" y="148"/>
                    </a:cubicBezTo>
                    <a:cubicBezTo>
                      <a:pt x="227" y="151"/>
                      <a:pt x="227" y="151"/>
                      <a:pt x="227" y="151"/>
                    </a:cubicBezTo>
                    <a:cubicBezTo>
                      <a:pt x="217" y="157"/>
                      <a:pt x="218" y="162"/>
                      <a:pt x="218" y="162"/>
                    </a:cubicBezTo>
                    <a:cubicBezTo>
                      <a:pt x="219" y="157"/>
                      <a:pt x="222" y="155"/>
                      <a:pt x="226" y="153"/>
                    </a:cubicBezTo>
                    <a:cubicBezTo>
                      <a:pt x="225" y="154"/>
                      <a:pt x="225" y="154"/>
                      <a:pt x="225" y="154"/>
                    </a:cubicBezTo>
                    <a:cubicBezTo>
                      <a:pt x="231" y="152"/>
                      <a:pt x="231" y="152"/>
                      <a:pt x="231" y="152"/>
                    </a:cubicBezTo>
                    <a:cubicBezTo>
                      <a:pt x="232" y="152"/>
                      <a:pt x="232" y="151"/>
                      <a:pt x="233" y="151"/>
                    </a:cubicBezTo>
                    <a:cubicBezTo>
                      <a:pt x="233" y="152"/>
                      <a:pt x="233" y="152"/>
                      <a:pt x="234" y="152"/>
                    </a:cubicBezTo>
                    <a:cubicBezTo>
                      <a:pt x="229" y="157"/>
                      <a:pt x="229" y="157"/>
                      <a:pt x="229" y="157"/>
                    </a:cubicBezTo>
                    <a:cubicBezTo>
                      <a:pt x="235" y="154"/>
                      <a:pt x="235" y="154"/>
                      <a:pt x="235" y="154"/>
                    </a:cubicBezTo>
                    <a:cubicBezTo>
                      <a:pt x="236" y="154"/>
                      <a:pt x="236" y="154"/>
                      <a:pt x="236" y="155"/>
                    </a:cubicBezTo>
                    <a:cubicBezTo>
                      <a:pt x="232" y="157"/>
                      <a:pt x="232" y="157"/>
                      <a:pt x="232" y="157"/>
                    </a:cubicBezTo>
                    <a:cubicBezTo>
                      <a:pt x="237" y="158"/>
                      <a:pt x="237" y="158"/>
                      <a:pt x="237" y="158"/>
                    </a:cubicBezTo>
                    <a:cubicBezTo>
                      <a:pt x="234" y="160"/>
                      <a:pt x="231" y="162"/>
                      <a:pt x="228" y="162"/>
                    </a:cubicBezTo>
                    <a:cubicBezTo>
                      <a:pt x="228" y="162"/>
                      <a:pt x="234" y="165"/>
                      <a:pt x="242" y="163"/>
                    </a:cubicBezTo>
                    <a:cubicBezTo>
                      <a:pt x="240" y="168"/>
                      <a:pt x="240" y="168"/>
                      <a:pt x="240" y="168"/>
                    </a:cubicBezTo>
                    <a:cubicBezTo>
                      <a:pt x="246" y="165"/>
                      <a:pt x="246" y="165"/>
                      <a:pt x="246" y="165"/>
                    </a:cubicBezTo>
                    <a:cubicBezTo>
                      <a:pt x="246" y="166"/>
                      <a:pt x="247" y="166"/>
                      <a:pt x="247" y="166"/>
                    </a:cubicBezTo>
                    <a:cubicBezTo>
                      <a:pt x="244" y="170"/>
                      <a:pt x="244" y="170"/>
                      <a:pt x="244" y="170"/>
                    </a:cubicBezTo>
                    <a:cubicBezTo>
                      <a:pt x="250" y="169"/>
                      <a:pt x="250" y="169"/>
                      <a:pt x="250" y="169"/>
                    </a:cubicBezTo>
                    <a:cubicBezTo>
                      <a:pt x="250" y="169"/>
                      <a:pt x="250" y="169"/>
                      <a:pt x="250" y="169"/>
                    </a:cubicBezTo>
                    <a:cubicBezTo>
                      <a:pt x="248" y="172"/>
                      <a:pt x="246" y="174"/>
                      <a:pt x="243" y="174"/>
                    </a:cubicBezTo>
                    <a:cubicBezTo>
                      <a:pt x="243" y="174"/>
                      <a:pt x="247" y="175"/>
                      <a:pt x="251" y="176"/>
                    </a:cubicBezTo>
                    <a:cubicBezTo>
                      <a:pt x="250" y="179"/>
                      <a:pt x="250" y="179"/>
                      <a:pt x="250" y="179"/>
                    </a:cubicBezTo>
                    <a:cubicBezTo>
                      <a:pt x="258" y="179"/>
                      <a:pt x="258" y="179"/>
                      <a:pt x="258" y="179"/>
                    </a:cubicBezTo>
                    <a:cubicBezTo>
                      <a:pt x="258" y="180"/>
                      <a:pt x="259" y="180"/>
                      <a:pt x="260" y="181"/>
                    </a:cubicBezTo>
                    <a:cubicBezTo>
                      <a:pt x="256" y="185"/>
                      <a:pt x="256" y="185"/>
                      <a:pt x="256" y="185"/>
                    </a:cubicBezTo>
                    <a:cubicBezTo>
                      <a:pt x="259" y="185"/>
                      <a:pt x="259" y="185"/>
                      <a:pt x="259" y="185"/>
                    </a:cubicBezTo>
                    <a:cubicBezTo>
                      <a:pt x="245" y="191"/>
                      <a:pt x="247" y="197"/>
                      <a:pt x="247" y="197"/>
                    </a:cubicBezTo>
                    <a:cubicBezTo>
                      <a:pt x="247" y="190"/>
                      <a:pt x="254" y="188"/>
                      <a:pt x="261" y="187"/>
                    </a:cubicBezTo>
                    <a:cubicBezTo>
                      <a:pt x="255" y="191"/>
                      <a:pt x="255" y="191"/>
                      <a:pt x="255" y="191"/>
                    </a:cubicBezTo>
                    <a:cubicBezTo>
                      <a:pt x="267" y="191"/>
                      <a:pt x="267" y="191"/>
                      <a:pt x="267" y="191"/>
                    </a:cubicBezTo>
                    <a:cubicBezTo>
                      <a:pt x="267" y="191"/>
                      <a:pt x="268" y="192"/>
                      <a:pt x="268" y="192"/>
                    </a:cubicBezTo>
                    <a:cubicBezTo>
                      <a:pt x="259" y="193"/>
                      <a:pt x="259" y="193"/>
                      <a:pt x="259" y="193"/>
                    </a:cubicBezTo>
                    <a:cubicBezTo>
                      <a:pt x="259" y="193"/>
                      <a:pt x="266" y="198"/>
                      <a:pt x="271" y="201"/>
                    </a:cubicBezTo>
                    <a:cubicBezTo>
                      <a:pt x="270" y="203"/>
                      <a:pt x="266" y="202"/>
                      <a:pt x="260" y="200"/>
                    </a:cubicBezTo>
                    <a:cubicBezTo>
                      <a:pt x="260" y="200"/>
                      <a:pt x="269" y="205"/>
                      <a:pt x="277" y="208"/>
                    </a:cubicBezTo>
                    <a:cubicBezTo>
                      <a:pt x="275" y="211"/>
                      <a:pt x="273" y="213"/>
                      <a:pt x="273" y="213"/>
                    </a:cubicBezTo>
                    <a:cubicBezTo>
                      <a:pt x="283" y="214"/>
                      <a:pt x="283" y="214"/>
                      <a:pt x="283" y="214"/>
                    </a:cubicBezTo>
                    <a:cubicBezTo>
                      <a:pt x="284" y="216"/>
                      <a:pt x="285" y="217"/>
                      <a:pt x="285" y="219"/>
                    </a:cubicBezTo>
                    <a:cubicBezTo>
                      <a:pt x="282" y="223"/>
                      <a:pt x="278" y="227"/>
                      <a:pt x="271" y="228"/>
                    </a:cubicBezTo>
                    <a:cubicBezTo>
                      <a:pt x="271" y="228"/>
                      <a:pt x="278" y="227"/>
                      <a:pt x="284" y="225"/>
                    </a:cubicBezTo>
                    <a:cubicBezTo>
                      <a:pt x="281" y="231"/>
                      <a:pt x="281" y="231"/>
                      <a:pt x="281" y="231"/>
                    </a:cubicBezTo>
                    <a:cubicBezTo>
                      <a:pt x="290" y="228"/>
                      <a:pt x="290" y="228"/>
                      <a:pt x="290" y="228"/>
                    </a:cubicBezTo>
                    <a:cubicBezTo>
                      <a:pt x="291" y="229"/>
                      <a:pt x="291" y="230"/>
                      <a:pt x="292" y="230"/>
                    </a:cubicBezTo>
                    <a:cubicBezTo>
                      <a:pt x="286" y="237"/>
                      <a:pt x="286" y="237"/>
                      <a:pt x="286" y="237"/>
                    </a:cubicBezTo>
                    <a:cubicBezTo>
                      <a:pt x="294" y="234"/>
                      <a:pt x="294" y="234"/>
                      <a:pt x="294" y="234"/>
                    </a:cubicBezTo>
                    <a:cubicBezTo>
                      <a:pt x="294" y="235"/>
                      <a:pt x="294" y="235"/>
                      <a:pt x="294" y="236"/>
                    </a:cubicBezTo>
                    <a:cubicBezTo>
                      <a:pt x="288" y="242"/>
                      <a:pt x="288" y="242"/>
                      <a:pt x="288" y="242"/>
                    </a:cubicBezTo>
                    <a:cubicBezTo>
                      <a:pt x="294" y="241"/>
                      <a:pt x="294" y="241"/>
                      <a:pt x="294" y="241"/>
                    </a:cubicBezTo>
                    <a:cubicBezTo>
                      <a:pt x="293" y="242"/>
                      <a:pt x="291" y="243"/>
                      <a:pt x="289" y="244"/>
                    </a:cubicBezTo>
                    <a:cubicBezTo>
                      <a:pt x="289" y="244"/>
                      <a:pt x="290" y="245"/>
                      <a:pt x="291" y="246"/>
                    </a:cubicBezTo>
                    <a:cubicBezTo>
                      <a:pt x="288" y="248"/>
                      <a:pt x="288" y="248"/>
                      <a:pt x="288" y="248"/>
                    </a:cubicBezTo>
                    <a:cubicBezTo>
                      <a:pt x="294" y="249"/>
                      <a:pt x="294" y="249"/>
                      <a:pt x="294" y="249"/>
                    </a:cubicBezTo>
                    <a:cubicBezTo>
                      <a:pt x="295" y="250"/>
                      <a:pt x="296" y="251"/>
                      <a:pt x="297" y="251"/>
                    </a:cubicBezTo>
                    <a:cubicBezTo>
                      <a:pt x="292" y="253"/>
                      <a:pt x="292" y="253"/>
                      <a:pt x="292" y="253"/>
                    </a:cubicBezTo>
                    <a:cubicBezTo>
                      <a:pt x="303" y="258"/>
                      <a:pt x="303" y="258"/>
                      <a:pt x="303" y="258"/>
                    </a:cubicBezTo>
                    <a:cubicBezTo>
                      <a:pt x="303" y="258"/>
                      <a:pt x="303" y="259"/>
                      <a:pt x="303" y="259"/>
                    </a:cubicBezTo>
                    <a:cubicBezTo>
                      <a:pt x="302" y="259"/>
                      <a:pt x="301" y="260"/>
                      <a:pt x="301" y="261"/>
                    </a:cubicBezTo>
                    <a:cubicBezTo>
                      <a:pt x="295" y="260"/>
                      <a:pt x="295" y="260"/>
                      <a:pt x="295" y="260"/>
                    </a:cubicBezTo>
                    <a:cubicBezTo>
                      <a:pt x="298" y="262"/>
                      <a:pt x="298" y="262"/>
                      <a:pt x="298" y="262"/>
                    </a:cubicBezTo>
                    <a:cubicBezTo>
                      <a:pt x="296" y="263"/>
                      <a:pt x="294" y="264"/>
                      <a:pt x="291" y="262"/>
                    </a:cubicBezTo>
                    <a:cubicBezTo>
                      <a:pt x="291" y="262"/>
                      <a:pt x="296" y="265"/>
                      <a:pt x="302" y="264"/>
                    </a:cubicBezTo>
                    <a:cubicBezTo>
                      <a:pt x="304" y="265"/>
                      <a:pt x="304" y="265"/>
                      <a:pt x="304" y="265"/>
                    </a:cubicBezTo>
                    <a:cubicBezTo>
                      <a:pt x="305" y="266"/>
                      <a:pt x="305" y="266"/>
                      <a:pt x="305" y="267"/>
                    </a:cubicBezTo>
                    <a:cubicBezTo>
                      <a:pt x="305" y="267"/>
                      <a:pt x="305" y="267"/>
                      <a:pt x="304" y="268"/>
                    </a:cubicBezTo>
                    <a:cubicBezTo>
                      <a:pt x="295" y="269"/>
                      <a:pt x="295" y="269"/>
                      <a:pt x="295" y="269"/>
                    </a:cubicBezTo>
                    <a:cubicBezTo>
                      <a:pt x="301" y="272"/>
                      <a:pt x="301" y="272"/>
                      <a:pt x="301" y="272"/>
                    </a:cubicBezTo>
                    <a:cubicBezTo>
                      <a:pt x="301" y="274"/>
                      <a:pt x="300" y="275"/>
                      <a:pt x="299" y="276"/>
                    </a:cubicBezTo>
                    <a:cubicBezTo>
                      <a:pt x="300" y="275"/>
                      <a:pt x="301" y="274"/>
                      <a:pt x="302" y="272"/>
                    </a:cubicBezTo>
                    <a:cubicBezTo>
                      <a:pt x="304" y="274"/>
                      <a:pt x="304" y="274"/>
                      <a:pt x="304" y="274"/>
                    </a:cubicBezTo>
                    <a:cubicBezTo>
                      <a:pt x="304" y="274"/>
                      <a:pt x="304" y="274"/>
                      <a:pt x="303" y="274"/>
                    </a:cubicBezTo>
                    <a:cubicBezTo>
                      <a:pt x="303" y="274"/>
                      <a:pt x="304" y="274"/>
                      <a:pt x="304" y="274"/>
                    </a:cubicBezTo>
                    <a:cubicBezTo>
                      <a:pt x="307" y="275"/>
                      <a:pt x="307" y="275"/>
                      <a:pt x="307" y="275"/>
                    </a:cubicBezTo>
                    <a:cubicBezTo>
                      <a:pt x="307" y="276"/>
                      <a:pt x="307" y="277"/>
                      <a:pt x="307" y="277"/>
                    </a:cubicBezTo>
                    <a:cubicBezTo>
                      <a:pt x="300" y="276"/>
                      <a:pt x="300" y="276"/>
                      <a:pt x="300" y="276"/>
                    </a:cubicBezTo>
                    <a:cubicBezTo>
                      <a:pt x="307" y="280"/>
                      <a:pt x="307" y="280"/>
                      <a:pt x="307" y="280"/>
                    </a:cubicBezTo>
                    <a:cubicBezTo>
                      <a:pt x="307" y="280"/>
                      <a:pt x="307" y="280"/>
                      <a:pt x="307" y="281"/>
                    </a:cubicBezTo>
                    <a:cubicBezTo>
                      <a:pt x="304" y="284"/>
                      <a:pt x="299" y="287"/>
                      <a:pt x="293" y="288"/>
                    </a:cubicBezTo>
                    <a:cubicBezTo>
                      <a:pt x="293" y="288"/>
                      <a:pt x="300" y="290"/>
                      <a:pt x="308" y="285"/>
                    </a:cubicBezTo>
                    <a:cubicBezTo>
                      <a:pt x="308" y="286"/>
                      <a:pt x="308" y="286"/>
                      <a:pt x="308" y="287"/>
                    </a:cubicBezTo>
                    <a:cubicBezTo>
                      <a:pt x="303" y="291"/>
                      <a:pt x="303" y="291"/>
                      <a:pt x="303" y="291"/>
                    </a:cubicBezTo>
                    <a:cubicBezTo>
                      <a:pt x="308" y="291"/>
                      <a:pt x="308" y="291"/>
                      <a:pt x="308" y="291"/>
                    </a:cubicBezTo>
                    <a:cubicBezTo>
                      <a:pt x="308" y="292"/>
                      <a:pt x="308" y="293"/>
                      <a:pt x="308" y="294"/>
                    </a:cubicBezTo>
                    <a:cubicBezTo>
                      <a:pt x="304" y="297"/>
                      <a:pt x="304" y="297"/>
                      <a:pt x="304" y="297"/>
                    </a:cubicBezTo>
                    <a:cubicBezTo>
                      <a:pt x="306" y="299"/>
                      <a:pt x="306" y="299"/>
                      <a:pt x="306" y="299"/>
                    </a:cubicBezTo>
                    <a:cubicBezTo>
                      <a:pt x="304" y="302"/>
                      <a:pt x="302" y="305"/>
                      <a:pt x="300" y="307"/>
                    </a:cubicBezTo>
                    <a:cubicBezTo>
                      <a:pt x="302" y="305"/>
                      <a:pt x="304" y="302"/>
                      <a:pt x="306" y="300"/>
                    </a:cubicBezTo>
                    <a:cubicBezTo>
                      <a:pt x="307" y="301"/>
                      <a:pt x="307" y="301"/>
                      <a:pt x="307" y="301"/>
                    </a:cubicBezTo>
                    <a:cubicBezTo>
                      <a:pt x="306" y="303"/>
                      <a:pt x="306" y="305"/>
                      <a:pt x="305" y="307"/>
                    </a:cubicBezTo>
                    <a:cubicBezTo>
                      <a:pt x="300" y="310"/>
                      <a:pt x="300" y="310"/>
                      <a:pt x="300" y="310"/>
                    </a:cubicBezTo>
                    <a:cubicBezTo>
                      <a:pt x="303" y="310"/>
                      <a:pt x="303" y="310"/>
                      <a:pt x="303" y="310"/>
                    </a:cubicBezTo>
                    <a:cubicBezTo>
                      <a:pt x="303" y="311"/>
                      <a:pt x="302" y="312"/>
                      <a:pt x="302" y="314"/>
                    </a:cubicBezTo>
                    <a:cubicBezTo>
                      <a:pt x="297" y="315"/>
                      <a:pt x="297" y="315"/>
                      <a:pt x="297" y="315"/>
                    </a:cubicBezTo>
                    <a:cubicBezTo>
                      <a:pt x="300" y="317"/>
                      <a:pt x="300" y="317"/>
                      <a:pt x="300" y="317"/>
                    </a:cubicBezTo>
                    <a:cubicBezTo>
                      <a:pt x="299" y="319"/>
                      <a:pt x="298" y="321"/>
                      <a:pt x="297" y="323"/>
                    </a:cubicBezTo>
                    <a:cubicBezTo>
                      <a:pt x="292" y="328"/>
                      <a:pt x="292" y="328"/>
                      <a:pt x="292" y="328"/>
                    </a:cubicBezTo>
                    <a:cubicBezTo>
                      <a:pt x="292" y="328"/>
                      <a:pt x="293" y="328"/>
                      <a:pt x="295" y="327"/>
                    </a:cubicBezTo>
                    <a:cubicBezTo>
                      <a:pt x="285" y="343"/>
                      <a:pt x="271" y="359"/>
                      <a:pt x="250" y="374"/>
                    </a:cubicBezTo>
                    <a:cubicBezTo>
                      <a:pt x="246" y="376"/>
                      <a:pt x="243" y="378"/>
                      <a:pt x="240" y="380"/>
                    </a:cubicBezTo>
                    <a:cubicBezTo>
                      <a:pt x="230" y="384"/>
                      <a:pt x="219" y="388"/>
                      <a:pt x="207" y="391"/>
                    </a:cubicBezTo>
                    <a:cubicBezTo>
                      <a:pt x="182" y="397"/>
                      <a:pt x="159" y="397"/>
                      <a:pt x="141" y="391"/>
                    </a:cubicBezTo>
                    <a:cubicBezTo>
                      <a:pt x="142" y="392"/>
                      <a:pt x="142" y="392"/>
                      <a:pt x="142" y="392"/>
                    </a:cubicBezTo>
                    <a:cubicBezTo>
                      <a:pt x="91" y="374"/>
                      <a:pt x="45" y="327"/>
                      <a:pt x="36" y="275"/>
                    </a:cubicBezTo>
                    <a:cubicBezTo>
                      <a:pt x="28" y="228"/>
                      <a:pt x="34" y="162"/>
                      <a:pt x="112" y="129"/>
                    </a:cubicBezTo>
                    <a:cubicBezTo>
                      <a:pt x="125" y="124"/>
                      <a:pt x="144" y="119"/>
                      <a:pt x="164" y="117"/>
                    </a:cubicBezTo>
                    <a:cubicBezTo>
                      <a:pt x="164" y="117"/>
                      <a:pt x="164" y="118"/>
                      <a:pt x="164" y="118"/>
                    </a:cubicBezTo>
                    <a:cubicBezTo>
                      <a:pt x="164" y="117"/>
                      <a:pt x="164" y="117"/>
                      <a:pt x="165" y="117"/>
                    </a:cubicBezTo>
                    <a:cubicBezTo>
                      <a:pt x="170" y="116"/>
                      <a:pt x="176" y="116"/>
                      <a:pt x="181" y="116"/>
                    </a:cubicBezTo>
                    <a:close/>
                    <a:moveTo>
                      <a:pt x="300" y="344"/>
                    </a:moveTo>
                    <a:cubicBezTo>
                      <a:pt x="300" y="344"/>
                      <a:pt x="302" y="341"/>
                      <a:pt x="305" y="337"/>
                    </a:cubicBezTo>
                    <a:cubicBezTo>
                      <a:pt x="304" y="339"/>
                      <a:pt x="302" y="342"/>
                      <a:pt x="300" y="344"/>
                    </a:cubicBezTo>
                    <a:close/>
                    <a:moveTo>
                      <a:pt x="330" y="322"/>
                    </a:moveTo>
                    <a:cubicBezTo>
                      <a:pt x="329" y="320"/>
                      <a:pt x="329" y="319"/>
                      <a:pt x="328" y="317"/>
                    </a:cubicBezTo>
                    <a:cubicBezTo>
                      <a:pt x="329" y="320"/>
                      <a:pt x="330" y="322"/>
                      <a:pt x="330" y="322"/>
                    </a:cubicBezTo>
                    <a:close/>
                    <a:moveTo>
                      <a:pt x="180" y="451"/>
                    </a:moveTo>
                    <a:cubicBezTo>
                      <a:pt x="180" y="449"/>
                      <a:pt x="180" y="448"/>
                      <a:pt x="180" y="446"/>
                    </a:cubicBezTo>
                    <a:cubicBezTo>
                      <a:pt x="180" y="449"/>
                      <a:pt x="180" y="451"/>
                      <a:pt x="180" y="451"/>
                    </a:cubicBezTo>
                    <a:close/>
                    <a:moveTo>
                      <a:pt x="22" y="107"/>
                    </a:moveTo>
                    <a:cubicBezTo>
                      <a:pt x="22" y="107"/>
                      <a:pt x="25" y="109"/>
                      <a:pt x="30" y="111"/>
                    </a:cubicBezTo>
                    <a:cubicBezTo>
                      <a:pt x="27" y="110"/>
                      <a:pt x="24" y="109"/>
                      <a:pt x="22" y="107"/>
                    </a:cubicBezTo>
                    <a:close/>
                    <a:moveTo>
                      <a:pt x="276" y="138"/>
                    </a:moveTo>
                    <a:cubicBezTo>
                      <a:pt x="276" y="138"/>
                      <a:pt x="277" y="139"/>
                      <a:pt x="277" y="139"/>
                    </a:cubicBezTo>
                    <a:cubicBezTo>
                      <a:pt x="277" y="139"/>
                      <a:pt x="277" y="138"/>
                      <a:pt x="276" y="138"/>
                    </a:cubicBezTo>
                    <a:close/>
                    <a:moveTo>
                      <a:pt x="330" y="312"/>
                    </a:moveTo>
                    <a:cubicBezTo>
                      <a:pt x="329" y="310"/>
                      <a:pt x="328" y="309"/>
                      <a:pt x="328" y="308"/>
                    </a:cubicBezTo>
                    <a:cubicBezTo>
                      <a:pt x="329" y="310"/>
                      <a:pt x="330" y="312"/>
                      <a:pt x="330" y="312"/>
                    </a:cubicBezTo>
                    <a:close/>
                    <a:moveTo>
                      <a:pt x="193" y="71"/>
                    </a:moveTo>
                    <a:cubicBezTo>
                      <a:pt x="193" y="71"/>
                      <a:pt x="193" y="73"/>
                      <a:pt x="195" y="77"/>
                    </a:cubicBezTo>
                    <a:cubicBezTo>
                      <a:pt x="194" y="75"/>
                      <a:pt x="193" y="73"/>
                      <a:pt x="193" y="71"/>
                    </a:cubicBezTo>
                    <a:close/>
                    <a:moveTo>
                      <a:pt x="205" y="79"/>
                    </a:moveTo>
                    <a:cubicBezTo>
                      <a:pt x="205" y="79"/>
                      <a:pt x="206" y="81"/>
                      <a:pt x="207" y="84"/>
                    </a:cubicBezTo>
                    <a:cubicBezTo>
                      <a:pt x="206" y="82"/>
                      <a:pt x="206" y="81"/>
                      <a:pt x="205" y="79"/>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1">
                <a:extLst>
                  <a:ext uri="{FF2B5EF4-FFF2-40B4-BE49-F238E27FC236}">
                    <a16:creationId xmlns:a16="http://schemas.microsoft.com/office/drawing/2014/main" id="{E9E20022-AF19-4945-BEE5-13B998C13AA2}"/>
                  </a:ext>
                </a:extLst>
              </p:cNvPr>
              <p:cNvSpPr>
                <a:spLocks/>
              </p:cNvSpPr>
              <p:nvPr/>
            </p:nvSpPr>
            <p:spPr bwMode="auto">
              <a:xfrm>
                <a:off x="4157213" y="2401014"/>
                <a:ext cx="1028755" cy="1038222"/>
              </a:xfrm>
              <a:custGeom>
                <a:avLst/>
                <a:gdLst>
                  <a:gd name="T0" fmla="*/ 117 w 331"/>
                  <a:gd name="T1" fmla="*/ 27 h 334"/>
                  <a:gd name="T2" fmla="*/ 28 w 331"/>
                  <a:gd name="T3" fmla="*/ 216 h 334"/>
                  <a:gd name="T4" fmla="*/ 215 w 331"/>
                  <a:gd name="T5" fmla="*/ 307 h 334"/>
                  <a:gd name="T6" fmla="*/ 304 w 331"/>
                  <a:gd name="T7" fmla="*/ 118 h 334"/>
                  <a:gd name="T8" fmla="*/ 117 w 331"/>
                  <a:gd name="T9" fmla="*/ 27 h 334"/>
                </a:gdLst>
                <a:ahLst/>
                <a:cxnLst>
                  <a:cxn ang="0">
                    <a:pos x="T0" y="T1"/>
                  </a:cxn>
                  <a:cxn ang="0">
                    <a:pos x="T2" y="T3"/>
                  </a:cxn>
                  <a:cxn ang="0">
                    <a:pos x="T4" y="T5"/>
                  </a:cxn>
                  <a:cxn ang="0">
                    <a:pos x="T6" y="T7"/>
                  </a:cxn>
                  <a:cxn ang="0">
                    <a:pos x="T8" y="T9"/>
                  </a:cxn>
                </a:cxnLst>
                <a:rect l="0" t="0" r="r" b="b"/>
                <a:pathLst>
                  <a:path w="331" h="334">
                    <a:moveTo>
                      <a:pt x="117" y="27"/>
                    </a:moveTo>
                    <a:cubicBezTo>
                      <a:pt x="40" y="54"/>
                      <a:pt x="0" y="138"/>
                      <a:pt x="28" y="216"/>
                    </a:cubicBezTo>
                    <a:cubicBezTo>
                      <a:pt x="55" y="293"/>
                      <a:pt x="139" y="334"/>
                      <a:pt x="215" y="307"/>
                    </a:cubicBezTo>
                    <a:cubicBezTo>
                      <a:pt x="291" y="280"/>
                      <a:pt x="331" y="196"/>
                      <a:pt x="304" y="118"/>
                    </a:cubicBezTo>
                    <a:cubicBezTo>
                      <a:pt x="277" y="41"/>
                      <a:pt x="193" y="0"/>
                      <a:pt x="117"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2">
                <a:extLst>
                  <a:ext uri="{FF2B5EF4-FFF2-40B4-BE49-F238E27FC236}">
                    <a16:creationId xmlns:a16="http://schemas.microsoft.com/office/drawing/2014/main" id="{37847C03-1F1D-4405-A31C-5B01CE8D76DC}"/>
                  </a:ext>
                </a:extLst>
              </p:cNvPr>
              <p:cNvSpPr>
                <a:spLocks noEditPoints="1"/>
              </p:cNvSpPr>
              <p:nvPr/>
            </p:nvSpPr>
            <p:spPr bwMode="auto">
              <a:xfrm>
                <a:off x="4169836" y="2385235"/>
                <a:ext cx="1128160" cy="1184961"/>
              </a:xfrm>
              <a:custGeom>
                <a:avLst/>
                <a:gdLst>
                  <a:gd name="T0" fmla="*/ 110 w 363"/>
                  <a:gd name="T1" fmla="*/ 8 h 381"/>
                  <a:gd name="T2" fmla="*/ 98 w 363"/>
                  <a:gd name="T3" fmla="*/ 33 h 381"/>
                  <a:gd name="T4" fmla="*/ 54 w 363"/>
                  <a:gd name="T5" fmla="*/ 67 h 381"/>
                  <a:gd name="T6" fmla="*/ 35 w 363"/>
                  <a:gd name="T7" fmla="*/ 263 h 381"/>
                  <a:gd name="T8" fmla="*/ 241 w 363"/>
                  <a:gd name="T9" fmla="*/ 318 h 381"/>
                  <a:gd name="T10" fmla="*/ 300 w 363"/>
                  <a:gd name="T11" fmla="*/ 243 h 381"/>
                  <a:gd name="T12" fmla="*/ 313 w 363"/>
                  <a:gd name="T13" fmla="*/ 282 h 381"/>
                  <a:gd name="T14" fmla="*/ 308 w 363"/>
                  <a:gd name="T15" fmla="*/ 201 h 381"/>
                  <a:gd name="T16" fmla="*/ 354 w 363"/>
                  <a:gd name="T17" fmla="*/ 259 h 381"/>
                  <a:gd name="T18" fmla="*/ 308 w 363"/>
                  <a:gd name="T19" fmla="*/ 170 h 381"/>
                  <a:gd name="T20" fmla="*/ 346 w 363"/>
                  <a:gd name="T21" fmla="*/ 187 h 381"/>
                  <a:gd name="T22" fmla="*/ 305 w 363"/>
                  <a:gd name="T23" fmla="*/ 143 h 381"/>
                  <a:gd name="T24" fmla="*/ 327 w 363"/>
                  <a:gd name="T25" fmla="*/ 135 h 381"/>
                  <a:gd name="T26" fmla="*/ 296 w 363"/>
                  <a:gd name="T27" fmla="*/ 113 h 381"/>
                  <a:gd name="T28" fmla="*/ 297 w 363"/>
                  <a:gd name="T29" fmla="*/ 115 h 381"/>
                  <a:gd name="T30" fmla="*/ 290 w 363"/>
                  <a:gd name="T31" fmla="*/ 99 h 381"/>
                  <a:gd name="T32" fmla="*/ 288 w 363"/>
                  <a:gd name="T33" fmla="*/ 239 h 381"/>
                  <a:gd name="T34" fmla="*/ 199 w 363"/>
                  <a:gd name="T35" fmla="*/ 310 h 381"/>
                  <a:gd name="T36" fmla="*/ 172 w 363"/>
                  <a:gd name="T37" fmla="*/ 314 h 381"/>
                  <a:gd name="T38" fmla="*/ 161 w 363"/>
                  <a:gd name="T39" fmla="*/ 339 h 381"/>
                  <a:gd name="T40" fmla="*/ 133 w 363"/>
                  <a:gd name="T41" fmla="*/ 320 h 381"/>
                  <a:gd name="T42" fmla="*/ 136 w 363"/>
                  <a:gd name="T43" fmla="*/ 313 h 381"/>
                  <a:gd name="T44" fmla="*/ 43 w 363"/>
                  <a:gd name="T45" fmla="*/ 248 h 381"/>
                  <a:gd name="T46" fmla="*/ 59 w 363"/>
                  <a:gd name="T47" fmla="*/ 70 h 381"/>
                  <a:gd name="T48" fmla="*/ 99 w 363"/>
                  <a:gd name="T49" fmla="*/ 40 h 381"/>
                  <a:gd name="T50" fmla="*/ 103 w 363"/>
                  <a:gd name="T51" fmla="*/ 41 h 381"/>
                  <a:gd name="T52" fmla="*/ 114 w 363"/>
                  <a:gd name="T53" fmla="*/ 13 h 381"/>
                  <a:gd name="T54" fmla="*/ 137 w 363"/>
                  <a:gd name="T55" fmla="*/ 32 h 381"/>
                  <a:gd name="T56" fmla="*/ 138 w 363"/>
                  <a:gd name="T57" fmla="*/ 40 h 381"/>
                  <a:gd name="T58" fmla="*/ 140 w 363"/>
                  <a:gd name="T59" fmla="*/ 32 h 381"/>
                  <a:gd name="T60" fmla="*/ 265 w 363"/>
                  <a:gd name="T61" fmla="*/ 78 h 381"/>
                  <a:gd name="T62" fmla="*/ 207 w 363"/>
                  <a:gd name="T63" fmla="*/ 32 h 381"/>
                  <a:gd name="T64" fmla="*/ 188 w 363"/>
                  <a:gd name="T65" fmla="*/ 11 h 381"/>
                  <a:gd name="T66" fmla="*/ 190 w 363"/>
                  <a:gd name="T67" fmla="*/ 25 h 381"/>
                  <a:gd name="T68" fmla="*/ 159 w 363"/>
                  <a:gd name="T69" fmla="*/ 0 h 381"/>
                  <a:gd name="T70" fmla="*/ 165 w 363"/>
                  <a:gd name="T71" fmla="*/ 24 h 381"/>
                  <a:gd name="T72" fmla="*/ 140 w 363"/>
                  <a:gd name="T73" fmla="*/ 24 h 381"/>
                  <a:gd name="T74" fmla="*/ 140 w 363"/>
                  <a:gd name="T75" fmla="*/ 24 h 381"/>
                  <a:gd name="T76" fmla="*/ 110 w 363"/>
                  <a:gd name="T77" fmla="*/ 8 h 381"/>
                  <a:gd name="T78" fmla="*/ 277 w 363"/>
                  <a:gd name="T79" fmla="*/ 97 h 381"/>
                  <a:gd name="T80" fmla="*/ 274 w 363"/>
                  <a:gd name="T81" fmla="*/ 89 h 381"/>
                  <a:gd name="T82" fmla="*/ 257 w 363"/>
                  <a:gd name="T83" fmla="*/ 114 h 381"/>
                  <a:gd name="T84" fmla="*/ 273 w 363"/>
                  <a:gd name="T85" fmla="*/ 108 h 381"/>
                  <a:gd name="T86" fmla="*/ 260 w 363"/>
                  <a:gd name="T87" fmla="*/ 120 h 381"/>
                  <a:gd name="T88" fmla="*/ 277 w 363"/>
                  <a:gd name="T89" fmla="*/ 114 h 381"/>
                  <a:gd name="T90" fmla="*/ 277 w 363"/>
                  <a:gd name="T91" fmla="*/ 9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3" h="381">
                    <a:moveTo>
                      <a:pt x="110" y="8"/>
                    </a:moveTo>
                    <a:cubicBezTo>
                      <a:pt x="100" y="12"/>
                      <a:pt x="97" y="20"/>
                      <a:pt x="98" y="33"/>
                    </a:cubicBezTo>
                    <a:cubicBezTo>
                      <a:pt x="82" y="39"/>
                      <a:pt x="68" y="51"/>
                      <a:pt x="54" y="67"/>
                    </a:cubicBezTo>
                    <a:cubicBezTo>
                      <a:pt x="11" y="122"/>
                      <a:pt x="0" y="202"/>
                      <a:pt x="35" y="263"/>
                    </a:cubicBezTo>
                    <a:cubicBezTo>
                      <a:pt x="57" y="303"/>
                      <a:pt x="123" y="381"/>
                      <a:pt x="241" y="318"/>
                    </a:cubicBezTo>
                    <a:cubicBezTo>
                      <a:pt x="272" y="296"/>
                      <a:pt x="290" y="270"/>
                      <a:pt x="300" y="243"/>
                    </a:cubicBezTo>
                    <a:cubicBezTo>
                      <a:pt x="308" y="251"/>
                      <a:pt x="313" y="282"/>
                      <a:pt x="313" y="282"/>
                    </a:cubicBezTo>
                    <a:cubicBezTo>
                      <a:pt x="335" y="237"/>
                      <a:pt x="308" y="201"/>
                      <a:pt x="308" y="201"/>
                    </a:cubicBezTo>
                    <a:cubicBezTo>
                      <a:pt x="317" y="208"/>
                      <a:pt x="345" y="232"/>
                      <a:pt x="354" y="259"/>
                    </a:cubicBezTo>
                    <a:cubicBezTo>
                      <a:pt x="354" y="259"/>
                      <a:pt x="352" y="207"/>
                      <a:pt x="308" y="170"/>
                    </a:cubicBezTo>
                    <a:cubicBezTo>
                      <a:pt x="308" y="170"/>
                      <a:pt x="328" y="168"/>
                      <a:pt x="346" y="187"/>
                    </a:cubicBezTo>
                    <a:cubicBezTo>
                      <a:pt x="363" y="206"/>
                      <a:pt x="318" y="148"/>
                      <a:pt x="305" y="143"/>
                    </a:cubicBezTo>
                    <a:cubicBezTo>
                      <a:pt x="305" y="143"/>
                      <a:pt x="323" y="150"/>
                      <a:pt x="327" y="135"/>
                    </a:cubicBezTo>
                    <a:cubicBezTo>
                      <a:pt x="327" y="135"/>
                      <a:pt x="308" y="145"/>
                      <a:pt x="296" y="113"/>
                    </a:cubicBezTo>
                    <a:cubicBezTo>
                      <a:pt x="296" y="113"/>
                      <a:pt x="296" y="114"/>
                      <a:pt x="297" y="115"/>
                    </a:cubicBezTo>
                    <a:cubicBezTo>
                      <a:pt x="293" y="104"/>
                      <a:pt x="290" y="98"/>
                      <a:pt x="290" y="99"/>
                    </a:cubicBezTo>
                    <a:cubicBezTo>
                      <a:pt x="316" y="187"/>
                      <a:pt x="299" y="209"/>
                      <a:pt x="288" y="239"/>
                    </a:cubicBezTo>
                    <a:cubicBezTo>
                      <a:pt x="276" y="271"/>
                      <a:pt x="226" y="302"/>
                      <a:pt x="199" y="310"/>
                    </a:cubicBezTo>
                    <a:cubicBezTo>
                      <a:pt x="190" y="313"/>
                      <a:pt x="180" y="313"/>
                      <a:pt x="172" y="314"/>
                    </a:cubicBezTo>
                    <a:cubicBezTo>
                      <a:pt x="178" y="327"/>
                      <a:pt x="170" y="336"/>
                      <a:pt x="161" y="339"/>
                    </a:cubicBezTo>
                    <a:cubicBezTo>
                      <a:pt x="151" y="342"/>
                      <a:pt x="131" y="336"/>
                      <a:pt x="133" y="320"/>
                    </a:cubicBezTo>
                    <a:cubicBezTo>
                      <a:pt x="133" y="319"/>
                      <a:pt x="136" y="314"/>
                      <a:pt x="136" y="313"/>
                    </a:cubicBezTo>
                    <a:cubicBezTo>
                      <a:pt x="101" y="306"/>
                      <a:pt x="66" y="287"/>
                      <a:pt x="43" y="248"/>
                    </a:cubicBezTo>
                    <a:cubicBezTo>
                      <a:pt x="13" y="197"/>
                      <a:pt x="21" y="119"/>
                      <a:pt x="59" y="70"/>
                    </a:cubicBezTo>
                    <a:cubicBezTo>
                      <a:pt x="71" y="56"/>
                      <a:pt x="84" y="46"/>
                      <a:pt x="99" y="40"/>
                    </a:cubicBezTo>
                    <a:cubicBezTo>
                      <a:pt x="102" y="44"/>
                      <a:pt x="103" y="42"/>
                      <a:pt x="103" y="41"/>
                    </a:cubicBezTo>
                    <a:cubicBezTo>
                      <a:pt x="97" y="21"/>
                      <a:pt x="105" y="16"/>
                      <a:pt x="114" y="13"/>
                    </a:cubicBezTo>
                    <a:cubicBezTo>
                      <a:pt x="128" y="9"/>
                      <a:pt x="134" y="19"/>
                      <a:pt x="137" y="32"/>
                    </a:cubicBezTo>
                    <a:cubicBezTo>
                      <a:pt x="137" y="35"/>
                      <a:pt x="138" y="37"/>
                      <a:pt x="138" y="40"/>
                    </a:cubicBezTo>
                    <a:cubicBezTo>
                      <a:pt x="139" y="37"/>
                      <a:pt x="140" y="35"/>
                      <a:pt x="140" y="32"/>
                    </a:cubicBezTo>
                    <a:cubicBezTo>
                      <a:pt x="231" y="21"/>
                      <a:pt x="265" y="78"/>
                      <a:pt x="265" y="78"/>
                    </a:cubicBezTo>
                    <a:cubicBezTo>
                      <a:pt x="265" y="78"/>
                      <a:pt x="254" y="47"/>
                      <a:pt x="207" y="32"/>
                    </a:cubicBezTo>
                    <a:cubicBezTo>
                      <a:pt x="202" y="28"/>
                      <a:pt x="193" y="21"/>
                      <a:pt x="188" y="11"/>
                    </a:cubicBezTo>
                    <a:cubicBezTo>
                      <a:pt x="190" y="25"/>
                      <a:pt x="190" y="25"/>
                      <a:pt x="190" y="25"/>
                    </a:cubicBezTo>
                    <a:cubicBezTo>
                      <a:pt x="180" y="20"/>
                      <a:pt x="168" y="12"/>
                      <a:pt x="159" y="0"/>
                    </a:cubicBezTo>
                    <a:cubicBezTo>
                      <a:pt x="165" y="24"/>
                      <a:pt x="165" y="24"/>
                      <a:pt x="165" y="24"/>
                    </a:cubicBezTo>
                    <a:cubicBezTo>
                      <a:pt x="158" y="24"/>
                      <a:pt x="149" y="24"/>
                      <a:pt x="140" y="24"/>
                    </a:cubicBezTo>
                    <a:cubicBezTo>
                      <a:pt x="140" y="24"/>
                      <a:pt x="140" y="24"/>
                      <a:pt x="140" y="24"/>
                    </a:cubicBezTo>
                    <a:cubicBezTo>
                      <a:pt x="137" y="6"/>
                      <a:pt x="121" y="4"/>
                      <a:pt x="110" y="8"/>
                    </a:cubicBezTo>
                    <a:close/>
                    <a:moveTo>
                      <a:pt x="277" y="97"/>
                    </a:moveTo>
                    <a:cubicBezTo>
                      <a:pt x="277" y="92"/>
                      <a:pt x="274" y="89"/>
                      <a:pt x="274" y="89"/>
                    </a:cubicBezTo>
                    <a:cubicBezTo>
                      <a:pt x="274" y="89"/>
                      <a:pt x="273" y="111"/>
                      <a:pt x="257" y="114"/>
                    </a:cubicBezTo>
                    <a:cubicBezTo>
                      <a:pt x="257" y="114"/>
                      <a:pt x="266" y="117"/>
                      <a:pt x="273" y="108"/>
                    </a:cubicBezTo>
                    <a:cubicBezTo>
                      <a:pt x="271" y="114"/>
                      <a:pt x="267" y="119"/>
                      <a:pt x="260" y="120"/>
                    </a:cubicBezTo>
                    <a:cubicBezTo>
                      <a:pt x="260" y="120"/>
                      <a:pt x="269" y="124"/>
                      <a:pt x="277" y="114"/>
                    </a:cubicBezTo>
                    <a:cubicBezTo>
                      <a:pt x="283" y="106"/>
                      <a:pt x="280" y="99"/>
                      <a:pt x="277" y="9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3">
                <a:extLst>
                  <a:ext uri="{FF2B5EF4-FFF2-40B4-BE49-F238E27FC236}">
                    <a16:creationId xmlns:a16="http://schemas.microsoft.com/office/drawing/2014/main" id="{2A0F7109-DBC6-42D7-A20D-6819EF57C355}"/>
                  </a:ext>
                </a:extLst>
              </p:cNvPr>
              <p:cNvSpPr>
                <a:spLocks/>
              </p:cNvSpPr>
              <p:nvPr/>
            </p:nvSpPr>
            <p:spPr bwMode="auto">
              <a:xfrm>
                <a:off x="4614788" y="2839655"/>
                <a:ext cx="45758" cy="108871"/>
              </a:xfrm>
              <a:custGeom>
                <a:avLst/>
                <a:gdLst>
                  <a:gd name="T0" fmla="*/ 4 w 15"/>
                  <a:gd name="T1" fmla="*/ 0 h 35"/>
                  <a:gd name="T2" fmla="*/ 14 w 15"/>
                  <a:gd name="T3" fmla="*/ 16 h 35"/>
                  <a:gd name="T4" fmla="*/ 6 w 15"/>
                  <a:gd name="T5" fmla="*/ 31 h 35"/>
                  <a:gd name="T6" fmla="*/ 4 w 15"/>
                  <a:gd name="T7" fmla="*/ 0 h 35"/>
                </a:gdLst>
                <a:ahLst/>
                <a:cxnLst>
                  <a:cxn ang="0">
                    <a:pos x="T0" y="T1"/>
                  </a:cxn>
                  <a:cxn ang="0">
                    <a:pos x="T2" y="T3"/>
                  </a:cxn>
                  <a:cxn ang="0">
                    <a:pos x="T4" y="T5"/>
                  </a:cxn>
                  <a:cxn ang="0">
                    <a:pos x="T6" y="T7"/>
                  </a:cxn>
                </a:cxnLst>
                <a:rect l="0" t="0" r="r" b="b"/>
                <a:pathLst>
                  <a:path w="15" h="35">
                    <a:moveTo>
                      <a:pt x="4" y="0"/>
                    </a:moveTo>
                    <a:cubicBezTo>
                      <a:pt x="13" y="1"/>
                      <a:pt x="13" y="11"/>
                      <a:pt x="14" y="16"/>
                    </a:cubicBezTo>
                    <a:cubicBezTo>
                      <a:pt x="15" y="28"/>
                      <a:pt x="9" y="35"/>
                      <a:pt x="6" y="31"/>
                    </a:cubicBezTo>
                    <a:cubicBezTo>
                      <a:pt x="0" y="25"/>
                      <a:pt x="0" y="0"/>
                      <a:pt x="4" y="0"/>
                    </a:cubicBezTo>
                    <a:close/>
                  </a:path>
                </a:pathLst>
              </a:custGeom>
              <a:solidFill>
                <a:srgbClr val="FDB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4">
                <a:extLst>
                  <a:ext uri="{FF2B5EF4-FFF2-40B4-BE49-F238E27FC236}">
                    <a16:creationId xmlns:a16="http://schemas.microsoft.com/office/drawing/2014/main" id="{2CA7EF58-7709-4577-B410-60AF655A091C}"/>
                  </a:ext>
                </a:extLst>
              </p:cNvPr>
              <p:cNvSpPr>
                <a:spLocks/>
              </p:cNvSpPr>
              <p:nvPr/>
            </p:nvSpPr>
            <p:spPr bwMode="auto">
              <a:xfrm>
                <a:off x="4666858" y="2801786"/>
                <a:ext cx="67848" cy="63114"/>
              </a:xfrm>
              <a:custGeom>
                <a:avLst/>
                <a:gdLst>
                  <a:gd name="T0" fmla="*/ 17 w 22"/>
                  <a:gd name="T1" fmla="*/ 8 h 20"/>
                  <a:gd name="T2" fmla="*/ 12 w 22"/>
                  <a:gd name="T3" fmla="*/ 16 h 20"/>
                  <a:gd name="T4" fmla="*/ 10 w 22"/>
                  <a:gd name="T5" fmla="*/ 1 h 20"/>
                  <a:gd name="T6" fmla="*/ 17 w 22"/>
                  <a:gd name="T7" fmla="*/ 8 h 20"/>
                </a:gdLst>
                <a:ahLst/>
                <a:cxnLst>
                  <a:cxn ang="0">
                    <a:pos x="T0" y="T1"/>
                  </a:cxn>
                  <a:cxn ang="0">
                    <a:pos x="T2" y="T3"/>
                  </a:cxn>
                  <a:cxn ang="0">
                    <a:pos x="T4" y="T5"/>
                  </a:cxn>
                  <a:cxn ang="0">
                    <a:pos x="T6" y="T7"/>
                  </a:cxn>
                </a:cxnLst>
                <a:rect l="0" t="0" r="r" b="b"/>
                <a:pathLst>
                  <a:path w="22" h="20">
                    <a:moveTo>
                      <a:pt x="17" y="8"/>
                    </a:moveTo>
                    <a:cubicBezTo>
                      <a:pt x="22" y="20"/>
                      <a:pt x="14" y="17"/>
                      <a:pt x="12" y="16"/>
                    </a:cubicBezTo>
                    <a:cubicBezTo>
                      <a:pt x="8" y="13"/>
                      <a:pt x="0" y="0"/>
                      <a:pt x="10" y="1"/>
                    </a:cubicBezTo>
                    <a:cubicBezTo>
                      <a:pt x="14" y="1"/>
                      <a:pt x="16" y="3"/>
                      <a:pt x="1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5">
                <a:extLst>
                  <a:ext uri="{FF2B5EF4-FFF2-40B4-BE49-F238E27FC236}">
                    <a16:creationId xmlns:a16="http://schemas.microsoft.com/office/drawing/2014/main" id="{85D4CB16-EA6F-4B19-ABB4-6F89EF3885CE}"/>
                  </a:ext>
                </a:extLst>
              </p:cNvPr>
              <p:cNvSpPr>
                <a:spLocks/>
              </p:cNvSpPr>
              <p:nvPr/>
            </p:nvSpPr>
            <p:spPr bwMode="auto">
              <a:xfrm>
                <a:off x="4707882" y="2961148"/>
                <a:ext cx="39447" cy="89937"/>
              </a:xfrm>
              <a:custGeom>
                <a:avLst/>
                <a:gdLst>
                  <a:gd name="T0" fmla="*/ 8 w 13"/>
                  <a:gd name="T1" fmla="*/ 22 h 29"/>
                  <a:gd name="T2" fmla="*/ 4 w 13"/>
                  <a:gd name="T3" fmla="*/ 9 h 29"/>
                  <a:gd name="T4" fmla="*/ 13 w 13"/>
                  <a:gd name="T5" fmla="*/ 12 h 29"/>
                  <a:gd name="T6" fmla="*/ 8 w 13"/>
                  <a:gd name="T7" fmla="*/ 22 h 29"/>
                </a:gdLst>
                <a:ahLst/>
                <a:cxnLst>
                  <a:cxn ang="0">
                    <a:pos x="T0" y="T1"/>
                  </a:cxn>
                  <a:cxn ang="0">
                    <a:pos x="T2" y="T3"/>
                  </a:cxn>
                  <a:cxn ang="0">
                    <a:pos x="T4" y="T5"/>
                  </a:cxn>
                  <a:cxn ang="0">
                    <a:pos x="T6" y="T7"/>
                  </a:cxn>
                </a:cxnLst>
                <a:rect l="0" t="0" r="r" b="b"/>
                <a:pathLst>
                  <a:path w="13" h="29">
                    <a:moveTo>
                      <a:pt x="8" y="22"/>
                    </a:moveTo>
                    <a:cubicBezTo>
                      <a:pt x="0" y="29"/>
                      <a:pt x="1" y="14"/>
                      <a:pt x="4" y="9"/>
                    </a:cubicBezTo>
                    <a:cubicBezTo>
                      <a:pt x="5" y="7"/>
                      <a:pt x="11" y="0"/>
                      <a:pt x="13" y="12"/>
                    </a:cubicBezTo>
                    <a:cubicBezTo>
                      <a:pt x="13" y="16"/>
                      <a:pt x="12" y="19"/>
                      <a:pt x="8" y="2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6">
                <a:extLst>
                  <a:ext uri="{FF2B5EF4-FFF2-40B4-BE49-F238E27FC236}">
                    <a16:creationId xmlns:a16="http://schemas.microsoft.com/office/drawing/2014/main" id="{61B698C5-10A4-47F6-96C6-C51C6632A1BF}"/>
                  </a:ext>
                </a:extLst>
              </p:cNvPr>
              <p:cNvSpPr>
                <a:spLocks/>
              </p:cNvSpPr>
              <p:nvPr/>
            </p:nvSpPr>
            <p:spPr bwMode="auto">
              <a:xfrm>
                <a:off x="4321309" y="2677136"/>
                <a:ext cx="220898" cy="444952"/>
              </a:xfrm>
              <a:custGeom>
                <a:avLst/>
                <a:gdLst>
                  <a:gd name="T0" fmla="*/ 59 w 71"/>
                  <a:gd name="T1" fmla="*/ 143 h 143"/>
                  <a:gd name="T2" fmla="*/ 71 w 71"/>
                  <a:gd name="T3" fmla="*/ 0 h 143"/>
                  <a:gd name="T4" fmla="*/ 23 w 71"/>
                  <a:gd name="T5" fmla="*/ 69 h 143"/>
                  <a:gd name="T6" fmla="*/ 59 w 71"/>
                  <a:gd name="T7" fmla="*/ 143 h 143"/>
                </a:gdLst>
                <a:ahLst/>
                <a:cxnLst>
                  <a:cxn ang="0">
                    <a:pos x="T0" y="T1"/>
                  </a:cxn>
                  <a:cxn ang="0">
                    <a:pos x="T2" y="T3"/>
                  </a:cxn>
                  <a:cxn ang="0">
                    <a:pos x="T4" y="T5"/>
                  </a:cxn>
                  <a:cxn ang="0">
                    <a:pos x="T6" y="T7"/>
                  </a:cxn>
                </a:cxnLst>
                <a:rect l="0" t="0" r="r" b="b"/>
                <a:pathLst>
                  <a:path w="71" h="143">
                    <a:moveTo>
                      <a:pt x="59" y="143"/>
                    </a:moveTo>
                    <a:cubicBezTo>
                      <a:pt x="59" y="143"/>
                      <a:pt x="0" y="72"/>
                      <a:pt x="71" y="0"/>
                    </a:cubicBezTo>
                    <a:cubicBezTo>
                      <a:pt x="71" y="0"/>
                      <a:pt x="31" y="20"/>
                      <a:pt x="23" y="69"/>
                    </a:cubicBezTo>
                    <a:cubicBezTo>
                      <a:pt x="17" y="114"/>
                      <a:pt x="57" y="140"/>
                      <a:pt x="59" y="143"/>
                    </a:cubicBezTo>
                    <a:close/>
                  </a:path>
                </a:pathLst>
              </a:custGeom>
              <a:solidFill>
                <a:srgbClr val="F68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7">
                <a:extLst>
                  <a:ext uri="{FF2B5EF4-FFF2-40B4-BE49-F238E27FC236}">
                    <a16:creationId xmlns:a16="http://schemas.microsoft.com/office/drawing/2014/main" id="{5F47440E-11C9-47F0-9182-A2AB4B1F2E97}"/>
                  </a:ext>
                </a:extLst>
              </p:cNvPr>
              <p:cNvSpPr>
                <a:spLocks noEditPoints="1"/>
              </p:cNvSpPr>
              <p:nvPr/>
            </p:nvSpPr>
            <p:spPr bwMode="auto">
              <a:xfrm>
                <a:off x="4785196" y="3175735"/>
                <a:ext cx="252455" cy="217743"/>
              </a:xfrm>
              <a:custGeom>
                <a:avLst/>
                <a:gdLst>
                  <a:gd name="T0" fmla="*/ 41 w 81"/>
                  <a:gd name="T1" fmla="*/ 32 h 70"/>
                  <a:gd name="T2" fmla="*/ 60 w 81"/>
                  <a:gd name="T3" fmla="*/ 7 h 70"/>
                  <a:gd name="T4" fmla="*/ 18 w 81"/>
                  <a:gd name="T5" fmla="*/ 34 h 70"/>
                  <a:gd name="T6" fmla="*/ 27 w 81"/>
                  <a:gd name="T7" fmla="*/ 70 h 70"/>
                  <a:gd name="T8" fmla="*/ 38 w 81"/>
                  <a:gd name="T9" fmla="*/ 37 h 70"/>
                  <a:gd name="T10" fmla="*/ 44 w 81"/>
                  <a:gd name="T11" fmla="*/ 59 h 70"/>
                  <a:gd name="T12" fmla="*/ 53 w 81"/>
                  <a:gd name="T13" fmla="*/ 31 h 70"/>
                  <a:gd name="T14" fmla="*/ 56 w 81"/>
                  <a:gd name="T15" fmla="*/ 43 h 70"/>
                  <a:gd name="T16" fmla="*/ 64 w 81"/>
                  <a:gd name="T17" fmla="*/ 20 h 70"/>
                  <a:gd name="T18" fmla="*/ 66 w 81"/>
                  <a:gd name="T19" fmla="*/ 29 h 70"/>
                  <a:gd name="T20" fmla="*/ 81 w 81"/>
                  <a:gd name="T21" fmla="*/ 0 h 70"/>
                  <a:gd name="T22" fmla="*/ 62 w 81"/>
                  <a:gd name="T23" fmla="*/ 13 h 70"/>
                  <a:gd name="T24" fmla="*/ 63 w 81"/>
                  <a:gd name="T25" fmla="*/ 14 h 70"/>
                  <a:gd name="T26" fmla="*/ 41 w 81"/>
                  <a:gd name="T27" fmla="*/ 32 h 70"/>
                  <a:gd name="T28" fmla="*/ 63 w 81"/>
                  <a:gd name="T29" fmla="*/ 17 h 70"/>
                  <a:gd name="T30" fmla="*/ 58 w 81"/>
                  <a:gd name="T31" fmla="*/ 22 h 70"/>
                  <a:gd name="T32" fmla="*/ 63 w 81"/>
                  <a:gd name="T33" fmla="*/ 14 h 70"/>
                  <a:gd name="T34" fmla="*/ 63 w 81"/>
                  <a:gd name="T35"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70">
                    <a:moveTo>
                      <a:pt x="41" y="32"/>
                    </a:moveTo>
                    <a:cubicBezTo>
                      <a:pt x="50" y="17"/>
                      <a:pt x="60" y="7"/>
                      <a:pt x="60" y="7"/>
                    </a:cubicBezTo>
                    <a:cubicBezTo>
                      <a:pt x="60" y="7"/>
                      <a:pt x="30" y="23"/>
                      <a:pt x="18" y="34"/>
                    </a:cubicBezTo>
                    <a:cubicBezTo>
                      <a:pt x="0" y="52"/>
                      <a:pt x="27" y="70"/>
                      <a:pt x="27" y="70"/>
                    </a:cubicBezTo>
                    <a:cubicBezTo>
                      <a:pt x="28" y="58"/>
                      <a:pt x="33" y="47"/>
                      <a:pt x="38" y="37"/>
                    </a:cubicBezTo>
                    <a:cubicBezTo>
                      <a:pt x="44" y="59"/>
                      <a:pt x="44" y="59"/>
                      <a:pt x="44" y="59"/>
                    </a:cubicBezTo>
                    <a:cubicBezTo>
                      <a:pt x="45" y="48"/>
                      <a:pt x="49" y="39"/>
                      <a:pt x="53" y="31"/>
                    </a:cubicBezTo>
                    <a:cubicBezTo>
                      <a:pt x="56" y="43"/>
                      <a:pt x="56" y="43"/>
                      <a:pt x="56" y="43"/>
                    </a:cubicBezTo>
                    <a:cubicBezTo>
                      <a:pt x="57" y="34"/>
                      <a:pt x="61" y="26"/>
                      <a:pt x="64" y="20"/>
                    </a:cubicBezTo>
                    <a:cubicBezTo>
                      <a:pt x="66" y="29"/>
                      <a:pt x="66" y="29"/>
                      <a:pt x="66" y="29"/>
                    </a:cubicBezTo>
                    <a:cubicBezTo>
                      <a:pt x="68" y="13"/>
                      <a:pt x="81" y="0"/>
                      <a:pt x="81" y="0"/>
                    </a:cubicBezTo>
                    <a:cubicBezTo>
                      <a:pt x="62" y="13"/>
                      <a:pt x="62" y="13"/>
                      <a:pt x="62" y="13"/>
                    </a:cubicBezTo>
                    <a:cubicBezTo>
                      <a:pt x="63" y="14"/>
                      <a:pt x="63" y="14"/>
                      <a:pt x="63" y="14"/>
                    </a:cubicBezTo>
                    <a:lnTo>
                      <a:pt x="41" y="32"/>
                    </a:lnTo>
                    <a:close/>
                    <a:moveTo>
                      <a:pt x="63" y="17"/>
                    </a:moveTo>
                    <a:cubicBezTo>
                      <a:pt x="58" y="22"/>
                      <a:pt x="58" y="22"/>
                      <a:pt x="58" y="22"/>
                    </a:cubicBezTo>
                    <a:cubicBezTo>
                      <a:pt x="60" y="19"/>
                      <a:pt x="62" y="16"/>
                      <a:pt x="63" y="14"/>
                    </a:cubicBezTo>
                    <a:lnTo>
                      <a:pt x="6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8">
                <a:extLst>
                  <a:ext uri="{FF2B5EF4-FFF2-40B4-BE49-F238E27FC236}">
                    <a16:creationId xmlns:a16="http://schemas.microsoft.com/office/drawing/2014/main" id="{5D0BF8EB-1873-41D2-ABF3-7841EE63BF73}"/>
                  </a:ext>
                </a:extLst>
              </p:cNvPr>
              <p:cNvSpPr>
                <a:spLocks/>
              </p:cNvSpPr>
              <p:nvPr/>
            </p:nvSpPr>
            <p:spPr bwMode="auto">
              <a:xfrm>
                <a:off x="4679481" y="3336675"/>
                <a:ext cx="18934" cy="41024"/>
              </a:xfrm>
              <a:custGeom>
                <a:avLst/>
                <a:gdLst>
                  <a:gd name="T0" fmla="*/ 6 w 6"/>
                  <a:gd name="T1" fmla="*/ 13 h 13"/>
                  <a:gd name="T2" fmla="*/ 0 w 6"/>
                  <a:gd name="T3" fmla="*/ 0 h 13"/>
                </a:gdLst>
                <a:ahLst/>
                <a:cxnLst>
                  <a:cxn ang="0">
                    <a:pos x="T0" y="T1"/>
                  </a:cxn>
                  <a:cxn ang="0">
                    <a:pos x="T2" y="T3"/>
                  </a:cxn>
                </a:cxnLst>
                <a:rect l="0" t="0" r="r" b="b"/>
                <a:pathLst>
                  <a:path w="6" h="13">
                    <a:moveTo>
                      <a:pt x="6" y="13"/>
                    </a:moveTo>
                    <a:cubicBezTo>
                      <a:pt x="6" y="13"/>
                      <a:pt x="5" y="3"/>
                      <a:pt x="0"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9">
                <a:extLst>
                  <a:ext uri="{FF2B5EF4-FFF2-40B4-BE49-F238E27FC236}">
                    <a16:creationId xmlns:a16="http://schemas.microsoft.com/office/drawing/2014/main" id="{D5ADD4D6-4D5E-43FC-BBCE-458700CA07E8}"/>
                  </a:ext>
                </a:extLst>
              </p:cNvPr>
              <p:cNvSpPr>
                <a:spLocks/>
              </p:cNvSpPr>
              <p:nvPr/>
            </p:nvSpPr>
            <p:spPr bwMode="auto">
              <a:xfrm>
                <a:off x="3090590" y="1566333"/>
                <a:ext cx="397617" cy="553823"/>
              </a:xfrm>
              <a:custGeom>
                <a:avLst/>
                <a:gdLst>
                  <a:gd name="T0" fmla="*/ 83 w 128"/>
                  <a:gd name="T1" fmla="*/ 0 h 178"/>
                  <a:gd name="T2" fmla="*/ 75 w 128"/>
                  <a:gd name="T3" fmla="*/ 1 h 178"/>
                  <a:gd name="T4" fmla="*/ 62 w 128"/>
                  <a:gd name="T5" fmla="*/ 5 h 178"/>
                  <a:gd name="T6" fmla="*/ 13 w 128"/>
                  <a:gd name="T7" fmla="*/ 40 h 178"/>
                  <a:gd name="T8" fmla="*/ 13 w 128"/>
                  <a:gd name="T9" fmla="*/ 40 h 178"/>
                  <a:gd name="T10" fmla="*/ 11 w 128"/>
                  <a:gd name="T11" fmla="*/ 43 h 178"/>
                  <a:gd name="T12" fmla="*/ 4 w 128"/>
                  <a:gd name="T13" fmla="*/ 50 h 178"/>
                  <a:gd name="T14" fmla="*/ 6 w 128"/>
                  <a:gd name="T15" fmla="*/ 61 h 178"/>
                  <a:gd name="T16" fmla="*/ 7 w 128"/>
                  <a:gd name="T17" fmla="*/ 62 h 178"/>
                  <a:gd name="T18" fmla="*/ 94 w 128"/>
                  <a:gd name="T19" fmla="*/ 147 h 178"/>
                  <a:gd name="T20" fmla="*/ 102 w 128"/>
                  <a:gd name="T21" fmla="*/ 157 h 178"/>
                  <a:gd name="T22" fmla="*/ 118 w 128"/>
                  <a:gd name="T23" fmla="*/ 178 h 178"/>
                  <a:gd name="T24" fmla="*/ 128 w 128"/>
                  <a:gd name="T25" fmla="*/ 167 h 178"/>
                  <a:gd name="T26" fmla="*/ 101 w 128"/>
                  <a:gd name="T27" fmla="*/ 137 h 178"/>
                  <a:gd name="T28" fmla="*/ 18 w 128"/>
                  <a:gd name="T29" fmla="*/ 56 h 178"/>
                  <a:gd name="T30" fmla="*/ 84 w 128"/>
                  <a:gd name="T31" fmla="*/ 13 h 178"/>
                  <a:gd name="T32" fmla="*/ 85 w 128"/>
                  <a:gd name="T33" fmla="*/ 12 h 178"/>
                  <a:gd name="T34" fmla="*/ 83 w 128"/>
                  <a:gd name="T3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78">
                    <a:moveTo>
                      <a:pt x="83" y="0"/>
                    </a:moveTo>
                    <a:cubicBezTo>
                      <a:pt x="83" y="0"/>
                      <a:pt x="76" y="1"/>
                      <a:pt x="75" y="1"/>
                    </a:cubicBezTo>
                    <a:cubicBezTo>
                      <a:pt x="71" y="2"/>
                      <a:pt x="66" y="2"/>
                      <a:pt x="62" y="5"/>
                    </a:cubicBezTo>
                    <a:cubicBezTo>
                      <a:pt x="46" y="16"/>
                      <a:pt x="28" y="26"/>
                      <a:pt x="13" y="40"/>
                    </a:cubicBezTo>
                    <a:cubicBezTo>
                      <a:pt x="13" y="40"/>
                      <a:pt x="13" y="40"/>
                      <a:pt x="13" y="40"/>
                    </a:cubicBezTo>
                    <a:cubicBezTo>
                      <a:pt x="12" y="41"/>
                      <a:pt x="11" y="42"/>
                      <a:pt x="11" y="43"/>
                    </a:cubicBezTo>
                    <a:cubicBezTo>
                      <a:pt x="8" y="45"/>
                      <a:pt x="6" y="48"/>
                      <a:pt x="4" y="50"/>
                    </a:cubicBezTo>
                    <a:cubicBezTo>
                      <a:pt x="0" y="54"/>
                      <a:pt x="2" y="60"/>
                      <a:pt x="6" y="61"/>
                    </a:cubicBezTo>
                    <a:cubicBezTo>
                      <a:pt x="6" y="61"/>
                      <a:pt x="7" y="62"/>
                      <a:pt x="7" y="62"/>
                    </a:cubicBezTo>
                    <a:cubicBezTo>
                      <a:pt x="30" y="96"/>
                      <a:pt x="68" y="116"/>
                      <a:pt x="94" y="147"/>
                    </a:cubicBezTo>
                    <a:cubicBezTo>
                      <a:pt x="97" y="151"/>
                      <a:pt x="99" y="154"/>
                      <a:pt x="102" y="157"/>
                    </a:cubicBezTo>
                    <a:cubicBezTo>
                      <a:pt x="107" y="164"/>
                      <a:pt x="112" y="171"/>
                      <a:pt x="118" y="178"/>
                    </a:cubicBezTo>
                    <a:cubicBezTo>
                      <a:pt x="121" y="174"/>
                      <a:pt x="124" y="170"/>
                      <a:pt x="128" y="167"/>
                    </a:cubicBezTo>
                    <a:cubicBezTo>
                      <a:pt x="118" y="157"/>
                      <a:pt x="109" y="146"/>
                      <a:pt x="101" y="137"/>
                    </a:cubicBezTo>
                    <a:cubicBezTo>
                      <a:pt x="76" y="107"/>
                      <a:pt x="40" y="88"/>
                      <a:pt x="18" y="56"/>
                    </a:cubicBezTo>
                    <a:cubicBezTo>
                      <a:pt x="41" y="43"/>
                      <a:pt x="64" y="31"/>
                      <a:pt x="84" y="13"/>
                    </a:cubicBezTo>
                    <a:cubicBezTo>
                      <a:pt x="84" y="13"/>
                      <a:pt x="85" y="12"/>
                      <a:pt x="85" y="12"/>
                    </a:cubicBezTo>
                    <a:cubicBezTo>
                      <a:pt x="90" y="8"/>
                      <a:pt x="87" y="1"/>
                      <a:pt x="8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60">
                <a:extLst>
                  <a:ext uri="{FF2B5EF4-FFF2-40B4-BE49-F238E27FC236}">
                    <a16:creationId xmlns:a16="http://schemas.microsoft.com/office/drawing/2014/main" id="{35F95A58-56E8-44A0-A997-0D6C60ECF022}"/>
                  </a:ext>
                </a:extLst>
              </p:cNvPr>
              <p:cNvSpPr>
                <a:spLocks/>
              </p:cNvSpPr>
              <p:nvPr/>
            </p:nvSpPr>
            <p:spPr bwMode="auto">
              <a:xfrm>
                <a:off x="3183683" y="1645225"/>
                <a:ext cx="171986" cy="102559"/>
              </a:xfrm>
              <a:custGeom>
                <a:avLst/>
                <a:gdLst>
                  <a:gd name="T0" fmla="*/ 37 w 55"/>
                  <a:gd name="T1" fmla="*/ 0 h 33"/>
                  <a:gd name="T2" fmla="*/ 0 w 55"/>
                  <a:gd name="T3" fmla="*/ 25 h 33"/>
                  <a:gd name="T4" fmla="*/ 37 w 55"/>
                  <a:gd name="T5" fmla="*/ 0 h 33"/>
                </a:gdLst>
                <a:ahLst/>
                <a:cxnLst>
                  <a:cxn ang="0">
                    <a:pos x="T0" y="T1"/>
                  </a:cxn>
                  <a:cxn ang="0">
                    <a:pos x="T2" y="T3"/>
                  </a:cxn>
                  <a:cxn ang="0">
                    <a:pos x="T4" y="T5"/>
                  </a:cxn>
                </a:cxnLst>
                <a:rect l="0" t="0" r="r" b="b"/>
                <a:pathLst>
                  <a:path w="55" h="33">
                    <a:moveTo>
                      <a:pt x="37" y="0"/>
                    </a:moveTo>
                    <a:cubicBezTo>
                      <a:pt x="37" y="0"/>
                      <a:pt x="55" y="33"/>
                      <a:pt x="0" y="25"/>
                    </a:cubicBezTo>
                    <a:lnTo>
                      <a:pt x="37" y="0"/>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61">
                <a:extLst>
                  <a:ext uri="{FF2B5EF4-FFF2-40B4-BE49-F238E27FC236}">
                    <a16:creationId xmlns:a16="http://schemas.microsoft.com/office/drawing/2014/main" id="{7098B795-1A52-4568-BC91-C8E47BFDB5BB}"/>
                  </a:ext>
                </a:extLst>
              </p:cNvPr>
              <p:cNvSpPr>
                <a:spLocks/>
              </p:cNvSpPr>
              <p:nvPr/>
            </p:nvSpPr>
            <p:spPr bwMode="auto">
              <a:xfrm>
                <a:off x="2724530" y="2419948"/>
                <a:ext cx="568024" cy="307679"/>
              </a:xfrm>
              <a:custGeom>
                <a:avLst/>
                <a:gdLst>
                  <a:gd name="T0" fmla="*/ 13 w 183"/>
                  <a:gd name="T1" fmla="*/ 6 h 99"/>
                  <a:gd name="T2" fmla="*/ 14 w 183"/>
                  <a:gd name="T3" fmla="*/ 8 h 99"/>
                  <a:gd name="T4" fmla="*/ 41 w 183"/>
                  <a:gd name="T5" fmla="*/ 82 h 99"/>
                  <a:gd name="T6" fmla="*/ 139 w 183"/>
                  <a:gd name="T7" fmla="*/ 19 h 99"/>
                  <a:gd name="T8" fmla="*/ 175 w 183"/>
                  <a:gd name="T9" fmla="*/ 0 h 99"/>
                  <a:gd name="T10" fmla="*/ 183 w 183"/>
                  <a:gd name="T11" fmla="*/ 12 h 99"/>
                  <a:gd name="T12" fmla="*/ 159 w 183"/>
                  <a:gd name="T13" fmla="*/ 23 h 99"/>
                  <a:gd name="T14" fmla="*/ 148 w 183"/>
                  <a:gd name="T15" fmla="*/ 29 h 99"/>
                  <a:gd name="T16" fmla="*/ 45 w 183"/>
                  <a:gd name="T17" fmla="*/ 94 h 99"/>
                  <a:gd name="T18" fmla="*/ 43 w 183"/>
                  <a:gd name="T19" fmla="*/ 95 h 99"/>
                  <a:gd name="T20" fmla="*/ 32 w 183"/>
                  <a:gd name="T21" fmla="*/ 95 h 99"/>
                  <a:gd name="T22" fmla="*/ 26 w 183"/>
                  <a:gd name="T23" fmla="*/ 86 h 99"/>
                  <a:gd name="T24" fmla="*/ 25 w 183"/>
                  <a:gd name="T25" fmla="*/ 83 h 99"/>
                  <a:gd name="T26" fmla="*/ 24 w 183"/>
                  <a:gd name="T27" fmla="*/ 83 h 99"/>
                  <a:gd name="T28" fmla="*/ 1 w 183"/>
                  <a:gd name="T29" fmla="*/ 27 h 99"/>
                  <a:gd name="T30" fmla="*/ 0 w 183"/>
                  <a:gd name="T31" fmla="*/ 14 h 99"/>
                  <a:gd name="T32" fmla="*/ 2 w 183"/>
                  <a:gd name="T33" fmla="*/ 6 h 99"/>
                  <a:gd name="T34" fmla="*/ 13 w 183"/>
                  <a:gd name="T3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99">
                    <a:moveTo>
                      <a:pt x="13" y="6"/>
                    </a:moveTo>
                    <a:cubicBezTo>
                      <a:pt x="13" y="7"/>
                      <a:pt x="14" y="7"/>
                      <a:pt x="14" y="8"/>
                    </a:cubicBezTo>
                    <a:cubicBezTo>
                      <a:pt x="27" y="31"/>
                      <a:pt x="34" y="57"/>
                      <a:pt x="41" y="82"/>
                    </a:cubicBezTo>
                    <a:cubicBezTo>
                      <a:pt x="77" y="68"/>
                      <a:pt x="104" y="37"/>
                      <a:pt x="139" y="19"/>
                    </a:cubicBezTo>
                    <a:cubicBezTo>
                      <a:pt x="150" y="13"/>
                      <a:pt x="163" y="7"/>
                      <a:pt x="175" y="0"/>
                    </a:cubicBezTo>
                    <a:cubicBezTo>
                      <a:pt x="177" y="4"/>
                      <a:pt x="180" y="8"/>
                      <a:pt x="183" y="12"/>
                    </a:cubicBezTo>
                    <a:cubicBezTo>
                      <a:pt x="175" y="16"/>
                      <a:pt x="167" y="20"/>
                      <a:pt x="159" y="23"/>
                    </a:cubicBezTo>
                    <a:cubicBezTo>
                      <a:pt x="156" y="25"/>
                      <a:pt x="152" y="27"/>
                      <a:pt x="148" y="29"/>
                    </a:cubicBezTo>
                    <a:cubicBezTo>
                      <a:pt x="111" y="47"/>
                      <a:pt x="83" y="79"/>
                      <a:pt x="45" y="94"/>
                    </a:cubicBezTo>
                    <a:cubicBezTo>
                      <a:pt x="44" y="94"/>
                      <a:pt x="44" y="94"/>
                      <a:pt x="43" y="95"/>
                    </a:cubicBezTo>
                    <a:cubicBezTo>
                      <a:pt x="41" y="98"/>
                      <a:pt x="35" y="99"/>
                      <a:pt x="32" y="95"/>
                    </a:cubicBezTo>
                    <a:cubicBezTo>
                      <a:pt x="30" y="92"/>
                      <a:pt x="28" y="89"/>
                      <a:pt x="26" y="86"/>
                    </a:cubicBezTo>
                    <a:cubicBezTo>
                      <a:pt x="26" y="86"/>
                      <a:pt x="25" y="85"/>
                      <a:pt x="25" y="83"/>
                    </a:cubicBezTo>
                    <a:cubicBezTo>
                      <a:pt x="24" y="83"/>
                      <a:pt x="24" y="83"/>
                      <a:pt x="24" y="83"/>
                    </a:cubicBezTo>
                    <a:cubicBezTo>
                      <a:pt x="14" y="65"/>
                      <a:pt x="8" y="46"/>
                      <a:pt x="1" y="27"/>
                    </a:cubicBezTo>
                    <a:cubicBezTo>
                      <a:pt x="0" y="23"/>
                      <a:pt x="0" y="18"/>
                      <a:pt x="0" y="14"/>
                    </a:cubicBezTo>
                    <a:cubicBezTo>
                      <a:pt x="0" y="13"/>
                      <a:pt x="1" y="6"/>
                      <a:pt x="2" y="6"/>
                    </a:cubicBezTo>
                    <a:cubicBezTo>
                      <a:pt x="4" y="2"/>
                      <a:pt x="11" y="1"/>
                      <a:pt x="13"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62">
                <a:extLst>
                  <a:ext uri="{FF2B5EF4-FFF2-40B4-BE49-F238E27FC236}">
                    <a16:creationId xmlns:a16="http://schemas.microsoft.com/office/drawing/2014/main" id="{C75A5423-EA63-445E-80BB-F868381EAFEE}"/>
                  </a:ext>
                </a:extLst>
              </p:cNvPr>
              <p:cNvSpPr>
                <a:spLocks/>
              </p:cNvSpPr>
              <p:nvPr/>
            </p:nvSpPr>
            <p:spPr bwMode="auto">
              <a:xfrm>
                <a:off x="2789222" y="2462549"/>
                <a:ext cx="115183" cy="162518"/>
              </a:xfrm>
              <a:custGeom>
                <a:avLst/>
                <a:gdLst>
                  <a:gd name="T0" fmla="*/ 0 w 37"/>
                  <a:gd name="T1" fmla="*/ 9 h 52"/>
                  <a:gd name="T2" fmla="*/ 16 w 37"/>
                  <a:gd name="T3" fmla="*/ 52 h 52"/>
                  <a:gd name="T4" fmla="*/ 0 w 37"/>
                  <a:gd name="T5" fmla="*/ 9 h 52"/>
                </a:gdLst>
                <a:ahLst/>
                <a:cxnLst>
                  <a:cxn ang="0">
                    <a:pos x="T0" y="T1"/>
                  </a:cxn>
                  <a:cxn ang="0">
                    <a:pos x="T2" y="T3"/>
                  </a:cxn>
                  <a:cxn ang="0">
                    <a:pos x="T4" y="T5"/>
                  </a:cxn>
                </a:cxnLst>
                <a:rect l="0" t="0" r="r" b="b"/>
                <a:pathLst>
                  <a:path w="37" h="52">
                    <a:moveTo>
                      <a:pt x="0" y="9"/>
                    </a:moveTo>
                    <a:cubicBezTo>
                      <a:pt x="0" y="9"/>
                      <a:pt x="37" y="0"/>
                      <a:pt x="16" y="52"/>
                    </a:cubicBezTo>
                    <a:lnTo>
                      <a:pt x="0" y="9"/>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3">
                <a:extLst>
                  <a:ext uri="{FF2B5EF4-FFF2-40B4-BE49-F238E27FC236}">
                    <a16:creationId xmlns:a16="http://schemas.microsoft.com/office/drawing/2014/main" id="{A56B8E13-C49E-40AE-9A84-BDDF7A470E1C}"/>
                  </a:ext>
                </a:extLst>
              </p:cNvPr>
              <p:cNvSpPr>
                <a:spLocks/>
              </p:cNvSpPr>
              <p:nvPr/>
            </p:nvSpPr>
            <p:spPr bwMode="auto">
              <a:xfrm>
                <a:off x="3336734" y="1908726"/>
                <a:ext cx="1019288" cy="1173917"/>
              </a:xfrm>
              <a:custGeom>
                <a:avLst/>
                <a:gdLst>
                  <a:gd name="T0" fmla="*/ 241 w 328"/>
                  <a:gd name="T1" fmla="*/ 11 h 377"/>
                  <a:gd name="T2" fmla="*/ 237 w 328"/>
                  <a:gd name="T3" fmla="*/ 29 h 377"/>
                  <a:gd name="T4" fmla="*/ 314 w 328"/>
                  <a:gd name="T5" fmla="*/ 151 h 377"/>
                  <a:gd name="T6" fmla="*/ 305 w 328"/>
                  <a:gd name="T7" fmla="*/ 218 h 377"/>
                  <a:gd name="T8" fmla="*/ 296 w 328"/>
                  <a:gd name="T9" fmla="*/ 213 h 377"/>
                  <a:gd name="T10" fmla="*/ 296 w 328"/>
                  <a:gd name="T11" fmla="*/ 170 h 377"/>
                  <a:gd name="T12" fmla="*/ 133 w 328"/>
                  <a:gd name="T13" fmla="*/ 52 h 377"/>
                  <a:gd name="T14" fmla="*/ 58 w 328"/>
                  <a:gd name="T15" fmla="*/ 210 h 377"/>
                  <a:gd name="T16" fmla="*/ 199 w 328"/>
                  <a:gd name="T17" fmla="*/ 278 h 377"/>
                  <a:gd name="T18" fmla="*/ 253 w 328"/>
                  <a:gd name="T19" fmla="*/ 268 h 377"/>
                  <a:gd name="T20" fmla="*/ 276 w 328"/>
                  <a:gd name="T21" fmla="*/ 269 h 377"/>
                  <a:gd name="T22" fmla="*/ 228 w 328"/>
                  <a:gd name="T23" fmla="*/ 310 h 377"/>
                  <a:gd name="T24" fmla="*/ 120 w 328"/>
                  <a:gd name="T25" fmla="*/ 321 h 377"/>
                  <a:gd name="T26" fmla="*/ 42 w 328"/>
                  <a:gd name="T27" fmla="*/ 352 h 377"/>
                  <a:gd name="T28" fmla="*/ 27 w 328"/>
                  <a:gd name="T29" fmla="*/ 375 h 377"/>
                  <a:gd name="T30" fmla="*/ 23 w 328"/>
                  <a:gd name="T31" fmla="*/ 370 h 377"/>
                  <a:gd name="T32" fmla="*/ 34 w 328"/>
                  <a:gd name="T33" fmla="*/ 353 h 377"/>
                  <a:gd name="T34" fmla="*/ 11 w 328"/>
                  <a:gd name="T35" fmla="*/ 357 h 377"/>
                  <a:gd name="T36" fmla="*/ 5 w 328"/>
                  <a:gd name="T37" fmla="*/ 354 h 377"/>
                  <a:gd name="T38" fmla="*/ 32 w 328"/>
                  <a:gd name="T39" fmla="*/ 345 h 377"/>
                  <a:gd name="T40" fmla="*/ 17 w 328"/>
                  <a:gd name="T41" fmla="*/ 326 h 377"/>
                  <a:gd name="T42" fmla="*/ 25 w 328"/>
                  <a:gd name="T43" fmla="*/ 323 h 377"/>
                  <a:gd name="T44" fmla="*/ 41 w 328"/>
                  <a:gd name="T45" fmla="*/ 343 h 377"/>
                  <a:gd name="T46" fmla="*/ 202 w 328"/>
                  <a:gd name="T47" fmla="*/ 301 h 377"/>
                  <a:gd name="T48" fmla="*/ 112 w 328"/>
                  <a:gd name="T49" fmla="*/ 259 h 377"/>
                  <a:gd name="T50" fmla="*/ 14 w 328"/>
                  <a:gd name="T51" fmla="*/ 206 h 377"/>
                  <a:gd name="T52" fmla="*/ 25 w 328"/>
                  <a:gd name="T53" fmla="*/ 182 h 377"/>
                  <a:gd name="T54" fmla="*/ 40 w 328"/>
                  <a:gd name="T55" fmla="*/ 165 h 377"/>
                  <a:gd name="T56" fmla="*/ 55 w 328"/>
                  <a:gd name="T57" fmla="*/ 131 h 377"/>
                  <a:gd name="T58" fmla="*/ 72 w 328"/>
                  <a:gd name="T59" fmla="*/ 107 h 377"/>
                  <a:gd name="T60" fmla="*/ 71 w 328"/>
                  <a:gd name="T61" fmla="*/ 106 h 377"/>
                  <a:gd name="T62" fmla="*/ 86 w 328"/>
                  <a:gd name="T63" fmla="*/ 94 h 377"/>
                  <a:gd name="T64" fmla="*/ 93 w 328"/>
                  <a:gd name="T65" fmla="*/ 78 h 377"/>
                  <a:gd name="T66" fmla="*/ 121 w 328"/>
                  <a:gd name="T67" fmla="*/ 40 h 377"/>
                  <a:gd name="T68" fmla="*/ 122 w 328"/>
                  <a:gd name="T69" fmla="*/ 39 h 377"/>
                  <a:gd name="T70" fmla="*/ 141 w 328"/>
                  <a:gd name="T71" fmla="*/ 37 h 377"/>
                  <a:gd name="T72" fmla="*/ 301 w 328"/>
                  <a:gd name="T73" fmla="*/ 154 h 377"/>
                  <a:gd name="T74" fmla="*/ 230 w 328"/>
                  <a:gd name="T75" fmla="*/ 38 h 377"/>
                  <a:gd name="T76" fmla="*/ 225 w 328"/>
                  <a:gd name="T77" fmla="*/ 38 h 377"/>
                  <a:gd name="T78" fmla="*/ 207 w 328"/>
                  <a:gd name="T79" fmla="*/ 40 h 377"/>
                  <a:gd name="T80" fmla="*/ 201 w 328"/>
                  <a:gd name="T81" fmla="*/ 39 h 377"/>
                  <a:gd name="T82" fmla="*/ 203 w 328"/>
                  <a:gd name="T83" fmla="*/ 32 h 377"/>
                  <a:gd name="T84" fmla="*/ 222 w 328"/>
                  <a:gd name="T85" fmla="*/ 27 h 377"/>
                  <a:gd name="T86" fmla="*/ 215 w 328"/>
                  <a:gd name="T87" fmla="*/ 17 h 377"/>
                  <a:gd name="T88" fmla="*/ 216 w 328"/>
                  <a:gd name="T89" fmla="*/ 9 h 377"/>
                  <a:gd name="T90" fmla="*/ 223 w 328"/>
                  <a:gd name="T91" fmla="*/ 12 h 377"/>
                  <a:gd name="T92" fmla="*/ 231 w 328"/>
                  <a:gd name="T93" fmla="*/ 20 h 377"/>
                  <a:gd name="T94" fmla="*/ 236 w 328"/>
                  <a:gd name="T95" fmla="*/ 5 h 377"/>
                  <a:gd name="T96" fmla="*/ 241 w 328"/>
                  <a:gd name="T9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77">
                    <a:moveTo>
                      <a:pt x="241" y="11"/>
                    </a:moveTo>
                    <a:cubicBezTo>
                      <a:pt x="238" y="23"/>
                      <a:pt x="239" y="22"/>
                      <a:pt x="237" y="29"/>
                    </a:cubicBezTo>
                    <a:cubicBezTo>
                      <a:pt x="290" y="49"/>
                      <a:pt x="279" y="116"/>
                      <a:pt x="314" y="151"/>
                    </a:cubicBezTo>
                    <a:cubicBezTo>
                      <a:pt x="314" y="152"/>
                      <a:pt x="328" y="173"/>
                      <a:pt x="305" y="218"/>
                    </a:cubicBezTo>
                    <a:cubicBezTo>
                      <a:pt x="302" y="224"/>
                      <a:pt x="293" y="219"/>
                      <a:pt x="296" y="213"/>
                    </a:cubicBezTo>
                    <a:cubicBezTo>
                      <a:pt x="302" y="198"/>
                      <a:pt x="303" y="185"/>
                      <a:pt x="296" y="170"/>
                    </a:cubicBezTo>
                    <a:cubicBezTo>
                      <a:pt x="280" y="166"/>
                      <a:pt x="183" y="106"/>
                      <a:pt x="133" y="52"/>
                    </a:cubicBezTo>
                    <a:cubicBezTo>
                      <a:pt x="96" y="105"/>
                      <a:pt x="84" y="150"/>
                      <a:pt x="58" y="210"/>
                    </a:cubicBezTo>
                    <a:cubicBezTo>
                      <a:pt x="68" y="210"/>
                      <a:pt x="188" y="272"/>
                      <a:pt x="199" y="278"/>
                    </a:cubicBezTo>
                    <a:cubicBezTo>
                      <a:pt x="203" y="280"/>
                      <a:pt x="235" y="289"/>
                      <a:pt x="253" y="268"/>
                    </a:cubicBezTo>
                    <a:cubicBezTo>
                      <a:pt x="255" y="266"/>
                      <a:pt x="271" y="264"/>
                      <a:pt x="276" y="269"/>
                    </a:cubicBezTo>
                    <a:cubicBezTo>
                      <a:pt x="276" y="269"/>
                      <a:pt x="253" y="303"/>
                      <a:pt x="228" y="310"/>
                    </a:cubicBezTo>
                    <a:cubicBezTo>
                      <a:pt x="201" y="317"/>
                      <a:pt x="164" y="306"/>
                      <a:pt x="120" y="321"/>
                    </a:cubicBezTo>
                    <a:cubicBezTo>
                      <a:pt x="95" y="329"/>
                      <a:pt x="43" y="350"/>
                      <a:pt x="42" y="352"/>
                    </a:cubicBezTo>
                    <a:cubicBezTo>
                      <a:pt x="36" y="363"/>
                      <a:pt x="34" y="365"/>
                      <a:pt x="27" y="375"/>
                    </a:cubicBezTo>
                    <a:cubicBezTo>
                      <a:pt x="25" y="377"/>
                      <a:pt x="21" y="374"/>
                      <a:pt x="23" y="370"/>
                    </a:cubicBezTo>
                    <a:cubicBezTo>
                      <a:pt x="26" y="361"/>
                      <a:pt x="29" y="360"/>
                      <a:pt x="34" y="353"/>
                    </a:cubicBezTo>
                    <a:cubicBezTo>
                      <a:pt x="21" y="351"/>
                      <a:pt x="20" y="352"/>
                      <a:pt x="11" y="357"/>
                    </a:cubicBezTo>
                    <a:cubicBezTo>
                      <a:pt x="9" y="359"/>
                      <a:pt x="0" y="358"/>
                      <a:pt x="5" y="354"/>
                    </a:cubicBezTo>
                    <a:cubicBezTo>
                      <a:pt x="16" y="345"/>
                      <a:pt x="21" y="344"/>
                      <a:pt x="32" y="345"/>
                    </a:cubicBezTo>
                    <a:cubicBezTo>
                      <a:pt x="27" y="341"/>
                      <a:pt x="20" y="332"/>
                      <a:pt x="17" y="326"/>
                    </a:cubicBezTo>
                    <a:cubicBezTo>
                      <a:pt x="15" y="320"/>
                      <a:pt x="24" y="319"/>
                      <a:pt x="25" y="323"/>
                    </a:cubicBezTo>
                    <a:cubicBezTo>
                      <a:pt x="27" y="332"/>
                      <a:pt x="34" y="338"/>
                      <a:pt x="41" y="343"/>
                    </a:cubicBezTo>
                    <a:cubicBezTo>
                      <a:pt x="94" y="312"/>
                      <a:pt x="147" y="300"/>
                      <a:pt x="202" y="301"/>
                    </a:cubicBezTo>
                    <a:cubicBezTo>
                      <a:pt x="172" y="286"/>
                      <a:pt x="144" y="269"/>
                      <a:pt x="112" y="259"/>
                    </a:cubicBezTo>
                    <a:cubicBezTo>
                      <a:pt x="77" y="248"/>
                      <a:pt x="0" y="235"/>
                      <a:pt x="14" y="206"/>
                    </a:cubicBezTo>
                    <a:cubicBezTo>
                      <a:pt x="17" y="198"/>
                      <a:pt x="21" y="190"/>
                      <a:pt x="25" y="182"/>
                    </a:cubicBezTo>
                    <a:cubicBezTo>
                      <a:pt x="30" y="177"/>
                      <a:pt x="35" y="171"/>
                      <a:pt x="40" y="165"/>
                    </a:cubicBezTo>
                    <a:cubicBezTo>
                      <a:pt x="41" y="163"/>
                      <a:pt x="60" y="136"/>
                      <a:pt x="55" y="131"/>
                    </a:cubicBezTo>
                    <a:cubicBezTo>
                      <a:pt x="61" y="123"/>
                      <a:pt x="66" y="115"/>
                      <a:pt x="72" y="107"/>
                    </a:cubicBezTo>
                    <a:cubicBezTo>
                      <a:pt x="72" y="107"/>
                      <a:pt x="71" y="106"/>
                      <a:pt x="71" y="106"/>
                    </a:cubicBezTo>
                    <a:cubicBezTo>
                      <a:pt x="77" y="103"/>
                      <a:pt x="82" y="98"/>
                      <a:pt x="86" y="94"/>
                    </a:cubicBezTo>
                    <a:cubicBezTo>
                      <a:pt x="89" y="90"/>
                      <a:pt x="92" y="84"/>
                      <a:pt x="93" y="78"/>
                    </a:cubicBezTo>
                    <a:cubicBezTo>
                      <a:pt x="103" y="65"/>
                      <a:pt x="112" y="52"/>
                      <a:pt x="121" y="40"/>
                    </a:cubicBezTo>
                    <a:cubicBezTo>
                      <a:pt x="121" y="39"/>
                      <a:pt x="121" y="39"/>
                      <a:pt x="122" y="39"/>
                    </a:cubicBezTo>
                    <a:cubicBezTo>
                      <a:pt x="123" y="34"/>
                      <a:pt x="134" y="26"/>
                      <a:pt x="141" y="37"/>
                    </a:cubicBezTo>
                    <a:cubicBezTo>
                      <a:pt x="185" y="92"/>
                      <a:pt x="244" y="114"/>
                      <a:pt x="301" y="154"/>
                    </a:cubicBezTo>
                    <a:cubicBezTo>
                      <a:pt x="270" y="119"/>
                      <a:pt x="272" y="47"/>
                      <a:pt x="230" y="38"/>
                    </a:cubicBezTo>
                    <a:cubicBezTo>
                      <a:pt x="230" y="38"/>
                      <a:pt x="227" y="39"/>
                      <a:pt x="225" y="38"/>
                    </a:cubicBezTo>
                    <a:cubicBezTo>
                      <a:pt x="218" y="36"/>
                      <a:pt x="212" y="36"/>
                      <a:pt x="207" y="40"/>
                    </a:cubicBezTo>
                    <a:cubicBezTo>
                      <a:pt x="205" y="41"/>
                      <a:pt x="202" y="42"/>
                      <a:pt x="201" y="39"/>
                    </a:cubicBezTo>
                    <a:cubicBezTo>
                      <a:pt x="199" y="37"/>
                      <a:pt x="201" y="34"/>
                      <a:pt x="203" y="32"/>
                    </a:cubicBezTo>
                    <a:cubicBezTo>
                      <a:pt x="209" y="28"/>
                      <a:pt x="215" y="27"/>
                      <a:pt x="222" y="27"/>
                    </a:cubicBezTo>
                    <a:cubicBezTo>
                      <a:pt x="220" y="23"/>
                      <a:pt x="218" y="21"/>
                      <a:pt x="215" y="17"/>
                    </a:cubicBezTo>
                    <a:cubicBezTo>
                      <a:pt x="214" y="15"/>
                      <a:pt x="214" y="10"/>
                      <a:pt x="216" y="9"/>
                    </a:cubicBezTo>
                    <a:cubicBezTo>
                      <a:pt x="219" y="7"/>
                      <a:pt x="221" y="10"/>
                      <a:pt x="223" y="12"/>
                    </a:cubicBezTo>
                    <a:cubicBezTo>
                      <a:pt x="225" y="14"/>
                      <a:pt x="229" y="17"/>
                      <a:pt x="231" y="20"/>
                    </a:cubicBezTo>
                    <a:cubicBezTo>
                      <a:pt x="231" y="14"/>
                      <a:pt x="232" y="12"/>
                      <a:pt x="236" y="5"/>
                    </a:cubicBezTo>
                    <a:cubicBezTo>
                      <a:pt x="238" y="0"/>
                      <a:pt x="242" y="7"/>
                      <a:pt x="241"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4">
                <a:extLst>
                  <a:ext uri="{FF2B5EF4-FFF2-40B4-BE49-F238E27FC236}">
                    <a16:creationId xmlns:a16="http://schemas.microsoft.com/office/drawing/2014/main" id="{274B4D50-49A8-4E74-97D8-868B469E4D46}"/>
                  </a:ext>
                </a:extLst>
              </p:cNvPr>
              <p:cNvSpPr>
                <a:spLocks/>
              </p:cNvSpPr>
              <p:nvPr/>
            </p:nvSpPr>
            <p:spPr bwMode="auto">
              <a:xfrm>
                <a:off x="3376181" y="2195894"/>
                <a:ext cx="934084" cy="586958"/>
              </a:xfrm>
              <a:custGeom>
                <a:avLst/>
                <a:gdLst>
                  <a:gd name="T0" fmla="*/ 280 w 300"/>
                  <a:gd name="T1" fmla="*/ 131 h 189"/>
                  <a:gd name="T2" fmla="*/ 270 w 300"/>
                  <a:gd name="T3" fmla="*/ 139 h 189"/>
                  <a:gd name="T4" fmla="*/ 263 w 300"/>
                  <a:gd name="T5" fmla="*/ 154 h 189"/>
                  <a:gd name="T6" fmla="*/ 220 w 300"/>
                  <a:gd name="T7" fmla="*/ 184 h 189"/>
                  <a:gd name="T8" fmla="*/ 13 w 300"/>
                  <a:gd name="T9" fmla="*/ 135 h 189"/>
                  <a:gd name="T10" fmla="*/ 72 w 300"/>
                  <a:gd name="T11" fmla="*/ 84 h 189"/>
                  <a:gd name="T12" fmla="*/ 150 w 300"/>
                  <a:gd name="T13" fmla="*/ 124 h 189"/>
                  <a:gd name="T14" fmla="*/ 80 w 300"/>
                  <a:gd name="T15" fmla="*/ 64 h 189"/>
                  <a:gd name="T16" fmla="*/ 138 w 300"/>
                  <a:gd name="T17" fmla="*/ 14 h 189"/>
                  <a:gd name="T18" fmla="*/ 287 w 300"/>
                  <a:gd name="T19" fmla="*/ 98 h 189"/>
                  <a:gd name="T20" fmla="*/ 280 w 300"/>
                  <a:gd name="T21" fmla="*/ 13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9">
                    <a:moveTo>
                      <a:pt x="280" y="131"/>
                    </a:moveTo>
                    <a:cubicBezTo>
                      <a:pt x="278" y="133"/>
                      <a:pt x="274" y="136"/>
                      <a:pt x="270" y="139"/>
                    </a:cubicBezTo>
                    <a:cubicBezTo>
                      <a:pt x="269" y="144"/>
                      <a:pt x="266" y="150"/>
                      <a:pt x="263" y="154"/>
                    </a:cubicBezTo>
                    <a:cubicBezTo>
                      <a:pt x="254" y="166"/>
                      <a:pt x="236" y="183"/>
                      <a:pt x="220" y="184"/>
                    </a:cubicBezTo>
                    <a:cubicBezTo>
                      <a:pt x="148" y="189"/>
                      <a:pt x="72" y="179"/>
                      <a:pt x="13" y="135"/>
                    </a:cubicBezTo>
                    <a:cubicBezTo>
                      <a:pt x="0" y="125"/>
                      <a:pt x="53" y="70"/>
                      <a:pt x="72" y="84"/>
                    </a:cubicBezTo>
                    <a:cubicBezTo>
                      <a:pt x="107" y="111"/>
                      <a:pt x="106" y="119"/>
                      <a:pt x="150" y="124"/>
                    </a:cubicBezTo>
                    <a:cubicBezTo>
                      <a:pt x="111" y="103"/>
                      <a:pt x="116" y="89"/>
                      <a:pt x="80" y="64"/>
                    </a:cubicBezTo>
                    <a:cubicBezTo>
                      <a:pt x="65" y="54"/>
                      <a:pt x="116" y="0"/>
                      <a:pt x="138" y="14"/>
                    </a:cubicBezTo>
                    <a:cubicBezTo>
                      <a:pt x="185" y="46"/>
                      <a:pt x="238" y="69"/>
                      <a:pt x="287" y="98"/>
                    </a:cubicBezTo>
                    <a:cubicBezTo>
                      <a:pt x="300" y="106"/>
                      <a:pt x="287" y="123"/>
                      <a:pt x="280" y="13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5">
                <a:extLst>
                  <a:ext uri="{FF2B5EF4-FFF2-40B4-BE49-F238E27FC236}">
                    <a16:creationId xmlns:a16="http://schemas.microsoft.com/office/drawing/2014/main" id="{4620D486-F118-4DDF-904F-C9D883605F91}"/>
                  </a:ext>
                </a:extLst>
              </p:cNvPr>
              <p:cNvSpPr>
                <a:spLocks noEditPoints="1"/>
              </p:cNvSpPr>
              <p:nvPr/>
            </p:nvSpPr>
            <p:spPr bwMode="auto">
              <a:xfrm>
                <a:off x="3249953" y="2008130"/>
                <a:ext cx="369216" cy="527000"/>
              </a:xfrm>
              <a:custGeom>
                <a:avLst/>
                <a:gdLst>
                  <a:gd name="T0" fmla="*/ 70 w 119"/>
                  <a:gd name="T1" fmla="*/ 92 h 169"/>
                  <a:gd name="T2" fmla="*/ 43 w 119"/>
                  <a:gd name="T3" fmla="*/ 89 h 169"/>
                  <a:gd name="T4" fmla="*/ 32 w 119"/>
                  <a:gd name="T5" fmla="*/ 94 h 169"/>
                  <a:gd name="T6" fmla="*/ 14 w 119"/>
                  <a:gd name="T7" fmla="*/ 113 h 169"/>
                  <a:gd name="T8" fmla="*/ 7 w 119"/>
                  <a:gd name="T9" fmla="*/ 148 h 169"/>
                  <a:gd name="T10" fmla="*/ 20 w 119"/>
                  <a:gd name="T11" fmla="*/ 167 h 169"/>
                  <a:gd name="T12" fmla="*/ 36 w 119"/>
                  <a:gd name="T13" fmla="*/ 153 h 169"/>
                  <a:gd name="T14" fmla="*/ 53 w 119"/>
                  <a:gd name="T15" fmla="*/ 134 h 169"/>
                  <a:gd name="T16" fmla="*/ 70 w 119"/>
                  <a:gd name="T17" fmla="*/ 92 h 169"/>
                  <a:gd name="T18" fmla="*/ 66 w 119"/>
                  <a:gd name="T19" fmla="*/ 4 h 169"/>
                  <a:gd name="T20" fmla="*/ 37 w 119"/>
                  <a:gd name="T21" fmla="*/ 36 h 169"/>
                  <a:gd name="T22" fmla="*/ 64 w 119"/>
                  <a:gd name="T23" fmla="*/ 78 h 169"/>
                  <a:gd name="T24" fmla="*/ 103 w 119"/>
                  <a:gd name="T25" fmla="*/ 66 h 169"/>
                  <a:gd name="T26" fmla="*/ 105 w 119"/>
                  <a:gd name="T27" fmla="*/ 33 h 169"/>
                  <a:gd name="T28" fmla="*/ 98 w 119"/>
                  <a:gd name="T29" fmla="*/ 29 h 169"/>
                  <a:gd name="T30" fmla="*/ 97 w 119"/>
                  <a:gd name="T31" fmla="*/ 28 h 169"/>
                  <a:gd name="T32" fmla="*/ 95 w 119"/>
                  <a:gd name="T33" fmla="*/ 26 h 169"/>
                  <a:gd name="T34" fmla="*/ 93 w 119"/>
                  <a:gd name="T35" fmla="*/ 23 h 169"/>
                  <a:gd name="T36" fmla="*/ 93 w 119"/>
                  <a:gd name="T37" fmla="*/ 23 h 169"/>
                  <a:gd name="T38" fmla="*/ 92 w 119"/>
                  <a:gd name="T39" fmla="*/ 20 h 169"/>
                  <a:gd name="T40" fmla="*/ 92 w 119"/>
                  <a:gd name="T41" fmla="*/ 19 h 169"/>
                  <a:gd name="T42" fmla="*/ 66 w 119"/>
                  <a:gd name="T43" fmla="*/ 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69">
                    <a:moveTo>
                      <a:pt x="70" y="92"/>
                    </a:moveTo>
                    <a:cubicBezTo>
                      <a:pt x="61" y="88"/>
                      <a:pt x="52" y="93"/>
                      <a:pt x="43" y="89"/>
                    </a:cubicBezTo>
                    <a:cubicBezTo>
                      <a:pt x="39" y="88"/>
                      <a:pt x="34" y="92"/>
                      <a:pt x="32" y="94"/>
                    </a:cubicBezTo>
                    <a:cubicBezTo>
                      <a:pt x="25" y="100"/>
                      <a:pt x="20" y="106"/>
                      <a:pt x="14" y="113"/>
                    </a:cubicBezTo>
                    <a:cubicBezTo>
                      <a:pt x="13" y="115"/>
                      <a:pt x="0" y="145"/>
                      <a:pt x="7" y="148"/>
                    </a:cubicBezTo>
                    <a:cubicBezTo>
                      <a:pt x="16" y="152"/>
                      <a:pt x="11" y="163"/>
                      <a:pt x="20" y="167"/>
                    </a:cubicBezTo>
                    <a:cubicBezTo>
                      <a:pt x="23" y="169"/>
                      <a:pt x="33" y="154"/>
                      <a:pt x="36" y="153"/>
                    </a:cubicBezTo>
                    <a:cubicBezTo>
                      <a:pt x="42" y="147"/>
                      <a:pt x="48" y="141"/>
                      <a:pt x="53" y="134"/>
                    </a:cubicBezTo>
                    <a:cubicBezTo>
                      <a:pt x="55" y="132"/>
                      <a:pt x="77" y="95"/>
                      <a:pt x="70" y="92"/>
                    </a:cubicBezTo>
                    <a:close/>
                    <a:moveTo>
                      <a:pt x="66" y="4"/>
                    </a:moveTo>
                    <a:cubicBezTo>
                      <a:pt x="53" y="8"/>
                      <a:pt x="37" y="21"/>
                      <a:pt x="37" y="36"/>
                    </a:cubicBezTo>
                    <a:cubicBezTo>
                      <a:pt x="36" y="55"/>
                      <a:pt x="47" y="70"/>
                      <a:pt x="64" y="78"/>
                    </a:cubicBezTo>
                    <a:cubicBezTo>
                      <a:pt x="78" y="85"/>
                      <a:pt x="94" y="76"/>
                      <a:pt x="103" y="66"/>
                    </a:cubicBezTo>
                    <a:cubicBezTo>
                      <a:pt x="110" y="58"/>
                      <a:pt x="119" y="39"/>
                      <a:pt x="105" y="33"/>
                    </a:cubicBezTo>
                    <a:cubicBezTo>
                      <a:pt x="103" y="32"/>
                      <a:pt x="100" y="30"/>
                      <a:pt x="98" y="29"/>
                    </a:cubicBezTo>
                    <a:cubicBezTo>
                      <a:pt x="98" y="28"/>
                      <a:pt x="97" y="28"/>
                      <a:pt x="97" y="28"/>
                    </a:cubicBezTo>
                    <a:cubicBezTo>
                      <a:pt x="96" y="27"/>
                      <a:pt x="96" y="26"/>
                      <a:pt x="95" y="26"/>
                    </a:cubicBezTo>
                    <a:cubicBezTo>
                      <a:pt x="94" y="25"/>
                      <a:pt x="94" y="24"/>
                      <a:pt x="93" y="23"/>
                    </a:cubicBezTo>
                    <a:cubicBezTo>
                      <a:pt x="93" y="23"/>
                      <a:pt x="93" y="23"/>
                      <a:pt x="93" y="23"/>
                    </a:cubicBezTo>
                    <a:cubicBezTo>
                      <a:pt x="93" y="22"/>
                      <a:pt x="92" y="21"/>
                      <a:pt x="92" y="20"/>
                    </a:cubicBezTo>
                    <a:cubicBezTo>
                      <a:pt x="92" y="20"/>
                      <a:pt x="92" y="19"/>
                      <a:pt x="92" y="19"/>
                    </a:cubicBezTo>
                    <a:cubicBezTo>
                      <a:pt x="92" y="4"/>
                      <a:pt x="78" y="0"/>
                      <a:pt x="66" y="4"/>
                    </a:cubicBezTo>
                    <a:close/>
                  </a:path>
                </a:pathLst>
              </a:custGeom>
              <a:solidFill>
                <a:srgbClr val="077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6">
                <a:extLst>
                  <a:ext uri="{FF2B5EF4-FFF2-40B4-BE49-F238E27FC236}">
                    <a16:creationId xmlns:a16="http://schemas.microsoft.com/office/drawing/2014/main" id="{5203C1C9-EBC0-417F-8B29-82E41C232376}"/>
                  </a:ext>
                </a:extLst>
              </p:cNvPr>
              <p:cNvSpPr>
                <a:spLocks/>
              </p:cNvSpPr>
              <p:nvPr/>
            </p:nvSpPr>
            <p:spPr bwMode="auto">
              <a:xfrm>
                <a:off x="7331838" y="6118417"/>
                <a:ext cx="326614" cy="588536"/>
              </a:xfrm>
              <a:custGeom>
                <a:avLst/>
                <a:gdLst>
                  <a:gd name="T0" fmla="*/ 6 w 105"/>
                  <a:gd name="T1" fmla="*/ 173 h 189"/>
                  <a:gd name="T2" fmla="*/ 8 w 105"/>
                  <a:gd name="T3" fmla="*/ 172 h 189"/>
                  <a:gd name="T4" fmla="*/ 88 w 105"/>
                  <a:gd name="T5" fmla="*/ 156 h 189"/>
                  <a:gd name="T6" fmla="*/ 39 w 105"/>
                  <a:gd name="T7" fmla="*/ 46 h 189"/>
                  <a:gd name="T8" fmla="*/ 25 w 105"/>
                  <a:gd name="T9" fmla="*/ 6 h 189"/>
                  <a:gd name="T10" fmla="*/ 39 w 105"/>
                  <a:gd name="T11" fmla="*/ 0 h 189"/>
                  <a:gd name="T12" fmla="*/ 46 w 105"/>
                  <a:gd name="T13" fmla="*/ 26 h 189"/>
                  <a:gd name="T14" fmla="*/ 50 w 105"/>
                  <a:gd name="T15" fmla="*/ 38 h 189"/>
                  <a:gd name="T16" fmla="*/ 101 w 105"/>
                  <a:gd name="T17" fmla="*/ 154 h 189"/>
                  <a:gd name="T18" fmla="*/ 101 w 105"/>
                  <a:gd name="T19" fmla="*/ 156 h 189"/>
                  <a:gd name="T20" fmla="*/ 99 w 105"/>
                  <a:gd name="T21" fmla="*/ 167 h 189"/>
                  <a:gd name="T22" fmla="*/ 90 w 105"/>
                  <a:gd name="T23" fmla="*/ 172 h 189"/>
                  <a:gd name="T24" fmla="*/ 87 w 105"/>
                  <a:gd name="T25" fmla="*/ 173 h 189"/>
                  <a:gd name="T26" fmla="*/ 86 w 105"/>
                  <a:gd name="T27" fmla="*/ 173 h 189"/>
                  <a:gd name="T28" fmla="*/ 26 w 105"/>
                  <a:gd name="T29" fmla="*/ 188 h 189"/>
                  <a:gd name="T30" fmla="*/ 11 w 105"/>
                  <a:gd name="T31" fmla="*/ 187 h 189"/>
                  <a:gd name="T32" fmla="*/ 4 w 105"/>
                  <a:gd name="T33" fmla="*/ 185 h 189"/>
                  <a:gd name="T34" fmla="*/ 6 w 105"/>
                  <a:gd name="T35"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89">
                    <a:moveTo>
                      <a:pt x="6" y="173"/>
                    </a:moveTo>
                    <a:cubicBezTo>
                      <a:pt x="6" y="173"/>
                      <a:pt x="7" y="172"/>
                      <a:pt x="8" y="172"/>
                    </a:cubicBezTo>
                    <a:cubicBezTo>
                      <a:pt x="34" y="162"/>
                      <a:pt x="61" y="160"/>
                      <a:pt x="88" y="156"/>
                    </a:cubicBezTo>
                    <a:cubicBezTo>
                      <a:pt x="79" y="117"/>
                      <a:pt x="52" y="84"/>
                      <a:pt x="39" y="46"/>
                    </a:cubicBezTo>
                    <a:cubicBezTo>
                      <a:pt x="35" y="34"/>
                      <a:pt x="30" y="20"/>
                      <a:pt x="25" y="6"/>
                    </a:cubicBezTo>
                    <a:cubicBezTo>
                      <a:pt x="29" y="5"/>
                      <a:pt x="34" y="3"/>
                      <a:pt x="39" y="0"/>
                    </a:cubicBezTo>
                    <a:cubicBezTo>
                      <a:pt x="41" y="9"/>
                      <a:pt x="44" y="18"/>
                      <a:pt x="46" y="26"/>
                    </a:cubicBezTo>
                    <a:cubicBezTo>
                      <a:pt x="47" y="30"/>
                      <a:pt x="49" y="34"/>
                      <a:pt x="50" y="38"/>
                    </a:cubicBezTo>
                    <a:cubicBezTo>
                      <a:pt x="63" y="79"/>
                      <a:pt x="91" y="113"/>
                      <a:pt x="101" y="154"/>
                    </a:cubicBezTo>
                    <a:cubicBezTo>
                      <a:pt x="101" y="155"/>
                      <a:pt x="101" y="155"/>
                      <a:pt x="101" y="156"/>
                    </a:cubicBezTo>
                    <a:cubicBezTo>
                      <a:pt x="105" y="159"/>
                      <a:pt x="105" y="166"/>
                      <a:pt x="99" y="167"/>
                    </a:cubicBezTo>
                    <a:cubicBezTo>
                      <a:pt x="96" y="169"/>
                      <a:pt x="93" y="170"/>
                      <a:pt x="90" y="172"/>
                    </a:cubicBezTo>
                    <a:cubicBezTo>
                      <a:pt x="89" y="173"/>
                      <a:pt x="88" y="173"/>
                      <a:pt x="87" y="173"/>
                    </a:cubicBezTo>
                    <a:cubicBezTo>
                      <a:pt x="86" y="173"/>
                      <a:pt x="86" y="173"/>
                      <a:pt x="86" y="173"/>
                    </a:cubicBezTo>
                    <a:cubicBezTo>
                      <a:pt x="67" y="181"/>
                      <a:pt x="46" y="184"/>
                      <a:pt x="26" y="188"/>
                    </a:cubicBezTo>
                    <a:cubicBezTo>
                      <a:pt x="21" y="189"/>
                      <a:pt x="16" y="188"/>
                      <a:pt x="11" y="187"/>
                    </a:cubicBezTo>
                    <a:cubicBezTo>
                      <a:pt x="11" y="187"/>
                      <a:pt x="3" y="185"/>
                      <a:pt x="4" y="185"/>
                    </a:cubicBezTo>
                    <a:cubicBezTo>
                      <a:pt x="0" y="182"/>
                      <a:pt x="0" y="174"/>
                      <a:pt x="6" y="17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7">
                <a:extLst>
                  <a:ext uri="{FF2B5EF4-FFF2-40B4-BE49-F238E27FC236}">
                    <a16:creationId xmlns:a16="http://schemas.microsoft.com/office/drawing/2014/main" id="{69AA5B73-541F-460F-AB3B-AD34B96027D8}"/>
                  </a:ext>
                </a:extLst>
              </p:cNvPr>
              <p:cNvSpPr>
                <a:spLocks/>
              </p:cNvSpPr>
              <p:nvPr/>
            </p:nvSpPr>
            <p:spPr bwMode="auto">
              <a:xfrm>
                <a:off x="7418620" y="6607549"/>
                <a:ext cx="143584" cy="67847"/>
              </a:xfrm>
              <a:custGeom>
                <a:avLst/>
                <a:gdLst>
                  <a:gd name="T0" fmla="*/ 32 w 46"/>
                  <a:gd name="T1" fmla="*/ 19 h 22"/>
                  <a:gd name="T2" fmla="*/ 22 w 46"/>
                  <a:gd name="T3" fmla="*/ 21 h 22"/>
                  <a:gd name="T4" fmla="*/ 5 w 46"/>
                  <a:gd name="T5" fmla="*/ 21 h 22"/>
                  <a:gd name="T6" fmla="*/ 0 w 46"/>
                  <a:gd name="T7" fmla="*/ 17 h 22"/>
                  <a:gd name="T8" fmla="*/ 4 w 46"/>
                  <a:gd name="T9" fmla="*/ 10 h 22"/>
                  <a:gd name="T10" fmla="*/ 24 w 46"/>
                  <a:gd name="T11" fmla="*/ 0 h 22"/>
                  <a:gd name="T12" fmla="*/ 41 w 46"/>
                  <a:gd name="T13" fmla="*/ 1 h 22"/>
                  <a:gd name="T14" fmla="*/ 45 w 46"/>
                  <a:gd name="T15" fmla="*/ 4 h 22"/>
                  <a:gd name="T16" fmla="*/ 42 w 46"/>
                  <a:gd name="T17" fmla="*/ 12 h 22"/>
                  <a:gd name="T18" fmla="*/ 32 w 46"/>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2">
                    <a:moveTo>
                      <a:pt x="32" y="19"/>
                    </a:moveTo>
                    <a:cubicBezTo>
                      <a:pt x="30" y="20"/>
                      <a:pt x="25" y="22"/>
                      <a:pt x="22" y="21"/>
                    </a:cubicBezTo>
                    <a:cubicBezTo>
                      <a:pt x="17" y="21"/>
                      <a:pt x="11" y="21"/>
                      <a:pt x="5" y="21"/>
                    </a:cubicBezTo>
                    <a:cubicBezTo>
                      <a:pt x="1" y="20"/>
                      <a:pt x="1" y="18"/>
                      <a:pt x="0" y="17"/>
                    </a:cubicBezTo>
                    <a:cubicBezTo>
                      <a:pt x="0" y="15"/>
                      <a:pt x="1" y="12"/>
                      <a:pt x="4" y="10"/>
                    </a:cubicBezTo>
                    <a:cubicBezTo>
                      <a:pt x="6" y="8"/>
                      <a:pt x="14" y="0"/>
                      <a:pt x="24" y="0"/>
                    </a:cubicBezTo>
                    <a:cubicBezTo>
                      <a:pt x="30" y="0"/>
                      <a:pt x="36" y="0"/>
                      <a:pt x="41" y="1"/>
                    </a:cubicBezTo>
                    <a:cubicBezTo>
                      <a:pt x="44" y="1"/>
                      <a:pt x="45" y="3"/>
                      <a:pt x="45" y="4"/>
                    </a:cubicBezTo>
                    <a:cubicBezTo>
                      <a:pt x="46" y="7"/>
                      <a:pt x="44" y="9"/>
                      <a:pt x="42" y="12"/>
                    </a:cubicBezTo>
                    <a:cubicBezTo>
                      <a:pt x="40" y="14"/>
                      <a:pt x="37" y="17"/>
                      <a:pt x="32" y="19"/>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68">
                <a:extLst>
                  <a:ext uri="{FF2B5EF4-FFF2-40B4-BE49-F238E27FC236}">
                    <a16:creationId xmlns:a16="http://schemas.microsoft.com/office/drawing/2014/main" id="{4E236833-1A0A-41DA-A806-D25BCF9D5186}"/>
                  </a:ext>
                </a:extLst>
              </p:cNvPr>
              <p:cNvSpPr>
                <a:spLocks/>
              </p:cNvSpPr>
              <p:nvPr/>
            </p:nvSpPr>
            <p:spPr bwMode="auto">
              <a:xfrm>
                <a:off x="7806770" y="5630862"/>
                <a:ext cx="569603" cy="336080"/>
              </a:xfrm>
              <a:custGeom>
                <a:avLst/>
                <a:gdLst>
                  <a:gd name="T0" fmla="*/ 174 w 183"/>
                  <a:gd name="T1" fmla="*/ 4 h 108"/>
                  <a:gd name="T2" fmla="*/ 178 w 183"/>
                  <a:gd name="T3" fmla="*/ 11 h 108"/>
                  <a:gd name="T4" fmla="*/ 182 w 183"/>
                  <a:gd name="T5" fmla="*/ 24 h 108"/>
                  <a:gd name="T6" fmla="*/ 179 w 183"/>
                  <a:gd name="T7" fmla="*/ 86 h 108"/>
                  <a:gd name="T8" fmla="*/ 179 w 183"/>
                  <a:gd name="T9" fmla="*/ 87 h 108"/>
                  <a:gd name="T10" fmla="*/ 179 w 183"/>
                  <a:gd name="T11" fmla="*/ 90 h 108"/>
                  <a:gd name="T12" fmla="*/ 176 w 183"/>
                  <a:gd name="T13" fmla="*/ 101 h 108"/>
                  <a:gd name="T14" fmla="*/ 165 w 183"/>
                  <a:gd name="T15" fmla="*/ 105 h 108"/>
                  <a:gd name="T16" fmla="*/ 164 w 183"/>
                  <a:gd name="T17" fmla="*/ 105 h 108"/>
                  <a:gd name="T18" fmla="*/ 40 w 183"/>
                  <a:gd name="T19" fmla="*/ 78 h 108"/>
                  <a:gd name="T20" fmla="*/ 27 w 183"/>
                  <a:gd name="T21" fmla="*/ 76 h 108"/>
                  <a:gd name="T22" fmla="*/ 0 w 183"/>
                  <a:gd name="T23" fmla="*/ 74 h 108"/>
                  <a:gd name="T24" fmla="*/ 3 w 183"/>
                  <a:gd name="T25" fmla="*/ 60 h 108"/>
                  <a:gd name="T26" fmla="*/ 45 w 183"/>
                  <a:gd name="T27" fmla="*/ 65 h 108"/>
                  <a:gd name="T28" fmla="*/ 163 w 183"/>
                  <a:gd name="T29" fmla="*/ 92 h 108"/>
                  <a:gd name="T30" fmla="*/ 162 w 183"/>
                  <a:gd name="T31" fmla="*/ 10 h 108"/>
                  <a:gd name="T32" fmla="*/ 163 w 183"/>
                  <a:gd name="T33" fmla="*/ 8 h 108"/>
                  <a:gd name="T34" fmla="*/ 174 w 183"/>
                  <a:gd name="T3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108">
                    <a:moveTo>
                      <a:pt x="174" y="4"/>
                    </a:moveTo>
                    <a:cubicBezTo>
                      <a:pt x="174" y="3"/>
                      <a:pt x="178" y="10"/>
                      <a:pt x="178" y="11"/>
                    </a:cubicBezTo>
                    <a:cubicBezTo>
                      <a:pt x="180" y="15"/>
                      <a:pt x="182" y="20"/>
                      <a:pt x="182" y="24"/>
                    </a:cubicBezTo>
                    <a:cubicBezTo>
                      <a:pt x="182" y="45"/>
                      <a:pt x="183" y="66"/>
                      <a:pt x="179" y="86"/>
                    </a:cubicBezTo>
                    <a:cubicBezTo>
                      <a:pt x="179" y="87"/>
                      <a:pt x="179" y="87"/>
                      <a:pt x="179" y="87"/>
                    </a:cubicBezTo>
                    <a:cubicBezTo>
                      <a:pt x="179" y="88"/>
                      <a:pt x="179" y="90"/>
                      <a:pt x="179" y="90"/>
                    </a:cubicBezTo>
                    <a:cubicBezTo>
                      <a:pt x="178" y="94"/>
                      <a:pt x="177" y="97"/>
                      <a:pt x="176" y="101"/>
                    </a:cubicBezTo>
                    <a:cubicBezTo>
                      <a:pt x="175" y="106"/>
                      <a:pt x="169" y="108"/>
                      <a:pt x="165" y="105"/>
                    </a:cubicBezTo>
                    <a:cubicBezTo>
                      <a:pt x="165" y="105"/>
                      <a:pt x="164" y="105"/>
                      <a:pt x="164" y="105"/>
                    </a:cubicBezTo>
                    <a:cubicBezTo>
                      <a:pt x="121" y="104"/>
                      <a:pt x="82" y="82"/>
                      <a:pt x="40" y="78"/>
                    </a:cubicBezTo>
                    <a:cubicBezTo>
                      <a:pt x="35" y="77"/>
                      <a:pt x="31" y="77"/>
                      <a:pt x="27" y="76"/>
                    </a:cubicBezTo>
                    <a:cubicBezTo>
                      <a:pt x="18" y="76"/>
                      <a:pt x="9" y="75"/>
                      <a:pt x="0" y="74"/>
                    </a:cubicBezTo>
                    <a:cubicBezTo>
                      <a:pt x="2" y="69"/>
                      <a:pt x="3" y="64"/>
                      <a:pt x="3" y="60"/>
                    </a:cubicBezTo>
                    <a:cubicBezTo>
                      <a:pt x="18" y="62"/>
                      <a:pt x="32" y="64"/>
                      <a:pt x="45" y="65"/>
                    </a:cubicBezTo>
                    <a:cubicBezTo>
                      <a:pt x="85" y="71"/>
                      <a:pt x="122" y="91"/>
                      <a:pt x="163" y="92"/>
                    </a:cubicBezTo>
                    <a:cubicBezTo>
                      <a:pt x="161" y="65"/>
                      <a:pt x="158" y="37"/>
                      <a:pt x="162" y="10"/>
                    </a:cubicBezTo>
                    <a:cubicBezTo>
                      <a:pt x="163" y="9"/>
                      <a:pt x="163" y="8"/>
                      <a:pt x="163" y="8"/>
                    </a:cubicBezTo>
                    <a:cubicBezTo>
                      <a:pt x="163" y="2"/>
                      <a:pt x="171" y="0"/>
                      <a:pt x="17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69">
                <a:extLst>
                  <a:ext uri="{FF2B5EF4-FFF2-40B4-BE49-F238E27FC236}">
                    <a16:creationId xmlns:a16="http://schemas.microsoft.com/office/drawing/2014/main" id="{CB02C995-3933-46CD-A97C-43AEF2AE72D3}"/>
                  </a:ext>
                </a:extLst>
              </p:cNvPr>
              <p:cNvSpPr>
                <a:spLocks/>
              </p:cNvSpPr>
              <p:nvPr/>
            </p:nvSpPr>
            <p:spPr bwMode="auto">
              <a:xfrm>
                <a:off x="8286434" y="5723955"/>
                <a:ext cx="74159" cy="145162"/>
              </a:xfrm>
              <a:custGeom>
                <a:avLst/>
                <a:gdLst>
                  <a:gd name="T0" fmla="*/ 18 w 24"/>
                  <a:gd name="T1" fmla="*/ 42 h 47"/>
                  <a:gd name="T2" fmla="*/ 11 w 24"/>
                  <a:gd name="T3" fmla="*/ 47 h 47"/>
                  <a:gd name="T4" fmla="*/ 7 w 24"/>
                  <a:gd name="T5" fmla="*/ 43 h 47"/>
                  <a:gd name="T6" fmla="*/ 3 w 24"/>
                  <a:gd name="T7" fmla="*/ 26 h 47"/>
                  <a:gd name="T8" fmla="*/ 8 w 24"/>
                  <a:gd name="T9" fmla="*/ 5 h 47"/>
                  <a:gd name="T10" fmla="*/ 15 w 24"/>
                  <a:gd name="T11" fmla="*/ 0 h 47"/>
                  <a:gd name="T12" fmla="*/ 19 w 24"/>
                  <a:gd name="T13" fmla="*/ 4 h 47"/>
                  <a:gd name="T14" fmla="*/ 23 w 24"/>
                  <a:gd name="T15" fmla="*/ 20 h 47"/>
                  <a:gd name="T16" fmla="*/ 23 w 24"/>
                  <a:gd name="T17" fmla="*/ 31 h 47"/>
                  <a:gd name="T18" fmla="*/ 18 w 24"/>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7">
                    <a:moveTo>
                      <a:pt x="18" y="42"/>
                    </a:moveTo>
                    <a:cubicBezTo>
                      <a:pt x="16" y="45"/>
                      <a:pt x="13" y="46"/>
                      <a:pt x="11" y="47"/>
                    </a:cubicBezTo>
                    <a:cubicBezTo>
                      <a:pt x="10" y="47"/>
                      <a:pt x="8" y="46"/>
                      <a:pt x="7" y="43"/>
                    </a:cubicBezTo>
                    <a:cubicBezTo>
                      <a:pt x="5" y="38"/>
                      <a:pt x="4" y="32"/>
                      <a:pt x="3" y="26"/>
                    </a:cubicBezTo>
                    <a:cubicBezTo>
                      <a:pt x="0" y="17"/>
                      <a:pt x="6" y="7"/>
                      <a:pt x="8" y="5"/>
                    </a:cubicBezTo>
                    <a:cubicBezTo>
                      <a:pt x="10" y="2"/>
                      <a:pt x="12" y="0"/>
                      <a:pt x="15" y="0"/>
                    </a:cubicBezTo>
                    <a:cubicBezTo>
                      <a:pt x="16" y="0"/>
                      <a:pt x="18" y="0"/>
                      <a:pt x="19" y="4"/>
                    </a:cubicBezTo>
                    <a:cubicBezTo>
                      <a:pt x="20" y="9"/>
                      <a:pt x="22" y="15"/>
                      <a:pt x="23" y="20"/>
                    </a:cubicBezTo>
                    <a:cubicBezTo>
                      <a:pt x="24" y="23"/>
                      <a:pt x="23" y="28"/>
                      <a:pt x="23" y="31"/>
                    </a:cubicBezTo>
                    <a:cubicBezTo>
                      <a:pt x="21" y="36"/>
                      <a:pt x="19" y="39"/>
                      <a:pt x="18" y="4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70">
                <a:extLst>
                  <a:ext uri="{FF2B5EF4-FFF2-40B4-BE49-F238E27FC236}">
                    <a16:creationId xmlns:a16="http://schemas.microsoft.com/office/drawing/2014/main" id="{476C459B-A6A7-4F1D-ABF2-91163EB4C4CF}"/>
                  </a:ext>
                </a:extLst>
              </p:cNvPr>
              <p:cNvSpPr>
                <a:spLocks/>
              </p:cNvSpPr>
              <p:nvPr/>
            </p:nvSpPr>
            <p:spPr bwMode="auto">
              <a:xfrm>
                <a:off x="7268724" y="5673464"/>
                <a:ext cx="640605" cy="523845"/>
              </a:xfrm>
              <a:custGeom>
                <a:avLst/>
                <a:gdLst>
                  <a:gd name="T0" fmla="*/ 0 w 206"/>
                  <a:gd name="T1" fmla="*/ 127 h 168"/>
                  <a:gd name="T2" fmla="*/ 175 w 206"/>
                  <a:gd name="T3" fmla="*/ 6 h 168"/>
                  <a:gd name="T4" fmla="*/ 199 w 206"/>
                  <a:gd name="T5" fmla="*/ 25 h 168"/>
                  <a:gd name="T6" fmla="*/ 183 w 206"/>
                  <a:gd name="T7" fmla="*/ 46 h 168"/>
                  <a:gd name="T8" fmla="*/ 182 w 206"/>
                  <a:gd name="T9" fmla="*/ 54 h 168"/>
                  <a:gd name="T10" fmla="*/ 185 w 206"/>
                  <a:gd name="T11" fmla="*/ 65 h 168"/>
                  <a:gd name="T12" fmla="*/ 168 w 206"/>
                  <a:gd name="T13" fmla="*/ 80 h 168"/>
                  <a:gd name="T14" fmla="*/ 139 w 206"/>
                  <a:gd name="T15" fmla="*/ 85 h 168"/>
                  <a:gd name="T16" fmla="*/ 124 w 206"/>
                  <a:gd name="T17" fmla="*/ 116 h 168"/>
                  <a:gd name="T18" fmla="*/ 95 w 206"/>
                  <a:gd name="T19" fmla="*/ 126 h 168"/>
                  <a:gd name="T20" fmla="*/ 79 w 206"/>
                  <a:gd name="T21" fmla="*/ 134 h 168"/>
                  <a:gd name="T22" fmla="*/ 81 w 206"/>
                  <a:gd name="T23" fmla="*/ 153 h 168"/>
                  <a:gd name="T24" fmla="*/ 75 w 206"/>
                  <a:gd name="T25" fmla="*/ 157 h 168"/>
                  <a:gd name="T26" fmla="*/ 75 w 206"/>
                  <a:gd name="T27" fmla="*/ 157 h 168"/>
                  <a:gd name="T28" fmla="*/ 0 w 206"/>
                  <a:gd name="T29"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68">
                    <a:moveTo>
                      <a:pt x="0" y="127"/>
                    </a:moveTo>
                    <a:cubicBezTo>
                      <a:pt x="0" y="126"/>
                      <a:pt x="146" y="17"/>
                      <a:pt x="175" y="6"/>
                    </a:cubicBezTo>
                    <a:cubicBezTo>
                      <a:pt x="188" y="0"/>
                      <a:pt x="196" y="16"/>
                      <a:pt x="199" y="25"/>
                    </a:cubicBezTo>
                    <a:cubicBezTo>
                      <a:pt x="206" y="31"/>
                      <a:pt x="206" y="49"/>
                      <a:pt x="183" y="46"/>
                    </a:cubicBezTo>
                    <a:cubicBezTo>
                      <a:pt x="177" y="45"/>
                      <a:pt x="180" y="49"/>
                      <a:pt x="182" y="54"/>
                    </a:cubicBezTo>
                    <a:cubicBezTo>
                      <a:pt x="184" y="58"/>
                      <a:pt x="185" y="61"/>
                      <a:pt x="185" y="65"/>
                    </a:cubicBezTo>
                    <a:cubicBezTo>
                      <a:pt x="186" y="75"/>
                      <a:pt x="175" y="78"/>
                      <a:pt x="168" y="80"/>
                    </a:cubicBezTo>
                    <a:cubicBezTo>
                      <a:pt x="158" y="81"/>
                      <a:pt x="147" y="81"/>
                      <a:pt x="139" y="85"/>
                    </a:cubicBezTo>
                    <a:cubicBezTo>
                      <a:pt x="127" y="91"/>
                      <a:pt x="129" y="106"/>
                      <a:pt x="124" y="116"/>
                    </a:cubicBezTo>
                    <a:cubicBezTo>
                      <a:pt x="118" y="127"/>
                      <a:pt x="106" y="126"/>
                      <a:pt x="95" y="126"/>
                    </a:cubicBezTo>
                    <a:cubicBezTo>
                      <a:pt x="91" y="126"/>
                      <a:pt x="75" y="126"/>
                      <a:pt x="79" y="134"/>
                    </a:cubicBezTo>
                    <a:cubicBezTo>
                      <a:pt x="83" y="140"/>
                      <a:pt x="84" y="147"/>
                      <a:pt x="81" y="153"/>
                    </a:cubicBezTo>
                    <a:cubicBezTo>
                      <a:pt x="79" y="155"/>
                      <a:pt x="77" y="156"/>
                      <a:pt x="75" y="157"/>
                    </a:cubicBezTo>
                    <a:cubicBezTo>
                      <a:pt x="75" y="157"/>
                      <a:pt x="75" y="157"/>
                      <a:pt x="75" y="157"/>
                    </a:cubicBezTo>
                    <a:cubicBezTo>
                      <a:pt x="70" y="168"/>
                      <a:pt x="13" y="165"/>
                      <a:pt x="0" y="12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71">
                <a:extLst>
                  <a:ext uri="{FF2B5EF4-FFF2-40B4-BE49-F238E27FC236}">
                    <a16:creationId xmlns:a16="http://schemas.microsoft.com/office/drawing/2014/main" id="{4C2E142A-788D-4213-A949-24387FEEA41A}"/>
                  </a:ext>
                </a:extLst>
              </p:cNvPr>
              <p:cNvSpPr>
                <a:spLocks/>
              </p:cNvSpPr>
              <p:nvPr/>
            </p:nvSpPr>
            <p:spPr bwMode="auto">
              <a:xfrm>
                <a:off x="6517670" y="5042326"/>
                <a:ext cx="1380615" cy="1046111"/>
              </a:xfrm>
              <a:custGeom>
                <a:avLst/>
                <a:gdLst>
                  <a:gd name="T0" fmla="*/ 11 w 444"/>
                  <a:gd name="T1" fmla="*/ 278 h 336"/>
                  <a:gd name="T2" fmla="*/ 25 w 444"/>
                  <a:gd name="T3" fmla="*/ 260 h 336"/>
                  <a:gd name="T4" fmla="*/ 5 w 444"/>
                  <a:gd name="T5" fmla="*/ 262 h 336"/>
                  <a:gd name="T6" fmla="*/ 3 w 444"/>
                  <a:gd name="T7" fmla="*/ 256 h 336"/>
                  <a:gd name="T8" fmla="*/ 29 w 444"/>
                  <a:gd name="T9" fmla="*/ 253 h 336"/>
                  <a:gd name="T10" fmla="*/ 91 w 444"/>
                  <a:gd name="T11" fmla="*/ 197 h 336"/>
                  <a:gd name="T12" fmla="*/ 113 w 444"/>
                  <a:gd name="T13" fmla="*/ 168 h 336"/>
                  <a:gd name="T14" fmla="*/ 119 w 444"/>
                  <a:gd name="T15" fmla="*/ 151 h 336"/>
                  <a:gd name="T16" fmla="*/ 155 w 444"/>
                  <a:gd name="T17" fmla="*/ 97 h 336"/>
                  <a:gd name="T18" fmla="*/ 162 w 444"/>
                  <a:gd name="T19" fmla="*/ 106 h 336"/>
                  <a:gd name="T20" fmla="*/ 145 w 444"/>
                  <a:gd name="T21" fmla="*/ 144 h 336"/>
                  <a:gd name="T22" fmla="*/ 245 w 444"/>
                  <a:gd name="T23" fmla="*/ 314 h 336"/>
                  <a:gd name="T24" fmla="*/ 374 w 444"/>
                  <a:gd name="T25" fmla="*/ 201 h 336"/>
                  <a:gd name="T26" fmla="*/ 274 w 444"/>
                  <a:gd name="T27" fmla="*/ 85 h 336"/>
                  <a:gd name="T28" fmla="*/ 222 w 444"/>
                  <a:gd name="T29" fmla="*/ 72 h 336"/>
                  <a:gd name="T30" fmla="*/ 202 w 444"/>
                  <a:gd name="T31" fmla="*/ 63 h 336"/>
                  <a:gd name="T32" fmla="*/ 261 w 444"/>
                  <a:gd name="T33" fmla="*/ 45 h 336"/>
                  <a:gd name="T34" fmla="*/ 273 w 444"/>
                  <a:gd name="T35" fmla="*/ 48 h 336"/>
                  <a:gd name="T36" fmla="*/ 273 w 444"/>
                  <a:gd name="T37" fmla="*/ 48 h 336"/>
                  <a:gd name="T38" fmla="*/ 304 w 444"/>
                  <a:gd name="T39" fmla="*/ 52 h 336"/>
                  <a:gd name="T40" fmla="*/ 304 w 444"/>
                  <a:gd name="T41" fmla="*/ 52 h 336"/>
                  <a:gd name="T42" fmla="*/ 409 w 444"/>
                  <a:gd name="T43" fmla="*/ 30 h 336"/>
                  <a:gd name="T44" fmla="*/ 410 w 444"/>
                  <a:gd name="T45" fmla="*/ 25 h 336"/>
                  <a:gd name="T46" fmla="*/ 415 w 444"/>
                  <a:gd name="T47" fmla="*/ 6 h 336"/>
                  <a:gd name="T48" fmla="*/ 418 w 444"/>
                  <a:gd name="T49" fmla="*/ 0 h 336"/>
                  <a:gd name="T50" fmla="*/ 424 w 444"/>
                  <a:gd name="T51" fmla="*/ 5 h 336"/>
                  <a:gd name="T52" fmla="*/ 422 w 444"/>
                  <a:gd name="T53" fmla="*/ 26 h 336"/>
                  <a:gd name="T54" fmla="*/ 435 w 444"/>
                  <a:gd name="T55" fmla="*/ 23 h 336"/>
                  <a:gd name="T56" fmla="*/ 443 w 444"/>
                  <a:gd name="T57" fmla="*/ 26 h 336"/>
                  <a:gd name="T58" fmla="*/ 437 w 444"/>
                  <a:gd name="T59" fmla="*/ 32 h 336"/>
                  <a:gd name="T60" fmla="*/ 426 w 444"/>
                  <a:gd name="T61" fmla="*/ 37 h 336"/>
                  <a:gd name="T62" fmla="*/ 439 w 444"/>
                  <a:gd name="T63" fmla="*/ 47 h 336"/>
                  <a:gd name="T64" fmla="*/ 432 w 444"/>
                  <a:gd name="T65" fmla="*/ 51 h 336"/>
                  <a:gd name="T66" fmla="*/ 415 w 444"/>
                  <a:gd name="T67" fmla="*/ 40 h 336"/>
                  <a:gd name="T68" fmla="*/ 306 w 444"/>
                  <a:gd name="T69" fmla="*/ 65 h 336"/>
                  <a:gd name="T70" fmla="*/ 306 w 444"/>
                  <a:gd name="T71" fmla="*/ 65 h 336"/>
                  <a:gd name="T72" fmla="*/ 284 w 444"/>
                  <a:gd name="T73" fmla="*/ 68 h 336"/>
                  <a:gd name="T74" fmla="*/ 345 w 444"/>
                  <a:gd name="T75" fmla="*/ 136 h 336"/>
                  <a:gd name="T76" fmla="*/ 412 w 444"/>
                  <a:gd name="T77" fmla="*/ 222 h 336"/>
                  <a:gd name="T78" fmla="*/ 251 w 444"/>
                  <a:gd name="T79" fmla="*/ 329 h 336"/>
                  <a:gd name="T80" fmla="*/ 250 w 444"/>
                  <a:gd name="T81" fmla="*/ 330 h 336"/>
                  <a:gd name="T82" fmla="*/ 232 w 444"/>
                  <a:gd name="T83" fmla="*/ 324 h 336"/>
                  <a:gd name="T84" fmla="*/ 134 w 444"/>
                  <a:gd name="T85" fmla="*/ 157 h 336"/>
                  <a:gd name="T86" fmla="*/ 133 w 444"/>
                  <a:gd name="T87" fmla="*/ 159 h 336"/>
                  <a:gd name="T88" fmla="*/ 133 w 444"/>
                  <a:gd name="T89" fmla="*/ 159 h 336"/>
                  <a:gd name="T90" fmla="*/ 109 w 444"/>
                  <a:gd name="T91" fmla="*/ 191 h 336"/>
                  <a:gd name="T92" fmla="*/ 108 w 444"/>
                  <a:gd name="T93" fmla="*/ 192 h 336"/>
                  <a:gd name="T94" fmla="*/ 37 w 444"/>
                  <a:gd name="T95" fmla="*/ 257 h 336"/>
                  <a:gd name="T96" fmla="*/ 47 w 444"/>
                  <a:gd name="T97" fmla="*/ 280 h 336"/>
                  <a:gd name="T98" fmla="*/ 42 w 444"/>
                  <a:gd name="T99" fmla="*/ 286 h 336"/>
                  <a:gd name="T100" fmla="*/ 31 w 444"/>
                  <a:gd name="T101" fmla="*/ 265 h 336"/>
                  <a:gd name="T102" fmla="*/ 12 w 444"/>
                  <a:gd name="T103" fmla="*/ 284 h 336"/>
                  <a:gd name="T104" fmla="*/ 11 w 444"/>
                  <a:gd name="T105" fmla="*/ 27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4" h="336">
                    <a:moveTo>
                      <a:pt x="11" y="278"/>
                    </a:moveTo>
                    <a:cubicBezTo>
                      <a:pt x="20" y="272"/>
                      <a:pt x="21" y="272"/>
                      <a:pt x="25" y="260"/>
                    </a:cubicBezTo>
                    <a:cubicBezTo>
                      <a:pt x="16" y="261"/>
                      <a:pt x="15" y="263"/>
                      <a:pt x="5" y="262"/>
                    </a:cubicBezTo>
                    <a:cubicBezTo>
                      <a:pt x="1" y="262"/>
                      <a:pt x="0" y="257"/>
                      <a:pt x="3" y="256"/>
                    </a:cubicBezTo>
                    <a:cubicBezTo>
                      <a:pt x="15" y="254"/>
                      <a:pt x="17" y="253"/>
                      <a:pt x="29" y="253"/>
                    </a:cubicBezTo>
                    <a:cubicBezTo>
                      <a:pt x="32" y="253"/>
                      <a:pt x="72" y="216"/>
                      <a:pt x="91" y="197"/>
                    </a:cubicBezTo>
                    <a:cubicBezTo>
                      <a:pt x="100" y="188"/>
                      <a:pt x="107" y="178"/>
                      <a:pt x="113" y="168"/>
                    </a:cubicBezTo>
                    <a:cubicBezTo>
                      <a:pt x="115" y="162"/>
                      <a:pt x="118" y="155"/>
                      <a:pt x="119" y="151"/>
                    </a:cubicBezTo>
                    <a:cubicBezTo>
                      <a:pt x="123" y="136"/>
                      <a:pt x="128" y="120"/>
                      <a:pt x="155" y="97"/>
                    </a:cubicBezTo>
                    <a:cubicBezTo>
                      <a:pt x="161" y="93"/>
                      <a:pt x="167" y="101"/>
                      <a:pt x="162" y="106"/>
                    </a:cubicBezTo>
                    <a:cubicBezTo>
                      <a:pt x="150" y="116"/>
                      <a:pt x="145" y="127"/>
                      <a:pt x="145" y="144"/>
                    </a:cubicBezTo>
                    <a:cubicBezTo>
                      <a:pt x="158" y="154"/>
                      <a:pt x="221" y="245"/>
                      <a:pt x="245" y="314"/>
                    </a:cubicBezTo>
                    <a:cubicBezTo>
                      <a:pt x="299" y="281"/>
                      <a:pt x="328" y="245"/>
                      <a:pt x="374" y="201"/>
                    </a:cubicBezTo>
                    <a:cubicBezTo>
                      <a:pt x="365" y="197"/>
                      <a:pt x="282" y="94"/>
                      <a:pt x="274" y="85"/>
                    </a:cubicBezTo>
                    <a:cubicBezTo>
                      <a:pt x="271" y="82"/>
                      <a:pt x="246" y="61"/>
                      <a:pt x="222" y="72"/>
                    </a:cubicBezTo>
                    <a:cubicBezTo>
                      <a:pt x="219" y="74"/>
                      <a:pt x="204" y="70"/>
                      <a:pt x="202" y="63"/>
                    </a:cubicBezTo>
                    <a:cubicBezTo>
                      <a:pt x="202" y="63"/>
                      <a:pt x="235" y="42"/>
                      <a:pt x="261" y="45"/>
                    </a:cubicBezTo>
                    <a:cubicBezTo>
                      <a:pt x="265" y="46"/>
                      <a:pt x="269" y="47"/>
                      <a:pt x="273" y="48"/>
                    </a:cubicBezTo>
                    <a:cubicBezTo>
                      <a:pt x="273" y="48"/>
                      <a:pt x="273" y="48"/>
                      <a:pt x="273" y="48"/>
                    </a:cubicBezTo>
                    <a:cubicBezTo>
                      <a:pt x="281" y="50"/>
                      <a:pt x="304" y="52"/>
                      <a:pt x="304" y="52"/>
                    </a:cubicBezTo>
                    <a:cubicBezTo>
                      <a:pt x="304" y="52"/>
                      <a:pt x="304" y="52"/>
                      <a:pt x="304" y="52"/>
                    </a:cubicBezTo>
                    <a:cubicBezTo>
                      <a:pt x="345" y="51"/>
                      <a:pt x="390" y="60"/>
                      <a:pt x="409" y="30"/>
                    </a:cubicBezTo>
                    <a:cubicBezTo>
                      <a:pt x="409" y="29"/>
                      <a:pt x="409" y="26"/>
                      <a:pt x="410" y="25"/>
                    </a:cubicBezTo>
                    <a:cubicBezTo>
                      <a:pt x="414" y="19"/>
                      <a:pt x="417" y="13"/>
                      <a:pt x="415" y="6"/>
                    </a:cubicBezTo>
                    <a:cubicBezTo>
                      <a:pt x="414" y="3"/>
                      <a:pt x="415" y="1"/>
                      <a:pt x="418" y="0"/>
                    </a:cubicBezTo>
                    <a:cubicBezTo>
                      <a:pt x="421" y="0"/>
                      <a:pt x="423" y="2"/>
                      <a:pt x="424" y="5"/>
                    </a:cubicBezTo>
                    <a:cubicBezTo>
                      <a:pt x="426" y="12"/>
                      <a:pt x="425" y="19"/>
                      <a:pt x="422" y="26"/>
                    </a:cubicBezTo>
                    <a:cubicBezTo>
                      <a:pt x="427" y="25"/>
                      <a:pt x="430" y="24"/>
                      <a:pt x="435" y="23"/>
                    </a:cubicBezTo>
                    <a:cubicBezTo>
                      <a:pt x="438" y="22"/>
                      <a:pt x="443" y="24"/>
                      <a:pt x="443" y="26"/>
                    </a:cubicBezTo>
                    <a:cubicBezTo>
                      <a:pt x="444" y="30"/>
                      <a:pt x="440" y="31"/>
                      <a:pt x="437" y="32"/>
                    </a:cubicBezTo>
                    <a:cubicBezTo>
                      <a:pt x="434" y="33"/>
                      <a:pt x="430" y="36"/>
                      <a:pt x="426" y="37"/>
                    </a:cubicBezTo>
                    <a:cubicBezTo>
                      <a:pt x="432" y="39"/>
                      <a:pt x="433" y="41"/>
                      <a:pt x="439" y="47"/>
                    </a:cubicBezTo>
                    <a:cubicBezTo>
                      <a:pt x="444" y="52"/>
                      <a:pt x="436" y="53"/>
                      <a:pt x="432" y="51"/>
                    </a:cubicBezTo>
                    <a:cubicBezTo>
                      <a:pt x="421" y="43"/>
                      <a:pt x="421" y="45"/>
                      <a:pt x="415" y="40"/>
                    </a:cubicBezTo>
                    <a:cubicBezTo>
                      <a:pt x="387" y="73"/>
                      <a:pt x="345" y="65"/>
                      <a:pt x="306" y="65"/>
                    </a:cubicBezTo>
                    <a:cubicBezTo>
                      <a:pt x="306" y="65"/>
                      <a:pt x="306" y="65"/>
                      <a:pt x="306" y="65"/>
                    </a:cubicBezTo>
                    <a:cubicBezTo>
                      <a:pt x="294" y="66"/>
                      <a:pt x="287" y="68"/>
                      <a:pt x="284" y="68"/>
                    </a:cubicBezTo>
                    <a:cubicBezTo>
                      <a:pt x="304" y="92"/>
                      <a:pt x="321" y="116"/>
                      <a:pt x="345" y="136"/>
                    </a:cubicBezTo>
                    <a:cubicBezTo>
                      <a:pt x="372" y="159"/>
                      <a:pt x="436" y="201"/>
                      <a:pt x="412" y="222"/>
                    </a:cubicBezTo>
                    <a:cubicBezTo>
                      <a:pt x="409" y="225"/>
                      <a:pt x="328" y="301"/>
                      <a:pt x="251" y="329"/>
                    </a:cubicBezTo>
                    <a:cubicBezTo>
                      <a:pt x="251" y="330"/>
                      <a:pt x="250" y="330"/>
                      <a:pt x="250" y="330"/>
                    </a:cubicBezTo>
                    <a:cubicBezTo>
                      <a:pt x="246" y="334"/>
                      <a:pt x="234" y="336"/>
                      <a:pt x="232" y="324"/>
                    </a:cubicBezTo>
                    <a:cubicBezTo>
                      <a:pt x="214" y="257"/>
                      <a:pt x="170" y="215"/>
                      <a:pt x="134" y="157"/>
                    </a:cubicBezTo>
                    <a:cubicBezTo>
                      <a:pt x="134" y="158"/>
                      <a:pt x="133" y="159"/>
                      <a:pt x="133" y="159"/>
                    </a:cubicBezTo>
                    <a:cubicBezTo>
                      <a:pt x="133" y="159"/>
                      <a:pt x="133" y="159"/>
                      <a:pt x="133" y="159"/>
                    </a:cubicBezTo>
                    <a:cubicBezTo>
                      <a:pt x="133" y="159"/>
                      <a:pt x="113" y="187"/>
                      <a:pt x="109" y="191"/>
                    </a:cubicBezTo>
                    <a:cubicBezTo>
                      <a:pt x="109" y="191"/>
                      <a:pt x="109" y="191"/>
                      <a:pt x="108" y="192"/>
                    </a:cubicBezTo>
                    <a:cubicBezTo>
                      <a:pt x="89" y="216"/>
                      <a:pt x="66" y="238"/>
                      <a:pt x="37" y="257"/>
                    </a:cubicBezTo>
                    <a:cubicBezTo>
                      <a:pt x="39" y="266"/>
                      <a:pt x="41" y="275"/>
                      <a:pt x="47" y="280"/>
                    </a:cubicBezTo>
                    <a:cubicBezTo>
                      <a:pt x="50" y="283"/>
                      <a:pt x="46" y="291"/>
                      <a:pt x="42" y="286"/>
                    </a:cubicBezTo>
                    <a:cubicBezTo>
                      <a:pt x="38" y="281"/>
                      <a:pt x="33" y="270"/>
                      <a:pt x="31" y="265"/>
                    </a:cubicBezTo>
                    <a:cubicBezTo>
                      <a:pt x="27" y="275"/>
                      <a:pt x="25" y="279"/>
                      <a:pt x="12" y="284"/>
                    </a:cubicBezTo>
                    <a:cubicBezTo>
                      <a:pt x="6" y="287"/>
                      <a:pt x="9" y="279"/>
                      <a:pt x="11" y="27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2">
                <a:extLst>
                  <a:ext uri="{FF2B5EF4-FFF2-40B4-BE49-F238E27FC236}">
                    <a16:creationId xmlns:a16="http://schemas.microsoft.com/office/drawing/2014/main" id="{A0E5F520-E7EC-4003-AD52-89F17F688A88}"/>
                  </a:ext>
                </a:extLst>
              </p:cNvPr>
              <p:cNvSpPr>
                <a:spLocks noEditPoints="1"/>
              </p:cNvSpPr>
              <p:nvPr/>
            </p:nvSpPr>
            <p:spPr bwMode="auto">
              <a:xfrm>
                <a:off x="6845861" y="5144886"/>
                <a:ext cx="911994" cy="831524"/>
              </a:xfrm>
              <a:custGeom>
                <a:avLst/>
                <a:gdLst>
                  <a:gd name="T0" fmla="*/ 79 w 293"/>
                  <a:gd name="T1" fmla="*/ 120 h 267"/>
                  <a:gd name="T2" fmla="*/ 132 w 293"/>
                  <a:gd name="T3" fmla="*/ 213 h 267"/>
                  <a:gd name="T4" fmla="*/ 164 w 293"/>
                  <a:gd name="T5" fmla="*/ 251 h 267"/>
                  <a:gd name="T6" fmla="*/ 211 w 293"/>
                  <a:gd name="T7" fmla="*/ 244 h 267"/>
                  <a:gd name="T8" fmla="*/ 212 w 293"/>
                  <a:gd name="T9" fmla="*/ 236 h 267"/>
                  <a:gd name="T10" fmla="*/ 237 w 293"/>
                  <a:gd name="T11" fmla="*/ 235 h 267"/>
                  <a:gd name="T12" fmla="*/ 246 w 293"/>
                  <a:gd name="T13" fmla="*/ 213 h 267"/>
                  <a:gd name="T14" fmla="*/ 239 w 293"/>
                  <a:gd name="T15" fmla="*/ 202 h 267"/>
                  <a:gd name="T16" fmla="*/ 240 w 293"/>
                  <a:gd name="T17" fmla="*/ 200 h 267"/>
                  <a:gd name="T18" fmla="*/ 243 w 293"/>
                  <a:gd name="T19" fmla="*/ 202 h 267"/>
                  <a:gd name="T20" fmla="*/ 277 w 293"/>
                  <a:gd name="T21" fmla="*/ 177 h 267"/>
                  <a:gd name="T22" fmla="*/ 191 w 293"/>
                  <a:gd name="T23" fmla="*/ 68 h 267"/>
                  <a:gd name="T24" fmla="*/ 158 w 293"/>
                  <a:gd name="T25" fmla="*/ 37 h 267"/>
                  <a:gd name="T26" fmla="*/ 162 w 293"/>
                  <a:gd name="T27" fmla="*/ 38 h 267"/>
                  <a:gd name="T28" fmla="*/ 182 w 293"/>
                  <a:gd name="T29" fmla="*/ 6 h 267"/>
                  <a:gd name="T30" fmla="*/ 121 w 293"/>
                  <a:gd name="T31" fmla="*/ 9 h 267"/>
                  <a:gd name="T32" fmla="*/ 111 w 293"/>
                  <a:gd name="T33" fmla="*/ 16 h 267"/>
                  <a:gd name="T34" fmla="*/ 94 w 293"/>
                  <a:gd name="T35" fmla="*/ 23 h 267"/>
                  <a:gd name="T36" fmla="*/ 90 w 293"/>
                  <a:gd name="T37" fmla="*/ 29 h 267"/>
                  <a:gd name="T38" fmla="*/ 77 w 293"/>
                  <a:gd name="T39" fmla="*/ 38 h 267"/>
                  <a:gd name="T40" fmla="*/ 66 w 293"/>
                  <a:gd name="T41" fmla="*/ 76 h 267"/>
                  <a:gd name="T42" fmla="*/ 79 w 293"/>
                  <a:gd name="T43" fmla="*/ 120 h 267"/>
                  <a:gd name="T44" fmla="*/ 25 w 293"/>
                  <a:gd name="T45" fmla="*/ 142 h 267"/>
                  <a:gd name="T46" fmla="*/ 40 w 293"/>
                  <a:gd name="T47" fmla="*/ 108 h 267"/>
                  <a:gd name="T48" fmla="*/ 38 w 293"/>
                  <a:gd name="T49" fmla="*/ 94 h 267"/>
                  <a:gd name="T50" fmla="*/ 21 w 293"/>
                  <a:gd name="T51" fmla="*/ 89 h 267"/>
                  <a:gd name="T52" fmla="*/ 2 w 293"/>
                  <a:gd name="T53" fmla="*/ 130 h 267"/>
                  <a:gd name="T54" fmla="*/ 25 w 293"/>
                  <a:gd name="T55" fmla="*/ 14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67">
                    <a:moveTo>
                      <a:pt x="79" y="120"/>
                    </a:moveTo>
                    <a:cubicBezTo>
                      <a:pt x="93" y="152"/>
                      <a:pt x="111" y="184"/>
                      <a:pt x="132" y="213"/>
                    </a:cubicBezTo>
                    <a:cubicBezTo>
                      <a:pt x="141" y="227"/>
                      <a:pt x="151" y="240"/>
                      <a:pt x="164" y="251"/>
                    </a:cubicBezTo>
                    <a:cubicBezTo>
                      <a:pt x="181" y="267"/>
                      <a:pt x="205" y="262"/>
                      <a:pt x="211" y="244"/>
                    </a:cubicBezTo>
                    <a:cubicBezTo>
                      <a:pt x="212" y="242"/>
                      <a:pt x="213" y="239"/>
                      <a:pt x="212" y="236"/>
                    </a:cubicBezTo>
                    <a:cubicBezTo>
                      <a:pt x="221" y="240"/>
                      <a:pt x="232" y="238"/>
                      <a:pt x="237" y="235"/>
                    </a:cubicBezTo>
                    <a:cubicBezTo>
                      <a:pt x="243" y="232"/>
                      <a:pt x="251" y="223"/>
                      <a:pt x="246" y="213"/>
                    </a:cubicBezTo>
                    <a:cubicBezTo>
                      <a:pt x="244" y="209"/>
                      <a:pt x="241" y="206"/>
                      <a:pt x="239" y="202"/>
                    </a:cubicBezTo>
                    <a:cubicBezTo>
                      <a:pt x="239" y="201"/>
                      <a:pt x="240" y="201"/>
                      <a:pt x="240" y="200"/>
                    </a:cubicBezTo>
                    <a:cubicBezTo>
                      <a:pt x="241" y="201"/>
                      <a:pt x="242" y="201"/>
                      <a:pt x="243" y="202"/>
                    </a:cubicBezTo>
                    <a:cubicBezTo>
                      <a:pt x="260" y="217"/>
                      <a:pt x="293" y="200"/>
                      <a:pt x="277" y="177"/>
                    </a:cubicBezTo>
                    <a:cubicBezTo>
                      <a:pt x="251" y="139"/>
                      <a:pt x="223" y="101"/>
                      <a:pt x="191" y="68"/>
                    </a:cubicBezTo>
                    <a:cubicBezTo>
                      <a:pt x="181" y="58"/>
                      <a:pt x="170" y="46"/>
                      <a:pt x="158" y="37"/>
                    </a:cubicBezTo>
                    <a:cubicBezTo>
                      <a:pt x="160" y="37"/>
                      <a:pt x="161" y="37"/>
                      <a:pt x="162" y="38"/>
                    </a:cubicBezTo>
                    <a:cubicBezTo>
                      <a:pt x="174" y="41"/>
                      <a:pt x="195" y="10"/>
                      <a:pt x="182" y="6"/>
                    </a:cubicBezTo>
                    <a:cubicBezTo>
                      <a:pt x="162" y="0"/>
                      <a:pt x="139" y="2"/>
                      <a:pt x="121" y="9"/>
                    </a:cubicBezTo>
                    <a:cubicBezTo>
                      <a:pt x="117" y="11"/>
                      <a:pt x="114" y="13"/>
                      <a:pt x="111" y="16"/>
                    </a:cubicBezTo>
                    <a:cubicBezTo>
                      <a:pt x="105" y="17"/>
                      <a:pt x="99" y="19"/>
                      <a:pt x="94" y="23"/>
                    </a:cubicBezTo>
                    <a:cubicBezTo>
                      <a:pt x="92" y="25"/>
                      <a:pt x="91" y="27"/>
                      <a:pt x="90" y="29"/>
                    </a:cubicBezTo>
                    <a:cubicBezTo>
                      <a:pt x="84" y="30"/>
                      <a:pt x="80" y="34"/>
                      <a:pt x="77" y="38"/>
                    </a:cubicBezTo>
                    <a:cubicBezTo>
                      <a:pt x="70" y="49"/>
                      <a:pt x="65" y="61"/>
                      <a:pt x="66" y="76"/>
                    </a:cubicBezTo>
                    <a:cubicBezTo>
                      <a:pt x="66" y="91"/>
                      <a:pt x="73" y="106"/>
                      <a:pt x="79" y="120"/>
                    </a:cubicBezTo>
                    <a:close/>
                    <a:moveTo>
                      <a:pt x="25" y="142"/>
                    </a:moveTo>
                    <a:cubicBezTo>
                      <a:pt x="27" y="127"/>
                      <a:pt x="33" y="114"/>
                      <a:pt x="40" y="108"/>
                    </a:cubicBezTo>
                    <a:cubicBezTo>
                      <a:pt x="44" y="105"/>
                      <a:pt x="43" y="99"/>
                      <a:pt x="38" y="94"/>
                    </a:cubicBezTo>
                    <a:cubicBezTo>
                      <a:pt x="33" y="88"/>
                      <a:pt x="25" y="86"/>
                      <a:pt x="21" y="89"/>
                    </a:cubicBezTo>
                    <a:cubicBezTo>
                      <a:pt x="12" y="97"/>
                      <a:pt x="4" y="111"/>
                      <a:pt x="2" y="130"/>
                    </a:cubicBezTo>
                    <a:cubicBezTo>
                      <a:pt x="0" y="143"/>
                      <a:pt x="24" y="154"/>
                      <a:pt x="25" y="142"/>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3">
                <a:extLst>
                  <a:ext uri="{FF2B5EF4-FFF2-40B4-BE49-F238E27FC236}">
                    <a16:creationId xmlns:a16="http://schemas.microsoft.com/office/drawing/2014/main" id="{F244BC39-757F-41BD-97AD-8CD6B846E328}"/>
                  </a:ext>
                </a:extLst>
              </p:cNvPr>
              <p:cNvSpPr>
                <a:spLocks/>
              </p:cNvSpPr>
              <p:nvPr/>
            </p:nvSpPr>
            <p:spPr bwMode="auto">
              <a:xfrm>
                <a:off x="6258903" y="4370164"/>
                <a:ext cx="1022444" cy="976686"/>
              </a:xfrm>
              <a:custGeom>
                <a:avLst/>
                <a:gdLst>
                  <a:gd name="T0" fmla="*/ 48 w 329"/>
                  <a:gd name="T1" fmla="*/ 244 h 314"/>
                  <a:gd name="T2" fmla="*/ 251 w 329"/>
                  <a:gd name="T3" fmla="*/ 264 h 314"/>
                  <a:gd name="T4" fmla="*/ 281 w 329"/>
                  <a:gd name="T5" fmla="*/ 62 h 314"/>
                  <a:gd name="T6" fmla="*/ 69 w 329"/>
                  <a:gd name="T7" fmla="*/ 40 h 314"/>
                  <a:gd name="T8" fmla="*/ 48 w 329"/>
                  <a:gd name="T9" fmla="*/ 244 h 314"/>
                </a:gdLst>
                <a:ahLst/>
                <a:cxnLst>
                  <a:cxn ang="0">
                    <a:pos x="T0" y="T1"/>
                  </a:cxn>
                  <a:cxn ang="0">
                    <a:pos x="T2" y="T3"/>
                  </a:cxn>
                  <a:cxn ang="0">
                    <a:pos x="T4" y="T5"/>
                  </a:cxn>
                  <a:cxn ang="0">
                    <a:pos x="T6" y="T7"/>
                  </a:cxn>
                  <a:cxn ang="0">
                    <a:pos x="T8" y="T9"/>
                  </a:cxn>
                </a:cxnLst>
                <a:rect l="0" t="0" r="r" b="b"/>
                <a:pathLst>
                  <a:path w="329" h="314">
                    <a:moveTo>
                      <a:pt x="48" y="244"/>
                    </a:moveTo>
                    <a:cubicBezTo>
                      <a:pt x="95" y="305"/>
                      <a:pt x="186" y="314"/>
                      <a:pt x="251" y="264"/>
                    </a:cubicBezTo>
                    <a:cubicBezTo>
                      <a:pt x="315" y="214"/>
                      <a:pt x="329" y="124"/>
                      <a:pt x="281" y="62"/>
                    </a:cubicBezTo>
                    <a:cubicBezTo>
                      <a:pt x="233" y="1"/>
                      <a:pt x="118" y="0"/>
                      <a:pt x="69" y="40"/>
                    </a:cubicBezTo>
                    <a:cubicBezTo>
                      <a:pt x="13" y="86"/>
                      <a:pt x="0" y="182"/>
                      <a:pt x="48"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4">
                <a:extLst>
                  <a:ext uri="{FF2B5EF4-FFF2-40B4-BE49-F238E27FC236}">
                    <a16:creationId xmlns:a16="http://schemas.microsoft.com/office/drawing/2014/main" id="{AB89C3E4-2F05-440B-BADB-94E4004ABA17}"/>
                  </a:ext>
                </a:extLst>
              </p:cNvPr>
              <p:cNvSpPr>
                <a:spLocks/>
              </p:cNvSpPr>
              <p:nvPr/>
            </p:nvSpPr>
            <p:spPr bwMode="auto">
              <a:xfrm>
                <a:off x="6432466" y="4927143"/>
                <a:ext cx="162519" cy="246144"/>
              </a:xfrm>
              <a:custGeom>
                <a:avLst/>
                <a:gdLst>
                  <a:gd name="T0" fmla="*/ 16 w 52"/>
                  <a:gd name="T1" fmla="*/ 46 h 79"/>
                  <a:gd name="T2" fmla="*/ 40 w 52"/>
                  <a:gd name="T3" fmla="*/ 26 h 79"/>
                  <a:gd name="T4" fmla="*/ 16 w 52"/>
                  <a:gd name="T5" fmla="*/ 46 h 79"/>
                </a:gdLst>
                <a:ahLst/>
                <a:cxnLst>
                  <a:cxn ang="0">
                    <a:pos x="T0" y="T1"/>
                  </a:cxn>
                  <a:cxn ang="0">
                    <a:pos x="T2" y="T3"/>
                  </a:cxn>
                  <a:cxn ang="0">
                    <a:pos x="T4" y="T5"/>
                  </a:cxn>
                </a:cxnLst>
                <a:rect l="0" t="0" r="r" b="b"/>
                <a:pathLst>
                  <a:path w="52" h="79">
                    <a:moveTo>
                      <a:pt x="16" y="46"/>
                    </a:moveTo>
                    <a:cubicBezTo>
                      <a:pt x="46" y="79"/>
                      <a:pt x="52" y="45"/>
                      <a:pt x="40" y="26"/>
                    </a:cubicBezTo>
                    <a:cubicBezTo>
                      <a:pt x="25" y="0"/>
                      <a:pt x="0" y="29"/>
                      <a:pt x="16" y="46"/>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5">
                <a:extLst>
                  <a:ext uri="{FF2B5EF4-FFF2-40B4-BE49-F238E27FC236}">
                    <a16:creationId xmlns:a16="http://schemas.microsoft.com/office/drawing/2014/main" id="{3548ABB9-217A-4D48-9C7E-E7ADA11E2847}"/>
                  </a:ext>
                </a:extLst>
              </p:cNvPr>
              <p:cNvSpPr>
                <a:spLocks/>
              </p:cNvSpPr>
              <p:nvPr/>
            </p:nvSpPr>
            <p:spPr bwMode="auto">
              <a:xfrm>
                <a:off x="7011536" y="4600530"/>
                <a:ext cx="170407" cy="230365"/>
              </a:xfrm>
              <a:custGeom>
                <a:avLst/>
                <a:gdLst>
                  <a:gd name="T0" fmla="*/ 18 w 55"/>
                  <a:gd name="T1" fmla="*/ 48 h 74"/>
                  <a:gd name="T2" fmla="*/ 40 w 55"/>
                  <a:gd name="T3" fmla="*/ 20 h 74"/>
                  <a:gd name="T4" fmla="*/ 18 w 55"/>
                  <a:gd name="T5" fmla="*/ 48 h 74"/>
                </a:gdLst>
                <a:ahLst/>
                <a:cxnLst>
                  <a:cxn ang="0">
                    <a:pos x="T0" y="T1"/>
                  </a:cxn>
                  <a:cxn ang="0">
                    <a:pos x="T2" y="T3"/>
                  </a:cxn>
                  <a:cxn ang="0">
                    <a:pos x="T4" y="T5"/>
                  </a:cxn>
                </a:cxnLst>
                <a:rect l="0" t="0" r="r" b="b"/>
                <a:pathLst>
                  <a:path w="55" h="74">
                    <a:moveTo>
                      <a:pt x="18" y="48"/>
                    </a:moveTo>
                    <a:cubicBezTo>
                      <a:pt x="55" y="74"/>
                      <a:pt x="52" y="29"/>
                      <a:pt x="40" y="20"/>
                    </a:cubicBezTo>
                    <a:cubicBezTo>
                      <a:pt x="15" y="0"/>
                      <a:pt x="0" y="34"/>
                      <a:pt x="18" y="48"/>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6">
                <a:extLst>
                  <a:ext uri="{FF2B5EF4-FFF2-40B4-BE49-F238E27FC236}">
                    <a16:creationId xmlns:a16="http://schemas.microsoft.com/office/drawing/2014/main" id="{CF792E4D-999C-4A3F-8CF1-781541846D3D}"/>
                  </a:ext>
                </a:extLst>
              </p:cNvPr>
              <p:cNvSpPr>
                <a:spLocks/>
              </p:cNvSpPr>
              <p:nvPr/>
            </p:nvSpPr>
            <p:spPr bwMode="auto">
              <a:xfrm>
                <a:off x="6445089" y="4793027"/>
                <a:ext cx="137273" cy="137272"/>
              </a:xfrm>
              <a:custGeom>
                <a:avLst/>
                <a:gdLst>
                  <a:gd name="T0" fmla="*/ 23 w 44"/>
                  <a:gd name="T1" fmla="*/ 38 h 44"/>
                  <a:gd name="T2" fmla="*/ 7 w 44"/>
                  <a:gd name="T3" fmla="*/ 27 h 44"/>
                  <a:gd name="T4" fmla="*/ 36 w 44"/>
                  <a:gd name="T5" fmla="*/ 16 h 44"/>
                  <a:gd name="T6" fmla="*/ 23 w 44"/>
                  <a:gd name="T7" fmla="*/ 38 h 44"/>
                </a:gdLst>
                <a:ahLst/>
                <a:cxnLst>
                  <a:cxn ang="0">
                    <a:pos x="T0" y="T1"/>
                  </a:cxn>
                  <a:cxn ang="0">
                    <a:pos x="T2" y="T3"/>
                  </a:cxn>
                  <a:cxn ang="0">
                    <a:pos x="T4" y="T5"/>
                  </a:cxn>
                  <a:cxn ang="0">
                    <a:pos x="T6" y="T7"/>
                  </a:cxn>
                </a:cxnLst>
                <a:rect l="0" t="0" r="r" b="b"/>
                <a:pathLst>
                  <a:path w="44" h="44">
                    <a:moveTo>
                      <a:pt x="23" y="38"/>
                    </a:moveTo>
                    <a:cubicBezTo>
                      <a:pt x="12" y="44"/>
                      <a:pt x="0" y="42"/>
                      <a:pt x="7" y="27"/>
                    </a:cubicBezTo>
                    <a:cubicBezTo>
                      <a:pt x="12" y="14"/>
                      <a:pt x="26" y="0"/>
                      <a:pt x="36" y="16"/>
                    </a:cubicBezTo>
                    <a:cubicBezTo>
                      <a:pt x="44" y="28"/>
                      <a:pt x="28" y="35"/>
                      <a:pt x="23" y="38"/>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7">
                <a:extLst>
                  <a:ext uri="{FF2B5EF4-FFF2-40B4-BE49-F238E27FC236}">
                    <a16:creationId xmlns:a16="http://schemas.microsoft.com/office/drawing/2014/main" id="{683CFAB0-8330-4CDF-9AE1-EBA6A190760C}"/>
                  </a:ext>
                </a:extLst>
              </p:cNvPr>
              <p:cNvSpPr>
                <a:spLocks/>
              </p:cNvSpPr>
              <p:nvPr/>
            </p:nvSpPr>
            <p:spPr bwMode="auto">
              <a:xfrm>
                <a:off x="6738568" y="4865608"/>
                <a:ext cx="123072" cy="89937"/>
              </a:xfrm>
              <a:custGeom>
                <a:avLst/>
                <a:gdLst>
                  <a:gd name="T0" fmla="*/ 14 w 40"/>
                  <a:gd name="T1" fmla="*/ 6 h 29"/>
                  <a:gd name="T2" fmla="*/ 34 w 40"/>
                  <a:gd name="T3" fmla="*/ 9 h 29"/>
                  <a:gd name="T4" fmla="*/ 1 w 40"/>
                  <a:gd name="T5" fmla="*/ 23 h 29"/>
                  <a:gd name="T6" fmla="*/ 14 w 40"/>
                  <a:gd name="T7" fmla="*/ 6 h 29"/>
                </a:gdLst>
                <a:ahLst/>
                <a:cxnLst>
                  <a:cxn ang="0">
                    <a:pos x="T0" y="T1"/>
                  </a:cxn>
                  <a:cxn ang="0">
                    <a:pos x="T2" y="T3"/>
                  </a:cxn>
                  <a:cxn ang="0">
                    <a:pos x="T4" y="T5"/>
                  </a:cxn>
                  <a:cxn ang="0">
                    <a:pos x="T6" y="T7"/>
                  </a:cxn>
                </a:cxnLst>
                <a:rect l="0" t="0" r="r" b="b"/>
                <a:pathLst>
                  <a:path w="40" h="29">
                    <a:moveTo>
                      <a:pt x="14" y="6"/>
                    </a:moveTo>
                    <a:cubicBezTo>
                      <a:pt x="28" y="0"/>
                      <a:pt x="40" y="9"/>
                      <a:pt x="34" y="9"/>
                    </a:cubicBezTo>
                    <a:cubicBezTo>
                      <a:pt x="19" y="9"/>
                      <a:pt x="0" y="29"/>
                      <a:pt x="1" y="23"/>
                    </a:cubicBezTo>
                    <a:cubicBezTo>
                      <a:pt x="4" y="13"/>
                      <a:pt x="9" y="9"/>
                      <a:pt x="14" y="6"/>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78">
                <a:extLst>
                  <a:ext uri="{FF2B5EF4-FFF2-40B4-BE49-F238E27FC236}">
                    <a16:creationId xmlns:a16="http://schemas.microsoft.com/office/drawing/2014/main" id="{DE339C66-02BF-43A0-8B63-8DDFED28AFA7}"/>
                  </a:ext>
                </a:extLst>
              </p:cNvPr>
              <p:cNvSpPr>
                <a:spLocks/>
              </p:cNvSpPr>
              <p:nvPr/>
            </p:nvSpPr>
            <p:spPr bwMode="auto">
              <a:xfrm>
                <a:off x="6921598" y="4578440"/>
                <a:ext cx="157785" cy="93092"/>
              </a:xfrm>
              <a:custGeom>
                <a:avLst/>
                <a:gdLst>
                  <a:gd name="T0" fmla="*/ 30 w 51"/>
                  <a:gd name="T1" fmla="*/ 22 h 30"/>
                  <a:gd name="T2" fmla="*/ 1 w 51"/>
                  <a:gd name="T3" fmla="*/ 20 h 30"/>
                  <a:gd name="T4" fmla="*/ 32 w 51"/>
                  <a:gd name="T5" fmla="*/ 3 h 30"/>
                  <a:gd name="T6" fmla="*/ 30 w 51"/>
                  <a:gd name="T7" fmla="*/ 22 h 30"/>
                </a:gdLst>
                <a:ahLst/>
                <a:cxnLst>
                  <a:cxn ang="0">
                    <a:pos x="T0" y="T1"/>
                  </a:cxn>
                  <a:cxn ang="0">
                    <a:pos x="T2" y="T3"/>
                  </a:cxn>
                  <a:cxn ang="0">
                    <a:pos x="T4" y="T5"/>
                  </a:cxn>
                  <a:cxn ang="0">
                    <a:pos x="T6" y="T7"/>
                  </a:cxn>
                </a:cxnLst>
                <a:rect l="0" t="0" r="r" b="b"/>
                <a:pathLst>
                  <a:path w="51" h="30">
                    <a:moveTo>
                      <a:pt x="30" y="22"/>
                    </a:moveTo>
                    <a:cubicBezTo>
                      <a:pt x="20" y="30"/>
                      <a:pt x="2" y="28"/>
                      <a:pt x="1" y="20"/>
                    </a:cubicBezTo>
                    <a:cubicBezTo>
                      <a:pt x="0" y="0"/>
                      <a:pt x="22" y="0"/>
                      <a:pt x="32" y="3"/>
                    </a:cubicBezTo>
                    <a:cubicBezTo>
                      <a:pt x="51" y="9"/>
                      <a:pt x="34" y="19"/>
                      <a:pt x="30" y="22"/>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79">
                <a:extLst>
                  <a:ext uri="{FF2B5EF4-FFF2-40B4-BE49-F238E27FC236}">
                    <a16:creationId xmlns:a16="http://schemas.microsoft.com/office/drawing/2014/main" id="{7DABC3AA-DC69-4ECE-8A23-C6CEBC942B40}"/>
                  </a:ext>
                </a:extLst>
              </p:cNvPr>
              <p:cNvSpPr>
                <a:spLocks noEditPoints="1"/>
              </p:cNvSpPr>
              <p:nvPr/>
            </p:nvSpPr>
            <p:spPr bwMode="auto">
              <a:xfrm>
                <a:off x="6159499" y="4264448"/>
                <a:ext cx="1240186" cy="1136048"/>
              </a:xfrm>
              <a:custGeom>
                <a:avLst/>
                <a:gdLst>
                  <a:gd name="T0" fmla="*/ 77 w 399"/>
                  <a:gd name="T1" fmla="*/ 308 h 365"/>
                  <a:gd name="T2" fmla="*/ 97 w 399"/>
                  <a:gd name="T3" fmla="*/ 306 h 365"/>
                  <a:gd name="T4" fmla="*/ 310 w 399"/>
                  <a:gd name="T5" fmla="*/ 294 h 365"/>
                  <a:gd name="T6" fmla="*/ 329 w 399"/>
                  <a:gd name="T7" fmla="*/ 88 h 365"/>
                  <a:gd name="T8" fmla="*/ 327 w 399"/>
                  <a:gd name="T9" fmla="*/ 85 h 365"/>
                  <a:gd name="T10" fmla="*/ 362 w 399"/>
                  <a:gd name="T11" fmla="*/ 62 h 365"/>
                  <a:gd name="T12" fmla="*/ 330 w 399"/>
                  <a:gd name="T13" fmla="*/ 23 h 365"/>
                  <a:gd name="T14" fmla="*/ 238 w 399"/>
                  <a:gd name="T15" fmla="*/ 37 h 365"/>
                  <a:gd name="T16" fmla="*/ 78 w 399"/>
                  <a:gd name="T17" fmla="*/ 295 h 365"/>
                  <a:gd name="T18" fmla="*/ 55 w 399"/>
                  <a:gd name="T19" fmla="*/ 297 h 365"/>
                  <a:gd name="T20" fmla="*/ 59 w 399"/>
                  <a:gd name="T21" fmla="*/ 311 h 365"/>
                  <a:gd name="T22" fmla="*/ 49 w 399"/>
                  <a:gd name="T23" fmla="*/ 174 h 365"/>
                  <a:gd name="T24" fmla="*/ 62 w 399"/>
                  <a:gd name="T25" fmla="*/ 236 h 365"/>
                  <a:gd name="T26" fmla="*/ 57 w 399"/>
                  <a:gd name="T27" fmla="*/ 172 h 365"/>
                  <a:gd name="T28" fmla="*/ 60 w 399"/>
                  <a:gd name="T29" fmla="*/ 158 h 365"/>
                  <a:gd name="T30" fmla="*/ 62 w 399"/>
                  <a:gd name="T31" fmla="*/ 152 h 365"/>
                  <a:gd name="T32" fmla="*/ 66 w 399"/>
                  <a:gd name="T33" fmla="*/ 140 h 365"/>
                  <a:gd name="T34" fmla="*/ 71 w 399"/>
                  <a:gd name="T35" fmla="*/ 135 h 365"/>
                  <a:gd name="T36" fmla="*/ 82 w 399"/>
                  <a:gd name="T37" fmla="*/ 126 h 365"/>
                  <a:gd name="T38" fmla="*/ 91 w 399"/>
                  <a:gd name="T39" fmla="*/ 123 h 365"/>
                  <a:gd name="T40" fmla="*/ 96 w 399"/>
                  <a:gd name="T41" fmla="*/ 116 h 365"/>
                  <a:gd name="T42" fmla="*/ 103 w 399"/>
                  <a:gd name="T43" fmla="*/ 112 h 365"/>
                  <a:gd name="T44" fmla="*/ 110 w 399"/>
                  <a:gd name="T45" fmla="*/ 111 h 365"/>
                  <a:gd name="T46" fmla="*/ 113 w 399"/>
                  <a:gd name="T47" fmla="*/ 105 h 365"/>
                  <a:gd name="T48" fmla="*/ 118 w 399"/>
                  <a:gd name="T49" fmla="*/ 103 h 365"/>
                  <a:gd name="T50" fmla="*/ 125 w 399"/>
                  <a:gd name="T51" fmla="*/ 101 h 365"/>
                  <a:gd name="T52" fmla="*/ 143 w 399"/>
                  <a:gd name="T53" fmla="*/ 92 h 365"/>
                  <a:gd name="T54" fmla="*/ 167 w 399"/>
                  <a:gd name="T55" fmla="*/ 85 h 365"/>
                  <a:gd name="T56" fmla="*/ 171 w 399"/>
                  <a:gd name="T57" fmla="*/ 86 h 365"/>
                  <a:gd name="T58" fmla="*/ 174 w 399"/>
                  <a:gd name="T59" fmla="*/ 80 h 365"/>
                  <a:gd name="T60" fmla="*/ 182 w 399"/>
                  <a:gd name="T61" fmla="*/ 79 h 365"/>
                  <a:gd name="T62" fmla="*/ 193 w 399"/>
                  <a:gd name="T63" fmla="*/ 75 h 365"/>
                  <a:gd name="T64" fmla="*/ 198 w 399"/>
                  <a:gd name="T65" fmla="*/ 76 h 365"/>
                  <a:gd name="T66" fmla="*/ 211 w 399"/>
                  <a:gd name="T67" fmla="*/ 73 h 365"/>
                  <a:gd name="T68" fmla="*/ 214 w 399"/>
                  <a:gd name="T69" fmla="*/ 74 h 365"/>
                  <a:gd name="T70" fmla="*/ 218 w 399"/>
                  <a:gd name="T71" fmla="*/ 74 h 365"/>
                  <a:gd name="T72" fmla="*/ 224 w 399"/>
                  <a:gd name="T73" fmla="*/ 71 h 365"/>
                  <a:gd name="T74" fmla="*/ 228 w 399"/>
                  <a:gd name="T75" fmla="*/ 70 h 365"/>
                  <a:gd name="T76" fmla="*/ 237 w 399"/>
                  <a:gd name="T77" fmla="*/ 69 h 365"/>
                  <a:gd name="T78" fmla="*/ 248 w 399"/>
                  <a:gd name="T79" fmla="*/ 72 h 365"/>
                  <a:gd name="T80" fmla="*/ 260 w 399"/>
                  <a:gd name="T81" fmla="*/ 70 h 365"/>
                  <a:gd name="T82" fmla="*/ 269 w 399"/>
                  <a:gd name="T83" fmla="*/ 72 h 365"/>
                  <a:gd name="T84" fmla="*/ 294 w 399"/>
                  <a:gd name="T85" fmla="*/ 2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9" h="365">
                    <a:moveTo>
                      <a:pt x="59" y="311"/>
                    </a:moveTo>
                    <a:cubicBezTo>
                      <a:pt x="49" y="316"/>
                      <a:pt x="42" y="328"/>
                      <a:pt x="55" y="355"/>
                    </a:cubicBezTo>
                    <a:cubicBezTo>
                      <a:pt x="55" y="355"/>
                      <a:pt x="76" y="334"/>
                      <a:pt x="77" y="308"/>
                    </a:cubicBezTo>
                    <a:cubicBezTo>
                      <a:pt x="79" y="306"/>
                      <a:pt x="81" y="304"/>
                      <a:pt x="82" y="301"/>
                    </a:cubicBezTo>
                    <a:cubicBezTo>
                      <a:pt x="85" y="303"/>
                      <a:pt x="87" y="306"/>
                      <a:pt x="90" y="309"/>
                    </a:cubicBezTo>
                    <a:cubicBezTo>
                      <a:pt x="124" y="342"/>
                      <a:pt x="130" y="365"/>
                      <a:pt x="97" y="306"/>
                    </a:cubicBezTo>
                    <a:cubicBezTo>
                      <a:pt x="94" y="302"/>
                      <a:pt x="90" y="299"/>
                      <a:pt x="87" y="295"/>
                    </a:cubicBezTo>
                    <a:cubicBezTo>
                      <a:pt x="95" y="302"/>
                      <a:pt x="104" y="308"/>
                      <a:pt x="115" y="314"/>
                    </a:cubicBezTo>
                    <a:cubicBezTo>
                      <a:pt x="177" y="345"/>
                      <a:pt x="257" y="340"/>
                      <a:pt x="310" y="294"/>
                    </a:cubicBezTo>
                    <a:cubicBezTo>
                      <a:pt x="387" y="228"/>
                      <a:pt x="356" y="146"/>
                      <a:pt x="331" y="102"/>
                    </a:cubicBezTo>
                    <a:cubicBezTo>
                      <a:pt x="378" y="153"/>
                      <a:pt x="366" y="216"/>
                      <a:pt x="365" y="216"/>
                    </a:cubicBezTo>
                    <a:cubicBezTo>
                      <a:pt x="369" y="215"/>
                      <a:pt x="396" y="163"/>
                      <a:pt x="329" y="88"/>
                    </a:cubicBezTo>
                    <a:cubicBezTo>
                      <a:pt x="329" y="88"/>
                      <a:pt x="329" y="88"/>
                      <a:pt x="330" y="89"/>
                    </a:cubicBezTo>
                    <a:cubicBezTo>
                      <a:pt x="329" y="88"/>
                      <a:pt x="328" y="87"/>
                      <a:pt x="327" y="86"/>
                    </a:cubicBezTo>
                    <a:cubicBezTo>
                      <a:pt x="327" y="86"/>
                      <a:pt x="327" y="86"/>
                      <a:pt x="327" y="85"/>
                    </a:cubicBezTo>
                    <a:cubicBezTo>
                      <a:pt x="323" y="81"/>
                      <a:pt x="319" y="77"/>
                      <a:pt x="315" y="74"/>
                    </a:cubicBezTo>
                    <a:cubicBezTo>
                      <a:pt x="362" y="108"/>
                      <a:pt x="390" y="75"/>
                      <a:pt x="390" y="75"/>
                    </a:cubicBezTo>
                    <a:cubicBezTo>
                      <a:pt x="382" y="66"/>
                      <a:pt x="372" y="62"/>
                      <a:pt x="362" y="62"/>
                    </a:cubicBezTo>
                    <a:cubicBezTo>
                      <a:pt x="382" y="55"/>
                      <a:pt x="399" y="46"/>
                      <a:pt x="394" y="36"/>
                    </a:cubicBezTo>
                    <a:cubicBezTo>
                      <a:pt x="377" y="0"/>
                      <a:pt x="354" y="53"/>
                      <a:pt x="311" y="66"/>
                    </a:cubicBezTo>
                    <a:cubicBezTo>
                      <a:pt x="317" y="60"/>
                      <a:pt x="329" y="42"/>
                      <a:pt x="330" y="23"/>
                    </a:cubicBezTo>
                    <a:cubicBezTo>
                      <a:pt x="330" y="23"/>
                      <a:pt x="285" y="19"/>
                      <a:pt x="307" y="67"/>
                    </a:cubicBezTo>
                    <a:cubicBezTo>
                      <a:pt x="307" y="67"/>
                      <a:pt x="307" y="67"/>
                      <a:pt x="307" y="67"/>
                    </a:cubicBezTo>
                    <a:cubicBezTo>
                      <a:pt x="285" y="50"/>
                      <a:pt x="260" y="41"/>
                      <a:pt x="238" y="37"/>
                    </a:cubicBezTo>
                    <a:cubicBezTo>
                      <a:pt x="196" y="25"/>
                      <a:pt x="162" y="31"/>
                      <a:pt x="136" y="46"/>
                    </a:cubicBezTo>
                    <a:cubicBezTo>
                      <a:pt x="113" y="55"/>
                      <a:pt x="91" y="72"/>
                      <a:pt x="74" y="104"/>
                    </a:cubicBezTo>
                    <a:cubicBezTo>
                      <a:pt x="30" y="149"/>
                      <a:pt x="31" y="235"/>
                      <a:pt x="78" y="295"/>
                    </a:cubicBezTo>
                    <a:cubicBezTo>
                      <a:pt x="78" y="297"/>
                      <a:pt x="77" y="298"/>
                      <a:pt x="77" y="300"/>
                    </a:cubicBezTo>
                    <a:cubicBezTo>
                      <a:pt x="75" y="280"/>
                      <a:pt x="28" y="263"/>
                      <a:pt x="28" y="263"/>
                    </a:cubicBezTo>
                    <a:cubicBezTo>
                      <a:pt x="31" y="280"/>
                      <a:pt x="43" y="291"/>
                      <a:pt x="55" y="297"/>
                    </a:cubicBezTo>
                    <a:cubicBezTo>
                      <a:pt x="46" y="294"/>
                      <a:pt x="36" y="291"/>
                      <a:pt x="26" y="296"/>
                    </a:cubicBezTo>
                    <a:cubicBezTo>
                      <a:pt x="0" y="306"/>
                      <a:pt x="21" y="319"/>
                      <a:pt x="18" y="322"/>
                    </a:cubicBezTo>
                    <a:cubicBezTo>
                      <a:pt x="33" y="308"/>
                      <a:pt x="47" y="310"/>
                      <a:pt x="59" y="311"/>
                    </a:cubicBezTo>
                    <a:close/>
                    <a:moveTo>
                      <a:pt x="49" y="174"/>
                    </a:moveTo>
                    <a:cubicBezTo>
                      <a:pt x="47" y="190"/>
                      <a:pt x="49" y="210"/>
                      <a:pt x="54" y="233"/>
                    </a:cubicBezTo>
                    <a:cubicBezTo>
                      <a:pt x="48" y="213"/>
                      <a:pt x="46" y="193"/>
                      <a:pt x="49" y="174"/>
                    </a:cubicBezTo>
                    <a:close/>
                    <a:moveTo>
                      <a:pt x="138" y="316"/>
                    </a:moveTo>
                    <a:cubicBezTo>
                      <a:pt x="121" y="310"/>
                      <a:pt x="101" y="295"/>
                      <a:pt x="85" y="275"/>
                    </a:cubicBezTo>
                    <a:cubicBezTo>
                      <a:pt x="75" y="263"/>
                      <a:pt x="67" y="249"/>
                      <a:pt x="62" y="236"/>
                    </a:cubicBezTo>
                    <a:cubicBezTo>
                      <a:pt x="62" y="236"/>
                      <a:pt x="62" y="236"/>
                      <a:pt x="62" y="236"/>
                    </a:cubicBezTo>
                    <a:cubicBezTo>
                      <a:pt x="54" y="210"/>
                      <a:pt x="53" y="188"/>
                      <a:pt x="55" y="170"/>
                    </a:cubicBezTo>
                    <a:cubicBezTo>
                      <a:pt x="56" y="171"/>
                      <a:pt x="57" y="172"/>
                      <a:pt x="57" y="172"/>
                    </a:cubicBezTo>
                    <a:cubicBezTo>
                      <a:pt x="55" y="165"/>
                      <a:pt x="55" y="165"/>
                      <a:pt x="55" y="165"/>
                    </a:cubicBezTo>
                    <a:cubicBezTo>
                      <a:pt x="56" y="163"/>
                      <a:pt x="56" y="160"/>
                      <a:pt x="57" y="158"/>
                    </a:cubicBezTo>
                    <a:cubicBezTo>
                      <a:pt x="60" y="158"/>
                      <a:pt x="60" y="158"/>
                      <a:pt x="60" y="158"/>
                    </a:cubicBezTo>
                    <a:cubicBezTo>
                      <a:pt x="58" y="154"/>
                      <a:pt x="58" y="154"/>
                      <a:pt x="58" y="154"/>
                    </a:cubicBezTo>
                    <a:cubicBezTo>
                      <a:pt x="58" y="153"/>
                      <a:pt x="58" y="152"/>
                      <a:pt x="58" y="151"/>
                    </a:cubicBezTo>
                    <a:cubicBezTo>
                      <a:pt x="62" y="152"/>
                      <a:pt x="62" y="152"/>
                      <a:pt x="62" y="152"/>
                    </a:cubicBezTo>
                    <a:cubicBezTo>
                      <a:pt x="59" y="147"/>
                      <a:pt x="59" y="147"/>
                      <a:pt x="59" y="147"/>
                    </a:cubicBezTo>
                    <a:cubicBezTo>
                      <a:pt x="60" y="145"/>
                      <a:pt x="61" y="143"/>
                      <a:pt x="62" y="141"/>
                    </a:cubicBezTo>
                    <a:cubicBezTo>
                      <a:pt x="66" y="140"/>
                      <a:pt x="66" y="140"/>
                      <a:pt x="66" y="140"/>
                    </a:cubicBezTo>
                    <a:cubicBezTo>
                      <a:pt x="65" y="135"/>
                      <a:pt x="65" y="135"/>
                      <a:pt x="65" y="135"/>
                    </a:cubicBezTo>
                    <a:cubicBezTo>
                      <a:pt x="65" y="134"/>
                      <a:pt x="66" y="133"/>
                      <a:pt x="67" y="132"/>
                    </a:cubicBezTo>
                    <a:cubicBezTo>
                      <a:pt x="71" y="135"/>
                      <a:pt x="71" y="135"/>
                      <a:pt x="71" y="135"/>
                    </a:cubicBezTo>
                    <a:cubicBezTo>
                      <a:pt x="70" y="129"/>
                      <a:pt x="70" y="129"/>
                      <a:pt x="70" y="129"/>
                    </a:cubicBezTo>
                    <a:cubicBezTo>
                      <a:pt x="71" y="127"/>
                      <a:pt x="73" y="126"/>
                      <a:pt x="74" y="124"/>
                    </a:cubicBezTo>
                    <a:cubicBezTo>
                      <a:pt x="82" y="126"/>
                      <a:pt x="82" y="126"/>
                      <a:pt x="82" y="126"/>
                    </a:cubicBezTo>
                    <a:cubicBezTo>
                      <a:pt x="76" y="122"/>
                      <a:pt x="76" y="122"/>
                      <a:pt x="76" y="122"/>
                    </a:cubicBezTo>
                    <a:cubicBezTo>
                      <a:pt x="77" y="122"/>
                      <a:pt x="77" y="121"/>
                      <a:pt x="78" y="121"/>
                    </a:cubicBezTo>
                    <a:cubicBezTo>
                      <a:pt x="91" y="123"/>
                      <a:pt x="91" y="123"/>
                      <a:pt x="91" y="123"/>
                    </a:cubicBezTo>
                    <a:cubicBezTo>
                      <a:pt x="84" y="116"/>
                      <a:pt x="84" y="116"/>
                      <a:pt x="84" y="116"/>
                    </a:cubicBezTo>
                    <a:cubicBezTo>
                      <a:pt x="84" y="115"/>
                      <a:pt x="85" y="114"/>
                      <a:pt x="86" y="114"/>
                    </a:cubicBezTo>
                    <a:cubicBezTo>
                      <a:pt x="96" y="116"/>
                      <a:pt x="96" y="116"/>
                      <a:pt x="96" y="116"/>
                    </a:cubicBezTo>
                    <a:cubicBezTo>
                      <a:pt x="89" y="111"/>
                      <a:pt x="89" y="111"/>
                      <a:pt x="89" y="111"/>
                    </a:cubicBezTo>
                    <a:cubicBezTo>
                      <a:pt x="90" y="111"/>
                      <a:pt x="91" y="110"/>
                      <a:pt x="91" y="110"/>
                    </a:cubicBezTo>
                    <a:cubicBezTo>
                      <a:pt x="103" y="112"/>
                      <a:pt x="103" y="112"/>
                      <a:pt x="103" y="112"/>
                    </a:cubicBezTo>
                    <a:cubicBezTo>
                      <a:pt x="98" y="105"/>
                      <a:pt x="98" y="105"/>
                      <a:pt x="98" y="105"/>
                    </a:cubicBezTo>
                    <a:cubicBezTo>
                      <a:pt x="98" y="105"/>
                      <a:pt x="99" y="105"/>
                      <a:pt x="99" y="104"/>
                    </a:cubicBezTo>
                    <a:cubicBezTo>
                      <a:pt x="110" y="111"/>
                      <a:pt x="110" y="111"/>
                      <a:pt x="110" y="111"/>
                    </a:cubicBezTo>
                    <a:cubicBezTo>
                      <a:pt x="106" y="100"/>
                      <a:pt x="106" y="100"/>
                      <a:pt x="106" y="100"/>
                    </a:cubicBezTo>
                    <a:cubicBezTo>
                      <a:pt x="106" y="100"/>
                      <a:pt x="107" y="100"/>
                      <a:pt x="107" y="100"/>
                    </a:cubicBezTo>
                    <a:cubicBezTo>
                      <a:pt x="113" y="105"/>
                      <a:pt x="113" y="105"/>
                      <a:pt x="113" y="105"/>
                    </a:cubicBezTo>
                    <a:cubicBezTo>
                      <a:pt x="112" y="97"/>
                      <a:pt x="112" y="97"/>
                      <a:pt x="112" y="97"/>
                    </a:cubicBezTo>
                    <a:cubicBezTo>
                      <a:pt x="113" y="96"/>
                      <a:pt x="113" y="96"/>
                      <a:pt x="114" y="96"/>
                    </a:cubicBezTo>
                    <a:cubicBezTo>
                      <a:pt x="118" y="103"/>
                      <a:pt x="118" y="103"/>
                      <a:pt x="118" y="103"/>
                    </a:cubicBezTo>
                    <a:cubicBezTo>
                      <a:pt x="118" y="94"/>
                      <a:pt x="118" y="94"/>
                      <a:pt x="118" y="94"/>
                    </a:cubicBezTo>
                    <a:cubicBezTo>
                      <a:pt x="118" y="94"/>
                      <a:pt x="119" y="93"/>
                      <a:pt x="120" y="93"/>
                    </a:cubicBezTo>
                    <a:cubicBezTo>
                      <a:pt x="125" y="101"/>
                      <a:pt x="125" y="101"/>
                      <a:pt x="125" y="101"/>
                    </a:cubicBezTo>
                    <a:cubicBezTo>
                      <a:pt x="128" y="89"/>
                      <a:pt x="128" y="89"/>
                      <a:pt x="128" y="89"/>
                    </a:cubicBezTo>
                    <a:cubicBezTo>
                      <a:pt x="130" y="88"/>
                      <a:pt x="132" y="88"/>
                      <a:pt x="134" y="87"/>
                    </a:cubicBezTo>
                    <a:cubicBezTo>
                      <a:pt x="143" y="92"/>
                      <a:pt x="143" y="92"/>
                      <a:pt x="143" y="92"/>
                    </a:cubicBezTo>
                    <a:cubicBezTo>
                      <a:pt x="143" y="92"/>
                      <a:pt x="143" y="86"/>
                      <a:pt x="144" y="83"/>
                    </a:cubicBezTo>
                    <a:cubicBezTo>
                      <a:pt x="145" y="83"/>
                      <a:pt x="146" y="82"/>
                      <a:pt x="147" y="82"/>
                    </a:cubicBezTo>
                    <a:cubicBezTo>
                      <a:pt x="151" y="84"/>
                      <a:pt x="167" y="85"/>
                      <a:pt x="167" y="85"/>
                    </a:cubicBezTo>
                    <a:cubicBezTo>
                      <a:pt x="161" y="78"/>
                      <a:pt x="161" y="78"/>
                      <a:pt x="161" y="78"/>
                    </a:cubicBezTo>
                    <a:cubicBezTo>
                      <a:pt x="161" y="78"/>
                      <a:pt x="161" y="78"/>
                      <a:pt x="161" y="78"/>
                    </a:cubicBezTo>
                    <a:cubicBezTo>
                      <a:pt x="171" y="86"/>
                      <a:pt x="171" y="86"/>
                      <a:pt x="171" y="86"/>
                    </a:cubicBezTo>
                    <a:cubicBezTo>
                      <a:pt x="168" y="76"/>
                      <a:pt x="168" y="76"/>
                      <a:pt x="168" y="76"/>
                    </a:cubicBezTo>
                    <a:cubicBezTo>
                      <a:pt x="168" y="76"/>
                      <a:pt x="169" y="76"/>
                      <a:pt x="170" y="76"/>
                    </a:cubicBezTo>
                    <a:cubicBezTo>
                      <a:pt x="174" y="80"/>
                      <a:pt x="174" y="80"/>
                      <a:pt x="174" y="80"/>
                    </a:cubicBezTo>
                    <a:cubicBezTo>
                      <a:pt x="174" y="75"/>
                      <a:pt x="174" y="75"/>
                      <a:pt x="174" y="75"/>
                    </a:cubicBezTo>
                    <a:cubicBezTo>
                      <a:pt x="175" y="74"/>
                      <a:pt x="176" y="74"/>
                      <a:pt x="177" y="74"/>
                    </a:cubicBezTo>
                    <a:cubicBezTo>
                      <a:pt x="182" y="79"/>
                      <a:pt x="182" y="79"/>
                      <a:pt x="182" y="79"/>
                    </a:cubicBezTo>
                    <a:cubicBezTo>
                      <a:pt x="185" y="72"/>
                      <a:pt x="185" y="72"/>
                      <a:pt x="185" y="72"/>
                    </a:cubicBezTo>
                    <a:cubicBezTo>
                      <a:pt x="186" y="72"/>
                      <a:pt x="188" y="72"/>
                      <a:pt x="189" y="71"/>
                    </a:cubicBezTo>
                    <a:cubicBezTo>
                      <a:pt x="193" y="75"/>
                      <a:pt x="193" y="75"/>
                      <a:pt x="193" y="75"/>
                    </a:cubicBezTo>
                    <a:cubicBezTo>
                      <a:pt x="193" y="71"/>
                      <a:pt x="193" y="71"/>
                      <a:pt x="193" y="71"/>
                    </a:cubicBezTo>
                    <a:cubicBezTo>
                      <a:pt x="193" y="70"/>
                      <a:pt x="194" y="70"/>
                      <a:pt x="194" y="70"/>
                    </a:cubicBezTo>
                    <a:cubicBezTo>
                      <a:pt x="198" y="76"/>
                      <a:pt x="198" y="76"/>
                      <a:pt x="198" y="76"/>
                    </a:cubicBezTo>
                    <a:cubicBezTo>
                      <a:pt x="200" y="69"/>
                      <a:pt x="200" y="69"/>
                      <a:pt x="200" y="69"/>
                    </a:cubicBezTo>
                    <a:cubicBezTo>
                      <a:pt x="202" y="69"/>
                      <a:pt x="203" y="69"/>
                      <a:pt x="205" y="69"/>
                    </a:cubicBezTo>
                    <a:cubicBezTo>
                      <a:pt x="211" y="73"/>
                      <a:pt x="211" y="73"/>
                      <a:pt x="211" y="73"/>
                    </a:cubicBezTo>
                    <a:cubicBezTo>
                      <a:pt x="209" y="68"/>
                      <a:pt x="209" y="68"/>
                      <a:pt x="209" y="68"/>
                    </a:cubicBezTo>
                    <a:cubicBezTo>
                      <a:pt x="209" y="68"/>
                      <a:pt x="210" y="68"/>
                      <a:pt x="210" y="68"/>
                    </a:cubicBezTo>
                    <a:cubicBezTo>
                      <a:pt x="214" y="74"/>
                      <a:pt x="214" y="74"/>
                      <a:pt x="214" y="74"/>
                    </a:cubicBezTo>
                    <a:cubicBezTo>
                      <a:pt x="212" y="67"/>
                      <a:pt x="212" y="67"/>
                      <a:pt x="212" y="67"/>
                    </a:cubicBezTo>
                    <a:cubicBezTo>
                      <a:pt x="213" y="67"/>
                      <a:pt x="213" y="67"/>
                      <a:pt x="214" y="67"/>
                    </a:cubicBezTo>
                    <a:cubicBezTo>
                      <a:pt x="218" y="74"/>
                      <a:pt x="218" y="74"/>
                      <a:pt x="218" y="74"/>
                    </a:cubicBezTo>
                    <a:cubicBezTo>
                      <a:pt x="219" y="67"/>
                      <a:pt x="219" y="67"/>
                      <a:pt x="219" y="67"/>
                    </a:cubicBezTo>
                    <a:cubicBezTo>
                      <a:pt x="220" y="67"/>
                      <a:pt x="221" y="66"/>
                      <a:pt x="221" y="66"/>
                    </a:cubicBezTo>
                    <a:cubicBezTo>
                      <a:pt x="224" y="71"/>
                      <a:pt x="224" y="71"/>
                      <a:pt x="224" y="71"/>
                    </a:cubicBezTo>
                    <a:cubicBezTo>
                      <a:pt x="225" y="66"/>
                      <a:pt x="225" y="66"/>
                      <a:pt x="225" y="66"/>
                    </a:cubicBezTo>
                    <a:cubicBezTo>
                      <a:pt x="225" y="66"/>
                      <a:pt x="226" y="66"/>
                      <a:pt x="226" y="66"/>
                    </a:cubicBezTo>
                    <a:cubicBezTo>
                      <a:pt x="228" y="70"/>
                      <a:pt x="228" y="70"/>
                      <a:pt x="228" y="70"/>
                    </a:cubicBezTo>
                    <a:cubicBezTo>
                      <a:pt x="230" y="65"/>
                      <a:pt x="230" y="65"/>
                      <a:pt x="230" y="65"/>
                    </a:cubicBezTo>
                    <a:cubicBezTo>
                      <a:pt x="231" y="65"/>
                      <a:pt x="232" y="65"/>
                      <a:pt x="233" y="65"/>
                    </a:cubicBezTo>
                    <a:cubicBezTo>
                      <a:pt x="237" y="69"/>
                      <a:pt x="237" y="69"/>
                      <a:pt x="237" y="69"/>
                    </a:cubicBezTo>
                    <a:cubicBezTo>
                      <a:pt x="239" y="65"/>
                      <a:pt x="239" y="65"/>
                      <a:pt x="239" y="65"/>
                    </a:cubicBezTo>
                    <a:cubicBezTo>
                      <a:pt x="240" y="65"/>
                      <a:pt x="241" y="65"/>
                      <a:pt x="241" y="65"/>
                    </a:cubicBezTo>
                    <a:cubicBezTo>
                      <a:pt x="248" y="72"/>
                      <a:pt x="248" y="72"/>
                      <a:pt x="248" y="72"/>
                    </a:cubicBezTo>
                    <a:cubicBezTo>
                      <a:pt x="251" y="64"/>
                      <a:pt x="251" y="64"/>
                      <a:pt x="251" y="64"/>
                    </a:cubicBezTo>
                    <a:cubicBezTo>
                      <a:pt x="252" y="64"/>
                      <a:pt x="253" y="64"/>
                      <a:pt x="254" y="64"/>
                    </a:cubicBezTo>
                    <a:cubicBezTo>
                      <a:pt x="260" y="70"/>
                      <a:pt x="260" y="70"/>
                      <a:pt x="260" y="70"/>
                    </a:cubicBezTo>
                    <a:cubicBezTo>
                      <a:pt x="262" y="63"/>
                      <a:pt x="262" y="63"/>
                      <a:pt x="262" y="63"/>
                    </a:cubicBezTo>
                    <a:cubicBezTo>
                      <a:pt x="262" y="63"/>
                      <a:pt x="263" y="63"/>
                      <a:pt x="264" y="63"/>
                    </a:cubicBezTo>
                    <a:cubicBezTo>
                      <a:pt x="269" y="72"/>
                      <a:pt x="269" y="72"/>
                      <a:pt x="269" y="72"/>
                    </a:cubicBezTo>
                    <a:cubicBezTo>
                      <a:pt x="270" y="66"/>
                      <a:pt x="270" y="66"/>
                      <a:pt x="270" y="66"/>
                    </a:cubicBezTo>
                    <a:cubicBezTo>
                      <a:pt x="293" y="82"/>
                      <a:pt x="314" y="107"/>
                      <a:pt x="324" y="124"/>
                    </a:cubicBezTo>
                    <a:cubicBezTo>
                      <a:pt x="366" y="200"/>
                      <a:pt x="330" y="256"/>
                      <a:pt x="294" y="289"/>
                    </a:cubicBezTo>
                    <a:cubicBezTo>
                      <a:pt x="255" y="324"/>
                      <a:pt x="189" y="334"/>
                      <a:pt x="136" y="316"/>
                    </a:cubicBezTo>
                    <a:cubicBezTo>
                      <a:pt x="137" y="316"/>
                      <a:pt x="137" y="316"/>
                      <a:pt x="138" y="3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0">
                <a:extLst>
                  <a:ext uri="{FF2B5EF4-FFF2-40B4-BE49-F238E27FC236}">
                    <a16:creationId xmlns:a16="http://schemas.microsoft.com/office/drawing/2014/main" id="{E7C6E6D0-A47C-4219-9003-F0A6593A5B13}"/>
                  </a:ext>
                </a:extLst>
              </p:cNvPr>
              <p:cNvSpPr>
                <a:spLocks noEditPoints="1"/>
              </p:cNvSpPr>
              <p:nvPr/>
            </p:nvSpPr>
            <p:spPr bwMode="auto">
              <a:xfrm>
                <a:off x="6211568" y="4319673"/>
                <a:ext cx="1271743" cy="1180228"/>
              </a:xfrm>
              <a:custGeom>
                <a:avLst/>
                <a:gdLst>
                  <a:gd name="T0" fmla="*/ 13 w 409"/>
                  <a:gd name="T1" fmla="*/ 126 h 379"/>
                  <a:gd name="T2" fmla="*/ 279 w 409"/>
                  <a:gd name="T3" fmla="*/ 12 h 379"/>
                  <a:gd name="T4" fmla="*/ 55 w 409"/>
                  <a:gd name="T5" fmla="*/ 325 h 379"/>
                  <a:gd name="T6" fmla="*/ 307 w 409"/>
                  <a:gd name="T7" fmla="*/ 51 h 379"/>
                  <a:gd name="T8" fmla="*/ 0 w 409"/>
                  <a:gd name="T9" fmla="*/ 293 h 379"/>
                  <a:gd name="T10" fmla="*/ 24 w 409"/>
                  <a:gd name="T11" fmla="*/ 154 h 379"/>
                  <a:gd name="T12" fmla="*/ 68 w 409"/>
                  <a:gd name="T13" fmla="*/ 307 h 379"/>
                  <a:gd name="T14" fmla="*/ 70 w 409"/>
                  <a:gd name="T15" fmla="*/ 355 h 379"/>
                  <a:gd name="T16" fmla="*/ 91 w 409"/>
                  <a:gd name="T17" fmla="*/ 369 h 379"/>
                  <a:gd name="T18" fmla="*/ 40 w 409"/>
                  <a:gd name="T19" fmla="*/ 208 h 379"/>
                  <a:gd name="T20" fmla="*/ 72 w 409"/>
                  <a:gd name="T21" fmla="*/ 267 h 379"/>
                  <a:gd name="T22" fmla="*/ 43 w 409"/>
                  <a:gd name="T23" fmla="*/ 176 h 379"/>
                  <a:gd name="T24" fmla="*/ 67 w 409"/>
                  <a:gd name="T25" fmla="*/ 190 h 379"/>
                  <a:gd name="T26" fmla="*/ 80 w 409"/>
                  <a:gd name="T27" fmla="*/ 163 h 379"/>
                  <a:gd name="T28" fmla="*/ 92 w 409"/>
                  <a:gd name="T29" fmla="*/ 151 h 379"/>
                  <a:gd name="T30" fmla="*/ 99 w 409"/>
                  <a:gd name="T31" fmla="*/ 93 h 379"/>
                  <a:gd name="T32" fmla="*/ 120 w 409"/>
                  <a:gd name="T33" fmla="*/ 98 h 379"/>
                  <a:gd name="T34" fmla="*/ 141 w 409"/>
                  <a:gd name="T35" fmla="*/ 71 h 379"/>
                  <a:gd name="T36" fmla="*/ 157 w 409"/>
                  <a:gd name="T37" fmla="*/ 58 h 379"/>
                  <a:gd name="T38" fmla="*/ 178 w 409"/>
                  <a:gd name="T39" fmla="*/ 42 h 379"/>
                  <a:gd name="T40" fmla="*/ 200 w 409"/>
                  <a:gd name="T41" fmla="*/ 41 h 379"/>
                  <a:gd name="T42" fmla="*/ 206 w 409"/>
                  <a:gd name="T43" fmla="*/ 29 h 379"/>
                  <a:gd name="T44" fmla="*/ 247 w 409"/>
                  <a:gd name="T45" fmla="*/ 61 h 379"/>
                  <a:gd name="T46" fmla="*/ 254 w 409"/>
                  <a:gd name="T47" fmla="*/ 44 h 379"/>
                  <a:gd name="T48" fmla="*/ 289 w 409"/>
                  <a:gd name="T49" fmla="*/ 71 h 379"/>
                  <a:gd name="T50" fmla="*/ 349 w 409"/>
                  <a:gd name="T51" fmla="*/ 166 h 379"/>
                  <a:gd name="T52" fmla="*/ 356 w 409"/>
                  <a:gd name="T53" fmla="*/ 148 h 379"/>
                  <a:gd name="T54" fmla="*/ 387 w 409"/>
                  <a:gd name="T55" fmla="*/ 147 h 379"/>
                  <a:gd name="T56" fmla="*/ 387 w 409"/>
                  <a:gd name="T57" fmla="*/ 147 h 379"/>
                  <a:gd name="T58" fmla="*/ 361 w 409"/>
                  <a:gd name="T59" fmla="*/ 136 h 379"/>
                  <a:gd name="T60" fmla="*/ 330 w 409"/>
                  <a:gd name="T61" fmla="*/ 100 h 379"/>
                  <a:gd name="T62" fmla="*/ 312 w 409"/>
                  <a:gd name="T63" fmla="*/ 75 h 379"/>
                  <a:gd name="T64" fmla="*/ 248 w 409"/>
                  <a:gd name="T65" fmla="*/ 27 h 379"/>
                  <a:gd name="T66" fmla="*/ 240 w 409"/>
                  <a:gd name="T67" fmla="*/ 23 h 379"/>
                  <a:gd name="T68" fmla="*/ 202 w 409"/>
                  <a:gd name="T69" fmla="*/ 12 h 379"/>
                  <a:gd name="T70" fmla="*/ 79 w 409"/>
                  <a:gd name="T71" fmla="*/ 51 h 379"/>
                  <a:gd name="T72" fmla="*/ 32 w 409"/>
                  <a:gd name="T73" fmla="*/ 116 h 379"/>
                  <a:gd name="T74" fmla="*/ 17 w 409"/>
                  <a:gd name="T75" fmla="*/ 177 h 379"/>
                  <a:gd name="T76" fmla="*/ 51 w 409"/>
                  <a:gd name="T77" fmla="*/ 259 h 379"/>
                  <a:gd name="T78" fmla="*/ 356 w 409"/>
                  <a:gd name="T79" fmla="*/ 136 h 379"/>
                  <a:gd name="T80" fmla="*/ 330 w 409"/>
                  <a:gd name="T81" fmla="*/ 101 h 379"/>
                  <a:gd name="T82" fmla="*/ 342 w 409"/>
                  <a:gd name="T83" fmla="*/ 140 h 379"/>
                  <a:gd name="T84" fmla="*/ 288 w 409"/>
                  <a:gd name="T85" fmla="*/ 67 h 379"/>
                  <a:gd name="T86" fmla="*/ 275 w 409"/>
                  <a:gd name="T87" fmla="*/ 51 h 379"/>
                  <a:gd name="T88" fmla="*/ 213 w 409"/>
                  <a:gd name="T89" fmla="*/ 16 h 379"/>
                  <a:gd name="T90" fmla="*/ 246 w 409"/>
                  <a:gd name="T91" fmla="*/ 36 h 379"/>
                  <a:gd name="T92" fmla="*/ 235 w 409"/>
                  <a:gd name="T93" fmla="*/ 24 h 379"/>
                  <a:gd name="T94" fmla="*/ 208 w 409"/>
                  <a:gd name="T95" fmla="*/ 20 h 379"/>
                  <a:gd name="T96" fmla="*/ 36 w 409"/>
                  <a:gd name="T97" fmla="*/ 156 h 379"/>
                  <a:gd name="T98" fmla="*/ 49 w 409"/>
                  <a:gd name="T99" fmla="*/ 99 h 379"/>
                  <a:gd name="T100" fmla="*/ 36 w 409"/>
                  <a:gd name="T101" fmla="*/ 164 h 379"/>
                  <a:gd name="T102" fmla="*/ 30 w 409"/>
                  <a:gd name="T103" fmla="*/ 177 h 379"/>
                  <a:gd name="T104" fmla="*/ 44 w 409"/>
                  <a:gd name="T105" fmla="*/ 209 h 379"/>
                  <a:gd name="T106" fmla="*/ 48 w 409"/>
                  <a:gd name="T107" fmla="*/ 245 h 379"/>
                  <a:gd name="T108" fmla="*/ 48 w 409"/>
                  <a:gd name="T109" fmla="*/ 245 h 379"/>
                  <a:gd name="T110" fmla="*/ 69 w 409"/>
                  <a:gd name="T111" fmla="*/ 293 h 379"/>
                  <a:gd name="T112" fmla="*/ 366 w 409"/>
                  <a:gd name="T113" fmla="*/ 229 h 379"/>
                  <a:gd name="T114" fmla="*/ 392 w 409"/>
                  <a:gd name="T115" fmla="*/ 84 h 379"/>
                  <a:gd name="T116" fmla="*/ 8 w 409"/>
                  <a:gd name="T117" fmla="*/ 195 h 379"/>
                  <a:gd name="T118" fmla="*/ 221 w 409"/>
                  <a:gd name="T119" fmla="*/ 3 h 379"/>
                  <a:gd name="T120" fmla="*/ 211 w 409"/>
                  <a:gd name="T121" fmla="*/ 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379">
                    <a:moveTo>
                      <a:pt x="41" y="309"/>
                    </a:moveTo>
                    <a:cubicBezTo>
                      <a:pt x="40" y="310"/>
                      <a:pt x="38" y="310"/>
                      <a:pt x="37" y="311"/>
                    </a:cubicBezTo>
                    <a:cubicBezTo>
                      <a:pt x="37" y="311"/>
                      <a:pt x="38" y="311"/>
                      <a:pt x="41" y="309"/>
                    </a:cubicBezTo>
                    <a:close/>
                    <a:moveTo>
                      <a:pt x="13" y="126"/>
                    </a:moveTo>
                    <a:cubicBezTo>
                      <a:pt x="13" y="126"/>
                      <a:pt x="15" y="126"/>
                      <a:pt x="18" y="124"/>
                    </a:cubicBezTo>
                    <a:cubicBezTo>
                      <a:pt x="16" y="125"/>
                      <a:pt x="15" y="126"/>
                      <a:pt x="13" y="126"/>
                    </a:cubicBezTo>
                    <a:close/>
                    <a:moveTo>
                      <a:pt x="19" y="119"/>
                    </a:moveTo>
                    <a:cubicBezTo>
                      <a:pt x="19" y="119"/>
                      <a:pt x="21" y="118"/>
                      <a:pt x="24" y="117"/>
                    </a:cubicBezTo>
                    <a:cubicBezTo>
                      <a:pt x="22" y="117"/>
                      <a:pt x="21" y="118"/>
                      <a:pt x="19" y="119"/>
                    </a:cubicBezTo>
                    <a:close/>
                    <a:moveTo>
                      <a:pt x="279" y="12"/>
                    </a:moveTo>
                    <a:cubicBezTo>
                      <a:pt x="278" y="13"/>
                      <a:pt x="276" y="14"/>
                      <a:pt x="274" y="15"/>
                    </a:cubicBezTo>
                    <a:cubicBezTo>
                      <a:pt x="277" y="13"/>
                      <a:pt x="279" y="12"/>
                      <a:pt x="279" y="12"/>
                    </a:cubicBezTo>
                    <a:close/>
                    <a:moveTo>
                      <a:pt x="264" y="10"/>
                    </a:moveTo>
                    <a:cubicBezTo>
                      <a:pt x="263" y="11"/>
                      <a:pt x="261" y="12"/>
                      <a:pt x="260" y="13"/>
                    </a:cubicBezTo>
                    <a:cubicBezTo>
                      <a:pt x="263" y="11"/>
                      <a:pt x="264" y="10"/>
                      <a:pt x="264" y="10"/>
                    </a:cubicBezTo>
                    <a:close/>
                    <a:moveTo>
                      <a:pt x="55" y="325"/>
                    </a:moveTo>
                    <a:cubicBezTo>
                      <a:pt x="55" y="325"/>
                      <a:pt x="56" y="324"/>
                      <a:pt x="58" y="321"/>
                    </a:cubicBezTo>
                    <a:cubicBezTo>
                      <a:pt x="57" y="323"/>
                      <a:pt x="56" y="324"/>
                      <a:pt x="55" y="325"/>
                    </a:cubicBezTo>
                    <a:close/>
                    <a:moveTo>
                      <a:pt x="334" y="45"/>
                    </a:moveTo>
                    <a:cubicBezTo>
                      <a:pt x="369" y="35"/>
                      <a:pt x="367" y="24"/>
                      <a:pt x="367" y="24"/>
                    </a:cubicBezTo>
                    <a:cubicBezTo>
                      <a:pt x="362" y="37"/>
                      <a:pt x="346" y="36"/>
                      <a:pt x="346" y="36"/>
                    </a:cubicBezTo>
                    <a:cubicBezTo>
                      <a:pt x="354" y="33"/>
                      <a:pt x="360" y="16"/>
                      <a:pt x="360" y="16"/>
                    </a:cubicBezTo>
                    <a:cubicBezTo>
                      <a:pt x="355" y="28"/>
                      <a:pt x="300" y="52"/>
                      <a:pt x="300" y="52"/>
                    </a:cubicBezTo>
                    <a:cubicBezTo>
                      <a:pt x="303" y="52"/>
                      <a:pt x="305" y="51"/>
                      <a:pt x="307" y="51"/>
                    </a:cubicBezTo>
                    <a:cubicBezTo>
                      <a:pt x="307" y="51"/>
                      <a:pt x="307" y="51"/>
                      <a:pt x="307" y="51"/>
                    </a:cubicBezTo>
                    <a:cubicBezTo>
                      <a:pt x="307" y="51"/>
                      <a:pt x="322" y="67"/>
                      <a:pt x="336" y="60"/>
                    </a:cubicBezTo>
                    <a:cubicBezTo>
                      <a:pt x="336" y="60"/>
                      <a:pt x="329" y="53"/>
                      <a:pt x="334" y="45"/>
                    </a:cubicBezTo>
                    <a:close/>
                    <a:moveTo>
                      <a:pt x="5" y="300"/>
                    </a:moveTo>
                    <a:cubicBezTo>
                      <a:pt x="7" y="295"/>
                      <a:pt x="18" y="278"/>
                      <a:pt x="55" y="292"/>
                    </a:cubicBezTo>
                    <a:cubicBezTo>
                      <a:pt x="55" y="292"/>
                      <a:pt x="18" y="268"/>
                      <a:pt x="0" y="293"/>
                    </a:cubicBezTo>
                    <a:cubicBezTo>
                      <a:pt x="0" y="293"/>
                      <a:pt x="5" y="298"/>
                      <a:pt x="5" y="300"/>
                    </a:cubicBezTo>
                    <a:close/>
                    <a:moveTo>
                      <a:pt x="5" y="300"/>
                    </a:moveTo>
                    <a:cubicBezTo>
                      <a:pt x="4" y="301"/>
                      <a:pt x="4" y="302"/>
                      <a:pt x="4" y="302"/>
                    </a:cubicBezTo>
                    <a:cubicBezTo>
                      <a:pt x="4" y="301"/>
                      <a:pt x="5" y="301"/>
                      <a:pt x="5" y="300"/>
                    </a:cubicBezTo>
                    <a:close/>
                    <a:moveTo>
                      <a:pt x="24" y="163"/>
                    </a:moveTo>
                    <a:cubicBezTo>
                      <a:pt x="24" y="160"/>
                      <a:pt x="24" y="157"/>
                      <a:pt x="24" y="154"/>
                    </a:cubicBezTo>
                    <a:cubicBezTo>
                      <a:pt x="24" y="160"/>
                      <a:pt x="24" y="163"/>
                      <a:pt x="24" y="163"/>
                    </a:cubicBezTo>
                    <a:close/>
                    <a:moveTo>
                      <a:pt x="41" y="309"/>
                    </a:moveTo>
                    <a:cubicBezTo>
                      <a:pt x="57" y="304"/>
                      <a:pt x="63" y="297"/>
                      <a:pt x="66" y="292"/>
                    </a:cubicBezTo>
                    <a:cubicBezTo>
                      <a:pt x="67" y="295"/>
                      <a:pt x="67" y="299"/>
                      <a:pt x="68" y="302"/>
                    </a:cubicBezTo>
                    <a:cubicBezTo>
                      <a:pt x="66" y="311"/>
                      <a:pt x="61" y="318"/>
                      <a:pt x="58" y="321"/>
                    </a:cubicBezTo>
                    <a:cubicBezTo>
                      <a:pt x="63" y="316"/>
                      <a:pt x="66" y="311"/>
                      <a:pt x="68" y="307"/>
                    </a:cubicBezTo>
                    <a:cubicBezTo>
                      <a:pt x="68" y="315"/>
                      <a:pt x="67" y="325"/>
                      <a:pt x="63" y="333"/>
                    </a:cubicBezTo>
                    <a:cubicBezTo>
                      <a:pt x="63" y="333"/>
                      <a:pt x="76" y="325"/>
                      <a:pt x="70" y="299"/>
                    </a:cubicBezTo>
                    <a:cubicBezTo>
                      <a:pt x="70" y="299"/>
                      <a:pt x="71" y="298"/>
                      <a:pt x="71" y="297"/>
                    </a:cubicBezTo>
                    <a:cubicBezTo>
                      <a:pt x="73" y="309"/>
                      <a:pt x="72" y="323"/>
                      <a:pt x="64" y="336"/>
                    </a:cubicBezTo>
                    <a:cubicBezTo>
                      <a:pt x="64" y="336"/>
                      <a:pt x="73" y="333"/>
                      <a:pt x="76" y="321"/>
                    </a:cubicBezTo>
                    <a:cubicBezTo>
                      <a:pt x="76" y="332"/>
                      <a:pt x="75" y="344"/>
                      <a:pt x="70" y="355"/>
                    </a:cubicBezTo>
                    <a:cubicBezTo>
                      <a:pt x="70" y="355"/>
                      <a:pt x="87" y="344"/>
                      <a:pt x="77" y="309"/>
                    </a:cubicBezTo>
                    <a:cubicBezTo>
                      <a:pt x="76" y="305"/>
                      <a:pt x="75" y="300"/>
                      <a:pt x="74" y="295"/>
                    </a:cubicBezTo>
                    <a:cubicBezTo>
                      <a:pt x="74" y="296"/>
                      <a:pt x="74" y="296"/>
                      <a:pt x="75" y="297"/>
                    </a:cubicBezTo>
                    <a:cubicBezTo>
                      <a:pt x="81" y="312"/>
                      <a:pt x="84" y="331"/>
                      <a:pt x="78" y="350"/>
                    </a:cubicBezTo>
                    <a:cubicBezTo>
                      <a:pt x="78" y="350"/>
                      <a:pt x="91" y="338"/>
                      <a:pt x="83" y="311"/>
                    </a:cubicBezTo>
                    <a:cubicBezTo>
                      <a:pt x="94" y="333"/>
                      <a:pt x="93" y="357"/>
                      <a:pt x="91" y="369"/>
                    </a:cubicBezTo>
                    <a:cubicBezTo>
                      <a:pt x="95" y="342"/>
                      <a:pt x="93" y="324"/>
                      <a:pt x="88" y="312"/>
                    </a:cubicBezTo>
                    <a:cubicBezTo>
                      <a:pt x="100" y="324"/>
                      <a:pt x="113" y="336"/>
                      <a:pt x="130" y="347"/>
                    </a:cubicBezTo>
                    <a:cubicBezTo>
                      <a:pt x="130" y="347"/>
                      <a:pt x="107" y="331"/>
                      <a:pt x="85" y="302"/>
                    </a:cubicBezTo>
                    <a:cubicBezTo>
                      <a:pt x="98" y="315"/>
                      <a:pt x="113" y="327"/>
                      <a:pt x="133" y="338"/>
                    </a:cubicBezTo>
                    <a:cubicBezTo>
                      <a:pt x="130" y="337"/>
                      <a:pt x="94" y="314"/>
                      <a:pt x="65" y="274"/>
                    </a:cubicBezTo>
                    <a:cubicBezTo>
                      <a:pt x="54" y="255"/>
                      <a:pt x="44" y="233"/>
                      <a:pt x="40" y="208"/>
                    </a:cubicBezTo>
                    <a:cubicBezTo>
                      <a:pt x="40" y="209"/>
                      <a:pt x="41" y="210"/>
                      <a:pt x="41" y="212"/>
                    </a:cubicBezTo>
                    <a:cubicBezTo>
                      <a:pt x="46" y="230"/>
                      <a:pt x="55" y="250"/>
                      <a:pt x="69" y="269"/>
                    </a:cubicBezTo>
                    <a:cubicBezTo>
                      <a:pt x="84" y="293"/>
                      <a:pt x="106" y="317"/>
                      <a:pt x="140" y="337"/>
                    </a:cubicBezTo>
                    <a:cubicBezTo>
                      <a:pt x="140" y="337"/>
                      <a:pt x="122" y="326"/>
                      <a:pt x="101" y="304"/>
                    </a:cubicBezTo>
                    <a:cubicBezTo>
                      <a:pt x="112" y="313"/>
                      <a:pt x="125" y="322"/>
                      <a:pt x="139" y="331"/>
                    </a:cubicBezTo>
                    <a:cubicBezTo>
                      <a:pt x="139" y="331"/>
                      <a:pt x="102" y="308"/>
                      <a:pt x="72" y="267"/>
                    </a:cubicBezTo>
                    <a:cubicBezTo>
                      <a:pt x="64" y="255"/>
                      <a:pt x="57" y="242"/>
                      <a:pt x="52" y="228"/>
                    </a:cubicBezTo>
                    <a:cubicBezTo>
                      <a:pt x="56" y="233"/>
                      <a:pt x="62" y="238"/>
                      <a:pt x="70" y="243"/>
                    </a:cubicBezTo>
                    <a:cubicBezTo>
                      <a:pt x="70" y="243"/>
                      <a:pt x="57" y="233"/>
                      <a:pt x="48" y="218"/>
                    </a:cubicBezTo>
                    <a:cubicBezTo>
                      <a:pt x="48" y="216"/>
                      <a:pt x="47" y="214"/>
                      <a:pt x="47" y="212"/>
                    </a:cubicBezTo>
                    <a:cubicBezTo>
                      <a:pt x="53" y="219"/>
                      <a:pt x="62" y="219"/>
                      <a:pt x="62" y="219"/>
                    </a:cubicBezTo>
                    <a:cubicBezTo>
                      <a:pt x="45" y="207"/>
                      <a:pt x="43" y="184"/>
                      <a:pt x="43" y="176"/>
                    </a:cubicBezTo>
                    <a:cubicBezTo>
                      <a:pt x="44" y="176"/>
                      <a:pt x="44" y="176"/>
                      <a:pt x="44" y="176"/>
                    </a:cubicBezTo>
                    <a:cubicBezTo>
                      <a:pt x="45" y="180"/>
                      <a:pt x="47" y="185"/>
                      <a:pt x="49" y="190"/>
                    </a:cubicBezTo>
                    <a:cubicBezTo>
                      <a:pt x="55" y="201"/>
                      <a:pt x="62" y="210"/>
                      <a:pt x="71" y="217"/>
                    </a:cubicBezTo>
                    <a:cubicBezTo>
                      <a:pt x="64" y="211"/>
                      <a:pt x="58" y="203"/>
                      <a:pt x="53" y="193"/>
                    </a:cubicBezTo>
                    <a:cubicBezTo>
                      <a:pt x="46" y="178"/>
                      <a:pt x="43" y="162"/>
                      <a:pt x="43" y="145"/>
                    </a:cubicBezTo>
                    <a:cubicBezTo>
                      <a:pt x="47" y="164"/>
                      <a:pt x="55" y="180"/>
                      <a:pt x="67" y="190"/>
                    </a:cubicBezTo>
                    <a:cubicBezTo>
                      <a:pt x="54" y="178"/>
                      <a:pt x="46" y="158"/>
                      <a:pt x="44" y="136"/>
                    </a:cubicBezTo>
                    <a:cubicBezTo>
                      <a:pt x="45" y="132"/>
                      <a:pt x="45" y="128"/>
                      <a:pt x="46" y="125"/>
                    </a:cubicBezTo>
                    <a:cubicBezTo>
                      <a:pt x="46" y="139"/>
                      <a:pt x="49" y="161"/>
                      <a:pt x="65" y="172"/>
                    </a:cubicBezTo>
                    <a:cubicBezTo>
                      <a:pt x="65" y="172"/>
                      <a:pt x="47" y="144"/>
                      <a:pt x="52" y="129"/>
                    </a:cubicBezTo>
                    <a:cubicBezTo>
                      <a:pt x="52" y="130"/>
                      <a:pt x="53" y="131"/>
                      <a:pt x="54" y="133"/>
                    </a:cubicBezTo>
                    <a:cubicBezTo>
                      <a:pt x="70" y="168"/>
                      <a:pt x="80" y="163"/>
                      <a:pt x="80" y="163"/>
                    </a:cubicBezTo>
                    <a:cubicBezTo>
                      <a:pt x="69" y="164"/>
                      <a:pt x="65" y="147"/>
                      <a:pt x="63" y="137"/>
                    </a:cubicBezTo>
                    <a:cubicBezTo>
                      <a:pt x="76" y="160"/>
                      <a:pt x="84" y="156"/>
                      <a:pt x="84" y="156"/>
                    </a:cubicBezTo>
                    <a:cubicBezTo>
                      <a:pt x="75" y="157"/>
                      <a:pt x="70" y="144"/>
                      <a:pt x="68" y="134"/>
                    </a:cubicBezTo>
                    <a:cubicBezTo>
                      <a:pt x="81" y="157"/>
                      <a:pt x="88" y="153"/>
                      <a:pt x="88" y="153"/>
                    </a:cubicBezTo>
                    <a:cubicBezTo>
                      <a:pt x="80" y="154"/>
                      <a:pt x="76" y="144"/>
                      <a:pt x="73" y="135"/>
                    </a:cubicBezTo>
                    <a:cubicBezTo>
                      <a:pt x="85" y="155"/>
                      <a:pt x="92" y="151"/>
                      <a:pt x="92" y="151"/>
                    </a:cubicBezTo>
                    <a:cubicBezTo>
                      <a:pt x="82" y="152"/>
                      <a:pt x="78" y="138"/>
                      <a:pt x="76" y="128"/>
                    </a:cubicBezTo>
                    <a:cubicBezTo>
                      <a:pt x="82" y="130"/>
                      <a:pt x="88" y="134"/>
                      <a:pt x="90" y="141"/>
                    </a:cubicBezTo>
                    <a:cubicBezTo>
                      <a:pt x="90" y="141"/>
                      <a:pt x="93" y="124"/>
                      <a:pt x="77" y="114"/>
                    </a:cubicBezTo>
                    <a:cubicBezTo>
                      <a:pt x="77" y="114"/>
                      <a:pt x="94" y="110"/>
                      <a:pt x="98" y="122"/>
                    </a:cubicBezTo>
                    <a:cubicBezTo>
                      <a:pt x="98" y="122"/>
                      <a:pt x="101" y="103"/>
                      <a:pt x="91" y="100"/>
                    </a:cubicBezTo>
                    <a:cubicBezTo>
                      <a:pt x="91" y="100"/>
                      <a:pt x="95" y="96"/>
                      <a:pt x="99" y="93"/>
                    </a:cubicBezTo>
                    <a:cubicBezTo>
                      <a:pt x="113" y="118"/>
                      <a:pt x="121" y="114"/>
                      <a:pt x="121" y="114"/>
                    </a:cubicBezTo>
                    <a:cubicBezTo>
                      <a:pt x="111" y="114"/>
                      <a:pt x="106" y="100"/>
                      <a:pt x="104" y="89"/>
                    </a:cubicBezTo>
                    <a:cubicBezTo>
                      <a:pt x="108" y="87"/>
                      <a:pt x="112" y="85"/>
                      <a:pt x="115" y="85"/>
                    </a:cubicBezTo>
                    <a:cubicBezTo>
                      <a:pt x="117" y="87"/>
                      <a:pt x="119" y="88"/>
                      <a:pt x="119" y="88"/>
                    </a:cubicBezTo>
                    <a:cubicBezTo>
                      <a:pt x="118" y="87"/>
                      <a:pt x="117" y="86"/>
                      <a:pt x="116" y="85"/>
                    </a:cubicBezTo>
                    <a:cubicBezTo>
                      <a:pt x="119" y="85"/>
                      <a:pt x="121" y="89"/>
                      <a:pt x="120" y="98"/>
                    </a:cubicBezTo>
                    <a:cubicBezTo>
                      <a:pt x="120" y="98"/>
                      <a:pt x="126" y="77"/>
                      <a:pt x="123" y="67"/>
                    </a:cubicBezTo>
                    <a:cubicBezTo>
                      <a:pt x="128" y="69"/>
                      <a:pt x="134" y="71"/>
                      <a:pt x="139" y="71"/>
                    </a:cubicBezTo>
                    <a:cubicBezTo>
                      <a:pt x="141" y="74"/>
                      <a:pt x="144" y="77"/>
                      <a:pt x="145" y="81"/>
                    </a:cubicBezTo>
                    <a:cubicBezTo>
                      <a:pt x="145" y="81"/>
                      <a:pt x="144" y="77"/>
                      <a:pt x="141" y="72"/>
                    </a:cubicBezTo>
                    <a:cubicBezTo>
                      <a:pt x="144" y="72"/>
                      <a:pt x="145" y="72"/>
                      <a:pt x="145" y="72"/>
                    </a:cubicBezTo>
                    <a:cubicBezTo>
                      <a:pt x="144" y="72"/>
                      <a:pt x="142" y="71"/>
                      <a:pt x="141" y="71"/>
                    </a:cubicBezTo>
                    <a:cubicBezTo>
                      <a:pt x="140" y="68"/>
                      <a:pt x="138" y="66"/>
                      <a:pt x="136" y="63"/>
                    </a:cubicBezTo>
                    <a:cubicBezTo>
                      <a:pt x="138" y="60"/>
                      <a:pt x="141" y="58"/>
                      <a:pt x="145" y="56"/>
                    </a:cubicBezTo>
                    <a:cubicBezTo>
                      <a:pt x="153" y="61"/>
                      <a:pt x="163" y="71"/>
                      <a:pt x="157" y="79"/>
                    </a:cubicBezTo>
                    <a:cubicBezTo>
                      <a:pt x="157" y="79"/>
                      <a:pt x="165" y="74"/>
                      <a:pt x="150" y="53"/>
                    </a:cubicBezTo>
                    <a:cubicBezTo>
                      <a:pt x="150" y="53"/>
                      <a:pt x="151" y="53"/>
                      <a:pt x="151" y="53"/>
                    </a:cubicBezTo>
                    <a:cubicBezTo>
                      <a:pt x="153" y="54"/>
                      <a:pt x="155" y="56"/>
                      <a:pt x="157" y="58"/>
                    </a:cubicBezTo>
                    <a:cubicBezTo>
                      <a:pt x="157" y="58"/>
                      <a:pt x="159" y="56"/>
                      <a:pt x="160" y="53"/>
                    </a:cubicBezTo>
                    <a:cubicBezTo>
                      <a:pt x="163" y="59"/>
                      <a:pt x="175" y="63"/>
                      <a:pt x="175" y="63"/>
                    </a:cubicBezTo>
                    <a:cubicBezTo>
                      <a:pt x="171" y="58"/>
                      <a:pt x="172" y="53"/>
                      <a:pt x="174" y="48"/>
                    </a:cubicBezTo>
                    <a:cubicBezTo>
                      <a:pt x="175" y="50"/>
                      <a:pt x="175" y="52"/>
                      <a:pt x="175" y="54"/>
                    </a:cubicBezTo>
                    <a:cubicBezTo>
                      <a:pt x="175" y="54"/>
                      <a:pt x="176" y="51"/>
                      <a:pt x="175" y="47"/>
                    </a:cubicBezTo>
                    <a:cubicBezTo>
                      <a:pt x="177" y="44"/>
                      <a:pt x="178" y="42"/>
                      <a:pt x="178" y="42"/>
                    </a:cubicBezTo>
                    <a:cubicBezTo>
                      <a:pt x="179" y="59"/>
                      <a:pt x="195" y="63"/>
                      <a:pt x="195" y="63"/>
                    </a:cubicBezTo>
                    <a:cubicBezTo>
                      <a:pt x="190" y="58"/>
                      <a:pt x="189" y="51"/>
                      <a:pt x="190" y="45"/>
                    </a:cubicBezTo>
                    <a:cubicBezTo>
                      <a:pt x="198" y="51"/>
                      <a:pt x="208" y="60"/>
                      <a:pt x="202" y="68"/>
                    </a:cubicBezTo>
                    <a:cubicBezTo>
                      <a:pt x="202" y="68"/>
                      <a:pt x="209" y="64"/>
                      <a:pt x="198" y="46"/>
                    </a:cubicBezTo>
                    <a:cubicBezTo>
                      <a:pt x="204" y="51"/>
                      <a:pt x="210" y="59"/>
                      <a:pt x="206" y="66"/>
                    </a:cubicBezTo>
                    <a:cubicBezTo>
                      <a:pt x="206" y="66"/>
                      <a:pt x="213" y="60"/>
                      <a:pt x="200" y="41"/>
                    </a:cubicBezTo>
                    <a:cubicBezTo>
                      <a:pt x="207" y="47"/>
                      <a:pt x="216" y="55"/>
                      <a:pt x="211" y="63"/>
                    </a:cubicBezTo>
                    <a:cubicBezTo>
                      <a:pt x="211" y="63"/>
                      <a:pt x="218" y="58"/>
                      <a:pt x="204" y="38"/>
                    </a:cubicBezTo>
                    <a:cubicBezTo>
                      <a:pt x="212" y="43"/>
                      <a:pt x="224" y="53"/>
                      <a:pt x="218" y="62"/>
                    </a:cubicBezTo>
                    <a:cubicBezTo>
                      <a:pt x="218" y="62"/>
                      <a:pt x="227" y="56"/>
                      <a:pt x="207" y="31"/>
                    </a:cubicBezTo>
                    <a:cubicBezTo>
                      <a:pt x="211" y="32"/>
                      <a:pt x="214" y="34"/>
                      <a:pt x="218" y="37"/>
                    </a:cubicBezTo>
                    <a:cubicBezTo>
                      <a:pt x="214" y="34"/>
                      <a:pt x="210" y="31"/>
                      <a:pt x="206" y="29"/>
                    </a:cubicBezTo>
                    <a:cubicBezTo>
                      <a:pt x="206" y="29"/>
                      <a:pt x="205" y="29"/>
                      <a:pt x="205" y="28"/>
                    </a:cubicBezTo>
                    <a:cubicBezTo>
                      <a:pt x="204" y="27"/>
                      <a:pt x="204" y="26"/>
                      <a:pt x="203" y="26"/>
                    </a:cubicBezTo>
                    <a:cubicBezTo>
                      <a:pt x="217" y="27"/>
                      <a:pt x="233" y="53"/>
                      <a:pt x="233" y="53"/>
                    </a:cubicBezTo>
                    <a:cubicBezTo>
                      <a:pt x="232" y="41"/>
                      <a:pt x="224" y="33"/>
                      <a:pt x="216" y="27"/>
                    </a:cubicBezTo>
                    <a:cubicBezTo>
                      <a:pt x="219" y="28"/>
                      <a:pt x="222" y="29"/>
                      <a:pt x="225" y="30"/>
                    </a:cubicBezTo>
                    <a:cubicBezTo>
                      <a:pt x="236" y="39"/>
                      <a:pt x="244" y="49"/>
                      <a:pt x="247" y="61"/>
                    </a:cubicBezTo>
                    <a:cubicBezTo>
                      <a:pt x="245" y="50"/>
                      <a:pt x="239" y="41"/>
                      <a:pt x="230" y="32"/>
                    </a:cubicBezTo>
                    <a:cubicBezTo>
                      <a:pt x="236" y="34"/>
                      <a:pt x="241" y="37"/>
                      <a:pt x="247" y="40"/>
                    </a:cubicBezTo>
                    <a:cubicBezTo>
                      <a:pt x="250" y="43"/>
                      <a:pt x="253" y="47"/>
                      <a:pt x="256" y="50"/>
                    </a:cubicBezTo>
                    <a:cubicBezTo>
                      <a:pt x="262" y="58"/>
                      <a:pt x="266" y="66"/>
                      <a:pt x="268" y="74"/>
                    </a:cubicBezTo>
                    <a:cubicBezTo>
                      <a:pt x="266" y="64"/>
                      <a:pt x="262" y="54"/>
                      <a:pt x="255" y="46"/>
                    </a:cubicBezTo>
                    <a:cubicBezTo>
                      <a:pt x="255" y="45"/>
                      <a:pt x="254" y="45"/>
                      <a:pt x="254" y="44"/>
                    </a:cubicBezTo>
                    <a:cubicBezTo>
                      <a:pt x="259" y="47"/>
                      <a:pt x="265" y="51"/>
                      <a:pt x="270" y="55"/>
                    </a:cubicBezTo>
                    <a:cubicBezTo>
                      <a:pt x="272" y="58"/>
                      <a:pt x="273" y="63"/>
                      <a:pt x="274" y="67"/>
                    </a:cubicBezTo>
                    <a:cubicBezTo>
                      <a:pt x="274" y="67"/>
                      <a:pt x="275" y="64"/>
                      <a:pt x="276" y="60"/>
                    </a:cubicBezTo>
                    <a:cubicBezTo>
                      <a:pt x="279" y="62"/>
                      <a:pt x="283" y="65"/>
                      <a:pt x="286" y="69"/>
                    </a:cubicBezTo>
                    <a:cubicBezTo>
                      <a:pt x="289" y="76"/>
                      <a:pt x="290" y="83"/>
                      <a:pt x="290" y="83"/>
                    </a:cubicBezTo>
                    <a:cubicBezTo>
                      <a:pt x="290" y="78"/>
                      <a:pt x="289" y="74"/>
                      <a:pt x="289" y="71"/>
                    </a:cubicBezTo>
                    <a:cubicBezTo>
                      <a:pt x="297" y="79"/>
                      <a:pt x="305" y="88"/>
                      <a:pt x="312" y="97"/>
                    </a:cubicBezTo>
                    <a:cubicBezTo>
                      <a:pt x="334" y="137"/>
                      <a:pt x="336" y="177"/>
                      <a:pt x="336" y="177"/>
                    </a:cubicBezTo>
                    <a:cubicBezTo>
                      <a:pt x="336" y="154"/>
                      <a:pt x="332" y="134"/>
                      <a:pt x="325" y="118"/>
                    </a:cubicBezTo>
                    <a:cubicBezTo>
                      <a:pt x="335" y="133"/>
                      <a:pt x="342" y="149"/>
                      <a:pt x="348" y="164"/>
                    </a:cubicBezTo>
                    <a:cubicBezTo>
                      <a:pt x="349" y="169"/>
                      <a:pt x="349" y="172"/>
                      <a:pt x="349" y="172"/>
                    </a:cubicBezTo>
                    <a:cubicBezTo>
                      <a:pt x="349" y="170"/>
                      <a:pt x="349" y="168"/>
                      <a:pt x="349" y="166"/>
                    </a:cubicBezTo>
                    <a:cubicBezTo>
                      <a:pt x="361" y="200"/>
                      <a:pt x="365" y="227"/>
                      <a:pt x="366" y="229"/>
                    </a:cubicBezTo>
                    <a:cubicBezTo>
                      <a:pt x="362" y="199"/>
                      <a:pt x="355" y="173"/>
                      <a:pt x="346" y="151"/>
                    </a:cubicBezTo>
                    <a:cubicBezTo>
                      <a:pt x="345" y="141"/>
                      <a:pt x="342" y="132"/>
                      <a:pt x="339" y="123"/>
                    </a:cubicBezTo>
                    <a:cubicBezTo>
                      <a:pt x="339" y="124"/>
                      <a:pt x="340" y="124"/>
                      <a:pt x="340" y="124"/>
                    </a:cubicBezTo>
                    <a:cubicBezTo>
                      <a:pt x="368" y="175"/>
                      <a:pt x="375" y="224"/>
                      <a:pt x="375" y="227"/>
                    </a:cubicBezTo>
                    <a:cubicBezTo>
                      <a:pt x="372" y="197"/>
                      <a:pt x="365" y="171"/>
                      <a:pt x="356" y="148"/>
                    </a:cubicBezTo>
                    <a:cubicBezTo>
                      <a:pt x="385" y="191"/>
                      <a:pt x="409" y="180"/>
                      <a:pt x="409" y="180"/>
                    </a:cubicBezTo>
                    <a:cubicBezTo>
                      <a:pt x="383" y="175"/>
                      <a:pt x="365" y="157"/>
                      <a:pt x="352" y="140"/>
                    </a:cubicBezTo>
                    <a:cubicBezTo>
                      <a:pt x="352" y="140"/>
                      <a:pt x="352" y="140"/>
                      <a:pt x="352" y="140"/>
                    </a:cubicBezTo>
                    <a:cubicBezTo>
                      <a:pt x="382" y="178"/>
                      <a:pt x="402" y="160"/>
                      <a:pt x="402" y="160"/>
                    </a:cubicBezTo>
                    <a:cubicBezTo>
                      <a:pt x="386" y="161"/>
                      <a:pt x="372" y="155"/>
                      <a:pt x="361" y="146"/>
                    </a:cubicBezTo>
                    <a:cubicBezTo>
                      <a:pt x="367" y="148"/>
                      <a:pt x="375" y="149"/>
                      <a:pt x="387" y="147"/>
                    </a:cubicBezTo>
                    <a:cubicBezTo>
                      <a:pt x="392" y="148"/>
                      <a:pt x="395" y="149"/>
                      <a:pt x="395" y="149"/>
                    </a:cubicBezTo>
                    <a:cubicBezTo>
                      <a:pt x="393" y="148"/>
                      <a:pt x="390" y="148"/>
                      <a:pt x="387" y="147"/>
                    </a:cubicBezTo>
                    <a:cubicBezTo>
                      <a:pt x="388" y="147"/>
                      <a:pt x="389" y="147"/>
                      <a:pt x="390" y="146"/>
                    </a:cubicBezTo>
                    <a:cubicBezTo>
                      <a:pt x="389" y="147"/>
                      <a:pt x="388" y="147"/>
                      <a:pt x="387" y="147"/>
                    </a:cubicBezTo>
                    <a:cubicBezTo>
                      <a:pt x="387" y="147"/>
                      <a:pt x="387" y="147"/>
                      <a:pt x="386" y="147"/>
                    </a:cubicBezTo>
                    <a:cubicBezTo>
                      <a:pt x="387" y="147"/>
                      <a:pt x="387" y="147"/>
                      <a:pt x="387" y="147"/>
                    </a:cubicBezTo>
                    <a:cubicBezTo>
                      <a:pt x="379" y="148"/>
                      <a:pt x="364" y="148"/>
                      <a:pt x="353" y="137"/>
                    </a:cubicBezTo>
                    <a:cubicBezTo>
                      <a:pt x="355" y="138"/>
                      <a:pt x="358" y="139"/>
                      <a:pt x="361" y="138"/>
                    </a:cubicBezTo>
                    <a:cubicBezTo>
                      <a:pt x="368" y="141"/>
                      <a:pt x="376" y="144"/>
                      <a:pt x="386" y="147"/>
                    </a:cubicBezTo>
                    <a:cubicBezTo>
                      <a:pt x="381" y="145"/>
                      <a:pt x="373" y="142"/>
                      <a:pt x="364" y="138"/>
                    </a:cubicBezTo>
                    <a:cubicBezTo>
                      <a:pt x="370" y="137"/>
                      <a:pt x="377" y="133"/>
                      <a:pt x="385" y="124"/>
                    </a:cubicBezTo>
                    <a:cubicBezTo>
                      <a:pt x="381" y="128"/>
                      <a:pt x="372" y="135"/>
                      <a:pt x="361" y="136"/>
                    </a:cubicBezTo>
                    <a:cubicBezTo>
                      <a:pt x="354" y="132"/>
                      <a:pt x="348" y="127"/>
                      <a:pt x="343" y="121"/>
                    </a:cubicBezTo>
                    <a:cubicBezTo>
                      <a:pt x="340" y="116"/>
                      <a:pt x="337" y="112"/>
                      <a:pt x="334" y="107"/>
                    </a:cubicBezTo>
                    <a:cubicBezTo>
                      <a:pt x="334" y="107"/>
                      <a:pt x="334" y="107"/>
                      <a:pt x="334" y="107"/>
                    </a:cubicBezTo>
                    <a:cubicBezTo>
                      <a:pt x="334" y="107"/>
                      <a:pt x="334" y="107"/>
                      <a:pt x="334" y="107"/>
                    </a:cubicBezTo>
                    <a:cubicBezTo>
                      <a:pt x="333" y="106"/>
                      <a:pt x="332" y="104"/>
                      <a:pt x="331" y="103"/>
                    </a:cubicBezTo>
                    <a:cubicBezTo>
                      <a:pt x="331" y="102"/>
                      <a:pt x="331" y="101"/>
                      <a:pt x="330" y="100"/>
                    </a:cubicBezTo>
                    <a:cubicBezTo>
                      <a:pt x="361" y="138"/>
                      <a:pt x="384" y="123"/>
                      <a:pt x="384" y="123"/>
                    </a:cubicBezTo>
                    <a:cubicBezTo>
                      <a:pt x="356" y="124"/>
                      <a:pt x="336" y="106"/>
                      <a:pt x="325" y="93"/>
                    </a:cubicBezTo>
                    <a:cubicBezTo>
                      <a:pt x="324" y="92"/>
                      <a:pt x="324" y="91"/>
                      <a:pt x="323" y="90"/>
                    </a:cubicBezTo>
                    <a:cubicBezTo>
                      <a:pt x="350" y="122"/>
                      <a:pt x="369" y="109"/>
                      <a:pt x="369" y="109"/>
                    </a:cubicBezTo>
                    <a:cubicBezTo>
                      <a:pt x="347" y="110"/>
                      <a:pt x="330" y="96"/>
                      <a:pt x="320" y="85"/>
                    </a:cubicBezTo>
                    <a:cubicBezTo>
                      <a:pt x="317" y="81"/>
                      <a:pt x="314" y="78"/>
                      <a:pt x="312" y="75"/>
                    </a:cubicBezTo>
                    <a:cubicBezTo>
                      <a:pt x="311" y="73"/>
                      <a:pt x="310" y="72"/>
                      <a:pt x="309" y="70"/>
                    </a:cubicBezTo>
                    <a:cubicBezTo>
                      <a:pt x="309" y="70"/>
                      <a:pt x="310" y="72"/>
                      <a:pt x="311" y="74"/>
                    </a:cubicBezTo>
                    <a:cubicBezTo>
                      <a:pt x="297" y="57"/>
                      <a:pt x="281" y="46"/>
                      <a:pt x="268" y="38"/>
                    </a:cubicBezTo>
                    <a:cubicBezTo>
                      <a:pt x="265" y="36"/>
                      <a:pt x="262" y="35"/>
                      <a:pt x="262" y="35"/>
                    </a:cubicBezTo>
                    <a:cubicBezTo>
                      <a:pt x="262" y="35"/>
                      <a:pt x="261" y="35"/>
                      <a:pt x="261" y="35"/>
                    </a:cubicBezTo>
                    <a:cubicBezTo>
                      <a:pt x="257" y="31"/>
                      <a:pt x="252" y="29"/>
                      <a:pt x="248" y="27"/>
                    </a:cubicBezTo>
                    <a:cubicBezTo>
                      <a:pt x="248" y="27"/>
                      <a:pt x="249" y="27"/>
                      <a:pt x="249" y="27"/>
                    </a:cubicBezTo>
                    <a:cubicBezTo>
                      <a:pt x="251" y="28"/>
                      <a:pt x="253" y="29"/>
                      <a:pt x="255" y="30"/>
                    </a:cubicBezTo>
                    <a:cubicBezTo>
                      <a:pt x="255" y="30"/>
                      <a:pt x="253" y="29"/>
                      <a:pt x="250" y="27"/>
                    </a:cubicBezTo>
                    <a:cubicBezTo>
                      <a:pt x="256" y="25"/>
                      <a:pt x="264" y="22"/>
                      <a:pt x="274" y="15"/>
                    </a:cubicBezTo>
                    <a:cubicBezTo>
                      <a:pt x="268" y="19"/>
                      <a:pt x="258" y="24"/>
                      <a:pt x="246" y="25"/>
                    </a:cubicBezTo>
                    <a:cubicBezTo>
                      <a:pt x="244" y="24"/>
                      <a:pt x="242" y="23"/>
                      <a:pt x="240" y="23"/>
                    </a:cubicBezTo>
                    <a:cubicBezTo>
                      <a:pt x="246" y="21"/>
                      <a:pt x="252" y="18"/>
                      <a:pt x="260" y="13"/>
                    </a:cubicBezTo>
                    <a:cubicBezTo>
                      <a:pt x="255" y="16"/>
                      <a:pt x="247" y="20"/>
                      <a:pt x="237" y="21"/>
                    </a:cubicBezTo>
                    <a:cubicBezTo>
                      <a:pt x="226" y="16"/>
                      <a:pt x="216" y="14"/>
                      <a:pt x="208" y="13"/>
                    </a:cubicBezTo>
                    <a:cubicBezTo>
                      <a:pt x="211" y="11"/>
                      <a:pt x="216" y="8"/>
                      <a:pt x="221" y="3"/>
                    </a:cubicBezTo>
                    <a:cubicBezTo>
                      <a:pt x="217" y="6"/>
                      <a:pt x="211" y="10"/>
                      <a:pt x="204" y="12"/>
                    </a:cubicBezTo>
                    <a:cubicBezTo>
                      <a:pt x="203" y="12"/>
                      <a:pt x="203" y="12"/>
                      <a:pt x="202" y="12"/>
                    </a:cubicBezTo>
                    <a:cubicBezTo>
                      <a:pt x="205" y="11"/>
                      <a:pt x="208" y="8"/>
                      <a:pt x="211" y="5"/>
                    </a:cubicBezTo>
                    <a:cubicBezTo>
                      <a:pt x="209" y="7"/>
                      <a:pt x="205" y="10"/>
                      <a:pt x="200" y="12"/>
                    </a:cubicBezTo>
                    <a:cubicBezTo>
                      <a:pt x="175" y="8"/>
                      <a:pt x="151" y="13"/>
                      <a:pt x="133" y="20"/>
                    </a:cubicBezTo>
                    <a:cubicBezTo>
                      <a:pt x="123" y="24"/>
                      <a:pt x="113" y="28"/>
                      <a:pt x="104" y="33"/>
                    </a:cubicBezTo>
                    <a:cubicBezTo>
                      <a:pt x="102" y="34"/>
                      <a:pt x="101" y="35"/>
                      <a:pt x="100" y="35"/>
                    </a:cubicBezTo>
                    <a:cubicBezTo>
                      <a:pt x="92" y="40"/>
                      <a:pt x="85" y="45"/>
                      <a:pt x="79" y="51"/>
                    </a:cubicBezTo>
                    <a:cubicBezTo>
                      <a:pt x="63" y="64"/>
                      <a:pt x="44" y="83"/>
                      <a:pt x="35" y="110"/>
                    </a:cubicBezTo>
                    <a:cubicBezTo>
                      <a:pt x="31" y="113"/>
                      <a:pt x="27" y="115"/>
                      <a:pt x="24" y="117"/>
                    </a:cubicBezTo>
                    <a:cubicBezTo>
                      <a:pt x="28" y="115"/>
                      <a:pt x="31" y="113"/>
                      <a:pt x="34" y="111"/>
                    </a:cubicBezTo>
                    <a:cubicBezTo>
                      <a:pt x="34" y="112"/>
                      <a:pt x="33" y="113"/>
                      <a:pt x="33" y="113"/>
                    </a:cubicBezTo>
                    <a:cubicBezTo>
                      <a:pt x="28" y="119"/>
                      <a:pt x="22" y="122"/>
                      <a:pt x="18" y="124"/>
                    </a:cubicBezTo>
                    <a:cubicBezTo>
                      <a:pt x="24" y="122"/>
                      <a:pt x="28" y="119"/>
                      <a:pt x="32" y="116"/>
                    </a:cubicBezTo>
                    <a:cubicBezTo>
                      <a:pt x="28" y="125"/>
                      <a:pt x="25" y="138"/>
                      <a:pt x="24" y="154"/>
                    </a:cubicBezTo>
                    <a:cubicBezTo>
                      <a:pt x="25" y="144"/>
                      <a:pt x="28" y="126"/>
                      <a:pt x="39" y="111"/>
                    </a:cubicBezTo>
                    <a:cubicBezTo>
                      <a:pt x="37" y="117"/>
                      <a:pt x="35" y="122"/>
                      <a:pt x="34" y="128"/>
                    </a:cubicBezTo>
                    <a:cubicBezTo>
                      <a:pt x="34" y="128"/>
                      <a:pt x="34" y="127"/>
                      <a:pt x="35" y="125"/>
                    </a:cubicBezTo>
                    <a:cubicBezTo>
                      <a:pt x="33" y="134"/>
                      <a:pt x="30" y="149"/>
                      <a:pt x="29" y="166"/>
                    </a:cubicBezTo>
                    <a:cubicBezTo>
                      <a:pt x="25" y="171"/>
                      <a:pt x="20" y="175"/>
                      <a:pt x="17" y="177"/>
                    </a:cubicBezTo>
                    <a:cubicBezTo>
                      <a:pt x="22" y="174"/>
                      <a:pt x="26" y="171"/>
                      <a:pt x="29" y="168"/>
                    </a:cubicBezTo>
                    <a:cubicBezTo>
                      <a:pt x="29" y="171"/>
                      <a:pt x="29" y="174"/>
                      <a:pt x="29" y="177"/>
                    </a:cubicBezTo>
                    <a:cubicBezTo>
                      <a:pt x="24" y="184"/>
                      <a:pt x="18" y="189"/>
                      <a:pt x="13" y="192"/>
                    </a:cubicBezTo>
                    <a:cubicBezTo>
                      <a:pt x="20" y="188"/>
                      <a:pt x="25" y="184"/>
                      <a:pt x="29" y="180"/>
                    </a:cubicBezTo>
                    <a:cubicBezTo>
                      <a:pt x="30" y="204"/>
                      <a:pt x="36" y="232"/>
                      <a:pt x="51" y="259"/>
                    </a:cubicBezTo>
                    <a:cubicBezTo>
                      <a:pt x="51" y="259"/>
                      <a:pt x="51" y="259"/>
                      <a:pt x="51" y="259"/>
                    </a:cubicBezTo>
                    <a:cubicBezTo>
                      <a:pt x="51" y="259"/>
                      <a:pt x="51" y="259"/>
                      <a:pt x="51" y="259"/>
                    </a:cubicBezTo>
                    <a:cubicBezTo>
                      <a:pt x="54" y="264"/>
                      <a:pt x="57" y="269"/>
                      <a:pt x="61" y="274"/>
                    </a:cubicBezTo>
                    <a:cubicBezTo>
                      <a:pt x="62" y="278"/>
                      <a:pt x="64" y="283"/>
                      <a:pt x="65" y="288"/>
                    </a:cubicBezTo>
                    <a:cubicBezTo>
                      <a:pt x="60" y="301"/>
                      <a:pt x="48" y="307"/>
                      <a:pt x="41" y="309"/>
                    </a:cubicBezTo>
                    <a:close/>
                    <a:moveTo>
                      <a:pt x="348" y="131"/>
                    </a:moveTo>
                    <a:cubicBezTo>
                      <a:pt x="350" y="132"/>
                      <a:pt x="353" y="134"/>
                      <a:pt x="356" y="136"/>
                    </a:cubicBezTo>
                    <a:cubicBezTo>
                      <a:pt x="354" y="136"/>
                      <a:pt x="353" y="135"/>
                      <a:pt x="351" y="135"/>
                    </a:cubicBezTo>
                    <a:cubicBezTo>
                      <a:pt x="350" y="134"/>
                      <a:pt x="349" y="134"/>
                      <a:pt x="349" y="133"/>
                    </a:cubicBezTo>
                    <a:cubicBezTo>
                      <a:pt x="349" y="132"/>
                      <a:pt x="348" y="132"/>
                      <a:pt x="348" y="131"/>
                    </a:cubicBezTo>
                    <a:close/>
                    <a:moveTo>
                      <a:pt x="327" y="96"/>
                    </a:moveTo>
                    <a:cubicBezTo>
                      <a:pt x="328" y="97"/>
                      <a:pt x="329" y="99"/>
                      <a:pt x="330" y="100"/>
                    </a:cubicBezTo>
                    <a:cubicBezTo>
                      <a:pt x="330" y="100"/>
                      <a:pt x="330" y="100"/>
                      <a:pt x="330" y="101"/>
                    </a:cubicBezTo>
                    <a:cubicBezTo>
                      <a:pt x="329" y="100"/>
                      <a:pt x="329" y="99"/>
                      <a:pt x="328" y="98"/>
                    </a:cubicBezTo>
                    <a:cubicBezTo>
                      <a:pt x="328" y="97"/>
                      <a:pt x="327" y="97"/>
                      <a:pt x="327" y="96"/>
                    </a:cubicBezTo>
                    <a:close/>
                    <a:moveTo>
                      <a:pt x="284" y="56"/>
                    </a:moveTo>
                    <a:cubicBezTo>
                      <a:pt x="284" y="56"/>
                      <a:pt x="283" y="56"/>
                      <a:pt x="283" y="56"/>
                    </a:cubicBezTo>
                    <a:cubicBezTo>
                      <a:pt x="299" y="68"/>
                      <a:pt x="312" y="82"/>
                      <a:pt x="323" y="97"/>
                    </a:cubicBezTo>
                    <a:cubicBezTo>
                      <a:pt x="332" y="112"/>
                      <a:pt x="338" y="127"/>
                      <a:pt x="342" y="140"/>
                    </a:cubicBezTo>
                    <a:cubicBezTo>
                      <a:pt x="334" y="124"/>
                      <a:pt x="326" y="110"/>
                      <a:pt x="317" y="98"/>
                    </a:cubicBezTo>
                    <a:cubicBezTo>
                      <a:pt x="307" y="81"/>
                      <a:pt x="295" y="67"/>
                      <a:pt x="284" y="56"/>
                    </a:cubicBezTo>
                    <a:close/>
                    <a:moveTo>
                      <a:pt x="288" y="67"/>
                    </a:moveTo>
                    <a:cubicBezTo>
                      <a:pt x="287" y="65"/>
                      <a:pt x="287" y="63"/>
                      <a:pt x="286" y="62"/>
                    </a:cubicBezTo>
                    <a:cubicBezTo>
                      <a:pt x="291" y="67"/>
                      <a:pt x="296" y="73"/>
                      <a:pt x="301" y="79"/>
                    </a:cubicBezTo>
                    <a:cubicBezTo>
                      <a:pt x="296" y="75"/>
                      <a:pt x="292" y="71"/>
                      <a:pt x="288" y="67"/>
                    </a:cubicBezTo>
                    <a:close/>
                    <a:moveTo>
                      <a:pt x="275" y="44"/>
                    </a:moveTo>
                    <a:cubicBezTo>
                      <a:pt x="287" y="53"/>
                      <a:pt x="298" y="63"/>
                      <a:pt x="307" y="74"/>
                    </a:cubicBezTo>
                    <a:cubicBezTo>
                      <a:pt x="298" y="66"/>
                      <a:pt x="290" y="59"/>
                      <a:pt x="282" y="53"/>
                    </a:cubicBezTo>
                    <a:cubicBezTo>
                      <a:pt x="279" y="49"/>
                      <a:pt x="277" y="46"/>
                      <a:pt x="275" y="44"/>
                    </a:cubicBezTo>
                    <a:close/>
                    <a:moveTo>
                      <a:pt x="276" y="58"/>
                    </a:moveTo>
                    <a:cubicBezTo>
                      <a:pt x="276" y="56"/>
                      <a:pt x="276" y="53"/>
                      <a:pt x="275" y="51"/>
                    </a:cubicBezTo>
                    <a:cubicBezTo>
                      <a:pt x="277" y="53"/>
                      <a:pt x="278" y="54"/>
                      <a:pt x="280" y="55"/>
                    </a:cubicBezTo>
                    <a:cubicBezTo>
                      <a:pt x="282" y="58"/>
                      <a:pt x="283" y="61"/>
                      <a:pt x="285" y="64"/>
                    </a:cubicBezTo>
                    <a:cubicBezTo>
                      <a:pt x="282" y="62"/>
                      <a:pt x="279" y="60"/>
                      <a:pt x="276" y="58"/>
                    </a:cubicBezTo>
                    <a:close/>
                    <a:moveTo>
                      <a:pt x="237" y="21"/>
                    </a:moveTo>
                    <a:cubicBezTo>
                      <a:pt x="234" y="22"/>
                      <a:pt x="232" y="22"/>
                      <a:pt x="229" y="22"/>
                    </a:cubicBezTo>
                    <a:cubicBezTo>
                      <a:pt x="225" y="20"/>
                      <a:pt x="219" y="18"/>
                      <a:pt x="213" y="16"/>
                    </a:cubicBezTo>
                    <a:cubicBezTo>
                      <a:pt x="221" y="17"/>
                      <a:pt x="230" y="19"/>
                      <a:pt x="237" y="21"/>
                    </a:cubicBezTo>
                    <a:close/>
                    <a:moveTo>
                      <a:pt x="246" y="36"/>
                    </a:moveTo>
                    <a:cubicBezTo>
                      <a:pt x="246" y="36"/>
                      <a:pt x="246" y="35"/>
                      <a:pt x="246" y="36"/>
                    </a:cubicBezTo>
                    <a:cubicBezTo>
                      <a:pt x="251" y="37"/>
                      <a:pt x="261" y="42"/>
                      <a:pt x="268" y="52"/>
                    </a:cubicBezTo>
                    <a:cubicBezTo>
                      <a:pt x="263" y="48"/>
                      <a:pt x="258" y="45"/>
                      <a:pt x="253" y="43"/>
                    </a:cubicBezTo>
                    <a:cubicBezTo>
                      <a:pt x="251" y="40"/>
                      <a:pt x="248" y="38"/>
                      <a:pt x="246" y="36"/>
                    </a:cubicBezTo>
                    <a:close/>
                    <a:moveTo>
                      <a:pt x="235" y="24"/>
                    </a:moveTo>
                    <a:cubicBezTo>
                      <a:pt x="235" y="24"/>
                      <a:pt x="235" y="24"/>
                      <a:pt x="235" y="24"/>
                    </a:cubicBezTo>
                    <a:cubicBezTo>
                      <a:pt x="236" y="24"/>
                      <a:pt x="238" y="23"/>
                      <a:pt x="240" y="23"/>
                    </a:cubicBezTo>
                    <a:cubicBezTo>
                      <a:pt x="242" y="23"/>
                      <a:pt x="244" y="24"/>
                      <a:pt x="246" y="25"/>
                    </a:cubicBezTo>
                    <a:cubicBezTo>
                      <a:pt x="244" y="25"/>
                      <a:pt x="243" y="25"/>
                      <a:pt x="241" y="25"/>
                    </a:cubicBezTo>
                    <a:cubicBezTo>
                      <a:pt x="239" y="25"/>
                      <a:pt x="237" y="24"/>
                      <a:pt x="235" y="24"/>
                    </a:cubicBezTo>
                    <a:close/>
                    <a:moveTo>
                      <a:pt x="221" y="24"/>
                    </a:moveTo>
                    <a:cubicBezTo>
                      <a:pt x="230" y="28"/>
                      <a:pt x="238" y="32"/>
                      <a:pt x="245" y="38"/>
                    </a:cubicBezTo>
                    <a:cubicBezTo>
                      <a:pt x="240" y="36"/>
                      <a:pt x="234" y="33"/>
                      <a:pt x="229" y="31"/>
                    </a:cubicBezTo>
                    <a:cubicBezTo>
                      <a:pt x="227" y="29"/>
                      <a:pt x="224" y="26"/>
                      <a:pt x="221" y="24"/>
                    </a:cubicBezTo>
                    <a:close/>
                    <a:moveTo>
                      <a:pt x="205" y="20"/>
                    </a:moveTo>
                    <a:cubicBezTo>
                      <a:pt x="206" y="20"/>
                      <a:pt x="207" y="20"/>
                      <a:pt x="208" y="20"/>
                    </a:cubicBezTo>
                    <a:cubicBezTo>
                      <a:pt x="209" y="21"/>
                      <a:pt x="211" y="21"/>
                      <a:pt x="212" y="21"/>
                    </a:cubicBezTo>
                    <a:cubicBezTo>
                      <a:pt x="217" y="24"/>
                      <a:pt x="221" y="26"/>
                      <a:pt x="224" y="29"/>
                    </a:cubicBezTo>
                    <a:cubicBezTo>
                      <a:pt x="221" y="28"/>
                      <a:pt x="218" y="27"/>
                      <a:pt x="215" y="26"/>
                    </a:cubicBezTo>
                    <a:cubicBezTo>
                      <a:pt x="212" y="24"/>
                      <a:pt x="208" y="22"/>
                      <a:pt x="205" y="20"/>
                    </a:cubicBezTo>
                    <a:close/>
                    <a:moveTo>
                      <a:pt x="46" y="105"/>
                    </a:moveTo>
                    <a:cubicBezTo>
                      <a:pt x="44" y="110"/>
                      <a:pt x="37" y="129"/>
                      <a:pt x="36" y="156"/>
                    </a:cubicBezTo>
                    <a:cubicBezTo>
                      <a:pt x="34" y="160"/>
                      <a:pt x="32" y="163"/>
                      <a:pt x="30" y="166"/>
                    </a:cubicBezTo>
                    <a:cubicBezTo>
                      <a:pt x="30" y="152"/>
                      <a:pt x="32" y="138"/>
                      <a:pt x="36" y="123"/>
                    </a:cubicBezTo>
                    <a:cubicBezTo>
                      <a:pt x="38" y="119"/>
                      <a:pt x="41" y="113"/>
                      <a:pt x="46" y="105"/>
                    </a:cubicBezTo>
                    <a:close/>
                    <a:moveTo>
                      <a:pt x="36" y="155"/>
                    </a:moveTo>
                    <a:cubicBezTo>
                      <a:pt x="37" y="139"/>
                      <a:pt x="40" y="123"/>
                      <a:pt x="46" y="105"/>
                    </a:cubicBezTo>
                    <a:cubicBezTo>
                      <a:pt x="47" y="103"/>
                      <a:pt x="48" y="101"/>
                      <a:pt x="49" y="99"/>
                    </a:cubicBezTo>
                    <a:cubicBezTo>
                      <a:pt x="49" y="100"/>
                      <a:pt x="49" y="102"/>
                      <a:pt x="48" y="103"/>
                    </a:cubicBezTo>
                    <a:cubicBezTo>
                      <a:pt x="46" y="108"/>
                      <a:pt x="44" y="113"/>
                      <a:pt x="43" y="117"/>
                    </a:cubicBezTo>
                    <a:cubicBezTo>
                      <a:pt x="42" y="119"/>
                      <a:pt x="42" y="121"/>
                      <a:pt x="42" y="123"/>
                    </a:cubicBezTo>
                    <a:cubicBezTo>
                      <a:pt x="39" y="134"/>
                      <a:pt x="38" y="145"/>
                      <a:pt x="37" y="152"/>
                    </a:cubicBezTo>
                    <a:cubicBezTo>
                      <a:pt x="37" y="153"/>
                      <a:pt x="37" y="154"/>
                      <a:pt x="36" y="155"/>
                    </a:cubicBezTo>
                    <a:close/>
                    <a:moveTo>
                      <a:pt x="36" y="164"/>
                    </a:moveTo>
                    <a:cubicBezTo>
                      <a:pt x="36" y="163"/>
                      <a:pt x="36" y="162"/>
                      <a:pt x="36" y="160"/>
                    </a:cubicBezTo>
                    <a:cubicBezTo>
                      <a:pt x="37" y="160"/>
                      <a:pt x="37" y="159"/>
                      <a:pt x="37" y="159"/>
                    </a:cubicBezTo>
                    <a:cubicBezTo>
                      <a:pt x="37" y="159"/>
                      <a:pt x="37" y="159"/>
                      <a:pt x="37" y="159"/>
                    </a:cubicBezTo>
                    <a:cubicBezTo>
                      <a:pt x="37" y="160"/>
                      <a:pt x="36" y="162"/>
                      <a:pt x="36" y="164"/>
                    </a:cubicBezTo>
                    <a:close/>
                    <a:moveTo>
                      <a:pt x="35" y="166"/>
                    </a:moveTo>
                    <a:cubicBezTo>
                      <a:pt x="34" y="170"/>
                      <a:pt x="32" y="174"/>
                      <a:pt x="30" y="177"/>
                    </a:cubicBezTo>
                    <a:cubicBezTo>
                      <a:pt x="30" y="174"/>
                      <a:pt x="30" y="171"/>
                      <a:pt x="30" y="168"/>
                    </a:cubicBezTo>
                    <a:cubicBezTo>
                      <a:pt x="32" y="166"/>
                      <a:pt x="34" y="163"/>
                      <a:pt x="36" y="161"/>
                    </a:cubicBezTo>
                    <a:cubicBezTo>
                      <a:pt x="35" y="163"/>
                      <a:pt x="35" y="165"/>
                      <a:pt x="35" y="166"/>
                    </a:cubicBezTo>
                    <a:close/>
                    <a:moveTo>
                      <a:pt x="44" y="210"/>
                    </a:moveTo>
                    <a:cubicBezTo>
                      <a:pt x="44" y="210"/>
                      <a:pt x="44" y="209"/>
                      <a:pt x="44" y="209"/>
                    </a:cubicBezTo>
                    <a:cubicBezTo>
                      <a:pt x="44" y="209"/>
                      <a:pt x="44" y="209"/>
                      <a:pt x="44" y="209"/>
                    </a:cubicBezTo>
                    <a:cubicBezTo>
                      <a:pt x="44" y="210"/>
                      <a:pt x="44" y="210"/>
                      <a:pt x="44" y="210"/>
                    </a:cubicBezTo>
                    <a:close/>
                    <a:moveTo>
                      <a:pt x="48" y="223"/>
                    </a:moveTo>
                    <a:cubicBezTo>
                      <a:pt x="48" y="223"/>
                      <a:pt x="48" y="223"/>
                      <a:pt x="48" y="223"/>
                    </a:cubicBezTo>
                    <a:cubicBezTo>
                      <a:pt x="48" y="223"/>
                      <a:pt x="48" y="223"/>
                      <a:pt x="48" y="223"/>
                    </a:cubicBezTo>
                    <a:cubicBezTo>
                      <a:pt x="48" y="223"/>
                      <a:pt x="48" y="223"/>
                      <a:pt x="48" y="223"/>
                    </a:cubicBezTo>
                    <a:close/>
                    <a:moveTo>
                      <a:pt x="48" y="245"/>
                    </a:moveTo>
                    <a:cubicBezTo>
                      <a:pt x="38" y="225"/>
                      <a:pt x="31" y="204"/>
                      <a:pt x="30" y="179"/>
                    </a:cubicBezTo>
                    <a:cubicBezTo>
                      <a:pt x="32" y="177"/>
                      <a:pt x="34" y="175"/>
                      <a:pt x="35" y="173"/>
                    </a:cubicBezTo>
                    <a:cubicBezTo>
                      <a:pt x="35" y="178"/>
                      <a:pt x="35" y="184"/>
                      <a:pt x="37" y="190"/>
                    </a:cubicBezTo>
                    <a:cubicBezTo>
                      <a:pt x="37" y="190"/>
                      <a:pt x="37" y="190"/>
                      <a:pt x="37" y="190"/>
                    </a:cubicBezTo>
                    <a:cubicBezTo>
                      <a:pt x="37" y="191"/>
                      <a:pt x="37" y="194"/>
                      <a:pt x="37" y="198"/>
                    </a:cubicBezTo>
                    <a:cubicBezTo>
                      <a:pt x="38" y="211"/>
                      <a:pt x="41" y="227"/>
                      <a:pt x="48" y="245"/>
                    </a:cubicBezTo>
                    <a:close/>
                    <a:moveTo>
                      <a:pt x="67" y="285"/>
                    </a:moveTo>
                    <a:cubicBezTo>
                      <a:pt x="66" y="285"/>
                      <a:pt x="66" y="285"/>
                      <a:pt x="66" y="286"/>
                    </a:cubicBezTo>
                    <a:cubicBezTo>
                      <a:pt x="65" y="283"/>
                      <a:pt x="64" y="281"/>
                      <a:pt x="63" y="278"/>
                    </a:cubicBezTo>
                    <a:cubicBezTo>
                      <a:pt x="64" y="279"/>
                      <a:pt x="65" y="281"/>
                      <a:pt x="65" y="282"/>
                    </a:cubicBezTo>
                    <a:cubicBezTo>
                      <a:pt x="66" y="283"/>
                      <a:pt x="66" y="284"/>
                      <a:pt x="67" y="285"/>
                    </a:cubicBezTo>
                    <a:close/>
                    <a:moveTo>
                      <a:pt x="69" y="293"/>
                    </a:moveTo>
                    <a:cubicBezTo>
                      <a:pt x="68" y="291"/>
                      <a:pt x="68" y="290"/>
                      <a:pt x="67" y="288"/>
                    </a:cubicBezTo>
                    <a:cubicBezTo>
                      <a:pt x="67" y="288"/>
                      <a:pt x="67" y="287"/>
                      <a:pt x="68" y="287"/>
                    </a:cubicBezTo>
                    <a:cubicBezTo>
                      <a:pt x="68" y="287"/>
                      <a:pt x="68" y="288"/>
                      <a:pt x="68" y="288"/>
                    </a:cubicBezTo>
                    <a:cubicBezTo>
                      <a:pt x="68" y="289"/>
                      <a:pt x="68" y="291"/>
                      <a:pt x="69" y="293"/>
                    </a:cubicBezTo>
                    <a:close/>
                    <a:moveTo>
                      <a:pt x="366" y="229"/>
                    </a:moveTo>
                    <a:cubicBezTo>
                      <a:pt x="366" y="229"/>
                      <a:pt x="366" y="229"/>
                      <a:pt x="366" y="229"/>
                    </a:cubicBezTo>
                    <a:cubicBezTo>
                      <a:pt x="366" y="229"/>
                      <a:pt x="366" y="229"/>
                      <a:pt x="366" y="229"/>
                    </a:cubicBezTo>
                    <a:close/>
                    <a:moveTo>
                      <a:pt x="89" y="379"/>
                    </a:moveTo>
                    <a:cubicBezTo>
                      <a:pt x="89" y="379"/>
                      <a:pt x="90" y="375"/>
                      <a:pt x="91" y="369"/>
                    </a:cubicBezTo>
                    <a:cubicBezTo>
                      <a:pt x="90" y="372"/>
                      <a:pt x="90" y="376"/>
                      <a:pt x="89" y="379"/>
                    </a:cubicBezTo>
                    <a:close/>
                    <a:moveTo>
                      <a:pt x="393" y="84"/>
                    </a:moveTo>
                    <a:cubicBezTo>
                      <a:pt x="393" y="84"/>
                      <a:pt x="393" y="84"/>
                      <a:pt x="392" y="84"/>
                    </a:cubicBezTo>
                    <a:cubicBezTo>
                      <a:pt x="392" y="84"/>
                      <a:pt x="393" y="84"/>
                      <a:pt x="393" y="84"/>
                    </a:cubicBezTo>
                    <a:close/>
                    <a:moveTo>
                      <a:pt x="395" y="145"/>
                    </a:moveTo>
                    <a:cubicBezTo>
                      <a:pt x="393" y="146"/>
                      <a:pt x="391" y="146"/>
                      <a:pt x="390" y="146"/>
                    </a:cubicBezTo>
                    <a:cubicBezTo>
                      <a:pt x="393" y="146"/>
                      <a:pt x="395" y="145"/>
                      <a:pt x="395" y="145"/>
                    </a:cubicBezTo>
                    <a:close/>
                    <a:moveTo>
                      <a:pt x="13" y="192"/>
                    </a:moveTo>
                    <a:cubicBezTo>
                      <a:pt x="11" y="193"/>
                      <a:pt x="10" y="194"/>
                      <a:pt x="8" y="195"/>
                    </a:cubicBezTo>
                    <a:cubicBezTo>
                      <a:pt x="8" y="195"/>
                      <a:pt x="10" y="194"/>
                      <a:pt x="13" y="192"/>
                    </a:cubicBezTo>
                    <a:close/>
                    <a:moveTo>
                      <a:pt x="17" y="177"/>
                    </a:moveTo>
                    <a:cubicBezTo>
                      <a:pt x="15" y="178"/>
                      <a:pt x="14" y="179"/>
                      <a:pt x="12" y="180"/>
                    </a:cubicBezTo>
                    <a:cubicBezTo>
                      <a:pt x="12" y="180"/>
                      <a:pt x="14" y="179"/>
                      <a:pt x="17" y="177"/>
                    </a:cubicBezTo>
                    <a:close/>
                    <a:moveTo>
                      <a:pt x="224" y="0"/>
                    </a:moveTo>
                    <a:cubicBezTo>
                      <a:pt x="223" y="1"/>
                      <a:pt x="222" y="2"/>
                      <a:pt x="221" y="3"/>
                    </a:cubicBezTo>
                    <a:cubicBezTo>
                      <a:pt x="223" y="1"/>
                      <a:pt x="224" y="0"/>
                      <a:pt x="224" y="0"/>
                    </a:cubicBezTo>
                    <a:close/>
                    <a:moveTo>
                      <a:pt x="389" y="120"/>
                    </a:moveTo>
                    <a:cubicBezTo>
                      <a:pt x="388" y="122"/>
                      <a:pt x="387" y="123"/>
                      <a:pt x="385" y="124"/>
                    </a:cubicBezTo>
                    <a:cubicBezTo>
                      <a:pt x="388" y="122"/>
                      <a:pt x="389" y="120"/>
                      <a:pt x="389" y="120"/>
                    </a:cubicBezTo>
                    <a:close/>
                    <a:moveTo>
                      <a:pt x="215" y="2"/>
                    </a:moveTo>
                    <a:cubicBezTo>
                      <a:pt x="213" y="3"/>
                      <a:pt x="212" y="4"/>
                      <a:pt x="211" y="5"/>
                    </a:cubicBezTo>
                    <a:cubicBezTo>
                      <a:pt x="213" y="3"/>
                      <a:pt x="215" y="2"/>
                      <a:pt x="215" y="2"/>
                    </a:cubicBezTo>
                    <a:close/>
                  </a:path>
                </a:pathLst>
              </a:custGeom>
              <a:solidFill>
                <a:srgbClr val="02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1">
                <a:extLst>
                  <a:ext uri="{FF2B5EF4-FFF2-40B4-BE49-F238E27FC236}">
                    <a16:creationId xmlns:a16="http://schemas.microsoft.com/office/drawing/2014/main" id="{A5DF76C9-D8F1-4171-BC3C-E25E9F7F639B}"/>
                  </a:ext>
                </a:extLst>
              </p:cNvPr>
              <p:cNvSpPr>
                <a:spLocks/>
              </p:cNvSpPr>
              <p:nvPr/>
            </p:nvSpPr>
            <p:spPr bwMode="auto">
              <a:xfrm>
                <a:off x="6749613" y="5007614"/>
                <a:ext cx="239832" cy="168829"/>
              </a:xfrm>
              <a:custGeom>
                <a:avLst/>
                <a:gdLst>
                  <a:gd name="T0" fmla="*/ 71 w 77"/>
                  <a:gd name="T1" fmla="*/ 48 h 54"/>
                  <a:gd name="T2" fmla="*/ 62 w 77"/>
                  <a:gd name="T3" fmla="*/ 15 h 54"/>
                  <a:gd name="T4" fmla="*/ 29 w 77"/>
                  <a:gd name="T5" fmla="*/ 7 h 54"/>
                  <a:gd name="T6" fmla="*/ 71 w 77"/>
                  <a:gd name="T7" fmla="*/ 48 h 54"/>
                </a:gdLst>
                <a:ahLst/>
                <a:cxnLst>
                  <a:cxn ang="0">
                    <a:pos x="T0" y="T1"/>
                  </a:cxn>
                  <a:cxn ang="0">
                    <a:pos x="T2" y="T3"/>
                  </a:cxn>
                  <a:cxn ang="0">
                    <a:pos x="T4" y="T5"/>
                  </a:cxn>
                  <a:cxn ang="0">
                    <a:pos x="T6" y="T7"/>
                  </a:cxn>
                </a:cxnLst>
                <a:rect l="0" t="0" r="r" b="b"/>
                <a:pathLst>
                  <a:path w="77" h="54">
                    <a:moveTo>
                      <a:pt x="71" y="48"/>
                    </a:moveTo>
                    <a:cubicBezTo>
                      <a:pt x="77" y="41"/>
                      <a:pt x="73" y="26"/>
                      <a:pt x="62" y="15"/>
                    </a:cubicBezTo>
                    <a:cubicBezTo>
                      <a:pt x="50" y="3"/>
                      <a:pt x="36" y="0"/>
                      <a:pt x="29" y="7"/>
                    </a:cubicBezTo>
                    <a:cubicBezTo>
                      <a:pt x="0" y="30"/>
                      <a:pt x="64" y="54"/>
                      <a:pt x="71" y="4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2">
                <a:extLst>
                  <a:ext uri="{FF2B5EF4-FFF2-40B4-BE49-F238E27FC236}">
                    <a16:creationId xmlns:a16="http://schemas.microsoft.com/office/drawing/2014/main" id="{7914EA58-5886-4389-80AD-9F1294E38803}"/>
                  </a:ext>
                </a:extLst>
              </p:cNvPr>
              <p:cNvSpPr>
                <a:spLocks/>
              </p:cNvSpPr>
              <p:nvPr/>
            </p:nvSpPr>
            <p:spPr bwMode="auto">
              <a:xfrm>
                <a:off x="7371284" y="356126"/>
                <a:ext cx="538046" cy="550667"/>
              </a:xfrm>
              <a:custGeom>
                <a:avLst/>
                <a:gdLst>
                  <a:gd name="T0" fmla="*/ 0 w 173"/>
                  <a:gd name="T1" fmla="*/ 81 h 177"/>
                  <a:gd name="T2" fmla="*/ 4 w 173"/>
                  <a:gd name="T3" fmla="*/ 82 h 177"/>
                  <a:gd name="T4" fmla="*/ 24 w 173"/>
                  <a:gd name="T5" fmla="*/ 93 h 177"/>
                  <a:gd name="T6" fmla="*/ 65 w 173"/>
                  <a:gd name="T7" fmla="*/ 20 h 177"/>
                  <a:gd name="T8" fmla="*/ 77 w 173"/>
                  <a:gd name="T9" fmla="*/ 80 h 177"/>
                  <a:gd name="T10" fmla="*/ 111 w 173"/>
                  <a:gd name="T11" fmla="*/ 164 h 177"/>
                  <a:gd name="T12" fmla="*/ 116 w 173"/>
                  <a:gd name="T13" fmla="*/ 168 h 177"/>
                  <a:gd name="T14" fmla="*/ 124 w 173"/>
                  <a:gd name="T15" fmla="*/ 172 h 177"/>
                  <a:gd name="T16" fmla="*/ 127 w 173"/>
                  <a:gd name="T17" fmla="*/ 167 h 177"/>
                  <a:gd name="T18" fmla="*/ 128 w 173"/>
                  <a:gd name="T19" fmla="*/ 166 h 177"/>
                  <a:gd name="T20" fmla="*/ 167 w 173"/>
                  <a:gd name="T21" fmla="*/ 125 h 177"/>
                  <a:gd name="T22" fmla="*/ 162 w 173"/>
                  <a:gd name="T23" fmla="*/ 118 h 177"/>
                  <a:gd name="T24" fmla="*/ 153 w 173"/>
                  <a:gd name="T25" fmla="*/ 124 h 177"/>
                  <a:gd name="T26" fmla="*/ 149 w 173"/>
                  <a:gd name="T27" fmla="*/ 122 h 177"/>
                  <a:gd name="T28" fmla="*/ 114 w 173"/>
                  <a:gd name="T29" fmla="*/ 141 h 177"/>
                  <a:gd name="T30" fmla="*/ 93 w 173"/>
                  <a:gd name="T31" fmla="*/ 92 h 177"/>
                  <a:gd name="T32" fmla="*/ 77 w 173"/>
                  <a:gd name="T33" fmla="*/ 12 h 177"/>
                  <a:gd name="T34" fmla="*/ 72 w 173"/>
                  <a:gd name="T35" fmla="*/ 6 h 177"/>
                  <a:gd name="T36" fmla="*/ 27 w 173"/>
                  <a:gd name="T37" fmla="*/ 38 h 177"/>
                  <a:gd name="T38" fmla="*/ 0 w 173"/>
                  <a:gd name="T39" fmla="*/ 8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77">
                    <a:moveTo>
                      <a:pt x="0" y="81"/>
                    </a:moveTo>
                    <a:cubicBezTo>
                      <a:pt x="1" y="81"/>
                      <a:pt x="3" y="82"/>
                      <a:pt x="4" y="82"/>
                    </a:cubicBezTo>
                    <a:cubicBezTo>
                      <a:pt x="11" y="85"/>
                      <a:pt x="18" y="89"/>
                      <a:pt x="24" y="93"/>
                    </a:cubicBezTo>
                    <a:cubicBezTo>
                      <a:pt x="36" y="67"/>
                      <a:pt x="51" y="41"/>
                      <a:pt x="65" y="20"/>
                    </a:cubicBezTo>
                    <a:cubicBezTo>
                      <a:pt x="62" y="40"/>
                      <a:pt x="70" y="62"/>
                      <a:pt x="77" y="80"/>
                    </a:cubicBezTo>
                    <a:cubicBezTo>
                      <a:pt x="88" y="108"/>
                      <a:pt x="104" y="135"/>
                      <a:pt x="111" y="164"/>
                    </a:cubicBezTo>
                    <a:cubicBezTo>
                      <a:pt x="112" y="167"/>
                      <a:pt x="114" y="168"/>
                      <a:pt x="116" y="168"/>
                    </a:cubicBezTo>
                    <a:cubicBezTo>
                      <a:pt x="115" y="173"/>
                      <a:pt x="121" y="177"/>
                      <a:pt x="124" y="172"/>
                    </a:cubicBezTo>
                    <a:cubicBezTo>
                      <a:pt x="125" y="171"/>
                      <a:pt x="126" y="169"/>
                      <a:pt x="127" y="167"/>
                    </a:cubicBezTo>
                    <a:cubicBezTo>
                      <a:pt x="128" y="167"/>
                      <a:pt x="128" y="167"/>
                      <a:pt x="128" y="166"/>
                    </a:cubicBezTo>
                    <a:cubicBezTo>
                      <a:pt x="139" y="151"/>
                      <a:pt x="151" y="135"/>
                      <a:pt x="167" y="125"/>
                    </a:cubicBezTo>
                    <a:cubicBezTo>
                      <a:pt x="173" y="122"/>
                      <a:pt x="167" y="114"/>
                      <a:pt x="162" y="118"/>
                    </a:cubicBezTo>
                    <a:cubicBezTo>
                      <a:pt x="159" y="119"/>
                      <a:pt x="156" y="121"/>
                      <a:pt x="153" y="124"/>
                    </a:cubicBezTo>
                    <a:cubicBezTo>
                      <a:pt x="152" y="123"/>
                      <a:pt x="151" y="122"/>
                      <a:pt x="149" y="122"/>
                    </a:cubicBezTo>
                    <a:cubicBezTo>
                      <a:pt x="133" y="123"/>
                      <a:pt x="122" y="129"/>
                      <a:pt x="114" y="141"/>
                    </a:cubicBezTo>
                    <a:cubicBezTo>
                      <a:pt x="108" y="124"/>
                      <a:pt x="100" y="109"/>
                      <a:pt x="93" y="92"/>
                    </a:cubicBezTo>
                    <a:cubicBezTo>
                      <a:pt x="82" y="69"/>
                      <a:pt x="67" y="38"/>
                      <a:pt x="77" y="12"/>
                    </a:cubicBezTo>
                    <a:cubicBezTo>
                      <a:pt x="79" y="9"/>
                      <a:pt x="75" y="6"/>
                      <a:pt x="72" y="6"/>
                    </a:cubicBezTo>
                    <a:cubicBezTo>
                      <a:pt x="58" y="0"/>
                      <a:pt x="38" y="24"/>
                      <a:pt x="27" y="38"/>
                    </a:cubicBezTo>
                    <a:cubicBezTo>
                      <a:pt x="18" y="50"/>
                      <a:pt x="9" y="66"/>
                      <a:pt x="0" y="81"/>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3">
                <a:extLst>
                  <a:ext uri="{FF2B5EF4-FFF2-40B4-BE49-F238E27FC236}">
                    <a16:creationId xmlns:a16="http://schemas.microsoft.com/office/drawing/2014/main" id="{A0175229-0DB4-408C-B8DA-1E720B27F83E}"/>
                  </a:ext>
                </a:extLst>
              </p:cNvPr>
              <p:cNvSpPr>
                <a:spLocks/>
              </p:cNvSpPr>
              <p:nvPr/>
            </p:nvSpPr>
            <p:spPr bwMode="auto">
              <a:xfrm>
                <a:off x="6572895" y="157318"/>
                <a:ext cx="528579" cy="377104"/>
              </a:xfrm>
              <a:custGeom>
                <a:avLst/>
                <a:gdLst>
                  <a:gd name="T0" fmla="*/ 168 w 170"/>
                  <a:gd name="T1" fmla="*/ 53 h 121"/>
                  <a:gd name="T2" fmla="*/ 147 w 170"/>
                  <a:gd name="T3" fmla="*/ 1 h 121"/>
                  <a:gd name="T4" fmla="*/ 139 w 170"/>
                  <a:gd name="T5" fmla="*/ 4 h 121"/>
                  <a:gd name="T6" fmla="*/ 84 w 170"/>
                  <a:gd name="T7" fmla="*/ 64 h 121"/>
                  <a:gd name="T8" fmla="*/ 40 w 170"/>
                  <a:gd name="T9" fmla="*/ 94 h 121"/>
                  <a:gd name="T10" fmla="*/ 21 w 170"/>
                  <a:gd name="T11" fmla="*/ 60 h 121"/>
                  <a:gd name="T12" fmla="*/ 16 w 170"/>
                  <a:gd name="T13" fmla="*/ 59 h 121"/>
                  <a:gd name="T14" fmla="*/ 12 w 170"/>
                  <a:gd name="T15" fmla="*/ 49 h 121"/>
                  <a:gd name="T16" fmla="*/ 3 w 170"/>
                  <a:gd name="T17" fmla="*/ 53 h 121"/>
                  <a:gd name="T18" fmla="*/ 15 w 170"/>
                  <a:gd name="T19" fmla="*/ 108 h 121"/>
                  <a:gd name="T20" fmla="*/ 15 w 170"/>
                  <a:gd name="T21" fmla="*/ 110 h 121"/>
                  <a:gd name="T22" fmla="*/ 15 w 170"/>
                  <a:gd name="T23" fmla="*/ 116 h 121"/>
                  <a:gd name="T24" fmla="*/ 25 w 170"/>
                  <a:gd name="T25" fmla="*/ 116 h 121"/>
                  <a:gd name="T26" fmla="*/ 31 w 170"/>
                  <a:gd name="T27" fmla="*/ 115 h 121"/>
                  <a:gd name="T28" fmla="*/ 104 w 170"/>
                  <a:gd name="T29" fmla="*/ 62 h 121"/>
                  <a:gd name="T30" fmla="*/ 145 w 170"/>
                  <a:gd name="T31" fmla="*/ 17 h 121"/>
                  <a:gd name="T32" fmla="*/ 142 w 170"/>
                  <a:gd name="T33" fmla="*/ 101 h 121"/>
                  <a:gd name="T34" fmla="*/ 164 w 170"/>
                  <a:gd name="T35" fmla="*/ 102 h 121"/>
                  <a:gd name="T36" fmla="*/ 169 w 170"/>
                  <a:gd name="T37" fmla="*/ 103 h 121"/>
                  <a:gd name="T38" fmla="*/ 168 w 170"/>
                  <a:gd name="T3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0" h="121">
                    <a:moveTo>
                      <a:pt x="168" y="53"/>
                    </a:moveTo>
                    <a:cubicBezTo>
                      <a:pt x="166" y="35"/>
                      <a:pt x="163" y="4"/>
                      <a:pt x="147" y="1"/>
                    </a:cubicBezTo>
                    <a:cubicBezTo>
                      <a:pt x="144" y="0"/>
                      <a:pt x="140" y="1"/>
                      <a:pt x="139" y="4"/>
                    </a:cubicBezTo>
                    <a:cubicBezTo>
                      <a:pt x="134" y="31"/>
                      <a:pt x="105" y="50"/>
                      <a:pt x="84" y="64"/>
                    </a:cubicBezTo>
                    <a:cubicBezTo>
                      <a:pt x="70" y="74"/>
                      <a:pt x="54" y="84"/>
                      <a:pt x="40" y="94"/>
                    </a:cubicBezTo>
                    <a:cubicBezTo>
                      <a:pt x="40" y="80"/>
                      <a:pt x="34" y="69"/>
                      <a:pt x="21" y="60"/>
                    </a:cubicBezTo>
                    <a:cubicBezTo>
                      <a:pt x="19" y="59"/>
                      <a:pt x="18" y="59"/>
                      <a:pt x="16" y="59"/>
                    </a:cubicBezTo>
                    <a:cubicBezTo>
                      <a:pt x="15" y="56"/>
                      <a:pt x="14" y="52"/>
                      <a:pt x="12" y="49"/>
                    </a:cubicBezTo>
                    <a:cubicBezTo>
                      <a:pt x="9" y="44"/>
                      <a:pt x="0" y="47"/>
                      <a:pt x="3" y="53"/>
                    </a:cubicBezTo>
                    <a:cubicBezTo>
                      <a:pt x="12" y="70"/>
                      <a:pt x="14" y="89"/>
                      <a:pt x="15" y="108"/>
                    </a:cubicBezTo>
                    <a:cubicBezTo>
                      <a:pt x="15" y="109"/>
                      <a:pt x="15" y="109"/>
                      <a:pt x="15" y="110"/>
                    </a:cubicBezTo>
                    <a:cubicBezTo>
                      <a:pt x="15" y="112"/>
                      <a:pt x="15" y="114"/>
                      <a:pt x="15" y="116"/>
                    </a:cubicBezTo>
                    <a:cubicBezTo>
                      <a:pt x="16" y="121"/>
                      <a:pt x="23" y="121"/>
                      <a:pt x="25" y="116"/>
                    </a:cubicBezTo>
                    <a:cubicBezTo>
                      <a:pt x="26" y="117"/>
                      <a:pt x="29" y="117"/>
                      <a:pt x="31" y="115"/>
                    </a:cubicBezTo>
                    <a:cubicBezTo>
                      <a:pt x="52" y="94"/>
                      <a:pt x="80" y="80"/>
                      <a:pt x="104" y="62"/>
                    </a:cubicBezTo>
                    <a:cubicBezTo>
                      <a:pt x="120" y="50"/>
                      <a:pt x="137" y="36"/>
                      <a:pt x="145" y="17"/>
                    </a:cubicBezTo>
                    <a:cubicBezTo>
                      <a:pt x="146" y="42"/>
                      <a:pt x="146" y="73"/>
                      <a:pt x="142" y="101"/>
                    </a:cubicBezTo>
                    <a:cubicBezTo>
                      <a:pt x="150" y="101"/>
                      <a:pt x="157" y="101"/>
                      <a:pt x="164" y="102"/>
                    </a:cubicBezTo>
                    <a:cubicBezTo>
                      <a:pt x="166" y="103"/>
                      <a:pt x="167" y="103"/>
                      <a:pt x="169" y="103"/>
                    </a:cubicBezTo>
                    <a:cubicBezTo>
                      <a:pt x="169" y="86"/>
                      <a:pt x="170" y="68"/>
                      <a:pt x="168" y="53"/>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4">
                <a:extLst>
                  <a:ext uri="{FF2B5EF4-FFF2-40B4-BE49-F238E27FC236}">
                    <a16:creationId xmlns:a16="http://schemas.microsoft.com/office/drawing/2014/main" id="{C207FCF1-77A5-4858-8C8F-E468A75326EE}"/>
                  </a:ext>
                </a:extLst>
              </p:cNvPr>
              <p:cNvSpPr>
                <a:spLocks/>
              </p:cNvSpPr>
              <p:nvPr/>
            </p:nvSpPr>
            <p:spPr bwMode="auto">
              <a:xfrm>
                <a:off x="5982781" y="577025"/>
                <a:ext cx="1836612" cy="1036644"/>
              </a:xfrm>
              <a:custGeom>
                <a:avLst/>
                <a:gdLst>
                  <a:gd name="T0" fmla="*/ 9 w 591"/>
                  <a:gd name="T1" fmla="*/ 151 h 333"/>
                  <a:gd name="T2" fmla="*/ 32 w 591"/>
                  <a:gd name="T3" fmla="*/ 166 h 333"/>
                  <a:gd name="T4" fmla="*/ 8 w 591"/>
                  <a:gd name="T5" fmla="*/ 171 h 333"/>
                  <a:gd name="T6" fmla="*/ 8 w 591"/>
                  <a:gd name="T7" fmla="*/ 179 h 333"/>
                  <a:gd name="T8" fmla="*/ 39 w 591"/>
                  <a:gd name="T9" fmla="*/ 173 h 333"/>
                  <a:gd name="T10" fmla="*/ 129 w 591"/>
                  <a:gd name="T11" fmla="*/ 212 h 333"/>
                  <a:gd name="T12" fmla="*/ 165 w 591"/>
                  <a:gd name="T13" fmla="*/ 237 h 333"/>
                  <a:gd name="T14" fmla="*/ 179 w 591"/>
                  <a:gd name="T15" fmla="*/ 253 h 333"/>
                  <a:gd name="T16" fmla="*/ 240 w 591"/>
                  <a:gd name="T17" fmla="*/ 300 h 333"/>
                  <a:gd name="T18" fmla="*/ 244 w 591"/>
                  <a:gd name="T19" fmla="*/ 289 h 333"/>
                  <a:gd name="T20" fmla="*/ 211 w 591"/>
                  <a:gd name="T21" fmla="*/ 252 h 333"/>
                  <a:gd name="T22" fmla="*/ 260 w 591"/>
                  <a:gd name="T23" fmla="*/ 22 h 333"/>
                  <a:gd name="T24" fmla="*/ 447 w 591"/>
                  <a:gd name="T25" fmla="*/ 101 h 333"/>
                  <a:gd name="T26" fmla="*/ 378 w 591"/>
                  <a:gd name="T27" fmla="*/ 269 h 333"/>
                  <a:gd name="T28" fmla="*/ 325 w 591"/>
                  <a:gd name="T29" fmla="*/ 303 h 333"/>
                  <a:gd name="T30" fmla="*/ 305 w 591"/>
                  <a:gd name="T31" fmla="*/ 322 h 333"/>
                  <a:gd name="T32" fmla="*/ 378 w 591"/>
                  <a:gd name="T33" fmla="*/ 320 h 333"/>
                  <a:gd name="T34" fmla="*/ 391 w 591"/>
                  <a:gd name="T35" fmla="*/ 312 h 333"/>
                  <a:gd name="T36" fmla="*/ 391 w 591"/>
                  <a:gd name="T37" fmla="*/ 312 h 333"/>
                  <a:gd name="T38" fmla="*/ 424 w 591"/>
                  <a:gd name="T39" fmla="*/ 296 h 333"/>
                  <a:gd name="T40" fmla="*/ 424 w 591"/>
                  <a:gd name="T41" fmla="*/ 296 h 333"/>
                  <a:gd name="T42" fmla="*/ 551 w 591"/>
                  <a:gd name="T43" fmla="*/ 281 h 333"/>
                  <a:gd name="T44" fmla="*/ 554 w 591"/>
                  <a:gd name="T45" fmla="*/ 287 h 333"/>
                  <a:gd name="T46" fmla="*/ 567 w 591"/>
                  <a:gd name="T47" fmla="*/ 305 h 333"/>
                  <a:gd name="T48" fmla="*/ 572 w 591"/>
                  <a:gd name="T49" fmla="*/ 311 h 333"/>
                  <a:gd name="T50" fmla="*/ 578 w 591"/>
                  <a:gd name="T51" fmla="*/ 304 h 333"/>
                  <a:gd name="T52" fmla="*/ 568 w 591"/>
                  <a:gd name="T53" fmla="*/ 281 h 333"/>
                  <a:gd name="T54" fmla="*/ 583 w 591"/>
                  <a:gd name="T55" fmla="*/ 279 h 333"/>
                  <a:gd name="T56" fmla="*/ 591 w 591"/>
                  <a:gd name="T57" fmla="*/ 272 h 333"/>
                  <a:gd name="T58" fmla="*/ 582 w 591"/>
                  <a:gd name="T59" fmla="*/ 268 h 333"/>
                  <a:gd name="T60" fmla="*/ 568 w 591"/>
                  <a:gd name="T61" fmla="*/ 266 h 333"/>
                  <a:gd name="T62" fmla="*/ 579 w 591"/>
                  <a:gd name="T63" fmla="*/ 250 h 333"/>
                  <a:gd name="T64" fmla="*/ 569 w 591"/>
                  <a:gd name="T65" fmla="*/ 249 h 333"/>
                  <a:gd name="T66" fmla="*/ 554 w 591"/>
                  <a:gd name="T67" fmla="*/ 267 h 333"/>
                  <a:gd name="T68" fmla="*/ 422 w 591"/>
                  <a:gd name="T69" fmla="*/ 280 h 333"/>
                  <a:gd name="T70" fmla="*/ 422 w 591"/>
                  <a:gd name="T71" fmla="*/ 280 h 333"/>
                  <a:gd name="T72" fmla="*/ 396 w 591"/>
                  <a:gd name="T73" fmla="*/ 285 h 333"/>
                  <a:gd name="T74" fmla="*/ 439 w 591"/>
                  <a:gd name="T75" fmla="*/ 186 h 333"/>
                  <a:gd name="T76" fmla="*/ 483 w 591"/>
                  <a:gd name="T77" fmla="*/ 63 h 333"/>
                  <a:gd name="T78" fmla="*/ 467 w 591"/>
                  <a:gd name="T79" fmla="*/ 56 h 333"/>
                  <a:gd name="T80" fmla="*/ 459 w 591"/>
                  <a:gd name="T81" fmla="*/ 57 h 333"/>
                  <a:gd name="T82" fmla="*/ 428 w 591"/>
                  <a:gd name="T83" fmla="*/ 53 h 333"/>
                  <a:gd name="T84" fmla="*/ 387 w 591"/>
                  <a:gd name="T85" fmla="*/ 35 h 333"/>
                  <a:gd name="T86" fmla="*/ 389 w 591"/>
                  <a:gd name="T87" fmla="*/ 31 h 333"/>
                  <a:gd name="T88" fmla="*/ 357 w 591"/>
                  <a:gd name="T89" fmla="*/ 24 h 333"/>
                  <a:gd name="T90" fmla="*/ 329 w 591"/>
                  <a:gd name="T91" fmla="*/ 26 h 333"/>
                  <a:gd name="T92" fmla="*/ 303 w 591"/>
                  <a:gd name="T93" fmla="*/ 12 h 333"/>
                  <a:gd name="T94" fmla="*/ 260 w 591"/>
                  <a:gd name="T95" fmla="*/ 3 h 333"/>
                  <a:gd name="T96" fmla="*/ 259 w 591"/>
                  <a:gd name="T97" fmla="*/ 2 h 333"/>
                  <a:gd name="T98" fmla="*/ 241 w 591"/>
                  <a:gd name="T99" fmla="*/ 15 h 333"/>
                  <a:gd name="T100" fmla="*/ 194 w 591"/>
                  <a:gd name="T101" fmla="*/ 241 h 333"/>
                  <a:gd name="T102" fmla="*/ 191 w 591"/>
                  <a:gd name="T103" fmla="*/ 239 h 333"/>
                  <a:gd name="T104" fmla="*/ 191 w 591"/>
                  <a:gd name="T105" fmla="*/ 239 h 333"/>
                  <a:gd name="T106" fmla="*/ 152 w 591"/>
                  <a:gd name="T107" fmla="*/ 212 h 333"/>
                  <a:gd name="T108" fmla="*/ 151 w 591"/>
                  <a:gd name="T109" fmla="*/ 212 h 333"/>
                  <a:gd name="T110" fmla="*/ 46 w 591"/>
                  <a:gd name="T111" fmla="*/ 164 h 333"/>
                  <a:gd name="T112" fmla="*/ 49 w 591"/>
                  <a:gd name="T113" fmla="*/ 135 h 333"/>
                  <a:gd name="T114" fmla="*/ 41 w 591"/>
                  <a:gd name="T115" fmla="*/ 131 h 333"/>
                  <a:gd name="T116" fmla="*/ 36 w 591"/>
                  <a:gd name="T117" fmla="*/ 158 h 333"/>
                  <a:gd name="T118" fmla="*/ 8 w 591"/>
                  <a:gd name="T119" fmla="*/ 143 h 333"/>
                  <a:gd name="T120" fmla="*/ 9 w 591"/>
                  <a:gd name="T121" fmla="*/ 1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1" h="333">
                    <a:moveTo>
                      <a:pt x="9" y="151"/>
                    </a:moveTo>
                    <a:cubicBezTo>
                      <a:pt x="21" y="154"/>
                      <a:pt x="23" y="154"/>
                      <a:pt x="32" y="166"/>
                    </a:cubicBezTo>
                    <a:cubicBezTo>
                      <a:pt x="22" y="168"/>
                      <a:pt x="19" y="166"/>
                      <a:pt x="8" y="171"/>
                    </a:cubicBezTo>
                    <a:cubicBezTo>
                      <a:pt x="3" y="173"/>
                      <a:pt x="4" y="179"/>
                      <a:pt x="8" y="179"/>
                    </a:cubicBezTo>
                    <a:cubicBezTo>
                      <a:pt x="22" y="177"/>
                      <a:pt x="25" y="177"/>
                      <a:pt x="39" y="173"/>
                    </a:cubicBezTo>
                    <a:cubicBezTo>
                      <a:pt x="42" y="172"/>
                      <a:pt x="102" y="198"/>
                      <a:pt x="129" y="212"/>
                    </a:cubicBezTo>
                    <a:cubicBezTo>
                      <a:pt x="143" y="219"/>
                      <a:pt x="155" y="228"/>
                      <a:pt x="165" y="237"/>
                    </a:cubicBezTo>
                    <a:cubicBezTo>
                      <a:pt x="170" y="243"/>
                      <a:pt x="175" y="249"/>
                      <a:pt x="179" y="253"/>
                    </a:cubicBezTo>
                    <a:cubicBezTo>
                      <a:pt x="189" y="268"/>
                      <a:pt x="200" y="285"/>
                      <a:pt x="240" y="300"/>
                    </a:cubicBezTo>
                    <a:cubicBezTo>
                      <a:pt x="247" y="303"/>
                      <a:pt x="251" y="292"/>
                      <a:pt x="244" y="289"/>
                    </a:cubicBezTo>
                    <a:cubicBezTo>
                      <a:pt x="227" y="282"/>
                      <a:pt x="216" y="270"/>
                      <a:pt x="211" y="252"/>
                    </a:cubicBezTo>
                    <a:cubicBezTo>
                      <a:pt x="221" y="236"/>
                      <a:pt x="258" y="109"/>
                      <a:pt x="260" y="22"/>
                    </a:cubicBezTo>
                    <a:cubicBezTo>
                      <a:pt x="333" y="39"/>
                      <a:pt x="378" y="69"/>
                      <a:pt x="447" y="101"/>
                    </a:cubicBezTo>
                    <a:cubicBezTo>
                      <a:pt x="439" y="109"/>
                      <a:pt x="383" y="256"/>
                      <a:pt x="378" y="269"/>
                    </a:cubicBezTo>
                    <a:cubicBezTo>
                      <a:pt x="376" y="275"/>
                      <a:pt x="355" y="307"/>
                      <a:pt x="325" y="303"/>
                    </a:cubicBezTo>
                    <a:cubicBezTo>
                      <a:pt x="321" y="303"/>
                      <a:pt x="305" y="313"/>
                      <a:pt x="305" y="322"/>
                    </a:cubicBezTo>
                    <a:cubicBezTo>
                      <a:pt x="305" y="322"/>
                      <a:pt x="351" y="333"/>
                      <a:pt x="378" y="320"/>
                    </a:cubicBezTo>
                    <a:cubicBezTo>
                      <a:pt x="383" y="317"/>
                      <a:pt x="387" y="315"/>
                      <a:pt x="391" y="312"/>
                    </a:cubicBezTo>
                    <a:cubicBezTo>
                      <a:pt x="391" y="312"/>
                      <a:pt x="391" y="312"/>
                      <a:pt x="391" y="312"/>
                    </a:cubicBezTo>
                    <a:cubicBezTo>
                      <a:pt x="399" y="306"/>
                      <a:pt x="424" y="296"/>
                      <a:pt x="424" y="296"/>
                    </a:cubicBezTo>
                    <a:cubicBezTo>
                      <a:pt x="424" y="296"/>
                      <a:pt x="424" y="296"/>
                      <a:pt x="424" y="296"/>
                    </a:cubicBezTo>
                    <a:cubicBezTo>
                      <a:pt x="471" y="282"/>
                      <a:pt x="519" y="255"/>
                      <a:pt x="551" y="281"/>
                    </a:cubicBezTo>
                    <a:cubicBezTo>
                      <a:pt x="551" y="282"/>
                      <a:pt x="553" y="285"/>
                      <a:pt x="554" y="287"/>
                    </a:cubicBezTo>
                    <a:cubicBezTo>
                      <a:pt x="561" y="292"/>
                      <a:pt x="567" y="297"/>
                      <a:pt x="567" y="305"/>
                    </a:cubicBezTo>
                    <a:cubicBezTo>
                      <a:pt x="567" y="309"/>
                      <a:pt x="569" y="312"/>
                      <a:pt x="572" y="311"/>
                    </a:cubicBezTo>
                    <a:cubicBezTo>
                      <a:pt x="576" y="311"/>
                      <a:pt x="578" y="307"/>
                      <a:pt x="578" y="304"/>
                    </a:cubicBezTo>
                    <a:cubicBezTo>
                      <a:pt x="577" y="295"/>
                      <a:pt x="573" y="287"/>
                      <a:pt x="568" y="281"/>
                    </a:cubicBezTo>
                    <a:cubicBezTo>
                      <a:pt x="573" y="279"/>
                      <a:pt x="578" y="280"/>
                      <a:pt x="583" y="279"/>
                    </a:cubicBezTo>
                    <a:cubicBezTo>
                      <a:pt x="587" y="279"/>
                      <a:pt x="591" y="275"/>
                      <a:pt x="591" y="272"/>
                    </a:cubicBezTo>
                    <a:cubicBezTo>
                      <a:pt x="590" y="268"/>
                      <a:pt x="586" y="268"/>
                      <a:pt x="582" y="268"/>
                    </a:cubicBezTo>
                    <a:cubicBezTo>
                      <a:pt x="578" y="268"/>
                      <a:pt x="572" y="266"/>
                      <a:pt x="568" y="266"/>
                    </a:cubicBezTo>
                    <a:cubicBezTo>
                      <a:pt x="573" y="262"/>
                      <a:pt x="575" y="259"/>
                      <a:pt x="579" y="250"/>
                    </a:cubicBezTo>
                    <a:cubicBezTo>
                      <a:pt x="582" y="243"/>
                      <a:pt x="573" y="245"/>
                      <a:pt x="569" y="249"/>
                    </a:cubicBezTo>
                    <a:cubicBezTo>
                      <a:pt x="559" y="261"/>
                      <a:pt x="559" y="259"/>
                      <a:pt x="554" y="267"/>
                    </a:cubicBezTo>
                    <a:cubicBezTo>
                      <a:pt x="510" y="241"/>
                      <a:pt x="466" y="266"/>
                      <a:pt x="422" y="280"/>
                    </a:cubicBezTo>
                    <a:cubicBezTo>
                      <a:pt x="422" y="280"/>
                      <a:pt x="422" y="280"/>
                      <a:pt x="422" y="280"/>
                    </a:cubicBezTo>
                    <a:cubicBezTo>
                      <a:pt x="409" y="284"/>
                      <a:pt x="400" y="284"/>
                      <a:pt x="396" y="285"/>
                    </a:cubicBezTo>
                    <a:cubicBezTo>
                      <a:pt x="409" y="251"/>
                      <a:pt x="420" y="217"/>
                      <a:pt x="439" y="186"/>
                    </a:cubicBezTo>
                    <a:cubicBezTo>
                      <a:pt x="461" y="149"/>
                      <a:pt x="517" y="78"/>
                      <a:pt x="483" y="63"/>
                    </a:cubicBezTo>
                    <a:cubicBezTo>
                      <a:pt x="477" y="61"/>
                      <a:pt x="472" y="58"/>
                      <a:pt x="467" y="56"/>
                    </a:cubicBezTo>
                    <a:cubicBezTo>
                      <a:pt x="464" y="57"/>
                      <a:pt x="461" y="57"/>
                      <a:pt x="459" y="57"/>
                    </a:cubicBezTo>
                    <a:cubicBezTo>
                      <a:pt x="448" y="57"/>
                      <a:pt x="438" y="55"/>
                      <a:pt x="428" y="53"/>
                    </a:cubicBezTo>
                    <a:cubicBezTo>
                      <a:pt x="425" y="52"/>
                      <a:pt x="383" y="42"/>
                      <a:pt x="387" y="35"/>
                    </a:cubicBezTo>
                    <a:cubicBezTo>
                      <a:pt x="388" y="33"/>
                      <a:pt x="389" y="32"/>
                      <a:pt x="389" y="31"/>
                    </a:cubicBezTo>
                    <a:cubicBezTo>
                      <a:pt x="379" y="29"/>
                      <a:pt x="368" y="26"/>
                      <a:pt x="357" y="24"/>
                    </a:cubicBezTo>
                    <a:cubicBezTo>
                      <a:pt x="348" y="27"/>
                      <a:pt x="338" y="28"/>
                      <a:pt x="329" y="26"/>
                    </a:cubicBezTo>
                    <a:cubicBezTo>
                      <a:pt x="321" y="25"/>
                      <a:pt x="309" y="20"/>
                      <a:pt x="303" y="12"/>
                    </a:cubicBezTo>
                    <a:cubicBezTo>
                      <a:pt x="289" y="9"/>
                      <a:pt x="275" y="6"/>
                      <a:pt x="260" y="3"/>
                    </a:cubicBezTo>
                    <a:cubicBezTo>
                      <a:pt x="260" y="2"/>
                      <a:pt x="259" y="2"/>
                      <a:pt x="259" y="2"/>
                    </a:cubicBezTo>
                    <a:cubicBezTo>
                      <a:pt x="254" y="0"/>
                      <a:pt x="239" y="2"/>
                      <a:pt x="241" y="15"/>
                    </a:cubicBezTo>
                    <a:cubicBezTo>
                      <a:pt x="245" y="98"/>
                      <a:pt x="212" y="162"/>
                      <a:pt x="194" y="241"/>
                    </a:cubicBezTo>
                    <a:cubicBezTo>
                      <a:pt x="193" y="240"/>
                      <a:pt x="192" y="240"/>
                      <a:pt x="191" y="239"/>
                    </a:cubicBezTo>
                    <a:cubicBezTo>
                      <a:pt x="191" y="239"/>
                      <a:pt x="191" y="239"/>
                      <a:pt x="191" y="239"/>
                    </a:cubicBezTo>
                    <a:cubicBezTo>
                      <a:pt x="191" y="239"/>
                      <a:pt x="158" y="215"/>
                      <a:pt x="152" y="212"/>
                    </a:cubicBezTo>
                    <a:cubicBezTo>
                      <a:pt x="152" y="212"/>
                      <a:pt x="152" y="212"/>
                      <a:pt x="151" y="212"/>
                    </a:cubicBezTo>
                    <a:cubicBezTo>
                      <a:pt x="121" y="191"/>
                      <a:pt x="86" y="175"/>
                      <a:pt x="46" y="164"/>
                    </a:cubicBezTo>
                    <a:cubicBezTo>
                      <a:pt x="45" y="154"/>
                      <a:pt x="44" y="143"/>
                      <a:pt x="49" y="135"/>
                    </a:cubicBezTo>
                    <a:cubicBezTo>
                      <a:pt x="51" y="131"/>
                      <a:pt x="44" y="124"/>
                      <a:pt x="41" y="131"/>
                    </a:cubicBezTo>
                    <a:cubicBezTo>
                      <a:pt x="38" y="138"/>
                      <a:pt x="37" y="151"/>
                      <a:pt x="36" y="158"/>
                    </a:cubicBezTo>
                    <a:cubicBezTo>
                      <a:pt x="29" y="148"/>
                      <a:pt x="24" y="145"/>
                      <a:pt x="8" y="143"/>
                    </a:cubicBezTo>
                    <a:cubicBezTo>
                      <a:pt x="0" y="142"/>
                      <a:pt x="6" y="150"/>
                      <a:pt x="9" y="15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5">
                <a:extLst>
                  <a:ext uri="{FF2B5EF4-FFF2-40B4-BE49-F238E27FC236}">
                    <a16:creationId xmlns:a16="http://schemas.microsoft.com/office/drawing/2014/main" id="{467DEE5C-3218-4678-B691-C15363564784}"/>
                  </a:ext>
                </a:extLst>
              </p:cNvPr>
              <p:cNvSpPr>
                <a:spLocks/>
              </p:cNvSpPr>
              <p:nvPr/>
            </p:nvSpPr>
            <p:spPr bwMode="auto">
              <a:xfrm>
                <a:off x="6725945" y="851570"/>
                <a:ext cx="760521" cy="702141"/>
              </a:xfrm>
              <a:custGeom>
                <a:avLst/>
                <a:gdLst>
                  <a:gd name="T0" fmla="*/ 33 w 245"/>
                  <a:gd name="T1" fmla="*/ 215 h 226"/>
                  <a:gd name="T2" fmla="*/ 46 w 245"/>
                  <a:gd name="T3" fmla="*/ 215 h 226"/>
                  <a:gd name="T4" fmla="*/ 61 w 245"/>
                  <a:gd name="T5" fmla="*/ 221 h 226"/>
                  <a:gd name="T6" fmla="*/ 116 w 245"/>
                  <a:gd name="T7" fmla="*/ 215 h 226"/>
                  <a:gd name="T8" fmla="*/ 242 w 245"/>
                  <a:gd name="T9" fmla="*/ 32 h 226"/>
                  <a:gd name="T10" fmla="*/ 161 w 245"/>
                  <a:gd name="T11" fmla="*/ 34 h 226"/>
                  <a:gd name="T12" fmla="*/ 98 w 245"/>
                  <a:gd name="T13" fmla="*/ 154 h 226"/>
                  <a:gd name="T14" fmla="*/ 141 w 245"/>
                  <a:gd name="T15" fmla="*/ 24 h 226"/>
                  <a:gd name="T16" fmla="*/ 62 w 245"/>
                  <a:gd name="T17" fmla="*/ 26 h 226"/>
                  <a:gd name="T18" fmla="*/ 4 w 245"/>
                  <a:gd name="T19" fmla="*/ 195 h 226"/>
                  <a:gd name="T20" fmla="*/ 33 w 245"/>
                  <a:gd name="T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26">
                    <a:moveTo>
                      <a:pt x="33" y="215"/>
                    </a:moveTo>
                    <a:cubicBezTo>
                      <a:pt x="36" y="215"/>
                      <a:pt x="40" y="216"/>
                      <a:pt x="46" y="215"/>
                    </a:cubicBezTo>
                    <a:cubicBezTo>
                      <a:pt x="50" y="219"/>
                      <a:pt x="57" y="221"/>
                      <a:pt x="61" y="221"/>
                    </a:cubicBezTo>
                    <a:cubicBezTo>
                      <a:pt x="77" y="224"/>
                      <a:pt x="103" y="226"/>
                      <a:pt x="116" y="215"/>
                    </a:cubicBezTo>
                    <a:cubicBezTo>
                      <a:pt x="175" y="168"/>
                      <a:pt x="227" y="108"/>
                      <a:pt x="242" y="32"/>
                    </a:cubicBezTo>
                    <a:cubicBezTo>
                      <a:pt x="245" y="15"/>
                      <a:pt x="166" y="10"/>
                      <a:pt x="161" y="34"/>
                    </a:cubicBezTo>
                    <a:cubicBezTo>
                      <a:pt x="153" y="79"/>
                      <a:pt x="129" y="119"/>
                      <a:pt x="98" y="154"/>
                    </a:cubicBezTo>
                    <a:cubicBezTo>
                      <a:pt x="113" y="111"/>
                      <a:pt x="130" y="68"/>
                      <a:pt x="141" y="24"/>
                    </a:cubicBezTo>
                    <a:cubicBezTo>
                      <a:pt x="146" y="6"/>
                      <a:pt x="68" y="0"/>
                      <a:pt x="62" y="26"/>
                    </a:cubicBezTo>
                    <a:cubicBezTo>
                      <a:pt x="47" y="84"/>
                      <a:pt x="22" y="138"/>
                      <a:pt x="4" y="195"/>
                    </a:cubicBezTo>
                    <a:cubicBezTo>
                      <a:pt x="0" y="210"/>
                      <a:pt x="22" y="214"/>
                      <a:pt x="33" y="215"/>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6">
                <a:extLst>
                  <a:ext uri="{FF2B5EF4-FFF2-40B4-BE49-F238E27FC236}">
                    <a16:creationId xmlns:a16="http://schemas.microsoft.com/office/drawing/2014/main" id="{4AB9AB78-F60F-4A2E-B03C-050C7F0E8D01}"/>
                  </a:ext>
                </a:extLst>
              </p:cNvPr>
              <p:cNvSpPr>
                <a:spLocks/>
              </p:cNvSpPr>
              <p:nvPr/>
            </p:nvSpPr>
            <p:spPr bwMode="auto">
              <a:xfrm>
                <a:off x="6893197" y="884704"/>
                <a:ext cx="590114" cy="544356"/>
              </a:xfrm>
              <a:custGeom>
                <a:avLst/>
                <a:gdLst>
                  <a:gd name="T0" fmla="*/ 25 w 190"/>
                  <a:gd name="T1" fmla="*/ 166 h 175"/>
                  <a:gd name="T2" fmla="*/ 35 w 190"/>
                  <a:gd name="T3" fmla="*/ 167 h 175"/>
                  <a:gd name="T4" fmla="*/ 47 w 190"/>
                  <a:gd name="T5" fmla="*/ 171 h 175"/>
                  <a:gd name="T6" fmla="*/ 90 w 190"/>
                  <a:gd name="T7" fmla="*/ 166 h 175"/>
                  <a:gd name="T8" fmla="*/ 187 w 190"/>
                  <a:gd name="T9" fmla="*/ 25 h 175"/>
                  <a:gd name="T10" fmla="*/ 125 w 190"/>
                  <a:gd name="T11" fmla="*/ 26 h 175"/>
                  <a:gd name="T12" fmla="*/ 76 w 190"/>
                  <a:gd name="T13" fmla="*/ 119 h 175"/>
                  <a:gd name="T14" fmla="*/ 109 w 190"/>
                  <a:gd name="T15" fmla="*/ 18 h 175"/>
                  <a:gd name="T16" fmla="*/ 48 w 190"/>
                  <a:gd name="T17" fmla="*/ 20 h 175"/>
                  <a:gd name="T18" fmla="*/ 3 w 190"/>
                  <a:gd name="T19" fmla="*/ 151 h 175"/>
                  <a:gd name="T20" fmla="*/ 25 w 190"/>
                  <a:gd name="T21"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75">
                    <a:moveTo>
                      <a:pt x="25" y="166"/>
                    </a:moveTo>
                    <a:cubicBezTo>
                      <a:pt x="27" y="167"/>
                      <a:pt x="31" y="167"/>
                      <a:pt x="35" y="167"/>
                    </a:cubicBezTo>
                    <a:cubicBezTo>
                      <a:pt x="39" y="169"/>
                      <a:pt x="44" y="171"/>
                      <a:pt x="47" y="171"/>
                    </a:cubicBezTo>
                    <a:cubicBezTo>
                      <a:pt x="60" y="174"/>
                      <a:pt x="80" y="175"/>
                      <a:pt x="90" y="166"/>
                    </a:cubicBezTo>
                    <a:cubicBezTo>
                      <a:pt x="136" y="130"/>
                      <a:pt x="176" y="83"/>
                      <a:pt x="187" y="25"/>
                    </a:cubicBezTo>
                    <a:cubicBezTo>
                      <a:pt x="190" y="11"/>
                      <a:pt x="129" y="8"/>
                      <a:pt x="125" y="26"/>
                    </a:cubicBezTo>
                    <a:cubicBezTo>
                      <a:pt x="118" y="61"/>
                      <a:pt x="100" y="92"/>
                      <a:pt x="76" y="119"/>
                    </a:cubicBezTo>
                    <a:cubicBezTo>
                      <a:pt x="88" y="86"/>
                      <a:pt x="101" y="53"/>
                      <a:pt x="109" y="18"/>
                    </a:cubicBezTo>
                    <a:cubicBezTo>
                      <a:pt x="113" y="4"/>
                      <a:pt x="53" y="0"/>
                      <a:pt x="48" y="20"/>
                    </a:cubicBezTo>
                    <a:cubicBezTo>
                      <a:pt x="37" y="65"/>
                      <a:pt x="17" y="107"/>
                      <a:pt x="3" y="151"/>
                    </a:cubicBezTo>
                    <a:cubicBezTo>
                      <a:pt x="0" y="163"/>
                      <a:pt x="17" y="166"/>
                      <a:pt x="25" y="16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8">
                <a:extLst>
                  <a:ext uri="{FF2B5EF4-FFF2-40B4-BE49-F238E27FC236}">
                    <a16:creationId xmlns:a16="http://schemas.microsoft.com/office/drawing/2014/main" id="{6D065FD3-C191-4A46-8CAA-621524313851}"/>
                  </a:ext>
                </a:extLst>
              </p:cNvPr>
              <p:cNvSpPr>
                <a:spLocks/>
              </p:cNvSpPr>
              <p:nvPr/>
            </p:nvSpPr>
            <p:spPr bwMode="auto">
              <a:xfrm>
                <a:off x="6722790" y="2011285"/>
                <a:ext cx="340815" cy="143583"/>
              </a:xfrm>
              <a:custGeom>
                <a:avLst/>
                <a:gdLst>
                  <a:gd name="T0" fmla="*/ 48 w 110"/>
                  <a:gd name="T1" fmla="*/ 15 h 46"/>
                  <a:gd name="T2" fmla="*/ 74 w 110"/>
                  <a:gd name="T3" fmla="*/ 32 h 46"/>
                  <a:gd name="T4" fmla="*/ 48 w 110"/>
                  <a:gd name="T5" fmla="*/ 15 h 46"/>
                </a:gdLst>
                <a:ahLst/>
                <a:cxnLst>
                  <a:cxn ang="0">
                    <a:pos x="T0" y="T1"/>
                  </a:cxn>
                  <a:cxn ang="0">
                    <a:pos x="T2" y="T3"/>
                  </a:cxn>
                  <a:cxn ang="0">
                    <a:pos x="T4" y="T5"/>
                  </a:cxn>
                </a:cxnLst>
                <a:rect l="0" t="0" r="r" b="b"/>
                <a:pathLst>
                  <a:path w="110" h="46">
                    <a:moveTo>
                      <a:pt x="48" y="15"/>
                    </a:moveTo>
                    <a:cubicBezTo>
                      <a:pt x="0" y="46"/>
                      <a:pt x="57" y="42"/>
                      <a:pt x="74" y="32"/>
                    </a:cubicBezTo>
                    <a:cubicBezTo>
                      <a:pt x="110" y="11"/>
                      <a:pt x="72" y="0"/>
                      <a:pt x="48" y="1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89">
                <a:extLst>
                  <a:ext uri="{FF2B5EF4-FFF2-40B4-BE49-F238E27FC236}">
                    <a16:creationId xmlns:a16="http://schemas.microsoft.com/office/drawing/2014/main" id="{D8081AA2-ADA0-49C2-A576-0D10B418AF9C}"/>
                  </a:ext>
                </a:extLst>
              </p:cNvPr>
              <p:cNvSpPr>
                <a:spLocks/>
              </p:cNvSpPr>
              <p:nvPr/>
            </p:nvSpPr>
            <p:spPr bwMode="auto">
              <a:xfrm>
                <a:off x="6181589" y="1784076"/>
                <a:ext cx="192497" cy="290323"/>
              </a:xfrm>
              <a:custGeom>
                <a:avLst/>
                <a:gdLst>
                  <a:gd name="T0" fmla="*/ 21 w 62"/>
                  <a:gd name="T1" fmla="*/ 45 h 93"/>
                  <a:gd name="T2" fmla="*/ 49 w 62"/>
                  <a:gd name="T3" fmla="*/ 34 h 93"/>
                  <a:gd name="T4" fmla="*/ 21 w 62"/>
                  <a:gd name="T5" fmla="*/ 45 h 93"/>
                </a:gdLst>
                <a:ahLst/>
                <a:cxnLst>
                  <a:cxn ang="0">
                    <a:pos x="T0" y="T1"/>
                  </a:cxn>
                  <a:cxn ang="0">
                    <a:pos x="T2" y="T3"/>
                  </a:cxn>
                  <a:cxn ang="0">
                    <a:pos x="T4" y="T5"/>
                  </a:cxn>
                </a:cxnLst>
                <a:rect l="0" t="0" r="r" b="b"/>
                <a:pathLst>
                  <a:path w="62" h="93">
                    <a:moveTo>
                      <a:pt x="21" y="45"/>
                    </a:moveTo>
                    <a:cubicBezTo>
                      <a:pt x="62" y="93"/>
                      <a:pt x="62" y="51"/>
                      <a:pt x="49" y="34"/>
                    </a:cubicBezTo>
                    <a:cubicBezTo>
                      <a:pt x="21" y="0"/>
                      <a:pt x="0" y="22"/>
                      <a:pt x="21" y="4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0">
                <a:extLst>
                  <a:ext uri="{FF2B5EF4-FFF2-40B4-BE49-F238E27FC236}">
                    <a16:creationId xmlns:a16="http://schemas.microsoft.com/office/drawing/2014/main" id="{911D4E63-68C9-4515-AB3C-3B8D31D0C242}"/>
                  </a:ext>
                </a:extLst>
              </p:cNvPr>
              <p:cNvSpPr>
                <a:spLocks/>
              </p:cNvSpPr>
              <p:nvPr/>
            </p:nvSpPr>
            <p:spPr bwMode="auto">
              <a:xfrm>
                <a:off x="6746458" y="2158026"/>
                <a:ext cx="159363" cy="99404"/>
              </a:xfrm>
              <a:custGeom>
                <a:avLst/>
                <a:gdLst>
                  <a:gd name="T0" fmla="*/ 46 w 51"/>
                  <a:gd name="T1" fmla="*/ 12 h 32"/>
                  <a:gd name="T2" fmla="*/ 12 w 51"/>
                  <a:gd name="T3" fmla="*/ 21 h 32"/>
                  <a:gd name="T4" fmla="*/ 23 w 51"/>
                  <a:gd name="T5" fmla="*/ 5 h 32"/>
                  <a:gd name="T6" fmla="*/ 46 w 51"/>
                  <a:gd name="T7" fmla="*/ 12 h 32"/>
                </a:gdLst>
                <a:ahLst/>
                <a:cxnLst>
                  <a:cxn ang="0">
                    <a:pos x="T0" y="T1"/>
                  </a:cxn>
                  <a:cxn ang="0">
                    <a:pos x="T2" y="T3"/>
                  </a:cxn>
                  <a:cxn ang="0">
                    <a:pos x="T4" y="T5"/>
                  </a:cxn>
                  <a:cxn ang="0">
                    <a:pos x="T6" y="T7"/>
                  </a:cxn>
                </a:cxnLst>
                <a:rect l="0" t="0" r="r" b="b"/>
                <a:pathLst>
                  <a:path w="51" h="32">
                    <a:moveTo>
                      <a:pt x="46" y="12"/>
                    </a:moveTo>
                    <a:cubicBezTo>
                      <a:pt x="42" y="22"/>
                      <a:pt x="28" y="32"/>
                      <a:pt x="12" y="21"/>
                    </a:cubicBezTo>
                    <a:cubicBezTo>
                      <a:pt x="0" y="12"/>
                      <a:pt x="17" y="7"/>
                      <a:pt x="23" y="5"/>
                    </a:cubicBezTo>
                    <a:cubicBezTo>
                      <a:pt x="36" y="0"/>
                      <a:pt x="51" y="1"/>
                      <a:pt x="46" y="12"/>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1">
                <a:extLst>
                  <a:ext uri="{FF2B5EF4-FFF2-40B4-BE49-F238E27FC236}">
                    <a16:creationId xmlns:a16="http://schemas.microsoft.com/office/drawing/2014/main" id="{16982F88-6E5A-4A29-9719-12A9CD11DAB8}"/>
                  </a:ext>
                </a:extLst>
              </p:cNvPr>
              <p:cNvSpPr>
                <a:spLocks/>
              </p:cNvSpPr>
              <p:nvPr/>
            </p:nvSpPr>
            <p:spPr bwMode="auto">
              <a:xfrm>
                <a:off x="6255747" y="2001818"/>
                <a:ext cx="115183" cy="127805"/>
              </a:xfrm>
              <a:custGeom>
                <a:avLst/>
                <a:gdLst>
                  <a:gd name="T0" fmla="*/ 2 w 37"/>
                  <a:gd name="T1" fmla="*/ 14 h 41"/>
                  <a:gd name="T2" fmla="*/ 25 w 37"/>
                  <a:gd name="T3" fmla="*/ 18 h 41"/>
                  <a:gd name="T4" fmla="*/ 27 w 37"/>
                  <a:gd name="T5" fmla="*/ 40 h 41"/>
                  <a:gd name="T6" fmla="*/ 2 w 37"/>
                  <a:gd name="T7" fmla="*/ 14 h 41"/>
                </a:gdLst>
                <a:ahLst/>
                <a:cxnLst>
                  <a:cxn ang="0">
                    <a:pos x="T0" y="T1"/>
                  </a:cxn>
                  <a:cxn ang="0">
                    <a:pos x="T2" y="T3"/>
                  </a:cxn>
                  <a:cxn ang="0">
                    <a:pos x="T4" y="T5"/>
                  </a:cxn>
                  <a:cxn ang="0">
                    <a:pos x="T6" y="T7"/>
                  </a:cxn>
                </a:cxnLst>
                <a:rect l="0" t="0" r="r" b="b"/>
                <a:pathLst>
                  <a:path w="37" h="41">
                    <a:moveTo>
                      <a:pt x="2" y="14"/>
                    </a:moveTo>
                    <a:cubicBezTo>
                      <a:pt x="6" y="0"/>
                      <a:pt x="21" y="15"/>
                      <a:pt x="25" y="18"/>
                    </a:cubicBezTo>
                    <a:cubicBezTo>
                      <a:pt x="36" y="27"/>
                      <a:pt x="37" y="41"/>
                      <a:pt x="27" y="40"/>
                    </a:cubicBezTo>
                    <a:cubicBezTo>
                      <a:pt x="3" y="37"/>
                      <a:pt x="0" y="20"/>
                      <a:pt x="2" y="14"/>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2">
                <a:extLst>
                  <a:ext uri="{FF2B5EF4-FFF2-40B4-BE49-F238E27FC236}">
                    <a16:creationId xmlns:a16="http://schemas.microsoft.com/office/drawing/2014/main" id="{43DC3991-1A2A-4B72-81C4-914AEEE46C01}"/>
                  </a:ext>
                </a:extLst>
              </p:cNvPr>
              <p:cNvSpPr>
                <a:spLocks/>
              </p:cNvSpPr>
              <p:nvPr/>
            </p:nvSpPr>
            <p:spPr bwMode="auto">
              <a:xfrm>
                <a:off x="6527137" y="1754097"/>
                <a:ext cx="138850" cy="201964"/>
              </a:xfrm>
              <a:custGeom>
                <a:avLst/>
                <a:gdLst>
                  <a:gd name="T0" fmla="*/ 42 w 45"/>
                  <a:gd name="T1" fmla="*/ 21 h 65"/>
                  <a:gd name="T2" fmla="*/ 15 w 45"/>
                  <a:gd name="T3" fmla="*/ 13 h 65"/>
                  <a:gd name="T4" fmla="*/ 8 w 45"/>
                  <a:gd name="T5" fmla="*/ 57 h 65"/>
                  <a:gd name="T6" fmla="*/ 42 w 45"/>
                  <a:gd name="T7" fmla="*/ 21 h 65"/>
                </a:gdLst>
                <a:ahLst/>
                <a:cxnLst>
                  <a:cxn ang="0">
                    <a:pos x="T0" y="T1"/>
                  </a:cxn>
                  <a:cxn ang="0">
                    <a:pos x="T2" y="T3"/>
                  </a:cxn>
                  <a:cxn ang="0">
                    <a:pos x="T4" y="T5"/>
                  </a:cxn>
                  <a:cxn ang="0">
                    <a:pos x="T6" y="T7"/>
                  </a:cxn>
                </a:cxnLst>
                <a:rect l="0" t="0" r="r" b="b"/>
                <a:pathLst>
                  <a:path w="45" h="65">
                    <a:moveTo>
                      <a:pt x="42" y="21"/>
                    </a:moveTo>
                    <a:cubicBezTo>
                      <a:pt x="31" y="0"/>
                      <a:pt x="21" y="8"/>
                      <a:pt x="15" y="13"/>
                    </a:cubicBezTo>
                    <a:cubicBezTo>
                      <a:pt x="0" y="25"/>
                      <a:pt x="0" y="55"/>
                      <a:pt x="8" y="57"/>
                    </a:cubicBezTo>
                    <a:cubicBezTo>
                      <a:pt x="41" y="65"/>
                      <a:pt x="45" y="28"/>
                      <a:pt x="42" y="21"/>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3">
                <a:extLst>
                  <a:ext uri="{FF2B5EF4-FFF2-40B4-BE49-F238E27FC236}">
                    <a16:creationId xmlns:a16="http://schemas.microsoft.com/office/drawing/2014/main" id="{CDB40A3E-0F58-4F39-AA9C-84FBE715867B}"/>
                  </a:ext>
                </a:extLst>
              </p:cNvPr>
              <p:cNvSpPr>
                <a:spLocks noEditPoints="1"/>
              </p:cNvSpPr>
              <p:nvPr/>
            </p:nvSpPr>
            <p:spPr bwMode="auto">
              <a:xfrm>
                <a:off x="6075873" y="1520576"/>
                <a:ext cx="1054001" cy="970374"/>
              </a:xfrm>
              <a:custGeom>
                <a:avLst/>
                <a:gdLst>
                  <a:gd name="T0" fmla="*/ 324 w 339"/>
                  <a:gd name="T1" fmla="*/ 152 h 312"/>
                  <a:gd name="T2" fmla="*/ 317 w 339"/>
                  <a:gd name="T3" fmla="*/ 120 h 312"/>
                  <a:gd name="T4" fmla="*/ 8 w 339"/>
                  <a:gd name="T5" fmla="*/ 134 h 312"/>
                  <a:gd name="T6" fmla="*/ 1 w 339"/>
                  <a:gd name="T7" fmla="*/ 147 h 312"/>
                  <a:gd name="T8" fmla="*/ 3 w 339"/>
                  <a:gd name="T9" fmla="*/ 177 h 312"/>
                  <a:gd name="T10" fmla="*/ 62 w 339"/>
                  <a:gd name="T11" fmla="*/ 291 h 312"/>
                  <a:gd name="T12" fmla="*/ 78 w 339"/>
                  <a:gd name="T13" fmla="*/ 290 h 312"/>
                  <a:gd name="T14" fmla="*/ 95 w 339"/>
                  <a:gd name="T15" fmla="*/ 292 h 312"/>
                  <a:gd name="T16" fmla="*/ 125 w 339"/>
                  <a:gd name="T17" fmla="*/ 301 h 312"/>
                  <a:gd name="T18" fmla="*/ 120 w 339"/>
                  <a:gd name="T19" fmla="*/ 297 h 312"/>
                  <a:gd name="T20" fmla="*/ 123 w 339"/>
                  <a:gd name="T21" fmla="*/ 288 h 312"/>
                  <a:gd name="T22" fmla="*/ 100 w 339"/>
                  <a:gd name="T23" fmla="*/ 274 h 312"/>
                  <a:gd name="T24" fmla="*/ 66 w 339"/>
                  <a:gd name="T25" fmla="*/ 247 h 312"/>
                  <a:gd name="T26" fmla="*/ 48 w 339"/>
                  <a:gd name="T27" fmla="*/ 240 h 312"/>
                  <a:gd name="T28" fmla="*/ 29 w 339"/>
                  <a:gd name="T29" fmla="*/ 122 h 312"/>
                  <a:gd name="T30" fmla="*/ 302 w 339"/>
                  <a:gd name="T31" fmla="*/ 103 h 312"/>
                  <a:gd name="T32" fmla="*/ 316 w 339"/>
                  <a:gd name="T33" fmla="*/ 155 h 312"/>
                  <a:gd name="T34" fmla="*/ 316 w 339"/>
                  <a:gd name="T35" fmla="*/ 157 h 312"/>
                  <a:gd name="T36" fmla="*/ 319 w 339"/>
                  <a:gd name="T37" fmla="*/ 157 h 312"/>
                  <a:gd name="T38" fmla="*/ 323 w 339"/>
                  <a:gd name="T39" fmla="*/ 157 h 312"/>
                  <a:gd name="T40" fmla="*/ 317 w 339"/>
                  <a:gd name="T41" fmla="*/ 196 h 312"/>
                  <a:gd name="T42" fmla="*/ 311 w 339"/>
                  <a:gd name="T43" fmla="*/ 195 h 312"/>
                  <a:gd name="T44" fmla="*/ 304 w 339"/>
                  <a:gd name="T45" fmla="*/ 214 h 312"/>
                  <a:gd name="T46" fmla="*/ 269 w 339"/>
                  <a:gd name="T47" fmla="*/ 264 h 312"/>
                  <a:gd name="T48" fmla="*/ 242 w 339"/>
                  <a:gd name="T49" fmla="*/ 283 h 312"/>
                  <a:gd name="T50" fmla="*/ 237 w 339"/>
                  <a:gd name="T51" fmla="*/ 243 h 312"/>
                  <a:gd name="T52" fmla="*/ 231 w 339"/>
                  <a:gd name="T53" fmla="*/ 289 h 312"/>
                  <a:gd name="T54" fmla="*/ 221 w 339"/>
                  <a:gd name="T55" fmla="*/ 294 h 312"/>
                  <a:gd name="T56" fmla="*/ 199 w 339"/>
                  <a:gd name="T57" fmla="*/ 300 h 312"/>
                  <a:gd name="T58" fmla="*/ 287 w 339"/>
                  <a:gd name="T59" fmla="*/ 275 h 312"/>
                  <a:gd name="T60" fmla="*/ 299 w 339"/>
                  <a:gd name="T61" fmla="*/ 251 h 312"/>
                  <a:gd name="T62" fmla="*/ 309 w 339"/>
                  <a:gd name="T63" fmla="*/ 222 h 312"/>
                  <a:gd name="T64" fmla="*/ 321 w 339"/>
                  <a:gd name="T65" fmla="*/ 202 h 312"/>
                  <a:gd name="T66" fmla="*/ 235 w 339"/>
                  <a:gd name="T67" fmla="*/ 295 h 312"/>
                  <a:gd name="T68" fmla="*/ 238 w 339"/>
                  <a:gd name="T69"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12">
                    <a:moveTo>
                      <a:pt x="339" y="178"/>
                    </a:moveTo>
                    <a:cubicBezTo>
                      <a:pt x="339" y="164"/>
                      <a:pt x="333" y="153"/>
                      <a:pt x="324" y="152"/>
                    </a:cubicBezTo>
                    <a:cubicBezTo>
                      <a:pt x="323" y="152"/>
                      <a:pt x="323" y="152"/>
                      <a:pt x="323" y="152"/>
                    </a:cubicBezTo>
                    <a:cubicBezTo>
                      <a:pt x="322" y="137"/>
                      <a:pt x="319" y="125"/>
                      <a:pt x="317" y="120"/>
                    </a:cubicBezTo>
                    <a:cubicBezTo>
                      <a:pt x="291" y="53"/>
                      <a:pt x="227" y="4"/>
                      <a:pt x="155" y="2"/>
                    </a:cubicBezTo>
                    <a:cubicBezTo>
                      <a:pt x="52" y="0"/>
                      <a:pt x="19" y="84"/>
                      <a:pt x="8" y="134"/>
                    </a:cubicBezTo>
                    <a:cubicBezTo>
                      <a:pt x="8" y="64"/>
                      <a:pt x="59" y="24"/>
                      <a:pt x="60" y="24"/>
                    </a:cubicBezTo>
                    <a:cubicBezTo>
                      <a:pt x="57" y="23"/>
                      <a:pt x="0" y="43"/>
                      <a:pt x="1" y="147"/>
                    </a:cubicBezTo>
                    <a:cubicBezTo>
                      <a:pt x="1" y="146"/>
                      <a:pt x="1" y="146"/>
                      <a:pt x="1" y="145"/>
                    </a:cubicBezTo>
                    <a:cubicBezTo>
                      <a:pt x="1" y="146"/>
                      <a:pt x="1" y="161"/>
                      <a:pt x="3" y="177"/>
                    </a:cubicBezTo>
                    <a:cubicBezTo>
                      <a:pt x="11" y="216"/>
                      <a:pt x="33" y="249"/>
                      <a:pt x="55" y="265"/>
                    </a:cubicBezTo>
                    <a:cubicBezTo>
                      <a:pt x="52" y="273"/>
                      <a:pt x="62" y="291"/>
                      <a:pt x="62" y="291"/>
                    </a:cubicBezTo>
                    <a:cubicBezTo>
                      <a:pt x="62" y="284"/>
                      <a:pt x="64" y="280"/>
                      <a:pt x="67" y="278"/>
                    </a:cubicBezTo>
                    <a:cubicBezTo>
                      <a:pt x="71" y="284"/>
                      <a:pt x="78" y="290"/>
                      <a:pt x="78" y="290"/>
                    </a:cubicBezTo>
                    <a:cubicBezTo>
                      <a:pt x="73" y="283"/>
                      <a:pt x="73" y="278"/>
                      <a:pt x="73" y="276"/>
                    </a:cubicBezTo>
                    <a:cubicBezTo>
                      <a:pt x="79" y="281"/>
                      <a:pt x="86" y="287"/>
                      <a:pt x="95" y="292"/>
                    </a:cubicBezTo>
                    <a:cubicBezTo>
                      <a:pt x="132" y="306"/>
                      <a:pt x="132" y="306"/>
                      <a:pt x="132" y="306"/>
                    </a:cubicBezTo>
                    <a:cubicBezTo>
                      <a:pt x="132" y="306"/>
                      <a:pt x="129" y="305"/>
                      <a:pt x="125" y="301"/>
                    </a:cubicBezTo>
                    <a:cubicBezTo>
                      <a:pt x="151" y="310"/>
                      <a:pt x="170" y="312"/>
                      <a:pt x="168" y="311"/>
                    </a:cubicBezTo>
                    <a:cubicBezTo>
                      <a:pt x="148" y="307"/>
                      <a:pt x="133" y="302"/>
                      <a:pt x="120" y="297"/>
                    </a:cubicBezTo>
                    <a:cubicBezTo>
                      <a:pt x="186" y="299"/>
                      <a:pt x="211" y="283"/>
                      <a:pt x="211" y="283"/>
                    </a:cubicBezTo>
                    <a:cubicBezTo>
                      <a:pt x="174" y="295"/>
                      <a:pt x="144" y="293"/>
                      <a:pt x="123" y="288"/>
                    </a:cubicBezTo>
                    <a:cubicBezTo>
                      <a:pt x="178" y="288"/>
                      <a:pt x="199" y="275"/>
                      <a:pt x="199" y="275"/>
                    </a:cubicBezTo>
                    <a:cubicBezTo>
                      <a:pt x="157" y="288"/>
                      <a:pt x="122" y="282"/>
                      <a:pt x="100" y="274"/>
                    </a:cubicBezTo>
                    <a:cubicBezTo>
                      <a:pt x="99" y="264"/>
                      <a:pt x="100" y="241"/>
                      <a:pt x="123" y="248"/>
                    </a:cubicBezTo>
                    <a:cubicBezTo>
                      <a:pt x="123" y="248"/>
                      <a:pt x="76" y="225"/>
                      <a:pt x="66" y="247"/>
                    </a:cubicBezTo>
                    <a:cubicBezTo>
                      <a:pt x="55" y="232"/>
                      <a:pt x="48" y="216"/>
                      <a:pt x="54" y="202"/>
                    </a:cubicBezTo>
                    <a:cubicBezTo>
                      <a:pt x="54" y="202"/>
                      <a:pt x="42" y="218"/>
                      <a:pt x="48" y="240"/>
                    </a:cubicBezTo>
                    <a:cubicBezTo>
                      <a:pt x="47" y="239"/>
                      <a:pt x="47" y="238"/>
                      <a:pt x="46" y="237"/>
                    </a:cubicBezTo>
                    <a:cubicBezTo>
                      <a:pt x="24" y="210"/>
                      <a:pt x="22" y="151"/>
                      <a:pt x="29" y="122"/>
                    </a:cubicBezTo>
                    <a:cubicBezTo>
                      <a:pt x="48" y="36"/>
                      <a:pt x="114" y="17"/>
                      <a:pt x="164" y="17"/>
                    </a:cubicBezTo>
                    <a:cubicBezTo>
                      <a:pt x="217" y="16"/>
                      <a:pt x="274" y="54"/>
                      <a:pt x="302" y="103"/>
                    </a:cubicBezTo>
                    <a:cubicBezTo>
                      <a:pt x="302" y="103"/>
                      <a:pt x="302" y="102"/>
                      <a:pt x="301" y="102"/>
                    </a:cubicBezTo>
                    <a:cubicBezTo>
                      <a:pt x="308" y="116"/>
                      <a:pt x="315" y="134"/>
                      <a:pt x="316" y="155"/>
                    </a:cubicBezTo>
                    <a:cubicBezTo>
                      <a:pt x="315" y="156"/>
                      <a:pt x="313" y="157"/>
                      <a:pt x="312" y="158"/>
                    </a:cubicBezTo>
                    <a:cubicBezTo>
                      <a:pt x="313" y="158"/>
                      <a:pt x="315" y="157"/>
                      <a:pt x="316" y="157"/>
                    </a:cubicBezTo>
                    <a:cubicBezTo>
                      <a:pt x="316" y="157"/>
                      <a:pt x="316" y="157"/>
                      <a:pt x="316" y="157"/>
                    </a:cubicBezTo>
                    <a:cubicBezTo>
                      <a:pt x="317" y="157"/>
                      <a:pt x="318" y="157"/>
                      <a:pt x="319" y="157"/>
                    </a:cubicBezTo>
                    <a:cubicBezTo>
                      <a:pt x="321" y="157"/>
                      <a:pt x="322" y="157"/>
                      <a:pt x="323" y="157"/>
                    </a:cubicBezTo>
                    <a:cubicBezTo>
                      <a:pt x="323" y="157"/>
                      <a:pt x="323" y="157"/>
                      <a:pt x="323" y="157"/>
                    </a:cubicBezTo>
                    <a:cubicBezTo>
                      <a:pt x="330" y="160"/>
                      <a:pt x="335" y="168"/>
                      <a:pt x="334" y="177"/>
                    </a:cubicBezTo>
                    <a:cubicBezTo>
                      <a:pt x="334" y="188"/>
                      <a:pt x="326" y="197"/>
                      <a:pt x="317" y="196"/>
                    </a:cubicBezTo>
                    <a:cubicBezTo>
                      <a:pt x="314" y="196"/>
                      <a:pt x="312" y="195"/>
                      <a:pt x="310" y="193"/>
                    </a:cubicBezTo>
                    <a:cubicBezTo>
                      <a:pt x="310" y="194"/>
                      <a:pt x="311" y="195"/>
                      <a:pt x="311" y="195"/>
                    </a:cubicBezTo>
                    <a:cubicBezTo>
                      <a:pt x="309" y="202"/>
                      <a:pt x="307" y="209"/>
                      <a:pt x="305" y="214"/>
                    </a:cubicBezTo>
                    <a:cubicBezTo>
                      <a:pt x="304" y="214"/>
                      <a:pt x="304" y="214"/>
                      <a:pt x="304" y="214"/>
                    </a:cubicBezTo>
                    <a:cubicBezTo>
                      <a:pt x="297" y="231"/>
                      <a:pt x="288" y="244"/>
                      <a:pt x="279" y="255"/>
                    </a:cubicBezTo>
                    <a:cubicBezTo>
                      <a:pt x="276" y="258"/>
                      <a:pt x="272" y="261"/>
                      <a:pt x="269" y="264"/>
                    </a:cubicBezTo>
                    <a:cubicBezTo>
                      <a:pt x="266" y="255"/>
                      <a:pt x="255" y="242"/>
                      <a:pt x="255" y="242"/>
                    </a:cubicBezTo>
                    <a:cubicBezTo>
                      <a:pt x="255" y="253"/>
                      <a:pt x="247" y="272"/>
                      <a:pt x="242" y="283"/>
                    </a:cubicBezTo>
                    <a:cubicBezTo>
                      <a:pt x="242" y="283"/>
                      <a:pt x="241" y="283"/>
                      <a:pt x="241" y="284"/>
                    </a:cubicBezTo>
                    <a:cubicBezTo>
                      <a:pt x="245" y="266"/>
                      <a:pt x="237" y="243"/>
                      <a:pt x="237" y="243"/>
                    </a:cubicBezTo>
                    <a:cubicBezTo>
                      <a:pt x="241" y="267"/>
                      <a:pt x="237" y="281"/>
                      <a:pt x="234" y="288"/>
                    </a:cubicBezTo>
                    <a:cubicBezTo>
                      <a:pt x="233" y="289"/>
                      <a:pt x="232" y="289"/>
                      <a:pt x="231" y="289"/>
                    </a:cubicBezTo>
                    <a:cubicBezTo>
                      <a:pt x="240" y="269"/>
                      <a:pt x="229" y="237"/>
                      <a:pt x="229" y="237"/>
                    </a:cubicBezTo>
                    <a:cubicBezTo>
                      <a:pt x="234" y="273"/>
                      <a:pt x="227" y="288"/>
                      <a:pt x="221" y="294"/>
                    </a:cubicBezTo>
                    <a:cubicBezTo>
                      <a:pt x="212" y="298"/>
                      <a:pt x="212" y="298"/>
                      <a:pt x="212" y="298"/>
                    </a:cubicBezTo>
                    <a:cubicBezTo>
                      <a:pt x="204" y="300"/>
                      <a:pt x="199" y="300"/>
                      <a:pt x="199" y="300"/>
                    </a:cubicBezTo>
                    <a:cubicBezTo>
                      <a:pt x="199" y="300"/>
                      <a:pt x="204" y="301"/>
                      <a:pt x="212" y="300"/>
                    </a:cubicBezTo>
                    <a:cubicBezTo>
                      <a:pt x="220" y="303"/>
                      <a:pt x="246" y="309"/>
                      <a:pt x="287" y="275"/>
                    </a:cubicBezTo>
                    <a:cubicBezTo>
                      <a:pt x="287" y="275"/>
                      <a:pt x="271" y="285"/>
                      <a:pt x="255" y="291"/>
                    </a:cubicBezTo>
                    <a:cubicBezTo>
                      <a:pt x="267" y="286"/>
                      <a:pt x="282" y="275"/>
                      <a:pt x="299" y="251"/>
                    </a:cubicBezTo>
                    <a:cubicBezTo>
                      <a:pt x="299" y="251"/>
                      <a:pt x="278" y="274"/>
                      <a:pt x="259" y="282"/>
                    </a:cubicBezTo>
                    <a:cubicBezTo>
                      <a:pt x="275" y="271"/>
                      <a:pt x="292" y="252"/>
                      <a:pt x="309" y="222"/>
                    </a:cubicBezTo>
                    <a:cubicBezTo>
                      <a:pt x="312" y="215"/>
                      <a:pt x="315" y="208"/>
                      <a:pt x="317" y="201"/>
                    </a:cubicBezTo>
                    <a:cubicBezTo>
                      <a:pt x="318" y="201"/>
                      <a:pt x="320" y="202"/>
                      <a:pt x="321" y="202"/>
                    </a:cubicBezTo>
                    <a:cubicBezTo>
                      <a:pt x="330" y="202"/>
                      <a:pt x="338" y="191"/>
                      <a:pt x="339" y="178"/>
                    </a:cubicBezTo>
                    <a:close/>
                    <a:moveTo>
                      <a:pt x="235" y="295"/>
                    </a:moveTo>
                    <a:cubicBezTo>
                      <a:pt x="235" y="295"/>
                      <a:pt x="236" y="295"/>
                      <a:pt x="236" y="295"/>
                    </a:cubicBezTo>
                    <a:cubicBezTo>
                      <a:pt x="236" y="295"/>
                      <a:pt x="237" y="295"/>
                      <a:pt x="238" y="295"/>
                    </a:cubicBezTo>
                    <a:cubicBezTo>
                      <a:pt x="237" y="295"/>
                      <a:pt x="236" y="295"/>
                      <a:pt x="235" y="295"/>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4">
                <a:extLst>
                  <a:ext uri="{FF2B5EF4-FFF2-40B4-BE49-F238E27FC236}">
                    <a16:creationId xmlns:a16="http://schemas.microsoft.com/office/drawing/2014/main" id="{2AF92F2C-FF3E-4278-B2FC-736964539437}"/>
                  </a:ext>
                </a:extLst>
              </p:cNvPr>
              <p:cNvSpPr>
                <a:spLocks/>
              </p:cNvSpPr>
              <p:nvPr/>
            </p:nvSpPr>
            <p:spPr bwMode="auto">
              <a:xfrm>
                <a:off x="6517670" y="2090178"/>
                <a:ext cx="119916" cy="71003"/>
              </a:xfrm>
              <a:custGeom>
                <a:avLst/>
                <a:gdLst>
                  <a:gd name="T0" fmla="*/ 0 w 39"/>
                  <a:gd name="T1" fmla="*/ 1 h 23"/>
                  <a:gd name="T2" fmla="*/ 3 w 39"/>
                  <a:gd name="T3" fmla="*/ 0 h 23"/>
                  <a:gd name="T4" fmla="*/ 38 w 39"/>
                  <a:gd name="T5" fmla="*/ 10 h 23"/>
                  <a:gd name="T6" fmla="*/ 39 w 39"/>
                  <a:gd name="T7" fmla="*/ 13 h 23"/>
                  <a:gd name="T8" fmla="*/ 0 w 39"/>
                  <a:gd name="T9" fmla="*/ 1 h 23"/>
                </a:gdLst>
                <a:ahLst/>
                <a:cxnLst>
                  <a:cxn ang="0">
                    <a:pos x="T0" y="T1"/>
                  </a:cxn>
                  <a:cxn ang="0">
                    <a:pos x="T2" y="T3"/>
                  </a:cxn>
                  <a:cxn ang="0">
                    <a:pos x="T4" y="T5"/>
                  </a:cxn>
                  <a:cxn ang="0">
                    <a:pos x="T6" y="T7"/>
                  </a:cxn>
                  <a:cxn ang="0">
                    <a:pos x="T8" y="T9"/>
                  </a:cxn>
                </a:cxnLst>
                <a:rect l="0" t="0" r="r" b="b"/>
                <a:pathLst>
                  <a:path w="39" h="23">
                    <a:moveTo>
                      <a:pt x="0" y="1"/>
                    </a:moveTo>
                    <a:cubicBezTo>
                      <a:pt x="3" y="0"/>
                      <a:pt x="3" y="0"/>
                      <a:pt x="3" y="0"/>
                    </a:cubicBezTo>
                    <a:cubicBezTo>
                      <a:pt x="3" y="1"/>
                      <a:pt x="17" y="20"/>
                      <a:pt x="38" y="10"/>
                    </a:cubicBezTo>
                    <a:cubicBezTo>
                      <a:pt x="39" y="13"/>
                      <a:pt x="39" y="13"/>
                      <a:pt x="39" y="13"/>
                    </a:cubicBezTo>
                    <a:cubicBezTo>
                      <a:pt x="16" y="23"/>
                      <a:pt x="1" y="2"/>
                      <a:pt x="0" y="1"/>
                    </a:cubicBezTo>
                    <a:close/>
                  </a:path>
                </a:pathLst>
              </a:custGeom>
              <a:solidFill>
                <a:srgbClr val="080808"/>
              </a:solidFill>
              <a:ln>
                <a:noFill/>
              </a:ln>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5">
                <a:extLst>
                  <a:ext uri="{FF2B5EF4-FFF2-40B4-BE49-F238E27FC236}">
                    <a16:creationId xmlns:a16="http://schemas.microsoft.com/office/drawing/2014/main" id="{DE212163-EFCE-416B-9E1C-F9F828E8555E}"/>
                  </a:ext>
                </a:extLst>
              </p:cNvPr>
              <p:cNvSpPr>
                <a:spLocks noEditPoints="1"/>
              </p:cNvSpPr>
              <p:nvPr/>
            </p:nvSpPr>
            <p:spPr bwMode="auto">
              <a:xfrm>
                <a:off x="6871107" y="349815"/>
                <a:ext cx="678473" cy="457575"/>
              </a:xfrm>
              <a:custGeom>
                <a:avLst/>
                <a:gdLst>
                  <a:gd name="T0" fmla="*/ 144 w 218"/>
                  <a:gd name="T1" fmla="*/ 140 h 147"/>
                  <a:gd name="T2" fmla="*/ 177 w 218"/>
                  <a:gd name="T3" fmla="*/ 146 h 147"/>
                  <a:gd name="T4" fmla="*/ 192 w 218"/>
                  <a:gd name="T5" fmla="*/ 143 h 147"/>
                  <a:gd name="T6" fmla="*/ 213 w 218"/>
                  <a:gd name="T7" fmla="*/ 108 h 147"/>
                  <a:gd name="T8" fmla="*/ 170 w 218"/>
                  <a:gd name="T9" fmla="*/ 85 h 147"/>
                  <a:gd name="T10" fmla="*/ 136 w 218"/>
                  <a:gd name="T11" fmla="*/ 79 h 147"/>
                  <a:gd name="T12" fmla="*/ 121 w 218"/>
                  <a:gd name="T13" fmla="*/ 82 h 147"/>
                  <a:gd name="T14" fmla="*/ 90 w 218"/>
                  <a:gd name="T15" fmla="*/ 100 h 147"/>
                  <a:gd name="T16" fmla="*/ 144 w 218"/>
                  <a:gd name="T17" fmla="*/ 140 h 147"/>
                  <a:gd name="T18" fmla="*/ 14 w 218"/>
                  <a:gd name="T19" fmla="*/ 44 h 147"/>
                  <a:gd name="T20" fmla="*/ 14 w 218"/>
                  <a:gd name="T21" fmla="*/ 44 h 147"/>
                  <a:gd name="T22" fmla="*/ 16 w 218"/>
                  <a:gd name="T23" fmla="*/ 48 h 147"/>
                  <a:gd name="T24" fmla="*/ 16 w 218"/>
                  <a:gd name="T25" fmla="*/ 48 h 147"/>
                  <a:gd name="T26" fmla="*/ 16 w 218"/>
                  <a:gd name="T27" fmla="*/ 53 h 147"/>
                  <a:gd name="T28" fmla="*/ 15 w 218"/>
                  <a:gd name="T29" fmla="*/ 58 h 147"/>
                  <a:gd name="T30" fmla="*/ 15 w 218"/>
                  <a:gd name="T31" fmla="*/ 59 h 147"/>
                  <a:gd name="T32" fmla="*/ 10 w 218"/>
                  <a:gd name="T33" fmla="*/ 69 h 147"/>
                  <a:gd name="T34" fmla="*/ 38 w 218"/>
                  <a:gd name="T35" fmla="*/ 104 h 147"/>
                  <a:gd name="T36" fmla="*/ 90 w 218"/>
                  <a:gd name="T37" fmla="*/ 100 h 147"/>
                  <a:gd name="T38" fmla="*/ 88 w 218"/>
                  <a:gd name="T39" fmla="*/ 18 h 147"/>
                  <a:gd name="T40" fmla="*/ 31 w 218"/>
                  <a:gd name="T41" fmla="*/ 6 h 147"/>
                  <a:gd name="T42" fmla="*/ 14 w 218"/>
                  <a:gd name="T43" fmla="*/ 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8" h="147">
                    <a:moveTo>
                      <a:pt x="144" y="140"/>
                    </a:moveTo>
                    <a:cubicBezTo>
                      <a:pt x="154" y="143"/>
                      <a:pt x="166" y="145"/>
                      <a:pt x="177" y="146"/>
                    </a:cubicBezTo>
                    <a:cubicBezTo>
                      <a:pt x="181" y="146"/>
                      <a:pt x="190" y="147"/>
                      <a:pt x="192" y="143"/>
                    </a:cubicBezTo>
                    <a:cubicBezTo>
                      <a:pt x="199" y="131"/>
                      <a:pt x="206" y="119"/>
                      <a:pt x="213" y="108"/>
                    </a:cubicBezTo>
                    <a:cubicBezTo>
                      <a:pt x="218" y="99"/>
                      <a:pt x="173" y="86"/>
                      <a:pt x="170" y="85"/>
                    </a:cubicBezTo>
                    <a:cubicBezTo>
                      <a:pt x="159" y="82"/>
                      <a:pt x="148" y="79"/>
                      <a:pt x="136" y="79"/>
                    </a:cubicBezTo>
                    <a:cubicBezTo>
                      <a:pt x="133" y="78"/>
                      <a:pt x="124" y="77"/>
                      <a:pt x="121" y="82"/>
                    </a:cubicBezTo>
                    <a:cubicBezTo>
                      <a:pt x="114" y="94"/>
                      <a:pt x="97" y="88"/>
                      <a:pt x="90" y="100"/>
                    </a:cubicBezTo>
                    <a:cubicBezTo>
                      <a:pt x="85" y="109"/>
                      <a:pt x="140" y="139"/>
                      <a:pt x="144" y="140"/>
                    </a:cubicBezTo>
                    <a:close/>
                    <a:moveTo>
                      <a:pt x="14" y="44"/>
                    </a:moveTo>
                    <a:cubicBezTo>
                      <a:pt x="14" y="44"/>
                      <a:pt x="14" y="44"/>
                      <a:pt x="14" y="44"/>
                    </a:cubicBezTo>
                    <a:cubicBezTo>
                      <a:pt x="15" y="45"/>
                      <a:pt x="15" y="47"/>
                      <a:pt x="16" y="48"/>
                    </a:cubicBezTo>
                    <a:cubicBezTo>
                      <a:pt x="16" y="48"/>
                      <a:pt x="16" y="48"/>
                      <a:pt x="16" y="48"/>
                    </a:cubicBezTo>
                    <a:cubicBezTo>
                      <a:pt x="16" y="50"/>
                      <a:pt x="16" y="51"/>
                      <a:pt x="16" y="53"/>
                    </a:cubicBezTo>
                    <a:cubicBezTo>
                      <a:pt x="16" y="54"/>
                      <a:pt x="16" y="56"/>
                      <a:pt x="15" y="58"/>
                    </a:cubicBezTo>
                    <a:cubicBezTo>
                      <a:pt x="15" y="58"/>
                      <a:pt x="15" y="58"/>
                      <a:pt x="15" y="59"/>
                    </a:cubicBezTo>
                    <a:cubicBezTo>
                      <a:pt x="14" y="62"/>
                      <a:pt x="12" y="66"/>
                      <a:pt x="10" y="69"/>
                    </a:cubicBezTo>
                    <a:cubicBezTo>
                      <a:pt x="0" y="87"/>
                      <a:pt x="24" y="101"/>
                      <a:pt x="38" y="104"/>
                    </a:cubicBezTo>
                    <a:cubicBezTo>
                      <a:pt x="56" y="108"/>
                      <a:pt x="80" y="118"/>
                      <a:pt x="90" y="100"/>
                    </a:cubicBezTo>
                    <a:cubicBezTo>
                      <a:pt x="103" y="78"/>
                      <a:pt x="102" y="38"/>
                      <a:pt x="88" y="18"/>
                    </a:cubicBezTo>
                    <a:cubicBezTo>
                      <a:pt x="76" y="1"/>
                      <a:pt x="48" y="0"/>
                      <a:pt x="31" y="6"/>
                    </a:cubicBezTo>
                    <a:cubicBezTo>
                      <a:pt x="15" y="12"/>
                      <a:pt x="3" y="28"/>
                      <a:pt x="14" y="44"/>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6">
                <a:extLst>
                  <a:ext uri="{FF2B5EF4-FFF2-40B4-BE49-F238E27FC236}">
                    <a16:creationId xmlns:a16="http://schemas.microsoft.com/office/drawing/2014/main" id="{43B780A0-40D4-41CA-82DD-B15282F1E903}"/>
                  </a:ext>
                </a:extLst>
              </p:cNvPr>
              <p:cNvSpPr>
                <a:spLocks/>
              </p:cNvSpPr>
              <p:nvPr/>
            </p:nvSpPr>
            <p:spPr bwMode="auto">
              <a:xfrm>
                <a:off x="9062734" y="4447478"/>
                <a:ext cx="504910" cy="345548"/>
              </a:xfrm>
              <a:custGeom>
                <a:avLst/>
                <a:gdLst>
                  <a:gd name="T0" fmla="*/ 125 w 162"/>
                  <a:gd name="T1" fmla="*/ 102 h 111"/>
                  <a:gd name="T2" fmla="*/ 124 w 162"/>
                  <a:gd name="T3" fmla="*/ 100 h 111"/>
                  <a:gd name="T4" fmla="*/ 147 w 162"/>
                  <a:gd name="T5" fmla="*/ 29 h 111"/>
                  <a:gd name="T6" fmla="*/ 38 w 162"/>
                  <a:gd name="T7" fmla="*/ 20 h 111"/>
                  <a:gd name="T8" fmla="*/ 0 w 162"/>
                  <a:gd name="T9" fmla="*/ 13 h 111"/>
                  <a:gd name="T10" fmla="*/ 1 w 162"/>
                  <a:gd name="T11" fmla="*/ 0 h 111"/>
                  <a:gd name="T12" fmla="*/ 25 w 162"/>
                  <a:gd name="T13" fmla="*/ 5 h 111"/>
                  <a:gd name="T14" fmla="*/ 37 w 162"/>
                  <a:gd name="T15" fmla="*/ 8 h 111"/>
                  <a:gd name="T16" fmla="*/ 152 w 162"/>
                  <a:gd name="T17" fmla="*/ 18 h 111"/>
                  <a:gd name="T18" fmla="*/ 153 w 162"/>
                  <a:gd name="T19" fmla="*/ 19 h 111"/>
                  <a:gd name="T20" fmla="*/ 161 w 162"/>
                  <a:gd name="T21" fmla="*/ 25 h 111"/>
                  <a:gd name="T22" fmla="*/ 161 w 162"/>
                  <a:gd name="T23" fmla="*/ 35 h 111"/>
                  <a:gd name="T24" fmla="*/ 160 w 162"/>
                  <a:gd name="T25" fmla="*/ 38 h 111"/>
                  <a:gd name="T26" fmla="*/ 160 w 162"/>
                  <a:gd name="T27" fmla="*/ 38 h 111"/>
                  <a:gd name="T28" fmla="*/ 145 w 162"/>
                  <a:gd name="T29" fmla="*/ 93 h 111"/>
                  <a:gd name="T30" fmla="*/ 138 w 162"/>
                  <a:gd name="T31" fmla="*/ 104 h 111"/>
                  <a:gd name="T32" fmla="*/ 133 w 162"/>
                  <a:gd name="T33" fmla="*/ 109 h 111"/>
                  <a:gd name="T34" fmla="*/ 125 w 162"/>
                  <a:gd name="T35"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1">
                    <a:moveTo>
                      <a:pt x="125" y="102"/>
                    </a:moveTo>
                    <a:cubicBezTo>
                      <a:pt x="124" y="102"/>
                      <a:pt x="124" y="101"/>
                      <a:pt x="124" y="100"/>
                    </a:cubicBezTo>
                    <a:cubicBezTo>
                      <a:pt x="128" y="75"/>
                      <a:pt x="138" y="52"/>
                      <a:pt x="147" y="29"/>
                    </a:cubicBezTo>
                    <a:cubicBezTo>
                      <a:pt x="112" y="19"/>
                      <a:pt x="74" y="26"/>
                      <a:pt x="38" y="20"/>
                    </a:cubicBezTo>
                    <a:cubicBezTo>
                      <a:pt x="26" y="18"/>
                      <a:pt x="13" y="15"/>
                      <a:pt x="0" y="13"/>
                    </a:cubicBezTo>
                    <a:cubicBezTo>
                      <a:pt x="1" y="9"/>
                      <a:pt x="1" y="4"/>
                      <a:pt x="1" y="0"/>
                    </a:cubicBezTo>
                    <a:cubicBezTo>
                      <a:pt x="9" y="1"/>
                      <a:pt x="17" y="3"/>
                      <a:pt x="25" y="5"/>
                    </a:cubicBezTo>
                    <a:cubicBezTo>
                      <a:pt x="29" y="6"/>
                      <a:pt x="33" y="7"/>
                      <a:pt x="37" y="8"/>
                    </a:cubicBezTo>
                    <a:cubicBezTo>
                      <a:pt x="75" y="15"/>
                      <a:pt x="114" y="7"/>
                      <a:pt x="152" y="18"/>
                    </a:cubicBezTo>
                    <a:cubicBezTo>
                      <a:pt x="152" y="18"/>
                      <a:pt x="152" y="19"/>
                      <a:pt x="153" y="19"/>
                    </a:cubicBezTo>
                    <a:cubicBezTo>
                      <a:pt x="157" y="17"/>
                      <a:pt x="162" y="20"/>
                      <a:pt x="161" y="25"/>
                    </a:cubicBezTo>
                    <a:cubicBezTo>
                      <a:pt x="161" y="28"/>
                      <a:pt x="161" y="32"/>
                      <a:pt x="161" y="35"/>
                    </a:cubicBezTo>
                    <a:cubicBezTo>
                      <a:pt x="161" y="36"/>
                      <a:pt x="161" y="37"/>
                      <a:pt x="160" y="38"/>
                    </a:cubicBezTo>
                    <a:cubicBezTo>
                      <a:pt x="160" y="38"/>
                      <a:pt x="160" y="38"/>
                      <a:pt x="160" y="38"/>
                    </a:cubicBezTo>
                    <a:cubicBezTo>
                      <a:pt x="158" y="57"/>
                      <a:pt x="151" y="75"/>
                      <a:pt x="145" y="93"/>
                    </a:cubicBezTo>
                    <a:cubicBezTo>
                      <a:pt x="144" y="97"/>
                      <a:pt x="141" y="101"/>
                      <a:pt x="138" y="104"/>
                    </a:cubicBezTo>
                    <a:cubicBezTo>
                      <a:pt x="138" y="105"/>
                      <a:pt x="133" y="109"/>
                      <a:pt x="133" y="109"/>
                    </a:cubicBezTo>
                    <a:cubicBezTo>
                      <a:pt x="129" y="111"/>
                      <a:pt x="123" y="108"/>
                      <a:pt x="125" y="10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7">
                <a:extLst>
                  <a:ext uri="{FF2B5EF4-FFF2-40B4-BE49-F238E27FC236}">
                    <a16:creationId xmlns:a16="http://schemas.microsoft.com/office/drawing/2014/main" id="{D7D8C5F8-A8F4-4CDD-9376-CDE0451F9533}"/>
                  </a:ext>
                </a:extLst>
              </p:cNvPr>
              <p:cNvSpPr>
                <a:spLocks/>
              </p:cNvSpPr>
              <p:nvPr/>
            </p:nvSpPr>
            <p:spPr bwMode="auto">
              <a:xfrm>
                <a:off x="9147938" y="3851053"/>
                <a:ext cx="503333" cy="348703"/>
              </a:xfrm>
              <a:custGeom>
                <a:avLst/>
                <a:gdLst>
                  <a:gd name="T0" fmla="*/ 133 w 162"/>
                  <a:gd name="T1" fmla="*/ 2 h 112"/>
                  <a:gd name="T2" fmla="*/ 139 w 162"/>
                  <a:gd name="T3" fmla="*/ 7 h 112"/>
                  <a:gd name="T4" fmla="*/ 146 w 162"/>
                  <a:gd name="T5" fmla="*/ 18 h 112"/>
                  <a:gd name="T6" fmla="*/ 160 w 162"/>
                  <a:gd name="T7" fmla="*/ 73 h 112"/>
                  <a:gd name="T8" fmla="*/ 161 w 162"/>
                  <a:gd name="T9" fmla="*/ 73 h 112"/>
                  <a:gd name="T10" fmla="*/ 161 w 162"/>
                  <a:gd name="T11" fmla="*/ 77 h 112"/>
                  <a:gd name="T12" fmla="*/ 161 w 162"/>
                  <a:gd name="T13" fmla="*/ 86 h 112"/>
                  <a:gd name="T14" fmla="*/ 153 w 162"/>
                  <a:gd name="T15" fmla="*/ 93 h 112"/>
                  <a:gd name="T16" fmla="*/ 152 w 162"/>
                  <a:gd name="T17" fmla="*/ 93 h 112"/>
                  <a:gd name="T18" fmla="*/ 37 w 162"/>
                  <a:gd name="T19" fmla="*/ 104 h 112"/>
                  <a:gd name="T20" fmla="*/ 25 w 162"/>
                  <a:gd name="T21" fmla="*/ 106 h 112"/>
                  <a:gd name="T22" fmla="*/ 1 w 162"/>
                  <a:gd name="T23" fmla="*/ 112 h 112"/>
                  <a:gd name="T24" fmla="*/ 0 w 162"/>
                  <a:gd name="T25" fmla="*/ 98 h 112"/>
                  <a:gd name="T26" fmla="*/ 38 w 162"/>
                  <a:gd name="T27" fmla="*/ 91 h 112"/>
                  <a:gd name="T28" fmla="*/ 148 w 162"/>
                  <a:gd name="T29" fmla="*/ 82 h 112"/>
                  <a:gd name="T30" fmla="*/ 125 w 162"/>
                  <a:gd name="T31" fmla="*/ 11 h 112"/>
                  <a:gd name="T32" fmla="*/ 125 w 162"/>
                  <a:gd name="T33" fmla="*/ 9 h 112"/>
                  <a:gd name="T34" fmla="*/ 133 w 162"/>
                  <a:gd name="T3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2">
                    <a:moveTo>
                      <a:pt x="133" y="2"/>
                    </a:moveTo>
                    <a:cubicBezTo>
                      <a:pt x="133" y="2"/>
                      <a:pt x="138" y="7"/>
                      <a:pt x="139" y="7"/>
                    </a:cubicBezTo>
                    <a:cubicBezTo>
                      <a:pt x="141" y="10"/>
                      <a:pt x="144" y="14"/>
                      <a:pt x="146" y="18"/>
                    </a:cubicBezTo>
                    <a:cubicBezTo>
                      <a:pt x="151" y="36"/>
                      <a:pt x="158" y="54"/>
                      <a:pt x="160" y="73"/>
                    </a:cubicBezTo>
                    <a:cubicBezTo>
                      <a:pt x="161" y="73"/>
                      <a:pt x="161" y="73"/>
                      <a:pt x="161" y="73"/>
                    </a:cubicBezTo>
                    <a:cubicBezTo>
                      <a:pt x="161" y="75"/>
                      <a:pt x="161" y="76"/>
                      <a:pt x="161" y="77"/>
                    </a:cubicBezTo>
                    <a:cubicBezTo>
                      <a:pt x="161" y="80"/>
                      <a:pt x="161" y="83"/>
                      <a:pt x="161" y="86"/>
                    </a:cubicBezTo>
                    <a:cubicBezTo>
                      <a:pt x="162" y="91"/>
                      <a:pt x="157" y="94"/>
                      <a:pt x="153" y="93"/>
                    </a:cubicBezTo>
                    <a:cubicBezTo>
                      <a:pt x="153" y="93"/>
                      <a:pt x="152" y="93"/>
                      <a:pt x="152" y="93"/>
                    </a:cubicBezTo>
                    <a:cubicBezTo>
                      <a:pt x="114" y="104"/>
                      <a:pt x="75" y="96"/>
                      <a:pt x="37" y="104"/>
                    </a:cubicBezTo>
                    <a:cubicBezTo>
                      <a:pt x="33" y="104"/>
                      <a:pt x="29" y="105"/>
                      <a:pt x="25" y="106"/>
                    </a:cubicBezTo>
                    <a:cubicBezTo>
                      <a:pt x="18" y="108"/>
                      <a:pt x="9" y="110"/>
                      <a:pt x="1" y="112"/>
                    </a:cubicBezTo>
                    <a:cubicBezTo>
                      <a:pt x="1" y="107"/>
                      <a:pt x="1" y="102"/>
                      <a:pt x="0" y="98"/>
                    </a:cubicBezTo>
                    <a:cubicBezTo>
                      <a:pt x="13" y="96"/>
                      <a:pt x="26" y="94"/>
                      <a:pt x="38" y="91"/>
                    </a:cubicBezTo>
                    <a:cubicBezTo>
                      <a:pt x="74" y="85"/>
                      <a:pt x="112" y="92"/>
                      <a:pt x="148" y="82"/>
                    </a:cubicBezTo>
                    <a:cubicBezTo>
                      <a:pt x="139" y="59"/>
                      <a:pt x="129" y="36"/>
                      <a:pt x="125" y="11"/>
                    </a:cubicBezTo>
                    <a:cubicBezTo>
                      <a:pt x="125" y="10"/>
                      <a:pt x="125" y="10"/>
                      <a:pt x="125" y="9"/>
                    </a:cubicBezTo>
                    <a:cubicBezTo>
                      <a:pt x="123" y="4"/>
                      <a:pt x="129" y="0"/>
                      <a:pt x="133" y="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8">
                <a:extLst>
                  <a:ext uri="{FF2B5EF4-FFF2-40B4-BE49-F238E27FC236}">
                    <a16:creationId xmlns:a16="http://schemas.microsoft.com/office/drawing/2014/main" id="{6FF8C38F-64E7-4F79-8184-043327A992D8}"/>
                  </a:ext>
                </a:extLst>
              </p:cNvPr>
              <p:cNvSpPr>
                <a:spLocks/>
              </p:cNvSpPr>
              <p:nvPr/>
            </p:nvSpPr>
            <p:spPr bwMode="auto">
              <a:xfrm>
                <a:off x="8068692" y="3461326"/>
                <a:ext cx="1006665" cy="1394815"/>
              </a:xfrm>
              <a:custGeom>
                <a:avLst/>
                <a:gdLst>
                  <a:gd name="T0" fmla="*/ 134 w 324"/>
                  <a:gd name="T1" fmla="*/ 438 h 448"/>
                  <a:gd name="T2" fmla="*/ 133 w 324"/>
                  <a:gd name="T3" fmla="*/ 418 h 448"/>
                  <a:gd name="T4" fmla="*/ 21 w 324"/>
                  <a:gd name="T5" fmla="*/ 311 h 448"/>
                  <a:gd name="T6" fmla="*/ 12 w 324"/>
                  <a:gd name="T7" fmla="*/ 240 h 448"/>
                  <a:gd name="T8" fmla="*/ 23 w 324"/>
                  <a:gd name="T9" fmla="*/ 243 h 448"/>
                  <a:gd name="T10" fmla="*/ 35 w 324"/>
                  <a:gd name="T11" fmla="*/ 287 h 448"/>
                  <a:gd name="T12" fmla="*/ 235 w 324"/>
                  <a:gd name="T13" fmla="*/ 366 h 448"/>
                  <a:gd name="T14" fmla="*/ 270 w 324"/>
                  <a:gd name="T15" fmla="*/ 183 h 448"/>
                  <a:gd name="T16" fmla="*/ 106 w 324"/>
                  <a:gd name="T17" fmla="*/ 150 h 448"/>
                  <a:gd name="T18" fmla="*/ 53 w 324"/>
                  <a:gd name="T19" fmla="*/ 174 h 448"/>
                  <a:gd name="T20" fmla="*/ 29 w 324"/>
                  <a:gd name="T21" fmla="*/ 179 h 448"/>
                  <a:gd name="T22" fmla="*/ 68 w 324"/>
                  <a:gd name="T23" fmla="*/ 124 h 448"/>
                  <a:gd name="T24" fmla="*/ 176 w 324"/>
                  <a:gd name="T25" fmla="*/ 84 h 448"/>
                  <a:gd name="T26" fmla="*/ 249 w 324"/>
                  <a:gd name="T27" fmla="*/ 30 h 448"/>
                  <a:gd name="T28" fmla="*/ 258 w 324"/>
                  <a:gd name="T29" fmla="*/ 3 h 448"/>
                  <a:gd name="T30" fmla="*/ 264 w 324"/>
                  <a:gd name="T31" fmla="*/ 7 h 448"/>
                  <a:gd name="T32" fmla="*/ 257 w 324"/>
                  <a:gd name="T33" fmla="*/ 28 h 448"/>
                  <a:gd name="T34" fmla="*/ 280 w 324"/>
                  <a:gd name="T35" fmla="*/ 17 h 448"/>
                  <a:gd name="T36" fmla="*/ 287 w 324"/>
                  <a:gd name="T37" fmla="*/ 19 h 448"/>
                  <a:gd name="T38" fmla="*/ 262 w 324"/>
                  <a:gd name="T39" fmla="*/ 35 h 448"/>
                  <a:gd name="T40" fmla="*/ 282 w 324"/>
                  <a:gd name="T41" fmla="*/ 51 h 448"/>
                  <a:gd name="T42" fmla="*/ 275 w 324"/>
                  <a:gd name="T43" fmla="*/ 56 h 448"/>
                  <a:gd name="T44" fmla="*/ 252 w 324"/>
                  <a:gd name="T45" fmla="*/ 40 h 448"/>
                  <a:gd name="T46" fmla="*/ 97 w 324"/>
                  <a:gd name="T47" fmla="*/ 127 h 448"/>
                  <a:gd name="T48" fmla="*/ 201 w 324"/>
                  <a:gd name="T49" fmla="*/ 146 h 448"/>
                  <a:gd name="T50" fmla="*/ 318 w 324"/>
                  <a:gd name="T51" fmla="*/ 175 h 448"/>
                  <a:gd name="T52" fmla="*/ 312 w 324"/>
                  <a:gd name="T53" fmla="*/ 203 h 448"/>
                  <a:gd name="T54" fmla="*/ 301 w 324"/>
                  <a:gd name="T55" fmla="*/ 225 h 448"/>
                  <a:gd name="T56" fmla="*/ 294 w 324"/>
                  <a:gd name="T57" fmla="*/ 263 h 448"/>
                  <a:gd name="T58" fmla="*/ 283 w 324"/>
                  <a:gd name="T59" fmla="*/ 293 h 448"/>
                  <a:gd name="T60" fmla="*/ 285 w 324"/>
                  <a:gd name="T61" fmla="*/ 294 h 448"/>
                  <a:gd name="T62" fmla="*/ 273 w 324"/>
                  <a:gd name="T63" fmla="*/ 310 h 448"/>
                  <a:gd name="T64" fmla="*/ 269 w 324"/>
                  <a:gd name="T65" fmla="*/ 329 h 448"/>
                  <a:gd name="T66" fmla="*/ 251 w 324"/>
                  <a:gd name="T67" fmla="*/ 376 h 448"/>
                  <a:gd name="T68" fmla="*/ 250 w 324"/>
                  <a:gd name="T69" fmla="*/ 377 h 448"/>
                  <a:gd name="T70" fmla="*/ 231 w 324"/>
                  <a:gd name="T71" fmla="*/ 384 h 448"/>
                  <a:gd name="T72" fmla="*/ 34 w 324"/>
                  <a:gd name="T73" fmla="*/ 306 h 448"/>
                  <a:gd name="T74" fmla="*/ 138 w 324"/>
                  <a:gd name="T75" fmla="*/ 407 h 448"/>
                  <a:gd name="T76" fmla="*/ 143 w 324"/>
                  <a:gd name="T77" fmla="*/ 405 h 448"/>
                  <a:gd name="T78" fmla="*/ 161 w 324"/>
                  <a:gd name="T79" fmla="*/ 399 h 448"/>
                  <a:gd name="T80" fmla="*/ 168 w 324"/>
                  <a:gd name="T81" fmla="*/ 397 h 448"/>
                  <a:gd name="T82" fmla="*/ 167 w 324"/>
                  <a:gd name="T83" fmla="*/ 405 h 448"/>
                  <a:gd name="T84" fmla="*/ 149 w 324"/>
                  <a:gd name="T85" fmla="*/ 416 h 448"/>
                  <a:gd name="T86" fmla="*/ 159 w 324"/>
                  <a:gd name="T87" fmla="*/ 424 h 448"/>
                  <a:gd name="T88" fmla="*/ 160 w 324"/>
                  <a:gd name="T89" fmla="*/ 433 h 448"/>
                  <a:gd name="T90" fmla="*/ 152 w 324"/>
                  <a:gd name="T91" fmla="*/ 432 h 448"/>
                  <a:gd name="T92" fmla="*/ 142 w 324"/>
                  <a:gd name="T93" fmla="*/ 425 h 448"/>
                  <a:gd name="T94" fmla="*/ 141 w 324"/>
                  <a:gd name="T95" fmla="*/ 442 h 448"/>
                  <a:gd name="T96" fmla="*/ 134 w 324"/>
                  <a:gd name="T97"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 h="448">
                    <a:moveTo>
                      <a:pt x="134" y="438"/>
                    </a:moveTo>
                    <a:cubicBezTo>
                      <a:pt x="134" y="425"/>
                      <a:pt x="133" y="426"/>
                      <a:pt x="133" y="418"/>
                    </a:cubicBezTo>
                    <a:cubicBezTo>
                      <a:pt x="73" y="412"/>
                      <a:pt x="66" y="339"/>
                      <a:pt x="21" y="311"/>
                    </a:cubicBezTo>
                    <a:cubicBezTo>
                      <a:pt x="20" y="311"/>
                      <a:pt x="0" y="292"/>
                      <a:pt x="12" y="240"/>
                    </a:cubicBezTo>
                    <a:cubicBezTo>
                      <a:pt x="14" y="233"/>
                      <a:pt x="25" y="236"/>
                      <a:pt x="23" y="243"/>
                    </a:cubicBezTo>
                    <a:cubicBezTo>
                      <a:pt x="20" y="260"/>
                      <a:pt x="23" y="273"/>
                      <a:pt x="35" y="287"/>
                    </a:cubicBezTo>
                    <a:cubicBezTo>
                      <a:pt x="52" y="287"/>
                      <a:pt x="169" y="324"/>
                      <a:pt x="235" y="366"/>
                    </a:cubicBezTo>
                    <a:cubicBezTo>
                      <a:pt x="259" y="302"/>
                      <a:pt x="260" y="251"/>
                      <a:pt x="270" y="183"/>
                    </a:cubicBezTo>
                    <a:cubicBezTo>
                      <a:pt x="260" y="185"/>
                      <a:pt x="119" y="153"/>
                      <a:pt x="106" y="150"/>
                    </a:cubicBezTo>
                    <a:cubicBezTo>
                      <a:pt x="101" y="149"/>
                      <a:pt x="65" y="148"/>
                      <a:pt x="53" y="174"/>
                    </a:cubicBezTo>
                    <a:cubicBezTo>
                      <a:pt x="51" y="177"/>
                      <a:pt x="35" y="184"/>
                      <a:pt x="29" y="179"/>
                    </a:cubicBezTo>
                    <a:cubicBezTo>
                      <a:pt x="29" y="179"/>
                      <a:pt x="43" y="138"/>
                      <a:pt x="68" y="124"/>
                    </a:cubicBezTo>
                    <a:cubicBezTo>
                      <a:pt x="93" y="109"/>
                      <a:pt x="135" y="111"/>
                      <a:pt x="176" y="84"/>
                    </a:cubicBezTo>
                    <a:cubicBezTo>
                      <a:pt x="200" y="69"/>
                      <a:pt x="249" y="33"/>
                      <a:pt x="249" y="30"/>
                    </a:cubicBezTo>
                    <a:cubicBezTo>
                      <a:pt x="252" y="18"/>
                      <a:pt x="253" y="15"/>
                      <a:pt x="258" y="3"/>
                    </a:cubicBezTo>
                    <a:cubicBezTo>
                      <a:pt x="260" y="0"/>
                      <a:pt x="265" y="2"/>
                      <a:pt x="264" y="7"/>
                    </a:cubicBezTo>
                    <a:cubicBezTo>
                      <a:pt x="263" y="18"/>
                      <a:pt x="261" y="19"/>
                      <a:pt x="257" y="28"/>
                    </a:cubicBezTo>
                    <a:cubicBezTo>
                      <a:pt x="271" y="26"/>
                      <a:pt x="272" y="25"/>
                      <a:pt x="280" y="17"/>
                    </a:cubicBezTo>
                    <a:cubicBezTo>
                      <a:pt x="282" y="15"/>
                      <a:pt x="291" y="13"/>
                      <a:pt x="287" y="19"/>
                    </a:cubicBezTo>
                    <a:cubicBezTo>
                      <a:pt x="278" y="31"/>
                      <a:pt x="274" y="33"/>
                      <a:pt x="262" y="35"/>
                    </a:cubicBezTo>
                    <a:cubicBezTo>
                      <a:pt x="267" y="38"/>
                      <a:pt x="278" y="46"/>
                      <a:pt x="282" y="51"/>
                    </a:cubicBezTo>
                    <a:cubicBezTo>
                      <a:pt x="286" y="57"/>
                      <a:pt x="277" y="60"/>
                      <a:pt x="275" y="56"/>
                    </a:cubicBezTo>
                    <a:cubicBezTo>
                      <a:pt x="270" y="48"/>
                      <a:pt x="261" y="44"/>
                      <a:pt x="252" y="40"/>
                    </a:cubicBezTo>
                    <a:cubicBezTo>
                      <a:pt x="206" y="86"/>
                      <a:pt x="154" y="113"/>
                      <a:pt x="97" y="127"/>
                    </a:cubicBezTo>
                    <a:cubicBezTo>
                      <a:pt x="132" y="134"/>
                      <a:pt x="165" y="144"/>
                      <a:pt x="201" y="146"/>
                    </a:cubicBezTo>
                    <a:cubicBezTo>
                      <a:pt x="241" y="148"/>
                      <a:pt x="324" y="141"/>
                      <a:pt x="318" y="175"/>
                    </a:cubicBezTo>
                    <a:cubicBezTo>
                      <a:pt x="316" y="184"/>
                      <a:pt x="314" y="193"/>
                      <a:pt x="312" y="203"/>
                    </a:cubicBezTo>
                    <a:cubicBezTo>
                      <a:pt x="308" y="210"/>
                      <a:pt x="304" y="217"/>
                      <a:pt x="301" y="225"/>
                    </a:cubicBezTo>
                    <a:cubicBezTo>
                      <a:pt x="300" y="227"/>
                      <a:pt x="288" y="259"/>
                      <a:pt x="294" y="263"/>
                    </a:cubicBezTo>
                    <a:cubicBezTo>
                      <a:pt x="291" y="273"/>
                      <a:pt x="287" y="283"/>
                      <a:pt x="283" y="293"/>
                    </a:cubicBezTo>
                    <a:cubicBezTo>
                      <a:pt x="284" y="293"/>
                      <a:pt x="284" y="293"/>
                      <a:pt x="285" y="294"/>
                    </a:cubicBezTo>
                    <a:cubicBezTo>
                      <a:pt x="279" y="298"/>
                      <a:pt x="275" y="304"/>
                      <a:pt x="273" y="310"/>
                    </a:cubicBezTo>
                    <a:cubicBezTo>
                      <a:pt x="270" y="315"/>
                      <a:pt x="269" y="322"/>
                      <a:pt x="269" y="329"/>
                    </a:cubicBezTo>
                    <a:cubicBezTo>
                      <a:pt x="263" y="344"/>
                      <a:pt x="256" y="360"/>
                      <a:pt x="251" y="376"/>
                    </a:cubicBezTo>
                    <a:cubicBezTo>
                      <a:pt x="251" y="376"/>
                      <a:pt x="250" y="377"/>
                      <a:pt x="250" y="377"/>
                    </a:cubicBezTo>
                    <a:cubicBezTo>
                      <a:pt x="250" y="383"/>
                      <a:pt x="240" y="393"/>
                      <a:pt x="231" y="384"/>
                    </a:cubicBezTo>
                    <a:cubicBezTo>
                      <a:pt x="170" y="339"/>
                      <a:pt x="104" y="332"/>
                      <a:pt x="34" y="306"/>
                    </a:cubicBezTo>
                    <a:cubicBezTo>
                      <a:pt x="75" y="334"/>
                      <a:pt x="92" y="409"/>
                      <a:pt x="138" y="407"/>
                    </a:cubicBezTo>
                    <a:cubicBezTo>
                      <a:pt x="138" y="407"/>
                      <a:pt x="141" y="405"/>
                      <a:pt x="143" y="405"/>
                    </a:cubicBezTo>
                    <a:cubicBezTo>
                      <a:pt x="150" y="405"/>
                      <a:pt x="157" y="404"/>
                      <a:pt x="161" y="399"/>
                    </a:cubicBezTo>
                    <a:cubicBezTo>
                      <a:pt x="163" y="396"/>
                      <a:pt x="165" y="395"/>
                      <a:pt x="168" y="397"/>
                    </a:cubicBezTo>
                    <a:cubicBezTo>
                      <a:pt x="170" y="400"/>
                      <a:pt x="169" y="403"/>
                      <a:pt x="167" y="405"/>
                    </a:cubicBezTo>
                    <a:cubicBezTo>
                      <a:pt x="163" y="411"/>
                      <a:pt x="156" y="414"/>
                      <a:pt x="149" y="416"/>
                    </a:cubicBezTo>
                    <a:cubicBezTo>
                      <a:pt x="152" y="419"/>
                      <a:pt x="155" y="421"/>
                      <a:pt x="159" y="424"/>
                    </a:cubicBezTo>
                    <a:cubicBezTo>
                      <a:pt x="161" y="426"/>
                      <a:pt x="162" y="431"/>
                      <a:pt x="160" y="433"/>
                    </a:cubicBezTo>
                    <a:cubicBezTo>
                      <a:pt x="158" y="436"/>
                      <a:pt x="155" y="434"/>
                      <a:pt x="152" y="432"/>
                    </a:cubicBezTo>
                    <a:cubicBezTo>
                      <a:pt x="150" y="430"/>
                      <a:pt x="144" y="428"/>
                      <a:pt x="142" y="425"/>
                    </a:cubicBezTo>
                    <a:cubicBezTo>
                      <a:pt x="143" y="431"/>
                      <a:pt x="143" y="434"/>
                      <a:pt x="141" y="442"/>
                    </a:cubicBezTo>
                    <a:cubicBezTo>
                      <a:pt x="139" y="448"/>
                      <a:pt x="134" y="442"/>
                      <a:pt x="134" y="438"/>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99">
                <a:extLst>
                  <a:ext uri="{FF2B5EF4-FFF2-40B4-BE49-F238E27FC236}">
                    <a16:creationId xmlns:a16="http://schemas.microsoft.com/office/drawing/2014/main" id="{2CD19BB1-6217-42F0-859D-5D12BD413B0C}"/>
                  </a:ext>
                </a:extLst>
              </p:cNvPr>
              <p:cNvSpPr>
                <a:spLocks/>
              </p:cNvSpPr>
              <p:nvPr/>
            </p:nvSpPr>
            <p:spPr bwMode="auto">
              <a:xfrm>
                <a:off x="8071848" y="3828963"/>
                <a:ext cx="951441" cy="612204"/>
              </a:xfrm>
              <a:custGeom>
                <a:avLst/>
                <a:gdLst>
                  <a:gd name="T0" fmla="*/ 14 w 306"/>
                  <a:gd name="T1" fmla="*/ 106 h 197"/>
                  <a:gd name="T2" fmla="*/ 22 w 306"/>
                  <a:gd name="T3" fmla="*/ 94 h 197"/>
                  <a:gd name="T4" fmla="*/ 25 w 306"/>
                  <a:gd name="T5" fmla="*/ 77 h 197"/>
                  <a:gd name="T6" fmla="*/ 62 w 306"/>
                  <a:gd name="T7" fmla="*/ 34 h 197"/>
                  <a:gd name="T8" fmla="*/ 290 w 306"/>
                  <a:gd name="T9" fmla="*/ 30 h 197"/>
                  <a:gd name="T10" fmla="*/ 243 w 306"/>
                  <a:gd name="T11" fmla="*/ 98 h 197"/>
                  <a:gd name="T12" fmla="*/ 104 w 306"/>
                  <a:gd name="T13" fmla="*/ 85 h 197"/>
                  <a:gd name="T14" fmla="*/ 239 w 306"/>
                  <a:gd name="T15" fmla="*/ 121 h 197"/>
                  <a:gd name="T16" fmla="*/ 193 w 306"/>
                  <a:gd name="T17" fmla="*/ 188 h 197"/>
                  <a:gd name="T18" fmla="*/ 15 w 306"/>
                  <a:gd name="T19" fmla="*/ 141 h 197"/>
                  <a:gd name="T20" fmla="*/ 14 w 306"/>
                  <a:gd name="T21"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6" h="197">
                    <a:moveTo>
                      <a:pt x="14" y="106"/>
                    </a:moveTo>
                    <a:cubicBezTo>
                      <a:pt x="16" y="103"/>
                      <a:pt x="18" y="99"/>
                      <a:pt x="22" y="94"/>
                    </a:cubicBezTo>
                    <a:cubicBezTo>
                      <a:pt x="21" y="89"/>
                      <a:pt x="23" y="82"/>
                      <a:pt x="25" y="77"/>
                    </a:cubicBezTo>
                    <a:cubicBezTo>
                      <a:pt x="32" y="62"/>
                      <a:pt x="45" y="39"/>
                      <a:pt x="62" y="34"/>
                    </a:cubicBezTo>
                    <a:cubicBezTo>
                      <a:pt x="136" y="10"/>
                      <a:pt x="217" y="0"/>
                      <a:pt x="290" y="30"/>
                    </a:cubicBezTo>
                    <a:cubicBezTo>
                      <a:pt x="306" y="37"/>
                      <a:pt x="266" y="108"/>
                      <a:pt x="243" y="98"/>
                    </a:cubicBezTo>
                    <a:cubicBezTo>
                      <a:pt x="199" y="80"/>
                      <a:pt x="151" y="78"/>
                      <a:pt x="104" y="85"/>
                    </a:cubicBezTo>
                    <a:cubicBezTo>
                      <a:pt x="150" y="96"/>
                      <a:pt x="195" y="105"/>
                      <a:pt x="239" y="121"/>
                    </a:cubicBezTo>
                    <a:cubicBezTo>
                      <a:pt x="258" y="128"/>
                      <a:pt x="218" y="197"/>
                      <a:pt x="193" y="188"/>
                    </a:cubicBezTo>
                    <a:cubicBezTo>
                      <a:pt x="135" y="167"/>
                      <a:pt x="74" y="158"/>
                      <a:pt x="15" y="141"/>
                    </a:cubicBezTo>
                    <a:cubicBezTo>
                      <a:pt x="0" y="136"/>
                      <a:pt x="9" y="115"/>
                      <a:pt x="14" y="10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0">
                <a:extLst>
                  <a:ext uri="{FF2B5EF4-FFF2-40B4-BE49-F238E27FC236}">
                    <a16:creationId xmlns:a16="http://schemas.microsoft.com/office/drawing/2014/main" id="{7D9EC8E6-6094-4ED1-B034-5FBD25CB641D}"/>
                  </a:ext>
                </a:extLst>
              </p:cNvPr>
              <p:cNvSpPr>
                <a:spLocks/>
              </p:cNvSpPr>
              <p:nvPr/>
            </p:nvSpPr>
            <p:spPr bwMode="auto">
              <a:xfrm>
                <a:off x="8103404" y="3959925"/>
                <a:ext cx="990887" cy="612204"/>
              </a:xfrm>
              <a:custGeom>
                <a:avLst/>
                <a:gdLst>
                  <a:gd name="T0" fmla="*/ 5 w 319"/>
                  <a:gd name="T1" fmla="*/ 99 h 197"/>
                  <a:gd name="T2" fmla="*/ 34 w 319"/>
                  <a:gd name="T3" fmla="*/ 94 h 197"/>
                  <a:gd name="T4" fmla="*/ 38 w 319"/>
                  <a:gd name="T5" fmla="*/ 77 h 197"/>
                  <a:gd name="T6" fmla="*/ 75 w 319"/>
                  <a:gd name="T7" fmla="*/ 34 h 197"/>
                  <a:gd name="T8" fmla="*/ 303 w 319"/>
                  <a:gd name="T9" fmla="*/ 30 h 197"/>
                  <a:gd name="T10" fmla="*/ 231 w 319"/>
                  <a:gd name="T11" fmla="*/ 127 h 197"/>
                  <a:gd name="T12" fmla="*/ 117 w 319"/>
                  <a:gd name="T13" fmla="*/ 84 h 197"/>
                  <a:gd name="T14" fmla="*/ 252 w 319"/>
                  <a:gd name="T15" fmla="*/ 121 h 197"/>
                  <a:gd name="T16" fmla="*/ 206 w 319"/>
                  <a:gd name="T17" fmla="*/ 188 h 197"/>
                  <a:gd name="T18" fmla="*/ 28 w 319"/>
                  <a:gd name="T19" fmla="*/ 140 h 197"/>
                  <a:gd name="T20" fmla="*/ 5 w 319"/>
                  <a:gd name="T21" fmla="*/ 9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197">
                    <a:moveTo>
                      <a:pt x="5" y="99"/>
                    </a:moveTo>
                    <a:cubicBezTo>
                      <a:pt x="7" y="96"/>
                      <a:pt x="31" y="98"/>
                      <a:pt x="34" y="94"/>
                    </a:cubicBezTo>
                    <a:cubicBezTo>
                      <a:pt x="34" y="88"/>
                      <a:pt x="36" y="81"/>
                      <a:pt x="38" y="77"/>
                    </a:cubicBezTo>
                    <a:cubicBezTo>
                      <a:pt x="44" y="62"/>
                      <a:pt x="58" y="39"/>
                      <a:pt x="75" y="34"/>
                    </a:cubicBezTo>
                    <a:cubicBezTo>
                      <a:pt x="148" y="10"/>
                      <a:pt x="229" y="0"/>
                      <a:pt x="303" y="30"/>
                    </a:cubicBezTo>
                    <a:cubicBezTo>
                      <a:pt x="319" y="37"/>
                      <a:pt x="254" y="136"/>
                      <a:pt x="231" y="127"/>
                    </a:cubicBezTo>
                    <a:cubicBezTo>
                      <a:pt x="187" y="109"/>
                      <a:pt x="164" y="77"/>
                      <a:pt x="117" y="84"/>
                    </a:cubicBezTo>
                    <a:cubicBezTo>
                      <a:pt x="162" y="95"/>
                      <a:pt x="208" y="105"/>
                      <a:pt x="252" y="121"/>
                    </a:cubicBezTo>
                    <a:cubicBezTo>
                      <a:pt x="271" y="127"/>
                      <a:pt x="231" y="197"/>
                      <a:pt x="206" y="188"/>
                    </a:cubicBezTo>
                    <a:cubicBezTo>
                      <a:pt x="148" y="167"/>
                      <a:pt x="87" y="157"/>
                      <a:pt x="28" y="140"/>
                    </a:cubicBezTo>
                    <a:cubicBezTo>
                      <a:pt x="13" y="136"/>
                      <a:pt x="0" y="109"/>
                      <a:pt x="5" y="9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1">
                <a:extLst>
                  <a:ext uri="{FF2B5EF4-FFF2-40B4-BE49-F238E27FC236}">
                    <a16:creationId xmlns:a16="http://schemas.microsoft.com/office/drawing/2014/main" id="{8B378375-C574-4756-BC8B-5BE077837909}"/>
                  </a:ext>
                </a:extLst>
              </p:cNvPr>
              <p:cNvSpPr>
                <a:spLocks/>
              </p:cNvSpPr>
              <p:nvPr/>
            </p:nvSpPr>
            <p:spPr bwMode="auto">
              <a:xfrm>
                <a:off x="7133029" y="3406100"/>
                <a:ext cx="1025599" cy="1038222"/>
              </a:xfrm>
              <a:custGeom>
                <a:avLst/>
                <a:gdLst>
                  <a:gd name="T0" fmla="*/ 74 w 330"/>
                  <a:gd name="T1" fmla="*/ 287 h 334"/>
                  <a:gd name="T2" fmla="*/ 51 w 330"/>
                  <a:gd name="T3" fmla="*/ 79 h 334"/>
                  <a:gd name="T4" fmla="*/ 230 w 330"/>
                  <a:gd name="T5" fmla="*/ 27 h 334"/>
                  <a:gd name="T6" fmla="*/ 230 w 330"/>
                  <a:gd name="T7" fmla="*/ 18 h 334"/>
                  <a:gd name="T8" fmla="*/ 253 w 330"/>
                  <a:gd name="T9" fmla="*/ 18 h 334"/>
                  <a:gd name="T10" fmla="*/ 267 w 330"/>
                  <a:gd name="T11" fmla="*/ 38 h 334"/>
                  <a:gd name="T12" fmla="*/ 259 w 330"/>
                  <a:gd name="T13" fmla="*/ 45 h 334"/>
                  <a:gd name="T14" fmla="*/ 280 w 330"/>
                  <a:gd name="T15" fmla="*/ 250 h 334"/>
                  <a:gd name="T16" fmla="*/ 74 w 330"/>
                  <a:gd name="T17" fmla="*/ 28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34">
                    <a:moveTo>
                      <a:pt x="74" y="287"/>
                    </a:moveTo>
                    <a:cubicBezTo>
                      <a:pt x="11" y="240"/>
                      <a:pt x="0" y="147"/>
                      <a:pt x="51" y="79"/>
                    </a:cubicBezTo>
                    <a:cubicBezTo>
                      <a:pt x="94" y="21"/>
                      <a:pt x="170" y="0"/>
                      <a:pt x="230" y="27"/>
                    </a:cubicBezTo>
                    <a:cubicBezTo>
                      <a:pt x="229" y="23"/>
                      <a:pt x="229" y="20"/>
                      <a:pt x="230" y="18"/>
                    </a:cubicBezTo>
                    <a:cubicBezTo>
                      <a:pt x="233" y="10"/>
                      <a:pt x="243" y="14"/>
                      <a:pt x="253" y="18"/>
                    </a:cubicBezTo>
                    <a:cubicBezTo>
                      <a:pt x="263" y="21"/>
                      <a:pt x="270" y="30"/>
                      <a:pt x="267" y="38"/>
                    </a:cubicBezTo>
                    <a:cubicBezTo>
                      <a:pt x="266" y="41"/>
                      <a:pt x="263" y="43"/>
                      <a:pt x="259" y="45"/>
                    </a:cubicBezTo>
                    <a:cubicBezTo>
                      <a:pt x="320" y="92"/>
                      <a:pt x="330" y="183"/>
                      <a:pt x="280" y="250"/>
                    </a:cubicBezTo>
                    <a:cubicBezTo>
                      <a:pt x="230" y="318"/>
                      <a:pt x="138" y="334"/>
                      <a:pt x="74"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2">
                <a:extLst>
                  <a:ext uri="{FF2B5EF4-FFF2-40B4-BE49-F238E27FC236}">
                    <a16:creationId xmlns:a16="http://schemas.microsoft.com/office/drawing/2014/main" id="{D6CBFFD6-079D-4AC7-8AE2-E80308D89964}"/>
                  </a:ext>
                </a:extLst>
              </p:cNvPr>
              <p:cNvSpPr>
                <a:spLocks/>
              </p:cNvSpPr>
              <p:nvPr/>
            </p:nvSpPr>
            <p:spPr bwMode="auto">
              <a:xfrm>
                <a:off x="7683698" y="3451858"/>
                <a:ext cx="353437" cy="220898"/>
              </a:xfrm>
              <a:custGeom>
                <a:avLst/>
                <a:gdLst>
                  <a:gd name="T0" fmla="*/ 65 w 114"/>
                  <a:gd name="T1" fmla="*/ 21 h 71"/>
                  <a:gd name="T2" fmla="*/ 37 w 114"/>
                  <a:gd name="T3" fmla="*/ 57 h 71"/>
                  <a:gd name="T4" fmla="*/ 65 w 114"/>
                  <a:gd name="T5" fmla="*/ 21 h 71"/>
                </a:gdLst>
                <a:ahLst/>
                <a:cxnLst>
                  <a:cxn ang="0">
                    <a:pos x="T0" y="T1"/>
                  </a:cxn>
                  <a:cxn ang="0">
                    <a:pos x="T2" y="T3"/>
                  </a:cxn>
                  <a:cxn ang="0">
                    <a:pos x="T4" y="T5"/>
                  </a:cxn>
                </a:cxnLst>
                <a:rect l="0" t="0" r="r" b="b"/>
                <a:pathLst>
                  <a:path w="114" h="71">
                    <a:moveTo>
                      <a:pt x="65" y="21"/>
                    </a:moveTo>
                    <a:cubicBezTo>
                      <a:pt x="114" y="64"/>
                      <a:pt x="55" y="71"/>
                      <a:pt x="37" y="57"/>
                    </a:cubicBezTo>
                    <a:cubicBezTo>
                      <a:pt x="0" y="29"/>
                      <a:pt x="40" y="0"/>
                      <a:pt x="65" y="21"/>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3">
                <a:extLst>
                  <a:ext uri="{FF2B5EF4-FFF2-40B4-BE49-F238E27FC236}">
                    <a16:creationId xmlns:a16="http://schemas.microsoft.com/office/drawing/2014/main" id="{FBCE626C-B039-4557-8187-8B43E6180095}"/>
                  </a:ext>
                </a:extLst>
              </p:cNvPr>
              <p:cNvSpPr>
                <a:spLocks/>
              </p:cNvSpPr>
              <p:nvPr/>
            </p:nvSpPr>
            <p:spPr bwMode="auto">
              <a:xfrm>
                <a:off x="7322371" y="4098775"/>
                <a:ext cx="336082" cy="242988"/>
              </a:xfrm>
              <a:custGeom>
                <a:avLst/>
                <a:gdLst>
                  <a:gd name="T0" fmla="*/ 69 w 108"/>
                  <a:gd name="T1" fmla="*/ 26 h 78"/>
                  <a:gd name="T2" fmla="*/ 30 w 108"/>
                  <a:gd name="T3" fmla="*/ 59 h 78"/>
                  <a:gd name="T4" fmla="*/ 69 w 108"/>
                  <a:gd name="T5" fmla="*/ 26 h 78"/>
                </a:gdLst>
                <a:ahLst/>
                <a:cxnLst>
                  <a:cxn ang="0">
                    <a:pos x="T0" y="T1"/>
                  </a:cxn>
                  <a:cxn ang="0">
                    <a:pos x="T2" y="T3"/>
                  </a:cxn>
                  <a:cxn ang="0">
                    <a:pos x="T4" y="T5"/>
                  </a:cxn>
                </a:cxnLst>
                <a:rect l="0" t="0" r="r" b="b"/>
                <a:pathLst>
                  <a:path w="108" h="78">
                    <a:moveTo>
                      <a:pt x="69" y="26"/>
                    </a:moveTo>
                    <a:cubicBezTo>
                      <a:pt x="108" y="78"/>
                      <a:pt x="44" y="76"/>
                      <a:pt x="30" y="59"/>
                    </a:cubicBezTo>
                    <a:cubicBezTo>
                      <a:pt x="0" y="23"/>
                      <a:pt x="49" y="0"/>
                      <a:pt x="69" y="26"/>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4">
                <a:extLst>
                  <a:ext uri="{FF2B5EF4-FFF2-40B4-BE49-F238E27FC236}">
                    <a16:creationId xmlns:a16="http://schemas.microsoft.com/office/drawing/2014/main" id="{286E31E9-18D2-4EEA-87E5-48E6B51F3542}"/>
                  </a:ext>
                </a:extLst>
              </p:cNvPr>
              <p:cNvSpPr>
                <a:spLocks/>
              </p:cNvSpPr>
              <p:nvPr/>
            </p:nvSpPr>
            <p:spPr bwMode="auto">
              <a:xfrm>
                <a:off x="7630051" y="3486571"/>
                <a:ext cx="127806" cy="121494"/>
              </a:xfrm>
              <a:custGeom>
                <a:avLst/>
                <a:gdLst>
                  <a:gd name="T0" fmla="*/ 30 w 41"/>
                  <a:gd name="T1" fmla="*/ 3 h 39"/>
                  <a:gd name="T2" fmla="*/ 1 w 41"/>
                  <a:gd name="T3" fmla="*/ 25 h 39"/>
                  <a:gd name="T4" fmla="*/ 21 w 41"/>
                  <a:gd name="T5" fmla="*/ 26 h 39"/>
                  <a:gd name="T6" fmla="*/ 30 w 41"/>
                  <a:gd name="T7" fmla="*/ 3 h 39"/>
                </a:gdLst>
                <a:ahLst/>
                <a:cxnLst>
                  <a:cxn ang="0">
                    <a:pos x="T0" y="T1"/>
                  </a:cxn>
                  <a:cxn ang="0">
                    <a:pos x="T2" y="T3"/>
                  </a:cxn>
                  <a:cxn ang="0">
                    <a:pos x="T4" y="T5"/>
                  </a:cxn>
                  <a:cxn ang="0">
                    <a:pos x="T6" y="T7"/>
                  </a:cxn>
                </a:cxnLst>
                <a:rect l="0" t="0" r="r" b="b"/>
                <a:pathLst>
                  <a:path w="41" h="39">
                    <a:moveTo>
                      <a:pt x="30" y="3"/>
                    </a:moveTo>
                    <a:cubicBezTo>
                      <a:pt x="19" y="0"/>
                      <a:pt x="3" y="4"/>
                      <a:pt x="1" y="25"/>
                    </a:cubicBezTo>
                    <a:cubicBezTo>
                      <a:pt x="0" y="39"/>
                      <a:pt x="16" y="29"/>
                      <a:pt x="21" y="26"/>
                    </a:cubicBezTo>
                    <a:cubicBezTo>
                      <a:pt x="33" y="19"/>
                      <a:pt x="41" y="7"/>
                      <a:pt x="30" y="3"/>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105">
                <a:extLst>
                  <a:ext uri="{FF2B5EF4-FFF2-40B4-BE49-F238E27FC236}">
                    <a16:creationId xmlns:a16="http://schemas.microsoft.com/office/drawing/2014/main" id="{69B59C13-37E3-4B9F-B612-01DABB0EF7A2}"/>
                  </a:ext>
                </a:extLst>
              </p:cNvPr>
              <p:cNvSpPr>
                <a:spLocks/>
              </p:cNvSpPr>
              <p:nvPr/>
            </p:nvSpPr>
            <p:spPr bwMode="auto">
              <a:xfrm>
                <a:off x="7402841" y="3745338"/>
                <a:ext cx="59958" cy="93092"/>
              </a:xfrm>
              <a:custGeom>
                <a:avLst/>
                <a:gdLst>
                  <a:gd name="T0" fmla="*/ 17 w 19"/>
                  <a:gd name="T1" fmla="*/ 2 h 30"/>
                  <a:gd name="T2" fmla="*/ 4 w 19"/>
                  <a:gd name="T3" fmla="*/ 13 h 30"/>
                  <a:gd name="T4" fmla="*/ 7 w 19"/>
                  <a:gd name="T5" fmla="*/ 28 h 30"/>
                  <a:gd name="T6" fmla="*/ 17 w 19"/>
                  <a:gd name="T7" fmla="*/ 2 h 30"/>
                </a:gdLst>
                <a:ahLst/>
                <a:cxnLst>
                  <a:cxn ang="0">
                    <a:pos x="T0" y="T1"/>
                  </a:cxn>
                  <a:cxn ang="0">
                    <a:pos x="T2" y="T3"/>
                  </a:cxn>
                  <a:cxn ang="0">
                    <a:pos x="T4" y="T5"/>
                  </a:cxn>
                  <a:cxn ang="0">
                    <a:pos x="T6" y="T7"/>
                  </a:cxn>
                </a:cxnLst>
                <a:rect l="0" t="0" r="r" b="b"/>
                <a:pathLst>
                  <a:path w="19" h="30">
                    <a:moveTo>
                      <a:pt x="17" y="2"/>
                    </a:moveTo>
                    <a:cubicBezTo>
                      <a:pt x="9" y="0"/>
                      <a:pt x="6" y="8"/>
                      <a:pt x="4" y="13"/>
                    </a:cubicBezTo>
                    <a:cubicBezTo>
                      <a:pt x="0" y="23"/>
                      <a:pt x="3" y="30"/>
                      <a:pt x="7" y="28"/>
                    </a:cubicBezTo>
                    <a:cubicBezTo>
                      <a:pt x="14" y="24"/>
                      <a:pt x="19" y="3"/>
                      <a:pt x="17" y="2"/>
                    </a:cubicBezTo>
                    <a:close/>
                  </a:path>
                </a:pathLst>
              </a:custGeom>
              <a:solidFill>
                <a:srgbClr val="FFD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06">
                <a:extLst>
                  <a:ext uri="{FF2B5EF4-FFF2-40B4-BE49-F238E27FC236}">
                    <a16:creationId xmlns:a16="http://schemas.microsoft.com/office/drawing/2014/main" id="{573F46E1-6D2C-40AB-8558-0BA902E69042}"/>
                  </a:ext>
                </a:extLst>
              </p:cNvPr>
              <p:cNvSpPr>
                <a:spLocks/>
              </p:cNvSpPr>
              <p:nvPr/>
            </p:nvSpPr>
            <p:spPr bwMode="auto">
              <a:xfrm>
                <a:off x="7290814" y="4053017"/>
                <a:ext cx="99405" cy="160940"/>
              </a:xfrm>
              <a:custGeom>
                <a:avLst/>
                <a:gdLst>
                  <a:gd name="T0" fmla="*/ 14 w 32"/>
                  <a:gd name="T1" fmla="*/ 44 h 52"/>
                  <a:gd name="T2" fmla="*/ 29 w 32"/>
                  <a:gd name="T3" fmla="*/ 25 h 52"/>
                  <a:gd name="T4" fmla="*/ 17 w 32"/>
                  <a:gd name="T5" fmla="*/ 7 h 52"/>
                  <a:gd name="T6" fmla="*/ 14 w 32"/>
                  <a:gd name="T7" fmla="*/ 44 h 52"/>
                </a:gdLst>
                <a:ahLst/>
                <a:cxnLst>
                  <a:cxn ang="0">
                    <a:pos x="T0" y="T1"/>
                  </a:cxn>
                  <a:cxn ang="0">
                    <a:pos x="T2" y="T3"/>
                  </a:cxn>
                  <a:cxn ang="0">
                    <a:pos x="T4" y="T5"/>
                  </a:cxn>
                  <a:cxn ang="0">
                    <a:pos x="T6" y="T7"/>
                  </a:cxn>
                </a:cxnLst>
                <a:rect l="0" t="0" r="r" b="b"/>
                <a:pathLst>
                  <a:path w="32" h="52">
                    <a:moveTo>
                      <a:pt x="14" y="44"/>
                    </a:moveTo>
                    <a:cubicBezTo>
                      <a:pt x="26" y="52"/>
                      <a:pt x="28" y="31"/>
                      <a:pt x="29" y="25"/>
                    </a:cubicBezTo>
                    <a:cubicBezTo>
                      <a:pt x="32" y="12"/>
                      <a:pt x="24" y="0"/>
                      <a:pt x="17" y="7"/>
                    </a:cubicBezTo>
                    <a:cubicBezTo>
                      <a:pt x="0" y="24"/>
                      <a:pt x="8" y="40"/>
                      <a:pt x="14" y="44"/>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07">
                <a:extLst>
                  <a:ext uri="{FF2B5EF4-FFF2-40B4-BE49-F238E27FC236}">
                    <a16:creationId xmlns:a16="http://schemas.microsoft.com/office/drawing/2014/main" id="{24F7534D-9359-4C34-BBEC-EECDDBF1ACDF}"/>
                  </a:ext>
                </a:extLst>
              </p:cNvPr>
              <p:cNvSpPr>
                <a:spLocks/>
              </p:cNvSpPr>
              <p:nvPr/>
            </p:nvSpPr>
            <p:spPr bwMode="auto">
              <a:xfrm>
                <a:off x="7133029" y="3368232"/>
                <a:ext cx="1016132" cy="1184961"/>
              </a:xfrm>
              <a:custGeom>
                <a:avLst/>
                <a:gdLst>
                  <a:gd name="T0" fmla="*/ 63 w 327"/>
                  <a:gd name="T1" fmla="*/ 313 h 381"/>
                  <a:gd name="T2" fmla="*/ 65 w 327"/>
                  <a:gd name="T3" fmla="*/ 315 h 381"/>
                  <a:gd name="T4" fmla="*/ 41 w 327"/>
                  <a:gd name="T5" fmla="*/ 292 h 381"/>
                  <a:gd name="T6" fmla="*/ 8 w 327"/>
                  <a:gd name="T7" fmla="*/ 179 h 381"/>
                  <a:gd name="T8" fmla="*/ 42 w 327"/>
                  <a:gd name="T9" fmla="*/ 73 h 381"/>
                  <a:gd name="T10" fmla="*/ 21 w 327"/>
                  <a:gd name="T11" fmla="*/ 219 h 381"/>
                  <a:gd name="T12" fmla="*/ 102 w 327"/>
                  <a:gd name="T13" fmla="*/ 307 h 381"/>
                  <a:gd name="T14" fmla="*/ 273 w 327"/>
                  <a:gd name="T15" fmla="*/ 269 h 381"/>
                  <a:gd name="T16" fmla="*/ 295 w 327"/>
                  <a:gd name="T17" fmla="*/ 102 h 381"/>
                  <a:gd name="T18" fmla="*/ 295 w 327"/>
                  <a:gd name="T19" fmla="*/ 104 h 381"/>
                  <a:gd name="T20" fmla="*/ 262 w 327"/>
                  <a:gd name="T21" fmla="*/ 58 h 381"/>
                  <a:gd name="T22" fmla="*/ 257 w 327"/>
                  <a:gd name="T23" fmla="*/ 59 h 381"/>
                  <a:gd name="T24" fmla="*/ 261 w 327"/>
                  <a:gd name="T25" fmla="*/ 57 h 381"/>
                  <a:gd name="T26" fmla="*/ 261 w 327"/>
                  <a:gd name="T27" fmla="*/ 57 h 381"/>
                  <a:gd name="T28" fmla="*/ 263 w 327"/>
                  <a:gd name="T29" fmla="*/ 54 h 381"/>
                  <a:gd name="T30" fmla="*/ 265 w 327"/>
                  <a:gd name="T31" fmla="*/ 51 h 381"/>
                  <a:gd name="T32" fmla="*/ 265 w 327"/>
                  <a:gd name="T33" fmla="*/ 51 h 381"/>
                  <a:gd name="T34" fmla="*/ 256 w 327"/>
                  <a:gd name="T35" fmla="*/ 29 h 381"/>
                  <a:gd name="T36" fmla="*/ 230 w 327"/>
                  <a:gd name="T37" fmla="*/ 30 h 381"/>
                  <a:gd name="T38" fmla="*/ 228 w 327"/>
                  <a:gd name="T39" fmla="*/ 38 h 381"/>
                  <a:gd name="T40" fmla="*/ 227 w 327"/>
                  <a:gd name="T41" fmla="*/ 35 h 381"/>
                  <a:gd name="T42" fmla="*/ 208 w 327"/>
                  <a:gd name="T43" fmla="*/ 28 h 381"/>
                  <a:gd name="T44" fmla="*/ 208 w 327"/>
                  <a:gd name="T45" fmla="*/ 29 h 381"/>
                  <a:gd name="T46" fmla="*/ 71 w 327"/>
                  <a:gd name="T47" fmla="*/ 56 h 381"/>
                  <a:gd name="T48" fmla="*/ 204 w 327"/>
                  <a:gd name="T49" fmla="*/ 20 h 381"/>
                  <a:gd name="T50" fmla="*/ 227 w 327"/>
                  <a:gd name="T51" fmla="*/ 27 h 381"/>
                  <a:gd name="T52" fmla="*/ 229 w 327"/>
                  <a:gd name="T53" fmla="*/ 23 h 381"/>
                  <a:gd name="T54" fmla="*/ 259 w 327"/>
                  <a:gd name="T55" fmla="*/ 25 h 381"/>
                  <a:gd name="T56" fmla="*/ 269 w 327"/>
                  <a:gd name="T57" fmla="*/ 54 h 381"/>
                  <a:gd name="T58" fmla="*/ 269 w 327"/>
                  <a:gd name="T59" fmla="*/ 54 h 381"/>
                  <a:gd name="T60" fmla="*/ 291 w 327"/>
                  <a:gd name="T61" fmla="*/ 80 h 381"/>
                  <a:gd name="T62" fmla="*/ 279 w 327"/>
                  <a:gd name="T63" fmla="*/ 285 h 381"/>
                  <a:gd name="T64" fmla="*/ 78 w 327"/>
                  <a:gd name="T65" fmla="*/ 316 h 381"/>
                  <a:gd name="T66" fmla="*/ 200 w 327"/>
                  <a:gd name="T67" fmla="*/ 346 h 381"/>
                  <a:gd name="T68" fmla="*/ 63 w 327"/>
                  <a:gd name="T69" fmla="*/ 3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381">
                    <a:moveTo>
                      <a:pt x="63" y="313"/>
                    </a:moveTo>
                    <a:cubicBezTo>
                      <a:pt x="64" y="314"/>
                      <a:pt x="64" y="314"/>
                      <a:pt x="65" y="315"/>
                    </a:cubicBezTo>
                    <a:cubicBezTo>
                      <a:pt x="64" y="314"/>
                      <a:pt x="52" y="304"/>
                      <a:pt x="41" y="292"/>
                    </a:cubicBezTo>
                    <a:cubicBezTo>
                      <a:pt x="10" y="255"/>
                      <a:pt x="0" y="208"/>
                      <a:pt x="8" y="179"/>
                    </a:cubicBezTo>
                    <a:cubicBezTo>
                      <a:pt x="11" y="118"/>
                      <a:pt x="44" y="70"/>
                      <a:pt x="42" y="73"/>
                    </a:cubicBezTo>
                    <a:cubicBezTo>
                      <a:pt x="0" y="160"/>
                      <a:pt x="15" y="185"/>
                      <a:pt x="21" y="219"/>
                    </a:cubicBezTo>
                    <a:cubicBezTo>
                      <a:pt x="28" y="254"/>
                      <a:pt x="74" y="293"/>
                      <a:pt x="102" y="307"/>
                    </a:cubicBezTo>
                    <a:cubicBezTo>
                      <a:pt x="182" y="347"/>
                      <a:pt x="240" y="307"/>
                      <a:pt x="273" y="269"/>
                    </a:cubicBezTo>
                    <a:cubicBezTo>
                      <a:pt x="308" y="226"/>
                      <a:pt x="315" y="157"/>
                      <a:pt x="295" y="102"/>
                    </a:cubicBezTo>
                    <a:cubicBezTo>
                      <a:pt x="295" y="103"/>
                      <a:pt x="295" y="103"/>
                      <a:pt x="295" y="104"/>
                    </a:cubicBezTo>
                    <a:cubicBezTo>
                      <a:pt x="288" y="89"/>
                      <a:pt x="278" y="73"/>
                      <a:pt x="262" y="58"/>
                    </a:cubicBezTo>
                    <a:cubicBezTo>
                      <a:pt x="261" y="59"/>
                      <a:pt x="259" y="59"/>
                      <a:pt x="257" y="59"/>
                    </a:cubicBezTo>
                    <a:cubicBezTo>
                      <a:pt x="258" y="58"/>
                      <a:pt x="260" y="58"/>
                      <a:pt x="261" y="57"/>
                    </a:cubicBezTo>
                    <a:cubicBezTo>
                      <a:pt x="261" y="57"/>
                      <a:pt x="261" y="57"/>
                      <a:pt x="261" y="57"/>
                    </a:cubicBezTo>
                    <a:cubicBezTo>
                      <a:pt x="262" y="56"/>
                      <a:pt x="262" y="55"/>
                      <a:pt x="263" y="54"/>
                    </a:cubicBezTo>
                    <a:cubicBezTo>
                      <a:pt x="264" y="53"/>
                      <a:pt x="264" y="52"/>
                      <a:pt x="265" y="51"/>
                    </a:cubicBezTo>
                    <a:cubicBezTo>
                      <a:pt x="265" y="51"/>
                      <a:pt x="265" y="51"/>
                      <a:pt x="265" y="51"/>
                    </a:cubicBezTo>
                    <a:cubicBezTo>
                      <a:pt x="268" y="44"/>
                      <a:pt x="264" y="35"/>
                      <a:pt x="256" y="29"/>
                    </a:cubicBezTo>
                    <a:cubicBezTo>
                      <a:pt x="247" y="22"/>
                      <a:pt x="236" y="23"/>
                      <a:pt x="230" y="30"/>
                    </a:cubicBezTo>
                    <a:cubicBezTo>
                      <a:pt x="229" y="32"/>
                      <a:pt x="228" y="35"/>
                      <a:pt x="228" y="38"/>
                    </a:cubicBezTo>
                    <a:cubicBezTo>
                      <a:pt x="227" y="37"/>
                      <a:pt x="227" y="36"/>
                      <a:pt x="227" y="35"/>
                    </a:cubicBezTo>
                    <a:cubicBezTo>
                      <a:pt x="220" y="33"/>
                      <a:pt x="214" y="30"/>
                      <a:pt x="208" y="28"/>
                    </a:cubicBezTo>
                    <a:cubicBezTo>
                      <a:pt x="208" y="29"/>
                      <a:pt x="208" y="29"/>
                      <a:pt x="208" y="29"/>
                    </a:cubicBezTo>
                    <a:cubicBezTo>
                      <a:pt x="116" y="3"/>
                      <a:pt x="71" y="56"/>
                      <a:pt x="71" y="56"/>
                    </a:cubicBezTo>
                    <a:cubicBezTo>
                      <a:pt x="71" y="56"/>
                      <a:pt x="101" y="0"/>
                      <a:pt x="204" y="20"/>
                    </a:cubicBezTo>
                    <a:cubicBezTo>
                      <a:pt x="212" y="22"/>
                      <a:pt x="220" y="24"/>
                      <a:pt x="227" y="27"/>
                    </a:cubicBezTo>
                    <a:cubicBezTo>
                      <a:pt x="227" y="26"/>
                      <a:pt x="228" y="25"/>
                      <a:pt x="229" y="23"/>
                    </a:cubicBezTo>
                    <a:cubicBezTo>
                      <a:pt x="234" y="16"/>
                      <a:pt x="248" y="17"/>
                      <a:pt x="259" y="25"/>
                    </a:cubicBezTo>
                    <a:cubicBezTo>
                      <a:pt x="270" y="33"/>
                      <a:pt x="275" y="46"/>
                      <a:pt x="269" y="54"/>
                    </a:cubicBezTo>
                    <a:cubicBezTo>
                      <a:pt x="269" y="54"/>
                      <a:pt x="269" y="54"/>
                      <a:pt x="269" y="54"/>
                    </a:cubicBezTo>
                    <a:cubicBezTo>
                      <a:pt x="280" y="65"/>
                      <a:pt x="288" y="74"/>
                      <a:pt x="291" y="80"/>
                    </a:cubicBezTo>
                    <a:cubicBezTo>
                      <a:pt x="327" y="143"/>
                      <a:pt x="324" y="227"/>
                      <a:pt x="279" y="285"/>
                    </a:cubicBezTo>
                    <a:cubicBezTo>
                      <a:pt x="213" y="368"/>
                      <a:pt x="125" y="340"/>
                      <a:pt x="78" y="316"/>
                    </a:cubicBezTo>
                    <a:cubicBezTo>
                      <a:pt x="134" y="362"/>
                      <a:pt x="199" y="347"/>
                      <a:pt x="200" y="346"/>
                    </a:cubicBezTo>
                    <a:cubicBezTo>
                      <a:pt x="198" y="350"/>
                      <a:pt x="145" y="381"/>
                      <a:pt x="63" y="313"/>
                    </a:cubicBezTo>
                    <a:close/>
                  </a:path>
                </a:pathLst>
              </a:custGeom>
              <a:solidFill>
                <a:srgbClr val="A44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08">
                <a:extLst>
                  <a:ext uri="{FF2B5EF4-FFF2-40B4-BE49-F238E27FC236}">
                    <a16:creationId xmlns:a16="http://schemas.microsoft.com/office/drawing/2014/main" id="{940931AB-81E4-46A0-B52C-A366CDFC82EA}"/>
                  </a:ext>
                </a:extLst>
              </p:cNvPr>
              <p:cNvSpPr>
                <a:spLocks noEditPoints="1"/>
              </p:cNvSpPr>
              <p:nvPr/>
            </p:nvSpPr>
            <p:spPr bwMode="auto">
              <a:xfrm>
                <a:off x="7114095" y="3358765"/>
                <a:ext cx="621671" cy="703719"/>
              </a:xfrm>
              <a:custGeom>
                <a:avLst/>
                <a:gdLst>
                  <a:gd name="T0" fmla="*/ 91 w 200"/>
                  <a:gd name="T1" fmla="*/ 44 h 226"/>
                  <a:gd name="T2" fmla="*/ 107 w 200"/>
                  <a:gd name="T3" fmla="*/ 34 h 226"/>
                  <a:gd name="T4" fmla="*/ 200 w 200"/>
                  <a:gd name="T5" fmla="*/ 11 h 226"/>
                  <a:gd name="T6" fmla="*/ 91 w 200"/>
                  <a:gd name="T7" fmla="*/ 44 h 226"/>
                  <a:gd name="T8" fmla="*/ 102 w 200"/>
                  <a:gd name="T9" fmla="*/ 52 h 226"/>
                  <a:gd name="T10" fmla="*/ 33 w 200"/>
                  <a:gd name="T11" fmla="*/ 118 h 226"/>
                  <a:gd name="T12" fmla="*/ 35 w 200"/>
                  <a:gd name="T13" fmla="*/ 101 h 226"/>
                  <a:gd name="T14" fmla="*/ 21 w 200"/>
                  <a:gd name="T15" fmla="*/ 140 h 226"/>
                  <a:gd name="T16" fmla="*/ 18 w 200"/>
                  <a:gd name="T17" fmla="*/ 166 h 226"/>
                  <a:gd name="T18" fmla="*/ 11 w 200"/>
                  <a:gd name="T19" fmla="*/ 155 h 226"/>
                  <a:gd name="T20" fmla="*/ 13 w 200"/>
                  <a:gd name="T21" fmla="*/ 170 h 226"/>
                  <a:gd name="T22" fmla="*/ 0 w 200"/>
                  <a:gd name="T23" fmla="*/ 166 h 226"/>
                  <a:gd name="T24" fmla="*/ 19 w 200"/>
                  <a:gd name="T25" fmla="*/ 186 h 226"/>
                  <a:gd name="T26" fmla="*/ 18 w 200"/>
                  <a:gd name="T27" fmla="*/ 178 h 226"/>
                  <a:gd name="T28" fmla="*/ 19 w 200"/>
                  <a:gd name="T29" fmla="*/ 177 h 226"/>
                  <a:gd name="T30" fmla="*/ 59 w 200"/>
                  <a:gd name="T31" fmla="*/ 226 h 226"/>
                  <a:gd name="T32" fmla="*/ 35 w 200"/>
                  <a:gd name="T33" fmla="*/ 189 h 226"/>
                  <a:gd name="T34" fmla="*/ 71 w 200"/>
                  <a:gd name="T35" fmla="*/ 144 h 226"/>
                  <a:gd name="T36" fmla="*/ 37 w 200"/>
                  <a:gd name="T37" fmla="*/ 146 h 226"/>
                  <a:gd name="T38" fmla="*/ 101 w 200"/>
                  <a:gd name="T39" fmla="*/ 67 h 226"/>
                  <a:gd name="T40" fmla="*/ 42 w 200"/>
                  <a:gd name="T41" fmla="*/ 119 h 226"/>
                  <a:gd name="T42" fmla="*/ 102 w 200"/>
                  <a:gd name="T43" fmla="*/ 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226">
                    <a:moveTo>
                      <a:pt x="91" y="44"/>
                    </a:moveTo>
                    <a:cubicBezTo>
                      <a:pt x="107" y="34"/>
                      <a:pt x="107" y="34"/>
                      <a:pt x="107" y="34"/>
                    </a:cubicBezTo>
                    <a:cubicBezTo>
                      <a:pt x="107" y="34"/>
                      <a:pt x="160" y="10"/>
                      <a:pt x="200" y="11"/>
                    </a:cubicBezTo>
                    <a:cubicBezTo>
                      <a:pt x="200" y="11"/>
                      <a:pt x="125" y="0"/>
                      <a:pt x="91" y="44"/>
                    </a:cubicBezTo>
                    <a:close/>
                    <a:moveTo>
                      <a:pt x="102" y="52"/>
                    </a:moveTo>
                    <a:cubicBezTo>
                      <a:pt x="102" y="52"/>
                      <a:pt x="74" y="63"/>
                      <a:pt x="33" y="118"/>
                    </a:cubicBezTo>
                    <a:cubicBezTo>
                      <a:pt x="34" y="108"/>
                      <a:pt x="35" y="101"/>
                      <a:pt x="35" y="101"/>
                    </a:cubicBezTo>
                    <a:cubicBezTo>
                      <a:pt x="21" y="140"/>
                      <a:pt x="21" y="140"/>
                      <a:pt x="21" y="140"/>
                    </a:cubicBezTo>
                    <a:cubicBezTo>
                      <a:pt x="19" y="150"/>
                      <a:pt x="18" y="158"/>
                      <a:pt x="18" y="166"/>
                    </a:cubicBezTo>
                    <a:cubicBezTo>
                      <a:pt x="17" y="165"/>
                      <a:pt x="14" y="162"/>
                      <a:pt x="11" y="155"/>
                    </a:cubicBezTo>
                    <a:cubicBezTo>
                      <a:pt x="11" y="155"/>
                      <a:pt x="12" y="163"/>
                      <a:pt x="13" y="170"/>
                    </a:cubicBezTo>
                    <a:cubicBezTo>
                      <a:pt x="10" y="171"/>
                      <a:pt x="5" y="170"/>
                      <a:pt x="0" y="166"/>
                    </a:cubicBezTo>
                    <a:cubicBezTo>
                      <a:pt x="0" y="166"/>
                      <a:pt x="10" y="192"/>
                      <a:pt x="19" y="186"/>
                    </a:cubicBezTo>
                    <a:cubicBezTo>
                      <a:pt x="18" y="178"/>
                      <a:pt x="18" y="178"/>
                      <a:pt x="18" y="178"/>
                    </a:cubicBezTo>
                    <a:cubicBezTo>
                      <a:pt x="19" y="177"/>
                      <a:pt x="19" y="177"/>
                      <a:pt x="19" y="177"/>
                    </a:cubicBezTo>
                    <a:cubicBezTo>
                      <a:pt x="22" y="226"/>
                      <a:pt x="59" y="226"/>
                      <a:pt x="59" y="226"/>
                    </a:cubicBezTo>
                    <a:cubicBezTo>
                      <a:pt x="46" y="222"/>
                      <a:pt x="38" y="207"/>
                      <a:pt x="35" y="189"/>
                    </a:cubicBezTo>
                    <a:cubicBezTo>
                      <a:pt x="57" y="194"/>
                      <a:pt x="71" y="144"/>
                      <a:pt x="71" y="144"/>
                    </a:cubicBezTo>
                    <a:cubicBezTo>
                      <a:pt x="61" y="166"/>
                      <a:pt x="44" y="152"/>
                      <a:pt x="37" y="146"/>
                    </a:cubicBezTo>
                    <a:cubicBezTo>
                      <a:pt x="46" y="124"/>
                      <a:pt x="64" y="93"/>
                      <a:pt x="101" y="67"/>
                    </a:cubicBezTo>
                    <a:cubicBezTo>
                      <a:pt x="101" y="67"/>
                      <a:pt x="78" y="76"/>
                      <a:pt x="42" y="119"/>
                    </a:cubicBezTo>
                    <a:cubicBezTo>
                      <a:pt x="52" y="100"/>
                      <a:pt x="70" y="75"/>
                      <a:pt x="102" y="5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9">
                <a:extLst>
                  <a:ext uri="{FF2B5EF4-FFF2-40B4-BE49-F238E27FC236}">
                    <a16:creationId xmlns:a16="http://schemas.microsoft.com/office/drawing/2014/main" id="{83C618BA-4B9F-4F04-9046-32D701DD272B}"/>
                  </a:ext>
                </a:extLst>
              </p:cNvPr>
              <p:cNvSpPr>
                <a:spLocks/>
              </p:cNvSpPr>
              <p:nvPr/>
            </p:nvSpPr>
            <p:spPr bwMode="auto">
              <a:xfrm>
                <a:off x="7658452" y="3881032"/>
                <a:ext cx="241411" cy="230365"/>
              </a:xfrm>
              <a:custGeom>
                <a:avLst/>
                <a:gdLst>
                  <a:gd name="T0" fmla="*/ 6 w 78"/>
                  <a:gd name="T1" fmla="*/ 31 h 74"/>
                  <a:gd name="T2" fmla="*/ 28 w 78"/>
                  <a:gd name="T3" fmla="*/ 0 h 74"/>
                  <a:gd name="T4" fmla="*/ 71 w 78"/>
                  <a:gd name="T5" fmla="*/ 39 h 74"/>
                  <a:gd name="T6" fmla="*/ 6 w 78"/>
                  <a:gd name="T7" fmla="*/ 31 h 74"/>
                </a:gdLst>
                <a:ahLst/>
                <a:cxnLst>
                  <a:cxn ang="0">
                    <a:pos x="T0" y="T1"/>
                  </a:cxn>
                  <a:cxn ang="0">
                    <a:pos x="T2" y="T3"/>
                  </a:cxn>
                  <a:cxn ang="0">
                    <a:pos x="T4" y="T5"/>
                  </a:cxn>
                  <a:cxn ang="0">
                    <a:pos x="T6" y="T7"/>
                  </a:cxn>
                </a:cxnLst>
                <a:rect l="0" t="0" r="r" b="b"/>
                <a:pathLst>
                  <a:path w="78" h="74">
                    <a:moveTo>
                      <a:pt x="6" y="31"/>
                    </a:moveTo>
                    <a:cubicBezTo>
                      <a:pt x="0" y="1"/>
                      <a:pt x="17" y="0"/>
                      <a:pt x="28" y="0"/>
                    </a:cubicBezTo>
                    <a:cubicBezTo>
                      <a:pt x="53" y="0"/>
                      <a:pt x="78" y="29"/>
                      <a:pt x="71" y="39"/>
                    </a:cubicBezTo>
                    <a:cubicBezTo>
                      <a:pt x="45" y="74"/>
                      <a:pt x="8" y="41"/>
                      <a:pt x="6" y="31"/>
                    </a:cubicBezTo>
                    <a:close/>
                  </a:path>
                </a:pathLst>
              </a:custGeom>
              <a:solidFill>
                <a:srgbClr val="CE5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0">
                <a:extLst>
                  <a:ext uri="{FF2B5EF4-FFF2-40B4-BE49-F238E27FC236}">
                    <a16:creationId xmlns:a16="http://schemas.microsoft.com/office/drawing/2014/main" id="{16487F07-2A0D-4775-A2B2-5C74158EC030}"/>
                  </a:ext>
                </a:extLst>
              </p:cNvPr>
              <p:cNvSpPr>
                <a:spLocks noEditPoints="1"/>
              </p:cNvSpPr>
              <p:nvPr/>
            </p:nvSpPr>
            <p:spPr bwMode="auto">
              <a:xfrm>
                <a:off x="8892327" y="4056173"/>
                <a:ext cx="301369" cy="556979"/>
              </a:xfrm>
              <a:custGeom>
                <a:avLst/>
                <a:gdLst>
                  <a:gd name="T0" fmla="*/ 30 w 97"/>
                  <a:gd name="T1" fmla="*/ 72 h 179"/>
                  <a:gd name="T2" fmla="*/ 61 w 97"/>
                  <a:gd name="T3" fmla="*/ 76 h 179"/>
                  <a:gd name="T4" fmla="*/ 71 w 97"/>
                  <a:gd name="T5" fmla="*/ 68 h 179"/>
                  <a:gd name="T6" fmla="*/ 83 w 97"/>
                  <a:gd name="T7" fmla="*/ 43 h 179"/>
                  <a:gd name="T8" fmla="*/ 90 w 97"/>
                  <a:gd name="T9" fmla="*/ 4 h 179"/>
                  <a:gd name="T10" fmla="*/ 58 w 97"/>
                  <a:gd name="T11" fmla="*/ 1 h 179"/>
                  <a:gd name="T12" fmla="*/ 49 w 97"/>
                  <a:gd name="T13" fmla="*/ 9 h 179"/>
                  <a:gd name="T14" fmla="*/ 36 w 97"/>
                  <a:gd name="T15" fmla="*/ 34 h 179"/>
                  <a:gd name="T16" fmla="*/ 30 w 97"/>
                  <a:gd name="T17" fmla="*/ 72 h 179"/>
                  <a:gd name="T18" fmla="*/ 65 w 97"/>
                  <a:gd name="T19" fmla="*/ 171 h 179"/>
                  <a:gd name="T20" fmla="*/ 85 w 97"/>
                  <a:gd name="T21" fmla="*/ 128 h 179"/>
                  <a:gd name="T22" fmla="*/ 44 w 97"/>
                  <a:gd name="T23" fmla="*/ 94 h 179"/>
                  <a:gd name="T24" fmla="*/ 8 w 97"/>
                  <a:gd name="T25" fmla="*/ 119 h 179"/>
                  <a:gd name="T26" fmla="*/ 16 w 97"/>
                  <a:gd name="T27" fmla="*/ 154 h 179"/>
                  <a:gd name="T28" fmla="*/ 25 w 97"/>
                  <a:gd name="T29" fmla="*/ 156 h 179"/>
                  <a:gd name="T30" fmla="*/ 26 w 97"/>
                  <a:gd name="T31" fmla="*/ 156 h 179"/>
                  <a:gd name="T32" fmla="*/ 29 w 97"/>
                  <a:gd name="T33" fmla="*/ 158 h 179"/>
                  <a:gd name="T34" fmla="*/ 32 w 97"/>
                  <a:gd name="T35" fmla="*/ 160 h 179"/>
                  <a:gd name="T36" fmla="*/ 32 w 97"/>
                  <a:gd name="T37" fmla="*/ 160 h 179"/>
                  <a:gd name="T38" fmla="*/ 34 w 97"/>
                  <a:gd name="T39" fmla="*/ 163 h 179"/>
                  <a:gd name="T40" fmla="*/ 34 w 97"/>
                  <a:gd name="T41" fmla="*/ 163 h 179"/>
                  <a:gd name="T42" fmla="*/ 65 w 97"/>
                  <a:gd name="T43"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9">
                    <a:moveTo>
                      <a:pt x="30" y="72"/>
                    </a:moveTo>
                    <a:cubicBezTo>
                      <a:pt x="40" y="74"/>
                      <a:pt x="51" y="75"/>
                      <a:pt x="61" y="76"/>
                    </a:cubicBezTo>
                    <a:cubicBezTo>
                      <a:pt x="66" y="76"/>
                      <a:pt x="69" y="70"/>
                      <a:pt x="71" y="68"/>
                    </a:cubicBezTo>
                    <a:cubicBezTo>
                      <a:pt x="76" y="60"/>
                      <a:pt x="80" y="52"/>
                      <a:pt x="83" y="43"/>
                    </a:cubicBezTo>
                    <a:cubicBezTo>
                      <a:pt x="84" y="41"/>
                      <a:pt x="97" y="5"/>
                      <a:pt x="90" y="4"/>
                    </a:cubicBezTo>
                    <a:cubicBezTo>
                      <a:pt x="79" y="3"/>
                      <a:pt x="69" y="2"/>
                      <a:pt x="58" y="1"/>
                    </a:cubicBezTo>
                    <a:cubicBezTo>
                      <a:pt x="54" y="0"/>
                      <a:pt x="50" y="6"/>
                      <a:pt x="49" y="9"/>
                    </a:cubicBezTo>
                    <a:cubicBezTo>
                      <a:pt x="44" y="17"/>
                      <a:pt x="40" y="25"/>
                      <a:pt x="36" y="34"/>
                    </a:cubicBezTo>
                    <a:cubicBezTo>
                      <a:pt x="35" y="36"/>
                      <a:pt x="22" y="72"/>
                      <a:pt x="30" y="72"/>
                    </a:cubicBezTo>
                    <a:close/>
                    <a:moveTo>
                      <a:pt x="65" y="171"/>
                    </a:moveTo>
                    <a:cubicBezTo>
                      <a:pt x="77" y="162"/>
                      <a:pt x="89" y="144"/>
                      <a:pt x="85" y="128"/>
                    </a:cubicBezTo>
                    <a:cubicBezTo>
                      <a:pt x="79" y="109"/>
                      <a:pt x="64" y="97"/>
                      <a:pt x="44" y="94"/>
                    </a:cubicBezTo>
                    <a:cubicBezTo>
                      <a:pt x="28" y="92"/>
                      <a:pt x="14" y="106"/>
                      <a:pt x="8" y="119"/>
                    </a:cubicBezTo>
                    <a:cubicBezTo>
                      <a:pt x="3" y="129"/>
                      <a:pt x="0" y="152"/>
                      <a:pt x="16" y="154"/>
                    </a:cubicBezTo>
                    <a:cubicBezTo>
                      <a:pt x="19" y="154"/>
                      <a:pt x="22" y="155"/>
                      <a:pt x="25" y="156"/>
                    </a:cubicBezTo>
                    <a:cubicBezTo>
                      <a:pt x="25" y="156"/>
                      <a:pt x="25" y="156"/>
                      <a:pt x="26" y="156"/>
                    </a:cubicBezTo>
                    <a:cubicBezTo>
                      <a:pt x="27" y="157"/>
                      <a:pt x="28" y="157"/>
                      <a:pt x="29" y="158"/>
                    </a:cubicBezTo>
                    <a:cubicBezTo>
                      <a:pt x="30" y="159"/>
                      <a:pt x="31" y="159"/>
                      <a:pt x="32" y="160"/>
                    </a:cubicBezTo>
                    <a:cubicBezTo>
                      <a:pt x="32" y="160"/>
                      <a:pt x="32" y="160"/>
                      <a:pt x="32" y="160"/>
                    </a:cubicBezTo>
                    <a:cubicBezTo>
                      <a:pt x="33" y="161"/>
                      <a:pt x="33" y="162"/>
                      <a:pt x="34" y="163"/>
                    </a:cubicBezTo>
                    <a:cubicBezTo>
                      <a:pt x="34" y="163"/>
                      <a:pt x="34" y="163"/>
                      <a:pt x="34" y="163"/>
                    </a:cubicBezTo>
                    <a:cubicBezTo>
                      <a:pt x="38" y="179"/>
                      <a:pt x="54" y="178"/>
                      <a:pt x="65" y="17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11">
                <a:extLst>
                  <a:ext uri="{FF2B5EF4-FFF2-40B4-BE49-F238E27FC236}">
                    <a16:creationId xmlns:a16="http://schemas.microsoft.com/office/drawing/2014/main" id="{9F064843-A668-4321-BDDD-8805FCF9A3F6}"/>
                  </a:ext>
                </a:extLst>
              </p:cNvPr>
              <p:cNvSpPr>
                <a:spLocks/>
              </p:cNvSpPr>
              <p:nvPr/>
            </p:nvSpPr>
            <p:spPr bwMode="auto">
              <a:xfrm>
                <a:off x="8606737" y="1091402"/>
                <a:ext cx="366060" cy="564869"/>
              </a:xfrm>
              <a:custGeom>
                <a:avLst/>
                <a:gdLst>
                  <a:gd name="T0" fmla="*/ 28 w 118"/>
                  <a:gd name="T1" fmla="*/ 12 h 182"/>
                  <a:gd name="T2" fmla="*/ 30 w 118"/>
                  <a:gd name="T3" fmla="*/ 13 h 182"/>
                  <a:gd name="T4" fmla="*/ 100 w 118"/>
                  <a:gd name="T5" fmla="*/ 51 h 182"/>
                  <a:gd name="T6" fmla="*/ 24 w 118"/>
                  <a:gd name="T7" fmla="*/ 139 h 182"/>
                  <a:gd name="T8" fmla="*/ 0 w 118"/>
                  <a:gd name="T9" fmla="*/ 172 h 182"/>
                  <a:gd name="T10" fmla="*/ 10 w 118"/>
                  <a:gd name="T11" fmla="*/ 182 h 182"/>
                  <a:gd name="T12" fmla="*/ 25 w 118"/>
                  <a:gd name="T13" fmla="*/ 160 h 182"/>
                  <a:gd name="T14" fmla="*/ 32 w 118"/>
                  <a:gd name="T15" fmla="*/ 149 h 182"/>
                  <a:gd name="T16" fmla="*/ 111 w 118"/>
                  <a:gd name="T17" fmla="*/ 56 h 182"/>
                  <a:gd name="T18" fmla="*/ 112 w 118"/>
                  <a:gd name="T19" fmla="*/ 54 h 182"/>
                  <a:gd name="T20" fmla="*/ 114 w 118"/>
                  <a:gd name="T21" fmla="*/ 43 h 182"/>
                  <a:gd name="T22" fmla="*/ 106 w 118"/>
                  <a:gd name="T23" fmla="*/ 36 h 182"/>
                  <a:gd name="T24" fmla="*/ 103 w 118"/>
                  <a:gd name="T25" fmla="*/ 34 h 182"/>
                  <a:gd name="T26" fmla="*/ 103 w 118"/>
                  <a:gd name="T27" fmla="*/ 34 h 182"/>
                  <a:gd name="T28" fmla="*/ 51 w 118"/>
                  <a:gd name="T29" fmla="*/ 3 h 182"/>
                  <a:gd name="T30" fmla="*/ 37 w 118"/>
                  <a:gd name="T31" fmla="*/ 0 h 182"/>
                  <a:gd name="T32" fmla="*/ 30 w 118"/>
                  <a:gd name="T33" fmla="*/ 0 h 182"/>
                  <a:gd name="T34" fmla="*/ 28 w 118"/>
                  <a:gd name="T35" fmla="*/ 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82">
                    <a:moveTo>
                      <a:pt x="28" y="12"/>
                    </a:moveTo>
                    <a:cubicBezTo>
                      <a:pt x="29" y="12"/>
                      <a:pt x="29" y="13"/>
                      <a:pt x="30" y="13"/>
                    </a:cubicBezTo>
                    <a:cubicBezTo>
                      <a:pt x="51" y="29"/>
                      <a:pt x="76" y="40"/>
                      <a:pt x="100" y="51"/>
                    </a:cubicBezTo>
                    <a:cubicBezTo>
                      <a:pt x="81" y="85"/>
                      <a:pt x="47" y="107"/>
                      <a:pt x="24" y="139"/>
                    </a:cubicBezTo>
                    <a:cubicBezTo>
                      <a:pt x="16" y="150"/>
                      <a:pt x="8" y="161"/>
                      <a:pt x="0" y="172"/>
                    </a:cubicBezTo>
                    <a:cubicBezTo>
                      <a:pt x="3" y="175"/>
                      <a:pt x="7" y="178"/>
                      <a:pt x="10" y="182"/>
                    </a:cubicBezTo>
                    <a:cubicBezTo>
                      <a:pt x="15" y="174"/>
                      <a:pt x="20" y="167"/>
                      <a:pt x="25" y="160"/>
                    </a:cubicBezTo>
                    <a:cubicBezTo>
                      <a:pt x="27" y="156"/>
                      <a:pt x="29" y="153"/>
                      <a:pt x="32" y="149"/>
                    </a:cubicBezTo>
                    <a:cubicBezTo>
                      <a:pt x="55" y="115"/>
                      <a:pt x="91" y="92"/>
                      <a:pt x="111" y="56"/>
                    </a:cubicBezTo>
                    <a:cubicBezTo>
                      <a:pt x="112" y="55"/>
                      <a:pt x="112" y="55"/>
                      <a:pt x="112" y="54"/>
                    </a:cubicBezTo>
                    <a:cubicBezTo>
                      <a:pt x="116" y="53"/>
                      <a:pt x="118" y="46"/>
                      <a:pt x="114" y="43"/>
                    </a:cubicBezTo>
                    <a:cubicBezTo>
                      <a:pt x="111" y="41"/>
                      <a:pt x="109" y="38"/>
                      <a:pt x="106" y="36"/>
                    </a:cubicBezTo>
                    <a:cubicBezTo>
                      <a:pt x="105" y="35"/>
                      <a:pt x="105" y="35"/>
                      <a:pt x="103" y="34"/>
                    </a:cubicBezTo>
                    <a:cubicBezTo>
                      <a:pt x="103" y="34"/>
                      <a:pt x="103" y="34"/>
                      <a:pt x="103" y="34"/>
                    </a:cubicBezTo>
                    <a:cubicBezTo>
                      <a:pt x="87" y="21"/>
                      <a:pt x="68" y="13"/>
                      <a:pt x="51" y="3"/>
                    </a:cubicBezTo>
                    <a:cubicBezTo>
                      <a:pt x="47" y="1"/>
                      <a:pt x="41" y="1"/>
                      <a:pt x="37" y="0"/>
                    </a:cubicBezTo>
                    <a:cubicBezTo>
                      <a:pt x="36" y="0"/>
                      <a:pt x="29" y="0"/>
                      <a:pt x="30" y="0"/>
                    </a:cubicBezTo>
                    <a:cubicBezTo>
                      <a:pt x="25" y="2"/>
                      <a:pt x="23" y="9"/>
                      <a:pt x="28" y="12"/>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12">
                <a:extLst>
                  <a:ext uri="{FF2B5EF4-FFF2-40B4-BE49-F238E27FC236}">
                    <a16:creationId xmlns:a16="http://schemas.microsoft.com/office/drawing/2014/main" id="{5B66FC98-E839-439B-B496-3A8C160330EC}"/>
                  </a:ext>
                </a:extLst>
              </p:cNvPr>
              <p:cNvSpPr>
                <a:spLocks/>
              </p:cNvSpPr>
              <p:nvPr/>
            </p:nvSpPr>
            <p:spPr bwMode="auto">
              <a:xfrm>
                <a:off x="8758210" y="1134004"/>
                <a:ext cx="124650" cy="93092"/>
              </a:xfrm>
              <a:custGeom>
                <a:avLst/>
                <a:gdLst>
                  <a:gd name="T0" fmla="*/ 31 w 40"/>
                  <a:gd name="T1" fmla="*/ 10 h 30"/>
                  <a:gd name="T2" fmla="*/ 22 w 40"/>
                  <a:gd name="T3" fmla="*/ 5 h 30"/>
                  <a:gd name="T4" fmla="*/ 6 w 40"/>
                  <a:gd name="T5" fmla="*/ 1 h 30"/>
                  <a:gd name="T6" fmla="*/ 0 w 40"/>
                  <a:gd name="T7" fmla="*/ 3 h 30"/>
                  <a:gd name="T8" fmla="*/ 2 w 40"/>
                  <a:gd name="T9" fmla="*/ 11 h 30"/>
                  <a:gd name="T10" fmla="*/ 18 w 40"/>
                  <a:gd name="T11" fmla="*/ 26 h 30"/>
                  <a:gd name="T12" fmla="*/ 33 w 40"/>
                  <a:gd name="T13" fmla="*/ 29 h 30"/>
                  <a:gd name="T14" fmla="*/ 39 w 40"/>
                  <a:gd name="T15" fmla="*/ 27 h 30"/>
                  <a:gd name="T16" fmla="*/ 38 w 40"/>
                  <a:gd name="T17" fmla="*/ 19 h 30"/>
                  <a:gd name="T18" fmla="*/ 31 w 40"/>
                  <a:gd name="T1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0">
                    <a:moveTo>
                      <a:pt x="31" y="10"/>
                    </a:moveTo>
                    <a:cubicBezTo>
                      <a:pt x="28" y="8"/>
                      <a:pt x="25" y="6"/>
                      <a:pt x="22" y="5"/>
                    </a:cubicBezTo>
                    <a:cubicBezTo>
                      <a:pt x="17" y="4"/>
                      <a:pt x="11" y="3"/>
                      <a:pt x="6" y="1"/>
                    </a:cubicBezTo>
                    <a:cubicBezTo>
                      <a:pt x="2" y="0"/>
                      <a:pt x="1" y="2"/>
                      <a:pt x="0" y="3"/>
                    </a:cubicBezTo>
                    <a:cubicBezTo>
                      <a:pt x="0" y="5"/>
                      <a:pt x="0" y="8"/>
                      <a:pt x="2" y="11"/>
                    </a:cubicBezTo>
                    <a:cubicBezTo>
                      <a:pt x="3" y="13"/>
                      <a:pt x="9" y="23"/>
                      <a:pt x="18" y="26"/>
                    </a:cubicBezTo>
                    <a:cubicBezTo>
                      <a:pt x="23" y="27"/>
                      <a:pt x="29" y="28"/>
                      <a:pt x="33" y="29"/>
                    </a:cubicBezTo>
                    <a:cubicBezTo>
                      <a:pt x="37" y="30"/>
                      <a:pt x="38" y="29"/>
                      <a:pt x="39" y="27"/>
                    </a:cubicBezTo>
                    <a:cubicBezTo>
                      <a:pt x="40" y="25"/>
                      <a:pt x="39" y="23"/>
                      <a:pt x="38" y="19"/>
                    </a:cubicBezTo>
                    <a:cubicBezTo>
                      <a:pt x="36" y="17"/>
                      <a:pt x="34" y="14"/>
                      <a:pt x="31" y="10"/>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13">
                <a:extLst>
                  <a:ext uri="{FF2B5EF4-FFF2-40B4-BE49-F238E27FC236}">
                    <a16:creationId xmlns:a16="http://schemas.microsoft.com/office/drawing/2014/main" id="{0A8F84B8-AFAA-4A2D-A4F9-DEB32A42AA36}"/>
                  </a:ext>
                </a:extLst>
              </p:cNvPr>
              <p:cNvSpPr>
                <a:spLocks/>
              </p:cNvSpPr>
              <p:nvPr/>
            </p:nvSpPr>
            <p:spPr bwMode="auto">
              <a:xfrm>
                <a:off x="8895483" y="1995507"/>
                <a:ext cx="538046" cy="361326"/>
              </a:xfrm>
              <a:custGeom>
                <a:avLst/>
                <a:gdLst>
                  <a:gd name="T0" fmla="*/ 143 w 173"/>
                  <a:gd name="T1" fmla="*/ 114 h 116"/>
                  <a:gd name="T2" fmla="*/ 149 w 173"/>
                  <a:gd name="T3" fmla="*/ 108 h 116"/>
                  <a:gd name="T4" fmla="*/ 157 w 173"/>
                  <a:gd name="T5" fmla="*/ 97 h 116"/>
                  <a:gd name="T6" fmla="*/ 171 w 173"/>
                  <a:gd name="T7" fmla="*/ 38 h 116"/>
                  <a:gd name="T8" fmla="*/ 171 w 173"/>
                  <a:gd name="T9" fmla="*/ 38 h 116"/>
                  <a:gd name="T10" fmla="*/ 172 w 173"/>
                  <a:gd name="T11" fmla="*/ 34 h 116"/>
                  <a:gd name="T12" fmla="*/ 172 w 173"/>
                  <a:gd name="T13" fmla="*/ 24 h 116"/>
                  <a:gd name="T14" fmla="*/ 163 w 173"/>
                  <a:gd name="T15" fmla="*/ 17 h 116"/>
                  <a:gd name="T16" fmla="*/ 162 w 173"/>
                  <a:gd name="T17" fmla="*/ 17 h 116"/>
                  <a:gd name="T18" fmla="*/ 39 w 173"/>
                  <a:gd name="T19" fmla="*/ 8 h 116"/>
                  <a:gd name="T20" fmla="*/ 27 w 173"/>
                  <a:gd name="T21" fmla="*/ 5 h 116"/>
                  <a:gd name="T22" fmla="*/ 1 w 173"/>
                  <a:gd name="T23" fmla="*/ 0 h 116"/>
                  <a:gd name="T24" fmla="*/ 0 w 173"/>
                  <a:gd name="T25" fmla="*/ 14 h 116"/>
                  <a:gd name="T26" fmla="*/ 41 w 173"/>
                  <a:gd name="T27" fmla="*/ 20 h 116"/>
                  <a:gd name="T28" fmla="*/ 157 w 173"/>
                  <a:gd name="T29" fmla="*/ 28 h 116"/>
                  <a:gd name="T30" fmla="*/ 134 w 173"/>
                  <a:gd name="T31" fmla="*/ 104 h 116"/>
                  <a:gd name="T32" fmla="*/ 134 w 173"/>
                  <a:gd name="T33" fmla="*/ 107 h 116"/>
                  <a:gd name="T34" fmla="*/ 143 w 173"/>
                  <a:gd name="T35"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16">
                    <a:moveTo>
                      <a:pt x="143" y="114"/>
                    </a:moveTo>
                    <a:cubicBezTo>
                      <a:pt x="144" y="114"/>
                      <a:pt x="149" y="109"/>
                      <a:pt x="149" y="108"/>
                    </a:cubicBezTo>
                    <a:cubicBezTo>
                      <a:pt x="152" y="105"/>
                      <a:pt x="155" y="101"/>
                      <a:pt x="157" y="97"/>
                    </a:cubicBezTo>
                    <a:cubicBezTo>
                      <a:pt x="162" y="77"/>
                      <a:pt x="169" y="58"/>
                      <a:pt x="171" y="38"/>
                    </a:cubicBezTo>
                    <a:cubicBezTo>
                      <a:pt x="171" y="38"/>
                      <a:pt x="171" y="38"/>
                      <a:pt x="171" y="38"/>
                    </a:cubicBezTo>
                    <a:cubicBezTo>
                      <a:pt x="172" y="36"/>
                      <a:pt x="172" y="35"/>
                      <a:pt x="172" y="34"/>
                    </a:cubicBezTo>
                    <a:cubicBezTo>
                      <a:pt x="172" y="31"/>
                      <a:pt x="172" y="27"/>
                      <a:pt x="172" y="24"/>
                    </a:cubicBezTo>
                    <a:cubicBezTo>
                      <a:pt x="173" y="19"/>
                      <a:pt x="167" y="15"/>
                      <a:pt x="163" y="17"/>
                    </a:cubicBezTo>
                    <a:cubicBezTo>
                      <a:pt x="163" y="17"/>
                      <a:pt x="162" y="17"/>
                      <a:pt x="162" y="17"/>
                    </a:cubicBezTo>
                    <a:cubicBezTo>
                      <a:pt x="122" y="6"/>
                      <a:pt x="80" y="15"/>
                      <a:pt x="39" y="8"/>
                    </a:cubicBezTo>
                    <a:cubicBezTo>
                      <a:pt x="35" y="7"/>
                      <a:pt x="31" y="6"/>
                      <a:pt x="27" y="5"/>
                    </a:cubicBezTo>
                    <a:cubicBezTo>
                      <a:pt x="18" y="3"/>
                      <a:pt x="10" y="1"/>
                      <a:pt x="1" y="0"/>
                    </a:cubicBezTo>
                    <a:cubicBezTo>
                      <a:pt x="1" y="5"/>
                      <a:pt x="1" y="10"/>
                      <a:pt x="0" y="14"/>
                    </a:cubicBezTo>
                    <a:cubicBezTo>
                      <a:pt x="14" y="16"/>
                      <a:pt x="28" y="18"/>
                      <a:pt x="41" y="20"/>
                    </a:cubicBezTo>
                    <a:cubicBezTo>
                      <a:pt x="79" y="27"/>
                      <a:pt x="120" y="18"/>
                      <a:pt x="157" y="28"/>
                    </a:cubicBezTo>
                    <a:cubicBezTo>
                      <a:pt x="148" y="53"/>
                      <a:pt x="138" y="78"/>
                      <a:pt x="134" y="104"/>
                    </a:cubicBezTo>
                    <a:cubicBezTo>
                      <a:pt x="134" y="105"/>
                      <a:pt x="134" y="106"/>
                      <a:pt x="134" y="107"/>
                    </a:cubicBezTo>
                    <a:cubicBezTo>
                      <a:pt x="133" y="112"/>
                      <a:pt x="139" y="116"/>
                      <a:pt x="143" y="114"/>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14">
                <a:extLst>
                  <a:ext uri="{FF2B5EF4-FFF2-40B4-BE49-F238E27FC236}">
                    <a16:creationId xmlns:a16="http://schemas.microsoft.com/office/drawing/2014/main" id="{4C910D45-3B20-4451-9488-4589B3D1C536}"/>
                  </a:ext>
                </a:extLst>
              </p:cNvPr>
              <p:cNvSpPr>
                <a:spLocks/>
              </p:cNvSpPr>
              <p:nvPr/>
            </p:nvSpPr>
            <p:spPr bwMode="auto">
              <a:xfrm>
                <a:off x="9321501" y="2129624"/>
                <a:ext cx="77315" cy="143583"/>
              </a:xfrm>
              <a:custGeom>
                <a:avLst/>
                <a:gdLst>
                  <a:gd name="T0" fmla="*/ 23 w 25"/>
                  <a:gd name="T1" fmla="*/ 7 h 46"/>
                  <a:gd name="T2" fmla="*/ 18 w 25"/>
                  <a:gd name="T3" fmla="*/ 0 h 46"/>
                  <a:gd name="T4" fmla="*/ 13 w 25"/>
                  <a:gd name="T5" fmla="*/ 3 h 46"/>
                  <a:gd name="T6" fmla="*/ 5 w 25"/>
                  <a:gd name="T7" fmla="*/ 17 h 46"/>
                  <a:gd name="T8" fmla="*/ 4 w 25"/>
                  <a:gd name="T9" fmla="*/ 38 h 46"/>
                  <a:gd name="T10" fmla="*/ 9 w 25"/>
                  <a:gd name="T11" fmla="*/ 45 h 46"/>
                  <a:gd name="T12" fmla="*/ 14 w 25"/>
                  <a:gd name="T13" fmla="*/ 42 h 46"/>
                  <a:gd name="T14" fmla="*/ 22 w 25"/>
                  <a:gd name="T15" fmla="*/ 28 h 46"/>
                  <a:gd name="T16" fmla="*/ 25 w 25"/>
                  <a:gd name="T17" fmla="*/ 18 h 46"/>
                  <a:gd name="T18" fmla="*/ 23 w 25"/>
                  <a:gd name="T19"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3" y="7"/>
                    </a:moveTo>
                    <a:cubicBezTo>
                      <a:pt x="22" y="3"/>
                      <a:pt x="20" y="1"/>
                      <a:pt x="18" y="0"/>
                    </a:cubicBezTo>
                    <a:cubicBezTo>
                      <a:pt x="17" y="0"/>
                      <a:pt x="15" y="0"/>
                      <a:pt x="13" y="3"/>
                    </a:cubicBezTo>
                    <a:cubicBezTo>
                      <a:pt x="10" y="7"/>
                      <a:pt x="8" y="12"/>
                      <a:pt x="5" y="17"/>
                    </a:cubicBezTo>
                    <a:cubicBezTo>
                      <a:pt x="0" y="25"/>
                      <a:pt x="3" y="36"/>
                      <a:pt x="4" y="38"/>
                    </a:cubicBezTo>
                    <a:cubicBezTo>
                      <a:pt x="5" y="42"/>
                      <a:pt x="7" y="44"/>
                      <a:pt x="9" y="45"/>
                    </a:cubicBezTo>
                    <a:cubicBezTo>
                      <a:pt x="10" y="45"/>
                      <a:pt x="12" y="46"/>
                      <a:pt x="14" y="42"/>
                    </a:cubicBezTo>
                    <a:cubicBezTo>
                      <a:pt x="17" y="37"/>
                      <a:pt x="19" y="32"/>
                      <a:pt x="22" y="28"/>
                    </a:cubicBezTo>
                    <a:cubicBezTo>
                      <a:pt x="24" y="26"/>
                      <a:pt x="25" y="21"/>
                      <a:pt x="25" y="18"/>
                    </a:cubicBezTo>
                    <a:cubicBezTo>
                      <a:pt x="25" y="13"/>
                      <a:pt x="24" y="9"/>
                      <a:pt x="23" y="7"/>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15">
                <a:extLst>
                  <a:ext uri="{FF2B5EF4-FFF2-40B4-BE49-F238E27FC236}">
                    <a16:creationId xmlns:a16="http://schemas.microsoft.com/office/drawing/2014/main" id="{3F8BB0C4-36EB-4659-8CEE-9F3782A53C78}"/>
                  </a:ext>
                </a:extLst>
              </p:cNvPr>
              <p:cNvSpPr>
                <a:spLocks/>
              </p:cNvSpPr>
              <p:nvPr/>
            </p:nvSpPr>
            <p:spPr bwMode="auto">
              <a:xfrm>
                <a:off x="8450530" y="1335968"/>
                <a:ext cx="640605" cy="927773"/>
              </a:xfrm>
              <a:custGeom>
                <a:avLst/>
                <a:gdLst>
                  <a:gd name="T0" fmla="*/ 44 w 206"/>
                  <a:gd name="T1" fmla="*/ 54 h 298"/>
                  <a:gd name="T2" fmla="*/ 5 w 206"/>
                  <a:gd name="T3" fmla="*/ 99 h 298"/>
                  <a:gd name="T4" fmla="*/ 132 w 206"/>
                  <a:gd name="T5" fmla="*/ 262 h 298"/>
                  <a:gd name="T6" fmla="*/ 179 w 206"/>
                  <a:gd name="T7" fmla="*/ 235 h 298"/>
                  <a:gd name="T8" fmla="*/ 174 w 206"/>
                  <a:gd name="T9" fmla="*/ 208 h 298"/>
                  <a:gd name="T10" fmla="*/ 180 w 206"/>
                  <a:gd name="T11" fmla="*/ 196 h 298"/>
                  <a:gd name="T12" fmla="*/ 191 w 206"/>
                  <a:gd name="T13" fmla="*/ 182 h 298"/>
                  <a:gd name="T14" fmla="*/ 181 w 206"/>
                  <a:gd name="T15" fmla="*/ 162 h 298"/>
                  <a:gd name="T16" fmla="*/ 149 w 206"/>
                  <a:gd name="T17" fmla="*/ 155 h 298"/>
                  <a:gd name="T18" fmla="*/ 153 w 206"/>
                  <a:gd name="T19" fmla="*/ 114 h 298"/>
                  <a:gd name="T20" fmla="*/ 124 w 206"/>
                  <a:gd name="T21" fmla="*/ 101 h 298"/>
                  <a:gd name="T22" fmla="*/ 111 w 206"/>
                  <a:gd name="T23" fmla="*/ 90 h 298"/>
                  <a:gd name="T24" fmla="*/ 123 w 206"/>
                  <a:gd name="T25" fmla="*/ 59 h 298"/>
                  <a:gd name="T26" fmla="*/ 44 w 206"/>
                  <a:gd name="T27" fmla="*/ 5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98">
                    <a:moveTo>
                      <a:pt x="44" y="54"/>
                    </a:moveTo>
                    <a:cubicBezTo>
                      <a:pt x="31" y="38"/>
                      <a:pt x="0" y="0"/>
                      <a:pt x="5" y="99"/>
                    </a:cubicBezTo>
                    <a:cubicBezTo>
                      <a:pt x="5" y="101"/>
                      <a:pt x="105" y="245"/>
                      <a:pt x="132" y="262"/>
                    </a:cubicBezTo>
                    <a:cubicBezTo>
                      <a:pt x="192" y="298"/>
                      <a:pt x="191" y="264"/>
                      <a:pt x="179" y="235"/>
                    </a:cubicBezTo>
                    <a:cubicBezTo>
                      <a:pt x="193" y="227"/>
                      <a:pt x="206" y="204"/>
                      <a:pt x="174" y="208"/>
                    </a:cubicBezTo>
                    <a:cubicBezTo>
                      <a:pt x="165" y="209"/>
                      <a:pt x="173" y="203"/>
                      <a:pt x="180" y="196"/>
                    </a:cubicBezTo>
                    <a:cubicBezTo>
                      <a:pt x="185" y="192"/>
                      <a:pt x="188" y="187"/>
                      <a:pt x="191" y="182"/>
                    </a:cubicBezTo>
                    <a:cubicBezTo>
                      <a:pt x="200" y="169"/>
                      <a:pt x="189" y="164"/>
                      <a:pt x="181" y="162"/>
                    </a:cubicBezTo>
                    <a:cubicBezTo>
                      <a:pt x="170" y="160"/>
                      <a:pt x="156" y="160"/>
                      <a:pt x="149" y="155"/>
                    </a:cubicBezTo>
                    <a:cubicBezTo>
                      <a:pt x="138" y="148"/>
                      <a:pt x="152" y="128"/>
                      <a:pt x="153" y="114"/>
                    </a:cubicBezTo>
                    <a:cubicBezTo>
                      <a:pt x="155" y="99"/>
                      <a:pt x="139" y="100"/>
                      <a:pt x="124" y="101"/>
                    </a:cubicBezTo>
                    <a:cubicBezTo>
                      <a:pt x="120" y="101"/>
                      <a:pt x="100" y="100"/>
                      <a:pt x="111" y="90"/>
                    </a:cubicBezTo>
                    <a:cubicBezTo>
                      <a:pt x="120" y="81"/>
                      <a:pt x="123" y="59"/>
                      <a:pt x="123" y="59"/>
                    </a:cubicBezTo>
                    <a:cubicBezTo>
                      <a:pt x="61" y="17"/>
                      <a:pt x="61" y="75"/>
                      <a:pt x="44" y="54"/>
                    </a:cubicBezTo>
                    <a:close/>
                  </a:path>
                </a:pathLst>
              </a:custGeom>
              <a:solidFill>
                <a:srgbClr val="058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16">
                <a:extLst>
                  <a:ext uri="{FF2B5EF4-FFF2-40B4-BE49-F238E27FC236}">
                    <a16:creationId xmlns:a16="http://schemas.microsoft.com/office/drawing/2014/main" id="{D10014A5-81B9-4626-98CE-96937DCDEEB6}"/>
                  </a:ext>
                </a:extLst>
              </p:cNvPr>
              <p:cNvSpPr>
                <a:spLocks/>
              </p:cNvSpPr>
              <p:nvPr/>
            </p:nvSpPr>
            <p:spPr bwMode="auto">
              <a:xfrm>
                <a:off x="7691586" y="1572645"/>
                <a:ext cx="1216519" cy="1191273"/>
              </a:xfrm>
              <a:custGeom>
                <a:avLst/>
                <a:gdLst>
                  <a:gd name="T0" fmla="*/ 17 w 391"/>
                  <a:gd name="T1" fmla="*/ 10 h 383"/>
                  <a:gd name="T2" fmla="*/ 25 w 391"/>
                  <a:gd name="T3" fmla="*/ 31 h 383"/>
                  <a:gd name="T4" fmla="*/ 6 w 391"/>
                  <a:gd name="T5" fmla="*/ 23 h 383"/>
                  <a:gd name="T6" fmla="*/ 3 w 391"/>
                  <a:gd name="T7" fmla="*/ 28 h 383"/>
                  <a:gd name="T8" fmla="*/ 26 w 391"/>
                  <a:gd name="T9" fmla="*/ 38 h 383"/>
                  <a:gd name="T10" fmla="*/ 68 w 391"/>
                  <a:gd name="T11" fmla="*/ 107 h 383"/>
                  <a:gd name="T12" fmla="*/ 80 w 391"/>
                  <a:gd name="T13" fmla="*/ 140 h 383"/>
                  <a:gd name="T14" fmla="*/ 82 w 391"/>
                  <a:gd name="T15" fmla="*/ 158 h 383"/>
                  <a:gd name="T16" fmla="*/ 100 w 391"/>
                  <a:gd name="T17" fmla="*/ 218 h 383"/>
                  <a:gd name="T18" fmla="*/ 109 w 391"/>
                  <a:gd name="T19" fmla="*/ 212 h 383"/>
                  <a:gd name="T20" fmla="*/ 104 w 391"/>
                  <a:gd name="T21" fmla="*/ 172 h 383"/>
                  <a:gd name="T22" fmla="*/ 244 w 391"/>
                  <a:gd name="T23" fmla="*/ 41 h 383"/>
                  <a:gd name="T24" fmla="*/ 333 w 391"/>
                  <a:gd name="T25" fmla="*/ 182 h 383"/>
                  <a:gd name="T26" fmla="*/ 207 w 391"/>
                  <a:gd name="T27" fmla="*/ 262 h 383"/>
                  <a:gd name="T28" fmla="*/ 156 w 391"/>
                  <a:gd name="T29" fmla="*/ 260 h 383"/>
                  <a:gd name="T30" fmla="*/ 134 w 391"/>
                  <a:gd name="T31" fmla="*/ 263 h 383"/>
                  <a:gd name="T32" fmla="*/ 184 w 391"/>
                  <a:gd name="T33" fmla="*/ 296 h 383"/>
                  <a:gd name="T34" fmla="*/ 196 w 391"/>
                  <a:gd name="T35" fmla="*/ 296 h 383"/>
                  <a:gd name="T36" fmla="*/ 196 w 391"/>
                  <a:gd name="T37" fmla="*/ 296 h 383"/>
                  <a:gd name="T38" fmla="*/ 226 w 391"/>
                  <a:gd name="T39" fmla="*/ 301 h 383"/>
                  <a:gd name="T40" fmla="*/ 226 w 391"/>
                  <a:gd name="T41" fmla="*/ 301 h 383"/>
                  <a:gd name="T42" fmla="*/ 317 w 391"/>
                  <a:gd name="T43" fmla="*/ 351 h 383"/>
                  <a:gd name="T44" fmla="*/ 317 w 391"/>
                  <a:gd name="T45" fmla="*/ 356 h 383"/>
                  <a:gd name="T46" fmla="*/ 317 w 391"/>
                  <a:gd name="T47" fmla="*/ 375 h 383"/>
                  <a:gd name="T48" fmla="*/ 317 w 391"/>
                  <a:gd name="T49" fmla="*/ 381 h 383"/>
                  <a:gd name="T50" fmla="*/ 325 w 391"/>
                  <a:gd name="T51" fmla="*/ 378 h 383"/>
                  <a:gd name="T52" fmla="*/ 329 w 391"/>
                  <a:gd name="T53" fmla="*/ 359 h 383"/>
                  <a:gd name="T54" fmla="*/ 340 w 391"/>
                  <a:gd name="T55" fmla="*/ 365 h 383"/>
                  <a:gd name="T56" fmla="*/ 348 w 391"/>
                  <a:gd name="T57" fmla="*/ 364 h 383"/>
                  <a:gd name="T58" fmla="*/ 345 w 391"/>
                  <a:gd name="T59" fmla="*/ 357 h 383"/>
                  <a:gd name="T60" fmla="*/ 336 w 391"/>
                  <a:gd name="T61" fmla="*/ 349 h 383"/>
                  <a:gd name="T62" fmla="*/ 351 w 391"/>
                  <a:gd name="T63" fmla="*/ 343 h 383"/>
                  <a:gd name="T64" fmla="*/ 345 w 391"/>
                  <a:gd name="T65" fmla="*/ 338 h 383"/>
                  <a:gd name="T66" fmla="*/ 326 w 391"/>
                  <a:gd name="T67" fmla="*/ 343 h 383"/>
                  <a:gd name="T68" fmla="*/ 232 w 391"/>
                  <a:gd name="T69" fmla="*/ 290 h 383"/>
                  <a:gd name="T70" fmla="*/ 232 w 391"/>
                  <a:gd name="T71" fmla="*/ 290 h 383"/>
                  <a:gd name="T72" fmla="*/ 212 w 391"/>
                  <a:gd name="T73" fmla="*/ 281 h 383"/>
                  <a:gd name="T74" fmla="*/ 287 w 391"/>
                  <a:gd name="T75" fmla="*/ 235 h 383"/>
                  <a:gd name="T76" fmla="*/ 374 w 391"/>
                  <a:gd name="T77" fmla="*/ 173 h 383"/>
                  <a:gd name="T78" fmla="*/ 254 w 391"/>
                  <a:gd name="T79" fmla="*/ 29 h 383"/>
                  <a:gd name="T80" fmla="*/ 253 w 391"/>
                  <a:gd name="T81" fmla="*/ 28 h 383"/>
                  <a:gd name="T82" fmla="*/ 235 w 391"/>
                  <a:gd name="T83" fmla="*/ 28 h 383"/>
                  <a:gd name="T84" fmla="*/ 97 w 391"/>
                  <a:gd name="T85" fmla="*/ 157 h 383"/>
                  <a:gd name="T86" fmla="*/ 96 w 391"/>
                  <a:gd name="T87" fmla="*/ 154 h 383"/>
                  <a:gd name="T88" fmla="*/ 96 w 391"/>
                  <a:gd name="T89" fmla="*/ 154 h 383"/>
                  <a:gd name="T90" fmla="*/ 83 w 391"/>
                  <a:gd name="T91" fmla="*/ 118 h 383"/>
                  <a:gd name="T92" fmla="*/ 83 w 391"/>
                  <a:gd name="T93" fmla="*/ 117 h 383"/>
                  <a:gd name="T94" fmla="*/ 35 w 391"/>
                  <a:gd name="T95" fmla="*/ 36 h 383"/>
                  <a:gd name="T96" fmla="*/ 51 w 391"/>
                  <a:gd name="T97" fmla="*/ 17 h 383"/>
                  <a:gd name="T98" fmla="*/ 47 w 391"/>
                  <a:gd name="T99" fmla="*/ 11 h 383"/>
                  <a:gd name="T100" fmla="*/ 31 w 391"/>
                  <a:gd name="T101" fmla="*/ 27 h 383"/>
                  <a:gd name="T102" fmla="*/ 19 w 391"/>
                  <a:gd name="T103" fmla="*/ 4 h 383"/>
                  <a:gd name="T104" fmla="*/ 17 w 391"/>
                  <a:gd name="T105" fmla="*/ 1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1" h="383">
                    <a:moveTo>
                      <a:pt x="17" y="10"/>
                    </a:moveTo>
                    <a:cubicBezTo>
                      <a:pt x="23" y="18"/>
                      <a:pt x="24" y="18"/>
                      <a:pt x="25" y="31"/>
                    </a:cubicBezTo>
                    <a:cubicBezTo>
                      <a:pt x="17" y="27"/>
                      <a:pt x="16" y="25"/>
                      <a:pt x="6" y="23"/>
                    </a:cubicBezTo>
                    <a:cubicBezTo>
                      <a:pt x="2" y="22"/>
                      <a:pt x="0" y="26"/>
                      <a:pt x="3" y="28"/>
                    </a:cubicBezTo>
                    <a:cubicBezTo>
                      <a:pt x="13" y="33"/>
                      <a:pt x="15" y="35"/>
                      <a:pt x="26" y="38"/>
                    </a:cubicBezTo>
                    <a:cubicBezTo>
                      <a:pt x="28" y="39"/>
                      <a:pt x="56" y="84"/>
                      <a:pt x="68" y="107"/>
                    </a:cubicBezTo>
                    <a:cubicBezTo>
                      <a:pt x="74" y="118"/>
                      <a:pt x="78" y="130"/>
                      <a:pt x="80" y="140"/>
                    </a:cubicBezTo>
                    <a:cubicBezTo>
                      <a:pt x="81" y="147"/>
                      <a:pt x="81" y="154"/>
                      <a:pt x="82" y="158"/>
                    </a:cubicBezTo>
                    <a:cubicBezTo>
                      <a:pt x="82" y="173"/>
                      <a:pt x="81" y="189"/>
                      <a:pt x="100" y="218"/>
                    </a:cubicBezTo>
                    <a:cubicBezTo>
                      <a:pt x="104" y="223"/>
                      <a:pt x="112" y="217"/>
                      <a:pt x="109" y="212"/>
                    </a:cubicBezTo>
                    <a:cubicBezTo>
                      <a:pt x="101" y="199"/>
                      <a:pt x="99" y="187"/>
                      <a:pt x="104" y="172"/>
                    </a:cubicBezTo>
                    <a:cubicBezTo>
                      <a:pt x="118" y="166"/>
                      <a:pt x="203" y="98"/>
                      <a:pt x="244" y="41"/>
                    </a:cubicBezTo>
                    <a:cubicBezTo>
                      <a:pt x="285" y="87"/>
                      <a:pt x="302" y="129"/>
                      <a:pt x="333" y="182"/>
                    </a:cubicBezTo>
                    <a:cubicBezTo>
                      <a:pt x="323" y="184"/>
                      <a:pt x="217" y="256"/>
                      <a:pt x="207" y="262"/>
                    </a:cubicBezTo>
                    <a:cubicBezTo>
                      <a:pt x="204" y="265"/>
                      <a:pt x="174" y="277"/>
                      <a:pt x="156" y="260"/>
                    </a:cubicBezTo>
                    <a:cubicBezTo>
                      <a:pt x="153" y="257"/>
                      <a:pt x="138" y="257"/>
                      <a:pt x="134" y="263"/>
                    </a:cubicBezTo>
                    <a:cubicBezTo>
                      <a:pt x="134" y="263"/>
                      <a:pt x="159" y="292"/>
                      <a:pt x="184" y="296"/>
                    </a:cubicBezTo>
                    <a:cubicBezTo>
                      <a:pt x="188" y="296"/>
                      <a:pt x="192" y="297"/>
                      <a:pt x="196" y="296"/>
                    </a:cubicBezTo>
                    <a:cubicBezTo>
                      <a:pt x="196" y="296"/>
                      <a:pt x="196" y="296"/>
                      <a:pt x="196" y="296"/>
                    </a:cubicBezTo>
                    <a:cubicBezTo>
                      <a:pt x="204" y="296"/>
                      <a:pt x="226" y="301"/>
                      <a:pt x="226" y="301"/>
                    </a:cubicBezTo>
                    <a:cubicBezTo>
                      <a:pt x="226" y="301"/>
                      <a:pt x="226" y="301"/>
                      <a:pt x="226" y="301"/>
                    </a:cubicBezTo>
                    <a:cubicBezTo>
                      <a:pt x="264" y="314"/>
                      <a:pt x="308" y="318"/>
                      <a:pt x="317" y="351"/>
                    </a:cubicBezTo>
                    <a:cubicBezTo>
                      <a:pt x="317" y="351"/>
                      <a:pt x="317" y="355"/>
                      <a:pt x="317" y="356"/>
                    </a:cubicBezTo>
                    <a:cubicBezTo>
                      <a:pt x="319" y="363"/>
                      <a:pt x="321" y="369"/>
                      <a:pt x="317" y="375"/>
                    </a:cubicBezTo>
                    <a:cubicBezTo>
                      <a:pt x="315" y="377"/>
                      <a:pt x="315" y="380"/>
                      <a:pt x="317" y="381"/>
                    </a:cubicBezTo>
                    <a:cubicBezTo>
                      <a:pt x="320" y="383"/>
                      <a:pt x="323" y="381"/>
                      <a:pt x="325" y="378"/>
                    </a:cubicBezTo>
                    <a:cubicBezTo>
                      <a:pt x="328" y="372"/>
                      <a:pt x="329" y="365"/>
                      <a:pt x="329" y="359"/>
                    </a:cubicBezTo>
                    <a:cubicBezTo>
                      <a:pt x="333" y="360"/>
                      <a:pt x="336" y="362"/>
                      <a:pt x="340" y="365"/>
                    </a:cubicBezTo>
                    <a:cubicBezTo>
                      <a:pt x="342" y="367"/>
                      <a:pt x="347" y="366"/>
                      <a:pt x="348" y="364"/>
                    </a:cubicBezTo>
                    <a:cubicBezTo>
                      <a:pt x="350" y="361"/>
                      <a:pt x="347" y="359"/>
                      <a:pt x="345" y="357"/>
                    </a:cubicBezTo>
                    <a:cubicBezTo>
                      <a:pt x="342" y="355"/>
                      <a:pt x="339" y="351"/>
                      <a:pt x="336" y="349"/>
                    </a:cubicBezTo>
                    <a:cubicBezTo>
                      <a:pt x="341" y="348"/>
                      <a:pt x="343" y="348"/>
                      <a:pt x="351" y="343"/>
                    </a:cubicBezTo>
                    <a:cubicBezTo>
                      <a:pt x="356" y="340"/>
                      <a:pt x="349" y="337"/>
                      <a:pt x="345" y="338"/>
                    </a:cubicBezTo>
                    <a:cubicBezTo>
                      <a:pt x="332" y="342"/>
                      <a:pt x="333" y="340"/>
                      <a:pt x="326" y="343"/>
                    </a:cubicBezTo>
                    <a:cubicBezTo>
                      <a:pt x="309" y="305"/>
                      <a:pt x="268" y="301"/>
                      <a:pt x="232" y="290"/>
                    </a:cubicBezTo>
                    <a:cubicBezTo>
                      <a:pt x="232" y="290"/>
                      <a:pt x="232" y="290"/>
                      <a:pt x="232" y="290"/>
                    </a:cubicBezTo>
                    <a:cubicBezTo>
                      <a:pt x="221" y="286"/>
                      <a:pt x="215" y="282"/>
                      <a:pt x="212" y="281"/>
                    </a:cubicBezTo>
                    <a:cubicBezTo>
                      <a:pt x="237" y="264"/>
                      <a:pt x="260" y="247"/>
                      <a:pt x="287" y="235"/>
                    </a:cubicBezTo>
                    <a:cubicBezTo>
                      <a:pt x="319" y="220"/>
                      <a:pt x="391" y="199"/>
                      <a:pt x="374" y="173"/>
                    </a:cubicBezTo>
                    <a:cubicBezTo>
                      <a:pt x="372" y="169"/>
                      <a:pt x="317" y="76"/>
                      <a:pt x="254" y="29"/>
                    </a:cubicBezTo>
                    <a:cubicBezTo>
                      <a:pt x="254" y="28"/>
                      <a:pt x="253" y="28"/>
                      <a:pt x="253" y="28"/>
                    </a:cubicBezTo>
                    <a:cubicBezTo>
                      <a:pt x="251" y="23"/>
                      <a:pt x="240" y="18"/>
                      <a:pt x="235" y="28"/>
                    </a:cubicBezTo>
                    <a:cubicBezTo>
                      <a:pt x="199" y="85"/>
                      <a:pt x="147" y="113"/>
                      <a:pt x="97" y="157"/>
                    </a:cubicBezTo>
                    <a:cubicBezTo>
                      <a:pt x="97" y="156"/>
                      <a:pt x="97" y="155"/>
                      <a:pt x="96" y="154"/>
                    </a:cubicBezTo>
                    <a:cubicBezTo>
                      <a:pt x="96" y="154"/>
                      <a:pt x="96" y="154"/>
                      <a:pt x="96" y="154"/>
                    </a:cubicBezTo>
                    <a:cubicBezTo>
                      <a:pt x="96" y="154"/>
                      <a:pt x="86" y="122"/>
                      <a:pt x="83" y="118"/>
                    </a:cubicBezTo>
                    <a:cubicBezTo>
                      <a:pt x="83" y="118"/>
                      <a:pt x="83" y="117"/>
                      <a:pt x="83" y="117"/>
                    </a:cubicBezTo>
                    <a:cubicBezTo>
                      <a:pt x="72" y="89"/>
                      <a:pt x="56" y="62"/>
                      <a:pt x="35" y="36"/>
                    </a:cubicBezTo>
                    <a:cubicBezTo>
                      <a:pt x="39" y="29"/>
                      <a:pt x="43" y="21"/>
                      <a:pt x="51" y="17"/>
                    </a:cubicBezTo>
                    <a:cubicBezTo>
                      <a:pt x="54" y="16"/>
                      <a:pt x="52" y="8"/>
                      <a:pt x="47" y="11"/>
                    </a:cubicBezTo>
                    <a:cubicBezTo>
                      <a:pt x="42" y="14"/>
                      <a:pt x="35" y="23"/>
                      <a:pt x="31" y="27"/>
                    </a:cubicBezTo>
                    <a:cubicBezTo>
                      <a:pt x="31" y="17"/>
                      <a:pt x="29" y="13"/>
                      <a:pt x="19" y="4"/>
                    </a:cubicBezTo>
                    <a:cubicBezTo>
                      <a:pt x="14" y="0"/>
                      <a:pt x="15" y="8"/>
                      <a:pt x="17"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17">
                <a:extLst>
                  <a:ext uri="{FF2B5EF4-FFF2-40B4-BE49-F238E27FC236}">
                    <a16:creationId xmlns:a16="http://schemas.microsoft.com/office/drawing/2014/main" id="{BA411C1F-8C4C-44A3-ACD1-E3790D742BAF}"/>
                  </a:ext>
                </a:extLst>
              </p:cNvPr>
              <p:cNvSpPr>
                <a:spLocks noEditPoints="1"/>
              </p:cNvSpPr>
              <p:nvPr/>
            </p:nvSpPr>
            <p:spPr bwMode="auto">
              <a:xfrm>
                <a:off x="7912485" y="1777764"/>
                <a:ext cx="915150" cy="757366"/>
              </a:xfrm>
              <a:custGeom>
                <a:avLst/>
                <a:gdLst>
                  <a:gd name="T0" fmla="*/ 244 w 294"/>
                  <a:gd name="T1" fmla="*/ 76 h 243"/>
                  <a:gd name="T2" fmla="*/ 253 w 294"/>
                  <a:gd name="T3" fmla="*/ 68 h 243"/>
                  <a:gd name="T4" fmla="*/ 251 w 294"/>
                  <a:gd name="T5" fmla="*/ 45 h 243"/>
                  <a:gd name="T6" fmla="*/ 229 w 294"/>
                  <a:gd name="T7" fmla="*/ 37 h 243"/>
                  <a:gd name="T8" fmla="*/ 230 w 294"/>
                  <a:gd name="T9" fmla="*/ 29 h 243"/>
                  <a:gd name="T10" fmla="*/ 187 w 294"/>
                  <a:gd name="T11" fmla="*/ 10 h 243"/>
                  <a:gd name="T12" fmla="*/ 147 w 294"/>
                  <a:gd name="T13" fmla="*/ 36 h 243"/>
                  <a:gd name="T14" fmla="*/ 72 w 294"/>
                  <a:gd name="T15" fmla="*/ 108 h 243"/>
                  <a:gd name="T16" fmla="*/ 48 w 294"/>
                  <a:gd name="T17" fmla="*/ 145 h 243"/>
                  <a:gd name="T18" fmla="*/ 48 w 294"/>
                  <a:gd name="T19" fmla="*/ 184 h 243"/>
                  <a:gd name="T20" fmla="*/ 57 w 294"/>
                  <a:gd name="T21" fmla="*/ 196 h 243"/>
                  <a:gd name="T22" fmla="*/ 59 w 294"/>
                  <a:gd name="T23" fmla="*/ 202 h 243"/>
                  <a:gd name="T24" fmla="*/ 73 w 294"/>
                  <a:gd name="T25" fmla="*/ 214 h 243"/>
                  <a:gd name="T26" fmla="*/ 80 w 294"/>
                  <a:gd name="T27" fmla="*/ 223 h 243"/>
                  <a:gd name="T28" fmla="*/ 136 w 294"/>
                  <a:gd name="T29" fmla="*/ 243 h 243"/>
                  <a:gd name="T30" fmla="*/ 127 w 294"/>
                  <a:gd name="T31" fmla="*/ 208 h 243"/>
                  <a:gd name="T32" fmla="*/ 123 w 294"/>
                  <a:gd name="T33" fmla="*/ 208 h 243"/>
                  <a:gd name="T34" fmla="*/ 162 w 294"/>
                  <a:gd name="T35" fmla="*/ 188 h 243"/>
                  <a:gd name="T36" fmla="*/ 273 w 294"/>
                  <a:gd name="T37" fmla="*/ 110 h 243"/>
                  <a:gd name="T38" fmla="*/ 248 w 294"/>
                  <a:gd name="T39" fmla="*/ 77 h 243"/>
                  <a:gd name="T40" fmla="*/ 3 w 294"/>
                  <a:gd name="T41" fmla="*/ 77 h 243"/>
                  <a:gd name="T42" fmla="*/ 10 w 294"/>
                  <a:gd name="T43" fmla="*/ 121 h 243"/>
                  <a:gd name="T44" fmla="*/ 27 w 294"/>
                  <a:gd name="T45" fmla="*/ 122 h 243"/>
                  <a:gd name="T46" fmla="*/ 33 w 294"/>
                  <a:gd name="T47" fmla="*/ 109 h 243"/>
                  <a:gd name="T48" fmla="*/ 29 w 294"/>
                  <a:gd name="T49" fmla="*/ 73 h 243"/>
                  <a:gd name="T50" fmla="*/ 3 w 294"/>
                  <a:gd name="T51" fmla="*/ 7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4" h="243">
                    <a:moveTo>
                      <a:pt x="244" y="76"/>
                    </a:moveTo>
                    <a:cubicBezTo>
                      <a:pt x="247" y="74"/>
                      <a:pt x="250" y="71"/>
                      <a:pt x="253" y="68"/>
                    </a:cubicBezTo>
                    <a:cubicBezTo>
                      <a:pt x="261" y="60"/>
                      <a:pt x="256" y="49"/>
                      <a:pt x="251" y="45"/>
                    </a:cubicBezTo>
                    <a:cubicBezTo>
                      <a:pt x="247" y="41"/>
                      <a:pt x="238" y="36"/>
                      <a:pt x="229" y="37"/>
                    </a:cubicBezTo>
                    <a:cubicBezTo>
                      <a:pt x="230" y="34"/>
                      <a:pt x="230" y="32"/>
                      <a:pt x="230" y="29"/>
                    </a:cubicBezTo>
                    <a:cubicBezTo>
                      <a:pt x="229" y="11"/>
                      <a:pt x="208" y="0"/>
                      <a:pt x="187" y="10"/>
                    </a:cubicBezTo>
                    <a:cubicBezTo>
                      <a:pt x="173" y="17"/>
                      <a:pt x="160" y="26"/>
                      <a:pt x="147" y="36"/>
                    </a:cubicBezTo>
                    <a:cubicBezTo>
                      <a:pt x="120" y="57"/>
                      <a:pt x="94" y="82"/>
                      <a:pt x="72" y="108"/>
                    </a:cubicBezTo>
                    <a:cubicBezTo>
                      <a:pt x="63" y="120"/>
                      <a:pt x="53" y="132"/>
                      <a:pt x="48" y="145"/>
                    </a:cubicBezTo>
                    <a:cubicBezTo>
                      <a:pt x="43" y="159"/>
                      <a:pt x="44" y="172"/>
                      <a:pt x="48" y="184"/>
                    </a:cubicBezTo>
                    <a:cubicBezTo>
                      <a:pt x="49" y="189"/>
                      <a:pt x="53" y="193"/>
                      <a:pt x="57" y="196"/>
                    </a:cubicBezTo>
                    <a:cubicBezTo>
                      <a:pt x="57" y="198"/>
                      <a:pt x="58" y="201"/>
                      <a:pt x="59" y="202"/>
                    </a:cubicBezTo>
                    <a:cubicBezTo>
                      <a:pt x="63" y="208"/>
                      <a:pt x="68" y="212"/>
                      <a:pt x="73" y="214"/>
                    </a:cubicBezTo>
                    <a:cubicBezTo>
                      <a:pt x="75" y="218"/>
                      <a:pt x="78" y="221"/>
                      <a:pt x="80" y="223"/>
                    </a:cubicBezTo>
                    <a:cubicBezTo>
                      <a:pt x="96" y="235"/>
                      <a:pt x="116" y="243"/>
                      <a:pt x="136" y="243"/>
                    </a:cubicBezTo>
                    <a:cubicBezTo>
                      <a:pt x="150" y="243"/>
                      <a:pt x="139" y="208"/>
                      <a:pt x="127" y="208"/>
                    </a:cubicBezTo>
                    <a:cubicBezTo>
                      <a:pt x="126" y="208"/>
                      <a:pt x="124" y="208"/>
                      <a:pt x="123" y="208"/>
                    </a:cubicBezTo>
                    <a:cubicBezTo>
                      <a:pt x="137" y="202"/>
                      <a:pt x="150" y="195"/>
                      <a:pt x="162" y="188"/>
                    </a:cubicBezTo>
                    <a:cubicBezTo>
                      <a:pt x="201" y="166"/>
                      <a:pt x="238" y="139"/>
                      <a:pt x="273" y="110"/>
                    </a:cubicBezTo>
                    <a:cubicBezTo>
                      <a:pt x="294" y="93"/>
                      <a:pt x="267" y="69"/>
                      <a:pt x="248" y="77"/>
                    </a:cubicBezTo>
                    <a:moveTo>
                      <a:pt x="3" y="77"/>
                    </a:moveTo>
                    <a:cubicBezTo>
                      <a:pt x="0" y="96"/>
                      <a:pt x="3" y="111"/>
                      <a:pt x="10" y="121"/>
                    </a:cubicBezTo>
                    <a:cubicBezTo>
                      <a:pt x="13" y="125"/>
                      <a:pt x="21" y="125"/>
                      <a:pt x="27" y="122"/>
                    </a:cubicBezTo>
                    <a:cubicBezTo>
                      <a:pt x="33" y="118"/>
                      <a:pt x="36" y="112"/>
                      <a:pt x="33" y="109"/>
                    </a:cubicBezTo>
                    <a:cubicBezTo>
                      <a:pt x="28" y="101"/>
                      <a:pt x="26" y="87"/>
                      <a:pt x="29" y="73"/>
                    </a:cubicBezTo>
                    <a:cubicBezTo>
                      <a:pt x="30" y="62"/>
                      <a:pt x="5" y="65"/>
                      <a:pt x="3" y="7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18">
                <a:extLst>
                  <a:ext uri="{FF2B5EF4-FFF2-40B4-BE49-F238E27FC236}">
                    <a16:creationId xmlns:a16="http://schemas.microsoft.com/office/drawing/2014/main" id="{933A0819-5162-4D4F-AB2B-182DEAB17301}"/>
                  </a:ext>
                </a:extLst>
              </p:cNvPr>
              <p:cNvSpPr>
                <a:spLocks/>
              </p:cNvSpPr>
              <p:nvPr/>
            </p:nvSpPr>
            <p:spPr bwMode="auto">
              <a:xfrm>
                <a:off x="8103404" y="1889792"/>
                <a:ext cx="534890" cy="588536"/>
              </a:xfrm>
              <a:custGeom>
                <a:avLst/>
                <a:gdLst>
                  <a:gd name="T0" fmla="*/ 107 w 172"/>
                  <a:gd name="T1" fmla="*/ 9 h 189"/>
                  <a:gd name="T2" fmla="*/ 53 w 172"/>
                  <a:gd name="T3" fmla="*/ 65 h 189"/>
                  <a:gd name="T4" fmla="*/ 42 w 172"/>
                  <a:gd name="T5" fmla="*/ 77 h 189"/>
                  <a:gd name="T6" fmla="*/ 37 w 172"/>
                  <a:gd name="T7" fmla="*/ 83 h 189"/>
                  <a:gd name="T8" fmla="*/ 34 w 172"/>
                  <a:gd name="T9" fmla="*/ 86 h 189"/>
                  <a:gd name="T10" fmla="*/ 23 w 172"/>
                  <a:gd name="T11" fmla="*/ 94 h 189"/>
                  <a:gd name="T12" fmla="*/ 14 w 172"/>
                  <a:gd name="T13" fmla="*/ 98 h 189"/>
                  <a:gd name="T14" fmla="*/ 1 w 172"/>
                  <a:gd name="T15" fmla="*/ 123 h 189"/>
                  <a:gd name="T16" fmla="*/ 13 w 172"/>
                  <a:gd name="T17" fmla="*/ 138 h 189"/>
                  <a:gd name="T18" fmla="*/ 9 w 172"/>
                  <a:gd name="T19" fmla="*/ 148 h 189"/>
                  <a:gd name="T20" fmla="*/ 25 w 172"/>
                  <a:gd name="T21" fmla="*/ 180 h 189"/>
                  <a:gd name="T22" fmla="*/ 55 w 172"/>
                  <a:gd name="T23" fmla="*/ 177 h 189"/>
                  <a:gd name="T24" fmla="*/ 60 w 172"/>
                  <a:gd name="T25" fmla="*/ 167 h 189"/>
                  <a:gd name="T26" fmla="*/ 70 w 172"/>
                  <a:gd name="T27" fmla="*/ 157 h 189"/>
                  <a:gd name="T28" fmla="*/ 73 w 172"/>
                  <a:gd name="T29" fmla="*/ 155 h 189"/>
                  <a:gd name="T30" fmla="*/ 80 w 172"/>
                  <a:gd name="T31" fmla="*/ 151 h 189"/>
                  <a:gd name="T32" fmla="*/ 94 w 172"/>
                  <a:gd name="T33" fmla="*/ 143 h 189"/>
                  <a:gd name="T34" fmla="*/ 161 w 172"/>
                  <a:gd name="T35" fmla="*/ 104 h 189"/>
                  <a:gd name="T36" fmla="*/ 162 w 172"/>
                  <a:gd name="T37" fmla="*/ 74 h 189"/>
                  <a:gd name="T38" fmla="*/ 128 w 172"/>
                  <a:gd name="T39" fmla="*/ 60 h 189"/>
                  <a:gd name="T40" fmla="*/ 81 w 172"/>
                  <a:gd name="T41" fmla="*/ 89 h 189"/>
                  <a:gd name="T42" fmla="*/ 129 w 172"/>
                  <a:gd name="T43" fmla="*/ 38 h 189"/>
                  <a:gd name="T44" fmla="*/ 130 w 172"/>
                  <a:gd name="T45" fmla="*/ 9 h 189"/>
                  <a:gd name="T46" fmla="*/ 107 w 172"/>
                  <a:gd name="T47" fmla="*/ 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189">
                    <a:moveTo>
                      <a:pt x="107" y="9"/>
                    </a:moveTo>
                    <a:cubicBezTo>
                      <a:pt x="89" y="28"/>
                      <a:pt x="70" y="46"/>
                      <a:pt x="53" y="65"/>
                    </a:cubicBezTo>
                    <a:cubicBezTo>
                      <a:pt x="50" y="69"/>
                      <a:pt x="46" y="73"/>
                      <a:pt x="42" y="77"/>
                    </a:cubicBezTo>
                    <a:cubicBezTo>
                      <a:pt x="41" y="79"/>
                      <a:pt x="39" y="81"/>
                      <a:pt x="37" y="83"/>
                    </a:cubicBezTo>
                    <a:cubicBezTo>
                      <a:pt x="37" y="83"/>
                      <a:pt x="33" y="87"/>
                      <a:pt x="34" y="86"/>
                    </a:cubicBezTo>
                    <a:cubicBezTo>
                      <a:pt x="31" y="89"/>
                      <a:pt x="27" y="92"/>
                      <a:pt x="23" y="94"/>
                    </a:cubicBezTo>
                    <a:cubicBezTo>
                      <a:pt x="20" y="96"/>
                      <a:pt x="19" y="97"/>
                      <a:pt x="14" y="98"/>
                    </a:cubicBezTo>
                    <a:cubicBezTo>
                      <a:pt x="3" y="101"/>
                      <a:pt x="0" y="116"/>
                      <a:pt x="1" y="123"/>
                    </a:cubicBezTo>
                    <a:cubicBezTo>
                      <a:pt x="2" y="130"/>
                      <a:pt x="7" y="136"/>
                      <a:pt x="13" y="138"/>
                    </a:cubicBezTo>
                    <a:cubicBezTo>
                      <a:pt x="11" y="141"/>
                      <a:pt x="10" y="144"/>
                      <a:pt x="9" y="148"/>
                    </a:cubicBezTo>
                    <a:cubicBezTo>
                      <a:pt x="5" y="160"/>
                      <a:pt x="15" y="174"/>
                      <a:pt x="25" y="180"/>
                    </a:cubicBezTo>
                    <a:cubicBezTo>
                      <a:pt x="34" y="185"/>
                      <a:pt x="51" y="189"/>
                      <a:pt x="55" y="177"/>
                    </a:cubicBezTo>
                    <a:cubicBezTo>
                      <a:pt x="57" y="171"/>
                      <a:pt x="57" y="170"/>
                      <a:pt x="60" y="167"/>
                    </a:cubicBezTo>
                    <a:cubicBezTo>
                      <a:pt x="63" y="163"/>
                      <a:pt x="67" y="160"/>
                      <a:pt x="70" y="157"/>
                    </a:cubicBezTo>
                    <a:cubicBezTo>
                      <a:pt x="68" y="159"/>
                      <a:pt x="73" y="155"/>
                      <a:pt x="73" y="155"/>
                    </a:cubicBezTo>
                    <a:cubicBezTo>
                      <a:pt x="75" y="154"/>
                      <a:pt x="78" y="152"/>
                      <a:pt x="80" y="151"/>
                    </a:cubicBezTo>
                    <a:cubicBezTo>
                      <a:pt x="85" y="148"/>
                      <a:pt x="89" y="146"/>
                      <a:pt x="94" y="143"/>
                    </a:cubicBezTo>
                    <a:cubicBezTo>
                      <a:pt x="117" y="131"/>
                      <a:pt x="139" y="118"/>
                      <a:pt x="161" y="104"/>
                    </a:cubicBezTo>
                    <a:cubicBezTo>
                      <a:pt x="172" y="97"/>
                      <a:pt x="169" y="83"/>
                      <a:pt x="162" y="74"/>
                    </a:cubicBezTo>
                    <a:cubicBezTo>
                      <a:pt x="156" y="66"/>
                      <a:pt x="139" y="53"/>
                      <a:pt x="128" y="60"/>
                    </a:cubicBezTo>
                    <a:cubicBezTo>
                      <a:pt x="112" y="70"/>
                      <a:pt x="97" y="80"/>
                      <a:pt x="81" y="89"/>
                    </a:cubicBezTo>
                    <a:cubicBezTo>
                      <a:pt x="97" y="72"/>
                      <a:pt x="113" y="55"/>
                      <a:pt x="129" y="38"/>
                    </a:cubicBezTo>
                    <a:cubicBezTo>
                      <a:pt x="139" y="29"/>
                      <a:pt x="135" y="14"/>
                      <a:pt x="130" y="9"/>
                    </a:cubicBezTo>
                    <a:cubicBezTo>
                      <a:pt x="125" y="3"/>
                      <a:pt x="116" y="0"/>
                      <a:pt x="107" y="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19">
                <a:extLst>
                  <a:ext uri="{FF2B5EF4-FFF2-40B4-BE49-F238E27FC236}">
                    <a16:creationId xmlns:a16="http://schemas.microsoft.com/office/drawing/2014/main" id="{2C328771-1EA7-4869-8917-A4CD44DE6F1D}"/>
                  </a:ext>
                </a:extLst>
              </p:cNvPr>
              <p:cNvSpPr>
                <a:spLocks/>
              </p:cNvSpPr>
              <p:nvPr/>
            </p:nvSpPr>
            <p:spPr bwMode="auto">
              <a:xfrm>
                <a:off x="7158275" y="2151714"/>
                <a:ext cx="981420" cy="998775"/>
              </a:xfrm>
              <a:custGeom>
                <a:avLst/>
                <a:gdLst>
                  <a:gd name="T0" fmla="*/ 76 w 316"/>
                  <a:gd name="T1" fmla="*/ 44 h 321"/>
                  <a:gd name="T2" fmla="*/ 270 w 316"/>
                  <a:gd name="T3" fmla="*/ 81 h 321"/>
                  <a:gd name="T4" fmla="*/ 242 w 316"/>
                  <a:gd name="T5" fmla="*/ 277 h 321"/>
                  <a:gd name="T6" fmla="*/ 39 w 316"/>
                  <a:gd name="T7" fmla="*/ 240 h 321"/>
                  <a:gd name="T8" fmla="*/ 76 w 316"/>
                  <a:gd name="T9" fmla="*/ 44 h 321"/>
                </a:gdLst>
                <a:ahLst/>
                <a:cxnLst>
                  <a:cxn ang="0">
                    <a:pos x="T0" y="T1"/>
                  </a:cxn>
                  <a:cxn ang="0">
                    <a:pos x="T2" y="T3"/>
                  </a:cxn>
                  <a:cxn ang="0">
                    <a:pos x="T4" y="T5"/>
                  </a:cxn>
                  <a:cxn ang="0">
                    <a:pos x="T6" y="T7"/>
                  </a:cxn>
                  <a:cxn ang="0">
                    <a:pos x="T8" y="T9"/>
                  </a:cxn>
                </a:cxnLst>
                <a:rect l="0" t="0" r="r" b="b"/>
                <a:pathLst>
                  <a:path w="316" h="321">
                    <a:moveTo>
                      <a:pt x="76" y="44"/>
                    </a:moveTo>
                    <a:cubicBezTo>
                      <a:pt x="137" y="0"/>
                      <a:pt x="224" y="16"/>
                      <a:pt x="270" y="81"/>
                    </a:cubicBezTo>
                    <a:cubicBezTo>
                      <a:pt x="316" y="145"/>
                      <a:pt x="304" y="233"/>
                      <a:pt x="242" y="277"/>
                    </a:cubicBezTo>
                    <a:cubicBezTo>
                      <a:pt x="181" y="321"/>
                      <a:pt x="73" y="290"/>
                      <a:pt x="39" y="240"/>
                    </a:cubicBezTo>
                    <a:cubicBezTo>
                      <a:pt x="0" y="181"/>
                      <a:pt x="14" y="88"/>
                      <a:pt x="7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20">
                <a:extLst>
                  <a:ext uri="{FF2B5EF4-FFF2-40B4-BE49-F238E27FC236}">
                    <a16:creationId xmlns:a16="http://schemas.microsoft.com/office/drawing/2014/main" id="{E5A02DDA-A5A3-44EF-9554-6A1A3B3BF9F7}"/>
                  </a:ext>
                </a:extLst>
              </p:cNvPr>
              <p:cNvSpPr>
                <a:spLocks/>
              </p:cNvSpPr>
              <p:nvPr/>
            </p:nvSpPr>
            <p:spPr bwMode="auto">
              <a:xfrm>
                <a:off x="7387063" y="2292142"/>
                <a:ext cx="175141" cy="211431"/>
              </a:xfrm>
              <a:custGeom>
                <a:avLst/>
                <a:gdLst>
                  <a:gd name="T0" fmla="*/ 19 w 56"/>
                  <a:gd name="T1" fmla="*/ 23 h 68"/>
                  <a:gd name="T2" fmla="*/ 36 w 56"/>
                  <a:gd name="T3" fmla="*/ 49 h 68"/>
                  <a:gd name="T4" fmla="*/ 19 w 56"/>
                  <a:gd name="T5" fmla="*/ 23 h 68"/>
                </a:gdLst>
                <a:ahLst/>
                <a:cxnLst>
                  <a:cxn ang="0">
                    <a:pos x="T0" y="T1"/>
                  </a:cxn>
                  <a:cxn ang="0">
                    <a:pos x="T2" y="T3"/>
                  </a:cxn>
                  <a:cxn ang="0">
                    <a:pos x="T4" y="T5"/>
                  </a:cxn>
                </a:cxnLst>
                <a:rect l="0" t="0" r="r" b="b"/>
                <a:pathLst>
                  <a:path w="56" h="68">
                    <a:moveTo>
                      <a:pt x="19" y="23"/>
                    </a:moveTo>
                    <a:cubicBezTo>
                      <a:pt x="56" y="0"/>
                      <a:pt x="52" y="33"/>
                      <a:pt x="36" y="49"/>
                    </a:cubicBezTo>
                    <a:cubicBezTo>
                      <a:pt x="15" y="68"/>
                      <a:pt x="0" y="35"/>
                      <a:pt x="19" y="23"/>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21">
                <a:extLst>
                  <a:ext uri="{FF2B5EF4-FFF2-40B4-BE49-F238E27FC236}">
                    <a16:creationId xmlns:a16="http://schemas.microsoft.com/office/drawing/2014/main" id="{49EA759A-00FA-4CA8-8BB9-2B1D4D35C2B6}"/>
                  </a:ext>
                </a:extLst>
              </p:cNvPr>
              <p:cNvSpPr>
                <a:spLocks/>
              </p:cNvSpPr>
              <p:nvPr/>
            </p:nvSpPr>
            <p:spPr bwMode="auto">
              <a:xfrm>
                <a:off x="7783101" y="2724471"/>
                <a:ext cx="192497" cy="179874"/>
              </a:xfrm>
              <a:custGeom>
                <a:avLst/>
                <a:gdLst>
                  <a:gd name="T0" fmla="*/ 21 w 62"/>
                  <a:gd name="T1" fmla="*/ 14 h 58"/>
                  <a:gd name="T2" fmla="*/ 33 w 62"/>
                  <a:gd name="T3" fmla="*/ 47 h 58"/>
                  <a:gd name="T4" fmla="*/ 21 w 62"/>
                  <a:gd name="T5" fmla="*/ 14 h 58"/>
                </a:gdLst>
                <a:ahLst/>
                <a:cxnLst>
                  <a:cxn ang="0">
                    <a:pos x="T0" y="T1"/>
                  </a:cxn>
                  <a:cxn ang="0">
                    <a:pos x="T2" y="T3"/>
                  </a:cxn>
                  <a:cxn ang="0">
                    <a:pos x="T4" y="T5"/>
                  </a:cxn>
                </a:cxnLst>
                <a:rect l="0" t="0" r="r" b="b"/>
                <a:pathLst>
                  <a:path w="62" h="58">
                    <a:moveTo>
                      <a:pt x="21" y="14"/>
                    </a:moveTo>
                    <a:cubicBezTo>
                      <a:pt x="62" y="0"/>
                      <a:pt x="48" y="41"/>
                      <a:pt x="33" y="47"/>
                    </a:cubicBezTo>
                    <a:cubicBezTo>
                      <a:pt x="4" y="58"/>
                      <a:pt x="0" y="22"/>
                      <a:pt x="21" y="14"/>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22">
                <a:extLst>
                  <a:ext uri="{FF2B5EF4-FFF2-40B4-BE49-F238E27FC236}">
                    <a16:creationId xmlns:a16="http://schemas.microsoft.com/office/drawing/2014/main" id="{9C33C92E-214A-451D-9DC3-61CB5DA03ABB}"/>
                  </a:ext>
                </a:extLst>
              </p:cNvPr>
              <p:cNvSpPr>
                <a:spLocks/>
              </p:cNvSpPr>
              <p:nvPr/>
            </p:nvSpPr>
            <p:spPr bwMode="auto">
              <a:xfrm>
                <a:off x="7371284" y="2490950"/>
                <a:ext cx="115183" cy="140428"/>
              </a:xfrm>
              <a:custGeom>
                <a:avLst/>
                <a:gdLst>
                  <a:gd name="T0" fmla="*/ 20 w 37"/>
                  <a:gd name="T1" fmla="*/ 10 h 45"/>
                  <a:gd name="T2" fmla="*/ 2 w 37"/>
                  <a:gd name="T3" fmla="*/ 15 h 45"/>
                  <a:gd name="T4" fmla="*/ 26 w 37"/>
                  <a:gd name="T5" fmla="*/ 33 h 45"/>
                  <a:gd name="T6" fmla="*/ 20 w 37"/>
                  <a:gd name="T7" fmla="*/ 10 h 45"/>
                </a:gdLst>
                <a:ahLst/>
                <a:cxnLst>
                  <a:cxn ang="0">
                    <a:pos x="T0" y="T1"/>
                  </a:cxn>
                  <a:cxn ang="0">
                    <a:pos x="T2" y="T3"/>
                  </a:cxn>
                  <a:cxn ang="0">
                    <a:pos x="T4" y="T5"/>
                  </a:cxn>
                  <a:cxn ang="0">
                    <a:pos x="T6" y="T7"/>
                  </a:cxn>
                </a:cxnLst>
                <a:rect l="0" t="0" r="r" b="b"/>
                <a:pathLst>
                  <a:path w="37" h="45">
                    <a:moveTo>
                      <a:pt x="20" y="10"/>
                    </a:moveTo>
                    <a:cubicBezTo>
                      <a:pt x="12" y="1"/>
                      <a:pt x="0" y="0"/>
                      <a:pt x="2" y="15"/>
                    </a:cubicBezTo>
                    <a:cubicBezTo>
                      <a:pt x="4" y="29"/>
                      <a:pt x="12" y="45"/>
                      <a:pt x="26" y="33"/>
                    </a:cubicBezTo>
                    <a:cubicBezTo>
                      <a:pt x="37" y="24"/>
                      <a:pt x="24" y="13"/>
                      <a:pt x="20" y="10"/>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23">
                <a:extLst>
                  <a:ext uri="{FF2B5EF4-FFF2-40B4-BE49-F238E27FC236}">
                    <a16:creationId xmlns:a16="http://schemas.microsoft.com/office/drawing/2014/main" id="{5C1652EB-8358-4A50-91B9-2864D1D05F2F}"/>
                  </a:ext>
                </a:extLst>
              </p:cNvPr>
              <p:cNvSpPr>
                <a:spLocks/>
              </p:cNvSpPr>
              <p:nvPr/>
            </p:nvSpPr>
            <p:spPr bwMode="auto">
              <a:xfrm>
                <a:off x="7648985" y="2539864"/>
                <a:ext cx="102560" cy="108871"/>
              </a:xfrm>
              <a:custGeom>
                <a:avLst/>
                <a:gdLst>
                  <a:gd name="T0" fmla="*/ 8 w 33"/>
                  <a:gd name="T1" fmla="*/ 25 h 35"/>
                  <a:gd name="T2" fmla="*/ 27 w 33"/>
                  <a:gd name="T3" fmla="*/ 28 h 35"/>
                  <a:gd name="T4" fmla="*/ 1 w 33"/>
                  <a:gd name="T5" fmla="*/ 6 h 35"/>
                  <a:gd name="T6" fmla="*/ 8 w 33"/>
                  <a:gd name="T7" fmla="*/ 25 h 35"/>
                </a:gdLst>
                <a:ahLst/>
                <a:cxnLst>
                  <a:cxn ang="0">
                    <a:pos x="T0" y="T1"/>
                  </a:cxn>
                  <a:cxn ang="0">
                    <a:pos x="T2" y="T3"/>
                  </a:cxn>
                  <a:cxn ang="0">
                    <a:pos x="T4" y="T5"/>
                  </a:cxn>
                  <a:cxn ang="0">
                    <a:pos x="T6" y="T7"/>
                  </a:cxn>
                </a:cxnLst>
                <a:rect l="0" t="0" r="r" b="b"/>
                <a:pathLst>
                  <a:path w="33" h="35">
                    <a:moveTo>
                      <a:pt x="8" y="25"/>
                    </a:moveTo>
                    <a:cubicBezTo>
                      <a:pt x="19" y="35"/>
                      <a:pt x="33" y="29"/>
                      <a:pt x="27" y="28"/>
                    </a:cubicBezTo>
                    <a:cubicBezTo>
                      <a:pt x="14" y="24"/>
                      <a:pt x="1" y="0"/>
                      <a:pt x="1" y="6"/>
                    </a:cubicBezTo>
                    <a:cubicBezTo>
                      <a:pt x="0" y="16"/>
                      <a:pt x="4" y="21"/>
                      <a:pt x="8" y="25"/>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24">
                <a:extLst>
                  <a:ext uri="{FF2B5EF4-FFF2-40B4-BE49-F238E27FC236}">
                    <a16:creationId xmlns:a16="http://schemas.microsoft.com/office/drawing/2014/main" id="{718F8B2C-6ACF-4A10-BD1C-DC30F8198EE0}"/>
                  </a:ext>
                </a:extLst>
              </p:cNvPr>
              <p:cNvSpPr>
                <a:spLocks/>
              </p:cNvSpPr>
              <p:nvPr/>
            </p:nvSpPr>
            <p:spPr bwMode="auto">
              <a:xfrm>
                <a:off x="7664764" y="2804942"/>
                <a:ext cx="151473" cy="99404"/>
              </a:xfrm>
              <a:custGeom>
                <a:avLst/>
                <a:gdLst>
                  <a:gd name="T0" fmla="*/ 34 w 49"/>
                  <a:gd name="T1" fmla="*/ 14 h 32"/>
                  <a:gd name="T2" fmla="*/ 6 w 49"/>
                  <a:gd name="T3" fmla="*/ 8 h 32"/>
                  <a:gd name="T4" fmla="*/ 30 w 49"/>
                  <a:gd name="T5" fmla="*/ 32 h 32"/>
                  <a:gd name="T6" fmla="*/ 34 w 49"/>
                  <a:gd name="T7" fmla="*/ 14 h 32"/>
                </a:gdLst>
                <a:ahLst/>
                <a:cxnLst>
                  <a:cxn ang="0">
                    <a:pos x="T0" y="T1"/>
                  </a:cxn>
                  <a:cxn ang="0">
                    <a:pos x="T2" y="T3"/>
                  </a:cxn>
                  <a:cxn ang="0">
                    <a:pos x="T4" y="T5"/>
                  </a:cxn>
                  <a:cxn ang="0">
                    <a:pos x="T6" y="T7"/>
                  </a:cxn>
                </a:cxnLst>
                <a:rect l="0" t="0" r="r" b="b"/>
                <a:pathLst>
                  <a:path w="49" h="32">
                    <a:moveTo>
                      <a:pt x="34" y="14"/>
                    </a:moveTo>
                    <a:cubicBezTo>
                      <a:pt x="27" y="4"/>
                      <a:pt x="9" y="0"/>
                      <a:pt x="6" y="8"/>
                    </a:cubicBezTo>
                    <a:cubicBezTo>
                      <a:pt x="0" y="26"/>
                      <a:pt x="20" y="32"/>
                      <a:pt x="30" y="32"/>
                    </a:cubicBezTo>
                    <a:cubicBezTo>
                      <a:pt x="49" y="32"/>
                      <a:pt x="36" y="18"/>
                      <a:pt x="34" y="14"/>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25">
                <a:extLst>
                  <a:ext uri="{FF2B5EF4-FFF2-40B4-BE49-F238E27FC236}">
                    <a16:creationId xmlns:a16="http://schemas.microsoft.com/office/drawing/2014/main" id="{51761F04-FBAA-43C4-BEC1-F4973653C3F8}"/>
                  </a:ext>
                </a:extLst>
              </p:cNvPr>
              <p:cNvSpPr>
                <a:spLocks noEditPoints="1"/>
              </p:cNvSpPr>
              <p:nvPr/>
            </p:nvSpPr>
            <p:spPr bwMode="auto">
              <a:xfrm>
                <a:off x="7139341" y="2077555"/>
                <a:ext cx="1099759" cy="1050845"/>
              </a:xfrm>
              <a:custGeom>
                <a:avLst/>
                <a:gdLst>
                  <a:gd name="T0" fmla="*/ 69 w 354"/>
                  <a:gd name="T1" fmla="*/ 299 h 338"/>
                  <a:gd name="T2" fmla="*/ 257 w 354"/>
                  <a:gd name="T3" fmla="*/ 314 h 338"/>
                  <a:gd name="T4" fmla="*/ 267 w 354"/>
                  <a:gd name="T5" fmla="*/ 301 h 338"/>
                  <a:gd name="T6" fmla="*/ 124 w 354"/>
                  <a:gd name="T7" fmla="*/ 44 h 338"/>
                  <a:gd name="T8" fmla="*/ 106 w 354"/>
                  <a:gd name="T9" fmla="*/ 46 h 338"/>
                  <a:gd name="T10" fmla="*/ 28 w 354"/>
                  <a:gd name="T11" fmla="*/ 228 h 338"/>
                  <a:gd name="T12" fmla="*/ 24 w 354"/>
                  <a:gd name="T13" fmla="*/ 156 h 338"/>
                  <a:gd name="T14" fmla="*/ 145 w 354"/>
                  <a:gd name="T15" fmla="*/ 47 h 338"/>
                  <a:gd name="T16" fmla="*/ 266 w 354"/>
                  <a:gd name="T17" fmla="*/ 278 h 338"/>
                  <a:gd name="T18" fmla="*/ 206 w 354"/>
                  <a:gd name="T19" fmla="*/ 300 h 338"/>
                  <a:gd name="T20" fmla="*/ 191 w 354"/>
                  <a:gd name="T21" fmla="*/ 318 h 338"/>
                  <a:gd name="T22" fmla="*/ 185 w 354"/>
                  <a:gd name="T23" fmla="*/ 315 h 338"/>
                  <a:gd name="T24" fmla="*/ 183 w 354"/>
                  <a:gd name="T25" fmla="*/ 297 h 338"/>
                  <a:gd name="T26" fmla="*/ 171 w 354"/>
                  <a:gd name="T27" fmla="*/ 310 h 338"/>
                  <a:gd name="T28" fmla="*/ 166 w 354"/>
                  <a:gd name="T29" fmla="*/ 308 h 338"/>
                  <a:gd name="T30" fmla="*/ 162 w 354"/>
                  <a:gd name="T31" fmla="*/ 302 h 338"/>
                  <a:gd name="T32" fmla="*/ 158 w 354"/>
                  <a:gd name="T33" fmla="*/ 305 h 338"/>
                  <a:gd name="T34" fmla="*/ 155 w 354"/>
                  <a:gd name="T35" fmla="*/ 304 h 338"/>
                  <a:gd name="T36" fmla="*/ 154 w 354"/>
                  <a:gd name="T37" fmla="*/ 296 h 338"/>
                  <a:gd name="T38" fmla="*/ 147 w 354"/>
                  <a:gd name="T39" fmla="*/ 300 h 338"/>
                  <a:gd name="T40" fmla="*/ 145 w 354"/>
                  <a:gd name="T41" fmla="*/ 299 h 338"/>
                  <a:gd name="T42" fmla="*/ 147 w 354"/>
                  <a:gd name="T43" fmla="*/ 295 h 338"/>
                  <a:gd name="T44" fmla="*/ 136 w 354"/>
                  <a:gd name="T45" fmla="*/ 295 h 338"/>
                  <a:gd name="T46" fmla="*/ 131 w 354"/>
                  <a:gd name="T47" fmla="*/ 292 h 338"/>
                  <a:gd name="T48" fmla="*/ 131 w 354"/>
                  <a:gd name="T49" fmla="*/ 287 h 338"/>
                  <a:gd name="T50" fmla="*/ 123 w 354"/>
                  <a:gd name="T51" fmla="*/ 288 h 338"/>
                  <a:gd name="T52" fmla="*/ 115 w 354"/>
                  <a:gd name="T53" fmla="*/ 284 h 338"/>
                  <a:gd name="T54" fmla="*/ 118 w 354"/>
                  <a:gd name="T55" fmla="*/ 275 h 338"/>
                  <a:gd name="T56" fmla="*/ 108 w 354"/>
                  <a:gd name="T57" fmla="*/ 280 h 338"/>
                  <a:gd name="T58" fmla="*/ 102 w 354"/>
                  <a:gd name="T59" fmla="*/ 276 h 338"/>
                  <a:gd name="T60" fmla="*/ 113 w 354"/>
                  <a:gd name="T61" fmla="*/ 269 h 338"/>
                  <a:gd name="T62" fmla="*/ 88 w 354"/>
                  <a:gd name="T63" fmla="*/ 267 h 338"/>
                  <a:gd name="T64" fmla="*/ 80 w 354"/>
                  <a:gd name="T65" fmla="*/ 261 h 338"/>
                  <a:gd name="T66" fmla="*/ 75 w 354"/>
                  <a:gd name="T67" fmla="*/ 245 h 338"/>
                  <a:gd name="T68" fmla="*/ 66 w 354"/>
                  <a:gd name="T69" fmla="*/ 249 h 338"/>
                  <a:gd name="T70" fmla="*/ 63 w 354"/>
                  <a:gd name="T71" fmla="*/ 246 h 338"/>
                  <a:gd name="T72" fmla="*/ 65 w 354"/>
                  <a:gd name="T73" fmla="*/ 237 h 338"/>
                  <a:gd name="T74" fmla="*/ 57 w 354"/>
                  <a:gd name="T75" fmla="*/ 240 h 338"/>
                  <a:gd name="T76" fmla="*/ 52 w 354"/>
                  <a:gd name="T77" fmla="*/ 234 h 338"/>
                  <a:gd name="T78" fmla="*/ 58 w 354"/>
                  <a:gd name="T79" fmla="*/ 229 h 338"/>
                  <a:gd name="T80" fmla="*/ 44 w 354"/>
                  <a:gd name="T81" fmla="*/ 225 h 338"/>
                  <a:gd name="T82" fmla="*/ 42 w 354"/>
                  <a:gd name="T83" fmla="*/ 222 h 338"/>
                  <a:gd name="T84" fmla="*/ 50 w 354"/>
                  <a:gd name="T85" fmla="*/ 215 h 338"/>
                  <a:gd name="T86" fmla="*/ 35 w 354"/>
                  <a:gd name="T87" fmla="*/ 212 h 338"/>
                  <a:gd name="T88" fmla="*/ 34 w 354"/>
                  <a:gd name="T89" fmla="*/ 209 h 338"/>
                  <a:gd name="T90" fmla="*/ 34 w 354"/>
                  <a:gd name="T91" fmla="*/ 198 h 338"/>
                  <a:gd name="T92" fmla="*/ 28 w 354"/>
                  <a:gd name="T93" fmla="*/ 196 h 338"/>
                  <a:gd name="T94" fmla="*/ 27 w 354"/>
                  <a:gd name="T95" fmla="*/ 190 h 338"/>
                  <a:gd name="T96" fmla="*/ 35 w 354"/>
                  <a:gd name="T97" fmla="*/ 173 h 338"/>
                  <a:gd name="T98" fmla="*/ 27 w 354"/>
                  <a:gd name="T99" fmla="*/ 176 h 338"/>
                  <a:gd name="T100" fmla="*/ 27 w 354"/>
                  <a:gd name="T101" fmla="*/ 172 h 338"/>
                  <a:gd name="T102" fmla="*/ 31 w 354"/>
                  <a:gd name="T103" fmla="*/ 160 h 338"/>
                  <a:gd name="T104" fmla="*/ 54 w 354"/>
                  <a:gd name="T105" fmla="*/ 101 h 338"/>
                  <a:gd name="T106" fmla="*/ 86 w 354"/>
                  <a:gd name="T107" fmla="*/ 71 h 338"/>
                  <a:gd name="T108" fmla="*/ 145 w 354"/>
                  <a:gd name="T109" fmla="*/ 4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338">
                    <a:moveTo>
                      <a:pt x="28" y="228"/>
                    </a:moveTo>
                    <a:cubicBezTo>
                      <a:pt x="35" y="262"/>
                      <a:pt x="51" y="284"/>
                      <a:pt x="69" y="299"/>
                    </a:cubicBezTo>
                    <a:cubicBezTo>
                      <a:pt x="90" y="320"/>
                      <a:pt x="120" y="335"/>
                      <a:pt x="162" y="335"/>
                    </a:cubicBezTo>
                    <a:cubicBezTo>
                      <a:pt x="184" y="338"/>
                      <a:pt x="214" y="338"/>
                      <a:pt x="257" y="314"/>
                    </a:cubicBezTo>
                    <a:cubicBezTo>
                      <a:pt x="296" y="291"/>
                      <a:pt x="333" y="206"/>
                      <a:pt x="330" y="204"/>
                    </a:cubicBezTo>
                    <a:cubicBezTo>
                      <a:pt x="331" y="205"/>
                      <a:pt x="324" y="267"/>
                      <a:pt x="267" y="301"/>
                    </a:cubicBezTo>
                    <a:cubicBezTo>
                      <a:pt x="302" y="267"/>
                      <a:pt x="354" y="199"/>
                      <a:pt x="300" y="116"/>
                    </a:cubicBezTo>
                    <a:cubicBezTo>
                      <a:pt x="264" y="59"/>
                      <a:pt x="191" y="32"/>
                      <a:pt x="124" y="44"/>
                    </a:cubicBezTo>
                    <a:cubicBezTo>
                      <a:pt x="113" y="46"/>
                      <a:pt x="102" y="49"/>
                      <a:pt x="93" y="53"/>
                    </a:cubicBezTo>
                    <a:cubicBezTo>
                      <a:pt x="97" y="51"/>
                      <a:pt x="102" y="49"/>
                      <a:pt x="106" y="46"/>
                    </a:cubicBezTo>
                    <a:cubicBezTo>
                      <a:pt x="153" y="0"/>
                      <a:pt x="139" y="18"/>
                      <a:pt x="100" y="41"/>
                    </a:cubicBezTo>
                    <a:cubicBezTo>
                      <a:pt x="41" y="75"/>
                      <a:pt x="0" y="174"/>
                      <a:pt x="28" y="228"/>
                    </a:cubicBezTo>
                    <a:close/>
                    <a:moveTo>
                      <a:pt x="45" y="102"/>
                    </a:moveTo>
                    <a:cubicBezTo>
                      <a:pt x="34" y="122"/>
                      <a:pt x="27" y="140"/>
                      <a:pt x="24" y="156"/>
                    </a:cubicBezTo>
                    <a:cubicBezTo>
                      <a:pt x="27" y="137"/>
                      <a:pt x="34" y="119"/>
                      <a:pt x="45" y="102"/>
                    </a:cubicBezTo>
                    <a:close/>
                    <a:moveTo>
                      <a:pt x="145" y="47"/>
                    </a:moveTo>
                    <a:cubicBezTo>
                      <a:pt x="199" y="46"/>
                      <a:pt x="258" y="73"/>
                      <a:pt x="284" y="117"/>
                    </a:cubicBezTo>
                    <a:cubicBezTo>
                      <a:pt x="308" y="157"/>
                      <a:pt x="326" y="220"/>
                      <a:pt x="266" y="278"/>
                    </a:cubicBezTo>
                    <a:cubicBezTo>
                      <a:pt x="253" y="292"/>
                      <a:pt x="226" y="309"/>
                      <a:pt x="200" y="318"/>
                    </a:cubicBezTo>
                    <a:cubicBezTo>
                      <a:pt x="206" y="300"/>
                      <a:pt x="206" y="300"/>
                      <a:pt x="206" y="300"/>
                    </a:cubicBezTo>
                    <a:cubicBezTo>
                      <a:pt x="193" y="318"/>
                      <a:pt x="193" y="318"/>
                      <a:pt x="193" y="318"/>
                    </a:cubicBezTo>
                    <a:cubicBezTo>
                      <a:pt x="193" y="318"/>
                      <a:pt x="192" y="318"/>
                      <a:pt x="191" y="318"/>
                    </a:cubicBezTo>
                    <a:cubicBezTo>
                      <a:pt x="195" y="302"/>
                      <a:pt x="195" y="302"/>
                      <a:pt x="195" y="302"/>
                    </a:cubicBezTo>
                    <a:cubicBezTo>
                      <a:pt x="185" y="315"/>
                      <a:pt x="185" y="315"/>
                      <a:pt x="185" y="315"/>
                    </a:cubicBezTo>
                    <a:cubicBezTo>
                      <a:pt x="184" y="315"/>
                      <a:pt x="183" y="315"/>
                      <a:pt x="182" y="314"/>
                    </a:cubicBezTo>
                    <a:cubicBezTo>
                      <a:pt x="183" y="297"/>
                      <a:pt x="183" y="297"/>
                      <a:pt x="183" y="297"/>
                    </a:cubicBezTo>
                    <a:cubicBezTo>
                      <a:pt x="173" y="311"/>
                      <a:pt x="173" y="311"/>
                      <a:pt x="173" y="311"/>
                    </a:cubicBezTo>
                    <a:cubicBezTo>
                      <a:pt x="172" y="311"/>
                      <a:pt x="172" y="310"/>
                      <a:pt x="171" y="310"/>
                    </a:cubicBezTo>
                    <a:cubicBezTo>
                      <a:pt x="174" y="299"/>
                      <a:pt x="174" y="299"/>
                      <a:pt x="174" y="299"/>
                    </a:cubicBezTo>
                    <a:cubicBezTo>
                      <a:pt x="166" y="308"/>
                      <a:pt x="166" y="308"/>
                      <a:pt x="166" y="308"/>
                    </a:cubicBezTo>
                    <a:cubicBezTo>
                      <a:pt x="165" y="308"/>
                      <a:pt x="164" y="307"/>
                      <a:pt x="163" y="307"/>
                    </a:cubicBezTo>
                    <a:cubicBezTo>
                      <a:pt x="162" y="302"/>
                      <a:pt x="162" y="302"/>
                      <a:pt x="162" y="302"/>
                    </a:cubicBezTo>
                    <a:cubicBezTo>
                      <a:pt x="159" y="306"/>
                      <a:pt x="159" y="306"/>
                      <a:pt x="159" y="306"/>
                    </a:cubicBezTo>
                    <a:cubicBezTo>
                      <a:pt x="159" y="305"/>
                      <a:pt x="159" y="305"/>
                      <a:pt x="158" y="305"/>
                    </a:cubicBezTo>
                    <a:cubicBezTo>
                      <a:pt x="159" y="300"/>
                      <a:pt x="159" y="300"/>
                      <a:pt x="159" y="300"/>
                    </a:cubicBezTo>
                    <a:cubicBezTo>
                      <a:pt x="155" y="304"/>
                      <a:pt x="155" y="304"/>
                      <a:pt x="155" y="304"/>
                    </a:cubicBezTo>
                    <a:cubicBezTo>
                      <a:pt x="154" y="303"/>
                      <a:pt x="154" y="303"/>
                      <a:pt x="153" y="303"/>
                    </a:cubicBezTo>
                    <a:cubicBezTo>
                      <a:pt x="154" y="296"/>
                      <a:pt x="154" y="296"/>
                      <a:pt x="154" y="296"/>
                    </a:cubicBezTo>
                    <a:cubicBezTo>
                      <a:pt x="148" y="301"/>
                      <a:pt x="148" y="301"/>
                      <a:pt x="148" y="301"/>
                    </a:cubicBezTo>
                    <a:cubicBezTo>
                      <a:pt x="148" y="301"/>
                      <a:pt x="147" y="300"/>
                      <a:pt x="147" y="300"/>
                    </a:cubicBezTo>
                    <a:cubicBezTo>
                      <a:pt x="150" y="294"/>
                      <a:pt x="150" y="294"/>
                      <a:pt x="150" y="294"/>
                    </a:cubicBezTo>
                    <a:cubicBezTo>
                      <a:pt x="145" y="299"/>
                      <a:pt x="145" y="299"/>
                      <a:pt x="145" y="299"/>
                    </a:cubicBezTo>
                    <a:cubicBezTo>
                      <a:pt x="144" y="299"/>
                      <a:pt x="144" y="299"/>
                      <a:pt x="144" y="299"/>
                    </a:cubicBezTo>
                    <a:cubicBezTo>
                      <a:pt x="147" y="295"/>
                      <a:pt x="147" y="295"/>
                      <a:pt x="147" y="295"/>
                    </a:cubicBezTo>
                    <a:cubicBezTo>
                      <a:pt x="140" y="297"/>
                      <a:pt x="140" y="297"/>
                      <a:pt x="140" y="297"/>
                    </a:cubicBezTo>
                    <a:cubicBezTo>
                      <a:pt x="139" y="296"/>
                      <a:pt x="137" y="296"/>
                      <a:pt x="136" y="295"/>
                    </a:cubicBezTo>
                    <a:cubicBezTo>
                      <a:pt x="135" y="288"/>
                      <a:pt x="135" y="288"/>
                      <a:pt x="135" y="288"/>
                    </a:cubicBezTo>
                    <a:cubicBezTo>
                      <a:pt x="131" y="292"/>
                      <a:pt x="131" y="292"/>
                      <a:pt x="131" y="292"/>
                    </a:cubicBezTo>
                    <a:cubicBezTo>
                      <a:pt x="130" y="292"/>
                      <a:pt x="130" y="292"/>
                      <a:pt x="130" y="292"/>
                    </a:cubicBezTo>
                    <a:cubicBezTo>
                      <a:pt x="131" y="287"/>
                      <a:pt x="131" y="287"/>
                      <a:pt x="131" y="287"/>
                    </a:cubicBezTo>
                    <a:cubicBezTo>
                      <a:pt x="126" y="290"/>
                      <a:pt x="126" y="290"/>
                      <a:pt x="126" y="290"/>
                    </a:cubicBezTo>
                    <a:cubicBezTo>
                      <a:pt x="125" y="289"/>
                      <a:pt x="124" y="289"/>
                      <a:pt x="123" y="288"/>
                    </a:cubicBezTo>
                    <a:cubicBezTo>
                      <a:pt x="126" y="278"/>
                      <a:pt x="126" y="278"/>
                      <a:pt x="126" y="278"/>
                    </a:cubicBezTo>
                    <a:cubicBezTo>
                      <a:pt x="115" y="284"/>
                      <a:pt x="115" y="284"/>
                      <a:pt x="115" y="284"/>
                    </a:cubicBezTo>
                    <a:cubicBezTo>
                      <a:pt x="115" y="284"/>
                      <a:pt x="114" y="283"/>
                      <a:pt x="113" y="283"/>
                    </a:cubicBezTo>
                    <a:cubicBezTo>
                      <a:pt x="118" y="275"/>
                      <a:pt x="118" y="275"/>
                      <a:pt x="118" y="275"/>
                    </a:cubicBezTo>
                    <a:cubicBezTo>
                      <a:pt x="109" y="281"/>
                      <a:pt x="109" y="281"/>
                      <a:pt x="109" y="281"/>
                    </a:cubicBezTo>
                    <a:cubicBezTo>
                      <a:pt x="109" y="280"/>
                      <a:pt x="108" y="280"/>
                      <a:pt x="108" y="280"/>
                    </a:cubicBezTo>
                    <a:cubicBezTo>
                      <a:pt x="114" y="272"/>
                      <a:pt x="114" y="272"/>
                      <a:pt x="114" y="272"/>
                    </a:cubicBezTo>
                    <a:cubicBezTo>
                      <a:pt x="102" y="276"/>
                      <a:pt x="102" y="276"/>
                      <a:pt x="102" y="276"/>
                    </a:cubicBezTo>
                    <a:cubicBezTo>
                      <a:pt x="102" y="276"/>
                      <a:pt x="102" y="276"/>
                      <a:pt x="102" y="276"/>
                    </a:cubicBezTo>
                    <a:cubicBezTo>
                      <a:pt x="113" y="269"/>
                      <a:pt x="113" y="269"/>
                      <a:pt x="113" y="269"/>
                    </a:cubicBezTo>
                    <a:cubicBezTo>
                      <a:pt x="113" y="269"/>
                      <a:pt x="95" y="268"/>
                      <a:pt x="90" y="268"/>
                    </a:cubicBezTo>
                    <a:cubicBezTo>
                      <a:pt x="89" y="268"/>
                      <a:pt x="88" y="267"/>
                      <a:pt x="88" y="267"/>
                    </a:cubicBezTo>
                    <a:cubicBezTo>
                      <a:pt x="87" y="264"/>
                      <a:pt x="95" y="253"/>
                      <a:pt x="95" y="253"/>
                    </a:cubicBezTo>
                    <a:cubicBezTo>
                      <a:pt x="80" y="261"/>
                      <a:pt x="80" y="261"/>
                      <a:pt x="80" y="261"/>
                    </a:cubicBezTo>
                    <a:cubicBezTo>
                      <a:pt x="78" y="259"/>
                      <a:pt x="76" y="258"/>
                      <a:pt x="74" y="256"/>
                    </a:cubicBezTo>
                    <a:cubicBezTo>
                      <a:pt x="75" y="245"/>
                      <a:pt x="75" y="245"/>
                      <a:pt x="75" y="245"/>
                    </a:cubicBezTo>
                    <a:cubicBezTo>
                      <a:pt x="68" y="251"/>
                      <a:pt x="68" y="251"/>
                      <a:pt x="68" y="251"/>
                    </a:cubicBezTo>
                    <a:cubicBezTo>
                      <a:pt x="67" y="250"/>
                      <a:pt x="67" y="250"/>
                      <a:pt x="66" y="249"/>
                    </a:cubicBezTo>
                    <a:cubicBezTo>
                      <a:pt x="68" y="241"/>
                      <a:pt x="68" y="241"/>
                      <a:pt x="68" y="241"/>
                    </a:cubicBezTo>
                    <a:cubicBezTo>
                      <a:pt x="63" y="246"/>
                      <a:pt x="63" y="246"/>
                      <a:pt x="63" y="246"/>
                    </a:cubicBezTo>
                    <a:cubicBezTo>
                      <a:pt x="62" y="246"/>
                      <a:pt x="62" y="245"/>
                      <a:pt x="62" y="245"/>
                    </a:cubicBezTo>
                    <a:cubicBezTo>
                      <a:pt x="65" y="237"/>
                      <a:pt x="65" y="237"/>
                      <a:pt x="65" y="237"/>
                    </a:cubicBezTo>
                    <a:cubicBezTo>
                      <a:pt x="58" y="241"/>
                      <a:pt x="58" y="241"/>
                      <a:pt x="58" y="241"/>
                    </a:cubicBezTo>
                    <a:cubicBezTo>
                      <a:pt x="57" y="241"/>
                      <a:pt x="57" y="240"/>
                      <a:pt x="57" y="240"/>
                    </a:cubicBezTo>
                    <a:cubicBezTo>
                      <a:pt x="63" y="231"/>
                      <a:pt x="63" y="231"/>
                      <a:pt x="63" y="231"/>
                    </a:cubicBezTo>
                    <a:cubicBezTo>
                      <a:pt x="52" y="234"/>
                      <a:pt x="52" y="234"/>
                      <a:pt x="52" y="234"/>
                    </a:cubicBezTo>
                    <a:cubicBezTo>
                      <a:pt x="51" y="234"/>
                      <a:pt x="51" y="234"/>
                      <a:pt x="51" y="234"/>
                    </a:cubicBezTo>
                    <a:cubicBezTo>
                      <a:pt x="58" y="229"/>
                      <a:pt x="58" y="229"/>
                      <a:pt x="58" y="229"/>
                    </a:cubicBezTo>
                    <a:cubicBezTo>
                      <a:pt x="46" y="227"/>
                      <a:pt x="46" y="227"/>
                      <a:pt x="46" y="227"/>
                    </a:cubicBezTo>
                    <a:cubicBezTo>
                      <a:pt x="45" y="227"/>
                      <a:pt x="45" y="226"/>
                      <a:pt x="44" y="225"/>
                    </a:cubicBezTo>
                    <a:cubicBezTo>
                      <a:pt x="52" y="223"/>
                      <a:pt x="52" y="223"/>
                      <a:pt x="52" y="223"/>
                    </a:cubicBezTo>
                    <a:cubicBezTo>
                      <a:pt x="42" y="222"/>
                      <a:pt x="42" y="222"/>
                      <a:pt x="42" y="222"/>
                    </a:cubicBezTo>
                    <a:cubicBezTo>
                      <a:pt x="41" y="221"/>
                      <a:pt x="41" y="220"/>
                      <a:pt x="40" y="220"/>
                    </a:cubicBezTo>
                    <a:cubicBezTo>
                      <a:pt x="50" y="215"/>
                      <a:pt x="50" y="215"/>
                      <a:pt x="50" y="215"/>
                    </a:cubicBezTo>
                    <a:cubicBezTo>
                      <a:pt x="36" y="213"/>
                      <a:pt x="36" y="213"/>
                      <a:pt x="36" y="213"/>
                    </a:cubicBezTo>
                    <a:cubicBezTo>
                      <a:pt x="36" y="213"/>
                      <a:pt x="36" y="212"/>
                      <a:pt x="35" y="212"/>
                    </a:cubicBezTo>
                    <a:cubicBezTo>
                      <a:pt x="42" y="210"/>
                      <a:pt x="42" y="210"/>
                      <a:pt x="42" y="210"/>
                    </a:cubicBezTo>
                    <a:cubicBezTo>
                      <a:pt x="34" y="209"/>
                      <a:pt x="34" y="209"/>
                      <a:pt x="34" y="209"/>
                    </a:cubicBezTo>
                    <a:cubicBezTo>
                      <a:pt x="33" y="207"/>
                      <a:pt x="32" y="205"/>
                      <a:pt x="31" y="203"/>
                    </a:cubicBezTo>
                    <a:cubicBezTo>
                      <a:pt x="34" y="198"/>
                      <a:pt x="34" y="198"/>
                      <a:pt x="34" y="198"/>
                    </a:cubicBezTo>
                    <a:cubicBezTo>
                      <a:pt x="29" y="199"/>
                      <a:pt x="29" y="199"/>
                      <a:pt x="29" y="199"/>
                    </a:cubicBezTo>
                    <a:cubicBezTo>
                      <a:pt x="29" y="198"/>
                      <a:pt x="29" y="197"/>
                      <a:pt x="28" y="196"/>
                    </a:cubicBezTo>
                    <a:cubicBezTo>
                      <a:pt x="31" y="192"/>
                      <a:pt x="31" y="192"/>
                      <a:pt x="31" y="192"/>
                    </a:cubicBezTo>
                    <a:cubicBezTo>
                      <a:pt x="27" y="190"/>
                      <a:pt x="27" y="190"/>
                      <a:pt x="27" y="190"/>
                    </a:cubicBezTo>
                    <a:cubicBezTo>
                      <a:pt x="27" y="188"/>
                      <a:pt x="27" y="186"/>
                      <a:pt x="27" y="183"/>
                    </a:cubicBezTo>
                    <a:cubicBezTo>
                      <a:pt x="35" y="173"/>
                      <a:pt x="35" y="173"/>
                      <a:pt x="35" y="173"/>
                    </a:cubicBezTo>
                    <a:cubicBezTo>
                      <a:pt x="27" y="180"/>
                      <a:pt x="27" y="180"/>
                      <a:pt x="27" y="180"/>
                    </a:cubicBezTo>
                    <a:cubicBezTo>
                      <a:pt x="27" y="179"/>
                      <a:pt x="27" y="178"/>
                      <a:pt x="27" y="176"/>
                    </a:cubicBezTo>
                    <a:cubicBezTo>
                      <a:pt x="30" y="173"/>
                      <a:pt x="30" y="173"/>
                      <a:pt x="30" y="173"/>
                    </a:cubicBezTo>
                    <a:cubicBezTo>
                      <a:pt x="27" y="172"/>
                      <a:pt x="27" y="172"/>
                      <a:pt x="27" y="172"/>
                    </a:cubicBezTo>
                    <a:cubicBezTo>
                      <a:pt x="27" y="170"/>
                      <a:pt x="28" y="168"/>
                      <a:pt x="28" y="166"/>
                    </a:cubicBezTo>
                    <a:cubicBezTo>
                      <a:pt x="31" y="160"/>
                      <a:pt x="31" y="160"/>
                      <a:pt x="31" y="160"/>
                    </a:cubicBezTo>
                    <a:cubicBezTo>
                      <a:pt x="31" y="160"/>
                      <a:pt x="30" y="160"/>
                      <a:pt x="29" y="161"/>
                    </a:cubicBezTo>
                    <a:cubicBezTo>
                      <a:pt x="32" y="144"/>
                      <a:pt x="39" y="123"/>
                      <a:pt x="54" y="101"/>
                    </a:cubicBezTo>
                    <a:cubicBezTo>
                      <a:pt x="54" y="101"/>
                      <a:pt x="54" y="101"/>
                      <a:pt x="54" y="101"/>
                    </a:cubicBezTo>
                    <a:cubicBezTo>
                      <a:pt x="62" y="91"/>
                      <a:pt x="73" y="80"/>
                      <a:pt x="86" y="71"/>
                    </a:cubicBezTo>
                    <a:cubicBezTo>
                      <a:pt x="107" y="57"/>
                      <a:pt x="129" y="49"/>
                      <a:pt x="146" y="48"/>
                    </a:cubicBezTo>
                    <a:cubicBezTo>
                      <a:pt x="146" y="48"/>
                      <a:pt x="145" y="48"/>
                      <a:pt x="145" y="47"/>
                    </a:cubicBezTo>
                    <a:close/>
                  </a:path>
                </a:pathLst>
              </a:custGeom>
              <a:solidFill>
                <a:srgbClr val="FEE1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26">
                <a:extLst>
                  <a:ext uri="{FF2B5EF4-FFF2-40B4-BE49-F238E27FC236}">
                    <a16:creationId xmlns:a16="http://schemas.microsoft.com/office/drawing/2014/main" id="{BDBFCD9E-4D60-4EC2-8BD0-E1BC9356D0FC}"/>
                  </a:ext>
                </a:extLst>
              </p:cNvPr>
              <p:cNvSpPr>
                <a:spLocks/>
              </p:cNvSpPr>
              <p:nvPr/>
            </p:nvSpPr>
            <p:spPr bwMode="auto">
              <a:xfrm>
                <a:off x="7704209" y="2394702"/>
                <a:ext cx="233521" cy="134116"/>
              </a:xfrm>
              <a:custGeom>
                <a:avLst/>
                <a:gdLst>
                  <a:gd name="T0" fmla="*/ 70 w 75"/>
                  <a:gd name="T1" fmla="*/ 8 h 43"/>
                  <a:gd name="T2" fmla="*/ 53 w 75"/>
                  <a:gd name="T3" fmla="*/ 36 h 43"/>
                  <a:gd name="T4" fmla="*/ 20 w 75"/>
                  <a:gd name="T5" fmla="*/ 34 h 43"/>
                  <a:gd name="T6" fmla="*/ 70 w 75"/>
                  <a:gd name="T7" fmla="*/ 8 h 43"/>
                </a:gdLst>
                <a:ahLst/>
                <a:cxnLst>
                  <a:cxn ang="0">
                    <a:pos x="T0" y="T1"/>
                  </a:cxn>
                  <a:cxn ang="0">
                    <a:pos x="T2" y="T3"/>
                  </a:cxn>
                  <a:cxn ang="0">
                    <a:pos x="T4" y="T5"/>
                  </a:cxn>
                  <a:cxn ang="0">
                    <a:pos x="T6" y="T7"/>
                  </a:cxn>
                </a:cxnLst>
                <a:rect l="0" t="0" r="r" b="b"/>
                <a:pathLst>
                  <a:path w="75" h="43">
                    <a:moveTo>
                      <a:pt x="70" y="8"/>
                    </a:moveTo>
                    <a:cubicBezTo>
                      <a:pt x="75" y="16"/>
                      <a:pt x="67" y="29"/>
                      <a:pt x="53" y="36"/>
                    </a:cubicBezTo>
                    <a:cubicBezTo>
                      <a:pt x="39" y="43"/>
                      <a:pt x="25" y="42"/>
                      <a:pt x="20" y="34"/>
                    </a:cubicBezTo>
                    <a:cubicBezTo>
                      <a:pt x="0" y="4"/>
                      <a:pt x="66" y="0"/>
                      <a:pt x="70" y="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27">
                <a:extLst>
                  <a:ext uri="{FF2B5EF4-FFF2-40B4-BE49-F238E27FC236}">
                    <a16:creationId xmlns:a16="http://schemas.microsoft.com/office/drawing/2014/main" id="{71C559FD-9615-4399-AD53-936FC56533D8}"/>
                  </a:ext>
                </a:extLst>
              </p:cNvPr>
              <p:cNvSpPr>
                <a:spLocks noEditPoints="1"/>
              </p:cNvSpPr>
              <p:nvPr/>
            </p:nvSpPr>
            <p:spPr bwMode="auto">
              <a:xfrm>
                <a:off x="6940532" y="1877169"/>
                <a:ext cx="1407438" cy="1481596"/>
              </a:xfrm>
              <a:custGeom>
                <a:avLst/>
                <a:gdLst>
                  <a:gd name="T0" fmla="*/ 133 w 453"/>
                  <a:gd name="T1" fmla="*/ 62 h 476"/>
                  <a:gd name="T2" fmla="*/ 94 w 453"/>
                  <a:gd name="T3" fmla="*/ 87 h 476"/>
                  <a:gd name="T4" fmla="*/ 42 w 453"/>
                  <a:gd name="T5" fmla="*/ 81 h 476"/>
                  <a:gd name="T6" fmla="*/ 39 w 453"/>
                  <a:gd name="T7" fmla="*/ 121 h 476"/>
                  <a:gd name="T8" fmla="*/ 66 w 453"/>
                  <a:gd name="T9" fmla="*/ 169 h 476"/>
                  <a:gd name="T10" fmla="*/ 45 w 453"/>
                  <a:gd name="T11" fmla="*/ 278 h 476"/>
                  <a:gd name="T12" fmla="*/ 106 w 453"/>
                  <a:gd name="T13" fmla="*/ 386 h 476"/>
                  <a:gd name="T14" fmla="*/ 194 w 453"/>
                  <a:gd name="T15" fmla="*/ 468 h 476"/>
                  <a:gd name="T16" fmla="*/ 242 w 453"/>
                  <a:gd name="T17" fmla="*/ 463 h 476"/>
                  <a:gd name="T18" fmla="*/ 284 w 453"/>
                  <a:gd name="T19" fmla="*/ 470 h 476"/>
                  <a:gd name="T20" fmla="*/ 323 w 453"/>
                  <a:gd name="T21" fmla="*/ 447 h 476"/>
                  <a:gd name="T22" fmla="*/ 351 w 453"/>
                  <a:gd name="T23" fmla="*/ 430 h 476"/>
                  <a:gd name="T24" fmla="*/ 379 w 453"/>
                  <a:gd name="T25" fmla="*/ 402 h 476"/>
                  <a:gd name="T26" fmla="*/ 407 w 453"/>
                  <a:gd name="T27" fmla="*/ 379 h 476"/>
                  <a:gd name="T28" fmla="*/ 406 w 453"/>
                  <a:gd name="T29" fmla="*/ 332 h 476"/>
                  <a:gd name="T30" fmla="*/ 450 w 453"/>
                  <a:gd name="T31" fmla="*/ 322 h 476"/>
                  <a:gd name="T32" fmla="*/ 427 w 453"/>
                  <a:gd name="T33" fmla="*/ 253 h 476"/>
                  <a:gd name="T34" fmla="*/ 395 w 453"/>
                  <a:gd name="T35" fmla="*/ 267 h 476"/>
                  <a:gd name="T36" fmla="*/ 356 w 453"/>
                  <a:gd name="T37" fmla="*/ 304 h 476"/>
                  <a:gd name="T38" fmla="*/ 350 w 453"/>
                  <a:gd name="T39" fmla="*/ 307 h 476"/>
                  <a:gd name="T40" fmla="*/ 308 w 453"/>
                  <a:gd name="T41" fmla="*/ 319 h 476"/>
                  <a:gd name="T42" fmla="*/ 288 w 453"/>
                  <a:gd name="T43" fmla="*/ 335 h 476"/>
                  <a:gd name="T44" fmla="*/ 257 w 453"/>
                  <a:gd name="T45" fmla="*/ 369 h 476"/>
                  <a:gd name="T46" fmla="*/ 237 w 453"/>
                  <a:gd name="T47" fmla="*/ 355 h 476"/>
                  <a:gd name="T48" fmla="*/ 232 w 453"/>
                  <a:gd name="T49" fmla="*/ 351 h 476"/>
                  <a:gd name="T50" fmla="*/ 228 w 453"/>
                  <a:gd name="T51" fmla="*/ 350 h 476"/>
                  <a:gd name="T52" fmla="*/ 218 w 453"/>
                  <a:gd name="T53" fmla="*/ 354 h 476"/>
                  <a:gd name="T54" fmla="*/ 209 w 453"/>
                  <a:gd name="T55" fmla="*/ 346 h 476"/>
                  <a:gd name="T56" fmla="*/ 179 w 453"/>
                  <a:gd name="T57" fmla="*/ 350 h 476"/>
                  <a:gd name="T58" fmla="*/ 176 w 453"/>
                  <a:gd name="T59" fmla="*/ 333 h 476"/>
                  <a:gd name="T60" fmla="*/ 159 w 453"/>
                  <a:gd name="T61" fmla="*/ 329 h 476"/>
                  <a:gd name="T62" fmla="*/ 155 w 453"/>
                  <a:gd name="T63" fmla="*/ 312 h 476"/>
                  <a:gd name="T64" fmla="*/ 140 w 453"/>
                  <a:gd name="T65" fmla="*/ 290 h 476"/>
                  <a:gd name="T66" fmla="*/ 130 w 453"/>
                  <a:gd name="T67" fmla="*/ 262 h 476"/>
                  <a:gd name="T68" fmla="*/ 124 w 453"/>
                  <a:gd name="T69" fmla="*/ 254 h 476"/>
                  <a:gd name="T70" fmla="*/ 111 w 453"/>
                  <a:gd name="T71" fmla="*/ 250 h 476"/>
                  <a:gd name="T72" fmla="*/ 111 w 453"/>
                  <a:gd name="T73" fmla="*/ 239 h 476"/>
                  <a:gd name="T74" fmla="*/ 109 w 453"/>
                  <a:gd name="T75" fmla="*/ 221 h 476"/>
                  <a:gd name="T76" fmla="*/ 112 w 453"/>
                  <a:gd name="T77" fmla="*/ 210 h 476"/>
                  <a:gd name="T78" fmla="*/ 137 w 453"/>
                  <a:gd name="T79" fmla="*/ 178 h 476"/>
                  <a:gd name="T80" fmla="*/ 139 w 453"/>
                  <a:gd name="T81" fmla="*/ 163 h 476"/>
                  <a:gd name="T82" fmla="*/ 209 w 453"/>
                  <a:gd name="T83" fmla="*/ 111 h 476"/>
                  <a:gd name="T84" fmla="*/ 245 w 453"/>
                  <a:gd name="T85" fmla="*/ 92 h 476"/>
                  <a:gd name="T86" fmla="*/ 170 w 453"/>
                  <a:gd name="T87" fmla="*/ 55 h 476"/>
                  <a:gd name="T88" fmla="*/ 401 w 453"/>
                  <a:gd name="T89" fmla="*/ 274 h 476"/>
                  <a:gd name="T90" fmla="*/ 173 w 453"/>
                  <a:gd name="T91" fmla="*/ 423 h 476"/>
                  <a:gd name="T92" fmla="*/ 232 w 453"/>
                  <a:gd name="T93" fmla="*/ 360 h 476"/>
                  <a:gd name="T94" fmla="*/ 230 w 453"/>
                  <a:gd name="T95" fmla="*/ 361 h 476"/>
                  <a:gd name="T96" fmla="*/ 214 w 453"/>
                  <a:gd name="T97" fmla="*/ 365 h 476"/>
                  <a:gd name="T98" fmla="*/ 205 w 453"/>
                  <a:gd name="T99" fmla="*/ 361 h 476"/>
                  <a:gd name="T100" fmla="*/ 199 w 453"/>
                  <a:gd name="T101" fmla="*/ 361 h 476"/>
                  <a:gd name="T102" fmla="*/ 130 w 453"/>
                  <a:gd name="T103" fmla="*/ 16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3" h="476">
                    <a:moveTo>
                      <a:pt x="232" y="350"/>
                    </a:moveTo>
                    <a:cubicBezTo>
                      <a:pt x="232" y="350"/>
                      <a:pt x="232" y="350"/>
                      <a:pt x="232" y="350"/>
                    </a:cubicBezTo>
                    <a:cubicBezTo>
                      <a:pt x="232" y="350"/>
                      <a:pt x="232" y="350"/>
                      <a:pt x="232" y="350"/>
                    </a:cubicBezTo>
                    <a:close/>
                    <a:moveTo>
                      <a:pt x="133" y="62"/>
                    </a:moveTo>
                    <a:cubicBezTo>
                      <a:pt x="114" y="40"/>
                      <a:pt x="73" y="35"/>
                      <a:pt x="73" y="35"/>
                    </a:cubicBezTo>
                    <a:cubicBezTo>
                      <a:pt x="90" y="42"/>
                      <a:pt x="94" y="65"/>
                      <a:pt x="94" y="86"/>
                    </a:cubicBezTo>
                    <a:cubicBezTo>
                      <a:pt x="92" y="87"/>
                      <a:pt x="92" y="87"/>
                      <a:pt x="92" y="87"/>
                    </a:cubicBezTo>
                    <a:cubicBezTo>
                      <a:pt x="92" y="87"/>
                      <a:pt x="93" y="87"/>
                      <a:pt x="94" y="87"/>
                    </a:cubicBezTo>
                    <a:cubicBezTo>
                      <a:pt x="94" y="88"/>
                      <a:pt x="94" y="88"/>
                      <a:pt x="94" y="89"/>
                    </a:cubicBezTo>
                    <a:cubicBezTo>
                      <a:pt x="75" y="73"/>
                      <a:pt x="51" y="65"/>
                      <a:pt x="51" y="65"/>
                    </a:cubicBezTo>
                    <a:cubicBezTo>
                      <a:pt x="63" y="73"/>
                      <a:pt x="70" y="89"/>
                      <a:pt x="74" y="104"/>
                    </a:cubicBezTo>
                    <a:cubicBezTo>
                      <a:pt x="58" y="90"/>
                      <a:pt x="42" y="81"/>
                      <a:pt x="42" y="81"/>
                    </a:cubicBezTo>
                    <a:cubicBezTo>
                      <a:pt x="51" y="88"/>
                      <a:pt x="58" y="100"/>
                      <a:pt x="64" y="112"/>
                    </a:cubicBezTo>
                    <a:cubicBezTo>
                      <a:pt x="50" y="100"/>
                      <a:pt x="38" y="93"/>
                      <a:pt x="38" y="93"/>
                    </a:cubicBezTo>
                    <a:cubicBezTo>
                      <a:pt x="50" y="104"/>
                      <a:pt x="59" y="124"/>
                      <a:pt x="65" y="141"/>
                    </a:cubicBezTo>
                    <a:cubicBezTo>
                      <a:pt x="51" y="128"/>
                      <a:pt x="39" y="121"/>
                      <a:pt x="39" y="121"/>
                    </a:cubicBezTo>
                    <a:cubicBezTo>
                      <a:pt x="45" y="127"/>
                      <a:pt x="51" y="135"/>
                      <a:pt x="56" y="144"/>
                    </a:cubicBezTo>
                    <a:cubicBezTo>
                      <a:pt x="56" y="144"/>
                      <a:pt x="56" y="144"/>
                      <a:pt x="56" y="144"/>
                    </a:cubicBezTo>
                    <a:cubicBezTo>
                      <a:pt x="56" y="144"/>
                      <a:pt x="56" y="144"/>
                      <a:pt x="56" y="144"/>
                    </a:cubicBezTo>
                    <a:cubicBezTo>
                      <a:pt x="60" y="152"/>
                      <a:pt x="63" y="161"/>
                      <a:pt x="66" y="169"/>
                    </a:cubicBezTo>
                    <a:cubicBezTo>
                      <a:pt x="42" y="144"/>
                      <a:pt x="5" y="133"/>
                      <a:pt x="5" y="133"/>
                    </a:cubicBezTo>
                    <a:cubicBezTo>
                      <a:pt x="26" y="146"/>
                      <a:pt x="34" y="179"/>
                      <a:pt x="36" y="205"/>
                    </a:cubicBezTo>
                    <a:cubicBezTo>
                      <a:pt x="35" y="208"/>
                      <a:pt x="34" y="209"/>
                      <a:pt x="34" y="209"/>
                    </a:cubicBezTo>
                    <a:cubicBezTo>
                      <a:pt x="23" y="236"/>
                      <a:pt x="31" y="259"/>
                      <a:pt x="45" y="278"/>
                    </a:cubicBezTo>
                    <a:cubicBezTo>
                      <a:pt x="26" y="264"/>
                      <a:pt x="9" y="247"/>
                      <a:pt x="0" y="229"/>
                    </a:cubicBezTo>
                    <a:cubicBezTo>
                      <a:pt x="0" y="229"/>
                      <a:pt x="17" y="284"/>
                      <a:pt x="52" y="329"/>
                    </a:cubicBezTo>
                    <a:cubicBezTo>
                      <a:pt x="41" y="323"/>
                      <a:pt x="30" y="316"/>
                      <a:pt x="22" y="308"/>
                    </a:cubicBezTo>
                    <a:cubicBezTo>
                      <a:pt x="22" y="308"/>
                      <a:pt x="58" y="359"/>
                      <a:pt x="106" y="386"/>
                    </a:cubicBezTo>
                    <a:cubicBezTo>
                      <a:pt x="98" y="402"/>
                      <a:pt x="95" y="421"/>
                      <a:pt x="95" y="421"/>
                    </a:cubicBezTo>
                    <a:cubicBezTo>
                      <a:pt x="100" y="409"/>
                      <a:pt x="110" y="404"/>
                      <a:pt x="120" y="403"/>
                    </a:cubicBezTo>
                    <a:cubicBezTo>
                      <a:pt x="121" y="421"/>
                      <a:pt x="159" y="434"/>
                      <a:pt x="179" y="439"/>
                    </a:cubicBezTo>
                    <a:cubicBezTo>
                      <a:pt x="186" y="456"/>
                      <a:pt x="194" y="468"/>
                      <a:pt x="194" y="468"/>
                    </a:cubicBezTo>
                    <a:cubicBezTo>
                      <a:pt x="190" y="457"/>
                      <a:pt x="191" y="446"/>
                      <a:pt x="194" y="437"/>
                    </a:cubicBezTo>
                    <a:cubicBezTo>
                      <a:pt x="206" y="442"/>
                      <a:pt x="226" y="454"/>
                      <a:pt x="221" y="476"/>
                    </a:cubicBezTo>
                    <a:cubicBezTo>
                      <a:pt x="221" y="476"/>
                      <a:pt x="228" y="459"/>
                      <a:pt x="232" y="442"/>
                    </a:cubicBezTo>
                    <a:cubicBezTo>
                      <a:pt x="237" y="447"/>
                      <a:pt x="241" y="454"/>
                      <a:pt x="242" y="463"/>
                    </a:cubicBezTo>
                    <a:cubicBezTo>
                      <a:pt x="242" y="463"/>
                      <a:pt x="244" y="448"/>
                      <a:pt x="243" y="431"/>
                    </a:cubicBezTo>
                    <a:cubicBezTo>
                      <a:pt x="250" y="440"/>
                      <a:pt x="254" y="451"/>
                      <a:pt x="250" y="461"/>
                    </a:cubicBezTo>
                    <a:cubicBezTo>
                      <a:pt x="250" y="461"/>
                      <a:pt x="259" y="449"/>
                      <a:pt x="264" y="434"/>
                    </a:cubicBezTo>
                    <a:cubicBezTo>
                      <a:pt x="275" y="440"/>
                      <a:pt x="288" y="452"/>
                      <a:pt x="284" y="470"/>
                    </a:cubicBezTo>
                    <a:cubicBezTo>
                      <a:pt x="284" y="470"/>
                      <a:pt x="291" y="453"/>
                      <a:pt x="295" y="435"/>
                    </a:cubicBezTo>
                    <a:cubicBezTo>
                      <a:pt x="300" y="442"/>
                      <a:pt x="304" y="450"/>
                      <a:pt x="302" y="460"/>
                    </a:cubicBezTo>
                    <a:cubicBezTo>
                      <a:pt x="302" y="460"/>
                      <a:pt x="310" y="441"/>
                      <a:pt x="312" y="423"/>
                    </a:cubicBezTo>
                    <a:cubicBezTo>
                      <a:pt x="319" y="428"/>
                      <a:pt x="325" y="436"/>
                      <a:pt x="323" y="447"/>
                    </a:cubicBezTo>
                    <a:cubicBezTo>
                      <a:pt x="323" y="447"/>
                      <a:pt x="330" y="429"/>
                      <a:pt x="331" y="414"/>
                    </a:cubicBezTo>
                    <a:cubicBezTo>
                      <a:pt x="336" y="419"/>
                      <a:pt x="339" y="426"/>
                      <a:pt x="337" y="434"/>
                    </a:cubicBezTo>
                    <a:cubicBezTo>
                      <a:pt x="337" y="434"/>
                      <a:pt x="342" y="422"/>
                      <a:pt x="345" y="409"/>
                    </a:cubicBezTo>
                    <a:cubicBezTo>
                      <a:pt x="350" y="414"/>
                      <a:pt x="353" y="421"/>
                      <a:pt x="351" y="430"/>
                    </a:cubicBezTo>
                    <a:cubicBezTo>
                      <a:pt x="351" y="430"/>
                      <a:pt x="355" y="420"/>
                      <a:pt x="358" y="409"/>
                    </a:cubicBezTo>
                    <a:cubicBezTo>
                      <a:pt x="364" y="414"/>
                      <a:pt x="374" y="416"/>
                      <a:pt x="376" y="401"/>
                    </a:cubicBezTo>
                    <a:cubicBezTo>
                      <a:pt x="377" y="401"/>
                      <a:pt x="378" y="402"/>
                      <a:pt x="379" y="402"/>
                    </a:cubicBezTo>
                    <a:cubicBezTo>
                      <a:pt x="379" y="402"/>
                      <a:pt x="379" y="402"/>
                      <a:pt x="379" y="402"/>
                    </a:cubicBezTo>
                    <a:cubicBezTo>
                      <a:pt x="387" y="409"/>
                      <a:pt x="392" y="419"/>
                      <a:pt x="392" y="431"/>
                    </a:cubicBezTo>
                    <a:cubicBezTo>
                      <a:pt x="392" y="431"/>
                      <a:pt x="397" y="410"/>
                      <a:pt x="396" y="388"/>
                    </a:cubicBezTo>
                    <a:cubicBezTo>
                      <a:pt x="399" y="392"/>
                      <a:pt x="401" y="397"/>
                      <a:pt x="400" y="404"/>
                    </a:cubicBezTo>
                    <a:cubicBezTo>
                      <a:pt x="400" y="404"/>
                      <a:pt x="405" y="392"/>
                      <a:pt x="407" y="379"/>
                    </a:cubicBezTo>
                    <a:cubicBezTo>
                      <a:pt x="420" y="372"/>
                      <a:pt x="437" y="368"/>
                      <a:pt x="453" y="377"/>
                    </a:cubicBezTo>
                    <a:cubicBezTo>
                      <a:pt x="453" y="377"/>
                      <a:pt x="439" y="365"/>
                      <a:pt x="420" y="354"/>
                    </a:cubicBezTo>
                    <a:cubicBezTo>
                      <a:pt x="429" y="353"/>
                      <a:pt x="437" y="354"/>
                      <a:pt x="446" y="359"/>
                    </a:cubicBezTo>
                    <a:cubicBezTo>
                      <a:pt x="446" y="359"/>
                      <a:pt x="428" y="343"/>
                      <a:pt x="406" y="332"/>
                    </a:cubicBezTo>
                    <a:cubicBezTo>
                      <a:pt x="407" y="332"/>
                      <a:pt x="407" y="331"/>
                      <a:pt x="407" y="331"/>
                    </a:cubicBezTo>
                    <a:cubicBezTo>
                      <a:pt x="412" y="331"/>
                      <a:pt x="418" y="333"/>
                      <a:pt x="423" y="335"/>
                    </a:cubicBezTo>
                    <a:cubicBezTo>
                      <a:pt x="423" y="335"/>
                      <a:pt x="420" y="330"/>
                      <a:pt x="413" y="327"/>
                    </a:cubicBezTo>
                    <a:cubicBezTo>
                      <a:pt x="423" y="321"/>
                      <a:pt x="436" y="317"/>
                      <a:pt x="450" y="322"/>
                    </a:cubicBezTo>
                    <a:cubicBezTo>
                      <a:pt x="450" y="322"/>
                      <a:pt x="432" y="311"/>
                      <a:pt x="411" y="304"/>
                    </a:cubicBezTo>
                    <a:cubicBezTo>
                      <a:pt x="421" y="291"/>
                      <a:pt x="436" y="275"/>
                      <a:pt x="452" y="270"/>
                    </a:cubicBezTo>
                    <a:cubicBezTo>
                      <a:pt x="452" y="270"/>
                      <a:pt x="431" y="273"/>
                      <a:pt x="410" y="282"/>
                    </a:cubicBezTo>
                    <a:cubicBezTo>
                      <a:pt x="414" y="271"/>
                      <a:pt x="419" y="260"/>
                      <a:pt x="427" y="253"/>
                    </a:cubicBezTo>
                    <a:cubicBezTo>
                      <a:pt x="427" y="253"/>
                      <a:pt x="415" y="261"/>
                      <a:pt x="402" y="273"/>
                    </a:cubicBezTo>
                    <a:cubicBezTo>
                      <a:pt x="403" y="270"/>
                      <a:pt x="405" y="267"/>
                      <a:pt x="406" y="264"/>
                    </a:cubicBezTo>
                    <a:cubicBezTo>
                      <a:pt x="409" y="259"/>
                      <a:pt x="412" y="254"/>
                      <a:pt x="416" y="250"/>
                    </a:cubicBezTo>
                    <a:cubicBezTo>
                      <a:pt x="416" y="250"/>
                      <a:pt x="406" y="257"/>
                      <a:pt x="395" y="267"/>
                    </a:cubicBezTo>
                    <a:cubicBezTo>
                      <a:pt x="387" y="249"/>
                      <a:pt x="378" y="235"/>
                      <a:pt x="378" y="235"/>
                    </a:cubicBezTo>
                    <a:cubicBezTo>
                      <a:pt x="384" y="253"/>
                      <a:pt x="378" y="274"/>
                      <a:pt x="369" y="292"/>
                    </a:cubicBezTo>
                    <a:cubicBezTo>
                      <a:pt x="368" y="278"/>
                      <a:pt x="365" y="267"/>
                      <a:pt x="365" y="267"/>
                    </a:cubicBezTo>
                    <a:cubicBezTo>
                      <a:pt x="366" y="279"/>
                      <a:pt x="361" y="292"/>
                      <a:pt x="356" y="304"/>
                    </a:cubicBezTo>
                    <a:cubicBezTo>
                      <a:pt x="353" y="307"/>
                      <a:pt x="350" y="310"/>
                      <a:pt x="348" y="316"/>
                    </a:cubicBezTo>
                    <a:cubicBezTo>
                      <a:pt x="348" y="316"/>
                      <a:pt x="348" y="317"/>
                      <a:pt x="347" y="319"/>
                    </a:cubicBezTo>
                    <a:cubicBezTo>
                      <a:pt x="347" y="319"/>
                      <a:pt x="346" y="318"/>
                      <a:pt x="346" y="318"/>
                    </a:cubicBezTo>
                    <a:cubicBezTo>
                      <a:pt x="346" y="314"/>
                      <a:pt x="347" y="311"/>
                      <a:pt x="350" y="307"/>
                    </a:cubicBezTo>
                    <a:cubicBezTo>
                      <a:pt x="350" y="307"/>
                      <a:pt x="346" y="310"/>
                      <a:pt x="341" y="315"/>
                    </a:cubicBezTo>
                    <a:cubicBezTo>
                      <a:pt x="331" y="309"/>
                      <a:pt x="320" y="305"/>
                      <a:pt x="320" y="305"/>
                    </a:cubicBezTo>
                    <a:cubicBezTo>
                      <a:pt x="332" y="312"/>
                      <a:pt x="330" y="323"/>
                      <a:pt x="327" y="330"/>
                    </a:cubicBezTo>
                    <a:cubicBezTo>
                      <a:pt x="318" y="324"/>
                      <a:pt x="308" y="319"/>
                      <a:pt x="308" y="319"/>
                    </a:cubicBezTo>
                    <a:cubicBezTo>
                      <a:pt x="316" y="324"/>
                      <a:pt x="317" y="331"/>
                      <a:pt x="315" y="336"/>
                    </a:cubicBezTo>
                    <a:cubicBezTo>
                      <a:pt x="311" y="329"/>
                      <a:pt x="306" y="324"/>
                      <a:pt x="306" y="324"/>
                    </a:cubicBezTo>
                    <a:cubicBezTo>
                      <a:pt x="314" y="337"/>
                      <a:pt x="304" y="345"/>
                      <a:pt x="297" y="348"/>
                    </a:cubicBezTo>
                    <a:cubicBezTo>
                      <a:pt x="292" y="341"/>
                      <a:pt x="288" y="335"/>
                      <a:pt x="288" y="335"/>
                    </a:cubicBezTo>
                    <a:cubicBezTo>
                      <a:pt x="296" y="351"/>
                      <a:pt x="281" y="359"/>
                      <a:pt x="275" y="361"/>
                    </a:cubicBezTo>
                    <a:cubicBezTo>
                      <a:pt x="264" y="354"/>
                      <a:pt x="250" y="348"/>
                      <a:pt x="250" y="348"/>
                    </a:cubicBezTo>
                    <a:cubicBezTo>
                      <a:pt x="259" y="354"/>
                      <a:pt x="260" y="362"/>
                      <a:pt x="258" y="368"/>
                    </a:cubicBezTo>
                    <a:cubicBezTo>
                      <a:pt x="258" y="368"/>
                      <a:pt x="257" y="369"/>
                      <a:pt x="257" y="369"/>
                    </a:cubicBezTo>
                    <a:cubicBezTo>
                      <a:pt x="254" y="365"/>
                      <a:pt x="249" y="361"/>
                      <a:pt x="244" y="358"/>
                    </a:cubicBezTo>
                    <a:cubicBezTo>
                      <a:pt x="244" y="357"/>
                      <a:pt x="244" y="356"/>
                      <a:pt x="243" y="355"/>
                    </a:cubicBezTo>
                    <a:cubicBezTo>
                      <a:pt x="243" y="355"/>
                      <a:pt x="244" y="356"/>
                      <a:pt x="243" y="358"/>
                    </a:cubicBezTo>
                    <a:cubicBezTo>
                      <a:pt x="241" y="357"/>
                      <a:pt x="239" y="356"/>
                      <a:pt x="237" y="355"/>
                    </a:cubicBezTo>
                    <a:cubicBezTo>
                      <a:pt x="237" y="353"/>
                      <a:pt x="237" y="351"/>
                      <a:pt x="237" y="350"/>
                    </a:cubicBezTo>
                    <a:cubicBezTo>
                      <a:pt x="237" y="350"/>
                      <a:pt x="237" y="352"/>
                      <a:pt x="237" y="354"/>
                    </a:cubicBezTo>
                    <a:cubicBezTo>
                      <a:pt x="235" y="354"/>
                      <a:pt x="234" y="353"/>
                      <a:pt x="232" y="352"/>
                    </a:cubicBezTo>
                    <a:cubicBezTo>
                      <a:pt x="232" y="352"/>
                      <a:pt x="232" y="352"/>
                      <a:pt x="232" y="351"/>
                    </a:cubicBezTo>
                    <a:cubicBezTo>
                      <a:pt x="232" y="351"/>
                      <a:pt x="232" y="352"/>
                      <a:pt x="232" y="352"/>
                    </a:cubicBezTo>
                    <a:cubicBezTo>
                      <a:pt x="231" y="352"/>
                      <a:pt x="230" y="351"/>
                      <a:pt x="229" y="351"/>
                    </a:cubicBezTo>
                    <a:cubicBezTo>
                      <a:pt x="228" y="349"/>
                      <a:pt x="228" y="348"/>
                      <a:pt x="228" y="348"/>
                    </a:cubicBezTo>
                    <a:cubicBezTo>
                      <a:pt x="228" y="349"/>
                      <a:pt x="228" y="350"/>
                      <a:pt x="228" y="350"/>
                    </a:cubicBezTo>
                    <a:cubicBezTo>
                      <a:pt x="225" y="349"/>
                      <a:pt x="223" y="348"/>
                      <a:pt x="223" y="348"/>
                    </a:cubicBezTo>
                    <a:cubicBezTo>
                      <a:pt x="225" y="350"/>
                      <a:pt x="227" y="351"/>
                      <a:pt x="228" y="353"/>
                    </a:cubicBezTo>
                    <a:cubicBezTo>
                      <a:pt x="228" y="355"/>
                      <a:pt x="228" y="357"/>
                      <a:pt x="227" y="358"/>
                    </a:cubicBezTo>
                    <a:cubicBezTo>
                      <a:pt x="224" y="357"/>
                      <a:pt x="221" y="355"/>
                      <a:pt x="218" y="354"/>
                    </a:cubicBezTo>
                    <a:cubicBezTo>
                      <a:pt x="220" y="351"/>
                      <a:pt x="222" y="348"/>
                      <a:pt x="223" y="347"/>
                    </a:cubicBezTo>
                    <a:cubicBezTo>
                      <a:pt x="223" y="347"/>
                      <a:pt x="219" y="349"/>
                      <a:pt x="215" y="352"/>
                    </a:cubicBezTo>
                    <a:cubicBezTo>
                      <a:pt x="210" y="350"/>
                      <a:pt x="206" y="349"/>
                      <a:pt x="206" y="348"/>
                    </a:cubicBezTo>
                    <a:cubicBezTo>
                      <a:pt x="207" y="347"/>
                      <a:pt x="208" y="346"/>
                      <a:pt x="209" y="346"/>
                    </a:cubicBezTo>
                    <a:cubicBezTo>
                      <a:pt x="209" y="346"/>
                      <a:pt x="192" y="349"/>
                      <a:pt x="188" y="353"/>
                    </a:cubicBezTo>
                    <a:cubicBezTo>
                      <a:pt x="187" y="350"/>
                      <a:pt x="203" y="336"/>
                      <a:pt x="203" y="336"/>
                    </a:cubicBezTo>
                    <a:cubicBezTo>
                      <a:pt x="201" y="338"/>
                      <a:pt x="182" y="350"/>
                      <a:pt x="180" y="351"/>
                    </a:cubicBezTo>
                    <a:cubicBezTo>
                      <a:pt x="180" y="350"/>
                      <a:pt x="179" y="350"/>
                      <a:pt x="179" y="350"/>
                    </a:cubicBezTo>
                    <a:cubicBezTo>
                      <a:pt x="196" y="337"/>
                      <a:pt x="191" y="330"/>
                      <a:pt x="191" y="330"/>
                    </a:cubicBezTo>
                    <a:cubicBezTo>
                      <a:pt x="194" y="339"/>
                      <a:pt x="183" y="342"/>
                      <a:pt x="175" y="344"/>
                    </a:cubicBezTo>
                    <a:cubicBezTo>
                      <a:pt x="172" y="341"/>
                      <a:pt x="172" y="342"/>
                      <a:pt x="171" y="339"/>
                    </a:cubicBezTo>
                    <a:cubicBezTo>
                      <a:pt x="173" y="337"/>
                      <a:pt x="174" y="335"/>
                      <a:pt x="176" y="333"/>
                    </a:cubicBezTo>
                    <a:cubicBezTo>
                      <a:pt x="178" y="335"/>
                      <a:pt x="183" y="334"/>
                      <a:pt x="183" y="334"/>
                    </a:cubicBezTo>
                    <a:cubicBezTo>
                      <a:pt x="183" y="334"/>
                      <a:pt x="179" y="330"/>
                      <a:pt x="177" y="330"/>
                    </a:cubicBezTo>
                    <a:cubicBezTo>
                      <a:pt x="181" y="326"/>
                      <a:pt x="182" y="321"/>
                      <a:pt x="182" y="321"/>
                    </a:cubicBezTo>
                    <a:cubicBezTo>
                      <a:pt x="180" y="325"/>
                      <a:pt x="168" y="321"/>
                      <a:pt x="159" y="329"/>
                    </a:cubicBezTo>
                    <a:cubicBezTo>
                      <a:pt x="163" y="322"/>
                      <a:pt x="175" y="303"/>
                      <a:pt x="175" y="303"/>
                    </a:cubicBezTo>
                    <a:cubicBezTo>
                      <a:pt x="170" y="309"/>
                      <a:pt x="159" y="312"/>
                      <a:pt x="156" y="312"/>
                    </a:cubicBezTo>
                    <a:cubicBezTo>
                      <a:pt x="157" y="311"/>
                      <a:pt x="158" y="310"/>
                      <a:pt x="159" y="310"/>
                    </a:cubicBezTo>
                    <a:cubicBezTo>
                      <a:pt x="159" y="310"/>
                      <a:pt x="157" y="310"/>
                      <a:pt x="155" y="312"/>
                    </a:cubicBezTo>
                    <a:cubicBezTo>
                      <a:pt x="153" y="311"/>
                      <a:pt x="157" y="307"/>
                      <a:pt x="154" y="304"/>
                    </a:cubicBezTo>
                    <a:cubicBezTo>
                      <a:pt x="158" y="295"/>
                      <a:pt x="158" y="284"/>
                      <a:pt x="166" y="288"/>
                    </a:cubicBezTo>
                    <a:cubicBezTo>
                      <a:pt x="166" y="288"/>
                      <a:pt x="161" y="276"/>
                      <a:pt x="144" y="293"/>
                    </a:cubicBezTo>
                    <a:cubicBezTo>
                      <a:pt x="143" y="291"/>
                      <a:pt x="141" y="291"/>
                      <a:pt x="140" y="290"/>
                    </a:cubicBezTo>
                    <a:cubicBezTo>
                      <a:pt x="147" y="288"/>
                      <a:pt x="148" y="274"/>
                      <a:pt x="148" y="274"/>
                    </a:cubicBezTo>
                    <a:cubicBezTo>
                      <a:pt x="142" y="283"/>
                      <a:pt x="140" y="272"/>
                      <a:pt x="140" y="272"/>
                    </a:cubicBezTo>
                    <a:cubicBezTo>
                      <a:pt x="156" y="268"/>
                      <a:pt x="145" y="255"/>
                      <a:pt x="145" y="255"/>
                    </a:cubicBezTo>
                    <a:cubicBezTo>
                      <a:pt x="141" y="260"/>
                      <a:pt x="135" y="262"/>
                      <a:pt x="130" y="262"/>
                    </a:cubicBezTo>
                    <a:cubicBezTo>
                      <a:pt x="134" y="253"/>
                      <a:pt x="141" y="243"/>
                      <a:pt x="149" y="246"/>
                    </a:cubicBezTo>
                    <a:cubicBezTo>
                      <a:pt x="149" y="246"/>
                      <a:pt x="144" y="241"/>
                      <a:pt x="129" y="255"/>
                    </a:cubicBezTo>
                    <a:cubicBezTo>
                      <a:pt x="133" y="247"/>
                      <a:pt x="144" y="242"/>
                      <a:pt x="150" y="243"/>
                    </a:cubicBezTo>
                    <a:cubicBezTo>
                      <a:pt x="150" y="243"/>
                      <a:pt x="140" y="238"/>
                      <a:pt x="124" y="254"/>
                    </a:cubicBezTo>
                    <a:cubicBezTo>
                      <a:pt x="128" y="245"/>
                      <a:pt x="139" y="239"/>
                      <a:pt x="148" y="239"/>
                    </a:cubicBezTo>
                    <a:cubicBezTo>
                      <a:pt x="148" y="239"/>
                      <a:pt x="137" y="233"/>
                      <a:pt x="120" y="250"/>
                    </a:cubicBezTo>
                    <a:cubicBezTo>
                      <a:pt x="124" y="241"/>
                      <a:pt x="136" y="232"/>
                      <a:pt x="145" y="232"/>
                    </a:cubicBezTo>
                    <a:cubicBezTo>
                      <a:pt x="145" y="232"/>
                      <a:pt x="133" y="225"/>
                      <a:pt x="111" y="250"/>
                    </a:cubicBezTo>
                    <a:cubicBezTo>
                      <a:pt x="111" y="251"/>
                      <a:pt x="110" y="251"/>
                      <a:pt x="110" y="252"/>
                    </a:cubicBezTo>
                    <a:cubicBezTo>
                      <a:pt x="110" y="250"/>
                      <a:pt x="110" y="248"/>
                      <a:pt x="111" y="247"/>
                    </a:cubicBezTo>
                    <a:cubicBezTo>
                      <a:pt x="117" y="229"/>
                      <a:pt x="137" y="216"/>
                      <a:pt x="137" y="216"/>
                    </a:cubicBezTo>
                    <a:cubicBezTo>
                      <a:pt x="127" y="220"/>
                      <a:pt x="117" y="229"/>
                      <a:pt x="111" y="239"/>
                    </a:cubicBezTo>
                    <a:cubicBezTo>
                      <a:pt x="111" y="236"/>
                      <a:pt x="111" y="233"/>
                      <a:pt x="110" y="230"/>
                    </a:cubicBezTo>
                    <a:cubicBezTo>
                      <a:pt x="117" y="218"/>
                      <a:pt x="125" y="209"/>
                      <a:pt x="135" y="204"/>
                    </a:cubicBezTo>
                    <a:cubicBezTo>
                      <a:pt x="125" y="208"/>
                      <a:pt x="117" y="216"/>
                      <a:pt x="110" y="227"/>
                    </a:cubicBezTo>
                    <a:cubicBezTo>
                      <a:pt x="110" y="225"/>
                      <a:pt x="110" y="223"/>
                      <a:pt x="109" y="221"/>
                    </a:cubicBezTo>
                    <a:cubicBezTo>
                      <a:pt x="113" y="213"/>
                      <a:pt x="118" y="204"/>
                      <a:pt x="124" y="197"/>
                    </a:cubicBezTo>
                    <a:cubicBezTo>
                      <a:pt x="130" y="191"/>
                      <a:pt x="137" y="186"/>
                      <a:pt x="144" y="182"/>
                    </a:cubicBezTo>
                    <a:cubicBezTo>
                      <a:pt x="135" y="186"/>
                      <a:pt x="127" y="192"/>
                      <a:pt x="120" y="199"/>
                    </a:cubicBezTo>
                    <a:cubicBezTo>
                      <a:pt x="117" y="203"/>
                      <a:pt x="114" y="206"/>
                      <a:pt x="112" y="210"/>
                    </a:cubicBezTo>
                    <a:cubicBezTo>
                      <a:pt x="112" y="210"/>
                      <a:pt x="111" y="210"/>
                      <a:pt x="111" y="209"/>
                    </a:cubicBezTo>
                    <a:cubicBezTo>
                      <a:pt x="112" y="208"/>
                      <a:pt x="112" y="206"/>
                      <a:pt x="113" y="204"/>
                    </a:cubicBezTo>
                    <a:cubicBezTo>
                      <a:pt x="114" y="202"/>
                      <a:pt x="115" y="199"/>
                      <a:pt x="116" y="197"/>
                    </a:cubicBezTo>
                    <a:cubicBezTo>
                      <a:pt x="120" y="189"/>
                      <a:pt x="126" y="181"/>
                      <a:pt x="137" y="178"/>
                    </a:cubicBezTo>
                    <a:cubicBezTo>
                      <a:pt x="137" y="178"/>
                      <a:pt x="129" y="176"/>
                      <a:pt x="122" y="179"/>
                    </a:cubicBezTo>
                    <a:cubicBezTo>
                      <a:pt x="123" y="178"/>
                      <a:pt x="124" y="176"/>
                      <a:pt x="125" y="174"/>
                    </a:cubicBezTo>
                    <a:cubicBezTo>
                      <a:pt x="136" y="164"/>
                      <a:pt x="149" y="160"/>
                      <a:pt x="149" y="160"/>
                    </a:cubicBezTo>
                    <a:cubicBezTo>
                      <a:pt x="145" y="160"/>
                      <a:pt x="142" y="161"/>
                      <a:pt x="139" y="163"/>
                    </a:cubicBezTo>
                    <a:cubicBezTo>
                      <a:pt x="151" y="152"/>
                      <a:pt x="205" y="151"/>
                      <a:pt x="205" y="151"/>
                    </a:cubicBezTo>
                    <a:cubicBezTo>
                      <a:pt x="202" y="149"/>
                      <a:pt x="195" y="138"/>
                      <a:pt x="183" y="130"/>
                    </a:cubicBezTo>
                    <a:cubicBezTo>
                      <a:pt x="201" y="124"/>
                      <a:pt x="226" y="118"/>
                      <a:pt x="245" y="123"/>
                    </a:cubicBezTo>
                    <a:cubicBezTo>
                      <a:pt x="245" y="123"/>
                      <a:pt x="229" y="115"/>
                      <a:pt x="209" y="111"/>
                    </a:cubicBezTo>
                    <a:cubicBezTo>
                      <a:pt x="209" y="111"/>
                      <a:pt x="209" y="111"/>
                      <a:pt x="209" y="110"/>
                    </a:cubicBezTo>
                    <a:cubicBezTo>
                      <a:pt x="219" y="106"/>
                      <a:pt x="236" y="103"/>
                      <a:pt x="247" y="115"/>
                    </a:cubicBezTo>
                    <a:cubicBezTo>
                      <a:pt x="247" y="115"/>
                      <a:pt x="239" y="103"/>
                      <a:pt x="229" y="93"/>
                    </a:cubicBezTo>
                    <a:cubicBezTo>
                      <a:pt x="234" y="91"/>
                      <a:pt x="239" y="90"/>
                      <a:pt x="245" y="92"/>
                    </a:cubicBezTo>
                    <a:cubicBezTo>
                      <a:pt x="245" y="92"/>
                      <a:pt x="229" y="84"/>
                      <a:pt x="213" y="80"/>
                    </a:cubicBezTo>
                    <a:cubicBezTo>
                      <a:pt x="210" y="78"/>
                      <a:pt x="207" y="77"/>
                      <a:pt x="203" y="77"/>
                    </a:cubicBezTo>
                    <a:cubicBezTo>
                      <a:pt x="201" y="41"/>
                      <a:pt x="176" y="6"/>
                      <a:pt x="176" y="6"/>
                    </a:cubicBezTo>
                    <a:cubicBezTo>
                      <a:pt x="181" y="21"/>
                      <a:pt x="177" y="39"/>
                      <a:pt x="170" y="55"/>
                    </a:cubicBezTo>
                    <a:cubicBezTo>
                      <a:pt x="163" y="25"/>
                      <a:pt x="145" y="0"/>
                      <a:pt x="145" y="0"/>
                    </a:cubicBezTo>
                    <a:cubicBezTo>
                      <a:pt x="152" y="19"/>
                      <a:pt x="144" y="43"/>
                      <a:pt x="133" y="62"/>
                    </a:cubicBezTo>
                    <a:close/>
                    <a:moveTo>
                      <a:pt x="406" y="264"/>
                    </a:moveTo>
                    <a:cubicBezTo>
                      <a:pt x="405" y="266"/>
                      <a:pt x="403" y="270"/>
                      <a:pt x="401" y="274"/>
                    </a:cubicBezTo>
                    <a:cubicBezTo>
                      <a:pt x="401" y="274"/>
                      <a:pt x="401" y="274"/>
                      <a:pt x="401" y="274"/>
                    </a:cubicBezTo>
                    <a:cubicBezTo>
                      <a:pt x="402" y="271"/>
                      <a:pt x="404" y="268"/>
                      <a:pt x="406" y="264"/>
                    </a:cubicBezTo>
                    <a:close/>
                    <a:moveTo>
                      <a:pt x="174" y="427"/>
                    </a:moveTo>
                    <a:cubicBezTo>
                      <a:pt x="174" y="426"/>
                      <a:pt x="173" y="425"/>
                      <a:pt x="173" y="423"/>
                    </a:cubicBezTo>
                    <a:cubicBezTo>
                      <a:pt x="173" y="425"/>
                      <a:pt x="174" y="426"/>
                      <a:pt x="174" y="427"/>
                    </a:cubicBezTo>
                    <a:close/>
                    <a:moveTo>
                      <a:pt x="232" y="362"/>
                    </a:moveTo>
                    <a:cubicBezTo>
                      <a:pt x="232" y="361"/>
                      <a:pt x="231" y="361"/>
                      <a:pt x="231" y="361"/>
                    </a:cubicBezTo>
                    <a:cubicBezTo>
                      <a:pt x="231" y="361"/>
                      <a:pt x="231" y="360"/>
                      <a:pt x="232" y="360"/>
                    </a:cubicBezTo>
                    <a:cubicBezTo>
                      <a:pt x="232" y="361"/>
                      <a:pt x="232" y="361"/>
                      <a:pt x="232" y="362"/>
                    </a:cubicBezTo>
                    <a:close/>
                    <a:moveTo>
                      <a:pt x="229" y="353"/>
                    </a:moveTo>
                    <a:cubicBezTo>
                      <a:pt x="230" y="355"/>
                      <a:pt x="231" y="357"/>
                      <a:pt x="231" y="359"/>
                    </a:cubicBezTo>
                    <a:cubicBezTo>
                      <a:pt x="231" y="359"/>
                      <a:pt x="231" y="360"/>
                      <a:pt x="230" y="361"/>
                    </a:cubicBezTo>
                    <a:cubicBezTo>
                      <a:pt x="230" y="360"/>
                      <a:pt x="229" y="360"/>
                      <a:pt x="228" y="359"/>
                    </a:cubicBezTo>
                    <a:cubicBezTo>
                      <a:pt x="229" y="357"/>
                      <a:pt x="229" y="355"/>
                      <a:pt x="229" y="353"/>
                    </a:cubicBezTo>
                    <a:close/>
                    <a:moveTo>
                      <a:pt x="214" y="365"/>
                    </a:moveTo>
                    <a:cubicBezTo>
                      <a:pt x="214" y="365"/>
                      <a:pt x="214" y="365"/>
                      <a:pt x="214" y="365"/>
                    </a:cubicBezTo>
                    <a:cubicBezTo>
                      <a:pt x="214" y="364"/>
                      <a:pt x="214" y="363"/>
                      <a:pt x="214" y="363"/>
                    </a:cubicBezTo>
                    <a:cubicBezTo>
                      <a:pt x="214" y="364"/>
                      <a:pt x="214" y="364"/>
                      <a:pt x="214" y="365"/>
                    </a:cubicBezTo>
                    <a:close/>
                    <a:moveTo>
                      <a:pt x="212" y="354"/>
                    </a:moveTo>
                    <a:cubicBezTo>
                      <a:pt x="209" y="356"/>
                      <a:pt x="207" y="359"/>
                      <a:pt x="205" y="361"/>
                    </a:cubicBezTo>
                    <a:cubicBezTo>
                      <a:pt x="203" y="361"/>
                      <a:pt x="202" y="361"/>
                      <a:pt x="201" y="361"/>
                    </a:cubicBezTo>
                    <a:cubicBezTo>
                      <a:pt x="201" y="359"/>
                      <a:pt x="201" y="357"/>
                      <a:pt x="201" y="357"/>
                    </a:cubicBezTo>
                    <a:cubicBezTo>
                      <a:pt x="201" y="358"/>
                      <a:pt x="201" y="360"/>
                      <a:pt x="200" y="361"/>
                    </a:cubicBezTo>
                    <a:cubicBezTo>
                      <a:pt x="200" y="361"/>
                      <a:pt x="200" y="361"/>
                      <a:pt x="199" y="361"/>
                    </a:cubicBezTo>
                    <a:cubicBezTo>
                      <a:pt x="199" y="357"/>
                      <a:pt x="202" y="352"/>
                      <a:pt x="206" y="348"/>
                    </a:cubicBezTo>
                    <a:cubicBezTo>
                      <a:pt x="209" y="350"/>
                      <a:pt x="211" y="352"/>
                      <a:pt x="212" y="354"/>
                    </a:cubicBezTo>
                    <a:close/>
                    <a:moveTo>
                      <a:pt x="130" y="167"/>
                    </a:moveTo>
                    <a:cubicBezTo>
                      <a:pt x="130" y="167"/>
                      <a:pt x="130" y="167"/>
                      <a:pt x="130" y="167"/>
                    </a:cubicBezTo>
                    <a:cubicBezTo>
                      <a:pt x="130" y="167"/>
                      <a:pt x="130" y="167"/>
                      <a:pt x="130" y="167"/>
                    </a:cubicBezTo>
                    <a:cubicBezTo>
                      <a:pt x="130" y="167"/>
                      <a:pt x="130" y="167"/>
                      <a:pt x="130" y="167"/>
                    </a:cubicBezTo>
                    <a:close/>
                  </a:path>
                </a:pathLst>
              </a:custGeom>
              <a:solidFill>
                <a:srgbClr val="FFC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28">
                <a:extLst>
                  <a:ext uri="{FF2B5EF4-FFF2-40B4-BE49-F238E27FC236}">
                    <a16:creationId xmlns:a16="http://schemas.microsoft.com/office/drawing/2014/main" id="{34A9F752-1878-4C09-BEE7-0E6DB831A754}"/>
                  </a:ext>
                </a:extLst>
              </p:cNvPr>
              <p:cNvSpPr>
                <a:spLocks noEditPoints="1"/>
              </p:cNvSpPr>
              <p:nvPr/>
            </p:nvSpPr>
            <p:spPr bwMode="auto">
              <a:xfrm>
                <a:off x="7082538" y="2148558"/>
                <a:ext cx="1113959" cy="1049266"/>
              </a:xfrm>
              <a:custGeom>
                <a:avLst/>
                <a:gdLst>
                  <a:gd name="T0" fmla="*/ 264 w 358"/>
                  <a:gd name="T1" fmla="*/ 293 h 337"/>
                  <a:gd name="T2" fmla="*/ 315 w 358"/>
                  <a:gd name="T3" fmla="*/ 275 h 337"/>
                  <a:gd name="T4" fmla="*/ 291 w 358"/>
                  <a:gd name="T5" fmla="*/ 278 h 337"/>
                  <a:gd name="T6" fmla="*/ 262 w 358"/>
                  <a:gd name="T7" fmla="*/ 287 h 337"/>
                  <a:gd name="T8" fmla="*/ 236 w 358"/>
                  <a:gd name="T9" fmla="*/ 284 h 337"/>
                  <a:gd name="T10" fmla="*/ 187 w 358"/>
                  <a:gd name="T11" fmla="*/ 294 h 337"/>
                  <a:gd name="T12" fmla="*/ 210 w 358"/>
                  <a:gd name="T13" fmla="*/ 291 h 337"/>
                  <a:gd name="T14" fmla="*/ 264 w 358"/>
                  <a:gd name="T15" fmla="*/ 293 h 337"/>
                  <a:gd name="T16" fmla="*/ 23 w 358"/>
                  <a:gd name="T17" fmla="*/ 134 h 337"/>
                  <a:gd name="T18" fmla="*/ 47 w 358"/>
                  <a:gd name="T19" fmla="*/ 131 h 337"/>
                  <a:gd name="T20" fmla="*/ 114 w 358"/>
                  <a:gd name="T21" fmla="*/ 1 h 337"/>
                  <a:gd name="T22" fmla="*/ 90 w 358"/>
                  <a:gd name="T23" fmla="*/ 4 h 337"/>
                  <a:gd name="T24" fmla="*/ 23 w 358"/>
                  <a:gd name="T25" fmla="*/ 134 h 337"/>
                  <a:gd name="T26" fmla="*/ 197 w 358"/>
                  <a:gd name="T27" fmla="*/ 323 h 337"/>
                  <a:gd name="T28" fmla="*/ 185 w 358"/>
                  <a:gd name="T29" fmla="*/ 323 h 337"/>
                  <a:gd name="T30" fmla="*/ 173 w 358"/>
                  <a:gd name="T31" fmla="*/ 326 h 337"/>
                  <a:gd name="T32" fmla="*/ 222 w 358"/>
                  <a:gd name="T33" fmla="*/ 335 h 337"/>
                  <a:gd name="T34" fmla="*/ 273 w 358"/>
                  <a:gd name="T35" fmla="*/ 319 h 337"/>
                  <a:gd name="T36" fmla="*/ 261 w 358"/>
                  <a:gd name="T37" fmla="*/ 320 h 337"/>
                  <a:gd name="T38" fmla="*/ 249 w 358"/>
                  <a:gd name="T39" fmla="*/ 323 h 337"/>
                  <a:gd name="T40" fmla="*/ 197 w 358"/>
                  <a:gd name="T41" fmla="*/ 323 h 337"/>
                  <a:gd name="T42" fmla="*/ 23 w 358"/>
                  <a:gd name="T43" fmla="*/ 215 h 337"/>
                  <a:gd name="T44" fmla="*/ 35 w 358"/>
                  <a:gd name="T45" fmla="*/ 215 h 337"/>
                  <a:gd name="T46" fmla="*/ 47 w 358"/>
                  <a:gd name="T47" fmla="*/ 212 h 337"/>
                  <a:gd name="T48" fmla="*/ 27 w 358"/>
                  <a:gd name="T49" fmla="*/ 170 h 337"/>
                  <a:gd name="T50" fmla="*/ 3 w 358"/>
                  <a:gd name="T51" fmla="*/ 174 h 337"/>
                  <a:gd name="T52" fmla="*/ 23 w 358"/>
                  <a:gd name="T53" fmla="*/ 215 h 337"/>
                  <a:gd name="T54" fmla="*/ 292 w 358"/>
                  <a:gd name="T55" fmla="*/ 262 h 337"/>
                  <a:gd name="T56" fmla="*/ 300 w 358"/>
                  <a:gd name="T57" fmla="*/ 262 h 337"/>
                  <a:gd name="T58" fmla="*/ 315 w 358"/>
                  <a:gd name="T59" fmla="*/ 259 h 337"/>
                  <a:gd name="T60" fmla="*/ 356 w 358"/>
                  <a:gd name="T61" fmla="*/ 196 h 337"/>
                  <a:gd name="T62" fmla="*/ 332 w 358"/>
                  <a:gd name="T63" fmla="*/ 200 h 337"/>
                  <a:gd name="T64" fmla="*/ 292 w 358"/>
                  <a:gd name="T65" fmla="*/ 26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8" h="337">
                    <a:moveTo>
                      <a:pt x="264" y="293"/>
                    </a:moveTo>
                    <a:cubicBezTo>
                      <a:pt x="283" y="292"/>
                      <a:pt x="301" y="288"/>
                      <a:pt x="315" y="275"/>
                    </a:cubicBezTo>
                    <a:cubicBezTo>
                      <a:pt x="313" y="276"/>
                      <a:pt x="296" y="273"/>
                      <a:pt x="291" y="278"/>
                    </a:cubicBezTo>
                    <a:cubicBezTo>
                      <a:pt x="282" y="287"/>
                      <a:pt x="276" y="289"/>
                      <a:pt x="262" y="287"/>
                    </a:cubicBezTo>
                    <a:cubicBezTo>
                      <a:pt x="254" y="286"/>
                      <a:pt x="245" y="285"/>
                      <a:pt x="236" y="284"/>
                    </a:cubicBezTo>
                    <a:cubicBezTo>
                      <a:pt x="220" y="283"/>
                      <a:pt x="201" y="286"/>
                      <a:pt x="187" y="294"/>
                    </a:cubicBezTo>
                    <a:cubicBezTo>
                      <a:pt x="190" y="292"/>
                      <a:pt x="204" y="295"/>
                      <a:pt x="210" y="291"/>
                    </a:cubicBezTo>
                    <a:cubicBezTo>
                      <a:pt x="223" y="284"/>
                      <a:pt x="249" y="293"/>
                      <a:pt x="264" y="293"/>
                    </a:cubicBezTo>
                    <a:close/>
                    <a:moveTo>
                      <a:pt x="23" y="134"/>
                    </a:moveTo>
                    <a:cubicBezTo>
                      <a:pt x="23" y="136"/>
                      <a:pt x="47" y="133"/>
                      <a:pt x="47" y="131"/>
                    </a:cubicBezTo>
                    <a:cubicBezTo>
                      <a:pt x="40" y="81"/>
                      <a:pt x="76" y="30"/>
                      <a:pt x="114" y="1"/>
                    </a:cubicBezTo>
                    <a:cubicBezTo>
                      <a:pt x="111" y="3"/>
                      <a:pt x="96" y="0"/>
                      <a:pt x="90" y="4"/>
                    </a:cubicBezTo>
                    <a:cubicBezTo>
                      <a:pt x="52" y="33"/>
                      <a:pt x="16" y="84"/>
                      <a:pt x="23" y="134"/>
                    </a:cubicBezTo>
                    <a:close/>
                    <a:moveTo>
                      <a:pt x="197" y="323"/>
                    </a:moveTo>
                    <a:cubicBezTo>
                      <a:pt x="195" y="321"/>
                      <a:pt x="188" y="323"/>
                      <a:pt x="185" y="323"/>
                    </a:cubicBezTo>
                    <a:cubicBezTo>
                      <a:pt x="184" y="323"/>
                      <a:pt x="173" y="327"/>
                      <a:pt x="173" y="326"/>
                    </a:cubicBezTo>
                    <a:cubicBezTo>
                      <a:pt x="187" y="336"/>
                      <a:pt x="206" y="337"/>
                      <a:pt x="222" y="335"/>
                    </a:cubicBezTo>
                    <a:cubicBezTo>
                      <a:pt x="239" y="334"/>
                      <a:pt x="260" y="332"/>
                      <a:pt x="273" y="319"/>
                    </a:cubicBezTo>
                    <a:cubicBezTo>
                      <a:pt x="272" y="319"/>
                      <a:pt x="262" y="319"/>
                      <a:pt x="261" y="320"/>
                    </a:cubicBezTo>
                    <a:cubicBezTo>
                      <a:pt x="258" y="320"/>
                      <a:pt x="251" y="320"/>
                      <a:pt x="249" y="323"/>
                    </a:cubicBezTo>
                    <a:cubicBezTo>
                      <a:pt x="236" y="336"/>
                      <a:pt x="211" y="333"/>
                      <a:pt x="197" y="323"/>
                    </a:cubicBezTo>
                    <a:close/>
                    <a:moveTo>
                      <a:pt x="23" y="215"/>
                    </a:moveTo>
                    <a:cubicBezTo>
                      <a:pt x="25" y="217"/>
                      <a:pt x="33" y="215"/>
                      <a:pt x="35" y="215"/>
                    </a:cubicBezTo>
                    <a:cubicBezTo>
                      <a:pt x="36" y="215"/>
                      <a:pt x="47" y="212"/>
                      <a:pt x="47" y="212"/>
                    </a:cubicBezTo>
                    <a:cubicBezTo>
                      <a:pt x="36" y="201"/>
                      <a:pt x="24" y="187"/>
                      <a:pt x="27" y="170"/>
                    </a:cubicBezTo>
                    <a:cubicBezTo>
                      <a:pt x="27" y="171"/>
                      <a:pt x="3" y="170"/>
                      <a:pt x="3" y="174"/>
                    </a:cubicBezTo>
                    <a:cubicBezTo>
                      <a:pt x="0" y="191"/>
                      <a:pt x="12" y="204"/>
                      <a:pt x="23" y="215"/>
                    </a:cubicBezTo>
                    <a:close/>
                    <a:moveTo>
                      <a:pt x="292" y="262"/>
                    </a:moveTo>
                    <a:cubicBezTo>
                      <a:pt x="291" y="263"/>
                      <a:pt x="299" y="262"/>
                      <a:pt x="300" y="262"/>
                    </a:cubicBezTo>
                    <a:cubicBezTo>
                      <a:pt x="304" y="261"/>
                      <a:pt x="312" y="261"/>
                      <a:pt x="315" y="259"/>
                    </a:cubicBezTo>
                    <a:cubicBezTo>
                      <a:pt x="332" y="245"/>
                      <a:pt x="358" y="220"/>
                      <a:pt x="356" y="196"/>
                    </a:cubicBezTo>
                    <a:cubicBezTo>
                      <a:pt x="356" y="195"/>
                      <a:pt x="332" y="197"/>
                      <a:pt x="332" y="200"/>
                    </a:cubicBezTo>
                    <a:cubicBezTo>
                      <a:pt x="334" y="224"/>
                      <a:pt x="308" y="248"/>
                      <a:pt x="292" y="26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29">
                <a:extLst>
                  <a:ext uri="{FF2B5EF4-FFF2-40B4-BE49-F238E27FC236}">
                    <a16:creationId xmlns:a16="http://schemas.microsoft.com/office/drawing/2014/main" id="{6BD680A6-C243-49F4-B888-4641C1EEE19D}"/>
                  </a:ext>
                </a:extLst>
              </p:cNvPr>
              <p:cNvSpPr>
                <a:spLocks/>
              </p:cNvSpPr>
              <p:nvPr/>
            </p:nvSpPr>
            <p:spPr bwMode="auto">
              <a:xfrm>
                <a:off x="6989446" y="2814409"/>
                <a:ext cx="593270" cy="582224"/>
              </a:xfrm>
              <a:custGeom>
                <a:avLst/>
                <a:gdLst>
                  <a:gd name="T0" fmla="*/ 74 w 191"/>
                  <a:gd name="T1" fmla="*/ 96 h 187"/>
                  <a:gd name="T2" fmla="*/ 60 w 191"/>
                  <a:gd name="T3" fmla="*/ 159 h 187"/>
                  <a:gd name="T4" fmla="*/ 99 w 191"/>
                  <a:gd name="T5" fmla="*/ 140 h 187"/>
                  <a:gd name="T6" fmla="*/ 124 w 191"/>
                  <a:gd name="T7" fmla="*/ 176 h 187"/>
                  <a:gd name="T8" fmla="*/ 103 w 191"/>
                  <a:gd name="T9" fmla="*/ 116 h 187"/>
                  <a:gd name="T10" fmla="*/ 102 w 191"/>
                  <a:gd name="T11" fmla="*/ 107 h 187"/>
                  <a:gd name="T12" fmla="*/ 102 w 191"/>
                  <a:gd name="T13" fmla="*/ 107 h 187"/>
                  <a:gd name="T14" fmla="*/ 103 w 191"/>
                  <a:gd name="T15" fmla="*/ 107 h 187"/>
                  <a:gd name="T16" fmla="*/ 165 w 191"/>
                  <a:gd name="T17" fmla="*/ 94 h 187"/>
                  <a:gd name="T18" fmla="*/ 121 w 191"/>
                  <a:gd name="T19" fmla="*/ 90 h 187"/>
                  <a:gd name="T20" fmla="*/ 119 w 191"/>
                  <a:gd name="T21" fmla="*/ 48 h 187"/>
                  <a:gd name="T22" fmla="*/ 74 w 191"/>
                  <a:gd name="T23"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87">
                    <a:moveTo>
                      <a:pt x="74" y="96"/>
                    </a:moveTo>
                    <a:cubicBezTo>
                      <a:pt x="0" y="93"/>
                      <a:pt x="9" y="164"/>
                      <a:pt x="60" y="159"/>
                    </a:cubicBezTo>
                    <a:cubicBezTo>
                      <a:pt x="82" y="157"/>
                      <a:pt x="93" y="149"/>
                      <a:pt x="99" y="140"/>
                    </a:cubicBezTo>
                    <a:cubicBezTo>
                      <a:pt x="100" y="154"/>
                      <a:pt x="106" y="170"/>
                      <a:pt x="124" y="176"/>
                    </a:cubicBezTo>
                    <a:cubicBezTo>
                      <a:pt x="157" y="187"/>
                      <a:pt x="133" y="122"/>
                      <a:pt x="103" y="116"/>
                    </a:cubicBezTo>
                    <a:cubicBezTo>
                      <a:pt x="103" y="111"/>
                      <a:pt x="102" y="107"/>
                      <a:pt x="102" y="107"/>
                    </a:cubicBezTo>
                    <a:cubicBezTo>
                      <a:pt x="102" y="107"/>
                      <a:pt x="102" y="107"/>
                      <a:pt x="102" y="107"/>
                    </a:cubicBezTo>
                    <a:cubicBezTo>
                      <a:pt x="102" y="107"/>
                      <a:pt x="102" y="107"/>
                      <a:pt x="103" y="107"/>
                    </a:cubicBezTo>
                    <a:cubicBezTo>
                      <a:pt x="123" y="129"/>
                      <a:pt x="191" y="118"/>
                      <a:pt x="165" y="94"/>
                    </a:cubicBezTo>
                    <a:cubicBezTo>
                      <a:pt x="151" y="82"/>
                      <a:pt x="134" y="85"/>
                      <a:pt x="121" y="90"/>
                    </a:cubicBezTo>
                    <a:cubicBezTo>
                      <a:pt x="126" y="81"/>
                      <a:pt x="128" y="68"/>
                      <a:pt x="119" y="48"/>
                    </a:cubicBezTo>
                    <a:cubicBezTo>
                      <a:pt x="98" y="0"/>
                      <a:pt x="29" y="30"/>
                      <a:pt x="74" y="96"/>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130">
                <a:extLst>
                  <a:ext uri="{FF2B5EF4-FFF2-40B4-BE49-F238E27FC236}">
                    <a16:creationId xmlns:a16="http://schemas.microsoft.com/office/drawing/2014/main" id="{ED1E9F0D-8EA7-4273-B1D4-C55D99EDB9A6}"/>
                  </a:ext>
                </a:extLst>
              </p:cNvPr>
              <p:cNvSpPr>
                <a:spLocks/>
              </p:cNvSpPr>
              <p:nvPr/>
            </p:nvSpPr>
            <p:spPr bwMode="auto">
              <a:xfrm>
                <a:off x="7008380" y="2875945"/>
                <a:ext cx="326614" cy="444952"/>
              </a:xfrm>
              <a:custGeom>
                <a:avLst/>
                <a:gdLst>
                  <a:gd name="T0" fmla="*/ 52 w 105"/>
                  <a:gd name="T1" fmla="*/ 74 h 143"/>
                  <a:gd name="T2" fmla="*/ 20 w 105"/>
                  <a:gd name="T3" fmla="*/ 124 h 143"/>
                  <a:gd name="T4" fmla="*/ 83 w 105"/>
                  <a:gd name="T5" fmla="*/ 117 h 143"/>
                  <a:gd name="T6" fmla="*/ 32 w 105"/>
                  <a:gd name="T7" fmla="*/ 118 h 143"/>
                  <a:gd name="T8" fmla="*/ 61 w 105"/>
                  <a:gd name="T9" fmla="*/ 69 h 143"/>
                  <a:gd name="T10" fmla="*/ 63 w 105"/>
                  <a:gd name="T11" fmla="*/ 26 h 143"/>
                  <a:gd name="T12" fmla="*/ 103 w 105"/>
                  <a:gd name="T13" fmla="*/ 55 h 143"/>
                  <a:gd name="T14" fmla="*/ 60 w 105"/>
                  <a:gd name="T15" fmla="*/ 13 h 143"/>
                  <a:gd name="T16" fmla="*/ 52 w 105"/>
                  <a:gd name="T1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43">
                    <a:moveTo>
                      <a:pt x="52" y="74"/>
                    </a:moveTo>
                    <a:cubicBezTo>
                      <a:pt x="32" y="83"/>
                      <a:pt x="0" y="100"/>
                      <a:pt x="20" y="124"/>
                    </a:cubicBezTo>
                    <a:cubicBezTo>
                      <a:pt x="36" y="143"/>
                      <a:pt x="66" y="130"/>
                      <a:pt x="83" y="117"/>
                    </a:cubicBezTo>
                    <a:cubicBezTo>
                      <a:pt x="85" y="116"/>
                      <a:pt x="44" y="127"/>
                      <a:pt x="32" y="118"/>
                    </a:cubicBezTo>
                    <a:cubicBezTo>
                      <a:pt x="11" y="104"/>
                      <a:pt x="64" y="76"/>
                      <a:pt x="61" y="69"/>
                    </a:cubicBezTo>
                    <a:cubicBezTo>
                      <a:pt x="56" y="57"/>
                      <a:pt x="51" y="36"/>
                      <a:pt x="63" y="26"/>
                    </a:cubicBezTo>
                    <a:cubicBezTo>
                      <a:pt x="82" y="10"/>
                      <a:pt x="105" y="63"/>
                      <a:pt x="103" y="55"/>
                    </a:cubicBezTo>
                    <a:cubicBezTo>
                      <a:pt x="100" y="33"/>
                      <a:pt x="89" y="0"/>
                      <a:pt x="60" y="13"/>
                    </a:cubicBezTo>
                    <a:cubicBezTo>
                      <a:pt x="39" y="23"/>
                      <a:pt x="44" y="55"/>
                      <a:pt x="52" y="74"/>
                    </a:cubicBezTo>
                    <a:close/>
                  </a:path>
                </a:pathLst>
              </a:custGeom>
              <a:solidFill>
                <a:srgbClr val="722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131">
                <a:extLst>
                  <a:ext uri="{FF2B5EF4-FFF2-40B4-BE49-F238E27FC236}">
                    <a16:creationId xmlns:a16="http://schemas.microsoft.com/office/drawing/2014/main" id="{6C5291B9-2B0D-48D1-A2AC-EAE9D4167980}"/>
                  </a:ext>
                </a:extLst>
              </p:cNvPr>
              <p:cNvSpPr>
                <a:spLocks/>
              </p:cNvSpPr>
              <p:nvPr/>
            </p:nvSpPr>
            <p:spPr bwMode="auto">
              <a:xfrm>
                <a:off x="7309748" y="3106310"/>
                <a:ext cx="130962" cy="178296"/>
              </a:xfrm>
              <a:custGeom>
                <a:avLst/>
                <a:gdLst>
                  <a:gd name="T0" fmla="*/ 17 w 42"/>
                  <a:gd name="T1" fmla="*/ 13 h 57"/>
                  <a:gd name="T2" fmla="*/ 35 w 42"/>
                  <a:gd name="T3" fmla="*/ 16 h 57"/>
                  <a:gd name="T4" fmla="*/ 20 w 42"/>
                  <a:gd name="T5" fmla="*/ 27 h 57"/>
                  <a:gd name="T6" fmla="*/ 10 w 42"/>
                  <a:gd name="T7" fmla="*/ 50 h 57"/>
                  <a:gd name="T8" fmla="*/ 2 w 42"/>
                  <a:gd name="T9" fmla="*/ 33 h 57"/>
                  <a:gd name="T10" fmla="*/ 11 w 42"/>
                  <a:gd name="T11" fmla="*/ 56 h 57"/>
                  <a:gd name="T12" fmla="*/ 22 w 42"/>
                  <a:gd name="T13" fmla="*/ 32 h 57"/>
                  <a:gd name="T14" fmla="*/ 40 w 42"/>
                  <a:gd name="T15" fmla="*/ 14 h 57"/>
                  <a:gd name="T16" fmla="*/ 17 w 42"/>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17" y="13"/>
                    </a:moveTo>
                    <a:cubicBezTo>
                      <a:pt x="22" y="11"/>
                      <a:pt x="36" y="5"/>
                      <a:pt x="35" y="16"/>
                    </a:cubicBezTo>
                    <a:cubicBezTo>
                      <a:pt x="34" y="23"/>
                      <a:pt x="26" y="27"/>
                      <a:pt x="20" y="27"/>
                    </a:cubicBezTo>
                    <a:cubicBezTo>
                      <a:pt x="18" y="28"/>
                      <a:pt x="20" y="54"/>
                      <a:pt x="10" y="50"/>
                    </a:cubicBezTo>
                    <a:cubicBezTo>
                      <a:pt x="3" y="48"/>
                      <a:pt x="2" y="39"/>
                      <a:pt x="2" y="33"/>
                    </a:cubicBezTo>
                    <a:cubicBezTo>
                      <a:pt x="3" y="29"/>
                      <a:pt x="0" y="55"/>
                      <a:pt x="11" y="56"/>
                    </a:cubicBezTo>
                    <a:cubicBezTo>
                      <a:pt x="24" y="57"/>
                      <a:pt x="24" y="42"/>
                      <a:pt x="22" y="32"/>
                    </a:cubicBezTo>
                    <a:cubicBezTo>
                      <a:pt x="31" y="31"/>
                      <a:pt x="42" y="24"/>
                      <a:pt x="40" y="14"/>
                    </a:cubicBezTo>
                    <a:cubicBezTo>
                      <a:pt x="38" y="0"/>
                      <a:pt x="14" y="15"/>
                      <a:pt x="17" y="13"/>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32">
                <a:extLst>
                  <a:ext uri="{FF2B5EF4-FFF2-40B4-BE49-F238E27FC236}">
                    <a16:creationId xmlns:a16="http://schemas.microsoft.com/office/drawing/2014/main" id="{36929BEF-D2CA-469F-AE64-D9F21890E88B}"/>
                  </a:ext>
                </a:extLst>
              </p:cNvPr>
              <p:cNvSpPr>
                <a:spLocks/>
              </p:cNvSpPr>
              <p:nvPr/>
            </p:nvSpPr>
            <p:spPr bwMode="auto">
              <a:xfrm>
                <a:off x="7120406" y="2973771"/>
                <a:ext cx="307680" cy="301368"/>
              </a:xfrm>
              <a:custGeom>
                <a:avLst/>
                <a:gdLst>
                  <a:gd name="T0" fmla="*/ 39 w 99"/>
                  <a:gd name="T1" fmla="*/ 50 h 97"/>
                  <a:gd name="T2" fmla="*/ 32 w 99"/>
                  <a:gd name="T3" fmla="*/ 83 h 97"/>
                  <a:gd name="T4" fmla="*/ 51 w 99"/>
                  <a:gd name="T5" fmla="*/ 73 h 97"/>
                  <a:gd name="T6" fmla="*/ 64 w 99"/>
                  <a:gd name="T7" fmla="*/ 92 h 97"/>
                  <a:gd name="T8" fmla="*/ 54 w 99"/>
                  <a:gd name="T9" fmla="*/ 60 h 97"/>
                  <a:gd name="T10" fmla="*/ 53 w 99"/>
                  <a:gd name="T11" fmla="*/ 56 h 97"/>
                  <a:gd name="T12" fmla="*/ 53 w 99"/>
                  <a:gd name="T13" fmla="*/ 56 h 97"/>
                  <a:gd name="T14" fmla="*/ 53 w 99"/>
                  <a:gd name="T15" fmla="*/ 56 h 97"/>
                  <a:gd name="T16" fmla="*/ 86 w 99"/>
                  <a:gd name="T17" fmla="*/ 49 h 97"/>
                  <a:gd name="T18" fmla="*/ 63 w 99"/>
                  <a:gd name="T19" fmla="*/ 47 h 97"/>
                  <a:gd name="T20" fmla="*/ 62 w 99"/>
                  <a:gd name="T21" fmla="*/ 25 h 97"/>
                  <a:gd name="T22" fmla="*/ 39 w 99"/>
                  <a:gd name="T23"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97">
                    <a:moveTo>
                      <a:pt x="39" y="50"/>
                    </a:moveTo>
                    <a:cubicBezTo>
                      <a:pt x="0" y="49"/>
                      <a:pt x="5" y="85"/>
                      <a:pt x="32" y="83"/>
                    </a:cubicBezTo>
                    <a:cubicBezTo>
                      <a:pt x="43" y="82"/>
                      <a:pt x="48" y="77"/>
                      <a:pt x="51" y="73"/>
                    </a:cubicBezTo>
                    <a:cubicBezTo>
                      <a:pt x="52" y="80"/>
                      <a:pt x="55" y="89"/>
                      <a:pt x="64" y="92"/>
                    </a:cubicBezTo>
                    <a:cubicBezTo>
                      <a:pt x="81" y="97"/>
                      <a:pt x="69" y="63"/>
                      <a:pt x="54" y="60"/>
                    </a:cubicBezTo>
                    <a:cubicBezTo>
                      <a:pt x="53" y="58"/>
                      <a:pt x="53" y="56"/>
                      <a:pt x="53" y="56"/>
                    </a:cubicBezTo>
                    <a:cubicBezTo>
                      <a:pt x="53" y="56"/>
                      <a:pt x="53" y="56"/>
                      <a:pt x="53" y="56"/>
                    </a:cubicBezTo>
                    <a:cubicBezTo>
                      <a:pt x="53" y="56"/>
                      <a:pt x="53" y="56"/>
                      <a:pt x="53" y="56"/>
                    </a:cubicBezTo>
                    <a:cubicBezTo>
                      <a:pt x="64" y="67"/>
                      <a:pt x="99" y="61"/>
                      <a:pt x="86" y="49"/>
                    </a:cubicBezTo>
                    <a:cubicBezTo>
                      <a:pt x="78" y="43"/>
                      <a:pt x="70" y="44"/>
                      <a:pt x="63" y="47"/>
                    </a:cubicBezTo>
                    <a:cubicBezTo>
                      <a:pt x="66" y="42"/>
                      <a:pt x="66" y="35"/>
                      <a:pt x="62" y="25"/>
                    </a:cubicBezTo>
                    <a:cubicBezTo>
                      <a:pt x="51" y="0"/>
                      <a:pt x="15" y="16"/>
                      <a:pt x="39" y="50"/>
                    </a:cubicBezTo>
                    <a:close/>
                  </a:path>
                </a:pathLst>
              </a:custGeom>
              <a:solidFill>
                <a:srgbClr val="F7B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33">
                <a:extLst>
                  <a:ext uri="{FF2B5EF4-FFF2-40B4-BE49-F238E27FC236}">
                    <a16:creationId xmlns:a16="http://schemas.microsoft.com/office/drawing/2014/main" id="{79275605-F26B-4136-8391-93918FD6FA85}"/>
                  </a:ext>
                </a:extLst>
              </p:cNvPr>
              <p:cNvSpPr>
                <a:spLocks/>
              </p:cNvSpPr>
              <p:nvPr/>
            </p:nvSpPr>
            <p:spPr bwMode="auto">
              <a:xfrm>
                <a:off x="7226123" y="3099999"/>
                <a:ext cx="127806" cy="105715"/>
              </a:xfrm>
              <a:custGeom>
                <a:avLst/>
                <a:gdLst>
                  <a:gd name="T0" fmla="*/ 15 w 41"/>
                  <a:gd name="T1" fmla="*/ 29 h 34"/>
                  <a:gd name="T2" fmla="*/ 3 w 41"/>
                  <a:gd name="T3" fmla="*/ 9 h 34"/>
                  <a:gd name="T4" fmla="*/ 27 w 41"/>
                  <a:gd name="T5" fmla="*/ 5 h 34"/>
                  <a:gd name="T6" fmla="*/ 38 w 41"/>
                  <a:gd name="T7" fmla="*/ 25 h 34"/>
                  <a:gd name="T8" fmla="*/ 15 w 41"/>
                  <a:gd name="T9" fmla="*/ 29 h 34"/>
                </a:gdLst>
                <a:ahLst/>
                <a:cxnLst>
                  <a:cxn ang="0">
                    <a:pos x="T0" y="T1"/>
                  </a:cxn>
                  <a:cxn ang="0">
                    <a:pos x="T2" y="T3"/>
                  </a:cxn>
                  <a:cxn ang="0">
                    <a:pos x="T4" y="T5"/>
                  </a:cxn>
                  <a:cxn ang="0">
                    <a:pos x="T6" y="T7"/>
                  </a:cxn>
                  <a:cxn ang="0">
                    <a:pos x="T8" y="T9"/>
                  </a:cxn>
                </a:cxnLst>
                <a:rect l="0" t="0" r="r" b="b"/>
                <a:pathLst>
                  <a:path w="41" h="34">
                    <a:moveTo>
                      <a:pt x="15" y="29"/>
                    </a:moveTo>
                    <a:cubicBezTo>
                      <a:pt x="5" y="25"/>
                      <a:pt x="0" y="15"/>
                      <a:pt x="3" y="9"/>
                    </a:cubicBezTo>
                    <a:cubicBezTo>
                      <a:pt x="6" y="2"/>
                      <a:pt x="17" y="0"/>
                      <a:pt x="27" y="5"/>
                    </a:cubicBezTo>
                    <a:cubicBezTo>
                      <a:pt x="36" y="9"/>
                      <a:pt x="41" y="19"/>
                      <a:pt x="38" y="25"/>
                    </a:cubicBezTo>
                    <a:cubicBezTo>
                      <a:pt x="35" y="32"/>
                      <a:pt x="24" y="34"/>
                      <a:pt x="15" y="29"/>
                    </a:cubicBezTo>
                    <a:close/>
                  </a:path>
                </a:pathLst>
              </a:custGeom>
              <a:solidFill>
                <a:srgbClr val="FFC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34">
                <a:extLst>
                  <a:ext uri="{FF2B5EF4-FFF2-40B4-BE49-F238E27FC236}">
                    <a16:creationId xmlns:a16="http://schemas.microsoft.com/office/drawing/2014/main" id="{876BE265-F3E7-485D-8EAD-D4727054595D}"/>
                  </a:ext>
                </a:extLst>
              </p:cNvPr>
              <p:cNvSpPr>
                <a:spLocks/>
              </p:cNvSpPr>
              <p:nvPr/>
            </p:nvSpPr>
            <p:spPr bwMode="auto">
              <a:xfrm>
                <a:off x="7222967" y="3090531"/>
                <a:ext cx="112027" cy="88359"/>
              </a:xfrm>
              <a:custGeom>
                <a:avLst/>
                <a:gdLst>
                  <a:gd name="T0" fmla="*/ 13 w 36"/>
                  <a:gd name="T1" fmla="*/ 24 h 28"/>
                  <a:gd name="T2" fmla="*/ 3 w 36"/>
                  <a:gd name="T3" fmla="*/ 7 h 28"/>
                  <a:gd name="T4" fmla="*/ 23 w 36"/>
                  <a:gd name="T5" fmla="*/ 4 h 28"/>
                  <a:gd name="T6" fmla="*/ 33 w 36"/>
                  <a:gd name="T7" fmla="*/ 21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5" y="20"/>
                      <a:pt x="0" y="13"/>
                      <a:pt x="3" y="7"/>
                    </a:cubicBezTo>
                    <a:cubicBezTo>
                      <a:pt x="6" y="1"/>
                      <a:pt x="15" y="0"/>
                      <a:pt x="23" y="4"/>
                    </a:cubicBezTo>
                    <a:cubicBezTo>
                      <a:pt x="31" y="8"/>
                      <a:pt x="36" y="15"/>
                      <a:pt x="33" y="21"/>
                    </a:cubicBezTo>
                    <a:cubicBezTo>
                      <a:pt x="30" y="27"/>
                      <a:pt x="21" y="28"/>
                      <a:pt x="13" y="24"/>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35">
                <a:extLst>
                  <a:ext uri="{FF2B5EF4-FFF2-40B4-BE49-F238E27FC236}">
                    <a16:creationId xmlns:a16="http://schemas.microsoft.com/office/drawing/2014/main" id="{A5C931FC-EFAE-4B06-A214-A754DBD59D65}"/>
                  </a:ext>
                </a:extLst>
              </p:cNvPr>
              <p:cNvSpPr>
                <a:spLocks/>
              </p:cNvSpPr>
              <p:nvPr/>
            </p:nvSpPr>
            <p:spPr bwMode="auto">
              <a:xfrm>
                <a:off x="7263991" y="5362628"/>
                <a:ext cx="107293" cy="134116"/>
              </a:xfrm>
              <a:custGeom>
                <a:avLst/>
                <a:gdLst>
                  <a:gd name="T0" fmla="*/ 20 w 35"/>
                  <a:gd name="T1" fmla="*/ 43 h 43"/>
                  <a:gd name="T2" fmla="*/ 24 w 35"/>
                  <a:gd name="T3" fmla="*/ 3 h 43"/>
                  <a:gd name="T4" fmla="*/ 22 w 35"/>
                  <a:gd name="T5" fmla="*/ 0 h 43"/>
                  <a:gd name="T6" fmla="*/ 0 w 35"/>
                  <a:gd name="T7" fmla="*/ 15 h 43"/>
                  <a:gd name="T8" fmla="*/ 20 w 35"/>
                  <a:gd name="T9" fmla="*/ 43 h 43"/>
                </a:gdLst>
                <a:ahLst/>
                <a:cxnLst>
                  <a:cxn ang="0">
                    <a:pos x="T0" y="T1"/>
                  </a:cxn>
                  <a:cxn ang="0">
                    <a:pos x="T2" y="T3"/>
                  </a:cxn>
                  <a:cxn ang="0">
                    <a:pos x="T4" y="T5"/>
                  </a:cxn>
                  <a:cxn ang="0">
                    <a:pos x="T6" y="T7"/>
                  </a:cxn>
                  <a:cxn ang="0">
                    <a:pos x="T8" y="T9"/>
                  </a:cxn>
                </a:cxnLst>
                <a:rect l="0" t="0" r="r" b="b"/>
                <a:pathLst>
                  <a:path w="35" h="43">
                    <a:moveTo>
                      <a:pt x="20" y="43"/>
                    </a:moveTo>
                    <a:cubicBezTo>
                      <a:pt x="21" y="42"/>
                      <a:pt x="35" y="18"/>
                      <a:pt x="24" y="3"/>
                    </a:cubicBezTo>
                    <a:cubicBezTo>
                      <a:pt x="22" y="0"/>
                      <a:pt x="22" y="0"/>
                      <a:pt x="22" y="0"/>
                    </a:cubicBezTo>
                    <a:cubicBezTo>
                      <a:pt x="0" y="15"/>
                      <a:pt x="0" y="15"/>
                      <a:pt x="0" y="15"/>
                    </a:cubicBezTo>
                    <a:lnTo>
                      <a:pt x="20"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36">
                <a:extLst>
                  <a:ext uri="{FF2B5EF4-FFF2-40B4-BE49-F238E27FC236}">
                    <a16:creationId xmlns:a16="http://schemas.microsoft.com/office/drawing/2014/main" id="{1D47E263-2C87-4BBD-A3DF-E7F8488A99A1}"/>
                  </a:ext>
                </a:extLst>
              </p:cNvPr>
              <p:cNvSpPr>
                <a:spLocks/>
              </p:cNvSpPr>
              <p:nvPr/>
            </p:nvSpPr>
            <p:spPr bwMode="auto">
              <a:xfrm>
                <a:off x="7158275" y="5356317"/>
                <a:ext cx="167252" cy="159362"/>
              </a:xfrm>
              <a:custGeom>
                <a:avLst/>
                <a:gdLst>
                  <a:gd name="T0" fmla="*/ 14 w 54"/>
                  <a:gd name="T1" fmla="*/ 36 h 51"/>
                  <a:gd name="T2" fmla="*/ 54 w 54"/>
                  <a:gd name="T3" fmla="*/ 45 h 51"/>
                  <a:gd name="T4" fmla="*/ 22 w 54"/>
                  <a:gd name="T5" fmla="*/ 0 h 51"/>
                  <a:gd name="T6" fmla="*/ 0 w 54"/>
                  <a:gd name="T7" fmla="*/ 16 h 51"/>
                  <a:gd name="T8" fmla="*/ 14 w 54"/>
                  <a:gd name="T9" fmla="*/ 36 h 51"/>
                </a:gdLst>
                <a:ahLst/>
                <a:cxnLst>
                  <a:cxn ang="0">
                    <a:pos x="T0" y="T1"/>
                  </a:cxn>
                  <a:cxn ang="0">
                    <a:pos x="T2" y="T3"/>
                  </a:cxn>
                  <a:cxn ang="0">
                    <a:pos x="T4" y="T5"/>
                  </a:cxn>
                  <a:cxn ang="0">
                    <a:pos x="T6" y="T7"/>
                  </a:cxn>
                  <a:cxn ang="0">
                    <a:pos x="T8" y="T9"/>
                  </a:cxn>
                </a:cxnLst>
                <a:rect l="0" t="0" r="r" b="b"/>
                <a:pathLst>
                  <a:path w="54" h="51">
                    <a:moveTo>
                      <a:pt x="14" y="36"/>
                    </a:moveTo>
                    <a:cubicBezTo>
                      <a:pt x="25" y="51"/>
                      <a:pt x="52" y="46"/>
                      <a:pt x="54" y="45"/>
                    </a:cubicBezTo>
                    <a:cubicBezTo>
                      <a:pt x="22" y="0"/>
                      <a:pt x="22" y="0"/>
                      <a:pt x="22" y="0"/>
                    </a:cubicBezTo>
                    <a:cubicBezTo>
                      <a:pt x="0" y="16"/>
                      <a:pt x="0" y="16"/>
                      <a:pt x="0" y="16"/>
                    </a:cubicBezTo>
                    <a:lnTo>
                      <a:pt x="14" y="3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37">
                <a:extLst>
                  <a:ext uri="{FF2B5EF4-FFF2-40B4-BE49-F238E27FC236}">
                    <a16:creationId xmlns:a16="http://schemas.microsoft.com/office/drawing/2014/main" id="{9735AE4C-24AD-481D-B8C3-4E9432E84793}"/>
                  </a:ext>
                </a:extLst>
              </p:cNvPr>
              <p:cNvSpPr>
                <a:spLocks/>
              </p:cNvSpPr>
              <p:nvPr/>
            </p:nvSpPr>
            <p:spPr bwMode="auto">
              <a:xfrm>
                <a:off x="7226123" y="5310560"/>
                <a:ext cx="105716" cy="99404"/>
              </a:xfrm>
              <a:custGeom>
                <a:avLst/>
                <a:gdLst>
                  <a:gd name="T0" fmla="*/ 24 w 67"/>
                  <a:gd name="T1" fmla="*/ 63 h 63"/>
                  <a:gd name="T2" fmla="*/ 67 w 67"/>
                  <a:gd name="T3" fmla="*/ 33 h 63"/>
                  <a:gd name="T4" fmla="*/ 41 w 67"/>
                  <a:gd name="T5" fmla="*/ 0 h 63"/>
                  <a:gd name="T6" fmla="*/ 0 w 67"/>
                  <a:gd name="T7" fmla="*/ 29 h 63"/>
                  <a:gd name="T8" fmla="*/ 24 w 67"/>
                  <a:gd name="T9" fmla="*/ 63 h 63"/>
                </a:gdLst>
                <a:ahLst/>
                <a:cxnLst>
                  <a:cxn ang="0">
                    <a:pos x="T0" y="T1"/>
                  </a:cxn>
                  <a:cxn ang="0">
                    <a:pos x="T2" y="T3"/>
                  </a:cxn>
                  <a:cxn ang="0">
                    <a:pos x="T4" y="T5"/>
                  </a:cxn>
                  <a:cxn ang="0">
                    <a:pos x="T6" y="T7"/>
                  </a:cxn>
                  <a:cxn ang="0">
                    <a:pos x="T8" y="T9"/>
                  </a:cxn>
                </a:cxnLst>
                <a:rect l="0" t="0" r="r" b="b"/>
                <a:pathLst>
                  <a:path w="67" h="63">
                    <a:moveTo>
                      <a:pt x="24" y="63"/>
                    </a:moveTo>
                    <a:lnTo>
                      <a:pt x="67" y="33"/>
                    </a:lnTo>
                    <a:lnTo>
                      <a:pt x="41" y="0"/>
                    </a:lnTo>
                    <a:lnTo>
                      <a:pt x="0" y="29"/>
                    </a:lnTo>
                    <a:lnTo>
                      <a:pt x="24" y="63"/>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38">
                <a:extLst>
                  <a:ext uri="{FF2B5EF4-FFF2-40B4-BE49-F238E27FC236}">
                    <a16:creationId xmlns:a16="http://schemas.microsoft.com/office/drawing/2014/main" id="{B63A0703-7BA8-4182-9FDD-8FFB38B865CF}"/>
                  </a:ext>
                </a:extLst>
              </p:cNvPr>
              <p:cNvSpPr>
                <a:spLocks/>
              </p:cNvSpPr>
              <p:nvPr/>
            </p:nvSpPr>
            <p:spPr bwMode="auto">
              <a:xfrm>
                <a:off x="7245057" y="5334227"/>
                <a:ext cx="80471" cy="72581"/>
              </a:xfrm>
              <a:custGeom>
                <a:avLst/>
                <a:gdLst>
                  <a:gd name="T0" fmla="*/ 20 w 26"/>
                  <a:gd name="T1" fmla="*/ 0 h 23"/>
                  <a:gd name="T2" fmla="*/ 18 w 26"/>
                  <a:gd name="T3" fmla="*/ 2 h 23"/>
                  <a:gd name="T4" fmla="*/ 16 w 26"/>
                  <a:gd name="T5" fmla="*/ 3 h 23"/>
                  <a:gd name="T6" fmla="*/ 15 w 26"/>
                  <a:gd name="T7" fmla="*/ 5 h 23"/>
                  <a:gd name="T8" fmla="*/ 12 w 26"/>
                  <a:gd name="T9" fmla="*/ 5 h 23"/>
                  <a:gd name="T10" fmla="*/ 11 w 26"/>
                  <a:gd name="T11" fmla="*/ 7 h 23"/>
                  <a:gd name="T12" fmla="*/ 9 w 26"/>
                  <a:gd name="T13" fmla="*/ 8 h 23"/>
                  <a:gd name="T14" fmla="*/ 7 w 26"/>
                  <a:gd name="T15" fmla="*/ 10 h 23"/>
                  <a:gd name="T16" fmla="*/ 5 w 26"/>
                  <a:gd name="T17" fmla="*/ 11 h 23"/>
                  <a:gd name="T18" fmla="*/ 4 w 26"/>
                  <a:gd name="T19" fmla="*/ 13 h 23"/>
                  <a:gd name="T20" fmla="*/ 1 w 26"/>
                  <a:gd name="T21" fmla="*/ 13 h 23"/>
                  <a:gd name="T22" fmla="*/ 0 w 26"/>
                  <a:gd name="T23" fmla="*/ 16 h 23"/>
                  <a:gd name="T24" fmla="*/ 5 w 26"/>
                  <a:gd name="T25" fmla="*/ 23 h 23"/>
                  <a:gd name="T26" fmla="*/ 6 w 26"/>
                  <a:gd name="T27" fmla="*/ 20 h 23"/>
                  <a:gd name="T28" fmla="*/ 9 w 26"/>
                  <a:gd name="T29" fmla="*/ 20 h 23"/>
                  <a:gd name="T30" fmla="*/ 10 w 26"/>
                  <a:gd name="T31" fmla="*/ 18 h 23"/>
                  <a:gd name="T32" fmla="*/ 12 w 26"/>
                  <a:gd name="T33" fmla="*/ 17 h 23"/>
                  <a:gd name="T34" fmla="*/ 14 w 26"/>
                  <a:gd name="T35" fmla="*/ 15 h 23"/>
                  <a:gd name="T36" fmla="*/ 16 w 26"/>
                  <a:gd name="T37" fmla="*/ 14 h 23"/>
                  <a:gd name="T38" fmla="*/ 17 w 26"/>
                  <a:gd name="T39" fmla="*/ 12 h 23"/>
                  <a:gd name="T40" fmla="*/ 20 w 26"/>
                  <a:gd name="T41" fmla="*/ 12 h 23"/>
                  <a:gd name="T42" fmla="*/ 21 w 26"/>
                  <a:gd name="T43" fmla="*/ 10 h 23"/>
                  <a:gd name="T44" fmla="*/ 23 w 26"/>
                  <a:gd name="T45" fmla="*/ 9 h 23"/>
                  <a:gd name="T46" fmla="*/ 25 w 26"/>
                  <a:gd name="T47" fmla="*/ 7 h 23"/>
                  <a:gd name="T48" fmla="*/ 26 w 26"/>
                  <a:gd name="T49" fmla="*/ 7 h 23"/>
                  <a:gd name="T50" fmla="*/ 21 w 26"/>
                  <a:gd name="T51" fmla="*/ 0 h 23"/>
                  <a:gd name="T52" fmla="*/ 20 w 2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0" y="0"/>
                    </a:moveTo>
                    <a:cubicBezTo>
                      <a:pt x="19" y="1"/>
                      <a:pt x="19" y="2"/>
                      <a:pt x="18" y="2"/>
                    </a:cubicBezTo>
                    <a:cubicBezTo>
                      <a:pt x="17" y="3"/>
                      <a:pt x="17" y="2"/>
                      <a:pt x="16" y="3"/>
                    </a:cubicBezTo>
                    <a:cubicBezTo>
                      <a:pt x="15" y="3"/>
                      <a:pt x="15" y="4"/>
                      <a:pt x="15" y="5"/>
                    </a:cubicBezTo>
                    <a:cubicBezTo>
                      <a:pt x="14" y="5"/>
                      <a:pt x="13" y="5"/>
                      <a:pt x="12" y="5"/>
                    </a:cubicBezTo>
                    <a:cubicBezTo>
                      <a:pt x="12" y="6"/>
                      <a:pt x="12" y="7"/>
                      <a:pt x="11" y="7"/>
                    </a:cubicBezTo>
                    <a:cubicBezTo>
                      <a:pt x="10" y="8"/>
                      <a:pt x="9" y="7"/>
                      <a:pt x="9" y="8"/>
                    </a:cubicBezTo>
                    <a:cubicBezTo>
                      <a:pt x="8" y="9"/>
                      <a:pt x="8" y="10"/>
                      <a:pt x="7" y="10"/>
                    </a:cubicBezTo>
                    <a:cubicBezTo>
                      <a:pt x="7" y="11"/>
                      <a:pt x="6" y="10"/>
                      <a:pt x="5" y="11"/>
                    </a:cubicBezTo>
                    <a:cubicBezTo>
                      <a:pt x="4" y="11"/>
                      <a:pt x="4" y="12"/>
                      <a:pt x="4" y="13"/>
                    </a:cubicBezTo>
                    <a:cubicBezTo>
                      <a:pt x="3" y="13"/>
                      <a:pt x="2" y="13"/>
                      <a:pt x="1" y="13"/>
                    </a:cubicBezTo>
                    <a:cubicBezTo>
                      <a:pt x="1" y="14"/>
                      <a:pt x="0" y="15"/>
                      <a:pt x="0" y="16"/>
                    </a:cubicBezTo>
                    <a:cubicBezTo>
                      <a:pt x="5" y="23"/>
                      <a:pt x="5" y="23"/>
                      <a:pt x="5" y="23"/>
                    </a:cubicBezTo>
                    <a:cubicBezTo>
                      <a:pt x="5" y="22"/>
                      <a:pt x="6" y="21"/>
                      <a:pt x="6" y="20"/>
                    </a:cubicBezTo>
                    <a:cubicBezTo>
                      <a:pt x="7" y="20"/>
                      <a:pt x="8" y="20"/>
                      <a:pt x="9" y="20"/>
                    </a:cubicBezTo>
                    <a:cubicBezTo>
                      <a:pt x="9" y="19"/>
                      <a:pt x="9" y="18"/>
                      <a:pt x="10" y="18"/>
                    </a:cubicBezTo>
                    <a:cubicBezTo>
                      <a:pt x="11" y="17"/>
                      <a:pt x="12" y="18"/>
                      <a:pt x="12" y="17"/>
                    </a:cubicBezTo>
                    <a:cubicBezTo>
                      <a:pt x="13" y="17"/>
                      <a:pt x="13" y="16"/>
                      <a:pt x="14" y="15"/>
                    </a:cubicBezTo>
                    <a:cubicBezTo>
                      <a:pt x="14" y="14"/>
                      <a:pt x="15" y="15"/>
                      <a:pt x="16" y="14"/>
                    </a:cubicBezTo>
                    <a:cubicBezTo>
                      <a:pt x="17" y="14"/>
                      <a:pt x="17" y="13"/>
                      <a:pt x="17" y="12"/>
                    </a:cubicBezTo>
                    <a:cubicBezTo>
                      <a:pt x="18" y="12"/>
                      <a:pt x="19" y="12"/>
                      <a:pt x="20" y="12"/>
                    </a:cubicBezTo>
                    <a:cubicBezTo>
                      <a:pt x="20" y="11"/>
                      <a:pt x="20" y="10"/>
                      <a:pt x="21" y="10"/>
                    </a:cubicBezTo>
                    <a:cubicBezTo>
                      <a:pt x="22" y="9"/>
                      <a:pt x="22" y="10"/>
                      <a:pt x="23" y="9"/>
                    </a:cubicBezTo>
                    <a:cubicBezTo>
                      <a:pt x="24" y="9"/>
                      <a:pt x="24" y="8"/>
                      <a:pt x="25" y="7"/>
                    </a:cubicBezTo>
                    <a:cubicBezTo>
                      <a:pt x="25" y="7"/>
                      <a:pt x="26" y="7"/>
                      <a:pt x="26" y="7"/>
                    </a:cubicBezTo>
                    <a:cubicBezTo>
                      <a:pt x="21" y="0"/>
                      <a:pt x="21" y="0"/>
                      <a:pt x="21" y="0"/>
                    </a:cubicBezTo>
                    <a:cubicBezTo>
                      <a:pt x="21" y="0"/>
                      <a:pt x="20" y="0"/>
                      <a:pt x="20" y="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39">
                <a:extLst>
                  <a:ext uri="{FF2B5EF4-FFF2-40B4-BE49-F238E27FC236}">
                    <a16:creationId xmlns:a16="http://schemas.microsoft.com/office/drawing/2014/main" id="{B9FE8DED-ACB3-4AB0-A5E1-1D8760F06232}"/>
                  </a:ext>
                </a:extLst>
              </p:cNvPr>
              <p:cNvSpPr>
                <a:spLocks/>
              </p:cNvSpPr>
              <p:nvPr/>
            </p:nvSpPr>
            <p:spPr bwMode="auto">
              <a:xfrm>
                <a:off x="7251368" y="5340538"/>
                <a:ext cx="71004" cy="59958"/>
              </a:xfrm>
              <a:custGeom>
                <a:avLst/>
                <a:gdLst>
                  <a:gd name="T0" fmla="*/ 19 w 23"/>
                  <a:gd name="T1" fmla="*/ 0 h 19"/>
                  <a:gd name="T2" fmla="*/ 18 w 23"/>
                  <a:gd name="T3" fmla="*/ 3 h 19"/>
                  <a:gd name="T4" fmla="*/ 16 w 23"/>
                  <a:gd name="T5" fmla="*/ 3 h 19"/>
                  <a:gd name="T6" fmla="*/ 14 w 23"/>
                  <a:gd name="T7" fmla="*/ 5 h 19"/>
                  <a:gd name="T8" fmla="*/ 12 w 23"/>
                  <a:gd name="T9" fmla="*/ 6 h 19"/>
                  <a:gd name="T10" fmla="*/ 11 w 23"/>
                  <a:gd name="T11" fmla="*/ 8 h 19"/>
                  <a:gd name="T12" fmla="*/ 8 w 23"/>
                  <a:gd name="T13" fmla="*/ 8 h 19"/>
                  <a:gd name="T14" fmla="*/ 7 w 23"/>
                  <a:gd name="T15" fmla="*/ 10 h 19"/>
                  <a:gd name="T16" fmla="*/ 5 w 23"/>
                  <a:gd name="T17" fmla="*/ 11 h 19"/>
                  <a:gd name="T18" fmla="*/ 3 w 23"/>
                  <a:gd name="T19" fmla="*/ 13 h 19"/>
                  <a:gd name="T20" fmla="*/ 1 w 23"/>
                  <a:gd name="T21" fmla="*/ 14 h 19"/>
                  <a:gd name="T22" fmla="*/ 0 w 23"/>
                  <a:gd name="T23" fmla="*/ 16 h 19"/>
                  <a:gd name="T24" fmla="*/ 1 w 23"/>
                  <a:gd name="T25" fmla="*/ 19 h 19"/>
                  <a:gd name="T26" fmla="*/ 3 w 23"/>
                  <a:gd name="T27" fmla="*/ 16 h 19"/>
                  <a:gd name="T28" fmla="*/ 5 w 23"/>
                  <a:gd name="T29" fmla="*/ 15 h 19"/>
                  <a:gd name="T30" fmla="*/ 6 w 23"/>
                  <a:gd name="T31" fmla="*/ 13 h 19"/>
                  <a:gd name="T32" fmla="*/ 9 w 23"/>
                  <a:gd name="T33" fmla="*/ 13 h 19"/>
                  <a:gd name="T34" fmla="*/ 10 w 23"/>
                  <a:gd name="T35" fmla="*/ 11 h 19"/>
                  <a:gd name="T36" fmla="*/ 12 w 23"/>
                  <a:gd name="T37" fmla="*/ 10 h 19"/>
                  <a:gd name="T38" fmla="*/ 14 w 23"/>
                  <a:gd name="T39" fmla="*/ 8 h 19"/>
                  <a:gd name="T40" fmla="*/ 16 w 23"/>
                  <a:gd name="T41" fmla="*/ 7 h 19"/>
                  <a:gd name="T42" fmla="*/ 17 w 23"/>
                  <a:gd name="T43" fmla="*/ 5 h 19"/>
                  <a:gd name="T44" fmla="*/ 20 w 23"/>
                  <a:gd name="T45" fmla="*/ 5 h 19"/>
                  <a:gd name="T46" fmla="*/ 21 w 23"/>
                  <a:gd name="T47" fmla="*/ 3 h 19"/>
                  <a:gd name="T48" fmla="*/ 23 w 23"/>
                  <a:gd name="T49" fmla="*/ 2 h 19"/>
                  <a:gd name="T50" fmla="*/ 21 w 23"/>
                  <a:gd name="T51" fmla="*/ 0 h 19"/>
                  <a:gd name="T52" fmla="*/ 19 w 23"/>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19" y="0"/>
                    </a:moveTo>
                    <a:cubicBezTo>
                      <a:pt x="19" y="1"/>
                      <a:pt x="19" y="2"/>
                      <a:pt x="18" y="3"/>
                    </a:cubicBezTo>
                    <a:cubicBezTo>
                      <a:pt x="17" y="3"/>
                      <a:pt x="16" y="3"/>
                      <a:pt x="16" y="3"/>
                    </a:cubicBezTo>
                    <a:cubicBezTo>
                      <a:pt x="15" y="4"/>
                      <a:pt x="15" y="5"/>
                      <a:pt x="14" y="5"/>
                    </a:cubicBezTo>
                    <a:cubicBezTo>
                      <a:pt x="14" y="6"/>
                      <a:pt x="13" y="5"/>
                      <a:pt x="12" y="6"/>
                    </a:cubicBezTo>
                    <a:cubicBezTo>
                      <a:pt x="11" y="6"/>
                      <a:pt x="11" y="7"/>
                      <a:pt x="11" y="8"/>
                    </a:cubicBezTo>
                    <a:cubicBezTo>
                      <a:pt x="10" y="8"/>
                      <a:pt x="9" y="8"/>
                      <a:pt x="8" y="8"/>
                    </a:cubicBezTo>
                    <a:cubicBezTo>
                      <a:pt x="8" y="9"/>
                      <a:pt x="8" y="10"/>
                      <a:pt x="7" y="10"/>
                    </a:cubicBezTo>
                    <a:cubicBezTo>
                      <a:pt x="6" y="11"/>
                      <a:pt x="5" y="10"/>
                      <a:pt x="5" y="11"/>
                    </a:cubicBezTo>
                    <a:cubicBezTo>
                      <a:pt x="4" y="11"/>
                      <a:pt x="4" y="12"/>
                      <a:pt x="3" y="13"/>
                    </a:cubicBezTo>
                    <a:cubicBezTo>
                      <a:pt x="3" y="14"/>
                      <a:pt x="2" y="13"/>
                      <a:pt x="1" y="14"/>
                    </a:cubicBezTo>
                    <a:cubicBezTo>
                      <a:pt x="0" y="14"/>
                      <a:pt x="0" y="15"/>
                      <a:pt x="0" y="16"/>
                    </a:cubicBezTo>
                    <a:cubicBezTo>
                      <a:pt x="1" y="19"/>
                      <a:pt x="1" y="19"/>
                      <a:pt x="1" y="19"/>
                    </a:cubicBezTo>
                    <a:cubicBezTo>
                      <a:pt x="2" y="18"/>
                      <a:pt x="2" y="16"/>
                      <a:pt x="3" y="16"/>
                    </a:cubicBezTo>
                    <a:cubicBezTo>
                      <a:pt x="4" y="15"/>
                      <a:pt x="4" y="16"/>
                      <a:pt x="5" y="15"/>
                    </a:cubicBezTo>
                    <a:cubicBezTo>
                      <a:pt x="6" y="15"/>
                      <a:pt x="6" y="14"/>
                      <a:pt x="6" y="13"/>
                    </a:cubicBezTo>
                    <a:cubicBezTo>
                      <a:pt x="7" y="13"/>
                      <a:pt x="8" y="13"/>
                      <a:pt x="9" y="13"/>
                    </a:cubicBezTo>
                    <a:cubicBezTo>
                      <a:pt x="9" y="12"/>
                      <a:pt x="9" y="11"/>
                      <a:pt x="10" y="11"/>
                    </a:cubicBezTo>
                    <a:cubicBezTo>
                      <a:pt x="11" y="10"/>
                      <a:pt x="12" y="11"/>
                      <a:pt x="12" y="10"/>
                    </a:cubicBezTo>
                    <a:cubicBezTo>
                      <a:pt x="13" y="9"/>
                      <a:pt x="13" y="9"/>
                      <a:pt x="14" y="8"/>
                    </a:cubicBezTo>
                    <a:cubicBezTo>
                      <a:pt x="14" y="7"/>
                      <a:pt x="15" y="8"/>
                      <a:pt x="16" y="7"/>
                    </a:cubicBezTo>
                    <a:cubicBezTo>
                      <a:pt x="17" y="7"/>
                      <a:pt x="17" y="6"/>
                      <a:pt x="17" y="5"/>
                    </a:cubicBezTo>
                    <a:cubicBezTo>
                      <a:pt x="18" y="5"/>
                      <a:pt x="19" y="5"/>
                      <a:pt x="20" y="5"/>
                    </a:cubicBezTo>
                    <a:cubicBezTo>
                      <a:pt x="20" y="4"/>
                      <a:pt x="20" y="3"/>
                      <a:pt x="21" y="3"/>
                    </a:cubicBezTo>
                    <a:cubicBezTo>
                      <a:pt x="22" y="2"/>
                      <a:pt x="22" y="3"/>
                      <a:pt x="23" y="2"/>
                    </a:cubicBezTo>
                    <a:cubicBezTo>
                      <a:pt x="21" y="0"/>
                      <a:pt x="21" y="0"/>
                      <a:pt x="21" y="0"/>
                    </a:cubicBezTo>
                    <a:cubicBezTo>
                      <a:pt x="20" y="0"/>
                      <a:pt x="20" y="0"/>
                      <a:pt x="19" y="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40">
                <a:extLst>
                  <a:ext uri="{FF2B5EF4-FFF2-40B4-BE49-F238E27FC236}">
                    <a16:creationId xmlns:a16="http://schemas.microsoft.com/office/drawing/2014/main" id="{0633C7A8-4B34-4B9C-B72C-ECF20BA916B2}"/>
                  </a:ext>
                </a:extLst>
              </p:cNvPr>
              <p:cNvSpPr>
                <a:spLocks/>
              </p:cNvSpPr>
              <p:nvPr/>
            </p:nvSpPr>
            <p:spPr bwMode="auto">
              <a:xfrm>
                <a:off x="7271880" y="5406808"/>
                <a:ext cx="37868" cy="14200"/>
              </a:xfrm>
              <a:custGeom>
                <a:avLst/>
                <a:gdLst>
                  <a:gd name="T0" fmla="*/ 11 w 12"/>
                  <a:gd name="T1" fmla="*/ 1 h 5"/>
                  <a:gd name="T2" fmla="*/ 9 w 12"/>
                  <a:gd name="T3" fmla="*/ 1 h 5"/>
                  <a:gd name="T4" fmla="*/ 10 w 12"/>
                  <a:gd name="T5" fmla="*/ 0 h 5"/>
                  <a:gd name="T6" fmla="*/ 10 w 12"/>
                  <a:gd name="T7" fmla="*/ 0 h 5"/>
                  <a:gd name="T8" fmla="*/ 9 w 12"/>
                  <a:gd name="T9" fmla="*/ 1 h 5"/>
                  <a:gd name="T10" fmla="*/ 8 w 12"/>
                  <a:gd name="T11" fmla="*/ 0 h 5"/>
                  <a:gd name="T12" fmla="*/ 9 w 12"/>
                  <a:gd name="T13" fmla="*/ 0 h 5"/>
                  <a:gd name="T14" fmla="*/ 9 w 12"/>
                  <a:gd name="T15" fmla="*/ 0 h 5"/>
                  <a:gd name="T16" fmla="*/ 8 w 12"/>
                  <a:gd name="T17" fmla="*/ 1 h 5"/>
                  <a:gd name="T18" fmla="*/ 7 w 12"/>
                  <a:gd name="T19" fmla="*/ 1 h 5"/>
                  <a:gd name="T20" fmla="*/ 6 w 12"/>
                  <a:gd name="T21" fmla="*/ 1 h 5"/>
                  <a:gd name="T22" fmla="*/ 4 w 12"/>
                  <a:gd name="T23" fmla="*/ 1 h 5"/>
                  <a:gd name="T24" fmla="*/ 3 w 12"/>
                  <a:gd name="T25" fmla="*/ 1 h 5"/>
                  <a:gd name="T26" fmla="*/ 1 w 12"/>
                  <a:gd name="T27" fmla="*/ 2 h 5"/>
                  <a:gd name="T28" fmla="*/ 1 w 12"/>
                  <a:gd name="T29" fmla="*/ 2 h 5"/>
                  <a:gd name="T30" fmla="*/ 1 w 12"/>
                  <a:gd name="T31" fmla="*/ 3 h 5"/>
                  <a:gd name="T32" fmla="*/ 0 w 12"/>
                  <a:gd name="T33" fmla="*/ 4 h 5"/>
                  <a:gd name="T34" fmla="*/ 0 w 12"/>
                  <a:gd name="T35" fmla="*/ 4 h 5"/>
                  <a:gd name="T36" fmla="*/ 2 w 12"/>
                  <a:gd name="T37" fmla="*/ 3 h 5"/>
                  <a:gd name="T38" fmla="*/ 3 w 12"/>
                  <a:gd name="T39" fmla="*/ 4 h 5"/>
                  <a:gd name="T40" fmla="*/ 4 w 12"/>
                  <a:gd name="T41" fmla="*/ 4 h 5"/>
                  <a:gd name="T42" fmla="*/ 6 w 12"/>
                  <a:gd name="T43" fmla="*/ 5 h 5"/>
                  <a:gd name="T44" fmla="*/ 8 w 12"/>
                  <a:gd name="T45" fmla="*/ 4 h 5"/>
                  <a:gd name="T46" fmla="*/ 8 w 12"/>
                  <a:gd name="T47" fmla="*/ 3 h 5"/>
                  <a:gd name="T48" fmla="*/ 9 w 12"/>
                  <a:gd name="T49" fmla="*/ 2 h 5"/>
                  <a:gd name="T50" fmla="*/ 10 w 12"/>
                  <a:gd name="T51" fmla="*/ 2 h 5"/>
                  <a:gd name="T52" fmla="*/ 12 w 12"/>
                  <a:gd name="T53" fmla="*/ 1 h 5"/>
                  <a:gd name="T54" fmla="*/ 12 w 12"/>
                  <a:gd name="T55" fmla="*/ 1 h 5"/>
                  <a:gd name="T56" fmla="*/ 11 w 12"/>
                  <a:gd name="T5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1"/>
                    </a:moveTo>
                    <a:cubicBezTo>
                      <a:pt x="11" y="1"/>
                      <a:pt x="10" y="1"/>
                      <a:pt x="9" y="1"/>
                    </a:cubicBezTo>
                    <a:cubicBezTo>
                      <a:pt x="9" y="1"/>
                      <a:pt x="10" y="0"/>
                      <a:pt x="10" y="0"/>
                    </a:cubicBezTo>
                    <a:cubicBezTo>
                      <a:pt x="10" y="0"/>
                      <a:pt x="10" y="0"/>
                      <a:pt x="10" y="0"/>
                    </a:cubicBezTo>
                    <a:cubicBezTo>
                      <a:pt x="9" y="0"/>
                      <a:pt x="9" y="1"/>
                      <a:pt x="9" y="1"/>
                    </a:cubicBezTo>
                    <a:cubicBezTo>
                      <a:pt x="8" y="1"/>
                      <a:pt x="8" y="0"/>
                      <a:pt x="8" y="0"/>
                    </a:cubicBezTo>
                    <a:cubicBezTo>
                      <a:pt x="8" y="0"/>
                      <a:pt x="9" y="0"/>
                      <a:pt x="9" y="0"/>
                    </a:cubicBezTo>
                    <a:cubicBezTo>
                      <a:pt x="9" y="0"/>
                      <a:pt x="9" y="0"/>
                      <a:pt x="9" y="0"/>
                    </a:cubicBezTo>
                    <a:cubicBezTo>
                      <a:pt x="9" y="0"/>
                      <a:pt x="8" y="0"/>
                      <a:pt x="8" y="1"/>
                    </a:cubicBezTo>
                    <a:cubicBezTo>
                      <a:pt x="7" y="1"/>
                      <a:pt x="7" y="1"/>
                      <a:pt x="7" y="1"/>
                    </a:cubicBezTo>
                    <a:cubicBezTo>
                      <a:pt x="6" y="1"/>
                      <a:pt x="6" y="1"/>
                      <a:pt x="6" y="1"/>
                    </a:cubicBezTo>
                    <a:cubicBezTo>
                      <a:pt x="5" y="1"/>
                      <a:pt x="4" y="1"/>
                      <a:pt x="4" y="1"/>
                    </a:cubicBezTo>
                    <a:cubicBezTo>
                      <a:pt x="3" y="1"/>
                      <a:pt x="3" y="1"/>
                      <a:pt x="3" y="1"/>
                    </a:cubicBezTo>
                    <a:cubicBezTo>
                      <a:pt x="2" y="1"/>
                      <a:pt x="2" y="1"/>
                      <a:pt x="1" y="2"/>
                    </a:cubicBezTo>
                    <a:cubicBezTo>
                      <a:pt x="1" y="2"/>
                      <a:pt x="1" y="2"/>
                      <a:pt x="1" y="2"/>
                    </a:cubicBezTo>
                    <a:cubicBezTo>
                      <a:pt x="1" y="3"/>
                      <a:pt x="1" y="3"/>
                      <a:pt x="1" y="3"/>
                    </a:cubicBezTo>
                    <a:cubicBezTo>
                      <a:pt x="1" y="3"/>
                      <a:pt x="0" y="4"/>
                      <a:pt x="0" y="4"/>
                    </a:cubicBezTo>
                    <a:cubicBezTo>
                      <a:pt x="0" y="4"/>
                      <a:pt x="0" y="4"/>
                      <a:pt x="0" y="4"/>
                    </a:cubicBezTo>
                    <a:cubicBezTo>
                      <a:pt x="1" y="4"/>
                      <a:pt x="1" y="4"/>
                      <a:pt x="2" y="3"/>
                    </a:cubicBezTo>
                    <a:cubicBezTo>
                      <a:pt x="2" y="3"/>
                      <a:pt x="2" y="4"/>
                      <a:pt x="3" y="4"/>
                    </a:cubicBezTo>
                    <a:cubicBezTo>
                      <a:pt x="3" y="4"/>
                      <a:pt x="4" y="4"/>
                      <a:pt x="4" y="4"/>
                    </a:cubicBezTo>
                    <a:cubicBezTo>
                      <a:pt x="5" y="5"/>
                      <a:pt x="6" y="5"/>
                      <a:pt x="6" y="5"/>
                    </a:cubicBezTo>
                    <a:cubicBezTo>
                      <a:pt x="6" y="5"/>
                      <a:pt x="7" y="4"/>
                      <a:pt x="8" y="4"/>
                    </a:cubicBezTo>
                    <a:cubicBezTo>
                      <a:pt x="8" y="4"/>
                      <a:pt x="8" y="3"/>
                      <a:pt x="8" y="3"/>
                    </a:cubicBezTo>
                    <a:cubicBezTo>
                      <a:pt x="8" y="3"/>
                      <a:pt x="9" y="2"/>
                      <a:pt x="9" y="2"/>
                    </a:cubicBezTo>
                    <a:cubicBezTo>
                      <a:pt x="9" y="2"/>
                      <a:pt x="10" y="2"/>
                      <a:pt x="10" y="2"/>
                    </a:cubicBezTo>
                    <a:cubicBezTo>
                      <a:pt x="11" y="2"/>
                      <a:pt x="11" y="2"/>
                      <a:pt x="12" y="1"/>
                    </a:cubicBezTo>
                    <a:cubicBezTo>
                      <a:pt x="12" y="1"/>
                      <a:pt x="12" y="1"/>
                      <a:pt x="12" y="1"/>
                    </a:cubicBezTo>
                    <a:cubicBezTo>
                      <a:pt x="12" y="1"/>
                      <a:pt x="12" y="1"/>
                      <a:pt x="1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1">
                <a:extLst>
                  <a:ext uri="{FF2B5EF4-FFF2-40B4-BE49-F238E27FC236}">
                    <a16:creationId xmlns:a16="http://schemas.microsoft.com/office/drawing/2014/main" id="{C40E454F-7F0D-4B6A-BC5B-E90E695A5E0E}"/>
                  </a:ext>
                </a:extLst>
              </p:cNvPr>
              <p:cNvSpPr>
                <a:spLocks/>
              </p:cNvSpPr>
              <p:nvPr/>
            </p:nvSpPr>
            <p:spPr bwMode="auto">
              <a:xfrm>
                <a:off x="7293969" y="5419431"/>
                <a:ext cx="3156" cy="4733"/>
              </a:xfrm>
              <a:custGeom>
                <a:avLst/>
                <a:gdLst>
                  <a:gd name="T0" fmla="*/ 1 w 1"/>
                  <a:gd name="T1" fmla="*/ 0 h 2"/>
                  <a:gd name="T2" fmla="*/ 1 w 1"/>
                  <a:gd name="T3" fmla="*/ 0 h 2"/>
                  <a:gd name="T4" fmla="*/ 1 w 1"/>
                  <a:gd name="T5" fmla="*/ 0 h 2"/>
                  <a:gd name="T6" fmla="*/ 0 w 1"/>
                  <a:gd name="T7" fmla="*/ 2 h 2"/>
                  <a:gd name="T8" fmla="*/ 0 w 1"/>
                  <a:gd name="T9" fmla="*/ 2 h 2"/>
                  <a:gd name="T10" fmla="*/ 1 w 1"/>
                  <a:gd name="T11" fmla="*/ 0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0"/>
                    </a:cubicBezTo>
                    <a:cubicBezTo>
                      <a:pt x="1" y="1"/>
                      <a:pt x="0" y="2"/>
                      <a:pt x="0" y="2"/>
                    </a:cubicBezTo>
                    <a:cubicBezTo>
                      <a:pt x="0" y="2"/>
                      <a:pt x="0" y="2"/>
                      <a:pt x="0" y="2"/>
                    </a:cubicBezTo>
                    <a:cubicBezTo>
                      <a:pt x="1" y="0"/>
                      <a:pt x="1" y="0"/>
                      <a:pt x="1" y="0"/>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42">
                <a:extLst>
                  <a:ext uri="{FF2B5EF4-FFF2-40B4-BE49-F238E27FC236}">
                    <a16:creationId xmlns:a16="http://schemas.microsoft.com/office/drawing/2014/main" id="{013331FE-CA9A-44A6-9E88-DF3262B37CF6}"/>
                  </a:ext>
                </a:extLst>
              </p:cNvPr>
              <p:cNvSpPr>
                <a:spLocks/>
              </p:cNvSpPr>
              <p:nvPr/>
            </p:nvSpPr>
            <p:spPr bwMode="auto">
              <a:xfrm>
                <a:off x="7290814" y="5419431"/>
                <a:ext cx="3156" cy="4733"/>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1" y="1"/>
                      <a:pt x="0" y="1"/>
                      <a:pt x="0" y="1"/>
                    </a:cubicBezTo>
                    <a:cubicBezTo>
                      <a:pt x="0" y="2"/>
                      <a:pt x="0" y="2"/>
                      <a:pt x="0" y="2"/>
                    </a:cubicBezTo>
                    <a:cubicBezTo>
                      <a:pt x="0" y="1"/>
                      <a:pt x="0" y="1"/>
                      <a:pt x="0"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3">
                <a:extLst>
                  <a:ext uri="{FF2B5EF4-FFF2-40B4-BE49-F238E27FC236}">
                    <a16:creationId xmlns:a16="http://schemas.microsoft.com/office/drawing/2014/main" id="{89A9DB87-3391-4A58-8E0D-DB243A5EE331}"/>
                  </a:ext>
                </a:extLst>
              </p:cNvPr>
              <p:cNvSpPr>
                <a:spLocks/>
              </p:cNvSpPr>
              <p:nvPr/>
            </p:nvSpPr>
            <p:spPr bwMode="auto">
              <a:xfrm>
                <a:off x="7290814"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44">
                <a:extLst>
                  <a:ext uri="{FF2B5EF4-FFF2-40B4-BE49-F238E27FC236}">
                    <a16:creationId xmlns:a16="http://schemas.microsoft.com/office/drawing/2014/main" id="{9FA7B418-7F6D-4A78-9185-5F1D0BDBEB67}"/>
                  </a:ext>
                </a:extLst>
              </p:cNvPr>
              <p:cNvSpPr>
                <a:spLocks/>
              </p:cNvSpPr>
              <p:nvPr/>
            </p:nvSpPr>
            <p:spPr bwMode="auto">
              <a:xfrm>
                <a:off x="7287658"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45">
                <a:extLst>
                  <a:ext uri="{FF2B5EF4-FFF2-40B4-BE49-F238E27FC236}">
                    <a16:creationId xmlns:a16="http://schemas.microsoft.com/office/drawing/2014/main" id="{DE882F8A-AE77-4ECD-A00B-A58F51CD24DE}"/>
                  </a:ext>
                </a:extLst>
              </p:cNvPr>
              <p:cNvSpPr>
                <a:spLocks/>
              </p:cNvSpPr>
              <p:nvPr/>
            </p:nvSpPr>
            <p:spPr bwMode="auto">
              <a:xfrm>
                <a:off x="7275035" y="5413119"/>
                <a:ext cx="3156" cy="3156"/>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46">
                <a:extLst>
                  <a:ext uri="{FF2B5EF4-FFF2-40B4-BE49-F238E27FC236}">
                    <a16:creationId xmlns:a16="http://schemas.microsoft.com/office/drawing/2014/main" id="{D7093296-5951-4657-B989-1780DEF4DAB5}"/>
                  </a:ext>
                </a:extLst>
              </p:cNvPr>
              <p:cNvSpPr>
                <a:spLocks/>
              </p:cNvSpPr>
              <p:nvPr/>
            </p:nvSpPr>
            <p:spPr bwMode="auto">
              <a:xfrm>
                <a:off x="7303437" y="5381562"/>
                <a:ext cx="37868" cy="18934"/>
              </a:xfrm>
              <a:custGeom>
                <a:avLst/>
                <a:gdLst>
                  <a:gd name="T0" fmla="*/ 12 w 12"/>
                  <a:gd name="T1" fmla="*/ 2 h 6"/>
                  <a:gd name="T2" fmla="*/ 9 w 12"/>
                  <a:gd name="T3" fmla="*/ 2 h 6"/>
                  <a:gd name="T4" fmla="*/ 10 w 12"/>
                  <a:gd name="T5" fmla="*/ 1 h 6"/>
                  <a:gd name="T6" fmla="*/ 10 w 12"/>
                  <a:gd name="T7" fmla="*/ 1 h 6"/>
                  <a:gd name="T8" fmla="*/ 9 w 12"/>
                  <a:gd name="T9" fmla="*/ 2 h 6"/>
                  <a:gd name="T10" fmla="*/ 8 w 12"/>
                  <a:gd name="T11" fmla="*/ 1 h 6"/>
                  <a:gd name="T12" fmla="*/ 9 w 12"/>
                  <a:gd name="T13" fmla="*/ 1 h 6"/>
                  <a:gd name="T14" fmla="*/ 9 w 12"/>
                  <a:gd name="T15" fmla="*/ 0 h 6"/>
                  <a:gd name="T16" fmla="*/ 8 w 12"/>
                  <a:gd name="T17" fmla="*/ 1 h 6"/>
                  <a:gd name="T18" fmla="*/ 7 w 12"/>
                  <a:gd name="T19" fmla="*/ 2 h 6"/>
                  <a:gd name="T20" fmla="*/ 6 w 12"/>
                  <a:gd name="T21" fmla="*/ 2 h 6"/>
                  <a:gd name="T22" fmla="*/ 4 w 12"/>
                  <a:gd name="T23" fmla="*/ 2 h 6"/>
                  <a:gd name="T24" fmla="*/ 3 w 12"/>
                  <a:gd name="T25" fmla="*/ 2 h 6"/>
                  <a:gd name="T26" fmla="*/ 1 w 12"/>
                  <a:gd name="T27" fmla="*/ 3 h 6"/>
                  <a:gd name="T28" fmla="*/ 1 w 12"/>
                  <a:gd name="T29" fmla="*/ 3 h 6"/>
                  <a:gd name="T30" fmla="*/ 1 w 12"/>
                  <a:gd name="T31" fmla="*/ 4 h 6"/>
                  <a:gd name="T32" fmla="*/ 0 w 12"/>
                  <a:gd name="T33" fmla="*/ 5 h 6"/>
                  <a:gd name="T34" fmla="*/ 0 w 12"/>
                  <a:gd name="T35" fmla="*/ 5 h 6"/>
                  <a:gd name="T36" fmla="*/ 2 w 12"/>
                  <a:gd name="T37" fmla="*/ 4 h 6"/>
                  <a:gd name="T38" fmla="*/ 3 w 12"/>
                  <a:gd name="T39" fmla="*/ 5 h 6"/>
                  <a:gd name="T40" fmla="*/ 4 w 12"/>
                  <a:gd name="T41" fmla="*/ 5 h 6"/>
                  <a:gd name="T42" fmla="*/ 6 w 12"/>
                  <a:gd name="T43" fmla="*/ 5 h 6"/>
                  <a:gd name="T44" fmla="*/ 8 w 12"/>
                  <a:gd name="T45" fmla="*/ 5 h 6"/>
                  <a:gd name="T46" fmla="*/ 8 w 12"/>
                  <a:gd name="T47" fmla="*/ 4 h 6"/>
                  <a:gd name="T48" fmla="*/ 9 w 12"/>
                  <a:gd name="T49" fmla="*/ 3 h 6"/>
                  <a:gd name="T50" fmla="*/ 10 w 12"/>
                  <a:gd name="T51" fmla="*/ 2 h 6"/>
                  <a:gd name="T52" fmla="*/ 12 w 12"/>
                  <a:gd name="T53" fmla="*/ 2 h 6"/>
                  <a:gd name="T54" fmla="*/ 12 w 12"/>
                  <a:gd name="T55" fmla="*/ 2 h 6"/>
                  <a:gd name="T56" fmla="*/ 12 w 12"/>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2" y="2"/>
                    </a:moveTo>
                    <a:cubicBezTo>
                      <a:pt x="11" y="2"/>
                      <a:pt x="10" y="2"/>
                      <a:pt x="9" y="2"/>
                    </a:cubicBezTo>
                    <a:cubicBezTo>
                      <a:pt x="9" y="2"/>
                      <a:pt x="10" y="1"/>
                      <a:pt x="10" y="1"/>
                    </a:cubicBezTo>
                    <a:cubicBezTo>
                      <a:pt x="10" y="1"/>
                      <a:pt x="10" y="1"/>
                      <a:pt x="10" y="1"/>
                    </a:cubicBezTo>
                    <a:cubicBezTo>
                      <a:pt x="9" y="1"/>
                      <a:pt x="9" y="2"/>
                      <a:pt x="9" y="2"/>
                    </a:cubicBezTo>
                    <a:cubicBezTo>
                      <a:pt x="8" y="2"/>
                      <a:pt x="8" y="1"/>
                      <a:pt x="8" y="1"/>
                    </a:cubicBezTo>
                    <a:cubicBezTo>
                      <a:pt x="8" y="1"/>
                      <a:pt x="9" y="1"/>
                      <a:pt x="9" y="1"/>
                    </a:cubicBezTo>
                    <a:cubicBezTo>
                      <a:pt x="9" y="1"/>
                      <a:pt x="9" y="0"/>
                      <a:pt x="9" y="0"/>
                    </a:cubicBezTo>
                    <a:cubicBezTo>
                      <a:pt x="9" y="0"/>
                      <a:pt x="8" y="1"/>
                      <a:pt x="8" y="1"/>
                    </a:cubicBezTo>
                    <a:cubicBezTo>
                      <a:pt x="7" y="1"/>
                      <a:pt x="7" y="2"/>
                      <a:pt x="7" y="2"/>
                    </a:cubicBezTo>
                    <a:cubicBezTo>
                      <a:pt x="7" y="2"/>
                      <a:pt x="6" y="2"/>
                      <a:pt x="6" y="2"/>
                    </a:cubicBezTo>
                    <a:cubicBezTo>
                      <a:pt x="5" y="2"/>
                      <a:pt x="4" y="2"/>
                      <a:pt x="4" y="2"/>
                    </a:cubicBezTo>
                    <a:cubicBezTo>
                      <a:pt x="3" y="2"/>
                      <a:pt x="3" y="2"/>
                      <a:pt x="3" y="2"/>
                    </a:cubicBezTo>
                    <a:cubicBezTo>
                      <a:pt x="2" y="2"/>
                      <a:pt x="2" y="2"/>
                      <a:pt x="1" y="3"/>
                    </a:cubicBezTo>
                    <a:cubicBezTo>
                      <a:pt x="1" y="3"/>
                      <a:pt x="1" y="3"/>
                      <a:pt x="1" y="3"/>
                    </a:cubicBezTo>
                    <a:cubicBezTo>
                      <a:pt x="1" y="3"/>
                      <a:pt x="1" y="4"/>
                      <a:pt x="1" y="4"/>
                    </a:cubicBezTo>
                    <a:cubicBezTo>
                      <a:pt x="1" y="4"/>
                      <a:pt x="0" y="5"/>
                      <a:pt x="0" y="5"/>
                    </a:cubicBezTo>
                    <a:cubicBezTo>
                      <a:pt x="0" y="5"/>
                      <a:pt x="0" y="5"/>
                      <a:pt x="0" y="5"/>
                    </a:cubicBezTo>
                    <a:cubicBezTo>
                      <a:pt x="1" y="5"/>
                      <a:pt x="1" y="4"/>
                      <a:pt x="2" y="4"/>
                    </a:cubicBezTo>
                    <a:cubicBezTo>
                      <a:pt x="2" y="4"/>
                      <a:pt x="2" y="4"/>
                      <a:pt x="3" y="5"/>
                    </a:cubicBezTo>
                    <a:cubicBezTo>
                      <a:pt x="3" y="5"/>
                      <a:pt x="4" y="5"/>
                      <a:pt x="4" y="5"/>
                    </a:cubicBezTo>
                    <a:cubicBezTo>
                      <a:pt x="5" y="5"/>
                      <a:pt x="6" y="5"/>
                      <a:pt x="6" y="5"/>
                    </a:cubicBezTo>
                    <a:cubicBezTo>
                      <a:pt x="7" y="6"/>
                      <a:pt x="7" y="5"/>
                      <a:pt x="8" y="5"/>
                    </a:cubicBezTo>
                    <a:cubicBezTo>
                      <a:pt x="8" y="5"/>
                      <a:pt x="8" y="4"/>
                      <a:pt x="8" y="4"/>
                    </a:cubicBezTo>
                    <a:cubicBezTo>
                      <a:pt x="8" y="3"/>
                      <a:pt x="9" y="3"/>
                      <a:pt x="9" y="3"/>
                    </a:cubicBezTo>
                    <a:cubicBezTo>
                      <a:pt x="9" y="3"/>
                      <a:pt x="10" y="3"/>
                      <a:pt x="10" y="2"/>
                    </a:cubicBezTo>
                    <a:cubicBezTo>
                      <a:pt x="11" y="2"/>
                      <a:pt x="11" y="2"/>
                      <a:pt x="12" y="2"/>
                    </a:cubicBezTo>
                    <a:cubicBezTo>
                      <a:pt x="12" y="2"/>
                      <a:pt x="12" y="2"/>
                      <a:pt x="12" y="2"/>
                    </a:cubicBezTo>
                    <a:cubicBezTo>
                      <a:pt x="12" y="2"/>
                      <a:pt x="12" y="2"/>
                      <a:pt x="1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47">
                <a:extLst>
                  <a:ext uri="{FF2B5EF4-FFF2-40B4-BE49-F238E27FC236}">
                    <a16:creationId xmlns:a16="http://schemas.microsoft.com/office/drawing/2014/main" id="{B5E3A95E-B355-4185-BA2C-E40C0043C744}"/>
                  </a:ext>
                </a:extLst>
              </p:cNvPr>
              <p:cNvSpPr>
                <a:spLocks/>
              </p:cNvSpPr>
              <p:nvPr/>
            </p:nvSpPr>
            <p:spPr bwMode="auto">
              <a:xfrm>
                <a:off x="7325526" y="5394185"/>
                <a:ext cx="3156" cy="9467"/>
              </a:xfrm>
              <a:custGeom>
                <a:avLst/>
                <a:gdLst>
                  <a:gd name="T0" fmla="*/ 1 w 1"/>
                  <a:gd name="T1" fmla="*/ 0 h 3"/>
                  <a:gd name="T2" fmla="*/ 1 w 1"/>
                  <a:gd name="T3" fmla="*/ 1 h 3"/>
                  <a:gd name="T4" fmla="*/ 1 w 1"/>
                  <a:gd name="T5" fmla="*/ 1 h 3"/>
                  <a:gd name="T6" fmla="*/ 0 w 1"/>
                  <a:gd name="T7" fmla="*/ 3 h 3"/>
                  <a:gd name="T8" fmla="*/ 0 w 1"/>
                  <a:gd name="T9" fmla="*/ 3 h 3"/>
                  <a:gd name="T10" fmla="*/ 1 w 1"/>
                  <a:gd name="T11" fmla="*/ 1 h 3"/>
                  <a:gd name="T12" fmla="*/ 0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0"/>
                      <a:pt x="1" y="0"/>
                      <a:pt x="1" y="1"/>
                    </a:cubicBezTo>
                    <a:cubicBezTo>
                      <a:pt x="1" y="1"/>
                      <a:pt x="1" y="1"/>
                      <a:pt x="1" y="1"/>
                    </a:cubicBezTo>
                    <a:cubicBezTo>
                      <a:pt x="1" y="1"/>
                      <a:pt x="0" y="3"/>
                      <a:pt x="0" y="3"/>
                    </a:cubicBezTo>
                    <a:cubicBezTo>
                      <a:pt x="0" y="3"/>
                      <a:pt x="0" y="3"/>
                      <a:pt x="0" y="3"/>
                    </a:cubicBezTo>
                    <a:cubicBezTo>
                      <a:pt x="1" y="1"/>
                      <a:pt x="1" y="1"/>
                      <a:pt x="1"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48">
                <a:extLst>
                  <a:ext uri="{FF2B5EF4-FFF2-40B4-BE49-F238E27FC236}">
                    <a16:creationId xmlns:a16="http://schemas.microsoft.com/office/drawing/2014/main" id="{F23A13B3-0F5E-44EA-824F-B7E98157C47A}"/>
                  </a:ext>
                </a:extLst>
              </p:cNvPr>
              <p:cNvSpPr>
                <a:spLocks/>
              </p:cNvSpPr>
              <p:nvPr/>
            </p:nvSpPr>
            <p:spPr bwMode="auto">
              <a:xfrm>
                <a:off x="7322371" y="5397341"/>
                <a:ext cx="3156" cy="6311"/>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1"/>
                    </a:cubicBezTo>
                    <a:cubicBezTo>
                      <a:pt x="1" y="1"/>
                      <a:pt x="0" y="1"/>
                      <a:pt x="0" y="1"/>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49">
                <a:extLst>
                  <a:ext uri="{FF2B5EF4-FFF2-40B4-BE49-F238E27FC236}">
                    <a16:creationId xmlns:a16="http://schemas.microsoft.com/office/drawing/2014/main" id="{7E39F394-DE1D-4FED-B5CA-6E4445D6948D}"/>
                  </a:ext>
                </a:extLst>
              </p:cNvPr>
              <p:cNvSpPr>
                <a:spLocks/>
              </p:cNvSpPr>
              <p:nvPr/>
            </p:nvSpPr>
            <p:spPr bwMode="auto">
              <a:xfrm>
                <a:off x="7322371" y="5400497"/>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150">
                <a:extLst>
                  <a:ext uri="{FF2B5EF4-FFF2-40B4-BE49-F238E27FC236}">
                    <a16:creationId xmlns:a16="http://schemas.microsoft.com/office/drawing/2014/main" id="{86F71CAF-9275-48E9-A587-3A96AC3F8903}"/>
                  </a:ext>
                </a:extLst>
              </p:cNvPr>
              <p:cNvSpPr>
                <a:spLocks/>
              </p:cNvSpPr>
              <p:nvPr/>
            </p:nvSpPr>
            <p:spPr bwMode="auto">
              <a:xfrm>
                <a:off x="7319215" y="5400497"/>
                <a:ext cx="6311" cy="3156"/>
              </a:xfrm>
              <a:custGeom>
                <a:avLst/>
                <a:gdLst>
                  <a:gd name="T0" fmla="*/ 2 w 4"/>
                  <a:gd name="T1" fmla="*/ 0 h 2"/>
                  <a:gd name="T2" fmla="*/ 2 w 4"/>
                  <a:gd name="T3" fmla="*/ 2 h 2"/>
                  <a:gd name="T4" fmla="*/ 0 w 4"/>
                  <a:gd name="T5" fmla="*/ 2 h 2"/>
                  <a:gd name="T6" fmla="*/ 2 w 4"/>
                  <a:gd name="T7" fmla="*/ 2 h 2"/>
                  <a:gd name="T8" fmla="*/ 0 w 4"/>
                  <a:gd name="T9" fmla="*/ 2 h 2"/>
                  <a:gd name="T10" fmla="*/ 2 w 4"/>
                  <a:gd name="T11" fmla="*/ 2 h 2"/>
                  <a:gd name="T12" fmla="*/ 2 w 4"/>
                  <a:gd name="T13" fmla="*/ 2 h 2"/>
                  <a:gd name="T14" fmla="*/ 2 w 4"/>
                  <a:gd name="T15" fmla="*/ 2 h 2"/>
                  <a:gd name="T16" fmla="*/ 2 w 4"/>
                  <a:gd name="T17" fmla="*/ 2 h 2"/>
                  <a:gd name="T18" fmla="*/ 2 w 4"/>
                  <a:gd name="T19" fmla="*/ 2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2"/>
                    </a:lnTo>
                    <a:lnTo>
                      <a:pt x="0" y="2"/>
                    </a:lnTo>
                    <a:lnTo>
                      <a:pt x="2" y="2"/>
                    </a:lnTo>
                    <a:lnTo>
                      <a:pt x="0" y="2"/>
                    </a:lnTo>
                    <a:lnTo>
                      <a:pt x="2" y="2"/>
                    </a:lnTo>
                    <a:lnTo>
                      <a:pt x="2" y="2"/>
                    </a:lnTo>
                    <a:lnTo>
                      <a:pt x="2" y="2"/>
                    </a:lnTo>
                    <a:lnTo>
                      <a:pt x="2" y="2"/>
                    </a:lnTo>
                    <a:lnTo>
                      <a:pt x="2" y="2"/>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Oval 151">
                <a:extLst>
                  <a:ext uri="{FF2B5EF4-FFF2-40B4-BE49-F238E27FC236}">
                    <a16:creationId xmlns:a16="http://schemas.microsoft.com/office/drawing/2014/main" id="{CEB40DA2-F566-4F20-82C1-20BB6C554BCA}"/>
                  </a:ext>
                </a:extLst>
              </p:cNvPr>
              <p:cNvSpPr>
                <a:spLocks noChangeArrowheads="1"/>
              </p:cNvSpPr>
              <p:nvPr/>
            </p:nvSpPr>
            <p:spPr bwMode="auto">
              <a:xfrm>
                <a:off x="7309748" y="539103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52">
                <a:extLst>
                  <a:ext uri="{FF2B5EF4-FFF2-40B4-BE49-F238E27FC236}">
                    <a16:creationId xmlns:a16="http://schemas.microsoft.com/office/drawing/2014/main" id="{88B2533D-84B0-4F6D-AEF7-13FFC17D38E9}"/>
                  </a:ext>
                </a:extLst>
              </p:cNvPr>
              <p:cNvSpPr>
                <a:spLocks/>
              </p:cNvSpPr>
              <p:nvPr/>
            </p:nvSpPr>
            <p:spPr bwMode="auto">
              <a:xfrm>
                <a:off x="7306592" y="5421009"/>
                <a:ext cx="37868" cy="15778"/>
              </a:xfrm>
              <a:custGeom>
                <a:avLst/>
                <a:gdLst>
                  <a:gd name="T0" fmla="*/ 11 w 12"/>
                  <a:gd name="T1" fmla="*/ 2 h 5"/>
                  <a:gd name="T2" fmla="*/ 9 w 12"/>
                  <a:gd name="T3" fmla="*/ 1 h 5"/>
                  <a:gd name="T4" fmla="*/ 10 w 12"/>
                  <a:gd name="T5" fmla="*/ 1 h 5"/>
                  <a:gd name="T6" fmla="*/ 9 w 12"/>
                  <a:gd name="T7" fmla="*/ 1 h 5"/>
                  <a:gd name="T8" fmla="*/ 8 w 12"/>
                  <a:gd name="T9" fmla="*/ 1 h 5"/>
                  <a:gd name="T10" fmla="*/ 8 w 12"/>
                  <a:gd name="T11" fmla="*/ 1 h 5"/>
                  <a:gd name="T12" fmla="*/ 9 w 12"/>
                  <a:gd name="T13" fmla="*/ 0 h 5"/>
                  <a:gd name="T14" fmla="*/ 8 w 12"/>
                  <a:gd name="T15" fmla="*/ 0 h 5"/>
                  <a:gd name="T16" fmla="*/ 7 w 12"/>
                  <a:gd name="T17" fmla="*/ 1 h 5"/>
                  <a:gd name="T18" fmla="*/ 7 w 12"/>
                  <a:gd name="T19" fmla="*/ 1 h 5"/>
                  <a:gd name="T20" fmla="*/ 5 w 12"/>
                  <a:gd name="T21" fmla="*/ 2 h 5"/>
                  <a:gd name="T22" fmla="*/ 4 w 12"/>
                  <a:gd name="T23" fmla="*/ 2 h 5"/>
                  <a:gd name="T24" fmla="*/ 2 w 12"/>
                  <a:gd name="T25" fmla="*/ 2 h 5"/>
                  <a:gd name="T26" fmla="*/ 1 w 12"/>
                  <a:gd name="T27" fmla="*/ 2 h 5"/>
                  <a:gd name="T28" fmla="*/ 1 w 12"/>
                  <a:gd name="T29" fmla="*/ 3 h 5"/>
                  <a:gd name="T30" fmla="*/ 1 w 12"/>
                  <a:gd name="T31" fmla="*/ 4 h 5"/>
                  <a:gd name="T32" fmla="*/ 0 w 12"/>
                  <a:gd name="T33" fmla="*/ 4 h 5"/>
                  <a:gd name="T34" fmla="*/ 0 w 12"/>
                  <a:gd name="T35" fmla="*/ 5 h 5"/>
                  <a:gd name="T36" fmla="*/ 1 w 12"/>
                  <a:gd name="T37" fmla="*/ 4 h 5"/>
                  <a:gd name="T38" fmla="*/ 3 w 12"/>
                  <a:gd name="T39" fmla="*/ 4 h 5"/>
                  <a:gd name="T40" fmla="*/ 4 w 12"/>
                  <a:gd name="T41" fmla="*/ 5 h 5"/>
                  <a:gd name="T42" fmla="*/ 6 w 12"/>
                  <a:gd name="T43" fmla="*/ 5 h 5"/>
                  <a:gd name="T44" fmla="*/ 7 w 12"/>
                  <a:gd name="T45" fmla="*/ 4 h 5"/>
                  <a:gd name="T46" fmla="*/ 8 w 12"/>
                  <a:gd name="T47" fmla="*/ 3 h 5"/>
                  <a:gd name="T48" fmla="*/ 9 w 12"/>
                  <a:gd name="T49" fmla="*/ 3 h 5"/>
                  <a:gd name="T50" fmla="*/ 10 w 12"/>
                  <a:gd name="T51" fmla="*/ 2 h 5"/>
                  <a:gd name="T52" fmla="*/ 12 w 12"/>
                  <a:gd name="T53" fmla="*/ 2 h 5"/>
                  <a:gd name="T54" fmla="*/ 12 w 12"/>
                  <a:gd name="T55" fmla="*/ 2 h 5"/>
                  <a:gd name="T56" fmla="*/ 11 w 12"/>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2"/>
                    </a:moveTo>
                    <a:cubicBezTo>
                      <a:pt x="11" y="2"/>
                      <a:pt x="10" y="1"/>
                      <a:pt x="9" y="1"/>
                    </a:cubicBezTo>
                    <a:cubicBezTo>
                      <a:pt x="9" y="1"/>
                      <a:pt x="9" y="1"/>
                      <a:pt x="10" y="1"/>
                    </a:cubicBezTo>
                    <a:cubicBezTo>
                      <a:pt x="10" y="1"/>
                      <a:pt x="10" y="0"/>
                      <a:pt x="9" y="1"/>
                    </a:cubicBezTo>
                    <a:cubicBezTo>
                      <a:pt x="9" y="1"/>
                      <a:pt x="9" y="1"/>
                      <a:pt x="8" y="1"/>
                    </a:cubicBezTo>
                    <a:cubicBezTo>
                      <a:pt x="8" y="1"/>
                      <a:pt x="8" y="1"/>
                      <a:pt x="8" y="1"/>
                    </a:cubicBezTo>
                    <a:cubicBezTo>
                      <a:pt x="8" y="1"/>
                      <a:pt x="9" y="0"/>
                      <a:pt x="9" y="0"/>
                    </a:cubicBezTo>
                    <a:cubicBezTo>
                      <a:pt x="9" y="0"/>
                      <a:pt x="8" y="0"/>
                      <a:pt x="8" y="0"/>
                    </a:cubicBezTo>
                    <a:cubicBezTo>
                      <a:pt x="8" y="0"/>
                      <a:pt x="8" y="1"/>
                      <a:pt x="7" y="1"/>
                    </a:cubicBezTo>
                    <a:cubicBezTo>
                      <a:pt x="7" y="1"/>
                      <a:pt x="7" y="1"/>
                      <a:pt x="7" y="1"/>
                    </a:cubicBezTo>
                    <a:cubicBezTo>
                      <a:pt x="6" y="1"/>
                      <a:pt x="6" y="1"/>
                      <a:pt x="5" y="2"/>
                    </a:cubicBezTo>
                    <a:cubicBezTo>
                      <a:pt x="5" y="2"/>
                      <a:pt x="4" y="2"/>
                      <a:pt x="4" y="2"/>
                    </a:cubicBezTo>
                    <a:cubicBezTo>
                      <a:pt x="3" y="2"/>
                      <a:pt x="3" y="2"/>
                      <a:pt x="2" y="2"/>
                    </a:cubicBezTo>
                    <a:cubicBezTo>
                      <a:pt x="2" y="2"/>
                      <a:pt x="2" y="2"/>
                      <a:pt x="1" y="2"/>
                    </a:cubicBezTo>
                    <a:cubicBezTo>
                      <a:pt x="1" y="2"/>
                      <a:pt x="1" y="3"/>
                      <a:pt x="1" y="3"/>
                    </a:cubicBezTo>
                    <a:cubicBezTo>
                      <a:pt x="1" y="3"/>
                      <a:pt x="1" y="3"/>
                      <a:pt x="1" y="4"/>
                    </a:cubicBezTo>
                    <a:cubicBezTo>
                      <a:pt x="1" y="4"/>
                      <a:pt x="0" y="4"/>
                      <a:pt x="0" y="4"/>
                    </a:cubicBezTo>
                    <a:cubicBezTo>
                      <a:pt x="0" y="4"/>
                      <a:pt x="0" y="5"/>
                      <a:pt x="0" y="5"/>
                    </a:cubicBezTo>
                    <a:cubicBezTo>
                      <a:pt x="0" y="4"/>
                      <a:pt x="1" y="4"/>
                      <a:pt x="1" y="4"/>
                    </a:cubicBezTo>
                    <a:cubicBezTo>
                      <a:pt x="2" y="4"/>
                      <a:pt x="2" y="4"/>
                      <a:pt x="3" y="4"/>
                    </a:cubicBezTo>
                    <a:cubicBezTo>
                      <a:pt x="3" y="4"/>
                      <a:pt x="4" y="5"/>
                      <a:pt x="4" y="5"/>
                    </a:cubicBezTo>
                    <a:cubicBezTo>
                      <a:pt x="4" y="5"/>
                      <a:pt x="6" y="5"/>
                      <a:pt x="6" y="5"/>
                    </a:cubicBezTo>
                    <a:cubicBezTo>
                      <a:pt x="6" y="5"/>
                      <a:pt x="7" y="5"/>
                      <a:pt x="7" y="4"/>
                    </a:cubicBezTo>
                    <a:cubicBezTo>
                      <a:pt x="8" y="4"/>
                      <a:pt x="8" y="4"/>
                      <a:pt x="8" y="3"/>
                    </a:cubicBezTo>
                    <a:cubicBezTo>
                      <a:pt x="8" y="3"/>
                      <a:pt x="8" y="3"/>
                      <a:pt x="9" y="3"/>
                    </a:cubicBezTo>
                    <a:cubicBezTo>
                      <a:pt x="9" y="2"/>
                      <a:pt x="10" y="2"/>
                      <a:pt x="10" y="2"/>
                    </a:cubicBezTo>
                    <a:cubicBezTo>
                      <a:pt x="10" y="2"/>
                      <a:pt x="11" y="2"/>
                      <a:pt x="12" y="2"/>
                    </a:cubicBezTo>
                    <a:cubicBezTo>
                      <a:pt x="12" y="2"/>
                      <a:pt x="12" y="2"/>
                      <a:pt x="12" y="2"/>
                    </a:cubicBezTo>
                    <a:cubicBezTo>
                      <a:pt x="12" y="2"/>
                      <a:pt x="12" y="2"/>
                      <a:pt x="1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3">
                <a:extLst>
                  <a:ext uri="{FF2B5EF4-FFF2-40B4-BE49-F238E27FC236}">
                    <a16:creationId xmlns:a16="http://schemas.microsoft.com/office/drawing/2014/main" id="{92FCED9E-992A-4E4E-9BD2-0125A75FF138}"/>
                  </a:ext>
                </a:extLst>
              </p:cNvPr>
              <p:cNvSpPr>
                <a:spLocks/>
              </p:cNvSpPr>
              <p:nvPr/>
            </p:nvSpPr>
            <p:spPr bwMode="auto">
              <a:xfrm>
                <a:off x="7328682" y="5433632"/>
                <a:ext cx="3156" cy="6311"/>
              </a:xfrm>
              <a:custGeom>
                <a:avLst/>
                <a:gdLst>
                  <a:gd name="T0" fmla="*/ 1 w 1"/>
                  <a:gd name="T1" fmla="*/ 0 h 2"/>
                  <a:gd name="T2" fmla="*/ 1 w 1"/>
                  <a:gd name="T3" fmla="*/ 0 h 2"/>
                  <a:gd name="T4" fmla="*/ 1 w 1"/>
                  <a:gd name="T5" fmla="*/ 1 h 2"/>
                  <a:gd name="T6" fmla="*/ 0 w 1"/>
                  <a:gd name="T7" fmla="*/ 2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0" y="1"/>
                      <a:pt x="0" y="2"/>
                      <a:pt x="0" y="2"/>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54">
                <a:extLst>
                  <a:ext uri="{FF2B5EF4-FFF2-40B4-BE49-F238E27FC236}">
                    <a16:creationId xmlns:a16="http://schemas.microsoft.com/office/drawing/2014/main" id="{0F1455A2-6AE4-4833-B7B7-74941A90F884}"/>
                  </a:ext>
                </a:extLst>
              </p:cNvPr>
              <p:cNvSpPr>
                <a:spLocks/>
              </p:cNvSpPr>
              <p:nvPr/>
            </p:nvSpPr>
            <p:spPr bwMode="auto">
              <a:xfrm>
                <a:off x="7325526" y="5436788"/>
                <a:ext cx="3156" cy="3156"/>
              </a:xfrm>
              <a:custGeom>
                <a:avLst/>
                <a:gdLst>
                  <a:gd name="T0" fmla="*/ 0 w 1"/>
                  <a:gd name="T1" fmla="*/ 0 h 1"/>
                  <a:gd name="T2" fmla="*/ 1 w 1"/>
                  <a:gd name="T3" fmla="*/ 0 h 1"/>
                  <a:gd name="T4" fmla="*/ 0 w 1"/>
                  <a:gd name="T5" fmla="*/ 0 h 1"/>
                  <a:gd name="T6" fmla="*/ 0 w 1"/>
                  <a:gd name="T7" fmla="*/ 1 h 1"/>
                  <a:gd name="T8" fmla="*/ 0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1" y="0"/>
                      <a:pt x="1" y="0"/>
                    </a:cubicBezTo>
                    <a:cubicBezTo>
                      <a:pt x="1"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55">
                <a:extLst>
                  <a:ext uri="{FF2B5EF4-FFF2-40B4-BE49-F238E27FC236}">
                    <a16:creationId xmlns:a16="http://schemas.microsoft.com/office/drawing/2014/main" id="{7CBD0E91-6920-41D5-9B45-88E4ADEFCB89}"/>
                  </a:ext>
                </a:extLst>
              </p:cNvPr>
              <p:cNvSpPr>
                <a:spLocks/>
              </p:cNvSpPr>
              <p:nvPr/>
            </p:nvSpPr>
            <p:spPr bwMode="auto">
              <a:xfrm>
                <a:off x="7325526"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56">
                <a:extLst>
                  <a:ext uri="{FF2B5EF4-FFF2-40B4-BE49-F238E27FC236}">
                    <a16:creationId xmlns:a16="http://schemas.microsoft.com/office/drawing/2014/main" id="{7B56BD48-D590-4DCF-9FAA-695FB5DC5164}"/>
                  </a:ext>
                </a:extLst>
              </p:cNvPr>
              <p:cNvSpPr>
                <a:spLocks/>
              </p:cNvSpPr>
              <p:nvPr/>
            </p:nvSpPr>
            <p:spPr bwMode="auto">
              <a:xfrm>
                <a:off x="7322371"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57">
                <a:extLst>
                  <a:ext uri="{FF2B5EF4-FFF2-40B4-BE49-F238E27FC236}">
                    <a16:creationId xmlns:a16="http://schemas.microsoft.com/office/drawing/2014/main" id="{840730A7-E78F-4C75-A1B3-4E21D31C5E0C}"/>
                  </a:ext>
                </a:extLst>
              </p:cNvPr>
              <p:cNvSpPr>
                <a:spLocks/>
              </p:cNvSpPr>
              <p:nvPr/>
            </p:nvSpPr>
            <p:spPr bwMode="auto">
              <a:xfrm>
                <a:off x="7309748" y="5430476"/>
                <a:ext cx="3156"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58">
                <a:extLst>
                  <a:ext uri="{FF2B5EF4-FFF2-40B4-BE49-F238E27FC236}">
                    <a16:creationId xmlns:a16="http://schemas.microsoft.com/office/drawing/2014/main" id="{02313BFE-9B02-4E4E-8806-4580F9A0CA73}"/>
                  </a:ext>
                </a:extLst>
              </p:cNvPr>
              <p:cNvSpPr>
                <a:spLocks/>
              </p:cNvSpPr>
              <p:nvPr/>
            </p:nvSpPr>
            <p:spPr bwMode="auto">
              <a:xfrm>
                <a:off x="7158275" y="5356317"/>
                <a:ext cx="145162" cy="146739"/>
              </a:xfrm>
              <a:custGeom>
                <a:avLst/>
                <a:gdLst>
                  <a:gd name="T0" fmla="*/ 27 w 47"/>
                  <a:gd name="T1" fmla="*/ 45 h 47"/>
                  <a:gd name="T2" fmla="*/ 47 w 47"/>
                  <a:gd name="T3" fmla="*/ 46 h 47"/>
                  <a:gd name="T4" fmla="*/ 25 w 47"/>
                  <a:gd name="T5" fmla="*/ 15 h 47"/>
                  <a:gd name="T6" fmla="*/ 27 w 47"/>
                  <a:gd name="T7" fmla="*/ 8 h 47"/>
                  <a:gd name="T8" fmla="*/ 22 w 47"/>
                  <a:gd name="T9" fmla="*/ 0 h 47"/>
                  <a:gd name="T10" fmla="*/ 13 w 47"/>
                  <a:gd name="T11" fmla="*/ 6 h 47"/>
                  <a:gd name="T12" fmla="*/ 11 w 47"/>
                  <a:gd name="T13" fmla="*/ 10 h 47"/>
                  <a:gd name="T14" fmla="*/ 7 w 47"/>
                  <a:gd name="T15" fmla="*/ 11 h 47"/>
                  <a:gd name="T16" fmla="*/ 0 w 47"/>
                  <a:gd name="T17" fmla="*/ 16 h 47"/>
                  <a:gd name="T18" fmla="*/ 6 w 47"/>
                  <a:gd name="T19" fmla="*/ 24 h 47"/>
                  <a:gd name="T20" fmla="*/ 12 w 47"/>
                  <a:gd name="T21" fmla="*/ 24 h 47"/>
                  <a:gd name="T22" fmla="*/ 27 w 47"/>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7" y="45"/>
                    </a:moveTo>
                    <a:cubicBezTo>
                      <a:pt x="34" y="47"/>
                      <a:pt x="42" y="47"/>
                      <a:pt x="47" y="46"/>
                    </a:cubicBezTo>
                    <a:cubicBezTo>
                      <a:pt x="25" y="15"/>
                      <a:pt x="25" y="15"/>
                      <a:pt x="25" y="15"/>
                    </a:cubicBezTo>
                    <a:cubicBezTo>
                      <a:pt x="27" y="8"/>
                      <a:pt x="27" y="8"/>
                      <a:pt x="27" y="8"/>
                    </a:cubicBezTo>
                    <a:cubicBezTo>
                      <a:pt x="22" y="0"/>
                      <a:pt x="22" y="0"/>
                      <a:pt x="22" y="0"/>
                    </a:cubicBezTo>
                    <a:cubicBezTo>
                      <a:pt x="13" y="6"/>
                      <a:pt x="13" y="6"/>
                      <a:pt x="13" y="6"/>
                    </a:cubicBezTo>
                    <a:cubicBezTo>
                      <a:pt x="11" y="10"/>
                      <a:pt x="11" y="10"/>
                      <a:pt x="11" y="10"/>
                    </a:cubicBezTo>
                    <a:cubicBezTo>
                      <a:pt x="7" y="11"/>
                      <a:pt x="7" y="11"/>
                      <a:pt x="7" y="11"/>
                    </a:cubicBezTo>
                    <a:cubicBezTo>
                      <a:pt x="0" y="16"/>
                      <a:pt x="0" y="16"/>
                      <a:pt x="0" y="16"/>
                    </a:cubicBezTo>
                    <a:cubicBezTo>
                      <a:pt x="6" y="24"/>
                      <a:pt x="6" y="24"/>
                      <a:pt x="6" y="24"/>
                    </a:cubicBezTo>
                    <a:cubicBezTo>
                      <a:pt x="12" y="24"/>
                      <a:pt x="12" y="24"/>
                      <a:pt x="12" y="24"/>
                    </a:cubicBezTo>
                    <a:lnTo>
                      <a:pt x="27" y="45"/>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59">
                <a:extLst>
                  <a:ext uri="{FF2B5EF4-FFF2-40B4-BE49-F238E27FC236}">
                    <a16:creationId xmlns:a16="http://schemas.microsoft.com/office/drawing/2014/main" id="{3ACE7A90-B7ED-4FB5-B5EF-556829011E4C}"/>
                  </a:ext>
                </a:extLst>
              </p:cNvPr>
              <p:cNvSpPr>
                <a:spLocks/>
              </p:cNvSpPr>
              <p:nvPr/>
            </p:nvSpPr>
            <p:spPr bwMode="auto">
              <a:xfrm>
                <a:off x="7158275" y="5356317"/>
                <a:ext cx="138850" cy="146739"/>
              </a:xfrm>
              <a:custGeom>
                <a:avLst/>
                <a:gdLst>
                  <a:gd name="T0" fmla="*/ 29 w 45"/>
                  <a:gd name="T1" fmla="*/ 45 h 47"/>
                  <a:gd name="T2" fmla="*/ 45 w 45"/>
                  <a:gd name="T3" fmla="*/ 47 h 47"/>
                  <a:gd name="T4" fmla="*/ 23 w 45"/>
                  <a:gd name="T5" fmla="*/ 15 h 47"/>
                  <a:gd name="T6" fmla="*/ 26 w 45"/>
                  <a:gd name="T7" fmla="*/ 7 h 47"/>
                  <a:gd name="T8" fmla="*/ 22 w 45"/>
                  <a:gd name="T9" fmla="*/ 0 h 47"/>
                  <a:gd name="T10" fmla="*/ 16 w 45"/>
                  <a:gd name="T11" fmla="*/ 4 h 47"/>
                  <a:gd name="T12" fmla="*/ 12 w 45"/>
                  <a:gd name="T13" fmla="*/ 11 h 47"/>
                  <a:gd name="T14" fmla="*/ 4 w 45"/>
                  <a:gd name="T15" fmla="*/ 12 h 47"/>
                  <a:gd name="T16" fmla="*/ 0 w 45"/>
                  <a:gd name="T17" fmla="*/ 16 h 47"/>
                  <a:gd name="T18" fmla="*/ 5 w 45"/>
                  <a:gd name="T19" fmla="*/ 23 h 47"/>
                  <a:gd name="T20" fmla="*/ 13 w 45"/>
                  <a:gd name="T21" fmla="*/ 22 h 47"/>
                  <a:gd name="T22" fmla="*/ 29 w 45"/>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7">
                    <a:moveTo>
                      <a:pt x="29" y="45"/>
                    </a:moveTo>
                    <a:cubicBezTo>
                      <a:pt x="35" y="47"/>
                      <a:pt x="41" y="47"/>
                      <a:pt x="45" y="47"/>
                    </a:cubicBezTo>
                    <a:cubicBezTo>
                      <a:pt x="23" y="15"/>
                      <a:pt x="23" y="15"/>
                      <a:pt x="23" y="15"/>
                    </a:cubicBezTo>
                    <a:cubicBezTo>
                      <a:pt x="26" y="7"/>
                      <a:pt x="26" y="7"/>
                      <a:pt x="26" y="7"/>
                    </a:cubicBezTo>
                    <a:cubicBezTo>
                      <a:pt x="22" y="0"/>
                      <a:pt x="22" y="0"/>
                      <a:pt x="22" y="0"/>
                    </a:cubicBezTo>
                    <a:cubicBezTo>
                      <a:pt x="16" y="4"/>
                      <a:pt x="16" y="4"/>
                      <a:pt x="16" y="4"/>
                    </a:cubicBezTo>
                    <a:cubicBezTo>
                      <a:pt x="12" y="11"/>
                      <a:pt x="12" y="11"/>
                      <a:pt x="12" y="11"/>
                    </a:cubicBezTo>
                    <a:cubicBezTo>
                      <a:pt x="4" y="12"/>
                      <a:pt x="4" y="12"/>
                      <a:pt x="4" y="12"/>
                    </a:cubicBezTo>
                    <a:cubicBezTo>
                      <a:pt x="0" y="16"/>
                      <a:pt x="0" y="16"/>
                      <a:pt x="0" y="16"/>
                    </a:cubicBezTo>
                    <a:cubicBezTo>
                      <a:pt x="5" y="23"/>
                      <a:pt x="5" y="23"/>
                      <a:pt x="5" y="23"/>
                    </a:cubicBezTo>
                    <a:cubicBezTo>
                      <a:pt x="13" y="22"/>
                      <a:pt x="13" y="22"/>
                      <a:pt x="13" y="22"/>
                    </a:cubicBezTo>
                    <a:lnTo>
                      <a:pt x="29"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60">
                <a:extLst>
                  <a:ext uri="{FF2B5EF4-FFF2-40B4-BE49-F238E27FC236}">
                    <a16:creationId xmlns:a16="http://schemas.microsoft.com/office/drawing/2014/main" id="{0F9F063C-7599-499C-909B-FEE3950E937D}"/>
                  </a:ext>
                </a:extLst>
              </p:cNvPr>
              <p:cNvSpPr>
                <a:spLocks/>
              </p:cNvSpPr>
              <p:nvPr/>
            </p:nvSpPr>
            <p:spPr bwMode="auto">
              <a:xfrm>
                <a:off x="7204033" y="5406808"/>
                <a:ext cx="22090" cy="20511"/>
              </a:xfrm>
              <a:custGeom>
                <a:avLst/>
                <a:gdLst>
                  <a:gd name="T0" fmla="*/ 10 w 14"/>
                  <a:gd name="T1" fmla="*/ 2 h 13"/>
                  <a:gd name="T2" fmla="*/ 10 w 14"/>
                  <a:gd name="T3" fmla="*/ 2 h 13"/>
                  <a:gd name="T4" fmla="*/ 4 w 14"/>
                  <a:gd name="T5" fmla="*/ 2 h 13"/>
                  <a:gd name="T6" fmla="*/ 4 w 14"/>
                  <a:gd name="T7" fmla="*/ 0 h 13"/>
                  <a:gd name="T8" fmla="*/ 4 w 14"/>
                  <a:gd name="T9" fmla="*/ 2 h 13"/>
                  <a:gd name="T10" fmla="*/ 2 w 14"/>
                  <a:gd name="T11" fmla="*/ 2 h 13"/>
                  <a:gd name="T12" fmla="*/ 2 w 14"/>
                  <a:gd name="T13" fmla="*/ 2 h 13"/>
                  <a:gd name="T14" fmla="*/ 2 w 14"/>
                  <a:gd name="T15" fmla="*/ 2 h 13"/>
                  <a:gd name="T16" fmla="*/ 0 w 14"/>
                  <a:gd name="T17" fmla="*/ 2 h 13"/>
                  <a:gd name="T18" fmla="*/ 2 w 14"/>
                  <a:gd name="T19" fmla="*/ 4 h 13"/>
                  <a:gd name="T20" fmla="*/ 2 w 14"/>
                  <a:gd name="T21" fmla="*/ 8 h 13"/>
                  <a:gd name="T22" fmla="*/ 0 w 14"/>
                  <a:gd name="T23" fmla="*/ 8 h 13"/>
                  <a:gd name="T24" fmla="*/ 2 w 14"/>
                  <a:gd name="T25" fmla="*/ 9 h 13"/>
                  <a:gd name="T26" fmla="*/ 2 w 14"/>
                  <a:gd name="T27" fmla="*/ 9 h 13"/>
                  <a:gd name="T28" fmla="*/ 2 w 14"/>
                  <a:gd name="T29" fmla="*/ 9 h 13"/>
                  <a:gd name="T30" fmla="*/ 2 w 14"/>
                  <a:gd name="T31" fmla="*/ 9 h 13"/>
                  <a:gd name="T32" fmla="*/ 2 w 14"/>
                  <a:gd name="T33" fmla="*/ 11 h 13"/>
                  <a:gd name="T34" fmla="*/ 4 w 14"/>
                  <a:gd name="T35" fmla="*/ 11 h 13"/>
                  <a:gd name="T36" fmla="*/ 10 w 14"/>
                  <a:gd name="T37" fmla="*/ 11 h 13"/>
                  <a:gd name="T38" fmla="*/ 8 w 14"/>
                  <a:gd name="T39" fmla="*/ 13 h 13"/>
                  <a:gd name="T40" fmla="*/ 10 w 14"/>
                  <a:gd name="T41" fmla="*/ 11 h 13"/>
                  <a:gd name="T42" fmla="*/ 10 w 14"/>
                  <a:gd name="T43" fmla="*/ 13 h 13"/>
                  <a:gd name="T44" fmla="*/ 10 w 14"/>
                  <a:gd name="T45" fmla="*/ 11 h 13"/>
                  <a:gd name="T46" fmla="*/ 10 w 14"/>
                  <a:gd name="T47" fmla="*/ 11 h 13"/>
                  <a:gd name="T48" fmla="*/ 12 w 14"/>
                  <a:gd name="T49" fmla="*/ 11 h 13"/>
                  <a:gd name="T50" fmla="*/ 12 w 14"/>
                  <a:gd name="T51" fmla="*/ 11 h 13"/>
                  <a:gd name="T52" fmla="*/ 12 w 14"/>
                  <a:gd name="T53" fmla="*/ 6 h 13"/>
                  <a:gd name="T54" fmla="*/ 14 w 14"/>
                  <a:gd name="T55" fmla="*/ 4 h 13"/>
                  <a:gd name="T56" fmla="*/ 12 w 14"/>
                  <a:gd name="T57" fmla="*/ 4 h 13"/>
                  <a:gd name="T58" fmla="*/ 12 w 14"/>
                  <a:gd name="T59" fmla="*/ 4 h 13"/>
                  <a:gd name="T60" fmla="*/ 12 w 14"/>
                  <a:gd name="T61" fmla="*/ 2 h 13"/>
                  <a:gd name="T62" fmla="*/ 10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0" y="2"/>
                    </a:lnTo>
                    <a:lnTo>
                      <a:pt x="10" y="2"/>
                    </a:lnTo>
                    <a:lnTo>
                      <a:pt x="10" y="2"/>
                    </a:lnTo>
                    <a:lnTo>
                      <a:pt x="8" y="4"/>
                    </a:lnTo>
                    <a:lnTo>
                      <a:pt x="4" y="2"/>
                    </a:lnTo>
                    <a:lnTo>
                      <a:pt x="4" y="0"/>
                    </a:lnTo>
                    <a:lnTo>
                      <a:pt x="4" y="0"/>
                    </a:lnTo>
                    <a:lnTo>
                      <a:pt x="4" y="2"/>
                    </a:lnTo>
                    <a:lnTo>
                      <a:pt x="4" y="2"/>
                    </a:lnTo>
                    <a:lnTo>
                      <a:pt x="4" y="2"/>
                    </a:lnTo>
                    <a:lnTo>
                      <a:pt x="2" y="2"/>
                    </a:lnTo>
                    <a:lnTo>
                      <a:pt x="2" y="2"/>
                    </a:lnTo>
                    <a:lnTo>
                      <a:pt x="2" y="2"/>
                    </a:lnTo>
                    <a:lnTo>
                      <a:pt x="4" y="2"/>
                    </a:lnTo>
                    <a:lnTo>
                      <a:pt x="2" y="2"/>
                    </a:lnTo>
                    <a:lnTo>
                      <a:pt x="2" y="2"/>
                    </a:lnTo>
                    <a:lnTo>
                      <a:pt x="0" y="2"/>
                    </a:lnTo>
                    <a:lnTo>
                      <a:pt x="2" y="4"/>
                    </a:lnTo>
                    <a:lnTo>
                      <a:pt x="2" y="4"/>
                    </a:lnTo>
                    <a:lnTo>
                      <a:pt x="4" y="6"/>
                    </a:lnTo>
                    <a:lnTo>
                      <a:pt x="2" y="8"/>
                    </a:lnTo>
                    <a:lnTo>
                      <a:pt x="2" y="9"/>
                    </a:lnTo>
                    <a:lnTo>
                      <a:pt x="0" y="8"/>
                    </a:lnTo>
                    <a:lnTo>
                      <a:pt x="0" y="9"/>
                    </a:lnTo>
                    <a:lnTo>
                      <a:pt x="2" y="9"/>
                    </a:lnTo>
                    <a:lnTo>
                      <a:pt x="2" y="9"/>
                    </a:lnTo>
                    <a:lnTo>
                      <a:pt x="2" y="9"/>
                    </a:lnTo>
                    <a:lnTo>
                      <a:pt x="2" y="9"/>
                    </a:lnTo>
                    <a:lnTo>
                      <a:pt x="2" y="9"/>
                    </a:lnTo>
                    <a:lnTo>
                      <a:pt x="2" y="11"/>
                    </a:lnTo>
                    <a:lnTo>
                      <a:pt x="2" y="9"/>
                    </a:lnTo>
                    <a:lnTo>
                      <a:pt x="4" y="11"/>
                    </a:lnTo>
                    <a:lnTo>
                      <a:pt x="2" y="11"/>
                    </a:lnTo>
                    <a:lnTo>
                      <a:pt x="2" y="13"/>
                    </a:lnTo>
                    <a:lnTo>
                      <a:pt x="4" y="11"/>
                    </a:lnTo>
                    <a:lnTo>
                      <a:pt x="6" y="9"/>
                    </a:lnTo>
                    <a:lnTo>
                      <a:pt x="10" y="11"/>
                    </a:lnTo>
                    <a:lnTo>
                      <a:pt x="10" y="11"/>
                    </a:lnTo>
                    <a:lnTo>
                      <a:pt x="8" y="13"/>
                    </a:lnTo>
                    <a:lnTo>
                      <a:pt x="10" y="13"/>
                    </a:lnTo>
                    <a:lnTo>
                      <a:pt x="10" y="11"/>
                    </a:lnTo>
                    <a:lnTo>
                      <a:pt x="10" y="11"/>
                    </a:lnTo>
                    <a:lnTo>
                      <a:pt x="10" y="13"/>
                    </a:lnTo>
                    <a:lnTo>
                      <a:pt x="10" y="11"/>
                    </a:lnTo>
                    <a:lnTo>
                      <a:pt x="10" y="11"/>
                    </a:lnTo>
                    <a:lnTo>
                      <a:pt x="12" y="11"/>
                    </a:lnTo>
                    <a:lnTo>
                      <a:pt x="10" y="11"/>
                    </a:lnTo>
                    <a:lnTo>
                      <a:pt x="12" y="11"/>
                    </a:lnTo>
                    <a:lnTo>
                      <a:pt x="12" y="11"/>
                    </a:lnTo>
                    <a:lnTo>
                      <a:pt x="14" y="11"/>
                    </a:lnTo>
                    <a:lnTo>
                      <a:pt x="12" y="11"/>
                    </a:lnTo>
                    <a:lnTo>
                      <a:pt x="8" y="8"/>
                    </a:lnTo>
                    <a:lnTo>
                      <a:pt x="12" y="6"/>
                    </a:lnTo>
                    <a:lnTo>
                      <a:pt x="14" y="6"/>
                    </a:lnTo>
                    <a:lnTo>
                      <a:pt x="14" y="4"/>
                    </a:lnTo>
                    <a:lnTo>
                      <a:pt x="12" y="4"/>
                    </a:lnTo>
                    <a:lnTo>
                      <a:pt x="12" y="4"/>
                    </a:lnTo>
                    <a:lnTo>
                      <a:pt x="12" y="4"/>
                    </a:lnTo>
                    <a:lnTo>
                      <a:pt x="12" y="4"/>
                    </a:lnTo>
                    <a:lnTo>
                      <a:pt x="12" y="4"/>
                    </a:lnTo>
                    <a:lnTo>
                      <a:pt x="12" y="2"/>
                    </a:lnTo>
                    <a:lnTo>
                      <a:pt x="12" y="4"/>
                    </a:lnTo>
                    <a:lnTo>
                      <a:pt x="10"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1">
                <a:extLst>
                  <a:ext uri="{FF2B5EF4-FFF2-40B4-BE49-F238E27FC236}">
                    <a16:creationId xmlns:a16="http://schemas.microsoft.com/office/drawing/2014/main" id="{6A3E9F5B-42F8-4F79-BDD5-410946758112}"/>
                  </a:ext>
                </a:extLst>
              </p:cNvPr>
              <p:cNvSpPr>
                <a:spLocks/>
              </p:cNvSpPr>
              <p:nvPr/>
            </p:nvSpPr>
            <p:spPr bwMode="auto">
              <a:xfrm>
                <a:off x="7232434" y="5446255"/>
                <a:ext cx="22090" cy="22090"/>
              </a:xfrm>
              <a:custGeom>
                <a:avLst/>
                <a:gdLst>
                  <a:gd name="T0" fmla="*/ 12 w 14"/>
                  <a:gd name="T1" fmla="*/ 2 h 14"/>
                  <a:gd name="T2" fmla="*/ 12 w 14"/>
                  <a:gd name="T3" fmla="*/ 4 h 14"/>
                  <a:gd name="T4" fmla="*/ 6 w 14"/>
                  <a:gd name="T5" fmla="*/ 2 h 14"/>
                  <a:gd name="T6" fmla="*/ 4 w 14"/>
                  <a:gd name="T7" fmla="*/ 2 h 14"/>
                  <a:gd name="T8" fmla="*/ 4 w 14"/>
                  <a:gd name="T9" fmla="*/ 2 h 14"/>
                  <a:gd name="T10" fmla="*/ 4 w 14"/>
                  <a:gd name="T11" fmla="*/ 2 h 14"/>
                  <a:gd name="T12" fmla="*/ 4 w 14"/>
                  <a:gd name="T13" fmla="*/ 2 h 14"/>
                  <a:gd name="T14" fmla="*/ 4 w 14"/>
                  <a:gd name="T15" fmla="*/ 4 h 14"/>
                  <a:gd name="T16" fmla="*/ 2 w 14"/>
                  <a:gd name="T17" fmla="*/ 4 h 14"/>
                  <a:gd name="T18" fmla="*/ 4 w 14"/>
                  <a:gd name="T19" fmla="*/ 4 h 14"/>
                  <a:gd name="T20" fmla="*/ 2 w 14"/>
                  <a:gd name="T21" fmla="*/ 10 h 14"/>
                  <a:gd name="T22" fmla="*/ 0 w 14"/>
                  <a:gd name="T23" fmla="*/ 10 h 14"/>
                  <a:gd name="T24" fmla="*/ 2 w 14"/>
                  <a:gd name="T25" fmla="*/ 10 h 14"/>
                  <a:gd name="T26" fmla="*/ 2 w 14"/>
                  <a:gd name="T27" fmla="*/ 10 h 14"/>
                  <a:gd name="T28" fmla="*/ 2 w 14"/>
                  <a:gd name="T29" fmla="*/ 12 h 14"/>
                  <a:gd name="T30" fmla="*/ 4 w 14"/>
                  <a:gd name="T31" fmla="*/ 10 h 14"/>
                  <a:gd name="T32" fmla="*/ 4 w 14"/>
                  <a:gd name="T33" fmla="*/ 12 h 14"/>
                  <a:gd name="T34" fmla="*/ 4 w 14"/>
                  <a:gd name="T35" fmla="*/ 12 h 14"/>
                  <a:gd name="T36" fmla="*/ 10 w 14"/>
                  <a:gd name="T37" fmla="*/ 14 h 14"/>
                  <a:gd name="T38" fmla="*/ 10 w 14"/>
                  <a:gd name="T39" fmla="*/ 14 h 14"/>
                  <a:gd name="T40" fmla="*/ 10 w 14"/>
                  <a:gd name="T41" fmla="*/ 14 h 14"/>
                  <a:gd name="T42" fmla="*/ 12 w 14"/>
                  <a:gd name="T43" fmla="*/ 14 h 14"/>
                  <a:gd name="T44" fmla="*/ 12 w 14"/>
                  <a:gd name="T45" fmla="*/ 14 h 14"/>
                  <a:gd name="T46" fmla="*/ 12 w 14"/>
                  <a:gd name="T47" fmla="*/ 12 h 14"/>
                  <a:gd name="T48" fmla="*/ 14 w 14"/>
                  <a:gd name="T49" fmla="*/ 12 h 14"/>
                  <a:gd name="T50" fmla="*/ 12 w 14"/>
                  <a:gd name="T51" fmla="*/ 12 h 14"/>
                  <a:gd name="T52" fmla="*/ 14 w 14"/>
                  <a:gd name="T53" fmla="*/ 6 h 14"/>
                  <a:gd name="T54" fmla="*/ 14 w 14"/>
                  <a:gd name="T55" fmla="*/ 4 h 14"/>
                  <a:gd name="T56" fmla="*/ 12 w 14"/>
                  <a:gd name="T57" fmla="*/ 4 h 14"/>
                  <a:gd name="T58" fmla="*/ 12 w 14"/>
                  <a:gd name="T59" fmla="*/ 4 h 14"/>
                  <a:gd name="T60" fmla="*/ 12 w 14"/>
                  <a:gd name="T61" fmla="*/ 4 h 14"/>
                  <a:gd name="T62" fmla="*/ 1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2"/>
                    </a:lnTo>
                    <a:lnTo>
                      <a:pt x="12" y="4"/>
                    </a:lnTo>
                    <a:lnTo>
                      <a:pt x="12" y="4"/>
                    </a:lnTo>
                    <a:lnTo>
                      <a:pt x="8" y="6"/>
                    </a:lnTo>
                    <a:lnTo>
                      <a:pt x="6" y="2"/>
                    </a:lnTo>
                    <a:lnTo>
                      <a:pt x="6" y="0"/>
                    </a:lnTo>
                    <a:lnTo>
                      <a:pt x="4" y="2"/>
                    </a:lnTo>
                    <a:lnTo>
                      <a:pt x="6" y="2"/>
                    </a:lnTo>
                    <a:lnTo>
                      <a:pt x="4" y="2"/>
                    </a:lnTo>
                    <a:lnTo>
                      <a:pt x="4" y="2"/>
                    </a:lnTo>
                    <a:lnTo>
                      <a:pt x="4" y="2"/>
                    </a:lnTo>
                    <a:lnTo>
                      <a:pt x="4" y="2"/>
                    </a:lnTo>
                    <a:lnTo>
                      <a:pt x="4" y="2"/>
                    </a:lnTo>
                    <a:lnTo>
                      <a:pt x="4" y="2"/>
                    </a:lnTo>
                    <a:lnTo>
                      <a:pt x="4" y="4"/>
                    </a:lnTo>
                    <a:lnTo>
                      <a:pt x="2" y="2"/>
                    </a:lnTo>
                    <a:lnTo>
                      <a:pt x="2" y="4"/>
                    </a:lnTo>
                    <a:lnTo>
                      <a:pt x="4" y="4"/>
                    </a:lnTo>
                    <a:lnTo>
                      <a:pt x="4" y="4"/>
                    </a:lnTo>
                    <a:lnTo>
                      <a:pt x="6" y="8"/>
                    </a:lnTo>
                    <a:lnTo>
                      <a:pt x="2" y="10"/>
                    </a:lnTo>
                    <a:lnTo>
                      <a:pt x="2" y="10"/>
                    </a:lnTo>
                    <a:lnTo>
                      <a:pt x="0" y="10"/>
                    </a:lnTo>
                    <a:lnTo>
                      <a:pt x="2" y="10"/>
                    </a:lnTo>
                    <a:lnTo>
                      <a:pt x="2" y="10"/>
                    </a:lnTo>
                    <a:lnTo>
                      <a:pt x="4" y="10"/>
                    </a:lnTo>
                    <a:lnTo>
                      <a:pt x="2" y="10"/>
                    </a:lnTo>
                    <a:lnTo>
                      <a:pt x="2" y="12"/>
                    </a:lnTo>
                    <a:lnTo>
                      <a:pt x="2" y="12"/>
                    </a:lnTo>
                    <a:lnTo>
                      <a:pt x="4" y="12"/>
                    </a:lnTo>
                    <a:lnTo>
                      <a:pt x="4" y="10"/>
                    </a:lnTo>
                    <a:lnTo>
                      <a:pt x="4" y="12"/>
                    </a:lnTo>
                    <a:lnTo>
                      <a:pt x="4" y="12"/>
                    </a:lnTo>
                    <a:lnTo>
                      <a:pt x="4" y="14"/>
                    </a:lnTo>
                    <a:lnTo>
                      <a:pt x="4" y="12"/>
                    </a:lnTo>
                    <a:lnTo>
                      <a:pt x="8" y="10"/>
                    </a:lnTo>
                    <a:lnTo>
                      <a:pt x="10" y="14"/>
                    </a:lnTo>
                    <a:lnTo>
                      <a:pt x="10" y="14"/>
                    </a:lnTo>
                    <a:lnTo>
                      <a:pt x="10" y="14"/>
                    </a:lnTo>
                    <a:lnTo>
                      <a:pt x="10" y="14"/>
                    </a:lnTo>
                    <a:lnTo>
                      <a:pt x="10" y="14"/>
                    </a:lnTo>
                    <a:lnTo>
                      <a:pt x="12" y="12"/>
                    </a:lnTo>
                    <a:lnTo>
                      <a:pt x="12" y="14"/>
                    </a:lnTo>
                    <a:lnTo>
                      <a:pt x="12" y="14"/>
                    </a:lnTo>
                    <a:lnTo>
                      <a:pt x="12" y="14"/>
                    </a:lnTo>
                    <a:lnTo>
                      <a:pt x="12" y="12"/>
                    </a:lnTo>
                    <a:lnTo>
                      <a:pt x="12" y="12"/>
                    </a:lnTo>
                    <a:lnTo>
                      <a:pt x="12" y="12"/>
                    </a:lnTo>
                    <a:lnTo>
                      <a:pt x="14" y="12"/>
                    </a:lnTo>
                    <a:lnTo>
                      <a:pt x="14" y="12"/>
                    </a:lnTo>
                    <a:lnTo>
                      <a:pt x="12" y="12"/>
                    </a:lnTo>
                    <a:lnTo>
                      <a:pt x="10" y="8"/>
                    </a:lnTo>
                    <a:lnTo>
                      <a:pt x="14" y="6"/>
                    </a:lnTo>
                    <a:lnTo>
                      <a:pt x="14" y="6"/>
                    </a:lnTo>
                    <a:lnTo>
                      <a:pt x="14" y="4"/>
                    </a:lnTo>
                    <a:lnTo>
                      <a:pt x="14" y="6"/>
                    </a:lnTo>
                    <a:lnTo>
                      <a:pt x="12" y="4"/>
                    </a:lnTo>
                    <a:lnTo>
                      <a:pt x="14" y="4"/>
                    </a:lnTo>
                    <a:lnTo>
                      <a:pt x="12" y="4"/>
                    </a:lnTo>
                    <a:lnTo>
                      <a:pt x="12" y="4"/>
                    </a:lnTo>
                    <a:lnTo>
                      <a:pt x="12" y="4"/>
                    </a:lnTo>
                    <a:lnTo>
                      <a:pt x="12" y="4"/>
                    </a:lnTo>
                    <a:lnTo>
                      <a:pt x="12" y="4"/>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62">
                <a:extLst>
                  <a:ext uri="{FF2B5EF4-FFF2-40B4-BE49-F238E27FC236}">
                    <a16:creationId xmlns:a16="http://schemas.microsoft.com/office/drawing/2014/main" id="{D52E089C-6061-4FDB-9B98-23092AB6F66E}"/>
                  </a:ext>
                </a:extLst>
              </p:cNvPr>
              <p:cNvSpPr>
                <a:spLocks/>
              </p:cNvSpPr>
              <p:nvPr/>
            </p:nvSpPr>
            <p:spPr bwMode="auto">
              <a:xfrm>
                <a:off x="7210344" y="5368940"/>
                <a:ext cx="22090" cy="22090"/>
              </a:xfrm>
              <a:custGeom>
                <a:avLst/>
                <a:gdLst>
                  <a:gd name="T0" fmla="*/ 12 w 14"/>
                  <a:gd name="T1" fmla="*/ 0 h 14"/>
                  <a:gd name="T2" fmla="*/ 12 w 14"/>
                  <a:gd name="T3" fmla="*/ 2 h 14"/>
                  <a:gd name="T4" fmla="*/ 6 w 14"/>
                  <a:gd name="T5" fmla="*/ 0 h 14"/>
                  <a:gd name="T6" fmla="*/ 4 w 14"/>
                  <a:gd name="T7" fmla="*/ 0 h 14"/>
                  <a:gd name="T8" fmla="*/ 4 w 14"/>
                  <a:gd name="T9" fmla="*/ 2 h 14"/>
                  <a:gd name="T10" fmla="*/ 4 w 14"/>
                  <a:gd name="T11" fmla="*/ 0 h 14"/>
                  <a:gd name="T12" fmla="*/ 2 w 14"/>
                  <a:gd name="T13" fmla="*/ 2 h 14"/>
                  <a:gd name="T14" fmla="*/ 2 w 14"/>
                  <a:gd name="T15" fmla="*/ 2 h 14"/>
                  <a:gd name="T16" fmla="*/ 2 w 14"/>
                  <a:gd name="T17" fmla="*/ 2 h 14"/>
                  <a:gd name="T18" fmla="*/ 2 w 14"/>
                  <a:gd name="T19" fmla="*/ 2 h 14"/>
                  <a:gd name="T20" fmla="*/ 2 w 14"/>
                  <a:gd name="T21" fmla="*/ 8 h 14"/>
                  <a:gd name="T22" fmla="*/ 0 w 14"/>
                  <a:gd name="T23" fmla="*/ 8 h 14"/>
                  <a:gd name="T24" fmla="*/ 2 w 14"/>
                  <a:gd name="T25" fmla="*/ 8 h 14"/>
                  <a:gd name="T26" fmla="*/ 2 w 14"/>
                  <a:gd name="T27" fmla="*/ 10 h 14"/>
                  <a:gd name="T28" fmla="*/ 2 w 14"/>
                  <a:gd name="T29" fmla="*/ 10 h 14"/>
                  <a:gd name="T30" fmla="*/ 2 w 14"/>
                  <a:gd name="T31" fmla="*/ 10 h 14"/>
                  <a:gd name="T32" fmla="*/ 2 w 14"/>
                  <a:gd name="T33" fmla="*/ 12 h 14"/>
                  <a:gd name="T34" fmla="*/ 4 w 14"/>
                  <a:gd name="T35" fmla="*/ 10 h 14"/>
                  <a:gd name="T36" fmla="*/ 10 w 14"/>
                  <a:gd name="T37" fmla="*/ 12 h 14"/>
                  <a:gd name="T38" fmla="*/ 10 w 14"/>
                  <a:gd name="T39" fmla="*/ 14 h 14"/>
                  <a:gd name="T40" fmla="*/ 10 w 14"/>
                  <a:gd name="T41" fmla="*/ 12 h 14"/>
                  <a:gd name="T42" fmla="*/ 10 w 14"/>
                  <a:gd name="T43" fmla="*/ 12 h 14"/>
                  <a:gd name="T44" fmla="*/ 12 w 14"/>
                  <a:gd name="T45" fmla="*/ 12 h 14"/>
                  <a:gd name="T46" fmla="*/ 10 w 14"/>
                  <a:gd name="T47" fmla="*/ 12 h 14"/>
                  <a:gd name="T48" fmla="*/ 12 w 14"/>
                  <a:gd name="T49" fmla="*/ 12 h 14"/>
                  <a:gd name="T50" fmla="*/ 12 w 14"/>
                  <a:gd name="T51" fmla="*/ 10 h 14"/>
                  <a:gd name="T52" fmla="*/ 12 w 14"/>
                  <a:gd name="T53" fmla="*/ 4 h 14"/>
                  <a:gd name="T54" fmla="*/ 14 w 14"/>
                  <a:gd name="T55" fmla="*/ 4 h 14"/>
                  <a:gd name="T56" fmla="*/ 12 w 14"/>
                  <a:gd name="T57" fmla="*/ 4 h 14"/>
                  <a:gd name="T58" fmla="*/ 12 w 14"/>
                  <a:gd name="T59" fmla="*/ 2 h 14"/>
                  <a:gd name="T60" fmla="*/ 12 w 14"/>
                  <a:gd name="T61" fmla="*/ 2 h 14"/>
                  <a:gd name="T62" fmla="*/ 12 w 14"/>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8" y="8"/>
                    </a:lnTo>
                    <a:lnTo>
                      <a:pt x="10" y="12"/>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3">
                <a:extLst>
                  <a:ext uri="{FF2B5EF4-FFF2-40B4-BE49-F238E27FC236}">
                    <a16:creationId xmlns:a16="http://schemas.microsoft.com/office/drawing/2014/main" id="{A0C3CF7A-C4AB-474D-8922-A8E7BC9AB399}"/>
                  </a:ext>
                </a:extLst>
              </p:cNvPr>
              <p:cNvSpPr>
                <a:spLocks/>
              </p:cNvSpPr>
              <p:nvPr/>
            </p:nvSpPr>
            <p:spPr bwMode="auto">
              <a:xfrm>
                <a:off x="7166164" y="5400497"/>
                <a:ext cx="22090" cy="20511"/>
              </a:xfrm>
              <a:custGeom>
                <a:avLst/>
                <a:gdLst>
                  <a:gd name="T0" fmla="*/ 12 w 14"/>
                  <a:gd name="T1" fmla="*/ 0 h 13"/>
                  <a:gd name="T2" fmla="*/ 12 w 14"/>
                  <a:gd name="T3" fmla="*/ 2 h 13"/>
                  <a:gd name="T4" fmla="*/ 6 w 14"/>
                  <a:gd name="T5" fmla="*/ 0 h 13"/>
                  <a:gd name="T6" fmla="*/ 4 w 14"/>
                  <a:gd name="T7" fmla="*/ 0 h 13"/>
                  <a:gd name="T8" fmla="*/ 4 w 14"/>
                  <a:gd name="T9" fmla="*/ 2 h 13"/>
                  <a:gd name="T10" fmla="*/ 4 w 14"/>
                  <a:gd name="T11" fmla="*/ 0 h 13"/>
                  <a:gd name="T12" fmla="*/ 2 w 14"/>
                  <a:gd name="T13" fmla="*/ 2 h 13"/>
                  <a:gd name="T14" fmla="*/ 2 w 14"/>
                  <a:gd name="T15" fmla="*/ 2 h 13"/>
                  <a:gd name="T16" fmla="*/ 2 w 14"/>
                  <a:gd name="T17" fmla="*/ 2 h 13"/>
                  <a:gd name="T18" fmla="*/ 2 w 14"/>
                  <a:gd name="T19" fmla="*/ 2 h 13"/>
                  <a:gd name="T20" fmla="*/ 2 w 14"/>
                  <a:gd name="T21" fmla="*/ 8 h 13"/>
                  <a:gd name="T22" fmla="*/ 0 w 14"/>
                  <a:gd name="T23" fmla="*/ 8 h 13"/>
                  <a:gd name="T24" fmla="*/ 2 w 14"/>
                  <a:gd name="T25" fmla="*/ 8 h 13"/>
                  <a:gd name="T26" fmla="*/ 2 w 14"/>
                  <a:gd name="T27" fmla="*/ 10 h 13"/>
                  <a:gd name="T28" fmla="*/ 2 w 14"/>
                  <a:gd name="T29" fmla="*/ 10 h 13"/>
                  <a:gd name="T30" fmla="*/ 2 w 14"/>
                  <a:gd name="T31" fmla="*/ 10 h 13"/>
                  <a:gd name="T32" fmla="*/ 2 w 14"/>
                  <a:gd name="T33" fmla="*/ 12 h 13"/>
                  <a:gd name="T34" fmla="*/ 4 w 14"/>
                  <a:gd name="T35" fmla="*/ 10 h 13"/>
                  <a:gd name="T36" fmla="*/ 10 w 14"/>
                  <a:gd name="T37" fmla="*/ 12 h 13"/>
                  <a:gd name="T38" fmla="*/ 10 w 14"/>
                  <a:gd name="T39" fmla="*/ 13 h 13"/>
                  <a:gd name="T40" fmla="*/ 10 w 14"/>
                  <a:gd name="T41" fmla="*/ 12 h 13"/>
                  <a:gd name="T42" fmla="*/ 10 w 14"/>
                  <a:gd name="T43" fmla="*/ 12 h 13"/>
                  <a:gd name="T44" fmla="*/ 12 w 14"/>
                  <a:gd name="T45" fmla="*/ 12 h 13"/>
                  <a:gd name="T46" fmla="*/ 10 w 14"/>
                  <a:gd name="T47" fmla="*/ 12 h 13"/>
                  <a:gd name="T48" fmla="*/ 12 w 14"/>
                  <a:gd name="T49" fmla="*/ 12 h 13"/>
                  <a:gd name="T50" fmla="*/ 12 w 14"/>
                  <a:gd name="T51" fmla="*/ 10 h 13"/>
                  <a:gd name="T52" fmla="*/ 12 w 14"/>
                  <a:gd name="T53" fmla="*/ 4 h 13"/>
                  <a:gd name="T54" fmla="*/ 14 w 14"/>
                  <a:gd name="T55" fmla="*/ 4 h 13"/>
                  <a:gd name="T56" fmla="*/ 12 w 14"/>
                  <a:gd name="T57" fmla="*/ 4 h 13"/>
                  <a:gd name="T58" fmla="*/ 12 w 14"/>
                  <a:gd name="T59" fmla="*/ 2 h 13"/>
                  <a:gd name="T60" fmla="*/ 12 w 14"/>
                  <a:gd name="T61" fmla="*/ 2 h 13"/>
                  <a:gd name="T62" fmla="*/ 12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6" y="8"/>
                    </a:lnTo>
                    <a:lnTo>
                      <a:pt x="10" y="12"/>
                    </a:lnTo>
                    <a:lnTo>
                      <a:pt x="10" y="12"/>
                    </a:lnTo>
                    <a:lnTo>
                      <a:pt x="10" y="13"/>
                    </a:lnTo>
                    <a:lnTo>
                      <a:pt x="10" y="13"/>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64">
                <a:extLst>
                  <a:ext uri="{FF2B5EF4-FFF2-40B4-BE49-F238E27FC236}">
                    <a16:creationId xmlns:a16="http://schemas.microsoft.com/office/drawing/2014/main" id="{AF331D63-F7FB-493D-9F93-B57DA8DFFDFA}"/>
                  </a:ext>
                </a:extLst>
              </p:cNvPr>
              <p:cNvSpPr>
                <a:spLocks/>
              </p:cNvSpPr>
              <p:nvPr/>
            </p:nvSpPr>
            <p:spPr bwMode="auto">
              <a:xfrm>
                <a:off x="7363395" y="5409964"/>
                <a:ext cx="71004" cy="52068"/>
              </a:xfrm>
              <a:custGeom>
                <a:avLst/>
                <a:gdLst>
                  <a:gd name="T0" fmla="*/ 0 w 23"/>
                  <a:gd name="T1" fmla="*/ 13 h 17"/>
                  <a:gd name="T2" fmla="*/ 1 w 23"/>
                  <a:gd name="T3" fmla="*/ 10 h 17"/>
                  <a:gd name="T4" fmla="*/ 6 w 23"/>
                  <a:gd name="T5" fmla="*/ 8 h 17"/>
                  <a:gd name="T6" fmla="*/ 11 w 23"/>
                  <a:gd name="T7" fmla="*/ 6 h 17"/>
                  <a:gd name="T8" fmla="*/ 19 w 23"/>
                  <a:gd name="T9" fmla="*/ 0 h 17"/>
                  <a:gd name="T10" fmla="*/ 16 w 23"/>
                  <a:gd name="T11" fmla="*/ 5 h 17"/>
                  <a:gd name="T12" fmla="*/ 12 w 23"/>
                  <a:gd name="T13" fmla="*/ 9 h 17"/>
                  <a:gd name="T14" fmla="*/ 16 w 23"/>
                  <a:gd name="T15" fmla="*/ 8 h 17"/>
                  <a:gd name="T16" fmla="*/ 21 w 23"/>
                  <a:gd name="T17" fmla="*/ 6 h 17"/>
                  <a:gd name="T18" fmla="*/ 23 w 23"/>
                  <a:gd name="T19" fmla="*/ 5 h 17"/>
                  <a:gd name="T20" fmla="*/ 20 w 23"/>
                  <a:gd name="T21" fmla="*/ 9 h 17"/>
                  <a:gd name="T22" fmla="*/ 13 w 23"/>
                  <a:gd name="T23" fmla="*/ 15 h 17"/>
                  <a:gd name="T24" fmla="*/ 0 w 23"/>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7">
                    <a:moveTo>
                      <a:pt x="0" y="13"/>
                    </a:moveTo>
                    <a:cubicBezTo>
                      <a:pt x="0" y="12"/>
                      <a:pt x="1" y="11"/>
                      <a:pt x="1" y="10"/>
                    </a:cubicBezTo>
                    <a:cubicBezTo>
                      <a:pt x="2" y="9"/>
                      <a:pt x="5" y="8"/>
                      <a:pt x="6" y="8"/>
                    </a:cubicBezTo>
                    <a:cubicBezTo>
                      <a:pt x="7" y="7"/>
                      <a:pt x="9" y="7"/>
                      <a:pt x="11" y="6"/>
                    </a:cubicBezTo>
                    <a:cubicBezTo>
                      <a:pt x="15" y="4"/>
                      <a:pt x="19" y="0"/>
                      <a:pt x="19" y="0"/>
                    </a:cubicBezTo>
                    <a:cubicBezTo>
                      <a:pt x="19" y="0"/>
                      <a:pt x="18" y="3"/>
                      <a:pt x="16" y="5"/>
                    </a:cubicBezTo>
                    <a:cubicBezTo>
                      <a:pt x="15" y="7"/>
                      <a:pt x="12" y="9"/>
                      <a:pt x="12" y="9"/>
                    </a:cubicBezTo>
                    <a:cubicBezTo>
                      <a:pt x="12" y="9"/>
                      <a:pt x="14" y="9"/>
                      <a:pt x="16" y="8"/>
                    </a:cubicBezTo>
                    <a:cubicBezTo>
                      <a:pt x="17" y="8"/>
                      <a:pt x="20" y="7"/>
                      <a:pt x="21" y="6"/>
                    </a:cubicBezTo>
                    <a:cubicBezTo>
                      <a:pt x="23" y="5"/>
                      <a:pt x="23" y="5"/>
                      <a:pt x="23" y="5"/>
                    </a:cubicBezTo>
                    <a:cubicBezTo>
                      <a:pt x="23" y="5"/>
                      <a:pt x="20" y="8"/>
                      <a:pt x="20" y="9"/>
                    </a:cubicBezTo>
                    <a:cubicBezTo>
                      <a:pt x="17" y="12"/>
                      <a:pt x="15" y="14"/>
                      <a:pt x="13" y="15"/>
                    </a:cubicBezTo>
                    <a:cubicBezTo>
                      <a:pt x="10" y="17"/>
                      <a:pt x="0" y="13"/>
                      <a:pt x="0" y="1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65">
                <a:extLst>
                  <a:ext uri="{FF2B5EF4-FFF2-40B4-BE49-F238E27FC236}">
                    <a16:creationId xmlns:a16="http://schemas.microsoft.com/office/drawing/2014/main" id="{86A2E0FC-285F-49B9-8DC8-F2BE4E44590E}"/>
                  </a:ext>
                </a:extLst>
              </p:cNvPr>
              <p:cNvSpPr>
                <a:spLocks/>
              </p:cNvSpPr>
              <p:nvPr/>
            </p:nvSpPr>
            <p:spPr bwMode="auto">
              <a:xfrm>
                <a:off x="7219811" y="5515680"/>
                <a:ext cx="58381" cy="61535"/>
              </a:xfrm>
              <a:custGeom>
                <a:avLst/>
                <a:gdLst>
                  <a:gd name="T0" fmla="*/ 19 w 19"/>
                  <a:gd name="T1" fmla="*/ 5 h 20"/>
                  <a:gd name="T2" fmla="*/ 18 w 19"/>
                  <a:gd name="T3" fmla="*/ 1 h 20"/>
                  <a:gd name="T4" fmla="*/ 16 w 19"/>
                  <a:gd name="T5" fmla="*/ 1 h 20"/>
                  <a:gd name="T6" fmla="*/ 13 w 19"/>
                  <a:gd name="T7" fmla="*/ 4 h 20"/>
                  <a:gd name="T8" fmla="*/ 9 w 19"/>
                  <a:gd name="T9" fmla="*/ 9 h 20"/>
                  <a:gd name="T10" fmla="*/ 3 w 19"/>
                  <a:gd name="T11" fmla="*/ 14 h 20"/>
                  <a:gd name="T12" fmla="*/ 0 w 19"/>
                  <a:gd name="T13" fmla="*/ 17 h 20"/>
                  <a:gd name="T14" fmla="*/ 3 w 19"/>
                  <a:gd name="T15" fmla="*/ 17 h 20"/>
                  <a:gd name="T16" fmla="*/ 7 w 19"/>
                  <a:gd name="T17" fmla="*/ 15 h 20"/>
                  <a:gd name="T18" fmla="*/ 10 w 19"/>
                  <a:gd name="T19" fmla="*/ 12 h 20"/>
                  <a:gd name="T20" fmla="*/ 9 w 19"/>
                  <a:gd name="T21" fmla="*/ 15 h 20"/>
                  <a:gd name="T22" fmla="*/ 7 w 19"/>
                  <a:gd name="T23" fmla="*/ 19 h 20"/>
                  <a:gd name="T24" fmla="*/ 5 w 19"/>
                  <a:gd name="T25" fmla="*/ 20 h 20"/>
                  <a:gd name="T26" fmla="*/ 8 w 19"/>
                  <a:gd name="T27" fmla="*/ 20 h 20"/>
                  <a:gd name="T28" fmla="*/ 13 w 19"/>
                  <a:gd name="T29" fmla="*/ 17 h 20"/>
                  <a:gd name="T30" fmla="*/ 17 w 19"/>
                  <a:gd name="T31" fmla="*/ 13 h 20"/>
                  <a:gd name="T32" fmla="*/ 19 w 19"/>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19" y="5"/>
                    </a:moveTo>
                    <a:cubicBezTo>
                      <a:pt x="19" y="3"/>
                      <a:pt x="18" y="1"/>
                      <a:pt x="18" y="1"/>
                    </a:cubicBezTo>
                    <a:cubicBezTo>
                      <a:pt x="18" y="1"/>
                      <a:pt x="17" y="0"/>
                      <a:pt x="16" y="1"/>
                    </a:cubicBezTo>
                    <a:cubicBezTo>
                      <a:pt x="15" y="1"/>
                      <a:pt x="14" y="2"/>
                      <a:pt x="13" y="4"/>
                    </a:cubicBezTo>
                    <a:cubicBezTo>
                      <a:pt x="12" y="5"/>
                      <a:pt x="10" y="7"/>
                      <a:pt x="9" y="9"/>
                    </a:cubicBezTo>
                    <a:cubicBezTo>
                      <a:pt x="8" y="10"/>
                      <a:pt x="4" y="13"/>
                      <a:pt x="3" y="14"/>
                    </a:cubicBezTo>
                    <a:cubicBezTo>
                      <a:pt x="1" y="16"/>
                      <a:pt x="0" y="17"/>
                      <a:pt x="0" y="17"/>
                    </a:cubicBezTo>
                    <a:cubicBezTo>
                      <a:pt x="0" y="17"/>
                      <a:pt x="2" y="17"/>
                      <a:pt x="3" y="17"/>
                    </a:cubicBezTo>
                    <a:cubicBezTo>
                      <a:pt x="4" y="16"/>
                      <a:pt x="5" y="16"/>
                      <a:pt x="7" y="15"/>
                    </a:cubicBezTo>
                    <a:cubicBezTo>
                      <a:pt x="8" y="14"/>
                      <a:pt x="10" y="12"/>
                      <a:pt x="10" y="12"/>
                    </a:cubicBezTo>
                    <a:cubicBezTo>
                      <a:pt x="10" y="12"/>
                      <a:pt x="10" y="14"/>
                      <a:pt x="9" y="15"/>
                    </a:cubicBezTo>
                    <a:cubicBezTo>
                      <a:pt x="9" y="17"/>
                      <a:pt x="8" y="18"/>
                      <a:pt x="7" y="19"/>
                    </a:cubicBezTo>
                    <a:cubicBezTo>
                      <a:pt x="6" y="19"/>
                      <a:pt x="5" y="20"/>
                      <a:pt x="5" y="20"/>
                    </a:cubicBezTo>
                    <a:cubicBezTo>
                      <a:pt x="5" y="20"/>
                      <a:pt x="7" y="20"/>
                      <a:pt x="8" y="20"/>
                    </a:cubicBezTo>
                    <a:cubicBezTo>
                      <a:pt x="9" y="19"/>
                      <a:pt x="11" y="19"/>
                      <a:pt x="13" y="17"/>
                    </a:cubicBezTo>
                    <a:cubicBezTo>
                      <a:pt x="14" y="16"/>
                      <a:pt x="17" y="14"/>
                      <a:pt x="17" y="13"/>
                    </a:cubicBezTo>
                    <a:cubicBezTo>
                      <a:pt x="18" y="13"/>
                      <a:pt x="19" y="8"/>
                      <a:pt x="19" y="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66">
                <a:extLst>
                  <a:ext uri="{FF2B5EF4-FFF2-40B4-BE49-F238E27FC236}">
                    <a16:creationId xmlns:a16="http://schemas.microsoft.com/office/drawing/2014/main" id="{49718712-30C0-4072-97AD-0DB14E51EFEB}"/>
                  </a:ext>
                </a:extLst>
              </p:cNvPr>
              <p:cNvSpPr>
                <a:spLocks/>
              </p:cNvSpPr>
              <p:nvPr/>
            </p:nvSpPr>
            <p:spPr bwMode="auto">
              <a:xfrm>
                <a:off x="7363395" y="5436788"/>
                <a:ext cx="26824" cy="31557"/>
              </a:xfrm>
              <a:custGeom>
                <a:avLst/>
                <a:gdLst>
                  <a:gd name="T0" fmla="*/ 8 w 9"/>
                  <a:gd name="T1" fmla="*/ 0 h 10"/>
                  <a:gd name="T2" fmla="*/ 1 w 9"/>
                  <a:gd name="T3" fmla="*/ 4 h 10"/>
                  <a:gd name="T4" fmla="*/ 0 w 9"/>
                  <a:gd name="T5" fmla="*/ 4 h 10"/>
                  <a:gd name="T6" fmla="*/ 5 w 9"/>
                  <a:gd name="T7" fmla="*/ 9 h 10"/>
                  <a:gd name="T8" fmla="*/ 9 w 9"/>
                  <a:gd name="T9" fmla="*/ 4 h 10"/>
                  <a:gd name="T10" fmla="*/ 8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8" y="0"/>
                    </a:moveTo>
                    <a:cubicBezTo>
                      <a:pt x="7" y="0"/>
                      <a:pt x="5" y="4"/>
                      <a:pt x="1" y="4"/>
                    </a:cubicBezTo>
                    <a:cubicBezTo>
                      <a:pt x="0" y="4"/>
                      <a:pt x="0" y="4"/>
                      <a:pt x="0" y="4"/>
                    </a:cubicBezTo>
                    <a:cubicBezTo>
                      <a:pt x="0" y="4"/>
                      <a:pt x="3" y="9"/>
                      <a:pt x="5" y="9"/>
                    </a:cubicBezTo>
                    <a:cubicBezTo>
                      <a:pt x="7" y="10"/>
                      <a:pt x="9" y="4"/>
                      <a:pt x="9" y="4"/>
                    </a:cubicBezTo>
                    <a:cubicBezTo>
                      <a:pt x="9" y="4"/>
                      <a:pt x="8" y="0"/>
                      <a:pt x="8" y="0"/>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67">
                <a:extLst>
                  <a:ext uri="{FF2B5EF4-FFF2-40B4-BE49-F238E27FC236}">
                    <a16:creationId xmlns:a16="http://schemas.microsoft.com/office/drawing/2014/main" id="{63FFA557-BF53-4F0F-94CA-C65E2DE55972}"/>
                  </a:ext>
                </a:extLst>
              </p:cNvPr>
              <p:cNvSpPr>
                <a:spLocks/>
              </p:cNvSpPr>
              <p:nvPr/>
            </p:nvSpPr>
            <p:spPr bwMode="auto">
              <a:xfrm>
                <a:off x="7257679" y="5515680"/>
                <a:ext cx="29980" cy="23667"/>
              </a:xfrm>
              <a:custGeom>
                <a:avLst/>
                <a:gdLst>
                  <a:gd name="T0" fmla="*/ 1 w 10"/>
                  <a:gd name="T1" fmla="*/ 7 h 8"/>
                  <a:gd name="T2" fmla="*/ 4 w 10"/>
                  <a:gd name="T3" fmla="*/ 3 h 8"/>
                  <a:gd name="T4" fmla="*/ 6 w 10"/>
                  <a:gd name="T5" fmla="*/ 1 h 8"/>
                  <a:gd name="T6" fmla="*/ 10 w 10"/>
                  <a:gd name="T7" fmla="*/ 6 h 8"/>
                  <a:gd name="T8" fmla="*/ 3 w 10"/>
                  <a:gd name="T9" fmla="*/ 8 h 8"/>
                  <a:gd name="T10" fmla="*/ 1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1" y="7"/>
                    </a:moveTo>
                    <a:cubicBezTo>
                      <a:pt x="0" y="7"/>
                      <a:pt x="3" y="4"/>
                      <a:pt x="4" y="3"/>
                    </a:cubicBezTo>
                    <a:cubicBezTo>
                      <a:pt x="5" y="3"/>
                      <a:pt x="6" y="2"/>
                      <a:pt x="6" y="1"/>
                    </a:cubicBezTo>
                    <a:cubicBezTo>
                      <a:pt x="5" y="0"/>
                      <a:pt x="9" y="5"/>
                      <a:pt x="10" y="6"/>
                    </a:cubicBezTo>
                    <a:cubicBezTo>
                      <a:pt x="10" y="8"/>
                      <a:pt x="3" y="8"/>
                      <a:pt x="3" y="8"/>
                    </a:cubicBezTo>
                    <a:lnTo>
                      <a:pt x="1"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68">
                <a:extLst>
                  <a:ext uri="{FF2B5EF4-FFF2-40B4-BE49-F238E27FC236}">
                    <a16:creationId xmlns:a16="http://schemas.microsoft.com/office/drawing/2014/main" id="{C6CF161B-AA75-4D18-AAED-A270D4C5B1E9}"/>
                  </a:ext>
                </a:extLst>
              </p:cNvPr>
              <p:cNvSpPr>
                <a:spLocks/>
              </p:cNvSpPr>
              <p:nvPr/>
            </p:nvSpPr>
            <p:spPr bwMode="auto">
              <a:xfrm>
                <a:off x="7260835" y="5436788"/>
                <a:ext cx="148317" cy="127805"/>
              </a:xfrm>
              <a:custGeom>
                <a:avLst/>
                <a:gdLst>
                  <a:gd name="T0" fmla="*/ 0 w 48"/>
                  <a:gd name="T1" fmla="*/ 32 h 41"/>
                  <a:gd name="T2" fmla="*/ 4 w 48"/>
                  <a:gd name="T3" fmla="*/ 40 h 41"/>
                  <a:gd name="T4" fmla="*/ 30 w 48"/>
                  <a:gd name="T5" fmla="*/ 31 h 41"/>
                  <a:gd name="T6" fmla="*/ 48 w 48"/>
                  <a:gd name="T7" fmla="*/ 7 h 41"/>
                  <a:gd name="T8" fmla="*/ 43 w 48"/>
                  <a:gd name="T9" fmla="*/ 0 h 41"/>
                  <a:gd name="T10" fmla="*/ 41 w 48"/>
                  <a:gd name="T11" fmla="*/ 0 h 41"/>
                  <a:gd name="T12" fmla="*/ 25 w 48"/>
                  <a:gd name="T13" fmla="*/ 23 h 41"/>
                  <a:gd name="T14" fmla="*/ 0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0" y="32"/>
                    </a:moveTo>
                    <a:cubicBezTo>
                      <a:pt x="0" y="32"/>
                      <a:pt x="3" y="39"/>
                      <a:pt x="4" y="40"/>
                    </a:cubicBezTo>
                    <a:cubicBezTo>
                      <a:pt x="5" y="41"/>
                      <a:pt x="18" y="39"/>
                      <a:pt x="30" y="31"/>
                    </a:cubicBezTo>
                    <a:cubicBezTo>
                      <a:pt x="40" y="25"/>
                      <a:pt x="45" y="16"/>
                      <a:pt x="48" y="7"/>
                    </a:cubicBezTo>
                    <a:cubicBezTo>
                      <a:pt x="48" y="6"/>
                      <a:pt x="45" y="1"/>
                      <a:pt x="43" y="0"/>
                    </a:cubicBezTo>
                    <a:cubicBezTo>
                      <a:pt x="42" y="0"/>
                      <a:pt x="41" y="0"/>
                      <a:pt x="41" y="0"/>
                    </a:cubicBezTo>
                    <a:cubicBezTo>
                      <a:pt x="41" y="0"/>
                      <a:pt x="37" y="15"/>
                      <a:pt x="25" y="23"/>
                    </a:cubicBezTo>
                    <a:cubicBezTo>
                      <a:pt x="13" y="31"/>
                      <a:pt x="0" y="32"/>
                      <a:pt x="0" y="32"/>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69">
                <a:extLst>
                  <a:ext uri="{FF2B5EF4-FFF2-40B4-BE49-F238E27FC236}">
                    <a16:creationId xmlns:a16="http://schemas.microsoft.com/office/drawing/2014/main" id="{BAD0353C-C206-420A-BBAA-C0FD2614FEAB}"/>
                  </a:ext>
                </a:extLst>
              </p:cNvPr>
              <p:cNvSpPr>
                <a:spLocks/>
              </p:cNvSpPr>
              <p:nvPr/>
            </p:nvSpPr>
            <p:spPr bwMode="auto">
              <a:xfrm>
                <a:off x="7271880" y="5542503"/>
                <a:ext cx="9467" cy="12623"/>
              </a:xfrm>
              <a:custGeom>
                <a:avLst/>
                <a:gdLst>
                  <a:gd name="T0" fmla="*/ 3 w 3"/>
                  <a:gd name="T1" fmla="*/ 3 h 4"/>
                  <a:gd name="T2" fmla="*/ 2 w 3"/>
                  <a:gd name="T3" fmla="*/ 3 h 4"/>
                  <a:gd name="T4" fmla="*/ 0 w 3"/>
                  <a:gd name="T5" fmla="*/ 2 h 4"/>
                  <a:gd name="T6" fmla="*/ 2 w 3"/>
                  <a:gd name="T7" fmla="*/ 0 h 4"/>
                  <a:gd name="T8" fmla="*/ 3 w 3"/>
                  <a:gd name="T9" fmla="*/ 1 h 4"/>
                  <a:gd name="T10" fmla="*/ 2 w 3"/>
                  <a:gd name="T11" fmla="*/ 1 h 4"/>
                  <a:gd name="T12" fmla="*/ 2 w 3"/>
                  <a:gd name="T13" fmla="*/ 0 h 4"/>
                  <a:gd name="T14" fmla="*/ 1 w 3"/>
                  <a:gd name="T15" fmla="*/ 2 h 4"/>
                  <a:gd name="T16" fmla="*/ 2 w 3"/>
                  <a:gd name="T17" fmla="*/ 3 h 4"/>
                  <a:gd name="T18" fmla="*/ 2 w 3"/>
                  <a:gd name="T19" fmla="*/ 3 h 4"/>
                  <a:gd name="T20" fmla="*/ 2 w 3"/>
                  <a:gd name="T21" fmla="*/ 2 h 4"/>
                  <a:gd name="T22" fmla="*/ 2 w 3"/>
                  <a:gd name="T23" fmla="*/ 2 h 4"/>
                  <a:gd name="T24" fmla="*/ 2 w 3"/>
                  <a:gd name="T25" fmla="*/ 1 h 4"/>
                  <a:gd name="T26" fmla="*/ 3 w 3"/>
                  <a:gd name="T27" fmla="*/ 1 h 4"/>
                  <a:gd name="T28" fmla="*/ 3 w 3"/>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3"/>
                    </a:moveTo>
                    <a:cubicBezTo>
                      <a:pt x="3" y="3"/>
                      <a:pt x="3" y="3"/>
                      <a:pt x="2" y="3"/>
                    </a:cubicBezTo>
                    <a:cubicBezTo>
                      <a:pt x="1" y="4"/>
                      <a:pt x="0" y="3"/>
                      <a:pt x="0" y="2"/>
                    </a:cubicBezTo>
                    <a:cubicBezTo>
                      <a:pt x="0" y="1"/>
                      <a:pt x="0" y="0"/>
                      <a:pt x="2" y="0"/>
                    </a:cubicBezTo>
                    <a:cubicBezTo>
                      <a:pt x="2" y="0"/>
                      <a:pt x="3" y="0"/>
                      <a:pt x="3" y="1"/>
                    </a:cubicBezTo>
                    <a:cubicBezTo>
                      <a:pt x="2" y="1"/>
                      <a:pt x="2" y="1"/>
                      <a:pt x="2" y="1"/>
                    </a:cubicBezTo>
                    <a:cubicBezTo>
                      <a:pt x="2" y="0"/>
                      <a:pt x="2" y="0"/>
                      <a:pt x="2" y="0"/>
                    </a:cubicBezTo>
                    <a:cubicBezTo>
                      <a:pt x="1" y="0"/>
                      <a:pt x="1" y="1"/>
                      <a:pt x="1" y="2"/>
                    </a:cubicBezTo>
                    <a:cubicBezTo>
                      <a:pt x="1" y="2"/>
                      <a:pt x="1" y="3"/>
                      <a:pt x="2" y="3"/>
                    </a:cubicBezTo>
                    <a:cubicBezTo>
                      <a:pt x="2" y="3"/>
                      <a:pt x="2" y="3"/>
                      <a:pt x="2" y="3"/>
                    </a:cubicBezTo>
                    <a:cubicBezTo>
                      <a:pt x="2" y="2"/>
                      <a:pt x="2" y="2"/>
                      <a:pt x="2" y="2"/>
                    </a:cubicBezTo>
                    <a:cubicBezTo>
                      <a:pt x="2" y="2"/>
                      <a:pt x="2" y="2"/>
                      <a:pt x="2" y="2"/>
                    </a:cubicBezTo>
                    <a:cubicBezTo>
                      <a:pt x="2" y="1"/>
                      <a:pt x="2" y="1"/>
                      <a:pt x="2" y="1"/>
                    </a:cubicBezTo>
                    <a:cubicBezTo>
                      <a:pt x="3" y="1"/>
                      <a:pt x="3" y="1"/>
                      <a:pt x="3" y="1"/>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70">
                <a:extLst>
                  <a:ext uri="{FF2B5EF4-FFF2-40B4-BE49-F238E27FC236}">
                    <a16:creationId xmlns:a16="http://schemas.microsoft.com/office/drawing/2014/main" id="{CE827C90-3260-41C0-9F9C-B05B08A1D041}"/>
                  </a:ext>
                </a:extLst>
              </p:cNvPr>
              <p:cNvSpPr>
                <a:spLocks noEditPoints="1"/>
              </p:cNvSpPr>
              <p:nvPr/>
            </p:nvSpPr>
            <p:spPr bwMode="auto">
              <a:xfrm>
                <a:off x="7281347" y="5539347"/>
                <a:ext cx="12623" cy="12623"/>
              </a:xfrm>
              <a:custGeom>
                <a:avLst/>
                <a:gdLst>
                  <a:gd name="T0" fmla="*/ 1 w 4"/>
                  <a:gd name="T1" fmla="*/ 2 h 4"/>
                  <a:gd name="T2" fmla="*/ 2 w 4"/>
                  <a:gd name="T3" fmla="*/ 0 h 4"/>
                  <a:gd name="T4" fmla="*/ 4 w 4"/>
                  <a:gd name="T5" fmla="*/ 2 h 4"/>
                  <a:gd name="T6" fmla="*/ 3 w 4"/>
                  <a:gd name="T7" fmla="*/ 4 h 4"/>
                  <a:gd name="T8" fmla="*/ 1 w 4"/>
                  <a:gd name="T9" fmla="*/ 2 h 4"/>
                  <a:gd name="T10" fmla="*/ 2 w 4"/>
                  <a:gd name="T11" fmla="*/ 4 h 4"/>
                  <a:gd name="T12" fmla="*/ 3 w 4"/>
                  <a:gd name="T13" fmla="*/ 2 h 4"/>
                  <a:gd name="T14" fmla="*/ 2 w 4"/>
                  <a:gd name="T15" fmla="*/ 1 h 4"/>
                  <a:gd name="T16" fmla="*/ 1 w 4"/>
                  <a:gd name="T17" fmla="*/ 2 h 4"/>
                  <a:gd name="T18" fmla="*/ 2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2"/>
                    </a:moveTo>
                    <a:cubicBezTo>
                      <a:pt x="0" y="1"/>
                      <a:pt x="1" y="0"/>
                      <a:pt x="2" y="0"/>
                    </a:cubicBezTo>
                    <a:cubicBezTo>
                      <a:pt x="3" y="0"/>
                      <a:pt x="3" y="1"/>
                      <a:pt x="4" y="2"/>
                    </a:cubicBezTo>
                    <a:cubicBezTo>
                      <a:pt x="4" y="3"/>
                      <a:pt x="4" y="4"/>
                      <a:pt x="3" y="4"/>
                    </a:cubicBezTo>
                    <a:cubicBezTo>
                      <a:pt x="1" y="4"/>
                      <a:pt x="1" y="3"/>
                      <a:pt x="1" y="2"/>
                    </a:cubicBezTo>
                    <a:close/>
                    <a:moveTo>
                      <a:pt x="2" y="4"/>
                    </a:moveTo>
                    <a:cubicBezTo>
                      <a:pt x="3" y="3"/>
                      <a:pt x="3" y="3"/>
                      <a:pt x="3" y="2"/>
                    </a:cubicBezTo>
                    <a:cubicBezTo>
                      <a:pt x="3" y="1"/>
                      <a:pt x="2" y="0"/>
                      <a:pt x="2" y="1"/>
                    </a:cubicBezTo>
                    <a:cubicBezTo>
                      <a:pt x="1" y="1"/>
                      <a:pt x="1" y="1"/>
                      <a:pt x="1" y="2"/>
                    </a:cubicBezTo>
                    <a:cubicBezTo>
                      <a:pt x="2" y="3"/>
                      <a:pt x="2" y="4"/>
                      <a:pt x="2"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1">
                <a:extLst>
                  <a:ext uri="{FF2B5EF4-FFF2-40B4-BE49-F238E27FC236}">
                    <a16:creationId xmlns:a16="http://schemas.microsoft.com/office/drawing/2014/main" id="{307BED59-12BD-4CB3-89F5-1A6A06372A4C}"/>
                  </a:ext>
                </a:extLst>
              </p:cNvPr>
              <p:cNvSpPr>
                <a:spLocks noEditPoints="1"/>
              </p:cNvSpPr>
              <p:nvPr/>
            </p:nvSpPr>
            <p:spPr bwMode="auto">
              <a:xfrm>
                <a:off x="7293969" y="5536191"/>
                <a:ext cx="9467" cy="12623"/>
              </a:xfrm>
              <a:custGeom>
                <a:avLst/>
                <a:gdLst>
                  <a:gd name="T0" fmla="*/ 0 w 3"/>
                  <a:gd name="T1" fmla="*/ 1 h 4"/>
                  <a:gd name="T2" fmla="*/ 1 w 3"/>
                  <a:gd name="T3" fmla="*/ 0 h 4"/>
                  <a:gd name="T4" fmla="*/ 3 w 3"/>
                  <a:gd name="T5" fmla="*/ 2 h 4"/>
                  <a:gd name="T6" fmla="*/ 2 w 3"/>
                  <a:gd name="T7" fmla="*/ 4 h 4"/>
                  <a:gd name="T8" fmla="*/ 1 w 3"/>
                  <a:gd name="T9" fmla="*/ 4 h 4"/>
                  <a:gd name="T10" fmla="*/ 0 w 3"/>
                  <a:gd name="T11" fmla="*/ 1 h 4"/>
                  <a:gd name="T12" fmla="*/ 1 w 3"/>
                  <a:gd name="T13" fmla="*/ 4 h 4"/>
                  <a:gd name="T14" fmla="*/ 2 w 3"/>
                  <a:gd name="T15" fmla="*/ 4 h 4"/>
                  <a:gd name="T16" fmla="*/ 2 w 3"/>
                  <a:gd name="T17" fmla="*/ 2 h 4"/>
                  <a:gd name="T18" fmla="*/ 1 w 3"/>
                  <a:gd name="T19" fmla="*/ 1 h 4"/>
                  <a:gd name="T20" fmla="*/ 1 w 3"/>
                  <a:gd name="T21" fmla="*/ 1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1"/>
                    </a:moveTo>
                    <a:cubicBezTo>
                      <a:pt x="1" y="0"/>
                      <a:pt x="1" y="0"/>
                      <a:pt x="1" y="0"/>
                    </a:cubicBezTo>
                    <a:cubicBezTo>
                      <a:pt x="2" y="0"/>
                      <a:pt x="2" y="0"/>
                      <a:pt x="3" y="2"/>
                    </a:cubicBezTo>
                    <a:cubicBezTo>
                      <a:pt x="3" y="3"/>
                      <a:pt x="3" y="4"/>
                      <a:pt x="2" y="4"/>
                    </a:cubicBezTo>
                    <a:cubicBezTo>
                      <a:pt x="1" y="4"/>
                      <a:pt x="1" y="4"/>
                      <a:pt x="1" y="4"/>
                    </a:cubicBezTo>
                    <a:lnTo>
                      <a:pt x="0" y="1"/>
                    </a:lnTo>
                    <a:close/>
                    <a:moveTo>
                      <a:pt x="1" y="4"/>
                    </a:moveTo>
                    <a:cubicBezTo>
                      <a:pt x="2" y="4"/>
                      <a:pt x="2" y="4"/>
                      <a:pt x="2" y="4"/>
                    </a:cubicBezTo>
                    <a:cubicBezTo>
                      <a:pt x="2" y="3"/>
                      <a:pt x="2" y="3"/>
                      <a:pt x="2" y="2"/>
                    </a:cubicBezTo>
                    <a:cubicBezTo>
                      <a:pt x="2" y="1"/>
                      <a:pt x="2" y="1"/>
                      <a:pt x="1" y="1"/>
                    </a:cubicBezTo>
                    <a:cubicBezTo>
                      <a:pt x="1" y="1"/>
                      <a:pt x="1" y="1"/>
                      <a:pt x="1" y="1"/>
                    </a:cubicBezTo>
                    <a:lnTo>
                      <a:pt x="1"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72">
                <a:extLst>
                  <a:ext uri="{FF2B5EF4-FFF2-40B4-BE49-F238E27FC236}">
                    <a16:creationId xmlns:a16="http://schemas.microsoft.com/office/drawing/2014/main" id="{3B1CA781-E675-4A6B-B96C-EF35597A88AD}"/>
                  </a:ext>
                </a:extLst>
              </p:cNvPr>
              <p:cNvSpPr>
                <a:spLocks noEditPoints="1"/>
              </p:cNvSpPr>
              <p:nvPr/>
            </p:nvSpPr>
            <p:spPr bwMode="auto">
              <a:xfrm>
                <a:off x="7306592" y="5533036"/>
                <a:ext cx="12623" cy="12623"/>
              </a:xfrm>
              <a:custGeom>
                <a:avLst/>
                <a:gdLst>
                  <a:gd name="T0" fmla="*/ 0 w 4"/>
                  <a:gd name="T1" fmla="*/ 0 h 4"/>
                  <a:gd name="T2" fmla="*/ 1 w 4"/>
                  <a:gd name="T3" fmla="*/ 0 h 4"/>
                  <a:gd name="T4" fmla="*/ 3 w 4"/>
                  <a:gd name="T5" fmla="*/ 0 h 4"/>
                  <a:gd name="T6" fmla="*/ 2 w 4"/>
                  <a:gd name="T7" fmla="*/ 1 h 4"/>
                  <a:gd name="T8" fmla="*/ 2 w 4"/>
                  <a:gd name="T9" fmla="*/ 1 h 4"/>
                  <a:gd name="T10" fmla="*/ 4 w 4"/>
                  <a:gd name="T11" fmla="*/ 2 h 4"/>
                  <a:gd name="T12" fmla="*/ 3 w 4"/>
                  <a:gd name="T13" fmla="*/ 3 h 4"/>
                  <a:gd name="T14" fmla="*/ 2 w 4"/>
                  <a:gd name="T15" fmla="*/ 4 h 4"/>
                  <a:gd name="T16" fmla="*/ 0 w 4"/>
                  <a:gd name="T17" fmla="*/ 0 h 4"/>
                  <a:gd name="T18" fmla="*/ 2 w 4"/>
                  <a:gd name="T19" fmla="*/ 3 h 4"/>
                  <a:gd name="T20" fmla="*/ 2 w 4"/>
                  <a:gd name="T21" fmla="*/ 3 h 4"/>
                  <a:gd name="T22" fmla="*/ 3 w 4"/>
                  <a:gd name="T23" fmla="*/ 2 h 4"/>
                  <a:gd name="T24" fmla="*/ 2 w 4"/>
                  <a:gd name="T25" fmla="*/ 2 h 4"/>
                  <a:gd name="T26" fmla="*/ 2 w 4"/>
                  <a:gd name="T27" fmla="*/ 2 h 4"/>
                  <a:gd name="T28" fmla="*/ 2 w 4"/>
                  <a:gd name="T29" fmla="*/ 3 h 4"/>
                  <a:gd name="T30" fmla="*/ 2 w 4"/>
                  <a:gd name="T31" fmla="*/ 1 h 4"/>
                  <a:gd name="T32" fmla="*/ 2 w 4"/>
                  <a:gd name="T33" fmla="*/ 1 h 4"/>
                  <a:gd name="T34" fmla="*/ 2 w 4"/>
                  <a:gd name="T35" fmla="*/ 1 h 4"/>
                  <a:gd name="T36" fmla="*/ 1 w 4"/>
                  <a:gd name="T37" fmla="*/ 0 h 4"/>
                  <a:gd name="T38" fmla="*/ 1 w 4"/>
                  <a:gd name="T39" fmla="*/ 0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cubicBezTo>
                      <a:pt x="1" y="0"/>
                      <a:pt x="1" y="0"/>
                      <a:pt x="1" y="0"/>
                    </a:cubicBezTo>
                    <a:cubicBezTo>
                      <a:pt x="2" y="0"/>
                      <a:pt x="2" y="0"/>
                      <a:pt x="3" y="0"/>
                    </a:cubicBezTo>
                    <a:cubicBezTo>
                      <a:pt x="3" y="1"/>
                      <a:pt x="3" y="1"/>
                      <a:pt x="2" y="1"/>
                    </a:cubicBezTo>
                    <a:cubicBezTo>
                      <a:pt x="2" y="1"/>
                      <a:pt x="2" y="1"/>
                      <a:pt x="2" y="1"/>
                    </a:cubicBezTo>
                    <a:cubicBezTo>
                      <a:pt x="3" y="1"/>
                      <a:pt x="3" y="1"/>
                      <a:pt x="4" y="2"/>
                    </a:cubicBezTo>
                    <a:cubicBezTo>
                      <a:pt x="4" y="3"/>
                      <a:pt x="3" y="3"/>
                      <a:pt x="3" y="3"/>
                    </a:cubicBezTo>
                    <a:cubicBezTo>
                      <a:pt x="2" y="4"/>
                      <a:pt x="2" y="4"/>
                      <a:pt x="2" y="4"/>
                    </a:cubicBezTo>
                    <a:lnTo>
                      <a:pt x="0" y="0"/>
                    </a:lnTo>
                    <a:close/>
                    <a:moveTo>
                      <a:pt x="2" y="3"/>
                    </a:moveTo>
                    <a:cubicBezTo>
                      <a:pt x="2" y="3"/>
                      <a:pt x="2" y="3"/>
                      <a:pt x="2" y="3"/>
                    </a:cubicBezTo>
                    <a:cubicBezTo>
                      <a:pt x="3" y="3"/>
                      <a:pt x="3" y="3"/>
                      <a:pt x="3" y="2"/>
                    </a:cubicBezTo>
                    <a:cubicBezTo>
                      <a:pt x="3" y="2"/>
                      <a:pt x="2" y="1"/>
                      <a:pt x="2" y="2"/>
                    </a:cubicBezTo>
                    <a:cubicBezTo>
                      <a:pt x="2" y="2"/>
                      <a:pt x="2" y="2"/>
                      <a:pt x="2" y="2"/>
                    </a:cubicBezTo>
                    <a:lnTo>
                      <a:pt x="2" y="3"/>
                    </a:lnTo>
                    <a:close/>
                    <a:moveTo>
                      <a:pt x="2" y="1"/>
                    </a:moveTo>
                    <a:cubicBezTo>
                      <a:pt x="2" y="1"/>
                      <a:pt x="2" y="1"/>
                      <a:pt x="2" y="1"/>
                    </a:cubicBezTo>
                    <a:cubicBezTo>
                      <a:pt x="2" y="1"/>
                      <a:pt x="2" y="1"/>
                      <a:pt x="2" y="1"/>
                    </a:cubicBezTo>
                    <a:cubicBezTo>
                      <a:pt x="2" y="0"/>
                      <a:pt x="2" y="0"/>
                      <a:pt x="1" y="0"/>
                    </a:cubicBezTo>
                    <a:cubicBezTo>
                      <a:pt x="1" y="0"/>
                      <a:pt x="1" y="0"/>
                      <a:pt x="1" y="0"/>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3">
                <a:extLst>
                  <a:ext uri="{FF2B5EF4-FFF2-40B4-BE49-F238E27FC236}">
                    <a16:creationId xmlns:a16="http://schemas.microsoft.com/office/drawing/2014/main" id="{9F805457-C87E-467F-BAAE-C5E17BF5CB22}"/>
                  </a:ext>
                </a:extLst>
              </p:cNvPr>
              <p:cNvSpPr>
                <a:spLocks/>
              </p:cNvSpPr>
              <p:nvPr/>
            </p:nvSpPr>
            <p:spPr bwMode="auto">
              <a:xfrm>
                <a:off x="7316059" y="5528303"/>
                <a:ext cx="12623" cy="11044"/>
              </a:xfrm>
              <a:custGeom>
                <a:avLst/>
                <a:gdLst>
                  <a:gd name="T0" fmla="*/ 0 w 8"/>
                  <a:gd name="T1" fmla="*/ 2 h 7"/>
                  <a:gd name="T2" fmla="*/ 4 w 8"/>
                  <a:gd name="T3" fmla="*/ 0 h 7"/>
                  <a:gd name="T4" fmla="*/ 4 w 8"/>
                  <a:gd name="T5" fmla="*/ 2 h 7"/>
                  <a:gd name="T6" fmla="*/ 2 w 8"/>
                  <a:gd name="T7" fmla="*/ 2 h 7"/>
                  <a:gd name="T8" fmla="*/ 2 w 8"/>
                  <a:gd name="T9" fmla="*/ 3 h 7"/>
                  <a:gd name="T10" fmla="*/ 6 w 8"/>
                  <a:gd name="T11" fmla="*/ 3 h 7"/>
                  <a:gd name="T12" fmla="*/ 6 w 8"/>
                  <a:gd name="T13" fmla="*/ 3 h 7"/>
                  <a:gd name="T14" fmla="*/ 4 w 8"/>
                  <a:gd name="T15" fmla="*/ 5 h 7"/>
                  <a:gd name="T16" fmla="*/ 4 w 8"/>
                  <a:gd name="T17" fmla="*/ 7 h 7"/>
                  <a:gd name="T18" fmla="*/ 8 w 8"/>
                  <a:gd name="T19" fmla="*/ 5 h 7"/>
                  <a:gd name="T20" fmla="*/ 8 w 8"/>
                  <a:gd name="T21" fmla="*/ 5 h 7"/>
                  <a:gd name="T22" fmla="*/ 4 w 8"/>
                  <a:gd name="T23" fmla="*/ 7 h 7"/>
                  <a:gd name="T24" fmla="*/ 0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2"/>
                    </a:moveTo>
                    <a:lnTo>
                      <a:pt x="4" y="0"/>
                    </a:lnTo>
                    <a:lnTo>
                      <a:pt x="4" y="2"/>
                    </a:lnTo>
                    <a:lnTo>
                      <a:pt x="2" y="2"/>
                    </a:lnTo>
                    <a:lnTo>
                      <a:pt x="2" y="3"/>
                    </a:lnTo>
                    <a:lnTo>
                      <a:pt x="6" y="3"/>
                    </a:lnTo>
                    <a:lnTo>
                      <a:pt x="6" y="3"/>
                    </a:lnTo>
                    <a:lnTo>
                      <a:pt x="4" y="5"/>
                    </a:lnTo>
                    <a:lnTo>
                      <a:pt x="4" y="7"/>
                    </a:lnTo>
                    <a:lnTo>
                      <a:pt x="8" y="5"/>
                    </a:lnTo>
                    <a:lnTo>
                      <a:pt x="8" y="5"/>
                    </a:lnTo>
                    <a:lnTo>
                      <a:pt x="4" y="7"/>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74">
                <a:extLst>
                  <a:ext uri="{FF2B5EF4-FFF2-40B4-BE49-F238E27FC236}">
                    <a16:creationId xmlns:a16="http://schemas.microsoft.com/office/drawing/2014/main" id="{ABB6DB68-7DB4-40CA-97AE-E436F270C79D}"/>
                  </a:ext>
                </a:extLst>
              </p:cNvPr>
              <p:cNvSpPr>
                <a:spLocks/>
              </p:cNvSpPr>
              <p:nvPr/>
            </p:nvSpPr>
            <p:spPr bwMode="auto">
              <a:xfrm>
                <a:off x="7328682" y="5518835"/>
                <a:ext cx="15778" cy="14200"/>
              </a:xfrm>
              <a:custGeom>
                <a:avLst/>
                <a:gdLst>
                  <a:gd name="T0" fmla="*/ 0 w 10"/>
                  <a:gd name="T1" fmla="*/ 4 h 9"/>
                  <a:gd name="T2" fmla="*/ 2 w 10"/>
                  <a:gd name="T3" fmla="*/ 4 h 9"/>
                  <a:gd name="T4" fmla="*/ 6 w 10"/>
                  <a:gd name="T5" fmla="*/ 8 h 9"/>
                  <a:gd name="T6" fmla="*/ 6 w 10"/>
                  <a:gd name="T7" fmla="*/ 8 h 9"/>
                  <a:gd name="T8" fmla="*/ 6 w 10"/>
                  <a:gd name="T9" fmla="*/ 2 h 9"/>
                  <a:gd name="T10" fmla="*/ 6 w 10"/>
                  <a:gd name="T11" fmla="*/ 0 h 9"/>
                  <a:gd name="T12" fmla="*/ 10 w 10"/>
                  <a:gd name="T13" fmla="*/ 6 h 9"/>
                  <a:gd name="T14" fmla="*/ 10 w 10"/>
                  <a:gd name="T15" fmla="*/ 8 h 9"/>
                  <a:gd name="T16" fmla="*/ 6 w 10"/>
                  <a:gd name="T17" fmla="*/ 2 h 9"/>
                  <a:gd name="T18" fmla="*/ 6 w 10"/>
                  <a:gd name="T19" fmla="*/ 2 h 9"/>
                  <a:gd name="T20" fmla="*/ 8 w 10"/>
                  <a:gd name="T21" fmla="*/ 8 h 9"/>
                  <a:gd name="T22" fmla="*/ 6 w 10"/>
                  <a:gd name="T23" fmla="*/ 9 h 9"/>
                  <a:gd name="T24" fmla="*/ 2 w 10"/>
                  <a:gd name="T25" fmla="*/ 4 h 9"/>
                  <a:gd name="T26" fmla="*/ 2 w 10"/>
                  <a:gd name="T27" fmla="*/ 4 h 9"/>
                  <a:gd name="T28" fmla="*/ 4 w 10"/>
                  <a:gd name="T29" fmla="*/ 9 h 9"/>
                  <a:gd name="T30" fmla="*/ 4 w 10"/>
                  <a:gd name="T31" fmla="*/ 9 h 9"/>
                  <a:gd name="T32" fmla="*/ 0 w 10"/>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0" y="4"/>
                    </a:moveTo>
                    <a:lnTo>
                      <a:pt x="2" y="4"/>
                    </a:lnTo>
                    <a:lnTo>
                      <a:pt x="6" y="8"/>
                    </a:lnTo>
                    <a:lnTo>
                      <a:pt x="6" y="8"/>
                    </a:lnTo>
                    <a:lnTo>
                      <a:pt x="6" y="2"/>
                    </a:lnTo>
                    <a:lnTo>
                      <a:pt x="6" y="0"/>
                    </a:lnTo>
                    <a:lnTo>
                      <a:pt x="10" y="6"/>
                    </a:lnTo>
                    <a:lnTo>
                      <a:pt x="10" y="8"/>
                    </a:lnTo>
                    <a:lnTo>
                      <a:pt x="6" y="2"/>
                    </a:lnTo>
                    <a:lnTo>
                      <a:pt x="6" y="2"/>
                    </a:lnTo>
                    <a:lnTo>
                      <a:pt x="8" y="8"/>
                    </a:lnTo>
                    <a:lnTo>
                      <a:pt x="6" y="9"/>
                    </a:lnTo>
                    <a:lnTo>
                      <a:pt x="2" y="4"/>
                    </a:lnTo>
                    <a:lnTo>
                      <a:pt x="2" y="4"/>
                    </a:lnTo>
                    <a:lnTo>
                      <a:pt x="4" y="9"/>
                    </a:lnTo>
                    <a:lnTo>
                      <a:pt x="4" y="9"/>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75">
                <a:extLst>
                  <a:ext uri="{FF2B5EF4-FFF2-40B4-BE49-F238E27FC236}">
                    <a16:creationId xmlns:a16="http://schemas.microsoft.com/office/drawing/2014/main" id="{14E93DF3-32AA-4940-8868-3E00AB306C92}"/>
                  </a:ext>
                </a:extLst>
              </p:cNvPr>
              <p:cNvSpPr>
                <a:spLocks/>
              </p:cNvSpPr>
              <p:nvPr/>
            </p:nvSpPr>
            <p:spPr bwMode="auto">
              <a:xfrm>
                <a:off x="7341305" y="5512524"/>
                <a:ext cx="9467" cy="12623"/>
              </a:xfrm>
              <a:custGeom>
                <a:avLst/>
                <a:gdLst>
                  <a:gd name="T0" fmla="*/ 4 w 6"/>
                  <a:gd name="T1" fmla="*/ 6 h 8"/>
                  <a:gd name="T2" fmla="*/ 0 w 6"/>
                  <a:gd name="T3" fmla="*/ 4 h 8"/>
                  <a:gd name="T4" fmla="*/ 0 w 6"/>
                  <a:gd name="T5" fmla="*/ 4 h 8"/>
                  <a:gd name="T6" fmla="*/ 4 w 6"/>
                  <a:gd name="T7" fmla="*/ 4 h 8"/>
                  <a:gd name="T8" fmla="*/ 2 w 6"/>
                  <a:gd name="T9" fmla="*/ 2 h 8"/>
                  <a:gd name="T10" fmla="*/ 4 w 6"/>
                  <a:gd name="T11" fmla="*/ 0 h 8"/>
                  <a:gd name="T12" fmla="*/ 4 w 6"/>
                  <a:gd name="T13" fmla="*/ 6 h 8"/>
                  <a:gd name="T14" fmla="*/ 6 w 6"/>
                  <a:gd name="T15" fmla="*/ 8 h 8"/>
                  <a:gd name="T16" fmla="*/ 6 w 6"/>
                  <a:gd name="T17" fmla="*/ 8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0" y="4"/>
                    </a:lnTo>
                    <a:lnTo>
                      <a:pt x="0" y="4"/>
                    </a:lnTo>
                    <a:lnTo>
                      <a:pt x="4" y="4"/>
                    </a:lnTo>
                    <a:lnTo>
                      <a:pt x="2" y="2"/>
                    </a:lnTo>
                    <a:lnTo>
                      <a:pt x="4" y="0"/>
                    </a:lnTo>
                    <a:lnTo>
                      <a:pt x="4" y="6"/>
                    </a:lnTo>
                    <a:lnTo>
                      <a:pt x="6" y="8"/>
                    </a:lnTo>
                    <a:lnTo>
                      <a:pt x="6" y="8"/>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76">
                <a:extLst>
                  <a:ext uri="{FF2B5EF4-FFF2-40B4-BE49-F238E27FC236}">
                    <a16:creationId xmlns:a16="http://schemas.microsoft.com/office/drawing/2014/main" id="{405691DA-A21A-4A6F-9A66-FE7AC2132AF7}"/>
                  </a:ext>
                </a:extLst>
              </p:cNvPr>
              <p:cNvSpPr>
                <a:spLocks/>
              </p:cNvSpPr>
              <p:nvPr/>
            </p:nvSpPr>
            <p:spPr bwMode="auto">
              <a:xfrm>
                <a:off x="7350772" y="5506213"/>
                <a:ext cx="12623" cy="12623"/>
              </a:xfrm>
              <a:custGeom>
                <a:avLst/>
                <a:gdLst>
                  <a:gd name="T0" fmla="*/ 2 w 4"/>
                  <a:gd name="T1" fmla="*/ 0 h 4"/>
                  <a:gd name="T2" fmla="*/ 1 w 4"/>
                  <a:gd name="T3" fmla="*/ 1 h 4"/>
                  <a:gd name="T4" fmla="*/ 1 w 4"/>
                  <a:gd name="T5" fmla="*/ 1 h 4"/>
                  <a:gd name="T6" fmla="*/ 4 w 4"/>
                  <a:gd name="T7" fmla="*/ 2 h 4"/>
                  <a:gd name="T8" fmla="*/ 4 w 4"/>
                  <a:gd name="T9" fmla="*/ 3 h 4"/>
                  <a:gd name="T10" fmla="*/ 3 w 4"/>
                  <a:gd name="T11" fmla="*/ 4 h 4"/>
                  <a:gd name="T12" fmla="*/ 2 w 4"/>
                  <a:gd name="T13" fmla="*/ 4 h 4"/>
                  <a:gd name="T14" fmla="*/ 3 w 4"/>
                  <a:gd name="T15" fmla="*/ 3 h 4"/>
                  <a:gd name="T16" fmla="*/ 3 w 4"/>
                  <a:gd name="T17" fmla="*/ 2 h 4"/>
                  <a:gd name="T18" fmla="*/ 1 w 4"/>
                  <a:gd name="T19" fmla="*/ 2 h 4"/>
                  <a:gd name="T20" fmla="*/ 1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cubicBezTo>
                      <a:pt x="2" y="0"/>
                      <a:pt x="2" y="1"/>
                      <a:pt x="1" y="1"/>
                    </a:cubicBezTo>
                    <a:cubicBezTo>
                      <a:pt x="1" y="1"/>
                      <a:pt x="1" y="1"/>
                      <a:pt x="1" y="1"/>
                    </a:cubicBezTo>
                    <a:cubicBezTo>
                      <a:pt x="2" y="2"/>
                      <a:pt x="3" y="1"/>
                      <a:pt x="4" y="2"/>
                    </a:cubicBezTo>
                    <a:cubicBezTo>
                      <a:pt x="4" y="2"/>
                      <a:pt x="4" y="3"/>
                      <a:pt x="4" y="3"/>
                    </a:cubicBezTo>
                    <a:cubicBezTo>
                      <a:pt x="3" y="4"/>
                      <a:pt x="3" y="4"/>
                      <a:pt x="3" y="4"/>
                    </a:cubicBezTo>
                    <a:cubicBezTo>
                      <a:pt x="2" y="4"/>
                      <a:pt x="2" y="4"/>
                      <a:pt x="2" y="4"/>
                    </a:cubicBezTo>
                    <a:cubicBezTo>
                      <a:pt x="3" y="3"/>
                      <a:pt x="3" y="3"/>
                      <a:pt x="3" y="3"/>
                    </a:cubicBezTo>
                    <a:cubicBezTo>
                      <a:pt x="3" y="3"/>
                      <a:pt x="4" y="3"/>
                      <a:pt x="3" y="2"/>
                    </a:cubicBezTo>
                    <a:cubicBezTo>
                      <a:pt x="3" y="2"/>
                      <a:pt x="2" y="3"/>
                      <a:pt x="1" y="2"/>
                    </a:cubicBezTo>
                    <a:cubicBezTo>
                      <a:pt x="0" y="2"/>
                      <a:pt x="1" y="1"/>
                      <a:pt x="1" y="0"/>
                    </a:cubicBezTo>
                    <a:cubicBezTo>
                      <a:pt x="1" y="0"/>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77">
                <a:extLst>
                  <a:ext uri="{FF2B5EF4-FFF2-40B4-BE49-F238E27FC236}">
                    <a16:creationId xmlns:a16="http://schemas.microsoft.com/office/drawing/2014/main" id="{6F92262C-5F3F-45ED-BDC7-BE351E58227D}"/>
                  </a:ext>
                </a:extLst>
              </p:cNvPr>
              <p:cNvSpPr>
                <a:spLocks/>
              </p:cNvSpPr>
              <p:nvPr/>
            </p:nvSpPr>
            <p:spPr bwMode="auto">
              <a:xfrm>
                <a:off x="7357083" y="5499901"/>
                <a:ext cx="12623" cy="12623"/>
              </a:xfrm>
              <a:custGeom>
                <a:avLst/>
                <a:gdLst>
                  <a:gd name="T0" fmla="*/ 2 w 8"/>
                  <a:gd name="T1" fmla="*/ 2 h 8"/>
                  <a:gd name="T2" fmla="*/ 0 w 8"/>
                  <a:gd name="T3" fmla="*/ 4 h 8"/>
                  <a:gd name="T4" fmla="*/ 0 w 8"/>
                  <a:gd name="T5" fmla="*/ 4 h 8"/>
                  <a:gd name="T6" fmla="*/ 4 w 8"/>
                  <a:gd name="T7" fmla="*/ 0 h 8"/>
                  <a:gd name="T8" fmla="*/ 4 w 8"/>
                  <a:gd name="T9" fmla="*/ 0 h 8"/>
                  <a:gd name="T10" fmla="*/ 4 w 8"/>
                  <a:gd name="T11" fmla="*/ 2 h 8"/>
                  <a:gd name="T12" fmla="*/ 8 w 8"/>
                  <a:gd name="T13" fmla="*/ 6 h 8"/>
                  <a:gd name="T14" fmla="*/ 6 w 8"/>
                  <a:gd name="T15" fmla="*/ 8 h 8"/>
                  <a:gd name="T16" fmla="*/ 2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2" y="2"/>
                    </a:moveTo>
                    <a:lnTo>
                      <a:pt x="0" y="4"/>
                    </a:lnTo>
                    <a:lnTo>
                      <a:pt x="0" y="4"/>
                    </a:lnTo>
                    <a:lnTo>
                      <a:pt x="4" y="0"/>
                    </a:lnTo>
                    <a:lnTo>
                      <a:pt x="4" y="0"/>
                    </a:lnTo>
                    <a:lnTo>
                      <a:pt x="4" y="2"/>
                    </a:lnTo>
                    <a:lnTo>
                      <a:pt x="8" y="6"/>
                    </a:lnTo>
                    <a:lnTo>
                      <a:pt x="6" y="8"/>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78">
                <a:extLst>
                  <a:ext uri="{FF2B5EF4-FFF2-40B4-BE49-F238E27FC236}">
                    <a16:creationId xmlns:a16="http://schemas.microsoft.com/office/drawing/2014/main" id="{069D9175-36EC-4B74-8BA0-02ABBD2F48F0}"/>
                  </a:ext>
                </a:extLst>
              </p:cNvPr>
              <p:cNvSpPr>
                <a:spLocks noEditPoints="1"/>
              </p:cNvSpPr>
              <p:nvPr/>
            </p:nvSpPr>
            <p:spPr bwMode="auto">
              <a:xfrm>
                <a:off x="7363395" y="5493590"/>
                <a:ext cx="14201" cy="12623"/>
              </a:xfrm>
              <a:custGeom>
                <a:avLst/>
                <a:gdLst>
                  <a:gd name="T0" fmla="*/ 0 w 5"/>
                  <a:gd name="T1" fmla="*/ 2 h 4"/>
                  <a:gd name="T2" fmla="*/ 1 w 5"/>
                  <a:gd name="T3" fmla="*/ 1 h 4"/>
                  <a:gd name="T4" fmla="*/ 3 w 5"/>
                  <a:gd name="T5" fmla="*/ 1 h 4"/>
                  <a:gd name="T6" fmla="*/ 3 w 5"/>
                  <a:gd name="T7" fmla="*/ 2 h 4"/>
                  <a:gd name="T8" fmla="*/ 3 w 5"/>
                  <a:gd name="T9" fmla="*/ 2 h 4"/>
                  <a:gd name="T10" fmla="*/ 4 w 5"/>
                  <a:gd name="T11" fmla="*/ 2 h 4"/>
                  <a:gd name="T12" fmla="*/ 5 w 5"/>
                  <a:gd name="T13" fmla="*/ 2 h 4"/>
                  <a:gd name="T14" fmla="*/ 4 w 5"/>
                  <a:gd name="T15" fmla="*/ 3 h 4"/>
                  <a:gd name="T16" fmla="*/ 4 w 5"/>
                  <a:gd name="T17" fmla="*/ 2 h 4"/>
                  <a:gd name="T18" fmla="*/ 2 w 5"/>
                  <a:gd name="T19" fmla="*/ 2 h 4"/>
                  <a:gd name="T20" fmla="*/ 2 w 5"/>
                  <a:gd name="T21" fmla="*/ 3 h 4"/>
                  <a:gd name="T22" fmla="*/ 3 w 5"/>
                  <a:gd name="T23" fmla="*/ 4 h 4"/>
                  <a:gd name="T24" fmla="*/ 3 w 5"/>
                  <a:gd name="T25" fmla="*/ 4 h 4"/>
                  <a:gd name="T26" fmla="*/ 0 w 5"/>
                  <a:gd name="T27" fmla="*/ 2 h 4"/>
                  <a:gd name="T28" fmla="*/ 2 w 5"/>
                  <a:gd name="T29" fmla="*/ 2 h 4"/>
                  <a:gd name="T30" fmla="*/ 2 w 5"/>
                  <a:gd name="T31" fmla="*/ 2 h 4"/>
                  <a:gd name="T32" fmla="*/ 2 w 5"/>
                  <a:gd name="T33" fmla="*/ 1 h 4"/>
                  <a:gd name="T34" fmla="*/ 1 w 5"/>
                  <a:gd name="T35" fmla="*/ 1 h 4"/>
                  <a:gd name="T36" fmla="*/ 1 w 5"/>
                  <a:gd name="T37" fmla="*/ 1 h 4"/>
                  <a:gd name="T38" fmla="*/ 2 w 5"/>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2"/>
                    </a:moveTo>
                    <a:cubicBezTo>
                      <a:pt x="1" y="1"/>
                      <a:pt x="1" y="1"/>
                      <a:pt x="1" y="1"/>
                    </a:cubicBezTo>
                    <a:cubicBezTo>
                      <a:pt x="1" y="0"/>
                      <a:pt x="2" y="0"/>
                      <a:pt x="3" y="1"/>
                    </a:cubicBezTo>
                    <a:cubicBezTo>
                      <a:pt x="3" y="1"/>
                      <a:pt x="3" y="1"/>
                      <a:pt x="3" y="2"/>
                    </a:cubicBezTo>
                    <a:cubicBezTo>
                      <a:pt x="3" y="2"/>
                      <a:pt x="3" y="2"/>
                      <a:pt x="3" y="2"/>
                    </a:cubicBezTo>
                    <a:cubicBezTo>
                      <a:pt x="3" y="1"/>
                      <a:pt x="3" y="2"/>
                      <a:pt x="4" y="2"/>
                    </a:cubicBezTo>
                    <a:cubicBezTo>
                      <a:pt x="5" y="2"/>
                      <a:pt x="5" y="2"/>
                      <a:pt x="5" y="2"/>
                    </a:cubicBezTo>
                    <a:cubicBezTo>
                      <a:pt x="4" y="3"/>
                      <a:pt x="4" y="3"/>
                      <a:pt x="4" y="3"/>
                    </a:cubicBezTo>
                    <a:cubicBezTo>
                      <a:pt x="4" y="2"/>
                      <a:pt x="4" y="2"/>
                      <a:pt x="4" y="2"/>
                    </a:cubicBezTo>
                    <a:cubicBezTo>
                      <a:pt x="3" y="2"/>
                      <a:pt x="3" y="2"/>
                      <a:pt x="2" y="2"/>
                    </a:cubicBezTo>
                    <a:cubicBezTo>
                      <a:pt x="2" y="3"/>
                      <a:pt x="2" y="3"/>
                      <a:pt x="2" y="3"/>
                    </a:cubicBezTo>
                    <a:cubicBezTo>
                      <a:pt x="3" y="4"/>
                      <a:pt x="3" y="4"/>
                      <a:pt x="3" y="4"/>
                    </a:cubicBezTo>
                    <a:cubicBezTo>
                      <a:pt x="3" y="4"/>
                      <a:pt x="3" y="4"/>
                      <a:pt x="3" y="4"/>
                    </a:cubicBezTo>
                    <a:lnTo>
                      <a:pt x="0" y="2"/>
                    </a:lnTo>
                    <a:close/>
                    <a:moveTo>
                      <a:pt x="2" y="2"/>
                    </a:moveTo>
                    <a:cubicBezTo>
                      <a:pt x="2" y="2"/>
                      <a:pt x="2" y="2"/>
                      <a:pt x="2" y="2"/>
                    </a:cubicBezTo>
                    <a:cubicBezTo>
                      <a:pt x="2" y="2"/>
                      <a:pt x="2" y="1"/>
                      <a:pt x="2" y="1"/>
                    </a:cubicBezTo>
                    <a:cubicBezTo>
                      <a:pt x="2" y="1"/>
                      <a:pt x="1" y="1"/>
                      <a:pt x="1" y="1"/>
                    </a:cubicBezTo>
                    <a:cubicBezTo>
                      <a:pt x="1" y="1"/>
                      <a:pt x="1" y="1"/>
                      <a:pt x="1"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79">
                <a:extLst>
                  <a:ext uri="{FF2B5EF4-FFF2-40B4-BE49-F238E27FC236}">
                    <a16:creationId xmlns:a16="http://schemas.microsoft.com/office/drawing/2014/main" id="{CAEBE2B4-BE1F-4AB6-990E-C90FD8F55EC5}"/>
                  </a:ext>
                </a:extLst>
              </p:cNvPr>
              <p:cNvSpPr>
                <a:spLocks/>
              </p:cNvSpPr>
              <p:nvPr/>
            </p:nvSpPr>
            <p:spPr bwMode="auto">
              <a:xfrm>
                <a:off x="7369706" y="5487279"/>
                <a:ext cx="11045" cy="12623"/>
              </a:xfrm>
              <a:custGeom>
                <a:avLst/>
                <a:gdLst>
                  <a:gd name="T0" fmla="*/ 0 w 7"/>
                  <a:gd name="T1" fmla="*/ 2 h 8"/>
                  <a:gd name="T2" fmla="*/ 3 w 7"/>
                  <a:gd name="T3" fmla="*/ 0 h 8"/>
                  <a:gd name="T4" fmla="*/ 3 w 7"/>
                  <a:gd name="T5" fmla="*/ 0 h 8"/>
                  <a:gd name="T6" fmla="*/ 1 w 7"/>
                  <a:gd name="T7" fmla="*/ 2 h 8"/>
                  <a:gd name="T8" fmla="*/ 3 w 7"/>
                  <a:gd name="T9" fmla="*/ 4 h 8"/>
                  <a:gd name="T10" fmla="*/ 5 w 7"/>
                  <a:gd name="T11" fmla="*/ 2 h 8"/>
                  <a:gd name="T12" fmla="*/ 5 w 7"/>
                  <a:gd name="T13" fmla="*/ 2 h 8"/>
                  <a:gd name="T14" fmla="*/ 3 w 7"/>
                  <a:gd name="T15" fmla="*/ 4 h 8"/>
                  <a:gd name="T16" fmla="*/ 5 w 7"/>
                  <a:gd name="T17" fmla="*/ 6 h 8"/>
                  <a:gd name="T18" fmla="*/ 7 w 7"/>
                  <a:gd name="T19" fmla="*/ 4 h 8"/>
                  <a:gd name="T20" fmla="*/ 7 w 7"/>
                  <a:gd name="T21" fmla="*/ 4 h 8"/>
                  <a:gd name="T22" fmla="*/ 5 w 7"/>
                  <a:gd name="T23" fmla="*/ 8 h 8"/>
                  <a:gd name="T24" fmla="*/ 0 w 7"/>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0" y="2"/>
                    </a:moveTo>
                    <a:lnTo>
                      <a:pt x="3" y="0"/>
                    </a:lnTo>
                    <a:lnTo>
                      <a:pt x="3" y="0"/>
                    </a:lnTo>
                    <a:lnTo>
                      <a:pt x="1" y="2"/>
                    </a:lnTo>
                    <a:lnTo>
                      <a:pt x="3" y="4"/>
                    </a:lnTo>
                    <a:lnTo>
                      <a:pt x="5" y="2"/>
                    </a:lnTo>
                    <a:lnTo>
                      <a:pt x="5" y="2"/>
                    </a:lnTo>
                    <a:lnTo>
                      <a:pt x="3" y="4"/>
                    </a:lnTo>
                    <a:lnTo>
                      <a:pt x="5" y="6"/>
                    </a:lnTo>
                    <a:lnTo>
                      <a:pt x="7" y="4"/>
                    </a:lnTo>
                    <a:lnTo>
                      <a:pt x="7" y="4"/>
                    </a:lnTo>
                    <a:lnTo>
                      <a:pt x="5" y="8"/>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80">
                <a:extLst>
                  <a:ext uri="{FF2B5EF4-FFF2-40B4-BE49-F238E27FC236}">
                    <a16:creationId xmlns:a16="http://schemas.microsoft.com/office/drawing/2014/main" id="{E3DBF517-B785-43A1-A3EF-F01EF11EE5CB}"/>
                  </a:ext>
                </a:extLst>
              </p:cNvPr>
              <p:cNvSpPr>
                <a:spLocks/>
              </p:cNvSpPr>
              <p:nvPr/>
            </p:nvSpPr>
            <p:spPr bwMode="auto">
              <a:xfrm>
                <a:off x="7374440" y="5477812"/>
                <a:ext cx="12623" cy="12623"/>
              </a:xfrm>
              <a:custGeom>
                <a:avLst/>
                <a:gdLst>
                  <a:gd name="T0" fmla="*/ 0 w 8"/>
                  <a:gd name="T1" fmla="*/ 4 h 8"/>
                  <a:gd name="T2" fmla="*/ 0 w 8"/>
                  <a:gd name="T3" fmla="*/ 4 h 8"/>
                  <a:gd name="T4" fmla="*/ 6 w 8"/>
                  <a:gd name="T5" fmla="*/ 4 h 8"/>
                  <a:gd name="T6" fmla="*/ 6 w 8"/>
                  <a:gd name="T7" fmla="*/ 4 h 8"/>
                  <a:gd name="T8" fmla="*/ 2 w 8"/>
                  <a:gd name="T9" fmla="*/ 2 h 8"/>
                  <a:gd name="T10" fmla="*/ 2 w 8"/>
                  <a:gd name="T11" fmla="*/ 0 h 8"/>
                  <a:gd name="T12" fmla="*/ 8 w 8"/>
                  <a:gd name="T13" fmla="*/ 4 h 8"/>
                  <a:gd name="T14" fmla="*/ 8 w 8"/>
                  <a:gd name="T15" fmla="*/ 6 h 8"/>
                  <a:gd name="T16" fmla="*/ 2 w 8"/>
                  <a:gd name="T17" fmla="*/ 4 h 8"/>
                  <a:gd name="T18" fmla="*/ 2 w 8"/>
                  <a:gd name="T19" fmla="*/ 4 h 8"/>
                  <a:gd name="T20" fmla="*/ 6 w 8"/>
                  <a:gd name="T21" fmla="*/ 8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4"/>
                    </a:lnTo>
                    <a:lnTo>
                      <a:pt x="6" y="4"/>
                    </a:lnTo>
                    <a:lnTo>
                      <a:pt x="6" y="4"/>
                    </a:lnTo>
                    <a:lnTo>
                      <a:pt x="2" y="2"/>
                    </a:lnTo>
                    <a:lnTo>
                      <a:pt x="2" y="0"/>
                    </a:lnTo>
                    <a:lnTo>
                      <a:pt x="8" y="4"/>
                    </a:lnTo>
                    <a:lnTo>
                      <a:pt x="8" y="6"/>
                    </a:lnTo>
                    <a:lnTo>
                      <a:pt x="2" y="4"/>
                    </a:lnTo>
                    <a:lnTo>
                      <a:pt x="2" y="4"/>
                    </a:lnTo>
                    <a:lnTo>
                      <a:pt x="6" y="8"/>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1">
                <a:extLst>
                  <a:ext uri="{FF2B5EF4-FFF2-40B4-BE49-F238E27FC236}">
                    <a16:creationId xmlns:a16="http://schemas.microsoft.com/office/drawing/2014/main" id="{20392D48-7A80-4C19-AAE6-5DA269078EC0}"/>
                  </a:ext>
                </a:extLst>
              </p:cNvPr>
              <p:cNvSpPr>
                <a:spLocks/>
              </p:cNvSpPr>
              <p:nvPr/>
            </p:nvSpPr>
            <p:spPr bwMode="auto">
              <a:xfrm>
                <a:off x="7380751" y="5468344"/>
                <a:ext cx="12623" cy="12623"/>
              </a:xfrm>
              <a:custGeom>
                <a:avLst/>
                <a:gdLst>
                  <a:gd name="T0" fmla="*/ 4 w 4"/>
                  <a:gd name="T1" fmla="*/ 2 h 4"/>
                  <a:gd name="T2" fmla="*/ 4 w 4"/>
                  <a:gd name="T3" fmla="*/ 3 h 4"/>
                  <a:gd name="T4" fmla="*/ 1 w 4"/>
                  <a:gd name="T5" fmla="*/ 3 h 4"/>
                  <a:gd name="T6" fmla="*/ 0 w 4"/>
                  <a:gd name="T7" fmla="*/ 1 h 4"/>
                  <a:gd name="T8" fmla="*/ 2 w 4"/>
                  <a:gd name="T9" fmla="*/ 1 h 4"/>
                  <a:gd name="T10" fmla="*/ 2 w 4"/>
                  <a:gd name="T11" fmla="*/ 1 h 4"/>
                  <a:gd name="T12" fmla="*/ 1 w 4"/>
                  <a:gd name="T13" fmla="*/ 1 h 4"/>
                  <a:gd name="T14" fmla="*/ 2 w 4"/>
                  <a:gd name="T15" fmla="*/ 3 h 4"/>
                  <a:gd name="T16" fmla="*/ 4 w 4"/>
                  <a:gd name="T17" fmla="*/ 3 h 4"/>
                  <a:gd name="T18" fmla="*/ 4 w 4"/>
                  <a:gd name="T19" fmla="*/ 2 h 4"/>
                  <a:gd name="T20" fmla="*/ 3 w 4"/>
                  <a:gd name="T21" fmla="*/ 2 h 4"/>
                  <a:gd name="T22" fmla="*/ 2 w 4"/>
                  <a:gd name="T23" fmla="*/ 2 h 4"/>
                  <a:gd name="T24" fmla="*/ 2 w 4"/>
                  <a:gd name="T25" fmla="*/ 2 h 4"/>
                  <a:gd name="T26" fmla="*/ 2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3"/>
                      <a:pt x="0" y="2"/>
                      <a:pt x="0" y="1"/>
                    </a:cubicBezTo>
                    <a:cubicBezTo>
                      <a:pt x="1" y="1"/>
                      <a:pt x="1" y="0"/>
                      <a:pt x="2" y="1"/>
                    </a:cubicBezTo>
                    <a:cubicBezTo>
                      <a:pt x="2" y="1"/>
                      <a:pt x="2" y="1"/>
                      <a:pt x="2" y="1"/>
                    </a:cubicBezTo>
                    <a:cubicBezTo>
                      <a:pt x="1" y="1"/>
                      <a:pt x="1" y="1"/>
                      <a:pt x="1" y="1"/>
                    </a:cubicBezTo>
                    <a:cubicBezTo>
                      <a:pt x="0" y="2"/>
                      <a:pt x="1" y="3"/>
                      <a:pt x="2" y="3"/>
                    </a:cubicBezTo>
                    <a:cubicBezTo>
                      <a:pt x="2" y="3"/>
                      <a:pt x="3" y="3"/>
                      <a:pt x="4" y="3"/>
                    </a:cubicBezTo>
                    <a:cubicBezTo>
                      <a:pt x="4" y="3"/>
                      <a:pt x="4" y="2"/>
                      <a:pt x="4" y="2"/>
                    </a:cubicBezTo>
                    <a:cubicBezTo>
                      <a:pt x="3" y="2"/>
                      <a:pt x="3" y="2"/>
                      <a:pt x="3" y="2"/>
                    </a:cubicBezTo>
                    <a:cubicBezTo>
                      <a:pt x="2" y="2"/>
                      <a:pt x="2" y="2"/>
                      <a:pt x="2" y="2"/>
                    </a:cubicBezTo>
                    <a:cubicBezTo>
                      <a:pt x="2" y="2"/>
                      <a:pt x="2" y="2"/>
                      <a:pt x="2" y="2"/>
                    </a:cubicBezTo>
                    <a:cubicBezTo>
                      <a:pt x="2" y="1"/>
                      <a:pt x="2" y="1"/>
                      <a:pt x="2"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82">
                <a:extLst>
                  <a:ext uri="{FF2B5EF4-FFF2-40B4-BE49-F238E27FC236}">
                    <a16:creationId xmlns:a16="http://schemas.microsoft.com/office/drawing/2014/main" id="{4E9B3F16-BA3B-4F2C-8378-FA4ECC9D35BE}"/>
                  </a:ext>
                </a:extLst>
              </p:cNvPr>
              <p:cNvSpPr>
                <a:spLocks/>
              </p:cNvSpPr>
              <p:nvPr/>
            </p:nvSpPr>
            <p:spPr bwMode="auto">
              <a:xfrm>
                <a:off x="7383907" y="5462033"/>
                <a:ext cx="12623" cy="9467"/>
              </a:xfrm>
              <a:custGeom>
                <a:avLst/>
                <a:gdLst>
                  <a:gd name="T0" fmla="*/ 2 w 8"/>
                  <a:gd name="T1" fmla="*/ 2 h 6"/>
                  <a:gd name="T2" fmla="*/ 2 w 8"/>
                  <a:gd name="T3" fmla="*/ 4 h 6"/>
                  <a:gd name="T4" fmla="*/ 0 w 8"/>
                  <a:gd name="T5" fmla="*/ 4 h 6"/>
                  <a:gd name="T6" fmla="*/ 2 w 8"/>
                  <a:gd name="T7" fmla="*/ 0 h 6"/>
                  <a:gd name="T8" fmla="*/ 4 w 8"/>
                  <a:gd name="T9" fmla="*/ 0 h 6"/>
                  <a:gd name="T10" fmla="*/ 2 w 8"/>
                  <a:gd name="T11" fmla="*/ 2 h 6"/>
                  <a:gd name="T12" fmla="*/ 8 w 8"/>
                  <a:gd name="T13" fmla="*/ 4 h 6"/>
                  <a:gd name="T14" fmla="*/ 8 w 8"/>
                  <a:gd name="T15" fmla="*/ 6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2" y="4"/>
                    </a:lnTo>
                    <a:lnTo>
                      <a:pt x="0" y="4"/>
                    </a:lnTo>
                    <a:lnTo>
                      <a:pt x="2" y="0"/>
                    </a:lnTo>
                    <a:lnTo>
                      <a:pt x="4" y="0"/>
                    </a:lnTo>
                    <a:lnTo>
                      <a:pt x="2" y="2"/>
                    </a:lnTo>
                    <a:lnTo>
                      <a:pt x="8" y="4"/>
                    </a:lnTo>
                    <a:lnTo>
                      <a:pt x="8" y="6"/>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3">
                <a:extLst>
                  <a:ext uri="{FF2B5EF4-FFF2-40B4-BE49-F238E27FC236}">
                    <a16:creationId xmlns:a16="http://schemas.microsoft.com/office/drawing/2014/main" id="{4C1076AD-6842-4B46-9347-EDC5D9BD04ED}"/>
                  </a:ext>
                </a:extLst>
              </p:cNvPr>
              <p:cNvSpPr>
                <a:spLocks/>
              </p:cNvSpPr>
              <p:nvPr/>
            </p:nvSpPr>
            <p:spPr bwMode="auto">
              <a:xfrm>
                <a:off x="7387063" y="5452566"/>
                <a:ext cx="15778" cy="12623"/>
              </a:xfrm>
              <a:custGeom>
                <a:avLst/>
                <a:gdLst>
                  <a:gd name="T0" fmla="*/ 0 w 10"/>
                  <a:gd name="T1" fmla="*/ 4 h 8"/>
                  <a:gd name="T2" fmla="*/ 2 w 10"/>
                  <a:gd name="T3" fmla="*/ 4 h 8"/>
                  <a:gd name="T4" fmla="*/ 4 w 10"/>
                  <a:gd name="T5" fmla="*/ 4 h 8"/>
                  <a:gd name="T6" fmla="*/ 6 w 10"/>
                  <a:gd name="T7" fmla="*/ 2 h 8"/>
                  <a:gd name="T8" fmla="*/ 2 w 10"/>
                  <a:gd name="T9" fmla="*/ 2 h 8"/>
                  <a:gd name="T10" fmla="*/ 2 w 10"/>
                  <a:gd name="T11" fmla="*/ 0 h 8"/>
                  <a:gd name="T12" fmla="*/ 10 w 10"/>
                  <a:gd name="T13" fmla="*/ 2 h 8"/>
                  <a:gd name="T14" fmla="*/ 10 w 10"/>
                  <a:gd name="T15" fmla="*/ 4 h 8"/>
                  <a:gd name="T16" fmla="*/ 6 w 10"/>
                  <a:gd name="T17" fmla="*/ 2 h 8"/>
                  <a:gd name="T18" fmla="*/ 6 w 10"/>
                  <a:gd name="T19" fmla="*/ 4 h 8"/>
                  <a:gd name="T20" fmla="*/ 8 w 10"/>
                  <a:gd name="T21" fmla="*/ 6 h 8"/>
                  <a:gd name="T22" fmla="*/ 8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2" y="4"/>
                    </a:lnTo>
                    <a:lnTo>
                      <a:pt x="4" y="4"/>
                    </a:lnTo>
                    <a:lnTo>
                      <a:pt x="6" y="2"/>
                    </a:lnTo>
                    <a:lnTo>
                      <a:pt x="2" y="2"/>
                    </a:lnTo>
                    <a:lnTo>
                      <a:pt x="2" y="0"/>
                    </a:lnTo>
                    <a:lnTo>
                      <a:pt x="10" y="2"/>
                    </a:lnTo>
                    <a:lnTo>
                      <a:pt x="10" y="4"/>
                    </a:lnTo>
                    <a:lnTo>
                      <a:pt x="6" y="2"/>
                    </a:lnTo>
                    <a:lnTo>
                      <a:pt x="6" y="4"/>
                    </a:lnTo>
                    <a:lnTo>
                      <a:pt x="8" y="6"/>
                    </a:lnTo>
                    <a:lnTo>
                      <a:pt x="8"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Line 184">
                <a:extLst>
                  <a:ext uri="{FF2B5EF4-FFF2-40B4-BE49-F238E27FC236}">
                    <a16:creationId xmlns:a16="http://schemas.microsoft.com/office/drawing/2014/main" id="{CA44E82E-3F29-46FA-AE53-BB5BC5FCE893}"/>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Line 185">
                <a:extLst>
                  <a:ext uri="{FF2B5EF4-FFF2-40B4-BE49-F238E27FC236}">
                    <a16:creationId xmlns:a16="http://schemas.microsoft.com/office/drawing/2014/main" id="{5068AEE0-C488-4E57-8247-EDF0F7C76F1B}"/>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186">
                <a:extLst>
                  <a:ext uri="{FF2B5EF4-FFF2-40B4-BE49-F238E27FC236}">
                    <a16:creationId xmlns:a16="http://schemas.microsoft.com/office/drawing/2014/main" id="{6FBABAD6-3DF6-4BA0-849E-9E37C002DBCB}"/>
                  </a:ext>
                </a:extLst>
              </p:cNvPr>
              <p:cNvSpPr>
                <a:spLocks/>
              </p:cNvSpPr>
              <p:nvPr/>
            </p:nvSpPr>
            <p:spPr bwMode="auto">
              <a:xfrm>
                <a:off x="7161430" y="5375251"/>
                <a:ext cx="1578" cy="6311"/>
              </a:xfrm>
              <a:custGeom>
                <a:avLst/>
                <a:gdLst>
                  <a:gd name="T0" fmla="*/ 1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1" y="2"/>
                    </a:moveTo>
                    <a:cubicBezTo>
                      <a:pt x="1" y="2"/>
                      <a:pt x="1"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Line 187">
                <a:extLst>
                  <a:ext uri="{FF2B5EF4-FFF2-40B4-BE49-F238E27FC236}">
                    <a16:creationId xmlns:a16="http://schemas.microsoft.com/office/drawing/2014/main" id="{C658E92C-B741-4F27-BF76-F77D07492BB3}"/>
                  </a:ext>
                </a:extLst>
              </p:cNvPr>
              <p:cNvSpPr>
                <a:spLocks noChangeShapeType="1"/>
              </p:cNvSpPr>
              <p:nvPr/>
            </p:nvSpPr>
            <p:spPr bwMode="auto">
              <a:xfrm flipH="1" flipV="1">
                <a:off x="7161430" y="5378407"/>
                <a:ext cx="1578"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188">
                <a:extLst>
                  <a:ext uri="{FF2B5EF4-FFF2-40B4-BE49-F238E27FC236}">
                    <a16:creationId xmlns:a16="http://schemas.microsoft.com/office/drawing/2014/main" id="{741D2040-482C-4B97-981D-370E083CE6C3}"/>
                  </a:ext>
                </a:extLst>
              </p:cNvPr>
              <p:cNvSpPr>
                <a:spLocks/>
              </p:cNvSpPr>
              <p:nvPr/>
            </p:nvSpPr>
            <p:spPr bwMode="auto">
              <a:xfrm>
                <a:off x="7158275" y="5378407"/>
                <a:ext cx="3156" cy="3156"/>
              </a:xfrm>
              <a:custGeom>
                <a:avLst/>
                <a:gdLst>
                  <a:gd name="T0" fmla="*/ 1 w 1"/>
                  <a:gd name="T1" fmla="*/ 1 h 1"/>
                  <a:gd name="T2" fmla="*/ 1 w 1"/>
                  <a:gd name="T3" fmla="*/ 1 h 1"/>
                  <a:gd name="T4" fmla="*/ 0 w 1"/>
                  <a:gd name="T5" fmla="*/ 0 h 1"/>
                </a:gdLst>
                <a:ahLst/>
                <a:cxnLst>
                  <a:cxn ang="0">
                    <a:pos x="T0" y="T1"/>
                  </a:cxn>
                  <a:cxn ang="0">
                    <a:pos x="T2" y="T3"/>
                  </a:cxn>
                  <a:cxn ang="0">
                    <a:pos x="T4" y="T5"/>
                  </a:cxn>
                </a:cxnLst>
                <a:rect l="0" t="0" r="r" b="b"/>
                <a:pathLst>
                  <a:path w="1" h="1">
                    <a:moveTo>
                      <a:pt x="1" y="1"/>
                    </a:moveTo>
                    <a:cubicBezTo>
                      <a:pt x="1" y="1"/>
                      <a:pt x="1" y="1"/>
                      <a:pt x="1" y="1"/>
                    </a:cubicBez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Line 189">
                <a:extLst>
                  <a:ext uri="{FF2B5EF4-FFF2-40B4-BE49-F238E27FC236}">
                    <a16:creationId xmlns:a16="http://schemas.microsoft.com/office/drawing/2014/main" id="{234CB234-85AA-4999-9C50-1A973643E3FD}"/>
                  </a:ext>
                </a:extLst>
              </p:cNvPr>
              <p:cNvSpPr>
                <a:spLocks noChangeShapeType="1"/>
              </p:cNvSpPr>
              <p:nvPr/>
            </p:nvSpPr>
            <p:spPr bwMode="auto">
              <a:xfrm flipH="1" flipV="1">
                <a:off x="7155119" y="538156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190">
                <a:extLst>
                  <a:ext uri="{FF2B5EF4-FFF2-40B4-BE49-F238E27FC236}">
                    <a16:creationId xmlns:a16="http://schemas.microsoft.com/office/drawing/2014/main" id="{DEC99108-0B5B-42F8-ADBA-FD1675188CFE}"/>
                  </a:ext>
                </a:extLst>
              </p:cNvPr>
              <p:cNvSpPr>
                <a:spLocks/>
              </p:cNvSpPr>
              <p:nvPr/>
            </p:nvSpPr>
            <p:spPr bwMode="auto">
              <a:xfrm>
                <a:off x="7158275" y="5381562"/>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1">
                <a:extLst>
                  <a:ext uri="{FF2B5EF4-FFF2-40B4-BE49-F238E27FC236}">
                    <a16:creationId xmlns:a16="http://schemas.microsoft.com/office/drawing/2014/main" id="{63224924-C59E-4F46-A8E7-6AC4D5E4D9BF}"/>
                  </a:ext>
                </a:extLst>
              </p:cNvPr>
              <p:cNvSpPr>
                <a:spLocks/>
              </p:cNvSpPr>
              <p:nvPr/>
            </p:nvSpPr>
            <p:spPr bwMode="auto">
              <a:xfrm>
                <a:off x="7151963" y="538471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2"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192">
                <a:extLst>
                  <a:ext uri="{FF2B5EF4-FFF2-40B4-BE49-F238E27FC236}">
                    <a16:creationId xmlns:a16="http://schemas.microsoft.com/office/drawing/2014/main" id="{4CCB5BD7-E642-4D34-B3F1-20DEB0F49D0F}"/>
                  </a:ext>
                </a:extLst>
              </p:cNvPr>
              <p:cNvSpPr>
                <a:spLocks/>
              </p:cNvSpPr>
              <p:nvPr/>
            </p:nvSpPr>
            <p:spPr bwMode="auto">
              <a:xfrm>
                <a:off x="7271880" y="5297937"/>
                <a:ext cx="0" cy="3156"/>
              </a:xfrm>
              <a:custGeom>
                <a:avLst/>
                <a:gdLst>
                  <a:gd name="T0" fmla="*/ 1 h 1"/>
                  <a:gd name="T1" fmla="*/ 0 h 1"/>
                </a:gdLst>
                <a:ahLst/>
                <a:cxnLst>
                  <a:cxn ang="0">
                    <a:pos x="0" y="T0"/>
                  </a:cxn>
                  <a:cxn ang="0">
                    <a:pos x="0" y="T1"/>
                  </a:cxn>
                </a:cxnLst>
                <a:rect l="0" t="0" r="r" b="b"/>
                <a:pathLst>
                  <a:path h="1">
                    <a:moveTo>
                      <a:pt x="0" y="1"/>
                    </a:moveTo>
                    <a:cubicBezTo>
                      <a:pt x="0" y="1"/>
                      <a:pt x="0" y="1"/>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193">
                <a:extLst>
                  <a:ext uri="{FF2B5EF4-FFF2-40B4-BE49-F238E27FC236}">
                    <a16:creationId xmlns:a16="http://schemas.microsoft.com/office/drawing/2014/main" id="{4F00D9E7-6159-42EF-9E6F-795D375EC349}"/>
                  </a:ext>
                </a:extLst>
              </p:cNvPr>
              <p:cNvSpPr>
                <a:spLocks/>
              </p:cNvSpPr>
              <p:nvPr/>
            </p:nvSpPr>
            <p:spPr bwMode="auto">
              <a:xfrm>
                <a:off x="7268724" y="5301093"/>
                <a:ext cx="0" cy="3156"/>
              </a:xfrm>
              <a:custGeom>
                <a:avLst/>
                <a:gdLst>
                  <a:gd name="T0" fmla="*/ 1 h 1"/>
                  <a:gd name="T1" fmla="*/ 0 h 1"/>
                </a:gdLst>
                <a:ahLst/>
                <a:cxnLst>
                  <a:cxn ang="0">
                    <a:pos x="0" y="T0"/>
                  </a:cxn>
                  <a:cxn ang="0">
                    <a:pos x="0" y="T1"/>
                  </a:cxn>
                </a:cxnLst>
                <a:rect l="0" t="0" r="r" b="b"/>
                <a:pathLst>
                  <a:path h="1">
                    <a:moveTo>
                      <a:pt x="0" y="1"/>
                    </a:move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94">
                <a:extLst>
                  <a:ext uri="{FF2B5EF4-FFF2-40B4-BE49-F238E27FC236}">
                    <a16:creationId xmlns:a16="http://schemas.microsoft.com/office/drawing/2014/main" id="{2FA9A9FE-C5F2-4693-AEBE-0E755B9BE168}"/>
                  </a:ext>
                </a:extLst>
              </p:cNvPr>
              <p:cNvSpPr>
                <a:spLocks/>
              </p:cNvSpPr>
              <p:nvPr/>
            </p:nvSpPr>
            <p:spPr bwMode="auto">
              <a:xfrm>
                <a:off x="7267147" y="5301093"/>
                <a:ext cx="1578"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95">
                <a:extLst>
                  <a:ext uri="{FF2B5EF4-FFF2-40B4-BE49-F238E27FC236}">
                    <a16:creationId xmlns:a16="http://schemas.microsoft.com/office/drawing/2014/main" id="{959D1A6E-9221-4702-8B4B-76C718430B79}"/>
                  </a:ext>
                </a:extLst>
              </p:cNvPr>
              <p:cNvSpPr>
                <a:spLocks/>
              </p:cNvSpPr>
              <p:nvPr/>
            </p:nvSpPr>
            <p:spPr bwMode="auto">
              <a:xfrm>
                <a:off x="7267147" y="5304249"/>
                <a:ext cx="1578" cy="3156"/>
              </a:xfrm>
              <a:custGeom>
                <a:avLst/>
                <a:gdLst>
                  <a:gd name="T0" fmla="*/ 1 w 1"/>
                  <a:gd name="T1" fmla="*/ 1 h 1"/>
                  <a:gd name="T2" fmla="*/ 0 w 1"/>
                  <a:gd name="T3" fmla="*/ 0 h 1"/>
                  <a:gd name="T4" fmla="*/ 0 w 1"/>
                  <a:gd name="T5" fmla="*/ 0 h 1"/>
                </a:gdLst>
                <a:ahLst/>
                <a:cxnLst>
                  <a:cxn ang="0">
                    <a:pos x="T0" y="T1"/>
                  </a:cxn>
                  <a:cxn ang="0">
                    <a:pos x="T2" y="T3"/>
                  </a:cxn>
                  <a:cxn ang="0">
                    <a:pos x="T4" y="T5"/>
                  </a:cxn>
                </a:cxnLst>
                <a:rect l="0" t="0" r="r" b="b"/>
                <a:pathLst>
                  <a:path w="1" h="1">
                    <a:moveTo>
                      <a:pt x="1" y="1"/>
                    </a:moveTo>
                    <a:cubicBezTo>
                      <a:pt x="1" y="1"/>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196">
                <a:extLst>
                  <a:ext uri="{FF2B5EF4-FFF2-40B4-BE49-F238E27FC236}">
                    <a16:creationId xmlns:a16="http://schemas.microsoft.com/office/drawing/2014/main" id="{F9FE628B-6D81-49C4-9E45-9607E759049B}"/>
                  </a:ext>
                </a:extLst>
              </p:cNvPr>
              <p:cNvSpPr>
                <a:spLocks/>
              </p:cNvSpPr>
              <p:nvPr/>
            </p:nvSpPr>
            <p:spPr bwMode="auto">
              <a:xfrm>
                <a:off x="7263991" y="5304249"/>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97">
                <a:extLst>
                  <a:ext uri="{FF2B5EF4-FFF2-40B4-BE49-F238E27FC236}">
                    <a16:creationId xmlns:a16="http://schemas.microsoft.com/office/drawing/2014/main" id="{CE3B6302-FC64-4DB7-A25D-CA75C0CC37BC}"/>
                  </a:ext>
                </a:extLst>
              </p:cNvPr>
              <p:cNvSpPr>
                <a:spLocks/>
              </p:cNvSpPr>
              <p:nvPr/>
            </p:nvSpPr>
            <p:spPr bwMode="auto">
              <a:xfrm>
                <a:off x="7260835" y="5307404"/>
                <a:ext cx="3156"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98">
                <a:extLst>
                  <a:ext uri="{FF2B5EF4-FFF2-40B4-BE49-F238E27FC236}">
                    <a16:creationId xmlns:a16="http://schemas.microsoft.com/office/drawing/2014/main" id="{21828012-04D9-4865-A5F7-380F0A8FDF1E}"/>
                  </a:ext>
                </a:extLst>
              </p:cNvPr>
              <p:cNvSpPr>
                <a:spLocks/>
              </p:cNvSpPr>
              <p:nvPr/>
            </p:nvSpPr>
            <p:spPr bwMode="auto">
              <a:xfrm>
                <a:off x="7155119" y="5375251"/>
                <a:ext cx="14201" cy="18934"/>
              </a:xfrm>
              <a:custGeom>
                <a:avLst/>
                <a:gdLst>
                  <a:gd name="T0" fmla="*/ 4 w 5"/>
                  <a:gd name="T1" fmla="*/ 6 h 6"/>
                  <a:gd name="T2" fmla="*/ 1 w 5"/>
                  <a:gd name="T3" fmla="*/ 5 h 6"/>
                  <a:gd name="T4" fmla="*/ 0 w 5"/>
                  <a:gd name="T5" fmla="*/ 3 h 6"/>
                  <a:gd name="T6" fmla="*/ 5 w 5"/>
                  <a:gd name="T7" fmla="*/ 0 h 6"/>
                  <a:gd name="T8" fmla="*/ 5 w 5"/>
                  <a:gd name="T9" fmla="*/ 5 h 6"/>
                  <a:gd name="T10" fmla="*/ 4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4" y="6"/>
                    </a:moveTo>
                    <a:cubicBezTo>
                      <a:pt x="4" y="6"/>
                      <a:pt x="2" y="6"/>
                      <a:pt x="1" y="5"/>
                    </a:cubicBezTo>
                    <a:cubicBezTo>
                      <a:pt x="1" y="4"/>
                      <a:pt x="0" y="3"/>
                      <a:pt x="0" y="3"/>
                    </a:cubicBezTo>
                    <a:cubicBezTo>
                      <a:pt x="5" y="0"/>
                      <a:pt x="5" y="0"/>
                      <a:pt x="5" y="0"/>
                    </a:cubicBezTo>
                    <a:cubicBezTo>
                      <a:pt x="5" y="5"/>
                      <a:pt x="5" y="5"/>
                      <a:pt x="5" y="5"/>
                    </a:cubicBezTo>
                    <a:lnTo>
                      <a:pt x="4"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99">
                <a:extLst>
                  <a:ext uri="{FF2B5EF4-FFF2-40B4-BE49-F238E27FC236}">
                    <a16:creationId xmlns:a16="http://schemas.microsoft.com/office/drawing/2014/main" id="{1DC8BEA6-B343-45A5-B000-4064BECB231C}"/>
                  </a:ext>
                </a:extLst>
              </p:cNvPr>
              <p:cNvSpPr>
                <a:spLocks/>
              </p:cNvSpPr>
              <p:nvPr/>
            </p:nvSpPr>
            <p:spPr bwMode="auto">
              <a:xfrm>
                <a:off x="7161430" y="5356317"/>
                <a:ext cx="26824" cy="37868"/>
              </a:xfrm>
              <a:custGeom>
                <a:avLst/>
                <a:gdLst>
                  <a:gd name="T0" fmla="*/ 1 w 9"/>
                  <a:gd name="T1" fmla="*/ 1 h 12"/>
                  <a:gd name="T2" fmla="*/ 3 w 9"/>
                  <a:gd name="T3" fmla="*/ 12 h 12"/>
                  <a:gd name="T4" fmla="*/ 9 w 9"/>
                  <a:gd name="T5" fmla="*/ 7 h 12"/>
                  <a:gd name="T6" fmla="*/ 7 w 9"/>
                  <a:gd name="T7" fmla="*/ 0 h 12"/>
                  <a:gd name="T8" fmla="*/ 1 w 9"/>
                  <a:gd name="T9" fmla="*/ 1 h 12"/>
                </a:gdLst>
                <a:ahLst/>
                <a:cxnLst>
                  <a:cxn ang="0">
                    <a:pos x="T0" y="T1"/>
                  </a:cxn>
                  <a:cxn ang="0">
                    <a:pos x="T2" y="T3"/>
                  </a:cxn>
                  <a:cxn ang="0">
                    <a:pos x="T4" y="T5"/>
                  </a:cxn>
                  <a:cxn ang="0">
                    <a:pos x="T6" y="T7"/>
                  </a:cxn>
                  <a:cxn ang="0">
                    <a:pos x="T8" y="T9"/>
                  </a:cxn>
                </a:cxnLst>
                <a:rect l="0" t="0" r="r" b="b"/>
                <a:pathLst>
                  <a:path w="9" h="12">
                    <a:moveTo>
                      <a:pt x="1" y="1"/>
                    </a:moveTo>
                    <a:cubicBezTo>
                      <a:pt x="0" y="2"/>
                      <a:pt x="4" y="11"/>
                      <a:pt x="3" y="12"/>
                    </a:cubicBezTo>
                    <a:cubicBezTo>
                      <a:pt x="9" y="7"/>
                      <a:pt x="9" y="7"/>
                      <a:pt x="9" y="7"/>
                    </a:cubicBezTo>
                    <a:cubicBezTo>
                      <a:pt x="9" y="7"/>
                      <a:pt x="7" y="1"/>
                      <a:pt x="7" y="0"/>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00">
                <a:extLst>
                  <a:ext uri="{FF2B5EF4-FFF2-40B4-BE49-F238E27FC236}">
                    <a16:creationId xmlns:a16="http://schemas.microsoft.com/office/drawing/2014/main" id="{E3388EBF-07E3-4E1B-B6A5-1D4483F91305}"/>
                  </a:ext>
                </a:extLst>
              </p:cNvPr>
              <p:cNvSpPr>
                <a:spLocks/>
              </p:cNvSpPr>
              <p:nvPr/>
            </p:nvSpPr>
            <p:spPr bwMode="auto">
              <a:xfrm>
                <a:off x="7260835" y="5301093"/>
                <a:ext cx="20512" cy="14200"/>
              </a:xfrm>
              <a:custGeom>
                <a:avLst/>
                <a:gdLst>
                  <a:gd name="T0" fmla="*/ 6 w 7"/>
                  <a:gd name="T1" fmla="*/ 5 h 5"/>
                  <a:gd name="T2" fmla="*/ 6 w 7"/>
                  <a:gd name="T3" fmla="*/ 2 h 5"/>
                  <a:gd name="T4" fmla="*/ 5 w 7"/>
                  <a:gd name="T5" fmla="*/ 0 h 5"/>
                  <a:gd name="T6" fmla="*/ 0 w 7"/>
                  <a:gd name="T7" fmla="*/ 3 h 5"/>
                  <a:gd name="T8" fmla="*/ 5 w 7"/>
                  <a:gd name="T9" fmla="*/ 5 h 5"/>
                  <a:gd name="T10" fmla="*/ 6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6" y="5"/>
                    </a:moveTo>
                    <a:cubicBezTo>
                      <a:pt x="6" y="4"/>
                      <a:pt x="7" y="3"/>
                      <a:pt x="6" y="2"/>
                    </a:cubicBezTo>
                    <a:cubicBezTo>
                      <a:pt x="5" y="1"/>
                      <a:pt x="5" y="0"/>
                      <a:pt x="5" y="0"/>
                    </a:cubicBezTo>
                    <a:cubicBezTo>
                      <a:pt x="0" y="3"/>
                      <a:pt x="0" y="3"/>
                      <a:pt x="0" y="3"/>
                    </a:cubicBezTo>
                    <a:cubicBezTo>
                      <a:pt x="5" y="5"/>
                      <a:pt x="5" y="5"/>
                      <a:pt x="5" y="5"/>
                    </a:cubicBezTo>
                    <a:lnTo>
                      <a:pt x="6"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1">
                <a:extLst>
                  <a:ext uri="{FF2B5EF4-FFF2-40B4-BE49-F238E27FC236}">
                    <a16:creationId xmlns:a16="http://schemas.microsoft.com/office/drawing/2014/main" id="{50EB073D-9F19-4D62-B68A-80F1C51801AF}"/>
                  </a:ext>
                </a:extLst>
              </p:cNvPr>
              <p:cNvSpPr>
                <a:spLocks/>
              </p:cNvSpPr>
              <p:nvPr/>
            </p:nvSpPr>
            <p:spPr bwMode="auto">
              <a:xfrm>
                <a:off x="7238745" y="5297937"/>
                <a:ext cx="36291" cy="29979"/>
              </a:xfrm>
              <a:custGeom>
                <a:avLst/>
                <a:gdLst>
                  <a:gd name="T0" fmla="*/ 3 w 12"/>
                  <a:gd name="T1" fmla="*/ 1 h 10"/>
                  <a:gd name="T2" fmla="*/ 12 w 12"/>
                  <a:gd name="T3" fmla="*/ 6 h 10"/>
                  <a:gd name="T4" fmla="*/ 6 w 12"/>
                  <a:gd name="T5" fmla="*/ 10 h 10"/>
                  <a:gd name="T6" fmla="*/ 0 w 12"/>
                  <a:gd name="T7" fmla="*/ 6 h 10"/>
                  <a:gd name="T8" fmla="*/ 3 w 12"/>
                  <a:gd name="T9" fmla="*/ 1 h 10"/>
                </a:gdLst>
                <a:ahLst/>
                <a:cxnLst>
                  <a:cxn ang="0">
                    <a:pos x="T0" y="T1"/>
                  </a:cxn>
                  <a:cxn ang="0">
                    <a:pos x="T2" y="T3"/>
                  </a:cxn>
                  <a:cxn ang="0">
                    <a:pos x="T4" y="T5"/>
                  </a:cxn>
                  <a:cxn ang="0">
                    <a:pos x="T6" y="T7"/>
                  </a:cxn>
                  <a:cxn ang="0">
                    <a:pos x="T8" y="T9"/>
                  </a:cxn>
                </a:cxnLst>
                <a:rect l="0" t="0" r="r" b="b"/>
                <a:pathLst>
                  <a:path w="12" h="10">
                    <a:moveTo>
                      <a:pt x="3" y="1"/>
                    </a:moveTo>
                    <a:cubicBezTo>
                      <a:pt x="4" y="0"/>
                      <a:pt x="11" y="7"/>
                      <a:pt x="12" y="6"/>
                    </a:cubicBezTo>
                    <a:cubicBezTo>
                      <a:pt x="6" y="10"/>
                      <a:pt x="6" y="10"/>
                      <a:pt x="6" y="10"/>
                    </a:cubicBezTo>
                    <a:cubicBezTo>
                      <a:pt x="6" y="10"/>
                      <a:pt x="1" y="6"/>
                      <a:pt x="0" y="6"/>
                    </a:cubicBezTo>
                    <a:lnTo>
                      <a:pt x="3"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2">
                <a:extLst>
                  <a:ext uri="{FF2B5EF4-FFF2-40B4-BE49-F238E27FC236}">
                    <a16:creationId xmlns:a16="http://schemas.microsoft.com/office/drawing/2014/main" id="{17F35EA1-EA4B-42E7-8E77-C6A50824F071}"/>
                  </a:ext>
                </a:extLst>
              </p:cNvPr>
              <p:cNvSpPr>
                <a:spLocks/>
              </p:cNvSpPr>
              <p:nvPr/>
            </p:nvSpPr>
            <p:spPr bwMode="auto">
              <a:xfrm>
                <a:off x="7163009" y="5301093"/>
                <a:ext cx="88359" cy="74158"/>
              </a:xfrm>
              <a:custGeom>
                <a:avLst/>
                <a:gdLst>
                  <a:gd name="T0" fmla="*/ 14 w 28"/>
                  <a:gd name="T1" fmla="*/ 9 h 24"/>
                  <a:gd name="T2" fmla="*/ 14 w 28"/>
                  <a:gd name="T3" fmla="*/ 9 h 24"/>
                  <a:gd name="T4" fmla="*/ 0 w 28"/>
                  <a:gd name="T5" fmla="*/ 19 h 24"/>
                  <a:gd name="T6" fmla="*/ 10 w 28"/>
                  <a:gd name="T7" fmla="*/ 24 h 24"/>
                  <a:gd name="T8" fmla="*/ 12 w 28"/>
                  <a:gd name="T9" fmla="*/ 22 h 24"/>
                  <a:gd name="T10" fmla="*/ 11 w 28"/>
                  <a:gd name="T11" fmla="*/ 21 h 24"/>
                  <a:gd name="T12" fmla="*/ 18 w 28"/>
                  <a:gd name="T13" fmla="*/ 15 h 24"/>
                  <a:gd name="T14" fmla="*/ 26 w 28"/>
                  <a:gd name="T15" fmla="*/ 11 h 24"/>
                  <a:gd name="T16" fmla="*/ 26 w 28"/>
                  <a:gd name="T17" fmla="*/ 12 h 24"/>
                  <a:gd name="T18" fmla="*/ 28 w 28"/>
                  <a:gd name="T19" fmla="*/ 10 h 24"/>
                  <a:gd name="T20" fmla="*/ 27 w 28"/>
                  <a:gd name="T21" fmla="*/ 0 h 24"/>
                  <a:gd name="T22" fmla="*/ 14 w 28"/>
                  <a:gd name="T2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4">
                    <a:moveTo>
                      <a:pt x="14" y="9"/>
                    </a:moveTo>
                    <a:cubicBezTo>
                      <a:pt x="14" y="9"/>
                      <a:pt x="14" y="9"/>
                      <a:pt x="14" y="9"/>
                    </a:cubicBezTo>
                    <a:cubicBezTo>
                      <a:pt x="0" y="19"/>
                      <a:pt x="0" y="19"/>
                      <a:pt x="0" y="19"/>
                    </a:cubicBezTo>
                    <a:cubicBezTo>
                      <a:pt x="2" y="18"/>
                      <a:pt x="10" y="24"/>
                      <a:pt x="10" y="24"/>
                    </a:cubicBezTo>
                    <a:cubicBezTo>
                      <a:pt x="12" y="22"/>
                      <a:pt x="12" y="22"/>
                      <a:pt x="12" y="22"/>
                    </a:cubicBezTo>
                    <a:cubicBezTo>
                      <a:pt x="11" y="21"/>
                      <a:pt x="11" y="21"/>
                      <a:pt x="11" y="21"/>
                    </a:cubicBezTo>
                    <a:cubicBezTo>
                      <a:pt x="11" y="21"/>
                      <a:pt x="14" y="18"/>
                      <a:pt x="18" y="15"/>
                    </a:cubicBezTo>
                    <a:cubicBezTo>
                      <a:pt x="21" y="13"/>
                      <a:pt x="26" y="11"/>
                      <a:pt x="26" y="11"/>
                    </a:cubicBezTo>
                    <a:cubicBezTo>
                      <a:pt x="26" y="12"/>
                      <a:pt x="26" y="12"/>
                      <a:pt x="26" y="12"/>
                    </a:cubicBezTo>
                    <a:cubicBezTo>
                      <a:pt x="28" y="10"/>
                      <a:pt x="28" y="10"/>
                      <a:pt x="28" y="10"/>
                    </a:cubicBezTo>
                    <a:cubicBezTo>
                      <a:pt x="28" y="10"/>
                      <a:pt x="26" y="1"/>
                      <a:pt x="27" y="0"/>
                    </a:cubicBezTo>
                    <a:lnTo>
                      <a:pt x="14" y="9"/>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3">
                <a:extLst>
                  <a:ext uri="{FF2B5EF4-FFF2-40B4-BE49-F238E27FC236}">
                    <a16:creationId xmlns:a16="http://schemas.microsoft.com/office/drawing/2014/main" id="{EB47204D-FC41-4D1C-B6C5-2A27CD118A3A}"/>
                  </a:ext>
                </a:extLst>
              </p:cNvPr>
              <p:cNvSpPr>
                <a:spLocks/>
              </p:cNvSpPr>
              <p:nvPr/>
            </p:nvSpPr>
            <p:spPr bwMode="auto">
              <a:xfrm>
                <a:off x="7166164" y="5301093"/>
                <a:ext cx="100982" cy="83625"/>
              </a:xfrm>
              <a:custGeom>
                <a:avLst/>
                <a:gdLst>
                  <a:gd name="T0" fmla="*/ 9 w 32"/>
                  <a:gd name="T1" fmla="*/ 4 h 27"/>
                  <a:gd name="T2" fmla="*/ 3 w 32"/>
                  <a:gd name="T3" fmla="*/ 27 h 27"/>
                  <a:gd name="T4" fmla="*/ 16 w 32"/>
                  <a:gd name="T5" fmla="*/ 15 h 27"/>
                  <a:gd name="T6" fmla="*/ 32 w 32"/>
                  <a:gd name="T7" fmla="*/ 6 h 27"/>
                  <a:gd name="T8" fmla="*/ 9 w 32"/>
                  <a:gd name="T9" fmla="*/ 4 h 27"/>
                </a:gdLst>
                <a:ahLst/>
                <a:cxnLst>
                  <a:cxn ang="0">
                    <a:pos x="T0" y="T1"/>
                  </a:cxn>
                  <a:cxn ang="0">
                    <a:pos x="T2" y="T3"/>
                  </a:cxn>
                  <a:cxn ang="0">
                    <a:pos x="T4" y="T5"/>
                  </a:cxn>
                  <a:cxn ang="0">
                    <a:pos x="T6" y="T7"/>
                  </a:cxn>
                  <a:cxn ang="0">
                    <a:pos x="T8" y="T9"/>
                  </a:cxn>
                </a:cxnLst>
                <a:rect l="0" t="0" r="r" b="b"/>
                <a:pathLst>
                  <a:path w="32" h="27">
                    <a:moveTo>
                      <a:pt x="9" y="4"/>
                    </a:moveTo>
                    <a:cubicBezTo>
                      <a:pt x="0" y="16"/>
                      <a:pt x="3" y="27"/>
                      <a:pt x="3" y="27"/>
                    </a:cubicBezTo>
                    <a:cubicBezTo>
                      <a:pt x="3" y="27"/>
                      <a:pt x="7" y="21"/>
                      <a:pt x="16" y="15"/>
                    </a:cubicBezTo>
                    <a:cubicBezTo>
                      <a:pt x="26" y="8"/>
                      <a:pt x="32" y="6"/>
                      <a:pt x="32" y="6"/>
                    </a:cubicBezTo>
                    <a:cubicBezTo>
                      <a:pt x="32" y="6"/>
                      <a:pt x="23" y="0"/>
                      <a:pt x="9" y="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04">
                <a:extLst>
                  <a:ext uri="{FF2B5EF4-FFF2-40B4-BE49-F238E27FC236}">
                    <a16:creationId xmlns:a16="http://schemas.microsoft.com/office/drawing/2014/main" id="{ABDC9620-0E25-4894-B561-CE44468A9897}"/>
                  </a:ext>
                </a:extLst>
              </p:cNvPr>
              <p:cNvSpPr>
                <a:spLocks/>
              </p:cNvSpPr>
              <p:nvPr/>
            </p:nvSpPr>
            <p:spPr bwMode="auto">
              <a:xfrm>
                <a:off x="7175632" y="5327916"/>
                <a:ext cx="28401" cy="44180"/>
              </a:xfrm>
              <a:custGeom>
                <a:avLst/>
                <a:gdLst>
                  <a:gd name="T0" fmla="*/ 5 w 9"/>
                  <a:gd name="T1" fmla="*/ 0 h 14"/>
                  <a:gd name="T2" fmla="*/ 1 w 9"/>
                  <a:gd name="T3" fmla="*/ 14 h 14"/>
                  <a:gd name="T4" fmla="*/ 9 w 9"/>
                  <a:gd name="T5" fmla="*/ 6 h 14"/>
                  <a:gd name="T6" fmla="*/ 5 w 9"/>
                  <a:gd name="T7" fmla="*/ 0 h 14"/>
                </a:gdLst>
                <a:ahLst/>
                <a:cxnLst>
                  <a:cxn ang="0">
                    <a:pos x="T0" y="T1"/>
                  </a:cxn>
                  <a:cxn ang="0">
                    <a:pos x="T2" y="T3"/>
                  </a:cxn>
                  <a:cxn ang="0">
                    <a:pos x="T4" y="T5"/>
                  </a:cxn>
                  <a:cxn ang="0">
                    <a:pos x="T6" y="T7"/>
                  </a:cxn>
                </a:cxnLst>
                <a:rect l="0" t="0" r="r" b="b"/>
                <a:pathLst>
                  <a:path w="9" h="14">
                    <a:moveTo>
                      <a:pt x="5" y="0"/>
                    </a:moveTo>
                    <a:cubicBezTo>
                      <a:pt x="0" y="9"/>
                      <a:pt x="1" y="14"/>
                      <a:pt x="1" y="14"/>
                    </a:cubicBezTo>
                    <a:cubicBezTo>
                      <a:pt x="1" y="14"/>
                      <a:pt x="5" y="9"/>
                      <a:pt x="9" y="6"/>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06">
                <a:extLst>
                  <a:ext uri="{FF2B5EF4-FFF2-40B4-BE49-F238E27FC236}">
                    <a16:creationId xmlns:a16="http://schemas.microsoft.com/office/drawing/2014/main" id="{6E348849-3DD1-4770-A956-0722B01E635B}"/>
                  </a:ext>
                </a:extLst>
              </p:cNvPr>
              <p:cNvSpPr>
                <a:spLocks/>
              </p:cNvSpPr>
              <p:nvPr/>
            </p:nvSpPr>
            <p:spPr bwMode="auto">
              <a:xfrm>
                <a:off x="7210344" y="5312137"/>
                <a:ext cx="44180" cy="22090"/>
              </a:xfrm>
              <a:custGeom>
                <a:avLst/>
                <a:gdLst>
                  <a:gd name="T0" fmla="*/ 0 w 14"/>
                  <a:gd name="T1" fmla="*/ 1 h 7"/>
                  <a:gd name="T2" fmla="*/ 14 w 14"/>
                  <a:gd name="T3" fmla="*/ 2 h 7"/>
                  <a:gd name="T4" fmla="*/ 4 w 14"/>
                  <a:gd name="T5" fmla="*/ 7 h 7"/>
                  <a:gd name="T6" fmla="*/ 0 w 14"/>
                  <a:gd name="T7" fmla="*/ 1 h 7"/>
                </a:gdLst>
                <a:ahLst/>
                <a:cxnLst>
                  <a:cxn ang="0">
                    <a:pos x="T0" y="T1"/>
                  </a:cxn>
                  <a:cxn ang="0">
                    <a:pos x="T2" y="T3"/>
                  </a:cxn>
                  <a:cxn ang="0">
                    <a:pos x="T4" y="T5"/>
                  </a:cxn>
                  <a:cxn ang="0">
                    <a:pos x="T6" y="T7"/>
                  </a:cxn>
                </a:cxnLst>
                <a:rect l="0" t="0" r="r" b="b"/>
                <a:pathLst>
                  <a:path w="14" h="7">
                    <a:moveTo>
                      <a:pt x="0" y="1"/>
                    </a:moveTo>
                    <a:cubicBezTo>
                      <a:pt x="10" y="0"/>
                      <a:pt x="14" y="2"/>
                      <a:pt x="14" y="2"/>
                    </a:cubicBezTo>
                    <a:cubicBezTo>
                      <a:pt x="14" y="2"/>
                      <a:pt x="9" y="3"/>
                      <a:pt x="4" y="7"/>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07">
                <a:extLst>
                  <a:ext uri="{FF2B5EF4-FFF2-40B4-BE49-F238E27FC236}">
                    <a16:creationId xmlns:a16="http://schemas.microsoft.com/office/drawing/2014/main" id="{A98CA38A-80EF-472B-85FA-F2433502C7E3}"/>
                  </a:ext>
                </a:extLst>
              </p:cNvPr>
              <p:cNvSpPr>
                <a:spLocks/>
              </p:cNvSpPr>
              <p:nvPr/>
            </p:nvSpPr>
            <p:spPr bwMode="auto">
              <a:xfrm>
                <a:off x="7194566" y="5318449"/>
                <a:ext cx="15778" cy="18934"/>
              </a:xfrm>
              <a:custGeom>
                <a:avLst/>
                <a:gdLst>
                  <a:gd name="T0" fmla="*/ 8 w 10"/>
                  <a:gd name="T1" fmla="*/ 0 h 12"/>
                  <a:gd name="T2" fmla="*/ 6 w 10"/>
                  <a:gd name="T3" fmla="*/ 2 h 12"/>
                  <a:gd name="T4" fmla="*/ 2 w 10"/>
                  <a:gd name="T5" fmla="*/ 0 h 12"/>
                  <a:gd name="T6" fmla="*/ 2 w 10"/>
                  <a:gd name="T7" fmla="*/ 0 h 12"/>
                  <a:gd name="T8" fmla="*/ 4 w 10"/>
                  <a:gd name="T9" fmla="*/ 4 h 12"/>
                  <a:gd name="T10" fmla="*/ 0 w 10"/>
                  <a:gd name="T11" fmla="*/ 6 h 12"/>
                  <a:gd name="T12" fmla="*/ 2 w 10"/>
                  <a:gd name="T13" fmla="*/ 8 h 12"/>
                  <a:gd name="T14" fmla="*/ 4 w 10"/>
                  <a:gd name="T15" fmla="*/ 6 h 12"/>
                  <a:gd name="T16" fmla="*/ 10 w 10"/>
                  <a:gd name="T17" fmla="*/ 12 h 12"/>
                  <a:gd name="T18" fmla="*/ 10 w 10"/>
                  <a:gd name="T19" fmla="*/ 10 h 12"/>
                  <a:gd name="T20" fmla="*/ 6 w 10"/>
                  <a:gd name="T21" fmla="*/ 4 h 12"/>
                  <a:gd name="T22" fmla="*/ 10 w 10"/>
                  <a:gd name="T23" fmla="*/ 2 h 12"/>
                  <a:gd name="T24" fmla="*/ 8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8" y="0"/>
                    </a:moveTo>
                    <a:lnTo>
                      <a:pt x="6" y="2"/>
                    </a:lnTo>
                    <a:lnTo>
                      <a:pt x="2" y="0"/>
                    </a:lnTo>
                    <a:lnTo>
                      <a:pt x="2" y="0"/>
                    </a:lnTo>
                    <a:lnTo>
                      <a:pt x="4" y="4"/>
                    </a:lnTo>
                    <a:lnTo>
                      <a:pt x="0" y="6"/>
                    </a:lnTo>
                    <a:lnTo>
                      <a:pt x="2" y="8"/>
                    </a:lnTo>
                    <a:lnTo>
                      <a:pt x="4" y="6"/>
                    </a:lnTo>
                    <a:lnTo>
                      <a:pt x="10" y="12"/>
                    </a:lnTo>
                    <a:lnTo>
                      <a:pt x="10" y="10"/>
                    </a:lnTo>
                    <a:lnTo>
                      <a:pt x="6" y="4"/>
                    </a:lnTo>
                    <a:lnTo>
                      <a:pt x="10" y="2"/>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08">
                <a:extLst>
                  <a:ext uri="{FF2B5EF4-FFF2-40B4-BE49-F238E27FC236}">
                    <a16:creationId xmlns:a16="http://schemas.microsoft.com/office/drawing/2014/main" id="{249FB7DF-5087-45A1-8C72-54940935CFA1}"/>
                  </a:ext>
                </a:extLst>
              </p:cNvPr>
              <p:cNvSpPr>
                <a:spLocks/>
              </p:cNvSpPr>
              <p:nvPr/>
            </p:nvSpPr>
            <p:spPr bwMode="auto">
              <a:xfrm>
                <a:off x="8453686" y="3989903"/>
                <a:ext cx="105716" cy="102560"/>
              </a:xfrm>
              <a:custGeom>
                <a:avLst/>
                <a:gdLst>
                  <a:gd name="T0" fmla="*/ 33 w 34"/>
                  <a:gd name="T1" fmla="*/ 33 h 33"/>
                  <a:gd name="T2" fmla="*/ 10 w 34"/>
                  <a:gd name="T3" fmla="*/ 1 h 33"/>
                  <a:gd name="T4" fmla="*/ 6 w 34"/>
                  <a:gd name="T5" fmla="*/ 0 h 33"/>
                  <a:gd name="T6" fmla="*/ 0 w 34"/>
                  <a:gd name="T7" fmla="*/ 26 h 33"/>
                  <a:gd name="T8" fmla="*/ 33 w 34"/>
                  <a:gd name="T9" fmla="*/ 33 h 33"/>
                </a:gdLst>
                <a:ahLst/>
                <a:cxnLst>
                  <a:cxn ang="0">
                    <a:pos x="T0" y="T1"/>
                  </a:cxn>
                  <a:cxn ang="0">
                    <a:pos x="T2" y="T3"/>
                  </a:cxn>
                  <a:cxn ang="0">
                    <a:pos x="T4" y="T5"/>
                  </a:cxn>
                  <a:cxn ang="0">
                    <a:pos x="T6" y="T7"/>
                  </a:cxn>
                  <a:cxn ang="0">
                    <a:pos x="T8" y="T9"/>
                  </a:cxn>
                </a:cxnLst>
                <a:rect l="0" t="0" r="r" b="b"/>
                <a:pathLst>
                  <a:path w="34" h="33">
                    <a:moveTo>
                      <a:pt x="33" y="33"/>
                    </a:moveTo>
                    <a:cubicBezTo>
                      <a:pt x="34" y="32"/>
                      <a:pt x="28" y="5"/>
                      <a:pt x="10" y="1"/>
                    </a:cubicBezTo>
                    <a:cubicBezTo>
                      <a:pt x="6" y="0"/>
                      <a:pt x="6" y="0"/>
                      <a:pt x="6" y="0"/>
                    </a:cubicBezTo>
                    <a:cubicBezTo>
                      <a:pt x="0" y="26"/>
                      <a:pt x="0" y="26"/>
                      <a:pt x="0" y="26"/>
                    </a:cubicBezTo>
                    <a:lnTo>
                      <a:pt x="33" y="3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09">
                <a:extLst>
                  <a:ext uri="{FF2B5EF4-FFF2-40B4-BE49-F238E27FC236}">
                    <a16:creationId xmlns:a16="http://schemas.microsoft.com/office/drawing/2014/main" id="{3E8818DB-18D2-42C8-96A1-874CC7E3FED5}"/>
                  </a:ext>
                </a:extLst>
              </p:cNvPr>
              <p:cNvSpPr>
                <a:spLocks/>
              </p:cNvSpPr>
              <p:nvPr/>
            </p:nvSpPr>
            <p:spPr bwMode="auto">
              <a:xfrm>
                <a:off x="8373215" y="4056173"/>
                <a:ext cx="183030" cy="112027"/>
              </a:xfrm>
              <a:custGeom>
                <a:avLst/>
                <a:gdLst>
                  <a:gd name="T0" fmla="*/ 24 w 59"/>
                  <a:gd name="T1" fmla="*/ 32 h 36"/>
                  <a:gd name="T2" fmla="*/ 59 w 59"/>
                  <a:gd name="T3" fmla="*/ 12 h 36"/>
                  <a:gd name="T4" fmla="*/ 6 w 59"/>
                  <a:gd name="T5" fmla="*/ 0 h 36"/>
                  <a:gd name="T6" fmla="*/ 0 w 59"/>
                  <a:gd name="T7" fmla="*/ 26 h 36"/>
                  <a:gd name="T8" fmla="*/ 24 w 59"/>
                  <a:gd name="T9" fmla="*/ 32 h 36"/>
                </a:gdLst>
                <a:ahLst/>
                <a:cxnLst>
                  <a:cxn ang="0">
                    <a:pos x="T0" y="T1"/>
                  </a:cxn>
                  <a:cxn ang="0">
                    <a:pos x="T2" y="T3"/>
                  </a:cxn>
                  <a:cxn ang="0">
                    <a:pos x="T4" y="T5"/>
                  </a:cxn>
                  <a:cxn ang="0">
                    <a:pos x="T6" y="T7"/>
                  </a:cxn>
                  <a:cxn ang="0">
                    <a:pos x="T8" y="T9"/>
                  </a:cxn>
                </a:cxnLst>
                <a:rect l="0" t="0" r="r" b="b"/>
                <a:pathLst>
                  <a:path w="59" h="36">
                    <a:moveTo>
                      <a:pt x="24" y="32"/>
                    </a:moveTo>
                    <a:cubicBezTo>
                      <a:pt x="42" y="36"/>
                      <a:pt x="59" y="14"/>
                      <a:pt x="59" y="12"/>
                    </a:cubicBezTo>
                    <a:cubicBezTo>
                      <a:pt x="6" y="0"/>
                      <a:pt x="6" y="0"/>
                      <a:pt x="6" y="0"/>
                    </a:cubicBezTo>
                    <a:cubicBezTo>
                      <a:pt x="0" y="26"/>
                      <a:pt x="0" y="26"/>
                      <a:pt x="0" y="26"/>
                    </a:cubicBezTo>
                    <a:lnTo>
                      <a:pt x="24" y="32"/>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0">
                <a:extLst>
                  <a:ext uri="{FF2B5EF4-FFF2-40B4-BE49-F238E27FC236}">
                    <a16:creationId xmlns:a16="http://schemas.microsoft.com/office/drawing/2014/main" id="{65F4F9E2-219F-4CA3-BDF1-5E991C280916}"/>
                  </a:ext>
                </a:extLst>
              </p:cNvPr>
              <p:cNvSpPr>
                <a:spLocks/>
              </p:cNvSpPr>
              <p:nvPr/>
            </p:nvSpPr>
            <p:spPr bwMode="auto">
              <a:xfrm>
                <a:off x="8392150" y="3975703"/>
                <a:ext cx="80471" cy="96249"/>
              </a:xfrm>
              <a:custGeom>
                <a:avLst/>
                <a:gdLst>
                  <a:gd name="T0" fmla="*/ 39 w 51"/>
                  <a:gd name="T1" fmla="*/ 61 h 61"/>
                  <a:gd name="T2" fmla="*/ 51 w 51"/>
                  <a:gd name="T3" fmla="*/ 9 h 61"/>
                  <a:gd name="T4" fmla="*/ 12 w 51"/>
                  <a:gd name="T5" fmla="*/ 0 h 61"/>
                  <a:gd name="T6" fmla="*/ 0 w 51"/>
                  <a:gd name="T7" fmla="*/ 51 h 61"/>
                  <a:gd name="T8" fmla="*/ 39 w 51"/>
                  <a:gd name="T9" fmla="*/ 61 h 61"/>
                </a:gdLst>
                <a:ahLst/>
                <a:cxnLst>
                  <a:cxn ang="0">
                    <a:pos x="T0" y="T1"/>
                  </a:cxn>
                  <a:cxn ang="0">
                    <a:pos x="T2" y="T3"/>
                  </a:cxn>
                  <a:cxn ang="0">
                    <a:pos x="T4" y="T5"/>
                  </a:cxn>
                  <a:cxn ang="0">
                    <a:pos x="T6" y="T7"/>
                  </a:cxn>
                  <a:cxn ang="0">
                    <a:pos x="T8" y="T9"/>
                  </a:cxn>
                </a:cxnLst>
                <a:rect l="0" t="0" r="r" b="b"/>
                <a:pathLst>
                  <a:path w="51" h="61">
                    <a:moveTo>
                      <a:pt x="39" y="61"/>
                    </a:moveTo>
                    <a:lnTo>
                      <a:pt x="51" y="9"/>
                    </a:lnTo>
                    <a:lnTo>
                      <a:pt x="12" y="0"/>
                    </a:lnTo>
                    <a:lnTo>
                      <a:pt x="0" y="51"/>
                    </a:lnTo>
                    <a:lnTo>
                      <a:pt x="39" y="61"/>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1">
                <a:extLst>
                  <a:ext uri="{FF2B5EF4-FFF2-40B4-BE49-F238E27FC236}">
                    <a16:creationId xmlns:a16="http://schemas.microsoft.com/office/drawing/2014/main" id="{CCAEF915-D3F5-4A8D-B7EC-D11D52A56C78}"/>
                  </a:ext>
                </a:extLst>
              </p:cNvPr>
              <p:cNvSpPr>
                <a:spLocks/>
              </p:cNvSpPr>
              <p:nvPr/>
            </p:nvSpPr>
            <p:spPr bwMode="auto">
              <a:xfrm>
                <a:off x="8420551" y="3980436"/>
                <a:ext cx="45758" cy="91515"/>
              </a:xfrm>
              <a:custGeom>
                <a:avLst/>
                <a:gdLst>
                  <a:gd name="T0" fmla="*/ 5 w 15"/>
                  <a:gd name="T1" fmla="*/ 2 h 29"/>
                  <a:gd name="T2" fmla="*/ 6 w 15"/>
                  <a:gd name="T3" fmla="*/ 4 h 29"/>
                  <a:gd name="T4" fmla="*/ 4 w 15"/>
                  <a:gd name="T5" fmla="*/ 6 h 29"/>
                  <a:gd name="T6" fmla="*/ 5 w 15"/>
                  <a:gd name="T7" fmla="*/ 9 h 29"/>
                  <a:gd name="T8" fmla="*/ 3 w 15"/>
                  <a:gd name="T9" fmla="*/ 11 h 29"/>
                  <a:gd name="T10" fmla="*/ 4 w 15"/>
                  <a:gd name="T11" fmla="*/ 13 h 29"/>
                  <a:gd name="T12" fmla="*/ 2 w 15"/>
                  <a:gd name="T13" fmla="*/ 15 h 29"/>
                  <a:gd name="T14" fmla="*/ 3 w 15"/>
                  <a:gd name="T15" fmla="*/ 17 h 29"/>
                  <a:gd name="T16" fmla="*/ 1 w 15"/>
                  <a:gd name="T17" fmla="*/ 19 h 29"/>
                  <a:gd name="T18" fmla="*/ 2 w 15"/>
                  <a:gd name="T19" fmla="*/ 22 h 29"/>
                  <a:gd name="T20" fmla="*/ 0 w 15"/>
                  <a:gd name="T21" fmla="*/ 24 h 29"/>
                  <a:gd name="T22" fmla="*/ 1 w 15"/>
                  <a:gd name="T23" fmla="*/ 27 h 29"/>
                  <a:gd name="T24" fmla="*/ 10 w 15"/>
                  <a:gd name="T25" fmla="*/ 29 h 29"/>
                  <a:gd name="T26" fmla="*/ 9 w 15"/>
                  <a:gd name="T27" fmla="*/ 26 h 29"/>
                  <a:gd name="T28" fmla="*/ 10 w 15"/>
                  <a:gd name="T29" fmla="*/ 24 h 29"/>
                  <a:gd name="T30" fmla="*/ 10 w 15"/>
                  <a:gd name="T31" fmla="*/ 21 h 29"/>
                  <a:gd name="T32" fmla="*/ 11 w 15"/>
                  <a:gd name="T33" fmla="*/ 19 h 29"/>
                  <a:gd name="T34" fmla="*/ 11 w 15"/>
                  <a:gd name="T35" fmla="*/ 17 h 29"/>
                  <a:gd name="T36" fmla="*/ 12 w 15"/>
                  <a:gd name="T37" fmla="*/ 15 h 29"/>
                  <a:gd name="T38" fmla="*/ 12 w 15"/>
                  <a:gd name="T39" fmla="*/ 13 h 29"/>
                  <a:gd name="T40" fmla="*/ 13 w 15"/>
                  <a:gd name="T41" fmla="*/ 10 h 29"/>
                  <a:gd name="T42" fmla="*/ 13 w 15"/>
                  <a:gd name="T43" fmla="*/ 8 h 29"/>
                  <a:gd name="T44" fmla="*/ 14 w 15"/>
                  <a:gd name="T45" fmla="*/ 6 h 29"/>
                  <a:gd name="T46" fmla="*/ 14 w 15"/>
                  <a:gd name="T47" fmla="*/ 4 h 29"/>
                  <a:gd name="T48" fmla="*/ 15 w 15"/>
                  <a:gd name="T49" fmla="*/ 2 h 29"/>
                  <a:gd name="T50" fmla="*/ 6 w 15"/>
                  <a:gd name="T51" fmla="*/ 0 h 29"/>
                  <a:gd name="T52" fmla="*/ 5 w 15"/>
                  <a:gd name="T53"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9">
                    <a:moveTo>
                      <a:pt x="5" y="2"/>
                    </a:moveTo>
                    <a:cubicBezTo>
                      <a:pt x="5" y="3"/>
                      <a:pt x="6" y="3"/>
                      <a:pt x="6" y="4"/>
                    </a:cubicBezTo>
                    <a:cubicBezTo>
                      <a:pt x="6" y="5"/>
                      <a:pt x="5" y="5"/>
                      <a:pt x="4" y="6"/>
                    </a:cubicBezTo>
                    <a:cubicBezTo>
                      <a:pt x="4" y="7"/>
                      <a:pt x="5" y="8"/>
                      <a:pt x="5" y="9"/>
                    </a:cubicBezTo>
                    <a:cubicBezTo>
                      <a:pt x="5" y="10"/>
                      <a:pt x="4" y="10"/>
                      <a:pt x="3" y="11"/>
                    </a:cubicBezTo>
                    <a:cubicBezTo>
                      <a:pt x="3" y="12"/>
                      <a:pt x="4" y="12"/>
                      <a:pt x="4" y="13"/>
                    </a:cubicBezTo>
                    <a:cubicBezTo>
                      <a:pt x="4" y="14"/>
                      <a:pt x="3" y="14"/>
                      <a:pt x="2" y="15"/>
                    </a:cubicBezTo>
                    <a:cubicBezTo>
                      <a:pt x="2" y="16"/>
                      <a:pt x="3" y="16"/>
                      <a:pt x="3" y="17"/>
                    </a:cubicBezTo>
                    <a:cubicBezTo>
                      <a:pt x="3" y="18"/>
                      <a:pt x="2" y="18"/>
                      <a:pt x="1" y="19"/>
                    </a:cubicBezTo>
                    <a:cubicBezTo>
                      <a:pt x="1" y="20"/>
                      <a:pt x="2" y="21"/>
                      <a:pt x="2" y="22"/>
                    </a:cubicBezTo>
                    <a:cubicBezTo>
                      <a:pt x="2" y="23"/>
                      <a:pt x="1" y="23"/>
                      <a:pt x="0" y="24"/>
                    </a:cubicBezTo>
                    <a:cubicBezTo>
                      <a:pt x="0" y="24"/>
                      <a:pt x="1" y="26"/>
                      <a:pt x="1" y="27"/>
                    </a:cubicBezTo>
                    <a:cubicBezTo>
                      <a:pt x="10" y="29"/>
                      <a:pt x="10" y="29"/>
                      <a:pt x="10" y="29"/>
                    </a:cubicBezTo>
                    <a:cubicBezTo>
                      <a:pt x="9" y="28"/>
                      <a:pt x="9" y="26"/>
                      <a:pt x="9" y="26"/>
                    </a:cubicBezTo>
                    <a:cubicBezTo>
                      <a:pt x="9" y="25"/>
                      <a:pt x="10" y="25"/>
                      <a:pt x="10" y="24"/>
                    </a:cubicBezTo>
                    <a:cubicBezTo>
                      <a:pt x="10" y="23"/>
                      <a:pt x="10" y="22"/>
                      <a:pt x="10" y="21"/>
                    </a:cubicBezTo>
                    <a:cubicBezTo>
                      <a:pt x="10" y="20"/>
                      <a:pt x="11" y="20"/>
                      <a:pt x="11" y="19"/>
                    </a:cubicBezTo>
                    <a:cubicBezTo>
                      <a:pt x="11" y="18"/>
                      <a:pt x="11" y="18"/>
                      <a:pt x="11" y="17"/>
                    </a:cubicBezTo>
                    <a:cubicBezTo>
                      <a:pt x="11" y="16"/>
                      <a:pt x="12" y="16"/>
                      <a:pt x="12" y="15"/>
                    </a:cubicBezTo>
                    <a:cubicBezTo>
                      <a:pt x="12" y="14"/>
                      <a:pt x="12" y="13"/>
                      <a:pt x="12" y="13"/>
                    </a:cubicBezTo>
                    <a:cubicBezTo>
                      <a:pt x="12" y="12"/>
                      <a:pt x="13" y="11"/>
                      <a:pt x="13" y="10"/>
                    </a:cubicBezTo>
                    <a:cubicBezTo>
                      <a:pt x="13" y="10"/>
                      <a:pt x="13" y="9"/>
                      <a:pt x="13" y="8"/>
                    </a:cubicBezTo>
                    <a:cubicBezTo>
                      <a:pt x="13" y="7"/>
                      <a:pt x="14" y="7"/>
                      <a:pt x="14" y="6"/>
                    </a:cubicBezTo>
                    <a:cubicBezTo>
                      <a:pt x="14" y="5"/>
                      <a:pt x="14" y="5"/>
                      <a:pt x="14" y="4"/>
                    </a:cubicBezTo>
                    <a:cubicBezTo>
                      <a:pt x="14" y="3"/>
                      <a:pt x="14" y="3"/>
                      <a:pt x="15" y="2"/>
                    </a:cubicBezTo>
                    <a:cubicBezTo>
                      <a:pt x="6" y="0"/>
                      <a:pt x="6" y="0"/>
                      <a:pt x="6" y="0"/>
                    </a:cubicBezTo>
                    <a:cubicBezTo>
                      <a:pt x="6" y="1"/>
                      <a:pt x="6" y="1"/>
                      <a:pt x="5" y="2"/>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2">
                <a:extLst>
                  <a:ext uri="{FF2B5EF4-FFF2-40B4-BE49-F238E27FC236}">
                    <a16:creationId xmlns:a16="http://schemas.microsoft.com/office/drawing/2014/main" id="{901382E3-CC43-4170-8408-C20748185CC0}"/>
                  </a:ext>
                </a:extLst>
              </p:cNvPr>
              <p:cNvSpPr>
                <a:spLocks/>
              </p:cNvSpPr>
              <p:nvPr/>
            </p:nvSpPr>
            <p:spPr bwMode="auto">
              <a:xfrm>
                <a:off x="8428441" y="3983592"/>
                <a:ext cx="28401" cy="85204"/>
              </a:xfrm>
              <a:custGeom>
                <a:avLst/>
                <a:gdLst>
                  <a:gd name="T0" fmla="*/ 5 w 9"/>
                  <a:gd name="T1" fmla="*/ 1 h 27"/>
                  <a:gd name="T2" fmla="*/ 6 w 9"/>
                  <a:gd name="T3" fmla="*/ 4 h 27"/>
                  <a:gd name="T4" fmla="*/ 4 w 9"/>
                  <a:gd name="T5" fmla="*/ 6 h 27"/>
                  <a:gd name="T6" fmla="*/ 5 w 9"/>
                  <a:gd name="T7" fmla="*/ 8 h 27"/>
                  <a:gd name="T8" fmla="*/ 3 w 9"/>
                  <a:gd name="T9" fmla="*/ 10 h 27"/>
                  <a:gd name="T10" fmla="*/ 4 w 9"/>
                  <a:gd name="T11" fmla="*/ 13 h 27"/>
                  <a:gd name="T12" fmla="*/ 2 w 9"/>
                  <a:gd name="T13" fmla="*/ 15 h 27"/>
                  <a:gd name="T14" fmla="*/ 3 w 9"/>
                  <a:gd name="T15" fmla="*/ 17 h 27"/>
                  <a:gd name="T16" fmla="*/ 1 w 9"/>
                  <a:gd name="T17" fmla="*/ 19 h 27"/>
                  <a:gd name="T18" fmla="*/ 2 w 9"/>
                  <a:gd name="T19" fmla="*/ 21 h 27"/>
                  <a:gd name="T20" fmla="*/ 0 w 9"/>
                  <a:gd name="T21" fmla="*/ 23 h 27"/>
                  <a:gd name="T22" fmla="*/ 1 w 9"/>
                  <a:gd name="T23" fmla="*/ 26 h 27"/>
                  <a:gd name="T24" fmla="*/ 4 w 9"/>
                  <a:gd name="T25" fmla="*/ 27 h 27"/>
                  <a:gd name="T26" fmla="*/ 3 w 9"/>
                  <a:gd name="T27" fmla="*/ 24 h 27"/>
                  <a:gd name="T28" fmla="*/ 4 w 9"/>
                  <a:gd name="T29" fmla="*/ 22 h 27"/>
                  <a:gd name="T30" fmla="*/ 4 w 9"/>
                  <a:gd name="T31" fmla="*/ 20 h 27"/>
                  <a:gd name="T32" fmla="*/ 5 w 9"/>
                  <a:gd name="T33" fmla="*/ 18 h 27"/>
                  <a:gd name="T34" fmla="*/ 5 w 9"/>
                  <a:gd name="T35" fmla="*/ 15 h 27"/>
                  <a:gd name="T36" fmla="*/ 6 w 9"/>
                  <a:gd name="T37" fmla="*/ 13 h 27"/>
                  <a:gd name="T38" fmla="*/ 6 w 9"/>
                  <a:gd name="T39" fmla="*/ 11 h 27"/>
                  <a:gd name="T40" fmla="*/ 7 w 9"/>
                  <a:gd name="T41" fmla="*/ 9 h 27"/>
                  <a:gd name="T42" fmla="*/ 7 w 9"/>
                  <a:gd name="T43" fmla="*/ 6 h 27"/>
                  <a:gd name="T44" fmla="*/ 8 w 9"/>
                  <a:gd name="T45" fmla="*/ 4 h 27"/>
                  <a:gd name="T46" fmla="*/ 8 w 9"/>
                  <a:gd name="T47" fmla="*/ 2 h 27"/>
                  <a:gd name="T48" fmla="*/ 9 w 9"/>
                  <a:gd name="T49" fmla="*/ 1 h 27"/>
                  <a:gd name="T50" fmla="*/ 6 w 9"/>
                  <a:gd name="T51" fmla="*/ 0 h 27"/>
                  <a:gd name="T52" fmla="*/ 5 w 9"/>
                  <a:gd name="T5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27">
                    <a:moveTo>
                      <a:pt x="5" y="1"/>
                    </a:moveTo>
                    <a:cubicBezTo>
                      <a:pt x="5" y="2"/>
                      <a:pt x="6" y="3"/>
                      <a:pt x="6" y="4"/>
                    </a:cubicBezTo>
                    <a:cubicBezTo>
                      <a:pt x="5" y="5"/>
                      <a:pt x="4" y="5"/>
                      <a:pt x="4" y="6"/>
                    </a:cubicBezTo>
                    <a:cubicBezTo>
                      <a:pt x="4" y="7"/>
                      <a:pt x="5" y="7"/>
                      <a:pt x="5" y="8"/>
                    </a:cubicBezTo>
                    <a:cubicBezTo>
                      <a:pt x="4" y="9"/>
                      <a:pt x="3" y="9"/>
                      <a:pt x="3" y="10"/>
                    </a:cubicBezTo>
                    <a:cubicBezTo>
                      <a:pt x="3" y="11"/>
                      <a:pt x="4" y="12"/>
                      <a:pt x="4" y="13"/>
                    </a:cubicBezTo>
                    <a:cubicBezTo>
                      <a:pt x="3" y="13"/>
                      <a:pt x="3" y="14"/>
                      <a:pt x="2" y="15"/>
                    </a:cubicBezTo>
                    <a:cubicBezTo>
                      <a:pt x="2" y="16"/>
                      <a:pt x="3" y="16"/>
                      <a:pt x="3" y="17"/>
                    </a:cubicBezTo>
                    <a:cubicBezTo>
                      <a:pt x="2" y="18"/>
                      <a:pt x="1" y="18"/>
                      <a:pt x="1" y="19"/>
                    </a:cubicBezTo>
                    <a:cubicBezTo>
                      <a:pt x="1" y="20"/>
                      <a:pt x="2" y="20"/>
                      <a:pt x="2" y="21"/>
                    </a:cubicBezTo>
                    <a:cubicBezTo>
                      <a:pt x="1" y="22"/>
                      <a:pt x="1" y="22"/>
                      <a:pt x="0" y="23"/>
                    </a:cubicBezTo>
                    <a:cubicBezTo>
                      <a:pt x="0" y="24"/>
                      <a:pt x="1" y="25"/>
                      <a:pt x="1" y="26"/>
                    </a:cubicBezTo>
                    <a:cubicBezTo>
                      <a:pt x="4" y="27"/>
                      <a:pt x="4" y="27"/>
                      <a:pt x="4" y="27"/>
                    </a:cubicBezTo>
                    <a:cubicBezTo>
                      <a:pt x="3" y="26"/>
                      <a:pt x="3" y="25"/>
                      <a:pt x="3" y="24"/>
                    </a:cubicBezTo>
                    <a:cubicBezTo>
                      <a:pt x="3" y="23"/>
                      <a:pt x="4" y="23"/>
                      <a:pt x="4" y="22"/>
                    </a:cubicBezTo>
                    <a:cubicBezTo>
                      <a:pt x="5" y="21"/>
                      <a:pt x="4" y="20"/>
                      <a:pt x="4" y="20"/>
                    </a:cubicBezTo>
                    <a:cubicBezTo>
                      <a:pt x="4" y="19"/>
                      <a:pt x="5" y="19"/>
                      <a:pt x="5" y="18"/>
                    </a:cubicBezTo>
                    <a:cubicBezTo>
                      <a:pt x="6" y="17"/>
                      <a:pt x="5" y="16"/>
                      <a:pt x="5" y="15"/>
                    </a:cubicBezTo>
                    <a:cubicBezTo>
                      <a:pt x="5" y="14"/>
                      <a:pt x="6" y="14"/>
                      <a:pt x="6" y="13"/>
                    </a:cubicBezTo>
                    <a:cubicBezTo>
                      <a:pt x="7" y="12"/>
                      <a:pt x="6" y="12"/>
                      <a:pt x="6" y="11"/>
                    </a:cubicBezTo>
                    <a:cubicBezTo>
                      <a:pt x="6" y="10"/>
                      <a:pt x="7" y="10"/>
                      <a:pt x="7" y="9"/>
                    </a:cubicBezTo>
                    <a:cubicBezTo>
                      <a:pt x="8" y="8"/>
                      <a:pt x="7" y="7"/>
                      <a:pt x="7" y="6"/>
                    </a:cubicBezTo>
                    <a:cubicBezTo>
                      <a:pt x="7" y="6"/>
                      <a:pt x="8" y="6"/>
                      <a:pt x="8" y="4"/>
                    </a:cubicBezTo>
                    <a:cubicBezTo>
                      <a:pt x="9" y="3"/>
                      <a:pt x="8" y="3"/>
                      <a:pt x="8" y="2"/>
                    </a:cubicBezTo>
                    <a:cubicBezTo>
                      <a:pt x="8" y="1"/>
                      <a:pt x="9" y="1"/>
                      <a:pt x="9" y="1"/>
                    </a:cubicBezTo>
                    <a:cubicBezTo>
                      <a:pt x="6" y="0"/>
                      <a:pt x="6" y="0"/>
                      <a:pt x="6" y="0"/>
                    </a:cubicBezTo>
                    <a:cubicBezTo>
                      <a:pt x="6" y="1"/>
                      <a:pt x="5" y="1"/>
                      <a:pt x="5" y="1"/>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3">
                <a:extLst>
                  <a:ext uri="{FF2B5EF4-FFF2-40B4-BE49-F238E27FC236}">
                    <a16:creationId xmlns:a16="http://schemas.microsoft.com/office/drawing/2014/main" id="{10BEB744-153A-4451-9F09-915B841266D5}"/>
                  </a:ext>
                </a:extLst>
              </p:cNvPr>
              <p:cNvSpPr>
                <a:spLocks/>
              </p:cNvSpPr>
              <p:nvPr/>
            </p:nvSpPr>
            <p:spPr bwMode="auto">
              <a:xfrm>
                <a:off x="8466309" y="4040394"/>
                <a:ext cx="25246" cy="31557"/>
              </a:xfrm>
              <a:custGeom>
                <a:avLst/>
                <a:gdLst>
                  <a:gd name="T0" fmla="*/ 7 w 8"/>
                  <a:gd name="T1" fmla="*/ 0 h 10"/>
                  <a:gd name="T2" fmla="*/ 5 w 8"/>
                  <a:gd name="T3" fmla="*/ 2 h 10"/>
                  <a:gd name="T4" fmla="*/ 5 w 8"/>
                  <a:gd name="T5" fmla="*/ 1 h 10"/>
                  <a:gd name="T6" fmla="*/ 5 w 8"/>
                  <a:gd name="T7" fmla="*/ 1 h 10"/>
                  <a:gd name="T8" fmla="*/ 4 w 8"/>
                  <a:gd name="T9" fmla="*/ 2 h 10"/>
                  <a:gd name="T10" fmla="*/ 4 w 8"/>
                  <a:gd name="T11" fmla="*/ 2 h 10"/>
                  <a:gd name="T12" fmla="*/ 4 w 8"/>
                  <a:gd name="T13" fmla="*/ 1 h 10"/>
                  <a:gd name="T14" fmla="*/ 4 w 8"/>
                  <a:gd name="T15" fmla="*/ 1 h 10"/>
                  <a:gd name="T16" fmla="*/ 4 w 8"/>
                  <a:gd name="T17" fmla="*/ 2 h 10"/>
                  <a:gd name="T18" fmla="*/ 3 w 8"/>
                  <a:gd name="T19" fmla="*/ 3 h 10"/>
                  <a:gd name="T20" fmla="*/ 2 w 8"/>
                  <a:gd name="T21" fmla="*/ 4 h 10"/>
                  <a:gd name="T22" fmla="*/ 1 w 8"/>
                  <a:gd name="T23" fmla="*/ 5 h 10"/>
                  <a:gd name="T24" fmla="*/ 1 w 8"/>
                  <a:gd name="T25" fmla="*/ 6 h 10"/>
                  <a:gd name="T26" fmla="*/ 0 w 8"/>
                  <a:gd name="T27" fmla="*/ 7 h 10"/>
                  <a:gd name="T28" fmla="*/ 0 w 8"/>
                  <a:gd name="T29" fmla="*/ 8 h 10"/>
                  <a:gd name="T30" fmla="*/ 0 w 8"/>
                  <a:gd name="T31" fmla="*/ 9 h 10"/>
                  <a:gd name="T32" fmla="*/ 0 w 8"/>
                  <a:gd name="T33" fmla="*/ 10 h 10"/>
                  <a:gd name="T34" fmla="*/ 1 w 8"/>
                  <a:gd name="T35" fmla="*/ 10 h 10"/>
                  <a:gd name="T36" fmla="*/ 1 w 8"/>
                  <a:gd name="T37" fmla="*/ 8 h 10"/>
                  <a:gd name="T38" fmla="*/ 2 w 8"/>
                  <a:gd name="T39" fmla="*/ 8 h 10"/>
                  <a:gd name="T40" fmla="*/ 4 w 8"/>
                  <a:gd name="T41" fmla="*/ 7 h 10"/>
                  <a:gd name="T42" fmla="*/ 5 w 8"/>
                  <a:gd name="T43" fmla="*/ 6 h 10"/>
                  <a:gd name="T44" fmla="*/ 6 w 8"/>
                  <a:gd name="T45" fmla="*/ 5 h 10"/>
                  <a:gd name="T46" fmla="*/ 5 w 8"/>
                  <a:gd name="T47" fmla="*/ 4 h 10"/>
                  <a:gd name="T48" fmla="*/ 6 w 8"/>
                  <a:gd name="T49" fmla="*/ 3 h 10"/>
                  <a:gd name="T50" fmla="*/ 6 w 8"/>
                  <a:gd name="T51" fmla="*/ 1 h 10"/>
                  <a:gd name="T52" fmla="*/ 7 w 8"/>
                  <a:gd name="T53" fmla="*/ 0 h 10"/>
                  <a:gd name="T54" fmla="*/ 8 w 8"/>
                  <a:gd name="T55" fmla="*/ 0 h 10"/>
                  <a:gd name="T56" fmla="*/ 7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7" y="0"/>
                    </a:moveTo>
                    <a:cubicBezTo>
                      <a:pt x="7" y="0"/>
                      <a:pt x="6" y="1"/>
                      <a:pt x="5" y="2"/>
                    </a:cubicBezTo>
                    <a:cubicBezTo>
                      <a:pt x="5" y="1"/>
                      <a:pt x="5" y="1"/>
                      <a:pt x="5" y="1"/>
                    </a:cubicBezTo>
                    <a:cubicBezTo>
                      <a:pt x="5" y="1"/>
                      <a:pt x="5" y="0"/>
                      <a:pt x="5" y="1"/>
                    </a:cubicBezTo>
                    <a:cubicBezTo>
                      <a:pt x="5" y="1"/>
                      <a:pt x="5" y="2"/>
                      <a:pt x="4" y="2"/>
                    </a:cubicBezTo>
                    <a:cubicBezTo>
                      <a:pt x="4" y="2"/>
                      <a:pt x="4" y="2"/>
                      <a:pt x="4" y="2"/>
                    </a:cubicBezTo>
                    <a:cubicBezTo>
                      <a:pt x="4" y="1"/>
                      <a:pt x="4" y="1"/>
                      <a:pt x="4" y="1"/>
                    </a:cubicBezTo>
                    <a:cubicBezTo>
                      <a:pt x="4" y="1"/>
                      <a:pt x="4" y="1"/>
                      <a:pt x="4" y="1"/>
                    </a:cubicBezTo>
                    <a:cubicBezTo>
                      <a:pt x="4" y="1"/>
                      <a:pt x="4" y="2"/>
                      <a:pt x="4" y="2"/>
                    </a:cubicBezTo>
                    <a:cubicBezTo>
                      <a:pt x="4" y="3"/>
                      <a:pt x="3" y="3"/>
                      <a:pt x="3" y="3"/>
                    </a:cubicBezTo>
                    <a:cubicBezTo>
                      <a:pt x="3" y="3"/>
                      <a:pt x="3" y="4"/>
                      <a:pt x="2" y="4"/>
                    </a:cubicBezTo>
                    <a:cubicBezTo>
                      <a:pt x="2" y="5"/>
                      <a:pt x="2" y="5"/>
                      <a:pt x="1" y="5"/>
                    </a:cubicBezTo>
                    <a:cubicBezTo>
                      <a:pt x="1" y="6"/>
                      <a:pt x="1" y="6"/>
                      <a:pt x="1" y="6"/>
                    </a:cubicBezTo>
                    <a:cubicBezTo>
                      <a:pt x="0" y="6"/>
                      <a:pt x="0" y="7"/>
                      <a:pt x="0" y="7"/>
                    </a:cubicBezTo>
                    <a:cubicBezTo>
                      <a:pt x="0" y="8"/>
                      <a:pt x="0" y="8"/>
                      <a:pt x="0" y="8"/>
                    </a:cubicBezTo>
                    <a:cubicBezTo>
                      <a:pt x="0" y="8"/>
                      <a:pt x="0" y="9"/>
                      <a:pt x="0" y="9"/>
                    </a:cubicBezTo>
                    <a:cubicBezTo>
                      <a:pt x="0" y="9"/>
                      <a:pt x="0" y="10"/>
                      <a:pt x="0" y="10"/>
                    </a:cubicBezTo>
                    <a:cubicBezTo>
                      <a:pt x="0" y="10"/>
                      <a:pt x="1" y="10"/>
                      <a:pt x="1" y="10"/>
                    </a:cubicBezTo>
                    <a:cubicBezTo>
                      <a:pt x="1" y="9"/>
                      <a:pt x="1" y="9"/>
                      <a:pt x="1" y="8"/>
                    </a:cubicBezTo>
                    <a:cubicBezTo>
                      <a:pt x="1" y="8"/>
                      <a:pt x="2" y="8"/>
                      <a:pt x="2" y="8"/>
                    </a:cubicBezTo>
                    <a:cubicBezTo>
                      <a:pt x="3" y="8"/>
                      <a:pt x="3" y="8"/>
                      <a:pt x="4" y="7"/>
                    </a:cubicBezTo>
                    <a:cubicBezTo>
                      <a:pt x="4" y="7"/>
                      <a:pt x="5" y="7"/>
                      <a:pt x="5" y="6"/>
                    </a:cubicBezTo>
                    <a:cubicBezTo>
                      <a:pt x="6" y="6"/>
                      <a:pt x="6" y="5"/>
                      <a:pt x="6" y="5"/>
                    </a:cubicBezTo>
                    <a:cubicBezTo>
                      <a:pt x="6" y="5"/>
                      <a:pt x="6" y="4"/>
                      <a:pt x="5" y="4"/>
                    </a:cubicBezTo>
                    <a:cubicBezTo>
                      <a:pt x="5" y="4"/>
                      <a:pt x="6" y="3"/>
                      <a:pt x="6" y="3"/>
                    </a:cubicBezTo>
                    <a:cubicBezTo>
                      <a:pt x="6" y="2"/>
                      <a:pt x="6" y="2"/>
                      <a:pt x="6" y="1"/>
                    </a:cubicBezTo>
                    <a:cubicBezTo>
                      <a:pt x="7" y="1"/>
                      <a:pt x="7" y="1"/>
                      <a:pt x="7" y="0"/>
                    </a:cubicBezTo>
                    <a:cubicBezTo>
                      <a:pt x="8" y="0"/>
                      <a:pt x="8" y="0"/>
                      <a:pt x="8" y="0"/>
                    </a:cubicBezTo>
                    <a:cubicBezTo>
                      <a:pt x="8" y="0"/>
                      <a:pt x="7" y="0"/>
                      <a:pt x="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4">
                <a:extLst>
                  <a:ext uri="{FF2B5EF4-FFF2-40B4-BE49-F238E27FC236}">
                    <a16:creationId xmlns:a16="http://schemas.microsoft.com/office/drawing/2014/main" id="{CDF30D14-2AB8-4A0C-B0F9-2670FF113797}"/>
                  </a:ext>
                </a:extLst>
              </p:cNvPr>
              <p:cNvSpPr>
                <a:spLocks/>
              </p:cNvSpPr>
              <p:nvPr/>
            </p:nvSpPr>
            <p:spPr bwMode="auto">
              <a:xfrm>
                <a:off x="8485243" y="4053017"/>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15">
                <a:extLst>
                  <a:ext uri="{FF2B5EF4-FFF2-40B4-BE49-F238E27FC236}">
                    <a16:creationId xmlns:a16="http://schemas.microsoft.com/office/drawing/2014/main" id="{98E9D3A4-6E06-4DE1-95FB-262650F42ED2}"/>
                  </a:ext>
                </a:extLst>
              </p:cNvPr>
              <p:cNvSpPr>
                <a:spLocks/>
              </p:cNvSpPr>
              <p:nvPr/>
            </p:nvSpPr>
            <p:spPr bwMode="auto">
              <a:xfrm>
                <a:off x="8482087" y="4059328"/>
                <a:ext cx="3156" cy="3156"/>
              </a:xfrm>
              <a:custGeom>
                <a:avLst/>
                <a:gdLst>
                  <a:gd name="T0" fmla="*/ 0 w 1"/>
                  <a:gd name="T1" fmla="*/ 0 h 1"/>
                  <a:gd name="T2" fmla="*/ 1 w 1"/>
                  <a:gd name="T3" fmla="*/ 0 h 1"/>
                  <a:gd name="T4" fmla="*/ 1 w 1"/>
                  <a:gd name="T5" fmla="*/ 0 h 1"/>
                  <a:gd name="T6" fmla="*/ 1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1" y="0"/>
                    </a:cubicBezTo>
                    <a:cubicBezTo>
                      <a:pt x="1" y="0"/>
                      <a:pt x="1" y="0"/>
                      <a:pt x="1" y="0"/>
                    </a:cubicBezTo>
                    <a:cubicBezTo>
                      <a:pt x="1" y="0"/>
                      <a:pt x="1" y="1"/>
                      <a:pt x="1" y="1"/>
                    </a:cubicBezTo>
                    <a:cubicBezTo>
                      <a:pt x="1" y="1"/>
                      <a:pt x="1" y="1"/>
                      <a:pt x="1" y="1"/>
                    </a:cubicBezTo>
                    <a:cubicBezTo>
                      <a:pt x="1" y="0"/>
                      <a:pt x="1" y="0"/>
                      <a:pt x="1"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16">
                <a:extLst>
                  <a:ext uri="{FF2B5EF4-FFF2-40B4-BE49-F238E27FC236}">
                    <a16:creationId xmlns:a16="http://schemas.microsoft.com/office/drawing/2014/main" id="{752C53CF-B80B-4281-91B8-2A7C25CF6723}"/>
                  </a:ext>
                </a:extLst>
              </p:cNvPr>
              <p:cNvSpPr>
                <a:spLocks/>
              </p:cNvSpPr>
              <p:nvPr/>
            </p:nvSpPr>
            <p:spPr bwMode="auto">
              <a:xfrm>
                <a:off x="8488399" y="4056173"/>
                <a:ext cx="0" cy="9467"/>
              </a:xfrm>
              <a:custGeom>
                <a:avLst/>
                <a:gdLst>
                  <a:gd name="T0" fmla="*/ 2 h 6"/>
                  <a:gd name="T1" fmla="*/ 4 h 6"/>
                  <a:gd name="T2" fmla="*/ 4 h 6"/>
                  <a:gd name="T3" fmla="*/ 4 h 6"/>
                  <a:gd name="T4" fmla="*/ 6 h 6"/>
                  <a:gd name="T5" fmla="*/ 4 h 6"/>
                  <a:gd name="T6" fmla="*/ 4 h 6"/>
                  <a:gd name="T7" fmla="*/ 2 h 6"/>
                  <a:gd name="T8" fmla="*/ 2 h 6"/>
                  <a:gd name="T9" fmla="*/ 2 h 6"/>
                  <a:gd name="T10" fmla="*/ 0 h 6"/>
                  <a:gd name="T11" fmla="*/ 2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6">
                    <a:moveTo>
                      <a:pt x="0" y="2"/>
                    </a:moveTo>
                    <a:lnTo>
                      <a:pt x="0" y="4"/>
                    </a:lnTo>
                    <a:lnTo>
                      <a:pt x="0" y="4"/>
                    </a:lnTo>
                    <a:lnTo>
                      <a:pt x="0" y="4"/>
                    </a:lnTo>
                    <a:lnTo>
                      <a:pt x="0" y="6"/>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17">
                <a:extLst>
                  <a:ext uri="{FF2B5EF4-FFF2-40B4-BE49-F238E27FC236}">
                    <a16:creationId xmlns:a16="http://schemas.microsoft.com/office/drawing/2014/main" id="{BC00D5D3-E8D5-4973-895A-66EF10AD13D7}"/>
                  </a:ext>
                </a:extLst>
              </p:cNvPr>
              <p:cNvSpPr>
                <a:spLocks/>
              </p:cNvSpPr>
              <p:nvPr/>
            </p:nvSpPr>
            <p:spPr bwMode="auto">
              <a:xfrm>
                <a:off x="8485243" y="4059328"/>
                <a:ext cx="0" cy="6311"/>
              </a:xfrm>
              <a:custGeom>
                <a:avLst/>
                <a:gdLst>
                  <a:gd name="T0" fmla="*/ 2 h 4"/>
                  <a:gd name="T1" fmla="*/ 2 h 4"/>
                  <a:gd name="T2" fmla="*/ 4 h 4"/>
                  <a:gd name="T3" fmla="*/ 2 h 4"/>
                  <a:gd name="T4" fmla="*/ 4 h 4"/>
                  <a:gd name="T5" fmla="*/ 4 h 4"/>
                  <a:gd name="T6" fmla="*/ 4 h 4"/>
                  <a:gd name="T7" fmla="*/ 2 h 4"/>
                  <a:gd name="T8" fmla="*/ 2 h 4"/>
                  <a:gd name="T9" fmla="*/ 2 h 4"/>
                  <a:gd name="T10" fmla="*/ 0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4"/>
                    </a:lnTo>
                    <a:lnTo>
                      <a:pt x="0" y="2"/>
                    </a:lnTo>
                    <a:lnTo>
                      <a:pt x="0" y="4"/>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18">
                <a:extLst>
                  <a:ext uri="{FF2B5EF4-FFF2-40B4-BE49-F238E27FC236}">
                    <a16:creationId xmlns:a16="http://schemas.microsoft.com/office/drawing/2014/main" id="{D3A9B5F4-F7F4-4DCE-A42B-9297049FEF18}"/>
                  </a:ext>
                </a:extLst>
              </p:cNvPr>
              <p:cNvSpPr>
                <a:spLocks/>
              </p:cNvSpPr>
              <p:nvPr/>
            </p:nvSpPr>
            <p:spPr bwMode="auto">
              <a:xfrm>
                <a:off x="8466309" y="4062484"/>
                <a:ext cx="3156" cy="3156"/>
              </a:xfrm>
              <a:custGeom>
                <a:avLst/>
                <a:gdLst>
                  <a:gd name="T0" fmla="*/ 0 w 1"/>
                  <a:gd name="T1" fmla="*/ 0 h 1"/>
                  <a:gd name="T2" fmla="*/ 1 w 1"/>
                  <a:gd name="T3" fmla="*/ 1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19">
                <a:extLst>
                  <a:ext uri="{FF2B5EF4-FFF2-40B4-BE49-F238E27FC236}">
                    <a16:creationId xmlns:a16="http://schemas.microsoft.com/office/drawing/2014/main" id="{69933C3F-6C65-4AA5-990F-D52E4AC7246E}"/>
                  </a:ext>
                </a:extLst>
              </p:cNvPr>
              <p:cNvSpPr>
                <a:spLocks/>
              </p:cNvSpPr>
              <p:nvPr/>
            </p:nvSpPr>
            <p:spPr bwMode="auto">
              <a:xfrm>
                <a:off x="8472620" y="4002526"/>
                <a:ext cx="25246" cy="31557"/>
              </a:xfrm>
              <a:custGeom>
                <a:avLst/>
                <a:gdLst>
                  <a:gd name="T0" fmla="*/ 8 w 8"/>
                  <a:gd name="T1" fmla="*/ 0 h 10"/>
                  <a:gd name="T2" fmla="*/ 6 w 8"/>
                  <a:gd name="T3" fmla="*/ 2 h 10"/>
                  <a:gd name="T4" fmla="*/ 6 w 8"/>
                  <a:gd name="T5" fmla="*/ 1 h 10"/>
                  <a:gd name="T6" fmla="*/ 6 w 8"/>
                  <a:gd name="T7" fmla="*/ 1 h 10"/>
                  <a:gd name="T8" fmla="*/ 5 w 8"/>
                  <a:gd name="T9" fmla="*/ 2 h 10"/>
                  <a:gd name="T10" fmla="*/ 5 w 8"/>
                  <a:gd name="T11" fmla="*/ 2 h 10"/>
                  <a:gd name="T12" fmla="*/ 5 w 8"/>
                  <a:gd name="T13" fmla="*/ 1 h 10"/>
                  <a:gd name="T14" fmla="*/ 5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7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2"/>
                    </a:cubicBezTo>
                    <a:cubicBezTo>
                      <a:pt x="6" y="1"/>
                      <a:pt x="6" y="1"/>
                      <a:pt x="6" y="1"/>
                    </a:cubicBezTo>
                    <a:cubicBezTo>
                      <a:pt x="6" y="1"/>
                      <a:pt x="6" y="0"/>
                      <a:pt x="6" y="1"/>
                    </a:cubicBezTo>
                    <a:cubicBezTo>
                      <a:pt x="6" y="1"/>
                      <a:pt x="5" y="2"/>
                      <a:pt x="5" y="2"/>
                    </a:cubicBezTo>
                    <a:cubicBezTo>
                      <a:pt x="5" y="2"/>
                      <a:pt x="5" y="2"/>
                      <a:pt x="5" y="2"/>
                    </a:cubicBezTo>
                    <a:cubicBezTo>
                      <a:pt x="5" y="1"/>
                      <a:pt x="5" y="1"/>
                      <a:pt x="5" y="1"/>
                    </a:cubicBezTo>
                    <a:cubicBezTo>
                      <a:pt x="5" y="1"/>
                      <a:pt x="5" y="1"/>
                      <a:pt x="5" y="1"/>
                    </a:cubicBezTo>
                    <a:cubicBezTo>
                      <a:pt x="5" y="1"/>
                      <a:pt x="4" y="2"/>
                      <a:pt x="4" y="2"/>
                    </a:cubicBezTo>
                    <a:cubicBezTo>
                      <a:pt x="4" y="3"/>
                      <a:pt x="4" y="3"/>
                      <a:pt x="4" y="3"/>
                    </a:cubicBezTo>
                    <a:cubicBezTo>
                      <a:pt x="4" y="3"/>
                      <a:pt x="3" y="4"/>
                      <a:pt x="3" y="4"/>
                    </a:cubicBezTo>
                    <a:cubicBezTo>
                      <a:pt x="3" y="5"/>
                      <a:pt x="2" y="5"/>
                      <a:pt x="2" y="5"/>
                    </a:cubicBezTo>
                    <a:cubicBezTo>
                      <a:pt x="2" y="6"/>
                      <a:pt x="1" y="6"/>
                      <a:pt x="1" y="6"/>
                    </a:cubicBezTo>
                    <a:cubicBezTo>
                      <a:pt x="1" y="6"/>
                      <a:pt x="1" y="7"/>
                      <a:pt x="0" y="7"/>
                    </a:cubicBezTo>
                    <a:cubicBezTo>
                      <a:pt x="0" y="8"/>
                      <a:pt x="1" y="8"/>
                      <a:pt x="1" y="8"/>
                    </a:cubicBezTo>
                    <a:cubicBezTo>
                      <a:pt x="1" y="8"/>
                      <a:pt x="1" y="9"/>
                      <a:pt x="1" y="9"/>
                    </a:cubicBezTo>
                    <a:cubicBezTo>
                      <a:pt x="1" y="9"/>
                      <a:pt x="1" y="10"/>
                      <a:pt x="1" y="10"/>
                    </a:cubicBezTo>
                    <a:cubicBezTo>
                      <a:pt x="1" y="10"/>
                      <a:pt x="1" y="10"/>
                      <a:pt x="1" y="10"/>
                    </a:cubicBezTo>
                    <a:cubicBezTo>
                      <a:pt x="2" y="10"/>
                      <a:pt x="2" y="9"/>
                      <a:pt x="2" y="8"/>
                    </a:cubicBezTo>
                    <a:cubicBezTo>
                      <a:pt x="2" y="8"/>
                      <a:pt x="2" y="8"/>
                      <a:pt x="3" y="8"/>
                    </a:cubicBezTo>
                    <a:cubicBezTo>
                      <a:pt x="3" y="8"/>
                      <a:pt x="4" y="8"/>
                      <a:pt x="4" y="7"/>
                    </a:cubicBezTo>
                    <a:cubicBezTo>
                      <a:pt x="5" y="7"/>
                      <a:pt x="6" y="7"/>
                      <a:pt x="6" y="6"/>
                    </a:cubicBezTo>
                    <a:cubicBezTo>
                      <a:pt x="6" y="6"/>
                      <a:pt x="7" y="5"/>
                      <a:pt x="7" y="5"/>
                    </a:cubicBezTo>
                    <a:cubicBezTo>
                      <a:pt x="7" y="5"/>
                      <a:pt x="6" y="4"/>
                      <a:pt x="6" y="4"/>
                    </a:cubicBezTo>
                    <a:cubicBezTo>
                      <a:pt x="6" y="4"/>
                      <a:pt x="6" y="3"/>
                      <a:pt x="6" y="3"/>
                    </a:cubicBezTo>
                    <a:cubicBezTo>
                      <a:pt x="7" y="2"/>
                      <a:pt x="7" y="2"/>
                      <a:pt x="7" y="1"/>
                    </a:cubicBezTo>
                    <a:cubicBezTo>
                      <a:pt x="7" y="1"/>
                      <a:pt x="8" y="1"/>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0">
                <a:extLst>
                  <a:ext uri="{FF2B5EF4-FFF2-40B4-BE49-F238E27FC236}">
                    <a16:creationId xmlns:a16="http://schemas.microsoft.com/office/drawing/2014/main" id="{BE07BD4E-EDA0-4F60-BB75-2F4110CCF88A}"/>
                  </a:ext>
                </a:extLst>
              </p:cNvPr>
              <p:cNvSpPr>
                <a:spLocks/>
              </p:cNvSpPr>
              <p:nvPr/>
            </p:nvSpPr>
            <p:spPr bwMode="auto">
              <a:xfrm>
                <a:off x="8491554" y="4015149"/>
                <a:ext cx="6311" cy="6311"/>
              </a:xfrm>
              <a:custGeom>
                <a:avLst/>
                <a:gdLst>
                  <a:gd name="T0" fmla="*/ 0 w 2"/>
                  <a:gd name="T1" fmla="*/ 0 h 2"/>
                  <a:gd name="T2" fmla="*/ 1 w 2"/>
                  <a:gd name="T3" fmla="*/ 0 h 2"/>
                  <a:gd name="T4" fmla="*/ 1 w 2"/>
                  <a:gd name="T5" fmla="*/ 1 h 2"/>
                  <a:gd name="T6" fmla="*/ 2 w 2"/>
                  <a:gd name="T7" fmla="*/ 2 h 2"/>
                  <a:gd name="T8" fmla="*/ 2 w 2"/>
                  <a:gd name="T9" fmla="*/ 2 h 2"/>
                  <a:gd name="T10" fmla="*/ 1 w 2"/>
                  <a:gd name="T11" fmla="*/ 1 h 2"/>
                  <a:gd name="T12" fmla="*/ 0 w 2"/>
                  <a:gd name="T13" fmla="*/ 1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0"/>
                      <a:pt x="1" y="0"/>
                      <a:pt x="1" y="0"/>
                    </a:cubicBezTo>
                    <a:cubicBezTo>
                      <a:pt x="1" y="0"/>
                      <a:pt x="1" y="1"/>
                      <a:pt x="1" y="1"/>
                    </a:cubicBezTo>
                    <a:cubicBezTo>
                      <a:pt x="1" y="1"/>
                      <a:pt x="2" y="2"/>
                      <a:pt x="2" y="2"/>
                    </a:cubicBezTo>
                    <a:cubicBezTo>
                      <a:pt x="2" y="2"/>
                      <a:pt x="2" y="2"/>
                      <a:pt x="2"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1">
                <a:extLst>
                  <a:ext uri="{FF2B5EF4-FFF2-40B4-BE49-F238E27FC236}">
                    <a16:creationId xmlns:a16="http://schemas.microsoft.com/office/drawing/2014/main" id="{588FE037-CDD3-4AB4-B674-DACE5DD6A8A4}"/>
                  </a:ext>
                </a:extLst>
              </p:cNvPr>
              <p:cNvSpPr>
                <a:spLocks/>
              </p:cNvSpPr>
              <p:nvPr/>
            </p:nvSpPr>
            <p:spPr bwMode="auto">
              <a:xfrm>
                <a:off x="8491554" y="4021460"/>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1"/>
                      <a:pt x="1" y="1"/>
                    </a:cubicBezTo>
                    <a:cubicBezTo>
                      <a:pt x="1" y="1"/>
                      <a:pt x="1" y="1"/>
                      <a:pt x="1"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2">
                <a:extLst>
                  <a:ext uri="{FF2B5EF4-FFF2-40B4-BE49-F238E27FC236}">
                    <a16:creationId xmlns:a16="http://schemas.microsoft.com/office/drawing/2014/main" id="{72B35568-6DF8-4AF3-91C7-918BB86A7153}"/>
                  </a:ext>
                </a:extLst>
              </p:cNvPr>
              <p:cNvSpPr>
                <a:spLocks/>
              </p:cNvSpPr>
              <p:nvPr/>
            </p:nvSpPr>
            <p:spPr bwMode="auto">
              <a:xfrm>
                <a:off x="8494710" y="4018304"/>
                <a:ext cx="3156" cy="9467"/>
              </a:xfrm>
              <a:custGeom>
                <a:avLst/>
                <a:gdLst>
                  <a:gd name="T0" fmla="*/ 2 w 2"/>
                  <a:gd name="T1" fmla="*/ 2 h 6"/>
                  <a:gd name="T2" fmla="*/ 0 w 2"/>
                  <a:gd name="T3" fmla="*/ 4 h 6"/>
                  <a:gd name="T4" fmla="*/ 0 w 2"/>
                  <a:gd name="T5" fmla="*/ 6 h 6"/>
                  <a:gd name="T6" fmla="*/ 2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2 w 2"/>
                  <a:gd name="T21" fmla="*/ 0 h 6"/>
                  <a:gd name="T22" fmla="*/ 2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2"/>
                    </a:moveTo>
                    <a:lnTo>
                      <a:pt x="0" y="4"/>
                    </a:lnTo>
                    <a:lnTo>
                      <a:pt x="0" y="6"/>
                    </a:lnTo>
                    <a:lnTo>
                      <a:pt x="2" y="4"/>
                    </a:lnTo>
                    <a:lnTo>
                      <a:pt x="0" y="6"/>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3">
                <a:extLst>
                  <a:ext uri="{FF2B5EF4-FFF2-40B4-BE49-F238E27FC236}">
                    <a16:creationId xmlns:a16="http://schemas.microsoft.com/office/drawing/2014/main" id="{8B0A0B49-8E23-4BFA-A0CE-B4C1D1BD4261}"/>
                  </a:ext>
                </a:extLst>
              </p:cNvPr>
              <p:cNvSpPr>
                <a:spLocks/>
              </p:cNvSpPr>
              <p:nvPr/>
            </p:nvSpPr>
            <p:spPr bwMode="auto">
              <a:xfrm>
                <a:off x="8491554" y="4021460"/>
                <a:ext cx="3156" cy="6311"/>
              </a:xfrm>
              <a:custGeom>
                <a:avLst/>
                <a:gdLst>
                  <a:gd name="T0" fmla="*/ 2 w 2"/>
                  <a:gd name="T1" fmla="*/ 2 h 4"/>
                  <a:gd name="T2" fmla="*/ 2 w 2"/>
                  <a:gd name="T3" fmla="*/ 2 h 4"/>
                  <a:gd name="T4" fmla="*/ 0 w 2"/>
                  <a:gd name="T5" fmla="*/ 4 h 4"/>
                  <a:gd name="T6" fmla="*/ 2 w 2"/>
                  <a:gd name="T7" fmla="*/ 2 h 4"/>
                  <a:gd name="T8" fmla="*/ 2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2"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4">
                <a:extLst>
                  <a:ext uri="{FF2B5EF4-FFF2-40B4-BE49-F238E27FC236}">
                    <a16:creationId xmlns:a16="http://schemas.microsoft.com/office/drawing/2014/main" id="{5818C669-0F45-4CED-9929-B9D3F9B031CF}"/>
                  </a:ext>
                </a:extLst>
              </p:cNvPr>
              <p:cNvSpPr>
                <a:spLocks/>
              </p:cNvSpPr>
              <p:nvPr/>
            </p:nvSpPr>
            <p:spPr bwMode="auto">
              <a:xfrm>
                <a:off x="8475776" y="4024616"/>
                <a:ext cx="0" cy="3156"/>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25">
                <a:extLst>
                  <a:ext uri="{FF2B5EF4-FFF2-40B4-BE49-F238E27FC236}">
                    <a16:creationId xmlns:a16="http://schemas.microsoft.com/office/drawing/2014/main" id="{14329342-91FA-4BB8-A4DA-F5300AA91EE3}"/>
                  </a:ext>
                </a:extLst>
              </p:cNvPr>
              <p:cNvSpPr>
                <a:spLocks/>
              </p:cNvSpPr>
              <p:nvPr/>
            </p:nvSpPr>
            <p:spPr bwMode="auto">
              <a:xfrm>
                <a:off x="8501021" y="4030927"/>
                <a:ext cx="25246" cy="31557"/>
              </a:xfrm>
              <a:custGeom>
                <a:avLst/>
                <a:gdLst>
                  <a:gd name="T0" fmla="*/ 8 w 8"/>
                  <a:gd name="T1" fmla="*/ 0 h 10"/>
                  <a:gd name="T2" fmla="*/ 6 w 8"/>
                  <a:gd name="T3" fmla="*/ 1 h 10"/>
                  <a:gd name="T4" fmla="*/ 6 w 8"/>
                  <a:gd name="T5" fmla="*/ 1 h 10"/>
                  <a:gd name="T6" fmla="*/ 5 w 8"/>
                  <a:gd name="T7" fmla="*/ 1 h 10"/>
                  <a:gd name="T8" fmla="*/ 5 w 8"/>
                  <a:gd name="T9" fmla="*/ 2 h 10"/>
                  <a:gd name="T10" fmla="*/ 5 w 8"/>
                  <a:gd name="T11" fmla="*/ 1 h 10"/>
                  <a:gd name="T12" fmla="*/ 5 w 8"/>
                  <a:gd name="T13" fmla="*/ 1 h 10"/>
                  <a:gd name="T14" fmla="*/ 4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6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1"/>
                    </a:cubicBezTo>
                    <a:cubicBezTo>
                      <a:pt x="6" y="1"/>
                      <a:pt x="6" y="1"/>
                      <a:pt x="6" y="1"/>
                    </a:cubicBezTo>
                    <a:cubicBezTo>
                      <a:pt x="6" y="0"/>
                      <a:pt x="6" y="0"/>
                      <a:pt x="5" y="1"/>
                    </a:cubicBezTo>
                    <a:cubicBezTo>
                      <a:pt x="5" y="1"/>
                      <a:pt x="5" y="2"/>
                      <a:pt x="5" y="2"/>
                    </a:cubicBezTo>
                    <a:cubicBezTo>
                      <a:pt x="5" y="2"/>
                      <a:pt x="5" y="2"/>
                      <a:pt x="5" y="1"/>
                    </a:cubicBezTo>
                    <a:cubicBezTo>
                      <a:pt x="5" y="1"/>
                      <a:pt x="5" y="1"/>
                      <a:pt x="5" y="1"/>
                    </a:cubicBezTo>
                    <a:cubicBezTo>
                      <a:pt x="5" y="1"/>
                      <a:pt x="4" y="1"/>
                      <a:pt x="4" y="1"/>
                    </a:cubicBezTo>
                    <a:cubicBezTo>
                      <a:pt x="4" y="1"/>
                      <a:pt x="4" y="2"/>
                      <a:pt x="4" y="2"/>
                    </a:cubicBezTo>
                    <a:cubicBezTo>
                      <a:pt x="4" y="2"/>
                      <a:pt x="4" y="3"/>
                      <a:pt x="4" y="3"/>
                    </a:cubicBezTo>
                    <a:cubicBezTo>
                      <a:pt x="4" y="3"/>
                      <a:pt x="3" y="4"/>
                      <a:pt x="3" y="4"/>
                    </a:cubicBezTo>
                    <a:cubicBezTo>
                      <a:pt x="3" y="4"/>
                      <a:pt x="2" y="5"/>
                      <a:pt x="2" y="5"/>
                    </a:cubicBezTo>
                    <a:cubicBezTo>
                      <a:pt x="2" y="6"/>
                      <a:pt x="1" y="6"/>
                      <a:pt x="1" y="6"/>
                    </a:cubicBezTo>
                    <a:cubicBezTo>
                      <a:pt x="1" y="6"/>
                      <a:pt x="1" y="7"/>
                      <a:pt x="0" y="7"/>
                    </a:cubicBezTo>
                    <a:cubicBezTo>
                      <a:pt x="0" y="8"/>
                      <a:pt x="0" y="8"/>
                      <a:pt x="1" y="8"/>
                    </a:cubicBezTo>
                    <a:cubicBezTo>
                      <a:pt x="1" y="8"/>
                      <a:pt x="1" y="8"/>
                      <a:pt x="1" y="9"/>
                    </a:cubicBezTo>
                    <a:cubicBezTo>
                      <a:pt x="1" y="9"/>
                      <a:pt x="1" y="10"/>
                      <a:pt x="1" y="10"/>
                    </a:cubicBezTo>
                    <a:cubicBezTo>
                      <a:pt x="1" y="10"/>
                      <a:pt x="1" y="10"/>
                      <a:pt x="1" y="10"/>
                    </a:cubicBezTo>
                    <a:cubicBezTo>
                      <a:pt x="1" y="9"/>
                      <a:pt x="1" y="9"/>
                      <a:pt x="2" y="8"/>
                    </a:cubicBezTo>
                    <a:cubicBezTo>
                      <a:pt x="2" y="8"/>
                      <a:pt x="2" y="8"/>
                      <a:pt x="3" y="8"/>
                    </a:cubicBezTo>
                    <a:cubicBezTo>
                      <a:pt x="3" y="8"/>
                      <a:pt x="4" y="8"/>
                      <a:pt x="4" y="7"/>
                    </a:cubicBezTo>
                    <a:cubicBezTo>
                      <a:pt x="5" y="7"/>
                      <a:pt x="6" y="6"/>
                      <a:pt x="6" y="6"/>
                    </a:cubicBezTo>
                    <a:cubicBezTo>
                      <a:pt x="6" y="6"/>
                      <a:pt x="6" y="5"/>
                      <a:pt x="6" y="5"/>
                    </a:cubicBezTo>
                    <a:cubicBezTo>
                      <a:pt x="6" y="4"/>
                      <a:pt x="6" y="4"/>
                      <a:pt x="6" y="4"/>
                    </a:cubicBezTo>
                    <a:cubicBezTo>
                      <a:pt x="6" y="3"/>
                      <a:pt x="6" y="3"/>
                      <a:pt x="6" y="3"/>
                    </a:cubicBezTo>
                    <a:cubicBezTo>
                      <a:pt x="6" y="2"/>
                      <a:pt x="7" y="2"/>
                      <a:pt x="7" y="1"/>
                    </a:cubicBezTo>
                    <a:cubicBezTo>
                      <a:pt x="7" y="1"/>
                      <a:pt x="8" y="0"/>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226">
                <a:extLst>
                  <a:ext uri="{FF2B5EF4-FFF2-40B4-BE49-F238E27FC236}">
                    <a16:creationId xmlns:a16="http://schemas.microsoft.com/office/drawing/2014/main" id="{64D14348-8675-4C98-BC38-96AEBE5CA541}"/>
                  </a:ext>
                </a:extLst>
              </p:cNvPr>
              <p:cNvSpPr>
                <a:spLocks/>
              </p:cNvSpPr>
              <p:nvPr/>
            </p:nvSpPr>
            <p:spPr bwMode="auto">
              <a:xfrm>
                <a:off x="8519956" y="4043550"/>
                <a:ext cx="3156" cy="6311"/>
              </a:xfrm>
              <a:custGeom>
                <a:avLst/>
                <a:gdLst>
                  <a:gd name="T0" fmla="*/ 0 w 1"/>
                  <a:gd name="T1" fmla="*/ 0 h 2"/>
                  <a:gd name="T2" fmla="*/ 1 w 1"/>
                  <a:gd name="T3" fmla="*/ 0 h 2"/>
                  <a:gd name="T4" fmla="*/ 1 w 1"/>
                  <a:gd name="T5" fmla="*/ 1 h 2"/>
                  <a:gd name="T6" fmla="*/ 1 w 1"/>
                  <a:gd name="T7" fmla="*/ 2 h 2"/>
                  <a:gd name="T8" fmla="*/ 1 w 1"/>
                  <a:gd name="T9" fmla="*/ 2 h 2"/>
                  <a:gd name="T10" fmla="*/ 1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0"/>
                    </a:cubicBezTo>
                    <a:cubicBezTo>
                      <a:pt x="1" y="0"/>
                      <a:pt x="1" y="1"/>
                      <a:pt x="1" y="1"/>
                    </a:cubicBezTo>
                    <a:cubicBezTo>
                      <a:pt x="1" y="1"/>
                      <a:pt x="1" y="2"/>
                      <a:pt x="1" y="2"/>
                    </a:cubicBezTo>
                    <a:cubicBezTo>
                      <a:pt x="1" y="2"/>
                      <a:pt x="1" y="2"/>
                      <a:pt x="1"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27">
                <a:extLst>
                  <a:ext uri="{FF2B5EF4-FFF2-40B4-BE49-F238E27FC236}">
                    <a16:creationId xmlns:a16="http://schemas.microsoft.com/office/drawing/2014/main" id="{DD9FD38E-37D3-4E91-AC60-4EA73B6A94D6}"/>
                  </a:ext>
                </a:extLst>
              </p:cNvPr>
              <p:cNvSpPr>
                <a:spLocks/>
              </p:cNvSpPr>
              <p:nvPr/>
            </p:nvSpPr>
            <p:spPr bwMode="auto">
              <a:xfrm>
                <a:off x="8519956" y="4046706"/>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228">
                <a:extLst>
                  <a:ext uri="{FF2B5EF4-FFF2-40B4-BE49-F238E27FC236}">
                    <a16:creationId xmlns:a16="http://schemas.microsoft.com/office/drawing/2014/main" id="{4228E6E6-693C-40E5-8CB0-6A1144B02A2B}"/>
                  </a:ext>
                </a:extLst>
              </p:cNvPr>
              <p:cNvSpPr>
                <a:spLocks/>
              </p:cNvSpPr>
              <p:nvPr/>
            </p:nvSpPr>
            <p:spPr bwMode="auto">
              <a:xfrm>
                <a:off x="8523111" y="4046706"/>
                <a:ext cx="3156" cy="9467"/>
              </a:xfrm>
              <a:custGeom>
                <a:avLst/>
                <a:gdLst>
                  <a:gd name="T0" fmla="*/ 0 w 2"/>
                  <a:gd name="T1" fmla="*/ 2 h 6"/>
                  <a:gd name="T2" fmla="*/ 0 w 2"/>
                  <a:gd name="T3" fmla="*/ 4 h 6"/>
                  <a:gd name="T4" fmla="*/ 0 w 2"/>
                  <a:gd name="T5" fmla="*/ 4 h 6"/>
                  <a:gd name="T6" fmla="*/ 0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0 w 2"/>
                  <a:gd name="T21" fmla="*/ 0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lnTo>
                      <a:pt x="0" y="4"/>
                    </a:lnTo>
                    <a:lnTo>
                      <a:pt x="0" y="4"/>
                    </a:lnTo>
                    <a:lnTo>
                      <a:pt x="0" y="4"/>
                    </a:lnTo>
                    <a:lnTo>
                      <a:pt x="0" y="6"/>
                    </a:lnTo>
                    <a:lnTo>
                      <a:pt x="2" y="4"/>
                    </a:lnTo>
                    <a:lnTo>
                      <a:pt x="2" y="4"/>
                    </a:lnTo>
                    <a:lnTo>
                      <a:pt x="2" y="2"/>
                    </a:lnTo>
                    <a:lnTo>
                      <a:pt x="2" y="2"/>
                    </a:lnTo>
                    <a:lnTo>
                      <a:pt x="2"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229">
                <a:extLst>
                  <a:ext uri="{FF2B5EF4-FFF2-40B4-BE49-F238E27FC236}">
                    <a16:creationId xmlns:a16="http://schemas.microsoft.com/office/drawing/2014/main" id="{53D6B601-3F8F-4736-B54B-293857C1BDC9}"/>
                  </a:ext>
                </a:extLst>
              </p:cNvPr>
              <p:cNvSpPr>
                <a:spLocks/>
              </p:cNvSpPr>
              <p:nvPr/>
            </p:nvSpPr>
            <p:spPr bwMode="auto">
              <a:xfrm>
                <a:off x="8519956" y="4049861"/>
                <a:ext cx="3156" cy="6311"/>
              </a:xfrm>
              <a:custGeom>
                <a:avLst/>
                <a:gdLst>
                  <a:gd name="T0" fmla="*/ 2 w 2"/>
                  <a:gd name="T1" fmla="*/ 2 h 4"/>
                  <a:gd name="T2" fmla="*/ 2 w 2"/>
                  <a:gd name="T3" fmla="*/ 2 h 4"/>
                  <a:gd name="T4" fmla="*/ 0 w 2"/>
                  <a:gd name="T5" fmla="*/ 4 h 4"/>
                  <a:gd name="T6" fmla="*/ 2 w 2"/>
                  <a:gd name="T7" fmla="*/ 2 h 4"/>
                  <a:gd name="T8" fmla="*/ 0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0"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230">
                <a:extLst>
                  <a:ext uri="{FF2B5EF4-FFF2-40B4-BE49-F238E27FC236}">
                    <a16:creationId xmlns:a16="http://schemas.microsoft.com/office/drawing/2014/main" id="{22FC6D9A-F037-4DD5-B20A-0DF31D0101FF}"/>
                  </a:ext>
                </a:extLst>
              </p:cNvPr>
              <p:cNvSpPr>
                <a:spLocks/>
              </p:cNvSpPr>
              <p:nvPr/>
            </p:nvSpPr>
            <p:spPr bwMode="auto">
              <a:xfrm>
                <a:off x="8504177" y="4053017"/>
                <a:ext cx="0" cy="3156"/>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231">
                <a:extLst>
                  <a:ext uri="{FF2B5EF4-FFF2-40B4-BE49-F238E27FC236}">
                    <a16:creationId xmlns:a16="http://schemas.microsoft.com/office/drawing/2014/main" id="{53F42721-AE3F-420A-A9ED-3EB2285E6C3B}"/>
                  </a:ext>
                </a:extLst>
              </p:cNvPr>
              <p:cNvSpPr>
                <a:spLocks/>
              </p:cNvSpPr>
              <p:nvPr/>
            </p:nvSpPr>
            <p:spPr bwMode="auto">
              <a:xfrm>
                <a:off x="8373215" y="4056173"/>
                <a:ext cx="170407" cy="93093"/>
              </a:xfrm>
              <a:custGeom>
                <a:avLst/>
                <a:gdLst>
                  <a:gd name="T0" fmla="*/ 39 w 55"/>
                  <a:gd name="T1" fmla="*/ 30 h 30"/>
                  <a:gd name="T2" fmla="*/ 55 w 55"/>
                  <a:gd name="T3" fmla="*/ 18 h 30"/>
                  <a:gd name="T4" fmla="*/ 18 w 55"/>
                  <a:gd name="T5" fmla="*/ 9 h 30"/>
                  <a:gd name="T6" fmla="*/ 15 w 55"/>
                  <a:gd name="T7" fmla="*/ 2 h 30"/>
                  <a:gd name="T8" fmla="*/ 6 w 55"/>
                  <a:gd name="T9" fmla="*/ 0 h 30"/>
                  <a:gd name="T10" fmla="*/ 3 w 55"/>
                  <a:gd name="T11" fmla="*/ 10 h 30"/>
                  <a:gd name="T12" fmla="*/ 5 w 55"/>
                  <a:gd name="T13" fmla="*/ 14 h 30"/>
                  <a:gd name="T14" fmla="*/ 2 w 55"/>
                  <a:gd name="T15" fmla="*/ 18 h 30"/>
                  <a:gd name="T16" fmla="*/ 0 w 55"/>
                  <a:gd name="T17" fmla="*/ 26 h 30"/>
                  <a:gd name="T18" fmla="*/ 10 w 55"/>
                  <a:gd name="T19" fmla="*/ 29 h 30"/>
                  <a:gd name="T20" fmla="*/ 14 w 55"/>
                  <a:gd name="T21" fmla="*/ 24 h 30"/>
                  <a:gd name="T22" fmla="*/ 39 w 5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0">
                    <a:moveTo>
                      <a:pt x="39" y="30"/>
                    </a:moveTo>
                    <a:cubicBezTo>
                      <a:pt x="46" y="27"/>
                      <a:pt x="51" y="22"/>
                      <a:pt x="55" y="18"/>
                    </a:cubicBezTo>
                    <a:cubicBezTo>
                      <a:pt x="18" y="9"/>
                      <a:pt x="18" y="9"/>
                      <a:pt x="18" y="9"/>
                    </a:cubicBezTo>
                    <a:cubicBezTo>
                      <a:pt x="15" y="2"/>
                      <a:pt x="15" y="2"/>
                      <a:pt x="15" y="2"/>
                    </a:cubicBezTo>
                    <a:cubicBezTo>
                      <a:pt x="6" y="0"/>
                      <a:pt x="6" y="0"/>
                      <a:pt x="6" y="0"/>
                    </a:cubicBezTo>
                    <a:cubicBezTo>
                      <a:pt x="3" y="10"/>
                      <a:pt x="3" y="10"/>
                      <a:pt x="3" y="10"/>
                    </a:cubicBezTo>
                    <a:cubicBezTo>
                      <a:pt x="5" y="14"/>
                      <a:pt x="5" y="14"/>
                      <a:pt x="5" y="14"/>
                    </a:cubicBezTo>
                    <a:cubicBezTo>
                      <a:pt x="2" y="18"/>
                      <a:pt x="2" y="18"/>
                      <a:pt x="2" y="18"/>
                    </a:cubicBezTo>
                    <a:cubicBezTo>
                      <a:pt x="0" y="26"/>
                      <a:pt x="0" y="26"/>
                      <a:pt x="0" y="26"/>
                    </a:cubicBezTo>
                    <a:cubicBezTo>
                      <a:pt x="10" y="29"/>
                      <a:pt x="10" y="29"/>
                      <a:pt x="10" y="29"/>
                    </a:cubicBezTo>
                    <a:cubicBezTo>
                      <a:pt x="14" y="24"/>
                      <a:pt x="14" y="24"/>
                      <a:pt x="14" y="24"/>
                    </a:cubicBezTo>
                    <a:lnTo>
                      <a:pt x="39" y="3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232">
                <a:extLst>
                  <a:ext uri="{FF2B5EF4-FFF2-40B4-BE49-F238E27FC236}">
                    <a16:creationId xmlns:a16="http://schemas.microsoft.com/office/drawing/2014/main" id="{EE2B3331-E6BD-4D46-8786-7AEE07852959}"/>
                  </a:ext>
                </a:extLst>
              </p:cNvPr>
              <p:cNvSpPr>
                <a:spLocks/>
              </p:cNvSpPr>
              <p:nvPr/>
            </p:nvSpPr>
            <p:spPr bwMode="auto">
              <a:xfrm>
                <a:off x="8373215" y="4056173"/>
                <a:ext cx="167252" cy="89938"/>
              </a:xfrm>
              <a:custGeom>
                <a:avLst/>
                <a:gdLst>
                  <a:gd name="T0" fmla="*/ 41 w 54"/>
                  <a:gd name="T1" fmla="*/ 29 h 29"/>
                  <a:gd name="T2" fmla="*/ 54 w 54"/>
                  <a:gd name="T3" fmla="*/ 19 h 29"/>
                  <a:gd name="T4" fmla="*/ 17 w 54"/>
                  <a:gd name="T5" fmla="*/ 11 h 29"/>
                  <a:gd name="T6" fmla="*/ 14 w 54"/>
                  <a:gd name="T7" fmla="*/ 2 h 29"/>
                  <a:gd name="T8" fmla="*/ 6 w 54"/>
                  <a:gd name="T9" fmla="*/ 0 h 29"/>
                  <a:gd name="T10" fmla="*/ 4 w 54"/>
                  <a:gd name="T11" fmla="*/ 7 h 29"/>
                  <a:gd name="T12" fmla="*/ 6 w 54"/>
                  <a:gd name="T13" fmla="*/ 15 h 29"/>
                  <a:gd name="T14" fmla="*/ 1 w 54"/>
                  <a:gd name="T15" fmla="*/ 21 h 29"/>
                  <a:gd name="T16" fmla="*/ 0 w 54"/>
                  <a:gd name="T17" fmla="*/ 26 h 29"/>
                  <a:gd name="T18" fmla="*/ 8 w 54"/>
                  <a:gd name="T19" fmla="*/ 28 h 29"/>
                  <a:gd name="T20" fmla="*/ 14 w 54"/>
                  <a:gd name="T21" fmla="*/ 23 h 29"/>
                  <a:gd name="T22" fmla="*/ 41 w 54"/>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9">
                    <a:moveTo>
                      <a:pt x="41" y="29"/>
                    </a:moveTo>
                    <a:cubicBezTo>
                      <a:pt x="46" y="26"/>
                      <a:pt x="51" y="22"/>
                      <a:pt x="54" y="19"/>
                    </a:cubicBezTo>
                    <a:cubicBezTo>
                      <a:pt x="17" y="11"/>
                      <a:pt x="17" y="11"/>
                      <a:pt x="17" y="11"/>
                    </a:cubicBezTo>
                    <a:cubicBezTo>
                      <a:pt x="14" y="2"/>
                      <a:pt x="14" y="2"/>
                      <a:pt x="14" y="2"/>
                    </a:cubicBezTo>
                    <a:cubicBezTo>
                      <a:pt x="6" y="0"/>
                      <a:pt x="6" y="0"/>
                      <a:pt x="6" y="0"/>
                    </a:cubicBezTo>
                    <a:cubicBezTo>
                      <a:pt x="4" y="7"/>
                      <a:pt x="4" y="7"/>
                      <a:pt x="4" y="7"/>
                    </a:cubicBezTo>
                    <a:cubicBezTo>
                      <a:pt x="6" y="15"/>
                      <a:pt x="6" y="15"/>
                      <a:pt x="6" y="15"/>
                    </a:cubicBezTo>
                    <a:cubicBezTo>
                      <a:pt x="1" y="21"/>
                      <a:pt x="1" y="21"/>
                      <a:pt x="1" y="21"/>
                    </a:cubicBezTo>
                    <a:cubicBezTo>
                      <a:pt x="0" y="26"/>
                      <a:pt x="0" y="26"/>
                      <a:pt x="0" y="26"/>
                    </a:cubicBezTo>
                    <a:cubicBezTo>
                      <a:pt x="8" y="28"/>
                      <a:pt x="8" y="28"/>
                      <a:pt x="8" y="28"/>
                    </a:cubicBezTo>
                    <a:cubicBezTo>
                      <a:pt x="14" y="23"/>
                      <a:pt x="14" y="23"/>
                      <a:pt x="14" y="23"/>
                    </a:cubicBezTo>
                    <a:lnTo>
                      <a:pt x="41"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33">
                <a:extLst>
                  <a:ext uri="{FF2B5EF4-FFF2-40B4-BE49-F238E27FC236}">
                    <a16:creationId xmlns:a16="http://schemas.microsoft.com/office/drawing/2014/main" id="{95D87B13-C109-4568-B08A-355FCB261AFD}"/>
                  </a:ext>
                </a:extLst>
              </p:cNvPr>
              <p:cNvSpPr>
                <a:spLocks/>
              </p:cNvSpPr>
              <p:nvPr/>
            </p:nvSpPr>
            <p:spPr bwMode="auto">
              <a:xfrm>
                <a:off x="8411084" y="4095619"/>
                <a:ext cx="23668" cy="22090"/>
              </a:xfrm>
              <a:custGeom>
                <a:avLst/>
                <a:gdLst>
                  <a:gd name="T0" fmla="*/ 8 w 15"/>
                  <a:gd name="T1" fmla="*/ 0 h 14"/>
                  <a:gd name="T2" fmla="*/ 8 w 15"/>
                  <a:gd name="T3" fmla="*/ 2 h 14"/>
                  <a:gd name="T4" fmla="*/ 2 w 15"/>
                  <a:gd name="T5" fmla="*/ 4 h 14"/>
                  <a:gd name="T6" fmla="*/ 2 w 15"/>
                  <a:gd name="T7" fmla="*/ 4 h 14"/>
                  <a:gd name="T8" fmla="*/ 2 w 15"/>
                  <a:gd name="T9" fmla="*/ 6 h 14"/>
                  <a:gd name="T10" fmla="*/ 2 w 15"/>
                  <a:gd name="T11" fmla="*/ 6 h 14"/>
                  <a:gd name="T12" fmla="*/ 2 w 15"/>
                  <a:gd name="T13" fmla="*/ 6 h 14"/>
                  <a:gd name="T14" fmla="*/ 2 w 15"/>
                  <a:gd name="T15" fmla="*/ 8 h 14"/>
                  <a:gd name="T16" fmla="*/ 0 w 15"/>
                  <a:gd name="T17" fmla="*/ 8 h 14"/>
                  <a:gd name="T18" fmla="*/ 2 w 15"/>
                  <a:gd name="T19" fmla="*/ 8 h 14"/>
                  <a:gd name="T20" fmla="*/ 6 w 15"/>
                  <a:gd name="T21" fmla="*/ 12 h 14"/>
                  <a:gd name="T22" fmla="*/ 4 w 15"/>
                  <a:gd name="T23" fmla="*/ 14 h 14"/>
                  <a:gd name="T24" fmla="*/ 6 w 15"/>
                  <a:gd name="T25" fmla="*/ 12 h 14"/>
                  <a:gd name="T26" fmla="*/ 6 w 15"/>
                  <a:gd name="T27" fmla="*/ 14 h 14"/>
                  <a:gd name="T28" fmla="*/ 6 w 15"/>
                  <a:gd name="T29" fmla="*/ 14 h 14"/>
                  <a:gd name="T30" fmla="*/ 8 w 15"/>
                  <a:gd name="T31" fmla="*/ 12 h 14"/>
                  <a:gd name="T32" fmla="*/ 8 w 15"/>
                  <a:gd name="T33" fmla="*/ 14 h 14"/>
                  <a:gd name="T34" fmla="*/ 8 w 15"/>
                  <a:gd name="T35" fmla="*/ 14 h 14"/>
                  <a:gd name="T36" fmla="*/ 13 w 15"/>
                  <a:gd name="T37" fmla="*/ 10 h 14"/>
                  <a:gd name="T38" fmla="*/ 13 w 15"/>
                  <a:gd name="T39" fmla="*/ 12 h 14"/>
                  <a:gd name="T40" fmla="*/ 13 w 15"/>
                  <a:gd name="T41" fmla="*/ 10 h 14"/>
                  <a:gd name="T42" fmla="*/ 13 w 15"/>
                  <a:gd name="T43" fmla="*/ 10 h 14"/>
                  <a:gd name="T44" fmla="*/ 13 w 15"/>
                  <a:gd name="T45" fmla="*/ 10 h 14"/>
                  <a:gd name="T46" fmla="*/ 13 w 15"/>
                  <a:gd name="T47" fmla="*/ 8 h 14"/>
                  <a:gd name="T48" fmla="*/ 15 w 15"/>
                  <a:gd name="T49" fmla="*/ 8 h 14"/>
                  <a:gd name="T50" fmla="*/ 13 w 15"/>
                  <a:gd name="T51" fmla="*/ 8 h 14"/>
                  <a:gd name="T52" fmla="*/ 10 w 15"/>
                  <a:gd name="T53" fmla="*/ 2 h 14"/>
                  <a:gd name="T54" fmla="*/ 11 w 15"/>
                  <a:gd name="T55" fmla="*/ 2 h 14"/>
                  <a:gd name="T56" fmla="*/ 10 w 15"/>
                  <a:gd name="T57" fmla="*/ 2 h 14"/>
                  <a:gd name="T58" fmla="*/ 10 w 15"/>
                  <a:gd name="T59" fmla="*/ 2 h 14"/>
                  <a:gd name="T60" fmla="*/ 8 w 15"/>
                  <a:gd name="T61" fmla="*/ 2 h 14"/>
                  <a:gd name="T62" fmla="*/ 8 w 15"/>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8" y="0"/>
                    </a:moveTo>
                    <a:lnTo>
                      <a:pt x="8" y="0"/>
                    </a:lnTo>
                    <a:lnTo>
                      <a:pt x="8" y="2"/>
                    </a:lnTo>
                    <a:lnTo>
                      <a:pt x="8" y="2"/>
                    </a:lnTo>
                    <a:lnTo>
                      <a:pt x="8" y="6"/>
                    </a:lnTo>
                    <a:lnTo>
                      <a:pt x="2" y="4"/>
                    </a:lnTo>
                    <a:lnTo>
                      <a:pt x="2" y="4"/>
                    </a:lnTo>
                    <a:lnTo>
                      <a:pt x="2" y="4"/>
                    </a:lnTo>
                    <a:lnTo>
                      <a:pt x="2" y="4"/>
                    </a:lnTo>
                    <a:lnTo>
                      <a:pt x="2" y="6"/>
                    </a:lnTo>
                    <a:lnTo>
                      <a:pt x="2" y="6"/>
                    </a:lnTo>
                    <a:lnTo>
                      <a:pt x="2" y="6"/>
                    </a:lnTo>
                    <a:lnTo>
                      <a:pt x="2" y="6"/>
                    </a:lnTo>
                    <a:lnTo>
                      <a:pt x="2" y="6"/>
                    </a:lnTo>
                    <a:lnTo>
                      <a:pt x="2" y="6"/>
                    </a:lnTo>
                    <a:lnTo>
                      <a:pt x="2" y="8"/>
                    </a:lnTo>
                    <a:lnTo>
                      <a:pt x="2" y="8"/>
                    </a:lnTo>
                    <a:lnTo>
                      <a:pt x="0" y="8"/>
                    </a:lnTo>
                    <a:lnTo>
                      <a:pt x="2" y="8"/>
                    </a:lnTo>
                    <a:lnTo>
                      <a:pt x="2" y="8"/>
                    </a:lnTo>
                    <a:lnTo>
                      <a:pt x="6" y="8"/>
                    </a:lnTo>
                    <a:lnTo>
                      <a:pt x="6" y="12"/>
                    </a:lnTo>
                    <a:lnTo>
                      <a:pt x="6" y="12"/>
                    </a:lnTo>
                    <a:lnTo>
                      <a:pt x="4" y="14"/>
                    </a:lnTo>
                    <a:lnTo>
                      <a:pt x="6" y="14"/>
                    </a:lnTo>
                    <a:lnTo>
                      <a:pt x="6" y="12"/>
                    </a:lnTo>
                    <a:lnTo>
                      <a:pt x="6" y="12"/>
                    </a:lnTo>
                    <a:lnTo>
                      <a:pt x="6" y="14"/>
                    </a:lnTo>
                    <a:lnTo>
                      <a:pt x="6" y="14"/>
                    </a:lnTo>
                    <a:lnTo>
                      <a:pt x="6" y="14"/>
                    </a:lnTo>
                    <a:lnTo>
                      <a:pt x="8" y="14"/>
                    </a:lnTo>
                    <a:lnTo>
                      <a:pt x="8" y="12"/>
                    </a:lnTo>
                    <a:lnTo>
                      <a:pt x="8" y="14"/>
                    </a:lnTo>
                    <a:lnTo>
                      <a:pt x="8" y="14"/>
                    </a:lnTo>
                    <a:lnTo>
                      <a:pt x="10" y="14"/>
                    </a:lnTo>
                    <a:lnTo>
                      <a:pt x="8" y="14"/>
                    </a:lnTo>
                    <a:lnTo>
                      <a:pt x="10" y="10"/>
                    </a:lnTo>
                    <a:lnTo>
                      <a:pt x="13" y="10"/>
                    </a:lnTo>
                    <a:lnTo>
                      <a:pt x="13" y="10"/>
                    </a:lnTo>
                    <a:lnTo>
                      <a:pt x="13" y="12"/>
                    </a:lnTo>
                    <a:lnTo>
                      <a:pt x="13" y="10"/>
                    </a:lnTo>
                    <a:lnTo>
                      <a:pt x="13" y="10"/>
                    </a:lnTo>
                    <a:lnTo>
                      <a:pt x="13" y="10"/>
                    </a:lnTo>
                    <a:lnTo>
                      <a:pt x="13" y="10"/>
                    </a:lnTo>
                    <a:lnTo>
                      <a:pt x="13" y="10"/>
                    </a:lnTo>
                    <a:lnTo>
                      <a:pt x="13" y="10"/>
                    </a:lnTo>
                    <a:lnTo>
                      <a:pt x="13" y="8"/>
                    </a:lnTo>
                    <a:lnTo>
                      <a:pt x="13" y="8"/>
                    </a:lnTo>
                    <a:lnTo>
                      <a:pt x="13" y="8"/>
                    </a:lnTo>
                    <a:lnTo>
                      <a:pt x="15" y="8"/>
                    </a:lnTo>
                    <a:lnTo>
                      <a:pt x="15" y="6"/>
                    </a:lnTo>
                    <a:lnTo>
                      <a:pt x="13" y="8"/>
                    </a:lnTo>
                    <a:lnTo>
                      <a:pt x="10" y="6"/>
                    </a:lnTo>
                    <a:lnTo>
                      <a:pt x="10" y="2"/>
                    </a:lnTo>
                    <a:lnTo>
                      <a:pt x="11" y="2"/>
                    </a:lnTo>
                    <a:lnTo>
                      <a:pt x="11" y="2"/>
                    </a:lnTo>
                    <a:lnTo>
                      <a:pt x="10" y="2"/>
                    </a:lnTo>
                    <a:lnTo>
                      <a:pt x="10" y="2"/>
                    </a:lnTo>
                    <a:lnTo>
                      <a:pt x="10" y="2"/>
                    </a:lnTo>
                    <a:lnTo>
                      <a:pt x="10" y="2"/>
                    </a:lnTo>
                    <a:lnTo>
                      <a:pt x="10" y="2"/>
                    </a:lnTo>
                    <a:lnTo>
                      <a:pt x="8" y="2"/>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234">
                <a:extLst>
                  <a:ext uri="{FF2B5EF4-FFF2-40B4-BE49-F238E27FC236}">
                    <a16:creationId xmlns:a16="http://schemas.microsoft.com/office/drawing/2014/main" id="{B851BD41-0BD9-4BEF-BEFF-340F9A723FFD}"/>
                  </a:ext>
                </a:extLst>
              </p:cNvPr>
              <p:cNvSpPr>
                <a:spLocks/>
              </p:cNvSpPr>
              <p:nvPr/>
            </p:nvSpPr>
            <p:spPr bwMode="auto">
              <a:xfrm>
                <a:off x="8459997" y="4108242"/>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6 h 14"/>
                  <a:gd name="T16" fmla="*/ 0 w 16"/>
                  <a:gd name="T17" fmla="*/ 8 h 14"/>
                  <a:gd name="T18" fmla="*/ 2 w 16"/>
                  <a:gd name="T19" fmla="*/ 8 h 14"/>
                  <a:gd name="T20" fmla="*/ 6 w 16"/>
                  <a:gd name="T21" fmla="*/ 12 h 14"/>
                  <a:gd name="T22" fmla="*/ 4 w 16"/>
                  <a:gd name="T23" fmla="*/ 12 h 14"/>
                  <a:gd name="T24" fmla="*/ 6 w 16"/>
                  <a:gd name="T25" fmla="*/ 12 h 14"/>
                  <a:gd name="T26" fmla="*/ 6 w 16"/>
                  <a:gd name="T27" fmla="*/ 12 h 14"/>
                  <a:gd name="T28" fmla="*/ 6 w 16"/>
                  <a:gd name="T29" fmla="*/ 14 h 14"/>
                  <a:gd name="T30" fmla="*/ 6 w 16"/>
                  <a:gd name="T31" fmla="*/ 12 h 14"/>
                  <a:gd name="T32" fmla="*/ 8 w 16"/>
                  <a:gd name="T33" fmla="*/ 14 h 14"/>
                  <a:gd name="T34" fmla="*/ 8 w 16"/>
                  <a:gd name="T35" fmla="*/ 12 h 14"/>
                  <a:gd name="T36" fmla="*/ 14 w 16"/>
                  <a:gd name="T37" fmla="*/ 10 h 14"/>
                  <a:gd name="T38" fmla="*/ 14 w 16"/>
                  <a:gd name="T39" fmla="*/ 10 h 14"/>
                  <a:gd name="T40" fmla="*/ 14 w 16"/>
                  <a:gd name="T41" fmla="*/ 10 h 14"/>
                  <a:gd name="T42" fmla="*/ 14 w 16"/>
                  <a:gd name="T43" fmla="*/ 10 h 14"/>
                  <a:gd name="T44" fmla="*/ 14 w 16"/>
                  <a:gd name="T45" fmla="*/ 8 h 14"/>
                  <a:gd name="T46" fmla="*/ 14 w 16"/>
                  <a:gd name="T47" fmla="*/ 8 h 14"/>
                  <a:gd name="T48" fmla="*/ 16 w 16"/>
                  <a:gd name="T49" fmla="*/ 8 h 14"/>
                  <a:gd name="T50" fmla="*/ 14 w 16"/>
                  <a:gd name="T51" fmla="*/ 6 h 14"/>
                  <a:gd name="T52" fmla="*/ 10 w 16"/>
                  <a:gd name="T53" fmla="*/ 2 h 14"/>
                  <a:gd name="T54" fmla="*/ 10 w 16"/>
                  <a:gd name="T55" fmla="*/ 0 h 14"/>
                  <a:gd name="T56" fmla="*/ 10 w 16"/>
                  <a:gd name="T57" fmla="*/ 2 h 14"/>
                  <a:gd name="T58" fmla="*/ 10 w 16"/>
                  <a:gd name="T59" fmla="*/ 0 h 14"/>
                  <a:gd name="T60" fmla="*/ 8 w 16"/>
                  <a:gd name="T61" fmla="*/ 0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lnTo>
                      <a:pt x="0" y="8"/>
                    </a:lnTo>
                    <a:lnTo>
                      <a:pt x="2" y="8"/>
                    </a:lnTo>
                    <a:lnTo>
                      <a:pt x="2" y="8"/>
                    </a:lnTo>
                    <a:lnTo>
                      <a:pt x="6" y="8"/>
                    </a:lnTo>
                    <a:lnTo>
                      <a:pt x="6" y="12"/>
                    </a:lnTo>
                    <a:lnTo>
                      <a:pt x="6" y="12"/>
                    </a:lnTo>
                    <a:lnTo>
                      <a:pt x="4" y="12"/>
                    </a:lnTo>
                    <a:lnTo>
                      <a:pt x="6" y="12"/>
                    </a:lnTo>
                    <a:lnTo>
                      <a:pt x="6" y="12"/>
                    </a:lnTo>
                    <a:lnTo>
                      <a:pt x="6" y="12"/>
                    </a:lnTo>
                    <a:lnTo>
                      <a:pt x="6" y="12"/>
                    </a:lnTo>
                    <a:lnTo>
                      <a:pt x="6" y="14"/>
                    </a:lnTo>
                    <a:lnTo>
                      <a:pt x="6" y="14"/>
                    </a:lnTo>
                    <a:lnTo>
                      <a:pt x="8" y="14"/>
                    </a:lnTo>
                    <a:lnTo>
                      <a:pt x="6" y="12"/>
                    </a:lnTo>
                    <a:lnTo>
                      <a:pt x="8" y="12"/>
                    </a:lnTo>
                    <a:lnTo>
                      <a:pt x="8" y="14"/>
                    </a:lnTo>
                    <a:lnTo>
                      <a:pt x="8" y="14"/>
                    </a:lnTo>
                    <a:lnTo>
                      <a:pt x="8" y="12"/>
                    </a:lnTo>
                    <a:lnTo>
                      <a:pt x="10" y="8"/>
                    </a:lnTo>
                    <a:lnTo>
                      <a:pt x="14" y="10"/>
                    </a:lnTo>
                    <a:lnTo>
                      <a:pt x="14" y="10"/>
                    </a:lnTo>
                    <a:lnTo>
                      <a:pt x="14" y="10"/>
                    </a:lnTo>
                    <a:lnTo>
                      <a:pt x="14" y="10"/>
                    </a:lnTo>
                    <a:lnTo>
                      <a:pt x="14" y="10"/>
                    </a:lnTo>
                    <a:lnTo>
                      <a:pt x="14" y="8"/>
                    </a:lnTo>
                    <a:lnTo>
                      <a:pt x="14" y="10"/>
                    </a:lnTo>
                    <a:lnTo>
                      <a:pt x="14" y="8"/>
                    </a:lnTo>
                    <a:lnTo>
                      <a:pt x="14" y="8"/>
                    </a:lnTo>
                    <a:lnTo>
                      <a:pt x="14" y="8"/>
                    </a:lnTo>
                    <a:lnTo>
                      <a:pt x="14" y="8"/>
                    </a:lnTo>
                    <a:lnTo>
                      <a:pt x="14" y="6"/>
                    </a:lnTo>
                    <a:lnTo>
                      <a:pt x="16" y="8"/>
                    </a:lnTo>
                    <a:lnTo>
                      <a:pt x="16" y="6"/>
                    </a:lnTo>
                    <a:lnTo>
                      <a:pt x="14" y="6"/>
                    </a:lnTo>
                    <a:lnTo>
                      <a:pt x="10" y="6"/>
                    </a:lnTo>
                    <a:lnTo>
                      <a:pt x="10" y="2"/>
                    </a:lnTo>
                    <a:lnTo>
                      <a:pt x="12" y="0"/>
                    </a:lnTo>
                    <a:lnTo>
                      <a:pt x="10" y="0"/>
                    </a:lnTo>
                    <a:lnTo>
                      <a:pt x="10" y="2"/>
                    </a:lnTo>
                    <a:lnTo>
                      <a:pt x="10" y="2"/>
                    </a:lnTo>
                    <a:lnTo>
                      <a:pt x="10" y="0"/>
                    </a:lnTo>
                    <a:lnTo>
                      <a:pt x="10" y="0"/>
                    </a:lnTo>
                    <a:lnTo>
                      <a:pt x="10" y="0"/>
                    </a:lnTo>
                    <a:lnTo>
                      <a:pt x="8" y="0"/>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235">
                <a:extLst>
                  <a:ext uri="{FF2B5EF4-FFF2-40B4-BE49-F238E27FC236}">
                    <a16:creationId xmlns:a16="http://schemas.microsoft.com/office/drawing/2014/main" id="{2F936283-3E5E-430A-B0DC-410EC17AB4A1}"/>
                  </a:ext>
                </a:extLst>
              </p:cNvPr>
              <p:cNvSpPr>
                <a:spLocks/>
              </p:cNvSpPr>
              <p:nvPr/>
            </p:nvSpPr>
            <p:spPr bwMode="auto">
              <a:xfrm>
                <a:off x="8392150" y="4065640"/>
                <a:ext cx="22090" cy="22090"/>
              </a:xfrm>
              <a:custGeom>
                <a:avLst/>
                <a:gdLst>
                  <a:gd name="T0" fmla="*/ 6 w 14"/>
                  <a:gd name="T1" fmla="*/ 0 h 14"/>
                  <a:gd name="T2" fmla="*/ 8 w 14"/>
                  <a:gd name="T3" fmla="*/ 0 h 14"/>
                  <a:gd name="T4" fmla="*/ 2 w 14"/>
                  <a:gd name="T5" fmla="*/ 4 h 14"/>
                  <a:gd name="T6" fmla="*/ 0 w 14"/>
                  <a:gd name="T7" fmla="*/ 4 h 14"/>
                  <a:gd name="T8" fmla="*/ 2 w 14"/>
                  <a:gd name="T9" fmla="*/ 4 h 14"/>
                  <a:gd name="T10" fmla="*/ 0 w 14"/>
                  <a:gd name="T11" fmla="*/ 4 h 14"/>
                  <a:gd name="T12" fmla="*/ 0 w 14"/>
                  <a:gd name="T13" fmla="*/ 6 h 14"/>
                  <a:gd name="T14" fmla="*/ 2 w 14"/>
                  <a:gd name="T15" fmla="*/ 6 h 14"/>
                  <a:gd name="T16" fmla="*/ 0 w 14"/>
                  <a:gd name="T17" fmla="*/ 8 h 14"/>
                  <a:gd name="T18" fmla="*/ 2 w 14"/>
                  <a:gd name="T19" fmla="*/ 6 h 14"/>
                  <a:gd name="T20" fmla="*/ 4 w 14"/>
                  <a:gd name="T21" fmla="*/ 12 h 14"/>
                  <a:gd name="T22" fmla="*/ 4 w 14"/>
                  <a:gd name="T23" fmla="*/ 12 h 14"/>
                  <a:gd name="T24" fmla="*/ 4 w 14"/>
                  <a:gd name="T25" fmla="*/ 12 h 14"/>
                  <a:gd name="T26" fmla="*/ 6 w 14"/>
                  <a:gd name="T27" fmla="*/ 12 h 14"/>
                  <a:gd name="T28" fmla="*/ 6 w 14"/>
                  <a:gd name="T29" fmla="*/ 12 h 14"/>
                  <a:gd name="T30" fmla="*/ 6 w 14"/>
                  <a:gd name="T31" fmla="*/ 12 h 14"/>
                  <a:gd name="T32" fmla="*/ 8 w 14"/>
                  <a:gd name="T33" fmla="*/ 14 h 14"/>
                  <a:gd name="T34" fmla="*/ 8 w 14"/>
                  <a:gd name="T35" fmla="*/ 12 h 14"/>
                  <a:gd name="T36" fmla="*/ 12 w 14"/>
                  <a:gd name="T37" fmla="*/ 10 h 14"/>
                  <a:gd name="T38" fmla="*/ 14 w 14"/>
                  <a:gd name="T39" fmla="*/ 10 h 14"/>
                  <a:gd name="T40" fmla="*/ 12 w 14"/>
                  <a:gd name="T41" fmla="*/ 10 h 14"/>
                  <a:gd name="T42" fmla="*/ 14 w 14"/>
                  <a:gd name="T43" fmla="*/ 8 h 14"/>
                  <a:gd name="T44" fmla="*/ 14 w 14"/>
                  <a:gd name="T45" fmla="*/ 8 h 14"/>
                  <a:gd name="T46" fmla="*/ 14 w 14"/>
                  <a:gd name="T47" fmla="*/ 8 h 14"/>
                  <a:gd name="T48" fmla="*/ 14 w 14"/>
                  <a:gd name="T49" fmla="*/ 6 h 14"/>
                  <a:gd name="T50" fmla="*/ 14 w 14"/>
                  <a:gd name="T51" fmla="*/ 6 h 14"/>
                  <a:gd name="T52" fmla="*/ 10 w 14"/>
                  <a:gd name="T53" fmla="*/ 2 h 14"/>
                  <a:gd name="T54" fmla="*/ 10 w 14"/>
                  <a:gd name="T55" fmla="*/ 0 h 14"/>
                  <a:gd name="T56" fmla="*/ 8 w 14"/>
                  <a:gd name="T57" fmla="*/ 0 h 14"/>
                  <a:gd name="T58" fmla="*/ 8 w 14"/>
                  <a:gd name="T59" fmla="*/ 0 h 14"/>
                  <a:gd name="T60" fmla="*/ 8 w 14"/>
                  <a:gd name="T61" fmla="*/ 0 h 14"/>
                  <a:gd name="T62" fmla="*/ 8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8" y="0"/>
                    </a:moveTo>
                    <a:lnTo>
                      <a:pt x="6" y="0"/>
                    </a:lnTo>
                    <a:lnTo>
                      <a:pt x="8" y="0"/>
                    </a:lnTo>
                    <a:lnTo>
                      <a:pt x="8" y="0"/>
                    </a:lnTo>
                    <a:lnTo>
                      <a:pt x="6" y="4"/>
                    </a:lnTo>
                    <a:lnTo>
                      <a:pt x="2" y="4"/>
                    </a:lnTo>
                    <a:lnTo>
                      <a:pt x="2" y="2"/>
                    </a:lnTo>
                    <a:lnTo>
                      <a:pt x="0" y="4"/>
                    </a:lnTo>
                    <a:lnTo>
                      <a:pt x="2" y="4"/>
                    </a:lnTo>
                    <a:lnTo>
                      <a:pt x="2" y="4"/>
                    </a:lnTo>
                    <a:lnTo>
                      <a:pt x="0" y="4"/>
                    </a:lnTo>
                    <a:lnTo>
                      <a:pt x="0" y="4"/>
                    </a:lnTo>
                    <a:lnTo>
                      <a:pt x="0" y="4"/>
                    </a:lnTo>
                    <a:lnTo>
                      <a:pt x="0" y="6"/>
                    </a:lnTo>
                    <a:lnTo>
                      <a:pt x="2" y="6"/>
                    </a:lnTo>
                    <a:lnTo>
                      <a:pt x="2" y="6"/>
                    </a:lnTo>
                    <a:lnTo>
                      <a:pt x="0" y="6"/>
                    </a:lnTo>
                    <a:lnTo>
                      <a:pt x="0" y="8"/>
                    </a:lnTo>
                    <a:lnTo>
                      <a:pt x="2" y="6"/>
                    </a:lnTo>
                    <a:lnTo>
                      <a:pt x="2" y="6"/>
                    </a:lnTo>
                    <a:lnTo>
                      <a:pt x="6" y="8"/>
                    </a:lnTo>
                    <a:lnTo>
                      <a:pt x="4" y="12"/>
                    </a:lnTo>
                    <a:lnTo>
                      <a:pt x="4" y="12"/>
                    </a:lnTo>
                    <a:lnTo>
                      <a:pt x="4" y="12"/>
                    </a:lnTo>
                    <a:lnTo>
                      <a:pt x="4" y="12"/>
                    </a:lnTo>
                    <a:lnTo>
                      <a:pt x="4" y="12"/>
                    </a:lnTo>
                    <a:lnTo>
                      <a:pt x="6" y="12"/>
                    </a:lnTo>
                    <a:lnTo>
                      <a:pt x="6" y="12"/>
                    </a:lnTo>
                    <a:lnTo>
                      <a:pt x="6" y="12"/>
                    </a:lnTo>
                    <a:lnTo>
                      <a:pt x="6" y="12"/>
                    </a:lnTo>
                    <a:lnTo>
                      <a:pt x="6" y="12"/>
                    </a:lnTo>
                    <a:lnTo>
                      <a:pt x="6" y="12"/>
                    </a:lnTo>
                    <a:lnTo>
                      <a:pt x="8" y="12"/>
                    </a:lnTo>
                    <a:lnTo>
                      <a:pt x="8" y="14"/>
                    </a:lnTo>
                    <a:lnTo>
                      <a:pt x="8" y="14"/>
                    </a:lnTo>
                    <a:lnTo>
                      <a:pt x="8" y="12"/>
                    </a:lnTo>
                    <a:lnTo>
                      <a:pt x="8" y="8"/>
                    </a:lnTo>
                    <a:lnTo>
                      <a:pt x="12" y="10"/>
                    </a:lnTo>
                    <a:lnTo>
                      <a:pt x="12" y="10"/>
                    </a:lnTo>
                    <a:lnTo>
                      <a:pt x="14" y="10"/>
                    </a:lnTo>
                    <a:lnTo>
                      <a:pt x="14" y="10"/>
                    </a:lnTo>
                    <a:lnTo>
                      <a:pt x="12" y="10"/>
                    </a:lnTo>
                    <a:lnTo>
                      <a:pt x="14" y="8"/>
                    </a:lnTo>
                    <a:lnTo>
                      <a:pt x="14" y="8"/>
                    </a:lnTo>
                    <a:lnTo>
                      <a:pt x="14" y="8"/>
                    </a:lnTo>
                    <a:lnTo>
                      <a:pt x="14" y="8"/>
                    </a:lnTo>
                    <a:lnTo>
                      <a:pt x="14" y="8"/>
                    </a:lnTo>
                    <a:lnTo>
                      <a:pt x="14" y="8"/>
                    </a:lnTo>
                    <a:lnTo>
                      <a:pt x="14" y="6"/>
                    </a:lnTo>
                    <a:lnTo>
                      <a:pt x="14" y="6"/>
                    </a:lnTo>
                    <a:lnTo>
                      <a:pt x="14" y="6"/>
                    </a:lnTo>
                    <a:lnTo>
                      <a:pt x="14" y="6"/>
                    </a:lnTo>
                    <a:lnTo>
                      <a:pt x="10" y="6"/>
                    </a:lnTo>
                    <a:lnTo>
                      <a:pt x="10" y="2"/>
                    </a:lnTo>
                    <a:lnTo>
                      <a:pt x="12" y="0"/>
                    </a:lnTo>
                    <a:lnTo>
                      <a:pt x="10" y="0"/>
                    </a:lnTo>
                    <a:lnTo>
                      <a:pt x="10" y="2"/>
                    </a:lnTo>
                    <a:lnTo>
                      <a:pt x="8" y="0"/>
                    </a:lnTo>
                    <a:lnTo>
                      <a:pt x="10" y="0"/>
                    </a:lnTo>
                    <a:lnTo>
                      <a:pt x="8" y="0"/>
                    </a:lnTo>
                    <a:lnTo>
                      <a:pt x="8" y="0"/>
                    </a:lnTo>
                    <a:lnTo>
                      <a:pt x="8" y="0"/>
                    </a:lnTo>
                    <a:lnTo>
                      <a:pt x="8" y="0"/>
                    </a:lnTo>
                    <a:lnTo>
                      <a:pt x="8" y="0"/>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36">
                <a:extLst>
                  <a:ext uri="{FF2B5EF4-FFF2-40B4-BE49-F238E27FC236}">
                    <a16:creationId xmlns:a16="http://schemas.microsoft.com/office/drawing/2014/main" id="{C2228024-D578-4FE3-9598-84973B42183E}"/>
                  </a:ext>
                </a:extLst>
              </p:cNvPr>
              <p:cNvSpPr>
                <a:spLocks/>
              </p:cNvSpPr>
              <p:nvPr/>
            </p:nvSpPr>
            <p:spPr bwMode="auto">
              <a:xfrm>
                <a:off x="8379527" y="4114553"/>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8 h 14"/>
                  <a:gd name="T16" fmla="*/ 0 w 16"/>
                  <a:gd name="T17" fmla="*/ 8 h 14"/>
                  <a:gd name="T18" fmla="*/ 2 w 16"/>
                  <a:gd name="T19" fmla="*/ 8 h 14"/>
                  <a:gd name="T20" fmla="*/ 6 w 16"/>
                  <a:gd name="T21" fmla="*/ 12 h 14"/>
                  <a:gd name="T22" fmla="*/ 4 w 16"/>
                  <a:gd name="T23" fmla="*/ 14 h 14"/>
                  <a:gd name="T24" fmla="*/ 6 w 16"/>
                  <a:gd name="T25" fmla="*/ 12 h 14"/>
                  <a:gd name="T26" fmla="*/ 6 w 16"/>
                  <a:gd name="T27" fmla="*/ 14 h 14"/>
                  <a:gd name="T28" fmla="*/ 6 w 16"/>
                  <a:gd name="T29" fmla="*/ 14 h 14"/>
                  <a:gd name="T30" fmla="*/ 6 w 16"/>
                  <a:gd name="T31" fmla="*/ 14 h 14"/>
                  <a:gd name="T32" fmla="*/ 8 w 16"/>
                  <a:gd name="T33" fmla="*/ 14 h 14"/>
                  <a:gd name="T34" fmla="*/ 8 w 16"/>
                  <a:gd name="T35" fmla="*/ 14 h 14"/>
                  <a:gd name="T36" fmla="*/ 14 w 16"/>
                  <a:gd name="T37" fmla="*/ 10 h 14"/>
                  <a:gd name="T38" fmla="*/ 14 w 16"/>
                  <a:gd name="T39" fmla="*/ 12 h 14"/>
                  <a:gd name="T40" fmla="*/ 14 w 16"/>
                  <a:gd name="T41" fmla="*/ 10 h 14"/>
                  <a:gd name="T42" fmla="*/ 14 w 16"/>
                  <a:gd name="T43" fmla="*/ 10 h 14"/>
                  <a:gd name="T44" fmla="*/ 14 w 16"/>
                  <a:gd name="T45" fmla="*/ 10 h 14"/>
                  <a:gd name="T46" fmla="*/ 14 w 16"/>
                  <a:gd name="T47" fmla="*/ 8 h 14"/>
                  <a:gd name="T48" fmla="*/ 16 w 16"/>
                  <a:gd name="T49" fmla="*/ 8 h 14"/>
                  <a:gd name="T50" fmla="*/ 14 w 16"/>
                  <a:gd name="T51" fmla="*/ 8 h 14"/>
                  <a:gd name="T52" fmla="*/ 10 w 16"/>
                  <a:gd name="T53" fmla="*/ 2 h 14"/>
                  <a:gd name="T54" fmla="*/ 10 w 16"/>
                  <a:gd name="T55" fmla="*/ 2 h 14"/>
                  <a:gd name="T56" fmla="*/ 10 w 16"/>
                  <a:gd name="T57" fmla="*/ 2 h 14"/>
                  <a:gd name="T58" fmla="*/ 10 w 16"/>
                  <a:gd name="T59" fmla="*/ 2 h 14"/>
                  <a:gd name="T60" fmla="*/ 8 w 16"/>
                  <a:gd name="T61" fmla="*/ 2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4"/>
                    </a:lnTo>
                    <a:lnTo>
                      <a:pt x="2" y="4"/>
                    </a:lnTo>
                    <a:lnTo>
                      <a:pt x="2" y="4"/>
                    </a:lnTo>
                    <a:lnTo>
                      <a:pt x="2" y="6"/>
                    </a:lnTo>
                    <a:lnTo>
                      <a:pt x="2" y="6"/>
                    </a:lnTo>
                    <a:lnTo>
                      <a:pt x="2" y="6"/>
                    </a:lnTo>
                    <a:lnTo>
                      <a:pt x="2" y="6"/>
                    </a:lnTo>
                    <a:lnTo>
                      <a:pt x="2" y="6"/>
                    </a:lnTo>
                    <a:lnTo>
                      <a:pt x="2" y="6"/>
                    </a:lnTo>
                    <a:lnTo>
                      <a:pt x="2" y="8"/>
                    </a:lnTo>
                    <a:lnTo>
                      <a:pt x="0" y="8"/>
                    </a:lnTo>
                    <a:lnTo>
                      <a:pt x="0" y="8"/>
                    </a:lnTo>
                    <a:lnTo>
                      <a:pt x="2" y="8"/>
                    </a:lnTo>
                    <a:lnTo>
                      <a:pt x="2" y="8"/>
                    </a:lnTo>
                    <a:lnTo>
                      <a:pt x="6" y="8"/>
                    </a:lnTo>
                    <a:lnTo>
                      <a:pt x="6" y="12"/>
                    </a:lnTo>
                    <a:lnTo>
                      <a:pt x="6" y="12"/>
                    </a:lnTo>
                    <a:lnTo>
                      <a:pt x="4" y="14"/>
                    </a:lnTo>
                    <a:lnTo>
                      <a:pt x="4" y="14"/>
                    </a:lnTo>
                    <a:lnTo>
                      <a:pt x="6" y="12"/>
                    </a:lnTo>
                    <a:lnTo>
                      <a:pt x="6" y="14"/>
                    </a:lnTo>
                    <a:lnTo>
                      <a:pt x="6" y="14"/>
                    </a:lnTo>
                    <a:lnTo>
                      <a:pt x="6" y="14"/>
                    </a:lnTo>
                    <a:lnTo>
                      <a:pt x="6" y="14"/>
                    </a:lnTo>
                    <a:lnTo>
                      <a:pt x="8" y="14"/>
                    </a:lnTo>
                    <a:lnTo>
                      <a:pt x="6" y="14"/>
                    </a:lnTo>
                    <a:lnTo>
                      <a:pt x="8" y="14"/>
                    </a:lnTo>
                    <a:lnTo>
                      <a:pt x="8" y="14"/>
                    </a:lnTo>
                    <a:lnTo>
                      <a:pt x="8" y="14"/>
                    </a:lnTo>
                    <a:lnTo>
                      <a:pt x="8" y="14"/>
                    </a:lnTo>
                    <a:lnTo>
                      <a:pt x="8" y="10"/>
                    </a:lnTo>
                    <a:lnTo>
                      <a:pt x="14" y="10"/>
                    </a:lnTo>
                    <a:lnTo>
                      <a:pt x="14" y="10"/>
                    </a:lnTo>
                    <a:lnTo>
                      <a:pt x="14" y="12"/>
                    </a:lnTo>
                    <a:lnTo>
                      <a:pt x="14" y="10"/>
                    </a:lnTo>
                    <a:lnTo>
                      <a:pt x="14" y="10"/>
                    </a:lnTo>
                    <a:lnTo>
                      <a:pt x="14" y="10"/>
                    </a:lnTo>
                    <a:lnTo>
                      <a:pt x="14" y="10"/>
                    </a:lnTo>
                    <a:lnTo>
                      <a:pt x="14" y="10"/>
                    </a:lnTo>
                    <a:lnTo>
                      <a:pt x="14" y="10"/>
                    </a:lnTo>
                    <a:lnTo>
                      <a:pt x="14" y="8"/>
                    </a:lnTo>
                    <a:lnTo>
                      <a:pt x="14" y="8"/>
                    </a:lnTo>
                    <a:lnTo>
                      <a:pt x="14" y="8"/>
                    </a:lnTo>
                    <a:lnTo>
                      <a:pt x="16" y="8"/>
                    </a:lnTo>
                    <a:lnTo>
                      <a:pt x="16" y="6"/>
                    </a:lnTo>
                    <a:lnTo>
                      <a:pt x="14" y="8"/>
                    </a:lnTo>
                    <a:lnTo>
                      <a:pt x="10" y="6"/>
                    </a:lnTo>
                    <a:lnTo>
                      <a:pt x="10" y="2"/>
                    </a:lnTo>
                    <a:lnTo>
                      <a:pt x="12" y="2"/>
                    </a:lnTo>
                    <a:lnTo>
                      <a:pt x="10" y="2"/>
                    </a:lnTo>
                    <a:lnTo>
                      <a:pt x="10" y="2"/>
                    </a:lnTo>
                    <a:lnTo>
                      <a:pt x="10" y="2"/>
                    </a:lnTo>
                    <a:lnTo>
                      <a:pt x="10" y="2"/>
                    </a:lnTo>
                    <a:lnTo>
                      <a:pt x="10" y="2"/>
                    </a:lnTo>
                    <a:lnTo>
                      <a:pt x="10" y="2"/>
                    </a:lnTo>
                    <a:lnTo>
                      <a:pt x="8" y="2"/>
                    </a:lnTo>
                    <a:lnTo>
                      <a:pt x="8"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37">
                <a:extLst>
                  <a:ext uri="{FF2B5EF4-FFF2-40B4-BE49-F238E27FC236}">
                    <a16:creationId xmlns:a16="http://schemas.microsoft.com/office/drawing/2014/main" id="{94C2B5F1-14BC-4410-88A7-200D5E4D5ABC}"/>
                  </a:ext>
                </a:extLst>
              </p:cNvPr>
              <p:cNvSpPr>
                <a:spLocks/>
              </p:cNvSpPr>
              <p:nvPr/>
            </p:nvSpPr>
            <p:spPr bwMode="auto">
              <a:xfrm>
                <a:off x="8553090" y="3963080"/>
                <a:ext cx="41024" cy="71004"/>
              </a:xfrm>
              <a:custGeom>
                <a:avLst/>
                <a:gdLst>
                  <a:gd name="T0" fmla="*/ 0 w 13"/>
                  <a:gd name="T1" fmla="*/ 23 h 23"/>
                  <a:gd name="T2" fmla="*/ 0 w 13"/>
                  <a:gd name="T3" fmla="*/ 20 h 23"/>
                  <a:gd name="T4" fmla="*/ 1 w 13"/>
                  <a:gd name="T5" fmla="*/ 15 h 23"/>
                  <a:gd name="T6" fmla="*/ 4 w 13"/>
                  <a:gd name="T7" fmla="*/ 11 h 23"/>
                  <a:gd name="T8" fmla="*/ 6 w 13"/>
                  <a:gd name="T9" fmla="*/ 0 h 23"/>
                  <a:gd name="T10" fmla="*/ 7 w 13"/>
                  <a:gd name="T11" fmla="*/ 6 h 23"/>
                  <a:gd name="T12" fmla="*/ 7 w 13"/>
                  <a:gd name="T13" fmla="*/ 13 h 23"/>
                  <a:gd name="T14" fmla="*/ 9 w 13"/>
                  <a:gd name="T15" fmla="*/ 9 h 23"/>
                  <a:gd name="T16" fmla="*/ 11 w 13"/>
                  <a:gd name="T17" fmla="*/ 4 h 23"/>
                  <a:gd name="T18" fmla="*/ 12 w 13"/>
                  <a:gd name="T19" fmla="*/ 2 h 23"/>
                  <a:gd name="T20" fmla="*/ 13 w 13"/>
                  <a:gd name="T21" fmla="*/ 8 h 23"/>
                  <a:gd name="T22" fmla="*/ 12 w 13"/>
                  <a:gd name="T23" fmla="*/ 16 h 23"/>
                  <a:gd name="T24" fmla="*/ 0 w 1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
                    <a:moveTo>
                      <a:pt x="0" y="23"/>
                    </a:moveTo>
                    <a:cubicBezTo>
                      <a:pt x="0" y="23"/>
                      <a:pt x="0" y="21"/>
                      <a:pt x="0" y="20"/>
                    </a:cubicBezTo>
                    <a:cubicBezTo>
                      <a:pt x="0" y="19"/>
                      <a:pt x="1" y="16"/>
                      <a:pt x="1" y="15"/>
                    </a:cubicBezTo>
                    <a:cubicBezTo>
                      <a:pt x="2" y="14"/>
                      <a:pt x="3" y="12"/>
                      <a:pt x="4" y="11"/>
                    </a:cubicBezTo>
                    <a:cubicBezTo>
                      <a:pt x="6" y="6"/>
                      <a:pt x="6" y="0"/>
                      <a:pt x="6" y="0"/>
                    </a:cubicBezTo>
                    <a:cubicBezTo>
                      <a:pt x="6" y="0"/>
                      <a:pt x="7" y="3"/>
                      <a:pt x="7" y="6"/>
                    </a:cubicBezTo>
                    <a:cubicBezTo>
                      <a:pt x="7" y="9"/>
                      <a:pt x="7" y="13"/>
                      <a:pt x="7" y="13"/>
                    </a:cubicBezTo>
                    <a:cubicBezTo>
                      <a:pt x="7" y="13"/>
                      <a:pt x="8" y="11"/>
                      <a:pt x="9" y="9"/>
                    </a:cubicBezTo>
                    <a:cubicBezTo>
                      <a:pt x="10" y="8"/>
                      <a:pt x="11" y="6"/>
                      <a:pt x="11" y="4"/>
                    </a:cubicBezTo>
                    <a:cubicBezTo>
                      <a:pt x="12" y="2"/>
                      <a:pt x="12" y="2"/>
                      <a:pt x="12" y="2"/>
                    </a:cubicBezTo>
                    <a:cubicBezTo>
                      <a:pt x="12" y="2"/>
                      <a:pt x="13" y="6"/>
                      <a:pt x="13" y="8"/>
                    </a:cubicBezTo>
                    <a:cubicBezTo>
                      <a:pt x="13" y="11"/>
                      <a:pt x="12" y="14"/>
                      <a:pt x="12" y="16"/>
                    </a:cubicBezTo>
                    <a:cubicBezTo>
                      <a:pt x="11" y="20"/>
                      <a:pt x="0" y="23"/>
                      <a:pt x="0" y="2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38">
                <a:extLst>
                  <a:ext uri="{FF2B5EF4-FFF2-40B4-BE49-F238E27FC236}">
                    <a16:creationId xmlns:a16="http://schemas.microsoft.com/office/drawing/2014/main" id="{B662B943-F98F-4795-A640-45E6AD7A81C2}"/>
                  </a:ext>
                </a:extLst>
              </p:cNvPr>
              <p:cNvSpPr>
                <a:spLocks/>
              </p:cNvSpPr>
              <p:nvPr/>
            </p:nvSpPr>
            <p:spPr bwMode="auto">
              <a:xfrm>
                <a:off x="8526267" y="4142955"/>
                <a:ext cx="33135" cy="74159"/>
              </a:xfrm>
              <a:custGeom>
                <a:avLst/>
                <a:gdLst>
                  <a:gd name="T0" fmla="*/ 6 w 11"/>
                  <a:gd name="T1" fmla="*/ 2 h 24"/>
                  <a:gd name="T2" fmla="*/ 3 w 11"/>
                  <a:gd name="T3" fmla="*/ 0 h 24"/>
                  <a:gd name="T4" fmla="*/ 2 w 11"/>
                  <a:gd name="T5" fmla="*/ 1 h 24"/>
                  <a:gd name="T6" fmla="*/ 1 w 11"/>
                  <a:gd name="T7" fmla="*/ 5 h 24"/>
                  <a:gd name="T8" fmla="*/ 1 w 11"/>
                  <a:gd name="T9" fmla="*/ 12 h 24"/>
                  <a:gd name="T10" fmla="*/ 1 w 11"/>
                  <a:gd name="T11" fmla="*/ 20 h 24"/>
                  <a:gd name="T12" fmla="*/ 0 w 11"/>
                  <a:gd name="T13" fmla="*/ 24 h 24"/>
                  <a:gd name="T14" fmla="*/ 2 w 11"/>
                  <a:gd name="T15" fmla="*/ 21 h 24"/>
                  <a:gd name="T16" fmla="*/ 4 w 11"/>
                  <a:gd name="T17" fmla="*/ 18 h 24"/>
                  <a:gd name="T18" fmla="*/ 5 w 11"/>
                  <a:gd name="T19" fmla="*/ 13 h 24"/>
                  <a:gd name="T20" fmla="*/ 6 w 11"/>
                  <a:gd name="T21" fmla="*/ 16 h 24"/>
                  <a:gd name="T22" fmla="*/ 6 w 11"/>
                  <a:gd name="T23" fmla="*/ 21 h 24"/>
                  <a:gd name="T24" fmla="*/ 6 w 11"/>
                  <a:gd name="T25" fmla="*/ 23 h 24"/>
                  <a:gd name="T26" fmla="*/ 8 w 11"/>
                  <a:gd name="T27" fmla="*/ 21 h 24"/>
                  <a:gd name="T28" fmla="*/ 10 w 11"/>
                  <a:gd name="T29" fmla="*/ 16 h 24"/>
                  <a:gd name="T30" fmla="*/ 11 w 11"/>
                  <a:gd name="T31" fmla="*/ 9 h 24"/>
                  <a:gd name="T32" fmla="*/ 6 w 11"/>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4">
                    <a:moveTo>
                      <a:pt x="6" y="2"/>
                    </a:moveTo>
                    <a:cubicBezTo>
                      <a:pt x="5" y="1"/>
                      <a:pt x="3" y="0"/>
                      <a:pt x="3" y="0"/>
                    </a:cubicBezTo>
                    <a:cubicBezTo>
                      <a:pt x="3" y="0"/>
                      <a:pt x="2" y="0"/>
                      <a:pt x="2" y="1"/>
                    </a:cubicBezTo>
                    <a:cubicBezTo>
                      <a:pt x="1" y="2"/>
                      <a:pt x="1" y="4"/>
                      <a:pt x="1" y="5"/>
                    </a:cubicBezTo>
                    <a:cubicBezTo>
                      <a:pt x="1" y="7"/>
                      <a:pt x="1" y="10"/>
                      <a:pt x="1" y="12"/>
                    </a:cubicBezTo>
                    <a:cubicBezTo>
                      <a:pt x="1" y="14"/>
                      <a:pt x="1" y="18"/>
                      <a:pt x="1" y="20"/>
                    </a:cubicBezTo>
                    <a:cubicBezTo>
                      <a:pt x="0" y="22"/>
                      <a:pt x="0" y="24"/>
                      <a:pt x="0" y="24"/>
                    </a:cubicBezTo>
                    <a:cubicBezTo>
                      <a:pt x="0" y="24"/>
                      <a:pt x="2" y="23"/>
                      <a:pt x="2" y="21"/>
                    </a:cubicBezTo>
                    <a:cubicBezTo>
                      <a:pt x="3" y="20"/>
                      <a:pt x="4" y="20"/>
                      <a:pt x="4" y="18"/>
                    </a:cubicBezTo>
                    <a:cubicBezTo>
                      <a:pt x="5" y="16"/>
                      <a:pt x="5" y="13"/>
                      <a:pt x="5" y="13"/>
                    </a:cubicBezTo>
                    <a:cubicBezTo>
                      <a:pt x="5" y="13"/>
                      <a:pt x="6" y="15"/>
                      <a:pt x="6" y="16"/>
                    </a:cubicBezTo>
                    <a:cubicBezTo>
                      <a:pt x="6" y="18"/>
                      <a:pt x="7" y="20"/>
                      <a:pt x="6" y="21"/>
                    </a:cubicBezTo>
                    <a:cubicBezTo>
                      <a:pt x="6" y="22"/>
                      <a:pt x="6" y="23"/>
                      <a:pt x="6" y="23"/>
                    </a:cubicBezTo>
                    <a:cubicBezTo>
                      <a:pt x="6" y="23"/>
                      <a:pt x="7" y="22"/>
                      <a:pt x="8" y="21"/>
                    </a:cubicBezTo>
                    <a:cubicBezTo>
                      <a:pt x="9" y="20"/>
                      <a:pt x="9" y="18"/>
                      <a:pt x="10" y="16"/>
                    </a:cubicBezTo>
                    <a:cubicBezTo>
                      <a:pt x="10" y="14"/>
                      <a:pt x="11" y="10"/>
                      <a:pt x="11" y="9"/>
                    </a:cubicBezTo>
                    <a:cubicBezTo>
                      <a:pt x="10" y="9"/>
                      <a:pt x="9" y="5"/>
                      <a:pt x="6"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9">
                <a:extLst>
                  <a:ext uri="{FF2B5EF4-FFF2-40B4-BE49-F238E27FC236}">
                    <a16:creationId xmlns:a16="http://schemas.microsoft.com/office/drawing/2014/main" id="{A063D942-38CB-4288-985F-194FC6ADAF9B}"/>
                  </a:ext>
                </a:extLst>
              </p:cNvPr>
              <p:cNvSpPr>
                <a:spLocks/>
              </p:cNvSpPr>
              <p:nvPr/>
            </p:nvSpPr>
            <p:spPr bwMode="auto">
              <a:xfrm>
                <a:off x="8553090" y="4005682"/>
                <a:ext cx="31557" cy="34713"/>
              </a:xfrm>
              <a:custGeom>
                <a:avLst/>
                <a:gdLst>
                  <a:gd name="T0" fmla="*/ 3 w 10"/>
                  <a:gd name="T1" fmla="*/ 1 h 11"/>
                  <a:gd name="T2" fmla="*/ 1 w 10"/>
                  <a:gd name="T3" fmla="*/ 8 h 11"/>
                  <a:gd name="T4" fmla="*/ 0 w 10"/>
                  <a:gd name="T5" fmla="*/ 9 h 11"/>
                  <a:gd name="T6" fmla="*/ 8 w 10"/>
                  <a:gd name="T7" fmla="*/ 10 h 11"/>
                  <a:gd name="T8" fmla="*/ 7 w 10"/>
                  <a:gd name="T9" fmla="*/ 4 h 11"/>
                  <a:gd name="T10" fmla="*/ 3 w 10"/>
                  <a:gd name="T11" fmla="*/ 1 h 11"/>
                </a:gdLst>
                <a:ahLst/>
                <a:cxnLst>
                  <a:cxn ang="0">
                    <a:pos x="T0" y="T1"/>
                  </a:cxn>
                  <a:cxn ang="0">
                    <a:pos x="T2" y="T3"/>
                  </a:cxn>
                  <a:cxn ang="0">
                    <a:pos x="T4" y="T5"/>
                  </a:cxn>
                  <a:cxn ang="0">
                    <a:pos x="T6" y="T7"/>
                  </a:cxn>
                  <a:cxn ang="0">
                    <a:pos x="T8" y="T9"/>
                  </a:cxn>
                  <a:cxn ang="0">
                    <a:pos x="T10" y="T11"/>
                  </a:cxn>
                </a:cxnLst>
                <a:rect l="0" t="0" r="r" b="b"/>
                <a:pathLst>
                  <a:path w="10" h="11">
                    <a:moveTo>
                      <a:pt x="3" y="1"/>
                    </a:moveTo>
                    <a:cubicBezTo>
                      <a:pt x="3" y="1"/>
                      <a:pt x="4" y="6"/>
                      <a:pt x="1" y="8"/>
                    </a:cubicBezTo>
                    <a:cubicBezTo>
                      <a:pt x="1" y="9"/>
                      <a:pt x="0" y="9"/>
                      <a:pt x="0" y="9"/>
                    </a:cubicBezTo>
                    <a:cubicBezTo>
                      <a:pt x="0" y="9"/>
                      <a:pt x="6" y="11"/>
                      <a:pt x="8" y="10"/>
                    </a:cubicBezTo>
                    <a:cubicBezTo>
                      <a:pt x="10" y="9"/>
                      <a:pt x="7" y="4"/>
                      <a:pt x="7" y="4"/>
                    </a:cubicBezTo>
                    <a:cubicBezTo>
                      <a:pt x="7" y="4"/>
                      <a:pt x="4" y="0"/>
                      <a:pt x="3" y="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0">
                <a:extLst>
                  <a:ext uri="{FF2B5EF4-FFF2-40B4-BE49-F238E27FC236}">
                    <a16:creationId xmlns:a16="http://schemas.microsoft.com/office/drawing/2014/main" id="{B67C4C0C-EF88-40BA-B4D2-26D884CECE11}"/>
                  </a:ext>
                </a:extLst>
              </p:cNvPr>
              <p:cNvSpPr>
                <a:spLocks/>
              </p:cNvSpPr>
              <p:nvPr/>
            </p:nvSpPr>
            <p:spPr bwMode="auto">
              <a:xfrm>
                <a:off x="8532578" y="4142955"/>
                <a:ext cx="23668" cy="25246"/>
              </a:xfrm>
              <a:custGeom>
                <a:avLst/>
                <a:gdLst>
                  <a:gd name="T0" fmla="*/ 1 w 8"/>
                  <a:gd name="T1" fmla="*/ 8 h 8"/>
                  <a:gd name="T2" fmla="*/ 1 w 8"/>
                  <a:gd name="T3" fmla="*/ 3 h 8"/>
                  <a:gd name="T4" fmla="*/ 1 w 8"/>
                  <a:gd name="T5" fmla="*/ 0 h 8"/>
                  <a:gd name="T6" fmla="*/ 7 w 8"/>
                  <a:gd name="T7" fmla="*/ 2 h 8"/>
                  <a:gd name="T8" fmla="*/ 3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cubicBezTo>
                      <a:pt x="0" y="8"/>
                      <a:pt x="1" y="5"/>
                      <a:pt x="1" y="3"/>
                    </a:cubicBezTo>
                    <a:cubicBezTo>
                      <a:pt x="1" y="2"/>
                      <a:pt x="1" y="0"/>
                      <a:pt x="1" y="0"/>
                    </a:cubicBezTo>
                    <a:cubicBezTo>
                      <a:pt x="0" y="0"/>
                      <a:pt x="6" y="1"/>
                      <a:pt x="7" y="2"/>
                    </a:cubicBezTo>
                    <a:cubicBezTo>
                      <a:pt x="8" y="2"/>
                      <a:pt x="3" y="8"/>
                      <a:pt x="3" y="8"/>
                    </a:cubicBezTo>
                    <a:lnTo>
                      <a:pt x="1"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41">
                <a:extLst>
                  <a:ext uri="{FF2B5EF4-FFF2-40B4-BE49-F238E27FC236}">
                    <a16:creationId xmlns:a16="http://schemas.microsoft.com/office/drawing/2014/main" id="{8AF5E3F1-E45F-472D-B8CB-93E7324C1F10}"/>
                  </a:ext>
                </a:extLst>
              </p:cNvPr>
              <p:cNvSpPr>
                <a:spLocks/>
              </p:cNvSpPr>
              <p:nvPr/>
            </p:nvSpPr>
            <p:spPr bwMode="auto">
              <a:xfrm>
                <a:off x="8534156" y="4002526"/>
                <a:ext cx="78892" cy="175141"/>
              </a:xfrm>
              <a:custGeom>
                <a:avLst/>
                <a:gdLst>
                  <a:gd name="T0" fmla="*/ 0 w 25"/>
                  <a:gd name="T1" fmla="*/ 53 h 56"/>
                  <a:gd name="T2" fmla="*/ 9 w 25"/>
                  <a:gd name="T3" fmla="*/ 56 h 56"/>
                  <a:gd name="T4" fmla="*/ 22 w 25"/>
                  <a:gd name="T5" fmla="*/ 33 h 56"/>
                  <a:gd name="T6" fmla="*/ 20 w 25"/>
                  <a:gd name="T7" fmla="*/ 2 h 56"/>
                  <a:gd name="T8" fmla="*/ 11 w 25"/>
                  <a:gd name="T9" fmla="*/ 1 h 56"/>
                  <a:gd name="T10" fmla="*/ 9 w 25"/>
                  <a:gd name="T11" fmla="*/ 2 h 56"/>
                  <a:gd name="T12" fmla="*/ 13 w 25"/>
                  <a:gd name="T13" fmla="*/ 30 h 56"/>
                  <a:gd name="T14" fmla="*/ 0 w 25"/>
                  <a:gd name="T15" fmla="*/ 5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6">
                    <a:moveTo>
                      <a:pt x="0" y="53"/>
                    </a:moveTo>
                    <a:cubicBezTo>
                      <a:pt x="0" y="53"/>
                      <a:pt x="7" y="56"/>
                      <a:pt x="9" y="56"/>
                    </a:cubicBezTo>
                    <a:cubicBezTo>
                      <a:pt x="10" y="56"/>
                      <a:pt x="18" y="46"/>
                      <a:pt x="22" y="33"/>
                    </a:cubicBezTo>
                    <a:cubicBezTo>
                      <a:pt x="25" y="21"/>
                      <a:pt x="23" y="11"/>
                      <a:pt x="20" y="2"/>
                    </a:cubicBezTo>
                    <a:cubicBezTo>
                      <a:pt x="19" y="2"/>
                      <a:pt x="14" y="0"/>
                      <a:pt x="11" y="1"/>
                    </a:cubicBezTo>
                    <a:cubicBezTo>
                      <a:pt x="10" y="1"/>
                      <a:pt x="9" y="2"/>
                      <a:pt x="9" y="2"/>
                    </a:cubicBezTo>
                    <a:cubicBezTo>
                      <a:pt x="9" y="2"/>
                      <a:pt x="17" y="16"/>
                      <a:pt x="13" y="30"/>
                    </a:cubicBezTo>
                    <a:cubicBezTo>
                      <a:pt x="9" y="44"/>
                      <a:pt x="0" y="53"/>
                      <a:pt x="0" y="53"/>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42">
                <a:extLst>
                  <a:ext uri="{FF2B5EF4-FFF2-40B4-BE49-F238E27FC236}">
                    <a16:creationId xmlns:a16="http://schemas.microsoft.com/office/drawing/2014/main" id="{E64A5CE5-6321-4299-ABDE-5B2DB5327374}"/>
                  </a:ext>
                </a:extLst>
              </p:cNvPr>
              <p:cNvSpPr>
                <a:spLocks/>
              </p:cNvSpPr>
              <p:nvPr/>
            </p:nvSpPr>
            <p:spPr bwMode="auto">
              <a:xfrm>
                <a:off x="8549934" y="4158733"/>
                <a:ext cx="12623" cy="12623"/>
              </a:xfrm>
              <a:custGeom>
                <a:avLst/>
                <a:gdLst>
                  <a:gd name="T0" fmla="*/ 4 w 4"/>
                  <a:gd name="T1" fmla="*/ 2 h 4"/>
                  <a:gd name="T2" fmla="*/ 4 w 4"/>
                  <a:gd name="T3" fmla="*/ 3 h 4"/>
                  <a:gd name="T4" fmla="*/ 1 w 4"/>
                  <a:gd name="T5" fmla="*/ 3 h 4"/>
                  <a:gd name="T6" fmla="*/ 1 w 4"/>
                  <a:gd name="T7" fmla="*/ 0 h 4"/>
                  <a:gd name="T8" fmla="*/ 2 w 4"/>
                  <a:gd name="T9" fmla="*/ 0 h 4"/>
                  <a:gd name="T10" fmla="*/ 2 w 4"/>
                  <a:gd name="T11" fmla="*/ 1 h 4"/>
                  <a:gd name="T12" fmla="*/ 1 w 4"/>
                  <a:gd name="T13" fmla="*/ 1 h 4"/>
                  <a:gd name="T14" fmla="*/ 1 w 4"/>
                  <a:gd name="T15" fmla="*/ 2 h 4"/>
                  <a:gd name="T16" fmla="*/ 3 w 4"/>
                  <a:gd name="T17" fmla="*/ 3 h 4"/>
                  <a:gd name="T18" fmla="*/ 3 w 4"/>
                  <a:gd name="T19" fmla="*/ 2 h 4"/>
                  <a:gd name="T20" fmla="*/ 3 w 4"/>
                  <a:gd name="T21" fmla="*/ 1 h 4"/>
                  <a:gd name="T22" fmla="*/ 2 w 4"/>
                  <a:gd name="T23" fmla="*/ 2 h 4"/>
                  <a:gd name="T24" fmla="*/ 2 w 4"/>
                  <a:gd name="T25" fmla="*/ 2 h 4"/>
                  <a:gd name="T26" fmla="*/ 3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2"/>
                      <a:pt x="0" y="1"/>
                      <a:pt x="1" y="0"/>
                    </a:cubicBezTo>
                    <a:cubicBezTo>
                      <a:pt x="1" y="0"/>
                      <a:pt x="2" y="0"/>
                      <a:pt x="2" y="0"/>
                    </a:cubicBezTo>
                    <a:cubicBezTo>
                      <a:pt x="2" y="1"/>
                      <a:pt x="2" y="1"/>
                      <a:pt x="2" y="1"/>
                    </a:cubicBezTo>
                    <a:cubicBezTo>
                      <a:pt x="2" y="1"/>
                      <a:pt x="1" y="0"/>
                      <a:pt x="1" y="1"/>
                    </a:cubicBezTo>
                    <a:cubicBezTo>
                      <a:pt x="0" y="1"/>
                      <a:pt x="1" y="2"/>
                      <a:pt x="1" y="2"/>
                    </a:cubicBezTo>
                    <a:cubicBezTo>
                      <a:pt x="2" y="3"/>
                      <a:pt x="3" y="3"/>
                      <a:pt x="3" y="3"/>
                    </a:cubicBezTo>
                    <a:cubicBezTo>
                      <a:pt x="3" y="2"/>
                      <a:pt x="3" y="2"/>
                      <a:pt x="3" y="2"/>
                    </a:cubicBezTo>
                    <a:cubicBezTo>
                      <a:pt x="3" y="1"/>
                      <a:pt x="3" y="1"/>
                      <a:pt x="3" y="1"/>
                    </a:cubicBezTo>
                    <a:cubicBezTo>
                      <a:pt x="2" y="2"/>
                      <a:pt x="2" y="2"/>
                      <a:pt x="2" y="2"/>
                    </a:cubicBezTo>
                    <a:cubicBezTo>
                      <a:pt x="2" y="2"/>
                      <a:pt x="2" y="2"/>
                      <a:pt x="2" y="2"/>
                    </a:cubicBezTo>
                    <a:cubicBezTo>
                      <a:pt x="3" y="1"/>
                      <a:pt x="3" y="1"/>
                      <a:pt x="3"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43">
                <a:extLst>
                  <a:ext uri="{FF2B5EF4-FFF2-40B4-BE49-F238E27FC236}">
                    <a16:creationId xmlns:a16="http://schemas.microsoft.com/office/drawing/2014/main" id="{84ADECEC-631B-4A0F-AB73-92867B805D19}"/>
                  </a:ext>
                </a:extLst>
              </p:cNvPr>
              <p:cNvSpPr>
                <a:spLocks noEditPoints="1"/>
              </p:cNvSpPr>
              <p:nvPr/>
            </p:nvSpPr>
            <p:spPr bwMode="auto">
              <a:xfrm>
                <a:off x="8556246" y="4149266"/>
                <a:ext cx="12623" cy="12623"/>
              </a:xfrm>
              <a:custGeom>
                <a:avLst/>
                <a:gdLst>
                  <a:gd name="T0" fmla="*/ 1 w 4"/>
                  <a:gd name="T1" fmla="*/ 3 h 4"/>
                  <a:gd name="T2" fmla="*/ 1 w 4"/>
                  <a:gd name="T3" fmla="*/ 1 h 4"/>
                  <a:gd name="T4" fmla="*/ 3 w 4"/>
                  <a:gd name="T5" fmla="*/ 1 h 4"/>
                  <a:gd name="T6" fmla="*/ 4 w 4"/>
                  <a:gd name="T7" fmla="*/ 3 h 4"/>
                  <a:gd name="T8" fmla="*/ 1 w 4"/>
                  <a:gd name="T9" fmla="*/ 3 h 4"/>
                  <a:gd name="T10" fmla="*/ 3 w 4"/>
                  <a:gd name="T11" fmla="*/ 3 h 4"/>
                  <a:gd name="T12" fmla="*/ 3 w 4"/>
                  <a:gd name="T13" fmla="*/ 1 h 4"/>
                  <a:gd name="T14" fmla="*/ 1 w 4"/>
                  <a:gd name="T15" fmla="*/ 1 h 4"/>
                  <a:gd name="T16" fmla="*/ 2 w 4"/>
                  <a:gd name="T17" fmla="*/ 3 h 4"/>
                  <a:gd name="T18" fmla="*/ 3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3"/>
                    </a:moveTo>
                    <a:cubicBezTo>
                      <a:pt x="0" y="3"/>
                      <a:pt x="0" y="2"/>
                      <a:pt x="1" y="1"/>
                    </a:cubicBezTo>
                    <a:cubicBezTo>
                      <a:pt x="1" y="0"/>
                      <a:pt x="2" y="0"/>
                      <a:pt x="3" y="1"/>
                    </a:cubicBezTo>
                    <a:cubicBezTo>
                      <a:pt x="4" y="1"/>
                      <a:pt x="4" y="2"/>
                      <a:pt x="4" y="3"/>
                    </a:cubicBezTo>
                    <a:cubicBezTo>
                      <a:pt x="3" y="4"/>
                      <a:pt x="2" y="4"/>
                      <a:pt x="1" y="3"/>
                    </a:cubicBezTo>
                    <a:close/>
                    <a:moveTo>
                      <a:pt x="3" y="3"/>
                    </a:moveTo>
                    <a:cubicBezTo>
                      <a:pt x="4" y="2"/>
                      <a:pt x="3" y="2"/>
                      <a:pt x="3" y="1"/>
                    </a:cubicBezTo>
                    <a:cubicBezTo>
                      <a:pt x="2" y="1"/>
                      <a:pt x="1" y="1"/>
                      <a:pt x="1" y="1"/>
                    </a:cubicBezTo>
                    <a:cubicBezTo>
                      <a:pt x="1" y="2"/>
                      <a:pt x="1" y="2"/>
                      <a:pt x="2" y="3"/>
                    </a:cubicBezTo>
                    <a:cubicBezTo>
                      <a:pt x="2" y="3"/>
                      <a:pt x="3" y="3"/>
                      <a:pt x="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44">
                <a:extLst>
                  <a:ext uri="{FF2B5EF4-FFF2-40B4-BE49-F238E27FC236}">
                    <a16:creationId xmlns:a16="http://schemas.microsoft.com/office/drawing/2014/main" id="{7257D17D-8AFC-4DB4-B6D6-AEAE9DF29580}"/>
                  </a:ext>
                </a:extLst>
              </p:cNvPr>
              <p:cNvSpPr>
                <a:spLocks noEditPoints="1"/>
              </p:cNvSpPr>
              <p:nvPr/>
            </p:nvSpPr>
            <p:spPr bwMode="auto">
              <a:xfrm>
                <a:off x="8562557" y="4139799"/>
                <a:ext cx="12623" cy="12623"/>
              </a:xfrm>
              <a:custGeom>
                <a:avLst/>
                <a:gdLst>
                  <a:gd name="T0" fmla="*/ 0 w 4"/>
                  <a:gd name="T1" fmla="*/ 2 h 4"/>
                  <a:gd name="T2" fmla="*/ 0 w 4"/>
                  <a:gd name="T3" fmla="*/ 1 h 4"/>
                  <a:gd name="T4" fmla="*/ 3 w 4"/>
                  <a:gd name="T5" fmla="*/ 1 h 4"/>
                  <a:gd name="T6" fmla="*/ 4 w 4"/>
                  <a:gd name="T7" fmla="*/ 3 h 4"/>
                  <a:gd name="T8" fmla="*/ 3 w 4"/>
                  <a:gd name="T9" fmla="*/ 4 h 4"/>
                  <a:gd name="T10" fmla="*/ 0 w 4"/>
                  <a:gd name="T11" fmla="*/ 2 h 4"/>
                  <a:gd name="T12" fmla="*/ 3 w 4"/>
                  <a:gd name="T13" fmla="*/ 3 h 4"/>
                  <a:gd name="T14" fmla="*/ 3 w 4"/>
                  <a:gd name="T15" fmla="*/ 3 h 4"/>
                  <a:gd name="T16" fmla="*/ 2 w 4"/>
                  <a:gd name="T17" fmla="*/ 2 h 4"/>
                  <a:gd name="T18" fmla="*/ 1 w 4"/>
                  <a:gd name="T19" fmla="*/ 2 h 4"/>
                  <a:gd name="T20" fmla="*/ 1 w 4"/>
                  <a:gd name="T21" fmla="*/ 2 h 4"/>
                  <a:gd name="T22" fmla="*/ 3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2"/>
                    </a:moveTo>
                    <a:cubicBezTo>
                      <a:pt x="0" y="1"/>
                      <a:pt x="0" y="1"/>
                      <a:pt x="0" y="1"/>
                    </a:cubicBezTo>
                    <a:cubicBezTo>
                      <a:pt x="1" y="1"/>
                      <a:pt x="1" y="0"/>
                      <a:pt x="3" y="1"/>
                    </a:cubicBezTo>
                    <a:cubicBezTo>
                      <a:pt x="4" y="2"/>
                      <a:pt x="4" y="3"/>
                      <a:pt x="4" y="3"/>
                    </a:cubicBezTo>
                    <a:cubicBezTo>
                      <a:pt x="3" y="4"/>
                      <a:pt x="3" y="4"/>
                      <a:pt x="3" y="4"/>
                    </a:cubicBezTo>
                    <a:lnTo>
                      <a:pt x="0" y="2"/>
                    </a:lnTo>
                    <a:close/>
                    <a:moveTo>
                      <a:pt x="3" y="3"/>
                    </a:moveTo>
                    <a:cubicBezTo>
                      <a:pt x="3" y="3"/>
                      <a:pt x="3" y="3"/>
                      <a:pt x="3" y="3"/>
                    </a:cubicBezTo>
                    <a:cubicBezTo>
                      <a:pt x="4" y="2"/>
                      <a:pt x="3" y="2"/>
                      <a:pt x="2" y="2"/>
                    </a:cubicBezTo>
                    <a:cubicBezTo>
                      <a:pt x="2" y="1"/>
                      <a:pt x="1" y="1"/>
                      <a:pt x="1" y="2"/>
                    </a:cubicBezTo>
                    <a:cubicBezTo>
                      <a:pt x="1" y="2"/>
                      <a:pt x="1" y="2"/>
                      <a:pt x="1" y="2"/>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45">
                <a:extLst>
                  <a:ext uri="{FF2B5EF4-FFF2-40B4-BE49-F238E27FC236}">
                    <a16:creationId xmlns:a16="http://schemas.microsoft.com/office/drawing/2014/main" id="{80B01D2F-3775-4003-B32B-5FBA5EB2CE60}"/>
                  </a:ext>
                </a:extLst>
              </p:cNvPr>
              <p:cNvSpPr>
                <a:spLocks noEditPoints="1"/>
              </p:cNvSpPr>
              <p:nvPr/>
            </p:nvSpPr>
            <p:spPr bwMode="auto">
              <a:xfrm>
                <a:off x="8568868" y="4127176"/>
                <a:ext cx="15778" cy="12623"/>
              </a:xfrm>
              <a:custGeom>
                <a:avLst/>
                <a:gdLst>
                  <a:gd name="T0" fmla="*/ 0 w 5"/>
                  <a:gd name="T1" fmla="*/ 2 h 4"/>
                  <a:gd name="T2" fmla="*/ 1 w 5"/>
                  <a:gd name="T3" fmla="*/ 1 h 4"/>
                  <a:gd name="T4" fmla="*/ 2 w 5"/>
                  <a:gd name="T5" fmla="*/ 0 h 4"/>
                  <a:gd name="T6" fmla="*/ 3 w 5"/>
                  <a:gd name="T7" fmla="*/ 1 h 4"/>
                  <a:gd name="T8" fmla="*/ 3 w 5"/>
                  <a:gd name="T9" fmla="*/ 1 h 4"/>
                  <a:gd name="T10" fmla="*/ 4 w 5"/>
                  <a:gd name="T11" fmla="*/ 1 h 4"/>
                  <a:gd name="T12" fmla="*/ 4 w 5"/>
                  <a:gd name="T13" fmla="*/ 3 h 4"/>
                  <a:gd name="T14" fmla="*/ 4 w 5"/>
                  <a:gd name="T15" fmla="*/ 4 h 4"/>
                  <a:gd name="T16" fmla="*/ 0 w 5"/>
                  <a:gd name="T17" fmla="*/ 2 h 4"/>
                  <a:gd name="T18" fmla="*/ 3 w 5"/>
                  <a:gd name="T19" fmla="*/ 3 h 4"/>
                  <a:gd name="T20" fmla="*/ 4 w 5"/>
                  <a:gd name="T21" fmla="*/ 3 h 4"/>
                  <a:gd name="T22" fmla="*/ 3 w 5"/>
                  <a:gd name="T23" fmla="*/ 2 h 4"/>
                  <a:gd name="T24" fmla="*/ 2 w 5"/>
                  <a:gd name="T25" fmla="*/ 2 h 4"/>
                  <a:gd name="T26" fmla="*/ 2 w 5"/>
                  <a:gd name="T27" fmla="*/ 2 h 4"/>
                  <a:gd name="T28" fmla="*/ 3 w 5"/>
                  <a:gd name="T29" fmla="*/ 3 h 4"/>
                  <a:gd name="T30" fmla="*/ 2 w 5"/>
                  <a:gd name="T31" fmla="*/ 2 h 4"/>
                  <a:gd name="T32" fmla="*/ 2 w 5"/>
                  <a:gd name="T33" fmla="*/ 2 h 4"/>
                  <a:gd name="T34" fmla="*/ 2 w 5"/>
                  <a:gd name="T35" fmla="*/ 1 h 4"/>
                  <a:gd name="T36" fmla="*/ 1 w 5"/>
                  <a:gd name="T37" fmla="*/ 2 h 4"/>
                  <a:gd name="T38" fmla="*/ 1 w 5"/>
                  <a:gd name="T39" fmla="*/ 2 h 4"/>
                  <a:gd name="T40" fmla="*/ 2 w 5"/>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2"/>
                    </a:moveTo>
                    <a:cubicBezTo>
                      <a:pt x="1" y="1"/>
                      <a:pt x="1" y="1"/>
                      <a:pt x="1" y="1"/>
                    </a:cubicBezTo>
                    <a:cubicBezTo>
                      <a:pt x="1" y="1"/>
                      <a:pt x="1" y="0"/>
                      <a:pt x="2" y="0"/>
                    </a:cubicBezTo>
                    <a:cubicBezTo>
                      <a:pt x="3" y="1"/>
                      <a:pt x="3" y="1"/>
                      <a:pt x="3" y="1"/>
                    </a:cubicBezTo>
                    <a:cubicBezTo>
                      <a:pt x="3" y="1"/>
                      <a:pt x="3" y="1"/>
                      <a:pt x="3" y="1"/>
                    </a:cubicBezTo>
                    <a:cubicBezTo>
                      <a:pt x="3" y="1"/>
                      <a:pt x="3" y="1"/>
                      <a:pt x="4" y="1"/>
                    </a:cubicBezTo>
                    <a:cubicBezTo>
                      <a:pt x="5" y="1"/>
                      <a:pt x="4" y="2"/>
                      <a:pt x="4" y="3"/>
                    </a:cubicBezTo>
                    <a:cubicBezTo>
                      <a:pt x="4" y="4"/>
                      <a:pt x="4" y="4"/>
                      <a:pt x="4" y="4"/>
                    </a:cubicBezTo>
                    <a:lnTo>
                      <a:pt x="0" y="2"/>
                    </a:lnTo>
                    <a:close/>
                    <a:moveTo>
                      <a:pt x="3" y="3"/>
                    </a:moveTo>
                    <a:cubicBezTo>
                      <a:pt x="4" y="3"/>
                      <a:pt x="4" y="3"/>
                      <a:pt x="4" y="3"/>
                    </a:cubicBezTo>
                    <a:cubicBezTo>
                      <a:pt x="4" y="2"/>
                      <a:pt x="4" y="2"/>
                      <a:pt x="3" y="2"/>
                    </a:cubicBezTo>
                    <a:cubicBezTo>
                      <a:pt x="3" y="1"/>
                      <a:pt x="3" y="2"/>
                      <a:pt x="2" y="2"/>
                    </a:cubicBezTo>
                    <a:cubicBezTo>
                      <a:pt x="2" y="2"/>
                      <a:pt x="2" y="2"/>
                      <a:pt x="2" y="2"/>
                    </a:cubicBezTo>
                    <a:lnTo>
                      <a:pt x="3" y="3"/>
                    </a:lnTo>
                    <a:close/>
                    <a:moveTo>
                      <a:pt x="2" y="2"/>
                    </a:moveTo>
                    <a:cubicBezTo>
                      <a:pt x="2" y="2"/>
                      <a:pt x="2" y="2"/>
                      <a:pt x="2" y="2"/>
                    </a:cubicBezTo>
                    <a:cubicBezTo>
                      <a:pt x="2" y="2"/>
                      <a:pt x="2" y="1"/>
                      <a:pt x="2" y="1"/>
                    </a:cubicBezTo>
                    <a:cubicBezTo>
                      <a:pt x="1" y="1"/>
                      <a:pt x="1" y="1"/>
                      <a:pt x="1" y="2"/>
                    </a:cubicBezTo>
                    <a:cubicBezTo>
                      <a:pt x="1" y="2"/>
                      <a:pt x="1" y="2"/>
                      <a:pt x="1"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246">
                <a:extLst>
                  <a:ext uri="{FF2B5EF4-FFF2-40B4-BE49-F238E27FC236}">
                    <a16:creationId xmlns:a16="http://schemas.microsoft.com/office/drawing/2014/main" id="{EED5A819-72BC-4CF3-8CE1-100C7AA0FC10}"/>
                  </a:ext>
                </a:extLst>
              </p:cNvPr>
              <p:cNvSpPr>
                <a:spLocks/>
              </p:cNvSpPr>
              <p:nvPr/>
            </p:nvSpPr>
            <p:spPr bwMode="auto">
              <a:xfrm>
                <a:off x="8575180" y="4117709"/>
                <a:ext cx="12623" cy="12623"/>
              </a:xfrm>
              <a:custGeom>
                <a:avLst/>
                <a:gdLst>
                  <a:gd name="T0" fmla="*/ 0 w 8"/>
                  <a:gd name="T1" fmla="*/ 4 h 8"/>
                  <a:gd name="T2" fmla="*/ 0 w 8"/>
                  <a:gd name="T3" fmla="*/ 0 h 8"/>
                  <a:gd name="T4" fmla="*/ 2 w 8"/>
                  <a:gd name="T5" fmla="*/ 2 h 8"/>
                  <a:gd name="T6" fmla="*/ 0 w 8"/>
                  <a:gd name="T7" fmla="*/ 4 h 8"/>
                  <a:gd name="T8" fmla="*/ 2 w 8"/>
                  <a:gd name="T9" fmla="*/ 4 h 8"/>
                  <a:gd name="T10" fmla="*/ 4 w 8"/>
                  <a:gd name="T11" fmla="*/ 2 h 8"/>
                  <a:gd name="T12" fmla="*/ 4 w 8"/>
                  <a:gd name="T13" fmla="*/ 2 h 8"/>
                  <a:gd name="T14" fmla="*/ 4 w 8"/>
                  <a:gd name="T15" fmla="*/ 6 h 8"/>
                  <a:gd name="T16" fmla="*/ 6 w 8"/>
                  <a:gd name="T17" fmla="*/ 6 h 8"/>
                  <a:gd name="T18" fmla="*/ 6 w 8"/>
                  <a:gd name="T19" fmla="*/ 4 h 8"/>
                  <a:gd name="T20" fmla="*/ 8 w 8"/>
                  <a:gd name="T21" fmla="*/ 4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0"/>
                    </a:lnTo>
                    <a:lnTo>
                      <a:pt x="2" y="2"/>
                    </a:lnTo>
                    <a:lnTo>
                      <a:pt x="0" y="4"/>
                    </a:lnTo>
                    <a:lnTo>
                      <a:pt x="2" y="4"/>
                    </a:lnTo>
                    <a:lnTo>
                      <a:pt x="4" y="2"/>
                    </a:lnTo>
                    <a:lnTo>
                      <a:pt x="4" y="2"/>
                    </a:lnTo>
                    <a:lnTo>
                      <a:pt x="4" y="6"/>
                    </a:lnTo>
                    <a:lnTo>
                      <a:pt x="6" y="6"/>
                    </a:lnTo>
                    <a:lnTo>
                      <a:pt x="6" y="4"/>
                    </a:lnTo>
                    <a:lnTo>
                      <a:pt x="8" y="4"/>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47">
                <a:extLst>
                  <a:ext uri="{FF2B5EF4-FFF2-40B4-BE49-F238E27FC236}">
                    <a16:creationId xmlns:a16="http://schemas.microsoft.com/office/drawing/2014/main" id="{21139DB1-0ED7-4196-9E3D-79FA889D1519}"/>
                  </a:ext>
                </a:extLst>
              </p:cNvPr>
              <p:cNvSpPr>
                <a:spLocks/>
              </p:cNvSpPr>
              <p:nvPr/>
            </p:nvSpPr>
            <p:spPr bwMode="auto">
              <a:xfrm>
                <a:off x="8578335" y="4101931"/>
                <a:ext cx="15778" cy="15778"/>
              </a:xfrm>
              <a:custGeom>
                <a:avLst/>
                <a:gdLst>
                  <a:gd name="T0" fmla="*/ 0 w 10"/>
                  <a:gd name="T1" fmla="*/ 6 h 10"/>
                  <a:gd name="T2" fmla="*/ 0 w 10"/>
                  <a:gd name="T3" fmla="*/ 6 h 10"/>
                  <a:gd name="T4" fmla="*/ 8 w 10"/>
                  <a:gd name="T5" fmla="*/ 6 h 10"/>
                  <a:gd name="T6" fmla="*/ 8 w 10"/>
                  <a:gd name="T7" fmla="*/ 4 h 10"/>
                  <a:gd name="T8" fmla="*/ 2 w 10"/>
                  <a:gd name="T9" fmla="*/ 2 h 10"/>
                  <a:gd name="T10" fmla="*/ 2 w 10"/>
                  <a:gd name="T11" fmla="*/ 0 h 10"/>
                  <a:gd name="T12" fmla="*/ 10 w 10"/>
                  <a:gd name="T13" fmla="*/ 2 h 10"/>
                  <a:gd name="T14" fmla="*/ 10 w 10"/>
                  <a:gd name="T15" fmla="*/ 2 h 10"/>
                  <a:gd name="T16" fmla="*/ 4 w 10"/>
                  <a:gd name="T17" fmla="*/ 2 h 10"/>
                  <a:gd name="T18" fmla="*/ 4 w 10"/>
                  <a:gd name="T19" fmla="*/ 2 h 10"/>
                  <a:gd name="T20" fmla="*/ 8 w 10"/>
                  <a:gd name="T21" fmla="*/ 6 h 10"/>
                  <a:gd name="T22" fmla="*/ 8 w 10"/>
                  <a:gd name="T23" fmla="*/ 6 h 10"/>
                  <a:gd name="T24" fmla="*/ 2 w 10"/>
                  <a:gd name="T25" fmla="*/ 6 h 10"/>
                  <a:gd name="T26" fmla="*/ 2 w 10"/>
                  <a:gd name="T27" fmla="*/ 6 h 10"/>
                  <a:gd name="T28" fmla="*/ 8 w 10"/>
                  <a:gd name="T29" fmla="*/ 8 h 10"/>
                  <a:gd name="T30" fmla="*/ 8 w 10"/>
                  <a:gd name="T31" fmla="*/ 10 h 10"/>
                  <a:gd name="T32" fmla="*/ 0 w 10"/>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6"/>
                    </a:moveTo>
                    <a:lnTo>
                      <a:pt x="0" y="6"/>
                    </a:lnTo>
                    <a:lnTo>
                      <a:pt x="8" y="6"/>
                    </a:lnTo>
                    <a:lnTo>
                      <a:pt x="8" y="4"/>
                    </a:lnTo>
                    <a:lnTo>
                      <a:pt x="2" y="2"/>
                    </a:lnTo>
                    <a:lnTo>
                      <a:pt x="2" y="0"/>
                    </a:lnTo>
                    <a:lnTo>
                      <a:pt x="10" y="2"/>
                    </a:lnTo>
                    <a:lnTo>
                      <a:pt x="10" y="2"/>
                    </a:lnTo>
                    <a:lnTo>
                      <a:pt x="4" y="2"/>
                    </a:lnTo>
                    <a:lnTo>
                      <a:pt x="4" y="2"/>
                    </a:lnTo>
                    <a:lnTo>
                      <a:pt x="8" y="6"/>
                    </a:lnTo>
                    <a:lnTo>
                      <a:pt x="8" y="6"/>
                    </a:lnTo>
                    <a:lnTo>
                      <a:pt x="2" y="6"/>
                    </a:lnTo>
                    <a:lnTo>
                      <a:pt x="2" y="6"/>
                    </a:lnTo>
                    <a:lnTo>
                      <a:pt x="8" y="8"/>
                    </a:lnTo>
                    <a:lnTo>
                      <a:pt x="8" y="10"/>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248">
                <a:extLst>
                  <a:ext uri="{FF2B5EF4-FFF2-40B4-BE49-F238E27FC236}">
                    <a16:creationId xmlns:a16="http://schemas.microsoft.com/office/drawing/2014/main" id="{EC37FC93-F632-4A38-814C-BED770176DA1}"/>
                  </a:ext>
                </a:extLst>
              </p:cNvPr>
              <p:cNvSpPr>
                <a:spLocks/>
              </p:cNvSpPr>
              <p:nvPr/>
            </p:nvSpPr>
            <p:spPr bwMode="auto">
              <a:xfrm>
                <a:off x="8581491" y="4092464"/>
                <a:ext cx="12623" cy="9467"/>
              </a:xfrm>
              <a:custGeom>
                <a:avLst/>
                <a:gdLst>
                  <a:gd name="T0" fmla="*/ 6 w 8"/>
                  <a:gd name="T1" fmla="*/ 4 h 6"/>
                  <a:gd name="T2" fmla="*/ 0 w 8"/>
                  <a:gd name="T3" fmla="*/ 6 h 6"/>
                  <a:gd name="T4" fmla="*/ 2 w 8"/>
                  <a:gd name="T5" fmla="*/ 4 h 6"/>
                  <a:gd name="T6" fmla="*/ 4 w 8"/>
                  <a:gd name="T7" fmla="*/ 2 h 6"/>
                  <a:gd name="T8" fmla="*/ 2 w 8"/>
                  <a:gd name="T9" fmla="*/ 0 h 6"/>
                  <a:gd name="T10" fmla="*/ 2 w 8"/>
                  <a:gd name="T11" fmla="*/ 0 h 6"/>
                  <a:gd name="T12" fmla="*/ 6 w 8"/>
                  <a:gd name="T13" fmla="*/ 2 h 6"/>
                  <a:gd name="T14" fmla="*/ 8 w 8"/>
                  <a:gd name="T15" fmla="*/ 4 h 6"/>
                  <a:gd name="T16" fmla="*/ 8 w 8"/>
                  <a:gd name="T17" fmla="*/ 4 h 6"/>
                  <a:gd name="T18" fmla="*/ 6 w 8"/>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4"/>
                    </a:moveTo>
                    <a:lnTo>
                      <a:pt x="0" y="6"/>
                    </a:lnTo>
                    <a:lnTo>
                      <a:pt x="2" y="4"/>
                    </a:lnTo>
                    <a:lnTo>
                      <a:pt x="4" y="2"/>
                    </a:lnTo>
                    <a:lnTo>
                      <a:pt x="2" y="0"/>
                    </a:lnTo>
                    <a:lnTo>
                      <a:pt x="2" y="0"/>
                    </a:lnTo>
                    <a:lnTo>
                      <a:pt x="6" y="2"/>
                    </a:lnTo>
                    <a:lnTo>
                      <a:pt x="8" y="4"/>
                    </a:lnTo>
                    <a:lnTo>
                      <a:pt x="8" y="4"/>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249">
                <a:extLst>
                  <a:ext uri="{FF2B5EF4-FFF2-40B4-BE49-F238E27FC236}">
                    <a16:creationId xmlns:a16="http://schemas.microsoft.com/office/drawing/2014/main" id="{68316057-D3C5-4B8D-997B-E4FEFF021A10}"/>
                  </a:ext>
                </a:extLst>
              </p:cNvPr>
              <p:cNvSpPr>
                <a:spLocks/>
              </p:cNvSpPr>
              <p:nvPr/>
            </p:nvSpPr>
            <p:spPr bwMode="auto">
              <a:xfrm>
                <a:off x="8584647" y="4081418"/>
                <a:ext cx="12623" cy="6311"/>
              </a:xfrm>
              <a:custGeom>
                <a:avLst/>
                <a:gdLst>
                  <a:gd name="T0" fmla="*/ 1 w 4"/>
                  <a:gd name="T1" fmla="*/ 0 h 2"/>
                  <a:gd name="T2" fmla="*/ 1 w 4"/>
                  <a:gd name="T3" fmla="*/ 1 h 2"/>
                  <a:gd name="T4" fmla="*/ 1 w 4"/>
                  <a:gd name="T5" fmla="*/ 1 h 2"/>
                  <a:gd name="T6" fmla="*/ 3 w 4"/>
                  <a:gd name="T7" fmla="*/ 0 h 2"/>
                  <a:gd name="T8" fmla="*/ 4 w 4"/>
                  <a:gd name="T9" fmla="*/ 1 h 2"/>
                  <a:gd name="T10" fmla="*/ 4 w 4"/>
                  <a:gd name="T11" fmla="*/ 2 h 2"/>
                  <a:gd name="T12" fmla="*/ 3 w 4"/>
                  <a:gd name="T13" fmla="*/ 2 h 2"/>
                  <a:gd name="T14" fmla="*/ 4 w 4"/>
                  <a:gd name="T15" fmla="*/ 1 h 2"/>
                  <a:gd name="T16" fmla="*/ 3 w 4"/>
                  <a:gd name="T17" fmla="*/ 1 h 2"/>
                  <a:gd name="T18" fmla="*/ 1 w 4"/>
                  <a:gd name="T19" fmla="*/ 2 h 2"/>
                  <a:gd name="T20" fmla="*/ 1 w 4"/>
                  <a:gd name="T21" fmla="*/ 1 h 2"/>
                  <a:gd name="T22" fmla="*/ 1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0"/>
                    </a:moveTo>
                    <a:cubicBezTo>
                      <a:pt x="1" y="0"/>
                      <a:pt x="1" y="1"/>
                      <a:pt x="1" y="1"/>
                    </a:cubicBezTo>
                    <a:cubicBezTo>
                      <a:pt x="1" y="1"/>
                      <a:pt x="1" y="1"/>
                      <a:pt x="1" y="1"/>
                    </a:cubicBezTo>
                    <a:cubicBezTo>
                      <a:pt x="2" y="2"/>
                      <a:pt x="2" y="0"/>
                      <a:pt x="3" y="0"/>
                    </a:cubicBezTo>
                    <a:cubicBezTo>
                      <a:pt x="4" y="0"/>
                      <a:pt x="4" y="1"/>
                      <a:pt x="4" y="1"/>
                    </a:cubicBezTo>
                    <a:cubicBezTo>
                      <a:pt x="4" y="2"/>
                      <a:pt x="4" y="2"/>
                      <a:pt x="4" y="2"/>
                    </a:cubicBezTo>
                    <a:cubicBezTo>
                      <a:pt x="3" y="2"/>
                      <a:pt x="3" y="2"/>
                      <a:pt x="3" y="2"/>
                    </a:cubicBezTo>
                    <a:cubicBezTo>
                      <a:pt x="4" y="2"/>
                      <a:pt x="4" y="2"/>
                      <a:pt x="4" y="1"/>
                    </a:cubicBezTo>
                    <a:cubicBezTo>
                      <a:pt x="4" y="1"/>
                      <a:pt x="4" y="1"/>
                      <a:pt x="3" y="1"/>
                    </a:cubicBezTo>
                    <a:cubicBezTo>
                      <a:pt x="3" y="1"/>
                      <a:pt x="2" y="2"/>
                      <a:pt x="1" y="2"/>
                    </a:cubicBezTo>
                    <a:cubicBezTo>
                      <a:pt x="1" y="2"/>
                      <a:pt x="0" y="2"/>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250">
                <a:extLst>
                  <a:ext uri="{FF2B5EF4-FFF2-40B4-BE49-F238E27FC236}">
                    <a16:creationId xmlns:a16="http://schemas.microsoft.com/office/drawing/2014/main" id="{35D2CFB6-FAB1-4FD0-A97F-D379DC5624F8}"/>
                  </a:ext>
                </a:extLst>
              </p:cNvPr>
              <p:cNvSpPr>
                <a:spLocks/>
              </p:cNvSpPr>
              <p:nvPr/>
            </p:nvSpPr>
            <p:spPr bwMode="auto">
              <a:xfrm>
                <a:off x="8587802" y="4071951"/>
                <a:ext cx="12623" cy="9467"/>
              </a:xfrm>
              <a:custGeom>
                <a:avLst/>
                <a:gdLst>
                  <a:gd name="T0" fmla="*/ 0 w 8"/>
                  <a:gd name="T1" fmla="*/ 4 h 6"/>
                  <a:gd name="T2" fmla="*/ 0 w 8"/>
                  <a:gd name="T3" fmla="*/ 6 h 6"/>
                  <a:gd name="T4" fmla="*/ 0 w 8"/>
                  <a:gd name="T5" fmla="*/ 6 h 6"/>
                  <a:gd name="T6" fmla="*/ 0 w 8"/>
                  <a:gd name="T7" fmla="*/ 0 h 6"/>
                  <a:gd name="T8" fmla="*/ 0 w 8"/>
                  <a:gd name="T9" fmla="*/ 0 h 6"/>
                  <a:gd name="T10" fmla="*/ 0 w 8"/>
                  <a:gd name="T11" fmla="*/ 2 h 6"/>
                  <a:gd name="T12" fmla="*/ 8 w 8"/>
                  <a:gd name="T13" fmla="*/ 2 h 6"/>
                  <a:gd name="T14" fmla="*/ 6 w 8"/>
                  <a:gd name="T15" fmla="*/ 4 h 6"/>
                  <a:gd name="T16" fmla="*/ 0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4"/>
                    </a:moveTo>
                    <a:lnTo>
                      <a:pt x="0" y="6"/>
                    </a:lnTo>
                    <a:lnTo>
                      <a:pt x="0" y="6"/>
                    </a:lnTo>
                    <a:lnTo>
                      <a:pt x="0" y="0"/>
                    </a:lnTo>
                    <a:lnTo>
                      <a:pt x="0" y="0"/>
                    </a:lnTo>
                    <a:lnTo>
                      <a:pt x="0" y="2"/>
                    </a:lnTo>
                    <a:lnTo>
                      <a:pt x="8" y="2"/>
                    </a:lnTo>
                    <a:lnTo>
                      <a:pt x="6" y="4"/>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251">
                <a:extLst>
                  <a:ext uri="{FF2B5EF4-FFF2-40B4-BE49-F238E27FC236}">
                    <a16:creationId xmlns:a16="http://schemas.microsoft.com/office/drawing/2014/main" id="{7CFFBD69-ED7E-4BF6-A2F7-7D5B36BEA778}"/>
                  </a:ext>
                </a:extLst>
              </p:cNvPr>
              <p:cNvSpPr>
                <a:spLocks noEditPoints="1"/>
              </p:cNvSpPr>
              <p:nvPr/>
            </p:nvSpPr>
            <p:spPr bwMode="auto">
              <a:xfrm>
                <a:off x="8587802" y="4062484"/>
                <a:ext cx="12623" cy="9467"/>
              </a:xfrm>
              <a:custGeom>
                <a:avLst/>
                <a:gdLst>
                  <a:gd name="T0" fmla="*/ 0 w 4"/>
                  <a:gd name="T1" fmla="*/ 3 h 3"/>
                  <a:gd name="T2" fmla="*/ 0 w 4"/>
                  <a:gd name="T3" fmla="*/ 2 h 3"/>
                  <a:gd name="T4" fmla="*/ 1 w 4"/>
                  <a:gd name="T5" fmla="*/ 0 h 3"/>
                  <a:gd name="T6" fmla="*/ 2 w 4"/>
                  <a:gd name="T7" fmla="*/ 1 h 3"/>
                  <a:gd name="T8" fmla="*/ 2 w 4"/>
                  <a:gd name="T9" fmla="*/ 1 h 3"/>
                  <a:gd name="T10" fmla="*/ 3 w 4"/>
                  <a:gd name="T11" fmla="*/ 0 h 3"/>
                  <a:gd name="T12" fmla="*/ 4 w 4"/>
                  <a:gd name="T13" fmla="*/ 0 h 3"/>
                  <a:gd name="T14" fmla="*/ 4 w 4"/>
                  <a:gd name="T15" fmla="*/ 1 h 3"/>
                  <a:gd name="T16" fmla="*/ 3 w 4"/>
                  <a:gd name="T17" fmla="*/ 1 h 3"/>
                  <a:gd name="T18" fmla="*/ 2 w 4"/>
                  <a:gd name="T19" fmla="*/ 2 h 3"/>
                  <a:gd name="T20" fmla="*/ 2 w 4"/>
                  <a:gd name="T21" fmla="*/ 2 h 3"/>
                  <a:gd name="T22" fmla="*/ 4 w 4"/>
                  <a:gd name="T23" fmla="*/ 2 h 3"/>
                  <a:gd name="T24" fmla="*/ 4 w 4"/>
                  <a:gd name="T25" fmla="*/ 3 h 3"/>
                  <a:gd name="T26" fmla="*/ 0 w 4"/>
                  <a:gd name="T27" fmla="*/ 3 h 3"/>
                  <a:gd name="T28" fmla="*/ 2 w 4"/>
                  <a:gd name="T29" fmla="*/ 2 h 3"/>
                  <a:gd name="T30" fmla="*/ 2 w 4"/>
                  <a:gd name="T31" fmla="*/ 2 h 3"/>
                  <a:gd name="T32" fmla="*/ 1 w 4"/>
                  <a:gd name="T33" fmla="*/ 1 h 3"/>
                  <a:gd name="T34" fmla="*/ 0 w 4"/>
                  <a:gd name="T35" fmla="*/ 2 h 3"/>
                  <a:gd name="T36" fmla="*/ 0 w 4"/>
                  <a:gd name="T37" fmla="*/ 2 h 3"/>
                  <a:gd name="T38" fmla="*/ 2 w 4"/>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3">
                    <a:moveTo>
                      <a:pt x="0" y="3"/>
                    </a:moveTo>
                    <a:cubicBezTo>
                      <a:pt x="0" y="2"/>
                      <a:pt x="0" y="2"/>
                      <a:pt x="0" y="2"/>
                    </a:cubicBezTo>
                    <a:cubicBezTo>
                      <a:pt x="0" y="1"/>
                      <a:pt x="0" y="0"/>
                      <a:pt x="1" y="0"/>
                    </a:cubicBezTo>
                    <a:cubicBezTo>
                      <a:pt x="1" y="0"/>
                      <a:pt x="2" y="1"/>
                      <a:pt x="2" y="1"/>
                    </a:cubicBezTo>
                    <a:cubicBezTo>
                      <a:pt x="2" y="1"/>
                      <a:pt x="2" y="1"/>
                      <a:pt x="2" y="1"/>
                    </a:cubicBezTo>
                    <a:cubicBezTo>
                      <a:pt x="2" y="1"/>
                      <a:pt x="2" y="1"/>
                      <a:pt x="3" y="0"/>
                    </a:cubicBezTo>
                    <a:cubicBezTo>
                      <a:pt x="4" y="0"/>
                      <a:pt x="4" y="0"/>
                      <a:pt x="4" y="0"/>
                    </a:cubicBezTo>
                    <a:cubicBezTo>
                      <a:pt x="4" y="1"/>
                      <a:pt x="4" y="1"/>
                      <a:pt x="4" y="1"/>
                    </a:cubicBezTo>
                    <a:cubicBezTo>
                      <a:pt x="3" y="1"/>
                      <a:pt x="3" y="1"/>
                      <a:pt x="3" y="1"/>
                    </a:cubicBezTo>
                    <a:cubicBezTo>
                      <a:pt x="2" y="1"/>
                      <a:pt x="2" y="1"/>
                      <a:pt x="2" y="2"/>
                    </a:cubicBezTo>
                    <a:cubicBezTo>
                      <a:pt x="2" y="2"/>
                      <a:pt x="2" y="2"/>
                      <a:pt x="2" y="2"/>
                    </a:cubicBezTo>
                    <a:cubicBezTo>
                      <a:pt x="4" y="2"/>
                      <a:pt x="4" y="2"/>
                      <a:pt x="4" y="2"/>
                    </a:cubicBezTo>
                    <a:cubicBezTo>
                      <a:pt x="4" y="3"/>
                      <a:pt x="4" y="3"/>
                      <a:pt x="4" y="3"/>
                    </a:cubicBezTo>
                    <a:lnTo>
                      <a:pt x="0" y="3"/>
                    </a:lnTo>
                    <a:close/>
                    <a:moveTo>
                      <a:pt x="2" y="2"/>
                    </a:moveTo>
                    <a:cubicBezTo>
                      <a:pt x="2" y="2"/>
                      <a:pt x="2" y="2"/>
                      <a:pt x="2" y="2"/>
                    </a:cubicBezTo>
                    <a:cubicBezTo>
                      <a:pt x="2" y="1"/>
                      <a:pt x="1" y="1"/>
                      <a:pt x="1" y="1"/>
                    </a:cubicBezTo>
                    <a:cubicBezTo>
                      <a:pt x="0" y="1"/>
                      <a:pt x="0" y="1"/>
                      <a:pt x="0" y="2"/>
                    </a:cubicBezTo>
                    <a:cubicBezTo>
                      <a:pt x="0" y="2"/>
                      <a:pt x="0" y="2"/>
                      <a:pt x="0"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252">
                <a:extLst>
                  <a:ext uri="{FF2B5EF4-FFF2-40B4-BE49-F238E27FC236}">
                    <a16:creationId xmlns:a16="http://schemas.microsoft.com/office/drawing/2014/main" id="{36E3E996-9A91-4D24-8A05-440DEF2F4072}"/>
                  </a:ext>
                </a:extLst>
              </p:cNvPr>
              <p:cNvSpPr>
                <a:spLocks/>
              </p:cNvSpPr>
              <p:nvPr/>
            </p:nvSpPr>
            <p:spPr bwMode="auto">
              <a:xfrm>
                <a:off x="8587802" y="4053017"/>
                <a:ext cx="12623" cy="9467"/>
              </a:xfrm>
              <a:custGeom>
                <a:avLst/>
                <a:gdLst>
                  <a:gd name="T0" fmla="*/ 0 w 8"/>
                  <a:gd name="T1" fmla="*/ 6 h 6"/>
                  <a:gd name="T2" fmla="*/ 0 w 8"/>
                  <a:gd name="T3" fmla="*/ 2 h 6"/>
                  <a:gd name="T4" fmla="*/ 0 w 8"/>
                  <a:gd name="T5" fmla="*/ 2 h 6"/>
                  <a:gd name="T6" fmla="*/ 0 w 8"/>
                  <a:gd name="T7" fmla="*/ 4 h 6"/>
                  <a:gd name="T8" fmla="*/ 2 w 8"/>
                  <a:gd name="T9" fmla="*/ 4 h 6"/>
                  <a:gd name="T10" fmla="*/ 2 w 8"/>
                  <a:gd name="T11" fmla="*/ 2 h 6"/>
                  <a:gd name="T12" fmla="*/ 4 w 8"/>
                  <a:gd name="T13" fmla="*/ 2 h 6"/>
                  <a:gd name="T14" fmla="*/ 4 w 8"/>
                  <a:gd name="T15" fmla="*/ 4 h 6"/>
                  <a:gd name="T16" fmla="*/ 6 w 8"/>
                  <a:gd name="T17" fmla="*/ 4 h 6"/>
                  <a:gd name="T18" fmla="*/ 6 w 8"/>
                  <a:gd name="T19" fmla="*/ 0 h 6"/>
                  <a:gd name="T20" fmla="*/ 6 w 8"/>
                  <a:gd name="T21" fmla="*/ 0 h 6"/>
                  <a:gd name="T22" fmla="*/ 8 w 8"/>
                  <a:gd name="T23" fmla="*/ 6 h 6"/>
                  <a:gd name="T24" fmla="*/ 0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6"/>
                    </a:moveTo>
                    <a:lnTo>
                      <a:pt x="0" y="2"/>
                    </a:lnTo>
                    <a:lnTo>
                      <a:pt x="0" y="2"/>
                    </a:lnTo>
                    <a:lnTo>
                      <a:pt x="0" y="4"/>
                    </a:lnTo>
                    <a:lnTo>
                      <a:pt x="2" y="4"/>
                    </a:lnTo>
                    <a:lnTo>
                      <a:pt x="2" y="2"/>
                    </a:lnTo>
                    <a:lnTo>
                      <a:pt x="4" y="2"/>
                    </a:lnTo>
                    <a:lnTo>
                      <a:pt x="4" y="4"/>
                    </a:lnTo>
                    <a:lnTo>
                      <a:pt x="6" y="4"/>
                    </a:lnTo>
                    <a:lnTo>
                      <a:pt x="6" y="0"/>
                    </a:lnTo>
                    <a:lnTo>
                      <a:pt x="6" y="0"/>
                    </a:lnTo>
                    <a:lnTo>
                      <a:pt x="8" y="6"/>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253">
                <a:extLst>
                  <a:ext uri="{FF2B5EF4-FFF2-40B4-BE49-F238E27FC236}">
                    <a16:creationId xmlns:a16="http://schemas.microsoft.com/office/drawing/2014/main" id="{52979F20-3A28-4169-8E2F-D0AB6FDC8705}"/>
                  </a:ext>
                </a:extLst>
              </p:cNvPr>
              <p:cNvSpPr>
                <a:spLocks/>
              </p:cNvSpPr>
              <p:nvPr/>
            </p:nvSpPr>
            <p:spPr bwMode="auto">
              <a:xfrm>
                <a:off x="8584647" y="4043550"/>
                <a:ext cx="12623" cy="9467"/>
              </a:xfrm>
              <a:custGeom>
                <a:avLst/>
                <a:gdLst>
                  <a:gd name="T0" fmla="*/ 2 w 8"/>
                  <a:gd name="T1" fmla="*/ 6 h 6"/>
                  <a:gd name="T2" fmla="*/ 2 w 8"/>
                  <a:gd name="T3" fmla="*/ 4 h 6"/>
                  <a:gd name="T4" fmla="*/ 6 w 8"/>
                  <a:gd name="T5" fmla="*/ 2 h 6"/>
                  <a:gd name="T6" fmla="*/ 6 w 8"/>
                  <a:gd name="T7" fmla="*/ 2 h 6"/>
                  <a:gd name="T8" fmla="*/ 2 w 8"/>
                  <a:gd name="T9" fmla="*/ 2 h 6"/>
                  <a:gd name="T10" fmla="*/ 0 w 8"/>
                  <a:gd name="T11" fmla="*/ 0 h 6"/>
                  <a:gd name="T12" fmla="*/ 8 w 8"/>
                  <a:gd name="T13" fmla="*/ 0 h 6"/>
                  <a:gd name="T14" fmla="*/ 8 w 8"/>
                  <a:gd name="T15" fmla="*/ 2 h 6"/>
                  <a:gd name="T16" fmla="*/ 4 w 8"/>
                  <a:gd name="T17" fmla="*/ 4 h 6"/>
                  <a:gd name="T18" fmla="*/ 4 w 8"/>
                  <a:gd name="T19" fmla="*/ 4 h 6"/>
                  <a:gd name="T20" fmla="*/ 8 w 8"/>
                  <a:gd name="T21" fmla="*/ 4 h 6"/>
                  <a:gd name="T22" fmla="*/ 8 w 8"/>
                  <a:gd name="T23" fmla="*/ 6 h 6"/>
                  <a:gd name="T24" fmla="*/ 2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6"/>
                    </a:moveTo>
                    <a:lnTo>
                      <a:pt x="2" y="4"/>
                    </a:lnTo>
                    <a:lnTo>
                      <a:pt x="6" y="2"/>
                    </a:lnTo>
                    <a:lnTo>
                      <a:pt x="6" y="2"/>
                    </a:lnTo>
                    <a:lnTo>
                      <a:pt x="2" y="2"/>
                    </a:lnTo>
                    <a:lnTo>
                      <a:pt x="0" y="0"/>
                    </a:lnTo>
                    <a:lnTo>
                      <a:pt x="8" y="0"/>
                    </a:lnTo>
                    <a:lnTo>
                      <a:pt x="8" y="2"/>
                    </a:lnTo>
                    <a:lnTo>
                      <a:pt x="4" y="4"/>
                    </a:lnTo>
                    <a:lnTo>
                      <a:pt x="4" y="4"/>
                    </a:lnTo>
                    <a:lnTo>
                      <a:pt x="8" y="4"/>
                    </a:lnTo>
                    <a:lnTo>
                      <a:pt x="8" y="6"/>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254">
                <a:extLst>
                  <a:ext uri="{FF2B5EF4-FFF2-40B4-BE49-F238E27FC236}">
                    <a16:creationId xmlns:a16="http://schemas.microsoft.com/office/drawing/2014/main" id="{04D179C9-F69F-4E0D-88F9-41942B2F9330}"/>
                  </a:ext>
                </a:extLst>
              </p:cNvPr>
              <p:cNvSpPr>
                <a:spLocks/>
              </p:cNvSpPr>
              <p:nvPr/>
            </p:nvSpPr>
            <p:spPr bwMode="auto">
              <a:xfrm>
                <a:off x="8584647" y="4030927"/>
                <a:ext cx="12623" cy="12623"/>
              </a:xfrm>
              <a:custGeom>
                <a:avLst/>
                <a:gdLst>
                  <a:gd name="T0" fmla="*/ 3 w 4"/>
                  <a:gd name="T1" fmla="*/ 0 h 4"/>
                  <a:gd name="T2" fmla="*/ 4 w 4"/>
                  <a:gd name="T3" fmla="*/ 1 h 4"/>
                  <a:gd name="T4" fmla="*/ 2 w 4"/>
                  <a:gd name="T5" fmla="*/ 3 h 4"/>
                  <a:gd name="T6" fmla="*/ 0 w 4"/>
                  <a:gd name="T7" fmla="*/ 2 h 4"/>
                  <a:gd name="T8" fmla="*/ 1 w 4"/>
                  <a:gd name="T9" fmla="*/ 1 h 4"/>
                  <a:gd name="T10" fmla="*/ 1 w 4"/>
                  <a:gd name="T11" fmla="*/ 2 h 4"/>
                  <a:gd name="T12" fmla="*/ 0 w 4"/>
                  <a:gd name="T13" fmla="*/ 2 h 4"/>
                  <a:gd name="T14" fmla="*/ 2 w 4"/>
                  <a:gd name="T15" fmla="*/ 3 h 4"/>
                  <a:gd name="T16" fmla="*/ 3 w 4"/>
                  <a:gd name="T17" fmla="*/ 1 h 4"/>
                  <a:gd name="T18" fmla="*/ 3 w 4"/>
                  <a:gd name="T19" fmla="*/ 1 h 4"/>
                  <a:gd name="T20" fmla="*/ 2 w 4"/>
                  <a:gd name="T21" fmla="*/ 1 h 4"/>
                  <a:gd name="T22" fmla="*/ 2 w 4"/>
                  <a:gd name="T23" fmla="*/ 2 h 4"/>
                  <a:gd name="T24" fmla="*/ 2 w 4"/>
                  <a:gd name="T25" fmla="*/ 2 h 4"/>
                  <a:gd name="T26" fmla="*/ 1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1"/>
                      <a:pt x="4" y="1"/>
                      <a:pt x="4" y="1"/>
                    </a:cubicBezTo>
                    <a:cubicBezTo>
                      <a:pt x="4" y="3"/>
                      <a:pt x="3" y="3"/>
                      <a:pt x="2" y="3"/>
                    </a:cubicBezTo>
                    <a:cubicBezTo>
                      <a:pt x="1" y="4"/>
                      <a:pt x="0" y="3"/>
                      <a:pt x="0" y="2"/>
                    </a:cubicBezTo>
                    <a:cubicBezTo>
                      <a:pt x="0" y="2"/>
                      <a:pt x="0" y="1"/>
                      <a:pt x="1" y="1"/>
                    </a:cubicBezTo>
                    <a:cubicBezTo>
                      <a:pt x="1" y="2"/>
                      <a:pt x="1" y="2"/>
                      <a:pt x="1" y="2"/>
                    </a:cubicBezTo>
                    <a:cubicBezTo>
                      <a:pt x="1" y="2"/>
                      <a:pt x="0" y="2"/>
                      <a:pt x="0" y="2"/>
                    </a:cubicBezTo>
                    <a:cubicBezTo>
                      <a:pt x="1" y="3"/>
                      <a:pt x="1" y="3"/>
                      <a:pt x="2" y="3"/>
                    </a:cubicBezTo>
                    <a:cubicBezTo>
                      <a:pt x="3" y="2"/>
                      <a:pt x="4" y="2"/>
                      <a:pt x="3" y="1"/>
                    </a:cubicBezTo>
                    <a:cubicBezTo>
                      <a:pt x="3" y="1"/>
                      <a:pt x="3" y="1"/>
                      <a:pt x="3" y="1"/>
                    </a:cubicBezTo>
                    <a:cubicBezTo>
                      <a:pt x="2" y="1"/>
                      <a:pt x="2" y="1"/>
                      <a:pt x="2" y="1"/>
                    </a:cubicBezTo>
                    <a:cubicBezTo>
                      <a:pt x="2" y="2"/>
                      <a:pt x="2" y="2"/>
                      <a:pt x="2"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5">
                <a:extLst>
                  <a:ext uri="{FF2B5EF4-FFF2-40B4-BE49-F238E27FC236}">
                    <a16:creationId xmlns:a16="http://schemas.microsoft.com/office/drawing/2014/main" id="{67E60A77-A31B-4BA4-B7FE-6620C07DB474}"/>
                  </a:ext>
                </a:extLst>
              </p:cNvPr>
              <p:cNvSpPr>
                <a:spLocks/>
              </p:cNvSpPr>
              <p:nvPr/>
            </p:nvSpPr>
            <p:spPr bwMode="auto">
              <a:xfrm>
                <a:off x="8581491" y="4024616"/>
                <a:ext cx="12623" cy="9467"/>
              </a:xfrm>
              <a:custGeom>
                <a:avLst/>
                <a:gdLst>
                  <a:gd name="T0" fmla="*/ 2 w 8"/>
                  <a:gd name="T1" fmla="*/ 4 h 6"/>
                  <a:gd name="T2" fmla="*/ 2 w 8"/>
                  <a:gd name="T3" fmla="*/ 6 h 6"/>
                  <a:gd name="T4" fmla="*/ 2 w 8"/>
                  <a:gd name="T5" fmla="*/ 6 h 6"/>
                  <a:gd name="T6" fmla="*/ 0 w 8"/>
                  <a:gd name="T7" fmla="*/ 0 h 6"/>
                  <a:gd name="T8" fmla="*/ 2 w 8"/>
                  <a:gd name="T9" fmla="*/ 0 h 6"/>
                  <a:gd name="T10" fmla="*/ 2 w 8"/>
                  <a:gd name="T11" fmla="*/ 2 h 6"/>
                  <a:gd name="T12" fmla="*/ 8 w 8"/>
                  <a:gd name="T13" fmla="*/ 0 h 6"/>
                  <a:gd name="T14" fmla="*/ 8 w 8"/>
                  <a:gd name="T15" fmla="*/ 2 h 6"/>
                  <a:gd name="T16" fmla="*/ 2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4"/>
                    </a:moveTo>
                    <a:lnTo>
                      <a:pt x="2" y="6"/>
                    </a:lnTo>
                    <a:lnTo>
                      <a:pt x="2" y="6"/>
                    </a:lnTo>
                    <a:lnTo>
                      <a:pt x="0" y="0"/>
                    </a:lnTo>
                    <a:lnTo>
                      <a:pt x="2" y="0"/>
                    </a:lnTo>
                    <a:lnTo>
                      <a:pt x="2" y="2"/>
                    </a:lnTo>
                    <a:lnTo>
                      <a:pt x="8" y="0"/>
                    </a:lnTo>
                    <a:lnTo>
                      <a:pt x="8" y="2"/>
                    </a:lnTo>
                    <a:lnTo>
                      <a:pt x="2"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56">
                <a:extLst>
                  <a:ext uri="{FF2B5EF4-FFF2-40B4-BE49-F238E27FC236}">
                    <a16:creationId xmlns:a16="http://schemas.microsoft.com/office/drawing/2014/main" id="{E2080BB9-E5D3-4434-AD33-2EF95DAE08D3}"/>
                  </a:ext>
                </a:extLst>
              </p:cNvPr>
              <p:cNvSpPr>
                <a:spLocks/>
              </p:cNvSpPr>
              <p:nvPr/>
            </p:nvSpPr>
            <p:spPr bwMode="auto">
              <a:xfrm>
                <a:off x="8578335" y="4011993"/>
                <a:ext cx="12623" cy="12623"/>
              </a:xfrm>
              <a:custGeom>
                <a:avLst/>
                <a:gdLst>
                  <a:gd name="T0" fmla="*/ 2 w 8"/>
                  <a:gd name="T1" fmla="*/ 8 h 8"/>
                  <a:gd name="T2" fmla="*/ 2 w 8"/>
                  <a:gd name="T3" fmla="*/ 6 h 8"/>
                  <a:gd name="T4" fmla="*/ 4 w 8"/>
                  <a:gd name="T5" fmla="*/ 6 h 8"/>
                  <a:gd name="T6" fmla="*/ 4 w 8"/>
                  <a:gd name="T7" fmla="*/ 4 h 8"/>
                  <a:gd name="T8" fmla="*/ 0 w 8"/>
                  <a:gd name="T9" fmla="*/ 4 h 8"/>
                  <a:gd name="T10" fmla="*/ 0 w 8"/>
                  <a:gd name="T11" fmla="*/ 4 h 8"/>
                  <a:gd name="T12" fmla="*/ 6 w 8"/>
                  <a:gd name="T13" fmla="*/ 0 h 8"/>
                  <a:gd name="T14" fmla="*/ 8 w 8"/>
                  <a:gd name="T15" fmla="*/ 2 h 8"/>
                  <a:gd name="T16" fmla="*/ 4 w 8"/>
                  <a:gd name="T17" fmla="*/ 4 h 8"/>
                  <a:gd name="T18" fmla="*/ 6 w 8"/>
                  <a:gd name="T19" fmla="*/ 6 h 8"/>
                  <a:gd name="T20" fmla="*/ 8 w 8"/>
                  <a:gd name="T21" fmla="*/ 4 h 8"/>
                  <a:gd name="T22" fmla="*/ 8 w 8"/>
                  <a:gd name="T23" fmla="*/ 6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2" y="6"/>
                    </a:lnTo>
                    <a:lnTo>
                      <a:pt x="4" y="6"/>
                    </a:lnTo>
                    <a:lnTo>
                      <a:pt x="4" y="4"/>
                    </a:lnTo>
                    <a:lnTo>
                      <a:pt x="0" y="4"/>
                    </a:lnTo>
                    <a:lnTo>
                      <a:pt x="0" y="4"/>
                    </a:lnTo>
                    <a:lnTo>
                      <a:pt x="6" y="0"/>
                    </a:lnTo>
                    <a:lnTo>
                      <a:pt x="8" y="2"/>
                    </a:lnTo>
                    <a:lnTo>
                      <a:pt x="4" y="4"/>
                    </a:lnTo>
                    <a:lnTo>
                      <a:pt x="6" y="6"/>
                    </a:lnTo>
                    <a:lnTo>
                      <a:pt x="8" y="4"/>
                    </a:lnTo>
                    <a:lnTo>
                      <a:pt x="8" y="6"/>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Line 257">
                <a:extLst>
                  <a:ext uri="{FF2B5EF4-FFF2-40B4-BE49-F238E27FC236}">
                    <a16:creationId xmlns:a16="http://schemas.microsoft.com/office/drawing/2014/main" id="{224BAE9A-B590-4380-8C93-D2E5C995645D}"/>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Line 258">
                <a:extLst>
                  <a:ext uri="{FF2B5EF4-FFF2-40B4-BE49-F238E27FC236}">
                    <a16:creationId xmlns:a16="http://schemas.microsoft.com/office/drawing/2014/main" id="{3B433D5B-DAAD-4999-849D-C3C92FD3CE46}"/>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259">
                <a:extLst>
                  <a:ext uri="{FF2B5EF4-FFF2-40B4-BE49-F238E27FC236}">
                    <a16:creationId xmlns:a16="http://schemas.microsoft.com/office/drawing/2014/main" id="{B7B2F40E-7D5B-4A50-A618-55174E22FBD9}"/>
                  </a:ext>
                </a:extLst>
              </p:cNvPr>
              <p:cNvSpPr>
                <a:spLocks/>
              </p:cNvSpPr>
              <p:nvPr/>
            </p:nvSpPr>
            <p:spPr bwMode="auto">
              <a:xfrm>
                <a:off x="8357437" y="4111398"/>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Line 260">
                <a:extLst>
                  <a:ext uri="{FF2B5EF4-FFF2-40B4-BE49-F238E27FC236}">
                    <a16:creationId xmlns:a16="http://schemas.microsoft.com/office/drawing/2014/main" id="{D680084F-89A8-4FAB-BEFE-4F13364AAEAF}"/>
                  </a:ext>
                </a:extLst>
              </p:cNvPr>
              <p:cNvSpPr>
                <a:spLocks noChangeShapeType="1"/>
              </p:cNvSpPr>
              <p:nvPr/>
            </p:nvSpPr>
            <p:spPr bwMode="auto">
              <a:xfrm flipH="1">
                <a:off x="8357437" y="4114553"/>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261">
                <a:extLst>
                  <a:ext uri="{FF2B5EF4-FFF2-40B4-BE49-F238E27FC236}">
                    <a16:creationId xmlns:a16="http://schemas.microsoft.com/office/drawing/2014/main" id="{1246F921-07B6-443C-92D7-6F6854E5E922}"/>
                  </a:ext>
                </a:extLst>
              </p:cNvPr>
              <p:cNvSpPr>
                <a:spLocks/>
              </p:cNvSpPr>
              <p:nvPr/>
            </p:nvSpPr>
            <p:spPr bwMode="auto">
              <a:xfrm>
                <a:off x="8357437" y="4114553"/>
                <a:ext cx="3156" cy="3156"/>
              </a:xfrm>
              <a:custGeom>
                <a:avLst/>
                <a:gdLst>
                  <a:gd name="T0" fmla="*/ 1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1"/>
                      <a:pt x="0"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Line 262">
                <a:extLst>
                  <a:ext uri="{FF2B5EF4-FFF2-40B4-BE49-F238E27FC236}">
                    <a16:creationId xmlns:a16="http://schemas.microsoft.com/office/drawing/2014/main" id="{F3E2B088-D6F1-44BA-A784-4DBEFBD5A334}"/>
                  </a:ext>
                </a:extLst>
              </p:cNvPr>
              <p:cNvSpPr>
                <a:spLocks noChangeShapeType="1"/>
              </p:cNvSpPr>
              <p:nvPr/>
            </p:nvSpPr>
            <p:spPr bwMode="auto">
              <a:xfrm flipH="1">
                <a:off x="8354281" y="4120865"/>
                <a:ext cx="6311"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263">
                <a:extLst>
                  <a:ext uri="{FF2B5EF4-FFF2-40B4-BE49-F238E27FC236}">
                    <a16:creationId xmlns:a16="http://schemas.microsoft.com/office/drawing/2014/main" id="{3EE3EFA1-7FB7-4223-A17B-F63F0E0527B9}"/>
                  </a:ext>
                </a:extLst>
              </p:cNvPr>
              <p:cNvSpPr>
                <a:spLocks/>
              </p:cNvSpPr>
              <p:nvPr/>
            </p:nvSpPr>
            <p:spPr bwMode="auto">
              <a:xfrm>
                <a:off x="8354281" y="4117709"/>
                <a:ext cx="6311" cy="3156"/>
              </a:xfrm>
              <a:custGeom>
                <a:avLst/>
                <a:gdLst>
                  <a:gd name="T0" fmla="*/ 2 w 2"/>
                  <a:gd name="T1" fmla="*/ 1 h 1"/>
                  <a:gd name="T2" fmla="*/ 1 w 2"/>
                  <a:gd name="T3" fmla="*/ 1 h 1"/>
                  <a:gd name="T4" fmla="*/ 0 w 2"/>
                  <a:gd name="T5" fmla="*/ 0 h 1"/>
                </a:gdLst>
                <a:ahLst/>
                <a:cxnLst>
                  <a:cxn ang="0">
                    <a:pos x="T0" y="T1"/>
                  </a:cxn>
                  <a:cxn ang="0">
                    <a:pos x="T2" y="T3"/>
                  </a:cxn>
                  <a:cxn ang="0">
                    <a:pos x="T4" y="T5"/>
                  </a:cxn>
                </a:cxnLst>
                <a:rect l="0" t="0" r="r" b="b"/>
                <a:pathLst>
                  <a:path w="2" h="1">
                    <a:moveTo>
                      <a:pt x="2" y="1"/>
                    </a:moveTo>
                    <a:cubicBezTo>
                      <a:pt x="1" y="1"/>
                      <a:pt x="1" y="1"/>
                      <a:pt x="1" y="1"/>
                    </a:cubicBez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4">
                <a:extLst>
                  <a:ext uri="{FF2B5EF4-FFF2-40B4-BE49-F238E27FC236}">
                    <a16:creationId xmlns:a16="http://schemas.microsoft.com/office/drawing/2014/main" id="{9699043D-77B2-46EF-849A-C8091703A08A}"/>
                  </a:ext>
                </a:extLst>
              </p:cNvPr>
              <p:cNvSpPr>
                <a:spLocks/>
              </p:cNvSpPr>
              <p:nvPr/>
            </p:nvSpPr>
            <p:spPr bwMode="auto">
              <a:xfrm>
                <a:off x="8354281" y="4124020"/>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265">
                <a:extLst>
                  <a:ext uri="{FF2B5EF4-FFF2-40B4-BE49-F238E27FC236}">
                    <a16:creationId xmlns:a16="http://schemas.microsoft.com/office/drawing/2014/main" id="{5615862F-FCCF-44AF-8700-668BF504D394}"/>
                  </a:ext>
                </a:extLst>
              </p:cNvPr>
              <p:cNvSpPr>
                <a:spLocks/>
              </p:cNvSpPr>
              <p:nvPr/>
            </p:nvSpPr>
            <p:spPr bwMode="auto">
              <a:xfrm>
                <a:off x="8385838" y="3980436"/>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66">
                <a:extLst>
                  <a:ext uri="{FF2B5EF4-FFF2-40B4-BE49-F238E27FC236}">
                    <a16:creationId xmlns:a16="http://schemas.microsoft.com/office/drawing/2014/main" id="{7E441F32-590D-48CC-A329-0DC45D423F91}"/>
                  </a:ext>
                </a:extLst>
              </p:cNvPr>
              <p:cNvSpPr>
                <a:spLocks/>
              </p:cNvSpPr>
              <p:nvPr/>
            </p:nvSpPr>
            <p:spPr bwMode="auto">
              <a:xfrm>
                <a:off x="8385838" y="3983592"/>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67">
                <a:extLst>
                  <a:ext uri="{FF2B5EF4-FFF2-40B4-BE49-F238E27FC236}">
                    <a16:creationId xmlns:a16="http://schemas.microsoft.com/office/drawing/2014/main" id="{B7429419-3EF7-4560-A9F5-F19CD59C523A}"/>
                  </a:ext>
                </a:extLst>
              </p:cNvPr>
              <p:cNvSpPr>
                <a:spLocks/>
              </p:cNvSpPr>
              <p:nvPr/>
            </p:nvSpPr>
            <p:spPr bwMode="auto">
              <a:xfrm>
                <a:off x="8385838" y="3986747"/>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68">
                <a:extLst>
                  <a:ext uri="{FF2B5EF4-FFF2-40B4-BE49-F238E27FC236}">
                    <a16:creationId xmlns:a16="http://schemas.microsoft.com/office/drawing/2014/main" id="{F037A01E-1E9E-4BD9-8ABC-86B7C01A4417}"/>
                  </a:ext>
                </a:extLst>
              </p:cNvPr>
              <p:cNvSpPr>
                <a:spLocks/>
              </p:cNvSpPr>
              <p:nvPr/>
            </p:nvSpPr>
            <p:spPr bwMode="auto">
              <a:xfrm>
                <a:off x="8385838" y="3989903"/>
                <a:ext cx="3156" cy="0"/>
              </a:xfrm>
              <a:custGeom>
                <a:avLst/>
                <a:gdLst>
                  <a:gd name="T0" fmla="*/ 1 w 1"/>
                  <a:gd name="T1" fmla="*/ 1 w 1"/>
                  <a:gd name="T2" fmla="*/ 0 w 1"/>
                </a:gdLst>
                <a:ahLst/>
                <a:cxnLst>
                  <a:cxn ang="0">
                    <a:pos x="T0" y="0"/>
                  </a:cxn>
                  <a:cxn ang="0">
                    <a:pos x="T1" y="0"/>
                  </a:cxn>
                  <a:cxn ang="0">
                    <a:pos x="T2" y="0"/>
                  </a:cxn>
                </a:cxnLst>
                <a:rect l="0" t="0" r="r" b="b"/>
                <a:pathLst>
                  <a:path w="1">
                    <a:moveTo>
                      <a:pt x="1" y="0"/>
                    </a:moveTo>
                    <a:cubicBezTo>
                      <a:pt x="1" y="0"/>
                      <a:pt x="1" y="0"/>
                      <a:pt x="1"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269">
                <a:extLst>
                  <a:ext uri="{FF2B5EF4-FFF2-40B4-BE49-F238E27FC236}">
                    <a16:creationId xmlns:a16="http://schemas.microsoft.com/office/drawing/2014/main" id="{94A60BE4-920B-4EDB-B28D-77F6250FCF6B}"/>
                  </a:ext>
                </a:extLst>
              </p:cNvPr>
              <p:cNvSpPr>
                <a:spLocks/>
              </p:cNvSpPr>
              <p:nvPr/>
            </p:nvSpPr>
            <p:spPr bwMode="auto">
              <a:xfrm>
                <a:off x="8385838" y="3989903"/>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0">
                <a:extLst>
                  <a:ext uri="{FF2B5EF4-FFF2-40B4-BE49-F238E27FC236}">
                    <a16:creationId xmlns:a16="http://schemas.microsoft.com/office/drawing/2014/main" id="{6595A210-BC31-4E4C-BD6E-E443FB11B657}"/>
                  </a:ext>
                </a:extLst>
              </p:cNvPr>
              <p:cNvSpPr>
                <a:spLocks/>
              </p:cNvSpPr>
              <p:nvPr/>
            </p:nvSpPr>
            <p:spPr bwMode="auto">
              <a:xfrm>
                <a:off x="8385838" y="3993059"/>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271">
                <a:extLst>
                  <a:ext uri="{FF2B5EF4-FFF2-40B4-BE49-F238E27FC236}">
                    <a16:creationId xmlns:a16="http://schemas.microsoft.com/office/drawing/2014/main" id="{566A3A39-EB13-4D6E-9C8B-67CF89C626D6}"/>
                  </a:ext>
                </a:extLst>
              </p:cNvPr>
              <p:cNvSpPr>
                <a:spLocks/>
              </p:cNvSpPr>
              <p:nvPr/>
            </p:nvSpPr>
            <p:spPr bwMode="auto">
              <a:xfrm>
                <a:off x="8357437" y="4105086"/>
                <a:ext cx="15778" cy="22090"/>
              </a:xfrm>
              <a:custGeom>
                <a:avLst/>
                <a:gdLst>
                  <a:gd name="T0" fmla="*/ 5 w 5"/>
                  <a:gd name="T1" fmla="*/ 5 h 7"/>
                  <a:gd name="T2" fmla="*/ 2 w 5"/>
                  <a:gd name="T3" fmla="*/ 6 h 7"/>
                  <a:gd name="T4" fmla="*/ 0 w 5"/>
                  <a:gd name="T5" fmla="*/ 6 h 7"/>
                  <a:gd name="T6" fmla="*/ 1 w 5"/>
                  <a:gd name="T7" fmla="*/ 0 h 7"/>
                  <a:gd name="T8" fmla="*/ 5 w 5"/>
                  <a:gd name="T9" fmla="*/ 4 h 7"/>
                  <a:gd name="T10" fmla="*/ 5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5" y="5"/>
                    </a:moveTo>
                    <a:cubicBezTo>
                      <a:pt x="5" y="6"/>
                      <a:pt x="3" y="7"/>
                      <a:pt x="2" y="6"/>
                    </a:cubicBezTo>
                    <a:cubicBezTo>
                      <a:pt x="1" y="6"/>
                      <a:pt x="0" y="6"/>
                      <a:pt x="0" y="6"/>
                    </a:cubicBezTo>
                    <a:cubicBezTo>
                      <a:pt x="1" y="0"/>
                      <a:pt x="1" y="0"/>
                      <a:pt x="1" y="0"/>
                    </a:cubicBezTo>
                    <a:cubicBezTo>
                      <a:pt x="5" y="4"/>
                      <a:pt x="5" y="4"/>
                      <a:pt x="5" y="4"/>
                    </a:cubicBezTo>
                    <a:lnTo>
                      <a:pt x="5"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2">
                <a:extLst>
                  <a:ext uri="{FF2B5EF4-FFF2-40B4-BE49-F238E27FC236}">
                    <a16:creationId xmlns:a16="http://schemas.microsoft.com/office/drawing/2014/main" id="{47A0880D-BF06-448E-B5CD-500A7E216F42}"/>
                  </a:ext>
                </a:extLst>
              </p:cNvPr>
              <p:cNvSpPr>
                <a:spLocks/>
              </p:cNvSpPr>
              <p:nvPr/>
            </p:nvSpPr>
            <p:spPr bwMode="auto">
              <a:xfrm>
                <a:off x="8344814" y="4084574"/>
                <a:ext cx="34713" cy="36291"/>
              </a:xfrm>
              <a:custGeom>
                <a:avLst/>
                <a:gdLst>
                  <a:gd name="T0" fmla="*/ 1 w 11"/>
                  <a:gd name="T1" fmla="*/ 5 h 12"/>
                  <a:gd name="T2" fmla="*/ 9 w 11"/>
                  <a:gd name="T3" fmla="*/ 12 h 12"/>
                  <a:gd name="T4" fmla="*/ 11 w 11"/>
                  <a:gd name="T5" fmla="*/ 4 h 12"/>
                  <a:gd name="T6" fmla="*/ 5 w 11"/>
                  <a:gd name="T7" fmla="*/ 0 h 12"/>
                  <a:gd name="T8" fmla="*/ 1 w 11"/>
                  <a:gd name="T9" fmla="*/ 5 h 12"/>
                </a:gdLst>
                <a:ahLst/>
                <a:cxnLst>
                  <a:cxn ang="0">
                    <a:pos x="T0" y="T1"/>
                  </a:cxn>
                  <a:cxn ang="0">
                    <a:pos x="T2" y="T3"/>
                  </a:cxn>
                  <a:cxn ang="0">
                    <a:pos x="T4" y="T5"/>
                  </a:cxn>
                  <a:cxn ang="0">
                    <a:pos x="T6" y="T7"/>
                  </a:cxn>
                  <a:cxn ang="0">
                    <a:pos x="T8" y="T9"/>
                  </a:cxn>
                </a:cxnLst>
                <a:rect l="0" t="0" r="r" b="b"/>
                <a:pathLst>
                  <a:path w="11" h="12">
                    <a:moveTo>
                      <a:pt x="1" y="5"/>
                    </a:moveTo>
                    <a:cubicBezTo>
                      <a:pt x="0" y="6"/>
                      <a:pt x="9" y="10"/>
                      <a:pt x="9" y="12"/>
                    </a:cubicBezTo>
                    <a:cubicBezTo>
                      <a:pt x="11" y="4"/>
                      <a:pt x="11" y="4"/>
                      <a:pt x="11" y="4"/>
                    </a:cubicBezTo>
                    <a:cubicBezTo>
                      <a:pt x="11" y="4"/>
                      <a:pt x="5" y="1"/>
                      <a:pt x="5" y="0"/>
                    </a:cubicBezTo>
                    <a:lnTo>
                      <a:pt x="1" y="5"/>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273">
                <a:extLst>
                  <a:ext uri="{FF2B5EF4-FFF2-40B4-BE49-F238E27FC236}">
                    <a16:creationId xmlns:a16="http://schemas.microsoft.com/office/drawing/2014/main" id="{6BE26BDF-9B7E-486A-8810-9F0405A1CA39}"/>
                  </a:ext>
                </a:extLst>
              </p:cNvPr>
              <p:cNvSpPr>
                <a:spLocks/>
              </p:cNvSpPr>
              <p:nvPr/>
            </p:nvSpPr>
            <p:spPr bwMode="auto">
              <a:xfrm>
                <a:off x="8385838" y="3980436"/>
                <a:ext cx="18934" cy="18934"/>
              </a:xfrm>
              <a:custGeom>
                <a:avLst/>
                <a:gdLst>
                  <a:gd name="T0" fmla="*/ 5 w 6"/>
                  <a:gd name="T1" fmla="*/ 3 h 6"/>
                  <a:gd name="T2" fmla="*/ 4 w 6"/>
                  <a:gd name="T3" fmla="*/ 1 h 6"/>
                  <a:gd name="T4" fmla="*/ 2 w 6"/>
                  <a:gd name="T5" fmla="*/ 0 h 6"/>
                  <a:gd name="T6" fmla="*/ 0 w 6"/>
                  <a:gd name="T7" fmla="*/ 6 h 6"/>
                  <a:gd name="T8" fmla="*/ 5 w 6"/>
                  <a:gd name="T9" fmla="*/ 4 h 6"/>
                  <a:gd name="T10" fmla="*/ 5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5" y="3"/>
                    </a:moveTo>
                    <a:cubicBezTo>
                      <a:pt x="6" y="2"/>
                      <a:pt x="5" y="1"/>
                      <a:pt x="4" y="1"/>
                    </a:cubicBezTo>
                    <a:cubicBezTo>
                      <a:pt x="3" y="0"/>
                      <a:pt x="2" y="0"/>
                      <a:pt x="2" y="0"/>
                    </a:cubicBezTo>
                    <a:cubicBezTo>
                      <a:pt x="0" y="6"/>
                      <a:pt x="0" y="6"/>
                      <a:pt x="0" y="6"/>
                    </a:cubicBezTo>
                    <a:cubicBezTo>
                      <a:pt x="5" y="4"/>
                      <a:pt x="5" y="4"/>
                      <a:pt x="5" y="4"/>
                    </a:cubicBezTo>
                    <a:lnTo>
                      <a:pt x="5" y="3"/>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4">
                <a:extLst>
                  <a:ext uri="{FF2B5EF4-FFF2-40B4-BE49-F238E27FC236}">
                    <a16:creationId xmlns:a16="http://schemas.microsoft.com/office/drawing/2014/main" id="{AD948441-91B5-46C6-9D9D-E9BC104CCB97}"/>
                  </a:ext>
                </a:extLst>
              </p:cNvPr>
              <p:cNvSpPr>
                <a:spLocks/>
              </p:cNvSpPr>
              <p:nvPr/>
            </p:nvSpPr>
            <p:spPr bwMode="auto">
              <a:xfrm>
                <a:off x="8370060" y="3989903"/>
                <a:ext cx="31557" cy="28401"/>
              </a:xfrm>
              <a:custGeom>
                <a:avLst/>
                <a:gdLst>
                  <a:gd name="T0" fmla="*/ 0 w 10"/>
                  <a:gd name="T1" fmla="*/ 3 h 9"/>
                  <a:gd name="T2" fmla="*/ 10 w 10"/>
                  <a:gd name="T3" fmla="*/ 0 h 9"/>
                  <a:gd name="T4" fmla="*/ 9 w 10"/>
                  <a:gd name="T5" fmla="*/ 8 h 9"/>
                  <a:gd name="T6" fmla="*/ 1 w 10"/>
                  <a:gd name="T7" fmla="*/ 9 h 9"/>
                  <a:gd name="T8" fmla="*/ 0 w 10"/>
                  <a:gd name="T9" fmla="*/ 3 h 9"/>
                </a:gdLst>
                <a:ahLst/>
                <a:cxnLst>
                  <a:cxn ang="0">
                    <a:pos x="T0" y="T1"/>
                  </a:cxn>
                  <a:cxn ang="0">
                    <a:pos x="T2" y="T3"/>
                  </a:cxn>
                  <a:cxn ang="0">
                    <a:pos x="T4" y="T5"/>
                  </a:cxn>
                  <a:cxn ang="0">
                    <a:pos x="T6" y="T7"/>
                  </a:cxn>
                  <a:cxn ang="0">
                    <a:pos x="T8" y="T9"/>
                  </a:cxn>
                </a:cxnLst>
                <a:rect l="0" t="0" r="r" b="b"/>
                <a:pathLst>
                  <a:path w="10" h="9">
                    <a:moveTo>
                      <a:pt x="0" y="3"/>
                    </a:moveTo>
                    <a:cubicBezTo>
                      <a:pt x="0" y="1"/>
                      <a:pt x="10" y="2"/>
                      <a:pt x="10" y="0"/>
                    </a:cubicBezTo>
                    <a:cubicBezTo>
                      <a:pt x="9" y="8"/>
                      <a:pt x="9" y="8"/>
                      <a:pt x="9" y="8"/>
                    </a:cubicBezTo>
                    <a:cubicBezTo>
                      <a:pt x="9" y="8"/>
                      <a:pt x="2" y="8"/>
                      <a:pt x="1" y="9"/>
                    </a:cubicBezTo>
                    <a:lnTo>
                      <a:pt x="0"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275">
                <a:extLst>
                  <a:ext uri="{FF2B5EF4-FFF2-40B4-BE49-F238E27FC236}">
                    <a16:creationId xmlns:a16="http://schemas.microsoft.com/office/drawing/2014/main" id="{B56259F3-7997-4746-9746-AF4010E06FF8}"/>
                  </a:ext>
                </a:extLst>
              </p:cNvPr>
              <p:cNvSpPr>
                <a:spLocks/>
              </p:cNvSpPr>
              <p:nvPr/>
            </p:nvSpPr>
            <p:spPr bwMode="auto">
              <a:xfrm>
                <a:off x="8347970" y="3999370"/>
                <a:ext cx="47335" cy="99405"/>
              </a:xfrm>
              <a:custGeom>
                <a:avLst/>
                <a:gdLst>
                  <a:gd name="T0" fmla="*/ 3 w 15"/>
                  <a:gd name="T1" fmla="*/ 16 h 32"/>
                  <a:gd name="T2" fmla="*/ 3 w 15"/>
                  <a:gd name="T3" fmla="*/ 16 h 32"/>
                  <a:gd name="T4" fmla="*/ 0 w 15"/>
                  <a:gd name="T5" fmla="*/ 32 h 32"/>
                  <a:gd name="T6" fmla="*/ 10 w 15"/>
                  <a:gd name="T7" fmla="*/ 29 h 32"/>
                  <a:gd name="T8" fmla="*/ 11 w 15"/>
                  <a:gd name="T9" fmla="*/ 26 h 32"/>
                  <a:gd name="T10" fmla="*/ 9 w 15"/>
                  <a:gd name="T11" fmla="*/ 26 h 32"/>
                  <a:gd name="T12" fmla="*/ 10 w 15"/>
                  <a:gd name="T13" fmla="*/ 17 h 32"/>
                  <a:gd name="T14" fmla="*/ 13 w 15"/>
                  <a:gd name="T15" fmla="*/ 9 h 32"/>
                  <a:gd name="T16" fmla="*/ 14 w 15"/>
                  <a:gd name="T17" fmla="*/ 10 h 32"/>
                  <a:gd name="T18" fmla="*/ 15 w 15"/>
                  <a:gd name="T19" fmla="*/ 7 h 32"/>
                  <a:gd name="T20" fmla="*/ 7 w 15"/>
                  <a:gd name="T21" fmla="*/ 0 h 32"/>
                  <a:gd name="T22" fmla="*/ 3 w 15"/>
                  <a:gd name="T2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2">
                    <a:moveTo>
                      <a:pt x="3" y="16"/>
                    </a:moveTo>
                    <a:cubicBezTo>
                      <a:pt x="3" y="16"/>
                      <a:pt x="3" y="16"/>
                      <a:pt x="3" y="16"/>
                    </a:cubicBezTo>
                    <a:cubicBezTo>
                      <a:pt x="0" y="32"/>
                      <a:pt x="0" y="32"/>
                      <a:pt x="0" y="32"/>
                    </a:cubicBezTo>
                    <a:cubicBezTo>
                      <a:pt x="1" y="30"/>
                      <a:pt x="10" y="29"/>
                      <a:pt x="10" y="29"/>
                    </a:cubicBezTo>
                    <a:cubicBezTo>
                      <a:pt x="11" y="26"/>
                      <a:pt x="11" y="26"/>
                      <a:pt x="11" y="26"/>
                    </a:cubicBezTo>
                    <a:cubicBezTo>
                      <a:pt x="9" y="26"/>
                      <a:pt x="9" y="26"/>
                      <a:pt x="9" y="26"/>
                    </a:cubicBezTo>
                    <a:cubicBezTo>
                      <a:pt x="9" y="26"/>
                      <a:pt x="9" y="22"/>
                      <a:pt x="10" y="17"/>
                    </a:cubicBezTo>
                    <a:cubicBezTo>
                      <a:pt x="11" y="13"/>
                      <a:pt x="13" y="9"/>
                      <a:pt x="13" y="9"/>
                    </a:cubicBezTo>
                    <a:cubicBezTo>
                      <a:pt x="14" y="10"/>
                      <a:pt x="14" y="10"/>
                      <a:pt x="14" y="10"/>
                    </a:cubicBezTo>
                    <a:cubicBezTo>
                      <a:pt x="15" y="7"/>
                      <a:pt x="15" y="7"/>
                      <a:pt x="15" y="7"/>
                    </a:cubicBezTo>
                    <a:cubicBezTo>
                      <a:pt x="15" y="7"/>
                      <a:pt x="7" y="2"/>
                      <a:pt x="7" y="0"/>
                    </a:cubicBezTo>
                    <a:lnTo>
                      <a:pt x="3"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76">
                <a:extLst>
                  <a:ext uri="{FF2B5EF4-FFF2-40B4-BE49-F238E27FC236}">
                    <a16:creationId xmlns:a16="http://schemas.microsoft.com/office/drawing/2014/main" id="{3A8E83B2-69C0-4D7C-A3F1-AA1C80888AD4}"/>
                  </a:ext>
                </a:extLst>
              </p:cNvPr>
              <p:cNvSpPr>
                <a:spLocks/>
              </p:cNvSpPr>
              <p:nvPr/>
            </p:nvSpPr>
            <p:spPr bwMode="auto">
              <a:xfrm>
                <a:off x="8338503" y="3999370"/>
                <a:ext cx="59958" cy="108872"/>
              </a:xfrm>
              <a:custGeom>
                <a:avLst/>
                <a:gdLst>
                  <a:gd name="T0" fmla="*/ 0 w 19"/>
                  <a:gd name="T1" fmla="*/ 14 h 35"/>
                  <a:gd name="T2" fmla="*/ 11 w 19"/>
                  <a:gd name="T3" fmla="*/ 35 h 35"/>
                  <a:gd name="T4" fmla="*/ 13 w 19"/>
                  <a:gd name="T5" fmla="*/ 17 h 35"/>
                  <a:gd name="T6" fmla="*/ 19 w 19"/>
                  <a:gd name="T7" fmla="*/ 0 h 35"/>
                  <a:gd name="T8" fmla="*/ 0 w 19"/>
                  <a:gd name="T9" fmla="*/ 14 h 35"/>
                </a:gdLst>
                <a:ahLst/>
                <a:cxnLst>
                  <a:cxn ang="0">
                    <a:pos x="T0" y="T1"/>
                  </a:cxn>
                  <a:cxn ang="0">
                    <a:pos x="T2" y="T3"/>
                  </a:cxn>
                  <a:cxn ang="0">
                    <a:pos x="T4" y="T5"/>
                  </a:cxn>
                  <a:cxn ang="0">
                    <a:pos x="T6" y="T7"/>
                  </a:cxn>
                  <a:cxn ang="0">
                    <a:pos x="T8" y="T9"/>
                  </a:cxn>
                </a:cxnLst>
                <a:rect l="0" t="0" r="r" b="b"/>
                <a:pathLst>
                  <a:path w="19" h="35">
                    <a:moveTo>
                      <a:pt x="0" y="14"/>
                    </a:moveTo>
                    <a:cubicBezTo>
                      <a:pt x="2" y="29"/>
                      <a:pt x="11" y="35"/>
                      <a:pt x="11" y="35"/>
                    </a:cubicBezTo>
                    <a:cubicBezTo>
                      <a:pt x="11" y="35"/>
                      <a:pt x="10" y="28"/>
                      <a:pt x="13" y="17"/>
                    </a:cubicBezTo>
                    <a:cubicBezTo>
                      <a:pt x="15" y="6"/>
                      <a:pt x="19" y="0"/>
                      <a:pt x="19" y="0"/>
                    </a:cubicBezTo>
                    <a:cubicBezTo>
                      <a:pt x="19" y="0"/>
                      <a:pt x="8" y="2"/>
                      <a:pt x="0" y="1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277">
                <a:extLst>
                  <a:ext uri="{FF2B5EF4-FFF2-40B4-BE49-F238E27FC236}">
                    <a16:creationId xmlns:a16="http://schemas.microsoft.com/office/drawing/2014/main" id="{934825E3-8BF6-40E4-8D3A-0344F2709831}"/>
                  </a:ext>
                </a:extLst>
              </p:cNvPr>
              <p:cNvSpPr>
                <a:spLocks/>
              </p:cNvSpPr>
              <p:nvPr/>
            </p:nvSpPr>
            <p:spPr bwMode="auto">
              <a:xfrm>
                <a:off x="8347970" y="4056173"/>
                <a:ext cx="22090" cy="42602"/>
              </a:xfrm>
              <a:custGeom>
                <a:avLst/>
                <a:gdLst>
                  <a:gd name="T0" fmla="*/ 0 w 7"/>
                  <a:gd name="T1" fmla="*/ 0 h 14"/>
                  <a:gd name="T2" fmla="*/ 6 w 7"/>
                  <a:gd name="T3" fmla="*/ 14 h 14"/>
                  <a:gd name="T4" fmla="*/ 7 w 7"/>
                  <a:gd name="T5" fmla="*/ 2 h 14"/>
                  <a:gd name="T6" fmla="*/ 0 w 7"/>
                  <a:gd name="T7" fmla="*/ 0 h 14"/>
                </a:gdLst>
                <a:ahLst/>
                <a:cxnLst>
                  <a:cxn ang="0">
                    <a:pos x="T0" y="T1"/>
                  </a:cxn>
                  <a:cxn ang="0">
                    <a:pos x="T2" y="T3"/>
                  </a:cxn>
                  <a:cxn ang="0">
                    <a:pos x="T4" y="T5"/>
                  </a:cxn>
                  <a:cxn ang="0">
                    <a:pos x="T6" y="T7"/>
                  </a:cxn>
                </a:cxnLst>
                <a:rect l="0" t="0" r="r" b="b"/>
                <a:pathLst>
                  <a:path w="7" h="14">
                    <a:moveTo>
                      <a:pt x="0" y="0"/>
                    </a:moveTo>
                    <a:cubicBezTo>
                      <a:pt x="2" y="10"/>
                      <a:pt x="6" y="14"/>
                      <a:pt x="6" y="14"/>
                    </a:cubicBezTo>
                    <a:cubicBezTo>
                      <a:pt x="6" y="14"/>
                      <a:pt x="6" y="8"/>
                      <a:pt x="7"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78">
                <a:extLst>
                  <a:ext uri="{FF2B5EF4-FFF2-40B4-BE49-F238E27FC236}">
                    <a16:creationId xmlns:a16="http://schemas.microsoft.com/office/drawing/2014/main" id="{FC76B08C-658F-46DB-B075-09DC375DF536}"/>
                  </a:ext>
                </a:extLst>
              </p:cNvPr>
              <p:cNvSpPr>
                <a:spLocks/>
              </p:cNvSpPr>
              <p:nvPr/>
            </p:nvSpPr>
            <p:spPr bwMode="auto">
              <a:xfrm>
                <a:off x="8351126" y="4008837"/>
                <a:ext cx="37868" cy="31557"/>
              </a:xfrm>
              <a:custGeom>
                <a:avLst/>
                <a:gdLst>
                  <a:gd name="T0" fmla="*/ 0 w 12"/>
                  <a:gd name="T1" fmla="*/ 9 h 10"/>
                  <a:gd name="T2" fmla="*/ 12 w 12"/>
                  <a:gd name="T3" fmla="*/ 0 h 10"/>
                  <a:gd name="T4" fmla="*/ 7 w 12"/>
                  <a:gd name="T5" fmla="*/ 10 h 10"/>
                  <a:gd name="T6" fmla="*/ 0 w 12"/>
                  <a:gd name="T7" fmla="*/ 9 h 10"/>
                </a:gdLst>
                <a:ahLst/>
                <a:cxnLst>
                  <a:cxn ang="0">
                    <a:pos x="T0" y="T1"/>
                  </a:cxn>
                  <a:cxn ang="0">
                    <a:pos x="T2" y="T3"/>
                  </a:cxn>
                  <a:cxn ang="0">
                    <a:pos x="T4" y="T5"/>
                  </a:cxn>
                  <a:cxn ang="0">
                    <a:pos x="T6" y="T7"/>
                  </a:cxn>
                </a:cxnLst>
                <a:rect l="0" t="0" r="r" b="b"/>
                <a:pathLst>
                  <a:path w="12" h="10">
                    <a:moveTo>
                      <a:pt x="0" y="9"/>
                    </a:moveTo>
                    <a:cubicBezTo>
                      <a:pt x="7" y="1"/>
                      <a:pt x="12" y="0"/>
                      <a:pt x="12" y="0"/>
                    </a:cubicBezTo>
                    <a:cubicBezTo>
                      <a:pt x="12" y="0"/>
                      <a:pt x="9" y="5"/>
                      <a:pt x="7" y="1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279">
                <a:extLst>
                  <a:ext uri="{FF2B5EF4-FFF2-40B4-BE49-F238E27FC236}">
                    <a16:creationId xmlns:a16="http://schemas.microsoft.com/office/drawing/2014/main" id="{A7880A61-3B6F-4957-B3CB-908791D5212F}"/>
                  </a:ext>
                </a:extLst>
              </p:cNvPr>
              <p:cNvSpPr>
                <a:spLocks/>
              </p:cNvSpPr>
              <p:nvPr/>
            </p:nvSpPr>
            <p:spPr bwMode="auto">
              <a:xfrm>
                <a:off x="8344814" y="4040394"/>
                <a:ext cx="22090" cy="15778"/>
              </a:xfrm>
              <a:custGeom>
                <a:avLst/>
                <a:gdLst>
                  <a:gd name="T0" fmla="*/ 6 w 14"/>
                  <a:gd name="T1" fmla="*/ 0 h 10"/>
                  <a:gd name="T2" fmla="*/ 4 w 14"/>
                  <a:gd name="T3" fmla="*/ 4 h 10"/>
                  <a:gd name="T4" fmla="*/ 0 w 14"/>
                  <a:gd name="T5" fmla="*/ 2 h 10"/>
                  <a:gd name="T6" fmla="*/ 0 w 14"/>
                  <a:gd name="T7" fmla="*/ 4 h 10"/>
                  <a:gd name="T8" fmla="*/ 4 w 14"/>
                  <a:gd name="T9" fmla="*/ 6 h 10"/>
                  <a:gd name="T10" fmla="*/ 4 w 14"/>
                  <a:gd name="T11" fmla="*/ 10 h 10"/>
                  <a:gd name="T12" fmla="*/ 6 w 14"/>
                  <a:gd name="T13" fmla="*/ 10 h 10"/>
                  <a:gd name="T14" fmla="*/ 6 w 14"/>
                  <a:gd name="T15" fmla="*/ 6 h 10"/>
                  <a:gd name="T16" fmla="*/ 14 w 14"/>
                  <a:gd name="T17" fmla="*/ 8 h 10"/>
                  <a:gd name="T18" fmla="*/ 14 w 14"/>
                  <a:gd name="T19" fmla="*/ 6 h 10"/>
                  <a:gd name="T20" fmla="*/ 6 w 14"/>
                  <a:gd name="T21" fmla="*/ 4 h 10"/>
                  <a:gd name="T22" fmla="*/ 8 w 14"/>
                  <a:gd name="T23" fmla="*/ 0 h 10"/>
                  <a:gd name="T24" fmla="*/ 6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6" y="0"/>
                    </a:moveTo>
                    <a:lnTo>
                      <a:pt x="4" y="4"/>
                    </a:lnTo>
                    <a:lnTo>
                      <a:pt x="0" y="2"/>
                    </a:lnTo>
                    <a:lnTo>
                      <a:pt x="0" y="4"/>
                    </a:lnTo>
                    <a:lnTo>
                      <a:pt x="4" y="6"/>
                    </a:lnTo>
                    <a:lnTo>
                      <a:pt x="4" y="10"/>
                    </a:lnTo>
                    <a:lnTo>
                      <a:pt x="6" y="10"/>
                    </a:lnTo>
                    <a:lnTo>
                      <a:pt x="6" y="6"/>
                    </a:lnTo>
                    <a:lnTo>
                      <a:pt x="14" y="8"/>
                    </a:lnTo>
                    <a:lnTo>
                      <a:pt x="14" y="6"/>
                    </a:lnTo>
                    <a:lnTo>
                      <a:pt x="6" y="4"/>
                    </a:lnTo>
                    <a:lnTo>
                      <a:pt x="8"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0">
                <a:extLst>
                  <a:ext uri="{FF2B5EF4-FFF2-40B4-BE49-F238E27FC236}">
                    <a16:creationId xmlns:a16="http://schemas.microsoft.com/office/drawing/2014/main" id="{E0F62A14-8534-43FD-8AE2-45FE23E8C324}"/>
                  </a:ext>
                </a:extLst>
              </p:cNvPr>
              <p:cNvSpPr>
                <a:spLocks/>
              </p:cNvSpPr>
              <p:nvPr/>
            </p:nvSpPr>
            <p:spPr bwMode="auto">
              <a:xfrm>
                <a:off x="8280123" y="2123313"/>
                <a:ext cx="134117" cy="105716"/>
              </a:xfrm>
              <a:custGeom>
                <a:avLst/>
                <a:gdLst>
                  <a:gd name="T0" fmla="*/ 43 w 43"/>
                  <a:gd name="T1" fmla="*/ 12 h 34"/>
                  <a:gd name="T2" fmla="*/ 3 w 43"/>
                  <a:gd name="T3" fmla="*/ 12 h 34"/>
                  <a:gd name="T4" fmla="*/ 0 w 43"/>
                  <a:gd name="T5" fmla="*/ 15 h 34"/>
                  <a:gd name="T6" fmla="*/ 18 w 43"/>
                  <a:gd name="T7" fmla="*/ 34 h 34"/>
                  <a:gd name="T8" fmla="*/ 43 w 43"/>
                  <a:gd name="T9" fmla="*/ 12 h 34"/>
                </a:gdLst>
                <a:ahLst/>
                <a:cxnLst>
                  <a:cxn ang="0">
                    <a:pos x="T0" y="T1"/>
                  </a:cxn>
                  <a:cxn ang="0">
                    <a:pos x="T2" y="T3"/>
                  </a:cxn>
                  <a:cxn ang="0">
                    <a:pos x="T4" y="T5"/>
                  </a:cxn>
                  <a:cxn ang="0">
                    <a:pos x="T6" y="T7"/>
                  </a:cxn>
                  <a:cxn ang="0">
                    <a:pos x="T8" y="T9"/>
                  </a:cxn>
                </a:cxnLst>
                <a:rect l="0" t="0" r="r" b="b"/>
                <a:pathLst>
                  <a:path w="43" h="34">
                    <a:moveTo>
                      <a:pt x="43" y="12"/>
                    </a:moveTo>
                    <a:cubicBezTo>
                      <a:pt x="42" y="11"/>
                      <a:pt x="17" y="0"/>
                      <a:pt x="3" y="12"/>
                    </a:cubicBezTo>
                    <a:cubicBezTo>
                      <a:pt x="0" y="15"/>
                      <a:pt x="0" y="15"/>
                      <a:pt x="0" y="15"/>
                    </a:cubicBezTo>
                    <a:cubicBezTo>
                      <a:pt x="18" y="34"/>
                      <a:pt x="18" y="34"/>
                      <a:pt x="18" y="34"/>
                    </a:cubicBezTo>
                    <a:lnTo>
                      <a:pt x="43" y="12"/>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281">
                <a:extLst>
                  <a:ext uri="{FF2B5EF4-FFF2-40B4-BE49-F238E27FC236}">
                    <a16:creationId xmlns:a16="http://schemas.microsoft.com/office/drawing/2014/main" id="{B7157D04-0CD5-4B30-AF2F-6B9563EFBFCF}"/>
                  </a:ext>
                </a:extLst>
              </p:cNvPr>
              <p:cNvSpPr>
                <a:spLocks/>
              </p:cNvSpPr>
              <p:nvPr/>
            </p:nvSpPr>
            <p:spPr bwMode="auto">
              <a:xfrm>
                <a:off x="8286434" y="2161181"/>
                <a:ext cx="154629" cy="173563"/>
              </a:xfrm>
              <a:custGeom>
                <a:avLst/>
                <a:gdLst>
                  <a:gd name="T0" fmla="*/ 36 w 50"/>
                  <a:gd name="T1" fmla="*/ 40 h 56"/>
                  <a:gd name="T2" fmla="*/ 41 w 50"/>
                  <a:gd name="T3" fmla="*/ 0 h 56"/>
                  <a:gd name="T4" fmla="*/ 0 w 50"/>
                  <a:gd name="T5" fmla="*/ 36 h 56"/>
                  <a:gd name="T6" fmla="*/ 18 w 50"/>
                  <a:gd name="T7" fmla="*/ 56 h 56"/>
                  <a:gd name="T8" fmla="*/ 36 w 50"/>
                  <a:gd name="T9" fmla="*/ 40 h 56"/>
                </a:gdLst>
                <a:ahLst/>
                <a:cxnLst>
                  <a:cxn ang="0">
                    <a:pos x="T0" y="T1"/>
                  </a:cxn>
                  <a:cxn ang="0">
                    <a:pos x="T2" y="T3"/>
                  </a:cxn>
                  <a:cxn ang="0">
                    <a:pos x="T4" y="T5"/>
                  </a:cxn>
                  <a:cxn ang="0">
                    <a:pos x="T6" y="T7"/>
                  </a:cxn>
                  <a:cxn ang="0">
                    <a:pos x="T8" y="T9"/>
                  </a:cxn>
                </a:cxnLst>
                <a:rect l="0" t="0" r="r" b="b"/>
                <a:pathLst>
                  <a:path w="50" h="56">
                    <a:moveTo>
                      <a:pt x="36" y="40"/>
                    </a:moveTo>
                    <a:cubicBezTo>
                      <a:pt x="50" y="28"/>
                      <a:pt x="42" y="2"/>
                      <a:pt x="41" y="0"/>
                    </a:cubicBezTo>
                    <a:cubicBezTo>
                      <a:pt x="0" y="36"/>
                      <a:pt x="0" y="36"/>
                      <a:pt x="0" y="36"/>
                    </a:cubicBezTo>
                    <a:cubicBezTo>
                      <a:pt x="18" y="56"/>
                      <a:pt x="18" y="56"/>
                      <a:pt x="18" y="56"/>
                    </a:cubicBezTo>
                    <a:lnTo>
                      <a:pt x="36" y="40"/>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2">
                <a:extLst>
                  <a:ext uri="{FF2B5EF4-FFF2-40B4-BE49-F238E27FC236}">
                    <a16:creationId xmlns:a16="http://schemas.microsoft.com/office/drawing/2014/main" id="{733F1494-9F7D-408D-9CC6-FC9E8578987B}"/>
                  </a:ext>
                </a:extLst>
              </p:cNvPr>
              <p:cNvSpPr>
                <a:spLocks/>
              </p:cNvSpPr>
              <p:nvPr/>
            </p:nvSpPr>
            <p:spPr bwMode="auto">
              <a:xfrm>
                <a:off x="8232788" y="2170648"/>
                <a:ext cx="102560" cy="102560"/>
              </a:xfrm>
              <a:custGeom>
                <a:avLst/>
                <a:gdLst>
                  <a:gd name="T0" fmla="*/ 65 w 65"/>
                  <a:gd name="T1" fmla="*/ 37 h 65"/>
                  <a:gd name="T2" fmla="*/ 30 w 65"/>
                  <a:gd name="T3" fmla="*/ 0 h 65"/>
                  <a:gd name="T4" fmla="*/ 0 w 65"/>
                  <a:gd name="T5" fmla="*/ 25 h 65"/>
                  <a:gd name="T6" fmla="*/ 34 w 65"/>
                  <a:gd name="T7" fmla="*/ 65 h 65"/>
                  <a:gd name="T8" fmla="*/ 65 w 65"/>
                  <a:gd name="T9" fmla="*/ 37 h 65"/>
                </a:gdLst>
                <a:ahLst/>
                <a:cxnLst>
                  <a:cxn ang="0">
                    <a:pos x="T0" y="T1"/>
                  </a:cxn>
                  <a:cxn ang="0">
                    <a:pos x="T2" y="T3"/>
                  </a:cxn>
                  <a:cxn ang="0">
                    <a:pos x="T4" y="T5"/>
                  </a:cxn>
                  <a:cxn ang="0">
                    <a:pos x="T6" y="T7"/>
                  </a:cxn>
                  <a:cxn ang="0">
                    <a:pos x="T8" y="T9"/>
                  </a:cxn>
                </a:cxnLst>
                <a:rect l="0" t="0" r="r" b="b"/>
                <a:pathLst>
                  <a:path w="65" h="65">
                    <a:moveTo>
                      <a:pt x="65" y="37"/>
                    </a:moveTo>
                    <a:lnTo>
                      <a:pt x="30" y="0"/>
                    </a:lnTo>
                    <a:lnTo>
                      <a:pt x="0" y="25"/>
                    </a:lnTo>
                    <a:lnTo>
                      <a:pt x="34" y="65"/>
                    </a:lnTo>
                    <a:lnTo>
                      <a:pt x="65" y="3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283">
                <a:extLst>
                  <a:ext uri="{FF2B5EF4-FFF2-40B4-BE49-F238E27FC236}">
                    <a16:creationId xmlns:a16="http://schemas.microsoft.com/office/drawing/2014/main" id="{820C38D3-3DCE-44C3-A392-E844A461A99D}"/>
                  </a:ext>
                </a:extLst>
              </p:cNvPr>
              <p:cNvSpPr>
                <a:spLocks/>
              </p:cNvSpPr>
              <p:nvPr/>
            </p:nvSpPr>
            <p:spPr bwMode="auto">
              <a:xfrm>
                <a:off x="8254878" y="2173804"/>
                <a:ext cx="77315" cy="77315"/>
              </a:xfrm>
              <a:custGeom>
                <a:avLst/>
                <a:gdLst>
                  <a:gd name="T0" fmla="*/ 1 w 25"/>
                  <a:gd name="T1" fmla="*/ 7 h 25"/>
                  <a:gd name="T2" fmla="*/ 3 w 25"/>
                  <a:gd name="T3" fmla="*/ 9 h 25"/>
                  <a:gd name="T4" fmla="*/ 4 w 25"/>
                  <a:gd name="T5" fmla="*/ 11 h 25"/>
                  <a:gd name="T6" fmla="*/ 6 w 25"/>
                  <a:gd name="T7" fmla="*/ 12 h 25"/>
                  <a:gd name="T8" fmla="*/ 7 w 25"/>
                  <a:gd name="T9" fmla="*/ 14 h 25"/>
                  <a:gd name="T10" fmla="*/ 9 w 25"/>
                  <a:gd name="T11" fmla="*/ 15 h 25"/>
                  <a:gd name="T12" fmla="*/ 10 w 25"/>
                  <a:gd name="T13" fmla="*/ 17 h 25"/>
                  <a:gd name="T14" fmla="*/ 12 w 25"/>
                  <a:gd name="T15" fmla="*/ 19 h 25"/>
                  <a:gd name="T16" fmla="*/ 13 w 25"/>
                  <a:gd name="T17" fmla="*/ 21 h 25"/>
                  <a:gd name="T18" fmla="*/ 15 w 25"/>
                  <a:gd name="T19" fmla="*/ 22 h 25"/>
                  <a:gd name="T20" fmla="*/ 15 w 25"/>
                  <a:gd name="T21" fmla="*/ 24 h 25"/>
                  <a:gd name="T22" fmla="*/ 18 w 25"/>
                  <a:gd name="T23" fmla="*/ 25 h 25"/>
                  <a:gd name="T24" fmla="*/ 25 w 25"/>
                  <a:gd name="T25" fmla="*/ 20 h 25"/>
                  <a:gd name="T26" fmla="*/ 22 w 25"/>
                  <a:gd name="T27" fmla="*/ 19 h 25"/>
                  <a:gd name="T28" fmla="*/ 21 w 25"/>
                  <a:gd name="T29" fmla="*/ 16 h 25"/>
                  <a:gd name="T30" fmla="*/ 19 w 25"/>
                  <a:gd name="T31" fmla="*/ 15 h 25"/>
                  <a:gd name="T32" fmla="*/ 18 w 25"/>
                  <a:gd name="T33" fmla="*/ 13 h 25"/>
                  <a:gd name="T34" fmla="*/ 16 w 25"/>
                  <a:gd name="T35" fmla="*/ 12 h 25"/>
                  <a:gd name="T36" fmla="*/ 15 w 25"/>
                  <a:gd name="T37" fmla="*/ 10 h 25"/>
                  <a:gd name="T38" fmla="*/ 13 w 25"/>
                  <a:gd name="T39" fmla="*/ 9 h 25"/>
                  <a:gd name="T40" fmla="*/ 12 w 25"/>
                  <a:gd name="T41" fmla="*/ 6 h 25"/>
                  <a:gd name="T42" fmla="*/ 10 w 25"/>
                  <a:gd name="T43" fmla="*/ 5 h 25"/>
                  <a:gd name="T44" fmla="*/ 9 w 25"/>
                  <a:gd name="T45" fmla="*/ 3 h 25"/>
                  <a:gd name="T46" fmla="*/ 7 w 25"/>
                  <a:gd name="T47" fmla="*/ 2 h 25"/>
                  <a:gd name="T48" fmla="*/ 7 w 25"/>
                  <a:gd name="T49" fmla="*/ 0 h 25"/>
                  <a:gd name="T50" fmla="*/ 0 w 25"/>
                  <a:gd name="T51" fmla="*/ 6 h 25"/>
                  <a:gd name="T52" fmla="*/ 1 w 25"/>
                  <a:gd name="T5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5">
                    <a:moveTo>
                      <a:pt x="1" y="7"/>
                    </a:moveTo>
                    <a:cubicBezTo>
                      <a:pt x="1" y="8"/>
                      <a:pt x="2" y="8"/>
                      <a:pt x="3" y="9"/>
                    </a:cubicBezTo>
                    <a:cubicBezTo>
                      <a:pt x="4" y="9"/>
                      <a:pt x="3" y="10"/>
                      <a:pt x="4" y="11"/>
                    </a:cubicBezTo>
                    <a:cubicBezTo>
                      <a:pt x="4" y="11"/>
                      <a:pt x="5" y="11"/>
                      <a:pt x="6" y="12"/>
                    </a:cubicBezTo>
                    <a:cubicBezTo>
                      <a:pt x="6" y="13"/>
                      <a:pt x="6" y="13"/>
                      <a:pt x="7" y="14"/>
                    </a:cubicBezTo>
                    <a:cubicBezTo>
                      <a:pt x="7" y="15"/>
                      <a:pt x="8" y="15"/>
                      <a:pt x="9" y="15"/>
                    </a:cubicBezTo>
                    <a:cubicBezTo>
                      <a:pt x="9" y="16"/>
                      <a:pt x="9" y="17"/>
                      <a:pt x="10" y="17"/>
                    </a:cubicBezTo>
                    <a:cubicBezTo>
                      <a:pt x="10" y="18"/>
                      <a:pt x="11" y="18"/>
                      <a:pt x="12" y="19"/>
                    </a:cubicBezTo>
                    <a:cubicBezTo>
                      <a:pt x="12" y="19"/>
                      <a:pt x="12" y="20"/>
                      <a:pt x="13" y="21"/>
                    </a:cubicBezTo>
                    <a:cubicBezTo>
                      <a:pt x="13" y="21"/>
                      <a:pt x="14" y="21"/>
                      <a:pt x="15" y="22"/>
                    </a:cubicBezTo>
                    <a:cubicBezTo>
                      <a:pt x="15" y="23"/>
                      <a:pt x="15" y="23"/>
                      <a:pt x="15" y="24"/>
                    </a:cubicBezTo>
                    <a:cubicBezTo>
                      <a:pt x="16" y="25"/>
                      <a:pt x="17" y="25"/>
                      <a:pt x="18" y="25"/>
                    </a:cubicBezTo>
                    <a:cubicBezTo>
                      <a:pt x="25" y="20"/>
                      <a:pt x="25" y="20"/>
                      <a:pt x="25" y="20"/>
                    </a:cubicBezTo>
                    <a:cubicBezTo>
                      <a:pt x="24" y="19"/>
                      <a:pt x="22" y="19"/>
                      <a:pt x="22" y="19"/>
                    </a:cubicBezTo>
                    <a:cubicBezTo>
                      <a:pt x="21" y="18"/>
                      <a:pt x="22" y="17"/>
                      <a:pt x="21" y="16"/>
                    </a:cubicBezTo>
                    <a:cubicBezTo>
                      <a:pt x="20" y="15"/>
                      <a:pt x="19" y="16"/>
                      <a:pt x="19" y="15"/>
                    </a:cubicBezTo>
                    <a:cubicBezTo>
                      <a:pt x="18" y="15"/>
                      <a:pt x="19" y="14"/>
                      <a:pt x="18" y="13"/>
                    </a:cubicBezTo>
                    <a:cubicBezTo>
                      <a:pt x="18" y="12"/>
                      <a:pt x="17" y="13"/>
                      <a:pt x="16" y="12"/>
                    </a:cubicBezTo>
                    <a:cubicBezTo>
                      <a:pt x="15" y="11"/>
                      <a:pt x="16" y="10"/>
                      <a:pt x="15" y="10"/>
                    </a:cubicBezTo>
                    <a:cubicBezTo>
                      <a:pt x="15" y="9"/>
                      <a:pt x="14" y="9"/>
                      <a:pt x="13" y="9"/>
                    </a:cubicBezTo>
                    <a:cubicBezTo>
                      <a:pt x="12" y="8"/>
                      <a:pt x="13" y="7"/>
                      <a:pt x="12" y="6"/>
                    </a:cubicBezTo>
                    <a:cubicBezTo>
                      <a:pt x="12" y="6"/>
                      <a:pt x="11" y="6"/>
                      <a:pt x="10" y="5"/>
                    </a:cubicBezTo>
                    <a:cubicBezTo>
                      <a:pt x="9" y="5"/>
                      <a:pt x="10" y="4"/>
                      <a:pt x="9" y="3"/>
                    </a:cubicBezTo>
                    <a:cubicBezTo>
                      <a:pt x="9" y="2"/>
                      <a:pt x="8" y="3"/>
                      <a:pt x="7" y="2"/>
                    </a:cubicBezTo>
                    <a:cubicBezTo>
                      <a:pt x="7" y="1"/>
                      <a:pt x="7" y="1"/>
                      <a:pt x="7" y="0"/>
                    </a:cubicBezTo>
                    <a:cubicBezTo>
                      <a:pt x="0" y="6"/>
                      <a:pt x="0" y="6"/>
                      <a:pt x="0" y="6"/>
                    </a:cubicBezTo>
                    <a:cubicBezTo>
                      <a:pt x="1" y="6"/>
                      <a:pt x="0" y="7"/>
                      <a:pt x="1"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4">
                <a:extLst>
                  <a:ext uri="{FF2B5EF4-FFF2-40B4-BE49-F238E27FC236}">
                    <a16:creationId xmlns:a16="http://schemas.microsoft.com/office/drawing/2014/main" id="{A015DBFB-DCEE-4DA2-BDF9-222196CA0431}"/>
                  </a:ext>
                </a:extLst>
              </p:cNvPr>
              <p:cNvSpPr>
                <a:spLocks/>
              </p:cNvSpPr>
              <p:nvPr/>
            </p:nvSpPr>
            <p:spPr bwMode="auto">
              <a:xfrm>
                <a:off x="8261189" y="2180115"/>
                <a:ext cx="61536" cy="64692"/>
              </a:xfrm>
              <a:custGeom>
                <a:avLst/>
                <a:gdLst>
                  <a:gd name="T0" fmla="*/ 1 w 20"/>
                  <a:gd name="T1" fmla="*/ 4 h 21"/>
                  <a:gd name="T2" fmla="*/ 3 w 20"/>
                  <a:gd name="T3" fmla="*/ 5 h 21"/>
                  <a:gd name="T4" fmla="*/ 4 w 20"/>
                  <a:gd name="T5" fmla="*/ 7 h 21"/>
                  <a:gd name="T6" fmla="*/ 6 w 20"/>
                  <a:gd name="T7" fmla="*/ 8 h 21"/>
                  <a:gd name="T8" fmla="*/ 7 w 20"/>
                  <a:gd name="T9" fmla="*/ 10 h 21"/>
                  <a:gd name="T10" fmla="*/ 9 w 20"/>
                  <a:gd name="T11" fmla="*/ 11 h 21"/>
                  <a:gd name="T12" fmla="*/ 10 w 20"/>
                  <a:gd name="T13" fmla="*/ 13 h 21"/>
                  <a:gd name="T14" fmla="*/ 12 w 20"/>
                  <a:gd name="T15" fmla="*/ 15 h 21"/>
                  <a:gd name="T16" fmla="*/ 13 w 20"/>
                  <a:gd name="T17" fmla="*/ 17 h 21"/>
                  <a:gd name="T18" fmla="*/ 15 w 20"/>
                  <a:gd name="T19" fmla="*/ 18 h 21"/>
                  <a:gd name="T20" fmla="*/ 16 w 20"/>
                  <a:gd name="T21" fmla="*/ 20 h 21"/>
                  <a:gd name="T22" fmla="*/ 18 w 20"/>
                  <a:gd name="T23" fmla="*/ 21 h 21"/>
                  <a:gd name="T24" fmla="*/ 20 w 20"/>
                  <a:gd name="T25" fmla="*/ 19 h 21"/>
                  <a:gd name="T26" fmla="*/ 18 w 20"/>
                  <a:gd name="T27" fmla="*/ 18 h 21"/>
                  <a:gd name="T28" fmla="*/ 17 w 20"/>
                  <a:gd name="T29" fmla="*/ 16 h 21"/>
                  <a:gd name="T30" fmla="*/ 15 w 20"/>
                  <a:gd name="T31" fmla="*/ 15 h 21"/>
                  <a:gd name="T32" fmla="*/ 14 w 20"/>
                  <a:gd name="T33" fmla="*/ 13 h 21"/>
                  <a:gd name="T34" fmla="*/ 12 w 20"/>
                  <a:gd name="T35" fmla="*/ 12 h 21"/>
                  <a:gd name="T36" fmla="*/ 11 w 20"/>
                  <a:gd name="T37" fmla="*/ 9 h 21"/>
                  <a:gd name="T38" fmla="*/ 9 w 20"/>
                  <a:gd name="T39" fmla="*/ 8 h 21"/>
                  <a:gd name="T40" fmla="*/ 8 w 20"/>
                  <a:gd name="T41" fmla="*/ 6 h 21"/>
                  <a:gd name="T42" fmla="*/ 6 w 20"/>
                  <a:gd name="T43" fmla="*/ 5 h 21"/>
                  <a:gd name="T44" fmla="*/ 5 w 20"/>
                  <a:gd name="T45" fmla="*/ 3 h 21"/>
                  <a:gd name="T46" fmla="*/ 3 w 20"/>
                  <a:gd name="T47" fmla="*/ 2 h 21"/>
                  <a:gd name="T48" fmla="*/ 2 w 20"/>
                  <a:gd name="T49" fmla="*/ 0 h 21"/>
                  <a:gd name="T50" fmla="*/ 0 w 20"/>
                  <a:gd name="T51" fmla="*/ 2 h 21"/>
                  <a:gd name="T52" fmla="*/ 1 w 20"/>
                  <a:gd name="T5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1">
                    <a:moveTo>
                      <a:pt x="1" y="4"/>
                    </a:moveTo>
                    <a:cubicBezTo>
                      <a:pt x="2" y="4"/>
                      <a:pt x="2" y="4"/>
                      <a:pt x="3" y="5"/>
                    </a:cubicBezTo>
                    <a:cubicBezTo>
                      <a:pt x="4" y="5"/>
                      <a:pt x="3" y="6"/>
                      <a:pt x="4" y="7"/>
                    </a:cubicBezTo>
                    <a:cubicBezTo>
                      <a:pt x="4" y="8"/>
                      <a:pt x="5" y="7"/>
                      <a:pt x="6" y="8"/>
                    </a:cubicBezTo>
                    <a:cubicBezTo>
                      <a:pt x="7" y="9"/>
                      <a:pt x="6" y="10"/>
                      <a:pt x="7" y="10"/>
                    </a:cubicBezTo>
                    <a:cubicBezTo>
                      <a:pt x="7" y="11"/>
                      <a:pt x="8" y="11"/>
                      <a:pt x="9" y="11"/>
                    </a:cubicBezTo>
                    <a:cubicBezTo>
                      <a:pt x="10" y="12"/>
                      <a:pt x="9" y="13"/>
                      <a:pt x="10" y="13"/>
                    </a:cubicBezTo>
                    <a:cubicBezTo>
                      <a:pt x="10" y="14"/>
                      <a:pt x="11" y="14"/>
                      <a:pt x="12" y="15"/>
                    </a:cubicBezTo>
                    <a:cubicBezTo>
                      <a:pt x="13" y="15"/>
                      <a:pt x="12" y="16"/>
                      <a:pt x="13" y="17"/>
                    </a:cubicBezTo>
                    <a:cubicBezTo>
                      <a:pt x="13" y="18"/>
                      <a:pt x="14" y="17"/>
                      <a:pt x="15" y="18"/>
                    </a:cubicBezTo>
                    <a:cubicBezTo>
                      <a:pt x="16" y="19"/>
                      <a:pt x="15" y="19"/>
                      <a:pt x="16" y="20"/>
                    </a:cubicBezTo>
                    <a:cubicBezTo>
                      <a:pt x="16" y="21"/>
                      <a:pt x="18" y="21"/>
                      <a:pt x="18" y="21"/>
                    </a:cubicBezTo>
                    <a:cubicBezTo>
                      <a:pt x="20" y="19"/>
                      <a:pt x="20" y="19"/>
                      <a:pt x="20" y="19"/>
                    </a:cubicBezTo>
                    <a:cubicBezTo>
                      <a:pt x="20" y="19"/>
                      <a:pt x="18" y="19"/>
                      <a:pt x="18" y="18"/>
                    </a:cubicBezTo>
                    <a:cubicBezTo>
                      <a:pt x="17" y="18"/>
                      <a:pt x="18" y="17"/>
                      <a:pt x="17" y="16"/>
                    </a:cubicBezTo>
                    <a:cubicBezTo>
                      <a:pt x="16" y="15"/>
                      <a:pt x="15" y="16"/>
                      <a:pt x="15" y="15"/>
                    </a:cubicBezTo>
                    <a:cubicBezTo>
                      <a:pt x="14" y="14"/>
                      <a:pt x="15" y="14"/>
                      <a:pt x="14" y="13"/>
                    </a:cubicBezTo>
                    <a:cubicBezTo>
                      <a:pt x="13" y="12"/>
                      <a:pt x="12" y="12"/>
                      <a:pt x="12" y="12"/>
                    </a:cubicBezTo>
                    <a:cubicBezTo>
                      <a:pt x="11" y="11"/>
                      <a:pt x="12" y="10"/>
                      <a:pt x="11" y="9"/>
                    </a:cubicBezTo>
                    <a:cubicBezTo>
                      <a:pt x="10" y="9"/>
                      <a:pt x="9" y="9"/>
                      <a:pt x="9" y="8"/>
                    </a:cubicBezTo>
                    <a:cubicBezTo>
                      <a:pt x="8" y="8"/>
                      <a:pt x="9" y="7"/>
                      <a:pt x="8" y="6"/>
                    </a:cubicBezTo>
                    <a:cubicBezTo>
                      <a:pt x="7" y="5"/>
                      <a:pt x="6" y="6"/>
                      <a:pt x="6" y="5"/>
                    </a:cubicBezTo>
                    <a:cubicBezTo>
                      <a:pt x="5" y="4"/>
                      <a:pt x="6" y="4"/>
                      <a:pt x="5" y="3"/>
                    </a:cubicBezTo>
                    <a:cubicBezTo>
                      <a:pt x="4" y="2"/>
                      <a:pt x="4" y="2"/>
                      <a:pt x="3" y="2"/>
                    </a:cubicBezTo>
                    <a:cubicBezTo>
                      <a:pt x="2" y="1"/>
                      <a:pt x="3" y="1"/>
                      <a:pt x="2" y="0"/>
                    </a:cubicBezTo>
                    <a:cubicBezTo>
                      <a:pt x="0" y="2"/>
                      <a:pt x="0" y="2"/>
                      <a:pt x="0" y="2"/>
                    </a:cubicBezTo>
                    <a:cubicBezTo>
                      <a:pt x="1" y="2"/>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285">
                <a:extLst>
                  <a:ext uri="{FF2B5EF4-FFF2-40B4-BE49-F238E27FC236}">
                    <a16:creationId xmlns:a16="http://schemas.microsoft.com/office/drawing/2014/main" id="{87BBD9AB-9ED3-4610-93DE-3E87AFD67EF3}"/>
                  </a:ext>
                </a:extLst>
              </p:cNvPr>
              <p:cNvSpPr>
                <a:spLocks/>
              </p:cNvSpPr>
              <p:nvPr/>
            </p:nvSpPr>
            <p:spPr bwMode="auto">
              <a:xfrm>
                <a:off x="8325880" y="2183271"/>
                <a:ext cx="15778" cy="36291"/>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2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5 w 5"/>
                  <a:gd name="T37" fmla="*/ 11 h 12"/>
                  <a:gd name="T38" fmla="*/ 5 w 5"/>
                  <a:gd name="T39" fmla="*/ 10 h 12"/>
                  <a:gd name="T40" fmla="*/ 5 w 5"/>
                  <a:gd name="T41" fmla="*/ 8 h 12"/>
                  <a:gd name="T42" fmla="*/ 5 w 5"/>
                  <a:gd name="T43" fmla="*/ 6 h 12"/>
                  <a:gd name="T44" fmla="*/ 4 w 5"/>
                  <a:gd name="T45" fmla="*/ 5 h 12"/>
                  <a:gd name="T46" fmla="*/ 3 w 5"/>
                  <a:gd name="T47" fmla="*/ 5 h 12"/>
                  <a:gd name="T48" fmla="*/ 3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1" y="5"/>
                      <a:pt x="2" y="6"/>
                    </a:cubicBezTo>
                    <a:cubicBezTo>
                      <a:pt x="2" y="6"/>
                      <a:pt x="2" y="7"/>
                      <a:pt x="2" y="7"/>
                    </a:cubicBezTo>
                    <a:cubicBezTo>
                      <a:pt x="2" y="7"/>
                      <a:pt x="2" y="8"/>
                      <a:pt x="2" y="9"/>
                    </a:cubicBezTo>
                    <a:cubicBezTo>
                      <a:pt x="2" y="9"/>
                      <a:pt x="2" y="10"/>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2"/>
                      <a:pt x="5" y="11"/>
                      <a:pt x="5" y="11"/>
                    </a:cubicBezTo>
                    <a:cubicBezTo>
                      <a:pt x="4" y="10"/>
                      <a:pt x="5" y="10"/>
                      <a:pt x="5" y="10"/>
                    </a:cubicBezTo>
                    <a:cubicBezTo>
                      <a:pt x="5" y="9"/>
                      <a:pt x="5" y="8"/>
                      <a:pt x="5" y="8"/>
                    </a:cubicBezTo>
                    <a:cubicBezTo>
                      <a:pt x="5" y="8"/>
                      <a:pt x="5" y="6"/>
                      <a:pt x="5" y="6"/>
                    </a:cubicBezTo>
                    <a:cubicBezTo>
                      <a:pt x="5" y="6"/>
                      <a:pt x="5" y="5"/>
                      <a:pt x="4" y="5"/>
                    </a:cubicBezTo>
                    <a:cubicBezTo>
                      <a:pt x="4" y="5"/>
                      <a:pt x="4" y="5"/>
                      <a:pt x="3" y="5"/>
                    </a:cubicBezTo>
                    <a:cubicBezTo>
                      <a:pt x="3" y="4"/>
                      <a:pt x="3" y="4"/>
                      <a:pt x="3"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86">
                <a:extLst>
                  <a:ext uri="{FF2B5EF4-FFF2-40B4-BE49-F238E27FC236}">
                    <a16:creationId xmlns:a16="http://schemas.microsoft.com/office/drawing/2014/main" id="{B3CF4DD2-8B1E-4A90-BE39-7428AFCD79FA}"/>
                  </a:ext>
                </a:extLst>
              </p:cNvPr>
              <p:cNvSpPr>
                <a:spLocks/>
              </p:cNvSpPr>
              <p:nvPr/>
            </p:nvSpPr>
            <p:spPr bwMode="auto">
              <a:xfrm>
                <a:off x="8338503" y="2195894"/>
                <a:ext cx="6311" cy="3156"/>
              </a:xfrm>
              <a:custGeom>
                <a:avLst/>
                <a:gdLst>
                  <a:gd name="T0" fmla="*/ 0 w 2"/>
                  <a:gd name="T1" fmla="*/ 1 h 1"/>
                  <a:gd name="T2" fmla="*/ 0 w 2"/>
                  <a:gd name="T3" fmla="*/ 0 h 1"/>
                  <a:gd name="T4" fmla="*/ 1 w 2"/>
                  <a:gd name="T5" fmla="*/ 1 h 1"/>
                  <a:gd name="T6" fmla="*/ 2 w 2"/>
                  <a:gd name="T7" fmla="*/ 1 h 1"/>
                  <a:gd name="T8" fmla="*/ 2 w 2"/>
                  <a:gd name="T9" fmla="*/ 1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0"/>
                      <a:pt x="0" y="0"/>
                    </a:cubicBezTo>
                    <a:cubicBezTo>
                      <a:pt x="0" y="0"/>
                      <a:pt x="1" y="1"/>
                      <a:pt x="1" y="1"/>
                    </a:cubicBezTo>
                    <a:cubicBezTo>
                      <a:pt x="1" y="1"/>
                      <a:pt x="2" y="1"/>
                      <a:pt x="2" y="1"/>
                    </a:cubicBezTo>
                    <a:cubicBezTo>
                      <a:pt x="2" y="1"/>
                      <a:pt x="2" y="1"/>
                      <a:pt x="2" y="1"/>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287">
                <a:extLst>
                  <a:ext uri="{FF2B5EF4-FFF2-40B4-BE49-F238E27FC236}">
                    <a16:creationId xmlns:a16="http://schemas.microsoft.com/office/drawing/2014/main" id="{88420856-63EC-4667-B370-1883976A6552}"/>
                  </a:ext>
                </a:extLst>
              </p:cNvPr>
              <p:cNvSpPr>
                <a:spLocks/>
              </p:cNvSpPr>
              <p:nvPr/>
            </p:nvSpPr>
            <p:spPr bwMode="auto">
              <a:xfrm>
                <a:off x="8341659" y="2199049"/>
                <a:ext cx="3156" cy="3156"/>
              </a:xfrm>
              <a:custGeom>
                <a:avLst/>
                <a:gdLst>
                  <a:gd name="T0" fmla="*/ 0 w 1"/>
                  <a:gd name="T1" fmla="*/ 1 h 1"/>
                  <a:gd name="T2" fmla="*/ 0 w 1"/>
                  <a:gd name="T3" fmla="*/ 0 h 1"/>
                  <a:gd name="T4" fmla="*/ 0 w 1"/>
                  <a:gd name="T5" fmla="*/ 1 h 1"/>
                  <a:gd name="T6" fmla="*/ 1 w 1"/>
                  <a:gd name="T7" fmla="*/ 1 h 1"/>
                  <a:gd name="T8" fmla="*/ 1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0"/>
                      <a:pt x="0" y="0"/>
                    </a:cubicBezTo>
                    <a:cubicBezTo>
                      <a:pt x="0" y="0"/>
                      <a:pt x="0" y="1"/>
                      <a:pt x="0"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88">
                <a:extLst>
                  <a:ext uri="{FF2B5EF4-FFF2-40B4-BE49-F238E27FC236}">
                    <a16:creationId xmlns:a16="http://schemas.microsoft.com/office/drawing/2014/main" id="{218D583C-741D-4C13-B72A-123745BE3896}"/>
                  </a:ext>
                </a:extLst>
              </p:cNvPr>
              <p:cNvSpPr>
                <a:spLocks/>
              </p:cNvSpPr>
              <p:nvPr/>
            </p:nvSpPr>
            <p:spPr bwMode="auto">
              <a:xfrm>
                <a:off x="8341659" y="2195894"/>
                <a:ext cx="6311" cy="6311"/>
              </a:xfrm>
              <a:custGeom>
                <a:avLst/>
                <a:gdLst>
                  <a:gd name="T0" fmla="*/ 2 w 4"/>
                  <a:gd name="T1" fmla="*/ 2 h 4"/>
                  <a:gd name="T2" fmla="*/ 2 w 4"/>
                  <a:gd name="T3" fmla="*/ 2 h 4"/>
                  <a:gd name="T4" fmla="*/ 4 w 4"/>
                  <a:gd name="T5" fmla="*/ 4 h 4"/>
                  <a:gd name="T6" fmla="*/ 4 w 4"/>
                  <a:gd name="T7" fmla="*/ 2 h 4"/>
                  <a:gd name="T8" fmla="*/ 4 w 4"/>
                  <a:gd name="T9" fmla="*/ 4 h 4"/>
                  <a:gd name="T10" fmla="*/ 4 w 4"/>
                  <a:gd name="T11" fmla="*/ 2 h 4"/>
                  <a:gd name="T12" fmla="*/ 4 w 4"/>
                  <a:gd name="T13" fmla="*/ 2 h 4"/>
                  <a:gd name="T14" fmla="*/ 2 w 4"/>
                  <a:gd name="T15" fmla="*/ 2 h 4"/>
                  <a:gd name="T16" fmla="*/ 2 w 4"/>
                  <a:gd name="T17" fmla="*/ 2 h 4"/>
                  <a:gd name="T18" fmla="*/ 2 w 4"/>
                  <a:gd name="T19" fmla="*/ 2 h 4"/>
                  <a:gd name="T20" fmla="*/ 0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4" y="4"/>
                    </a:lnTo>
                    <a:lnTo>
                      <a:pt x="4" y="2"/>
                    </a:lnTo>
                    <a:lnTo>
                      <a:pt x="4" y="4"/>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289">
                <a:extLst>
                  <a:ext uri="{FF2B5EF4-FFF2-40B4-BE49-F238E27FC236}">
                    <a16:creationId xmlns:a16="http://schemas.microsoft.com/office/drawing/2014/main" id="{8ABE092A-2933-450F-A69B-FB58D37CAB9C}"/>
                  </a:ext>
                </a:extLst>
              </p:cNvPr>
              <p:cNvSpPr>
                <a:spLocks/>
              </p:cNvSpPr>
              <p:nvPr/>
            </p:nvSpPr>
            <p:spPr bwMode="auto">
              <a:xfrm>
                <a:off x="8344814" y="2199049"/>
                <a:ext cx="3156" cy="4734"/>
              </a:xfrm>
              <a:custGeom>
                <a:avLst/>
                <a:gdLst>
                  <a:gd name="T0" fmla="*/ 0 w 2"/>
                  <a:gd name="T1" fmla="*/ 2 h 3"/>
                  <a:gd name="T2" fmla="*/ 0 w 2"/>
                  <a:gd name="T3" fmla="*/ 2 h 3"/>
                  <a:gd name="T4" fmla="*/ 2 w 2"/>
                  <a:gd name="T5" fmla="*/ 3 h 3"/>
                  <a:gd name="T6" fmla="*/ 2 w 2"/>
                  <a:gd name="T7" fmla="*/ 2 h 3"/>
                  <a:gd name="T8" fmla="*/ 2 w 2"/>
                  <a:gd name="T9" fmla="*/ 3 h 3"/>
                  <a:gd name="T10" fmla="*/ 2 w 2"/>
                  <a:gd name="T11" fmla="*/ 2 h 3"/>
                  <a:gd name="T12" fmla="*/ 2 w 2"/>
                  <a:gd name="T13" fmla="*/ 2 h 3"/>
                  <a:gd name="T14" fmla="*/ 0 w 2"/>
                  <a:gd name="T15" fmla="*/ 2 h 3"/>
                  <a:gd name="T16" fmla="*/ 0 w 2"/>
                  <a:gd name="T17" fmla="*/ 2 h 3"/>
                  <a:gd name="T18" fmla="*/ 0 w 2"/>
                  <a:gd name="T19" fmla="*/ 2 h 3"/>
                  <a:gd name="T20" fmla="*/ 0 w 2"/>
                  <a:gd name="T21" fmla="*/ 0 h 3"/>
                  <a:gd name="T22" fmla="*/ 0 w 2"/>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2"/>
                    </a:moveTo>
                    <a:lnTo>
                      <a:pt x="0" y="2"/>
                    </a:lnTo>
                    <a:lnTo>
                      <a:pt x="2" y="3"/>
                    </a:lnTo>
                    <a:lnTo>
                      <a:pt x="2" y="2"/>
                    </a:lnTo>
                    <a:lnTo>
                      <a:pt x="2" y="3"/>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0">
                <a:extLst>
                  <a:ext uri="{FF2B5EF4-FFF2-40B4-BE49-F238E27FC236}">
                    <a16:creationId xmlns:a16="http://schemas.microsoft.com/office/drawing/2014/main" id="{0922A03B-2E4E-47BB-B219-D7BF55DD2838}"/>
                  </a:ext>
                </a:extLst>
              </p:cNvPr>
              <p:cNvSpPr>
                <a:spLocks/>
              </p:cNvSpPr>
              <p:nvPr/>
            </p:nvSpPr>
            <p:spPr bwMode="auto">
              <a:xfrm>
                <a:off x="8335347" y="2216405"/>
                <a:ext cx="3156"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291">
                <a:extLst>
                  <a:ext uri="{FF2B5EF4-FFF2-40B4-BE49-F238E27FC236}">
                    <a16:creationId xmlns:a16="http://schemas.microsoft.com/office/drawing/2014/main" id="{2652E1E0-034A-4A39-8A5E-832BBFCD8F1F}"/>
                  </a:ext>
                </a:extLst>
              </p:cNvPr>
              <p:cNvSpPr>
                <a:spLocks/>
              </p:cNvSpPr>
              <p:nvPr/>
            </p:nvSpPr>
            <p:spPr bwMode="auto">
              <a:xfrm>
                <a:off x="8302213" y="2154870"/>
                <a:ext cx="15778" cy="37868"/>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1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4 w 5"/>
                  <a:gd name="T37" fmla="*/ 11 h 12"/>
                  <a:gd name="T38" fmla="*/ 5 w 5"/>
                  <a:gd name="T39" fmla="*/ 9 h 12"/>
                  <a:gd name="T40" fmla="*/ 5 w 5"/>
                  <a:gd name="T41" fmla="*/ 8 h 12"/>
                  <a:gd name="T42" fmla="*/ 5 w 5"/>
                  <a:gd name="T43" fmla="*/ 6 h 12"/>
                  <a:gd name="T44" fmla="*/ 4 w 5"/>
                  <a:gd name="T45" fmla="*/ 5 h 12"/>
                  <a:gd name="T46" fmla="*/ 3 w 5"/>
                  <a:gd name="T47" fmla="*/ 4 h 12"/>
                  <a:gd name="T48" fmla="*/ 2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0" y="4"/>
                      <a:pt x="0" y="4"/>
                      <a:pt x="0" y="4"/>
                    </a:cubicBezTo>
                    <a:cubicBezTo>
                      <a:pt x="0" y="4"/>
                      <a:pt x="0" y="4"/>
                      <a:pt x="0" y="4"/>
                    </a:cubicBezTo>
                    <a:cubicBezTo>
                      <a:pt x="0" y="4"/>
                      <a:pt x="1" y="5"/>
                      <a:pt x="1" y="5"/>
                    </a:cubicBezTo>
                    <a:cubicBezTo>
                      <a:pt x="1" y="5"/>
                      <a:pt x="1" y="5"/>
                      <a:pt x="1" y="6"/>
                    </a:cubicBezTo>
                    <a:cubicBezTo>
                      <a:pt x="2" y="6"/>
                      <a:pt x="2" y="7"/>
                      <a:pt x="2" y="7"/>
                    </a:cubicBezTo>
                    <a:cubicBezTo>
                      <a:pt x="2" y="7"/>
                      <a:pt x="2" y="8"/>
                      <a:pt x="2" y="9"/>
                    </a:cubicBezTo>
                    <a:cubicBezTo>
                      <a:pt x="2" y="9"/>
                      <a:pt x="2" y="9"/>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1"/>
                      <a:pt x="5" y="11"/>
                      <a:pt x="4" y="11"/>
                    </a:cubicBezTo>
                    <a:cubicBezTo>
                      <a:pt x="4" y="10"/>
                      <a:pt x="4" y="10"/>
                      <a:pt x="5" y="9"/>
                    </a:cubicBezTo>
                    <a:cubicBezTo>
                      <a:pt x="5" y="9"/>
                      <a:pt x="5" y="8"/>
                      <a:pt x="5" y="8"/>
                    </a:cubicBezTo>
                    <a:cubicBezTo>
                      <a:pt x="5" y="7"/>
                      <a:pt x="5" y="6"/>
                      <a:pt x="5" y="6"/>
                    </a:cubicBezTo>
                    <a:cubicBezTo>
                      <a:pt x="5" y="6"/>
                      <a:pt x="5" y="5"/>
                      <a:pt x="4" y="5"/>
                    </a:cubicBezTo>
                    <a:cubicBezTo>
                      <a:pt x="4" y="4"/>
                      <a:pt x="4" y="5"/>
                      <a:pt x="3" y="4"/>
                    </a:cubicBezTo>
                    <a:cubicBezTo>
                      <a:pt x="3" y="4"/>
                      <a:pt x="3" y="4"/>
                      <a:pt x="2"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2">
                <a:extLst>
                  <a:ext uri="{FF2B5EF4-FFF2-40B4-BE49-F238E27FC236}">
                    <a16:creationId xmlns:a16="http://schemas.microsoft.com/office/drawing/2014/main" id="{093EC198-4816-46D3-B0CB-AB6DDF20B4B1}"/>
                  </a:ext>
                </a:extLst>
              </p:cNvPr>
              <p:cNvSpPr>
                <a:spLocks/>
              </p:cNvSpPr>
              <p:nvPr/>
            </p:nvSpPr>
            <p:spPr bwMode="auto">
              <a:xfrm>
                <a:off x="8314836" y="2167493"/>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0" y="0"/>
                      <a:pt x="1" y="0"/>
                    </a:cubicBezTo>
                    <a:cubicBezTo>
                      <a:pt x="1" y="0"/>
                      <a:pt x="2" y="1"/>
                      <a:pt x="2" y="1"/>
                    </a:cubicBezTo>
                    <a:cubicBezTo>
                      <a:pt x="2" y="1"/>
                      <a:pt x="2" y="1"/>
                      <a:pt x="2"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293">
                <a:extLst>
                  <a:ext uri="{FF2B5EF4-FFF2-40B4-BE49-F238E27FC236}">
                    <a16:creationId xmlns:a16="http://schemas.microsoft.com/office/drawing/2014/main" id="{A22F6857-A765-4861-8A5E-5169F1D1FB03}"/>
                  </a:ext>
                </a:extLst>
              </p:cNvPr>
              <p:cNvSpPr>
                <a:spLocks/>
              </p:cNvSpPr>
              <p:nvPr/>
            </p:nvSpPr>
            <p:spPr bwMode="auto">
              <a:xfrm>
                <a:off x="8317991" y="2170648"/>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4">
                <a:extLst>
                  <a:ext uri="{FF2B5EF4-FFF2-40B4-BE49-F238E27FC236}">
                    <a16:creationId xmlns:a16="http://schemas.microsoft.com/office/drawing/2014/main" id="{DF9E3926-0EAB-4BC7-853B-B4B3D86A9916}"/>
                  </a:ext>
                </a:extLst>
              </p:cNvPr>
              <p:cNvSpPr>
                <a:spLocks/>
              </p:cNvSpPr>
              <p:nvPr/>
            </p:nvSpPr>
            <p:spPr bwMode="auto">
              <a:xfrm>
                <a:off x="8317991" y="2167493"/>
                <a:ext cx="4734" cy="6311"/>
              </a:xfrm>
              <a:custGeom>
                <a:avLst/>
                <a:gdLst>
                  <a:gd name="T0" fmla="*/ 2 w 3"/>
                  <a:gd name="T1" fmla="*/ 2 h 4"/>
                  <a:gd name="T2" fmla="*/ 2 w 3"/>
                  <a:gd name="T3" fmla="*/ 2 h 4"/>
                  <a:gd name="T4" fmla="*/ 3 w 3"/>
                  <a:gd name="T5" fmla="*/ 4 h 4"/>
                  <a:gd name="T6" fmla="*/ 2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2"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295">
                <a:extLst>
                  <a:ext uri="{FF2B5EF4-FFF2-40B4-BE49-F238E27FC236}">
                    <a16:creationId xmlns:a16="http://schemas.microsoft.com/office/drawing/2014/main" id="{70F0EA57-4B5E-435E-A714-952042AA758F}"/>
                  </a:ext>
                </a:extLst>
              </p:cNvPr>
              <p:cNvSpPr>
                <a:spLocks/>
              </p:cNvSpPr>
              <p:nvPr/>
            </p:nvSpPr>
            <p:spPr bwMode="auto">
              <a:xfrm>
                <a:off x="8317991" y="2170648"/>
                <a:ext cx="4734" cy="6311"/>
              </a:xfrm>
              <a:custGeom>
                <a:avLst/>
                <a:gdLst>
                  <a:gd name="T0" fmla="*/ 2 w 3"/>
                  <a:gd name="T1" fmla="*/ 2 h 4"/>
                  <a:gd name="T2" fmla="*/ 2 w 3"/>
                  <a:gd name="T3" fmla="*/ 2 h 4"/>
                  <a:gd name="T4" fmla="*/ 3 w 3"/>
                  <a:gd name="T5" fmla="*/ 4 h 4"/>
                  <a:gd name="T6" fmla="*/ 3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3"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296">
                <a:extLst>
                  <a:ext uri="{FF2B5EF4-FFF2-40B4-BE49-F238E27FC236}">
                    <a16:creationId xmlns:a16="http://schemas.microsoft.com/office/drawing/2014/main" id="{0AB5AE62-270D-4FB7-9FED-E4E8902CC957}"/>
                  </a:ext>
                </a:extLst>
              </p:cNvPr>
              <p:cNvSpPr>
                <a:spLocks/>
              </p:cNvSpPr>
              <p:nvPr/>
            </p:nvSpPr>
            <p:spPr bwMode="auto">
              <a:xfrm>
                <a:off x="8311680" y="2186427"/>
                <a:ext cx="3156" cy="3156"/>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297">
                <a:extLst>
                  <a:ext uri="{FF2B5EF4-FFF2-40B4-BE49-F238E27FC236}">
                    <a16:creationId xmlns:a16="http://schemas.microsoft.com/office/drawing/2014/main" id="{017E10DC-528A-4E46-8BBA-C302CEAB6B1F}"/>
                  </a:ext>
                </a:extLst>
              </p:cNvPr>
              <p:cNvSpPr>
                <a:spLocks/>
              </p:cNvSpPr>
              <p:nvPr/>
            </p:nvSpPr>
            <p:spPr bwMode="auto">
              <a:xfrm>
                <a:off x="8338503" y="2148558"/>
                <a:ext cx="18934" cy="37868"/>
              </a:xfrm>
              <a:custGeom>
                <a:avLst/>
                <a:gdLst>
                  <a:gd name="T0" fmla="*/ 2 w 6"/>
                  <a:gd name="T1" fmla="*/ 1 h 12"/>
                  <a:gd name="T2" fmla="*/ 2 w 6"/>
                  <a:gd name="T3" fmla="*/ 3 h 12"/>
                  <a:gd name="T4" fmla="*/ 1 w 6"/>
                  <a:gd name="T5" fmla="*/ 3 h 12"/>
                  <a:gd name="T6" fmla="*/ 1 w 6"/>
                  <a:gd name="T7" fmla="*/ 3 h 12"/>
                  <a:gd name="T8" fmla="*/ 1 w 6"/>
                  <a:gd name="T9" fmla="*/ 4 h 12"/>
                  <a:gd name="T10" fmla="*/ 1 w 6"/>
                  <a:gd name="T11" fmla="*/ 4 h 12"/>
                  <a:gd name="T12" fmla="*/ 0 w 6"/>
                  <a:gd name="T13" fmla="*/ 4 h 12"/>
                  <a:gd name="T14" fmla="*/ 0 w 6"/>
                  <a:gd name="T15" fmla="*/ 4 h 12"/>
                  <a:gd name="T16" fmla="*/ 1 w 6"/>
                  <a:gd name="T17" fmla="*/ 5 h 12"/>
                  <a:gd name="T18" fmla="*/ 2 w 6"/>
                  <a:gd name="T19" fmla="*/ 5 h 12"/>
                  <a:gd name="T20" fmla="*/ 2 w 6"/>
                  <a:gd name="T21" fmla="*/ 7 h 12"/>
                  <a:gd name="T22" fmla="*/ 2 w 6"/>
                  <a:gd name="T23" fmla="*/ 9 h 12"/>
                  <a:gd name="T24" fmla="*/ 3 w 6"/>
                  <a:gd name="T25" fmla="*/ 10 h 12"/>
                  <a:gd name="T26" fmla="*/ 3 w 6"/>
                  <a:gd name="T27" fmla="*/ 11 h 12"/>
                  <a:gd name="T28" fmla="*/ 4 w 6"/>
                  <a:gd name="T29" fmla="*/ 11 h 12"/>
                  <a:gd name="T30" fmla="*/ 4 w 6"/>
                  <a:gd name="T31" fmla="*/ 11 h 12"/>
                  <a:gd name="T32" fmla="*/ 5 w 6"/>
                  <a:gd name="T33" fmla="*/ 12 h 12"/>
                  <a:gd name="T34" fmla="*/ 6 w 6"/>
                  <a:gd name="T35" fmla="*/ 12 h 12"/>
                  <a:gd name="T36" fmla="*/ 5 w 6"/>
                  <a:gd name="T37" fmla="*/ 10 h 12"/>
                  <a:gd name="T38" fmla="*/ 5 w 6"/>
                  <a:gd name="T39" fmla="*/ 9 h 12"/>
                  <a:gd name="T40" fmla="*/ 5 w 6"/>
                  <a:gd name="T41" fmla="*/ 8 h 12"/>
                  <a:gd name="T42" fmla="*/ 5 w 6"/>
                  <a:gd name="T43" fmla="*/ 6 h 12"/>
                  <a:gd name="T44" fmla="*/ 5 w 6"/>
                  <a:gd name="T45" fmla="*/ 5 h 12"/>
                  <a:gd name="T46" fmla="*/ 4 w 6"/>
                  <a:gd name="T47" fmla="*/ 4 h 12"/>
                  <a:gd name="T48" fmla="*/ 3 w 6"/>
                  <a:gd name="T49" fmla="*/ 3 h 12"/>
                  <a:gd name="T50" fmla="*/ 2 w 6"/>
                  <a:gd name="T51" fmla="*/ 2 h 12"/>
                  <a:gd name="T52" fmla="*/ 2 w 6"/>
                  <a:gd name="T53" fmla="*/ 1 h 12"/>
                  <a:gd name="T54" fmla="*/ 2 w 6"/>
                  <a:gd name="T55" fmla="*/ 0 h 12"/>
                  <a:gd name="T56" fmla="*/ 2 w 6"/>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2" y="1"/>
                    </a:moveTo>
                    <a:cubicBezTo>
                      <a:pt x="2" y="1"/>
                      <a:pt x="2" y="3"/>
                      <a:pt x="2" y="3"/>
                    </a:cubicBezTo>
                    <a:cubicBezTo>
                      <a:pt x="1" y="3"/>
                      <a:pt x="1" y="3"/>
                      <a:pt x="1" y="3"/>
                    </a:cubicBezTo>
                    <a:cubicBezTo>
                      <a:pt x="1" y="3"/>
                      <a:pt x="1" y="3"/>
                      <a:pt x="1"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2" y="5"/>
                      <a:pt x="2" y="5"/>
                    </a:cubicBezTo>
                    <a:cubicBezTo>
                      <a:pt x="2" y="6"/>
                      <a:pt x="2" y="7"/>
                      <a:pt x="2" y="7"/>
                    </a:cubicBezTo>
                    <a:cubicBezTo>
                      <a:pt x="2" y="7"/>
                      <a:pt x="2" y="8"/>
                      <a:pt x="2" y="9"/>
                    </a:cubicBezTo>
                    <a:cubicBezTo>
                      <a:pt x="3" y="9"/>
                      <a:pt x="3" y="9"/>
                      <a:pt x="3" y="10"/>
                    </a:cubicBezTo>
                    <a:cubicBezTo>
                      <a:pt x="3" y="10"/>
                      <a:pt x="3" y="11"/>
                      <a:pt x="3" y="11"/>
                    </a:cubicBezTo>
                    <a:cubicBezTo>
                      <a:pt x="3" y="11"/>
                      <a:pt x="4" y="11"/>
                      <a:pt x="4" y="11"/>
                    </a:cubicBezTo>
                    <a:cubicBezTo>
                      <a:pt x="4" y="11"/>
                      <a:pt x="4" y="11"/>
                      <a:pt x="4" y="11"/>
                    </a:cubicBezTo>
                    <a:cubicBezTo>
                      <a:pt x="5" y="11"/>
                      <a:pt x="5" y="12"/>
                      <a:pt x="5" y="12"/>
                    </a:cubicBezTo>
                    <a:cubicBezTo>
                      <a:pt x="5" y="12"/>
                      <a:pt x="6" y="12"/>
                      <a:pt x="6" y="12"/>
                    </a:cubicBezTo>
                    <a:cubicBezTo>
                      <a:pt x="5" y="11"/>
                      <a:pt x="5" y="11"/>
                      <a:pt x="5" y="10"/>
                    </a:cubicBezTo>
                    <a:cubicBezTo>
                      <a:pt x="5" y="10"/>
                      <a:pt x="5" y="10"/>
                      <a:pt x="5" y="9"/>
                    </a:cubicBezTo>
                    <a:cubicBezTo>
                      <a:pt x="5" y="9"/>
                      <a:pt x="5" y="8"/>
                      <a:pt x="5" y="8"/>
                    </a:cubicBezTo>
                    <a:cubicBezTo>
                      <a:pt x="6" y="7"/>
                      <a:pt x="6" y="6"/>
                      <a:pt x="5" y="6"/>
                    </a:cubicBezTo>
                    <a:cubicBezTo>
                      <a:pt x="5" y="6"/>
                      <a:pt x="5" y="5"/>
                      <a:pt x="5" y="5"/>
                    </a:cubicBezTo>
                    <a:cubicBezTo>
                      <a:pt x="4" y="4"/>
                      <a:pt x="4" y="4"/>
                      <a:pt x="4" y="4"/>
                    </a:cubicBezTo>
                    <a:cubicBezTo>
                      <a:pt x="3" y="4"/>
                      <a:pt x="3" y="4"/>
                      <a:pt x="3" y="3"/>
                    </a:cubicBezTo>
                    <a:cubicBezTo>
                      <a:pt x="3" y="3"/>
                      <a:pt x="2" y="3"/>
                      <a:pt x="2" y="2"/>
                    </a:cubicBezTo>
                    <a:cubicBezTo>
                      <a:pt x="2" y="2"/>
                      <a:pt x="2" y="1"/>
                      <a:pt x="2" y="1"/>
                    </a:cubicBezTo>
                    <a:cubicBezTo>
                      <a:pt x="2" y="0"/>
                      <a:pt x="2" y="0"/>
                      <a:pt x="2" y="0"/>
                    </a:cubicBezTo>
                    <a:cubicBezTo>
                      <a:pt x="2" y="0"/>
                      <a:pt x="2" y="1"/>
                      <a:pt x="2"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298">
                <a:extLst>
                  <a:ext uri="{FF2B5EF4-FFF2-40B4-BE49-F238E27FC236}">
                    <a16:creationId xmlns:a16="http://schemas.microsoft.com/office/drawing/2014/main" id="{2FE1B920-539C-4429-8929-3325939B88DB}"/>
                  </a:ext>
                </a:extLst>
              </p:cNvPr>
              <p:cNvSpPr>
                <a:spLocks/>
              </p:cNvSpPr>
              <p:nvPr/>
            </p:nvSpPr>
            <p:spPr bwMode="auto">
              <a:xfrm>
                <a:off x="8351126" y="2161181"/>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1"/>
                      <a:pt x="2" y="1"/>
                    </a:cubicBezTo>
                    <a:cubicBezTo>
                      <a:pt x="2" y="1"/>
                      <a:pt x="2" y="1"/>
                      <a:pt x="2" y="1"/>
                    </a:cubicBezTo>
                    <a:cubicBezTo>
                      <a:pt x="1" y="1"/>
                      <a:pt x="1" y="1"/>
                      <a:pt x="1" y="1"/>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299">
                <a:extLst>
                  <a:ext uri="{FF2B5EF4-FFF2-40B4-BE49-F238E27FC236}">
                    <a16:creationId xmlns:a16="http://schemas.microsoft.com/office/drawing/2014/main" id="{7C5F0500-5586-4685-90DA-DC2AE0B80033}"/>
                  </a:ext>
                </a:extLst>
              </p:cNvPr>
              <p:cNvSpPr>
                <a:spLocks/>
              </p:cNvSpPr>
              <p:nvPr/>
            </p:nvSpPr>
            <p:spPr bwMode="auto">
              <a:xfrm>
                <a:off x="8354281" y="2164337"/>
                <a:ext cx="3156" cy="3156"/>
              </a:xfrm>
              <a:custGeom>
                <a:avLst/>
                <a:gdLst>
                  <a:gd name="T0" fmla="*/ 0 w 1"/>
                  <a:gd name="T1" fmla="*/ 0 h 1"/>
                  <a:gd name="T2" fmla="*/ 0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1" y="0"/>
                    </a:cubicBezTo>
                    <a:cubicBezTo>
                      <a:pt x="1" y="0"/>
                      <a:pt x="1" y="1"/>
                      <a:pt x="1" y="1"/>
                    </a:cubicBezTo>
                    <a:cubicBezTo>
                      <a:pt x="1" y="1"/>
                      <a:pt x="1" y="1"/>
                      <a:pt x="1"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0">
                <a:extLst>
                  <a:ext uri="{FF2B5EF4-FFF2-40B4-BE49-F238E27FC236}">
                    <a16:creationId xmlns:a16="http://schemas.microsoft.com/office/drawing/2014/main" id="{669480A6-25FB-4C06-820B-34AA0C4AEC31}"/>
                  </a:ext>
                </a:extLst>
              </p:cNvPr>
              <p:cNvSpPr>
                <a:spLocks/>
              </p:cNvSpPr>
              <p:nvPr/>
            </p:nvSpPr>
            <p:spPr bwMode="auto">
              <a:xfrm>
                <a:off x="8357437" y="2161181"/>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301">
                <a:extLst>
                  <a:ext uri="{FF2B5EF4-FFF2-40B4-BE49-F238E27FC236}">
                    <a16:creationId xmlns:a16="http://schemas.microsoft.com/office/drawing/2014/main" id="{3AE0703B-C1BF-46EC-97DD-EC0E6985A3B5}"/>
                  </a:ext>
                </a:extLst>
              </p:cNvPr>
              <p:cNvSpPr>
                <a:spLocks/>
              </p:cNvSpPr>
              <p:nvPr/>
            </p:nvSpPr>
            <p:spPr bwMode="auto">
              <a:xfrm>
                <a:off x="8357437" y="2164337"/>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2">
                <a:extLst>
                  <a:ext uri="{FF2B5EF4-FFF2-40B4-BE49-F238E27FC236}">
                    <a16:creationId xmlns:a16="http://schemas.microsoft.com/office/drawing/2014/main" id="{A4BC602C-CB9D-4363-8FFA-D10B00D690F5}"/>
                  </a:ext>
                </a:extLst>
              </p:cNvPr>
              <p:cNvSpPr>
                <a:spLocks/>
              </p:cNvSpPr>
              <p:nvPr/>
            </p:nvSpPr>
            <p:spPr bwMode="auto">
              <a:xfrm>
                <a:off x="8347970" y="2180115"/>
                <a:ext cx="3156" cy="3156"/>
              </a:xfrm>
              <a:custGeom>
                <a:avLst/>
                <a:gdLst>
                  <a:gd name="T0" fmla="*/ 1 w 1"/>
                  <a:gd name="T1" fmla="*/ 0 h 1"/>
                  <a:gd name="T2" fmla="*/ 1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1" y="1"/>
                    </a:cubicBezTo>
                    <a:cubicBezTo>
                      <a:pt x="1" y="1"/>
                      <a:pt x="1" y="1"/>
                      <a:pt x="1"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303">
                <a:extLst>
                  <a:ext uri="{FF2B5EF4-FFF2-40B4-BE49-F238E27FC236}">
                    <a16:creationId xmlns:a16="http://schemas.microsoft.com/office/drawing/2014/main" id="{410C5234-C569-4094-A1A1-E086BA045D51}"/>
                  </a:ext>
                </a:extLst>
              </p:cNvPr>
              <p:cNvSpPr>
                <a:spLocks/>
              </p:cNvSpPr>
              <p:nvPr/>
            </p:nvSpPr>
            <p:spPr bwMode="auto">
              <a:xfrm>
                <a:off x="8286434" y="2183271"/>
                <a:ext cx="140429" cy="151473"/>
              </a:xfrm>
              <a:custGeom>
                <a:avLst/>
                <a:gdLst>
                  <a:gd name="T0" fmla="*/ 43 w 45"/>
                  <a:gd name="T1" fmla="*/ 20 h 49"/>
                  <a:gd name="T2" fmla="*/ 43 w 45"/>
                  <a:gd name="T3" fmla="*/ 0 h 49"/>
                  <a:gd name="T4" fmla="*/ 15 w 45"/>
                  <a:gd name="T5" fmla="*/ 25 h 49"/>
                  <a:gd name="T6" fmla="*/ 8 w 45"/>
                  <a:gd name="T7" fmla="*/ 23 h 49"/>
                  <a:gd name="T8" fmla="*/ 0 w 45"/>
                  <a:gd name="T9" fmla="*/ 29 h 49"/>
                  <a:gd name="T10" fmla="*/ 7 w 45"/>
                  <a:gd name="T11" fmla="*/ 37 h 49"/>
                  <a:gd name="T12" fmla="*/ 11 w 45"/>
                  <a:gd name="T13" fmla="*/ 38 h 49"/>
                  <a:gd name="T14" fmla="*/ 12 w 45"/>
                  <a:gd name="T15" fmla="*/ 43 h 49"/>
                  <a:gd name="T16" fmla="*/ 18 w 45"/>
                  <a:gd name="T17" fmla="*/ 49 h 49"/>
                  <a:gd name="T18" fmla="*/ 26 w 45"/>
                  <a:gd name="T19" fmla="*/ 42 h 49"/>
                  <a:gd name="T20" fmla="*/ 25 w 45"/>
                  <a:gd name="T21" fmla="*/ 36 h 49"/>
                  <a:gd name="T22" fmla="*/ 43 w 45"/>
                  <a:gd name="T2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9">
                    <a:moveTo>
                      <a:pt x="43" y="20"/>
                    </a:moveTo>
                    <a:cubicBezTo>
                      <a:pt x="45" y="13"/>
                      <a:pt x="44" y="5"/>
                      <a:pt x="43" y="0"/>
                    </a:cubicBezTo>
                    <a:cubicBezTo>
                      <a:pt x="15" y="25"/>
                      <a:pt x="15" y="25"/>
                      <a:pt x="15" y="25"/>
                    </a:cubicBezTo>
                    <a:cubicBezTo>
                      <a:pt x="8" y="23"/>
                      <a:pt x="8" y="23"/>
                      <a:pt x="8" y="23"/>
                    </a:cubicBezTo>
                    <a:cubicBezTo>
                      <a:pt x="0" y="29"/>
                      <a:pt x="0" y="29"/>
                      <a:pt x="0" y="29"/>
                    </a:cubicBezTo>
                    <a:cubicBezTo>
                      <a:pt x="7" y="37"/>
                      <a:pt x="7" y="37"/>
                      <a:pt x="7" y="37"/>
                    </a:cubicBezTo>
                    <a:cubicBezTo>
                      <a:pt x="11" y="38"/>
                      <a:pt x="11" y="38"/>
                      <a:pt x="11" y="38"/>
                    </a:cubicBezTo>
                    <a:cubicBezTo>
                      <a:pt x="12" y="43"/>
                      <a:pt x="12" y="43"/>
                      <a:pt x="12" y="43"/>
                    </a:cubicBezTo>
                    <a:cubicBezTo>
                      <a:pt x="18" y="49"/>
                      <a:pt x="18" y="49"/>
                      <a:pt x="18" y="49"/>
                    </a:cubicBezTo>
                    <a:cubicBezTo>
                      <a:pt x="26" y="42"/>
                      <a:pt x="26" y="42"/>
                      <a:pt x="26" y="42"/>
                    </a:cubicBezTo>
                    <a:cubicBezTo>
                      <a:pt x="25" y="36"/>
                      <a:pt x="25" y="36"/>
                      <a:pt x="25" y="36"/>
                    </a:cubicBezTo>
                    <a:lnTo>
                      <a:pt x="43" y="2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4">
                <a:extLst>
                  <a:ext uri="{FF2B5EF4-FFF2-40B4-BE49-F238E27FC236}">
                    <a16:creationId xmlns:a16="http://schemas.microsoft.com/office/drawing/2014/main" id="{3A303CED-744F-4352-AA04-83951EBBDEAB}"/>
                  </a:ext>
                </a:extLst>
              </p:cNvPr>
              <p:cNvSpPr>
                <a:spLocks/>
              </p:cNvSpPr>
              <p:nvPr/>
            </p:nvSpPr>
            <p:spPr bwMode="auto">
              <a:xfrm>
                <a:off x="8286434" y="2186427"/>
                <a:ext cx="140429" cy="148317"/>
              </a:xfrm>
              <a:custGeom>
                <a:avLst/>
                <a:gdLst>
                  <a:gd name="T0" fmla="*/ 44 w 45"/>
                  <a:gd name="T1" fmla="*/ 16 h 48"/>
                  <a:gd name="T2" fmla="*/ 43 w 45"/>
                  <a:gd name="T3" fmla="*/ 0 h 48"/>
                  <a:gd name="T4" fmla="*/ 15 w 45"/>
                  <a:gd name="T5" fmla="*/ 25 h 48"/>
                  <a:gd name="T6" fmla="*/ 6 w 45"/>
                  <a:gd name="T7" fmla="*/ 23 h 48"/>
                  <a:gd name="T8" fmla="*/ 0 w 45"/>
                  <a:gd name="T9" fmla="*/ 28 h 48"/>
                  <a:gd name="T10" fmla="*/ 5 w 45"/>
                  <a:gd name="T11" fmla="*/ 33 h 48"/>
                  <a:gd name="T12" fmla="*/ 12 w 45"/>
                  <a:gd name="T13" fmla="*/ 36 h 48"/>
                  <a:gd name="T14" fmla="*/ 14 w 45"/>
                  <a:gd name="T15" fmla="*/ 44 h 48"/>
                  <a:gd name="T16" fmla="*/ 18 w 45"/>
                  <a:gd name="T17" fmla="*/ 48 h 48"/>
                  <a:gd name="T18" fmla="*/ 24 w 45"/>
                  <a:gd name="T19" fmla="*/ 42 h 48"/>
                  <a:gd name="T20" fmla="*/ 23 w 45"/>
                  <a:gd name="T21" fmla="*/ 35 h 48"/>
                  <a:gd name="T22" fmla="*/ 44 w 45"/>
                  <a:gd name="T2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8">
                    <a:moveTo>
                      <a:pt x="44" y="16"/>
                    </a:moveTo>
                    <a:cubicBezTo>
                      <a:pt x="45" y="11"/>
                      <a:pt x="44" y="5"/>
                      <a:pt x="43" y="0"/>
                    </a:cubicBezTo>
                    <a:cubicBezTo>
                      <a:pt x="15" y="25"/>
                      <a:pt x="15" y="25"/>
                      <a:pt x="15" y="25"/>
                    </a:cubicBezTo>
                    <a:cubicBezTo>
                      <a:pt x="6" y="23"/>
                      <a:pt x="6" y="23"/>
                      <a:pt x="6" y="23"/>
                    </a:cubicBezTo>
                    <a:cubicBezTo>
                      <a:pt x="0" y="28"/>
                      <a:pt x="0" y="28"/>
                      <a:pt x="0" y="28"/>
                    </a:cubicBezTo>
                    <a:cubicBezTo>
                      <a:pt x="5" y="33"/>
                      <a:pt x="5" y="33"/>
                      <a:pt x="5" y="33"/>
                    </a:cubicBezTo>
                    <a:cubicBezTo>
                      <a:pt x="12" y="36"/>
                      <a:pt x="12" y="36"/>
                      <a:pt x="12" y="36"/>
                    </a:cubicBezTo>
                    <a:cubicBezTo>
                      <a:pt x="14" y="44"/>
                      <a:pt x="14" y="44"/>
                      <a:pt x="14" y="44"/>
                    </a:cubicBezTo>
                    <a:cubicBezTo>
                      <a:pt x="18" y="48"/>
                      <a:pt x="18" y="48"/>
                      <a:pt x="18" y="48"/>
                    </a:cubicBezTo>
                    <a:cubicBezTo>
                      <a:pt x="24" y="42"/>
                      <a:pt x="24" y="42"/>
                      <a:pt x="24" y="42"/>
                    </a:cubicBezTo>
                    <a:cubicBezTo>
                      <a:pt x="23" y="35"/>
                      <a:pt x="23" y="35"/>
                      <a:pt x="23" y="35"/>
                    </a:cubicBezTo>
                    <a:lnTo>
                      <a:pt x="4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305">
                <a:extLst>
                  <a:ext uri="{FF2B5EF4-FFF2-40B4-BE49-F238E27FC236}">
                    <a16:creationId xmlns:a16="http://schemas.microsoft.com/office/drawing/2014/main" id="{0280938A-9C67-4E79-B0C6-07F884916CAA}"/>
                  </a:ext>
                </a:extLst>
              </p:cNvPr>
              <p:cNvSpPr>
                <a:spLocks/>
              </p:cNvSpPr>
              <p:nvPr/>
            </p:nvSpPr>
            <p:spPr bwMode="auto">
              <a:xfrm>
                <a:off x="8335347" y="2266896"/>
                <a:ext cx="22090" cy="22090"/>
              </a:xfrm>
              <a:custGeom>
                <a:avLst/>
                <a:gdLst>
                  <a:gd name="T0" fmla="*/ 0 w 14"/>
                  <a:gd name="T1" fmla="*/ 4 h 14"/>
                  <a:gd name="T2" fmla="*/ 2 w 14"/>
                  <a:gd name="T3" fmla="*/ 4 h 14"/>
                  <a:gd name="T4" fmla="*/ 2 w 14"/>
                  <a:gd name="T5" fmla="*/ 10 h 14"/>
                  <a:gd name="T6" fmla="*/ 2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2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4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6" y="6"/>
                    </a:lnTo>
                    <a:lnTo>
                      <a:pt x="2" y="10"/>
                    </a:lnTo>
                    <a:lnTo>
                      <a:pt x="0" y="10"/>
                    </a:lnTo>
                    <a:lnTo>
                      <a:pt x="2"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8" y="10"/>
                    </a:lnTo>
                    <a:lnTo>
                      <a:pt x="10" y="12"/>
                    </a:lnTo>
                    <a:lnTo>
                      <a:pt x="10" y="12"/>
                    </a:lnTo>
                    <a:lnTo>
                      <a:pt x="10" y="14"/>
                    </a:lnTo>
                    <a:lnTo>
                      <a:pt x="10" y="12"/>
                    </a:lnTo>
                    <a:lnTo>
                      <a:pt x="10" y="12"/>
                    </a:lnTo>
                    <a:lnTo>
                      <a:pt x="10" y="12"/>
                    </a:lnTo>
                    <a:lnTo>
                      <a:pt x="10" y="12"/>
                    </a:lnTo>
                    <a:lnTo>
                      <a:pt x="12" y="12"/>
                    </a:lnTo>
                    <a:lnTo>
                      <a:pt x="12" y="12"/>
                    </a:lnTo>
                    <a:lnTo>
                      <a:pt x="12" y="12"/>
                    </a:lnTo>
                    <a:lnTo>
                      <a:pt x="10" y="10"/>
                    </a:lnTo>
                    <a:lnTo>
                      <a:pt x="12" y="10"/>
                    </a:lnTo>
                    <a:lnTo>
                      <a:pt x="12" y="10"/>
                    </a:lnTo>
                    <a:lnTo>
                      <a:pt x="14" y="10"/>
                    </a:lnTo>
                    <a:lnTo>
                      <a:pt x="12" y="10"/>
                    </a:lnTo>
                    <a:lnTo>
                      <a:pt x="10" y="8"/>
                    </a:lnTo>
                    <a:lnTo>
                      <a:pt x="12" y="4"/>
                    </a:lnTo>
                    <a:lnTo>
                      <a:pt x="12" y="4"/>
                    </a:lnTo>
                    <a:lnTo>
                      <a:pt x="14" y="4"/>
                    </a:lnTo>
                    <a:lnTo>
                      <a:pt x="14" y="4"/>
                    </a:lnTo>
                    <a:lnTo>
                      <a:pt x="12" y="4"/>
                    </a:lnTo>
                    <a:lnTo>
                      <a:pt x="12" y="4"/>
                    </a:lnTo>
                    <a:lnTo>
                      <a:pt x="12" y="4"/>
                    </a:lnTo>
                    <a:lnTo>
                      <a:pt x="12" y="2"/>
                    </a:lnTo>
                    <a:lnTo>
                      <a:pt x="12" y="2"/>
                    </a:lnTo>
                    <a:lnTo>
                      <a:pt x="12" y="2"/>
                    </a:lnTo>
                    <a:lnTo>
                      <a:pt x="12" y="2"/>
                    </a:lnTo>
                    <a:lnTo>
                      <a:pt x="10" y="2"/>
                    </a:lnTo>
                    <a:lnTo>
                      <a:pt x="12" y="2"/>
                    </a:lnTo>
                    <a:lnTo>
                      <a:pt x="10" y="0"/>
                    </a:lnTo>
                    <a:lnTo>
                      <a:pt x="10" y="2"/>
                    </a:lnTo>
                    <a:lnTo>
                      <a:pt x="8" y="4"/>
                    </a:lnTo>
                    <a:lnTo>
                      <a:pt x="4" y="2"/>
                    </a:lnTo>
                    <a:lnTo>
                      <a:pt x="4" y="0"/>
                    </a:lnTo>
                    <a:lnTo>
                      <a:pt x="4" y="2"/>
                    </a:lnTo>
                    <a:lnTo>
                      <a:pt x="4" y="2"/>
                    </a:lnTo>
                    <a:lnTo>
                      <a:pt x="4" y="2"/>
                    </a:lnTo>
                    <a:lnTo>
                      <a:pt x="4" y="2"/>
                    </a:lnTo>
                    <a:lnTo>
                      <a:pt x="4" y="2"/>
                    </a:lnTo>
                    <a:lnTo>
                      <a:pt x="4"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06">
                <a:extLst>
                  <a:ext uri="{FF2B5EF4-FFF2-40B4-BE49-F238E27FC236}">
                    <a16:creationId xmlns:a16="http://schemas.microsoft.com/office/drawing/2014/main" id="{7410EF6C-0563-4A1A-992B-AC5726DB455F}"/>
                  </a:ext>
                </a:extLst>
              </p:cNvPr>
              <p:cNvSpPr>
                <a:spLocks/>
              </p:cNvSpPr>
              <p:nvPr/>
            </p:nvSpPr>
            <p:spPr bwMode="auto">
              <a:xfrm>
                <a:off x="8373215" y="2232184"/>
                <a:ext cx="22090" cy="22090"/>
              </a:xfrm>
              <a:custGeom>
                <a:avLst/>
                <a:gdLst>
                  <a:gd name="T0" fmla="*/ 2 w 14"/>
                  <a:gd name="T1" fmla="*/ 4 h 14"/>
                  <a:gd name="T2" fmla="*/ 2 w 14"/>
                  <a:gd name="T3" fmla="*/ 4 h 14"/>
                  <a:gd name="T4" fmla="*/ 2 w 14"/>
                  <a:gd name="T5" fmla="*/ 10 h 14"/>
                  <a:gd name="T6" fmla="*/ 2 w 14"/>
                  <a:gd name="T7" fmla="*/ 12 h 14"/>
                  <a:gd name="T8" fmla="*/ 2 w 14"/>
                  <a:gd name="T9" fmla="*/ 12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2 w 14"/>
                  <a:gd name="T27" fmla="*/ 12 h 14"/>
                  <a:gd name="T28" fmla="*/ 12 w 14"/>
                  <a:gd name="T29" fmla="*/ 12 h 14"/>
                  <a:gd name="T30" fmla="*/ 12 w 14"/>
                  <a:gd name="T31" fmla="*/ 12 h 14"/>
                  <a:gd name="T32" fmla="*/ 12 w 14"/>
                  <a:gd name="T33" fmla="*/ 12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4 h 14"/>
                  <a:gd name="T46" fmla="*/ 12 w 14"/>
                  <a:gd name="T47" fmla="*/ 4 h 14"/>
                  <a:gd name="T48" fmla="*/ 12 w 14"/>
                  <a:gd name="T49" fmla="*/ 2 h 14"/>
                  <a:gd name="T50" fmla="*/ 10 w 14"/>
                  <a:gd name="T51" fmla="*/ 2 h 14"/>
                  <a:gd name="T52" fmla="*/ 4 w 14"/>
                  <a:gd name="T53" fmla="*/ 2 h 14"/>
                  <a:gd name="T54" fmla="*/ 4 w 14"/>
                  <a:gd name="T55" fmla="*/ 2 h 14"/>
                  <a:gd name="T56" fmla="*/ 4 w 14"/>
                  <a:gd name="T57" fmla="*/ 4 h 14"/>
                  <a:gd name="T58" fmla="*/ 4 w 14"/>
                  <a:gd name="T59" fmla="*/ 2 h 14"/>
                  <a:gd name="T60" fmla="*/ 2 w 14"/>
                  <a:gd name="T61" fmla="*/ 4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4"/>
                    </a:moveTo>
                    <a:lnTo>
                      <a:pt x="2" y="4"/>
                    </a:lnTo>
                    <a:lnTo>
                      <a:pt x="2" y="4"/>
                    </a:lnTo>
                    <a:lnTo>
                      <a:pt x="2" y="4"/>
                    </a:lnTo>
                    <a:lnTo>
                      <a:pt x="6" y="8"/>
                    </a:lnTo>
                    <a:lnTo>
                      <a:pt x="2" y="10"/>
                    </a:lnTo>
                    <a:lnTo>
                      <a:pt x="0" y="10"/>
                    </a:lnTo>
                    <a:lnTo>
                      <a:pt x="2" y="12"/>
                    </a:lnTo>
                    <a:lnTo>
                      <a:pt x="2" y="10"/>
                    </a:lnTo>
                    <a:lnTo>
                      <a:pt x="2" y="12"/>
                    </a:lnTo>
                    <a:lnTo>
                      <a:pt x="2" y="12"/>
                    </a:lnTo>
                    <a:lnTo>
                      <a:pt x="2" y="12"/>
                    </a:lnTo>
                    <a:lnTo>
                      <a:pt x="2" y="12"/>
                    </a:lnTo>
                    <a:lnTo>
                      <a:pt x="2" y="12"/>
                    </a:lnTo>
                    <a:lnTo>
                      <a:pt x="4" y="12"/>
                    </a:lnTo>
                    <a:lnTo>
                      <a:pt x="4" y="12"/>
                    </a:lnTo>
                    <a:lnTo>
                      <a:pt x="4" y="14"/>
                    </a:lnTo>
                    <a:lnTo>
                      <a:pt x="4" y="14"/>
                    </a:lnTo>
                    <a:lnTo>
                      <a:pt x="4" y="12"/>
                    </a:lnTo>
                    <a:lnTo>
                      <a:pt x="4" y="12"/>
                    </a:lnTo>
                    <a:lnTo>
                      <a:pt x="8" y="10"/>
                    </a:lnTo>
                    <a:lnTo>
                      <a:pt x="10" y="12"/>
                    </a:lnTo>
                    <a:lnTo>
                      <a:pt x="10" y="12"/>
                    </a:lnTo>
                    <a:lnTo>
                      <a:pt x="10" y="14"/>
                    </a:lnTo>
                    <a:lnTo>
                      <a:pt x="10" y="14"/>
                    </a:lnTo>
                    <a:lnTo>
                      <a:pt x="10" y="12"/>
                    </a:lnTo>
                    <a:lnTo>
                      <a:pt x="10" y="12"/>
                    </a:lnTo>
                    <a:lnTo>
                      <a:pt x="12" y="12"/>
                    </a:lnTo>
                    <a:lnTo>
                      <a:pt x="12" y="12"/>
                    </a:lnTo>
                    <a:lnTo>
                      <a:pt x="12" y="12"/>
                    </a:lnTo>
                    <a:lnTo>
                      <a:pt x="12" y="12"/>
                    </a:lnTo>
                    <a:lnTo>
                      <a:pt x="12" y="12"/>
                    </a:lnTo>
                    <a:lnTo>
                      <a:pt x="12" y="10"/>
                    </a:lnTo>
                    <a:lnTo>
                      <a:pt x="12" y="12"/>
                    </a:lnTo>
                    <a:lnTo>
                      <a:pt x="14" y="10"/>
                    </a:lnTo>
                    <a:lnTo>
                      <a:pt x="12" y="10"/>
                    </a:lnTo>
                    <a:lnTo>
                      <a:pt x="10" y="8"/>
                    </a:lnTo>
                    <a:lnTo>
                      <a:pt x="12" y="4"/>
                    </a:lnTo>
                    <a:lnTo>
                      <a:pt x="12" y="4"/>
                    </a:lnTo>
                    <a:lnTo>
                      <a:pt x="14" y="4"/>
                    </a:lnTo>
                    <a:lnTo>
                      <a:pt x="14" y="4"/>
                    </a:lnTo>
                    <a:lnTo>
                      <a:pt x="12" y="4"/>
                    </a:lnTo>
                    <a:lnTo>
                      <a:pt x="12" y="4"/>
                    </a:lnTo>
                    <a:lnTo>
                      <a:pt x="12" y="4"/>
                    </a:lnTo>
                    <a:lnTo>
                      <a:pt x="12" y="4"/>
                    </a:lnTo>
                    <a:lnTo>
                      <a:pt x="12" y="4"/>
                    </a:lnTo>
                    <a:lnTo>
                      <a:pt x="12" y="2"/>
                    </a:lnTo>
                    <a:lnTo>
                      <a:pt x="12" y="4"/>
                    </a:lnTo>
                    <a:lnTo>
                      <a:pt x="10" y="2"/>
                    </a:lnTo>
                    <a:lnTo>
                      <a:pt x="12" y="2"/>
                    </a:lnTo>
                    <a:lnTo>
                      <a:pt x="12" y="2"/>
                    </a:lnTo>
                    <a:lnTo>
                      <a:pt x="10" y="2"/>
                    </a:lnTo>
                    <a:lnTo>
                      <a:pt x="8" y="6"/>
                    </a:lnTo>
                    <a:lnTo>
                      <a:pt x="4" y="2"/>
                    </a:lnTo>
                    <a:lnTo>
                      <a:pt x="6" y="0"/>
                    </a:lnTo>
                    <a:lnTo>
                      <a:pt x="4" y="2"/>
                    </a:lnTo>
                    <a:lnTo>
                      <a:pt x="4" y="2"/>
                    </a:lnTo>
                    <a:lnTo>
                      <a:pt x="4" y="4"/>
                    </a:lnTo>
                    <a:lnTo>
                      <a:pt x="4" y="2"/>
                    </a:lnTo>
                    <a:lnTo>
                      <a:pt x="4" y="2"/>
                    </a:lnTo>
                    <a:lnTo>
                      <a:pt x="4" y="2"/>
                    </a:lnTo>
                    <a:lnTo>
                      <a:pt x="2" y="4"/>
                    </a:lnTo>
                    <a:lnTo>
                      <a:pt x="4" y="4"/>
                    </a:lnTo>
                    <a:lnTo>
                      <a:pt x="2"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307">
                <a:extLst>
                  <a:ext uri="{FF2B5EF4-FFF2-40B4-BE49-F238E27FC236}">
                    <a16:creationId xmlns:a16="http://schemas.microsoft.com/office/drawing/2014/main" id="{8D0D47AC-98F7-43D5-AC12-D2C58E7BD00A}"/>
                  </a:ext>
                </a:extLst>
              </p:cNvPr>
              <p:cNvSpPr>
                <a:spLocks/>
              </p:cNvSpPr>
              <p:nvPr/>
            </p:nvSpPr>
            <p:spPr bwMode="auto">
              <a:xfrm>
                <a:off x="8299057" y="2263741"/>
                <a:ext cx="22090" cy="22090"/>
              </a:xfrm>
              <a:custGeom>
                <a:avLst/>
                <a:gdLst>
                  <a:gd name="T0" fmla="*/ 0 w 14"/>
                  <a:gd name="T1" fmla="*/ 4 h 14"/>
                  <a:gd name="T2" fmla="*/ 2 w 14"/>
                  <a:gd name="T3" fmla="*/ 4 h 14"/>
                  <a:gd name="T4" fmla="*/ 2 w 14"/>
                  <a:gd name="T5" fmla="*/ 10 h 14"/>
                  <a:gd name="T6" fmla="*/ 0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0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2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2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4" y="6"/>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6" y="10"/>
                    </a:lnTo>
                    <a:lnTo>
                      <a:pt x="10" y="12"/>
                    </a:lnTo>
                    <a:lnTo>
                      <a:pt x="10" y="12"/>
                    </a:lnTo>
                    <a:lnTo>
                      <a:pt x="10" y="14"/>
                    </a:lnTo>
                    <a:lnTo>
                      <a:pt x="10" y="12"/>
                    </a:lnTo>
                    <a:lnTo>
                      <a:pt x="10" y="12"/>
                    </a:lnTo>
                    <a:lnTo>
                      <a:pt x="10" y="12"/>
                    </a:lnTo>
                    <a:lnTo>
                      <a:pt x="10" y="12"/>
                    </a:lnTo>
                    <a:lnTo>
                      <a:pt x="10" y="12"/>
                    </a:lnTo>
                    <a:lnTo>
                      <a:pt x="10" y="12"/>
                    </a:lnTo>
                    <a:lnTo>
                      <a:pt x="12" y="12"/>
                    </a:lnTo>
                    <a:lnTo>
                      <a:pt x="10" y="10"/>
                    </a:lnTo>
                    <a:lnTo>
                      <a:pt x="12" y="10"/>
                    </a:lnTo>
                    <a:lnTo>
                      <a:pt x="12" y="10"/>
                    </a:lnTo>
                    <a:lnTo>
                      <a:pt x="12" y="10"/>
                    </a:lnTo>
                    <a:lnTo>
                      <a:pt x="12" y="10"/>
                    </a:lnTo>
                    <a:lnTo>
                      <a:pt x="8" y="8"/>
                    </a:lnTo>
                    <a:lnTo>
                      <a:pt x="12" y="4"/>
                    </a:lnTo>
                    <a:lnTo>
                      <a:pt x="12" y="4"/>
                    </a:lnTo>
                    <a:lnTo>
                      <a:pt x="14" y="4"/>
                    </a:lnTo>
                    <a:lnTo>
                      <a:pt x="12" y="4"/>
                    </a:lnTo>
                    <a:lnTo>
                      <a:pt x="12" y="4"/>
                    </a:lnTo>
                    <a:lnTo>
                      <a:pt x="12" y="4"/>
                    </a:lnTo>
                    <a:lnTo>
                      <a:pt x="12" y="2"/>
                    </a:lnTo>
                    <a:lnTo>
                      <a:pt x="12" y="2"/>
                    </a:lnTo>
                    <a:lnTo>
                      <a:pt x="12" y="2"/>
                    </a:lnTo>
                    <a:lnTo>
                      <a:pt x="12" y="2"/>
                    </a:lnTo>
                    <a:lnTo>
                      <a:pt x="12" y="2"/>
                    </a:lnTo>
                    <a:lnTo>
                      <a:pt x="10" y="2"/>
                    </a:lnTo>
                    <a:lnTo>
                      <a:pt x="12" y="2"/>
                    </a:lnTo>
                    <a:lnTo>
                      <a:pt x="10" y="0"/>
                    </a:lnTo>
                    <a:lnTo>
                      <a:pt x="10" y="2"/>
                    </a:lnTo>
                    <a:lnTo>
                      <a:pt x="6" y="4"/>
                    </a:lnTo>
                    <a:lnTo>
                      <a:pt x="4" y="2"/>
                    </a:lnTo>
                    <a:lnTo>
                      <a:pt x="4" y="0"/>
                    </a:lnTo>
                    <a:lnTo>
                      <a:pt x="4" y="2"/>
                    </a:lnTo>
                    <a:lnTo>
                      <a:pt x="4" y="2"/>
                    </a:lnTo>
                    <a:lnTo>
                      <a:pt x="4" y="2"/>
                    </a:lnTo>
                    <a:lnTo>
                      <a:pt x="4" y="2"/>
                    </a:lnTo>
                    <a:lnTo>
                      <a:pt x="2" y="2"/>
                    </a:lnTo>
                    <a:lnTo>
                      <a:pt x="2" y="2"/>
                    </a:lnTo>
                    <a:lnTo>
                      <a:pt x="2" y="2"/>
                    </a:lnTo>
                    <a:lnTo>
                      <a:pt x="2"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08">
                <a:extLst>
                  <a:ext uri="{FF2B5EF4-FFF2-40B4-BE49-F238E27FC236}">
                    <a16:creationId xmlns:a16="http://schemas.microsoft.com/office/drawing/2014/main" id="{48935236-7698-47FC-8A67-9F5A5B7D6A5C}"/>
                  </a:ext>
                </a:extLst>
              </p:cNvPr>
              <p:cNvSpPr>
                <a:spLocks/>
              </p:cNvSpPr>
              <p:nvPr/>
            </p:nvSpPr>
            <p:spPr bwMode="auto">
              <a:xfrm>
                <a:off x="8332192" y="2304765"/>
                <a:ext cx="22090" cy="17357"/>
              </a:xfrm>
              <a:custGeom>
                <a:avLst/>
                <a:gdLst>
                  <a:gd name="T0" fmla="*/ 0 w 14"/>
                  <a:gd name="T1" fmla="*/ 4 h 11"/>
                  <a:gd name="T2" fmla="*/ 2 w 14"/>
                  <a:gd name="T3" fmla="*/ 4 h 11"/>
                  <a:gd name="T4" fmla="*/ 2 w 14"/>
                  <a:gd name="T5" fmla="*/ 9 h 11"/>
                  <a:gd name="T6" fmla="*/ 0 w 14"/>
                  <a:gd name="T7" fmla="*/ 9 h 11"/>
                  <a:gd name="T8" fmla="*/ 2 w 14"/>
                  <a:gd name="T9" fmla="*/ 9 h 11"/>
                  <a:gd name="T10" fmla="*/ 2 w 14"/>
                  <a:gd name="T11" fmla="*/ 9 h 11"/>
                  <a:gd name="T12" fmla="*/ 2 w 14"/>
                  <a:gd name="T13" fmla="*/ 11 h 11"/>
                  <a:gd name="T14" fmla="*/ 4 w 14"/>
                  <a:gd name="T15" fmla="*/ 11 h 11"/>
                  <a:gd name="T16" fmla="*/ 4 w 14"/>
                  <a:gd name="T17" fmla="*/ 11 h 11"/>
                  <a:gd name="T18" fmla="*/ 4 w 14"/>
                  <a:gd name="T19" fmla="*/ 11 h 11"/>
                  <a:gd name="T20" fmla="*/ 10 w 14"/>
                  <a:gd name="T21" fmla="*/ 11 h 11"/>
                  <a:gd name="T22" fmla="*/ 10 w 14"/>
                  <a:gd name="T23" fmla="*/ 11 h 11"/>
                  <a:gd name="T24" fmla="*/ 10 w 14"/>
                  <a:gd name="T25" fmla="*/ 11 h 11"/>
                  <a:gd name="T26" fmla="*/ 10 w 14"/>
                  <a:gd name="T27" fmla="*/ 11 h 11"/>
                  <a:gd name="T28" fmla="*/ 12 w 14"/>
                  <a:gd name="T29" fmla="*/ 11 h 11"/>
                  <a:gd name="T30" fmla="*/ 10 w 14"/>
                  <a:gd name="T31" fmla="*/ 9 h 11"/>
                  <a:gd name="T32" fmla="*/ 12 w 14"/>
                  <a:gd name="T33" fmla="*/ 9 h 11"/>
                  <a:gd name="T34" fmla="*/ 12 w 14"/>
                  <a:gd name="T35" fmla="*/ 9 h 11"/>
                  <a:gd name="T36" fmla="*/ 12 w 14"/>
                  <a:gd name="T37" fmla="*/ 4 h 11"/>
                  <a:gd name="T38" fmla="*/ 14 w 14"/>
                  <a:gd name="T39" fmla="*/ 4 h 11"/>
                  <a:gd name="T40" fmla="*/ 12 w 14"/>
                  <a:gd name="T41" fmla="*/ 4 h 11"/>
                  <a:gd name="T42" fmla="*/ 12 w 14"/>
                  <a:gd name="T43" fmla="*/ 2 h 11"/>
                  <a:gd name="T44" fmla="*/ 12 w 14"/>
                  <a:gd name="T45" fmla="*/ 2 h 11"/>
                  <a:gd name="T46" fmla="*/ 12 w 14"/>
                  <a:gd name="T47" fmla="*/ 2 h 11"/>
                  <a:gd name="T48" fmla="*/ 12 w 14"/>
                  <a:gd name="T49" fmla="*/ 0 h 11"/>
                  <a:gd name="T50" fmla="*/ 10 w 14"/>
                  <a:gd name="T51" fmla="*/ 2 h 11"/>
                  <a:gd name="T52" fmla="*/ 4 w 14"/>
                  <a:gd name="T53" fmla="*/ 2 h 11"/>
                  <a:gd name="T54" fmla="*/ 4 w 14"/>
                  <a:gd name="T55" fmla="*/ 0 h 11"/>
                  <a:gd name="T56" fmla="*/ 4 w 14"/>
                  <a:gd name="T57" fmla="*/ 2 h 11"/>
                  <a:gd name="T58" fmla="*/ 4 w 14"/>
                  <a:gd name="T59" fmla="*/ 2 h 11"/>
                  <a:gd name="T60" fmla="*/ 2 w 14"/>
                  <a:gd name="T61" fmla="*/ 2 h 11"/>
                  <a:gd name="T62" fmla="*/ 2 w 14"/>
                  <a:gd name="T6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1">
                    <a:moveTo>
                      <a:pt x="2" y="2"/>
                    </a:moveTo>
                    <a:lnTo>
                      <a:pt x="0" y="4"/>
                    </a:lnTo>
                    <a:lnTo>
                      <a:pt x="2" y="4"/>
                    </a:lnTo>
                    <a:lnTo>
                      <a:pt x="2" y="4"/>
                    </a:lnTo>
                    <a:lnTo>
                      <a:pt x="6" y="6"/>
                    </a:lnTo>
                    <a:lnTo>
                      <a:pt x="2" y="9"/>
                    </a:lnTo>
                    <a:lnTo>
                      <a:pt x="0" y="9"/>
                    </a:lnTo>
                    <a:lnTo>
                      <a:pt x="0" y="9"/>
                    </a:lnTo>
                    <a:lnTo>
                      <a:pt x="2" y="9"/>
                    </a:lnTo>
                    <a:lnTo>
                      <a:pt x="2" y="9"/>
                    </a:lnTo>
                    <a:lnTo>
                      <a:pt x="2" y="9"/>
                    </a:lnTo>
                    <a:lnTo>
                      <a:pt x="2" y="9"/>
                    </a:lnTo>
                    <a:lnTo>
                      <a:pt x="2" y="9"/>
                    </a:lnTo>
                    <a:lnTo>
                      <a:pt x="2" y="11"/>
                    </a:lnTo>
                    <a:lnTo>
                      <a:pt x="2" y="9"/>
                    </a:lnTo>
                    <a:lnTo>
                      <a:pt x="4" y="11"/>
                    </a:lnTo>
                    <a:lnTo>
                      <a:pt x="2" y="11"/>
                    </a:lnTo>
                    <a:lnTo>
                      <a:pt x="4" y="11"/>
                    </a:lnTo>
                    <a:lnTo>
                      <a:pt x="4" y="11"/>
                    </a:lnTo>
                    <a:lnTo>
                      <a:pt x="4" y="11"/>
                    </a:lnTo>
                    <a:lnTo>
                      <a:pt x="8" y="7"/>
                    </a:lnTo>
                    <a:lnTo>
                      <a:pt x="10" y="11"/>
                    </a:lnTo>
                    <a:lnTo>
                      <a:pt x="10" y="11"/>
                    </a:lnTo>
                    <a:lnTo>
                      <a:pt x="10" y="11"/>
                    </a:lnTo>
                    <a:lnTo>
                      <a:pt x="10" y="11"/>
                    </a:lnTo>
                    <a:lnTo>
                      <a:pt x="10" y="11"/>
                    </a:lnTo>
                    <a:lnTo>
                      <a:pt x="10" y="9"/>
                    </a:lnTo>
                    <a:lnTo>
                      <a:pt x="10" y="11"/>
                    </a:lnTo>
                    <a:lnTo>
                      <a:pt x="12" y="11"/>
                    </a:lnTo>
                    <a:lnTo>
                      <a:pt x="12" y="11"/>
                    </a:lnTo>
                    <a:lnTo>
                      <a:pt x="12" y="9"/>
                    </a:lnTo>
                    <a:lnTo>
                      <a:pt x="10" y="9"/>
                    </a:lnTo>
                    <a:lnTo>
                      <a:pt x="12" y="9"/>
                    </a:lnTo>
                    <a:lnTo>
                      <a:pt x="12" y="9"/>
                    </a:lnTo>
                    <a:lnTo>
                      <a:pt x="14" y="9"/>
                    </a:lnTo>
                    <a:lnTo>
                      <a:pt x="12" y="9"/>
                    </a:lnTo>
                    <a:lnTo>
                      <a:pt x="10" y="6"/>
                    </a:lnTo>
                    <a:lnTo>
                      <a:pt x="12" y="4"/>
                    </a:lnTo>
                    <a:lnTo>
                      <a:pt x="12" y="4"/>
                    </a:lnTo>
                    <a:lnTo>
                      <a:pt x="14" y="4"/>
                    </a:lnTo>
                    <a:lnTo>
                      <a:pt x="14" y="2"/>
                    </a:lnTo>
                    <a:lnTo>
                      <a:pt x="12" y="4"/>
                    </a:lnTo>
                    <a:lnTo>
                      <a:pt x="12" y="2"/>
                    </a:lnTo>
                    <a:lnTo>
                      <a:pt x="12" y="2"/>
                    </a:lnTo>
                    <a:lnTo>
                      <a:pt x="12" y="2"/>
                    </a:lnTo>
                    <a:lnTo>
                      <a:pt x="12" y="2"/>
                    </a:lnTo>
                    <a:lnTo>
                      <a:pt x="12" y="2"/>
                    </a:lnTo>
                    <a:lnTo>
                      <a:pt x="12" y="2"/>
                    </a:lnTo>
                    <a:lnTo>
                      <a:pt x="10" y="2"/>
                    </a:lnTo>
                    <a:lnTo>
                      <a:pt x="12" y="0"/>
                    </a:lnTo>
                    <a:lnTo>
                      <a:pt x="10" y="0"/>
                    </a:lnTo>
                    <a:lnTo>
                      <a:pt x="10" y="2"/>
                    </a:lnTo>
                    <a:lnTo>
                      <a:pt x="8" y="4"/>
                    </a:lnTo>
                    <a:lnTo>
                      <a:pt x="4" y="2"/>
                    </a:lnTo>
                    <a:lnTo>
                      <a:pt x="4" y="0"/>
                    </a:lnTo>
                    <a:lnTo>
                      <a:pt x="4" y="0"/>
                    </a:lnTo>
                    <a:lnTo>
                      <a:pt x="4" y="2"/>
                    </a:lnTo>
                    <a:lnTo>
                      <a:pt x="4" y="2"/>
                    </a:lnTo>
                    <a:lnTo>
                      <a:pt x="4" y="2"/>
                    </a:lnTo>
                    <a:lnTo>
                      <a:pt x="4" y="2"/>
                    </a:lnTo>
                    <a:lnTo>
                      <a:pt x="2"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309">
                <a:extLst>
                  <a:ext uri="{FF2B5EF4-FFF2-40B4-BE49-F238E27FC236}">
                    <a16:creationId xmlns:a16="http://schemas.microsoft.com/office/drawing/2014/main" id="{1AC68B9E-E5DA-400F-87A8-A15095AD0132}"/>
                  </a:ext>
                </a:extLst>
              </p:cNvPr>
              <p:cNvSpPr>
                <a:spLocks/>
              </p:cNvSpPr>
              <p:nvPr/>
            </p:nvSpPr>
            <p:spPr bwMode="auto">
              <a:xfrm>
                <a:off x="8317991" y="2061776"/>
                <a:ext cx="55225" cy="67848"/>
              </a:xfrm>
              <a:custGeom>
                <a:avLst/>
                <a:gdLst>
                  <a:gd name="T0" fmla="*/ 15 w 18"/>
                  <a:gd name="T1" fmla="*/ 22 h 22"/>
                  <a:gd name="T2" fmla="*/ 12 w 18"/>
                  <a:gd name="T3" fmla="*/ 21 h 22"/>
                  <a:gd name="T4" fmla="*/ 9 w 18"/>
                  <a:gd name="T5" fmla="*/ 16 h 22"/>
                  <a:gd name="T6" fmla="*/ 7 w 18"/>
                  <a:gd name="T7" fmla="*/ 12 h 22"/>
                  <a:gd name="T8" fmla="*/ 0 w 18"/>
                  <a:gd name="T9" fmla="*/ 4 h 22"/>
                  <a:gd name="T10" fmla="*/ 6 w 18"/>
                  <a:gd name="T11" fmla="*/ 7 h 22"/>
                  <a:gd name="T12" fmla="*/ 10 w 18"/>
                  <a:gd name="T13" fmla="*/ 11 h 22"/>
                  <a:gd name="T14" fmla="*/ 9 w 18"/>
                  <a:gd name="T15" fmla="*/ 7 h 22"/>
                  <a:gd name="T16" fmla="*/ 6 w 18"/>
                  <a:gd name="T17" fmla="*/ 2 h 22"/>
                  <a:gd name="T18" fmla="*/ 5 w 18"/>
                  <a:gd name="T19" fmla="*/ 0 h 22"/>
                  <a:gd name="T20" fmla="*/ 10 w 18"/>
                  <a:gd name="T21" fmla="*/ 3 h 22"/>
                  <a:gd name="T22" fmla="*/ 16 w 18"/>
                  <a:gd name="T23" fmla="*/ 9 h 22"/>
                  <a:gd name="T24" fmla="*/ 15 w 1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15" y="22"/>
                    </a:moveTo>
                    <a:cubicBezTo>
                      <a:pt x="14" y="22"/>
                      <a:pt x="13" y="21"/>
                      <a:pt x="12" y="21"/>
                    </a:cubicBezTo>
                    <a:cubicBezTo>
                      <a:pt x="11" y="20"/>
                      <a:pt x="10" y="18"/>
                      <a:pt x="9" y="16"/>
                    </a:cubicBezTo>
                    <a:cubicBezTo>
                      <a:pt x="9" y="15"/>
                      <a:pt x="8" y="13"/>
                      <a:pt x="7" y="12"/>
                    </a:cubicBezTo>
                    <a:cubicBezTo>
                      <a:pt x="4" y="8"/>
                      <a:pt x="0" y="4"/>
                      <a:pt x="0" y="4"/>
                    </a:cubicBezTo>
                    <a:cubicBezTo>
                      <a:pt x="0" y="4"/>
                      <a:pt x="3" y="5"/>
                      <a:pt x="6" y="7"/>
                    </a:cubicBezTo>
                    <a:cubicBezTo>
                      <a:pt x="8" y="8"/>
                      <a:pt x="10" y="11"/>
                      <a:pt x="10" y="11"/>
                    </a:cubicBezTo>
                    <a:cubicBezTo>
                      <a:pt x="10" y="11"/>
                      <a:pt x="10" y="8"/>
                      <a:pt x="9" y="7"/>
                    </a:cubicBezTo>
                    <a:cubicBezTo>
                      <a:pt x="8" y="5"/>
                      <a:pt x="7" y="3"/>
                      <a:pt x="6" y="2"/>
                    </a:cubicBezTo>
                    <a:cubicBezTo>
                      <a:pt x="5" y="0"/>
                      <a:pt x="5" y="0"/>
                      <a:pt x="5" y="0"/>
                    </a:cubicBezTo>
                    <a:cubicBezTo>
                      <a:pt x="5" y="0"/>
                      <a:pt x="9" y="2"/>
                      <a:pt x="10" y="3"/>
                    </a:cubicBezTo>
                    <a:cubicBezTo>
                      <a:pt x="12" y="5"/>
                      <a:pt x="14" y="7"/>
                      <a:pt x="16" y="9"/>
                    </a:cubicBezTo>
                    <a:cubicBezTo>
                      <a:pt x="18" y="12"/>
                      <a:pt x="15" y="22"/>
                      <a:pt x="15" y="2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310">
                <a:extLst>
                  <a:ext uri="{FF2B5EF4-FFF2-40B4-BE49-F238E27FC236}">
                    <a16:creationId xmlns:a16="http://schemas.microsoft.com/office/drawing/2014/main" id="{A7071E36-F0D1-4870-A364-18CB32F94E10}"/>
                  </a:ext>
                </a:extLst>
              </p:cNvPr>
              <p:cNvSpPr>
                <a:spLocks/>
              </p:cNvSpPr>
              <p:nvPr/>
            </p:nvSpPr>
            <p:spPr bwMode="auto">
              <a:xfrm>
                <a:off x="8437908" y="2202205"/>
                <a:ext cx="66269" cy="55225"/>
              </a:xfrm>
              <a:custGeom>
                <a:avLst/>
                <a:gdLst>
                  <a:gd name="T0" fmla="*/ 4 w 21"/>
                  <a:gd name="T1" fmla="*/ 1 h 18"/>
                  <a:gd name="T2" fmla="*/ 0 w 21"/>
                  <a:gd name="T3" fmla="*/ 2 h 18"/>
                  <a:gd name="T4" fmla="*/ 1 w 21"/>
                  <a:gd name="T5" fmla="*/ 4 h 18"/>
                  <a:gd name="T6" fmla="*/ 4 w 21"/>
                  <a:gd name="T7" fmla="*/ 7 h 18"/>
                  <a:gd name="T8" fmla="*/ 9 w 21"/>
                  <a:gd name="T9" fmla="*/ 10 h 18"/>
                  <a:gd name="T10" fmla="*/ 15 w 21"/>
                  <a:gd name="T11" fmla="*/ 15 h 18"/>
                  <a:gd name="T12" fmla="*/ 18 w 21"/>
                  <a:gd name="T13" fmla="*/ 18 h 18"/>
                  <a:gd name="T14" fmla="*/ 17 w 21"/>
                  <a:gd name="T15" fmla="*/ 15 h 18"/>
                  <a:gd name="T16" fmla="*/ 15 w 21"/>
                  <a:gd name="T17" fmla="*/ 11 h 18"/>
                  <a:gd name="T18" fmla="*/ 12 w 21"/>
                  <a:gd name="T19" fmla="*/ 8 h 18"/>
                  <a:gd name="T20" fmla="*/ 15 w 21"/>
                  <a:gd name="T21" fmla="*/ 9 h 18"/>
                  <a:gd name="T22" fmla="*/ 19 w 21"/>
                  <a:gd name="T23" fmla="*/ 11 h 18"/>
                  <a:gd name="T24" fmla="*/ 21 w 21"/>
                  <a:gd name="T25" fmla="*/ 13 h 18"/>
                  <a:gd name="T26" fmla="*/ 20 w 21"/>
                  <a:gd name="T27" fmla="*/ 10 h 18"/>
                  <a:gd name="T28" fmla="*/ 17 w 21"/>
                  <a:gd name="T29" fmla="*/ 6 h 18"/>
                  <a:gd name="T30" fmla="*/ 12 w 21"/>
                  <a:gd name="T31" fmla="*/ 1 h 18"/>
                  <a:gd name="T32" fmla="*/ 4 w 21"/>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4" y="1"/>
                    </a:moveTo>
                    <a:cubicBezTo>
                      <a:pt x="2" y="1"/>
                      <a:pt x="0" y="2"/>
                      <a:pt x="0" y="2"/>
                    </a:cubicBezTo>
                    <a:cubicBezTo>
                      <a:pt x="0" y="2"/>
                      <a:pt x="0" y="3"/>
                      <a:pt x="1" y="4"/>
                    </a:cubicBezTo>
                    <a:cubicBezTo>
                      <a:pt x="1" y="5"/>
                      <a:pt x="2" y="6"/>
                      <a:pt x="4" y="7"/>
                    </a:cubicBezTo>
                    <a:cubicBezTo>
                      <a:pt x="5" y="7"/>
                      <a:pt x="7" y="9"/>
                      <a:pt x="9" y="10"/>
                    </a:cubicBezTo>
                    <a:cubicBezTo>
                      <a:pt x="10" y="11"/>
                      <a:pt x="14" y="14"/>
                      <a:pt x="15" y="15"/>
                    </a:cubicBezTo>
                    <a:cubicBezTo>
                      <a:pt x="17" y="17"/>
                      <a:pt x="18" y="18"/>
                      <a:pt x="18" y="18"/>
                    </a:cubicBezTo>
                    <a:cubicBezTo>
                      <a:pt x="18" y="18"/>
                      <a:pt x="18" y="16"/>
                      <a:pt x="17" y="15"/>
                    </a:cubicBezTo>
                    <a:cubicBezTo>
                      <a:pt x="17" y="14"/>
                      <a:pt x="17" y="13"/>
                      <a:pt x="15" y="11"/>
                    </a:cubicBezTo>
                    <a:cubicBezTo>
                      <a:pt x="15" y="10"/>
                      <a:pt x="12" y="8"/>
                      <a:pt x="12" y="8"/>
                    </a:cubicBezTo>
                    <a:cubicBezTo>
                      <a:pt x="12" y="8"/>
                      <a:pt x="14" y="8"/>
                      <a:pt x="15" y="9"/>
                    </a:cubicBezTo>
                    <a:cubicBezTo>
                      <a:pt x="17" y="10"/>
                      <a:pt x="18" y="10"/>
                      <a:pt x="19" y="11"/>
                    </a:cubicBezTo>
                    <a:cubicBezTo>
                      <a:pt x="20" y="12"/>
                      <a:pt x="21" y="13"/>
                      <a:pt x="21" y="13"/>
                    </a:cubicBezTo>
                    <a:cubicBezTo>
                      <a:pt x="21" y="13"/>
                      <a:pt x="20" y="11"/>
                      <a:pt x="20" y="10"/>
                    </a:cubicBezTo>
                    <a:cubicBezTo>
                      <a:pt x="19" y="9"/>
                      <a:pt x="19" y="7"/>
                      <a:pt x="17" y="6"/>
                    </a:cubicBezTo>
                    <a:cubicBezTo>
                      <a:pt x="16" y="4"/>
                      <a:pt x="13" y="2"/>
                      <a:pt x="12" y="1"/>
                    </a:cubicBezTo>
                    <a:cubicBezTo>
                      <a:pt x="12" y="1"/>
                      <a:pt x="7" y="0"/>
                      <a:pt x="4"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311">
                <a:extLst>
                  <a:ext uri="{FF2B5EF4-FFF2-40B4-BE49-F238E27FC236}">
                    <a16:creationId xmlns:a16="http://schemas.microsoft.com/office/drawing/2014/main" id="{D95F74F3-1D13-47B6-8F7E-78C35C6E56C1}"/>
                  </a:ext>
                </a:extLst>
              </p:cNvPr>
              <p:cNvSpPr>
                <a:spLocks/>
              </p:cNvSpPr>
              <p:nvPr/>
            </p:nvSpPr>
            <p:spPr bwMode="auto">
              <a:xfrm>
                <a:off x="8347970" y="2101223"/>
                <a:ext cx="31557" cy="28401"/>
              </a:xfrm>
              <a:custGeom>
                <a:avLst/>
                <a:gdLst>
                  <a:gd name="T0" fmla="*/ 0 w 10"/>
                  <a:gd name="T1" fmla="*/ 2 h 9"/>
                  <a:gd name="T2" fmla="*/ 5 w 10"/>
                  <a:gd name="T3" fmla="*/ 7 h 9"/>
                  <a:gd name="T4" fmla="*/ 5 w 10"/>
                  <a:gd name="T5" fmla="*/ 9 h 9"/>
                  <a:gd name="T6" fmla="*/ 10 w 10"/>
                  <a:gd name="T7" fmla="*/ 3 h 9"/>
                  <a:gd name="T8" fmla="*/ 4 w 10"/>
                  <a:gd name="T9" fmla="*/ 0 h 9"/>
                  <a:gd name="T10" fmla="*/ 0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0" y="2"/>
                    </a:moveTo>
                    <a:cubicBezTo>
                      <a:pt x="0" y="2"/>
                      <a:pt x="5" y="4"/>
                      <a:pt x="5" y="7"/>
                    </a:cubicBezTo>
                    <a:cubicBezTo>
                      <a:pt x="5" y="9"/>
                      <a:pt x="5" y="9"/>
                      <a:pt x="5" y="9"/>
                    </a:cubicBezTo>
                    <a:cubicBezTo>
                      <a:pt x="5" y="9"/>
                      <a:pt x="9" y="5"/>
                      <a:pt x="10" y="3"/>
                    </a:cubicBezTo>
                    <a:cubicBezTo>
                      <a:pt x="10" y="1"/>
                      <a:pt x="4" y="0"/>
                      <a:pt x="4" y="0"/>
                    </a:cubicBezTo>
                    <a:cubicBezTo>
                      <a:pt x="4" y="0"/>
                      <a:pt x="0" y="1"/>
                      <a:pt x="0" y="2"/>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312">
                <a:extLst>
                  <a:ext uri="{FF2B5EF4-FFF2-40B4-BE49-F238E27FC236}">
                    <a16:creationId xmlns:a16="http://schemas.microsoft.com/office/drawing/2014/main" id="{B1A69459-991E-41E4-BC0B-9786730760E2}"/>
                  </a:ext>
                </a:extLst>
              </p:cNvPr>
              <p:cNvSpPr>
                <a:spLocks/>
              </p:cNvSpPr>
              <p:nvPr/>
            </p:nvSpPr>
            <p:spPr bwMode="auto">
              <a:xfrm>
                <a:off x="8437908" y="2192738"/>
                <a:ext cx="25246" cy="29980"/>
              </a:xfrm>
              <a:custGeom>
                <a:avLst/>
                <a:gdLst>
                  <a:gd name="T0" fmla="*/ 7 w 8"/>
                  <a:gd name="T1" fmla="*/ 9 h 10"/>
                  <a:gd name="T2" fmla="*/ 3 w 8"/>
                  <a:gd name="T3" fmla="*/ 7 h 10"/>
                  <a:gd name="T4" fmla="*/ 0 w 8"/>
                  <a:gd name="T5" fmla="*/ 5 h 10"/>
                  <a:gd name="T6" fmla="*/ 5 w 8"/>
                  <a:gd name="T7" fmla="*/ 1 h 10"/>
                  <a:gd name="T8" fmla="*/ 8 w 8"/>
                  <a:gd name="T9" fmla="*/ 8 h 10"/>
                  <a:gd name="T10" fmla="*/ 7 w 8"/>
                  <a:gd name="T11" fmla="*/ 9 h 10"/>
                </a:gdLst>
                <a:ahLst/>
                <a:cxnLst>
                  <a:cxn ang="0">
                    <a:pos x="T0" y="T1"/>
                  </a:cxn>
                  <a:cxn ang="0">
                    <a:pos x="T2" y="T3"/>
                  </a:cxn>
                  <a:cxn ang="0">
                    <a:pos x="T4" y="T5"/>
                  </a:cxn>
                  <a:cxn ang="0">
                    <a:pos x="T6" y="T7"/>
                  </a:cxn>
                  <a:cxn ang="0">
                    <a:pos x="T8" y="T9"/>
                  </a:cxn>
                  <a:cxn ang="0">
                    <a:pos x="T10" y="T11"/>
                  </a:cxn>
                </a:cxnLst>
                <a:rect l="0" t="0" r="r" b="b"/>
                <a:pathLst>
                  <a:path w="8" h="10">
                    <a:moveTo>
                      <a:pt x="7" y="9"/>
                    </a:moveTo>
                    <a:cubicBezTo>
                      <a:pt x="7" y="10"/>
                      <a:pt x="4" y="8"/>
                      <a:pt x="3" y="7"/>
                    </a:cubicBezTo>
                    <a:cubicBezTo>
                      <a:pt x="2" y="6"/>
                      <a:pt x="1" y="5"/>
                      <a:pt x="0" y="5"/>
                    </a:cubicBezTo>
                    <a:cubicBezTo>
                      <a:pt x="0" y="6"/>
                      <a:pt x="4" y="1"/>
                      <a:pt x="5" y="1"/>
                    </a:cubicBezTo>
                    <a:cubicBezTo>
                      <a:pt x="7" y="0"/>
                      <a:pt x="8" y="8"/>
                      <a:pt x="8" y="8"/>
                    </a:cubicBezTo>
                    <a:lnTo>
                      <a:pt x="7"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313">
                <a:extLst>
                  <a:ext uri="{FF2B5EF4-FFF2-40B4-BE49-F238E27FC236}">
                    <a16:creationId xmlns:a16="http://schemas.microsoft.com/office/drawing/2014/main" id="{14B384A9-60C6-48A6-997C-A1E2689719F0}"/>
                  </a:ext>
                </a:extLst>
              </p:cNvPr>
              <p:cNvSpPr>
                <a:spLocks/>
              </p:cNvSpPr>
              <p:nvPr/>
            </p:nvSpPr>
            <p:spPr bwMode="auto">
              <a:xfrm>
                <a:off x="8347970" y="2080711"/>
                <a:ext cx="137273" cy="138850"/>
              </a:xfrm>
              <a:custGeom>
                <a:avLst/>
                <a:gdLst>
                  <a:gd name="T0" fmla="*/ 36 w 44"/>
                  <a:gd name="T1" fmla="*/ 45 h 45"/>
                  <a:gd name="T2" fmla="*/ 43 w 44"/>
                  <a:gd name="T3" fmla="*/ 40 h 45"/>
                  <a:gd name="T4" fmla="*/ 32 w 44"/>
                  <a:gd name="T5" fmla="*/ 16 h 45"/>
                  <a:gd name="T6" fmla="*/ 6 w 44"/>
                  <a:gd name="T7" fmla="*/ 1 h 45"/>
                  <a:gd name="T8" fmla="*/ 0 w 44"/>
                  <a:gd name="T9" fmla="*/ 7 h 45"/>
                  <a:gd name="T10" fmla="*/ 0 w 44"/>
                  <a:gd name="T11" fmla="*/ 9 h 45"/>
                  <a:gd name="T12" fmla="*/ 25 w 44"/>
                  <a:gd name="T13" fmla="*/ 21 h 45"/>
                  <a:gd name="T14" fmla="*/ 36 w 4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5">
                    <a:moveTo>
                      <a:pt x="36" y="45"/>
                    </a:moveTo>
                    <a:cubicBezTo>
                      <a:pt x="36" y="45"/>
                      <a:pt x="42" y="41"/>
                      <a:pt x="43" y="40"/>
                    </a:cubicBezTo>
                    <a:cubicBezTo>
                      <a:pt x="44" y="39"/>
                      <a:pt x="41" y="27"/>
                      <a:pt x="32" y="16"/>
                    </a:cubicBezTo>
                    <a:cubicBezTo>
                      <a:pt x="25" y="7"/>
                      <a:pt x="15" y="2"/>
                      <a:pt x="6" y="1"/>
                    </a:cubicBezTo>
                    <a:cubicBezTo>
                      <a:pt x="6" y="0"/>
                      <a:pt x="1" y="4"/>
                      <a:pt x="0" y="7"/>
                    </a:cubicBezTo>
                    <a:cubicBezTo>
                      <a:pt x="0" y="7"/>
                      <a:pt x="0" y="9"/>
                      <a:pt x="0" y="9"/>
                    </a:cubicBezTo>
                    <a:cubicBezTo>
                      <a:pt x="0" y="9"/>
                      <a:pt x="16" y="10"/>
                      <a:pt x="25" y="21"/>
                    </a:cubicBezTo>
                    <a:cubicBezTo>
                      <a:pt x="34" y="33"/>
                      <a:pt x="36" y="45"/>
                      <a:pt x="36" y="45"/>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314">
                <a:extLst>
                  <a:ext uri="{FF2B5EF4-FFF2-40B4-BE49-F238E27FC236}">
                    <a16:creationId xmlns:a16="http://schemas.microsoft.com/office/drawing/2014/main" id="{6458616B-8D65-4177-9684-662449311FE4}"/>
                  </a:ext>
                </a:extLst>
              </p:cNvPr>
              <p:cNvSpPr>
                <a:spLocks/>
              </p:cNvSpPr>
              <p:nvPr/>
            </p:nvSpPr>
            <p:spPr bwMode="auto">
              <a:xfrm>
                <a:off x="8463153" y="2199049"/>
                <a:ext cx="12623" cy="7890"/>
              </a:xfrm>
              <a:custGeom>
                <a:avLst/>
                <a:gdLst>
                  <a:gd name="T0" fmla="*/ 3 w 4"/>
                  <a:gd name="T1" fmla="*/ 0 h 3"/>
                  <a:gd name="T2" fmla="*/ 4 w 4"/>
                  <a:gd name="T3" fmla="*/ 1 h 3"/>
                  <a:gd name="T4" fmla="*/ 2 w 4"/>
                  <a:gd name="T5" fmla="*/ 3 h 3"/>
                  <a:gd name="T6" fmla="*/ 0 w 4"/>
                  <a:gd name="T7" fmla="*/ 2 h 3"/>
                  <a:gd name="T8" fmla="*/ 1 w 4"/>
                  <a:gd name="T9" fmla="*/ 0 h 3"/>
                  <a:gd name="T10" fmla="*/ 1 w 4"/>
                  <a:gd name="T11" fmla="*/ 1 h 3"/>
                  <a:gd name="T12" fmla="*/ 0 w 4"/>
                  <a:gd name="T13" fmla="*/ 2 h 3"/>
                  <a:gd name="T14" fmla="*/ 2 w 4"/>
                  <a:gd name="T15" fmla="*/ 2 h 3"/>
                  <a:gd name="T16" fmla="*/ 3 w 4"/>
                  <a:gd name="T17" fmla="*/ 1 h 3"/>
                  <a:gd name="T18" fmla="*/ 3 w 4"/>
                  <a:gd name="T19" fmla="*/ 0 h 3"/>
                  <a:gd name="T20" fmla="*/ 2 w 4"/>
                  <a:gd name="T21" fmla="*/ 1 h 3"/>
                  <a:gd name="T22" fmla="*/ 2 w 4"/>
                  <a:gd name="T23" fmla="*/ 1 h 3"/>
                  <a:gd name="T24" fmla="*/ 2 w 4"/>
                  <a:gd name="T25" fmla="*/ 1 h 3"/>
                  <a:gd name="T26" fmla="*/ 1 w 4"/>
                  <a:gd name="T27" fmla="*/ 0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cubicBezTo>
                      <a:pt x="3" y="0"/>
                      <a:pt x="4" y="0"/>
                      <a:pt x="4" y="1"/>
                    </a:cubicBezTo>
                    <a:cubicBezTo>
                      <a:pt x="4" y="2"/>
                      <a:pt x="3" y="3"/>
                      <a:pt x="2" y="3"/>
                    </a:cubicBezTo>
                    <a:cubicBezTo>
                      <a:pt x="1" y="3"/>
                      <a:pt x="0" y="3"/>
                      <a:pt x="0" y="2"/>
                    </a:cubicBezTo>
                    <a:cubicBezTo>
                      <a:pt x="0" y="1"/>
                      <a:pt x="0" y="0"/>
                      <a:pt x="1" y="0"/>
                    </a:cubicBezTo>
                    <a:cubicBezTo>
                      <a:pt x="1" y="1"/>
                      <a:pt x="1" y="1"/>
                      <a:pt x="1" y="1"/>
                    </a:cubicBezTo>
                    <a:cubicBezTo>
                      <a:pt x="1" y="1"/>
                      <a:pt x="0" y="1"/>
                      <a:pt x="0" y="2"/>
                    </a:cubicBezTo>
                    <a:cubicBezTo>
                      <a:pt x="1" y="2"/>
                      <a:pt x="1" y="2"/>
                      <a:pt x="2" y="2"/>
                    </a:cubicBezTo>
                    <a:cubicBezTo>
                      <a:pt x="3" y="2"/>
                      <a:pt x="3" y="2"/>
                      <a:pt x="3" y="1"/>
                    </a:cubicBezTo>
                    <a:cubicBezTo>
                      <a:pt x="3" y="1"/>
                      <a:pt x="3" y="0"/>
                      <a:pt x="3" y="0"/>
                    </a:cubicBezTo>
                    <a:cubicBezTo>
                      <a:pt x="2" y="1"/>
                      <a:pt x="2" y="1"/>
                      <a:pt x="2" y="1"/>
                    </a:cubicBezTo>
                    <a:cubicBezTo>
                      <a:pt x="2" y="1"/>
                      <a:pt x="2" y="1"/>
                      <a:pt x="2" y="1"/>
                    </a:cubicBezTo>
                    <a:cubicBezTo>
                      <a:pt x="2" y="1"/>
                      <a:pt x="2" y="1"/>
                      <a:pt x="2" y="1"/>
                    </a:cubicBezTo>
                    <a:cubicBezTo>
                      <a:pt x="1" y="0"/>
                      <a:pt x="1" y="0"/>
                      <a:pt x="1" y="0"/>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315">
                <a:extLst>
                  <a:ext uri="{FF2B5EF4-FFF2-40B4-BE49-F238E27FC236}">
                    <a16:creationId xmlns:a16="http://schemas.microsoft.com/office/drawing/2014/main" id="{B7558285-209E-4CDA-9AE3-BE3DB867736E}"/>
                  </a:ext>
                </a:extLst>
              </p:cNvPr>
              <p:cNvSpPr>
                <a:spLocks noEditPoints="1"/>
              </p:cNvSpPr>
              <p:nvPr/>
            </p:nvSpPr>
            <p:spPr bwMode="auto">
              <a:xfrm>
                <a:off x="8459997" y="2186427"/>
                <a:ext cx="12623" cy="12623"/>
              </a:xfrm>
              <a:custGeom>
                <a:avLst/>
                <a:gdLst>
                  <a:gd name="T0" fmla="*/ 2 w 4"/>
                  <a:gd name="T1" fmla="*/ 3 h 4"/>
                  <a:gd name="T2" fmla="*/ 0 w 4"/>
                  <a:gd name="T3" fmla="*/ 3 h 4"/>
                  <a:gd name="T4" fmla="*/ 1 w 4"/>
                  <a:gd name="T5" fmla="*/ 1 h 4"/>
                  <a:gd name="T6" fmla="*/ 4 w 4"/>
                  <a:gd name="T7" fmla="*/ 1 h 4"/>
                  <a:gd name="T8" fmla="*/ 2 w 4"/>
                  <a:gd name="T9" fmla="*/ 3 h 4"/>
                  <a:gd name="T10" fmla="*/ 3 w 4"/>
                  <a:gd name="T11" fmla="*/ 1 h 4"/>
                  <a:gd name="T12" fmla="*/ 2 w 4"/>
                  <a:gd name="T13" fmla="*/ 1 h 4"/>
                  <a:gd name="T14" fmla="*/ 1 w 4"/>
                  <a:gd name="T15" fmla="*/ 2 h 4"/>
                  <a:gd name="T16" fmla="*/ 2 w 4"/>
                  <a:gd name="T17" fmla="*/ 3 h 4"/>
                  <a:gd name="T18" fmla="*/ 3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3"/>
                    </a:moveTo>
                    <a:cubicBezTo>
                      <a:pt x="1" y="4"/>
                      <a:pt x="1" y="4"/>
                      <a:pt x="0" y="3"/>
                    </a:cubicBezTo>
                    <a:cubicBezTo>
                      <a:pt x="0" y="2"/>
                      <a:pt x="0" y="1"/>
                      <a:pt x="1" y="1"/>
                    </a:cubicBezTo>
                    <a:cubicBezTo>
                      <a:pt x="3" y="0"/>
                      <a:pt x="3" y="0"/>
                      <a:pt x="4" y="1"/>
                    </a:cubicBezTo>
                    <a:cubicBezTo>
                      <a:pt x="4" y="2"/>
                      <a:pt x="4" y="3"/>
                      <a:pt x="2" y="3"/>
                    </a:cubicBezTo>
                    <a:close/>
                    <a:moveTo>
                      <a:pt x="3" y="1"/>
                    </a:moveTo>
                    <a:cubicBezTo>
                      <a:pt x="3" y="1"/>
                      <a:pt x="3" y="1"/>
                      <a:pt x="2" y="1"/>
                    </a:cubicBezTo>
                    <a:cubicBezTo>
                      <a:pt x="1" y="1"/>
                      <a:pt x="0" y="2"/>
                      <a:pt x="1" y="2"/>
                    </a:cubicBezTo>
                    <a:cubicBezTo>
                      <a:pt x="1" y="3"/>
                      <a:pt x="1" y="3"/>
                      <a:pt x="2"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316">
                <a:extLst>
                  <a:ext uri="{FF2B5EF4-FFF2-40B4-BE49-F238E27FC236}">
                    <a16:creationId xmlns:a16="http://schemas.microsoft.com/office/drawing/2014/main" id="{1E3C6D50-21E6-4CCB-AB50-6D499478B2AD}"/>
                  </a:ext>
                </a:extLst>
              </p:cNvPr>
              <p:cNvSpPr>
                <a:spLocks noEditPoints="1"/>
              </p:cNvSpPr>
              <p:nvPr/>
            </p:nvSpPr>
            <p:spPr bwMode="auto">
              <a:xfrm>
                <a:off x="8456842" y="2176960"/>
                <a:ext cx="12623" cy="12623"/>
              </a:xfrm>
              <a:custGeom>
                <a:avLst/>
                <a:gdLst>
                  <a:gd name="T0" fmla="*/ 1 w 4"/>
                  <a:gd name="T1" fmla="*/ 4 h 4"/>
                  <a:gd name="T2" fmla="*/ 0 w 4"/>
                  <a:gd name="T3" fmla="*/ 3 h 4"/>
                  <a:gd name="T4" fmla="*/ 1 w 4"/>
                  <a:gd name="T5" fmla="*/ 1 h 4"/>
                  <a:gd name="T6" fmla="*/ 4 w 4"/>
                  <a:gd name="T7" fmla="*/ 1 h 4"/>
                  <a:gd name="T8" fmla="*/ 4 w 4"/>
                  <a:gd name="T9" fmla="*/ 2 h 4"/>
                  <a:gd name="T10" fmla="*/ 1 w 4"/>
                  <a:gd name="T11" fmla="*/ 4 h 4"/>
                  <a:gd name="T12" fmla="*/ 3 w 4"/>
                  <a:gd name="T13" fmla="*/ 2 h 4"/>
                  <a:gd name="T14" fmla="*/ 3 w 4"/>
                  <a:gd name="T15" fmla="*/ 1 h 4"/>
                  <a:gd name="T16" fmla="*/ 1 w 4"/>
                  <a:gd name="T17" fmla="*/ 1 h 4"/>
                  <a:gd name="T18" fmla="*/ 1 w 4"/>
                  <a:gd name="T19" fmla="*/ 3 h 4"/>
                  <a:gd name="T20" fmla="*/ 1 w 4"/>
                  <a:gd name="T21" fmla="*/ 3 h 4"/>
                  <a:gd name="T22" fmla="*/ 3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4"/>
                    </a:moveTo>
                    <a:cubicBezTo>
                      <a:pt x="0" y="3"/>
                      <a:pt x="0" y="3"/>
                      <a:pt x="0" y="3"/>
                    </a:cubicBezTo>
                    <a:cubicBezTo>
                      <a:pt x="0" y="2"/>
                      <a:pt x="0" y="1"/>
                      <a:pt x="1" y="1"/>
                    </a:cubicBezTo>
                    <a:cubicBezTo>
                      <a:pt x="3" y="0"/>
                      <a:pt x="3" y="1"/>
                      <a:pt x="4" y="1"/>
                    </a:cubicBezTo>
                    <a:cubicBezTo>
                      <a:pt x="4" y="2"/>
                      <a:pt x="4" y="2"/>
                      <a:pt x="4" y="2"/>
                    </a:cubicBezTo>
                    <a:lnTo>
                      <a:pt x="1" y="4"/>
                    </a:lnTo>
                    <a:close/>
                    <a:moveTo>
                      <a:pt x="3" y="2"/>
                    </a:moveTo>
                    <a:cubicBezTo>
                      <a:pt x="3" y="1"/>
                      <a:pt x="3" y="1"/>
                      <a:pt x="3" y="1"/>
                    </a:cubicBezTo>
                    <a:cubicBezTo>
                      <a:pt x="3" y="1"/>
                      <a:pt x="2" y="1"/>
                      <a:pt x="1" y="1"/>
                    </a:cubicBezTo>
                    <a:cubicBezTo>
                      <a:pt x="1" y="2"/>
                      <a:pt x="0" y="2"/>
                      <a:pt x="1" y="3"/>
                    </a:cubicBezTo>
                    <a:cubicBezTo>
                      <a:pt x="1" y="3"/>
                      <a:pt x="1" y="3"/>
                      <a:pt x="1" y="3"/>
                    </a:cubicBezTo>
                    <a:lnTo>
                      <a:pt x="3"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317">
                <a:extLst>
                  <a:ext uri="{FF2B5EF4-FFF2-40B4-BE49-F238E27FC236}">
                    <a16:creationId xmlns:a16="http://schemas.microsoft.com/office/drawing/2014/main" id="{C4E3254B-26D3-4910-B8E6-D4279D46B2B7}"/>
                  </a:ext>
                </a:extLst>
              </p:cNvPr>
              <p:cNvSpPr>
                <a:spLocks noEditPoints="1"/>
              </p:cNvSpPr>
              <p:nvPr/>
            </p:nvSpPr>
            <p:spPr bwMode="auto">
              <a:xfrm>
                <a:off x="8450530" y="2161181"/>
                <a:ext cx="12623" cy="12623"/>
              </a:xfrm>
              <a:custGeom>
                <a:avLst/>
                <a:gdLst>
                  <a:gd name="T0" fmla="*/ 1 w 4"/>
                  <a:gd name="T1" fmla="*/ 4 h 4"/>
                  <a:gd name="T2" fmla="*/ 0 w 4"/>
                  <a:gd name="T3" fmla="*/ 3 h 4"/>
                  <a:gd name="T4" fmla="*/ 0 w 4"/>
                  <a:gd name="T5" fmla="*/ 2 h 4"/>
                  <a:gd name="T6" fmla="*/ 1 w 4"/>
                  <a:gd name="T7" fmla="*/ 2 h 4"/>
                  <a:gd name="T8" fmla="*/ 1 w 4"/>
                  <a:gd name="T9" fmla="*/ 2 h 4"/>
                  <a:gd name="T10" fmla="*/ 2 w 4"/>
                  <a:gd name="T11" fmla="*/ 1 h 4"/>
                  <a:gd name="T12" fmla="*/ 3 w 4"/>
                  <a:gd name="T13" fmla="*/ 2 h 4"/>
                  <a:gd name="T14" fmla="*/ 4 w 4"/>
                  <a:gd name="T15" fmla="*/ 3 h 4"/>
                  <a:gd name="T16" fmla="*/ 1 w 4"/>
                  <a:gd name="T17" fmla="*/ 4 h 4"/>
                  <a:gd name="T18" fmla="*/ 3 w 4"/>
                  <a:gd name="T19" fmla="*/ 2 h 4"/>
                  <a:gd name="T20" fmla="*/ 3 w 4"/>
                  <a:gd name="T21" fmla="*/ 2 h 4"/>
                  <a:gd name="T22" fmla="*/ 2 w 4"/>
                  <a:gd name="T23" fmla="*/ 2 h 4"/>
                  <a:gd name="T24" fmla="*/ 2 w 4"/>
                  <a:gd name="T25" fmla="*/ 3 h 4"/>
                  <a:gd name="T26" fmla="*/ 2 w 4"/>
                  <a:gd name="T27" fmla="*/ 3 h 4"/>
                  <a:gd name="T28" fmla="*/ 3 w 4"/>
                  <a:gd name="T29" fmla="*/ 2 h 4"/>
                  <a:gd name="T30" fmla="*/ 2 w 4"/>
                  <a:gd name="T31" fmla="*/ 3 h 4"/>
                  <a:gd name="T32" fmla="*/ 2 w 4"/>
                  <a:gd name="T33" fmla="*/ 3 h 4"/>
                  <a:gd name="T34" fmla="*/ 1 w 4"/>
                  <a:gd name="T35" fmla="*/ 2 h 4"/>
                  <a:gd name="T36" fmla="*/ 1 w 4"/>
                  <a:gd name="T37" fmla="*/ 3 h 4"/>
                  <a:gd name="T38" fmla="*/ 1 w 4"/>
                  <a:gd name="T39" fmla="*/ 3 h 4"/>
                  <a:gd name="T40" fmla="*/ 2 w 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1" y="4"/>
                    </a:moveTo>
                    <a:cubicBezTo>
                      <a:pt x="0" y="3"/>
                      <a:pt x="0" y="3"/>
                      <a:pt x="0" y="3"/>
                    </a:cubicBezTo>
                    <a:cubicBezTo>
                      <a:pt x="0" y="3"/>
                      <a:pt x="0" y="2"/>
                      <a:pt x="0" y="2"/>
                    </a:cubicBezTo>
                    <a:cubicBezTo>
                      <a:pt x="1" y="2"/>
                      <a:pt x="1" y="2"/>
                      <a:pt x="1" y="2"/>
                    </a:cubicBezTo>
                    <a:cubicBezTo>
                      <a:pt x="1" y="2"/>
                      <a:pt x="1" y="2"/>
                      <a:pt x="1" y="2"/>
                    </a:cubicBezTo>
                    <a:cubicBezTo>
                      <a:pt x="1" y="2"/>
                      <a:pt x="1" y="1"/>
                      <a:pt x="2" y="1"/>
                    </a:cubicBezTo>
                    <a:cubicBezTo>
                      <a:pt x="3" y="0"/>
                      <a:pt x="3" y="1"/>
                      <a:pt x="3" y="2"/>
                    </a:cubicBezTo>
                    <a:cubicBezTo>
                      <a:pt x="4" y="3"/>
                      <a:pt x="4" y="3"/>
                      <a:pt x="4" y="3"/>
                    </a:cubicBezTo>
                    <a:lnTo>
                      <a:pt x="1" y="4"/>
                    </a:lnTo>
                    <a:close/>
                    <a:moveTo>
                      <a:pt x="3" y="2"/>
                    </a:moveTo>
                    <a:cubicBezTo>
                      <a:pt x="3" y="2"/>
                      <a:pt x="3" y="2"/>
                      <a:pt x="3" y="2"/>
                    </a:cubicBezTo>
                    <a:cubicBezTo>
                      <a:pt x="3" y="2"/>
                      <a:pt x="3" y="1"/>
                      <a:pt x="2" y="2"/>
                    </a:cubicBezTo>
                    <a:cubicBezTo>
                      <a:pt x="2" y="2"/>
                      <a:pt x="2" y="2"/>
                      <a:pt x="2" y="3"/>
                    </a:cubicBezTo>
                    <a:cubicBezTo>
                      <a:pt x="2" y="3"/>
                      <a:pt x="2" y="3"/>
                      <a:pt x="2" y="3"/>
                    </a:cubicBezTo>
                    <a:lnTo>
                      <a:pt x="3" y="2"/>
                    </a:lnTo>
                    <a:close/>
                    <a:moveTo>
                      <a:pt x="2" y="3"/>
                    </a:moveTo>
                    <a:cubicBezTo>
                      <a:pt x="2" y="3"/>
                      <a:pt x="2" y="3"/>
                      <a:pt x="2" y="3"/>
                    </a:cubicBezTo>
                    <a:cubicBezTo>
                      <a:pt x="1" y="3"/>
                      <a:pt x="1" y="2"/>
                      <a:pt x="1" y="2"/>
                    </a:cubicBezTo>
                    <a:cubicBezTo>
                      <a:pt x="0" y="3"/>
                      <a:pt x="0" y="3"/>
                      <a:pt x="1" y="3"/>
                    </a:cubicBezTo>
                    <a:cubicBezTo>
                      <a:pt x="1" y="3"/>
                      <a:pt x="1" y="3"/>
                      <a:pt x="1"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318">
                <a:extLst>
                  <a:ext uri="{FF2B5EF4-FFF2-40B4-BE49-F238E27FC236}">
                    <a16:creationId xmlns:a16="http://schemas.microsoft.com/office/drawing/2014/main" id="{95F1DEDD-4762-408B-A4CF-B8726AAC11A6}"/>
                  </a:ext>
                </a:extLst>
              </p:cNvPr>
              <p:cNvSpPr>
                <a:spLocks/>
              </p:cNvSpPr>
              <p:nvPr/>
            </p:nvSpPr>
            <p:spPr bwMode="auto">
              <a:xfrm>
                <a:off x="8444219" y="2154870"/>
                <a:ext cx="12623" cy="12623"/>
              </a:xfrm>
              <a:custGeom>
                <a:avLst/>
                <a:gdLst>
                  <a:gd name="T0" fmla="*/ 2 w 8"/>
                  <a:gd name="T1" fmla="*/ 8 h 8"/>
                  <a:gd name="T2" fmla="*/ 0 w 8"/>
                  <a:gd name="T3" fmla="*/ 4 h 8"/>
                  <a:gd name="T4" fmla="*/ 0 w 8"/>
                  <a:gd name="T5" fmla="*/ 4 h 8"/>
                  <a:gd name="T6" fmla="*/ 2 w 8"/>
                  <a:gd name="T7" fmla="*/ 6 h 8"/>
                  <a:gd name="T8" fmla="*/ 4 w 8"/>
                  <a:gd name="T9" fmla="*/ 4 h 8"/>
                  <a:gd name="T10" fmla="*/ 2 w 8"/>
                  <a:gd name="T11" fmla="*/ 2 h 8"/>
                  <a:gd name="T12" fmla="*/ 4 w 8"/>
                  <a:gd name="T13" fmla="*/ 2 h 8"/>
                  <a:gd name="T14" fmla="*/ 4 w 8"/>
                  <a:gd name="T15" fmla="*/ 4 h 8"/>
                  <a:gd name="T16" fmla="*/ 8 w 8"/>
                  <a:gd name="T17" fmla="*/ 2 h 8"/>
                  <a:gd name="T18" fmla="*/ 6 w 8"/>
                  <a:gd name="T19" fmla="*/ 0 h 8"/>
                  <a:gd name="T20" fmla="*/ 6 w 8"/>
                  <a:gd name="T21" fmla="*/ 0 h 8"/>
                  <a:gd name="T22" fmla="*/ 8 w 8"/>
                  <a:gd name="T23" fmla="*/ 4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0" y="4"/>
                    </a:lnTo>
                    <a:lnTo>
                      <a:pt x="0" y="4"/>
                    </a:lnTo>
                    <a:lnTo>
                      <a:pt x="2" y="6"/>
                    </a:lnTo>
                    <a:lnTo>
                      <a:pt x="4" y="4"/>
                    </a:lnTo>
                    <a:lnTo>
                      <a:pt x="2" y="2"/>
                    </a:lnTo>
                    <a:lnTo>
                      <a:pt x="4" y="2"/>
                    </a:lnTo>
                    <a:lnTo>
                      <a:pt x="4" y="4"/>
                    </a:lnTo>
                    <a:lnTo>
                      <a:pt x="8" y="2"/>
                    </a:lnTo>
                    <a:lnTo>
                      <a:pt x="6" y="0"/>
                    </a:lnTo>
                    <a:lnTo>
                      <a:pt x="6" y="0"/>
                    </a:lnTo>
                    <a:lnTo>
                      <a:pt x="8" y="4"/>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319">
                <a:extLst>
                  <a:ext uri="{FF2B5EF4-FFF2-40B4-BE49-F238E27FC236}">
                    <a16:creationId xmlns:a16="http://schemas.microsoft.com/office/drawing/2014/main" id="{28D973BB-6799-4AB9-A06B-3FFD330EE0BA}"/>
                  </a:ext>
                </a:extLst>
              </p:cNvPr>
              <p:cNvSpPr>
                <a:spLocks/>
              </p:cNvSpPr>
              <p:nvPr/>
            </p:nvSpPr>
            <p:spPr bwMode="auto">
              <a:xfrm>
                <a:off x="8434752" y="2139091"/>
                <a:ext cx="15778" cy="15778"/>
              </a:xfrm>
              <a:custGeom>
                <a:avLst/>
                <a:gdLst>
                  <a:gd name="T0" fmla="*/ 4 w 10"/>
                  <a:gd name="T1" fmla="*/ 10 h 10"/>
                  <a:gd name="T2" fmla="*/ 2 w 10"/>
                  <a:gd name="T3" fmla="*/ 8 h 10"/>
                  <a:gd name="T4" fmla="*/ 6 w 10"/>
                  <a:gd name="T5" fmla="*/ 4 h 10"/>
                  <a:gd name="T6" fmla="*/ 6 w 10"/>
                  <a:gd name="T7" fmla="*/ 4 h 10"/>
                  <a:gd name="T8" fmla="*/ 0 w 10"/>
                  <a:gd name="T9" fmla="*/ 6 h 10"/>
                  <a:gd name="T10" fmla="*/ 0 w 10"/>
                  <a:gd name="T11" fmla="*/ 4 h 10"/>
                  <a:gd name="T12" fmla="*/ 6 w 10"/>
                  <a:gd name="T13" fmla="*/ 0 h 10"/>
                  <a:gd name="T14" fmla="*/ 6 w 10"/>
                  <a:gd name="T15" fmla="*/ 0 h 10"/>
                  <a:gd name="T16" fmla="*/ 0 w 10"/>
                  <a:gd name="T17" fmla="*/ 4 h 10"/>
                  <a:gd name="T18" fmla="*/ 0 w 10"/>
                  <a:gd name="T19" fmla="*/ 4 h 10"/>
                  <a:gd name="T20" fmla="*/ 8 w 10"/>
                  <a:gd name="T21" fmla="*/ 2 h 10"/>
                  <a:gd name="T22" fmla="*/ 8 w 10"/>
                  <a:gd name="T23" fmla="*/ 4 h 10"/>
                  <a:gd name="T24" fmla="*/ 4 w 10"/>
                  <a:gd name="T25" fmla="*/ 8 h 10"/>
                  <a:gd name="T26" fmla="*/ 4 w 10"/>
                  <a:gd name="T27" fmla="*/ 8 h 10"/>
                  <a:gd name="T28" fmla="*/ 10 w 10"/>
                  <a:gd name="T29" fmla="*/ 4 h 10"/>
                  <a:gd name="T30" fmla="*/ 10 w 10"/>
                  <a:gd name="T31" fmla="*/ 6 h 10"/>
                  <a:gd name="T32" fmla="*/ 4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4" y="10"/>
                    </a:moveTo>
                    <a:lnTo>
                      <a:pt x="2" y="8"/>
                    </a:lnTo>
                    <a:lnTo>
                      <a:pt x="6" y="4"/>
                    </a:lnTo>
                    <a:lnTo>
                      <a:pt x="6" y="4"/>
                    </a:lnTo>
                    <a:lnTo>
                      <a:pt x="0" y="6"/>
                    </a:lnTo>
                    <a:lnTo>
                      <a:pt x="0" y="4"/>
                    </a:lnTo>
                    <a:lnTo>
                      <a:pt x="6" y="0"/>
                    </a:lnTo>
                    <a:lnTo>
                      <a:pt x="6" y="0"/>
                    </a:lnTo>
                    <a:lnTo>
                      <a:pt x="0" y="4"/>
                    </a:lnTo>
                    <a:lnTo>
                      <a:pt x="0" y="4"/>
                    </a:lnTo>
                    <a:lnTo>
                      <a:pt x="8" y="2"/>
                    </a:lnTo>
                    <a:lnTo>
                      <a:pt x="8" y="4"/>
                    </a:lnTo>
                    <a:lnTo>
                      <a:pt x="4" y="8"/>
                    </a:lnTo>
                    <a:lnTo>
                      <a:pt x="4" y="8"/>
                    </a:lnTo>
                    <a:lnTo>
                      <a:pt x="10" y="4"/>
                    </a:lnTo>
                    <a:lnTo>
                      <a:pt x="10" y="6"/>
                    </a:lnTo>
                    <a:lnTo>
                      <a:pt x="4"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320">
                <a:extLst>
                  <a:ext uri="{FF2B5EF4-FFF2-40B4-BE49-F238E27FC236}">
                    <a16:creationId xmlns:a16="http://schemas.microsoft.com/office/drawing/2014/main" id="{835530C7-D375-4146-91E7-1CE143F8CA48}"/>
                  </a:ext>
                </a:extLst>
              </p:cNvPr>
              <p:cNvSpPr>
                <a:spLocks/>
              </p:cNvSpPr>
              <p:nvPr/>
            </p:nvSpPr>
            <p:spPr bwMode="auto">
              <a:xfrm>
                <a:off x="8428441" y="2132780"/>
                <a:ext cx="12623" cy="12623"/>
              </a:xfrm>
              <a:custGeom>
                <a:avLst/>
                <a:gdLst>
                  <a:gd name="T0" fmla="*/ 4 w 8"/>
                  <a:gd name="T1" fmla="*/ 4 h 8"/>
                  <a:gd name="T2" fmla="*/ 4 w 8"/>
                  <a:gd name="T3" fmla="*/ 8 h 8"/>
                  <a:gd name="T4" fmla="*/ 2 w 8"/>
                  <a:gd name="T5" fmla="*/ 6 h 8"/>
                  <a:gd name="T6" fmla="*/ 4 w 8"/>
                  <a:gd name="T7" fmla="*/ 4 h 8"/>
                  <a:gd name="T8" fmla="*/ 0 w 8"/>
                  <a:gd name="T9" fmla="*/ 4 h 8"/>
                  <a:gd name="T10" fmla="*/ 0 w 8"/>
                  <a:gd name="T11" fmla="*/ 4 h 8"/>
                  <a:gd name="T12" fmla="*/ 4 w 8"/>
                  <a:gd name="T13" fmla="*/ 2 h 8"/>
                  <a:gd name="T14" fmla="*/ 6 w 8"/>
                  <a:gd name="T15" fmla="*/ 0 h 8"/>
                  <a:gd name="T16" fmla="*/ 8 w 8"/>
                  <a:gd name="T17" fmla="*/ 2 h 8"/>
                  <a:gd name="T18" fmla="*/ 4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4"/>
                    </a:moveTo>
                    <a:lnTo>
                      <a:pt x="4" y="8"/>
                    </a:lnTo>
                    <a:lnTo>
                      <a:pt x="2" y="6"/>
                    </a:lnTo>
                    <a:lnTo>
                      <a:pt x="4" y="4"/>
                    </a:lnTo>
                    <a:lnTo>
                      <a:pt x="0" y="4"/>
                    </a:lnTo>
                    <a:lnTo>
                      <a:pt x="0" y="4"/>
                    </a:lnTo>
                    <a:lnTo>
                      <a:pt x="4" y="2"/>
                    </a:lnTo>
                    <a:lnTo>
                      <a:pt x="6" y="0"/>
                    </a:lnTo>
                    <a:lnTo>
                      <a:pt x="8" y="2"/>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321">
                <a:extLst>
                  <a:ext uri="{FF2B5EF4-FFF2-40B4-BE49-F238E27FC236}">
                    <a16:creationId xmlns:a16="http://schemas.microsoft.com/office/drawing/2014/main" id="{94E83086-74CA-41EB-9B5F-CCE8F580DEF9}"/>
                  </a:ext>
                </a:extLst>
              </p:cNvPr>
              <p:cNvSpPr>
                <a:spLocks/>
              </p:cNvSpPr>
              <p:nvPr/>
            </p:nvSpPr>
            <p:spPr bwMode="auto">
              <a:xfrm>
                <a:off x="8420551" y="2120157"/>
                <a:ext cx="11045" cy="12623"/>
              </a:xfrm>
              <a:custGeom>
                <a:avLst/>
                <a:gdLst>
                  <a:gd name="T0" fmla="*/ 0 w 4"/>
                  <a:gd name="T1" fmla="*/ 3 h 4"/>
                  <a:gd name="T2" fmla="*/ 1 w 4"/>
                  <a:gd name="T3" fmla="*/ 3 h 4"/>
                  <a:gd name="T4" fmla="*/ 1 w 4"/>
                  <a:gd name="T5" fmla="*/ 3 h 4"/>
                  <a:gd name="T6" fmla="*/ 1 w 4"/>
                  <a:gd name="T7" fmla="*/ 1 h 4"/>
                  <a:gd name="T8" fmla="*/ 3 w 4"/>
                  <a:gd name="T9" fmla="*/ 1 h 4"/>
                  <a:gd name="T10" fmla="*/ 4 w 4"/>
                  <a:gd name="T11" fmla="*/ 2 h 4"/>
                  <a:gd name="T12" fmla="*/ 3 w 4"/>
                  <a:gd name="T13" fmla="*/ 2 h 4"/>
                  <a:gd name="T14" fmla="*/ 3 w 4"/>
                  <a:gd name="T15" fmla="*/ 1 h 4"/>
                  <a:gd name="T16" fmla="*/ 2 w 4"/>
                  <a:gd name="T17" fmla="*/ 1 h 4"/>
                  <a:gd name="T18" fmla="*/ 2 w 4"/>
                  <a:gd name="T19" fmla="*/ 4 h 4"/>
                  <a:gd name="T20" fmla="*/ 1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0" y="3"/>
                      <a:pt x="1" y="3"/>
                      <a:pt x="1" y="3"/>
                    </a:cubicBezTo>
                    <a:cubicBezTo>
                      <a:pt x="1" y="4"/>
                      <a:pt x="1" y="4"/>
                      <a:pt x="1" y="3"/>
                    </a:cubicBezTo>
                    <a:cubicBezTo>
                      <a:pt x="2" y="3"/>
                      <a:pt x="1" y="2"/>
                      <a:pt x="1" y="1"/>
                    </a:cubicBezTo>
                    <a:cubicBezTo>
                      <a:pt x="2" y="0"/>
                      <a:pt x="3" y="0"/>
                      <a:pt x="3" y="1"/>
                    </a:cubicBezTo>
                    <a:cubicBezTo>
                      <a:pt x="4" y="1"/>
                      <a:pt x="4" y="2"/>
                      <a:pt x="4" y="2"/>
                    </a:cubicBezTo>
                    <a:cubicBezTo>
                      <a:pt x="3" y="2"/>
                      <a:pt x="3" y="2"/>
                      <a:pt x="3" y="2"/>
                    </a:cubicBezTo>
                    <a:cubicBezTo>
                      <a:pt x="3" y="2"/>
                      <a:pt x="3" y="2"/>
                      <a:pt x="3" y="1"/>
                    </a:cubicBezTo>
                    <a:cubicBezTo>
                      <a:pt x="3" y="1"/>
                      <a:pt x="2" y="1"/>
                      <a:pt x="2" y="1"/>
                    </a:cubicBezTo>
                    <a:cubicBezTo>
                      <a:pt x="2" y="2"/>
                      <a:pt x="3" y="3"/>
                      <a:pt x="2" y="4"/>
                    </a:cubicBezTo>
                    <a:cubicBezTo>
                      <a:pt x="2" y="4"/>
                      <a:pt x="1" y="4"/>
                      <a:pt x="1" y="4"/>
                    </a:cubicBezTo>
                    <a:cubicBezTo>
                      <a:pt x="0" y="3"/>
                      <a:pt x="0" y="3"/>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322">
                <a:extLst>
                  <a:ext uri="{FF2B5EF4-FFF2-40B4-BE49-F238E27FC236}">
                    <a16:creationId xmlns:a16="http://schemas.microsoft.com/office/drawing/2014/main" id="{8DF12998-5065-4AAC-8F19-9BB8DB31CDCF}"/>
                  </a:ext>
                </a:extLst>
              </p:cNvPr>
              <p:cNvSpPr>
                <a:spLocks/>
              </p:cNvSpPr>
              <p:nvPr/>
            </p:nvSpPr>
            <p:spPr bwMode="auto">
              <a:xfrm>
                <a:off x="8414239" y="2117002"/>
                <a:ext cx="9467" cy="12623"/>
              </a:xfrm>
              <a:custGeom>
                <a:avLst/>
                <a:gdLst>
                  <a:gd name="T0" fmla="*/ 2 w 6"/>
                  <a:gd name="T1" fmla="*/ 6 h 8"/>
                  <a:gd name="T2" fmla="*/ 4 w 6"/>
                  <a:gd name="T3" fmla="*/ 6 h 8"/>
                  <a:gd name="T4" fmla="*/ 4 w 6"/>
                  <a:gd name="T5" fmla="*/ 8 h 8"/>
                  <a:gd name="T6" fmla="*/ 0 w 6"/>
                  <a:gd name="T7" fmla="*/ 4 h 8"/>
                  <a:gd name="T8" fmla="*/ 0 w 6"/>
                  <a:gd name="T9" fmla="*/ 4 h 8"/>
                  <a:gd name="T10" fmla="*/ 2 w 6"/>
                  <a:gd name="T11" fmla="*/ 4 h 8"/>
                  <a:gd name="T12" fmla="*/ 6 w 6"/>
                  <a:gd name="T13" fmla="*/ 0 h 8"/>
                  <a:gd name="T14" fmla="*/ 6 w 6"/>
                  <a:gd name="T15" fmla="*/ 0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6"/>
                    </a:lnTo>
                    <a:lnTo>
                      <a:pt x="4" y="8"/>
                    </a:lnTo>
                    <a:lnTo>
                      <a:pt x="0" y="4"/>
                    </a:lnTo>
                    <a:lnTo>
                      <a:pt x="0" y="4"/>
                    </a:lnTo>
                    <a:lnTo>
                      <a:pt x="2" y="4"/>
                    </a:lnTo>
                    <a:lnTo>
                      <a:pt x="6" y="0"/>
                    </a:lnTo>
                    <a:lnTo>
                      <a:pt x="6" y="0"/>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323">
                <a:extLst>
                  <a:ext uri="{FF2B5EF4-FFF2-40B4-BE49-F238E27FC236}">
                    <a16:creationId xmlns:a16="http://schemas.microsoft.com/office/drawing/2014/main" id="{5B45CFFA-4783-43C9-A7C3-1E40E9DD5C68}"/>
                  </a:ext>
                </a:extLst>
              </p:cNvPr>
              <p:cNvSpPr>
                <a:spLocks noEditPoints="1"/>
              </p:cNvSpPr>
              <p:nvPr/>
            </p:nvSpPr>
            <p:spPr bwMode="auto">
              <a:xfrm>
                <a:off x="8407928" y="2110690"/>
                <a:ext cx="12623" cy="12623"/>
              </a:xfrm>
              <a:custGeom>
                <a:avLst/>
                <a:gdLst>
                  <a:gd name="T0" fmla="*/ 1 w 4"/>
                  <a:gd name="T1" fmla="*/ 4 h 4"/>
                  <a:gd name="T2" fmla="*/ 1 w 4"/>
                  <a:gd name="T3" fmla="*/ 3 h 4"/>
                  <a:gd name="T4" fmla="*/ 0 w 4"/>
                  <a:gd name="T5" fmla="*/ 2 h 4"/>
                  <a:gd name="T6" fmla="*/ 1 w 4"/>
                  <a:gd name="T7" fmla="*/ 2 h 4"/>
                  <a:gd name="T8" fmla="*/ 1 w 4"/>
                  <a:gd name="T9" fmla="*/ 2 h 4"/>
                  <a:gd name="T10" fmla="*/ 1 w 4"/>
                  <a:gd name="T11" fmla="*/ 0 h 4"/>
                  <a:gd name="T12" fmla="*/ 2 w 4"/>
                  <a:gd name="T13" fmla="*/ 0 h 4"/>
                  <a:gd name="T14" fmla="*/ 2 w 4"/>
                  <a:gd name="T15" fmla="*/ 0 h 4"/>
                  <a:gd name="T16" fmla="*/ 2 w 4"/>
                  <a:gd name="T17" fmla="*/ 1 h 4"/>
                  <a:gd name="T18" fmla="*/ 2 w 4"/>
                  <a:gd name="T19" fmla="*/ 2 h 4"/>
                  <a:gd name="T20" fmla="*/ 2 w 4"/>
                  <a:gd name="T21" fmla="*/ 2 h 4"/>
                  <a:gd name="T22" fmla="*/ 3 w 4"/>
                  <a:gd name="T23" fmla="*/ 1 h 4"/>
                  <a:gd name="T24" fmla="*/ 4 w 4"/>
                  <a:gd name="T25" fmla="*/ 1 h 4"/>
                  <a:gd name="T26" fmla="*/ 1 w 4"/>
                  <a:gd name="T27" fmla="*/ 4 h 4"/>
                  <a:gd name="T28" fmla="*/ 2 w 4"/>
                  <a:gd name="T29" fmla="*/ 2 h 4"/>
                  <a:gd name="T30" fmla="*/ 2 w 4"/>
                  <a:gd name="T31" fmla="*/ 2 h 4"/>
                  <a:gd name="T32" fmla="*/ 1 w 4"/>
                  <a:gd name="T33" fmla="*/ 2 h 4"/>
                  <a:gd name="T34" fmla="*/ 1 w 4"/>
                  <a:gd name="T35" fmla="*/ 3 h 4"/>
                  <a:gd name="T36" fmla="*/ 1 w 4"/>
                  <a:gd name="T37" fmla="*/ 3 h 4"/>
                  <a:gd name="T38" fmla="*/ 2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1" y="4"/>
                    </a:moveTo>
                    <a:cubicBezTo>
                      <a:pt x="1" y="3"/>
                      <a:pt x="1" y="3"/>
                      <a:pt x="1" y="3"/>
                    </a:cubicBezTo>
                    <a:cubicBezTo>
                      <a:pt x="0" y="3"/>
                      <a:pt x="0" y="2"/>
                      <a:pt x="0" y="2"/>
                    </a:cubicBezTo>
                    <a:cubicBezTo>
                      <a:pt x="0" y="1"/>
                      <a:pt x="1" y="1"/>
                      <a:pt x="1" y="2"/>
                    </a:cubicBezTo>
                    <a:cubicBezTo>
                      <a:pt x="1" y="2"/>
                      <a:pt x="1" y="2"/>
                      <a:pt x="1" y="2"/>
                    </a:cubicBezTo>
                    <a:cubicBezTo>
                      <a:pt x="1" y="1"/>
                      <a:pt x="1" y="1"/>
                      <a:pt x="1" y="0"/>
                    </a:cubicBezTo>
                    <a:cubicBezTo>
                      <a:pt x="2" y="0"/>
                      <a:pt x="2" y="0"/>
                      <a:pt x="2" y="0"/>
                    </a:cubicBezTo>
                    <a:cubicBezTo>
                      <a:pt x="2" y="0"/>
                      <a:pt x="2" y="0"/>
                      <a:pt x="2" y="0"/>
                    </a:cubicBezTo>
                    <a:cubicBezTo>
                      <a:pt x="2" y="1"/>
                      <a:pt x="2" y="1"/>
                      <a:pt x="2" y="1"/>
                    </a:cubicBezTo>
                    <a:cubicBezTo>
                      <a:pt x="2" y="1"/>
                      <a:pt x="2" y="1"/>
                      <a:pt x="2" y="2"/>
                    </a:cubicBezTo>
                    <a:cubicBezTo>
                      <a:pt x="2" y="2"/>
                      <a:pt x="2" y="2"/>
                      <a:pt x="2" y="2"/>
                    </a:cubicBezTo>
                    <a:cubicBezTo>
                      <a:pt x="3" y="1"/>
                      <a:pt x="3" y="1"/>
                      <a:pt x="3" y="1"/>
                    </a:cubicBezTo>
                    <a:cubicBezTo>
                      <a:pt x="4" y="1"/>
                      <a:pt x="4" y="1"/>
                      <a:pt x="4" y="1"/>
                    </a:cubicBezTo>
                    <a:lnTo>
                      <a:pt x="1" y="4"/>
                    </a:lnTo>
                    <a:close/>
                    <a:moveTo>
                      <a:pt x="2" y="2"/>
                    </a:moveTo>
                    <a:cubicBezTo>
                      <a:pt x="2" y="2"/>
                      <a:pt x="2" y="2"/>
                      <a:pt x="2" y="2"/>
                    </a:cubicBezTo>
                    <a:cubicBezTo>
                      <a:pt x="1" y="2"/>
                      <a:pt x="1" y="2"/>
                      <a:pt x="1" y="2"/>
                    </a:cubicBezTo>
                    <a:cubicBezTo>
                      <a:pt x="0" y="3"/>
                      <a:pt x="1" y="3"/>
                      <a:pt x="1" y="3"/>
                    </a:cubicBezTo>
                    <a:cubicBezTo>
                      <a:pt x="1" y="3"/>
                      <a:pt x="1" y="3"/>
                      <a:pt x="1" y="3"/>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324">
                <a:extLst>
                  <a:ext uri="{FF2B5EF4-FFF2-40B4-BE49-F238E27FC236}">
                    <a16:creationId xmlns:a16="http://schemas.microsoft.com/office/drawing/2014/main" id="{299EDEC0-DE5F-427A-BB87-A7F5EAF92E95}"/>
                  </a:ext>
                </a:extLst>
              </p:cNvPr>
              <p:cNvSpPr>
                <a:spLocks/>
              </p:cNvSpPr>
              <p:nvPr/>
            </p:nvSpPr>
            <p:spPr bwMode="auto">
              <a:xfrm>
                <a:off x="8398461" y="2104379"/>
                <a:ext cx="12623" cy="12623"/>
              </a:xfrm>
              <a:custGeom>
                <a:avLst/>
                <a:gdLst>
                  <a:gd name="T0" fmla="*/ 4 w 8"/>
                  <a:gd name="T1" fmla="*/ 8 h 8"/>
                  <a:gd name="T2" fmla="*/ 0 w 8"/>
                  <a:gd name="T3" fmla="*/ 6 h 8"/>
                  <a:gd name="T4" fmla="*/ 2 w 8"/>
                  <a:gd name="T5" fmla="*/ 6 h 8"/>
                  <a:gd name="T6" fmla="*/ 4 w 8"/>
                  <a:gd name="T7" fmla="*/ 6 h 8"/>
                  <a:gd name="T8" fmla="*/ 4 w 8"/>
                  <a:gd name="T9" fmla="*/ 6 h 8"/>
                  <a:gd name="T10" fmla="*/ 2 w 8"/>
                  <a:gd name="T11" fmla="*/ 4 h 8"/>
                  <a:gd name="T12" fmla="*/ 2 w 8"/>
                  <a:gd name="T13" fmla="*/ 2 h 8"/>
                  <a:gd name="T14" fmla="*/ 6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2" y="6"/>
                    </a:lnTo>
                    <a:lnTo>
                      <a:pt x="4" y="6"/>
                    </a:lnTo>
                    <a:lnTo>
                      <a:pt x="4" y="6"/>
                    </a:lnTo>
                    <a:lnTo>
                      <a:pt x="2" y="4"/>
                    </a:lnTo>
                    <a:lnTo>
                      <a:pt x="2" y="2"/>
                    </a:lnTo>
                    <a:lnTo>
                      <a:pt x="6"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325">
                <a:extLst>
                  <a:ext uri="{FF2B5EF4-FFF2-40B4-BE49-F238E27FC236}">
                    <a16:creationId xmlns:a16="http://schemas.microsoft.com/office/drawing/2014/main" id="{F7E9E96A-89B9-44D1-9F15-B6DEAC2DE027}"/>
                  </a:ext>
                </a:extLst>
              </p:cNvPr>
              <p:cNvSpPr>
                <a:spLocks/>
              </p:cNvSpPr>
              <p:nvPr/>
            </p:nvSpPr>
            <p:spPr bwMode="auto">
              <a:xfrm>
                <a:off x="8388994" y="2098067"/>
                <a:ext cx="15778" cy="15778"/>
              </a:xfrm>
              <a:custGeom>
                <a:avLst/>
                <a:gdLst>
                  <a:gd name="T0" fmla="*/ 6 w 10"/>
                  <a:gd name="T1" fmla="*/ 10 h 10"/>
                  <a:gd name="T2" fmla="*/ 4 w 10"/>
                  <a:gd name="T3" fmla="*/ 8 h 10"/>
                  <a:gd name="T4" fmla="*/ 4 w 10"/>
                  <a:gd name="T5" fmla="*/ 2 h 10"/>
                  <a:gd name="T6" fmla="*/ 4 w 10"/>
                  <a:gd name="T7" fmla="*/ 2 h 10"/>
                  <a:gd name="T8" fmla="*/ 2 w 10"/>
                  <a:gd name="T9" fmla="*/ 8 h 10"/>
                  <a:gd name="T10" fmla="*/ 0 w 10"/>
                  <a:gd name="T11" fmla="*/ 6 h 10"/>
                  <a:gd name="T12" fmla="*/ 4 w 10"/>
                  <a:gd name="T13" fmla="*/ 0 h 10"/>
                  <a:gd name="T14" fmla="*/ 6 w 10"/>
                  <a:gd name="T15" fmla="*/ 2 h 10"/>
                  <a:gd name="T16" fmla="*/ 6 w 10"/>
                  <a:gd name="T17" fmla="*/ 8 h 10"/>
                  <a:gd name="T18" fmla="*/ 6 w 10"/>
                  <a:gd name="T19" fmla="*/ 8 h 10"/>
                  <a:gd name="T20" fmla="*/ 8 w 10"/>
                  <a:gd name="T21" fmla="*/ 2 h 10"/>
                  <a:gd name="T22" fmla="*/ 10 w 10"/>
                  <a:gd name="T23" fmla="*/ 4 h 10"/>
                  <a:gd name="T24" fmla="*/ 6 w 10"/>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10"/>
                    </a:moveTo>
                    <a:lnTo>
                      <a:pt x="4" y="8"/>
                    </a:lnTo>
                    <a:lnTo>
                      <a:pt x="4" y="2"/>
                    </a:lnTo>
                    <a:lnTo>
                      <a:pt x="4" y="2"/>
                    </a:lnTo>
                    <a:lnTo>
                      <a:pt x="2" y="8"/>
                    </a:lnTo>
                    <a:lnTo>
                      <a:pt x="0" y="6"/>
                    </a:lnTo>
                    <a:lnTo>
                      <a:pt x="4" y="0"/>
                    </a:lnTo>
                    <a:lnTo>
                      <a:pt x="6" y="2"/>
                    </a:lnTo>
                    <a:lnTo>
                      <a:pt x="6" y="8"/>
                    </a:lnTo>
                    <a:lnTo>
                      <a:pt x="6" y="8"/>
                    </a:lnTo>
                    <a:lnTo>
                      <a:pt x="8" y="2"/>
                    </a:lnTo>
                    <a:lnTo>
                      <a:pt x="10" y="4"/>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326">
                <a:extLst>
                  <a:ext uri="{FF2B5EF4-FFF2-40B4-BE49-F238E27FC236}">
                    <a16:creationId xmlns:a16="http://schemas.microsoft.com/office/drawing/2014/main" id="{28264D79-7D0E-4D83-BDBF-00D0A311A0C3}"/>
                  </a:ext>
                </a:extLst>
              </p:cNvPr>
              <p:cNvSpPr>
                <a:spLocks/>
              </p:cNvSpPr>
              <p:nvPr/>
            </p:nvSpPr>
            <p:spPr bwMode="auto">
              <a:xfrm>
                <a:off x="8382683" y="2094912"/>
                <a:ext cx="9467" cy="12623"/>
              </a:xfrm>
              <a:custGeom>
                <a:avLst/>
                <a:gdLst>
                  <a:gd name="T0" fmla="*/ 1 w 3"/>
                  <a:gd name="T1" fmla="*/ 0 h 4"/>
                  <a:gd name="T2" fmla="*/ 2 w 3"/>
                  <a:gd name="T3" fmla="*/ 0 h 4"/>
                  <a:gd name="T4" fmla="*/ 3 w 3"/>
                  <a:gd name="T5" fmla="*/ 3 h 4"/>
                  <a:gd name="T6" fmla="*/ 1 w 3"/>
                  <a:gd name="T7" fmla="*/ 4 h 4"/>
                  <a:gd name="T8" fmla="*/ 0 w 3"/>
                  <a:gd name="T9" fmla="*/ 2 h 4"/>
                  <a:gd name="T10" fmla="*/ 0 w 3"/>
                  <a:gd name="T11" fmla="*/ 2 h 4"/>
                  <a:gd name="T12" fmla="*/ 1 w 3"/>
                  <a:gd name="T13" fmla="*/ 3 h 4"/>
                  <a:gd name="T14" fmla="*/ 2 w 3"/>
                  <a:gd name="T15" fmla="*/ 2 h 4"/>
                  <a:gd name="T16" fmla="*/ 2 w 3"/>
                  <a:gd name="T17" fmla="*/ 0 h 4"/>
                  <a:gd name="T18" fmla="*/ 1 w 3"/>
                  <a:gd name="T19" fmla="*/ 0 h 4"/>
                  <a:gd name="T20" fmla="*/ 1 w 3"/>
                  <a:gd name="T21" fmla="*/ 2 h 4"/>
                  <a:gd name="T22" fmla="*/ 1 w 3"/>
                  <a:gd name="T23" fmla="*/ 2 h 4"/>
                  <a:gd name="T24" fmla="*/ 1 w 3"/>
                  <a:gd name="T25" fmla="*/ 2 h 4"/>
                  <a:gd name="T26" fmla="*/ 0 w 3"/>
                  <a:gd name="T27" fmla="*/ 2 h 4"/>
                  <a:gd name="T28" fmla="*/ 1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1" y="0"/>
                    </a:moveTo>
                    <a:cubicBezTo>
                      <a:pt x="1" y="0"/>
                      <a:pt x="2" y="0"/>
                      <a:pt x="2" y="0"/>
                    </a:cubicBezTo>
                    <a:cubicBezTo>
                      <a:pt x="3" y="1"/>
                      <a:pt x="3" y="2"/>
                      <a:pt x="3" y="3"/>
                    </a:cubicBezTo>
                    <a:cubicBezTo>
                      <a:pt x="2" y="4"/>
                      <a:pt x="2" y="4"/>
                      <a:pt x="1" y="4"/>
                    </a:cubicBezTo>
                    <a:cubicBezTo>
                      <a:pt x="0" y="3"/>
                      <a:pt x="0" y="3"/>
                      <a:pt x="0" y="2"/>
                    </a:cubicBezTo>
                    <a:cubicBezTo>
                      <a:pt x="0" y="2"/>
                      <a:pt x="0" y="2"/>
                      <a:pt x="0" y="2"/>
                    </a:cubicBezTo>
                    <a:cubicBezTo>
                      <a:pt x="0" y="3"/>
                      <a:pt x="0" y="3"/>
                      <a:pt x="1" y="3"/>
                    </a:cubicBezTo>
                    <a:cubicBezTo>
                      <a:pt x="1" y="4"/>
                      <a:pt x="2" y="3"/>
                      <a:pt x="2" y="2"/>
                    </a:cubicBezTo>
                    <a:cubicBezTo>
                      <a:pt x="2" y="2"/>
                      <a:pt x="2" y="1"/>
                      <a:pt x="2" y="0"/>
                    </a:cubicBezTo>
                    <a:cubicBezTo>
                      <a:pt x="2" y="0"/>
                      <a:pt x="1" y="0"/>
                      <a:pt x="1" y="0"/>
                    </a:cubicBezTo>
                    <a:cubicBezTo>
                      <a:pt x="1" y="2"/>
                      <a:pt x="1" y="2"/>
                      <a:pt x="1" y="2"/>
                    </a:cubicBezTo>
                    <a:cubicBezTo>
                      <a:pt x="1" y="2"/>
                      <a:pt x="1" y="2"/>
                      <a:pt x="1" y="2"/>
                    </a:cubicBezTo>
                    <a:cubicBezTo>
                      <a:pt x="1" y="2"/>
                      <a:pt x="1" y="2"/>
                      <a:pt x="1" y="2"/>
                    </a:cubicBezTo>
                    <a:cubicBezTo>
                      <a:pt x="0" y="2"/>
                      <a:pt x="0" y="2"/>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327">
                <a:extLst>
                  <a:ext uri="{FF2B5EF4-FFF2-40B4-BE49-F238E27FC236}">
                    <a16:creationId xmlns:a16="http://schemas.microsoft.com/office/drawing/2014/main" id="{D56E32D6-C2B5-4291-91F1-AFD7ECB2B1C2}"/>
                  </a:ext>
                </a:extLst>
              </p:cNvPr>
              <p:cNvSpPr>
                <a:spLocks/>
              </p:cNvSpPr>
              <p:nvPr/>
            </p:nvSpPr>
            <p:spPr bwMode="auto">
              <a:xfrm>
                <a:off x="8373215" y="2091756"/>
                <a:ext cx="9467" cy="12623"/>
              </a:xfrm>
              <a:custGeom>
                <a:avLst/>
                <a:gdLst>
                  <a:gd name="T0" fmla="*/ 4 w 6"/>
                  <a:gd name="T1" fmla="*/ 6 h 8"/>
                  <a:gd name="T2" fmla="*/ 4 w 6"/>
                  <a:gd name="T3" fmla="*/ 8 h 8"/>
                  <a:gd name="T4" fmla="*/ 4 w 6"/>
                  <a:gd name="T5" fmla="*/ 8 h 8"/>
                  <a:gd name="T6" fmla="*/ 0 w 6"/>
                  <a:gd name="T7" fmla="*/ 6 h 8"/>
                  <a:gd name="T8" fmla="*/ 0 w 6"/>
                  <a:gd name="T9" fmla="*/ 6 h 8"/>
                  <a:gd name="T10" fmla="*/ 2 w 6"/>
                  <a:gd name="T11" fmla="*/ 6 h 8"/>
                  <a:gd name="T12" fmla="*/ 4 w 6"/>
                  <a:gd name="T13" fmla="*/ 0 h 8"/>
                  <a:gd name="T14" fmla="*/ 6 w 6"/>
                  <a:gd name="T15" fmla="*/ 0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4" y="8"/>
                    </a:lnTo>
                    <a:lnTo>
                      <a:pt x="4" y="8"/>
                    </a:lnTo>
                    <a:lnTo>
                      <a:pt x="0" y="6"/>
                    </a:lnTo>
                    <a:lnTo>
                      <a:pt x="0" y="6"/>
                    </a:lnTo>
                    <a:lnTo>
                      <a:pt x="2" y="6"/>
                    </a:lnTo>
                    <a:lnTo>
                      <a:pt x="4" y="0"/>
                    </a:lnTo>
                    <a:lnTo>
                      <a:pt x="6" y="0"/>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328">
                <a:extLst>
                  <a:ext uri="{FF2B5EF4-FFF2-40B4-BE49-F238E27FC236}">
                    <a16:creationId xmlns:a16="http://schemas.microsoft.com/office/drawing/2014/main" id="{2B3C3472-6F15-4933-B5F1-7752F0626BC2}"/>
                  </a:ext>
                </a:extLst>
              </p:cNvPr>
              <p:cNvSpPr>
                <a:spLocks/>
              </p:cNvSpPr>
              <p:nvPr/>
            </p:nvSpPr>
            <p:spPr bwMode="auto">
              <a:xfrm>
                <a:off x="8363748" y="2090178"/>
                <a:ext cx="12623" cy="11045"/>
              </a:xfrm>
              <a:custGeom>
                <a:avLst/>
                <a:gdLst>
                  <a:gd name="T0" fmla="*/ 6 w 8"/>
                  <a:gd name="T1" fmla="*/ 7 h 7"/>
                  <a:gd name="T2" fmla="*/ 4 w 8"/>
                  <a:gd name="T3" fmla="*/ 7 h 7"/>
                  <a:gd name="T4" fmla="*/ 4 w 8"/>
                  <a:gd name="T5" fmla="*/ 3 h 7"/>
                  <a:gd name="T6" fmla="*/ 2 w 8"/>
                  <a:gd name="T7" fmla="*/ 3 h 7"/>
                  <a:gd name="T8" fmla="*/ 2 w 8"/>
                  <a:gd name="T9" fmla="*/ 7 h 7"/>
                  <a:gd name="T10" fmla="*/ 0 w 8"/>
                  <a:gd name="T11" fmla="*/ 5 h 7"/>
                  <a:gd name="T12" fmla="*/ 2 w 8"/>
                  <a:gd name="T13" fmla="*/ 0 h 7"/>
                  <a:gd name="T14" fmla="*/ 4 w 8"/>
                  <a:gd name="T15" fmla="*/ 0 h 7"/>
                  <a:gd name="T16" fmla="*/ 2 w 8"/>
                  <a:gd name="T17" fmla="*/ 3 h 7"/>
                  <a:gd name="T18" fmla="*/ 4 w 8"/>
                  <a:gd name="T19" fmla="*/ 3 h 7"/>
                  <a:gd name="T20" fmla="*/ 6 w 8"/>
                  <a:gd name="T21" fmla="*/ 0 h 7"/>
                  <a:gd name="T22" fmla="*/ 8 w 8"/>
                  <a:gd name="T23" fmla="*/ 1 h 7"/>
                  <a:gd name="T24" fmla="*/ 6 w 8"/>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7"/>
                    </a:moveTo>
                    <a:lnTo>
                      <a:pt x="4" y="7"/>
                    </a:lnTo>
                    <a:lnTo>
                      <a:pt x="4" y="3"/>
                    </a:lnTo>
                    <a:lnTo>
                      <a:pt x="2" y="3"/>
                    </a:lnTo>
                    <a:lnTo>
                      <a:pt x="2" y="7"/>
                    </a:lnTo>
                    <a:lnTo>
                      <a:pt x="0" y="5"/>
                    </a:lnTo>
                    <a:lnTo>
                      <a:pt x="2" y="0"/>
                    </a:lnTo>
                    <a:lnTo>
                      <a:pt x="4" y="0"/>
                    </a:lnTo>
                    <a:lnTo>
                      <a:pt x="2" y="3"/>
                    </a:lnTo>
                    <a:lnTo>
                      <a:pt x="4" y="3"/>
                    </a:lnTo>
                    <a:lnTo>
                      <a:pt x="6" y="0"/>
                    </a:lnTo>
                    <a:lnTo>
                      <a:pt x="8" y="1"/>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Line 329">
                <a:extLst>
                  <a:ext uri="{FF2B5EF4-FFF2-40B4-BE49-F238E27FC236}">
                    <a16:creationId xmlns:a16="http://schemas.microsoft.com/office/drawing/2014/main" id="{A18778C4-2AEB-4818-A7B1-4CF761BB6DB9}"/>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Line 330">
                <a:extLst>
                  <a:ext uri="{FF2B5EF4-FFF2-40B4-BE49-F238E27FC236}">
                    <a16:creationId xmlns:a16="http://schemas.microsoft.com/office/drawing/2014/main" id="{4E943EEB-3C05-41D9-A994-03D2C2CA9901}"/>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331">
                <a:extLst>
                  <a:ext uri="{FF2B5EF4-FFF2-40B4-BE49-F238E27FC236}">
                    <a16:creationId xmlns:a16="http://schemas.microsoft.com/office/drawing/2014/main" id="{A1F65C1C-7468-445F-B2D1-8F0788F26D4A}"/>
                  </a:ext>
                </a:extLst>
              </p:cNvPr>
              <p:cNvSpPr>
                <a:spLocks/>
              </p:cNvSpPr>
              <p:nvPr/>
            </p:nvSpPr>
            <p:spPr bwMode="auto">
              <a:xfrm>
                <a:off x="8311680" y="233158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Line 332">
                <a:extLst>
                  <a:ext uri="{FF2B5EF4-FFF2-40B4-BE49-F238E27FC236}">
                    <a16:creationId xmlns:a16="http://schemas.microsoft.com/office/drawing/2014/main" id="{1B0FC020-C188-430F-BA27-DCF4D0850A2F}"/>
                  </a:ext>
                </a:extLst>
              </p:cNvPr>
              <p:cNvSpPr>
                <a:spLocks noChangeShapeType="1"/>
              </p:cNvSpPr>
              <p:nvPr/>
            </p:nvSpPr>
            <p:spPr bwMode="auto">
              <a:xfrm flipH="1">
                <a:off x="8314836" y="233158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333">
                <a:extLst>
                  <a:ext uri="{FF2B5EF4-FFF2-40B4-BE49-F238E27FC236}">
                    <a16:creationId xmlns:a16="http://schemas.microsoft.com/office/drawing/2014/main" id="{D4F2800E-A6F9-4719-BEBB-0CEEDB533A43}"/>
                  </a:ext>
                </a:extLst>
              </p:cNvPr>
              <p:cNvSpPr>
                <a:spLocks/>
              </p:cNvSpPr>
              <p:nvPr/>
            </p:nvSpPr>
            <p:spPr bwMode="auto">
              <a:xfrm>
                <a:off x="8314836" y="2331588"/>
                <a:ext cx="3156" cy="6311"/>
              </a:xfrm>
              <a:custGeom>
                <a:avLst/>
                <a:gdLst>
                  <a:gd name="T0" fmla="*/ 1 w 1"/>
                  <a:gd name="T1" fmla="*/ 0 h 2"/>
                  <a:gd name="T2" fmla="*/ 1 w 1"/>
                  <a:gd name="T3" fmla="*/ 1 h 2"/>
                  <a:gd name="T4" fmla="*/ 0 w 1"/>
                  <a:gd name="T5" fmla="*/ 2 h 2"/>
                </a:gdLst>
                <a:ahLst/>
                <a:cxnLst>
                  <a:cxn ang="0">
                    <a:pos x="T0" y="T1"/>
                  </a:cxn>
                  <a:cxn ang="0">
                    <a:pos x="T2" y="T3"/>
                  </a:cxn>
                  <a:cxn ang="0">
                    <a:pos x="T4" y="T5"/>
                  </a:cxn>
                </a:cxnLst>
                <a:rect l="0" t="0" r="r" b="b"/>
                <a:pathLst>
                  <a:path w="1" h="2">
                    <a:moveTo>
                      <a:pt x="1" y="0"/>
                    </a:moveTo>
                    <a:cubicBezTo>
                      <a:pt x="1" y="1"/>
                      <a:pt x="1" y="1"/>
                      <a:pt x="1" y="1"/>
                    </a:cubicBezTo>
                    <a:cubicBezTo>
                      <a:pt x="1"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Line 334">
                <a:extLst>
                  <a:ext uri="{FF2B5EF4-FFF2-40B4-BE49-F238E27FC236}">
                    <a16:creationId xmlns:a16="http://schemas.microsoft.com/office/drawing/2014/main" id="{36EF19ED-77A5-4BBE-BE8F-6E27D15CA73F}"/>
                  </a:ext>
                </a:extLst>
              </p:cNvPr>
              <p:cNvSpPr>
                <a:spLocks noChangeShapeType="1"/>
              </p:cNvSpPr>
              <p:nvPr/>
            </p:nvSpPr>
            <p:spPr bwMode="auto">
              <a:xfrm flipH="1">
                <a:off x="8317991" y="2337900"/>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335">
                <a:extLst>
                  <a:ext uri="{FF2B5EF4-FFF2-40B4-BE49-F238E27FC236}">
                    <a16:creationId xmlns:a16="http://schemas.microsoft.com/office/drawing/2014/main" id="{A3E2D152-6FB5-45D0-999B-F465370573ED}"/>
                  </a:ext>
                </a:extLst>
              </p:cNvPr>
              <p:cNvSpPr>
                <a:spLocks/>
              </p:cNvSpPr>
              <p:nvPr/>
            </p:nvSpPr>
            <p:spPr bwMode="auto">
              <a:xfrm>
                <a:off x="8317991" y="233474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0" y="1"/>
                      <a:pt x="0"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336">
                <a:extLst>
                  <a:ext uri="{FF2B5EF4-FFF2-40B4-BE49-F238E27FC236}">
                    <a16:creationId xmlns:a16="http://schemas.microsoft.com/office/drawing/2014/main" id="{9DBB2F70-494F-4C06-903A-CD5293CA10F1}"/>
                  </a:ext>
                </a:extLst>
              </p:cNvPr>
              <p:cNvSpPr>
                <a:spLocks/>
              </p:cNvSpPr>
              <p:nvPr/>
            </p:nvSpPr>
            <p:spPr bwMode="auto">
              <a:xfrm>
                <a:off x="8321147" y="2337900"/>
                <a:ext cx="1578"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337">
                <a:extLst>
                  <a:ext uri="{FF2B5EF4-FFF2-40B4-BE49-F238E27FC236}">
                    <a16:creationId xmlns:a16="http://schemas.microsoft.com/office/drawing/2014/main" id="{EC3D854F-3555-4084-B3AD-3CC5AE3725CF}"/>
                  </a:ext>
                </a:extLst>
              </p:cNvPr>
              <p:cNvSpPr>
                <a:spLocks/>
              </p:cNvSpPr>
              <p:nvPr/>
            </p:nvSpPr>
            <p:spPr bwMode="auto">
              <a:xfrm>
                <a:off x="8223321" y="2232184"/>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338">
                <a:extLst>
                  <a:ext uri="{FF2B5EF4-FFF2-40B4-BE49-F238E27FC236}">
                    <a16:creationId xmlns:a16="http://schemas.microsoft.com/office/drawing/2014/main" id="{33D8952B-7152-4049-9766-F8D48D4A0392}"/>
                  </a:ext>
                </a:extLst>
              </p:cNvPr>
              <p:cNvSpPr>
                <a:spLocks/>
              </p:cNvSpPr>
              <p:nvPr/>
            </p:nvSpPr>
            <p:spPr bwMode="auto">
              <a:xfrm>
                <a:off x="8226476" y="2232184"/>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339">
                <a:extLst>
                  <a:ext uri="{FF2B5EF4-FFF2-40B4-BE49-F238E27FC236}">
                    <a16:creationId xmlns:a16="http://schemas.microsoft.com/office/drawing/2014/main" id="{0D449399-16F8-4112-86BD-FECDE2FEE33A}"/>
                  </a:ext>
                </a:extLst>
              </p:cNvPr>
              <p:cNvSpPr>
                <a:spLocks/>
              </p:cNvSpPr>
              <p:nvPr/>
            </p:nvSpPr>
            <p:spPr bwMode="auto">
              <a:xfrm>
                <a:off x="8226476" y="2235339"/>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1"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340">
                <a:extLst>
                  <a:ext uri="{FF2B5EF4-FFF2-40B4-BE49-F238E27FC236}">
                    <a16:creationId xmlns:a16="http://schemas.microsoft.com/office/drawing/2014/main" id="{489BA660-0EF8-475F-9728-FE57AB16B91E}"/>
                  </a:ext>
                </a:extLst>
              </p:cNvPr>
              <p:cNvSpPr>
                <a:spLocks/>
              </p:cNvSpPr>
              <p:nvPr/>
            </p:nvSpPr>
            <p:spPr bwMode="auto">
              <a:xfrm>
                <a:off x="8229632" y="2235339"/>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341">
                <a:extLst>
                  <a:ext uri="{FF2B5EF4-FFF2-40B4-BE49-F238E27FC236}">
                    <a16:creationId xmlns:a16="http://schemas.microsoft.com/office/drawing/2014/main" id="{9FD76159-B647-4A06-AFE0-F4D7F527EB42}"/>
                  </a:ext>
                </a:extLst>
              </p:cNvPr>
              <p:cNvSpPr>
                <a:spLocks/>
              </p:cNvSpPr>
              <p:nvPr/>
            </p:nvSpPr>
            <p:spPr bwMode="auto">
              <a:xfrm>
                <a:off x="8229632" y="2238495"/>
                <a:ext cx="6311" cy="3156"/>
              </a:xfrm>
              <a:custGeom>
                <a:avLst/>
                <a:gdLst>
                  <a:gd name="T0" fmla="*/ 2 w 2"/>
                  <a:gd name="T1" fmla="*/ 0 h 1"/>
                  <a:gd name="T2" fmla="*/ 1 w 2"/>
                  <a:gd name="T3" fmla="*/ 0 h 1"/>
                  <a:gd name="T4" fmla="*/ 0 w 2"/>
                  <a:gd name="T5" fmla="*/ 1 h 1"/>
                </a:gdLst>
                <a:ahLst/>
                <a:cxnLst>
                  <a:cxn ang="0">
                    <a:pos x="T0" y="T1"/>
                  </a:cxn>
                  <a:cxn ang="0">
                    <a:pos x="T2" y="T3"/>
                  </a:cxn>
                  <a:cxn ang="0">
                    <a:pos x="T4" y="T5"/>
                  </a:cxn>
                </a:cxnLst>
                <a:rect l="0" t="0" r="r" b="b"/>
                <a:pathLst>
                  <a:path w="2" h="1">
                    <a:moveTo>
                      <a:pt x="2" y="0"/>
                    </a:moveTo>
                    <a:cubicBezTo>
                      <a:pt x="2" y="0"/>
                      <a:pt x="1" y="0"/>
                      <a:pt x="1" y="0"/>
                    </a:cubicBezTo>
                    <a:cubicBezTo>
                      <a:pt x="1"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342">
                <a:extLst>
                  <a:ext uri="{FF2B5EF4-FFF2-40B4-BE49-F238E27FC236}">
                    <a16:creationId xmlns:a16="http://schemas.microsoft.com/office/drawing/2014/main" id="{027D2949-BB22-4E95-976E-59B2503B930D}"/>
                  </a:ext>
                </a:extLst>
              </p:cNvPr>
              <p:cNvSpPr>
                <a:spLocks/>
              </p:cNvSpPr>
              <p:nvPr/>
            </p:nvSpPr>
            <p:spPr bwMode="auto">
              <a:xfrm>
                <a:off x="8232788" y="2238495"/>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343">
                <a:extLst>
                  <a:ext uri="{FF2B5EF4-FFF2-40B4-BE49-F238E27FC236}">
                    <a16:creationId xmlns:a16="http://schemas.microsoft.com/office/drawing/2014/main" id="{792656F6-0501-4C09-B6AA-40F67CFE8DB5}"/>
                  </a:ext>
                </a:extLst>
              </p:cNvPr>
              <p:cNvSpPr>
                <a:spLocks/>
              </p:cNvSpPr>
              <p:nvPr/>
            </p:nvSpPr>
            <p:spPr bwMode="auto">
              <a:xfrm>
                <a:off x="8311680" y="2322121"/>
                <a:ext cx="17357" cy="15778"/>
              </a:xfrm>
              <a:custGeom>
                <a:avLst/>
                <a:gdLst>
                  <a:gd name="T0" fmla="*/ 6 w 6"/>
                  <a:gd name="T1" fmla="*/ 1 h 5"/>
                  <a:gd name="T2" fmla="*/ 5 w 6"/>
                  <a:gd name="T3" fmla="*/ 4 h 5"/>
                  <a:gd name="T4" fmla="*/ 4 w 6"/>
                  <a:gd name="T5" fmla="*/ 5 h 5"/>
                  <a:gd name="T6" fmla="*/ 0 w 6"/>
                  <a:gd name="T7" fmla="*/ 1 h 5"/>
                  <a:gd name="T8" fmla="*/ 5 w 6"/>
                  <a:gd name="T9" fmla="*/ 0 h 5"/>
                  <a:gd name="T10" fmla="*/ 6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6" y="1"/>
                    </a:moveTo>
                    <a:cubicBezTo>
                      <a:pt x="6" y="2"/>
                      <a:pt x="6" y="3"/>
                      <a:pt x="5" y="4"/>
                    </a:cubicBezTo>
                    <a:cubicBezTo>
                      <a:pt x="4" y="5"/>
                      <a:pt x="4" y="5"/>
                      <a:pt x="4" y="5"/>
                    </a:cubicBezTo>
                    <a:cubicBezTo>
                      <a:pt x="0" y="1"/>
                      <a:pt x="0" y="1"/>
                      <a:pt x="0" y="1"/>
                    </a:cubicBezTo>
                    <a:cubicBezTo>
                      <a:pt x="5" y="0"/>
                      <a:pt x="5" y="0"/>
                      <a:pt x="5" y="0"/>
                    </a:cubicBezTo>
                    <a:lnTo>
                      <a:pt x="6"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344">
                <a:extLst>
                  <a:ext uri="{FF2B5EF4-FFF2-40B4-BE49-F238E27FC236}">
                    <a16:creationId xmlns:a16="http://schemas.microsoft.com/office/drawing/2014/main" id="{4D692247-492E-48C8-A101-5A78E27DF17B}"/>
                  </a:ext>
                </a:extLst>
              </p:cNvPr>
              <p:cNvSpPr>
                <a:spLocks/>
              </p:cNvSpPr>
              <p:nvPr/>
            </p:nvSpPr>
            <p:spPr bwMode="auto">
              <a:xfrm>
                <a:off x="8289590" y="2307920"/>
                <a:ext cx="36291" cy="26824"/>
              </a:xfrm>
              <a:custGeom>
                <a:avLst/>
                <a:gdLst>
                  <a:gd name="T0" fmla="*/ 2 w 12"/>
                  <a:gd name="T1" fmla="*/ 8 h 9"/>
                  <a:gd name="T2" fmla="*/ 12 w 12"/>
                  <a:gd name="T3" fmla="*/ 6 h 9"/>
                  <a:gd name="T4" fmla="*/ 7 w 12"/>
                  <a:gd name="T5" fmla="*/ 0 h 9"/>
                  <a:gd name="T6" fmla="*/ 0 w 12"/>
                  <a:gd name="T7" fmla="*/ 2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3" y="9"/>
                      <a:pt x="11" y="4"/>
                      <a:pt x="12" y="6"/>
                    </a:cubicBezTo>
                    <a:cubicBezTo>
                      <a:pt x="7" y="0"/>
                      <a:pt x="7" y="0"/>
                      <a:pt x="7" y="0"/>
                    </a:cubicBezTo>
                    <a:cubicBezTo>
                      <a:pt x="7" y="0"/>
                      <a:pt x="1" y="2"/>
                      <a:pt x="0" y="2"/>
                    </a:cubicBezTo>
                    <a:lnTo>
                      <a:pt x="2"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345">
                <a:extLst>
                  <a:ext uri="{FF2B5EF4-FFF2-40B4-BE49-F238E27FC236}">
                    <a16:creationId xmlns:a16="http://schemas.microsoft.com/office/drawing/2014/main" id="{AA5B60FD-DD81-4F82-8617-8FEC6E824DBA}"/>
                  </a:ext>
                </a:extLst>
              </p:cNvPr>
              <p:cNvSpPr>
                <a:spLocks/>
              </p:cNvSpPr>
              <p:nvPr/>
            </p:nvSpPr>
            <p:spPr bwMode="auto">
              <a:xfrm>
                <a:off x="8226476" y="2222717"/>
                <a:ext cx="15778" cy="22090"/>
              </a:xfrm>
              <a:custGeom>
                <a:avLst/>
                <a:gdLst>
                  <a:gd name="T0" fmla="*/ 4 w 5"/>
                  <a:gd name="T1" fmla="*/ 1 h 7"/>
                  <a:gd name="T2" fmla="*/ 1 w 5"/>
                  <a:gd name="T3" fmla="*/ 1 h 7"/>
                  <a:gd name="T4" fmla="*/ 0 w 5"/>
                  <a:gd name="T5" fmla="*/ 2 h 7"/>
                  <a:gd name="T6" fmla="*/ 4 w 5"/>
                  <a:gd name="T7" fmla="*/ 7 h 7"/>
                  <a:gd name="T8" fmla="*/ 5 w 5"/>
                  <a:gd name="T9" fmla="*/ 2 h 7"/>
                  <a:gd name="T10" fmla="*/ 4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4" y="1"/>
                    </a:moveTo>
                    <a:cubicBezTo>
                      <a:pt x="4" y="0"/>
                      <a:pt x="2" y="0"/>
                      <a:pt x="1" y="1"/>
                    </a:cubicBezTo>
                    <a:cubicBezTo>
                      <a:pt x="1" y="2"/>
                      <a:pt x="0" y="2"/>
                      <a:pt x="0" y="2"/>
                    </a:cubicBezTo>
                    <a:cubicBezTo>
                      <a:pt x="4" y="7"/>
                      <a:pt x="4" y="7"/>
                      <a:pt x="4" y="7"/>
                    </a:cubicBezTo>
                    <a:cubicBezTo>
                      <a:pt x="5" y="2"/>
                      <a:pt x="5" y="2"/>
                      <a:pt x="5" y="2"/>
                    </a:cubicBezTo>
                    <a:lnTo>
                      <a:pt x="4"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346">
                <a:extLst>
                  <a:ext uri="{FF2B5EF4-FFF2-40B4-BE49-F238E27FC236}">
                    <a16:creationId xmlns:a16="http://schemas.microsoft.com/office/drawing/2014/main" id="{492BE64E-C87C-4CF3-8E30-946349AC4151}"/>
                  </a:ext>
                </a:extLst>
              </p:cNvPr>
              <p:cNvSpPr>
                <a:spLocks/>
              </p:cNvSpPr>
              <p:nvPr/>
            </p:nvSpPr>
            <p:spPr bwMode="auto">
              <a:xfrm>
                <a:off x="8226476" y="2225872"/>
                <a:ext cx="28401" cy="41024"/>
              </a:xfrm>
              <a:custGeom>
                <a:avLst/>
                <a:gdLst>
                  <a:gd name="T0" fmla="*/ 1 w 9"/>
                  <a:gd name="T1" fmla="*/ 10 h 13"/>
                  <a:gd name="T2" fmla="*/ 4 w 9"/>
                  <a:gd name="T3" fmla="*/ 0 h 13"/>
                  <a:gd name="T4" fmla="*/ 9 w 9"/>
                  <a:gd name="T5" fmla="*/ 6 h 13"/>
                  <a:gd name="T6" fmla="*/ 6 w 9"/>
                  <a:gd name="T7" fmla="*/ 13 h 13"/>
                  <a:gd name="T8" fmla="*/ 1 w 9"/>
                  <a:gd name="T9" fmla="*/ 10 h 13"/>
                </a:gdLst>
                <a:ahLst/>
                <a:cxnLst>
                  <a:cxn ang="0">
                    <a:pos x="T0" y="T1"/>
                  </a:cxn>
                  <a:cxn ang="0">
                    <a:pos x="T2" y="T3"/>
                  </a:cxn>
                  <a:cxn ang="0">
                    <a:pos x="T4" y="T5"/>
                  </a:cxn>
                  <a:cxn ang="0">
                    <a:pos x="T6" y="T7"/>
                  </a:cxn>
                  <a:cxn ang="0">
                    <a:pos x="T8" y="T9"/>
                  </a:cxn>
                </a:cxnLst>
                <a:rect l="0" t="0" r="r" b="b"/>
                <a:pathLst>
                  <a:path w="9" h="13">
                    <a:moveTo>
                      <a:pt x="1" y="10"/>
                    </a:moveTo>
                    <a:cubicBezTo>
                      <a:pt x="0" y="9"/>
                      <a:pt x="6" y="2"/>
                      <a:pt x="4" y="0"/>
                    </a:cubicBezTo>
                    <a:cubicBezTo>
                      <a:pt x="9" y="6"/>
                      <a:pt x="9" y="6"/>
                      <a:pt x="9" y="6"/>
                    </a:cubicBezTo>
                    <a:cubicBezTo>
                      <a:pt x="9" y="6"/>
                      <a:pt x="6" y="11"/>
                      <a:pt x="6" y="13"/>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347">
                <a:extLst>
                  <a:ext uri="{FF2B5EF4-FFF2-40B4-BE49-F238E27FC236}">
                    <a16:creationId xmlns:a16="http://schemas.microsoft.com/office/drawing/2014/main" id="{A3657F2B-195D-4B22-B5A4-2A669F2199D0}"/>
                  </a:ext>
                </a:extLst>
              </p:cNvPr>
              <p:cNvSpPr>
                <a:spLocks/>
              </p:cNvSpPr>
              <p:nvPr/>
            </p:nvSpPr>
            <p:spPr bwMode="auto">
              <a:xfrm>
                <a:off x="8229632" y="2251118"/>
                <a:ext cx="78892" cy="80471"/>
              </a:xfrm>
              <a:custGeom>
                <a:avLst/>
                <a:gdLst>
                  <a:gd name="T0" fmla="*/ 10 w 25"/>
                  <a:gd name="T1" fmla="*/ 14 h 26"/>
                  <a:gd name="T2" fmla="*/ 10 w 25"/>
                  <a:gd name="T3" fmla="*/ 14 h 26"/>
                  <a:gd name="T4" fmla="*/ 21 w 25"/>
                  <a:gd name="T5" fmla="*/ 26 h 26"/>
                  <a:gd name="T6" fmla="*/ 25 w 25"/>
                  <a:gd name="T7" fmla="*/ 17 h 26"/>
                  <a:gd name="T8" fmla="*/ 23 w 25"/>
                  <a:gd name="T9" fmla="*/ 14 h 26"/>
                  <a:gd name="T10" fmla="*/ 22 w 25"/>
                  <a:gd name="T11" fmla="*/ 15 h 26"/>
                  <a:gd name="T12" fmla="*/ 16 w 25"/>
                  <a:gd name="T13" fmla="*/ 9 h 26"/>
                  <a:gd name="T14" fmla="*/ 11 w 25"/>
                  <a:gd name="T15" fmla="*/ 2 h 26"/>
                  <a:gd name="T16" fmla="*/ 12 w 25"/>
                  <a:gd name="T17" fmla="*/ 2 h 26"/>
                  <a:gd name="T18" fmla="*/ 10 w 25"/>
                  <a:gd name="T19" fmla="*/ 0 h 26"/>
                  <a:gd name="T20" fmla="*/ 0 w 25"/>
                  <a:gd name="T21" fmla="*/ 2 h 26"/>
                  <a:gd name="T22" fmla="*/ 10 w 25"/>
                  <a:gd name="T2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0" y="14"/>
                    </a:moveTo>
                    <a:cubicBezTo>
                      <a:pt x="10" y="14"/>
                      <a:pt x="10" y="14"/>
                      <a:pt x="10" y="14"/>
                    </a:cubicBezTo>
                    <a:cubicBezTo>
                      <a:pt x="21" y="26"/>
                      <a:pt x="21" y="26"/>
                      <a:pt x="21" y="26"/>
                    </a:cubicBezTo>
                    <a:cubicBezTo>
                      <a:pt x="20" y="25"/>
                      <a:pt x="25" y="17"/>
                      <a:pt x="25" y="17"/>
                    </a:cubicBezTo>
                    <a:cubicBezTo>
                      <a:pt x="23" y="14"/>
                      <a:pt x="23" y="14"/>
                      <a:pt x="23" y="14"/>
                    </a:cubicBezTo>
                    <a:cubicBezTo>
                      <a:pt x="22" y="15"/>
                      <a:pt x="22" y="15"/>
                      <a:pt x="22" y="15"/>
                    </a:cubicBezTo>
                    <a:cubicBezTo>
                      <a:pt x="22" y="15"/>
                      <a:pt x="19" y="13"/>
                      <a:pt x="16" y="9"/>
                    </a:cubicBezTo>
                    <a:cubicBezTo>
                      <a:pt x="13" y="6"/>
                      <a:pt x="11" y="2"/>
                      <a:pt x="11" y="2"/>
                    </a:cubicBezTo>
                    <a:cubicBezTo>
                      <a:pt x="12" y="2"/>
                      <a:pt x="12" y="2"/>
                      <a:pt x="12" y="2"/>
                    </a:cubicBezTo>
                    <a:cubicBezTo>
                      <a:pt x="10" y="0"/>
                      <a:pt x="10" y="0"/>
                      <a:pt x="10" y="0"/>
                    </a:cubicBezTo>
                    <a:cubicBezTo>
                      <a:pt x="10" y="0"/>
                      <a:pt x="1" y="3"/>
                      <a:pt x="0" y="2"/>
                    </a:cubicBezTo>
                    <a:lnTo>
                      <a:pt x="10"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348">
                <a:extLst>
                  <a:ext uri="{FF2B5EF4-FFF2-40B4-BE49-F238E27FC236}">
                    <a16:creationId xmlns:a16="http://schemas.microsoft.com/office/drawing/2014/main" id="{BB9537CE-67CF-46AF-9E2A-7A07D67B0500}"/>
                  </a:ext>
                </a:extLst>
              </p:cNvPr>
              <p:cNvSpPr>
                <a:spLocks/>
              </p:cNvSpPr>
              <p:nvPr/>
            </p:nvSpPr>
            <p:spPr bwMode="auto">
              <a:xfrm>
                <a:off x="8229632" y="2235339"/>
                <a:ext cx="88359" cy="93093"/>
              </a:xfrm>
              <a:custGeom>
                <a:avLst/>
                <a:gdLst>
                  <a:gd name="T0" fmla="*/ 6 w 28"/>
                  <a:gd name="T1" fmla="*/ 23 h 30"/>
                  <a:gd name="T2" fmla="*/ 28 w 28"/>
                  <a:gd name="T3" fmla="*/ 27 h 30"/>
                  <a:gd name="T4" fmla="*/ 15 w 28"/>
                  <a:gd name="T5" fmla="*/ 15 h 30"/>
                  <a:gd name="T6" fmla="*/ 5 w 28"/>
                  <a:gd name="T7" fmla="*/ 0 h 30"/>
                  <a:gd name="T8" fmla="*/ 6 w 28"/>
                  <a:gd name="T9" fmla="*/ 23 h 30"/>
                </a:gdLst>
                <a:ahLst/>
                <a:cxnLst>
                  <a:cxn ang="0">
                    <a:pos x="T0" y="T1"/>
                  </a:cxn>
                  <a:cxn ang="0">
                    <a:pos x="T2" y="T3"/>
                  </a:cxn>
                  <a:cxn ang="0">
                    <a:pos x="T4" y="T5"/>
                  </a:cxn>
                  <a:cxn ang="0">
                    <a:pos x="T6" y="T7"/>
                  </a:cxn>
                  <a:cxn ang="0">
                    <a:pos x="T8" y="T9"/>
                  </a:cxn>
                </a:cxnLst>
                <a:rect l="0" t="0" r="r" b="b"/>
                <a:pathLst>
                  <a:path w="28" h="30">
                    <a:moveTo>
                      <a:pt x="6" y="23"/>
                    </a:moveTo>
                    <a:cubicBezTo>
                      <a:pt x="18" y="30"/>
                      <a:pt x="28" y="27"/>
                      <a:pt x="28" y="27"/>
                    </a:cubicBezTo>
                    <a:cubicBezTo>
                      <a:pt x="28" y="27"/>
                      <a:pt x="22" y="23"/>
                      <a:pt x="15" y="15"/>
                    </a:cubicBezTo>
                    <a:cubicBezTo>
                      <a:pt x="8" y="7"/>
                      <a:pt x="5" y="0"/>
                      <a:pt x="5" y="0"/>
                    </a:cubicBezTo>
                    <a:cubicBezTo>
                      <a:pt x="5" y="0"/>
                      <a:pt x="0" y="10"/>
                      <a:pt x="6" y="23"/>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349">
                <a:extLst>
                  <a:ext uri="{FF2B5EF4-FFF2-40B4-BE49-F238E27FC236}">
                    <a16:creationId xmlns:a16="http://schemas.microsoft.com/office/drawing/2014/main" id="{A6C4E49B-8802-4252-8183-4DB840847A50}"/>
                  </a:ext>
                </a:extLst>
              </p:cNvPr>
              <p:cNvSpPr>
                <a:spLocks/>
              </p:cNvSpPr>
              <p:nvPr/>
            </p:nvSpPr>
            <p:spPr bwMode="auto">
              <a:xfrm>
                <a:off x="8261189" y="2295298"/>
                <a:ext cx="47335" cy="23668"/>
              </a:xfrm>
              <a:custGeom>
                <a:avLst/>
                <a:gdLst>
                  <a:gd name="T0" fmla="*/ 0 w 15"/>
                  <a:gd name="T1" fmla="*/ 5 h 8"/>
                  <a:gd name="T2" fmla="*/ 15 w 15"/>
                  <a:gd name="T3" fmla="*/ 7 h 8"/>
                  <a:gd name="T4" fmla="*/ 6 w 15"/>
                  <a:gd name="T5" fmla="*/ 0 h 8"/>
                  <a:gd name="T6" fmla="*/ 0 w 15"/>
                  <a:gd name="T7" fmla="*/ 5 h 8"/>
                </a:gdLst>
                <a:ahLst/>
                <a:cxnLst>
                  <a:cxn ang="0">
                    <a:pos x="T0" y="T1"/>
                  </a:cxn>
                  <a:cxn ang="0">
                    <a:pos x="T2" y="T3"/>
                  </a:cxn>
                  <a:cxn ang="0">
                    <a:pos x="T4" y="T5"/>
                  </a:cxn>
                  <a:cxn ang="0">
                    <a:pos x="T6" y="T7"/>
                  </a:cxn>
                </a:cxnLst>
                <a:rect l="0" t="0" r="r" b="b"/>
                <a:pathLst>
                  <a:path w="15" h="8">
                    <a:moveTo>
                      <a:pt x="0" y="5"/>
                    </a:moveTo>
                    <a:cubicBezTo>
                      <a:pt x="10" y="8"/>
                      <a:pt x="15" y="7"/>
                      <a:pt x="15" y="7"/>
                    </a:cubicBezTo>
                    <a:cubicBezTo>
                      <a:pt x="15" y="7"/>
                      <a:pt x="9" y="4"/>
                      <a:pt x="6" y="0"/>
                    </a:cubicBez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350">
                <a:extLst>
                  <a:ext uri="{FF2B5EF4-FFF2-40B4-BE49-F238E27FC236}">
                    <a16:creationId xmlns:a16="http://schemas.microsoft.com/office/drawing/2014/main" id="{DF51D4CB-05FC-4854-BA7D-01A7270A5256}"/>
                  </a:ext>
                </a:extLst>
              </p:cNvPr>
              <p:cNvSpPr>
                <a:spLocks/>
              </p:cNvSpPr>
              <p:nvPr/>
            </p:nvSpPr>
            <p:spPr bwMode="auto">
              <a:xfrm>
                <a:off x="8239099" y="2247962"/>
                <a:ext cx="25246" cy="47335"/>
              </a:xfrm>
              <a:custGeom>
                <a:avLst/>
                <a:gdLst>
                  <a:gd name="T0" fmla="*/ 3 w 8"/>
                  <a:gd name="T1" fmla="*/ 15 h 15"/>
                  <a:gd name="T2" fmla="*/ 2 w 8"/>
                  <a:gd name="T3" fmla="*/ 0 h 15"/>
                  <a:gd name="T4" fmla="*/ 8 w 8"/>
                  <a:gd name="T5" fmla="*/ 10 h 15"/>
                  <a:gd name="T6" fmla="*/ 3 w 8"/>
                  <a:gd name="T7" fmla="*/ 15 h 15"/>
                </a:gdLst>
                <a:ahLst/>
                <a:cxnLst>
                  <a:cxn ang="0">
                    <a:pos x="T0" y="T1"/>
                  </a:cxn>
                  <a:cxn ang="0">
                    <a:pos x="T2" y="T3"/>
                  </a:cxn>
                  <a:cxn ang="0">
                    <a:pos x="T4" y="T5"/>
                  </a:cxn>
                  <a:cxn ang="0">
                    <a:pos x="T6" y="T7"/>
                  </a:cxn>
                </a:cxnLst>
                <a:rect l="0" t="0" r="r" b="b"/>
                <a:pathLst>
                  <a:path w="8" h="15">
                    <a:moveTo>
                      <a:pt x="3" y="15"/>
                    </a:moveTo>
                    <a:cubicBezTo>
                      <a:pt x="0" y="5"/>
                      <a:pt x="2" y="0"/>
                      <a:pt x="2" y="0"/>
                    </a:cubicBezTo>
                    <a:cubicBezTo>
                      <a:pt x="2" y="0"/>
                      <a:pt x="4" y="5"/>
                      <a:pt x="8" y="10"/>
                    </a:cubicBez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351">
                <a:extLst>
                  <a:ext uri="{FF2B5EF4-FFF2-40B4-BE49-F238E27FC236}">
                    <a16:creationId xmlns:a16="http://schemas.microsoft.com/office/drawing/2014/main" id="{0602D684-440B-43F5-AF1C-64DD4214C12E}"/>
                  </a:ext>
                </a:extLst>
              </p:cNvPr>
              <p:cNvSpPr>
                <a:spLocks/>
              </p:cNvSpPr>
              <p:nvPr/>
            </p:nvSpPr>
            <p:spPr bwMode="auto">
              <a:xfrm>
                <a:off x="8251722" y="2288986"/>
                <a:ext cx="15778" cy="15778"/>
              </a:xfrm>
              <a:custGeom>
                <a:avLst/>
                <a:gdLst>
                  <a:gd name="T0" fmla="*/ 0 w 10"/>
                  <a:gd name="T1" fmla="*/ 4 h 10"/>
                  <a:gd name="T2" fmla="*/ 2 w 10"/>
                  <a:gd name="T3" fmla="*/ 6 h 10"/>
                  <a:gd name="T4" fmla="*/ 0 w 10"/>
                  <a:gd name="T5" fmla="*/ 8 h 10"/>
                  <a:gd name="T6" fmla="*/ 2 w 10"/>
                  <a:gd name="T7" fmla="*/ 10 h 10"/>
                  <a:gd name="T8" fmla="*/ 4 w 10"/>
                  <a:gd name="T9" fmla="*/ 8 h 10"/>
                  <a:gd name="T10" fmla="*/ 6 w 10"/>
                  <a:gd name="T11" fmla="*/ 10 h 10"/>
                  <a:gd name="T12" fmla="*/ 8 w 10"/>
                  <a:gd name="T13" fmla="*/ 10 h 10"/>
                  <a:gd name="T14" fmla="*/ 6 w 10"/>
                  <a:gd name="T15" fmla="*/ 6 h 10"/>
                  <a:gd name="T16" fmla="*/ 10 w 10"/>
                  <a:gd name="T17" fmla="*/ 2 h 10"/>
                  <a:gd name="T18" fmla="*/ 10 w 10"/>
                  <a:gd name="T19" fmla="*/ 0 h 10"/>
                  <a:gd name="T20" fmla="*/ 4 w 10"/>
                  <a:gd name="T21" fmla="*/ 6 h 10"/>
                  <a:gd name="T22" fmla="*/ 2 w 10"/>
                  <a:gd name="T23" fmla="*/ 2 h 10"/>
                  <a:gd name="T24" fmla="*/ 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4"/>
                    </a:moveTo>
                    <a:lnTo>
                      <a:pt x="2" y="6"/>
                    </a:lnTo>
                    <a:lnTo>
                      <a:pt x="0" y="8"/>
                    </a:lnTo>
                    <a:lnTo>
                      <a:pt x="2" y="10"/>
                    </a:lnTo>
                    <a:lnTo>
                      <a:pt x="4" y="8"/>
                    </a:lnTo>
                    <a:lnTo>
                      <a:pt x="6" y="10"/>
                    </a:lnTo>
                    <a:lnTo>
                      <a:pt x="8" y="10"/>
                    </a:lnTo>
                    <a:lnTo>
                      <a:pt x="6" y="6"/>
                    </a:lnTo>
                    <a:lnTo>
                      <a:pt x="10" y="2"/>
                    </a:lnTo>
                    <a:lnTo>
                      <a:pt x="10" y="0"/>
                    </a:lnTo>
                    <a:lnTo>
                      <a:pt x="4" y="6"/>
                    </a:lnTo>
                    <a:lnTo>
                      <a:pt x="2" y="2"/>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352">
                <a:extLst>
                  <a:ext uri="{FF2B5EF4-FFF2-40B4-BE49-F238E27FC236}">
                    <a16:creationId xmlns:a16="http://schemas.microsoft.com/office/drawing/2014/main" id="{0EF7096D-53C6-42EF-BF0D-DBB6E7AC5C8E}"/>
                  </a:ext>
                </a:extLst>
              </p:cNvPr>
              <p:cNvSpPr>
                <a:spLocks/>
              </p:cNvSpPr>
              <p:nvPr/>
            </p:nvSpPr>
            <p:spPr bwMode="auto">
              <a:xfrm>
                <a:off x="6949999" y="1239720"/>
                <a:ext cx="113605" cy="102560"/>
              </a:xfrm>
              <a:custGeom>
                <a:avLst/>
                <a:gdLst>
                  <a:gd name="T0" fmla="*/ 37 w 37"/>
                  <a:gd name="T1" fmla="*/ 1 h 33"/>
                  <a:gd name="T2" fmla="*/ 2 w 37"/>
                  <a:gd name="T3" fmla="*/ 20 h 33"/>
                  <a:gd name="T4" fmla="*/ 0 w 37"/>
                  <a:gd name="T5" fmla="*/ 24 h 33"/>
                  <a:gd name="T6" fmla="*/ 26 w 37"/>
                  <a:gd name="T7" fmla="*/ 33 h 33"/>
                  <a:gd name="T8" fmla="*/ 37 w 37"/>
                  <a:gd name="T9" fmla="*/ 1 h 33"/>
                </a:gdLst>
                <a:ahLst/>
                <a:cxnLst>
                  <a:cxn ang="0">
                    <a:pos x="T0" y="T1"/>
                  </a:cxn>
                  <a:cxn ang="0">
                    <a:pos x="T2" y="T3"/>
                  </a:cxn>
                  <a:cxn ang="0">
                    <a:pos x="T4" y="T5"/>
                  </a:cxn>
                  <a:cxn ang="0">
                    <a:pos x="T6" y="T7"/>
                  </a:cxn>
                  <a:cxn ang="0">
                    <a:pos x="T8" y="T9"/>
                  </a:cxn>
                </a:cxnLst>
                <a:rect l="0" t="0" r="r" b="b"/>
                <a:pathLst>
                  <a:path w="37" h="33">
                    <a:moveTo>
                      <a:pt x="37" y="1"/>
                    </a:moveTo>
                    <a:cubicBezTo>
                      <a:pt x="36" y="0"/>
                      <a:pt x="8" y="3"/>
                      <a:pt x="2" y="20"/>
                    </a:cubicBezTo>
                    <a:cubicBezTo>
                      <a:pt x="0" y="24"/>
                      <a:pt x="0" y="24"/>
                      <a:pt x="0" y="24"/>
                    </a:cubicBezTo>
                    <a:cubicBezTo>
                      <a:pt x="26" y="33"/>
                      <a:pt x="26" y="33"/>
                      <a:pt x="26" y="33"/>
                    </a:cubicBezTo>
                    <a:lnTo>
                      <a:pt x="37"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353">
                <a:extLst>
                  <a:ext uri="{FF2B5EF4-FFF2-40B4-BE49-F238E27FC236}">
                    <a16:creationId xmlns:a16="http://schemas.microsoft.com/office/drawing/2014/main" id="{0041AB05-CC23-4FF7-9D16-37D463A8200F}"/>
                  </a:ext>
                </a:extLst>
              </p:cNvPr>
              <p:cNvSpPr>
                <a:spLocks/>
              </p:cNvSpPr>
              <p:nvPr/>
            </p:nvSpPr>
            <p:spPr bwMode="auto">
              <a:xfrm>
                <a:off x="7005224" y="1242875"/>
                <a:ext cx="124650" cy="189341"/>
              </a:xfrm>
              <a:custGeom>
                <a:avLst/>
                <a:gdLst>
                  <a:gd name="T0" fmla="*/ 34 w 40"/>
                  <a:gd name="T1" fmla="*/ 38 h 61"/>
                  <a:gd name="T2" fmla="*/ 19 w 40"/>
                  <a:gd name="T3" fmla="*/ 0 h 61"/>
                  <a:gd name="T4" fmla="*/ 0 w 40"/>
                  <a:gd name="T5" fmla="*/ 52 h 61"/>
                  <a:gd name="T6" fmla="*/ 26 w 40"/>
                  <a:gd name="T7" fmla="*/ 61 h 61"/>
                  <a:gd name="T8" fmla="*/ 34 w 40"/>
                  <a:gd name="T9" fmla="*/ 38 h 61"/>
                </a:gdLst>
                <a:ahLst/>
                <a:cxnLst>
                  <a:cxn ang="0">
                    <a:pos x="T0" y="T1"/>
                  </a:cxn>
                  <a:cxn ang="0">
                    <a:pos x="T2" y="T3"/>
                  </a:cxn>
                  <a:cxn ang="0">
                    <a:pos x="T4" y="T5"/>
                  </a:cxn>
                  <a:cxn ang="0">
                    <a:pos x="T6" y="T7"/>
                  </a:cxn>
                  <a:cxn ang="0">
                    <a:pos x="T8" y="T9"/>
                  </a:cxn>
                </a:cxnLst>
                <a:rect l="0" t="0" r="r" b="b"/>
                <a:pathLst>
                  <a:path w="40" h="61">
                    <a:moveTo>
                      <a:pt x="34" y="38"/>
                    </a:moveTo>
                    <a:cubicBezTo>
                      <a:pt x="40" y="20"/>
                      <a:pt x="21" y="1"/>
                      <a:pt x="19" y="0"/>
                    </a:cubicBezTo>
                    <a:cubicBezTo>
                      <a:pt x="0" y="52"/>
                      <a:pt x="0" y="52"/>
                      <a:pt x="0" y="52"/>
                    </a:cubicBezTo>
                    <a:cubicBezTo>
                      <a:pt x="26" y="61"/>
                      <a:pt x="26" y="61"/>
                      <a:pt x="26" y="61"/>
                    </a:cubicBezTo>
                    <a:lnTo>
                      <a:pt x="34" y="38"/>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354">
                <a:extLst>
                  <a:ext uri="{FF2B5EF4-FFF2-40B4-BE49-F238E27FC236}">
                    <a16:creationId xmlns:a16="http://schemas.microsoft.com/office/drawing/2014/main" id="{A174078D-A427-4894-8E6D-42AF1C182698}"/>
                  </a:ext>
                </a:extLst>
              </p:cNvPr>
              <p:cNvSpPr>
                <a:spLocks/>
              </p:cNvSpPr>
              <p:nvPr/>
            </p:nvSpPr>
            <p:spPr bwMode="auto">
              <a:xfrm>
                <a:off x="6927909" y="1315456"/>
                <a:ext cx="102560" cy="89938"/>
              </a:xfrm>
              <a:custGeom>
                <a:avLst/>
                <a:gdLst>
                  <a:gd name="T0" fmla="*/ 65 w 65"/>
                  <a:gd name="T1" fmla="*/ 17 h 57"/>
                  <a:gd name="T2" fmla="*/ 14 w 65"/>
                  <a:gd name="T3" fmla="*/ 0 h 57"/>
                  <a:gd name="T4" fmla="*/ 0 w 65"/>
                  <a:gd name="T5" fmla="*/ 39 h 57"/>
                  <a:gd name="T6" fmla="*/ 49 w 65"/>
                  <a:gd name="T7" fmla="*/ 57 h 57"/>
                  <a:gd name="T8" fmla="*/ 65 w 65"/>
                  <a:gd name="T9" fmla="*/ 17 h 57"/>
                </a:gdLst>
                <a:ahLst/>
                <a:cxnLst>
                  <a:cxn ang="0">
                    <a:pos x="T0" y="T1"/>
                  </a:cxn>
                  <a:cxn ang="0">
                    <a:pos x="T2" y="T3"/>
                  </a:cxn>
                  <a:cxn ang="0">
                    <a:pos x="T4" y="T5"/>
                  </a:cxn>
                  <a:cxn ang="0">
                    <a:pos x="T6" y="T7"/>
                  </a:cxn>
                  <a:cxn ang="0">
                    <a:pos x="T8" y="T9"/>
                  </a:cxn>
                </a:cxnLst>
                <a:rect l="0" t="0" r="r" b="b"/>
                <a:pathLst>
                  <a:path w="65" h="57">
                    <a:moveTo>
                      <a:pt x="65" y="17"/>
                    </a:moveTo>
                    <a:lnTo>
                      <a:pt x="14" y="0"/>
                    </a:lnTo>
                    <a:lnTo>
                      <a:pt x="0" y="39"/>
                    </a:lnTo>
                    <a:lnTo>
                      <a:pt x="49" y="57"/>
                    </a:lnTo>
                    <a:lnTo>
                      <a:pt x="65" y="1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355">
                <a:extLst>
                  <a:ext uri="{FF2B5EF4-FFF2-40B4-BE49-F238E27FC236}">
                    <a16:creationId xmlns:a16="http://schemas.microsoft.com/office/drawing/2014/main" id="{A1D5BBE7-4822-4D28-A616-53E23342F05B}"/>
                  </a:ext>
                </a:extLst>
              </p:cNvPr>
              <p:cNvSpPr>
                <a:spLocks/>
              </p:cNvSpPr>
              <p:nvPr/>
            </p:nvSpPr>
            <p:spPr bwMode="auto">
              <a:xfrm>
                <a:off x="6940532" y="1320189"/>
                <a:ext cx="86782" cy="53647"/>
              </a:xfrm>
              <a:custGeom>
                <a:avLst/>
                <a:gdLst>
                  <a:gd name="T0" fmla="*/ 1 w 28"/>
                  <a:gd name="T1" fmla="*/ 9 h 17"/>
                  <a:gd name="T2" fmla="*/ 3 w 28"/>
                  <a:gd name="T3" fmla="*/ 9 h 17"/>
                  <a:gd name="T4" fmla="*/ 5 w 28"/>
                  <a:gd name="T5" fmla="*/ 11 h 17"/>
                  <a:gd name="T6" fmla="*/ 7 w 28"/>
                  <a:gd name="T7" fmla="*/ 11 h 17"/>
                  <a:gd name="T8" fmla="*/ 9 w 28"/>
                  <a:gd name="T9" fmla="*/ 13 h 17"/>
                  <a:gd name="T10" fmla="*/ 12 w 28"/>
                  <a:gd name="T11" fmla="*/ 12 h 17"/>
                  <a:gd name="T12" fmla="*/ 13 w 28"/>
                  <a:gd name="T13" fmla="*/ 14 h 17"/>
                  <a:gd name="T14" fmla="*/ 16 w 28"/>
                  <a:gd name="T15" fmla="*/ 14 h 17"/>
                  <a:gd name="T16" fmla="*/ 18 w 28"/>
                  <a:gd name="T17" fmla="*/ 16 h 17"/>
                  <a:gd name="T18" fmla="*/ 20 w 28"/>
                  <a:gd name="T19" fmla="*/ 16 h 17"/>
                  <a:gd name="T20" fmla="*/ 22 w 28"/>
                  <a:gd name="T21" fmla="*/ 17 h 17"/>
                  <a:gd name="T22" fmla="*/ 25 w 28"/>
                  <a:gd name="T23" fmla="*/ 17 h 17"/>
                  <a:gd name="T24" fmla="*/ 28 w 28"/>
                  <a:gd name="T25" fmla="*/ 9 h 17"/>
                  <a:gd name="T26" fmla="*/ 25 w 28"/>
                  <a:gd name="T27" fmla="*/ 9 h 17"/>
                  <a:gd name="T28" fmla="*/ 23 w 28"/>
                  <a:gd name="T29" fmla="*/ 7 h 17"/>
                  <a:gd name="T30" fmla="*/ 21 w 28"/>
                  <a:gd name="T31" fmla="*/ 8 h 17"/>
                  <a:gd name="T32" fmla="*/ 19 w 28"/>
                  <a:gd name="T33" fmla="*/ 6 h 17"/>
                  <a:gd name="T34" fmla="*/ 16 w 28"/>
                  <a:gd name="T35" fmla="*/ 6 h 17"/>
                  <a:gd name="T36" fmla="*/ 15 w 28"/>
                  <a:gd name="T37" fmla="*/ 4 h 17"/>
                  <a:gd name="T38" fmla="*/ 12 w 28"/>
                  <a:gd name="T39" fmla="*/ 4 h 17"/>
                  <a:gd name="T40" fmla="*/ 10 w 28"/>
                  <a:gd name="T41" fmla="*/ 3 h 17"/>
                  <a:gd name="T42" fmla="*/ 8 w 28"/>
                  <a:gd name="T43" fmla="*/ 3 h 17"/>
                  <a:gd name="T44" fmla="*/ 6 w 28"/>
                  <a:gd name="T45" fmla="*/ 1 h 17"/>
                  <a:gd name="T46" fmla="*/ 4 w 28"/>
                  <a:gd name="T47" fmla="*/ 1 h 17"/>
                  <a:gd name="T48" fmla="*/ 2 w 28"/>
                  <a:gd name="T49" fmla="*/ 0 h 17"/>
                  <a:gd name="T50" fmla="*/ 0 w 28"/>
                  <a:gd name="T51" fmla="*/ 8 h 17"/>
                  <a:gd name="T52" fmla="*/ 1 w 28"/>
                  <a:gd name="T5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17">
                    <a:moveTo>
                      <a:pt x="1" y="9"/>
                    </a:moveTo>
                    <a:cubicBezTo>
                      <a:pt x="2" y="10"/>
                      <a:pt x="2" y="9"/>
                      <a:pt x="3" y="9"/>
                    </a:cubicBezTo>
                    <a:cubicBezTo>
                      <a:pt x="4" y="10"/>
                      <a:pt x="4" y="11"/>
                      <a:pt x="5" y="11"/>
                    </a:cubicBezTo>
                    <a:cubicBezTo>
                      <a:pt x="6" y="11"/>
                      <a:pt x="7" y="11"/>
                      <a:pt x="7" y="11"/>
                    </a:cubicBezTo>
                    <a:cubicBezTo>
                      <a:pt x="8" y="11"/>
                      <a:pt x="8" y="12"/>
                      <a:pt x="9" y="13"/>
                    </a:cubicBezTo>
                    <a:cubicBezTo>
                      <a:pt x="10" y="13"/>
                      <a:pt x="11" y="12"/>
                      <a:pt x="12" y="12"/>
                    </a:cubicBezTo>
                    <a:cubicBezTo>
                      <a:pt x="13" y="13"/>
                      <a:pt x="13" y="14"/>
                      <a:pt x="13" y="14"/>
                    </a:cubicBezTo>
                    <a:cubicBezTo>
                      <a:pt x="14" y="14"/>
                      <a:pt x="15" y="14"/>
                      <a:pt x="16" y="14"/>
                    </a:cubicBezTo>
                    <a:cubicBezTo>
                      <a:pt x="17" y="14"/>
                      <a:pt x="17" y="15"/>
                      <a:pt x="18" y="16"/>
                    </a:cubicBezTo>
                    <a:cubicBezTo>
                      <a:pt x="19" y="16"/>
                      <a:pt x="19" y="15"/>
                      <a:pt x="20" y="16"/>
                    </a:cubicBezTo>
                    <a:cubicBezTo>
                      <a:pt x="21" y="16"/>
                      <a:pt x="21" y="17"/>
                      <a:pt x="22" y="17"/>
                    </a:cubicBezTo>
                    <a:cubicBezTo>
                      <a:pt x="23" y="17"/>
                      <a:pt x="24" y="17"/>
                      <a:pt x="25" y="17"/>
                    </a:cubicBezTo>
                    <a:cubicBezTo>
                      <a:pt x="28" y="9"/>
                      <a:pt x="28" y="9"/>
                      <a:pt x="28" y="9"/>
                    </a:cubicBezTo>
                    <a:cubicBezTo>
                      <a:pt x="27" y="9"/>
                      <a:pt x="26" y="9"/>
                      <a:pt x="25" y="9"/>
                    </a:cubicBezTo>
                    <a:cubicBezTo>
                      <a:pt x="24" y="9"/>
                      <a:pt x="24" y="8"/>
                      <a:pt x="23" y="7"/>
                    </a:cubicBezTo>
                    <a:cubicBezTo>
                      <a:pt x="22" y="7"/>
                      <a:pt x="22" y="8"/>
                      <a:pt x="21" y="8"/>
                    </a:cubicBezTo>
                    <a:cubicBezTo>
                      <a:pt x="20" y="7"/>
                      <a:pt x="20" y="6"/>
                      <a:pt x="19" y="6"/>
                    </a:cubicBezTo>
                    <a:cubicBezTo>
                      <a:pt x="18" y="6"/>
                      <a:pt x="17" y="6"/>
                      <a:pt x="16" y="6"/>
                    </a:cubicBezTo>
                    <a:cubicBezTo>
                      <a:pt x="16" y="6"/>
                      <a:pt x="15" y="5"/>
                      <a:pt x="15" y="4"/>
                    </a:cubicBezTo>
                    <a:cubicBezTo>
                      <a:pt x="14" y="4"/>
                      <a:pt x="13" y="5"/>
                      <a:pt x="12" y="4"/>
                    </a:cubicBezTo>
                    <a:cubicBezTo>
                      <a:pt x="11" y="4"/>
                      <a:pt x="11" y="3"/>
                      <a:pt x="10" y="3"/>
                    </a:cubicBezTo>
                    <a:cubicBezTo>
                      <a:pt x="9" y="2"/>
                      <a:pt x="9" y="3"/>
                      <a:pt x="8" y="3"/>
                    </a:cubicBezTo>
                    <a:cubicBezTo>
                      <a:pt x="7" y="3"/>
                      <a:pt x="7" y="2"/>
                      <a:pt x="6" y="1"/>
                    </a:cubicBezTo>
                    <a:cubicBezTo>
                      <a:pt x="5" y="1"/>
                      <a:pt x="5" y="2"/>
                      <a:pt x="4" y="1"/>
                    </a:cubicBezTo>
                    <a:cubicBezTo>
                      <a:pt x="3" y="1"/>
                      <a:pt x="3" y="1"/>
                      <a:pt x="2" y="0"/>
                    </a:cubicBezTo>
                    <a:cubicBezTo>
                      <a:pt x="0" y="8"/>
                      <a:pt x="0" y="8"/>
                      <a:pt x="0" y="8"/>
                    </a:cubicBezTo>
                    <a:cubicBezTo>
                      <a:pt x="0" y="9"/>
                      <a:pt x="0" y="9"/>
                      <a:pt x="1" y="9"/>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356">
                <a:extLst>
                  <a:ext uri="{FF2B5EF4-FFF2-40B4-BE49-F238E27FC236}">
                    <a16:creationId xmlns:a16="http://schemas.microsoft.com/office/drawing/2014/main" id="{0FD583B7-A583-4CA5-8240-73CC11E07FF4}"/>
                  </a:ext>
                </a:extLst>
              </p:cNvPr>
              <p:cNvSpPr>
                <a:spLocks/>
              </p:cNvSpPr>
              <p:nvPr/>
            </p:nvSpPr>
            <p:spPr bwMode="auto">
              <a:xfrm>
                <a:off x="6943688" y="1329656"/>
                <a:ext cx="80471" cy="37868"/>
              </a:xfrm>
              <a:custGeom>
                <a:avLst/>
                <a:gdLst>
                  <a:gd name="T0" fmla="*/ 1 w 26"/>
                  <a:gd name="T1" fmla="*/ 4 h 12"/>
                  <a:gd name="T2" fmla="*/ 3 w 26"/>
                  <a:gd name="T3" fmla="*/ 4 h 12"/>
                  <a:gd name="T4" fmla="*/ 5 w 26"/>
                  <a:gd name="T5" fmla="*/ 5 h 12"/>
                  <a:gd name="T6" fmla="*/ 7 w 26"/>
                  <a:gd name="T7" fmla="*/ 5 h 12"/>
                  <a:gd name="T8" fmla="*/ 9 w 26"/>
                  <a:gd name="T9" fmla="*/ 7 h 12"/>
                  <a:gd name="T10" fmla="*/ 12 w 26"/>
                  <a:gd name="T11" fmla="*/ 7 h 12"/>
                  <a:gd name="T12" fmla="*/ 14 w 26"/>
                  <a:gd name="T13" fmla="*/ 8 h 12"/>
                  <a:gd name="T14" fmla="*/ 16 w 26"/>
                  <a:gd name="T15" fmla="*/ 8 h 12"/>
                  <a:gd name="T16" fmla="*/ 18 w 26"/>
                  <a:gd name="T17" fmla="*/ 10 h 12"/>
                  <a:gd name="T18" fmla="*/ 20 w 26"/>
                  <a:gd name="T19" fmla="*/ 10 h 12"/>
                  <a:gd name="T20" fmla="*/ 22 w 26"/>
                  <a:gd name="T21" fmla="*/ 11 h 12"/>
                  <a:gd name="T22" fmla="*/ 25 w 26"/>
                  <a:gd name="T23" fmla="*/ 11 h 12"/>
                  <a:gd name="T24" fmla="*/ 26 w 26"/>
                  <a:gd name="T25" fmla="*/ 8 h 12"/>
                  <a:gd name="T26" fmla="*/ 23 w 26"/>
                  <a:gd name="T27" fmla="*/ 9 h 12"/>
                  <a:gd name="T28" fmla="*/ 21 w 26"/>
                  <a:gd name="T29" fmla="*/ 7 h 12"/>
                  <a:gd name="T30" fmla="*/ 19 w 26"/>
                  <a:gd name="T31" fmla="*/ 7 h 12"/>
                  <a:gd name="T32" fmla="*/ 17 w 26"/>
                  <a:gd name="T33" fmla="*/ 6 h 12"/>
                  <a:gd name="T34" fmla="*/ 14 w 26"/>
                  <a:gd name="T35" fmla="*/ 6 h 12"/>
                  <a:gd name="T36" fmla="*/ 13 w 26"/>
                  <a:gd name="T37" fmla="*/ 4 h 12"/>
                  <a:gd name="T38" fmla="*/ 10 w 26"/>
                  <a:gd name="T39" fmla="*/ 4 h 12"/>
                  <a:gd name="T40" fmla="*/ 8 w 26"/>
                  <a:gd name="T41" fmla="*/ 3 h 12"/>
                  <a:gd name="T42" fmla="*/ 6 w 26"/>
                  <a:gd name="T43" fmla="*/ 3 h 12"/>
                  <a:gd name="T44" fmla="*/ 4 w 26"/>
                  <a:gd name="T45" fmla="*/ 1 h 12"/>
                  <a:gd name="T46" fmla="*/ 2 w 26"/>
                  <a:gd name="T47" fmla="*/ 1 h 12"/>
                  <a:gd name="T48" fmla="*/ 0 w 26"/>
                  <a:gd name="T49" fmla="*/ 0 h 12"/>
                  <a:gd name="T50" fmla="*/ 0 w 26"/>
                  <a:gd name="T51" fmla="*/ 3 h 12"/>
                  <a:gd name="T52" fmla="*/ 1 w 26"/>
                  <a:gd name="T5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2">
                    <a:moveTo>
                      <a:pt x="1" y="4"/>
                    </a:moveTo>
                    <a:cubicBezTo>
                      <a:pt x="2" y="4"/>
                      <a:pt x="2" y="3"/>
                      <a:pt x="3" y="4"/>
                    </a:cubicBezTo>
                    <a:cubicBezTo>
                      <a:pt x="4" y="4"/>
                      <a:pt x="4" y="5"/>
                      <a:pt x="5" y="5"/>
                    </a:cubicBezTo>
                    <a:cubicBezTo>
                      <a:pt x="6" y="6"/>
                      <a:pt x="7" y="5"/>
                      <a:pt x="7" y="5"/>
                    </a:cubicBezTo>
                    <a:cubicBezTo>
                      <a:pt x="8" y="5"/>
                      <a:pt x="8" y="6"/>
                      <a:pt x="9" y="7"/>
                    </a:cubicBezTo>
                    <a:cubicBezTo>
                      <a:pt x="10" y="7"/>
                      <a:pt x="11" y="6"/>
                      <a:pt x="12" y="7"/>
                    </a:cubicBezTo>
                    <a:cubicBezTo>
                      <a:pt x="13" y="7"/>
                      <a:pt x="13" y="8"/>
                      <a:pt x="14" y="8"/>
                    </a:cubicBezTo>
                    <a:cubicBezTo>
                      <a:pt x="14" y="9"/>
                      <a:pt x="15" y="8"/>
                      <a:pt x="16" y="8"/>
                    </a:cubicBezTo>
                    <a:cubicBezTo>
                      <a:pt x="17" y="9"/>
                      <a:pt x="17" y="10"/>
                      <a:pt x="18" y="10"/>
                    </a:cubicBezTo>
                    <a:cubicBezTo>
                      <a:pt x="19" y="10"/>
                      <a:pt x="19" y="9"/>
                      <a:pt x="20" y="10"/>
                    </a:cubicBezTo>
                    <a:cubicBezTo>
                      <a:pt x="21" y="10"/>
                      <a:pt x="21" y="11"/>
                      <a:pt x="22" y="11"/>
                    </a:cubicBezTo>
                    <a:cubicBezTo>
                      <a:pt x="23" y="12"/>
                      <a:pt x="24" y="11"/>
                      <a:pt x="25" y="11"/>
                    </a:cubicBezTo>
                    <a:cubicBezTo>
                      <a:pt x="26" y="8"/>
                      <a:pt x="26" y="8"/>
                      <a:pt x="26" y="8"/>
                    </a:cubicBezTo>
                    <a:cubicBezTo>
                      <a:pt x="25" y="9"/>
                      <a:pt x="24" y="9"/>
                      <a:pt x="23" y="9"/>
                    </a:cubicBezTo>
                    <a:cubicBezTo>
                      <a:pt x="22" y="8"/>
                      <a:pt x="22" y="8"/>
                      <a:pt x="21" y="7"/>
                    </a:cubicBezTo>
                    <a:cubicBezTo>
                      <a:pt x="20" y="7"/>
                      <a:pt x="20" y="8"/>
                      <a:pt x="19" y="7"/>
                    </a:cubicBezTo>
                    <a:cubicBezTo>
                      <a:pt x="18" y="7"/>
                      <a:pt x="18" y="6"/>
                      <a:pt x="17" y="6"/>
                    </a:cubicBezTo>
                    <a:cubicBezTo>
                      <a:pt x="16" y="5"/>
                      <a:pt x="15" y="6"/>
                      <a:pt x="14" y="6"/>
                    </a:cubicBezTo>
                    <a:cubicBezTo>
                      <a:pt x="14" y="5"/>
                      <a:pt x="13" y="4"/>
                      <a:pt x="13" y="4"/>
                    </a:cubicBezTo>
                    <a:cubicBezTo>
                      <a:pt x="12" y="4"/>
                      <a:pt x="11" y="5"/>
                      <a:pt x="10" y="4"/>
                    </a:cubicBezTo>
                    <a:cubicBezTo>
                      <a:pt x="9" y="4"/>
                      <a:pt x="9" y="3"/>
                      <a:pt x="8" y="3"/>
                    </a:cubicBezTo>
                    <a:cubicBezTo>
                      <a:pt x="7" y="2"/>
                      <a:pt x="7" y="3"/>
                      <a:pt x="6" y="3"/>
                    </a:cubicBezTo>
                    <a:cubicBezTo>
                      <a:pt x="5" y="2"/>
                      <a:pt x="5" y="1"/>
                      <a:pt x="4" y="1"/>
                    </a:cubicBezTo>
                    <a:cubicBezTo>
                      <a:pt x="3" y="1"/>
                      <a:pt x="3" y="1"/>
                      <a:pt x="2" y="1"/>
                    </a:cubicBezTo>
                    <a:cubicBezTo>
                      <a:pt x="1" y="1"/>
                      <a:pt x="1" y="0"/>
                      <a:pt x="0" y="0"/>
                    </a:cubicBezTo>
                    <a:cubicBezTo>
                      <a:pt x="0" y="3"/>
                      <a:pt x="0" y="3"/>
                      <a:pt x="0" y="3"/>
                    </a:cubicBezTo>
                    <a:cubicBezTo>
                      <a:pt x="0" y="3"/>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357">
                <a:extLst>
                  <a:ext uri="{FF2B5EF4-FFF2-40B4-BE49-F238E27FC236}">
                    <a16:creationId xmlns:a16="http://schemas.microsoft.com/office/drawing/2014/main" id="{8C2A273C-65F4-4009-A52A-3DEEC3322AEB}"/>
                  </a:ext>
                </a:extLst>
              </p:cNvPr>
              <p:cNvSpPr>
                <a:spLocks/>
              </p:cNvSpPr>
              <p:nvPr/>
            </p:nvSpPr>
            <p:spPr bwMode="auto">
              <a:xfrm>
                <a:off x="7002069" y="1302834"/>
                <a:ext cx="28401" cy="26824"/>
              </a:xfrm>
              <a:custGeom>
                <a:avLst/>
                <a:gdLst>
                  <a:gd name="T0" fmla="*/ 0 w 9"/>
                  <a:gd name="T1" fmla="*/ 1 h 9"/>
                  <a:gd name="T2" fmla="*/ 1 w 9"/>
                  <a:gd name="T3" fmla="*/ 3 h 9"/>
                  <a:gd name="T4" fmla="*/ 0 w 9"/>
                  <a:gd name="T5" fmla="*/ 3 h 9"/>
                  <a:gd name="T6" fmla="*/ 0 w 9"/>
                  <a:gd name="T7" fmla="*/ 3 h 9"/>
                  <a:gd name="T8" fmla="*/ 1 w 9"/>
                  <a:gd name="T9" fmla="*/ 4 h 9"/>
                  <a:gd name="T10" fmla="*/ 1 w 9"/>
                  <a:gd name="T11" fmla="*/ 4 h 9"/>
                  <a:gd name="T12" fmla="*/ 1 w 9"/>
                  <a:gd name="T13" fmla="*/ 4 h 9"/>
                  <a:gd name="T14" fmla="*/ 1 w 9"/>
                  <a:gd name="T15" fmla="*/ 4 h 9"/>
                  <a:gd name="T16" fmla="*/ 2 w 9"/>
                  <a:gd name="T17" fmla="*/ 5 h 9"/>
                  <a:gd name="T18" fmla="*/ 3 w 9"/>
                  <a:gd name="T19" fmla="*/ 5 h 9"/>
                  <a:gd name="T20" fmla="*/ 4 w 9"/>
                  <a:gd name="T21" fmla="*/ 6 h 9"/>
                  <a:gd name="T22" fmla="*/ 5 w 9"/>
                  <a:gd name="T23" fmla="*/ 7 h 9"/>
                  <a:gd name="T24" fmla="*/ 5 w 9"/>
                  <a:gd name="T25" fmla="*/ 8 h 9"/>
                  <a:gd name="T26" fmla="*/ 6 w 9"/>
                  <a:gd name="T27" fmla="*/ 9 h 9"/>
                  <a:gd name="T28" fmla="*/ 7 w 9"/>
                  <a:gd name="T29" fmla="*/ 9 h 9"/>
                  <a:gd name="T30" fmla="*/ 8 w 9"/>
                  <a:gd name="T31" fmla="*/ 9 h 9"/>
                  <a:gd name="T32" fmla="*/ 9 w 9"/>
                  <a:gd name="T33" fmla="*/ 9 h 9"/>
                  <a:gd name="T34" fmla="*/ 9 w 9"/>
                  <a:gd name="T35" fmla="*/ 9 h 9"/>
                  <a:gd name="T36" fmla="*/ 8 w 9"/>
                  <a:gd name="T37" fmla="*/ 8 h 9"/>
                  <a:gd name="T38" fmla="*/ 7 w 9"/>
                  <a:gd name="T39" fmla="*/ 7 h 9"/>
                  <a:gd name="T40" fmla="*/ 7 w 9"/>
                  <a:gd name="T41" fmla="*/ 5 h 9"/>
                  <a:gd name="T42" fmla="*/ 6 w 9"/>
                  <a:gd name="T43" fmla="*/ 4 h 9"/>
                  <a:gd name="T44" fmla="*/ 5 w 9"/>
                  <a:gd name="T45" fmla="*/ 3 h 9"/>
                  <a:gd name="T46" fmla="*/ 4 w 9"/>
                  <a:gd name="T47" fmla="*/ 3 h 9"/>
                  <a:gd name="T48" fmla="*/ 2 w 9"/>
                  <a:gd name="T49" fmla="*/ 3 h 9"/>
                  <a:gd name="T50" fmla="*/ 1 w 9"/>
                  <a:gd name="T51" fmla="*/ 2 h 9"/>
                  <a:gd name="T52" fmla="*/ 0 w 9"/>
                  <a:gd name="T53" fmla="*/ 1 h 9"/>
                  <a:gd name="T54" fmla="*/ 0 w 9"/>
                  <a:gd name="T55" fmla="*/ 0 h 9"/>
                  <a:gd name="T56" fmla="*/ 0 w 9"/>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0" y="1"/>
                    </a:moveTo>
                    <a:cubicBezTo>
                      <a:pt x="0" y="1"/>
                      <a:pt x="1" y="3"/>
                      <a:pt x="1" y="3"/>
                    </a:cubicBezTo>
                    <a:cubicBezTo>
                      <a:pt x="1" y="3"/>
                      <a:pt x="1" y="3"/>
                      <a:pt x="0" y="3"/>
                    </a:cubicBezTo>
                    <a:cubicBezTo>
                      <a:pt x="0" y="3"/>
                      <a:pt x="0" y="3"/>
                      <a:pt x="0" y="3"/>
                    </a:cubicBezTo>
                    <a:cubicBezTo>
                      <a:pt x="1" y="3"/>
                      <a:pt x="1" y="4"/>
                      <a:pt x="1" y="4"/>
                    </a:cubicBezTo>
                    <a:cubicBezTo>
                      <a:pt x="2" y="4"/>
                      <a:pt x="1" y="4"/>
                      <a:pt x="1" y="4"/>
                    </a:cubicBezTo>
                    <a:cubicBezTo>
                      <a:pt x="1" y="4"/>
                      <a:pt x="1" y="4"/>
                      <a:pt x="1" y="4"/>
                    </a:cubicBezTo>
                    <a:cubicBezTo>
                      <a:pt x="1" y="4"/>
                      <a:pt x="1" y="4"/>
                      <a:pt x="1" y="4"/>
                    </a:cubicBezTo>
                    <a:cubicBezTo>
                      <a:pt x="1" y="4"/>
                      <a:pt x="1" y="5"/>
                      <a:pt x="2" y="5"/>
                    </a:cubicBezTo>
                    <a:cubicBezTo>
                      <a:pt x="2" y="5"/>
                      <a:pt x="2" y="5"/>
                      <a:pt x="3" y="5"/>
                    </a:cubicBezTo>
                    <a:cubicBezTo>
                      <a:pt x="3" y="5"/>
                      <a:pt x="3" y="6"/>
                      <a:pt x="4" y="6"/>
                    </a:cubicBezTo>
                    <a:cubicBezTo>
                      <a:pt x="4" y="6"/>
                      <a:pt x="4" y="7"/>
                      <a:pt x="5" y="7"/>
                    </a:cubicBezTo>
                    <a:cubicBezTo>
                      <a:pt x="5" y="8"/>
                      <a:pt x="5" y="8"/>
                      <a:pt x="5" y="8"/>
                    </a:cubicBezTo>
                    <a:cubicBezTo>
                      <a:pt x="6" y="8"/>
                      <a:pt x="6" y="9"/>
                      <a:pt x="6" y="9"/>
                    </a:cubicBezTo>
                    <a:cubicBezTo>
                      <a:pt x="7" y="9"/>
                      <a:pt x="7" y="9"/>
                      <a:pt x="7" y="9"/>
                    </a:cubicBezTo>
                    <a:cubicBezTo>
                      <a:pt x="7" y="9"/>
                      <a:pt x="8" y="9"/>
                      <a:pt x="8" y="9"/>
                    </a:cubicBezTo>
                    <a:cubicBezTo>
                      <a:pt x="8" y="9"/>
                      <a:pt x="9" y="9"/>
                      <a:pt x="9" y="9"/>
                    </a:cubicBezTo>
                    <a:cubicBezTo>
                      <a:pt x="9" y="9"/>
                      <a:pt x="9" y="9"/>
                      <a:pt x="9" y="9"/>
                    </a:cubicBezTo>
                    <a:cubicBezTo>
                      <a:pt x="9" y="8"/>
                      <a:pt x="8" y="8"/>
                      <a:pt x="8" y="8"/>
                    </a:cubicBezTo>
                    <a:cubicBezTo>
                      <a:pt x="7" y="8"/>
                      <a:pt x="7" y="7"/>
                      <a:pt x="7" y="7"/>
                    </a:cubicBezTo>
                    <a:cubicBezTo>
                      <a:pt x="7" y="6"/>
                      <a:pt x="7" y="6"/>
                      <a:pt x="7" y="5"/>
                    </a:cubicBezTo>
                    <a:cubicBezTo>
                      <a:pt x="7" y="5"/>
                      <a:pt x="6" y="4"/>
                      <a:pt x="6" y="4"/>
                    </a:cubicBezTo>
                    <a:cubicBezTo>
                      <a:pt x="6" y="3"/>
                      <a:pt x="5" y="3"/>
                      <a:pt x="5" y="3"/>
                    </a:cubicBezTo>
                    <a:cubicBezTo>
                      <a:pt x="4" y="3"/>
                      <a:pt x="4" y="3"/>
                      <a:pt x="4" y="3"/>
                    </a:cubicBezTo>
                    <a:cubicBezTo>
                      <a:pt x="3" y="3"/>
                      <a:pt x="3" y="3"/>
                      <a:pt x="2" y="3"/>
                    </a:cubicBezTo>
                    <a:cubicBezTo>
                      <a:pt x="2" y="2"/>
                      <a:pt x="2" y="2"/>
                      <a:pt x="1" y="2"/>
                    </a:cubicBezTo>
                    <a:cubicBezTo>
                      <a:pt x="1" y="2"/>
                      <a:pt x="1" y="1"/>
                      <a:pt x="0" y="1"/>
                    </a:cubicBezTo>
                    <a:cubicBezTo>
                      <a:pt x="0" y="0"/>
                      <a:pt x="0" y="0"/>
                      <a:pt x="0" y="0"/>
                    </a:cubicBezTo>
                    <a:cubicBezTo>
                      <a:pt x="0" y="0"/>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358">
                <a:extLst>
                  <a:ext uri="{FF2B5EF4-FFF2-40B4-BE49-F238E27FC236}">
                    <a16:creationId xmlns:a16="http://schemas.microsoft.com/office/drawing/2014/main" id="{7F9839B2-6B2A-46D2-AFA8-90A59F950917}"/>
                  </a:ext>
                </a:extLst>
              </p:cNvPr>
              <p:cNvSpPr>
                <a:spLocks/>
              </p:cNvSpPr>
              <p:nvPr/>
            </p:nvSpPr>
            <p:spPr bwMode="auto">
              <a:xfrm>
                <a:off x="7014691" y="1309145"/>
                <a:ext cx="6311" cy="3156"/>
              </a:xfrm>
              <a:custGeom>
                <a:avLst/>
                <a:gdLst>
                  <a:gd name="T0" fmla="*/ 0 w 2"/>
                  <a:gd name="T1" fmla="*/ 1 h 1"/>
                  <a:gd name="T2" fmla="*/ 0 w 2"/>
                  <a:gd name="T3" fmla="*/ 1 h 1"/>
                  <a:gd name="T4" fmla="*/ 1 w 2"/>
                  <a:gd name="T5" fmla="*/ 0 h 1"/>
                  <a:gd name="T6" fmla="*/ 2 w 2"/>
                  <a:gd name="T7" fmla="*/ 0 h 1"/>
                  <a:gd name="T8" fmla="*/ 2 w 2"/>
                  <a:gd name="T9" fmla="*/ 0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0"/>
                      <a:pt x="1" y="1"/>
                      <a:pt x="1" y="0"/>
                    </a:cubicBezTo>
                    <a:cubicBezTo>
                      <a:pt x="1" y="0"/>
                      <a:pt x="2" y="0"/>
                      <a:pt x="2" y="0"/>
                    </a:cubicBezTo>
                    <a:cubicBezTo>
                      <a:pt x="2" y="0"/>
                      <a:pt x="2" y="0"/>
                      <a:pt x="2" y="0"/>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359">
                <a:extLst>
                  <a:ext uri="{FF2B5EF4-FFF2-40B4-BE49-F238E27FC236}">
                    <a16:creationId xmlns:a16="http://schemas.microsoft.com/office/drawing/2014/main" id="{565AD774-605A-43E1-AFA5-74EFC1AA72BB}"/>
                  </a:ext>
                </a:extLst>
              </p:cNvPr>
              <p:cNvSpPr>
                <a:spLocks/>
              </p:cNvSpPr>
              <p:nvPr/>
            </p:nvSpPr>
            <p:spPr bwMode="auto">
              <a:xfrm>
                <a:off x="7017847" y="1312301"/>
                <a:ext cx="6311" cy="3156"/>
              </a:xfrm>
              <a:custGeom>
                <a:avLst/>
                <a:gdLst>
                  <a:gd name="T0" fmla="*/ 0 w 2"/>
                  <a:gd name="T1" fmla="*/ 0 h 1"/>
                  <a:gd name="T2" fmla="*/ 0 w 2"/>
                  <a:gd name="T3" fmla="*/ 0 h 1"/>
                  <a:gd name="T4" fmla="*/ 1 w 2"/>
                  <a:gd name="T5" fmla="*/ 0 h 1"/>
                  <a:gd name="T6" fmla="*/ 2 w 2"/>
                  <a:gd name="T7" fmla="*/ 0 h 1"/>
                  <a:gd name="T8" fmla="*/ 2 w 2"/>
                  <a:gd name="T9" fmla="*/ 0 h 1"/>
                  <a:gd name="T10" fmla="*/ 1 w 2"/>
                  <a:gd name="T11" fmla="*/ 0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0"/>
                      <a:pt x="2" y="0"/>
                    </a:cubicBezTo>
                    <a:cubicBezTo>
                      <a:pt x="2" y="0"/>
                      <a:pt x="2" y="0"/>
                      <a:pt x="2" y="0"/>
                    </a:cubicBezTo>
                    <a:cubicBezTo>
                      <a:pt x="1" y="0"/>
                      <a:pt x="1" y="0"/>
                      <a:pt x="1" y="0"/>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360">
                <a:extLst>
                  <a:ext uri="{FF2B5EF4-FFF2-40B4-BE49-F238E27FC236}">
                    <a16:creationId xmlns:a16="http://schemas.microsoft.com/office/drawing/2014/main" id="{57A1F27C-E6D4-4AE1-BF48-7FF5C78E8EC1}"/>
                  </a:ext>
                </a:extLst>
              </p:cNvPr>
              <p:cNvSpPr>
                <a:spLocks/>
              </p:cNvSpPr>
              <p:nvPr/>
            </p:nvSpPr>
            <p:spPr bwMode="auto">
              <a:xfrm>
                <a:off x="7017847" y="1309145"/>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361">
                <a:extLst>
                  <a:ext uri="{FF2B5EF4-FFF2-40B4-BE49-F238E27FC236}">
                    <a16:creationId xmlns:a16="http://schemas.microsoft.com/office/drawing/2014/main" id="{7B4BCA97-63E3-4654-8633-122905231CBF}"/>
                  </a:ext>
                </a:extLst>
              </p:cNvPr>
              <p:cNvSpPr>
                <a:spLocks/>
              </p:cNvSpPr>
              <p:nvPr/>
            </p:nvSpPr>
            <p:spPr bwMode="auto">
              <a:xfrm>
                <a:off x="7021003" y="1312301"/>
                <a:ext cx="6311" cy="0"/>
              </a:xfrm>
              <a:custGeom>
                <a:avLst/>
                <a:gdLst>
                  <a:gd name="T0" fmla="*/ 2 w 4"/>
                  <a:gd name="T1" fmla="*/ 2 w 4"/>
                  <a:gd name="T2" fmla="*/ 4 w 4"/>
                  <a:gd name="T3" fmla="*/ 2 w 4"/>
                  <a:gd name="T4" fmla="*/ 4 w 4"/>
                  <a:gd name="T5" fmla="*/ 4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362">
                <a:extLst>
                  <a:ext uri="{FF2B5EF4-FFF2-40B4-BE49-F238E27FC236}">
                    <a16:creationId xmlns:a16="http://schemas.microsoft.com/office/drawing/2014/main" id="{761C08C9-CF87-471F-9F9D-95E28386A0E3}"/>
                  </a:ext>
                </a:extLst>
              </p:cNvPr>
              <p:cNvSpPr>
                <a:spLocks/>
              </p:cNvSpPr>
              <p:nvPr/>
            </p:nvSpPr>
            <p:spPr bwMode="auto">
              <a:xfrm>
                <a:off x="7024158" y="132650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363">
                <a:extLst>
                  <a:ext uri="{FF2B5EF4-FFF2-40B4-BE49-F238E27FC236}">
                    <a16:creationId xmlns:a16="http://schemas.microsoft.com/office/drawing/2014/main" id="{E02DA3C1-5D12-4241-AFB8-3315CF386D09}"/>
                  </a:ext>
                </a:extLst>
              </p:cNvPr>
              <p:cNvSpPr>
                <a:spLocks/>
              </p:cNvSpPr>
              <p:nvPr/>
            </p:nvSpPr>
            <p:spPr bwMode="auto">
              <a:xfrm>
                <a:off x="6964200" y="1290211"/>
                <a:ext cx="31557" cy="26824"/>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8 h 9"/>
                  <a:gd name="T36" fmla="*/ 8 w 10"/>
                  <a:gd name="T37" fmla="*/ 8 h 9"/>
                  <a:gd name="T38" fmla="*/ 8 w 10"/>
                  <a:gd name="T39" fmla="*/ 7 h 9"/>
                  <a:gd name="T40" fmla="*/ 7 w 10"/>
                  <a:gd name="T41" fmla="*/ 5 h 9"/>
                  <a:gd name="T42" fmla="*/ 7 w 10"/>
                  <a:gd name="T43" fmla="*/ 3 h 9"/>
                  <a:gd name="T44" fmla="*/ 5 w 10"/>
                  <a:gd name="T45" fmla="*/ 3 h 9"/>
                  <a:gd name="T46" fmla="*/ 4 w 10"/>
                  <a:gd name="T47" fmla="*/ 3 h 9"/>
                  <a:gd name="T48" fmla="*/ 3 w 10"/>
                  <a:gd name="T49" fmla="*/ 2 h 9"/>
                  <a:gd name="T50" fmla="*/ 2 w 10"/>
                  <a:gd name="T51" fmla="*/ 2 h 9"/>
                  <a:gd name="T52" fmla="*/ 1 w 10"/>
                  <a:gd name="T53" fmla="*/ 0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2"/>
                      <a:pt x="2" y="3"/>
                    </a:cubicBezTo>
                    <a:cubicBezTo>
                      <a:pt x="1" y="3"/>
                      <a:pt x="1" y="3"/>
                      <a:pt x="1" y="3"/>
                    </a:cubicBezTo>
                    <a:cubicBezTo>
                      <a:pt x="1" y="3"/>
                      <a:pt x="1" y="3"/>
                      <a:pt x="1" y="3"/>
                    </a:cubicBezTo>
                    <a:cubicBezTo>
                      <a:pt x="1" y="3"/>
                      <a:pt x="2" y="3"/>
                      <a:pt x="2" y="4"/>
                    </a:cubicBezTo>
                    <a:cubicBezTo>
                      <a:pt x="2" y="4"/>
                      <a:pt x="2" y="4"/>
                      <a:pt x="2" y="4"/>
                    </a:cubicBezTo>
                    <a:cubicBezTo>
                      <a:pt x="1" y="4"/>
                      <a:pt x="1" y="4"/>
                      <a:pt x="1" y="4"/>
                    </a:cubicBezTo>
                    <a:cubicBezTo>
                      <a:pt x="1" y="4"/>
                      <a:pt x="1" y="4"/>
                      <a:pt x="1" y="4"/>
                    </a:cubicBezTo>
                    <a:cubicBezTo>
                      <a:pt x="1" y="4"/>
                      <a:pt x="2" y="4"/>
                      <a:pt x="2" y="5"/>
                    </a:cubicBezTo>
                    <a:cubicBezTo>
                      <a:pt x="3" y="5"/>
                      <a:pt x="3" y="5"/>
                      <a:pt x="3" y="5"/>
                    </a:cubicBezTo>
                    <a:cubicBezTo>
                      <a:pt x="3" y="5"/>
                      <a:pt x="4" y="6"/>
                      <a:pt x="4" y="6"/>
                    </a:cubicBezTo>
                    <a:cubicBezTo>
                      <a:pt x="4" y="6"/>
                      <a:pt x="5" y="7"/>
                      <a:pt x="5" y="7"/>
                    </a:cubicBezTo>
                    <a:cubicBezTo>
                      <a:pt x="5" y="7"/>
                      <a:pt x="6" y="8"/>
                      <a:pt x="6" y="8"/>
                    </a:cubicBezTo>
                    <a:cubicBezTo>
                      <a:pt x="6" y="8"/>
                      <a:pt x="6" y="9"/>
                      <a:pt x="7" y="9"/>
                    </a:cubicBezTo>
                    <a:cubicBezTo>
                      <a:pt x="7" y="9"/>
                      <a:pt x="7" y="9"/>
                      <a:pt x="8" y="9"/>
                    </a:cubicBezTo>
                    <a:cubicBezTo>
                      <a:pt x="8" y="9"/>
                      <a:pt x="8" y="9"/>
                      <a:pt x="8" y="9"/>
                    </a:cubicBezTo>
                    <a:cubicBezTo>
                      <a:pt x="8" y="8"/>
                      <a:pt x="9" y="9"/>
                      <a:pt x="9" y="9"/>
                    </a:cubicBezTo>
                    <a:cubicBezTo>
                      <a:pt x="9" y="9"/>
                      <a:pt x="10" y="9"/>
                      <a:pt x="9" y="8"/>
                    </a:cubicBezTo>
                    <a:cubicBezTo>
                      <a:pt x="9" y="8"/>
                      <a:pt x="8" y="8"/>
                      <a:pt x="8" y="8"/>
                    </a:cubicBezTo>
                    <a:cubicBezTo>
                      <a:pt x="8" y="7"/>
                      <a:pt x="8" y="7"/>
                      <a:pt x="8" y="7"/>
                    </a:cubicBezTo>
                    <a:cubicBezTo>
                      <a:pt x="8" y="6"/>
                      <a:pt x="8" y="6"/>
                      <a:pt x="7" y="5"/>
                    </a:cubicBezTo>
                    <a:cubicBezTo>
                      <a:pt x="7" y="5"/>
                      <a:pt x="7" y="4"/>
                      <a:pt x="7" y="3"/>
                    </a:cubicBezTo>
                    <a:cubicBezTo>
                      <a:pt x="6" y="3"/>
                      <a:pt x="5" y="3"/>
                      <a:pt x="5" y="3"/>
                    </a:cubicBezTo>
                    <a:cubicBezTo>
                      <a:pt x="5" y="3"/>
                      <a:pt x="5" y="3"/>
                      <a:pt x="4" y="3"/>
                    </a:cubicBezTo>
                    <a:cubicBezTo>
                      <a:pt x="4" y="3"/>
                      <a:pt x="3" y="3"/>
                      <a:pt x="3" y="2"/>
                    </a:cubicBezTo>
                    <a:cubicBezTo>
                      <a:pt x="2" y="2"/>
                      <a:pt x="2" y="2"/>
                      <a:pt x="2" y="2"/>
                    </a:cubicBezTo>
                    <a:cubicBezTo>
                      <a:pt x="1" y="1"/>
                      <a:pt x="1" y="1"/>
                      <a:pt x="1" y="0"/>
                    </a:cubicBezTo>
                    <a:cubicBezTo>
                      <a:pt x="0" y="0"/>
                      <a:pt x="0" y="0"/>
                      <a:pt x="0" y="0"/>
                    </a:cubicBezTo>
                    <a:cubicBezTo>
                      <a:pt x="0"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364">
                <a:extLst>
                  <a:ext uri="{FF2B5EF4-FFF2-40B4-BE49-F238E27FC236}">
                    <a16:creationId xmlns:a16="http://schemas.microsoft.com/office/drawing/2014/main" id="{0D2A75D0-4DEA-4DA8-B2C2-CF2E60623E11}"/>
                  </a:ext>
                </a:extLst>
              </p:cNvPr>
              <p:cNvSpPr>
                <a:spLocks/>
              </p:cNvSpPr>
              <p:nvPr/>
            </p:nvSpPr>
            <p:spPr bwMode="auto">
              <a:xfrm>
                <a:off x="6979979" y="1296522"/>
                <a:ext cx="6311" cy="3156"/>
              </a:xfrm>
              <a:custGeom>
                <a:avLst/>
                <a:gdLst>
                  <a:gd name="T0" fmla="*/ 0 w 2"/>
                  <a:gd name="T1" fmla="*/ 1 h 1"/>
                  <a:gd name="T2" fmla="*/ 0 w 2"/>
                  <a:gd name="T3" fmla="*/ 0 h 1"/>
                  <a:gd name="T4" fmla="*/ 0 w 2"/>
                  <a:gd name="T5" fmla="*/ 0 h 1"/>
                  <a:gd name="T6" fmla="*/ 2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0" y="0"/>
                      <a:pt x="0" y="0"/>
                      <a:pt x="0" y="0"/>
                    </a:cubicBezTo>
                    <a:cubicBezTo>
                      <a:pt x="1" y="0"/>
                      <a:pt x="2" y="0"/>
                      <a:pt x="2" y="0"/>
                    </a:cubicBezTo>
                    <a:cubicBezTo>
                      <a:pt x="2" y="0"/>
                      <a:pt x="2" y="0"/>
                      <a:pt x="2" y="0"/>
                    </a:cubicBezTo>
                    <a:cubicBezTo>
                      <a:pt x="0" y="0"/>
                      <a:pt x="0" y="0"/>
                      <a:pt x="0"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365">
                <a:extLst>
                  <a:ext uri="{FF2B5EF4-FFF2-40B4-BE49-F238E27FC236}">
                    <a16:creationId xmlns:a16="http://schemas.microsoft.com/office/drawing/2014/main" id="{6FFA7BFC-F6B8-4A9A-9EBD-789022FD0966}"/>
                  </a:ext>
                </a:extLst>
              </p:cNvPr>
              <p:cNvSpPr>
                <a:spLocks/>
              </p:cNvSpPr>
              <p:nvPr/>
            </p:nvSpPr>
            <p:spPr bwMode="auto">
              <a:xfrm>
                <a:off x="6983134" y="1299678"/>
                <a:ext cx="3156" cy="0"/>
              </a:xfrm>
              <a:custGeom>
                <a:avLst/>
                <a:gdLst>
                  <a:gd name="T0" fmla="*/ 0 w 1"/>
                  <a:gd name="T1" fmla="*/ 0 w 1"/>
                  <a:gd name="T2" fmla="*/ 0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366">
                <a:extLst>
                  <a:ext uri="{FF2B5EF4-FFF2-40B4-BE49-F238E27FC236}">
                    <a16:creationId xmlns:a16="http://schemas.microsoft.com/office/drawing/2014/main" id="{29C4369E-5E05-4590-872A-1AC0CC5E9A3D}"/>
                  </a:ext>
                </a:extLst>
              </p:cNvPr>
              <p:cNvSpPr>
                <a:spLocks/>
              </p:cNvSpPr>
              <p:nvPr/>
            </p:nvSpPr>
            <p:spPr bwMode="auto">
              <a:xfrm>
                <a:off x="6983134" y="1296522"/>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367">
                <a:extLst>
                  <a:ext uri="{FF2B5EF4-FFF2-40B4-BE49-F238E27FC236}">
                    <a16:creationId xmlns:a16="http://schemas.microsoft.com/office/drawing/2014/main" id="{8EFD953F-760E-458B-B361-1032F9AA8AB7}"/>
                  </a:ext>
                </a:extLst>
              </p:cNvPr>
              <p:cNvSpPr>
                <a:spLocks/>
              </p:cNvSpPr>
              <p:nvPr/>
            </p:nvSpPr>
            <p:spPr bwMode="auto">
              <a:xfrm>
                <a:off x="6983134" y="1296522"/>
                <a:ext cx="9467" cy="3156"/>
              </a:xfrm>
              <a:custGeom>
                <a:avLst/>
                <a:gdLst>
                  <a:gd name="T0" fmla="*/ 2 w 6"/>
                  <a:gd name="T1" fmla="*/ 2 h 2"/>
                  <a:gd name="T2" fmla="*/ 4 w 6"/>
                  <a:gd name="T3" fmla="*/ 2 h 2"/>
                  <a:gd name="T4" fmla="*/ 4 w 6"/>
                  <a:gd name="T5" fmla="*/ 2 h 2"/>
                  <a:gd name="T6" fmla="*/ 4 w 6"/>
                  <a:gd name="T7" fmla="*/ 2 h 2"/>
                  <a:gd name="T8" fmla="*/ 6 w 6"/>
                  <a:gd name="T9" fmla="*/ 2 h 2"/>
                  <a:gd name="T10" fmla="*/ 4 w 6"/>
                  <a:gd name="T11" fmla="*/ 2 h 2"/>
                  <a:gd name="T12" fmla="*/ 4 w 6"/>
                  <a:gd name="T13" fmla="*/ 2 h 2"/>
                  <a:gd name="T14" fmla="*/ 2 w 6"/>
                  <a:gd name="T15" fmla="*/ 2 h 2"/>
                  <a:gd name="T16" fmla="*/ 2 w 6"/>
                  <a:gd name="T17" fmla="*/ 2 h 2"/>
                  <a:gd name="T18" fmla="*/ 2 w 6"/>
                  <a:gd name="T19" fmla="*/ 2 h 2"/>
                  <a:gd name="T20" fmla="*/ 0 w 6"/>
                  <a:gd name="T21" fmla="*/ 0 h 2"/>
                  <a:gd name="T22" fmla="*/ 2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2" y="2"/>
                    </a:moveTo>
                    <a:lnTo>
                      <a:pt x="4" y="2"/>
                    </a:lnTo>
                    <a:lnTo>
                      <a:pt x="4" y="2"/>
                    </a:lnTo>
                    <a:lnTo>
                      <a:pt x="4" y="2"/>
                    </a:lnTo>
                    <a:lnTo>
                      <a:pt x="6" y="2"/>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368">
                <a:extLst>
                  <a:ext uri="{FF2B5EF4-FFF2-40B4-BE49-F238E27FC236}">
                    <a16:creationId xmlns:a16="http://schemas.microsoft.com/office/drawing/2014/main" id="{353F8A78-FAC4-4AEA-B374-64B8CE65CFB9}"/>
                  </a:ext>
                </a:extLst>
              </p:cNvPr>
              <p:cNvSpPr>
                <a:spLocks/>
              </p:cNvSpPr>
              <p:nvPr/>
            </p:nvSpPr>
            <p:spPr bwMode="auto">
              <a:xfrm>
                <a:off x="6986290" y="1315456"/>
                <a:ext cx="0" cy="1578"/>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369">
                <a:extLst>
                  <a:ext uri="{FF2B5EF4-FFF2-40B4-BE49-F238E27FC236}">
                    <a16:creationId xmlns:a16="http://schemas.microsoft.com/office/drawing/2014/main" id="{AEFEEDF9-DFC9-4655-B368-850101FB08A5}"/>
                  </a:ext>
                </a:extLst>
              </p:cNvPr>
              <p:cNvSpPr>
                <a:spLocks/>
              </p:cNvSpPr>
              <p:nvPr/>
            </p:nvSpPr>
            <p:spPr bwMode="auto">
              <a:xfrm>
                <a:off x="6995757" y="1264965"/>
                <a:ext cx="31557" cy="28401"/>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9 h 9"/>
                  <a:gd name="T36" fmla="*/ 8 w 10"/>
                  <a:gd name="T37" fmla="*/ 8 h 9"/>
                  <a:gd name="T38" fmla="*/ 8 w 10"/>
                  <a:gd name="T39" fmla="*/ 7 h 9"/>
                  <a:gd name="T40" fmla="*/ 7 w 10"/>
                  <a:gd name="T41" fmla="*/ 5 h 9"/>
                  <a:gd name="T42" fmla="*/ 6 w 10"/>
                  <a:gd name="T43" fmla="*/ 4 h 9"/>
                  <a:gd name="T44" fmla="*/ 5 w 10"/>
                  <a:gd name="T45" fmla="*/ 3 h 9"/>
                  <a:gd name="T46" fmla="*/ 4 w 10"/>
                  <a:gd name="T47" fmla="*/ 3 h 9"/>
                  <a:gd name="T48" fmla="*/ 3 w 10"/>
                  <a:gd name="T49" fmla="*/ 3 h 9"/>
                  <a:gd name="T50" fmla="*/ 2 w 10"/>
                  <a:gd name="T51" fmla="*/ 2 h 9"/>
                  <a:gd name="T52" fmla="*/ 1 w 10"/>
                  <a:gd name="T53" fmla="*/ 1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3"/>
                      <a:pt x="2" y="3"/>
                    </a:cubicBezTo>
                    <a:cubicBezTo>
                      <a:pt x="1" y="3"/>
                      <a:pt x="1" y="3"/>
                      <a:pt x="1" y="3"/>
                    </a:cubicBezTo>
                    <a:cubicBezTo>
                      <a:pt x="1" y="3"/>
                      <a:pt x="1" y="3"/>
                      <a:pt x="1" y="3"/>
                    </a:cubicBezTo>
                    <a:cubicBezTo>
                      <a:pt x="1" y="3"/>
                      <a:pt x="2" y="4"/>
                      <a:pt x="2" y="4"/>
                    </a:cubicBezTo>
                    <a:cubicBezTo>
                      <a:pt x="2" y="4"/>
                      <a:pt x="2" y="4"/>
                      <a:pt x="2" y="4"/>
                    </a:cubicBezTo>
                    <a:cubicBezTo>
                      <a:pt x="1" y="4"/>
                      <a:pt x="1" y="4"/>
                      <a:pt x="1" y="4"/>
                    </a:cubicBezTo>
                    <a:cubicBezTo>
                      <a:pt x="1" y="4"/>
                      <a:pt x="1" y="4"/>
                      <a:pt x="1" y="4"/>
                    </a:cubicBezTo>
                    <a:cubicBezTo>
                      <a:pt x="1" y="4"/>
                      <a:pt x="2" y="5"/>
                      <a:pt x="2" y="5"/>
                    </a:cubicBezTo>
                    <a:cubicBezTo>
                      <a:pt x="2" y="5"/>
                      <a:pt x="3" y="5"/>
                      <a:pt x="3" y="5"/>
                    </a:cubicBezTo>
                    <a:cubicBezTo>
                      <a:pt x="3" y="5"/>
                      <a:pt x="4" y="6"/>
                      <a:pt x="4" y="6"/>
                    </a:cubicBezTo>
                    <a:cubicBezTo>
                      <a:pt x="4" y="6"/>
                      <a:pt x="5" y="7"/>
                      <a:pt x="5" y="7"/>
                    </a:cubicBezTo>
                    <a:cubicBezTo>
                      <a:pt x="5" y="8"/>
                      <a:pt x="6" y="8"/>
                      <a:pt x="6" y="8"/>
                    </a:cubicBezTo>
                    <a:cubicBezTo>
                      <a:pt x="6" y="8"/>
                      <a:pt x="6" y="9"/>
                      <a:pt x="7" y="9"/>
                    </a:cubicBezTo>
                    <a:cubicBezTo>
                      <a:pt x="7" y="9"/>
                      <a:pt x="7" y="9"/>
                      <a:pt x="8" y="9"/>
                    </a:cubicBezTo>
                    <a:cubicBezTo>
                      <a:pt x="8" y="9"/>
                      <a:pt x="8" y="9"/>
                      <a:pt x="8" y="9"/>
                    </a:cubicBezTo>
                    <a:cubicBezTo>
                      <a:pt x="8" y="9"/>
                      <a:pt x="9" y="9"/>
                      <a:pt x="9" y="9"/>
                    </a:cubicBezTo>
                    <a:cubicBezTo>
                      <a:pt x="9" y="9"/>
                      <a:pt x="10" y="9"/>
                      <a:pt x="9" y="9"/>
                    </a:cubicBezTo>
                    <a:cubicBezTo>
                      <a:pt x="9" y="8"/>
                      <a:pt x="8" y="8"/>
                      <a:pt x="8" y="8"/>
                    </a:cubicBezTo>
                    <a:cubicBezTo>
                      <a:pt x="8" y="8"/>
                      <a:pt x="8" y="7"/>
                      <a:pt x="8" y="7"/>
                    </a:cubicBezTo>
                    <a:cubicBezTo>
                      <a:pt x="8" y="6"/>
                      <a:pt x="8" y="6"/>
                      <a:pt x="7" y="5"/>
                    </a:cubicBezTo>
                    <a:cubicBezTo>
                      <a:pt x="7" y="5"/>
                      <a:pt x="7" y="4"/>
                      <a:pt x="6" y="4"/>
                    </a:cubicBezTo>
                    <a:cubicBezTo>
                      <a:pt x="6" y="3"/>
                      <a:pt x="5" y="3"/>
                      <a:pt x="5" y="3"/>
                    </a:cubicBezTo>
                    <a:cubicBezTo>
                      <a:pt x="5" y="3"/>
                      <a:pt x="5" y="3"/>
                      <a:pt x="4" y="3"/>
                    </a:cubicBezTo>
                    <a:cubicBezTo>
                      <a:pt x="4" y="3"/>
                      <a:pt x="3" y="3"/>
                      <a:pt x="3" y="3"/>
                    </a:cubicBezTo>
                    <a:cubicBezTo>
                      <a:pt x="2" y="2"/>
                      <a:pt x="2" y="2"/>
                      <a:pt x="2" y="2"/>
                    </a:cubicBezTo>
                    <a:cubicBezTo>
                      <a:pt x="1" y="2"/>
                      <a:pt x="1" y="1"/>
                      <a:pt x="1" y="1"/>
                    </a:cubicBezTo>
                    <a:cubicBezTo>
                      <a:pt x="0" y="0"/>
                      <a:pt x="0" y="0"/>
                      <a:pt x="0" y="0"/>
                    </a:cubicBezTo>
                    <a:cubicBezTo>
                      <a:pt x="0" y="0"/>
                      <a:pt x="0"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370">
                <a:extLst>
                  <a:ext uri="{FF2B5EF4-FFF2-40B4-BE49-F238E27FC236}">
                    <a16:creationId xmlns:a16="http://schemas.microsoft.com/office/drawing/2014/main" id="{6D008893-D490-4C35-86D9-8CA4779EC99C}"/>
                  </a:ext>
                </a:extLst>
              </p:cNvPr>
              <p:cNvSpPr>
                <a:spLocks/>
              </p:cNvSpPr>
              <p:nvPr/>
            </p:nvSpPr>
            <p:spPr bwMode="auto">
              <a:xfrm>
                <a:off x="7011536" y="1271277"/>
                <a:ext cx="6311" cy="3156"/>
              </a:xfrm>
              <a:custGeom>
                <a:avLst/>
                <a:gdLst>
                  <a:gd name="T0" fmla="*/ 0 w 2"/>
                  <a:gd name="T1" fmla="*/ 1 h 1"/>
                  <a:gd name="T2" fmla="*/ 0 w 2"/>
                  <a:gd name="T3" fmla="*/ 1 h 1"/>
                  <a:gd name="T4" fmla="*/ 0 w 2"/>
                  <a:gd name="T5" fmla="*/ 0 h 1"/>
                  <a:gd name="T6" fmla="*/ 2 w 2"/>
                  <a:gd name="T7" fmla="*/ 0 h 1"/>
                  <a:gd name="T8" fmla="*/ 2 w 2"/>
                  <a:gd name="T9" fmla="*/ 0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0"/>
                      <a:pt x="0" y="1"/>
                      <a:pt x="0" y="0"/>
                    </a:cubicBezTo>
                    <a:cubicBezTo>
                      <a:pt x="1" y="0"/>
                      <a:pt x="2" y="0"/>
                      <a:pt x="2" y="0"/>
                    </a:cubicBezTo>
                    <a:cubicBezTo>
                      <a:pt x="2" y="0"/>
                      <a:pt x="2" y="0"/>
                      <a:pt x="2"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371">
                <a:extLst>
                  <a:ext uri="{FF2B5EF4-FFF2-40B4-BE49-F238E27FC236}">
                    <a16:creationId xmlns:a16="http://schemas.microsoft.com/office/drawing/2014/main" id="{D8D40049-A51D-4873-91A9-0FE33366B322}"/>
                  </a:ext>
                </a:extLst>
              </p:cNvPr>
              <p:cNvSpPr>
                <a:spLocks/>
              </p:cNvSpPr>
              <p:nvPr/>
            </p:nvSpPr>
            <p:spPr bwMode="auto">
              <a:xfrm>
                <a:off x="7014691" y="1274432"/>
                <a:ext cx="3156" cy="3156"/>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372">
                <a:extLst>
                  <a:ext uri="{FF2B5EF4-FFF2-40B4-BE49-F238E27FC236}">
                    <a16:creationId xmlns:a16="http://schemas.microsoft.com/office/drawing/2014/main" id="{A2F9AC9C-FDC5-40BC-AB70-AE4D4833E60D}"/>
                  </a:ext>
                </a:extLst>
              </p:cNvPr>
              <p:cNvSpPr>
                <a:spLocks/>
              </p:cNvSpPr>
              <p:nvPr/>
            </p:nvSpPr>
            <p:spPr bwMode="auto">
              <a:xfrm>
                <a:off x="7014691" y="1271277"/>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373">
                <a:extLst>
                  <a:ext uri="{FF2B5EF4-FFF2-40B4-BE49-F238E27FC236}">
                    <a16:creationId xmlns:a16="http://schemas.microsoft.com/office/drawing/2014/main" id="{F41985B9-106D-443D-86DD-6229748DEA2A}"/>
                  </a:ext>
                </a:extLst>
              </p:cNvPr>
              <p:cNvSpPr>
                <a:spLocks/>
              </p:cNvSpPr>
              <p:nvPr/>
            </p:nvSpPr>
            <p:spPr bwMode="auto">
              <a:xfrm>
                <a:off x="7014691" y="1274432"/>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374">
                <a:extLst>
                  <a:ext uri="{FF2B5EF4-FFF2-40B4-BE49-F238E27FC236}">
                    <a16:creationId xmlns:a16="http://schemas.microsoft.com/office/drawing/2014/main" id="{915ADECA-D8B4-4A4E-918A-5A9770E5D4CC}"/>
                  </a:ext>
                </a:extLst>
              </p:cNvPr>
              <p:cNvSpPr>
                <a:spLocks/>
              </p:cNvSpPr>
              <p:nvPr/>
            </p:nvSpPr>
            <p:spPr bwMode="auto">
              <a:xfrm>
                <a:off x="7017847" y="129021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375">
                <a:extLst>
                  <a:ext uri="{FF2B5EF4-FFF2-40B4-BE49-F238E27FC236}">
                    <a16:creationId xmlns:a16="http://schemas.microsoft.com/office/drawing/2014/main" id="{EAF5671F-ADF7-4374-90EB-F55A29684728}"/>
                  </a:ext>
                </a:extLst>
              </p:cNvPr>
              <p:cNvSpPr>
                <a:spLocks/>
              </p:cNvSpPr>
              <p:nvPr/>
            </p:nvSpPr>
            <p:spPr bwMode="auto">
              <a:xfrm>
                <a:off x="7005224" y="1258654"/>
                <a:ext cx="105716" cy="173563"/>
              </a:xfrm>
              <a:custGeom>
                <a:avLst/>
                <a:gdLst>
                  <a:gd name="T0" fmla="*/ 34 w 34"/>
                  <a:gd name="T1" fmla="*/ 17 h 56"/>
                  <a:gd name="T2" fmla="*/ 24 w 34"/>
                  <a:gd name="T3" fmla="*/ 0 h 56"/>
                  <a:gd name="T4" fmla="*/ 11 w 34"/>
                  <a:gd name="T5" fmla="*/ 36 h 56"/>
                  <a:gd name="T6" fmla="*/ 4 w 34"/>
                  <a:gd name="T7" fmla="*/ 38 h 56"/>
                  <a:gd name="T8" fmla="*/ 0 w 34"/>
                  <a:gd name="T9" fmla="*/ 47 h 56"/>
                  <a:gd name="T10" fmla="*/ 10 w 34"/>
                  <a:gd name="T11" fmla="*/ 50 h 56"/>
                  <a:gd name="T12" fmla="*/ 14 w 34"/>
                  <a:gd name="T13" fmla="*/ 50 h 56"/>
                  <a:gd name="T14" fmla="*/ 17 w 34"/>
                  <a:gd name="T15" fmla="*/ 53 h 56"/>
                  <a:gd name="T16" fmla="*/ 26 w 34"/>
                  <a:gd name="T17" fmla="*/ 56 h 56"/>
                  <a:gd name="T18" fmla="*/ 29 w 34"/>
                  <a:gd name="T19" fmla="*/ 46 h 56"/>
                  <a:gd name="T20" fmla="*/ 25 w 34"/>
                  <a:gd name="T21" fmla="*/ 41 h 56"/>
                  <a:gd name="T22" fmla="*/ 34 w 34"/>
                  <a:gd name="T23" fmla="*/ 1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6">
                    <a:moveTo>
                      <a:pt x="34" y="17"/>
                    </a:moveTo>
                    <a:cubicBezTo>
                      <a:pt x="32" y="10"/>
                      <a:pt x="28" y="4"/>
                      <a:pt x="24" y="0"/>
                    </a:cubicBezTo>
                    <a:cubicBezTo>
                      <a:pt x="11" y="36"/>
                      <a:pt x="11" y="36"/>
                      <a:pt x="11" y="36"/>
                    </a:cubicBezTo>
                    <a:cubicBezTo>
                      <a:pt x="4" y="38"/>
                      <a:pt x="4" y="38"/>
                      <a:pt x="4" y="38"/>
                    </a:cubicBezTo>
                    <a:cubicBezTo>
                      <a:pt x="0" y="47"/>
                      <a:pt x="0" y="47"/>
                      <a:pt x="0" y="47"/>
                    </a:cubicBezTo>
                    <a:cubicBezTo>
                      <a:pt x="10" y="50"/>
                      <a:pt x="10" y="50"/>
                      <a:pt x="10" y="50"/>
                    </a:cubicBezTo>
                    <a:cubicBezTo>
                      <a:pt x="14" y="50"/>
                      <a:pt x="14" y="50"/>
                      <a:pt x="14" y="50"/>
                    </a:cubicBezTo>
                    <a:cubicBezTo>
                      <a:pt x="17" y="53"/>
                      <a:pt x="17" y="53"/>
                      <a:pt x="17" y="53"/>
                    </a:cubicBezTo>
                    <a:cubicBezTo>
                      <a:pt x="26" y="56"/>
                      <a:pt x="26" y="56"/>
                      <a:pt x="26" y="56"/>
                    </a:cubicBezTo>
                    <a:cubicBezTo>
                      <a:pt x="29" y="46"/>
                      <a:pt x="29" y="46"/>
                      <a:pt x="29" y="46"/>
                    </a:cubicBezTo>
                    <a:cubicBezTo>
                      <a:pt x="25" y="41"/>
                      <a:pt x="25" y="41"/>
                      <a:pt x="25" y="41"/>
                    </a:cubicBezTo>
                    <a:lnTo>
                      <a:pt x="34" y="17"/>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376">
                <a:extLst>
                  <a:ext uri="{FF2B5EF4-FFF2-40B4-BE49-F238E27FC236}">
                    <a16:creationId xmlns:a16="http://schemas.microsoft.com/office/drawing/2014/main" id="{92DC3DAE-8672-41BE-BAA6-4675B8C12432}"/>
                  </a:ext>
                </a:extLst>
              </p:cNvPr>
              <p:cNvSpPr>
                <a:spLocks/>
              </p:cNvSpPr>
              <p:nvPr/>
            </p:nvSpPr>
            <p:spPr bwMode="auto">
              <a:xfrm>
                <a:off x="7005224" y="1261810"/>
                <a:ext cx="102560" cy="170407"/>
              </a:xfrm>
              <a:custGeom>
                <a:avLst/>
                <a:gdLst>
                  <a:gd name="T0" fmla="*/ 33 w 33"/>
                  <a:gd name="T1" fmla="*/ 14 h 55"/>
                  <a:gd name="T2" fmla="*/ 25 w 33"/>
                  <a:gd name="T3" fmla="*/ 0 h 55"/>
                  <a:gd name="T4" fmla="*/ 12 w 33"/>
                  <a:gd name="T5" fmla="*/ 36 h 55"/>
                  <a:gd name="T6" fmla="*/ 3 w 33"/>
                  <a:gd name="T7" fmla="*/ 38 h 55"/>
                  <a:gd name="T8" fmla="*/ 0 w 33"/>
                  <a:gd name="T9" fmla="*/ 46 h 55"/>
                  <a:gd name="T10" fmla="*/ 7 w 33"/>
                  <a:gd name="T11" fmla="*/ 48 h 55"/>
                  <a:gd name="T12" fmla="*/ 15 w 33"/>
                  <a:gd name="T13" fmla="*/ 47 h 55"/>
                  <a:gd name="T14" fmla="*/ 20 w 33"/>
                  <a:gd name="T15" fmla="*/ 53 h 55"/>
                  <a:gd name="T16" fmla="*/ 26 w 33"/>
                  <a:gd name="T17" fmla="*/ 55 h 55"/>
                  <a:gd name="T18" fmla="*/ 29 w 33"/>
                  <a:gd name="T19" fmla="*/ 47 h 55"/>
                  <a:gd name="T20" fmla="*/ 24 w 33"/>
                  <a:gd name="T21" fmla="*/ 41 h 55"/>
                  <a:gd name="T22" fmla="*/ 33 w 33"/>
                  <a:gd name="T2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5">
                    <a:moveTo>
                      <a:pt x="33" y="14"/>
                    </a:moveTo>
                    <a:cubicBezTo>
                      <a:pt x="31" y="9"/>
                      <a:pt x="28" y="4"/>
                      <a:pt x="25" y="0"/>
                    </a:cubicBezTo>
                    <a:cubicBezTo>
                      <a:pt x="12" y="36"/>
                      <a:pt x="12" y="36"/>
                      <a:pt x="12" y="36"/>
                    </a:cubicBezTo>
                    <a:cubicBezTo>
                      <a:pt x="3" y="38"/>
                      <a:pt x="3" y="38"/>
                      <a:pt x="3" y="38"/>
                    </a:cubicBezTo>
                    <a:cubicBezTo>
                      <a:pt x="0" y="46"/>
                      <a:pt x="0" y="46"/>
                      <a:pt x="0" y="46"/>
                    </a:cubicBezTo>
                    <a:cubicBezTo>
                      <a:pt x="7" y="48"/>
                      <a:pt x="7" y="48"/>
                      <a:pt x="7" y="48"/>
                    </a:cubicBezTo>
                    <a:cubicBezTo>
                      <a:pt x="15" y="47"/>
                      <a:pt x="15" y="47"/>
                      <a:pt x="15" y="47"/>
                    </a:cubicBezTo>
                    <a:cubicBezTo>
                      <a:pt x="20" y="53"/>
                      <a:pt x="20" y="53"/>
                      <a:pt x="20" y="53"/>
                    </a:cubicBezTo>
                    <a:cubicBezTo>
                      <a:pt x="26" y="55"/>
                      <a:pt x="26" y="55"/>
                      <a:pt x="26" y="55"/>
                    </a:cubicBezTo>
                    <a:cubicBezTo>
                      <a:pt x="29" y="47"/>
                      <a:pt x="29" y="47"/>
                      <a:pt x="29" y="47"/>
                    </a:cubicBezTo>
                    <a:cubicBezTo>
                      <a:pt x="24" y="41"/>
                      <a:pt x="24" y="41"/>
                      <a:pt x="24" y="41"/>
                    </a:cubicBezTo>
                    <a:lnTo>
                      <a:pt x="3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377">
                <a:extLst>
                  <a:ext uri="{FF2B5EF4-FFF2-40B4-BE49-F238E27FC236}">
                    <a16:creationId xmlns:a16="http://schemas.microsoft.com/office/drawing/2014/main" id="{B2DF3CC7-FBFF-4784-83F6-A3063AD094A9}"/>
                  </a:ext>
                </a:extLst>
              </p:cNvPr>
              <p:cNvSpPr>
                <a:spLocks/>
              </p:cNvSpPr>
              <p:nvPr/>
            </p:nvSpPr>
            <p:spPr bwMode="auto">
              <a:xfrm>
                <a:off x="7052560" y="1367525"/>
                <a:ext cx="20512" cy="22090"/>
              </a:xfrm>
              <a:custGeom>
                <a:avLst/>
                <a:gdLst>
                  <a:gd name="T0" fmla="*/ 0 w 13"/>
                  <a:gd name="T1" fmla="*/ 8 h 14"/>
                  <a:gd name="T2" fmla="*/ 0 w 13"/>
                  <a:gd name="T3" fmla="*/ 6 h 14"/>
                  <a:gd name="T4" fmla="*/ 2 w 13"/>
                  <a:gd name="T5" fmla="*/ 12 h 14"/>
                  <a:gd name="T6" fmla="*/ 2 w 13"/>
                  <a:gd name="T7" fmla="*/ 14 h 14"/>
                  <a:gd name="T8" fmla="*/ 3 w 13"/>
                  <a:gd name="T9" fmla="*/ 12 h 14"/>
                  <a:gd name="T10" fmla="*/ 3 w 13"/>
                  <a:gd name="T11" fmla="*/ 14 h 14"/>
                  <a:gd name="T12" fmla="*/ 3 w 13"/>
                  <a:gd name="T13" fmla="*/ 14 h 14"/>
                  <a:gd name="T14" fmla="*/ 5 w 13"/>
                  <a:gd name="T15" fmla="*/ 14 h 14"/>
                  <a:gd name="T16" fmla="*/ 5 w 13"/>
                  <a:gd name="T17" fmla="*/ 14 h 14"/>
                  <a:gd name="T18" fmla="*/ 5 w 13"/>
                  <a:gd name="T19" fmla="*/ 14 h 14"/>
                  <a:gd name="T20" fmla="*/ 9 w 13"/>
                  <a:gd name="T21" fmla="*/ 10 h 14"/>
                  <a:gd name="T22" fmla="*/ 11 w 13"/>
                  <a:gd name="T23" fmla="*/ 12 h 14"/>
                  <a:gd name="T24" fmla="*/ 9 w 13"/>
                  <a:gd name="T25" fmla="*/ 10 h 14"/>
                  <a:gd name="T26" fmla="*/ 11 w 13"/>
                  <a:gd name="T27" fmla="*/ 10 h 14"/>
                  <a:gd name="T28" fmla="*/ 11 w 13"/>
                  <a:gd name="T29" fmla="*/ 10 h 14"/>
                  <a:gd name="T30" fmla="*/ 11 w 13"/>
                  <a:gd name="T31" fmla="*/ 10 h 14"/>
                  <a:gd name="T32" fmla="*/ 13 w 13"/>
                  <a:gd name="T33" fmla="*/ 8 h 14"/>
                  <a:gd name="T34" fmla="*/ 11 w 13"/>
                  <a:gd name="T35" fmla="*/ 8 h 14"/>
                  <a:gd name="T36" fmla="*/ 9 w 13"/>
                  <a:gd name="T37" fmla="*/ 2 h 14"/>
                  <a:gd name="T38" fmla="*/ 11 w 13"/>
                  <a:gd name="T39" fmla="*/ 2 h 14"/>
                  <a:gd name="T40" fmla="*/ 9 w 13"/>
                  <a:gd name="T41" fmla="*/ 2 h 14"/>
                  <a:gd name="T42" fmla="*/ 9 w 13"/>
                  <a:gd name="T43" fmla="*/ 2 h 14"/>
                  <a:gd name="T44" fmla="*/ 7 w 13"/>
                  <a:gd name="T45" fmla="*/ 0 h 14"/>
                  <a:gd name="T46" fmla="*/ 7 w 13"/>
                  <a:gd name="T47" fmla="*/ 2 h 14"/>
                  <a:gd name="T48" fmla="*/ 7 w 13"/>
                  <a:gd name="T49" fmla="*/ 0 h 14"/>
                  <a:gd name="T50" fmla="*/ 5 w 13"/>
                  <a:gd name="T51" fmla="*/ 2 h 14"/>
                  <a:gd name="T52" fmla="*/ 2 w 13"/>
                  <a:gd name="T53" fmla="*/ 4 h 14"/>
                  <a:gd name="T54" fmla="*/ 0 w 13"/>
                  <a:gd name="T55" fmla="*/ 4 h 14"/>
                  <a:gd name="T56" fmla="*/ 2 w 13"/>
                  <a:gd name="T57" fmla="*/ 6 h 14"/>
                  <a:gd name="T58" fmla="*/ 0 w 13"/>
                  <a:gd name="T59" fmla="*/ 6 h 14"/>
                  <a:gd name="T60" fmla="*/ 0 w 13"/>
                  <a:gd name="T61" fmla="*/ 6 h 14"/>
                  <a:gd name="T62" fmla="*/ 0 w 13"/>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4">
                    <a:moveTo>
                      <a:pt x="0" y="6"/>
                    </a:moveTo>
                    <a:lnTo>
                      <a:pt x="0" y="8"/>
                    </a:lnTo>
                    <a:lnTo>
                      <a:pt x="0" y="6"/>
                    </a:lnTo>
                    <a:lnTo>
                      <a:pt x="0" y="6"/>
                    </a:lnTo>
                    <a:lnTo>
                      <a:pt x="3" y="8"/>
                    </a:lnTo>
                    <a:lnTo>
                      <a:pt x="2" y="12"/>
                    </a:lnTo>
                    <a:lnTo>
                      <a:pt x="2" y="14"/>
                    </a:lnTo>
                    <a:lnTo>
                      <a:pt x="2" y="14"/>
                    </a:lnTo>
                    <a:lnTo>
                      <a:pt x="2" y="12"/>
                    </a:lnTo>
                    <a:lnTo>
                      <a:pt x="3" y="12"/>
                    </a:lnTo>
                    <a:lnTo>
                      <a:pt x="3" y="14"/>
                    </a:lnTo>
                    <a:lnTo>
                      <a:pt x="3" y="14"/>
                    </a:lnTo>
                    <a:lnTo>
                      <a:pt x="3" y="14"/>
                    </a:lnTo>
                    <a:lnTo>
                      <a:pt x="3" y="14"/>
                    </a:lnTo>
                    <a:lnTo>
                      <a:pt x="3" y="12"/>
                    </a:lnTo>
                    <a:lnTo>
                      <a:pt x="5" y="14"/>
                    </a:lnTo>
                    <a:lnTo>
                      <a:pt x="5" y="14"/>
                    </a:lnTo>
                    <a:lnTo>
                      <a:pt x="5" y="14"/>
                    </a:lnTo>
                    <a:lnTo>
                      <a:pt x="5" y="14"/>
                    </a:lnTo>
                    <a:lnTo>
                      <a:pt x="5" y="14"/>
                    </a:lnTo>
                    <a:lnTo>
                      <a:pt x="7" y="10"/>
                    </a:lnTo>
                    <a:lnTo>
                      <a:pt x="9" y="10"/>
                    </a:lnTo>
                    <a:lnTo>
                      <a:pt x="9" y="10"/>
                    </a:lnTo>
                    <a:lnTo>
                      <a:pt x="11" y="12"/>
                    </a:lnTo>
                    <a:lnTo>
                      <a:pt x="11" y="10"/>
                    </a:lnTo>
                    <a:lnTo>
                      <a:pt x="9" y="10"/>
                    </a:lnTo>
                    <a:lnTo>
                      <a:pt x="11" y="10"/>
                    </a:lnTo>
                    <a:lnTo>
                      <a:pt x="11" y="10"/>
                    </a:lnTo>
                    <a:lnTo>
                      <a:pt x="11" y="10"/>
                    </a:lnTo>
                    <a:lnTo>
                      <a:pt x="11" y="10"/>
                    </a:lnTo>
                    <a:lnTo>
                      <a:pt x="11" y="8"/>
                    </a:lnTo>
                    <a:lnTo>
                      <a:pt x="11" y="10"/>
                    </a:lnTo>
                    <a:lnTo>
                      <a:pt x="11" y="8"/>
                    </a:lnTo>
                    <a:lnTo>
                      <a:pt x="13" y="8"/>
                    </a:lnTo>
                    <a:lnTo>
                      <a:pt x="13" y="8"/>
                    </a:lnTo>
                    <a:lnTo>
                      <a:pt x="11" y="8"/>
                    </a:lnTo>
                    <a:lnTo>
                      <a:pt x="7" y="6"/>
                    </a:lnTo>
                    <a:lnTo>
                      <a:pt x="9" y="2"/>
                    </a:lnTo>
                    <a:lnTo>
                      <a:pt x="9" y="2"/>
                    </a:lnTo>
                    <a:lnTo>
                      <a:pt x="11" y="2"/>
                    </a:lnTo>
                    <a:lnTo>
                      <a:pt x="9" y="2"/>
                    </a:lnTo>
                    <a:lnTo>
                      <a:pt x="9" y="2"/>
                    </a:lnTo>
                    <a:lnTo>
                      <a:pt x="7" y="2"/>
                    </a:lnTo>
                    <a:lnTo>
                      <a:pt x="9" y="2"/>
                    </a:lnTo>
                    <a:lnTo>
                      <a:pt x="7" y="0"/>
                    </a:lnTo>
                    <a:lnTo>
                      <a:pt x="7" y="0"/>
                    </a:lnTo>
                    <a:lnTo>
                      <a:pt x="7" y="0"/>
                    </a:lnTo>
                    <a:lnTo>
                      <a:pt x="7" y="2"/>
                    </a:lnTo>
                    <a:lnTo>
                      <a:pt x="5" y="2"/>
                    </a:lnTo>
                    <a:lnTo>
                      <a:pt x="7" y="0"/>
                    </a:lnTo>
                    <a:lnTo>
                      <a:pt x="5" y="0"/>
                    </a:lnTo>
                    <a:lnTo>
                      <a:pt x="5" y="2"/>
                    </a:lnTo>
                    <a:lnTo>
                      <a:pt x="5" y="6"/>
                    </a:lnTo>
                    <a:lnTo>
                      <a:pt x="2" y="4"/>
                    </a:lnTo>
                    <a:lnTo>
                      <a:pt x="0" y="2"/>
                    </a:lnTo>
                    <a:lnTo>
                      <a:pt x="0" y="4"/>
                    </a:lnTo>
                    <a:lnTo>
                      <a:pt x="2" y="4"/>
                    </a:lnTo>
                    <a:lnTo>
                      <a:pt x="2" y="6"/>
                    </a:lnTo>
                    <a:lnTo>
                      <a:pt x="0" y="4"/>
                    </a:lnTo>
                    <a:lnTo>
                      <a:pt x="0" y="6"/>
                    </a:lnTo>
                    <a:lnTo>
                      <a:pt x="0" y="6"/>
                    </a:lnTo>
                    <a:lnTo>
                      <a:pt x="0" y="6"/>
                    </a:lnTo>
                    <a:lnTo>
                      <a:pt x="2" y="6"/>
                    </a:lnTo>
                    <a:lnTo>
                      <a:pt x="0"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378">
                <a:extLst>
                  <a:ext uri="{FF2B5EF4-FFF2-40B4-BE49-F238E27FC236}">
                    <a16:creationId xmlns:a16="http://schemas.microsoft.com/office/drawing/2014/main" id="{FCAEC3AF-A3E5-4717-BCE5-F70FD369B617}"/>
                  </a:ext>
                </a:extLst>
              </p:cNvPr>
              <p:cNvSpPr>
                <a:spLocks/>
              </p:cNvSpPr>
              <p:nvPr/>
            </p:nvSpPr>
            <p:spPr bwMode="auto">
              <a:xfrm>
                <a:off x="7066760" y="1317034"/>
                <a:ext cx="22090" cy="25246"/>
              </a:xfrm>
              <a:custGeom>
                <a:avLst/>
                <a:gdLst>
                  <a:gd name="T0" fmla="*/ 0 w 14"/>
                  <a:gd name="T1" fmla="*/ 8 h 16"/>
                  <a:gd name="T2" fmla="*/ 2 w 14"/>
                  <a:gd name="T3" fmla="*/ 8 h 16"/>
                  <a:gd name="T4" fmla="*/ 4 w 14"/>
                  <a:gd name="T5" fmla="*/ 14 h 16"/>
                  <a:gd name="T6" fmla="*/ 4 w 14"/>
                  <a:gd name="T7" fmla="*/ 14 h 16"/>
                  <a:gd name="T8" fmla="*/ 6 w 14"/>
                  <a:gd name="T9" fmla="*/ 14 h 16"/>
                  <a:gd name="T10" fmla="*/ 6 w 14"/>
                  <a:gd name="T11" fmla="*/ 14 h 16"/>
                  <a:gd name="T12" fmla="*/ 6 w 14"/>
                  <a:gd name="T13" fmla="*/ 16 h 16"/>
                  <a:gd name="T14" fmla="*/ 6 w 14"/>
                  <a:gd name="T15" fmla="*/ 14 h 16"/>
                  <a:gd name="T16" fmla="*/ 8 w 14"/>
                  <a:gd name="T17" fmla="*/ 16 h 16"/>
                  <a:gd name="T18" fmla="*/ 6 w 14"/>
                  <a:gd name="T19" fmla="*/ 14 h 16"/>
                  <a:gd name="T20" fmla="*/ 12 w 14"/>
                  <a:gd name="T21" fmla="*/ 12 h 16"/>
                  <a:gd name="T22" fmla="*/ 12 w 14"/>
                  <a:gd name="T23" fmla="*/ 14 h 16"/>
                  <a:gd name="T24" fmla="*/ 12 w 14"/>
                  <a:gd name="T25" fmla="*/ 12 h 16"/>
                  <a:gd name="T26" fmla="*/ 14 w 14"/>
                  <a:gd name="T27" fmla="*/ 12 h 16"/>
                  <a:gd name="T28" fmla="*/ 14 w 14"/>
                  <a:gd name="T29" fmla="*/ 10 h 16"/>
                  <a:gd name="T30" fmla="*/ 12 w 14"/>
                  <a:gd name="T31" fmla="*/ 10 h 16"/>
                  <a:gd name="T32" fmla="*/ 14 w 14"/>
                  <a:gd name="T33" fmla="*/ 10 h 16"/>
                  <a:gd name="T34" fmla="*/ 14 w 14"/>
                  <a:gd name="T35" fmla="*/ 10 h 16"/>
                  <a:gd name="T36" fmla="*/ 12 w 14"/>
                  <a:gd name="T37" fmla="*/ 4 h 16"/>
                  <a:gd name="T38" fmla="*/ 12 w 14"/>
                  <a:gd name="T39" fmla="*/ 2 h 16"/>
                  <a:gd name="T40" fmla="*/ 10 w 14"/>
                  <a:gd name="T41" fmla="*/ 4 h 16"/>
                  <a:gd name="T42" fmla="*/ 10 w 14"/>
                  <a:gd name="T43" fmla="*/ 2 h 16"/>
                  <a:gd name="T44" fmla="*/ 10 w 14"/>
                  <a:gd name="T45" fmla="*/ 2 h 16"/>
                  <a:gd name="T46" fmla="*/ 10 w 14"/>
                  <a:gd name="T47" fmla="*/ 2 h 16"/>
                  <a:gd name="T48" fmla="*/ 8 w 14"/>
                  <a:gd name="T49" fmla="*/ 2 h 16"/>
                  <a:gd name="T50" fmla="*/ 8 w 14"/>
                  <a:gd name="T51" fmla="*/ 2 h 16"/>
                  <a:gd name="T52" fmla="*/ 2 w 14"/>
                  <a:gd name="T53" fmla="*/ 6 h 16"/>
                  <a:gd name="T54" fmla="*/ 2 w 14"/>
                  <a:gd name="T55" fmla="*/ 4 h 16"/>
                  <a:gd name="T56" fmla="*/ 2 w 14"/>
                  <a:gd name="T57" fmla="*/ 6 h 16"/>
                  <a:gd name="T58" fmla="*/ 2 w 14"/>
                  <a:gd name="T59" fmla="*/ 6 h 16"/>
                  <a:gd name="T60" fmla="*/ 2 w 14"/>
                  <a:gd name="T61" fmla="*/ 8 h 16"/>
                  <a:gd name="T62" fmla="*/ 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0" y="8"/>
                    </a:moveTo>
                    <a:lnTo>
                      <a:pt x="0" y="8"/>
                    </a:lnTo>
                    <a:lnTo>
                      <a:pt x="2" y="8"/>
                    </a:lnTo>
                    <a:lnTo>
                      <a:pt x="2" y="8"/>
                    </a:lnTo>
                    <a:lnTo>
                      <a:pt x="6" y="10"/>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6" y="14"/>
                    </a:lnTo>
                    <a:lnTo>
                      <a:pt x="8" y="10"/>
                    </a:lnTo>
                    <a:lnTo>
                      <a:pt x="12" y="12"/>
                    </a:lnTo>
                    <a:lnTo>
                      <a:pt x="12" y="12"/>
                    </a:lnTo>
                    <a:lnTo>
                      <a:pt x="12" y="14"/>
                    </a:lnTo>
                    <a:lnTo>
                      <a:pt x="14" y="12"/>
                    </a:lnTo>
                    <a:lnTo>
                      <a:pt x="12" y="12"/>
                    </a:lnTo>
                    <a:lnTo>
                      <a:pt x="12" y="10"/>
                    </a:lnTo>
                    <a:lnTo>
                      <a:pt x="14" y="12"/>
                    </a:lnTo>
                    <a:lnTo>
                      <a:pt x="14" y="10"/>
                    </a:lnTo>
                    <a:lnTo>
                      <a:pt x="14" y="10"/>
                    </a:lnTo>
                    <a:lnTo>
                      <a:pt x="14" y="10"/>
                    </a:lnTo>
                    <a:lnTo>
                      <a:pt x="12" y="10"/>
                    </a:lnTo>
                    <a:lnTo>
                      <a:pt x="14" y="10"/>
                    </a:lnTo>
                    <a:lnTo>
                      <a:pt x="14" y="10"/>
                    </a:lnTo>
                    <a:lnTo>
                      <a:pt x="14" y="8"/>
                    </a:lnTo>
                    <a:lnTo>
                      <a:pt x="14" y="10"/>
                    </a:lnTo>
                    <a:lnTo>
                      <a:pt x="10" y="8"/>
                    </a:lnTo>
                    <a:lnTo>
                      <a:pt x="12" y="4"/>
                    </a:lnTo>
                    <a:lnTo>
                      <a:pt x="10" y="4"/>
                    </a:lnTo>
                    <a:lnTo>
                      <a:pt x="12" y="2"/>
                    </a:lnTo>
                    <a:lnTo>
                      <a:pt x="12" y="2"/>
                    </a:lnTo>
                    <a:lnTo>
                      <a:pt x="10" y="4"/>
                    </a:lnTo>
                    <a:lnTo>
                      <a:pt x="10" y="2"/>
                    </a:lnTo>
                    <a:lnTo>
                      <a:pt x="10" y="2"/>
                    </a:lnTo>
                    <a:lnTo>
                      <a:pt x="10" y="2"/>
                    </a:lnTo>
                    <a:lnTo>
                      <a:pt x="10" y="2"/>
                    </a:lnTo>
                    <a:lnTo>
                      <a:pt x="10" y="2"/>
                    </a:lnTo>
                    <a:lnTo>
                      <a:pt x="10" y="2"/>
                    </a:lnTo>
                    <a:lnTo>
                      <a:pt x="8" y="2"/>
                    </a:lnTo>
                    <a:lnTo>
                      <a:pt x="8" y="2"/>
                    </a:lnTo>
                    <a:lnTo>
                      <a:pt x="8" y="0"/>
                    </a:lnTo>
                    <a:lnTo>
                      <a:pt x="8" y="2"/>
                    </a:lnTo>
                    <a:lnTo>
                      <a:pt x="6" y="6"/>
                    </a:lnTo>
                    <a:lnTo>
                      <a:pt x="2" y="6"/>
                    </a:lnTo>
                    <a:lnTo>
                      <a:pt x="2" y="4"/>
                    </a:lnTo>
                    <a:lnTo>
                      <a:pt x="2" y="4"/>
                    </a:lnTo>
                    <a:lnTo>
                      <a:pt x="2" y="6"/>
                    </a:lnTo>
                    <a:lnTo>
                      <a:pt x="2" y="6"/>
                    </a:lnTo>
                    <a:lnTo>
                      <a:pt x="2" y="6"/>
                    </a:lnTo>
                    <a:lnTo>
                      <a:pt x="2" y="6"/>
                    </a:lnTo>
                    <a:lnTo>
                      <a:pt x="2" y="6"/>
                    </a:lnTo>
                    <a:lnTo>
                      <a:pt x="2" y="8"/>
                    </a:lnTo>
                    <a:lnTo>
                      <a:pt x="2" y="6"/>
                    </a:lnTo>
                    <a:lnTo>
                      <a:pt x="2" y="8"/>
                    </a:lnTo>
                    <a:lnTo>
                      <a:pt x="0"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379">
                <a:extLst>
                  <a:ext uri="{FF2B5EF4-FFF2-40B4-BE49-F238E27FC236}">
                    <a16:creationId xmlns:a16="http://schemas.microsoft.com/office/drawing/2014/main" id="{FDD76CFB-60DF-44A4-ADBB-9EACEC1CFE43}"/>
                  </a:ext>
                </a:extLst>
              </p:cNvPr>
              <p:cNvSpPr>
                <a:spLocks/>
              </p:cNvSpPr>
              <p:nvPr/>
            </p:nvSpPr>
            <p:spPr bwMode="auto">
              <a:xfrm>
                <a:off x="7014691" y="1383303"/>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6 w 14"/>
                  <a:gd name="T15" fmla="*/ 14 h 14"/>
                  <a:gd name="T16" fmla="*/ 8 w 14"/>
                  <a:gd name="T17" fmla="*/ 14 h 14"/>
                  <a:gd name="T18" fmla="*/ 6 w 14"/>
                  <a:gd name="T19" fmla="*/ 14 h 14"/>
                  <a:gd name="T20" fmla="*/ 12 w 14"/>
                  <a:gd name="T21" fmla="*/ 10 h 14"/>
                  <a:gd name="T22" fmla="*/ 12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0 w 14"/>
                  <a:gd name="T37" fmla="*/ 2 h 14"/>
                  <a:gd name="T38" fmla="*/ 12 w 14"/>
                  <a:gd name="T39" fmla="*/ 2 h 14"/>
                  <a:gd name="T40" fmla="*/ 10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2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4"/>
                    </a:lnTo>
                    <a:lnTo>
                      <a:pt x="6" y="14"/>
                    </a:lnTo>
                    <a:lnTo>
                      <a:pt x="6" y="14"/>
                    </a:lnTo>
                    <a:lnTo>
                      <a:pt x="8" y="14"/>
                    </a:lnTo>
                    <a:lnTo>
                      <a:pt x="6" y="14"/>
                    </a:lnTo>
                    <a:lnTo>
                      <a:pt x="6" y="14"/>
                    </a:lnTo>
                    <a:lnTo>
                      <a:pt x="8" y="10"/>
                    </a:lnTo>
                    <a:lnTo>
                      <a:pt x="12" y="10"/>
                    </a:lnTo>
                    <a:lnTo>
                      <a:pt x="12" y="10"/>
                    </a:lnTo>
                    <a:lnTo>
                      <a:pt x="12" y="12"/>
                    </a:lnTo>
                    <a:lnTo>
                      <a:pt x="14" y="12"/>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0" y="2"/>
                    </a:lnTo>
                    <a:lnTo>
                      <a:pt x="10" y="2"/>
                    </a:lnTo>
                    <a:lnTo>
                      <a:pt x="12" y="2"/>
                    </a:lnTo>
                    <a:lnTo>
                      <a:pt x="12" y="2"/>
                    </a:lnTo>
                    <a:lnTo>
                      <a:pt x="10" y="2"/>
                    </a:lnTo>
                    <a:lnTo>
                      <a:pt x="10" y="2"/>
                    </a:lnTo>
                    <a:lnTo>
                      <a:pt x="10" y="2"/>
                    </a:lnTo>
                    <a:lnTo>
                      <a:pt x="10" y="0"/>
                    </a:lnTo>
                    <a:lnTo>
                      <a:pt x="10" y="0"/>
                    </a:lnTo>
                    <a:lnTo>
                      <a:pt x="10" y="0"/>
                    </a:lnTo>
                    <a:lnTo>
                      <a:pt x="10" y="2"/>
                    </a:lnTo>
                    <a:lnTo>
                      <a:pt x="8" y="2"/>
                    </a:lnTo>
                    <a:lnTo>
                      <a:pt x="8" y="0"/>
                    </a:lnTo>
                    <a:lnTo>
                      <a:pt x="8" y="0"/>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380">
                <a:extLst>
                  <a:ext uri="{FF2B5EF4-FFF2-40B4-BE49-F238E27FC236}">
                    <a16:creationId xmlns:a16="http://schemas.microsoft.com/office/drawing/2014/main" id="{4B5DE644-E847-46B1-A3FB-0D85D229BCD7}"/>
                  </a:ext>
                </a:extLst>
              </p:cNvPr>
              <p:cNvSpPr>
                <a:spLocks/>
              </p:cNvSpPr>
              <p:nvPr/>
            </p:nvSpPr>
            <p:spPr bwMode="auto">
              <a:xfrm>
                <a:off x="7063604" y="1402237"/>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8 w 14"/>
                  <a:gd name="T15" fmla="*/ 14 h 14"/>
                  <a:gd name="T16" fmla="*/ 8 w 14"/>
                  <a:gd name="T17" fmla="*/ 14 h 14"/>
                  <a:gd name="T18" fmla="*/ 8 w 14"/>
                  <a:gd name="T19" fmla="*/ 14 h 14"/>
                  <a:gd name="T20" fmla="*/ 12 w 14"/>
                  <a:gd name="T21" fmla="*/ 10 h 14"/>
                  <a:gd name="T22" fmla="*/ 14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2 w 14"/>
                  <a:gd name="T37" fmla="*/ 2 h 14"/>
                  <a:gd name="T38" fmla="*/ 12 w 14"/>
                  <a:gd name="T39" fmla="*/ 2 h 14"/>
                  <a:gd name="T40" fmla="*/ 12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4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2"/>
                    </a:lnTo>
                    <a:lnTo>
                      <a:pt x="8" y="14"/>
                    </a:lnTo>
                    <a:lnTo>
                      <a:pt x="6" y="14"/>
                    </a:lnTo>
                    <a:lnTo>
                      <a:pt x="8" y="14"/>
                    </a:lnTo>
                    <a:lnTo>
                      <a:pt x="8" y="14"/>
                    </a:lnTo>
                    <a:lnTo>
                      <a:pt x="8" y="14"/>
                    </a:lnTo>
                    <a:lnTo>
                      <a:pt x="8" y="10"/>
                    </a:lnTo>
                    <a:lnTo>
                      <a:pt x="12" y="10"/>
                    </a:lnTo>
                    <a:lnTo>
                      <a:pt x="12" y="10"/>
                    </a:lnTo>
                    <a:lnTo>
                      <a:pt x="14" y="12"/>
                    </a:lnTo>
                    <a:lnTo>
                      <a:pt x="14" y="10"/>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2" y="2"/>
                    </a:lnTo>
                    <a:lnTo>
                      <a:pt x="12" y="2"/>
                    </a:lnTo>
                    <a:lnTo>
                      <a:pt x="12" y="2"/>
                    </a:lnTo>
                    <a:lnTo>
                      <a:pt x="12" y="0"/>
                    </a:lnTo>
                    <a:lnTo>
                      <a:pt x="12" y="2"/>
                    </a:lnTo>
                    <a:lnTo>
                      <a:pt x="10" y="2"/>
                    </a:lnTo>
                    <a:lnTo>
                      <a:pt x="10" y="2"/>
                    </a:lnTo>
                    <a:lnTo>
                      <a:pt x="10" y="0"/>
                    </a:lnTo>
                    <a:lnTo>
                      <a:pt x="10" y="0"/>
                    </a:lnTo>
                    <a:lnTo>
                      <a:pt x="10" y="0"/>
                    </a:lnTo>
                    <a:lnTo>
                      <a:pt x="10" y="2"/>
                    </a:lnTo>
                    <a:lnTo>
                      <a:pt x="8" y="2"/>
                    </a:lnTo>
                    <a:lnTo>
                      <a:pt x="8" y="0"/>
                    </a:lnTo>
                    <a:lnTo>
                      <a:pt x="8" y="0"/>
                    </a:lnTo>
                    <a:lnTo>
                      <a:pt x="8" y="2"/>
                    </a:lnTo>
                    <a:lnTo>
                      <a:pt x="6" y="6"/>
                    </a:lnTo>
                    <a:lnTo>
                      <a:pt x="4" y="4"/>
                    </a:lnTo>
                    <a:lnTo>
                      <a:pt x="2" y="2"/>
                    </a:lnTo>
                    <a:lnTo>
                      <a:pt x="2" y="4"/>
                    </a:lnTo>
                    <a:lnTo>
                      <a:pt x="4"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381">
                <a:extLst>
                  <a:ext uri="{FF2B5EF4-FFF2-40B4-BE49-F238E27FC236}">
                    <a16:creationId xmlns:a16="http://schemas.microsoft.com/office/drawing/2014/main" id="{9E59D253-8A6A-4403-9A54-A82597C6407B}"/>
                  </a:ext>
                </a:extLst>
              </p:cNvPr>
              <p:cNvSpPr>
                <a:spLocks/>
              </p:cNvSpPr>
              <p:nvPr/>
            </p:nvSpPr>
            <p:spPr bwMode="auto">
              <a:xfrm>
                <a:off x="6937376" y="1193962"/>
                <a:ext cx="67848" cy="45758"/>
              </a:xfrm>
              <a:custGeom>
                <a:avLst/>
                <a:gdLst>
                  <a:gd name="T0" fmla="*/ 22 w 22"/>
                  <a:gd name="T1" fmla="*/ 15 h 15"/>
                  <a:gd name="T2" fmla="*/ 19 w 22"/>
                  <a:gd name="T3" fmla="*/ 15 h 15"/>
                  <a:gd name="T4" fmla="*/ 14 w 22"/>
                  <a:gd name="T5" fmla="*/ 13 h 15"/>
                  <a:gd name="T6" fmla="*/ 10 w 22"/>
                  <a:gd name="T7" fmla="*/ 9 h 15"/>
                  <a:gd name="T8" fmla="*/ 0 w 22"/>
                  <a:gd name="T9" fmla="*/ 6 h 15"/>
                  <a:gd name="T10" fmla="*/ 6 w 22"/>
                  <a:gd name="T11" fmla="*/ 5 h 15"/>
                  <a:gd name="T12" fmla="*/ 12 w 22"/>
                  <a:gd name="T13" fmla="*/ 7 h 15"/>
                  <a:gd name="T14" fmla="*/ 9 w 22"/>
                  <a:gd name="T15" fmla="*/ 4 h 15"/>
                  <a:gd name="T16" fmla="*/ 4 w 22"/>
                  <a:gd name="T17" fmla="*/ 1 h 15"/>
                  <a:gd name="T18" fmla="*/ 2 w 22"/>
                  <a:gd name="T19" fmla="*/ 0 h 15"/>
                  <a:gd name="T20" fmla="*/ 8 w 22"/>
                  <a:gd name="T21" fmla="*/ 0 h 15"/>
                  <a:gd name="T22" fmla="*/ 16 w 22"/>
                  <a:gd name="T23" fmla="*/ 2 h 15"/>
                  <a:gd name="T24" fmla="*/ 22 w 22"/>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5">
                    <a:moveTo>
                      <a:pt x="22" y="15"/>
                    </a:moveTo>
                    <a:cubicBezTo>
                      <a:pt x="21" y="15"/>
                      <a:pt x="20" y="15"/>
                      <a:pt x="19" y="15"/>
                    </a:cubicBezTo>
                    <a:cubicBezTo>
                      <a:pt x="17" y="15"/>
                      <a:pt x="15" y="13"/>
                      <a:pt x="14" y="13"/>
                    </a:cubicBezTo>
                    <a:cubicBezTo>
                      <a:pt x="13" y="12"/>
                      <a:pt x="12" y="10"/>
                      <a:pt x="10" y="9"/>
                    </a:cubicBezTo>
                    <a:cubicBezTo>
                      <a:pt x="6" y="7"/>
                      <a:pt x="0" y="6"/>
                      <a:pt x="0" y="6"/>
                    </a:cubicBezTo>
                    <a:cubicBezTo>
                      <a:pt x="0" y="6"/>
                      <a:pt x="3" y="5"/>
                      <a:pt x="6" y="5"/>
                    </a:cubicBezTo>
                    <a:cubicBezTo>
                      <a:pt x="9" y="6"/>
                      <a:pt x="12" y="7"/>
                      <a:pt x="12" y="7"/>
                    </a:cubicBezTo>
                    <a:cubicBezTo>
                      <a:pt x="12" y="7"/>
                      <a:pt x="11" y="5"/>
                      <a:pt x="9" y="4"/>
                    </a:cubicBezTo>
                    <a:cubicBezTo>
                      <a:pt x="8" y="3"/>
                      <a:pt x="6" y="2"/>
                      <a:pt x="4" y="1"/>
                    </a:cubicBezTo>
                    <a:cubicBezTo>
                      <a:pt x="3" y="0"/>
                      <a:pt x="2" y="0"/>
                      <a:pt x="2" y="0"/>
                    </a:cubicBezTo>
                    <a:cubicBezTo>
                      <a:pt x="2" y="0"/>
                      <a:pt x="7" y="0"/>
                      <a:pt x="8" y="0"/>
                    </a:cubicBezTo>
                    <a:cubicBezTo>
                      <a:pt x="11" y="1"/>
                      <a:pt x="14" y="2"/>
                      <a:pt x="16" y="2"/>
                    </a:cubicBezTo>
                    <a:cubicBezTo>
                      <a:pt x="20" y="4"/>
                      <a:pt x="22" y="15"/>
                      <a:pt x="22" y="1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382">
                <a:extLst>
                  <a:ext uri="{FF2B5EF4-FFF2-40B4-BE49-F238E27FC236}">
                    <a16:creationId xmlns:a16="http://schemas.microsoft.com/office/drawing/2014/main" id="{654932DD-EF8C-4D8B-81EC-8C6FD4C0860B}"/>
                  </a:ext>
                </a:extLst>
              </p:cNvPr>
              <p:cNvSpPr>
                <a:spLocks/>
              </p:cNvSpPr>
              <p:nvPr/>
            </p:nvSpPr>
            <p:spPr bwMode="auto">
              <a:xfrm>
                <a:off x="7110939" y="1252342"/>
                <a:ext cx="74159" cy="37868"/>
              </a:xfrm>
              <a:custGeom>
                <a:avLst/>
                <a:gdLst>
                  <a:gd name="T0" fmla="*/ 2 w 24"/>
                  <a:gd name="T1" fmla="*/ 3 h 12"/>
                  <a:gd name="T2" fmla="*/ 0 w 24"/>
                  <a:gd name="T3" fmla="*/ 7 h 12"/>
                  <a:gd name="T4" fmla="*/ 1 w 24"/>
                  <a:gd name="T5" fmla="*/ 8 h 12"/>
                  <a:gd name="T6" fmla="*/ 5 w 24"/>
                  <a:gd name="T7" fmla="*/ 9 h 12"/>
                  <a:gd name="T8" fmla="*/ 11 w 24"/>
                  <a:gd name="T9" fmla="*/ 10 h 12"/>
                  <a:gd name="T10" fmla="*/ 19 w 24"/>
                  <a:gd name="T11" fmla="*/ 11 h 12"/>
                  <a:gd name="T12" fmla="*/ 23 w 24"/>
                  <a:gd name="T13" fmla="*/ 12 h 12"/>
                  <a:gd name="T14" fmla="*/ 21 w 24"/>
                  <a:gd name="T15" fmla="*/ 10 h 12"/>
                  <a:gd name="T16" fmla="*/ 18 w 24"/>
                  <a:gd name="T17" fmla="*/ 7 h 12"/>
                  <a:gd name="T18" fmla="*/ 14 w 24"/>
                  <a:gd name="T19" fmla="*/ 6 h 12"/>
                  <a:gd name="T20" fmla="*/ 17 w 24"/>
                  <a:gd name="T21" fmla="*/ 5 h 12"/>
                  <a:gd name="T22" fmla="*/ 21 w 24"/>
                  <a:gd name="T23" fmla="*/ 5 h 12"/>
                  <a:gd name="T24" fmla="*/ 24 w 24"/>
                  <a:gd name="T25" fmla="*/ 6 h 12"/>
                  <a:gd name="T26" fmla="*/ 21 w 24"/>
                  <a:gd name="T27" fmla="*/ 4 h 12"/>
                  <a:gd name="T28" fmla="*/ 16 w 24"/>
                  <a:gd name="T29" fmla="*/ 1 h 12"/>
                  <a:gd name="T30" fmla="*/ 10 w 24"/>
                  <a:gd name="T31" fmla="*/ 0 h 12"/>
                  <a:gd name="T32" fmla="*/ 2 w 24"/>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2" y="3"/>
                    </a:moveTo>
                    <a:cubicBezTo>
                      <a:pt x="1" y="4"/>
                      <a:pt x="0" y="7"/>
                      <a:pt x="0" y="7"/>
                    </a:cubicBezTo>
                    <a:cubicBezTo>
                      <a:pt x="0" y="7"/>
                      <a:pt x="0" y="7"/>
                      <a:pt x="1" y="8"/>
                    </a:cubicBezTo>
                    <a:cubicBezTo>
                      <a:pt x="2" y="8"/>
                      <a:pt x="4" y="9"/>
                      <a:pt x="5" y="9"/>
                    </a:cubicBezTo>
                    <a:cubicBezTo>
                      <a:pt x="6" y="9"/>
                      <a:pt x="10" y="9"/>
                      <a:pt x="11" y="10"/>
                    </a:cubicBezTo>
                    <a:cubicBezTo>
                      <a:pt x="13" y="10"/>
                      <a:pt x="18" y="10"/>
                      <a:pt x="19" y="11"/>
                    </a:cubicBezTo>
                    <a:cubicBezTo>
                      <a:pt x="21" y="12"/>
                      <a:pt x="23" y="12"/>
                      <a:pt x="23" y="12"/>
                    </a:cubicBezTo>
                    <a:cubicBezTo>
                      <a:pt x="23" y="12"/>
                      <a:pt x="22" y="10"/>
                      <a:pt x="21" y="10"/>
                    </a:cubicBezTo>
                    <a:cubicBezTo>
                      <a:pt x="20" y="9"/>
                      <a:pt x="19" y="8"/>
                      <a:pt x="18" y="7"/>
                    </a:cubicBezTo>
                    <a:cubicBezTo>
                      <a:pt x="16" y="7"/>
                      <a:pt x="14" y="6"/>
                      <a:pt x="14" y="6"/>
                    </a:cubicBezTo>
                    <a:cubicBezTo>
                      <a:pt x="14" y="6"/>
                      <a:pt x="15" y="5"/>
                      <a:pt x="17" y="5"/>
                    </a:cubicBezTo>
                    <a:cubicBezTo>
                      <a:pt x="18" y="5"/>
                      <a:pt x="20" y="5"/>
                      <a:pt x="21" y="5"/>
                    </a:cubicBezTo>
                    <a:cubicBezTo>
                      <a:pt x="22" y="6"/>
                      <a:pt x="24" y="6"/>
                      <a:pt x="24" y="6"/>
                    </a:cubicBezTo>
                    <a:cubicBezTo>
                      <a:pt x="24" y="6"/>
                      <a:pt x="22" y="5"/>
                      <a:pt x="21" y="4"/>
                    </a:cubicBezTo>
                    <a:cubicBezTo>
                      <a:pt x="20" y="3"/>
                      <a:pt x="18" y="2"/>
                      <a:pt x="16" y="1"/>
                    </a:cubicBezTo>
                    <a:cubicBezTo>
                      <a:pt x="14" y="1"/>
                      <a:pt x="11" y="0"/>
                      <a:pt x="10" y="0"/>
                    </a:cubicBezTo>
                    <a:cubicBezTo>
                      <a:pt x="10" y="0"/>
                      <a:pt x="5" y="1"/>
                      <a:pt x="2" y="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383">
                <a:extLst>
                  <a:ext uri="{FF2B5EF4-FFF2-40B4-BE49-F238E27FC236}">
                    <a16:creationId xmlns:a16="http://schemas.microsoft.com/office/drawing/2014/main" id="{EE7C0669-4515-4303-8C00-B4B88FAD9B23}"/>
                  </a:ext>
                </a:extLst>
              </p:cNvPr>
              <p:cNvSpPr>
                <a:spLocks/>
              </p:cNvSpPr>
              <p:nvPr/>
            </p:nvSpPr>
            <p:spPr bwMode="auto">
              <a:xfrm>
                <a:off x="6979979" y="1208163"/>
                <a:ext cx="31557" cy="31557"/>
              </a:xfrm>
              <a:custGeom>
                <a:avLst/>
                <a:gdLst>
                  <a:gd name="T0" fmla="*/ 0 w 10"/>
                  <a:gd name="T1" fmla="*/ 5 h 10"/>
                  <a:gd name="T2" fmla="*/ 7 w 10"/>
                  <a:gd name="T3" fmla="*/ 8 h 10"/>
                  <a:gd name="T4" fmla="*/ 8 w 10"/>
                  <a:gd name="T5" fmla="*/ 10 h 10"/>
                  <a:gd name="T6" fmla="*/ 10 w 10"/>
                  <a:gd name="T7" fmla="*/ 2 h 10"/>
                  <a:gd name="T8" fmla="*/ 3 w 10"/>
                  <a:gd name="T9" fmla="*/ 2 h 10"/>
                  <a:gd name="T10" fmla="*/ 0 w 10"/>
                  <a:gd name="T11" fmla="*/ 5 h 10"/>
                </a:gdLst>
                <a:ahLst/>
                <a:cxnLst>
                  <a:cxn ang="0">
                    <a:pos x="T0" y="T1"/>
                  </a:cxn>
                  <a:cxn ang="0">
                    <a:pos x="T2" y="T3"/>
                  </a:cxn>
                  <a:cxn ang="0">
                    <a:pos x="T4" y="T5"/>
                  </a:cxn>
                  <a:cxn ang="0">
                    <a:pos x="T6" y="T7"/>
                  </a:cxn>
                  <a:cxn ang="0">
                    <a:pos x="T8" y="T9"/>
                  </a:cxn>
                  <a:cxn ang="0">
                    <a:pos x="T10" y="T11"/>
                  </a:cxn>
                </a:cxnLst>
                <a:rect l="0" t="0" r="r" b="b"/>
                <a:pathLst>
                  <a:path w="10" h="10">
                    <a:moveTo>
                      <a:pt x="0" y="5"/>
                    </a:moveTo>
                    <a:cubicBezTo>
                      <a:pt x="0" y="6"/>
                      <a:pt x="5" y="5"/>
                      <a:pt x="7" y="8"/>
                    </a:cubicBezTo>
                    <a:cubicBezTo>
                      <a:pt x="8" y="9"/>
                      <a:pt x="8" y="10"/>
                      <a:pt x="8" y="10"/>
                    </a:cubicBezTo>
                    <a:cubicBezTo>
                      <a:pt x="8" y="10"/>
                      <a:pt x="10" y="4"/>
                      <a:pt x="10" y="2"/>
                    </a:cubicBezTo>
                    <a:cubicBezTo>
                      <a:pt x="9" y="0"/>
                      <a:pt x="3" y="2"/>
                      <a:pt x="3" y="2"/>
                    </a:cubicBezTo>
                    <a:cubicBezTo>
                      <a:pt x="3" y="2"/>
                      <a:pt x="0" y="5"/>
                      <a:pt x="0" y="5"/>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384">
                <a:extLst>
                  <a:ext uri="{FF2B5EF4-FFF2-40B4-BE49-F238E27FC236}">
                    <a16:creationId xmlns:a16="http://schemas.microsoft.com/office/drawing/2014/main" id="{D938D1EE-4F0B-411A-93BB-3CD5478582A9}"/>
                  </a:ext>
                </a:extLst>
              </p:cNvPr>
              <p:cNvSpPr>
                <a:spLocks/>
              </p:cNvSpPr>
              <p:nvPr/>
            </p:nvSpPr>
            <p:spPr bwMode="auto">
              <a:xfrm>
                <a:off x="7110939" y="1249187"/>
                <a:ext cx="25246" cy="28401"/>
              </a:xfrm>
              <a:custGeom>
                <a:avLst/>
                <a:gdLst>
                  <a:gd name="T0" fmla="*/ 8 w 8"/>
                  <a:gd name="T1" fmla="*/ 8 h 9"/>
                  <a:gd name="T2" fmla="*/ 3 w 8"/>
                  <a:gd name="T3" fmla="*/ 8 h 9"/>
                  <a:gd name="T4" fmla="*/ 0 w 8"/>
                  <a:gd name="T5" fmla="*/ 8 h 9"/>
                  <a:gd name="T6" fmla="*/ 2 w 8"/>
                  <a:gd name="T7" fmla="*/ 1 h 9"/>
                  <a:gd name="T8" fmla="*/ 8 w 8"/>
                  <a:gd name="T9" fmla="*/ 6 h 9"/>
                  <a:gd name="T10" fmla="*/ 8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8" y="8"/>
                    </a:moveTo>
                    <a:cubicBezTo>
                      <a:pt x="8" y="9"/>
                      <a:pt x="5" y="8"/>
                      <a:pt x="3" y="8"/>
                    </a:cubicBezTo>
                    <a:cubicBezTo>
                      <a:pt x="2" y="7"/>
                      <a:pt x="0" y="7"/>
                      <a:pt x="0" y="8"/>
                    </a:cubicBezTo>
                    <a:cubicBezTo>
                      <a:pt x="0" y="8"/>
                      <a:pt x="1" y="2"/>
                      <a:pt x="2" y="1"/>
                    </a:cubicBezTo>
                    <a:cubicBezTo>
                      <a:pt x="3" y="0"/>
                      <a:pt x="8" y="6"/>
                      <a:pt x="8" y="6"/>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385">
                <a:extLst>
                  <a:ext uri="{FF2B5EF4-FFF2-40B4-BE49-F238E27FC236}">
                    <a16:creationId xmlns:a16="http://schemas.microsoft.com/office/drawing/2014/main" id="{583D414E-297E-462A-856D-1DCA4BBC9E29}"/>
                  </a:ext>
                </a:extLst>
              </p:cNvPr>
              <p:cNvSpPr>
                <a:spLocks/>
              </p:cNvSpPr>
              <p:nvPr/>
            </p:nvSpPr>
            <p:spPr bwMode="auto">
              <a:xfrm>
                <a:off x="6976823" y="1184495"/>
                <a:ext cx="171986" cy="89938"/>
              </a:xfrm>
              <a:custGeom>
                <a:avLst/>
                <a:gdLst>
                  <a:gd name="T0" fmla="*/ 51 w 55"/>
                  <a:gd name="T1" fmla="*/ 29 h 29"/>
                  <a:gd name="T2" fmla="*/ 55 w 55"/>
                  <a:gd name="T3" fmla="*/ 21 h 29"/>
                  <a:gd name="T4" fmla="*/ 33 w 55"/>
                  <a:gd name="T5" fmla="*/ 5 h 29"/>
                  <a:gd name="T6" fmla="*/ 3 w 55"/>
                  <a:gd name="T7" fmla="*/ 3 h 29"/>
                  <a:gd name="T8" fmla="*/ 0 w 55"/>
                  <a:gd name="T9" fmla="*/ 12 h 29"/>
                  <a:gd name="T10" fmla="*/ 1 w 55"/>
                  <a:gd name="T11" fmla="*/ 13 h 29"/>
                  <a:gd name="T12" fmla="*/ 29 w 55"/>
                  <a:gd name="T13" fmla="*/ 13 h 29"/>
                  <a:gd name="T14" fmla="*/ 51 w 5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9">
                    <a:moveTo>
                      <a:pt x="51" y="29"/>
                    </a:moveTo>
                    <a:cubicBezTo>
                      <a:pt x="51" y="29"/>
                      <a:pt x="54" y="22"/>
                      <a:pt x="55" y="21"/>
                    </a:cubicBezTo>
                    <a:cubicBezTo>
                      <a:pt x="55" y="20"/>
                      <a:pt x="46" y="10"/>
                      <a:pt x="33" y="5"/>
                    </a:cubicBezTo>
                    <a:cubicBezTo>
                      <a:pt x="22" y="0"/>
                      <a:pt x="12" y="1"/>
                      <a:pt x="3" y="3"/>
                    </a:cubicBezTo>
                    <a:cubicBezTo>
                      <a:pt x="2" y="4"/>
                      <a:pt x="0" y="9"/>
                      <a:pt x="0" y="12"/>
                    </a:cubicBezTo>
                    <a:cubicBezTo>
                      <a:pt x="0" y="13"/>
                      <a:pt x="1" y="13"/>
                      <a:pt x="1" y="13"/>
                    </a:cubicBezTo>
                    <a:cubicBezTo>
                      <a:pt x="1" y="13"/>
                      <a:pt x="16" y="7"/>
                      <a:pt x="29" y="13"/>
                    </a:cubicBezTo>
                    <a:cubicBezTo>
                      <a:pt x="43" y="19"/>
                      <a:pt x="51" y="29"/>
                      <a:pt x="51" y="29"/>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386">
                <a:extLst>
                  <a:ext uri="{FF2B5EF4-FFF2-40B4-BE49-F238E27FC236}">
                    <a16:creationId xmlns:a16="http://schemas.microsoft.com/office/drawing/2014/main" id="{9B317EB3-18D3-4BE4-A74E-808DEF9FBDDF}"/>
                  </a:ext>
                </a:extLst>
              </p:cNvPr>
              <p:cNvSpPr>
                <a:spLocks/>
              </p:cNvSpPr>
              <p:nvPr/>
            </p:nvSpPr>
            <p:spPr bwMode="auto">
              <a:xfrm>
                <a:off x="7126718" y="1246031"/>
                <a:ext cx="15778" cy="12623"/>
              </a:xfrm>
              <a:custGeom>
                <a:avLst/>
                <a:gdLst>
                  <a:gd name="T0" fmla="*/ 3 w 5"/>
                  <a:gd name="T1" fmla="*/ 0 h 4"/>
                  <a:gd name="T2" fmla="*/ 4 w 5"/>
                  <a:gd name="T3" fmla="*/ 1 h 4"/>
                  <a:gd name="T4" fmla="*/ 3 w 5"/>
                  <a:gd name="T5" fmla="*/ 3 h 4"/>
                  <a:gd name="T6" fmla="*/ 1 w 5"/>
                  <a:gd name="T7" fmla="*/ 3 h 4"/>
                  <a:gd name="T8" fmla="*/ 1 w 5"/>
                  <a:gd name="T9" fmla="*/ 2 h 4"/>
                  <a:gd name="T10" fmla="*/ 1 w 5"/>
                  <a:gd name="T11" fmla="*/ 2 h 4"/>
                  <a:gd name="T12" fmla="*/ 1 w 5"/>
                  <a:gd name="T13" fmla="*/ 3 h 4"/>
                  <a:gd name="T14" fmla="*/ 3 w 5"/>
                  <a:gd name="T15" fmla="*/ 3 h 4"/>
                  <a:gd name="T16" fmla="*/ 4 w 5"/>
                  <a:gd name="T17" fmla="*/ 1 h 4"/>
                  <a:gd name="T18" fmla="*/ 3 w 5"/>
                  <a:gd name="T19" fmla="*/ 1 h 4"/>
                  <a:gd name="T20" fmla="*/ 2 w 5"/>
                  <a:gd name="T21" fmla="*/ 2 h 4"/>
                  <a:gd name="T22" fmla="*/ 3 w 5"/>
                  <a:gd name="T23" fmla="*/ 2 h 4"/>
                  <a:gd name="T24" fmla="*/ 2 w 5"/>
                  <a:gd name="T25" fmla="*/ 2 h 4"/>
                  <a:gd name="T26" fmla="*/ 1 w 5"/>
                  <a:gd name="T27" fmla="*/ 1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cubicBezTo>
                      <a:pt x="3" y="0"/>
                      <a:pt x="4" y="0"/>
                      <a:pt x="4" y="1"/>
                    </a:cubicBezTo>
                    <a:cubicBezTo>
                      <a:pt x="5" y="2"/>
                      <a:pt x="4" y="3"/>
                      <a:pt x="3" y="3"/>
                    </a:cubicBezTo>
                    <a:cubicBezTo>
                      <a:pt x="3" y="4"/>
                      <a:pt x="2" y="4"/>
                      <a:pt x="1" y="3"/>
                    </a:cubicBezTo>
                    <a:cubicBezTo>
                      <a:pt x="0" y="3"/>
                      <a:pt x="0" y="2"/>
                      <a:pt x="1" y="2"/>
                    </a:cubicBezTo>
                    <a:cubicBezTo>
                      <a:pt x="1" y="2"/>
                      <a:pt x="1" y="2"/>
                      <a:pt x="1" y="2"/>
                    </a:cubicBezTo>
                    <a:cubicBezTo>
                      <a:pt x="1" y="2"/>
                      <a:pt x="1" y="3"/>
                      <a:pt x="1" y="3"/>
                    </a:cubicBezTo>
                    <a:cubicBezTo>
                      <a:pt x="2" y="4"/>
                      <a:pt x="2" y="3"/>
                      <a:pt x="3" y="3"/>
                    </a:cubicBezTo>
                    <a:cubicBezTo>
                      <a:pt x="4" y="2"/>
                      <a:pt x="4" y="2"/>
                      <a:pt x="4" y="1"/>
                    </a:cubicBezTo>
                    <a:cubicBezTo>
                      <a:pt x="3" y="1"/>
                      <a:pt x="3" y="1"/>
                      <a:pt x="3" y="1"/>
                    </a:cubicBezTo>
                    <a:cubicBezTo>
                      <a:pt x="2" y="2"/>
                      <a:pt x="2" y="2"/>
                      <a:pt x="2" y="2"/>
                    </a:cubicBezTo>
                    <a:cubicBezTo>
                      <a:pt x="3" y="2"/>
                      <a:pt x="3" y="2"/>
                      <a:pt x="3"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387">
                <a:extLst>
                  <a:ext uri="{FF2B5EF4-FFF2-40B4-BE49-F238E27FC236}">
                    <a16:creationId xmlns:a16="http://schemas.microsoft.com/office/drawing/2014/main" id="{24A8DE62-9E2E-43BB-9289-4B3156F9DECE}"/>
                  </a:ext>
                </a:extLst>
              </p:cNvPr>
              <p:cNvSpPr>
                <a:spLocks noEditPoints="1"/>
              </p:cNvSpPr>
              <p:nvPr/>
            </p:nvSpPr>
            <p:spPr bwMode="auto">
              <a:xfrm>
                <a:off x="7120406" y="1236564"/>
                <a:ext cx="12623" cy="15778"/>
              </a:xfrm>
              <a:custGeom>
                <a:avLst/>
                <a:gdLst>
                  <a:gd name="T0" fmla="*/ 3 w 4"/>
                  <a:gd name="T1" fmla="*/ 4 h 5"/>
                  <a:gd name="T2" fmla="*/ 1 w 4"/>
                  <a:gd name="T3" fmla="*/ 4 h 5"/>
                  <a:gd name="T4" fmla="*/ 1 w 4"/>
                  <a:gd name="T5" fmla="*/ 2 h 5"/>
                  <a:gd name="T6" fmla="*/ 3 w 4"/>
                  <a:gd name="T7" fmla="*/ 1 h 5"/>
                  <a:gd name="T8" fmla="*/ 3 w 4"/>
                  <a:gd name="T9" fmla="*/ 4 h 5"/>
                  <a:gd name="T10" fmla="*/ 3 w 4"/>
                  <a:gd name="T11" fmla="*/ 1 h 5"/>
                  <a:gd name="T12" fmla="*/ 1 w 4"/>
                  <a:gd name="T13" fmla="*/ 2 h 5"/>
                  <a:gd name="T14" fmla="*/ 1 w 4"/>
                  <a:gd name="T15" fmla="*/ 4 h 5"/>
                  <a:gd name="T16" fmla="*/ 3 w 4"/>
                  <a:gd name="T17" fmla="*/ 3 h 5"/>
                  <a:gd name="T18" fmla="*/ 3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cubicBezTo>
                      <a:pt x="2" y="4"/>
                      <a:pt x="2" y="5"/>
                      <a:pt x="1" y="4"/>
                    </a:cubicBezTo>
                    <a:cubicBezTo>
                      <a:pt x="0" y="3"/>
                      <a:pt x="0" y="2"/>
                      <a:pt x="1" y="2"/>
                    </a:cubicBezTo>
                    <a:cubicBezTo>
                      <a:pt x="2" y="1"/>
                      <a:pt x="3" y="0"/>
                      <a:pt x="3" y="1"/>
                    </a:cubicBezTo>
                    <a:cubicBezTo>
                      <a:pt x="4" y="2"/>
                      <a:pt x="4" y="3"/>
                      <a:pt x="3" y="4"/>
                    </a:cubicBezTo>
                    <a:close/>
                    <a:moveTo>
                      <a:pt x="3" y="1"/>
                    </a:moveTo>
                    <a:cubicBezTo>
                      <a:pt x="3" y="1"/>
                      <a:pt x="2" y="1"/>
                      <a:pt x="1" y="2"/>
                    </a:cubicBezTo>
                    <a:cubicBezTo>
                      <a:pt x="1" y="3"/>
                      <a:pt x="1" y="3"/>
                      <a:pt x="1" y="4"/>
                    </a:cubicBezTo>
                    <a:cubicBezTo>
                      <a:pt x="1" y="4"/>
                      <a:pt x="2" y="4"/>
                      <a:pt x="3"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388">
                <a:extLst>
                  <a:ext uri="{FF2B5EF4-FFF2-40B4-BE49-F238E27FC236}">
                    <a16:creationId xmlns:a16="http://schemas.microsoft.com/office/drawing/2014/main" id="{1808E330-A273-480B-9FA7-7320A8F28BA6}"/>
                  </a:ext>
                </a:extLst>
              </p:cNvPr>
              <p:cNvSpPr>
                <a:spLocks noEditPoints="1"/>
              </p:cNvSpPr>
              <p:nvPr/>
            </p:nvSpPr>
            <p:spPr bwMode="auto">
              <a:xfrm>
                <a:off x="7110939" y="1230253"/>
                <a:ext cx="15778" cy="15778"/>
              </a:xfrm>
              <a:custGeom>
                <a:avLst/>
                <a:gdLst>
                  <a:gd name="T0" fmla="*/ 2 w 5"/>
                  <a:gd name="T1" fmla="*/ 5 h 5"/>
                  <a:gd name="T2" fmla="*/ 1 w 5"/>
                  <a:gd name="T3" fmla="*/ 4 h 5"/>
                  <a:gd name="T4" fmla="*/ 1 w 5"/>
                  <a:gd name="T5" fmla="*/ 1 h 5"/>
                  <a:gd name="T6" fmla="*/ 4 w 5"/>
                  <a:gd name="T7" fmla="*/ 1 h 5"/>
                  <a:gd name="T8" fmla="*/ 5 w 5"/>
                  <a:gd name="T9" fmla="*/ 2 h 5"/>
                  <a:gd name="T10" fmla="*/ 2 w 5"/>
                  <a:gd name="T11" fmla="*/ 5 h 5"/>
                  <a:gd name="T12" fmla="*/ 4 w 5"/>
                  <a:gd name="T13" fmla="*/ 2 h 5"/>
                  <a:gd name="T14" fmla="*/ 3 w 5"/>
                  <a:gd name="T15" fmla="*/ 1 h 5"/>
                  <a:gd name="T16" fmla="*/ 2 w 5"/>
                  <a:gd name="T17" fmla="*/ 2 h 5"/>
                  <a:gd name="T18" fmla="*/ 2 w 5"/>
                  <a:gd name="T19" fmla="*/ 4 h 5"/>
                  <a:gd name="T20" fmla="*/ 2 w 5"/>
                  <a:gd name="T21" fmla="*/ 4 h 5"/>
                  <a:gd name="T22" fmla="*/ 4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2" y="5"/>
                    </a:moveTo>
                    <a:cubicBezTo>
                      <a:pt x="1" y="4"/>
                      <a:pt x="1" y="4"/>
                      <a:pt x="1" y="4"/>
                    </a:cubicBezTo>
                    <a:cubicBezTo>
                      <a:pt x="1" y="3"/>
                      <a:pt x="0" y="3"/>
                      <a:pt x="1" y="1"/>
                    </a:cubicBezTo>
                    <a:cubicBezTo>
                      <a:pt x="2" y="0"/>
                      <a:pt x="3" y="1"/>
                      <a:pt x="4" y="1"/>
                    </a:cubicBezTo>
                    <a:cubicBezTo>
                      <a:pt x="5" y="2"/>
                      <a:pt x="5" y="2"/>
                      <a:pt x="5" y="2"/>
                    </a:cubicBezTo>
                    <a:lnTo>
                      <a:pt x="2" y="5"/>
                    </a:lnTo>
                    <a:close/>
                    <a:moveTo>
                      <a:pt x="4" y="2"/>
                    </a:moveTo>
                    <a:cubicBezTo>
                      <a:pt x="3" y="1"/>
                      <a:pt x="3" y="1"/>
                      <a:pt x="3" y="1"/>
                    </a:cubicBezTo>
                    <a:cubicBezTo>
                      <a:pt x="3" y="1"/>
                      <a:pt x="2" y="1"/>
                      <a:pt x="2" y="2"/>
                    </a:cubicBezTo>
                    <a:cubicBezTo>
                      <a:pt x="1" y="3"/>
                      <a:pt x="1" y="3"/>
                      <a:pt x="2" y="4"/>
                    </a:cubicBezTo>
                    <a:cubicBezTo>
                      <a:pt x="2" y="4"/>
                      <a:pt x="2" y="4"/>
                      <a:pt x="2" y="4"/>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389">
                <a:extLst>
                  <a:ext uri="{FF2B5EF4-FFF2-40B4-BE49-F238E27FC236}">
                    <a16:creationId xmlns:a16="http://schemas.microsoft.com/office/drawing/2014/main" id="{27846D85-B33E-4E84-B495-7E173083E33F}"/>
                  </a:ext>
                </a:extLst>
              </p:cNvPr>
              <p:cNvSpPr>
                <a:spLocks noEditPoints="1"/>
              </p:cNvSpPr>
              <p:nvPr/>
            </p:nvSpPr>
            <p:spPr bwMode="auto">
              <a:xfrm>
                <a:off x="7101472" y="1220786"/>
                <a:ext cx="9467" cy="15778"/>
              </a:xfrm>
              <a:custGeom>
                <a:avLst/>
                <a:gdLst>
                  <a:gd name="T0" fmla="*/ 1 w 3"/>
                  <a:gd name="T1" fmla="*/ 5 h 5"/>
                  <a:gd name="T2" fmla="*/ 1 w 3"/>
                  <a:gd name="T3" fmla="*/ 4 h 5"/>
                  <a:gd name="T4" fmla="*/ 0 w 3"/>
                  <a:gd name="T5" fmla="*/ 3 h 5"/>
                  <a:gd name="T6" fmla="*/ 1 w 3"/>
                  <a:gd name="T7" fmla="*/ 2 h 5"/>
                  <a:gd name="T8" fmla="*/ 1 w 3"/>
                  <a:gd name="T9" fmla="*/ 2 h 5"/>
                  <a:gd name="T10" fmla="*/ 1 w 3"/>
                  <a:gd name="T11" fmla="*/ 1 h 5"/>
                  <a:gd name="T12" fmla="*/ 3 w 3"/>
                  <a:gd name="T13" fmla="*/ 1 h 5"/>
                  <a:gd name="T14" fmla="*/ 3 w 3"/>
                  <a:gd name="T15" fmla="*/ 2 h 5"/>
                  <a:gd name="T16" fmla="*/ 1 w 3"/>
                  <a:gd name="T17" fmla="*/ 5 h 5"/>
                  <a:gd name="T18" fmla="*/ 3 w 3"/>
                  <a:gd name="T19" fmla="*/ 2 h 5"/>
                  <a:gd name="T20" fmla="*/ 2 w 3"/>
                  <a:gd name="T21" fmla="*/ 1 h 5"/>
                  <a:gd name="T22" fmla="*/ 1 w 3"/>
                  <a:gd name="T23" fmla="*/ 1 h 5"/>
                  <a:gd name="T24" fmla="*/ 2 w 3"/>
                  <a:gd name="T25" fmla="*/ 3 h 5"/>
                  <a:gd name="T26" fmla="*/ 2 w 3"/>
                  <a:gd name="T27" fmla="*/ 3 h 5"/>
                  <a:gd name="T28" fmla="*/ 3 w 3"/>
                  <a:gd name="T29" fmla="*/ 2 h 5"/>
                  <a:gd name="T30" fmla="*/ 2 w 3"/>
                  <a:gd name="T31" fmla="*/ 3 h 5"/>
                  <a:gd name="T32" fmla="*/ 2 w 3"/>
                  <a:gd name="T33" fmla="*/ 3 h 5"/>
                  <a:gd name="T34" fmla="*/ 1 w 3"/>
                  <a:gd name="T35" fmla="*/ 3 h 5"/>
                  <a:gd name="T36" fmla="*/ 1 w 3"/>
                  <a:gd name="T37" fmla="*/ 4 h 5"/>
                  <a:gd name="T38" fmla="*/ 1 w 3"/>
                  <a:gd name="T39" fmla="*/ 4 h 5"/>
                  <a:gd name="T40" fmla="*/ 2 w 3"/>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5">
                    <a:moveTo>
                      <a:pt x="1" y="5"/>
                    </a:moveTo>
                    <a:cubicBezTo>
                      <a:pt x="1" y="4"/>
                      <a:pt x="1" y="4"/>
                      <a:pt x="1" y="4"/>
                    </a:cubicBezTo>
                    <a:cubicBezTo>
                      <a:pt x="0" y="4"/>
                      <a:pt x="0" y="3"/>
                      <a:pt x="0" y="3"/>
                    </a:cubicBezTo>
                    <a:cubicBezTo>
                      <a:pt x="0" y="2"/>
                      <a:pt x="1" y="2"/>
                      <a:pt x="1" y="2"/>
                    </a:cubicBezTo>
                    <a:cubicBezTo>
                      <a:pt x="1" y="2"/>
                      <a:pt x="1" y="2"/>
                      <a:pt x="1" y="2"/>
                    </a:cubicBezTo>
                    <a:cubicBezTo>
                      <a:pt x="1" y="2"/>
                      <a:pt x="0" y="2"/>
                      <a:pt x="1" y="1"/>
                    </a:cubicBezTo>
                    <a:cubicBezTo>
                      <a:pt x="1" y="0"/>
                      <a:pt x="2" y="1"/>
                      <a:pt x="3" y="1"/>
                    </a:cubicBezTo>
                    <a:cubicBezTo>
                      <a:pt x="3" y="2"/>
                      <a:pt x="3" y="2"/>
                      <a:pt x="3" y="2"/>
                    </a:cubicBezTo>
                    <a:lnTo>
                      <a:pt x="1" y="5"/>
                    </a:lnTo>
                    <a:close/>
                    <a:moveTo>
                      <a:pt x="3" y="2"/>
                    </a:moveTo>
                    <a:cubicBezTo>
                      <a:pt x="2" y="1"/>
                      <a:pt x="2" y="1"/>
                      <a:pt x="2" y="1"/>
                    </a:cubicBezTo>
                    <a:cubicBezTo>
                      <a:pt x="2" y="1"/>
                      <a:pt x="2" y="1"/>
                      <a:pt x="1" y="1"/>
                    </a:cubicBezTo>
                    <a:cubicBezTo>
                      <a:pt x="1" y="2"/>
                      <a:pt x="1" y="2"/>
                      <a:pt x="2" y="3"/>
                    </a:cubicBezTo>
                    <a:cubicBezTo>
                      <a:pt x="2" y="3"/>
                      <a:pt x="2" y="3"/>
                      <a:pt x="2" y="3"/>
                    </a:cubicBezTo>
                    <a:lnTo>
                      <a:pt x="3" y="2"/>
                    </a:lnTo>
                    <a:close/>
                    <a:moveTo>
                      <a:pt x="2" y="3"/>
                    </a:moveTo>
                    <a:cubicBezTo>
                      <a:pt x="2" y="3"/>
                      <a:pt x="2" y="3"/>
                      <a:pt x="2" y="3"/>
                    </a:cubicBezTo>
                    <a:cubicBezTo>
                      <a:pt x="1" y="3"/>
                      <a:pt x="1" y="3"/>
                      <a:pt x="1" y="3"/>
                    </a:cubicBezTo>
                    <a:cubicBezTo>
                      <a:pt x="0" y="3"/>
                      <a:pt x="1" y="4"/>
                      <a:pt x="1" y="4"/>
                    </a:cubicBezTo>
                    <a:cubicBezTo>
                      <a:pt x="1" y="4"/>
                      <a:pt x="1" y="4"/>
                      <a:pt x="1"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390">
                <a:extLst>
                  <a:ext uri="{FF2B5EF4-FFF2-40B4-BE49-F238E27FC236}">
                    <a16:creationId xmlns:a16="http://schemas.microsoft.com/office/drawing/2014/main" id="{A29951EF-537B-49D0-B214-A8F81C56A436}"/>
                  </a:ext>
                </a:extLst>
              </p:cNvPr>
              <p:cNvSpPr>
                <a:spLocks/>
              </p:cNvSpPr>
              <p:nvPr/>
            </p:nvSpPr>
            <p:spPr bwMode="auto">
              <a:xfrm>
                <a:off x="7092005" y="1217630"/>
                <a:ext cx="12623" cy="12623"/>
              </a:xfrm>
              <a:custGeom>
                <a:avLst/>
                <a:gdLst>
                  <a:gd name="T0" fmla="*/ 4 w 8"/>
                  <a:gd name="T1" fmla="*/ 8 h 8"/>
                  <a:gd name="T2" fmla="*/ 0 w 8"/>
                  <a:gd name="T3" fmla="*/ 6 h 8"/>
                  <a:gd name="T4" fmla="*/ 0 w 8"/>
                  <a:gd name="T5" fmla="*/ 4 h 8"/>
                  <a:gd name="T6" fmla="*/ 2 w 8"/>
                  <a:gd name="T7" fmla="*/ 6 h 8"/>
                  <a:gd name="T8" fmla="*/ 4 w 8"/>
                  <a:gd name="T9" fmla="*/ 4 h 8"/>
                  <a:gd name="T10" fmla="*/ 2 w 8"/>
                  <a:gd name="T11" fmla="*/ 4 h 8"/>
                  <a:gd name="T12" fmla="*/ 2 w 8"/>
                  <a:gd name="T13" fmla="*/ 2 h 8"/>
                  <a:gd name="T14" fmla="*/ 4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0" y="4"/>
                    </a:lnTo>
                    <a:lnTo>
                      <a:pt x="2" y="6"/>
                    </a:lnTo>
                    <a:lnTo>
                      <a:pt x="4" y="4"/>
                    </a:lnTo>
                    <a:lnTo>
                      <a:pt x="2" y="4"/>
                    </a:lnTo>
                    <a:lnTo>
                      <a:pt x="2" y="2"/>
                    </a:lnTo>
                    <a:lnTo>
                      <a:pt x="4"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391">
                <a:extLst>
                  <a:ext uri="{FF2B5EF4-FFF2-40B4-BE49-F238E27FC236}">
                    <a16:creationId xmlns:a16="http://schemas.microsoft.com/office/drawing/2014/main" id="{40CBFBC9-C13E-4665-882E-D7ABEE8876A1}"/>
                  </a:ext>
                </a:extLst>
              </p:cNvPr>
              <p:cNvSpPr>
                <a:spLocks/>
              </p:cNvSpPr>
              <p:nvPr/>
            </p:nvSpPr>
            <p:spPr bwMode="auto">
              <a:xfrm>
                <a:off x="7076227" y="1208163"/>
                <a:ext cx="15778" cy="15778"/>
              </a:xfrm>
              <a:custGeom>
                <a:avLst/>
                <a:gdLst>
                  <a:gd name="T0" fmla="*/ 6 w 10"/>
                  <a:gd name="T1" fmla="*/ 10 h 10"/>
                  <a:gd name="T2" fmla="*/ 4 w 10"/>
                  <a:gd name="T3" fmla="*/ 8 h 10"/>
                  <a:gd name="T4" fmla="*/ 6 w 10"/>
                  <a:gd name="T5" fmla="*/ 2 h 10"/>
                  <a:gd name="T6" fmla="*/ 6 w 10"/>
                  <a:gd name="T7" fmla="*/ 2 h 10"/>
                  <a:gd name="T8" fmla="*/ 0 w 10"/>
                  <a:gd name="T9" fmla="*/ 8 h 10"/>
                  <a:gd name="T10" fmla="*/ 0 w 10"/>
                  <a:gd name="T11" fmla="*/ 6 h 10"/>
                  <a:gd name="T12" fmla="*/ 2 w 10"/>
                  <a:gd name="T13" fmla="*/ 0 h 10"/>
                  <a:gd name="T14" fmla="*/ 4 w 10"/>
                  <a:gd name="T15" fmla="*/ 0 h 10"/>
                  <a:gd name="T16" fmla="*/ 0 w 10"/>
                  <a:gd name="T17" fmla="*/ 6 h 10"/>
                  <a:gd name="T18" fmla="*/ 0 w 10"/>
                  <a:gd name="T19" fmla="*/ 6 h 10"/>
                  <a:gd name="T20" fmla="*/ 6 w 10"/>
                  <a:gd name="T21" fmla="*/ 2 h 10"/>
                  <a:gd name="T22" fmla="*/ 6 w 10"/>
                  <a:gd name="T23" fmla="*/ 2 h 10"/>
                  <a:gd name="T24" fmla="*/ 6 w 10"/>
                  <a:gd name="T25" fmla="*/ 8 h 10"/>
                  <a:gd name="T26" fmla="*/ 6 w 10"/>
                  <a:gd name="T27" fmla="*/ 8 h 10"/>
                  <a:gd name="T28" fmla="*/ 8 w 10"/>
                  <a:gd name="T29" fmla="*/ 2 h 10"/>
                  <a:gd name="T30" fmla="*/ 10 w 10"/>
                  <a:gd name="T31" fmla="*/ 2 h 10"/>
                  <a:gd name="T32" fmla="*/ 6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10"/>
                    </a:moveTo>
                    <a:lnTo>
                      <a:pt x="4" y="8"/>
                    </a:lnTo>
                    <a:lnTo>
                      <a:pt x="6" y="2"/>
                    </a:lnTo>
                    <a:lnTo>
                      <a:pt x="6" y="2"/>
                    </a:lnTo>
                    <a:lnTo>
                      <a:pt x="0" y="8"/>
                    </a:lnTo>
                    <a:lnTo>
                      <a:pt x="0" y="6"/>
                    </a:lnTo>
                    <a:lnTo>
                      <a:pt x="2" y="0"/>
                    </a:lnTo>
                    <a:lnTo>
                      <a:pt x="4" y="0"/>
                    </a:lnTo>
                    <a:lnTo>
                      <a:pt x="0" y="6"/>
                    </a:lnTo>
                    <a:lnTo>
                      <a:pt x="0" y="6"/>
                    </a:lnTo>
                    <a:lnTo>
                      <a:pt x="6" y="2"/>
                    </a:lnTo>
                    <a:lnTo>
                      <a:pt x="6" y="2"/>
                    </a:lnTo>
                    <a:lnTo>
                      <a:pt x="6" y="8"/>
                    </a:lnTo>
                    <a:lnTo>
                      <a:pt x="6" y="8"/>
                    </a:lnTo>
                    <a:lnTo>
                      <a:pt x="8" y="2"/>
                    </a:lnTo>
                    <a:lnTo>
                      <a:pt x="10" y="2"/>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392">
                <a:extLst>
                  <a:ext uri="{FF2B5EF4-FFF2-40B4-BE49-F238E27FC236}">
                    <a16:creationId xmlns:a16="http://schemas.microsoft.com/office/drawing/2014/main" id="{774A35BB-3FFC-4FE5-8288-B04C08F8F050}"/>
                  </a:ext>
                </a:extLst>
              </p:cNvPr>
              <p:cNvSpPr>
                <a:spLocks/>
              </p:cNvSpPr>
              <p:nvPr/>
            </p:nvSpPr>
            <p:spPr bwMode="auto">
              <a:xfrm>
                <a:off x="7066760" y="1205007"/>
                <a:ext cx="9467" cy="12623"/>
              </a:xfrm>
              <a:custGeom>
                <a:avLst/>
                <a:gdLst>
                  <a:gd name="T0" fmla="*/ 4 w 6"/>
                  <a:gd name="T1" fmla="*/ 4 h 8"/>
                  <a:gd name="T2" fmla="*/ 4 w 6"/>
                  <a:gd name="T3" fmla="*/ 8 h 8"/>
                  <a:gd name="T4" fmla="*/ 4 w 6"/>
                  <a:gd name="T5" fmla="*/ 8 h 8"/>
                  <a:gd name="T6" fmla="*/ 2 w 6"/>
                  <a:gd name="T7" fmla="*/ 4 h 8"/>
                  <a:gd name="T8" fmla="*/ 0 w 6"/>
                  <a:gd name="T9" fmla="*/ 6 h 8"/>
                  <a:gd name="T10" fmla="*/ 0 w 6"/>
                  <a:gd name="T11" fmla="*/ 6 h 8"/>
                  <a:gd name="T12" fmla="*/ 2 w 6"/>
                  <a:gd name="T13" fmla="*/ 4 h 8"/>
                  <a:gd name="T14" fmla="*/ 4 w 6"/>
                  <a:gd name="T15" fmla="*/ 0 h 8"/>
                  <a:gd name="T16" fmla="*/ 6 w 6"/>
                  <a:gd name="T17" fmla="*/ 0 h 8"/>
                  <a:gd name="T18" fmla="*/ 4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4"/>
                    </a:moveTo>
                    <a:lnTo>
                      <a:pt x="4" y="8"/>
                    </a:lnTo>
                    <a:lnTo>
                      <a:pt x="4" y="8"/>
                    </a:lnTo>
                    <a:lnTo>
                      <a:pt x="2" y="4"/>
                    </a:lnTo>
                    <a:lnTo>
                      <a:pt x="0" y="6"/>
                    </a:lnTo>
                    <a:lnTo>
                      <a:pt x="0" y="6"/>
                    </a:lnTo>
                    <a:lnTo>
                      <a:pt x="2" y="4"/>
                    </a:lnTo>
                    <a:lnTo>
                      <a:pt x="4" y="0"/>
                    </a:lnTo>
                    <a:lnTo>
                      <a:pt x="6"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393">
                <a:extLst>
                  <a:ext uri="{FF2B5EF4-FFF2-40B4-BE49-F238E27FC236}">
                    <a16:creationId xmlns:a16="http://schemas.microsoft.com/office/drawing/2014/main" id="{31373C49-42B1-4A3D-A19D-43DB8ED1AD9C}"/>
                  </a:ext>
                </a:extLst>
              </p:cNvPr>
              <p:cNvSpPr>
                <a:spLocks/>
              </p:cNvSpPr>
              <p:nvPr/>
            </p:nvSpPr>
            <p:spPr bwMode="auto">
              <a:xfrm>
                <a:off x="7055715" y="1200273"/>
                <a:ext cx="7890" cy="14201"/>
              </a:xfrm>
              <a:custGeom>
                <a:avLst/>
                <a:gdLst>
                  <a:gd name="T0" fmla="*/ 0 w 3"/>
                  <a:gd name="T1" fmla="*/ 3 h 5"/>
                  <a:gd name="T2" fmla="*/ 1 w 3"/>
                  <a:gd name="T3" fmla="*/ 4 h 5"/>
                  <a:gd name="T4" fmla="*/ 2 w 3"/>
                  <a:gd name="T5" fmla="*/ 4 h 5"/>
                  <a:gd name="T6" fmla="*/ 0 w 3"/>
                  <a:gd name="T7" fmla="*/ 1 h 5"/>
                  <a:gd name="T8" fmla="*/ 2 w 3"/>
                  <a:gd name="T9" fmla="*/ 1 h 5"/>
                  <a:gd name="T10" fmla="*/ 3 w 3"/>
                  <a:gd name="T11" fmla="*/ 1 h 5"/>
                  <a:gd name="T12" fmla="*/ 3 w 3"/>
                  <a:gd name="T13" fmla="*/ 2 h 5"/>
                  <a:gd name="T14" fmla="*/ 2 w 3"/>
                  <a:gd name="T15" fmla="*/ 1 h 5"/>
                  <a:gd name="T16" fmla="*/ 1 w 3"/>
                  <a:gd name="T17" fmla="*/ 1 h 5"/>
                  <a:gd name="T18" fmla="*/ 2 w 3"/>
                  <a:gd name="T19" fmla="*/ 4 h 5"/>
                  <a:gd name="T20" fmla="*/ 1 w 3"/>
                  <a:gd name="T21" fmla="*/ 4 h 5"/>
                  <a:gd name="T22" fmla="*/ 0 w 3"/>
                  <a:gd name="T23" fmla="*/ 4 h 5"/>
                  <a:gd name="T24" fmla="*/ 0 w 3"/>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3"/>
                    </a:moveTo>
                    <a:cubicBezTo>
                      <a:pt x="0" y="4"/>
                      <a:pt x="1" y="4"/>
                      <a:pt x="1" y="4"/>
                    </a:cubicBezTo>
                    <a:cubicBezTo>
                      <a:pt x="1" y="4"/>
                      <a:pt x="2" y="4"/>
                      <a:pt x="2" y="4"/>
                    </a:cubicBezTo>
                    <a:cubicBezTo>
                      <a:pt x="2" y="3"/>
                      <a:pt x="0" y="2"/>
                      <a:pt x="0" y="1"/>
                    </a:cubicBezTo>
                    <a:cubicBezTo>
                      <a:pt x="1" y="1"/>
                      <a:pt x="1" y="0"/>
                      <a:pt x="2" y="1"/>
                    </a:cubicBezTo>
                    <a:cubicBezTo>
                      <a:pt x="2" y="1"/>
                      <a:pt x="3" y="1"/>
                      <a:pt x="3" y="1"/>
                    </a:cubicBezTo>
                    <a:cubicBezTo>
                      <a:pt x="3" y="2"/>
                      <a:pt x="3" y="2"/>
                      <a:pt x="3" y="2"/>
                    </a:cubicBezTo>
                    <a:cubicBezTo>
                      <a:pt x="2" y="1"/>
                      <a:pt x="2" y="1"/>
                      <a:pt x="2" y="1"/>
                    </a:cubicBezTo>
                    <a:cubicBezTo>
                      <a:pt x="1" y="1"/>
                      <a:pt x="1" y="1"/>
                      <a:pt x="1" y="1"/>
                    </a:cubicBezTo>
                    <a:cubicBezTo>
                      <a:pt x="1" y="2"/>
                      <a:pt x="3" y="3"/>
                      <a:pt x="2" y="4"/>
                    </a:cubicBezTo>
                    <a:cubicBezTo>
                      <a:pt x="2" y="4"/>
                      <a:pt x="2" y="5"/>
                      <a:pt x="1" y="4"/>
                    </a:cubicBezTo>
                    <a:cubicBezTo>
                      <a:pt x="0" y="4"/>
                      <a:pt x="0" y="4"/>
                      <a:pt x="0" y="4"/>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394">
                <a:extLst>
                  <a:ext uri="{FF2B5EF4-FFF2-40B4-BE49-F238E27FC236}">
                    <a16:creationId xmlns:a16="http://schemas.microsoft.com/office/drawing/2014/main" id="{73BBD882-BF83-434B-BD3C-864AF1A3BFC3}"/>
                  </a:ext>
                </a:extLst>
              </p:cNvPr>
              <p:cNvSpPr>
                <a:spLocks/>
              </p:cNvSpPr>
              <p:nvPr/>
            </p:nvSpPr>
            <p:spPr bwMode="auto">
              <a:xfrm>
                <a:off x="7046248" y="1200273"/>
                <a:ext cx="9467" cy="11045"/>
              </a:xfrm>
              <a:custGeom>
                <a:avLst/>
                <a:gdLst>
                  <a:gd name="T0" fmla="*/ 4 w 6"/>
                  <a:gd name="T1" fmla="*/ 5 h 7"/>
                  <a:gd name="T2" fmla="*/ 6 w 6"/>
                  <a:gd name="T3" fmla="*/ 7 h 7"/>
                  <a:gd name="T4" fmla="*/ 6 w 6"/>
                  <a:gd name="T5" fmla="*/ 7 h 7"/>
                  <a:gd name="T6" fmla="*/ 0 w 6"/>
                  <a:gd name="T7" fmla="*/ 5 h 7"/>
                  <a:gd name="T8" fmla="*/ 0 w 6"/>
                  <a:gd name="T9" fmla="*/ 5 h 7"/>
                  <a:gd name="T10" fmla="*/ 2 w 6"/>
                  <a:gd name="T11" fmla="*/ 5 h 7"/>
                  <a:gd name="T12" fmla="*/ 4 w 6"/>
                  <a:gd name="T13" fmla="*/ 0 h 7"/>
                  <a:gd name="T14" fmla="*/ 4 w 6"/>
                  <a:gd name="T15" fmla="*/ 0 h 7"/>
                  <a:gd name="T16" fmla="*/ 4 w 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5"/>
                    </a:moveTo>
                    <a:lnTo>
                      <a:pt x="6" y="7"/>
                    </a:lnTo>
                    <a:lnTo>
                      <a:pt x="6" y="7"/>
                    </a:lnTo>
                    <a:lnTo>
                      <a:pt x="0" y="5"/>
                    </a:lnTo>
                    <a:lnTo>
                      <a:pt x="0" y="5"/>
                    </a:lnTo>
                    <a:lnTo>
                      <a:pt x="2" y="5"/>
                    </a:lnTo>
                    <a:lnTo>
                      <a:pt x="4" y="0"/>
                    </a:lnTo>
                    <a:lnTo>
                      <a:pt x="4" y="0"/>
                    </a:lnTo>
                    <a:lnTo>
                      <a:pt x="4"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395">
                <a:extLst>
                  <a:ext uri="{FF2B5EF4-FFF2-40B4-BE49-F238E27FC236}">
                    <a16:creationId xmlns:a16="http://schemas.microsoft.com/office/drawing/2014/main" id="{381DEA34-C873-4916-8D36-346C715CEBAF}"/>
                  </a:ext>
                </a:extLst>
              </p:cNvPr>
              <p:cNvSpPr>
                <a:spLocks noEditPoints="1"/>
              </p:cNvSpPr>
              <p:nvPr/>
            </p:nvSpPr>
            <p:spPr bwMode="auto">
              <a:xfrm>
                <a:off x="7036781" y="1197117"/>
                <a:ext cx="9467" cy="11045"/>
              </a:xfrm>
              <a:custGeom>
                <a:avLst/>
                <a:gdLst>
                  <a:gd name="T0" fmla="*/ 3 w 3"/>
                  <a:gd name="T1" fmla="*/ 4 h 4"/>
                  <a:gd name="T2" fmla="*/ 2 w 3"/>
                  <a:gd name="T3" fmla="*/ 4 h 4"/>
                  <a:gd name="T4" fmla="*/ 1 w 3"/>
                  <a:gd name="T5" fmla="*/ 3 h 4"/>
                  <a:gd name="T6" fmla="*/ 1 w 3"/>
                  <a:gd name="T7" fmla="*/ 2 h 4"/>
                  <a:gd name="T8" fmla="*/ 1 w 3"/>
                  <a:gd name="T9" fmla="*/ 2 h 4"/>
                  <a:gd name="T10" fmla="*/ 1 w 3"/>
                  <a:gd name="T11" fmla="*/ 1 h 4"/>
                  <a:gd name="T12" fmla="*/ 1 w 3"/>
                  <a:gd name="T13" fmla="*/ 0 h 4"/>
                  <a:gd name="T14" fmla="*/ 1 w 3"/>
                  <a:gd name="T15" fmla="*/ 0 h 4"/>
                  <a:gd name="T16" fmla="*/ 1 w 3"/>
                  <a:gd name="T17" fmla="*/ 1 h 4"/>
                  <a:gd name="T18" fmla="*/ 2 w 3"/>
                  <a:gd name="T19" fmla="*/ 2 h 4"/>
                  <a:gd name="T20" fmla="*/ 2 w 3"/>
                  <a:gd name="T21" fmla="*/ 2 h 4"/>
                  <a:gd name="T22" fmla="*/ 3 w 3"/>
                  <a:gd name="T23" fmla="*/ 1 h 4"/>
                  <a:gd name="T24" fmla="*/ 3 w 3"/>
                  <a:gd name="T25" fmla="*/ 1 h 4"/>
                  <a:gd name="T26" fmla="*/ 3 w 3"/>
                  <a:gd name="T27" fmla="*/ 4 h 4"/>
                  <a:gd name="T28" fmla="*/ 2 w 3"/>
                  <a:gd name="T29" fmla="*/ 3 h 4"/>
                  <a:gd name="T30" fmla="*/ 2 w 3"/>
                  <a:gd name="T31" fmla="*/ 3 h 4"/>
                  <a:gd name="T32" fmla="*/ 1 w 3"/>
                  <a:gd name="T33" fmla="*/ 3 h 4"/>
                  <a:gd name="T34" fmla="*/ 2 w 3"/>
                  <a:gd name="T35" fmla="*/ 4 h 4"/>
                  <a:gd name="T36" fmla="*/ 2 w 3"/>
                  <a:gd name="T37" fmla="*/ 4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2" y="4"/>
                      <a:pt x="2" y="4"/>
                      <a:pt x="2" y="4"/>
                    </a:cubicBezTo>
                    <a:cubicBezTo>
                      <a:pt x="1" y="4"/>
                      <a:pt x="0" y="4"/>
                      <a:pt x="1" y="3"/>
                    </a:cubicBezTo>
                    <a:cubicBezTo>
                      <a:pt x="1" y="3"/>
                      <a:pt x="1" y="2"/>
                      <a:pt x="1" y="2"/>
                    </a:cubicBezTo>
                    <a:cubicBezTo>
                      <a:pt x="1" y="2"/>
                      <a:pt x="1" y="2"/>
                      <a:pt x="1" y="2"/>
                    </a:cubicBezTo>
                    <a:cubicBezTo>
                      <a:pt x="1" y="2"/>
                      <a:pt x="1" y="2"/>
                      <a:pt x="1" y="1"/>
                    </a:cubicBezTo>
                    <a:cubicBezTo>
                      <a:pt x="1" y="0"/>
                      <a:pt x="1" y="0"/>
                      <a:pt x="1" y="0"/>
                    </a:cubicBezTo>
                    <a:cubicBezTo>
                      <a:pt x="1" y="0"/>
                      <a:pt x="1" y="0"/>
                      <a:pt x="1" y="0"/>
                    </a:cubicBezTo>
                    <a:cubicBezTo>
                      <a:pt x="1" y="1"/>
                      <a:pt x="1" y="1"/>
                      <a:pt x="1" y="1"/>
                    </a:cubicBezTo>
                    <a:cubicBezTo>
                      <a:pt x="2" y="2"/>
                      <a:pt x="2" y="2"/>
                      <a:pt x="2" y="2"/>
                    </a:cubicBezTo>
                    <a:cubicBezTo>
                      <a:pt x="2" y="2"/>
                      <a:pt x="2" y="2"/>
                      <a:pt x="2" y="2"/>
                    </a:cubicBezTo>
                    <a:cubicBezTo>
                      <a:pt x="3" y="1"/>
                      <a:pt x="3" y="1"/>
                      <a:pt x="3" y="1"/>
                    </a:cubicBezTo>
                    <a:cubicBezTo>
                      <a:pt x="3" y="1"/>
                      <a:pt x="3" y="1"/>
                      <a:pt x="3" y="1"/>
                    </a:cubicBezTo>
                    <a:lnTo>
                      <a:pt x="3" y="4"/>
                    </a:lnTo>
                    <a:close/>
                    <a:moveTo>
                      <a:pt x="2" y="3"/>
                    </a:moveTo>
                    <a:cubicBezTo>
                      <a:pt x="2" y="3"/>
                      <a:pt x="2" y="3"/>
                      <a:pt x="2" y="3"/>
                    </a:cubicBezTo>
                    <a:cubicBezTo>
                      <a:pt x="2" y="3"/>
                      <a:pt x="1" y="3"/>
                      <a:pt x="1" y="3"/>
                    </a:cubicBezTo>
                    <a:cubicBezTo>
                      <a:pt x="1" y="4"/>
                      <a:pt x="2" y="4"/>
                      <a:pt x="2" y="4"/>
                    </a:cubicBezTo>
                    <a:cubicBezTo>
                      <a:pt x="2" y="4"/>
                      <a:pt x="2" y="4"/>
                      <a:pt x="2"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396">
                <a:extLst>
                  <a:ext uri="{FF2B5EF4-FFF2-40B4-BE49-F238E27FC236}">
                    <a16:creationId xmlns:a16="http://schemas.microsoft.com/office/drawing/2014/main" id="{25B59D29-9DA5-4092-A490-60331245D9A7}"/>
                  </a:ext>
                </a:extLst>
              </p:cNvPr>
              <p:cNvSpPr>
                <a:spLocks/>
              </p:cNvSpPr>
              <p:nvPr/>
            </p:nvSpPr>
            <p:spPr bwMode="auto">
              <a:xfrm>
                <a:off x="7030470" y="1197117"/>
                <a:ext cx="6311" cy="11045"/>
              </a:xfrm>
              <a:custGeom>
                <a:avLst/>
                <a:gdLst>
                  <a:gd name="T0" fmla="*/ 4 w 4"/>
                  <a:gd name="T1" fmla="*/ 7 h 7"/>
                  <a:gd name="T2" fmla="*/ 0 w 4"/>
                  <a:gd name="T3" fmla="*/ 7 h 7"/>
                  <a:gd name="T4" fmla="*/ 0 w 4"/>
                  <a:gd name="T5" fmla="*/ 5 h 7"/>
                  <a:gd name="T6" fmla="*/ 2 w 4"/>
                  <a:gd name="T7" fmla="*/ 7 h 7"/>
                  <a:gd name="T8" fmla="*/ 2 w 4"/>
                  <a:gd name="T9" fmla="*/ 4 h 7"/>
                  <a:gd name="T10" fmla="*/ 0 w 4"/>
                  <a:gd name="T11" fmla="*/ 4 h 7"/>
                  <a:gd name="T12" fmla="*/ 0 w 4"/>
                  <a:gd name="T13" fmla="*/ 4 h 7"/>
                  <a:gd name="T14" fmla="*/ 2 w 4"/>
                  <a:gd name="T15" fmla="*/ 4 h 7"/>
                  <a:gd name="T16" fmla="*/ 2 w 4"/>
                  <a:gd name="T17" fmla="*/ 2 h 7"/>
                  <a:gd name="T18" fmla="*/ 0 w 4"/>
                  <a:gd name="T19" fmla="*/ 2 h 7"/>
                  <a:gd name="T20" fmla="*/ 0 w 4"/>
                  <a:gd name="T21" fmla="*/ 0 h 7"/>
                  <a:gd name="T22" fmla="*/ 4 w 4"/>
                  <a:gd name="T23" fmla="*/ 0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0" y="7"/>
                    </a:lnTo>
                    <a:lnTo>
                      <a:pt x="0" y="5"/>
                    </a:lnTo>
                    <a:lnTo>
                      <a:pt x="2" y="7"/>
                    </a:lnTo>
                    <a:lnTo>
                      <a:pt x="2" y="4"/>
                    </a:lnTo>
                    <a:lnTo>
                      <a:pt x="0" y="4"/>
                    </a:lnTo>
                    <a:lnTo>
                      <a:pt x="0" y="4"/>
                    </a:lnTo>
                    <a:lnTo>
                      <a:pt x="2" y="4"/>
                    </a:lnTo>
                    <a:lnTo>
                      <a:pt x="2" y="2"/>
                    </a:lnTo>
                    <a:lnTo>
                      <a:pt x="0" y="2"/>
                    </a:lnTo>
                    <a:lnTo>
                      <a:pt x="0" y="0"/>
                    </a:lnTo>
                    <a:lnTo>
                      <a:pt x="4"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397">
                <a:extLst>
                  <a:ext uri="{FF2B5EF4-FFF2-40B4-BE49-F238E27FC236}">
                    <a16:creationId xmlns:a16="http://schemas.microsoft.com/office/drawing/2014/main" id="{76FF0CC9-3D81-407E-871B-C76BB6C96A31}"/>
                  </a:ext>
                </a:extLst>
              </p:cNvPr>
              <p:cNvSpPr>
                <a:spLocks/>
              </p:cNvSpPr>
              <p:nvPr/>
            </p:nvSpPr>
            <p:spPr bwMode="auto">
              <a:xfrm>
                <a:off x="7017847" y="1197117"/>
                <a:ext cx="9467" cy="11045"/>
              </a:xfrm>
              <a:custGeom>
                <a:avLst/>
                <a:gdLst>
                  <a:gd name="T0" fmla="*/ 6 w 6"/>
                  <a:gd name="T1" fmla="*/ 7 h 7"/>
                  <a:gd name="T2" fmla="*/ 4 w 6"/>
                  <a:gd name="T3" fmla="*/ 7 h 7"/>
                  <a:gd name="T4" fmla="*/ 2 w 6"/>
                  <a:gd name="T5" fmla="*/ 2 h 7"/>
                  <a:gd name="T6" fmla="*/ 2 w 6"/>
                  <a:gd name="T7" fmla="*/ 2 h 7"/>
                  <a:gd name="T8" fmla="*/ 2 w 6"/>
                  <a:gd name="T9" fmla="*/ 7 h 7"/>
                  <a:gd name="T10" fmla="*/ 0 w 6"/>
                  <a:gd name="T11" fmla="*/ 7 h 7"/>
                  <a:gd name="T12" fmla="*/ 0 w 6"/>
                  <a:gd name="T13" fmla="*/ 0 h 7"/>
                  <a:gd name="T14" fmla="*/ 2 w 6"/>
                  <a:gd name="T15" fmla="*/ 0 h 7"/>
                  <a:gd name="T16" fmla="*/ 4 w 6"/>
                  <a:gd name="T17" fmla="*/ 5 h 7"/>
                  <a:gd name="T18" fmla="*/ 6 w 6"/>
                  <a:gd name="T19" fmla="*/ 5 h 7"/>
                  <a:gd name="T20" fmla="*/ 6 w 6"/>
                  <a:gd name="T21" fmla="*/ 0 h 7"/>
                  <a:gd name="T22" fmla="*/ 6 w 6"/>
                  <a:gd name="T23" fmla="*/ 0 h 7"/>
                  <a:gd name="T24" fmla="*/ 6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6" y="7"/>
                    </a:moveTo>
                    <a:lnTo>
                      <a:pt x="4" y="7"/>
                    </a:lnTo>
                    <a:lnTo>
                      <a:pt x="2" y="2"/>
                    </a:lnTo>
                    <a:lnTo>
                      <a:pt x="2" y="2"/>
                    </a:lnTo>
                    <a:lnTo>
                      <a:pt x="2" y="7"/>
                    </a:lnTo>
                    <a:lnTo>
                      <a:pt x="0" y="7"/>
                    </a:lnTo>
                    <a:lnTo>
                      <a:pt x="0" y="0"/>
                    </a:lnTo>
                    <a:lnTo>
                      <a:pt x="2" y="0"/>
                    </a:lnTo>
                    <a:lnTo>
                      <a:pt x="4" y="5"/>
                    </a:lnTo>
                    <a:lnTo>
                      <a:pt x="6" y="5"/>
                    </a:lnTo>
                    <a:lnTo>
                      <a:pt x="6" y="0"/>
                    </a:lnTo>
                    <a:lnTo>
                      <a:pt x="6" y="0"/>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398">
                <a:extLst>
                  <a:ext uri="{FF2B5EF4-FFF2-40B4-BE49-F238E27FC236}">
                    <a16:creationId xmlns:a16="http://schemas.microsoft.com/office/drawing/2014/main" id="{F7AD9574-9909-473C-B4FE-3EFE416400A0}"/>
                  </a:ext>
                </a:extLst>
              </p:cNvPr>
              <p:cNvSpPr>
                <a:spLocks/>
              </p:cNvSpPr>
              <p:nvPr/>
            </p:nvSpPr>
            <p:spPr bwMode="auto">
              <a:xfrm>
                <a:off x="7008380" y="1197117"/>
                <a:ext cx="9467" cy="11045"/>
              </a:xfrm>
              <a:custGeom>
                <a:avLst/>
                <a:gdLst>
                  <a:gd name="T0" fmla="*/ 0 w 3"/>
                  <a:gd name="T1" fmla="*/ 1 h 4"/>
                  <a:gd name="T2" fmla="*/ 1 w 3"/>
                  <a:gd name="T3" fmla="*/ 0 h 4"/>
                  <a:gd name="T4" fmla="*/ 3 w 3"/>
                  <a:gd name="T5" fmla="*/ 2 h 4"/>
                  <a:gd name="T6" fmla="*/ 1 w 3"/>
                  <a:gd name="T7" fmla="*/ 4 h 4"/>
                  <a:gd name="T8" fmla="*/ 0 w 3"/>
                  <a:gd name="T9" fmla="*/ 3 h 4"/>
                  <a:gd name="T10" fmla="*/ 1 w 3"/>
                  <a:gd name="T11" fmla="*/ 3 h 4"/>
                  <a:gd name="T12" fmla="*/ 1 w 3"/>
                  <a:gd name="T13" fmla="*/ 4 h 4"/>
                  <a:gd name="T14" fmla="*/ 2 w 3"/>
                  <a:gd name="T15" fmla="*/ 2 h 4"/>
                  <a:gd name="T16" fmla="*/ 1 w 3"/>
                  <a:gd name="T17" fmla="*/ 1 h 4"/>
                  <a:gd name="T18" fmla="*/ 0 w 3"/>
                  <a:gd name="T19" fmla="*/ 1 h 4"/>
                  <a:gd name="T20" fmla="*/ 0 w 3"/>
                  <a:gd name="T21" fmla="*/ 2 h 4"/>
                  <a:gd name="T22" fmla="*/ 1 w 3"/>
                  <a:gd name="T23" fmla="*/ 2 h 4"/>
                  <a:gd name="T24" fmla="*/ 1 w 3"/>
                  <a:gd name="T25" fmla="*/ 2 h 4"/>
                  <a:gd name="T26" fmla="*/ 0 w 3"/>
                  <a:gd name="T27" fmla="*/ 2 h 4"/>
                  <a:gd name="T28" fmla="*/ 0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1"/>
                    </a:moveTo>
                    <a:cubicBezTo>
                      <a:pt x="0" y="0"/>
                      <a:pt x="0" y="0"/>
                      <a:pt x="1" y="0"/>
                    </a:cubicBezTo>
                    <a:cubicBezTo>
                      <a:pt x="2" y="0"/>
                      <a:pt x="3" y="1"/>
                      <a:pt x="3" y="2"/>
                    </a:cubicBezTo>
                    <a:cubicBezTo>
                      <a:pt x="3" y="3"/>
                      <a:pt x="2" y="4"/>
                      <a:pt x="1" y="4"/>
                    </a:cubicBezTo>
                    <a:cubicBezTo>
                      <a:pt x="0" y="4"/>
                      <a:pt x="0" y="4"/>
                      <a:pt x="0" y="3"/>
                    </a:cubicBezTo>
                    <a:cubicBezTo>
                      <a:pt x="1" y="3"/>
                      <a:pt x="1" y="3"/>
                      <a:pt x="1" y="3"/>
                    </a:cubicBezTo>
                    <a:cubicBezTo>
                      <a:pt x="1" y="3"/>
                      <a:pt x="1" y="4"/>
                      <a:pt x="1" y="4"/>
                    </a:cubicBezTo>
                    <a:cubicBezTo>
                      <a:pt x="2" y="4"/>
                      <a:pt x="2" y="3"/>
                      <a:pt x="2" y="2"/>
                    </a:cubicBezTo>
                    <a:cubicBezTo>
                      <a:pt x="2" y="1"/>
                      <a:pt x="2" y="0"/>
                      <a:pt x="1" y="1"/>
                    </a:cubicBezTo>
                    <a:cubicBezTo>
                      <a:pt x="1" y="1"/>
                      <a:pt x="0" y="1"/>
                      <a:pt x="0" y="1"/>
                    </a:cubicBezTo>
                    <a:cubicBezTo>
                      <a:pt x="0" y="2"/>
                      <a:pt x="0" y="2"/>
                      <a:pt x="0" y="2"/>
                    </a:cubicBezTo>
                    <a:cubicBezTo>
                      <a:pt x="1" y="2"/>
                      <a:pt x="1" y="2"/>
                      <a:pt x="1" y="2"/>
                    </a:cubicBezTo>
                    <a:cubicBezTo>
                      <a:pt x="1" y="2"/>
                      <a:pt x="1" y="2"/>
                      <a:pt x="1" y="2"/>
                    </a:cubicBezTo>
                    <a:cubicBezTo>
                      <a:pt x="0" y="2"/>
                      <a:pt x="0" y="2"/>
                      <a:pt x="0"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399">
                <a:extLst>
                  <a:ext uri="{FF2B5EF4-FFF2-40B4-BE49-F238E27FC236}">
                    <a16:creationId xmlns:a16="http://schemas.microsoft.com/office/drawing/2014/main" id="{21D30C46-9F82-471C-95A5-B1AB5F0F4D10}"/>
                  </a:ext>
                </a:extLst>
              </p:cNvPr>
              <p:cNvSpPr>
                <a:spLocks/>
              </p:cNvSpPr>
              <p:nvPr/>
            </p:nvSpPr>
            <p:spPr bwMode="auto">
              <a:xfrm>
                <a:off x="6998913" y="1197117"/>
                <a:ext cx="9467" cy="11045"/>
              </a:xfrm>
              <a:custGeom>
                <a:avLst/>
                <a:gdLst>
                  <a:gd name="T0" fmla="*/ 4 w 6"/>
                  <a:gd name="T1" fmla="*/ 7 h 7"/>
                  <a:gd name="T2" fmla="*/ 6 w 6"/>
                  <a:gd name="T3" fmla="*/ 7 h 7"/>
                  <a:gd name="T4" fmla="*/ 6 w 6"/>
                  <a:gd name="T5" fmla="*/ 7 h 7"/>
                  <a:gd name="T6" fmla="*/ 0 w 6"/>
                  <a:gd name="T7" fmla="*/ 7 h 7"/>
                  <a:gd name="T8" fmla="*/ 0 w 6"/>
                  <a:gd name="T9" fmla="*/ 7 h 7"/>
                  <a:gd name="T10" fmla="*/ 2 w 6"/>
                  <a:gd name="T11" fmla="*/ 7 h 7"/>
                  <a:gd name="T12" fmla="*/ 2 w 6"/>
                  <a:gd name="T13" fmla="*/ 2 h 7"/>
                  <a:gd name="T14" fmla="*/ 2 w 6"/>
                  <a:gd name="T15" fmla="*/ 0 h 7"/>
                  <a:gd name="T16" fmla="*/ 4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7"/>
                    </a:moveTo>
                    <a:lnTo>
                      <a:pt x="6" y="7"/>
                    </a:lnTo>
                    <a:lnTo>
                      <a:pt x="6" y="7"/>
                    </a:lnTo>
                    <a:lnTo>
                      <a:pt x="0" y="7"/>
                    </a:lnTo>
                    <a:lnTo>
                      <a:pt x="0" y="7"/>
                    </a:lnTo>
                    <a:lnTo>
                      <a:pt x="2" y="7"/>
                    </a:lnTo>
                    <a:lnTo>
                      <a:pt x="2" y="2"/>
                    </a:lnTo>
                    <a:lnTo>
                      <a:pt x="2"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400">
                <a:extLst>
                  <a:ext uri="{FF2B5EF4-FFF2-40B4-BE49-F238E27FC236}">
                    <a16:creationId xmlns:a16="http://schemas.microsoft.com/office/drawing/2014/main" id="{B748587B-EBB8-4E39-8016-8282BD1CA024}"/>
                  </a:ext>
                </a:extLst>
              </p:cNvPr>
              <p:cNvSpPr>
                <a:spLocks/>
              </p:cNvSpPr>
              <p:nvPr/>
            </p:nvSpPr>
            <p:spPr bwMode="auto">
              <a:xfrm>
                <a:off x="6986290" y="1200273"/>
                <a:ext cx="12623" cy="11045"/>
              </a:xfrm>
              <a:custGeom>
                <a:avLst/>
                <a:gdLst>
                  <a:gd name="T0" fmla="*/ 8 w 8"/>
                  <a:gd name="T1" fmla="*/ 5 h 7"/>
                  <a:gd name="T2" fmla="*/ 6 w 8"/>
                  <a:gd name="T3" fmla="*/ 7 h 7"/>
                  <a:gd name="T4" fmla="*/ 6 w 8"/>
                  <a:gd name="T5" fmla="*/ 3 h 7"/>
                  <a:gd name="T6" fmla="*/ 4 w 8"/>
                  <a:gd name="T7" fmla="*/ 3 h 7"/>
                  <a:gd name="T8" fmla="*/ 4 w 8"/>
                  <a:gd name="T9" fmla="*/ 7 h 7"/>
                  <a:gd name="T10" fmla="*/ 2 w 8"/>
                  <a:gd name="T11" fmla="*/ 7 h 7"/>
                  <a:gd name="T12" fmla="*/ 0 w 8"/>
                  <a:gd name="T13" fmla="*/ 2 h 7"/>
                  <a:gd name="T14" fmla="*/ 2 w 8"/>
                  <a:gd name="T15" fmla="*/ 0 h 7"/>
                  <a:gd name="T16" fmla="*/ 4 w 8"/>
                  <a:gd name="T17" fmla="*/ 3 h 7"/>
                  <a:gd name="T18" fmla="*/ 6 w 8"/>
                  <a:gd name="T19" fmla="*/ 3 h 7"/>
                  <a:gd name="T20" fmla="*/ 4 w 8"/>
                  <a:gd name="T21" fmla="*/ 0 h 7"/>
                  <a:gd name="T22" fmla="*/ 6 w 8"/>
                  <a:gd name="T23" fmla="*/ 0 h 7"/>
                  <a:gd name="T24" fmla="*/ 8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8" y="5"/>
                    </a:moveTo>
                    <a:lnTo>
                      <a:pt x="6" y="7"/>
                    </a:lnTo>
                    <a:lnTo>
                      <a:pt x="6" y="3"/>
                    </a:lnTo>
                    <a:lnTo>
                      <a:pt x="4" y="3"/>
                    </a:lnTo>
                    <a:lnTo>
                      <a:pt x="4" y="7"/>
                    </a:lnTo>
                    <a:lnTo>
                      <a:pt x="2" y="7"/>
                    </a:lnTo>
                    <a:lnTo>
                      <a:pt x="0" y="2"/>
                    </a:lnTo>
                    <a:lnTo>
                      <a:pt x="2" y="0"/>
                    </a:lnTo>
                    <a:lnTo>
                      <a:pt x="4" y="3"/>
                    </a:lnTo>
                    <a:lnTo>
                      <a:pt x="6" y="3"/>
                    </a:lnTo>
                    <a:lnTo>
                      <a:pt x="4" y="0"/>
                    </a:lnTo>
                    <a:lnTo>
                      <a:pt x="6" y="0"/>
                    </a:lnTo>
                    <a:lnTo>
                      <a:pt x="8"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Line 401">
                <a:extLst>
                  <a:ext uri="{FF2B5EF4-FFF2-40B4-BE49-F238E27FC236}">
                    <a16:creationId xmlns:a16="http://schemas.microsoft.com/office/drawing/2014/main" id="{B4C6C2E2-E3CF-4BA8-9FC2-6E3CA1B0BC1B}"/>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Line 402">
                <a:extLst>
                  <a:ext uri="{FF2B5EF4-FFF2-40B4-BE49-F238E27FC236}">
                    <a16:creationId xmlns:a16="http://schemas.microsoft.com/office/drawing/2014/main" id="{3C5AFBB7-0DCF-4AB5-B583-80AF36FB5C95}"/>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403">
                <a:extLst>
                  <a:ext uri="{FF2B5EF4-FFF2-40B4-BE49-F238E27FC236}">
                    <a16:creationId xmlns:a16="http://schemas.microsoft.com/office/drawing/2014/main" id="{7E9BD1D8-44D6-43E2-ACD5-1CC496C484E6}"/>
                  </a:ext>
                </a:extLst>
              </p:cNvPr>
              <p:cNvSpPr>
                <a:spLocks/>
              </p:cNvSpPr>
              <p:nvPr/>
            </p:nvSpPr>
            <p:spPr bwMode="auto">
              <a:xfrm>
                <a:off x="7057293" y="144168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Line 404">
                <a:extLst>
                  <a:ext uri="{FF2B5EF4-FFF2-40B4-BE49-F238E27FC236}">
                    <a16:creationId xmlns:a16="http://schemas.microsoft.com/office/drawing/2014/main" id="{7DCBF996-963C-4C6C-B7D2-F76042AA9AF2}"/>
                  </a:ext>
                </a:extLst>
              </p:cNvPr>
              <p:cNvSpPr>
                <a:spLocks noChangeShapeType="1"/>
              </p:cNvSpPr>
              <p:nvPr/>
            </p:nvSpPr>
            <p:spPr bwMode="auto">
              <a:xfrm>
                <a:off x="7060448" y="1441684"/>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405">
                <a:extLst>
                  <a:ext uri="{FF2B5EF4-FFF2-40B4-BE49-F238E27FC236}">
                    <a16:creationId xmlns:a16="http://schemas.microsoft.com/office/drawing/2014/main" id="{81AB29F7-A1FD-414D-8D9A-957689382C41}"/>
                  </a:ext>
                </a:extLst>
              </p:cNvPr>
              <p:cNvSpPr>
                <a:spLocks/>
              </p:cNvSpPr>
              <p:nvPr/>
            </p:nvSpPr>
            <p:spPr bwMode="auto">
              <a:xfrm>
                <a:off x="7060448" y="1441684"/>
                <a:ext cx="3156" cy="6311"/>
              </a:xfrm>
              <a:custGeom>
                <a:avLst/>
                <a:gdLst>
                  <a:gd name="T0" fmla="*/ 1 w 1"/>
                  <a:gd name="T1" fmla="*/ 0 h 2"/>
                  <a:gd name="T2" fmla="*/ 0 w 1"/>
                  <a:gd name="T3" fmla="*/ 1 h 2"/>
                  <a:gd name="T4" fmla="*/ 0 w 1"/>
                  <a:gd name="T5" fmla="*/ 2 h 2"/>
                </a:gdLst>
                <a:ahLst/>
                <a:cxnLst>
                  <a:cxn ang="0">
                    <a:pos x="T0" y="T1"/>
                  </a:cxn>
                  <a:cxn ang="0">
                    <a:pos x="T2" y="T3"/>
                  </a:cxn>
                  <a:cxn ang="0">
                    <a:pos x="T4" y="T5"/>
                  </a:cxn>
                </a:cxnLst>
                <a:rect l="0" t="0" r="r" b="b"/>
                <a:pathLst>
                  <a:path w="1" h="2">
                    <a:moveTo>
                      <a:pt x="1" y="0"/>
                    </a:moveTo>
                    <a:cubicBezTo>
                      <a:pt x="0" y="1"/>
                      <a:pt x="0" y="1"/>
                      <a:pt x="0" y="1"/>
                    </a:cubicBezTo>
                    <a:cubicBezTo>
                      <a:pt x="0"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Line 407">
                <a:extLst>
                  <a:ext uri="{FF2B5EF4-FFF2-40B4-BE49-F238E27FC236}">
                    <a16:creationId xmlns:a16="http://schemas.microsoft.com/office/drawing/2014/main" id="{B39A301C-16F8-44EB-9B20-DA33C0D3B3FC}"/>
                  </a:ext>
                </a:extLst>
              </p:cNvPr>
              <p:cNvSpPr>
                <a:spLocks noChangeShapeType="1"/>
              </p:cNvSpPr>
              <p:nvPr/>
            </p:nvSpPr>
            <p:spPr bwMode="auto">
              <a:xfrm flipH="1">
                <a:off x="7063605" y="1444840"/>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408">
                <a:extLst>
                  <a:ext uri="{FF2B5EF4-FFF2-40B4-BE49-F238E27FC236}">
                    <a16:creationId xmlns:a16="http://schemas.microsoft.com/office/drawing/2014/main" id="{7F4C6BB6-0183-4785-9AFB-47A2D1A1B77B}"/>
                  </a:ext>
                </a:extLst>
              </p:cNvPr>
              <p:cNvSpPr>
                <a:spLocks/>
              </p:cNvSpPr>
              <p:nvPr/>
            </p:nvSpPr>
            <p:spPr bwMode="auto">
              <a:xfrm>
                <a:off x="7063605" y="1444840"/>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0"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09">
                <a:extLst>
                  <a:ext uri="{FF2B5EF4-FFF2-40B4-BE49-F238E27FC236}">
                    <a16:creationId xmlns:a16="http://schemas.microsoft.com/office/drawing/2014/main" id="{BFF97182-D795-4CA0-8524-F6670DE8BDAD}"/>
                  </a:ext>
                </a:extLst>
              </p:cNvPr>
              <p:cNvSpPr>
                <a:spLocks/>
              </p:cNvSpPr>
              <p:nvPr/>
            </p:nvSpPr>
            <p:spPr bwMode="auto">
              <a:xfrm>
                <a:off x="7066761" y="1444840"/>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410">
                <a:extLst>
                  <a:ext uri="{FF2B5EF4-FFF2-40B4-BE49-F238E27FC236}">
                    <a16:creationId xmlns:a16="http://schemas.microsoft.com/office/drawing/2014/main" id="{FE396183-FC8F-477B-AD96-C9AD9276BCC6}"/>
                  </a:ext>
                </a:extLst>
              </p:cNvPr>
              <p:cNvSpPr>
                <a:spLocks/>
              </p:cNvSpPr>
              <p:nvPr/>
            </p:nvSpPr>
            <p:spPr bwMode="auto">
              <a:xfrm>
                <a:off x="6931066" y="1395926"/>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11">
                <a:extLst>
                  <a:ext uri="{FF2B5EF4-FFF2-40B4-BE49-F238E27FC236}">
                    <a16:creationId xmlns:a16="http://schemas.microsoft.com/office/drawing/2014/main" id="{0C6517FE-7E25-4B6F-85D6-2E93FE6024E6}"/>
                  </a:ext>
                </a:extLst>
              </p:cNvPr>
              <p:cNvSpPr>
                <a:spLocks/>
              </p:cNvSpPr>
              <p:nvPr/>
            </p:nvSpPr>
            <p:spPr bwMode="auto">
              <a:xfrm>
                <a:off x="6934222" y="1395926"/>
                <a:ext cx="3156" cy="6311"/>
              </a:xfrm>
              <a:custGeom>
                <a:avLst/>
                <a:gdLst>
                  <a:gd name="T0" fmla="*/ 1 w 1"/>
                  <a:gd name="T1" fmla="*/ 0 h 2"/>
                  <a:gd name="T2" fmla="*/ 0 w 1"/>
                  <a:gd name="T3" fmla="*/ 2 h 2"/>
                </a:gdLst>
                <a:ahLst/>
                <a:cxnLst>
                  <a:cxn ang="0">
                    <a:pos x="T0" y="T1"/>
                  </a:cxn>
                  <a:cxn ang="0">
                    <a:pos x="T2" y="T3"/>
                  </a:cxn>
                </a:cxnLst>
                <a:rect l="0" t="0" r="r" b="b"/>
                <a:pathLst>
                  <a:path w="1" h="2">
                    <a:moveTo>
                      <a:pt x="1" y="0"/>
                    </a:moveTo>
                    <a:cubicBezTo>
                      <a:pt x="1"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12">
                <a:extLst>
                  <a:ext uri="{FF2B5EF4-FFF2-40B4-BE49-F238E27FC236}">
                    <a16:creationId xmlns:a16="http://schemas.microsoft.com/office/drawing/2014/main" id="{E5BC16DE-E92E-46A8-A49D-82E19922894A}"/>
                  </a:ext>
                </a:extLst>
              </p:cNvPr>
              <p:cNvSpPr>
                <a:spLocks/>
              </p:cNvSpPr>
              <p:nvPr/>
            </p:nvSpPr>
            <p:spPr bwMode="auto">
              <a:xfrm>
                <a:off x="6937377" y="1395926"/>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13">
                <a:extLst>
                  <a:ext uri="{FF2B5EF4-FFF2-40B4-BE49-F238E27FC236}">
                    <a16:creationId xmlns:a16="http://schemas.microsoft.com/office/drawing/2014/main" id="{0B7DDF2F-3D69-4B2E-BCFE-90EB029DA886}"/>
                  </a:ext>
                </a:extLst>
              </p:cNvPr>
              <p:cNvSpPr>
                <a:spLocks/>
              </p:cNvSpPr>
              <p:nvPr/>
            </p:nvSpPr>
            <p:spPr bwMode="auto">
              <a:xfrm>
                <a:off x="6937377" y="1399082"/>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14">
                <a:extLst>
                  <a:ext uri="{FF2B5EF4-FFF2-40B4-BE49-F238E27FC236}">
                    <a16:creationId xmlns:a16="http://schemas.microsoft.com/office/drawing/2014/main" id="{11324333-53C5-42D0-AAF9-3FB345C69901}"/>
                  </a:ext>
                </a:extLst>
              </p:cNvPr>
              <p:cNvSpPr>
                <a:spLocks/>
              </p:cNvSpPr>
              <p:nvPr/>
            </p:nvSpPr>
            <p:spPr bwMode="auto">
              <a:xfrm>
                <a:off x="6940533" y="1399082"/>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1"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15">
                <a:extLst>
                  <a:ext uri="{FF2B5EF4-FFF2-40B4-BE49-F238E27FC236}">
                    <a16:creationId xmlns:a16="http://schemas.microsoft.com/office/drawing/2014/main" id="{31452336-4E6A-4D95-9055-BF84729788EC}"/>
                  </a:ext>
                </a:extLst>
              </p:cNvPr>
              <p:cNvSpPr>
                <a:spLocks/>
              </p:cNvSpPr>
              <p:nvPr/>
            </p:nvSpPr>
            <p:spPr bwMode="auto">
              <a:xfrm>
                <a:off x="6943689" y="1399082"/>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16">
                <a:extLst>
                  <a:ext uri="{FF2B5EF4-FFF2-40B4-BE49-F238E27FC236}">
                    <a16:creationId xmlns:a16="http://schemas.microsoft.com/office/drawing/2014/main" id="{69C9BCD9-8C7E-414A-B18D-F0CE3500D195}"/>
                  </a:ext>
                </a:extLst>
              </p:cNvPr>
              <p:cNvSpPr>
                <a:spLocks/>
              </p:cNvSpPr>
              <p:nvPr/>
            </p:nvSpPr>
            <p:spPr bwMode="auto">
              <a:xfrm>
                <a:off x="7052560" y="1429061"/>
                <a:ext cx="20512" cy="15778"/>
              </a:xfrm>
              <a:custGeom>
                <a:avLst/>
                <a:gdLst>
                  <a:gd name="T0" fmla="*/ 5 w 7"/>
                  <a:gd name="T1" fmla="*/ 0 h 5"/>
                  <a:gd name="T2" fmla="*/ 6 w 7"/>
                  <a:gd name="T3" fmla="*/ 3 h 5"/>
                  <a:gd name="T4" fmla="*/ 6 w 7"/>
                  <a:gd name="T5" fmla="*/ 5 h 5"/>
                  <a:gd name="T6" fmla="*/ 0 w 7"/>
                  <a:gd name="T7" fmla="*/ 3 h 5"/>
                  <a:gd name="T8" fmla="*/ 4 w 7"/>
                  <a:gd name="T9" fmla="*/ 0 h 5"/>
                  <a:gd name="T10" fmla="*/ 5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5" y="0"/>
                    </a:moveTo>
                    <a:cubicBezTo>
                      <a:pt x="6" y="1"/>
                      <a:pt x="7" y="2"/>
                      <a:pt x="6" y="3"/>
                    </a:cubicBezTo>
                    <a:cubicBezTo>
                      <a:pt x="6" y="4"/>
                      <a:pt x="6" y="5"/>
                      <a:pt x="6" y="5"/>
                    </a:cubicBezTo>
                    <a:cubicBezTo>
                      <a:pt x="0" y="3"/>
                      <a:pt x="0" y="3"/>
                      <a:pt x="0" y="3"/>
                    </a:cubicBezTo>
                    <a:cubicBezTo>
                      <a:pt x="4" y="0"/>
                      <a:pt x="4" y="0"/>
                      <a:pt x="4" y="0"/>
                    </a:cubicBezTo>
                    <a:lnTo>
                      <a:pt x="5"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17">
                <a:extLst>
                  <a:ext uri="{FF2B5EF4-FFF2-40B4-BE49-F238E27FC236}">
                    <a16:creationId xmlns:a16="http://schemas.microsoft.com/office/drawing/2014/main" id="{855C97E7-A761-45D0-BFA6-1EA095BE24AC}"/>
                  </a:ext>
                </a:extLst>
              </p:cNvPr>
              <p:cNvSpPr>
                <a:spLocks/>
              </p:cNvSpPr>
              <p:nvPr/>
            </p:nvSpPr>
            <p:spPr bwMode="auto">
              <a:xfrm>
                <a:off x="7027314" y="1424327"/>
                <a:ext cx="39447" cy="29980"/>
              </a:xfrm>
              <a:custGeom>
                <a:avLst/>
                <a:gdLst>
                  <a:gd name="T0" fmla="*/ 5 w 13"/>
                  <a:gd name="T1" fmla="*/ 9 h 10"/>
                  <a:gd name="T2" fmla="*/ 13 w 13"/>
                  <a:gd name="T3" fmla="*/ 2 h 10"/>
                  <a:gd name="T4" fmla="*/ 6 w 13"/>
                  <a:gd name="T5" fmla="*/ 0 h 10"/>
                  <a:gd name="T6" fmla="*/ 0 w 13"/>
                  <a:gd name="T7" fmla="*/ 5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7" y="10"/>
                      <a:pt x="11" y="2"/>
                      <a:pt x="13" y="2"/>
                    </a:cubicBezTo>
                    <a:cubicBezTo>
                      <a:pt x="6" y="0"/>
                      <a:pt x="6" y="0"/>
                      <a:pt x="6" y="0"/>
                    </a:cubicBezTo>
                    <a:cubicBezTo>
                      <a:pt x="6" y="0"/>
                      <a:pt x="2" y="5"/>
                      <a:pt x="0" y="5"/>
                    </a:cubicBezTo>
                    <a:lnTo>
                      <a:pt x="5"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418">
                <a:extLst>
                  <a:ext uri="{FF2B5EF4-FFF2-40B4-BE49-F238E27FC236}">
                    <a16:creationId xmlns:a16="http://schemas.microsoft.com/office/drawing/2014/main" id="{7B8454A0-2DFF-4559-AAAA-D118406AFB9E}"/>
                  </a:ext>
                </a:extLst>
              </p:cNvPr>
              <p:cNvSpPr>
                <a:spLocks/>
              </p:cNvSpPr>
              <p:nvPr/>
            </p:nvSpPr>
            <p:spPr bwMode="auto">
              <a:xfrm>
                <a:off x="6931066" y="1383303"/>
                <a:ext cx="18934" cy="18934"/>
              </a:xfrm>
              <a:custGeom>
                <a:avLst/>
                <a:gdLst>
                  <a:gd name="T0" fmla="*/ 3 w 6"/>
                  <a:gd name="T1" fmla="*/ 1 h 6"/>
                  <a:gd name="T2" fmla="*/ 1 w 6"/>
                  <a:gd name="T3" fmla="*/ 2 h 6"/>
                  <a:gd name="T4" fmla="*/ 0 w 6"/>
                  <a:gd name="T5" fmla="*/ 4 h 6"/>
                  <a:gd name="T6" fmla="*/ 6 w 6"/>
                  <a:gd name="T7" fmla="*/ 6 h 6"/>
                  <a:gd name="T8" fmla="*/ 4 w 6"/>
                  <a:gd name="T9" fmla="*/ 1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3" y="0"/>
                      <a:pt x="1" y="1"/>
                      <a:pt x="1" y="2"/>
                    </a:cubicBezTo>
                    <a:cubicBezTo>
                      <a:pt x="0" y="3"/>
                      <a:pt x="0" y="4"/>
                      <a:pt x="0" y="4"/>
                    </a:cubicBezTo>
                    <a:cubicBezTo>
                      <a:pt x="6" y="6"/>
                      <a:pt x="6" y="6"/>
                      <a:pt x="6" y="6"/>
                    </a:cubicBezTo>
                    <a:cubicBezTo>
                      <a:pt x="4" y="1"/>
                      <a:pt x="4" y="1"/>
                      <a:pt x="4" y="1"/>
                    </a:cubicBezTo>
                    <a:lnTo>
                      <a:pt x="3"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419">
                <a:extLst>
                  <a:ext uri="{FF2B5EF4-FFF2-40B4-BE49-F238E27FC236}">
                    <a16:creationId xmlns:a16="http://schemas.microsoft.com/office/drawing/2014/main" id="{50A7AC5C-7FA1-4EE4-B4F6-F83F1DAB55EF}"/>
                  </a:ext>
                </a:extLst>
              </p:cNvPr>
              <p:cNvSpPr>
                <a:spLocks/>
              </p:cNvSpPr>
              <p:nvPr/>
            </p:nvSpPr>
            <p:spPr bwMode="auto">
              <a:xfrm>
                <a:off x="6943689" y="1386459"/>
                <a:ext cx="20512" cy="31557"/>
              </a:xfrm>
              <a:custGeom>
                <a:avLst/>
                <a:gdLst>
                  <a:gd name="T0" fmla="*/ 1 w 7"/>
                  <a:gd name="T1" fmla="*/ 10 h 10"/>
                  <a:gd name="T2" fmla="*/ 0 w 7"/>
                  <a:gd name="T3" fmla="*/ 0 h 10"/>
                  <a:gd name="T4" fmla="*/ 7 w 7"/>
                  <a:gd name="T5" fmla="*/ 2 h 10"/>
                  <a:gd name="T6" fmla="*/ 7 w 7"/>
                  <a:gd name="T7" fmla="*/ 10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0" y="10"/>
                      <a:pt x="1" y="0"/>
                      <a:pt x="0" y="0"/>
                    </a:cubicBezTo>
                    <a:cubicBezTo>
                      <a:pt x="7" y="2"/>
                      <a:pt x="7" y="2"/>
                      <a:pt x="7" y="2"/>
                    </a:cubicBezTo>
                    <a:cubicBezTo>
                      <a:pt x="7" y="2"/>
                      <a:pt x="7" y="9"/>
                      <a:pt x="7" y="10"/>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420">
                <a:extLst>
                  <a:ext uri="{FF2B5EF4-FFF2-40B4-BE49-F238E27FC236}">
                    <a16:creationId xmlns:a16="http://schemas.microsoft.com/office/drawing/2014/main" id="{8534A3B8-560B-4CBF-920F-5AF253621CC4}"/>
                  </a:ext>
                </a:extLst>
              </p:cNvPr>
              <p:cNvSpPr>
                <a:spLocks/>
              </p:cNvSpPr>
              <p:nvPr/>
            </p:nvSpPr>
            <p:spPr bwMode="auto">
              <a:xfrm>
                <a:off x="6946845" y="1395926"/>
                <a:ext cx="96249" cy="55225"/>
              </a:xfrm>
              <a:custGeom>
                <a:avLst/>
                <a:gdLst>
                  <a:gd name="T0" fmla="*/ 15 w 31"/>
                  <a:gd name="T1" fmla="*/ 13 h 18"/>
                  <a:gd name="T2" fmla="*/ 16 w 31"/>
                  <a:gd name="T3" fmla="*/ 13 h 18"/>
                  <a:gd name="T4" fmla="*/ 31 w 31"/>
                  <a:gd name="T5" fmla="*/ 18 h 18"/>
                  <a:gd name="T6" fmla="*/ 29 w 31"/>
                  <a:gd name="T7" fmla="*/ 8 h 18"/>
                  <a:gd name="T8" fmla="*/ 26 w 31"/>
                  <a:gd name="T9" fmla="*/ 7 h 18"/>
                  <a:gd name="T10" fmla="*/ 27 w 31"/>
                  <a:gd name="T11" fmla="*/ 8 h 18"/>
                  <a:gd name="T12" fmla="*/ 18 w 31"/>
                  <a:gd name="T13" fmla="*/ 6 h 18"/>
                  <a:gd name="T14" fmla="*/ 10 w 31"/>
                  <a:gd name="T15" fmla="*/ 2 h 18"/>
                  <a:gd name="T16" fmla="*/ 11 w 31"/>
                  <a:gd name="T17" fmla="*/ 1 h 18"/>
                  <a:gd name="T18" fmla="*/ 8 w 31"/>
                  <a:gd name="T19" fmla="*/ 0 h 18"/>
                  <a:gd name="T20" fmla="*/ 0 w 31"/>
                  <a:gd name="T21" fmla="*/ 7 h 18"/>
                  <a:gd name="T22" fmla="*/ 15 w 31"/>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15" y="13"/>
                    </a:moveTo>
                    <a:cubicBezTo>
                      <a:pt x="16" y="13"/>
                      <a:pt x="16" y="13"/>
                      <a:pt x="16" y="13"/>
                    </a:cubicBezTo>
                    <a:cubicBezTo>
                      <a:pt x="31" y="18"/>
                      <a:pt x="31" y="18"/>
                      <a:pt x="31" y="18"/>
                    </a:cubicBezTo>
                    <a:cubicBezTo>
                      <a:pt x="29" y="18"/>
                      <a:pt x="29" y="8"/>
                      <a:pt x="29" y="8"/>
                    </a:cubicBezTo>
                    <a:cubicBezTo>
                      <a:pt x="26" y="7"/>
                      <a:pt x="26" y="7"/>
                      <a:pt x="26" y="7"/>
                    </a:cubicBezTo>
                    <a:cubicBezTo>
                      <a:pt x="27" y="8"/>
                      <a:pt x="27" y="8"/>
                      <a:pt x="27" y="8"/>
                    </a:cubicBezTo>
                    <a:cubicBezTo>
                      <a:pt x="27" y="8"/>
                      <a:pt x="22" y="8"/>
                      <a:pt x="18" y="6"/>
                    </a:cubicBezTo>
                    <a:cubicBezTo>
                      <a:pt x="14" y="5"/>
                      <a:pt x="10" y="2"/>
                      <a:pt x="10" y="2"/>
                    </a:cubicBezTo>
                    <a:cubicBezTo>
                      <a:pt x="11" y="1"/>
                      <a:pt x="11" y="1"/>
                      <a:pt x="11" y="1"/>
                    </a:cubicBezTo>
                    <a:cubicBezTo>
                      <a:pt x="8" y="0"/>
                      <a:pt x="8" y="0"/>
                      <a:pt x="8" y="0"/>
                    </a:cubicBezTo>
                    <a:cubicBezTo>
                      <a:pt x="8" y="0"/>
                      <a:pt x="2" y="8"/>
                      <a:pt x="0" y="7"/>
                    </a:cubicBezTo>
                    <a:lnTo>
                      <a:pt x="15"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421">
                <a:extLst>
                  <a:ext uri="{FF2B5EF4-FFF2-40B4-BE49-F238E27FC236}">
                    <a16:creationId xmlns:a16="http://schemas.microsoft.com/office/drawing/2014/main" id="{0960978B-D115-4740-B2E1-7D0B17961029}"/>
                  </a:ext>
                </a:extLst>
              </p:cNvPr>
              <p:cNvSpPr>
                <a:spLocks/>
              </p:cNvSpPr>
              <p:nvPr/>
            </p:nvSpPr>
            <p:spPr bwMode="auto">
              <a:xfrm>
                <a:off x="6950000" y="1392770"/>
                <a:ext cx="105716" cy="61536"/>
              </a:xfrm>
              <a:custGeom>
                <a:avLst/>
                <a:gdLst>
                  <a:gd name="T0" fmla="*/ 12 w 34"/>
                  <a:gd name="T1" fmla="*/ 20 h 20"/>
                  <a:gd name="T2" fmla="*/ 34 w 34"/>
                  <a:gd name="T3" fmla="*/ 12 h 20"/>
                  <a:gd name="T4" fmla="*/ 17 w 34"/>
                  <a:gd name="T5" fmla="*/ 8 h 20"/>
                  <a:gd name="T6" fmla="*/ 0 w 34"/>
                  <a:gd name="T7" fmla="*/ 0 h 20"/>
                  <a:gd name="T8" fmla="*/ 12 w 34"/>
                  <a:gd name="T9" fmla="*/ 20 h 20"/>
                </a:gdLst>
                <a:ahLst/>
                <a:cxnLst>
                  <a:cxn ang="0">
                    <a:pos x="T0" y="T1"/>
                  </a:cxn>
                  <a:cxn ang="0">
                    <a:pos x="T2" y="T3"/>
                  </a:cxn>
                  <a:cxn ang="0">
                    <a:pos x="T4" y="T5"/>
                  </a:cxn>
                  <a:cxn ang="0">
                    <a:pos x="T6" y="T7"/>
                  </a:cxn>
                  <a:cxn ang="0">
                    <a:pos x="T8" y="T9"/>
                  </a:cxn>
                </a:cxnLst>
                <a:rect l="0" t="0" r="r" b="b"/>
                <a:pathLst>
                  <a:path w="34" h="20">
                    <a:moveTo>
                      <a:pt x="12" y="20"/>
                    </a:moveTo>
                    <a:cubicBezTo>
                      <a:pt x="27" y="20"/>
                      <a:pt x="34" y="12"/>
                      <a:pt x="34" y="12"/>
                    </a:cubicBezTo>
                    <a:cubicBezTo>
                      <a:pt x="34" y="12"/>
                      <a:pt x="27" y="12"/>
                      <a:pt x="17" y="8"/>
                    </a:cubicBezTo>
                    <a:cubicBezTo>
                      <a:pt x="6" y="4"/>
                      <a:pt x="0" y="0"/>
                      <a:pt x="0" y="0"/>
                    </a:cubicBezTo>
                    <a:cubicBezTo>
                      <a:pt x="0" y="0"/>
                      <a:pt x="1" y="10"/>
                      <a:pt x="12"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422">
                <a:extLst>
                  <a:ext uri="{FF2B5EF4-FFF2-40B4-BE49-F238E27FC236}">
                    <a16:creationId xmlns:a16="http://schemas.microsoft.com/office/drawing/2014/main" id="{FC5A4E72-D1F4-43B0-8797-C225EF8FCFBC}"/>
                  </a:ext>
                </a:extLst>
              </p:cNvPr>
              <p:cNvSpPr>
                <a:spLocks/>
              </p:cNvSpPr>
              <p:nvPr/>
            </p:nvSpPr>
            <p:spPr bwMode="auto">
              <a:xfrm>
                <a:off x="7002069" y="1425905"/>
                <a:ext cx="44180" cy="22090"/>
              </a:xfrm>
              <a:custGeom>
                <a:avLst/>
                <a:gdLst>
                  <a:gd name="T0" fmla="*/ 0 w 14"/>
                  <a:gd name="T1" fmla="*/ 7 h 7"/>
                  <a:gd name="T2" fmla="*/ 14 w 14"/>
                  <a:gd name="T3" fmla="*/ 2 h 7"/>
                  <a:gd name="T4" fmla="*/ 2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10" y="5"/>
                      <a:pt x="14" y="2"/>
                      <a:pt x="14" y="2"/>
                    </a:cubicBezTo>
                    <a:cubicBezTo>
                      <a:pt x="14" y="2"/>
                      <a:pt x="8" y="2"/>
                      <a:pt x="2"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423">
                <a:extLst>
                  <a:ext uri="{FF2B5EF4-FFF2-40B4-BE49-F238E27FC236}">
                    <a16:creationId xmlns:a16="http://schemas.microsoft.com/office/drawing/2014/main" id="{661D4C6A-3223-489C-8967-5967E870905E}"/>
                  </a:ext>
                </a:extLst>
              </p:cNvPr>
              <p:cNvSpPr>
                <a:spLocks/>
              </p:cNvSpPr>
              <p:nvPr/>
            </p:nvSpPr>
            <p:spPr bwMode="auto">
              <a:xfrm>
                <a:off x="6957889" y="1402237"/>
                <a:ext cx="31557" cy="39447"/>
              </a:xfrm>
              <a:custGeom>
                <a:avLst/>
                <a:gdLst>
                  <a:gd name="T0" fmla="*/ 7 w 10"/>
                  <a:gd name="T1" fmla="*/ 13 h 13"/>
                  <a:gd name="T2" fmla="*/ 0 w 10"/>
                  <a:gd name="T3" fmla="*/ 0 h 13"/>
                  <a:gd name="T4" fmla="*/ 10 w 10"/>
                  <a:gd name="T5" fmla="*/ 6 h 13"/>
                  <a:gd name="T6" fmla="*/ 7 w 10"/>
                  <a:gd name="T7" fmla="*/ 13 h 13"/>
                </a:gdLst>
                <a:ahLst/>
                <a:cxnLst>
                  <a:cxn ang="0">
                    <a:pos x="T0" y="T1"/>
                  </a:cxn>
                  <a:cxn ang="0">
                    <a:pos x="T2" y="T3"/>
                  </a:cxn>
                  <a:cxn ang="0">
                    <a:pos x="T4" y="T5"/>
                  </a:cxn>
                  <a:cxn ang="0">
                    <a:pos x="T6" y="T7"/>
                  </a:cxn>
                </a:cxnLst>
                <a:rect l="0" t="0" r="r" b="b"/>
                <a:pathLst>
                  <a:path w="10" h="13">
                    <a:moveTo>
                      <a:pt x="7" y="13"/>
                    </a:moveTo>
                    <a:cubicBezTo>
                      <a:pt x="0" y="5"/>
                      <a:pt x="0" y="0"/>
                      <a:pt x="0" y="0"/>
                    </a:cubicBezTo>
                    <a:cubicBezTo>
                      <a:pt x="0" y="0"/>
                      <a:pt x="4" y="4"/>
                      <a:pt x="10" y="6"/>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424">
                <a:extLst>
                  <a:ext uri="{FF2B5EF4-FFF2-40B4-BE49-F238E27FC236}">
                    <a16:creationId xmlns:a16="http://schemas.microsoft.com/office/drawing/2014/main" id="{95218201-484A-4756-8165-BBE744FAC9A2}"/>
                  </a:ext>
                </a:extLst>
              </p:cNvPr>
              <p:cNvSpPr>
                <a:spLocks/>
              </p:cNvSpPr>
              <p:nvPr/>
            </p:nvSpPr>
            <p:spPr bwMode="auto">
              <a:xfrm>
                <a:off x="6986290" y="1425905"/>
                <a:ext cx="12623" cy="22090"/>
              </a:xfrm>
              <a:custGeom>
                <a:avLst/>
                <a:gdLst>
                  <a:gd name="T0" fmla="*/ 0 w 8"/>
                  <a:gd name="T1" fmla="*/ 8 h 14"/>
                  <a:gd name="T2" fmla="*/ 2 w 8"/>
                  <a:gd name="T3" fmla="*/ 10 h 14"/>
                  <a:gd name="T4" fmla="*/ 2 w 8"/>
                  <a:gd name="T5" fmla="*/ 14 h 14"/>
                  <a:gd name="T6" fmla="*/ 4 w 8"/>
                  <a:gd name="T7" fmla="*/ 14 h 14"/>
                  <a:gd name="T8" fmla="*/ 4 w 8"/>
                  <a:gd name="T9" fmla="*/ 10 h 14"/>
                  <a:gd name="T10" fmla="*/ 8 w 8"/>
                  <a:gd name="T11" fmla="*/ 12 h 14"/>
                  <a:gd name="T12" fmla="*/ 8 w 8"/>
                  <a:gd name="T13" fmla="*/ 10 h 14"/>
                  <a:gd name="T14" fmla="*/ 6 w 8"/>
                  <a:gd name="T15" fmla="*/ 8 h 14"/>
                  <a:gd name="T16" fmla="*/ 8 w 8"/>
                  <a:gd name="T17" fmla="*/ 2 h 14"/>
                  <a:gd name="T18" fmla="*/ 6 w 8"/>
                  <a:gd name="T19" fmla="*/ 0 h 14"/>
                  <a:gd name="T20" fmla="*/ 4 w 8"/>
                  <a:gd name="T21" fmla="*/ 8 h 14"/>
                  <a:gd name="T22" fmla="*/ 0 w 8"/>
                  <a:gd name="T23" fmla="*/ 6 h 14"/>
                  <a:gd name="T24" fmla="*/ 0 w 8"/>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8"/>
                    </a:moveTo>
                    <a:lnTo>
                      <a:pt x="2" y="10"/>
                    </a:lnTo>
                    <a:lnTo>
                      <a:pt x="2" y="14"/>
                    </a:lnTo>
                    <a:lnTo>
                      <a:pt x="4" y="14"/>
                    </a:lnTo>
                    <a:lnTo>
                      <a:pt x="4" y="10"/>
                    </a:lnTo>
                    <a:lnTo>
                      <a:pt x="8" y="12"/>
                    </a:lnTo>
                    <a:lnTo>
                      <a:pt x="8" y="10"/>
                    </a:lnTo>
                    <a:lnTo>
                      <a:pt x="6" y="8"/>
                    </a:lnTo>
                    <a:lnTo>
                      <a:pt x="8" y="2"/>
                    </a:lnTo>
                    <a:lnTo>
                      <a:pt x="6" y="0"/>
                    </a:lnTo>
                    <a:lnTo>
                      <a:pt x="4" y="8"/>
                    </a:lnTo>
                    <a:lnTo>
                      <a:pt x="0" y="6"/>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425">
                <a:extLst>
                  <a:ext uri="{FF2B5EF4-FFF2-40B4-BE49-F238E27FC236}">
                    <a16:creationId xmlns:a16="http://schemas.microsoft.com/office/drawing/2014/main" id="{81012B66-1402-46CE-A781-397DC8BDC676}"/>
                  </a:ext>
                </a:extLst>
              </p:cNvPr>
              <p:cNvSpPr>
                <a:spLocks/>
              </p:cNvSpPr>
              <p:nvPr/>
            </p:nvSpPr>
            <p:spPr bwMode="auto">
              <a:xfrm>
                <a:off x="3974184" y="4428544"/>
                <a:ext cx="142006" cy="118339"/>
              </a:xfrm>
              <a:custGeom>
                <a:avLst/>
                <a:gdLst>
                  <a:gd name="T0" fmla="*/ 0 w 46"/>
                  <a:gd name="T1" fmla="*/ 24 h 38"/>
                  <a:gd name="T2" fmla="*/ 43 w 46"/>
                  <a:gd name="T3" fmla="*/ 25 h 38"/>
                  <a:gd name="T4" fmla="*/ 46 w 46"/>
                  <a:gd name="T5" fmla="*/ 22 h 38"/>
                  <a:gd name="T6" fmla="*/ 28 w 46"/>
                  <a:gd name="T7" fmla="*/ 0 h 38"/>
                  <a:gd name="T8" fmla="*/ 0 w 46"/>
                  <a:gd name="T9" fmla="*/ 24 h 38"/>
                </a:gdLst>
                <a:ahLst/>
                <a:cxnLst>
                  <a:cxn ang="0">
                    <a:pos x="T0" y="T1"/>
                  </a:cxn>
                  <a:cxn ang="0">
                    <a:pos x="T2" y="T3"/>
                  </a:cxn>
                  <a:cxn ang="0">
                    <a:pos x="T4" y="T5"/>
                  </a:cxn>
                  <a:cxn ang="0">
                    <a:pos x="T6" y="T7"/>
                  </a:cxn>
                  <a:cxn ang="0">
                    <a:pos x="T8" y="T9"/>
                  </a:cxn>
                </a:cxnLst>
                <a:rect l="0" t="0" r="r" b="b"/>
                <a:pathLst>
                  <a:path w="46" h="38">
                    <a:moveTo>
                      <a:pt x="0" y="24"/>
                    </a:moveTo>
                    <a:cubicBezTo>
                      <a:pt x="1" y="25"/>
                      <a:pt x="28" y="38"/>
                      <a:pt x="43" y="25"/>
                    </a:cubicBezTo>
                    <a:cubicBezTo>
                      <a:pt x="46" y="22"/>
                      <a:pt x="46" y="22"/>
                      <a:pt x="46" y="22"/>
                    </a:cubicBezTo>
                    <a:cubicBezTo>
                      <a:pt x="28" y="0"/>
                      <a:pt x="28" y="0"/>
                      <a:pt x="28" y="0"/>
                    </a:cubicBezTo>
                    <a:lnTo>
                      <a:pt x="0" y="2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426">
                <a:extLst>
                  <a:ext uri="{FF2B5EF4-FFF2-40B4-BE49-F238E27FC236}">
                    <a16:creationId xmlns:a16="http://schemas.microsoft.com/office/drawing/2014/main" id="{45741F84-788F-4CEC-B348-C1004BC26E28}"/>
                  </a:ext>
                </a:extLst>
              </p:cNvPr>
              <p:cNvSpPr>
                <a:spLocks/>
              </p:cNvSpPr>
              <p:nvPr/>
            </p:nvSpPr>
            <p:spPr bwMode="auto">
              <a:xfrm>
                <a:off x="3945783" y="4316518"/>
                <a:ext cx="167252" cy="187764"/>
              </a:xfrm>
              <a:custGeom>
                <a:avLst/>
                <a:gdLst>
                  <a:gd name="T0" fmla="*/ 15 w 54"/>
                  <a:gd name="T1" fmla="*/ 17 h 60"/>
                  <a:gd name="T2" fmla="*/ 9 w 54"/>
                  <a:gd name="T3" fmla="*/ 60 h 60"/>
                  <a:gd name="T4" fmla="*/ 54 w 54"/>
                  <a:gd name="T5" fmla="*/ 22 h 60"/>
                  <a:gd name="T6" fmla="*/ 36 w 54"/>
                  <a:gd name="T7" fmla="*/ 0 h 60"/>
                  <a:gd name="T8" fmla="*/ 15 w 54"/>
                  <a:gd name="T9" fmla="*/ 17 h 60"/>
                </a:gdLst>
                <a:ahLst/>
                <a:cxnLst>
                  <a:cxn ang="0">
                    <a:pos x="T0" y="T1"/>
                  </a:cxn>
                  <a:cxn ang="0">
                    <a:pos x="T2" y="T3"/>
                  </a:cxn>
                  <a:cxn ang="0">
                    <a:pos x="T4" y="T5"/>
                  </a:cxn>
                  <a:cxn ang="0">
                    <a:pos x="T6" y="T7"/>
                  </a:cxn>
                  <a:cxn ang="0">
                    <a:pos x="T8" y="T9"/>
                  </a:cxn>
                </a:cxnLst>
                <a:rect l="0" t="0" r="r" b="b"/>
                <a:pathLst>
                  <a:path w="54" h="60">
                    <a:moveTo>
                      <a:pt x="15" y="17"/>
                    </a:moveTo>
                    <a:cubicBezTo>
                      <a:pt x="0" y="29"/>
                      <a:pt x="7" y="58"/>
                      <a:pt x="9" y="60"/>
                    </a:cubicBezTo>
                    <a:cubicBezTo>
                      <a:pt x="54" y="22"/>
                      <a:pt x="54" y="22"/>
                      <a:pt x="54" y="22"/>
                    </a:cubicBezTo>
                    <a:cubicBezTo>
                      <a:pt x="36" y="0"/>
                      <a:pt x="36" y="0"/>
                      <a:pt x="36" y="0"/>
                    </a:cubicBezTo>
                    <a:lnTo>
                      <a:pt x="15" y="17"/>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427">
                <a:extLst>
                  <a:ext uri="{FF2B5EF4-FFF2-40B4-BE49-F238E27FC236}">
                    <a16:creationId xmlns:a16="http://schemas.microsoft.com/office/drawing/2014/main" id="{0752E733-E7B0-42DA-8F09-A1B8B092EEFF}"/>
                  </a:ext>
                </a:extLst>
              </p:cNvPr>
              <p:cNvSpPr>
                <a:spLocks/>
              </p:cNvSpPr>
              <p:nvPr/>
            </p:nvSpPr>
            <p:spPr bwMode="auto">
              <a:xfrm>
                <a:off x="4060965" y="4385943"/>
                <a:ext cx="112027" cy="112027"/>
              </a:xfrm>
              <a:custGeom>
                <a:avLst/>
                <a:gdLst>
                  <a:gd name="T0" fmla="*/ 0 w 71"/>
                  <a:gd name="T1" fmla="*/ 27 h 71"/>
                  <a:gd name="T2" fmla="*/ 35 w 71"/>
                  <a:gd name="T3" fmla="*/ 71 h 71"/>
                  <a:gd name="T4" fmla="*/ 71 w 71"/>
                  <a:gd name="T5" fmla="*/ 43 h 71"/>
                  <a:gd name="T6" fmla="*/ 33 w 71"/>
                  <a:gd name="T7" fmla="*/ 0 h 71"/>
                  <a:gd name="T8" fmla="*/ 0 w 71"/>
                  <a:gd name="T9" fmla="*/ 27 h 71"/>
                </a:gdLst>
                <a:ahLst/>
                <a:cxnLst>
                  <a:cxn ang="0">
                    <a:pos x="T0" y="T1"/>
                  </a:cxn>
                  <a:cxn ang="0">
                    <a:pos x="T2" y="T3"/>
                  </a:cxn>
                  <a:cxn ang="0">
                    <a:pos x="T4" y="T5"/>
                  </a:cxn>
                  <a:cxn ang="0">
                    <a:pos x="T6" y="T7"/>
                  </a:cxn>
                  <a:cxn ang="0">
                    <a:pos x="T8" y="T9"/>
                  </a:cxn>
                </a:cxnLst>
                <a:rect l="0" t="0" r="r" b="b"/>
                <a:pathLst>
                  <a:path w="71" h="71">
                    <a:moveTo>
                      <a:pt x="0" y="27"/>
                    </a:moveTo>
                    <a:lnTo>
                      <a:pt x="35" y="71"/>
                    </a:lnTo>
                    <a:lnTo>
                      <a:pt x="71" y="43"/>
                    </a:lnTo>
                    <a:lnTo>
                      <a:pt x="33" y="0"/>
                    </a:lnTo>
                    <a:lnTo>
                      <a:pt x="0" y="2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428">
                <a:extLst>
                  <a:ext uri="{FF2B5EF4-FFF2-40B4-BE49-F238E27FC236}">
                    <a16:creationId xmlns:a16="http://schemas.microsoft.com/office/drawing/2014/main" id="{6779E550-1B49-4284-ACBC-633860A0B7B9}"/>
                  </a:ext>
                </a:extLst>
              </p:cNvPr>
              <p:cNvSpPr>
                <a:spLocks/>
              </p:cNvSpPr>
              <p:nvPr/>
            </p:nvSpPr>
            <p:spPr bwMode="auto">
              <a:xfrm>
                <a:off x="4064121" y="4408033"/>
                <a:ext cx="80471" cy="86782"/>
              </a:xfrm>
              <a:custGeom>
                <a:avLst/>
                <a:gdLst>
                  <a:gd name="T0" fmla="*/ 26 w 26"/>
                  <a:gd name="T1" fmla="*/ 20 h 28"/>
                  <a:gd name="T2" fmla="*/ 23 w 26"/>
                  <a:gd name="T3" fmla="*/ 19 h 28"/>
                  <a:gd name="T4" fmla="*/ 23 w 26"/>
                  <a:gd name="T5" fmla="*/ 16 h 28"/>
                  <a:gd name="T6" fmla="*/ 20 w 26"/>
                  <a:gd name="T7" fmla="*/ 15 h 28"/>
                  <a:gd name="T8" fmla="*/ 19 w 26"/>
                  <a:gd name="T9" fmla="*/ 13 h 28"/>
                  <a:gd name="T10" fmla="*/ 17 w 26"/>
                  <a:gd name="T11" fmla="*/ 11 h 28"/>
                  <a:gd name="T12" fmla="*/ 16 w 26"/>
                  <a:gd name="T13" fmla="*/ 9 h 28"/>
                  <a:gd name="T14" fmla="*/ 14 w 26"/>
                  <a:gd name="T15" fmla="*/ 8 h 28"/>
                  <a:gd name="T16" fmla="*/ 13 w 26"/>
                  <a:gd name="T17" fmla="*/ 5 h 28"/>
                  <a:gd name="T18" fmla="*/ 11 w 26"/>
                  <a:gd name="T19" fmla="*/ 4 h 28"/>
                  <a:gd name="T20" fmla="*/ 10 w 26"/>
                  <a:gd name="T21" fmla="*/ 2 h 28"/>
                  <a:gd name="T22" fmla="*/ 7 w 26"/>
                  <a:gd name="T23" fmla="*/ 0 h 28"/>
                  <a:gd name="T24" fmla="*/ 0 w 26"/>
                  <a:gd name="T25" fmla="*/ 6 h 28"/>
                  <a:gd name="T26" fmla="*/ 3 w 26"/>
                  <a:gd name="T27" fmla="*/ 7 h 28"/>
                  <a:gd name="T28" fmla="*/ 4 w 26"/>
                  <a:gd name="T29" fmla="*/ 10 h 28"/>
                  <a:gd name="T30" fmla="*/ 6 w 26"/>
                  <a:gd name="T31" fmla="*/ 11 h 28"/>
                  <a:gd name="T32" fmla="*/ 7 w 26"/>
                  <a:gd name="T33" fmla="*/ 14 h 28"/>
                  <a:gd name="T34" fmla="*/ 9 w 26"/>
                  <a:gd name="T35" fmla="*/ 15 h 28"/>
                  <a:gd name="T36" fmla="*/ 10 w 26"/>
                  <a:gd name="T37" fmla="*/ 17 h 28"/>
                  <a:gd name="T38" fmla="*/ 12 w 26"/>
                  <a:gd name="T39" fmla="*/ 19 h 28"/>
                  <a:gd name="T40" fmla="*/ 13 w 26"/>
                  <a:gd name="T41" fmla="*/ 21 h 28"/>
                  <a:gd name="T42" fmla="*/ 15 w 26"/>
                  <a:gd name="T43" fmla="*/ 22 h 28"/>
                  <a:gd name="T44" fmla="*/ 16 w 26"/>
                  <a:gd name="T45" fmla="*/ 25 h 28"/>
                  <a:gd name="T46" fmla="*/ 19 w 26"/>
                  <a:gd name="T47" fmla="*/ 26 h 28"/>
                  <a:gd name="T48" fmla="*/ 19 w 26"/>
                  <a:gd name="T49" fmla="*/ 28 h 28"/>
                  <a:gd name="T50" fmla="*/ 26 w 26"/>
                  <a:gd name="T51" fmla="*/ 22 h 28"/>
                  <a:gd name="T52" fmla="*/ 26 w 26"/>
                  <a:gd name="T5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26" y="20"/>
                    </a:moveTo>
                    <a:cubicBezTo>
                      <a:pt x="25" y="19"/>
                      <a:pt x="24" y="20"/>
                      <a:pt x="23" y="19"/>
                    </a:cubicBezTo>
                    <a:cubicBezTo>
                      <a:pt x="23" y="18"/>
                      <a:pt x="23" y="17"/>
                      <a:pt x="23" y="16"/>
                    </a:cubicBezTo>
                    <a:cubicBezTo>
                      <a:pt x="22" y="16"/>
                      <a:pt x="21" y="16"/>
                      <a:pt x="20" y="15"/>
                    </a:cubicBezTo>
                    <a:cubicBezTo>
                      <a:pt x="20" y="14"/>
                      <a:pt x="20" y="13"/>
                      <a:pt x="19" y="13"/>
                    </a:cubicBezTo>
                    <a:cubicBezTo>
                      <a:pt x="19" y="12"/>
                      <a:pt x="18" y="12"/>
                      <a:pt x="17" y="11"/>
                    </a:cubicBezTo>
                    <a:cubicBezTo>
                      <a:pt x="17" y="11"/>
                      <a:pt x="17" y="10"/>
                      <a:pt x="16" y="9"/>
                    </a:cubicBezTo>
                    <a:cubicBezTo>
                      <a:pt x="16" y="8"/>
                      <a:pt x="15" y="8"/>
                      <a:pt x="14" y="8"/>
                    </a:cubicBezTo>
                    <a:cubicBezTo>
                      <a:pt x="13" y="7"/>
                      <a:pt x="14" y="6"/>
                      <a:pt x="13" y="5"/>
                    </a:cubicBezTo>
                    <a:cubicBezTo>
                      <a:pt x="13" y="5"/>
                      <a:pt x="12" y="5"/>
                      <a:pt x="11" y="4"/>
                    </a:cubicBezTo>
                    <a:cubicBezTo>
                      <a:pt x="10" y="3"/>
                      <a:pt x="11" y="2"/>
                      <a:pt x="10" y="2"/>
                    </a:cubicBezTo>
                    <a:cubicBezTo>
                      <a:pt x="10" y="1"/>
                      <a:pt x="8" y="1"/>
                      <a:pt x="7" y="0"/>
                    </a:cubicBezTo>
                    <a:cubicBezTo>
                      <a:pt x="0" y="6"/>
                      <a:pt x="0" y="6"/>
                      <a:pt x="0" y="6"/>
                    </a:cubicBezTo>
                    <a:cubicBezTo>
                      <a:pt x="1" y="7"/>
                      <a:pt x="3" y="7"/>
                      <a:pt x="3" y="7"/>
                    </a:cubicBezTo>
                    <a:cubicBezTo>
                      <a:pt x="4" y="8"/>
                      <a:pt x="3" y="9"/>
                      <a:pt x="4" y="10"/>
                    </a:cubicBezTo>
                    <a:cubicBezTo>
                      <a:pt x="5" y="11"/>
                      <a:pt x="6" y="10"/>
                      <a:pt x="6" y="11"/>
                    </a:cubicBezTo>
                    <a:cubicBezTo>
                      <a:pt x="7" y="12"/>
                      <a:pt x="6" y="13"/>
                      <a:pt x="7" y="14"/>
                    </a:cubicBezTo>
                    <a:cubicBezTo>
                      <a:pt x="8" y="14"/>
                      <a:pt x="9" y="14"/>
                      <a:pt x="9" y="15"/>
                    </a:cubicBezTo>
                    <a:cubicBezTo>
                      <a:pt x="10" y="16"/>
                      <a:pt x="10" y="17"/>
                      <a:pt x="10" y="17"/>
                    </a:cubicBezTo>
                    <a:cubicBezTo>
                      <a:pt x="11" y="18"/>
                      <a:pt x="12" y="18"/>
                      <a:pt x="12" y="19"/>
                    </a:cubicBezTo>
                    <a:cubicBezTo>
                      <a:pt x="13" y="19"/>
                      <a:pt x="13" y="20"/>
                      <a:pt x="13" y="21"/>
                    </a:cubicBezTo>
                    <a:cubicBezTo>
                      <a:pt x="14" y="22"/>
                      <a:pt x="15" y="21"/>
                      <a:pt x="15" y="22"/>
                    </a:cubicBezTo>
                    <a:cubicBezTo>
                      <a:pt x="16" y="23"/>
                      <a:pt x="16" y="24"/>
                      <a:pt x="16" y="25"/>
                    </a:cubicBezTo>
                    <a:cubicBezTo>
                      <a:pt x="17" y="26"/>
                      <a:pt x="18" y="25"/>
                      <a:pt x="19" y="26"/>
                    </a:cubicBezTo>
                    <a:cubicBezTo>
                      <a:pt x="19" y="27"/>
                      <a:pt x="19" y="27"/>
                      <a:pt x="19" y="28"/>
                    </a:cubicBezTo>
                    <a:cubicBezTo>
                      <a:pt x="26" y="22"/>
                      <a:pt x="26" y="22"/>
                      <a:pt x="26" y="22"/>
                    </a:cubicBezTo>
                    <a:cubicBezTo>
                      <a:pt x="26" y="21"/>
                      <a:pt x="26" y="21"/>
                      <a:pt x="26" y="2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429">
                <a:extLst>
                  <a:ext uri="{FF2B5EF4-FFF2-40B4-BE49-F238E27FC236}">
                    <a16:creationId xmlns:a16="http://schemas.microsoft.com/office/drawing/2014/main" id="{BA68C393-A5B6-4286-B786-B7AA285818F4}"/>
                  </a:ext>
                </a:extLst>
              </p:cNvPr>
              <p:cNvSpPr>
                <a:spLocks/>
              </p:cNvSpPr>
              <p:nvPr/>
            </p:nvSpPr>
            <p:spPr bwMode="auto">
              <a:xfrm>
                <a:off x="4073588" y="4414344"/>
                <a:ext cx="64692" cy="74159"/>
              </a:xfrm>
              <a:custGeom>
                <a:avLst/>
                <a:gdLst>
                  <a:gd name="T0" fmla="*/ 20 w 21"/>
                  <a:gd name="T1" fmla="*/ 20 h 24"/>
                  <a:gd name="T2" fmla="*/ 18 w 21"/>
                  <a:gd name="T3" fmla="*/ 19 h 24"/>
                  <a:gd name="T4" fmla="*/ 17 w 21"/>
                  <a:gd name="T5" fmla="*/ 16 h 24"/>
                  <a:gd name="T6" fmla="*/ 15 w 21"/>
                  <a:gd name="T7" fmla="*/ 15 h 24"/>
                  <a:gd name="T8" fmla="*/ 14 w 21"/>
                  <a:gd name="T9" fmla="*/ 13 h 24"/>
                  <a:gd name="T10" fmla="*/ 12 w 21"/>
                  <a:gd name="T11" fmla="*/ 11 h 24"/>
                  <a:gd name="T12" fmla="*/ 11 w 21"/>
                  <a:gd name="T13" fmla="*/ 9 h 24"/>
                  <a:gd name="T14" fmla="*/ 9 w 21"/>
                  <a:gd name="T15" fmla="*/ 8 h 24"/>
                  <a:gd name="T16" fmla="*/ 8 w 21"/>
                  <a:gd name="T17" fmla="*/ 5 h 24"/>
                  <a:gd name="T18" fmla="*/ 6 w 21"/>
                  <a:gd name="T19" fmla="*/ 4 h 24"/>
                  <a:gd name="T20" fmla="*/ 5 w 21"/>
                  <a:gd name="T21" fmla="*/ 2 h 24"/>
                  <a:gd name="T22" fmla="*/ 2 w 21"/>
                  <a:gd name="T23" fmla="*/ 0 h 24"/>
                  <a:gd name="T24" fmla="*/ 0 w 21"/>
                  <a:gd name="T25" fmla="*/ 2 h 24"/>
                  <a:gd name="T26" fmla="*/ 3 w 21"/>
                  <a:gd name="T27" fmla="*/ 3 h 24"/>
                  <a:gd name="T28" fmla="*/ 3 w 21"/>
                  <a:gd name="T29" fmla="*/ 6 h 24"/>
                  <a:gd name="T30" fmla="*/ 6 w 21"/>
                  <a:gd name="T31" fmla="*/ 7 h 24"/>
                  <a:gd name="T32" fmla="*/ 6 w 21"/>
                  <a:gd name="T33" fmla="*/ 10 h 24"/>
                  <a:gd name="T34" fmla="*/ 9 w 21"/>
                  <a:gd name="T35" fmla="*/ 11 h 24"/>
                  <a:gd name="T36" fmla="*/ 10 w 21"/>
                  <a:gd name="T37" fmla="*/ 13 h 24"/>
                  <a:gd name="T38" fmla="*/ 12 w 21"/>
                  <a:gd name="T39" fmla="*/ 15 h 24"/>
                  <a:gd name="T40" fmla="*/ 13 w 21"/>
                  <a:gd name="T41" fmla="*/ 17 h 24"/>
                  <a:gd name="T42" fmla="*/ 15 w 21"/>
                  <a:gd name="T43" fmla="*/ 18 h 24"/>
                  <a:gd name="T44" fmla="*/ 16 w 21"/>
                  <a:gd name="T45" fmla="*/ 21 h 24"/>
                  <a:gd name="T46" fmla="*/ 18 w 21"/>
                  <a:gd name="T47" fmla="*/ 22 h 24"/>
                  <a:gd name="T48" fmla="*/ 19 w 21"/>
                  <a:gd name="T49" fmla="*/ 24 h 24"/>
                  <a:gd name="T50" fmla="*/ 21 w 21"/>
                  <a:gd name="T51" fmla="*/ 22 h 24"/>
                  <a:gd name="T52" fmla="*/ 20 w 21"/>
                  <a:gd name="T5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4">
                    <a:moveTo>
                      <a:pt x="20" y="20"/>
                    </a:moveTo>
                    <a:cubicBezTo>
                      <a:pt x="20" y="19"/>
                      <a:pt x="19" y="20"/>
                      <a:pt x="18" y="19"/>
                    </a:cubicBezTo>
                    <a:cubicBezTo>
                      <a:pt x="17" y="18"/>
                      <a:pt x="18" y="17"/>
                      <a:pt x="17" y="16"/>
                    </a:cubicBezTo>
                    <a:cubicBezTo>
                      <a:pt x="17" y="16"/>
                      <a:pt x="16" y="16"/>
                      <a:pt x="15" y="15"/>
                    </a:cubicBezTo>
                    <a:cubicBezTo>
                      <a:pt x="14" y="14"/>
                      <a:pt x="15" y="13"/>
                      <a:pt x="14" y="13"/>
                    </a:cubicBezTo>
                    <a:cubicBezTo>
                      <a:pt x="13" y="12"/>
                      <a:pt x="12" y="12"/>
                      <a:pt x="12" y="11"/>
                    </a:cubicBezTo>
                    <a:cubicBezTo>
                      <a:pt x="11" y="11"/>
                      <a:pt x="12" y="10"/>
                      <a:pt x="11" y="9"/>
                    </a:cubicBezTo>
                    <a:cubicBezTo>
                      <a:pt x="10" y="8"/>
                      <a:pt x="9" y="8"/>
                      <a:pt x="9" y="8"/>
                    </a:cubicBezTo>
                    <a:cubicBezTo>
                      <a:pt x="8" y="7"/>
                      <a:pt x="9" y="6"/>
                      <a:pt x="8" y="5"/>
                    </a:cubicBezTo>
                    <a:cubicBezTo>
                      <a:pt x="7" y="5"/>
                      <a:pt x="6" y="5"/>
                      <a:pt x="6" y="4"/>
                    </a:cubicBezTo>
                    <a:cubicBezTo>
                      <a:pt x="5" y="3"/>
                      <a:pt x="6" y="3"/>
                      <a:pt x="5" y="2"/>
                    </a:cubicBezTo>
                    <a:cubicBezTo>
                      <a:pt x="4" y="1"/>
                      <a:pt x="3" y="1"/>
                      <a:pt x="2" y="0"/>
                    </a:cubicBezTo>
                    <a:cubicBezTo>
                      <a:pt x="0" y="2"/>
                      <a:pt x="0" y="2"/>
                      <a:pt x="0" y="2"/>
                    </a:cubicBezTo>
                    <a:cubicBezTo>
                      <a:pt x="1" y="3"/>
                      <a:pt x="2" y="3"/>
                      <a:pt x="3" y="3"/>
                    </a:cubicBezTo>
                    <a:cubicBezTo>
                      <a:pt x="3" y="4"/>
                      <a:pt x="3" y="5"/>
                      <a:pt x="3" y="6"/>
                    </a:cubicBezTo>
                    <a:cubicBezTo>
                      <a:pt x="4" y="7"/>
                      <a:pt x="5" y="6"/>
                      <a:pt x="6" y="7"/>
                    </a:cubicBezTo>
                    <a:cubicBezTo>
                      <a:pt x="6" y="8"/>
                      <a:pt x="6" y="9"/>
                      <a:pt x="6" y="10"/>
                    </a:cubicBezTo>
                    <a:cubicBezTo>
                      <a:pt x="7" y="10"/>
                      <a:pt x="8" y="10"/>
                      <a:pt x="9" y="11"/>
                    </a:cubicBezTo>
                    <a:cubicBezTo>
                      <a:pt x="9" y="12"/>
                      <a:pt x="9" y="13"/>
                      <a:pt x="10" y="13"/>
                    </a:cubicBezTo>
                    <a:cubicBezTo>
                      <a:pt x="10" y="14"/>
                      <a:pt x="11" y="14"/>
                      <a:pt x="12" y="15"/>
                    </a:cubicBezTo>
                    <a:cubicBezTo>
                      <a:pt x="12" y="15"/>
                      <a:pt x="12" y="16"/>
                      <a:pt x="13" y="17"/>
                    </a:cubicBezTo>
                    <a:cubicBezTo>
                      <a:pt x="13" y="18"/>
                      <a:pt x="14" y="17"/>
                      <a:pt x="15" y="18"/>
                    </a:cubicBezTo>
                    <a:cubicBezTo>
                      <a:pt x="16" y="19"/>
                      <a:pt x="15" y="20"/>
                      <a:pt x="16" y="21"/>
                    </a:cubicBezTo>
                    <a:cubicBezTo>
                      <a:pt x="16" y="22"/>
                      <a:pt x="17" y="21"/>
                      <a:pt x="18" y="22"/>
                    </a:cubicBezTo>
                    <a:cubicBezTo>
                      <a:pt x="19" y="23"/>
                      <a:pt x="18" y="23"/>
                      <a:pt x="19" y="24"/>
                    </a:cubicBezTo>
                    <a:cubicBezTo>
                      <a:pt x="21" y="22"/>
                      <a:pt x="21" y="22"/>
                      <a:pt x="21" y="22"/>
                    </a:cubicBezTo>
                    <a:cubicBezTo>
                      <a:pt x="20" y="21"/>
                      <a:pt x="21" y="21"/>
                      <a:pt x="20"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430">
                <a:extLst>
                  <a:ext uri="{FF2B5EF4-FFF2-40B4-BE49-F238E27FC236}">
                    <a16:creationId xmlns:a16="http://schemas.microsoft.com/office/drawing/2014/main" id="{6930623A-A2FC-416F-8878-F184A4CD239F}"/>
                  </a:ext>
                </a:extLst>
              </p:cNvPr>
              <p:cNvSpPr>
                <a:spLocks/>
              </p:cNvSpPr>
              <p:nvPr/>
            </p:nvSpPr>
            <p:spPr bwMode="auto">
              <a:xfrm>
                <a:off x="4051498" y="4441167"/>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9"/>
                      <a:pt x="5" y="8"/>
                      <a:pt x="5" y="8"/>
                    </a:cubicBezTo>
                    <a:cubicBezTo>
                      <a:pt x="5" y="9"/>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1"/>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2"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431">
                <a:extLst>
                  <a:ext uri="{FF2B5EF4-FFF2-40B4-BE49-F238E27FC236}">
                    <a16:creationId xmlns:a16="http://schemas.microsoft.com/office/drawing/2014/main" id="{8696F1CA-E8FC-4C7D-9D66-0D707989DB90}"/>
                  </a:ext>
                </a:extLst>
              </p:cNvPr>
              <p:cNvSpPr>
                <a:spLocks/>
              </p:cNvSpPr>
              <p:nvPr/>
            </p:nvSpPr>
            <p:spPr bwMode="auto">
              <a:xfrm>
                <a:off x="4048343" y="4466412"/>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432">
                <a:extLst>
                  <a:ext uri="{FF2B5EF4-FFF2-40B4-BE49-F238E27FC236}">
                    <a16:creationId xmlns:a16="http://schemas.microsoft.com/office/drawing/2014/main" id="{6A0D8C52-F3EE-40CF-B553-066AEBF9D0D7}"/>
                  </a:ext>
                </a:extLst>
              </p:cNvPr>
              <p:cNvSpPr>
                <a:spLocks/>
              </p:cNvSpPr>
              <p:nvPr/>
            </p:nvSpPr>
            <p:spPr bwMode="auto">
              <a:xfrm>
                <a:off x="4048343" y="4460101"/>
                <a:ext cx="3156" cy="3156"/>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 name="T12" fmla="*/ 1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433">
                <a:extLst>
                  <a:ext uri="{FF2B5EF4-FFF2-40B4-BE49-F238E27FC236}">
                    <a16:creationId xmlns:a16="http://schemas.microsoft.com/office/drawing/2014/main" id="{41C5602C-4148-4B69-A8A7-1BA25475BA5F}"/>
                  </a:ext>
                </a:extLst>
              </p:cNvPr>
              <p:cNvSpPr>
                <a:spLocks/>
              </p:cNvSpPr>
              <p:nvPr/>
            </p:nvSpPr>
            <p:spPr bwMode="auto">
              <a:xfrm>
                <a:off x="4045187" y="4463257"/>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434">
                <a:extLst>
                  <a:ext uri="{FF2B5EF4-FFF2-40B4-BE49-F238E27FC236}">
                    <a16:creationId xmlns:a16="http://schemas.microsoft.com/office/drawing/2014/main" id="{31942B5F-0151-4D61-BFBC-8D123C67EF16}"/>
                  </a:ext>
                </a:extLst>
              </p:cNvPr>
              <p:cNvSpPr>
                <a:spLocks/>
              </p:cNvSpPr>
              <p:nvPr/>
            </p:nvSpPr>
            <p:spPr bwMode="auto">
              <a:xfrm>
                <a:off x="4045187" y="4460101"/>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435">
                <a:extLst>
                  <a:ext uri="{FF2B5EF4-FFF2-40B4-BE49-F238E27FC236}">
                    <a16:creationId xmlns:a16="http://schemas.microsoft.com/office/drawing/2014/main" id="{8459A2E0-5700-4C36-BCF4-DBBBEF1241E7}"/>
                  </a:ext>
                </a:extLst>
              </p:cNvPr>
              <p:cNvSpPr>
                <a:spLocks/>
              </p:cNvSpPr>
              <p:nvPr/>
            </p:nvSpPr>
            <p:spPr bwMode="auto">
              <a:xfrm>
                <a:off x="4057810" y="4444323"/>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436">
                <a:extLst>
                  <a:ext uri="{FF2B5EF4-FFF2-40B4-BE49-F238E27FC236}">
                    <a16:creationId xmlns:a16="http://schemas.microsoft.com/office/drawing/2014/main" id="{6DB3B84F-0D3F-4AAD-AF79-67DF7C6508D0}"/>
                  </a:ext>
                </a:extLst>
              </p:cNvPr>
              <p:cNvSpPr>
                <a:spLocks/>
              </p:cNvSpPr>
              <p:nvPr/>
            </p:nvSpPr>
            <p:spPr bwMode="auto">
              <a:xfrm>
                <a:off x="4076744" y="4472724"/>
                <a:ext cx="18934" cy="41024"/>
              </a:xfrm>
              <a:custGeom>
                <a:avLst/>
                <a:gdLst>
                  <a:gd name="T0" fmla="*/ 4 w 6"/>
                  <a:gd name="T1" fmla="*/ 12 h 13"/>
                  <a:gd name="T2" fmla="*/ 4 w 6"/>
                  <a:gd name="T3" fmla="*/ 10 h 13"/>
                  <a:gd name="T4" fmla="*/ 5 w 6"/>
                  <a:gd name="T5" fmla="*/ 10 h 13"/>
                  <a:gd name="T6" fmla="*/ 5 w 6"/>
                  <a:gd name="T7" fmla="*/ 10 h 13"/>
                  <a:gd name="T8" fmla="*/ 5 w 6"/>
                  <a:gd name="T9" fmla="*/ 9 h 13"/>
                  <a:gd name="T10" fmla="*/ 5 w 6"/>
                  <a:gd name="T11" fmla="*/ 9 h 13"/>
                  <a:gd name="T12" fmla="*/ 6 w 6"/>
                  <a:gd name="T13" fmla="*/ 9 h 13"/>
                  <a:gd name="T14" fmla="*/ 6 w 6"/>
                  <a:gd name="T15" fmla="*/ 9 h 13"/>
                  <a:gd name="T16" fmla="*/ 5 w 6"/>
                  <a:gd name="T17" fmla="*/ 8 h 13"/>
                  <a:gd name="T18" fmla="*/ 4 w 6"/>
                  <a:gd name="T19" fmla="*/ 7 h 13"/>
                  <a:gd name="T20" fmla="*/ 4 w 6"/>
                  <a:gd name="T21" fmla="*/ 6 h 13"/>
                  <a:gd name="T22" fmla="*/ 4 w 6"/>
                  <a:gd name="T23" fmla="*/ 4 h 13"/>
                  <a:gd name="T24" fmla="*/ 3 w 6"/>
                  <a:gd name="T25" fmla="*/ 3 h 13"/>
                  <a:gd name="T26" fmla="*/ 3 w 6"/>
                  <a:gd name="T27" fmla="*/ 1 h 13"/>
                  <a:gd name="T28" fmla="*/ 2 w 6"/>
                  <a:gd name="T29" fmla="*/ 1 h 13"/>
                  <a:gd name="T30" fmla="*/ 2 w 6"/>
                  <a:gd name="T31" fmla="*/ 1 h 13"/>
                  <a:gd name="T32" fmla="*/ 1 w 6"/>
                  <a:gd name="T33" fmla="*/ 0 h 13"/>
                  <a:gd name="T34" fmla="*/ 0 w 6"/>
                  <a:gd name="T35" fmla="*/ 0 h 13"/>
                  <a:gd name="T36" fmla="*/ 1 w 6"/>
                  <a:gd name="T37" fmla="*/ 2 h 13"/>
                  <a:gd name="T38" fmla="*/ 1 w 6"/>
                  <a:gd name="T39" fmla="*/ 3 h 13"/>
                  <a:gd name="T40" fmla="*/ 0 w 6"/>
                  <a:gd name="T41" fmla="*/ 4 h 13"/>
                  <a:gd name="T42" fmla="*/ 0 w 6"/>
                  <a:gd name="T43" fmla="*/ 7 h 13"/>
                  <a:gd name="T44" fmla="*/ 1 w 6"/>
                  <a:gd name="T45" fmla="*/ 8 h 13"/>
                  <a:gd name="T46" fmla="*/ 2 w 6"/>
                  <a:gd name="T47" fmla="*/ 8 h 13"/>
                  <a:gd name="T48" fmla="*/ 3 w 6"/>
                  <a:gd name="T49" fmla="*/ 9 h 13"/>
                  <a:gd name="T50" fmla="*/ 4 w 6"/>
                  <a:gd name="T51" fmla="*/ 11 h 13"/>
                  <a:gd name="T52" fmla="*/ 4 w 6"/>
                  <a:gd name="T53" fmla="*/ 13 h 13"/>
                  <a:gd name="T54" fmla="*/ 4 w 6"/>
                  <a:gd name="T55" fmla="*/ 13 h 13"/>
                  <a:gd name="T56" fmla="*/ 4 w 6"/>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4" y="12"/>
                    </a:moveTo>
                    <a:cubicBezTo>
                      <a:pt x="4" y="12"/>
                      <a:pt x="4" y="10"/>
                      <a:pt x="4" y="10"/>
                    </a:cubicBezTo>
                    <a:cubicBezTo>
                      <a:pt x="5" y="10"/>
                      <a:pt x="5" y="10"/>
                      <a:pt x="5" y="10"/>
                    </a:cubicBezTo>
                    <a:cubicBezTo>
                      <a:pt x="5" y="10"/>
                      <a:pt x="6" y="10"/>
                      <a:pt x="5" y="10"/>
                    </a:cubicBezTo>
                    <a:cubicBezTo>
                      <a:pt x="5" y="10"/>
                      <a:pt x="5" y="9"/>
                      <a:pt x="5" y="9"/>
                    </a:cubicBezTo>
                    <a:cubicBezTo>
                      <a:pt x="5" y="9"/>
                      <a:pt x="5" y="9"/>
                      <a:pt x="5" y="9"/>
                    </a:cubicBezTo>
                    <a:cubicBezTo>
                      <a:pt x="5" y="9"/>
                      <a:pt x="6" y="9"/>
                      <a:pt x="6" y="9"/>
                    </a:cubicBezTo>
                    <a:cubicBezTo>
                      <a:pt x="6" y="9"/>
                      <a:pt x="6" y="9"/>
                      <a:pt x="6" y="9"/>
                    </a:cubicBezTo>
                    <a:cubicBezTo>
                      <a:pt x="6" y="9"/>
                      <a:pt x="5" y="8"/>
                      <a:pt x="5" y="8"/>
                    </a:cubicBezTo>
                    <a:cubicBezTo>
                      <a:pt x="5" y="8"/>
                      <a:pt x="5" y="7"/>
                      <a:pt x="4" y="7"/>
                    </a:cubicBezTo>
                    <a:cubicBezTo>
                      <a:pt x="4" y="7"/>
                      <a:pt x="4" y="6"/>
                      <a:pt x="4" y="6"/>
                    </a:cubicBezTo>
                    <a:cubicBezTo>
                      <a:pt x="4" y="5"/>
                      <a:pt x="4" y="4"/>
                      <a:pt x="4" y="4"/>
                    </a:cubicBezTo>
                    <a:cubicBezTo>
                      <a:pt x="4" y="3"/>
                      <a:pt x="3" y="3"/>
                      <a:pt x="3" y="3"/>
                    </a:cubicBezTo>
                    <a:cubicBezTo>
                      <a:pt x="3" y="2"/>
                      <a:pt x="3" y="2"/>
                      <a:pt x="3" y="1"/>
                    </a:cubicBezTo>
                    <a:cubicBezTo>
                      <a:pt x="3" y="1"/>
                      <a:pt x="3" y="1"/>
                      <a:pt x="2" y="1"/>
                    </a:cubicBezTo>
                    <a:cubicBezTo>
                      <a:pt x="2" y="1"/>
                      <a:pt x="2" y="1"/>
                      <a:pt x="2" y="1"/>
                    </a:cubicBezTo>
                    <a:cubicBezTo>
                      <a:pt x="1" y="1"/>
                      <a:pt x="1" y="0"/>
                      <a:pt x="1" y="0"/>
                    </a:cubicBezTo>
                    <a:cubicBezTo>
                      <a:pt x="1" y="0"/>
                      <a:pt x="0" y="0"/>
                      <a:pt x="0" y="0"/>
                    </a:cubicBezTo>
                    <a:cubicBezTo>
                      <a:pt x="1" y="1"/>
                      <a:pt x="1" y="1"/>
                      <a:pt x="1" y="2"/>
                    </a:cubicBezTo>
                    <a:cubicBezTo>
                      <a:pt x="1" y="2"/>
                      <a:pt x="1" y="2"/>
                      <a:pt x="1" y="3"/>
                    </a:cubicBezTo>
                    <a:cubicBezTo>
                      <a:pt x="1" y="3"/>
                      <a:pt x="1" y="4"/>
                      <a:pt x="0" y="4"/>
                    </a:cubicBezTo>
                    <a:cubicBezTo>
                      <a:pt x="0" y="5"/>
                      <a:pt x="0" y="6"/>
                      <a:pt x="0" y="7"/>
                    </a:cubicBezTo>
                    <a:cubicBezTo>
                      <a:pt x="0" y="7"/>
                      <a:pt x="1" y="8"/>
                      <a:pt x="1" y="8"/>
                    </a:cubicBezTo>
                    <a:cubicBezTo>
                      <a:pt x="1" y="8"/>
                      <a:pt x="2" y="8"/>
                      <a:pt x="2" y="8"/>
                    </a:cubicBezTo>
                    <a:cubicBezTo>
                      <a:pt x="3" y="8"/>
                      <a:pt x="3" y="9"/>
                      <a:pt x="3" y="9"/>
                    </a:cubicBezTo>
                    <a:cubicBezTo>
                      <a:pt x="3" y="10"/>
                      <a:pt x="4" y="10"/>
                      <a:pt x="4" y="11"/>
                    </a:cubicBezTo>
                    <a:cubicBezTo>
                      <a:pt x="4" y="11"/>
                      <a:pt x="4" y="12"/>
                      <a:pt x="4" y="13"/>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437">
                <a:extLst>
                  <a:ext uri="{FF2B5EF4-FFF2-40B4-BE49-F238E27FC236}">
                    <a16:creationId xmlns:a16="http://schemas.microsoft.com/office/drawing/2014/main" id="{3798F88D-2B1E-482E-AEB2-39641AAA70BB}"/>
                  </a:ext>
                </a:extLst>
              </p:cNvPr>
              <p:cNvSpPr>
                <a:spLocks/>
              </p:cNvSpPr>
              <p:nvPr/>
            </p:nvSpPr>
            <p:spPr bwMode="auto">
              <a:xfrm>
                <a:off x="4073588" y="4497969"/>
                <a:ext cx="9467" cy="3156"/>
              </a:xfrm>
              <a:custGeom>
                <a:avLst/>
                <a:gdLst>
                  <a:gd name="T0" fmla="*/ 3 w 3"/>
                  <a:gd name="T1" fmla="*/ 0 h 1"/>
                  <a:gd name="T2" fmla="*/ 2 w 3"/>
                  <a:gd name="T3" fmla="*/ 0 h 1"/>
                  <a:gd name="T4" fmla="*/ 2 w 3"/>
                  <a:gd name="T5" fmla="*/ 0 h 1"/>
                  <a:gd name="T6" fmla="*/ 0 w 3"/>
                  <a:gd name="T7" fmla="*/ 0 h 1"/>
                  <a:gd name="T8" fmla="*/ 0 w 3"/>
                  <a:gd name="T9" fmla="*/ 0 h 1"/>
                  <a:gd name="T10" fmla="*/ 2 w 3"/>
                  <a:gd name="T11" fmla="*/ 0 h 1"/>
                  <a:gd name="T12" fmla="*/ 2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cubicBezTo>
                      <a:pt x="3" y="0"/>
                      <a:pt x="3" y="0"/>
                      <a:pt x="2" y="0"/>
                    </a:cubicBezTo>
                    <a:cubicBezTo>
                      <a:pt x="2" y="1"/>
                      <a:pt x="2" y="0"/>
                      <a:pt x="2" y="0"/>
                    </a:cubicBezTo>
                    <a:cubicBezTo>
                      <a:pt x="1" y="0"/>
                      <a:pt x="0" y="0"/>
                      <a:pt x="0" y="0"/>
                    </a:cubicBezTo>
                    <a:cubicBezTo>
                      <a:pt x="0" y="0"/>
                      <a:pt x="0" y="0"/>
                      <a:pt x="0" y="0"/>
                    </a:cubicBezTo>
                    <a:cubicBezTo>
                      <a:pt x="2" y="0"/>
                      <a:pt x="2" y="0"/>
                      <a:pt x="2" y="0"/>
                    </a:cubicBezTo>
                    <a:cubicBezTo>
                      <a:pt x="2" y="0"/>
                      <a:pt x="2" y="0"/>
                      <a:pt x="2" y="0"/>
                    </a:cubicBezTo>
                    <a:lnTo>
                      <a:pt x="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438">
                <a:extLst>
                  <a:ext uri="{FF2B5EF4-FFF2-40B4-BE49-F238E27FC236}">
                    <a16:creationId xmlns:a16="http://schemas.microsoft.com/office/drawing/2014/main" id="{A42309A9-4526-4624-95ED-6D9AC81B237D}"/>
                  </a:ext>
                </a:extLst>
              </p:cNvPr>
              <p:cNvSpPr>
                <a:spLocks/>
              </p:cNvSpPr>
              <p:nvPr/>
            </p:nvSpPr>
            <p:spPr bwMode="auto">
              <a:xfrm>
                <a:off x="4073588" y="4494814"/>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439">
                <a:extLst>
                  <a:ext uri="{FF2B5EF4-FFF2-40B4-BE49-F238E27FC236}">
                    <a16:creationId xmlns:a16="http://schemas.microsoft.com/office/drawing/2014/main" id="{7D97482F-EDCC-4532-AED8-C1F938A4A9EA}"/>
                  </a:ext>
                </a:extLst>
              </p:cNvPr>
              <p:cNvSpPr>
                <a:spLocks/>
              </p:cNvSpPr>
              <p:nvPr/>
            </p:nvSpPr>
            <p:spPr bwMode="auto">
              <a:xfrm>
                <a:off x="4070432" y="4494814"/>
                <a:ext cx="6311" cy="6311"/>
              </a:xfrm>
              <a:custGeom>
                <a:avLst/>
                <a:gdLst>
                  <a:gd name="T0" fmla="*/ 2 w 4"/>
                  <a:gd name="T1" fmla="*/ 2 h 4"/>
                  <a:gd name="T2" fmla="*/ 2 w 4"/>
                  <a:gd name="T3" fmla="*/ 2 h 4"/>
                  <a:gd name="T4" fmla="*/ 0 w 4"/>
                  <a:gd name="T5" fmla="*/ 0 h 4"/>
                  <a:gd name="T6" fmla="*/ 2 w 4"/>
                  <a:gd name="T7" fmla="*/ 2 h 4"/>
                  <a:gd name="T8" fmla="*/ 0 w 4"/>
                  <a:gd name="T9" fmla="*/ 0 h 4"/>
                  <a:gd name="T10" fmla="*/ 2 w 4"/>
                  <a:gd name="T11" fmla="*/ 2 h 4"/>
                  <a:gd name="T12" fmla="*/ 0 w 4"/>
                  <a:gd name="T13" fmla="*/ 0 h 4"/>
                  <a:gd name="T14" fmla="*/ 2 w 4"/>
                  <a:gd name="T15" fmla="*/ 2 h 4"/>
                  <a:gd name="T16" fmla="*/ 2 w 4"/>
                  <a:gd name="T17" fmla="*/ 2 h 4"/>
                  <a:gd name="T18" fmla="*/ 2 w 4"/>
                  <a:gd name="T19" fmla="*/ 2 h 4"/>
                  <a:gd name="T20" fmla="*/ 4 w 4"/>
                  <a:gd name="T21" fmla="*/ 4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0"/>
                    </a:lnTo>
                    <a:lnTo>
                      <a:pt x="2" y="2"/>
                    </a:lnTo>
                    <a:lnTo>
                      <a:pt x="0" y="0"/>
                    </a:lnTo>
                    <a:lnTo>
                      <a:pt x="2" y="2"/>
                    </a:lnTo>
                    <a:lnTo>
                      <a:pt x="0" y="0"/>
                    </a:lnTo>
                    <a:lnTo>
                      <a:pt x="2" y="2"/>
                    </a:lnTo>
                    <a:lnTo>
                      <a:pt x="2" y="2"/>
                    </a:lnTo>
                    <a:lnTo>
                      <a:pt x="2" y="2"/>
                    </a:lnTo>
                    <a:lnTo>
                      <a:pt x="4"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440">
                <a:extLst>
                  <a:ext uri="{FF2B5EF4-FFF2-40B4-BE49-F238E27FC236}">
                    <a16:creationId xmlns:a16="http://schemas.microsoft.com/office/drawing/2014/main" id="{3804F19B-4003-4E04-8207-00D646706FD6}"/>
                  </a:ext>
                </a:extLst>
              </p:cNvPr>
              <p:cNvSpPr>
                <a:spLocks/>
              </p:cNvSpPr>
              <p:nvPr/>
            </p:nvSpPr>
            <p:spPr bwMode="auto">
              <a:xfrm>
                <a:off x="4070432" y="4491658"/>
                <a:ext cx="6311" cy="3156"/>
              </a:xfrm>
              <a:custGeom>
                <a:avLst/>
                <a:gdLst>
                  <a:gd name="T0" fmla="*/ 2 w 4"/>
                  <a:gd name="T1" fmla="*/ 2 h 2"/>
                  <a:gd name="T2" fmla="*/ 2 w 4"/>
                  <a:gd name="T3" fmla="*/ 0 h 2"/>
                  <a:gd name="T4" fmla="*/ 0 w 4"/>
                  <a:gd name="T5" fmla="*/ 0 h 2"/>
                  <a:gd name="T6" fmla="*/ 2 w 4"/>
                  <a:gd name="T7" fmla="*/ 0 h 2"/>
                  <a:gd name="T8" fmla="*/ 0 w 4"/>
                  <a:gd name="T9" fmla="*/ 0 h 2"/>
                  <a:gd name="T10" fmla="*/ 2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2" y="0"/>
                    </a:lnTo>
                    <a:lnTo>
                      <a:pt x="0" y="0"/>
                    </a:lnTo>
                    <a:lnTo>
                      <a:pt x="2"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441">
                <a:extLst>
                  <a:ext uri="{FF2B5EF4-FFF2-40B4-BE49-F238E27FC236}">
                    <a16:creationId xmlns:a16="http://schemas.microsoft.com/office/drawing/2014/main" id="{AE4F49D3-A07C-4F72-A44B-5882CE043843}"/>
                  </a:ext>
                </a:extLst>
              </p:cNvPr>
              <p:cNvSpPr>
                <a:spLocks/>
              </p:cNvSpPr>
              <p:nvPr/>
            </p:nvSpPr>
            <p:spPr bwMode="auto">
              <a:xfrm>
                <a:off x="4083055" y="4475879"/>
                <a:ext cx="3156" cy="3156"/>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0"/>
                    </a:cubicBezTo>
                    <a:cubicBezTo>
                      <a:pt x="0" y="0"/>
                      <a:pt x="1" y="0"/>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442">
                <a:extLst>
                  <a:ext uri="{FF2B5EF4-FFF2-40B4-BE49-F238E27FC236}">
                    <a16:creationId xmlns:a16="http://schemas.microsoft.com/office/drawing/2014/main" id="{4CC01022-93C8-4972-9633-4F1AD89247EF}"/>
                  </a:ext>
                </a:extLst>
              </p:cNvPr>
              <p:cNvSpPr>
                <a:spLocks/>
              </p:cNvSpPr>
              <p:nvPr/>
            </p:nvSpPr>
            <p:spPr bwMode="auto">
              <a:xfrm>
                <a:off x="4035720" y="4479035"/>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8"/>
                      <a:pt x="5" y="8"/>
                      <a:pt x="5" y="8"/>
                    </a:cubicBezTo>
                    <a:cubicBezTo>
                      <a:pt x="5" y="8"/>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0"/>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3"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443">
                <a:extLst>
                  <a:ext uri="{FF2B5EF4-FFF2-40B4-BE49-F238E27FC236}">
                    <a16:creationId xmlns:a16="http://schemas.microsoft.com/office/drawing/2014/main" id="{8DC11877-F221-4EE6-B590-F802414B3C7E}"/>
                  </a:ext>
                </a:extLst>
              </p:cNvPr>
              <p:cNvSpPr>
                <a:spLocks/>
              </p:cNvSpPr>
              <p:nvPr/>
            </p:nvSpPr>
            <p:spPr bwMode="auto">
              <a:xfrm>
                <a:off x="4032564" y="4504281"/>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444">
                <a:extLst>
                  <a:ext uri="{FF2B5EF4-FFF2-40B4-BE49-F238E27FC236}">
                    <a16:creationId xmlns:a16="http://schemas.microsoft.com/office/drawing/2014/main" id="{799FE569-7BDB-43EC-ACDB-726B4CAB425B}"/>
                  </a:ext>
                </a:extLst>
              </p:cNvPr>
              <p:cNvSpPr>
                <a:spLocks/>
              </p:cNvSpPr>
              <p:nvPr/>
            </p:nvSpPr>
            <p:spPr bwMode="auto">
              <a:xfrm>
                <a:off x="4032564" y="4497969"/>
                <a:ext cx="6311" cy="3156"/>
              </a:xfrm>
              <a:custGeom>
                <a:avLst/>
                <a:gdLst>
                  <a:gd name="T0" fmla="*/ 2 w 2"/>
                  <a:gd name="T1" fmla="*/ 1 h 1"/>
                  <a:gd name="T2" fmla="*/ 1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445">
                <a:extLst>
                  <a:ext uri="{FF2B5EF4-FFF2-40B4-BE49-F238E27FC236}">
                    <a16:creationId xmlns:a16="http://schemas.microsoft.com/office/drawing/2014/main" id="{5DDBB4EF-B315-4284-BBD4-E0088FCE9C51}"/>
                  </a:ext>
                </a:extLst>
              </p:cNvPr>
              <p:cNvSpPr>
                <a:spLocks/>
              </p:cNvSpPr>
              <p:nvPr/>
            </p:nvSpPr>
            <p:spPr bwMode="auto">
              <a:xfrm>
                <a:off x="4029408" y="4501125"/>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446">
                <a:extLst>
                  <a:ext uri="{FF2B5EF4-FFF2-40B4-BE49-F238E27FC236}">
                    <a16:creationId xmlns:a16="http://schemas.microsoft.com/office/drawing/2014/main" id="{0B10E2E1-E43A-4D4F-A1BE-E5A4B4DA4517}"/>
                  </a:ext>
                </a:extLst>
              </p:cNvPr>
              <p:cNvSpPr>
                <a:spLocks/>
              </p:cNvSpPr>
              <p:nvPr/>
            </p:nvSpPr>
            <p:spPr bwMode="auto">
              <a:xfrm>
                <a:off x="4029408" y="4497969"/>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447">
                <a:extLst>
                  <a:ext uri="{FF2B5EF4-FFF2-40B4-BE49-F238E27FC236}">
                    <a16:creationId xmlns:a16="http://schemas.microsoft.com/office/drawing/2014/main" id="{8E78429D-3167-4E1A-A22F-5BA74E9257E9}"/>
                  </a:ext>
                </a:extLst>
              </p:cNvPr>
              <p:cNvSpPr>
                <a:spLocks/>
              </p:cNvSpPr>
              <p:nvPr/>
            </p:nvSpPr>
            <p:spPr bwMode="auto">
              <a:xfrm>
                <a:off x="4042031" y="4482191"/>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448">
                <a:extLst>
                  <a:ext uri="{FF2B5EF4-FFF2-40B4-BE49-F238E27FC236}">
                    <a16:creationId xmlns:a16="http://schemas.microsoft.com/office/drawing/2014/main" id="{2B252F7F-7CD8-4C64-963C-61F981F50F24}"/>
                  </a:ext>
                </a:extLst>
              </p:cNvPr>
              <p:cNvSpPr>
                <a:spLocks/>
              </p:cNvSpPr>
              <p:nvPr/>
            </p:nvSpPr>
            <p:spPr bwMode="auto">
              <a:xfrm>
                <a:off x="3961562" y="4316518"/>
                <a:ext cx="151473" cy="162519"/>
              </a:xfrm>
              <a:custGeom>
                <a:avLst/>
                <a:gdLst>
                  <a:gd name="T0" fmla="*/ 2 w 49"/>
                  <a:gd name="T1" fmla="*/ 31 h 52"/>
                  <a:gd name="T2" fmla="*/ 2 w 49"/>
                  <a:gd name="T3" fmla="*/ 52 h 52"/>
                  <a:gd name="T4" fmla="*/ 33 w 49"/>
                  <a:gd name="T5" fmla="*/ 26 h 52"/>
                  <a:gd name="T6" fmla="*/ 41 w 49"/>
                  <a:gd name="T7" fmla="*/ 29 h 52"/>
                  <a:gd name="T8" fmla="*/ 49 w 49"/>
                  <a:gd name="T9" fmla="*/ 22 h 52"/>
                  <a:gd name="T10" fmla="*/ 42 w 49"/>
                  <a:gd name="T11" fmla="*/ 13 h 52"/>
                  <a:gd name="T12" fmla="*/ 38 w 49"/>
                  <a:gd name="T13" fmla="*/ 12 h 52"/>
                  <a:gd name="T14" fmla="*/ 37 w 49"/>
                  <a:gd name="T15" fmla="*/ 7 h 52"/>
                  <a:gd name="T16" fmla="*/ 31 w 49"/>
                  <a:gd name="T17" fmla="*/ 0 h 52"/>
                  <a:gd name="T18" fmla="*/ 22 w 49"/>
                  <a:gd name="T19" fmla="*/ 7 h 52"/>
                  <a:gd name="T20" fmla="*/ 23 w 49"/>
                  <a:gd name="T21" fmla="*/ 13 h 52"/>
                  <a:gd name="T22" fmla="*/ 2 w 49"/>
                  <a:gd name="T23"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2">
                    <a:moveTo>
                      <a:pt x="2" y="31"/>
                    </a:moveTo>
                    <a:cubicBezTo>
                      <a:pt x="0" y="38"/>
                      <a:pt x="1" y="47"/>
                      <a:pt x="2" y="52"/>
                    </a:cubicBezTo>
                    <a:cubicBezTo>
                      <a:pt x="33" y="26"/>
                      <a:pt x="33" y="26"/>
                      <a:pt x="33" y="26"/>
                    </a:cubicBezTo>
                    <a:cubicBezTo>
                      <a:pt x="41" y="29"/>
                      <a:pt x="41" y="29"/>
                      <a:pt x="41" y="29"/>
                    </a:cubicBezTo>
                    <a:cubicBezTo>
                      <a:pt x="49" y="22"/>
                      <a:pt x="49" y="22"/>
                      <a:pt x="49" y="22"/>
                    </a:cubicBezTo>
                    <a:cubicBezTo>
                      <a:pt x="42" y="13"/>
                      <a:pt x="42" y="13"/>
                      <a:pt x="42" y="13"/>
                    </a:cubicBezTo>
                    <a:cubicBezTo>
                      <a:pt x="38" y="12"/>
                      <a:pt x="38" y="12"/>
                      <a:pt x="38" y="12"/>
                    </a:cubicBezTo>
                    <a:cubicBezTo>
                      <a:pt x="37" y="7"/>
                      <a:pt x="37" y="7"/>
                      <a:pt x="37" y="7"/>
                    </a:cubicBezTo>
                    <a:cubicBezTo>
                      <a:pt x="31" y="0"/>
                      <a:pt x="31" y="0"/>
                      <a:pt x="31" y="0"/>
                    </a:cubicBezTo>
                    <a:cubicBezTo>
                      <a:pt x="22" y="7"/>
                      <a:pt x="22" y="7"/>
                      <a:pt x="22" y="7"/>
                    </a:cubicBezTo>
                    <a:cubicBezTo>
                      <a:pt x="23" y="13"/>
                      <a:pt x="23" y="13"/>
                      <a:pt x="23" y="13"/>
                    </a:cubicBezTo>
                    <a:lnTo>
                      <a:pt x="2" y="3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449">
                <a:extLst>
                  <a:ext uri="{FF2B5EF4-FFF2-40B4-BE49-F238E27FC236}">
                    <a16:creationId xmlns:a16="http://schemas.microsoft.com/office/drawing/2014/main" id="{ADC9263E-19E2-4FD7-87A0-932D17D2E9EA}"/>
                  </a:ext>
                </a:extLst>
              </p:cNvPr>
              <p:cNvSpPr>
                <a:spLocks/>
              </p:cNvSpPr>
              <p:nvPr/>
            </p:nvSpPr>
            <p:spPr bwMode="auto">
              <a:xfrm>
                <a:off x="3961562" y="4316518"/>
                <a:ext cx="151473" cy="159363"/>
              </a:xfrm>
              <a:custGeom>
                <a:avLst/>
                <a:gdLst>
                  <a:gd name="T0" fmla="*/ 1 w 49"/>
                  <a:gd name="T1" fmla="*/ 33 h 51"/>
                  <a:gd name="T2" fmla="*/ 1 w 49"/>
                  <a:gd name="T3" fmla="*/ 51 h 51"/>
                  <a:gd name="T4" fmla="*/ 33 w 49"/>
                  <a:gd name="T5" fmla="*/ 24 h 51"/>
                  <a:gd name="T6" fmla="*/ 42 w 49"/>
                  <a:gd name="T7" fmla="*/ 27 h 51"/>
                  <a:gd name="T8" fmla="*/ 49 w 49"/>
                  <a:gd name="T9" fmla="*/ 22 h 51"/>
                  <a:gd name="T10" fmla="*/ 44 w 49"/>
                  <a:gd name="T11" fmla="*/ 16 h 51"/>
                  <a:gd name="T12" fmla="*/ 37 w 49"/>
                  <a:gd name="T13" fmla="*/ 13 h 51"/>
                  <a:gd name="T14" fmla="*/ 35 w 49"/>
                  <a:gd name="T15" fmla="*/ 4 h 51"/>
                  <a:gd name="T16" fmla="*/ 31 w 49"/>
                  <a:gd name="T17" fmla="*/ 0 h 51"/>
                  <a:gd name="T18" fmla="*/ 24 w 49"/>
                  <a:gd name="T19" fmla="*/ 6 h 51"/>
                  <a:gd name="T20" fmla="*/ 25 w 49"/>
                  <a:gd name="T21" fmla="*/ 14 h 51"/>
                  <a:gd name="T22" fmla="*/ 1 w 49"/>
                  <a:gd name="T23"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1">
                    <a:moveTo>
                      <a:pt x="1" y="33"/>
                    </a:moveTo>
                    <a:cubicBezTo>
                      <a:pt x="0" y="39"/>
                      <a:pt x="1" y="46"/>
                      <a:pt x="1" y="51"/>
                    </a:cubicBezTo>
                    <a:cubicBezTo>
                      <a:pt x="33" y="24"/>
                      <a:pt x="33" y="24"/>
                      <a:pt x="33" y="24"/>
                    </a:cubicBezTo>
                    <a:cubicBezTo>
                      <a:pt x="42" y="27"/>
                      <a:pt x="42" y="27"/>
                      <a:pt x="42" y="27"/>
                    </a:cubicBezTo>
                    <a:cubicBezTo>
                      <a:pt x="49" y="22"/>
                      <a:pt x="49" y="22"/>
                      <a:pt x="49" y="22"/>
                    </a:cubicBezTo>
                    <a:cubicBezTo>
                      <a:pt x="44" y="16"/>
                      <a:pt x="44" y="16"/>
                      <a:pt x="44" y="16"/>
                    </a:cubicBezTo>
                    <a:cubicBezTo>
                      <a:pt x="37" y="13"/>
                      <a:pt x="37" y="13"/>
                      <a:pt x="37" y="13"/>
                    </a:cubicBezTo>
                    <a:cubicBezTo>
                      <a:pt x="35" y="4"/>
                      <a:pt x="35" y="4"/>
                      <a:pt x="35" y="4"/>
                    </a:cubicBezTo>
                    <a:cubicBezTo>
                      <a:pt x="31" y="0"/>
                      <a:pt x="31" y="0"/>
                      <a:pt x="31" y="0"/>
                    </a:cubicBezTo>
                    <a:cubicBezTo>
                      <a:pt x="24" y="6"/>
                      <a:pt x="24" y="6"/>
                      <a:pt x="24" y="6"/>
                    </a:cubicBezTo>
                    <a:cubicBezTo>
                      <a:pt x="25" y="14"/>
                      <a:pt x="25" y="14"/>
                      <a:pt x="25" y="14"/>
                    </a:cubicBez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450">
                <a:extLst>
                  <a:ext uri="{FF2B5EF4-FFF2-40B4-BE49-F238E27FC236}">
                    <a16:creationId xmlns:a16="http://schemas.microsoft.com/office/drawing/2014/main" id="{BC47EFB6-275E-477B-9BC0-77B41CC8505A}"/>
                  </a:ext>
                </a:extLst>
              </p:cNvPr>
              <p:cNvSpPr>
                <a:spLocks/>
              </p:cNvSpPr>
              <p:nvPr/>
            </p:nvSpPr>
            <p:spPr bwMode="auto">
              <a:xfrm>
                <a:off x="4035720" y="4367009"/>
                <a:ext cx="25246" cy="25246"/>
              </a:xfrm>
              <a:custGeom>
                <a:avLst/>
                <a:gdLst>
                  <a:gd name="T0" fmla="*/ 16 w 16"/>
                  <a:gd name="T1" fmla="*/ 12 h 16"/>
                  <a:gd name="T2" fmla="*/ 14 w 16"/>
                  <a:gd name="T3" fmla="*/ 12 h 16"/>
                  <a:gd name="T4" fmla="*/ 14 w 16"/>
                  <a:gd name="T5" fmla="*/ 4 h 16"/>
                  <a:gd name="T6" fmla="*/ 16 w 16"/>
                  <a:gd name="T7" fmla="*/ 4 h 16"/>
                  <a:gd name="T8" fmla="*/ 14 w 16"/>
                  <a:gd name="T9" fmla="*/ 4 h 16"/>
                  <a:gd name="T10" fmla="*/ 14 w 16"/>
                  <a:gd name="T11" fmla="*/ 4 h 16"/>
                  <a:gd name="T12" fmla="*/ 14 w 16"/>
                  <a:gd name="T13" fmla="*/ 2 h 16"/>
                  <a:gd name="T14" fmla="*/ 12 w 16"/>
                  <a:gd name="T15" fmla="*/ 2 h 16"/>
                  <a:gd name="T16" fmla="*/ 12 w 16"/>
                  <a:gd name="T17" fmla="*/ 0 h 16"/>
                  <a:gd name="T18" fmla="*/ 12 w 16"/>
                  <a:gd name="T19" fmla="*/ 2 h 16"/>
                  <a:gd name="T20" fmla="*/ 6 w 16"/>
                  <a:gd name="T21" fmla="*/ 2 h 16"/>
                  <a:gd name="T22" fmla="*/ 6 w 16"/>
                  <a:gd name="T23" fmla="*/ 0 h 16"/>
                  <a:gd name="T24" fmla="*/ 6 w 16"/>
                  <a:gd name="T25" fmla="*/ 2 h 16"/>
                  <a:gd name="T26" fmla="*/ 4 w 16"/>
                  <a:gd name="T27" fmla="*/ 2 h 16"/>
                  <a:gd name="T28" fmla="*/ 4 w 16"/>
                  <a:gd name="T29" fmla="*/ 2 h 16"/>
                  <a:gd name="T30" fmla="*/ 4 w 16"/>
                  <a:gd name="T31" fmla="*/ 4 h 16"/>
                  <a:gd name="T32" fmla="*/ 2 w 16"/>
                  <a:gd name="T33" fmla="*/ 4 h 16"/>
                  <a:gd name="T34" fmla="*/ 4 w 16"/>
                  <a:gd name="T35" fmla="*/ 4 h 16"/>
                  <a:gd name="T36" fmla="*/ 2 w 16"/>
                  <a:gd name="T37" fmla="*/ 10 h 16"/>
                  <a:gd name="T38" fmla="*/ 0 w 16"/>
                  <a:gd name="T39" fmla="*/ 10 h 16"/>
                  <a:gd name="T40" fmla="*/ 2 w 16"/>
                  <a:gd name="T41" fmla="*/ 10 h 16"/>
                  <a:gd name="T42" fmla="*/ 2 w 16"/>
                  <a:gd name="T43" fmla="*/ 12 h 16"/>
                  <a:gd name="T44" fmla="*/ 2 w 16"/>
                  <a:gd name="T45" fmla="*/ 12 h 16"/>
                  <a:gd name="T46" fmla="*/ 4 w 16"/>
                  <a:gd name="T47" fmla="*/ 12 h 16"/>
                  <a:gd name="T48" fmla="*/ 4 w 16"/>
                  <a:gd name="T49" fmla="*/ 14 h 16"/>
                  <a:gd name="T50" fmla="*/ 4 w 16"/>
                  <a:gd name="T51" fmla="*/ 14 h 16"/>
                  <a:gd name="T52" fmla="*/ 12 w 16"/>
                  <a:gd name="T53" fmla="*/ 14 h 16"/>
                  <a:gd name="T54" fmla="*/ 12 w 16"/>
                  <a:gd name="T55" fmla="*/ 14 h 16"/>
                  <a:gd name="T56" fmla="*/ 12 w 16"/>
                  <a:gd name="T57" fmla="*/ 12 h 16"/>
                  <a:gd name="T58" fmla="*/ 12 w 16"/>
                  <a:gd name="T59" fmla="*/ 14 h 16"/>
                  <a:gd name="T60" fmla="*/ 14 w 16"/>
                  <a:gd name="T61" fmla="*/ 12 h 16"/>
                  <a:gd name="T62" fmla="*/ 14 w 16"/>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12"/>
                    </a:moveTo>
                    <a:lnTo>
                      <a:pt x="16" y="12"/>
                    </a:lnTo>
                    <a:lnTo>
                      <a:pt x="14" y="12"/>
                    </a:lnTo>
                    <a:lnTo>
                      <a:pt x="14" y="12"/>
                    </a:lnTo>
                    <a:lnTo>
                      <a:pt x="10" y="8"/>
                    </a:lnTo>
                    <a:lnTo>
                      <a:pt x="14" y="4"/>
                    </a:lnTo>
                    <a:lnTo>
                      <a:pt x="16" y="6"/>
                    </a:lnTo>
                    <a:lnTo>
                      <a:pt x="16" y="4"/>
                    </a:lnTo>
                    <a:lnTo>
                      <a:pt x="14" y="4"/>
                    </a:lnTo>
                    <a:lnTo>
                      <a:pt x="14" y="4"/>
                    </a:lnTo>
                    <a:lnTo>
                      <a:pt x="14" y="4"/>
                    </a:lnTo>
                    <a:lnTo>
                      <a:pt x="14" y="4"/>
                    </a:lnTo>
                    <a:lnTo>
                      <a:pt x="14" y="4"/>
                    </a:lnTo>
                    <a:lnTo>
                      <a:pt x="14" y="2"/>
                    </a:lnTo>
                    <a:lnTo>
                      <a:pt x="14" y="4"/>
                    </a:lnTo>
                    <a:lnTo>
                      <a:pt x="12" y="2"/>
                    </a:lnTo>
                    <a:lnTo>
                      <a:pt x="14" y="2"/>
                    </a:lnTo>
                    <a:lnTo>
                      <a:pt x="12" y="0"/>
                    </a:lnTo>
                    <a:lnTo>
                      <a:pt x="12" y="2"/>
                    </a:lnTo>
                    <a:lnTo>
                      <a:pt x="12" y="2"/>
                    </a:lnTo>
                    <a:lnTo>
                      <a:pt x="8" y="6"/>
                    </a:lnTo>
                    <a:lnTo>
                      <a:pt x="6" y="2"/>
                    </a:lnTo>
                    <a:lnTo>
                      <a:pt x="6" y="2"/>
                    </a:lnTo>
                    <a:lnTo>
                      <a:pt x="6" y="0"/>
                    </a:lnTo>
                    <a:lnTo>
                      <a:pt x="6" y="2"/>
                    </a:lnTo>
                    <a:lnTo>
                      <a:pt x="6" y="2"/>
                    </a:lnTo>
                    <a:lnTo>
                      <a:pt x="4" y="4"/>
                    </a:lnTo>
                    <a:lnTo>
                      <a:pt x="4" y="2"/>
                    </a:lnTo>
                    <a:lnTo>
                      <a:pt x="4" y="2"/>
                    </a:lnTo>
                    <a:lnTo>
                      <a:pt x="4" y="2"/>
                    </a:lnTo>
                    <a:lnTo>
                      <a:pt x="4" y="2"/>
                    </a:lnTo>
                    <a:lnTo>
                      <a:pt x="4" y="4"/>
                    </a:lnTo>
                    <a:lnTo>
                      <a:pt x="4" y="4"/>
                    </a:lnTo>
                    <a:lnTo>
                      <a:pt x="2" y="4"/>
                    </a:lnTo>
                    <a:lnTo>
                      <a:pt x="2" y="4"/>
                    </a:lnTo>
                    <a:lnTo>
                      <a:pt x="4" y="4"/>
                    </a:lnTo>
                    <a:lnTo>
                      <a:pt x="6" y="8"/>
                    </a:lnTo>
                    <a:lnTo>
                      <a:pt x="2" y="10"/>
                    </a:lnTo>
                    <a:lnTo>
                      <a:pt x="2" y="10"/>
                    </a:lnTo>
                    <a:lnTo>
                      <a:pt x="0" y="10"/>
                    </a:lnTo>
                    <a:lnTo>
                      <a:pt x="2" y="12"/>
                    </a:lnTo>
                    <a:lnTo>
                      <a:pt x="2" y="10"/>
                    </a:lnTo>
                    <a:lnTo>
                      <a:pt x="4" y="12"/>
                    </a:lnTo>
                    <a:lnTo>
                      <a:pt x="2" y="12"/>
                    </a:lnTo>
                    <a:lnTo>
                      <a:pt x="2" y="12"/>
                    </a:lnTo>
                    <a:lnTo>
                      <a:pt x="2" y="12"/>
                    </a:lnTo>
                    <a:lnTo>
                      <a:pt x="4" y="12"/>
                    </a:lnTo>
                    <a:lnTo>
                      <a:pt x="4" y="12"/>
                    </a:lnTo>
                    <a:lnTo>
                      <a:pt x="4" y="14"/>
                    </a:lnTo>
                    <a:lnTo>
                      <a:pt x="4" y="14"/>
                    </a:lnTo>
                    <a:lnTo>
                      <a:pt x="4" y="14"/>
                    </a:lnTo>
                    <a:lnTo>
                      <a:pt x="4" y="14"/>
                    </a:lnTo>
                    <a:lnTo>
                      <a:pt x="8" y="10"/>
                    </a:lnTo>
                    <a:lnTo>
                      <a:pt x="12" y="14"/>
                    </a:lnTo>
                    <a:lnTo>
                      <a:pt x="10" y="16"/>
                    </a:lnTo>
                    <a:lnTo>
                      <a:pt x="12" y="14"/>
                    </a:lnTo>
                    <a:lnTo>
                      <a:pt x="12" y="14"/>
                    </a:lnTo>
                    <a:lnTo>
                      <a:pt x="12" y="12"/>
                    </a:lnTo>
                    <a:lnTo>
                      <a:pt x="12" y="14"/>
                    </a:lnTo>
                    <a:lnTo>
                      <a:pt x="12" y="14"/>
                    </a:lnTo>
                    <a:lnTo>
                      <a:pt x="12" y="12"/>
                    </a:lnTo>
                    <a:lnTo>
                      <a:pt x="14" y="12"/>
                    </a:lnTo>
                    <a:lnTo>
                      <a:pt x="12" y="12"/>
                    </a:lnTo>
                    <a:lnTo>
                      <a:pt x="14" y="12"/>
                    </a:lnTo>
                    <a:lnTo>
                      <a:pt x="1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451">
                <a:extLst>
                  <a:ext uri="{FF2B5EF4-FFF2-40B4-BE49-F238E27FC236}">
                    <a16:creationId xmlns:a16="http://schemas.microsoft.com/office/drawing/2014/main" id="{146E00CF-BEDE-4C6E-891F-A2C18469A6EA}"/>
                  </a:ext>
                </a:extLst>
              </p:cNvPr>
              <p:cNvSpPr>
                <a:spLocks/>
              </p:cNvSpPr>
              <p:nvPr/>
            </p:nvSpPr>
            <p:spPr bwMode="auto">
              <a:xfrm>
                <a:off x="3996274" y="4401721"/>
                <a:ext cx="23668" cy="23668"/>
              </a:xfrm>
              <a:custGeom>
                <a:avLst/>
                <a:gdLst>
                  <a:gd name="T0" fmla="*/ 13 w 15"/>
                  <a:gd name="T1" fmla="*/ 12 h 15"/>
                  <a:gd name="T2" fmla="*/ 11 w 15"/>
                  <a:gd name="T3" fmla="*/ 12 h 15"/>
                  <a:gd name="T4" fmla="*/ 13 w 15"/>
                  <a:gd name="T5" fmla="*/ 6 h 15"/>
                  <a:gd name="T6" fmla="*/ 13 w 15"/>
                  <a:gd name="T7" fmla="*/ 4 h 15"/>
                  <a:gd name="T8" fmla="*/ 11 w 15"/>
                  <a:gd name="T9" fmla="*/ 4 h 15"/>
                  <a:gd name="T10" fmla="*/ 13 w 15"/>
                  <a:gd name="T11" fmla="*/ 4 h 15"/>
                  <a:gd name="T12" fmla="*/ 11 w 15"/>
                  <a:gd name="T13" fmla="*/ 2 h 15"/>
                  <a:gd name="T14" fmla="*/ 11 w 15"/>
                  <a:gd name="T15" fmla="*/ 2 h 15"/>
                  <a:gd name="T16" fmla="*/ 11 w 15"/>
                  <a:gd name="T17" fmla="*/ 2 h 15"/>
                  <a:gd name="T18" fmla="*/ 11 w 15"/>
                  <a:gd name="T19" fmla="*/ 2 h 15"/>
                  <a:gd name="T20" fmla="*/ 3 w 15"/>
                  <a:gd name="T21" fmla="*/ 2 h 15"/>
                  <a:gd name="T22" fmla="*/ 5 w 15"/>
                  <a:gd name="T23" fmla="*/ 0 h 15"/>
                  <a:gd name="T24" fmla="*/ 3 w 15"/>
                  <a:gd name="T25" fmla="*/ 2 h 15"/>
                  <a:gd name="T26" fmla="*/ 3 w 15"/>
                  <a:gd name="T27" fmla="*/ 2 h 15"/>
                  <a:gd name="T28" fmla="*/ 3 w 15"/>
                  <a:gd name="T29" fmla="*/ 2 h 15"/>
                  <a:gd name="T30" fmla="*/ 3 w 15"/>
                  <a:gd name="T31" fmla="*/ 4 h 15"/>
                  <a:gd name="T32" fmla="*/ 1 w 15"/>
                  <a:gd name="T33" fmla="*/ 4 h 15"/>
                  <a:gd name="T34" fmla="*/ 1 w 15"/>
                  <a:gd name="T35" fmla="*/ 4 h 15"/>
                  <a:gd name="T36" fmla="*/ 1 w 15"/>
                  <a:gd name="T37" fmla="*/ 10 h 15"/>
                  <a:gd name="T38" fmla="*/ 0 w 15"/>
                  <a:gd name="T39" fmla="*/ 10 h 15"/>
                  <a:gd name="T40" fmla="*/ 1 w 15"/>
                  <a:gd name="T41" fmla="*/ 12 h 15"/>
                  <a:gd name="T42" fmla="*/ 1 w 15"/>
                  <a:gd name="T43" fmla="*/ 12 h 15"/>
                  <a:gd name="T44" fmla="*/ 1 w 15"/>
                  <a:gd name="T45" fmla="*/ 12 h 15"/>
                  <a:gd name="T46" fmla="*/ 1 w 15"/>
                  <a:gd name="T47" fmla="*/ 12 h 15"/>
                  <a:gd name="T48" fmla="*/ 1 w 15"/>
                  <a:gd name="T49" fmla="*/ 13 h 15"/>
                  <a:gd name="T50" fmla="*/ 3 w 15"/>
                  <a:gd name="T51" fmla="*/ 13 h 15"/>
                  <a:gd name="T52" fmla="*/ 9 w 15"/>
                  <a:gd name="T53" fmla="*/ 13 h 15"/>
                  <a:gd name="T54" fmla="*/ 9 w 15"/>
                  <a:gd name="T55" fmla="*/ 13 h 15"/>
                  <a:gd name="T56" fmla="*/ 11 w 15"/>
                  <a:gd name="T57" fmla="*/ 12 h 15"/>
                  <a:gd name="T58" fmla="*/ 11 w 15"/>
                  <a:gd name="T59" fmla="*/ 13 h 15"/>
                  <a:gd name="T60" fmla="*/ 11 w 15"/>
                  <a:gd name="T61" fmla="*/ 12 h 15"/>
                  <a:gd name="T62" fmla="*/ 11 w 15"/>
                  <a:gd name="T6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5">
                    <a:moveTo>
                      <a:pt x="13" y="12"/>
                    </a:moveTo>
                    <a:lnTo>
                      <a:pt x="13" y="12"/>
                    </a:lnTo>
                    <a:lnTo>
                      <a:pt x="11" y="12"/>
                    </a:lnTo>
                    <a:lnTo>
                      <a:pt x="11" y="12"/>
                    </a:lnTo>
                    <a:lnTo>
                      <a:pt x="9" y="8"/>
                    </a:lnTo>
                    <a:lnTo>
                      <a:pt x="13" y="6"/>
                    </a:lnTo>
                    <a:lnTo>
                      <a:pt x="15" y="6"/>
                    </a:lnTo>
                    <a:lnTo>
                      <a:pt x="13" y="4"/>
                    </a:lnTo>
                    <a:lnTo>
                      <a:pt x="13" y="6"/>
                    </a:lnTo>
                    <a:lnTo>
                      <a:pt x="11" y="4"/>
                    </a:lnTo>
                    <a:lnTo>
                      <a:pt x="13" y="4"/>
                    </a:lnTo>
                    <a:lnTo>
                      <a:pt x="13" y="4"/>
                    </a:lnTo>
                    <a:lnTo>
                      <a:pt x="13" y="4"/>
                    </a:lnTo>
                    <a:lnTo>
                      <a:pt x="11" y="2"/>
                    </a:lnTo>
                    <a:lnTo>
                      <a:pt x="11" y="4"/>
                    </a:lnTo>
                    <a:lnTo>
                      <a:pt x="11" y="2"/>
                    </a:lnTo>
                    <a:lnTo>
                      <a:pt x="11" y="2"/>
                    </a:lnTo>
                    <a:lnTo>
                      <a:pt x="11" y="2"/>
                    </a:lnTo>
                    <a:lnTo>
                      <a:pt x="11" y="2"/>
                    </a:lnTo>
                    <a:lnTo>
                      <a:pt x="11" y="2"/>
                    </a:lnTo>
                    <a:lnTo>
                      <a:pt x="7" y="6"/>
                    </a:lnTo>
                    <a:lnTo>
                      <a:pt x="3" y="2"/>
                    </a:lnTo>
                    <a:lnTo>
                      <a:pt x="3" y="2"/>
                    </a:lnTo>
                    <a:lnTo>
                      <a:pt x="5" y="0"/>
                    </a:lnTo>
                    <a:lnTo>
                      <a:pt x="3" y="2"/>
                    </a:lnTo>
                    <a:lnTo>
                      <a:pt x="3" y="2"/>
                    </a:lnTo>
                    <a:lnTo>
                      <a:pt x="3" y="4"/>
                    </a:lnTo>
                    <a:lnTo>
                      <a:pt x="3" y="2"/>
                    </a:lnTo>
                    <a:lnTo>
                      <a:pt x="3" y="2"/>
                    </a:lnTo>
                    <a:lnTo>
                      <a:pt x="3" y="2"/>
                    </a:lnTo>
                    <a:lnTo>
                      <a:pt x="1" y="4"/>
                    </a:lnTo>
                    <a:lnTo>
                      <a:pt x="3" y="4"/>
                    </a:lnTo>
                    <a:lnTo>
                      <a:pt x="1" y="4"/>
                    </a:lnTo>
                    <a:lnTo>
                      <a:pt x="1" y="4"/>
                    </a:lnTo>
                    <a:lnTo>
                      <a:pt x="0" y="4"/>
                    </a:lnTo>
                    <a:lnTo>
                      <a:pt x="1" y="4"/>
                    </a:lnTo>
                    <a:lnTo>
                      <a:pt x="5" y="8"/>
                    </a:lnTo>
                    <a:lnTo>
                      <a:pt x="1" y="10"/>
                    </a:lnTo>
                    <a:lnTo>
                      <a:pt x="1" y="10"/>
                    </a:lnTo>
                    <a:lnTo>
                      <a:pt x="0" y="10"/>
                    </a:lnTo>
                    <a:lnTo>
                      <a:pt x="0" y="12"/>
                    </a:lnTo>
                    <a:lnTo>
                      <a:pt x="1" y="12"/>
                    </a:lnTo>
                    <a:lnTo>
                      <a:pt x="1" y="12"/>
                    </a:lnTo>
                    <a:lnTo>
                      <a:pt x="1" y="12"/>
                    </a:lnTo>
                    <a:lnTo>
                      <a:pt x="1" y="12"/>
                    </a:lnTo>
                    <a:lnTo>
                      <a:pt x="1" y="12"/>
                    </a:lnTo>
                    <a:lnTo>
                      <a:pt x="1" y="13"/>
                    </a:lnTo>
                    <a:lnTo>
                      <a:pt x="1" y="12"/>
                    </a:lnTo>
                    <a:lnTo>
                      <a:pt x="3" y="13"/>
                    </a:lnTo>
                    <a:lnTo>
                      <a:pt x="1" y="13"/>
                    </a:lnTo>
                    <a:lnTo>
                      <a:pt x="3" y="15"/>
                    </a:lnTo>
                    <a:lnTo>
                      <a:pt x="3" y="13"/>
                    </a:lnTo>
                    <a:lnTo>
                      <a:pt x="7" y="10"/>
                    </a:lnTo>
                    <a:lnTo>
                      <a:pt x="9" y="13"/>
                    </a:lnTo>
                    <a:lnTo>
                      <a:pt x="9" y="15"/>
                    </a:lnTo>
                    <a:lnTo>
                      <a:pt x="9" y="13"/>
                    </a:lnTo>
                    <a:lnTo>
                      <a:pt x="9" y="13"/>
                    </a:lnTo>
                    <a:lnTo>
                      <a:pt x="11" y="12"/>
                    </a:lnTo>
                    <a:lnTo>
                      <a:pt x="11" y="13"/>
                    </a:lnTo>
                    <a:lnTo>
                      <a:pt x="11" y="13"/>
                    </a:lnTo>
                    <a:lnTo>
                      <a:pt x="11" y="13"/>
                    </a:lnTo>
                    <a:lnTo>
                      <a:pt x="11" y="12"/>
                    </a:lnTo>
                    <a:lnTo>
                      <a:pt x="11" y="12"/>
                    </a:lnTo>
                    <a:lnTo>
                      <a:pt x="11" y="12"/>
                    </a:lnTo>
                    <a:lnTo>
                      <a:pt x="13"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452">
                <a:extLst>
                  <a:ext uri="{FF2B5EF4-FFF2-40B4-BE49-F238E27FC236}">
                    <a16:creationId xmlns:a16="http://schemas.microsoft.com/office/drawing/2014/main" id="{75628868-9C4D-4BAB-B154-87A1FF7C24F8}"/>
                  </a:ext>
                </a:extLst>
              </p:cNvPr>
              <p:cNvSpPr>
                <a:spLocks/>
              </p:cNvSpPr>
              <p:nvPr/>
            </p:nvSpPr>
            <p:spPr bwMode="auto">
              <a:xfrm>
                <a:off x="4079899" y="4373320"/>
                <a:ext cx="22090" cy="22090"/>
              </a:xfrm>
              <a:custGeom>
                <a:avLst/>
                <a:gdLst>
                  <a:gd name="T0" fmla="*/ 14 w 14"/>
                  <a:gd name="T1" fmla="*/ 10 h 14"/>
                  <a:gd name="T2" fmla="*/ 12 w 14"/>
                  <a:gd name="T3" fmla="*/ 10 h 14"/>
                  <a:gd name="T4" fmla="*/ 12 w 14"/>
                  <a:gd name="T5" fmla="*/ 4 h 14"/>
                  <a:gd name="T6" fmla="*/ 14 w 14"/>
                  <a:gd name="T7" fmla="*/ 4 h 14"/>
                  <a:gd name="T8" fmla="*/ 12 w 14"/>
                  <a:gd name="T9" fmla="*/ 2 h 14"/>
                  <a:gd name="T10" fmla="*/ 12 w 14"/>
                  <a:gd name="T11" fmla="*/ 2 h 14"/>
                  <a:gd name="T12" fmla="*/ 12 w 14"/>
                  <a:gd name="T13" fmla="*/ 2 h 14"/>
                  <a:gd name="T14" fmla="*/ 12 w 14"/>
                  <a:gd name="T15" fmla="*/ 2 h 14"/>
                  <a:gd name="T16" fmla="*/ 12 w 14"/>
                  <a:gd name="T17" fmla="*/ 0 h 14"/>
                  <a:gd name="T18" fmla="*/ 10 w 14"/>
                  <a:gd name="T19" fmla="*/ 2 h 14"/>
                  <a:gd name="T20" fmla="*/ 4 w 14"/>
                  <a:gd name="T21" fmla="*/ 2 h 14"/>
                  <a:gd name="T22" fmla="*/ 4 w 14"/>
                  <a:gd name="T23" fmla="*/ 0 h 14"/>
                  <a:gd name="T24" fmla="*/ 4 w 14"/>
                  <a:gd name="T25" fmla="*/ 2 h 14"/>
                  <a:gd name="T26" fmla="*/ 4 w 14"/>
                  <a:gd name="T27" fmla="*/ 2 h 14"/>
                  <a:gd name="T28" fmla="*/ 2 w 14"/>
                  <a:gd name="T29" fmla="*/ 2 h 14"/>
                  <a:gd name="T30" fmla="*/ 4 w 14"/>
                  <a:gd name="T31" fmla="*/ 2 h 14"/>
                  <a:gd name="T32" fmla="*/ 2 w 14"/>
                  <a:gd name="T33" fmla="*/ 2 h 14"/>
                  <a:gd name="T34" fmla="*/ 2 w 14"/>
                  <a:gd name="T35" fmla="*/ 4 h 14"/>
                  <a:gd name="T36" fmla="*/ 2 w 14"/>
                  <a:gd name="T37" fmla="*/ 10 h 14"/>
                  <a:gd name="T38" fmla="*/ 0 w 14"/>
                  <a:gd name="T39" fmla="*/ 10 h 14"/>
                  <a:gd name="T40" fmla="*/ 2 w 14"/>
                  <a:gd name="T41" fmla="*/ 10 h 14"/>
                  <a:gd name="T42" fmla="*/ 0 w 14"/>
                  <a:gd name="T43" fmla="*/ 10 h 14"/>
                  <a:gd name="T44" fmla="*/ 2 w 14"/>
                  <a:gd name="T45" fmla="*/ 12 h 14"/>
                  <a:gd name="T46" fmla="*/ 2 w 14"/>
                  <a:gd name="T47" fmla="*/ 10 h 14"/>
                  <a:gd name="T48" fmla="*/ 2 w 14"/>
                  <a:gd name="T49" fmla="*/ 12 h 14"/>
                  <a:gd name="T50" fmla="*/ 4 w 14"/>
                  <a:gd name="T51" fmla="*/ 12 h 14"/>
                  <a:gd name="T52" fmla="*/ 10 w 14"/>
                  <a:gd name="T53" fmla="*/ 12 h 14"/>
                  <a:gd name="T54" fmla="*/ 10 w 14"/>
                  <a:gd name="T55" fmla="*/ 14 h 14"/>
                  <a:gd name="T56" fmla="*/ 10 w 14"/>
                  <a:gd name="T57" fmla="*/ 12 h 14"/>
                  <a:gd name="T58" fmla="*/ 12 w 14"/>
                  <a:gd name="T59" fmla="*/ 12 h 14"/>
                  <a:gd name="T60" fmla="*/ 12 w 14"/>
                  <a:gd name="T61" fmla="*/ 12 h 14"/>
                  <a:gd name="T62" fmla="*/ 12 w 14"/>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12"/>
                    </a:moveTo>
                    <a:lnTo>
                      <a:pt x="14" y="10"/>
                    </a:lnTo>
                    <a:lnTo>
                      <a:pt x="12" y="10"/>
                    </a:lnTo>
                    <a:lnTo>
                      <a:pt x="12" y="10"/>
                    </a:lnTo>
                    <a:lnTo>
                      <a:pt x="10" y="8"/>
                    </a:lnTo>
                    <a:lnTo>
                      <a:pt x="12" y="4"/>
                    </a:lnTo>
                    <a:lnTo>
                      <a:pt x="14" y="4"/>
                    </a:lnTo>
                    <a:lnTo>
                      <a:pt x="14" y="4"/>
                    </a:lnTo>
                    <a:lnTo>
                      <a:pt x="12" y="4"/>
                    </a:lnTo>
                    <a:lnTo>
                      <a:pt x="12" y="2"/>
                    </a:lnTo>
                    <a:lnTo>
                      <a:pt x="14" y="2"/>
                    </a:lnTo>
                    <a:lnTo>
                      <a:pt x="12" y="2"/>
                    </a:lnTo>
                    <a:lnTo>
                      <a:pt x="12" y="2"/>
                    </a:lnTo>
                    <a:lnTo>
                      <a:pt x="12" y="2"/>
                    </a:lnTo>
                    <a:lnTo>
                      <a:pt x="12" y="2"/>
                    </a:lnTo>
                    <a:lnTo>
                      <a:pt x="12" y="2"/>
                    </a:lnTo>
                    <a:lnTo>
                      <a:pt x="12" y="0"/>
                    </a:lnTo>
                    <a:lnTo>
                      <a:pt x="12" y="0"/>
                    </a:lnTo>
                    <a:lnTo>
                      <a:pt x="10" y="2"/>
                    </a:lnTo>
                    <a:lnTo>
                      <a:pt x="10"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4" y="6"/>
                    </a:lnTo>
                    <a:lnTo>
                      <a:pt x="2" y="10"/>
                    </a:lnTo>
                    <a:lnTo>
                      <a:pt x="2" y="10"/>
                    </a:lnTo>
                    <a:lnTo>
                      <a:pt x="0" y="10"/>
                    </a:lnTo>
                    <a:lnTo>
                      <a:pt x="0" y="10"/>
                    </a:lnTo>
                    <a:lnTo>
                      <a:pt x="2" y="10"/>
                    </a:lnTo>
                    <a:lnTo>
                      <a:pt x="2" y="10"/>
                    </a:lnTo>
                    <a:lnTo>
                      <a:pt x="0" y="10"/>
                    </a:lnTo>
                    <a:lnTo>
                      <a:pt x="2" y="12"/>
                    </a:lnTo>
                    <a:lnTo>
                      <a:pt x="2" y="12"/>
                    </a:lnTo>
                    <a:lnTo>
                      <a:pt x="2" y="12"/>
                    </a:lnTo>
                    <a:lnTo>
                      <a:pt x="2" y="10"/>
                    </a:lnTo>
                    <a:lnTo>
                      <a:pt x="4" y="12"/>
                    </a:lnTo>
                    <a:lnTo>
                      <a:pt x="2" y="12"/>
                    </a:lnTo>
                    <a:lnTo>
                      <a:pt x="2" y="14"/>
                    </a:lnTo>
                    <a:lnTo>
                      <a:pt x="4" y="12"/>
                    </a:lnTo>
                    <a:lnTo>
                      <a:pt x="6" y="10"/>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453">
                <a:extLst>
                  <a:ext uri="{FF2B5EF4-FFF2-40B4-BE49-F238E27FC236}">
                    <a16:creationId xmlns:a16="http://schemas.microsoft.com/office/drawing/2014/main" id="{49251683-E34E-446A-863F-7DE2436CD894}"/>
                  </a:ext>
                </a:extLst>
              </p:cNvPr>
              <p:cNvSpPr>
                <a:spLocks/>
              </p:cNvSpPr>
              <p:nvPr/>
            </p:nvSpPr>
            <p:spPr bwMode="auto">
              <a:xfrm>
                <a:off x="4042031" y="4329140"/>
                <a:ext cx="25246" cy="22090"/>
              </a:xfrm>
              <a:custGeom>
                <a:avLst/>
                <a:gdLst>
                  <a:gd name="T0" fmla="*/ 14 w 16"/>
                  <a:gd name="T1" fmla="*/ 10 h 14"/>
                  <a:gd name="T2" fmla="*/ 12 w 16"/>
                  <a:gd name="T3" fmla="*/ 10 h 14"/>
                  <a:gd name="T4" fmla="*/ 14 w 16"/>
                  <a:gd name="T5" fmla="*/ 4 h 14"/>
                  <a:gd name="T6" fmla="*/ 14 w 16"/>
                  <a:gd name="T7" fmla="*/ 2 h 14"/>
                  <a:gd name="T8" fmla="*/ 12 w 16"/>
                  <a:gd name="T9" fmla="*/ 2 h 14"/>
                  <a:gd name="T10" fmla="*/ 14 w 16"/>
                  <a:gd name="T11" fmla="*/ 2 h 14"/>
                  <a:gd name="T12" fmla="*/ 12 w 16"/>
                  <a:gd name="T13" fmla="*/ 2 h 14"/>
                  <a:gd name="T14" fmla="*/ 12 w 16"/>
                  <a:gd name="T15" fmla="*/ 2 h 14"/>
                  <a:gd name="T16" fmla="*/ 12 w 16"/>
                  <a:gd name="T17" fmla="*/ 0 h 14"/>
                  <a:gd name="T18" fmla="*/ 12 w 16"/>
                  <a:gd name="T19" fmla="*/ 2 h 14"/>
                  <a:gd name="T20" fmla="*/ 6 w 16"/>
                  <a:gd name="T21" fmla="*/ 0 h 14"/>
                  <a:gd name="T22" fmla="*/ 6 w 16"/>
                  <a:gd name="T23" fmla="*/ 0 h 14"/>
                  <a:gd name="T24" fmla="*/ 4 w 16"/>
                  <a:gd name="T25" fmla="*/ 0 h 14"/>
                  <a:gd name="T26" fmla="*/ 4 w 16"/>
                  <a:gd name="T27" fmla="*/ 0 h 14"/>
                  <a:gd name="T28" fmla="*/ 4 w 16"/>
                  <a:gd name="T29" fmla="*/ 2 h 14"/>
                  <a:gd name="T30" fmla="*/ 4 w 16"/>
                  <a:gd name="T31" fmla="*/ 2 h 14"/>
                  <a:gd name="T32" fmla="*/ 2 w 16"/>
                  <a:gd name="T33" fmla="*/ 2 h 14"/>
                  <a:gd name="T34" fmla="*/ 2 w 16"/>
                  <a:gd name="T35" fmla="*/ 2 h 14"/>
                  <a:gd name="T36" fmla="*/ 2 w 16"/>
                  <a:gd name="T37" fmla="*/ 10 h 14"/>
                  <a:gd name="T38" fmla="*/ 0 w 16"/>
                  <a:gd name="T39" fmla="*/ 10 h 14"/>
                  <a:gd name="T40" fmla="*/ 2 w 16"/>
                  <a:gd name="T41" fmla="*/ 10 h 14"/>
                  <a:gd name="T42" fmla="*/ 2 w 16"/>
                  <a:gd name="T43" fmla="*/ 10 h 14"/>
                  <a:gd name="T44" fmla="*/ 2 w 16"/>
                  <a:gd name="T45" fmla="*/ 12 h 14"/>
                  <a:gd name="T46" fmla="*/ 2 w 16"/>
                  <a:gd name="T47" fmla="*/ 10 h 14"/>
                  <a:gd name="T48" fmla="*/ 2 w 16"/>
                  <a:gd name="T49" fmla="*/ 12 h 14"/>
                  <a:gd name="T50" fmla="*/ 4 w 16"/>
                  <a:gd name="T51" fmla="*/ 12 h 14"/>
                  <a:gd name="T52" fmla="*/ 10 w 16"/>
                  <a:gd name="T53" fmla="*/ 12 h 14"/>
                  <a:gd name="T54" fmla="*/ 10 w 16"/>
                  <a:gd name="T55" fmla="*/ 12 h 14"/>
                  <a:gd name="T56" fmla="*/ 12 w 16"/>
                  <a:gd name="T57" fmla="*/ 12 h 14"/>
                  <a:gd name="T58" fmla="*/ 12 w 16"/>
                  <a:gd name="T59" fmla="*/ 12 h 14"/>
                  <a:gd name="T60" fmla="*/ 12 w 16"/>
                  <a:gd name="T61" fmla="*/ 12 h 14"/>
                  <a:gd name="T62" fmla="*/ 12 w 16"/>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14" y="10"/>
                    </a:moveTo>
                    <a:lnTo>
                      <a:pt x="14" y="10"/>
                    </a:lnTo>
                    <a:lnTo>
                      <a:pt x="12" y="10"/>
                    </a:lnTo>
                    <a:lnTo>
                      <a:pt x="12" y="10"/>
                    </a:lnTo>
                    <a:lnTo>
                      <a:pt x="10" y="6"/>
                    </a:lnTo>
                    <a:lnTo>
                      <a:pt x="14" y="4"/>
                    </a:lnTo>
                    <a:lnTo>
                      <a:pt x="16" y="4"/>
                    </a:lnTo>
                    <a:lnTo>
                      <a:pt x="14" y="2"/>
                    </a:lnTo>
                    <a:lnTo>
                      <a:pt x="14" y="4"/>
                    </a:lnTo>
                    <a:lnTo>
                      <a:pt x="12" y="2"/>
                    </a:lnTo>
                    <a:lnTo>
                      <a:pt x="14" y="2"/>
                    </a:lnTo>
                    <a:lnTo>
                      <a:pt x="14" y="2"/>
                    </a:lnTo>
                    <a:lnTo>
                      <a:pt x="14" y="2"/>
                    </a:lnTo>
                    <a:lnTo>
                      <a:pt x="12" y="2"/>
                    </a:lnTo>
                    <a:lnTo>
                      <a:pt x="12" y="2"/>
                    </a:lnTo>
                    <a:lnTo>
                      <a:pt x="12" y="2"/>
                    </a:lnTo>
                    <a:lnTo>
                      <a:pt x="12" y="0"/>
                    </a:lnTo>
                    <a:lnTo>
                      <a:pt x="12" y="0"/>
                    </a:lnTo>
                    <a:lnTo>
                      <a:pt x="12" y="2"/>
                    </a:lnTo>
                    <a:lnTo>
                      <a:pt x="12" y="2"/>
                    </a:lnTo>
                    <a:lnTo>
                      <a:pt x="8" y="4"/>
                    </a:lnTo>
                    <a:lnTo>
                      <a:pt x="6" y="0"/>
                    </a:lnTo>
                    <a:lnTo>
                      <a:pt x="6" y="0"/>
                    </a:lnTo>
                    <a:lnTo>
                      <a:pt x="6" y="0"/>
                    </a:lnTo>
                    <a:lnTo>
                      <a:pt x="4" y="0"/>
                    </a:lnTo>
                    <a:lnTo>
                      <a:pt x="4" y="0"/>
                    </a:lnTo>
                    <a:lnTo>
                      <a:pt x="4" y="2"/>
                    </a:lnTo>
                    <a:lnTo>
                      <a:pt x="4" y="0"/>
                    </a:lnTo>
                    <a:lnTo>
                      <a:pt x="4" y="2"/>
                    </a:lnTo>
                    <a:lnTo>
                      <a:pt x="4" y="2"/>
                    </a:lnTo>
                    <a:lnTo>
                      <a:pt x="2" y="2"/>
                    </a:lnTo>
                    <a:lnTo>
                      <a:pt x="4" y="2"/>
                    </a:lnTo>
                    <a:lnTo>
                      <a:pt x="2" y="2"/>
                    </a:lnTo>
                    <a:lnTo>
                      <a:pt x="2" y="2"/>
                    </a:lnTo>
                    <a:lnTo>
                      <a:pt x="0" y="2"/>
                    </a:lnTo>
                    <a:lnTo>
                      <a:pt x="2" y="2"/>
                    </a:lnTo>
                    <a:lnTo>
                      <a:pt x="6" y="6"/>
                    </a:lnTo>
                    <a:lnTo>
                      <a:pt x="2" y="10"/>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8" y="8"/>
                    </a:lnTo>
                    <a:lnTo>
                      <a:pt x="10" y="12"/>
                    </a:lnTo>
                    <a:lnTo>
                      <a:pt x="10" y="14"/>
                    </a:lnTo>
                    <a:lnTo>
                      <a:pt x="10" y="12"/>
                    </a:lnTo>
                    <a:lnTo>
                      <a:pt x="10" y="12"/>
                    </a:lnTo>
                    <a:lnTo>
                      <a:pt x="12" y="12"/>
                    </a:lnTo>
                    <a:lnTo>
                      <a:pt x="12" y="12"/>
                    </a:lnTo>
                    <a:lnTo>
                      <a:pt x="12" y="12"/>
                    </a:lnTo>
                    <a:lnTo>
                      <a:pt x="12" y="12"/>
                    </a:lnTo>
                    <a:lnTo>
                      <a:pt x="12" y="12"/>
                    </a:lnTo>
                    <a:lnTo>
                      <a:pt x="12" y="10"/>
                    </a:lnTo>
                    <a:lnTo>
                      <a:pt x="12" y="10"/>
                    </a:lnTo>
                    <a:lnTo>
                      <a:pt x="1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454">
                <a:extLst>
                  <a:ext uri="{FF2B5EF4-FFF2-40B4-BE49-F238E27FC236}">
                    <a16:creationId xmlns:a16="http://schemas.microsoft.com/office/drawing/2014/main" id="{B69253B9-9254-44EB-BA42-1E45A24FA2DF}"/>
                  </a:ext>
                </a:extLst>
              </p:cNvPr>
              <p:cNvSpPr>
                <a:spLocks/>
              </p:cNvSpPr>
              <p:nvPr/>
            </p:nvSpPr>
            <p:spPr bwMode="auto">
              <a:xfrm>
                <a:off x="4013630" y="4537416"/>
                <a:ext cx="59958" cy="75737"/>
              </a:xfrm>
              <a:custGeom>
                <a:avLst/>
                <a:gdLst>
                  <a:gd name="T0" fmla="*/ 4 w 19"/>
                  <a:gd name="T1" fmla="*/ 0 h 24"/>
                  <a:gd name="T2" fmla="*/ 7 w 19"/>
                  <a:gd name="T3" fmla="*/ 2 h 24"/>
                  <a:gd name="T4" fmla="*/ 10 w 19"/>
                  <a:gd name="T5" fmla="*/ 7 h 24"/>
                  <a:gd name="T6" fmla="*/ 12 w 19"/>
                  <a:gd name="T7" fmla="*/ 12 h 24"/>
                  <a:gd name="T8" fmla="*/ 19 w 19"/>
                  <a:gd name="T9" fmla="*/ 20 h 24"/>
                  <a:gd name="T10" fmla="*/ 14 w 19"/>
                  <a:gd name="T11" fmla="*/ 17 h 24"/>
                  <a:gd name="T12" fmla="*/ 9 w 19"/>
                  <a:gd name="T13" fmla="*/ 13 h 24"/>
                  <a:gd name="T14" fmla="*/ 10 w 19"/>
                  <a:gd name="T15" fmla="*/ 17 h 24"/>
                  <a:gd name="T16" fmla="*/ 13 w 19"/>
                  <a:gd name="T17" fmla="*/ 23 h 24"/>
                  <a:gd name="T18" fmla="*/ 14 w 19"/>
                  <a:gd name="T19" fmla="*/ 24 h 24"/>
                  <a:gd name="T20" fmla="*/ 9 w 19"/>
                  <a:gd name="T21" fmla="*/ 21 h 24"/>
                  <a:gd name="T22" fmla="*/ 3 w 19"/>
                  <a:gd name="T23" fmla="*/ 15 h 24"/>
                  <a:gd name="T24" fmla="*/ 4 w 19"/>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4" y="0"/>
                    </a:moveTo>
                    <a:cubicBezTo>
                      <a:pt x="4" y="0"/>
                      <a:pt x="5" y="1"/>
                      <a:pt x="7" y="2"/>
                    </a:cubicBezTo>
                    <a:cubicBezTo>
                      <a:pt x="8" y="3"/>
                      <a:pt x="9" y="5"/>
                      <a:pt x="10" y="7"/>
                    </a:cubicBezTo>
                    <a:cubicBezTo>
                      <a:pt x="11" y="8"/>
                      <a:pt x="11" y="10"/>
                      <a:pt x="12" y="12"/>
                    </a:cubicBezTo>
                    <a:cubicBezTo>
                      <a:pt x="15" y="16"/>
                      <a:pt x="19" y="20"/>
                      <a:pt x="19" y="20"/>
                    </a:cubicBezTo>
                    <a:cubicBezTo>
                      <a:pt x="19" y="20"/>
                      <a:pt x="16" y="19"/>
                      <a:pt x="14" y="17"/>
                    </a:cubicBezTo>
                    <a:cubicBezTo>
                      <a:pt x="11" y="16"/>
                      <a:pt x="9" y="13"/>
                      <a:pt x="9" y="13"/>
                    </a:cubicBezTo>
                    <a:cubicBezTo>
                      <a:pt x="9" y="13"/>
                      <a:pt x="9" y="15"/>
                      <a:pt x="10" y="17"/>
                    </a:cubicBezTo>
                    <a:cubicBezTo>
                      <a:pt x="10" y="18"/>
                      <a:pt x="12" y="21"/>
                      <a:pt x="13" y="23"/>
                    </a:cubicBezTo>
                    <a:cubicBezTo>
                      <a:pt x="14" y="24"/>
                      <a:pt x="14" y="24"/>
                      <a:pt x="14" y="24"/>
                    </a:cubicBezTo>
                    <a:cubicBezTo>
                      <a:pt x="14" y="24"/>
                      <a:pt x="10" y="22"/>
                      <a:pt x="9" y="21"/>
                    </a:cubicBezTo>
                    <a:cubicBezTo>
                      <a:pt x="6" y="19"/>
                      <a:pt x="4" y="17"/>
                      <a:pt x="3" y="15"/>
                    </a:cubicBezTo>
                    <a:cubicBezTo>
                      <a:pt x="0" y="11"/>
                      <a:pt x="4" y="0"/>
                      <a:pt x="4"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455">
                <a:extLst>
                  <a:ext uri="{FF2B5EF4-FFF2-40B4-BE49-F238E27FC236}">
                    <a16:creationId xmlns:a16="http://schemas.microsoft.com/office/drawing/2014/main" id="{3E737C74-7A2E-4752-A6DC-B72270494F1C}"/>
                  </a:ext>
                </a:extLst>
              </p:cNvPr>
              <p:cNvSpPr>
                <a:spLocks/>
              </p:cNvSpPr>
              <p:nvPr/>
            </p:nvSpPr>
            <p:spPr bwMode="auto">
              <a:xfrm>
                <a:off x="3877935" y="4395410"/>
                <a:ext cx="71004" cy="61536"/>
              </a:xfrm>
              <a:custGeom>
                <a:avLst/>
                <a:gdLst>
                  <a:gd name="T0" fmla="*/ 18 w 23"/>
                  <a:gd name="T1" fmla="*/ 20 h 20"/>
                  <a:gd name="T2" fmla="*/ 22 w 23"/>
                  <a:gd name="T3" fmla="*/ 18 h 20"/>
                  <a:gd name="T4" fmla="*/ 22 w 23"/>
                  <a:gd name="T5" fmla="*/ 16 h 20"/>
                  <a:gd name="T6" fmla="*/ 19 w 23"/>
                  <a:gd name="T7" fmla="*/ 13 h 20"/>
                  <a:gd name="T8" fmla="*/ 13 w 23"/>
                  <a:gd name="T9" fmla="*/ 9 h 20"/>
                  <a:gd name="T10" fmla="*/ 7 w 23"/>
                  <a:gd name="T11" fmla="*/ 3 h 20"/>
                  <a:gd name="T12" fmla="*/ 4 w 23"/>
                  <a:gd name="T13" fmla="*/ 0 h 20"/>
                  <a:gd name="T14" fmla="*/ 4 w 23"/>
                  <a:gd name="T15" fmla="*/ 4 h 20"/>
                  <a:gd name="T16" fmla="*/ 6 w 23"/>
                  <a:gd name="T17" fmla="*/ 7 h 20"/>
                  <a:gd name="T18" fmla="*/ 9 w 23"/>
                  <a:gd name="T19" fmla="*/ 11 h 20"/>
                  <a:gd name="T20" fmla="*/ 6 w 23"/>
                  <a:gd name="T21" fmla="*/ 10 h 20"/>
                  <a:gd name="T22" fmla="*/ 2 w 23"/>
                  <a:gd name="T23" fmla="*/ 8 h 20"/>
                  <a:gd name="T24" fmla="*/ 0 w 23"/>
                  <a:gd name="T25" fmla="*/ 5 h 20"/>
                  <a:gd name="T26" fmla="*/ 1 w 23"/>
                  <a:gd name="T27" fmla="*/ 9 h 20"/>
                  <a:gd name="T28" fmla="*/ 4 w 23"/>
                  <a:gd name="T29" fmla="*/ 14 h 20"/>
                  <a:gd name="T30" fmla="*/ 9 w 23"/>
                  <a:gd name="T31" fmla="*/ 18 h 20"/>
                  <a:gd name="T32" fmla="*/ 18 w 23"/>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0">
                    <a:moveTo>
                      <a:pt x="18" y="20"/>
                    </a:moveTo>
                    <a:cubicBezTo>
                      <a:pt x="20" y="20"/>
                      <a:pt x="22" y="18"/>
                      <a:pt x="22" y="18"/>
                    </a:cubicBezTo>
                    <a:cubicBezTo>
                      <a:pt x="22" y="18"/>
                      <a:pt x="23" y="17"/>
                      <a:pt x="22" y="16"/>
                    </a:cubicBezTo>
                    <a:cubicBezTo>
                      <a:pt x="21" y="15"/>
                      <a:pt x="20" y="14"/>
                      <a:pt x="19" y="13"/>
                    </a:cubicBezTo>
                    <a:cubicBezTo>
                      <a:pt x="18" y="12"/>
                      <a:pt x="15" y="10"/>
                      <a:pt x="13" y="9"/>
                    </a:cubicBezTo>
                    <a:cubicBezTo>
                      <a:pt x="12" y="8"/>
                      <a:pt x="8" y="5"/>
                      <a:pt x="7" y="3"/>
                    </a:cubicBezTo>
                    <a:cubicBezTo>
                      <a:pt x="5" y="2"/>
                      <a:pt x="4" y="0"/>
                      <a:pt x="4" y="0"/>
                    </a:cubicBezTo>
                    <a:cubicBezTo>
                      <a:pt x="4" y="0"/>
                      <a:pt x="4" y="2"/>
                      <a:pt x="4" y="4"/>
                    </a:cubicBezTo>
                    <a:cubicBezTo>
                      <a:pt x="5" y="5"/>
                      <a:pt x="5" y="6"/>
                      <a:pt x="6" y="7"/>
                    </a:cubicBezTo>
                    <a:cubicBezTo>
                      <a:pt x="7" y="9"/>
                      <a:pt x="9" y="11"/>
                      <a:pt x="9" y="11"/>
                    </a:cubicBezTo>
                    <a:cubicBezTo>
                      <a:pt x="9" y="11"/>
                      <a:pt x="7" y="11"/>
                      <a:pt x="6" y="10"/>
                    </a:cubicBezTo>
                    <a:cubicBezTo>
                      <a:pt x="5" y="9"/>
                      <a:pt x="3" y="8"/>
                      <a:pt x="2" y="8"/>
                    </a:cubicBezTo>
                    <a:cubicBezTo>
                      <a:pt x="1" y="7"/>
                      <a:pt x="0" y="5"/>
                      <a:pt x="0" y="5"/>
                    </a:cubicBezTo>
                    <a:cubicBezTo>
                      <a:pt x="0" y="5"/>
                      <a:pt x="1" y="8"/>
                      <a:pt x="1" y="9"/>
                    </a:cubicBezTo>
                    <a:cubicBezTo>
                      <a:pt x="2" y="10"/>
                      <a:pt x="3" y="12"/>
                      <a:pt x="4" y="14"/>
                    </a:cubicBezTo>
                    <a:cubicBezTo>
                      <a:pt x="6" y="15"/>
                      <a:pt x="9" y="18"/>
                      <a:pt x="9" y="18"/>
                    </a:cubicBezTo>
                    <a:cubicBezTo>
                      <a:pt x="10" y="19"/>
                      <a:pt x="14" y="20"/>
                      <a:pt x="18"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456">
                <a:extLst>
                  <a:ext uri="{FF2B5EF4-FFF2-40B4-BE49-F238E27FC236}">
                    <a16:creationId xmlns:a16="http://schemas.microsoft.com/office/drawing/2014/main" id="{3730795E-B6ED-4CBF-974F-87E7813E0313}"/>
                  </a:ext>
                </a:extLst>
              </p:cNvPr>
              <p:cNvSpPr>
                <a:spLocks/>
              </p:cNvSpPr>
              <p:nvPr/>
            </p:nvSpPr>
            <p:spPr bwMode="auto">
              <a:xfrm>
                <a:off x="4007319" y="4537416"/>
                <a:ext cx="34713" cy="31557"/>
              </a:xfrm>
              <a:custGeom>
                <a:avLst/>
                <a:gdLst>
                  <a:gd name="T0" fmla="*/ 11 w 11"/>
                  <a:gd name="T1" fmla="*/ 8 h 10"/>
                  <a:gd name="T2" fmla="*/ 6 w 11"/>
                  <a:gd name="T3" fmla="*/ 2 h 10"/>
                  <a:gd name="T4" fmla="*/ 6 w 11"/>
                  <a:gd name="T5" fmla="*/ 0 h 10"/>
                  <a:gd name="T6" fmla="*/ 0 w 11"/>
                  <a:gd name="T7" fmla="*/ 6 h 10"/>
                  <a:gd name="T8" fmla="*/ 6 w 11"/>
                  <a:gd name="T9" fmla="*/ 10 h 10"/>
                  <a:gd name="T10" fmla="*/ 11 w 11"/>
                  <a:gd name="T11" fmla="*/ 8 h 10"/>
                </a:gdLst>
                <a:ahLst/>
                <a:cxnLst>
                  <a:cxn ang="0">
                    <a:pos x="T0" y="T1"/>
                  </a:cxn>
                  <a:cxn ang="0">
                    <a:pos x="T2" y="T3"/>
                  </a:cxn>
                  <a:cxn ang="0">
                    <a:pos x="T4" y="T5"/>
                  </a:cxn>
                  <a:cxn ang="0">
                    <a:pos x="T6" y="T7"/>
                  </a:cxn>
                  <a:cxn ang="0">
                    <a:pos x="T8" y="T9"/>
                  </a:cxn>
                  <a:cxn ang="0">
                    <a:pos x="T10" y="T11"/>
                  </a:cxn>
                </a:cxnLst>
                <a:rect l="0" t="0" r="r" b="b"/>
                <a:pathLst>
                  <a:path w="11" h="10">
                    <a:moveTo>
                      <a:pt x="11" y="8"/>
                    </a:moveTo>
                    <a:cubicBezTo>
                      <a:pt x="11" y="8"/>
                      <a:pt x="6" y="6"/>
                      <a:pt x="6" y="2"/>
                    </a:cubicBezTo>
                    <a:cubicBezTo>
                      <a:pt x="6" y="1"/>
                      <a:pt x="6" y="0"/>
                      <a:pt x="6" y="0"/>
                    </a:cubicBezTo>
                    <a:cubicBezTo>
                      <a:pt x="6" y="0"/>
                      <a:pt x="1" y="4"/>
                      <a:pt x="0" y="6"/>
                    </a:cubicBezTo>
                    <a:cubicBezTo>
                      <a:pt x="0" y="8"/>
                      <a:pt x="6" y="10"/>
                      <a:pt x="6" y="10"/>
                    </a:cubicBezTo>
                    <a:cubicBezTo>
                      <a:pt x="6" y="10"/>
                      <a:pt x="11" y="9"/>
                      <a:pt x="11" y="8"/>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457">
                <a:extLst>
                  <a:ext uri="{FF2B5EF4-FFF2-40B4-BE49-F238E27FC236}">
                    <a16:creationId xmlns:a16="http://schemas.microsoft.com/office/drawing/2014/main" id="{69C89C75-7FF9-4E0E-891D-2E97ADA59E37}"/>
                  </a:ext>
                </a:extLst>
              </p:cNvPr>
              <p:cNvSpPr>
                <a:spLocks/>
              </p:cNvSpPr>
              <p:nvPr/>
            </p:nvSpPr>
            <p:spPr bwMode="auto">
              <a:xfrm>
                <a:off x="3920538" y="4431700"/>
                <a:ext cx="28401" cy="34713"/>
              </a:xfrm>
              <a:custGeom>
                <a:avLst/>
                <a:gdLst>
                  <a:gd name="T0" fmla="*/ 1 w 9"/>
                  <a:gd name="T1" fmla="*/ 1 h 11"/>
                  <a:gd name="T2" fmla="*/ 5 w 9"/>
                  <a:gd name="T3" fmla="*/ 4 h 11"/>
                  <a:gd name="T4" fmla="*/ 8 w 9"/>
                  <a:gd name="T5" fmla="*/ 6 h 11"/>
                  <a:gd name="T6" fmla="*/ 3 w 9"/>
                  <a:gd name="T7" fmla="*/ 11 h 11"/>
                  <a:gd name="T8" fmla="*/ 0 w 9"/>
                  <a:gd name="T9" fmla="*/ 3 h 11"/>
                  <a:gd name="T10" fmla="*/ 1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1" y="1"/>
                    </a:moveTo>
                    <a:cubicBezTo>
                      <a:pt x="2" y="0"/>
                      <a:pt x="4" y="3"/>
                      <a:pt x="5" y="4"/>
                    </a:cubicBezTo>
                    <a:cubicBezTo>
                      <a:pt x="6" y="5"/>
                      <a:pt x="7" y="6"/>
                      <a:pt x="8" y="6"/>
                    </a:cubicBezTo>
                    <a:cubicBezTo>
                      <a:pt x="9" y="5"/>
                      <a:pt x="4" y="10"/>
                      <a:pt x="3" y="11"/>
                    </a:cubicBezTo>
                    <a:cubicBezTo>
                      <a:pt x="1" y="11"/>
                      <a:pt x="0" y="3"/>
                      <a:pt x="0" y="3"/>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458">
                <a:extLst>
                  <a:ext uri="{FF2B5EF4-FFF2-40B4-BE49-F238E27FC236}">
                    <a16:creationId xmlns:a16="http://schemas.microsoft.com/office/drawing/2014/main" id="{44085B08-2EBD-4BF4-96C2-F4F505B7B202}"/>
                  </a:ext>
                </a:extLst>
              </p:cNvPr>
              <p:cNvSpPr>
                <a:spLocks/>
              </p:cNvSpPr>
              <p:nvPr/>
            </p:nvSpPr>
            <p:spPr bwMode="auto">
              <a:xfrm>
                <a:off x="3895292" y="4434855"/>
                <a:ext cx="146740" cy="156207"/>
              </a:xfrm>
              <a:custGeom>
                <a:avLst/>
                <a:gdLst>
                  <a:gd name="T0" fmla="*/ 9 w 47"/>
                  <a:gd name="T1" fmla="*/ 0 h 50"/>
                  <a:gd name="T2" fmla="*/ 1 w 47"/>
                  <a:gd name="T3" fmla="*/ 6 h 50"/>
                  <a:gd name="T4" fmla="*/ 12 w 47"/>
                  <a:gd name="T5" fmla="*/ 32 h 50"/>
                  <a:gd name="T6" fmla="*/ 40 w 47"/>
                  <a:gd name="T7" fmla="*/ 50 h 50"/>
                  <a:gd name="T8" fmla="*/ 47 w 47"/>
                  <a:gd name="T9" fmla="*/ 44 h 50"/>
                  <a:gd name="T10" fmla="*/ 47 w 47"/>
                  <a:gd name="T11" fmla="*/ 41 h 50"/>
                  <a:gd name="T12" fmla="*/ 21 w 47"/>
                  <a:gd name="T13" fmla="*/ 27 h 50"/>
                  <a:gd name="T14" fmla="*/ 9 w 4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0">
                    <a:moveTo>
                      <a:pt x="9" y="0"/>
                    </a:moveTo>
                    <a:cubicBezTo>
                      <a:pt x="9" y="0"/>
                      <a:pt x="2" y="5"/>
                      <a:pt x="1" y="6"/>
                    </a:cubicBezTo>
                    <a:cubicBezTo>
                      <a:pt x="0" y="7"/>
                      <a:pt x="3" y="20"/>
                      <a:pt x="12" y="32"/>
                    </a:cubicBezTo>
                    <a:cubicBezTo>
                      <a:pt x="20" y="42"/>
                      <a:pt x="30" y="48"/>
                      <a:pt x="40" y="50"/>
                    </a:cubicBezTo>
                    <a:cubicBezTo>
                      <a:pt x="41" y="50"/>
                      <a:pt x="45" y="46"/>
                      <a:pt x="47" y="44"/>
                    </a:cubicBezTo>
                    <a:cubicBezTo>
                      <a:pt x="47" y="43"/>
                      <a:pt x="47" y="41"/>
                      <a:pt x="47" y="41"/>
                    </a:cubicBezTo>
                    <a:cubicBezTo>
                      <a:pt x="47" y="41"/>
                      <a:pt x="30" y="39"/>
                      <a:pt x="21" y="27"/>
                    </a:cubicBezTo>
                    <a:cubicBezTo>
                      <a:pt x="11" y="14"/>
                      <a:pt x="9" y="0"/>
                      <a:pt x="9"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459">
                <a:extLst>
                  <a:ext uri="{FF2B5EF4-FFF2-40B4-BE49-F238E27FC236}">
                    <a16:creationId xmlns:a16="http://schemas.microsoft.com/office/drawing/2014/main" id="{5955B0EB-D412-420D-9329-0628238349CC}"/>
                  </a:ext>
                </a:extLst>
              </p:cNvPr>
              <p:cNvSpPr>
                <a:spLocks/>
              </p:cNvSpPr>
              <p:nvPr/>
            </p:nvSpPr>
            <p:spPr bwMode="auto">
              <a:xfrm>
                <a:off x="3907915" y="4450634"/>
                <a:ext cx="12623" cy="9467"/>
              </a:xfrm>
              <a:custGeom>
                <a:avLst/>
                <a:gdLst>
                  <a:gd name="T0" fmla="*/ 0 w 4"/>
                  <a:gd name="T1" fmla="*/ 3 h 3"/>
                  <a:gd name="T2" fmla="*/ 0 w 4"/>
                  <a:gd name="T3" fmla="*/ 2 h 3"/>
                  <a:gd name="T4" fmla="*/ 2 w 4"/>
                  <a:gd name="T5" fmla="*/ 0 h 3"/>
                  <a:gd name="T6" fmla="*/ 4 w 4"/>
                  <a:gd name="T7" fmla="*/ 1 h 3"/>
                  <a:gd name="T8" fmla="*/ 3 w 4"/>
                  <a:gd name="T9" fmla="*/ 3 h 3"/>
                  <a:gd name="T10" fmla="*/ 3 w 4"/>
                  <a:gd name="T11" fmla="*/ 2 h 3"/>
                  <a:gd name="T12" fmla="*/ 3 w 4"/>
                  <a:gd name="T13" fmla="*/ 1 h 3"/>
                  <a:gd name="T14" fmla="*/ 2 w 4"/>
                  <a:gd name="T15" fmla="*/ 1 h 3"/>
                  <a:gd name="T16" fmla="*/ 0 w 4"/>
                  <a:gd name="T17" fmla="*/ 2 h 3"/>
                  <a:gd name="T18" fmla="*/ 0 w 4"/>
                  <a:gd name="T19" fmla="*/ 3 h 3"/>
                  <a:gd name="T20" fmla="*/ 2 w 4"/>
                  <a:gd name="T21" fmla="*/ 2 h 3"/>
                  <a:gd name="T22" fmla="*/ 2 w 4"/>
                  <a:gd name="T23" fmla="*/ 2 h 3"/>
                  <a:gd name="T24" fmla="*/ 2 w 4"/>
                  <a:gd name="T25" fmla="*/ 2 h 3"/>
                  <a:gd name="T26" fmla="*/ 2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0" y="3"/>
                      <a:pt x="0" y="3"/>
                      <a:pt x="0" y="2"/>
                    </a:cubicBezTo>
                    <a:cubicBezTo>
                      <a:pt x="0" y="1"/>
                      <a:pt x="0" y="0"/>
                      <a:pt x="2" y="0"/>
                    </a:cubicBezTo>
                    <a:cubicBezTo>
                      <a:pt x="3" y="0"/>
                      <a:pt x="4" y="0"/>
                      <a:pt x="4" y="1"/>
                    </a:cubicBezTo>
                    <a:cubicBezTo>
                      <a:pt x="4" y="2"/>
                      <a:pt x="4" y="3"/>
                      <a:pt x="3" y="3"/>
                    </a:cubicBezTo>
                    <a:cubicBezTo>
                      <a:pt x="3" y="2"/>
                      <a:pt x="3" y="2"/>
                      <a:pt x="3" y="2"/>
                    </a:cubicBezTo>
                    <a:cubicBezTo>
                      <a:pt x="3" y="2"/>
                      <a:pt x="4" y="2"/>
                      <a:pt x="3" y="1"/>
                    </a:cubicBezTo>
                    <a:cubicBezTo>
                      <a:pt x="3" y="1"/>
                      <a:pt x="2" y="1"/>
                      <a:pt x="2" y="1"/>
                    </a:cubicBezTo>
                    <a:cubicBezTo>
                      <a:pt x="1" y="1"/>
                      <a:pt x="0" y="1"/>
                      <a:pt x="0" y="2"/>
                    </a:cubicBezTo>
                    <a:cubicBezTo>
                      <a:pt x="0" y="2"/>
                      <a:pt x="0" y="3"/>
                      <a:pt x="0" y="3"/>
                    </a:cubicBezTo>
                    <a:cubicBezTo>
                      <a:pt x="2" y="2"/>
                      <a:pt x="2" y="2"/>
                      <a:pt x="2" y="2"/>
                    </a:cubicBezTo>
                    <a:cubicBezTo>
                      <a:pt x="2" y="2"/>
                      <a:pt x="2" y="2"/>
                      <a:pt x="2" y="2"/>
                    </a:cubicBezTo>
                    <a:cubicBezTo>
                      <a:pt x="2" y="2"/>
                      <a:pt x="2" y="2"/>
                      <a:pt x="2" y="2"/>
                    </a:cubicBezTo>
                    <a:cubicBezTo>
                      <a:pt x="2" y="3"/>
                      <a:pt x="2" y="3"/>
                      <a:pt x="2" y="3"/>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460">
                <a:extLst>
                  <a:ext uri="{FF2B5EF4-FFF2-40B4-BE49-F238E27FC236}">
                    <a16:creationId xmlns:a16="http://schemas.microsoft.com/office/drawing/2014/main" id="{5AB6908D-7414-4D8D-A689-D8E4CDFF64CC}"/>
                  </a:ext>
                </a:extLst>
              </p:cNvPr>
              <p:cNvSpPr>
                <a:spLocks noEditPoints="1"/>
              </p:cNvSpPr>
              <p:nvPr/>
            </p:nvSpPr>
            <p:spPr bwMode="auto">
              <a:xfrm>
                <a:off x="3907915" y="4460101"/>
                <a:ext cx="15778" cy="12623"/>
              </a:xfrm>
              <a:custGeom>
                <a:avLst/>
                <a:gdLst>
                  <a:gd name="T0" fmla="*/ 2 w 5"/>
                  <a:gd name="T1" fmla="*/ 1 h 4"/>
                  <a:gd name="T2" fmla="*/ 5 w 5"/>
                  <a:gd name="T3" fmla="*/ 2 h 4"/>
                  <a:gd name="T4" fmla="*/ 3 w 5"/>
                  <a:gd name="T5" fmla="*/ 4 h 4"/>
                  <a:gd name="T6" fmla="*/ 1 w 5"/>
                  <a:gd name="T7" fmla="*/ 3 h 4"/>
                  <a:gd name="T8" fmla="*/ 2 w 5"/>
                  <a:gd name="T9" fmla="*/ 1 h 4"/>
                  <a:gd name="T10" fmla="*/ 1 w 5"/>
                  <a:gd name="T11" fmla="*/ 3 h 4"/>
                  <a:gd name="T12" fmla="*/ 3 w 5"/>
                  <a:gd name="T13" fmla="*/ 3 h 4"/>
                  <a:gd name="T14" fmla="*/ 4 w 5"/>
                  <a:gd name="T15" fmla="*/ 2 h 4"/>
                  <a:gd name="T16" fmla="*/ 2 w 5"/>
                  <a:gd name="T17" fmla="*/ 2 h 4"/>
                  <a:gd name="T18" fmla="*/ 1 w 5"/>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3" y="0"/>
                      <a:pt x="4" y="1"/>
                      <a:pt x="5" y="2"/>
                    </a:cubicBezTo>
                    <a:cubicBezTo>
                      <a:pt x="5" y="3"/>
                      <a:pt x="4" y="4"/>
                      <a:pt x="3" y="4"/>
                    </a:cubicBezTo>
                    <a:cubicBezTo>
                      <a:pt x="2" y="4"/>
                      <a:pt x="1" y="4"/>
                      <a:pt x="1" y="3"/>
                    </a:cubicBezTo>
                    <a:cubicBezTo>
                      <a:pt x="0" y="2"/>
                      <a:pt x="1" y="1"/>
                      <a:pt x="2" y="1"/>
                    </a:cubicBezTo>
                    <a:close/>
                    <a:moveTo>
                      <a:pt x="1" y="3"/>
                    </a:moveTo>
                    <a:cubicBezTo>
                      <a:pt x="1" y="3"/>
                      <a:pt x="2" y="4"/>
                      <a:pt x="3" y="3"/>
                    </a:cubicBezTo>
                    <a:cubicBezTo>
                      <a:pt x="4" y="3"/>
                      <a:pt x="4" y="3"/>
                      <a:pt x="4" y="2"/>
                    </a:cubicBezTo>
                    <a:cubicBezTo>
                      <a:pt x="4" y="1"/>
                      <a:pt x="3" y="1"/>
                      <a:pt x="2" y="2"/>
                    </a:cubicBezTo>
                    <a:cubicBezTo>
                      <a:pt x="1" y="2"/>
                      <a:pt x="1" y="2"/>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461">
                <a:extLst>
                  <a:ext uri="{FF2B5EF4-FFF2-40B4-BE49-F238E27FC236}">
                    <a16:creationId xmlns:a16="http://schemas.microsoft.com/office/drawing/2014/main" id="{0C7D4AA4-65A9-42C9-9D9C-CB55794E6A96}"/>
                  </a:ext>
                </a:extLst>
              </p:cNvPr>
              <p:cNvSpPr>
                <a:spLocks noEditPoints="1"/>
              </p:cNvSpPr>
              <p:nvPr/>
            </p:nvSpPr>
            <p:spPr bwMode="auto">
              <a:xfrm>
                <a:off x="3914226" y="4472724"/>
                <a:ext cx="12623" cy="12623"/>
              </a:xfrm>
              <a:custGeom>
                <a:avLst/>
                <a:gdLst>
                  <a:gd name="T0" fmla="*/ 3 w 4"/>
                  <a:gd name="T1" fmla="*/ 0 h 4"/>
                  <a:gd name="T2" fmla="*/ 4 w 4"/>
                  <a:gd name="T3" fmla="*/ 1 h 4"/>
                  <a:gd name="T4" fmla="*/ 2 w 4"/>
                  <a:gd name="T5" fmla="*/ 3 h 4"/>
                  <a:gd name="T6" fmla="*/ 0 w 4"/>
                  <a:gd name="T7" fmla="*/ 2 h 4"/>
                  <a:gd name="T8" fmla="*/ 0 w 4"/>
                  <a:gd name="T9" fmla="*/ 1 h 4"/>
                  <a:gd name="T10" fmla="*/ 3 w 4"/>
                  <a:gd name="T11" fmla="*/ 0 h 4"/>
                  <a:gd name="T12" fmla="*/ 0 w 4"/>
                  <a:gd name="T13" fmla="*/ 2 h 4"/>
                  <a:gd name="T14" fmla="*/ 0 w 4"/>
                  <a:gd name="T15" fmla="*/ 2 h 4"/>
                  <a:gd name="T16" fmla="*/ 2 w 4"/>
                  <a:gd name="T17" fmla="*/ 3 h 4"/>
                  <a:gd name="T18" fmla="*/ 3 w 4"/>
                  <a:gd name="T19" fmla="*/ 1 h 4"/>
                  <a:gd name="T20" fmla="*/ 3 w 4"/>
                  <a:gd name="T21" fmla="*/ 1 h 4"/>
                  <a:gd name="T22" fmla="*/ 0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cubicBezTo>
                      <a:pt x="4" y="1"/>
                      <a:pt x="4" y="1"/>
                      <a:pt x="4" y="1"/>
                    </a:cubicBezTo>
                    <a:cubicBezTo>
                      <a:pt x="4" y="2"/>
                      <a:pt x="4"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3" y="2"/>
                      <a:pt x="4" y="2"/>
                      <a:pt x="3" y="1"/>
                    </a:cubicBezTo>
                    <a:cubicBezTo>
                      <a:pt x="3" y="1"/>
                      <a:pt x="3" y="1"/>
                      <a:pt x="3"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462">
                <a:extLst>
                  <a:ext uri="{FF2B5EF4-FFF2-40B4-BE49-F238E27FC236}">
                    <a16:creationId xmlns:a16="http://schemas.microsoft.com/office/drawing/2014/main" id="{EFC7E6E0-7E04-4092-AFE6-01DEFE6657F8}"/>
                  </a:ext>
                </a:extLst>
              </p:cNvPr>
              <p:cNvSpPr>
                <a:spLocks noEditPoints="1"/>
              </p:cNvSpPr>
              <p:nvPr/>
            </p:nvSpPr>
            <p:spPr bwMode="auto">
              <a:xfrm>
                <a:off x="3920538" y="4488502"/>
                <a:ext cx="12623" cy="12623"/>
              </a:xfrm>
              <a:custGeom>
                <a:avLst/>
                <a:gdLst>
                  <a:gd name="T0" fmla="*/ 3 w 4"/>
                  <a:gd name="T1" fmla="*/ 0 h 4"/>
                  <a:gd name="T2" fmla="*/ 4 w 4"/>
                  <a:gd name="T3" fmla="*/ 1 h 4"/>
                  <a:gd name="T4" fmla="*/ 3 w 4"/>
                  <a:gd name="T5" fmla="*/ 2 h 4"/>
                  <a:gd name="T6" fmla="*/ 2 w 4"/>
                  <a:gd name="T7" fmla="*/ 2 h 4"/>
                  <a:gd name="T8" fmla="*/ 2 w 4"/>
                  <a:gd name="T9" fmla="*/ 2 h 4"/>
                  <a:gd name="T10" fmla="*/ 2 w 4"/>
                  <a:gd name="T11" fmla="*/ 3 h 4"/>
                  <a:gd name="T12" fmla="*/ 0 w 4"/>
                  <a:gd name="T13" fmla="*/ 2 h 4"/>
                  <a:gd name="T14" fmla="*/ 0 w 4"/>
                  <a:gd name="T15" fmla="*/ 1 h 4"/>
                  <a:gd name="T16" fmla="*/ 3 w 4"/>
                  <a:gd name="T17" fmla="*/ 0 h 4"/>
                  <a:gd name="T18" fmla="*/ 0 w 4"/>
                  <a:gd name="T19" fmla="*/ 2 h 4"/>
                  <a:gd name="T20" fmla="*/ 0 w 4"/>
                  <a:gd name="T21" fmla="*/ 2 h 4"/>
                  <a:gd name="T22" fmla="*/ 2 w 4"/>
                  <a:gd name="T23" fmla="*/ 3 h 4"/>
                  <a:gd name="T24" fmla="*/ 2 w 4"/>
                  <a:gd name="T25" fmla="*/ 1 h 4"/>
                  <a:gd name="T26" fmla="*/ 2 w 4"/>
                  <a:gd name="T27" fmla="*/ 1 h 4"/>
                  <a:gd name="T28" fmla="*/ 0 w 4"/>
                  <a:gd name="T29" fmla="*/ 2 h 4"/>
                  <a:gd name="T30" fmla="*/ 2 w 4"/>
                  <a:gd name="T31" fmla="*/ 1 h 4"/>
                  <a:gd name="T32" fmla="*/ 2 w 4"/>
                  <a:gd name="T33" fmla="*/ 1 h 4"/>
                  <a:gd name="T34" fmla="*/ 3 w 4"/>
                  <a:gd name="T35" fmla="*/ 2 h 4"/>
                  <a:gd name="T36" fmla="*/ 3 w 4"/>
                  <a:gd name="T37" fmla="*/ 1 h 4"/>
                  <a:gd name="T38" fmla="*/ 3 w 4"/>
                  <a:gd name="T39" fmla="*/ 1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0"/>
                    </a:moveTo>
                    <a:cubicBezTo>
                      <a:pt x="4" y="1"/>
                      <a:pt x="4" y="1"/>
                      <a:pt x="4" y="1"/>
                    </a:cubicBezTo>
                    <a:cubicBezTo>
                      <a:pt x="4" y="1"/>
                      <a:pt x="4" y="2"/>
                      <a:pt x="3" y="2"/>
                    </a:cubicBezTo>
                    <a:cubicBezTo>
                      <a:pt x="3" y="3"/>
                      <a:pt x="3" y="2"/>
                      <a:pt x="2" y="2"/>
                    </a:cubicBezTo>
                    <a:cubicBezTo>
                      <a:pt x="2" y="2"/>
                      <a:pt x="2" y="2"/>
                      <a:pt x="2" y="2"/>
                    </a:cubicBezTo>
                    <a:cubicBezTo>
                      <a:pt x="2" y="2"/>
                      <a:pt x="2"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2" y="2"/>
                      <a:pt x="2" y="2"/>
                      <a:pt x="2" y="1"/>
                    </a:cubicBezTo>
                    <a:cubicBezTo>
                      <a:pt x="2" y="1"/>
                      <a:pt x="2" y="1"/>
                      <a:pt x="2" y="1"/>
                    </a:cubicBezTo>
                    <a:lnTo>
                      <a:pt x="0" y="2"/>
                    </a:lnTo>
                    <a:close/>
                    <a:moveTo>
                      <a:pt x="2" y="1"/>
                    </a:moveTo>
                    <a:cubicBezTo>
                      <a:pt x="2" y="1"/>
                      <a:pt x="2" y="1"/>
                      <a:pt x="2" y="1"/>
                    </a:cubicBezTo>
                    <a:cubicBezTo>
                      <a:pt x="2" y="2"/>
                      <a:pt x="3" y="2"/>
                      <a:pt x="3" y="2"/>
                    </a:cubicBezTo>
                    <a:cubicBezTo>
                      <a:pt x="3" y="1"/>
                      <a:pt x="3" y="1"/>
                      <a:pt x="3" y="1"/>
                    </a:cubicBezTo>
                    <a:cubicBezTo>
                      <a:pt x="3" y="1"/>
                      <a:pt x="3" y="1"/>
                      <a:pt x="3" y="1"/>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463">
                <a:extLst>
                  <a:ext uri="{FF2B5EF4-FFF2-40B4-BE49-F238E27FC236}">
                    <a16:creationId xmlns:a16="http://schemas.microsoft.com/office/drawing/2014/main" id="{47E90819-60CA-4845-8C4E-8C458B189E6B}"/>
                  </a:ext>
                </a:extLst>
              </p:cNvPr>
              <p:cNvSpPr>
                <a:spLocks/>
              </p:cNvSpPr>
              <p:nvPr/>
            </p:nvSpPr>
            <p:spPr bwMode="auto">
              <a:xfrm>
                <a:off x="3923693" y="4497969"/>
                <a:ext cx="15778" cy="12623"/>
              </a:xfrm>
              <a:custGeom>
                <a:avLst/>
                <a:gdLst>
                  <a:gd name="T0" fmla="*/ 8 w 10"/>
                  <a:gd name="T1" fmla="*/ 0 h 8"/>
                  <a:gd name="T2" fmla="*/ 10 w 10"/>
                  <a:gd name="T3" fmla="*/ 4 h 8"/>
                  <a:gd name="T4" fmla="*/ 8 w 10"/>
                  <a:gd name="T5" fmla="*/ 4 h 8"/>
                  <a:gd name="T6" fmla="*/ 8 w 10"/>
                  <a:gd name="T7" fmla="*/ 0 h 8"/>
                  <a:gd name="T8" fmla="*/ 6 w 10"/>
                  <a:gd name="T9" fmla="*/ 2 h 8"/>
                  <a:gd name="T10" fmla="*/ 6 w 10"/>
                  <a:gd name="T11" fmla="*/ 4 h 8"/>
                  <a:gd name="T12" fmla="*/ 6 w 10"/>
                  <a:gd name="T13" fmla="*/ 6 h 8"/>
                  <a:gd name="T14" fmla="*/ 4 w 10"/>
                  <a:gd name="T15" fmla="*/ 2 h 8"/>
                  <a:gd name="T16" fmla="*/ 2 w 10"/>
                  <a:gd name="T17" fmla="*/ 4 h 8"/>
                  <a:gd name="T18" fmla="*/ 4 w 10"/>
                  <a:gd name="T19" fmla="*/ 6 h 8"/>
                  <a:gd name="T20" fmla="*/ 2 w 10"/>
                  <a:gd name="T21" fmla="*/ 8 h 8"/>
                  <a:gd name="T22" fmla="*/ 0 w 10"/>
                  <a:gd name="T23" fmla="*/ 4 h 8"/>
                  <a:gd name="T24" fmla="*/ 8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0"/>
                    </a:moveTo>
                    <a:lnTo>
                      <a:pt x="10" y="4"/>
                    </a:lnTo>
                    <a:lnTo>
                      <a:pt x="8" y="4"/>
                    </a:lnTo>
                    <a:lnTo>
                      <a:pt x="8" y="0"/>
                    </a:lnTo>
                    <a:lnTo>
                      <a:pt x="6" y="2"/>
                    </a:lnTo>
                    <a:lnTo>
                      <a:pt x="6" y="4"/>
                    </a:lnTo>
                    <a:lnTo>
                      <a:pt x="6" y="6"/>
                    </a:lnTo>
                    <a:lnTo>
                      <a:pt x="4" y="2"/>
                    </a:lnTo>
                    <a:lnTo>
                      <a:pt x="2" y="4"/>
                    </a:lnTo>
                    <a:lnTo>
                      <a:pt x="4" y="6"/>
                    </a:lnTo>
                    <a:lnTo>
                      <a:pt x="2" y="8"/>
                    </a:lnTo>
                    <a:lnTo>
                      <a:pt x="0" y="4"/>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464">
                <a:extLst>
                  <a:ext uri="{FF2B5EF4-FFF2-40B4-BE49-F238E27FC236}">
                    <a16:creationId xmlns:a16="http://schemas.microsoft.com/office/drawing/2014/main" id="{4B3CF34A-14A4-4C3A-A0F8-3A11285AB4A3}"/>
                  </a:ext>
                </a:extLst>
              </p:cNvPr>
              <p:cNvSpPr>
                <a:spLocks/>
              </p:cNvSpPr>
              <p:nvPr/>
            </p:nvSpPr>
            <p:spPr bwMode="auto">
              <a:xfrm>
                <a:off x="3933160" y="4510592"/>
                <a:ext cx="15778" cy="15778"/>
              </a:xfrm>
              <a:custGeom>
                <a:avLst/>
                <a:gdLst>
                  <a:gd name="T0" fmla="*/ 6 w 10"/>
                  <a:gd name="T1" fmla="*/ 0 h 10"/>
                  <a:gd name="T2" fmla="*/ 6 w 10"/>
                  <a:gd name="T3" fmla="*/ 0 h 10"/>
                  <a:gd name="T4" fmla="*/ 2 w 10"/>
                  <a:gd name="T5" fmla="*/ 6 h 10"/>
                  <a:gd name="T6" fmla="*/ 2 w 10"/>
                  <a:gd name="T7" fmla="*/ 6 h 10"/>
                  <a:gd name="T8" fmla="*/ 10 w 10"/>
                  <a:gd name="T9" fmla="*/ 4 h 10"/>
                  <a:gd name="T10" fmla="*/ 10 w 10"/>
                  <a:gd name="T11" fmla="*/ 6 h 10"/>
                  <a:gd name="T12" fmla="*/ 4 w 10"/>
                  <a:gd name="T13" fmla="*/ 10 h 10"/>
                  <a:gd name="T14" fmla="*/ 4 w 10"/>
                  <a:gd name="T15" fmla="*/ 10 h 10"/>
                  <a:gd name="T16" fmla="*/ 8 w 10"/>
                  <a:gd name="T17" fmla="*/ 6 h 10"/>
                  <a:gd name="T18" fmla="*/ 8 w 10"/>
                  <a:gd name="T19" fmla="*/ 6 h 10"/>
                  <a:gd name="T20" fmla="*/ 2 w 10"/>
                  <a:gd name="T21" fmla="*/ 8 h 10"/>
                  <a:gd name="T22" fmla="*/ 2 w 10"/>
                  <a:gd name="T23" fmla="*/ 6 h 10"/>
                  <a:gd name="T24" fmla="*/ 6 w 10"/>
                  <a:gd name="T25" fmla="*/ 0 h 10"/>
                  <a:gd name="T26" fmla="*/ 6 w 10"/>
                  <a:gd name="T27" fmla="*/ 0 h 10"/>
                  <a:gd name="T28" fmla="*/ 0 w 10"/>
                  <a:gd name="T29" fmla="*/ 4 h 10"/>
                  <a:gd name="T30" fmla="*/ 0 w 10"/>
                  <a:gd name="T31" fmla="*/ 4 h 10"/>
                  <a:gd name="T32" fmla="*/ 6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0"/>
                    </a:moveTo>
                    <a:lnTo>
                      <a:pt x="6" y="0"/>
                    </a:lnTo>
                    <a:lnTo>
                      <a:pt x="2" y="6"/>
                    </a:lnTo>
                    <a:lnTo>
                      <a:pt x="2" y="6"/>
                    </a:lnTo>
                    <a:lnTo>
                      <a:pt x="10" y="4"/>
                    </a:lnTo>
                    <a:lnTo>
                      <a:pt x="10" y="6"/>
                    </a:lnTo>
                    <a:lnTo>
                      <a:pt x="4" y="10"/>
                    </a:lnTo>
                    <a:lnTo>
                      <a:pt x="4" y="10"/>
                    </a:lnTo>
                    <a:lnTo>
                      <a:pt x="8" y="6"/>
                    </a:lnTo>
                    <a:lnTo>
                      <a:pt x="8" y="6"/>
                    </a:lnTo>
                    <a:lnTo>
                      <a:pt x="2" y="8"/>
                    </a:lnTo>
                    <a:lnTo>
                      <a:pt x="2" y="6"/>
                    </a:lnTo>
                    <a:lnTo>
                      <a:pt x="6" y="0"/>
                    </a:lnTo>
                    <a:lnTo>
                      <a:pt x="6" y="0"/>
                    </a:lnTo>
                    <a:lnTo>
                      <a:pt x="0" y="4"/>
                    </a:lnTo>
                    <a:lnTo>
                      <a:pt x="0" y="4"/>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465">
                <a:extLst>
                  <a:ext uri="{FF2B5EF4-FFF2-40B4-BE49-F238E27FC236}">
                    <a16:creationId xmlns:a16="http://schemas.microsoft.com/office/drawing/2014/main" id="{1B8852F6-1D55-456F-993C-80737B1AD3AC}"/>
                  </a:ext>
                </a:extLst>
              </p:cNvPr>
              <p:cNvSpPr>
                <a:spLocks/>
              </p:cNvSpPr>
              <p:nvPr/>
            </p:nvSpPr>
            <p:spPr bwMode="auto">
              <a:xfrm>
                <a:off x="3942627" y="4520059"/>
                <a:ext cx="15778" cy="12623"/>
              </a:xfrm>
              <a:custGeom>
                <a:avLst/>
                <a:gdLst>
                  <a:gd name="T0" fmla="*/ 4 w 10"/>
                  <a:gd name="T1" fmla="*/ 4 h 8"/>
                  <a:gd name="T2" fmla="*/ 4 w 10"/>
                  <a:gd name="T3" fmla="*/ 0 h 8"/>
                  <a:gd name="T4" fmla="*/ 6 w 10"/>
                  <a:gd name="T5" fmla="*/ 2 h 8"/>
                  <a:gd name="T6" fmla="*/ 4 w 10"/>
                  <a:gd name="T7" fmla="*/ 4 h 8"/>
                  <a:gd name="T8" fmla="*/ 8 w 10"/>
                  <a:gd name="T9" fmla="*/ 4 h 8"/>
                  <a:gd name="T10" fmla="*/ 10 w 10"/>
                  <a:gd name="T11" fmla="*/ 6 h 8"/>
                  <a:gd name="T12" fmla="*/ 4 w 10"/>
                  <a:gd name="T13" fmla="*/ 6 h 8"/>
                  <a:gd name="T14" fmla="*/ 2 w 10"/>
                  <a:gd name="T15" fmla="*/ 8 h 8"/>
                  <a:gd name="T16" fmla="*/ 0 w 10"/>
                  <a:gd name="T17" fmla="*/ 8 h 8"/>
                  <a:gd name="T18" fmla="*/ 4 w 10"/>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4" y="4"/>
                    </a:moveTo>
                    <a:lnTo>
                      <a:pt x="4" y="0"/>
                    </a:lnTo>
                    <a:lnTo>
                      <a:pt x="6" y="2"/>
                    </a:lnTo>
                    <a:lnTo>
                      <a:pt x="4" y="4"/>
                    </a:lnTo>
                    <a:lnTo>
                      <a:pt x="8" y="4"/>
                    </a:lnTo>
                    <a:lnTo>
                      <a:pt x="10" y="6"/>
                    </a:lnTo>
                    <a:lnTo>
                      <a:pt x="4" y="6"/>
                    </a:lnTo>
                    <a:lnTo>
                      <a:pt x="2" y="8"/>
                    </a:lnTo>
                    <a:lnTo>
                      <a:pt x="0" y="8"/>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466">
                <a:extLst>
                  <a:ext uri="{FF2B5EF4-FFF2-40B4-BE49-F238E27FC236}">
                    <a16:creationId xmlns:a16="http://schemas.microsoft.com/office/drawing/2014/main" id="{2F0521C0-D6FE-4CC8-BD8C-5972D3EB53B7}"/>
                  </a:ext>
                </a:extLst>
              </p:cNvPr>
              <p:cNvSpPr>
                <a:spLocks/>
              </p:cNvSpPr>
              <p:nvPr/>
            </p:nvSpPr>
            <p:spPr bwMode="auto">
              <a:xfrm>
                <a:off x="3952095" y="4532682"/>
                <a:ext cx="12623" cy="11045"/>
              </a:xfrm>
              <a:custGeom>
                <a:avLst/>
                <a:gdLst>
                  <a:gd name="T0" fmla="*/ 4 w 4"/>
                  <a:gd name="T1" fmla="*/ 2 h 4"/>
                  <a:gd name="T2" fmla="*/ 3 w 4"/>
                  <a:gd name="T3" fmla="*/ 1 h 4"/>
                  <a:gd name="T4" fmla="*/ 3 w 4"/>
                  <a:gd name="T5" fmla="*/ 1 h 4"/>
                  <a:gd name="T6" fmla="*/ 3 w 4"/>
                  <a:gd name="T7" fmla="*/ 4 h 4"/>
                  <a:gd name="T8" fmla="*/ 1 w 4"/>
                  <a:gd name="T9" fmla="*/ 4 h 4"/>
                  <a:gd name="T10" fmla="*/ 0 w 4"/>
                  <a:gd name="T11" fmla="*/ 3 h 4"/>
                  <a:gd name="T12" fmla="*/ 1 w 4"/>
                  <a:gd name="T13" fmla="*/ 2 h 4"/>
                  <a:gd name="T14" fmla="*/ 1 w 4"/>
                  <a:gd name="T15" fmla="*/ 3 h 4"/>
                  <a:gd name="T16" fmla="*/ 2 w 4"/>
                  <a:gd name="T17" fmla="*/ 3 h 4"/>
                  <a:gd name="T18" fmla="*/ 2 w 4"/>
                  <a:gd name="T19" fmla="*/ 1 h 4"/>
                  <a:gd name="T20" fmla="*/ 4 w 4"/>
                  <a:gd name="T21" fmla="*/ 1 h 4"/>
                  <a:gd name="T22" fmla="*/ 4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2"/>
                    </a:moveTo>
                    <a:cubicBezTo>
                      <a:pt x="4" y="2"/>
                      <a:pt x="4" y="1"/>
                      <a:pt x="3" y="1"/>
                    </a:cubicBezTo>
                    <a:cubicBezTo>
                      <a:pt x="3" y="1"/>
                      <a:pt x="3" y="1"/>
                      <a:pt x="3" y="1"/>
                    </a:cubicBezTo>
                    <a:cubicBezTo>
                      <a:pt x="2" y="2"/>
                      <a:pt x="3" y="3"/>
                      <a:pt x="3" y="4"/>
                    </a:cubicBezTo>
                    <a:cubicBezTo>
                      <a:pt x="2" y="4"/>
                      <a:pt x="1" y="4"/>
                      <a:pt x="1" y="4"/>
                    </a:cubicBezTo>
                    <a:cubicBezTo>
                      <a:pt x="0" y="3"/>
                      <a:pt x="0" y="3"/>
                      <a:pt x="0" y="3"/>
                    </a:cubicBezTo>
                    <a:cubicBezTo>
                      <a:pt x="1" y="2"/>
                      <a:pt x="1" y="2"/>
                      <a:pt x="1" y="2"/>
                    </a:cubicBezTo>
                    <a:cubicBezTo>
                      <a:pt x="1" y="3"/>
                      <a:pt x="1" y="3"/>
                      <a:pt x="1" y="3"/>
                    </a:cubicBezTo>
                    <a:cubicBezTo>
                      <a:pt x="1" y="4"/>
                      <a:pt x="2" y="4"/>
                      <a:pt x="2" y="3"/>
                    </a:cubicBezTo>
                    <a:cubicBezTo>
                      <a:pt x="2" y="3"/>
                      <a:pt x="1" y="2"/>
                      <a:pt x="2" y="1"/>
                    </a:cubicBezTo>
                    <a:cubicBezTo>
                      <a:pt x="2" y="0"/>
                      <a:pt x="3" y="0"/>
                      <a:pt x="4" y="1"/>
                    </a:cubicBezTo>
                    <a:cubicBezTo>
                      <a:pt x="4" y="1"/>
                      <a:pt x="4" y="2"/>
                      <a:pt x="4"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467">
                <a:extLst>
                  <a:ext uri="{FF2B5EF4-FFF2-40B4-BE49-F238E27FC236}">
                    <a16:creationId xmlns:a16="http://schemas.microsoft.com/office/drawing/2014/main" id="{37D2FE4E-588D-4008-8645-FFA641C1A708}"/>
                  </a:ext>
                </a:extLst>
              </p:cNvPr>
              <p:cNvSpPr>
                <a:spLocks/>
              </p:cNvSpPr>
              <p:nvPr/>
            </p:nvSpPr>
            <p:spPr bwMode="auto">
              <a:xfrm>
                <a:off x="3961562" y="4537416"/>
                <a:ext cx="12623" cy="12623"/>
              </a:xfrm>
              <a:custGeom>
                <a:avLst/>
                <a:gdLst>
                  <a:gd name="T0" fmla="*/ 4 w 8"/>
                  <a:gd name="T1" fmla="*/ 2 h 8"/>
                  <a:gd name="T2" fmla="*/ 2 w 8"/>
                  <a:gd name="T3" fmla="*/ 0 h 8"/>
                  <a:gd name="T4" fmla="*/ 4 w 8"/>
                  <a:gd name="T5" fmla="*/ 0 h 8"/>
                  <a:gd name="T6" fmla="*/ 8 w 8"/>
                  <a:gd name="T7" fmla="*/ 4 h 8"/>
                  <a:gd name="T8" fmla="*/ 6 w 8"/>
                  <a:gd name="T9" fmla="*/ 4 h 8"/>
                  <a:gd name="T10" fmla="*/ 6 w 8"/>
                  <a:gd name="T11" fmla="*/ 2 h 8"/>
                  <a:gd name="T12" fmla="*/ 0 w 8"/>
                  <a:gd name="T13" fmla="*/ 8 h 8"/>
                  <a:gd name="T14" fmla="*/ 0 w 8"/>
                  <a:gd name="T15" fmla="*/ 6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0"/>
                    </a:lnTo>
                    <a:lnTo>
                      <a:pt x="4" y="0"/>
                    </a:lnTo>
                    <a:lnTo>
                      <a:pt x="8" y="4"/>
                    </a:lnTo>
                    <a:lnTo>
                      <a:pt x="6" y="4"/>
                    </a:lnTo>
                    <a:lnTo>
                      <a:pt x="6" y="2"/>
                    </a:lnTo>
                    <a:lnTo>
                      <a:pt x="0" y="8"/>
                    </a:lnTo>
                    <a:lnTo>
                      <a:pt x="0" y="6"/>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468">
                <a:extLst>
                  <a:ext uri="{FF2B5EF4-FFF2-40B4-BE49-F238E27FC236}">
                    <a16:creationId xmlns:a16="http://schemas.microsoft.com/office/drawing/2014/main" id="{C389363D-8598-43CA-B942-C871E6B49F5A}"/>
                  </a:ext>
                </a:extLst>
              </p:cNvPr>
              <p:cNvSpPr>
                <a:spLocks noEditPoints="1"/>
              </p:cNvSpPr>
              <p:nvPr/>
            </p:nvSpPr>
            <p:spPr bwMode="auto">
              <a:xfrm>
                <a:off x="3964717" y="4543727"/>
                <a:ext cx="15778" cy="15778"/>
              </a:xfrm>
              <a:custGeom>
                <a:avLst/>
                <a:gdLst>
                  <a:gd name="T0" fmla="*/ 3 w 5"/>
                  <a:gd name="T1" fmla="*/ 0 h 5"/>
                  <a:gd name="T2" fmla="*/ 4 w 5"/>
                  <a:gd name="T3" fmla="*/ 0 h 5"/>
                  <a:gd name="T4" fmla="*/ 4 w 5"/>
                  <a:gd name="T5" fmla="*/ 2 h 5"/>
                  <a:gd name="T6" fmla="*/ 3 w 5"/>
                  <a:gd name="T7" fmla="*/ 3 h 5"/>
                  <a:gd name="T8" fmla="*/ 3 w 5"/>
                  <a:gd name="T9" fmla="*/ 3 h 5"/>
                  <a:gd name="T10" fmla="*/ 3 w 5"/>
                  <a:gd name="T11" fmla="*/ 4 h 5"/>
                  <a:gd name="T12" fmla="*/ 3 w 5"/>
                  <a:gd name="T13" fmla="*/ 5 h 5"/>
                  <a:gd name="T14" fmla="*/ 2 w 5"/>
                  <a:gd name="T15" fmla="*/ 4 h 5"/>
                  <a:gd name="T16" fmla="*/ 2 w 5"/>
                  <a:gd name="T17" fmla="*/ 4 h 5"/>
                  <a:gd name="T18" fmla="*/ 2 w 5"/>
                  <a:gd name="T19" fmla="*/ 2 h 5"/>
                  <a:gd name="T20" fmla="*/ 2 w 5"/>
                  <a:gd name="T21" fmla="*/ 2 h 5"/>
                  <a:gd name="T22" fmla="*/ 1 w 5"/>
                  <a:gd name="T23" fmla="*/ 3 h 5"/>
                  <a:gd name="T24" fmla="*/ 0 w 5"/>
                  <a:gd name="T25" fmla="*/ 3 h 5"/>
                  <a:gd name="T26" fmla="*/ 3 w 5"/>
                  <a:gd name="T27" fmla="*/ 0 h 5"/>
                  <a:gd name="T28" fmla="*/ 2 w 5"/>
                  <a:gd name="T29" fmla="*/ 2 h 5"/>
                  <a:gd name="T30" fmla="*/ 2 w 5"/>
                  <a:gd name="T31" fmla="*/ 2 h 5"/>
                  <a:gd name="T32" fmla="*/ 4 w 5"/>
                  <a:gd name="T33" fmla="*/ 2 h 5"/>
                  <a:gd name="T34" fmla="*/ 3 w 5"/>
                  <a:gd name="T35" fmla="*/ 1 h 5"/>
                  <a:gd name="T36" fmla="*/ 3 w 5"/>
                  <a:gd name="T37" fmla="*/ 1 h 5"/>
                  <a:gd name="T38" fmla="*/ 2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0"/>
                    </a:moveTo>
                    <a:cubicBezTo>
                      <a:pt x="4" y="0"/>
                      <a:pt x="4" y="0"/>
                      <a:pt x="4" y="0"/>
                    </a:cubicBezTo>
                    <a:cubicBezTo>
                      <a:pt x="4" y="1"/>
                      <a:pt x="5" y="2"/>
                      <a:pt x="4" y="2"/>
                    </a:cubicBezTo>
                    <a:cubicBezTo>
                      <a:pt x="4" y="3"/>
                      <a:pt x="3" y="3"/>
                      <a:pt x="3" y="3"/>
                    </a:cubicBezTo>
                    <a:cubicBezTo>
                      <a:pt x="3" y="3"/>
                      <a:pt x="3" y="3"/>
                      <a:pt x="3" y="3"/>
                    </a:cubicBezTo>
                    <a:cubicBezTo>
                      <a:pt x="3" y="3"/>
                      <a:pt x="3" y="3"/>
                      <a:pt x="3" y="4"/>
                    </a:cubicBezTo>
                    <a:cubicBezTo>
                      <a:pt x="3" y="5"/>
                      <a:pt x="3" y="5"/>
                      <a:pt x="3" y="5"/>
                    </a:cubicBezTo>
                    <a:cubicBezTo>
                      <a:pt x="2" y="4"/>
                      <a:pt x="2" y="4"/>
                      <a:pt x="2" y="4"/>
                    </a:cubicBezTo>
                    <a:cubicBezTo>
                      <a:pt x="2" y="4"/>
                      <a:pt x="2" y="4"/>
                      <a:pt x="2" y="4"/>
                    </a:cubicBezTo>
                    <a:cubicBezTo>
                      <a:pt x="3" y="3"/>
                      <a:pt x="3" y="3"/>
                      <a:pt x="2" y="2"/>
                    </a:cubicBezTo>
                    <a:cubicBezTo>
                      <a:pt x="2" y="2"/>
                      <a:pt x="2" y="2"/>
                      <a:pt x="2" y="2"/>
                    </a:cubicBezTo>
                    <a:cubicBezTo>
                      <a:pt x="1" y="3"/>
                      <a:pt x="1" y="3"/>
                      <a:pt x="1" y="3"/>
                    </a:cubicBezTo>
                    <a:cubicBezTo>
                      <a:pt x="0" y="3"/>
                      <a:pt x="0" y="3"/>
                      <a:pt x="0" y="3"/>
                    </a:cubicBezTo>
                    <a:lnTo>
                      <a:pt x="3" y="0"/>
                    </a:lnTo>
                    <a:close/>
                    <a:moveTo>
                      <a:pt x="2" y="2"/>
                    </a:moveTo>
                    <a:cubicBezTo>
                      <a:pt x="2" y="2"/>
                      <a:pt x="2" y="2"/>
                      <a:pt x="2" y="2"/>
                    </a:cubicBezTo>
                    <a:cubicBezTo>
                      <a:pt x="3" y="2"/>
                      <a:pt x="3" y="2"/>
                      <a:pt x="4" y="2"/>
                    </a:cubicBezTo>
                    <a:cubicBezTo>
                      <a:pt x="4" y="1"/>
                      <a:pt x="4" y="1"/>
                      <a:pt x="3" y="1"/>
                    </a:cubicBezTo>
                    <a:cubicBezTo>
                      <a:pt x="3" y="1"/>
                      <a:pt x="3" y="1"/>
                      <a:pt x="3"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469">
                <a:extLst>
                  <a:ext uri="{FF2B5EF4-FFF2-40B4-BE49-F238E27FC236}">
                    <a16:creationId xmlns:a16="http://schemas.microsoft.com/office/drawing/2014/main" id="{95AFF123-62F6-40DB-9D98-325D50652412}"/>
                  </a:ext>
                </a:extLst>
              </p:cNvPr>
              <p:cNvSpPr>
                <a:spLocks/>
              </p:cNvSpPr>
              <p:nvPr/>
            </p:nvSpPr>
            <p:spPr bwMode="auto">
              <a:xfrm>
                <a:off x="3974184" y="4550039"/>
                <a:ext cx="12623" cy="12623"/>
              </a:xfrm>
              <a:custGeom>
                <a:avLst/>
                <a:gdLst>
                  <a:gd name="T0" fmla="*/ 4 w 8"/>
                  <a:gd name="T1" fmla="*/ 0 h 8"/>
                  <a:gd name="T2" fmla="*/ 8 w 8"/>
                  <a:gd name="T3" fmla="*/ 2 h 8"/>
                  <a:gd name="T4" fmla="*/ 8 w 8"/>
                  <a:gd name="T5" fmla="*/ 4 h 8"/>
                  <a:gd name="T6" fmla="*/ 6 w 8"/>
                  <a:gd name="T7" fmla="*/ 2 h 8"/>
                  <a:gd name="T8" fmla="*/ 4 w 8"/>
                  <a:gd name="T9" fmla="*/ 4 h 8"/>
                  <a:gd name="T10" fmla="*/ 6 w 8"/>
                  <a:gd name="T11" fmla="*/ 6 h 8"/>
                  <a:gd name="T12" fmla="*/ 6 w 8"/>
                  <a:gd name="T13" fmla="*/ 6 h 8"/>
                  <a:gd name="T14" fmla="*/ 4 w 8"/>
                  <a:gd name="T15" fmla="*/ 4 h 8"/>
                  <a:gd name="T16" fmla="*/ 2 w 8"/>
                  <a:gd name="T17" fmla="*/ 6 h 8"/>
                  <a:gd name="T18" fmla="*/ 4 w 8"/>
                  <a:gd name="T19" fmla="*/ 8 h 8"/>
                  <a:gd name="T20" fmla="*/ 4 w 8"/>
                  <a:gd name="T21" fmla="*/ 8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2"/>
                    </a:lnTo>
                    <a:lnTo>
                      <a:pt x="8" y="4"/>
                    </a:lnTo>
                    <a:lnTo>
                      <a:pt x="6" y="2"/>
                    </a:lnTo>
                    <a:lnTo>
                      <a:pt x="4" y="4"/>
                    </a:lnTo>
                    <a:lnTo>
                      <a:pt x="6" y="6"/>
                    </a:lnTo>
                    <a:lnTo>
                      <a:pt x="6" y="6"/>
                    </a:lnTo>
                    <a:lnTo>
                      <a:pt x="4" y="4"/>
                    </a:lnTo>
                    <a:lnTo>
                      <a:pt x="2" y="6"/>
                    </a:lnTo>
                    <a:lnTo>
                      <a:pt x="4" y="8"/>
                    </a:lnTo>
                    <a:lnTo>
                      <a:pt x="4" y="8"/>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470">
                <a:extLst>
                  <a:ext uri="{FF2B5EF4-FFF2-40B4-BE49-F238E27FC236}">
                    <a16:creationId xmlns:a16="http://schemas.microsoft.com/office/drawing/2014/main" id="{90DE0334-B64C-48E1-9E62-AF16EF3E91A7}"/>
                  </a:ext>
                </a:extLst>
              </p:cNvPr>
              <p:cNvSpPr>
                <a:spLocks/>
              </p:cNvSpPr>
              <p:nvPr/>
            </p:nvSpPr>
            <p:spPr bwMode="auto">
              <a:xfrm>
                <a:off x="3983651" y="4556350"/>
                <a:ext cx="12623" cy="12623"/>
              </a:xfrm>
              <a:custGeom>
                <a:avLst/>
                <a:gdLst>
                  <a:gd name="T0" fmla="*/ 4 w 8"/>
                  <a:gd name="T1" fmla="*/ 0 h 8"/>
                  <a:gd name="T2" fmla="*/ 6 w 8"/>
                  <a:gd name="T3" fmla="*/ 0 h 8"/>
                  <a:gd name="T4" fmla="*/ 4 w 8"/>
                  <a:gd name="T5" fmla="*/ 6 h 8"/>
                  <a:gd name="T6" fmla="*/ 4 w 8"/>
                  <a:gd name="T7" fmla="*/ 6 h 8"/>
                  <a:gd name="T8" fmla="*/ 8 w 8"/>
                  <a:gd name="T9" fmla="*/ 2 h 8"/>
                  <a:gd name="T10" fmla="*/ 8 w 8"/>
                  <a:gd name="T11" fmla="*/ 2 h 8"/>
                  <a:gd name="T12" fmla="*/ 4 w 8"/>
                  <a:gd name="T13" fmla="*/ 8 h 8"/>
                  <a:gd name="T14" fmla="*/ 4 w 8"/>
                  <a:gd name="T15" fmla="*/ 8 h 8"/>
                  <a:gd name="T16" fmla="*/ 4 w 8"/>
                  <a:gd name="T17" fmla="*/ 2 h 8"/>
                  <a:gd name="T18" fmla="*/ 4 w 8"/>
                  <a:gd name="T19" fmla="*/ 2 h 8"/>
                  <a:gd name="T20" fmla="*/ 0 w 8"/>
                  <a:gd name="T21" fmla="*/ 6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6" y="0"/>
                    </a:lnTo>
                    <a:lnTo>
                      <a:pt x="4" y="6"/>
                    </a:lnTo>
                    <a:lnTo>
                      <a:pt x="4" y="6"/>
                    </a:lnTo>
                    <a:lnTo>
                      <a:pt x="8" y="2"/>
                    </a:lnTo>
                    <a:lnTo>
                      <a:pt x="8" y="2"/>
                    </a:lnTo>
                    <a:lnTo>
                      <a:pt x="4" y="8"/>
                    </a:lnTo>
                    <a:lnTo>
                      <a:pt x="4" y="8"/>
                    </a:lnTo>
                    <a:lnTo>
                      <a:pt x="4" y="2"/>
                    </a:lnTo>
                    <a:lnTo>
                      <a:pt x="4" y="2"/>
                    </a:lnTo>
                    <a:lnTo>
                      <a:pt x="0" y="6"/>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471">
                <a:extLst>
                  <a:ext uri="{FF2B5EF4-FFF2-40B4-BE49-F238E27FC236}">
                    <a16:creationId xmlns:a16="http://schemas.microsoft.com/office/drawing/2014/main" id="{0476ABD7-3078-4520-BE33-49C9D5C80284}"/>
                  </a:ext>
                </a:extLst>
              </p:cNvPr>
              <p:cNvSpPr>
                <a:spLocks/>
              </p:cNvSpPr>
              <p:nvPr/>
            </p:nvSpPr>
            <p:spPr bwMode="auto">
              <a:xfrm>
                <a:off x="3996274" y="4559506"/>
                <a:ext cx="7890" cy="15778"/>
              </a:xfrm>
              <a:custGeom>
                <a:avLst/>
                <a:gdLst>
                  <a:gd name="T0" fmla="*/ 2 w 3"/>
                  <a:gd name="T1" fmla="*/ 5 h 5"/>
                  <a:gd name="T2" fmla="*/ 1 w 3"/>
                  <a:gd name="T3" fmla="*/ 5 h 5"/>
                  <a:gd name="T4" fmla="*/ 0 w 3"/>
                  <a:gd name="T5" fmla="*/ 2 h 5"/>
                  <a:gd name="T6" fmla="*/ 2 w 3"/>
                  <a:gd name="T7" fmla="*/ 1 h 5"/>
                  <a:gd name="T8" fmla="*/ 3 w 3"/>
                  <a:gd name="T9" fmla="*/ 3 h 5"/>
                  <a:gd name="T10" fmla="*/ 2 w 3"/>
                  <a:gd name="T11" fmla="*/ 2 h 5"/>
                  <a:gd name="T12" fmla="*/ 2 w 3"/>
                  <a:gd name="T13" fmla="*/ 1 h 5"/>
                  <a:gd name="T14" fmla="*/ 1 w 3"/>
                  <a:gd name="T15" fmla="*/ 2 h 5"/>
                  <a:gd name="T16" fmla="*/ 1 w 3"/>
                  <a:gd name="T17" fmla="*/ 4 h 5"/>
                  <a:gd name="T18" fmla="*/ 1 w 3"/>
                  <a:gd name="T19" fmla="*/ 4 h 5"/>
                  <a:gd name="T20" fmla="*/ 2 w 3"/>
                  <a:gd name="T21" fmla="*/ 3 h 5"/>
                  <a:gd name="T22" fmla="*/ 1 w 3"/>
                  <a:gd name="T23" fmla="*/ 3 h 5"/>
                  <a:gd name="T24" fmla="*/ 2 w 3"/>
                  <a:gd name="T25" fmla="*/ 2 h 5"/>
                  <a:gd name="T26" fmla="*/ 3 w 3"/>
                  <a:gd name="T27" fmla="*/ 3 h 5"/>
                  <a:gd name="T28" fmla="*/ 2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5"/>
                    </a:moveTo>
                    <a:cubicBezTo>
                      <a:pt x="2" y="5"/>
                      <a:pt x="1" y="5"/>
                      <a:pt x="1" y="5"/>
                    </a:cubicBezTo>
                    <a:cubicBezTo>
                      <a:pt x="0" y="4"/>
                      <a:pt x="0" y="3"/>
                      <a:pt x="0" y="2"/>
                    </a:cubicBezTo>
                    <a:cubicBezTo>
                      <a:pt x="1" y="1"/>
                      <a:pt x="1" y="0"/>
                      <a:pt x="2" y="1"/>
                    </a:cubicBezTo>
                    <a:cubicBezTo>
                      <a:pt x="3" y="1"/>
                      <a:pt x="3" y="2"/>
                      <a:pt x="3" y="3"/>
                    </a:cubicBezTo>
                    <a:cubicBezTo>
                      <a:pt x="2" y="2"/>
                      <a:pt x="2" y="2"/>
                      <a:pt x="2" y="2"/>
                    </a:cubicBezTo>
                    <a:cubicBezTo>
                      <a:pt x="3" y="2"/>
                      <a:pt x="3" y="2"/>
                      <a:pt x="2" y="1"/>
                    </a:cubicBezTo>
                    <a:cubicBezTo>
                      <a:pt x="1" y="1"/>
                      <a:pt x="1" y="2"/>
                      <a:pt x="1" y="2"/>
                    </a:cubicBezTo>
                    <a:cubicBezTo>
                      <a:pt x="0" y="3"/>
                      <a:pt x="0" y="4"/>
                      <a:pt x="1" y="4"/>
                    </a:cubicBezTo>
                    <a:cubicBezTo>
                      <a:pt x="1" y="5"/>
                      <a:pt x="1" y="5"/>
                      <a:pt x="1" y="4"/>
                    </a:cubicBezTo>
                    <a:cubicBezTo>
                      <a:pt x="2" y="3"/>
                      <a:pt x="2" y="3"/>
                      <a:pt x="2" y="3"/>
                    </a:cubicBezTo>
                    <a:cubicBezTo>
                      <a:pt x="1" y="3"/>
                      <a:pt x="1" y="3"/>
                      <a:pt x="1" y="3"/>
                    </a:cubicBezTo>
                    <a:cubicBezTo>
                      <a:pt x="2" y="2"/>
                      <a:pt x="2" y="2"/>
                      <a:pt x="2" y="2"/>
                    </a:cubicBezTo>
                    <a:cubicBezTo>
                      <a:pt x="3" y="3"/>
                      <a:pt x="3" y="3"/>
                      <a:pt x="3"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472">
                <a:extLst>
                  <a:ext uri="{FF2B5EF4-FFF2-40B4-BE49-F238E27FC236}">
                    <a16:creationId xmlns:a16="http://schemas.microsoft.com/office/drawing/2014/main" id="{DB770045-3A58-4390-BDBD-E5D18F6B01B3}"/>
                  </a:ext>
                </a:extLst>
              </p:cNvPr>
              <p:cNvSpPr>
                <a:spLocks/>
              </p:cNvSpPr>
              <p:nvPr/>
            </p:nvSpPr>
            <p:spPr bwMode="auto">
              <a:xfrm>
                <a:off x="4004163" y="4565817"/>
                <a:ext cx="9467" cy="12623"/>
              </a:xfrm>
              <a:custGeom>
                <a:avLst/>
                <a:gdLst>
                  <a:gd name="T0" fmla="*/ 4 w 6"/>
                  <a:gd name="T1" fmla="*/ 2 h 8"/>
                  <a:gd name="T2" fmla="*/ 2 w 6"/>
                  <a:gd name="T3" fmla="*/ 0 h 8"/>
                  <a:gd name="T4" fmla="*/ 2 w 6"/>
                  <a:gd name="T5" fmla="*/ 0 h 8"/>
                  <a:gd name="T6" fmla="*/ 6 w 6"/>
                  <a:gd name="T7" fmla="*/ 2 h 8"/>
                  <a:gd name="T8" fmla="*/ 6 w 6"/>
                  <a:gd name="T9" fmla="*/ 2 h 8"/>
                  <a:gd name="T10" fmla="*/ 4 w 6"/>
                  <a:gd name="T11" fmla="*/ 2 h 8"/>
                  <a:gd name="T12" fmla="*/ 2 w 6"/>
                  <a:gd name="T13" fmla="*/ 8 h 8"/>
                  <a:gd name="T14" fmla="*/ 0 w 6"/>
                  <a:gd name="T15" fmla="*/ 8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2" y="0"/>
                    </a:lnTo>
                    <a:lnTo>
                      <a:pt x="6" y="2"/>
                    </a:lnTo>
                    <a:lnTo>
                      <a:pt x="6" y="2"/>
                    </a:lnTo>
                    <a:lnTo>
                      <a:pt x="4" y="2"/>
                    </a:lnTo>
                    <a:lnTo>
                      <a:pt x="2" y="8"/>
                    </a:lnTo>
                    <a:lnTo>
                      <a:pt x="0" y="8"/>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473">
                <a:extLst>
                  <a:ext uri="{FF2B5EF4-FFF2-40B4-BE49-F238E27FC236}">
                    <a16:creationId xmlns:a16="http://schemas.microsoft.com/office/drawing/2014/main" id="{5FBA32D1-F0F5-4CA2-AF55-B0876B3ED653}"/>
                  </a:ext>
                </a:extLst>
              </p:cNvPr>
              <p:cNvSpPr>
                <a:spLocks/>
              </p:cNvSpPr>
              <p:nvPr/>
            </p:nvSpPr>
            <p:spPr bwMode="auto">
              <a:xfrm>
                <a:off x="4013630" y="4568973"/>
                <a:ext cx="9467" cy="12623"/>
              </a:xfrm>
              <a:custGeom>
                <a:avLst/>
                <a:gdLst>
                  <a:gd name="T0" fmla="*/ 2 w 6"/>
                  <a:gd name="T1" fmla="*/ 0 h 8"/>
                  <a:gd name="T2" fmla="*/ 2 w 6"/>
                  <a:gd name="T3" fmla="*/ 0 h 8"/>
                  <a:gd name="T4" fmla="*/ 2 w 6"/>
                  <a:gd name="T5" fmla="*/ 4 h 8"/>
                  <a:gd name="T6" fmla="*/ 4 w 6"/>
                  <a:gd name="T7" fmla="*/ 4 h 8"/>
                  <a:gd name="T8" fmla="*/ 6 w 6"/>
                  <a:gd name="T9" fmla="*/ 0 h 8"/>
                  <a:gd name="T10" fmla="*/ 6 w 6"/>
                  <a:gd name="T11" fmla="*/ 2 h 8"/>
                  <a:gd name="T12" fmla="*/ 4 w 6"/>
                  <a:gd name="T13" fmla="*/ 8 h 8"/>
                  <a:gd name="T14" fmla="*/ 4 w 6"/>
                  <a:gd name="T15" fmla="*/ 8 h 8"/>
                  <a:gd name="T16" fmla="*/ 4 w 6"/>
                  <a:gd name="T17" fmla="*/ 4 h 8"/>
                  <a:gd name="T18" fmla="*/ 2 w 6"/>
                  <a:gd name="T19" fmla="*/ 4 h 8"/>
                  <a:gd name="T20" fmla="*/ 0 w 6"/>
                  <a:gd name="T21" fmla="*/ 8 h 8"/>
                  <a:gd name="T22" fmla="*/ 0 w 6"/>
                  <a:gd name="T23" fmla="*/ 8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2" y="4"/>
                    </a:lnTo>
                    <a:lnTo>
                      <a:pt x="4" y="4"/>
                    </a:lnTo>
                    <a:lnTo>
                      <a:pt x="6" y="0"/>
                    </a:lnTo>
                    <a:lnTo>
                      <a:pt x="6" y="2"/>
                    </a:lnTo>
                    <a:lnTo>
                      <a:pt x="4" y="8"/>
                    </a:lnTo>
                    <a:lnTo>
                      <a:pt x="4" y="8"/>
                    </a:lnTo>
                    <a:lnTo>
                      <a:pt x="4" y="4"/>
                    </a:lnTo>
                    <a:lnTo>
                      <a:pt x="2" y="4"/>
                    </a:lnTo>
                    <a:lnTo>
                      <a:pt x="0" y="8"/>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Line 474">
                <a:extLst>
                  <a:ext uri="{FF2B5EF4-FFF2-40B4-BE49-F238E27FC236}">
                    <a16:creationId xmlns:a16="http://schemas.microsoft.com/office/drawing/2014/main" id="{B85EB86D-DE45-4A0F-993A-D1B8461389D7}"/>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Line 475">
                <a:extLst>
                  <a:ext uri="{FF2B5EF4-FFF2-40B4-BE49-F238E27FC236}">
                    <a16:creationId xmlns:a16="http://schemas.microsoft.com/office/drawing/2014/main" id="{F35666A9-EC44-4540-BF2D-3D93C729CBD6}"/>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Freeform 476">
                <a:extLst>
                  <a:ext uri="{FF2B5EF4-FFF2-40B4-BE49-F238E27FC236}">
                    <a16:creationId xmlns:a16="http://schemas.microsoft.com/office/drawing/2014/main" id="{4F47205E-D853-494D-AE74-C8BC3B06534B}"/>
                  </a:ext>
                </a:extLst>
              </p:cNvPr>
              <p:cNvSpPr>
                <a:spLocks/>
              </p:cNvSpPr>
              <p:nvPr/>
            </p:nvSpPr>
            <p:spPr bwMode="auto">
              <a:xfrm>
                <a:off x="4086211" y="431967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Line 477">
                <a:extLst>
                  <a:ext uri="{FF2B5EF4-FFF2-40B4-BE49-F238E27FC236}">
                    <a16:creationId xmlns:a16="http://schemas.microsoft.com/office/drawing/2014/main" id="{645AF028-4E56-48A8-B02D-53C24E990C59}"/>
                  </a:ext>
                </a:extLst>
              </p:cNvPr>
              <p:cNvSpPr>
                <a:spLocks noChangeShapeType="1"/>
              </p:cNvSpPr>
              <p:nvPr/>
            </p:nvSpPr>
            <p:spPr bwMode="auto">
              <a:xfrm flipV="1">
                <a:off x="4083055" y="431651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Freeform 478">
                <a:extLst>
                  <a:ext uri="{FF2B5EF4-FFF2-40B4-BE49-F238E27FC236}">
                    <a16:creationId xmlns:a16="http://schemas.microsoft.com/office/drawing/2014/main" id="{862E3427-CBAD-4FEA-AEAE-AE011B9CABE1}"/>
                  </a:ext>
                </a:extLst>
              </p:cNvPr>
              <p:cNvSpPr>
                <a:spLocks/>
              </p:cNvSpPr>
              <p:nvPr/>
            </p:nvSpPr>
            <p:spPr bwMode="auto">
              <a:xfrm>
                <a:off x="4083055" y="4316518"/>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1"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Line 479">
                <a:extLst>
                  <a:ext uri="{FF2B5EF4-FFF2-40B4-BE49-F238E27FC236}">
                    <a16:creationId xmlns:a16="http://schemas.microsoft.com/office/drawing/2014/main" id="{C152B5BD-3881-41CD-933A-7F6620C3EF39}"/>
                  </a:ext>
                </a:extLst>
              </p:cNvPr>
              <p:cNvSpPr>
                <a:spLocks noChangeShapeType="1"/>
              </p:cNvSpPr>
              <p:nvPr/>
            </p:nvSpPr>
            <p:spPr bwMode="auto">
              <a:xfrm flipV="1">
                <a:off x="4079899" y="4311784"/>
                <a:ext cx="3156" cy="4734"/>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Freeform 480">
                <a:extLst>
                  <a:ext uri="{FF2B5EF4-FFF2-40B4-BE49-F238E27FC236}">
                    <a16:creationId xmlns:a16="http://schemas.microsoft.com/office/drawing/2014/main" id="{9AF5A522-3C58-4679-A6E1-B4570840B400}"/>
                  </a:ext>
                </a:extLst>
              </p:cNvPr>
              <p:cNvSpPr>
                <a:spLocks/>
              </p:cNvSpPr>
              <p:nvPr/>
            </p:nvSpPr>
            <p:spPr bwMode="auto">
              <a:xfrm>
                <a:off x="4079899" y="4313362"/>
                <a:ext cx="6311" cy="3156"/>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cubicBezTo>
                      <a:pt x="1"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481">
                <a:extLst>
                  <a:ext uri="{FF2B5EF4-FFF2-40B4-BE49-F238E27FC236}">
                    <a16:creationId xmlns:a16="http://schemas.microsoft.com/office/drawing/2014/main" id="{DDDC6E26-7045-496B-A016-94BB94463599}"/>
                  </a:ext>
                </a:extLst>
              </p:cNvPr>
              <p:cNvSpPr>
                <a:spLocks/>
              </p:cNvSpPr>
              <p:nvPr/>
            </p:nvSpPr>
            <p:spPr bwMode="auto">
              <a:xfrm>
                <a:off x="4079899" y="4311784"/>
                <a:ext cx="0" cy="1578"/>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482">
                <a:extLst>
                  <a:ext uri="{FF2B5EF4-FFF2-40B4-BE49-F238E27FC236}">
                    <a16:creationId xmlns:a16="http://schemas.microsoft.com/office/drawing/2014/main" id="{D939E3D2-2D4E-44F6-A560-2BA58398D6B1}"/>
                  </a:ext>
                </a:extLst>
              </p:cNvPr>
              <p:cNvSpPr>
                <a:spLocks/>
              </p:cNvSpPr>
              <p:nvPr/>
            </p:nvSpPr>
            <p:spPr bwMode="auto">
              <a:xfrm>
                <a:off x="4176149" y="4431700"/>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483">
                <a:extLst>
                  <a:ext uri="{FF2B5EF4-FFF2-40B4-BE49-F238E27FC236}">
                    <a16:creationId xmlns:a16="http://schemas.microsoft.com/office/drawing/2014/main" id="{94F9934F-775D-47D6-9782-027774B62C29}"/>
                  </a:ext>
                </a:extLst>
              </p:cNvPr>
              <p:cNvSpPr>
                <a:spLocks/>
              </p:cNvSpPr>
              <p:nvPr/>
            </p:nvSpPr>
            <p:spPr bwMode="auto">
              <a:xfrm>
                <a:off x="4172993" y="4428544"/>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484">
                <a:extLst>
                  <a:ext uri="{FF2B5EF4-FFF2-40B4-BE49-F238E27FC236}">
                    <a16:creationId xmlns:a16="http://schemas.microsoft.com/office/drawing/2014/main" id="{B875D43F-3BC9-41E5-913B-9E397B23A95E}"/>
                  </a:ext>
                </a:extLst>
              </p:cNvPr>
              <p:cNvSpPr>
                <a:spLocks/>
              </p:cNvSpPr>
              <p:nvPr/>
            </p:nvSpPr>
            <p:spPr bwMode="auto">
              <a:xfrm>
                <a:off x="4172993" y="4425388"/>
                <a:ext cx="3156" cy="3156"/>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485">
                <a:extLst>
                  <a:ext uri="{FF2B5EF4-FFF2-40B4-BE49-F238E27FC236}">
                    <a16:creationId xmlns:a16="http://schemas.microsoft.com/office/drawing/2014/main" id="{E8AEB1F5-212C-44E3-8EF3-A9F882D065CE}"/>
                  </a:ext>
                </a:extLst>
              </p:cNvPr>
              <p:cNvSpPr>
                <a:spLocks/>
              </p:cNvSpPr>
              <p:nvPr/>
            </p:nvSpPr>
            <p:spPr bwMode="auto">
              <a:xfrm>
                <a:off x="4172993" y="4422233"/>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2"/>
                      <a:pt x="0" y="1"/>
                      <a:pt x="0" y="1"/>
                    </a:cubicBezTo>
                    <a:cubicBezTo>
                      <a:pt x="1" y="1"/>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486">
                <a:extLst>
                  <a:ext uri="{FF2B5EF4-FFF2-40B4-BE49-F238E27FC236}">
                    <a16:creationId xmlns:a16="http://schemas.microsoft.com/office/drawing/2014/main" id="{11445F9E-B44A-4430-8664-1075AF4309E9}"/>
                  </a:ext>
                </a:extLst>
              </p:cNvPr>
              <p:cNvSpPr>
                <a:spLocks/>
              </p:cNvSpPr>
              <p:nvPr/>
            </p:nvSpPr>
            <p:spPr bwMode="auto">
              <a:xfrm>
                <a:off x="4169837" y="4422233"/>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0" y="1"/>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487">
                <a:extLst>
                  <a:ext uri="{FF2B5EF4-FFF2-40B4-BE49-F238E27FC236}">
                    <a16:creationId xmlns:a16="http://schemas.microsoft.com/office/drawing/2014/main" id="{52C5DD20-01FE-45C6-B46B-61CBDE06964F}"/>
                  </a:ext>
                </a:extLst>
              </p:cNvPr>
              <p:cNvSpPr>
                <a:spLocks/>
              </p:cNvSpPr>
              <p:nvPr/>
            </p:nvSpPr>
            <p:spPr bwMode="auto">
              <a:xfrm>
                <a:off x="4169837" y="4420655"/>
                <a:ext cx="3156" cy="1578"/>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488">
                <a:extLst>
                  <a:ext uri="{FF2B5EF4-FFF2-40B4-BE49-F238E27FC236}">
                    <a16:creationId xmlns:a16="http://schemas.microsoft.com/office/drawing/2014/main" id="{51A098E4-D858-471A-B9AF-8502A393A478}"/>
                  </a:ext>
                </a:extLst>
              </p:cNvPr>
              <p:cNvSpPr>
                <a:spLocks/>
              </p:cNvSpPr>
              <p:nvPr/>
            </p:nvSpPr>
            <p:spPr bwMode="auto">
              <a:xfrm>
                <a:off x="4070432" y="4313362"/>
                <a:ext cx="18934" cy="15778"/>
              </a:xfrm>
              <a:custGeom>
                <a:avLst/>
                <a:gdLst>
                  <a:gd name="T0" fmla="*/ 0 w 6"/>
                  <a:gd name="T1" fmla="*/ 4 h 5"/>
                  <a:gd name="T2" fmla="*/ 1 w 6"/>
                  <a:gd name="T3" fmla="*/ 1 h 5"/>
                  <a:gd name="T4" fmla="*/ 3 w 6"/>
                  <a:gd name="T5" fmla="*/ 0 h 5"/>
                  <a:gd name="T6" fmla="*/ 6 w 6"/>
                  <a:gd name="T7" fmla="*/ 4 h 5"/>
                  <a:gd name="T8" fmla="*/ 1 w 6"/>
                  <a:gd name="T9" fmla="*/ 5 h 5"/>
                  <a:gd name="T10" fmla="*/ 0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0" y="4"/>
                    </a:moveTo>
                    <a:cubicBezTo>
                      <a:pt x="0" y="4"/>
                      <a:pt x="0" y="2"/>
                      <a:pt x="1" y="1"/>
                    </a:cubicBezTo>
                    <a:cubicBezTo>
                      <a:pt x="2" y="0"/>
                      <a:pt x="3" y="0"/>
                      <a:pt x="3" y="0"/>
                    </a:cubicBezTo>
                    <a:cubicBezTo>
                      <a:pt x="6" y="4"/>
                      <a:pt x="6" y="4"/>
                      <a:pt x="6" y="4"/>
                    </a:cubicBezTo>
                    <a:cubicBezTo>
                      <a:pt x="1" y="5"/>
                      <a:pt x="1" y="5"/>
                      <a:pt x="1" y="5"/>
                    </a:cubicBezTo>
                    <a:lnTo>
                      <a:pt x="0" y="4"/>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489">
                <a:extLst>
                  <a:ext uri="{FF2B5EF4-FFF2-40B4-BE49-F238E27FC236}">
                    <a16:creationId xmlns:a16="http://schemas.microsoft.com/office/drawing/2014/main" id="{7ECF68D8-4764-444F-A368-E80CE9BC3952}"/>
                  </a:ext>
                </a:extLst>
              </p:cNvPr>
              <p:cNvSpPr>
                <a:spLocks/>
              </p:cNvSpPr>
              <p:nvPr/>
            </p:nvSpPr>
            <p:spPr bwMode="auto">
              <a:xfrm>
                <a:off x="4073588" y="4316518"/>
                <a:ext cx="39447" cy="31557"/>
              </a:xfrm>
              <a:custGeom>
                <a:avLst/>
                <a:gdLst>
                  <a:gd name="T0" fmla="*/ 11 w 13"/>
                  <a:gd name="T1" fmla="*/ 1 h 10"/>
                  <a:gd name="T2" fmla="*/ 0 w 13"/>
                  <a:gd name="T3" fmla="*/ 3 h 10"/>
                  <a:gd name="T4" fmla="*/ 5 w 13"/>
                  <a:gd name="T5" fmla="*/ 10 h 10"/>
                  <a:gd name="T6" fmla="*/ 13 w 13"/>
                  <a:gd name="T7" fmla="*/ 8 h 10"/>
                  <a:gd name="T8" fmla="*/ 11 w 13"/>
                  <a:gd name="T9" fmla="*/ 1 h 10"/>
                </a:gdLst>
                <a:ahLst/>
                <a:cxnLst>
                  <a:cxn ang="0">
                    <a:pos x="T0" y="T1"/>
                  </a:cxn>
                  <a:cxn ang="0">
                    <a:pos x="T2" y="T3"/>
                  </a:cxn>
                  <a:cxn ang="0">
                    <a:pos x="T4" y="T5"/>
                  </a:cxn>
                  <a:cxn ang="0">
                    <a:pos x="T6" y="T7"/>
                  </a:cxn>
                  <a:cxn ang="0">
                    <a:pos x="T8" y="T9"/>
                  </a:cxn>
                </a:cxnLst>
                <a:rect l="0" t="0" r="r" b="b"/>
                <a:pathLst>
                  <a:path w="13" h="10">
                    <a:moveTo>
                      <a:pt x="11" y="1"/>
                    </a:moveTo>
                    <a:cubicBezTo>
                      <a:pt x="10" y="0"/>
                      <a:pt x="1" y="5"/>
                      <a:pt x="0" y="3"/>
                    </a:cubicBezTo>
                    <a:cubicBezTo>
                      <a:pt x="5" y="10"/>
                      <a:pt x="5" y="10"/>
                      <a:pt x="5" y="10"/>
                    </a:cubicBezTo>
                    <a:cubicBezTo>
                      <a:pt x="5" y="10"/>
                      <a:pt x="11" y="7"/>
                      <a:pt x="13" y="8"/>
                    </a:cubicBezTo>
                    <a:lnTo>
                      <a:pt x="1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490">
                <a:extLst>
                  <a:ext uri="{FF2B5EF4-FFF2-40B4-BE49-F238E27FC236}">
                    <a16:creationId xmlns:a16="http://schemas.microsoft.com/office/drawing/2014/main" id="{74EE9FF9-9616-4DEB-B538-1E7C479A64B9}"/>
                  </a:ext>
                </a:extLst>
              </p:cNvPr>
              <p:cNvSpPr>
                <a:spLocks/>
              </p:cNvSpPr>
              <p:nvPr/>
            </p:nvSpPr>
            <p:spPr bwMode="auto">
              <a:xfrm>
                <a:off x="4160370" y="4420655"/>
                <a:ext cx="18934" cy="20512"/>
              </a:xfrm>
              <a:custGeom>
                <a:avLst/>
                <a:gdLst>
                  <a:gd name="T0" fmla="*/ 1 w 6"/>
                  <a:gd name="T1" fmla="*/ 6 h 7"/>
                  <a:gd name="T2" fmla="*/ 4 w 6"/>
                  <a:gd name="T3" fmla="*/ 6 h 7"/>
                  <a:gd name="T4" fmla="*/ 6 w 6"/>
                  <a:gd name="T5" fmla="*/ 5 h 7"/>
                  <a:gd name="T6" fmla="*/ 2 w 6"/>
                  <a:gd name="T7" fmla="*/ 0 h 7"/>
                  <a:gd name="T8" fmla="*/ 0 w 6"/>
                  <a:gd name="T9" fmla="*/ 5 h 7"/>
                  <a:gd name="T10" fmla="*/ 1 w 6"/>
                  <a:gd name="T11" fmla="*/ 6 h 7"/>
                </a:gdLst>
                <a:ahLst/>
                <a:cxnLst>
                  <a:cxn ang="0">
                    <a:pos x="T0" y="T1"/>
                  </a:cxn>
                  <a:cxn ang="0">
                    <a:pos x="T2" y="T3"/>
                  </a:cxn>
                  <a:cxn ang="0">
                    <a:pos x="T4" y="T5"/>
                  </a:cxn>
                  <a:cxn ang="0">
                    <a:pos x="T6" y="T7"/>
                  </a:cxn>
                  <a:cxn ang="0">
                    <a:pos x="T8" y="T9"/>
                  </a:cxn>
                  <a:cxn ang="0">
                    <a:pos x="T10" y="T11"/>
                  </a:cxn>
                </a:cxnLst>
                <a:rect l="0" t="0" r="r" b="b"/>
                <a:pathLst>
                  <a:path w="6" h="7">
                    <a:moveTo>
                      <a:pt x="1" y="6"/>
                    </a:moveTo>
                    <a:cubicBezTo>
                      <a:pt x="2" y="7"/>
                      <a:pt x="3" y="7"/>
                      <a:pt x="4" y="6"/>
                    </a:cubicBezTo>
                    <a:cubicBezTo>
                      <a:pt x="5" y="5"/>
                      <a:pt x="6" y="5"/>
                      <a:pt x="6" y="5"/>
                    </a:cubicBezTo>
                    <a:cubicBezTo>
                      <a:pt x="2" y="0"/>
                      <a:pt x="2" y="0"/>
                      <a:pt x="2" y="0"/>
                    </a:cubicBezTo>
                    <a:cubicBezTo>
                      <a:pt x="0" y="5"/>
                      <a:pt x="0" y="5"/>
                      <a:pt x="0" y="5"/>
                    </a:cubicBezTo>
                    <a:lnTo>
                      <a:pt x="1"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491">
                <a:extLst>
                  <a:ext uri="{FF2B5EF4-FFF2-40B4-BE49-F238E27FC236}">
                    <a16:creationId xmlns:a16="http://schemas.microsoft.com/office/drawing/2014/main" id="{E04076EA-E4B0-43A9-B066-40C465E2183E}"/>
                  </a:ext>
                </a:extLst>
              </p:cNvPr>
              <p:cNvSpPr>
                <a:spLocks/>
              </p:cNvSpPr>
              <p:nvPr/>
            </p:nvSpPr>
            <p:spPr bwMode="auto">
              <a:xfrm>
                <a:off x="4147747" y="4395410"/>
                <a:ext cx="31557" cy="42602"/>
              </a:xfrm>
              <a:custGeom>
                <a:avLst/>
                <a:gdLst>
                  <a:gd name="T0" fmla="*/ 9 w 10"/>
                  <a:gd name="T1" fmla="*/ 3 h 14"/>
                  <a:gd name="T2" fmla="*/ 5 w 10"/>
                  <a:gd name="T3" fmla="*/ 14 h 14"/>
                  <a:gd name="T4" fmla="*/ 0 w 10"/>
                  <a:gd name="T5" fmla="*/ 7 h 14"/>
                  <a:gd name="T6" fmla="*/ 3 w 10"/>
                  <a:gd name="T7" fmla="*/ 0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4" y="12"/>
                      <a:pt x="5" y="14"/>
                    </a:cubicBezTo>
                    <a:cubicBezTo>
                      <a:pt x="0" y="7"/>
                      <a:pt x="0" y="7"/>
                      <a:pt x="0" y="7"/>
                    </a:cubicBezTo>
                    <a:cubicBezTo>
                      <a:pt x="0" y="7"/>
                      <a:pt x="3" y="2"/>
                      <a:pt x="3" y="0"/>
                    </a:cubicBezTo>
                    <a:lnTo>
                      <a:pt x="9"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492">
                <a:extLst>
                  <a:ext uri="{FF2B5EF4-FFF2-40B4-BE49-F238E27FC236}">
                    <a16:creationId xmlns:a16="http://schemas.microsoft.com/office/drawing/2014/main" id="{23BBEC9C-561D-4250-8519-6449E070CBA5}"/>
                  </a:ext>
                </a:extLst>
              </p:cNvPr>
              <p:cNvSpPr>
                <a:spLocks/>
              </p:cNvSpPr>
              <p:nvPr/>
            </p:nvSpPr>
            <p:spPr bwMode="auto">
              <a:xfrm>
                <a:off x="4095678" y="4319673"/>
                <a:ext cx="80471" cy="91515"/>
              </a:xfrm>
              <a:custGeom>
                <a:avLst/>
                <a:gdLst>
                  <a:gd name="T0" fmla="*/ 15 w 26"/>
                  <a:gd name="T1" fmla="*/ 14 h 29"/>
                  <a:gd name="T2" fmla="*/ 15 w 26"/>
                  <a:gd name="T3" fmla="*/ 14 h 29"/>
                  <a:gd name="T4" fmla="*/ 4 w 26"/>
                  <a:gd name="T5" fmla="*/ 0 h 29"/>
                  <a:gd name="T6" fmla="*/ 0 w 26"/>
                  <a:gd name="T7" fmla="*/ 11 h 29"/>
                  <a:gd name="T8" fmla="*/ 2 w 26"/>
                  <a:gd name="T9" fmla="*/ 13 h 29"/>
                  <a:gd name="T10" fmla="*/ 2 w 26"/>
                  <a:gd name="T11" fmla="*/ 12 h 29"/>
                  <a:gd name="T12" fmla="*/ 9 w 26"/>
                  <a:gd name="T13" fmla="*/ 19 h 29"/>
                  <a:gd name="T14" fmla="*/ 14 w 26"/>
                  <a:gd name="T15" fmla="*/ 27 h 29"/>
                  <a:gd name="T16" fmla="*/ 13 w 26"/>
                  <a:gd name="T17" fmla="*/ 27 h 29"/>
                  <a:gd name="T18" fmla="*/ 15 w 26"/>
                  <a:gd name="T19" fmla="*/ 29 h 29"/>
                  <a:gd name="T20" fmla="*/ 26 w 26"/>
                  <a:gd name="T21" fmla="*/ 27 h 29"/>
                  <a:gd name="T22" fmla="*/ 15 w 26"/>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15" y="14"/>
                    </a:moveTo>
                    <a:cubicBezTo>
                      <a:pt x="15" y="14"/>
                      <a:pt x="15" y="14"/>
                      <a:pt x="15" y="14"/>
                    </a:cubicBezTo>
                    <a:cubicBezTo>
                      <a:pt x="4" y="0"/>
                      <a:pt x="4" y="0"/>
                      <a:pt x="4" y="0"/>
                    </a:cubicBezTo>
                    <a:cubicBezTo>
                      <a:pt x="5" y="2"/>
                      <a:pt x="0" y="11"/>
                      <a:pt x="0" y="11"/>
                    </a:cubicBezTo>
                    <a:cubicBezTo>
                      <a:pt x="2" y="13"/>
                      <a:pt x="2" y="13"/>
                      <a:pt x="2" y="13"/>
                    </a:cubicBezTo>
                    <a:cubicBezTo>
                      <a:pt x="2" y="12"/>
                      <a:pt x="2" y="12"/>
                      <a:pt x="2" y="12"/>
                    </a:cubicBezTo>
                    <a:cubicBezTo>
                      <a:pt x="2" y="12"/>
                      <a:pt x="6" y="15"/>
                      <a:pt x="9" y="19"/>
                    </a:cubicBezTo>
                    <a:cubicBezTo>
                      <a:pt x="12" y="22"/>
                      <a:pt x="14" y="27"/>
                      <a:pt x="14" y="27"/>
                    </a:cubicBezTo>
                    <a:cubicBezTo>
                      <a:pt x="13" y="27"/>
                      <a:pt x="13" y="27"/>
                      <a:pt x="13" y="27"/>
                    </a:cubicBezTo>
                    <a:cubicBezTo>
                      <a:pt x="15" y="29"/>
                      <a:pt x="15" y="29"/>
                      <a:pt x="15" y="29"/>
                    </a:cubicBezTo>
                    <a:cubicBezTo>
                      <a:pt x="15" y="29"/>
                      <a:pt x="25" y="26"/>
                      <a:pt x="26" y="27"/>
                    </a:cubicBezTo>
                    <a:lnTo>
                      <a:pt x="15"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493">
                <a:extLst>
                  <a:ext uri="{FF2B5EF4-FFF2-40B4-BE49-F238E27FC236}">
                    <a16:creationId xmlns:a16="http://schemas.microsoft.com/office/drawing/2014/main" id="{33999D8F-966A-4443-AA23-EEC56CEC0E3D}"/>
                  </a:ext>
                </a:extLst>
              </p:cNvPr>
              <p:cNvSpPr>
                <a:spLocks/>
              </p:cNvSpPr>
              <p:nvPr/>
            </p:nvSpPr>
            <p:spPr bwMode="auto">
              <a:xfrm>
                <a:off x="4083055" y="4322829"/>
                <a:ext cx="93093" cy="102560"/>
              </a:xfrm>
              <a:custGeom>
                <a:avLst/>
                <a:gdLst>
                  <a:gd name="T0" fmla="*/ 24 w 30"/>
                  <a:gd name="T1" fmla="*/ 8 h 33"/>
                  <a:gd name="T2" fmla="*/ 0 w 30"/>
                  <a:gd name="T3" fmla="*/ 4 h 33"/>
                  <a:gd name="T4" fmla="*/ 14 w 30"/>
                  <a:gd name="T5" fmla="*/ 17 h 33"/>
                  <a:gd name="T6" fmla="*/ 25 w 30"/>
                  <a:gd name="T7" fmla="*/ 33 h 33"/>
                  <a:gd name="T8" fmla="*/ 24 w 30"/>
                  <a:gd name="T9" fmla="*/ 8 h 33"/>
                </a:gdLst>
                <a:ahLst/>
                <a:cxnLst>
                  <a:cxn ang="0">
                    <a:pos x="T0" y="T1"/>
                  </a:cxn>
                  <a:cxn ang="0">
                    <a:pos x="T2" y="T3"/>
                  </a:cxn>
                  <a:cxn ang="0">
                    <a:pos x="T4" y="T5"/>
                  </a:cxn>
                  <a:cxn ang="0">
                    <a:pos x="T6" y="T7"/>
                  </a:cxn>
                  <a:cxn ang="0">
                    <a:pos x="T8" y="T9"/>
                  </a:cxn>
                </a:cxnLst>
                <a:rect l="0" t="0" r="r" b="b"/>
                <a:pathLst>
                  <a:path w="30" h="33">
                    <a:moveTo>
                      <a:pt x="24" y="8"/>
                    </a:moveTo>
                    <a:cubicBezTo>
                      <a:pt x="11" y="0"/>
                      <a:pt x="0" y="4"/>
                      <a:pt x="0" y="4"/>
                    </a:cubicBezTo>
                    <a:cubicBezTo>
                      <a:pt x="0" y="4"/>
                      <a:pt x="6" y="8"/>
                      <a:pt x="14" y="17"/>
                    </a:cubicBezTo>
                    <a:cubicBezTo>
                      <a:pt x="22" y="26"/>
                      <a:pt x="25" y="33"/>
                      <a:pt x="25" y="33"/>
                    </a:cubicBezTo>
                    <a:cubicBezTo>
                      <a:pt x="25" y="33"/>
                      <a:pt x="30" y="23"/>
                      <a:pt x="24" y="8"/>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494">
                <a:extLst>
                  <a:ext uri="{FF2B5EF4-FFF2-40B4-BE49-F238E27FC236}">
                    <a16:creationId xmlns:a16="http://schemas.microsoft.com/office/drawing/2014/main" id="{F7813961-A0A0-474C-86D7-729AEE42D6A7}"/>
                  </a:ext>
                </a:extLst>
              </p:cNvPr>
              <p:cNvSpPr>
                <a:spLocks/>
              </p:cNvSpPr>
              <p:nvPr/>
            </p:nvSpPr>
            <p:spPr bwMode="auto">
              <a:xfrm>
                <a:off x="4095678" y="4335452"/>
                <a:ext cx="45758" cy="28401"/>
              </a:xfrm>
              <a:custGeom>
                <a:avLst/>
                <a:gdLst>
                  <a:gd name="T0" fmla="*/ 15 w 15"/>
                  <a:gd name="T1" fmla="*/ 4 h 9"/>
                  <a:gd name="T2" fmla="*/ 0 w 15"/>
                  <a:gd name="T3" fmla="*/ 1 h 9"/>
                  <a:gd name="T4" fmla="*/ 9 w 15"/>
                  <a:gd name="T5" fmla="*/ 9 h 9"/>
                  <a:gd name="T6" fmla="*/ 15 w 15"/>
                  <a:gd name="T7" fmla="*/ 4 h 9"/>
                </a:gdLst>
                <a:ahLst/>
                <a:cxnLst>
                  <a:cxn ang="0">
                    <a:pos x="T0" y="T1"/>
                  </a:cxn>
                  <a:cxn ang="0">
                    <a:pos x="T2" y="T3"/>
                  </a:cxn>
                  <a:cxn ang="0">
                    <a:pos x="T4" y="T5"/>
                  </a:cxn>
                  <a:cxn ang="0">
                    <a:pos x="T6" y="T7"/>
                  </a:cxn>
                </a:cxnLst>
                <a:rect l="0" t="0" r="r" b="b"/>
                <a:pathLst>
                  <a:path w="15" h="9">
                    <a:moveTo>
                      <a:pt x="15" y="4"/>
                    </a:moveTo>
                    <a:cubicBezTo>
                      <a:pt x="5" y="0"/>
                      <a:pt x="0" y="1"/>
                      <a:pt x="0" y="1"/>
                    </a:cubicBezTo>
                    <a:cubicBezTo>
                      <a:pt x="0" y="1"/>
                      <a:pt x="5" y="4"/>
                      <a:pt x="9" y="9"/>
                    </a:cubicBez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495">
                <a:extLst>
                  <a:ext uri="{FF2B5EF4-FFF2-40B4-BE49-F238E27FC236}">
                    <a16:creationId xmlns:a16="http://schemas.microsoft.com/office/drawing/2014/main" id="{33B4CF60-704F-4C98-B31A-AB9034CA8A69}"/>
                  </a:ext>
                </a:extLst>
              </p:cNvPr>
              <p:cNvSpPr>
                <a:spLocks/>
              </p:cNvSpPr>
              <p:nvPr/>
            </p:nvSpPr>
            <p:spPr bwMode="auto">
              <a:xfrm>
                <a:off x="4138280" y="4363853"/>
                <a:ext cx="25246" cy="50491"/>
              </a:xfrm>
              <a:custGeom>
                <a:avLst/>
                <a:gdLst>
                  <a:gd name="T0" fmla="*/ 6 w 8"/>
                  <a:gd name="T1" fmla="*/ 0 h 16"/>
                  <a:gd name="T2" fmla="*/ 6 w 8"/>
                  <a:gd name="T3" fmla="*/ 16 h 16"/>
                  <a:gd name="T4" fmla="*/ 0 w 8"/>
                  <a:gd name="T5" fmla="*/ 6 h 16"/>
                  <a:gd name="T6" fmla="*/ 6 w 8"/>
                  <a:gd name="T7" fmla="*/ 0 h 16"/>
                </a:gdLst>
                <a:ahLst/>
                <a:cxnLst>
                  <a:cxn ang="0">
                    <a:pos x="T0" y="T1"/>
                  </a:cxn>
                  <a:cxn ang="0">
                    <a:pos x="T2" y="T3"/>
                  </a:cxn>
                  <a:cxn ang="0">
                    <a:pos x="T4" y="T5"/>
                  </a:cxn>
                  <a:cxn ang="0">
                    <a:pos x="T6" y="T7"/>
                  </a:cxn>
                </a:cxnLst>
                <a:rect l="0" t="0" r="r" b="b"/>
                <a:pathLst>
                  <a:path w="8" h="16">
                    <a:moveTo>
                      <a:pt x="6" y="0"/>
                    </a:moveTo>
                    <a:cubicBezTo>
                      <a:pt x="8" y="11"/>
                      <a:pt x="6" y="16"/>
                      <a:pt x="6" y="16"/>
                    </a:cubicBezTo>
                    <a:cubicBezTo>
                      <a:pt x="6" y="16"/>
                      <a:pt x="4" y="10"/>
                      <a:pt x="0" y="6"/>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496">
                <a:extLst>
                  <a:ext uri="{FF2B5EF4-FFF2-40B4-BE49-F238E27FC236}">
                    <a16:creationId xmlns:a16="http://schemas.microsoft.com/office/drawing/2014/main" id="{95D5D3E0-CD8F-4C0D-AB47-15A40AD49939}"/>
                  </a:ext>
                </a:extLst>
              </p:cNvPr>
              <p:cNvSpPr>
                <a:spLocks/>
              </p:cNvSpPr>
              <p:nvPr/>
            </p:nvSpPr>
            <p:spPr bwMode="auto">
              <a:xfrm>
                <a:off x="4135125" y="4351230"/>
                <a:ext cx="18934" cy="18934"/>
              </a:xfrm>
              <a:custGeom>
                <a:avLst/>
                <a:gdLst>
                  <a:gd name="T0" fmla="*/ 10 w 12"/>
                  <a:gd name="T1" fmla="*/ 8 h 12"/>
                  <a:gd name="T2" fmla="*/ 8 w 12"/>
                  <a:gd name="T3" fmla="*/ 6 h 12"/>
                  <a:gd name="T4" fmla="*/ 12 w 12"/>
                  <a:gd name="T5" fmla="*/ 2 h 12"/>
                  <a:gd name="T6" fmla="*/ 10 w 12"/>
                  <a:gd name="T7" fmla="*/ 0 h 12"/>
                  <a:gd name="T8" fmla="*/ 8 w 12"/>
                  <a:gd name="T9" fmla="*/ 4 h 12"/>
                  <a:gd name="T10" fmla="*/ 4 w 12"/>
                  <a:gd name="T11" fmla="*/ 0 h 12"/>
                  <a:gd name="T12" fmla="*/ 4 w 12"/>
                  <a:gd name="T13" fmla="*/ 2 h 12"/>
                  <a:gd name="T14" fmla="*/ 6 w 12"/>
                  <a:gd name="T15" fmla="*/ 4 h 12"/>
                  <a:gd name="T16" fmla="*/ 0 w 12"/>
                  <a:gd name="T17" fmla="*/ 10 h 12"/>
                  <a:gd name="T18" fmla="*/ 0 w 12"/>
                  <a:gd name="T19" fmla="*/ 12 h 12"/>
                  <a:gd name="T20" fmla="*/ 6 w 12"/>
                  <a:gd name="T21" fmla="*/ 6 h 12"/>
                  <a:gd name="T22" fmla="*/ 10 w 12"/>
                  <a:gd name="T23" fmla="*/ 10 h 12"/>
                  <a:gd name="T24" fmla="*/ 10 w 12"/>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0" y="8"/>
                    </a:moveTo>
                    <a:lnTo>
                      <a:pt x="8" y="6"/>
                    </a:lnTo>
                    <a:lnTo>
                      <a:pt x="12" y="2"/>
                    </a:lnTo>
                    <a:lnTo>
                      <a:pt x="10" y="0"/>
                    </a:lnTo>
                    <a:lnTo>
                      <a:pt x="8" y="4"/>
                    </a:lnTo>
                    <a:lnTo>
                      <a:pt x="4" y="0"/>
                    </a:lnTo>
                    <a:lnTo>
                      <a:pt x="4" y="2"/>
                    </a:lnTo>
                    <a:lnTo>
                      <a:pt x="6" y="4"/>
                    </a:lnTo>
                    <a:lnTo>
                      <a:pt x="0" y="10"/>
                    </a:lnTo>
                    <a:lnTo>
                      <a:pt x="0" y="12"/>
                    </a:lnTo>
                    <a:lnTo>
                      <a:pt x="6" y="6"/>
                    </a:lnTo>
                    <a:lnTo>
                      <a:pt x="10" y="10"/>
                    </a:lnTo>
                    <a:lnTo>
                      <a:pt x="1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497">
                <a:extLst>
                  <a:ext uri="{FF2B5EF4-FFF2-40B4-BE49-F238E27FC236}">
                    <a16:creationId xmlns:a16="http://schemas.microsoft.com/office/drawing/2014/main" id="{765D744F-C5BA-4F87-BCDD-CB459E8C5AE5}"/>
                  </a:ext>
                </a:extLst>
              </p:cNvPr>
              <p:cNvSpPr>
                <a:spLocks/>
              </p:cNvSpPr>
              <p:nvPr/>
            </p:nvSpPr>
            <p:spPr bwMode="auto">
              <a:xfrm>
                <a:off x="3993118" y="2490950"/>
                <a:ext cx="93093" cy="112027"/>
              </a:xfrm>
              <a:custGeom>
                <a:avLst/>
                <a:gdLst>
                  <a:gd name="T0" fmla="*/ 5 w 30"/>
                  <a:gd name="T1" fmla="*/ 0 h 36"/>
                  <a:gd name="T2" fmla="*/ 14 w 30"/>
                  <a:gd name="T3" fmla="*/ 34 h 36"/>
                  <a:gd name="T4" fmla="*/ 17 w 30"/>
                  <a:gd name="T5" fmla="*/ 36 h 36"/>
                  <a:gd name="T6" fmla="*/ 30 w 30"/>
                  <a:gd name="T7" fmla="*/ 17 h 36"/>
                  <a:gd name="T8" fmla="*/ 5 w 30"/>
                  <a:gd name="T9" fmla="*/ 0 h 36"/>
                </a:gdLst>
                <a:ahLst/>
                <a:cxnLst>
                  <a:cxn ang="0">
                    <a:pos x="T0" y="T1"/>
                  </a:cxn>
                  <a:cxn ang="0">
                    <a:pos x="T2" y="T3"/>
                  </a:cxn>
                  <a:cxn ang="0">
                    <a:pos x="T4" y="T5"/>
                  </a:cxn>
                  <a:cxn ang="0">
                    <a:pos x="T6" y="T7"/>
                  </a:cxn>
                  <a:cxn ang="0">
                    <a:pos x="T8" y="T9"/>
                  </a:cxn>
                </a:cxnLst>
                <a:rect l="0" t="0" r="r" b="b"/>
                <a:pathLst>
                  <a:path w="30" h="36">
                    <a:moveTo>
                      <a:pt x="5" y="0"/>
                    </a:moveTo>
                    <a:cubicBezTo>
                      <a:pt x="4" y="1"/>
                      <a:pt x="0" y="25"/>
                      <a:pt x="14" y="34"/>
                    </a:cubicBezTo>
                    <a:cubicBezTo>
                      <a:pt x="17" y="36"/>
                      <a:pt x="17" y="36"/>
                      <a:pt x="17" y="36"/>
                    </a:cubicBezTo>
                    <a:cubicBezTo>
                      <a:pt x="30" y="17"/>
                      <a:pt x="30" y="17"/>
                      <a:pt x="30" y="17"/>
                    </a:cubicBezTo>
                    <a:lnTo>
                      <a:pt x="5"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498">
                <a:extLst>
                  <a:ext uri="{FF2B5EF4-FFF2-40B4-BE49-F238E27FC236}">
                    <a16:creationId xmlns:a16="http://schemas.microsoft.com/office/drawing/2014/main" id="{D17775EA-61B5-46FD-9A35-8232C70A11CE}"/>
                  </a:ext>
                </a:extLst>
              </p:cNvPr>
              <p:cNvSpPr>
                <a:spLocks/>
              </p:cNvSpPr>
              <p:nvPr/>
            </p:nvSpPr>
            <p:spPr bwMode="auto">
              <a:xfrm>
                <a:off x="4007319" y="2446771"/>
                <a:ext cx="168830" cy="127806"/>
              </a:xfrm>
              <a:custGeom>
                <a:avLst/>
                <a:gdLst>
                  <a:gd name="T0" fmla="*/ 35 w 54"/>
                  <a:gd name="T1" fmla="*/ 9 h 41"/>
                  <a:gd name="T2" fmla="*/ 0 w 54"/>
                  <a:gd name="T3" fmla="*/ 14 h 41"/>
                  <a:gd name="T4" fmla="*/ 41 w 54"/>
                  <a:gd name="T5" fmla="*/ 41 h 41"/>
                  <a:gd name="T6" fmla="*/ 54 w 54"/>
                  <a:gd name="T7" fmla="*/ 21 h 41"/>
                  <a:gd name="T8" fmla="*/ 35 w 54"/>
                  <a:gd name="T9" fmla="*/ 9 h 41"/>
                </a:gdLst>
                <a:ahLst/>
                <a:cxnLst>
                  <a:cxn ang="0">
                    <a:pos x="T0" y="T1"/>
                  </a:cxn>
                  <a:cxn ang="0">
                    <a:pos x="T2" y="T3"/>
                  </a:cxn>
                  <a:cxn ang="0">
                    <a:pos x="T4" y="T5"/>
                  </a:cxn>
                  <a:cxn ang="0">
                    <a:pos x="T6" y="T7"/>
                  </a:cxn>
                  <a:cxn ang="0">
                    <a:pos x="T8" y="T9"/>
                  </a:cxn>
                </a:cxnLst>
                <a:rect l="0" t="0" r="r" b="b"/>
                <a:pathLst>
                  <a:path w="54" h="41">
                    <a:moveTo>
                      <a:pt x="35" y="9"/>
                    </a:moveTo>
                    <a:cubicBezTo>
                      <a:pt x="21" y="0"/>
                      <a:pt x="1" y="13"/>
                      <a:pt x="0" y="14"/>
                    </a:cubicBezTo>
                    <a:cubicBezTo>
                      <a:pt x="41" y="41"/>
                      <a:pt x="41" y="41"/>
                      <a:pt x="41" y="41"/>
                    </a:cubicBezTo>
                    <a:cubicBezTo>
                      <a:pt x="54" y="21"/>
                      <a:pt x="54" y="21"/>
                      <a:pt x="54" y="21"/>
                    </a:cubicBezTo>
                    <a:lnTo>
                      <a:pt x="35" y="9"/>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499">
                <a:extLst>
                  <a:ext uri="{FF2B5EF4-FFF2-40B4-BE49-F238E27FC236}">
                    <a16:creationId xmlns:a16="http://schemas.microsoft.com/office/drawing/2014/main" id="{FB07E13E-FC82-4C04-A5FF-2CC2ABFAADA1}"/>
                  </a:ext>
                </a:extLst>
              </p:cNvPr>
              <p:cNvSpPr>
                <a:spLocks/>
              </p:cNvSpPr>
              <p:nvPr/>
            </p:nvSpPr>
            <p:spPr bwMode="auto">
              <a:xfrm>
                <a:off x="4045187" y="2543020"/>
                <a:ext cx="89938" cy="94671"/>
              </a:xfrm>
              <a:custGeom>
                <a:avLst/>
                <a:gdLst>
                  <a:gd name="T0" fmla="*/ 26 w 57"/>
                  <a:gd name="T1" fmla="*/ 0 h 60"/>
                  <a:gd name="T2" fmla="*/ 0 w 57"/>
                  <a:gd name="T3" fmla="*/ 38 h 60"/>
                  <a:gd name="T4" fmla="*/ 32 w 57"/>
                  <a:gd name="T5" fmla="*/ 60 h 60"/>
                  <a:gd name="T6" fmla="*/ 57 w 57"/>
                  <a:gd name="T7" fmla="*/ 20 h 60"/>
                  <a:gd name="T8" fmla="*/ 26 w 57"/>
                  <a:gd name="T9" fmla="*/ 0 h 60"/>
                </a:gdLst>
                <a:ahLst/>
                <a:cxnLst>
                  <a:cxn ang="0">
                    <a:pos x="T0" y="T1"/>
                  </a:cxn>
                  <a:cxn ang="0">
                    <a:pos x="T2" y="T3"/>
                  </a:cxn>
                  <a:cxn ang="0">
                    <a:pos x="T4" y="T5"/>
                  </a:cxn>
                  <a:cxn ang="0">
                    <a:pos x="T6" y="T7"/>
                  </a:cxn>
                  <a:cxn ang="0">
                    <a:pos x="T8" y="T9"/>
                  </a:cxn>
                </a:cxnLst>
                <a:rect l="0" t="0" r="r" b="b"/>
                <a:pathLst>
                  <a:path w="57" h="60">
                    <a:moveTo>
                      <a:pt x="26" y="0"/>
                    </a:moveTo>
                    <a:lnTo>
                      <a:pt x="0" y="38"/>
                    </a:lnTo>
                    <a:lnTo>
                      <a:pt x="32" y="60"/>
                    </a:lnTo>
                    <a:lnTo>
                      <a:pt x="57" y="20"/>
                    </a:lnTo>
                    <a:lnTo>
                      <a:pt x="26"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500">
                <a:extLst>
                  <a:ext uri="{FF2B5EF4-FFF2-40B4-BE49-F238E27FC236}">
                    <a16:creationId xmlns:a16="http://schemas.microsoft.com/office/drawing/2014/main" id="{3BC42BD1-C85C-4B34-9809-22A1B11E2392}"/>
                  </a:ext>
                </a:extLst>
              </p:cNvPr>
              <p:cNvSpPr>
                <a:spLocks/>
              </p:cNvSpPr>
              <p:nvPr/>
            </p:nvSpPr>
            <p:spPr bwMode="auto">
              <a:xfrm>
                <a:off x="4051498" y="2543020"/>
                <a:ext cx="58381" cy="78892"/>
              </a:xfrm>
              <a:custGeom>
                <a:avLst/>
                <a:gdLst>
                  <a:gd name="T0" fmla="*/ 7 w 19"/>
                  <a:gd name="T1" fmla="*/ 24 h 25"/>
                  <a:gd name="T2" fmla="*/ 8 w 19"/>
                  <a:gd name="T3" fmla="*/ 22 h 25"/>
                  <a:gd name="T4" fmla="*/ 10 w 19"/>
                  <a:gd name="T5" fmla="*/ 20 h 25"/>
                  <a:gd name="T6" fmla="*/ 10 w 19"/>
                  <a:gd name="T7" fmla="*/ 18 h 25"/>
                  <a:gd name="T8" fmla="*/ 12 w 19"/>
                  <a:gd name="T9" fmla="*/ 17 h 25"/>
                  <a:gd name="T10" fmla="*/ 12 w 19"/>
                  <a:gd name="T11" fmla="*/ 15 h 25"/>
                  <a:gd name="T12" fmla="*/ 14 w 19"/>
                  <a:gd name="T13" fmla="*/ 14 h 25"/>
                  <a:gd name="T14" fmla="*/ 14 w 19"/>
                  <a:gd name="T15" fmla="*/ 12 h 25"/>
                  <a:gd name="T16" fmla="*/ 16 w 19"/>
                  <a:gd name="T17" fmla="*/ 11 h 25"/>
                  <a:gd name="T18" fmla="*/ 17 w 19"/>
                  <a:gd name="T19" fmla="*/ 8 h 25"/>
                  <a:gd name="T20" fmla="*/ 18 w 19"/>
                  <a:gd name="T21" fmla="*/ 7 h 25"/>
                  <a:gd name="T22" fmla="*/ 19 w 19"/>
                  <a:gd name="T23" fmla="*/ 5 h 25"/>
                  <a:gd name="T24" fmla="*/ 12 w 19"/>
                  <a:gd name="T25" fmla="*/ 0 h 25"/>
                  <a:gd name="T26" fmla="*/ 12 w 19"/>
                  <a:gd name="T27" fmla="*/ 3 h 25"/>
                  <a:gd name="T28" fmla="*/ 10 w 19"/>
                  <a:gd name="T29" fmla="*/ 4 h 25"/>
                  <a:gd name="T30" fmla="*/ 10 w 19"/>
                  <a:gd name="T31" fmla="*/ 6 h 25"/>
                  <a:gd name="T32" fmla="*/ 8 w 19"/>
                  <a:gd name="T33" fmla="*/ 8 h 25"/>
                  <a:gd name="T34" fmla="*/ 8 w 19"/>
                  <a:gd name="T35" fmla="*/ 10 h 25"/>
                  <a:gd name="T36" fmla="*/ 6 w 19"/>
                  <a:gd name="T37" fmla="*/ 11 h 25"/>
                  <a:gd name="T38" fmla="*/ 5 w 19"/>
                  <a:gd name="T39" fmla="*/ 13 h 25"/>
                  <a:gd name="T40" fmla="*/ 4 w 19"/>
                  <a:gd name="T41" fmla="*/ 14 h 25"/>
                  <a:gd name="T42" fmla="*/ 3 w 19"/>
                  <a:gd name="T43" fmla="*/ 16 h 25"/>
                  <a:gd name="T44" fmla="*/ 1 w 19"/>
                  <a:gd name="T45" fmla="*/ 18 h 25"/>
                  <a:gd name="T46" fmla="*/ 1 w 19"/>
                  <a:gd name="T47" fmla="*/ 20 h 25"/>
                  <a:gd name="T48" fmla="*/ 0 w 19"/>
                  <a:gd name="T49" fmla="*/ 21 h 25"/>
                  <a:gd name="T50" fmla="*/ 6 w 19"/>
                  <a:gd name="T51" fmla="*/ 25 h 25"/>
                  <a:gd name="T52" fmla="*/ 7 w 19"/>
                  <a:gd name="T5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5">
                    <a:moveTo>
                      <a:pt x="7" y="24"/>
                    </a:moveTo>
                    <a:cubicBezTo>
                      <a:pt x="8" y="23"/>
                      <a:pt x="7" y="22"/>
                      <a:pt x="8" y="22"/>
                    </a:cubicBezTo>
                    <a:cubicBezTo>
                      <a:pt x="8" y="21"/>
                      <a:pt x="9" y="21"/>
                      <a:pt x="10" y="20"/>
                    </a:cubicBezTo>
                    <a:cubicBezTo>
                      <a:pt x="10" y="20"/>
                      <a:pt x="10" y="19"/>
                      <a:pt x="10" y="18"/>
                    </a:cubicBezTo>
                    <a:cubicBezTo>
                      <a:pt x="10" y="18"/>
                      <a:pt x="11" y="18"/>
                      <a:pt x="12" y="17"/>
                    </a:cubicBezTo>
                    <a:cubicBezTo>
                      <a:pt x="12" y="16"/>
                      <a:pt x="12" y="16"/>
                      <a:pt x="12" y="15"/>
                    </a:cubicBezTo>
                    <a:cubicBezTo>
                      <a:pt x="13" y="14"/>
                      <a:pt x="13" y="15"/>
                      <a:pt x="14" y="14"/>
                    </a:cubicBezTo>
                    <a:cubicBezTo>
                      <a:pt x="14" y="13"/>
                      <a:pt x="14" y="12"/>
                      <a:pt x="14" y="12"/>
                    </a:cubicBezTo>
                    <a:cubicBezTo>
                      <a:pt x="15" y="11"/>
                      <a:pt x="16" y="11"/>
                      <a:pt x="16" y="11"/>
                    </a:cubicBezTo>
                    <a:cubicBezTo>
                      <a:pt x="17" y="10"/>
                      <a:pt x="16" y="9"/>
                      <a:pt x="17" y="8"/>
                    </a:cubicBezTo>
                    <a:cubicBezTo>
                      <a:pt x="17" y="8"/>
                      <a:pt x="18" y="8"/>
                      <a:pt x="18" y="7"/>
                    </a:cubicBezTo>
                    <a:cubicBezTo>
                      <a:pt x="19" y="7"/>
                      <a:pt x="18" y="5"/>
                      <a:pt x="19" y="5"/>
                    </a:cubicBezTo>
                    <a:cubicBezTo>
                      <a:pt x="12" y="0"/>
                      <a:pt x="12" y="0"/>
                      <a:pt x="12" y="0"/>
                    </a:cubicBezTo>
                    <a:cubicBezTo>
                      <a:pt x="12" y="1"/>
                      <a:pt x="12" y="2"/>
                      <a:pt x="12" y="3"/>
                    </a:cubicBezTo>
                    <a:cubicBezTo>
                      <a:pt x="11" y="4"/>
                      <a:pt x="11" y="4"/>
                      <a:pt x="10" y="4"/>
                    </a:cubicBezTo>
                    <a:cubicBezTo>
                      <a:pt x="10" y="5"/>
                      <a:pt x="10" y="6"/>
                      <a:pt x="10" y="6"/>
                    </a:cubicBezTo>
                    <a:cubicBezTo>
                      <a:pt x="9" y="7"/>
                      <a:pt x="8" y="7"/>
                      <a:pt x="8" y="8"/>
                    </a:cubicBezTo>
                    <a:cubicBezTo>
                      <a:pt x="8" y="8"/>
                      <a:pt x="8" y="9"/>
                      <a:pt x="8" y="10"/>
                    </a:cubicBezTo>
                    <a:cubicBezTo>
                      <a:pt x="7" y="10"/>
                      <a:pt x="6" y="10"/>
                      <a:pt x="6" y="11"/>
                    </a:cubicBezTo>
                    <a:cubicBezTo>
                      <a:pt x="5" y="12"/>
                      <a:pt x="6" y="12"/>
                      <a:pt x="5" y="13"/>
                    </a:cubicBezTo>
                    <a:cubicBezTo>
                      <a:pt x="5" y="14"/>
                      <a:pt x="4" y="13"/>
                      <a:pt x="4" y="14"/>
                    </a:cubicBezTo>
                    <a:cubicBezTo>
                      <a:pt x="3" y="15"/>
                      <a:pt x="4" y="16"/>
                      <a:pt x="3" y="16"/>
                    </a:cubicBezTo>
                    <a:cubicBezTo>
                      <a:pt x="3" y="17"/>
                      <a:pt x="2" y="17"/>
                      <a:pt x="1" y="18"/>
                    </a:cubicBezTo>
                    <a:cubicBezTo>
                      <a:pt x="1" y="18"/>
                      <a:pt x="1" y="19"/>
                      <a:pt x="1" y="20"/>
                    </a:cubicBezTo>
                    <a:cubicBezTo>
                      <a:pt x="1" y="20"/>
                      <a:pt x="0" y="20"/>
                      <a:pt x="0" y="21"/>
                    </a:cubicBezTo>
                    <a:cubicBezTo>
                      <a:pt x="6" y="25"/>
                      <a:pt x="6" y="25"/>
                      <a:pt x="6" y="25"/>
                    </a:cubicBezTo>
                    <a:cubicBezTo>
                      <a:pt x="7" y="24"/>
                      <a:pt x="7" y="24"/>
                      <a:pt x="7" y="24"/>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501">
                <a:extLst>
                  <a:ext uri="{FF2B5EF4-FFF2-40B4-BE49-F238E27FC236}">
                    <a16:creationId xmlns:a16="http://schemas.microsoft.com/office/drawing/2014/main" id="{D9260863-6AA9-409C-8240-A0CC0A465945}"/>
                  </a:ext>
                </a:extLst>
              </p:cNvPr>
              <p:cNvSpPr>
                <a:spLocks/>
              </p:cNvSpPr>
              <p:nvPr/>
            </p:nvSpPr>
            <p:spPr bwMode="auto">
              <a:xfrm>
                <a:off x="4057810" y="2549331"/>
                <a:ext cx="44180" cy="66269"/>
              </a:xfrm>
              <a:custGeom>
                <a:avLst/>
                <a:gdLst>
                  <a:gd name="T0" fmla="*/ 3 w 14"/>
                  <a:gd name="T1" fmla="*/ 20 h 21"/>
                  <a:gd name="T2" fmla="*/ 4 w 14"/>
                  <a:gd name="T3" fmla="*/ 18 h 21"/>
                  <a:gd name="T4" fmla="*/ 5 w 14"/>
                  <a:gd name="T5" fmla="*/ 17 h 21"/>
                  <a:gd name="T6" fmla="*/ 6 w 14"/>
                  <a:gd name="T7" fmla="*/ 15 h 21"/>
                  <a:gd name="T8" fmla="*/ 8 w 14"/>
                  <a:gd name="T9" fmla="*/ 14 h 21"/>
                  <a:gd name="T10" fmla="*/ 8 w 14"/>
                  <a:gd name="T11" fmla="*/ 12 h 21"/>
                  <a:gd name="T12" fmla="*/ 10 w 14"/>
                  <a:gd name="T13" fmla="*/ 10 h 21"/>
                  <a:gd name="T14" fmla="*/ 10 w 14"/>
                  <a:gd name="T15" fmla="*/ 8 h 21"/>
                  <a:gd name="T16" fmla="*/ 12 w 14"/>
                  <a:gd name="T17" fmla="*/ 7 h 21"/>
                  <a:gd name="T18" fmla="*/ 12 w 14"/>
                  <a:gd name="T19" fmla="*/ 5 h 21"/>
                  <a:gd name="T20" fmla="*/ 14 w 14"/>
                  <a:gd name="T21" fmla="*/ 4 h 21"/>
                  <a:gd name="T22" fmla="*/ 14 w 14"/>
                  <a:gd name="T23" fmla="*/ 1 h 21"/>
                  <a:gd name="T24" fmla="*/ 12 w 14"/>
                  <a:gd name="T25" fmla="*/ 0 h 21"/>
                  <a:gd name="T26" fmla="*/ 12 w 14"/>
                  <a:gd name="T27" fmla="*/ 2 h 21"/>
                  <a:gd name="T28" fmla="*/ 10 w 14"/>
                  <a:gd name="T29" fmla="*/ 4 h 21"/>
                  <a:gd name="T30" fmla="*/ 10 w 14"/>
                  <a:gd name="T31" fmla="*/ 6 h 21"/>
                  <a:gd name="T32" fmla="*/ 8 w 14"/>
                  <a:gd name="T33" fmla="*/ 7 h 21"/>
                  <a:gd name="T34" fmla="*/ 8 w 14"/>
                  <a:gd name="T35" fmla="*/ 9 h 21"/>
                  <a:gd name="T36" fmla="*/ 6 w 14"/>
                  <a:gd name="T37" fmla="*/ 10 h 21"/>
                  <a:gd name="T38" fmla="*/ 6 w 14"/>
                  <a:gd name="T39" fmla="*/ 12 h 21"/>
                  <a:gd name="T40" fmla="*/ 4 w 14"/>
                  <a:gd name="T41" fmla="*/ 14 h 21"/>
                  <a:gd name="T42" fmla="*/ 3 w 14"/>
                  <a:gd name="T43" fmla="*/ 16 h 21"/>
                  <a:gd name="T44" fmla="*/ 2 w 14"/>
                  <a:gd name="T45" fmla="*/ 17 h 21"/>
                  <a:gd name="T46" fmla="*/ 1 w 14"/>
                  <a:gd name="T47" fmla="*/ 19 h 21"/>
                  <a:gd name="T48" fmla="*/ 0 w 14"/>
                  <a:gd name="T49" fmla="*/ 20 h 21"/>
                  <a:gd name="T50" fmla="*/ 2 w 14"/>
                  <a:gd name="T51" fmla="*/ 21 h 21"/>
                  <a:gd name="T52" fmla="*/ 3 w 14"/>
                  <a:gd name="T5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1">
                    <a:moveTo>
                      <a:pt x="3" y="20"/>
                    </a:moveTo>
                    <a:cubicBezTo>
                      <a:pt x="4" y="20"/>
                      <a:pt x="3" y="19"/>
                      <a:pt x="4" y="18"/>
                    </a:cubicBezTo>
                    <a:cubicBezTo>
                      <a:pt x="4" y="17"/>
                      <a:pt x="5" y="18"/>
                      <a:pt x="5" y="17"/>
                    </a:cubicBezTo>
                    <a:cubicBezTo>
                      <a:pt x="6" y="16"/>
                      <a:pt x="5" y="16"/>
                      <a:pt x="6" y="15"/>
                    </a:cubicBezTo>
                    <a:cubicBezTo>
                      <a:pt x="6" y="14"/>
                      <a:pt x="7" y="14"/>
                      <a:pt x="8" y="14"/>
                    </a:cubicBezTo>
                    <a:cubicBezTo>
                      <a:pt x="8" y="13"/>
                      <a:pt x="8" y="12"/>
                      <a:pt x="8" y="12"/>
                    </a:cubicBezTo>
                    <a:cubicBezTo>
                      <a:pt x="8" y="11"/>
                      <a:pt x="9" y="11"/>
                      <a:pt x="10" y="10"/>
                    </a:cubicBezTo>
                    <a:cubicBezTo>
                      <a:pt x="10" y="10"/>
                      <a:pt x="10" y="9"/>
                      <a:pt x="10" y="8"/>
                    </a:cubicBezTo>
                    <a:cubicBezTo>
                      <a:pt x="11" y="8"/>
                      <a:pt x="12" y="8"/>
                      <a:pt x="12" y="7"/>
                    </a:cubicBezTo>
                    <a:cubicBezTo>
                      <a:pt x="12" y="6"/>
                      <a:pt x="12" y="6"/>
                      <a:pt x="12" y="5"/>
                    </a:cubicBezTo>
                    <a:cubicBezTo>
                      <a:pt x="13" y="4"/>
                      <a:pt x="14" y="5"/>
                      <a:pt x="14" y="4"/>
                    </a:cubicBezTo>
                    <a:cubicBezTo>
                      <a:pt x="14" y="3"/>
                      <a:pt x="14" y="2"/>
                      <a:pt x="14" y="1"/>
                    </a:cubicBezTo>
                    <a:cubicBezTo>
                      <a:pt x="12" y="0"/>
                      <a:pt x="12" y="0"/>
                      <a:pt x="12" y="0"/>
                    </a:cubicBezTo>
                    <a:cubicBezTo>
                      <a:pt x="12" y="1"/>
                      <a:pt x="12" y="2"/>
                      <a:pt x="12" y="2"/>
                    </a:cubicBezTo>
                    <a:cubicBezTo>
                      <a:pt x="12" y="3"/>
                      <a:pt x="11" y="3"/>
                      <a:pt x="10" y="4"/>
                    </a:cubicBezTo>
                    <a:cubicBezTo>
                      <a:pt x="10" y="4"/>
                      <a:pt x="10" y="5"/>
                      <a:pt x="10" y="6"/>
                    </a:cubicBezTo>
                    <a:cubicBezTo>
                      <a:pt x="10" y="6"/>
                      <a:pt x="9" y="6"/>
                      <a:pt x="8" y="7"/>
                    </a:cubicBezTo>
                    <a:cubicBezTo>
                      <a:pt x="8" y="8"/>
                      <a:pt x="8" y="8"/>
                      <a:pt x="8" y="9"/>
                    </a:cubicBezTo>
                    <a:cubicBezTo>
                      <a:pt x="7" y="10"/>
                      <a:pt x="6" y="10"/>
                      <a:pt x="6" y="10"/>
                    </a:cubicBezTo>
                    <a:cubicBezTo>
                      <a:pt x="6" y="11"/>
                      <a:pt x="6" y="12"/>
                      <a:pt x="6" y="12"/>
                    </a:cubicBezTo>
                    <a:cubicBezTo>
                      <a:pt x="5" y="13"/>
                      <a:pt x="4" y="13"/>
                      <a:pt x="4" y="14"/>
                    </a:cubicBezTo>
                    <a:cubicBezTo>
                      <a:pt x="3" y="14"/>
                      <a:pt x="4" y="15"/>
                      <a:pt x="3" y="16"/>
                    </a:cubicBezTo>
                    <a:cubicBezTo>
                      <a:pt x="3" y="16"/>
                      <a:pt x="2" y="16"/>
                      <a:pt x="2" y="17"/>
                    </a:cubicBezTo>
                    <a:cubicBezTo>
                      <a:pt x="1" y="18"/>
                      <a:pt x="2" y="18"/>
                      <a:pt x="1" y="19"/>
                    </a:cubicBezTo>
                    <a:cubicBezTo>
                      <a:pt x="1" y="20"/>
                      <a:pt x="0" y="19"/>
                      <a:pt x="0" y="20"/>
                    </a:cubicBezTo>
                    <a:cubicBezTo>
                      <a:pt x="2" y="21"/>
                      <a:pt x="2" y="21"/>
                      <a:pt x="2" y="21"/>
                    </a:cubicBezTo>
                    <a:cubicBezTo>
                      <a:pt x="2" y="21"/>
                      <a:pt x="3" y="21"/>
                      <a:pt x="3"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502">
                <a:extLst>
                  <a:ext uri="{FF2B5EF4-FFF2-40B4-BE49-F238E27FC236}">
                    <a16:creationId xmlns:a16="http://schemas.microsoft.com/office/drawing/2014/main" id="{31E1F0C0-72E6-47F7-A681-62B6A64C3B49}"/>
                  </a:ext>
                </a:extLst>
              </p:cNvPr>
              <p:cNvSpPr>
                <a:spLocks/>
              </p:cNvSpPr>
              <p:nvPr/>
            </p:nvSpPr>
            <p:spPr bwMode="auto">
              <a:xfrm>
                <a:off x="4045187" y="2536708"/>
                <a:ext cx="28401" cy="22090"/>
              </a:xfrm>
              <a:custGeom>
                <a:avLst/>
                <a:gdLst>
                  <a:gd name="T0" fmla="*/ 1 w 9"/>
                  <a:gd name="T1" fmla="*/ 6 h 7"/>
                  <a:gd name="T2" fmla="*/ 3 w 9"/>
                  <a:gd name="T3" fmla="*/ 6 h 7"/>
                  <a:gd name="T4" fmla="*/ 3 w 9"/>
                  <a:gd name="T5" fmla="*/ 6 h 7"/>
                  <a:gd name="T6" fmla="*/ 3 w 9"/>
                  <a:gd name="T7" fmla="*/ 6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5 h 7"/>
                  <a:gd name="T52" fmla="*/ 1 w 9"/>
                  <a:gd name="T53" fmla="*/ 6 h 7"/>
                  <a:gd name="T54" fmla="*/ 0 w 9"/>
                  <a:gd name="T55" fmla="*/ 6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6"/>
                    </a:cubicBezTo>
                    <a:cubicBezTo>
                      <a:pt x="3" y="6"/>
                      <a:pt x="3" y="6"/>
                      <a:pt x="4" y="6"/>
                    </a:cubicBezTo>
                    <a:cubicBezTo>
                      <a:pt x="4" y="6"/>
                      <a:pt x="4" y="6"/>
                      <a:pt x="4" y="6"/>
                    </a:cubicBezTo>
                    <a:cubicBezTo>
                      <a:pt x="4" y="6"/>
                      <a:pt x="4" y="6"/>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0"/>
                      <a:pt x="9" y="0"/>
                    </a:cubicBezTo>
                    <a:cubicBezTo>
                      <a:pt x="9" y="0"/>
                      <a:pt x="9" y="0"/>
                      <a:pt x="9" y="0"/>
                    </a:cubicBezTo>
                    <a:cubicBezTo>
                      <a:pt x="9" y="0"/>
                      <a:pt x="9" y="1"/>
                      <a:pt x="8" y="1"/>
                    </a:cubicBezTo>
                    <a:cubicBezTo>
                      <a:pt x="8" y="1"/>
                      <a:pt x="8" y="1"/>
                      <a:pt x="7" y="1"/>
                    </a:cubicBezTo>
                    <a:cubicBezTo>
                      <a:pt x="7" y="1"/>
                      <a:pt x="6" y="1"/>
                      <a:pt x="6" y="1"/>
                    </a:cubicBezTo>
                    <a:cubicBezTo>
                      <a:pt x="6" y="1"/>
                      <a:pt x="5" y="2"/>
                      <a:pt x="4" y="2"/>
                    </a:cubicBezTo>
                    <a:cubicBezTo>
                      <a:pt x="4" y="2"/>
                      <a:pt x="4" y="2"/>
                      <a:pt x="3" y="3"/>
                    </a:cubicBezTo>
                    <a:cubicBezTo>
                      <a:pt x="3" y="3"/>
                      <a:pt x="3" y="3"/>
                      <a:pt x="3" y="4"/>
                    </a:cubicBezTo>
                    <a:cubicBezTo>
                      <a:pt x="3" y="4"/>
                      <a:pt x="3" y="4"/>
                      <a:pt x="3" y="5"/>
                    </a:cubicBezTo>
                    <a:cubicBezTo>
                      <a:pt x="3" y="5"/>
                      <a:pt x="2"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503">
                <a:extLst>
                  <a:ext uri="{FF2B5EF4-FFF2-40B4-BE49-F238E27FC236}">
                    <a16:creationId xmlns:a16="http://schemas.microsoft.com/office/drawing/2014/main" id="{CBD7B8C4-8912-4AA2-84B4-8781D85B211D}"/>
                  </a:ext>
                </a:extLst>
              </p:cNvPr>
              <p:cNvSpPr>
                <a:spLocks/>
              </p:cNvSpPr>
              <p:nvPr/>
            </p:nvSpPr>
            <p:spPr bwMode="auto">
              <a:xfrm>
                <a:off x="4054654" y="2539864"/>
                <a:ext cx="3156" cy="6311"/>
              </a:xfrm>
              <a:custGeom>
                <a:avLst/>
                <a:gdLst>
                  <a:gd name="T0" fmla="*/ 0 w 1"/>
                  <a:gd name="T1" fmla="*/ 2 h 2"/>
                  <a:gd name="T2" fmla="*/ 0 w 1"/>
                  <a:gd name="T3" fmla="*/ 2 h 2"/>
                  <a:gd name="T4" fmla="*/ 0 w 1"/>
                  <a:gd name="T5" fmla="*/ 1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504">
                <a:extLst>
                  <a:ext uri="{FF2B5EF4-FFF2-40B4-BE49-F238E27FC236}">
                    <a16:creationId xmlns:a16="http://schemas.microsoft.com/office/drawing/2014/main" id="{31540191-EAEF-4C4E-A1BF-905B0C74614D}"/>
                  </a:ext>
                </a:extLst>
              </p:cNvPr>
              <p:cNvSpPr>
                <a:spLocks/>
              </p:cNvSpPr>
              <p:nvPr/>
            </p:nvSpPr>
            <p:spPr bwMode="auto">
              <a:xfrm>
                <a:off x="4057810" y="2539864"/>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505">
                <a:extLst>
                  <a:ext uri="{FF2B5EF4-FFF2-40B4-BE49-F238E27FC236}">
                    <a16:creationId xmlns:a16="http://schemas.microsoft.com/office/drawing/2014/main" id="{2A22194F-BFEC-4702-A13A-FF37E51CE56D}"/>
                  </a:ext>
                </a:extLst>
              </p:cNvPr>
              <p:cNvSpPr>
                <a:spLocks/>
              </p:cNvSpPr>
              <p:nvPr/>
            </p:nvSpPr>
            <p:spPr bwMode="auto">
              <a:xfrm>
                <a:off x="4054654" y="2536708"/>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506">
                <a:extLst>
                  <a:ext uri="{FF2B5EF4-FFF2-40B4-BE49-F238E27FC236}">
                    <a16:creationId xmlns:a16="http://schemas.microsoft.com/office/drawing/2014/main" id="{11DD0F74-3ECF-4059-91B3-C1171EF0242F}"/>
                  </a:ext>
                </a:extLst>
              </p:cNvPr>
              <p:cNvSpPr>
                <a:spLocks/>
              </p:cNvSpPr>
              <p:nvPr/>
            </p:nvSpPr>
            <p:spPr bwMode="auto">
              <a:xfrm>
                <a:off x="4057810" y="2536708"/>
                <a:ext cx="0" cy="6311"/>
              </a:xfrm>
              <a:custGeom>
                <a:avLst/>
                <a:gdLst>
                  <a:gd name="T0" fmla="*/ 2 h 4"/>
                  <a:gd name="T1" fmla="*/ 2 h 4"/>
                  <a:gd name="T2" fmla="*/ 0 h 4"/>
                  <a:gd name="T3" fmla="*/ 2 h 4"/>
                  <a:gd name="T4" fmla="*/ 0 h 4"/>
                  <a:gd name="T5" fmla="*/ 0 h 4"/>
                  <a:gd name="T6" fmla="*/ 0 h 4"/>
                  <a:gd name="T7" fmla="*/ 2 h 4"/>
                  <a:gd name="T8" fmla="*/ 2 h 4"/>
                  <a:gd name="T9" fmla="*/ 2 h 4"/>
                  <a:gd name="T10" fmla="*/ 4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Oval 507">
                <a:extLst>
                  <a:ext uri="{FF2B5EF4-FFF2-40B4-BE49-F238E27FC236}">
                    <a16:creationId xmlns:a16="http://schemas.microsoft.com/office/drawing/2014/main" id="{CFFB8F12-3132-4294-B3F1-78C44B401291}"/>
                  </a:ext>
                </a:extLst>
              </p:cNvPr>
              <p:cNvSpPr>
                <a:spLocks noChangeArrowheads="1"/>
              </p:cNvSpPr>
              <p:nvPr/>
            </p:nvSpPr>
            <p:spPr bwMode="auto">
              <a:xfrm>
                <a:off x="4073588" y="2543020"/>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508">
                <a:extLst>
                  <a:ext uri="{FF2B5EF4-FFF2-40B4-BE49-F238E27FC236}">
                    <a16:creationId xmlns:a16="http://schemas.microsoft.com/office/drawing/2014/main" id="{A81B3669-1952-4112-81B5-683D5A836ABC}"/>
                  </a:ext>
                </a:extLst>
              </p:cNvPr>
              <p:cNvSpPr>
                <a:spLocks/>
              </p:cNvSpPr>
              <p:nvPr/>
            </p:nvSpPr>
            <p:spPr bwMode="auto">
              <a:xfrm>
                <a:off x="4026253" y="2565110"/>
                <a:ext cx="28401" cy="22090"/>
              </a:xfrm>
              <a:custGeom>
                <a:avLst/>
                <a:gdLst>
                  <a:gd name="T0" fmla="*/ 1 w 9"/>
                  <a:gd name="T1" fmla="*/ 6 h 7"/>
                  <a:gd name="T2" fmla="*/ 3 w 9"/>
                  <a:gd name="T3" fmla="*/ 6 h 7"/>
                  <a:gd name="T4" fmla="*/ 3 w 9"/>
                  <a:gd name="T5" fmla="*/ 6 h 7"/>
                  <a:gd name="T6" fmla="*/ 3 w 9"/>
                  <a:gd name="T7" fmla="*/ 7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1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6 h 7"/>
                  <a:gd name="T52" fmla="*/ 1 w 9"/>
                  <a:gd name="T53" fmla="*/ 6 h 7"/>
                  <a:gd name="T54" fmla="*/ 0 w 9"/>
                  <a:gd name="T55" fmla="*/ 7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7"/>
                    </a:cubicBezTo>
                    <a:cubicBezTo>
                      <a:pt x="3" y="6"/>
                      <a:pt x="3" y="6"/>
                      <a:pt x="4" y="6"/>
                    </a:cubicBezTo>
                    <a:cubicBezTo>
                      <a:pt x="4" y="6"/>
                      <a:pt x="4" y="6"/>
                      <a:pt x="4" y="6"/>
                    </a:cubicBezTo>
                    <a:cubicBezTo>
                      <a:pt x="4" y="6"/>
                      <a:pt x="4" y="7"/>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1"/>
                      <a:pt x="9" y="1"/>
                    </a:cubicBezTo>
                    <a:cubicBezTo>
                      <a:pt x="9" y="1"/>
                      <a:pt x="9" y="0"/>
                      <a:pt x="9" y="0"/>
                    </a:cubicBezTo>
                    <a:cubicBezTo>
                      <a:pt x="9" y="1"/>
                      <a:pt x="9" y="1"/>
                      <a:pt x="8" y="1"/>
                    </a:cubicBezTo>
                    <a:cubicBezTo>
                      <a:pt x="8" y="2"/>
                      <a:pt x="8" y="1"/>
                      <a:pt x="7" y="1"/>
                    </a:cubicBezTo>
                    <a:cubicBezTo>
                      <a:pt x="7" y="1"/>
                      <a:pt x="6" y="1"/>
                      <a:pt x="6" y="1"/>
                    </a:cubicBezTo>
                    <a:cubicBezTo>
                      <a:pt x="6" y="1"/>
                      <a:pt x="5" y="2"/>
                      <a:pt x="4" y="2"/>
                    </a:cubicBezTo>
                    <a:cubicBezTo>
                      <a:pt x="4" y="2"/>
                      <a:pt x="4" y="3"/>
                      <a:pt x="3" y="3"/>
                    </a:cubicBezTo>
                    <a:cubicBezTo>
                      <a:pt x="3" y="3"/>
                      <a:pt x="3" y="3"/>
                      <a:pt x="3" y="4"/>
                    </a:cubicBezTo>
                    <a:cubicBezTo>
                      <a:pt x="3" y="4"/>
                      <a:pt x="3" y="4"/>
                      <a:pt x="3" y="5"/>
                    </a:cubicBezTo>
                    <a:cubicBezTo>
                      <a:pt x="3" y="5"/>
                      <a:pt x="2" y="5"/>
                      <a:pt x="2" y="6"/>
                    </a:cubicBezTo>
                    <a:cubicBezTo>
                      <a:pt x="2" y="6"/>
                      <a:pt x="1" y="6"/>
                      <a:pt x="1" y="6"/>
                    </a:cubicBezTo>
                    <a:cubicBezTo>
                      <a:pt x="0" y="6"/>
                      <a:pt x="0" y="7"/>
                      <a:pt x="0" y="7"/>
                    </a:cubicBezTo>
                    <a:cubicBezTo>
                      <a:pt x="0" y="7"/>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09">
                <a:extLst>
                  <a:ext uri="{FF2B5EF4-FFF2-40B4-BE49-F238E27FC236}">
                    <a16:creationId xmlns:a16="http://schemas.microsoft.com/office/drawing/2014/main" id="{3E7E20C7-C5A8-4ABF-918C-D88B25AC15A0}"/>
                  </a:ext>
                </a:extLst>
              </p:cNvPr>
              <p:cNvSpPr>
                <a:spLocks/>
              </p:cNvSpPr>
              <p:nvPr/>
            </p:nvSpPr>
            <p:spPr bwMode="auto">
              <a:xfrm>
                <a:off x="4035720" y="2568265"/>
                <a:ext cx="3156" cy="6311"/>
              </a:xfrm>
              <a:custGeom>
                <a:avLst/>
                <a:gdLst>
                  <a:gd name="T0" fmla="*/ 0 w 1"/>
                  <a:gd name="T1" fmla="*/ 2 h 2"/>
                  <a:gd name="T2" fmla="*/ 0 w 1"/>
                  <a:gd name="T3" fmla="*/ 2 h 2"/>
                  <a:gd name="T4" fmla="*/ 0 w 1"/>
                  <a:gd name="T5" fmla="*/ 2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0">
                <a:extLst>
                  <a:ext uri="{FF2B5EF4-FFF2-40B4-BE49-F238E27FC236}">
                    <a16:creationId xmlns:a16="http://schemas.microsoft.com/office/drawing/2014/main" id="{23C8AA34-EA3A-4EA9-B542-5FF94E768AB4}"/>
                  </a:ext>
                </a:extLst>
              </p:cNvPr>
              <p:cNvSpPr>
                <a:spLocks/>
              </p:cNvSpPr>
              <p:nvPr/>
            </p:nvSpPr>
            <p:spPr bwMode="auto">
              <a:xfrm>
                <a:off x="4038876" y="2568265"/>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11">
                <a:extLst>
                  <a:ext uri="{FF2B5EF4-FFF2-40B4-BE49-F238E27FC236}">
                    <a16:creationId xmlns:a16="http://schemas.microsoft.com/office/drawing/2014/main" id="{306D4752-2B21-4E0C-BAEC-22D7E6D9420C}"/>
                  </a:ext>
                </a:extLst>
              </p:cNvPr>
              <p:cNvSpPr>
                <a:spLocks/>
              </p:cNvSpPr>
              <p:nvPr/>
            </p:nvSpPr>
            <p:spPr bwMode="auto">
              <a:xfrm>
                <a:off x="4035720" y="2565110"/>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512">
                <a:extLst>
                  <a:ext uri="{FF2B5EF4-FFF2-40B4-BE49-F238E27FC236}">
                    <a16:creationId xmlns:a16="http://schemas.microsoft.com/office/drawing/2014/main" id="{1695FBDC-6507-48D5-A429-C795751245AA}"/>
                  </a:ext>
                </a:extLst>
              </p:cNvPr>
              <p:cNvSpPr>
                <a:spLocks/>
              </p:cNvSpPr>
              <p:nvPr/>
            </p:nvSpPr>
            <p:spPr bwMode="auto">
              <a:xfrm>
                <a:off x="4038876" y="2565110"/>
                <a:ext cx="3156" cy="6311"/>
              </a:xfrm>
              <a:custGeom>
                <a:avLst/>
                <a:gdLst>
                  <a:gd name="T0" fmla="*/ 0 w 2"/>
                  <a:gd name="T1" fmla="*/ 2 h 4"/>
                  <a:gd name="T2" fmla="*/ 0 w 2"/>
                  <a:gd name="T3" fmla="*/ 2 h 4"/>
                  <a:gd name="T4" fmla="*/ 2 w 2"/>
                  <a:gd name="T5" fmla="*/ 0 h 4"/>
                  <a:gd name="T6" fmla="*/ 0 w 2"/>
                  <a:gd name="T7" fmla="*/ 2 h 4"/>
                  <a:gd name="T8" fmla="*/ 0 w 2"/>
                  <a:gd name="T9" fmla="*/ 0 h 4"/>
                  <a:gd name="T10" fmla="*/ 0 w 2"/>
                  <a:gd name="T11" fmla="*/ 0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Oval 513">
                <a:extLst>
                  <a:ext uri="{FF2B5EF4-FFF2-40B4-BE49-F238E27FC236}">
                    <a16:creationId xmlns:a16="http://schemas.microsoft.com/office/drawing/2014/main" id="{95159750-3C82-4E35-B893-8A2E5F77EB0D}"/>
                  </a:ext>
                </a:extLst>
              </p:cNvPr>
              <p:cNvSpPr>
                <a:spLocks noChangeArrowheads="1"/>
              </p:cNvSpPr>
              <p:nvPr/>
            </p:nvSpPr>
            <p:spPr bwMode="auto">
              <a:xfrm>
                <a:off x="4054654" y="2571421"/>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514">
                <a:extLst>
                  <a:ext uri="{FF2B5EF4-FFF2-40B4-BE49-F238E27FC236}">
                    <a16:creationId xmlns:a16="http://schemas.microsoft.com/office/drawing/2014/main" id="{FB1D30A9-56AD-41E5-AD16-40FE1544B67D}"/>
                  </a:ext>
                </a:extLst>
              </p:cNvPr>
              <p:cNvSpPr>
                <a:spLocks/>
              </p:cNvSpPr>
              <p:nvPr/>
            </p:nvSpPr>
            <p:spPr bwMode="auto">
              <a:xfrm>
                <a:off x="4013630" y="2535130"/>
                <a:ext cx="28401" cy="20512"/>
              </a:xfrm>
              <a:custGeom>
                <a:avLst/>
                <a:gdLst>
                  <a:gd name="T0" fmla="*/ 0 w 9"/>
                  <a:gd name="T1" fmla="*/ 6 h 7"/>
                  <a:gd name="T2" fmla="*/ 2 w 9"/>
                  <a:gd name="T3" fmla="*/ 6 h 7"/>
                  <a:gd name="T4" fmla="*/ 2 w 9"/>
                  <a:gd name="T5" fmla="*/ 6 h 7"/>
                  <a:gd name="T6" fmla="*/ 2 w 9"/>
                  <a:gd name="T7" fmla="*/ 6 h 7"/>
                  <a:gd name="T8" fmla="*/ 3 w 9"/>
                  <a:gd name="T9" fmla="*/ 6 h 7"/>
                  <a:gd name="T10" fmla="*/ 3 w 9"/>
                  <a:gd name="T11" fmla="*/ 6 h 7"/>
                  <a:gd name="T12" fmla="*/ 3 w 9"/>
                  <a:gd name="T13" fmla="*/ 7 h 7"/>
                  <a:gd name="T14" fmla="*/ 3 w 9"/>
                  <a:gd name="T15" fmla="*/ 7 h 7"/>
                  <a:gd name="T16" fmla="*/ 4 w 9"/>
                  <a:gd name="T17" fmla="*/ 6 h 7"/>
                  <a:gd name="T18" fmla="*/ 4 w 9"/>
                  <a:gd name="T19" fmla="*/ 5 h 7"/>
                  <a:gd name="T20" fmla="*/ 5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5 w 9"/>
                  <a:gd name="T41" fmla="*/ 1 h 7"/>
                  <a:gd name="T42" fmla="*/ 4 w 9"/>
                  <a:gd name="T43" fmla="*/ 2 h 7"/>
                  <a:gd name="T44" fmla="*/ 3 w 9"/>
                  <a:gd name="T45" fmla="*/ 3 h 7"/>
                  <a:gd name="T46" fmla="*/ 3 w 9"/>
                  <a:gd name="T47" fmla="*/ 4 h 7"/>
                  <a:gd name="T48" fmla="*/ 2 w 9"/>
                  <a:gd name="T49" fmla="*/ 5 h 7"/>
                  <a:gd name="T50" fmla="*/ 1 w 9"/>
                  <a:gd name="T51" fmla="*/ 5 h 7"/>
                  <a:gd name="T52" fmla="*/ 0 w 9"/>
                  <a:gd name="T53" fmla="*/ 6 h 7"/>
                  <a:gd name="T54" fmla="*/ 0 w 9"/>
                  <a:gd name="T55" fmla="*/ 6 h 7"/>
                  <a:gd name="T56" fmla="*/ 0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6"/>
                    </a:moveTo>
                    <a:cubicBezTo>
                      <a:pt x="1" y="6"/>
                      <a:pt x="2" y="6"/>
                      <a:pt x="2" y="6"/>
                    </a:cubicBezTo>
                    <a:cubicBezTo>
                      <a:pt x="2" y="6"/>
                      <a:pt x="2" y="6"/>
                      <a:pt x="2" y="6"/>
                    </a:cubicBezTo>
                    <a:cubicBezTo>
                      <a:pt x="2" y="7"/>
                      <a:pt x="2" y="7"/>
                      <a:pt x="2" y="6"/>
                    </a:cubicBezTo>
                    <a:cubicBezTo>
                      <a:pt x="2" y="6"/>
                      <a:pt x="3" y="6"/>
                      <a:pt x="3" y="6"/>
                    </a:cubicBezTo>
                    <a:cubicBezTo>
                      <a:pt x="3" y="6"/>
                      <a:pt x="3" y="6"/>
                      <a:pt x="3" y="6"/>
                    </a:cubicBezTo>
                    <a:cubicBezTo>
                      <a:pt x="3" y="6"/>
                      <a:pt x="3" y="6"/>
                      <a:pt x="3" y="7"/>
                    </a:cubicBezTo>
                    <a:cubicBezTo>
                      <a:pt x="3" y="7"/>
                      <a:pt x="3" y="7"/>
                      <a:pt x="3" y="7"/>
                    </a:cubicBezTo>
                    <a:cubicBezTo>
                      <a:pt x="3" y="7"/>
                      <a:pt x="4" y="6"/>
                      <a:pt x="4" y="6"/>
                    </a:cubicBezTo>
                    <a:cubicBezTo>
                      <a:pt x="4" y="5"/>
                      <a:pt x="4" y="5"/>
                      <a:pt x="4" y="5"/>
                    </a:cubicBezTo>
                    <a:cubicBezTo>
                      <a:pt x="5" y="5"/>
                      <a:pt x="5" y="5"/>
                      <a:pt x="5" y="4"/>
                    </a:cubicBezTo>
                    <a:cubicBezTo>
                      <a:pt x="6" y="4"/>
                      <a:pt x="6" y="4"/>
                      <a:pt x="7" y="4"/>
                    </a:cubicBezTo>
                    <a:cubicBezTo>
                      <a:pt x="7" y="3"/>
                      <a:pt x="7" y="3"/>
                      <a:pt x="8" y="3"/>
                    </a:cubicBezTo>
                    <a:cubicBezTo>
                      <a:pt x="8" y="3"/>
                      <a:pt x="8" y="3"/>
                      <a:pt x="9" y="3"/>
                    </a:cubicBezTo>
                    <a:cubicBezTo>
                      <a:pt x="9" y="2"/>
                      <a:pt x="9" y="2"/>
                      <a:pt x="9" y="2"/>
                    </a:cubicBezTo>
                    <a:cubicBezTo>
                      <a:pt x="9" y="2"/>
                      <a:pt x="9" y="1"/>
                      <a:pt x="9" y="1"/>
                    </a:cubicBezTo>
                    <a:cubicBezTo>
                      <a:pt x="9" y="1"/>
                      <a:pt x="9" y="0"/>
                      <a:pt x="9" y="0"/>
                    </a:cubicBezTo>
                    <a:cubicBezTo>
                      <a:pt x="9" y="0"/>
                      <a:pt x="9" y="0"/>
                      <a:pt x="9" y="0"/>
                    </a:cubicBezTo>
                    <a:cubicBezTo>
                      <a:pt x="8" y="0"/>
                      <a:pt x="8" y="1"/>
                      <a:pt x="8" y="1"/>
                    </a:cubicBezTo>
                    <a:cubicBezTo>
                      <a:pt x="8" y="1"/>
                      <a:pt x="7" y="1"/>
                      <a:pt x="7" y="1"/>
                    </a:cubicBezTo>
                    <a:cubicBezTo>
                      <a:pt x="6" y="1"/>
                      <a:pt x="6" y="1"/>
                      <a:pt x="5" y="1"/>
                    </a:cubicBezTo>
                    <a:cubicBezTo>
                      <a:pt x="5" y="1"/>
                      <a:pt x="4" y="2"/>
                      <a:pt x="4" y="2"/>
                    </a:cubicBezTo>
                    <a:cubicBezTo>
                      <a:pt x="3" y="2"/>
                      <a:pt x="3" y="2"/>
                      <a:pt x="3" y="3"/>
                    </a:cubicBezTo>
                    <a:cubicBezTo>
                      <a:pt x="3" y="3"/>
                      <a:pt x="3" y="3"/>
                      <a:pt x="3" y="4"/>
                    </a:cubicBezTo>
                    <a:cubicBezTo>
                      <a:pt x="3" y="4"/>
                      <a:pt x="3" y="4"/>
                      <a:pt x="2" y="5"/>
                    </a:cubicBezTo>
                    <a:cubicBezTo>
                      <a:pt x="2" y="5"/>
                      <a:pt x="2" y="5"/>
                      <a:pt x="1" y="5"/>
                    </a:cubicBezTo>
                    <a:cubicBezTo>
                      <a:pt x="1" y="6"/>
                      <a:pt x="0" y="6"/>
                      <a:pt x="0" y="6"/>
                    </a:cubicBezTo>
                    <a:cubicBezTo>
                      <a:pt x="0" y="6"/>
                      <a:pt x="0" y="6"/>
                      <a:pt x="0" y="6"/>
                    </a:cubicBezTo>
                    <a:cubicBezTo>
                      <a:pt x="0" y="6"/>
                      <a:pt x="0" y="6"/>
                      <a:pt x="0"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15">
                <a:extLst>
                  <a:ext uri="{FF2B5EF4-FFF2-40B4-BE49-F238E27FC236}">
                    <a16:creationId xmlns:a16="http://schemas.microsoft.com/office/drawing/2014/main" id="{4E03C3EF-2F63-41B8-892C-2540F5F024DF}"/>
                  </a:ext>
                </a:extLst>
              </p:cNvPr>
              <p:cNvSpPr>
                <a:spLocks/>
              </p:cNvSpPr>
              <p:nvPr/>
            </p:nvSpPr>
            <p:spPr bwMode="auto">
              <a:xfrm>
                <a:off x="4019941" y="2536708"/>
                <a:ext cx="3156" cy="6311"/>
              </a:xfrm>
              <a:custGeom>
                <a:avLst/>
                <a:gdLst>
                  <a:gd name="T0" fmla="*/ 1 w 1"/>
                  <a:gd name="T1" fmla="*/ 2 h 2"/>
                  <a:gd name="T2" fmla="*/ 1 w 1"/>
                  <a:gd name="T3" fmla="*/ 2 h 2"/>
                  <a:gd name="T4" fmla="*/ 1 w 1"/>
                  <a:gd name="T5" fmla="*/ 1 h 2"/>
                  <a:gd name="T6" fmla="*/ 0 w 1"/>
                  <a:gd name="T7" fmla="*/ 0 h 2"/>
                  <a:gd name="T8" fmla="*/ 0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1" y="2"/>
                      <a:pt x="1" y="2"/>
                    </a:cubicBezTo>
                    <a:cubicBezTo>
                      <a:pt x="0" y="2"/>
                      <a:pt x="1" y="2"/>
                      <a:pt x="1" y="1"/>
                    </a:cubicBezTo>
                    <a:cubicBezTo>
                      <a:pt x="0" y="1"/>
                      <a:pt x="0" y="0"/>
                      <a:pt x="0" y="0"/>
                    </a:cubicBezTo>
                    <a:cubicBezTo>
                      <a:pt x="0" y="0"/>
                      <a:pt x="0" y="0"/>
                      <a:pt x="0" y="0"/>
                    </a:cubicBezTo>
                    <a:cubicBezTo>
                      <a:pt x="1" y="2"/>
                      <a:pt x="1" y="2"/>
                      <a:pt x="1" y="2"/>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516">
                <a:extLst>
                  <a:ext uri="{FF2B5EF4-FFF2-40B4-BE49-F238E27FC236}">
                    <a16:creationId xmlns:a16="http://schemas.microsoft.com/office/drawing/2014/main" id="{5233E625-D321-4422-8079-E3F3122E1A1D}"/>
                  </a:ext>
                </a:extLst>
              </p:cNvPr>
              <p:cNvSpPr>
                <a:spLocks/>
              </p:cNvSpPr>
              <p:nvPr/>
            </p:nvSpPr>
            <p:spPr bwMode="auto">
              <a:xfrm>
                <a:off x="4023097" y="2536708"/>
                <a:ext cx="3156" cy="3156"/>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17">
                <a:extLst>
                  <a:ext uri="{FF2B5EF4-FFF2-40B4-BE49-F238E27FC236}">
                    <a16:creationId xmlns:a16="http://schemas.microsoft.com/office/drawing/2014/main" id="{DDF35171-075B-4D20-ABE9-8DBF69C805F7}"/>
                  </a:ext>
                </a:extLst>
              </p:cNvPr>
              <p:cNvSpPr>
                <a:spLocks/>
              </p:cNvSpPr>
              <p:nvPr/>
            </p:nvSpPr>
            <p:spPr bwMode="auto">
              <a:xfrm>
                <a:off x="4019941" y="2535130"/>
                <a:ext cx="3156" cy="4734"/>
              </a:xfrm>
              <a:custGeom>
                <a:avLst/>
                <a:gdLst>
                  <a:gd name="T0" fmla="*/ 0 w 2"/>
                  <a:gd name="T1" fmla="*/ 1 h 3"/>
                  <a:gd name="T2" fmla="*/ 2 w 2"/>
                  <a:gd name="T3" fmla="*/ 1 h 3"/>
                  <a:gd name="T4" fmla="*/ 2 w 2"/>
                  <a:gd name="T5" fmla="*/ 0 h 3"/>
                  <a:gd name="T6" fmla="*/ 2 w 2"/>
                  <a:gd name="T7" fmla="*/ 1 h 3"/>
                  <a:gd name="T8" fmla="*/ 2 w 2"/>
                  <a:gd name="T9" fmla="*/ 0 h 3"/>
                  <a:gd name="T10" fmla="*/ 2 w 2"/>
                  <a:gd name="T11" fmla="*/ 1 h 3"/>
                  <a:gd name="T12" fmla="*/ 2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2" y="1"/>
                    </a:lnTo>
                    <a:lnTo>
                      <a:pt x="2" y="0"/>
                    </a:lnTo>
                    <a:lnTo>
                      <a:pt x="2" y="1"/>
                    </a:lnTo>
                    <a:lnTo>
                      <a:pt x="2"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518">
                <a:extLst>
                  <a:ext uri="{FF2B5EF4-FFF2-40B4-BE49-F238E27FC236}">
                    <a16:creationId xmlns:a16="http://schemas.microsoft.com/office/drawing/2014/main" id="{24ABBB40-4FD3-4C76-85A8-FBE82044232C}"/>
                  </a:ext>
                </a:extLst>
              </p:cNvPr>
              <p:cNvSpPr>
                <a:spLocks/>
              </p:cNvSpPr>
              <p:nvPr/>
            </p:nvSpPr>
            <p:spPr bwMode="auto">
              <a:xfrm>
                <a:off x="4023097" y="2535130"/>
                <a:ext cx="3156" cy="4734"/>
              </a:xfrm>
              <a:custGeom>
                <a:avLst/>
                <a:gdLst>
                  <a:gd name="T0" fmla="*/ 0 w 2"/>
                  <a:gd name="T1" fmla="*/ 1 h 3"/>
                  <a:gd name="T2" fmla="*/ 2 w 2"/>
                  <a:gd name="T3" fmla="*/ 1 h 3"/>
                  <a:gd name="T4" fmla="*/ 2 w 2"/>
                  <a:gd name="T5" fmla="*/ 0 h 3"/>
                  <a:gd name="T6" fmla="*/ 0 w 2"/>
                  <a:gd name="T7" fmla="*/ 1 h 3"/>
                  <a:gd name="T8" fmla="*/ 2 w 2"/>
                  <a:gd name="T9" fmla="*/ 0 h 3"/>
                  <a:gd name="T10" fmla="*/ 0 w 2"/>
                  <a:gd name="T11" fmla="*/ 0 h 3"/>
                  <a:gd name="T12" fmla="*/ 0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0" y="1"/>
                    </a:lnTo>
                    <a:lnTo>
                      <a:pt x="2" y="0"/>
                    </a:lnTo>
                    <a:lnTo>
                      <a:pt x="0" y="0"/>
                    </a:lnTo>
                    <a:lnTo>
                      <a:pt x="0"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Oval 519">
                <a:extLst>
                  <a:ext uri="{FF2B5EF4-FFF2-40B4-BE49-F238E27FC236}">
                    <a16:creationId xmlns:a16="http://schemas.microsoft.com/office/drawing/2014/main" id="{995584E4-791E-4554-A24E-085D27746FCF}"/>
                  </a:ext>
                </a:extLst>
              </p:cNvPr>
              <p:cNvSpPr>
                <a:spLocks noChangeArrowheads="1"/>
              </p:cNvSpPr>
              <p:nvPr/>
            </p:nvSpPr>
            <p:spPr bwMode="auto">
              <a:xfrm>
                <a:off x="4038876" y="2539864"/>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520">
                <a:extLst>
                  <a:ext uri="{FF2B5EF4-FFF2-40B4-BE49-F238E27FC236}">
                    <a16:creationId xmlns:a16="http://schemas.microsoft.com/office/drawing/2014/main" id="{257ED97A-55DD-4E7F-8D67-4BB14CAF0D54}"/>
                  </a:ext>
                </a:extLst>
              </p:cNvPr>
              <p:cNvSpPr>
                <a:spLocks/>
              </p:cNvSpPr>
              <p:nvPr/>
            </p:nvSpPr>
            <p:spPr bwMode="auto">
              <a:xfrm>
                <a:off x="4023097" y="2465705"/>
                <a:ext cx="153051" cy="108872"/>
              </a:xfrm>
              <a:custGeom>
                <a:avLst/>
                <a:gdLst>
                  <a:gd name="T0" fmla="*/ 17 w 49"/>
                  <a:gd name="T1" fmla="*/ 0 h 35"/>
                  <a:gd name="T2" fmla="*/ 0 w 49"/>
                  <a:gd name="T3" fmla="*/ 5 h 35"/>
                  <a:gd name="T4" fmla="*/ 28 w 49"/>
                  <a:gd name="T5" fmla="*/ 23 h 35"/>
                  <a:gd name="T6" fmla="*/ 28 w 49"/>
                  <a:gd name="T7" fmla="*/ 30 h 35"/>
                  <a:gd name="T8" fmla="*/ 36 w 49"/>
                  <a:gd name="T9" fmla="*/ 35 h 35"/>
                  <a:gd name="T10" fmla="*/ 40 w 49"/>
                  <a:gd name="T11" fmla="*/ 27 h 35"/>
                  <a:gd name="T12" fmla="*/ 41 w 49"/>
                  <a:gd name="T13" fmla="*/ 23 h 35"/>
                  <a:gd name="T14" fmla="*/ 44 w 49"/>
                  <a:gd name="T15" fmla="*/ 22 h 35"/>
                  <a:gd name="T16" fmla="*/ 49 w 49"/>
                  <a:gd name="T17" fmla="*/ 15 h 35"/>
                  <a:gd name="T18" fmla="*/ 41 w 49"/>
                  <a:gd name="T19" fmla="*/ 10 h 35"/>
                  <a:gd name="T20" fmla="*/ 36 w 49"/>
                  <a:gd name="T21" fmla="*/ 12 h 35"/>
                  <a:gd name="T22" fmla="*/ 17 w 4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17" y="0"/>
                    </a:moveTo>
                    <a:cubicBezTo>
                      <a:pt x="11" y="0"/>
                      <a:pt x="4" y="3"/>
                      <a:pt x="0" y="5"/>
                    </a:cubicBezTo>
                    <a:cubicBezTo>
                      <a:pt x="28" y="23"/>
                      <a:pt x="28" y="23"/>
                      <a:pt x="28" y="23"/>
                    </a:cubicBezTo>
                    <a:cubicBezTo>
                      <a:pt x="28" y="30"/>
                      <a:pt x="28" y="30"/>
                      <a:pt x="28" y="30"/>
                    </a:cubicBezTo>
                    <a:cubicBezTo>
                      <a:pt x="36" y="35"/>
                      <a:pt x="36" y="35"/>
                      <a:pt x="36" y="35"/>
                    </a:cubicBezTo>
                    <a:cubicBezTo>
                      <a:pt x="40" y="27"/>
                      <a:pt x="40" y="27"/>
                      <a:pt x="40" y="27"/>
                    </a:cubicBezTo>
                    <a:cubicBezTo>
                      <a:pt x="41" y="23"/>
                      <a:pt x="41" y="23"/>
                      <a:pt x="41" y="23"/>
                    </a:cubicBezTo>
                    <a:cubicBezTo>
                      <a:pt x="44" y="22"/>
                      <a:pt x="44" y="22"/>
                      <a:pt x="44" y="22"/>
                    </a:cubicBezTo>
                    <a:cubicBezTo>
                      <a:pt x="49" y="15"/>
                      <a:pt x="49" y="15"/>
                      <a:pt x="49" y="15"/>
                    </a:cubicBezTo>
                    <a:cubicBezTo>
                      <a:pt x="41" y="10"/>
                      <a:pt x="41" y="10"/>
                      <a:pt x="41" y="10"/>
                    </a:cubicBezTo>
                    <a:cubicBezTo>
                      <a:pt x="36" y="12"/>
                      <a:pt x="36" y="12"/>
                      <a:pt x="36" y="12"/>
                    </a:cubicBezTo>
                    <a:lnTo>
                      <a:pt x="17" y="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521">
                <a:extLst>
                  <a:ext uri="{FF2B5EF4-FFF2-40B4-BE49-F238E27FC236}">
                    <a16:creationId xmlns:a16="http://schemas.microsoft.com/office/drawing/2014/main" id="{FE3B141F-06A4-41CE-8E46-A0288A975F2A}"/>
                  </a:ext>
                </a:extLst>
              </p:cNvPr>
              <p:cNvSpPr>
                <a:spLocks/>
              </p:cNvSpPr>
              <p:nvPr/>
            </p:nvSpPr>
            <p:spPr bwMode="auto">
              <a:xfrm>
                <a:off x="4026253" y="2465705"/>
                <a:ext cx="149896" cy="108872"/>
              </a:xfrm>
              <a:custGeom>
                <a:avLst/>
                <a:gdLst>
                  <a:gd name="T0" fmla="*/ 14 w 48"/>
                  <a:gd name="T1" fmla="*/ 0 h 35"/>
                  <a:gd name="T2" fmla="*/ 0 w 48"/>
                  <a:gd name="T3" fmla="*/ 4 h 35"/>
                  <a:gd name="T4" fmla="*/ 29 w 48"/>
                  <a:gd name="T5" fmla="*/ 23 h 35"/>
                  <a:gd name="T6" fmla="*/ 29 w 48"/>
                  <a:gd name="T7" fmla="*/ 31 h 35"/>
                  <a:gd name="T8" fmla="*/ 35 w 48"/>
                  <a:gd name="T9" fmla="*/ 35 h 35"/>
                  <a:gd name="T10" fmla="*/ 38 w 48"/>
                  <a:gd name="T11" fmla="*/ 30 h 35"/>
                  <a:gd name="T12" fmla="*/ 39 w 48"/>
                  <a:gd name="T13" fmla="*/ 23 h 35"/>
                  <a:gd name="T14" fmla="*/ 45 w 48"/>
                  <a:gd name="T15" fmla="*/ 19 h 35"/>
                  <a:gd name="T16" fmla="*/ 48 w 48"/>
                  <a:gd name="T17" fmla="*/ 15 h 35"/>
                  <a:gd name="T18" fmla="*/ 41 w 48"/>
                  <a:gd name="T19" fmla="*/ 11 h 35"/>
                  <a:gd name="T20" fmla="*/ 35 w 48"/>
                  <a:gd name="T21" fmla="*/ 14 h 35"/>
                  <a:gd name="T22" fmla="*/ 14 w 48"/>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5">
                    <a:moveTo>
                      <a:pt x="14" y="0"/>
                    </a:moveTo>
                    <a:cubicBezTo>
                      <a:pt x="9" y="1"/>
                      <a:pt x="4" y="2"/>
                      <a:pt x="0" y="4"/>
                    </a:cubicBezTo>
                    <a:cubicBezTo>
                      <a:pt x="29" y="23"/>
                      <a:pt x="29" y="23"/>
                      <a:pt x="29" y="23"/>
                    </a:cubicBezTo>
                    <a:cubicBezTo>
                      <a:pt x="29" y="31"/>
                      <a:pt x="29" y="31"/>
                      <a:pt x="29" y="31"/>
                    </a:cubicBezTo>
                    <a:cubicBezTo>
                      <a:pt x="35" y="35"/>
                      <a:pt x="35" y="35"/>
                      <a:pt x="35" y="35"/>
                    </a:cubicBezTo>
                    <a:cubicBezTo>
                      <a:pt x="38" y="30"/>
                      <a:pt x="38" y="30"/>
                      <a:pt x="38" y="30"/>
                    </a:cubicBezTo>
                    <a:cubicBezTo>
                      <a:pt x="39" y="23"/>
                      <a:pt x="39" y="23"/>
                      <a:pt x="39" y="23"/>
                    </a:cubicBezTo>
                    <a:cubicBezTo>
                      <a:pt x="45" y="19"/>
                      <a:pt x="45" y="19"/>
                      <a:pt x="45" y="19"/>
                    </a:cubicBezTo>
                    <a:cubicBezTo>
                      <a:pt x="48" y="15"/>
                      <a:pt x="48" y="15"/>
                      <a:pt x="48" y="15"/>
                    </a:cubicBezTo>
                    <a:cubicBezTo>
                      <a:pt x="41" y="11"/>
                      <a:pt x="41" y="11"/>
                      <a:pt x="41" y="11"/>
                    </a:cubicBezTo>
                    <a:cubicBezTo>
                      <a:pt x="35" y="14"/>
                      <a:pt x="35" y="14"/>
                      <a:pt x="35" y="14"/>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522">
                <a:extLst>
                  <a:ext uri="{FF2B5EF4-FFF2-40B4-BE49-F238E27FC236}">
                    <a16:creationId xmlns:a16="http://schemas.microsoft.com/office/drawing/2014/main" id="{805FF578-C390-4C23-9F0E-01355B8BE444}"/>
                  </a:ext>
                </a:extLst>
              </p:cNvPr>
              <p:cNvSpPr>
                <a:spLocks/>
              </p:cNvSpPr>
              <p:nvPr/>
            </p:nvSpPr>
            <p:spPr bwMode="auto">
              <a:xfrm>
                <a:off x="4113035" y="2513040"/>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2" y="4"/>
                    </a:lnTo>
                    <a:lnTo>
                      <a:pt x="0" y="4"/>
                    </a:lnTo>
                    <a:lnTo>
                      <a:pt x="0" y="4"/>
                    </a:lnTo>
                    <a:lnTo>
                      <a:pt x="2" y="4"/>
                    </a:lnTo>
                    <a:lnTo>
                      <a:pt x="4" y="6"/>
                    </a:lnTo>
                    <a:lnTo>
                      <a:pt x="2" y="8"/>
                    </a:lnTo>
                    <a:lnTo>
                      <a:pt x="0" y="10"/>
                    </a:lnTo>
                    <a:lnTo>
                      <a:pt x="2" y="10"/>
                    </a:lnTo>
                    <a:lnTo>
                      <a:pt x="2" y="8"/>
                    </a:lnTo>
                    <a:lnTo>
                      <a:pt x="4" y="10"/>
                    </a:lnTo>
                    <a:lnTo>
                      <a:pt x="2" y="10"/>
                    </a:lnTo>
                    <a:lnTo>
                      <a:pt x="4" y="10"/>
                    </a:lnTo>
                    <a:lnTo>
                      <a:pt x="4"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523">
                <a:extLst>
                  <a:ext uri="{FF2B5EF4-FFF2-40B4-BE49-F238E27FC236}">
                    <a16:creationId xmlns:a16="http://schemas.microsoft.com/office/drawing/2014/main" id="{6A8F640A-4220-4233-A08F-35ACD3DFB961}"/>
                  </a:ext>
                </a:extLst>
              </p:cNvPr>
              <p:cNvSpPr>
                <a:spLocks/>
              </p:cNvSpPr>
              <p:nvPr/>
            </p:nvSpPr>
            <p:spPr bwMode="auto">
              <a:xfrm>
                <a:off x="4076744" y="248779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10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2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0 w 12"/>
                  <a:gd name="T51" fmla="*/ 4 h 12"/>
                  <a:gd name="T52" fmla="*/ 2 w 12"/>
                  <a:gd name="T53" fmla="*/ 10 h 12"/>
                  <a:gd name="T54" fmla="*/ 2 w 12"/>
                  <a:gd name="T55" fmla="*/ 10 h 12"/>
                  <a:gd name="T56" fmla="*/ 4 w 12"/>
                  <a:gd name="T57" fmla="*/ 10 h 12"/>
                  <a:gd name="T58" fmla="*/ 2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2"/>
                    </a:lnTo>
                    <a:lnTo>
                      <a:pt x="10" y="10"/>
                    </a:lnTo>
                    <a:lnTo>
                      <a:pt x="10" y="10"/>
                    </a:lnTo>
                    <a:lnTo>
                      <a:pt x="10" y="8"/>
                    </a:lnTo>
                    <a:lnTo>
                      <a:pt x="10" y="10"/>
                    </a:lnTo>
                    <a:lnTo>
                      <a:pt x="12" y="10"/>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2"/>
                    </a:lnTo>
                    <a:lnTo>
                      <a:pt x="10" y="2"/>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0" y="4"/>
                    </a:lnTo>
                    <a:lnTo>
                      <a:pt x="0" y="4"/>
                    </a:lnTo>
                    <a:lnTo>
                      <a:pt x="0" y="4"/>
                    </a:lnTo>
                    <a:lnTo>
                      <a:pt x="0" y="4"/>
                    </a:lnTo>
                    <a:lnTo>
                      <a:pt x="4" y="6"/>
                    </a:lnTo>
                    <a:lnTo>
                      <a:pt x="2" y="10"/>
                    </a:lnTo>
                    <a:lnTo>
                      <a:pt x="0" y="10"/>
                    </a:lnTo>
                    <a:lnTo>
                      <a:pt x="2" y="10"/>
                    </a:lnTo>
                    <a:lnTo>
                      <a:pt x="2" y="10"/>
                    </a:lnTo>
                    <a:lnTo>
                      <a:pt x="4" y="10"/>
                    </a:lnTo>
                    <a:lnTo>
                      <a:pt x="2" y="10"/>
                    </a:lnTo>
                    <a:lnTo>
                      <a:pt x="2" y="10"/>
                    </a:lnTo>
                    <a:lnTo>
                      <a:pt x="2"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524">
                <a:extLst>
                  <a:ext uri="{FF2B5EF4-FFF2-40B4-BE49-F238E27FC236}">
                    <a16:creationId xmlns:a16="http://schemas.microsoft.com/office/drawing/2014/main" id="{C5DEB261-D2CA-484A-9A44-72666A4E03A2}"/>
                  </a:ext>
                </a:extLst>
              </p:cNvPr>
              <p:cNvSpPr>
                <a:spLocks/>
              </p:cNvSpPr>
              <p:nvPr/>
            </p:nvSpPr>
            <p:spPr bwMode="auto">
              <a:xfrm>
                <a:off x="4119346" y="254617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6 h 12"/>
                  <a:gd name="T18" fmla="*/ 12 w 12"/>
                  <a:gd name="T19" fmla="*/ 8 h 12"/>
                  <a:gd name="T20" fmla="*/ 10 w 12"/>
                  <a:gd name="T21" fmla="*/ 2 h 12"/>
                  <a:gd name="T22" fmla="*/ 12 w 12"/>
                  <a:gd name="T23" fmla="*/ 2 h 12"/>
                  <a:gd name="T24" fmla="*/ 10 w 12"/>
                  <a:gd name="T25" fmla="*/ 2 h 12"/>
                  <a:gd name="T26" fmla="*/ 10 w 12"/>
                  <a:gd name="T27" fmla="*/ 0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2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0"/>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6"/>
                    </a:lnTo>
                    <a:lnTo>
                      <a:pt x="12" y="8"/>
                    </a:lnTo>
                    <a:lnTo>
                      <a:pt x="12" y="8"/>
                    </a:lnTo>
                    <a:lnTo>
                      <a:pt x="8" y="4"/>
                    </a:lnTo>
                    <a:lnTo>
                      <a:pt x="10" y="2"/>
                    </a:lnTo>
                    <a:lnTo>
                      <a:pt x="10" y="2"/>
                    </a:lnTo>
                    <a:lnTo>
                      <a:pt x="12" y="2"/>
                    </a:lnTo>
                    <a:lnTo>
                      <a:pt x="10" y="2"/>
                    </a:lnTo>
                    <a:lnTo>
                      <a:pt x="10" y="2"/>
                    </a:lnTo>
                    <a:lnTo>
                      <a:pt x="8" y="2"/>
                    </a:lnTo>
                    <a:lnTo>
                      <a:pt x="10" y="0"/>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0"/>
                    </a:lnTo>
                    <a:lnTo>
                      <a:pt x="2" y="2"/>
                    </a:lnTo>
                    <a:lnTo>
                      <a:pt x="2" y="2"/>
                    </a:lnTo>
                    <a:lnTo>
                      <a:pt x="2" y="2"/>
                    </a:lnTo>
                    <a:lnTo>
                      <a:pt x="2" y="2"/>
                    </a:lnTo>
                    <a:lnTo>
                      <a:pt x="2" y="2"/>
                    </a:lnTo>
                    <a:lnTo>
                      <a:pt x="0" y="2"/>
                    </a:lnTo>
                    <a:lnTo>
                      <a:pt x="2" y="2"/>
                    </a:lnTo>
                    <a:lnTo>
                      <a:pt x="2" y="4"/>
                    </a:lnTo>
                    <a:lnTo>
                      <a:pt x="0" y="2"/>
                    </a:lnTo>
                    <a:lnTo>
                      <a:pt x="0" y="4"/>
                    </a:lnTo>
                    <a:lnTo>
                      <a:pt x="2" y="4"/>
                    </a:lnTo>
                    <a:lnTo>
                      <a:pt x="4" y="6"/>
                    </a:lnTo>
                    <a:lnTo>
                      <a:pt x="2" y="8"/>
                    </a:lnTo>
                    <a:lnTo>
                      <a:pt x="0" y="8"/>
                    </a:lnTo>
                    <a:lnTo>
                      <a:pt x="2" y="10"/>
                    </a:lnTo>
                    <a:lnTo>
                      <a:pt x="2" y="8"/>
                    </a:lnTo>
                    <a:lnTo>
                      <a:pt x="4" y="10"/>
                    </a:lnTo>
                    <a:lnTo>
                      <a:pt x="2" y="10"/>
                    </a:lnTo>
                    <a:lnTo>
                      <a:pt x="4" y="10"/>
                    </a:lnTo>
                    <a:lnTo>
                      <a:pt x="4" y="10"/>
                    </a:lnTo>
                    <a:lnTo>
                      <a:pt x="4" y="10"/>
                    </a:lnTo>
                    <a:lnTo>
                      <a:pt x="4" y="10"/>
                    </a:lnTo>
                    <a:lnTo>
                      <a:pt x="4" y="10"/>
                    </a:lnTo>
                    <a:lnTo>
                      <a:pt x="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525">
                <a:extLst>
                  <a:ext uri="{FF2B5EF4-FFF2-40B4-BE49-F238E27FC236}">
                    <a16:creationId xmlns:a16="http://schemas.microsoft.com/office/drawing/2014/main" id="{B3E6C694-90A1-4EF9-800D-C50CD2271492}"/>
                  </a:ext>
                </a:extLst>
              </p:cNvPr>
              <p:cNvSpPr>
                <a:spLocks/>
              </p:cNvSpPr>
              <p:nvPr/>
            </p:nvSpPr>
            <p:spPr bwMode="auto">
              <a:xfrm>
                <a:off x="4144592" y="2506729"/>
                <a:ext cx="22090" cy="18934"/>
              </a:xfrm>
              <a:custGeom>
                <a:avLst/>
                <a:gdLst>
                  <a:gd name="T0" fmla="*/ 6 w 14"/>
                  <a:gd name="T1" fmla="*/ 12 h 12"/>
                  <a:gd name="T2" fmla="*/ 6 w 14"/>
                  <a:gd name="T3" fmla="*/ 10 h 12"/>
                  <a:gd name="T4" fmla="*/ 10 w 14"/>
                  <a:gd name="T5" fmla="*/ 10 h 12"/>
                  <a:gd name="T6" fmla="*/ 12 w 14"/>
                  <a:gd name="T7" fmla="*/ 10 h 12"/>
                  <a:gd name="T8" fmla="*/ 12 w 14"/>
                  <a:gd name="T9" fmla="*/ 8 h 12"/>
                  <a:gd name="T10" fmla="*/ 12 w 14"/>
                  <a:gd name="T11" fmla="*/ 10 h 12"/>
                  <a:gd name="T12" fmla="*/ 12 w 14"/>
                  <a:gd name="T13" fmla="*/ 8 h 12"/>
                  <a:gd name="T14" fmla="*/ 12 w 14"/>
                  <a:gd name="T15" fmla="*/ 8 h 12"/>
                  <a:gd name="T16" fmla="*/ 14 w 14"/>
                  <a:gd name="T17" fmla="*/ 8 h 12"/>
                  <a:gd name="T18" fmla="*/ 12 w 14"/>
                  <a:gd name="T19" fmla="*/ 8 h 12"/>
                  <a:gd name="T20" fmla="*/ 10 w 14"/>
                  <a:gd name="T21" fmla="*/ 2 h 12"/>
                  <a:gd name="T22" fmla="*/ 12 w 14"/>
                  <a:gd name="T23" fmla="*/ 2 h 12"/>
                  <a:gd name="T24" fmla="*/ 10 w 14"/>
                  <a:gd name="T25" fmla="*/ 2 h 12"/>
                  <a:gd name="T26" fmla="*/ 10 w 14"/>
                  <a:gd name="T27" fmla="*/ 2 h 12"/>
                  <a:gd name="T28" fmla="*/ 10 w 14"/>
                  <a:gd name="T29" fmla="*/ 2 h 12"/>
                  <a:gd name="T30" fmla="*/ 10 w 14"/>
                  <a:gd name="T31" fmla="*/ 2 h 12"/>
                  <a:gd name="T32" fmla="*/ 10 w 14"/>
                  <a:gd name="T33" fmla="*/ 0 h 12"/>
                  <a:gd name="T34" fmla="*/ 8 w 14"/>
                  <a:gd name="T35" fmla="*/ 2 h 12"/>
                  <a:gd name="T36" fmla="*/ 4 w 14"/>
                  <a:gd name="T37" fmla="*/ 2 h 12"/>
                  <a:gd name="T38" fmla="*/ 2 w 14"/>
                  <a:gd name="T39" fmla="*/ 0 h 12"/>
                  <a:gd name="T40" fmla="*/ 4 w 14"/>
                  <a:gd name="T41" fmla="*/ 2 h 12"/>
                  <a:gd name="T42" fmla="*/ 2 w 14"/>
                  <a:gd name="T43" fmla="*/ 2 h 12"/>
                  <a:gd name="T44" fmla="*/ 2 w 14"/>
                  <a:gd name="T45" fmla="*/ 2 h 12"/>
                  <a:gd name="T46" fmla="*/ 2 w 14"/>
                  <a:gd name="T47" fmla="*/ 4 h 12"/>
                  <a:gd name="T48" fmla="*/ 0 w 14"/>
                  <a:gd name="T49" fmla="*/ 4 h 12"/>
                  <a:gd name="T50" fmla="*/ 2 w 14"/>
                  <a:gd name="T51" fmla="*/ 4 h 12"/>
                  <a:gd name="T52" fmla="*/ 4 w 14"/>
                  <a:gd name="T53" fmla="*/ 10 h 12"/>
                  <a:gd name="T54" fmla="*/ 2 w 14"/>
                  <a:gd name="T55" fmla="*/ 10 h 12"/>
                  <a:gd name="T56" fmla="*/ 4 w 14"/>
                  <a:gd name="T57" fmla="*/ 10 h 12"/>
                  <a:gd name="T58" fmla="*/ 4 w 14"/>
                  <a:gd name="T59" fmla="*/ 10 h 12"/>
                  <a:gd name="T60" fmla="*/ 4 w 14"/>
                  <a:gd name="T61" fmla="*/ 10 h 12"/>
                  <a:gd name="T62" fmla="*/ 6 w 14"/>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2">
                    <a:moveTo>
                      <a:pt x="4" y="12"/>
                    </a:moveTo>
                    <a:lnTo>
                      <a:pt x="6" y="12"/>
                    </a:lnTo>
                    <a:lnTo>
                      <a:pt x="6" y="10"/>
                    </a:lnTo>
                    <a:lnTo>
                      <a:pt x="6" y="10"/>
                    </a:lnTo>
                    <a:lnTo>
                      <a:pt x="8" y="8"/>
                    </a:lnTo>
                    <a:lnTo>
                      <a:pt x="10" y="10"/>
                    </a:lnTo>
                    <a:lnTo>
                      <a:pt x="10" y="12"/>
                    </a:lnTo>
                    <a:lnTo>
                      <a:pt x="12" y="10"/>
                    </a:lnTo>
                    <a:lnTo>
                      <a:pt x="10" y="10"/>
                    </a:lnTo>
                    <a:lnTo>
                      <a:pt x="12" y="8"/>
                    </a:lnTo>
                    <a:lnTo>
                      <a:pt x="12" y="10"/>
                    </a:lnTo>
                    <a:lnTo>
                      <a:pt x="12" y="10"/>
                    </a:lnTo>
                    <a:lnTo>
                      <a:pt x="12" y="10"/>
                    </a:lnTo>
                    <a:lnTo>
                      <a:pt x="12" y="8"/>
                    </a:lnTo>
                    <a:lnTo>
                      <a:pt x="12" y="8"/>
                    </a:lnTo>
                    <a:lnTo>
                      <a:pt x="12" y="8"/>
                    </a:lnTo>
                    <a:lnTo>
                      <a:pt x="12" y="8"/>
                    </a:lnTo>
                    <a:lnTo>
                      <a:pt x="14" y="8"/>
                    </a:lnTo>
                    <a:lnTo>
                      <a:pt x="12" y="8"/>
                    </a:lnTo>
                    <a:lnTo>
                      <a:pt x="12" y="8"/>
                    </a:lnTo>
                    <a:lnTo>
                      <a:pt x="8" y="6"/>
                    </a:lnTo>
                    <a:lnTo>
                      <a:pt x="10" y="2"/>
                    </a:lnTo>
                    <a:lnTo>
                      <a:pt x="10" y="2"/>
                    </a:lnTo>
                    <a:lnTo>
                      <a:pt x="12" y="2"/>
                    </a:lnTo>
                    <a:lnTo>
                      <a:pt x="12" y="2"/>
                    </a:lnTo>
                    <a:lnTo>
                      <a:pt x="10" y="2"/>
                    </a:lnTo>
                    <a:lnTo>
                      <a:pt x="10" y="2"/>
                    </a:lnTo>
                    <a:lnTo>
                      <a:pt x="10" y="2"/>
                    </a:lnTo>
                    <a:lnTo>
                      <a:pt x="10" y="2"/>
                    </a:lnTo>
                    <a:lnTo>
                      <a:pt x="10" y="2"/>
                    </a:lnTo>
                    <a:lnTo>
                      <a:pt x="10" y="0"/>
                    </a:lnTo>
                    <a:lnTo>
                      <a:pt x="10" y="2"/>
                    </a:lnTo>
                    <a:lnTo>
                      <a:pt x="8" y="2"/>
                    </a:lnTo>
                    <a:lnTo>
                      <a:pt x="10" y="0"/>
                    </a:lnTo>
                    <a:lnTo>
                      <a:pt x="8" y="0"/>
                    </a:lnTo>
                    <a:lnTo>
                      <a:pt x="8" y="2"/>
                    </a:lnTo>
                    <a:lnTo>
                      <a:pt x="6" y="4"/>
                    </a:lnTo>
                    <a:lnTo>
                      <a:pt x="4" y="2"/>
                    </a:lnTo>
                    <a:lnTo>
                      <a:pt x="4" y="2"/>
                    </a:lnTo>
                    <a:lnTo>
                      <a:pt x="2" y="0"/>
                    </a:lnTo>
                    <a:lnTo>
                      <a:pt x="2" y="2"/>
                    </a:lnTo>
                    <a:lnTo>
                      <a:pt x="4" y="2"/>
                    </a:lnTo>
                    <a:lnTo>
                      <a:pt x="2" y="2"/>
                    </a:lnTo>
                    <a:lnTo>
                      <a:pt x="2" y="2"/>
                    </a:lnTo>
                    <a:lnTo>
                      <a:pt x="2" y="2"/>
                    </a:lnTo>
                    <a:lnTo>
                      <a:pt x="2" y="2"/>
                    </a:lnTo>
                    <a:lnTo>
                      <a:pt x="2" y="4"/>
                    </a:lnTo>
                    <a:lnTo>
                      <a:pt x="2" y="4"/>
                    </a:lnTo>
                    <a:lnTo>
                      <a:pt x="2" y="4"/>
                    </a:lnTo>
                    <a:lnTo>
                      <a:pt x="0" y="4"/>
                    </a:lnTo>
                    <a:lnTo>
                      <a:pt x="0" y="4"/>
                    </a:lnTo>
                    <a:lnTo>
                      <a:pt x="2" y="4"/>
                    </a:lnTo>
                    <a:lnTo>
                      <a:pt x="6" y="6"/>
                    </a:lnTo>
                    <a:lnTo>
                      <a:pt x="4" y="10"/>
                    </a:lnTo>
                    <a:lnTo>
                      <a:pt x="2" y="10"/>
                    </a:lnTo>
                    <a:lnTo>
                      <a:pt x="2" y="10"/>
                    </a:lnTo>
                    <a:lnTo>
                      <a:pt x="4" y="10"/>
                    </a:lnTo>
                    <a:lnTo>
                      <a:pt x="4" y="10"/>
                    </a:lnTo>
                    <a:lnTo>
                      <a:pt x="4" y="10"/>
                    </a:lnTo>
                    <a:lnTo>
                      <a:pt x="4" y="10"/>
                    </a:lnTo>
                    <a:lnTo>
                      <a:pt x="4" y="10"/>
                    </a:lnTo>
                    <a:lnTo>
                      <a:pt x="4" y="10"/>
                    </a:lnTo>
                    <a:lnTo>
                      <a:pt x="4" y="10"/>
                    </a:lnTo>
                    <a:lnTo>
                      <a:pt x="6"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526">
                <a:extLst>
                  <a:ext uri="{FF2B5EF4-FFF2-40B4-BE49-F238E27FC236}">
                    <a16:creationId xmlns:a16="http://schemas.microsoft.com/office/drawing/2014/main" id="{128D5BE8-55FD-4C3C-88EA-DFD1A5CC69BD}"/>
                  </a:ext>
                </a:extLst>
              </p:cNvPr>
              <p:cNvSpPr>
                <a:spLocks/>
              </p:cNvSpPr>
              <p:nvPr/>
            </p:nvSpPr>
            <p:spPr bwMode="auto">
              <a:xfrm>
                <a:off x="3939472" y="2539864"/>
                <a:ext cx="53647" cy="53647"/>
              </a:xfrm>
              <a:custGeom>
                <a:avLst/>
                <a:gdLst>
                  <a:gd name="T0" fmla="*/ 17 w 17"/>
                  <a:gd name="T1" fmla="*/ 0 h 17"/>
                  <a:gd name="T2" fmla="*/ 16 w 17"/>
                  <a:gd name="T3" fmla="*/ 3 h 17"/>
                  <a:gd name="T4" fmla="*/ 13 w 17"/>
                  <a:gd name="T5" fmla="*/ 7 h 17"/>
                  <a:gd name="T6" fmla="*/ 10 w 17"/>
                  <a:gd name="T7" fmla="*/ 10 h 17"/>
                  <a:gd name="T8" fmla="*/ 5 w 17"/>
                  <a:gd name="T9" fmla="*/ 17 h 17"/>
                  <a:gd name="T10" fmla="*/ 6 w 17"/>
                  <a:gd name="T11" fmla="*/ 12 h 17"/>
                  <a:gd name="T12" fmla="*/ 8 w 17"/>
                  <a:gd name="T13" fmla="*/ 7 h 17"/>
                  <a:gd name="T14" fmla="*/ 5 w 17"/>
                  <a:gd name="T15" fmla="*/ 9 h 17"/>
                  <a:gd name="T16" fmla="*/ 1 w 17"/>
                  <a:gd name="T17" fmla="*/ 13 h 17"/>
                  <a:gd name="T18" fmla="*/ 0 w 17"/>
                  <a:gd name="T19" fmla="*/ 14 h 17"/>
                  <a:gd name="T20" fmla="*/ 2 w 17"/>
                  <a:gd name="T21" fmla="*/ 9 h 17"/>
                  <a:gd name="T22" fmla="*/ 5 w 17"/>
                  <a:gd name="T23" fmla="*/ 3 h 17"/>
                  <a:gd name="T24" fmla="*/ 17 w 1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0"/>
                    </a:moveTo>
                    <a:cubicBezTo>
                      <a:pt x="17" y="1"/>
                      <a:pt x="17" y="2"/>
                      <a:pt x="16" y="3"/>
                    </a:cubicBezTo>
                    <a:cubicBezTo>
                      <a:pt x="16" y="4"/>
                      <a:pt x="14" y="6"/>
                      <a:pt x="13" y="7"/>
                    </a:cubicBezTo>
                    <a:cubicBezTo>
                      <a:pt x="12" y="7"/>
                      <a:pt x="11" y="8"/>
                      <a:pt x="10" y="10"/>
                    </a:cubicBezTo>
                    <a:cubicBezTo>
                      <a:pt x="7" y="13"/>
                      <a:pt x="5" y="17"/>
                      <a:pt x="5" y="17"/>
                    </a:cubicBezTo>
                    <a:cubicBezTo>
                      <a:pt x="5" y="17"/>
                      <a:pt x="5" y="15"/>
                      <a:pt x="6" y="12"/>
                    </a:cubicBezTo>
                    <a:cubicBezTo>
                      <a:pt x="6" y="10"/>
                      <a:pt x="8" y="7"/>
                      <a:pt x="8" y="7"/>
                    </a:cubicBezTo>
                    <a:cubicBezTo>
                      <a:pt x="8" y="7"/>
                      <a:pt x="6" y="8"/>
                      <a:pt x="5" y="9"/>
                    </a:cubicBezTo>
                    <a:cubicBezTo>
                      <a:pt x="4" y="10"/>
                      <a:pt x="2" y="12"/>
                      <a:pt x="1" y="13"/>
                    </a:cubicBezTo>
                    <a:cubicBezTo>
                      <a:pt x="1" y="14"/>
                      <a:pt x="0" y="14"/>
                      <a:pt x="0" y="14"/>
                    </a:cubicBezTo>
                    <a:cubicBezTo>
                      <a:pt x="0" y="14"/>
                      <a:pt x="1" y="10"/>
                      <a:pt x="2" y="9"/>
                    </a:cubicBezTo>
                    <a:cubicBezTo>
                      <a:pt x="3" y="7"/>
                      <a:pt x="4" y="4"/>
                      <a:pt x="5" y="3"/>
                    </a:cubicBezTo>
                    <a:cubicBezTo>
                      <a:pt x="7" y="0"/>
                      <a:pt x="17" y="0"/>
                      <a:pt x="17"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527">
                <a:extLst>
                  <a:ext uri="{FF2B5EF4-FFF2-40B4-BE49-F238E27FC236}">
                    <a16:creationId xmlns:a16="http://schemas.microsoft.com/office/drawing/2014/main" id="{179A3BE0-7133-4672-A666-46BD2C6EC155}"/>
                  </a:ext>
                </a:extLst>
              </p:cNvPr>
              <p:cNvSpPr>
                <a:spLocks/>
              </p:cNvSpPr>
              <p:nvPr/>
            </p:nvSpPr>
            <p:spPr bwMode="auto">
              <a:xfrm>
                <a:off x="4029408" y="2394702"/>
                <a:ext cx="44180" cy="61536"/>
              </a:xfrm>
              <a:custGeom>
                <a:avLst/>
                <a:gdLst>
                  <a:gd name="T0" fmla="*/ 2 w 14"/>
                  <a:gd name="T1" fmla="*/ 18 h 20"/>
                  <a:gd name="T2" fmla="*/ 4 w 14"/>
                  <a:gd name="T3" fmla="*/ 20 h 20"/>
                  <a:gd name="T4" fmla="*/ 5 w 14"/>
                  <a:gd name="T5" fmla="*/ 20 h 20"/>
                  <a:gd name="T6" fmla="*/ 7 w 14"/>
                  <a:gd name="T7" fmla="*/ 17 h 20"/>
                  <a:gd name="T8" fmla="*/ 9 w 14"/>
                  <a:gd name="T9" fmla="*/ 11 h 20"/>
                  <a:gd name="T10" fmla="*/ 12 w 14"/>
                  <a:gd name="T11" fmla="*/ 5 h 20"/>
                  <a:gd name="T12" fmla="*/ 14 w 14"/>
                  <a:gd name="T13" fmla="*/ 1 h 20"/>
                  <a:gd name="T14" fmla="*/ 11 w 14"/>
                  <a:gd name="T15" fmla="*/ 3 h 20"/>
                  <a:gd name="T16" fmla="*/ 8 w 14"/>
                  <a:gd name="T17" fmla="*/ 5 h 20"/>
                  <a:gd name="T18" fmla="*/ 6 w 14"/>
                  <a:gd name="T19" fmla="*/ 9 h 20"/>
                  <a:gd name="T20" fmla="*/ 6 w 14"/>
                  <a:gd name="T21" fmla="*/ 6 h 20"/>
                  <a:gd name="T22" fmla="*/ 7 w 14"/>
                  <a:gd name="T23" fmla="*/ 2 h 20"/>
                  <a:gd name="T24" fmla="*/ 8 w 14"/>
                  <a:gd name="T25" fmla="*/ 0 h 20"/>
                  <a:gd name="T26" fmla="*/ 6 w 14"/>
                  <a:gd name="T27" fmla="*/ 2 h 20"/>
                  <a:gd name="T28" fmla="*/ 3 w 14"/>
                  <a:gd name="T29" fmla="*/ 5 h 20"/>
                  <a:gd name="T30" fmla="*/ 0 w 14"/>
                  <a:gd name="T31" fmla="*/ 10 h 20"/>
                  <a:gd name="T32" fmla="*/ 2 w 14"/>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2" y="18"/>
                    </a:moveTo>
                    <a:cubicBezTo>
                      <a:pt x="2" y="19"/>
                      <a:pt x="4" y="20"/>
                      <a:pt x="4" y="20"/>
                    </a:cubicBezTo>
                    <a:cubicBezTo>
                      <a:pt x="4" y="20"/>
                      <a:pt x="4" y="20"/>
                      <a:pt x="5" y="20"/>
                    </a:cubicBezTo>
                    <a:cubicBezTo>
                      <a:pt x="6" y="19"/>
                      <a:pt x="7" y="18"/>
                      <a:pt x="7" y="17"/>
                    </a:cubicBezTo>
                    <a:cubicBezTo>
                      <a:pt x="7" y="15"/>
                      <a:pt x="8" y="13"/>
                      <a:pt x="9" y="11"/>
                    </a:cubicBezTo>
                    <a:cubicBezTo>
                      <a:pt x="9" y="10"/>
                      <a:pt x="11" y="6"/>
                      <a:pt x="12" y="5"/>
                    </a:cubicBezTo>
                    <a:cubicBezTo>
                      <a:pt x="13" y="3"/>
                      <a:pt x="14" y="1"/>
                      <a:pt x="14" y="1"/>
                    </a:cubicBezTo>
                    <a:cubicBezTo>
                      <a:pt x="14" y="1"/>
                      <a:pt x="12" y="2"/>
                      <a:pt x="11" y="3"/>
                    </a:cubicBezTo>
                    <a:cubicBezTo>
                      <a:pt x="10" y="3"/>
                      <a:pt x="9" y="4"/>
                      <a:pt x="8" y="5"/>
                    </a:cubicBezTo>
                    <a:cubicBezTo>
                      <a:pt x="8" y="6"/>
                      <a:pt x="6" y="9"/>
                      <a:pt x="6" y="9"/>
                    </a:cubicBezTo>
                    <a:cubicBezTo>
                      <a:pt x="6" y="9"/>
                      <a:pt x="6" y="7"/>
                      <a:pt x="6" y="6"/>
                    </a:cubicBezTo>
                    <a:cubicBezTo>
                      <a:pt x="6" y="4"/>
                      <a:pt x="7" y="3"/>
                      <a:pt x="7" y="2"/>
                    </a:cubicBezTo>
                    <a:cubicBezTo>
                      <a:pt x="8" y="1"/>
                      <a:pt x="8" y="0"/>
                      <a:pt x="8" y="0"/>
                    </a:cubicBezTo>
                    <a:cubicBezTo>
                      <a:pt x="8" y="0"/>
                      <a:pt x="7" y="1"/>
                      <a:pt x="6" y="2"/>
                    </a:cubicBezTo>
                    <a:cubicBezTo>
                      <a:pt x="5" y="2"/>
                      <a:pt x="4" y="4"/>
                      <a:pt x="3" y="5"/>
                    </a:cubicBezTo>
                    <a:cubicBezTo>
                      <a:pt x="2" y="7"/>
                      <a:pt x="1" y="10"/>
                      <a:pt x="0" y="10"/>
                    </a:cubicBezTo>
                    <a:cubicBezTo>
                      <a:pt x="0" y="11"/>
                      <a:pt x="1" y="15"/>
                      <a:pt x="2" y="1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528">
                <a:extLst>
                  <a:ext uri="{FF2B5EF4-FFF2-40B4-BE49-F238E27FC236}">
                    <a16:creationId xmlns:a16="http://schemas.microsoft.com/office/drawing/2014/main" id="{DCFF1C8B-5109-45F6-A112-1C7517942957}"/>
                  </a:ext>
                </a:extLst>
              </p:cNvPr>
              <p:cNvSpPr>
                <a:spLocks/>
              </p:cNvSpPr>
              <p:nvPr/>
            </p:nvSpPr>
            <p:spPr bwMode="auto">
              <a:xfrm>
                <a:off x="3967873" y="2531974"/>
                <a:ext cx="25246" cy="26824"/>
              </a:xfrm>
              <a:custGeom>
                <a:avLst/>
                <a:gdLst>
                  <a:gd name="T0" fmla="*/ 3 w 8"/>
                  <a:gd name="T1" fmla="*/ 9 h 9"/>
                  <a:gd name="T2" fmla="*/ 6 w 8"/>
                  <a:gd name="T3" fmla="*/ 4 h 9"/>
                  <a:gd name="T4" fmla="*/ 8 w 8"/>
                  <a:gd name="T5" fmla="*/ 4 h 9"/>
                  <a:gd name="T6" fmla="*/ 2 w 8"/>
                  <a:gd name="T7" fmla="*/ 0 h 9"/>
                  <a:gd name="T8" fmla="*/ 0 w 8"/>
                  <a:gd name="T9" fmla="*/ 6 h 9"/>
                  <a:gd name="T10" fmla="*/ 3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3" y="9"/>
                    </a:moveTo>
                    <a:cubicBezTo>
                      <a:pt x="3" y="9"/>
                      <a:pt x="4" y="5"/>
                      <a:pt x="6" y="4"/>
                    </a:cubicBezTo>
                    <a:cubicBezTo>
                      <a:pt x="7" y="3"/>
                      <a:pt x="8" y="4"/>
                      <a:pt x="8" y="4"/>
                    </a:cubicBezTo>
                    <a:cubicBezTo>
                      <a:pt x="8" y="4"/>
                      <a:pt x="4" y="0"/>
                      <a:pt x="2" y="0"/>
                    </a:cubicBezTo>
                    <a:cubicBezTo>
                      <a:pt x="0" y="0"/>
                      <a:pt x="0" y="6"/>
                      <a:pt x="0" y="6"/>
                    </a:cubicBezTo>
                    <a:cubicBezTo>
                      <a:pt x="0" y="6"/>
                      <a:pt x="2" y="9"/>
                      <a:pt x="3" y="9"/>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529">
                <a:extLst>
                  <a:ext uri="{FF2B5EF4-FFF2-40B4-BE49-F238E27FC236}">
                    <a16:creationId xmlns:a16="http://schemas.microsoft.com/office/drawing/2014/main" id="{6ABA933A-758E-4456-ABCD-FC7EB5500D24}"/>
                  </a:ext>
                </a:extLst>
              </p:cNvPr>
              <p:cNvSpPr>
                <a:spLocks/>
              </p:cNvSpPr>
              <p:nvPr/>
            </p:nvSpPr>
            <p:spPr bwMode="auto">
              <a:xfrm>
                <a:off x="4023097" y="2434148"/>
                <a:ext cx="28401" cy="25246"/>
              </a:xfrm>
              <a:custGeom>
                <a:avLst/>
                <a:gdLst>
                  <a:gd name="T0" fmla="*/ 8 w 9"/>
                  <a:gd name="T1" fmla="*/ 1 h 8"/>
                  <a:gd name="T2" fmla="*/ 7 w 9"/>
                  <a:gd name="T3" fmla="*/ 5 h 8"/>
                  <a:gd name="T4" fmla="*/ 6 w 9"/>
                  <a:gd name="T5" fmla="*/ 7 h 8"/>
                  <a:gd name="T6" fmla="*/ 1 w 9"/>
                  <a:gd name="T7" fmla="*/ 4 h 8"/>
                  <a:gd name="T8" fmla="*/ 6 w 9"/>
                  <a:gd name="T9" fmla="*/ 0 h 8"/>
                  <a:gd name="T10" fmla="*/ 8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8" y="1"/>
                    </a:moveTo>
                    <a:cubicBezTo>
                      <a:pt x="9" y="1"/>
                      <a:pt x="7" y="3"/>
                      <a:pt x="7" y="5"/>
                    </a:cubicBezTo>
                    <a:cubicBezTo>
                      <a:pt x="6" y="6"/>
                      <a:pt x="6" y="7"/>
                      <a:pt x="6" y="7"/>
                    </a:cubicBezTo>
                    <a:cubicBezTo>
                      <a:pt x="7" y="8"/>
                      <a:pt x="2" y="5"/>
                      <a:pt x="1" y="4"/>
                    </a:cubicBezTo>
                    <a:cubicBezTo>
                      <a:pt x="0" y="3"/>
                      <a:pt x="6" y="0"/>
                      <a:pt x="6" y="0"/>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530">
                <a:extLst>
                  <a:ext uri="{FF2B5EF4-FFF2-40B4-BE49-F238E27FC236}">
                    <a16:creationId xmlns:a16="http://schemas.microsoft.com/office/drawing/2014/main" id="{46A868AE-DD50-4D21-A563-74E5897B7FAA}"/>
                  </a:ext>
                </a:extLst>
              </p:cNvPr>
              <p:cNvSpPr>
                <a:spLocks/>
              </p:cNvSpPr>
              <p:nvPr/>
            </p:nvSpPr>
            <p:spPr bwMode="auto">
              <a:xfrm>
                <a:off x="3948939" y="2419948"/>
                <a:ext cx="99405" cy="142006"/>
              </a:xfrm>
              <a:custGeom>
                <a:avLst/>
                <a:gdLst>
                  <a:gd name="T0" fmla="*/ 32 w 32"/>
                  <a:gd name="T1" fmla="*/ 6 h 46"/>
                  <a:gd name="T2" fmla="*/ 26 w 32"/>
                  <a:gd name="T3" fmla="*/ 1 h 46"/>
                  <a:gd name="T4" fmla="*/ 8 w 32"/>
                  <a:gd name="T5" fmla="*/ 16 h 46"/>
                  <a:gd name="T6" fmla="*/ 0 w 32"/>
                  <a:gd name="T7" fmla="*/ 42 h 46"/>
                  <a:gd name="T8" fmla="*/ 7 w 32"/>
                  <a:gd name="T9" fmla="*/ 46 h 46"/>
                  <a:gd name="T10" fmla="*/ 9 w 32"/>
                  <a:gd name="T11" fmla="*/ 45 h 46"/>
                  <a:gd name="T12" fmla="*/ 14 w 32"/>
                  <a:gd name="T13" fmla="*/ 21 h 46"/>
                  <a:gd name="T14" fmla="*/ 32 w 32"/>
                  <a:gd name="T15" fmla="*/ 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6"/>
                    </a:moveTo>
                    <a:cubicBezTo>
                      <a:pt x="32" y="6"/>
                      <a:pt x="27" y="1"/>
                      <a:pt x="26" y="1"/>
                    </a:cubicBezTo>
                    <a:cubicBezTo>
                      <a:pt x="25" y="0"/>
                      <a:pt x="15" y="6"/>
                      <a:pt x="8" y="16"/>
                    </a:cubicBezTo>
                    <a:cubicBezTo>
                      <a:pt x="2" y="24"/>
                      <a:pt x="0" y="34"/>
                      <a:pt x="0" y="42"/>
                    </a:cubicBezTo>
                    <a:cubicBezTo>
                      <a:pt x="0" y="42"/>
                      <a:pt x="5" y="45"/>
                      <a:pt x="7" y="46"/>
                    </a:cubicBezTo>
                    <a:cubicBezTo>
                      <a:pt x="8" y="46"/>
                      <a:pt x="9" y="45"/>
                      <a:pt x="9" y="45"/>
                    </a:cubicBezTo>
                    <a:cubicBezTo>
                      <a:pt x="9" y="45"/>
                      <a:pt x="6" y="31"/>
                      <a:pt x="14" y="21"/>
                    </a:cubicBezTo>
                    <a:cubicBezTo>
                      <a:pt x="22" y="11"/>
                      <a:pt x="32" y="6"/>
                      <a:pt x="32" y="6"/>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531">
                <a:extLst>
                  <a:ext uri="{FF2B5EF4-FFF2-40B4-BE49-F238E27FC236}">
                    <a16:creationId xmlns:a16="http://schemas.microsoft.com/office/drawing/2014/main" id="{DC92C016-EE3D-4781-B3BC-B7BC346F04EB}"/>
                  </a:ext>
                </a:extLst>
              </p:cNvPr>
              <p:cNvSpPr>
                <a:spLocks/>
              </p:cNvSpPr>
              <p:nvPr/>
            </p:nvSpPr>
            <p:spPr bwMode="auto">
              <a:xfrm>
                <a:off x="4023097" y="2427837"/>
                <a:ext cx="12623" cy="9467"/>
              </a:xfrm>
              <a:custGeom>
                <a:avLst/>
                <a:gdLst>
                  <a:gd name="T0" fmla="*/ 0 w 4"/>
                  <a:gd name="T1" fmla="*/ 1 h 3"/>
                  <a:gd name="T2" fmla="*/ 1 w 4"/>
                  <a:gd name="T3" fmla="*/ 0 h 3"/>
                  <a:gd name="T4" fmla="*/ 3 w 4"/>
                  <a:gd name="T5" fmla="*/ 1 h 3"/>
                  <a:gd name="T6" fmla="*/ 3 w 4"/>
                  <a:gd name="T7" fmla="*/ 3 h 3"/>
                  <a:gd name="T8" fmla="*/ 1 w 4"/>
                  <a:gd name="T9" fmla="*/ 3 h 3"/>
                  <a:gd name="T10" fmla="*/ 2 w 4"/>
                  <a:gd name="T11" fmla="*/ 2 h 3"/>
                  <a:gd name="T12" fmla="*/ 3 w 4"/>
                  <a:gd name="T13" fmla="*/ 3 h 3"/>
                  <a:gd name="T14" fmla="*/ 3 w 4"/>
                  <a:gd name="T15" fmla="*/ 1 h 3"/>
                  <a:gd name="T16" fmla="*/ 1 w 4"/>
                  <a:gd name="T17" fmla="*/ 0 h 3"/>
                  <a:gd name="T18" fmla="*/ 1 w 4"/>
                  <a:gd name="T19" fmla="*/ 1 h 3"/>
                  <a:gd name="T20" fmla="*/ 1 w 4"/>
                  <a:gd name="T21" fmla="*/ 2 h 3"/>
                  <a:gd name="T22" fmla="*/ 2 w 4"/>
                  <a:gd name="T23" fmla="*/ 1 h 3"/>
                  <a:gd name="T24" fmla="*/ 2 w 4"/>
                  <a:gd name="T25" fmla="*/ 2 h 3"/>
                  <a:gd name="T26" fmla="*/ 1 w 4"/>
                  <a:gd name="T27" fmla="*/ 2 h 3"/>
                  <a:gd name="T28" fmla="*/ 0 w 4"/>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1"/>
                    </a:moveTo>
                    <a:cubicBezTo>
                      <a:pt x="1" y="1"/>
                      <a:pt x="1" y="0"/>
                      <a:pt x="1" y="0"/>
                    </a:cubicBezTo>
                    <a:cubicBezTo>
                      <a:pt x="2" y="0"/>
                      <a:pt x="3" y="0"/>
                      <a:pt x="3" y="1"/>
                    </a:cubicBezTo>
                    <a:cubicBezTo>
                      <a:pt x="4" y="2"/>
                      <a:pt x="4" y="3"/>
                      <a:pt x="3" y="3"/>
                    </a:cubicBezTo>
                    <a:cubicBezTo>
                      <a:pt x="2" y="3"/>
                      <a:pt x="2" y="3"/>
                      <a:pt x="1" y="3"/>
                    </a:cubicBezTo>
                    <a:cubicBezTo>
                      <a:pt x="2" y="2"/>
                      <a:pt x="2" y="2"/>
                      <a:pt x="2" y="2"/>
                    </a:cubicBezTo>
                    <a:cubicBezTo>
                      <a:pt x="2" y="3"/>
                      <a:pt x="2" y="3"/>
                      <a:pt x="3" y="3"/>
                    </a:cubicBezTo>
                    <a:cubicBezTo>
                      <a:pt x="3" y="3"/>
                      <a:pt x="3" y="2"/>
                      <a:pt x="3" y="1"/>
                    </a:cubicBezTo>
                    <a:cubicBezTo>
                      <a:pt x="2" y="1"/>
                      <a:pt x="2" y="0"/>
                      <a:pt x="1" y="0"/>
                    </a:cubicBezTo>
                    <a:cubicBezTo>
                      <a:pt x="1" y="1"/>
                      <a:pt x="1" y="1"/>
                      <a:pt x="1" y="1"/>
                    </a:cubicBezTo>
                    <a:cubicBezTo>
                      <a:pt x="1" y="2"/>
                      <a:pt x="1" y="2"/>
                      <a:pt x="1" y="2"/>
                    </a:cubicBezTo>
                    <a:cubicBezTo>
                      <a:pt x="2" y="1"/>
                      <a:pt x="2" y="1"/>
                      <a:pt x="2" y="1"/>
                    </a:cubicBezTo>
                    <a:cubicBezTo>
                      <a:pt x="2" y="2"/>
                      <a:pt x="2" y="2"/>
                      <a:pt x="2" y="2"/>
                    </a:cubicBezTo>
                    <a:cubicBezTo>
                      <a:pt x="1" y="2"/>
                      <a:pt x="1" y="2"/>
                      <a:pt x="1"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532">
                <a:extLst>
                  <a:ext uri="{FF2B5EF4-FFF2-40B4-BE49-F238E27FC236}">
                    <a16:creationId xmlns:a16="http://schemas.microsoft.com/office/drawing/2014/main" id="{81F71540-E804-4140-9756-72606C2D4E94}"/>
                  </a:ext>
                </a:extLst>
              </p:cNvPr>
              <p:cNvSpPr>
                <a:spLocks noEditPoints="1"/>
              </p:cNvSpPr>
              <p:nvPr/>
            </p:nvSpPr>
            <p:spPr bwMode="auto">
              <a:xfrm>
                <a:off x="4016786" y="2430992"/>
                <a:ext cx="9467" cy="12623"/>
              </a:xfrm>
              <a:custGeom>
                <a:avLst/>
                <a:gdLst>
                  <a:gd name="T0" fmla="*/ 2 w 3"/>
                  <a:gd name="T1" fmla="*/ 1 h 4"/>
                  <a:gd name="T2" fmla="*/ 2 w 3"/>
                  <a:gd name="T3" fmla="*/ 4 h 4"/>
                  <a:gd name="T4" fmla="*/ 0 w 3"/>
                  <a:gd name="T5" fmla="*/ 3 h 4"/>
                  <a:gd name="T6" fmla="*/ 0 w 3"/>
                  <a:gd name="T7" fmla="*/ 1 h 4"/>
                  <a:gd name="T8" fmla="*/ 2 w 3"/>
                  <a:gd name="T9" fmla="*/ 1 h 4"/>
                  <a:gd name="T10" fmla="*/ 1 w 3"/>
                  <a:gd name="T11" fmla="*/ 1 h 4"/>
                  <a:gd name="T12" fmla="*/ 1 w 3"/>
                  <a:gd name="T13" fmla="*/ 3 h 4"/>
                  <a:gd name="T14" fmla="*/ 2 w 3"/>
                  <a:gd name="T15" fmla="*/ 3 h 4"/>
                  <a:gd name="T16" fmla="*/ 2 w 3"/>
                  <a:gd name="T17" fmla="*/ 2 h 4"/>
                  <a:gd name="T18" fmla="*/ 1 w 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1"/>
                    </a:moveTo>
                    <a:cubicBezTo>
                      <a:pt x="3" y="2"/>
                      <a:pt x="3" y="3"/>
                      <a:pt x="2" y="4"/>
                    </a:cubicBezTo>
                    <a:cubicBezTo>
                      <a:pt x="1" y="4"/>
                      <a:pt x="1" y="4"/>
                      <a:pt x="0" y="3"/>
                    </a:cubicBezTo>
                    <a:cubicBezTo>
                      <a:pt x="0" y="2"/>
                      <a:pt x="0" y="1"/>
                      <a:pt x="0" y="1"/>
                    </a:cubicBezTo>
                    <a:cubicBezTo>
                      <a:pt x="1" y="0"/>
                      <a:pt x="2" y="1"/>
                      <a:pt x="2" y="1"/>
                    </a:cubicBezTo>
                    <a:close/>
                    <a:moveTo>
                      <a:pt x="1" y="1"/>
                    </a:moveTo>
                    <a:cubicBezTo>
                      <a:pt x="0" y="1"/>
                      <a:pt x="0" y="2"/>
                      <a:pt x="1" y="3"/>
                    </a:cubicBezTo>
                    <a:cubicBezTo>
                      <a:pt x="1" y="3"/>
                      <a:pt x="2" y="4"/>
                      <a:pt x="2" y="3"/>
                    </a:cubicBezTo>
                    <a:cubicBezTo>
                      <a:pt x="3" y="3"/>
                      <a:pt x="2" y="2"/>
                      <a:pt x="2" y="2"/>
                    </a:cubicBezTo>
                    <a:cubicBezTo>
                      <a:pt x="1"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533">
                <a:extLst>
                  <a:ext uri="{FF2B5EF4-FFF2-40B4-BE49-F238E27FC236}">
                    <a16:creationId xmlns:a16="http://schemas.microsoft.com/office/drawing/2014/main" id="{8F6E8844-DE91-4158-BC3D-DA3D38016BAC}"/>
                  </a:ext>
                </a:extLst>
              </p:cNvPr>
              <p:cNvSpPr>
                <a:spLocks noEditPoints="1"/>
              </p:cNvSpPr>
              <p:nvPr/>
            </p:nvSpPr>
            <p:spPr bwMode="auto">
              <a:xfrm>
                <a:off x="4007319" y="2437304"/>
                <a:ext cx="12623" cy="12623"/>
              </a:xfrm>
              <a:custGeom>
                <a:avLst/>
                <a:gdLst>
                  <a:gd name="T0" fmla="*/ 4 w 4"/>
                  <a:gd name="T1" fmla="*/ 3 h 4"/>
                  <a:gd name="T2" fmla="*/ 3 w 4"/>
                  <a:gd name="T3" fmla="*/ 3 h 4"/>
                  <a:gd name="T4" fmla="*/ 1 w 4"/>
                  <a:gd name="T5" fmla="*/ 3 h 4"/>
                  <a:gd name="T6" fmla="*/ 1 w 4"/>
                  <a:gd name="T7" fmla="*/ 1 h 4"/>
                  <a:gd name="T8" fmla="*/ 2 w 4"/>
                  <a:gd name="T9" fmla="*/ 0 h 4"/>
                  <a:gd name="T10" fmla="*/ 4 w 4"/>
                  <a:gd name="T11" fmla="*/ 3 h 4"/>
                  <a:gd name="T12" fmla="*/ 1 w 4"/>
                  <a:gd name="T13" fmla="*/ 1 h 4"/>
                  <a:gd name="T14" fmla="*/ 1 w 4"/>
                  <a:gd name="T15" fmla="*/ 1 h 4"/>
                  <a:gd name="T16" fmla="*/ 1 w 4"/>
                  <a:gd name="T17" fmla="*/ 2 h 4"/>
                  <a:gd name="T18" fmla="*/ 3 w 4"/>
                  <a:gd name="T19" fmla="*/ 3 h 4"/>
                  <a:gd name="T20" fmla="*/ 3 w 4"/>
                  <a:gd name="T21" fmla="*/ 3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3"/>
                    </a:moveTo>
                    <a:cubicBezTo>
                      <a:pt x="3" y="3"/>
                      <a:pt x="3" y="3"/>
                      <a:pt x="3" y="3"/>
                    </a:cubicBezTo>
                    <a:cubicBezTo>
                      <a:pt x="2" y="4"/>
                      <a:pt x="2" y="4"/>
                      <a:pt x="1" y="3"/>
                    </a:cubicBezTo>
                    <a:cubicBezTo>
                      <a:pt x="0" y="2"/>
                      <a:pt x="1" y="1"/>
                      <a:pt x="1" y="1"/>
                    </a:cubicBezTo>
                    <a:cubicBezTo>
                      <a:pt x="2" y="0"/>
                      <a:pt x="2" y="0"/>
                      <a:pt x="2" y="0"/>
                    </a:cubicBezTo>
                    <a:lnTo>
                      <a:pt x="4" y="3"/>
                    </a:lnTo>
                    <a:close/>
                    <a:moveTo>
                      <a:pt x="1" y="1"/>
                    </a:moveTo>
                    <a:cubicBezTo>
                      <a:pt x="1" y="1"/>
                      <a:pt x="1" y="1"/>
                      <a:pt x="1" y="1"/>
                    </a:cubicBezTo>
                    <a:cubicBezTo>
                      <a:pt x="1" y="1"/>
                      <a:pt x="1" y="2"/>
                      <a:pt x="1" y="2"/>
                    </a:cubicBezTo>
                    <a:cubicBezTo>
                      <a:pt x="2" y="3"/>
                      <a:pt x="2" y="3"/>
                      <a:pt x="3" y="3"/>
                    </a:cubicBezTo>
                    <a:cubicBezTo>
                      <a:pt x="3" y="3"/>
                      <a:pt x="3" y="3"/>
                      <a:pt x="3" y="3"/>
                    </a:cubicBezTo>
                    <a:lnTo>
                      <a:pt x="1"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534">
                <a:extLst>
                  <a:ext uri="{FF2B5EF4-FFF2-40B4-BE49-F238E27FC236}">
                    <a16:creationId xmlns:a16="http://schemas.microsoft.com/office/drawing/2014/main" id="{95652336-013A-455A-A62E-71B3CE79BCD8}"/>
                  </a:ext>
                </a:extLst>
              </p:cNvPr>
              <p:cNvSpPr>
                <a:spLocks noEditPoints="1"/>
              </p:cNvSpPr>
              <p:nvPr/>
            </p:nvSpPr>
            <p:spPr bwMode="auto">
              <a:xfrm>
                <a:off x="3997852" y="2446771"/>
                <a:ext cx="9467" cy="12623"/>
              </a:xfrm>
              <a:custGeom>
                <a:avLst/>
                <a:gdLst>
                  <a:gd name="T0" fmla="*/ 3 w 3"/>
                  <a:gd name="T1" fmla="*/ 2 h 4"/>
                  <a:gd name="T2" fmla="*/ 3 w 3"/>
                  <a:gd name="T3" fmla="*/ 3 h 4"/>
                  <a:gd name="T4" fmla="*/ 1 w 3"/>
                  <a:gd name="T5" fmla="*/ 3 h 4"/>
                  <a:gd name="T6" fmla="*/ 1 w 3"/>
                  <a:gd name="T7" fmla="*/ 2 h 4"/>
                  <a:gd name="T8" fmla="*/ 1 w 3"/>
                  <a:gd name="T9" fmla="*/ 2 h 4"/>
                  <a:gd name="T10" fmla="*/ 0 w 3"/>
                  <a:gd name="T11" fmla="*/ 2 h 4"/>
                  <a:gd name="T12" fmla="*/ 1 w 3"/>
                  <a:gd name="T13" fmla="*/ 0 h 4"/>
                  <a:gd name="T14" fmla="*/ 1 w 3"/>
                  <a:gd name="T15" fmla="*/ 0 h 4"/>
                  <a:gd name="T16" fmla="*/ 3 w 3"/>
                  <a:gd name="T17" fmla="*/ 2 h 4"/>
                  <a:gd name="T18" fmla="*/ 1 w 3"/>
                  <a:gd name="T19" fmla="*/ 1 h 4"/>
                  <a:gd name="T20" fmla="*/ 1 w 3"/>
                  <a:gd name="T21" fmla="*/ 1 h 4"/>
                  <a:gd name="T22" fmla="*/ 1 w 3"/>
                  <a:gd name="T23" fmla="*/ 2 h 4"/>
                  <a:gd name="T24" fmla="*/ 2 w 3"/>
                  <a:gd name="T25" fmla="*/ 2 h 4"/>
                  <a:gd name="T26" fmla="*/ 2 w 3"/>
                  <a:gd name="T27" fmla="*/ 1 h 4"/>
                  <a:gd name="T28" fmla="*/ 1 w 3"/>
                  <a:gd name="T29" fmla="*/ 1 h 4"/>
                  <a:gd name="T30" fmla="*/ 2 w 3"/>
                  <a:gd name="T31" fmla="*/ 2 h 4"/>
                  <a:gd name="T32" fmla="*/ 2 w 3"/>
                  <a:gd name="T33" fmla="*/ 2 h 4"/>
                  <a:gd name="T34" fmla="*/ 2 w 3"/>
                  <a:gd name="T35" fmla="*/ 3 h 4"/>
                  <a:gd name="T36" fmla="*/ 3 w 3"/>
                  <a:gd name="T37" fmla="*/ 3 h 4"/>
                  <a:gd name="T38" fmla="*/ 3 w 3"/>
                  <a:gd name="T39" fmla="*/ 2 h 4"/>
                  <a:gd name="T40" fmla="*/ 2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3" y="2"/>
                    </a:moveTo>
                    <a:cubicBezTo>
                      <a:pt x="3" y="3"/>
                      <a:pt x="3" y="3"/>
                      <a:pt x="3" y="3"/>
                    </a:cubicBezTo>
                    <a:cubicBezTo>
                      <a:pt x="2" y="3"/>
                      <a:pt x="2" y="4"/>
                      <a:pt x="1" y="3"/>
                    </a:cubicBezTo>
                    <a:cubicBezTo>
                      <a:pt x="1" y="3"/>
                      <a:pt x="1" y="2"/>
                      <a:pt x="1" y="2"/>
                    </a:cubicBezTo>
                    <a:cubicBezTo>
                      <a:pt x="1" y="2"/>
                      <a:pt x="1" y="2"/>
                      <a:pt x="1" y="2"/>
                    </a:cubicBezTo>
                    <a:cubicBezTo>
                      <a:pt x="1" y="2"/>
                      <a:pt x="1" y="2"/>
                      <a:pt x="0" y="2"/>
                    </a:cubicBezTo>
                    <a:cubicBezTo>
                      <a:pt x="0" y="1"/>
                      <a:pt x="0" y="1"/>
                      <a:pt x="1" y="0"/>
                    </a:cubicBezTo>
                    <a:cubicBezTo>
                      <a:pt x="1" y="0"/>
                      <a:pt x="1" y="0"/>
                      <a:pt x="1" y="0"/>
                    </a:cubicBezTo>
                    <a:lnTo>
                      <a:pt x="3" y="2"/>
                    </a:lnTo>
                    <a:close/>
                    <a:moveTo>
                      <a:pt x="1" y="1"/>
                    </a:moveTo>
                    <a:cubicBezTo>
                      <a:pt x="1" y="1"/>
                      <a:pt x="1" y="1"/>
                      <a:pt x="1" y="1"/>
                    </a:cubicBezTo>
                    <a:cubicBezTo>
                      <a:pt x="1" y="1"/>
                      <a:pt x="0" y="1"/>
                      <a:pt x="1" y="2"/>
                    </a:cubicBezTo>
                    <a:cubicBezTo>
                      <a:pt x="1" y="2"/>
                      <a:pt x="1" y="2"/>
                      <a:pt x="2" y="2"/>
                    </a:cubicBezTo>
                    <a:cubicBezTo>
                      <a:pt x="2" y="1"/>
                      <a:pt x="2" y="1"/>
                      <a:pt x="2" y="1"/>
                    </a:cubicBezTo>
                    <a:lnTo>
                      <a:pt x="1" y="1"/>
                    </a:lnTo>
                    <a:close/>
                    <a:moveTo>
                      <a:pt x="2" y="2"/>
                    </a:moveTo>
                    <a:cubicBezTo>
                      <a:pt x="2" y="2"/>
                      <a:pt x="2" y="2"/>
                      <a:pt x="2" y="2"/>
                    </a:cubicBezTo>
                    <a:cubicBezTo>
                      <a:pt x="2" y="2"/>
                      <a:pt x="2" y="2"/>
                      <a:pt x="2" y="3"/>
                    </a:cubicBezTo>
                    <a:cubicBezTo>
                      <a:pt x="2" y="3"/>
                      <a:pt x="2" y="3"/>
                      <a:pt x="3" y="3"/>
                    </a:cubicBezTo>
                    <a:cubicBezTo>
                      <a:pt x="3" y="2"/>
                      <a:pt x="3" y="2"/>
                      <a:pt x="3"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535">
                <a:extLst>
                  <a:ext uri="{FF2B5EF4-FFF2-40B4-BE49-F238E27FC236}">
                    <a16:creationId xmlns:a16="http://schemas.microsoft.com/office/drawing/2014/main" id="{4803830C-A979-4D8A-B596-4BCAE6868C83}"/>
                  </a:ext>
                </a:extLst>
              </p:cNvPr>
              <p:cNvSpPr>
                <a:spLocks/>
              </p:cNvSpPr>
              <p:nvPr/>
            </p:nvSpPr>
            <p:spPr bwMode="auto">
              <a:xfrm>
                <a:off x="3993118" y="2453082"/>
                <a:ext cx="11045" cy="9467"/>
              </a:xfrm>
              <a:custGeom>
                <a:avLst/>
                <a:gdLst>
                  <a:gd name="T0" fmla="*/ 7 w 7"/>
                  <a:gd name="T1" fmla="*/ 4 h 6"/>
                  <a:gd name="T2" fmla="*/ 3 w 7"/>
                  <a:gd name="T3" fmla="*/ 6 h 6"/>
                  <a:gd name="T4" fmla="*/ 3 w 7"/>
                  <a:gd name="T5" fmla="*/ 6 h 6"/>
                  <a:gd name="T6" fmla="*/ 5 w 7"/>
                  <a:gd name="T7" fmla="*/ 4 h 6"/>
                  <a:gd name="T8" fmla="*/ 3 w 7"/>
                  <a:gd name="T9" fmla="*/ 4 h 6"/>
                  <a:gd name="T10" fmla="*/ 2 w 7"/>
                  <a:gd name="T11" fmla="*/ 4 h 6"/>
                  <a:gd name="T12" fmla="*/ 2 w 7"/>
                  <a:gd name="T13" fmla="*/ 4 h 6"/>
                  <a:gd name="T14" fmla="*/ 3 w 7"/>
                  <a:gd name="T15" fmla="*/ 2 h 6"/>
                  <a:gd name="T16" fmla="*/ 2 w 7"/>
                  <a:gd name="T17" fmla="*/ 2 h 6"/>
                  <a:gd name="T18" fmla="*/ 0 w 7"/>
                  <a:gd name="T19" fmla="*/ 4 h 6"/>
                  <a:gd name="T20" fmla="*/ 0 w 7"/>
                  <a:gd name="T21" fmla="*/ 2 h 6"/>
                  <a:gd name="T22" fmla="*/ 2 w 7"/>
                  <a:gd name="T23" fmla="*/ 0 h 6"/>
                  <a:gd name="T24" fmla="*/ 7 w 7"/>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4"/>
                    </a:moveTo>
                    <a:lnTo>
                      <a:pt x="3" y="6"/>
                    </a:lnTo>
                    <a:lnTo>
                      <a:pt x="3" y="6"/>
                    </a:lnTo>
                    <a:lnTo>
                      <a:pt x="5" y="4"/>
                    </a:lnTo>
                    <a:lnTo>
                      <a:pt x="3" y="4"/>
                    </a:lnTo>
                    <a:lnTo>
                      <a:pt x="2" y="4"/>
                    </a:lnTo>
                    <a:lnTo>
                      <a:pt x="2" y="4"/>
                    </a:lnTo>
                    <a:lnTo>
                      <a:pt x="3" y="2"/>
                    </a:lnTo>
                    <a:lnTo>
                      <a:pt x="2" y="2"/>
                    </a:lnTo>
                    <a:lnTo>
                      <a:pt x="0" y="4"/>
                    </a:lnTo>
                    <a:lnTo>
                      <a:pt x="0" y="2"/>
                    </a:lnTo>
                    <a:lnTo>
                      <a:pt x="2" y="0"/>
                    </a:lnTo>
                    <a:lnTo>
                      <a:pt x="7"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536">
                <a:extLst>
                  <a:ext uri="{FF2B5EF4-FFF2-40B4-BE49-F238E27FC236}">
                    <a16:creationId xmlns:a16="http://schemas.microsoft.com/office/drawing/2014/main" id="{CC43EED6-0403-4938-AD95-9AC44E2772DC}"/>
                  </a:ext>
                </a:extLst>
              </p:cNvPr>
              <p:cNvSpPr>
                <a:spLocks/>
              </p:cNvSpPr>
              <p:nvPr/>
            </p:nvSpPr>
            <p:spPr bwMode="auto">
              <a:xfrm>
                <a:off x="3980496" y="2462549"/>
                <a:ext cx="15778" cy="15778"/>
              </a:xfrm>
              <a:custGeom>
                <a:avLst/>
                <a:gdLst>
                  <a:gd name="T0" fmla="*/ 10 w 10"/>
                  <a:gd name="T1" fmla="*/ 4 h 10"/>
                  <a:gd name="T2" fmla="*/ 8 w 10"/>
                  <a:gd name="T3" fmla="*/ 4 h 10"/>
                  <a:gd name="T4" fmla="*/ 4 w 10"/>
                  <a:gd name="T5" fmla="*/ 4 h 10"/>
                  <a:gd name="T6" fmla="*/ 4 w 10"/>
                  <a:gd name="T7" fmla="*/ 4 h 10"/>
                  <a:gd name="T8" fmla="*/ 6 w 10"/>
                  <a:gd name="T9" fmla="*/ 8 h 10"/>
                  <a:gd name="T10" fmla="*/ 6 w 10"/>
                  <a:gd name="T11" fmla="*/ 10 h 10"/>
                  <a:gd name="T12" fmla="*/ 0 w 10"/>
                  <a:gd name="T13" fmla="*/ 6 h 10"/>
                  <a:gd name="T14" fmla="*/ 2 w 10"/>
                  <a:gd name="T15" fmla="*/ 4 h 10"/>
                  <a:gd name="T16" fmla="*/ 6 w 10"/>
                  <a:gd name="T17" fmla="*/ 8 h 10"/>
                  <a:gd name="T18" fmla="*/ 6 w 10"/>
                  <a:gd name="T19" fmla="*/ 8 h 10"/>
                  <a:gd name="T20" fmla="*/ 2 w 10"/>
                  <a:gd name="T21" fmla="*/ 2 h 10"/>
                  <a:gd name="T22" fmla="*/ 4 w 10"/>
                  <a:gd name="T23" fmla="*/ 2 h 10"/>
                  <a:gd name="T24" fmla="*/ 8 w 10"/>
                  <a:gd name="T25" fmla="*/ 4 h 10"/>
                  <a:gd name="T26" fmla="*/ 8 w 10"/>
                  <a:gd name="T27" fmla="*/ 4 h 10"/>
                  <a:gd name="T28" fmla="*/ 4 w 10"/>
                  <a:gd name="T29" fmla="*/ 0 h 10"/>
                  <a:gd name="T30" fmla="*/ 4 w 10"/>
                  <a:gd name="T31" fmla="*/ 0 h 10"/>
                  <a:gd name="T32" fmla="*/ 10 w 10"/>
                  <a:gd name="T3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4"/>
                    </a:moveTo>
                    <a:lnTo>
                      <a:pt x="8" y="4"/>
                    </a:lnTo>
                    <a:lnTo>
                      <a:pt x="4" y="4"/>
                    </a:lnTo>
                    <a:lnTo>
                      <a:pt x="4" y="4"/>
                    </a:lnTo>
                    <a:lnTo>
                      <a:pt x="6" y="8"/>
                    </a:lnTo>
                    <a:lnTo>
                      <a:pt x="6" y="10"/>
                    </a:lnTo>
                    <a:lnTo>
                      <a:pt x="0" y="6"/>
                    </a:lnTo>
                    <a:lnTo>
                      <a:pt x="2" y="4"/>
                    </a:lnTo>
                    <a:lnTo>
                      <a:pt x="6" y="8"/>
                    </a:lnTo>
                    <a:lnTo>
                      <a:pt x="6" y="8"/>
                    </a:lnTo>
                    <a:lnTo>
                      <a:pt x="2" y="2"/>
                    </a:lnTo>
                    <a:lnTo>
                      <a:pt x="4" y="2"/>
                    </a:lnTo>
                    <a:lnTo>
                      <a:pt x="8" y="4"/>
                    </a:lnTo>
                    <a:lnTo>
                      <a:pt x="8" y="4"/>
                    </a:lnTo>
                    <a:lnTo>
                      <a:pt x="4" y="0"/>
                    </a:lnTo>
                    <a:lnTo>
                      <a:pt x="4" y="0"/>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537">
                <a:extLst>
                  <a:ext uri="{FF2B5EF4-FFF2-40B4-BE49-F238E27FC236}">
                    <a16:creationId xmlns:a16="http://schemas.microsoft.com/office/drawing/2014/main" id="{F7B9386B-3D97-45FD-B7C4-27CABC2FFB00}"/>
                  </a:ext>
                </a:extLst>
              </p:cNvPr>
              <p:cNvSpPr>
                <a:spLocks/>
              </p:cNvSpPr>
              <p:nvPr/>
            </p:nvSpPr>
            <p:spPr bwMode="auto">
              <a:xfrm>
                <a:off x="3977340" y="2475172"/>
                <a:ext cx="12623" cy="9467"/>
              </a:xfrm>
              <a:custGeom>
                <a:avLst/>
                <a:gdLst>
                  <a:gd name="T0" fmla="*/ 4 w 8"/>
                  <a:gd name="T1" fmla="*/ 2 h 6"/>
                  <a:gd name="T2" fmla="*/ 8 w 8"/>
                  <a:gd name="T3" fmla="*/ 2 h 6"/>
                  <a:gd name="T4" fmla="*/ 6 w 8"/>
                  <a:gd name="T5" fmla="*/ 2 h 6"/>
                  <a:gd name="T6" fmla="*/ 4 w 8"/>
                  <a:gd name="T7" fmla="*/ 2 h 6"/>
                  <a:gd name="T8" fmla="*/ 6 w 8"/>
                  <a:gd name="T9" fmla="*/ 4 h 6"/>
                  <a:gd name="T10" fmla="*/ 4 w 8"/>
                  <a:gd name="T11" fmla="*/ 6 h 6"/>
                  <a:gd name="T12" fmla="*/ 2 w 8"/>
                  <a:gd name="T13" fmla="*/ 2 h 6"/>
                  <a:gd name="T14" fmla="*/ 0 w 8"/>
                  <a:gd name="T15" fmla="*/ 0 h 6"/>
                  <a:gd name="T16" fmla="*/ 0 w 8"/>
                  <a:gd name="T17" fmla="*/ 0 h 6"/>
                  <a:gd name="T18" fmla="*/ 4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4" y="2"/>
                    </a:moveTo>
                    <a:lnTo>
                      <a:pt x="8" y="2"/>
                    </a:lnTo>
                    <a:lnTo>
                      <a:pt x="6" y="2"/>
                    </a:lnTo>
                    <a:lnTo>
                      <a:pt x="4" y="2"/>
                    </a:lnTo>
                    <a:lnTo>
                      <a:pt x="6" y="4"/>
                    </a:lnTo>
                    <a:lnTo>
                      <a:pt x="4" y="6"/>
                    </a:lnTo>
                    <a:lnTo>
                      <a:pt x="2" y="2"/>
                    </a:lnTo>
                    <a:lnTo>
                      <a:pt x="0" y="0"/>
                    </a:lnTo>
                    <a:lnTo>
                      <a:pt x="0" y="0"/>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538">
                <a:extLst>
                  <a:ext uri="{FF2B5EF4-FFF2-40B4-BE49-F238E27FC236}">
                    <a16:creationId xmlns:a16="http://schemas.microsoft.com/office/drawing/2014/main" id="{926C5192-39D6-4D5A-84D6-4274D3387E04}"/>
                  </a:ext>
                </a:extLst>
              </p:cNvPr>
              <p:cNvSpPr>
                <a:spLocks/>
              </p:cNvSpPr>
              <p:nvPr/>
            </p:nvSpPr>
            <p:spPr bwMode="auto">
              <a:xfrm>
                <a:off x="3971029" y="2484639"/>
                <a:ext cx="9467" cy="9467"/>
              </a:xfrm>
              <a:custGeom>
                <a:avLst/>
                <a:gdLst>
                  <a:gd name="T0" fmla="*/ 2 w 3"/>
                  <a:gd name="T1" fmla="*/ 3 h 3"/>
                  <a:gd name="T2" fmla="*/ 3 w 3"/>
                  <a:gd name="T3" fmla="*/ 2 h 3"/>
                  <a:gd name="T4" fmla="*/ 3 w 3"/>
                  <a:gd name="T5" fmla="*/ 1 h 3"/>
                  <a:gd name="T6" fmla="*/ 0 w 3"/>
                  <a:gd name="T7" fmla="*/ 2 h 3"/>
                  <a:gd name="T8" fmla="*/ 0 w 3"/>
                  <a:gd name="T9" fmla="*/ 0 h 3"/>
                  <a:gd name="T10" fmla="*/ 1 w 3"/>
                  <a:gd name="T11" fmla="*/ 0 h 3"/>
                  <a:gd name="T12" fmla="*/ 1 w 3"/>
                  <a:gd name="T13" fmla="*/ 0 h 3"/>
                  <a:gd name="T14" fmla="*/ 0 w 3"/>
                  <a:gd name="T15" fmla="*/ 1 h 3"/>
                  <a:gd name="T16" fmla="*/ 1 w 3"/>
                  <a:gd name="T17" fmla="*/ 1 h 3"/>
                  <a:gd name="T18" fmla="*/ 3 w 3"/>
                  <a:gd name="T19" fmla="*/ 1 h 3"/>
                  <a:gd name="T20" fmla="*/ 3 w 3"/>
                  <a:gd name="T21" fmla="*/ 2 h 3"/>
                  <a:gd name="T22" fmla="*/ 3 w 3"/>
                  <a:gd name="T23" fmla="*/ 3 h 3"/>
                  <a:gd name="T24" fmla="*/ 2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3"/>
                    </a:moveTo>
                    <a:cubicBezTo>
                      <a:pt x="2" y="3"/>
                      <a:pt x="3" y="2"/>
                      <a:pt x="3" y="2"/>
                    </a:cubicBezTo>
                    <a:cubicBezTo>
                      <a:pt x="3" y="2"/>
                      <a:pt x="3" y="1"/>
                      <a:pt x="3" y="1"/>
                    </a:cubicBezTo>
                    <a:cubicBezTo>
                      <a:pt x="2" y="1"/>
                      <a:pt x="1" y="2"/>
                      <a:pt x="0" y="2"/>
                    </a:cubicBezTo>
                    <a:cubicBezTo>
                      <a:pt x="0" y="2"/>
                      <a:pt x="0" y="1"/>
                      <a:pt x="0" y="0"/>
                    </a:cubicBezTo>
                    <a:cubicBezTo>
                      <a:pt x="0" y="0"/>
                      <a:pt x="1" y="0"/>
                      <a:pt x="1" y="0"/>
                    </a:cubicBezTo>
                    <a:cubicBezTo>
                      <a:pt x="1" y="0"/>
                      <a:pt x="1" y="0"/>
                      <a:pt x="1" y="0"/>
                    </a:cubicBezTo>
                    <a:cubicBezTo>
                      <a:pt x="1" y="0"/>
                      <a:pt x="1" y="0"/>
                      <a:pt x="0" y="1"/>
                    </a:cubicBezTo>
                    <a:cubicBezTo>
                      <a:pt x="0" y="1"/>
                      <a:pt x="0" y="1"/>
                      <a:pt x="1" y="1"/>
                    </a:cubicBezTo>
                    <a:cubicBezTo>
                      <a:pt x="1" y="2"/>
                      <a:pt x="2" y="0"/>
                      <a:pt x="3" y="1"/>
                    </a:cubicBezTo>
                    <a:cubicBezTo>
                      <a:pt x="3" y="1"/>
                      <a:pt x="3" y="2"/>
                      <a:pt x="3" y="2"/>
                    </a:cubicBezTo>
                    <a:cubicBezTo>
                      <a:pt x="3" y="2"/>
                      <a:pt x="3" y="3"/>
                      <a:pt x="3"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539">
                <a:extLst>
                  <a:ext uri="{FF2B5EF4-FFF2-40B4-BE49-F238E27FC236}">
                    <a16:creationId xmlns:a16="http://schemas.microsoft.com/office/drawing/2014/main" id="{B947DBE4-E399-40F8-B4F8-AA8BC9145176}"/>
                  </a:ext>
                </a:extLst>
              </p:cNvPr>
              <p:cNvSpPr>
                <a:spLocks/>
              </p:cNvSpPr>
              <p:nvPr/>
            </p:nvSpPr>
            <p:spPr bwMode="auto">
              <a:xfrm>
                <a:off x="3967873" y="2490950"/>
                <a:ext cx="9467" cy="9467"/>
              </a:xfrm>
              <a:custGeom>
                <a:avLst/>
                <a:gdLst>
                  <a:gd name="T0" fmla="*/ 6 w 6"/>
                  <a:gd name="T1" fmla="*/ 4 h 6"/>
                  <a:gd name="T2" fmla="*/ 6 w 6"/>
                  <a:gd name="T3" fmla="*/ 2 h 6"/>
                  <a:gd name="T4" fmla="*/ 6 w 6"/>
                  <a:gd name="T5" fmla="*/ 2 h 6"/>
                  <a:gd name="T6" fmla="*/ 6 w 6"/>
                  <a:gd name="T7" fmla="*/ 6 h 6"/>
                  <a:gd name="T8" fmla="*/ 4 w 6"/>
                  <a:gd name="T9" fmla="*/ 6 h 6"/>
                  <a:gd name="T10" fmla="*/ 6 w 6"/>
                  <a:gd name="T11" fmla="*/ 4 h 6"/>
                  <a:gd name="T12" fmla="*/ 0 w 6"/>
                  <a:gd name="T13" fmla="*/ 2 h 6"/>
                  <a:gd name="T14" fmla="*/ 0 w 6"/>
                  <a:gd name="T15" fmla="*/ 0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6" y="2"/>
                    </a:lnTo>
                    <a:lnTo>
                      <a:pt x="6" y="6"/>
                    </a:lnTo>
                    <a:lnTo>
                      <a:pt x="4" y="6"/>
                    </a:lnTo>
                    <a:lnTo>
                      <a:pt x="6" y="4"/>
                    </a:lnTo>
                    <a:lnTo>
                      <a:pt x="0" y="2"/>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540">
                <a:extLst>
                  <a:ext uri="{FF2B5EF4-FFF2-40B4-BE49-F238E27FC236}">
                    <a16:creationId xmlns:a16="http://schemas.microsoft.com/office/drawing/2014/main" id="{9CDEF1E4-2C84-4E54-8BFA-74ED7A05963B}"/>
                  </a:ext>
                </a:extLst>
              </p:cNvPr>
              <p:cNvSpPr>
                <a:spLocks noEditPoints="1"/>
              </p:cNvSpPr>
              <p:nvPr/>
            </p:nvSpPr>
            <p:spPr bwMode="auto">
              <a:xfrm>
                <a:off x="3964717" y="2497262"/>
                <a:ext cx="9467" cy="9467"/>
              </a:xfrm>
              <a:custGeom>
                <a:avLst/>
                <a:gdLst>
                  <a:gd name="T0" fmla="*/ 3 w 3"/>
                  <a:gd name="T1" fmla="*/ 1 h 3"/>
                  <a:gd name="T2" fmla="*/ 3 w 3"/>
                  <a:gd name="T3" fmla="*/ 2 h 3"/>
                  <a:gd name="T4" fmla="*/ 2 w 3"/>
                  <a:gd name="T5" fmla="*/ 3 h 3"/>
                  <a:gd name="T6" fmla="*/ 1 w 3"/>
                  <a:gd name="T7" fmla="*/ 2 h 3"/>
                  <a:gd name="T8" fmla="*/ 1 w 3"/>
                  <a:gd name="T9" fmla="*/ 2 h 3"/>
                  <a:gd name="T10" fmla="*/ 0 w 3"/>
                  <a:gd name="T11" fmla="*/ 2 h 3"/>
                  <a:gd name="T12" fmla="*/ 0 w 3"/>
                  <a:gd name="T13" fmla="*/ 2 h 3"/>
                  <a:gd name="T14" fmla="*/ 0 w 3"/>
                  <a:gd name="T15" fmla="*/ 2 h 3"/>
                  <a:gd name="T16" fmla="*/ 0 w 3"/>
                  <a:gd name="T17" fmla="*/ 2 h 3"/>
                  <a:gd name="T18" fmla="*/ 1 w 3"/>
                  <a:gd name="T19" fmla="*/ 1 h 3"/>
                  <a:gd name="T20" fmla="*/ 2 w 3"/>
                  <a:gd name="T21" fmla="*/ 1 h 3"/>
                  <a:gd name="T22" fmla="*/ 0 w 3"/>
                  <a:gd name="T23" fmla="*/ 1 h 3"/>
                  <a:gd name="T24" fmla="*/ 0 w 3"/>
                  <a:gd name="T25" fmla="*/ 0 h 3"/>
                  <a:gd name="T26" fmla="*/ 3 w 3"/>
                  <a:gd name="T27" fmla="*/ 1 h 3"/>
                  <a:gd name="T28" fmla="*/ 2 w 3"/>
                  <a:gd name="T29" fmla="*/ 1 h 3"/>
                  <a:gd name="T30" fmla="*/ 2 w 3"/>
                  <a:gd name="T31" fmla="*/ 2 h 3"/>
                  <a:gd name="T32" fmla="*/ 2 w 3"/>
                  <a:gd name="T33" fmla="*/ 2 h 3"/>
                  <a:gd name="T34" fmla="*/ 3 w 3"/>
                  <a:gd name="T35" fmla="*/ 2 h 3"/>
                  <a:gd name="T36" fmla="*/ 3 w 3"/>
                  <a:gd name="T37" fmla="*/ 2 h 3"/>
                  <a:gd name="T38" fmla="*/ 2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1"/>
                    </a:moveTo>
                    <a:cubicBezTo>
                      <a:pt x="3" y="2"/>
                      <a:pt x="3" y="2"/>
                      <a:pt x="3" y="2"/>
                    </a:cubicBezTo>
                    <a:cubicBezTo>
                      <a:pt x="3" y="3"/>
                      <a:pt x="3" y="3"/>
                      <a:pt x="2" y="3"/>
                    </a:cubicBezTo>
                    <a:cubicBezTo>
                      <a:pt x="1" y="3"/>
                      <a:pt x="1" y="2"/>
                      <a:pt x="1" y="2"/>
                    </a:cubicBezTo>
                    <a:cubicBezTo>
                      <a:pt x="1" y="2"/>
                      <a:pt x="1" y="2"/>
                      <a:pt x="1" y="2"/>
                    </a:cubicBezTo>
                    <a:cubicBezTo>
                      <a:pt x="1" y="3"/>
                      <a:pt x="1" y="3"/>
                      <a:pt x="0" y="2"/>
                    </a:cubicBezTo>
                    <a:cubicBezTo>
                      <a:pt x="0" y="2"/>
                      <a:pt x="0" y="2"/>
                      <a:pt x="0" y="2"/>
                    </a:cubicBezTo>
                    <a:cubicBezTo>
                      <a:pt x="0" y="2"/>
                      <a:pt x="0" y="2"/>
                      <a:pt x="0" y="2"/>
                    </a:cubicBezTo>
                    <a:cubicBezTo>
                      <a:pt x="0" y="2"/>
                      <a:pt x="0" y="2"/>
                      <a:pt x="0" y="2"/>
                    </a:cubicBezTo>
                    <a:cubicBezTo>
                      <a:pt x="1" y="2"/>
                      <a:pt x="1" y="2"/>
                      <a:pt x="1" y="1"/>
                    </a:cubicBezTo>
                    <a:cubicBezTo>
                      <a:pt x="2" y="1"/>
                      <a:pt x="2" y="1"/>
                      <a:pt x="2" y="1"/>
                    </a:cubicBezTo>
                    <a:cubicBezTo>
                      <a:pt x="0" y="1"/>
                      <a:pt x="0" y="1"/>
                      <a:pt x="0" y="1"/>
                    </a:cubicBezTo>
                    <a:cubicBezTo>
                      <a:pt x="0" y="0"/>
                      <a:pt x="0" y="0"/>
                      <a:pt x="0" y="0"/>
                    </a:cubicBezTo>
                    <a:lnTo>
                      <a:pt x="3" y="1"/>
                    </a:lnTo>
                    <a:close/>
                    <a:moveTo>
                      <a:pt x="2" y="1"/>
                    </a:moveTo>
                    <a:cubicBezTo>
                      <a:pt x="2" y="2"/>
                      <a:pt x="2" y="2"/>
                      <a:pt x="2" y="2"/>
                    </a:cubicBezTo>
                    <a:cubicBezTo>
                      <a:pt x="2" y="2"/>
                      <a:pt x="2" y="2"/>
                      <a:pt x="2" y="2"/>
                    </a:cubicBezTo>
                    <a:cubicBezTo>
                      <a:pt x="3" y="3"/>
                      <a:pt x="3" y="2"/>
                      <a:pt x="3" y="2"/>
                    </a:cubicBezTo>
                    <a:cubicBezTo>
                      <a:pt x="3" y="2"/>
                      <a:pt x="3" y="2"/>
                      <a:pt x="3" y="2"/>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541">
                <a:extLst>
                  <a:ext uri="{FF2B5EF4-FFF2-40B4-BE49-F238E27FC236}">
                    <a16:creationId xmlns:a16="http://schemas.microsoft.com/office/drawing/2014/main" id="{D513D057-E1C4-4287-BB93-EE6C4C034005}"/>
                  </a:ext>
                </a:extLst>
              </p:cNvPr>
              <p:cNvSpPr>
                <a:spLocks/>
              </p:cNvSpPr>
              <p:nvPr/>
            </p:nvSpPr>
            <p:spPr bwMode="auto">
              <a:xfrm>
                <a:off x="3961562" y="2506729"/>
                <a:ext cx="12623" cy="9467"/>
              </a:xfrm>
              <a:custGeom>
                <a:avLst/>
                <a:gdLst>
                  <a:gd name="T0" fmla="*/ 8 w 8"/>
                  <a:gd name="T1" fmla="*/ 2 h 6"/>
                  <a:gd name="T2" fmla="*/ 6 w 8"/>
                  <a:gd name="T3" fmla="*/ 6 h 6"/>
                  <a:gd name="T4" fmla="*/ 6 w 8"/>
                  <a:gd name="T5" fmla="*/ 6 h 6"/>
                  <a:gd name="T6" fmla="*/ 6 w 8"/>
                  <a:gd name="T7" fmla="*/ 2 h 6"/>
                  <a:gd name="T8" fmla="*/ 4 w 8"/>
                  <a:gd name="T9" fmla="*/ 2 h 6"/>
                  <a:gd name="T10" fmla="*/ 4 w 8"/>
                  <a:gd name="T11" fmla="*/ 4 h 6"/>
                  <a:gd name="T12" fmla="*/ 2 w 8"/>
                  <a:gd name="T13" fmla="*/ 4 h 6"/>
                  <a:gd name="T14" fmla="*/ 4 w 8"/>
                  <a:gd name="T15" fmla="*/ 2 h 6"/>
                  <a:gd name="T16" fmla="*/ 2 w 8"/>
                  <a:gd name="T17" fmla="*/ 2 h 6"/>
                  <a:gd name="T18" fmla="*/ 0 w 8"/>
                  <a:gd name="T19" fmla="*/ 4 h 6"/>
                  <a:gd name="T20" fmla="*/ 0 w 8"/>
                  <a:gd name="T21" fmla="*/ 4 h 6"/>
                  <a:gd name="T22" fmla="*/ 0 w 8"/>
                  <a:gd name="T23" fmla="*/ 0 h 6"/>
                  <a:gd name="T24" fmla="*/ 8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2"/>
                    </a:moveTo>
                    <a:lnTo>
                      <a:pt x="6" y="6"/>
                    </a:lnTo>
                    <a:lnTo>
                      <a:pt x="6" y="6"/>
                    </a:lnTo>
                    <a:lnTo>
                      <a:pt x="6" y="2"/>
                    </a:lnTo>
                    <a:lnTo>
                      <a:pt x="4" y="2"/>
                    </a:lnTo>
                    <a:lnTo>
                      <a:pt x="4" y="4"/>
                    </a:lnTo>
                    <a:lnTo>
                      <a:pt x="2" y="4"/>
                    </a:lnTo>
                    <a:lnTo>
                      <a:pt x="4" y="2"/>
                    </a:lnTo>
                    <a:lnTo>
                      <a:pt x="2" y="2"/>
                    </a:lnTo>
                    <a:lnTo>
                      <a:pt x="0" y="4"/>
                    </a:lnTo>
                    <a:lnTo>
                      <a:pt x="0" y="4"/>
                    </a:lnTo>
                    <a:lnTo>
                      <a:pt x="0"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542">
                <a:extLst>
                  <a:ext uri="{FF2B5EF4-FFF2-40B4-BE49-F238E27FC236}">
                    <a16:creationId xmlns:a16="http://schemas.microsoft.com/office/drawing/2014/main" id="{B8918E52-896B-4104-A0FF-5D61EDE6D7EF}"/>
                  </a:ext>
                </a:extLst>
              </p:cNvPr>
              <p:cNvSpPr>
                <a:spLocks/>
              </p:cNvSpPr>
              <p:nvPr/>
            </p:nvSpPr>
            <p:spPr bwMode="auto">
              <a:xfrm>
                <a:off x="3958406" y="2513040"/>
                <a:ext cx="12623" cy="12623"/>
              </a:xfrm>
              <a:custGeom>
                <a:avLst/>
                <a:gdLst>
                  <a:gd name="T0" fmla="*/ 8 w 8"/>
                  <a:gd name="T1" fmla="*/ 2 h 8"/>
                  <a:gd name="T2" fmla="*/ 8 w 8"/>
                  <a:gd name="T3" fmla="*/ 4 h 8"/>
                  <a:gd name="T4" fmla="*/ 2 w 8"/>
                  <a:gd name="T5" fmla="*/ 4 h 8"/>
                  <a:gd name="T6" fmla="*/ 2 w 8"/>
                  <a:gd name="T7" fmla="*/ 4 h 8"/>
                  <a:gd name="T8" fmla="*/ 6 w 8"/>
                  <a:gd name="T9" fmla="*/ 6 h 8"/>
                  <a:gd name="T10" fmla="*/ 6 w 8"/>
                  <a:gd name="T11" fmla="*/ 8 h 8"/>
                  <a:gd name="T12" fmla="*/ 0 w 8"/>
                  <a:gd name="T13" fmla="*/ 6 h 8"/>
                  <a:gd name="T14" fmla="*/ 0 w 8"/>
                  <a:gd name="T15" fmla="*/ 4 h 8"/>
                  <a:gd name="T16" fmla="*/ 6 w 8"/>
                  <a:gd name="T17" fmla="*/ 4 h 8"/>
                  <a:gd name="T18" fmla="*/ 6 w 8"/>
                  <a:gd name="T19" fmla="*/ 2 h 8"/>
                  <a:gd name="T20" fmla="*/ 2 w 8"/>
                  <a:gd name="T21" fmla="*/ 2 h 8"/>
                  <a:gd name="T22" fmla="*/ 2 w 8"/>
                  <a:gd name="T23" fmla="*/ 0 h 8"/>
                  <a:gd name="T24" fmla="*/ 8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2"/>
                    </a:moveTo>
                    <a:lnTo>
                      <a:pt x="8" y="4"/>
                    </a:lnTo>
                    <a:lnTo>
                      <a:pt x="2" y="4"/>
                    </a:lnTo>
                    <a:lnTo>
                      <a:pt x="2" y="4"/>
                    </a:lnTo>
                    <a:lnTo>
                      <a:pt x="6" y="6"/>
                    </a:lnTo>
                    <a:lnTo>
                      <a:pt x="6" y="8"/>
                    </a:lnTo>
                    <a:lnTo>
                      <a:pt x="0" y="6"/>
                    </a:lnTo>
                    <a:lnTo>
                      <a:pt x="0" y="4"/>
                    </a:lnTo>
                    <a:lnTo>
                      <a:pt x="6" y="4"/>
                    </a:lnTo>
                    <a:lnTo>
                      <a:pt x="6" y="2"/>
                    </a:lnTo>
                    <a:lnTo>
                      <a:pt x="2" y="2"/>
                    </a:lnTo>
                    <a:lnTo>
                      <a:pt x="2"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543">
                <a:extLst>
                  <a:ext uri="{FF2B5EF4-FFF2-40B4-BE49-F238E27FC236}">
                    <a16:creationId xmlns:a16="http://schemas.microsoft.com/office/drawing/2014/main" id="{04C4F92F-20B7-4517-9878-67FDC92A72A7}"/>
                  </a:ext>
                </a:extLst>
              </p:cNvPr>
              <p:cNvSpPr>
                <a:spLocks/>
              </p:cNvSpPr>
              <p:nvPr/>
            </p:nvSpPr>
            <p:spPr bwMode="auto">
              <a:xfrm>
                <a:off x="3958406" y="2525663"/>
                <a:ext cx="9467" cy="6311"/>
              </a:xfrm>
              <a:custGeom>
                <a:avLst/>
                <a:gdLst>
                  <a:gd name="T0" fmla="*/ 0 w 3"/>
                  <a:gd name="T1" fmla="*/ 2 h 2"/>
                  <a:gd name="T2" fmla="*/ 0 w 3"/>
                  <a:gd name="T3" fmla="*/ 1 h 2"/>
                  <a:gd name="T4" fmla="*/ 2 w 3"/>
                  <a:gd name="T5" fmla="*/ 0 h 2"/>
                  <a:gd name="T6" fmla="*/ 3 w 3"/>
                  <a:gd name="T7" fmla="*/ 1 h 2"/>
                  <a:gd name="T8" fmla="*/ 2 w 3"/>
                  <a:gd name="T9" fmla="*/ 2 h 2"/>
                  <a:gd name="T10" fmla="*/ 2 w 3"/>
                  <a:gd name="T11" fmla="*/ 2 h 2"/>
                  <a:gd name="T12" fmla="*/ 3 w 3"/>
                  <a:gd name="T13" fmla="*/ 1 h 2"/>
                  <a:gd name="T14" fmla="*/ 1 w 3"/>
                  <a:gd name="T15" fmla="*/ 0 h 2"/>
                  <a:gd name="T16" fmla="*/ 0 w 3"/>
                  <a:gd name="T17" fmla="*/ 1 h 2"/>
                  <a:gd name="T18" fmla="*/ 0 w 3"/>
                  <a:gd name="T19" fmla="*/ 1 h 2"/>
                  <a:gd name="T20" fmla="*/ 1 w 3"/>
                  <a:gd name="T21" fmla="*/ 2 h 2"/>
                  <a:gd name="T22" fmla="*/ 1 w 3"/>
                  <a:gd name="T23" fmla="*/ 1 h 2"/>
                  <a:gd name="T24" fmla="*/ 2 w 3"/>
                  <a:gd name="T25" fmla="*/ 1 h 2"/>
                  <a:gd name="T26" fmla="*/ 1 w 3"/>
                  <a:gd name="T27" fmla="*/ 2 h 2"/>
                  <a:gd name="T28" fmla="*/ 0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2"/>
                    </a:moveTo>
                    <a:cubicBezTo>
                      <a:pt x="0" y="2"/>
                      <a:pt x="0" y="1"/>
                      <a:pt x="0" y="1"/>
                    </a:cubicBezTo>
                    <a:cubicBezTo>
                      <a:pt x="0" y="0"/>
                      <a:pt x="1" y="0"/>
                      <a:pt x="2" y="0"/>
                    </a:cubicBezTo>
                    <a:cubicBezTo>
                      <a:pt x="2" y="0"/>
                      <a:pt x="3" y="0"/>
                      <a:pt x="3" y="1"/>
                    </a:cubicBezTo>
                    <a:cubicBezTo>
                      <a:pt x="3" y="2"/>
                      <a:pt x="2" y="2"/>
                      <a:pt x="2" y="2"/>
                    </a:cubicBezTo>
                    <a:cubicBezTo>
                      <a:pt x="2" y="2"/>
                      <a:pt x="2" y="2"/>
                      <a:pt x="2" y="2"/>
                    </a:cubicBezTo>
                    <a:cubicBezTo>
                      <a:pt x="2" y="2"/>
                      <a:pt x="3" y="2"/>
                      <a:pt x="3" y="1"/>
                    </a:cubicBezTo>
                    <a:cubicBezTo>
                      <a:pt x="3" y="1"/>
                      <a:pt x="2" y="0"/>
                      <a:pt x="1" y="0"/>
                    </a:cubicBezTo>
                    <a:cubicBezTo>
                      <a:pt x="1" y="0"/>
                      <a:pt x="0" y="0"/>
                      <a:pt x="0" y="1"/>
                    </a:cubicBezTo>
                    <a:cubicBezTo>
                      <a:pt x="0" y="1"/>
                      <a:pt x="0" y="1"/>
                      <a:pt x="0" y="1"/>
                    </a:cubicBezTo>
                    <a:cubicBezTo>
                      <a:pt x="1" y="2"/>
                      <a:pt x="1" y="2"/>
                      <a:pt x="1" y="2"/>
                    </a:cubicBezTo>
                    <a:cubicBezTo>
                      <a:pt x="1" y="1"/>
                      <a:pt x="1" y="1"/>
                      <a:pt x="1" y="1"/>
                    </a:cubicBezTo>
                    <a:cubicBezTo>
                      <a:pt x="2" y="1"/>
                      <a:pt x="2" y="1"/>
                      <a:pt x="2" y="1"/>
                    </a:cubicBezTo>
                    <a:cubicBezTo>
                      <a:pt x="1" y="2"/>
                      <a:pt x="1" y="2"/>
                      <a:pt x="1" y="2"/>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544">
                <a:extLst>
                  <a:ext uri="{FF2B5EF4-FFF2-40B4-BE49-F238E27FC236}">
                    <a16:creationId xmlns:a16="http://schemas.microsoft.com/office/drawing/2014/main" id="{646CA60E-BCE1-4EDD-9D79-CB1BA9342946}"/>
                  </a:ext>
                </a:extLst>
              </p:cNvPr>
              <p:cNvSpPr>
                <a:spLocks/>
              </p:cNvSpPr>
              <p:nvPr/>
            </p:nvSpPr>
            <p:spPr bwMode="auto">
              <a:xfrm>
                <a:off x="3955250" y="2535130"/>
                <a:ext cx="12623" cy="4734"/>
              </a:xfrm>
              <a:custGeom>
                <a:avLst/>
                <a:gdLst>
                  <a:gd name="T0" fmla="*/ 6 w 8"/>
                  <a:gd name="T1" fmla="*/ 0 h 3"/>
                  <a:gd name="T2" fmla="*/ 6 w 8"/>
                  <a:gd name="T3" fmla="*/ 0 h 3"/>
                  <a:gd name="T4" fmla="*/ 8 w 8"/>
                  <a:gd name="T5" fmla="*/ 0 h 3"/>
                  <a:gd name="T6" fmla="*/ 8 w 8"/>
                  <a:gd name="T7" fmla="*/ 3 h 3"/>
                  <a:gd name="T8" fmla="*/ 6 w 8"/>
                  <a:gd name="T9" fmla="*/ 3 h 3"/>
                  <a:gd name="T10" fmla="*/ 6 w 8"/>
                  <a:gd name="T11" fmla="*/ 1 h 3"/>
                  <a:gd name="T12" fmla="*/ 0 w 8"/>
                  <a:gd name="T13" fmla="*/ 1 h 3"/>
                  <a:gd name="T14" fmla="*/ 0 w 8"/>
                  <a:gd name="T15" fmla="*/ 0 h 3"/>
                  <a:gd name="T16" fmla="*/ 6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0"/>
                    </a:moveTo>
                    <a:lnTo>
                      <a:pt x="6" y="0"/>
                    </a:lnTo>
                    <a:lnTo>
                      <a:pt x="8" y="0"/>
                    </a:lnTo>
                    <a:lnTo>
                      <a:pt x="8" y="3"/>
                    </a:lnTo>
                    <a:lnTo>
                      <a:pt x="6" y="3"/>
                    </a:lnTo>
                    <a:lnTo>
                      <a:pt x="6" y="1"/>
                    </a:lnTo>
                    <a:lnTo>
                      <a:pt x="0" y="1"/>
                    </a:lnTo>
                    <a:lnTo>
                      <a:pt x="0"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545">
                <a:extLst>
                  <a:ext uri="{FF2B5EF4-FFF2-40B4-BE49-F238E27FC236}">
                    <a16:creationId xmlns:a16="http://schemas.microsoft.com/office/drawing/2014/main" id="{3F3A52E2-C88B-4D4D-964F-9750DC16C0E0}"/>
                  </a:ext>
                </a:extLst>
              </p:cNvPr>
              <p:cNvSpPr>
                <a:spLocks/>
              </p:cNvSpPr>
              <p:nvPr/>
            </p:nvSpPr>
            <p:spPr bwMode="auto">
              <a:xfrm>
                <a:off x="3955250" y="2539864"/>
                <a:ext cx="12623" cy="9467"/>
              </a:xfrm>
              <a:custGeom>
                <a:avLst/>
                <a:gdLst>
                  <a:gd name="T0" fmla="*/ 8 w 8"/>
                  <a:gd name="T1" fmla="*/ 0 h 6"/>
                  <a:gd name="T2" fmla="*/ 8 w 8"/>
                  <a:gd name="T3" fmla="*/ 2 h 6"/>
                  <a:gd name="T4" fmla="*/ 4 w 8"/>
                  <a:gd name="T5" fmla="*/ 2 h 6"/>
                  <a:gd name="T6" fmla="*/ 4 w 8"/>
                  <a:gd name="T7" fmla="*/ 4 h 6"/>
                  <a:gd name="T8" fmla="*/ 8 w 8"/>
                  <a:gd name="T9" fmla="*/ 4 h 6"/>
                  <a:gd name="T10" fmla="*/ 8 w 8"/>
                  <a:gd name="T11" fmla="*/ 4 h 6"/>
                  <a:gd name="T12" fmla="*/ 0 w 8"/>
                  <a:gd name="T13" fmla="*/ 6 h 6"/>
                  <a:gd name="T14" fmla="*/ 0 w 8"/>
                  <a:gd name="T15" fmla="*/ 4 h 6"/>
                  <a:gd name="T16" fmla="*/ 4 w 8"/>
                  <a:gd name="T17" fmla="*/ 4 h 6"/>
                  <a:gd name="T18" fmla="*/ 4 w 8"/>
                  <a:gd name="T19" fmla="*/ 2 h 6"/>
                  <a:gd name="T20" fmla="*/ 0 w 8"/>
                  <a:gd name="T21" fmla="*/ 2 h 6"/>
                  <a:gd name="T22" fmla="*/ 0 w 8"/>
                  <a:gd name="T23" fmla="*/ 0 h 6"/>
                  <a:gd name="T24" fmla="*/ 8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0"/>
                    </a:moveTo>
                    <a:lnTo>
                      <a:pt x="8" y="2"/>
                    </a:lnTo>
                    <a:lnTo>
                      <a:pt x="4" y="2"/>
                    </a:lnTo>
                    <a:lnTo>
                      <a:pt x="4" y="4"/>
                    </a:lnTo>
                    <a:lnTo>
                      <a:pt x="8" y="4"/>
                    </a:lnTo>
                    <a:lnTo>
                      <a:pt x="8" y="4"/>
                    </a:lnTo>
                    <a:lnTo>
                      <a:pt x="0" y="6"/>
                    </a:lnTo>
                    <a:lnTo>
                      <a:pt x="0" y="4"/>
                    </a:lnTo>
                    <a:lnTo>
                      <a:pt x="4" y="4"/>
                    </a:lnTo>
                    <a:lnTo>
                      <a:pt x="4" y="2"/>
                    </a:lnTo>
                    <a:lnTo>
                      <a:pt x="0" y="2"/>
                    </a:lnTo>
                    <a:lnTo>
                      <a:pt x="0" y="0"/>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Line 546">
                <a:extLst>
                  <a:ext uri="{FF2B5EF4-FFF2-40B4-BE49-F238E27FC236}">
                    <a16:creationId xmlns:a16="http://schemas.microsoft.com/office/drawing/2014/main" id="{21479EF2-BCCA-4414-BC73-2BF734614DDA}"/>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Line 547">
                <a:extLst>
                  <a:ext uri="{FF2B5EF4-FFF2-40B4-BE49-F238E27FC236}">
                    <a16:creationId xmlns:a16="http://schemas.microsoft.com/office/drawing/2014/main" id="{72707D72-AE11-47C5-B463-9261944AA760}"/>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Freeform 548">
                <a:extLst>
                  <a:ext uri="{FF2B5EF4-FFF2-40B4-BE49-F238E27FC236}">
                    <a16:creationId xmlns:a16="http://schemas.microsoft.com/office/drawing/2014/main" id="{843A005A-50CC-424E-B0C3-A02B8CCEDFDC}"/>
                  </a:ext>
                </a:extLst>
              </p:cNvPr>
              <p:cNvSpPr>
                <a:spLocks/>
              </p:cNvSpPr>
              <p:nvPr/>
            </p:nvSpPr>
            <p:spPr bwMode="auto">
              <a:xfrm>
                <a:off x="4176149" y="2535130"/>
                <a:ext cx="3156" cy="1578"/>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0" y="0"/>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Line 549">
                <a:extLst>
                  <a:ext uri="{FF2B5EF4-FFF2-40B4-BE49-F238E27FC236}">
                    <a16:creationId xmlns:a16="http://schemas.microsoft.com/office/drawing/2014/main" id="{0724AF0C-34E3-4900-9280-8761D63D57FA}"/>
                  </a:ext>
                </a:extLst>
              </p:cNvPr>
              <p:cNvSpPr>
                <a:spLocks noChangeShapeType="1"/>
              </p:cNvSpPr>
              <p:nvPr/>
            </p:nvSpPr>
            <p:spPr bwMode="auto">
              <a:xfrm>
                <a:off x="4176149" y="2535130"/>
                <a:ext cx="6311" cy="1578"/>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Freeform 550">
                <a:extLst>
                  <a:ext uri="{FF2B5EF4-FFF2-40B4-BE49-F238E27FC236}">
                    <a16:creationId xmlns:a16="http://schemas.microsoft.com/office/drawing/2014/main" id="{A034CCEF-D172-4B46-B590-DFC0B6E6EB86}"/>
                  </a:ext>
                </a:extLst>
              </p:cNvPr>
              <p:cNvSpPr>
                <a:spLocks/>
              </p:cNvSpPr>
              <p:nvPr/>
            </p:nvSpPr>
            <p:spPr bwMode="auto">
              <a:xfrm>
                <a:off x="4179304" y="2535130"/>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Line 551">
                <a:extLst>
                  <a:ext uri="{FF2B5EF4-FFF2-40B4-BE49-F238E27FC236}">
                    <a16:creationId xmlns:a16="http://schemas.microsoft.com/office/drawing/2014/main" id="{474890CD-6D71-4CCD-94BE-F09C544529A7}"/>
                  </a:ext>
                </a:extLst>
              </p:cNvPr>
              <p:cNvSpPr>
                <a:spLocks noChangeShapeType="1"/>
              </p:cNvSpPr>
              <p:nvPr/>
            </p:nvSpPr>
            <p:spPr bwMode="auto">
              <a:xfrm>
                <a:off x="4179304" y="2528819"/>
                <a:ext cx="6311"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Freeform 552">
                <a:extLst>
                  <a:ext uri="{FF2B5EF4-FFF2-40B4-BE49-F238E27FC236}">
                    <a16:creationId xmlns:a16="http://schemas.microsoft.com/office/drawing/2014/main" id="{AA38C366-5CE5-4DF3-9BEC-E72F78B1E05F}"/>
                  </a:ext>
                </a:extLst>
              </p:cNvPr>
              <p:cNvSpPr>
                <a:spLocks/>
              </p:cNvSpPr>
              <p:nvPr/>
            </p:nvSpPr>
            <p:spPr bwMode="auto">
              <a:xfrm>
                <a:off x="4179304" y="2531974"/>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1" y="0"/>
                      <a:pt x="1" y="0"/>
                      <a:pt x="1" y="0"/>
                    </a:cubicBezTo>
                    <a:cubicBezTo>
                      <a:pt x="1"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553">
                <a:extLst>
                  <a:ext uri="{FF2B5EF4-FFF2-40B4-BE49-F238E27FC236}">
                    <a16:creationId xmlns:a16="http://schemas.microsoft.com/office/drawing/2014/main" id="{161A0DC9-AAC3-4FEA-9025-A74C486ABCB3}"/>
                  </a:ext>
                </a:extLst>
              </p:cNvPr>
              <p:cNvSpPr>
                <a:spLocks/>
              </p:cNvSpPr>
              <p:nvPr/>
            </p:nvSpPr>
            <p:spPr bwMode="auto">
              <a:xfrm>
                <a:off x="4182460" y="2528819"/>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Freeform 554">
                <a:extLst>
                  <a:ext uri="{FF2B5EF4-FFF2-40B4-BE49-F238E27FC236}">
                    <a16:creationId xmlns:a16="http://schemas.microsoft.com/office/drawing/2014/main" id="{D3BA80CC-B4E4-4850-8ED7-F83E6291DE9D}"/>
                  </a:ext>
                </a:extLst>
              </p:cNvPr>
              <p:cNvSpPr>
                <a:spLocks/>
              </p:cNvSpPr>
              <p:nvPr/>
            </p:nvSpPr>
            <p:spPr bwMode="auto">
              <a:xfrm>
                <a:off x="4109879" y="2634535"/>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555">
                <a:extLst>
                  <a:ext uri="{FF2B5EF4-FFF2-40B4-BE49-F238E27FC236}">
                    <a16:creationId xmlns:a16="http://schemas.microsoft.com/office/drawing/2014/main" id="{B3E19646-7DD9-43CA-BB3D-A0F3A7DF633E}"/>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556">
                <a:extLst>
                  <a:ext uri="{FF2B5EF4-FFF2-40B4-BE49-F238E27FC236}">
                    <a16:creationId xmlns:a16="http://schemas.microsoft.com/office/drawing/2014/main" id="{B9CD1265-AFBE-4D9C-9ECC-A34CDCE39DA0}"/>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557">
                <a:extLst>
                  <a:ext uri="{FF2B5EF4-FFF2-40B4-BE49-F238E27FC236}">
                    <a16:creationId xmlns:a16="http://schemas.microsoft.com/office/drawing/2014/main" id="{7648595F-4ED9-4C16-A85C-5109D666C608}"/>
                  </a:ext>
                </a:extLst>
              </p:cNvPr>
              <p:cNvSpPr>
                <a:spLocks/>
              </p:cNvSpPr>
              <p:nvPr/>
            </p:nvSpPr>
            <p:spPr bwMode="auto">
              <a:xfrm>
                <a:off x="4113035" y="2631379"/>
                <a:ext cx="3156" cy="0"/>
              </a:xfrm>
              <a:custGeom>
                <a:avLst/>
                <a:gdLst>
                  <a:gd name="T0" fmla="*/ 0 w 1"/>
                  <a:gd name="T1" fmla="*/ 1 w 1"/>
                  <a:gd name="T2" fmla="*/ 1 w 1"/>
                </a:gdLst>
                <a:ahLst/>
                <a:cxnLst>
                  <a:cxn ang="0">
                    <a:pos x="T0" y="0"/>
                  </a:cxn>
                  <a:cxn ang="0">
                    <a:pos x="T1" y="0"/>
                  </a:cxn>
                  <a:cxn ang="0">
                    <a:pos x="T2" y="0"/>
                  </a:cxn>
                </a:cxnLst>
                <a:rect l="0" t="0" r="r" b="b"/>
                <a:pathLst>
                  <a:path w="1">
                    <a:moveTo>
                      <a:pt x="0" y="0"/>
                    </a:moveTo>
                    <a:cubicBezTo>
                      <a:pt x="0"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558">
                <a:extLst>
                  <a:ext uri="{FF2B5EF4-FFF2-40B4-BE49-F238E27FC236}">
                    <a16:creationId xmlns:a16="http://schemas.microsoft.com/office/drawing/2014/main" id="{B19DD93E-BAA2-4494-BE6D-EB594FA2F912}"/>
                  </a:ext>
                </a:extLst>
              </p:cNvPr>
              <p:cNvSpPr>
                <a:spLocks/>
              </p:cNvSpPr>
              <p:nvPr/>
            </p:nvSpPr>
            <p:spPr bwMode="auto">
              <a:xfrm>
                <a:off x="4116190" y="2628223"/>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559">
                <a:extLst>
                  <a:ext uri="{FF2B5EF4-FFF2-40B4-BE49-F238E27FC236}">
                    <a16:creationId xmlns:a16="http://schemas.microsoft.com/office/drawing/2014/main" id="{1BC41119-999D-4770-B146-E7E888C7EA85}"/>
                  </a:ext>
                </a:extLst>
              </p:cNvPr>
              <p:cNvSpPr>
                <a:spLocks/>
              </p:cNvSpPr>
              <p:nvPr/>
            </p:nvSpPr>
            <p:spPr bwMode="auto">
              <a:xfrm>
                <a:off x="4116190" y="2628223"/>
                <a:ext cx="3156"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560">
                <a:extLst>
                  <a:ext uri="{FF2B5EF4-FFF2-40B4-BE49-F238E27FC236}">
                    <a16:creationId xmlns:a16="http://schemas.microsoft.com/office/drawing/2014/main" id="{4AFA4EB3-37E1-4753-8AA7-1498495F4B8C}"/>
                  </a:ext>
                </a:extLst>
              </p:cNvPr>
              <p:cNvSpPr>
                <a:spLocks/>
              </p:cNvSpPr>
              <p:nvPr/>
            </p:nvSpPr>
            <p:spPr bwMode="auto">
              <a:xfrm>
                <a:off x="4169837" y="2522507"/>
                <a:ext cx="12623" cy="17357"/>
              </a:xfrm>
              <a:custGeom>
                <a:avLst/>
                <a:gdLst>
                  <a:gd name="T0" fmla="*/ 0 w 4"/>
                  <a:gd name="T1" fmla="*/ 1 h 6"/>
                  <a:gd name="T2" fmla="*/ 2 w 4"/>
                  <a:gd name="T3" fmla="*/ 1 h 6"/>
                  <a:gd name="T4" fmla="*/ 4 w 4"/>
                  <a:gd name="T5" fmla="*/ 2 h 6"/>
                  <a:gd name="T6" fmla="*/ 1 w 4"/>
                  <a:gd name="T7" fmla="*/ 6 h 6"/>
                  <a:gd name="T8" fmla="*/ 0 w 4"/>
                  <a:gd name="T9" fmla="*/ 2 h 6"/>
                  <a:gd name="T10" fmla="*/ 0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0" y="1"/>
                    </a:moveTo>
                    <a:cubicBezTo>
                      <a:pt x="0" y="1"/>
                      <a:pt x="2" y="0"/>
                      <a:pt x="2" y="1"/>
                    </a:cubicBezTo>
                    <a:cubicBezTo>
                      <a:pt x="3" y="2"/>
                      <a:pt x="4" y="2"/>
                      <a:pt x="4" y="2"/>
                    </a:cubicBezTo>
                    <a:cubicBezTo>
                      <a:pt x="1" y="6"/>
                      <a:pt x="1" y="6"/>
                      <a:pt x="1" y="6"/>
                    </a:cubicBezTo>
                    <a:cubicBezTo>
                      <a:pt x="0" y="2"/>
                      <a:pt x="0" y="2"/>
                      <a:pt x="0" y="2"/>
                    </a:cubicBezTo>
                    <a:lnTo>
                      <a:pt x="0"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561">
                <a:extLst>
                  <a:ext uri="{FF2B5EF4-FFF2-40B4-BE49-F238E27FC236}">
                    <a16:creationId xmlns:a16="http://schemas.microsoft.com/office/drawing/2014/main" id="{397293C2-7E83-4F44-8F68-E09AA4D45E21}"/>
                  </a:ext>
                </a:extLst>
              </p:cNvPr>
              <p:cNvSpPr>
                <a:spLocks/>
              </p:cNvSpPr>
              <p:nvPr/>
            </p:nvSpPr>
            <p:spPr bwMode="auto">
              <a:xfrm>
                <a:off x="4157214" y="2528819"/>
                <a:ext cx="28401" cy="33135"/>
              </a:xfrm>
              <a:custGeom>
                <a:avLst/>
                <a:gdLst>
                  <a:gd name="T0" fmla="*/ 8 w 9"/>
                  <a:gd name="T1" fmla="*/ 8 h 11"/>
                  <a:gd name="T2" fmla="*/ 4 w 9"/>
                  <a:gd name="T3" fmla="*/ 0 h 11"/>
                  <a:gd name="T4" fmla="*/ 0 w 9"/>
                  <a:gd name="T5" fmla="*/ 5 h 11"/>
                  <a:gd name="T6" fmla="*/ 4 w 9"/>
                  <a:gd name="T7" fmla="*/ 11 h 11"/>
                  <a:gd name="T8" fmla="*/ 8 w 9"/>
                  <a:gd name="T9" fmla="*/ 8 h 11"/>
                </a:gdLst>
                <a:ahLst/>
                <a:cxnLst>
                  <a:cxn ang="0">
                    <a:pos x="T0" y="T1"/>
                  </a:cxn>
                  <a:cxn ang="0">
                    <a:pos x="T2" y="T3"/>
                  </a:cxn>
                  <a:cxn ang="0">
                    <a:pos x="T4" y="T5"/>
                  </a:cxn>
                  <a:cxn ang="0">
                    <a:pos x="T6" y="T7"/>
                  </a:cxn>
                  <a:cxn ang="0">
                    <a:pos x="T8" y="T9"/>
                  </a:cxn>
                </a:cxnLst>
                <a:rect l="0" t="0" r="r" b="b"/>
                <a:pathLst>
                  <a:path w="9" h="11">
                    <a:moveTo>
                      <a:pt x="8" y="8"/>
                    </a:moveTo>
                    <a:cubicBezTo>
                      <a:pt x="9" y="7"/>
                      <a:pt x="3" y="1"/>
                      <a:pt x="4" y="0"/>
                    </a:cubicBezTo>
                    <a:cubicBezTo>
                      <a:pt x="0" y="5"/>
                      <a:pt x="0" y="5"/>
                      <a:pt x="0" y="5"/>
                    </a:cubicBezTo>
                    <a:cubicBezTo>
                      <a:pt x="0" y="5"/>
                      <a:pt x="3" y="10"/>
                      <a:pt x="4" y="11"/>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562">
                <a:extLst>
                  <a:ext uri="{FF2B5EF4-FFF2-40B4-BE49-F238E27FC236}">
                    <a16:creationId xmlns:a16="http://schemas.microsoft.com/office/drawing/2014/main" id="{0D730C45-B27C-4B7E-8A66-2C5D275BF0C3}"/>
                  </a:ext>
                </a:extLst>
              </p:cNvPr>
              <p:cNvSpPr>
                <a:spLocks/>
              </p:cNvSpPr>
              <p:nvPr/>
            </p:nvSpPr>
            <p:spPr bwMode="auto">
              <a:xfrm>
                <a:off x="4103568" y="2625068"/>
                <a:ext cx="15778" cy="12623"/>
              </a:xfrm>
              <a:custGeom>
                <a:avLst/>
                <a:gdLst>
                  <a:gd name="T0" fmla="*/ 0 w 5"/>
                  <a:gd name="T1" fmla="*/ 0 h 4"/>
                  <a:gd name="T2" fmla="*/ 0 w 5"/>
                  <a:gd name="T3" fmla="*/ 3 h 4"/>
                  <a:gd name="T4" fmla="*/ 2 w 5"/>
                  <a:gd name="T5" fmla="*/ 4 h 4"/>
                  <a:gd name="T6" fmla="*/ 5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0" y="2"/>
                      <a:pt x="0" y="3"/>
                    </a:cubicBezTo>
                    <a:cubicBezTo>
                      <a:pt x="1" y="3"/>
                      <a:pt x="2" y="4"/>
                      <a:pt x="2" y="4"/>
                    </a:cubicBezTo>
                    <a:cubicBezTo>
                      <a:pt x="5" y="0"/>
                      <a:pt x="5" y="0"/>
                      <a:pt x="5" y="0"/>
                    </a:cubicBezTo>
                    <a:cubicBezTo>
                      <a:pt x="0" y="0"/>
                      <a:pt x="0" y="0"/>
                      <a:pt x="0"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563">
                <a:extLst>
                  <a:ext uri="{FF2B5EF4-FFF2-40B4-BE49-F238E27FC236}">
                    <a16:creationId xmlns:a16="http://schemas.microsoft.com/office/drawing/2014/main" id="{3FBB6208-080D-48BC-AB02-AB1F0A38D1E5}"/>
                  </a:ext>
                </a:extLst>
              </p:cNvPr>
              <p:cNvSpPr>
                <a:spLocks/>
              </p:cNvSpPr>
              <p:nvPr/>
            </p:nvSpPr>
            <p:spPr bwMode="auto">
              <a:xfrm>
                <a:off x="4103568" y="2606134"/>
                <a:ext cx="31557" cy="25246"/>
              </a:xfrm>
              <a:custGeom>
                <a:avLst/>
                <a:gdLst>
                  <a:gd name="T0" fmla="*/ 9 w 10"/>
                  <a:gd name="T1" fmla="*/ 7 h 8"/>
                  <a:gd name="T2" fmla="*/ 0 w 10"/>
                  <a:gd name="T3" fmla="*/ 6 h 8"/>
                  <a:gd name="T4" fmla="*/ 4 w 10"/>
                  <a:gd name="T5" fmla="*/ 0 h 8"/>
                  <a:gd name="T6" fmla="*/ 10 w 10"/>
                  <a:gd name="T7" fmla="*/ 2 h 8"/>
                  <a:gd name="T8" fmla="*/ 9 w 10"/>
                  <a:gd name="T9" fmla="*/ 7 h 8"/>
                </a:gdLst>
                <a:ahLst/>
                <a:cxnLst>
                  <a:cxn ang="0">
                    <a:pos x="T0" y="T1"/>
                  </a:cxn>
                  <a:cxn ang="0">
                    <a:pos x="T2" y="T3"/>
                  </a:cxn>
                  <a:cxn ang="0">
                    <a:pos x="T4" y="T5"/>
                  </a:cxn>
                  <a:cxn ang="0">
                    <a:pos x="T6" y="T7"/>
                  </a:cxn>
                  <a:cxn ang="0">
                    <a:pos x="T8" y="T9"/>
                  </a:cxn>
                </a:cxnLst>
                <a:rect l="0" t="0" r="r" b="b"/>
                <a:pathLst>
                  <a:path w="10" h="8">
                    <a:moveTo>
                      <a:pt x="9" y="7"/>
                    </a:moveTo>
                    <a:cubicBezTo>
                      <a:pt x="9" y="8"/>
                      <a:pt x="1" y="5"/>
                      <a:pt x="0" y="6"/>
                    </a:cubicBezTo>
                    <a:cubicBezTo>
                      <a:pt x="4" y="0"/>
                      <a:pt x="4" y="0"/>
                      <a:pt x="4" y="0"/>
                    </a:cubicBezTo>
                    <a:cubicBezTo>
                      <a:pt x="4" y="0"/>
                      <a:pt x="9" y="2"/>
                      <a:pt x="10" y="2"/>
                    </a:cubicBezTo>
                    <a:lnTo>
                      <a:pt x="9"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564">
                <a:extLst>
                  <a:ext uri="{FF2B5EF4-FFF2-40B4-BE49-F238E27FC236}">
                    <a16:creationId xmlns:a16="http://schemas.microsoft.com/office/drawing/2014/main" id="{DB785677-9A77-4066-A6B8-A75D9C45B3BE}"/>
                  </a:ext>
                </a:extLst>
              </p:cNvPr>
              <p:cNvSpPr>
                <a:spLocks/>
              </p:cNvSpPr>
              <p:nvPr/>
            </p:nvSpPr>
            <p:spPr bwMode="auto">
              <a:xfrm>
                <a:off x="4119346" y="2549331"/>
                <a:ext cx="63114" cy="78892"/>
              </a:xfrm>
              <a:custGeom>
                <a:avLst/>
                <a:gdLst>
                  <a:gd name="T0" fmla="*/ 12 w 20"/>
                  <a:gd name="T1" fmla="*/ 13 h 25"/>
                  <a:gd name="T2" fmla="*/ 12 w 20"/>
                  <a:gd name="T3" fmla="*/ 13 h 25"/>
                  <a:gd name="T4" fmla="*/ 20 w 20"/>
                  <a:gd name="T5" fmla="*/ 1 h 25"/>
                  <a:gd name="T6" fmla="*/ 11 w 20"/>
                  <a:gd name="T7" fmla="*/ 0 h 25"/>
                  <a:gd name="T8" fmla="*/ 10 w 20"/>
                  <a:gd name="T9" fmla="*/ 2 h 25"/>
                  <a:gd name="T10" fmla="*/ 11 w 20"/>
                  <a:gd name="T11" fmla="*/ 2 h 25"/>
                  <a:gd name="T12" fmla="*/ 7 w 20"/>
                  <a:gd name="T13" fmla="*/ 10 h 25"/>
                  <a:gd name="T14" fmla="*/ 2 w 20"/>
                  <a:gd name="T15" fmla="*/ 16 h 25"/>
                  <a:gd name="T16" fmla="*/ 1 w 20"/>
                  <a:gd name="T17" fmla="*/ 15 h 25"/>
                  <a:gd name="T18" fmla="*/ 0 w 20"/>
                  <a:gd name="T19" fmla="*/ 17 h 25"/>
                  <a:gd name="T20" fmla="*/ 4 w 20"/>
                  <a:gd name="T21" fmla="*/ 25 h 25"/>
                  <a:gd name="T22" fmla="*/ 12 w 20"/>
                  <a:gd name="T2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12" y="13"/>
                    </a:moveTo>
                    <a:cubicBezTo>
                      <a:pt x="12" y="13"/>
                      <a:pt x="12" y="13"/>
                      <a:pt x="12" y="13"/>
                    </a:cubicBezTo>
                    <a:cubicBezTo>
                      <a:pt x="20" y="1"/>
                      <a:pt x="20" y="1"/>
                      <a:pt x="20" y="1"/>
                    </a:cubicBezTo>
                    <a:cubicBezTo>
                      <a:pt x="19" y="2"/>
                      <a:pt x="11" y="0"/>
                      <a:pt x="11" y="0"/>
                    </a:cubicBezTo>
                    <a:cubicBezTo>
                      <a:pt x="10" y="2"/>
                      <a:pt x="10" y="2"/>
                      <a:pt x="10" y="2"/>
                    </a:cubicBezTo>
                    <a:cubicBezTo>
                      <a:pt x="11" y="2"/>
                      <a:pt x="11" y="2"/>
                      <a:pt x="11" y="2"/>
                    </a:cubicBezTo>
                    <a:cubicBezTo>
                      <a:pt x="11" y="2"/>
                      <a:pt x="9" y="6"/>
                      <a:pt x="7" y="10"/>
                    </a:cubicBezTo>
                    <a:cubicBezTo>
                      <a:pt x="5" y="13"/>
                      <a:pt x="2" y="16"/>
                      <a:pt x="2" y="16"/>
                    </a:cubicBezTo>
                    <a:cubicBezTo>
                      <a:pt x="1" y="15"/>
                      <a:pt x="1" y="15"/>
                      <a:pt x="1" y="15"/>
                    </a:cubicBezTo>
                    <a:cubicBezTo>
                      <a:pt x="0" y="17"/>
                      <a:pt x="0" y="17"/>
                      <a:pt x="0" y="17"/>
                    </a:cubicBezTo>
                    <a:cubicBezTo>
                      <a:pt x="0" y="17"/>
                      <a:pt x="5" y="24"/>
                      <a:pt x="4" y="25"/>
                    </a:cubicBezTo>
                    <a:lnTo>
                      <a:pt x="12"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Freeform 565">
                <a:extLst>
                  <a:ext uri="{FF2B5EF4-FFF2-40B4-BE49-F238E27FC236}">
                    <a16:creationId xmlns:a16="http://schemas.microsoft.com/office/drawing/2014/main" id="{FD0E5099-CDC7-4364-B6A1-1FC2EF81F465}"/>
                  </a:ext>
                </a:extLst>
              </p:cNvPr>
              <p:cNvSpPr>
                <a:spLocks/>
              </p:cNvSpPr>
              <p:nvPr/>
            </p:nvSpPr>
            <p:spPr bwMode="auto">
              <a:xfrm>
                <a:off x="4109879" y="2536708"/>
                <a:ext cx="72581" cy="88359"/>
              </a:xfrm>
              <a:custGeom>
                <a:avLst/>
                <a:gdLst>
                  <a:gd name="T0" fmla="*/ 20 w 23"/>
                  <a:gd name="T1" fmla="*/ 20 h 28"/>
                  <a:gd name="T2" fmla="*/ 18 w 23"/>
                  <a:gd name="T3" fmla="*/ 0 h 28"/>
                  <a:gd name="T4" fmla="*/ 11 w 23"/>
                  <a:gd name="T5" fmla="*/ 14 h 28"/>
                  <a:gd name="T6" fmla="*/ 0 w 23"/>
                  <a:gd name="T7" fmla="*/ 26 h 28"/>
                  <a:gd name="T8" fmla="*/ 20 w 23"/>
                  <a:gd name="T9" fmla="*/ 20 h 28"/>
                </a:gdLst>
                <a:ahLst/>
                <a:cxnLst>
                  <a:cxn ang="0">
                    <a:pos x="T0" y="T1"/>
                  </a:cxn>
                  <a:cxn ang="0">
                    <a:pos x="T2" y="T3"/>
                  </a:cxn>
                  <a:cxn ang="0">
                    <a:pos x="T4" y="T5"/>
                  </a:cxn>
                  <a:cxn ang="0">
                    <a:pos x="T6" y="T7"/>
                  </a:cxn>
                  <a:cxn ang="0">
                    <a:pos x="T8" y="T9"/>
                  </a:cxn>
                </a:cxnLst>
                <a:rect l="0" t="0" r="r" b="b"/>
                <a:pathLst>
                  <a:path w="23" h="28">
                    <a:moveTo>
                      <a:pt x="20" y="20"/>
                    </a:moveTo>
                    <a:cubicBezTo>
                      <a:pt x="23" y="7"/>
                      <a:pt x="18" y="0"/>
                      <a:pt x="18" y="0"/>
                    </a:cubicBezTo>
                    <a:cubicBezTo>
                      <a:pt x="18" y="0"/>
                      <a:pt x="16" y="6"/>
                      <a:pt x="11" y="14"/>
                    </a:cubicBezTo>
                    <a:cubicBezTo>
                      <a:pt x="5" y="22"/>
                      <a:pt x="0" y="26"/>
                      <a:pt x="0" y="26"/>
                    </a:cubicBezTo>
                    <a:cubicBezTo>
                      <a:pt x="0" y="26"/>
                      <a:pt x="10" y="28"/>
                      <a:pt x="20"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566">
                <a:extLst>
                  <a:ext uri="{FF2B5EF4-FFF2-40B4-BE49-F238E27FC236}">
                    <a16:creationId xmlns:a16="http://schemas.microsoft.com/office/drawing/2014/main" id="{636DD02B-75B1-4ABE-B68C-5F31500F763F}"/>
                  </a:ext>
                </a:extLst>
              </p:cNvPr>
              <p:cNvSpPr>
                <a:spLocks/>
              </p:cNvSpPr>
              <p:nvPr/>
            </p:nvSpPr>
            <p:spPr bwMode="auto">
              <a:xfrm>
                <a:off x="4154059" y="2546175"/>
                <a:ext cx="18934" cy="41024"/>
              </a:xfrm>
              <a:custGeom>
                <a:avLst/>
                <a:gdLst>
                  <a:gd name="T0" fmla="*/ 5 w 6"/>
                  <a:gd name="T1" fmla="*/ 13 h 13"/>
                  <a:gd name="T2" fmla="*/ 4 w 6"/>
                  <a:gd name="T3" fmla="*/ 0 h 13"/>
                  <a:gd name="T4" fmla="*/ 0 w 6"/>
                  <a:gd name="T5" fmla="*/ 9 h 13"/>
                  <a:gd name="T6" fmla="*/ 5 w 6"/>
                  <a:gd name="T7" fmla="*/ 13 h 13"/>
                </a:gdLst>
                <a:ahLst/>
                <a:cxnLst>
                  <a:cxn ang="0">
                    <a:pos x="T0" y="T1"/>
                  </a:cxn>
                  <a:cxn ang="0">
                    <a:pos x="T2" y="T3"/>
                  </a:cxn>
                  <a:cxn ang="0">
                    <a:pos x="T4" y="T5"/>
                  </a:cxn>
                  <a:cxn ang="0">
                    <a:pos x="T6" y="T7"/>
                  </a:cxn>
                </a:cxnLst>
                <a:rect l="0" t="0" r="r" b="b"/>
                <a:pathLst>
                  <a:path w="6" h="13">
                    <a:moveTo>
                      <a:pt x="5" y="13"/>
                    </a:moveTo>
                    <a:cubicBezTo>
                      <a:pt x="6" y="4"/>
                      <a:pt x="4" y="0"/>
                      <a:pt x="4" y="0"/>
                    </a:cubicBezTo>
                    <a:cubicBezTo>
                      <a:pt x="4" y="0"/>
                      <a:pt x="3" y="5"/>
                      <a:pt x="0" y="9"/>
                    </a:cubicBez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Freeform 567">
                <a:extLst>
                  <a:ext uri="{FF2B5EF4-FFF2-40B4-BE49-F238E27FC236}">
                    <a16:creationId xmlns:a16="http://schemas.microsoft.com/office/drawing/2014/main" id="{8526CBA7-096E-49FB-964F-811524C44585}"/>
                  </a:ext>
                </a:extLst>
              </p:cNvPr>
              <p:cNvSpPr>
                <a:spLocks/>
              </p:cNvSpPr>
              <p:nvPr/>
            </p:nvSpPr>
            <p:spPr bwMode="auto">
              <a:xfrm>
                <a:off x="4119346" y="2593511"/>
                <a:ext cx="41024" cy="22090"/>
              </a:xfrm>
              <a:custGeom>
                <a:avLst/>
                <a:gdLst>
                  <a:gd name="T0" fmla="*/ 13 w 13"/>
                  <a:gd name="T1" fmla="*/ 3 h 7"/>
                  <a:gd name="T2" fmla="*/ 0 w 13"/>
                  <a:gd name="T3" fmla="*/ 7 h 7"/>
                  <a:gd name="T4" fmla="*/ 7 w 13"/>
                  <a:gd name="T5" fmla="*/ 0 h 7"/>
                  <a:gd name="T6" fmla="*/ 13 w 13"/>
                  <a:gd name="T7" fmla="*/ 3 h 7"/>
                </a:gdLst>
                <a:ahLst/>
                <a:cxnLst>
                  <a:cxn ang="0">
                    <a:pos x="T0" y="T1"/>
                  </a:cxn>
                  <a:cxn ang="0">
                    <a:pos x="T2" y="T3"/>
                  </a:cxn>
                  <a:cxn ang="0">
                    <a:pos x="T4" y="T5"/>
                  </a:cxn>
                  <a:cxn ang="0">
                    <a:pos x="T6" y="T7"/>
                  </a:cxn>
                </a:cxnLst>
                <a:rect l="0" t="0" r="r" b="b"/>
                <a:pathLst>
                  <a:path w="13" h="7">
                    <a:moveTo>
                      <a:pt x="13" y="3"/>
                    </a:moveTo>
                    <a:cubicBezTo>
                      <a:pt x="5" y="7"/>
                      <a:pt x="0" y="7"/>
                      <a:pt x="0" y="7"/>
                    </a:cubicBezTo>
                    <a:cubicBezTo>
                      <a:pt x="0" y="7"/>
                      <a:pt x="5" y="4"/>
                      <a:pt x="7" y="0"/>
                    </a:cubicBezTo>
                    <a:lnTo>
                      <a:pt x="1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568">
                <a:extLst>
                  <a:ext uri="{FF2B5EF4-FFF2-40B4-BE49-F238E27FC236}">
                    <a16:creationId xmlns:a16="http://schemas.microsoft.com/office/drawing/2014/main" id="{B586551E-909B-4AFD-84D2-997200F9EE2C}"/>
                  </a:ext>
                </a:extLst>
              </p:cNvPr>
              <p:cNvSpPr>
                <a:spLocks/>
              </p:cNvSpPr>
              <p:nvPr/>
            </p:nvSpPr>
            <p:spPr bwMode="auto">
              <a:xfrm>
                <a:off x="4150903" y="2584044"/>
                <a:ext cx="18934" cy="15778"/>
              </a:xfrm>
              <a:custGeom>
                <a:avLst/>
                <a:gdLst>
                  <a:gd name="T0" fmla="*/ 6 w 12"/>
                  <a:gd name="T1" fmla="*/ 10 h 10"/>
                  <a:gd name="T2" fmla="*/ 8 w 12"/>
                  <a:gd name="T3" fmla="*/ 6 h 10"/>
                  <a:gd name="T4" fmla="*/ 10 w 12"/>
                  <a:gd name="T5" fmla="*/ 8 h 10"/>
                  <a:gd name="T6" fmla="*/ 12 w 12"/>
                  <a:gd name="T7" fmla="*/ 8 h 10"/>
                  <a:gd name="T8" fmla="*/ 8 w 12"/>
                  <a:gd name="T9" fmla="*/ 6 h 10"/>
                  <a:gd name="T10" fmla="*/ 10 w 12"/>
                  <a:gd name="T11" fmla="*/ 2 h 10"/>
                  <a:gd name="T12" fmla="*/ 8 w 12"/>
                  <a:gd name="T13" fmla="*/ 2 h 10"/>
                  <a:gd name="T14" fmla="*/ 6 w 12"/>
                  <a:gd name="T15" fmla="*/ 4 h 10"/>
                  <a:gd name="T16" fmla="*/ 2 w 12"/>
                  <a:gd name="T17" fmla="*/ 0 h 10"/>
                  <a:gd name="T18" fmla="*/ 0 w 12"/>
                  <a:gd name="T19" fmla="*/ 2 h 10"/>
                  <a:gd name="T20" fmla="*/ 6 w 12"/>
                  <a:gd name="T21" fmla="*/ 6 h 10"/>
                  <a:gd name="T22" fmla="*/ 4 w 12"/>
                  <a:gd name="T23" fmla="*/ 8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6"/>
                    </a:lnTo>
                    <a:lnTo>
                      <a:pt x="10" y="8"/>
                    </a:lnTo>
                    <a:lnTo>
                      <a:pt x="12" y="8"/>
                    </a:lnTo>
                    <a:lnTo>
                      <a:pt x="8" y="6"/>
                    </a:lnTo>
                    <a:lnTo>
                      <a:pt x="10" y="2"/>
                    </a:lnTo>
                    <a:lnTo>
                      <a:pt x="8" y="2"/>
                    </a:lnTo>
                    <a:lnTo>
                      <a:pt x="6" y="4"/>
                    </a:lnTo>
                    <a:lnTo>
                      <a:pt x="2" y="0"/>
                    </a:lnTo>
                    <a:lnTo>
                      <a:pt x="0" y="2"/>
                    </a:lnTo>
                    <a:lnTo>
                      <a:pt x="6" y="6"/>
                    </a:lnTo>
                    <a:lnTo>
                      <a:pt x="4" y="8"/>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Freeform 569">
                <a:extLst>
                  <a:ext uri="{FF2B5EF4-FFF2-40B4-BE49-F238E27FC236}">
                    <a16:creationId xmlns:a16="http://schemas.microsoft.com/office/drawing/2014/main" id="{A7E764E3-F8FC-4B73-8A20-5E6B8A188309}"/>
                  </a:ext>
                </a:extLst>
              </p:cNvPr>
              <p:cNvSpPr>
                <a:spLocks/>
              </p:cNvSpPr>
              <p:nvPr/>
            </p:nvSpPr>
            <p:spPr bwMode="auto">
              <a:xfrm>
                <a:off x="5460514" y="5611928"/>
                <a:ext cx="115183" cy="112027"/>
              </a:xfrm>
              <a:custGeom>
                <a:avLst/>
                <a:gdLst>
                  <a:gd name="T0" fmla="*/ 0 w 37"/>
                  <a:gd name="T1" fmla="*/ 35 h 36"/>
                  <a:gd name="T2" fmla="*/ 36 w 37"/>
                  <a:gd name="T3" fmla="*/ 11 h 36"/>
                  <a:gd name="T4" fmla="*/ 37 w 37"/>
                  <a:gd name="T5" fmla="*/ 7 h 36"/>
                  <a:gd name="T6" fmla="*/ 9 w 37"/>
                  <a:gd name="T7" fmla="*/ 0 h 36"/>
                  <a:gd name="T8" fmla="*/ 0 w 37"/>
                  <a:gd name="T9" fmla="*/ 35 h 36"/>
                </a:gdLst>
                <a:ahLst/>
                <a:cxnLst>
                  <a:cxn ang="0">
                    <a:pos x="T0" y="T1"/>
                  </a:cxn>
                  <a:cxn ang="0">
                    <a:pos x="T2" y="T3"/>
                  </a:cxn>
                  <a:cxn ang="0">
                    <a:pos x="T4" y="T5"/>
                  </a:cxn>
                  <a:cxn ang="0">
                    <a:pos x="T6" y="T7"/>
                  </a:cxn>
                  <a:cxn ang="0">
                    <a:pos x="T8" y="T9"/>
                  </a:cxn>
                </a:cxnLst>
                <a:rect l="0" t="0" r="r" b="b"/>
                <a:pathLst>
                  <a:path w="37" h="36">
                    <a:moveTo>
                      <a:pt x="0" y="35"/>
                    </a:moveTo>
                    <a:cubicBezTo>
                      <a:pt x="2" y="36"/>
                      <a:pt x="31" y="30"/>
                      <a:pt x="36" y="11"/>
                    </a:cubicBezTo>
                    <a:cubicBezTo>
                      <a:pt x="37" y="7"/>
                      <a:pt x="37" y="7"/>
                      <a:pt x="37" y="7"/>
                    </a:cubicBezTo>
                    <a:cubicBezTo>
                      <a:pt x="9" y="0"/>
                      <a:pt x="9" y="0"/>
                      <a:pt x="9" y="0"/>
                    </a:cubicBezTo>
                    <a:lnTo>
                      <a:pt x="0" y="3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570">
                <a:extLst>
                  <a:ext uri="{FF2B5EF4-FFF2-40B4-BE49-F238E27FC236}">
                    <a16:creationId xmlns:a16="http://schemas.microsoft.com/office/drawing/2014/main" id="{423D79CF-1247-4D22-80BC-96703E0EC8D8}"/>
                  </a:ext>
                </a:extLst>
              </p:cNvPr>
              <p:cNvSpPr>
                <a:spLocks/>
              </p:cNvSpPr>
              <p:nvPr/>
            </p:nvSpPr>
            <p:spPr bwMode="auto">
              <a:xfrm>
                <a:off x="5384778" y="5521991"/>
                <a:ext cx="121495" cy="198808"/>
              </a:xfrm>
              <a:custGeom>
                <a:avLst/>
                <a:gdLst>
                  <a:gd name="T0" fmla="*/ 4 w 39"/>
                  <a:gd name="T1" fmla="*/ 26 h 64"/>
                  <a:gd name="T2" fmla="*/ 24 w 39"/>
                  <a:gd name="T3" fmla="*/ 64 h 64"/>
                  <a:gd name="T4" fmla="*/ 39 w 39"/>
                  <a:gd name="T5" fmla="*/ 7 h 64"/>
                  <a:gd name="T6" fmla="*/ 11 w 39"/>
                  <a:gd name="T7" fmla="*/ 0 h 64"/>
                  <a:gd name="T8" fmla="*/ 4 w 39"/>
                  <a:gd name="T9" fmla="*/ 26 h 64"/>
                </a:gdLst>
                <a:ahLst/>
                <a:cxnLst>
                  <a:cxn ang="0">
                    <a:pos x="T0" y="T1"/>
                  </a:cxn>
                  <a:cxn ang="0">
                    <a:pos x="T2" y="T3"/>
                  </a:cxn>
                  <a:cxn ang="0">
                    <a:pos x="T4" y="T5"/>
                  </a:cxn>
                  <a:cxn ang="0">
                    <a:pos x="T6" y="T7"/>
                  </a:cxn>
                  <a:cxn ang="0">
                    <a:pos x="T8" y="T9"/>
                  </a:cxn>
                </a:cxnLst>
                <a:rect l="0" t="0" r="r" b="b"/>
                <a:pathLst>
                  <a:path w="39" h="64">
                    <a:moveTo>
                      <a:pt x="4" y="26"/>
                    </a:moveTo>
                    <a:cubicBezTo>
                      <a:pt x="0" y="45"/>
                      <a:pt x="22" y="64"/>
                      <a:pt x="24" y="64"/>
                    </a:cubicBezTo>
                    <a:cubicBezTo>
                      <a:pt x="39" y="7"/>
                      <a:pt x="39" y="7"/>
                      <a:pt x="39" y="7"/>
                    </a:cubicBezTo>
                    <a:cubicBezTo>
                      <a:pt x="11" y="0"/>
                      <a:pt x="11" y="0"/>
                      <a:pt x="11" y="0"/>
                    </a:cubicBezTo>
                    <a:lnTo>
                      <a:pt x="4" y="2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571">
                <a:extLst>
                  <a:ext uri="{FF2B5EF4-FFF2-40B4-BE49-F238E27FC236}">
                    <a16:creationId xmlns:a16="http://schemas.microsoft.com/office/drawing/2014/main" id="{59590BA5-D1D1-455B-8D2B-0D8273D5BCA9}"/>
                  </a:ext>
                </a:extLst>
              </p:cNvPr>
              <p:cNvSpPr>
                <a:spLocks/>
              </p:cNvSpPr>
              <p:nvPr/>
            </p:nvSpPr>
            <p:spPr bwMode="auto">
              <a:xfrm>
                <a:off x="5487337" y="5542503"/>
                <a:ext cx="105716" cy="91515"/>
              </a:xfrm>
              <a:custGeom>
                <a:avLst/>
                <a:gdLst>
                  <a:gd name="T0" fmla="*/ 0 w 67"/>
                  <a:gd name="T1" fmla="*/ 44 h 58"/>
                  <a:gd name="T2" fmla="*/ 56 w 67"/>
                  <a:gd name="T3" fmla="*/ 58 h 58"/>
                  <a:gd name="T4" fmla="*/ 67 w 67"/>
                  <a:gd name="T5" fmla="*/ 14 h 58"/>
                  <a:gd name="T6" fmla="*/ 12 w 67"/>
                  <a:gd name="T7" fmla="*/ 0 h 58"/>
                  <a:gd name="T8" fmla="*/ 0 w 67"/>
                  <a:gd name="T9" fmla="*/ 44 h 58"/>
                </a:gdLst>
                <a:ahLst/>
                <a:cxnLst>
                  <a:cxn ang="0">
                    <a:pos x="T0" y="T1"/>
                  </a:cxn>
                  <a:cxn ang="0">
                    <a:pos x="T2" y="T3"/>
                  </a:cxn>
                  <a:cxn ang="0">
                    <a:pos x="T4" y="T5"/>
                  </a:cxn>
                  <a:cxn ang="0">
                    <a:pos x="T6" y="T7"/>
                  </a:cxn>
                  <a:cxn ang="0">
                    <a:pos x="T8" y="T9"/>
                  </a:cxn>
                </a:cxnLst>
                <a:rect l="0" t="0" r="r" b="b"/>
                <a:pathLst>
                  <a:path w="67" h="58">
                    <a:moveTo>
                      <a:pt x="0" y="44"/>
                    </a:moveTo>
                    <a:lnTo>
                      <a:pt x="56" y="58"/>
                    </a:lnTo>
                    <a:lnTo>
                      <a:pt x="67" y="14"/>
                    </a:lnTo>
                    <a:lnTo>
                      <a:pt x="12" y="0"/>
                    </a:lnTo>
                    <a:lnTo>
                      <a:pt x="0" y="44"/>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572">
                <a:extLst>
                  <a:ext uri="{FF2B5EF4-FFF2-40B4-BE49-F238E27FC236}">
                    <a16:creationId xmlns:a16="http://schemas.microsoft.com/office/drawing/2014/main" id="{14BA56E6-1138-4F77-A444-F93C13FC4E99}"/>
                  </a:ext>
                </a:extLst>
              </p:cNvPr>
              <p:cNvSpPr>
                <a:spLocks/>
              </p:cNvSpPr>
              <p:nvPr/>
            </p:nvSpPr>
            <p:spPr bwMode="auto">
              <a:xfrm>
                <a:off x="5490493" y="5574060"/>
                <a:ext cx="93093" cy="53647"/>
              </a:xfrm>
              <a:custGeom>
                <a:avLst/>
                <a:gdLst>
                  <a:gd name="T0" fmla="*/ 29 w 30"/>
                  <a:gd name="T1" fmla="*/ 7 h 17"/>
                  <a:gd name="T2" fmla="*/ 26 w 30"/>
                  <a:gd name="T3" fmla="*/ 7 h 17"/>
                  <a:gd name="T4" fmla="*/ 24 w 30"/>
                  <a:gd name="T5" fmla="*/ 5 h 17"/>
                  <a:gd name="T6" fmla="*/ 21 w 30"/>
                  <a:gd name="T7" fmla="*/ 6 h 17"/>
                  <a:gd name="T8" fmla="*/ 19 w 30"/>
                  <a:gd name="T9" fmla="*/ 4 h 17"/>
                  <a:gd name="T10" fmla="*/ 17 w 30"/>
                  <a:gd name="T11" fmla="*/ 5 h 17"/>
                  <a:gd name="T12" fmla="*/ 15 w 30"/>
                  <a:gd name="T13" fmla="*/ 3 h 17"/>
                  <a:gd name="T14" fmla="*/ 12 w 30"/>
                  <a:gd name="T15" fmla="*/ 3 h 17"/>
                  <a:gd name="T16" fmla="*/ 10 w 30"/>
                  <a:gd name="T17" fmla="*/ 2 h 17"/>
                  <a:gd name="T18" fmla="*/ 7 w 30"/>
                  <a:gd name="T19" fmla="*/ 2 h 17"/>
                  <a:gd name="T20" fmla="*/ 5 w 30"/>
                  <a:gd name="T21" fmla="*/ 1 h 17"/>
                  <a:gd name="T22" fmla="*/ 2 w 30"/>
                  <a:gd name="T23" fmla="*/ 1 h 17"/>
                  <a:gd name="T24" fmla="*/ 0 w 30"/>
                  <a:gd name="T25" fmla="*/ 10 h 17"/>
                  <a:gd name="T26" fmla="*/ 3 w 30"/>
                  <a:gd name="T27" fmla="*/ 10 h 17"/>
                  <a:gd name="T28" fmla="*/ 5 w 30"/>
                  <a:gd name="T29" fmla="*/ 11 h 17"/>
                  <a:gd name="T30" fmla="*/ 8 w 30"/>
                  <a:gd name="T31" fmla="*/ 11 h 17"/>
                  <a:gd name="T32" fmla="*/ 10 w 30"/>
                  <a:gd name="T33" fmla="*/ 12 h 17"/>
                  <a:gd name="T34" fmla="*/ 12 w 30"/>
                  <a:gd name="T35" fmla="*/ 12 h 17"/>
                  <a:gd name="T36" fmla="*/ 14 w 30"/>
                  <a:gd name="T37" fmla="*/ 14 h 17"/>
                  <a:gd name="T38" fmla="*/ 17 w 30"/>
                  <a:gd name="T39" fmla="*/ 13 h 17"/>
                  <a:gd name="T40" fmla="*/ 19 w 30"/>
                  <a:gd name="T41" fmla="*/ 15 h 17"/>
                  <a:gd name="T42" fmla="*/ 22 w 30"/>
                  <a:gd name="T43" fmla="*/ 14 h 17"/>
                  <a:gd name="T44" fmla="*/ 24 w 30"/>
                  <a:gd name="T45" fmla="*/ 16 h 17"/>
                  <a:gd name="T46" fmla="*/ 26 w 30"/>
                  <a:gd name="T47" fmla="*/ 16 h 17"/>
                  <a:gd name="T48" fmla="*/ 28 w 30"/>
                  <a:gd name="T49" fmla="*/ 17 h 17"/>
                  <a:gd name="T50" fmla="*/ 30 w 30"/>
                  <a:gd name="T51" fmla="*/ 8 h 17"/>
                  <a:gd name="T52" fmla="*/ 29 w 30"/>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7">
                    <a:moveTo>
                      <a:pt x="29" y="7"/>
                    </a:moveTo>
                    <a:cubicBezTo>
                      <a:pt x="28" y="6"/>
                      <a:pt x="27" y="7"/>
                      <a:pt x="26" y="7"/>
                    </a:cubicBezTo>
                    <a:cubicBezTo>
                      <a:pt x="25" y="7"/>
                      <a:pt x="25" y="6"/>
                      <a:pt x="24" y="5"/>
                    </a:cubicBezTo>
                    <a:cubicBezTo>
                      <a:pt x="23" y="5"/>
                      <a:pt x="22" y="6"/>
                      <a:pt x="21" y="6"/>
                    </a:cubicBezTo>
                    <a:cubicBezTo>
                      <a:pt x="20" y="6"/>
                      <a:pt x="20" y="4"/>
                      <a:pt x="19" y="4"/>
                    </a:cubicBezTo>
                    <a:cubicBezTo>
                      <a:pt x="18" y="4"/>
                      <a:pt x="18" y="5"/>
                      <a:pt x="17" y="5"/>
                    </a:cubicBezTo>
                    <a:cubicBezTo>
                      <a:pt x="16" y="4"/>
                      <a:pt x="16" y="3"/>
                      <a:pt x="15" y="3"/>
                    </a:cubicBezTo>
                    <a:cubicBezTo>
                      <a:pt x="14" y="3"/>
                      <a:pt x="13" y="4"/>
                      <a:pt x="12" y="3"/>
                    </a:cubicBezTo>
                    <a:cubicBezTo>
                      <a:pt x="11" y="3"/>
                      <a:pt x="11" y="2"/>
                      <a:pt x="10" y="2"/>
                    </a:cubicBezTo>
                    <a:cubicBezTo>
                      <a:pt x="9" y="2"/>
                      <a:pt x="8" y="2"/>
                      <a:pt x="7" y="2"/>
                    </a:cubicBezTo>
                    <a:cubicBezTo>
                      <a:pt x="6" y="2"/>
                      <a:pt x="6" y="1"/>
                      <a:pt x="5" y="1"/>
                    </a:cubicBezTo>
                    <a:cubicBezTo>
                      <a:pt x="4" y="0"/>
                      <a:pt x="3" y="1"/>
                      <a:pt x="2" y="1"/>
                    </a:cubicBezTo>
                    <a:cubicBezTo>
                      <a:pt x="0" y="10"/>
                      <a:pt x="0" y="10"/>
                      <a:pt x="0" y="10"/>
                    </a:cubicBezTo>
                    <a:cubicBezTo>
                      <a:pt x="1" y="10"/>
                      <a:pt x="2" y="9"/>
                      <a:pt x="3" y="10"/>
                    </a:cubicBezTo>
                    <a:cubicBezTo>
                      <a:pt x="4" y="10"/>
                      <a:pt x="4" y="11"/>
                      <a:pt x="5" y="11"/>
                    </a:cubicBezTo>
                    <a:cubicBezTo>
                      <a:pt x="6" y="11"/>
                      <a:pt x="7" y="11"/>
                      <a:pt x="8" y="11"/>
                    </a:cubicBezTo>
                    <a:cubicBezTo>
                      <a:pt x="9" y="11"/>
                      <a:pt x="9" y="12"/>
                      <a:pt x="10" y="12"/>
                    </a:cubicBezTo>
                    <a:cubicBezTo>
                      <a:pt x="11" y="13"/>
                      <a:pt x="11" y="12"/>
                      <a:pt x="12" y="12"/>
                    </a:cubicBezTo>
                    <a:cubicBezTo>
                      <a:pt x="13" y="12"/>
                      <a:pt x="13" y="13"/>
                      <a:pt x="14" y="14"/>
                    </a:cubicBezTo>
                    <a:cubicBezTo>
                      <a:pt x="15" y="14"/>
                      <a:pt x="16" y="13"/>
                      <a:pt x="17" y="13"/>
                    </a:cubicBezTo>
                    <a:cubicBezTo>
                      <a:pt x="18" y="13"/>
                      <a:pt x="18" y="14"/>
                      <a:pt x="19" y="15"/>
                    </a:cubicBezTo>
                    <a:cubicBezTo>
                      <a:pt x="20" y="15"/>
                      <a:pt x="21" y="14"/>
                      <a:pt x="22" y="14"/>
                    </a:cubicBezTo>
                    <a:cubicBezTo>
                      <a:pt x="23" y="15"/>
                      <a:pt x="23" y="16"/>
                      <a:pt x="24" y="16"/>
                    </a:cubicBezTo>
                    <a:cubicBezTo>
                      <a:pt x="25" y="16"/>
                      <a:pt x="25" y="15"/>
                      <a:pt x="26" y="16"/>
                    </a:cubicBezTo>
                    <a:cubicBezTo>
                      <a:pt x="27" y="16"/>
                      <a:pt x="27" y="16"/>
                      <a:pt x="28" y="17"/>
                    </a:cubicBezTo>
                    <a:cubicBezTo>
                      <a:pt x="30" y="8"/>
                      <a:pt x="30" y="8"/>
                      <a:pt x="30" y="8"/>
                    </a:cubicBezTo>
                    <a:cubicBezTo>
                      <a:pt x="29" y="7"/>
                      <a:pt x="30" y="7"/>
                      <a:pt x="29"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573">
                <a:extLst>
                  <a:ext uri="{FF2B5EF4-FFF2-40B4-BE49-F238E27FC236}">
                    <a16:creationId xmlns:a16="http://schemas.microsoft.com/office/drawing/2014/main" id="{488F90BC-E103-4D13-B12C-83501B8E45A9}"/>
                  </a:ext>
                </a:extLst>
              </p:cNvPr>
              <p:cNvSpPr>
                <a:spLocks/>
              </p:cNvSpPr>
              <p:nvPr/>
            </p:nvSpPr>
            <p:spPr bwMode="auto">
              <a:xfrm>
                <a:off x="5493649" y="5586682"/>
                <a:ext cx="86782" cy="28401"/>
              </a:xfrm>
              <a:custGeom>
                <a:avLst/>
                <a:gdLst>
                  <a:gd name="T0" fmla="*/ 27 w 28"/>
                  <a:gd name="T1" fmla="*/ 6 h 9"/>
                  <a:gd name="T2" fmla="*/ 24 w 28"/>
                  <a:gd name="T3" fmla="*/ 6 h 9"/>
                  <a:gd name="T4" fmla="*/ 22 w 28"/>
                  <a:gd name="T5" fmla="*/ 4 h 9"/>
                  <a:gd name="T6" fmla="*/ 20 w 28"/>
                  <a:gd name="T7" fmla="*/ 5 h 9"/>
                  <a:gd name="T8" fmla="*/ 17 w 28"/>
                  <a:gd name="T9" fmla="*/ 3 h 9"/>
                  <a:gd name="T10" fmla="*/ 15 w 28"/>
                  <a:gd name="T11" fmla="*/ 4 h 9"/>
                  <a:gd name="T12" fmla="*/ 13 w 28"/>
                  <a:gd name="T13" fmla="*/ 2 h 9"/>
                  <a:gd name="T14" fmla="*/ 10 w 28"/>
                  <a:gd name="T15" fmla="*/ 2 h 9"/>
                  <a:gd name="T16" fmla="*/ 8 w 28"/>
                  <a:gd name="T17" fmla="*/ 1 h 9"/>
                  <a:gd name="T18" fmla="*/ 6 w 28"/>
                  <a:gd name="T19" fmla="*/ 1 h 9"/>
                  <a:gd name="T20" fmla="*/ 3 w 28"/>
                  <a:gd name="T21" fmla="*/ 0 h 9"/>
                  <a:gd name="T22" fmla="*/ 0 w 28"/>
                  <a:gd name="T23" fmla="*/ 0 h 9"/>
                  <a:gd name="T24" fmla="*/ 0 w 28"/>
                  <a:gd name="T25" fmla="*/ 3 h 9"/>
                  <a:gd name="T26" fmla="*/ 3 w 28"/>
                  <a:gd name="T27" fmla="*/ 3 h 9"/>
                  <a:gd name="T28" fmla="*/ 5 w 28"/>
                  <a:gd name="T29" fmla="*/ 4 h 9"/>
                  <a:gd name="T30" fmla="*/ 7 w 28"/>
                  <a:gd name="T31" fmla="*/ 4 h 9"/>
                  <a:gd name="T32" fmla="*/ 9 w 28"/>
                  <a:gd name="T33" fmla="*/ 5 h 9"/>
                  <a:gd name="T34" fmla="*/ 12 w 28"/>
                  <a:gd name="T35" fmla="*/ 5 h 9"/>
                  <a:gd name="T36" fmla="*/ 14 w 28"/>
                  <a:gd name="T37" fmla="*/ 6 h 9"/>
                  <a:gd name="T38" fmla="*/ 17 w 28"/>
                  <a:gd name="T39" fmla="*/ 6 h 9"/>
                  <a:gd name="T40" fmla="*/ 19 w 28"/>
                  <a:gd name="T41" fmla="*/ 8 h 9"/>
                  <a:gd name="T42" fmla="*/ 21 w 28"/>
                  <a:gd name="T43" fmla="*/ 7 h 9"/>
                  <a:gd name="T44" fmla="*/ 24 w 28"/>
                  <a:gd name="T45" fmla="*/ 9 h 9"/>
                  <a:gd name="T46" fmla="*/ 26 w 28"/>
                  <a:gd name="T47" fmla="*/ 8 h 9"/>
                  <a:gd name="T48" fmla="*/ 28 w 28"/>
                  <a:gd name="T49" fmla="*/ 9 h 9"/>
                  <a:gd name="T50" fmla="*/ 28 w 28"/>
                  <a:gd name="T51" fmla="*/ 7 h 9"/>
                  <a:gd name="T52" fmla="*/ 27 w 28"/>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9">
                    <a:moveTo>
                      <a:pt x="27" y="6"/>
                    </a:moveTo>
                    <a:cubicBezTo>
                      <a:pt x="26" y="5"/>
                      <a:pt x="25" y="6"/>
                      <a:pt x="24" y="6"/>
                    </a:cubicBezTo>
                    <a:cubicBezTo>
                      <a:pt x="23" y="6"/>
                      <a:pt x="23" y="5"/>
                      <a:pt x="22" y="4"/>
                    </a:cubicBezTo>
                    <a:cubicBezTo>
                      <a:pt x="21" y="4"/>
                      <a:pt x="21" y="5"/>
                      <a:pt x="20" y="5"/>
                    </a:cubicBezTo>
                    <a:cubicBezTo>
                      <a:pt x="19" y="5"/>
                      <a:pt x="18" y="4"/>
                      <a:pt x="17" y="3"/>
                    </a:cubicBezTo>
                    <a:cubicBezTo>
                      <a:pt x="16" y="3"/>
                      <a:pt x="16" y="4"/>
                      <a:pt x="15" y="4"/>
                    </a:cubicBezTo>
                    <a:cubicBezTo>
                      <a:pt x="14" y="3"/>
                      <a:pt x="14" y="2"/>
                      <a:pt x="13" y="2"/>
                    </a:cubicBezTo>
                    <a:cubicBezTo>
                      <a:pt x="12" y="2"/>
                      <a:pt x="11" y="3"/>
                      <a:pt x="10" y="2"/>
                    </a:cubicBezTo>
                    <a:cubicBezTo>
                      <a:pt x="9" y="2"/>
                      <a:pt x="9" y="1"/>
                      <a:pt x="8" y="1"/>
                    </a:cubicBezTo>
                    <a:cubicBezTo>
                      <a:pt x="7" y="1"/>
                      <a:pt x="7" y="2"/>
                      <a:pt x="6" y="1"/>
                    </a:cubicBezTo>
                    <a:cubicBezTo>
                      <a:pt x="4" y="1"/>
                      <a:pt x="5" y="0"/>
                      <a:pt x="3" y="0"/>
                    </a:cubicBezTo>
                    <a:cubicBezTo>
                      <a:pt x="3" y="0"/>
                      <a:pt x="1" y="0"/>
                      <a:pt x="0" y="0"/>
                    </a:cubicBezTo>
                    <a:cubicBezTo>
                      <a:pt x="0" y="3"/>
                      <a:pt x="0" y="3"/>
                      <a:pt x="0" y="3"/>
                    </a:cubicBezTo>
                    <a:cubicBezTo>
                      <a:pt x="1" y="3"/>
                      <a:pt x="2" y="2"/>
                      <a:pt x="3" y="3"/>
                    </a:cubicBezTo>
                    <a:cubicBezTo>
                      <a:pt x="4" y="3"/>
                      <a:pt x="4" y="4"/>
                      <a:pt x="5" y="4"/>
                    </a:cubicBezTo>
                    <a:cubicBezTo>
                      <a:pt x="6" y="4"/>
                      <a:pt x="6" y="3"/>
                      <a:pt x="7" y="4"/>
                    </a:cubicBezTo>
                    <a:cubicBezTo>
                      <a:pt x="8" y="4"/>
                      <a:pt x="8" y="5"/>
                      <a:pt x="9" y="5"/>
                    </a:cubicBezTo>
                    <a:cubicBezTo>
                      <a:pt x="10" y="6"/>
                      <a:pt x="11" y="5"/>
                      <a:pt x="12" y="5"/>
                    </a:cubicBezTo>
                    <a:cubicBezTo>
                      <a:pt x="13" y="5"/>
                      <a:pt x="13" y="6"/>
                      <a:pt x="14" y="6"/>
                    </a:cubicBezTo>
                    <a:cubicBezTo>
                      <a:pt x="15" y="7"/>
                      <a:pt x="16" y="6"/>
                      <a:pt x="17" y="6"/>
                    </a:cubicBezTo>
                    <a:cubicBezTo>
                      <a:pt x="18" y="6"/>
                      <a:pt x="18" y="7"/>
                      <a:pt x="19" y="8"/>
                    </a:cubicBezTo>
                    <a:cubicBezTo>
                      <a:pt x="20" y="8"/>
                      <a:pt x="20" y="7"/>
                      <a:pt x="21" y="7"/>
                    </a:cubicBezTo>
                    <a:cubicBezTo>
                      <a:pt x="22" y="8"/>
                      <a:pt x="22" y="9"/>
                      <a:pt x="24" y="9"/>
                    </a:cubicBezTo>
                    <a:cubicBezTo>
                      <a:pt x="25" y="9"/>
                      <a:pt x="25" y="8"/>
                      <a:pt x="26" y="8"/>
                    </a:cubicBezTo>
                    <a:cubicBezTo>
                      <a:pt x="27" y="9"/>
                      <a:pt x="27" y="9"/>
                      <a:pt x="28" y="9"/>
                    </a:cubicBezTo>
                    <a:cubicBezTo>
                      <a:pt x="28" y="7"/>
                      <a:pt x="28" y="7"/>
                      <a:pt x="28" y="7"/>
                    </a:cubicBezTo>
                    <a:cubicBezTo>
                      <a:pt x="28" y="7"/>
                      <a:pt x="28" y="6"/>
                      <a:pt x="27" y="6"/>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574">
                <a:extLst>
                  <a:ext uri="{FF2B5EF4-FFF2-40B4-BE49-F238E27FC236}">
                    <a16:creationId xmlns:a16="http://schemas.microsoft.com/office/drawing/2014/main" id="{8427BC44-EDC3-4FFF-921A-E1EDF32C9E48}"/>
                  </a:ext>
                </a:extLst>
              </p:cNvPr>
              <p:cNvSpPr>
                <a:spLocks/>
              </p:cNvSpPr>
              <p:nvPr/>
            </p:nvSpPr>
            <p:spPr bwMode="auto">
              <a:xfrm>
                <a:off x="5487337" y="5624551"/>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4 h 9"/>
                  <a:gd name="T18" fmla="*/ 8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2 w 11"/>
                  <a:gd name="T31" fmla="*/ 1 h 9"/>
                  <a:gd name="T32" fmla="*/ 0 w 11"/>
                  <a:gd name="T33" fmla="*/ 1 h 9"/>
                  <a:gd name="T34" fmla="*/ 0 w 11"/>
                  <a:gd name="T35" fmla="*/ 1 h 9"/>
                  <a:gd name="T36" fmla="*/ 2 w 11"/>
                  <a:gd name="T37" fmla="*/ 1 h 9"/>
                  <a:gd name="T38" fmla="*/ 2 w 11"/>
                  <a:gd name="T39" fmla="*/ 3 h 9"/>
                  <a:gd name="T40" fmla="*/ 3 w 11"/>
                  <a:gd name="T41" fmla="*/ 4 h 9"/>
                  <a:gd name="T42" fmla="*/ 4 w 11"/>
                  <a:gd name="T43" fmla="*/ 6 h 9"/>
                  <a:gd name="T44" fmla="*/ 5 w 11"/>
                  <a:gd name="T45" fmla="*/ 7 h 9"/>
                  <a:gd name="T46" fmla="*/ 6 w 11"/>
                  <a:gd name="T47" fmla="*/ 6 h 9"/>
                  <a:gd name="T48" fmla="*/ 8 w 11"/>
                  <a:gd name="T49" fmla="*/ 7 h 9"/>
                  <a:gd name="T50" fmla="*/ 9 w 11"/>
                  <a:gd name="T51" fmla="*/ 7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6"/>
                      <a:pt x="9" y="6"/>
                    </a:cubicBezTo>
                    <a:cubicBezTo>
                      <a:pt x="9" y="6"/>
                      <a:pt x="10" y="6"/>
                      <a:pt x="10" y="6"/>
                    </a:cubicBezTo>
                    <a:cubicBezTo>
                      <a:pt x="10" y="6"/>
                      <a:pt x="10" y="6"/>
                      <a:pt x="10" y="6"/>
                    </a:cubicBezTo>
                    <a:cubicBezTo>
                      <a:pt x="10" y="6"/>
                      <a:pt x="9" y="5"/>
                      <a:pt x="9" y="5"/>
                    </a:cubicBezTo>
                    <a:cubicBezTo>
                      <a:pt x="9" y="5"/>
                      <a:pt x="9" y="5"/>
                      <a:pt x="9" y="5"/>
                    </a:cubicBezTo>
                    <a:cubicBezTo>
                      <a:pt x="9" y="5"/>
                      <a:pt x="10" y="5"/>
                      <a:pt x="10" y="5"/>
                    </a:cubicBezTo>
                    <a:cubicBezTo>
                      <a:pt x="10" y="5"/>
                      <a:pt x="10" y="5"/>
                      <a:pt x="10" y="5"/>
                    </a:cubicBezTo>
                    <a:cubicBezTo>
                      <a:pt x="10" y="5"/>
                      <a:pt x="9" y="4"/>
                      <a:pt x="8" y="4"/>
                    </a:cubicBezTo>
                    <a:cubicBezTo>
                      <a:pt x="8" y="4"/>
                      <a:pt x="8" y="4"/>
                      <a:pt x="8" y="4"/>
                    </a:cubicBezTo>
                    <a:cubicBezTo>
                      <a:pt x="7" y="4"/>
                      <a:pt x="7" y="3"/>
                      <a:pt x="6" y="3"/>
                    </a:cubicBezTo>
                    <a:cubicBezTo>
                      <a:pt x="6" y="3"/>
                      <a:pt x="5" y="2"/>
                      <a:pt x="5" y="2"/>
                    </a:cubicBezTo>
                    <a:cubicBezTo>
                      <a:pt x="5" y="2"/>
                      <a:pt x="4" y="1"/>
                      <a:pt x="4" y="1"/>
                    </a:cubicBezTo>
                    <a:cubicBezTo>
                      <a:pt x="4" y="1"/>
                      <a:pt x="3" y="0"/>
                      <a:pt x="3" y="0"/>
                    </a:cubicBezTo>
                    <a:cubicBezTo>
                      <a:pt x="3" y="0"/>
                      <a:pt x="2" y="0"/>
                      <a:pt x="2" y="0"/>
                    </a:cubicBezTo>
                    <a:cubicBezTo>
                      <a:pt x="2" y="0"/>
                      <a:pt x="2" y="1"/>
                      <a:pt x="2" y="1"/>
                    </a:cubicBezTo>
                    <a:cubicBezTo>
                      <a:pt x="1" y="1"/>
                      <a:pt x="0" y="1"/>
                      <a:pt x="0" y="1"/>
                    </a:cubicBezTo>
                    <a:cubicBezTo>
                      <a:pt x="0" y="1"/>
                      <a:pt x="0" y="1"/>
                      <a:pt x="0" y="1"/>
                    </a:cubicBezTo>
                    <a:cubicBezTo>
                      <a:pt x="1" y="1"/>
                      <a:pt x="1" y="1"/>
                      <a:pt x="2" y="1"/>
                    </a:cubicBezTo>
                    <a:cubicBezTo>
                      <a:pt x="2" y="2"/>
                      <a:pt x="2" y="2"/>
                      <a:pt x="2" y="3"/>
                    </a:cubicBezTo>
                    <a:cubicBezTo>
                      <a:pt x="2" y="3"/>
                      <a:pt x="3" y="4"/>
                      <a:pt x="3" y="4"/>
                    </a:cubicBezTo>
                    <a:cubicBezTo>
                      <a:pt x="3" y="5"/>
                      <a:pt x="4" y="6"/>
                      <a:pt x="4" y="6"/>
                    </a:cubicBezTo>
                    <a:cubicBezTo>
                      <a:pt x="4" y="6"/>
                      <a:pt x="5" y="7"/>
                      <a:pt x="5" y="7"/>
                    </a:cubicBezTo>
                    <a:cubicBezTo>
                      <a:pt x="6" y="7"/>
                      <a:pt x="6" y="6"/>
                      <a:pt x="6" y="6"/>
                    </a:cubicBezTo>
                    <a:cubicBezTo>
                      <a:pt x="7" y="6"/>
                      <a:pt x="7" y="6"/>
                      <a:pt x="8" y="7"/>
                    </a:cubicBezTo>
                    <a:cubicBezTo>
                      <a:pt x="8" y="7"/>
                      <a:pt x="9" y="7"/>
                      <a:pt x="9" y="7"/>
                    </a:cubicBezTo>
                    <a:cubicBezTo>
                      <a:pt x="10" y="8"/>
                      <a:pt x="10" y="8"/>
                      <a:pt x="10" y="9"/>
                    </a:cubicBezTo>
                    <a:cubicBezTo>
                      <a:pt x="11" y="9"/>
                      <a:pt x="11" y="9"/>
                      <a:pt x="11" y="9"/>
                    </a:cubicBezTo>
                    <a:cubicBezTo>
                      <a:pt x="11" y="9"/>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575">
                <a:extLst>
                  <a:ext uri="{FF2B5EF4-FFF2-40B4-BE49-F238E27FC236}">
                    <a16:creationId xmlns:a16="http://schemas.microsoft.com/office/drawing/2014/main" id="{A925FD19-0D0F-481A-A406-3067A53D06EE}"/>
                  </a:ext>
                </a:extLst>
              </p:cNvPr>
              <p:cNvSpPr>
                <a:spLocks/>
              </p:cNvSpPr>
              <p:nvPr/>
            </p:nvSpPr>
            <p:spPr bwMode="auto">
              <a:xfrm>
                <a:off x="5499960" y="5643485"/>
                <a:ext cx="6311" cy="4734"/>
              </a:xfrm>
              <a:custGeom>
                <a:avLst/>
                <a:gdLst>
                  <a:gd name="T0" fmla="*/ 2 w 2"/>
                  <a:gd name="T1" fmla="*/ 1 h 2"/>
                  <a:gd name="T2" fmla="*/ 2 w 2"/>
                  <a:gd name="T3" fmla="*/ 1 h 2"/>
                  <a:gd name="T4" fmla="*/ 1 w 2"/>
                  <a:gd name="T5" fmla="*/ 1 h 2"/>
                  <a:gd name="T6" fmla="*/ 0 w 2"/>
                  <a:gd name="T7" fmla="*/ 2 h 2"/>
                  <a:gd name="T8" fmla="*/ 0 w 2"/>
                  <a:gd name="T9" fmla="*/ 2 h 2"/>
                  <a:gd name="T10" fmla="*/ 1 w 2"/>
                  <a:gd name="T11" fmla="*/ 1 h 2"/>
                  <a:gd name="T12" fmla="*/ 1 w 2"/>
                  <a:gd name="T13" fmla="*/ 0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2" y="1"/>
                      <a:pt x="2" y="1"/>
                    </a:cubicBezTo>
                    <a:cubicBezTo>
                      <a:pt x="2" y="1"/>
                      <a:pt x="2" y="1"/>
                      <a:pt x="1" y="1"/>
                    </a:cubicBezTo>
                    <a:cubicBezTo>
                      <a:pt x="1" y="1"/>
                      <a:pt x="0" y="2"/>
                      <a:pt x="0" y="2"/>
                    </a:cubicBezTo>
                    <a:cubicBezTo>
                      <a:pt x="0" y="2"/>
                      <a:pt x="0" y="2"/>
                      <a:pt x="0" y="2"/>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576">
                <a:extLst>
                  <a:ext uri="{FF2B5EF4-FFF2-40B4-BE49-F238E27FC236}">
                    <a16:creationId xmlns:a16="http://schemas.microsoft.com/office/drawing/2014/main" id="{76F2B680-CFEC-40BC-B151-0F045597852E}"/>
                  </a:ext>
                </a:extLst>
              </p:cNvPr>
              <p:cNvSpPr>
                <a:spLocks/>
              </p:cNvSpPr>
              <p:nvPr/>
            </p:nvSpPr>
            <p:spPr bwMode="auto">
              <a:xfrm>
                <a:off x="5496804" y="5643485"/>
                <a:ext cx="6311" cy="1578"/>
              </a:xfrm>
              <a:custGeom>
                <a:avLst/>
                <a:gdLst>
                  <a:gd name="T0" fmla="*/ 2 w 2"/>
                  <a:gd name="T1" fmla="*/ 0 h 1"/>
                  <a:gd name="T2" fmla="*/ 2 w 2"/>
                  <a:gd name="T3" fmla="*/ 0 h 1"/>
                  <a:gd name="T4" fmla="*/ 1 w 2"/>
                  <a:gd name="T5" fmla="*/ 0 h 1"/>
                  <a:gd name="T6" fmla="*/ 1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1"/>
                      <a:pt x="1" y="1"/>
                      <a:pt x="1"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577">
                <a:extLst>
                  <a:ext uri="{FF2B5EF4-FFF2-40B4-BE49-F238E27FC236}">
                    <a16:creationId xmlns:a16="http://schemas.microsoft.com/office/drawing/2014/main" id="{7FDAE099-3FD0-49B9-B6C6-384A9523B6F7}"/>
                  </a:ext>
                </a:extLst>
              </p:cNvPr>
              <p:cNvSpPr>
                <a:spLocks/>
              </p:cNvSpPr>
              <p:nvPr/>
            </p:nvSpPr>
            <p:spPr bwMode="auto">
              <a:xfrm>
                <a:off x="5493649" y="5645063"/>
                <a:ext cx="9467" cy="3156"/>
              </a:xfrm>
              <a:custGeom>
                <a:avLst/>
                <a:gdLst>
                  <a:gd name="T0" fmla="*/ 4 w 6"/>
                  <a:gd name="T1" fmla="*/ 2 h 2"/>
                  <a:gd name="T2" fmla="*/ 2 w 6"/>
                  <a:gd name="T3" fmla="*/ 2 h 2"/>
                  <a:gd name="T4" fmla="*/ 2 w 6"/>
                  <a:gd name="T5" fmla="*/ 0 h 2"/>
                  <a:gd name="T6" fmla="*/ 2 w 6"/>
                  <a:gd name="T7" fmla="*/ 2 h 2"/>
                  <a:gd name="T8" fmla="*/ 0 w 6"/>
                  <a:gd name="T9" fmla="*/ 0 h 2"/>
                  <a:gd name="T10" fmla="*/ 2 w 6"/>
                  <a:gd name="T11" fmla="*/ 2 h 2"/>
                  <a:gd name="T12" fmla="*/ 2 w 6"/>
                  <a:gd name="T13" fmla="*/ 2 h 2"/>
                  <a:gd name="T14" fmla="*/ 4 w 6"/>
                  <a:gd name="T15" fmla="*/ 2 h 2"/>
                  <a:gd name="T16" fmla="*/ 4 w 6"/>
                  <a:gd name="T17" fmla="*/ 2 h 2"/>
                  <a:gd name="T18" fmla="*/ 4 w 6"/>
                  <a:gd name="T19" fmla="*/ 2 h 2"/>
                  <a:gd name="T20" fmla="*/ 6 w 6"/>
                  <a:gd name="T21" fmla="*/ 2 h 2"/>
                  <a:gd name="T22" fmla="*/ 4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2"/>
                    </a:moveTo>
                    <a:lnTo>
                      <a:pt x="2" y="2"/>
                    </a:lnTo>
                    <a:lnTo>
                      <a:pt x="2" y="0"/>
                    </a:lnTo>
                    <a:lnTo>
                      <a:pt x="2" y="2"/>
                    </a:lnTo>
                    <a:lnTo>
                      <a:pt x="0" y="0"/>
                    </a:lnTo>
                    <a:lnTo>
                      <a:pt x="2" y="2"/>
                    </a:lnTo>
                    <a:lnTo>
                      <a:pt x="2" y="2"/>
                    </a:lnTo>
                    <a:lnTo>
                      <a:pt x="4" y="2"/>
                    </a:lnTo>
                    <a:lnTo>
                      <a:pt x="4" y="2"/>
                    </a:lnTo>
                    <a:lnTo>
                      <a:pt x="4" y="2"/>
                    </a:lnTo>
                    <a:lnTo>
                      <a:pt x="6" y="2"/>
                    </a:lnTo>
                    <a:lnTo>
                      <a:pt x="4"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578">
                <a:extLst>
                  <a:ext uri="{FF2B5EF4-FFF2-40B4-BE49-F238E27FC236}">
                    <a16:creationId xmlns:a16="http://schemas.microsoft.com/office/drawing/2014/main" id="{FE7DD41C-87A5-4C76-874C-0720C13B0BB6}"/>
                  </a:ext>
                </a:extLst>
              </p:cNvPr>
              <p:cNvSpPr>
                <a:spLocks/>
              </p:cNvSpPr>
              <p:nvPr/>
            </p:nvSpPr>
            <p:spPr bwMode="auto">
              <a:xfrm>
                <a:off x="5493649" y="5643485"/>
                <a:ext cx="6311" cy="1578"/>
              </a:xfrm>
              <a:custGeom>
                <a:avLst/>
                <a:gdLst>
                  <a:gd name="T0" fmla="*/ 2 w 4"/>
                  <a:gd name="T1" fmla="*/ 1 h 1"/>
                  <a:gd name="T2" fmla="*/ 2 w 4"/>
                  <a:gd name="T3" fmla="*/ 1 h 1"/>
                  <a:gd name="T4" fmla="*/ 0 w 4"/>
                  <a:gd name="T5" fmla="*/ 0 h 1"/>
                  <a:gd name="T6" fmla="*/ 2 w 4"/>
                  <a:gd name="T7" fmla="*/ 1 h 1"/>
                  <a:gd name="T8" fmla="*/ 0 w 4"/>
                  <a:gd name="T9" fmla="*/ 1 h 1"/>
                  <a:gd name="T10" fmla="*/ 0 w 4"/>
                  <a:gd name="T11" fmla="*/ 1 h 1"/>
                  <a:gd name="T12" fmla="*/ 0 w 4"/>
                  <a:gd name="T13" fmla="*/ 1 h 1"/>
                  <a:gd name="T14" fmla="*/ 2 w 4"/>
                  <a:gd name="T15" fmla="*/ 1 h 1"/>
                  <a:gd name="T16" fmla="*/ 2 w 4"/>
                  <a:gd name="T17" fmla="*/ 1 h 1"/>
                  <a:gd name="T18" fmla="*/ 2 w 4"/>
                  <a:gd name="T19" fmla="*/ 1 h 1"/>
                  <a:gd name="T20" fmla="*/ 4 w 4"/>
                  <a:gd name="T21" fmla="*/ 1 h 1"/>
                  <a:gd name="T22" fmla="*/ 2 w 4"/>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2" y="1"/>
                    </a:moveTo>
                    <a:lnTo>
                      <a:pt x="2" y="1"/>
                    </a:lnTo>
                    <a:lnTo>
                      <a:pt x="0" y="0"/>
                    </a:lnTo>
                    <a:lnTo>
                      <a:pt x="2" y="1"/>
                    </a:lnTo>
                    <a:lnTo>
                      <a:pt x="0" y="1"/>
                    </a:lnTo>
                    <a:lnTo>
                      <a:pt x="0" y="1"/>
                    </a:lnTo>
                    <a:lnTo>
                      <a:pt x="0" y="1"/>
                    </a:lnTo>
                    <a:lnTo>
                      <a:pt x="2" y="1"/>
                    </a:lnTo>
                    <a:lnTo>
                      <a:pt x="2" y="1"/>
                    </a:lnTo>
                    <a:lnTo>
                      <a:pt x="2" y="1"/>
                    </a:lnTo>
                    <a:lnTo>
                      <a:pt x="4" y="1"/>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Oval 579">
                <a:extLst>
                  <a:ext uri="{FF2B5EF4-FFF2-40B4-BE49-F238E27FC236}">
                    <a16:creationId xmlns:a16="http://schemas.microsoft.com/office/drawing/2014/main" id="{64DE721E-97E0-48C1-A06D-D61FF3B7CE6A}"/>
                  </a:ext>
                </a:extLst>
              </p:cNvPr>
              <p:cNvSpPr>
                <a:spLocks noChangeArrowheads="1"/>
              </p:cNvSpPr>
              <p:nvPr/>
            </p:nvSpPr>
            <p:spPr bwMode="auto">
              <a:xfrm>
                <a:off x="5496804" y="5627706"/>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580">
                <a:extLst>
                  <a:ext uri="{FF2B5EF4-FFF2-40B4-BE49-F238E27FC236}">
                    <a16:creationId xmlns:a16="http://schemas.microsoft.com/office/drawing/2014/main" id="{49FA3E7F-DCAA-4D31-A731-031A5B53751D}"/>
                  </a:ext>
                </a:extLst>
              </p:cNvPr>
              <p:cNvSpPr>
                <a:spLocks/>
              </p:cNvSpPr>
              <p:nvPr/>
            </p:nvSpPr>
            <p:spPr bwMode="auto">
              <a:xfrm>
                <a:off x="5528361" y="5634018"/>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5 h 9"/>
                  <a:gd name="T18" fmla="*/ 7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1 w 11"/>
                  <a:gd name="T31" fmla="*/ 1 h 9"/>
                  <a:gd name="T32" fmla="*/ 0 w 11"/>
                  <a:gd name="T33" fmla="*/ 1 h 9"/>
                  <a:gd name="T34" fmla="*/ 0 w 11"/>
                  <a:gd name="T35" fmla="*/ 1 h 9"/>
                  <a:gd name="T36" fmla="*/ 2 w 11"/>
                  <a:gd name="T37" fmla="*/ 2 h 9"/>
                  <a:gd name="T38" fmla="*/ 2 w 11"/>
                  <a:gd name="T39" fmla="*/ 3 h 9"/>
                  <a:gd name="T40" fmla="*/ 3 w 11"/>
                  <a:gd name="T41" fmla="*/ 4 h 9"/>
                  <a:gd name="T42" fmla="*/ 4 w 11"/>
                  <a:gd name="T43" fmla="*/ 6 h 9"/>
                  <a:gd name="T44" fmla="*/ 5 w 11"/>
                  <a:gd name="T45" fmla="*/ 7 h 9"/>
                  <a:gd name="T46" fmla="*/ 6 w 11"/>
                  <a:gd name="T47" fmla="*/ 7 h 9"/>
                  <a:gd name="T48" fmla="*/ 8 w 11"/>
                  <a:gd name="T49" fmla="*/ 7 h 9"/>
                  <a:gd name="T50" fmla="*/ 9 w 11"/>
                  <a:gd name="T51" fmla="*/ 8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7"/>
                      <a:pt x="9" y="6"/>
                    </a:cubicBezTo>
                    <a:cubicBezTo>
                      <a:pt x="9" y="6"/>
                      <a:pt x="10" y="6"/>
                      <a:pt x="10" y="6"/>
                    </a:cubicBezTo>
                    <a:cubicBezTo>
                      <a:pt x="10" y="6"/>
                      <a:pt x="10" y="6"/>
                      <a:pt x="10" y="6"/>
                    </a:cubicBezTo>
                    <a:cubicBezTo>
                      <a:pt x="9" y="6"/>
                      <a:pt x="9" y="6"/>
                      <a:pt x="9" y="5"/>
                    </a:cubicBezTo>
                    <a:cubicBezTo>
                      <a:pt x="8" y="5"/>
                      <a:pt x="9" y="5"/>
                      <a:pt x="9" y="5"/>
                    </a:cubicBezTo>
                    <a:cubicBezTo>
                      <a:pt x="9" y="5"/>
                      <a:pt x="9" y="5"/>
                      <a:pt x="10" y="5"/>
                    </a:cubicBezTo>
                    <a:cubicBezTo>
                      <a:pt x="10" y="5"/>
                      <a:pt x="10" y="5"/>
                      <a:pt x="10" y="5"/>
                    </a:cubicBezTo>
                    <a:cubicBezTo>
                      <a:pt x="10" y="5"/>
                      <a:pt x="9" y="5"/>
                      <a:pt x="8" y="5"/>
                    </a:cubicBezTo>
                    <a:cubicBezTo>
                      <a:pt x="8" y="4"/>
                      <a:pt x="8" y="4"/>
                      <a:pt x="7" y="4"/>
                    </a:cubicBezTo>
                    <a:cubicBezTo>
                      <a:pt x="7" y="4"/>
                      <a:pt x="6" y="4"/>
                      <a:pt x="6" y="3"/>
                    </a:cubicBezTo>
                    <a:cubicBezTo>
                      <a:pt x="6" y="3"/>
                      <a:pt x="5" y="2"/>
                      <a:pt x="5" y="2"/>
                    </a:cubicBezTo>
                    <a:cubicBezTo>
                      <a:pt x="4" y="2"/>
                      <a:pt x="4" y="1"/>
                      <a:pt x="4" y="1"/>
                    </a:cubicBezTo>
                    <a:cubicBezTo>
                      <a:pt x="4" y="1"/>
                      <a:pt x="3" y="0"/>
                      <a:pt x="3" y="0"/>
                    </a:cubicBezTo>
                    <a:cubicBezTo>
                      <a:pt x="2" y="0"/>
                      <a:pt x="2" y="0"/>
                      <a:pt x="2" y="0"/>
                    </a:cubicBezTo>
                    <a:cubicBezTo>
                      <a:pt x="2" y="1"/>
                      <a:pt x="1" y="1"/>
                      <a:pt x="1" y="1"/>
                    </a:cubicBezTo>
                    <a:cubicBezTo>
                      <a:pt x="1" y="1"/>
                      <a:pt x="0" y="1"/>
                      <a:pt x="0" y="1"/>
                    </a:cubicBezTo>
                    <a:cubicBezTo>
                      <a:pt x="0" y="1"/>
                      <a:pt x="0" y="1"/>
                      <a:pt x="0" y="1"/>
                    </a:cubicBezTo>
                    <a:cubicBezTo>
                      <a:pt x="0" y="1"/>
                      <a:pt x="1" y="1"/>
                      <a:pt x="2" y="2"/>
                    </a:cubicBezTo>
                    <a:cubicBezTo>
                      <a:pt x="2" y="2"/>
                      <a:pt x="2" y="2"/>
                      <a:pt x="2" y="3"/>
                    </a:cubicBezTo>
                    <a:cubicBezTo>
                      <a:pt x="2" y="3"/>
                      <a:pt x="2" y="4"/>
                      <a:pt x="3" y="4"/>
                    </a:cubicBezTo>
                    <a:cubicBezTo>
                      <a:pt x="3" y="5"/>
                      <a:pt x="3" y="6"/>
                      <a:pt x="4" y="6"/>
                    </a:cubicBezTo>
                    <a:cubicBezTo>
                      <a:pt x="4" y="7"/>
                      <a:pt x="5" y="7"/>
                      <a:pt x="5" y="7"/>
                    </a:cubicBezTo>
                    <a:cubicBezTo>
                      <a:pt x="6" y="7"/>
                      <a:pt x="6" y="7"/>
                      <a:pt x="6" y="7"/>
                    </a:cubicBezTo>
                    <a:cubicBezTo>
                      <a:pt x="7" y="6"/>
                      <a:pt x="7" y="7"/>
                      <a:pt x="8" y="7"/>
                    </a:cubicBezTo>
                    <a:cubicBezTo>
                      <a:pt x="8" y="7"/>
                      <a:pt x="9" y="7"/>
                      <a:pt x="9" y="8"/>
                    </a:cubicBezTo>
                    <a:cubicBezTo>
                      <a:pt x="9" y="8"/>
                      <a:pt x="10" y="8"/>
                      <a:pt x="10" y="9"/>
                    </a:cubicBezTo>
                    <a:cubicBezTo>
                      <a:pt x="11" y="9"/>
                      <a:pt x="11" y="9"/>
                      <a:pt x="11" y="9"/>
                    </a:cubicBezTo>
                    <a:cubicBezTo>
                      <a:pt x="11" y="9"/>
                      <a:pt x="10"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581">
                <a:extLst>
                  <a:ext uri="{FF2B5EF4-FFF2-40B4-BE49-F238E27FC236}">
                    <a16:creationId xmlns:a16="http://schemas.microsoft.com/office/drawing/2014/main" id="{D4FEEE32-225F-4A72-8320-C4BBFCD58A41}"/>
                  </a:ext>
                </a:extLst>
              </p:cNvPr>
              <p:cNvSpPr>
                <a:spLocks/>
              </p:cNvSpPr>
              <p:nvPr/>
            </p:nvSpPr>
            <p:spPr bwMode="auto">
              <a:xfrm>
                <a:off x="5540984" y="5654530"/>
                <a:ext cx="6311" cy="3156"/>
              </a:xfrm>
              <a:custGeom>
                <a:avLst/>
                <a:gdLst>
                  <a:gd name="T0" fmla="*/ 2 w 2"/>
                  <a:gd name="T1" fmla="*/ 0 h 1"/>
                  <a:gd name="T2" fmla="*/ 2 w 2"/>
                  <a:gd name="T3" fmla="*/ 0 h 1"/>
                  <a:gd name="T4" fmla="*/ 1 w 2"/>
                  <a:gd name="T5" fmla="*/ 0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0"/>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582">
                <a:extLst>
                  <a:ext uri="{FF2B5EF4-FFF2-40B4-BE49-F238E27FC236}">
                    <a16:creationId xmlns:a16="http://schemas.microsoft.com/office/drawing/2014/main" id="{5F7C7491-090A-42F4-9764-FBA4BDCD1E1B}"/>
                  </a:ext>
                </a:extLst>
              </p:cNvPr>
              <p:cNvSpPr>
                <a:spLocks/>
              </p:cNvSpPr>
              <p:nvPr/>
            </p:nvSpPr>
            <p:spPr bwMode="auto">
              <a:xfrm>
                <a:off x="5537828" y="5651374"/>
                <a:ext cx="6311" cy="3156"/>
              </a:xfrm>
              <a:custGeom>
                <a:avLst/>
                <a:gdLst>
                  <a:gd name="T0" fmla="*/ 2 w 2"/>
                  <a:gd name="T1" fmla="*/ 0 h 1"/>
                  <a:gd name="T2" fmla="*/ 2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1"/>
                    </a:cubicBezTo>
                    <a:cubicBezTo>
                      <a:pt x="1" y="1"/>
                      <a:pt x="1" y="1"/>
                      <a:pt x="1" y="1"/>
                    </a:cubicBezTo>
                    <a:cubicBezTo>
                      <a:pt x="1" y="1"/>
                      <a:pt x="0" y="1"/>
                      <a:pt x="0" y="1"/>
                    </a:cubicBezTo>
                    <a:cubicBezTo>
                      <a:pt x="0" y="1"/>
                      <a:pt x="0" y="1"/>
                      <a:pt x="0" y="1"/>
                    </a:cubicBezTo>
                    <a:cubicBezTo>
                      <a:pt x="1" y="1"/>
                      <a:pt x="1" y="1"/>
                      <a:pt x="1" y="1"/>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583">
                <a:extLst>
                  <a:ext uri="{FF2B5EF4-FFF2-40B4-BE49-F238E27FC236}">
                    <a16:creationId xmlns:a16="http://schemas.microsoft.com/office/drawing/2014/main" id="{F800A6FF-C8BC-4323-B327-895C83444953}"/>
                  </a:ext>
                </a:extLst>
              </p:cNvPr>
              <p:cNvSpPr>
                <a:spLocks/>
              </p:cNvSpPr>
              <p:nvPr/>
            </p:nvSpPr>
            <p:spPr bwMode="auto">
              <a:xfrm>
                <a:off x="5534673" y="5657686"/>
                <a:ext cx="9467" cy="0"/>
              </a:xfrm>
              <a:custGeom>
                <a:avLst/>
                <a:gdLst>
                  <a:gd name="T0" fmla="*/ 4 w 6"/>
                  <a:gd name="T1" fmla="*/ 2 w 6"/>
                  <a:gd name="T2" fmla="*/ 0 w 6"/>
                  <a:gd name="T3" fmla="*/ 2 w 6"/>
                  <a:gd name="T4" fmla="*/ 0 w 6"/>
                  <a:gd name="T5" fmla="*/ 2 w 6"/>
                  <a:gd name="T6" fmla="*/ 0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0" y="0"/>
                    </a:lnTo>
                    <a:lnTo>
                      <a:pt x="2" y="0"/>
                    </a:lnTo>
                    <a:lnTo>
                      <a:pt x="0" y="0"/>
                    </a:lnTo>
                    <a:lnTo>
                      <a:pt x="2" y="0"/>
                    </a:lnTo>
                    <a:lnTo>
                      <a:pt x="0"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584">
                <a:extLst>
                  <a:ext uri="{FF2B5EF4-FFF2-40B4-BE49-F238E27FC236}">
                    <a16:creationId xmlns:a16="http://schemas.microsoft.com/office/drawing/2014/main" id="{8E141979-BE55-419F-9625-421275C5361E}"/>
                  </a:ext>
                </a:extLst>
              </p:cNvPr>
              <p:cNvSpPr>
                <a:spLocks/>
              </p:cNvSpPr>
              <p:nvPr/>
            </p:nvSpPr>
            <p:spPr bwMode="auto">
              <a:xfrm>
                <a:off x="5531517" y="5654530"/>
                <a:ext cx="9467" cy="0"/>
              </a:xfrm>
              <a:custGeom>
                <a:avLst/>
                <a:gdLst>
                  <a:gd name="T0" fmla="*/ 4 w 6"/>
                  <a:gd name="T1" fmla="*/ 4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4"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585">
                <a:extLst>
                  <a:ext uri="{FF2B5EF4-FFF2-40B4-BE49-F238E27FC236}">
                    <a16:creationId xmlns:a16="http://schemas.microsoft.com/office/drawing/2014/main" id="{A3C965A0-4C61-4030-A944-FF3325C220AB}"/>
                  </a:ext>
                </a:extLst>
              </p:cNvPr>
              <p:cNvSpPr>
                <a:spLocks/>
              </p:cNvSpPr>
              <p:nvPr/>
            </p:nvSpPr>
            <p:spPr bwMode="auto">
              <a:xfrm>
                <a:off x="5534673" y="5637173"/>
                <a:ext cx="315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586">
                <a:extLst>
                  <a:ext uri="{FF2B5EF4-FFF2-40B4-BE49-F238E27FC236}">
                    <a16:creationId xmlns:a16="http://schemas.microsoft.com/office/drawing/2014/main" id="{9EC7CA51-1CF9-47DE-AF82-C345D0A9A4C2}"/>
                  </a:ext>
                </a:extLst>
              </p:cNvPr>
              <p:cNvSpPr>
                <a:spLocks/>
              </p:cNvSpPr>
              <p:nvPr/>
            </p:nvSpPr>
            <p:spPr bwMode="auto">
              <a:xfrm>
                <a:off x="5496804" y="5663997"/>
                <a:ext cx="34713" cy="25246"/>
              </a:xfrm>
              <a:custGeom>
                <a:avLst/>
                <a:gdLst>
                  <a:gd name="T0" fmla="*/ 10 w 11"/>
                  <a:gd name="T1" fmla="*/ 8 h 8"/>
                  <a:gd name="T2" fmla="*/ 9 w 11"/>
                  <a:gd name="T3" fmla="*/ 5 h 8"/>
                  <a:gd name="T4" fmla="*/ 10 w 11"/>
                  <a:gd name="T5" fmla="*/ 5 h 8"/>
                  <a:gd name="T6" fmla="*/ 10 w 11"/>
                  <a:gd name="T7" fmla="*/ 5 h 8"/>
                  <a:gd name="T8" fmla="*/ 9 w 11"/>
                  <a:gd name="T9" fmla="*/ 5 h 8"/>
                  <a:gd name="T10" fmla="*/ 9 w 11"/>
                  <a:gd name="T11" fmla="*/ 4 h 8"/>
                  <a:gd name="T12" fmla="*/ 10 w 11"/>
                  <a:gd name="T13" fmla="*/ 4 h 8"/>
                  <a:gd name="T14" fmla="*/ 10 w 11"/>
                  <a:gd name="T15" fmla="*/ 4 h 8"/>
                  <a:gd name="T16" fmla="*/ 8 w 11"/>
                  <a:gd name="T17" fmla="*/ 4 h 8"/>
                  <a:gd name="T18" fmla="*/ 8 w 11"/>
                  <a:gd name="T19" fmla="*/ 4 h 8"/>
                  <a:gd name="T20" fmla="*/ 6 w 11"/>
                  <a:gd name="T21" fmla="*/ 3 h 8"/>
                  <a:gd name="T22" fmla="*/ 5 w 11"/>
                  <a:gd name="T23" fmla="*/ 1 h 8"/>
                  <a:gd name="T24" fmla="*/ 4 w 11"/>
                  <a:gd name="T25" fmla="*/ 0 h 8"/>
                  <a:gd name="T26" fmla="*/ 3 w 11"/>
                  <a:gd name="T27" fmla="*/ 0 h 8"/>
                  <a:gd name="T28" fmla="*/ 2 w 11"/>
                  <a:gd name="T29" fmla="*/ 0 h 8"/>
                  <a:gd name="T30" fmla="*/ 2 w 11"/>
                  <a:gd name="T31" fmla="*/ 0 h 8"/>
                  <a:gd name="T32" fmla="*/ 0 w 11"/>
                  <a:gd name="T33" fmla="*/ 0 h 8"/>
                  <a:gd name="T34" fmla="*/ 0 w 11"/>
                  <a:gd name="T35" fmla="*/ 1 h 8"/>
                  <a:gd name="T36" fmla="*/ 2 w 11"/>
                  <a:gd name="T37" fmla="*/ 1 h 8"/>
                  <a:gd name="T38" fmla="*/ 2 w 11"/>
                  <a:gd name="T39" fmla="*/ 2 h 8"/>
                  <a:gd name="T40" fmla="*/ 3 w 11"/>
                  <a:gd name="T41" fmla="*/ 4 h 8"/>
                  <a:gd name="T42" fmla="*/ 4 w 11"/>
                  <a:gd name="T43" fmla="*/ 6 h 8"/>
                  <a:gd name="T44" fmla="*/ 6 w 11"/>
                  <a:gd name="T45" fmla="*/ 6 h 8"/>
                  <a:gd name="T46" fmla="*/ 6 w 11"/>
                  <a:gd name="T47" fmla="*/ 6 h 8"/>
                  <a:gd name="T48" fmla="*/ 8 w 11"/>
                  <a:gd name="T49" fmla="*/ 6 h 8"/>
                  <a:gd name="T50" fmla="*/ 9 w 11"/>
                  <a:gd name="T51" fmla="*/ 7 h 8"/>
                  <a:gd name="T52" fmla="*/ 11 w 11"/>
                  <a:gd name="T53" fmla="*/ 8 h 8"/>
                  <a:gd name="T54" fmla="*/ 11 w 11"/>
                  <a:gd name="T55" fmla="*/ 8 h 8"/>
                  <a:gd name="T56" fmla="*/ 10 w 11"/>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8">
                    <a:moveTo>
                      <a:pt x="10" y="8"/>
                    </a:moveTo>
                    <a:cubicBezTo>
                      <a:pt x="10" y="7"/>
                      <a:pt x="9" y="6"/>
                      <a:pt x="9" y="5"/>
                    </a:cubicBezTo>
                    <a:cubicBezTo>
                      <a:pt x="9" y="5"/>
                      <a:pt x="10" y="5"/>
                      <a:pt x="10" y="5"/>
                    </a:cubicBezTo>
                    <a:cubicBezTo>
                      <a:pt x="10" y="5"/>
                      <a:pt x="10" y="5"/>
                      <a:pt x="10" y="5"/>
                    </a:cubicBezTo>
                    <a:cubicBezTo>
                      <a:pt x="10" y="5"/>
                      <a:pt x="9" y="5"/>
                      <a:pt x="9" y="5"/>
                    </a:cubicBezTo>
                    <a:cubicBezTo>
                      <a:pt x="9" y="5"/>
                      <a:pt x="9" y="4"/>
                      <a:pt x="9" y="4"/>
                    </a:cubicBezTo>
                    <a:cubicBezTo>
                      <a:pt x="9" y="4"/>
                      <a:pt x="10" y="4"/>
                      <a:pt x="10" y="4"/>
                    </a:cubicBezTo>
                    <a:cubicBezTo>
                      <a:pt x="10" y="4"/>
                      <a:pt x="10" y="4"/>
                      <a:pt x="10" y="4"/>
                    </a:cubicBezTo>
                    <a:cubicBezTo>
                      <a:pt x="10" y="4"/>
                      <a:pt x="9" y="4"/>
                      <a:pt x="8" y="4"/>
                    </a:cubicBezTo>
                    <a:cubicBezTo>
                      <a:pt x="8" y="4"/>
                      <a:pt x="8" y="4"/>
                      <a:pt x="8" y="4"/>
                    </a:cubicBezTo>
                    <a:cubicBezTo>
                      <a:pt x="7" y="3"/>
                      <a:pt x="7" y="3"/>
                      <a:pt x="6" y="3"/>
                    </a:cubicBezTo>
                    <a:cubicBezTo>
                      <a:pt x="6" y="2"/>
                      <a:pt x="5" y="2"/>
                      <a:pt x="5" y="1"/>
                    </a:cubicBezTo>
                    <a:cubicBezTo>
                      <a:pt x="5" y="1"/>
                      <a:pt x="4" y="1"/>
                      <a:pt x="4" y="0"/>
                    </a:cubicBezTo>
                    <a:cubicBezTo>
                      <a:pt x="4" y="0"/>
                      <a:pt x="3" y="0"/>
                      <a:pt x="3" y="0"/>
                    </a:cubicBezTo>
                    <a:cubicBezTo>
                      <a:pt x="3" y="0"/>
                      <a:pt x="2" y="0"/>
                      <a:pt x="2" y="0"/>
                    </a:cubicBezTo>
                    <a:cubicBezTo>
                      <a:pt x="2" y="0"/>
                      <a:pt x="2" y="0"/>
                      <a:pt x="2" y="0"/>
                    </a:cubicBezTo>
                    <a:cubicBezTo>
                      <a:pt x="1" y="0"/>
                      <a:pt x="0" y="0"/>
                      <a:pt x="0" y="0"/>
                    </a:cubicBezTo>
                    <a:cubicBezTo>
                      <a:pt x="0" y="0"/>
                      <a:pt x="0" y="0"/>
                      <a:pt x="0" y="1"/>
                    </a:cubicBezTo>
                    <a:cubicBezTo>
                      <a:pt x="1" y="1"/>
                      <a:pt x="1" y="1"/>
                      <a:pt x="2" y="1"/>
                    </a:cubicBezTo>
                    <a:cubicBezTo>
                      <a:pt x="2" y="1"/>
                      <a:pt x="2" y="2"/>
                      <a:pt x="2" y="2"/>
                    </a:cubicBezTo>
                    <a:cubicBezTo>
                      <a:pt x="2" y="3"/>
                      <a:pt x="3" y="3"/>
                      <a:pt x="3" y="4"/>
                    </a:cubicBezTo>
                    <a:cubicBezTo>
                      <a:pt x="3" y="4"/>
                      <a:pt x="4" y="5"/>
                      <a:pt x="4" y="6"/>
                    </a:cubicBezTo>
                    <a:cubicBezTo>
                      <a:pt x="4" y="6"/>
                      <a:pt x="5" y="6"/>
                      <a:pt x="6" y="6"/>
                    </a:cubicBezTo>
                    <a:cubicBezTo>
                      <a:pt x="6" y="6"/>
                      <a:pt x="6" y="6"/>
                      <a:pt x="6" y="6"/>
                    </a:cubicBezTo>
                    <a:cubicBezTo>
                      <a:pt x="7" y="6"/>
                      <a:pt x="7" y="6"/>
                      <a:pt x="8" y="6"/>
                    </a:cubicBezTo>
                    <a:cubicBezTo>
                      <a:pt x="8" y="6"/>
                      <a:pt x="9" y="7"/>
                      <a:pt x="9" y="7"/>
                    </a:cubicBezTo>
                    <a:cubicBezTo>
                      <a:pt x="10" y="7"/>
                      <a:pt x="10" y="8"/>
                      <a:pt x="11" y="8"/>
                    </a:cubicBezTo>
                    <a:cubicBezTo>
                      <a:pt x="11" y="8"/>
                      <a:pt x="11" y="8"/>
                      <a:pt x="11" y="8"/>
                    </a:cubicBezTo>
                    <a:cubicBezTo>
                      <a:pt x="11" y="8"/>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587">
                <a:extLst>
                  <a:ext uri="{FF2B5EF4-FFF2-40B4-BE49-F238E27FC236}">
                    <a16:creationId xmlns:a16="http://schemas.microsoft.com/office/drawing/2014/main" id="{26F6E2CA-F4E3-44A5-8D9A-A44C22223E0A}"/>
                  </a:ext>
                </a:extLst>
              </p:cNvPr>
              <p:cNvSpPr>
                <a:spLocks/>
              </p:cNvSpPr>
              <p:nvPr/>
            </p:nvSpPr>
            <p:spPr bwMode="auto">
              <a:xfrm>
                <a:off x="5509427" y="5682931"/>
                <a:ext cx="6311" cy="3156"/>
              </a:xfrm>
              <a:custGeom>
                <a:avLst/>
                <a:gdLst>
                  <a:gd name="T0" fmla="*/ 2 w 2"/>
                  <a:gd name="T1" fmla="*/ 0 h 1"/>
                  <a:gd name="T2" fmla="*/ 2 w 2"/>
                  <a:gd name="T3" fmla="*/ 0 h 1"/>
                  <a:gd name="T4" fmla="*/ 1 w 2"/>
                  <a:gd name="T5" fmla="*/ 1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1"/>
                      <a:pt x="2" y="1"/>
                      <a:pt x="1" y="1"/>
                    </a:cubicBezTo>
                    <a:cubicBezTo>
                      <a:pt x="1" y="1"/>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588">
                <a:extLst>
                  <a:ext uri="{FF2B5EF4-FFF2-40B4-BE49-F238E27FC236}">
                    <a16:creationId xmlns:a16="http://schemas.microsoft.com/office/drawing/2014/main" id="{8C6CC652-1C1C-4EFE-8461-AD77EA6E4E67}"/>
                  </a:ext>
                </a:extLst>
              </p:cNvPr>
              <p:cNvSpPr>
                <a:spLocks/>
              </p:cNvSpPr>
              <p:nvPr/>
            </p:nvSpPr>
            <p:spPr bwMode="auto">
              <a:xfrm>
                <a:off x="5506271" y="5682931"/>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589">
                <a:extLst>
                  <a:ext uri="{FF2B5EF4-FFF2-40B4-BE49-F238E27FC236}">
                    <a16:creationId xmlns:a16="http://schemas.microsoft.com/office/drawing/2014/main" id="{F228296B-80CC-403E-A665-965ACD1C95BE}"/>
                  </a:ext>
                </a:extLst>
              </p:cNvPr>
              <p:cNvSpPr>
                <a:spLocks/>
              </p:cNvSpPr>
              <p:nvPr/>
            </p:nvSpPr>
            <p:spPr bwMode="auto">
              <a:xfrm>
                <a:off x="5503116" y="5686087"/>
                <a:ext cx="9467" cy="0"/>
              </a:xfrm>
              <a:custGeom>
                <a:avLst/>
                <a:gdLst>
                  <a:gd name="T0" fmla="*/ 4 w 6"/>
                  <a:gd name="T1" fmla="*/ 2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590">
                <a:extLst>
                  <a:ext uri="{FF2B5EF4-FFF2-40B4-BE49-F238E27FC236}">
                    <a16:creationId xmlns:a16="http://schemas.microsoft.com/office/drawing/2014/main" id="{06FCBA78-9A42-4DC2-9105-F27E31483377}"/>
                  </a:ext>
                </a:extLst>
              </p:cNvPr>
              <p:cNvSpPr>
                <a:spLocks/>
              </p:cNvSpPr>
              <p:nvPr/>
            </p:nvSpPr>
            <p:spPr bwMode="auto">
              <a:xfrm>
                <a:off x="5503116" y="5682931"/>
                <a:ext cx="6311" cy="3156"/>
              </a:xfrm>
              <a:custGeom>
                <a:avLst/>
                <a:gdLst>
                  <a:gd name="T0" fmla="*/ 2 w 4"/>
                  <a:gd name="T1" fmla="*/ 0 h 2"/>
                  <a:gd name="T2" fmla="*/ 2 w 4"/>
                  <a:gd name="T3" fmla="*/ 0 h 2"/>
                  <a:gd name="T4" fmla="*/ 0 w 4"/>
                  <a:gd name="T5" fmla="*/ 0 h 2"/>
                  <a:gd name="T6" fmla="*/ 2 w 4"/>
                  <a:gd name="T7" fmla="*/ 0 h 2"/>
                  <a:gd name="T8" fmla="*/ 0 w 4"/>
                  <a:gd name="T9" fmla="*/ 0 h 2"/>
                  <a:gd name="T10" fmla="*/ 0 w 4"/>
                  <a:gd name="T11" fmla="*/ 0 h 2"/>
                  <a:gd name="T12" fmla="*/ 0 w 4"/>
                  <a:gd name="T13" fmla="*/ 2 h 2"/>
                  <a:gd name="T14" fmla="*/ 2 w 4"/>
                  <a:gd name="T15" fmla="*/ 0 h 2"/>
                  <a:gd name="T16" fmla="*/ 2 w 4"/>
                  <a:gd name="T17" fmla="*/ 0 h 2"/>
                  <a:gd name="T18" fmla="*/ 2 w 4"/>
                  <a:gd name="T19" fmla="*/ 0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0"/>
                    </a:lnTo>
                    <a:lnTo>
                      <a:pt x="0" y="0"/>
                    </a:lnTo>
                    <a:lnTo>
                      <a:pt x="2" y="0"/>
                    </a:lnTo>
                    <a:lnTo>
                      <a:pt x="0" y="0"/>
                    </a:lnTo>
                    <a:lnTo>
                      <a:pt x="0" y="0"/>
                    </a:lnTo>
                    <a:lnTo>
                      <a:pt x="0" y="2"/>
                    </a:lnTo>
                    <a:lnTo>
                      <a:pt x="2" y="0"/>
                    </a:lnTo>
                    <a:lnTo>
                      <a:pt x="2" y="0"/>
                    </a:lnTo>
                    <a:lnTo>
                      <a:pt x="2" y="0"/>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591">
                <a:extLst>
                  <a:ext uri="{FF2B5EF4-FFF2-40B4-BE49-F238E27FC236}">
                    <a16:creationId xmlns:a16="http://schemas.microsoft.com/office/drawing/2014/main" id="{EA6B90BD-7B90-4C23-B2C8-398B35F9C7C0}"/>
                  </a:ext>
                </a:extLst>
              </p:cNvPr>
              <p:cNvSpPr>
                <a:spLocks/>
              </p:cNvSpPr>
              <p:nvPr/>
            </p:nvSpPr>
            <p:spPr bwMode="auto">
              <a:xfrm>
                <a:off x="5506271" y="5663997"/>
                <a:ext cx="0" cy="3156"/>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0"/>
                    </a:cubicBez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592">
                <a:extLst>
                  <a:ext uri="{FF2B5EF4-FFF2-40B4-BE49-F238E27FC236}">
                    <a16:creationId xmlns:a16="http://schemas.microsoft.com/office/drawing/2014/main" id="{7282F022-E74F-4A4A-B033-AD87D9C8C878}"/>
                  </a:ext>
                </a:extLst>
              </p:cNvPr>
              <p:cNvSpPr>
                <a:spLocks/>
              </p:cNvSpPr>
              <p:nvPr/>
            </p:nvSpPr>
            <p:spPr bwMode="auto">
              <a:xfrm>
                <a:off x="5403712" y="5521991"/>
                <a:ext cx="102560" cy="186186"/>
              </a:xfrm>
              <a:custGeom>
                <a:avLst/>
                <a:gdLst>
                  <a:gd name="T0" fmla="*/ 0 w 33"/>
                  <a:gd name="T1" fmla="*/ 42 h 60"/>
                  <a:gd name="T2" fmla="*/ 12 w 33"/>
                  <a:gd name="T3" fmla="*/ 60 h 60"/>
                  <a:gd name="T4" fmla="*/ 23 w 33"/>
                  <a:gd name="T5" fmla="*/ 20 h 60"/>
                  <a:gd name="T6" fmla="*/ 30 w 33"/>
                  <a:gd name="T7" fmla="*/ 18 h 60"/>
                  <a:gd name="T8" fmla="*/ 33 w 33"/>
                  <a:gd name="T9" fmla="*/ 7 h 60"/>
                  <a:gd name="T10" fmla="*/ 22 w 33"/>
                  <a:gd name="T11" fmla="*/ 4 h 60"/>
                  <a:gd name="T12" fmla="*/ 18 w 33"/>
                  <a:gd name="T13" fmla="*/ 6 h 60"/>
                  <a:gd name="T14" fmla="*/ 14 w 33"/>
                  <a:gd name="T15" fmla="*/ 2 h 60"/>
                  <a:gd name="T16" fmla="*/ 5 w 33"/>
                  <a:gd name="T17" fmla="*/ 0 h 60"/>
                  <a:gd name="T18" fmla="*/ 2 w 33"/>
                  <a:gd name="T19" fmla="*/ 11 h 60"/>
                  <a:gd name="T20" fmla="*/ 7 w 33"/>
                  <a:gd name="T21" fmla="*/ 16 h 60"/>
                  <a:gd name="T22" fmla="*/ 0 w 33"/>
                  <a:gd name="T2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0">
                    <a:moveTo>
                      <a:pt x="0" y="42"/>
                    </a:moveTo>
                    <a:cubicBezTo>
                      <a:pt x="3" y="50"/>
                      <a:pt x="8" y="56"/>
                      <a:pt x="12" y="60"/>
                    </a:cubicBezTo>
                    <a:cubicBezTo>
                      <a:pt x="23" y="20"/>
                      <a:pt x="23" y="20"/>
                      <a:pt x="23" y="20"/>
                    </a:cubicBezTo>
                    <a:cubicBezTo>
                      <a:pt x="30" y="18"/>
                      <a:pt x="30" y="18"/>
                      <a:pt x="30" y="18"/>
                    </a:cubicBezTo>
                    <a:cubicBezTo>
                      <a:pt x="33" y="7"/>
                      <a:pt x="33" y="7"/>
                      <a:pt x="33" y="7"/>
                    </a:cubicBezTo>
                    <a:cubicBezTo>
                      <a:pt x="22" y="4"/>
                      <a:pt x="22" y="4"/>
                      <a:pt x="22" y="4"/>
                    </a:cubicBezTo>
                    <a:cubicBezTo>
                      <a:pt x="18" y="6"/>
                      <a:pt x="18" y="6"/>
                      <a:pt x="18" y="6"/>
                    </a:cubicBezTo>
                    <a:cubicBezTo>
                      <a:pt x="14" y="2"/>
                      <a:pt x="14" y="2"/>
                      <a:pt x="14" y="2"/>
                    </a:cubicBezTo>
                    <a:cubicBezTo>
                      <a:pt x="5" y="0"/>
                      <a:pt x="5" y="0"/>
                      <a:pt x="5" y="0"/>
                    </a:cubicBezTo>
                    <a:cubicBezTo>
                      <a:pt x="2" y="11"/>
                      <a:pt x="2" y="11"/>
                      <a:pt x="2" y="11"/>
                    </a:cubicBezTo>
                    <a:cubicBezTo>
                      <a:pt x="7" y="16"/>
                      <a:pt x="7" y="16"/>
                      <a:pt x="7" y="16"/>
                    </a:cubicBezTo>
                    <a:lnTo>
                      <a:pt x="0" y="42"/>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593">
                <a:extLst>
                  <a:ext uri="{FF2B5EF4-FFF2-40B4-BE49-F238E27FC236}">
                    <a16:creationId xmlns:a16="http://schemas.microsoft.com/office/drawing/2014/main" id="{3BDD5B5B-5F50-4449-B6C7-52D2F58ABAF8}"/>
                  </a:ext>
                </a:extLst>
              </p:cNvPr>
              <p:cNvSpPr>
                <a:spLocks/>
              </p:cNvSpPr>
              <p:nvPr/>
            </p:nvSpPr>
            <p:spPr bwMode="auto">
              <a:xfrm>
                <a:off x="5406868" y="5521991"/>
                <a:ext cx="99405" cy="183030"/>
              </a:xfrm>
              <a:custGeom>
                <a:avLst/>
                <a:gdLst>
                  <a:gd name="T0" fmla="*/ 0 w 32"/>
                  <a:gd name="T1" fmla="*/ 45 h 59"/>
                  <a:gd name="T2" fmla="*/ 10 w 32"/>
                  <a:gd name="T3" fmla="*/ 59 h 59"/>
                  <a:gd name="T4" fmla="*/ 20 w 32"/>
                  <a:gd name="T5" fmla="*/ 19 h 59"/>
                  <a:gd name="T6" fmla="*/ 30 w 32"/>
                  <a:gd name="T7" fmla="*/ 16 h 59"/>
                  <a:gd name="T8" fmla="*/ 32 w 32"/>
                  <a:gd name="T9" fmla="*/ 7 h 59"/>
                  <a:gd name="T10" fmla="*/ 25 w 32"/>
                  <a:gd name="T11" fmla="*/ 5 h 59"/>
                  <a:gd name="T12" fmla="*/ 16 w 32"/>
                  <a:gd name="T13" fmla="*/ 7 h 59"/>
                  <a:gd name="T14" fmla="*/ 10 w 32"/>
                  <a:gd name="T15" fmla="*/ 2 h 59"/>
                  <a:gd name="T16" fmla="*/ 4 w 32"/>
                  <a:gd name="T17" fmla="*/ 0 h 59"/>
                  <a:gd name="T18" fmla="*/ 2 w 32"/>
                  <a:gd name="T19" fmla="*/ 9 h 59"/>
                  <a:gd name="T20" fmla="*/ 7 w 32"/>
                  <a:gd name="T21" fmla="*/ 15 h 59"/>
                  <a:gd name="T22" fmla="*/ 0 w 32"/>
                  <a:gd name="T23"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9">
                    <a:moveTo>
                      <a:pt x="0" y="45"/>
                    </a:moveTo>
                    <a:cubicBezTo>
                      <a:pt x="3" y="50"/>
                      <a:pt x="7" y="55"/>
                      <a:pt x="10" y="59"/>
                    </a:cubicBezTo>
                    <a:cubicBezTo>
                      <a:pt x="20" y="19"/>
                      <a:pt x="20" y="19"/>
                      <a:pt x="20" y="19"/>
                    </a:cubicBezTo>
                    <a:cubicBezTo>
                      <a:pt x="30" y="16"/>
                      <a:pt x="30" y="16"/>
                      <a:pt x="30" y="16"/>
                    </a:cubicBezTo>
                    <a:cubicBezTo>
                      <a:pt x="32" y="7"/>
                      <a:pt x="32" y="7"/>
                      <a:pt x="32" y="7"/>
                    </a:cubicBezTo>
                    <a:cubicBezTo>
                      <a:pt x="25" y="5"/>
                      <a:pt x="25" y="5"/>
                      <a:pt x="25" y="5"/>
                    </a:cubicBezTo>
                    <a:cubicBezTo>
                      <a:pt x="16" y="7"/>
                      <a:pt x="16" y="7"/>
                      <a:pt x="16" y="7"/>
                    </a:cubicBezTo>
                    <a:cubicBezTo>
                      <a:pt x="10" y="2"/>
                      <a:pt x="10" y="2"/>
                      <a:pt x="10" y="2"/>
                    </a:cubicBezTo>
                    <a:cubicBezTo>
                      <a:pt x="4" y="0"/>
                      <a:pt x="4" y="0"/>
                      <a:pt x="4" y="0"/>
                    </a:cubicBezTo>
                    <a:cubicBezTo>
                      <a:pt x="2" y="9"/>
                      <a:pt x="2" y="9"/>
                      <a:pt x="2" y="9"/>
                    </a:cubicBezTo>
                    <a:cubicBezTo>
                      <a:pt x="7" y="15"/>
                      <a:pt x="7" y="15"/>
                      <a:pt x="7" y="15"/>
                    </a:cubicBez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594">
                <a:extLst>
                  <a:ext uri="{FF2B5EF4-FFF2-40B4-BE49-F238E27FC236}">
                    <a16:creationId xmlns:a16="http://schemas.microsoft.com/office/drawing/2014/main" id="{5592B8F0-8E6B-435B-B1B0-15C804439D30}"/>
                  </a:ext>
                </a:extLst>
              </p:cNvPr>
              <p:cNvSpPr>
                <a:spLocks/>
              </p:cNvSpPr>
              <p:nvPr/>
            </p:nvSpPr>
            <p:spPr bwMode="auto">
              <a:xfrm>
                <a:off x="5438425" y="5564592"/>
                <a:ext cx="25246" cy="25246"/>
              </a:xfrm>
              <a:custGeom>
                <a:avLst/>
                <a:gdLst>
                  <a:gd name="T0" fmla="*/ 16 w 16"/>
                  <a:gd name="T1" fmla="*/ 6 h 16"/>
                  <a:gd name="T2" fmla="*/ 14 w 16"/>
                  <a:gd name="T3" fmla="*/ 8 h 16"/>
                  <a:gd name="T4" fmla="*/ 10 w 16"/>
                  <a:gd name="T5" fmla="*/ 2 h 16"/>
                  <a:gd name="T6" fmla="*/ 10 w 16"/>
                  <a:gd name="T7" fmla="*/ 0 h 16"/>
                  <a:gd name="T8" fmla="*/ 10 w 16"/>
                  <a:gd name="T9" fmla="*/ 2 h 16"/>
                  <a:gd name="T10" fmla="*/ 10 w 16"/>
                  <a:gd name="T11" fmla="*/ 0 h 16"/>
                  <a:gd name="T12" fmla="*/ 8 w 16"/>
                  <a:gd name="T13" fmla="*/ 0 h 16"/>
                  <a:gd name="T14" fmla="*/ 8 w 16"/>
                  <a:gd name="T15" fmla="*/ 2 h 16"/>
                  <a:gd name="T16" fmla="*/ 6 w 16"/>
                  <a:gd name="T17" fmla="*/ 0 h 16"/>
                  <a:gd name="T18" fmla="*/ 8 w 16"/>
                  <a:gd name="T19" fmla="*/ 2 h 16"/>
                  <a:gd name="T20" fmla="*/ 2 w 16"/>
                  <a:gd name="T21" fmla="*/ 4 h 16"/>
                  <a:gd name="T22" fmla="*/ 2 w 16"/>
                  <a:gd name="T23" fmla="*/ 4 h 16"/>
                  <a:gd name="T24" fmla="*/ 2 w 16"/>
                  <a:gd name="T25" fmla="*/ 4 h 16"/>
                  <a:gd name="T26" fmla="*/ 2 w 16"/>
                  <a:gd name="T27" fmla="*/ 6 h 16"/>
                  <a:gd name="T28" fmla="*/ 0 w 16"/>
                  <a:gd name="T29" fmla="*/ 6 h 16"/>
                  <a:gd name="T30" fmla="*/ 2 w 16"/>
                  <a:gd name="T31" fmla="*/ 6 h 16"/>
                  <a:gd name="T32" fmla="*/ 0 w 16"/>
                  <a:gd name="T33" fmla="*/ 8 h 16"/>
                  <a:gd name="T34" fmla="*/ 2 w 16"/>
                  <a:gd name="T35" fmla="*/ 8 h 16"/>
                  <a:gd name="T36" fmla="*/ 4 w 16"/>
                  <a:gd name="T37" fmla="*/ 14 h 16"/>
                  <a:gd name="T38" fmla="*/ 2 w 16"/>
                  <a:gd name="T39" fmla="*/ 14 h 16"/>
                  <a:gd name="T40" fmla="*/ 4 w 16"/>
                  <a:gd name="T41" fmla="*/ 14 h 16"/>
                  <a:gd name="T42" fmla="*/ 4 w 16"/>
                  <a:gd name="T43" fmla="*/ 14 h 16"/>
                  <a:gd name="T44" fmla="*/ 6 w 16"/>
                  <a:gd name="T45" fmla="*/ 14 h 16"/>
                  <a:gd name="T46" fmla="*/ 6 w 16"/>
                  <a:gd name="T47" fmla="*/ 14 h 16"/>
                  <a:gd name="T48" fmla="*/ 8 w 16"/>
                  <a:gd name="T49" fmla="*/ 16 h 16"/>
                  <a:gd name="T50" fmla="*/ 8 w 16"/>
                  <a:gd name="T51" fmla="*/ 14 h 16"/>
                  <a:gd name="T52" fmla="*/ 12 w 16"/>
                  <a:gd name="T53" fmla="*/ 10 h 16"/>
                  <a:gd name="T54" fmla="*/ 14 w 16"/>
                  <a:gd name="T55" fmla="*/ 12 h 16"/>
                  <a:gd name="T56" fmla="*/ 14 w 16"/>
                  <a:gd name="T57" fmla="*/ 10 h 16"/>
                  <a:gd name="T58" fmla="*/ 14 w 16"/>
                  <a:gd name="T59" fmla="*/ 10 h 16"/>
                  <a:gd name="T60" fmla="*/ 14 w 16"/>
                  <a:gd name="T61" fmla="*/ 8 h 16"/>
                  <a:gd name="T62" fmla="*/ 14 w 16"/>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8"/>
                    </a:moveTo>
                    <a:lnTo>
                      <a:pt x="16" y="6"/>
                    </a:lnTo>
                    <a:lnTo>
                      <a:pt x="14" y="8"/>
                    </a:lnTo>
                    <a:lnTo>
                      <a:pt x="14" y="8"/>
                    </a:lnTo>
                    <a:lnTo>
                      <a:pt x="10" y="6"/>
                    </a:lnTo>
                    <a:lnTo>
                      <a:pt x="10" y="2"/>
                    </a:lnTo>
                    <a:lnTo>
                      <a:pt x="12" y="2"/>
                    </a:lnTo>
                    <a:lnTo>
                      <a:pt x="10" y="0"/>
                    </a:lnTo>
                    <a:lnTo>
                      <a:pt x="10" y="2"/>
                    </a:lnTo>
                    <a:lnTo>
                      <a:pt x="10" y="2"/>
                    </a:lnTo>
                    <a:lnTo>
                      <a:pt x="10" y="0"/>
                    </a:lnTo>
                    <a:lnTo>
                      <a:pt x="10" y="0"/>
                    </a:lnTo>
                    <a:lnTo>
                      <a:pt x="10" y="0"/>
                    </a:lnTo>
                    <a:lnTo>
                      <a:pt x="8" y="0"/>
                    </a:lnTo>
                    <a:lnTo>
                      <a:pt x="8" y="2"/>
                    </a:lnTo>
                    <a:lnTo>
                      <a:pt x="8" y="2"/>
                    </a:lnTo>
                    <a:lnTo>
                      <a:pt x="8" y="0"/>
                    </a:lnTo>
                    <a:lnTo>
                      <a:pt x="6" y="0"/>
                    </a:lnTo>
                    <a:lnTo>
                      <a:pt x="8" y="2"/>
                    </a:lnTo>
                    <a:lnTo>
                      <a:pt x="8" y="2"/>
                    </a:lnTo>
                    <a:lnTo>
                      <a:pt x="6" y="6"/>
                    </a:lnTo>
                    <a:lnTo>
                      <a:pt x="2" y="4"/>
                    </a:lnTo>
                    <a:lnTo>
                      <a:pt x="2" y="4"/>
                    </a:lnTo>
                    <a:lnTo>
                      <a:pt x="2" y="4"/>
                    </a:lnTo>
                    <a:lnTo>
                      <a:pt x="0" y="4"/>
                    </a:lnTo>
                    <a:lnTo>
                      <a:pt x="2" y="4"/>
                    </a:lnTo>
                    <a:lnTo>
                      <a:pt x="2" y="6"/>
                    </a:lnTo>
                    <a:lnTo>
                      <a:pt x="2" y="6"/>
                    </a:lnTo>
                    <a:lnTo>
                      <a:pt x="0" y="6"/>
                    </a:lnTo>
                    <a:lnTo>
                      <a:pt x="0" y="6"/>
                    </a:lnTo>
                    <a:lnTo>
                      <a:pt x="0" y="6"/>
                    </a:lnTo>
                    <a:lnTo>
                      <a:pt x="2" y="6"/>
                    </a:lnTo>
                    <a:lnTo>
                      <a:pt x="2" y="8"/>
                    </a:lnTo>
                    <a:lnTo>
                      <a:pt x="0" y="8"/>
                    </a:lnTo>
                    <a:lnTo>
                      <a:pt x="0" y="8"/>
                    </a:lnTo>
                    <a:lnTo>
                      <a:pt x="2" y="8"/>
                    </a:lnTo>
                    <a:lnTo>
                      <a:pt x="6" y="8"/>
                    </a:lnTo>
                    <a:lnTo>
                      <a:pt x="4" y="14"/>
                    </a:lnTo>
                    <a:lnTo>
                      <a:pt x="4" y="14"/>
                    </a:lnTo>
                    <a:lnTo>
                      <a:pt x="2" y="14"/>
                    </a:lnTo>
                    <a:lnTo>
                      <a:pt x="4" y="14"/>
                    </a:lnTo>
                    <a:lnTo>
                      <a:pt x="4" y="14"/>
                    </a:lnTo>
                    <a:lnTo>
                      <a:pt x="6" y="14"/>
                    </a:lnTo>
                    <a:lnTo>
                      <a:pt x="4" y="14"/>
                    </a:lnTo>
                    <a:lnTo>
                      <a:pt x="6" y="14"/>
                    </a:lnTo>
                    <a:lnTo>
                      <a:pt x="6" y="14"/>
                    </a:lnTo>
                    <a:lnTo>
                      <a:pt x="6" y="16"/>
                    </a:lnTo>
                    <a:lnTo>
                      <a:pt x="6" y="14"/>
                    </a:lnTo>
                    <a:lnTo>
                      <a:pt x="8" y="14"/>
                    </a:lnTo>
                    <a:lnTo>
                      <a:pt x="8" y="16"/>
                    </a:lnTo>
                    <a:lnTo>
                      <a:pt x="8" y="16"/>
                    </a:lnTo>
                    <a:lnTo>
                      <a:pt x="8" y="14"/>
                    </a:lnTo>
                    <a:lnTo>
                      <a:pt x="8" y="10"/>
                    </a:lnTo>
                    <a:lnTo>
                      <a:pt x="12" y="10"/>
                    </a:lnTo>
                    <a:lnTo>
                      <a:pt x="14" y="12"/>
                    </a:lnTo>
                    <a:lnTo>
                      <a:pt x="14" y="12"/>
                    </a:lnTo>
                    <a:lnTo>
                      <a:pt x="12" y="10"/>
                    </a:lnTo>
                    <a:lnTo>
                      <a:pt x="14" y="10"/>
                    </a:lnTo>
                    <a:lnTo>
                      <a:pt x="14" y="10"/>
                    </a:lnTo>
                    <a:lnTo>
                      <a:pt x="14" y="10"/>
                    </a:lnTo>
                    <a:lnTo>
                      <a:pt x="14" y="10"/>
                    </a:lnTo>
                    <a:lnTo>
                      <a:pt x="14" y="8"/>
                    </a:lnTo>
                    <a:lnTo>
                      <a:pt x="14"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595">
                <a:extLst>
                  <a:ext uri="{FF2B5EF4-FFF2-40B4-BE49-F238E27FC236}">
                    <a16:creationId xmlns:a16="http://schemas.microsoft.com/office/drawing/2014/main" id="{B47B598D-3470-46CC-B398-16CAFDB829C3}"/>
                  </a:ext>
                </a:extLst>
              </p:cNvPr>
              <p:cNvSpPr>
                <a:spLocks/>
              </p:cNvSpPr>
              <p:nvPr/>
            </p:nvSpPr>
            <p:spPr bwMode="auto">
              <a:xfrm>
                <a:off x="5425802" y="5618239"/>
                <a:ext cx="22090" cy="25246"/>
              </a:xfrm>
              <a:custGeom>
                <a:avLst/>
                <a:gdLst>
                  <a:gd name="T0" fmla="*/ 14 w 14"/>
                  <a:gd name="T1" fmla="*/ 6 h 16"/>
                  <a:gd name="T2" fmla="*/ 14 w 14"/>
                  <a:gd name="T3" fmla="*/ 8 h 16"/>
                  <a:gd name="T4" fmla="*/ 10 w 14"/>
                  <a:gd name="T5" fmla="*/ 2 h 16"/>
                  <a:gd name="T6" fmla="*/ 10 w 14"/>
                  <a:gd name="T7" fmla="*/ 0 h 16"/>
                  <a:gd name="T8" fmla="*/ 8 w 14"/>
                  <a:gd name="T9" fmla="*/ 2 h 16"/>
                  <a:gd name="T10" fmla="*/ 8 w 14"/>
                  <a:gd name="T11" fmla="*/ 0 h 16"/>
                  <a:gd name="T12" fmla="*/ 8 w 14"/>
                  <a:gd name="T13" fmla="*/ 0 h 16"/>
                  <a:gd name="T14" fmla="*/ 6 w 14"/>
                  <a:gd name="T15" fmla="*/ 2 h 16"/>
                  <a:gd name="T16" fmla="*/ 6 w 14"/>
                  <a:gd name="T17" fmla="*/ 0 h 16"/>
                  <a:gd name="T18" fmla="*/ 6 w 14"/>
                  <a:gd name="T19" fmla="*/ 2 h 16"/>
                  <a:gd name="T20" fmla="*/ 2 w 14"/>
                  <a:gd name="T21" fmla="*/ 4 h 16"/>
                  <a:gd name="T22" fmla="*/ 0 w 14"/>
                  <a:gd name="T23" fmla="*/ 4 h 16"/>
                  <a:gd name="T24" fmla="*/ 2 w 14"/>
                  <a:gd name="T25" fmla="*/ 4 h 16"/>
                  <a:gd name="T26" fmla="*/ 0 w 14"/>
                  <a:gd name="T27" fmla="*/ 6 h 16"/>
                  <a:gd name="T28" fmla="*/ 0 w 14"/>
                  <a:gd name="T29" fmla="*/ 6 h 16"/>
                  <a:gd name="T30" fmla="*/ 2 w 14"/>
                  <a:gd name="T31" fmla="*/ 6 h 16"/>
                  <a:gd name="T32" fmla="*/ 0 w 14"/>
                  <a:gd name="T33" fmla="*/ 8 h 16"/>
                  <a:gd name="T34" fmla="*/ 0 w 14"/>
                  <a:gd name="T35" fmla="*/ 8 h 16"/>
                  <a:gd name="T36" fmla="*/ 4 w 14"/>
                  <a:gd name="T37" fmla="*/ 14 h 16"/>
                  <a:gd name="T38" fmla="*/ 2 w 14"/>
                  <a:gd name="T39" fmla="*/ 14 h 16"/>
                  <a:gd name="T40" fmla="*/ 4 w 14"/>
                  <a:gd name="T41" fmla="*/ 14 h 16"/>
                  <a:gd name="T42" fmla="*/ 4 w 14"/>
                  <a:gd name="T43" fmla="*/ 14 h 16"/>
                  <a:gd name="T44" fmla="*/ 6 w 14"/>
                  <a:gd name="T45" fmla="*/ 14 h 16"/>
                  <a:gd name="T46" fmla="*/ 6 w 14"/>
                  <a:gd name="T47" fmla="*/ 14 h 16"/>
                  <a:gd name="T48" fmla="*/ 6 w 14"/>
                  <a:gd name="T49" fmla="*/ 16 h 16"/>
                  <a:gd name="T50" fmla="*/ 6 w 14"/>
                  <a:gd name="T51" fmla="*/ 14 h 16"/>
                  <a:gd name="T52" fmla="*/ 12 w 14"/>
                  <a:gd name="T53" fmla="*/ 10 h 16"/>
                  <a:gd name="T54" fmla="*/ 14 w 14"/>
                  <a:gd name="T55" fmla="*/ 12 h 16"/>
                  <a:gd name="T56" fmla="*/ 12 w 14"/>
                  <a:gd name="T57" fmla="*/ 10 h 16"/>
                  <a:gd name="T58" fmla="*/ 14 w 14"/>
                  <a:gd name="T59" fmla="*/ 10 h 16"/>
                  <a:gd name="T60" fmla="*/ 14 w 14"/>
                  <a:gd name="T61" fmla="*/ 8 h 16"/>
                  <a:gd name="T62" fmla="*/ 14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6"/>
                    </a:lnTo>
                    <a:lnTo>
                      <a:pt x="14" y="8"/>
                    </a:lnTo>
                    <a:lnTo>
                      <a:pt x="14" y="8"/>
                    </a:lnTo>
                    <a:lnTo>
                      <a:pt x="8" y="6"/>
                    </a:lnTo>
                    <a:lnTo>
                      <a:pt x="10" y="2"/>
                    </a:lnTo>
                    <a:lnTo>
                      <a:pt x="12" y="2"/>
                    </a:lnTo>
                    <a:lnTo>
                      <a:pt x="10" y="0"/>
                    </a:lnTo>
                    <a:lnTo>
                      <a:pt x="10" y="2"/>
                    </a:lnTo>
                    <a:lnTo>
                      <a:pt x="8" y="2"/>
                    </a:lnTo>
                    <a:lnTo>
                      <a:pt x="10" y="0"/>
                    </a:lnTo>
                    <a:lnTo>
                      <a:pt x="8" y="0"/>
                    </a:lnTo>
                    <a:lnTo>
                      <a:pt x="8" y="0"/>
                    </a:lnTo>
                    <a:lnTo>
                      <a:pt x="8" y="0"/>
                    </a:lnTo>
                    <a:lnTo>
                      <a:pt x="8" y="2"/>
                    </a:lnTo>
                    <a:lnTo>
                      <a:pt x="6" y="2"/>
                    </a:lnTo>
                    <a:lnTo>
                      <a:pt x="8" y="0"/>
                    </a:lnTo>
                    <a:lnTo>
                      <a:pt x="6" y="0"/>
                    </a:lnTo>
                    <a:lnTo>
                      <a:pt x="6" y="2"/>
                    </a:lnTo>
                    <a:lnTo>
                      <a:pt x="6" y="2"/>
                    </a:lnTo>
                    <a:lnTo>
                      <a:pt x="6" y="6"/>
                    </a:lnTo>
                    <a:lnTo>
                      <a:pt x="2" y="4"/>
                    </a:lnTo>
                    <a:lnTo>
                      <a:pt x="2" y="4"/>
                    </a:lnTo>
                    <a:lnTo>
                      <a:pt x="0" y="4"/>
                    </a:lnTo>
                    <a:lnTo>
                      <a:pt x="0" y="4"/>
                    </a:lnTo>
                    <a:lnTo>
                      <a:pt x="2" y="4"/>
                    </a:lnTo>
                    <a:lnTo>
                      <a:pt x="2" y="6"/>
                    </a:lnTo>
                    <a:lnTo>
                      <a:pt x="0" y="6"/>
                    </a:lnTo>
                    <a:lnTo>
                      <a:pt x="0" y="6"/>
                    </a:lnTo>
                    <a:lnTo>
                      <a:pt x="0" y="6"/>
                    </a:lnTo>
                    <a:lnTo>
                      <a:pt x="0" y="6"/>
                    </a:lnTo>
                    <a:lnTo>
                      <a:pt x="2" y="6"/>
                    </a:lnTo>
                    <a:lnTo>
                      <a:pt x="0" y="8"/>
                    </a:lnTo>
                    <a:lnTo>
                      <a:pt x="0" y="8"/>
                    </a:lnTo>
                    <a:lnTo>
                      <a:pt x="0" y="8"/>
                    </a:lnTo>
                    <a:lnTo>
                      <a:pt x="0" y="8"/>
                    </a:lnTo>
                    <a:lnTo>
                      <a:pt x="4" y="8"/>
                    </a:lnTo>
                    <a:lnTo>
                      <a:pt x="4" y="14"/>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8" y="10"/>
                    </a:lnTo>
                    <a:lnTo>
                      <a:pt x="12" y="10"/>
                    </a:lnTo>
                    <a:lnTo>
                      <a:pt x="14" y="12"/>
                    </a:lnTo>
                    <a:lnTo>
                      <a:pt x="14" y="12"/>
                    </a:lnTo>
                    <a:lnTo>
                      <a:pt x="12" y="10"/>
                    </a:lnTo>
                    <a:lnTo>
                      <a:pt x="12" y="10"/>
                    </a:lnTo>
                    <a:lnTo>
                      <a:pt x="14" y="10"/>
                    </a:lnTo>
                    <a:lnTo>
                      <a:pt x="14" y="10"/>
                    </a:lnTo>
                    <a:lnTo>
                      <a:pt x="14" y="10"/>
                    </a:lnTo>
                    <a:lnTo>
                      <a:pt x="14" y="8"/>
                    </a:lnTo>
                    <a:lnTo>
                      <a:pt x="12"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596">
                <a:extLst>
                  <a:ext uri="{FF2B5EF4-FFF2-40B4-BE49-F238E27FC236}">
                    <a16:creationId xmlns:a16="http://schemas.microsoft.com/office/drawing/2014/main" id="{8167B1DE-1D46-41E4-9AAE-65E7093B6337}"/>
                  </a:ext>
                </a:extLst>
              </p:cNvPr>
              <p:cNvSpPr>
                <a:spLocks/>
              </p:cNvSpPr>
              <p:nvPr/>
            </p:nvSpPr>
            <p:spPr bwMode="auto">
              <a:xfrm>
                <a:off x="5474715" y="5542503"/>
                <a:ext cx="22090" cy="25246"/>
              </a:xfrm>
              <a:custGeom>
                <a:avLst/>
                <a:gdLst>
                  <a:gd name="T0" fmla="*/ 14 w 14"/>
                  <a:gd name="T1" fmla="*/ 8 h 16"/>
                  <a:gd name="T2" fmla="*/ 12 w 14"/>
                  <a:gd name="T3" fmla="*/ 8 h 16"/>
                  <a:gd name="T4" fmla="*/ 10 w 14"/>
                  <a:gd name="T5" fmla="*/ 2 h 16"/>
                  <a:gd name="T6" fmla="*/ 10 w 14"/>
                  <a:gd name="T7" fmla="*/ 2 h 16"/>
                  <a:gd name="T8" fmla="*/ 8 w 14"/>
                  <a:gd name="T9" fmla="*/ 2 h 16"/>
                  <a:gd name="T10" fmla="*/ 8 w 14"/>
                  <a:gd name="T11" fmla="*/ 2 h 16"/>
                  <a:gd name="T12" fmla="*/ 8 w 14"/>
                  <a:gd name="T13" fmla="*/ 2 h 16"/>
                  <a:gd name="T14" fmla="*/ 6 w 14"/>
                  <a:gd name="T15" fmla="*/ 2 h 16"/>
                  <a:gd name="T16" fmla="*/ 6 w 14"/>
                  <a:gd name="T17" fmla="*/ 0 h 16"/>
                  <a:gd name="T18" fmla="*/ 6 w 14"/>
                  <a:gd name="T19" fmla="*/ 2 h 16"/>
                  <a:gd name="T20" fmla="*/ 2 w 14"/>
                  <a:gd name="T21" fmla="*/ 6 h 16"/>
                  <a:gd name="T22" fmla="*/ 0 w 14"/>
                  <a:gd name="T23" fmla="*/ 4 h 16"/>
                  <a:gd name="T24" fmla="*/ 2 w 14"/>
                  <a:gd name="T25" fmla="*/ 6 h 16"/>
                  <a:gd name="T26" fmla="*/ 0 w 14"/>
                  <a:gd name="T27" fmla="*/ 6 h 16"/>
                  <a:gd name="T28" fmla="*/ 0 w 14"/>
                  <a:gd name="T29" fmla="*/ 6 h 16"/>
                  <a:gd name="T30" fmla="*/ 2 w 14"/>
                  <a:gd name="T31" fmla="*/ 8 h 16"/>
                  <a:gd name="T32" fmla="*/ 0 w 14"/>
                  <a:gd name="T33" fmla="*/ 8 h 16"/>
                  <a:gd name="T34" fmla="*/ 0 w 14"/>
                  <a:gd name="T35" fmla="*/ 8 h 16"/>
                  <a:gd name="T36" fmla="*/ 4 w 14"/>
                  <a:gd name="T37" fmla="*/ 14 h 16"/>
                  <a:gd name="T38" fmla="*/ 2 w 14"/>
                  <a:gd name="T39" fmla="*/ 16 h 16"/>
                  <a:gd name="T40" fmla="*/ 4 w 14"/>
                  <a:gd name="T41" fmla="*/ 14 h 16"/>
                  <a:gd name="T42" fmla="*/ 4 w 14"/>
                  <a:gd name="T43" fmla="*/ 16 h 16"/>
                  <a:gd name="T44" fmla="*/ 4 w 14"/>
                  <a:gd name="T45" fmla="*/ 16 h 16"/>
                  <a:gd name="T46" fmla="*/ 6 w 14"/>
                  <a:gd name="T47" fmla="*/ 14 h 16"/>
                  <a:gd name="T48" fmla="*/ 6 w 14"/>
                  <a:gd name="T49" fmla="*/ 16 h 16"/>
                  <a:gd name="T50" fmla="*/ 6 w 14"/>
                  <a:gd name="T51" fmla="*/ 16 h 16"/>
                  <a:gd name="T52" fmla="*/ 12 w 14"/>
                  <a:gd name="T53" fmla="*/ 12 h 16"/>
                  <a:gd name="T54" fmla="*/ 14 w 14"/>
                  <a:gd name="T55" fmla="*/ 12 h 16"/>
                  <a:gd name="T56" fmla="*/ 12 w 14"/>
                  <a:gd name="T57" fmla="*/ 10 h 16"/>
                  <a:gd name="T58" fmla="*/ 14 w 14"/>
                  <a:gd name="T59" fmla="*/ 10 h 16"/>
                  <a:gd name="T60" fmla="*/ 14 w 14"/>
                  <a:gd name="T61" fmla="*/ 10 h 16"/>
                  <a:gd name="T62" fmla="*/ 1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8"/>
                    </a:lnTo>
                    <a:lnTo>
                      <a:pt x="12" y="8"/>
                    </a:lnTo>
                    <a:lnTo>
                      <a:pt x="12" y="8"/>
                    </a:lnTo>
                    <a:lnTo>
                      <a:pt x="8" y="8"/>
                    </a:lnTo>
                    <a:lnTo>
                      <a:pt x="10" y="2"/>
                    </a:lnTo>
                    <a:lnTo>
                      <a:pt x="12" y="2"/>
                    </a:lnTo>
                    <a:lnTo>
                      <a:pt x="10" y="2"/>
                    </a:lnTo>
                    <a:lnTo>
                      <a:pt x="10" y="2"/>
                    </a:lnTo>
                    <a:lnTo>
                      <a:pt x="8" y="2"/>
                    </a:lnTo>
                    <a:lnTo>
                      <a:pt x="10" y="2"/>
                    </a:lnTo>
                    <a:lnTo>
                      <a:pt x="8" y="2"/>
                    </a:lnTo>
                    <a:lnTo>
                      <a:pt x="8" y="2"/>
                    </a:lnTo>
                    <a:lnTo>
                      <a:pt x="8" y="2"/>
                    </a:lnTo>
                    <a:lnTo>
                      <a:pt x="8" y="2"/>
                    </a:lnTo>
                    <a:lnTo>
                      <a:pt x="6" y="2"/>
                    </a:lnTo>
                    <a:lnTo>
                      <a:pt x="8" y="0"/>
                    </a:lnTo>
                    <a:lnTo>
                      <a:pt x="6" y="0"/>
                    </a:lnTo>
                    <a:lnTo>
                      <a:pt x="6" y="2"/>
                    </a:lnTo>
                    <a:lnTo>
                      <a:pt x="6" y="2"/>
                    </a:lnTo>
                    <a:lnTo>
                      <a:pt x="6" y="6"/>
                    </a:lnTo>
                    <a:lnTo>
                      <a:pt x="2" y="6"/>
                    </a:lnTo>
                    <a:lnTo>
                      <a:pt x="2" y="6"/>
                    </a:lnTo>
                    <a:lnTo>
                      <a:pt x="0" y="4"/>
                    </a:lnTo>
                    <a:lnTo>
                      <a:pt x="0" y="6"/>
                    </a:lnTo>
                    <a:lnTo>
                      <a:pt x="2" y="6"/>
                    </a:lnTo>
                    <a:lnTo>
                      <a:pt x="2" y="8"/>
                    </a:lnTo>
                    <a:lnTo>
                      <a:pt x="0" y="6"/>
                    </a:lnTo>
                    <a:lnTo>
                      <a:pt x="0" y="6"/>
                    </a:lnTo>
                    <a:lnTo>
                      <a:pt x="0" y="6"/>
                    </a:lnTo>
                    <a:lnTo>
                      <a:pt x="0" y="8"/>
                    </a:lnTo>
                    <a:lnTo>
                      <a:pt x="2" y="8"/>
                    </a:lnTo>
                    <a:lnTo>
                      <a:pt x="0" y="8"/>
                    </a:lnTo>
                    <a:lnTo>
                      <a:pt x="0" y="8"/>
                    </a:lnTo>
                    <a:lnTo>
                      <a:pt x="0" y="10"/>
                    </a:lnTo>
                    <a:lnTo>
                      <a:pt x="0" y="8"/>
                    </a:lnTo>
                    <a:lnTo>
                      <a:pt x="4" y="10"/>
                    </a:lnTo>
                    <a:lnTo>
                      <a:pt x="4" y="14"/>
                    </a:lnTo>
                    <a:lnTo>
                      <a:pt x="4" y="14"/>
                    </a:lnTo>
                    <a:lnTo>
                      <a:pt x="2" y="16"/>
                    </a:lnTo>
                    <a:lnTo>
                      <a:pt x="4" y="16"/>
                    </a:lnTo>
                    <a:lnTo>
                      <a:pt x="4" y="14"/>
                    </a:lnTo>
                    <a:lnTo>
                      <a:pt x="6" y="14"/>
                    </a:lnTo>
                    <a:lnTo>
                      <a:pt x="4" y="16"/>
                    </a:lnTo>
                    <a:lnTo>
                      <a:pt x="4" y="16"/>
                    </a:lnTo>
                    <a:lnTo>
                      <a:pt x="4" y="16"/>
                    </a:lnTo>
                    <a:lnTo>
                      <a:pt x="6" y="16"/>
                    </a:lnTo>
                    <a:lnTo>
                      <a:pt x="6" y="14"/>
                    </a:lnTo>
                    <a:lnTo>
                      <a:pt x="6" y="16"/>
                    </a:lnTo>
                    <a:lnTo>
                      <a:pt x="6" y="16"/>
                    </a:lnTo>
                    <a:lnTo>
                      <a:pt x="8" y="16"/>
                    </a:lnTo>
                    <a:lnTo>
                      <a:pt x="6" y="16"/>
                    </a:lnTo>
                    <a:lnTo>
                      <a:pt x="8" y="10"/>
                    </a:lnTo>
                    <a:lnTo>
                      <a:pt x="12" y="12"/>
                    </a:lnTo>
                    <a:lnTo>
                      <a:pt x="14" y="14"/>
                    </a:lnTo>
                    <a:lnTo>
                      <a:pt x="14" y="12"/>
                    </a:lnTo>
                    <a:lnTo>
                      <a:pt x="12" y="12"/>
                    </a:lnTo>
                    <a:lnTo>
                      <a:pt x="12" y="10"/>
                    </a:lnTo>
                    <a:lnTo>
                      <a:pt x="14" y="12"/>
                    </a:lnTo>
                    <a:lnTo>
                      <a:pt x="14" y="10"/>
                    </a:lnTo>
                    <a:lnTo>
                      <a:pt x="14" y="10"/>
                    </a:lnTo>
                    <a:lnTo>
                      <a:pt x="14" y="10"/>
                    </a:lnTo>
                    <a:lnTo>
                      <a:pt x="12" y="10"/>
                    </a:lnTo>
                    <a:lnTo>
                      <a:pt x="12"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597">
                <a:extLst>
                  <a:ext uri="{FF2B5EF4-FFF2-40B4-BE49-F238E27FC236}">
                    <a16:creationId xmlns:a16="http://schemas.microsoft.com/office/drawing/2014/main" id="{8723CECC-9888-4D79-855B-677BA7D34082}"/>
                  </a:ext>
                </a:extLst>
              </p:cNvPr>
              <p:cNvSpPr>
                <a:spLocks/>
              </p:cNvSpPr>
              <p:nvPr/>
            </p:nvSpPr>
            <p:spPr bwMode="auto">
              <a:xfrm>
                <a:off x="5419490" y="5531458"/>
                <a:ext cx="22090" cy="23668"/>
              </a:xfrm>
              <a:custGeom>
                <a:avLst/>
                <a:gdLst>
                  <a:gd name="T0" fmla="*/ 14 w 14"/>
                  <a:gd name="T1" fmla="*/ 5 h 15"/>
                  <a:gd name="T2" fmla="*/ 14 w 14"/>
                  <a:gd name="T3" fmla="*/ 7 h 15"/>
                  <a:gd name="T4" fmla="*/ 10 w 14"/>
                  <a:gd name="T5" fmla="*/ 1 h 15"/>
                  <a:gd name="T6" fmla="*/ 10 w 14"/>
                  <a:gd name="T7" fmla="*/ 0 h 15"/>
                  <a:gd name="T8" fmla="*/ 8 w 14"/>
                  <a:gd name="T9" fmla="*/ 1 h 15"/>
                  <a:gd name="T10" fmla="*/ 8 w 14"/>
                  <a:gd name="T11" fmla="*/ 0 h 15"/>
                  <a:gd name="T12" fmla="*/ 8 w 14"/>
                  <a:gd name="T13" fmla="*/ 0 h 15"/>
                  <a:gd name="T14" fmla="*/ 8 w 14"/>
                  <a:gd name="T15" fmla="*/ 0 h 15"/>
                  <a:gd name="T16" fmla="*/ 6 w 14"/>
                  <a:gd name="T17" fmla="*/ 0 h 15"/>
                  <a:gd name="T18" fmla="*/ 8 w 14"/>
                  <a:gd name="T19" fmla="*/ 0 h 15"/>
                  <a:gd name="T20" fmla="*/ 2 w 14"/>
                  <a:gd name="T21" fmla="*/ 3 h 15"/>
                  <a:gd name="T22" fmla="*/ 0 w 14"/>
                  <a:gd name="T23" fmla="*/ 3 h 15"/>
                  <a:gd name="T24" fmla="*/ 2 w 14"/>
                  <a:gd name="T25" fmla="*/ 3 h 15"/>
                  <a:gd name="T26" fmla="*/ 0 w 14"/>
                  <a:gd name="T27" fmla="*/ 5 h 15"/>
                  <a:gd name="T28" fmla="*/ 0 w 14"/>
                  <a:gd name="T29" fmla="*/ 5 h 15"/>
                  <a:gd name="T30" fmla="*/ 2 w 14"/>
                  <a:gd name="T31" fmla="*/ 5 h 15"/>
                  <a:gd name="T32" fmla="*/ 0 w 14"/>
                  <a:gd name="T33" fmla="*/ 7 h 15"/>
                  <a:gd name="T34" fmla="*/ 0 w 14"/>
                  <a:gd name="T35" fmla="*/ 7 h 15"/>
                  <a:gd name="T36" fmla="*/ 4 w 14"/>
                  <a:gd name="T37" fmla="*/ 13 h 15"/>
                  <a:gd name="T38" fmla="*/ 2 w 14"/>
                  <a:gd name="T39" fmla="*/ 13 h 15"/>
                  <a:gd name="T40" fmla="*/ 4 w 14"/>
                  <a:gd name="T41" fmla="*/ 13 h 15"/>
                  <a:gd name="T42" fmla="*/ 4 w 14"/>
                  <a:gd name="T43" fmla="*/ 13 h 15"/>
                  <a:gd name="T44" fmla="*/ 6 w 14"/>
                  <a:gd name="T45" fmla="*/ 13 h 15"/>
                  <a:gd name="T46" fmla="*/ 6 w 14"/>
                  <a:gd name="T47" fmla="*/ 13 h 15"/>
                  <a:gd name="T48" fmla="*/ 6 w 14"/>
                  <a:gd name="T49" fmla="*/ 15 h 15"/>
                  <a:gd name="T50" fmla="*/ 8 w 14"/>
                  <a:gd name="T51" fmla="*/ 13 h 15"/>
                  <a:gd name="T52" fmla="*/ 12 w 14"/>
                  <a:gd name="T53" fmla="*/ 9 h 15"/>
                  <a:gd name="T54" fmla="*/ 14 w 14"/>
                  <a:gd name="T55" fmla="*/ 9 h 15"/>
                  <a:gd name="T56" fmla="*/ 12 w 14"/>
                  <a:gd name="T57" fmla="*/ 9 h 15"/>
                  <a:gd name="T58" fmla="*/ 14 w 14"/>
                  <a:gd name="T59" fmla="*/ 9 h 15"/>
                  <a:gd name="T60" fmla="*/ 14 w 14"/>
                  <a:gd name="T61" fmla="*/ 7 h 15"/>
                  <a:gd name="T62" fmla="*/ 14 w 14"/>
                  <a:gd name="T6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5">
                    <a:moveTo>
                      <a:pt x="14" y="7"/>
                    </a:moveTo>
                    <a:lnTo>
                      <a:pt x="14" y="5"/>
                    </a:lnTo>
                    <a:lnTo>
                      <a:pt x="14" y="7"/>
                    </a:lnTo>
                    <a:lnTo>
                      <a:pt x="14" y="7"/>
                    </a:lnTo>
                    <a:lnTo>
                      <a:pt x="10" y="5"/>
                    </a:lnTo>
                    <a:lnTo>
                      <a:pt x="10" y="1"/>
                    </a:lnTo>
                    <a:lnTo>
                      <a:pt x="12" y="0"/>
                    </a:lnTo>
                    <a:lnTo>
                      <a:pt x="10" y="0"/>
                    </a:lnTo>
                    <a:lnTo>
                      <a:pt x="10" y="1"/>
                    </a:lnTo>
                    <a:lnTo>
                      <a:pt x="8" y="1"/>
                    </a:lnTo>
                    <a:lnTo>
                      <a:pt x="10" y="0"/>
                    </a:lnTo>
                    <a:lnTo>
                      <a:pt x="8" y="0"/>
                    </a:lnTo>
                    <a:lnTo>
                      <a:pt x="8" y="0"/>
                    </a:lnTo>
                    <a:lnTo>
                      <a:pt x="8" y="0"/>
                    </a:lnTo>
                    <a:lnTo>
                      <a:pt x="8" y="1"/>
                    </a:lnTo>
                    <a:lnTo>
                      <a:pt x="8" y="0"/>
                    </a:lnTo>
                    <a:lnTo>
                      <a:pt x="8" y="0"/>
                    </a:lnTo>
                    <a:lnTo>
                      <a:pt x="6" y="0"/>
                    </a:lnTo>
                    <a:lnTo>
                      <a:pt x="8" y="0"/>
                    </a:lnTo>
                    <a:lnTo>
                      <a:pt x="8" y="0"/>
                    </a:lnTo>
                    <a:lnTo>
                      <a:pt x="6" y="5"/>
                    </a:lnTo>
                    <a:lnTo>
                      <a:pt x="2" y="3"/>
                    </a:lnTo>
                    <a:lnTo>
                      <a:pt x="2" y="3"/>
                    </a:lnTo>
                    <a:lnTo>
                      <a:pt x="0" y="3"/>
                    </a:lnTo>
                    <a:lnTo>
                      <a:pt x="0" y="3"/>
                    </a:lnTo>
                    <a:lnTo>
                      <a:pt x="2" y="3"/>
                    </a:lnTo>
                    <a:lnTo>
                      <a:pt x="2" y="5"/>
                    </a:lnTo>
                    <a:lnTo>
                      <a:pt x="0" y="5"/>
                    </a:lnTo>
                    <a:lnTo>
                      <a:pt x="0" y="5"/>
                    </a:lnTo>
                    <a:lnTo>
                      <a:pt x="0" y="5"/>
                    </a:lnTo>
                    <a:lnTo>
                      <a:pt x="0" y="5"/>
                    </a:lnTo>
                    <a:lnTo>
                      <a:pt x="2" y="5"/>
                    </a:lnTo>
                    <a:lnTo>
                      <a:pt x="0" y="7"/>
                    </a:lnTo>
                    <a:lnTo>
                      <a:pt x="0" y="7"/>
                    </a:lnTo>
                    <a:lnTo>
                      <a:pt x="0" y="7"/>
                    </a:lnTo>
                    <a:lnTo>
                      <a:pt x="0" y="7"/>
                    </a:lnTo>
                    <a:lnTo>
                      <a:pt x="6" y="7"/>
                    </a:lnTo>
                    <a:lnTo>
                      <a:pt x="4" y="13"/>
                    </a:lnTo>
                    <a:lnTo>
                      <a:pt x="4" y="13"/>
                    </a:lnTo>
                    <a:lnTo>
                      <a:pt x="2" y="13"/>
                    </a:lnTo>
                    <a:lnTo>
                      <a:pt x="4" y="13"/>
                    </a:lnTo>
                    <a:lnTo>
                      <a:pt x="4" y="13"/>
                    </a:lnTo>
                    <a:lnTo>
                      <a:pt x="6" y="13"/>
                    </a:lnTo>
                    <a:lnTo>
                      <a:pt x="4" y="13"/>
                    </a:lnTo>
                    <a:lnTo>
                      <a:pt x="6" y="13"/>
                    </a:lnTo>
                    <a:lnTo>
                      <a:pt x="6" y="13"/>
                    </a:lnTo>
                    <a:lnTo>
                      <a:pt x="6" y="13"/>
                    </a:lnTo>
                    <a:lnTo>
                      <a:pt x="6" y="13"/>
                    </a:lnTo>
                    <a:lnTo>
                      <a:pt x="6" y="13"/>
                    </a:lnTo>
                    <a:lnTo>
                      <a:pt x="6" y="15"/>
                    </a:lnTo>
                    <a:lnTo>
                      <a:pt x="8" y="15"/>
                    </a:lnTo>
                    <a:lnTo>
                      <a:pt x="8" y="13"/>
                    </a:lnTo>
                    <a:lnTo>
                      <a:pt x="8" y="9"/>
                    </a:lnTo>
                    <a:lnTo>
                      <a:pt x="12" y="9"/>
                    </a:lnTo>
                    <a:lnTo>
                      <a:pt x="14" y="11"/>
                    </a:lnTo>
                    <a:lnTo>
                      <a:pt x="14" y="9"/>
                    </a:lnTo>
                    <a:lnTo>
                      <a:pt x="12" y="9"/>
                    </a:lnTo>
                    <a:lnTo>
                      <a:pt x="12" y="9"/>
                    </a:lnTo>
                    <a:lnTo>
                      <a:pt x="14" y="9"/>
                    </a:lnTo>
                    <a:lnTo>
                      <a:pt x="14" y="9"/>
                    </a:lnTo>
                    <a:lnTo>
                      <a:pt x="14" y="9"/>
                    </a:lnTo>
                    <a:lnTo>
                      <a:pt x="14" y="7"/>
                    </a:lnTo>
                    <a:lnTo>
                      <a:pt x="12" y="7"/>
                    </a:lnTo>
                    <a:lnTo>
                      <a:pt x="14" y="7"/>
                    </a:lnTo>
                    <a:lnTo>
                      <a:pt x="14"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598">
                <a:extLst>
                  <a:ext uri="{FF2B5EF4-FFF2-40B4-BE49-F238E27FC236}">
                    <a16:creationId xmlns:a16="http://schemas.microsoft.com/office/drawing/2014/main" id="{F8E9B5DC-CFCE-453C-8B22-A4C043CB3DF0}"/>
                  </a:ext>
                </a:extLst>
              </p:cNvPr>
              <p:cNvSpPr>
                <a:spLocks/>
              </p:cNvSpPr>
              <p:nvPr/>
            </p:nvSpPr>
            <p:spPr bwMode="auto">
              <a:xfrm>
                <a:off x="5525206" y="5717644"/>
                <a:ext cx="74159" cy="45758"/>
              </a:xfrm>
              <a:custGeom>
                <a:avLst/>
                <a:gdLst>
                  <a:gd name="T0" fmla="*/ 0 w 24"/>
                  <a:gd name="T1" fmla="*/ 1 h 15"/>
                  <a:gd name="T2" fmla="*/ 3 w 24"/>
                  <a:gd name="T3" fmla="*/ 1 h 15"/>
                  <a:gd name="T4" fmla="*/ 9 w 24"/>
                  <a:gd name="T5" fmla="*/ 2 h 15"/>
                  <a:gd name="T6" fmla="*/ 14 w 24"/>
                  <a:gd name="T7" fmla="*/ 5 h 15"/>
                  <a:gd name="T8" fmla="*/ 24 w 24"/>
                  <a:gd name="T9" fmla="*/ 8 h 15"/>
                  <a:gd name="T10" fmla="*/ 18 w 24"/>
                  <a:gd name="T11" fmla="*/ 9 h 15"/>
                  <a:gd name="T12" fmla="*/ 11 w 24"/>
                  <a:gd name="T13" fmla="*/ 8 h 15"/>
                  <a:gd name="T14" fmla="*/ 15 w 24"/>
                  <a:gd name="T15" fmla="*/ 11 h 15"/>
                  <a:gd name="T16" fmla="*/ 20 w 24"/>
                  <a:gd name="T17" fmla="*/ 14 h 15"/>
                  <a:gd name="T18" fmla="*/ 23 w 24"/>
                  <a:gd name="T19" fmla="*/ 14 h 15"/>
                  <a:gd name="T20" fmla="*/ 16 w 24"/>
                  <a:gd name="T21" fmla="*/ 15 h 15"/>
                  <a:gd name="T22" fmla="*/ 8 w 24"/>
                  <a:gd name="T23" fmla="*/ 13 h 15"/>
                  <a:gd name="T24" fmla="*/ 0 w 24"/>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5">
                    <a:moveTo>
                      <a:pt x="0" y="1"/>
                    </a:moveTo>
                    <a:cubicBezTo>
                      <a:pt x="0" y="0"/>
                      <a:pt x="2" y="1"/>
                      <a:pt x="3" y="1"/>
                    </a:cubicBezTo>
                    <a:cubicBezTo>
                      <a:pt x="5" y="1"/>
                      <a:pt x="7" y="2"/>
                      <a:pt x="9" y="2"/>
                    </a:cubicBezTo>
                    <a:cubicBezTo>
                      <a:pt x="10" y="3"/>
                      <a:pt x="11" y="4"/>
                      <a:pt x="14" y="5"/>
                    </a:cubicBezTo>
                    <a:cubicBezTo>
                      <a:pt x="18" y="7"/>
                      <a:pt x="24" y="8"/>
                      <a:pt x="24" y="8"/>
                    </a:cubicBezTo>
                    <a:cubicBezTo>
                      <a:pt x="24" y="8"/>
                      <a:pt x="21" y="9"/>
                      <a:pt x="18" y="9"/>
                    </a:cubicBezTo>
                    <a:cubicBezTo>
                      <a:pt x="15" y="9"/>
                      <a:pt x="11" y="8"/>
                      <a:pt x="11" y="8"/>
                    </a:cubicBezTo>
                    <a:cubicBezTo>
                      <a:pt x="11" y="8"/>
                      <a:pt x="13" y="10"/>
                      <a:pt x="15" y="11"/>
                    </a:cubicBezTo>
                    <a:cubicBezTo>
                      <a:pt x="16" y="12"/>
                      <a:pt x="19" y="13"/>
                      <a:pt x="20" y="14"/>
                    </a:cubicBezTo>
                    <a:cubicBezTo>
                      <a:pt x="22" y="14"/>
                      <a:pt x="23" y="14"/>
                      <a:pt x="23" y="14"/>
                    </a:cubicBezTo>
                    <a:cubicBezTo>
                      <a:pt x="23" y="14"/>
                      <a:pt x="18" y="15"/>
                      <a:pt x="16" y="15"/>
                    </a:cubicBezTo>
                    <a:cubicBezTo>
                      <a:pt x="13" y="15"/>
                      <a:pt x="10" y="14"/>
                      <a:pt x="8" y="13"/>
                    </a:cubicBezTo>
                    <a:cubicBezTo>
                      <a:pt x="3" y="12"/>
                      <a:pt x="0" y="1"/>
                      <a:pt x="0"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599">
                <a:extLst>
                  <a:ext uri="{FF2B5EF4-FFF2-40B4-BE49-F238E27FC236}">
                    <a16:creationId xmlns:a16="http://schemas.microsoft.com/office/drawing/2014/main" id="{EBA09D86-1C2D-4A8C-974F-E5906B6EBA3D}"/>
                  </a:ext>
                </a:extLst>
              </p:cNvPr>
              <p:cNvSpPr>
                <a:spLocks/>
              </p:cNvSpPr>
              <p:nvPr/>
            </p:nvSpPr>
            <p:spPr bwMode="auto">
              <a:xfrm>
                <a:off x="5329553" y="5682931"/>
                <a:ext cx="80471" cy="37868"/>
              </a:xfrm>
              <a:custGeom>
                <a:avLst/>
                <a:gdLst>
                  <a:gd name="T0" fmla="*/ 23 w 26"/>
                  <a:gd name="T1" fmla="*/ 8 h 12"/>
                  <a:gd name="T2" fmla="*/ 26 w 26"/>
                  <a:gd name="T3" fmla="*/ 4 h 12"/>
                  <a:gd name="T4" fmla="*/ 24 w 26"/>
                  <a:gd name="T5" fmla="*/ 3 h 12"/>
                  <a:gd name="T6" fmla="*/ 20 w 26"/>
                  <a:gd name="T7" fmla="*/ 2 h 12"/>
                  <a:gd name="T8" fmla="*/ 13 w 26"/>
                  <a:gd name="T9" fmla="*/ 2 h 12"/>
                  <a:gd name="T10" fmla="*/ 4 w 26"/>
                  <a:gd name="T11" fmla="*/ 1 h 12"/>
                  <a:gd name="T12" fmla="*/ 0 w 26"/>
                  <a:gd name="T13" fmla="*/ 0 h 12"/>
                  <a:gd name="T14" fmla="*/ 3 w 26"/>
                  <a:gd name="T15" fmla="*/ 3 h 12"/>
                  <a:gd name="T16" fmla="*/ 7 w 26"/>
                  <a:gd name="T17" fmla="*/ 5 h 12"/>
                  <a:gd name="T18" fmla="*/ 11 w 26"/>
                  <a:gd name="T19" fmla="*/ 6 h 12"/>
                  <a:gd name="T20" fmla="*/ 8 w 26"/>
                  <a:gd name="T21" fmla="*/ 7 h 12"/>
                  <a:gd name="T22" fmla="*/ 3 w 26"/>
                  <a:gd name="T23" fmla="*/ 7 h 12"/>
                  <a:gd name="T24" fmla="*/ 1 w 26"/>
                  <a:gd name="T25" fmla="*/ 7 h 12"/>
                  <a:gd name="T26" fmla="*/ 3 w 26"/>
                  <a:gd name="T27" fmla="*/ 9 h 12"/>
                  <a:gd name="T28" fmla="*/ 9 w 26"/>
                  <a:gd name="T29" fmla="*/ 11 h 12"/>
                  <a:gd name="T30" fmla="*/ 15 w 26"/>
                  <a:gd name="T31" fmla="*/ 12 h 12"/>
                  <a:gd name="T32" fmla="*/ 23 w 26"/>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2">
                    <a:moveTo>
                      <a:pt x="23" y="8"/>
                    </a:moveTo>
                    <a:cubicBezTo>
                      <a:pt x="25" y="7"/>
                      <a:pt x="26" y="4"/>
                      <a:pt x="26" y="4"/>
                    </a:cubicBezTo>
                    <a:cubicBezTo>
                      <a:pt x="26" y="4"/>
                      <a:pt x="26" y="3"/>
                      <a:pt x="24" y="3"/>
                    </a:cubicBezTo>
                    <a:cubicBezTo>
                      <a:pt x="23" y="2"/>
                      <a:pt x="22" y="2"/>
                      <a:pt x="20" y="2"/>
                    </a:cubicBezTo>
                    <a:cubicBezTo>
                      <a:pt x="19" y="2"/>
                      <a:pt x="15" y="2"/>
                      <a:pt x="13" y="2"/>
                    </a:cubicBezTo>
                    <a:cubicBezTo>
                      <a:pt x="11" y="2"/>
                      <a:pt x="6" y="2"/>
                      <a:pt x="4" y="1"/>
                    </a:cubicBezTo>
                    <a:cubicBezTo>
                      <a:pt x="2" y="1"/>
                      <a:pt x="0" y="0"/>
                      <a:pt x="0" y="0"/>
                    </a:cubicBezTo>
                    <a:cubicBezTo>
                      <a:pt x="0" y="0"/>
                      <a:pt x="2" y="2"/>
                      <a:pt x="3" y="3"/>
                    </a:cubicBezTo>
                    <a:cubicBezTo>
                      <a:pt x="4" y="4"/>
                      <a:pt x="5" y="4"/>
                      <a:pt x="7" y="5"/>
                    </a:cubicBezTo>
                    <a:cubicBezTo>
                      <a:pt x="8" y="5"/>
                      <a:pt x="11" y="6"/>
                      <a:pt x="11" y="6"/>
                    </a:cubicBezTo>
                    <a:cubicBezTo>
                      <a:pt x="11" y="6"/>
                      <a:pt x="9" y="7"/>
                      <a:pt x="8" y="7"/>
                    </a:cubicBezTo>
                    <a:cubicBezTo>
                      <a:pt x="6" y="8"/>
                      <a:pt x="5" y="8"/>
                      <a:pt x="3" y="7"/>
                    </a:cubicBezTo>
                    <a:cubicBezTo>
                      <a:pt x="2" y="7"/>
                      <a:pt x="1" y="7"/>
                      <a:pt x="1" y="7"/>
                    </a:cubicBezTo>
                    <a:cubicBezTo>
                      <a:pt x="1" y="7"/>
                      <a:pt x="2" y="8"/>
                      <a:pt x="3" y="9"/>
                    </a:cubicBezTo>
                    <a:cubicBezTo>
                      <a:pt x="4" y="10"/>
                      <a:pt x="6" y="11"/>
                      <a:pt x="9" y="11"/>
                    </a:cubicBezTo>
                    <a:cubicBezTo>
                      <a:pt x="11" y="12"/>
                      <a:pt x="15" y="12"/>
                      <a:pt x="15" y="12"/>
                    </a:cubicBezTo>
                    <a:cubicBezTo>
                      <a:pt x="16" y="12"/>
                      <a:pt x="21" y="10"/>
                      <a:pt x="23" y="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600">
                <a:extLst>
                  <a:ext uri="{FF2B5EF4-FFF2-40B4-BE49-F238E27FC236}">
                    <a16:creationId xmlns:a16="http://schemas.microsoft.com/office/drawing/2014/main" id="{FD218291-CF47-4195-910C-2BC6208AB416}"/>
                  </a:ext>
                </a:extLst>
              </p:cNvPr>
              <p:cNvSpPr>
                <a:spLocks/>
              </p:cNvSpPr>
              <p:nvPr/>
            </p:nvSpPr>
            <p:spPr bwMode="auto">
              <a:xfrm>
                <a:off x="5518894" y="5720800"/>
                <a:ext cx="34713" cy="31557"/>
              </a:xfrm>
              <a:custGeom>
                <a:avLst/>
                <a:gdLst>
                  <a:gd name="T0" fmla="*/ 11 w 11"/>
                  <a:gd name="T1" fmla="*/ 4 h 10"/>
                  <a:gd name="T2" fmla="*/ 3 w 11"/>
                  <a:gd name="T3" fmla="*/ 1 h 10"/>
                  <a:gd name="T4" fmla="*/ 2 w 11"/>
                  <a:gd name="T5" fmla="*/ 0 h 10"/>
                  <a:gd name="T6" fmla="*/ 1 w 11"/>
                  <a:gd name="T7" fmla="*/ 8 h 10"/>
                  <a:gd name="T8" fmla="*/ 8 w 11"/>
                  <a:gd name="T9" fmla="*/ 7 h 10"/>
                  <a:gd name="T10" fmla="*/ 11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11" y="4"/>
                    </a:moveTo>
                    <a:cubicBezTo>
                      <a:pt x="10" y="3"/>
                      <a:pt x="5" y="4"/>
                      <a:pt x="3" y="1"/>
                    </a:cubicBezTo>
                    <a:cubicBezTo>
                      <a:pt x="2" y="0"/>
                      <a:pt x="2" y="0"/>
                      <a:pt x="2" y="0"/>
                    </a:cubicBezTo>
                    <a:cubicBezTo>
                      <a:pt x="2" y="0"/>
                      <a:pt x="0" y="6"/>
                      <a:pt x="1" y="8"/>
                    </a:cubicBezTo>
                    <a:cubicBezTo>
                      <a:pt x="2" y="10"/>
                      <a:pt x="8" y="7"/>
                      <a:pt x="8" y="7"/>
                    </a:cubicBezTo>
                    <a:cubicBezTo>
                      <a:pt x="8" y="7"/>
                      <a:pt x="11" y="4"/>
                      <a:pt x="11" y="4"/>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601">
                <a:extLst>
                  <a:ext uri="{FF2B5EF4-FFF2-40B4-BE49-F238E27FC236}">
                    <a16:creationId xmlns:a16="http://schemas.microsoft.com/office/drawing/2014/main" id="{5B7F1D8D-84FB-4924-BB18-8A43DB9FA15E}"/>
                  </a:ext>
                </a:extLst>
              </p:cNvPr>
              <p:cNvSpPr>
                <a:spLocks/>
              </p:cNvSpPr>
              <p:nvPr/>
            </p:nvSpPr>
            <p:spPr bwMode="auto">
              <a:xfrm>
                <a:off x="5381622" y="5692398"/>
                <a:ext cx="28401" cy="28401"/>
              </a:xfrm>
              <a:custGeom>
                <a:avLst/>
                <a:gdLst>
                  <a:gd name="T0" fmla="*/ 0 w 9"/>
                  <a:gd name="T1" fmla="*/ 2 h 9"/>
                  <a:gd name="T2" fmla="*/ 5 w 9"/>
                  <a:gd name="T3" fmla="*/ 1 h 9"/>
                  <a:gd name="T4" fmla="*/ 9 w 9"/>
                  <a:gd name="T5" fmla="*/ 1 h 9"/>
                  <a:gd name="T6" fmla="*/ 7 w 9"/>
                  <a:gd name="T7" fmla="*/ 8 h 9"/>
                  <a:gd name="T8" fmla="*/ 0 w 9"/>
                  <a:gd name="T9" fmla="*/ 4 h 9"/>
                  <a:gd name="T10" fmla="*/ 0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0" y="2"/>
                    </a:moveTo>
                    <a:cubicBezTo>
                      <a:pt x="0" y="0"/>
                      <a:pt x="4" y="1"/>
                      <a:pt x="5" y="1"/>
                    </a:cubicBezTo>
                    <a:cubicBezTo>
                      <a:pt x="7" y="2"/>
                      <a:pt x="8" y="2"/>
                      <a:pt x="9" y="1"/>
                    </a:cubicBezTo>
                    <a:cubicBezTo>
                      <a:pt x="9" y="0"/>
                      <a:pt x="8" y="7"/>
                      <a:pt x="7" y="8"/>
                    </a:cubicBezTo>
                    <a:cubicBezTo>
                      <a:pt x="6" y="9"/>
                      <a:pt x="0" y="4"/>
                      <a:pt x="0" y="4"/>
                    </a:cubicBezTo>
                    <a:lnTo>
                      <a:pt x="0" y="2"/>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602">
                <a:extLst>
                  <a:ext uri="{FF2B5EF4-FFF2-40B4-BE49-F238E27FC236}">
                    <a16:creationId xmlns:a16="http://schemas.microsoft.com/office/drawing/2014/main" id="{7DF7043B-2C52-49B9-9653-3FA4F66B63FC}"/>
                  </a:ext>
                </a:extLst>
              </p:cNvPr>
              <p:cNvSpPr>
                <a:spLocks/>
              </p:cNvSpPr>
              <p:nvPr/>
            </p:nvSpPr>
            <p:spPr bwMode="auto">
              <a:xfrm>
                <a:off x="5372155" y="5698710"/>
                <a:ext cx="184608" cy="83626"/>
              </a:xfrm>
              <a:custGeom>
                <a:avLst/>
                <a:gdLst>
                  <a:gd name="T0" fmla="*/ 3 w 59"/>
                  <a:gd name="T1" fmla="*/ 0 h 27"/>
                  <a:gd name="T2" fmla="*/ 0 w 59"/>
                  <a:gd name="T3" fmla="*/ 8 h 27"/>
                  <a:gd name="T4" fmla="*/ 24 w 59"/>
                  <a:gd name="T5" fmla="*/ 23 h 27"/>
                  <a:gd name="T6" fmla="*/ 57 w 59"/>
                  <a:gd name="T7" fmla="*/ 21 h 27"/>
                  <a:gd name="T8" fmla="*/ 59 w 59"/>
                  <a:gd name="T9" fmla="*/ 12 h 27"/>
                  <a:gd name="T10" fmla="*/ 58 w 59"/>
                  <a:gd name="T11" fmla="*/ 11 h 27"/>
                  <a:gd name="T12" fmla="*/ 28 w 59"/>
                  <a:gd name="T13" fmla="*/ 14 h 27"/>
                  <a:gd name="T14" fmla="*/ 3 w 5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7">
                    <a:moveTo>
                      <a:pt x="3" y="0"/>
                    </a:moveTo>
                    <a:cubicBezTo>
                      <a:pt x="3" y="0"/>
                      <a:pt x="0" y="7"/>
                      <a:pt x="0" y="8"/>
                    </a:cubicBezTo>
                    <a:cubicBezTo>
                      <a:pt x="0" y="10"/>
                      <a:pt x="10" y="19"/>
                      <a:pt x="24" y="23"/>
                    </a:cubicBezTo>
                    <a:cubicBezTo>
                      <a:pt x="37" y="27"/>
                      <a:pt x="48" y="25"/>
                      <a:pt x="57" y="21"/>
                    </a:cubicBezTo>
                    <a:cubicBezTo>
                      <a:pt x="58" y="21"/>
                      <a:pt x="59" y="15"/>
                      <a:pt x="59" y="12"/>
                    </a:cubicBezTo>
                    <a:cubicBezTo>
                      <a:pt x="59" y="11"/>
                      <a:pt x="58" y="11"/>
                      <a:pt x="58" y="11"/>
                    </a:cubicBezTo>
                    <a:cubicBezTo>
                      <a:pt x="58" y="11"/>
                      <a:pt x="43" y="19"/>
                      <a:pt x="28" y="14"/>
                    </a:cubicBezTo>
                    <a:cubicBezTo>
                      <a:pt x="13" y="9"/>
                      <a:pt x="3" y="0"/>
                      <a:pt x="3"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603">
                <a:extLst>
                  <a:ext uri="{FF2B5EF4-FFF2-40B4-BE49-F238E27FC236}">
                    <a16:creationId xmlns:a16="http://schemas.microsoft.com/office/drawing/2014/main" id="{B1C6FE28-0D0E-49DE-ACAB-4A6CAC0F6D71}"/>
                  </a:ext>
                </a:extLst>
              </p:cNvPr>
              <p:cNvSpPr>
                <a:spLocks/>
              </p:cNvSpPr>
              <p:nvPr/>
            </p:nvSpPr>
            <p:spPr bwMode="auto">
              <a:xfrm>
                <a:off x="5378466" y="5711333"/>
                <a:ext cx="15778" cy="15778"/>
              </a:xfrm>
              <a:custGeom>
                <a:avLst/>
                <a:gdLst>
                  <a:gd name="T0" fmla="*/ 2 w 5"/>
                  <a:gd name="T1" fmla="*/ 5 h 5"/>
                  <a:gd name="T2" fmla="*/ 1 w 5"/>
                  <a:gd name="T3" fmla="*/ 4 h 5"/>
                  <a:gd name="T4" fmla="*/ 1 w 5"/>
                  <a:gd name="T5" fmla="*/ 1 h 5"/>
                  <a:gd name="T6" fmla="*/ 4 w 5"/>
                  <a:gd name="T7" fmla="*/ 1 h 5"/>
                  <a:gd name="T8" fmla="*/ 4 w 5"/>
                  <a:gd name="T9" fmla="*/ 3 h 5"/>
                  <a:gd name="T10" fmla="*/ 3 w 5"/>
                  <a:gd name="T11" fmla="*/ 2 h 5"/>
                  <a:gd name="T12" fmla="*/ 3 w 5"/>
                  <a:gd name="T13" fmla="*/ 1 h 5"/>
                  <a:gd name="T14" fmla="*/ 2 w 5"/>
                  <a:gd name="T15" fmla="*/ 2 h 5"/>
                  <a:gd name="T16" fmla="*/ 1 w 5"/>
                  <a:gd name="T17" fmla="*/ 4 h 5"/>
                  <a:gd name="T18" fmla="*/ 2 w 5"/>
                  <a:gd name="T19" fmla="*/ 4 h 5"/>
                  <a:gd name="T20" fmla="*/ 3 w 5"/>
                  <a:gd name="T21" fmla="*/ 3 h 5"/>
                  <a:gd name="T22" fmla="*/ 2 w 5"/>
                  <a:gd name="T23" fmla="*/ 3 h 5"/>
                  <a:gd name="T24" fmla="*/ 3 w 5"/>
                  <a:gd name="T25" fmla="*/ 2 h 5"/>
                  <a:gd name="T26" fmla="*/ 4 w 5"/>
                  <a:gd name="T27" fmla="*/ 3 h 5"/>
                  <a:gd name="T28" fmla="*/ 2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2" y="5"/>
                    </a:moveTo>
                    <a:cubicBezTo>
                      <a:pt x="2" y="5"/>
                      <a:pt x="1" y="5"/>
                      <a:pt x="1" y="4"/>
                    </a:cubicBezTo>
                    <a:cubicBezTo>
                      <a:pt x="0" y="3"/>
                      <a:pt x="0" y="2"/>
                      <a:pt x="1" y="1"/>
                    </a:cubicBezTo>
                    <a:cubicBezTo>
                      <a:pt x="2" y="1"/>
                      <a:pt x="3" y="0"/>
                      <a:pt x="4" y="1"/>
                    </a:cubicBezTo>
                    <a:cubicBezTo>
                      <a:pt x="4" y="2"/>
                      <a:pt x="5" y="2"/>
                      <a:pt x="4" y="3"/>
                    </a:cubicBezTo>
                    <a:cubicBezTo>
                      <a:pt x="3" y="2"/>
                      <a:pt x="3" y="2"/>
                      <a:pt x="3" y="2"/>
                    </a:cubicBezTo>
                    <a:cubicBezTo>
                      <a:pt x="4" y="2"/>
                      <a:pt x="4" y="2"/>
                      <a:pt x="3" y="1"/>
                    </a:cubicBezTo>
                    <a:cubicBezTo>
                      <a:pt x="3" y="1"/>
                      <a:pt x="2" y="2"/>
                      <a:pt x="2" y="2"/>
                    </a:cubicBezTo>
                    <a:cubicBezTo>
                      <a:pt x="1" y="3"/>
                      <a:pt x="1" y="3"/>
                      <a:pt x="1" y="4"/>
                    </a:cubicBezTo>
                    <a:cubicBezTo>
                      <a:pt x="1" y="4"/>
                      <a:pt x="2" y="4"/>
                      <a:pt x="2" y="4"/>
                    </a:cubicBezTo>
                    <a:cubicBezTo>
                      <a:pt x="3" y="3"/>
                      <a:pt x="3" y="3"/>
                      <a:pt x="3" y="3"/>
                    </a:cubicBezTo>
                    <a:cubicBezTo>
                      <a:pt x="2" y="3"/>
                      <a:pt x="2" y="3"/>
                      <a:pt x="2" y="3"/>
                    </a:cubicBezTo>
                    <a:cubicBezTo>
                      <a:pt x="3" y="2"/>
                      <a:pt x="3" y="2"/>
                      <a:pt x="3" y="2"/>
                    </a:cubicBezTo>
                    <a:cubicBezTo>
                      <a:pt x="4" y="3"/>
                      <a:pt x="4" y="3"/>
                      <a:pt x="4"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604">
                <a:extLst>
                  <a:ext uri="{FF2B5EF4-FFF2-40B4-BE49-F238E27FC236}">
                    <a16:creationId xmlns:a16="http://schemas.microsoft.com/office/drawing/2014/main" id="{6D93BDD0-F202-4B71-A599-AD52E19D9851}"/>
                  </a:ext>
                </a:extLst>
              </p:cNvPr>
              <p:cNvSpPr>
                <a:spLocks noEditPoints="1"/>
              </p:cNvSpPr>
              <p:nvPr/>
            </p:nvSpPr>
            <p:spPr bwMode="auto">
              <a:xfrm>
                <a:off x="5387934" y="5720800"/>
                <a:ext cx="12623" cy="12623"/>
              </a:xfrm>
              <a:custGeom>
                <a:avLst/>
                <a:gdLst>
                  <a:gd name="T0" fmla="*/ 1 w 4"/>
                  <a:gd name="T1" fmla="*/ 1 h 4"/>
                  <a:gd name="T2" fmla="*/ 3 w 4"/>
                  <a:gd name="T3" fmla="*/ 0 h 4"/>
                  <a:gd name="T4" fmla="*/ 3 w 4"/>
                  <a:gd name="T5" fmla="*/ 3 h 4"/>
                  <a:gd name="T6" fmla="*/ 1 w 4"/>
                  <a:gd name="T7" fmla="*/ 4 h 4"/>
                  <a:gd name="T8" fmla="*/ 1 w 4"/>
                  <a:gd name="T9" fmla="*/ 1 h 4"/>
                  <a:gd name="T10" fmla="*/ 1 w 4"/>
                  <a:gd name="T11" fmla="*/ 3 h 4"/>
                  <a:gd name="T12" fmla="*/ 3 w 4"/>
                  <a:gd name="T13" fmla="*/ 3 h 4"/>
                  <a:gd name="T14" fmla="*/ 3 w 4"/>
                  <a:gd name="T15" fmla="*/ 1 h 4"/>
                  <a:gd name="T16" fmla="*/ 1 w 4"/>
                  <a:gd name="T17" fmla="*/ 2 h 4"/>
                  <a:gd name="T18" fmla="*/ 1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1"/>
                    </a:moveTo>
                    <a:cubicBezTo>
                      <a:pt x="2" y="0"/>
                      <a:pt x="2" y="0"/>
                      <a:pt x="3" y="0"/>
                    </a:cubicBezTo>
                    <a:cubicBezTo>
                      <a:pt x="4" y="1"/>
                      <a:pt x="4" y="2"/>
                      <a:pt x="3" y="3"/>
                    </a:cubicBezTo>
                    <a:cubicBezTo>
                      <a:pt x="3" y="4"/>
                      <a:pt x="2" y="4"/>
                      <a:pt x="1" y="4"/>
                    </a:cubicBezTo>
                    <a:cubicBezTo>
                      <a:pt x="0" y="3"/>
                      <a:pt x="0" y="2"/>
                      <a:pt x="1" y="1"/>
                    </a:cubicBezTo>
                    <a:close/>
                    <a:moveTo>
                      <a:pt x="1" y="3"/>
                    </a:moveTo>
                    <a:cubicBezTo>
                      <a:pt x="2" y="4"/>
                      <a:pt x="2" y="3"/>
                      <a:pt x="3" y="3"/>
                    </a:cubicBezTo>
                    <a:cubicBezTo>
                      <a:pt x="3" y="2"/>
                      <a:pt x="4" y="1"/>
                      <a:pt x="3" y="1"/>
                    </a:cubicBezTo>
                    <a:cubicBezTo>
                      <a:pt x="3" y="0"/>
                      <a:pt x="2" y="1"/>
                      <a:pt x="1" y="2"/>
                    </a:cubicBezTo>
                    <a:cubicBezTo>
                      <a:pt x="1" y="2"/>
                      <a:pt x="1" y="3"/>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605">
                <a:extLst>
                  <a:ext uri="{FF2B5EF4-FFF2-40B4-BE49-F238E27FC236}">
                    <a16:creationId xmlns:a16="http://schemas.microsoft.com/office/drawing/2014/main" id="{97119B0C-F97F-4143-BD32-CEB5AEF33D77}"/>
                  </a:ext>
                </a:extLst>
              </p:cNvPr>
              <p:cNvSpPr>
                <a:spLocks noEditPoints="1"/>
              </p:cNvSpPr>
              <p:nvPr/>
            </p:nvSpPr>
            <p:spPr bwMode="auto">
              <a:xfrm>
                <a:off x="5397401" y="5727111"/>
                <a:ext cx="12623" cy="15778"/>
              </a:xfrm>
              <a:custGeom>
                <a:avLst/>
                <a:gdLst>
                  <a:gd name="T0" fmla="*/ 2 w 4"/>
                  <a:gd name="T1" fmla="*/ 0 h 5"/>
                  <a:gd name="T2" fmla="*/ 3 w 4"/>
                  <a:gd name="T3" fmla="*/ 0 h 5"/>
                  <a:gd name="T4" fmla="*/ 4 w 4"/>
                  <a:gd name="T5" fmla="*/ 3 h 5"/>
                  <a:gd name="T6" fmla="*/ 1 w 4"/>
                  <a:gd name="T7" fmla="*/ 4 h 5"/>
                  <a:gd name="T8" fmla="*/ 0 w 4"/>
                  <a:gd name="T9" fmla="*/ 3 h 5"/>
                  <a:gd name="T10" fmla="*/ 2 w 4"/>
                  <a:gd name="T11" fmla="*/ 0 h 5"/>
                  <a:gd name="T12" fmla="*/ 1 w 4"/>
                  <a:gd name="T13" fmla="*/ 3 h 5"/>
                  <a:gd name="T14" fmla="*/ 1 w 4"/>
                  <a:gd name="T15" fmla="*/ 3 h 5"/>
                  <a:gd name="T16" fmla="*/ 3 w 4"/>
                  <a:gd name="T17" fmla="*/ 3 h 5"/>
                  <a:gd name="T18" fmla="*/ 3 w 4"/>
                  <a:gd name="T19" fmla="*/ 1 h 5"/>
                  <a:gd name="T20" fmla="*/ 3 w 4"/>
                  <a:gd name="T21" fmla="*/ 1 h 5"/>
                  <a:gd name="T22" fmla="*/ 1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3" y="0"/>
                      <a:pt x="3" y="0"/>
                      <a:pt x="3" y="0"/>
                    </a:cubicBezTo>
                    <a:cubicBezTo>
                      <a:pt x="4" y="1"/>
                      <a:pt x="4" y="2"/>
                      <a:pt x="4" y="3"/>
                    </a:cubicBezTo>
                    <a:cubicBezTo>
                      <a:pt x="3" y="5"/>
                      <a:pt x="2" y="4"/>
                      <a:pt x="1" y="4"/>
                    </a:cubicBezTo>
                    <a:cubicBezTo>
                      <a:pt x="0" y="3"/>
                      <a:pt x="0" y="3"/>
                      <a:pt x="0" y="3"/>
                    </a:cubicBezTo>
                    <a:lnTo>
                      <a:pt x="2" y="0"/>
                    </a:lnTo>
                    <a:close/>
                    <a:moveTo>
                      <a:pt x="1" y="3"/>
                    </a:moveTo>
                    <a:cubicBezTo>
                      <a:pt x="1" y="3"/>
                      <a:pt x="1" y="3"/>
                      <a:pt x="1" y="3"/>
                    </a:cubicBezTo>
                    <a:cubicBezTo>
                      <a:pt x="2" y="4"/>
                      <a:pt x="2" y="3"/>
                      <a:pt x="3" y="3"/>
                    </a:cubicBezTo>
                    <a:cubicBezTo>
                      <a:pt x="3" y="2"/>
                      <a:pt x="4" y="1"/>
                      <a:pt x="3" y="1"/>
                    </a:cubicBezTo>
                    <a:cubicBezTo>
                      <a:pt x="3" y="1"/>
                      <a:pt x="3" y="1"/>
                      <a:pt x="3" y="1"/>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606">
                <a:extLst>
                  <a:ext uri="{FF2B5EF4-FFF2-40B4-BE49-F238E27FC236}">
                    <a16:creationId xmlns:a16="http://schemas.microsoft.com/office/drawing/2014/main" id="{C96B27D1-587C-4610-B097-B5D0AA95DFD8}"/>
                  </a:ext>
                </a:extLst>
              </p:cNvPr>
              <p:cNvSpPr>
                <a:spLocks noEditPoints="1"/>
              </p:cNvSpPr>
              <p:nvPr/>
            </p:nvSpPr>
            <p:spPr bwMode="auto">
              <a:xfrm>
                <a:off x="5413179" y="5733422"/>
                <a:ext cx="12623" cy="15778"/>
              </a:xfrm>
              <a:custGeom>
                <a:avLst/>
                <a:gdLst>
                  <a:gd name="T0" fmla="*/ 2 w 4"/>
                  <a:gd name="T1" fmla="*/ 0 h 5"/>
                  <a:gd name="T2" fmla="*/ 3 w 4"/>
                  <a:gd name="T3" fmla="*/ 1 h 5"/>
                  <a:gd name="T4" fmla="*/ 3 w 4"/>
                  <a:gd name="T5" fmla="*/ 2 h 5"/>
                  <a:gd name="T6" fmla="*/ 2 w 4"/>
                  <a:gd name="T7" fmla="*/ 3 h 5"/>
                  <a:gd name="T8" fmla="*/ 2 w 4"/>
                  <a:gd name="T9" fmla="*/ 3 h 5"/>
                  <a:gd name="T10" fmla="*/ 3 w 4"/>
                  <a:gd name="T11" fmla="*/ 4 h 5"/>
                  <a:gd name="T12" fmla="*/ 1 w 4"/>
                  <a:gd name="T13" fmla="*/ 4 h 5"/>
                  <a:gd name="T14" fmla="*/ 0 w 4"/>
                  <a:gd name="T15" fmla="*/ 4 h 5"/>
                  <a:gd name="T16" fmla="*/ 2 w 4"/>
                  <a:gd name="T17" fmla="*/ 0 h 5"/>
                  <a:gd name="T18" fmla="*/ 1 w 4"/>
                  <a:gd name="T19" fmla="*/ 4 h 5"/>
                  <a:gd name="T20" fmla="*/ 1 w 4"/>
                  <a:gd name="T21" fmla="*/ 4 h 5"/>
                  <a:gd name="T22" fmla="*/ 2 w 4"/>
                  <a:gd name="T23" fmla="*/ 4 h 5"/>
                  <a:gd name="T24" fmla="*/ 1 w 4"/>
                  <a:gd name="T25" fmla="*/ 3 h 5"/>
                  <a:gd name="T26" fmla="*/ 1 w 4"/>
                  <a:gd name="T27" fmla="*/ 3 h 5"/>
                  <a:gd name="T28" fmla="*/ 1 w 4"/>
                  <a:gd name="T29" fmla="*/ 4 h 5"/>
                  <a:gd name="T30" fmla="*/ 1 w 4"/>
                  <a:gd name="T31" fmla="*/ 2 h 5"/>
                  <a:gd name="T32" fmla="*/ 2 w 4"/>
                  <a:gd name="T33" fmla="*/ 2 h 5"/>
                  <a:gd name="T34" fmla="*/ 3 w 4"/>
                  <a:gd name="T35" fmla="*/ 2 h 5"/>
                  <a:gd name="T36" fmla="*/ 2 w 4"/>
                  <a:gd name="T37" fmla="*/ 1 h 5"/>
                  <a:gd name="T38" fmla="*/ 2 w 4"/>
                  <a:gd name="T39" fmla="*/ 1 h 5"/>
                  <a:gd name="T40" fmla="*/ 1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2" y="0"/>
                    </a:moveTo>
                    <a:cubicBezTo>
                      <a:pt x="3" y="1"/>
                      <a:pt x="3" y="1"/>
                      <a:pt x="3" y="1"/>
                    </a:cubicBezTo>
                    <a:cubicBezTo>
                      <a:pt x="3" y="1"/>
                      <a:pt x="4" y="2"/>
                      <a:pt x="3" y="2"/>
                    </a:cubicBezTo>
                    <a:cubicBezTo>
                      <a:pt x="3" y="3"/>
                      <a:pt x="3" y="3"/>
                      <a:pt x="2" y="3"/>
                    </a:cubicBezTo>
                    <a:cubicBezTo>
                      <a:pt x="2" y="3"/>
                      <a:pt x="2" y="3"/>
                      <a:pt x="2" y="3"/>
                    </a:cubicBezTo>
                    <a:cubicBezTo>
                      <a:pt x="3" y="3"/>
                      <a:pt x="3" y="4"/>
                      <a:pt x="3" y="4"/>
                    </a:cubicBezTo>
                    <a:cubicBezTo>
                      <a:pt x="2" y="5"/>
                      <a:pt x="1" y="5"/>
                      <a:pt x="1" y="4"/>
                    </a:cubicBezTo>
                    <a:cubicBezTo>
                      <a:pt x="0" y="4"/>
                      <a:pt x="0" y="4"/>
                      <a:pt x="0" y="4"/>
                    </a:cubicBezTo>
                    <a:lnTo>
                      <a:pt x="2" y="0"/>
                    </a:lnTo>
                    <a:close/>
                    <a:moveTo>
                      <a:pt x="1" y="4"/>
                    </a:moveTo>
                    <a:cubicBezTo>
                      <a:pt x="1" y="4"/>
                      <a:pt x="1" y="4"/>
                      <a:pt x="1" y="4"/>
                    </a:cubicBezTo>
                    <a:cubicBezTo>
                      <a:pt x="1" y="4"/>
                      <a:pt x="2" y="4"/>
                      <a:pt x="2" y="4"/>
                    </a:cubicBezTo>
                    <a:cubicBezTo>
                      <a:pt x="2" y="3"/>
                      <a:pt x="2" y="3"/>
                      <a:pt x="1" y="3"/>
                    </a:cubicBezTo>
                    <a:cubicBezTo>
                      <a:pt x="1" y="3"/>
                      <a:pt x="1" y="3"/>
                      <a:pt x="1" y="3"/>
                    </a:cubicBezTo>
                    <a:lnTo>
                      <a:pt x="1" y="4"/>
                    </a:lnTo>
                    <a:close/>
                    <a:moveTo>
                      <a:pt x="1" y="2"/>
                    </a:moveTo>
                    <a:cubicBezTo>
                      <a:pt x="2" y="2"/>
                      <a:pt x="2" y="2"/>
                      <a:pt x="2" y="2"/>
                    </a:cubicBezTo>
                    <a:cubicBezTo>
                      <a:pt x="2" y="3"/>
                      <a:pt x="2" y="3"/>
                      <a:pt x="3" y="2"/>
                    </a:cubicBezTo>
                    <a:cubicBezTo>
                      <a:pt x="3" y="2"/>
                      <a:pt x="3" y="1"/>
                      <a:pt x="2" y="1"/>
                    </a:cubicBezTo>
                    <a:cubicBezTo>
                      <a:pt x="2" y="1"/>
                      <a:pt x="2" y="1"/>
                      <a:pt x="2"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608">
                <a:extLst>
                  <a:ext uri="{FF2B5EF4-FFF2-40B4-BE49-F238E27FC236}">
                    <a16:creationId xmlns:a16="http://schemas.microsoft.com/office/drawing/2014/main" id="{2048BCEF-3C76-4E89-97F7-43E6402AD0ED}"/>
                  </a:ext>
                </a:extLst>
              </p:cNvPr>
              <p:cNvSpPr>
                <a:spLocks/>
              </p:cNvSpPr>
              <p:nvPr/>
            </p:nvSpPr>
            <p:spPr bwMode="auto">
              <a:xfrm>
                <a:off x="5422645" y="5739734"/>
                <a:ext cx="12623" cy="14200"/>
              </a:xfrm>
              <a:custGeom>
                <a:avLst/>
                <a:gdLst>
                  <a:gd name="T0" fmla="*/ 2 w 8"/>
                  <a:gd name="T1" fmla="*/ 0 h 9"/>
                  <a:gd name="T2" fmla="*/ 8 w 8"/>
                  <a:gd name="T3" fmla="*/ 2 h 9"/>
                  <a:gd name="T4" fmla="*/ 6 w 8"/>
                  <a:gd name="T5" fmla="*/ 2 h 9"/>
                  <a:gd name="T6" fmla="*/ 4 w 8"/>
                  <a:gd name="T7" fmla="*/ 2 h 9"/>
                  <a:gd name="T8" fmla="*/ 2 w 8"/>
                  <a:gd name="T9" fmla="*/ 4 h 9"/>
                  <a:gd name="T10" fmla="*/ 6 w 8"/>
                  <a:gd name="T11" fmla="*/ 4 h 9"/>
                  <a:gd name="T12" fmla="*/ 6 w 8"/>
                  <a:gd name="T13" fmla="*/ 6 h 9"/>
                  <a:gd name="T14" fmla="*/ 2 w 8"/>
                  <a:gd name="T15" fmla="*/ 4 h 9"/>
                  <a:gd name="T16" fmla="*/ 2 w 8"/>
                  <a:gd name="T17" fmla="*/ 6 h 9"/>
                  <a:gd name="T18" fmla="*/ 4 w 8"/>
                  <a:gd name="T19" fmla="*/ 8 h 9"/>
                  <a:gd name="T20" fmla="*/ 4 w 8"/>
                  <a:gd name="T21" fmla="*/ 9 h 9"/>
                  <a:gd name="T22" fmla="*/ 0 w 8"/>
                  <a:gd name="T23" fmla="*/ 8 h 9"/>
                  <a:gd name="T24" fmla="*/ 2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2" y="0"/>
                    </a:moveTo>
                    <a:lnTo>
                      <a:pt x="8" y="2"/>
                    </a:lnTo>
                    <a:lnTo>
                      <a:pt x="6" y="2"/>
                    </a:lnTo>
                    <a:lnTo>
                      <a:pt x="4" y="2"/>
                    </a:lnTo>
                    <a:lnTo>
                      <a:pt x="2" y="4"/>
                    </a:lnTo>
                    <a:lnTo>
                      <a:pt x="6" y="4"/>
                    </a:lnTo>
                    <a:lnTo>
                      <a:pt x="6" y="6"/>
                    </a:lnTo>
                    <a:lnTo>
                      <a:pt x="2" y="4"/>
                    </a:lnTo>
                    <a:lnTo>
                      <a:pt x="2" y="6"/>
                    </a:lnTo>
                    <a:lnTo>
                      <a:pt x="4" y="8"/>
                    </a:lnTo>
                    <a:lnTo>
                      <a:pt x="4" y="9"/>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609">
                <a:extLst>
                  <a:ext uri="{FF2B5EF4-FFF2-40B4-BE49-F238E27FC236}">
                    <a16:creationId xmlns:a16="http://schemas.microsoft.com/office/drawing/2014/main" id="{0A1131EF-CAA7-413C-9235-D059E5F39068}"/>
                  </a:ext>
                </a:extLst>
              </p:cNvPr>
              <p:cNvSpPr>
                <a:spLocks/>
              </p:cNvSpPr>
              <p:nvPr/>
            </p:nvSpPr>
            <p:spPr bwMode="auto">
              <a:xfrm>
                <a:off x="5435268" y="5746045"/>
                <a:ext cx="18934" cy="14200"/>
              </a:xfrm>
              <a:custGeom>
                <a:avLst/>
                <a:gdLst>
                  <a:gd name="T0" fmla="*/ 4 w 12"/>
                  <a:gd name="T1" fmla="*/ 0 h 9"/>
                  <a:gd name="T2" fmla="*/ 6 w 12"/>
                  <a:gd name="T3" fmla="*/ 0 h 9"/>
                  <a:gd name="T4" fmla="*/ 6 w 12"/>
                  <a:gd name="T5" fmla="*/ 7 h 9"/>
                  <a:gd name="T6" fmla="*/ 6 w 12"/>
                  <a:gd name="T7" fmla="*/ 7 h 9"/>
                  <a:gd name="T8" fmla="*/ 10 w 12"/>
                  <a:gd name="T9" fmla="*/ 2 h 9"/>
                  <a:gd name="T10" fmla="*/ 12 w 12"/>
                  <a:gd name="T11" fmla="*/ 2 h 9"/>
                  <a:gd name="T12" fmla="*/ 8 w 12"/>
                  <a:gd name="T13" fmla="*/ 9 h 9"/>
                  <a:gd name="T14" fmla="*/ 8 w 12"/>
                  <a:gd name="T15" fmla="*/ 9 h 9"/>
                  <a:gd name="T16" fmla="*/ 10 w 12"/>
                  <a:gd name="T17" fmla="*/ 4 h 9"/>
                  <a:gd name="T18" fmla="*/ 10 w 12"/>
                  <a:gd name="T19" fmla="*/ 4 h 9"/>
                  <a:gd name="T20" fmla="*/ 6 w 12"/>
                  <a:gd name="T21" fmla="*/ 7 h 9"/>
                  <a:gd name="T22" fmla="*/ 4 w 12"/>
                  <a:gd name="T23" fmla="*/ 7 h 9"/>
                  <a:gd name="T24" fmla="*/ 4 w 12"/>
                  <a:gd name="T25" fmla="*/ 2 h 9"/>
                  <a:gd name="T26" fmla="*/ 4 w 12"/>
                  <a:gd name="T27" fmla="*/ 2 h 9"/>
                  <a:gd name="T28" fmla="*/ 2 w 12"/>
                  <a:gd name="T29" fmla="*/ 7 h 9"/>
                  <a:gd name="T30" fmla="*/ 0 w 12"/>
                  <a:gd name="T31" fmla="*/ 7 h 9"/>
                  <a:gd name="T32" fmla="*/ 4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4" y="0"/>
                    </a:moveTo>
                    <a:lnTo>
                      <a:pt x="6" y="0"/>
                    </a:lnTo>
                    <a:lnTo>
                      <a:pt x="6" y="7"/>
                    </a:lnTo>
                    <a:lnTo>
                      <a:pt x="6" y="7"/>
                    </a:lnTo>
                    <a:lnTo>
                      <a:pt x="10" y="2"/>
                    </a:lnTo>
                    <a:lnTo>
                      <a:pt x="12" y="2"/>
                    </a:lnTo>
                    <a:lnTo>
                      <a:pt x="8" y="9"/>
                    </a:lnTo>
                    <a:lnTo>
                      <a:pt x="8" y="9"/>
                    </a:lnTo>
                    <a:lnTo>
                      <a:pt x="10" y="4"/>
                    </a:lnTo>
                    <a:lnTo>
                      <a:pt x="10" y="4"/>
                    </a:lnTo>
                    <a:lnTo>
                      <a:pt x="6" y="7"/>
                    </a:lnTo>
                    <a:lnTo>
                      <a:pt x="4" y="7"/>
                    </a:lnTo>
                    <a:lnTo>
                      <a:pt x="4" y="2"/>
                    </a:lnTo>
                    <a:lnTo>
                      <a:pt x="4" y="2"/>
                    </a:lnTo>
                    <a:lnTo>
                      <a:pt x="2" y="7"/>
                    </a:lnTo>
                    <a:lnTo>
                      <a:pt x="0" y="7"/>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610">
                <a:extLst>
                  <a:ext uri="{FF2B5EF4-FFF2-40B4-BE49-F238E27FC236}">
                    <a16:creationId xmlns:a16="http://schemas.microsoft.com/office/drawing/2014/main" id="{52A5E892-56EF-4A75-A12C-83E424FA28EA}"/>
                  </a:ext>
                </a:extLst>
              </p:cNvPr>
              <p:cNvSpPr>
                <a:spLocks/>
              </p:cNvSpPr>
              <p:nvPr/>
            </p:nvSpPr>
            <p:spPr bwMode="auto">
              <a:xfrm>
                <a:off x="5454202" y="5749201"/>
                <a:ext cx="9467" cy="14200"/>
              </a:xfrm>
              <a:custGeom>
                <a:avLst/>
                <a:gdLst>
                  <a:gd name="T0" fmla="*/ 0 w 6"/>
                  <a:gd name="T1" fmla="*/ 5 h 9"/>
                  <a:gd name="T2" fmla="*/ 0 w 6"/>
                  <a:gd name="T3" fmla="*/ 0 h 9"/>
                  <a:gd name="T4" fmla="*/ 2 w 6"/>
                  <a:gd name="T5" fmla="*/ 0 h 9"/>
                  <a:gd name="T6" fmla="*/ 2 w 6"/>
                  <a:gd name="T7" fmla="*/ 3 h 9"/>
                  <a:gd name="T8" fmla="*/ 4 w 6"/>
                  <a:gd name="T9" fmla="*/ 2 h 9"/>
                  <a:gd name="T10" fmla="*/ 6 w 6"/>
                  <a:gd name="T11" fmla="*/ 2 h 9"/>
                  <a:gd name="T12" fmla="*/ 2 w 6"/>
                  <a:gd name="T13" fmla="*/ 5 h 9"/>
                  <a:gd name="T14" fmla="*/ 2 w 6"/>
                  <a:gd name="T15" fmla="*/ 9 h 9"/>
                  <a:gd name="T16" fmla="*/ 0 w 6"/>
                  <a:gd name="T17" fmla="*/ 7 h 9"/>
                  <a:gd name="T18" fmla="*/ 0 w 6"/>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0" y="5"/>
                    </a:moveTo>
                    <a:lnTo>
                      <a:pt x="0" y="0"/>
                    </a:lnTo>
                    <a:lnTo>
                      <a:pt x="2" y="0"/>
                    </a:lnTo>
                    <a:lnTo>
                      <a:pt x="2" y="3"/>
                    </a:lnTo>
                    <a:lnTo>
                      <a:pt x="4" y="2"/>
                    </a:lnTo>
                    <a:lnTo>
                      <a:pt x="6" y="2"/>
                    </a:lnTo>
                    <a:lnTo>
                      <a:pt x="2" y="5"/>
                    </a:lnTo>
                    <a:lnTo>
                      <a:pt x="2" y="9"/>
                    </a:lnTo>
                    <a:lnTo>
                      <a:pt x="0" y="7"/>
                    </a:lnTo>
                    <a:lnTo>
                      <a:pt x="0"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611">
                <a:extLst>
                  <a:ext uri="{FF2B5EF4-FFF2-40B4-BE49-F238E27FC236}">
                    <a16:creationId xmlns:a16="http://schemas.microsoft.com/office/drawing/2014/main" id="{474C8B3F-C75F-40FE-9416-B713F21065A9}"/>
                  </a:ext>
                </a:extLst>
              </p:cNvPr>
              <p:cNvSpPr>
                <a:spLocks/>
              </p:cNvSpPr>
              <p:nvPr/>
            </p:nvSpPr>
            <p:spPr bwMode="auto">
              <a:xfrm>
                <a:off x="5466825" y="5752357"/>
                <a:ext cx="7890" cy="14200"/>
              </a:xfrm>
              <a:custGeom>
                <a:avLst/>
                <a:gdLst>
                  <a:gd name="T0" fmla="*/ 3 w 3"/>
                  <a:gd name="T1" fmla="*/ 1 h 5"/>
                  <a:gd name="T2" fmla="*/ 2 w 3"/>
                  <a:gd name="T3" fmla="*/ 1 h 5"/>
                  <a:gd name="T4" fmla="*/ 1 w 3"/>
                  <a:gd name="T5" fmla="*/ 1 h 5"/>
                  <a:gd name="T6" fmla="*/ 3 w 3"/>
                  <a:gd name="T7" fmla="*/ 4 h 5"/>
                  <a:gd name="T8" fmla="*/ 1 w 3"/>
                  <a:gd name="T9" fmla="*/ 5 h 5"/>
                  <a:gd name="T10" fmla="*/ 0 w 3"/>
                  <a:gd name="T11" fmla="*/ 4 h 5"/>
                  <a:gd name="T12" fmla="*/ 0 w 3"/>
                  <a:gd name="T13" fmla="*/ 4 h 5"/>
                  <a:gd name="T14" fmla="*/ 1 w 3"/>
                  <a:gd name="T15" fmla="*/ 4 h 5"/>
                  <a:gd name="T16" fmla="*/ 2 w 3"/>
                  <a:gd name="T17" fmla="*/ 4 h 5"/>
                  <a:gd name="T18" fmla="*/ 0 w 3"/>
                  <a:gd name="T19" fmla="*/ 1 h 5"/>
                  <a:gd name="T20" fmla="*/ 2 w 3"/>
                  <a:gd name="T21" fmla="*/ 1 h 5"/>
                  <a:gd name="T22" fmla="*/ 3 w 3"/>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1"/>
                    </a:moveTo>
                    <a:cubicBezTo>
                      <a:pt x="3" y="1"/>
                      <a:pt x="2" y="1"/>
                      <a:pt x="2" y="1"/>
                    </a:cubicBezTo>
                    <a:cubicBezTo>
                      <a:pt x="1" y="1"/>
                      <a:pt x="1" y="1"/>
                      <a:pt x="1" y="1"/>
                    </a:cubicBezTo>
                    <a:cubicBezTo>
                      <a:pt x="1" y="2"/>
                      <a:pt x="3" y="2"/>
                      <a:pt x="3" y="4"/>
                    </a:cubicBezTo>
                    <a:cubicBezTo>
                      <a:pt x="3" y="4"/>
                      <a:pt x="2" y="5"/>
                      <a:pt x="1" y="5"/>
                    </a:cubicBezTo>
                    <a:cubicBezTo>
                      <a:pt x="1" y="4"/>
                      <a:pt x="0" y="4"/>
                      <a:pt x="0" y="4"/>
                    </a:cubicBezTo>
                    <a:cubicBezTo>
                      <a:pt x="0" y="4"/>
                      <a:pt x="0" y="4"/>
                      <a:pt x="0" y="4"/>
                    </a:cubicBezTo>
                    <a:cubicBezTo>
                      <a:pt x="0" y="4"/>
                      <a:pt x="1" y="4"/>
                      <a:pt x="1" y="4"/>
                    </a:cubicBezTo>
                    <a:cubicBezTo>
                      <a:pt x="2" y="4"/>
                      <a:pt x="2" y="4"/>
                      <a:pt x="2" y="4"/>
                    </a:cubicBezTo>
                    <a:cubicBezTo>
                      <a:pt x="2" y="3"/>
                      <a:pt x="0" y="3"/>
                      <a:pt x="0" y="1"/>
                    </a:cubicBezTo>
                    <a:cubicBezTo>
                      <a:pt x="1" y="1"/>
                      <a:pt x="1" y="0"/>
                      <a:pt x="2" y="1"/>
                    </a:cubicBezTo>
                    <a:cubicBezTo>
                      <a:pt x="2" y="1"/>
                      <a:pt x="3" y="1"/>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612">
                <a:extLst>
                  <a:ext uri="{FF2B5EF4-FFF2-40B4-BE49-F238E27FC236}">
                    <a16:creationId xmlns:a16="http://schemas.microsoft.com/office/drawing/2014/main" id="{E1AD49A3-B231-48FB-9A2F-41FBDFD06534}"/>
                  </a:ext>
                </a:extLst>
              </p:cNvPr>
              <p:cNvSpPr>
                <a:spLocks/>
              </p:cNvSpPr>
              <p:nvPr/>
            </p:nvSpPr>
            <p:spPr bwMode="auto">
              <a:xfrm>
                <a:off x="5474715" y="5753934"/>
                <a:ext cx="9467" cy="12623"/>
              </a:xfrm>
              <a:custGeom>
                <a:avLst/>
                <a:gdLst>
                  <a:gd name="T0" fmla="*/ 2 w 6"/>
                  <a:gd name="T1" fmla="*/ 0 h 8"/>
                  <a:gd name="T2" fmla="*/ 0 w 6"/>
                  <a:gd name="T3" fmla="*/ 0 h 8"/>
                  <a:gd name="T4" fmla="*/ 0 w 6"/>
                  <a:gd name="T5" fmla="*/ 0 h 8"/>
                  <a:gd name="T6" fmla="*/ 6 w 6"/>
                  <a:gd name="T7" fmla="*/ 0 h 8"/>
                  <a:gd name="T8" fmla="*/ 6 w 6"/>
                  <a:gd name="T9" fmla="*/ 2 h 8"/>
                  <a:gd name="T10" fmla="*/ 4 w 6"/>
                  <a:gd name="T11" fmla="*/ 0 h 8"/>
                  <a:gd name="T12" fmla="*/ 4 w 6"/>
                  <a:gd name="T13" fmla="*/ 8 h 8"/>
                  <a:gd name="T14" fmla="*/ 2 w 6"/>
                  <a:gd name="T15" fmla="*/ 8 h 8"/>
                  <a:gd name="T16" fmla="*/ 2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0"/>
                    </a:moveTo>
                    <a:lnTo>
                      <a:pt x="0" y="0"/>
                    </a:lnTo>
                    <a:lnTo>
                      <a:pt x="0" y="0"/>
                    </a:lnTo>
                    <a:lnTo>
                      <a:pt x="6" y="0"/>
                    </a:lnTo>
                    <a:lnTo>
                      <a:pt x="6" y="2"/>
                    </a:lnTo>
                    <a:lnTo>
                      <a:pt x="4" y="0"/>
                    </a:lnTo>
                    <a:lnTo>
                      <a:pt x="4" y="8"/>
                    </a:lnTo>
                    <a:lnTo>
                      <a:pt x="2"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613">
                <a:extLst>
                  <a:ext uri="{FF2B5EF4-FFF2-40B4-BE49-F238E27FC236}">
                    <a16:creationId xmlns:a16="http://schemas.microsoft.com/office/drawing/2014/main" id="{3C1962F0-8C0F-4985-A003-A36D10E6CA4A}"/>
                  </a:ext>
                </a:extLst>
              </p:cNvPr>
              <p:cNvSpPr>
                <a:spLocks noEditPoints="1"/>
              </p:cNvSpPr>
              <p:nvPr/>
            </p:nvSpPr>
            <p:spPr bwMode="auto">
              <a:xfrm>
                <a:off x="5484182" y="5753934"/>
                <a:ext cx="9467" cy="12623"/>
              </a:xfrm>
              <a:custGeom>
                <a:avLst/>
                <a:gdLst>
                  <a:gd name="T0" fmla="*/ 0 w 3"/>
                  <a:gd name="T1" fmla="*/ 0 h 4"/>
                  <a:gd name="T2" fmla="*/ 1 w 3"/>
                  <a:gd name="T3" fmla="*/ 0 h 4"/>
                  <a:gd name="T4" fmla="*/ 3 w 3"/>
                  <a:gd name="T5" fmla="*/ 1 h 4"/>
                  <a:gd name="T6" fmla="*/ 2 w 3"/>
                  <a:gd name="T7" fmla="*/ 2 h 4"/>
                  <a:gd name="T8" fmla="*/ 2 w 3"/>
                  <a:gd name="T9" fmla="*/ 2 h 4"/>
                  <a:gd name="T10" fmla="*/ 3 w 3"/>
                  <a:gd name="T11" fmla="*/ 3 h 4"/>
                  <a:gd name="T12" fmla="*/ 3 w 3"/>
                  <a:gd name="T13" fmla="*/ 4 h 4"/>
                  <a:gd name="T14" fmla="*/ 2 w 3"/>
                  <a:gd name="T15" fmla="*/ 4 h 4"/>
                  <a:gd name="T16" fmla="*/ 2 w 3"/>
                  <a:gd name="T17" fmla="*/ 3 h 4"/>
                  <a:gd name="T18" fmla="*/ 1 w 3"/>
                  <a:gd name="T19" fmla="*/ 2 h 4"/>
                  <a:gd name="T20" fmla="*/ 1 w 3"/>
                  <a:gd name="T21" fmla="*/ 2 h 4"/>
                  <a:gd name="T22" fmla="*/ 1 w 3"/>
                  <a:gd name="T23" fmla="*/ 4 h 4"/>
                  <a:gd name="T24" fmla="*/ 0 w 3"/>
                  <a:gd name="T25" fmla="*/ 4 h 4"/>
                  <a:gd name="T26" fmla="*/ 0 w 3"/>
                  <a:gd name="T27" fmla="*/ 0 h 4"/>
                  <a:gd name="T28" fmla="*/ 1 w 3"/>
                  <a:gd name="T29" fmla="*/ 2 h 4"/>
                  <a:gd name="T30" fmla="*/ 1 w 3"/>
                  <a:gd name="T31" fmla="*/ 2 h 4"/>
                  <a:gd name="T32" fmla="*/ 2 w 3"/>
                  <a:gd name="T33" fmla="*/ 1 h 4"/>
                  <a:gd name="T34" fmla="*/ 1 w 3"/>
                  <a:gd name="T35" fmla="*/ 1 h 4"/>
                  <a:gd name="T36" fmla="*/ 1 w 3"/>
                  <a:gd name="T37" fmla="*/ 1 h 4"/>
                  <a:gd name="T38" fmla="*/ 1 w 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0" y="0"/>
                    </a:moveTo>
                    <a:cubicBezTo>
                      <a:pt x="1" y="0"/>
                      <a:pt x="1" y="0"/>
                      <a:pt x="1" y="0"/>
                    </a:cubicBezTo>
                    <a:cubicBezTo>
                      <a:pt x="2" y="0"/>
                      <a:pt x="3" y="0"/>
                      <a:pt x="3" y="1"/>
                    </a:cubicBezTo>
                    <a:cubicBezTo>
                      <a:pt x="3" y="2"/>
                      <a:pt x="2" y="2"/>
                      <a:pt x="2" y="2"/>
                    </a:cubicBezTo>
                    <a:cubicBezTo>
                      <a:pt x="2" y="2"/>
                      <a:pt x="2" y="2"/>
                      <a:pt x="2" y="2"/>
                    </a:cubicBezTo>
                    <a:cubicBezTo>
                      <a:pt x="3" y="2"/>
                      <a:pt x="3" y="3"/>
                      <a:pt x="3" y="3"/>
                    </a:cubicBezTo>
                    <a:cubicBezTo>
                      <a:pt x="3" y="4"/>
                      <a:pt x="3" y="4"/>
                      <a:pt x="3" y="4"/>
                    </a:cubicBezTo>
                    <a:cubicBezTo>
                      <a:pt x="2" y="4"/>
                      <a:pt x="2" y="4"/>
                      <a:pt x="2" y="4"/>
                    </a:cubicBezTo>
                    <a:cubicBezTo>
                      <a:pt x="2" y="3"/>
                      <a:pt x="2" y="3"/>
                      <a:pt x="2" y="3"/>
                    </a:cubicBezTo>
                    <a:cubicBezTo>
                      <a:pt x="2" y="3"/>
                      <a:pt x="2" y="2"/>
                      <a:pt x="1" y="2"/>
                    </a:cubicBezTo>
                    <a:cubicBezTo>
                      <a:pt x="1" y="2"/>
                      <a:pt x="1" y="2"/>
                      <a:pt x="1" y="2"/>
                    </a:cubicBezTo>
                    <a:cubicBezTo>
                      <a:pt x="1" y="4"/>
                      <a:pt x="1" y="4"/>
                      <a:pt x="1" y="4"/>
                    </a:cubicBezTo>
                    <a:cubicBezTo>
                      <a:pt x="0" y="4"/>
                      <a:pt x="0" y="4"/>
                      <a:pt x="0" y="4"/>
                    </a:cubicBezTo>
                    <a:lnTo>
                      <a:pt x="0" y="0"/>
                    </a:lnTo>
                    <a:close/>
                    <a:moveTo>
                      <a:pt x="1" y="2"/>
                    </a:moveTo>
                    <a:cubicBezTo>
                      <a:pt x="1" y="2"/>
                      <a:pt x="1" y="2"/>
                      <a:pt x="1" y="2"/>
                    </a:cubicBezTo>
                    <a:cubicBezTo>
                      <a:pt x="2" y="2"/>
                      <a:pt x="2" y="2"/>
                      <a:pt x="2" y="1"/>
                    </a:cubicBezTo>
                    <a:cubicBezTo>
                      <a:pt x="2" y="1"/>
                      <a:pt x="2" y="1"/>
                      <a:pt x="1" y="1"/>
                    </a:cubicBezTo>
                    <a:cubicBezTo>
                      <a:pt x="1" y="1"/>
                      <a:pt x="1" y="1"/>
                      <a:pt x="1"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614">
                <a:extLst>
                  <a:ext uri="{FF2B5EF4-FFF2-40B4-BE49-F238E27FC236}">
                    <a16:creationId xmlns:a16="http://schemas.microsoft.com/office/drawing/2014/main" id="{4EC12A25-8C2F-47AA-B71E-F49587280A09}"/>
                  </a:ext>
                </a:extLst>
              </p:cNvPr>
              <p:cNvSpPr>
                <a:spLocks/>
              </p:cNvSpPr>
              <p:nvPr/>
            </p:nvSpPr>
            <p:spPr bwMode="auto">
              <a:xfrm>
                <a:off x="5496804" y="5753934"/>
                <a:ext cx="6311" cy="12623"/>
              </a:xfrm>
              <a:custGeom>
                <a:avLst/>
                <a:gdLst>
                  <a:gd name="T0" fmla="*/ 0 w 4"/>
                  <a:gd name="T1" fmla="*/ 0 h 8"/>
                  <a:gd name="T2" fmla="*/ 4 w 4"/>
                  <a:gd name="T3" fmla="*/ 0 h 8"/>
                  <a:gd name="T4" fmla="*/ 4 w 4"/>
                  <a:gd name="T5" fmla="*/ 2 h 8"/>
                  <a:gd name="T6" fmla="*/ 0 w 4"/>
                  <a:gd name="T7" fmla="*/ 2 h 8"/>
                  <a:gd name="T8" fmla="*/ 0 w 4"/>
                  <a:gd name="T9" fmla="*/ 4 h 8"/>
                  <a:gd name="T10" fmla="*/ 4 w 4"/>
                  <a:gd name="T11" fmla="*/ 4 h 8"/>
                  <a:gd name="T12" fmla="*/ 4 w 4"/>
                  <a:gd name="T13" fmla="*/ 4 h 8"/>
                  <a:gd name="T14" fmla="*/ 0 w 4"/>
                  <a:gd name="T15" fmla="*/ 4 h 8"/>
                  <a:gd name="T16" fmla="*/ 0 w 4"/>
                  <a:gd name="T17" fmla="*/ 8 h 8"/>
                  <a:gd name="T18" fmla="*/ 4 w 4"/>
                  <a:gd name="T19" fmla="*/ 8 h 8"/>
                  <a:gd name="T20" fmla="*/ 4 w 4"/>
                  <a:gd name="T21" fmla="*/ 8 h 8"/>
                  <a:gd name="T22" fmla="*/ 0 w 4"/>
                  <a:gd name="T23" fmla="*/ 8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4" y="0"/>
                    </a:lnTo>
                    <a:lnTo>
                      <a:pt x="4" y="2"/>
                    </a:lnTo>
                    <a:lnTo>
                      <a:pt x="0" y="2"/>
                    </a:lnTo>
                    <a:lnTo>
                      <a:pt x="0" y="4"/>
                    </a:lnTo>
                    <a:lnTo>
                      <a:pt x="4" y="4"/>
                    </a:lnTo>
                    <a:lnTo>
                      <a:pt x="4" y="4"/>
                    </a:lnTo>
                    <a:lnTo>
                      <a:pt x="0" y="4"/>
                    </a:lnTo>
                    <a:lnTo>
                      <a:pt x="0" y="8"/>
                    </a:lnTo>
                    <a:lnTo>
                      <a:pt x="4" y="8"/>
                    </a:lnTo>
                    <a:lnTo>
                      <a:pt x="4" y="8"/>
                    </a:lnTo>
                    <a:lnTo>
                      <a:pt x="0"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615">
                <a:extLst>
                  <a:ext uri="{FF2B5EF4-FFF2-40B4-BE49-F238E27FC236}">
                    <a16:creationId xmlns:a16="http://schemas.microsoft.com/office/drawing/2014/main" id="{34CC273C-7E89-40D1-9B64-9768E02EFB29}"/>
                  </a:ext>
                </a:extLst>
              </p:cNvPr>
              <p:cNvSpPr>
                <a:spLocks/>
              </p:cNvSpPr>
              <p:nvPr/>
            </p:nvSpPr>
            <p:spPr bwMode="auto">
              <a:xfrm>
                <a:off x="5503116" y="5753934"/>
                <a:ext cx="12623" cy="12623"/>
              </a:xfrm>
              <a:custGeom>
                <a:avLst/>
                <a:gdLst>
                  <a:gd name="T0" fmla="*/ 0 w 8"/>
                  <a:gd name="T1" fmla="*/ 0 h 8"/>
                  <a:gd name="T2" fmla="*/ 2 w 8"/>
                  <a:gd name="T3" fmla="*/ 0 h 8"/>
                  <a:gd name="T4" fmla="*/ 6 w 8"/>
                  <a:gd name="T5" fmla="*/ 6 h 8"/>
                  <a:gd name="T6" fmla="*/ 6 w 8"/>
                  <a:gd name="T7" fmla="*/ 6 h 8"/>
                  <a:gd name="T8" fmla="*/ 6 w 8"/>
                  <a:gd name="T9" fmla="*/ 0 h 8"/>
                  <a:gd name="T10" fmla="*/ 6 w 8"/>
                  <a:gd name="T11" fmla="*/ 0 h 8"/>
                  <a:gd name="T12" fmla="*/ 8 w 8"/>
                  <a:gd name="T13" fmla="*/ 8 h 8"/>
                  <a:gd name="T14" fmla="*/ 6 w 8"/>
                  <a:gd name="T15" fmla="*/ 8 h 8"/>
                  <a:gd name="T16" fmla="*/ 2 w 8"/>
                  <a:gd name="T17" fmla="*/ 2 h 8"/>
                  <a:gd name="T18" fmla="*/ 2 w 8"/>
                  <a:gd name="T19" fmla="*/ 2 h 8"/>
                  <a:gd name="T20" fmla="*/ 2 w 8"/>
                  <a:gd name="T21" fmla="*/ 8 h 8"/>
                  <a:gd name="T22" fmla="*/ 2 w 8"/>
                  <a:gd name="T23" fmla="*/ 8 h 8"/>
                  <a:gd name="T24" fmla="*/ 0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0"/>
                    </a:moveTo>
                    <a:lnTo>
                      <a:pt x="2" y="0"/>
                    </a:lnTo>
                    <a:lnTo>
                      <a:pt x="6" y="6"/>
                    </a:lnTo>
                    <a:lnTo>
                      <a:pt x="6" y="6"/>
                    </a:lnTo>
                    <a:lnTo>
                      <a:pt x="6" y="0"/>
                    </a:lnTo>
                    <a:lnTo>
                      <a:pt x="6" y="0"/>
                    </a:lnTo>
                    <a:lnTo>
                      <a:pt x="8" y="8"/>
                    </a:lnTo>
                    <a:lnTo>
                      <a:pt x="6" y="8"/>
                    </a:lnTo>
                    <a:lnTo>
                      <a:pt x="2" y="2"/>
                    </a:lnTo>
                    <a:lnTo>
                      <a:pt x="2" y="2"/>
                    </a:lnTo>
                    <a:lnTo>
                      <a:pt x="2" y="8"/>
                    </a:lnTo>
                    <a:lnTo>
                      <a:pt x="2"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616">
                <a:extLst>
                  <a:ext uri="{FF2B5EF4-FFF2-40B4-BE49-F238E27FC236}">
                    <a16:creationId xmlns:a16="http://schemas.microsoft.com/office/drawing/2014/main" id="{6EE968EB-6F4E-4EC6-B355-9356358413FD}"/>
                  </a:ext>
                </a:extLst>
              </p:cNvPr>
              <p:cNvSpPr>
                <a:spLocks/>
              </p:cNvSpPr>
              <p:nvPr/>
            </p:nvSpPr>
            <p:spPr bwMode="auto">
              <a:xfrm>
                <a:off x="5515739" y="5752357"/>
                <a:ext cx="12623" cy="14200"/>
              </a:xfrm>
              <a:custGeom>
                <a:avLst/>
                <a:gdLst>
                  <a:gd name="T0" fmla="*/ 4 w 4"/>
                  <a:gd name="T1" fmla="*/ 4 h 5"/>
                  <a:gd name="T2" fmla="*/ 2 w 4"/>
                  <a:gd name="T3" fmla="*/ 4 h 5"/>
                  <a:gd name="T4" fmla="*/ 0 w 4"/>
                  <a:gd name="T5" fmla="*/ 3 h 5"/>
                  <a:gd name="T6" fmla="*/ 2 w 4"/>
                  <a:gd name="T7" fmla="*/ 0 h 5"/>
                  <a:gd name="T8" fmla="*/ 3 w 4"/>
                  <a:gd name="T9" fmla="*/ 1 h 5"/>
                  <a:gd name="T10" fmla="*/ 2 w 4"/>
                  <a:gd name="T11" fmla="*/ 1 h 5"/>
                  <a:gd name="T12" fmla="*/ 2 w 4"/>
                  <a:gd name="T13" fmla="*/ 1 h 5"/>
                  <a:gd name="T14" fmla="*/ 1 w 4"/>
                  <a:gd name="T15" fmla="*/ 2 h 5"/>
                  <a:gd name="T16" fmla="*/ 2 w 4"/>
                  <a:gd name="T17" fmla="*/ 4 h 5"/>
                  <a:gd name="T18" fmla="*/ 3 w 4"/>
                  <a:gd name="T19" fmla="*/ 4 h 5"/>
                  <a:gd name="T20" fmla="*/ 3 w 4"/>
                  <a:gd name="T21" fmla="*/ 2 h 5"/>
                  <a:gd name="T22" fmla="*/ 2 w 4"/>
                  <a:gd name="T23" fmla="*/ 3 h 5"/>
                  <a:gd name="T24" fmla="*/ 2 w 4"/>
                  <a:gd name="T25" fmla="*/ 2 h 5"/>
                  <a:gd name="T26" fmla="*/ 3 w 4"/>
                  <a:gd name="T27" fmla="*/ 2 h 5"/>
                  <a:gd name="T28" fmla="*/ 4 w 4"/>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4"/>
                    </a:moveTo>
                    <a:cubicBezTo>
                      <a:pt x="3" y="4"/>
                      <a:pt x="3" y="4"/>
                      <a:pt x="2" y="4"/>
                    </a:cubicBezTo>
                    <a:cubicBezTo>
                      <a:pt x="1" y="5"/>
                      <a:pt x="1" y="4"/>
                      <a:pt x="0" y="3"/>
                    </a:cubicBezTo>
                    <a:cubicBezTo>
                      <a:pt x="0" y="2"/>
                      <a:pt x="0" y="1"/>
                      <a:pt x="2" y="0"/>
                    </a:cubicBezTo>
                    <a:cubicBezTo>
                      <a:pt x="2" y="0"/>
                      <a:pt x="3" y="1"/>
                      <a:pt x="3" y="1"/>
                    </a:cubicBezTo>
                    <a:cubicBezTo>
                      <a:pt x="2" y="1"/>
                      <a:pt x="2" y="1"/>
                      <a:pt x="2" y="1"/>
                    </a:cubicBezTo>
                    <a:cubicBezTo>
                      <a:pt x="2" y="1"/>
                      <a:pt x="2" y="1"/>
                      <a:pt x="2" y="1"/>
                    </a:cubicBezTo>
                    <a:cubicBezTo>
                      <a:pt x="1" y="1"/>
                      <a:pt x="1" y="2"/>
                      <a:pt x="1" y="2"/>
                    </a:cubicBezTo>
                    <a:cubicBezTo>
                      <a:pt x="1" y="3"/>
                      <a:pt x="2" y="4"/>
                      <a:pt x="2" y="4"/>
                    </a:cubicBezTo>
                    <a:cubicBezTo>
                      <a:pt x="3" y="4"/>
                      <a:pt x="3" y="4"/>
                      <a:pt x="3" y="4"/>
                    </a:cubicBezTo>
                    <a:cubicBezTo>
                      <a:pt x="3" y="2"/>
                      <a:pt x="3" y="2"/>
                      <a:pt x="3" y="2"/>
                    </a:cubicBezTo>
                    <a:cubicBezTo>
                      <a:pt x="2" y="3"/>
                      <a:pt x="2" y="3"/>
                      <a:pt x="2" y="3"/>
                    </a:cubicBezTo>
                    <a:cubicBezTo>
                      <a:pt x="2" y="2"/>
                      <a:pt x="2" y="2"/>
                      <a:pt x="2" y="2"/>
                    </a:cubicBezTo>
                    <a:cubicBezTo>
                      <a:pt x="3" y="2"/>
                      <a:pt x="3" y="2"/>
                      <a:pt x="3" y="2"/>
                    </a:cubicBez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617">
                <a:extLst>
                  <a:ext uri="{FF2B5EF4-FFF2-40B4-BE49-F238E27FC236}">
                    <a16:creationId xmlns:a16="http://schemas.microsoft.com/office/drawing/2014/main" id="{86F16859-0A52-4619-B4D4-43A3B53F4F74}"/>
                  </a:ext>
                </a:extLst>
              </p:cNvPr>
              <p:cNvSpPr>
                <a:spLocks/>
              </p:cNvSpPr>
              <p:nvPr/>
            </p:nvSpPr>
            <p:spPr bwMode="auto">
              <a:xfrm>
                <a:off x="5525206" y="5752357"/>
                <a:ext cx="9467" cy="11044"/>
              </a:xfrm>
              <a:custGeom>
                <a:avLst/>
                <a:gdLst>
                  <a:gd name="T0" fmla="*/ 2 w 6"/>
                  <a:gd name="T1" fmla="*/ 0 h 7"/>
                  <a:gd name="T2" fmla="*/ 0 w 6"/>
                  <a:gd name="T3" fmla="*/ 1 h 7"/>
                  <a:gd name="T4" fmla="*/ 0 w 6"/>
                  <a:gd name="T5" fmla="*/ 0 h 7"/>
                  <a:gd name="T6" fmla="*/ 6 w 6"/>
                  <a:gd name="T7" fmla="*/ 0 h 7"/>
                  <a:gd name="T8" fmla="*/ 6 w 6"/>
                  <a:gd name="T9" fmla="*/ 0 h 7"/>
                  <a:gd name="T10" fmla="*/ 4 w 6"/>
                  <a:gd name="T11" fmla="*/ 0 h 7"/>
                  <a:gd name="T12" fmla="*/ 6 w 6"/>
                  <a:gd name="T13" fmla="*/ 7 h 7"/>
                  <a:gd name="T14" fmla="*/ 4 w 6"/>
                  <a:gd name="T15" fmla="*/ 7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1"/>
                    </a:lnTo>
                    <a:lnTo>
                      <a:pt x="0" y="0"/>
                    </a:lnTo>
                    <a:lnTo>
                      <a:pt x="6" y="0"/>
                    </a:lnTo>
                    <a:lnTo>
                      <a:pt x="6" y="0"/>
                    </a:lnTo>
                    <a:lnTo>
                      <a:pt x="4" y="0"/>
                    </a:lnTo>
                    <a:lnTo>
                      <a:pt x="6" y="7"/>
                    </a:lnTo>
                    <a:lnTo>
                      <a:pt x="4" y="7"/>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618">
                <a:extLst>
                  <a:ext uri="{FF2B5EF4-FFF2-40B4-BE49-F238E27FC236}">
                    <a16:creationId xmlns:a16="http://schemas.microsoft.com/office/drawing/2014/main" id="{FD6F2CFB-4A51-4DB3-BC97-D77861D3FB9D}"/>
                  </a:ext>
                </a:extLst>
              </p:cNvPr>
              <p:cNvSpPr>
                <a:spLocks/>
              </p:cNvSpPr>
              <p:nvPr/>
            </p:nvSpPr>
            <p:spPr bwMode="auto">
              <a:xfrm>
                <a:off x="5534673" y="5746045"/>
                <a:ext cx="12623" cy="14200"/>
              </a:xfrm>
              <a:custGeom>
                <a:avLst/>
                <a:gdLst>
                  <a:gd name="T0" fmla="*/ 0 w 8"/>
                  <a:gd name="T1" fmla="*/ 2 h 9"/>
                  <a:gd name="T2" fmla="*/ 2 w 8"/>
                  <a:gd name="T3" fmla="*/ 2 h 9"/>
                  <a:gd name="T4" fmla="*/ 2 w 8"/>
                  <a:gd name="T5" fmla="*/ 5 h 9"/>
                  <a:gd name="T6" fmla="*/ 6 w 8"/>
                  <a:gd name="T7" fmla="*/ 4 h 9"/>
                  <a:gd name="T8" fmla="*/ 4 w 8"/>
                  <a:gd name="T9" fmla="*/ 2 h 9"/>
                  <a:gd name="T10" fmla="*/ 6 w 8"/>
                  <a:gd name="T11" fmla="*/ 0 h 9"/>
                  <a:gd name="T12" fmla="*/ 8 w 8"/>
                  <a:gd name="T13" fmla="*/ 7 h 9"/>
                  <a:gd name="T14" fmla="*/ 6 w 8"/>
                  <a:gd name="T15" fmla="*/ 7 h 9"/>
                  <a:gd name="T16" fmla="*/ 6 w 8"/>
                  <a:gd name="T17" fmla="*/ 5 h 9"/>
                  <a:gd name="T18" fmla="*/ 4 w 8"/>
                  <a:gd name="T19" fmla="*/ 5 h 9"/>
                  <a:gd name="T20" fmla="*/ 4 w 8"/>
                  <a:gd name="T21" fmla="*/ 9 h 9"/>
                  <a:gd name="T22" fmla="*/ 2 w 8"/>
                  <a:gd name="T23" fmla="*/ 9 h 9"/>
                  <a:gd name="T24" fmla="*/ 0 w 8"/>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2"/>
                    </a:moveTo>
                    <a:lnTo>
                      <a:pt x="2" y="2"/>
                    </a:lnTo>
                    <a:lnTo>
                      <a:pt x="2" y="5"/>
                    </a:lnTo>
                    <a:lnTo>
                      <a:pt x="6" y="4"/>
                    </a:lnTo>
                    <a:lnTo>
                      <a:pt x="4" y="2"/>
                    </a:lnTo>
                    <a:lnTo>
                      <a:pt x="6" y="0"/>
                    </a:lnTo>
                    <a:lnTo>
                      <a:pt x="8" y="7"/>
                    </a:lnTo>
                    <a:lnTo>
                      <a:pt x="6" y="7"/>
                    </a:lnTo>
                    <a:lnTo>
                      <a:pt x="6" y="5"/>
                    </a:lnTo>
                    <a:lnTo>
                      <a:pt x="4" y="5"/>
                    </a:lnTo>
                    <a:lnTo>
                      <a:pt x="4" y="9"/>
                    </a:lnTo>
                    <a:lnTo>
                      <a:pt x="2" y="9"/>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Line 619">
                <a:extLst>
                  <a:ext uri="{FF2B5EF4-FFF2-40B4-BE49-F238E27FC236}">
                    <a16:creationId xmlns:a16="http://schemas.microsoft.com/office/drawing/2014/main" id="{6823B175-DDAD-4897-8690-2AB33D5652C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Line 620">
                <a:extLst>
                  <a:ext uri="{FF2B5EF4-FFF2-40B4-BE49-F238E27FC236}">
                    <a16:creationId xmlns:a16="http://schemas.microsoft.com/office/drawing/2014/main" id="{57F643B5-534F-4308-84FD-CD240DEFC38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Freeform 621">
                <a:extLst>
                  <a:ext uri="{FF2B5EF4-FFF2-40B4-BE49-F238E27FC236}">
                    <a16:creationId xmlns:a16="http://schemas.microsoft.com/office/drawing/2014/main" id="{1145539E-DD06-49E9-B7D8-995EB8F14AC9}"/>
                  </a:ext>
                </a:extLst>
              </p:cNvPr>
              <p:cNvSpPr>
                <a:spLocks/>
              </p:cNvSpPr>
              <p:nvPr/>
            </p:nvSpPr>
            <p:spPr bwMode="auto">
              <a:xfrm>
                <a:off x="5444735" y="550621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1"/>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Line 622">
                <a:extLst>
                  <a:ext uri="{FF2B5EF4-FFF2-40B4-BE49-F238E27FC236}">
                    <a16:creationId xmlns:a16="http://schemas.microsoft.com/office/drawing/2014/main" id="{14C196E5-5B5B-4B72-88DE-E56CAF30AFDF}"/>
                  </a:ext>
                </a:extLst>
              </p:cNvPr>
              <p:cNvSpPr>
                <a:spLocks noChangeShapeType="1"/>
              </p:cNvSpPr>
              <p:nvPr/>
            </p:nvSpPr>
            <p:spPr bwMode="auto">
              <a:xfrm flipV="1">
                <a:off x="5444735" y="5506213"/>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Freeform 623">
                <a:extLst>
                  <a:ext uri="{FF2B5EF4-FFF2-40B4-BE49-F238E27FC236}">
                    <a16:creationId xmlns:a16="http://schemas.microsoft.com/office/drawing/2014/main" id="{0B35F9C9-0BDD-47C7-B020-4879DBD552A2}"/>
                  </a:ext>
                </a:extLst>
              </p:cNvPr>
              <p:cNvSpPr>
                <a:spLocks/>
              </p:cNvSpPr>
              <p:nvPr/>
            </p:nvSpPr>
            <p:spPr bwMode="auto">
              <a:xfrm>
                <a:off x="5441579" y="5506213"/>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Line 624">
                <a:extLst>
                  <a:ext uri="{FF2B5EF4-FFF2-40B4-BE49-F238E27FC236}">
                    <a16:creationId xmlns:a16="http://schemas.microsoft.com/office/drawing/2014/main" id="{17F99488-288C-4E3D-8A60-D07100CA52E6}"/>
                  </a:ext>
                </a:extLst>
              </p:cNvPr>
              <p:cNvSpPr>
                <a:spLocks noChangeShapeType="1"/>
              </p:cNvSpPr>
              <p:nvPr/>
            </p:nvSpPr>
            <p:spPr bwMode="auto">
              <a:xfrm flipV="1">
                <a:off x="5438424" y="5503057"/>
                <a:ext cx="0" cy="6311"/>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Freeform 625">
                <a:extLst>
                  <a:ext uri="{FF2B5EF4-FFF2-40B4-BE49-F238E27FC236}">
                    <a16:creationId xmlns:a16="http://schemas.microsoft.com/office/drawing/2014/main" id="{06A86CEF-E96D-444D-8F71-87D4C90E07DC}"/>
                  </a:ext>
                </a:extLst>
              </p:cNvPr>
              <p:cNvSpPr>
                <a:spLocks/>
              </p:cNvSpPr>
              <p:nvPr/>
            </p:nvSpPr>
            <p:spPr bwMode="auto">
              <a:xfrm>
                <a:off x="5438424" y="5503057"/>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1"/>
                      <a:pt x="0"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626">
                <a:extLst>
                  <a:ext uri="{FF2B5EF4-FFF2-40B4-BE49-F238E27FC236}">
                    <a16:creationId xmlns:a16="http://schemas.microsoft.com/office/drawing/2014/main" id="{88D7F4A9-13C2-44F4-9906-750E942EAC4A}"/>
                  </a:ext>
                </a:extLst>
              </p:cNvPr>
              <p:cNvSpPr>
                <a:spLocks/>
              </p:cNvSpPr>
              <p:nvPr/>
            </p:nvSpPr>
            <p:spPr bwMode="auto">
              <a:xfrm>
                <a:off x="5435268" y="5503057"/>
                <a:ext cx="0" cy="6311"/>
              </a:xfrm>
              <a:custGeom>
                <a:avLst/>
                <a:gdLst>
                  <a:gd name="T0" fmla="*/ 2 h 2"/>
                  <a:gd name="T1" fmla="*/ 1 h 2"/>
                  <a:gd name="T2" fmla="*/ 0 h 2"/>
                </a:gdLst>
                <a:ahLst/>
                <a:cxnLst>
                  <a:cxn ang="0">
                    <a:pos x="0" y="T0"/>
                  </a:cxn>
                  <a:cxn ang="0">
                    <a:pos x="0" y="T1"/>
                  </a:cxn>
                  <a:cxn ang="0">
                    <a:pos x="0" y="T2"/>
                  </a:cxn>
                </a:cxnLst>
                <a:rect l="0" t="0" r="r" b="b"/>
                <a:pathLst>
                  <a:path h="2">
                    <a:moveTo>
                      <a:pt x="0" y="2"/>
                    </a:moveTo>
                    <a:cubicBezTo>
                      <a:pt x="0" y="2"/>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627">
                <a:extLst>
                  <a:ext uri="{FF2B5EF4-FFF2-40B4-BE49-F238E27FC236}">
                    <a16:creationId xmlns:a16="http://schemas.microsoft.com/office/drawing/2014/main" id="{58871625-CCA8-433D-A029-E96B4CAC90CF}"/>
                  </a:ext>
                </a:extLst>
              </p:cNvPr>
              <p:cNvSpPr>
                <a:spLocks/>
              </p:cNvSpPr>
              <p:nvPr/>
            </p:nvSpPr>
            <p:spPr bwMode="auto">
              <a:xfrm>
                <a:off x="5583585"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628">
                <a:extLst>
                  <a:ext uri="{FF2B5EF4-FFF2-40B4-BE49-F238E27FC236}">
                    <a16:creationId xmlns:a16="http://schemas.microsoft.com/office/drawing/2014/main" id="{8AB4D3BF-A97F-43BC-919C-D100E7C56885}"/>
                  </a:ext>
                </a:extLst>
              </p:cNvPr>
              <p:cNvSpPr>
                <a:spLocks/>
              </p:cNvSpPr>
              <p:nvPr/>
            </p:nvSpPr>
            <p:spPr bwMode="auto">
              <a:xfrm>
                <a:off x="5580430"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629">
                <a:extLst>
                  <a:ext uri="{FF2B5EF4-FFF2-40B4-BE49-F238E27FC236}">
                    <a16:creationId xmlns:a16="http://schemas.microsoft.com/office/drawing/2014/main" id="{03D9A798-08E3-49F7-A33C-330904AEC5DF}"/>
                  </a:ext>
                </a:extLst>
              </p:cNvPr>
              <p:cNvSpPr>
                <a:spLocks/>
              </p:cNvSpPr>
              <p:nvPr/>
            </p:nvSpPr>
            <p:spPr bwMode="auto">
              <a:xfrm>
                <a:off x="5578852" y="5539347"/>
                <a:ext cx="1578"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630">
                <a:extLst>
                  <a:ext uri="{FF2B5EF4-FFF2-40B4-BE49-F238E27FC236}">
                    <a16:creationId xmlns:a16="http://schemas.microsoft.com/office/drawing/2014/main" id="{37C977B1-698F-4E0C-A725-471606791FF9}"/>
                  </a:ext>
                </a:extLst>
              </p:cNvPr>
              <p:cNvSpPr>
                <a:spLocks/>
              </p:cNvSpPr>
              <p:nvPr/>
            </p:nvSpPr>
            <p:spPr bwMode="auto">
              <a:xfrm>
                <a:off x="5578852" y="5539347"/>
                <a:ext cx="0" cy="3156"/>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631">
                <a:extLst>
                  <a:ext uri="{FF2B5EF4-FFF2-40B4-BE49-F238E27FC236}">
                    <a16:creationId xmlns:a16="http://schemas.microsoft.com/office/drawing/2014/main" id="{5B11EED7-B71C-41EF-909C-D5D6973081C4}"/>
                  </a:ext>
                </a:extLst>
              </p:cNvPr>
              <p:cNvSpPr>
                <a:spLocks/>
              </p:cNvSpPr>
              <p:nvPr/>
            </p:nvSpPr>
            <p:spPr bwMode="auto">
              <a:xfrm>
                <a:off x="5575697" y="5539347"/>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632">
                <a:extLst>
                  <a:ext uri="{FF2B5EF4-FFF2-40B4-BE49-F238E27FC236}">
                    <a16:creationId xmlns:a16="http://schemas.microsoft.com/office/drawing/2014/main" id="{3DBA205F-2181-4000-A97A-E9B1814F9428}"/>
                  </a:ext>
                </a:extLst>
              </p:cNvPr>
              <p:cNvSpPr>
                <a:spLocks/>
              </p:cNvSpPr>
              <p:nvPr/>
            </p:nvSpPr>
            <p:spPr bwMode="auto">
              <a:xfrm>
                <a:off x="5572541" y="5536191"/>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633">
                <a:extLst>
                  <a:ext uri="{FF2B5EF4-FFF2-40B4-BE49-F238E27FC236}">
                    <a16:creationId xmlns:a16="http://schemas.microsoft.com/office/drawing/2014/main" id="{6ADDBF2F-6E37-4899-ACA0-2181E29FBAF1}"/>
                  </a:ext>
                </a:extLst>
              </p:cNvPr>
              <p:cNvSpPr>
                <a:spLocks/>
              </p:cNvSpPr>
              <p:nvPr/>
            </p:nvSpPr>
            <p:spPr bwMode="auto">
              <a:xfrm>
                <a:off x="5432112" y="5506213"/>
                <a:ext cx="22090" cy="15778"/>
              </a:xfrm>
              <a:custGeom>
                <a:avLst/>
                <a:gdLst>
                  <a:gd name="T0" fmla="*/ 2 w 7"/>
                  <a:gd name="T1" fmla="*/ 5 h 5"/>
                  <a:gd name="T2" fmla="*/ 0 w 7"/>
                  <a:gd name="T3" fmla="*/ 3 h 5"/>
                  <a:gd name="T4" fmla="*/ 1 w 7"/>
                  <a:gd name="T5" fmla="*/ 0 h 5"/>
                  <a:gd name="T6" fmla="*/ 7 w 7"/>
                  <a:gd name="T7" fmla="*/ 2 h 5"/>
                  <a:gd name="T8" fmla="*/ 3 w 7"/>
                  <a:gd name="T9" fmla="*/ 5 h 5"/>
                  <a:gd name="T10" fmla="*/ 2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2" y="5"/>
                    </a:moveTo>
                    <a:cubicBezTo>
                      <a:pt x="1" y="5"/>
                      <a:pt x="0" y="4"/>
                      <a:pt x="0" y="3"/>
                    </a:cubicBezTo>
                    <a:cubicBezTo>
                      <a:pt x="1" y="1"/>
                      <a:pt x="1" y="0"/>
                      <a:pt x="1" y="0"/>
                    </a:cubicBezTo>
                    <a:cubicBezTo>
                      <a:pt x="7" y="2"/>
                      <a:pt x="7" y="2"/>
                      <a:pt x="7" y="2"/>
                    </a:cubicBezTo>
                    <a:cubicBezTo>
                      <a:pt x="3" y="5"/>
                      <a:pt x="3" y="5"/>
                      <a:pt x="3" y="5"/>
                    </a:cubicBezTo>
                    <a:lnTo>
                      <a:pt x="2"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634">
                <a:extLst>
                  <a:ext uri="{FF2B5EF4-FFF2-40B4-BE49-F238E27FC236}">
                    <a16:creationId xmlns:a16="http://schemas.microsoft.com/office/drawing/2014/main" id="{C27BFA8A-3718-40F4-B3DD-7078F571D011}"/>
                  </a:ext>
                </a:extLst>
              </p:cNvPr>
              <p:cNvSpPr>
                <a:spLocks/>
              </p:cNvSpPr>
              <p:nvPr/>
            </p:nvSpPr>
            <p:spPr bwMode="auto">
              <a:xfrm>
                <a:off x="5438424" y="5493590"/>
                <a:ext cx="39447" cy="34713"/>
              </a:xfrm>
              <a:custGeom>
                <a:avLst/>
                <a:gdLst>
                  <a:gd name="T0" fmla="*/ 8 w 13"/>
                  <a:gd name="T1" fmla="*/ 1 h 11"/>
                  <a:gd name="T2" fmla="*/ 0 w 13"/>
                  <a:gd name="T3" fmla="*/ 9 h 11"/>
                  <a:gd name="T4" fmla="*/ 8 w 13"/>
                  <a:gd name="T5" fmla="*/ 11 h 11"/>
                  <a:gd name="T6" fmla="*/ 13 w 13"/>
                  <a:gd name="T7" fmla="*/ 5 h 11"/>
                  <a:gd name="T8" fmla="*/ 8 w 13"/>
                  <a:gd name="T9" fmla="*/ 1 h 11"/>
                </a:gdLst>
                <a:ahLst/>
                <a:cxnLst>
                  <a:cxn ang="0">
                    <a:pos x="T0" y="T1"/>
                  </a:cxn>
                  <a:cxn ang="0">
                    <a:pos x="T2" y="T3"/>
                  </a:cxn>
                  <a:cxn ang="0">
                    <a:pos x="T4" y="T5"/>
                  </a:cxn>
                  <a:cxn ang="0">
                    <a:pos x="T6" y="T7"/>
                  </a:cxn>
                  <a:cxn ang="0">
                    <a:pos x="T8" y="T9"/>
                  </a:cxn>
                </a:cxnLst>
                <a:rect l="0" t="0" r="r" b="b"/>
                <a:pathLst>
                  <a:path w="13" h="11">
                    <a:moveTo>
                      <a:pt x="8" y="1"/>
                    </a:moveTo>
                    <a:cubicBezTo>
                      <a:pt x="6" y="0"/>
                      <a:pt x="2" y="10"/>
                      <a:pt x="0" y="9"/>
                    </a:cubicBezTo>
                    <a:cubicBezTo>
                      <a:pt x="8" y="11"/>
                      <a:pt x="8" y="11"/>
                      <a:pt x="8" y="11"/>
                    </a:cubicBezTo>
                    <a:cubicBezTo>
                      <a:pt x="8" y="11"/>
                      <a:pt x="12" y="6"/>
                      <a:pt x="13" y="5"/>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635">
                <a:extLst>
                  <a:ext uri="{FF2B5EF4-FFF2-40B4-BE49-F238E27FC236}">
                    <a16:creationId xmlns:a16="http://schemas.microsoft.com/office/drawing/2014/main" id="{A9799DED-E322-43AA-91D4-8E2D2E62034F}"/>
                  </a:ext>
                </a:extLst>
              </p:cNvPr>
              <p:cNvSpPr>
                <a:spLocks/>
              </p:cNvSpPr>
              <p:nvPr/>
            </p:nvSpPr>
            <p:spPr bwMode="auto">
              <a:xfrm>
                <a:off x="5569385" y="5539347"/>
                <a:ext cx="17357" cy="18934"/>
              </a:xfrm>
              <a:custGeom>
                <a:avLst/>
                <a:gdLst>
                  <a:gd name="T0" fmla="*/ 3 w 6"/>
                  <a:gd name="T1" fmla="*/ 6 h 6"/>
                  <a:gd name="T2" fmla="*/ 5 w 6"/>
                  <a:gd name="T3" fmla="*/ 4 h 6"/>
                  <a:gd name="T4" fmla="*/ 6 w 6"/>
                  <a:gd name="T5" fmla="*/ 2 h 6"/>
                  <a:gd name="T6" fmla="*/ 0 w 6"/>
                  <a:gd name="T7" fmla="*/ 0 h 6"/>
                  <a:gd name="T8" fmla="*/ 2 w 6"/>
                  <a:gd name="T9" fmla="*/ 5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cubicBezTo>
                      <a:pt x="4" y="6"/>
                      <a:pt x="5" y="5"/>
                      <a:pt x="5" y="4"/>
                    </a:cubicBezTo>
                    <a:cubicBezTo>
                      <a:pt x="6" y="3"/>
                      <a:pt x="6" y="2"/>
                      <a:pt x="6" y="2"/>
                    </a:cubicBezTo>
                    <a:cubicBezTo>
                      <a:pt x="0" y="0"/>
                      <a:pt x="0" y="0"/>
                      <a:pt x="0" y="0"/>
                    </a:cubicBezTo>
                    <a:cubicBezTo>
                      <a:pt x="2" y="5"/>
                      <a:pt x="2" y="5"/>
                      <a:pt x="2" y="5"/>
                    </a:cubicBezTo>
                    <a:lnTo>
                      <a:pt x="3"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636">
                <a:extLst>
                  <a:ext uri="{FF2B5EF4-FFF2-40B4-BE49-F238E27FC236}">
                    <a16:creationId xmlns:a16="http://schemas.microsoft.com/office/drawing/2014/main" id="{38FD040C-C1F0-4515-92D0-DFE8007D136F}"/>
                  </a:ext>
                </a:extLst>
              </p:cNvPr>
              <p:cNvSpPr>
                <a:spLocks/>
              </p:cNvSpPr>
              <p:nvPr/>
            </p:nvSpPr>
            <p:spPr bwMode="auto">
              <a:xfrm>
                <a:off x="5547295" y="5521991"/>
                <a:ext cx="28401" cy="36290"/>
              </a:xfrm>
              <a:custGeom>
                <a:avLst/>
                <a:gdLst>
                  <a:gd name="T0" fmla="*/ 7 w 9"/>
                  <a:gd name="T1" fmla="*/ 0 h 12"/>
                  <a:gd name="T2" fmla="*/ 9 w 9"/>
                  <a:gd name="T3" fmla="*/ 12 h 12"/>
                  <a:gd name="T4" fmla="*/ 1 w 9"/>
                  <a:gd name="T5" fmla="*/ 10 h 12"/>
                  <a:gd name="T6" fmla="*/ 0 w 9"/>
                  <a:gd name="T7" fmla="*/ 2 h 12"/>
                  <a:gd name="T8" fmla="*/ 7 w 9"/>
                  <a:gd name="T9" fmla="*/ 0 h 12"/>
                </a:gdLst>
                <a:ahLst/>
                <a:cxnLst>
                  <a:cxn ang="0">
                    <a:pos x="T0" y="T1"/>
                  </a:cxn>
                  <a:cxn ang="0">
                    <a:pos x="T2" y="T3"/>
                  </a:cxn>
                  <a:cxn ang="0">
                    <a:pos x="T4" y="T5"/>
                  </a:cxn>
                  <a:cxn ang="0">
                    <a:pos x="T6" y="T7"/>
                  </a:cxn>
                  <a:cxn ang="0">
                    <a:pos x="T8" y="T9"/>
                  </a:cxn>
                </a:cxnLst>
                <a:rect l="0" t="0" r="r" b="b"/>
                <a:pathLst>
                  <a:path w="9" h="12">
                    <a:moveTo>
                      <a:pt x="7" y="0"/>
                    </a:moveTo>
                    <a:cubicBezTo>
                      <a:pt x="8" y="1"/>
                      <a:pt x="8" y="11"/>
                      <a:pt x="9" y="12"/>
                    </a:cubicBezTo>
                    <a:cubicBezTo>
                      <a:pt x="1" y="10"/>
                      <a:pt x="1" y="10"/>
                      <a:pt x="1" y="10"/>
                    </a:cubicBezTo>
                    <a:cubicBezTo>
                      <a:pt x="1" y="10"/>
                      <a:pt x="1" y="3"/>
                      <a:pt x="0" y="2"/>
                    </a:cubicBezTo>
                    <a:lnTo>
                      <a:pt x="7" y="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637">
                <a:extLst>
                  <a:ext uri="{FF2B5EF4-FFF2-40B4-BE49-F238E27FC236}">
                    <a16:creationId xmlns:a16="http://schemas.microsoft.com/office/drawing/2014/main" id="{ADF1BF83-2290-4361-9744-345EC99EAF05}"/>
                  </a:ext>
                </a:extLst>
              </p:cNvPr>
              <p:cNvSpPr>
                <a:spLocks/>
              </p:cNvSpPr>
              <p:nvPr/>
            </p:nvSpPr>
            <p:spPr bwMode="auto">
              <a:xfrm>
                <a:off x="5463669" y="5496746"/>
                <a:ext cx="105716" cy="52068"/>
              </a:xfrm>
              <a:custGeom>
                <a:avLst/>
                <a:gdLst>
                  <a:gd name="T0" fmla="*/ 17 w 34"/>
                  <a:gd name="T1" fmla="*/ 4 h 17"/>
                  <a:gd name="T2" fmla="*/ 17 w 34"/>
                  <a:gd name="T3" fmla="*/ 4 h 17"/>
                  <a:gd name="T4" fmla="*/ 0 w 34"/>
                  <a:gd name="T5" fmla="*/ 0 h 17"/>
                  <a:gd name="T6" fmla="*/ 2 w 34"/>
                  <a:gd name="T7" fmla="*/ 11 h 17"/>
                  <a:gd name="T8" fmla="*/ 6 w 34"/>
                  <a:gd name="T9" fmla="*/ 12 h 17"/>
                  <a:gd name="T10" fmla="*/ 5 w 34"/>
                  <a:gd name="T11" fmla="*/ 10 h 17"/>
                  <a:gd name="T12" fmla="*/ 15 w 34"/>
                  <a:gd name="T13" fmla="*/ 12 h 17"/>
                  <a:gd name="T14" fmla="*/ 24 w 34"/>
                  <a:gd name="T15" fmla="*/ 15 h 17"/>
                  <a:gd name="T16" fmla="*/ 23 w 34"/>
                  <a:gd name="T17" fmla="*/ 16 h 17"/>
                  <a:gd name="T18" fmla="*/ 26 w 34"/>
                  <a:gd name="T19" fmla="*/ 17 h 17"/>
                  <a:gd name="T20" fmla="*/ 34 w 34"/>
                  <a:gd name="T21" fmla="*/ 9 h 17"/>
                  <a:gd name="T22" fmla="*/ 17 w 34"/>
                  <a:gd name="T2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
                    <a:moveTo>
                      <a:pt x="17" y="4"/>
                    </a:moveTo>
                    <a:cubicBezTo>
                      <a:pt x="17" y="4"/>
                      <a:pt x="17" y="4"/>
                      <a:pt x="17" y="4"/>
                    </a:cubicBezTo>
                    <a:cubicBezTo>
                      <a:pt x="0" y="0"/>
                      <a:pt x="0" y="0"/>
                      <a:pt x="0" y="0"/>
                    </a:cubicBezTo>
                    <a:cubicBezTo>
                      <a:pt x="2" y="1"/>
                      <a:pt x="2" y="11"/>
                      <a:pt x="2" y="11"/>
                    </a:cubicBezTo>
                    <a:cubicBezTo>
                      <a:pt x="6" y="12"/>
                      <a:pt x="6" y="12"/>
                      <a:pt x="6" y="12"/>
                    </a:cubicBezTo>
                    <a:cubicBezTo>
                      <a:pt x="5" y="10"/>
                      <a:pt x="5" y="10"/>
                      <a:pt x="5" y="10"/>
                    </a:cubicBezTo>
                    <a:cubicBezTo>
                      <a:pt x="5" y="10"/>
                      <a:pt x="10" y="11"/>
                      <a:pt x="15" y="12"/>
                    </a:cubicBezTo>
                    <a:cubicBezTo>
                      <a:pt x="19" y="13"/>
                      <a:pt x="24" y="15"/>
                      <a:pt x="24" y="15"/>
                    </a:cubicBezTo>
                    <a:cubicBezTo>
                      <a:pt x="23" y="16"/>
                      <a:pt x="23" y="16"/>
                      <a:pt x="23" y="16"/>
                    </a:cubicBezTo>
                    <a:cubicBezTo>
                      <a:pt x="26" y="17"/>
                      <a:pt x="26" y="17"/>
                      <a:pt x="26" y="17"/>
                    </a:cubicBezTo>
                    <a:cubicBezTo>
                      <a:pt x="26" y="17"/>
                      <a:pt x="32" y="8"/>
                      <a:pt x="34" y="9"/>
                    </a:cubicBezTo>
                    <a:lnTo>
                      <a:pt x="17" y="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638">
                <a:extLst>
                  <a:ext uri="{FF2B5EF4-FFF2-40B4-BE49-F238E27FC236}">
                    <a16:creationId xmlns:a16="http://schemas.microsoft.com/office/drawing/2014/main" id="{DAD88794-744A-4F54-A1BE-F84B1DE75B79}"/>
                  </a:ext>
                </a:extLst>
              </p:cNvPr>
              <p:cNvSpPr>
                <a:spLocks/>
              </p:cNvSpPr>
              <p:nvPr/>
            </p:nvSpPr>
            <p:spPr bwMode="auto">
              <a:xfrm>
                <a:off x="5451046" y="5490434"/>
                <a:ext cx="115183" cy="61535"/>
              </a:xfrm>
              <a:custGeom>
                <a:avLst/>
                <a:gdLst>
                  <a:gd name="T0" fmla="*/ 22 w 37"/>
                  <a:gd name="T1" fmla="*/ 0 h 20"/>
                  <a:gd name="T2" fmla="*/ 0 w 37"/>
                  <a:gd name="T3" fmla="*/ 10 h 20"/>
                  <a:gd name="T4" fmla="*/ 19 w 37"/>
                  <a:gd name="T5" fmla="*/ 13 h 20"/>
                  <a:gd name="T6" fmla="*/ 37 w 37"/>
                  <a:gd name="T7" fmla="*/ 20 h 20"/>
                  <a:gd name="T8" fmla="*/ 22 w 37"/>
                  <a:gd name="T9" fmla="*/ 0 h 20"/>
                </a:gdLst>
                <a:ahLst/>
                <a:cxnLst>
                  <a:cxn ang="0">
                    <a:pos x="T0" y="T1"/>
                  </a:cxn>
                  <a:cxn ang="0">
                    <a:pos x="T2" y="T3"/>
                  </a:cxn>
                  <a:cxn ang="0">
                    <a:pos x="T4" y="T5"/>
                  </a:cxn>
                  <a:cxn ang="0">
                    <a:pos x="T6" y="T7"/>
                  </a:cxn>
                  <a:cxn ang="0">
                    <a:pos x="T8" y="T9"/>
                  </a:cxn>
                </a:cxnLst>
                <a:rect l="0" t="0" r="r" b="b"/>
                <a:pathLst>
                  <a:path w="37" h="20">
                    <a:moveTo>
                      <a:pt x="22" y="0"/>
                    </a:moveTo>
                    <a:cubicBezTo>
                      <a:pt x="7" y="1"/>
                      <a:pt x="0" y="10"/>
                      <a:pt x="0" y="10"/>
                    </a:cubicBezTo>
                    <a:cubicBezTo>
                      <a:pt x="0" y="10"/>
                      <a:pt x="7" y="10"/>
                      <a:pt x="19" y="13"/>
                    </a:cubicBezTo>
                    <a:cubicBezTo>
                      <a:pt x="31" y="16"/>
                      <a:pt x="37" y="20"/>
                      <a:pt x="37" y="20"/>
                    </a:cubicBezTo>
                    <a:cubicBezTo>
                      <a:pt x="37" y="20"/>
                      <a:pt x="36" y="8"/>
                      <a:pt x="22" y="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639">
                <a:extLst>
                  <a:ext uri="{FF2B5EF4-FFF2-40B4-BE49-F238E27FC236}">
                    <a16:creationId xmlns:a16="http://schemas.microsoft.com/office/drawing/2014/main" id="{9F03B1E6-63A2-446F-BB2E-18386FEA612D}"/>
                  </a:ext>
                </a:extLst>
              </p:cNvPr>
              <p:cNvSpPr>
                <a:spLocks/>
              </p:cNvSpPr>
              <p:nvPr/>
            </p:nvSpPr>
            <p:spPr bwMode="auto">
              <a:xfrm>
                <a:off x="5463669" y="5496746"/>
                <a:ext cx="42602" cy="25246"/>
              </a:xfrm>
              <a:custGeom>
                <a:avLst/>
                <a:gdLst>
                  <a:gd name="T0" fmla="*/ 14 w 14"/>
                  <a:gd name="T1" fmla="*/ 0 h 8"/>
                  <a:gd name="T2" fmla="*/ 0 w 14"/>
                  <a:gd name="T3" fmla="*/ 7 h 8"/>
                  <a:gd name="T4" fmla="*/ 12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3" y="3"/>
                      <a:pt x="0" y="7"/>
                      <a:pt x="0" y="7"/>
                    </a:cubicBezTo>
                    <a:cubicBezTo>
                      <a:pt x="0" y="7"/>
                      <a:pt x="6" y="6"/>
                      <a:pt x="12" y="8"/>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640">
                <a:extLst>
                  <a:ext uri="{FF2B5EF4-FFF2-40B4-BE49-F238E27FC236}">
                    <a16:creationId xmlns:a16="http://schemas.microsoft.com/office/drawing/2014/main" id="{37718E89-C210-41B0-9241-EA4F7CFC8520}"/>
                  </a:ext>
                </a:extLst>
              </p:cNvPr>
              <p:cNvSpPr>
                <a:spLocks/>
              </p:cNvSpPr>
              <p:nvPr/>
            </p:nvSpPr>
            <p:spPr bwMode="auto">
              <a:xfrm>
                <a:off x="5522050" y="5503057"/>
                <a:ext cx="37868" cy="39446"/>
              </a:xfrm>
              <a:custGeom>
                <a:avLst/>
                <a:gdLst>
                  <a:gd name="T0" fmla="*/ 2 w 12"/>
                  <a:gd name="T1" fmla="*/ 0 h 13"/>
                  <a:gd name="T2" fmla="*/ 12 w 12"/>
                  <a:gd name="T3" fmla="*/ 13 h 13"/>
                  <a:gd name="T4" fmla="*/ 0 w 12"/>
                  <a:gd name="T5" fmla="*/ 8 h 13"/>
                  <a:gd name="T6" fmla="*/ 2 w 12"/>
                  <a:gd name="T7" fmla="*/ 0 h 13"/>
                </a:gdLst>
                <a:ahLst/>
                <a:cxnLst>
                  <a:cxn ang="0">
                    <a:pos x="T0" y="T1"/>
                  </a:cxn>
                  <a:cxn ang="0">
                    <a:pos x="T2" y="T3"/>
                  </a:cxn>
                  <a:cxn ang="0">
                    <a:pos x="T4" y="T5"/>
                  </a:cxn>
                  <a:cxn ang="0">
                    <a:pos x="T6" y="T7"/>
                  </a:cxn>
                </a:cxnLst>
                <a:rect l="0" t="0" r="r" b="b"/>
                <a:pathLst>
                  <a:path w="12" h="13">
                    <a:moveTo>
                      <a:pt x="2" y="0"/>
                    </a:moveTo>
                    <a:cubicBezTo>
                      <a:pt x="10" y="7"/>
                      <a:pt x="12" y="13"/>
                      <a:pt x="12" y="13"/>
                    </a:cubicBezTo>
                    <a:cubicBezTo>
                      <a:pt x="12" y="13"/>
                      <a:pt x="6" y="9"/>
                      <a:pt x="0" y="8"/>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641">
                <a:extLst>
                  <a:ext uri="{FF2B5EF4-FFF2-40B4-BE49-F238E27FC236}">
                    <a16:creationId xmlns:a16="http://schemas.microsoft.com/office/drawing/2014/main" id="{32552794-C64D-4377-A10D-0F303D99D958}"/>
                  </a:ext>
                </a:extLst>
              </p:cNvPr>
              <p:cNvSpPr>
                <a:spLocks/>
              </p:cNvSpPr>
              <p:nvPr/>
            </p:nvSpPr>
            <p:spPr bwMode="auto">
              <a:xfrm>
                <a:off x="5509427" y="5496746"/>
                <a:ext cx="15778" cy="22090"/>
              </a:xfrm>
              <a:custGeom>
                <a:avLst/>
                <a:gdLst>
                  <a:gd name="T0" fmla="*/ 10 w 10"/>
                  <a:gd name="T1" fmla="*/ 4 h 14"/>
                  <a:gd name="T2" fmla="*/ 6 w 10"/>
                  <a:gd name="T3" fmla="*/ 4 h 14"/>
                  <a:gd name="T4" fmla="*/ 6 w 10"/>
                  <a:gd name="T5" fmla="*/ 0 h 14"/>
                  <a:gd name="T6" fmla="*/ 4 w 10"/>
                  <a:gd name="T7" fmla="*/ 0 h 14"/>
                  <a:gd name="T8" fmla="*/ 4 w 10"/>
                  <a:gd name="T9" fmla="*/ 4 h 14"/>
                  <a:gd name="T10" fmla="*/ 0 w 10"/>
                  <a:gd name="T11" fmla="*/ 2 h 14"/>
                  <a:gd name="T12" fmla="*/ 0 w 10"/>
                  <a:gd name="T13" fmla="*/ 4 h 14"/>
                  <a:gd name="T14" fmla="*/ 4 w 10"/>
                  <a:gd name="T15" fmla="*/ 6 h 14"/>
                  <a:gd name="T16" fmla="*/ 2 w 10"/>
                  <a:gd name="T17" fmla="*/ 14 h 14"/>
                  <a:gd name="T18" fmla="*/ 4 w 10"/>
                  <a:gd name="T19" fmla="*/ 14 h 14"/>
                  <a:gd name="T20" fmla="*/ 6 w 10"/>
                  <a:gd name="T21" fmla="*/ 6 h 14"/>
                  <a:gd name="T22" fmla="*/ 10 w 10"/>
                  <a:gd name="T23" fmla="*/ 8 h 14"/>
                  <a:gd name="T24" fmla="*/ 10 w 10"/>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10" y="4"/>
                    </a:moveTo>
                    <a:lnTo>
                      <a:pt x="6" y="4"/>
                    </a:lnTo>
                    <a:lnTo>
                      <a:pt x="6" y="0"/>
                    </a:lnTo>
                    <a:lnTo>
                      <a:pt x="4" y="0"/>
                    </a:lnTo>
                    <a:lnTo>
                      <a:pt x="4" y="4"/>
                    </a:lnTo>
                    <a:lnTo>
                      <a:pt x="0" y="2"/>
                    </a:lnTo>
                    <a:lnTo>
                      <a:pt x="0" y="4"/>
                    </a:lnTo>
                    <a:lnTo>
                      <a:pt x="4" y="6"/>
                    </a:lnTo>
                    <a:lnTo>
                      <a:pt x="2" y="14"/>
                    </a:lnTo>
                    <a:lnTo>
                      <a:pt x="4" y="14"/>
                    </a:lnTo>
                    <a:lnTo>
                      <a:pt x="6" y="6"/>
                    </a:lnTo>
                    <a:lnTo>
                      <a:pt x="10" y="8"/>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642">
                <a:extLst>
                  <a:ext uri="{FF2B5EF4-FFF2-40B4-BE49-F238E27FC236}">
                    <a16:creationId xmlns:a16="http://schemas.microsoft.com/office/drawing/2014/main" id="{714AFA9D-6672-4151-A4A7-992C04EAF2FF}"/>
                  </a:ext>
                </a:extLst>
              </p:cNvPr>
              <p:cNvSpPr>
                <a:spLocks/>
              </p:cNvSpPr>
              <p:nvPr/>
            </p:nvSpPr>
            <p:spPr bwMode="auto">
              <a:xfrm>
                <a:off x="4875133" y="1441684"/>
                <a:ext cx="115183" cy="140428"/>
              </a:xfrm>
              <a:custGeom>
                <a:avLst/>
                <a:gdLst>
                  <a:gd name="T0" fmla="*/ 10 w 37"/>
                  <a:gd name="T1" fmla="*/ 0 h 45"/>
                  <a:gd name="T2" fmla="*/ 15 w 37"/>
                  <a:gd name="T3" fmla="*/ 43 h 45"/>
                  <a:gd name="T4" fmla="*/ 18 w 37"/>
                  <a:gd name="T5" fmla="*/ 45 h 45"/>
                  <a:gd name="T6" fmla="*/ 37 w 37"/>
                  <a:gd name="T7" fmla="*/ 24 h 45"/>
                  <a:gd name="T8" fmla="*/ 10 w 37"/>
                  <a:gd name="T9" fmla="*/ 0 h 45"/>
                </a:gdLst>
                <a:ahLst/>
                <a:cxnLst>
                  <a:cxn ang="0">
                    <a:pos x="T0" y="T1"/>
                  </a:cxn>
                  <a:cxn ang="0">
                    <a:pos x="T2" y="T3"/>
                  </a:cxn>
                  <a:cxn ang="0">
                    <a:pos x="T4" y="T5"/>
                  </a:cxn>
                  <a:cxn ang="0">
                    <a:pos x="T6" y="T7"/>
                  </a:cxn>
                  <a:cxn ang="0">
                    <a:pos x="T8" y="T9"/>
                  </a:cxn>
                </a:cxnLst>
                <a:rect l="0" t="0" r="r" b="b"/>
                <a:pathLst>
                  <a:path w="37" h="45">
                    <a:moveTo>
                      <a:pt x="10" y="0"/>
                    </a:moveTo>
                    <a:cubicBezTo>
                      <a:pt x="9" y="1"/>
                      <a:pt x="0" y="29"/>
                      <a:pt x="15" y="43"/>
                    </a:cubicBezTo>
                    <a:cubicBezTo>
                      <a:pt x="18" y="45"/>
                      <a:pt x="18" y="45"/>
                      <a:pt x="18" y="45"/>
                    </a:cubicBezTo>
                    <a:cubicBezTo>
                      <a:pt x="37" y="24"/>
                      <a:pt x="37" y="24"/>
                      <a:pt x="37" y="24"/>
                    </a:cubicBezTo>
                    <a:lnTo>
                      <a:pt x="10"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643">
                <a:extLst>
                  <a:ext uri="{FF2B5EF4-FFF2-40B4-BE49-F238E27FC236}">
                    <a16:creationId xmlns:a16="http://schemas.microsoft.com/office/drawing/2014/main" id="{5126AA07-DE4B-4CE8-AB82-0D758DD34493}"/>
                  </a:ext>
                </a:extLst>
              </p:cNvPr>
              <p:cNvSpPr>
                <a:spLocks/>
              </p:cNvSpPr>
              <p:nvPr/>
            </p:nvSpPr>
            <p:spPr bwMode="auto">
              <a:xfrm>
                <a:off x="4906690" y="1402237"/>
                <a:ext cx="195653" cy="160940"/>
              </a:xfrm>
              <a:custGeom>
                <a:avLst/>
                <a:gdLst>
                  <a:gd name="T0" fmla="*/ 44 w 63"/>
                  <a:gd name="T1" fmla="*/ 13 h 52"/>
                  <a:gd name="T2" fmla="*/ 0 w 63"/>
                  <a:gd name="T3" fmla="*/ 13 h 52"/>
                  <a:gd name="T4" fmla="*/ 44 w 63"/>
                  <a:gd name="T5" fmla="*/ 52 h 52"/>
                  <a:gd name="T6" fmla="*/ 63 w 63"/>
                  <a:gd name="T7" fmla="*/ 31 h 52"/>
                  <a:gd name="T8" fmla="*/ 44 w 63"/>
                  <a:gd name="T9" fmla="*/ 13 h 52"/>
                </a:gdLst>
                <a:ahLst/>
                <a:cxnLst>
                  <a:cxn ang="0">
                    <a:pos x="T0" y="T1"/>
                  </a:cxn>
                  <a:cxn ang="0">
                    <a:pos x="T2" y="T3"/>
                  </a:cxn>
                  <a:cxn ang="0">
                    <a:pos x="T4" y="T5"/>
                  </a:cxn>
                  <a:cxn ang="0">
                    <a:pos x="T6" y="T7"/>
                  </a:cxn>
                  <a:cxn ang="0">
                    <a:pos x="T8" y="T9"/>
                  </a:cxn>
                </a:cxnLst>
                <a:rect l="0" t="0" r="r" b="b"/>
                <a:pathLst>
                  <a:path w="63" h="52">
                    <a:moveTo>
                      <a:pt x="44" y="13"/>
                    </a:moveTo>
                    <a:cubicBezTo>
                      <a:pt x="29" y="0"/>
                      <a:pt x="2" y="11"/>
                      <a:pt x="0" y="13"/>
                    </a:cubicBezTo>
                    <a:cubicBezTo>
                      <a:pt x="44" y="52"/>
                      <a:pt x="44" y="52"/>
                      <a:pt x="44" y="52"/>
                    </a:cubicBezTo>
                    <a:cubicBezTo>
                      <a:pt x="63" y="31"/>
                      <a:pt x="63" y="31"/>
                      <a:pt x="63" y="31"/>
                    </a:cubicBezTo>
                    <a:lnTo>
                      <a:pt x="44" y="13"/>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644">
                <a:extLst>
                  <a:ext uri="{FF2B5EF4-FFF2-40B4-BE49-F238E27FC236}">
                    <a16:creationId xmlns:a16="http://schemas.microsoft.com/office/drawing/2014/main" id="{78814533-DB9D-4270-B354-D463465C4045}"/>
                  </a:ext>
                </a:extLst>
              </p:cNvPr>
              <p:cNvSpPr>
                <a:spLocks/>
              </p:cNvSpPr>
              <p:nvPr/>
            </p:nvSpPr>
            <p:spPr bwMode="auto">
              <a:xfrm>
                <a:off x="4931936" y="1517420"/>
                <a:ext cx="112027" cy="112027"/>
              </a:xfrm>
              <a:custGeom>
                <a:avLst/>
                <a:gdLst>
                  <a:gd name="T0" fmla="*/ 37 w 71"/>
                  <a:gd name="T1" fmla="*/ 0 h 71"/>
                  <a:gd name="T2" fmla="*/ 0 w 71"/>
                  <a:gd name="T3" fmla="*/ 41 h 71"/>
                  <a:gd name="T4" fmla="*/ 33 w 71"/>
                  <a:gd name="T5" fmla="*/ 71 h 71"/>
                  <a:gd name="T6" fmla="*/ 71 w 71"/>
                  <a:gd name="T7" fmla="*/ 29 h 71"/>
                  <a:gd name="T8" fmla="*/ 37 w 71"/>
                  <a:gd name="T9" fmla="*/ 0 h 71"/>
                </a:gdLst>
                <a:ahLst/>
                <a:cxnLst>
                  <a:cxn ang="0">
                    <a:pos x="T0" y="T1"/>
                  </a:cxn>
                  <a:cxn ang="0">
                    <a:pos x="T2" y="T3"/>
                  </a:cxn>
                  <a:cxn ang="0">
                    <a:pos x="T4" y="T5"/>
                  </a:cxn>
                  <a:cxn ang="0">
                    <a:pos x="T6" y="T7"/>
                  </a:cxn>
                  <a:cxn ang="0">
                    <a:pos x="T8" y="T9"/>
                  </a:cxn>
                </a:cxnLst>
                <a:rect l="0" t="0" r="r" b="b"/>
                <a:pathLst>
                  <a:path w="71" h="71">
                    <a:moveTo>
                      <a:pt x="37" y="0"/>
                    </a:moveTo>
                    <a:lnTo>
                      <a:pt x="0" y="41"/>
                    </a:lnTo>
                    <a:lnTo>
                      <a:pt x="33" y="71"/>
                    </a:lnTo>
                    <a:lnTo>
                      <a:pt x="71" y="29"/>
                    </a:lnTo>
                    <a:lnTo>
                      <a:pt x="37"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645">
                <a:extLst>
                  <a:ext uri="{FF2B5EF4-FFF2-40B4-BE49-F238E27FC236}">
                    <a16:creationId xmlns:a16="http://schemas.microsoft.com/office/drawing/2014/main" id="{0862D191-FA5D-4227-9D55-89FEFA61CCA3}"/>
                  </a:ext>
                </a:extLst>
              </p:cNvPr>
              <p:cNvSpPr>
                <a:spLocks/>
              </p:cNvSpPr>
              <p:nvPr/>
            </p:nvSpPr>
            <p:spPr bwMode="auto">
              <a:xfrm>
                <a:off x="4938247" y="1520576"/>
                <a:ext cx="80471" cy="86781"/>
              </a:xfrm>
              <a:custGeom>
                <a:avLst/>
                <a:gdLst>
                  <a:gd name="T0" fmla="*/ 9 w 26"/>
                  <a:gd name="T1" fmla="*/ 27 h 28"/>
                  <a:gd name="T2" fmla="*/ 9 w 26"/>
                  <a:gd name="T3" fmla="*/ 25 h 28"/>
                  <a:gd name="T4" fmla="*/ 12 w 26"/>
                  <a:gd name="T5" fmla="*/ 24 h 28"/>
                  <a:gd name="T6" fmla="*/ 13 w 26"/>
                  <a:gd name="T7" fmla="*/ 21 h 28"/>
                  <a:gd name="T8" fmla="*/ 15 w 26"/>
                  <a:gd name="T9" fmla="*/ 20 h 28"/>
                  <a:gd name="T10" fmla="*/ 16 w 26"/>
                  <a:gd name="T11" fmla="*/ 18 h 28"/>
                  <a:gd name="T12" fmla="*/ 18 w 26"/>
                  <a:gd name="T13" fmla="*/ 17 h 28"/>
                  <a:gd name="T14" fmla="*/ 19 w 26"/>
                  <a:gd name="T15" fmla="*/ 14 h 28"/>
                  <a:gd name="T16" fmla="*/ 22 w 26"/>
                  <a:gd name="T17" fmla="*/ 13 h 28"/>
                  <a:gd name="T18" fmla="*/ 22 w 26"/>
                  <a:gd name="T19" fmla="*/ 11 h 28"/>
                  <a:gd name="T20" fmla="*/ 25 w 26"/>
                  <a:gd name="T21" fmla="*/ 10 h 28"/>
                  <a:gd name="T22" fmla="*/ 26 w 26"/>
                  <a:gd name="T23" fmla="*/ 6 h 28"/>
                  <a:gd name="T24" fmla="*/ 19 w 26"/>
                  <a:gd name="T25" fmla="*/ 0 h 28"/>
                  <a:gd name="T26" fmla="*/ 18 w 26"/>
                  <a:gd name="T27" fmla="*/ 3 h 28"/>
                  <a:gd name="T28" fmla="*/ 16 w 26"/>
                  <a:gd name="T29" fmla="*/ 5 h 28"/>
                  <a:gd name="T30" fmla="*/ 15 w 26"/>
                  <a:gd name="T31" fmla="*/ 7 h 28"/>
                  <a:gd name="T32" fmla="*/ 12 w 26"/>
                  <a:gd name="T33" fmla="*/ 8 h 28"/>
                  <a:gd name="T34" fmla="*/ 11 w 26"/>
                  <a:gd name="T35" fmla="*/ 11 h 28"/>
                  <a:gd name="T36" fmla="*/ 9 w 26"/>
                  <a:gd name="T37" fmla="*/ 12 h 28"/>
                  <a:gd name="T38" fmla="*/ 8 w 26"/>
                  <a:gd name="T39" fmla="*/ 14 h 28"/>
                  <a:gd name="T40" fmla="*/ 6 w 26"/>
                  <a:gd name="T41" fmla="*/ 15 h 28"/>
                  <a:gd name="T42" fmla="*/ 5 w 26"/>
                  <a:gd name="T43" fmla="*/ 18 h 28"/>
                  <a:gd name="T44" fmla="*/ 3 w 26"/>
                  <a:gd name="T45" fmla="*/ 19 h 28"/>
                  <a:gd name="T46" fmla="*/ 2 w 26"/>
                  <a:gd name="T47" fmla="*/ 21 h 28"/>
                  <a:gd name="T48" fmla="*/ 0 w 26"/>
                  <a:gd name="T49" fmla="*/ 22 h 28"/>
                  <a:gd name="T50" fmla="*/ 7 w 26"/>
                  <a:gd name="T51" fmla="*/ 28 h 28"/>
                  <a:gd name="T52" fmla="*/ 9 w 26"/>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9" y="27"/>
                    </a:moveTo>
                    <a:cubicBezTo>
                      <a:pt x="9" y="27"/>
                      <a:pt x="9" y="26"/>
                      <a:pt x="9" y="25"/>
                    </a:cubicBezTo>
                    <a:cubicBezTo>
                      <a:pt x="10" y="24"/>
                      <a:pt x="11" y="25"/>
                      <a:pt x="12" y="24"/>
                    </a:cubicBezTo>
                    <a:cubicBezTo>
                      <a:pt x="12" y="23"/>
                      <a:pt x="12" y="22"/>
                      <a:pt x="13" y="21"/>
                    </a:cubicBezTo>
                    <a:cubicBezTo>
                      <a:pt x="13" y="21"/>
                      <a:pt x="14" y="21"/>
                      <a:pt x="15" y="20"/>
                    </a:cubicBezTo>
                    <a:cubicBezTo>
                      <a:pt x="16" y="20"/>
                      <a:pt x="15" y="19"/>
                      <a:pt x="16" y="18"/>
                    </a:cubicBezTo>
                    <a:cubicBezTo>
                      <a:pt x="17" y="17"/>
                      <a:pt x="18" y="17"/>
                      <a:pt x="18" y="17"/>
                    </a:cubicBezTo>
                    <a:cubicBezTo>
                      <a:pt x="19" y="16"/>
                      <a:pt x="19" y="15"/>
                      <a:pt x="19" y="14"/>
                    </a:cubicBezTo>
                    <a:cubicBezTo>
                      <a:pt x="20" y="14"/>
                      <a:pt x="21" y="14"/>
                      <a:pt x="22" y="13"/>
                    </a:cubicBezTo>
                    <a:cubicBezTo>
                      <a:pt x="22" y="12"/>
                      <a:pt x="22" y="11"/>
                      <a:pt x="22" y="11"/>
                    </a:cubicBezTo>
                    <a:cubicBezTo>
                      <a:pt x="23" y="10"/>
                      <a:pt x="24" y="10"/>
                      <a:pt x="25" y="10"/>
                    </a:cubicBezTo>
                    <a:cubicBezTo>
                      <a:pt x="25" y="9"/>
                      <a:pt x="25" y="7"/>
                      <a:pt x="26" y="6"/>
                    </a:cubicBezTo>
                    <a:cubicBezTo>
                      <a:pt x="19" y="0"/>
                      <a:pt x="19" y="0"/>
                      <a:pt x="19" y="0"/>
                    </a:cubicBezTo>
                    <a:cubicBezTo>
                      <a:pt x="18" y="1"/>
                      <a:pt x="18" y="3"/>
                      <a:pt x="18" y="3"/>
                    </a:cubicBezTo>
                    <a:cubicBezTo>
                      <a:pt x="17" y="4"/>
                      <a:pt x="16" y="4"/>
                      <a:pt x="16" y="5"/>
                    </a:cubicBezTo>
                    <a:cubicBezTo>
                      <a:pt x="15" y="5"/>
                      <a:pt x="15" y="6"/>
                      <a:pt x="15" y="7"/>
                    </a:cubicBezTo>
                    <a:cubicBezTo>
                      <a:pt x="14" y="8"/>
                      <a:pt x="13" y="7"/>
                      <a:pt x="12" y="8"/>
                    </a:cubicBezTo>
                    <a:cubicBezTo>
                      <a:pt x="12" y="9"/>
                      <a:pt x="12" y="10"/>
                      <a:pt x="11" y="11"/>
                    </a:cubicBezTo>
                    <a:cubicBezTo>
                      <a:pt x="11" y="11"/>
                      <a:pt x="10" y="11"/>
                      <a:pt x="9" y="12"/>
                    </a:cubicBezTo>
                    <a:cubicBezTo>
                      <a:pt x="8" y="12"/>
                      <a:pt x="9" y="13"/>
                      <a:pt x="8" y="14"/>
                    </a:cubicBezTo>
                    <a:cubicBezTo>
                      <a:pt x="8" y="15"/>
                      <a:pt x="7" y="14"/>
                      <a:pt x="6" y="15"/>
                    </a:cubicBezTo>
                    <a:cubicBezTo>
                      <a:pt x="5" y="16"/>
                      <a:pt x="6" y="17"/>
                      <a:pt x="5" y="18"/>
                    </a:cubicBezTo>
                    <a:cubicBezTo>
                      <a:pt x="4" y="18"/>
                      <a:pt x="3" y="18"/>
                      <a:pt x="3" y="19"/>
                    </a:cubicBezTo>
                    <a:cubicBezTo>
                      <a:pt x="2" y="20"/>
                      <a:pt x="2" y="21"/>
                      <a:pt x="2" y="21"/>
                    </a:cubicBezTo>
                    <a:cubicBezTo>
                      <a:pt x="1" y="22"/>
                      <a:pt x="1" y="22"/>
                      <a:pt x="0" y="22"/>
                    </a:cubicBezTo>
                    <a:cubicBezTo>
                      <a:pt x="7" y="28"/>
                      <a:pt x="7" y="28"/>
                      <a:pt x="7" y="28"/>
                    </a:cubicBezTo>
                    <a:cubicBezTo>
                      <a:pt x="7" y="28"/>
                      <a:pt x="8" y="28"/>
                      <a:pt x="9" y="2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646">
                <a:extLst>
                  <a:ext uri="{FF2B5EF4-FFF2-40B4-BE49-F238E27FC236}">
                    <a16:creationId xmlns:a16="http://schemas.microsoft.com/office/drawing/2014/main" id="{3FBBFE89-D755-428E-823F-D1A7C1E4B2EB}"/>
                  </a:ext>
                </a:extLst>
              </p:cNvPr>
              <p:cNvSpPr>
                <a:spLocks/>
              </p:cNvSpPr>
              <p:nvPr/>
            </p:nvSpPr>
            <p:spPr bwMode="auto">
              <a:xfrm>
                <a:off x="4946136" y="1526888"/>
                <a:ext cx="63114" cy="74158"/>
              </a:xfrm>
              <a:custGeom>
                <a:avLst/>
                <a:gdLst>
                  <a:gd name="T0" fmla="*/ 3 w 20"/>
                  <a:gd name="T1" fmla="*/ 23 h 24"/>
                  <a:gd name="T2" fmla="*/ 4 w 20"/>
                  <a:gd name="T3" fmla="*/ 21 h 24"/>
                  <a:gd name="T4" fmla="*/ 6 w 20"/>
                  <a:gd name="T5" fmla="*/ 20 h 24"/>
                  <a:gd name="T6" fmla="*/ 7 w 20"/>
                  <a:gd name="T7" fmla="*/ 17 h 24"/>
                  <a:gd name="T8" fmla="*/ 10 w 20"/>
                  <a:gd name="T9" fmla="*/ 16 h 24"/>
                  <a:gd name="T10" fmla="*/ 11 w 20"/>
                  <a:gd name="T11" fmla="*/ 14 h 24"/>
                  <a:gd name="T12" fmla="*/ 13 w 20"/>
                  <a:gd name="T13" fmla="*/ 13 h 24"/>
                  <a:gd name="T14" fmla="*/ 14 w 20"/>
                  <a:gd name="T15" fmla="*/ 10 h 24"/>
                  <a:gd name="T16" fmla="*/ 16 w 20"/>
                  <a:gd name="T17" fmla="*/ 9 h 24"/>
                  <a:gd name="T18" fmla="*/ 17 w 20"/>
                  <a:gd name="T19" fmla="*/ 7 h 24"/>
                  <a:gd name="T20" fmla="*/ 19 w 20"/>
                  <a:gd name="T21" fmla="*/ 5 h 24"/>
                  <a:gd name="T22" fmla="*/ 20 w 20"/>
                  <a:gd name="T23" fmla="*/ 2 h 24"/>
                  <a:gd name="T24" fmla="*/ 18 w 20"/>
                  <a:gd name="T25" fmla="*/ 0 h 24"/>
                  <a:gd name="T26" fmla="*/ 17 w 20"/>
                  <a:gd name="T27" fmla="*/ 3 h 24"/>
                  <a:gd name="T28" fmla="*/ 15 w 20"/>
                  <a:gd name="T29" fmla="*/ 5 h 24"/>
                  <a:gd name="T30" fmla="*/ 14 w 20"/>
                  <a:gd name="T31" fmla="*/ 7 h 24"/>
                  <a:gd name="T32" fmla="*/ 12 w 20"/>
                  <a:gd name="T33" fmla="*/ 8 h 24"/>
                  <a:gd name="T34" fmla="*/ 11 w 20"/>
                  <a:gd name="T35" fmla="*/ 11 h 24"/>
                  <a:gd name="T36" fmla="*/ 8 w 20"/>
                  <a:gd name="T37" fmla="*/ 12 h 24"/>
                  <a:gd name="T38" fmla="*/ 8 w 20"/>
                  <a:gd name="T39" fmla="*/ 14 h 24"/>
                  <a:gd name="T40" fmla="*/ 5 w 20"/>
                  <a:gd name="T41" fmla="*/ 15 h 24"/>
                  <a:gd name="T42" fmla="*/ 4 w 20"/>
                  <a:gd name="T43" fmla="*/ 18 h 24"/>
                  <a:gd name="T44" fmla="*/ 2 w 20"/>
                  <a:gd name="T45" fmla="*/ 19 h 24"/>
                  <a:gd name="T46" fmla="*/ 1 w 20"/>
                  <a:gd name="T47" fmla="*/ 21 h 24"/>
                  <a:gd name="T48" fmla="*/ 0 w 20"/>
                  <a:gd name="T49" fmla="*/ 22 h 24"/>
                  <a:gd name="T50" fmla="*/ 2 w 20"/>
                  <a:gd name="T51" fmla="*/ 24 h 24"/>
                  <a:gd name="T52" fmla="*/ 3 w 20"/>
                  <a:gd name="T5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3" y="23"/>
                    </a:moveTo>
                    <a:cubicBezTo>
                      <a:pt x="4" y="23"/>
                      <a:pt x="3" y="22"/>
                      <a:pt x="4" y="21"/>
                    </a:cubicBezTo>
                    <a:cubicBezTo>
                      <a:pt x="5" y="20"/>
                      <a:pt x="6" y="20"/>
                      <a:pt x="6" y="20"/>
                    </a:cubicBezTo>
                    <a:cubicBezTo>
                      <a:pt x="7" y="19"/>
                      <a:pt x="7" y="18"/>
                      <a:pt x="7" y="17"/>
                    </a:cubicBezTo>
                    <a:cubicBezTo>
                      <a:pt x="8" y="17"/>
                      <a:pt x="9" y="17"/>
                      <a:pt x="10" y="16"/>
                    </a:cubicBezTo>
                    <a:cubicBezTo>
                      <a:pt x="10" y="15"/>
                      <a:pt x="10" y="14"/>
                      <a:pt x="11" y="14"/>
                    </a:cubicBezTo>
                    <a:cubicBezTo>
                      <a:pt x="11" y="13"/>
                      <a:pt x="12" y="13"/>
                      <a:pt x="13" y="13"/>
                    </a:cubicBezTo>
                    <a:cubicBezTo>
                      <a:pt x="14" y="12"/>
                      <a:pt x="13" y="11"/>
                      <a:pt x="14" y="10"/>
                    </a:cubicBezTo>
                    <a:cubicBezTo>
                      <a:pt x="14" y="9"/>
                      <a:pt x="16" y="10"/>
                      <a:pt x="16" y="9"/>
                    </a:cubicBezTo>
                    <a:cubicBezTo>
                      <a:pt x="17" y="8"/>
                      <a:pt x="16" y="7"/>
                      <a:pt x="17" y="7"/>
                    </a:cubicBezTo>
                    <a:cubicBezTo>
                      <a:pt x="18" y="6"/>
                      <a:pt x="19" y="6"/>
                      <a:pt x="19" y="5"/>
                    </a:cubicBezTo>
                    <a:cubicBezTo>
                      <a:pt x="20" y="5"/>
                      <a:pt x="20" y="3"/>
                      <a:pt x="20" y="2"/>
                    </a:cubicBezTo>
                    <a:cubicBezTo>
                      <a:pt x="18" y="0"/>
                      <a:pt x="18" y="0"/>
                      <a:pt x="18" y="0"/>
                    </a:cubicBezTo>
                    <a:cubicBezTo>
                      <a:pt x="18" y="1"/>
                      <a:pt x="18" y="3"/>
                      <a:pt x="17" y="3"/>
                    </a:cubicBezTo>
                    <a:cubicBezTo>
                      <a:pt x="16" y="4"/>
                      <a:pt x="16" y="4"/>
                      <a:pt x="15" y="5"/>
                    </a:cubicBezTo>
                    <a:cubicBezTo>
                      <a:pt x="14" y="5"/>
                      <a:pt x="15" y="6"/>
                      <a:pt x="14" y="7"/>
                    </a:cubicBezTo>
                    <a:cubicBezTo>
                      <a:pt x="13" y="8"/>
                      <a:pt x="12" y="7"/>
                      <a:pt x="12" y="8"/>
                    </a:cubicBezTo>
                    <a:cubicBezTo>
                      <a:pt x="11" y="9"/>
                      <a:pt x="11" y="10"/>
                      <a:pt x="11" y="11"/>
                    </a:cubicBezTo>
                    <a:cubicBezTo>
                      <a:pt x="10" y="11"/>
                      <a:pt x="9" y="11"/>
                      <a:pt x="8" y="12"/>
                    </a:cubicBezTo>
                    <a:cubicBezTo>
                      <a:pt x="8" y="13"/>
                      <a:pt x="8" y="13"/>
                      <a:pt x="8" y="14"/>
                    </a:cubicBezTo>
                    <a:cubicBezTo>
                      <a:pt x="7" y="15"/>
                      <a:pt x="6" y="15"/>
                      <a:pt x="5" y="15"/>
                    </a:cubicBezTo>
                    <a:cubicBezTo>
                      <a:pt x="4" y="16"/>
                      <a:pt x="5" y="17"/>
                      <a:pt x="4" y="18"/>
                    </a:cubicBezTo>
                    <a:cubicBezTo>
                      <a:pt x="4" y="19"/>
                      <a:pt x="3" y="18"/>
                      <a:pt x="2" y="19"/>
                    </a:cubicBezTo>
                    <a:cubicBezTo>
                      <a:pt x="1" y="20"/>
                      <a:pt x="2" y="21"/>
                      <a:pt x="1" y="21"/>
                    </a:cubicBezTo>
                    <a:cubicBezTo>
                      <a:pt x="0" y="22"/>
                      <a:pt x="0" y="22"/>
                      <a:pt x="0" y="22"/>
                    </a:cubicBezTo>
                    <a:cubicBezTo>
                      <a:pt x="2" y="24"/>
                      <a:pt x="2" y="24"/>
                      <a:pt x="2" y="24"/>
                    </a:cubicBezTo>
                    <a:cubicBezTo>
                      <a:pt x="2" y="24"/>
                      <a:pt x="3" y="24"/>
                      <a:pt x="3" y="23"/>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647">
                <a:extLst>
                  <a:ext uri="{FF2B5EF4-FFF2-40B4-BE49-F238E27FC236}">
                    <a16:creationId xmlns:a16="http://schemas.microsoft.com/office/drawing/2014/main" id="{FE659B1E-A8F0-4631-B68C-67CC95019FFF}"/>
                  </a:ext>
                </a:extLst>
              </p:cNvPr>
              <p:cNvSpPr>
                <a:spLocks/>
              </p:cNvSpPr>
              <p:nvPr/>
            </p:nvSpPr>
            <p:spPr bwMode="auto">
              <a:xfrm>
                <a:off x="4941403" y="1511109"/>
                <a:ext cx="36291" cy="18934"/>
              </a:xfrm>
              <a:custGeom>
                <a:avLst/>
                <a:gdLst>
                  <a:gd name="T0" fmla="*/ 1 w 12"/>
                  <a:gd name="T1" fmla="*/ 5 h 6"/>
                  <a:gd name="T2" fmla="*/ 4 w 12"/>
                  <a:gd name="T3" fmla="*/ 5 h 6"/>
                  <a:gd name="T4" fmla="*/ 3 w 12"/>
                  <a:gd name="T5" fmla="*/ 6 h 6"/>
                  <a:gd name="T6" fmla="*/ 3 w 12"/>
                  <a:gd name="T7" fmla="*/ 6 h 6"/>
                  <a:gd name="T8" fmla="*/ 4 w 12"/>
                  <a:gd name="T9" fmla="*/ 5 h 6"/>
                  <a:gd name="T10" fmla="*/ 5 w 12"/>
                  <a:gd name="T11" fmla="*/ 6 h 6"/>
                  <a:gd name="T12" fmla="*/ 4 w 12"/>
                  <a:gd name="T13" fmla="*/ 6 h 6"/>
                  <a:gd name="T14" fmla="*/ 5 w 12"/>
                  <a:gd name="T15" fmla="*/ 6 h 6"/>
                  <a:gd name="T16" fmla="*/ 5 w 12"/>
                  <a:gd name="T17" fmla="*/ 5 h 6"/>
                  <a:gd name="T18" fmla="*/ 6 w 12"/>
                  <a:gd name="T19" fmla="*/ 5 h 6"/>
                  <a:gd name="T20" fmla="*/ 7 w 12"/>
                  <a:gd name="T21" fmla="*/ 4 h 6"/>
                  <a:gd name="T22" fmla="*/ 9 w 12"/>
                  <a:gd name="T23" fmla="*/ 4 h 6"/>
                  <a:gd name="T24" fmla="*/ 10 w 12"/>
                  <a:gd name="T25" fmla="*/ 3 h 6"/>
                  <a:gd name="T26" fmla="*/ 12 w 12"/>
                  <a:gd name="T27" fmla="*/ 3 h 6"/>
                  <a:gd name="T28" fmla="*/ 12 w 12"/>
                  <a:gd name="T29" fmla="*/ 2 h 6"/>
                  <a:gd name="T30" fmla="*/ 12 w 12"/>
                  <a:gd name="T31" fmla="*/ 1 h 6"/>
                  <a:gd name="T32" fmla="*/ 12 w 12"/>
                  <a:gd name="T33" fmla="*/ 0 h 6"/>
                  <a:gd name="T34" fmla="*/ 12 w 12"/>
                  <a:gd name="T35" fmla="*/ 0 h 6"/>
                  <a:gd name="T36" fmla="*/ 11 w 12"/>
                  <a:gd name="T37" fmla="*/ 1 h 6"/>
                  <a:gd name="T38" fmla="*/ 10 w 12"/>
                  <a:gd name="T39" fmla="*/ 1 h 6"/>
                  <a:gd name="T40" fmla="*/ 8 w 12"/>
                  <a:gd name="T41" fmla="*/ 0 h 6"/>
                  <a:gd name="T42" fmla="*/ 6 w 12"/>
                  <a:gd name="T43" fmla="*/ 1 h 6"/>
                  <a:gd name="T44" fmla="*/ 5 w 12"/>
                  <a:gd name="T45" fmla="*/ 2 h 6"/>
                  <a:gd name="T46" fmla="*/ 5 w 12"/>
                  <a:gd name="T47" fmla="*/ 3 h 6"/>
                  <a:gd name="T48" fmla="*/ 4 w 12"/>
                  <a:gd name="T49" fmla="*/ 4 h 6"/>
                  <a:gd name="T50" fmla="*/ 2 w 12"/>
                  <a:gd name="T51" fmla="*/ 5 h 6"/>
                  <a:gd name="T52" fmla="*/ 1 w 12"/>
                  <a:gd name="T53" fmla="*/ 5 h 6"/>
                  <a:gd name="T54" fmla="*/ 0 w 12"/>
                  <a:gd name="T55" fmla="*/ 6 h 6"/>
                  <a:gd name="T56" fmla="*/ 1 w 12"/>
                  <a:gd name="T5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5"/>
                    </a:moveTo>
                    <a:cubicBezTo>
                      <a:pt x="1" y="5"/>
                      <a:pt x="3" y="5"/>
                      <a:pt x="4" y="5"/>
                    </a:cubicBezTo>
                    <a:cubicBezTo>
                      <a:pt x="3" y="5"/>
                      <a:pt x="3" y="6"/>
                      <a:pt x="3" y="6"/>
                    </a:cubicBezTo>
                    <a:cubicBezTo>
                      <a:pt x="3" y="6"/>
                      <a:pt x="3" y="6"/>
                      <a:pt x="3" y="6"/>
                    </a:cubicBezTo>
                    <a:cubicBezTo>
                      <a:pt x="4" y="6"/>
                      <a:pt x="4" y="5"/>
                      <a:pt x="4" y="5"/>
                    </a:cubicBezTo>
                    <a:cubicBezTo>
                      <a:pt x="5" y="5"/>
                      <a:pt x="5" y="6"/>
                      <a:pt x="5" y="6"/>
                    </a:cubicBezTo>
                    <a:cubicBezTo>
                      <a:pt x="5" y="6"/>
                      <a:pt x="4" y="6"/>
                      <a:pt x="4" y="6"/>
                    </a:cubicBezTo>
                    <a:cubicBezTo>
                      <a:pt x="4" y="6"/>
                      <a:pt x="5" y="6"/>
                      <a:pt x="5" y="6"/>
                    </a:cubicBezTo>
                    <a:cubicBezTo>
                      <a:pt x="5" y="6"/>
                      <a:pt x="5" y="6"/>
                      <a:pt x="5" y="5"/>
                    </a:cubicBezTo>
                    <a:cubicBezTo>
                      <a:pt x="6" y="5"/>
                      <a:pt x="6" y="5"/>
                      <a:pt x="6" y="5"/>
                    </a:cubicBezTo>
                    <a:cubicBezTo>
                      <a:pt x="6" y="5"/>
                      <a:pt x="7" y="4"/>
                      <a:pt x="7" y="4"/>
                    </a:cubicBezTo>
                    <a:cubicBezTo>
                      <a:pt x="8" y="4"/>
                      <a:pt x="9" y="4"/>
                      <a:pt x="9" y="4"/>
                    </a:cubicBezTo>
                    <a:cubicBezTo>
                      <a:pt x="10" y="3"/>
                      <a:pt x="10" y="3"/>
                      <a:pt x="10" y="3"/>
                    </a:cubicBezTo>
                    <a:cubicBezTo>
                      <a:pt x="11" y="3"/>
                      <a:pt x="11" y="3"/>
                      <a:pt x="12" y="3"/>
                    </a:cubicBezTo>
                    <a:cubicBezTo>
                      <a:pt x="12" y="2"/>
                      <a:pt x="12" y="2"/>
                      <a:pt x="12" y="2"/>
                    </a:cubicBezTo>
                    <a:cubicBezTo>
                      <a:pt x="12" y="2"/>
                      <a:pt x="12" y="1"/>
                      <a:pt x="12" y="1"/>
                    </a:cubicBezTo>
                    <a:cubicBezTo>
                      <a:pt x="12" y="1"/>
                      <a:pt x="12" y="0"/>
                      <a:pt x="12" y="0"/>
                    </a:cubicBezTo>
                    <a:cubicBezTo>
                      <a:pt x="12" y="0"/>
                      <a:pt x="12" y="0"/>
                      <a:pt x="12" y="0"/>
                    </a:cubicBezTo>
                    <a:cubicBezTo>
                      <a:pt x="12" y="0"/>
                      <a:pt x="11" y="1"/>
                      <a:pt x="11" y="1"/>
                    </a:cubicBezTo>
                    <a:cubicBezTo>
                      <a:pt x="11" y="1"/>
                      <a:pt x="10" y="1"/>
                      <a:pt x="10" y="1"/>
                    </a:cubicBezTo>
                    <a:cubicBezTo>
                      <a:pt x="9" y="1"/>
                      <a:pt x="9" y="0"/>
                      <a:pt x="8" y="0"/>
                    </a:cubicBezTo>
                    <a:cubicBezTo>
                      <a:pt x="8" y="0"/>
                      <a:pt x="6" y="0"/>
                      <a:pt x="6" y="1"/>
                    </a:cubicBezTo>
                    <a:cubicBezTo>
                      <a:pt x="6" y="1"/>
                      <a:pt x="5" y="1"/>
                      <a:pt x="5" y="2"/>
                    </a:cubicBezTo>
                    <a:cubicBezTo>
                      <a:pt x="4" y="2"/>
                      <a:pt x="5" y="2"/>
                      <a:pt x="5" y="3"/>
                    </a:cubicBezTo>
                    <a:cubicBezTo>
                      <a:pt x="4" y="3"/>
                      <a:pt x="4" y="4"/>
                      <a:pt x="4" y="4"/>
                    </a:cubicBezTo>
                    <a:cubicBezTo>
                      <a:pt x="3" y="4"/>
                      <a:pt x="3" y="5"/>
                      <a:pt x="2" y="5"/>
                    </a:cubicBezTo>
                    <a:cubicBezTo>
                      <a:pt x="2" y="5"/>
                      <a:pt x="1" y="5"/>
                      <a:pt x="1" y="5"/>
                    </a:cubicBezTo>
                    <a:cubicBezTo>
                      <a:pt x="0" y="5"/>
                      <a:pt x="0" y="6"/>
                      <a:pt x="0" y="6"/>
                    </a:cubicBezTo>
                    <a:cubicBezTo>
                      <a:pt x="0" y="6"/>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648">
                <a:extLst>
                  <a:ext uri="{FF2B5EF4-FFF2-40B4-BE49-F238E27FC236}">
                    <a16:creationId xmlns:a16="http://schemas.microsoft.com/office/drawing/2014/main" id="{4D564DEE-2037-4E2A-992C-6F1B84B7A7D7}"/>
                  </a:ext>
                </a:extLst>
              </p:cNvPr>
              <p:cNvSpPr>
                <a:spLocks/>
              </p:cNvSpPr>
              <p:nvPr/>
            </p:nvSpPr>
            <p:spPr bwMode="auto">
              <a:xfrm>
                <a:off x="4952447" y="1511109"/>
                <a:ext cx="3156" cy="6311"/>
              </a:xfrm>
              <a:custGeom>
                <a:avLst/>
                <a:gdLst>
                  <a:gd name="T0" fmla="*/ 1 w 1"/>
                  <a:gd name="T1" fmla="*/ 2 h 2"/>
                  <a:gd name="T2" fmla="*/ 0 w 1"/>
                  <a:gd name="T3" fmla="*/ 2 h 2"/>
                  <a:gd name="T4" fmla="*/ 0 w 1"/>
                  <a:gd name="T5" fmla="*/ 1 h 2"/>
                  <a:gd name="T6" fmla="*/ 1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0" y="2"/>
                      <a:pt x="0" y="2"/>
                    </a:cubicBezTo>
                    <a:cubicBezTo>
                      <a:pt x="0" y="2"/>
                      <a:pt x="0" y="2"/>
                      <a:pt x="0" y="1"/>
                    </a:cubicBezTo>
                    <a:cubicBezTo>
                      <a:pt x="0" y="1"/>
                      <a:pt x="1" y="0"/>
                      <a:pt x="1" y="0"/>
                    </a:cubicBezTo>
                    <a:cubicBezTo>
                      <a:pt x="1" y="0"/>
                      <a:pt x="1" y="0"/>
                      <a:pt x="1" y="0"/>
                    </a:cubicBezTo>
                    <a:cubicBezTo>
                      <a:pt x="1" y="1"/>
                      <a:pt x="1" y="1"/>
                      <a:pt x="1" y="1"/>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649">
                <a:extLst>
                  <a:ext uri="{FF2B5EF4-FFF2-40B4-BE49-F238E27FC236}">
                    <a16:creationId xmlns:a16="http://schemas.microsoft.com/office/drawing/2014/main" id="{97C53EEC-D4B9-4AA3-95C4-49AB38A75CFA}"/>
                  </a:ext>
                </a:extLst>
              </p:cNvPr>
              <p:cNvSpPr>
                <a:spLocks/>
              </p:cNvSpPr>
              <p:nvPr/>
            </p:nvSpPr>
            <p:spPr bwMode="auto">
              <a:xfrm>
                <a:off x="4955603" y="1511109"/>
                <a:ext cx="3156" cy="3156"/>
              </a:xfrm>
              <a:custGeom>
                <a:avLst/>
                <a:gdLst>
                  <a:gd name="T0" fmla="*/ 1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650">
                <a:extLst>
                  <a:ext uri="{FF2B5EF4-FFF2-40B4-BE49-F238E27FC236}">
                    <a16:creationId xmlns:a16="http://schemas.microsoft.com/office/drawing/2014/main" id="{5F28AF57-5BE5-4B8A-B628-169A4FD816E4}"/>
                  </a:ext>
                </a:extLst>
              </p:cNvPr>
              <p:cNvSpPr>
                <a:spLocks/>
              </p:cNvSpPr>
              <p:nvPr/>
            </p:nvSpPr>
            <p:spPr bwMode="auto">
              <a:xfrm>
                <a:off x="4952447" y="1507953"/>
                <a:ext cx="3156" cy="6311"/>
              </a:xfrm>
              <a:custGeom>
                <a:avLst/>
                <a:gdLst>
                  <a:gd name="T0" fmla="*/ 2 w 2"/>
                  <a:gd name="T1" fmla="*/ 2 h 4"/>
                  <a:gd name="T2" fmla="*/ 2 w 2"/>
                  <a:gd name="T3" fmla="*/ 0 h 4"/>
                  <a:gd name="T4" fmla="*/ 2 w 2"/>
                  <a:gd name="T5" fmla="*/ 0 h 4"/>
                  <a:gd name="T6" fmla="*/ 2 w 2"/>
                  <a:gd name="T7" fmla="*/ 0 h 4"/>
                  <a:gd name="T8" fmla="*/ 2 w 2"/>
                  <a:gd name="T9" fmla="*/ 0 h 4"/>
                  <a:gd name="T10" fmla="*/ 2 w 2"/>
                  <a:gd name="T11" fmla="*/ 0 h 4"/>
                  <a:gd name="T12" fmla="*/ 2 w 2"/>
                  <a:gd name="T13" fmla="*/ 0 h 4"/>
                  <a:gd name="T14" fmla="*/ 0 w 2"/>
                  <a:gd name="T15" fmla="*/ 2 h 4"/>
                  <a:gd name="T16" fmla="*/ 0 w 2"/>
                  <a:gd name="T17" fmla="*/ 2 h 4"/>
                  <a:gd name="T18" fmla="*/ 0 w 2"/>
                  <a:gd name="T19" fmla="*/ 2 h 4"/>
                  <a:gd name="T20" fmla="*/ 0 w 2"/>
                  <a:gd name="T21" fmla="*/ 4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0"/>
                    </a:lnTo>
                    <a:lnTo>
                      <a:pt x="2" y="0"/>
                    </a:lnTo>
                    <a:lnTo>
                      <a:pt x="2" y="0"/>
                    </a:lnTo>
                    <a:lnTo>
                      <a:pt x="2" y="0"/>
                    </a:lnTo>
                    <a:lnTo>
                      <a:pt x="2" y="0"/>
                    </a:lnTo>
                    <a:lnTo>
                      <a:pt x="2" y="0"/>
                    </a:lnTo>
                    <a:lnTo>
                      <a:pt x="0" y="2"/>
                    </a:lnTo>
                    <a:lnTo>
                      <a:pt x="0" y="2"/>
                    </a:lnTo>
                    <a:lnTo>
                      <a:pt x="0" y="2"/>
                    </a:lnTo>
                    <a:lnTo>
                      <a:pt x="0"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651">
                <a:extLst>
                  <a:ext uri="{FF2B5EF4-FFF2-40B4-BE49-F238E27FC236}">
                    <a16:creationId xmlns:a16="http://schemas.microsoft.com/office/drawing/2014/main" id="{ACC6B761-E2C4-400B-AE12-3BCF04AD9668}"/>
                  </a:ext>
                </a:extLst>
              </p:cNvPr>
              <p:cNvSpPr>
                <a:spLocks/>
              </p:cNvSpPr>
              <p:nvPr/>
            </p:nvSpPr>
            <p:spPr bwMode="auto">
              <a:xfrm>
                <a:off x="4955603" y="1504798"/>
                <a:ext cx="3156" cy="6311"/>
              </a:xfrm>
              <a:custGeom>
                <a:avLst/>
                <a:gdLst>
                  <a:gd name="T0" fmla="*/ 2 w 2"/>
                  <a:gd name="T1" fmla="*/ 4 h 4"/>
                  <a:gd name="T2" fmla="*/ 2 w 2"/>
                  <a:gd name="T3" fmla="*/ 2 h 4"/>
                  <a:gd name="T4" fmla="*/ 2 w 2"/>
                  <a:gd name="T5" fmla="*/ 2 h 4"/>
                  <a:gd name="T6" fmla="*/ 2 w 2"/>
                  <a:gd name="T7" fmla="*/ 2 h 4"/>
                  <a:gd name="T8" fmla="*/ 2 w 2"/>
                  <a:gd name="T9" fmla="*/ 0 h 4"/>
                  <a:gd name="T10" fmla="*/ 2 w 2"/>
                  <a:gd name="T11" fmla="*/ 2 h 4"/>
                  <a:gd name="T12" fmla="*/ 2 w 2"/>
                  <a:gd name="T13" fmla="*/ 0 h 4"/>
                  <a:gd name="T14" fmla="*/ 2 w 2"/>
                  <a:gd name="T15" fmla="*/ 4 h 4"/>
                  <a:gd name="T16" fmla="*/ 2 w 2"/>
                  <a:gd name="T17" fmla="*/ 4 h 4"/>
                  <a:gd name="T18" fmla="*/ 2 w 2"/>
                  <a:gd name="T19" fmla="*/ 4 h 4"/>
                  <a:gd name="T20" fmla="*/ 0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2"/>
                    </a:lnTo>
                    <a:lnTo>
                      <a:pt x="2" y="2"/>
                    </a:lnTo>
                    <a:lnTo>
                      <a:pt x="2" y="2"/>
                    </a:lnTo>
                    <a:lnTo>
                      <a:pt x="2"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Oval 652">
                <a:extLst>
                  <a:ext uri="{FF2B5EF4-FFF2-40B4-BE49-F238E27FC236}">
                    <a16:creationId xmlns:a16="http://schemas.microsoft.com/office/drawing/2014/main" id="{78D00BE1-4B64-45A4-BA5C-4660237748CA}"/>
                  </a:ext>
                </a:extLst>
              </p:cNvPr>
              <p:cNvSpPr>
                <a:spLocks noChangeArrowheads="1"/>
              </p:cNvSpPr>
              <p:nvPr/>
            </p:nvSpPr>
            <p:spPr bwMode="auto">
              <a:xfrm>
                <a:off x="4974537" y="151742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653">
                <a:extLst>
                  <a:ext uri="{FF2B5EF4-FFF2-40B4-BE49-F238E27FC236}">
                    <a16:creationId xmlns:a16="http://schemas.microsoft.com/office/drawing/2014/main" id="{555A257D-A11B-4D1A-8E17-ECDD1A49619A}"/>
                  </a:ext>
                </a:extLst>
              </p:cNvPr>
              <p:cNvSpPr>
                <a:spLocks/>
              </p:cNvSpPr>
              <p:nvPr/>
            </p:nvSpPr>
            <p:spPr bwMode="auto">
              <a:xfrm>
                <a:off x="4913002" y="1537932"/>
                <a:ext cx="36291" cy="22090"/>
              </a:xfrm>
              <a:custGeom>
                <a:avLst/>
                <a:gdLst>
                  <a:gd name="T0" fmla="*/ 1 w 12"/>
                  <a:gd name="T1" fmla="*/ 6 h 7"/>
                  <a:gd name="T2" fmla="*/ 4 w 12"/>
                  <a:gd name="T3" fmla="*/ 6 h 7"/>
                  <a:gd name="T4" fmla="*/ 3 w 12"/>
                  <a:gd name="T5" fmla="*/ 7 h 7"/>
                  <a:gd name="T6" fmla="*/ 4 w 12"/>
                  <a:gd name="T7" fmla="*/ 7 h 7"/>
                  <a:gd name="T8" fmla="*/ 4 w 12"/>
                  <a:gd name="T9" fmla="*/ 6 h 7"/>
                  <a:gd name="T10" fmla="*/ 5 w 12"/>
                  <a:gd name="T11" fmla="*/ 7 h 7"/>
                  <a:gd name="T12" fmla="*/ 5 w 12"/>
                  <a:gd name="T13" fmla="*/ 7 h 7"/>
                  <a:gd name="T14" fmla="*/ 5 w 12"/>
                  <a:gd name="T15" fmla="*/ 7 h 7"/>
                  <a:gd name="T16" fmla="*/ 6 w 12"/>
                  <a:gd name="T17" fmla="*/ 6 h 7"/>
                  <a:gd name="T18" fmla="*/ 6 w 12"/>
                  <a:gd name="T19" fmla="*/ 5 h 7"/>
                  <a:gd name="T20" fmla="*/ 8 w 12"/>
                  <a:gd name="T21" fmla="*/ 5 h 7"/>
                  <a:gd name="T22" fmla="*/ 9 w 12"/>
                  <a:gd name="T23" fmla="*/ 4 h 7"/>
                  <a:gd name="T24" fmla="*/ 11 w 12"/>
                  <a:gd name="T25" fmla="*/ 4 h 7"/>
                  <a:gd name="T26" fmla="*/ 12 w 12"/>
                  <a:gd name="T27" fmla="*/ 3 h 7"/>
                  <a:gd name="T28" fmla="*/ 12 w 12"/>
                  <a:gd name="T29" fmla="*/ 3 h 7"/>
                  <a:gd name="T30" fmla="*/ 12 w 12"/>
                  <a:gd name="T31" fmla="*/ 2 h 7"/>
                  <a:gd name="T32" fmla="*/ 12 w 12"/>
                  <a:gd name="T33" fmla="*/ 1 h 7"/>
                  <a:gd name="T34" fmla="*/ 12 w 12"/>
                  <a:gd name="T35" fmla="*/ 1 h 7"/>
                  <a:gd name="T36" fmla="*/ 11 w 12"/>
                  <a:gd name="T37" fmla="*/ 2 h 7"/>
                  <a:gd name="T38" fmla="*/ 10 w 12"/>
                  <a:gd name="T39" fmla="*/ 2 h 7"/>
                  <a:gd name="T40" fmla="*/ 8 w 12"/>
                  <a:gd name="T41" fmla="*/ 1 h 7"/>
                  <a:gd name="T42" fmla="*/ 6 w 12"/>
                  <a:gd name="T43" fmla="*/ 1 h 7"/>
                  <a:gd name="T44" fmla="*/ 5 w 12"/>
                  <a:gd name="T45" fmla="*/ 2 h 7"/>
                  <a:gd name="T46" fmla="*/ 5 w 12"/>
                  <a:gd name="T47" fmla="*/ 4 h 7"/>
                  <a:gd name="T48" fmla="*/ 4 w 12"/>
                  <a:gd name="T49" fmla="*/ 5 h 7"/>
                  <a:gd name="T50" fmla="*/ 2 w 12"/>
                  <a:gd name="T51" fmla="*/ 5 h 7"/>
                  <a:gd name="T52" fmla="*/ 1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2" y="6"/>
                      <a:pt x="3" y="6"/>
                      <a:pt x="4" y="6"/>
                    </a:cubicBezTo>
                    <a:cubicBezTo>
                      <a:pt x="4" y="6"/>
                      <a:pt x="3" y="7"/>
                      <a:pt x="3" y="7"/>
                    </a:cubicBezTo>
                    <a:cubicBezTo>
                      <a:pt x="3" y="7"/>
                      <a:pt x="3" y="7"/>
                      <a:pt x="4" y="7"/>
                    </a:cubicBezTo>
                    <a:cubicBezTo>
                      <a:pt x="4" y="7"/>
                      <a:pt x="4" y="6"/>
                      <a:pt x="4" y="6"/>
                    </a:cubicBezTo>
                    <a:cubicBezTo>
                      <a:pt x="5" y="6"/>
                      <a:pt x="5" y="6"/>
                      <a:pt x="5" y="7"/>
                    </a:cubicBezTo>
                    <a:cubicBezTo>
                      <a:pt x="5" y="7"/>
                      <a:pt x="5" y="7"/>
                      <a:pt x="5" y="7"/>
                    </a:cubicBezTo>
                    <a:cubicBezTo>
                      <a:pt x="5" y="7"/>
                      <a:pt x="5" y="7"/>
                      <a:pt x="5" y="7"/>
                    </a:cubicBezTo>
                    <a:cubicBezTo>
                      <a:pt x="5" y="7"/>
                      <a:pt x="5" y="6"/>
                      <a:pt x="6" y="6"/>
                    </a:cubicBezTo>
                    <a:cubicBezTo>
                      <a:pt x="6" y="6"/>
                      <a:pt x="6" y="6"/>
                      <a:pt x="6" y="5"/>
                    </a:cubicBezTo>
                    <a:cubicBezTo>
                      <a:pt x="7" y="5"/>
                      <a:pt x="7" y="5"/>
                      <a:pt x="8" y="5"/>
                    </a:cubicBezTo>
                    <a:cubicBezTo>
                      <a:pt x="8" y="5"/>
                      <a:pt x="9" y="4"/>
                      <a:pt x="9" y="4"/>
                    </a:cubicBezTo>
                    <a:cubicBezTo>
                      <a:pt x="10" y="4"/>
                      <a:pt x="10" y="4"/>
                      <a:pt x="11" y="4"/>
                    </a:cubicBezTo>
                    <a:cubicBezTo>
                      <a:pt x="11" y="4"/>
                      <a:pt x="11" y="4"/>
                      <a:pt x="12" y="3"/>
                    </a:cubicBezTo>
                    <a:cubicBezTo>
                      <a:pt x="12" y="3"/>
                      <a:pt x="12" y="3"/>
                      <a:pt x="12" y="3"/>
                    </a:cubicBezTo>
                    <a:cubicBezTo>
                      <a:pt x="12" y="2"/>
                      <a:pt x="12" y="2"/>
                      <a:pt x="12" y="2"/>
                    </a:cubicBezTo>
                    <a:cubicBezTo>
                      <a:pt x="12" y="2"/>
                      <a:pt x="12" y="1"/>
                      <a:pt x="12" y="1"/>
                    </a:cubicBezTo>
                    <a:cubicBezTo>
                      <a:pt x="12" y="1"/>
                      <a:pt x="12" y="0"/>
                      <a:pt x="12" y="1"/>
                    </a:cubicBezTo>
                    <a:cubicBezTo>
                      <a:pt x="12" y="1"/>
                      <a:pt x="12" y="1"/>
                      <a:pt x="11" y="2"/>
                    </a:cubicBezTo>
                    <a:cubicBezTo>
                      <a:pt x="11" y="2"/>
                      <a:pt x="11" y="2"/>
                      <a:pt x="10" y="2"/>
                    </a:cubicBezTo>
                    <a:cubicBezTo>
                      <a:pt x="9" y="1"/>
                      <a:pt x="9" y="1"/>
                      <a:pt x="8" y="1"/>
                    </a:cubicBezTo>
                    <a:cubicBezTo>
                      <a:pt x="8" y="1"/>
                      <a:pt x="7" y="1"/>
                      <a:pt x="6" y="1"/>
                    </a:cubicBezTo>
                    <a:cubicBezTo>
                      <a:pt x="6" y="1"/>
                      <a:pt x="5" y="2"/>
                      <a:pt x="5" y="2"/>
                    </a:cubicBezTo>
                    <a:cubicBezTo>
                      <a:pt x="5" y="3"/>
                      <a:pt x="5" y="3"/>
                      <a:pt x="5" y="4"/>
                    </a:cubicBezTo>
                    <a:cubicBezTo>
                      <a:pt x="5" y="4"/>
                      <a:pt x="4" y="4"/>
                      <a:pt x="4" y="5"/>
                    </a:cubicBezTo>
                    <a:cubicBezTo>
                      <a:pt x="3" y="5"/>
                      <a:pt x="3"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654">
                <a:extLst>
                  <a:ext uri="{FF2B5EF4-FFF2-40B4-BE49-F238E27FC236}">
                    <a16:creationId xmlns:a16="http://schemas.microsoft.com/office/drawing/2014/main" id="{E9D21F83-CC2A-47ED-B14D-B7A4B8D26113}"/>
                  </a:ext>
                </a:extLst>
              </p:cNvPr>
              <p:cNvSpPr>
                <a:spLocks/>
              </p:cNvSpPr>
              <p:nvPr/>
            </p:nvSpPr>
            <p:spPr bwMode="auto">
              <a:xfrm>
                <a:off x="4925624" y="1541088"/>
                <a:ext cx="3156" cy="6311"/>
              </a:xfrm>
              <a:custGeom>
                <a:avLst/>
                <a:gdLst>
                  <a:gd name="T0" fmla="*/ 1 w 1"/>
                  <a:gd name="T1" fmla="*/ 2 h 2"/>
                  <a:gd name="T2" fmla="*/ 0 w 1"/>
                  <a:gd name="T3" fmla="*/ 2 h 2"/>
                  <a:gd name="T4" fmla="*/ 1 w 1"/>
                  <a:gd name="T5" fmla="*/ 1 h 2"/>
                  <a:gd name="T6" fmla="*/ 1 w 1"/>
                  <a:gd name="T7" fmla="*/ 0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1"/>
                      <a:pt x="1" y="1"/>
                    </a:cubicBezTo>
                    <a:cubicBezTo>
                      <a:pt x="1" y="1"/>
                      <a:pt x="1" y="0"/>
                      <a:pt x="1" y="0"/>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655">
                <a:extLst>
                  <a:ext uri="{FF2B5EF4-FFF2-40B4-BE49-F238E27FC236}">
                    <a16:creationId xmlns:a16="http://schemas.microsoft.com/office/drawing/2014/main" id="{16A40042-C99E-48FC-B156-0A95BC663E1C}"/>
                  </a:ext>
                </a:extLst>
              </p:cNvPr>
              <p:cNvSpPr>
                <a:spLocks/>
              </p:cNvSpPr>
              <p:nvPr/>
            </p:nvSpPr>
            <p:spPr bwMode="auto">
              <a:xfrm>
                <a:off x="4928780" y="1537932"/>
                <a:ext cx="3156" cy="6311"/>
              </a:xfrm>
              <a:custGeom>
                <a:avLst/>
                <a:gdLst>
                  <a:gd name="T0" fmla="*/ 1 w 1"/>
                  <a:gd name="T1" fmla="*/ 2 h 2"/>
                  <a:gd name="T2" fmla="*/ 0 w 1"/>
                  <a:gd name="T3" fmla="*/ 2 h 2"/>
                  <a:gd name="T4" fmla="*/ 1 w 1"/>
                  <a:gd name="T5" fmla="*/ 1 h 2"/>
                  <a:gd name="T6" fmla="*/ 1 w 1"/>
                  <a:gd name="T7" fmla="*/ 1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2"/>
                      <a:pt x="1" y="1"/>
                    </a:cubicBezTo>
                    <a:cubicBezTo>
                      <a:pt x="1" y="1"/>
                      <a:pt x="1" y="1"/>
                      <a:pt x="1" y="1"/>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656">
                <a:extLst>
                  <a:ext uri="{FF2B5EF4-FFF2-40B4-BE49-F238E27FC236}">
                    <a16:creationId xmlns:a16="http://schemas.microsoft.com/office/drawing/2014/main" id="{E31AAF4F-AFDA-4041-B476-45C61E4A1281}"/>
                  </a:ext>
                </a:extLst>
              </p:cNvPr>
              <p:cNvSpPr>
                <a:spLocks/>
              </p:cNvSpPr>
              <p:nvPr/>
            </p:nvSpPr>
            <p:spPr bwMode="auto">
              <a:xfrm>
                <a:off x="4925624" y="1536355"/>
                <a:ext cx="6311" cy="4733"/>
              </a:xfrm>
              <a:custGeom>
                <a:avLst/>
                <a:gdLst>
                  <a:gd name="T0" fmla="*/ 2 w 4"/>
                  <a:gd name="T1" fmla="*/ 3 h 3"/>
                  <a:gd name="T2" fmla="*/ 2 w 4"/>
                  <a:gd name="T3" fmla="*/ 1 h 3"/>
                  <a:gd name="T4" fmla="*/ 4 w 4"/>
                  <a:gd name="T5" fmla="*/ 1 h 3"/>
                  <a:gd name="T6" fmla="*/ 2 w 4"/>
                  <a:gd name="T7" fmla="*/ 1 h 3"/>
                  <a:gd name="T8" fmla="*/ 4 w 4"/>
                  <a:gd name="T9" fmla="*/ 0 h 3"/>
                  <a:gd name="T10" fmla="*/ 2 w 4"/>
                  <a:gd name="T11" fmla="*/ 1 h 3"/>
                  <a:gd name="T12" fmla="*/ 2 w 4"/>
                  <a:gd name="T13" fmla="*/ 0 h 3"/>
                  <a:gd name="T14" fmla="*/ 2 w 4"/>
                  <a:gd name="T15" fmla="*/ 3 h 3"/>
                  <a:gd name="T16" fmla="*/ 2 w 4"/>
                  <a:gd name="T17" fmla="*/ 3 h 3"/>
                  <a:gd name="T18" fmla="*/ 2 w 4"/>
                  <a:gd name="T19" fmla="*/ 3 h 3"/>
                  <a:gd name="T20" fmla="*/ 0 w 4"/>
                  <a:gd name="T21" fmla="*/ 3 h 3"/>
                  <a:gd name="T22" fmla="*/ 2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3"/>
                    </a:moveTo>
                    <a:lnTo>
                      <a:pt x="2" y="1"/>
                    </a:lnTo>
                    <a:lnTo>
                      <a:pt x="4" y="1"/>
                    </a:lnTo>
                    <a:lnTo>
                      <a:pt x="2" y="1"/>
                    </a:lnTo>
                    <a:lnTo>
                      <a:pt x="4" y="0"/>
                    </a:lnTo>
                    <a:lnTo>
                      <a:pt x="2" y="1"/>
                    </a:lnTo>
                    <a:lnTo>
                      <a:pt x="2" y="0"/>
                    </a:lnTo>
                    <a:lnTo>
                      <a:pt x="2" y="3"/>
                    </a:lnTo>
                    <a:lnTo>
                      <a:pt x="2" y="3"/>
                    </a:lnTo>
                    <a:lnTo>
                      <a:pt x="2" y="3"/>
                    </a:lnTo>
                    <a:lnTo>
                      <a:pt x="0" y="3"/>
                    </a:lnTo>
                    <a:lnTo>
                      <a:pt x="2"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657">
                <a:extLst>
                  <a:ext uri="{FF2B5EF4-FFF2-40B4-BE49-F238E27FC236}">
                    <a16:creationId xmlns:a16="http://schemas.microsoft.com/office/drawing/2014/main" id="{ABAD77F9-64BA-48E7-A187-8E2E37FEE2E8}"/>
                  </a:ext>
                </a:extLst>
              </p:cNvPr>
              <p:cNvSpPr>
                <a:spLocks/>
              </p:cNvSpPr>
              <p:nvPr/>
            </p:nvSpPr>
            <p:spPr bwMode="auto">
              <a:xfrm>
                <a:off x="4928780" y="1536355"/>
                <a:ext cx="6311" cy="4733"/>
              </a:xfrm>
              <a:custGeom>
                <a:avLst/>
                <a:gdLst>
                  <a:gd name="T0" fmla="*/ 2 w 4"/>
                  <a:gd name="T1" fmla="*/ 1 h 3"/>
                  <a:gd name="T2" fmla="*/ 2 w 4"/>
                  <a:gd name="T3" fmla="*/ 1 h 3"/>
                  <a:gd name="T4" fmla="*/ 4 w 4"/>
                  <a:gd name="T5" fmla="*/ 0 h 3"/>
                  <a:gd name="T6" fmla="*/ 2 w 4"/>
                  <a:gd name="T7" fmla="*/ 1 h 3"/>
                  <a:gd name="T8" fmla="*/ 4 w 4"/>
                  <a:gd name="T9" fmla="*/ 0 h 3"/>
                  <a:gd name="T10" fmla="*/ 2 w 4"/>
                  <a:gd name="T11" fmla="*/ 1 h 3"/>
                  <a:gd name="T12" fmla="*/ 2 w 4"/>
                  <a:gd name="T13" fmla="*/ 0 h 3"/>
                  <a:gd name="T14" fmla="*/ 2 w 4"/>
                  <a:gd name="T15" fmla="*/ 1 h 3"/>
                  <a:gd name="T16" fmla="*/ 2 w 4"/>
                  <a:gd name="T17" fmla="*/ 1 h 3"/>
                  <a:gd name="T18" fmla="*/ 2 w 4"/>
                  <a:gd name="T19" fmla="*/ 1 h 3"/>
                  <a:gd name="T20" fmla="*/ 0 w 4"/>
                  <a:gd name="T21" fmla="*/ 3 h 3"/>
                  <a:gd name="T22" fmla="*/ 2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1"/>
                    </a:moveTo>
                    <a:lnTo>
                      <a:pt x="2" y="1"/>
                    </a:lnTo>
                    <a:lnTo>
                      <a:pt x="4" y="0"/>
                    </a:lnTo>
                    <a:lnTo>
                      <a:pt x="2" y="1"/>
                    </a:lnTo>
                    <a:lnTo>
                      <a:pt x="4" y="0"/>
                    </a:lnTo>
                    <a:lnTo>
                      <a:pt x="2" y="1"/>
                    </a:lnTo>
                    <a:lnTo>
                      <a:pt x="2" y="0"/>
                    </a:lnTo>
                    <a:lnTo>
                      <a:pt x="2" y="1"/>
                    </a:lnTo>
                    <a:lnTo>
                      <a:pt x="2" y="1"/>
                    </a:lnTo>
                    <a:lnTo>
                      <a:pt x="2" y="1"/>
                    </a:lnTo>
                    <a:lnTo>
                      <a:pt x="0" y="3"/>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658">
                <a:extLst>
                  <a:ext uri="{FF2B5EF4-FFF2-40B4-BE49-F238E27FC236}">
                    <a16:creationId xmlns:a16="http://schemas.microsoft.com/office/drawing/2014/main" id="{6B9255F9-B33B-4F87-BF32-0592BCB7328D}"/>
                  </a:ext>
                </a:extLst>
              </p:cNvPr>
              <p:cNvSpPr>
                <a:spLocks/>
              </p:cNvSpPr>
              <p:nvPr/>
            </p:nvSpPr>
            <p:spPr bwMode="auto">
              <a:xfrm>
                <a:off x="4946136" y="1547399"/>
                <a:ext cx="3156"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659">
                <a:extLst>
                  <a:ext uri="{FF2B5EF4-FFF2-40B4-BE49-F238E27FC236}">
                    <a16:creationId xmlns:a16="http://schemas.microsoft.com/office/drawing/2014/main" id="{DCAE385D-1B7E-4416-A994-240D96C736CA}"/>
                  </a:ext>
                </a:extLst>
              </p:cNvPr>
              <p:cNvSpPr>
                <a:spLocks/>
              </p:cNvSpPr>
              <p:nvPr/>
            </p:nvSpPr>
            <p:spPr bwMode="auto">
              <a:xfrm>
                <a:off x="4903535" y="1498486"/>
                <a:ext cx="37868" cy="22090"/>
              </a:xfrm>
              <a:custGeom>
                <a:avLst/>
                <a:gdLst>
                  <a:gd name="T0" fmla="*/ 1 w 12"/>
                  <a:gd name="T1" fmla="*/ 6 h 7"/>
                  <a:gd name="T2" fmla="*/ 3 w 12"/>
                  <a:gd name="T3" fmla="*/ 6 h 7"/>
                  <a:gd name="T4" fmla="*/ 3 w 12"/>
                  <a:gd name="T5" fmla="*/ 7 h 7"/>
                  <a:gd name="T6" fmla="*/ 3 w 12"/>
                  <a:gd name="T7" fmla="*/ 7 h 7"/>
                  <a:gd name="T8" fmla="*/ 4 w 12"/>
                  <a:gd name="T9" fmla="*/ 6 h 7"/>
                  <a:gd name="T10" fmla="*/ 4 w 12"/>
                  <a:gd name="T11" fmla="*/ 7 h 7"/>
                  <a:gd name="T12" fmla="*/ 4 w 12"/>
                  <a:gd name="T13" fmla="*/ 7 h 7"/>
                  <a:gd name="T14" fmla="*/ 4 w 12"/>
                  <a:gd name="T15" fmla="*/ 7 h 7"/>
                  <a:gd name="T16" fmla="*/ 5 w 12"/>
                  <a:gd name="T17" fmla="*/ 6 h 7"/>
                  <a:gd name="T18" fmla="*/ 5 w 12"/>
                  <a:gd name="T19" fmla="*/ 5 h 7"/>
                  <a:gd name="T20" fmla="*/ 7 w 12"/>
                  <a:gd name="T21" fmla="*/ 5 h 7"/>
                  <a:gd name="T22" fmla="*/ 9 w 12"/>
                  <a:gd name="T23" fmla="*/ 4 h 7"/>
                  <a:gd name="T24" fmla="*/ 10 w 12"/>
                  <a:gd name="T25" fmla="*/ 4 h 7"/>
                  <a:gd name="T26" fmla="*/ 11 w 12"/>
                  <a:gd name="T27" fmla="*/ 3 h 7"/>
                  <a:gd name="T28" fmla="*/ 11 w 12"/>
                  <a:gd name="T29" fmla="*/ 3 h 7"/>
                  <a:gd name="T30" fmla="*/ 11 w 12"/>
                  <a:gd name="T31" fmla="*/ 2 h 7"/>
                  <a:gd name="T32" fmla="*/ 12 w 12"/>
                  <a:gd name="T33" fmla="*/ 1 h 7"/>
                  <a:gd name="T34" fmla="*/ 12 w 12"/>
                  <a:gd name="T35" fmla="*/ 1 h 7"/>
                  <a:gd name="T36" fmla="*/ 10 w 12"/>
                  <a:gd name="T37" fmla="*/ 2 h 7"/>
                  <a:gd name="T38" fmla="*/ 9 w 12"/>
                  <a:gd name="T39" fmla="*/ 2 h 7"/>
                  <a:gd name="T40" fmla="*/ 8 w 12"/>
                  <a:gd name="T41" fmla="*/ 1 h 7"/>
                  <a:gd name="T42" fmla="*/ 5 w 12"/>
                  <a:gd name="T43" fmla="*/ 1 h 7"/>
                  <a:gd name="T44" fmla="*/ 4 w 12"/>
                  <a:gd name="T45" fmla="*/ 3 h 7"/>
                  <a:gd name="T46" fmla="*/ 4 w 12"/>
                  <a:gd name="T47" fmla="*/ 4 h 7"/>
                  <a:gd name="T48" fmla="*/ 3 w 12"/>
                  <a:gd name="T49" fmla="*/ 5 h 7"/>
                  <a:gd name="T50" fmla="*/ 2 w 12"/>
                  <a:gd name="T51" fmla="*/ 6 h 7"/>
                  <a:gd name="T52" fmla="*/ 0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1" y="6"/>
                      <a:pt x="2" y="6"/>
                      <a:pt x="3" y="6"/>
                    </a:cubicBezTo>
                    <a:cubicBezTo>
                      <a:pt x="3" y="6"/>
                      <a:pt x="3" y="7"/>
                      <a:pt x="3" y="7"/>
                    </a:cubicBezTo>
                    <a:cubicBezTo>
                      <a:pt x="3" y="7"/>
                      <a:pt x="3" y="7"/>
                      <a:pt x="3" y="7"/>
                    </a:cubicBezTo>
                    <a:cubicBezTo>
                      <a:pt x="3" y="7"/>
                      <a:pt x="4" y="6"/>
                      <a:pt x="4" y="6"/>
                    </a:cubicBezTo>
                    <a:cubicBezTo>
                      <a:pt x="4" y="6"/>
                      <a:pt x="4" y="6"/>
                      <a:pt x="4" y="7"/>
                    </a:cubicBezTo>
                    <a:cubicBezTo>
                      <a:pt x="4" y="7"/>
                      <a:pt x="4" y="7"/>
                      <a:pt x="4" y="7"/>
                    </a:cubicBezTo>
                    <a:cubicBezTo>
                      <a:pt x="4" y="7"/>
                      <a:pt x="4" y="7"/>
                      <a:pt x="4" y="7"/>
                    </a:cubicBezTo>
                    <a:cubicBezTo>
                      <a:pt x="4" y="7"/>
                      <a:pt x="5" y="6"/>
                      <a:pt x="5" y="6"/>
                    </a:cubicBezTo>
                    <a:cubicBezTo>
                      <a:pt x="5" y="6"/>
                      <a:pt x="5" y="6"/>
                      <a:pt x="5" y="5"/>
                    </a:cubicBezTo>
                    <a:cubicBezTo>
                      <a:pt x="6" y="5"/>
                      <a:pt x="7" y="5"/>
                      <a:pt x="7" y="5"/>
                    </a:cubicBezTo>
                    <a:cubicBezTo>
                      <a:pt x="7" y="5"/>
                      <a:pt x="8" y="4"/>
                      <a:pt x="9" y="4"/>
                    </a:cubicBezTo>
                    <a:cubicBezTo>
                      <a:pt x="9" y="4"/>
                      <a:pt x="10" y="4"/>
                      <a:pt x="10" y="4"/>
                    </a:cubicBezTo>
                    <a:cubicBezTo>
                      <a:pt x="10" y="4"/>
                      <a:pt x="11" y="4"/>
                      <a:pt x="11" y="3"/>
                    </a:cubicBezTo>
                    <a:cubicBezTo>
                      <a:pt x="11" y="3"/>
                      <a:pt x="11" y="3"/>
                      <a:pt x="11" y="3"/>
                    </a:cubicBezTo>
                    <a:cubicBezTo>
                      <a:pt x="11" y="2"/>
                      <a:pt x="11" y="2"/>
                      <a:pt x="11" y="2"/>
                    </a:cubicBezTo>
                    <a:cubicBezTo>
                      <a:pt x="11" y="2"/>
                      <a:pt x="12" y="1"/>
                      <a:pt x="12" y="1"/>
                    </a:cubicBezTo>
                    <a:cubicBezTo>
                      <a:pt x="12" y="1"/>
                      <a:pt x="12" y="0"/>
                      <a:pt x="12" y="1"/>
                    </a:cubicBezTo>
                    <a:cubicBezTo>
                      <a:pt x="11" y="1"/>
                      <a:pt x="11" y="1"/>
                      <a:pt x="10" y="2"/>
                    </a:cubicBezTo>
                    <a:cubicBezTo>
                      <a:pt x="10" y="2"/>
                      <a:pt x="10" y="2"/>
                      <a:pt x="9" y="2"/>
                    </a:cubicBezTo>
                    <a:cubicBezTo>
                      <a:pt x="9" y="1"/>
                      <a:pt x="8" y="1"/>
                      <a:pt x="8" y="1"/>
                    </a:cubicBezTo>
                    <a:cubicBezTo>
                      <a:pt x="7" y="1"/>
                      <a:pt x="6" y="1"/>
                      <a:pt x="5" y="1"/>
                    </a:cubicBezTo>
                    <a:cubicBezTo>
                      <a:pt x="5" y="1"/>
                      <a:pt x="4" y="2"/>
                      <a:pt x="4" y="3"/>
                    </a:cubicBezTo>
                    <a:cubicBezTo>
                      <a:pt x="4" y="3"/>
                      <a:pt x="4" y="3"/>
                      <a:pt x="4" y="4"/>
                    </a:cubicBezTo>
                    <a:cubicBezTo>
                      <a:pt x="4" y="4"/>
                      <a:pt x="3" y="4"/>
                      <a:pt x="3" y="5"/>
                    </a:cubicBezTo>
                    <a:cubicBezTo>
                      <a:pt x="3" y="5"/>
                      <a:pt x="2" y="5"/>
                      <a:pt x="2" y="6"/>
                    </a:cubicBezTo>
                    <a:cubicBezTo>
                      <a:pt x="1" y="6"/>
                      <a:pt x="1" y="6"/>
                      <a:pt x="0" y="6"/>
                    </a:cubicBezTo>
                    <a:cubicBezTo>
                      <a:pt x="0" y="6"/>
                      <a:pt x="0" y="6"/>
                      <a:pt x="0" y="6"/>
                    </a:cubicBezTo>
                    <a:cubicBezTo>
                      <a:pt x="0" y="6"/>
                      <a:pt x="0"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660">
                <a:extLst>
                  <a:ext uri="{FF2B5EF4-FFF2-40B4-BE49-F238E27FC236}">
                    <a16:creationId xmlns:a16="http://schemas.microsoft.com/office/drawing/2014/main" id="{D78EB361-7452-4F97-BE06-FEEFEF3C02AC}"/>
                  </a:ext>
                </a:extLst>
              </p:cNvPr>
              <p:cNvSpPr>
                <a:spLocks/>
              </p:cNvSpPr>
              <p:nvPr/>
            </p:nvSpPr>
            <p:spPr bwMode="auto">
              <a:xfrm>
                <a:off x="4916157" y="1501642"/>
                <a:ext cx="0" cy="6311"/>
              </a:xfrm>
              <a:custGeom>
                <a:avLst/>
                <a:gdLst>
                  <a:gd name="T0" fmla="*/ 2 h 2"/>
                  <a:gd name="T1" fmla="*/ 2 h 2"/>
                  <a:gd name="T2" fmla="*/ 1 h 2"/>
                  <a:gd name="T3" fmla="*/ 0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1"/>
                      <a:pt x="0" y="1"/>
                    </a:cubicBezTo>
                    <a:cubicBezTo>
                      <a:pt x="0" y="1"/>
                      <a:pt x="0" y="0"/>
                      <a:pt x="0" y="0"/>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661">
                <a:extLst>
                  <a:ext uri="{FF2B5EF4-FFF2-40B4-BE49-F238E27FC236}">
                    <a16:creationId xmlns:a16="http://schemas.microsoft.com/office/drawing/2014/main" id="{52EFB980-FE98-4E9C-81DD-7FD5569913F8}"/>
                  </a:ext>
                </a:extLst>
              </p:cNvPr>
              <p:cNvSpPr>
                <a:spLocks/>
              </p:cNvSpPr>
              <p:nvPr/>
            </p:nvSpPr>
            <p:spPr bwMode="auto">
              <a:xfrm>
                <a:off x="4919313" y="1498486"/>
                <a:ext cx="0" cy="6311"/>
              </a:xfrm>
              <a:custGeom>
                <a:avLst/>
                <a:gdLst>
                  <a:gd name="T0" fmla="*/ 2 h 2"/>
                  <a:gd name="T1" fmla="*/ 2 h 2"/>
                  <a:gd name="T2" fmla="*/ 1 h 2"/>
                  <a:gd name="T3" fmla="*/ 1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2"/>
                      <a:pt x="0" y="1"/>
                    </a:cubicBezTo>
                    <a:cubicBezTo>
                      <a:pt x="0" y="1"/>
                      <a:pt x="0" y="1"/>
                      <a:pt x="0" y="1"/>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662">
                <a:extLst>
                  <a:ext uri="{FF2B5EF4-FFF2-40B4-BE49-F238E27FC236}">
                    <a16:creationId xmlns:a16="http://schemas.microsoft.com/office/drawing/2014/main" id="{0B902358-DB7F-4485-A581-CC9119526379}"/>
                  </a:ext>
                </a:extLst>
              </p:cNvPr>
              <p:cNvSpPr>
                <a:spLocks/>
              </p:cNvSpPr>
              <p:nvPr/>
            </p:nvSpPr>
            <p:spPr bwMode="auto">
              <a:xfrm>
                <a:off x="4913002" y="1495331"/>
                <a:ext cx="6311" cy="6311"/>
              </a:xfrm>
              <a:custGeom>
                <a:avLst/>
                <a:gdLst>
                  <a:gd name="T0" fmla="*/ 2 w 4"/>
                  <a:gd name="T1" fmla="*/ 4 h 4"/>
                  <a:gd name="T2" fmla="*/ 2 w 4"/>
                  <a:gd name="T3" fmla="*/ 2 h 4"/>
                  <a:gd name="T4" fmla="*/ 4 w 4"/>
                  <a:gd name="T5" fmla="*/ 2 h 4"/>
                  <a:gd name="T6" fmla="*/ 2 w 4"/>
                  <a:gd name="T7" fmla="*/ 2 h 4"/>
                  <a:gd name="T8" fmla="*/ 4 w 4"/>
                  <a:gd name="T9" fmla="*/ 0 h 4"/>
                  <a:gd name="T10" fmla="*/ 2 w 4"/>
                  <a:gd name="T11" fmla="*/ 2 h 4"/>
                  <a:gd name="T12" fmla="*/ 2 w 4"/>
                  <a:gd name="T13" fmla="*/ 0 h 4"/>
                  <a:gd name="T14" fmla="*/ 2 w 4"/>
                  <a:gd name="T15" fmla="*/ 4 h 4"/>
                  <a:gd name="T16" fmla="*/ 2 w 4"/>
                  <a:gd name="T17" fmla="*/ 4 h 4"/>
                  <a:gd name="T18" fmla="*/ 2 w 4"/>
                  <a:gd name="T19" fmla="*/ 4 h 4"/>
                  <a:gd name="T20" fmla="*/ 0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2" y="2"/>
                    </a:lnTo>
                    <a:lnTo>
                      <a:pt x="4" y="2"/>
                    </a:lnTo>
                    <a:lnTo>
                      <a:pt x="2" y="2"/>
                    </a:lnTo>
                    <a:lnTo>
                      <a:pt x="4"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663">
                <a:extLst>
                  <a:ext uri="{FF2B5EF4-FFF2-40B4-BE49-F238E27FC236}">
                    <a16:creationId xmlns:a16="http://schemas.microsoft.com/office/drawing/2014/main" id="{3DB2E834-2800-4CF9-B04A-1B46343F4B47}"/>
                  </a:ext>
                </a:extLst>
              </p:cNvPr>
              <p:cNvSpPr>
                <a:spLocks/>
              </p:cNvSpPr>
              <p:nvPr/>
            </p:nvSpPr>
            <p:spPr bwMode="auto">
              <a:xfrm>
                <a:off x="4919313" y="1495331"/>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664">
                <a:extLst>
                  <a:ext uri="{FF2B5EF4-FFF2-40B4-BE49-F238E27FC236}">
                    <a16:creationId xmlns:a16="http://schemas.microsoft.com/office/drawing/2014/main" id="{43BBEE58-2F1F-4BE4-B311-AC96AAB464A4}"/>
                  </a:ext>
                </a:extLst>
              </p:cNvPr>
              <p:cNvSpPr>
                <a:spLocks/>
              </p:cNvSpPr>
              <p:nvPr/>
            </p:nvSpPr>
            <p:spPr bwMode="auto">
              <a:xfrm>
                <a:off x="4935092" y="1507953"/>
                <a:ext cx="3156"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665">
                <a:extLst>
                  <a:ext uri="{FF2B5EF4-FFF2-40B4-BE49-F238E27FC236}">
                    <a16:creationId xmlns:a16="http://schemas.microsoft.com/office/drawing/2014/main" id="{C4426E5B-5ABF-47F9-9B75-43CE93D242B3}"/>
                  </a:ext>
                </a:extLst>
              </p:cNvPr>
              <p:cNvSpPr>
                <a:spLocks/>
              </p:cNvSpPr>
              <p:nvPr/>
            </p:nvSpPr>
            <p:spPr bwMode="auto">
              <a:xfrm>
                <a:off x="4928780" y="1421171"/>
                <a:ext cx="173563" cy="142006"/>
              </a:xfrm>
              <a:custGeom>
                <a:avLst/>
                <a:gdLst>
                  <a:gd name="T0" fmla="*/ 21 w 56"/>
                  <a:gd name="T1" fmla="*/ 1 h 46"/>
                  <a:gd name="T2" fmla="*/ 0 w 56"/>
                  <a:gd name="T3" fmla="*/ 4 h 46"/>
                  <a:gd name="T4" fmla="*/ 31 w 56"/>
                  <a:gd name="T5" fmla="*/ 31 h 46"/>
                  <a:gd name="T6" fmla="*/ 29 w 56"/>
                  <a:gd name="T7" fmla="*/ 39 h 46"/>
                  <a:gd name="T8" fmla="*/ 37 w 56"/>
                  <a:gd name="T9" fmla="*/ 46 h 46"/>
                  <a:gd name="T10" fmla="*/ 44 w 56"/>
                  <a:gd name="T11" fmla="*/ 38 h 46"/>
                  <a:gd name="T12" fmla="*/ 46 w 56"/>
                  <a:gd name="T13" fmla="*/ 34 h 46"/>
                  <a:gd name="T14" fmla="*/ 50 w 56"/>
                  <a:gd name="T15" fmla="*/ 32 h 46"/>
                  <a:gd name="T16" fmla="*/ 56 w 56"/>
                  <a:gd name="T17" fmla="*/ 25 h 46"/>
                  <a:gd name="T18" fmla="*/ 48 w 56"/>
                  <a:gd name="T19" fmla="*/ 17 h 46"/>
                  <a:gd name="T20" fmla="*/ 42 w 56"/>
                  <a:gd name="T21" fmla="*/ 19 h 46"/>
                  <a:gd name="T22" fmla="*/ 21 w 56"/>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6">
                    <a:moveTo>
                      <a:pt x="21" y="1"/>
                    </a:moveTo>
                    <a:cubicBezTo>
                      <a:pt x="14" y="0"/>
                      <a:pt x="6" y="2"/>
                      <a:pt x="0" y="4"/>
                    </a:cubicBezTo>
                    <a:cubicBezTo>
                      <a:pt x="31" y="31"/>
                      <a:pt x="31" y="31"/>
                      <a:pt x="31" y="31"/>
                    </a:cubicBezTo>
                    <a:cubicBezTo>
                      <a:pt x="29" y="39"/>
                      <a:pt x="29" y="39"/>
                      <a:pt x="29" y="39"/>
                    </a:cubicBezTo>
                    <a:cubicBezTo>
                      <a:pt x="37" y="46"/>
                      <a:pt x="37" y="46"/>
                      <a:pt x="37" y="46"/>
                    </a:cubicBezTo>
                    <a:cubicBezTo>
                      <a:pt x="44" y="38"/>
                      <a:pt x="44" y="38"/>
                      <a:pt x="44" y="38"/>
                    </a:cubicBezTo>
                    <a:cubicBezTo>
                      <a:pt x="46" y="34"/>
                      <a:pt x="46" y="34"/>
                      <a:pt x="46" y="34"/>
                    </a:cubicBezTo>
                    <a:cubicBezTo>
                      <a:pt x="50" y="32"/>
                      <a:pt x="50" y="32"/>
                      <a:pt x="50" y="32"/>
                    </a:cubicBezTo>
                    <a:cubicBezTo>
                      <a:pt x="56" y="25"/>
                      <a:pt x="56" y="25"/>
                      <a:pt x="56" y="25"/>
                    </a:cubicBezTo>
                    <a:cubicBezTo>
                      <a:pt x="48" y="17"/>
                      <a:pt x="48" y="17"/>
                      <a:pt x="48" y="17"/>
                    </a:cubicBezTo>
                    <a:cubicBezTo>
                      <a:pt x="42" y="19"/>
                      <a:pt x="42" y="19"/>
                      <a:pt x="42" y="19"/>
                    </a:cubicBezTo>
                    <a:lnTo>
                      <a:pt x="21" y="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666">
                <a:extLst>
                  <a:ext uri="{FF2B5EF4-FFF2-40B4-BE49-F238E27FC236}">
                    <a16:creationId xmlns:a16="http://schemas.microsoft.com/office/drawing/2014/main" id="{14208678-CAA6-4A7A-B99A-3003E33168A8}"/>
                  </a:ext>
                </a:extLst>
              </p:cNvPr>
              <p:cNvSpPr>
                <a:spLocks/>
              </p:cNvSpPr>
              <p:nvPr/>
            </p:nvSpPr>
            <p:spPr bwMode="auto">
              <a:xfrm>
                <a:off x="4935092" y="1421171"/>
                <a:ext cx="167252" cy="142006"/>
              </a:xfrm>
              <a:custGeom>
                <a:avLst/>
                <a:gdLst>
                  <a:gd name="T0" fmla="*/ 17 w 54"/>
                  <a:gd name="T1" fmla="*/ 1 h 46"/>
                  <a:gd name="T2" fmla="*/ 0 w 54"/>
                  <a:gd name="T3" fmla="*/ 3 h 46"/>
                  <a:gd name="T4" fmla="*/ 30 w 54"/>
                  <a:gd name="T5" fmla="*/ 31 h 46"/>
                  <a:gd name="T6" fmla="*/ 29 w 54"/>
                  <a:gd name="T7" fmla="*/ 40 h 46"/>
                  <a:gd name="T8" fmla="*/ 35 w 54"/>
                  <a:gd name="T9" fmla="*/ 46 h 46"/>
                  <a:gd name="T10" fmla="*/ 40 w 54"/>
                  <a:gd name="T11" fmla="*/ 41 h 46"/>
                  <a:gd name="T12" fmla="*/ 42 w 54"/>
                  <a:gd name="T13" fmla="*/ 32 h 46"/>
                  <a:gd name="T14" fmla="*/ 50 w 54"/>
                  <a:gd name="T15" fmla="*/ 29 h 46"/>
                  <a:gd name="T16" fmla="*/ 54 w 54"/>
                  <a:gd name="T17" fmla="*/ 25 h 46"/>
                  <a:gd name="T18" fmla="*/ 47 w 54"/>
                  <a:gd name="T19" fmla="*/ 18 h 46"/>
                  <a:gd name="T20" fmla="*/ 39 w 54"/>
                  <a:gd name="T21" fmla="*/ 21 h 46"/>
                  <a:gd name="T22" fmla="*/ 17 w 54"/>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6">
                    <a:moveTo>
                      <a:pt x="17" y="1"/>
                    </a:moveTo>
                    <a:cubicBezTo>
                      <a:pt x="11" y="0"/>
                      <a:pt x="5" y="2"/>
                      <a:pt x="0" y="3"/>
                    </a:cubicBezTo>
                    <a:cubicBezTo>
                      <a:pt x="30" y="31"/>
                      <a:pt x="30" y="31"/>
                      <a:pt x="30" y="31"/>
                    </a:cubicBezTo>
                    <a:cubicBezTo>
                      <a:pt x="29" y="40"/>
                      <a:pt x="29" y="40"/>
                      <a:pt x="29" y="40"/>
                    </a:cubicBezTo>
                    <a:cubicBezTo>
                      <a:pt x="35" y="46"/>
                      <a:pt x="35" y="46"/>
                      <a:pt x="35" y="46"/>
                    </a:cubicBezTo>
                    <a:cubicBezTo>
                      <a:pt x="40" y="41"/>
                      <a:pt x="40" y="41"/>
                      <a:pt x="40" y="41"/>
                    </a:cubicBezTo>
                    <a:cubicBezTo>
                      <a:pt x="42" y="32"/>
                      <a:pt x="42" y="32"/>
                      <a:pt x="42" y="32"/>
                    </a:cubicBezTo>
                    <a:cubicBezTo>
                      <a:pt x="50" y="29"/>
                      <a:pt x="50" y="29"/>
                      <a:pt x="50" y="29"/>
                    </a:cubicBezTo>
                    <a:cubicBezTo>
                      <a:pt x="54" y="25"/>
                      <a:pt x="54" y="25"/>
                      <a:pt x="54" y="25"/>
                    </a:cubicBezTo>
                    <a:cubicBezTo>
                      <a:pt x="47" y="18"/>
                      <a:pt x="47" y="18"/>
                      <a:pt x="47" y="18"/>
                    </a:cubicBezTo>
                    <a:cubicBezTo>
                      <a:pt x="39" y="21"/>
                      <a:pt x="39" y="21"/>
                      <a:pt x="39" y="21"/>
                    </a:cubicBez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667">
                <a:extLst>
                  <a:ext uri="{FF2B5EF4-FFF2-40B4-BE49-F238E27FC236}">
                    <a16:creationId xmlns:a16="http://schemas.microsoft.com/office/drawing/2014/main" id="{BF214D22-ED38-4C7E-8433-F1DDFF4F7A59}"/>
                  </a:ext>
                </a:extLst>
              </p:cNvPr>
              <p:cNvSpPr>
                <a:spLocks/>
              </p:cNvSpPr>
              <p:nvPr/>
            </p:nvSpPr>
            <p:spPr bwMode="auto">
              <a:xfrm>
                <a:off x="5028184" y="1489019"/>
                <a:ext cx="23668" cy="22090"/>
              </a:xfrm>
              <a:custGeom>
                <a:avLst/>
                <a:gdLst>
                  <a:gd name="T0" fmla="*/ 6 w 15"/>
                  <a:gd name="T1" fmla="*/ 14 h 14"/>
                  <a:gd name="T2" fmla="*/ 6 w 15"/>
                  <a:gd name="T3" fmla="*/ 12 h 14"/>
                  <a:gd name="T4" fmla="*/ 12 w 15"/>
                  <a:gd name="T5" fmla="*/ 12 h 14"/>
                  <a:gd name="T6" fmla="*/ 12 w 15"/>
                  <a:gd name="T7" fmla="*/ 12 h 14"/>
                  <a:gd name="T8" fmla="*/ 12 w 15"/>
                  <a:gd name="T9" fmla="*/ 10 h 14"/>
                  <a:gd name="T10" fmla="*/ 14 w 15"/>
                  <a:gd name="T11" fmla="*/ 12 h 14"/>
                  <a:gd name="T12" fmla="*/ 14 w 15"/>
                  <a:gd name="T13" fmla="*/ 10 h 14"/>
                  <a:gd name="T14" fmla="*/ 14 w 15"/>
                  <a:gd name="T15" fmla="*/ 10 h 14"/>
                  <a:gd name="T16" fmla="*/ 15 w 15"/>
                  <a:gd name="T17" fmla="*/ 10 h 14"/>
                  <a:gd name="T18" fmla="*/ 14 w 15"/>
                  <a:gd name="T19" fmla="*/ 10 h 14"/>
                  <a:gd name="T20" fmla="*/ 14 w 15"/>
                  <a:gd name="T21" fmla="*/ 2 h 14"/>
                  <a:gd name="T22" fmla="*/ 15 w 15"/>
                  <a:gd name="T23" fmla="*/ 2 h 14"/>
                  <a:gd name="T24" fmla="*/ 14 w 15"/>
                  <a:gd name="T25" fmla="*/ 2 h 14"/>
                  <a:gd name="T26" fmla="*/ 14 w 15"/>
                  <a:gd name="T27" fmla="*/ 2 h 14"/>
                  <a:gd name="T28" fmla="*/ 12 w 15"/>
                  <a:gd name="T29" fmla="*/ 2 h 14"/>
                  <a:gd name="T30" fmla="*/ 12 w 15"/>
                  <a:gd name="T31" fmla="*/ 2 h 14"/>
                  <a:gd name="T32" fmla="*/ 12 w 15"/>
                  <a:gd name="T33" fmla="*/ 0 h 14"/>
                  <a:gd name="T34" fmla="*/ 12 w 15"/>
                  <a:gd name="T35" fmla="*/ 0 h 14"/>
                  <a:gd name="T36" fmla="*/ 4 w 15"/>
                  <a:gd name="T37" fmla="*/ 0 h 14"/>
                  <a:gd name="T38" fmla="*/ 4 w 15"/>
                  <a:gd name="T39" fmla="*/ 0 h 14"/>
                  <a:gd name="T40" fmla="*/ 4 w 15"/>
                  <a:gd name="T41" fmla="*/ 0 h 14"/>
                  <a:gd name="T42" fmla="*/ 4 w 15"/>
                  <a:gd name="T43" fmla="*/ 0 h 14"/>
                  <a:gd name="T44" fmla="*/ 2 w 15"/>
                  <a:gd name="T45" fmla="*/ 2 h 14"/>
                  <a:gd name="T46" fmla="*/ 4 w 15"/>
                  <a:gd name="T47" fmla="*/ 2 h 14"/>
                  <a:gd name="T48" fmla="*/ 2 w 15"/>
                  <a:gd name="T49" fmla="*/ 2 h 14"/>
                  <a:gd name="T50" fmla="*/ 2 w 15"/>
                  <a:gd name="T51" fmla="*/ 4 h 14"/>
                  <a:gd name="T52" fmla="*/ 4 w 15"/>
                  <a:gd name="T53" fmla="*/ 10 h 14"/>
                  <a:gd name="T54" fmla="*/ 2 w 15"/>
                  <a:gd name="T55" fmla="*/ 10 h 14"/>
                  <a:gd name="T56" fmla="*/ 4 w 15"/>
                  <a:gd name="T57" fmla="*/ 10 h 14"/>
                  <a:gd name="T58" fmla="*/ 4 w 15"/>
                  <a:gd name="T59" fmla="*/ 12 h 14"/>
                  <a:gd name="T60" fmla="*/ 4 w 15"/>
                  <a:gd name="T61" fmla="*/ 12 h 14"/>
                  <a:gd name="T62" fmla="*/ 6 w 15"/>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4" y="12"/>
                    </a:moveTo>
                    <a:lnTo>
                      <a:pt x="6" y="14"/>
                    </a:lnTo>
                    <a:lnTo>
                      <a:pt x="6" y="12"/>
                    </a:lnTo>
                    <a:lnTo>
                      <a:pt x="6" y="12"/>
                    </a:lnTo>
                    <a:lnTo>
                      <a:pt x="8" y="8"/>
                    </a:lnTo>
                    <a:lnTo>
                      <a:pt x="12" y="12"/>
                    </a:lnTo>
                    <a:lnTo>
                      <a:pt x="12" y="14"/>
                    </a:lnTo>
                    <a:lnTo>
                      <a:pt x="12" y="12"/>
                    </a:lnTo>
                    <a:lnTo>
                      <a:pt x="12" y="12"/>
                    </a:lnTo>
                    <a:lnTo>
                      <a:pt x="12" y="10"/>
                    </a:lnTo>
                    <a:lnTo>
                      <a:pt x="14" y="12"/>
                    </a:lnTo>
                    <a:lnTo>
                      <a:pt x="14" y="12"/>
                    </a:lnTo>
                    <a:lnTo>
                      <a:pt x="14" y="12"/>
                    </a:lnTo>
                    <a:lnTo>
                      <a:pt x="14" y="10"/>
                    </a:lnTo>
                    <a:lnTo>
                      <a:pt x="14" y="10"/>
                    </a:lnTo>
                    <a:lnTo>
                      <a:pt x="14" y="10"/>
                    </a:lnTo>
                    <a:lnTo>
                      <a:pt x="14" y="10"/>
                    </a:lnTo>
                    <a:lnTo>
                      <a:pt x="15" y="10"/>
                    </a:lnTo>
                    <a:lnTo>
                      <a:pt x="14" y="10"/>
                    </a:lnTo>
                    <a:lnTo>
                      <a:pt x="14" y="10"/>
                    </a:lnTo>
                    <a:lnTo>
                      <a:pt x="10" y="6"/>
                    </a:lnTo>
                    <a:lnTo>
                      <a:pt x="14" y="2"/>
                    </a:lnTo>
                    <a:lnTo>
                      <a:pt x="14" y="2"/>
                    </a:lnTo>
                    <a:lnTo>
                      <a:pt x="15" y="2"/>
                    </a:lnTo>
                    <a:lnTo>
                      <a:pt x="14" y="2"/>
                    </a:lnTo>
                    <a:lnTo>
                      <a:pt x="14" y="2"/>
                    </a:lnTo>
                    <a:lnTo>
                      <a:pt x="12" y="2"/>
                    </a:lnTo>
                    <a:lnTo>
                      <a:pt x="14" y="2"/>
                    </a:lnTo>
                    <a:lnTo>
                      <a:pt x="12" y="2"/>
                    </a:lnTo>
                    <a:lnTo>
                      <a:pt x="12" y="2"/>
                    </a:lnTo>
                    <a:lnTo>
                      <a:pt x="12" y="0"/>
                    </a:lnTo>
                    <a:lnTo>
                      <a:pt x="12" y="2"/>
                    </a:lnTo>
                    <a:lnTo>
                      <a:pt x="12" y="0"/>
                    </a:lnTo>
                    <a:lnTo>
                      <a:pt x="12" y="0"/>
                    </a:lnTo>
                    <a:lnTo>
                      <a:pt x="10" y="0"/>
                    </a:lnTo>
                    <a:lnTo>
                      <a:pt x="12" y="0"/>
                    </a:lnTo>
                    <a:lnTo>
                      <a:pt x="8" y="4"/>
                    </a:lnTo>
                    <a:lnTo>
                      <a:pt x="4" y="0"/>
                    </a:lnTo>
                    <a:lnTo>
                      <a:pt x="4" y="0"/>
                    </a:lnTo>
                    <a:lnTo>
                      <a:pt x="4" y="0"/>
                    </a:lnTo>
                    <a:lnTo>
                      <a:pt x="4" y="0"/>
                    </a:lnTo>
                    <a:lnTo>
                      <a:pt x="4" y="0"/>
                    </a:lnTo>
                    <a:lnTo>
                      <a:pt x="4" y="2"/>
                    </a:lnTo>
                    <a:lnTo>
                      <a:pt x="4" y="0"/>
                    </a:lnTo>
                    <a:lnTo>
                      <a:pt x="2" y="2"/>
                    </a:lnTo>
                    <a:lnTo>
                      <a:pt x="2" y="2"/>
                    </a:lnTo>
                    <a:lnTo>
                      <a:pt x="2" y="2"/>
                    </a:lnTo>
                    <a:lnTo>
                      <a:pt x="4" y="2"/>
                    </a:lnTo>
                    <a:lnTo>
                      <a:pt x="2" y="4"/>
                    </a:lnTo>
                    <a:lnTo>
                      <a:pt x="2" y="2"/>
                    </a:lnTo>
                    <a:lnTo>
                      <a:pt x="0" y="4"/>
                    </a:lnTo>
                    <a:lnTo>
                      <a:pt x="2" y="4"/>
                    </a:lnTo>
                    <a:lnTo>
                      <a:pt x="6" y="6"/>
                    </a:lnTo>
                    <a:lnTo>
                      <a:pt x="4" y="10"/>
                    </a:lnTo>
                    <a:lnTo>
                      <a:pt x="2" y="10"/>
                    </a:lnTo>
                    <a:lnTo>
                      <a:pt x="2" y="10"/>
                    </a:lnTo>
                    <a:lnTo>
                      <a:pt x="4" y="10"/>
                    </a:lnTo>
                    <a:lnTo>
                      <a:pt x="4" y="10"/>
                    </a:lnTo>
                    <a:lnTo>
                      <a:pt x="4" y="10"/>
                    </a:lnTo>
                    <a:lnTo>
                      <a:pt x="4" y="12"/>
                    </a:lnTo>
                    <a:lnTo>
                      <a:pt x="4" y="12"/>
                    </a:lnTo>
                    <a:lnTo>
                      <a:pt x="4" y="12"/>
                    </a:lnTo>
                    <a:lnTo>
                      <a:pt x="4" y="10"/>
                    </a:lnTo>
                    <a:lnTo>
                      <a:pt x="6" y="12"/>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668">
                <a:extLst>
                  <a:ext uri="{FF2B5EF4-FFF2-40B4-BE49-F238E27FC236}">
                    <a16:creationId xmlns:a16="http://schemas.microsoft.com/office/drawing/2014/main" id="{62BEAE94-E54B-4497-B157-8831AE241126}"/>
                  </a:ext>
                </a:extLst>
              </p:cNvPr>
              <p:cNvSpPr>
                <a:spLocks/>
              </p:cNvSpPr>
              <p:nvPr/>
            </p:nvSpPr>
            <p:spPr bwMode="auto">
              <a:xfrm>
                <a:off x="4987160" y="1451151"/>
                <a:ext cx="25246" cy="22090"/>
              </a:xfrm>
              <a:custGeom>
                <a:avLst/>
                <a:gdLst>
                  <a:gd name="T0" fmla="*/ 6 w 16"/>
                  <a:gd name="T1" fmla="*/ 14 h 14"/>
                  <a:gd name="T2" fmla="*/ 6 w 16"/>
                  <a:gd name="T3" fmla="*/ 12 h 14"/>
                  <a:gd name="T4" fmla="*/ 12 w 16"/>
                  <a:gd name="T5" fmla="*/ 12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4 w 16"/>
                  <a:gd name="T21" fmla="*/ 4 h 14"/>
                  <a:gd name="T22" fmla="*/ 16 w 16"/>
                  <a:gd name="T23" fmla="*/ 4 h 14"/>
                  <a:gd name="T24" fmla="*/ 14 w 16"/>
                  <a:gd name="T25" fmla="*/ 4 h 14"/>
                  <a:gd name="T26" fmla="*/ 14 w 16"/>
                  <a:gd name="T27" fmla="*/ 2 h 14"/>
                  <a:gd name="T28" fmla="*/ 12 w 16"/>
                  <a:gd name="T29" fmla="*/ 2 h 14"/>
                  <a:gd name="T30" fmla="*/ 12 w 16"/>
                  <a:gd name="T31" fmla="*/ 2 h 14"/>
                  <a:gd name="T32" fmla="*/ 12 w 16"/>
                  <a:gd name="T33" fmla="*/ 0 h 14"/>
                  <a:gd name="T34" fmla="*/ 12 w 16"/>
                  <a:gd name="T35" fmla="*/ 2 h 14"/>
                  <a:gd name="T36" fmla="*/ 4 w 16"/>
                  <a:gd name="T37" fmla="*/ 2 h 14"/>
                  <a:gd name="T38" fmla="*/ 4 w 16"/>
                  <a:gd name="T39" fmla="*/ 0 h 14"/>
                  <a:gd name="T40" fmla="*/ 4 w 16"/>
                  <a:gd name="T41" fmla="*/ 2 h 14"/>
                  <a:gd name="T42" fmla="*/ 4 w 16"/>
                  <a:gd name="T43" fmla="*/ 2 h 14"/>
                  <a:gd name="T44" fmla="*/ 2 w 16"/>
                  <a:gd name="T45" fmla="*/ 2 h 14"/>
                  <a:gd name="T46" fmla="*/ 4 w 16"/>
                  <a:gd name="T47" fmla="*/ 2 h 14"/>
                  <a:gd name="T48" fmla="*/ 2 w 16"/>
                  <a:gd name="T49" fmla="*/ 2 h 14"/>
                  <a:gd name="T50" fmla="*/ 2 w 16"/>
                  <a:gd name="T51" fmla="*/ 4 h 14"/>
                  <a:gd name="T52" fmla="*/ 4 w 16"/>
                  <a:gd name="T53" fmla="*/ 10 h 14"/>
                  <a:gd name="T54" fmla="*/ 2 w 16"/>
                  <a:gd name="T55" fmla="*/ 12 h 14"/>
                  <a:gd name="T56" fmla="*/ 4 w 16"/>
                  <a:gd name="T57" fmla="*/ 12 h 14"/>
                  <a:gd name="T58" fmla="*/ 4 w 16"/>
                  <a:gd name="T59" fmla="*/ 12 h 14"/>
                  <a:gd name="T60" fmla="*/ 4 w 16"/>
                  <a:gd name="T61" fmla="*/ 12 h 14"/>
                  <a:gd name="T62" fmla="*/ 6 w 16"/>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6" y="12"/>
                    </a:lnTo>
                    <a:lnTo>
                      <a:pt x="6" y="12"/>
                    </a:lnTo>
                    <a:lnTo>
                      <a:pt x="8" y="10"/>
                    </a:lnTo>
                    <a:lnTo>
                      <a:pt x="12" y="12"/>
                    </a:lnTo>
                    <a:lnTo>
                      <a:pt x="12" y="14"/>
                    </a:lnTo>
                    <a:lnTo>
                      <a:pt x="12" y="14"/>
                    </a:lnTo>
                    <a:lnTo>
                      <a:pt x="12" y="12"/>
                    </a:lnTo>
                    <a:lnTo>
                      <a:pt x="12" y="12"/>
                    </a:lnTo>
                    <a:lnTo>
                      <a:pt x="14" y="12"/>
                    </a:lnTo>
                    <a:lnTo>
                      <a:pt x="14" y="12"/>
                    </a:lnTo>
                    <a:lnTo>
                      <a:pt x="14" y="12"/>
                    </a:lnTo>
                    <a:lnTo>
                      <a:pt x="14" y="12"/>
                    </a:lnTo>
                    <a:lnTo>
                      <a:pt x="14" y="12"/>
                    </a:lnTo>
                    <a:lnTo>
                      <a:pt x="14" y="10"/>
                    </a:lnTo>
                    <a:lnTo>
                      <a:pt x="14" y="10"/>
                    </a:lnTo>
                    <a:lnTo>
                      <a:pt x="16" y="10"/>
                    </a:lnTo>
                    <a:lnTo>
                      <a:pt x="14" y="10"/>
                    </a:lnTo>
                    <a:lnTo>
                      <a:pt x="14" y="10"/>
                    </a:lnTo>
                    <a:lnTo>
                      <a:pt x="10" y="6"/>
                    </a:lnTo>
                    <a:lnTo>
                      <a:pt x="14" y="4"/>
                    </a:lnTo>
                    <a:lnTo>
                      <a:pt x="14" y="4"/>
                    </a:lnTo>
                    <a:lnTo>
                      <a:pt x="16" y="4"/>
                    </a:lnTo>
                    <a:lnTo>
                      <a:pt x="14" y="2"/>
                    </a:lnTo>
                    <a:lnTo>
                      <a:pt x="14" y="4"/>
                    </a:lnTo>
                    <a:lnTo>
                      <a:pt x="12" y="2"/>
                    </a:lnTo>
                    <a:lnTo>
                      <a:pt x="14" y="2"/>
                    </a:lnTo>
                    <a:lnTo>
                      <a:pt x="12" y="2"/>
                    </a:lnTo>
                    <a:lnTo>
                      <a:pt x="12" y="2"/>
                    </a:lnTo>
                    <a:lnTo>
                      <a:pt x="12" y="2"/>
                    </a:lnTo>
                    <a:lnTo>
                      <a:pt x="12" y="2"/>
                    </a:lnTo>
                    <a:lnTo>
                      <a:pt x="12" y="2"/>
                    </a:lnTo>
                    <a:lnTo>
                      <a:pt x="12" y="0"/>
                    </a:lnTo>
                    <a:lnTo>
                      <a:pt x="10" y="0"/>
                    </a:lnTo>
                    <a:lnTo>
                      <a:pt x="12"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6" y="6"/>
                    </a:lnTo>
                    <a:lnTo>
                      <a:pt x="4" y="10"/>
                    </a:lnTo>
                    <a:lnTo>
                      <a:pt x="2" y="10"/>
                    </a:lnTo>
                    <a:lnTo>
                      <a:pt x="2" y="12"/>
                    </a:lnTo>
                    <a:lnTo>
                      <a:pt x="4" y="10"/>
                    </a:lnTo>
                    <a:lnTo>
                      <a:pt x="4" y="12"/>
                    </a:lnTo>
                    <a:lnTo>
                      <a:pt x="4" y="12"/>
                    </a:lnTo>
                    <a:lnTo>
                      <a:pt x="4" y="12"/>
                    </a:lnTo>
                    <a:lnTo>
                      <a:pt x="4" y="12"/>
                    </a:lnTo>
                    <a:lnTo>
                      <a:pt x="4" y="12"/>
                    </a:lnTo>
                    <a:lnTo>
                      <a:pt x="4" y="12"/>
                    </a:lnTo>
                    <a:lnTo>
                      <a:pt x="6" y="12"/>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669">
                <a:extLst>
                  <a:ext uri="{FF2B5EF4-FFF2-40B4-BE49-F238E27FC236}">
                    <a16:creationId xmlns:a16="http://schemas.microsoft.com/office/drawing/2014/main" id="{B6970CBC-4992-4DCE-9A93-2A53C14CB889}"/>
                  </a:ext>
                </a:extLst>
              </p:cNvPr>
              <p:cNvSpPr>
                <a:spLocks/>
              </p:cNvSpPr>
              <p:nvPr/>
            </p:nvSpPr>
            <p:spPr bwMode="auto">
              <a:xfrm>
                <a:off x="5031340" y="1530043"/>
                <a:ext cx="20512" cy="20511"/>
              </a:xfrm>
              <a:custGeom>
                <a:avLst/>
                <a:gdLst>
                  <a:gd name="T0" fmla="*/ 4 w 13"/>
                  <a:gd name="T1" fmla="*/ 13 h 13"/>
                  <a:gd name="T2" fmla="*/ 4 w 13"/>
                  <a:gd name="T3" fmla="*/ 11 h 13"/>
                  <a:gd name="T4" fmla="*/ 10 w 13"/>
                  <a:gd name="T5" fmla="*/ 11 h 13"/>
                  <a:gd name="T6" fmla="*/ 12 w 13"/>
                  <a:gd name="T7" fmla="*/ 13 h 13"/>
                  <a:gd name="T8" fmla="*/ 12 w 13"/>
                  <a:gd name="T9" fmla="*/ 11 h 13"/>
                  <a:gd name="T10" fmla="*/ 12 w 13"/>
                  <a:gd name="T11" fmla="*/ 11 h 13"/>
                  <a:gd name="T12" fmla="*/ 12 w 13"/>
                  <a:gd name="T13" fmla="*/ 11 h 13"/>
                  <a:gd name="T14" fmla="*/ 12 w 13"/>
                  <a:gd name="T15" fmla="*/ 9 h 13"/>
                  <a:gd name="T16" fmla="*/ 13 w 13"/>
                  <a:gd name="T17" fmla="*/ 9 h 13"/>
                  <a:gd name="T18" fmla="*/ 12 w 13"/>
                  <a:gd name="T19" fmla="*/ 9 h 13"/>
                  <a:gd name="T20" fmla="*/ 12 w 13"/>
                  <a:gd name="T21" fmla="*/ 4 h 13"/>
                  <a:gd name="T22" fmla="*/ 13 w 13"/>
                  <a:gd name="T23" fmla="*/ 4 h 13"/>
                  <a:gd name="T24" fmla="*/ 12 w 13"/>
                  <a:gd name="T25" fmla="*/ 4 h 13"/>
                  <a:gd name="T26" fmla="*/ 12 w 13"/>
                  <a:gd name="T27" fmla="*/ 2 h 13"/>
                  <a:gd name="T28" fmla="*/ 12 w 13"/>
                  <a:gd name="T29" fmla="*/ 2 h 13"/>
                  <a:gd name="T30" fmla="*/ 10 w 13"/>
                  <a:gd name="T31" fmla="*/ 2 h 13"/>
                  <a:gd name="T32" fmla="*/ 10 w 13"/>
                  <a:gd name="T33" fmla="*/ 0 h 13"/>
                  <a:gd name="T34" fmla="*/ 10 w 13"/>
                  <a:gd name="T35" fmla="*/ 2 h 13"/>
                  <a:gd name="T36" fmla="*/ 4 w 13"/>
                  <a:gd name="T37" fmla="*/ 2 h 13"/>
                  <a:gd name="T38" fmla="*/ 4 w 13"/>
                  <a:gd name="T39" fmla="*/ 0 h 13"/>
                  <a:gd name="T40" fmla="*/ 4 w 13"/>
                  <a:gd name="T41" fmla="*/ 2 h 13"/>
                  <a:gd name="T42" fmla="*/ 2 w 13"/>
                  <a:gd name="T43" fmla="*/ 2 h 13"/>
                  <a:gd name="T44" fmla="*/ 2 w 13"/>
                  <a:gd name="T45" fmla="*/ 2 h 13"/>
                  <a:gd name="T46" fmla="*/ 2 w 13"/>
                  <a:gd name="T47" fmla="*/ 2 h 13"/>
                  <a:gd name="T48" fmla="*/ 0 w 13"/>
                  <a:gd name="T49" fmla="*/ 4 h 13"/>
                  <a:gd name="T50" fmla="*/ 2 w 13"/>
                  <a:gd name="T51" fmla="*/ 4 h 13"/>
                  <a:gd name="T52" fmla="*/ 2 w 13"/>
                  <a:gd name="T53" fmla="*/ 9 h 13"/>
                  <a:gd name="T54" fmla="*/ 2 w 13"/>
                  <a:gd name="T55" fmla="*/ 11 h 13"/>
                  <a:gd name="T56" fmla="*/ 4 w 13"/>
                  <a:gd name="T57" fmla="*/ 11 h 13"/>
                  <a:gd name="T58" fmla="*/ 2 w 13"/>
                  <a:gd name="T59" fmla="*/ 11 h 13"/>
                  <a:gd name="T60" fmla="*/ 4 w 13"/>
                  <a:gd name="T61" fmla="*/ 11 h 13"/>
                  <a:gd name="T62" fmla="*/ 4 w 13"/>
                  <a:gd name="T6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4" y="13"/>
                    </a:moveTo>
                    <a:lnTo>
                      <a:pt x="4" y="13"/>
                    </a:lnTo>
                    <a:lnTo>
                      <a:pt x="4" y="11"/>
                    </a:lnTo>
                    <a:lnTo>
                      <a:pt x="4" y="11"/>
                    </a:lnTo>
                    <a:lnTo>
                      <a:pt x="8" y="9"/>
                    </a:lnTo>
                    <a:lnTo>
                      <a:pt x="10" y="11"/>
                    </a:lnTo>
                    <a:lnTo>
                      <a:pt x="10" y="13"/>
                    </a:lnTo>
                    <a:lnTo>
                      <a:pt x="12" y="13"/>
                    </a:lnTo>
                    <a:lnTo>
                      <a:pt x="10" y="11"/>
                    </a:lnTo>
                    <a:lnTo>
                      <a:pt x="12" y="11"/>
                    </a:lnTo>
                    <a:lnTo>
                      <a:pt x="12" y="11"/>
                    </a:lnTo>
                    <a:lnTo>
                      <a:pt x="12" y="11"/>
                    </a:lnTo>
                    <a:lnTo>
                      <a:pt x="12" y="11"/>
                    </a:lnTo>
                    <a:lnTo>
                      <a:pt x="12" y="11"/>
                    </a:lnTo>
                    <a:lnTo>
                      <a:pt x="12" y="11"/>
                    </a:lnTo>
                    <a:lnTo>
                      <a:pt x="12" y="9"/>
                    </a:lnTo>
                    <a:lnTo>
                      <a:pt x="13" y="11"/>
                    </a:lnTo>
                    <a:lnTo>
                      <a:pt x="13" y="9"/>
                    </a:lnTo>
                    <a:lnTo>
                      <a:pt x="12" y="9"/>
                    </a:lnTo>
                    <a:lnTo>
                      <a:pt x="12" y="9"/>
                    </a:lnTo>
                    <a:lnTo>
                      <a:pt x="10" y="5"/>
                    </a:lnTo>
                    <a:lnTo>
                      <a:pt x="12" y="4"/>
                    </a:lnTo>
                    <a:lnTo>
                      <a:pt x="12" y="4"/>
                    </a:lnTo>
                    <a:lnTo>
                      <a:pt x="13" y="4"/>
                    </a:lnTo>
                    <a:lnTo>
                      <a:pt x="12" y="2"/>
                    </a:lnTo>
                    <a:lnTo>
                      <a:pt x="12" y="4"/>
                    </a:lnTo>
                    <a:lnTo>
                      <a:pt x="12" y="2"/>
                    </a:lnTo>
                    <a:lnTo>
                      <a:pt x="12" y="2"/>
                    </a:lnTo>
                    <a:lnTo>
                      <a:pt x="12" y="2"/>
                    </a:lnTo>
                    <a:lnTo>
                      <a:pt x="12" y="2"/>
                    </a:lnTo>
                    <a:lnTo>
                      <a:pt x="12" y="2"/>
                    </a:lnTo>
                    <a:lnTo>
                      <a:pt x="10" y="2"/>
                    </a:lnTo>
                    <a:lnTo>
                      <a:pt x="10" y="2"/>
                    </a:lnTo>
                    <a:lnTo>
                      <a:pt x="10" y="0"/>
                    </a:lnTo>
                    <a:lnTo>
                      <a:pt x="10" y="0"/>
                    </a:lnTo>
                    <a:lnTo>
                      <a:pt x="10" y="2"/>
                    </a:lnTo>
                    <a:lnTo>
                      <a:pt x="6" y="4"/>
                    </a:lnTo>
                    <a:lnTo>
                      <a:pt x="4" y="2"/>
                    </a:lnTo>
                    <a:lnTo>
                      <a:pt x="4" y="2"/>
                    </a:lnTo>
                    <a:lnTo>
                      <a:pt x="4" y="0"/>
                    </a:lnTo>
                    <a:lnTo>
                      <a:pt x="2" y="0"/>
                    </a:lnTo>
                    <a:lnTo>
                      <a:pt x="4" y="2"/>
                    </a:lnTo>
                    <a:lnTo>
                      <a:pt x="2" y="2"/>
                    </a:lnTo>
                    <a:lnTo>
                      <a:pt x="2" y="2"/>
                    </a:lnTo>
                    <a:lnTo>
                      <a:pt x="2" y="2"/>
                    </a:lnTo>
                    <a:lnTo>
                      <a:pt x="2" y="2"/>
                    </a:lnTo>
                    <a:lnTo>
                      <a:pt x="2" y="2"/>
                    </a:lnTo>
                    <a:lnTo>
                      <a:pt x="2" y="2"/>
                    </a:lnTo>
                    <a:lnTo>
                      <a:pt x="2" y="4"/>
                    </a:lnTo>
                    <a:lnTo>
                      <a:pt x="0" y="4"/>
                    </a:lnTo>
                    <a:lnTo>
                      <a:pt x="0" y="4"/>
                    </a:lnTo>
                    <a:lnTo>
                      <a:pt x="2" y="4"/>
                    </a:lnTo>
                    <a:lnTo>
                      <a:pt x="4" y="7"/>
                    </a:lnTo>
                    <a:lnTo>
                      <a:pt x="2" y="9"/>
                    </a:lnTo>
                    <a:lnTo>
                      <a:pt x="0" y="9"/>
                    </a:lnTo>
                    <a:lnTo>
                      <a:pt x="2" y="11"/>
                    </a:lnTo>
                    <a:lnTo>
                      <a:pt x="2" y="9"/>
                    </a:lnTo>
                    <a:lnTo>
                      <a:pt x="4" y="11"/>
                    </a:lnTo>
                    <a:lnTo>
                      <a:pt x="2" y="11"/>
                    </a:lnTo>
                    <a:lnTo>
                      <a:pt x="2" y="11"/>
                    </a:lnTo>
                    <a:lnTo>
                      <a:pt x="2" y="11"/>
                    </a:lnTo>
                    <a:lnTo>
                      <a:pt x="4" y="11"/>
                    </a:lnTo>
                    <a:lnTo>
                      <a:pt x="4" y="11"/>
                    </a:lnTo>
                    <a:lnTo>
                      <a:pt x="4" y="11"/>
                    </a:lnTo>
                    <a:lnTo>
                      <a:pt x="4" y="1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670">
                <a:extLst>
                  <a:ext uri="{FF2B5EF4-FFF2-40B4-BE49-F238E27FC236}">
                    <a16:creationId xmlns:a16="http://schemas.microsoft.com/office/drawing/2014/main" id="{7B273F65-913E-4502-88E1-70B75C4867E2}"/>
                  </a:ext>
                </a:extLst>
              </p:cNvPr>
              <p:cNvSpPr>
                <a:spLocks/>
              </p:cNvSpPr>
              <p:nvPr/>
            </p:nvSpPr>
            <p:spPr bwMode="auto">
              <a:xfrm>
                <a:off x="5067631" y="1485864"/>
                <a:ext cx="25246" cy="22090"/>
              </a:xfrm>
              <a:custGeom>
                <a:avLst/>
                <a:gdLst>
                  <a:gd name="T0" fmla="*/ 6 w 16"/>
                  <a:gd name="T1" fmla="*/ 14 h 14"/>
                  <a:gd name="T2" fmla="*/ 4 w 16"/>
                  <a:gd name="T3" fmla="*/ 14 h 14"/>
                  <a:gd name="T4" fmla="*/ 12 w 16"/>
                  <a:gd name="T5" fmla="*/ 14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2 w 16"/>
                  <a:gd name="T21" fmla="*/ 4 h 14"/>
                  <a:gd name="T22" fmla="*/ 14 w 16"/>
                  <a:gd name="T23" fmla="*/ 4 h 14"/>
                  <a:gd name="T24" fmla="*/ 12 w 16"/>
                  <a:gd name="T25" fmla="*/ 4 h 14"/>
                  <a:gd name="T26" fmla="*/ 12 w 16"/>
                  <a:gd name="T27" fmla="*/ 4 h 14"/>
                  <a:gd name="T28" fmla="*/ 12 w 16"/>
                  <a:gd name="T29" fmla="*/ 2 h 14"/>
                  <a:gd name="T30" fmla="*/ 12 w 16"/>
                  <a:gd name="T31" fmla="*/ 4 h 14"/>
                  <a:gd name="T32" fmla="*/ 12 w 16"/>
                  <a:gd name="T33" fmla="*/ 2 h 14"/>
                  <a:gd name="T34" fmla="*/ 10 w 16"/>
                  <a:gd name="T35" fmla="*/ 2 h 14"/>
                  <a:gd name="T36" fmla="*/ 4 w 16"/>
                  <a:gd name="T37" fmla="*/ 2 h 14"/>
                  <a:gd name="T38" fmla="*/ 4 w 16"/>
                  <a:gd name="T39" fmla="*/ 0 h 14"/>
                  <a:gd name="T40" fmla="*/ 4 w 16"/>
                  <a:gd name="T41" fmla="*/ 2 h 14"/>
                  <a:gd name="T42" fmla="*/ 2 w 16"/>
                  <a:gd name="T43" fmla="*/ 2 h 14"/>
                  <a:gd name="T44" fmla="*/ 2 w 16"/>
                  <a:gd name="T45" fmla="*/ 2 h 14"/>
                  <a:gd name="T46" fmla="*/ 2 w 16"/>
                  <a:gd name="T47" fmla="*/ 4 h 14"/>
                  <a:gd name="T48" fmla="*/ 2 w 16"/>
                  <a:gd name="T49" fmla="*/ 4 h 14"/>
                  <a:gd name="T50" fmla="*/ 2 w 16"/>
                  <a:gd name="T51" fmla="*/ 4 h 14"/>
                  <a:gd name="T52" fmla="*/ 2 w 16"/>
                  <a:gd name="T53" fmla="*/ 10 h 14"/>
                  <a:gd name="T54" fmla="*/ 2 w 16"/>
                  <a:gd name="T55" fmla="*/ 12 h 14"/>
                  <a:gd name="T56" fmla="*/ 4 w 16"/>
                  <a:gd name="T57" fmla="*/ 12 h 14"/>
                  <a:gd name="T58" fmla="*/ 4 w 16"/>
                  <a:gd name="T59" fmla="*/ 12 h 14"/>
                  <a:gd name="T60" fmla="*/ 4 w 16"/>
                  <a:gd name="T61" fmla="*/ 14 h 14"/>
                  <a:gd name="T62" fmla="*/ 4 w 1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4" y="14"/>
                    </a:lnTo>
                    <a:lnTo>
                      <a:pt x="4" y="14"/>
                    </a:lnTo>
                    <a:lnTo>
                      <a:pt x="8" y="10"/>
                    </a:lnTo>
                    <a:lnTo>
                      <a:pt x="12" y="14"/>
                    </a:lnTo>
                    <a:lnTo>
                      <a:pt x="12" y="14"/>
                    </a:lnTo>
                    <a:lnTo>
                      <a:pt x="12" y="14"/>
                    </a:lnTo>
                    <a:lnTo>
                      <a:pt x="12" y="14"/>
                    </a:lnTo>
                    <a:lnTo>
                      <a:pt x="12" y="12"/>
                    </a:lnTo>
                    <a:lnTo>
                      <a:pt x="12" y="14"/>
                    </a:lnTo>
                    <a:lnTo>
                      <a:pt x="14" y="12"/>
                    </a:lnTo>
                    <a:lnTo>
                      <a:pt x="14" y="12"/>
                    </a:lnTo>
                    <a:lnTo>
                      <a:pt x="14" y="12"/>
                    </a:lnTo>
                    <a:lnTo>
                      <a:pt x="12" y="12"/>
                    </a:lnTo>
                    <a:lnTo>
                      <a:pt x="14" y="10"/>
                    </a:lnTo>
                    <a:lnTo>
                      <a:pt x="14" y="12"/>
                    </a:lnTo>
                    <a:lnTo>
                      <a:pt x="16" y="10"/>
                    </a:lnTo>
                    <a:lnTo>
                      <a:pt x="14" y="10"/>
                    </a:lnTo>
                    <a:lnTo>
                      <a:pt x="14" y="10"/>
                    </a:lnTo>
                    <a:lnTo>
                      <a:pt x="10" y="8"/>
                    </a:lnTo>
                    <a:lnTo>
                      <a:pt x="12" y="4"/>
                    </a:lnTo>
                    <a:lnTo>
                      <a:pt x="12" y="4"/>
                    </a:lnTo>
                    <a:lnTo>
                      <a:pt x="14" y="4"/>
                    </a:lnTo>
                    <a:lnTo>
                      <a:pt x="14" y="4"/>
                    </a:lnTo>
                    <a:lnTo>
                      <a:pt x="12" y="4"/>
                    </a:lnTo>
                    <a:lnTo>
                      <a:pt x="12" y="4"/>
                    </a:lnTo>
                    <a:lnTo>
                      <a:pt x="12" y="4"/>
                    </a:lnTo>
                    <a:lnTo>
                      <a:pt x="12" y="2"/>
                    </a:lnTo>
                    <a:lnTo>
                      <a:pt x="12" y="2"/>
                    </a:lnTo>
                    <a:lnTo>
                      <a:pt x="12" y="2"/>
                    </a:lnTo>
                    <a:lnTo>
                      <a:pt x="12" y="4"/>
                    </a:lnTo>
                    <a:lnTo>
                      <a:pt x="10" y="2"/>
                    </a:lnTo>
                    <a:lnTo>
                      <a:pt x="12" y="2"/>
                    </a:lnTo>
                    <a:lnTo>
                      <a:pt x="10" y="0"/>
                    </a:lnTo>
                    <a:lnTo>
                      <a:pt x="10" y="2"/>
                    </a:lnTo>
                    <a:lnTo>
                      <a:pt x="8" y="6"/>
                    </a:lnTo>
                    <a:lnTo>
                      <a:pt x="4" y="2"/>
                    </a:lnTo>
                    <a:lnTo>
                      <a:pt x="4" y="2"/>
                    </a:lnTo>
                    <a:lnTo>
                      <a:pt x="4" y="0"/>
                    </a:lnTo>
                    <a:lnTo>
                      <a:pt x="4" y="2"/>
                    </a:lnTo>
                    <a:lnTo>
                      <a:pt x="4" y="2"/>
                    </a:lnTo>
                    <a:lnTo>
                      <a:pt x="4" y="4"/>
                    </a:lnTo>
                    <a:lnTo>
                      <a:pt x="2" y="2"/>
                    </a:lnTo>
                    <a:lnTo>
                      <a:pt x="2" y="2"/>
                    </a:lnTo>
                    <a:lnTo>
                      <a:pt x="2" y="2"/>
                    </a:lnTo>
                    <a:lnTo>
                      <a:pt x="2" y="4"/>
                    </a:lnTo>
                    <a:lnTo>
                      <a:pt x="2" y="4"/>
                    </a:lnTo>
                    <a:lnTo>
                      <a:pt x="2" y="4"/>
                    </a:lnTo>
                    <a:lnTo>
                      <a:pt x="2" y="4"/>
                    </a:lnTo>
                    <a:lnTo>
                      <a:pt x="0" y="4"/>
                    </a:lnTo>
                    <a:lnTo>
                      <a:pt x="2" y="4"/>
                    </a:lnTo>
                    <a:lnTo>
                      <a:pt x="6" y="8"/>
                    </a:lnTo>
                    <a:lnTo>
                      <a:pt x="2" y="10"/>
                    </a:lnTo>
                    <a:lnTo>
                      <a:pt x="0" y="12"/>
                    </a:lnTo>
                    <a:lnTo>
                      <a:pt x="2" y="12"/>
                    </a:lnTo>
                    <a:lnTo>
                      <a:pt x="2" y="12"/>
                    </a:lnTo>
                    <a:lnTo>
                      <a:pt x="4" y="12"/>
                    </a:lnTo>
                    <a:lnTo>
                      <a:pt x="2" y="12"/>
                    </a:lnTo>
                    <a:lnTo>
                      <a:pt x="4" y="12"/>
                    </a:lnTo>
                    <a:lnTo>
                      <a:pt x="4" y="12"/>
                    </a:lnTo>
                    <a:lnTo>
                      <a:pt x="4" y="14"/>
                    </a:lnTo>
                    <a:lnTo>
                      <a:pt x="4" y="12"/>
                    </a:lnTo>
                    <a:lnTo>
                      <a:pt x="4" y="14"/>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671">
                <a:extLst>
                  <a:ext uri="{FF2B5EF4-FFF2-40B4-BE49-F238E27FC236}">
                    <a16:creationId xmlns:a16="http://schemas.microsoft.com/office/drawing/2014/main" id="{0556B65D-6948-49EE-8D96-6176C6CA748E}"/>
                  </a:ext>
                </a:extLst>
              </p:cNvPr>
              <p:cNvSpPr>
                <a:spLocks/>
              </p:cNvSpPr>
              <p:nvPr/>
            </p:nvSpPr>
            <p:spPr bwMode="auto">
              <a:xfrm>
                <a:off x="4810441" y="1492175"/>
                <a:ext cx="67848" cy="64691"/>
              </a:xfrm>
              <a:custGeom>
                <a:avLst/>
                <a:gdLst>
                  <a:gd name="T0" fmla="*/ 22 w 22"/>
                  <a:gd name="T1" fmla="*/ 2 h 21"/>
                  <a:gd name="T2" fmla="*/ 21 w 22"/>
                  <a:gd name="T3" fmla="*/ 5 h 21"/>
                  <a:gd name="T4" fmla="*/ 17 w 22"/>
                  <a:gd name="T5" fmla="*/ 9 h 21"/>
                  <a:gd name="T6" fmla="*/ 12 w 22"/>
                  <a:gd name="T7" fmla="*/ 12 h 21"/>
                  <a:gd name="T8" fmla="*/ 5 w 22"/>
                  <a:gd name="T9" fmla="*/ 21 h 21"/>
                  <a:gd name="T10" fmla="*/ 7 w 22"/>
                  <a:gd name="T11" fmla="*/ 14 h 21"/>
                  <a:gd name="T12" fmla="*/ 11 w 22"/>
                  <a:gd name="T13" fmla="*/ 9 h 21"/>
                  <a:gd name="T14" fmla="*/ 6 w 22"/>
                  <a:gd name="T15" fmla="*/ 11 h 21"/>
                  <a:gd name="T16" fmla="*/ 1 w 22"/>
                  <a:gd name="T17" fmla="*/ 14 h 21"/>
                  <a:gd name="T18" fmla="*/ 0 w 22"/>
                  <a:gd name="T19" fmla="*/ 16 h 21"/>
                  <a:gd name="T20" fmla="*/ 2 w 22"/>
                  <a:gd name="T21" fmla="*/ 10 h 21"/>
                  <a:gd name="T22" fmla="*/ 8 w 22"/>
                  <a:gd name="T23" fmla="*/ 3 h 21"/>
                  <a:gd name="T24" fmla="*/ 22 w 22"/>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2" y="2"/>
                    </a:moveTo>
                    <a:cubicBezTo>
                      <a:pt x="22" y="3"/>
                      <a:pt x="22" y="4"/>
                      <a:pt x="21" y="5"/>
                    </a:cubicBezTo>
                    <a:cubicBezTo>
                      <a:pt x="20" y="7"/>
                      <a:pt x="18" y="8"/>
                      <a:pt x="17" y="9"/>
                    </a:cubicBezTo>
                    <a:cubicBezTo>
                      <a:pt x="16" y="10"/>
                      <a:pt x="14" y="11"/>
                      <a:pt x="12" y="12"/>
                    </a:cubicBezTo>
                    <a:cubicBezTo>
                      <a:pt x="8" y="15"/>
                      <a:pt x="5" y="21"/>
                      <a:pt x="5" y="21"/>
                    </a:cubicBezTo>
                    <a:cubicBezTo>
                      <a:pt x="5" y="21"/>
                      <a:pt x="5" y="17"/>
                      <a:pt x="7" y="14"/>
                    </a:cubicBezTo>
                    <a:cubicBezTo>
                      <a:pt x="8" y="12"/>
                      <a:pt x="11" y="9"/>
                      <a:pt x="11" y="9"/>
                    </a:cubicBezTo>
                    <a:cubicBezTo>
                      <a:pt x="11" y="9"/>
                      <a:pt x="8" y="9"/>
                      <a:pt x="6" y="11"/>
                    </a:cubicBezTo>
                    <a:cubicBezTo>
                      <a:pt x="5" y="11"/>
                      <a:pt x="3" y="13"/>
                      <a:pt x="1" y="14"/>
                    </a:cubicBezTo>
                    <a:cubicBezTo>
                      <a:pt x="0" y="16"/>
                      <a:pt x="0" y="16"/>
                      <a:pt x="0" y="16"/>
                    </a:cubicBezTo>
                    <a:cubicBezTo>
                      <a:pt x="0" y="16"/>
                      <a:pt x="2" y="11"/>
                      <a:pt x="2" y="10"/>
                    </a:cubicBezTo>
                    <a:cubicBezTo>
                      <a:pt x="4" y="7"/>
                      <a:pt x="6" y="5"/>
                      <a:pt x="8" y="3"/>
                    </a:cubicBezTo>
                    <a:cubicBezTo>
                      <a:pt x="11" y="0"/>
                      <a:pt x="22" y="2"/>
                      <a:pt x="22"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672">
                <a:extLst>
                  <a:ext uri="{FF2B5EF4-FFF2-40B4-BE49-F238E27FC236}">
                    <a16:creationId xmlns:a16="http://schemas.microsoft.com/office/drawing/2014/main" id="{7812D854-C3D1-41C0-95DC-299D64B4721A}"/>
                  </a:ext>
                </a:extLst>
              </p:cNvPr>
              <p:cNvSpPr>
                <a:spLocks/>
              </p:cNvSpPr>
              <p:nvPr/>
            </p:nvSpPr>
            <p:spPr bwMode="auto">
              <a:xfrm>
                <a:off x="4944559" y="1332812"/>
                <a:ext cx="58381" cy="75737"/>
              </a:xfrm>
              <a:custGeom>
                <a:avLst/>
                <a:gdLst>
                  <a:gd name="T0" fmla="*/ 1 w 19"/>
                  <a:gd name="T1" fmla="*/ 20 h 24"/>
                  <a:gd name="T2" fmla="*/ 4 w 19"/>
                  <a:gd name="T3" fmla="*/ 24 h 24"/>
                  <a:gd name="T4" fmla="*/ 5 w 19"/>
                  <a:gd name="T5" fmla="*/ 23 h 24"/>
                  <a:gd name="T6" fmla="*/ 8 w 19"/>
                  <a:gd name="T7" fmla="*/ 20 h 24"/>
                  <a:gd name="T8" fmla="*/ 11 w 19"/>
                  <a:gd name="T9" fmla="*/ 14 h 24"/>
                  <a:gd name="T10" fmla="*/ 16 w 19"/>
                  <a:gd name="T11" fmla="*/ 6 h 24"/>
                  <a:gd name="T12" fmla="*/ 19 w 19"/>
                  <a:gd name="T13" fmla="*/ 3 h 24"/>
                  <a:gd name="T14" fmla="*/ 15 w 19"/>
                  <a:gd name="T15" fmla="*/ 4 h 24"/>
                  <a:gd name="T16" fmla="*/ 12 w 19"/>
                  <a:gd name="T17" fmla="*/ 6 h 24"/>
                  <a:gd name="T18" fmla="*/ 9 w 19"/>
                  <a:gd name="T19" fmla="*/ 10 h 24"/>
                  <a:gd name="T20" fmla="*/ 9 w 19"/>
                  <a:gd name="T21" fmla="*/ 7 h 24"/>
                  <a:gd name="T22" fmla="*/ 11 w 19"/>
                  <a:gd name="T23" fmla="*/ 3 h 24"/>
                  <a:gd name="T24" fmla="*/ 13 w 19"/>
                  <a:gd name="T25" fmla="*/ 0 h 24"/>
                  <a:gd name="T26" fmla="*/ 10 w 19"/>
                  <a:gd name="T27" fmla="*/ 2 h 24"/>
                  <a:gd name="T28" fmla="*/ 5 w 19"/>
                  <a:gd name="T29" fmla="*/ 5 h 24"/>
                  <a:gd name="T30" fmla="*/ 1 w 19"/>
                  <a:gd name="T31" fmla="*/ 11 h 24"/>
                  <a:gd name="T32" fmla="*/ 1 w 19"/>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4">
                    <a:moveTo>
                      <a:pt x="1" y="20"/>
                    </a:moveTo>
                    <a:cubicBezTo>
                      <a:pt x="2" y="22"/>
                      <a:pt x="4" y="24"/>
                      <a:pt x="4" y="24"/>
                    </a:cubicBezTo>
                    <a:cubicBezTo>
                      <a:pt x="4" y="24"/>
                      <a:pt x="4" y="24"/>
                      <a:pt x="5" y="23"/>
                    </a:cubicBezTo>
                    <a:cubicBezTo>
                      <a:pt x="6" y="23"/>
                      <a:pt x="7" y="21"/>
                      <a:pt x="8" y="20"/>
                    </a:cubicBezTo>
                    <a:cubicBezTo>
                      <a:pt x="9" y="18"/>
                      <a:pt x="10" y="15"/>
                      <a:pt x="11" y="14"/>
                    </a:cubicBezTo>
                    <a:cubicBezTo>
                      <a:pt x="12" y="12"/>
                      <a:pt x="15" y="8"/>
                      <a:pt x="16" y="6"/>
                    </a:cubicBezTo>
                    <a:cubicBezTo>
                      <a:pt x="17" y="5"/>
                      <a:pt x="19" y="3"/>
                      <a:pt x="19" y="3"/>
                    </a:cubicBezTo>
                    <a:cubicBezTo>
                      <a:pt x="19" y="3"/>
                      <a:pt x="16" y="3"/>
                      <a:pt x="15" y="4"/>
                    </a:cubicBezTo>
                    <a:cubicBezTo>
                      <a:pt x="14" y="5"/>
                      <a:pt x="13" y="5"/>
                      <a:pt x="12" y="6"/>
                    </a:cubicBezTo>
                    <a:cubicBezTo>
                      <a:pt x="10" y="7"/>
                      <a:pt x="9" y="10"/>
                      <a:pt x="9" y="10"/>
                    </a:cubicBezTo>
                    <a:cubicBezTo>
                      <a:pt x="9" y="10"/>
                      <a:pt x="8" y="8"/>
                      <a:pt x="9" y="7"/>
                    </a:cubicBezTo>
                    <a:cubicBezTo>
                      <a:pt x="9" y="5"/>
                      <a:pt x="10" y="3"/>
                      <a:pt x="11" y="3"/>
                    </a:cubicBezTo>
                    <a:cubicBezTo>
                      <a:pt x="12" y="2"/>
                      <a:pt x="13" y="0"/>
                      <a:pt x="13" y="0"/>
                    </a:cubicBezTo>
                    <a:cubicBezTo>
                      <a:pt x="13" y="0"/>
                      <a:pt x="11" y="1"/>
                      <a:pt x="10" y="2"/>
                    </a:cubicBezTo>
                    <a:cubicBezTo>
                      <a:pt x="8" y="2"/>
                      <a:pt x="7" y="4"/>
                      <a:pt x="5" y="5"/>
                    </a:cubicBezTo>
                    <a:cubicBezTo>
                      <a:pt x="4" y="7"/>
                      <a:pt x="1" y="10"/>
                      <a:pt x="1" y="11"/>
                    </a:cubicBezTo>
                    <a:cubicBezTo>
                      <a:pt x="1" y="11"/>
                      <a:pt x="0" y="16"/>
                      <a:pt x="1"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673">
                <a:extLst>
                  <a:ext uri="{FF2B5EF4-FFF2-40B4-BE49-F238E27FC236}">
                    <a16:creationId xmlns:a16="http://schemas.microsoft.com/office/drawing/2014/main" id="{B5ED1853-35E2-4A63-874B-D2A07DD04438}"/>
                  </a:ext>
                </a:extLst>
              </p:cNvPr>
              <p:cNvSpPr>
                <a:spLocks/>
              </p:cNvSpPr>
              <p:nvPr/>
            </p:nvSpPr>
            <p:spPr bwMode="auto">
              <a:xfrm>
                <a:off x="4849888" y="1482708"/>
                <a:ext cx="28401" cy="34713"/>
              </a:xfrm>
              <a:custGeom>
                <a:avLst/>
                <a:gdLst>
                  <a:gd name="T0" fmla="*/ 2 w 9"/>
                  <a:gd name="T1" fmla="*/ 11 h 11"/>
                  <a:gd name="T2" fmla="*/ 8 w 9"/>
                  <a:gd name="T3" fmla="*/ 5 h 11"/>
                  <a:gd name="T4" fmla="*/ 9 w 9"/>
                  <a:gd name="T5" fmla="*/ 5 h 11"/>
                  <a:gd name="T6" fmla="*/ 3 w 9"/>
                  <a:gd name="T7" fmla="*/ 1 h 11"/>
                  <a:gd name="T8" fmla="*/ 0 w 9"/>
                  <a:gd name="T9" fmla="*/ 7 h 11"/>
                  <a:gd name="T10" fmla="*/ 2 w 9"/>
                  <a:gd name="T11" fmla="*/ 11 h 11"/>
                </a:gdLst>
                <a:ahLst/>
                <a:cxnLst>
                  <a:cxn ang="0">
                    <a:pos x="T0" y="T1"/>
                  </a:cxn>
                  <a:cxn ang="0">
                    <a:pos x="T2" y="T3"/>
                  </a:cxn>
                  <a:cxn ang="0">
                    <a:pos x="T4" y="T5"/>
                  </a:cxn>
                  <a:cxn ang="0">
                    <a:pos x="T6" y="T7"/>
                  </a:cxn>
                  <a:cxn ang="0">
                    <a:pos x="T8" y="T9"/>
                  </a:cxn>
                  <a:cxn ang="0">
                    <a:pos x="T10" y="T11"/>
                  </a:cxn>
                </a:cxnLst>
                <a:rect l="0" t="0" r="r" b="b"/>
                <a:pathLst>
                  <a:path w="9" h="11">
                    <a:moveTo>
                      <a:pt x="2" y="11"/>
                    </a:moveTo>
                    <a:cubicBezTo>
                      <a:pt x="2" y="11"/>
                      <a:pt x="4" y="6"/>
                      <a:pt x="8" y="5"/>
                    </a:cubicBezTo>
                    <a:cubicBezTo>
                      <a:pt x="9" y="5"/>
                      <a:pt x="9" y="5"/>
                      <a:pt x="9" y="5"/>
                    </a:cubicBezTo>
                    <a:cubicBezTo>
                      <a:pt x="9" y="5"/>
                      <a:pt x="5" y="1"/>
                      <a:pt x="3" y="1"/>
                    </a:cubicBezTo>
                    <a:cubicBezTo>
                      <a:pt x="0" y="0"/>
                      <a:pt x="0" y="7"/>
                      <a:pt x="0" y="7"/>
                    </a:cubicBezTo>
                    <a:cubicBezTo>
                      <a:pt x="0" y="7"/>
                      <a:pt x="1" y="11"/>
                      <a:pt x="2" y="1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674">
                <a:extLst>
                  <a:ext uri="{FF2B5EF4-FFF2-40B4-BE49-F238E27FC236}">
                    <a16:creationId xmlns:a16="http://schemas.microsoft.com/office/drawing/2014/main" id="{2D2B2D1A-D1D2-4D99-BEB3-FBFEF64611D6}"/>
                  </a:ext>
                </a:extLst>
              </p:cNvPr>
              <p:cNvSpPr>
                <a:spLocks/>
              </p:cNvSpPr>
              <p:nvPr/>
            </p:nvSpPr>
            <p:spPr bwMode="auto">
              <a:xfrm>
                <a:off x="4938247" y="1380147"/>
                <a:ext cx="29980" cy="28401"/>
              </a:xfrm>
              <a:custGeom>
                <a:avLst/>
                <a:gdLst>
                  <a:gd name="T0" fmla="*/ 9 w 10"/>
                  <a:gd name="T1" fmla="*/ 1 h 9"/>
                  <a:gd name="T2" fmla="*/ 7 w 10"/>
                  <a:gd name="T3" fmla="*/ 6 h 9"/>
                  <a:gd name="T4" fmla="*/ 6 w 10"/>
                  <a:gd name="T5" fmla="*/ 9 h 9"/>
                  <a:gd name="T6" fmla="*/ 0 w 10"/>
                  <a:gd name="T7" fmla="*/ 4 h 9"/>
                  <a:gd name="T8" fmla="*/ 7 w 10"/>
                  <a:gd name="T9" fmla="*/ 0 h 9"/>
                  <a:gd name="T10" fmla="*/ 9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9" y="1"/>
                    </a:moveTo>
                    <a:cubicBezTo>
                      <a:pt x="10" y="1"/>
                      <a:pt x="8" y="4"/>
                      <a:pt x="7" y="6"/>
                    </a:cubicBezTo>
                    <a:cubicBezTo>
                      <a:pt x="6" y="7"/>
                      <a:pt x="5" y="8"/>
                      <a:pt x="6" y="9"/>
                    </a:cubicBezTo>
                    <a:cubicBezTo>
                      <a:pt x="6" y="9"/>
                      <a:pt x="1" y="5"/>
                      <a:pt x="0" y="4"/>
                    </a:cubicBezTo>
                    <a:cubicBezTo>
                      <a:pt x="0" y="3"/>
                      <a:pt x="7" y="0"/>
                      <a:pt x="7" y="0"/>
                    </a:cubicBezTo>
                    <a:lnTo>
                      <a:pt x="9"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675">
                <a:extLst>
                  <a:ext uri="{FF2B5EF4-FFF2-40B4-BE49-F238E27FC236}">
                    <a16:creationId xmlns:a16="http://schemas.microsoft.com/office/drawing/2014/main" id="{B8B3D2BB-2520-454D-ADC4-8755840A7620}"/>
                  </a:ext>
                </a:extLst>
              </p:cNvPr>
              <p:cNvSpPr>
                <a:spLocks/>
              </p:cNvSpPr>
              <p:nvPr/>
            </p:nvSpPr>
            <p:spPr bwMode="auto">
              <a:xfrm>
                <a:off x="4826220" y="1358058"/>
                <a:ext cx="138850" cy="162518"/>
              </a:xfrm>
              <a:custGeom>
                <a:avLst/>
                <a:gdLst>
                  <a:gd name="T0" fmla="*/ 45 w 45"/>
                  <a:gd name="T1" fmla="*/ 8 h 52"/>
                  <a:gd name="T2" fmla="*/ 39 w 45"/>
                  <a:gd name="T3" fmla="*/ 1 h 52"/>
                  <a:gd name="T4" fmla="*/ 14 w 45"/>
                  <a:gd name="T5" fmla="*/ 16 h 52"/>
                  <a:gd name="T6" fmla="*/ 0 w 45"/>
                  <a:gd name="T7" fmla="*/ 46 h 52"/>
                  <a:gd name="T8" fmla="*/ 8 w 45"/>
                  <a:gd name="T9" fmla="*/ 51 h 52"/>
                  <a:gd name="T10" fmla="*/ 10 w 45"/>
                  <a:gd name="T11" fmla="*/ 51 h 52"/>
                  <a:gd name="T12" fmla="*/ 21 w 45"/>
                  <a:gd name="T13" fmla="*/ 23 h 52"/>
                  <a:gd name="T14" fmla="*/ 45 w 4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2">
                    <a:moveTo>
                      <a:pt x="45" y="8"/>
                    </a:moveTo>
                    <a:cubicBezTo>
                      <a:pt x="45" y="8"/>
                      <a:pt x="40" y="2"/>
                      <a:pt x="39" y="1"/>
                    </a:cubicBezTo>
                    <a:cubicBezTo>
                      <a:pt x="38" y="0"/>
                      <a:pt x="25" y="5"/>
                      <a:pt x="14" y="16"/>
                    </a:cubicBezTo>
                    <a:cubicBezTo>
                      <a:pt x="5" y="25"/>
                      <a:pt x="1" y="36"/>
                      <a:pt x="0" y="46"/>
                    </a:cubicBezTo>
                    <a:cubicBezTo>
                      <a:pt x="0" y="46"/>
                      <a:pt x="5" y="50"/>
                      <a:pt x="8" y="51"/>
                    </a:cubicBezTo>
                    <a:cubicBezTo>
                      <a:pt x="9" y="52"/>
                      <a:pt x="10" y="51"/>
                      <a:pt x="10" y="51"/>
                    </a:cubicBezTo>
                    <a:cubicBezTo>
                      <a:pt x="10" y="51"/>
                      <a:pt x="10" y="34"/>
                      <a:pt x="21" y="23"/>
                    </a:cubicBezTo>
                    <a:cubicBezTo>
                      <a:pt x="32" y="12"/>
                      <a:pt x="45" y="8"/>
                      <a:pt x="45" y="8"/>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676">
                <a:extLst>
                  <a:ext uri="{FF2B5EF4-FFF2-40B4-BE49-F238E27FC236}">
                    <a16:creationId xmlns:a16="http://schemas.microsoft.com/office/drawing/2014/main" id="{01049DED-1F86-40F8-B67F-BAA18BA79B39}"/>
                  </a:ext>
                </a:extLst>
              </p:cNvPr>
              <p:cNvSpPr>
                <a:spLocks/>
              </p:cNvSpPr>
              <p:nvPr/>
            </p:nvSpPr>
            <p:spPr bwMode="auto">
              <a:xfrm>
                <a:off x="4938247" y="1367525"/>
                <a:ext cx="11045" cy="15778"/>
              </a:xfrm>
              <a:custGeom>
                <a:avLst/>
                <a:gdLst>
                  <a:gd name="T0" fmla="*/ 0 w 4"/>
                  <a:gd name="T1" fmla="*/ 2 h 5"/>
                  <a:gd name="T2" fmla="*/ 1 w 4"/>
                  <a:gd name="T3" fmla="*/ 1 h 5"/>
                  <a:gd name="T4" fmla="*/ 4 w 4"/>
                  <a:gd name="T5" fmla="*/ 2 h 5"/>
                  <a:gd name="T6" fmla="*/ 3 w 4"/>
                  <a:gd name="T7" fmla="*/ 5 h 5"/>
                  <a:gd name="T8" fmla="*/ 1 w 4"/>
                  <a:gd name="T9" fmla="*/ 4 h 5"/>
                  <a:gd name="T10" fmla="*/ 2 w 4"/>
                  <a:gd name="T11" fmla="*/ 4 h 5"/>
                  <a:gd name="T12" fmla="*/ 3 w 4"/>
                  <a:gd name="T13" fmla="*/ 4 h 5"/>
                  <a:gd name="T14" fmla="*/ 3 w 4"/>
                  <a:gd name="T15" fmla="*/ 3 h 5"/>
                  <a:gd name="T16" fmla="*/ 2 w 4"/>
                  <a:gd name="T17" fmla="*/ 1 h 5"/>
                  <a:gd name="T18" fmla="*/ 1 w 4"/>
                  <a:gd name="T19" fmla="*/ 2 h 5"/>
                  <a:gd name="T20" fmla="*/ 2 w 4"/>
                  <a:gd name="T21" fmla="*/ 3 h 5"/>
                  <a:gd name="T22" fmla="*/ 2 w 4"/>
                  <a:gd name="T23" fmla="*/ 3 h 5"/>
                  <a:gd name="T24" fmla="*/ 2 w 4"/>
                  <a:gd name="T25" fmla="*/ 3 h 5"/>
                  <a:gd name="T26" fmla="*/ 1 w 4"/>
                  <a:gd name="T27" fmla="*/ 4 h 5"/>
                  <a:gd name="T28" fmla="*/ 0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0" y="2"/>
                    </a:moveTo>
                    <a:cubicBezTo>
                      <a:pt x="1" y="1"/>
                      <a:pt x="1" y="1"/>
                      <a:pt x="1" y="1"/>
                    </a:cubicBezTo>
                    <a:cubicBezTo>
                      <a:pt x="3" y="0"/>
                      <a:pt x="3" y="1"/>
                      <a:pt x="4" y="2"/>
                    </a:cubicBezTo>
                    <a:cubicBezTo>
                      <a:pt x="4" y="3"/>
                      <a:pt x="4" y="4"/>
                      <a:pt x="3" y="5"/>
                    </a:cubicBezTo>
                    <a:cubicBezTo>
                      <a:pt x="2" y="5"/>
                      <a:pt x="1" y="5"/>
                      <a:pt x="1" y="4"/>
                    </a:cubicBezTo>
                    <a:cubicBezTo>
                      <a:pt x="2" y="4"/>
                      <a:pt x="2" y="4"/>
                      <a:pt x="2" y="4"/>
                    </a:cubicBezTo>
                    <a:cubicBezTo>
                      <a:pt x="2" y="4"/>
                      <a:pt x="2" y="4"/>
                      <a:pt x="3" y="4"/>
                    </a:cubicBezTo>
                    <a:cubicBezTo>
                      <a:pt x="4" y="4"/>
                      <a:pt x="3" y="3"/>
                      <a:pt x="3" y="3"/>
                    </a:cubicBezTo>
                    <a:cubicBezTo>
                      <a:pt x="3" y="2"/>
                      <a:pt x="2" y="1"/>
                      <a:pt x="2" y="1"/>
                    </a:cubicBezTo>
                    <a:cubicBezTo>
                      <a:pt x="1" y="1"/>
                      <a:pt x="1" y="1"/>
                      <a:pt x="1" y="2"/>
                    </a:cubicBezTo>
                    <a:cubicBezTo>
                      <a:pt x="2" y="3"/>
                      <a:pt x="2" y="3"/>
                      <a:pt x="2" y="3"/>
                    </a:cubicBezTo>
                    <a:cubicBezTo>
                      <a:pt x="2" y="3"/>
                      <a:pt x="2" y="3"/>
                      <a:pt x="2" y="3"/>
                    </a:cubicBezTo>
                    <a:cubicBezTo>
                      <a:pt x="2" y="3"/>
                      <a:pt x="2" y="3"/>
                      <a:pt x="2" y="3"/>
                    </a:cubicBezTo>
                    <a:cubicBezTo>
                      <a:pt x="1" y="4"/>
                      <a:pt x="1" y="4"/>
                      <a:pt x="1" y="4"/>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677">
                <a:extLst>
                  <a:ext uri="{FF2B5EF4-FFF2-40B4-BE49-F238E27FC236}">
                    <a16:creationId xmlns:a16="http://schemas.microsoft.com/office/drawing/2014/main" id="{323277F7-4722-41F0-B73F-86E66B0F3B6B}"/>
                  </a:ext>
                </a:extLst>
              </p:cNvPr>
              <p:cNvSpPr>
                <a:spLocks noEditPoints="1"/>
              </p:cNvSpPr>
              <p:nvPr/>
            </p:nvSpPr>
            <p:spPr bwMode="auto">
              <a:xfrm>
                <a:off x="4928780" y="1373836"/>
                <a:ext cx="12623" cy="12623"/>
              </a:xfrm>
              <a:custGeom>
                <a:avLst/>
                <a:gdLst>
                  <a:gd name="T0" fmla="*/ 3 w 4"/>
                  <a:gd name="T1" fmla="*/ 1 h 4"/>
                  <a:gd name="T2" fmla="*/ 3 w 4"/>
                  <a:gd name="T3" fmla="*/ 4 h 4"/>
                  <a:gd name="T4" fmla="*/ 0 w 4"/>
                  <a:gd name="T5" fmla="*/ 3 h 4"/>
                  <a:gd name="T6" fmla="*/ 1 w 4"/>
                  <a:gd name="T7" fmla="*/ 0 h 4"/>
                  <a:gd name="T8" fmla="*/ 3 w 4"/>
                  <a:gd name="T9" fmla="*/ 1 h 4"/>
                  <a:gd name="T10" fmla="*/ 1 w 4"/>
                  <a:gd name="T11" fmla="*/ 1 h 4"/>
                  <a:gd name="T12" fmla="*/ 1 w 4"/>
                  <a:gd name="T13" fmla="*/ 2 h 4"/>
                  <a:gd name="T14" fmla="*/ 2 w 4"/>
                  <a:gd name="T15" fmla="*/ 4 h 4"/>
                  <a:gd name="T16" fmla="*/ 3 w 4"/>
                  <a:gd name="T17" fmla="*/ 2 h 4"/>
                  <a:gd name="T18" fmla="*/ 1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1"/>
                    </a:moveTo>
                    <a:cubicBezTo>
                      <a:pt x="4" y="3"/>
                      <a:pt x="4" y="3"/>
                      <a:pt x="3" y="4"/>
                    </a:cubicBezTo>
                    <a:cubicBezTo>
                      <a:pt x="2" y="4"/>
                      <a:pt x="1" y="4"/>
                      <a:pt x="0" y="3"/>
                    </a:cubicBezTo>
                    <a:cubicBezTo>
                      <a:pt x="0" y="2"/>
                      <a:pt x="0" y="1"/>
                      <a:pt x="1" y="0"/>
                    </a:cubicBezTo>
                    <a:cubicBezTo>
                      <a:pt x="2" y="0"/>
                      <a:pt x="3" y="0"/>
                      <a:pt x="3" y="1"/>
                    </a:cubicBezTo>
                    <a:close/>
                    <a:moveTo>
                      <a:pt x="1" y="1"/>
                    </a:moveTo>
                    <a:cubicBezTo>
                      <a:pt x="1" y="1"/>
                      <a:pt x="1" y="2"/>
                      <a:pt x="1" y="2"/>
                    </a:cubicBezTo>
                    <a:cubicBezTo>
                      <a:pt x="1" y="3"/>
                      <a:pt x="2" y="4"/>
                      <a:pt x="2" y="4"/>
                    </a:cubicBezTo>
                    <a:cubicBezTo>
                      <a:pt x="3" y="3"/>
                      <a:pt x="3" y="3"/>
                      <a:pt x="3" y="2"/>
                    </a:cubicBezTo>
                    <a:cubicBezTo>
                      <a:pt x="2" y="1"/>
                      <a:pt x="2" y="0"/>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678">
                <a:extLst>
                  <a:ext uri="{FF2B5EF4-FFF2-40B4-BE49-F238E27FC236}">
                    <a16:creationId xmlns:a16="http://schemas.microsoft.com/office/drawing/2014/main" id="{8BA4CD59-82FD-45B8-8879-F22A34782202}"/>
                  </a:ext>
                </a:extLst>
              </p:cNvPr>
              <p:cNvSpPr>
                <a:spLocks noEditPoints="1"/>
              </p:cNvSpPr>
              <p:nvPr/>
            </p:nvSpPr>
            <p:spPr bwMode="auto">
              <a:xfrm>
                <a:off x="4916157" y="1376992"/>
                <a:ext cx="15778" cy="15778"/>
              </a:xfrm>
              <a:custGeom>
                <a:avLst/>
                <a:gdLst>
                  <a:gd name="T0" fmla="*/ 5 w 5"/>
                  <a:gd name="T1" fmla="*/ 4 h 5"/>
                  <a:gd name="T2" fmla="*/ 4 w 5"/>
                  <a:gd name="T3" fmla="*/ 4 h 5"/>
                  <a:gd name="T4" fmla="*/ 1 w 5"/>
                  <a:gd name="T5" fmla="*/ 4 h 5"/>
                  <a:gd name="T6" fmla="*/ 2 w 5"/>
                  <a:gd name="T7" fmla="*/ 1 h 5"/>
                  <a:gd name="T8" fmla="*/ 3 w 5"/>
                  <a:gd name="T9" fmla="*/ 0 h 5"/>
                  <a:gd name="T10" fmla="*/ 5 w 5"/>
                  <a:gd name="T11" fmla="*/ 4 h 5"/>
                  <a:gd name="T12" fmla="*/ 2 w 5"/>
                  <a:gd name="T13" fmla="*/ 1 h 5"/>
                  <a:gd name="T14" fmla="*/ 2 w 5"/>
                  <a:gd name="T15" fmla="*/ 1 h 5"/>
                  <a:gd name="T16" fmla="*/ 2 w 5"/>
                  <a:gd name="T17" fmla="*/ 3 h 5"/>
                  <a:gd name="T18" fmla="*/ 3 w 5"/>
                  <a:gd name="T19" fmla="*/ 4 h 5"/>
                  <a:gd name="T20" fmla="*/ 4 w 5"/>
                  <a:gd name="T21" fmla="*/ 4 h 5"/>
                  <a:gd name="T22" fmla="*/ 2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4"/>
                    </a:moveTo>
                    <a:cubicBezTo>
                      <a:pt x="4" y="4"/>
                      <a:pt x="4" y="4"/>
                      <a:pt x="4" y="4"/>
                    </a:cubicBezTo>
                    <a:cubicBezTo>
                      <a:pt x="3" y="5"/>
                      <a:pt x="2" y="5"/>
                      <a:pt x="1" y="4"/>
                    </a:cubicBezTo>
                    <a:cubicBezTo>
                      <a:pt x="0" y="2"/>
                      <a:pt x="1" y="1"/>
                      <a:pt x="2" y="1"/>
                    </a:cubicBezTo>
                    <a:cubicBezTo>
                      <a:pt x="3" y="0"/>
                      <a:pt x="3" y="0"/>
                      <a:pt x="3" y="0"/>
                    </a:cubicBezTo>
                    <a:lnTo>
                      <a:pt x="5" y="4"/>
                    </a:lnTo>
                    <a:close/>
                    <a:moveTo>
                      <a:pt x="2" y="1"/>
                    </a:moveTo>
                    <a:cubicBezTo>
                      <a:pt x="2" y="1"/>
                      <a:pt x="2" y="1"/>
                      <a:pt x="2" y="1"/>
                    </a:cubicBezTo>
                    <a:cubicBezTo>
                      <a:pt x="1" y="2"/>
                      <a:pt x="1" y="2"/>
                      <a:pt x="2" y="3"/>
                    </a:cubicBezTo>
                    <a:cubicBezTo>
                      <a:pt x="2" y="4"/>
                      <a:pt x="3" y="4"/>
                      <a:pt x="3" y="4"/>
                    </a:cubicBezTo>
                    <a:cubicBezTo>
                      <a:pt x="4" y="4"/>
                      <a:pt x="4" y="4"/>
                      <a:pt x="4" y="4"/>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679">
                <a:extLst>
                  <a:ext uri="{FF2B5EF4-FFF2-40B4-BE49-F238E27FC236}">
                    <a16:creationId xmlns:a16="http://schemas.microsoft.com/office/drawing/2014/main" id="{A2EB47BA-CB74-42B8-AA9A-A6496703549D}"/>
                  </a:ext>
                </a:extLst>
              </p:cNvPr>
              <p:cNvSpPr>
                <a:spLocks noEditPoints="1"/>
              </p:cNvSpPr>
              <p:nvPr/>
            </p:nvSpPr>
            <p:spPr bwMode="auto">
              <a:xfrm>
                <a:off x="4903535" y="1386459"/>
                <a:ext cx="12623" cy="15778"/>
              </a:xfrm>
              <a:custGeom>
                <a:avLst/>
                <a:gdLst>
                  <a:gd name="T0" fmla="*/ 4 w 4"/>
                  <a:gd name="T1" fmla="*/ 4 h 5"/>
                  <a:gd name="T2" fmla="*/ 3 w 4"/>
                  <a:gd name="T3" fmla="*/ 4 h 5"/>
                  <a:gd name="T4" fmla="*/ 2 w 4"/>
                  <a:gd name="T5" fmla="*/ 4 h 5"/>
                  <a:gd name="T6" fmla="*/ 2 w 4"/>
                  <a:gd name="T7" fmla="*/ 3 h 5"/>
                  <a:gd name="T8" fmla="*/ 2 w 4"/>
                  <a:gd name="T9" fmla="*/ 3 h 5"/>
                  <a:gd name="T10" fmla="*/ 0 w 4"/>
                  <a:gd name="T11" fmla="*/ 3 h 5"/>
                  <a:gd name="T12" fmla="*/ 1 w 4"/>
                  <a:gd name="T13" fmla="*/ 1 h 5"/>
                  <a:gd name="T14" fmla="*/ 2 w 4"/>
                  <a:gd name="T15" fmla="*/ 0 h 5"/>
                  <a:gd name="T16" fmla="*/ 4 w 4"/>
                  <a:gd name="T17" fmla="*/ 4 h 5"/>
                  <a:gd name="T18" fmla="*/ 2 w 4"/>
                  <a:gd name="T19" fmla="*/ 1 h 5"/>
                  <a:gd name="T20" fmla="*/ 1 w 4"/>
                  <a:gd name="T21" fmla="*/ 1 h 5"/>
                  <a:gd name="T22" fmla="*/ 1 w 4"/>
                  <a:gd name="T23" fmla="*/ 2 h 5"/>
                  <a:gd name="T24" fmla="*/ 2 w 4"/>
                  <a:gd name="T25" fmla="*/ 2 h 5"/>
                  <a:gd name="T26" fmla="*/ 2 w 4"/>
                  <a:gd name="T27" fmla="*/ 2 h 5"/>
                  <a:gd name="T28" fmla="*/ 2 w 4"/>
                  <a:gd name="T29" fmla="*/ 1 h 5"/>
                  <a:gd name="T30" fmla="*/ 3 w 4"/>
                  <a:gd name="T31" fmla="*/ 3 h 5"/>
                  <a:gd name="T32" fmla="*/ 3 w 4"/>
                  <a:gd name="T33" fmla="*/ 3 h 5"/>
                  <a:gd name="T34" fmla="*/ 2 w 4"/>
                  <a:gd name="T35" fmla="*/ 4 h 5"/>
                  <a:gd name="T36" fmla="*/ 3 w 4"/>
                  <a:gd name="T37" fmla="*/ 4 h 5"/>
                  <a:gd name="T38" fmla="*/ 3 w 4"/>
                  <a:gd name="T39" fmla="*/ 4 h 5"/>
                  <a:gd name="T40" fmla="*/ 3 w 4"/>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4" y="4"/>
                    </a:moveTo>
                    <a:cubicBezTo>
                      <a:pt x="3" y="4"/>
                      <a:pt x="3" y="4"/>
                      <a:pt x="3" y="4"/>
                    </a:cubicBezTo>
                    <a:cubicBezTo>
                      <a:pt x="3" y="5"/>
                      <a:pt x="2" y="5"/>
                      <a:pt x="2" y="4"/>
                    </a:cubicBezTo>
                    <a:cubicBezTo>
                      <a:pt x="1" y="4"/>
                      <a:pt x="2" y="3"/>
                      <a:pt x="2" y="3"/>
                    </a:cubicBezTo>
                    <a:cubicBezTo>
                      <a:pt x="2" y="3"/>
                      <a:pt x="2" y="3"/>
                      <a:pt x="2" y="3"/>
                    </a:cubicBezTo>
                    <a:cubicBezTo>
                      <a:pt x="1" y="3"/>
                      <a:pt x="1" y="3"/>
                      <a:pt x="0" y="3"/>
                    </a:cubicBezTo>
                    <a:cubicBezTo>
                      <a:pt x="0" y="2"/>
                      <a:pt x="1" y="1"/>
                      <a:pt x="1" y="1"/>
                    </a:cubicBezTo>
                    <a:cubicBezTo>
                      <a:pt x="2" y="0"/>
                      <a:pt x="2" y="0"/>
                      <a:pt x="2" y="0"/>
                    </a:cubicBezTo>
                    <a:lnTo>
                      <a:pt x="4" y="4"/>
                    </a:lnTo>
                    <a:close/>
                    <a:moveTo>
                      <a:pt x="2" y="1"/>
                    </a:moveTo>
                    <a:cubicBezTo>
                      <a:pt x="1" y="1"/>
                      <a:pt x="1" y="1"/>
                      <a:pt x="1" y="1"/>
                    </a:cubicBezTo>
                    <a:cubicBezTo>
                      <a:pt x="1" y="1"/>
                      <a:pt x="1" y="2"/>
                      <a:pt x="1" y="2"/>
                    </a:cubicBezTo>
                    <a:cubicBezTo>
                      <a:pt x="1" y="3"/>
                      <a:pt x="2" y="3"/>
                      <a:pt x="2" y="2"/>
                    </a:cubicBezTo>
                    <a:cubicBezTo>
                      <a:pt x="2" y="2"/>
                      <a:pt x="2" y="2"/>
                      <a:pt x="2" y="2"/>
                    </a:cubicBezTo>
                    <a:lnTo>
                      <a:pt x="2" y="1"/>
                    </a:lnTo>
                    <a:close/>
                    <a:moveTo>
                      <a:pt x="3" y="3"/>
                    </a:moveTo>
                    <a:cubicBezTo>
                      <a:pt x="3" y="3"/>
                      <a:pt x="3" y="3"/>
                      <a:pt x="3" y="3"/>
                    </a:cubicBezTo>
                    <a:cubicBezTo>
                      <a:pt x="2" y="3"/>
                      <a:pt x="2" y="3"/>
                      <a:pt x="2" y="4"/>
                    </a:cubicBezTo>
                    <a:cubicBezTo>
                      <a:pt x="3" y="4"/>
                      <a:pt x="3" y="4"/>
                      <a:pt x="3" y="4"/>
                    </a:cubicBezTo>
                    <a:cubicBezTo>
                      <a:pt x="3" y="4"/>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680">
                <a:extLst>
                  <a:ext uri="{FF2B5EF4-FFF2-40B4-BE49-F238E27FC236}">
                    <a16:creationId xmlns:a16="http://schemas.microsoft.com/office/drawing/2014/main" id="{3A0E2282-9A90-4343-90FB-90D4B1DED1E6}"/>
                  </a:ext>
                </a:extLst>
              </p:cNvPr>
              <p:cNvSpPr>
                <a:spLocks/>
              </p:cNvSpPr>
              <p:nvPr/>
            </p:nvSpPr>
            <p:spPr bwMode="auto">
              <a:xfrm>
                <a:off x="4894068" y="1392770"/>
                <a:ext cx="15778" cy="15778"/>
              </a:xfrm>
              <a:custGeom>
                <a:avLst/>
                <a:gdLst>
                  <a:gd name="T0" fmla="*/ 10 w 10"/>
                  <a:gd name="T1" fmla="*/ 6 h 10"/>
                  <a:gd name="T2" fmla="*/ 6 w 10"/>
                  <a:gd name="T3" fmla="*/ 10 h 10"/>
                  <a:gd name="T4" fmla="*/ 4 w 10"/>
                  <a:gd name="T5" fmla="*/ 8 h 10"/>
                  <a:gd name="T6" fmla="*/ 8 w 10"/>
                  <a:gd name="T7" fmla="*/ 6 h 10"/>
                  <a:gd name="T8" fmla="*/ 6 w 10"/>
                  <a:gd name="T9" fmla="*/ 6 h 10"/>
                  <a:gd name="T10" fmla="*/ 4 w 10"/>
                  <a:gd name="T11" fmla="*/ 6 h 10"/>
                  <a:gd name="T12" fmla="*/ 2 w 10"/>
                  <a:gd name="T13" fmla="*/ 6 h 10"/>
                  <a:gd name="T14" fmla="*/ 6 w 10"/>
                  <a:gd name="T15" fmla="*/ 4 h 10"/>
                  <a:gd name="T16" fmla="*/ 4 w 10"/>
                  <a:gd name="T17" fmla="*/ 2 h 10"/>
                  <a:gd name="T18" fmla="*/ 2 w 10"/>
                  <a:gd name="T19" fmla="*/ 4 h 10"/>
                  <a:gd name="T20" fmla="*/ 0 w 10"/>
                  <a:gd name="T21" fmla="*/ 4 h 10"/>
                  <a:gd name="T22" fmla="*/ 4 w 10"/>
                  <a:gd name="T23" fmla="*/ 0 h 10"/>
                  <a:gd name="T24" fmla="*/ 10 w 10"/>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6"/>
                    </a:moveTo>
                    <a:lnTo>
                      <a:pt x="6" y="10"/>
                    </a:lnTo>
                    <a:lnTo>
                      <a:pt x="4" y="8"/>
                    </a:lnTo>
                    <a:lnTo>
                      <a:pt x="8" y="6"/>
                    </a:lnTo>
                    <a:lnTo>
                      <a:pt x="6" y="6"/>
                    </a:lnTo>
                    <a:lnTo>
                      <a:pt x="4" y="6"/>
                    </a:lnTo>
                    <a:lnTo>
                      <a:pt x="2" y="6"/>
                    </a:lnTo>
                    <a:lnTo>
                      <a:pt x="6" y="4"/>
                    </a:lnTo>
                    <a:lnTo>
                      <a:pt x="4" y="2"/>
                    </a:lnTo>
                    <a:lnTo>
                      <a:pt x="2" y="4"/>
                    </a:lnTo>
                    <a:lnTo>
                      <a:pt x="0" y="4"/>
                    </a:lnTo>
                    <a:lnTo>
                      <a:pt x="4" y="0"/>
                    </a:lnTo>
                    <a:lnTo>
                      <a:pt x="1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681">
                <a:extLst>
                  <a:ext uri="{FF2B5EF4-FFF2-40B4-BE49-F238E27FC236}">
                    <a16:creationId xmlns:a16="http://schemas.microsoft.com/office/drawing/2014/main" id="{684F3E72-CEA9-4CD9-BC6A-6C3109CDA061}"/>
                  </a:ext>
                </a:extLst>
              </p:cNvPr>
              <p:cNvSpPr>
                <a:spLocks/>
              </p:cNvSpPr>
              <p:nvPr/>
            </p:nvSpPr>
            <p:spPr bwMode="auto">
              <a:xfrm>
                <a:off x="4878289" y="1402237"/>
                <a:ext cx="18934" cy="18934"/>
              </a:xfrm>
              <a:custGeom>
                <a:avLst/>
                <a:gdLst>
                  <a:gd name="T0" fmla="*/ 12 w 12"/>
                  <a:gd name="T1" fmla="*/ 6 h 12"/>
                  <a:gd name="T2" fmla="*/ 10 w 12"/>
                  <a:gd name="T3" fmla="*/ 8 h 12"/>
                  <a:gd name="T4" fmla="*/ 4 w 12"/>
                  <a:gd name="T5" fmla="*/ 4 h 12"/>
                  <a:gd name="T6" fmla="*/ 4 w 12"/>
                  <a:gd name="T7" fmla="*/ 4 h 12"/>
                  <a:gd name="T8" fmla="*/ 8 w 12"/>
                  <a:gd name="T9" fmla="*/ 10 h 12"/>
                  <a:gd name="T10" fmla="*/ 6 w 12"/>
                  <a:gd name="T11" fmla="*/ 12 h 12"/>
                  <a:gd name="T12" fmla="*/ 0 w 12"/>
                  <a:gd name="T13" fmla="*/ 6 h 12"/>
                  <a:gd name="T14" fmla="*/ 2 w 12"/>
                  <a:gd name="T15" fmla="*/ 6 h 12"/>
                  <a:gd name="T16" fmla="*/ 6 w 12"/>
                  <a:gd name="T17" fmla="*/ 10 h 12"/>
                  <a:gd name="T18" fmla="*/ 6 w 12"/>
                  <a:gd name="T19" fmla="*/ 10 h 12"/>
                  <a:gd name="T20" fmla="*/ 4 w 12"/>
                  <a:gd name="T21" fmla="*/ 4 h 12"/>
                  <a:gd name="T22" fmla="*/ 4 w 12"/>
                  <a:gd name="T23" fmla="*/ 4 h 12"/>
                  <a:gd name="T24" fmla="*/ 10 w 12"/>
                  <a:gd name="T25" fmla="*/ 6 h 12"/>
                  <a:gd name="T26" fmla="*/ 10 w 12"/>
                  <a:gd name="T27" fmla="*/ 6 h 12"/>
                  <a:gd name="T28" fmla="*/ 6 w 12"/>
                  <a:gd name="T29" fmla="*/ 2 h 12"/>
                  <a:gd name="T30" fmla="*/ 6 w 12"/>
                  <a:gd name="T31" fmla="*/ 0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lnTo>
                      <a:pt x="10" y="8"/>
                    </a:lnTo>
                    <a:lnTo>
                      <a:pt x="4" y="4"/>
                    </a:lnTo>
                    <a:lnTo>
                      <a:pt x="4" y="4"/>
                    </a:lnTo>
                    <a:lnTo>
                      <a:pt x="8" y="10"/>
                    </a:lnTo>
                    <a:lnTo>
                      <a:pt x="6" y="12"/>
                    </a:lnTo>
                    <a:lnTo>
                      <a:pt x="0" y="6"/>
                    </a:lnTo>
                    <a:lnTo>
                      <a:pt x="2" y="6"/>
                    </a:lnTo>
                    <a:lnTo>
                      <a:pt x="6" y="10"/>
                    </a:lnTo>
                    <a:lnTo>
                      <a:pt x="6" y="10"/>
                    </a:lnTo>
                    <a:lnTo>
                      <a:pt x="4" y="4"/>
                    </a:lnTo>
                    <a:lnTo>
                      <a:pt x="4" y="4"/>
                    </a:lnTo>
                    <a:lnTo>
                      <a:pt x="10" y="6"/>
                    </a:lnTo>
                    <a:lnTo>
                      <a:pt x="10" y="6"/>
                    </a:lnTo>
                    <a:lnTo>
                      <a:pt x="6" y="2"/>
                    </a:lnTo>
                    <a:lnTo>
                      <a:pt x="6" y="0"/>
                    </a:lnTo>
                    <a:lnTo>
                      <a:pt x="1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682">
                <a:extLst>
                  <a:ext uri="{FF2B5EF4-FFF2-40B4-BE49-F238E27FC236}">
                    <a16:creationId xmlns:a16="http://schemas.microsoft.com/office/drawing/2014/main" id="{3B6530A2-5815-4CCA-902E-71E2A14F6DB6}"/>
                  </a:ext>
                </a:extLst>
              </p:cNvPr>
              <p:cNvSpPr>
                <a:spLocks/>
              </p:cNvSpPr>
              <p:nvPr/>
            </p:nvSpPr>
            <p:spPr bwMode="auto">
              <a:xfrm>
                <a:off x="4871978" y="1414860"/>
                <a:ext cx="15778" cy="14200"/>
              </a:xfrm>
              <a:custGeom>
                <a:avLst/>
                <a:gdLst>
                  <a:gd name="T0" fmla="*/ 4 w 10"/>
                  <a:gd name="T1" fmla="*/ 4 h 9"/>
                  <a:gd name="T2" fmla="*/ 10 w 10"/>
                  <a:gd name="T3" fmla="*/ 4 h 9"/>
                  <a:gd name="T4" fmla="*/ 8 w 10"/>
                  <a:gd name="T5" fmla="*/ 6 h 9"/>
                  <a:gd name="T6" fmla="*/ 6 w 10"/>
                  <a:gd name="T7" fmla="*/ 6 h 9"/>
                  <a:gd name="T8" fmla="*/ 6 w 10"/>
                  <a:gd name="T9" fmla="*/ 7 h 9"/>
                  <a:gd name="T10" fmla="*/ 4 w 10"/>
                  <a:gd name="T11" fmla="*/ 9 h 9"/>
                  <a:gd name="T12" fmla="*/ 4 w 10"/>
                  <a:gd name="T13" fmla="*/ 4 h 9"/>
                  <a:gd name="T14" fmla="*/ 0 w 10"/>
                  <a:gd name="T15" fmla="*/ 2 h 9"/>
                  <a:gd name="T16" fmla="*/ 2 w 10"/>
                  <a:gd name="T17" fmla="*/ 0 h 9"/>
                  <a:gd name="T18" fmla="*/ 4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4" y="4"/>
                    </a:moveTo>
                    <a:lnTo>
                      <a:pt x="10" y="4"/>
                    </a:lnTo>
                    <a:lnTo>
                      <a:pt x="8" y="6"/>
                    </a:lnTo>
                    <a:lnTo>
                      <a:pt x="6" y="6"/>
                    </a:lnTo>
                    <a:lnTo>
                      <a:pt x="6" y="7"/>
                    </a:lnTo>
                    <a:lnTo>
                      <a:pt x="4" y="9"/>
                    </a:lnTo>
                    <a:lnTo>
                      <a:pt x="4" y="4"/>
                    </a:lnTo>
                    <a:lnTo>
                      <a:pt x="0" y="2"/>
                    </a:lnTo>
                    <a:lnTo>
                      <a:pt x="2"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683">
                <a:extLst>
                  <a:ext uri="{FF2B5EF4-FFF2-40B4-BE49-F238E27FC236}">
                    <a16:creationId xmlns:a16="http://schemas.microsoft.com/office/drawing/2014/main" id="{2F58DC3E-8B1E-4506-9441-1B71830FA1DA}"/>
                  </a:ext>
                </a:extLst>
              </p:cNvPr>
              <p:cNvSpPr>
                <a:spLocks/>
              </p:cNvSpPr>
              <p:nvPr/>
            </p:nvSpPr>
            <p:spPr bwMode="auto">
              <a:xfrm>
                <a:off x="4862511" y="1425905"/>
                <a:ext cx="12623" cy="12623"/>
              </a:xfrm>
              <a:custGeom>
                <a:avLst/>
                <a:gdLst>
                  <a:gd name="T0" fmla="*/ 3 w 4"/>
                  <a:gd name="T1" fmla="*/ 3 h 4"/>
                  <a:gd name="T2" fmla="*/ 3 w 4"/>
                  <a:gd name="T3" fmla="*/ 3 h 4"/>
                  <a:gd name="T4" fmla="*/ 3 w 4"/>
                  <a:gd name="T5" fmla="*/ 2 h 4"/>
                  <a:gd name="T6" fmla="*/ 1 w 4"/>
                  <a:gd name="T7" fmla="*/ 2 h 4"/>
                  <a:gd name="T8" fmla="*/ 1 w 4"/>
                  <a:gd name="T9" fmla="*/ 0 h 4"/>
                  <a:gd name="T10" fmla="*/ 1 w 4"/>
                  <a:gd name="T11" fmla="*/ 0 h 4"/>
                  <a:gd name="T12" fmla="*/ 2 w 4"/>
                  <a:gd name="T13" fmla="*/ 0 h 4"/>
                  <a:gd name="T14" fmla="*/ 1 w 4"/>
                  <a:gd name="T15" fmla="*/ 1 h 4"/>
                  <a:gd name="T16" fmla="*/ 1 w 4"/>
                  <a:gd name="T17" fmla="*/ 2 h 4"/>
                  <a:gd name="T18" fmla="*/ 4 w 4"/>
                  <a:gd name="T19" fmla="*/ 1 h 4"/>
                  <a:gd name="T20" fmla="*/ 4 w 4"/>
                  <a:gd name="T21" fmla="*/ 3 h 4"/>
                  <a:gd name="T22" fmla="*/ 3 w 4"/>
                  <a:gd name="T23" fmla="*/ 4 h 4"/>
                  <a:gd name="T24" fmla="*/ 3 w 4"/>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3"/>
                    </a:moveTo>
                    <a:cubicBezTo>
                      <a:pt x="3" y="3"/>
                      <a:pt x="3" y="3"/>
                      <a:pt x="3" y="3"/>
                    </a:cubicBezTo>
                    <a:cubicBezTo>
                      <a:pt x="4" y="2"/>
                      <a:pt x="4" y="2"/>
                      <a:pt x="3" y="2"/>
                    </a:cubicBezTo>
                    <a:cubicBezTo>
                      <a:pt x="3" y="2"/>
                      <a:pt x="2" y="3"/>
                      <a:pt x="1" y="2"/>
                    </a:cubicBezTo>
                    <a:cubicBezTo>
                      <a:pt x="0" y="2"/>
                      <a:pt x="0" y="1"/>
                      <a:pt x="1" y="0"/>
                    </a:cubicBezTo>
                    <a:cubicBezTo>
                      <a:pt x="1" y="0"/>
                      <a:pt x="1" y="0"/>
                      <a:pt x="1" y="0"/>
                    </a:cubicBezTo>
                    <a:cubicBezTo>
                      <a:pt x="2" y="0"/>
                      <a:pt x="2" y="0"/>
                      <a:pt x="2" y="0"/>
                    </a:cubicBezTo>
                    <a:cubicBezTo>
                      <a:pt x="2" y="0"/>
                      <a:pt x="1" y="0"/>
                      <a:pt x="1" y="1"/>
                    </a:cubicBezTo>
                    <a:cubicBezTo>
                      <a:pt x="1" y="1"/>
                      <a:pt x="1" y="1"/>
                      <a:pt x="1" y="2"/>
                    </a:cubicBezTo>
                    <a:cubicBezTo>
                      <a:pt x="2" y="2"/>
                      <a:pt x="3" y="1"/>
                      <a:pt x="4" y="1"/>
                    </a:cubicBezTo>
                    <a:cubicBezTo>
                      <a:pt x="4" y="2"/>
                      <a:pt x="4" y="2"/>
                      <a:pt x="4" y="3"/>
                    </a:cubicBezTo>
                    <a:cubicBezTo>
                      <a:pt x="3" y="3"/>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684">
                <a:extLst>
                  <a:ext uri="{FF2B5EF4-FFF2-40B4-BE49-F238E27FC236}">
                    <a16:creationId xmlns:a16="http://schemas.microsoft.com/office/drawing/2014/main" id="{AA7E7E53-1487-407A-B41D-881AF6BEF116}"/>
                  </a:ext>
                </a:extLst>
              </p:cNvPr>
              <p:cNvSpPr>
                <a:spLocks/>
              </p:cNvSpPr>
              <p:nvPr/>
            </p:nvSpPr>
            <p:spPr bwMode="auto">
              <a:xfrm>
                <a:off x="4859355" y="1435372"/>
                <a:ext cx="12623" cy="9467"/>
              </a:xfrm>
              <a:custGeom>
                <a:avLst/>
                <a:gdLst>
                  <a:gd name="T0" fmla="*/ 6 w 8"/>
                  <a:gd name="T1" fmla="*/ 4 h 6"/>
                  <a:gd name="T2" fmla="*/ 6 w 8"/>
                  <a:gd name="T3" fmla="*/ 2 h 6"/>
                  <a:gd name="T4" fmla="*/ 8 w 8"/>
                  <a:gd name="T5" fmla="*/ 2 h 6"/>
                  <a:gd name="T6" fmla="*/ 4 w 8"/>
                  <a:gd name="T7" fmla="*/ 6 h 6"/>
                  <a:gd name="T8" fmla="*/ 4 w 8"/>
                  <a:gd name="T9" fmla="*/ 6 h 6"/>
                  <a:gd name="T10" fmla="*/ 4 w 8"/>
                  <a:gd name="T11" fmla="*/ 4 h 6"/>
                  <a:gd name="T12" fmla="*/ 0 w 8"/>
                  <a:gd name="T13" fmla="*/ 0 h 6"/>
                  <a:gd name="T14" fmla="*/ 0 w 8"/>
                  <a:gd name="T15" fmla="*/ 0 h 6"/>
                  <a:gd name="T16" fmla="*/ 6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6" y="4"/>
                    </a:moveTo>
                    <a:lnTo>
                      <a:pt x="6" y="2"/>
                    </a:lnTo>
                    <a:lnTo>
                      <a:pt x="8" y="2"/>
                    </a:lnTo>
                    <a:lnTo>
                      <a:pt x="4" y="6"/>
                    </a:lnTo>
                    <a:lnTo>
                      <a:pt x="4" y="6"/>
                    </a:lnTo>
                    <a:lnTo>
                      <a:pt x="4" y="4"/>
                    </a:lnTo>
                    <a:lnTo>
                      <a:pt x="0" y="0"/>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685">
                <a:extLst>
                  <a:ext uri="{FF2B5EF4-FFF2-40B4-BE49-F238E27FC236}">
                    <a16:creationId xmlns:a16="http://schemas.microsoft.com/office/drawing/2014/main" id="{590562A8-86BD-4FE9-890F-1527AAFA6C02}"/>
                  </a:ext>
                </a:extLst>
              </p:cNvPr>
              <p:cNvSpPr>
                <a:spLocks noEditPoints="1"/>
              </p:cNvSpPr>
              <p:nvPr/>
            </p:nvSpPr>
            <p:spPr bwMode="auto">
              <a:xfrm>
                <a:off x="4849888" y="1441684"/>
                <a:ext cx="15778" cy="12623"/>
              </a:xfrm>
              <a:custGeom>
                <a:avLst/>
                <a:gdLst>
                  <a:gd name="T0" fmla="*/ 5 w 5"/>
                  <a:gd name="T1" fmla="*/ 2 h 4"/>
                  <a:gd name="T2" fmla="*/ 5 w 5"/>
                  <a:gd name="T3" fmla="*/ 2 h 4"/>
                  <a:gd name="T4" fmla="*/ 3 w 5"/>
                  <a:gd name="T5" fmla="*/ 3 h 4"/>
                  <a:gd name="T6" fmla="*/ 3 w 5"/>
                  <a:gd name="T7" fmla="*/ 2 h 4"/>
                  <a:gd name="T8" fmla="*/ 3 w 5"/>
                  <a:gd name="T9" fmla="*/ 2 h 4"/>
                  <a:gd name="T10" fmla="*/ 1 w 5"/>
                  <a:gd name="T11" fmla="*/ 2 h 4"/>
                  <a:gd name="T12" fmla="*/ 0 w 5"/>
                  <a:gd name="T13" fmla="*/ 2 h 4"/>
                  <a:gd name="T14" fmla="*/ 1 w 5"/>
                  <a:gd name="T15" fmla="*/ 1 h 4"/>
                  <a:gd name="T16" fmla="*/ 1 w 5"/>
                  <a:gd name="T17" fmla="*/ 2 h 4"/>
                  <a:gd name="T18" fmla="*/ 3 w 5"/>
                  <a:gd name="T19" fmla="*/ 1 h 4"/>
                  <a:gd name="T20" fmla="*/ 3 w 5"/>
                  <a:gd name="T21" fmla="*/ 1 h 4"/>
                  <a:gd name="T22" fmla="*/ 1 w 5"/>
                  <a:gd name="T23" fmla="*/ 0 h 4"/>
                  <a:gd name="T24" fmla="*/ 2 w 5"/>
                  <a:gd name="T25" fmla="*/ 0 h 4"/>
                  <a:gd name="T26" fmla="*/ 5 w 5"/>
                  <a:gd name="T27" fmla="*/ 2 h 4"/>
                  <a:gd name="T28" fmla="*/ 3 w 5"/>
                  <a:gd name="T29" fmla="*/ 1 h 4"/>
                  <a:gd name="T30" fmla="*/ 3 w 5"/>
                  <a:gd name="T31" fmla="*/ 2 h 4"/>
                  <a:gd name="T32" fmla="*/ 3 w 5"/>
                  <a:gd name="T33" fmla="*/ 3 h 4"/>
                  <a:gd name="T34" fmla="*/ 4 w 5"/>
                  <a:gd name="T35" fmla="*/ 2 h 4"/>
                  <a:gd name="T36" fmla="*/ 4 w 5"/>
                  <a:gd name="T37" fmla="*/ 2 h 4"/>
                  <a:gd name="T38" fmla="*/ 3 w 5"/>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5" y="2"/>
                    </a:moveTo>
                    <a:cubicBezTo>
                      <a:pt x="5" y="2"/>
                      <a:pt x="5" y="2"/>
                      <a:pt x="5" y="2"/>
                    </a:cubicBezTo>
                    <a:cubicBezTo>
                      <a:pt x="4" y="3"/>
                      <a:pt x="4" y="4"/>
                      <a:pt x="3" y="3"/>
                    </a:cubicBezTo>
                    <a:cubicBezTo>
                      <a:pt x="2" y="3"/>
                      <a:pt x="3" y="3"/>
                      <a:pt x="3" y="2"/>
                    </a:cubicBezTo>
                    <a:cubicBezTo>
                      <a:pt x="3" y="2"/>
                      <a:pt x="3" y="2"/>
                      <a:pt x="3" y="2"/>
                    </a:cubicBezTo>
                    <a:cubicBezTo>
                      <a:pt x="2" y="3"/>
                      <a:pt x="2" y="3"/>
                      <a:pt x="1" y="2"/>
                    </a:cubicBezTo>
                    <a:cubicBezTo>
                      <a:pt x="0" y="2"/>
                      <a:pt x="0" y="2"/>
                      <a:pt x="0" y="2"/>
                    </a:cubicBezTo>
                    <a:cubicBezTo>
                      <a:pt x="1" y="1"/>
                      <a:pt x="1" y="1"/>
                      <a:pt x="1" y="1"/>
                    </a:cubicBezTo>
                    <a:cubicBezTo>
                      <a:pt x="1" y="2"/>
                      <a:pt x="1" y="2"/>
                      <a:pt x="1" y="2"/>
                    </a:cubicBezTo>
                    <a:cubicBezTo>
                      <a:pt x="2" y="2"/>
                      <a:pt x="2" y="2"/>
                      <a:pt x="3" y="1"/>
                    </a:cubicBezTo>
                    <a:cubicBezTo>
                      <a:pt x="3" y="1"/>
                      <a:pt x="3" y="1"/>
                      <a:pt x="3" y="1"/>
                    </a:cubicBezTo>
                    <a:cubicBezTo>
                      <a:pt x="1" y="0"/>
                      <a:pt x="1" y="0"/>
                      <a:pt x="1" y="0"/>
                    </a:cubicBezTo>
                    <a:cubicBezTo>
                      <a:pt x="2" y="0"/>
                      <a:pt x="2" y="0"/>
                      <a:pt x="2" y="0"/>
                    </a:cubicBezTo>
                    <a:lnTo>
                      <a:pt x="5" y="2"/>
                    </a:lnTo>
                    <a:close/>
                    <a:moveTo>
                      <a:pt x="3" y="1"/>
                    </a:moveTo>
                    <a:cubicBezTo>
                      <a:pt x="3" y="2"/>
                      <a:pt x="3" y="2"/>
                      <a:pt x="3" y="2"/>
                    </a:cubicBezTo>
                    <a:cubicBezTo>
                      <a:pt x="3" y="2"/>
                      <a:pt x="3" y="2"/>
                      <a:pt x="3" y="3"/>
                    </a:cubicBezTo>
                    <a:cubicBezTo>
                      <a:pt x="4" y="3"/>
                      <a:pt x="4" y="3"/>
                      <a:pt x="4" y="2"/>
                    </a:cubicBezTo>
                    <a:cubicBezTo>
                      <a:pt x="4" y="2"/>
                      <a:pt x="4" y="2"/>
                      <a:pt x="4" y="2"/>
                    </a:cubicBezTo>
                    <a:lnTo>
                      <a:pt x="3"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686">
                <a:extLst>
                  <a:ext uri="{FF2B5EF4-FFF2-40B4-BE49-F238E27FC236}">
                    <a16:creationId xmlns:a16="http://schemas.microsoft.com/office/drawing/2014/main" id="{371A81AB-5C57-43F8-BBDB-05A5A0F69A8E}"/>
                  </a:ext>
                </a:extLst>
              </p:cNvPr>
              <p:cNvSpPr>
                <a:spLocks/>
              </p:cNvSpPr>
              <p:nvPr/>
            </p:nvSpPr>
            <p:spPr bwMode="auto">
              <a:xfrm>
                <a:off x="4846732" y="1451151"/>
                <a:ext cx="15778" cy="12623"/>
              </a:xfrm>
              <a:custGeom>
                <a:avLst/>
                <a:gdLst>
                  <a:gd name="T0" fmla="*/ 10 w 10"/>
                  <a:gd name="T1" fmla="*/ 2 h 8"/>
                  <a:gd name="T2" fmla="*/ 8 w 10"/>
                  <a:gd name="T3" fmla="*/ 8 h 8"/>
                  <a:gd name="T4" fmla="*/ 6 w 10"/>
                  <a:gd name="T5" fmla="*/ 6 h 8"/>
                  <a:gd name="T6" fmla="*/ 8 w 10"/>
                  <a:gd name="T7" fmla="*/ 4 h 8"/>
                  <a:gd name="T8" fmla="*/ 6 w 10"/>
                  <a:gd name="T9" fmla="*/ 2 h 8"/>
                  <a:gd name="T10" fmla="*/ 4 w 10"/>
                  <a:gd name="T11" fmla="*/ 6 h 8"/>
                  <a:gd name="T12" fmla="*/ 4 w 10"/>
                  <a:gd name="T13" fmla="*/ 6 h 8"/>
                  <a:gd name="T14" fmla="*/ 4 w 10"/>
                  <a:gd name="T15" fmla="*/ 2 h 8"/>
                  <a:gd name="T16" fmla="*/ 2 w 10"/>
                  <a:gd name="T17" fmla="*/ 2 h 8"/>
                  <a:gd name="T18" fmla="*/ 0 w 10"/>
                  <a:gd name="T19" fmla="*/ 4 h 8"/>
                  <a:gd name="T20" fmla="*/ 0 w 10"/>
                  <a:gd name="T21" fmla="*/ 4 h 8"/>
                  <a:gd name="T22" fmla="*/ 2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8" y="8"/>
                    </a:lnTo>
                    <a:lnTo>
                      <a:pt x="6" y="6"/>
                    </a:lnTo>
                    <a:lnTo>
                      <a:pt x="8" y="4"/>
                    </a:lnTo>
                    <a:lnTo>
                      <a:pt x="6" y="2"/>
                    </a:lnTo>
                    <a:lnTo>
                      <a:pt x="4" y="6"/>
                    </a:lnTo>
                    <a:lnTo>
                      <a:pt x="4" y="6"/>
                    </a:lnTo>
                    <a:lnTo>
                      <a:pt x="4" y="2"/>
                    </a:lnTo>
                    <a:lnTo>
                      <a:pt x="2" y="2"/>
                    </a:lnTo>
                    <a:lnTo>
                      <a:pt x="0" y="4"/>
                    </a:lnTo>
                    <a:lnTo>
                      <a:pt x="0" y="4"/>
                    </a:lnTo>
                    <a:lnTo>
                      <a:pt x="2"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687">
                <a:extLst>
                  <a:ext uri="{FF2B5EF4-FFF2-40B4-BE49-F238E27FC236}">
                    <a16:creationId xmlns:a16="http://schemas.microsoft.com/office/drawing/2014/main" id="{0A8521A0-E58B-4FD9-9F98-81449DBCD446}"/>
                  </a:ext>
                </a:extLst>
              </p:cNvPr>
              <p:cNvSpPr>
                <a:spLocks/>
              </p:cNvSpPr>
              <p:nvPr/>
            </p:nvSpPr>
            <p:spPr bwMode="auto">
              <a:xfrm>
                <a:off x="4840421" y="1460618"/>
                <a:ext cx="15778" cy="12623"/>
              </a:xfrm>
              <a:custGeom>
                <a:avLst/>
                <a:gdLst>
                  <a:gd name="T0" fmla="*/ 10 w 10"/>
                  <a:gd name="T1" fmla="*/ 2 h 8"/>
                  <a:gd name="T2" fmla="*/ 10 w 10"/>
                  <a:gd name="T3" fmla="*/ 4 h 8"/>
                  <a:gd name="T4" fmla="*/ 4 w 10"/>
                  <a:gd name="T5" fmla="*/ 4 h 8"/>
                  <a:gd name="T6" fmla="*/ 4 w 10"/>
                  <a:gd name="T7" fmla="*/ 4 h 8"/>
                  <a:gd name="T8" fmla="*/ 8 w 10"/>
                  <a:gd name="T9" fmla="*/ 6 h 8"/>
                  <a:gd name="T10" fmla="*/ 8 w 10"/>
                  <a:gd name="T11" fmla="*/ 8 h 8"/>
                  <a:gd name="T12" fmla="*/ 0 w 10"/>
                  <a:gd name="T13" fmla="*/ 4 h 8"/>
                  <a:gd name="T14" fmla="*/ 2 w 10"/>
                  <a:gd name="T15" fmla="*/ 4 h 8"/>
                  <a:gd name="T16" fmla="*/ 8 w 10"/>
                  <a:gd name="T17" fmla="*/ 2 h 8"/>
                  <a:gd name="T18" fmla="*/ 8 w 10"/>
                  <a:gd name="T19" fmla="*/ 2 h 8"/>
                  <a:gd name="T20" fmla="*/ 2 w 10"/>
                  <a:gd name="T21" fmla="*/ 0 h 8"/>
                  <a:gd name="T22" fmla="*/ 4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10" y="4"/>
                    </a:lnTo>
                    <a:lnTo>
                      <a:pt x="4" y="4"/>
                    </a:lnTo>
                    <a:lnTo>
                      <a:pt x="4" y="4"/>
                    </a:lnTo>
                    <a:lnTo>
                      <a:pt x="8" y="6"/>
                    </a:lnTo>
                    <a:lnTo>
                      <a:pt x="8" y="8"/>
                    </a:lnTo>
                    <a:lnTo>
                      <a:pt x="0" y="4"/>
                    </a:lnTo>
                    <a:lnTo>
                      <a:pt x="2" y="4"/>
                    </a:lnTo>
                    <a:lnTo>
                      <a:pt x="8" y="2"/>
                    </a:lnTo>
                    <a:lnTo>
                      <a:pt x="8" y="2"/>
                    </a:lnTo>
                    <a:lnTo>
                      <a:pt x="2" y="0"/>
                    </a:lnTo>
                    <a:lnTo>
                      <a:pt x="4"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688">
                <a:extLst>
                  <a:ext uri="{FF2B5EF4-FFF2-40B4-BE49-F238E27FC236}">
                    <a16:creationId xmlns:a16="http://schemas.microsoft.com/office/drawing/2014/main" id="{7C725778-A773-4B10-AC30-5B7AB3075C07}"/>
                  </a:ext>
                </a:extLst>
              </p:cNvPr>
              <p:cNvSpPr>
                <a:spLocks/>
              </p:cNvSpPr>
              <p:nvPr/>
            </p:nvSpPr>
            <p:spPr bwMode="auto">
              <a:xfrm>
                <a:off x="4838842" y="1470085"/>
                <a:ext cx="14201" cy="12623"/>
              </a:xfrm>
              <a:custGeom>
                <a:avLst/>
                <a:gdLst>
                  <a:gd name="T0" fmla="*/ 1 w 5"/>
                  <a:gd name="T1" fmla="*/ 3 h 4"/>
                  <a:gd name="T2" fmla="*/ 1 w 5"/>
                  <a:gd name="T3" fmla="*/ 2 h 4"/>
                  <a:gd name="T4" fmla="*/ 3 w 5"/>
                  <a:gd name="T5" fmla="*/ 1 h 4"/>
                  <a:gd name="T6" fmla="*/ 4 w 5"/>
                  <a:gd name="T7" fmla="*/ 3 h 4"/>
                  <a:gd name="T8" fmla="*/ 3 w 5"/>
                  <a:gd name="T9" fmla="*/ 4 h 4"/>
                  <a:gd name="T10" fmla="*/ 3 w 5"/>
                  <a:gd name="T11" fmla="*/ 3 h 4"/>
                  <a:gd name="T12" fmla="*/ 4 w 5"/>
                  <a:gd name="T13" fmla="*/ 3 h 4"/>
                  <a:gd name="T14" fmla="*/ 3 w 5"/>
                  <a:gd name="T15" fmla="*/ 2 h 4"/>
                  <a:gd name="T16" fmla="*/ 1 w 5"/>
                  <a:gd name="T17" fmla="*/ 2 h 4"/>
                  <a:gd name="T18" fmla="*/ 1 w 5"/>
                  <a:gd name="T19" fmla="*/ 3 h 4"/>
                  <a:gd name="T20" fmla="*/ 2 w 5"/>
                  <a:gd name="T21" fmla="*/ 3 h 4"/>
                  <a:gd name="T22" fmla="*/ 2 w 5"/>
                  <a:gd name="T23" fmla="*/ 2 h 4"/>
                  <a:gd name="T24" fmla="*/ 3 w 5"/>
                  <a:gd name="T25" fmla="*/ 2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0" y="3"/>
                      <a:pt x="0" y="2"/>
                      <a:pt x="1" y="2"/>
                    </a:cubicBezTo>
                    <a:cubicBezTo>
                      <a:pt x="1" y="1"/>
                      <a:pt x="2" y="0"/>
                      <a:pt x="3" y="1"/>
                    </a:cubicBezTo>
                    <a:cubicBezTo>
                      <a:pt x="4" y="1"/>
                      <a:pt x="5" y="2"/>
                      <a:pt x="4" y="3"/>
                    </a:cubicBezTo>
                    <a:cubicBezTo>
                      <a:pt x="4" y="4"/>
                      <a:pt x="4" y="4"/>
                      <a:pt x="3" y="4"/>
                    </a:cubicBezTo>
                    <a:cubicBezTo>
                      <a:pt x="3" y="3"/>
                      <a:pt x="3" y="3"/>
                      <a:pt x="3" y="3"/>
                    </a:cubicBezTo>
                    <a:cubicBezTo>
                      <a:pt x="4" y="3"/>
                      <a:pt x="4" y="3"/>
                      <a:pt x="4" y="3"/>
                    </a:cubicBezTo>
                    <a:cubicBezTo>
                      <a:pt x="4" y="2"/>
                      <a:pt x="3" y="2"/>
                      <a:pt x="3" y="2"/>
                    </a:cubicBezTo>
                    <a:cubicBezTo>
                      <a:pt x="2" y="1"/>
                      <a:pt x="1" y="1"/>
                      <a:pt x="1" y="2"/>
                    </a:cubicBezTo>
                    <a:cubicBezTo>
                      <a:pt x="1" y="2"/>
                      <a:pt x="1" y="2"/>
                      <a:pt x="1" y="3"/>
                    </a:cubicBezTo>
                    <a:cubicBezTo>
                      <a:pt x="2" y="3"/>
                      <a:pt x="2" y="3"/>
                      <a:pt x="2" y="3"/>
                    </a:cubicBezTo>
                    <a:cubicBezTo>
                      <a:pt x="2" y="2"/>
                      <a:pt x="2" y="2"/>
                      <a:pt x="2" y="2"/>
                    </a:cubicBezTo>
                    <a:cubicBezTo>
                      <a:pt x="3" y="2"/>
                      <a:pt x="3" y="2"/>
                      <a:pt x="3" y="2"/>
                    </a:cubicBezTo>
                    <a:cubicBezTo>
                      <a:pt x="2" y="4"/>
                      <a:pt x="2" y="4"/>
                      <a:pt x="2" y="4"/>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689">
                <a:extLst>
                  <a:ext uri="{FF2B5EF4-FFF2-40B4-BE49-F238E27FC236}">
                    <a16:creationId xmlns:a16="http://schemas.microsoft.com/office/drawing/2014/main" id="{2C5712DA-24FB-4740-B71C-1CD255B09664}"/>
                  </a:ext>
                </a:extLst>
              </p:cNvPr>
              <p:cNvSpPr>
                <a:spLocks/>
              </p:cNvSpPr>
              <p:nvPr/>
            </p:nvSpPr>
            <p:spPr bwMode="auto">
              <a:xfrm>
                <a:off x="4838842" y="1482708"/>
                <a:ext cx="11045" cy="9467"/>
              </a:xfrm>
              <a:custGeom>
                <a:avLst/>
                <a:gdLst>
                  <a:gd name="T0" fmla="*/ 5 w 7"/>
                  <a:gd name="T1" fmla="*/ 2 h 6"/>
                  <a:gd name="T2" fmla="*/ 7 w 7"/>
                  <a:gd name="T3" fmla="*/ 0 h 6"/>
                  <a:gd name="T4" fmla="*/ 7 w 7"/>
                  <a:gd name="T5" fmla="*/ 2 h 6"/>
                  <a:gd name="T6" fmla="*/ 5 w 7"/>
                  <a:gd name="T7" fmla="*/ 6 h 6"/>
                  <a:gd name="T8" fmla="*/ 5 w 7"/>
                  <a:gd name="T9" fmla="*/ 6 h 6"/>
                  <a:gd name="T10" fmla="*/ 5 w 7"/>
                  <a:gd name="T11" fmla="*/ 4 h 6"/>
                  <a:gd name="T12" fmla="*/ 0 w 7"/>
                  <a:gd name="T13" fmla="*/ 2 h 6"/>
                  <a:gd name="T14" fmla="*/ 0 w 7"/>
                  <a:gd name="T15" fmla="*/ 2 h 6"/>
                  <a:gd name="T16" fmla="*/ 5 w 7"/>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2"/>
                    </a:moveTo>
                    <a:lnTo>
                      <a:pt x="7" y="0"/>
                    </a:lnTo>
                    <a:lnTo>
                      <a:pt x="7" y="2"/>
                    </a:lnTo>
                    <a:lnTo>
                      <a:pt x="5" y="6"/>
                    </a:lnTo>
                    <a:lnTo>
                      <a:pt x="5" y="6"/>
                    </a:lnTo>
                    <a:lnTo>
                      <a:pt x="5" y="4"/>
                    </a:lnTo>
                    <a:lnTo>
                      <a:pt x="0" y="2"/>
                    </a:lnTo>
                    <a:lnTo>
                      <a:pt x="0" y="2"/>
                    </a:lnTo>
                    <a:lnTo>
                      <a:pt x="5"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690">
                <a:extLst>
                  <a:ext uri="{FF2B5EF4-FFF2-40B4-BE49-F238E27FC236}">
                    <a16:creationId xmlns:a16="http://schemas.microsoft.com/office/drawing/2014/main" id="{18B5D042-C0E6-45A8-98FE-471F045D3A96}"/>
                  </a:ext>
                </a:extLst>
              </p:cNvPr>
              <p:cNvSpPr>
                <a:spLocks/>
              </p:cNvSpPr>
              <p:nvPr/>
            </p:nvSpPr>
            <p:spPr bwMode="auto">
              <a:xfrm>
                <a:off x="4835687" y="1492175"/>
                <a:ext cx="11045" cy="9467"/>
              </a:xfrm>
              <a:custGeom>
                <a:avLst/>
                <a:gdLst>
                  <a:gd name="T0" fmla="*/ 7 w 7"/>
                  <a:gd name="T1" fmla="*/ 0 h 6"/>
                  <a:gd name="T2" fmla="*/ 7 w 7"/>
                  <a:gd name="T3" fmla="*/ 2 h 6"/>
                  <a:gd name="T4" fmla="*/ 5 w 7"/>
                  <a:gd name="T5" fmla="*/ 2 h 6"/>
                  <a:gd name="T6" fmla="*/ 3 w 7"/>
                  <a:gd name="T7" fmla="*/ 4 h 6"/>
                  <a:gd name="T8" fmla="*/ 7 w 7"/>
                  <a:gd name="T9" fmla="*/ 4 h 6"/>
                  <a:gd name="T10" fmla="*/ 7 w 7"/>
                  <a:gd name="T11" fmla="*/ 6 h 6"/>
                  <a:gd name="T12" fmla="*/ 0 w 7"/>
                  <a:gd name="T13" fmla="*/ 6 h 6"/>
                  <a:gd name="T14" fmla="*/ 0 w 7"/>
                  <a:gd name="T15" fmla="*/ 4 h 6"/>
                  <a:gd name="T16" fmla="*/ 3 w 7"/>
                  <a:gd name="T17" fmla="*/ 4 h 6"/>
                  <a:gd name="T18" fmla="*/ 3 w 7"/>
                  <a:gd name="T19" fmla="*/ 2 h 6"/>
                  <a:gd name="T20" fmla="*/ 0 w 7"/>
                  <a:gd name="T21" fmla="*/ 2 h 6"/>
                  <a:gd name="T22" fmla="*/ 0 w 7"/>
                  <a:gd name="T23" fmla="*/ 0 h 6"/>
                  <a:gd name="T24" fmla="*/ 7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0"/>
                    </a:moveTo>
                    <a:lnTo>
                      <a:pt x="7" y="2"/>
                    </a:lnTo>
                    <a:lnTo>
                      <a:pt x="5" y="2"/>
                    </a:lnTo>
                    <a:lnTo>
                      <a:pt x="3" y="4"/>
                    </a:lnTo>
                    <a:lnTo>
                      <a:pt x="7" y="4"/>
                    </a:lnTo>
                    <a:lnTo>
                      <a:pt x="7" y="6"/>
                    </a:lnTo>
                    <a:lnTo>
                      <a:pt x="0" y="6"/>
                    </a:lnTo>
                    <a:lnTo>
                      <a:pt x="0" y="4"/>
                    </a:lnTo>
                    <a:lnTo>
                      <a:pt x="3" y="4"/>
                    </a:lnTo>
                    <a:lnTo>
                      <a:pt x="3" y="2"/>
                    </a:lnTo>
                    <a:lnTo>
                      <a:pt x="0" y="2"/>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Line 691">
                <a:extLst>
                  <a:ext uri="{FF2B5EF4-FFF2-40B4-BE49-F238E27FC236}">
                    <a16:creationId xmlns:a16="http://schemas.microsoft.com/office/drawing/2014/main" id="{51F28536-16DF-4256-8042-94F51ABD05BE}"/>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Line 692">
                <a:extLst>
                  <a:ext uri="{FF2B5EF4-FFF2-40B4-BE49-F238E27FC236}">
                    <a16:creationId xmlns:a16="http://schemas.microsoft.com/office/drawing/2014/main" id="{A5F89920-D28A-43EC-95DD-0493F808972D}"/>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693">
                <a:extLst>
                  <a:ext uri="{FF2B5EF4-FFF2-40B4-BE49-F238E27FC236}">
                    <a16:creationId xmlns:a16="http://schemas.microsoft.com/office/drawing/2014/main" id="{220477CA-69E1-48B7-9F24-1C59764C76E9}"/>
                  </a:ext>
                </a:extLst>
              </p:cNvPr>
              <p:cNvSpPr>
                <a:spLocks/>
              </p:cNvSpPr>
              <p:nvPr/>
            </p:nvSpPr>
            <p:spPr bwMode="auto">
              <a:xfrm>
                <a:off x="5102343" y="1526888"/>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Line 694">
                <a:extLst>
                  <a:ext uri="{FF2B5EF4-FFF2-40B4-BE49-F238E27FC236}">
                    <a16:creationId xmlns:a16="http://schemas.microsoft.com/office/drawing/2014/main" id="{BAF26B04-A8FB-4E92-9FEC-084E09C4C9F5}"/>
                  </a:ext>
                </a:extLst>
              </p:cNvPr>
              <p:cNvSpPr>
                <a:spLocks noChangeShapeType="1"/>
              </p:cNvSpPr>
              <p:nvPr/>
            </p:nvSpPr>
            <p:spPr bwMode="auto">
              <a:xfrm>
                <a:off x="5102343" y="152373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Freeform 695">
                <a:extLst>
                  <a:ext uri="{FF2B5EF4-FFF2-40B4-BE49-F238E27FC236}">
                    <a16:creationId xmlns:a16="http://schemas.microsoft.com/office/drawing/2014/main" id="{B5A8EE9E-34AB-4612-A048-85732DB5F237}"/>
                  </a:ext>
                </a:extLst>
              </p:cNvPr>
              <p:cNvSpPr>
                <a:spLocks/>
              </p:cNvSpPr>
              <p:nvPr/>
            </p:nvSpPr>
            <p:spPr bwMode="auto">
              <a:xfrm>
                <a:off x="5105499" y="1523732"/>
                <a:ext cx="3156" cy="3156"/>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cubicBezTo>
                      <a:pt x="0" y="1"/>
                      <a:pt x="0" y="1"/>
                      <a:pt x="0" y="1"/>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Line 696">
                <a:extLst>
                  <a:ext uri="{FF2B5EF4-FFF2-40B4-BE49-F238E27FC236}">
                    <a16:creationId xmlns:a16="http://schemas.microsoft.com/office/drawing/2014/main" id="{697D6A10-8D2A-46A0-96EF-F613F7F4CEB8}"/>
                  </a:ext>
                </a:extLst>
              </p:cNvPr>
              <p:cNvSpPr>
                <a:spLocks noChangeShapeType="1"/>
              </p:cNvSpPr>
              <p:nvPr/>
            </p:nvSpPr>
            <p:spPr bwMode="auto">
              <a:xfrm>
                <a:off x="5108654" y="1520576"/>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697">
                <a:extLst>
                  <a:ext uri="{FF2B5EF4-FFF2-40B4-BE49-F238E27FC236}">
                    <a16:creationId xmlns:a16="http://schemas.microsoft.com/office/drawing/2014/main" id="{50EE4F10-90C5-4DE2-8D8A-6AC5FF7543AD}"/>
                  </a:ext>
                </a:extLst>
              </p:cNvPr>
              <p:cNvSpPr>
                <a:spLocks/>
              </p:cNvSpPr>
              <p:nvPr/>
            </p:nvSpPr>
            <p:spPr bwMode="auto">
              <a:xfrm>
                <a:off x="5105499" y="1520576"/>
                <a:ext cx="3156" cy="3156"/>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1" y="1"/>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698">
                <a:extLst>
                  <a:ext uri="{FF2B5EF4-FFF2-40B4-BE49-F238E27FC236}">
                    <a16:creationId xmlns:a16="http://schemas.microsoft.com/office/drawing/2014/main" id="{1CAA27FA-1F2F-46D2-A129-E39AF6D33C5E}"/>
                  </a:ext>
                </a:extLst>
              </p:cNvPr>
              <p:cNvSpPr>
                <a:spLocks/>
              </p:cNvSpPr>
              <p:nvPr/>
            </p:nvSpPr>
            <p:spPr bwMode="auto">
              <a:xfrm>
                <a:off x="5108654" y="1517420"/>
                <a:ext cx="6311" cy="3156"/>
              </a:xfrm>
              <a:custGeom>
                <a:avLst/>
                <a:gdLst>
                  <a:gd name="T0" fmla="*/ 0 w 2"/>
                  <a:gd name="T1" fmla="*/ 0 h 1"/>
                  <a:gd name="T2" fmla="*/ 0 w 2"/>
                  <a:gd name="T3" fmla="*/ 1 h 1"/>
                  <a:gd name="T4" fmla="*/ 2 w 2"/>
                  <a:gd name="T5" fmla="*/ 1 h 1"/>
                </a:gdLst>
                <a:ahLst/>
                <a:cxnLst>
                  <a:cxn ang="0">
                    <a:pos x="T0" y="T1"/>
                  </a:cxn>
                  <a:cxn ang="0">
                    <a:pos x="T2" y="T3"/>
                  </a:cxn>
                  <a:cxn ang="0">
                    <a:pos x="T4" y="T5"/>
                  </a:cxn>
                </a:cxnLst>
                <a:rect l="0" t="0" r="r" b="b"/>
                <a:pathLst>
                  <a:path w="2" h="1">
                    <a:moveTo>
                      <a:pt x="0" y="0"/>
                    </a:moveTo>
                    <a:cubicBezTo>
                      <a:pt x="0" y="0"/>
                      <a:pt x="0" y="1"/>
                      <a:pt x="0" y="1"/>
                    </a:cubicBezTo>
                    <a:cubicBezTo>
                      <a:pt x="1" y="1"/>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699">
                <a:extLst>
                  <a:ext uri="{FF2B5EF4-FFF2-40B4-BE49-F238E27FC236}">
                    <a16:creationId xmlns:a16="http://schemas.microsoft.com/office/drawing/2014/main" id="{E915839D-E843-48F4-806F-69B15C92357B}"/>
                  </a:ext>
                </a:extLst>
              </p:cNvPr>
              <p:cNvSpPr>
                <a:spLocks/>
              </p:cNvSpPr>
              <p:nvPr/>
            </p:nvSpPr>
            <p:spPr bwMode="auto">
              <a:xfrm>
                <a:off x="5006094" y="1632603"/>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700">
                <a:extLst>
                  <a:ext uri="{FF2B5EF4-FFF2-40B4-BE49-F238E27FC236}">
                    <a16:creationId xmlns:a16="http://schemas.microsoft.com/office/drawing/2014/main" id="{C7620537-5447-4A5F-9A9A-EF6D87252763}"/>
                  </a:ext>
                </a:extLst>
              </p:cNvPr>
              <p:cNvSpPr>
                <a:spLocks/>
              </p:cNvSpPr>
              <p:nvPr/>
            </p:nvSpPr>
            <p:spPr bwMode="auto">
              <a:xfrm>
                <a:off x="5009250" y="1629447"/>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701">
                <a:extLst>
                  <a:ext uri="{FF2B5EF4-FFF2-40B4-BE49-F238E27FC236}">
                    <a16:creationId xmlns:a16="http://schemas.microsoft.com/office/drawing/2014/main" id="{64AFE398-D545-4330-9114-B8F2D05F79D4}"/>
                  </a:ext>
                </a:extLst>
              </p:cNvPr>
              <p:cNvSpPr>
                <a:spLocks/>
              </p:cNvSpPr>
              <p:nvPr/>
            </p:nvSpPr>
            <p:spPr bwMode="auto">
              <a:xfrm>
                <a:off x="5009250" y="1629447"/>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702">
                <a:extLst>
                  <a:ext uri="{FF2B5EF4-FFF2-40B4-BE49-F238E27FC236}">
                    <a16:creationId xmlns:a16="http://schemas.microsoft.com/office/drawing/2014/main" id="{BDB588B1-E4C2-481D-9BCB-F1526D4E793A}"/>
                  </a:ext>
                </a:extLst>
              </p:cNvPr>
              <p:cNvSpPr>
                <a:spLocks/>
              </p:cNvSpPr>
              <p:nvPr/>
            </p:nvSpPr>
            <p:spPr bwMode="auto">
              <a:xfrm>
                <a:off x="5009250" y="1629447"/>
                <a:ext cx="6311" cy="0"/>
              </a:xfrm>
              <a:custGeom>
                <a:avLst/>
                <a:gdLst>
                  <a:gd name="T0" fmla="*/ 0 w 2"/>
                  <a:gd name="T1" fmla="*/ 1 w 2"/>
                  <a:gd name="T2" fmla="*/ 2 w 2"/>
                </a:gdLst>
                <a:ahLst/>
                <a:cxnLst>
                  <a:cxn ang="0">
                    <a:pos x="T0" y="0"/>
                  </a:cxn>
                  <a:cxn ang="0">
                    <a:pos x="T1" y="0"/>
                  </a:cxn>
                  <a:cxn ang="0">
                    <a:pos x="T2" y="0"/>
                  </a:cxn>
                </a:cxnLst>
                <a:rect l="0" t="0" r="r" b="b"/>
                <a:pathLst>
                  <a:path w="2">
                    <a:moveTo>
                      <a:pt x="0" y="0"/>
                    </a:moveTo>
                    <a:cubicBezTo>
                      <a:pt x="0"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703">
                <a:extLst>
                  <a:ext uri="{FF2B5EF4-FFF2-40B4-BE49-F238E27FC236}">
                    <a16:creationId xmlns:a16="http://schemas.microsoft.com/office/drawing/2014/main" id="{821BBC16-F65C-4AA6-AB39-7C76FABB2046}"/>
                  </a:ext>
                </a:extLst>
              </p:cNvPr>
              <p:cNvSpPr>
                <a:spLocks/>
              </p:cNvSpPr>
              <p:nvPr/>
            </p:nvSpPr>
            <p:spPr bwMode="auto">
              <a:xfrm>
                <a:off x="5012405" y="1626291"/>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1"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704">
                <a:extLst>
                  <a:ext uri="{FF2B5EF4-FFF2-40B4-BE49-F238E27FC236}">
                    <a16:creationId xmlns:a16="http://schemas.microsoft.com/office/drawing/2014/main" id="{6821C161-7242-438F-A683-C5E04F1576D9}"/>
                  </a:ext>
                </a:extLst>
              </p:cNvPr>
              <p:cNvSpPr>
                <a:spLocks/>
              </p:cNvSpPr>
              <p:nvPr/>
            </p:nvSpPr>
            <p:spPr bwMode="auto">
              <a:xfrm>
                <a:off x="5012405" y="1623136"/>
                <a:ext cx="6311" cy="3156"/>
              </a:xfrm>
              <a:custGeom>
                <a:avLst/>
                <a:gdLst>
                  <a:gd name="T0" fmla="*/ 0 w 2"/>
                  <a:gd name="T1" fmla="*/ 0 h 1"/>
                  <a:gd name="T2" fmla="*/ 2 w 2"/>
                  <a:gd name="T3" fmla="*/ 1 h 1"/>
                </a:gdLst>
                <a:ahLst/>
                <a:cxnLst>
                  <a:cxn ang="0">
                    <a:pos x="T0" y="T1"/>
                  </a:cxn>
                  <a:cxn ang="0">
                    <a:pos x="T2" y="T3"/>
                  </a:cxn>
                </a:cxnLst>
                <a:rect l="0" t="0" r="r" b="b"/>
                <a:pathLst>
                  <a:path w="2" h="1">
                    <a:moveTo>
                      <a:pt x="0" y="0"/>
                    </a:moveTo>
                    <a:cubicBezTo>
                      <a:pt x="0" y="0"/>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705">
                <a:extLst>
                  <a:ext uri="{FF2B5EF4-FFF2-40B4-BE49-F238E27FC236}">
                    <a16:creationId xmlns:a16="http://schemas.microsoft.com/office/drawing/2014/main" id="{CC499372-47A6-40CC-B0C9-298AFF7C3005}"/>
                  </a:ext>
                </a:extLst>
              </p:cNvPr>
              <p:cNvSpPr>
                <a:spLocks/>
              </p:cNvSpPr>
              <p:nvPr/>
            </p:nvSpPr>
            <p:spPr bwMode="auto">
              <a:xfrm>
                <a:off x="5092876" y="1511109"/>
                <a:ext cx="15778" cy="22090"/>
              </a:xfrm>
              <a:custGeom>
                <a:avLst/>
                <a:gdLst>
                  <a:gd name="T0" fmla="*/ 1 w 5"/>
                  <a:gd name="T1" fmla="*/ 1 h 7"/>
                  <a:gd name="T2" fmla="*/ 4 w 5"/>
                  <a:gd name="T3" fmla="*/ 1 h 7"/>
                  <a:gd name="T4" fmla="*/ 5 w 5"/>
                  <a:gd name="T5" fmla="*/ 2 h 7"/>
                  <a:gd name="T6" fmla="*/ 1 w 5"/>
                  <a:gd name="T7" fmla="*/ 7 h 7"/>
                  <a:gd name="T8" fmla="*/ 0 w 5"/>
                  <a:gd name="T9" fmla="*/ 2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0"/>
                      <a:pt x="3" y="0"/>
                      <a:pt x="4" y="1"/>
                    </a:cubicBezTo>
                    <a:cubicBezTo>
                      <a:pt x="5" y="2"/>
                      <a:pt x="5" y="2"/>
                      <a:pt x="5" y="2"/>
                    </a:cubicBezTo>
                    <a:cubicBezTo>
                      <a:pt x="1" y="7"/>
                      <a:pt x="1" y="7"/>
                      <a:pt x="1" y="7"/>
                    </a:cubicBezTo>
                    <a:cubicBezTo>
                      <a:pt x="0" y="2"/>
                      <a:pt x="0" y="2"/>
                      <a:pt x="0" y="2"/>
                    </a:cubicBezTo>
                    <a:lnTo>
                      <a:pt x="1"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706">
                <a:extLst>
                  <a:ext uri="{FF2B5EF4-FFF2-40B4-BE49-F238E27FC236}">
                    <a16:creationId xmlns:a16="http://schemas.microsoft.com/office/drawing/2014/main" id="{91515CA1-C51B-48C1-A6DC-2EE0252D7CC7}"/>
                  </a:ext>
                </a:extLst>
              </p:cNvPr>
              <p:cNvSpPr>
                <a:spLocks/>
              </p:cNvSpPr>
              <p:nvPr/>
            </p:nvSpPr>
            <p:spPr bwMode="auto">
              <a:xfrm>
                <a:off x="5077098" y="1514265"/>
                <a:ext cx="34713" cy="42601"/>
              </a:xfrm>
              <a:custGeom>
                <a:avLst/>
                <a:gdLst>
                  <a:gd name="T0" fmla="*/ 9 w 11"/>
                  <a:gd name="T1" fmla="*/ 11 h 14"/>
                  <a:gd name="T2" fmla="*/ 5 w 11"/>
                  <a:gd name="T3" fmla="*/ 0 h 14"/>
                  <a:gd name="T4" fmla="*/ 0 w 11"/>
                  <a:gd name="T5" fmla="*/ 6 h 14"/>
                  <a:gd name="T6" fmla="*/ 3 w 11"/>
                  <a:gd name="T7" fmla="*/ 14 h 14"/>
                  <a:gd name="T8" fmla="*/ 9 w 11"/>
                  <a:gd name="T9" fmla="*/ 11 h 14"/>
                </a:gdLst>
                <a:ahLst/>
                <a:cxnLst>
                  <a:cxn ang="0">
                    <a:pos x="T0" y="T1"/>
                  </a:cxn>
                  <a:cxn ang="0">
                    <a:pos x="T2" y="T3"/>
                  </a:cxn>
                  <a:cxn ang="0">
                    <a:pos x="T4" y="T5"/>
                  </a:cxn>
                  <a:cxn ang="0">
                    <a:pos x="T6" y="T7"/>
                  </a:cxn>
                  <a:cxn ang="0">
                    <a:pos x="T8" y="T9"/>
                  </a:cxn>
                </a:cxnLst>
                <a:rect l="0" t="0" r="r" b="b"/>
                <a:pathLst>
                  <a:path w="11" h="14">
                    <a:moveTo>
                      <a:pt x="9" y="11"/>
                    </a:moveTo>
                    <a:cubicBezTo>
                      <a:pt x="11" y="10"/>
                      <a:pt x="4" y="2"/>
                      <a:pt x="5" y="0"/>
                    </a:cubicBezTo>
                    <a:cubicBezTo>
                      <a:pt x="0" y="6"/>
                      <a:pt x="0" y="6"/>
                      <a:pt x="0" y="6"/>
                    </a:cubicBezTo>
                    <a:cubicBezTo>
                      <a:pt x="0" y="6"/>
                      <a:pt x="3" y="12"/>
                      <a:pt x="3" y="14"/>
                    </a:cubicBezTo>
                    <a:lnTo>
                      <a:pt x="9" y="1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707">
                <a:extLst>
                  <a:ext uri="{FF2B5EF4-FFF2-40B4-BE49-F238E27FC236}">
                    <a16:creationId xmlns:a16="http://schemas.microsoft.com/office/drawing/2014/main" id="{7C93EB08-A30F-439A-8B23-8ACB6659F535}"/>
                  </a:ext>
                </a:extLst>
              </p:cNvPr>
              <p:cNvSpPr>
                <a:spLocks/>
              </p:cNvSpPr>
              <p:nvPr/>
            </p:nvSpPr>
            <p:spPr bwMode="auto">
              <a:xfrm>
                <a:off x="4996627" y="1619980"/>
                <a:ext cx="22090" cy="15778"/>
              </a:xfrm>
              <a:custGeom>
                <a:avLst/>
                <a:gdLst>
                  <a:gd name="T0" fmla="*/ 0 w 7"/>
                  <a:gd name="T1" fmla="*/ 0 h 5"/>
                  <a:gd name="T2" fmla="*/ 1 w 7"/>
                  <a:gd name="T3" fmla="*/ 3 h 5"/>
                  <a:gd name="T4" fmla="*/ 2 w 7"/>
                  <a:gd name="T5" fmla="*/ 5 h 5"/>
                  <a:gd name="T6" fmla="*/ 7 w 7"/>
                  <a:gd name="T7" fmla="*/ 0 h 5"/>
                  <a:gd name="T8" fmla="*/ 1 w 7"/>
                  <a:gd name="T9" fmla="*/ 0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cubicBezTo>
                      <a:pt x="0" y="1"/>
                      <a:pt x="0" y="3"/>
                      <a:pt x="1" y="3"/>
                    </a:cubicBezTo>
                    <a:cubicBezTo>
                      <a:pt x="2" y="4"/>
                      <a:pt x="2" y="5"/>
                      <a:pt x="2" y="5"/>
                    </a:cubicBezTo>
                    <a:cubicBezTo>
                      <a:pt x="7" y="0"/>
                      <a:pt x="7" y="0"/>
                      <a:pt x="7" y="0"/>
                    </a:cubicBezTo>
                    <a:cubicBezTo>
                      <a:pt x="1" y="0"/>
                      <a:pt x="1" y="0"/>
                      <a:pt x="1" y="0"/>
                    </a:cubicBezTo>
                    <a:lnTo>
                      <a:pt x="0"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708">
                <a:extLst>
                  <a:ext uri="{FF2B5EF4-FFF2-40B4-BE49-F238E27FC236}">
                    <a16:creationId xmlns:a16="http://schemas.microsoft.com/office/drawing/2014/main" id="{1F144E98-D719-49D4-9F44-F8160D2C7308}"/>
                  </a:ext>
                </a:extLst>
              </p:cNvPr>
              <p:cNvSpPr>
                <a:spLocks/>
              </p:cNvSpPr>
              <p:nvPr/>
            </p:nvSpPr>
            <p:spPr bwMode="auto">
              <a:xfrm>
                <a:off x="4999783" y="1601046"/>
                <a:ext cx="41024" cy="31557"/>
              </a:xfrm>
              <a:custGeom>
                <a:avLst/>
                <a:gdLst>
                  <a:gd name="T0" fmla="*/ 11 w 13"/>
                  <a:gd name="T1" fmla="*/ 9 h 10"/>
                  <a:gd name="T2" fmla="*/ 0 w 13"/>
                  <a:gd name="T3" fmla="*/ 6 h 10"/>
                  <a:gd name="T4" fmla="*/ 5 w 13"/>
                  <a:gd name="T5" fmla="*/ 0 h 10"/>
                  <a:gd name="T6" fmla="*/ 13 w 13"/>
                  <a:gd name="T7" fmla="*/ 2 h 10"/>
                  <a:gd name="T8" fmla="*/ 11 w 13"/>
                  <a:gd name="T9" fmla="*/ 9 h 10"/>
                </a:gdLst>
                <a:ahLst/>
                <a:cxnLst>
                  <a:cxn ang="0">
                    <a:pos x="T0" y="T1"/>
                  </a:cxn>
                  <a:cxn ang="0">
                    <a:pos x="T2" y="T3"/>
                  </a:cxn>
                  <a:cxn ang="0">
                    <a:pos x="T4" y="T5"/>
                  </a:cxn>
                  <a:cxn ang="0">
                    <a:pos x="T6" y="T7"/>
                  </a:cxn>
                  <a:cxn ang="0">
                    <a:pos x="T8" y="T9"/>
                  </a:cxn>
                </a:cxnLst>
                <a:rect l="0" t="0" r="r" b="b"/>
                <a:pathLst>
                  <a:path w="13" h="10">
                    <a:moveTo>
                      <a:pt x="11" y="9"/>
                    </a:moveTo>
                    <a:cubicBezTo>
                      <a:pt x="10" y="10"/>
                      <a:pt x="1" y="5"/>
                      <a:pt x="0" y="6"/>
                    </a:cubicBezTo>
                    <a:cubicBezTo>
                      <a:pt x="5" y="0"/>
                      <a:pt x="5" y="0"/>
                      <a:pt x="5" y="0"/>
                    </a:cubicBezTo>
                    <a:cubicBezTo>
                      <a:pt x="5" y="0"/>
                      <a:pt x="12" y="3"/>
                      <a:pt x="13" y="2"/>
                    </a:cubicBezTo>
                    <a:lnTo>
                      <a:pt x="11"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709">
                <a:extLst>
                  <a:ext uri="{FF2B5EF4-FFF2-40B4-BE49-F238E27FC236}">
                    <a16:creationId xmlns:a16="http://schemas.microsoft.com/office/drawing/2014/main" id="{2FD8F5E3-FDCA-4C2D-B280-FE2FD4C163E2}"/>
                  </a:ext>
                </a:extLst>
              </p:cNvPr>
              <p:cNvSpPr>
                <a:spLocks/>
              </p:cNvSpPr>
              <p:nvPr/>
            </p:nvSpPr>
            <p:spPr bwMode="auto">
              <a:xfrm>
                <a:off x="5021873" y="1537932"/>
                <a:ext cx="83626" cy="91515"/>
              </a:xfrm>
              <a:custGeom>
                <a:avLst/>
                <a:gdLst>
                  <a:gd name="T0" fmla="*/ 15 w 27"/>
                  <a:gd name="T1" fmla="*/ 16 h 29"/>
                  <a:gd name="T2" fmla="*/ 16 w 27"/>
                  <a:gd name="T3" fmla="*/ 16 h 29"/>
                  <a:gd name="T4" fmla="*/ 27 w 27"/>
                  <a:gd name="T5" fmla="*/ 3 h 29"/>
                  <a:gd name="T6" fmla="*/ 16 w 27"/>
                  <a:gd name="T7" fmla="*/ 0 h 29"/>
                  <a:gd name="T8" fmla="*/ 14 w 27"/>
                  <a:gd name="T9" fmla="*/ 3 h 29"/>
                  <a:gd name="T10" fmla="*/ 15 w 27"/>
                  <a:gd name="T11" fmla="*/ 3 h 29"/>
                  <a:gd name="T12" fmla="*/ 10 w 27"/>
                  <a:gd name="T13" fmla="*/ 11 h 29"/>
                  <a:gd name="T14" fmla="*/ 3 w 27"/>
                  <a:gd name="T15" fmla="*/ 17 h 29"/>
                  <a:gd name="T16" fmla="*/ 2 w 27"/>
                  <a:gd name="T17" fmla="*/ 16 h 29"/>
                  <a:gd name="T18" fmla="*/ 0 w 27"/>
                  <a:gd name="T19" fmla="*/ 18 h 29"/>
                  <a:gd name="T20" fmla="*/ 4 w 27"/>
                  <a:gd name="T21" fmla="*/ 29 h 29"/>
                  <a:gd name="T22" fmla="*/ 15 w 27"/>
                  <a:gd name="T2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15" y="16"/>
                    </a:moveTo>
                    <a:cubicBezTo>
                      <a:pt x="16" y="16"/>
                      <a:pt x="16" y="16"/>
                      <a:pt x="16" y="16"/>
                    </a:cubicBezTo>
                    <a:cubicBezTo>
                      <a:pt x="27" y="3"/>
                      <a:pt x="27" y="3"/>
                      <a:pt x="27" y="3"/>
                    </a:cubicBezTo>
                    <a:cubicBezTo>
                      <a:pt x="26" y="4"/>
                      <a:pt x="16" y="0"/>
                      <a:pt x="16" y="0"/>
                    </a:cubicBezTo>
                    <a:cubicBezTo>
                      <a:pt x="14" y="3"/>
                      <a:pt x="14" y="3"/>
                      <a:pt x="14" y="3"/>
                    </a:cubicBezTo>
                    <a:cubicBezTo>
                      <a:pt x="15" y="3"/>
                      <a:pt x="15" y="3"/>
                      <a:pt x="15" y="3"/>
                    </a:cubicBezTo>
                    <a:cubicBezTo>
                      <a:pt x="15" y="3"/>
                      <a:pt x="13" y="7"/>
                      <a:pt x="10" y="11"/>
                    </a:cubicBezTo>
                    <a:cubicBezTo>
                      <a:pt x="7" y="14"/>
                      <a:pt x="3" y="17"/>
                      <a:pt x="3" y="17"/>
                    </a:cubicBezTo>
                    <a:cubicBezTo>
                      <a:pt x="2" y="16"/>
                      <a:pt x="2" y="16"/>
                      <a:pt x="2" y="16"/>
                    </a:cubicBezTo>
                    <a:cubicBezTo>
                      <a:pt x="0" y="18"/>
                      <a:pt x="0" y="18"/>
                      <a:pt x="0" y="18"/>
                    </a:cubicBezTo>
                    <a:cubicBezTo>
                      <a:pt x="0" y="18"/>
                      <a:pt x="5" y="27"/>
                      <a:pt x="4" y="29"/>
                    </a:cubicBezTo>
                    <a:lnTo>
                      <a:pt x="15"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710">
                <a:extLst>
                  <a:ext uri="{FF2B5EF4-FFF2-40B4-BE49-F238E27FC236}">
                    <a16:creationId xmlns:a16="http://schemas.microsoft.com/office/drawing/2014/main" id="{64904CF8-7A3C-4553-853C-AED609B2C711}"/>
                  </a:ext>
                </a:extLst>
              </p:cNvPr>
              <p:cNvSpPr>
                <a:spLocks/>
              </p:cNvSpPr>
              <p:nvPr/>
            </p:nvSpPr>
            <p:spPr bwMode="auto">
              <a:xfrm>
                <a:off x="5009250" y="1526888"/>
                <a:ext cx="96249" cy="99404"/>
              </a:xfrm>
              <a:custGeom>
                <a:avLst/>
                <a:gdLst>
                  <a:gd name="T0" fmla="*/ 24 w 31"/>
                  <a:gd name="T1" fmla="*/ 24 h 32"/>
                  <a:gd name="T2" fmla="*/ 26 w 31"/>
                  <a:gd name="T3" fmla="*/ 0 h 32"/>
                  <a:gd name="T4" fmla="*/ 14 w 31"/>
                  <a:gd name="T5" fmla="*/ 15 h 32"/>
                  <a:gd name="T6" fmla="*/ 0 w 31"/>
                  <a:gd name="T7" fmla="*/ 28 h 32"/>
                  <a:gd name="T8" fmla="*/ 24 w 31"/>
                  <a:gd name="T9" fmla="*/ 24 h 32"/>
                </a:gdLst>
                <a:ahLst/>
                <a:cxnLst>
                  <a:cxn ang="0">
                    <a:pos x="T0" y="T1"/>
                  </a:cxn>
                  <a:cxn ang="0">
                    <a:pos x="T2" y="T3"/>
                  </a:cxn>
                  <a:cxn ang="0">
                    <a:pos x="T4" y="T5"/>
                  </a:cxn>
                  <a:cxn ang="0">
                    <a:pos x="T6" y="T7"/>
                  </a:cxn>
                  <a:cxn ang="0">
                    <a:pos x="T8" y="T9"/>
                  </a:cxn>
                </a:cxnLst>
                <a:rect l="0" t="0" r="r" b="b"/>
                <a:pathLst>
                  <a:path w="31" h="32">
                    <a:moveTo>
                      <a:pt x="24" y="24"/>
                    </a:moveTo>
                    <a:cubicBezTo>
                      <a:pt x="31" y="10"/>
                      <a:pt x="26" y="0"/>
                      <a:pt x="26" y="0"/>
                    </a:cubicBezTo>
                    <a:cubicBezTo>
                      <a:pt x="26" y="0"/>
                      <a:pt x="23" y="6"/>
                      <a:pt x="14" y="15"/>
                    </a:cubicBezTo>
                    <a:cubicBezTo>
                      <a:pt x="6" y="24"/>
                      <a:pt x="0" y="28"/>
                      <a:pt x="0" y="28"/>
                    </a:cubicBezTo>
                    <a:cubicBezTo>
                      <a:pt x="0" y="28"/>
                      <a:pt x="11" y="32"/>
                      <a:pt x="24" y="2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711">
                <a:extLst>
                  <a:ext uri="{FF2B5EF4-FFF2-40B4-BE49-F238E27FC236}">
                    <a16:creationId xmlns:a16="http://schemas.microsoft.com/office/drawing/2014/main" id="{C7F7F560-1A13-47FC-AF25-1FD5348D40F1}"/>
                  </a:ext>
                </a:extLst>
              </p:cNvPr>
              <p:cNvSpPr>
                <a:spLocks/>
              </p:cNvSpPr>
              <p:nvPr/>
            </p:nvSpPr>
            <p:spPr bwMode="auto">
              <a:xfrm>
                <a:off x="5067631" y="1537932"/>
                <a:ext cx="25246" cy="47335"/>
              </a:xfrm>
              <a:custGeom>
                <a:avLst/>
                <a:gdLst>
                  <a:gd name="T0" fmla="*/ 6 w 8"/>
                  <a:gd name="T1" fmla="*/ 15 h 15"/>
                  <a:gd name="T2" fmla="*/ 6 w 8"/>
                  <a:gd name="T3" fmla="*/ 0 h 15"/>
                  <a:gd name="T4" fmla="*/ 0 w 8"/>
                  <a:gd name="T5" fmla="*/ 10 h 15"/>
                  <a:gd name="T6" fmla="*/ 6 w 8"/>
                  <a:gd name="T7" fmla="*/ 15 h 15"/>
                </a:gdLst>
                <a:ahLst/>
                <a:cxnLst>
                  <a:cxn ang="0">
                    <a:pos x="T0" y="T1"/>
                  </a:cxn>
                  <a:cxn ang="0">
                    <a:pos x="T2" y="T3"/>
                  </a:cxn>
                  <a:cxn ang="0">
                    <a:pos x="T4" y="T5"/>
                  </a:cxn>
                  <a:cxn ang="0">
                    <a:pos x="T6" y="T7"/>
                  </a:cxn>
                </a:cxnLst>
                <a:rect l="0" t="0" r="r" b="b"/>
                <a:pathLst>
                  <a:path w="8" h="15">
                    <a:moveTo>
                      <a:pt x="6" y="15"/>
                    </a:moveTo>
                    <a:cubicBezTo>
                      <a:pt x="8" y="5"/>
                      <a:pt x="6" y="0"/>
                      <a:pt x="6" y="0"/>
                    </a:cubicBezTo>
                    <a:cubicBezTo>
                      <a:pt x="6" y="0"/>
                      <a:pt x="4" y="6"/>
                      <a:pt x="0" y="10"/>
                    </a:cubicBez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712">
                <a:extLst>
                  <a:ext uri="{FF2B5EF4-FFF2-40B4-BE49-F238E27FC236}">
                    <a16:creationId xmlns:a16="http://schemas.microsoft.com/office/drawing/2014/main" id="{D27AD5F8-0AD2-432F-A37B-F8446F4288CF}"/>
                  </a:ext>
                </a:extLst>
              </p:cNvPr>
              <p:cNvSpPr>
                <a:spLocks/>
              </p:cNvSpPr>
              <p:nvPr/>
            </p:nvSpPr>
            <p:spPr bwMode="auto">
              <a:xfrm>
                <a:off x="5021873" y="1588423"/>
                <a:ext cx="45758" cy="28401"/>
              </a:xfrm>
              <a:custGeom>
                <a:avLst/>
                <a:gdLst>
                  <a:gd name="T0" fmla="*/ 15 w 15"/>
                  <a:gd name="T1" fmla="*/ 5 h 9"/>
                  <a:gd name="T2" fmla="*/ 0 w 15"/>
                  <a:gd name="T3" fmla="*/ 7 h 9"/>
                  <a:gd name="T4" fmla="*/ 10 w 15"/>
                  <a:gd name="T5" fmla="*/ 0 h 9"/>
                  <a:gd name="T6" fmla="*/ 15 w 15"/>
                  <a:gd name="T7" fmla="*/ 5 h 9"/>
                </a:gdLst>
                <a:ahLst/>
                <a:cxnLst>
                  <a:cxn ang="0">
                    <a:pos x="T0" y="T1"/>
                  </a:cxn>
                  <a:cxn ang="0">
                    <a:pos x="T2" y="T3"/>
                  </a:cxn>
                  <a:cxn ang="0">
                    <a:pos x="T4" y="T5"/>
                  </a:cxn>
                  <a:cxn ang="0">
                    <a:pos x="T6" y="T7"/>
                  </a:cxn>
                </a:cxnLst>
                <a:rect l="0" t="0" r="r" b="b"/>
                <a:pathLst>
                  <a:path w="15" h="9">
                    <a:moveTo>
                      <a:pt x="15" y="5"/>
                    </a:moveTo>
                    <a:cubicBezTo>
                      <a:pt x="5" y="9"/>
                      <a:pt x="0" y="7"/>
                      <a:pt x="0" y="7"/>
                    </a:cubicBezTo>
                    <a:cubicBezTo>
                      <a:pt x="0" y="7"/>
                      <a:pt x="6" y="4"/>
                      <a:pt x="10" y="0"/>
                    </a:cubicBezTo>
                    <a:lnTo>
                      <a:pt x="1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713">
                <a:extLst>
                  <a:ext uri="{FF2B5EF4-FFF2-40B4-BE49-F238E27FC236}">
                    <a16:creationId xmlns:a16="http://schemas.microsoft.com/office/drawing/2014/main" id="{B0E502BD-9604-4B43-AFE0-DF7665A729D3}"/>
                  </a:ext>
                </a:extLst>
              </p:cNvPr>
              <p:cNvSpPr>
                <a:spLocks/>
              </p:cNvSpPr>
              <p:nvPr/>
            </p:nvSpPr>
            <p:spPr bwMode="auto">
              <a:xfrm>
                <a:off x="5061319" y="1582112"/>
                <a:ext cx="18934" cy="15778"/>
              </a:xfrm>
              <a:custGeom>
                <a:avLst/>
                <a:gdLst>
                  <a:gd name="T0" fmla="*/ 6 w 12"/>
                  <a:gd name="T1" fmla="*/ 10 h 10"/>
                  <a:gd name="T2" fmla="*/ 8 w 12"/>
                  <a:gd name="T3" fmla="*/ 8 h 10"/>
                  <a:gd name="T4" fmla="*/ 12 w 12"/>
                  <a:gd name="T5" fmla="*/ 10 h 10"/>
                  <a:gd name="T6" fmla="*/ 12 w 12"/>
                  <a:gd name="T7" fmla="*/ 10 h 10"/>
                  <a:gd name="T8" fmla="*/ 10 w 12"/>
                  <a:gd name="T9" fmla="*/ 6 h 10"/>
                  <a:gd name="T10" fmla="*/ 12 w 12"/>
                  <a:gd name="T11" fmla="*/ 4 h 10"/>
                  <a:gd name="T12" fmla="*/ 10 w 12"/>
                  <a:gd name="T13" fmla="*/ 2 h 10"/>
                  <a:gd name="T14" fmla="*/ 8 w 12"/>
                  <a:gd name="T15" fmla="*/ 4 h 10"/>
                  <a:gd name="T16" fmla="*/ 2 w 12"/>
                  <a:gd name="T17" fmla="*/ 0 h 10"/>
                  <a:gd name="T18" fmla="*/ 0 w 12"/>
                  <a:gd name="T19" fmla="*/ 2 h 10"/>
                  <a:gd name="T20" fmla="*/ 6 w 12"/>
                  <a:gd name="T21" fmla="*/ 6 h 10"/>
                  <a:gd name="T22" fmla="*/ 4 w 12"/>
                  <a:gd name="T23" fmla="*/ 10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8"/>
                    </a:lnTo>
                    <a:lnTo>
                      <a:pt x="12" y="10"/>
                    </a:lnTo>
                    <a:lnTo>
                      <a:pt x="12" y="10"/>
                    </a:lnTo>
                    <a:lnTo>
                      <a:pt x="10" y="6"/>
                    </a:lnTo>
                    <a:lnTo>
                      <a:pt x="12" y="4"/>
                    </a:lnTo>
                    <a:lnTo>
                      <a:pt x="10" y="2"/>
                    </a:lnTo>
                    <a:lnTo>
                      <a:pt x="8" y="4"/>
                    </a:lnTo>
                    <a:lnTo>
                      <a:pt x="2" y="0"/>
                    </a:lnTo>
                    <a:lnTo>
                      <a:pt x="0" y="2"/>
                    </a:lnTo>
                    <a:lnTo>
                      <a:pt x="6" y="6"/>
                    </a:lnTo>
                    <a:lnTo>
                      <a:pt x="4" y="10"/>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18" name="Group 717"/>
              <p:cNvGrpSpPr/>
              <p:nvPr/>
            </p:nvGrpSpPr>
            <p:grpSpPr>
              <a:xfrm>
                <a:off x="2708610" y="239799"/>
                <a:ext cx="6861396" cy="6425282"/>
                <a:chOff x="2708610" y="239799"/>
                <a:chExt cx="6861396" cy="6425282"/>
              </a:xfrm>
            </p:grpSpPr>
            <p:pic>
              <p:nvPicPr>
                <p:cNvPr id="719" name="Picture 718"/>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93662" y="239799"/>
                  <a:ext cx="896216" cy="951795"/>
                </a:xfrm>
                <a:prstGeom prst="rect">
                  <a:avLst/>
                </a:prstGeom>
                <a:ln>
                  <a:noFill/>
                </a:ln>
                <a:effectLst>
                  <a:outerShdw blurRad="292100" dist="139700" dir="2700000" algn="tl" rotWithShape="0">
                    <a:srgbClr val="333333">
                      <a:alpha val="65000"/>
                    </a:srgbClr>
                  </a:outerShdw>
                </a:effectLst>
              </p:spPr>
            </p:pic>
            <p:pic>
              <p:nvPicPr>
                <p:cNvPr id="720" name="Picture 719"/>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207488">
                  <a:off x="6033270" y="5713286"/>
                  <a:ext cx="896216" cy="951795"/>
                </a:xfrm>
                <a:prstGeom prst="rect">
                  <a:avLst/>
                </a:prstGeom>
                <a:ln>
                  <a:noFill/>
                </a:ln>
                <a:effectLst>
                  <a:outerShdw blurRad="292100" dist="139700" dir="2700000" algn="tl" rotWithShape="0">
                    <a:srgbClr val="333333">
                      <a:alpha val="65000"/>
                    </a:srgbClr>
                  </a:outerShdw>
                </a:effectLst>
              </p:spPr>
            </p:pic>
            <p:pic>
              <p:nvPicPr>
                <p:cNvPr id="721" name="Picture 720"/>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049267">
                  <a:off x="3773257" y="5034520"/>
                  <a:ext cx="896216" cy="951795"/>
                </a:xfrm>
                <a:prstGeom prst="rect">
                  <a:avLst/>
                </a:prstGeom>
                <a:ln>
                  <a:noFill/>
                </a:ln>
                <a:effectLst>
                  <a:outerShdw blurRad="292100" dist="139700" dir="2700000" algn="tl" rotWithShape="0">
                    <a:srgbClr val="333333">
                      <a:alpha val="65000"/>
                    </a:srgbClr>
                  </a:outerShdw>
                </a:effectLst>
              </p:spPr>
            </p:pic>
            <p:pic>
              <p:nvPicPr>
                <p:cNvPr id="722" name="Picture 721"/>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8834728">
                  <a:off x="7928306" y="4723943"/>
                  <a:ext cx="896216" cy="951795"/>
                </a:xfrm>
                <a:prstGeom prst="rect">
                  <a:avLst/>
                </a:prstGeom>
                <a:ln>
                  <a:noFill/>
                </a:ln>
                <a:effectLst>
                  <a:outerShdw blurRad="292100" dist="139700" dir="2700000" algn="tl" rotWithShape="0">
                    <a:srgbClr val="333333">
                      <a:alpha val="65000"/>
                    </a:srgbClr>
                  </a:outerShdw>
                </a:effectLst>
              </p:spPr>
            </p:pic>
            <p:pic>
              <p:nvPicPr>
                <p:cNvPr id="723" name="Picture 72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5933716">
                  <a:off x="2736400" y="2928528"/>
                  <a:ext cx="896216" cy="951795"/>
                </a:xfrm>
                <a:prstGeom prst="rect">
                  <a:avLst/>
                </a:prstGeom>
                <a:ln>
                  <a:noFill/>
                </a:ln>
                <a:effectLst>
                  <a:outerShdw blurRad="292100" dist="139700" dir="2700000" algn="tl" rotWithShape="0">
                    <a:srgbClr val="333333">
                      <a:alpha val="65000"/>
                    </a:srgbClr>
                  </a:outerShdw>
                </a:effectLst>
              </p:spPr>
            </p:pic>
            <p:pic>
              <p:nvPicPr>
                <p:cNvPr id="724" name="Picture 72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096880">
                  <a:off x="3566474" y="1156763"/>
                  <a:ext cx="896216" cy="951795"/>
                </a:xfrm>
                <a:prstGeom prst="rect">
                  <a:avLst/>
                </a:prstGeom>
                <a:ln>
                  <a:noFill/>
                </a:ln>
                <a:effectLst>
                  <a:outerShdw blurRad="292100" dist="139700" dir="2700000" algn="tl" rotWithShape="0">
                    <a:srgbClr val="333333">
                      <a:alpha val="65000"/>
                    </a:srgbClr>
                  </a:outerShdw>
                </a:effectLst>
              </p:spPr>
            </p:pic>
            <p:pic>
              <p:nvPicPr>
                <p:cNvPr id="725" name="Picture 724"/>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5237850">
                  <a:off x="8646001" y="2579771"/>
                  <a:ext cx="896216" cy="951795"/>
                </a:xfrm>
                <a:prstGeom prst="rect">
                  <a:avLst/>
                </a:prstGeom>
                <a:ln>
                  <a:noFill/>
                </a:ln>
                <a:effectLst>
                  <a:outerShdw blurRad="292100" dist="139700" dir="2700000" algn="tl" rotWithShape="0">
                    <a:srgbClr val="333333">
                      <a:alpha val="65000"/>
                    </a:srgbClr>
                  </a:outerShdw>
                </a:effectLst>
              </p:spPr>
            </p:pic>
            <p:pic>
              <p:nvPicPr>
                <p:cNvPr id="726" name="Picture 7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62033">
                  <a:off x="7566921" y="795074"/>
                  <a:ext cx="896216" cy="951795"/>
                </a:xfrm>
                <a:prstGeom prst="rect">
                  <a:avLst/>
                </a:prstGeom>
                <a:ln>
                  <a:noFill/>
                </a:ln>
                <a:effectLst>
                  <a:outerShdw blurRad="292100" dist="139700" dir="2700000" algn="tl" rotWithShape="0">
                    <a:srgbClr val="333333">
                      <a:alpha val="65000"/>
                    </a:srgbClr>
                  </a:outerShdw>
                </a:effectLst>
              </p:spPr>
            </p:pic>
          </p:grpSp>
        </p:grpSp>
        <p:sp>
          <p:nvSpPr>
            <p:cNvPr id="11" name="TextBox 10"/>
            <p:cNvSpPr txBox="1"/>
            <p:nvPr/>
          </p:nvSpPr>
          <p:spPr>
            <a:xfrm>
              <a:off x="4715317" y="2577624"/>
              <a:ext cx="2345949" cy="1408026"/>
            </a:xfrm>
            <a:prstGeom prst="rect">
              <a:avLst/>
            </a:prstGeom>
            <a:noFill/>
          </p:spPr>
          <p:txBody>
            <a:bodyPr wrap="none" rtlCol="0">
              <a:spAutoFit/>
            </a:bodyPr>
            <a:lstStyle/>
            <a:p>
              <a:pPr algn="ctr"/>
              <a:r>
                <a:rPr lang="en-GB" sz="1600" b="1" dirty="0" smtClean="0">
                  <a:solidFill>
                    <a:srgbClr val="002060"/>
                  </a:solidFill>
                  <a:latin typeface="Segoe Script" panose="030B0504020000000003" pitchFamily="66" charset="0"/>
                </a:rPr>
                <a:t>Being the </a:t>
              </a:r>
            </a:p>
            <a:p>
              <a:pPr algn="ctr"/>
              <a:r>
                <a:rPr lang="en-GB" sz="1600" b="1" dirty="0" smtClean="0">
                  <a:solidFill>
                    <a:srgbClr val="002060"/>
                  </a:solidFill>
                  <a:latin typeface="Segoe Script" panose="030B0504020000000003" pitchFamily="66" charset="0"/>
                </a:rPr>
                <a:t>best that </a:t>
              </a:r>
            </a:p>
            <a:p>
              <a:pPr algn="ctr"/>
              <a:r>
                <a:rPr lang="en-GB" sz="1600" b="1" dirty="0" smtClean="0">
                  <a:solidFill>
                    <a:srgbClr val="002060"/>
                  </a:solidFill>
                  <a:latin typeface="Segoe Script" panose="030B0504020000000003" pitchFamily="66" charset="0"/>
                </a:rPr>
                <a:t>we can be</a:t>
              </a:r>
              <a:endParaRPr lang="en-GB" sz="1600" b="1" dirty="0">
                <a:solidFill>
                  <a:srgbClr val="002060"/>
                </a:solidFill>
                <a:latin typeface="Segoe Script" panose="030B0504020000000003" pitchFamily="66" charset="0"/>
              </a:endParaRPr>
            </a:p>
          </p:txBody>
        </p:sp>
      </p:grpSp>
    </p:spTree>
    <p:extLst>
      <p:ext uri="{BB962C8B-B14F-4D97-AF65-F5344CB8AC3E}">
        <p14:creationId xmlns:p14="http://schemas.microsoft.com/office/powerpoint/2010/main" val="270397191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rgbClr val="C00000"/>
                </a:solidFill>
                <a:effectLst>
                  <a:outerShdw blurRad="50800" dist="39000" dir="5460000" algn="tl">
                    <a:srgbClr val="000000">
                      <a:alpha val="38000"/>
                    </a:srgbClr>
                  </a:outerShdw>
                </a:effectLst>
              </a:defRPr>
            </a:lvl1pPr>
          </a:lstStyle>
          <a:p>
            <a:pPr lvl="0"/>
            <a:r>
              <a:rPr lang="en-US" dirty="0"/>
              <a:t>Click to edit Master title style</a:t>
            </a:r>
            <a:endParaRPr lang="en-GB" dirty="0"/>
          </a:p>
        </p:txBody>
      </p:sp>
      <p:sp>
        <p:nvSpPr>
          <p:cNvPr id="3" name="Content Placeholder 2"/>
          <p:cNvSpPr txBox="1">
            <a:spLocks noGrp="1"/>
          </p:cNvSpPr>
          <p:nvPr>
            <p:ph idx="1"/>
          </p:nvPr>
        </p:nvSpPr>
        <p:spPr>
          <a:xfrm>
            <a:off x="457200" y="1600200"/>
            <a:ext cx="4038603" cy="4525959"/>
          </a:xfrm>
        </p:spPr>
        <p:txBody>
          <a:bodyPr/>
          <a:lstStyle>
            <a:lvl1pPr>
              <a:spcBef>
                <a:spcPts val="700"/>
              </a:spcBef>
              <a:defRPr sz="2800"/>
            </a:lvl1pPr>
            <a:lvl2pPr>
              <a:spcBef>
                <a:spcPts val="600"/>
              </a:spcBef>
              <a:defRPr sz="2400"/>
            </a:lvl2pPr>
            <a:lvl3pPr>
              <a:spcBef>
                <a:spcPts val="500"/>
              </a:spcBef>
              <a:defRPr sz="2000"/>
            </a:lvl3pPr>
            <a:lvl4pPr>
              <a:spcBef>
                <a:spcPts val="400"/>
              </a:spcBef>
              <a:defRPr sz="1800"/>
            </a:lvl4pPr>
            <a:lvl5pPr>
              <a:spcBef>
                <a:spcPts val="400"/>
              </a:spcBef>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txBox="1">
            <a:spLocks noGrp="1"/>
          </p:cNvSpPr>
          <p:nvPr>
            <p:ph idx="2"/>
          </p:nvPr>
        </p:nvSpPr>
        <p:spPr>
          <a:xfrm>
            <a:off x="4648196" y="1600200"/>
            <a:ext cx="4038603" cy="4525959"/>
          </a:xfrm>
        </p:spPr>
        <p:txBody>
          <a:bodyPr/>
          <a:lstStyle>
            <a:lvl1pPr>
              <a:spcBef>
                <a:spcPts val="700"/>
              </a:spcBef>
              <a:defRPr sz="2800"/>
            </a:lvl1pPr>
            <a:lvl2pPr>
              <a:spcBef>
                <a:spcPts val="600"/>
              </a:spcBef>
              <a:defRPr sz="2400"/>
            </a:lvl2pPr>
            <a:lvl3pPr>
              <a:spcBef>
                <a:spcPts val="500"/>
              </a:spcBef>
              <a:defRPr sz="2000"/>
            </a:lvl3pPr>
            <a:lvl4pPr>
              <a:spcBef>
                <a:spcPts val="400"/>
              </a:spcBef>
              <a:defRPr sz="1800"/>
            </a:lvl4pPr>
            <a:lvl5pPr>
              <a:spcBef>
                <a:spcPts val="400"/>
              </a:spcBef>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txBox="1">
            <a:spLocks noGrp="1"/>
          </p:cNvSpPr>
          <p:nvPr>
            <p:ph type="dt" sz="half" idx="7"/>
          </p:nvPr>
        </p:nvSpPr>
        <p:spPr/>
        <p:txBody>
          <a:bodyPr/>
          <a:lstStyle>
            <a:lvl1pPr>
              <a:defRPr/>
            </a:lvl1pPr>
          </a:lstStyle>
          <a:p>
            <a:pPr lvl="0"/>
            <a:fld id="{23536252-70C4-4B0F-B5F3-75FFCCEB3881}" type="datetime1">
              <a:rPr lang="en-GB"/>
              <a:pPr lvl="0"/>
              <a:t>18/09/2024</a:t>
            </a:fld>
            <a:endParaRPr lang="en-GB"/>
          </a:p>
        </p:txBody>
      </p:sp>
      <p:sp>
        <p:nvSpPr>
          <p:cNvPr id="6" name="Footer Placeholder 5"/>
          <p:cNvSpPr txBox="1">
            <a:spLocks noGrp="1"/>
          </p:cNvSpPr>
          <p:nvPr>
            <p:ph type="ftr" sz="quarter" idx="9"/>
          </p:nvPr>
        </p:nvSpPr>
        <p:spPr/>
        <p:txBody>
          <a:bodyPr/>
          <a:lstStyle>
            <a:lvl1pPr>
              <a:defRPr/>
            </a:lvl1pPr>
          </a:lstStyle>
          <a:p>
            <a:pPr lvl="0"/>
            <a:endParaRPr lang="en-GB"/>
          </a:p>
        </p:txBody>
      </p:sp>
      <p:sp>
        <p:nvSpPr>
          <p:cNvPr id="7" name="Slide Number Placeholder 6"/>
          <p:cNvSpPr txBox="1">
            <a:spLocks noGrp="1"/>
          </p:cNvSpPr>
          <p:nvPr>
            <p:ph type="sldNum" sz="quarter" idx="8"/>
          </p:nvPr>
        </p:nvSpPr>
        <p:spPr/>
        <p:txBody>
          <a:bodyPr/>
          <a:lstStyle>
            <a:lvl1pPr>
              <a:defRPr/>
            </a:lvl1pPr>
          </a:lstStyle>
          <a:p>
            <a:pPr lvl="0"/>
            <a:fld id="{E1AF0764-9F14-4810-AE27-1205B41335D1}" type="slidenum">
              <a:t>‹#›</a:t>
            </a:fld>
            <a:endParaRPr lang="en-GB"/>
          </a:p>
        </p:txBody>
      </p:sp>
      <p:grpSp>
        <p:nvGrpSpPr>
          <p:cNvPr id="9" name="Group 8"/>
          <p:cNvGrpSpPr/>
          <p:nvPr userDrawn="1"/>
        </p:nvGrpSpPr>
        <p:grpSpPr>
          <a:xfrm>
            <a:off x="160437" y="44624"/>
            <a:ext cx="1603251" cy="1539614"/>
            <a:chOff x="2392685" y="0"/>
            <a:chExt cx="6977232" cy="6552790"/>
          </a:xfrm>
        </p:grpSpPr>
        <p:grpSp>
          <p:nvGrpSpPr>
            <p:cNvPr id="11" name="Group 10"/>
            <p:cNvGrpSpPr/>
            <p:nvPr/>
          </p:nvGrpSpPr>
          <p:grpSpPr>
            <a:xfrm>
              <a:off x="2392685" y="0"/>
              <a:ext cx="6977232" cy="6552790"/>
              <a:chOff x="2674039" y="157318"/>
              <a:chExt cx="6977232" cy="6552790"/>
            </a:xfrm>
          </p:grpSpPr>
          <p:sp>
            <p:nvSpPr>
              <p:cNvPr id="13" name="Freeform 22">
                <a:extLst>
                  <a:ext uri="{FF2B5EF4-FFF2-40B4-BE49-F238E27FC236}">
                    <a16:creationId xmlns:a16="http://schemas.microsoft.com/office/drawing/2014/main" id="{556E320C-2EBC-4BDD-AD02-9858028587A3}"/>
                  </a:ext>
                </a:extLst>
              </p:cNvPr>
              <p:cNvSpPr>
                <a:spLocks/>
              </p:cNvSpPr>
              <p:nvPr/>
            </p:nvSpPr>
            <p:spPr bwMode="auto">
              <a:xfrm>
                <a:off x="6091249" y="1503220"/>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B7762F"/>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5">
                <a:extLst>
                  <a:ext uri="{FF2B5EF4-FFF2-40B4-BE49-F238E27FC236}">
                    <a16:creationId xmlns:a16="http://schemas.microsoft.com/office/drawing/2014/main" id="{4B8DFA6B-03F6-4883-9FAF-CEE50EEE42EB}"/>
                  </a:ext>
                </a:extLst>
              </p:cNvPr>
              <p:cNvSpPr>
                <a:spLocks/>
              </p:cNvSpPr>
              <p:nvPr/>
            </p:nvSpPr>
            <p:spPr bwMode="auto">
              <a:xfrm>
                <a:off x="4106722" y="916261"/>
                <a:ext cx="429174" cy="498599"/>
              </a:xfrm>
              <a:custGeom>
                <a:avLst/>
                <a:gdLst>
                  <a:gd name="T0" fmla="*/ 138 w 138"/>
                  <a:gd name="T1" fmla="*/ 55 h 160"/>
                  <a:gd name="T2" fmla="*/ 109 w 138"/>
                  <a:gd name="T3" fmla="*/ 64 h 160"/>
                  <a:gd name="T4" fmla="*/ 54 w 138"/>
                  <a:gd name="T5" fmla="*/ 19 h 160"/>
                  <a:gd name="T6" fmla="*/ 63 w 138"/>
                  <a:gd name="T7" fmla="*/ 70 h 160"/>
                  <a:gd name="T8" fmla="*/ 62 w 138"/>
                  <a:gd name="T9" fmla="*/ 147 h 160"/>
                  <a:gd name="T10" fmla="*/ 59 w 138"/>
                  <a:gd name="T11" fmla="*/ 152 h 160"/>
                  <a:gd name="T12" fmla="*/ 54 w 138"/>
                  <a:gd name="T13" fmla="*/ 158 h 160"/>
                  <a:gd name="T14" fmla="*/ 50 w 138"/>
                  <a:gd name="T15" fmla="*/ 155 h 160"/>
                  <a:gd name="T16" fmla="*/ 49 w 138"/>
                  <a:gd name="T17" fmla="*/ 154 h 160"/>
                  <a:gd name="T18" fmla="*/ 5 w 138"/>
                  <a:gd name="T19" fmla="*/ 134 h 160"/>
                  <a:gd name="T20" fmla="*/ 7 w 138"/>
                  <a:gd name="T21" fmla="*/ 126 h 160"/>
                  <a:gd name="T22" fmla="*/ 16 w 138"/>
                  <a:gd name="T23" fmla="*/ 128 h 160"/>
                  <a:gd name="T24" fmla="*/ 19 w 138"/>
                  <a:gd name="T25" fmla="*/ 126 h 160"/>
                  <a:gd name="T26" fmla="*/ 52 w 138"/>
                  <a:gd name="T27" fmla="*/ 130 h 160"/>
                  <a:gd name="T28" fmla="*/ 54 w 138"/>
                  <a:gd name="T29" fmla="*/ 85 h 160"/>
                  <a:gd name="T30" fmla="*/ 42 w 138"/>
                  <a:gd name="T31" fmla="*/ 16 h 160"/>
                  <a:gd name="T32" fmla="*/ 44 w 138"/>
                  <a:gd name="T33" fmla="*/ 9 h 160"/>
                  <a:gd name="T34" fmla="*/ 90 w 138"/>
                  <a:gd name="T35" fmla="*/ 22 h 160"/>
                  <a:gd name="T36" fmla="*/ 138 w 138"/>
                  <a:gd name="T37"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160">
                    <a:moveTo>
                      <a:pt x="138" y="55"/>
                    </a:moveTo>
                    <a:cubicBezTo>
                      <a:pt x="136" y="56"/>
                      <a:pt x="126" y="57"/>
                      <a:pt x="109" y="64"/>
                    </a:cubicBezTo>
                    <a:cubicBezTo>
                      <a:pt x="92" y="47"/>
                      <a:pt x="71" y="31"/>
                      <a:pt x="54" y="19"/>
                    </a:cubicBezTo>
                    <a:cubicBezTo>
                      <a:pt x="62" y="34"/>
                      <a:pt x="63" y="53"/>
                      <a:pt x="63" y="70"/>
                    </a:cubicBezTo>
                    <a:cubicBezTo>
                      <a:pt x="63" y="96"/>
                      <a:pt x="58" y="122"/>
                      <a:pt x="62" y="147"/>
                    </a:cubicBezTo>
                    <a:cubicBezTo>
                      <a:pt x="62" y="149"/>
                      <a:pt x="61" y="151"/>
                      <a:pt x="59" y="152"/>
                    </a:cubicBezTo>
                    <a:cubicBezTo>
                      <a:pt x="61" y="155"/>
                      <a:pt x="58" y="160"/>
                      <a:pt x="54" y="158"/>
                    </a:cubicBezTo>
                    <a:cubicBezTo>
                      <a:pt x="53" y="157"/>
                      <a:pt x="51" y="156"/>
                      <a:pt x="50" y="155"/>
                    </a:cubicBezTo>
                    <a:cubicBezTo>
                      <a:pt x="49" y="155"/>
                      <a:pt x="49" y="154"/>
                      <a:pt x="49" y="154"/>
                    </a:cubicBezTo>
                    <a:cubicBezTo>
                      <a:pt x="35" y="145"/>
                      <a:pt x="21" y="136"/>
                      <a:pt x="5" y="134"/>
                    </a:cubicBezTo>
                    <a:cubicBezTo>
                      <a:pt x="0" y="133"/>
                      <a:pt x="2" y="125"/>
                      <a:pt x="7" y="126"/>
                    </a:cubicBezTo>
                    <a:cubicBezTo>
                      <a:pt x="10" y="126"/>
                      <a:pt x="13" y="127"/>
                      <a:pt x="16" y="128"/>
                    </a:cubicBezTo>
                    <a:cubicBezTo>
                      <a:pt x="16" y="127"/>
                      <a:pt x="17" y="126"/>
                      <a:pt x="19" y="126"/>
                    </a:cubicBezTo>
                    <a:cubicBezTo>
                      <a:pt x="31" y="121"/>
                      <a:pt x="42" y="123"/>
                      <a:pt x="52" y="130"/>
                    </a:cubicBezTo>
                    <a:cubicBezTo>
                      <a:pt x="52" y="115"/>
                      <a:pt x="54" y="100"/>
                      <a:pt x="54" y="85"/>
                    </a:cubicBezTo>
                    <a:cubicBezTo>
                      <a:pt x="55" y="63"/>
                      <a:pt x="58" y="33"/>
                      <a:pt x="42" y="16"/>
                    </a:cubicBezTo>
                    <a:cubicBezTo>
                      <a:pt x="40" y="14"/>
                      <a:pt x="41" y="10"/>
                      <a:pt x="44" y="9"/>
                    </a:cubicBezTo>
                    <a:cubicBezTo>
                      <a:pt x="53" y="0"/>
                      <a:pt x="77" y="14"/>
                      <a:pt x="90" y="22"/>
                    </a:cubicBezTo>
                    <a:cubicBezTo>
                      <a:pt x="101" y="28"/>
                      <a:pt x="126" y="46"/>
                      <a:pt x="138"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6">
                <a:extLst>
                  <a:ext uri="{FF2B5EF4-FFF2-40B4-BE49-F238E27FC236}">
                    <a16:creationId xmlns:a16="http://schemas.microsoft.com/office/drawing/2014/main" id="{D254DB18-98C4-4302-A96A-E03D95E41D2A}"/>
                  </a:ext>
                </a:extLst>
              </p:cNvPr>
              <p:cNvSpPr>
                <a:spLocks/>
              </p:cNvSpPr>
              <p:nvPr/>
            </p:nvSpPr>
            <p:spPr bwMode="auto">
              <a:xfrm>
                <a:off x="4592699" y="577025"/>
                <a:ext cx="474932" cy="355015"/>
              </a:xfrm>
              <a:custGeom>
                <a:avLst/>
                <a:gdLst>
                  <a:gd name="T0" fmla="*/ 11 w 153"/>
                  <a:gd name="T1" fmla="*/ 55 h 114"/>
                  <a:gd name="T2" fmla="*/ 12 w 153"/>
                  <a:gd name="T3" fmla="*/ 8 h 114"/>
                  <a:gd name="T4" fmla="*/ 19 w 153"/>
                  <a:gd name="T5" fmla="*/ 8 h 114"/>
                  <a:gd name="T6" fmla="*/ 81 w 153"/>
                  <a:gd name="T7" fmla="*/ 39 h 114"/>
                  <a:gd name="T8" fmla="*/ 125 w 153"/>
                  <a:gd name="T9" fmla="*/ 50 h 114"/>
                  <a:gd name="T10" fmla="*/ 130 w 153"/>
                  <a:gd name="T11" fmla="*/ 16 h 114"/>
                  <a:gd name="T12" fmla="*/ 133 w 153"/>
                  <a:gd name="T13" fmla="*/ 14 h 114"/>
                  <a:gd name="T14" fmla="*/ 134 w 153"/>
                  <a:gd name="T15" fmla="*/ 5 h 114"/>
                  <a:gd name="T16" fmla="*/ 142 w 153"/>
                  <a:gd name="T17" fmla="*/ 5 h 114"/>
                  <a:gd name="T18" fmla="*/ 150 w 153"/>
                  <a:gd name="T19" fmla="*/ 53 h 114"/>
                  <a:gd name="T20" fmla="*/ 150 w 153"/>
                  <a:gd name="T21" fmla="*/ 54 h 114"/>
                  <a:gd name="T22" fmla="*/ 152 w 153"/>
                  <a:gd name="T23" fmla="*/ 59 h 114"/>
                  <a:gd name="T24" fmla="*/ 144 w 153"/>
                  <a:gd name="T25" fmla="*/ 62 h 114"/>
                  <a:gd name="T26" fmla="*/ 139 w 153"/>
                  <a:gd name="T27" fmla="*/ 63 h 114"/>
                  <a:gd name="T28" fmla="*/ 65 w 153"/>
                  <a:gd name="T29" fmla="*/ 43 h 114"/>
                  <a:gd name="T30" fmla="*/ 18 w 153"/>
                  <a:gd name="T31" fmla="*/ 21 h 114"/>
                  <a:gd name="T32" fmla="*/ 48 w 153"/>
                  <a:gd name="T33" fmla="*/ 95 h 114"/>
                  <a:gd name="T34" fmla="*/ 33 w 153"/>
                  <a:gd name="T35" fmla="*/ 114 h 114"/>
                  <a:gd name="T36" fmla="*/ 11 w 153"/>
                  <a:gd name="T37"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14">
                    <a:moveTo>
                      <a:pt x="11" y="55"/>
                    </a:moveTo>
                    <a:cubicBezTo>
                      <a:pt x="7" y="41"/>
                      <a:pt x="0" y="15"/>
                      <a:pt x="12" y="8"/>
                    </a:cubicBezTo>
                    <a:cubicBezTo>
                      <a:pt x="13" y="6"/>
                      <a:pt x="17" y="6"/>
                      <a:pt x="19" y="8"/>
                    </a:cubicBezTo>
                    <a:cubicBezTo>
                      <a:pt x="31" y="28"/>
                      <a:pt x="60" y="34"/>
                      <a:pt x="81" y="39"/>
                    </a:cubicBezTo>
                    <a:cubicBezTo>
                      <a:pt x="96" y="43"/>
                      <a:pt x="111" y="45"/>
                      <a:pt x="125" y="50"/>
                    </a:cubicBezTo>
                    <a:cubicBezTo>
                      <a:pt x="121" y="38"/>
                      <a:pt x="123" y="27"/>
                      <a:pt x="130" y="16"/>
                    </a:cubicBezTo>
                    <a:cubicBezTo>
                      <a:pt x="131" y="15"/>
                      <a:pt x="132" y="14"/>
                      <a:pt x="133" y="14"/>
                    </a:cubicBezTo>
                    <a:cubicBezTo>
                      <a:pt x="133" y="11"/>
                      <a:pt x="133" y="8"/>
                      <a:pt x="134" y="5"/>
                    </a:cubicBezTo>
                    <a:cubicBezTo>
                      <a:pt x="134" y="0"/>
                      <a:pt x="143" y="0"/>
                      <a:pt x="142" y="5"/>
                    </a:cubicBezTo>
                    <a:cubicBezTo>
                      <a:pt x="140" y="22"/>
                      <a:pt x="145" y="37"/>
                      <a:pt x="150" y="53"/>
                    </a:cubicBezTo>
                    <a:cubicBezTo>
                      <a:pt x="150" y="53"/>
                      <a:pt x="150" y="54"/>
                      <a:pt x="150" y="54"/>
                    </a:cubicBezTo>
                    <a:cubicBezTo>
                      <a:pt x="151" y="56"/>
                      <a:pt x="151" y="57"/>
                      <a:pt x="152" y="59"/>
                    </a:cubicBezTo>
                    <a:cubicBezTo>
                      <a:pt x="153" y="64"/>
                      <a:pt x="147" y="65"/>
                      <a:pt x="144" y="62"/>
                    </a:cubicBezTo>
                    <a:cubicBezTo>
                      <a:pt x="143" y="64"/>
                      <a:pt x="141" y="64"/>
                      <a:pt x="139" y="63"/>
                    </a:cubicBezTo>
                    <a:cubicBezTo>
                      <a:pt x="116" y="53"/>
                      <a:pt x="89" y="50"/>
                      <a:pt x="65" y="43"/>
                    </a:cubicBezTo>
                    <a:cubicBezTo>
                      <a:pt x="49" y="39"/>
                      <a:pt x="30" y="33"/>
                      <a:pt x="18" y="21"/>
                    </a:cubicBezTo>
                    <a:cubicBezTo>
                      <a:pt x="25" y="40"/>
                      <a:pt x="37" y="74"/>
                      <a:pt x="48" y="95"/>
                    </a:cubicBezTo>
                    <a:cubicBezTo>
                      <a:pt x="42" y="97"/>
                      <a:pt x="34" y="113"/>
                      <a:pt x="33" y="114"/>
                    </a:cubicBezTo>
                    <a:cubicBezTo>
                      <a:pt x="28" y="101"/>
                      <a:pt x="14" y="68"/>
                      <a:pt x="11"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7">
                <a:extLst>
                  <a:ext uri="{FF2B5EF4-FFF2-40B4-BE49-F238E27FC236}">
                    <a16:creationId xmlns:a16="http://schemas.microsoft.com/office/drawing/2014/main" id="{3F57704C-81B1-40D4-8B90-70536AF7692E}"/>
                  </a:ext>
                </a:extLst>
              </p:cNvPr>
              <p:cNvSpPr>
                <a:spLocks/>
              </p:cNvSpPr>
              <p:nvPr/>
            </p:nvSpPr>
            <p:spPr bwMode="auto">
              <a:xfrm>
                <a:off x="4340243" y="745854"/>
                <a:ext cx="637449" cy="544356"/>
              </a:xfrm>
              <a:custGeom>
                <a:avLst/>
                <a:gdLst>
                  <a:gd name="T0" fmla="*/ 204 w 205"/>
                  <a:gd name="T1" fmla="*/ 38 h 175"/>
                  <a:gd name="T2" fmla="*/ 34 w 205"/>
                  <a:gd name="T3" fmla="*/ 169 h 175"/>
                  <a:gd name="T4" fmla="*/ 8 w 205"/>
                  <a:gd name="T5" fmla="*/ 150 h 175"/>
                  <a:gd name="T6" fmla="*/ 23 w 205"/>
                  <a:gd name="T7" fmla="*/ 129 h 175"/>
                  <a:gd name="T8" fmla="*/ 24 w 205"/>
                  <a:gd name="T9" fmla="*/ 120 h 175"/>
                  <a:gd name="T10" fmla="*/ 20 w 205"/>
                  <a:gd name="T11" fmla="*/ 110 h 175"/>
                  <a:gd name="T12" fmla="*/ 37 w 205"/>
                  <a:gd name="T13" fmla="*/ 94 h 175"/>
                  <a:gd name="T14" fmla="*/ 66 w 205"/>
                  <a:gd name="T15" fmla="*/ 87 h 175"/>
                  <a:gd name="T16" fmla="*/ 80 w 205"/>
                  <a:gd name="T17" fmla="*/ 55 h 175"/>
                  <a:gd name="T18" fmla="*/ 109 w 205"/>
                  <a:gd name="T19" fmla="*/ 44 h 175"/>
                  <a:gd name="T20" fmla="*/ 124 w 205"/>
                  <a:gd name="T21" fmla="*/ 35 h 175"/>
                  <a:gd name="T22" fmla="*/ 122 w 205"/>
                  <a:gd name="T23" fmla="*/ 16 h 175"/>
                  <a:gd name="T24" fmla="*/ 127 w 205"/>
                  <a:gd name="T25" fmla="*/ 12 h 175"/>
                  <a:gd name="T26" fmla="*/ 127 w 205"/>
                  <a:gd name="T27" fmla="*/ 12 h 175"/>
                  <a:gd name="T28" fmla="*/ 204 w 205"/>
                  <a:gd name="T29" fmla="*/ 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175">
                    <a:moveTo>
                      <a:pt x="204" y="38"/>
                    </a:moveTo>
                    <a:cubicBezTo>
                      <a:pt x="205" y="39"/>
                      <a:pt x="62" y="156"/>
                      <a:pt x="34" y="169"/>
                    </a:cubicBezTo>
                    <a:cubicBezTo>
                      <a:pt x="21" y="175"/>
                      <a:pt x="11" y="159"/>
                      <a:pt x="8" y="150"/>
                    </a:cubicBezTo>
                    <a:cubicBezTo>
                      <a:pt x="0" y="145"/>
                      <a:pt x="0" y="127"/>
                      <a:pt x="23" y="129"/>
                    </a:cubicBezTo>
                    <a:cubicBezTo>
                      <a:pt x="30" y="129"/>
                      <a:pt x="26" y="125"/>
                      <a:pt x="24" y="120"/>
                    </a:cubicBezTo>
                    <a:cubicBezTo>
                      <a:pt x="22" y="117"/>
                      <a:pt x="21" y="113"/>
                      <a:pt x="20" y="110"/>
                    </a:cubicBezTo>
                    <a:cubicBezTo>
                      <a:pt x="19" y="100"/>
                      <a:pt x="30" y="96"/>
                      <a:pt x="37" y="94"/>
                    </a:cubicBezTo>
                    <a:cubicBezTo>
                      <a:pt x="47" y="92"/>
                      <a:pt x="58" y="91"/>
                      <a:pt x="66" y="87"/>
                    </a:cubicBezTo>
                    <a:cubicBezTo>
                      <a:pt x="77" y="81"/>
                      <a:pt x="75" y="66"/>
                      <a:pt x="80" y="55"/>
                    </a:cubicBezTo>
                    <a:cubicBezTo>
                      <a:pt x="85" y="44"/>
                      <a:pt x="98" y="44"/>
                      <a:pt x="109" y="44"/>
                    </a:cubicBezTo>
                    <a:cubicBezTo>
                      <a:pt x="112" y="44"/>
                      <a:pt x="129" y="42"/>
                      <a:pt x="124" y="35"/>
                    </a:cubicBezTo>
                    <a:cubicBezTo>
                      <a:pt x="121" y="28"/>
                      <a:pt x="118" y="22"/>
                      <a:pt x="122" y="16"/>
                    </a:cubicBezTo>
                    <a:cubicBezTo>
                      <a:pt x="123" y="13"/>
                      <a:pt x="125" y="12"/>
                      <a:pt x="127" y="12"/>
                    </a:cubicBezTo>
                    <a:cubicBezTo>
                      <a:pt x="127" y="12"/>
                      <a:pt x="127" y="12"/>
                      <a:pt x="127" y="12"/>
                    </a:cubicBezTo>
                    <a:cubicBezTo>
                      <a:pt x="132" y="0"/>
                      <a:pt x="190" y="0"/>
                      <a:pt x="204" y="38"/>
                    </a:cubicBezTo>
                    <a:close/>
                  </a:path>
                </a:pathLst>
              </a:custGeom>
              <a:solidFill>
                <a:srgbClr val="9CD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8">
                <a:extLst>
                  <a:ext uri="{FF2B5EF4-FFF2-40B4-BE49-F238E27FC236}">
                    <a16:creationId xmlns:a16="http://schemas.microsoft.com/office/drawing/2014/main" id="{6195FA73-0A4C-4581-B5E6-313D69B3D848}"/>
                  </a:ext>
                </a:extLst>
              </p:cNvPr>
              <p:cNvSpPr>
                <a:spLocks/>
              </p:cNvSpPr>
              <p:nvPr/>
            </p:nvSpPr>
            <p:spPr bwMode="auto">
              <a:xfrm>
                <a:off x="4381267" y="845258"/>
                <a:ext cx="1367992" cy="1085557"/>
              </a:xfrm>
              <a:custGeom>
                <a:avLst/>
                <a:gdLst>
                  <a:gd name="T0" fmla="*/ 427 w 440"/>
                  <a:gd name="T1" fmla="*/ 48 h 349"/>
                  <a:gd name="T2" fmla="*/ 414 w 440"/>
                  <a:gd name="T3" fmla="*/ 68 h 349"/>
                  <a:gd name="T4" fmla="*/ 434 w 440"/>
                  <a:gd name="T5" fmla="*/ 64 h 349"/>
                  <a:gd name="T6" fmla="*/ 437 w 440"/>
                  <a:gd name="T7" fmla="*/ 70 h 349"/>
                  <a:gd name="T8" fmla="*/ 411 w 440"/>
                  <a:gd name="T9" fmla="*/ 75 h 349"/>
                  <a:gd name="T10" fmla="*/ 351 w 440"/>
                  <a:gd name="T11" fmla="*/ 134 h 349"/>
                  <a:gd name="T12" fmla="*/ 330 w 440"/>
                  <a:gd name="T13" fmla="*/ 164 h 349"/>
                  <a:gd name="T14" fmla="*/ 324 w 440"/>
                  <a:gd name="T15" fmla="*/ 182 h 349"/>
                  <a:gd name="T16" fmla="*/ 290 w 440"/>
                  <a:gd name="T17" fmla="*/ 238 h 349"/>
                  <a:gd name="T18" fmla="*/ 283 w 440"/>
                  <a:gd name="T19" fmla="*/ 229 h 349"/>
                  <a:gd name="T20" fmla="*/ 298 w 440"/>
                  <a:gd name="T21" fmla="*/ 190 h 349"/>
                  <a:gd name="T22" fmla="*/ 189 w 440"/>
                  <a:gd name="T23" fmla="*/ 23 h 349"/>
                  <a:gd name="T24" fmla="*/ 64 w 440"/>
                  <a:gd name="T25" fmla="*/ 142 h 349"/>
                  <a:gd name="T26" fmla="*/ 170 w 440"/>
                  <a:gd name="T27" fmla="*/ 255 h 349"/>
                  <a:gd name="T28" fmla="*/ 223 w 440"/>
                  <a:gd name="T29" fmla="*/ 266 h 349"/>
                  <a:gd name="T30" fmla="*/ 244 w 440"/>
                  <a:gd name="T31" fmla="*/ 275 h 349"/>
                  <a:gd name="T32" fmla="*/ 186 w 440"/>
                  <a:gd name="T33" fmla="*/ 295 h 349"/>
                  <a:gd name="T34" fmla="*/ 173 w 440"/>
                  <a:gd name="T35" fmla="*/ 293 h 349"/>
                  <a:gd name="T36" fmla="*/ 173 w 440"/>
                  <a:gd name="T37" fmla="*/ 293 h 349"/>
                  <a:gd name="T38" fmla="*/ 142 w 440"/>
                  <a:gd name="T39" fmla="*/ 290 h 349"/>
                  <a:gd name="T40" fmla="*/ 142 w 440"/>
                  <a:gd name="T41" fmla="*/ 290 h 349"/>
                  <a:gd name="T42" fmla="*/ 37 w 440"/>
                  <a:gd name="T43" fmla="*/ 318 h 349"/>
                  <a:gd name="T44" fmla="*/ 36 w 440"/>
                  <a:gd name="T45" fmla="*/ 323 h 349"/>
                  <a:gd name="T46" fmla="*/ 31 w 440"/>
                  <a:gd name="T47" fmla="*/ 342 h 349"/>
                  <a:gd name="T48" fmla="*/ 29 w 440"/>
                  <a:gd name="T49" fmla="*/ 348 h 349"/>
                  <a:gd name="T50" fmla="*/ 22 w 440"/>
                  <a:gd name="T51" fmla="*/ 344 h 349"/>
                  <a:gd name="T52" fmla="*/ 23 w 440"/>
                  <a:gd name="T53" fmla="*/ 322 h 349"/>
                  <a:gd name="T54" fmla="*/ 11 w 440"/>
                  <a:gd name="T55" fmla="*/ 326 h 349"/>
                  <a:gd name="T56" fmla="*/ 2 w 440"/>
                  <a:gd name="T57" fmla="*/ 323 h 349"/>
                  <a:gd name="T58" fmla="*/ 8 w 440"/>
                  <a:gd name="T59" fmla="*/ 317 h 349"/>
                  <a:gd name="T60" fmla="*/ 19 w 440"/>
                  <a:gd name="T61" fmla="*/ 311 h 349"/>
                  <a:gd name="T62" fmla="*/ 5 w 440"/>
                  <a:gd name="T63" fmla="*/ 301 h 349"/>
                  <a:gd name="T64" fmla="*/ 12 w 440"/>
                  <a:gd name="T65" fmla="*/ 298 h 349"/>
                  <a:gd name="T66" fmla="*/ 30 w 440"/>
                  <a:gd name="T67" fmla="*/ 307 h 349"/>
                  <a:gd name="T68" fmla="*/ 139 w 440"/>
                  <a:gd name="T69" fmla="*/ 277 h 349"/>
                  <a:gd name="T70" fmla="*/ 139 w 440"/>
                  <a:gd name="T71" fmla="*/ 277 h 349"/>
                  <a:gd name="T72" fmla="*/ 161 w 440"/>
                  <a:gd name="T73" fmla="*/ 273 h 349"/>
                  <a:gd name="T74" fmla="*/ 97 w 440"/>
                  <a:gd name="T75" fmla="*/ 208 h 349"/>
                  <a:gd name="T76" fmla="*/ 24 w 440"/>
                  <a:gd name="T77" fmla="*/ 123 h 349"/>
                  <a:gd name="T78" fmla="*/ 182 w 440"/>
                  <a:gd name="T79" fmla="*/ 7 h 349"/>
                  <a:gd name="T80" fmla="*/ 184 w 440"/>
                  <a:gd name="T81" fmla="*/ 7 h 349"/>
                  <a:gd name="T82" fmla="*/ 202 w 440"/>
                  <a:gd name="T83" fmla="*/ 11 h 349"/>
                  <a:gd name="T84" fmla="*/ 308 w 440"/>
                  <a:gd name="T85" fmla="*/ 177 h 349"/>
                  <a:gd name="T86" fmla="*/ 310 w 440"/>
                  <a:gd name="T87" fmla="*/ 174 h 349"/>
                  <a:gd name="T88" fmla="*/ 310 w 440"/>
                  <a:gd name="T89" fmla="*/ 174 h 349"/>
                  <a:gd name="T90" fmla="*/ 333 w 440"/>
                  <a:gd name="T91" fmla="*/ 141 h 349"/>
                  <a:gd name="T92" fmla="*/ 333 w 440"/>
                  <a:gd name="T93" fmla="*/ 140 h 349"/>
                  <a:gd name="T94" fmla="*/ 402 w 440"/>
                  <a:gd name="T95" fmla="*/ 70 h 349"/>
                  <a:gd name="T96" fmla="*/ 391 w 440"/>
                  <a:gd name="T97" fmla="*/ 47 h 349"/>
                  <a:gd name="T98" fmla="*/ 396 w 440"/>
                  <a:gd name="T99" fmla="*/ 42 h 349"/>
                  <a:gd name="T100" fmla="*/ 408 w 440"/>
                  <a:gd name="T101" fmla="*/ 62 h 349"/>
                  <a:gd name="T102" fmla="*/ 426 w 440"/>
                  <a:gd name="T103" fmla="*/ 42 h 349"/>
                  <a:gd name="T104" fmla="*/ 427 w 440"/>
                  <a:gd name="T105" fmla="*/ 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49">
                    <a:moveTo>
                      <a:pt x="427" y="48"/>
                    </a:moveTo>
                    <a:cubicBezTo>
                      <a:pt x="419" y="55"/>
                      <a:pt x="417" y="55"/>
                      <a:pt x="414" y="68"/>
                    </a:cubicBezTo>
                    <a:cubicBezTo>
                      <a:pt x="423" y="66"/>
                      <a:pt x="424" y="64"/>
                      <a:pt x="434" y="64"/>
                    </a:cubicBezTo>
                    <a:cubicBezTo>
                      <a:pt x="439" y="64"/>
                      <a:pt x="440" y="69"/>
                      <a:pt x="437" y="70"/>
                    </a:cubicBezTo>
                    <a:cubicBezTo>
                      <a:pt x="425" y="73"/>
                      <a:pt x="423" y="74"/>
                      <a:pt x="411" y="75"/>
                    </a:cubicBezTo>
                    <a:cubicBezTo>
                      <a:pt x="408" y="75"/>
                      <a:pt x="368" y="114"/>
                      <a:pt x="351" y="134"/>
                    </a:cubicBezTo>
                    <a:cubicBezTo>
                      <a:pt x="342" y="144"/>
                      <a:pt x="335" y="154"/>
                      <a:pt x="330" y="164"/>
                    </a:cubicBezTo>
                    <a:cubicBezTo>
                      <a:pt x="328" y="171"/>
                      <a:pt x="326" y="177"/>
                      <a:pt x="324" y="182"/>
                    </a:cubicBezTo>
                    <a:cubicBezTo>
                      <a:pt x="320" y="197"/>
                      <a:pt x="317" y="214"/>
                      <a:pt x="290" y="238"/>
                    </a:cubicBezTo>
                    <a:cubicBezTo>
                      <a:pt x="285" y="242"/>
                      <a:pt x="278" y="234"/>
                      <a:pt x="283" y="229"/>
                    </a:cubicBezTo>
                    <a:cubicBezTo>
                      <a:pt x="294" y="219"/>
                      <a:pt x="299" y="207"/>
                      <a:pt x="298" y="190"/>
                    </a:cubicBezTo>
                    <a:cubicBezTo>
                      <a:pt x="285" y="181"/>
                      <a:pt x="216" y="91"/>
                      <a:pt x="189" y="23"/>
                    </a:cubicBezTo>
                    <a:cubicBezTo>
                      <a:pt x="136" y="59"/>
                      <a:pt x="109" y="96"/>
                      <a:pt x="64" y="142"/>
                    </a:cubicBezTo>
                    <a:cubicBezTo>
                      <a:pt x="73" y="147"/>
                      <a:pt x="162" y="246"/>
                      <a:pt x="170" y="255"/>
                    </a:cubicBezTo>
                    <a:cubicBezTo>
                      <a:pt x="174" y="259"/>
                      <a:pt x="200" y="279"/>
                      <a:pt x="223" y="266"/>
                    </a:cubicBezTo>
                    <a:cubicBezTo>
                      <a:pt x="227" y="264"/>
                      <a:pt x="242" y="268"/>
                      <a:pt x="244" y="275"/>
                    </a:cubicBezTo>
                    <a:cubicBezTo>
                      <a:pt x="244" y="275"/>
                      <a:pt x="212" y="298"/>
                      <a:pt x="186" y="295"/>
                    </a:cubicBezTo>
                    <a:cubicBezTo>
                      <a:pt x="182" y="295"/>
                      <a:pt x="177" y="294"/>
                      <a:pt x="173" y="293"/>
                    </a:cubicBezTo>
                    <a:cubicBezTo>
                      <a:pt x="173" y="293"/>
                      <a:pt x="173" y="293"/>
                      <a:pt x="173" y="293"/>
                    </a:cubicBezTo>
                    <a:cubicBezTo>
                      <a:pt x="165" y="291"/>
                      <a:pt x="142" y="290"/>
                      <a:pt x="142" y="290"/>
                    </a:cubicBezTo>
                    <a:cubicBezTo>
                      <a:pt x="142" y="290"/>
                      <a:pt x="142" y="290"/>
                      <a:pt x="142" y="290"/>
                    </a:cubicBezTo>
                    <a:cubicBezTo>
                      <a:pt x="101" y="294"/>
                      <a:pt x="54" y="287"/>
                      <a:pt x="37" y="318"/>
                    </a:cubicBezTo>
                    <a:cubicBezTo>
                      <a:pt x="37" y="318"/>
                      <a:pt x="37" y="321"/>
                      <a:pt x="36" y="323"/>
                    </a:cubicBezTo>
                    <a:cubicBezTo>
                      <a:pt x="32" y="329"/>
                      <a:pt x="29" y="335"/>
                      <a:pt x="31" y="342"/>
                    </a:cubicBezTo>
                    <a:cubicBezTo>
                      <a:pt x="32" y="345"/>
                      <a:pt x="32" y="347"/>
                      <a:pt x="29" y="348"/>
                    </a:cubicBezTo>
                    <a:cubicBezTo>
                      <a:pt x="26" y="349"/>
                      <a:pt x="24" y="347"/>
                      <a:pt x="22" y="344"/>
                    </a:cubicBezTo>
                    <a:cubicBezTo>
                      <a:pt x="20" y="336"/>
                      <a:pt x="21" y="329"/>
                      <a:pt x="23" y="322"/>
                    </a:cubicBezTo>
                    <a:cubicBezTo>
                      <a:pt x="19" y="323"/>
                      <a:pt x="15" y="324"/>
                      <a:pt x="11" y="326"/>
                    </a:cubicBezTo>
                    <a:cubicBezTo>
                      <a:pt x="8" y="327"/>
                      <a:pt x="3" y="325"/>
                      <a:pt x="2" y="323"/>
                    </a:cubicBezTo>
                    <a:cubicBezTo>
                      <a:pt x="1" y="319"/>
                      <a:pt x="5" y="318"/>
                      <a:pt x="8" y="317"/>
                    </a:cubicBezTo>
                    <a:cubicBezTo>
                      <a:pt x="11" y="315"/>
                      <a:pt x="15" y="312"/>
                      <a:pt x="19" y="311"/>
                    </a:cubicBezTo>
                    <a:cubicBezTo>
                      <a:pt x="13" y="309"/>
                      <a:pt x="11" y="307"/>
                      <a:pt x="5" y="301"/>
                    </a:cubicBezTo>
                    <a:cubicBezTo>
                      <a:pt x="0" y="297"/>
                      <a:pt x="8" y="295"/>
                      <a:pt x="12" y="298"/>
                    </a:cubicBezTo>
                    <a:cubicBezTo>
                      <a:pt x="24" y="304"/>
                      <a:pt x="23" y="303"/>
                      <a:pt x="30" y="307"/>
                    </a:cubicBezTo>
                    <a:cubicBezTo>
                      <a:pt x="57" y="273"/>
                      <a:pt x="100" y="279"/>
                      <a:pt x="139" y="277"/>
                    </a:cubicBezTo>
                    <a:cubicBezTo>
                      <a:pt x="139" y="277"/>
                      <a:pt x="139" y="277"/>
                      <a:pt x="139" y="277"/>
                    </a:cubicBezTo>
                    <a:cubicBezTo>
                      <a:pt x="151" y="276"/>
                      <a:pt x="158" y="273"/>
                      <a:pt x="161" y="273"/>
                    </a:cubicBezTo>
                    <a:cubicBezTo>
                      <a:pt x="140" y="250"/>
                      <a:pt x="121" y="227"/>
                      <a:pt x="97" y="208"/>
                    </a:cubicBezTo>
                    <a:cubicBezTo>
                      <a:pt x="68" y="185"/>
                      <a:pt x="1" y="145"/>
                      <a:pt x="24" y="123"/>
                    </a:cubicBezTo>
                    <a:cubicBezTo>
                      <a:pt x="28" y="120"/>
                      <a:pt x="106" y="39"/>
                      <a:pt x="182" y="7"/>
                    </a:cubicBezTo>
                    <a:cubicBezTo>
                      <a:pt x="183" y="7"/>
                      <a:pt x="183" y="7"/>
                      <a:pt x="184" y="7"/>
                    </a:cubicBezTo>
                    <a:cubicBezTo>
                      <a:pt x="187" y="3"/>
                      <a:pt x="199" y="0"/>
                      <a:pt x="202" y="11"/>
                    </a:cubicBezTo>
                    <a:cubicBezTo>
                      <a:pt x="224" y="79"/>
                      <a:pt x="270" y="120"/>
                      <a:pt x="308" y="177"/>
                    </a:cubicBezTo>
                    <a:cubicBezTo>
                      <a:pt x="309" y="176"/>
                      <a:pt x="310" y="175"/>
                      <a:pt x="310" y="174"/>
                    </a:cubicBezTo>
                    <a:cubicBezTo>
                      <a:pt x="310" y="174"/>
                      <a:pt x="310" y="174"/>
                      <a:pt x="310" y="174"/>
                    </a:cubicBezTo>
                    <a:cubicBezTo>
                      <a:pt x="310" y="174"/>
                      <a:pt x="329" y="145"/>
                      <a:pt x="333" y="141"/>
                    </a:cubicBezTo>
                    <a:cubicBezTo>
                      <a:pt x="333" y="140"/>
                      <a:pt x="333" y="140"/>
                      <a:pt x="333" y="140"/>
                    </a:cubicBezTo>
                    <a:cubicBezTo>
                      <a:pt x="351" y="114"/>
                      <a:pt x="374" y="91"/>
                      <a:pt x="402" y="70"/>
                    </a:cubicBezTo>
                    <a:cubicBezTo>
                      <a:pt x="400" y="62"/>
                      <a:pt x="398" y="53"/>
                      <a:pt x="391" y="47"/>
                    </a:cubicBezTo>
                    <a:cubicBezTo>
                      <a:pt x="388" y="45"/>
                      <a:pt x="392" y="37"/>
                      <a:pt x="396" y="42"/>
                    </a:cubicBezTo>
                    <a:cubicBezTo>
                      <a:pt x="401" y="46"/>
                      <a:pt x="406" y="57"/>
                      <a:pt x="408" y="62"/>
                    </a:cubicBezTo>
                    <a:cubicBezTo>
                      <a:pt x="411" y="52"/>
                      <a:pt x="414" y="48"/>
                      <a:pt x="426" y="42"/>
                    </a:cubicBezTo>
                    <a:cubicBezTo>
                      <a:pt x="432" y="39"/>
                      <a:pt x="429" y="47"/>
                      <a:pt x="427" y="4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9">
                <a:extLst>
                  <a:ext uri="{FF2B5EF4-FFF2-40B4-BE49-F238E27FC236}">
                    <a16:creationId xmlns:a16="http://schemas.microsoft.com/office/drawing/2014/main" id="{964AA23C-AF4C-492D-917C-AD5506884B8F}"/>
                  </a:ext>
                </a:extLst>
              </p:cNvPr>
              <p:cNvSpPr>
                <a:spLocks noEditPoints="1"/>
              </p:cNvSpPr>
              <p:nvPr/>
            </p:nvSpPr>
            <p:spPr bwMode="auto">
              <a:xfrm>
                <a:off x="4160369" y="621204"/>
                <a:ext cx="874126" cy="758943"/>
              </a:xfrm>
              <a:custGeom>
                <a:avLst/>
                <a:gdLst>
                  <a:gd name="T0" fmla="*/ 268 w 281"/>
                  <a:gd name="T1" fmla="*/ 4 h 244"/>
                  <a:gd name="T2" fmla="*/ 260 w 281"/>
                  <a:gd name="T3" fmla="*/ 1 h 244"/>
                  <a:gd name="T4" fmla="*/ 257 w 281"/>
                  <a:gd name="T5" fmla="*/ 6 h 244"/>
                  <a:gd name="T6" fmla="*/ 258 w 281"/>
                  <a:gd name="T7" fmla="*/ 23 h 244"/>
                  <a:gd name="T8" fmla="*/ 270 w 281"/>
                  <a:gd name="T9" fmla="*/ 42 h 244"/>
                  <a:gd name="T10" fmla="*/ 277 w 281"/>
                  <a:gd name="T11" fmla="*/ 45 h 244"/>
                  <a:gd name="T12" fmla="*/ 280 w 281"/>
                  <a:gd name="T13" fmla="*/ 40 h 244"/>
                  <a:gd name="T14" fmla="*/ 280 w 281"/>
                  <a:gd name="T15" fmla="*/ 23 h 244"/>
                  <a:gd name="T16" fmla="*/ 276 w 281"/>
                  <a:gd name="T17" fmla="*/ 13 h 244"/>
                  <a:gd name="T18" fmla="*/ 268 w 281"/>
                  <a:gd name="T19" fmla="*/ 4 h 244"/>
                  <a:gd name="T20" fmla="*/ 38 w 281"/>
                  <a:gd name="T21" fmla="*/ 233 h 244"/>
                  <a:gd name="T22" fmla="*/ 22 w 281"/>
                  <a:gd name="T23" fmla="*/ 216 h 244"/>
                  <a:gd name="T24" fmla="*/ 6 w 281"/>
                  <a:gd name="T25" fmla="*/ 211 h 244"/>
                  <a:gd name="T26" fmla="*/ 1 w 281"/>
                  <a:gd name="T27" fmla="*/ 212 h 244"/>
                  <a:gd name="T28" fmla="*/ 1 w 281"/>
                  <a:gd name="T29" fmla="*/ 221 h 244"/>
                  <a:gd name="T30" fmla="*/ 8 w 281"/>
                  <a:gd name="T31" fmla="*/ 231 h 244"/>
                  <a:gd name="T32" fmla="*/ 16 w 281"/>
                  <a:gd name="T33" fmla="*/ 237 h 244"/>
                  <a:gd name="T34" fmla="*/ 32 w 281"/>
                  <a:gd name="T35" fmla="*/ 243 h 244"/>
                  <a:gd name="T36" fmla="*/ 38 w 281"/>
                  <a:gd name="T37" fmla="*/ 241 h 244"/>
                  <a:gd name="T38" fmla="*/ 38 w 281"/>
                  <a:gd name="T39" fmla="*/ 2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244">
                    <a:moveTo>
                      <a:pt x="268" y="4"/>
                    </a:moveTo>
                    <a:cubicBezTo>
                      <a:pt x="265" y="2"/>
                      <a:pt x="262" y="0"/>
                      <a:pt x="260" y="1"/>
                    </a:cubicBezTo>
                    <a:cubicBezTo>
                      <a:pt x="258" y="1"/>
                      <a:pt x="257" y="2"/>
                      <a:pt x="257" y="6"/>
                    </a:cubicBezTo>
                    <a:cubicBezTo>
                      <a:pt x="257" y="11"/>
                      <a:pt x="257" y="17"/>
                      <a:pt x="258" y="23"/>
                    </a:cubicBezTo>
                    <a:cubicBezTo>
                      <a:pt x="259" y="33"/>
                      <a:pt x="267" y="41"/>
                      <a:pt x="270" y="42"/>
                    </a:cubicBezTo>
                    <a:cubicBezTo>
                      <a:pt x="273" y="45"/>
                      <a:pt x="275" y="46"/>
                      <a:pt x="277" y="45"/>
                    </a:cubicBezTo>
                    <a:cubicBezTo>
                      <a:pt x="279" y="45"/>
                      <a:pt x="281" y="44"/>
                      <a:pt x="280" y="40"/>
                    </a:cubicBezTo>
                    <a:cubicBezTo>
                      <a:pt x="280" y="34"/>
                      <a:pt x="280" y="28"/>
                      <a:pt x="280" y="23"/>
                    </a:cubicBezTo>
                    <a:cubicBezTo>
                      <a:pt x="280" y="20"/>
                      <a:pt x="278" y="15"/>
                      <a:pt x="276" y="13"/>
                    </a:cubicBezTo>
                    <a:cubicBezTo>
                      <a:pt x="273" y="8"/>
                      <a:pt x="270" y="6"/>
                      <a:pt x="268" y="4"/>
                    </a:cubicBezTo>
                    <a:close/>
                    <a:moveTo>
                      <a:pt x="38" y="233"/>
                    </a:moveTo>
                    <a:cubicBezTo>
                      <a:pt x="37" y="230"/>
                      <a:pt x="32" y="219"/>
                      <a:pt x="22" y="216"/>
                    </a:cubicBezTo>
                    <a:cubicBezTo>
                      <a:pt x="17" y="214"/>
                      <a:pt x="11" y="212"/>
                      <a:pt x="6" y="211"/>
                    </a:cubicBezTo>
                    <a:cubicBezTo>
                      <a:pt x="3" y="210"/>
                      <a:pt x="1" y="211"/>
                      <a:pt x="1" y="212"/>
                    </a:cubicBezTo>
                    <a:cubicBezTo>
                      <a:pt x="0" y="214"/>
                      <a:pt x="0" y="217"/>
                      <a:pt x="1" y="221"/>
                    </a:cubicBezTo>
                    <a:cubicBezTo>
                      <a:pt x="2" y="223"/>
                      <a:pt x="4" y="227"/>
                      <a:pt x="8" y="231"/>
                    </a:cubicBezTo>
                    <a:cubicBezTo>
                      <a:pt x="10" y="233"/>
                      <a:pt x="13" y="236"/>
                      <a:pt x="16" y="237"/>
                    </a:cubicBezTo>
                    <a:cubicBezTo>
                      <a:pt x="21" y="239"/>
                      <a:pt x="27" y="240"/>
                      <a:pt x="32" y="243"/>
                    </a:cubicBezTo>
                    <a:cubicBezTo>
                      <a:pt x="36" y="244"/>
                      <a:pt x="38" y="242"/>
                      <a:pt x="38" y="241"/>
                    </a:cubicBezTo>
                    <a:cubicBezTo>
                      <a:pt x="39" y="239"/>
                      <a:pt x="39" y="236"/>
                      <a:pt x="38" y="233"/>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0">
                <a:extLst>
                  <a:ext uri="{FF2B5EF4-FFF2-40B4-BE49-F238E27FC236}">
                    <a16:creationId xmlns:a16="http://schemas.microsoft.com/office/drawing/2014/main" id="{5CA4BA5D-CFEC-479D-9CFF-6AF0EB857851}"/>
                  </a:ext>
                </a:extLst>
              </p:cNvPr>
              <p:cNvSpPr>
                <a:spLocks/>
              </p:cNvSpPr>
              <p:nvPr/>
            </p:nvSpPr>
            <p:spPr bwMode="auto">
              <a:xfrm>
                <a:off x="4987160" y="1604201"/>
                <a:ext cx="1038222" cy="995620"/>
              </a:xfrm>
              <a:custGeom>
                <a:avLst/>
                <a:gdLst>
                  <a:gd name="T0" fmla="*/ 287 w 334"/>
                  <a:gd name="T1" fmla="*/ 74 h 320"/>
                  <a:gd name="T2" fmla="*/ 81 w 334"/>
                  <a:gd name="T3" fmla="*/ 50 h 320"/>
                  <a:gd name="T4" fmla="*/ 48 w 334"/>
                  <a:gd name="T5" fmla="*/ 254 h 320"/>
                  <a:gd name="T6" fmla="*/ 261 w 334"/>
                  <a:gd name="T7" fmla="*/ 280 h 320"/>
                  <a:gd name="T8" fmla="*/ 287 w 334"/>
                  <a:gd name="T9" fmla="*/ 74 h 320"/>
                </a:gdLst>
                <a:ahLst/>
                <a:cxnLst>
                  <a:cxn ang="0">
                    <a:pos x="T0" y="T1"/>
                  </a:cxn>
                  <a:cxn ang="0">
                    <a:pos x="T2" y="T3"/>
                  </a:cxn>
                  <a:cxn ang="0">
                    <a:pos x="T4" y="T5"/>
                  </a:cxn>
                  <a:cxn ang="0">
                    <a:pos x="T6" y="T7"/>
                  </a:cxn>
                  <a:cxn ang="0">
                    <a:pos x="T8" y="T9"/>
                  </a:cxn>
                </a:cxnLst>
                <a:rect l="0" t="0" r="r" b="b"/>
                <a:pathLst>
                  <a:path w="334" h="320">
                    <a:moveTo>
                      <a:pt x="287" y="74"/>
                    </a:moveTo>
                    <a:cubicBezTo>
                      <a:pt x="239" y="11"/>
                      <a:pt x="147" y="0"/>
                      <a:pt x="81" y="50"/>
                    </a:cubicBezTo>
                    <a:cubicBezTo>
                      <a:pt x="15" y="99"/>
                      <a:pt x="0" y="191"/>
                      <a:pt x="48" y="254"/>
                    </a:cubicBezTo>
                    <a:cubicBezTo>
                      <a:pt x="95" y="317"/>
                      <a:pt x="211" y="320"/>
                      <a:pt x="261" y="280"/>
                    </a:cubicBezTo>
                    <a:cubicBezTo>
                      <a:pt x="319" y="235"/>
                      <a:pt x="334" y="137"/>
                      <a:pt x="287"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
                <a:extLst>
                  <a:ext uri="{FF2B5EF4-FFF2-40B4-BE49-F238E27FC236}">
                    <a16:creationId xmlns:a16="http://schemas.microsoft.com/office/drawing/2014/main" id="{292FC58B-0A28-4004-844F-D94A1553A8A0}"/>
                  </a:ext>
                </a:extLst>
              </p:cNvPr>
              <p:cNvSpPr>
                <a:spLocks/>
              </p:cNvSpPr>
              <p:nvPr/>
            </p:nvSpPr>
            <p:spPr bwMode="auto">
              <a:xfrm>
                <a:off x="5711391" y="1713073"/>
                <a:ext cx="220898" cy="345548"/>
              </a:xfrm>
              <a:custGeom>
                <a:avLst/>
                <a:gdLst>
                  <a:gd name="T0" fmla="*/ 51 w 71"/>
                  <a:gd name="T1" fmla="*/ 47 h 111"/>
                  <a:gd name="T2" fmla="*/ 16 w 71"/>
                  <a:gd name="T3" fmla="*/ 75 h 111"/>
                  <a:gd name="T4" fmla="*/ 51 w 71"/>
                  <a:gd name="T5" fmla="*/ 47 h 111"/>
                </a:gdLst>
                <a:ahLst/>
                <a:cxnLst>
                  <a:cxn ang="0">
                    <a:pos x="T0" y="T1"/>
                  </a:cxn>
                  <a:cxn ang="0">
                    <a:pos x="T2" y="T3"/>
                  </a:cxn>
                  <a:cxn ang="0">
                    <a:pos x="T4" y="T5"/>
                  </a:cxn>
                </a:cxnLst>
                <a:rect l="0" t="0" r="r" b="b"/>
                <a:pathLst>
                  <a:path w="71" h="111">
                    <a:moveTo>
                      <a:pt x="51" y="47"/>
                    </a:moveTo>
                    <a:cubicBezTo>
                      <a:pt x="9" y="0"/>
                      <a:pt x="0" y="47"/>
                      <a:pt x="16" y="75"/>
                    </a:cubicBezTo>
                    <a:cubicBezTo>
                      <a:pt x="36" y="111"/>
                      <a:pt x="71" y="71"/>
                      <a:pt x="51" y="4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2">
                <a:extLst>
                  <a:ext uri="{FF2B5EF4-FFF2-40B4-BE49-F238E27FC236}">
                    <a16:creationId xmlns:a16="http://schemas.microsoft.com/office/drawing/2014/main" id="{63D457F8-04E6-4C97-802C-FCC49916A220}"/>
                  </a:ext>
                </a:extLst>
              </p:cNvPr>
              <p:cNvSpPr>
                <a:spLocks/>
              </p:cNvSpPr>
              <p:nvPr/>
            </p:nvSpPr>
            <p:spPr bwMode="auto">
              <a:xfrm>
                <a:off x="5077098" y="2098067"/>
                <a:ext cx="236677" cy="325036"/>
              </a:xfrm>
              <a:custGeom>
                <a:avLst/>
                <a:gdLst>
                  <a:gd name="T0" fmla="*/ 50 w 76"/>
                  <a:gd name="T1" fmla="*/ 37 h 104"/>
                  <a:gd name="T2" fmla="*/ 19 w 76"/>
                  <a:gd name="T3" fmla="*/ 75 h 104"/>
                  <a:gd name="T4" fmla="*/ 50 w 76"/>
                  <a:gd name="T5" fmla="*/ 37 h 104"/>
                </a:gdLst>
                <a:ahLst/>
                <a:cxnLst>
                  <a:cxn ang="0">
                    <a:pos x="T0" y="T1"/>
                  </a:cxn>
                  <a:cxn ang="0">
                    <a:pos x="T2" y="T3"/>
                  </a:cxn>
                  <a:cxn ang="0">
                    <a:pos x="T4" y="T5"/>
                  </a:cxn>
                </a:cxnLst>
                <a:rect l="0" t="0" r="r" b="b"/>
                <a:pathLst>
                  <a:path w="76" h="104">
                    <a:moveTo>
                      <a:pt x="50" y="37"/>
                    </a:moveTo>
                    <a:cubicBezTo>
                      <a:pt x="0" y="0"/>
                      <a:pt x="2" y="62"/>
                      <a:pt x="19" y="75"/>
                    </a:cubicBezTo>
                    <a:cubicBezTo>
                      <a:pt x="54" y="104"/>
                      <a:pt x="76" y="56"/>
                      <a:pt x="50" y="3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3">
                <a:extLst>
                  <a:ext uri="{FF2B5EF4-FFF2-40B4-BE49-F238E27FC236}">
                    <a16:creationId xmlns:a16="http://schemas.microsoft.com/office/drawing/2014/main" id="{5FF709E0-22C7-4868-8623-3A680F18331B}"/>
                  </a:ext>
                </a:extLst>
              </p:cNvPr>
              <p:cNvSpPr>
                <a:spLocks/>
              </p:cNvSpPr>
              <p:nvPr/>
            </p:nvSpPr>
            <p:spPr bwMode="auto">
              <a:xfrm>
                <a:off x="5787128" y="1995507"/>
                <a:ext cx="113605" cy="124649"/>
              </a:xfrm>
              <a:custGeom>
                <a:avLst/>
                <a:gdLst>
                  <a:gd name="T0" fmla="*/ 12 w 37"/>
                  <a:gd name="T1" fmla="*/ 20 h 40"/>
                  <a:gd name="T2" fmla="*/ 35 w 37"/>
                  <a:gd name="T3" fmla="*/ 11 h 40"/>
                  <a:gd name="T4" fmla="*/ 14 w 37"/>
                  <a:gd name="T5" fmla="*/ 39 h 40"/>
                  <a:gd name="T6" fmla="*/ 12 w 37"/>
                  <a:gd name="T7" fmla="*/ 20 h 40"/>
                </a:gdLst>
                <a:ahLst/>
                <a:cxnLst>
                  <a:cxn ang="0">
                    <a:pos x="T0" y="T1"/>
                  </a:cxn>
                  <a:cxn ang="0">
                    <a:pos x="T2" y="T3"/>
                  </a:cxn>
                  <a:cxn ang="0">
                    <a:pos x="T4" y="T5"/>
                  </a:cxn>
                  <a:cxn ang="0">
                    <a:pos x="T6" y="T7"/>
                  </a:cxn>
                </a:cxnLst>
                <a:rect l="0" t="0" r="r" b="b"/>
                <a:pathLst>
                  <a:path w="37" h="40">
                    <a:moveTo>
                      <a:pt x="12" y="20"/>
                    </a:moveTo>
                    <a:cubicBezTo>
                      <a:pt x="19" y="8"/>
                      <a:pt x="31" y="0"/>
                      <a:pt x="35" y="11"/>
                    </a:cubicBezTo>
                    <a:cubicBezTo>
                      <a:pt x="37" y="21"/>
                      <a:pt x="34" y="37"/>
                      <a:pt x="14" y="39"/>
                    </a:cubicBezTo>
                    <a:cubicBezTo>
                      <a:pt x="0" y="40"/>
                      <a:pt x="10" y="25"/>
                      <a:pt x="12" y="20"/>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4">
                <a:extLst>
                  <a:ext uri="{FF2B5EF4-FFF2-40B4-BE49-F238E27FC236}">
                    <a16:creationId xmlns:a16="http://schemas.microsoft.com/office/drawing/2014/main" id="{3CE7C54C-A820-4DAB-98F0-DF80ED1A0B69}"/>
                  </a:ext>
                </a:extLst>
              </p:cNvPr>
              <p:cNvSpPr>
                <a:spLocks/>
              </p:cNvSpPr>
              <p:nvPr/>
            </p:nvSpPr>
            <p:spPr bwMode="auto">
              <a:xfrm>
                <a:off x="5559918" y="2276363"/>
                <a:ext cx="93093" cy="64691"/>
              </a:xfrm>
              <a:custGeom>
                <a:avLst/>
                <a:gdLst>
                  <a:gd name="T0" fmla="*/ 19 w 30"/>
                  <a:gd name="T1" fmla="*/ 17 h 21"/>
                  <a:gd name="T2" fmla="*/ 4 w 30"/>
                  <a:gd name="T3" fmla="*/ 15 h 21"/>
                  <a:gd name="T4" fmla="*/ 29 w 30"/>
                  <a:gd name="T5" fmla="*/ 5 h 21"/>
                  <a:gd name="T6" fmla="*/ 19 w 30"/>
                  <a:gd name="T7" fmla="*/ 17 h 21"/>
                </a:gdLst>
                <a:ahLst/>
                <a:cxnLst>
                  <a:cxn ang="0">
                    <a:pos x="T0" y="T1"/>
                  </a:cxn>
                  <a:cxn ang="0">
                    <a:pos x="T2" y="T3"/>
                  </a:cxn>
                  <a:cxn ang="0">
                    <a:pos x="T4" y="T5"/>
                  </a:cxn>
                  <a:cxn ang="0">
                    <a:pos x="T6" y="T7"/>
                  </a:cxn>
                </a:cxnLst>
                <a:rect l="0" t="0" r="r" b="b"/>
                <a:pathLst>
                  <a:path w="30" h="21">
                    <a:moveTo>
                      <a:pt x="19" y="17"/>
                    </a:moveTo>
                    <a:cubicBezTo>
                      <a:pt x="9" y="21"/>
                      <a:pt x="0" y="15"/>
                      <a:pt x="4" y="15"/>
                    </a:cubicBezTo>
                    <a:cubicBezTo>
                      <a:pt x="15" y="15"/>
                      <a:pt x="30" y="0"/>
                      <a:pt x="29" y="5"/>
                    </a:cubicBezTo>
                    <a:cubicBezTo>
                      <a:pt x="27" y="13"/>
                      <a:pt x="23" y="15"/>
                      <a:pt x="19" y="17"/>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
                <a:extLst>
                  <a:ext uri="{FF2B5EF4-FFF2-40B4-BE49-F238E27FC236}">
                    <a16:creationId xmlns:a16="http://schemas.microsoft.com/office/drawing/2014/main" id="{E83DB966-7B0D-4A3F-979F-5BBE2EE18F35}"/>
                  </a:ext>
                </a:extLst>
              </p:cNvPr>
              <p:cNvSpPr>
                <a:spLocks/>
              </p:cNvSpPr>
              <p:nvPr/>
            </p:nvSpPr>
            <p:spPr bwMode="auto">
              <a:xfrm>
                <a:off x="5201747" y="2353678"/>
                <a:ext cx="156207" cy="99404"/>
              </a:xfrm>
              <a:custGeom>
                <a:avLst/>
                <a:gdLst>
                  <a:gd name="T0" fmla="*/ 26 w 50"/>
                  <a:gd name="T1" fmla="*/ 3 h 32"/>
                  <a:gd name="T2" fmla="*/ 43 w 50"/>
                  <a:gd name="T3" fmla="*/ 15 h 32"/>
                  <a:gd name="T4" fmla="*/ 8 w 50"/>
                  <a:gd name="T5" fmla="*/ 19 h 32"/>
                  <a:gd name="T6" fmla="*/ 26 w 50"/>
                  <a:gd name="T7" fmla="*/ 3 h 32"/>
                </a:gdLst>
                <a:ahLst/>
                <a:cxnLst>
                  <a:cxn ang="0">
                    <a:pos x="T0" y="T1"/>
                  </a:cxn>
                  <a:cxn ang="0">
                    <a:pos x="T2" y="T3"/>
                  </a:cxn>
                  <a:cxn ang="0">
                    <a:pos x="T4" y="T5"/>
                  </a:cxn>
                  <a:cxn ang="0">
                    <a:pos x="T6" y="T7"/>
                  </a:cxn>
                </a:cxnLst>
                <a:rect l="0" t="0" r="r" b="b"/>
                <a:pathLst>
                  <a:path w="50" h="32">
                    <a:moveTo>
                      <a:pt x="26" y="3"/>
                    </a:moveTo>
                    <a:cubicBezTo>
                      <a:pt x="39" y="0"/>
                      <a:pt x="50" y="8"/>
                      <a:pt x="43" y="15"/>
                    </a:cubicBezTo>
                    <a:cubicBezTo>
                      <a:pt x="27" y="32"/>
                      <a:pt x="12" y="24"/>
                      <a:pt x="8" y="19"/>
                    </a:cubicBezTo>
                    <a:cubicBezTo>
                      <a:pt x="0" y="7"/>
                      <a:pt x="20" y="4"/>
                      <a:pt x="26" y="3"/>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6">
                <a:extLst>
                  <a:ext uri="{FF2B5EF4-FFF2-40B4-BE49-F238E27FC236}">
                    <a16:creationId xmlns:a16="http://schemas.microsoft.com/office/drawing/2014/main" id="{D811E1FF-83A4-4474-B164-9C2DAB7F031C}"/>
                  </a:ext>
                </a:extLst>
              </p:cNvPr>
              <p:cNvSpPr>
                <a:spLocks/>
              </p:cNvSpPr>
              <p:nvPr/>
            </p:nvSpPr>
            <p:spPr bwMode="auto">
              <a:xfrm>
                <a:off x="5198591" y="1809321"/>
                <a:ext cx="515956" cy="355015"/>
              </a:xfrm>
              <a:custGeom>
                <a:avLst/>
                <a:gdLst>
                  <a:gd name="T0" fmla="*/ 25 w 166"/>
                  <a:gd name="T1" fmla="*/ 48 h 114"/>
                  <a:gd name="T2" fmla="*/ 152 w 166"/>
                  <a:gd name="T3" fmla="*/ 38 h 114"/>
                  <a:gd name="T4" fmla="*/ 158 w 166"/>
                  <a:gd name="T5" fmla="*/ 41 h 114"/>
                  <a:gd name="T6" fmla="*/ 33 w 166"/>
                  <a:gd name="T7" fmla="*/ 58 h 114"/>
                  <a:gd name="T8" fmla="*/ 14 w 166"/>
                  <a:gd name="T9" fmla="*/ 114 h 114"/>
                  <a:gd name="T10" fmla="*/ 25 w 166"/>
                  <a:gd name="T11" fmla="*/ 48 h 114"/>
                </a:gdLst>
                <a:ahLst/>
                <a:cxnLst>
                  <a:cxn ang="0">
                    <a:pos x="T0" y="T1"/>
                  </a:cxn>
                  <a:cxn ang="0">
                    <a:pos x="T2" y="T3"/>
                  </a:cxn>
                  <a:cxn ang="0">
                    <a:pos x="T4" y="T5"/>
                  </a:cxn>
                  <a:cxn ang="0">
                    <a:pos x="T6" y="T7"/>
                  </a:cxn>
                  <a:cxn ang="0">
                    <a:pos x="T8" y="T9"/>
                  </a:cxn>
                  <a:cxn ang="0">
                    <a:pos x="T10" y="T11"/>
                  </a:cxn>
                </a:cxnLst>
                <a:rect l="0" t="0" r="r" b="b"/>
                <a:pathLst>
                  <a:path w="166" h="114">
                    <a:moveTo>
                      <a:pt x="25" y="48"/>
                    </a:moveTo>
                    <a:cubicBezTo>
                      <a:pt x="65" y="0"/>
                      <a:pt x="116" y="20"/>
                      <a:pt x="152" y="38"/>
                    </a:cubicBezTo>
                    <a:cubicBezTo>
                      <a:pt x="154" y="39"/>
                      <a:pt x="166" y="44"/>
                      <a:pt x="158" y="41"/>
                    </a:cubicBezTo>
                    <a:cubicBezTo>
                      <a:pt x="117" y="26"/>
                      <a:pt x="71" y="16"/>
                      <a:pt x="33" y="58"/>
                    </a:cubicBezTo>
                    <a:cubicBezTo>
                      <a:pt x="21" y="71"/>
                      <a:pt x="14" y="96"/>
                      <a:pt x="14" y="114"/>
                    </a:cubicBezTo>
                    <a:cubicBezTo>
                      <a:pt x="14" y="113"/>
                      <a:pt x="0" y="76"/>
                      <a:pt x="25" y="48"/>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7">
                <a:extLst>
                  <a:ext uri="{FF2B5EF4-FFF2-40B4-BE49-F238E27FC236}">
                    <a16:creationId xmlns:a16="http://schemas.microsoft.com/office/drawing/2014/main" id="{5F32B5AE-BB2A-4F71-9E57-51D3064B674C}"/>
                  </a:ext>
                </a:extLst>
              </p:cNvPr>
              <p:cNvSpPr>
                <a:spLocks noEditPoints="1"/>
              </p:cNvSpPr>
              <p:nvPr/>
            </p:nvSpPr>
            <p:spPr bwMode="auto">
              <a:xfrm>
                <a:off x="4853044" y="1520576"/>
                <a:ext cx="1284366" cy="1166027"/>
              </a:xfrm>
              <a:custGeom>
                <a:avLst/>
                <a:gdLst>
                  <a:gd name="T0" fmla="*/ 334 w 413"/>
                  <a:gd name="T1" fmla="*/ 73 h 375"/>
                  <a:gd name="T2" fmla="*/ 158 w 413"/>
                  <a:gd name="T3" fmla="*/ 19 h 375"/>
                  <a:gd name="T4" fmla="*/ 297 w 413"/>
                  <a:gd name="T5" fmla="*/ 66 h 375"/>
                  <a:gd name="T6" fmla="*/ 40 w 413"/>
                  <a:gd name="T7" fmla="*/ 156 h 375"/>
                  <a:gd name="T8" fmla="*/ 74 w 413"/>
                  <a:gd name="T9" fmla="*/ 290 h 375"/>
                  <a:gd name="T10" fmla="*/ 10 w 413"/>
                  <a:gd name="T11" fmla="*/ 298 h 375"/>
                  <a:gd name="T12" fmla="*/ 89 w 413"/>
                  <a:gd name="T13" fmla="*/ 310 h 375"/>
                  <a:gd name="T14" fmla="*/ 93 w 413"/>
                  <a:gd name="T15" fmla="*/ 309 h 375"/>
                  <a:gd name="T16" fmla="*/ 331 w 413"/>
                  <a:gd name="T17" fmla="*/ 281 h 375"/>
                  <a:gd name="T18" fmla="*/ 383 w 413"/>
                  <a:gd name="T19" fmla="*/ 121 h 375"/>
                  <a:gd name="T20" fmla="*/ 394 w 413"/>
                  <a:gd name="T21" fmla="*/ 62 h 375"/>
                  <a:gd name="T22" fmla="*/ 355 w 413"/>
                  <a:gd name="T23" fmla="*/ 150 h 375"/>
                  <a:gd name="T24" fmla="*/ 325 w 413"/>
                  <a:gd name="T25" fmla="*/ 106 h 375"/>
                  <a:gd name="T26" fmla="*/ 352 w 413"/>
                  <a:gd name="T27" fmla="*/ 214 h 375"/>
                  <a:gd name="T28" fmla="*/ 350 w 413"/>
                  <a:gd name="T29" fmla="*/ 226 h 375"/>
                  <a:gd name="T30" fmla="*/ 348 w 413"/>
                  <a:gd name="T31" fmla="*/ 233 h 375"/>
                  <a:gd name="T32" fmla="*/ 344 w 413"/>
                  <a:gd name="T33" fmla="*/ 243 h 375"/>
                  <a:gd name="T34" fmla="*/ 339 w 413"/>
                  <a:gd name="T35" fmla="*/ 252 h 375"/>
                  <a:gd name="T36" fmla="*/ 331 w 413"/>
                  <a:gd name="T37" fmla="*/ 260 h 375"/>
                  <a:gd name="T38" fmla="*/ 327 w 413"/>
                  <a:gd name="T39" fmla="*/ 263 h 375"/>
                  <a:gd name="T40" fmla="*/ 319 w 413"/>
                  <a:gd name="T41" fmla="*/ 270 h 375"/>
                  <a:gd name="T42" fmla="*/ 313 w 413"/>
                  <a:gd name="T43" fmla="*/ 274 h 375"/>
                  <a:gd name="T44" fmla="*/ 305 w 413"/>
                  <a:gd name="T45" fmla="*/ 279 h 375"/>
                  <a:gd name="T46" fmla="*/ 297 w 413"/>
                  <a:gd name="T47" fmla="*/ 283 h 375"/>
                  <a:gd name="T48" fmla="*/ 290 w 413"/>
                  <a:gd name="T49" fmla="*/ 287 h 375"/>
                  <a:gd name="T50" fmla="*/ 283 w 413"/>
                  <a:gd name="T51" fmla="*/ 290 h 375"/>
                  <a:gd name="T52" fmla="*/ 269 w 413"/>
                  <a:gd name="T53" fmla="*/ 296 h 375"/>
                  <a:gd name="T54" fmla="*/ 256 w 413"/>
                  <a:gd name="T55" fmla="*/ 300 h 375"/>
                  <a:gd name="T56" fmla="*/ 241 w 413"/>
                  <a:gd name="T57" fmla="*/ 304 h 375"/>
                  <a:gd name="T58" fmla="*/ 233 w 413"/>
                  <a:gd name="T59" fmla="*/ 306 h 375"/>
                  <a:gd name="T60" fmla="*/ 225 w 413"/>
                  <a:gd name="T61" fmla="*/ 307 h 375"/>
                  <a:gd name="T62" fmla="*/ 213 w 413"/>
                  <a:gd name="T63" fmla="*/ 309 h 375"/>
                  <a:gd name="T64" fmla="*/ 208 w 413"/>
                  <a:gd name="T65" fmla="*/ 310 h 375"/>
                  <a:gd name="T66" fmla="*/ 197 w 413"/>
                  <a:gd name="T67" fmla="*/ 311 h 375"/>
                  <a:gd name="T68" fmla="*/ 192 w 413"/>
                  <a:gd name="T69" fmla="*/ 312 h 375"/>
                  <a:gd name="T70" fmla="*/ 188 w 413"/>
                  <a:gd name="T71" fmla="*/ 312 h 375"/>
                  <a:gd name="T72" fmla="*/ 180 w 413"/>
                  <a:gd name="T73" fmla="*/ 313 h 375"/>
                  <a:gd name="T74" fmla="*/ 175 w 413"/>
                  <a:gd name="T75" fmla="*/ 313 h 375"/>
                  <a:gd name="T76" fmla="*/ 168 w 413"/>
                  <a:gd name="T77" fmla="*/ 314 h 375"/>
                  <a:gd name="T78" fmla="*/ 160 w 413"/>
                  <a:gd name="T79" fmla="*/ 314 h 375"/>
                  <a:gd name="T80" fmla="*/ 147 w 413"/>
                  <a:gd name="T81" fmla="*/ 315 h 375"/>
                  <a:gd name="T82" fmla="*/ 137 w 413"/>
                  <a:gd name="T83" fmla="*/ 315 h 375"/>
                  <a:gd name="T84" fmla="*/ 78 w 413"/>
                  <a:gd name="T85" fmla="*/ 251 h 375"/>
                  <a:gd name="T86" fmla="*/ 273 w 413"/>
                  <a:gd name="T87" fmla="*/ 6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3" h="375">
                    <a:moveTo>
                      <a:pt x="353" y="71"/>
                    </a:moveTo>
                    <a:cubicBezTo>
                      <a:pt x="363" y="66"/>
                      <a:pt x="370" y="55"/>
                      <a:pt x="358" y="27"/>
                    </a:cubicBezTo>
                    <a:cubicBezTo>
                      <a:pt x="358" y="27"/>
                      <a:pt x="336" y="47"/>
                      <a:pt x="334" y="73"/>
                    </a:cubicBezTo>
                    <a:cubicBezTo>
                      <a:pt x="332" y="75"/>
                      <a:pt x="331" y="77"/>
                      <a:pt x="329" y="81"/>
                    </a:cubicBezTo>
                    <a:cubicBezTo>
                      <a:pt x="327" y="78"/>
                      <a:pt x="324" y="75"/>
                      <a:pt x="322" y="72"/>
                    </a:cubicBezTo>
                    <a:cubicBezTo>
                      <a:pt x="276" y="20"/>
                      <a:pt x="210" y="0"/>
                      <a:pt x="158" y="19"/>
                    </a:cubicBezTo>
                    <a:cubicBezTo>
                      <a:pt x="208" y="5"/>
                      <a:pt x="271" y="25"/>
                      <a:pt x="314" y="74"/>
                    </a:cubicBezTo>
                    <a:cubicBezTo>
                      <a:pt x="318" y="78"/>
                      <a:pt x="321" y="82"/>
                      <a:pt x="324" y="86"/>
                    </a:cubicBezTo>
                    <a:cubicBezTo>
                      <a:pt x="316" y="79"/>
                      <a:pt x="307" y="72"/>
                      <a:pt x="297" y="66"/>
                    </a:cubicBezTo>
                    <a:cubicBezTo>
                      <a:pt x="235" y="32"/>
                      <a:pt x="154" y="35"/>
                      <a:pt x="98" y="79"/>
                    </a:cubicBezTo>
                    <a:cubicBezTo>
                      <a:pt x="18" y="143"/>
                      <a:pt x="46" y="228"/>
                      <a:pt x="70" y="273"/>
                    </a:cubicBezTo>
                    <a:cubicBezTo>
                      <a:pt x="25" y="220"/>
                      <a:pt x="39" y="157"/>
                      <a:pt x="40" y="156"/>
                    </a:cubicBezTo>
                    <a:cubicBezTo>
                      <a:pt x="36" y="158"/>
                      <a:pt x="6" y="209"/>
                      <a:pt x="72" y="288"/>
                    </a:cubicBezTo>
                    <a:cubicBezTo>
                      <a:pt x="72" y="287"/>
                      <a:pt x="71" y="287"/>
                      <a:pt x="71" y="286"/>
                    </a:cubicBezTo>
                    <a:cubicBezTo>
                      <a:pt x="72" y="288"/>
                      <a:pt x="73" y="289"/>
                      <a:pt x="74" y="290"/>
                    </a:cubicBezTo>
                    <a:cubicBezTo>
                      <a:pt x="74" y="290"/>
                      <a:pt x="74" y="290"/>
                      <a:pt x="74" y="290"/>
                    </a:cubicBezTo>
                    <a:cubicBezTo>
                      <a:pt x="78" y="295"/>
                      <a:pt x="82" y="299"/>
                      <a:pt x="86" y="302"/>
                    </a:cubicBezTo>
                    <a:cubicBezTo>
                      <a:pt x="39" y="266"/>
                      <a:pt x="10" y="298"/>
                      <a:pt x="10" y="298"/>
                    </a:cubicBezTo>
                    <a:cubicBezTo>
                      <a:pt x="17" y="308"/>
                      <a:pt x="27" y="312"/>
                      <a:pt x="37" y="313"/>
                    </a:cubicBezTo>
                    <a:cubicBezTo>
                      <a:pt x="17" y="319"/>
                      <a:pt x="0" y="327"/>
                      <a:pt x="4" y="337"/>
                    </a:cubicBezTo>
                    <a:cubicBezTo>
                      <a:pt x="21" y="375"/>
                      <a:pt x="46" y="322"/>
                      <a:pt x="89" y="310"/>
                    </a:cubicBezTo>
                    <a:cubicBezTo>
                      <a:pt x="83" y="317"/>
                      <a:pt x="70" y="334"/>
                      <a:pt x="68" y="354"/>
                    </a:cubicBezTo>
                    <a:cubicBezTo>
                      <a:pt x="68" y="354"/>
                      <a:pt x="114" y="359"/>
                      <a:pt x="93" y="309"/>
                    </a:cubicBezTo>
                    <a:cubicBezTo>
                      <a:pt x="93" y="309"/>
                      <a:pt x="93" y="309"/>
                      <a:pt x="93" y="309"/>
                    </a:cubicBezTo>
                    <a:cubicBezTo>
                      <a:pt x="115" y="327"/>
                      <a:pt x="140" y="338"/>
                      <a:pt x="162" y="342"/>
                    </a:cubicBezTo>
                    <a:cubicBezTo>
                      <a:pt x="204" y="356"/>
                      <a:pt x="238" y="351"/>
                      <a:pt x="266" y="337"/>
                    </a:cubicBezTo>
                    <a:cubicBezTo>
                      <a:pt x="289" y="329"/>
                      <a:pt x="312" y="312"/>
                      <a:pt x="331" y="281"/>
                    </a:cubicBezTo>
                    <a:cubicBezTo>
                      <a:pt x="376" y="236"/>
                      <a:pt x="378" y="149"/>
                      <a:pt x="333" y="86"/>
                    </a:cubicBezTo>
                    <a:cubicBezTo>
                      <a:pt x="333" y="84"/>
                      <a:pt x="334" y="83"/>
                      <a:pt x="334" y="82"/>
                    </a:cubicBezTo>
                    <a:cubicBezTo>
                      <a:pt x="336" y="102"/>
                      <a:pt x="383" y="121"/>
                      <a:pt x="383" y="121"/>
                    </a:cubicBezTo>
                    <a:cubicBezTo>
                      <a:pt x="380" y="103"/>
                      <a:pt x="368" y="92"/>
                      <a:pt x="357" y="86"/>
                    </a:cubicBezTo>
                    <a:cubicBezTo>
                      <a:pt x="365" y="89"/>
                      <a:pt x="375" y="92"/>
                      <a:pt x="386" y="88"/>
                    </a:cubicBezTo>
                    <a:cubicBezTo>
                      <a:pt x="413" y="79"/>
                      <a:pt x="392" y="64"/>
                      <a:pt x="394" y="62"/>
                    </a:cubicBezTo>
                    <a:cubicBezTo>
                      <a:pt x="379" y="75"/>
                      <a:pt x="365" y="72"/>
                      <a:pt x="353" y="71"/>
                    </a:cubicBezTo>
                    <a:close/>
                    <a:moveTo>
                      <a:pt x="358" y="210"/>
                    </a:moveTo>
                    <a:cubicBezTo>
                      <a:pt x="360" y="194"/>
                      <a:pt x="360" y="174"/>
                      <a:pt x="355" y="150"/>
                    </a:cubicBezTo>
                    <a:cubicBezTo>
                      <a:pt x="360" y="171"/>
                      <a:pt x="361" y="191"/>
                      <a:pt x="358" y="210"/>
                    </a:cubicBezTo>
                    <a:close/>
                    <a:moveTo>
                      <a:pt x="273" y="63"/>
                    </a:moveTo>
                    <a:cubicBezTo>
                      <a:pt x="291" y="70"/>
                      <a:pt x="309" y="85"/>
                      <a:pt x="325" y="106"/>
                    </a:cubicBezTo>
                    <a:cubicBezTo>
                      <a:pt x="335" y="120"/>
                      <a:pt x="342" y="133"/>
                      <a:pt x="347" y="146"/>
                    </a:cubicBezTo>
                    <a:cubicBezTo>
                      <a:pt x="347" y="147"/>
                      <a:pt x="347" y="147"/>
                      <a:pt x="347" y="147"/>
                    </a:cubicBezTo>
                    <a:cubicBezTo>
                      <a:pt x="354" y="173"/>
                      <a:pt x="355" y="196"/>
                      <a:pt x="352" y="214"/>
                    </a:cubicBezTo>
                    <a:cubicBezTo>
                      <a:pt x="351" y="213"/>
                      <a:pt x="350" y="212"/>
                      <a:pt x="350" y="212"/>
                    </a:cubicBezTo>
                    <a:cubicBezTo>
                      <a:pt x="351" y="219"/>
                      <a:pt x="351" y="219"/>
                      <a:pt x="351" y="219"/>
                    </a:cubicBezTo>
                    <a:cubicBezTo>
                      <a:pt x="351" y="221"/>
                      <a:pt x="350" y="224"/>
                      <a:pt x="350" y="226"/>
                    </a:cubicBezTo>
                    <a:cubicBezTo>
                      <a:pt x="346" y="226"/>
                      <a:pt x="346" y="226"/>
                      <a:pt x="346" y="226"/>
                    </a:cubicBezTo>
                    <a:cubicBezTo>
                      <a:pt x="349" y="230"/>
                      <a:pt x="349" y="230"/>
                      <a:pt x="349" y="230"/>
                    </a:cubicBezTo>
                    <a:cubicBezTo>
                      <a:pt x="349" y="231"/>
                      <a:pt x="348" y="232"/>
                      <a:pt x="348" y="233"/>
                    </a:cubicBezTo>
                    <a:cubicBezTo>
                      <a:pt x="345" y="232"/>
                      <a:pt x="345" y="232"/>
                      <a:pt x="345" y="232"/>
                    </a:cubicBezTo>
                    <a:cubicBezTo>
                      <a:pt x="347" y="237"/>
                      <a:pt x="347" y="237"/>
                      <a:pt x="347" y="237"/>
                    </a:cubicBezTo>
                    <a:cubicBezTo>
                      <a:pt x="346" y="239"/>
                      <a:pt x="345" y="241"/>
                      <a:pt x="344" y="243"/>
                    </a:cubicBezTo>
                    <a:cubicBezTo>
                      <a:pt x="340" y="244"/>
                      <a:pt x="340" y="244"/>
                      <a:pt x="340" y="244"/>
                    </a:cubicBezTo>
                    <a:cubicBezTo>
                      <a:pt x="341" y="249"/>
                      <a:pt x="341" y="249"/>
                      <a:pt x="341" y="249"/>
                    </a:cubicBezTo>
                    <a:cubicBezTo>
                      <a:pt x="340" y="250"/>
                      <a:pt x="339" y="251"/>
                      <a:pt x="339" y="252"/>
                    </a:cubicBezTo>
                    <a:cubicBezTo>
                      <a:pt x="335" y="248"/>
                      <a:pt x="335" y="248"/>
                      <a:pt x="335" y="248"/>
                    </a:cubicBezTo>
                    <a:cubicBezTo>
                      <a:pt x="336" y="255"/>
                      <a:pt x="336" y="255"/>
                      <a:pt x="336" y="255"/>
                    </a:cubicBezTo>
                    <a:cubicBezTo>
                      <a:pt x="334" y="257"/>
                      <a:pt x="332" y="258"/>
                      <a:pt x="331" y="260"/>
                    </a:cubicBezTo>
                    <a:cubicBezTo>
                      <a:pt x="323" y="258"/>
                      <a:pt x="323" y="258"/>
                      <a:pt x="323" y="258"/>
                    </a:cubicBezTo>
                    <a:cubicBezTo>
                      <a:pt x="329" y="262"/>
                      <a:pt x="329" y="262"/>
                      <a:pt x="329" y="262"/>
                    </a:cubicBezTo>
                    <a:cubicBezTo>
                      <a:pt x="328" y="262"/>
                      <a:pt x="328" y="263"/>
                      <a:pt x="327" y="263"/>
                    </a:cubicBezTo>
                    <a:cubicBezTo>
                      <a:pt x="313" y="261"/>
                      <a:pt x="313" y="261"/>
                      <a:pt x="313" y="261"/>
                    </a:cubicBezTo>
                    <a:cubicBezTo>
                      <a:pt x="321" y="268"/>
                      <a:pt x="321" y="268"/>
                      <a:pt x="321" y="268"/>
                    </a:cubicBezTo>
                    <a:cubicBezTo>
                      <a:pt x="320" y="269"/>
                      <a:pt x="320" y="269"/>
                      <a:pt x="319" y="270"/>
                    </a:cubicBezTo>
                    <a:cubicBezTo>
                      <a:pt x="308" y="267"/>
                      <a:pt x="308" y="267"/>
                      <a:pt x="308" y="267"/>
                    </a:cubicBezTo>
                    <a:cubicBezTo>
                      <a:pt x="315" y="272"/>
                      <a:pt x="315" y="272"/>
                      <a:pt x="315" y="272"/>
                    </a:cubicBezTo>
                    <a:cubicBezTo>
                      <a:pt x="315" y="273"/>
                      <a:pt x="314" y="273"/>
                      <a:pt x="313" y="274"/>
                    </a:cubicBezTo>
                    <a:cubicBezTo>
                      <a:pt x="301" y="271"/>
                      <a:pt x="301" y="271"/>
                      <a:pt x="301" y="271"/>
                    </a:cubicBezTo>
                    <a:cubicBezTo>
                      <a:pt x="306" y="278"/>
                      <a:pt x="306" y="278"/>
                      <a:pt x="306" y="278"/>
                    </a:cubicBezTo>
                    <a:cubicBezTo>
                      <a:pt x="306" y="279"/>
                      <a:pt x="305" y="279"/>
                      <a:pt x="305" y="279"/>
                    </a:cubicBezTo>
                    <a:cubicBezTo>
                      <a:pt x="294" y="272"/>
                      <a:pt x="294" y="272"/>
                      <a:pt x="294" y="272"/>
                    </a:cubicBezTo>
                    <a:cubicBezTo>
                      <a:pt x="298" y="283"/>
                      <a:pt x="298" y="283"/>
                      <a:pt x="298" y="283"/>
                    </a:cubicBezTo>
                    <a:cubicBezTo>
                      <a:pt x="298" y="283"/>
                      <a:pt x="297" y="283"/>
                      <a:pt x="297" y="283"/>
                    </a:cubicBezTo>
                    <a:cubicBezTo>
                      <a:pt x="291" y="277"/>
                      <a:pt x="291" y="277"/>
                      <a:pt x="291" y="277"/>
                    </a:cubicBezTo>
                    <a:cubicBezTo>
                      <a:pt x="292" y="286"/>
                      <a:pt x="292" y="286"/>
                      <a:pt x="292" y="286"/>
                    </a:cubicBezTo>
                    <a:cubicBezTo>
                      <a:pt x="291" y="286"/>
                      <a:pt x="291" y="287"/>
                      <a:pt x="290" y="287"/>
                    </a:cubicBezTo>
                    <a:cubicBezTo>
                      <a:pt x="286" y="280"/>
                      <a:pt x="286" y="280"/>
                      <a:pt x="286" y="280"/>
                    </a:cubicBezTo>
                    <a:cubicBezTo>
                      <a:pt x="286" y="289"/>
                      <a:pt x="286" y="289"/>
                      <a:pt x="286" y="289"/>
                    </a:cubicBezTo>
                    <a:cubicBezTo>
                      <a:pt x="285" y="289"/>
                      <a:pt x="284" y="289"/>
                      <a:pt x="283" y="290"/>
                    </a:cubicBezTo>
                    <a:cubicBezTo>
                      <a:pt x="278" y="281"/>
                      <a:pt x="278" y="281"/>
                      <a:pt x="278" y="281"/>
                    </a:cubicBezTo>
                    <a:cubicBezTo>
                      <a:pt x="275" y="293"/>
                      <a:pt x="275" y="293"/>
                      <a:pt x="275" y="293"/>
                    </a:cubicBezTo>
                    <a:cubicBezTo>
                      <a:pt x="273" y="294"/>
                      <a:pt x="271" y="295"/>
                      <a:pt x="269" y="296"/>
                    </a:cubicBezTo>
                    <a:cubicBezTo>
                      <a:pt x="261" y="290"/>
                      <a:pt x="261" y="290"/>
                      <a:pt x="261" y="290"/>
                    </a:cubicBezTo>
                    <a:cubicBezTo>
                      <a:pt x="261" y="290"/>
                      <a:pt x="260" y="296"/>
                      <a:pt x="259" y="299"/>
                    </a:cubicBezTo>
                    <a:cubicBezTo>
                      <a:pt x="258" y="299"/>
                      <a:pt x="257" y="299"/>
                      <a:pt x="256" y="300"/>
                    </a:cubicBezTo>
                    <a:cubicBezTo>
                      <a:pt x="252" y="298"/>
                      <a:pt x="236" y="296"/>
                      <a:pt x="236" y="296"/>
                    </a:cubicBezTo>
                    <a:cubicBezTo>
                      <a:pt x="242" y="303"/>
                      <a:pt x="242" y="303"/>
                      <a:pt x="242" y="303"/>
                    </a:cubicBezTo>
                    <a:cubicBezTo>
                      <a:pt x="242" y="304"/>
                      <a:pt x="241" y="304"/>
                      <a:pt x="241" y="304"/>
                    </a:cubicBezTo>
                    <a:cubicBezTo>
                      <a:pt x="231" y="295"/>
                      <a:pt x="231" y="295"/>
                      <a:pt x="231" y="295"/>
                    </a:cubicBezTo>
                    <a:cubicBezTo>
                      <a:pt x="234" y="305"/>
                      <a:pt x="234" y="305"/>
                      <a:pt x="234" y="305"/>
                    </a:cubicBezTo>
                    <a:cubicBezTo>
                      <a:pt x="234" y="305"/>
                      <a:pt x="233" y="305"/>
                      <a:pt x="233" y="306"/>
                    </a:cubicBezTo>
                    <a:cubicBezTo>
                      <a:pt x="228" y="301"/>
                      <a:pt x="228" y="301"/>
                      <a:pt x="228" y="301"/>
                    </a:cubicBezTo>
                    <a:cubicBezTo>
                      <a:pt x="228" y="306"/>
                      <a:pt x="228" y="306"/>
                      <a:pt x="228" y="306"/>
                    </a:cubicBezTo>
                    <a:cubicBezTo>
                      <a:pt x="227" y="307"/>
                      <a:pt x="226" y="307"/>
                      <a:pt x="225" y="307"/>
                    </a:cubicBezTo>
                    <a:cubicBezTo>
                      <a:pt x="220" y="302"/>
                      <a:pt x="220" y="302"/>
                      <a:pt x="220" y="302"/>
                    </a:cubicBezTo>
                    <a:cubicBezTo>
                      <a:pt x="217" y="309"/>
                      <a:pt x="217" y="309"/>
                      <a:pt x="217" y="309"/>
                    </a:cubicBezTo>
                    <a:cubicBezTo>
                      <a:pt x="216" y="309"/>
                      <a:pt x="214" y="309"/>
                      <a:pt x="213" y="309"/>
                    </a:cubicBezTo>
                    <a:cubicBezTo>
                      <a:pt x="209" y="305"/>
                      <a:pt x="209" y="305"/>
                      <a:pt x="209" y="305"/>
                    </a:cubicBezTo>
                    <a:cubicBezTo>
                      <a:pt x="209" y="310"/>
                      <a:pt x="209" y="310"/>
                      <a:pt x="209" y="310"/>
                    </a:cubicBezTo>
                    <a:cubicBezTo>
                      <a:pt x="208" y="310"/>
                      <a:pt x="208" y="310"/>
                      <a:pt x="208" y="310"/>
                    </a:cubicBezTo>
                    <a:cubicBezTo>
                      <a:pt x="204" y="304"/>
                      <a:pt x="204" y="304"/>
                      <a:pt x="204" y="304"/>
                    </a:cubicBezTo>
                    <a:cubicBezTo>
                      <a:pt x="202" y="311"/>
                      <a:pt x="202" y="311"/>
                      <a:pt x="202" y="311"/>
                    </a:cubicBezTo>
                    <a:cubicBezTo>
                      <a:pt x="200" y="311"/>
                      <a:pt x="199" y="311"/>
                      <a:pt x="197" y="311"/>
                    </a:cubicBezTo>
                    <a:cubicBezTo>
                      <a:pt x="191" y="307"/>
                      <a:pt x="191" y="307"/>
                      <a:pt x="191" y="307"/>
                    </a:cubicBezTo>
                    <a:cubicBezTo>
                      <a:pt x="193" y="312"/>
                      <a:pt x="193" y="312"/>
                      <a:pt x="193" y="312"/>
                    </a:cubicBezTo>
                    <a:cubicBezTo>
                      <a:pt x="192" y="312"/>
                      <a:pt x="192" y="312"/>
                      <a:pt x="192" y="312"/>
                    </a:cubicBezTo>
                    <a:cubicBezTo>
                      <a:pt x="188" y="305"/>
                      <a:pt x="188" y="305"/>
                      <a:pt x="188" y="305"/>
                    </a:cubicBezTo>
                    <a:cubicBezTo>
                      <a:pt x="189" y="312"/>
                      <a:pt x="189" y="312"/>
                      <a:pt x="189" y="312"/>
                    </a:cubicBezTo>
                    <a:cubicBezTo>
                      <a:pt x="189" y="312"/>
                      <a:pt x="188" y="312"/>
                      <a:pt x="188" y="312"/>
                    </a:cubicBezTo>
                    <a:cubicBezTo>
                      <a:pt x="183" y="306"/>
                      <a:pt x="183" y="306"/>
                      <a:pt x="183" y="306"/>
                    </a:cubicBezTo>
                    <a:cubicBezTo>
                      <a:pt x="182" y="313"/>
                      <a:pt x="182" y="313"/>
                      <a:pt x="182" y="313"/>
                    </a:cubicBezTo>
                    <a:cubicBezTo>
                      <a:pt x="181" y="313"/>
                      <a:pt x="181" y="313"/>
                      <a:pt x="180" y="313"/>
                    </a:cubicBezTo>
                    <a:cubicBezTo>
                      <a:pt x="177" y="309"/>
                      <a:pt x="177" y="309"/>
                      <a:pt x="177" y="309"/>
                    </a:cubicBezTo>
                    <a:cubicBezTo>
                      <a:pt x="176" y="313"/>
                      <a:pt x="176" y="313"/>
                      <a:pt x="176" y="313"/>
                    </a:cubicBezTo>
                    <a:cubicBezTo>
                      <a:pt x="176" y="313"/>
                      <a:pt x="175" y="313"/>
                      <a:pt x="175" y="313"/>
                    </a:cubicBezTo>
                    <a:cubicBezTo>
                      <a:pt x="174" y="309"/>
                      <a:pt x="174" y="309"/>
                      <a:pt x="174" y="309"/>
                    </a:cubicBezTo>
                    <a:cubicBezTo>
                      <a:pt x="171" y="314"/>
                      <a:pt x="171" y="314"/>
                      <a:pt x="171" y="314"/>
                    </a:cubicBezTo>
                    <a:cubicBezTo>
                      <a:pt x="170" y="314"/>
                      <a:pt x="169" y="314"/>
                      <a:pt x="168" y="314"/>
                    </a:cubicBezTo>
                    <a:cubicBezTo>
                      <a:pt x="165" y="309"/>
                      <a:pt x="165" y="309"/>
                      <a:pt x="165" y="309"/>
                    </a:cubicBezTo>
                    <a:cubicBezTo>
                      <a:pt x="162" y="314"/>
                      <a:pt x="162" y="314"/>
                      <a:pt x="162" y="314"/>
                    </a:cubicBezTo>
                    <a:cubicBezTo>
                      <a:pt x="161" y="314"/>
                      <a:pt x="161" y="314"/>
                      <a:pt x="160" y="314"/>
                    </a:cubicBezTo>
                    <a:cubicBezTo>
                      <a:pt x="154" y="307"/>
                      <a:pt x="154" y="307"/>
                      <a:pt x="154" y="307"/>
                    </a:cubicBezTo>
                    <a:cubicBezTo>
                      <a:pt x="150" y="315"/>
                      <a:pt x="150" y="315"/>
                      <a:pt x="150" y="315"/>
                    </a:cubicBezTo>
                    <a:cubicBezTo>
                      <a:pt x="149" y="315"/>
                      <a:pt x="148" y="315"/>
                      <a:pt x="147" y="315"/>
                    </a:cubicBezTo>
                    <a:cubicBezTo>
                      <a:pt x="141" y="309"/>
                      <a:pt x="141" y="309"/>
                      <a:pt x="141" y="309"/>
                    </a:cubicBezTo>
                    <a:cubicBezTo>
                      <a:pt x="139" y="315"/>
                      <a:pt x="139" y="315"/>
                      <a:pt x="139" y="315"/>
                    </a:cubicBezTo>
                    <a:cubicBezTo>
                      <a:pt x="138" y="315"/>
                      <a:pt x="138" y="315"/>
                      <a:pt x="137" y="315"/>
                    </a:cubicBezTo>
                    <a:cubicBezTo>
                      <a:pt x="132" y="306"/>
                      <a:pt x="132" y="306"/>
                      <a:pt x="132" y="306"/>
                    </a:cubicBezTo>
                    <a:cubicBezTo>
                      <a:pt x="131" y="312"/>
                      <a:pt x="131" y="312"/>
                      <a:pt x="131" y="312"/>
                    </a:cubicBezTo>
                    <a:cubicBezTo>
                      <a:pt x="108" y="295"/>
                      <a:pt x="87" y="269"/>
                      <a:pt x="78" y="251"/>
                    </a:cubicBezTo>
                    <a:cubicBezTo>
                      <a:pt x="38" y="173"/>
                      <a:pt x="77" y="117"/>
                      <a:pt x="114" y="85"/>
                    </a:cubicBezTo>
                    <a:cubicBezTo>
                      <a:pt x="155" y="51"/>
                      <a:pt x="222" y="43"/>
                      <a:pt x="275" y="63"/>
                    </a:cubicBezTo>
                    <a:cubicBezTo>
                      <a:pt x="274" y="63"/>
                      <a:pt x="274" y="63"/>
                      <a:pt x="273" y="63"/>
                    </a:cubicBezTo>
                    <a:close/>
                  </a:path>
                </a:pathLst>
              </a:custGeom>
              <a:solidFill>
                <a:srgbClr val="8D3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8">
                <a:extLst>
                  <a:ext uri="{FF2B5EF4-FFF2-40B4-BE49-F238E27FC236}">
                    <a16:creationId xmlns:a16="http://schemas.microsoft.com/office/drawing/2014/main" id="{5A4B0CC6-15EE-4531-97E3-16535F5CDF92}"/>
                  </a:ext>
                </a:extLst>
              </p:cNvPr>
              <p:cNvSpPr>
                <a:spLocks noEditPoints="1"/>
              </p:cNvSpPr>
              <p:nvPr/>
            </p:nvSpPr>
            <p:spPr bwMode="auto">
              <a:xfrm>
                <a:off x="4829375" y="1566333"/>
                <a:ext cx="1262276" cy="1046111"/>
              </a:xfrm>
              <a:custGeom>
                <a:avLst/>
                <a:gdLst>
                  <a:gd name="T0" fmla="*/ 112 w 406"/>
                  <a:gd name="T1" fmla="*/ 334 h 336"/>
                  <a:gd name="T2" fmla="*/ 0 w 406"/>
                  <a:gd name="T3" fmla="*/ 193 h 336"/>
                  <a:gd name="T4" fmla="*/ 127 w 406"/>
                  <a:gd name="T5" fmla="*/ 336 h 336"/>
                  <a:gd name="T6" fmla="*/ 364 w 406"/>
                  <a:gd name="T7" fmla="*/ 42 h 336"/>
                  <a:gd name="T8" fmla="*/ 273 w 406"/>
                  <a:gd name="T9" fmla="*/ 11 h 336"/>
                  <a:gd name="T10" fmla="*/ 351 w 406"/>
                  <a:gd name="T11" fmla="*/ 26 h 336"/>
                  <a:gd name="T12" fmla="*/ 223 w 406"/>
                  <a:gd name="T13" fmla="*/ 336 h 336"/>
                  <a:gd name="T14" fmla="*/ 405 w 406"/>
                  <a:gd name="T15" fmla="*/ 60 h 336"/>
                  <a:gd name="T16" fmla="*/ 401 w 406"/>
                  <a:gd name="T17" fmla="*/ 53 h 336"/>
                  <a:gd name="T18" fmla="*/ 336 w 406"/>
                  <a:gd name="T19" fmla="*/ 65 h 336"/>
                  <a:gd name="T20" fmla="*/ 343 w 406"/>
                  <a:gd name="T21" fmla="*/ 15 h 336"/>
                  <a:gd name="T22" fmla="*/ 329 w 406"/>
                  <a:gd name="T23" fmla="*/ 0 h 336"/>
                  <a:gd name="T24" fmla="*/ 361 w 406"/>
                  <a:gd name="T25" fmla="*/ 229 h 336"/>
                  <a:gd name="T26" fmla="*/ 351 w 406"/>
                  <a:gd name="T27" fmla="*/ 247 h 336"/>
                  <a:gd name="T28" fmla="*/ 345 w 406"/>
                  <a:gd name="T29" fmla="*/ 252 h 336"/>
                  <a:gd name="T30" fmla="*/ 338 w 406"/>
                  <a:gd name="T31" fmla="*/ 259 h 336"/>
                  <a:gd name="T32" fmla="*/ 326 w 406"/>
                  <a:gd name="T33" fmla="*/ 267 h 336"/>
                  <a:gd name="T34" fmla="*/ 325 w 406"/>
                  <a:gd name="T35" fmla="*/ 265 h 336"/>
                  <a:gd name="T36" fmla="*/ 301 w 406"/>
                  <a:gd name="T37" fmla="*/ 261 h 336"/>
                  <a:gd name="T38" fmla="*/ 279 w 406"/>
                  <a:gd name="T39" fmla="*/ 290 h 336"/>
                  <a:gd name="T40" fmla="*/ 237 w 406"/>
                  <a:gd name="T41" fmla="*/ 270 h 336"/>
                  <a:gd name="T42" fmla="*/ 219 w 406"/>
                  <a:gd name="T43" fmla="*/ 286 h 336"/>
                  <a:gd name="T44" fmla="*/ 202 w 406"/>
                  <a:gd name="T45" fmla="*/ 303 h 336"/>
                  <a:gd name="T46" fmla="*/ 188 w 406"/>
                  <a:gd name="T47" fmla="*/ 282 h 336"/>
                  <a:gd name="T48" fmla="*/ 188 w 406"/>
                  <a:gd name="T49" fmla="*/ 310 h 336"/>
                  <a:gd name="T50" fmla="*/ 189 w 406"/>
                  <a:gd name="T51" fmla="*/ 322 h 336"/>
                  <a:gd name="T52" fmla="*/ 179 w 406"/>
                  <a:gd name="T53" fmla="*/ 327 h 336"/>
                  <a:gd name="T54" fmla="*/ 136 w 406"/>
                  <a:gd name="T55" fmla="*/ 296 h 336"/>
                  <a:gd name="T56" fmla="*/ 146 w 406"/>
                  <a:gd name="T57" fmla="*/ 311 h 336"/>
                  <a:gd name="T58" fmla="*/ 117 w 406"/>
                  <a:gd name="T59" fmla="*/ 295 h 336"/>
                  <a:gd name="T60" fmla="*/ 107 w 406"/>
                  <a:gd name="T61" fmla="*/ 284 h 336"/>
                  <a:gd name="T62" fmla="*/ 117 w 406"/>
                  <a:gd name="T63" fmla="*/ 302 h 336"/>
                  <a:gd name="T64" fmla="*/ 9 w 406"/>
                  <a:gd name="T65" fmla="*/ 196 h 336"/>
                  <a:gd name="T66" fmla="*/ 69 w 406"/>
                  <a:gd name="T67" fmla="*/ 251 h 336"/>
                  <a:gd name="T68" fmla="*/ 74 w 406"/>
                  <a:gd name="T69" fmla="*/ 259 h 336"/>
                  <a:gd name="T70" fmla="*/ 82 w 406"/>
                  <a:gd name="T71" fmla="*/ 271 h 336"/>
                  <a:gd name="T72" fmla="*/ 130 w 406"/>
                  <a:gd name="T73" fmla="*/ 312 h 336"/>
                  <a:gd name="T74" fmla="*/ 150 w 406"/>
                  <a:gd name="T75" fmla="*/ 322 h 336"/>
                  <a:gd name="T76" fmla="*/ 131 w 406"/>
                  <a:gd name="T77" fmla="*/ 333 h 336"/>
                  <a:gd name="T78" fmla="*/ 194 w 406"/>
                  <a:gd name="T79" fmla="*/ 335 h 336"/>
                  <a:gd name="T80" fmla="*/ 224 w 406"/>
                  <a:gd name="T81" fmla="*/ 336 h 336"/>
                  <a:gd name="T82" fmla="*/ 293 w 406"/>
                  <a:gd name="T83" fmla="*/ 316 h 336"/>
                  <a:gd name="T84" fmla="*/ 373 w 406"/>
                  <a:gd name="T85" fmla="*/ 236 h 336"/>
                  <a:gd name="T86" fmla="*/ 380 w 406"/>
                  <a:gd name="T87" fmla="*/ 229 h 336"/>
                  <a:gd name="T88" fmla="*/ 358 w 406"/>
                  <a:gd name="T89" fmla="*/ 241 h 336"/>
                  <a:gd name="T90" fmla="*/ 352 w 406"/>
                  <a:gd name="T91" fmla="*/ 92 h 336"/>
                  <a:gd name="T92" fmla="*/ 338 w 406"/>
                  <a:gd name="T93" fmla="*/ 70 h 336"/>
                  <a:gd name="T94" fmla="*/ 65 w 406"/>
                  <a:gd name="T95" fmla="*/ 243 h 336"/>
                  <a:gd name="T96" fmla="*/ 65 w 406"/>
                  <a:gd name="T97" fmla="*/ 243 h 336"/>
                  <a:gd name="T98" fmla="*/ 118 w 406"/>
                  <a:gd name="T99" fmla="*/ 297 h 336"/>
                  <a:gd name="T100" fmla="*/ 375 w 406"/>
                  <a:gd name="T101" fmla="*/ 199 h 336"/>
                  <a:gd name="T102" fmla="*/ 373 w 406"/>
                  <a:gd name="T103" fmla="*/ 236 h 336"/>
                  <a:gd name="T104" fmla="*/ 380 w 406"/>
                  <a:gd name="T105" fmla="*/ 229 h 336"/>
                  <a:gd name="T106" fmla="*/ 57 w 406"/>
                  <a:gd name="T107" fmla="*/ 299 h 336"/>
                  <a:gd name="T108" fmla="*/ 31 w 406"/>
                  <a:gd name="T109" fmla="*/ 327 h 336"/>
                  <a:gd name="T110" fmla="*/ 86 w 406"/>
                  <a:gd name="T111"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6" h="336">
                    <a:moveTo>
                      <a:pt x="112" y="334"/>
                    </a:moveTo>
                    <a:cubicBezTo>
                      <a:pt x="113" y="333"/>
                      <a:pt x="115" y="332"/>
                      <a:pt x="117" y="331"/>
                    </a:cubicBezTo>
                    <a:cubicBezTo>
                      <a:pt x="113" y="333"/>
                      <a:pt x="112" y="334"/>
                      <a:pt x="112" y="334"/>
                    </a:cubicBezTo>
                    <a:close/>
                    <a:moveTo>
                      <a:pt x="0" y="193"/>
                    </a:moveTo>
                    <a:cubicBezTo>
                      <a:pt x="4" y="194"/>
                      <a:pt x="7" y="195"/>
                      <a:pt x="9" y="196"/>
                    </a:cubicBezTo>
                    <a:cubicBezTo>
                      <a:pt x="4" y="194"/>
                      <a:pt x="0" y="193"/>
                      <a:pt x="0" y="193"/>
                    </a:cubicBezTo>
                    <a:close/>
                    <a:moveTo>
                      <a:pt x="127" y="336"/>
                    </a:moveTo>
                    <a:cubicBezTo>
                      <a:pt x="128" y="335"/>
                      <a:pt x="130" y="334"/>
                      <a:pt x="131" y="333"/>
                    </a:cubicBezTo>
                    <a:cubicBezTo>
                      <a:pt x="128" y="335"/>
                      <a:pt x="127" y="336"/>
                      <a:pt x="127" y="336"/>
                    </a:cubicBezTo>
                    <a:close/>
                    <a:moveTo>
                      <a:pt x="364" y="42"/>
                    </a:moveTo>
                    <a:cubicBezTo>
                      <a:pt x="365" y="42"/>
                      <a:pt x="367" y="41"/>
                      <a:pt x="369" y="41"/>
                    </a:cubicBezTo>
                    <a:cubicBezTo>
                      <a:pt x="369" y="41"/>
                      <a:pt x="367" y="41"/>
                      <a:pt x="364" y="42"/>
                    </a:cubicBezTo>
                    <a:close/>
                    <a:moveTo>
                      <a:pt x="273" y="11"/>
                    </a:moveTo>
                    <a:cubicBezTo>
                      <a:pt x="273" y="11"/>
                      <a:pt x="273" y="11"/>
                      <a:pt x="273" y="11"/>
                    </a:cubicBezTo>
                    <a:cubicBezTo>
                      <a:pt x="273" y="11"/>
                      <a:pt x="273" y="11"/>
                      <a:pt x="273" y="11"/>
                    </a:cubicBezTo>
                    <a:close/>
                    <a:moveTo>
                      <a:pt x="351" y="26"/>
                    </a:moveTo>
                    <a:cubicBezTo>
                      <a:pt x="351" y="26"/>
                      <a:pt x="350" y="28"/>
                      <a:pt x="348" y="30"/>
                    </a:cubicBezTo>
                    <a:cubicBezTo>
                      <a:pt x="349" y="29"/>
                      <a:pt x="350" y="28"/>
                      <a:pt x="351" y="26"/>
                    </a:cubicBezTo>
                    <a:close/>
                    <a:moveTo>
                      <a:pt x="223" y="336"/>
                    </a:moveTo>
                    <a:cubicBezTo>
                      <a:pt x="222" y="336"/>
                      <a:pt x="222" y="336"/>
                      <a:pt x="222" y="336"/>
                    </a:cubicBezTo>
                    <a:cubicBezTo>
                      <a:pt x="222" y="336"/>
                      <a:pt x="222" y="336"/>
                      <a:pt x="223" y="336"/>
                    </a:cubicBezTo>
                    <a:close/>
                    <a:moveTo>
                      <a:pt x="401" y="53"/>
                    </a:moveTo>
                    <a:cubicBezTo>
                      <a:pt x="398" y="58"/>
                      <a:pt x="386" y="74"/>
                      <a:pt x="350" y="60"/>
                    </a:cubicBezTo>
                    <a:cubicBezTo>
                      <a:pt x="350" y="60"/>
                      <a:pt x="386" y="85"/>
                      <a:pt x="405" y="60"/>
                    </a:cubicBezTo>
                    <a:cubicBezTo>
                      <a:pt x="405" y="60"/>
                      <a:pt x="400" y="55"/>
                      <a:pt x="401" y="53"/>
                    </a:cubicBezTo>
                    <a:close/>
                    <a:moveTo>
                      <a:pt x="401" y="51"/>
                    </a:moveTo>
                    <a:cubicBezTo>
                      <a:pt x="401" y="52"/>
                      <a:pt x="401" y="52"/>
                      <a:pt x="401" y="53"/>
                    </a:cubicBezTo>
                    <a:cubicBezTo>
                      <a:pt x="401" y="52"/>
                      <a:pt x="401" y="51"/>
                      <a:pt x="401" y="51"/>
                    </a:cubicBezTo>
                    <a:close/>
                    <a:moveTo>
                      <a:pt x="364" y="42"/>
                    </a:moveTo>
                    <a:cubicBezTo>
                      <a:pt x="342" y="50"/>
                      <a:pt x="337" y="59"/>
                      <a:pt x="336" y="65"/>
                    </a:cubicBezTo>
                    <a:cubicBezTo>
                      <a:pt x="333" y="49"/>
                      <a:pt x="342" y="36"/>
                      <a:pt x="348" y="30"/>
                    </a:cubicBezTo>
                    <a:cubicBezTo>
                      <a:pt x="338" y="40"/>
                      <a:pt x="335" y="48"/>
                      <a:pt x="334" y="54"/>
                    </a:cubicBezTo>
                    <a:cubicBezTo>
                      <a:pt x="332" y="41"/>
                      <a:pt x="333" y="27"/>
                      <a:pt x="343" y="15"/>
                    </a:cubicBezTo>
                    <a:cubicBezTo>
                      <a:pt x="343" y="15"/>
                      <a:pt x="317" y="24"/>
                      <a:pt x="334" y="64"/>
                    </a:cubicBezTo>
                    <a:cubicBezTo>
                      <a:pt x="334" y="64"/>
                      <a:pt x="334" y="64"/>
                      <a:pt x="333" y="64"/>
                    </a:cubicBezTo>
                    <a:cubicBezTo>
                      <a:pt x="326" y="47"/>
                      <a:pt x="320" y="24"/>
                      <a:pt x="329" y="0"/>
                    </a:cubicBezTo>
                    <a:cubicBezTo>
                      <a:pt x="329" y="0"/>
                      <a:pt x="308" y="17"/>
                      <a:pt x="329" y="58"/>
                    </a:cubicBezTo>
                    <a:cubicBezTo>
                      <a:pt x="315" y="42"/>
                      <a:pt x="297" y="26"/>
                      <a:pt x="273" y="11"/>
                    </a:cubicBezTo>
                    <a:cubicBezTo>
                      <a:pt x="278" y="14"/>
                      <a:pt x="403" y="98"/>
                      <a:pt x="361" y="229"/>
                    </a:cubicBezTo>
                    <a:cubicBezTo>
                      <a:pt x="359" y="233"/>
                      <a:pt x="356" y="240"/>
                      <a:pt x="351" y="247"/>
                    </a:cubicBezTo>
                    <a:cubicBezTo>
                      <a:pt x="356" y="236"/>
                      <a:pt x="406" y="106"/>
                      <a:pt x="266" y="18"/>
                    </a:cubicBezTo>
                    <a:cubicBezTo>
                      <a:pt x="266" y="18"/>
                      <a:pt x="404" y="107"/>
                      <a:pt x="351" y="247"/>
                    </a:cubicBezTo>
                    <a:cubicBezTo>
                      <a:pt x="350" y="249"/>
                      <a:pt x="348" y="251"/>
                      <a:pt x="347" y="253"/>
                    </a:cubicBezTo>
                    <a:cubicBezTo>
                      <a:pt x="351" y="242"/>
                      <a:pt x="352" y="230"/>
                      <a:pt x="351" y="218"/>
                    </a:cubicBezTo>
                    <a:cubicBezTo>
                      <a:pt x="351" y="230"/>
                      <a:pt x="349" y="241"/>
                      <a:pt x="345" y="252"/>
                    </a:cubicBezTo>
                    <a:cubicBezTo>
                      <a:pt x="344" y="253"/>
                      <a:pt x="344" y="254"/>
                      <a:pt x="344" y="255"/>
                    </a:cubicBezTo>
                    <a:cubicBezTo>
                      <a:pt x="347" y="236"/>
                      <a:pt x="333" y="229"/>
                      <a:pt x="333" y="229"/>
                    </a:cubicBezTo>
                    <a:cubicBezTo>
                      <a:pt x="341" y="239"/>
                      <a:pt x="341" y="250"/>
                      <a:pt x="338" y="259"/>
                    </a:cubicBezTo>
                    <a:cubicBezTo>
                      <a:pt x="337" y="252"/>
                      <a:pt x="332" y="247"/>
                      <a:pt x="332" y="247"/>
                    </a:cubicBezTo>
                    <a:cubicBezTo>
                      <a:pt x="334" y="258"/>
                      <a:pt x="329" y="269"/>
                      <a:pt x="323" y="277"/>
                    </a:cubicBezTo>
                    <a:cubicBezTo>
                      <a:pt x="325" y="273"/>
                      <a:pt x="326" y="269"/>
                      <a:pt x="326" y="267"/>
                    </a:cubicBezTo>
                    <a:cubicBezTo>
                      <a:pt x="329" y="258"/>
                      <a:pt x="330" y="250"/>
                      <a:pt x="330" y="243"/>
                    </a:cubicBezTo>
                    <a:cubicBezTo>
                      <a:pt x="329" y="250"/>
                      <a:pt x="328" y="258"/>
                      <a:pt x="325" y="265"/>
                    </a:cubicBezTo>
                    <a:cubicBezTo>
                      <a:pt x="325" y="265"/>
                      <a:pt x="325" y="265"/>
                      <a:pt x="325" y="265"/>
                    </a:cubicBezTo>
                    <a:cubicBezTo>
                      <a:pt x="330" y="252"/>
                      <a:pt x="315" y="248"/>
                      <a:pt x="315" y="248"/>
                    </a:cubicBezTo>
                    <a:cubicBezTo>
                      <a:pt x="325" y="251"/>
                      <a:pt x="321" y="267"/>
                      <a:pt x="321" y="267"/>
                    </a:cubicBezTo>
                    <a:cubicBezTo>
                      <a:pt x="320" y="258"/>
                      <a:pt x="301" y="261"/>
                      <a:pt x="301" y="261"/>
                    </a:cubicBezTo>
                    <a:cubicBezTo>
                      <a:pt x="307" y="273"/>
                      <a:pt x="298" y="282"/>
                      <a:pt x="290" y="287"/>
                    </a:cubicBezTo>
                    <a:cubicBezTo>
                      <a:pt x="289" y="275"/>
                      <a:pt x="277" y="262"/>
                      <a:pt x="277" y="262"/>
                    </a:cubicBezTo>
                    <a:cubicBezTo>
                      <a:pt x="285" y="271"/>
                      <a:pt x="282" y="283"/>
                      <a:pt x="279" y="290"/>
                    </a:cubicBezTo>
                    <a:cubicBezTo>
                      <a:pt x="279" y="281"/>
                      <a:pt x="249" y="277"/>
                      <a:pt x="249" y="277"/>
                    </a:cubicBezTo>
                    <a:cubicBezTo>
                      <a:pt x="266" y="282"/>
                      <a:pt x="258" y="289"/>
                      <a:pt x="249" y="294"/>
                    </a:cubicBezTo>
                    <a:cubicBezTo>
                      <a:pt x="241" y="288"/>
                      <a:pt x="231" y="279"/>
                      <a:pt x="237" y="270"/>
                    </a:cubicBezTo>
                    <a:cubicBezTo>
                      <a:pt x="237" y="270"/>
                      <a:pt x="229" y="276"/>
                      <a:pt x="243" y="297"/>
                    </a:cubicBezTo>
                    <a:cubicBezTo>
                      <a:pt x="238" y="299"/>
                      <a:pt x="234" y="301"/>
                      <a:pt x="234" y="301"/>
                    </a:cubicBezTo>
                    <a:cubicBezTo>
                      <a:pt x="236" y="291"/>
                      <a:pt x="219" y="286"/>
                      <a:pt x="219" y="286"/>
                    </a:cubicBezTo>
                    <a:cubicBezTo>
                      <a:pt x="226" y="294"/>
                      <a:pt x="215" y="307"/>
                      <a:pt x="215" y="307"/>
                    </a:cubicBezTo>
                    <a:cubicBezTo>
                      <a:pt x="214" y="290"/>
                      <a:pt x="199" y="285"/>
                      <a:pt x="199" y="285"/>
                    </a:cubicBezTo>
                    <a:cubicBezTo>
                      <a:pt x="204" y="290"/>
                      <a:pt x="204" y="297"/>
                      <a:pt x="202" y="303"/>
                    </a:cubicBezTo>
                    <a:cubicBezTo>
                      <a:pt x="195" y="297"/>
                      <a:pt x="186" y="288"/>
                      <a:pt x="191" y="280"/>
                    </a:cubicBezTo>
                    <a:cubicBezTo>
                      <a:pt x="191" y="280"/>
                      <a:pt x="185" y="284"/>
                      <a:pt x="195" y="302"/>
                    </a:cubicBezTo>
                    <a:cubicBezTo>
                      <a:pt x="189" y="297"/>
                      <a:pt x="183" y="289"/>
                      <a:pt x="188" y="282"/>
                    </a:cubicBezTo>
                    <a:cubicBezTo>
                      <a:pt x="188" y="282"/>
                      <a:pt x="181" y="287"/>
                      <a:pt x="193" y="307"/>
                    </a:cubicBezTo>
                    <a:cubicBezTo>
                      <a:pt x="185" y="301"/>
                      <a:pt x="177" y="292"/>
                      <a:pt x="183" y="285"/>
                    </a:cubicBezTo>
                    <a:cubicBezTo>
                      <a:pt x="183" y="285"/>
                      <a:pt x="175" y="290"/>
                      <a:pt x="188" y="310"/>
                    </a:cubicBezTo>
                    <a:cubicBezTo>
                      <a:pt x="180" y="305"/>
                      <a:pt x="169" y="294"/>
                      <a:pt x="175" y="286"/>
                    </a:cubicBezTo>
                    <a:cubicBezTo>
                      <a:pt x="175" y="286"/>
                      <a:pt x="166" y="292"/>
                      <a:pt x="187" y="320"/>
                    </a:cubicBezTo>
                    <a:cubicBezTo>
                      <a:pt x="188" y="321"/>
                      <a:pt x="188" y="322"/>
                      <a:pt x="189" y="322"/>
                    </a:cubicBezTo>
                    <a:cubicBezTo>
                      <a:pt x="175" y="321"/>
                      <a:pt x="160" y="294"/>
                      <a:pt x="160" y="294"/>
                    </a:cubicBezTo>
                    <a:cubicBezTo>
                      <a:pt x="160" y="313"/>
                      <a:pt x="178" y="324"/>
                      <a:pt x="189" y="329"/>
                    </a:cubicBezTo>
                    <a:cubicBezTo>
                      <a:pt x="186" y="328"/>
                      <a:pt x="183" y="328"/>
                      <a:pt x="179" y="327"/>
                    </a:cubicBezTo>
                    <a:cubicBezTo>
                      <a:pt x="162" y="316"/>
                      <a:pt x="150" y="301"/>
                      <a:pt x="146" y="286"/>
                    </a:cubicBezTo>
                    <a:cubicBezTo>
                      <a:pt x="148" y="300"/>
                      <a:pt x="157" y="313"/>
                      <a:pt x="171" y="324"/>
                    </a:cubicBezTo>
                    <a:cubicBezTo>
                      <a:pt x="157" y="318"/>
                      <a:pt x="145" y="308"/>
                      <a:pt x="136" y="296"/>
                    </a:cubicBezTo>
                    <a:cubicBezTo>
                      <a:pt x="131" y="289"/>
                      <a:pt x="127" y="280"/>
                      <a:pt x="125" y="272"/>
                    </a:cubicBezTo>
                    <a:cubicBezTo>
                      <a:pt x="127" y="282"/>
                      <a:pt x="131" y="292"/>
                      <a:pt x="137" y="301"/>
                    </a:cubicBezTo>
                    <a:cubicBezTo>
                      <a:pt x="140" y="305"/>
                      <a:pt x="143" y="308"/>
                      <a:pt x="146" y="311"/>
                    </a:cubicBezTo>
                    <a:cubicBezTo>
                      <a:pt x="146" y="311"/>
                      <a:pt x="146" y="311"/>
                      <a:pt x="146" y="311"/>
                    </a:cubicBezTo>
                    <a:cubicBezTo>
                      <a:pt x="139" y="308"/>
                      <a:pt x="121" y="298"/>
                      <a:pt x="119" y="278"/>
                    </a:cubicBezTo>
                    <a:cubicBezTo>
                      <a:pt x="119" y="278"/>
                      <a:pt x="115" y="286"/>
                      <a:pt x="117" y="295"/>
                    </a:cubicBezTo>
                    <a:cubicBezTo>
                      <a:pt x="116" y="293"/>
                      <a:pt x="114" y="292"/>
                      <a:pt x="113" y="290"/>
                    </a:cubicBezTo>
                    <a:cubicBezTo>
                      <a:pt x="105" y="277"/>
                      <a:pt x="104" y="263"/>
                      <a:pt x="104" y="263"/>
                    </a:cubicBezTo>
                    <a:cubicBezTo>
                      <a:pt x="104" y="271"/>
                      <a:pt x="105" y="278"/>
                      <a:pt x="107" y="284"/>
                    </a:cubicBezTo>
                    <a:cubicBezTo>
                      <a:pt x="63" y="234"/>
                      <a:pt x="61" y="167"/>
                      <a:pt x="61" y="167"/>
                    </a:cubicBezTo>
                    <a:cubicBezTo>
                      <a:pt x="60" y="227"/>
                      <a:pt x="84" y="266"/>
                      <a:pt x="109" y="290"/>
                    </a:cubicBezTo>
                    <a:cubicBezTo>
                      <a:pt x="111" y="295"/>
                      <a:pt x="114" y="299"/>
                      <a:pt x="117" y="302"/>
                    </a:cubicBezTo>
                    <a:cubicBezTo>
                      <a:pt x="54" y="255"/>
                      <a:pt x="48" y="171"/>
                      <a:pt x="48" y="171"/>
                    </a:cubicBezTo>
                    <a:cubicBezTo>
                      <a:pt x="49" y="190"/>
                      <a:pt x="52" y="206"/>
                      <a:pt x="56" y="220"/>
                    </a:cubicBezTo>
                    <a:cubicBezTo>
                      <a:pt x="48" y="212"/>
                      <a:pt x="35" y="202"/>
                      <a:pt x="9" y="196"/>
                    </a:cubicBezTo>
                    <a:cubicBezTo>
                      <a:pt x="24" y="200"/>
                      <a:pt x="54" y="213"/>
                      <a:pt x="64" y="244"/>
                    </a:cubicBezTo>
                    <a:cubicBezTo>
                      <a:pt x="34" y="205"/>
                      <a:pt x="11" y="219"/>
                      <a:pt x="11" y="219"/>
                    </a:cubicBezTo>
                    <a:cubicBezTo>
                      <a:pt x="39" y="219"/>
                      <a:pt x="59" y="238"/>
                      <a:pt x="69" y="251"/>
                    </a:cubicBezTo>
                    <a:cubicBezTo>
                      <a:pt x="70" y="253"/>
                      <a:pt x="70" y="254"/>
                      <a:pt x="71" y="255"/>
                    </a:cubicBezTo>
                    <a:cubicBezTo>
                      <a:pt x="45" y="222"/>
                      <a:pt x="25" y="233"/>
                      <a:pt x="25" y="233"/>
                    </a:cubicBezTo>
                    <a:cubicBezTo>
                      <a:pt x="48" y="234"/>
                      <a:pt x="64" y="248"/>
                      <a:pt x="74" y="259"/>
                    </a:cubicBezTo>
                    <a:cubicBezTo>
                      <a:pt x="76" y="263"/>
                      <a:pt x="79" y="267"/>
                      <a:pt x="81" y="270"/>
                    </a:cubicBezTo>
                    <a:cubicBezTo>
                      <a:pt x="82" y="272"/>
                      <a:pt x="83" y="273"/>
                      <a:pt x="84" y="274"/>
                    </a:cubicBezTo>
                    <a:cubicBezTo>
                      <a:pt x="84" y="274"/>
                      <a:pt x="83" y="273"/>
                      <a:pt x="82" y="271"/>
                    </a:cubicBezTo>
                    <a:cubicBezTo>
                      <a:pt x="95" y="288"/>
                      <a:pt x="111" y="300"/>
                      <a:pt x="124" y="308"/>
                    </a:cubicBezTo>
                    <a:cubicBezTo>
                      <a:pt x="127" y="310"/>
                      <a:pt x="130" y="311"/>
                      <a:pt x="130" y="311"/>
                    </a:cubicBezTo>
                    <a:cubicBezTo>
                      <a:pt x="130" y="312"/>
                      <a:pt x="130" y="312"/>
                      <a:pt x="130" y="312"/>
                    </a:cubicBezTo>
                    <a:cubicBezTo>
                      <a:pt x="135" y="315"/>
                      <a:pt x="139" y="318"/>
                      <a:pt x="144" y="320"/>
                    </a:cubicBezTo>
                    <a:cubicBezTo>
                      <a:pt x="137" y="321"/>
                      <a:pt x="128" y="324"/>
                      <a:pt x="117" y="331"/>
                    </a:cubicBezTo>
                    <a:cubicBezTo>
                      <a:pt x="124" y="327"/>
                      <a:pt x="136" y="321"/>
                      <a:pt x="150" y="322"/>
                    </a:cubicBezTo>
                    <a:cubicBezTo>
                      <a:pt x="153" y="323"/>
                      <a:pt x="155" y="323"/>
                      <a:pt x="157" y="323"/>
                    </a:cubicBezTo>
                    <a:cubicBezTo>
                      <a:pt x="157" y="323"/>
                      <a:pt x="157" y="323"/>
                      <a:pt x="157" y="323"/>
                    </a:cubicBezTo>
                    <a:cubicBezTo>
                      <a:pt x="150" y="324"/>
                      <a:pt x="142" y="327"/>
                      <a:pt x="131" y="333"/>
                    </a:cubicBezTo>
                    <a:cubicBezTo>
                      <a:pt x="137" y="330"/>
                      <a:pt x="149" y="324"/>
                      <a:pt x="162" y="326"/>
                    </a:cubicBezTo>
                    <a:cubicBezTo>
                      <a:pt x="169" y="329"/>
                      <a:pt x="178" y="332"/>
                      <a:pt x="189" y="334"/>
                    </a:cubicBezTo>
                    <a:cubicBezTo>
                      <a:pt x="191" y="334"/>
                      <a:pt x="192" y="334"/>
                      <a:pt x="194" y="335"/>
                    </a:cubicBezTo>
                    <a:cubicBezTo>
                      <a:pt x="199" y="335"/>
                      <a:pt x="204" y="336"/>
                      <a:pt x="210" y="336"/>
                    </a:cubicBezTo>
                    <a:cubicBezTo>
                      <a:pt x="211" y="336"/>
                      <a:pt x="211" y="336"/>
                      <a:pt x="212" y="336"/>
                    </a:cubicBezTo>
                    <a:cubicBezTo>
                      <a:pt x="216" y="336"/>
                      <a:pt x="220" y="336"/>
                      <a:pt x="224" y="336"/>
                    </a:cubicBezTo>
                    <a:cubicBezTo>
                      <a:pt x="223" y="336"/>
                      <a:pt x="223" y="336"/>
                      <a:pt x="223" y="336"/>
                    </a:cubicBezTo>
                    <a:cubicBezTo>
                      <a:pt x="231" y="335"/>
                      <a:pt x="265" y="332"/>
                      <a:pt x="289" y="318"/>
                    </a:cubicBezTo>
                    <a:cubicBezTo>
                      <a:pt x="291" y="317"/>
                      <a:pt x="292" y="316"/>
                      <a:pt x="293" y="316"/>
                    </a:cubicBezTo>
                    <a:cubicBezTo>
                      <a:pt x="301" y="312"/>
                      <a:pt x="308" y="306"/>
                      <a:pt x="315" y="301"/>
                    </a:cubicBezTo>
                    <a:cubicBezTo>
                      <a:pt x="332" y="288"/>
                      <a:pt x="351" y="269"/>
                      <a:pt x="362" y="243"/>
                    </a:cubicBezTo>
                    <a:cubicBezTo>
                      <a:pt x="366" y="240"/>
                      <a:pt x="370" y="238"/>
                      <a:pt x="373" y="236"/>
                    </a:cubicBezTo>
                    <a:cubicBezTo>
                      <a:pt x="369" y="238"/>
                      <a:pt x="366" y="240"/>
                      <a:pt x="363" y="241"/>
                    </a:cubicBezTo>
                    <a:cubicBezTo>
                      <a:pt x="363" y="241"/>
                      <a:pt x="363" y="240"/>
                      <a:pt x="364" y="240"/>
                    </a:cubicBezTo>
                    <a:cubicBezTo>
                      <a:pt x="369" y="234"/>
                      <a:pt x="376" y="231"/>
                      <a:pt x="380" y="229"/>
                    </a:cubicBezTo>
                    <a:cubicBezTo>
                      <a:pt x="374" y="231"/>
                      <a:pt x="369" y="234"/>
                      <a:pt x="365" y="236"/>
                    </a:cubicBezTo>
                    <a:cubicBezTo>
                      <a:pt x="369" y="228"/>
                      <a:pt x="373" y="215"/>
                      <a:pt x="375" y="199"/>
                    </a:cubicBezTo>
                    <a:cubicBezTo>
                      <a:pt x="373" y="209"/>
                      <a:pt x="369" y="227"/>
                      <a:pt x="358" y="241"/>
                    </a:cubicBezTo>
                    <a:cubicBezTo>
                      <a:pt x="360" y="236"/>
                      <a:pt x="362" y="231"/>
                      <a:pt x="364" y="225"/>
                    </a:cubicBezTo>
                    <a:cubicBezTo>
                      <a:pt x="364" y="225"/>
                      <a:pt x="363" y="226"/>
                      <a:pt x="362" y="228"/>
                    </a:cubicBezTo>
                    <a:cubicBezTo>
                      <a:pt x="370" y="204"/>
                      <a:pt x="381" y="149"/>
                      <a:pt x="352" y="92"/>
                    </a:cubicBezTo>
                    <a:cubicBezTo>
                      <a:pt x="352" y="93"/>
                      <a:pt x="352" y="93"/>
                      <a:pt x="352" y="93"/>
                    </a:cubicBezTo>
                    <a:cubicBezTo>
                      <a:pt x="352" y="93"/>
                      <a:pt x="352" y="92"/>
                      <a:pt x="352" y="92"/>
                    </a:cubicBezTo>
                    <a:cubicBezTo>
                      <a:pt x="348" y="85"/>
                      <a:pt x="343" y="77"/>
                      <a:pt x="338" y="70"/>
                    </a:cubicBezTo>
                    <a:cubicBezTo>
                      <a:pt x="338" y="69"/>
                      <a:pt x="337" y="68"/>
                      <a:pt x="337" y="68"/>
                    </a:cubicBezTo>
                    <a:cubicBezTo>
                      <a:pt x="342" y="52"/>
                      <a:pt x="356" y="45"/>
                      <a:pt x="364" y="42"/>
                    </a:cubicBezTo>
                    <a:close/>
                    <a:moveTo>
                      <a:pt x="65" y="243"/>
                    </a:moveTo>
                    <a:cubicBezTo>
                      <a:pt x="65" y="245"/>
                      <a:pt x="66" y="247"/>
                      <a:pt x="67" y="248"/>
                    </a:cubicBezTo>
                    <a:cubicBezTo>
                      <a:pt x="66" y="247"/>
                      <a:pt x="65" y="246"/>
                      <a:pt x="64" y="244"/>
                    </a:cubicBezTo>
                    <a:cubicBezTo>
                      <a:pt x="64" y="244"/>
                      <a:pt x="64" y="243"/>
                      <a:pt x="65" y="243"/>
                    </a:cubicBezTo>
                    <a:close/>
                    <a:moveTo>
                      <a:pt x="118" y="298"/>
                    </a:moveTo>
                    <a:cubicBezTo>
                      <a:pt x="118" y="298"/>
                      <a:pt x="118" y="298"/>
                      <a:pt x="118" y="298"/>
                    </a:cubicBezTo>
                    <a:cubicBezTo>
                      <a:pt x="118" y="298"/>
                      <a:pt x="118" y="298"/>
                      <a:pt x="118" y="297"/>
                    </a:cubicBezTo>
                    <a:cubicBezTo>
                      <a:pt x="118" y="298"/>
                      <a:pt x="118" y="298"/>
                      <a:pt x="118" y="298"/>
                    </a:cubicBezTo>
                    <a:close/>
                    <a:moveTo>
                      <a:pt x="375" y="190"/>
                    </a:moveTo>
                    <a:cubicBezTo>
                      <a:pt x="375" y="193"/>
                      <a:pt x="375" y="196"/>
                      <a:pt x="375" y="199"/>
                    </a:cubicBezTo>
                    <a:cubicBezTo>
                      <a:pt x="375" y="193"/>
                      <a:pt x="375" y="190"/>
                      <a:pt x="375" y="190"/>
                    </a:cubicBezTo>
                    <a:close/>
                    <a:moveTo>
                      <a:pt x="378" y="235"/>
                    </a:moveTo>
                    <a:cubicBezTo>
                      <a:pt x="378" y="235"/>
                      <a:pt x="376" y="235"/>
                      <a:pt x="373" y="236"/>
                    </a:cubicBezTo>
                    <a:cubicBezTo>
                      <a:pt x="375" y="236"/>
                      <a:pt x="376" y="235"/>
                      <a:pt x="378" y="235"/>
                    </a:cubicBezTo>
                    <a:close/>
                    <a:moveTo>
                      <a:pt x="384" y="227"/>
                    </a:moveTo>
                    <a:cubicBezTo>
                      <a:pt x="384" y="227"/>
                      <a:pt x="383" y="228"/>
                      <a:pt x="380" y="229"/>
                    </a:cubicBezTo>
                    <a:cubicBezTo>
                      <a:pt x="381" y="228"/>
                      <a:pt x="383" y="228"/>
                      <a:pt x="384" y="227"/>
                    </a:cubicBezTo>
                    <a:close/>
                    <a:moveTo>
                      <a:pt x="57" y="284"/>
                    </a:moveTo>
                    <a:cubicBezTo>
                      <a:pt x="57" y="284"/>
                      <a:pt x="63" y="291"/>
                      <a:pt x="57" y="299"/>
                    </a:cubicBezTo>
                    <a:cubicBezTo>
                      <a:pt x="22" y="308"/>
                      <a:pt x="24" y="319"/>
                      <a:pt x="24" y="319"/>
                    </a:cubicBezTo>
                    <a:cubicBezTo>
                      <a:pt x="29" y="306"/>
                      <a:pt x="46" y="308"/>
                      <a:pt x="46" y="308"/>
                    </a:cubicBezTo>
                    <a:cubicBezTo>
                      <a:pt x="37" y="311"/>
                      <a:pt x="31" y="327"/>
                      <a:pt x="31" y="327"/>
                    </a:cubicBezTo>
                    <a:cubicBezTo>
                      <a:pt x="36" y="315"/>
                      <a:pt x="92" y="293"/>
                      <a:pt x="92" y="293"/>
                    </a:cubicBezTo>
                    <a:cubicBezTo>
                      <a:pt x="90" y="293"/>
                      <a:pt x="87" y="294"/>
                      <a:pt x="85" y="294"/>
                    </a:cubicBezTo>
                    <a:cubicBezTo>
                      <a:pt x="85" y="294"/>
                      <a:pt x="86" y="294"/>
                      <a:pt x="86" y="294"/>
                    </a:cubicBezTo>
                    <a:cubicBezTo>
                      <a:pt x="86" y="294"/>
                      <a:pt x="70" y="277"/>
                      <a:pt x="57" y="284"/>
                    </a:cubicBezTo>
                    <a:close/>
                  </a:path>
                </a:pathLst>
              </a:custGeom>
              <a:solidFill>
                <a:srgbClr val="E8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9">
                <a:extLst>
                  <a:ext uri="{FF2B5EF4-FFF2-40B4-BE49-F238E27FC236}">
                    <a16:creationId xmlns:a16="http://schemas.microsoft.com/office/drawing/2014/main" id="{A4CEEB67-3EE8-4368-B9C2-951E6D6F1080}"/>
                  </a:ext>
                </a:extLst>
              </p:cNvPr>
              <p:cNvSpPr>
                <a:spLocks noEditPoints="1"/>
              </p:cNvSpPr>
              <p:nvPr/>
            </p:nvSpPr>
            <p:spPr bwMode="auto">
              <a:xfrm>
                <a:off x="4496451" y="966752"/>
                <a:ext cx="929351" cy="836258"/>
              </a:xfrm>
              <a:custGeom>
                <a:avLst/>
                <a:gdLst>
                  <a:gd name="T0" fmla="*/ 221 w 299"/>
                  <a:gd name="T1" fmla="*/ 144 h 269"/>
                  <a:gd name="T2" fmla="*/ 163 w 299"/>
                  <a:gd name="T3" fmla="*/ 52 h 269"/>
                  <a:gd name="T4" fmla="*/ 129 w 299"/>
                  <a:gd name="T5" fmla="*/ 15 h 269"/>
                  <a:gd name="T6" fmla="*/ 81 w 299"/>
                  <a:gd name="T7" fmla="*/ 24 h 269"/>
                  <a:gd name="T8" fmla="*/ 80 w 299"/>
                  <a:gd name="T9" fmla="*/ 32 h 269"/>
                  <a:gd name="T10" fmla="*/ 56 w 299"/>
                  <a:gd name="T11" fmla="*/ 34 h 269"/>
                  <a:gd name="T12" fmla="*/ 48 w 299"/>
                  <a:gd name="T13" fmla="*/ 57 h 269"/>
                  <a:gd name="T14" fmla="*/ 55 w 299"/>
                  <a:gd name="T15" fmla="*/ 68 h 269"/>
                  <a:gd name="T16" fmla="*/ 53 w 299"/>
                  <a:gd name="T17" fmla="*/ 70 h 269"/>
                  <a:gd name="T18" fmla="*/ 51 w 299"/>
                  <a:gd name="T19" fmla="*/ 68 h 269"/>
                  <a:gd name="T20" fmla="*/ 17 w 299"/>
                  <a:gd name="T21" fmla="*/ 95 h 269"/>
                  <a:gd name="T22" fmla="*/ 110 w 299"/>
                  <a:gd name="T23" fmla="*/ 202 h 269"/>
                  <a:gd name="T24" fmla="*/ 144 w 299"/>
                  <a:gd name="T25" fmla="*/ 231 h 269"/>
                  <a:gd name="T26" fmla="*/ 140 w 299"/>
                  <a:gd name="T27" fmla="*/ 231 h 269"/>
                  <a:gd name="T28" fmla="*/ 122 w 299"/>
                  <a:gd name="T29" fmla="*/ 264 h 269"/>
                  <a:gd name="T30" fmla="*/ 183 w 299"/>
                  <a:gd name="T31" fmla="*/ 258 h 269"/>
                  <a:gd name="T32" fmla="*/ 193 w 299"/>
                  <a:gd name="T33" fmla="*/ 250 h 269"/>
                  <a:gd name="T34" fmla="*/ 210 w 299"/>
                  <a:gd name="T35" fmla="*/ 242 h 269"/>
                  <a:gd name="T36" fmla="*/ 214 w 299"/>
                  <a:gd name="T37" fmla="*/ 237 h 269"/>
                  <a:gd name="T38" fmla="*/ 226 w 299"/>
                  <a:gd name="T39" fmla="*/ 226 h 269"/>
                  <a:gd name="T40" fmla="*/ 236 w 299"/>
                  <a:gd name="T41" fmla="*/ 187 h 269"/>
                  <a:gd name="T42" fmla="*/ 221 w 299"/>
                  <a:gd name="T43" fmla="*/ 144 h 269"/>
                  <a:gd name="T44" fmla="*/ 274 w 299"/>
                  <a:gd name="T45" fmla="*/ 119 h 269"/>
                  <a:gd name="T46" fmla="*/ 260 w 299"/>
                  <a:gd name="T47" fmla="*/ 154 h 269"/>
                  <a:gd name="T48" fmla="*/ 263 w 299"/>
                  <a:gd name="T49" fmla="*/ 169 h 269"/>
                  <a:gd name="T50" fmla="*/ 280 w 299"/>
                  <a:gd name="T51" fmla="*/ 172 h 269"/>
                  <a:gd name="T52" fmla="*/ 298 w 299"/>
                  <a:gd name="T53" fmla="*/ 130 h 269"/>
                  <a:gd name="T54" fmla="*/ 274 w 299"/>
                  <a:gd name="T55" fmla="*/ 11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9" h="269">
                    <a:moveTo>
                      <a:pt x="221" y="144"/>
                    </a:moveTo>
                    <a:cubicBezTo>
                      <a:pt x="205" y="112"/>
                      <a:pt x="185" y="80"/>
                      <a:pt x="163" y="52"/>
                    </a:cubicBezTo>
                    <a:cubicBezTo>
                      <a:pt x="153" y="39"/>
                      <a:pt x="142" y="26"/>
                      <a:pt x="129" y="15"/>
                    </a:cubicBezTo>
                    <a:cubicBezTo>
                      <a:pt x="110" y="0"/>
                      <a:pt x="87" y="6"/>
                      <a:pt x="81" y="24"/>
                    </a:cubicBezTo>
                    <a:cubicBezTo>
                      <a:pt x="80" y="26"/>
                      <a:pt x="80" y="29"/>
                      <a:pt x="80" y="32"/>
                    </a:cubicBezTo>
                    <a:cubicBezTo>
                      <a:pt x="71" y="29"/>
                      <a:pt x="61" y="31"/>
                      <a:pt x="56" y="34"/>
                    </a:cubicBezTo>
                    <a:cubicBezTo>
                      <a:pt x="50" y="38"/>
                      <a:pt x="42" y="47"/>
                      <a:pt x="48" y="57"/>
                    </a:cubicBezTo>
                    <a:cubicBezTo>
                      <a:pt x="50" y="61"/>
                      <a:pt x="52" y="64"/>
                      <a:pt x="55" y="68"/>
                    </a:cubicBezTo>
                    <a:cubicBezTo>
                      <a:pt x="54" y="69"/>
                      <a:pt x="54" y="69"/>
                      <a:pt x="53" y="70"/>
                    </a:cubicBezTo>
                    <a:cubicBezTo>
                      <a:pt x="53" y="69"/>
                      <a:pt x="52" y="69"/>
                      <a:pt x="51" y="68"/>
                    </a:cubicBezTo>
                    <a:cubicBezTo>
                      <a:pt x="33" y="54"/>
                      <a:pt x="0" y="72"/>
                      <a:pt x="17" y="95"/>
                    </a:cubicBezTo>
                    <a:cubicBezTo>
                      <a:pt x="45" y="133"/>
                      <a:pt x="76" y="170"/>
                      <a:pt x="110" y="202"/>
                    </a:cubicBezTo>
                    <a:cubicBezTo>
                      <a:pt x="120" y="211"/>
                      <a:pt x="132" y="222"/>
                      <a:pt x="144" y="231"/>
                    </a:cubicBezTo>
                    <a:cubicBezTo>
                      <a:pt x="143" y="231"/>
                      <a:pt x="142" y="231"/>
                      <a:pt x="140" y="231"/>
                    </a:cubicBezTo>
                    <a:cubicBezTo>
                      <a:pt x="128" y="228"/>
                      <a:pt x="108" y="261"/>
                      <a:pt x="122" y="264"/>
                    </a:cubicBezTo>
                    <a:cubicBezTo>
                      <a:pt x="142" y="269"/>
                      <a:pt x="165" y="266"/>
                      <a:pt x="183" y="258"/>
                    </a:cubicBezTo>
                    <a:cubicBezTo>
                      <a:pt x="187" y="256"/>
                      <a:pt x="190" y="254"/>
                      <a:pt x="193" y="250"/>
                    </a:cubicBezTo>
                    <a:cubicBezTo>
                      <a:pt x="199" y="249"/>
                      <a:pt x="205" y="247"/>
                      <a:pt x="210" y="242"/>
                    </a:cubicBezTo>
                    <a:cubicBezTo>
                      <a:pt x="212" y="241"/>
                      <a:pt x="213" y="239"/>
                      <a:pt x="214" y="237"/>
                    </a:cubicBezTo>
                    <a:cubicBezTo>
                      <a:pt x="219" y="235"/>
                      <a:pt x="224" y="231"/>
                      <a:pt x="226" y="226"/>
                    </a:cubicBezTo>
                    <a:cubicBezTo>
                      <a:pt x="233" y="216"/>
                      <a:pt x="238" y="202"/>
                      <a:pt x="236" y="187"/>
                    </a:cubicBezTo>
                    <a:cubicBezTo>
                      <a:pt x="234" y="173"/>
                      <a:pt x="228" y="158"/>
                      <a:pt x="221" y="144"/>
                    </a:cubicBezTo>
                    <a:close/>
                    <a:moveTo>
                      <a:pt x="274" y="119"/>
                    </a:moveTo>
                    <a:cubicBezTo>
                      <a:pt x="272" y="134"/>
                      <a:pt x="268" y="148"/>
                      <a:pt x="260" y="154"/>
                    </a:cubicBezTo>
                    <a:cubicBezTo>
                      <a:pt x="257" y="157"/>
                      <a:pt x="258" y="164"/>
                      <a:pt x="263" y="169"/>
                    </a:cubicBezTo>
                    <a:cubicBezTo>
                      <a:pt x="269" y="174"/>
                      <a:pt x="276" y="176"/>
                      <a:pt x="280" y="172"/>
                    </a:cubicBezTo>
                    <a:cubicBezTo>
                      <a:pt x="290" y="164"/>
                      <a:pt x="297" y="149"/>
                      <a:pt x="298" y="130"/>
                    </a:cubicBezTo>
                    <a:cubicBezTo>
                      <a:pt x="299" y="116"/>
                      <a:pt x="275" y="107"/>
                      <a:pt x="274" y="119"/>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0">
                <a:extLst>
                  <a:ext uri="{FF2B5EF4-FFF2-40B4-BE49-F238E27FC236}">
                    <a16:creationId xmlns:a16="http://schemas.microsoft.com/office/drawing/2014/main" id="{E9AD631B-F149-44DE-A9DB-FD4234F7804E}"/>
                  </a:ext>
                </a:extLst>
              </p:cNvPr>
              <p:cNvSpPr>
                <a:spLocks noEditPoints="1"/>
              </p:cNvSpPr>
              <p:nvPr/>
            </p:nvSpPr>
            <p:spPr bwMode="auto">
              <a:xfrm>
                <a:off x="4412824" y="5237979"/>
                <a:ext cx="1823989" cy="1472129"/>
              </a:xfrm>
              <a:custGeom>
                <a:avLst/>
                <a:gdLst>
                  <a:gd name="T0" fmla="*/ 62 w 587"/>
                  <a:gd name="T1" fmla="*/ 29 h 473"/>
                  <a:gd name="T2" fmla="*/ 61 w 587"/>
                  <a:gd name="T3" fmla="*/ 51 h 473"/>
                  <a:gd name="T4" fmla="*/ 183 w 587"/>
                  <a:gd name="T5" fmla="*/ 49 h 473"/>
                  <a:gd name="T6" fmla="*/ 229 w 587"/>
                  <a:gd name="T7" fmla="*/ 50 h 473"/>
                  <a:gd name="T8" fmla="*/ 233 w 587"/>
                  <a:gd name="T9" fmla="*/ 49 h 473"/>
                  <a:gd name="T10" fmla="*/ 148 w 587"/>
                  <a:gd name="T11" fmla="*/ 294 h 473"/>
                  <a:gd name="T12" fmla="*/ 218 w 587"/>
                  <a:gd name="T13" fmla="*/ 378 h 473"/>
                  <a:gd name="T14" fmla="*/ 102 w 587"/>
                  <a:gd name="T15" fmla="*/ 286 h 473"/>
                  <a:gd name="T16" fmla="*/ 79 w 587"/>
                  <a:gd name="T17" fmla="*/ 285 h 473"/>
                  <a:gd name="T18" fmla="*/ 78 w 587"/>
                  <a:gd name="T19" fmla="*/ 296 h 473"/>
                  <a:gd name="T20" fmla="*/ 49 w 587"/>
                  <a:gd name="T21" fmla="*/ 293 h 473"/>
                  <a:gd name="T22" fmla="*/ 26 w 587"/>
                  <a:gd name="T23" fmla="*/ 292 h 473"/>
                  <a:gd name="T24" fmla="*/ 25 w 587"/>
                  <a:gd name="T25" fmla="*/ 303 h 473"/>
                  <a:gd name="T26" fmla="*/ 18 w 587"/>
                  <a:gd name="T27" fmla="*/ 391 h 473"/>
                  <a:gd name="T28" fmla="*/ 31 w 587"/>
                  <a:gd name="T29" fmla="*/ 376 h 473"/>
                  <a:gd name="T30" fmla="*/ 73 w 587"/>
                  <a:gd name="T31" fmla="*/ 334 h 473"/>
                  <a:gd name="T32" fmla="*/ 71 w 587"/>
                  <a:gd name="T33" fmla="*/ 384 h 473"/>
                  <a:gd name="T34" fmla="*/ 84 w 587"/>
                  <a:gd name="T35" fmla="*/ 369 h 473"/>
                  <a:gd name="T36" fmla="*/ 127 w 587"/>
                  <a:gd name="T37" fmla="*/ 373 h 473"/>
                  <a:gd name="T38" fmla="*/ 217 w 587"/>
                  <a:gd name="T39" fmla="*/ 470 h 473"/>
                  <a:gd name="T40" fmla="*/ 259 w 587"/>
                  <a:gd name="T41" fmla="*/ 458 h 473"/>
                  <a:gd name="T42" fmla="*/ 304 w 587"/>
                  <a:gd name="T43" fmla="*/ 388 h 473"/>
                  <a:gd name="T44" fmla="*/ 385 w 587"/>
                  <a:gd name="T45" fmla="*/ 363 h 473"/>
                  <a:gd name="T46" fmla="*/ 423 w 587"/>
                  <a:gd name="T47" fmla="*/ 117 h 473"/>
                  <a:gd name="T48" fmla="*/ 443 w 587"/>
                  <a:gd name="T49" fmla="*/ 132 h 473"/>
                  <a:gd name="T50" fmla="*/ 552 w 587"/>
                  <a:gd name="T51" fmla="*/ 222 h 473"/>
                  <a:gd name="T52" fmla="*/ 559 w 587"/>
                  <a:gd name="T53" fmla="*/ 210 h 473"/>
                  <a:gd name="T54" fmla="*/ 581 w 587"/>
                  <a:gd name="T55" fmla="*/ 217 h 473"/>
                  <a:gd name="T56" fmla="*/ 565 w 587"/>
                  <a:gd name="T57" fmla="*/ 200 h 473"/>
                  <a:gd name="T58" fmla="*/ 583 w 587"/>
                  <a:gd name="T59" fmla="*/ 183 h 473"/>
                  <a:gd name="T60" fmla="*/ 557 w 587"/>
                  <a:gd name="T61" fmla="*/ 190 h 473"/>
                  <a:gd name="T62" fmla="*/ 452 w 587"/>
                  <a:gd name="T63" fmla="*/ 123 h 473"/>
                  <a:gd name="T64" fmla="*/ 432 w 587"/>
                  <a:gd name="T65" fmla="*/ 97 h 473"/>
                  <a:gd name="T66" fmla="*/ 425 w 587"/>
                  <a:gd name="T67" fmla="*/ 86 h 473"/>
                  <a:gd name="T68" fmla="*/ 298 w 587"/>
                  <a:gd name="T69" fmla="*/ 32 h 473"/>
                  <a:gd name="T70" fmla="*/ 207 w 587"/>
                  <a:gd name="T71" fmla="*/ 39 h 473"/>
                  <a:gd name="T72" fmla="*/ 70 w 587"/>
                  <a:gd name="T73" fmla="*/ 21 h 473"/>
                  <a:gd name="T74" fmla="*/ 44 w 587"/>
                  <a:gd name="T75" fmla="*/ 8 h 473"/>
                  <a:gd name="T76" fmla="*/ 35 w 587"/>
                  <a:gd name="T77" fmla="*/ 21 h 473"/>
                  <a:gd name="T78" fmla="*/ 218 w 587"/>
                  <a:gd name="T79" fmla="*/ 396 h 473"/>
                  <a:gd name="T80" fmla="*/ 156 w 587"/>
                  <a:gd name="T81" fmla="*/ 377 h 473"/>
                  <a:gd name="T82" fmla="*/ 116 w 587"/>
                  <a:gd name="T83" fmla="*/ 318 h 473"/>
                  <a:gd name="T84" fmla="*/ 218 w 587"/>
                  <a:gd name="T85" fmla="*/ 396 h 473"/>
                  <a:gd name="T86" fmla="*/ 270 w 587"/>
                  <a:gd name="T87" fmla="*/ 350 h 473"/>
                  <a:gd name="T88" fmla="*/ 249 w 587"/>
                  <a:gd name="T89" fmla="*/ 408 h 473"/>
                  <a:gd name="T90" fmla="*/ 255 w 587"/>
                  <a:gd name="T91" fmla="*/ 34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473">
                    <a:moveTo>
                      <a:pt x="31" y="26"/>
                    </a:moveTo>
                    <a:cubicBezTo>
                      <a:pt x="45" y="32"/>
                      <a:pt x="50" y="32"/>
                      <a:pt x="62" y="29"/>
                    </a:cubicBezTo>
                    <a:cubicBezTo>
                      <a:pt x="58" y="34"/>
                      <a:pt x="53" y="44"/>
                      <a:pt x="52" y="49"/>
                    </a:cubicBezTo>
                    <a:cubicBezTo>
                      <a:pt x="51" y="55"/>
                      <a:pt x="61" y="54"/>
                      <a:pt x="61" y="51"/>
                    </a:cubicBezTo>
                    <a:cubicBezTo>
                      <a:pt x="61" y="42"/>
                      <a:pt x="67" y="36"/>
                      <a:pt x="73" y="30"/>
                    </a:cubicBezTo>
                    <a:cubicBezTo>
                      <a:pt x="111" y="42"/>
                      <a:pt x="148" y="48"/>
                      <a:pt x="183" y="49"/>
                    </a:cubicBezTo>
                    <a:cubicBezTo>
                      <a:pt x="184" y="49"/>
                      <a:pt x="184" y="49"/>
                      <a:pt x="184" y="49"/>
                    </a:cubicBezTo>
                    <a:cubicBezTo>
                      <a:pt x="190" y="50"/>
                      <a:pt x="229" y="50"/>
                      <a:pt x="229" y="50"/>
                    </a:cubicBezTo>
                    <a:cubicBezTo>
                      <a:pt x="229" y="50"/>
                      <a:pt x="229" y="50"/>
                      <a:pt x="229" y="49"/>
                    </a:cubicBezTo>
                    <a:cubicBezTo>
                      <a:pt x="230" y="49"/>
                      <a:pt x="232" y="49"/>
                      <a:pt x="233" y="49"/>
                    </a:cubicBezTo>
                    <a:cubicBezTo>
                      <a:pt x="211" y="110"/>
                      <a:pt x="192" y="161"/>
                      <a:pt x="149" y="213"/>
                    </a:cubicBezTo>
                    <a:cubicBezTo>
                      <a:pt x="149" y="213"/>
                      <a:pt x="106" y="249"/>
                      <a:pt x="148" y="294"/>
                    </a:cubicBezTo>
                    <a:cubicBezTo>
                      <a:pt x="160" y="307"/>
                      <a:pt x="186" y="320"/>
                      <a:pt x="216" y="332"/>
                    </a:cubicBezTo>
                    <a:cubicBezTo>
                      <a:pt x="217" y="347"/>
                      <a:pt x="218" y="363"/>
                      <a:pt x="218" y="378"/>
                    </a:cubicBezTo>
                    <a:cubicBezTo>
                      <a:pt x="215" y="375"/>
                      <a:pt x="211" y="373"/>
                      <a:pt x="208" y="370"/>
                    </a:cubicBezTo>
                    <a:cubicBezTo>
                      <a:pt x="174" y="342"/>
                      <a:pt x="132" y="319"/>
                      <a:pt x="102" y="286"/>
                    </a:cubicBezTo>
                    <a:cubicBezTo>
                      <a:pt x="100" y="283"/>
                      <a:pt x="96" y="283"/>
                      <a:pt x="93" y="285"/>
                    </a:cubicBezTo>
                    <a:cubicBezTo>
                      <a:pt x="91" y="278"/>
                      <a:pt x="80" y="277"/>
                      <a:pt x="79" y="285"/>
                    </a:cubicBezTo>
                    <a:cubicBezTo>
                      <a:pt x="79" y="288"/>
                      <a:pt x="79" y="291"/>
                      <a:pt x="78" y="294"/>
                    </a:cubicBezTo>
                    <a:cubicBezTo>
                      <a:pt x="78" y="295"/>
                      <a:pt x="78" y="296"/>
                      <a:pt x="78" y="296"/>
                    </a:cubicBezTo>
                    <a:cubicBezTo>
                      <a:pt x="78" y="304"/>
                      <a:pt x="77" y="311"/>
                      <a:pt x="76" y="318"/>
                    </a:cubicBezTo>
                    <a:cubicBezTo>
                      <a:pt x="66" y="310"/>
                      <a:pt x="58" y="302"/>
                      <a:pt x="49" y="293"/>
                    </a:cubicBezTo>
                    <a:cubicBezTo>
                      <a:pt x="47" y="290"/>
                      <a:pt x="43" y="290"/>
                      <a:pt x="40" y="291"/>
                    </a:cubicBezTo>
                    <a:cubicBezTo>
                      <a:pt x="38" y="285"/>
                      <a:pt x="27" y="284"/>
                      <a:pt x="26" y="292"/>
                    </a:cubicBezTo>
                    <a:cubicBezTo>
                      <a:pt x="26" y="295"/>
                      <a:pt x="26" y="298"/>
                      <a:pt x="26" y="301"/>
                    </a:cubicBezTo>
                    <a:cubicBezTo>
                      <a:pt x="25" y="302"/>
                      <a:pt x="25" y="302"/>
                      <a:pt x="25" y="303"/>
                    </a:cubicBezTo>
                    <a:cubicBezTo>
                      <a:pt x="23" y="332"/>
                      <a:pt x="19" y="360"/>
                      <a:pt x="5" y="385"/>
                    </a:cubicBezTo>
                    <a:cubicBezTo>
                      <a:pt x="0" y="393"/>
                      <a:pt x="13" y="399"/>
                      <a:pt x="18" y="391"/>
                    </a:cubicBezTo>
                    <a:cubicBezTo>
                      <a:pt x="21" y="387"/>
                      <a:pt x="23" y="382"/>
                      <a:pt x="25" y="377"/>
                    </a:cubicBezTo>
                    <a:cubicBezTo>
                      <a:pt x="27" y="377"/>
                      <a:pt x="29" y="377"/>
                      <a:pt x="31" y="376"/>
                    </a:cubicBezTo>
                    <a:cubicBezTo>
                      <a:pt x="51" y="363"/>
                      <a:pt x="61" y="346"/>
                      <a:pt x="63" y="325"/>
                    </a:cubicBezTo>
                    <a:cubicBezTo>
                      <a:pt x="66" y="328"/>
                      <a:pt x="70" y="331"/>
                      <a:pt x="73" y="334"/>
                    </a:cubicBezTo>
                    <a:cubicBezTo>
                      <a:pt x="70" y="349"/>
                      <a:pt x="66" y="364"/>
                      <a:pt x="58" y="378"/>
                    </a:cubicBezTo>
                    <a:cubicBezTo>
                      <a:pt x="53" y="386"/>
                      <a:pt x="66" y="392"/>
                      <a:pt x="71" y="384"/>
                    </a:cubicBezTo>
                    <a:cubicBezTo>
                      <a:pt x="73" y="380"/>
                      <a:pt x="76" y="375"/>
                      <a:pt x="78" y="370"/>
                    </a:cubicBezTo>
                    <a:cubicBezTo>
                      <a:pt x="80" y="370"/>
                      <a:pt x="82" y="370"/>
                      <a:pt x="84" y="369"/>
                    </a:cubicBezTo>
                    <a:cubicBezTo>
                      <a:pt x="91" y="364"/>
                      <a:pt x="97" y="360"/>
                      <a:pt x="101" y="354"/>
                    </a:cubicBezTo>
                    <a:cubicBezTo>
                      <a:pt x="110" y="360"/>
                      <a:pt x="118" y="366"/>
                      <a:pt x="127" y="373"/>
                    </a:cubicBezTo>
                    <a:cubicBezTo>
                      <a:pt x="157" y="395"/>
                      <a:pt x="200" y="425"/>
                      <a:pt x="206" y="465"/>
                    </a:cubicBezTo>
                    <a:cubicBezTo>
                      <a:pt x="207" y="471"/>
                      <a:pt x="213" y="473"/>
                      <a:pt x="217" y="470"/>
                    </a:cubicBezTo>
                    <a:cubicBezTo>
                      <a:pt x="233" y="469"/>
                      <a:pt x="241" y="448"/>
                      <a:pt x="246" y="427"/>
                    </a:cubicBezTo>
                    <a:cubicBezTo>
                      <a:pt x="252" y="436"/>
                      <a:pt x="257" y="447"/>
                      <a:pt x="259" y="458"/>
                    </a:cubicBezTo>
                    <a:cubicBezTo>
                      <a:pt x="260" y="464"/>
                      <a:pt x="266" y="466"/>
                      <a:pt x="270" y="463"/>
                    </a:cubicBezTo>
                    <a:cubicBezTo>
                      <a:pt x="293" y="461"/>
                      <a:pt x="300" y="414"/>
                      <a:pt x="304" y="388"/>
                    </a:cubicBezTo>
                    <a:cubicBezTo>
                      <a:pt x="306" y="379"/>
                      <a:pt x="306" y="369"/>
                      <a:pt x="307" y="359"/>
                    </a:cubicBezTo>
                    <a:cubicBezTo>
                      <a:pt x="339" y="365"/>
                      <a:pt x="368" y="368"/>
                      <a:pt x="385" y="363"/>
                    </a:cubicBezTo>
                    <a:cubicBezTo>
                      <a:pt x="455" y="343"/>
                      <a:pt x="413" y="227"/>
                      <a:pt x="412" y="201"/>
                    </a:cubicBezTo>
                    <a:cubicBezTo>
                      <a:pt x="412" y="172"/>
                      <a:pt x="418" y="145"/>
                      <a:pt x="423" y="117"/>
                    </a:cubicBezTo>
                    <a:cubicBezTo>
                      <a:pt x="426" y="119"/>
                      <a:pt x="433" y="123"/>
                      <a:pt x="443" y="132"/>
                    </a:cubicBezTo>
                    <a:cubicBezTo>
                      <a:pt x="443" y="132"/>
                      <a:pt x="443" y="132"/>
                      <a:pt x="443" y="132"/>
                    </a:cubicBezTo>
                    <a:cubicBezTo>
                      <a:pt x="473" y="162"/>
                      <a:pt x="498" y="200"/>
                      <a:pt x="547" y="203"/>
                    </a:cubicBezTo>
                    <a:cubicBezTo>
                      <a:pt x="548" y="211"/>
                      <a:pt x="549" y="209"/>
                      <a:pt x="552" y="222"/>
                    </a:cubicBezTo>
                    <a:cubicBezTo>
                      <a:pt x="553" y="226"/>
                      <a:pt x="559" y="232"/>
                      <a:pt x="560" y="226"/>
                    </a:cubicBezTo>
                    <a:cubicBezTo>
                      <a:pt x="561" y="218"/>
                      <a:pt x="561" y="216"/>
                      <a:pt x="559" y="210"/>
                    </a:cubicBezTo>
                    <a:cubicBezTo>
                      <a:pt x="562" y="212"/>
                      <a:pt x="568" y="214"/>
                      <a:pt x="572" y="216"/>
                    </a:cubicBezTo>
                    <a:cubicBezTo>
                      <a:pt x="575" y="218"/>
                      <a:pt x="578" y="219"/>
                      <a:pt x="581" y="217"/>
                    </a:cubicBezTo>
                    <a:cubicBezTo>
                      <a:pt x="583" y="215"/>
                      <a:pt x="581" y="210"/>
                      <a:pt x="578" y="208"/>
                    </a:cubicBezTo>
                    <a:cubicBezTo>
                      <a:pt x="573" y="206"/>
                      <a:pt x="569" y="204"/>
                      <a:pt x="565" y="200"/>
                    </a:cubicBezTo>
                    <a:cubicBezTo>
                      <a:pt x="573" y="199"/>
                      <a:pt x="580" y="196"/>
                      <a:pt x="584" y="190"/>
                    </a:cubicBezTo>
                    <a:cubicBezTo>
                      <a:pt x="586" y="188"/>
                      <a:pt x="587" y="185"/>
                      <a:pt x="583" y="183"/>
                    </a:cubicBezTo>
                    <a:cubicBezTo>
                      <a:pt x="581" y="181"/>
                      <a:pt x="579" y="182"/>
                      <a:pt x="577" y="184"/>
                    </a:cubicBezTo>
                    <a:cubicBezTo>
                      <a:pt x="572" y="190"/>
                      <a:pt x="565" y="190"/>
                      <a:pt x="557" y="190"/>
                    </a:cubicBezTo>
                    <a:cubicBezTo>
                      <a:pt x="555" y="190"/>
                      <a:pt x="552" y="192"/>
                      <a:pt x="552" y="192"/>
                    </a:cubicBezTo>
                    <a:cubicBezTo>
                      <a:pt x="512" y="194"/>
                      <a:pt x="485" y="154"/>
                      <a:pt x="452" y="123"/>
                    </a:cubicBezTo>
                    <a:cubicBezTo>
                      <a:pt x="452" y="123"/>
                      <a:pt x="452" y="123"/>
                      <a:pt x="452" y="123"/>
                    </a:cubicBezTo>
                    <a:cubicBezTo>
                      <a:pt x="452" y="123"/>
                      <a:pt x="436" y="104"/>
                      <a:pt x="432" y="97"/>
                    </a:cubicBezTo>
                    <a:cubicBezTo>
                      <a:pt x="432" y="97"/>
                      <a:pt x="432" y="97"/>
                      <a:pt x="432" y="97"/>
                    </a:cubicBezTo>
                    <a:cubicBezTo>
                      <a:pt x="430" y="93"/>
                      <a:pt x="427" y="89"/>
                      <a:pt x="425" y="86"/>
                    </a:cubicBezTo>
                    <a:cubicBezTo>
                      <a:pt x="415" y="73"/>
                      <a:pt x="396" y="63"/>
                      <a:pt x="382" y="57"/>
                    </a:cubicBezTo>
                    <a:cubicBezTo>
                      <a:pt x="363" y="44"/>
                      <a:pt x="334" y="32"/>
                      <a:pt x="298" y="32"/>
                    </a:cubicBezTo>
                    <a:cubicBezTo>
                      <a:pt x="259" y="24"/>
                      <a:pt x="242" y="30"/>
                      <a:pt x="226" y="35"/>
                    </a:cubicBezTo>
                    <a:cubicBezTo>
                      <a:pt x="221" y="35"/>
                      <a:pt x="214" y="37"/>
                      <a:pt x="207" y="39"/>
                    </a:cubicBezTo>
                    <a:cubicBezTo>
                      <a:pt x="194" y="40"/>
                      <a:pt x="180" y="40"/>
                      <a:pt x="165" y="38"/>
                    </a:cubicBezTo>
                    <a:cubicBezTo>
                      <a:pt x="135" y="34"/>
                      <a:pt x="72" y="23"/>
                      <a:pt x="70" y="21"/>
                    </a:cubicBezTo>
                    <a:cubicBezTo>
                      <a:pt x="61" y="12"/>
                      <a:pt x="58" y="11"/>
                      <a:pt x="48" y="3"/>
                    </a:cubicBezTo>
                    <a:cubicBezTo>
                      <a:pt x="44" y="0"/>
                      <a:pt x="41" y="4"/>
                      <a:pt x="44" y="8"/>
                    </a:cubicBezTo>
                    <a:cubicBezTo>
                      <a:pt x="51" y="16"/>
                      <a:pt x="54" y="16"/>
                      <a:pt x="62" y="22"/>
                    </a:cubicBezTo>
                    <a:cubicBezTo>
                      <a:pt x="48" y="26"/>
                      <a:pt x="47" y="25"/>
                      <a:pt x="35" y="21"/>
                    </a:cubicBezTo>
                    <a:cubicBezTo>
                      <a:pt x="33" y="21"/>
                      <a:pt x="23" y="23"/>
                      <a:pt x="31" y="26"/>
                    </a:cubicBezTo>
                    <a:close/>
                    <a:moveTo>
                      <a:pt x="218" y="396"/>
                    </a:moveTo>
                    <a:cubicBezTo>
                      <a:pt x="217" y="413"/>
                      <a:pt x="217" y="431"/>
                      <a:pt x="215" y="446"/>
                    </a:cubicBezTo>
                    <a:cubicBezTo>
                      <a:pt x="204" y="418"/>
                      <a:pt x="179" y="396"/>
                      <a:pt x="156" y="377"/>
                    </a:cubicBezTo>
                    <a:cubicBezTo>
                      <a:pt x="141" y="365"/>
                      <a:pt x="125" y="354"/>
                      <a:pt x="109" y="343"/>
                    </a:cubicBezTo>
                    <a:cubicBezTo>
                      <a:pt x="113" y="335"/>
                      <a:pt x="115" y="327"/>
                      <a:pt x="116" y="318"/>
                    </a:cubicBezTo>
                    <a:cubicBezTo>
                      <a:pt x="136" y="335"/>
                      <a:pt x="158" y="350"/>
                      <a:pt x="179" y="366"/>
                    </a:cubicBezTo>
                    <a:cubicBezTo>
                      <a:pt x="191" y="374"/>
                      <a:pt x="205" y="384"/>
                      <a:pt x="218" y="396"/>
                    </a:cubicBezTo>
                    <a:close/>
                    <a:moveTo>
                      <a:pt x="255" y="346"/>
                    </a:moveTo>
                    <a:cubicBezTo>
                      <a:pt x="260" y="347"/>
                      <a:pt x="265" y="349"/>
                      <a:pt x="270" y="350"/>
                    </a:cubicBezTo>
                    <a:cubicBezTo>
                      <a:pt x="271" y="381"/>
                      <a:pt x="270" y="413"/>
                      <a:pt x="268" y="439"/>
                    </a:cubicBezTo>
                    <a:cubicBezTo>
                      <a:pt x="264" y="428"/>
                      <a:pt x="257" y="418"/>
                      <a:pt x="249" y="408"/>
                    </a:cubicBezTo>
                    <a:cubicBezTo>
                      <a:pt x="250" y="404"/>
                      <a:pt x="251" y="399"/>
                      <a:pt x="252" y="395"/>
                    </a:cubicBezTo>
                    <a:cubicBezTo>
                      <a:pt x="254" y="380"/>
                      <a:pt x="255" y="363"/>
                      <a:pt x="255" y="346"/>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1">
                <a:extLst>
                  <a:ext uri="{FF2B5EF4-FFF2-40B4-BE49-F238E27FC236}">
                    <a16:creationId xmlns:a16="http://schemas.microsoft.com/office/drawing/2014/main" id="{9F8DD4EC-937C-43E0-8DD2-F322A63D06B5}"/>
                  </a:ext>
                </a:extLst>
              </p:cNvPr>
              <p:cNvSpPr>
                <a:spLocks/>
              </p:cNvSpPr>
              <p:nvPr/>
            </p:nvSpPr>
            <p:spPr bwMode="auto">
              <a:xfrm>
                <a:off x="4496451" y="6255689"/>
                <a:ext cx="132539" cy="179874"/>
              </a:xfrm>
              <a:custGeom>
                <a:avLst/>
                <a:gdLst>
                  <a:gd name="T0" fmla="*/ 0 w 43"/>
                  <a:gd name="T1" fmla="*/ 38 h 58"/>
                  <a:gd name="T2" fmla="*/ 3 w 43"/>
                  <a:gd name="T3" fmla="*/ 24 h 58"/>
                  <a:gd name="T4" fmla="*/ 16 w 43"/>
                  <a:gd name="T5" fmla="*/ 5 h 58"/>
                  <a:gd name="T6" fmla="*/ 25 w 43"/>
                  <a:gd name="T7" fmla="*/ 1 h 58"/>
                  <a:gd name="T8" fmla="*/ 34 w 43"/>
                  <a:gd name="T9" fmla="*/ 7 h 58"/>
                  <a:gd name="T10" fmla="*/ 36 w 43"/>
                  <a:gd name="T11" fmla="*/ 34 h 58"/>
                  <a:gd name="T12" fmla="*/ 23 w 43"/>
                  <a:gd name="T13" fmla="*/ 54 h 58"/>
                  <a:gd name="T14" fmla="*/ 14 w 43"/>
                  <a:gd name="T15" fmla="*/ 58 h 58"/>
                  <a:gd name="T16" fmla="*/ 5 w 43"/>
                  <a:gd name="T17" fmla="*/ 51 h 58"/>
                  <a:gd name="T18" fmla="*/ 0 w 43"/>
                  <a:gd name="T1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0" y="38"/>
                    </a:moveTo>
                    <a:cubicBezTo>
                      <a:pt x="0" y="34"/>
                      <a:pt x="1" y="28"/>
                      <a:pt x="3" y="24"/>
                    </a:cubicBezTo>
                    <a:cubicBezTo>
                      <a:pt x="8" y="19"/>
                      <a:pt x="12" y="12"/>
                      <a:pt x="16" y="5"/>
                    </a:cubicBezTo>
                    <a:cubicBezTo>
                      <a:pt x="19" y="0"/>
                      <a:pt x="23" y="0"/>
                      <a:pt x="25" y="1"/>
                    </a:cubicBezTo>
                    <a:cubicBezTo>
                      <a:pt x="28" y="1"/>
                      <a:pt x="32" y="3"/>
                      <a:pt x="34" y="7"/>
                    </a:cubicBezTo>
                    <a:cubicBezTo>
                      <a:pt x="36" y="10"/>
                      <a:pt x="43" y="23"/>
                      <a:pt x="36" y="34"/>
                    </a:cubicBezTo>
                    <a:cubicBezTo>
                      <a:pt x="31" y="41"/>
                      <a:pt x="27" y="48"/>
                      <a:pt x="23" y="54"/>
                    </a:cubicBezTo>
                    <a:cubicBezTo>
                      <a:pt x="20" y="58"/>
                      <a:pt x="17" y="58"/>
                      <a:pt x="14" y="58"/>
                    </a:cubicBezTo>
                    <a:cubicBezTo>
                      <a:pt x="10" y="58"/>
                      <a:pt x="7" y="55"/>
                      <a:pt x="5" y="51"/>
                    </a:cubicBezTo>
                    <a:cubicBezTo>
                      <a:pt x="3" y="48"/>
                      <a:pt x="1" y="44"/>
                      <a:pt x="0" y="38"/>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2">
                <a:extLst>
                  <a:ext uri="{FF2B5EF4-FFF2-40B4-BE49-F238E27FC236}">
                    <a16:creationId xmlns:a16="http://schemas.microsoft.com/office/drawing/2014/main" id="{556E320C-2EBC-4BDD-AD02-9858028587A3}"/>
                  </a:ext>
                </a:extLst>
              </p:cNvPr>
              <p:cNvSpPr>
                <a:spLocks/>
              </p:cNvSpPr>
              <p:nvPr/>
            </p:nvSpPr>
            <p:spPr bwMode="auto">
              <a:xfrm>
                <a:off x="5025028" y="4360697"/>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3">
                <a:extLst>
                  <a:ext uri="{FF2B5EF4-FFF2-40B4-BE49-F238E27FC236}">
                    <a16:creationId xmlns:a16="http://schemas.microsoft.com/office/drawing/2014/main" id="{72760F9A-B7F2-4F6D-8A76-96BB984E414F}"/>
                  </a:ext>
                </a:extLst>
              </p:cNvPr>
              <p:cNvSpPr>
                <a:spLocks/>
              </p:cNvSpPr>
              <p:nvPr/>
            </p:nvSpPr>
            <p:spPr bwMode="auto">
              <a:xfrm>
                <a:off x="5432112" y="4744113"/>
                <a:ext cx="93093" cy="39446"/>
              </a:xfrm>
              <a:custGeom>
                <a:avLst/>
                <a:gdLst>
                  <a:gd name="T0" fmla="*/ 14 w 30"/>
                  <a:gd name="T1" fmla="*/ 0 h 13"/>
                  <a:gd name="T2" fmla="*/ 27 w 30"/>
                  <a:gd name="T3" fmla="*/ 8 h 13"/>
                  <a:gd name="T4" fmla="*/ 1 w 30"/>
                  <a:gd name="T5" fmla="*/ 8 h 13"/>
                  <a:gd name="T6" fmla="*/ 14 w 30"/>
                  <a:gd name="T7" fmla="*/ 0 h 13"/>
                </a:gdLst>
                <a:ahLst/>
                <a:cxnLst>
                  <a:cxn ang="0">
                    <a:pos x="T0" y="T1"/>
                  </a:cxn>
                  <a:cxn ang="0">
                    <a:pos x="T2" y="T3"/>
                  </a:cxn>
                  <a:cxn ang="0">
                    <a:pos x="T4" y="T5"/>
                  </a:cxn>
                  <a:cxn ang="0">
                    <a:pos x="T6" y="T7"/>
                  </a:cxn>
                </a:cxnLst>
                <a:rect l="0" t="0" r="r" b="b"/>
                <a:pathLst>
                  <a:path w="30" h="13">
                    <a:moveTo>
                      <a:pt x="14" y="0"/>
                    </a:moveTo>
                    <a:cubicBezTo>
                      <a:pt x="25" y="0"/>
                      <a:pt x="30" y="5"/>
                      <a:pt x="27" y="8"/>
                    </a:cubicBezTo>
                    <a:cubicBezTo>
                      <a:pt x="21" y="13"/>
                      <a:pt x="0" y="11"/>
                      <a:pt x="1" y="8"/>
                    </a:cubicBezTo>
                    <a:cubicBezTo>
                      <a:pt x="2" y="0"/>
                      <a:pt x="10" y="0"/>
                      <a:pt x="14" y="0"/>
                    </a:cubicBezTo>
                    <a:close/>
                  </a:path>
                </a:pathLst>
              </a:custGeom>
              <a:solidFill>
                <a:srgbClr val="FCB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4">
                <a:extLst>
                  <a:ext uri="{FF2B5EF4-FFF2-40B4-BE49-F238E27FC236}">
                    <a16:creationId xmlns:a16="http://schemas.microsoft.com/office/drawing/2014/main" id="{D78D377B-3E39-4112-9C64-F2986AAA564A}"/>
                  </a:ext>
                </a:extLst>
              </p:cNvPr>
              <p:cNvSpPr>
                <a:spLocks/>
              </p:cNvSpPr>
              <p:nvPr/>
            </p:nvSpPr>
            <p:spPr bwMode="auto">
              <a:xfrm>
                <a:off x="5304307" y="4905053"/>
                <a:ext cx="435485" cy="255611"/>
              </a:xfrm>
              <a:custGeom>
                <a:avLst/>
                <a:gdLst>
                  <a:gd name="T0" fmla="*/ 100 w 140"/>
                  <a:gd name="T1" fmla="*/ 55 h 82"/>
                  <a:gd name="T2" fmla="*/ 6 w 140"/>
                  <a:gd name="T3" fmla="*/ 18 h 82"/>
                  <a:gd name="T4" fmla="*/ 89 w 140"/>
                  <a:gd name="T5" fmla="*/ 49 h 82"/>
                  <a:gd name="T6" fmla="*/ 140 w 140"/>
                  <a:gd name="T7" fmla="*/ 0 h 82"/>
                  <a:gd name="T8" fmla="*/ 100 w 140"/>
                  <a:gd name="T9" fmla="*/ 55 h 82"/>
                </a:gdLst>
                <a:ahLst/>
                <a:cxnLst>
                  <a:cxn ang="0">
                    <a:pos x="T0" y="T1"/>
                  </a:cxn>
                  <a:cxn ang="0">
                    <a:pos x="T2" y="T3"/>
                  </a:cxn>
                  <a:cxn ang="0">
                    <a:pos x="T4" y="T5"/>
                  </a:cxn>
                  <a:cxn ang="0">
                    <a:pos x="T6" y="T7"/>
                  </a:cxn>
                  <a:cxn ang="0">
                    <a:pos x="T8" y="T9"/>
                  </a:cxn>
                </a:cxnLst>
                <a:rect l="0" t="0" r="r" b="b"/>
                <a:pathLst>
                  <a:path w="140" h="82">
                    <a:moveTo>
                      <a:pt x="100" y="55"/>
                    </a:moveTo>
                    <a:cubicBezTo>
                      <a:pt x="42" y="82"/>
                      <a:pt x="0" y="12"/>
                      <a:pt x="6" y="18"/>
                    </a:cubicBezTo>
                    <a:cubicBezTo>
                      <a:pt x="50" y="55"/>
                      <a:pt x="73" y="53"/>
                      <a:pt x="89" y="49"/>
                    </a:cubicBezTo>
                    <a:cubicBezTo>
                      <a:pt x="111" y="43"/>
                      <a:pt x="131" y="16"/>
                      <a:pt x="140" y="0"/>
                    </a:cubicBezTo>
                    <a:cubicBezTo>
                      <a:pt x="139" y="0"/>
                      <a:pt x="132" y="39"/>
                      <a:pt x="100" y="55"/>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5">
                <a:extLst>
                  <a:ext uri="{FF2B5EF4-FFF2-40B4-BE49-F238E27FC236}">
                    <a16:creationId xmlns:a16="http://schemas.microsoft.com/office/drawing/2014/main" id="{848BF84B-6495-4571-B70B-C29D399E3E30}"/>
                  </a:ext>
                </a:extLst>
              </p:cNvPr>
              <p:cNvSpPr>
                <a:spLocks/>
              </p:cNvSpPr>
              <p:nvPr/>
            </p:nvSpPr>
            <p:spPr bwMode="auto">
              <a:xfrm>
                <a:off x="5108654" y="4718868"/>
                <a:ext cx="217743" cy="282434"/>
              </a:xfrm>
              <a:custGeom>
                <a:avLst/>
                <a:gdLst>
                  <a:gd name="T0" fmla="*/ 15 w 70"/>
                  <a:gd name="T1" fmla="*/ 31 h 91"/>
                  <a:gd name="T2" fmla="*/ 57 w 70"/>
                  <a:gd name="T3" fmla="*/ 43 h 91"/>
                  <a:gd name="T4" fmla="*/ 15 w 70"/>
                  <a:gd name="T5" fmla="*/ 31 h 91"/>
                </a:gdLst>
                <a:ahLst/>
                <a:cxnLst>
                  <a:cxn ang="0">
                    <a:pos x="T0" y="T1"/>
                  </a:cxn>
                  <a:cxn ang="0">
                    <a:pos x="T2" y="T3"/>
                  </a:cxn>
                  <a:cxn ang="0">
                    <a:pos x="T4" y="T5"/>
                  </a:cxn>
                </a:cxnLst>
                <a:rect l="0" t="0" r="r" b="b"/>
                <a:pathLst>
                  <a:path w="70" h="91">
                    <a:moveTo>
                      <a:pt x="15" y="31"/>
                    </a:moveTo>
                    <a:cubicBezTo>
                      <a:pt x="0" y="91"/>
                      <a:pt x="51" y="64"/>
                      <a:pt x="57" y="43"/>
                    </a:cubicBezTo>
                    <a:cubicBezTo>
                      <a:pt x="70" y="1"/>
                      <a:pt x="23" y="0"/>
                      <a:pt x="15" y="31"/>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6">
                <a:extLst>
                  <a:ext uri="{FF2B5EF4-FFF2-40B4-BE49-F238E27FC236}">
                    <a16:creationId xmlns:a16="http://schemas.microsoft.com/office/drawing/2014/main" id="{D1AD1016-CF04-4881-81B9-9B61F90BABE2}"/>
                  </a:ext>
                </a:extLst>
              </p:cNvPr>
              <p:cNvSpPr>
                <a:spLocks/>
              </p:cNvSpPr>
              <p:nvPr/>
            </p:nvSpPr>
            <p:spPr bwMode="auto">
              <a:xfrm>
                <a:off x="5653011" y="4625775"/>
                <a:ext cx="257189" cy="295057"/>
              </a:xfrm>
              <a:custGeom>
                <a:avLst/>
                <a:gdLst>
                  <a:gd name="T0" fmla="*/ 28 w 83"/>
                  <a:gd name="T1" fmla="*/ 65 h 95"/>
                  <a:gd name="T2" fmla="*/ 54 w 83"/>
                  <a:gd name="T3" fmla="*/ 23 h 95"/>
                  <a:gd name="T4" fmla="*/ 28 w 83"/>
                  <a:gd name="T5" fmla="*/ 65 h 95"/>
                </a:gdLst>
                <a:ahLst/>
                <a:cxnLst>
                  <a:cxn ang="0">
                    <a:pos x="T0" y="T1"/>
                  </a:cxn>
                  <a:cxn ang="0">
                    <a:pos x="T2" y="T3"/>
                  </a:cxn>
                  <a:cxn ang="0">
                    <a:pos x="T4" y="T5"/>
                  </a:cxn>
                </a:cxnLst>
                <a:rect l="0" t="0" r="r" b="b"/>
                <a:pathLst>
                  <a:path w="83" h="95">
                    <a:moveTo>
                      <a:pt x="28" y="65"/>
                    </a:moveTo>
                    <a:cubicBezTo>
                      <a:pt x="83" y="95"/>
                      <a:pt x="72" y="35"/>
                      <a:pt x="54" y="23"/>
                    </a:cubicBezTo>
                    <a:cubicBezTo>
                      <a:pt x="16" y="0"/>
                      <a:pt x="0" y="50"/>
                      <a:pt x="28" y="65"/>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7">
                <a:extLst>
                  <a:ext uri="{FF2B5EF4-FFF2-40B4-BE49-F238E27FC236}">
                    <a16:creationId xmlns:a16="http://schemas.microsoft.com/office/drawing/2014/main" id="{CF80E45C-1898-4DE9-A26F-9F8C1856C903}"/>
                  </a:ext>
                </a:extLst>
              </p:cNvPr>
              <p:cNvSpPr>
                <a:spLocks/>
              </p:cNvSpPr>
              <p:nvPr/>
            </p:nvSpPr>
            <p:spPr bwMode="auto">
              <a:xfrm>
                <a:off x="5326397" y="4690466"/>
                <a:ext cx="86782" cy="67847"/>
              </a:xfrm>
              <a:custGeom>
                <a:avLst/>
                <a:gdLst>
                  <a:gd name="T0" fmla="*/ 16 w 28"/>
                  <a:gd name="T1" fmla="*/ 15 h 22"/>
                  <a:gd name="T2" fmla="*/ 1 w 28"/>
                  <a:gd name="T3" fmla="*/ 15 h 22"/>
                  <a:gd name="T4" fmla="*/ 19 w 28"/>
                  <a:gd name="T5" fmla="*/ 3 h 22"/>
                  <a:gd name="T6" fmla="*/ 16 w 28"/>
                  <a:gd name="T7" fmla="*/ 15 h 22"/>
                </a:gdLst>
                <a:ahLst/>
                <a:cxnLst>
                  <a:cxn ang="0">
                    <a:pos x="T0" y="T1"/>
                  </a:cxn>
                  <a:cxn ang="0">
                    <a:pos x="T2" y="T3"/>
                  </a:cxn>
                  <a:cxn ang="0">
                    <a:pos x="T4" y="T5"/>
                  </a:cxn>
                  <a:cxn ang="0">
                    <a:pos x="T6" y="T7"/>
                  </a:cxn>
                </a:cxnLst>
                <a:rect l="0" t="0" r="r" b="b"/>
                <a:pathLst>
                  <a:path w="28" h="22">
                    <a:moveTo>
                      <a:pt x="16" y="15"/>
                    </a:moveTo>
                    <a:cubicBezTo>
                      <a:pt x="10" y="20"/>
                      <a:pt x="0" y="22"/>
                      <a:pt x="1" y="15"/>
                    </a:cubicBezTo>
                    <a:cubicBezTo>
                      <a:pt x="1" y="8"/>
                      <a:pt x="7" y="0"/>
                      <a:pt x="19" y="3"/>
                    </a:cubicBezTo>
                    <a:cubicBezTo>
                      <a:pt x="28" y="5"/>
                      <a:pt x="19" y="12"/>
                      <a:pt x="16" y="15"/>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8">
                <a:extLst>
                  <a:ext uri="{FF2B5EF4-FFF2-40B4-BE49-F238E27FC236}">
                    <a16:creationId xmlns:a16="http://schemas.microsoft.com/office/drawing/2014/main" id="{6A4B6974-A8D7-44CD-A59C-2204B8C57E75}"/>
                  </a:ext>
                </a:extLst>
              </p:cNvPr>
              <p:cNvSpPr>
                <a:spLocks/>
              </p:cNvSpPr>
              <p:nvPr/>
            </p:nvSpPr>
            <p:spPr bwMode="auto">
              <a:xfrm>
                <a:off x="5537828" y="4668377"/>
                <a:ext cx="89938" cy="66269"/>
              </a:xfrm>
              <a:custGeom>
                <a:avLst/>
                <a:gdLst>
                  <a:gd name="T0" fmla="*/ 13 w 29"/>
                  <a:gd name="T1" fmla="*/ 17 h 21"/>
                  <a:gd name="T2" fmla="*/ 5 w 29"/>
                  <a:gd name="T3" fmla="*/ 6 h 21"/>
                  <a:gd name="T4" fmla="*/ 27 w 29"/>
                  <a:gd name="T5" fmla="*/ 12 h 21"/>
                  <a:gd name="T6" fmla="*/ 13 w 29"/>
                  <a:gd name="T7" fmla="*/ 17 h 21"/>
                </a:gdLst>
                <a:ahLst/>
                <a:cxnLst>
                  <a:cxn ang="0">
                    <a:pos x="T0" y="T1"/>
                  </a:cxn>
                  <a:cxn ang="0">
                    <a:pos x="T2" y="T3"/>
                  </a:cxn>
                  <a:cxn ang="0">
                    <a:pos x="T4" y="T5"/>
                  </a:cxn>
                  <a:cxn ang="0">
                    <a:pos x="T6" y="T7"/>
                  </a:cxn>
                </a:cxnLst>
                <a:rect l="0" t="0" r="r" b="b"/>
                <a:pathLst>
                  <a:path w="29" h="21">
                    <a:moveTo>
                      <a:pt x="13" y="17"/>
                    </a:moveTo>
                    <a:cubicBezTo>
                      <a:pt x="5" y="16"/>
                      <a:pt x="0" y="9"/>
                      <a:pt x="5" y="6"/>
                    </a:cubicBezTo>
                    <a:cubicBezTo>
                      <a:pt x="19" y="0"/>
                      <a:pt x="26" y="8"/>
                      <a:pt x="27" y="12"/>
                    </a:cubicBezTo>
                    <a:cubicBezTo>
                      <a:pt x="29" y="21"/>
                      <a:pt x="17" y="17"/>
                      <a:pt x="13" y="17"/>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9">
                <a:extLst>
                  <a:ext uri="{FF2B5EF4-FFF2-40B4-BE49-F238E27FC236}">
                    <a16:creationId xmlns:a16="http://schemas.microsoft.com/office/drawing/2014/main" id="{EC6F2D30-E88D-43D4-93E6-290236502105}"/>
                  </a:ext>
                </a:extLst>
              </p:cNvPr>
              <p:cNvSpPr>
                <a:spLocks/>
              </p:cNvSpPr>
              <p:nvPr/>
            </p:nvSpPr>
            <p:spPr bwMode="auto">
              <a:xfrm>
                <a:off x="5944912" y="4501125"/>
                <a:ext cx="304525" cy="208276"/>
              </a:xfrm>
              <a:custGeom>
                <a:avLst/>
                <a:gdLst>
                  <a:gd name="T0" fmla="*/ 7 w 98"/>
                  <a:gd name="T1" fmla="*/ 47 h 67"/>
                  <a:gd name="T2" fmla="*/ 17 w 98"/>
                  <a:gd name="T3" fmla="*/ 67 h 67"/>
                  <a:gd name="T4" fmla="*/ 0 w 98"/>
                  <a:gd name="T5" fmla="*/ 37 h 67"/>
                  <a:gd name="T6" fmla="*/ 97 w 98"/>
                  <a:gd name="T7" fmla="*/ 43 h 67"/>
                  <a:gd name="T8" fmla="*/ 7 w 98"/>
                  <a:gd name="T9" fmla="*/ 47 h 67"/>
                </a:gdLst>
                <a:ahLst/>
                <a:cxnLst>
                  <a:cxn ang="0">
                    <a:pos x="T0" y="T1"/>
                  </a:cxn>
                  <a:cxn ang="0">
                    <a:pos x="T2" y="T3"/>
                  </a:cxn>
                  <a:cxn ang="0">
                    <a:pos x="T4" y="T5"/>
                  </a:cxn>
                  <a:cxn ang="0">
                    <a:pos x="T6" y="T7"/>
                  </a:cxn>
                  <a:cxn ang="0">
                    <a:pos x="T8" y="T9"/>
                  </a:cxn>
                </a:cxnLst>
                <a:rect l="0" t="0" r="r" b="b"/>
                <a:pathLst>
                  <a:path w="98" h="67">
                    <a:moveTo>
                      <a:pt x="7" y="47"/>
                    </a:moveTo>
                    <a:cubicBezTo>
                      <a:pt x="11" y="52"/>
                      <a:pt x="14" y="59"/>
                      <a:pt x="17" y="67"/>
                    </a:cubicBezTo>
                    <a:cubicBezTo>
                      <a:pt x="13" y="56"/>
                      <a:pt x="7" y="46"/>
                      <a:pt x="0" y="37"/>
                    </a:cubicBezTo>
                    <a:cubicBezTo>
                      <a:pt x="47" y="48"/>
                      <a:pt x="94" y="0"/>
                      <a:pt x="97" y="43"/>
                    </a:cubicBezTo>
                    <a:cubicBezTo>
                      <a:pt x="98" y="66"/>
                      <a:pt x="8" y="47"/>
                      <a:pt x="7" y="4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0">
                <a:extLst>
                  <a:ext uri="{FF2B5EF4-FFF2-40B4-BE49-F238E27FC236}">
                    <a16:creationId xmlns:a16="http://schemas.microsoft.com/office/drawing/2014/main" id="{C1BF68D8-4CC8-404C-A2CE-B9AF57BB87B0}"/>
                  </a:ext>
                </a:extLst>
              </p:cNvPr>
              <p:cNvSpPr>
                <a:spLocks/>
              </p:cNvSpPr>
              <p:nvPr/>
            </p:nvSpPr>
            <p:spPr bwMode="auto">
              <a:xfrm>
                <a:off x="4778884" y="4882963"/>
                <a:ext cx="261922" cy="224054"/>
              </a:xfrm>
              <a:custGeom>
                <a:avLst/>
                <a:gdLst>
                  <a:gd name="T0" fmla="*/ 79 w 84"/>
                  <a:gd name="T1" fmla="*/ 0 h 72"/>
                  <a:gd name="T2" fmla="*/ 84 w 84"/>
                  <a:gd name="T3" fmla="*/ 37 h 72"/>
                  <a:gd name="T4" fmla="*/ 11 w 84"/>
                  <a:gd name="T5" fmla="*/ 39 h 72"/>
                  <a:gd name="T6" fmla="*/ 28 w 84"/>
                  <a:gd name="T7" fmla="*/ 17 h 72"/>
                  <a:gd name="T8" fmla="*/ 80 w 84"/>
                  <a:gd name="T9" fmla="*/ 31 h 72"/>
                  <a:gd name="T10" fmla="*/ 79 w 84"/>
                  <a:gd name="T11" fmla="*/ 0 h 72"/>
                </a:gdLst>
                <a:ahLst/>
                <a:cxnLst>
                  <a:cxn ang="0">
                    <a:pos x="T0" y="T1"/>
                  </a:cxn>
                  <a:cxn ang="0">
                    <a:pos x="T2" y="T3"/>
                  </a:cxn>
                  <a:cxn ang="0">
                    <a:pos x="T4" y="T5"/>
                  </a:cxn>
                  <a:cxn ang="0">
                    <a:pos x="T6" y="T7"/>
                  </a:cxn>
                  <a:cxn ang="0">
                    <a:pos x="T8" y="T9"/>
                  </a:cxn>
                  <a:cxn ang="0">
                    <a:pos x="T10" y="T11"/>
                  </a:cxn>
                </a:cxnLst>
                <a:rect l="0" t="0" r="r" b="b"/>
                <a:pathLst>
                  <a:path w="84" h="72">
                    <a:moveTo>
                      <a:pt x="79" y="0"/>
                    </a:moveTo>
                    <a:cubicBezTo>
                      <a:pt x="80" y="14"/>
                      <a:pt x="82" y="27"/>
                      <a:pt x="84" y="37"/>
                    </a:cubicBezTo>
                    <a:cubicBezTo>
                      <a:pt x="61" y="72"/>
                      <a:pt x="51" y="24"/>
                      <a:pt x="11" y="39"/>
                    </a:cubicBezTo>
                    <a:cubicBezTo>
                      <a:pt x="15" y="37"/>
                      <a:pt x="0" y="17"/>
                      <a:pt x="28" y="17"/>
                    </a:cubicBezTo>
                    <a:cubicBezTo>
                      <a:pt x="61" y="18"/>
                      <a:pt x="67" y="63"/>
                      <a:pt x="80" y="31"/>
                    </a:cubicBezTo>
                    <a:cubicBezTo>
                      <a:pt x="80" y="30"/>
                      <a:pt x="79" y="16"/>
                      <a:pt x="7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1">
                <a:extLst>
                  <a:ext uri="{FF2B5EF4-FFF2-40B4-BE49-F238E27FC236}">
                    <a16:creationId xmlns:a16="http://schemas.microsoft.com/office/drawing/2014/main" id="{460F69AB-ABD3-40A2-A878-8BC2D5E07204}"/>
                  </a:ext>
                </a:extLst>
              </p:cNvPr>
              <p:cNvSpPr>
                <a:spLocks/>
              </p:cNvSpPr>
              <p:nvPr/>
            </p:nvSpPr>
            <p:spPr bwMode="auto">
              <a:xfrm>
                <a:off x="5009250" y="4351230"/>
                <a:ext cx="1091869" cy="992464"/>
              </a:xfrm>
              <a:custGeom>
                <a:avLst/>
                <a:gdLst>
                  <a:gd name="T0" fmla="*/ 5 w 351"/>
                  <a:gd name="T1" fmla="*/ 194 h 319"/>
                  <a:gd name="T2" fmla="*/ 5 w 351"/>
                  <a:gd name="T3" fmla="*/ 141 h 319"/>
                  <a:gd name="T4" fmla="*/ 82 w 351"/>
                  <a:gd name="T5" fmla="*/ 34 h 319"/>
                  <a:gd name="T6" fmla="*/ 12 w 351"/>
                  <a:gd name="T7" fmla="*/ 148 h 319"/>
                  <a:gd name="T8" fmla="*/ 11 w 351"/>
                  <a:gd name="T9" fmla="*/ 148 h 319"/>
                  <a:gd name="T10" fmla="*/ 18 w 351"/>
                  <a:gd name="T11" fmla="*/ 193 h 319"/>
                  <a:gd name="T12" fmla="*/ 50 w 351"/>
                  <a:gd name="T13" fmla="*/ 251 h 319"/>
                  <a:gd name="T14" fmla="*/ 49 w 351"/>
                  <a:gd name="T15" fmla="*/ 251 h 319"/>
                  <a:gd name="T16" fmla="*/ 206 w 351"/>
                  <a:gd name="T17" fmla="*/ 287 h 319"/>
                  <a:gd name="T18" fmla="*/ 298 w 351"/>
                  <a:gd name="T19" fmla="*/ 145 h 319"/>
                  <a:gd name="T20" fmla="*/ 246 w 351"/>
                  <a:gd name="T21" fmla="*/ 43 h 319"/>
                  <a:gd name="T22" fmla="*/ 108 w 351"/>
                  <a:gd name="T23" fmla="*/ 13 h 319"/>
                  <a:gd name="T24" fmla="*/ 215 w 351"/>
                  <a:gd name="T25" fmla="*/ 18 h 319"/>
                  <a:gd name="T26" fmla="*/ 316 w 351"/>
                  <a:gd name="T27" fmla="*/ 110 h 319"/>
                  <a:gd name="T28" fmla="*/ 300 w 351"/>
                  <a:gd name="T29" fmla="*/ 247 h 319"/>
                  <a:gd name="T30" fmla="*/ 314 w 351"/>
                  <a:gd name="T31" fmla="*/ 127 h 319"/>
                  <a:gd name="T32" fmla="*/ 219 w 351"/>
                  <a:gd name="T33" fmla="*/ 298 h 319"/>
                  <a:gd name="T34" fmla="*/ 30 w 351"/>
                  <a:gd name="T35" fmla="*/ 240 h 319"/>
                  <a:gd name="T36" fmla="*/ 5 w 351"/>
                  <a:gd name="T37" fmla="*/ 19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319">
                    <a:moveTo>
                      <a:pt x="5" y="194"/>
                    </a:moveTo>
                    <a:cubicBezTo>
                      <a:pt x="0" y="175"/>
                      <a:pt x="0" y="156"/>
                      <a:pt x="5" y="141"/>
                    </a:cubicBezTo>
                    <a:cubicBezTo>
                      <a:pt x="22" y="42"/>
                      <a:pt x="82" y="34"/>
                      <a:pt x="82" y="34"/>
                    </a:cubicBezTo>
                    <a:cubicBezTo>
                      <a:pt x="82" y="34"/>
                      <a:pt x="20" y="56"/>
                      <a:pt x="12" y="148"/>
                    </a:cubicBezTo>
                    <a:cubicBezTo>
                      <a:pt x="11" y="148"/>
                      <a:pt x="11" y="148"/>
                      <a:pt x="11" y="148"/>
                    </a:cubicBezTo>
                    <a:cubicBezTo>
                      <a:pt x="11" y="161"/>
                      <a:pt x="13" y="177"/>
                      <a:pt x="18" y="193"/>
                    </a:cubicBezTo>
                    <a:cubicBezTo>
                      <a:pt x="25" y="218"/>
                      <a:pt x="37" y="238"/>
                      <a:pt x="50" y="251"/>
                    </a:cubicBezTo>
                    <a:cubicBezTo>
                      <a:pt x="50" y="251"/>
                      <a:pt x="49" y="251"/>
                      <a:pt x="49" y="251"/>
                    </a:cubicBezTo>
                    <a:cubicBezTo>
                      <a:pt x="91" y="288"/>
                      <a:pt x="156" y="304"/>
                      <a:pt x="206" y="287"/>
                    </a:cubicBezTo>
                    <a:cubicBezTo>
                      <a:pt x="252" y="270"/>
                      <a:pt x="308" y="232"/>
                      <a:pt x="298" y="145"/>
                    </a:cubicBezTo>
                    <a:cubicBezTo>
                      <a:pt x="295" y="116"/>
                      <a:pt x="275" y="61"/>
                      <a:pt x="246" y="43"/>
                    </a:cubicBezTo>
                    <a:cubicBezTo>
                      <a:pt x="218" y="26"/>
                      <a:pt x="200" y="5"/>
                      <a:pt x="108" y="13"/>
                    </a:cubicBezTo>
                    <a:cubicBezTo>
                      <a:pt x="104" y="13"/>
                      <a:pt x="158" y="0"/>
                      <a:pt x="215" y="18"/>
                    </a:cubicBezTo>
                    <a:cubicBezTo>
                      <a:pt x="249" y="21"/>
                      <a:pt x="296" y="55"/>
                      <a:pt x="316" y="110"/>
                    </a:cubicBezTo>
                    <a:cubicBezTo>
                      <a:pt x="351" y="209"/>
                      <a:pt x="304" y="247"/>
                      <a:pt x="300" y="247"/>
                    </a:cubicBezTo>
                    <a:cubicBezTo>
                      <a:pt x="301" y="247"/>
                      <a:pt x="337" y="193"/>
                      <a:pt x="314" y="127"/>
                    </a:cubicBezTo>
                    <a:cubicBezTo>
                      <a:pt x="320" y="178"/>
                      <a:pt x="316" y="267"/>
                      <a:pt x="219" y="298"/>
                    </a:cubicBezTo>
                    <a:cubicBezTo>
                      <a:pt x="152" y="319"/>
                      <a:pt x="75" y="294"/>
                      <a:pt x="30" y="240"/>
                    </a:cubicBezTo>
                    <a:cubicBezTo>
                      <a:pt x="17" y="225"/>
                      <a:pt x="9" y="209"/>
                      <a:pt x="5" y="194"/>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2">
                <a:extLst>
                  <a:ext uri="{FF2B5EF4-FFF2-40B4-BE49-F238E27FC236}">
                    <a16:creationId xmlns:a16="http://schemas.microsoft.com/office/drawing/2014/main" id="{29962578-E1F3-4032-9DAF-042B553A970E}"/>
                  </a:ext>
                </a:extLst>
              </p:cNvPr>
              <p:cNvSpPr>
                <a:spLocks/>
              </p:cNvSpPr>
              <p:nvPr/>
            </p:nvSpPr>
            <p:spPr bwMode="auto">
              <a:xfrm>
                <a:off x="5012405" y="4319673"/>
                <a:ext cx="986154" cy="542779"/>
              </a:xfrm>
              <a:custGeom>
                <a:avLst/>
                <a:gdLst>
                  <a:gd name="T0" fmla="*/ 166 w 317"/>
                  <a:gd name="T1" fmla="*/ 9 h 174"/>
                  <a:gd name="T2" fmla="*/ 314 w 317"/>
                  <a:gd name="T3" fmla="*/ 164 h 174"/>
                  <a:gd name="T4" fmla="*/ 311 w 317"/>
                  <a:gd name="T5" fmla="*/ 174 h 174"/>
                  <a:gd name="T6" fmla="*/ 254 w 317"/>
                  <a:gd name="T7" fmla="*/ 72 h 174"/>
                  <a:gd name="T8" fmla="*/ 231 w 317"/>
                  <a:gd name="T9" fmla="*/ 68 h 174"/>
                  <a:gd name="T10" fmla="*/ 237 w 317"/>
                  <a:gd name="T11" fmla="*/ 60 h 174"/>
                  <a:gd name="T12" fmla="*/ 221 w 317"/>
                  <a:gd name="T13" fmla="*/ 52 h 174"/>
                  <a:gd name="T14" fmla="*/ 208 w 317"/>
                  <a:gd name="T15" fmla="*/ 58 h 174"/>
                  <a:gd name="T16" fmla="*/ 188 w 317"/>
                  <a:gd name="T17" fmla="*/ 41 h 174"/>
                  <a:gd name="T18" fmla="*/ 166 w 317"/>
                  <a:gd name="T19" fmla="*/ 38 h 174"/>
                  <a:gd name="T20" fmla="*/ 163 w 317"/>
                  <a:gd name="T21" fmla="*/ 46 h 174"/>
                  <a:gd name="T22" fmla="*/ 131 w 317"/>
                  <a:gd name="T23" fmla="*/ 37 h 174"/>
                  <a:gd name="T24" fmla="*/ 115 w 317"/>
                  <a:gd name="T25" fmla="*/ 40 h 174"/>
                  <a:gd name="T26" fmla="*/ 110 w 317"/>
                  <a:gd name="T27" fmla="*/ 51 h 174"/>
                  <a:gd name="T28" fmla="*/ 101 w 317"/>
                  <a:gd name="T29" fmla="*/ 43 h 174"/>
                  <a:gd name="T30" fmla="*/ 98 w 317"/>
                  <a:gd name="T31" fmla="*/ 44 h 174"/>
                  <a:gd name="T32" fmla="*/ 91 w 317"/>
                  <a:gd name="T33" fmla="*/ 64 h 174"/>
                  <a:gd name="T34" fmla="*/ 77 w 317"/>
                  <a:gd name="T35" fmla="*/ 66 h 174"/>
                  <a:gd name="T36" fmla="*/ 81 w 317"/>
                  <a:gd name="T37" fmla="*/ 86 h 174"/>
                  <a:gd name="T38" fmla="*/ 51 w 317"/>
                  <a:gd name="T39" fmla="*/ 72 h 174"/>
                  <a:gd name="T40" fmla="*/ 48 w 317"/>
                  <a:gd name="T41" fmla="*/ 74 h 174"/>
                  <a:gd name="T42" fmla="*/ 60 w 317"/>
                  <a:gd name="T43" fmla="*/ 92 h 174"/>
                  <a:gd name="T44" fmla="*/ 30 w 317"/>
                  <a:gd name="T45" fmla="*/ 96 h 174"/>
                  <a:gd name="T46" fmla="*/ 1 w 317"/>
                  <a:gd name="T47" fmla="*/ 172 h 174"/>
                  <a:gd name="T48" fmla="*/ 2 w 317"/>
                  <a:gd name="T49" fmla="*/ 152 h 174"/>
                  <a:gd name="T50" fmla="*/ 166 w 317"/>
                  <a:gd name="T51" fmla="*/ 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7" h="174">
                    <a:moveTo>
                      <a:pt x="166" y="9"/>
                    </a:moveTo>
                    <a:cubicBezTo>
                      <a:pt x="252" y="16"/>
                      <a:pt x="317" y="83"/>
                      <a:pt x="314" y="164"/>
                    </a:cubicBezTo>
                    <a:cubicBezTo>
                      <a:pt x="314" y="168"/>
                      <a:pt x="313" y="171"/>
                      <a:pt x="311" y="174"/>
                    </a:cubicBezTo>
                    <a:cubicBezTo>
                      <a:pt x="308" y="133"/>
                      <a:pt x="286" y="97"/>
                      <a:pt x="254" y="72"/>
                    </a:cubicBezTo>
                    <a:cubicBezTo>
                      <a:pt x="243" y="76"/>
                      <a:pt x="231" y="68"/>
                      <a:pt x="231" y="68"/>
                    </a:cubicBezTo>
                    <a:cubicBezTo>
                      <a:pt x="236" y="67"/>
                      <a:pt x="238" y="64"/>
                      <a:pt x="237" y="60"/>
                    </a:cubicBezTo>
                    <a:cubicBezTo>
                      <a:pt x="232" y="57"/>
                      <a:pt x="227" y="55"/>
                      <a:pt x="221" y="52"/>
                    </a:cubicBezTo>
                    <a:cubicBezTo>
                      <a:pt x="219" y="54"/>
                      <a:pt x="215" y="56"/>
                      <a:pt x="208" y="58"/>
                    </a:cubicBezTo>
                    <a:cubicBezTo>
                      <a:pt x="193" y="61"/>
                      <a:pt x="189" y="51"/>
                      <a:pt x="188" y="41"/>
                    </a:cubicBezTo>
                    <a:cubicBezTo>
                      <a:pt x="181" y="40"/>
                      <a:pt x="174" y="38"/>
                      <a:pt x="166" y="38"/>
                    </a:cubicBezTo>
                    <a:cubicBezTo>
                      <a:pt x="164" y="40"/>
                      <a:pt x="164" y="43"/>
                      <a:pt x="163" y="46"/>
                    </a:cubicBezTo>
                    <a:cubicBezTo>
                      <a:pt x="163" y="57"/>
                      <a:pt x="142" y="48"/>
                      <a:pt x="131" y="37"/>
                    </a:cubicBezTo>
                    <a:cubicBezTo>
                      <a:pt x="126" y="38"/>
                      <a:pt x="120" y="39"/>
                      <a:pt x="115" y="40"/>
                    </a:cubicBezTo>
                    <a:cubicBezTo>
                      <a:pt x="113" y="43"/>
                      <a:pt x="111" y="47"/>
                      <a:pt x="110" y="51"/>
                    </a:cubicBezTo>
                    <a:cubicBezTo>
                      <a:pt x="110" y="51"/>
                      <a:pt x="107" y="46"/>
                      <a:pt x="101" y="43"/>
                    </a:cubicBezTo>
                    <a:cubicBezTo>
                      <a:pt x="100" y="43"/>
                      <a:pt x="99" y="44"/>
                      <a:pt x="98" y="44"/>
                    </a:cubicBezTo>
                    <a:cubicBezTo>
                      <a:pt x="99" y="53"/>
                      <a:pt x="98" y="61"/>
                      <a:pt x="91" y="64"/>
                    </a:cubicBezTo>
                    <a:cubicBezTo>
                      <a:pt x="87" y="65"/>
                      <a:pt x="82" y="66"/>
                      <a:pt x="77" y="66"/>
                    </a:cubicBezTo>
                    <a:cubicBezTo>
                      <a:pt x="75" y="73"/>
                      <a:pt x="75" y="80"/>
                      <a:pt x="81" y="86"/>
                    </a:cubicBezTo>
                    <a:cubicBezTo>
                      <a:pt x="81" y="86"/>
                      <a:pt x="60" y="80"/>
                      <a:pt x="51" y="72"/>
                    </a:cubicBezTo>
                    <a:cubicBezTo>
                      <a:pt x="50" y="72"/>
                      <a:pt x="49" y="73"/>
                      <a:pt x="48" y="74"/>
                    </a:cubicBezTo>
                    <a:cubicBezTo>
                      <a:pt x="48" y="82"/>
                      <a:pt x="51" y="91"/>
                      <a:pt x="60" y="92"/>
                    </a:cubicBezTo>
                    <a:cubicBezTo>
                      <a:pt x="60" y="92"/>
                      <a:pt x="38" y="100"/>
                      <a:pt x="30" y="96"/>
                    </a:cubicBezTo>
                    <a:cubicBezTo>
                      <a:pt x="17" y="115"/>
                      <a:pt x="6" y="148"/>
                      <a:pt x="1" y="172"/>
                    </a:cubicBezTo>
                    <a:cubicBezTo>
                      <a:pt x="0" y="169"/>
                      <a:pt x="1" y="156"/>
                      <a:pt x="2" y="152"/>
                    </a:cubicBezTo>
                    <a:cubicBezTo>
                      <a:pt x="11" y="72"/>
                      <a:pt x="62" y="0"/>
                      <a:pt x="166"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3">
                <a:extLst>
                  <a:ext uri="{FF2B5EF4-FFF2-40B4-BE49-F238E27FC236}">
                    <a16:creationId xmlns:a16="http://schemas.microsoft.com/office/drawing/2014/main" id="{10A18670-FC45-414A-8FE4-91645F6DDE1C}"/>
                  </a:ext>
                </a:extLst>
              </p:cNvPr>
              <p:cNvSpPr>
                <a:spLocks/>
              </p:cNvSpPr>
              <p:nvPr/>
            </p:nvSpPr>
            <p:spPr bwMode="auto">
              <a:xfrm>
                <a:off x="4838842" y="4783560"/>
                <a:ext cx="254034" cy="411817"/>
              </a:xfrm>
              <a:custGeom>
                <a:avLst/>
                <a:gdLst>
                  <a:gd name="T0" fmla="*/ 32 w 82"/>
                  <a:gd name="T1" fmla="*/ 35 h 132"/>
                  <a:gd name="T2" fmla="*/ 28 w 82"/>
                  <a:gd name="T3" fmla="*/ 0 h 132"/>
                  <a:gd name="T4" fmla="*/ 59 w 82"/>
                  <a:gd name="T5" fmla="*/ 59 h 132"/>
                  <a:gd name="T6" fmla="*/ 61 w 82"/>
                  <a:gd name="T7" fmla="*/ 58 h 132"/>
                  <a:gd name="T8" fmla="*/ 73 w 82"/>
                  <a:gd name="T9" fmla="*/ 65 h 132"/>
                  <a:gd name="T10" fmla="*/ 69 w 82"/>
                  <a:gd name="T11" fmla="*/ 72 h 132"/>
                  <a:gd name="T12" fmla="*/ 57 w 82"/>
                  <a:gd name="T13" fmla="*/ 117 h 132"/>
                  <a:gd name="T14" fmla="*/ 45 w 82"/>
                  <a:gd name="T15" fmla="*/ 108 h 132"/>
                  <a:gd name="T16" fmla="*/ 2 w 82"/>
                  <a:gd name="T17" fmla="*/ 84 h 132"/>
                  <a:gd name="T18" fmla="*/ 58 w 82"/>
                  <a:gd name="T19" fmla="*/ 79 h 132"/>
                  <a:gd name="T20" fmla="*/ 59 w 82"/>
                  <a:gd name="T21" fmla="*/ 76 h 132"/>
                  <a:gd name="T22" fmla="*/ 49 w 82"/>
                  <a:gd name="T23" fmla="*/ 69 h 132"/>
                  <a:gd name="T24" fmla="*/ 51 w 82"/>
                  <a:gd name="T25" fmla="*/ 63 h 132"/>
                  <a:gd name="T26" fmla="*/ 26 w 82"/>
                  <a:gd name="T27" fmla="*/ 52 h 132"/>
                  <a:gd name="T28" fmla="*/ 3 w 82"/>
                  <a:gd name="T29" fmla="*/ 36 h 132"/>
                  <a:gd name="T30" fmla="*/ 32 w 82"/>
                  <a:gd name="T31" fmla="*/ 3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32">
                    <a:moveTo>
                      <a:pt x="32" y="35"/>
                    </a:moveTo>
                    <a:cubicBezTo>
                      <a:pt x="33" y="22"/>
                      <a:pt x="28" y="0"/>
                      <a:pt x="28" y="0"/>
                    </a:cubicBezTo>
                    <a:cubicBezTo>
                      <a:pt x="48" y="5"/>
                      <a:pt x="56" y="44"/>
                      <a:pt x="59" y="59"/>
                    </a:cubicBezTo>
                    <a:cubicBezTo>
                      <a:pt x="61" y="58"/>
                      <a:pt x="61" y="58"/>
                      <a:pt x="61" y="58"/>
                    </a:cubicBezTo>
                    <a:cubicBezTo>
                      <a:pt x="67" y="57"/>
                      <a:pt x="72" y="60"/>
                      <a:pt x="73" y="65"/>
                    </a:cubicBezTo>
                    <a:cubicBezTo>
                      <a:pt x="73" y="67"/>
                      <a:pt x="72" y="70"/>
                      <a:pt x="69" y="72"/>
                    </a:cubicBezTo>
                    <a:cubicBezTo>
                      <a:pt x="75" y="79"/>
                      <a:pt x="82" y="93"/>
                      <a:pt x="57" y="117"/>
                    </a:cubicBezTo>
                    <a:cubicBezTo>
                      <a:pt x="41" y="132"/>
                      <a:pt x="41" y="122"/>
                      <a:pt x="45" y="108"/>
                    </a:cubicBezTo>
                    <a:cubicBezTo>
                      <a:pt x="26" y="119"/>
                      <a:pt x="2" y="84"/>
                      <a:pt x="2" y="84"/>
                    </a:cubicBezTo>
                    <a:cubicBezTo>
                      <a:pt x="19" y="101"/>
                      <a:pt x="46" y="86"/>
                      <a:pt x="58" y="79"/>
                    </a:cubicBezTo>
                    <a:cubicBezTo>
                      <a:pt x="58" y="77"/>
                      <a:pt x="59" y="76"/>
                      <a:pt x="59" y="76"/>
                    </a:cubicBezTo>
                    <a:cubicBezTo>
                      <a:pt x="54" y="76"/>
                      <a:pt x="49" y="73"/>
                      <a:pt x="49" y="69"/>
                    </a:cubicBezTo>
                    <a:cubicBezTo>
                      <a:pt x="48" y="67"/>
                      <a:pt x="49" y="64"/>
                      <a:pt x="51" y="63"/>
                    </a:cubicBezTo>
                    <a:cubicBezTo>
                      <a:pt x="43" y="59"/>
                      <a:pt x="30" y="49"/>
                      <a:pt x="26" y="52"/>
                    </a:cubicBezTo>
                    <a:cubicBezTo>
                      <a:pt x="2" y="64"/>
                      <a:pt x="0" y="49"/>
                      <a:pt x="3" y="36"/>
                    </a:cubicBezTo>
                    <a:cubicBezTo>
                      <a:pt x="4" y="27"/>
                      <a:pt x="20" y="29"/>
                      <a:pt x="32" y="35"/>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4">
                <a:extLst>
                  <a:ext uri="{FF2B5EF4-FFF2-40B4-BE49-F238E27FC236}">
                    <a16:creationId xmlns:a16="http://schemas.microsoft.com/office/drawing/2014/main" id="{5290520F-1E13-4028-B143-8E56BF10951F}"/>
                  </a:ext>
                </a:extLst>
              </p:cNvPr>
              <p:cNvSpPr>
                <a:spLocks/>
              </p:cNvSpPr>
              <p:nvPr/>
            </p:nvSpPr>
            <p:spPr bwMode="auto">
              <a:xfrm>
                <a:off x="5897577" y="4373320"/>
                <a:ext cx="336082" cy="604314"/>
              </a:xfrm>
              <a:custGeom>
                <a:avLst/>
                <a:gdLst>
                  <a:gd name="T0" fmla="*/ 16 w 108"/>
                  <a:gd name="T1" fmla="*/ 77 h 194"/>
                  <a:gd name="T2" fmla="*/ 64 w 108"/>
                  <a:gd name="T3" fmla="*/ 33 h 194"/>
                  <a:gd name="T4" fmla="*/ 35 w 108"/>
                  <a:gd name="T5" fmla="*/ 79 h 194"/>
                  <a:gd name="T6" fmla="*/ 36 w 108"/>
                  <a:gd name="T7" fmla="*/ 81 h 194"/>
                  <a:gd name="T8" fmla="*/ 35 w 108"/>
                  <a:gd name="T9" fmla="*/ 86 h 194"/>
                  <a:gd name="T10" fmla="*/ 55 w 108"/>
                  <a:gd name="T11" fmla="*/ 92 h 194"/>
                  <a:gd name="T12" fmla="*/ 105 w 108"/>
                  <a:gd name="T13" fmla="*/ 151 h 194"/>
                  <a:gd name="T14" fmla="*/ 25 w 108"/>
                  <a:gd name="T15" fmla="*/ 100 h 194"/>
                  <a:gd name="T16" fmla="*/ 22 w 108"/>
                  <a:gd name="T17" fmla="*/ 92 h 194"/>
                  <a:gd name="T18" fmla="*/ 12 w 108"/>
                  <a:gd name="T19" fmla="*/ 86 h 194"/>
                  <a:gd name="T20" fmla="*/ 16 w 108"/>
                  <a:gd name="T21" fmla="*/ 7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94">
                    <a:moveTo>
                      <a:pt x="16" y="77"/>
                    </a:moveTo>
                    <a:cubicBezTo>
                      <a:pt x="0" y="56"/>
                      <a:pt x="50" y="0"/>
                      <a:pt x="64" y="33"/>
                    </a:cubicBezTo>
                    <a:cubicBezTo>
                      <a:pt x="75" y="59"/>
                      <a:pt x="50" y="73"/>
                      <a:pt x="35" y="79"/>
                    </a:cubicBezTo>
                    <a:cubicBezTo>
                      <a:pt x="35" y="80"/>
                      <a:pt x="36" y="80"/>
                      <a:pt x="36" y="81"/>
                    </a:cubicBezTo>
                    <a:cubicBezTo>
                      <a:pt x="36" y="83"/>
                      <a:pt x="36" y="85"/>
                      <a:pt x="35" y="86"/>
                    </a:cubicBezTo>
                    <a:cubicBezTo>
                      <a:pt x="44" y="87"/>
                      <a:pt x="55" y="92"/>
                      <a:pt x="55" y="92"/>
                    </a:cubicBezTo>
                    <a:cubicBezTo>
                      <a:pt x="55" y="92"/>
                      <a:pt x="108" y="107"/>
                      <a:pt x="105" y="151"/>
                    </a:cubicBezTo>
                    <a:cubicBezTo>
                      <a:pt x="101" y="194"/>
                      <a:pt x="40" y="126"/>
                      <a:pt x="25" y="100"/>
                    </a:cubicBezTo>
                    <a:cubicBezTo>
                      <a:pt x="23" y="97"/>
                      <a:pt x="23" y="94"/>
                      <a:pt x="22" y="92"/>
                    </a:cubicBezTo>
                    <a:cubicBezTo>
                      <a:pt x="17" y="93"/>
                      <a:pt x="13" y="90"/>
                      <a:pt x="12" y="86"/>
                    </a:cubicBezTo>
                    <a:cubicBezTo>
                      <a:pt x="11" y="83"/>
                      <a:pt x="13" y="79"/>
                      <a:pt x="16" y="77"/>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5">
                <a:extLst>
                  <a:ext uri="{FF2B5EF4-FFF2-40B4-BE49-F238E27FC236}">
                    <a16:creationId xmlns:a16="http://schemas.microsoft.com/office/drawing/2014/main" id="{2C8531DF-B713-4FED-A731-A7E962AE043F}"/>
                  </a:ext>
                </a:extLst>
              </p:cNvPr>
              <p:cNvSpPr>
                <a:spLocks noEditPoints="1"/>
              </p:cNvSpPr>
              <p:nvPr/>
            </p:nvSpPr>
            <p:spPr bwMode="auto">
              <a:xfrm>
                <a:off x="4944559" y="5275847"/>
                <a:ext cx="872549" cy="1057156"/>
              </a:xfrm>
              <a:custGeom>
                <a:avLst/>
                <a:gdLst>
                  <a:gd name="T0" fmla="*/ 85 w 281"/>
                  <a:gd name="T1" fmla="*/ 80 h 340"/>
                  <a:gd name="T2" fmla="*/ 38 w 281"/>
                  <a:gd name="T3" fmla="*/ 199 h 340"/>
                  <a:gd name="T4" fmla="*/ 28 w 281"/>
                  <a:gd name="T5" fmla="*/ 257 h 340"/>
                  <a:gd name="T6" fmla="*/ 72 w 281"/>
                  <a:gd name="T7" fmla="*/ 296 h 340"/>
                  <a:gd name="T8" fmla="*/ 80 w 281"/>
                  <a:gd name="T9" fmla="*/ 292 h 340"/>
                  <a:gd name="T10" fmla="*/ 100 w 281"/>
                  <a:gd name="T11" fmla="*/ 313 h 340"/>
                  <a:gd name="T12" fmla="*/ 128 w 281"/>
                  <a:gd name="T13" fmla="*/ 305 h 340"/>
                  <a:gd name="T14" fmla="*/ 133 w 281"/>
                  <a:gd name="T15" fmla="*/ 291 h 340"/>
                  <a:gd name="T16" fmla="*/ 137 w 281"/>
                  <a:gd name="T17" fmla="*/ 290 h 340"/>
                  <a:gd name="T18" fmla="*/ 136 w 281"/>
                  <a:gd name="T19" fmla="*/ 294 h 340"/>
                  <a:gd name="T20" fmla="*/ 187 w 281"/>
                  <a:gd name="T21" fmla="*/ 308 h 340"/>
                  <a:gd name="T22" fmla="*/ 223 w 281"/>
                  <a:gd name="T23" fmla="*/ 146 h 340"/>
                  <a:gd name="T24" fmla="*/ 226 w 281"/>
                  <a:gd name="T25" fmla="*/ 93 h 340"/>
                  <a:gd name="T26" fmla="*/ 228 w 281"/>
                  <a:gd name="T27" fmla="*/ 96 h 340"/>
                  <a:gd name="T28" fmla="*/ 274 w 281"/>
                  <a:gd name="T29" fmla="*/ 91 h 340"/>
                  <a:gd name="T30" fmla="*/ 223 w 281"/>
                  <a:gd name="T31" fmla="*/ 37 h 340"/>
                  <a:gd name="T32" fmla="*/ 208 w 281"/>
                  <a:gd name="T33" fmla="*/ 33 h 340"/>
                  <a:gd name="T34" fmla="*/ 188 w 281"/>
                  <a:gd name="T35" fmla="*/ 22 h 340"/>
                  <a:gd name="T36" fmla="*/ 180 w 281"/>
                  <a:gd name="T37" fmla="*/ 22 h 340"/>
                  <a:gd name="T38" fmla="*/ 161 w 281"/>
                  <a:gd name="T39" fmla="*/ 18 h 340"/>
                  <a:gd name="T40" fmla="*/ 115 w 281"/>
                  <a:gd name="T41" fmla="*/ 36 h 340"/>
                  <a:gd name="T42" fmla="*/ 85 w 281"/>
                  <a:gd name="T43" fmla="*/ 80 h 340"/>
                  <a:gd name="T44" fmla="*/ 22 w 281"/>
                  <a:gd name="T45" fmla="*/ 47 h 340"/>
                  <a:gd name="T46" fmla="*/ 65 w 281"/>
                  <a:gd name="T47" fmla="*/ 35 h 340"/>
                  <a:gd name="T48" fmla="*/ 77 w 281"/>
                  <a:gd name="T49" fmla="*/ 23 h 340"/>
                  <a:gd name="T50" fmla="*/ 68 w 281"/>
                  <a:gd name="T51" fmla="*/ 4 h 340"/>
                  <a:gd name="T52" fmla="*/ 14 w 281"/>
                  <a:gd name="T53" fmla="*/ 16 h 340"/>
                  <a:gd name="T54" fmla="*/ 22 w 281"/>
                  <a:gd name="T55" fmla="*/ 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0">
                    <a:moveTo>
                      <a:pt x="85" y="80"/>
                    </a:moveTo>
                    <a:cubicBezTo>
                      <a:pt x="65" y="117"/>
                      <a:pt x="49" y="158"/>
                      <a:pt x="38" y="199"/>
                    </a:cubicBezTo>
                    <a:cubicBezTo>
                      <a:pt x="33" y="218"/>
                      <a:pt x="28" y="237"/>
                      <a:pt x="28" y="257"/>
                    </a:cubicBezTo>
                    <a:cubicBezTo>
                      <a:pt x="27" y="285"/>
                      <a:pt x="49" y="303"/>
                      <a:pt x="72" y="296"/>
                    </a:cubicBezTo>
                    <a:cubicBezTo>
                      <a:pt x="75" y="296"/>
                      <a:pt x="77" y="294"/>
                      <a:pt x="80" y="292"/>
                    </a:cubicBezTo>
                    <a:cubicBezTo>
                      <a:pt x="83" y="302"/>
                      <a:pt x="94" y="311"/>
                      <a:pt x="100" y="313"/>
                    </a:cubicBezTo>
                    <a:cubicBezTo>
                      <a:pt x="108" y="316"/>
                      <a:pt x="123" y="317"/>
                      <a:pt x="128" y="305"/>
                    </a:cubicBezTo>
                    <a:cubicBezTo>
                      <a:pt x="130" y="300"/>
                      <a:pt x="132" y="296"/>
                      <a:pt x="133" y="291"/>
                    </a:cubicBezTo>
                    <a:cubicBezTo>
                      <a:pt x="134" y="291"/>
                      <a:pt x="136" y="291"/>
                      <a:pt x="137" y="290"/>
                    </a:cubicBezTo>
                    <a:cubicBezTo>
                      <a:pt x="137" y="292"/>
                      <a:pt x="137" y="293"/>
                      <a:pt x="136" y="294"/>
                    </a:cubicBezTo>
                    <a:cubicBezTo>
                      <a:pt x="136" y="321"/>
                      <a:pt x="178" y="340"/>
                      <a:pt x="187" y="308"/>
                    </a:cubicBezTo>
                    <a:cubicBezTo>
                      <a:pt x="203" y="255"/>
                      <a:pt x="217" y="201"/>
                      <a:pt x="223" y="146"/>
                    </a:cubicBezTo>
                    <a:cubicBezTo>
                      <a:pt x="225" y="129"/>
                      <a:pt x="227" y="111"/>
                      <a:pt x="226" y="93"/>
                    </a:cubicBezTo>
                    <a:cubicBezTo>
                      <a:pt x="227" y="94"/>
                      <a:pt x="228" y="95"/>
                      <a:pt x="228" y="96"/>
                    </a:cubicBezTo>
                    <a:cubicBezTo>
                      <a:pt x="234" y="110"/>
                      <a:pt x="281" y="107"/>
                      <a:pt x="274" y="91"/>
                    </a:cubicBezTo>
                    <a:cubicBezTo>
                      <a:pt x="264" y="68"/>
                      <a:pt x="244" y="49"/>
                      <a:pt x="223" y="37"/>
                    </a:cubicBezTo>
                    <a:cubicBezTo>
                      <a:pt x="219" y="35"/>
                      <a:pt x="214" y="33"/>
                      <a:pt x="208" y="33"/>
                    </a:cubicBezTo>
                    <a:cubicBezTo>
                      <a:pt x="203" y="28"/>
                      <a:pt x="196" y="24"/>
                      <a:pt x="188" y="22"/>
                    </a:cubicBezTo>
                    <a:cubicBezTo>
                      <a:pt x="185" y="22"/>
                      <a:pt x="182" y="22"/>
                      <a:pt x="180" y="22"/>
                    </a:cubicBezTo>
                    <a:cubicBezTo>
                      <a:pt x="174" y="19"/>
                      <a:pt x="167" y="17"/>
                      <a:pt x="161" y="18"/>
                    </a:cubicBezTo>
                    <a:cubicBezTo>
                      <a:pt x="145" y="19"/>
                      <a:pt x="129" y="24"/>
                      <a:pt x="115" y="36"/>
                    </a:cubicBezTo>
                    <a:cubicBezTo>
                      <a:pt x="102" y="47"/>
                      <a:pt x="93" y="64"/>
                      <a:pt x="85" y="80"/>
                    </a:cubicBezTo>
                    <a:close/>
                    <a:moveTo>
                      <a:pt x="22" y="47"/>
                    </a:moveTo>
                    <a:cubicBezTo>
                      <a:pt x="37" y="38"/>
                      <a:pt x="54" y="33"/>
                      <a:pt x="65" y="35"/>
                    </a:cubicBezTo>
                    <a:cubicBezTo>
                      <a:pt x="71" y="37"/>
                      <a:pt x="77" y="31"/>
                      <a:pt x="77" y="23"/>
                    </a:cubicBezTo>
                    <a:cubicBezTo>
                      <a:pt x="78" y="14"/>
                      <a:pt x="75" y="5"/>
                      <a:pt x="68" y="4"/>
                    </a:cubicBezTo>
                    <a:cubicBezTo>
                      <a:pt x="54" y="0"/>
                      <a:pt x="34" y="4"/>
                      <a:pt x="14" y="16"/>
                    </a:cubicBezTo>
                    <a:cubicBezTo>
                      <a:pt x="0" y="24"/>
                      <a:pt x="9" y="54"/>
                      <a:pt x="22" y="47"/>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6">
                <a:extLst>
                  <a:ext uri="{FF2B5EF4-FFF2-40B4-BE49-F238E27FC236}">
                    <a16:creationId xmlns:a16="http://schemas.microsoft.com/office/drawing/2014/main" id="{BDD98D82-22E8-4A01-8ED5-E42D0C0692A3}"/>
                  </a:ext>
                </a:extLst>
              </p:cNvPr>
              <p:cNvSpPr>
                <a:spLocks noEditPoints="1"/>
              </p:cNvSpPr>
              <p:nvPr/>
            </p:nvSpPr>
            <p:spPr bwMode="auto">
              <a:xfrm>
                <a:off x="4682636" y="5624551"/>
                <a:ext cx="1047689" cy="689518"/>
              </a:xfrm>
              <a:custGeom>
                <a:avLst/>
                <a:gdLst>
                  <a:gd name="T0" fmla="*/ 36 w 337"/>
                  <a:gd name="T1" fmla="*/ 119 h 222"/>
                  <a:gd name="T2" fmla="*/ 124 w 337"/>
                  <a:gd name="T3" fmla="*/ 0 h 222"/>
                  <a:gd name="T4" fmla="*/ 30 w 337"/>
                  <a:gd name="T5" fmla="*/ 94 h 222"/>
                  <a:gd name="T6" fmla="*/ 36 w 337"/>
                  <a:gd name="T7" fmla="*/ 119 h 222"/>
                  <a:gd name="T8" fmla="*/ 304 w 337"/>
                  <a:gd name="T9" fmla="*/ 96 h 222"/>
                  <a:gd name="T10" fmla="*/ 306 w 337"/>
                  <a:gd name="T11" fmla="*/ 215 h 222"/>
                  <a:gd name="T12" fmla="*/ 322 w 337"/>
                  <a:gd name="T13" fmla="*/ 195 h 222"/>
                  <a:gd name="T14" fmla="*/ 314 w 337"/>
                  <a:gd name="T15" fmla="*/ 70 h 222"/>
                  <a:gd name="T16" fmla="*/ 304 w 337"/>
                  <a:gd name="T17" fmla="*/ 96 h 222"/>
                  <a:gd name="T18" fmla="*/ 333 w 337"/>
                  <a:gd name="T19" fmla="*/ 172 h 222"/>
                  <a:gd name="T20" fmla="*/ 318 w 337"/>
                  <a:gd name="T21" fmla="*/ 88 h 222"/>
                  <a:gd name="T22" fmla="*/ 324 w 337"/>
                  <a:gd name="T23" fmla="*/ 184 h 222"/>
                  <a:gd name="T24" fmla="*/ 333 w 337"/>
                  <a:gd name="T25" fmla="*/ 17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222">
                    <a:moveTo>
                      <a:pt x="36" y="119"/>
                    </a:moveTo>
                    <a:cubicBezTo>
                      <a:pt x="79" y="108"/>
                      <a:pt x="121" y="4"/>
                      <a:pt x="124" y="0"/>
                    </a:cubicBezTo>
                    <a:cubicBezTo>
                      <a:pt x="104" y="33"/>
                      <a:pt x="74" y="88"/>
                      <a:pt x="30" y="94"/>
                    </a:cubicBezTo>
                    <a:cubicBezTo>
                      <a:pt x="0" y="98"/>
                      <a:pt x="18" y="124"/>
                      <a:pt x="36" y="119"/>
                    </a:cubicBezTo>
                    <a:close/>
                    <a:moveTo>
                      <a:pt x="304" y="96"/>
                    </a:moveTo>
                    <a:cubicBezTo>
                      <a:pt x="292" y="135"/>
                      <a:pt x="278" y="194"/>
                      <a:pt x="306" y="215"/>
                    </a:cubicBezTo>
                    <a:cubicBezTo>
                      <a:pt x="316" y="222"/>
                      <a:pt x="330" y="203"/>
                      <a:pt x="322" y="195"/>
                    </a:cubicBezTo>
                    <a:cubicBezTo>
                      <a:pt x="298" y="169"/>
                      <a:pt x="309" y="110"/>
                      <a:pt x="314" y="70"/>
                    </a:cubicBezTo>
                    <a:cubicBezTo>
                      <a:pt x="314" y="75"/>
                      <a:pt x="307" y="85"/>
                      <a:pt x="304" y="96"/>
                    </a:cubicBezTo>
                    <a:close/>
                    <a:moveTo>
                      <a:pt x="333" y="172"/>
                    </a:moveTo>
                    <a:cubicBezTo>
                      <a:pt x="316" y="158"/>
                      <a:pt x="315" y="113"/>
                      <a:pt x="318" y="88"/>
                    </a:cubicBezTo>
                    <a:cubicBezTo>
                      <a:pt x="318" y="91"/>
                      <a:pt x="305" y="172"/>
                      <a:pt x="324" y="184"/>
                    </a:cubicBezTo>
                    <a:cubicBezTo>
                      <a:pt x="335" y="192"/>
                      <a:pt x="337" y="175"/>
                      <a:pt x="333" y="172"/>
                    </a:cubicBezTo>
                    <a:close/>
                  </a:path>
                </a:pathLst>
              </a:custGeom>
              <a:solidFill>
                <a:srgbClr val="90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7">
                <a:extLst>
                  <a:ext uri="{FF2B5EF4-FFF2-40B4-BE49-F238E27FC236}">
                    <a16:creationId xmlns:a16="http://schemas.microsoft.com/office/drawing/2014/main" id="{8238C3B8-E7AD-4531-B46F-CDE0BC50019D}"/>
                  </a:ext>
                </a:extLst>
              </p:cNvPr>
              <p:cNvSpPr>
                <a:spLocks/>
              </p:cNvSpPr>
              <p:nvPr/>
            </p:nvSpPr>
            <p:spPr bwMode="auto">
              <a:xfrm>
                <a:off x="4734705" y="6178375"/>
                <a:ext cx="66269" cy="115182"/>
              </a:xfrm>
              <a:custGeom>
                <a:avLst/>
                <a:gdLst>
                  <a:gd name="T0" fmla="*/ 21 w 21"/>
                  <a:gd name="T1" fmla="*/ 23 h 37"/>
                  <a:gd name="T2" fmla="*/ 18 w 21"/>
                  <a:gd name="T3" fmla="*/ 31 h 37"/>
                  <a:gd name="T4" fmla="*/ 10 w 21"/>
                  <a:gd name="T5" fmla="*/ 36 h 37"/>
                  <a:gd name="T6" fmla="*/ 2 w 21"/>
                  <a:gd name="T7" fmla="*/ 36 h 37"/>
                  <a:gd name="T8" fmla="*/ 0 w 21"/>
                  <a:gd name="T9" fmla="*/ 14 h 37"/>
                  <a:gd name="T10" fmla="*/ 11 w 21"/>
                  <a:gd name="T11" fmla="*/ 1 h 37"/>
                  <a:gd name="T12" fmla="*/ 21 w 2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1" y="23"/>
                    </a:moveTo>
                    <a:cubicBezTo>
                      <a:pt x="21" y="26"/>
                      <a:pt x="19" y="29"/>
                      <a:pt x="18" y="31"/>
                    </a:cubicBezTo>
                    <a:cubicBezTo>
                      <a:pt x="15" y="34"/>
                      <a:pt x="12" y="35"/>
                      <a:pt x="10" y="36"/>
                    </a:cubicBezTo>
                    <a:cubicBezTo>
                      <a:pt x="7" y="37"/>
                      <a:pt x="5" y="37"/>
                      <a:pt x="2" y="36"/>
                    </a:cubicBezTo>
                    <a:cubicBezTo>
                      <a:pt x="1" y="35"/>
                      <a:pt x="0" y="20"/>
                      <a:pt x="0" y="14"/>
                    </a:cubicBezTo>
                    <a:cubicBezTo>
                      <a:pt x="1" y="6"/>
                      <a:pt x="9" y="2"/>
                      <a:pt x="11" y="1"/>
                    </a:cubicBezTo>
                    <a:cubicBezTo>
                      <a:pt x="14" y="0"/>
                      <a:pt x="21" y="18"/>
                      <a:pt x="21" y="23"/>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8">
                <a:extLst>
                  <a:ext uri="{FF2B5EF4-FFF2-40B4-BE49-F238E27FC236}">
                    <a16:creationId xmlns:a16="http://schemas.microsoft.com/office/drawing/2014/main" id="{1B2173B9-8EEF-498A-9787-69D507EA33C6}"/>
                  </a:ext>
                </a:extLst>
              </p:cNvPr>
              <p:cNvSpPr>
                <a:spLocks/>
              </p:cNvSpPr>
              <p:nvPr/>
            </p:nvSpPr>
            <p:spPr bwMode="auto">
              <a:xfrm>
                <a:off x="2674039" y="4644709"/>
                <a:ext cx="643761" cy="503332"/>
              </a:xfrm>
              <a:custGeom>
                <a:avLst/>
                <a:gdLst>
                  <a:gd name="T0" fmla="*/ 66 w 207"/>
                  <a:gd name="T1" fmla="*/ 151 h 162"/>
                  <a:gd name="T2" fmla="*/ 66 w 207"/>
                  <a:gd name="T3" fmla="*/ 148 h 162"/>
                  <a:gd name="T4" fmla="*/ 21 w 207"/>
                  <a:gd name="T5" fmla="*/ 64 h 162"/>
                  <a:gd name="T6" fmla="*/ 159 w 207"/>
                  <a:gd name="T7" fmla="*/ 32 h 162"/>
                  <a:gd name="T8" fmla="*/ 207 w 207"/>
                  <a:gd name="T9" fmla="*/ 17 h 162"/>
                  <a:gd name="T10" fmla="*/ 203 w 207"/>
                  <a:gd name="T11" fmla="*/ 0 h 162"/>
                  <a:gd name="T12" fmla="*/ 173 w 207"/>
                  <a:gd name="T13" fmla="*/ 12 h 162"/>
                  <a:gd name="T14" fmla="*/ 159 w 207"/>
                  <a:gd name="T15" fmla="*/ 17 h 162"/>
                  <a:gd name="T16" fmla="*/ 13 w 207"/>
                  <a:gd name="T17" fmla="*/ 52 h 162"/>
                  <a:gd name="T18" fmla="*/ 12 w 207"/>
                  <a:gd name="T19" fmla="*/ 53 h 162"/>
                  <a:gd name="T20" fmla="*/ 2 w 207"/>
                  <a:gd name="T21" fmla="*/ 62 h 162"/>
                  <a:gd name="T22" fmla="*/ 5 w 207"/>
                  <a:gd name="T23" fmla="*/ 74 h 162"/>
                  <a:gd name="T24" fmla="*/ 6 w 207"/>
                  <a:gd name="T25" fmla="*/ 78 h 162"/>
                  <a:gd name="T26" fmla="*/ 6 w 207"/>
                  <a:gd name="T27" fmla="*/ 78 h 162"/>
                  <a:gd name="T28" fmla="*/ 37 w 207"/>
                  <a:gd name="T29" fmla="*/ 144 h 162"/>
                  <a:gd name="T30" fmla="*/ 49 w 207"/>
                  <a:gd name="T31" fmla="*/ 155 h 162"/>
                  <a:gd name="T32" fmla="*/ 57 w 207"/>
                  <a:gd name="T33" fmla="*/ 161 h 162"/>
                  <a:gd name="T34" fmla="*/ 66 w 207"/>
                  <a:gd name="T35" fmla="*/ 1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162">
                    <a:moveTo>
                      <a:pt x="66" y="151"/>
                    </a:moveTo>
                    <a:cubicBezTo>
                      <a:pt x="66" y="150"/>
                      <a:pt x="66" y="149"/>
                      <a:pt x="66" y="148"/>
                    </a:cubicBezTo>
                    <a:cubicBezTo>
                      <a:pt x="55" y="118"/>
                      <a:pt x="38" y="91"/>
                      <a:pt x="21" y="64"/>
                    </a:cubicBezTo>
                    <a:cubicBezTo>
                      <a:pt x="64" y="45"/>
                      <a:pt x="114" y="47"/>
                      <a:pt x="159" y="32"/>
                    </a:cubicBezTo>
                    <a:cubicBezTo>
                      <a:pt x="174" y="27"/>
                      <a:pt x="191" y="22"/>
                      <a:pt x="207" y="17"/>
                    </a:cubicBezTo>
                    <a:cubicBezTo>
                      <a:pt x="205" y="12"/>
                      <a:pt x="204" y="6"/>
                      <a:pt x="203" y="0"/>
                    </a:cubicBezTo>
                    <a:cubicBezTo>
                      <a:pt x="193" y="4"/>
                      <a:pt x="183" y="8"/>
                      <a:pt x="173" y="12"/>
                    </a:cubicBezTo>
                    <a:cubicBezTo>
                      <a:pt x="168" y="13"/>
                      <a:pt x="164" y="15"/>
                      <a:pt x="159" y="17"/>
                    </a:cubicBezTo>
                    <a:cubicBezTo>
                      <a:pt x="111" y="33"/>
                      <a:pt x="59" y="31"/>
                      <a:pt x="13" y="52"/>
                    </a:cubicBezTo>
                    <a:cubicBezTo>
                      <a:pt x="12" y="52"/>
                      <a:pt x="12" y="52"/>
                      <a:pt x="12" y="53"/>
                    </a:cubicBezTo>
                    <a:cubicBezTo>
                      <a:pt x="6" y="51"/>
                      <a:pt x="0" y="56"/>
                      <a:pt x="2" y="62"/>
                    </a:cubicBezTo>
                    <a:cubicBezTo>
                      <a:pt x="3" y="66"/>
                      <a:pt x="4" y="70"/>
                      <a:pt x="5" y="74"/>
                    </a:cubicBezTo>
                    <a:cubicBezTo>
                      <a:pt x="5" y="75"/>
                      <a:pt x="5" y="76"/>
                      <a:pt x="6" y="78"/>
                    </a:cubicBezTo>
                    <a:cubicBezTo>
                      <a:pt x="6" y="78"/>
                      <a:pt x="6" y="78"/>
                      <a:pt x="6" y="78"/>
                    </a:cubicBezTo>
                    <a:cubicBezTo>
                      <a:pt x="14" y="102"/>
                      <a:pt x="26" y="122"/>
                      <a:pt x="37" y="144"/>
                    </a:cubicBezTo>
                    <a:cubicBezTo>
                      <a:pt x="40" y="148"/>
                      <a:pt x="45" y="152"/>
                      <a:pt x="49" y="155"/>
                    </a:cubicBezTo>
                    <a:cubicBezTo>
                      <a:pt x="50" y="156"/>
                      <a:pt x="57" y="161"/>
                      <a:pt x="57" y="161"/>
                    </a:cubicBezTo>
                    <a:cubicBezTo>
                      <a:pt x="62" y="162"/>
                      <a:pt x="69" y="157"/>
                      <a:pt x="66" y="15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39">
                <a:extLst>
                  <a:ext uri="{FF2B5EF4-FFF2-40B4-BE49-F238E27FC236}">
                    <a16:creationId xmlns:a16="http://schemas.microsoft.com/office/drawing/2014/main" id="{A280AA21-7A51-4C32-AF98-643EB1DC5B5A}"/>
                  </a:ext>
                </a:extLst>
              </p:cNvPr>
              <p:cNvSpPr>
                <a:spLocks/>
              </p:cNvSpPr>
              <p:nvPr/>
            </p:nvSpPr>
            <p:spPr bwMode="auto">
              <a:xfrm>
                <a:off x="3279932" y="5032859"/>
                <a:ext cx="509644" cy="544356"/>
              </a:xfrm>
              <a:custGeom>
                <a:avLst/>
                <a:gdLst>
                  <a:gd name="T0" fmla="*/ 94 w 164"/>
                  <a:gd name="T1" fmla="*/ 175 h 175"/>
                  <a:gd name="T2" fmla="*/ 90 w 164"/>
                  <a:gd name="T3" fmla="*/ 142 h 175"/>
                  <a:gd name="T4" fmla="*/ 19 w 164"/>
                  <a:gd name="T5" fmla="*/ 107 h 175"/>
                  <a:gd name="T6" fmla="*/ 75 w 164"/>
                  <a:gd name="T7" fmla="*/ 92 h 175"/>
                  <a:gd name="T8" fmla="*/ 152 w 164"/>
                  <a:gd name="T9" fmla="*/ 56 h 175"/>
                  <a:gd name="T10" fmla="*/ 156 w 164"/>
                  <a:gd name="T11" fmla="*/ 51 h 175"/>
                  <a:gd name="T12" fmla="*/ 160 w 164"/>
                  <a:gd name="T13" fmla="*/ 43 h 175"/>
                  <a:gd name="T14" fmla="*/ 155 w 164"/>
                  <a:gd name="T15" fmla="*/ 40 h 175"/>
                  <a:gd name="T16" fmla="*/ 154 w 164"/>
                  <a:gd name="T17" fmla="*/ 40 h 175"/>
                  <a:gd name="T18" fmla="*/ 113 w 164"/>
                  <a:gd name="T19" fmla="*/ 5 h 175"/>
                  <a:gd name="T20" fmla="*/ 106 w 164"/>
                  <a:gd name="T21" fmla="*/ 10 h 175"/>
                  <a:gd name="T22" fmla="*/ 112 w 164"/>
                  <a:gd name="T23" fmla="*/ 18 h 175"/>
                  <a:gd name="T24" fmla="*/ 111 w 164"/>
                  <a:gd name="T25" fmla="*/ 22 h 175"/>
                  <a:gd name="T26" fmla="*/ 131 w 164"/>
                  <a:gd name="T27" fmla="*/ 54 h 175"/>
                  <a:gd name="T28" fmla="*/ 86 w 164"/>
                  <a:gd name="T29" fmla="*/ 77 h 175"/>
                  <a:gd name="T30" fmla="*/ 11 w 164"/>
                  <a:gd name="T31" fmla="*/ 96 h 175"/>
                  <a:gd name="T32" fmla="*/ 5 w 164"/>
                  <a:gd name="T33" fmla="*/ 101 h 175"/>
                  <a:gd name="T34" fmla="*/ 38 w 164"/>
                  <a:gd name="T35" fmla="*/ 142 h 175"/>
                  <a:gd name="T36" fmla="*/ 94 w 164"/>
                  <a:gd name="T3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4" h="175">
                    <a:moveTo>
                      <a:pt x="94" y="175"/>
                    </a:moveTo>
                    <a:cubicBezTo>
                      <a:pt x="94" y="173"/>
                      <a:pt x="107" y="160"/>
                      <a:pt x="90" y="142"/>
                    </a:cubicBezTo>
                    <a:cubicBezTo>
                      <a:pt x="65" y="132"/>
                      <a:pt x="39" y="119"/>
                      <a:pt x="19" y="107"/>
                    </a:cubicBezTo>
                    <a:cubicBezTo>
                      <a:pt x="38" y="108"/>
                      <a:pt x="58" y="100"/>
                      <a:pt x="75" y="92"/>
                    </a:cubicBezTo>
                    <a:cubicBezTo>
                      <a:pt x="101" y="81"/>
                      <a:pt x="125" y="64"/>
                      <a:pt x="152" y="56"/>
                    </a:cubicBezTo>
                    <a:cubicBezTo>
                      <a:pt x="155" y="55"/>
                      <a:pt x="156" y="53"/>
                      <a:pt x="156" y="51"/>
                    </a:cubicBezTo>
                    <a:cubicBezTo>
                      <a:pt x="160" y="52"/>
                      <a:pt x="164" y="46"/>
                      <a:pt x="160" y="43"/>
                    </a:cubicBezTo>
                    <a:cubicBezTo>
                      <a:pt x="158" y="42"/>
                      <a:pt x="156" y="41"/>
                      <a:pt x="155" y="40"/>
                    </a:cubicBezTo>
                    <a:cubicBezTo>
                      <a:pt x="154" y="40"/>
                      <a:pt x="154" y="40"/>
                      <a:pt x="154" y="40"/>
                    </a:cubicBezTo>
                    <a:cubicBezTo>
                      <a:pt x="138" y="30"/>
                      <a:pt x="123" y="20"/>
                      <a:pt x="113" y="5"/>
                    </a:cubicBezTo>
                    <a:cubicBezTo>
                      <a:pt x="110" y="0"/>
                      <a:pt x="103" y="6"/>
                      <a:pt x="106" y="10"/>
                    </a:cubicBezTo>
                    <a:cubicBezTo>
                      <a:pt x="108" y="13"/>
                      <a:pt x="110" y="16"/>
                      <a:pt x="112" y="18"/>
                    </a:cubicBezTo>
                    <a:cubicBezTo>
                      <a:pt x="111" y="19"/>
                      <a:pt x="111" y="21"/>
                      <a:pt x="111" y="22"/>
                    </a:cubicBezTo>
                    <a:cubicBezTo>
                      <a:pt x="112" y="37"/>
                      <a:pt x="119" y="48"/>
                      <a:pt x="131" y="54"/>
                    </a:cubicBezTo>
                    <a:cubicBezTo>
                      <a:pt x="115" y="61"/>
                      <a:pt x="101" y="70"/>
                      <a:pt x="86" y="77"/>
                    </a:cubicBezTo>
                    <a:cubicBezTo>
                      <a:pt x="64" y="88"/>
                      <a:pt x="36" y="104"/>
                      <a:pt x="11" y="96"/>
                    </a:cubicBezTo>
                    <a:cubicBezTo>
                      <a:pt x="7" y="95"/>
                      <a:pt x="5" y="98"/>
                      <a:pt x="5" y="101"/>
                    </a:cubicBezTo>
                    <a:cubicBezTo>
                      <a:pt x="0" y="115"/>
                      <a:pt x="24" y="132"/>
                      <a:pt x="38" y="142"/>
                    </a:cubicBezTo>
                    <a:cubicBezTo>
                      <a:pt x="50" y="150"/>
                      <a:pt x="79" y="167"/>
                      <a:pt x="94" y="17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0">
                <a:extLst>
                  <a:ext uri="{FF2B5EF4-FFF2-40B4-BE49-F238E27FC236}">
                    <a16:creationId xmlns:a16="http://schemas.microsoft.com/office/drawing/2014/main" id="{F95ABD3E-7B25-4DD6-88D9-F10CD3483BC6}"/>
                  </a:ext>
                </a:extLst>
              </p:cNvPr>
              <p:cNvSpPr>
                <a:spLocks/>
              </p:cNvSpPr>
              <p:nvPr/>
            </p:nvSpPr>
            <p:spPr bwMode="auto">
              <a:xfrm>
                <a:off x="3137925" y="4395410"/>
                <a:ext cx="555401" cy="743165"/>
              </a:xfrm>
              <a:custGeom>
                <a:avLst/>
                <a:gdLst>
                  <a:gd name="T0" fmla="*/ 51 w 179"/>
                  <a:gd name="T1" fmla="*/ 0 h 239"/>
                  <a:gd name="T2" fmla="*/ 174 w 179"/>
                  <a:gd name="T3" fmla="*/ 206 h 239"/>
                  <a:gd name="T4" fmla="*/ 150 w 179"/>
                  <a:gd name="T5" fmla="*/ 232 h 239"/>
                  <a:gd name="T6" fmla="*/ 128 w 179"/>
                  <a:gd name="T7" fmla="*/ 212 h 239"/>
                  <a:gd name="T8" fmla="*/ 119 w 179"/>
                  <a:gd name="T9" fmla="*/ 210 h 239"/>
                  <a:gd name="T10" fmla="*/ 107 w 179"/>
                  <a:gd name="T11" fmla="*/ 212 h 239"/>
                  <a:gd name="T12" fmla="*/ 91 w 179"/>
                  <a:gd name="T13" fmla="*/ 192 h 239"/>
                  <a:gd name="T14" fmla="*/ 87 w 179"/>
                  <a:gd name="T15" fmla="*/ 159 h 239"/>
                  <a:gd name="T16" fmla="*/ 54 w 179"/>
                  <a:gd name="T17" fmla="*/ 140 h 239"/>
                  <a:gd name="T18" fmla="*/ 45 w 179"/>
                  <a:gd name="T19" fmla="*/ 106 h 239"/>
                  <a:gd name="T20" fmla="*/ 38 w 179"/>
                  <a:gd name="T21" fmla="*/ 88 h 239"/>
                  <a:gd name="T22" fmla="*/ 16 w 179"/>
                  <a:gd name="T23" fmla="*/ 88 h 239"/>
                  <a:gd name="T24" fmla="*/ 12 w 179"/>
                  <a:gd name="T25" fmla="*/ 82 h 239"/>
                  <a:gd name="T26" fmla="*/ 12 w 179"/>
                  <a:gd name="T27" fmla="*/ 82 h 239"/>
                  <a:gd name="T28" fmla="*/ 51 w 179"/>
                  <a:gd name="T29"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39">
                    <a:moveTo>
                      <a:pt x="51" y="0"/>
                    </a:moveTo>
                    <a:cubicBezTo>
                      <a:pt x="53" y="0"/>
                      <a:pt x="163" y="172"/>
                      <a:pt x="174" y="206"/>
                    </a:cubicBezTo>
                    <a:cubicBezTo>
                      <a:pt x="179" y="221"/>
                      <a:pt x="160" y="229"/>
                      <a:pt x="150" y="232"/>
                    </a:cubicBezTo>
                    <a:cubicBezTo>
                      <a:pt x="143" y="239"/>
                      <a:pt x="123" y="238"/>
                      <a:pt x="128" y="212"/>
                    </a:cubicBezTo>
                    <a:cubicBezTo>
                      <a:pt x="130" y="205"/>
                      <a:pt x="125" y="208"/>
                      <a:pt x="119" y="210"/>
                    </a:cubicBezTo>
                    <a:cubicBezTo>
                      <a:pt x="115" y="212"/>
                      <a:pt x="111" y="212"/>
                      <a:pt x="107" y="212"/>
                    </a:cubicBezTo>
                    <a:cubicBezTo>
                      <a:pt x="96" y="212"/>
                      <a:pt x="92" y="200"/>
                      <a:pt x="91" y="192"/>
                    </a:cubicBezTo>
                    <a:cubicBezTo>
                      <a:pt x="90" y="181"/>
                      <a:pt x="91" y="169"/>
                      <a:pt x="87" y="159"/>
                    </a:cubicBezTo>
                    <a:cubicBezTo>
                      <a:pt x="82" y="146"/>
                      <a:pt x="65" y="146"/>
                      <a:pt x="54" y="140"/>
                    </a:cubicBezTo>
                    <a:cubicBezTo>
                      <a:pt x="42" y="132"/>
                      <a:pt x="44" y="119"/>
                      <a:pt x="45" y="106"/>
                    </a:cubicBezTo>
                    <a:cubicBezTo>
                      <a:pt x="46" y="102"/>
                      <a:pt x="46" y="84"/>
                      <a:pt x="38" y="88"/>
                    </a:cubicBezTo>
                    <a:cubicBezTo>
                      <a:pt x="30" y="91"/>
                      <a:pt x="23" y="93"/>
                      <a:pt x="16" y="88"/>
                    </a:cubicBezTo>
                    <a:cubicBezTo>
                      <a:pt x="14" y="87"/>
                      <a:pt x="13" y="84"/>
                      <a:pt x="12" y="82"/>
                    </a:cubicBezTo>
                    <a:cubicBezTo>
                      <a:pt x="12" y="82"/>
                      <a:pt x="12" y="82"/>
                      <a:pt x="12" y="82"/>
                    </a:cubicBezTo>
                    <a:cubicBezTo>
                      <a:pt x="0" y="75"/>
                      <a:pt x="8" y="11"/>
                      <a:pt x="51" y="0"/>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1">
                <a:extLst>
                  <a:ext uri="{FF2B5EF4-FFF2-40B4-BE49-F238E27FC236}">
                    <a16:creationId xmlns:a16="http://schemas.microsoft.com/office/drawing/2014/main" id="{2A90AEE2-32BC-4118-A69A-FB4D1EFC905E}"/>
                  </a:ext>
                </a:extLst>
              </p:cNvPr>
              <p:cNvSpPr>
                <a:spLocks/>
              </p:cNvSpPr>
              <p:nvPr/>
            </p:nvSpPr>
            <p:spPr bwMode="auto">
              <a:xfrm>
                <a:off x="3279932" y="3567041"/>
                <a:ext cx="1126581" cy="1606246"/>
              </a:xfrm>
              <a:custGeom>
                <a:avLst/>
                <a:gdLst>
                  <a:gd name="T0" fmla="*/ 83 w 362"/>
                  <a:gd name="T1" fmla="*/ 11 h 516"/>
                  <a:gd name="T2" fmla="*/ 102 w 362"/>
                  <a:gd name="T3" fmla="*/ 28 h 516"/>
                  <a:gd name="T4" fmla="*/ 101 w 362"/>
                  <a:gd name="T5" fmla="*/ 5 h 516"/>
                  <a:gd name="T6" fmla="*/ 108 w 362"/>
                  <a:gd name="T7" fmla="*/ 4 h 516"/>
                  <a:gd name="T8" fmla="*/ 110 w 362"/>
                  <a:gd name="T9" fmla="*/ 33 h 516"/>
                  <a:gd name="T10" fmla="*/ 167 w 362"/>
                  <a:gd name="T11" fmla="*/ 107 h 516"/>
                  <a:gd name="T12" fmla="*/ 198 w 362"/>
                  <a:gd name="T13" fmla="*/ 134 h 516"/>
                  <a:gd name="T14" fmla="*/ 217 w 362"/>
                  <a:gd name="T15" fmla="*/ 143 h 516"/>
                  <a:gd name="T16" fmla="*/ 274 w 362"/>
                  <a:gd name="T17" fmla="*/ 187 h 516"/>
                  <a:gd name="T18" fmla="*/ 264 w 362"/>
                  <a:gd name="T19" fmla="*/ 194 h 516"/>
                  <a:gd name="T20" fmla="*/ 223 w 362"/>
                  <a:gd name="T21" fmla="*/ 172 h 516"/>
                  <a:gd name="T22" fmla="*/ 24 w 362"/>
                  <a:gd name="T23" fmla="*/ 271 h 516"/>
                  <a:gd name="T24" fmla="*/ 140 w 362"/>
                  <a:gd name="T25" fmla="*/ 424 h 516"/>
                  <a:gd name="T26" fmla="*/ 278 w 362"/>
                  <a:gd name="T27" fmla="*/ 321 h 516"/>
                  <a:gd name="T28" fmla="*/ 297 w 362"/>
                  <a:gd name="T29" fmla="*/ 264 h 516"/>
                  <a:gd name="T30" fmla="*/ 309 w 362"/>
                  <a:gd name="T31" fmla="*/ 242 h 516"/>
                  <a:gd name="T32" fmla="*/ 324 w 362"/>
                  <a:gd name="T33" fmla="*/ 310 h 516"/>
                  <a:gd name="T34" fmla="*/ 320 w 362"/>
                  <a:gd name="T35" fmla="*/ 323 h 516"/>
                  <a:gd name="T36" fmla="*/ 320 w 362"/>
                  <a:gd name="T37" fmla="*/ 323 h 516"/>
                  <a:gd name="T38" fmla="*/ 313 w 362"/>
                  <a:gd name="T39" fmla="*/ 357 h 516"/>
                  <a:gd name="T40" fmla="*/ 313 w 362"/>
                  <a:gd name="T41" fmla="*/ 357 h 516"/>
                  <a:gd name="T42" fmla="*/ 330 w 362"/>
                  <a:gd name="T43" fmla="*/ 477 h 516"/>
                  <a:gd name="T44" fmla="*/ 335 w 362"/>
                  <a:gd name="T45" fmla="*/ 479 h 516"/>
                  <a:gd name="T46" fmla="*/ 355 w 362"/>
                  <a:gd name="T47" fmla="*/ 487 h 516"/>
                  <a:gd name="T48" fmla="*/ 362 w 362"/>
                  <a:gd name="T49" fmla="*/ 490 h 516"/>
                  <a:gd name="T50" fmla="*/ 356 w 362"/>
                  <a:gd name="T51" fmla="*/ 496 h 516"/>
                  <a:gd name="T52" fmla="*/ 333 w 362"/>
                  <a:gd name="T53" fmla="*/ 493 h 516"/>
                  <a:gd name="T54" fmla="*/ 335 w 362"/>
                  <a:gd name="T55" fmla="*/ 507 h 516"/>
                  <a:gd name="T56" fmla="*/ 330 w 362"/>
                  <a:gd name="T57" fmla="*/ 516 h 516"/>
                  <a:gd name="T58" fmla="*/ 324 w 362"/>
                  <a:gd name="T59" fmla="*/ 509 h 516"/>
                  <a:gd name="T60" fmla="*/ 320 w 362"/>
                  <a:gd name="T61" fmla="*/ 496 h 516"/>
                  <a:gd name="T62" fmla="*/ 307 w 362"/>
                  <a:gd name="T63" fmla="*/ 510 h 516"/>
                  <a:gd name="T64" fmla="*/ 304 w 362"/>
                  <a:gd name="T65" fmla="*/ 502 h 516"/>
                  <a:gd name="T66" fmla="*/ 317 w 362"/>
                  <a:gd name="T67" fmla="*/ 483 h 516"/>
                  <a:gd name="T68" fmla="*/ 298 w 362"/>
                  <a:gd name="T69" fmla="*/ 359 h 516"/>
                  <a:gd name="T70" fmla="*/ 298 w 362"/>
                  <a:gd name="T71" fmla="*/ 359 h 516"/>
                  <a:gd name="T72" fmla="*/ 296 w 362"/>
                  <a:gd name="T73" fmla="*/ 335 h 516"/>
                  <a:gd name="T74" fmla="*/ 216 w 362"/>
                  <a:gd name="T75" fmla="*/ 397 h 516"/>
                  <a:gd name="T76" fmla="*/ 113 w 362"/>
                  <a:gd name="T77" fmla="*/ 466 h 516"/>
                  <a:gd name="T78" fmla="*/ 6 w 362"/>
                  <a:gd name="T79" fmla="*/ 276 h 516"/>
                  <a:gd name="T80" fmla="*/ 5 w 362"/>
                  <a:gd name="T81" fmla="*/ 275 h 516"/>
                  <a:gd name="T82" fmla="*/ 13 w 362"/>
                  <a:gd name="T83" fmla="*/ 255 h 516"/>
                  <a:gd name="T84" fmla="*/ 209 w 362"/>
                  <a:gd name="T85" fmla="*/ 159 h 516"/>
                  <a:gd name="T86" fmla="*/ 206 w 362"/>
                  <a:gd name="T87" fmla="*/ 157 h 516"/>
                  <a:gd name="T88" fmla="*/ 206 w 362"/>
                  <a:gd name="T89" fmla="*/ 157 h 516"/>
                  <a:gd name="T90" fmla="*/ 172 w 362"/>
                  <a:gd name="T91" fmla="*/ 128 h 516"/>
                  <a:gd name="T92" fmla="*/ 172 w 362"/>
                  <a:gd name="T93" fmla="*/ 127 h 516"/>
                  <a:gd name="T94" fmla="*/ 104 w 362"/>
                  <a:gd name="T95" fmla="*/ 42 h 516"/>
                  <a:gd name="T96" fmla="*/ 77 w 362"/>
                  <a:gd name="T97" fmla="*/ 51 h 516"/>
                  <a:gd name="T98" fmla="*/ 72 w 362"/>
                  <a:gd name="T99" fmla="*/ 44 h 516"/>
                  <a:gd name="T100" fmla="*/ 96 w 362"/>
                  <a:gd name="T101" fmla="*/ 34 h 516"/>
                  <a:gd name="T102" fmla="*/ 75 w 362"/>
                  <a:gd name="T103" fmla="*/ 12 h 516"/>
                  <a:gd name="T104" fmla="*/ 83 w 362"/>
                  <a:gd name="T105" fmla="*/ 1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516">
                    <a:moveTo>
                      <a:pt x="83" y="11"/>
                    </a:moveTo>
                    <a:cubicBezTo>
                      <a:pt x="89" y="21"/>
                      <a:pt x="89" y="23"/>
                      <a:pt x="102" y="28"/>
                    </a:cubicBezTo>
                    <a:cubicBezTo>
                      <a:pt x="101" y="18"/>
                      <a:pt x="99" y="16"/>
                      <a:pt x="101" y="5"/>
                    </a:cubicBezTo>
                    <a:cubicBezTo>
                      <a:pt x="102" y="0"/>
                      <a:pt x="108" y="0"/>
                      <a:pt x="108" y="4"/>
                    </a:cubicBezTo>
                    <a:cubicBezTo>
                      <a:pt x="109" y="17"/>
                      <a:pt x="110" y="20"/>
                      <a:pt x="110" y="33"/>
                    </a:cubicBezTo>
                    <a:cubicBezTo>
                      <a:pt x="109" y="36"/>
                      <a:pt x="147" y="85"/>
                      <a:pt x="167" y="107"/>
                    </a:cubicBezTo>
                    <a:cubicBezTo>
                      <a:pt x="177" y="118"/>
                      <a:pt x="188" y="127"/>
                      <a:pt x="198" y="134"/>
                    </a:cubicBezTo>
                    <a:cubicBezTo>
                      <a:pt x="205" y="137"/>
                      <a:pt x="212" y="140"/>
                      <a:pt x="217" y="143"/>
                    </a:cubicBezTo>
                    <a:cubicBezTo>
                      <a:pt x="233" y="148"/>
                      <a:pt x="251" y="155"/>
                      <a:pt x="274" y="187"/>
                    </a:cubicBezTo>
                    <a:cubicBezTo>
                      <a:pt x="278" y="193"/>
                      <a:pt x="269" y="200"/>
                      <a:pt x="264" y="194"/>
                    </a:cubicBezTo>
                    <a:cubicBezTo>
                      <a:pt x="254" y="180"/>
                      <a:pt x="241" y="173"/>
                      <a:pt x="223" y="172"/>
                    </a:cubicBezTo>
                    <a:cubicBezTo>
                      <a:pt x="211" y="185"/>
                      <a:pt x="102" y="249"/>
                      <a:pt x="24" y="271"/>
                    </a:cubicBezTo>
                    <a:cubicBezTo>
                      <a:pt x="56" y="334"/>
                      <a:pt x="95" y="369"/>
                      <a:pt x="140" y="424"/>
                    </a:cubicBezTo>
                    <a:cubicBezTo>
                      <a:pt x="145" y="415"/>
                      <a:pt x="267" y="329"/>
                      <a:pt x="278" y="321"/>
                    </a:cubicBezTo>
                    <a:cubicBezTo>
                      <a:pt x="282" y="318"/>
                      <a:pt x="307" y="291"/>
                      <a:pt x="297" y="264"/>
                    </a:cubicBezTo>
                    <a:cubicBezTo>
                      <a:pt x="295" y="261"/>
                      <a:pt x="301" y="244"/>
                      <a:pt x="309" y="242"/>
                    </a:cubicBezTo>
                    <a:cubicBezTo>
                      <a:pt x="309" y="242"/>
                      <a:pt x="330" y="282"/>
                      <a:pt x="324" y="310"/>
                    </a:cubicBezTo>
                    <a:cubicBezTo>
                      <a:pt x="323" y="314"/>
                      <a:pt x="322" y="319"/>
                      <a:pt x="320" y="323"/>
                    </a:cubicBezTo>
                    <a:cubicBezTo>
                      <a:pt x="320" y="323"/>
                      <a:pt x="320" y="323"/>
                      <a:pt x="320" y="323"/>
                    </a:cubicBezTo>
                    <a:cubicBezTo>
                      <a:pt x="317" y="332"/>
                      <a:pt x="313" y="357"/>
                      <a:pt x="313" y="357"/>
                    </a:cubicBezTo>
                    <a:cubicBezTo>
                      <a:pt x="313" y="357"/>
                      <a:pt x="313" y="357"/>
                      <a:pt x="313" y="357"/>
                    </a:cubicBezTo>
                    <a:cubicBezTo>
                      <a:pt x="311" y="404"/>
                      <a:pt x="297" y="454"/>
                      <a:pt x="330" y="477"/>
                    </a:cubicBezTo>
                    <a:cubicBezTo>
                      <a:pt x="330" y="477"/>
                      <a:pt x="333" y="478"/>
                      <a:pt x="335" y="479"/>
                    </a:cubicBezTo>
                    <a:cubicBezTo>
                      <a:pt x="341" y="484"/>
                      <a:pt x="347" y="488"/>
                      <a:pt x="355" y="487"/>
                    </a:cubicBezTo>
                    <a:cubicBezTo>
                      <a:pt x="359" y="486"/>
                      <a:pt x="362" y="486"/>
                      <a:pt x="362" y="490"/>
                    </a:cubicBezTo>
                    <a:cubicBezTo>
                      <a:pt x="362" y="493"/>
                      <a:pt x="360" y="496"/>
                      <a:pt x="356" y="496"/>
                    </a:cubicBezTo>
                    <a:cubicBezTo>
                      <a:pt x="348" y="498"/>
                      <a:pt x="340" y="496"/>
                      <a:pt x="333" y="493"/>
                    </a:cubicBezTo>
                    <a:cubicBezTo>
                      <a:pt x="333" y="498"/>
                      <a:pt x="334" y="502"/>
                      <a:pt x="335" y="507"/>
                    </a:cubicBezTo>
                    <a:cubicBezTo>
                      <a:pt x="336" y="510"/>
                      <a:pt x="334" y="516"/>
                      <a:pt x="330" y="516"/>
                    </a:cubicBezTo>
                    <a:cubicBezTo>
                      <a:pt x="327" y="516"/>
                      <a:pt x="325" y="513"/>
                      <a:pt x="324" y="509"/>
                    </a:cubicBezTo>
                    <a:cubicBezTo>
                      <a:pt x="324" y="505"/>
                      <a:pt x="320" y="500"/>
                      <a:pt x="320" y="496"/>
                    </a:cubicBezTo>
                    <a:cubicBezTo>
                      <a:pt x="317" y="502"/>
                      <a:pt x="315" y="504"/>
                      <a:pt x="307" y="510"/>
                    </a:cubicBezTo>
                    <a:cubicBezTo>
                      <a:pt x="302" y="514"/>
                      <a:pt x="301" y="506"/>
                      <a:pt x="304" y="502"/>
                    </a:cubicBezTo>
                    <a:cubicBezTo>
                      <a:pt x="313" y="490"/>
                      <a:pt x="311" y="490"/>
                      <a:pt x="317" y="483"/>
                    </a:cubicBezTo>
                    <a:cubicBezTo>
                      <a:pt x="282" y="449"/>
                      <a:pt x="295" y="403"/>
                      <a:pt x="298" y="359"/>
                    </a:cubicBezTo>
                    <a:cubicBezTo>
                      <a:pt x="298" y="359"/>
                      <a:pt x="298" y="359"/>
                      <a:pt x="298" y="359"/>
                    </a:cubicBezTo>
                    <a:cubicBezTo>
                      <a:pt x="298" y="346"/>
                      <a:pt x="296" y="338"/>
                      <a:pt x="296" y="335"/>
                    </a:cubicBezTo>
                    <a:cubicBezTo>
                      <a:pt x="268" y="354"/>
                      <a:pt x="240" y="372"/>
                      <a:pt x="216" y="397"/>
                    </a:cubicBezTo>
                    <a:cubicBezTo>
                      <a:pt x="187" y="426"/>
                      <a:pt x="135" y="494"/>
                      <a:pt x="113" y="466"/>
                    </a:cubicBezTo>
                    <a:cubicBezTo>
                      <a:pt x="110" y="461"/>
                      <a:pt x="31" y="364"/>
                      <a:pt x="6" y="276"/>
                    </a:cubicBezTo>
                    <a:cubicBezTo>
                      <a:pt x="6" y="276"/>
                      <a:pt x="5" y="275"/>
                      <a:pt x="5" y="275"/>
                    </a:cubicBezTo>
                    <a:cubicBezTo>
                      <a:pt x="1" y="271"/>
                      <a:pt x="0" y="256"/>
                      <a:pt x="13" y="255"/>
                    </a:cubicBezTo>
                    <a:cubicBezTo>
                      <a:pt x="90" y="240"/>
                      <a:pt x="141" y="194"/>
                      <a:pt x="209" y="159"/>
                    </a:cubicBezTo>
                    <a:cubicBezTo>
                      <a:pt x="208" y="158"/>
                      <a:pt x="207" y="157"/>
                      <a:pt x="206" y="157"/>
                    </a:cubicBezTo>
                    <a:cubicBezTo>
                      <a:pt x="206" y="157"/>
                      <a:pt x="206" y="157"/>
                      <a:pt x="206" y="157"/>
                    </a:cubicBezTo>
                    <a:cubicBezTo>
                      <a:pt x="206" y="157"/>
                      <a:pt x="176" y="132"/>
                      <a:pt x="172" y="128"/>
                    </a:cubicBezTo>
                    <a:cubicBezTo>
                      <a:pt x="172" y="127"/>
                      <a:pt x="172" y="127"/>
                      <a:pt x="172" y="127"/>
                    </a:cubicBezTo>
                    <a:cubicBezTo>
                      <a:pt x="146" y="104"/>
                      <a:pt x="123" y="76"/>
                      <a:pt x="104" y="42"/>
                    </a:cubicBezTo>
                    <a:cubicBezTo>
                      <a:pt x="94" y="43"/>
                      <a:pt x="84" y="44"/>
                      <a:pt x="77" y="51"/>
                    </a:cubicBezTo>
                    <a:cubicBezTo>
                      <a:pt x="74" y="54"/>
                      <a:pt x="66" y="49"/>
                      <a:pt x="72" y="44"/>
                    </a:cubicBezTo>
                    <a:cubicBezTo>
                      <a:pt x="77" y="40"/>
                      <a:pt x="90" y="36"/>
                      <a:pt x="96" y="34"/>
                    </a:cubicBezTo>
                    <a:cubicBezTo>
                      <a:pt x="85" y="29"/>
                      <a:pt x="81" y="26"/>
                      <a:pt x="75" y="12"/>
                    </a:cubicBezTo>
                    <a:cubicBezTo>
                      <a:pt x="73" y="4"/>
                      <a:pt x="81" y="9"/>
                      <a:pt x="83" y="1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2">
                <a:extLst>
                  <a:ext uri="{FF2B5EF4-FFF2-40B4-BE49-F238E27FC236}">
                    <a16:creationId xmlns:a16="http://schemas.microsoft.com/office/drawing/2014/main" id="{70869E4A-5791-48A2-878E-6B314A0AC127}"/>
                  </a:ext>
                </a:extLst>
              </p:cNvPr>
              <p:cNvSpPr>
                <a:spLocks noEditPoints="1"/>
              </p:cNvSpPr>
              <p:nvPr/>
            </p:nvSpPr>
            <p:spPr bwMode="auto">
              <a:xfrm>
                <a:off x="3391959" y="3956769"/>
                <a:ext cx="935663" cy="1011398"/>
              </a:xfrm>
              <a:custGeom>
                <a:avLst/>
                <a:gdLst>
                  <a:gd name="T0" fmla="*/ 173 w 301"/>
                  <a:gd name="T1" fmla="*/ 91 h 325"/>
                  <a:gd name="T2" fmla="*/ 64 w 301"/>
                  <a:gd name="T3" fmla="*/ 143 h 325"/>
                  <a:gd name="T4" fmla="*/ 19 w 301"/>
                  <a:gd name="T5" fmla="*/ 175 h 325"/>
                  <a:gd name="T6" fmla="*/ 23 w 301"/>
                  <a:gd name="T7" fmla="*/ 230 h 325"/>
                  <a:gd name="T8" fmla="*/ 32 w 301"/>
                  <a:gd name="T9" fmla="*/ 231 h 325"/>
                  <a:gd name="T10" fmla="*/ 31 w 301"/>
                  <a:gd name="T11" fmla="*/ 259 h 325"/>
                  <a:gd name="T12" fmla="*/ 55 w 301"/>
                  <a:gd name="T13" fmla="*/ 271 h 325"/>
                  <a:gd name="T14" fmla="*/ 68 w 301"/>
                  <a:gd name="T15" fmla="*/ 264 h 325"/>
                  <a:gd name="T16" fmla="*/ 70 w 301"/>
                  <a:gd name="T17" fmla="*/ 266 h 325"/>
                  <a:gd name="T18" fmla="*/ 68 w 301"/>
                  <a:gd name="T19" fmla="*/ 268 h 325"/>
                  <a:gd name="T20" fmla="*/ 93 w 301"/>
                  <a:gd name="T21" fmla="*/ 309 h 325"/>
                  <a:gd name="T22" fmla="*/ 223 w 301"/>
                  <a:gd name="T23" fmla="*/ 221 h 325"/>
                  <a:gd name="T24" fmla="*/ 260 w 301"/>
                  <a:gd name="T25" fmla="*/ 187 h 325"/>
                  <a:gd name="T26" fmla="*/ 259 w 301"/>
                  <a:gd name="T27" fmla="*/ 191 h 325"/>
                  <a:gd name="T28" fmla="*/ 293 w 301"/>
                  <a:gd name="T29" fmla="*/ 216 h 325"/>
                  <a:gd name="T30" fmla="*/ 294 w 301"/>
                  <a:gd name="T31" fmla="*/ 147 h 325"/>
                  <a:gd name="T32" fmla="*/ 287 w 301"/>
                  <a:gd name="T33" fmla="*/ 135 h 325"/>
                  <a:gd name="T34" fmla="*/ 280 w 301"/>
                  <a:gd name="T35" fmla="*/ 115 h 325"/>
                  <a:gd name="T36" fmla="*/ 275 w 301"/>
                  <a:gd name="T37" fmla="*/ 110 h 325"/>
                  <a:gd name="T38" fmla="*/ 265 w 301"/>
                  <a:gd name="T39" fmla="*/ 95 h 325"/>
                  <a:gd name="T40" fmla="*/ 223 w 301"/>
                  <a:gd name="T41" fmla="*/ 80 h 325"/>
                  <a:gd name="T42" fmla="*/ 173 w 301"/>
                  <a:gd name="T43" fmla="*/ 91 h 325"/>
                  <a:gd name="T44" fmla="*/ 153 w 301"/>
                  <a:gd name="T45" fmla="*/ 29 h 325"/>
                  <a:gd name="T46" fmla="*/ 190 w 301"/>
                  <a:gd name="T47" fmla="*/ 49 h 325"/>
                  <a:gd name="T48" fmla="*/ 206 w 301"/>
                  <a:gd name="T49" fmla="*/ 47 h 325"/>
                  <a:gd name="T50" fmla="*/ 212 w 301"/>
                  <a:gd name="T51" fmla="*/ 29 h 325"/>
                  <a:gd name="T52" fmla="*/ 168 w 301"/>
                  <a:gd name="T53" fmla="*/ 3 h 325"/>
                  <a:gd name="T54" fmla="*/ 153 w 301"/>
                  <a:gd name="T55"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1" h="325">
                    <a:moveTo>
                      <a:pt x="173" y="91"/>
                    </a:moveTo>
                    <a:cubicBezTo>
                      <a:pt x="136" y="104"/>
                      <a:pt x="99" y="121"/>
                      <a:pt x="64" y="143"/>
                    </a:cubicBezTo>
                    <a:cubicBezTo>
                      <a:pt x="48" y="152"/>
                      <a:pt x="33" y="163"/>
                      <a:pt x="19" y="175"/>
                    </a:cubicBezTo>
                    <a:cubicBezTo>
                      <a:pt x="0" y="194"/>
                      <a:pt x="3" y="221"/>
                      <a:pt x="23" y="230"/>
                    </a:cubicBezTo>
                    <a:cubicBezTo>
                      <a:pt x="25" y="231"/>
                      <a:pt x="28" y="231"/>
                      <a:pt x="32" y="231"/>
                    </a:cubicBezTo>
                    <a:cubicBezTo>
                      <a:pt x="27" y="241"/>
                      <a:pt x="28" y="253"/>
                      <a:pt x="31" y="259"/>
                    </a:cubicBezTo>
                    <a:cubicBezTo>
                      <a:pt x="34" y="266"/>
                      <a:pt x="44" y="276"/>
                      <a:pt x="55" y="271"/>
                    </a:cubicBezTo>
                    <a:cubicBezTo>
                      <a:pt x="59" y="269"/>
                      <a:pt x="64" y="266"/>
                      <a:pt x="68" y="264"/>
                    </a:cubicBezTo>
                    <a:cubicBezTo>
                      <a:pt x="69" y="265"/>
                      <a:pt x="69" y="265"/>
                      <a:pt x="70" y="266"/>
                    </a:cubicBezTo>
                    <a:cubicBezTo>
                      <a:pt x="69" y="267"/>
                      <a:pt x="68" y="268"/>
                      <a:pt x="68" y="268"/>
                    </a:cubicBezTo>
                    <a:cubicBezTo>
                      <a:pt x="50" y="286"/>
                      <a:pt x="65" y="325"/>
                      <a:pt x="93" y="309"/>
                    </a:cubicBezTo>
                    <a:cubicBezTo>
                      <a:pt x="138" y="283"/>
                      <a:pt x="183" y="254"/>
                      <a:pt x="223" y="221"/>
                    </a:cubicBezTo>
                    <a:cubicBezTo>
                      <a:pt x="235" y="211"/>
                      <a:pt x="248" y="199"/>
                      <a:pt x="260" y="187"/>
                    </a:cubicBezTo>
                    <a:cubicBezTo>
                      <a:pt x="260" y="188"/>
                      <a:pt x="259" y="190"/>
                      <a:pt x="259" y="191"/>
                    </a:cubicBezTo>
                    <a:cubicBezTo>
                      <a:pt x="254" y="204"/>
                      <a:pt x="287" y="231"/>
                      <a:pt x="293" y="216"/>
                    </a:cubicBezTo>
                    <a:cubicBezTo>
                      <a:pt x="301" y="194"/>
                      <a:pt x="301" y="168"/>
                      <a:pt x="294" y="147"/>
                    </a:cubicBezTo>
                    <a:cubicBezTo>
                      <a:pt x="293" y="143"/>
                      <a:pt x="290" y="139"/>
                      <a:pt x="287" y="135"/>
                    </a:cubicBezTo>
                    <a:cubicBezTo>
                      <a:pt x="287" y="129"/>
                      <a:pt x="285" y="122"/>
                      <a:pt x="280" y="115"/>
                    </a:cubicBezTo>
                    <a:cubicBezTo>
                      <a:pt x="279" y="113"/>
                      <a:pt x="277" y="112"/>
                      <a:pt x="275" y="110"/>
                    </a:cubicBezTo>
                    <a:cubicBezTo>
                      <a:pt x="273" y="104"/>
                      <a:pt x="270" y="99"/>
                      <a:pt x="265" y="95"/>
                    </a:cubicBezTo>
                    <a:cubicBezTo>
                      <a:pt x="254" y="87"/>
                      <a:pt x="240" y="80"/>
                      <a:pt x="223" y="80"/>
                    </a:cubicBezTo>
                    <a:cubicBezTo>
                      <a:pt x="207" y="79"/>
                      <a:pt x="190" y="85"/>
                      <a:pt x="173" y="91"/>
                    </a:cubicBezTo>
                    <a:close/>
                    <a:moveTo>
                      <a:pt x="153" y="29"/>
                    </a:moveTo>
                    <a:cubicBezTo>
                      <a:pt x="169" y="33"/>
                      <a:pt x="184" y="40"/>
                      <a:pt x="190" y="49"/>
                    </a:cubicBezTo>
                    <a:cubicBezTo>
                      <a:pt x="192" y="53"/>
                      <a:pt x="200" y="53"/>
                      <a:pt x="206" y="47"/>
                    </a:cubicBezTo>
                    <a:cubicBezTo>
                      <a:pt x="213" y="42"/>
                      <a:pt x="216" y="34"/>
                      <a:pt x="212" y="29"/>
                    </a:cubicBezTo>
                    <a:cubicBezTo>
                      <a:pt x="205" y="17"/>
                      <a:pt x="189" y="8"/>
                      <a:pt x="168" y="3"/>
                    </a:cubicBezTo>
                    <a:cubicBezTo>
                      <a:pt x="153" y="0"/>
                      <a:pt x="140" y="26"/>
                      <a:pt x="153" y="2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3">
                <a:extLst>
                  <a:ext uri="{FF2B5EF4-FFF2-40B4-BE49-F238E27FC236}">
                    <a16:creationId xmlns:a16="http://schemas.microsoft.com/office/drawing/2014/main" id="{4EA56BA8-719C-42DD-B240-ACDA5E99D181}"/>
                  </a:ext>
                </a:extLst>
              </p:cNvPr>
              <p:cNvSpPr>
                <a:spLocks/>
              </p:cNvSpPr>
              <p:nvPr/>
            </p:nvSpPr>
            <p:spPr bwMode="auto">
              <a:xfrm>
                <a:off x="4221906" y="3548107"/>
                <a:ext cx="967220" cy="992464"/>
              </a:xfrm>
              <a:custGeom>
                <a:avLst/>
                <a:gdLst>
                  <a:gd name="T0" fmla="*/ 187 w 311"/>
                  <a:gd name="T1" fmla="*/ 301 h 319"/>
                  <a:gd name="T2" fmla="*/ 18 w 311"/>
                  <a:gd name="T3" fmla="*/ 191 h 319"/>
                  <a:gd name="T4" fmla="*/ 121 w 311"/>
                  <a:gd name="T5" fmla="*/ 17 h 319"/>
                  <a:gd name="T6" fmla="*/ 297 w 311"/>
                  <a:gd name="T7" fmla="*/ 131 h 319"/>
                  <a:gd name="T8" fmla="*/ 187 w 311"/>
                  <a:gd name="T9" fmla="*/ 301 h 319"/>
                </a:gdLst>
                <a:ahLst/>
                <a:cxnLst>
                  <a:cxn ang="0">
                    <a:pos x="T0" y="T1"/>
                  </a:cxn>
                  <a:cxn ang="0">
                    <a:pos x="T2" y="T3"/>
                  </a:cxn>
                  <a:cxn ang="0">
                    <a:pos x="T4" y="T5"/>
                  </a:cxn>
                  <a:cxn ang="0">
                    <a:pos x="T6" y="T7"/>
                  </a:cxn>
                  <a:cxn ang="0">
                    <a:pos x="T8" y="T9"/>
                  </a:cxn>
                </a:cxnLst>
                <a:rect l="0" t="0" r="r" b="b"/>
                <a:pathLst>
                  <a:path w="311" h="319">
                    <a:moveTo>
                      <a:pt x="187" y="301"/>
                    </a:moveTo>
                    <a:cubicBezTo>
                      <a:pt x="112" y="319"/>
                      <a:pt x="37" y="269"/>
                      <a:pt x="18" y="191"/>
                    </a:cubicBezTo>
                    <a:cubicBezTo>
                      <a:pt x="0" y="113"/>
                      <a:pt x="46" y="35"/>
                      <a:pt x="121" y="17"/>
                    </a:cubicBezTo>
                    <a:cubicBezTo>
                      <a:pt x="195" y="0"/>
                      <a:pt x="284" y="70"/>
                      <a:pt x="297" y="131"/>
                    </a:cubicBezTo>
                    <a:cubicBezTo>
                      <a:pt x="311" y="201"/>
                      <a:pt x="262" y="283"/>
                      <a:pt x="187" y="3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44">
                <a:extLst>
                  <a:ext uri="{FF2B5EF4-FFF2-40B4-BE49-F238E27FC236}">
                    <a16:creationId xmlns:a16="http://schemas.microsoft.com/office/drawing/2014/main" id="{50CF5E01-04C8-4912-8940-17BED28209FF}"/>
                  </a:ext>
                </a:extLst>
              </p:cNvPr>
              <p:cNvSpPr>
                <a:spLocks/>
              </p:cNvSpPr>
              <p:nvPr/>
            </p:nvSpPr>
            <p:spPr bwMode="auto">
              <a:xfrm>
                <a:off x="4627411" y="4283382"/>
                <a:ext cx="282435" cy="208276"/>
              </a:xfrm>
              <a:custGeom>
                <a:avLst/>
                <a:gdLst>
                  <a:gd name="T0" fmla="*/ 60 w 91"/>
                  <a:gd name="T1" fmla="*/ 57 h 67"/>
                  <a:gd name="T2" fmla="*/ 51 w 91"/>
                  <a:gd name="T3" fmla="*/ 15 h 67"/>
                  <a:gd name="T4" fmla="*/ 60 w 91"/>
                  <a:gd name="T5" fmla="*/ 57 h 67"/>
                </a:gdLst>
                <a:ahLst/>
                <a:cxnLst>
                  <a:cxn ang="0">
                    <a:pos x="T0" y="T1"/>
                  </a:cxn>
                  <a:cxn ang="0">
                    <a:pos x="T2" y="T3"/>
                  </a:cxn>
                  <a:cxn ang="0">
                    <a:pos x="T4" y="T5"/>
                  </a:cxn>
                </a:cxnLst>
                <a:rect l="0" t="0" r="r" b="b"/>
                <a:pathLst>
                  <a:path w="91" h="67">
                    <a:moveTo>
                      <a:pt x="60" y="57"/>
                    </a:moveTo>
                    <a:cubicBezTo>
                      <a:pt x="0" y="67"/>
                      <a:pt x="22" y="26"/>
                      <a:pt x="51" y="15"/>
                    </a:cubicBezTo>
                    <a:cubicBezTo>
                      <a:pt x="89" y="0"/>
                      <a:pt x="91" y="52"/>
                      <a:pt x="60" y="57"/>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5">
                <a:extLst>
                  <a:ext uri="{FF2B5EF4-FFF2-40B4-BE49-F238E27FC236}">
                    <a16:creationId xmlns:a16="http://schemas.microsoft.com/office/drawing/2014/main" id="{06F3937F-F69B-4910-99CD-36046D8B4756}"/>
                  </a:ext>
                </a:extLst>
              </p:cNvPr>
              <p:cNvSpPr>
                <a:spLocks/>
              </p:cNvSpPr>
              <p:nvPr/>
            </p:nvSpPr>
            <p:spPr bwMode="auto">
              <a:xfrm>
                <a:off x="4368645" y="3647511"/>
                <a:ext cx="326614" cy="156206"/>
              </a:xfrm>
              <a:custGeom>
                <a:avLst/>
                <a:gdLst>
                  <a:gd name="T0" fmla="*/ 61 w 105"/>
                  <a:gd name="T1" fmla="*/ 48 h 50"/>
                  <a:gd name="T2" fmla="*/ 61 w 105"/>
                  <a:gd name="T3" fmla="*/ 0 h 50"/>
                  <a:gd name="T4" fmla="*/ 61 w 105"/>
                  <a:gd name="T5" fmla="*/ 48 h 50"/>
                </a:gdLst>
                <a:ahLst/>
                <a:cxnLst>
                  <a:cxn ang="0">
                    <a:pos x="T0" y="T1"/>
                  </a:cxn>
                  <a:cxn ang="0">
                    <a:pos x="T2" y="T3"/>
                  </a:cxn>
                  <a:cxn ang="0">
                    <a:pos x="T4" y="T5"/>
                  </a:cxn>
                </a:cxnLst>
                <a:rect l="0" t="0" r="r" b="b"/>
                <a:pathLst>
                  <a:path w="105" h="50">
                    <a:moveTo>
                      <a:pt x="61" y="48"/>
                    </a:moveTo>
                    <a:cubicBezTo>
                      <a:pt x="0" y="45"/>
                      <a:pt x="40" y="0"/>
                      <a:pt x="61" y="0"/>
                    </a:cubicBezTo>
                    <a:cubicBezTo>
                      <a:pt x="105" y="0"/>
                      <a:pt x="92" y="50"/>
                      <a:pt x="61" y="48"/>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6">
                <a:extLst>
                  <a:ext uri="{FF2B5EF4-FFF2-40B4-BE49-F238E27FC236}">
                    <a16:creationId xmlns:a16="http://schemas.microsoft.com/office/drawing/2014/main" id="{B987BCE0-19A4-4E3C-BAF0-22C99885F553}"/>
                  </a:ext>
                </a:extLst>
              </p:cNvPr>
              <p:cNvSpPr>
                <a:spLocks/>
              </p:cNvSpPr>
              <p:nvPr/>
            </p:nvSpPr>
            <p:spPr bwMode="auto">
              <a:xfrm>
                <a:off x="4865666" y="4149266"/>
                <a:ext cx="89938" cy="156206"/>
              </a:xfrm>
              <a:custGeom>
                <a:avLst/>
                <a:gdLst>
                  <a:gd name="T0" fmla="*/ 3 w 29"/>
                  <a:gd name="T1" fmla="*/ 23 h 50"/>
                  <a:gd name="T2" fmla="*/ 14 w 29"/>
                  <a:gd name="T3" fmla="*/ 44 h 50"/>
                  <a:gd name="T4" fmla="*/ 16 w 29"/>
                  <a:gd name="T5" fmla="*/ 10 h 50"/>
                  <a:gd name="T6" fmla="*/ 3 w 29"/>
                  <a:gd name="T7" fmla="*/ 23 h 50"/>
                </a:gdLst>
                <a:ahLst/>
                <a:cxnLst>
                  <a:cxn ang="0">
                    <a:pos x="T0" y="T1"/>
                  </a:cxn>
                  <a:cxn ang="0">
                    <a:pos x="T2" y="T3"/>
                  </a:cxn>
                  <a:cxn ang="0">
                    <a:pos x="T4" y="T5"/>
                  </a:cxn>
                  <a:cxn ang="0">
                    <a:pos x="T6" y="T7"/>
                  </a:cxn>
                </a:cxnLst>
                <a:rect l="0" t="0" r="r" b="b"/>
                <a:pathLst>
                  <a:path w="29" h="50">
                    <a:moveTo>
                      <a:pt x="3" y="23"/>
                    </a:moveTo>
                    <a:cubicBezTo>
                      <a:pt x="0" y="36"/>
                      <a:pt x="4" y="50"/>
                      <a:pt x="14" y="44"/>
                    </a:cubicBezTo>
                    <a:cubicBezTo>
                      <a:pt x="22" y="38"/>
                      <a:pt x="29" y="24"/>
                      <a:pt x="16" y="10"/>
                    </a:cubicBezTo>
                    <a:cubicBezTo>
                      <a:pt x="6" y="0"/>
                      <a:pt x="4" y="18"/>
                      <a:pt x="3" y="23"/>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7">
                <a:extLst>
                  <a:ext uri="{FF2B5EF4-FFF2-40B4-BE49-F238E27FC236}">
                    <a16:creationId xmlns:a16="http://schemas.microsoft.com/office/drawing/2014/main" id="{C3065885-947A-485D-B20D-FDCD6D7296C4}"/>
                  </a:ext>
                </a:extLst>
              </p:cNvPr>
              <p:cNvSpPr>
                <a:spLocks/>
              </p:cNvSpPr>
              <p:nvPr/>
            </p:nvSpPr>
            <p:spPr bwMode="auto">
              <a:xfrm>
                <a:off x="4756795" y="3980436"/>
                <a:ext cx="59958" cy="91515"/>
              </a:xfrm>
              <a:custGeom>
                <a:avLst/>
                <a:gdLst>
                  <a:gd name="T0" fmla="*/ 16 w 19"/>
                  <a:gd name="T1" fmla="*/ 10 h 29"/>
                  <a:gd name="T2" fmla="*/ 4 w 19"/>
                  <a:gd name="T3" fmla="*/ 3 h 29"/>
                  <a:gd name="T4" fmla="*/ 16 w 19"/>
                  <a:gd name="T5" fmla="*/ 25 h 29"/>
                  <a:gd name="T6" fmla="*/ 16 w 19"/>
                  <a:gd name="T7" fmla="*/ 10 h 29"/>
                </a:gdLst>
                <a:ahLst/>
                <a:cxnLst>
                  <a:cxn ang="0">
                    <a:pos x="T0" y="T1"/>
                  </a:cxn>
                  <a:cxn ang="0">
                    <a:pos x="T2" y="T3"/>
                  </a:cxn>
                  <a:cxn ang="0">
                    <a:pos x="T4" y="T5"/>
                  </a:cxn>
                  <a:cxn ang="0">
                    <a:pos x="T6" y="T7"/>
                  </a:cxn>
                </a:cxnLst>
                <a:rect l="0" t="0" r="r" b="b"/>
                <a:pathLst>
                  <a:path w="19" h="29">
                    <a:moveTo>
                      <a:pt x="16" y="10"/>
                    </a:moveTo>
                    <a:cubicBezTo>
                      <a:pt x="11" y="0"/>
                      <a:pt x="0" y="0"/>
                      <a:pt x="4" y="3"/>
                    </a:cubicBezTo>
                    <a:cubicBezTo>
                      <a:pt x="12" y="9"/>
                      <a:pt x="14" y="29"/>
                      <a:pt x="16" y="25"/>
                    </a:cubicBezTo>
                    <a:cubicBezTo>
                      <a:pt x="19" y="18"/>
                      <a:pt x="18" y="14"/>
                      <a:pt x="16" y="10"/>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48">
                <a:extLst>
                  <a:ext uri="{FF2B5EF4-FFF2-40B4-BE49-F238E27FC236}">
                    <a16:creationId xmlns:a16="http://schemas.microsoft.com/office/drawing/2014/main" id="{2D27A43D-C3F9-4D64-9B53-AB039A9EC847}"/>
                  </a:ext>
                </a:extLst>
              </p:cNvPr>
              <p:cNvSpPr>
                <a:spLocks/>
              </p:cNvSpPr>
              <p:nvPr/>
            </p:nvSpPr>
            <p:spPr bwMode="auto">
              <a:xfrm>
                <a:off x="4651079" y="3739026"/>
                <a:ext cx="121495" cy="112027"/>
              </a:xfrm>
              <a:custGeom>
                <a:avLst/>
                <a:gdLst>
                  <a:gd name="T0" fmla="*/ 17 w 39"/>
                  <a:gd name="T1" fmla="*/ 24 h 36"/>
                  <a:gd name="T2" fmla="*/ 38 w 39"/>
                  <a:gd name="T3" fmla="*/ 26 h 36"/>
                  <a:gd name="T4" fmla="*/ 14 w 39"/>
                  <a:gd name="T5" fmla="*/ 2 h 36"/>
                  <a:gd name="T6" fmla="*/ 17 w 39"/>
                  <a:gd name="T7" fmla="*/ 24 h 36"/>
                </a:gdLst>
                <a:ahLst/>
                <a:cxnLst>
                  <a:cxn ang="0">
                    <a:pos x="T0" y="T1"/>
                  </a:cxn>
                  <a:cxn ang="0">
                    <a:pos x="T2" y="T3"/>
                  </a:cxn>
                  <a:cxn ang="0">
                    <a:pos x="T4" y="T5"/>
                  </a:cxn>
                  <a:cxn ang="0">
                    <a:pos x="T6" y="T7"/>
                  </a:cxn>
                </a:cxnLst>
                <a:rect l="0" t="0" r="r" b="b"/>
                <a:pathLst>
                  <a:path w="39" h="36">
                    <a:moveTo>
                      <a:pt x="17" y="24"/>
                    </a:moveTo>
                    <a:cubicBezTo>
                      <a:pt x="26" y="35"/>
                      <a:pt x="39" y="36"/>
                      <a:pt x="38" y="26"/>
                    </a:cubicBezTo>
                    <a:cubicBezTo>
                      <a:pt x="36" y="4"/>
                      <a:pt x="20" y="0"/>
                      <a:pt x="14" y="2"/>
                    </a:cubicBezTo>
                    <a:cubicBezTo>
                      <a:pt x="0" y="5"/>
                      <a:pt x="14" y="20"/>
                      <a:pt x="17" y="24"/>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49">
                <a:extLst>
                  <a:ext uri="{FF2B5EF4-FFF2-40B4-BE49-F238E27FC236}">
                    <a16:creationId xmlns:a16="http://schemas.microsoft.com/office/drawing/2014/main" id="{4EF45ED8-549C-4249-936C-0478ECFCB4A7}"/>
                  </a:ext>
                </a:extLst>
              </p:cNvPr>
              <p:cNvSpPr>
                <a:spLocks/>
              </p:cNvSpPr>
              <p:nvPr/>
            </p:nvSpPr>
            <p:spPr bwMode="auto">
              <a:xfrm>
                <a:off x="4427025" y="3841586"/>
                <a:ext cx="323459" cy="457575"/>
              </a:xfrm>
              <a:custGeom>
                <a:avLst/>
                <a:gdLst>
                  <a:gd name="T0" fmla="*/ 1 w 104"/>
                  <a:gd name="T1" fmla="*/ 56 h 147"/>
                  <a:gd name="T2" fmla="*/ 90 w 104"/>
                  <a:gd name="T3" fmla="*/ 143 h 147"/>
                  <a:gd name="T4" fmla="*/ 97 w 104"/>
                  <a:gd name="T5" fmla="*/ 144 h 147"/>
                  <a:gd name="T6" fmla="*/ 13 w 104"/>
                  <a:gd name="T7" fmla="*/ 54 h 147"/>
                  <a:gd name="T8" fmla="*/ 34 w 104"/>
                  <a:gd name="T9" fmla="*/ 0 h 147"/>
                  <a:gd name="T10" fmla="*/ 1 w 104"/>
                  <a:gd name="T11" fmla="*/ 56 h 147"/>
                </a:gdLst>
                <a:ahLst/>
                <a:cxnLst>
                  <a:cxn ang="0">
                    <a:pos x="T0" y="T1"/>
                  </a:cxn>
                  <a:cxn ang="0">
                    <a:pos x="T2" y="T3"/>
                  </a:cxn>
                  <a:cxn ang="0">
                    <a:pos x="T4" y="T5"/>
                  </a:cxn>
                  <a:cxn ang="0">
                    <a:pos x="T6" y="T7"/>
                  </a:cxn>
                  <a:cxn ang="0">
                    <a:pos x="T8" y="T9"/>
                  </a:cxn>
                  <a:cxn ang="0">
                    <a:pos x="T10" y="T11"/>
                  </a:cxn>
                </a:cxnLst>
                <a:rect l="0" t="0" r="r" b="b"/>
                <a:pathLst>
                  <a:path w="104" h="147">
                    <a:moveTo>
                      <a:pt x="1" y="56"/>
                    </a:moveTo>
                    <a:cubicBezTo>
                      <a:pt x="1" y="117"/>
                      <a:pt x="52" y="134"/>
                      <a:pt x="90" y="143"/>
                    </a:cubicBezTo>
                    <a:cubicBezTo>
                      <a:pt x="92" y="144"/>
                      <a:pt x="104" y="147"/>
                      <a:pt x="97" y="144"/>
                    </a:cubicBezTo>
                    <a:cubicBezTo>
                      <a:pt x="56" y="130"/>
                      <a:pt x="15" y="109"/>
                      <a:pt x="13" y="54"/>
                    </a:cubicBezTo>
                    <a:cubicBezTo>
                      <a:pt x="12" y="36"/>
                      <a:pt x="23" y="14"/>
                      <a:pt x="34" y="0"/>
                    </a:cubicBezTo>
                    <a:cubicBezTo>
                      <a:pt x="33" y="1"/>
                      <a:pt x="0" y="20"/>
                      <a:pt x="1" y="56"/>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0">
                <a:extLst>
                  <a:ext uri="{FF2B5EF4-FFF2-40B4-BE49-F238E27FC236}">
                    <a16:creationId xmlns:a16="http://schemas.microsoft.com/office/drawing/2014/main" id="{8F9E3405-10AD-4868-827F-701E904190C1}"/>
                  </a:ext>
                </a:extLst>
              </p:cNvPr>
              <p:cNvSpPr>
                <a:spLocks noEditPoints="1"/>
              </p:cNvSpPr>
              <p:nvPr/>
            </p:nvSpPr>
            <p:spPr bwMode="auto">
              <a:xfrm>
                <a:off x="4160369" y="3246739"/>
                <a:ext cx="1031911" cy="1468973"/>
              </a:xfrm>
              <a:custGeom>
                <a:avLst/>
                <a:gdLst>
                  <a:gd name="T0" fmla="*/ 150 w 332"/>
                  <a:gd name="T1" fmla="*/ 95 h 472"/>
                  <a:gd name="T2" fmla="*/ 131 w 332"/>
                  <a:gd name="T3" fmla="*/ 97 h 472"/>
                  <a:gd name="T4" fmla="*/ 89 w 332"/>
                  <a:gd name="T5" fmla="*/ 109 h 472"/>
                  <a:gd name="T6" fmla="*/ 30 w 332"/>
                  <a:gd name="T7" fmla="*/ 111 h 472"/>
                  <a:gd name="T8" fmla="*/ 80 w 332"/>
                  <a:gd name="T9" fmla="*/ 122 h 472"/>
                  <a:gd name="T10" fmla="*/ 21 w 332"/>
                  <a:gd name="T11" fmla="*/ 270 h 472"/>
                  <a:gd name="T12" fmla="*/ 172 w 332"/>
                  <a:gd name="T13" fmla="*/ 405 h 472"/>
                  <a:gd name="T14" fmla="*/ 128 w 332"/>
                  <a:gd name="T15" fmla="*/ 415 h 472"/>
                  <a:gd name="T16" fmla="*/ 147 w 332"/>
                  <a:gd name="T17" fmla="*/ 457 h 472"/>
                  <a:gd name="T18" fmla="*/ 184 w 332"/>
                  <a:gd name="T19" fmla="*/ 419 h 472"/>
                  <a:gd name="T20" fmla="*/ 182 w 332"/>
                  <a:gd name="T21" fmla="*/ 472 h 472"/>
                  <a:gd name="T22" fmla="*/ 218 w 332"/>
                  <a:gd name="T23" fmla="*/ 426 h 472"/>
                  <a:gd name="T24" fmla="*/ 317 w 332"/>
                  <a:gd name="T25" fmla="*/ 302 h 472"/>
                  <a:gd name="T26" fmla="*/ 328 w 332"/>
                  <a:gd name="T27" fmla="*/ 317 h 472"/>
                  <a:gd name="T28" fmla="*/ 323 w 332"/>
                  <a:gd name="T29" fmla="*/ 296 h 472"/>
                  <a:gd name="T30" fmla="*/ 277 w 332"/>
                  <a:gd name="T31" fmla="*/ 139 h 472"/>
                  <a:gd name="T32" fmla="*/ 255 w 332"/>
                  <a:gd name="T33" fmla="*/ 122 h 472"/>
                  <a:gd name="T34" fmla="*/ 220 w 332"/>
                  <a:gd name="T35" fmla="*/ 107 h 472"/>
                  <a:gd name="T36" fmla="*/ 208 w 332"/>
                  <a:gd name="T37" fmla="*/ 102 h 472"/>
                  <a:gd name="T38" fmla="*/ 169 w 332"/>
                  <a:gd name="T39" fmla="*/ 46 h 472"/>
                  <a:gd name="T40" fmla="*/ 193 w 332"/>
                  <a:gd name="T41" fmla="*/ 422 h 472"/>
                  <a:gd name="T42" fmla="*/ 297 w 332"/>
                  <a:gd name="T43" fmla="*/ 334 h 472"/>
                  <a:gd name="T44" fmla="*/ 185 w 332"/>
                  <a:gd name="T45" fmla="*/ 116 h 472"/>
                  <a:gd name="T46" fmla="*/ 198 w 332"/>
                  <a:gd name="T47" fmla="*/ 119 h 472"/>
                  <a:gd name="T48" fmla="*/ 196 w 332"/>
                  <a:gd name="T49" fmla="*/ 125 h 472"/>
                  <a:gd name="T50" fmla="*/ 204 w 332"/>
                  <a:gd name="T51" fmla="*/ 131 h 472"/>
                  <a:gd name="T52" fmla="*/ 215 w 332"/>
                  <a:gd name="T53" fmla="*/ 134 h 472"/>
                  <a:gd name="T54" fmla="*/ 219 w 332"/>
                  <a:gd name="T55" fmla="*/ 138 h 472"/>
                  <a:gd name="T56" fmla="*/ 225 w 332"/>
                  <a:gd name="T57" fmla="*/ 143 h 472"/>
                  <a:gd name="T58" fmla="*/ 228 w 332"/>
                  <a:gd name="T59" fmla="*/ 146 h 472"/>
                  <a:gd name="T60" fmla="*/ 218 w 332"/>
                  <a:gd name="T61" fmla="*/ 162 h 472"/>
                  <a:gd name="T62" fmla="*/ 233 w 332"/>
                  <a:gd name="T63" fmla="*/ 151 h 472"/>
                  <a:gd name="T64" fmla="*/ 236 w 332"/>
                  <a:gd name="T65" fmla="*/ 155 h 472"/>
                  <a:gd name="T66" fmla="*/ 242 w 332"/>
                  <a:gd name="T67" fmla="*/ 163 h 472"/>
                  <a:gd name="T68" fmla="*/ 244 w 332"/>
                  <a:gd name="T69" fmla="*/ 170 h 472"/>
                  <a:gd name="T70" fmla="*/ 251 w 332"/>
                  <a:gd name="T71" fmla="*/ 176 h 472"/>
                  <a:gd name="T72" fmla="*/ 256 w 332"/>
                  <a:gd name="T73" fmla="*/ 185 h 472"/>
                  <a:gd name="T74" fmla="*/ 255 w 332"/>
                  <a:gd name="T75" fmla="*/ 191 h 472"/>
                  <a:gd name="T76" fmla="*/ 271 w 332"/>
                  <a:gd name="T77" fmla="*/ 201 h 472"/>
                  <a:gd name="T78" fmla="*/ 283 w 332"/>
                  <a:gd name="T79" fmla="*/ 214 h 472"/>
                  <a:gd name="T80" fmla="*/ 281 w 332"/>
                  <a:gd name="T81" fmla="*/ 231 h 472"/>
                  <a:gd name="T82" fmla="*/ 294 w 332"/>
                  <a:gd name="T83" fmla="*/ 234 h 472"/>
                  <a:gd name="T84" fmla="*/ 289 w 332"/>
                  <a:gd name="T85" fmla="*/ 244 h 472"/>
                  <a:gd name="T86" fmla="*/ 297 w 332"/>
                  <a:gd name="T87" fmla="*/ 251 h 472"/>
                  <a:gd name="T88" fmla="*/ 301 w 332"/>
                  <a:gd name="T89" fmla="*/ 261 h 472"/>
                  <a:gd name="T90" fmla="*/ 302 w 332"/>
                  <a:gd name="T91" fmla="*/ 264 h 472"/>
                  <a:gd name="T92" fmla="*/ 295 w 332"/>
                  <a:gd name="T93" fmla="*/ 269 h 472"/>
                  <a:gd name="T94" fmla="*/ 304 w 332"/>
                  <a:gd name="T95" fmla="*/ 274 h 472"/>
                  <a:gd name="T96" fmla="*/ 307 w 332"/>
                  <a:gd name="T97" fmla="*/ 277 h 472"/>
                  <a:gd name="T98" fmla="*/ 293 w 332"/>
                  <a:gd name="T99" fmla="*/ 288 h 472"/>
                  <a:gd name="T100" fmla="*/ 308 w 332"/>
                  <a:gd name="T101" fmla="*/ 291 h 472"/>
                  <a:gd name="T102" fmla="*/ 300 w 332"/>
                  <a:gd name="T103" fmla="*/ 307 h 472"/>
                  <a:gd name="T104" fmla="*/ 300 w 332"/>
                  <a:gd name="T105" fmla="*/ 310 h 472"/>
                  <a:gd name="T106" fmla="*/ 300 w 332"/>
                  <a:gd name="T107" fmla="*/ 317 h 472"/>
                  <a:gd name="T108" fmla="*/ 250 w 332"/>
                  <a:gd name="T109" fmla="*/ 374 h 472"/>
                  <a:gd name="T110" fmla="*/ 142 w 332"/>
                  <a:gd name="T111" fmla="*/ 392 h 472"/>
                  <a:gd name="T112" fmla="*/ 164 w 332"/>
                  <a:gd name="T113" fmla="*/ 118 h 472"/>
                  <a:gd name="T114" fmla="*/ 305 w 332"/>
                  <a:gd name="T115" fmla="*/ 337 h 472"/>
                  <a:gd name="T116" fmla="*/ 330 w 332"/>
                  <a:gd name="T117" fmla="*/ 322 h 472"/>
                  <a:gd name="T118" fmla="*/ 22 w 332"/>
                  <a:gd name="T119" fmla="*/ 107 h 472"/>
                  <a:gd name="T120" fmla="*/ 277 w 332"/>
                  <a:gd name="T121" fmla="*/ 139 h 472"/>
                  <a:gd name="T122" fmla="*/ 330 w 332"/>
                  <a:gd name="T123" fmla="*/ 312 h 472"/>
                  <a:gd name="T124" fmla="*/ 205 w 332"/>
                  <a:gd name="T125" fmla="*/ 7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472">
                    <a:moveTo>
                      <a:pt x="111" y="18"/>
                    </a:moveTo>
                    <a:cubicBezTo>
                      <a:pt x="101" y="23"/>
                      <a:pt x="109" y="40"/>
                      <a:pt x="121" y="57"/>
                    </a:cubicBezTo>
                    <a:cubicBezTo>
                      <a:pt x="112" y="51"/>
                      <a:pt x="102" y="48"/>
                      <a:pt x="91" y="51"/>
                    </a:cubicBezTo>
                    <a:cubicBezTo>
                      <a:pt x="91" y="51"/>
                      <a:pt x="92" y="93"/>
                      <a:pt x="150" y="95"/>
                    </a:cubicBezTo>
                    <a:cubicBezTo>
                      <a:pt x="145" y="95"/>
                      <a:pt x="139" y="96"/>
                      <a:pt x="134" y="97"/>
                    </a:cubicBezTo>
                    <a:cubicBezTo>
                      <a:pt x="134" y="97"/>
                      <a:pt x="133" y="97"/>
                      <a:pt x="133" y="97"/>
                    </a:cubicBezTo>
                    <a:cubicBezTo>
                      <a:pt x="132" y="97"/>
                      <a:pt x="131" y="97"/>
                      <a:pt x="129" y="98"/>
                    </a:cubicBezTo>
                    <a:cubicBezTo>
                      <a:pt x="130" y="98"/>
                      <a:pt x="130" y="98"/>
                      <a:pt x="131" y="97"/>
                    </a:cubicBezTo>
                    <a:cubicBezTo>
                      <a:pt x="120" y="100"/>
                      <a:pt x="110" y="102"/>
                      <a:pt x="100" y="105"/>
                    </a:cubicBezTo>
                    <a:cubicBezTo>
                      <a:pt x="89" y="105"/>
                      <a:pt x="76" y="102"/>
                      <a:pt x="65" y="93"/>
                    </a:cubicBezTo>
                    <a:cubicBezTo>
                      <a:pt x="65" y="93"/>
                      <a:pt x="70" y="107"/>
                      <a:pt x="94" y="107"/>
                    </a:cubicBezTo>
                    <a:cubicBezTo>
                      <a:pt x="92" y="108"/>
                      <a:pt x="91" y="108"/>
                      <a:pt x="89" y="109"/>
                    </a:cubicBezTo>
                    <a:cubicBezTo>
                      <a:pt x="75" y="109"/>
                      <a:pt x="59" y="106"/>
                      <a:pt x="46" y="95"/>
                    </a:cubicBezTo>
                    <a:cubicBezTo>
                      <a:pt x="46" y="95"/>
                      <a:pt x="52" y="113"/>
                      <a:pt x="83" y="112"/>
                    </a:cubicBezTo>
                    <a:cubicBezTo>
                      <a:pt x="78" y="114"/>
                      <a:pt x="73" y="116"/>
                      <a:pt x="69" y="119"/>
                    </a:cubicBezTo>
                    <a:cubicBezTo>
                      <a:pt x="53" y="120"/>
                      <a:pt x="38" y="115"/>
                      <a:pt x="30" y="111"/>
                    </a:cubicBezTo>
                    <a:cubicBezTo>
                      <a:pt x="44" y="118"/>
                      <a:pt x="55" y="121"/>
                      <a:pt x="64" y="122"/>
                    </a:cubicBezTo>
                    <a:cubicBezTo>
                      <a:pt x="28" y="145"/>
                      <a:pt x="23" y="174"/>
                      <a:pt x="25" y="176"/>
                    </a:cubicBezTo>
                    <a:cubicBezTo>
                      <a:pt x="24" y="175"/>
                      <a:pt x="41" y="143"/>
                      <a:pt x="78" y="122"/>
                    </a:cubicBezTo>
                    <a:cubicBezTo>
                      <a:pt x="79" y="122"/>
                      <a:pt x="79" y="122"/>
                      <a:pt x="80" y="122"/>
                    </a:cubicBezTo>
                    <a:cubicBezTo>
                      <a:pt x="68" y="130"/>
                      <a:pt x="55" y="140"/>
                      <a:pt x="43" y="154"/>
                    </a:cubicBezTo>
                    <a:cubicBezTo>
                      <a:pt x="43" y="154"/>
                      <a:pt x="73" y="122"/>
                      <a:pt x="119" y="107"/>
                    </a:cubicBezTo>
                    <a:cubicBezTo>
                      <a:pt x="120" y="107"/>
                      <a:pt x="120" y="107"/>
                      <a:pt x="120" y="107"/>
                    </a:cubicBezTo>
                    <a:cubicBezTo>
                      <a:pt x="74" y="126"/>
                      <a:pt x="0" y="172"/>
                      <a:pt x="21" y="270"/>
                    </a:cubicBezTo>
                    <a:cubicBezTo>
                      <a:pt x="34" y="338"/>
                      <a:pt x="93" y="391"/>
                      <a:pt x="161" y="404"/>
                    </a:cubicBezTo>
                    <a:cubicBezTo>
                      <a:pt x="161" y="404"/>
                      <a:pt x="161" y="404"/>
                      <a:pt x="161" y="404"/>
                    </a:cubicBezTo>
                    <a:cubicBezTo>
                      <a:pt x="132" y="407"/>
                      <a:pt x="111" y="404"/>
                      <a:pt x="111" y="404"/>
                    </a:cubicBezTo>
                    <a:cubicBezTo>
                      <a:pt x="134" y="407"/>
                      <a:pt x="154" y="407"/>
                      <a:pt x="172" y="405"/>
                    </a:cubicBezTo>
                    <a:cubicBezTo>
                      <a:pt x="180" y="406"/>
                      <a:pt x="187" y="406"/>
                      <a:pt x="194" y="406"/>
                    </a:cubicBezTo>
                    <a:cubicBezTo>
                      <a:pt x="189" y="407"/>
                      <a:pt x="184" y="408"/>
                      <a:pt x="179" y="408"/>
                    </a:cubicBezTo>
                    <a:cubicBezTo>
                      <a:pt x="116" y="418"/>
                      <a:pt x="56" y="395"/>
                      <a:pt x="27" y="353"/>
                    </a:cubicBezTo>
                    <a:cubicBezTo>
                      <a:pt x="47" y="385"/>
                      <a:pt x="84" y="408"/>
                      <a:pt x="128" y="415"/>
                    </a:cubicBezTo>
                    <a:cubicBezTo>
                      <a:pt x="119" y="415"/>
                      <a:pt x="113" y="414"/>
                      <a:pt x="112" y="414"/>
                    </a:cubicBezTo>
                    <a:cubicBezTo>
                      <a:pt x="121" y="415"/>
                      <a:pt x="130" y="416"/>
                      <a:pt x="139" y="416"/>
                    </a:cubicBezTo>
                    <a:cubicBezTo>
                      <a:pt x="152" y="417"/>
                      <a:pt x="165" y="417"/>
                      <a:pt x="178" y="416"/>
                    </a:cubicBezTo>
                    <a:cubicBezTo>
                      <a:pt x="143" y="433"/>
                      <a:pt x="147" y="457"/>
                      <a:pt x="147" y="457"/>
                    </a:cubicBezTo>
                    <a:cubicBezTo>
                      <a:pt x="155" y="436"/>
                      <a:pt x="170" y="423"/>
                      <a:pt x="185" y="415"/>
                    </a:cubicBezTo>
                    <a:cubicBezTo>
                      <a:pt x="186" y="414"/>
                      <a:pt x="186" y="414"/>
                      <a:pt x="186" y="414"/>
                    </a:cubicBezTo>
                    <a:cubicBezTo>
                      <a:pt x="154" y="434"/>
                      <a:pt x="166" y="455"/>
                      <a:pt x="166" y="455"/>
                    </a:cubicBezTo>
                    <a:cubicBezTo>
                      <a:pt x="167" y="439"/>
                      <a:pt x="175" y="428"/>
                      <a:pt x="184" y="419"/>
                    </a:cubicBezTo>
                    <a:cubicBezTo>
                      <a:pt x="181" y="424"/>
                      <a:pt x="179" y="433"/>
                      <a:pt x="180" y="446"/>
                    </a:cubicBezTo>
                    <a:cubicBezTo>
                      <a:pt x="179" y="439"/>
                      <a:pt x="181" y="423"/>
                      <a:pt x="193" y="413"/>
                    </a:cubicBezTo>
                    <a:cubicBezTo>
                      <a:pt x="192" y="415"/>
                      <a:pt x="190" y="419"/>
                      <a:pt x="191" y="425"/>
                    </a:cubicBezTo>
                    <a:cubicBezTo>
                      <a:pt x="179" y="446"/>
                      <a:pt x="182" y="472"/>
                      <a:pt x="182" y="472"/>
                    </a:cubicBezTo>
                    <a:cubicBezTo>
                      <a:pt x="209" y="458"/>
                      <a:pt x="210" y="445"/>
                      <a:pt x="206" y="435"/>
                    </a:cubicBezTo>
                    <a:cubicBezTo>
                      <a:pt x="215" y="441"/>
                      <a:pt x="228" y="448"/>
                      <a:pt x="231" y="468"/>
                    </a:cubicBezTo>
                    <a:cubicBezTo>
                      <a:pt x="231" y="464"/>
                      <a:pt x="255" y="467"/>
                      <a:pt x="241" y="443"/>
                    </a:cubicBezTo>
                    <a:cubicBezTo>
                      <a:pt x="235" y="433"/>
                      <a:pt x="226" y="429"/>
                      <a:pt x="218" y="426"/>
                    </a:cubicBezTo>
                    <a:cubicBezTo>
                      <a:pt x="230" y="429"/>
                      <a:pt x="246" y="428"/>
                      <a:pt x="259" y="416"/>
                    </a:cubicBezTo>
                    <a:cubicBezTo>
                      <a:pt x="259" y="416"/>
                      <a:pt x="212" y="401"/>
                      <a:pt x="199" y="415"/>
                    </a:cubicBezTo>
                    <a:cubicBezTo>
                      <a:pt x="199" y="414"/>
                      <a:pt x="200" y="413"/>
                      <a:pt x="201" y="411"/>
                    </a:cubicBezTo>
                    <a:cubicBezTo>
                      <a:pt x="259" y="396"/>
                      <a:pt x="304" y="351"/>
                      <a:pt x="317" y="302"/>
                    </a:cubicBezTo>
                    <a:cubicBezTo>
                      <a:pt x="318" y="299"/>
                      <a:pt x="319" y="297"/>
                      <a:pt x="320" y="295"/>
                    </a:cubicBezTo>
                    <a:cubicBezTo>
                      <a:pt x="319" y="313"/>
                      <a:pt x="311" y="328"/>
                      <a:pt x="305" y="337"/>
                    </a:cubicBezTo>
                    <a:cubicBezTo>
                      <a:pt x="314" y="323"/>
                      <a:pt x="319" y="312"/>
                      <a:pt x="322" y="303"/>
                    </a:cubicBezTo>
                    <a:cubicBezTo>
                      <a:pt x="323" y="307"/>
                      <a:pt x="325" y="312"/>
                      <a:pt x="328" y="317"/>
                    </a:cubicBezTo>
                    <a:cubicBezTo>
                      <a:pt x="326" y="313"/>
                      <a:pt x="323" y="307"/>
                      <a:pt x="323" y="299"/>
                    </a:cubicBezTo>
                    <a:cubicBezTo>
                      <a:pt x="323" y="299"/>
                      <a:pt x="323" y="298"/>
                      <a:pt x="323" y="297"/>
                    </a:cubicBezTo>
                    <a:cubicBezTo>
                      <a:pt x="324" y="301"/>
                      <a:pt x="326" y="304"/>
                      <a:pt x="328" y="308"/>
                    </a:cubicBezTo>
                    <a:cubicBezTo>
                      <a:pt x="326" y="305"/>
                      <a:pt x="324" y="301"/>
                      <a:pt x="323" y="296"/>
                    </a:cubicBezTo>
                    <a:cubicBezTo>
                      <a:pt x="332" y="269"/>
                      <a:pt x="329" y="243"/>
                      <a:pt x="324" y="223"/>
                    </a:cubicBezTo>
                    <a:cubicBezTo>
                      <a:pt x="323" y="215"/>
                      <a:pt x="320" y="206"/>
                      <a:pt x="317" y="198"/>
                    </a:cubicBezTo>
                    <a:cubicBezTo>
                      <a:pt x="317" y="197"/>
                      <a:pt x="316" y="196"/>
                      <a:pt x="316" y="194"/>
                    </a:cubicBezTo>
                    <a:cubicBezTo>
                      <a:pt x="306" y="169"/>
                      <a:pt x="283" y="144"/>
                      <a:pt x="277" y="139"/>
                    </a:cubicBezTo>
                    <a:cubicBezTo>
                      <a:pt x="278" y="139"/>
                      <a:pt x="278" y="140"/>
                      <a:pt x="278" y="140"/>
                    </a:cubicBezTo>
                    <a:cubicBezTo>
                      <a:pt x="275" y="137"/>
                      <a:pt x="273" y="135"/>
                      <a:pt x="269" y="133"/>
                    </a:cubicBezTo>
                    <a:cubicBezTo>
                      <a:pt x="269" y="132"/>
                      <a:pt x="268" y="132"/>
                      <a:pt x="267" y="131"/>
                    </a:cubicBezTo>
                    <a:cubicBezTo>
                      <a:pt x="263" y="128"/>
                      <a:pt x="259" y="125"/>
                      <a:pt x="255" y="122"/>
                    </a:cubicBezTo>
                    <a:cubicBezTo>
                      <a:pt x="253" y="121"/>
                      <a:pt x="252" y="120"/>
                      <a:pt x="251" y="120"/>
                    </a:cubicBezTo>
                    <a:cubicBezTo>
                      <a:pt x="241" y="114"/>
                      <a:pt x="232" y="111"/>
                      <a:pt x="225" y="109"/>
                    </a:cubicBezTo>
                    <a:cubicBezTo>
                      <a:pt x="215" y="102"/>
                      <a:pt x="209" y="91"/>
                      <a:pt x="207" y="84"/>
                    </a:cubicBezTo>
                    <a:cubicBezTo>
                      <a:pt x="211" y="95"/>
                      <a:pt x="215" y="103"/>
                      <a:pt x="220" y="107"/>
                    </a:cubicBezTo>
                    <a:cubicBezTo>
                      <a:pt x="219" y="107"/>
                      <a:pt x="219" y="107"/>
                      <a:pt x="218" y="107"/>
                    </a:cubicBezTo>
                    <a:cubicBezTo>
                      <a:pt x="217" y="106"/>
                      <a:pt x="215" y="105"/>
                      <a:pt x="214" y="104"/>
                    </a:cubicBezTo>
                    <a:cubicBezTo>
                      <a:pt x="203" y="96"/>
                      <a:pt x="197" y="84"/>
                      <a:pt x="195" y="77"/>
                    </a:cubicBezTo>
                    <a:cubicBezTo>
                      <a:pt x="199" y="89"/>
                      <a:pt x="203" y="97"/>
                      <a:pt x="208" y="102"/>
                    </a:cubicBezTo>
                    <a:cubicBezTo>
                      <a:pt x="206" y="101"/>
                      <a:pt x="203" y="101"/>
                      <a:pt x="201" y="100"/>
                    </a:cubicBezTo>
                    <a:cubicBezTo>
                      <a:pt x="188" y="97"/>
                      <a:pt x="174" y="95"/>
                      <a:pt x="160" y="95"/>
                    </a:cubicBezTo>
                    <a:cubicBezTo>
                      <a:pt x="160" y="95"/>
                      <a:pt x="160" y="95"/>
                      <a:pt x="160" y="95"/>
                    </a:cubicBezTo>
                    <a:cubicBezTo>
                      <a:pt x="206" y="70"/>
                      <a:pt x="169" y="46"/>
                      <a:pt x="169" y="46"/>
                    </a:cubicBezTo>
                    <a:cubicBezTo>
                      <a:pt x="158" y="62"/>
                      <a:pt x="157" y="83"/>
                      <a:pt x="158" y="92"/>
                    </a:cubicBezTo>
                    <a:cubicBezTo>
                      <a:pt x="133" y="55"/>
                      <a:pt x="146" y="0"/>
                      <a:pt x="111" y="18"/>
                    </a:cubicBezTo>
                    <a:close/>
                    <a:moveTo>
                      <a:pt x="193" y="419"/>
                    </a:moveTo>
                    <a:cubicBezTo>
                      <a:pt x="193" y="420"/>
                      <a:pt x="193" y="421"/>
                      <a:pt x="193" y="422"/>
                    </a:cubicBezTo>
                    <a:cubicBezTo>
                      <a:pt x="193" y="422"/>
                      <a:pt x="193" y="422"/>
                      <a:pt x="193" y="422"/>
                    </a:cubicBezTo>
                    <a:cubicBezTo>
                      <a:pt x="193" y="421"/>
                      <a:pt x="193" y="420"/>
                      <a:pt x="193" y="419"/>
                    </a:cubicBezTo>
                    <a:close/>
                    <a:moveTo>
                      <a:pt x="257" y="377"/>
                    </a:moveTo>
                    <a:cubicBezTo>
                      <a:pt x="275" y="362"/>
                      <a:pt x="288" y="348"/>
                      <a:pt x="297" y="334"/>
                    </a:cubicBezTo>
                    <a:cubicBezTo>
                      <a:pt x="287" y="350"/>
                      <a:pt x="274" y="365"/>
                      <a:pt x="257" y="377"/>
                    </a:cubicBezTo>
                    <a:close/>
                    <a:moveTo>
                      <a:pt x="181" y="116"/>
                    </a:moveTo>
                    <a:cubicBezTo>
                      <a:pt x="175" y="119"/>
                      <a:pt x="169" y="122"/>
                      <a:pt x="164" y="126"/>
                    </a:cubicBezTo>
                    <a:cubicBezTo>
                      <a:pt x="171" y="122"/>
                      <a:pt x="178" y="118"/>
                      <a:pt x="185" y="116"/>
                    </a:cubicBezTo>
                    <a:cubicBezTo>
                      <a:pt x="187" y="116"/>
                      <a:pt x="188" y="116"/>
                      <a:pt x="190" y="116"/>
                    </a:cubicBezTo>
                    <a:cubicBezTo>
                      <a:pt x="187" y="121"/>
                      <a:pt x="187" y="121"/>
                      <a:pt x="187" y="121"/>
                    </a:cubicBezTo>
                    <a:cubicBezTo>
                      <a:pt x="196" y="118"/>
                      <a:pt x="196" y="118"/>
                      <a:pt x="196" y="118"/>
                    </a:cubicBezTo>
                    <a:cubicBezTo>
                      <a:pt x="197" y="118"/>
                      <a:pt x="197" y="119"/>
                      <a:pt x="198" y="119"/>
                    </a:cubicBezTo>
                    <a:cubicBezTo>
                      <a:pt x="197" y="123"/>
                      <a:pt x="197" y="123"/>
                      <a:pt x="197" y="123"/>
                    </a:cubicBezTo>
                    <a:cubicBezTo>
                      <a:pt x="194" y="125"/>
                      <a:pt x="191" y="126"/>
                      <a:pt x="188" y="128"/>
                    </a:cubicBezTo>
                    <a:cubicBezTo>
                      <a:pt x="191" y="127"/>
                      <a:pt x="193" y="125"/>
                      <a:pt x="196" y="124"/>
                    </a:cubicBezTo>
                    <a:cubicBezTo>
                      <a:pt x="196" y="125"/>
                      <a:pt x="196" y="125"/>
                      <a:pt x="196" y="125"/>
                    </a:cubicBezTo>
                    <a:cubicBezTo>
                      <a:pt x="203" y="124"/>
                      <a:pt x="203" y="124"/>
                      <a:pt x="203" y="124"/>
                    </a:cubicBezTo>
                    <a:cubicBezTo>
                      <a:pt x="204" y="125"/>
                      <a:pt x="205" y="125"/>
                      <a:pt x="206" y="126"/>
                    </a:cubicBezTo>
                    <a:cubicBezTo>
                      <a:pt x="205" y="131"/>
                      <a:pt x="205" y="131"/>
                      <a:pt x="205" y="131"/>
                    </a:cubicBezTo>
                    <a:cubicBezTo>
                      <a:pt x="205" y="131"/>
                      <a:pt x="204" y="131"/>
                      <a:pt x="204" y="131"/>
                    </a:cubicBezTo>
                    <a:cubicBezTo>
                      <a:pt x="204" y="131"/>
                      <a:pt x="204" y="131"/>
                      <a:pt x="205" y="131"/>
                    </a:cubicBezTo>
                    <a:cubicBezTo>
                      <a:pt x="204" y="134"/>
                      <a:pt x="204" y="134"/>
                      <a:pt x="204" y="134"/>
                    </a:cubicBezTo>
                    <a:cubicBezTo>
                      <a:pt x="213" y="132"/>
                      <a:pt x="213" y="132"/>
                      <a:pt x="213" y="132"/>
                    </a:cubicBezTo>
                    <a:cubicBezTo>
                      <a:pt x="214" y="133"/>
                      <a:pt x="214" y="133"/>
                      <a:pt x="215" y="134"/>
                    </a:cubicBezTo>
                    <a:cubicBezTo>
                      <a:pt x="214" y="139"/>
                      <a:pt x="214" y="139"/>
                      <a:pt x="214" y="139"/>
                    </a:cubicBezTo>
                    <a:cubicBezTo>
                      <a:pt x="216" y="138"/>
                      <a:pt x="216" y="138"/>
                      <a:pt x="216" y="138"/>
                    </a:cubicBezTo>
                    <a:cubicBezTo>
                      <a:pt x="209" y="143"/>
                      <a:pt x="210" y="147"/>
                      <a:pt x="210" y="147"/>
                    </a:cubicBezTo>
                    <a:cubicBezTo>
                      <a:pt x="211" y="142"/>
                      <a:pt x="214" y="139"/>
                      <a:pt x="219" y="138"/>
                    </a:cubicBezTo>
                    <a:cubicBezTo>
                      <a:pt x="220" y="139"/>
                      <a:pt x="221" y="139"/>
                      <a:pt x="221" y="140"/>
                    </a:cubicBezTo>
                    <a:cubicBezTo>
                      <a:pt x="220" y="144"/>
                      <a:pt x="220" y="144"/>
                      <a:pt x="220" y="144"/>
                    </a:cubicBezTo>
                    <a:cubicBezTo>
                      <a:pt x="214" y="149"/>
                      <a:pt x="215" y="153"/>
                      <a:pt x="215" y="153"/>
                    </a:cubicBezTo>
                    <a:cubicBezTo>
                      <a:pt x="216" y="147"/>
                      <a:pt x="220" y="145"/>
                      <a:pt x="225" y="143"/>
                    </a:cubicBezTo>
                    <a:cubicBezTo>
                      <a:pt x="225" y="143"/>
                      <a:pt x="225" y="143"/>
                      <a:pt x="225" y="143"/>
                    </a:cubicBezTo>
                    <a:cubicBezTo>
                      <a:pt x="223" y="148"/>
                      <a:pt x="223" y="148"/>
                      <a:pt x="223" y="148"/>
                    </a:cubicBezTo>
                    <a:cubicBezTo>
                      <a:pt x="227" y="146"/>
                      <a:pt x="227" y="146"/>
                      <a:pt x="227" y="146"/>
                    </a:cubicBezTo>
                    <a:cubicBezTo>
                      <a:pt x="227" y="146"/>
                      <a:pt x="227" y="146"/>
                      <a:pt x="228" y="146"/>
                    </a:cubicBezTo>
                    <a:cubicBezTo>
                      <a:pt x="216" y="152"/>
                      <a:pt x="217" y="158"/>
                      <a:pt x="217" y="158"/>
                    </a:cubicBezTo>
                    <a:cubicBezTo>
                      <a:pt x="218" y="152"/>
                      <a:pt x="223" y="149"/>
                      <a:pt x="229" y="148"/>
                    </a:cubicBezTo>
                    <a:cubicBezTo>
                      <a:pt x="227" y="151"/>
                      <a:pt x="227" y="151"/>
                      <a:pt x="227" y="151"/>
                    </a:cubicBezTo>
                    <a:cubicBezTo>
                      <a:pt x="217" y="157"/>
                      <a:pt x="218" y="162"/>
                      <a:pt x="218" y="162"/>
                    </a:cubicBezTo>
                    <a:cubicBezTo>
                      <a:pt x="219" y="157"/>
                      <a:pt x="222" y="155"/>
                      <a:pt x="226" y="153"/>
                    </a:cubicBezTo>
                    <a:cubicBezTo>
                      <a:pt x="225" y="154"/>
                      <a:pt x="225" y="154"/>
                      <a:pt x="225" y="154"/>
                    </a:cubicBezTo>
                    <a:cubicBezTo>
                      <a:pt x="231" y="152"/>
                      <a:pt x="231" y="152"/>
                      <a:pt x="231" y="152"/>
                    </a:cubicBezTo>
                    <a:cubicBezTo>
                      <a:pt x="232" y="152"/>
                      <a:pt x="232" y="151"/>
                      <a:pt x="233" y="151"/>
                    </a:cubicBezTo>
                    <a:cubicBezTo>
                      <a:pt x="233" y="152"/>
                      <a:pt x="233" y="152"/>
                      <a:pt x="234" y="152"/>
                    </a:cubicBezTo>
                    <a:cubicBezTo>
                      <a:pt x="229" y="157"/>
                      <a:pt x="229" y="157"/>
                      <a:pt x="229" y="157"/>
                    </a:cubicBezTo>
                    <a:cubicBezTo>
                      <a:pt x="235" y="154"/>
                      <a:pt x="235" y="154"/>
                      <a:pt x="235" y="154"/>
                    </a:cubicBezTo>
                    <a:cubicBezTo>
                      <a:pt x="236" y="154"/>
                      <a:pt x="236" y="154"/>
                      <a:pt x="236" y="155"/>
                    </a:cubicBezTo>
                    <a:cubicBezTo>
                      <a:pt x="232" y="157"/>
                      <a:pt x="232" y="157"/>
                      <a:pt x="232" y="157"/>
                    </a:cubicBezTo>
                    <a:cubicBezTo>
                      <a:pt x="237" y="158"/>
                      <a:pt x="237" y="158"/>
                      <a:pt x="237" y="158"/>
                    </a:cubicBezTo>
                    <a:cubicBezTo>
                      <a:pt x="234" y="160"/>
                      <a:pt x="231" y="162"/>
                      <a:pt x="228" y="162"/>
                    </a:cubicBezTo>
                    <a:cubicBezTo>
                      <a:pt x="228" y="162"/>
                      <a:pt x="234" y="165"/>
                      <a:pt x="242" y="163"/>
                    </a:cubicBezTo>
                    <a:cubicBezTo>
                      <a:pt x="240" y="168"/>
                      <a:pt x="240" y="168"/>
                      <a:pt x="240" y="168"/>
                    </a:cubicBezTo>
                    <a:cubicBezTo>
                      <a:pt x="246" y="165"/>
                      <a:pt x="246" y="165"/>
                      <a:pt x="246" y="165"/>
                    </a:cubicBezTo>
                    <a:cubicBezTo>
                      <a:pt x="246" y="166"/>
                      <a:pt x="247" y="166"/>
                      <a:pt x="247" y="166"/>
                    </a:cubicBezTo>
                    <a:cubicBezTo>
                      <a:pt x="244" y="170"/>
                      <a:pt x="244" y="170"/>
                      <a:pt x="244" y="170"/>
                    </a:cubicBezTo>
                    <a:cubicBezTo>
                      <a:pt x="250" y="169"/>
                      <a:pt x="250" y="169"/>
                      <a:pt x="250" y="169"/>
                    </a:cubicBezTo>
                    <a:cubicBezTo>
                      <a:pt x="250" y="169"/>
                      <a:pt x="250" y="169"/>
                      <a:pt x="250" y="169"/>
                    </a:cubicBezTo>
                    <a:cubicBezTo>
                      <a:pt x="248" y="172"/>
                      <a:pt x="246" y="174"/>
                      <a:pt x="243" y="174"/>
                    </a:cubicBezTo>
                    <a:cubicBezTo>
                      <a:pt x="243" y="174"/>
                      <a:pt x="247" y="175"/>
                      <a:pt x="251" y="176"/>
                    </a:cubicBezTo>
                    <a:cubicBezTo>
                      <a:pt x="250" y="179"/>
                      <a:pt x="250" y="179"/>
                      <a:pt x="250" y="179"/>
                    </a:cubicBezTo>
                    <a:cubicBezTo>
                      <a:pt x="258" y="179"/>
                      <a:pt x="258" y="179"/>
                      <a:pt x="258" y="179"/>
                    </a:cubicBezTo>
                    <a:cubicBezTo>
                      <a:pt x="258" y="180"/>
                      <a:pt x="259" y="180"/>
                      <a:pt x="260" y="181"/>
                    </a:cubicBezTo>
                    <a:cubicBezTo>
                      <a:pt x="256" y="185"/>
                      <a:pt x="256" y="185"/>
                      <a:pt x="256" y="185"/>
                    </a:cubicBezTo>
                    <a:cubicBezTo>
                      <a:pt x="259" y="185"/>
                      <a:pt x="259" y="185"/>
                      <a:pt x="259" y="185"/>
                    </a:cubicBezTo>
                    <a:cubicBezTo>
                      <a:pt x="245" y="191"/>
                      <a:pt x="247" y="197"/>
                      <a:pt x="247" y="197"/>
                    </a:cubicBezTo>
                    <a:cubicBezTo>
                      <a:pt x="247" y="190"/>
                      <a:pt x="254" y="188"/>
                      <a:pt x="261" y="187"/>
                    </a:cubicBezTo>
                    <a:cubicBezTo>
                      <a:pt x="255" y="191"/>
                      <a:pt x="255" y="191"/>
                      <a:pt x="255" y="191"/>
                    </a:cubicBezTo>
                    <a:cubicBezTo>
                      <a:pt x="267" y="191"/>
                      <a:pt x="267" y="191"/>
                      <a:pt x="267" y="191"/>
                    </a:cubicBezTo>
                    <a:cubicBezTo>
                      <a:pt x="267" y="191"/>
                      <a:pt x="268" y="192"/>
                      <a:pt x="268" y="192"/>
                    </a:cubicBezTo>
                    <a:cubicBezTo>
                      <a:pt x="259" y="193"/>
                      <a:pt x="259" y="193"/>
                      <a:pt x="259" y="193"/>
                    </a:cubicBezTo>
                    <a:cubicBezTo>
                      <a:pt x="259" y="193"/>
                      <a:pt x="266" y="198"/>
                      <a:pt x="271" y="201"/>
                    </a:cubicBezTo>
                    <a:cubicBezTo>
                      <a:pt x="270" y="203"/>
                      <a:pt x="266" y="202"/>
                      <a:pt x="260" y="200"/>
                    </a:cubicBezTo>
                    <a:cubicBezTo>
                      <a:pt x="260" y="200"/>
                      <a:pt x="269" y="205"/>
                      <a:pt x="277" y="208"/>
                    </a:cubicBezTo>
                    <a:cubicBezTo>
                      <a:pt x="275" y="211"/>
                      <a:pt x="273" y="213"/>
                      <a:pt x="273" y="213"/>
                    </a:cubicBezTo>
                    <a:cubicBezTo>
                      <a:pt x="283" y="214"/>
                      <a:pt x="283" y="214"/>
                      <a:pt x="283" y="214"/>
                    </a:cubicBezTo>
                    <a:cubicBezTo>
                      <a:pt x="284" y="216"/>
                      <a:pt x="285" y="217"/>
                      <a:pt x="285" y="219"/>
                    </a:cubicBezTo>
                    <a:cubicBezTo>
                      <a:pt x="282" y="223"/>
                      <a:pt x="278" y="227"/>
                      <a:pt x="271" y="228"/>
                    </a:cubicBezTo>
                    <a:cubicBezTo>
                      <a:pt x="271" y="228"/>
                      <a:pt x="278" y="227"/>
                      <a:pt x="284" y="225"/>
                    </a:cubicBezTo>
                    <a:cubicBezTo>
                      <a:pt x="281" y="231"/>
                      <a:pt x="281" y="231"/>
                      <a:pt x="281" y="231"/>
                    </a:cubicBezTo>
                    <a:cubicBezTo>
                      <a:pt x="290" y="228"/>
                      <a:pt x="290" y="228"/>
                      <a:pt x="290" y="228"/>
                    </a:cubicBezTo>
                    <a:cubicBezTo>
                      <a:pt x="291" y="229"/>
                      <a:pt x="291" y="230"/>
                      <a:pt x="292" y="230"/>
                    </a:cubicBezTo>
                    <a:cubicBezTo>
                      <a:pt x="286" y="237"/>
                      <a:pt x="286" y="237"/>
                      <a:pt x="286" y="237"/>
                    </a:cubicBezTo>
                    <a:cubicBezTo>
                      <a:pt x="294" y="234"/>
                      <a:pt x="294" y="234"/>
                      <a:pt x="294" y="234"/>
                    </a:cubicBezTo>
                    <a:cubicBezTo>
                      <a:pt x="294" y="235"/>
                      <a:pt x="294" y="235"/>
                      <a:pt x="294" y="236"/>
                    </a:cubicBezTo>
                    <a:cubicBezTo>
                      <a:pt x="288" y="242"/>
                      <a:pt x="288" y="242"/>
                      <a:pt x="288" y="242"/>
                    </a:cubicBezTo>
                    <a:cubicBezTo>
                      <a:pt x="294" y="241"/>
                      <a:pt x="294" y="241"/>
                      <a:pt x="294" y="241"/>
                    </a:cubicBezTo>
                    <a:cubicBezTo>
                      <a:pt x="293" y="242"/>
                      <a:pt x="291" y="243"/>
                      <a:pt x="289" y="244"/>
                    </a:cubicBezTo>
                    <a:cubicBezTo>
                      <a:pt x="289" y="244"/>
                      <a:pt x="290" y="245"/>
                      <a:pt x="291" y="246"/>
                    </a:cubicBezTo>
                    <a:cubicBezTo>
                      <a:pt x="288" y="248"/>
                      <a:pt x="288" y="248"/>
                      <a:pt x="288" y="248"/>
                    </a:cubicBezTo>
                    <a:cubicBezTo>
                      <a:pt x="294" y="249"/>
                      <a:pt x="294" y="249"/>
                      <a:pt x="294" y="249"/>
                    </a:cubicBezTo>
                    <a:cubicBezTo>
                      <a:pt x="295" y="250"/>
                      <a:pt x="296" y="251"/>
                      <a:pt x="297" y="251"/>
                    </a:cubicBezTo>
                    <a:cubicBezTo>
                      <a:pt x="292" y="253"/>
                      <a:pt x="292" y="253"/>
                      <a:pt x="292" y="253"/>
                    </a:cubicBezTo>
                    <a:cubicBezTo>
                      <a:pt x="303" y="258"/>
                      <a:pt x="303" y="258"/>
                      <a:pt x="303" y="258"/>
                    </a:cubicBezTo>
                    <a:cubicBezTo>
                      <a:pt x="303" y="258"/>
                      <a:pt x="303" y="259"/>
                      <a:pt x="303" y="259"/>
                    </a:cubicBezTo>
                    <a:cubicBezTo>
                      <a:pt x="302" y="259"/>
                      <a:pt x="301" y="260"/>
                      <a:pt x="301" y="261"/>
                    </a:cubicBezTo>
                    <a:cubicBezTo>
                      <a:pt x="295" y="260"/>
                      <a:pt x="295" y="260"/>
                      <a:pt x="295" y="260"/>
                    </a:cubicBezTo>
                    <a:cubicBezTo>
                      <a:pt x="298" y="262"/>
                      <a:pt x="298" y="262"/>
                      <a:pt x="298" y="262"/>
                    </a:cubicBezTo>
                    <a:cubicBezTo>
                      <a:pt x="296" y="263"/>
                      <a:pt x="294" y="264"/>
                      <a:pt x="291" y="262"/>
                    </a:cubicBezTo>
                    <a:cubicBezTo>
                      <a:pt x="291" y="262"/>
                      <a:pt x="296" y="265"/>
                      <a:pt x="302" y="264"/>
                    </a:cubicBezTo>
                    <a:cubicBezTo>
                      <a:pt x="304" y="265"/>
                      <a:pt x="304" y="265"/>
                      <a:pt x="304" y="265"/>
                    </a:cubicBezTo>
                    <a:cubicBezTo>
                      <a:pt x="305" y="266"/>
                      <a:pt x="305" y="266"/>
                      <a:pt x="305" y="267"/>
                    </a:cubicBezTo>
                    <a:cubicBezTo>
                      <a:pt x="305" y="267"/>
                      <a:pt x="305" y="267"/>
                      <a:pt x="304" y="268"/>
                    </a:cubicBezTo>
                    <a:cubicBezTo>
                      <a:pt x="295" y="269"/>
                      <a:pt x="295" y="269"/>
                      <a:pt x="295" y="269"/>
                    </a:cubicBezTo>
                    <a:cubicBezTo>
                      <a:pt x="301" y="272"/>
                      <a:pt x="301" y="272"/>
                      <a:pt x="301" y="272"/>
                    </a:cubicBezTo>
                    <a:cubicBezTo>
                      <a:pt x="301" y="274"/>
                      <a:pt x="300" y="275"/>
                      <a:pt x="299" y="276"/>
                    </a:cubicBezTo>
                    <a:cubicBezTo>
                      <a:pt x="300" y="275"/>
                      <a:pt x="301" y="274"/>
                      <a:pt x="302" y="272"/>
                    </a:cubicBezTo>
                    <a:cubicBezTo>
                      <a:pt x="304" y="274"/>
                      <a:pt x="304" y="274"/>
                      <a:pt x="304" y="274"/>
                    </a:cubicBezTo>
                    <a:cubicBezTo>
                      <a:pt x="304" y="274"/>
                      <a:pt x="304" y="274"/>
                      <a:pt x="303" y="274"/>
                    </a:cubicBezTo>
                    <a:cubicBezTo>
                      <a:pt x="303" y="274"/>
                      <a:pt x="304" y="274"/>
                      <a:pt x="304" y="274"/>
                    </a:cubicBezTo>
                    <a:cubicBezTo>
                      <a:pt x="307" y="275"/>
                      <a:pt x="307" y="275"/>
                      <a:pt x="307" y="275"/>
                    </a:cubicBezTo>
                    <a:cubicBezTo>
                      <a:pt x="307" y="276"/>
                      <a:pt x="307" y="277"/>
                      <a:pt x="307" y="277"/>
                    </a:cubicBezTo>
                    <a:cubicBezTo>
                      <a:pt x="300" y="276"/>
                      <a:pt x="300" y="276"/>
                      <a:pt x="300" y="276"/>
                    </a:cubicBezTo>
                    <a:cubicBezTo>
                      <a:pt x="307" y="280"/>
                      <a:pt x="307" y="280"/>
                      <a:pt x="307" y="280"/>
                    </a:cubicBezTo>
                    <a:cubicBezTo>
                      <a:pt x="307" y="280"/>
                      <a:pt x="307" y="280"/>
                      <a:pt x="307" y="281"/>
                    </a:cubicBezTo>
                    <a:cubicBezTo>
                      <a:pt x="304" y="284"/>
                      <a:pt x="299" y="287"/>
                      <a:pt x="293" y="288"/>
                    </a:cubicBezTo>
                    <a:cubicBezTo>
                      <a:pt x="293" y="288"/>
                      <a:pt x="300" y="290"/>
                      <a:pt x="308" y="285"/>
                    </a:cubicBezTo>
                    <a:cubicBezTo>
                      <a:pt x="308" y="286"/>
                      <a:pt x="308" y="286"/>
                      <a:pt x="308" y="287"/>
                    </a:cubicBezTo>
                    <a:cubicBezTo>
                      <a:pt x="303" y="291"/>
                      <a:pt x="303" y="291"/>
                      <a:pt x="303" y="291"/>
                    </a:cubicBezTo>
                    <a:cubicBezTo>
                      <a:pt x="308" y="291"/>
                      <a:pt x="308" y="291"/>
                      <a:pt x="308" y="291"/>
                    </a:cubicBezTo>
                    <a:cubicBezTo>
                      <a:pt x="308" y="292"/>
                      <a:pt x="308" y="293"/>
                      <a:pt x="308" y="294"/>
                    </a:cubicBezTo>
                    <a:cubicBezTo>
                      <a:pt x="304" y="297"/>
                      <a:pt x="304" y="297"/>
                      <a:pt x="304" y="297"/>
                    </a:cubicBezTo>
                    <a:cubicBezTo>
                      <a:pt x="306" y="299"/>
                      <a:pt x="306" y="299"/>
                      <a:pt x="306" y="299"/>
                    </a:cubicBezTo>
                    <a:cubicBezTo>
                      <a:pt x="304" y="302"/>
                      <a:pt x="302" y="305"/>
                      <a:pt x="300" y="307"/>
                    </a:cubicBezTo>
                    <a:cubicBezTo>
                      <a:pt x="302" y="305"/>
                      <a:pt x="304" y="302"/>
                      <a:pt x="306" y="300"/>
                    </a:cubicBezTo>
                    <a:cubicBezTo>
                      <a:pt x="307" y="301"/>
                      <a:pt x="307" y="301"/>
                      <a:pt x="307" y="301"/>
                    </a:cubicBezTo>
                    <a:cubicBezTo>
                      <a:pt x="306" y="303"/>
                      <a:pt x="306" y="305"/>
                      <a:pt x="305" y="307"/>
                    </a:cubicBezTo>
                    <a:cubicBezTo>
                      <a:pt x="300" y="310"/>
                      <a:pt x="300" y="310"/>
                      <a:pt x="300" y="310"/>
                    </a:cubicBezTo>
                    <a:cubicBezTo>
                      <a:pt x="303" y="310"/>
                      <a:pt x="303" y="310"/>
                      <a:pt x="303" y="310"/>
                    </a:cubicBezTo>
                    <a:cubicBezTo>
                      <a:pt x="303" y="311"/>
                      <a:pt x="302" y="312"/>
                      <a:pt x="302" y="314"/>
                    </a:cubicBezTo>
                    <a:cubicBezTo>
                      <a:pt x="297" y="315"/>
                      <a:pt x="297" y="315"/>
                      <a:pt x="297" y="315"/>
                    </a:cubicBezTo>
                    <a:cubicBezTo>
                      <a:pt x="300" y="317"/>
                      <a:pt x="300" y="317"/>
                      <a:pt x="300" y="317"/>
                    </a:cubicBezTo>
                    <a:cubicBezTo>
                      <a:pt x="299" y="319"/>
                      <a:pt x="298" y="321"/>
                      <a:pt x="297" y="323"/>
                    </a:cubicBezTo>
                    <a:cubicBezTo>
                      <a:pt x="292" y="328"/>
                      <a:pt x="292" y="328"/>
                      <a:pt x="292" y="328"/>
                    </a:cubicBezTo>
                    <a:cubicBezTo>
                      <a:pt x="292" y="328"/>
                      <a:pt x="293" y="328"/>
                      <a:pt x="295" y="327"/>
                    </a:cubicBezTo>
                    <a:cubicBezTo>
                      <a:pt x="285" y="343"/>
                      <a:pt x="271" y="359"/>
                      <a:pt x="250" y="374"/>
                    </a:cubicBezTo>
                    <a:cubicBezTo>
                      <a:pt x="246" y="376"/>
                      <a:pt x="243" y="378"/>
                      <a:pt x="240" y="380"/>
                    </a:cubicBezTo>
                    <a:cubicBezTo>
                      <a:pt x="230" y="384"/>
                      <a:pt x="219" y="388"/>
                      <a:pt x="207" y="391"/>
                    </a:cubicBezTo>
                    <a:cubicBezTo>
                      <a:pt x="182" y="397"/>
                      <a:pt x="159" y="397"/>
                      <a:pt x="141" y="391"/>
                    </a:cubicBezTo>
                    <a:cubicBezTo>
                      <a:pt x="142" y="392"/>
                      <a:pt x="142" y="392"/>
                      <a:pt x="142" y="392"/>
                    </a:cubicBezTo>
                    <a:cubicBezTo>
                      <a:pt x="91" y="374"/>
                      <a:pt x="45" y="327"/>
                      <a:pt x="36" y="275"/>
                    </a:cubicBezTo>
                    <a:cubicBezTo>
                      <a:pt x="28" y="228"/>
                      <a:pt x="34" y="162"/>
                      <a:pt x="112" y="129"/>
                    </a:cubicBezTo>
                    <a:cubicBezTo>
                      <a:pt x="125" y="124"/>
                      <a:pt x="144" y="119"/>
                      <a:pt x="164" y="117"/>
                    </a:cubicBezTo>
                    <a:cubicBezTo>
                      <a:pt x="164" y="117"/>
                      <a:pt x="164" y="118"/>
                      <a:pt x="164" y="118"/>
                    </a:cubicBezTo>
                    <a:cubicBezTo>
                      <a:pt x="164" y="117"/>
                      <a:pt x="164" y="117"/>
                      <a:pt x="165" y="117"/>
                    </a:cubicBezTo>
                    <a:cubicBezTo>
                      <a:pt x="170" y="116"/>
                      <a:pt x="176" y="116"/>
                      <a:pt x="181" y="116"/>
                    </a:cubicBezTo>
                    <a:close/>
                    <a:moveTo>
                      <a:pt x="300" y="344"/>
                    </a:moveTo>
                    <a:cubicBezTo>
                      <a:pt x="300" y="344"/>
                      <a:pt x="302" y="341"/>
                      <a:pt x="305" y="337"/>
                    </a:cubicBezTo>
                    <a:cubicBezTo>
                      <a:pt x="304" y="339"/>
                      <a:pt x="302" y="342"/>
                      <a:pt x="300" y="344"/>
                    </a:cubicBezTo>
                    <a:close/>
                    <a:moveTo>
                      <a:pt x="330" y="322"/>
                    </a:moveTo>
                    <a:cubicBezTo>
                      <a:pt x="329" y="320"/>
                      <a:pt x="329" y="319"/>
                      <a:pt x="328" y="317"/>
                    </a:cubicBezTo>
                    <a:cubicBezTo>
                      <a:pt x="329" y="320"/>
                      <a:pt x="330" y="322"/>
                      <a:pt x="330" y="322"/>
                    </a:cubicBezTo>
                    <a:close/>
                    <a:moveTo>
                      <a:pt x="180" y="451"/>
                    </a:moveTo>
                    <a:cubicBezTo>
                      <a:pt x="180" y="449"/>
                      <a:pt x="180" y="448"/>
                      <a:pt x="180" y="446"/>
                    </a:cubicBezTo>
                    <a:cubicBezTo>
                      <a:pt x="180" y="449"/>
                      <a:pt x="180" y="451"/>
                      <a:pt x="180" y="451"/>
                    </a:cubicBezTo>
                    <a:close/>
                    <a:moveTo>
                      <a:pt x="22" y="107"/>
                    </a:moveTo>
                    <a:cubicBezTo>
                      <a:pt x="22" y="107"/>
                      <a:pt x="25" y="109"/>
                      <a:pt x="30" y="111"/>
                    </a:cubicBezTo>
                    <a:cubicBezTo>
                      <a:pt x="27" y="110"/>
                      <a:pt x="24" y="109"/>
                      <a:pt x="22" y="107"/>
                    </a:cubicBezTo>
                    <a:close/>
                    <a:moveTo>
                      <a:pt x="276" y="138"/>
                    </a:moveTo>
                    <a:cubicBezTo>
                      <a:pt x="276" y="138"/>
                      <a:pt x="277" y="139"/>
                      <a:pt x="277" y="139"/>
                    </a:cubicBezTo>
                    <a:cubicBezTo>
                      <a:pt x="277" y="139"/>
                      <a:pt x="277" y="138"/>
                      <a:pt x="276" y="138"/>
                    </a:cubicBezTo>
                    <a:close/>
                    <a:moveTo>
                      <a:pt x="330" y="312"/>
                    </a:moveTo>
                    <a:cubicBezTo>
                      <a:pt x="329" y="310"/>
                      <a:pt x="328" y="309"/>
                      <a:pt x="328" y="308"/>
                    </a:cubicBezTo>
                    <a:cubicBezTo>
                      <a:pt x="329" y="310"/>
                      <a:pt x="330" y="312"/>
                      <a:pt x="330" y="312"/>
                    </a:cubicBezTo>
                    <a:close/>
                    <a:moveTo>
                      <a:pt x="193" y="71"/>
                    </a:moveTo>
                    <a:cubicBezTo>
                      <a:pt x="193" y="71"/>
                      <a:pt x="193" y="73"/>
                      <a:pt x="195" y="77"/>
                    </a:cubicBezTo>
                    <a:cubicBezTo>
                      <a:pt x="194" y="75"/>
                      <a:pt x="193" y="73"/>
                      <a:pt x="193" y="71"/>
                    </a:cubicBezTo>
                    <a:close/>
                    <a:moveTo>
                      <a:pt x="205" y="79"/>
                    </a:moveTo>
                    <a:cubicBezTo>
                      <a:pt x="205" y="79"/>
                      <a:pt x="206" y="81"/>
                      <a:pt x="207" y="84"/>
                    </a:cubicBezTo>
                    <a:cubicBezTo>
                      <a:pt x="206" y="82"/>
                      <a:pt x="206" y="81"/>
                      <a:pt x="205" y="79"/>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1">
                <a:extLst>
                  <a:ext uri="{FF2B5EF4-FFF2-40B4-BE49-F238E27FC236}">
                    <a16:creationId xmlns:a16="http://schemas.microsoft.com/office/drawing/2014/main" id="{E9E20022-AF19-4945-BEE5-13B998C13AA2}"/>
                  </a:ext>
                </a:extLst>
              </p:cNvPr>
              <p:cNvSpPr>
                <a:spLocks/>
              </p:cNvSpPr>
              <p:nvPr/>
            </p:nvSpPr>
            <p:spPr bwMode="auto">
              <a:xfrm>
                <a:off x="4157213" y="2401014"/>
                <a:ext cx="1028755" cy="1038222"/>
              </a:xfrm>
              <a:custGeom>
                <a:avLst/>
                <a:gdLst>
                  <a:gd name="T0" fmla="*/ 117 w 331"/>
                  <a:gd name="T1" fmla="*/ 27 h 334"/>
                  <a:gd name="T2" fmla="*/ 28 w 331"/>
                  <a:gd name="T3" fmla="*/ 216 h 334"/>
                  <a:gd name="T4" fmla="*/ 215 w 331"/>
                  <a:gd name="T5" fmla="*/ 307 h 334"/>
                  <a:gd name="T6" fmla="*/ 304 w 331"/>
                  <a:gd name="T7" fmla="*/ 118 h 334"/>
                  <a:gd name="T8" fmla="*/ 117 w 331"/>
                  <a:gd name="T9" fmla="*/ 27 h 334"/>
                </a:gdLst>
                <a:ahLst/>
                <a:cxnLst>
                  <a:cxn ang="0">
                    <a:pos x="T0" y="T1"/>
                  </a:cxn>
                  <a:cxn ang="0">
                    <a:pos x="T2" y="T3"/>
                  </a:cxn>
                  <a:cxn ang="0">
                    <a:pos x="T4" y="T5"/>
                  </a:cxn>
                  <a:cxn ang="0">
                    <a:pos x="T6" y="T7"/>
                  </a:cxn>
                  <a:cxn ang="0">
                    <a:pos x="T8" y="T9"/>
                  </a:cxn>
                </a:cxnLst>
                <a:rect l="0" t="0" r="r" b="b"/>
                <a:pathLst>
                  <a:path w="331" h="334">
                    <a:moveTo>
                      <a:pt x="117" y="27"/>
                    </a:moveTo>
                    <a:cubicBezTo>
                      <a:pt x="40" y="54"/>
                      <a:pt x="0" y="138"/>
                      <a:pt x="28" y="216"/>
                    </a:cubicBezTo>
                    <a:cubicBezTo>
                      <a:pt x="55" y="293"/>
                      <a:pt x="139" y="334"/>
                      <a:pt x="215" y="307"/>
                    </a:cubicBezTo>
                    <a:cubicBezTo>
                      <a:pt x="291" y="280"/>
                      <a:pt x="331" y="196"/>
                      <a:pt x="304" y="118"/>
                    </a:cubicBezTo>
                    <a:cubicBezTo>
                      <a:pt x="277" y="41"/>
                      <a:pt x="193" y="0"/>
                      <a:pt x="117"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2">
                <a:extLst>
                  <a:ext uri="{FF2B5EF4-FFF2-40B4-BE49-F238E27FC236}">
                    <a16:creationId xmlns:a16="http://schemas.microsoft.com/office/drawing/2014/main" id="{37847C03-1F1D-4405-A31C-5B01CE8D76DC}"/>
                  </a:ext>
                </a:extLst>
              </p:cNvPr>
              <p:cNvSpPr>
                <a:spLocks noEditPoints="1"/>
              </p:cNvSpPr>
              <p:nvPr/>
            </p:nvSpPr>
            <p:spPr bwMode="auto">
              <a:xfrm>
                <a:off x="4169836" y="2385235"/>
                <a:ext cx="1128160" cy="1184961"/>
              </a:xfrm>
              <a:custGeom>
                <a:avLst/>
                <a:gdLst>
                  <a:gd name="T0" fmla="*/ 110 w 363"/>
                  <a:gd name="T1" fmla="*/ 8 h 381"/>
                  <a:gd name="T2" fmla="*/ 98 w 363"/>
                  <a:gd name="T3" fmla="*/ 33 h 381"/>
                  <a:gd name="T4" fmla="*/ 54 w 363"/>
                  <a:gd name="T5" fmla="*/ 67 h 381"/>
                  <a:gd name="T6" fmla="*/ 35 w 363"/>
                  <a:gd name="T7" fmla="*/ 263 h 381"/>
                  <a:gd name="T8" fmla="*/ 241 w 363"/>
                  <a:gd name="T9" fmla="*/ 318 h 381"/>
                  <a:gd name="T10" fmla="*/ 300 w 363"/>
                  <a:gd name="T11" fmla="*/ 243 h 381"/>
                  <a:gd name="T12" fmla="*/ 313 w 363"/>
                  <a:gd name="T13" fmla="*/ 282 h 381"/>
                  <a:gd name="T14" fmla="*/ 308 w 363"/>
                  <a:gd name="T15" fmla="*/ 201 h 381"/>
                  <a:gd name="T16" fmla="*/ 354 w 363"/>
                  <a:gd name="T17" fmla="*/ 259 h 381"/>
                  <a:gd name="T18" fmla="*/ 308 w 363"/>
                  <a:gd name="T19" fmla="*/ 170 h 381"/>
                  <a:gd name="T20" fmla="*/ 346 w 363"/>
                  <a:gd name="T21" fmla="*/ 187 h 381"/>
                  <a:gd name="T22" fmla="*/ 305 w 363"/>
                  <a:gd name="T23" fmla="*/ 143 h 381"/>
                  <a:gd name="T24" fmla="*/ 327 w 363"/>
                  <a:gd name="T25" fmla="*/ 135 h 381"/>
                  <a:gd name="T26" fmla="*/ 296 w 363"/>
                  <a:gd name="T27" fmla="*/ 113 h 381"/>
                  <a:gd name="T28" fmla="*/ 297 w 363"/>
                  <a:gd name="T29" fmla="*/ 115 h 381"/>
                  <a:gd name="T30" fmla="*/ 290 w 363"/>
                  <a:gd name="T31" fmla="*/ 99 h 381"/>
                  <a:gd name="T32" fmla="*/ 288 w 363"/>
                  <a:gd name="T33" fmla="*/ 239 h 381"/>
                  <a:gd name="T34" fmla="*/ 199 w 363"/>
                  <a:gd name="T35" fmla="*/ 310 h 381"/>
                  <a:gd name="T36" fmla="*/ 172 w 363"/>
                  <a:gd name="T37" fmla="*/ 314 h 381"/>
                  <a:gd name="T38" fmla="*/ 161 w 363"/>
                  <a:gd name="T39" fmla="*/ 339 h 381"/>
                  <a:gd name="T40" fmla="*/ 133 w 363"/>
                  <a:gd name="T41" fmla="*/ 320 h 381"/>
                  <a:gd name="T42" fmla="*/ 136 w 363"/>
                  <a:gd name="T43" fmla="*/ 313 h 381"/>
                  <a:gd name="T44" fmla="*/ 43 w 363"/>
                  <a:gd name="T45" fmla="*/ 248 h 381"/>
                  <a:gd name="T46" fmla="*/ 59 w 363"/>
                  <a:gd name="T47" fmla="*/ 70 h 381"/>
                  <a:gd name="T48" fmla="*/ 99 w 363"/>
                  <a:gd name="T49" fmla="*/ 40 h 381"/>
                  <a:gd name="T50" fmla="*/ 103 w 363"/>
                  <a:gd name="T51" fmla="*/ 41 h 381"/>
                  <a:gd name="T52" fmla="*/ 114 w 363"/>
                  <a:gd name="T53" fmla="*/ 13 h 381"/>
                  <a:gd name="T54" fmla="*/ 137 w 363"/>
                  <a:gd name="T55" fmla="*/ 32 h 381"/>
                  <a:gd name="T56" fmla="*/ 138 w 363"/>
                  <a:gd name="T57" fmla="*/ 40 h 381"/>
                  <a:gd name="T58" fmla="*/ 140 w 363"/>
                  <a:gd name="T59" fmla="*/ 32 h 381"/>
                  <a:gd name="T60" fmla="*/ 265 w 363"/>
                  <a:gd name="T61" fmla="*/ 78 h 381"/>
                  <a:gd name="T62" fmla="*/ 207 w 363"/>
                  <a:gd name="T63" fmla="*/ 32 h 381"/>
                  <a:gd name="T64" fmla="*/ 188 w 363"/>
                  <a:gd name="T65" fmla="*/ 11 h 381"/>
                  <a:gd name="T66" fmla="*/ 190 w 363"/>
                  <a:gd name="T67" fmla="*/ 25 h 381"/>
                  <a:gd name="T68" fmla="*/ 159 w 363"/>
                  <a:gd name="T69" fmla="*/ 0 h 381"/>
                  <a:gd name="T70" fmla="*/ 165 w 363"/>
                  <a:gd name="T71" fmla="*/ 24 h 381"/>
                  <a:gd name="T72" fmla="*/ 140 w 363"/>
                  <a:gd name="T73" fmla="*/ 24 h 381"/>
                  <a:gd name="T74" fmla="*/ 140 w 363"/>
                  <a:gd name="T75" fmla="*/ 24 h 381"/>
                  <a:gd name="T76" fmla="*/ 110 w 363"/>
                  <a:gd name="T77" fmla="*/ 8 h 381"/>
                  <a:gd name="T78" fmla="*/ 277 w 363"/>
                  <a:gd name="T79" fmla="*/ 97 h 381"/>
                  <a:gd name="T80" fmla="*/ 274 w 363"/>
                  <a:gd name="T81" fmla="*/ 89 h 381"/>
                  <a:gd name="T82" fmla="*/ 257 w 363"/>
                  <a:gd name="T83" fmla="*/ 114 h 381"/>
                  <a:gd name="T84" fmla="*/ 273 w 363"/>
                  <a:gd name="T85" fmla="*/ 108 h 381"/>
                  <a:gd name="T86" fmla="*/ 260 w 363"/>
                  <a:gd name="T87" fmla="*/ 120 h 381"/>
                  <a:gd name="T88" fmla="*/ 277 w 363"/>
                  <a:gd name="T89" fmla="*/ 114 h 381"/>
                  <a:gd name="T90" fmla="*/ 277 w 363"/>
                  <a:gd name="T91" fmla="*/ 9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3" h="381">
                    <a:moveTo>
                      <a:pt x="110" y="8"/>
                    </a:moveTo>
                    <a:cubicBezTo>
                      <a:pt x="100" y="12"/>
                      <a:pt x="97" y="20"/>
                      <a:pt x="98" y="33"/>
                    </a:cubicBezTo>
                    <a:cubicBezTo>
                      <a:pt x="82" y="39"/>
                      <a:pt x="68" y="51"/>
                      <a:pt x="54" y="67"/>
                    </a:cubicBezTo>
                    <a:cubicBezTo>
                      <a:pt x="11" y="122"/>
                      <a:pt x="0" y="202"/>
                      <a:pt x="35" y="263"/>
                    </a:cubicBezTo>
                    <a:cubicBezTo>
                      <a:pt x="57" y="303"/>
                      <a:pt x="123" y="381"/>
                      <a:pt x="241" y="318"/>
                    </a:cubicBezTo>
                    <a:cubicBezTo>
                      <a:pt x="272" y="296"/>
                      <a:pt x="290" y="270"/>
                      <a:pt x="300" y="243"/>
                    </a:cubicBezTo>
                    <a:cubicBezTo>
                      <a:pt x="308" y="251"/>
                      <a:pt x="313" y="282"/>
                      <a:pt x="313" y="282"/>
                    </a:cubicBezTo>
                    <a:cubicBezTo>
                      <a:pt x="335" y="237"/>
                      <a:pt x="308" y="201"/>
                      <a:pt x="308" y="201"/>
                    </a:cubicBezTo>
                    <a:cubicBezTo>
                      <a:pt x="317" y="208"/>
                      <a:pt x="345" y="232"/>
                      <a:pt x="354" y="259"/>
                    </a:cubicBezTo>
                    <a:cubicBezTo>
                      <a:pt x="354" y="259"/>
                      <a:pt x="352" y="207"/>
                      <a:pt x="308" y="170"/>
                    </a:cubicBezTo>
                    <a:cubicBezTo>
                      <a:pt x="308" y="170"/>
                      <a:pt x="328" y="168"/>
                      <a:pt x="346" y="187"/>
                    </a:cubicBezTo>
                    <a:cubicBezTo>
                      <a:pt x="363" y="206"/>
                      <a:pt x="318" y="148"/>
                      <a:pt x="305" y="143"/>
                    </a:cubicBezTo>
                    <a:cubicBezTo>
                      <a:pt x="305" y="143"/>
                      <a:pt x="323" y="150"/>
                      <a:pt x="327" y="135"/>
                    </a:cubicBezTo>
                    <a:cubicBezTo>
                      <a:pt x="327" y="135"/>
                      <a:pt x="308" y="145"/>
                      <a:pt x="296" y="113"/>
                    </a:cubicBezTo>
                    <a:cubicBezTo>
                      <a:pt x="296" y="113"/>
                      <a:pt x="296" y="114"/>
                      <a:pt x="297" y="115"/>
                    </a:cubicBezTo>
                    <a:cubicBezTo>
                      <a:pt x="293" y="104"/>
                      <a:pt x="290" y="98"/>
                      <a:pt x="290" y="99"/>
                    </a:cubicBezTo>
                    <a:cubicBezTo>
                      <a:pt x="316" y="187"/>
                      <a:pt x="299" y="209"/>
                      <a:pt x="288" y="239"/>
                    </a:cubicBezTo>
                    <a:cubicBezTo>
                      <a:pt x="276" y="271"/>
                      <a:pt x="226" y="302"/>
                      <a:pt x="199" y="310"/>
                    </a:cubicBezTo>
                    <a:cubicBezTo>
                      <a:pt x="190" y="313"/>
                      <a:pt x="180" y="313"/>
                      <a:pt x="172" y="314"/>
                    </a:cubicBezTo>
                    <a:cubicBezTo>
                      <a:pt x="178" y="327"/>
                      <a:pt x="170" y="336"/>
                      <a:pt x="161" y="339"/>
                    </a:cubicBezTo>
                    <a:cubicBezTo>
                      <a:pt x="151" y="342"/>
                      <a:pt x="131" y="336"/>
                      <a:pt x="133" y="320"/>
                    </a:cubicBezTo>
                    <a:cubicBezTo>
                      <a:pt x="133" y="319"/>
                      <a:pt x="136" y="314"/>
                      <a:pt x="136" y="313"/>
                    </a:cubicBezTo>
                    <a:cubicBezTo>
                      <a:pt x="101" y="306"/>
                      <a:pt x="66" y="287"/>
                      <a:pt x="43" y="248"/>
                    </a:cubicBezTo>
                    <a:cubicBezTo>
                      <a:pt x="13" y="197"/>
                      <a:pt x="21" y="119"/>
                      <a:pt x="59" y="70"/>
                    </a:cubicBezTo>
                    <a:cubicBezTo>
                      <a:pt x="71" y="56"/>
                      <a:pt x="84" y="46"/>
                      <a:pt x="99" y="40"/>
                    </a:cubicBezTo>
                    <a:cubicBezTo>
                      <a:pt x="102" y="44"/>
                      <a:pt x="103" y="42"/>
                      <a:pt x="103" y="41"/>
                    </a:cubicBezTo>
                    <a:cubicBezTo>
                      <a:pt x="97" y="21"/>
                      <a:pt x="105" y="16"/>
                      <a:pt x="114" y="13"/>
                    </a:cubicBezTo>
                    <a:cubicBezTo>
                      <a:pt x="128" y="9"/>
                      <a:pt x="134" y="19"/>
                      <a:pt x="137" y="32"/>
                    </a:cubicBezTo>
                    <a:cubicBezTo>
                      <a:pt x="137" y="35"/>
                      <a:pt x="138" y="37"/>
                      <a:pt x="138" y="40"/>
                    </a:cubicBezTo>
                    <a:cubicBezTo>
                      <a:pt x="139" y="37"/>
                      <a:pt x="140" y="35"/>
                      <a:pt x="140" y="32"/>
                    </a:cubicBezTo>
                    <a:cubicBezTo>
                      <a:pt x="231" y="21"/>
                      <a:pt x="265" y="78"/>
                      <a:pt x="265" y="78"/>
                    </a:cubicBezTo>
                    <a:cubicBezTo>
                      <a:pt x="265" y="78"/>
                      <a:pt x="254" y="47"/>
                      <a:pt x="207" y="32"/>
                    </a:cubicBezTo>
                    <a:cubicBezTo>
                      <a:pt x="202" y="28"/>
                      <a:pt x="193" y="21"/>
                      <a:pt x="188" y="11"/>
                    </a:cubicBezTo>
                    <a:cubicBezTo>
                      <a:pt x="190" y="25"/>
                      <a:pt x="190" y="25"/>
                      <a:pt x="190" y="25"/>
                    </a:cubicBezTo>
                    <a:cubicBezTo>
                      <a:pt x="180" y="20"/>
                      <a:pt x="168" y="12"/>
                      <a:pt x="159" y="0"/>
                    </a:cubicBezTo>
                    <a:cubicBezTo>
                      <a:pt x="165" y="24"/>
                      <a:pt x="165" y="24"/>
                      <a:pt x="165" y="24"/>
                    </a:cubicBezTo>
                    <a:cubicBezTo>
                      <a:pt x="158" y="24"/>
                      <a:pt x="149" y="24"/>
                      <a:pt x="140" y="24"/>
                    </a:cubicBezTo>
                    <a:cubicBezTo>
                      <a:pt x="140" y="24"/>
                      <a:pt x="140" y="24"/>
                      <a:pt x="140" y="24"/>
                    </a:cubicBezTo>
                    <a:cubicBezTo>
                      <a:pt x="137" y="6"/>
                      <a:pt x="121" y="4"/>
                      <a:pt x="110" y="8"/>
                    </a:cubicBezTo>
                    <a:close/>
                    <a:moveTo>
                      <a:pt x="277" y="97"/>
                    </a:moveTo>
                    <a:cubicBezTo>
                      <a:pt x="277" y="92"/>
                      <a:pt x="274" y="89"/>
                      <a:pt x="274" y="89"/>
                    </a:cubicBezTo>
                    <a:cubicBezTo>
                      <a:pt x="274" y="89"/>
                      <a:pt x="273" y="111"/>
                      <a:pt x="257" y="114"/>
                    </a:cubicBezTo>
                    <a:cubicBezTo>
                      <a:pt x="257" y="114"/>
                      <a:pt x="266" y="117"/>
                      <a:pt x="273" y="108"/>
                    </a:cubicBezTo>
                    <a:cubicBezTo>
                      <a:pt x="271" y="114"/>
                      <a:pt x="267" y="119"/>
                      <a:pt x="260" y="120"/>
                    </a:cubicBezTo>
                    <a:cubicBezTo>
                      <a:pt x="260" y="120"/>
                      <a:pt x="269" y="124"/>
                      <a:pt x="277" y="114"/>
                    </a:cubicBezTo>
                    <a:cubicBezTo>
                      <a:pt x="283" y="106"/>
                      <a:pt x="280" y="99"/>
                      <a:pt x="277" y="9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3">
                <a:extLst>
                  <a:ext uri="{FF2B5EF4-FFF2-40B4-BE49-F238E27FC236}">
                    <a16:creationId xmlns:a16="http://schemas.microsoft.com/office/drawing/2014/main" id="{2A0F7109-DBC6-42D7-A20D-6819EF57C355}"/>
                  </a:ext>
                </a:extLst>
              </p:cNvPr>
              <p:cNvSpPr>
                <a:spLocks/>
              </p:cNvSpPr>
              <p:nvPr/>
            </p:nvSpPr>
            <p:spPr bwMode="auto">
              <a:xfrm>
                <a:off x="4614788" y="2839655"/>
                <a:ext cx="45758" cy="108871"/>
              </a:xfrm>
              <a:custGeom>
                <a:avLst/>
                <a:gdLst>
                  <a:gd name="T0" fmla="*/ 4 w 15"/>
                  <a:gd name="T1" fmla="*/ 0 h 35"/>
                  <a:gd name="T2" fmla="*/ 14 w 15"/>
                  <a:gd name="T3" fmla="*/ 16 h 35"/>
                  <a:gd name="T4" fmla="*/ 6 w 15"/>
                  <a:gd name="T5" fmla="*/ 31 h 35"/>
                  <a:gd name="T6" fmla="*/ 4 w 15"/>
                  <a:gd name="T7" fmla="*/ 0 h 35"/>
                </a:gdLst>
                <a:ahLst/>
                <a:cxnLst>
                  <a:cxn ang="0">
                    <a:pos x="T0" y="T1"/>
                  </a:cxn>
                  <a:cxn ang="0">
                    <a:pos x="T2" y="T3"/>
                  </a:cxn>
                  <a:cxn ang="0">
                    <a:pos x="T4" y="T5"/>
                  </a:cxn>
                  <a:cxn ang="0">
                    <a:pos x="T6" y="T7"/>
                  </a:cxn>
                </a:cxnLst>
                <a:rect l="0" t="0" r="r" b="b"/>
                <a:pathLst>
                  <a:path w="15" h="35">
                    <a:moveTo>
                      <a:pt x="4" y="0"/>
                    </a:moveTo>
                    <a:cubicBezTo>
                      <a:pt x="13" y="1"/>
                      <a:pt x="13" y="11"/>
                      <a:pt x="14" y="16"/>
                    </a:cubicBezTo>
                    <a:cubicBezTo>
                      <a:pt x="15" y="28"/>
                      <a:pt x="9" y="35"/>
                      <a:pt x="6" y="31"/>
                    </a:cubicBezTo>
                    <a:cubicBezTo>
                      <a:pt x="0" y="25"/>
                      <a:pt x="0" y="0"/>
                      <a:pt x="4" y="0"/>
                    </a:cubicBezTo>
                    <a:close/>
                  </a:path>
                </a:pathLst>
              </a:custGeom>
              <a:solidFill>
                <a:srgbClr val="FDB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4">
                <a:extLst>
                  <a:ext uri="{FF2B5EF4-FFF2-40B4-BE49-F238E27FC236}">
                    <a16:creationId xmlns:a16="http://schemas.microsoft.com/office/drawing/2014/main" id="{2CA7EF58-7709-4577-B410-60AF655A091C}"/>
                  </a:ext>
                </a:extLst>
              </p:cNvPr>
              <p:cNvSpPr>
                <a:spLocks/>
              </p:cNvSpPr>
              <p:nvPr/>
            </p:nvSpPr>
            <p:spPr bwMode="auto">
              <a:xfrm>
                <a:off x="4666858" y="2801786"/>
                <a:ext cx="67848" cy="63114"/>
              </a:xfrm>
              <a:custGeom>
                <a:avLst/>
                <a:gdLst>
                  <a:gd name="T0" fmla="*/ 17 w 22"/>
                  <a:gd name="T1" fmla="*/ 8 h 20"/>
                  <a:gd name="T2" fmla="*/ 12 w 22"/>
                  <a:gd name="T3" fmla="*/ 16 h 20"/>
                  <a:gd name="T4" fmla="*/ 10 w 22"/>
                  <a:gd name="T5" fmla="*/ 1 h 20"/>
                  <a:gd name="T6" fmla="*/ 17 w 22"/>
                  <a:gd name="T7" fmla="*/ 8 h 20"/>
                </a:gdLst>
                <a:ahLst/>
                <a:cxnLst>
                  <a:cxn ang="0">
                    <a:pos x="T0" y="T1"/>
                  </a:cxn>
                  <a:cxn ang="0">
                    <a:pos x="T2" y="T3"/>
                  </a:cxn>
                  <a:cxn ang="0">
                    <a:pos x="T4" y="T5"/>
                  </a:cxn>
                  <a:cxn ang="0">
                    <a:pos x="T6" y="T7"/>
                  </a:cxn>
                </a:cxnLst>
                <a:rect l="0" t="0" r="r" b="b"/>
                <a:pathLst>
                  <a:path w="22" h="20">
                    <a:moveTo>
                      <a:pt x="17" y="8"/>
                    </a:moveTo>
                    <a:cubicBezTo>
                      <a:pt x="22" y="20"/>
                      <a:pt x="14" y="17"/>
                      <a:pt x="12" y="16"/>
                    </a:cubicBezTo>
                    <a:cubicBezTo>
                      <a:pt x="8" y="13"/>
                      <a:pt x="0" y="0"/>
                      <a:pt x="10" y="1"/>
                    </a:cubicBezTo>
                    <a:cubicBezTo>
                      <a:pt x="14" y="1"/>
                      <a:pt x="16" y="3"/>
                      <a:pt x="1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5">
                <a:extLst>
                  <a:ext uri="{FF2B5EF4-FFF2-40B4-BE49-F238E27FC236}">
                    <a16:creationId xmlns:a16="http://schemas.microsoft.com/office/drawing/2014/main" id="{85D4CB16-EA6F-4B19-ABB4-6F89EF3885CE}"/>
                  </a:ext>
                </a:extLst>
              </p:cNvPr>
              <p:cNvSpPr>
                <a:spLocks/>
              </p:cNvSpPr>
              <p:nvPr/>
            </p:nvSpPr>
            <p:spPr bwMode="auto">
              <a:xfrm>
                <a:off x="4707882" y="2961148"/>
                <a:ext cx="39447" cy="89937"/>
              </a:xfrm>
              <a:custGeom>
                <a:avLst/>
                <a:gdLst>
                  <a:gd name="T0" fmla="*/ 8 w 13"/>
                  <a:gd name="T1" fmla="*/ 22 h 29"/>
                  <a:gd name="T2" fmla="*/ 4 w 13"/>
                  <a:gd name="T3" fmla="*/ 9 h 29"/>
                  <a:gd name="T4" fmla="*/ 13 w 13"/>
                  <a:gd name="T5" fmla="*/ 12 h 29"/>
                  <a:gd name="T6" fmla="*/ 8 w 13"/>
                  <a:gd name="T7" fmla="*/ 22 h 29"/>
                </a:gdLst>
                <a:ahLst/>
                <a:cxnLst>
                  <a:cxn ang="0">
                    <a:pos x="T0" y="T1"/>
                  </a:cxn>
                  <a:cxn ang="0">
                    <a:pos x="T2" y="T3"/>
                  </a:cxn>
                  <a:cxn ang="0">
                    <a:pos x="T4" y="T5"/>
                  </a:cxn>
                  <a:cxn ang="0">
                    <a:pos x="T6" y="T7"/>
                  </a:cxn>
                </a:cxnLst>
                <a:rect l="0" t="0" r="r" b="b"/>
                <a:pathLst>
                  <a:path w="13" h="29">
                    <a:moveTo>
                      <a:pt x="8" y="22"/>
                    </a:moveTo>
                    <a:cubicBezTo>
                      <a:pt x="0" y="29"/>
                      <a:pt x="1" y="14"/>
                      <a:pt x="4" y="9"/>
                    </a:cubicBezTo>
                    <a:cubicBezTo>
                      <a:pt x="5" y="7"/>
                      <a:pt x="11" y="0"/>
                      <a:pt x="13" y="12"/>
                    </a:cubicBezTo>
                    <a:cubicBezTo>
                      <a:pt x="13" y="16"/>
                      <a:pt x="12" y="19"/>
                      <a:pt x="8" y="2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6">
                <a:extLst>
                  <a:ext uri="{FF2B5EF4-FFF2-40B4-BE49-F238E27FC236}">
                    <a16:creationId xmlns:a16="http://schemas.microsoft.com/office/drawing/2014/main" id="{61B698C5-10A4-47F6-96C6-C51C6632A1BF}"/>
                  </a:ext>
                </a:extLst>
              </p:cNvPr>
              <p:cNvSpPr>
                <a:spLocks/>
              </p:cNvSpPr>
              <p:nvPr/>
            </p:nvSpPr>
            <p:spPr bwMode="auto">
              <a:xfrm>
                <a:off x="4321309" y="2677136"/>
                <a:ext cx="220898" cy="444952"/>
              </a:xfrm>
              <a:custGeom>
                <a:avLst/>
                <a:gdLst>
                  <a:gd name="T0" fmla="*/ 59 w 71"/>
                  <a:gd name="T1" fmla="*/ 143 h 143"/>
                  <a:gd name="T2" fmla="*/ 71 w 71"/>
                  <a:gd name="T3" fmla="*/ 0 h 143"/>
                  <a:gd name="T4" fmla="*/ 23 w 71"/>
                  <a:gd name="T5" fmla="*/ 69 h 143"/>
                  <a:gd name="T6" fmla="*/ 59 w 71"/>
                  <a:gd name="T7" fmla="*/ 143 h 143"/>
                </a:gdLst>
                <a:ahLst/>
                <a:cxnLst>
                  <a:cxn ang="0">
                    <a:pos x="T0" y="T1"/>
                  </a:cxn>
                  <a:cxn ang="0">
                    <a:pos x="T2" y="T3"/>
                  </a:cxn>
                  <a:cxn ang="0">
                    <a:pos x="T4" y="T5"/>
                  </a:cxn>
                  <a:cxn ang="0">
                    <a:pos x="T6" y="T7"/>
                  </a:cxn>
                </a:cxnLst>
                <a:rect l="0" t="0" r="r" b="b"/>
                <a:pathLst>
                  <a:path w="71" h="143">
                    <a:moveTo>
                      <a:pt x="59" y="143"/>
                    </a:moveTo>
                    <a:cubicBezTo>
                      <a:pt x="59" y="143"/>
                      <a:pt x="0" y="72"/>
                      <a:pt x="71" y="0"/>
                    </a:cubicBezTo>
                    <a:cubicBezTo>
                      <a:pt x="71" y="0"/>
                      <a:pt x="31" y="20"/>
                      <a:pt x="23" y="69"/>
                    </a:cubicBezTo>
                    <a:cubicBezTo>
                      <a:pt x="17" y="114"/>
                      <a:pt x="57" y="140"/>
                      <a:pt x="59" y="143"/>
                    </a:cubicBezTo>
                    <a:close/>
                  </a:path>
                </a:pathLst>
              </a:custGeom>
              <a:solidFill>
                <a:srgbClr val="F68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7">
                <a:extLst>
                  <a:ext uri="{FF2B5EF4-FFF2-40B4-BE49-F238E27FC236}">
                    <a16:creationId xmlns:a16="http://schemas.microsoft.com/office/drawing/2014/main" id="{5F47440E-11C9-47F0-9182-A2AB4B1F2E97}"/>
                  </a:ext>
                </a:extLst>
              </p:cNvPr>
              <p:cNvSpPr>
                <a:spLocks noEditPoints="1"/>
              </p:cNvSpPr>
              <p:nvPr/>
            </p:nvSpPr>
            <p:spPr bwMode="auto">
              <a:xfrm>
                <a:off x="4785196" y="3175735"/>
                <a:ext cx="252455" cy="217743"/>
              </a:xfrm>
              <a:custGeom>
                <a:avLst/>
                <a:gdLst>
                  <a:gd name="T0" fmla="*/ 41 w 81"/>
                  <a:gd name="T1" fmla="*/ 32 h 70"/>
                  <a:gd name="T2" fmla="*/ 60 w 81"/>
                  <a:gd name="T3" fmla="*/ 7 h 70"/>
                  <a:gd name="T4" fmla="*/ 18 w 81"/>
                  <a:gd name="T5" fmla="*/ 34 h 70"/>
                  <a:gd name="T6" fmla="*/ 27 w 81"/>
                  <a:gd name="T7" fmla="*/ 70 h 70"/>
                  <a:gd name="T8" fmla="*/ 38 w 81"/>
                  <a:gd name="T9" fmla="*/ 37 h 70"/>
                  <a:gd name="T10" fmla="*/ 44 w 81"/>
                  <a:gd name="T11" fmla="*/ 59 h 70"/>
                  <a:gd name="T12" fmla="*/ 53 w 81"/>
                  <a:gd name="T13" fmla="*/ 31 h 70"/>
                  <a:gd name="T14" fmla="*/ 56 w 81"/>
                  <a:gd name="T15" fmla="*/ 43 h 70"/>
                  <a:gd name="T16" fmla="*/ 64 w 81"/>
                  <a:gd name="T17" fmla="*/ 20 h 70"/>
                  <a:gd name="T18" fmla="*/ 66 w 81"/>
                  <a:gd name="T19" fmla="*/ 29 h 70"/>
                  <a:gd name="T20" fmla="*/ 81 w 81"/>
                  <a:gd name="T21" fmla="*/ 0 h 70"/>
                  <a:gd name="T22" fmla="*/ 62 w 81"/>
                  <a:gd name="T23" fmla="*/ 13 h 70"/>
                  <a:gd name="T24" fmla="*/ 63 w 81"/>
                  <a:gd name="T25" fmla="*/ 14 h 70"/>
                  <a:gd name="T26" fmla="*/ 41 w 81"/>
                  <a:gd name="T27" fmla="*/ 32 h 70"/>
                  <a:gd name="T28" fmla="*/ 63 w 81"/>
                  <a:gd name="T29" fmla="*/ 17 h 70"/>
                  <a:gd name="T30" fmla="*/ 58 w 81"/>
                  <a:gd name="T31" fmla="*/ 22 h 70"/>
                  <a:gd name="T32" fmla="*/ 63 w 81"/>
                  <a:gd name="T33" fmla="*/ 14 h 70"/>
                  <a:gd name="T34" fmla="*/ 63 w 81"/>
                  <a:gd name="T35"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70">
                    <a:moveTo>
                      <a:pt x="41" y="32"/>
                    </a:moveTo>
                    <a:cubicBezTo>
                      <a:pt x="50" y="17"/>
                      <a:pt x="60" y="7"/>
                      <a:pt x="60" y="7"/>
                    </a:cubicBezTo>
                    <a:cubicBezTo>
                      <a:pt x="60" y="7"/>
                      <a:pt x="30" y="23"/>
                      <a:pt x="18" y="34"/>
                    </a:cubicBezTo>
                    <a:cubicBezTo>
                      <a:pt x="0" y="52"/>
                      <a:pt x="27" y="70"/>
                      <a:pt x="27" y="70"/>
                    </a:cubicBezTo>
                    <a:cubicBezTo>
                      <a:pt x="28" y="58"/>
                      <a:pt x="33" y="47"/>
                      <a:pt x="38" y="37"/>
                    </a:cubicBezTo>
                    <a:cubicBezTo>
                      <a:pt x="44" y="59"/>
                      <a:pt x="44" y="59"/>
                      <a:pt x="44" y="59"/>
                    </a:cubicBezTo>
                    <a:cubicBezTo>
                      <a:pt x="45" y="48"/>
                      <a:pt x="49" y="39"/>
                      <a:pt x="53" y="31"/>
                    </a:cubicBezTo>
                    <a:cubicBezTo>
                      <a:pt x="56" y="43"/>
                      <a:pt x="56" y="43"/>
                      <a:pt x="56" y="43"/>
                    </a:cubicBezTo>
                    <a:cubicBezTo>
                      <a:pt x="57" y="34"/>
                      <a:pt x="61" y="26"/>
                      <a:pt x="64" y="20"/>
                    </a:cubicBezTo>
                    <a:cubicBezTo>
                      <a:pt x="66" y="29"/>
                      <a:pt x="66" y="29"/>
                      <a:pt x="66" y="29"/>
                    </a:cubicBezTo>
                    <a:cubicBezTo>
                      <a:pt x="68" y="13"/>
                      <a:pt x="81" y="0"/>
                      <a:pt x="81" y="0"/>
                    </a:cubicBezTo>
                    <a:cubicBezTo>
                      <a:pt x="62" y="13"/>
                      <a:pt x="62" y="13"/>
                      <a:pt x="62" y="13"/>
                    </a:cubicBezTo>
                    <a:cubicBezTo>
                      <a:pt x="63" y="14"/>
                      <a:pt x="63" y="14"/>
                      <a:pt x="63" y="14"/>
                    </a:cubicBezTo>
                    <a:lnTo>
                      <a:pt x="41" y="32"/>
                    </a:lnTo>
                    <a:close/>
                    <a:moveTo>
                      <a:pt x="63" y="17"/>
                    </a:moveTo>
                    <a:cubicBezTo>
                      <a:pt x="58" y="22"/>
                      <a:pt x="58" y="22"/>
                      <a:pt x="58" y="22"/>
                    </a:cubicBezTo>
                    <a:cubicBezTo>
                      <a:pt x="60" y="19"/>
                      <a:pt x="62" y="16"/>
                      <a:pt x="63" y="14"/>
                    </a:cubicBezTo>
                    <a:lnTo>
                      <a:pt x="6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8">
                <a:extLst>
                  <a:ext uri="{FF2B5EF4-FFF2-40B4-BE49-F238E27FC236}">
                    <a16:creationId xmlns:a16="http://schemas.microsoft.com/office/drawing/2014/main" id="{5D0BF8EB-1873-41D2-ABF3-7841EE63BF73}"/>
                  </a:ext>
                </a:extLst>
              </p:cNvPr>
              <p:cNvSpPr>
                <a:spLocks/>
              </p:cNvSpPr>
              <p:nvPr/>
            </p:nvSpPr>
            <p:spPr bwMode="auto">
              <a:xfrm>
                <a:off x="4679481" y="3336675"/>
                <a:ext cx="18934" cy="41024"/>
              </a:xfrm>
              <a:custGeom>
                <a:avLst/>
                <a:gdLst>
                  <a:gd name="T0" fmla="*/ 6 w 6"/>
                  <a:gd name="T1" fmla="*/ 13 h 13"/>
                  <a:gd name="T2" fmla="*/ 0 w 6"/>
                  <a:gd name="T3" fmla="*/ 0 h 13"/>
                </a:gdLst>
                <a:ahLst/>
                <a:cxnLst>
                  <a:cxn ang="0">
                    <a:pos x="T0" y="T1"/>
                  </a:cxn>
                  <a:cxn ang="0">
                    <a:pos x="T2" y="T3"/>
                  </a:cxn>
                </a:cxnLst>
                <a:rect l="0" t="0" r="r" b="b"/>
                <a:pathLst>
                  <a:path w="6" h="13">
                    <a:moveTo>
                      <a:pt x="6" y="13"/>
                    </a:moveTo>
                    <a:cubicBezTo>
                      <a:pt x="6" y="13"/>
                      <a:pt x="5" y="3"/>
                      <a:pt x="0"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59">
                <a:extLst>
                  <a:ext uri="{FF2B5EF4-FFF2-40B4-BE49-F238E27FC236}">
                    <a16:creationId xmlns:a16="http://schemas.microsoft.com/office/drawing/2014/main" id="{D5ADD4D6-4D5E-43FC-BBCE-458700CA07E8}"/>
                  </a:ext>
                </a:extLst>
              </p:cNvPr>
              <p:cNvSpPr>
                <a:spLocks/>
              </p:cNvSpPr>
              <p:nvPr/>
            </p:nvSpPr>
            <p:spPr bwMode="auto">
              <a:xfrm>
                <a:off x="3090590" y="1566333"/>
                <a:ext cx="397617" cy="553823"/>
              </a:xfrm>
              <a:custGeom>
                <a:avLst/>
                <a:gdLst>
                  <a:gd name="T0" fmla="*/ 83 w 128"/>
                  <a:gd name="T1" fmla="*/ 0 h 178"/>
                  <a:gd name="T2" fmla="*/ 75 w 128"/>
                  <a:gd name="T3" fmla="*/ 1 h 178"/>
                  <a:gd name="T4" fmla="*/ 62 w 128"/>
                  <a:gd name="T5" fmla="*/ 5 h 178"/>
                  <a:gd name="T6" fmla="*/ 13 w 128"/>
                  <a:gd name="T7" fmla="*/ 40 h 178"/>
                  <a:gd name="T8" fmla="*/ 13 w 128"/>
                  <a:gd name="T9" fmla="*/ 40 h 178"/>
                  <a:gd name="T10" fmla="*/ 11 w 128"/>
                  <a:gd name="T11" fmla="*/ 43 h 178"/>
                  <a:gd name="T12" fmla="*/ 4 w 128"/>
                  <a:gd name="T13" fmla="*/ 50 h 178"/>
                  <a:gd name="T14" fmla="*/ 6 w 128"/>
                  <a:gd name="T15" fmla="*/ 61 h 178"/>
                  <a:gd name="T16" fmla="*/ 7 w 128"/>
                  <a:gd name="T17" fmla="*/ 62 h 178"/>
                  <a:gd name="T18" fmla="*/ 94 w 128"/>
                  <a:gd name="T19" fmla="*/ 147 h 178"/>
                  <a:gd name="T20" fmla="*/ 102 w 128"/>
                  <a:gd name="T21" fmla="*/ 157 h 178"/>
                  <a:gd name="T22" fmla="*/ 118 w 128"/>
                  <a:gd name="T23" fmla="*/ 178 h 178"/>
                  <a:gd name="T24" fmla="*/ 128 w 128"/>
                  <a:gd name="T25" fmla="*/ 167 h 178"/>
                  <a:gd name="T26" fmla="*/ 101 w 128"/>
                  <a:gd name="T27" fmla="*/ 137 h 178"/>
                  <a:gd name="T28" fmla="*/ 18 w 128"/>
                  <a:gd name="T29" fmla="*/ 56 h 178"/>
                  <a:gd name="T30" fmla="*/ 84 w 128"/>
                  <a:gd name="T31" fmla="*/ 13 h 178"/>
                  <a:gd name="T32" fmla="*/ 85 w 128"/>
                  <a:gd name="T33" fmla="*/ 12 h 178"/>
                  <a:gd name="T34" fmla="*/ 83 w 128"/>
                  <a:gd name="T3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78">
                    <a:moveTo>
                      <a:pt x="83" y="0"/>
                    </a:moveTo>
                    <a:cubicBezTo>
                      <a:pt x="83" y="0"/>
                      <a:pt x="76" y="1"/>
                      <a:pt x="75" y="1"/>
                    </a:cubicBezTo>
                    <a:cubicBezTo>
                      <a:pt x="71" y="2"/>
                      <a:pt x="66" y="2"/>
                      <a:pt x="62" y="5"/>
                    </a:cubicBezTo>
                    <a:cubicBezTo>
                      <a:pt x="46" y="16"/>
                      <a:pt x="28" y="26"/>
                      <a:pt x="13" y="40"/>
                    </a:cubicBezTo>
                    <a:cubicBezTo>
                      <a:pt x="13" y="40"/>
                      <a:pt x="13" y="40"/>
                      <a:pt x="13" y="40"/>
                    </a:cubicBezTo>
                    <a:cubicBezTo>
                      <a:pt x="12" y="41"/>
                      <a:pt x="11" y="42"/>
                      <a:pt x="11" y="43"/>
                    </a:cubicBezTo>
                    <a:cubicBezTo>
                      <a:pt x="8" y="45"/>
                      <a:pt x="6" y="48"/>
                      <a:pt x="4" y="50"/>
                    </a:cubicBezTo>
                    <a:cubicBezTo>
                      <a:pt x="0" y="54"/>
                      <a:pt x="2" y="60"/>
                      <a:pt x="6" y="61"/>
                    </a:cubicBezTo>
                    <a:cubicBezTo>
                      <a:pt x="6" y="61"/>
                      <a:pt x="7" y="62"/>
                      <a:pt x="7" y="62"/>
                    </a:cubicBezTo>
                    <a:cubicBezTo>
                      <a:pt x="30" y="96"/>
                      <a:pt x="68" y="116"/>
                      <a:pt x="94" y="147"/>
                    </a:cubicBezTo>
                    <a:cubicBezTo>
                      <a:pt x="97" y="151"/>
                      <a:pt x="99" y="154"/>
                      <a:pt x="102" y="157"/>
                    </a:cubicBezTo>
                    <a:cubicBezTo>
                      <a:pt x="107" y="164"/>
                      <a:pt x="112" y="171"/>
                      <a:pt x="118" y="178"/>
                    </a:cubicBezTo>
                    <a:cubicBezTo>
                      <a:pt x="121" y="174"/>
                      <a:pt x="124" y="170"/>
                      <a:pt x="128" y="167"/>
                    </a:cubicBezTo>
                    <a:cubicBezTo>
                      <a:pt x="118" y="157"/>
                      <a:pt x="109" y="146"/>
                      <a:pt x="101" y="137"/>
                    </a:cubicBezTo>
                    <a:cubicBezTo>
                      <a:pt x="76" y="107"/>
                      <a:pt x="40" y="88"/>
                      <a:pt x="18" y="56"/>
                    </a:cubicBezTo>
                    <a:cubicBezTo>
                      <a:pt x="41" y="43"/>
                      <a:pt x="64" y="31"/>
                      <a:pt x="84" y="13"/>
                    </a:cubicBezTo>
                    <a:cubicBezTo>
                      <a:pt x="84" y="13"/>
                      <a:pt x="85" y="12"/>
                      <a:pt x="85" y="12"/>
                    </a:cubicBezTo>
                    <a:cubicBezTo>
                      <a:pt x="90" y="8"/>
                      <a:pt x="87" y="1"/>
                      <a:pt x="8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60">
                <a:extLst>
                  <a:ext uri="{FF2B5EF4-FFF2-40B4-BE49-F238E27FC236}">
                    <a16:creationId xmlns:a16="http://schemas.microsoft.com/office/drawing/2014/main" id="{35F95A58-56E8-44A0-A997-0D6C60ECF022}"/>
                  </a:ext>
                </a:extLst>
              </p:cNvPr>
              <p:cNvSpPr>
                <a:spLocks/>
              </p:cNvSpPr>
              <p:nvPr/>
            </p:nvSpPr>
            <p:spPr bwMode="auto">
              <a:xfrm>
                <a:off x="3183683" y="1645225"/>
                <a:ext cx="171986" cy="102559"/>
              </a:xfrm>
              <a:custGeom>
                <a:avLst/>
                <a:gdLst>
                  <a:gd name="T0" fmla="*/ 37 w 55"/>
                  <a:gd name="T1" fmla="*/ 0 h 33"/>
                  <a:gd name="T2" fmla="*/ 0 w 55"/>
                  <a:gd name="T3" fmla="*/ 25 h 33"/>
                  <a:gd name="T4" fmla="*/ 37 w 55"/>
                  <a:gd name="T5" fmla="*/ 0 h 33"/>
                </a:gdLst>
                <a:ahLst/>
                <a:cxnLst>
                  <a:cxn ang="0">
                    <a:pos x="T0" y="T1"/>
                  </a:cxn>
                  <a:cxn ang="0">
                    <a:pos x="T2" y="T3"/>
                  </a:cxn>
                  <a:cxn ang="0">
                    <a:pos x="T4" y="T5"/>
                  </a:cxn>
                </a:cxnLst>
                <a:rect l="0" t="0" r="r" b="b"/>
                <a:pathLst>
                  <a:path w="55" h="33">
                    <a:moveTo>
                      <a:pt x="37" y="0"/>
                    </a:moveTo>
                    <a:cubicBezTo>
                      <a:pt x="37" y="0"/>
                      <a:pt x="55" y="33"/>
                      <a:pt x="0" y="25"/>
                    </a:cubicBezTo>
                    <a:lnTo>
                      <a:pt x="37" y="0"/>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61">
                <a:extLst>
                  <a:ext uri="{FF2B5EF4-FFF2-40B4-BE49-F238E27FC236}">
                    <a16:creationId xmlns:a16="http://schemas.microsoft.com/office/drawing/2014/main" id="{7098B795-1A52-4568-BC91-C8E47BFDB5BB}"/>
                  </a:ext>
                </a:extLst>
              </p:cNvPr>
              <p:cNvSpPr>
                <a:spLocks/>
              </p:cNvSpPr>
              <p:nvPr/>
            </p:nvSpPr>
            <p:spPr bwMode="auto">
              <a:xfrm>
                <a:off x="2724530" y="2419948"/>
                <a:ext cx="568024" cy="307679"/>
              </a:xfrm>
              <a:custGeom>
                <a:avLst/>
                <a:gdLst>
                  <a:gd name="T0" fmla="*/ 13 w 183"/>
                  <a:gd name="T1" fmla="*/ 6 h 99"/>
                  <a:gd name="T2" fmla="*/ 14 w 183"/>
                  <a:gd name="T3" fmla="*/ 8 h 99"/>
                  <a:gd name="T4" fmla="*/ 41 w 183"/>
                  <a:gd name="T5" fmla="*/ 82 h 99"/>
                  <a:gd name="T6" fmla="*/ 139 w 183"/>
                  <a:gd name="T7" fmla="*/ 19 h 99"/>
                  <a:gd name="T8" fmla="*/ 175 w 183"/>
                  <a:gd name="T9" fmla="*/ 0 h 99"/>
                  <a:gd name="T10" fmla="*/ 183 w 183"/>
                  <a:gd name="T11" fmla="*/ 12 h 99"/>
                  <a:gd name="T12" fmla="*/ 159 w 183"/>
                  <a:gd name="T13" fmla="*/ 23 h 99"/>
                  <a:gd name="T14" fmla="*/ 148 w 183"/>
                  <a:gd name="T15" fmla="*/ 29 h 99"/>
                  <a:gd name="T16" fmla="*/ 45 w 183"/>
                  <a:gd name="T17" fmla="*/ 94 h 99"/>
                  <a:gd name="T18" fmla="*/ 43 w 183"/>
                  <a:gd name="T19" fmla="*/ 95 h 99"/>
                  <a:gd name="T20" fmla="*/ 32 w 183"/>
                  <a:gd name="T21" fmla="*/ 95 h 99"/>
                  <a:gd name="T22" fmla="*/ 26 w 183"/>
                  <a:gd name="T23" fmla="*/ 86 h 99"/>
                  <a:gd name="T24" fmla="*/ 25 w 183"/>
                  <a:gd name="T25" fmla="*/ 83 h 99"/>
                  <a:gd name="T26" fmla="*/ 24 w 183"/>
                  <a:gd name="T27" fmla="*/ 83 h 99"/>
                  <a:gd name="T28" fmla="*/ 1 w 183"/>
                  <a:gd name="T29" fmla="*/ 27 h 99"/>
                  <a:gd name="T30" fmla="*/ 0 w 183"/>
                  <a:gd name="T31" fmla="*/ 14 h 99"/>
                  <a:gd name="T32" fmla="*/ 2 w 183"/>
                  <a:gd name="T33" fmla="*/ 6 h 99"/>
                  <a:gd name="T34" fmla="*/ 13 w 183"/>
                  <a:gd name="T3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99">
                    <a:moveTo>
                      <a:pt x="13" y="6"/>
                    </a:moveTo>
                    <a:cubicBezTo>
                      <a:pt x="13" y="7"/>
                      <a:pt x="14" y="7"/>
                      <a:pt x="14" y="8"/>
                    </a:cubicBezTo>
                    <a:cubicBezTo>
                      <a:pt x="27" y="31"/>
                      <a:pt x="34" y="57"/>
                      <a:pt x="41" y="82"/>
                    </a:cubicBezTo>
                    <a:cubicBezTo>
                      <a:pt x="77" y="68"/>
                      <a:pt x="104" y="37"/>
                      <a:pt x="139" y="19"/>
                    </a:cubicBezTo>
                    <a:cubicBezTo>
                      <a:pt x="150" y="13"/>
                      <a:pt x="163" y="7"/>
                      <a:pt x="175" y="0"/>
                    </a:cubicBezTo>
                    <a:cubicBezTo>
                      <a:pt x="177" y="4"/>
                      <a:pt x="180" y="8"/>
                      <a:pt x="183" y="12"/>
                    </a:cubicBezTo>
                    <a:cubicBezTo>
                      <a:pt x="175" y="16"/>
                      <a:pt x="167" y="20"/>
                      <a:pt x="159" y="23"/>
                    </a:cubicBezTo>
                    <a:cubicBezTo>
                      <a:pt x="156" y="25"/>
                      <a:pt x="152" y="27"/>
                      <a:pt x="148" y="29"/>
                    </a:cubicBezTo>
                    <a:cubicBezTo>
                      <a:pt x="111" y="47"/>
                      <a:pt x="83" y="79"/>
                      <a:pt x="45" y="94"/>
                    </a:cubicBezTo>
                    <a:cubicBezTo>
                      <a:pt x="44" y="94"/>
                      <a:pt x="44" y="94"/>
                      <a:pt x="43" y="95"/>
                    </a:cubicBezTo>
                    <a:cubicBezTo>
                      <a:pt x="41" y="98"/>
                      <a:pt x="35" y="99"/>
                      <a:pt x="32" y="95"/>
                    </a:cubicBezTo>
                    <a:cubicBezTo>
                      <a:pt x="30" y="92"/>
                      <a:pt x="28" y="89"/>
                      <a:pt x="26" y="86"/>
                    </a:cubicBezTo>
                    <a:cubicBezTo>
                      <a:pt x="26" y="86"/>
                      <a:pt x="25" y="85"/>
                      <a:pt x="25" y="83"/>
                    </a:cubicBezTo>
                    <a:cubicBezTo>
                      <a:pt x="24" y="83"/>
                      <a:pt x="24" y="83"/>
                      <a:pt x="24" y="83"/>
                    </a:cubicBezTo>
                    <a:cubicBezTo>
                      <a:pt x="14" y="65"/>
                      <a:pt x="8" y="46"/>
                      <a:pt x="1" y="27"/>
                    </a:cubicBezTo>
                    <a:cubicBezTo>
                      <a:pt x="0" y="23"/>
                      <a:pt x="0" y="18"/>
                      <a:pt x="0" y="14"/>
                    </a:cubicBezTo>
                    <a:cubicBezTo>
                      <a:pt x="0" y="13"/>
                      <a:pt x="1" y="6"/>
                      <a:pt x="2" y="6"/>
                    </a:cubicBezTo>
                    <a:cubicBezTo>
                      <a:pt x="4" y="2"/>
                      <a:pt x="11" y="1"/>
                      <a:pt x="13"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2">
                <a:extLst>
                  <a:ext uri="{FF2B5EF4-FFF2-40B4-BE49-F238E27FC236}">
                    <a16:creationId xmlns:a16="http://schemas.microsoft.com/office/drawing/2014/main" id="{C75A5423-EA63-445E-80BB-F868381EAFEE}"/>
                  </a:ext>
                </a:extLst>
              </p:cNvPr>
              <p:cNvSpPr>
                <a:spLocks/>
              </p:cNvSpPr>
              <p:nvPr/>
            </p:nvSpPr>
            <p:spPr bwMode="auto">
              <a:xfrm>
                <a:off x="2789222" y="2462549"/>
                <a:ext cx="115183" cy="162518"/>
              </a:xfrm>
              <a:custGeom>
                <a:avLst/>
                <a:gdLst>
                  <a:gd name="T0" fmla="*/ 0 w 37"/>
                  <a:gd name="T1" fmla="*/ 9 h 52"/>
                  <a:gd name="T2" fmla="*/ 16 w 37"/>
                  <a:gd name="T3" fmla="*/ 52 h 52"/>
                  <a:gd name="T4" fmla="*/ 0 w 37"/>
                  <a:gd name="T5" fmla="*/ 9 h 52"/>
                </a:gdLst>
                <a:ahLst/>
                <a:cxnLst>
                  <a:cxn ang="0">
                    <a:pos x="T0" y="T1"/>
                  </a:cxn>
                  <a:cxn ang="0">
                    <a:pos x="T2" y="T3"/>
                  </a:cxn>
                  <a:cxn ang="0">
                    <a:pos x="T4" y="T5"/>
                  </a:cxn>
                </a:cxnLst>
                <a:rect l="0" t="0" r="r" b="b"/>
                <a:pathLst>
                  <a:path w="37" h="52">
                    <a:moveTo>
                      <a:pt x="0" y="9"/>
                    </a:moveTo>
                    <a:cubicBezTo>
                      <a:pt x="0" y="9"/>
                      <a:pt x="37" y="0"/>
                      <a:pt x="16" y="52"/>
                    </a:cubicBezTo>
                    <a:lnTo>
                      <a:pt x="0" y="9"/>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3">
                <a:extLst>
                  <a:ext uri="{FF2B5EF4-FFF2-40B4-BE49-F238E27FC236}">
                    <a16:creationId xmlns:a16="http://schemas.microsoft.com/office/drawing/2014/main" id="{A56B8E13-C49E-40AE-9A84-BDDF7A470E1C}"/>
                  </a:ext>
                </a:extLst>
              </p:cNvPr>
              <p:cNvSpPr>
                <a:spLocks/>
              </p:cNvSpPr>
              <p:nvPr/>
            </p:nvSpPr>
            <p:spPr bwMode="auto">
              <a:xfrm>
                <a:off x="3336734" y="1908726"/>
                <a:ext cx="1019288" cy="1173917"/>
              </a:xfrm>
              <a:custGeom>
                <a:avLst/>
                <a:gdLst>
                  <a:gd name="T0" fmla="*/ 241 w 328"/>
                  <a:gd name="T1" fmla="*/ 11 h 377"/>
                  <a:gd name="T2" fmla="*/ 237 w 328"/>
                  <a:gd name="T3" fmla="*/ 29 h 377"/>
                  <a:gd name="T4" fmla="*/ 314 w 328"/>
                  <a:gd name="T5" fmla="*/ 151 h 377"/>
                  <a:gd name="T6" fmla="*/ 305 w 328"/>
                  <a:gd name="T7" fmla="*/ 218 h 377"/>
                  <a:gd name="T8" fmla="*/ 296 w 328"/>
                  <a:gd name="T9" fmla="*/ 213 h 377"/>
                  <a:gd name="T10" fmla="*/ 296 w 328"/>
                  <a:gd name="T11" fmla="*/ 170 h 377"/>
                  <a:gd name="T12" fmla="*/ 133 w 328"/>
                  <a:gd name="T13" fmla="*/ 52 h 377"/>
                  <a:gd name="T14" fmla="*/ 58 w 328"/>
                  <a:gd name="T15" fmla="*/ 210 h 377"/>
                  <a:gd name="T16" fmla="*/ 199 w 328"/>
                  <a:gd name="T17" fmla="*/ 278 h 377"/>
                  <a:gd name="T18" fmla="*/ 253 w 328"/>
                  <a:gd name="T19" fmla="*/ 268 h 377"/>
                  <a:gd name="T20" fmla="*/ 276 w 328"/>
                  <a:gd name="T21" fmla="*/ 269 h 377"/>
                  <a:gd name="T22" fmla="*/ 228 w 328"/>
                  <a:gd name="T23" fmla="*/ 310 h 377"/>
                  <a:gd name="T24" fmla="*/ 120 w 328"/>
                  <a:gd name="T25" fmla="*/ 321 h 377"/>
                  <a:gd name="T26" fmla="*/ 42 w 328"/>
                  <a:gd name="T27" fmla="*/ 352 h 377"/>
                  <a:gd name="T28" fmla="*/ 27 w 328"/>
                  <a:gd name="T29" fmla="*/ 375 h 377"/>
                  <a:gd name="T30" fmla="*/ 23 w 328"/>
                  <a:gd name="T31" fmla="*/ 370 h 377"/>
                  <a:gd name="T32" fmla="*/ 34 w 328"/>
                  <a:gd name="T33" fmla="*/ 353 h 377"/>
                  <a:gd name="T34" fmla="*/ 11 w 328"/>
                  <a:gd name="T35" fmla="*/ 357 h 377"/>
                  <a:gd name="T36" fmla="*/ 5 w 328"/>
                  <a:gd name="T37" fmla="*/ 354 h 377"/>
                  <a:gd name="T38" fmla="*/ 32 w 328"/>
                  <a:gd name="T39" fmla="*/ 345 h 377"/>
                  <a:gd name="T40" fmla="*/ 17 w 328"/>
                  <a:gd name="T41" fmla="*/ 326 h 377"/>
                  <a:gd name="T42" fmla="*/ 25 w 328"/>
                  <a:gd name="T43" fmla="*/ 323 h 377"/>
                  <a:gd name="T44" fmla="*/ 41 w 328"/>
                  <a:gd name="T45" fmla="*/ 343 h 377"/>
                  <a:gd name="T46" fmla="*/ 202 w 328"/>
                  <a:gd name="T47" fmla="*/ 301 h 377"/>
                  <a:gd name="T48" fmla="*/ 112 w 328"/>
                  <a:gd name="T49" fmla="*/ 259 h 377"/>
                  <a:gd name="T50" fmla="*/ 14 w 328"/>
                  <a:gd name="T51" fmla="*/ 206 h 377"/>
                  <a:gd name="T52" fmla="*/ 25 w 328"/>
                  <a:gd name="T53" fmla="*/ 182 h 377"/>
                  <a:gd name="T54" fmla="*/ 40 w 328"/>
                  <a:gd name="T55" fmla="*/ 165 h 377"/>
                  <a:gd name="T56" fmla="*/ 55 w 328"/>
                  <a:gd name="T57" fmla="*/ 131 h 377"/>
                  <a:gd name="T58" fmla="*/ 72 w 328"/>
                  <a:gd name="T59" fmla="*/ 107 h 377"/>
                  <a:gd name="T60" fmla="*/ 71 w 328"/>
                  <a:gd name="T61" fmla="*/ 106 h 377"/>
                  <a:gd name="T62" fmla="*/ 86 w 328"/>
                  <a:gd name="T63" fmla="*/ 94 h 377"/>
                  <a:gd name="T64" fmla="*/ 93 w 328"/>
                  <a:gd name="T65" fmla="*/ 78 h 377"/>
                  <a:gd name="T66" fmla="*/ 121 w 328"/>
                  <a:gd name="T67" fmla="*/ 40 h 377"/>
                  <a:gd name="T68" fmla="*/ 122 w 328"/>
                  <a:gd name="T69" fmla="*/ 39 h 377"/>
                  <a:gd name="T70" fmla="*/ 141 w 328"/>
                  <a:gd name="T71" fmla="*/ 37 h 377"/>
                  <a:gd name="T72" fmla="*/ 301 w 328"/>
                  <a:gd name="T73" fmla="*/ 154 h 377"/>
                  <a:gd name="T74" fmla="*/ 230 w 328"/>
                  <a:gd name="T75" fmla="*/ 38 h 377"/>
                  <a:gd name="T76" fmla="*/ 225 w 328"/>
                  <a:gd name="T77" fmla="*/ 38 h 377"/>
                  <a:gd name="T78" fmla="*/ 207 w 328"/>
                  <a:gd name="T79" fmla="*/ 40 h 377"/>
                  <a:gd name="T80" fmla="*/ 201 w 328"/>
                  <a:gd name="T81" fmla="*/ 39 h 377"/>
                  <a:gd name="T82" fmla="*/ 203 w 328"/>
                  <a:gd name="T83" fmla="*/ 32 h 377"/>
                  <a:gd name="T84" fmla="*/ 222 w 328"/>
                  <a:gd name="T85" fmla="*/ 27 h 377"/>
                  <a:gd name="T86" fmla="*/ 215 w 328"/>
                  <a:gd name="T87" fmla="*/ 17 h 377"/>
                  <a:gd name="T88" fmla="*/ 216 w 328"/>
                  <a:gd name="T89" fmla="*/ 9 h 377"/>
                  <a:gd name="T90" fmla="*/ 223 w 328"/>
                  <a:gd name="T91" fmla="*/ 12 h 377"/>
                  <a:gd name="T92" fmla="*/ 231 w 328"/>
                  <a:gd name="T93" fmla="*/ 20 h 377"/>
                  <a:gd name="T94" fmla="*/ 236 w 328"/>
                  <a:gd name="T95" fmla="*/ 5 h 377"/>
                  <a:gd name="T96" fmla="*/ 241 w 328"/>
                  <a:gd name="T9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77">
                    <a:moveTo>
                      <a:pt x="241" y="11"/>
                    </a:moveTo>
                    <a:cubicBezTo>
                      <a:pt x="238" y="23"/>
                      <a:pt x="239" y="22"/>
                      <a:pt x="237" y="29"/>
                    </a:cubicBezTo>
                    <a:cubicBezTo>
                      <a:pt x="290" y="49"/>
                      <a:pt x="279" y="116"/>
                      <a:pt x="314" y="151"/>
                    </a:cubicBezTo>
                    <a:cubicBezTo>
                      <a:pt x="314" y="152"/>
                      <a:pt x="328" y="173"/>
                      <a:pt x="305" y="218"/>
                    </a:cubicBezTo>
                    <a:cubicBezTo>
                      <a:pt x="302" y="224"/>
                      <a:pt x="293" y="219"/>
                      <a:pt x="296" y="213"/>
                    </a:cubicBezTo>
                    <a:cubicBezTo>
                      <a:pt x="302" y="198"/>
                      <a:pt x="303" y="185"/>
                      <a:pt x="296" y="170"/>
                    </a:cubicBezTo>
                    <a:cubicBezTo>
                      <a:pt x="280" y="166"/>
                      <a:pt x="183" y="106"/>
                      <a:pt x="133" y="52"/>
                    </a:cubicBezTo>
                    <a:cubicBezTo>
                      <a:pt x="96" y="105"/>
                      <a:pt x="84" y="150"/>
                      <a:pt x="58" y="210"/>
                    </a:cubicBezTo>
                    <a:cubicBezTo>
                      <a:pt x="68" y="210"/>
                      <a:pt x="188" y="272"/>
                      <a:pt x="199" y="278"/>
                    </a:cubicBezTo>
                    <a:cubicBezTo>
                      <a:pt x="203" y="280"/>
                      <a:pt x="235" y="289"/>
                      <a:pt x="253" y="268"/>
                    </a:cubicBezTo>
                    <a:cubicBezTo>
                      <a:pt x="255" y="266"/>
                      <a:pt x="271" y="264"/>
                      <a:pt x="276" y="269"/>
                    </a:cubicBezTo>
                    <a:cubicBezTo>
                      <a:pt x="276" y="269"/>
                      <a:pt x="253" y="303"/>
                      <a:pt x="228" y="310"/>
                    </a:cubicBezTo>
                    <a:cubicBezTo>
                      <a:pt x="201" y="317"/>
                      <a:pt x="164" y="306"/>
                      <a:pt x="120" y="321"/>
                    </a:cubicBezTo>
                    <a:cubicBezTo>
                      <a:pt x="95" y="329"/>
                      <a:pt x="43" y="350"/>
                      <a:pt x="42" y="352"/>
                    </a:cubicBezTo>
                    <a:cubicBezTo>
                      <a:pt x="36" y="363"/>
                      <a:pt x="34" y="365"/>
                      <a:pt x="27" y="375"/>
                    </a:cubicBezTo>
                    <a:cubicBezTo>
                      <a:pt x="25" y="377"/>
                      <a:pt x="21" y="374"/>
                      <a:pt x="23" y="370"/>
                    </a:cubicBezTo>
                    <a:cubicBezTo>
                      <a:pt x="26" y="361"/>
                      <a:pt x="29" y="360"/>
                      <a:pt x="34" y="353"/>
                    </a:cubicBezTo>
                    <a:cubicBezTo>
                      <a:pt x="21" y="351"/>
                      <a:pt x="20" y="352"/>
                      <a:pt x="11" y="357"/>
                    </a:cubicBezTo>
                    <a:cubicBezTo>
                      <a:pt x="9" y="359"/>
                      <a:pt x="0" y="358"/>
                      <a:pt x="5" y="354"/>
                    </a:cubicBezTo>
                    <a:cubicBezTo>
                      <a:pt x="16" y="345"/>
                      <a:pt x="21" y="344"/>
                      <a:pt x="32" y="345"/>
                    </a:cubicBezTo>
                    <a:cubicBezTo>
                      <a:pt x="27" y="341"/>
                      <a:pt x="20" y="332"/>
                      <a:pt x="17" y="326"/>
                    </a:cubicBezTo>
                    <a:cubicBezTo>
                      <a:pt x="15" y="320"/>
                      <a:pt x="24" y="319"/>
                      <a:pt x="25" y="323"/>
                    </a:cubicBezTo>
                    <a:cubicBezTo>
                      <a:pt x="27" y="332"/>
                      <a:pt x="34" y="338"/>
                      <a:pt x="41" y="343"/>
                    </a:cubicBezTo>
                    <a:cubicBezTo>
                      <a:pt x="94" y="312"/>
                      <a:pt x="147" y="300"/>
                      <a:pt x="202" y="301"/>
                    </a:cubicBezTo>
                    <a:cubicBezTo>
                      <a:pt x="172" y="286"/>
                      <a:pt x="144" y="269"/>
                      <a:pt x="112" y="259"/>
                    </a:cubicBezTo>
                    <a:cubicBezTo>
                      <a:pt x="77" y="248"/>
                      <a:pt x="0" y="235"/>
                      <a:pt x="14" y="206"/>
                    </a:cubicBezTo>
                    <a:cubicBezTo>
                      <a:pt x="17" y="198"/>
                      <a:pt x="21" y="190"/>
                      <a:pt x="25" y="182"/>
                    </a:cubicBezTo>
                    <a:cubicBezTo>
                      <a:pt x="30" y="177"/>
                      <a:pt x="35" y="171"/>
                      <a:pt x="40" y="165"/>
                    </a:cubicBezTo>
                    <a:cubicBezTo>
                      <a:pt x="41" y="163"/>
                      <a:pt x="60" y="136"/>
                      <a:pt x="55" y="131"/>
                    </a:cubicBezTo>
                    <a:cubicBezTo>
                      <a:pt x="61" y="123"/>
                      <a:pt x="66" y="115"/>
                      <a:pt x="72" y="107"/>
                    </a:cubicBezTo>
                    <a:cubicBezTo>
                      <a:pt x="72" y="107"/>
                      <a:pt x="71" y="106"/>
                      <a:pt x="71" y="106"/>
                    </a:cubicBezTo>
                    <a:cubicBezTo>
                      <a:pt x="77" y="103"/>
                      <a:pt x="82" y="98"/>
                      <a:pt x="86" y="94"/>
                    </a:cubicBezTo>
                    <a:cubicBezTo>
                      <a:pt x="89" y="90"/>
                      <a:pt x="92" y="84"/>
                      <a:pt x="93" y="78"/>
                    </a:cubicBezTo>
                    <a:cubicBezTo>
                      <a:pt x="103" y="65"/>
                      <a:pt x="112" y="52"/>
                      <a:pt x="121" y="40"/>
                    </a:cubicBezTo>
                    <a:cubicBezTo>
                      <a:pt x="121" y="39"/>
                      <a:pt x="121" y="39"/>
                      <a:pt x="122" y="39"/>
                    </a:cubicBezTo>
                    <a:cubicBezTo>
                      <a:pt x="123" y="34"/>
                      <a:pt x="134" y="26"/>
                      <a:pt x="141" y="37"/>
                    </a:cubicBezTo>
                    <a:cubicBezTo>
                      <a:pt x="185" y="92"/>
                      <a:pt x="244" y="114"/>
                      <a:pt x="301" y="154"/>
                    </a:cubicBezTo>
                    <a:cubicBezTo>
                      <a:pt x="270" y="119"/>
                      <a:pt x="272" y="47"/>
                      <a:pt x="230" y="38"/>
                    </a:cubicBezTo>
                    <a:cubicBezTo>
                      <a:pt x="230" y="38"/>
                      <a:pt x="227" y="39"/>
                      <a:pt x="225" y="38"/>
                    </a:cubicBezTo>
                    <a:cubicBezTo>
                      <a:pt x="218" y="36"/>
                      <a:pt x="212" y="36"/>
                      <a:pt x="207" y="40"/>
                    </a:cubicBezTo>
                    <a:cubicBezTo>
                      <a:pt x="205" y="41"/>
                      <a:pt x="202" y="42"/>
                      <a:pt x="201" y="39"/>
                    </a:cubicBezTo>
                    <a:cubicBezTo>
                      <a:pt x="199" y="37"/>
                      <a:pt x="201" y="34"/>
                      <a:pt x="203" y="32"/>
                    </a:cubicBezTo>
                    <a:cubicBezTo>
                      <a:pt x="209" y="28"/>
                      <a:pt x="215" y="27"/>
                      <a:pt x="222" y="27"/>
                    </a:cubicBezTo>
                    <a:cubicBezTo>
                      <a:pt x="220" y="23"/>
                      <a:pt x="218" y="21"/>
                      <a:pt x="215" y="17"/>
                    </a:cubicBezTo>
                    <a:cubicBezTo>
                      <a:pt x="214" y="15"/>
                      <a:pt x="214" y="10"/>
                      <a:pt x="216" y="9"/>
                    </a:cubicBezTo>
                    <a:cubicBezTo>
                      <a:pt x="219" y="7"/>
                      <a:pt x="221" y="10"/>
                      <a:pt x="223" y="12"/>
                    </a:cubicBezTo>
                    <a:cubicBezTo>
                      <a:pt x="225" y="14"/>
                      <a:pt x="229" y="17"/>
                      <a:pt x="231" y="20"/>
                    </a:cubicBezTo>
                    <a:cubicBezTo>
                      <a:pt x="231" y="14"/>
                      <a:pt x="232" y="12"/>
                      <a:pt x="236" y="5"/>
                    </a:cubicBezTo>
                    <a:cubicBezTo>
                      <a:pt x="238" y="0"/>
                      <a:pt x="242" y="7"/>
                      <a:pt x="241"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4">
                <a:extLst>
                  <a:ext uri="{FF2B5EF4-FFF2-40B4-BE49-F238E27FC236}">
                    <a16:creationId xmlns:a16="http://schemas.microsoft.com/office/drawing/2014/main" id="{274B4D50-49A8-4E74-97D8-868B469E4D46}"/>
                  </a:ext>
                </a:extLst>
              </p:cNvPr>
              <p:cNvSpPr>
                <a:spLocks/>
              </p:cNvSpPr>
              <p:nvPr/>
            </p:nvSpPr>
            <p:spPr bwMode="auto">
              <a:xfrm>
                <a:off x="3376181" y="2195894"/>
                <a:ext cx="934084" cy="586958"/>
              </a:xfrm>
              <a:custGeom>
                <a:avLst/>
                <a:gdLst>
                  <a:gd name="T0" fmla="*/ 280 w 300"/>
                  <a:gd name="T1" fmla="*/ 131 h 189"/>
                  <a:gd name="T2" fmla="*/ 270 w 300"/>
                  <a:gd name="T3" fmla="*/ 139 h 189"/>
                  <a:gd name="T4" fmla="*/ 263 w 300"/>
                  <a:gd name="T5" fmla="*/ 154 h 189"/>
                  <a:gd name="T6" fmla="*/ 220 w 300"/>
                  <a:gd name="T7" fmla="*/ 184 h 189"/>
                  <a:gd name="T8" fmla="*/ 13 w 300"/>
                  <a:gd name="T9" fmla="*/ 135 h 189"/>
                  <a:gd name="T10" fmla="*/ 72 w 300"/>
                  <a:gd name="T11" fmla="*/ 84 h 189"/>
                  <a:gd name="T12" fmla="*/ 150 w 300"/>
                  <a:gd name="T13" fmla="*/ 124 h 189"/>
                  <a:gd name="T14" fmla="*/ 80 w 300"/>
                  <a:gd name="T15" fmla="*/ 64 h 189"/>
                  <a:gd name="T16" fmla="*/ 138 w 300"/>
                  <a:gd name="T17" fmla="*/ 14 h 189"/>
                  <a:gd name="T18" fmla="*/ 287 w 300"/>
                  <a:gd name="T19" fmla="*/ 98 h 189"/>
                  <a:gd name="T20" fmla="*/ 280 w 300"/>
                  <a:gd name="T21" fmla="*/ 13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9">
                    <a:moveTo>
                      <a:pt x="280" y="131"/>
                    </a:moveTo>
                    <a:cubicBezTo>
                      <a:pt x="278" y="133"/>
                      <a:pt x="274" y="136"/>
                      <a:pt x="270" y="139"/>
                    </a:cubicBezTo>
                    <a:cubicBezTo>
                      <a:pt x="269" y="144"/>
                      <a:pt x="266" y="150"/>
                      <a:pt x="263" y="154"/>
                    </a:cubicBezTo>
                    <a:cubicBezTo>
                      <a:pt x="254" y="166"/>
                      <a:pt x="236" y="183"/>
                      <a:pt x="220" y="184"/>
                    </a:cubicBezTo>
                    <a:cubicBezTo>
                      <a:pt x="148" y="189"/>
                      <a:pt x="72" y="179"/>
                      <a:pt x="13" y="135"/>
                    </a:cubicBezTo>
                    <a:cubicBezTo>
                      <a:pt x="0" y="125"/>
                      <a:pt x="53" y="70"/>
                      <a:pt x="72" y="84"/>
                    </a:cubicBezTo>
                    <a:cubicBezTo>
                      <a:pt x="107" y="111"/>
                      <a:pt x="106" y="119"/>
                      <a:pt x="150" y="124"/>
                    </a:cubicBezTo>
                    <a:cubicBezTo>
                      <a:pt x="111" y="103"/>
                      <a:pt x="116" y="89"/>
                      <a:pt x="80" y="64"/>
                    </a:cubicBezTo>
                    <a:cubicBezTo>
                      <a:pt x="65" y="54"/>
                      <a:pt x="116" y="0"/>
                      <a:pt x="138" y="14"/>
                    </a:cubicBezTo>
                    <a:cubicBezTo>
                      <a:pt x="185" y="46"/>
                      <a:pt x="238" y="69"/>
                      <a:pt x="287" y="98"/>
                    </a:cubicBezTo>
                    <a:cubicBezTo>
                      <a:pt x="300" y="106"/>
                      <a:pt x="287" y="123"/>
                      <a:pt x="280" y="13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5">
                <a:extLst>
                  <a:ext uri="{FF2B5EF4-FFF2-40B4-BE49-F238E27FC236}">
                    <a16:creationId xmlns:a16="http://schemas.microsoft.com/office/drawing/2014/main" id="{4620D486-F118-4DDF-904F-C9D883605F91}"/>
                  </a:ext>
                </a:extLst>
              </p:cNvPr>
              <p:cNvSpPr>
                <a:spLocks noEditPoints="1"/>
              </p:cNvSpPr>
              <p:nvPr/>
            </p:nvSpPr>
            <p:spPr bwMode="auto">
              <a:xfrm>
                <a:off x="3249953" y="2008130"/>
                <a:ext cx="369216" cy="527000"/>
              </a:xfrm>
              <a:custGeom>
                <a:avLst/>
                <a:gdLst>
                  <a:gd name="T0" fmla="*/ 70 w 119"/>
                  <a:gd name="T1" fmla="*/ 92 h 169"/>
                  <a:gd name="T2" fmla="*/ 43 w 119"/>
                  <a:gd name="T3" fmla="*/ 89 h 169"/>
                  <a:gd name="T4" fmla="*/ 32 w 119"/>
                  <a:gd name="T5" fmla="*/ 94 h 169"/>
                  <a:gd name="T6" fmla="*/ 14 w 119"/>
                  <a:gd name="T7" fmla="*/ 113 h 169"/>
                  <a:gd name="T8" fmla="*/ 7 w 119"/>
                  <a:gd name="T9" fmla="*/ 148 h 169"/>
                  <a:gd name="T10" fmla="*/ 20 w 119"/>
                  <a:gd name="T11" fmla="*/ 167 h 169"/>
                  <a:gd name="T12" fmla="*/ 36 w 119"/>
                  <a:gd name="T13" fmla="*/ 153 h 169"/>
                  <a:gd name="T14" fmla="*/ 53 w 119"/>
                  <a:gd name="T15" fmla="*/ 134 h 169"/>
                  <a:gd name="T16" fmla="*/ 70 w 119"/>
                  <a:gd name="T17" fmla="*/ 92 h 169"/>
                  <a:gd name="T18" fmla="*/ 66 w 119"/>
                  <a:gd name="T19" fmla="*/ 4 h 169"/>
                  <a:gd name="T20" fmla="*/ 37 w 119"/>
                  <a:gd name="T21" fmla="*/ 36 h 169"/>
                  <a:gd name="T22" fmla="*/ 64 w 119"/>
                  <a:gd name="T23" fmla="*/ 78 h 169"/>
                  <a:gd name="T24" fmla="*/ 103 w 119"/>
                  <a:gd name="T25" fmla="*/ 66 h 169"/>
                  <a:gd name="T26" fmla="*/ 105 w 119"/>
                  <a:gd name="T27" fmla="*/ 33 h 169"/>
                  <a:gd name="T28" fmla="*/ 98 w 119"/>
                  <a:gd name="T29" fmla="*/ 29 h 169"/>
                  <a:gd name="T30" fmla="*/ 97 w 119"/>
                  <a:gd name="T31" fmla="*/ 28 h 169"/>
                  <a:gd name="T32" fmla="*/ 95 w 119"/>
                  <a:gd name="T33" fmla="*/ 26 h 169"/>
                  <a:gd name="T34" fmla="*/ 93 w 119"/>
                  <a:gd name="T35" fmla="*/ 23 h 169"/>
                  <a:gd name="T36" fmla="*/ 93 w 119"/>
                  <a:gd name="T37" fmla="*/ 23 h 169"/>
                  <a:gd name="T38" fmla="*/ 92 w 119"/>
                  <a:gd name="T39" fmla="*/ 20 h 169"/>
                  <a:gd name="T40" fmla="*/ 92 w 119"/>
                  <a:gd name="T41" fmla="*/ 19 h 169"/>
                  <a:gd name="T42" fmla="*/ 66 w 119"/>
                  <a:gd name="T43" fmla="*/ 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69">
                    <a:moveTo>
                      <a:pt x="70" y="92"/>
                    </a:moveTo>
                    <a:cubicBezTo>
                      <a:pt x="61" y="88"/>
                      <a:pt x="52" y="93"/>
                      <a:pt x="43" y="89"/>
                    </a:cubicBezTo>
                    <a:cubicBezTo>
                      <a:pt x="39" y="88"/>
                      <a:pt x="34" y="92"/>
                      <a:pt x="32" y="94"/>
                    </a:cubicBezTo>
                    <a:cubicBezTo>
                      <a:pt x="25" y="100"/>
                      <a:pt x="20" y="106"/>
                      <a:pt x="14" y="113"/>
                    </a:cubicBezTo>
                    <a:cubicBezTo>
                      <a:pt x="13" y="115"/>
                      <a:pt x="0" y="145"/>
                      <a:pt x="7" y="148"/>
                    </a:cubicBezTo>
                    <a:cubicBezTo>
                      <a:pt x="16" y="152"/>
                      <a:pt x="11" y="163"/>
                      <a:pt x="20" y="167"/>
                    </a:cubicBezTo>
                    <a:cubicBezTo>
                      <a:pt x="23" y="169"/>
                      <a:pt x="33" y="154"/>
                      <a:pt x="36" y="153"/>
                    </a:cubicBezTo>
                    <a:cubicBezTo>
                      <a:pt x="42" y="147"/>
                      <a:pt x="48" y="141"/>
                      <a:pt x="53" y="134"/>
                    </a:cubicBezTo>
                    <a:cubicBezTo>
                      <a:pt x="55" y="132"/>
                      <a:pt x="77" y="95"/>
                      <a:pt x="70" y="92"/>
                    </a:cubicBezTo>
                    <a:close/>
                    <a:moveTo>
                      <a:pt x="66" y="4"/>
                    </a:moveTo>
                    <a:cubicBezTo>
                      <a:pt x="53" y="8"/>
                      <a:pt x="37" y="21"/>
                      <a:pt x="37" y="36"/>
                    </a:cubicBezTo>
                    <a:cubicBezTo>
                      <a:pt x="36" y="55"/>
                      <a:pt x="47" y="70"/>
                      <a:pt x="64" y="78"/>
                    </a:cubicBezTo>
                    <a:cubicBezTo>
                      <a:pt x="78" y="85"/>
                      <a:pt x="94" y="76"/>
                      <a:pt x="103" y="66"/>
                    </a:cubicBezTo>
                    <a:cubicBezTo>
                      <a:pt x="110" y="58"/>
                      <a:pt x="119" y="39"/>
                      <a:pt x="105" y="33"/>
                    </a:cubicBezTo>
                    <a:cubicBezTo>
                      <a:pt x="103" y="32"/>
                      <a:pt x="100" y="30"/>
                      <a:pt x="98" y="29"/>
                    </a:cubicBezTo>
                    <a:cubicBezTo>
                      <a:pt x="98" y="28"/>
                      <a:pt x="97" y="28"/>
                      <a:pt x="97" y="28"/>
                    </a:cubicBezTo>
                    <a:cubicBezTo>
                      <a:pt x="96" y="27"/>
                      <a:pt x="96" y="26"/>
                      <a:pt x="95" y="26"/>
                    </a:cubicBezTo>
                    <a:cubicBezTo>
                      <a:pt x="94" y="25"/>
                      <a:pt x="94" y="24"/>
                      <a:pt x="93" y="23"/>
                    </a:cubicBezTo>
                    <a:cubicBezTo>
                      <a:pt x="93" y="23"/>
                      <a:pt x="93" y="23"/>
                      <a:pt x="93" y="23"/>
                    </a:cubicBezTo>
                    <a:cubicBezTo>
                      <a:pt x="93" y="22"/>
                      <a:pt x="92" y="21"/>
                      <a:pt x="92" y="20"/>
                    </a:cubicBezTo>
                    <a:cubicBezTo>
                      <a:pt x="92" y="20"/>
                      <a:pt x="92" y="19"/>
                      <a:pt x="92" y="19"/>
                    </a:cubicBezTo>
                    <a:cubicBezTo>
                      <a:pt x="92" y="4"/>
                      <a:pt x="78" y="0"/>
                      <a:pt x="66" y="4"/>
                    </a:cubicBezTo>
                    <a:close/>
                  </a:path>
                </a:pathLst>
              </a:custGeom>
              <a:solidFill>
                <a:srgbClr val="077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6">
                <a:extLst>
                  <a:ext uri="{FF2B5EF4-FFF2-40B4-BE49-F238E27FC236}">
                    <a16:creationId xmlns:a16="http://schemas.microsoft.com/office/drawing/2014/main" id="{5203C1C9-EBC0-417F-8B29-82E41C232376}"/>
                  </a:ext>
                </a:extLst>
              </p:cNvPr>
              <p:cNvSpPr>
                <a:spLocks/>
              </p:cNvSpPr>
              <p:nvPr/>
            </p:nvSpPr>
            <p:spPr bwMode="auto">
              <a:xfrm>
                <a:off x="7331838" y="6118417"/>
                <a:ext cx="326614" cy="588536"/>
              </a:xfrm>
              <a:custGeom>
                <a:avLst/>
                <a:gdLst>
                  <a:gd name="T0" fmla="*/ 6 w 105"/>
                  <a:gd name="T1" fmla="*/ 173 h 189"/>
                  <a:gd name="T2" fmla="*/ 8 w 105"/>
                  <a:gd name="T3" fmla="*/ 172 h 189"/>
                  <a:gd name="T4" fmla="*/ 88 w 105"/>
                  <a:gd name="T5" fmla="*/ 156 h 189"/>
                  <a:gd name="T6" fmla="*/ 39 w 105"/>
                  <a:gd name="T7" fmla="*/ 46 h 189"/>
                  <a:gd name="T8" fmla="*/ 25 w 105"/>
                  <a:gd name="T9" fmla="*/ 6 h 189"/>
                  <a:gd name="T10" fmla="*/ 39 w 105"/>
                  <a:gd name="T11" fmla="*/ 0 h 189"/>
                  <a:gd name="T12" fmla="*/ 46 w 105"/>
                  <a:gd name="T13" fmla="*/ 26 h 189"/>
                  <a:gd name="T14" fmla="*/ 50 w 105"/>
                  <a:gd name="T15" fmla="*/ 38 h 189"/>
                  <a:gd name="T16" fmla="*/ 101 w 105"/>
                  <a:gd name="T17" fmla="*/ 154 h 189"/>
                  <a:gd name="T18" fmla="*/ 101 w 105"/>
                  <a:gd name="T19" fmla="*/ 156 h 189"/>
                  <a:gd name="T20" fmla="*/ 99 w 105"/>
                  <a:gd name="T21" fmla="*/ 167 h 189"/>
                  <a:gd name="T22" fmla="*/ 90 w 105"/>
                  <a:gd name="T23" fmla="*/ 172 h 189"/>
                  <a:gd name="T24" fmla="*/ 87 w 105"/>
                  <a:gd name="T25" fmla="*/ 173 h 189"/>
                  <a:gd name="T26" fmla="*/ 86 w 105"/>
                  <a:gd name="T27" fmla="*/ 173 h 189"/>
                  <a:gd name="T28" fmla="*/ 26 w 105"/>
                  <a:gd name="T29" fmla="*/ 188 h 189"/>
                  <a:gd name="T30" fmla="*/ 11 w 105"/>
                  <a:gd name="T31" fmla="*/ 187 h 189"/>
                  <a:gd name="T32" fmla="*/ 4 w 105"/>
                  <a:gd name="T33" fmla="*/ 185 h 189"/>
                  <a:gd name="T34" fmla="*/ 6 w 105"/>
                  <a:gd name="T35"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89">
                    <a:moveTo>
                      <a:pt x="6" y="173"/>
                    </a:moveTo>
                    <a:cubicBezTo>
                      <a:pt x="6" y="173"/>
                      <a:pt x="7" y="172"/>
                      <a:pt x="8" y="172"/>
                    </a:cubicBezTo>
                    <a:cubicBezTo>
                      <a:pt x="34" y="162"/>
                      <a:pt x="61" y="160"/>
                      <a:pt x="88" y="156"/>
                    </a:cubicBezTo>
                    <a:cubicBezTo>
                      <a:pt x="79" y="117"/>
                      <a:pt x="52" y="84"/>
                      <a:pt x="39" y="46"/>
                    </a:cubicBezTo>
                    <a:cubicBezTo>
                      <a:pt x="35" y="34"/>
                      <a:pt x="30" y="20"/>
                      <a:pt x="25" y="6"/>
                    </a:cubicBezTo>
                    <a:cubicBezTo>
                      <a:pt x="29" y="5"/>
                      <a:pt x="34" y="3"/>
                      <a:pt x="39" y="0"/>
                    </a:cubicBezTo>
                    <a:cubicBezTo>
                      <a:pt x="41" y="9"/>
                      <a:pt x="44" y="18"/>
                      <a:pt x="46" y="26"/>
                    </a:cubicBezTo>
                    <a:cubicBezTo>
                      <a:pt x="47" y="30"/>
                      <a:pt x="49" y="34"/>
                      <a:pt x="50" y="38"/>
                    </a:cubicBezTo>
                    <a:cubicBezTo>
                      <a:pt x="63" y="79"/>
                      <a:pt x="91" y="113"/>
                      <a:pt x="101" y="154"/>
                    </a:cubicBezTo>
                    <a:cubicBezTo>
                      <a:pt x="101" y="155"/>
                      <a:pt x="101" y="155"/>
                      <a:pt x="101" y="156"/>
                    </a:cubicBezTo>
                    <a:cubicBezTo>
                      <a:pt x="105" y="159"/>
                      <a:pt x="105" y="166"/>
                      <a:pt x="99" y="167"/>
                    </a:cubicBezTo>
                    <a:cubicBezTo>
                      <a:pt x="96" y="169"/>
                      <a:pt x="93" y="170"/>
                      <a:pt x="90" y="172"/>
                    </a:cubicBezTo>
                    <a:cubicBezTo>
                      <a:pt x="89" y="173"/>
                      <a:pt x="88" y="173"/>
                      <a:pt x="87" y="173"/>
                    </a:cubicBezTo>
                    <a:cubicBezTo>
                      <a:pt x="86" y="173"/>
                      <a:pt x="86" y="173"/>
                      <a:pt x="86" y="173"/>
                    </a:cubicBezTo>
                    <a:cubicBezTo>
                      <a:pt x="67" y="181"/>
                      <a:pt x="46" y="184"/>
                      <a:pt x="26" y="188"/>
                    </a:cubicBezTo>
                    <a:cubicBezTo>
                      <a:pt x="21" y="189"/>
                      <a:pt x="16" y="188"/>
                      <a:pt x="11" y="187"/>
                    </a:cubicBezTo>
                    <a:cubicBezTo>
                      <a:pt x="11" y="187"/>
                      <a:pt x="3" y="185"/>
                      <a:pt x="4" y="185"/>
                    </a:cubicBezTo>
                    <a:cubicBezTo>
                      <a:pt x="0" y="182"/>
                      <a:pt x="0" y="174"/>
                      <a:pt x="6" y="17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67">
                <a:extLst>
                  <a:ext uri="{FF2B5EF4-FFF2-40B4-BE49-F238E27FC236}">
                    <a16:creationId xmlns:a16="http://schemas.microsoft.com/office/drawing/2014/main" id="{69AA5B73-541F-460F-AB3B-AD34B96027D8}"/>
                  </a:ext>
                </a:extLst>
              </p:cNvPr>
              <p:cNvSpPr>
                <a:spLocks/>
              </p:cNvSpPr>
              <p:nvPr/>
            </p:nvSpPr>
            <p:spPr bwMode="auto">
              <a:xfrm>
                <a:off x="7418620" y="6607549"/>
                <a:ext cx="143584" cy="67847"/>
              </a:xfrm>
              <a:custGeom>
                <a:avLst/>
                <a:gdLst>
                  <a:gd name="T0" fmla="*/ 32 w 46"/>
                  <a:gd name="T1" fmla="*/ 19 h 22"/>
                  <a:gd name="T2" fmla="*/ 22 w 46"/>
                  <a:gd name="T3" fmla="*/ 21 h 22"/>
                  <a:gd name="T4" fmla="*/ 5 w 46"/>
                  <a:gd name="T5" fmla="*/ 21 h 22"/>
                  <a:gd name="T6" fmla="*/ 0 w 46"/>
                  <a:gd name="T7" fmla="*/ 17 h 22"/>
                  <a:gd name="T8" fmla="*/ 4 w 46"/>
                  <a:gd name="T9" fmla="*/ 10 h 22"/>
                  <a:gd name="T10" fmla="*/ 24 w 46"/>
                  <a:gd name="T11" fmla="*/ 0 h 22"/>
                  <a:gd name="T12" fmla="*/ 41 w 46"/>
                  <a:gd name="T13" fmla="*/ 1 h 22"/>
                  <a:gd name="T14" fmla="*/ 45 w 46"/>
                  <a:gd name="T15" fmla="*/ 4 h 22"/>
                  <a:gd name="T16" fmla="*/ 42 w 46"/>
                  <a:gd name="T17" fmla="*/ 12 h 22"/>
                  <a:gd name="T18" fmla="*/ 32 w 46"/>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2">
                    <a:moveTo>
                      <a:pt x="32" y="19"/>
                    </a:moveTo>
                    <a:cubicBezTo>
                      <a:pt x="30" y="20"/>
                      <a:pt x="25" y="22"/>
                      <a:pt x="22" y="21"/>
                    </a:cubicBezTo>
                    <a:cubicBezTo>
                      <a:pt x="17" y="21"/>
                      <a:pt x="11" y="21"/>
                      <a:pt x="5" y="21"/>
                    </a:cubicBezTo>
                    <a:cubicBezTo>
                      <a:pt x="1" y="20"/>
                      <a:pt x="1" y="18"/>
                      <a:pt x="0" y="17"/>
                    </a:cubicBezTo>
                    <a:cubicBezTo>
                      <a:pt x="0" y="15"/>
                      <a:pt x="1" y="12"/>
                      <a:pt x="4" y="10"/>
                    </a:cubicBezTo>
                    <a:cubicBezTo>
                      <a:pt x="6" y="8"/>
                      <a:pt x="14" y="0"/>
                      <a:pt x="24" y="0"/>
                    </a:cubicBezTo>
                    <a:cubicBezTo>
                      <a:pt x="30" y="0"/>
                      <a:pt x="36" y="0"/>
                      <a:pt x="41" y="1"/>
                    </a:cubicBezTo>
                    <a:cubicBezTo>
                      <a:pt x="44" y="1"/>
                      <a:pt x="45" y="3"/>
                      <a:pt x="45" y="4"/>
                    </a:cubicBezTo>
                    <a:cubicBezTo>
                      <a:pt x="46" y="7"/>
                      <a:pt x="44" y="9"/>
                      <a:pt x="42" y="12"/>
                    </a:cubicBezTo>
                    <a:cubicBezTo>
                      <a:pt x="40" y="14"/>
                      <a:pt x="37" y="17"/>
                      <a:pt x="32" y="19"/>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68">
                <a:extLst>
                  <a:ext uri="{FF2B5EF4-FFF2-40B4-BE49-F238E27FC236}">
                    <a16:creationId xmlns:a16="http://schemas.microsoft.com/office/drawing/2014/main" id="{4E236833-1A0A-41DA-A806-D25BCF9D5186}"/>
                  </a:ext>
                </a:extLst>
              </p:cNvPr>
              <p:cNvSpPr>
                <a:spLocks/>
              </p:cNvSpPr>
              <p:nvPr/>
            </p:nvSpPr>
            <p:spPr bwMode="auto">
              <a:xfrm>
                <a:off x="7806770" y="5630862"/>
                <a:ext cx="569603" cy="336080"/>
              </a:xfrm>
              <a:custGeom>
                <a:avLst/>
                <a:gdLst>
                  <a:gd name="T0" fmla="*/ 174 w 183"/>
                  <a:gd name="T1" fmla="*/ 4 h 108"/>
                  <a:gd name="T2" fmla="*/ 178 w 183"/>
                  <a:gd name="T3" fmla="*/ 11 h 108"/>
                  <a:gd name="T4" fmla="*/ 182 w 183"/>
                  <a:gd name="T5" fmla="*/ 24 h 108"/>
                  <a:gd name="T6" fmla="*/ 179 w 183"/>
                  <a:gd name="T7" fmla="*/ 86 h 108"/>
                  <a:gd name="T8" fmla="*/ 179 w 183"/>
                  <a:gd name="T9" fmla="*/ 87 h 108"/>
                  <a:gd name="T10" fmla="*/ 179 w 183"/>
                  <a:gd name="T11" fmla="*/ 90 h 108"/>
                  <a:gd name="T12" fmla="*/ 176 w 183"/>
                  <a:gd name="T13" fmla="*/ 101 h 108"/>
                  <a:gd name="T14" fmla="*/ 165 w 183"/>
                  <a:gd name="T15" fmla="*/ 105 h 108"/>
                  <a:gd name="T16" fmla="*/ 164 w 183"/>
                  <a:gd name="T17" fmla="*/ 105 h 108"/>
                  <a:gd name="T18" fmla="*/ 40 w 183"/>
                  <a:gd name="T19" fmla="*/ 78 h 108"/>
                  <a:gd name="T20" fmla="*/ 27 w 183"/>
                  <a:gd name="T21" fmla="*/ 76 h 108"/>
                  <a:gd name="T22" fmla="*/ 0 w 183"/>
                  <a:gd name="T23" fmla="*/ 74 h 108"/>
                  <a:gd name="T24" fmla="*/ 3 w 183"/>
                  <a:gd name="T25" fmla="*/ 60 h 108"/>
                  <a:gd name="T26" fmla="*/ 45 w 183"/>
                  <a:gd name="T27" fmla="*/ 65 h 108"/>
                  <a:gd name="T28" fmla="*/ 163 w 183"/>
                  <a:gd name="T29" fmla="*/ 92 h 108"/>
                  <a:gd name="T30" fmla="*/ 162 w 183"/>
                  <a:gd name="T31" fmla="*/ 10 h 108"/>
                  <a:gd name="T32" fmla="*/ 163 w 183"/>
                  <a:gd name="T33" fmla="*/ 8 h 108"/>
                  <a:gd name="T34" fmla="*/ 174 w 183"/>
                  <a:gd name="T3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108">
                    <a:moveTo>
                      <a:pt x="174" y="4"/>
                    </a:moveTo>
                    <a:cubicBezTo>
                      <a:pt x="174" y="3"/>
                      <a:pt x="178" y="10"/>
                      <a:pt x="178" y="11"/>
                    </a:cubicBezTo>
                    <a:cubicBezTo>
                      <a:pt x="180" y="15"/>
                      <a:pt x="182" y="20"/>
                      <a:pt x="182" y="24"/>
                    </a:cubicBezTo>
                    <a:cubicBezTo>
                      <a:pt x="182" y="45"/>
                      <a:pt x="183" y="66"/>
                      <a:pt x="179" y="86"/>
                    </a:cubicBezTo>
                    <a:cubicBezTo>
                      <a:pt x="179" y="87"/>
                      <a:pt x="179" y="87"/>
                      <a:pt x="179" y="87"/>
                    </a:cubicBezTo>
                    <a:cubicBezTo>
                      <a:pt x="179" y="88"/>
                      <a:pt x="179" y="90"/>
                      <a:pt x="179" y="90"/>
                    </a:cubicBezTo>
                    <a:cubicBezTo>
                      <a:pt x="178" y="94"/>
                      <a:pt x="177" y="97"/>
                      <a:pt x="176" y="101"/>
                    </a:cubicBezTo>
                    <a:cubicBezTo>
                      <a:pt x="175" y="106"/>
                      <a:pt x="169" y="108"/>
                      <a:pt x="165" y="105"/>
                    </a:cubicBezTo>
                    <a:cubicBezTo>
                      <a:pt x="165" y="105"/>
                      <a:pt x="164" y="105"/>
                      <a:pt x="164" y="105"/>
                    </a:cubicBezTo>
                    <a:cubicBezTo>
                      <a:pt x="121" y="104"/>
                      <a:pt x="82" y="82"/>
                      <a:pt x="40" y="78"/>
                    </a:cubicBezTo>
                    <a:cubicBezTo>
                      <a:pt x="35" y="77"/>
                      <a:pt x="31" y="77"/>
                      <a:pt x="27" y="76"/>
                    </a:cubicBezTo>
                    <a:cubicBezTo>
                      <a:pt x="18" y="76"/>
                      <a:pt x="9" y="75"/>
                      <a:pt x="0" y="74"/>
                    </a:cubicBezTo>
                    <a:cubicBezTo>
                      <a:pt x="2" y="69"/>
                      <a:pt x="3" y="64"/>
                      <a:pt x="3" y="60"/>
                    </a:cubicBezTo>
                    <a:cubicBezTo>
                      <a:pt x="18" y="62"/>
                      <a:pt x="32" y="64"/>
                      <a:pt x="45" y="65"/>
                    </a:cubicBezTo>
                    <a:cubicBezTo>
                      <a:pt x="85" y="71"/>
                      <a:pt x="122" y="91"/>
                      <a:pt x="163" y="92"/>
                    </a:cubicBezTo>
                    <a:cubicBezTo>
                      <a:pt x="161" y="65"/>
                      <a:pt x="158" y="37"/>
                      <a:pt x="162" y="10"/>
                    </a:cubicBezTo>
                    <a:cubicBezTo>
                      <a:pt x="163" y="9"/>
                      <a:pt x="163" y="8"/>
                      <a:pt x="163" y="8"/>
                    </a:cubicBezTo>
                    <a:cubicBezTo>
                      <a:pt x="163" y="2"/>
                      <a:pt x="171" y="0"/>
                      <a:pt x="17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69">
                <a:extLst>
                  <a:ext uri="{FF2B5EF4-FFF2-40B4-BE49-F238E27FC236}">
                    <a16:creationId xmlns:a16="http://schemas.microsoft.com/office/drawing/2014/main" id="{CB02C995-3933-46CD-A97C-43AEF2AE72D3}"/>
                  </a:ext>
                </a:extLst>
              </p:cNvPr>
              <p:cNvSpPr>
                <a:spLocks/>
              </p:cNvSpPr>
              <p:nvPr/>
            </p:nvSpPr>
            <p:spPr bwMode="auto">
              <a:xfrm>
                <a:off x="8286434" y="5723955"/>
                <a:ext cx="74159" cy="145162"/>
              </a:xfrm>
              <a:custGeom>
                <a:avLst/>
                <a:gdLst>
                  <a:gd name="T0" fmla="*/ 18 w 24"/>
                  <a:gd name="T1" fmla="*/ 42 h 47"/>
                  <a:gd name="T2" fmla="*/ 11 w 24"/>
                  <a:gd name="T3" fmla="*/ 47 h 47"/>
                  <a:gd name="T4" fmla="*/ 7 w 24"/>
                  <a:gd name="T5" fmla="*/ 43 h 47"/>
                  <a:gd name="T6" fmla="*/ 3 w 24"/>
                  <a:gd name="T7" fmla="*/ 26 h 47"/>
                  <a:gd name="T8" fmla="*/ 8 w 24"/>
                  <a:gd name="T9" fmla="*/ 5 h 47"/>
                  <a:gd name="T10" fmla="*/ 15 w 24"/>
                  <a:gd name="T11" fmla="*/ 0 h 47"/>
                  <a:gd name="T12" fmla="*/ 19 w 24"/>
                  <a:gd name="T13" fmla="*/ 4 h 47"/>
                  <a:gd name="T14" fmla="*/ 23 w 24"/>
                  <a:gd name="T15" fmla="*/ 20 h 47"/>
                  <a:gd name="T16" fmla="*/ 23 w 24"/>
                  <a:gd name="T17" fmla="*/ 31 h 47"/>
                  <a:gd name="T18" fmla="*/ 18 w 24"/>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7">
                    <a:moveTo>
                      <a:pt x="18" y="42"/>
                    </a:moveTo>
                    <a:cubicBezTo>
                      <a:pt x="16" y="45"/>
                      <a:pt x="13" y="46"/>
                      <a:pt x="11" y="47"/>
                    </a:cubicBezTo>
                    <a:cubicBezTo>
                      <a:pt x="10" y="47"/>
                      <a:pt x="8" y="46"/>
                      <a:pt x="7" y="43"/>
                    </a:cubicBezTo>
                    <a:cubicBezTo>
                      <a:pt x="5" y="38"/>
                      <a:pt x="4" y="32"/>
                      <a:pt x="3" y="26"/>
                    </a:cubicBezTo>
                    <a:cubicBezTo>
                      <a:pt x="0" y="17"/>
                      <a:pt x="6" y="7"/>
                      <a:pt x="8" y="5"/>
                    </a:cubicBezTo>
                    <a:cubicBezTo>
                      <a:pt x="10" y="2"/>
                      <a:pt x="12" y="0"/>
                      <a:pt x="15" y="0"/>
                    </a:cubicBezTo>
                    <a:cubicBezTo>
                      <a:pt x="16" y="0"/>
                      <a:pt x="18" y="0"/>
                      <a:pt x="19" y="4"/>
                    </a:cubicBezTo>
                    <a:cubicBezTo>
                      <a:pt x="20" y="9"/>
                      <a:pt x="22" y="15"/>
                      <a:pt x="23" y="20"/>
                    </a:cubicBezTo>
                    <a:cubicBezTo>
                      <a:pt x="24" y="23"/>
                      <a:pt x="23" y="28"/>
                      <a:pt x="23" y="31"/>
                    </a:cubicBezTo>
                    <a:cubicBezTo>
                      <a:pt x="21" y="36"/>
                      <a:pt x="19" y="39"/>
                      <a:pt x="18" y="4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70">
                <a:extLst>
                  <a:ext uri="{FF2B5EF4-FFF2-40B4-BE49-F238E27FC236}">
                    <a16:creationId xmlns:a16="http://schemas.microsoft.com/office/drawing/2014/main" id="{476C459B-A6A7-4F1D-ABF2-91163EB4C4CF}"/>
                  </a:ext>
                </a:extLst>
              </p:cNvPr>
              <p:cNvSpPr>
                <a:spLocks/>
              </p:cNvSpPr>
              <p:nvPr/>
            </p:nvSpPr>
            <p:spPr bwMode="auto">
              <a:xfrm>
                <a:off x="7268724" y="5673464"/>
                <a:ext cx="640605" cy="523845"/>
              </a:xfrm>
              <a:custGeom>
                <a:avLst/>
                <a:gdLst>
                  <a:gd name="T0" fmla="*/ 0 w 206"/>
                  <a:gd name="T1" fmla="*/ 127 h 168"/>
                  <a:gd name="T2" fmla="*/ 175 w 206"/>
                  <a:gd name="T3" fmla="*/ 6 h 168"/>
                  <a:gd name="T4" fmla="*/ 199 w 206"/>
                  <a:gd name="T5" fmla="*/ 25 h 168"/>
                  <a:gd name="T6" fmla="*/ 183 w 206"/>
                  <a:gd name="T7" fmla="*/ 46 h 168"/>
                  <a:gd name="T8" fmla="*/ 182 w 206"/>
                  <a:gd name="T9" fmla="*/ 54 h 168"/>
                  <a:gd name="T10" fmla="*/ 185 w 206"/>
                  <a:gd name="T11" fmla="*/ 65 h 168"/>
                  <a:gd name="T12" fmla="*/ 168 w 206"/>
                  <a:gd name="T13" fmla="*/ 80 h 168"/>
                  <a:gd name="T14" fmla="*/ 139 w 206"/>
                  <a:gd name="T15" fmla="*/ 85 h 168"/>
                  <a:gd name="T16" fmla="*/ 124 w 206"/>
                  <a:gd name="T17" fmla="*/ 116 h 168"/>
                  <a:gd name="T18" fmla="*/ 95 w 206"/>
                  <a:gd name="T19" fmla="*/ 126 h 168"/>
                  <a:gd name="T20" fmla="*/ 79 w 206"/>
                  <a:gd name="T21" fmla="*/ 134 h 168"/>
                  <a:gd name="T22" fmla="*/ 81 w 206"/>
                  <a:gd name="T23" fmla="*/ 153 h 168"/>
                  <a:gd name="T24" fmla="*/ 75 w 206"/>
                  <a:gd name="T25" fmla="*/ 157 h 168"/>
                  <a:gd name="T26" fmla="*/ 75 w 206"/>
                  <a:gd name="T27" fmla="*/ 157 h 168"/>
                  <a:gd name="T28" fmla="*/ 0 w 206"/>
                  <a:gd name="T29"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68">
                    <a:moveTo>
                      <a:pt x="0" y="127"/>
                    </a:moveTo>
                    <a:cubicBezTo>
                      <a:pt x="0" y="126"/>
                      <a:pt x="146" y="17"/>
                      <a:pt x="175" y="6"/>
                    </a:cubicBezTo>
                    <a:cubicBezTo>
                      <a:pt x="188" y="0"/>
                      <a:pt x="196" y="16"/>
                      <a:pt x="199" y="25"/>
                    </a:cubicBezTo>
                    <a:cubicBezTo>
                      <a:pt x="206" y="31"/>
                      <a:pt x="206" y="49"/>
                      <a:pt x="183" y="46"/>
                    </a:cubicBezTo>
                    <a:cubicBezTo>
                      <a:pt x="177" y="45"/>
                      <a:pt x="180" y="49"/>
                      <a:pt x="182" y="54"/>
                    </a:cubicBezTo>
                    <a:cubicBezTo>
                      <a:pt x="184" y="58"/>
                      <a:pt x="185" y="61"/>
                      <a:pt x="185" y="65"/>
                    </a:cubicBezTo>
                    <a:cubicBezTo>
                      <a:pt x="186" y="75"/>
                      <a:pt x="175" y="78"/>
                      <a:pt x="168" y="80"/>
                    </a:cubicBezTo>
                    <a:cubicBezTo>
                      <a:pt x="158" y="81"/>
                      <a:pt x="147" y="81"/>
                      <a:pt x="139" y="85"/>
                    </a:cubicBezTo>
                    <a:cubicBezTo>
                      <a:pt x="127" y="91"/>
                      <a:pt x="129" y="106"/>
                      <a:pt x="124" y="116"/>
                    </a:cubicBezTo>
                    <a:cubicBezTo>
                      <a:pt x="118" y="127"/>
                      <a:pt x="106" y="126"/>
                      <a:pt x="95" y="126"/>
                    </a:cubicBezTo>
                    <a:cubicBezTo>
                      <a:pt x="91" y="126"/>
                      <a:pt x="75" y="126"/>
                      <a:pt x="79" y="134"/>
                    </a:cubicBezTo>
                    <a:cubicBezTo>
                      <a:pt x="83" y="140"/>
                      <a:pt x="84" y="147"/>
                      <a:pt x="81" y="153"/>
                    </a:cubicBezTo>
                    <a:cubicBezTo>
                      <a:pt x="79" y="155"/>
                      <a:pt x="77" y="156"/>
                      <a:pt x="75" y="157"/>
                    </a:cubicBezTo>
                    <a:cubicBezTo>
                      <a:pt x="75" y="157"/>
                      <a:pt x="75" y="157"/>
                      <a:pt x="75" y="157"/>
                    </a:cubicBezTo>
                    <a:cubicBezTo>
                      <a:pt x="70" y="168"/>
                      <a:pt x="13" y="165"/>
                      <a:pt x="0" y="12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1">
                <a:extLst>
                  <a:ext uri="{FF2B5EF4-FFF2-40B4-BE49-F238E27FC236}">
                    <a16:creationId xmlns:a16="http://schemas.microsoft.com/office/drawing/2014/main" id="{4C2E142A-788D-4213-A949-24387FEEA41A}"/>
                  </a:ext>
                </a:extLst>
              </p:cNvPr>
              <p:cNvSpPr>
                <a:spLocks/>
              </p:cNvSpPr>
              <p:nvPr/>
            </p:nvSpPr>
            <p:spPr bwMode="auto">
              <a:xfrm>
                <a:off x="6517670" y="5042326"/>
                <a:ext cx="1380615" cy="1046111"/>
              </a:xfrm>
              <a:custGeom>
                <a:avLst/>
                <a:gdLst>
                  <a:gd name="T0" fmla="*/ 11 w 444"/>
                  <a:gd name="T1" fmla="*/ 278 h 336"/>
                  <a:gd name="T2" fmla="*/ 25 w 444"/>
                  <a:gd name="T3" fmla="*/ 260 h 336"/>
                  <a:gd name="T4" fmla="*/ 5 w 444"/>
                  <a:gd name="T5" fmla="*/ 262 h 336"/>
                  <a:gd name="T6" fmla="*/ 3 w 444"/>
                  <a:gd name="T7" fmla="*/ 256 h 336"/>
                  <a:gd name="T8" fmla="*/ 29 w 444"/>
                  <a:gd name="T9" fmla="*/ 253 h 336"/>
                  <a:gd name="T10" fmla="*/ 91 w 444"/>
                  <a:gd name="T11" fmla="*/ 197 h 336"/>
                  <a:gd name="T12" fmla="*/ 113 w 444"/>
                  <a:gd name="T13" fmla="*/ 168 h 336"/>
                  <a:gd name="T14" fmla="*/ 119 w 444"/>
                  <a:gd name="T15" fmla="*/ 151 h 336"/>
                  <a:gd name="T16" fmla="*/ 155 w 444"/>
                  <a:gd name="T17" fmla="*/ 97 h 336"/>
                  <a:gd name="T18" fmla="*/ 162 w 444"/>
                  <a:gd name="T19" fmla="*/ 106 h 336"/>
                  <a:gd name="T20" fmla="*/ 145 w 444"/>
                  <a:gd name="T21" fmla="*/ 144 h 336"/>
                  <a:gd name="T22" fmla="*/ 245 w 444"/>
                  <a:gd name="T23" fmla="*/ 314 h 336"/>
                  <a:gd name="T24" fmla="*/ 374 w 444"/>
                  <a:gd name="T25" fmla="*/ 201 h 336"/>
                  <a:gd name="T26" fmla="*/ 274 w 444"/>
                  <a:gd name="T27" fmla="*/ 85 h 336"/>
                  <a:gd name="T28" fmla="*/ 222 w 444"/>
                  <a:gd name="T29" fmla="*/ 72 h 336"/>
                  <a:gd name="T30" fmla="*/ 202 w 444"/>
                  <a:gd name="T31" fmla="*/ 63 h 336"/>
                  <a:gd name="T32" fmla="*/ 261 w 444"/>
                  <a:gd name="T33" fmla="*/ 45 h 336"/>
                  <a:gd name="T34" fmla="*/ 273 w 444"/>
                  <a:gd name="T35" fmla="*/ 48 h 336"/>
                  <a:gd name="T36" fmla="*/ 273 w 444"/>
                  <a:gd name="T37" fmla="*/ 48 h 336"/>
                  <a:gd name="T38" fmla="*/ 304 w 444"/>
                  <a:gd name="T39" fmla="*/ 52 h 336"/>
                  <a:gd name="T40" fmla="*/ 304 w 444"/>
                  <a:gd name="T41" fmla="*/ 52 h 336"/>
                  <a:gd name="T42" fmla="*/ 409 w 444"/>
                  <a:gd name="T43" fmla="*/ 30 h 336"/>
                  <a:gd name="T44" fmla="*/ 410 w 444"/>
                  <a:gd name="T45" fmla="*/ 25 h 336"/>
                  <a:gd name="T46" fmla="*/ 415 w 444"/>
                  <a:gd name="T47" fmla="*/ 6 h 336"/>
                  <a:gd name="T48" fmla="*/ 418 w 444"/>
                  <a:gd name="T49" fmla="*/ 0 h 336"/>
                  <a:gd name="T50" fmla="*/ 424 w 444"/>
                  <a:gd name="T51" fmla="*/ 5 h 336"/>
                  <a:gd name="T52" fmla="*/ 422 w 444"/>
                  <a:gd name="T53" fmla="*/ 26 h 336"/>
                  <a:gd name="T54" fmla="*/ 435 w 444"/>
                  <a:gd name="T55" fmla="*/ 23 h 336"/>
                  <a:gd name="T56" fmla="*/ 443 w 444"/>
                  <a:gd name="T57" fmla="*/ 26 h 336"/>
                  <a:gd name="T58" fmla="*/ 437 w 444"/>
                  <a:gd name="T59" fmla="*/ 32 h 336"/>
                  <a:gd name="T60" fmla="*/ 426 w 444"/>
                  <a:gd name="T61" fmla="*/ 37 h 336"/>
                  <a:gd name="T62" fmla="*/ 439 w 444"/>
                  <a:gd name="T63" fmla="*/ 47 h 336"/>
                  <a:gd name="T64" fmla="*/ 432 w 444"/>
                  <a:gd name="T65" fmla="*/ 51 h 336"/>
                  <a:gd name="T66" fmla="*/ 415 w 444"/>
                  <a:gd name="T67" fmla="*/ 40 h 336"/>
                  <a:gd name="T68" fmla="*/ 306 w 444"/>
                  <a:gd name="T69" fmla="*/ 65 h 336"/>
                  <a:gd name="T70" fmla="*/ 306 w 444"/>
                  <a:gd name="T71" fmla="*/ 65 h 336"/>
                  <a:gd name="T72" fmla="*/ 284 w 444"/>
                  <a:gd name="T73" fmla="*/ 68 h 336"/>
                  <a:gd name="T74" fmla="*/ 345 w 444"/>
                  <a:gd name="T75" fmla="*/ 136 h 336"/>
                  <a:gd name="T76" fmla="*/ 412 w 444"/>
                  <a:gd name="T77" fmla="*/ 222 h 336"/>
                  <a:gd name="T78" fmla="*/ 251 w 444"/>
                  <a:gd name="T79" fmla="*/ 329 h 336"/>
                  <a:gd name="T80" fmla="*/ 250 w 444"/>
                  <a:gd name="T81" fmla="*/ 330 h 336"/>
                  <a:gd name="T82" fmla="*/ 232 w 444"/>
                  <a:gd name="T83" fmla="*/ 324 h 336"/>
                  <a:gd name="T84" fmla="*/ 134 w 444"/>
                  <a:gd name="T85" fmla="*/ 157 h 336"/>
                  <a:gd name="T86" fmla="*/ 133 w 444"/>
                  <a:gd name="T87" fmla="*/ 159 h 336"/>
                  <a:gd name="T88" fmla="*/ 133 w 444"/>
                  <a:gd name="T89" fmla="*/ 159 h 336"/>
                  <a:gd name="T90" fmla="*/ 109 w 444"/>
                  <a:gd name="T91" fmla="*/ 191 h 336"/>
                  <a:gd name="T92" fmla="*/ 108 w 444"/>
                  <a:gd name="T93" fmla="*/ 192 h 336"/>
                  <a:gd name="T94" fmla="*/ 37 w 444"/>
                  <a:gd name="T95" fmla="*/ 257 h 336"/>
                  <a:gd name="T96" fmla="*/ 47 w 444"/>
                  <a:gd name="T97" fmla="*/ 280 h 336"/>
                  <a:gd name="T98" fmla="*/ 42 w 444"/>
                  <a:gd name="T99" fmla="*/ 286 h 336"/>
                  <a:gd name="T100" fmla="*/ 31 w 444"/>
                  <a:gd name="T101" fmla="*/ 265 h 336"/>
                  <a:gd name="T102" fmla="*/ 12 w 444"/>
                  <a:gd name="T103" fmla="*/ 284 h 336"/>
                  <a:gd name="T104" fmla="*/ 11 w 444"/>
                  <a:gd name="T105" fmla="*/ 27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4" h="336">
                    <a:moveTo>
                      <a:pt x="11" y="278"/>
                    </a:moveTo>
                    <a:cubicBezTo>
                      <a:pt x="20" y="272"/>
                      <a:pt x="21" y="272"/>
                      <a:pt x="25" y="260"/>
                    </a:cubicBezTo>
                    <a:cubicBezTo>
                      <a:pt x="16" y="261"/>
                      <a:pt x="15" y="263"/>
                      <a:pt x="5" y="262"/>
                    </a:cubicBezTo>
                    <a:cubicBezTo>
                      <a:pt x="1" y="262"/>
                      <a:pt x="0" y="257"/>
                      <a:pt x="3" y="256"/>
                    </a:cubicBezTo>
                    <a:cubicBezTo>
                      <a:pt x="15" y="254"/>
                      <a:pt x="17" y="253"/>
                      <a:pt x="29" y="253"/>
                    </a:cubicBezTo>
                    <a:cubicBezTo>
                      <a:pt x="32" y="253"/>
                      <a:pt x="72" y="216"/>
                      <a:pt x="91" y="197"/>
                    </a:cubicBezTo>
                    <a:cubicBezTo>
                      <a:pt x="100" y="188"/>
                      <a:pt x="107" y="178"/>
                      <a:pt x="113" y="168"/>
                    </a:cubicBezTo>
                    <a:cubicBezTo>
                      <a:pt x="115" y="162"/>
                      <a:pt x="118" y="155"/>
                      <a:pt x="119" y="151"/>
                    </a:cubicBezTo>
                    <a:cubicBezTo>
                      <a:pt x="123" y="136"/>
                      <a:pt x="128" y="120"/>
                      <a:pt x="155" y="97"/>
                    </a:cubicBezTo>
                    <a:cubicBezTo>
                      <a:pt x="161" y="93"/>
                      <a:pt x="167" y="101"/>
                      <a:pt x="162" y="106"/>
                    </a:cubicBezTo>
                    <a:cubicBezTo>
                      <a:pt x="150" y="116"/>
                      <a:pt x="145" y="127"/>
                      <a:pt x="145" y="144"/>
                    </a:cubicBezTo>
                    <a:cubicBezTo>
                      <a:pt x="158" y="154"/>
                      <a:pt x="221" y="245"/>
                      <a:pt x="245" y="314"/>
                    </a:cubicBezTo>
                    <a:cubicBezTo>
                      <a:pt x="299" y="281"/>
                      <a:pt x="328" y="245"/>
                      <a:pt x="374" y="201"/>
                    </a:cubicBezTo>
                    <a:cubicBezTo>
                      <a:pt x="365" y="197"/>
                      <a:pt x="282" y="94"/>
                      <a:pt x="274" y="85"/>
                    </a:cubicBezTo>
                    <a:cubicBezTo>
                      <a:pt x="271" y="82"/>
                      <a:pt x="246" y="61"/>
                      <a:pt x="222" y="72"/>
                    </a:cubicBezTo>
                    <a:cubicBezTo>
                      <a:pt x="219" y="74"/>
                      <a:pt x="204" y="70"/>
                      <a:pt x="202" y="63"/>
                    </a:cubicBezTo>
                    <a:cubicBezTo>
                      <a:pt x="202" y="63"/>
                      <a:pt x="235" y="42"/>
                      <a:pt x="261" y="45"/>
                    </a:cubicBezTo>
                    <a:cubicBezTo>
                      <a:pt x="265" y="46"/>
                      <a:pt x="269" y="47"/>
                      <a:pt x="273" y="48"/>
                    </a:cubicBezTo>
                    <a:cubicBezTo>
                      <a:pt x="273" y="48"/>
                      <a:pt x="273" y="48"/>
                      <a:pt x="273" y="48"/>
                    </a:cubicBezTo>
                    <a:cubicBezTo>
                      <a:pt x="281" y="50"/>
                      <a:pt x="304" y="52"/>
                      <a:pt x="304" y="52"/>
                    </a:cubicBezTo>
                    <a:cubicBezTo>
                      <a:pt x="304" y="52"/>
                      <a:pt x="304" y="52"/>
                      <a:pt x="304" y="52"/>
                    </a:cubicBezTo>
                    <a:cubicBezTo>
                      <a:pt x="345" y="51"/>
                      <a:pt x="390" y="60"/>
                      <a:pt x="409" y="30"/>
                    </a:cubicBezTo>
                    <a:cubicBezTo>
                      <a:pt x="409" y="29"/>
                      <a:pt x="409" y="26"/>
                      <a:pt x="410" y="25"/>
                    </a:cubicBezTo>
                    <a:cubicBezTo>
                      <a:pt x="414" y="19"/>
                      <a:pt x="417" y="13"/>
                      <a:pt x="415" y="6"/>
                    </a:cubicBezTo>
                    <a:cubicBezTo>
                      <a:pt x="414" y="3"/>
                      <a:pt x="415" y="1"/>
                      <a:pt x="418" y="0"/>
                    </a:cubicBezTo>
                    <a:cubicBezTo>
                      <a:pt x="421" y="0"/>
                      <a:pt x="423" y="2"/>
                      <a:pt x="424" y="5"/>
                    </a:cubicBezTo>
                    <a:cubicBezTo>
                      <a:pt x="426" y="12"/>
                      <a:pt x="425" y="19"/>
                      <a:pt x="422" y="26"/>
                    </a:cubicBezTo>
                    <a:cubicBezTo>
                      <a:pt x="427" y="25"/>
                      <a:pt x="430" y="24"/>
                      <a:pt x="435" y="23"/>
                    </a:cubicBezTo>
                    <a:cubicBezTo>
                      <a:pt x="438" y="22"/>
                      <a:pt x="443" y="24"/>
                      <a:pt x="443" y="26"/>
                    </a:cubicBezTo>
                    <a:cubicBezTo>
                      <a:pt x="444" y="30"/>
                      <a:pt x="440" y="31"/>
                      <a:pt x="437" y="32"/>
                    </a:cubicBezTo>
                    <a:cubicBezTo>
                      <a:pt x="434" y="33"/>
                      <a:pt x="430" y="36"/>
                      <a:pt x="426" y="37"/>
                    </a:cubicBezTo>
                    <a:cubicBezTo>
                      <a:pt x="432" y="39"/>
                      <a:pt x="433" y="41"/>
                      <a:pt x="439" y="47"/>
                    </a:cubicBezTo>
                    <a:cubicBezTo>
                      <a:pt x="444" y="52"/>
                      <a:pt x="436" y="53"/>
                      <a:pt x="432" y="51"/>
                    </a:cubicBezTo>
                    <a:cubicBezTo>
                      <a:pt x="421" y="43"/>
                      <a:pt x="421" y="45"/>
                      <a:pt x="415" y="40"/>
                    </a:cubicBezTo>
                    <a:cubicBezTo>
                      <a:pt x="387" y="73"/>
                      <a:pt x="345" y="65"/>
                      <a:pt x="306" y="65"/>
                    </a:cubicBezTo>
                    <a:cubicBezTo>
                      <a:pt x="306" y="65"/>
                      <a:pt x="306" y="65"/>
                      <a:pt x="306" y="65"/>
                    </a:cubicBezTo>
                    <a:cubicBezTo>
                      <a:pt x="294" y="66"/>
                      <a:pt x="287" y="68"/>
                      <a:pt x="284" y="68"/>
                    </a:cubicBezTo>
                    <a:cubicBezTo>
                      <a:pt x="304" y="92"/>
                      <a:pt x="321" y="116"/>
                      <a:pt x="345" y="136"/>
                    </a:cubicBezTo>
                    <a:cubicBezTo>
                      <a:pt x="372" y="159"/>
                      <a:pt x="436" y="201"/>
                      <a:pt x="412" y="222"/>
                    </a:cubicBezTo>
                    <a:cubicBezTo>
                      <a:pt x="409" y="225"/>
                      <a:pt x="328" y="301"/>
                      <a:pt x="251" y="329"/>
                    </a:cubicBezTo>
                    <a:cubicBezTo>
                      <a:pt x="251" y="330"/>
                      <a:pt x="250" y="330"/>
                      <a:pt x="250" y="330"/>
                    </a:cubicBezTo>
                    <a:cubicBezTo>
                      <a:pt x="246" y="334"/>
                      <a:pt x="234" y="336"/>
                      <a:pt x="232" y="324"/>
                    </a:cubicBezTo>
                    <a:cubicBezTo>
                      <a:pt x="214" y="257"/>
                      <a:pt x="170" y="215"/>
                      <a:pt x="134" y="157"/>
                    </a:cubicBezTo>
                    <a:cubicBezTo>
                      <a:pt x="134" y="158"/>
                      <a:pt x="133" y="159"/>
                      <a:pt x="133" y="159"/>
                    </a:cubicBezTo>
                    <a:cubicBezTo>
                      <a:pt x="133" y="159"/>
                      <a:pt x="133" y="159"/>
                      <a:pt x="133" y="159"/>
                    </a:cubicBezTo>
                    <a:cubicBezTo>
                      <a:pt x="133" y="159"/>
                      <a:pt x="113" y="187"/>
                      <a:pt x="109" y="191"/>
                    </a:cubicBezTo>
                    <a:cubicBezTo>
                      <a:pt x="109" y="191"/>
                      <a:pt x="109" y="191"/>
                      <a:pt x="108" y="192"/>
                    </a:cubicBezTo>
                    <a:cubicBezTo>
                      <a:pt x="89" y="216"/>
                      <a:pt x="66" y="238"/>
                      <a:pt x="37" y="257"/>
                    </a:cubicBezTo>
                    <a:cubicBezTo>
                      <a:pt x="39" y="266"/>
                      <a:pt x="41" y="275"/>
                      <a:pt x="47" y="280"/>
                    </a:cubicBezTo>
                    <a:cubicBezTo>
                      <a:pt x="50" y="283"/>
                      <a:pt x="46" y="291"/>
                      <a:pt x="42" y="286"/>
                    </a:cubicBezTo>
                    <a:cubicBezTo>
                      <a:pt x="38" y="281"/>
                      <a:pt x="33" y="270"/>
                      <a:pt x="31" y="265"/>
                    </a:cubicBezTo>
                    <a:cubicBezTo>
                      <a:pt x="27" y="275"/>
                      <a:pt x="25" y="279"/>
                      <a:pt x="12" y="284"/>
                    </a:cubicBezTo>
                    <a:cubicBezTo>
                      <a:pt x="6" y="287"/>
                      <a:pt x="9" y="279"/>
                      <a:pt x="11" y="27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2">
                <a:extLst>
                  <a:ext uri="{FF2B5EF4-FFF2-40B4-BE49-F238E27FC236}">
                    <a16:creationId xmlns:a16="http://schemas.microsoft.com/office/drawing/2014/main" id="{A0E5F520-E7EC-4003-AD52-89F17F688A88}"/>
                  </a:ext>
                </a:extLst>
              </p:cNvPr>
              <p:cNvSpPr>
                <a:spLocks noEditPoints="1"/>
              </p:cNvSpPr>
              <p:nvPr/>
            </p:nvSpPr>
            <p:spPr bwMode="auto">
              <a:xfrm>
                <a:off x="6845861" y="5144886"/>
                <a:ext cx="911994" cy="831524"/>
              </a:xfrm>
              <a:custGeom>
                <a:avLst/>
                <a:gdLst>
                  <a:gd name="T0" fmla="*/ 79 w 293"/>
                  <a:gd name="T1" fmla="*/ 120 h 267"/>
                  <a:gd name="T2" fmla="*/ 132 w 293"/>
                  <a:gd name="T3" fmla="*/ 213 h 267"/>
                  <a:gd name="T4" fmla="*/ 164 w 293"/>
                  <a:gd name="T5" fmla="*/ 251 h 267"/>
                  <a:gd name="T6" fmla="*/ 211 w 293"/>
                  <a:gd name="T7" fmla="*/ 244 h 267"/>
                  <a:gd name="T8" fmla="*/ 212 w 293"/>
                  <a:gd name="T9" fmla="*/ 236 h 267"/>
                  <a:gd name="T10" fmla="*/ 237 w 293"/>
                  <a:gd name="T11" fmla="*/ 235 h 267"/>
                  <a:gd name="T12" fmla="*/ 246 w 293"/>
                  <a:gd name="T13" fmla="*/ 213 h 267"/>
                  <a:gd name="T14" fmla="*/ 239 w 293"/>
                  <a:gd name="T15" fmla="*/ 202 h 267"/>
                  <a:gd name="T16" fmla="*/ 240 w 293"/>
                  <a:gd name="T17" fmla="*/ 200 h 267"/>
                  <a:gd name="T18" fmla="*/ 243 w 293"/>
                  <a:gd name="T19" fmla="*/ 202 h 267"/>
                  <a:gd name="T20" fmla="*/ 277 w 293"/>
                  <a:gd name="T21" fmla="*/ 177 h 267"/>
                  <a:gd name="T22" fmla="*/ 191 w 293"/>
                  <a:gd name="T23" fmla="*/ 68 h 267"/>
                  <a:gd name="T24" fmla="*/ 158 w 293"/>
                  <a:gd name="T25" fmla="*/ 37 h 267"/>
                  <a:gd name="T26" fmla="*/ 162 w 293"/>
                  <a:gd name="T27" fmla="*/ 38 h 267"/>
                  <a:gd name="T28" fmla="*/ 182 w 293"/>
                  <a:gd name="T29" fmla="*/ 6 h 267"/>
                  <a:gd name="T30" fmla="*/ 121 w 293"/>
                  <a:gd name="T31" fmla="*/ 9 h 267"/>
                  <a:gd name="T32" fmla="*/ 111 w 293"/>
                  <a:gd name="T33" fmla="*/ 16 h 267"/>
                  <a:gd name="T34" fmla="*/ 94 w 293"/>
                  <a:gd name="T35" fmla="*/ 23 h 267"/>
                  <a:gd name="T36" fmla="*/ 90 w 293"/>
                  <a:gd name="T37" fmla="*/ 29 h 267"/>
                  <a:gd name="T38" fmla="*/ 77 w 293"/>
                  <a:gd name="T39" fmla="*/ 38 h 267"/>
                  <a:gd name="T40" fmla="*/ 66 w 293"/>
                  <a:gd name="T41" fmla="*/ 76 h 267"/>
                  <a:gd name="T42" fmla="*/ 79 w 293"/>
                  <a:gd name="T43" fmla="*/ 120 h 267"/>
                  <a:gd name="T44" fmla="*/ 25 w 293"/>
                  <a:gd name="T45" fmla="*/ 142 h 267"/>
                  <a:gd name="T46" fmla="*/ 40 w 293"/>
                  <a:gd name="T47" fmla="*/ 108 h 267"/>
                  <a:gd name="T48" fmla="*/ 38 w 293"/>
                  <a:gd name="T49" fmla="*/ 94 h 267"/>
                  <a:gd name="T50" fmla="*/ 21 w 293"/>
                  <a:gd name="T51" fmla="*/ 89 h 267"/>
                  <a:gd name="T52" fmla="*/ 2 w 293"/>
                  <a:gd name="T53" fmla="*/ 130 h 267"/>
                  <a:gd name="T54" fmla="*/ 25 w 293"/>
                  <a:gd name="T55" fmla="*/ 14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67">
                    <a:moveTo>
                      <a:pt x="79" y="120"/>
                    </a:moveTo>
                    <a:cubicBezTo>
                      <a:pt x="93" y="152"/>
                      <a:pt x="111" y="184"/>
                      <a:pt x="132" y="213"/>
                    </a:cubicBezTo>
                    <a:cubicBezTo>
                      <a:pt x="141" y="227"/>
                      <a:pt x="151" y="240"/>
                      <a:pt x="164" y="251"/>
                    </a:cubicBezTo>
                    <a:cubicBezTo>
                      <a:pt x="181" y="267"/>
                      <a:pt x="205" y="262"/>
                      <a:pt x="211" y="244"/>
                    </a:cubicBezTo>
                    <a:cubicBezTo>
                      <a:pt x="212" y="242"/>
                      <a:pt x="213" y="239"/>
                      <a:pt x="212" y="236"/>
                    </a:cubicBezTo>
                    <a:cubicBezTo>
                      <a:pt x="221" y="240"/>
                      <a:pt x="232" y="238"/>
                      <a:pt x="237" y="235"/>
                    </a:cubicBezTo>
                    <a:cubicBezTo>
                      <a:pt x="243" y="232"/>
                      <a:pt x="251" y="223"/>
                      <a:pt x="246" y="213"/>
                    </a:cubicBezTo>
                    <a:cubicBezTo>
                      <a:pt x="244" y="209"/>
                      <a:pt x="241" y="206"/>
                      <a:pt x="239" y="202"/>
                    </a:cubicBezTo>
                    <a:cubicBezTo>
                      <a:pt x="239" y="201"/>
                      <a:pt x="240" y="201"/>
                      <a:pt x="240" y="200"/>
                    </a:cubicBezTo>
                    <a:cubicBezTo>
                      <a:pt x="241" y="201"/>
                      <a:pt x="242" y="201"/>
                      <a:pt x="243" y="202"/>
                    </a:cubicBezTo>
                    <a:cubicBezTo>
                      <a:pt x="260" y="217"/>
                      <a:pt x="293" y="200"/>
                      <a:pt x="277" y="177"/>
                    </a:cubicBezTo>
                    <a:cubicBezTo>
                      <a:pt x="251" y="139"/>
                      <a:pt x="223" y="101"/>
                      <a:pt x="191" y="68"/>
                    </a:cubicBezTo>
                    <a:cubicBezTo>
                      <a:pt x="181" y="58"/>
                      <a:pt x="170" y="46"/>
                      <a:pt x="158" y="37"/>
                    </a:cubicBezTo>
                    <a:cubicBezTo>
                      <a:pt x="160" y="37"/>
                      <a:pt x="161" y="37"/>
                      <a:pt x="162" y="38"/>
                    </a:cubicBezTo>
                    <a:cubicBezTo>
                      <a:pt x="174" y="41"/>
                      <a:pt x="195" y="10"/>
                      <a:pt x="182" y="6"/>
                    </a:cubicBezTo>
                    <a:cubicBezTo>
                      <a:pt x="162" y="0"/>
                      <a:pt x="139" y="2"/>
                      <a:pt x="121" y="9"/>
                    </a:cubicBezTo>
                    <a:cubicBezTo>
                      <a:pt x="117" y="11"/>
                      <a:pt x="114" y="13"/>
                      <a:pt x="111" y="16"/>
                    </a:cubicBezTo>
                    <a:cubicBezTo>
                      <a:pt x="105" y="17"/>
                      <a:pt x="99" y="19"/>
                      <a:pt x="94" y="23"/>
                    </a:cubicBezTo>
                    <a:cubicBezTo>
                      <a:pt x="92" y="25"/>
                      <a:pt x="91" y="27"/>
                      <a:pt x="90" y="29"/>
                    </a:cubicBezTo>
                    <a:cubicBezTo>
                      <a:pt x="84" y="30"/>
                      <a:pt x="80" y="34"/>
                      <a:pt x="77" y="38"/>
                    </a:cubicBezTo>
                    <a:cubicBezTo>
                      <a:pt x="70" y="49"/>
                      <a:pt x="65" y="61"/>
                      <a:pt x="66" y="76"/>
                    </a:cubicBezTo>
                    <a:cubicBezTo>
                      <a:pt x="66" y="91"/>
                      <a:pt x="73" y="106"/>
                      <a:pt x="79" y="120"/>
                    </a:cubicBezTo>
                    <a:close/>
                    <a:moveTo>
                      <a:pt x="25" y="142"/>
                    </a:moveTo>
                    <a:cubicBezTo>
                      <a:pt x="27" y="127"/>
                      <a:pt x="33" y="114"/>
                      <a:pt x="40" y="108"/>
                    </a:cubicBezTo>
                    <a:cubicBezTo>
                      <a:pt x="44" y="105"/>
                      <a:pt x="43" y="99"/>
                      <a:pt x="38" y="94"/>
                    </a:cubicBezTo>
                    <a:cubicBezTo>
                      <a:pt x="33" y="88"/>
                      <a:pt x="25" y="86"/>
                      <a:pt x="21" y="89"/>
                    </a:cubicBezTo>
                    <a:cubicBezTo>
                      <a:pt x="12" y="97"/>
                      <a:pt x="4" y="111"/>
                      <a:pt x="2" y="130"/>
                    </a:cubicBezTo>
                    <a:cubicBezTo>
                      <a:pt x="0" y="143"/>
                      <a:pt x="24" y="154"/>
                      <a:pt x="25" y="142"/>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3">
                <a:extLst>
                  <a:ext uri="{FF2B5EF4-FFF2-40B4-BE49-F238E27FC236}">
                    <a16:creationId xmlns:a16="http://schemas.microsoft.com/office/drawing/2014/main" id="{F244BC39-757F-41BD-97AD-8CD6B846E328}"/>
                  </a:ext>
                </a:extLst>
              </p:cNvPr>
              <p:cNvSpPr>
                <a:spLocks/>
              </p:cNvSpPr>
              <p:nvPr/>
            </p:nvSpPr>
            <p:spPr bwMode="auto">
              <a:xfrm>
                <a:off x="6258903" y="4370164"/>
                <a:ext cx="1022444" cy="976686"/>
              </a:xfrm>
              <a:custGeom>
                <a:avLst/>
                <a:gdLst>
                  <a:gd name="T0" fmla="*/ 48 w 329"/>
                  <a:gd name="T1" fmla="*/ 244 h 314"/>
                  <a:gd name="T2" fmla="*/ 251 w 329"/>
                  <a:gd name="T3" fmla="*/ 264 h 314"/>
                  <a:gd name="T4" fmla="*/ 281 w 329"/>
                  <a:gd name="T5" fmla="*/ 62 h 314"/>
                  <a:gd name="T6" fmla="*/ 69 w 329"/>
                  <a:gd name="T7" fmla="*/ 40 h 314"/>
                  <a:gd name="T8" fmla="*/ 48 w 329"/>
                  <a:gd name="T9" fmla="*/ 244 h 314"/>
                </a:gdLst>
                <a:ahLst/>
                <a:cxnLst>
                  <a:cxn ang="0">
                    <a:pos x="T0" y="T1"/>
                  </a:cxn>
                  <a:cxn ang="0">
                    <a:pos x="T2" y="T3"/>
                  </a:cxn>
                  <a:cxn ang="0">
                    <a:pos x="T4" y="T5"/>
                  </a:cxn>
                  <a:cxn ang="0">
                    <a:pos x="T6" y="T7"/>
                  </a:cxn>
                  <a:cxn ang="0">
                    <a:pos x="T8" y="T9"/>
                  </a:cxn>
                </a:cxnLst>
                <a:rect l="0" t="0" r="r" b="b"/>
                <a:pathLst>
                  <a:path w="329" h="314">
                    <a:moveTo>
                      <a:pt x="48" y="244"/>
                    </a:moveTo>
                    <a:cubicBezTo>
                      <a:pt x="95" y="305"/>
                      <a:pt x="186" y="314"/>
                      <a:pt x="251" y="264"/>
                    </a:cubicBezTo>
                    <a:cubicBezTo>
                      <a:pt x="315" y="214"/>
                      <a:pt x="329" y="124"/>
                      <a:pt x="281" y="62"/>
                    </a:cubicBezTo>
                    <a:cubicBezTo>
                      <a:pt x="233" y="1"/>
                      <a:pt x="118" y="0"/>
                      <a:pt x="69" y="40"/>
                    </a:cubicBezTo>
                    <a:cubicBezTo>
                      <a:pt x="13" y="86"/>
                      <a:pt x="0" y="182"/>
                      <a:pt x="48"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4">
                <a:extLst>
                  <a:ext uri="{FF2B5EF4-FFF2-40B4-BE49-F238E27FC236}">
                    <a16:creationId xmlns:a16="http://schemas.microsoft.com/office/drawing/2014/main" id="{AB89C3E4-2F05-440B-BADB-94E4004ABA17}"/>
                  </a:ext>
                </a:extLst>
              </p:cNvPr>
              <p:cNvSpPr>
                <a:spLocks/>
              </p:cNvSpPr>
              <p:nvPr/>
            </p:nvSpPr>
            <p:spPr bwMode="auto">
              <a:xfrm>
                <a:off x="6432466" y="4927143"/>
                <a:ext cx="162519" cy="246144"/>
              </a:xfrm>
              <a:custGeom>
                <a:avLst/>
                <a:gdLst>
                  <a:gd name="T0" fmla="*/ 16 w 52"/>
                  <a:gd name="T1" fmla="*/ 46 h 79"/>
                  <a:gd name="T2" fmla="*/ 40 w 52"/>
                  <a:gd name="T3" fmla="*/ 26 h 79"/>
                  <a:gd name="T4" fmla="*/ 16 w 52"/>
                  <a:gd name="T5" fmla="*/ 46 h 79"/>
                </a:gdLst>
                <a:ahLst/>
                <a:cxnLst>
                  <a:cxn ang="0">
                    <a:pos x="T0" y="T1"/>
                  </a:cxn>
                  <a:cxn ang="0">
                    <a:pos x="T2" y="T3"/>
                  </a:cxn>
                  <a:cxn ang="0">
                    <a:pos x="T4" y="T5"/>
                  </a:cxn>
                </a:cxnLst>
                <a:rect l="0" t="0" r="r" b="b"/>
                <a:pathLst>
                  <a:path w="52" h="79">
                    <a:moveTo>
                      <a:pt x="16" y="46"/>
                    </a:moveTo>
                    <a:cubicBezTo>
                      <a:pt x="46" y="79"/>
                      <a:pt x="52" y="45"/>
                      <a:pt x="40" y="26"/>
                    </a:cubicBezTo>
                    <a:cubicBezTo>
                      <a:pt x="25" y="0"/>
                      <a:pt x="0" y="29"/>
                      <a:pt x="16" y="46"/>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5">
                <a:extLst>
                  <a:ext uri="{FF2B5EF4-FFF2-40B4-BE49-F238E27FC236}">
                    <a16:creationId xmlns:a16="http://schemas.microsoft.com/office/drawing/2014/main" id="{3548ABB9-217A-4D48-9C7E-E7ADA11E2847}"/>
                  </a:ext>
                </a:extLst>
              </p:cNvPr>
              <p:cNvSpPr>
                <a:spLocks/>
              </p:cNvSpPr>
              <p:nvPr/>
            </p:nvSpPr>
            <p:spPr bwMode="auto">
              <a:xfrm>
                <a:off x="7011536" y="4600530"/>
                <a:ext cx="170407" cy="230365"/>
              </a:xfrm>
              <a:custGeom>
                <a:avLst/>
                <a:gdLst>
                  <a:gd name="T0" fmla="*/ 18 w 55"/>
                  <a:gd name="T1" fmla="*/ 48 h 74"/>
                  <a:gd name="T2" fmla="*/ 40 w 55"/>
                  <a:gd name="T3" fmla="*/ 20 h 74"/>
                  <a:gd name="T4" fmla="*/ 18 w 55"/>
                  <a:gd name="T5" fmla="*/ 48 h 74"/>
                </a:gdLst>
                <a:ahLst/>
                <a:cxnLst>
                  <a:cxn ang="0">
                    <a:pos x="T0" y="T1"/>
                  </a:cxn>
                  <a:cxn ang="0">
                    <a:pos x="T2" y="T3"/>
                  </a:cxn>
                  <a:cxn ang="0">
                    <a:pos x="T4" y="T5"/>
                  </a:cxn>
                </a:cxnLst>
                <a:rect l="0" t="0" r="r" b="b"/>
                <a:pathLst>
                  <a:path w="55" h="74">
                    <a:moveTo>
                      <a:pt x="18" y="48"/>
                    </a:moveTo>
                    <a:cubicBezTo>
                      <a:pt x="55" y="74"/>
                      <a:pt x="52" y="29"/>
                      <a:pt x="40" y="20"/>
                    </a:cubicBezTo>
                    <a:cubicBezTo>
                      <a:pt x="15" y="0"/>
                      <a:pt x="0" y="34"/>
                      <a:pt x="18" y="48"/>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6">
                <a:extLst>
                  <a:ext uri="{FF2B5EF4-FFF2-40B4-BE49-F238E27FC236}">
                    <a16:creationId xmlns:a16="http://schemas.microsoft.com/office/drawing/2014/main" id="{CF792E4D-999C-4A3F-8CF1-781541846D3D}"/>
                  </a:ext>
                </a:extLst>
              </p:cNvPr>
              <p:cNvSpPr>
                <a:spLocks/>
              </p:cNvSpPr>
              <p:nvPr/>
            </p:nvSpPr>
            <p:spPr bwMode="auto">
              <a:xfrm>
                <a:off x="6445089" y="4793027"/>
                <a:ext cx="137273" cy="137272"/>
              </a:xfrm>
              <a:custGeom>
                <a:avLst/>
                <a:gdLst>
                  <a:gd name="T0" fmla="*/ 23 w 44"/>
                  <a:gd name="T1" fmla="*/ 38 h 44"/>
                  <a:gd name="T2" fmla="*/ 7 w 44"/>
                  <a:gd name="T3" fmla="*/ 27 h 44"/>
                  <a:gd name="T4" fmla="*/ 36 w 44"/>
                  <a:gd name="T5" fmla="*/ 16 h 44"/>
                  <a:gd name="T6" fmla="*/ 23 w 44"/>
                  <a:gd name="T7" fmla="*/ 38 h 44"/>
                </a:gdLst>
                <a:ahLst/>
                <a:cxnLst>
                  <a:cxn ang="0">
                    <a:pos x="T0" y="T1"/>
                  </a:cxn>
                  <a:cxn ang="0">
                    <a:pos x="T2" y="T3"/>
                  </a:cxn>
                  <a:cxn ang="0">
                    <a:pos x="T4" y="T5"/>
                  </a:cxn>
                  <a:cxn ang="0">
                    <a:pos x="T6" y="T7"/>
                  </a:cxn>
                </a:cxnLst>
                <a:rect l="0" t="0" r="r" b="b"/>
                <a:pathLst>
                  <a:path w="44" h="44">
                    <a:moveTo>
                      <a:pt x="23" y="38"/>
                    </a:moveTo>
                    <a:cubicBezTo>
                      <a:pt x="12" y="44"/>
                      <a:pt x="0" y="42"/>
                      <a:pt x="7" y="27"/>
                    </a:cubicBezTo>
                    <a:cubicBezTo>
                      <a:pt x="12" y="14"/>
                      <a:pt x="26" y="0"/>
                      <a:pt x="36" y="16"/>
                    </a:cubicBezTo>
                    <a:cubicBezTo>
                      <a:pt x="44" y="28"/>
                      <a:pt x="28" y="35"/>
                      <a:pt x="23" y="38"/>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77">
                <a:extLst>
                  <a:ext uri="{FF2B5EF4-FFF2-40B4-BE49-F238E27FC236}">
                    <a16:creationId xmlns:a16="http://schemas.microsoft.com/office/drawing/2014/main" id="{683CFAB0-8330-4CDF-9AE1-EBA6A190760C}"/>
                  </a:ext>
                </a:extLst>
              </p:cNvPr>
              <p:cNvSpPr>
                <a:spLocks/>
              </p:cNvSpPr>
              <p:nvPr/>
            </p:nvSpPr>
            <p:spPr bwMode="auto">
              <a:xfrm>
                <a:off x="6738568" y="4865608"/>
                <a:ext cx="123072" cy="89937"/>
              </a:xfrm>
              <a:custGeom>
                <a:avLst/>
                <a:gdLst>
                  <a:gd name="T0" fmla="*/ 14 w 40"/>
                  <a:gd name="T1" fmla="*/ 6 h 29"/>
                  <a:gd name="T2" fmla="*/ 34 w 40"/>
                  <a:gd name="T3" fmla="*/ 9 h 29"/>
                  <a:gd name="T4" fmla="*/ 1 w 40"/>
                  <a:gd name="T5" fmla="*/ 23 h 29"/>
                  <a:gd name="T6" fmla="*/ 14 w 40"/>
                  <a:gd name="T7" fmla="*/ 6 h 29"/>
                </a:gdLst>
                <a:ahLst/>
                <a:cxnLst>
                  <a:cxn ang="0">
                    <a:pos x="T0" y="T1"/>
                  </a:cxn>
                  <a:cxn ang="0">
                    <a:pos x="T2" y="T3"/>
                  </a:cxn>
                  <a:cxn ang="0">
                    <a:pos x="T4" y="T5"/>
                  </a:cxn>
                  <a:cxn ang="0">
                    <a:pos x="T6" y="T7"/>
                  </a:cxn>
                </a:cxnLst>
                <a:rect l="0" t="0" r="r" b="b"/>
                <a:pathLst>
                  <a:path w="40" h="29">
                    <a:moveTo>
                      <a:pt x="14" y="6"/>
                    </a:moveTo>
                    <a:cubicBezTo>
                      <a:pt x="28" y="0"/>
                      <a:pt x="40" y="9"/>
                      <a:pt x="34" y="9"/>
                    </a:cubicBezTo>
                    <a:cubicBezTo>
                      <a:pt x="19" y="9"/>
                      <a:pt x="0" y="29"/>
                      <a:pt x="1" y="23"/>
                    </a:cubicBezTo>
                    <a:cubicBezTo>
                      <a:pt x="4" y="13"/>
                      <a:pt x="9" y="9"/>
                      <a:pt x="14" y="6"/>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78">
                <a:extLst>
                  <a:ext uri="{FF2B5EF4-FFF2-40B4-BE49-F238E27FC236}">
                    <a16:creationId xmlns:a16="http://schemas.microsoft.com/office/drawing/2014/main" id="{DE339C66-02BF-43A0-8B63-8DDFED28AFA7}"/>
                  </a:ext>
                </a:extLst>
              </p:cNvPr>
              <p:cNvSpPr>
                <a:spLocks/>
              </p:cNvSpPr>
              <p:nvPr/>
            </p:nvSpPr>
            <p:spPr bwMode="auto">
              <a:xfrm>
                <a:off x="6921598" y="4578440"/>
                <a:ext cx="157785" cy="93092"/>
              </a:xfrm>
              <a:custGeom>
                <a:avLst/>
                <a:gdLst>
                  <a:gd name="T0" fmla="*/ 30 w 51"/>
                  <a:gd name="T1" fmla="*/ 22 h 30"/>
                  <a:gd name="T2" fmla="*/ 1 w 51"/>
                  <a:gd name="T3" fmla="*/ 20 h 30"/>
                  <a:gd name="T4" fmla="*/ 32 w 51"/>
                  <a:gd name="T5" fmla="*/ 3 h 30"/>
                  <a:gd name="T6" fmla="*/ 30 w 51"/>
                  <a:gd name="T7" fmla="*/ 22 h 30"/>
                </a:gdLst>
                <a:ahLst/>
                <a:cxnLst>
                  <a:cxn ang="0">
                    <a:pos x="T0" y="T1"/>
                  </a:cxn>
                  <a:cxn ang="0">
                    <a:pos x="T2" y="T3"/>
                  </a:cxn>
                  <a:cxn ang="0">
                    <a:pos x="T4" y="T5"/>
                  </a:cxn>
                  <a:cxn ang="0">
                    <a:pos x="T6" y="T7"/>
                  </a:cxn>
                </a:cxnLst>
                <a:rect l="0" t="0" r="r" b="b"/>
                <a:pathLst>
                  <a:path w="51" h="30">
                    <a:moveTo>
                      <a:pt x="30" y="22"/>
                    </a:moveTo>
                    <a:cubicBezTo>
                      <a:pt x="20" y="30"/>
                      <a:pt x="2" y="28"/>
                      <a:pt x="1" y="20"/>
                    </a:cubicBezTo>
                    <a:cubicBezTo>
                      <a:pt x="0" y="0"/>
                      <a:pt x="22" y="0"/>
                      <a:pt x="32" y="3"/>
                    </a:cubicBezTo>
                    <a:cubicBezTo>
                      <a:pt x="51" y="9"/>
                      <a:pt x="34" y="19"/>
                      <a:pt x="30" y="22"/>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79">
                <a:extLst>
                  <a:ext uri="{FF2B5EF4-FFF2-40B4-BE49-F238E27FC236}">
                    <a16:creationId xmlns:a16="http://schemas.microsoft.com/office/drawing/2014/main" id="{7DABC3AA-DC69-4ECE-8A23-C6CEBC942B40}"/>
                  </a:ext>
                </a:extLst>
              </p:cNvPr>
              <p:cNvSpPr>
                <a:spLocks noEditPoints="1"/>
              </p:cNvSpPr>
              <p:nvPr/>
            </p:nvSpPr>
            <p:spPr bwMode="auto">
              <a:xfrm>
                <a:off x="6159499" y="4264448"/>
                <a:ext cx="1240186" cy="1136048"/>
              </a:xfrm>
              <a:custGeom>
                <a:avLst/>
                <a:gdLst>
                  <a:gd name="T0" fmla="*/ 77 w 399"/>
                  <a:gd name="T1" fmla="*/ 308 h 365"/>
                  <a:gd name="T2" fmla="*/ 97 w 399"/>
                  <a:gd name="T3" fmla="*/ 306 h 365"/>
                  <a:gd name="T4" fmla="*/ 310 w 399"/>
                  <a:gd name="T5" fmla="*/ 294 h 365"/>
                  <a:gd name="T6" fmla="*/ 329 w 399"/>
                  <a:gd name="T7" fmla="*/ 88 h 365"/>
                  <a:gd name="T8" fmla="*/ 327 w 399"/>
                  <a:gd name="T9" fmla="*/ 85 h 365"/>
                  <a:gd name="T10" fmla="*/ 362 w 399"/>
                  <a:gd name="T11" fmla="*/ 62 h 365"/>
                  <a:gd name="T12" fmla="*/ 330 w 399"/>
                  <a:gd name="T13" fmla="*/ 23 h 365"/>
                  <a:gd name="T14" fmla="*/ 238 w 399"/>
                  <a:gd name="T15" fmla="*/ 37 h 365"/>
                  <a:gd name="T16" fmla="*/ 78 w 399"/>
                  <a:gd name="T17" fmla="*/ 295 h 365"/>
                  <a:gd name="T18" fmla="*/ 55 w 399"/>
                  <a:gd name="T19" fmla="*/ 297 h 365"/>
                  <a:gd name="T20" fmla="*/ 59 w 399"/>
                  <a:gd name="T21" fmla="*/ 311 h 365"/>
                  <a:gd name="T22" fmla="*/ 49 w 399"/>
                  <a:gd name="T23" fmla="*/ 174 h 365"/>
                  <a:gd name="T24" fmla="*/ 62 w 399"/>
                  <a:gd name="T25" fmla="*/ 236 h 365"/>
                  <a:gd name="T26" fmla="*/ 57 w 399"/>
                  <a:gd name="T27" fmla="*/ 172 h 365"/>
                  <a:gd name="T28" fmla="*/ 60 w 399"/>
                  <a:gd name="T29" fmla="*/ 158 h 365"/>
                  <a:gd name="T30" fmla="*/ 62 w 399"/>
                  <a:gd name="T31" fmla="*/ 152 h 365"/>
                  <a:gd name="T32" fmla="*/ 66 w 399"/>
                  <a:gd name="T33" fmla="*/ 140 h 365"/>
                  <a:gd name="T34" fmla="*/ 71 w 399"/>
                  <a:gd name="T35" fmla="*/ 135 h 365"/>
                  <a:gd name="T36" fmla="*/ 82 w 399"/>
                  <a:gd name="T37" fmla="*/ 126 h 365"/>
                  <a:gd name="T38" fmla="*/ 91 w 399"/>
                  <a:gd name="T39" fmla="*/ 123 h 365"/>
                  <a:gd name="T40" fmla="*/ 96 w 399"/>
                  <a:gd name="T41" fmla="*/ 116 h 365"/>
                  <a:gd name="T42" fmla="*/ 103 w 399"/>
                  <a:gd name="T43" fmla="*/ 112 h 365"/>
                  <a:gd name="T44" fmla="*/ 110 w 399"/>
                  <a:gd name="T45" fmla="*/ 111 h 365"/>
                  <a:gd name="T46" fmla="*/ 113 w 399"/>
                  <a:gd name="T47" fmla="*/ 105 h 365"/>
                  <a:gd name="T48" fmla="*/ 118 w 399"/>
                  <a:gd name="T49" fmla="*/ 103 h 365"/>
                  <a:gd name="T50" fmla="*/ 125 w 399"/>
                  <a:gd name="T51" fmla="*/ 101 h 365"/>
                  <a:gd name="T52" fmla="*/ 143 w 399"/>
                  <a:gd name="T53" fmla="*/ 92 h 365"/>
                  <a:gd name="T54" fmla="*/ 167 w 399"/>
                  <a:gd name="T55" fmla="*/ 85 h 365"/>
                  <a:gd name="T56" fmla="*/ 171 w 399"/>
                  <a:gd name="T57" fmla="*/ 86 h 365"/>
                  <a:gd name="T58" fmla="*/ 174 w 399"/>
                  <a:gd name="T59" fmla="*/ 80 h 365"/>
                  <a:gd name="T60" fmla="*/ 182 w 399"/>
                  <a:gd name="T61" fmla="*/ 79 h 365"/>
                  <a:gd name="T62" fmla="*/ 193 w 399"/>
                  <a:gd name="T63" fmla="*/ 75 h 365"/>
                  <a:gd name="T64" fmla="*/ 198 w 399"/>
                  <a:gd name="T65" fmla="*/ 76 h 365"/>
                  <a:gd name="T66" fmla="*/ 211 w 399"/>
                  <a:gd name="T67" fmla="*/ 73 h 365"/>
                  <a:gd name="T68" fmla="*/ 214 w 399"/>
                  <a:gd name="T69" fmla="*/ 74 h 365"/>
                  <a:gd name="T70" fmla="*/ 218 w 399"/>
                  <a:gd name="T71" fmla="*/ 74 h 365"/>
                  <a:gd name="T72" fmla="*/ 224 w 399"/>
                  <a:gd name="T73" fmla="*/ 71 h 365"/>
                  <a:gd name="T74" fmla="*/ 228 w 399"/>
                  <a:gd name="T75" fmla="*/ 70 h 365"/>
                  <a:gd name="T76" fmla="*/ 237 w 399"/>
                  <a:gd name="T77" fmla="*/ 69 h 365"/>
                  <a:gd name="T78" fmla="*/ 248 w 399"/>
                  <a:gd name="T79" fmla="*/ 72 h 365"/>
                  <a:gd name="T80" fmla="*/ 260 w 399"/>
                  <a:gd name="T81" fmla="*/ 70 h 365"/>
                  <a:gd name="T82" fmla="*/ 269 w 399"/>
                  <a:gd name="T83" fmla="*/ 72 h 365"/>
                  <a:gd name="T84" fmla="*/ 294 w 399"/>
                  <a:gd name="T85" fmla="*/ 2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9" h="365">
                    <a:moveTo>
                      <a:pt x="59" y="311"/>
                    </a:moveTo>
                    <a:cubicBezTo>
                      <a:pt x="49" y="316"/>
                      <a:pt x="42" y="328"/>
                      <a:pt x="55" y="355"/>
                    </a:cubicBezTo>
                    <a:cubicBezTo>
                      <a:pt x="55" y="355"/>
                      <a:pt x="76" y="334"/>
                      <a:pt x="77" y="308"/>
                    </a:cubicBezTo>
                    <a:cubicBezTo>
                      <a:pt x="79" y="306"/>
                      <a:pt x="81" y="304"/>
                      <a:pt x="82" y="301"/>
                    </a:cubicBezTo>
                    <a:cubicBezTo>
                      <a:pt x="85" y="303"/>
                      <a:pt x="87" y="306"/>
                      <a:pt x="90" y="309"/>
                    </a:cubicBezTo>
                    <a:cubicBezTo>
                      <a:pt x="124" y="342"/>
                      <a:pt x="130" y="365"/>
                      <a:pt x="97" y="306"/>
                    </a:cubicBezTo>
                    <a:cubicBezTo>
                      <a:pt x="94" y="302"/>
                      <a:pt x="90" y="299"/>
                      <a:pt x="87" y="295"/>
                    </a:cubicBezTo>
                    <a:cubicBezTo>
                      <a:pt x="95" y="302"/>
                      <a:pt x="104" y="308"/>
                      <a:pt x="115" y="314"/>
                    </a:cubicBezTo>
                    <a:cubicBezTo>
                      <a:pt x="177" y="345"/>
                      <a:pt x="257" y="340"/>
                      <a:pt x="310" y="294"/>
                    </a:cubicBezTo>
                    <a:cubicBezTo>
                      <a:pt x="387" y="228"/>
                      <a:pt x="356" y="146"/>
                      <a:pt x="331" y="102"/>
                    </a:cubicBezTo>
                    <a:cubicBezTo>
                      <a:pt x="378" y="153"/>
                      <a:pt x="366" y="216"/>
                      <a:pt x="365" y="216"/>
                    </a:cubicBezTo>
                    <a:cubicBezTo>
                      <a:pt x="369" y="215"/>
                      <a:pt x="396" y="163"/>
                      <a:pt x="329" y="88"/>
                    </a:cubicBezTo>
                    <a:cubicBezTo>
                      <a:pt x="329" y="88"/>
                      <a:pt x="329" y="88"/>
                      <a:pt x="330" y="89"/>
                    </a:cubicBezTo>
                    <a:cubicBezTo>
                      <a:pt x="329" y="88"/>
                      <a:pt x="328" y="87"/>
                      <a:pt x="327" y="86"/>
                    </a:cubicBezTo>
                    <a:cubicBezTo>
                      <a:pt x="327" y="86"/>
                      <a:pt x="327" y="86"/>
                      <a:pt x="327" y="85"/>
                    </a:cubicBezTo>
                    <a:cubicBezTo>
                      <a:pt x="323" y="81"/>
                      <a:pt x="319" y="77"/>
                      <a:pt x="315" y="74"/>
                    </a:cubicBezTo>
                    <a:cubicBezTo>
                      <a:pt x="362" y="108"/>
                      <a:pt x="390" y="75"/>
                      <a:pt x="390" y="75"/>
                    </a:cubicBezTo>
                    <a:cubicBezTo>
                      <a:pt x="382" y="66"/>
                      <a:pt x="372" y="62"/>
                      <a:pt x="362" y="62"/>
                    </a:cubicBezTo>
                    <a:cubicBezTo>
                      <a:pt x="382" y="55"/>
                      <a:pt x="399" y="46"/>
                      <a:pt x="394" y="36"/>
                    </a:cubicBezTo>
                    <a:cubicBezTo>
                      <a:pt x="377" y="0"/>
                      <a:pt x="354" y="53"/>
                      <a:pt x="311" y="66"/>
                    </a:cubicBezTo>
                    <a:cubicBezTo>
                      <a:pt x="317" y="60"/>
                      <a:pt x="329" y="42"/>
                      <a:pt x="330" y="23"/>
                    </a:cubicBezTo>
                    <a:cubicBezTo>
                      <a:pt x="330" y="23"/>
                      <a:pt x="285" y="19"/>
                      <a:pt x="307" y="67"/>
                    </a:cubicBezTo>
                    <a:cubicBezTo>
                      <a:pt x="307" y="67"/>
                      <a:pt x="307" y="67"/>
                      <a:pt x="307" y="67"/>
                    </a:cubicBezTo>
                    <a:cubicBezTo>
                      <a:pt x="285" y="50"/>
                      <a:pt x="260" y="41"/>
                      <a:pt x="238" y="37"/>
                    </a:cubicBezTo>
                    <a:cubicBezTo>
                      <a:pt x="196" y="25"/>
                      <a:pt x="162" y="31"/>
                      <a:pt x="136" y="46"/>
                    </a:cubicBezTo>
                    <a:cubicBezTo>
                      <a:pt x="113" y="55"/>
                      <a:pt x="91" y="72"/>
                      <a:pt x="74" y="104"/>
                    </a:cubicBezTo>
                    <a:cubicBezTo>
                      <a:pt x="30" y="149"/>
                      <a:pt x="31" y="235"/>
                      <a:pt x="78" y="295"/>
                    </a:cubicBezTo>
                    <a:cubicBezTo>
                      <a:pt x="78" y="297"/>
                      <a:pt x="77" y="298"/>
                      <a:pt x="77" y="300"/>
                    </a:cubicBezTo>
                    <a:cubicBezTo>
                      <a:pt x="75" y="280"/>
                      <a:pt x="28" y="263"/>
                      <a:pt x="28" y="263"/>
                    </a:cubicBezTo>
                    <a:cubicBezTo>
                      <a:pt x="31" y="280"/>
                      <a:pt x="43" y="291"/>
                      <a:pt x="55" y="297"/>
                    </a:cubicBezTo>
                    <a:cubicBezTo>
                      <a:pt x="46" y="294"/>
                      <a:pt x="36" y="291"/>
                      <a:pt x="26" y="296"/>
                    </a:cubicBezTo>
                    <a:cubicBezTo>
                      <a:pt x="0" y="306"/>
                      <a:pt x="21" y="319"/>
                      <a:pt x="18" y="322"/>
                    </a:cubicBezTo>
                    <a:cubicBezTo>
                      <a:pt x="33" y="308"/>
                      <a:pt x="47" y="310"/>
                      <a:pt x="59" y="311"/>
                    </a:cubicBezTo>
                    <a:close/>
                    <a:moveTo>
                      <a:pt x="49" y="174"/>
                    </a:moveTo>
                    <a:cubicBezTo>
                      <a:pt x="47" y="190"/>
                      <a:pt x="49" y="210"/>
                      <a:pt x="54" y="233"/>
                    </a:cubicBezTo>
                    <a:cubicBezTo>
                      <a:pt x="48" y="213"/>
                      <a:pt x="46" y="193"/>
                      <a:pt x="49" y="174"/>
                    </a:cubicBezTo>
                    <a:close/>
                    <a:moveTo>
                      <a:pt x="138" y="316"/>
                    </a:moveTo>
                    <a:cubicBezTo>
                      <a:pt x="121" y="310"/>
                      <a:pt x="101" y="295"/>
                      <a:pt x="85" y="275"/>
                    </a:cubicBezTo>
                    <a:cubicBezTo>
                      <a:pt x="75" y="263"/>
                      <a:pt x="67" y="249"/>
                      <a:pt x="62" y="236"/>
                    </a:cubicBezTo>
                    <a:cubicBezTo>
                      <a:pt x="62" y="236"/>
                      <a:pt x="62" y="236"/>
                      <a:pt x="62" y="236"/>
                    </a:cubicBezTo>
                    <a:cubicBezTo>
                      <a:pt x="54" y="210"/>
                      <a:pt x="53" y="188"/>
                      <a:pt x="55" y="170"/>
                    </a:cubicBezTo>
                    <a:cubicBezTo>
                      <a:pt x="56" y="171"/>
                      <a:pt x="57" y="172"/>
                      <a:pt x="57" y="172"/>
                    </a:cubicBezTo>
                    <a:cubicBezTo>
                      <a:pt x="55" y="165"/>
                      <a:pt x="55" y="165"/>
                      <a:pt x="55" y="165"/>
                    </a:cubicBezTo>
                    <a:cubicBezTo>
                      <a:pt x="56" y="163"/>
                      <a:pt x="56" y="160"/>
                      <a:pt x="57" y="158"/>
                    </a:cubicBezTo>
                    <a:cubicBezTo>
                      <a:pt x="60" y="158"/>
                      <a:pt x="60" y="158"/>
                      <a:pt x="60" y="158"/>
                    </a:cubicBezTo>
                    <a:cubicBezTo>
                      <a:pt x="58" y="154"/>
                      <a:pt x="58" y="154"/>
                      <a:pt x="58" y="154"/>
                    </a:cubicBezTo>
                    <a:cubicBezTo>
                      <a:pt x="58" y="153"/>
                      <a:pt x="58" y="152"/>
                      <a:pt x="58" y="151"/>
                    </a:cubicBezTo>
                    <a:cubicBezTo>
                      <a:pt x="62" y="152"/>
                      <a:pt x="62" y="152"/>
                      <a:pt x="62" y="152"/>
                    </a:cubicBezTo>
                    <a:cubicBezTo>
                      <a:pt x="59" y="147"/>
                      <a:pt x="59" y="147"/>
                      <a:pt x="59" y="147"/>
                    </a:cubicBezTo>
                    <a:cubicBezTo>
                      <a:pt x="60" y="145"/>
                      <a:pt x="61" y="143"/>
                      <a:pt x="62" y="141"/>
                    </a:cubicBezTo>
                    <a:cubicBezTo>
                      <a:pt x="66" y="140"/>
                      <a:pt x="66" y="140"/>
                      <a:pt x="66" y="140"/>
                    </a:cubicBezTo>
                    <a:cubicBezTo>
                      <a:pt x="65" y="135"/>
                      <a:pt x="65" y="135"/>
                      <a:pt x="65" y="135"/>
                    </a:cubicBezTo>
                    <a:cubicBezTo>
                      <a:pt x="65" y="134"/>
                      <a:pt x="66" y="133"/>
                      <a:pt x="67" y="132"/>
                    </a:cubicBezTo>
                    <a:cubicBezTo>
                      <a:pt x="71" y="135"/>
                      <a:pt x="71" y="135"/>
                      <a:pt x="71" y="135"/>
                    </a:cubicBezTo>
                    <a:cubicBezTo>
                      <a:pt x="70" y="129"/>
                      <a:pt x="70" y="129"/>
                      <a:pt x="70" y="129"/>
                    </a:cubicBezTo>
                    <a:cubicBezTo>
                      <a:pt x="71" y="127"/>
                      <a:pt x="73" y="126"/>
                      <a:pt x="74" y="124"/>
                    </a:cubicBezTo>
                    <a:cubicBezTo>
                      <a:pt x="82" y="126"/>
                      <a:pt x="82" y="126"/>
                      <a:pt x="82" y="126"/>
                    </a:cubicBezTo>
                    <a:cubicBezTo>
                      <a:pt x="76" y="122"/>
                      <a:pt x="76" y="122"/>
                      <a:pt x="76" y="122"/>
                    </a:cubicBezTo>
                    <a:cubicBezTo>
                      <a:pt x="77" y="122"/>
                      <a:pt x="77" y="121"/>
                      <a:pt x="78" y="121"/>
                    </a:cubicBezTo>
                    <a:cubicBezTo>
                      <a:pt x="91" y="123"/>
                      <a:pt x="91" y="123"/>
                      <a:pt x="91" y="123"/>
                    </a:cubicBezTo>
                    <a:cubicBezTo>
                      <a:pt x="84" y="116"/>
                      <a:pt x="84" y="116"/>
                      <a:pt x="84" y="116"/>
                    </a:cubicBezTo>
                    <a:cubicBezTo>
                      <a:pt x="84" y="115"/>
                      <a:pt x="85" y="114"/>
                      <a:pt x="86" y="114"/>
                    </a:cubicBezTo>
                    <a:cubicBezTo>
                      <a:pt x="96" y="116"/>
                      <a:pt x="96" y="116"/>
                      <a:pt x="96" y="116"/>
                    </a:cubicBezTo>
                    <a:cubicBezTo>
                      <a:pt x="89" y="111"/>
                      <a:pt x="89" y="111"/>
                      <a:pt x="89" y="111"/>
                    </a:cubicBezTo>
                    <a:cubicBezTo>
                      <a:pt x="90" y="111"/>
                      <a:pt x="91" y="110"/>
                      <a:pt x="91" y="110"/>
                    </a:cubicBezTo>
                    <a:cubicBezTo>
                      <a:pt x="103" y="112"/>
                      <a:pt x="103" y="112"/>
                      <a:pt x="103" y="112"/>
                    </a:cubicBezTo>
                    <a:cubicBezTo>
                      <a:pt x="98" y="105"/>
                      <a:pt x="98" y="105"/>
                      <a:pt x="98" y="105"/>
                    </a:cubicBezTo>
                    <a:cubicBezTo>
                      <a:pt x="98" y="105"/>
                      <a:pt x="99" y="105"/>
                      <a:pt x="99" y="104"/>
                    </a:cubicBezTo>
                    <a:cubicBezTo>
                      <a:pt x="110" y="111"/>
                      <a:pt x="110" y="111"/>
                      <a:pt x="110" y="111"/>
                    </a:cubicBezTo>
                    <a:cubicBezTo>
                      <a:pt x="106" y="100"/>
                      <a:pt x="106" y="100"/>
                      <a:pt x="106" y="100"/>
                    </a:cubicBezTo>
                    <a:cubicBezTo>
                      <a:pt x="106" y="100"/>
                      <a:pt x="107" y="100"/>
                      <a:pt x="107" y="100"/>
                    </a:cubicBezTo>
                    <a:cubicBezTo>
                      <a:pt x="113" y="105"/>
                      <a:pt x="113" y="105"/>
                      <a:pt x="113" y="105"/>
                    </a:cubicBezTo>
                    <a:cubicBezTo>
                      <a:pt x="112" y="97"/>
                      <a:pt x="112" y="97"/>
                      <a:pt x="112" y="97"/>
                    </a:cubicBezTo>
                    <a:cubicBezTo>
                      <a:pt x="113" y="96"/>
                      <a:pt x="113" y="96"/>
                      <a:pt x="114" y="96"/>
                    </a:cubicBezTo>
                    <a:cubicBezTo>
                      <a:pt x="118" y="103"/>
                      <a:pt x="118" y="103"/>
                      <a:pt x="118" y="103"/>
                    </a:cubicBezTo>
                    <a:cubicBezTo>
                      <a:pt x="118" y="94"/>
                      <a:pt x="118" y="94"/>
                      <a:pt x="118" y="94"/>
                    </a:cubicBezTo>
                    <a:cubicBezTo>
                      <a:pt x="118" y="94"/>
                      <a:pt x="119" y="93"/>
                      <a:pt x="120" y="93"/>
                    </a:cubicBezTo>
                    <a:cubicBezTo>
                      <a:pt x="125" y="101"/>
                      <a:pt x="125" y="101"/>
                      <a:pt x="125" y="101"/>
                    </a:cubicBezTo>
                    <a:cubicBezTo>
                      <a:pt x="128" y="89"/>
                      <a:pt x="128" y="89"/>
                      <a:pt x="128" y="89"/>
                    </a:cubicBezTo>
                    <a:cubicBezTo>
                      <a:pt x="130" y="88"/>
                      <a:pt x="132" y="88"/>
                      <a:pt x="134" y="87"/>
                    </a:cubicBezTo>
                    <a:cubicBezTo>
                      <a:pt x="143" y="92"/>
                      <a:pt x="143" y="92"/>
                      <a:pt x="143" y="92"/>
                    </a:cubicBezTo>
                    <a:cubicBezTo>
                      <a:pt x="143" y="92"/>
                      <a:pt x="143" y="86"/>
                      <a:pt x="144" y="83"/>
                    </a:cubicBezTo>
                    <a:cubicBezTo>
                      <a:pt x="145" y="83"/>
                      <a:pt x="146" y="82"/>
                      <a:pt x="147" y="82"/>
                    </a:cubicBezTo>
                    <a:cubicBezTo>
                      <a:pt x="151" y="84"/>
                      <a:pt x="167" y="85"/>
                      <a:pt x="167" y="85"/>
                    </a:cubicBezTo>
                    <a:cubicBezTo>
                      <a:pt x="161" y="78"/>
                      <a:pt x="161" y="78"/>
                      <a:pt x="161" y="78"/>
                    </a:cubicBezTo>
                    <a:cubicBezTo>
                      <a:pt x="161" y="78"/>
                      <a:pt x="161" y="78"/>
                      <a:pt x="161" y="78"/>
                    </a:cubicBezTo>
                    <a:cubicBezTo>
                      <a:pt x="171" y="86"/>
                      <a:pt x="171" y="86"/>
                      <a:pt x="171" y="86"/>
                    </a:cubicBezTo>
                    <a:cubicBezTo>
                      <a:pt x="168" y="76"/>
                      <a:pt x="168" y="76"/>
                      <a:pt x="168" y="76"/>
                    </a:cubicBezTo>
                    <a:cubicBezTo>
                      <a:pt x="168" y="76"/>
                      <a:pt x="169" y="76"/>
                      <a:pt x="170" y="76"/>
                    </a:cubicBezTo>
                    <a:cubicBezTo>
                      <a:pt x="174" y="80"/>
                      <a:pt x="174" y="80"/>
                      <a:pt x="174" y="80"/>
                    </a:cubicBezTo>
                    <a:cubicBezTo>
                      <a:pt x="174" y="75"/>
                      <a:pt x="174" y="75"/>
                      <a:pt x="174" y="75"/>
                    </a:cubicBezTo>
                    <a:cubicBezTo>
                      <a:pt x="175" y="74"/>
                      <a:pt x="176" y="74"/>
                      <a:pt x="177" y="74"/>
                    </a:cubicBezTo>
                    <a:cubicBezTo>
                      <a:pt x="182" y="79"/>
                      <a:pt x="182" y="79"/>
                      <a:pt x="182" y="79"/>
                    </a:cubicBezTo>
                    <a:cubicBezTo>
                      <a:pt x="185" y="72"/>
                      <a:pt x="185" y="72"/>
                      <a:pt x="185" y="72"/>
                    </a:cubicBezTo>
                    <a:cubicBezTo>
                      <a:pt x="186" y="72"/>
                      <a:pt x="188" y="72"/>
                      <a:pt x="189" y="71"/>
                    </a:cubicBezTo>
                    <a:cubicBezTo>
                      <a:pt x="193" y="75"/>
                      <a:pt x="193" y="75"/>
                      <a:pt x="193" y="75"/>
                    </a:cubicBezTo>
                    <a:cubicBezTo>
                      <a:pt x="193" y="71"/>
                      <a:pt x="193" y="71"/>
                      <a:pt x="193" y="71"/>
                    </a:cubicBezTo>
                    <a:cubicBezTo>
                      <a:pt x="193" y="70"/>
                      <a:pt x="194" y="70"/>
                      <a:pt x="194" y="70"/>
                    </a:cubicBezTo>
                    <a:cubicBezTo>
                      <a:pt x="198" y="76"/>
                      <a:pt x="198" y="76"/>
                      <a:pt x="198" y="76"/>
                    </a:cubicBezTo>
                    <a:cubicBezTo>
                      <a:pt x="200" y="69"/>
                      <a:pt x="200" y="69"/>
                      <a:pt x="200" y="69"/>
                    </a:cubicBezTo>
                    <a:cubicBezTo>
                      <a:pt x="202" y="69"/>
                      <a:pt x="203" y="69"/>
                      <a:pt x="205" y="69"/>
                    </a:cubicBezTo>
                    <a:cubicBezTo>
                      <a:pt x="211" y="73"/>
                      <a:pt x="211" y="73"/>
                      <a:pt x="211" y="73"/>
                    </a:cubicBezTo>
                    <a:cubicBezTo>
                      <a:pt x="209" y="68"/>
                      <a:pt x="209" y="68"/>
                      <a:pt x="209" y="68"/>
                    </a:cubicBezTo>
                    <a:cubicBezTo>
                      <a:pt x="209" y="68"/>
                      <a:pt x="210" y="68"/>
                      <a:pt x="210" y="68"/>
                    </a:cubicBezTo>
                    <a:cubicBezTo>
                      <a:pt x="214" y="74"/>
                      <a:pt x="214" y="74"/>
                      <a:pt x="214" y="74"/>
                    </a:cubicBezTo>
                    <a:cubicBezTo>
                      <a:pt x="212" y="67"/>
                      <a:pt x="212" y="67"/>
                      <a:pt x="212" y="67"/>
                    </a:cubicBezTo>
                    <a:cubicBezTo>
                      <a:pt x="213" y="67"/>
                      <a:pt x="213" y="67"/>
                      <a:pt x="214" y="67"/>
                    </a:cubicBezTo>
                    <a:cubicBezTo>
                      <a:pt x="218" y="74"/>
                      <a:pt x="218" y="74"/>
                      <a:pt x="218" y="74"/>
                    </a:cubicBezTo>
                    <a:cubicBezTo>
                      <a:pt x="219" y="67"/>
                      <a:pt x="219" y="67"/>
                      <a:pt x="219" y="67"/>
                    </a:cubicBezTo>
                    <a:cubicBezTo>
                      <a:pt x="220" y="67"/>
                      <a:pt x="221" y="66"/>
                      <a:pt x="221" y="66"/>
                    </a:cubicBezTo>
                    <a:cubicBezTo>
                      <a:pt x="224" y="71"/>
                      <a:pt x="224" y="71"/>
                      <a:pt x="224" y="71"/>
                    </a:cubicBezTo>
                    <a:cubicBezTo>
                      <a:pt x="225" y="66"/>
                      <a:pt x="225" y="66"/>
                      <a:pt x="225" y="66"/>
                    </a:cubicBezTo>
                    <a:cubicBezTo>
                      <a:pt x="225" y="66"/>
                      <a:pt x="226" y="66"/>
                      <a:pt x="226" y="66"/>
                    </a:cubicBezTo>
                    <a:cubicBezTo>
                      <a:pt x="228" y="70"/>
                      <a:pt x="228" y="70"/>
                      <a:pt x="228" y="70"/>
                    </a:cubicBezTo>
                    <a:cubicBezTo>
                      <a:pt x="230" y="65"/>
                      <a:pt x="230" y="65"/>
                      <a:pt x="230" y="65"/>
                    </a:cubicBezTo>
                    <a:cubicBezTo>
                      <a:pt x="231" y="65"/>
                      <a:pt x="232" y="65"/>
                      <a:pt x="233" y="65"/>
                    </a:cubicBezTo>
                    <a:cubicBezTo>
                      <a:pt x="237" y="69"/>
                      <a:pt x="237" y="69"/>
                      <a:pt x="237" y="69"/>
                    </a:cubicBezTo>
                    <a:cubicBezTo>
                      <a:pt x="239" y="65"/>
                      <a:pt x="239" y="65"/>
                      <a:pt x="239" y="65"/>
                    </a:cubicBezTo>
                    <a:cubicBezTo>
                      <a:pt x="240" y="65"/>
                      <a:pt x="241" y="65"/>
                      <a:pt x="241" y="65"/>
                    </a:cubicBezTo>
                    <a:cubicBezTo>
                      <a:pt x="248" y="72"/>
                      <a:pt x="248" y="72"/>
                      <a:pt x="248" y="72"/>
                    </a:cubicBezTo>
                    <a:cubicBezTo>
                      <a:pt x="251" y="64"/>
                      <a:pt x="251" y="64"/>
                      <a:pt x="251" y="64"/>
                    </a:cubicBezTo>
                    <a:cubicBezTo>
                      <a:pt x="252" y="64"/>
                      <a:pt x="253" y="64"/>
                      <a:pt x="254" y="64"/>
                    </a:cubicBezTo>
                    <a:cubicBezTo>
                      <a:pt x="260" y="70"/>
                      <a:pt x="260" y="70"/>
                      <a:pt x="260" y="70"/>
                    </a:cubicBezTo>
                    <a:cubicBezTo>
                      <a:pt x="262" y="63"/>
                      <a:pt x="262" y="63"/>
                      <a:pt x="262" y="63"/>
                    </a:cubicBezTo>
                    <a:cubicBezTo>
                      <a:pt x="262" y="63"/>
                      <a:pt x="263" y="63"/>
                      <a:pt x="264" y="63"/>
                    </a:cubicBezTo>
                    <a:cubicBezTo>
                      <a:pt x="269" y="72"/>
                      <a:pt x="269" y="72"/>
                      <a:pt x="269" y="72"/>
                    </a:cubicBezTo>
                    <a:cubicBezTo>
                      <a:pt x="270" y="66"/>
                      <a:pt x="270" y="66"/>
                      <a:pt x="270" y="66"/>
                    </a:cubicBezTo>
                    <a:cubicBezTo>
                      <a:pt x="293" y="82"/>
                      <a:pt x="314" y="107"/>
                      <a:pt x="324" y="124"/>
                    </a:cubicBezTo>
                    <a:cubicBezTo>
                      <a:pt x="366" y="200"/>
                      <a:pt x="330" y="256"/>
                      <a:pt x="294" y="289"/>
                    </a:cubicBezTo>
                    <a:cubicBezTo>
                      <a:pt x="255" y="324"/>
                      <a:pt x="189" y="334"/>
                      <a:pt x="136" y="316"/>
                    </a:cubicBezTo>
                    <a:cubicBezTo>
                      <a:pt x="137" y="316"/>
                      <a:pt x="137" y="316"/>
                      <a:pt x="138" y="3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0">
                <a:extLst>
                  <a:ext uri="{FF2B5EF4-FFF2-40B4-BE49-F238E27FC236}">
                    <a16:creationId xmlns:a16="http://schemas.microsoft.com/office/drawing/2014/main" id="{E7C6E6D0-A47C-4219-9003-F0A6593A5B13}"/>
                  </a:ext>
                </a:extLst>
              </p:cNvPr>
              <p:cNvSpPr>
                <a:spLocks noEditPoints="1"/>
              </p:cNvSpPr>
              <p:nvPr/>
            </p:nvSpPr>
            <p:spPr bwMode="auto">
              <a:xfrm>
                <a:off x="6211568" y="4319673"/>
                <a:ext cx="1271743" cy="1180228"/>
              </a:xfrm>
              <a:custGeom>
                <a:avLst/>
                <a:gdLst>
                  <a:gd name="T0" fmla="*/ 13 w 409"/>
                  <a:gd name="T1" fmla="*/ 126 h 379"/>
                  <a:gd name="T2" fmla="*/ 279 w 409"/>
                  <a:gd name="T3" fmla="*/ 12 h 379"/>
                  <a:gd name="T4" fmla="*/ 55 w 409"/>
                  <a:gd name="T5" fmla="*/ 325 h 379"/>
                  <a:gd name="T6" fmla="*/ 307 w 409"/>
                  <a:gd name="T7" fmla="*/ 51 h 379"/>
                  <a:gd name="T8" fmla="*/ 0 w 409"/>
                  <a:gd name="T9" fmla="*/ 293 h 379"/>
                  <a:gd name="T10" fmla="*/ 24 w 409"/>
                  <a:gd name="T11" fmla="*/ 154 h 379"/>
                  <a:gd name="T12" fmla="*/ 68 w 409"/>
                  <a:gd name="T13" fmla="*/ 307 h 379"/>
                  <a:gd name="T14" fmla="*/ 70 w 409"/>
                  <a:gd name="T15" fmla="*/ 355 h 379"/>
                  <a:gd name="T16" fmla="*/ 91 w 409"/>
                  <a:gd name="T17" fmla="*/ 369 h 379"/>
                  <a:gd name="T18" fmla="*/ 40 w 409"/>
                  <a:gd name="T19" fmla="*/ 208 h 379"/>
                  <a:gd name="T20" fmla="*/ 72 w 409"/>
                  <a:gd name="T21" fmla="*/ 267 h 379"/>
                  <a:gd name="T22" fmla="*/ 43 w 409"/>
                  <a:gd name="T23" fmla="*/ 176 h 379"/>
                  <a:gd name="T24" fmla="*/ 67 w 409"/>
                  <a:gd name="T25" fmla="*/ 190 h 379"/>
                  <a:gd name="T26" fmla="*/ 80 w 409"/>
                  <a:gd name="T27" fmla="*/ 163 h 379"/>
                  <a:gd name="T28" fmla="*/ 92 w 409"/>
                  <a:gd name="T29" fmla="*/ 151 h 379"/>
                  <a:gd name="T30" fmla="*/ 99 w 409"/>
                  <a:gd name="T31" fmla="*/ 93 h 379"/>
                  <a:gd name="T32" fmla="*/ 120 w 409"/>
                  <a:gd name="T33" fmla="*/ 98 h 379"/>
                  <a:gd name="T34" fmla="*/ 141 w 409"/>
                  <a:gd name="T35" fmla="*/ 71 h 379"/>
                  <a:gd name="T36" fmla="*/ 157 w 409"/>
                  <a:gd name="T37" fmla="*/ 58 h 379"/>
                  <a:gd name="T38" fmla="*/ 178 w 409"/>
                  <a:gd name="T39" fmla="*/ 42 h 379"/>
                  <a:gd name="T40" fmla="*/ 200 w 409"/>
                  <a:gd name="T41" fmla="*/ 41 h 379"/>
                  <a:gd name="T42" fmla="*/ 206 w 409"/>
                  <a:gd name="T43" fmla="*/ 29 h 379"/>
                  <a:gd name="T44" fmla="*/ 247 w 409"/>
                  <a:gd name="T45" fmla="*/ 61 h 379"/>
                  <a:gd name="T46" fmla="*/ 254 w 409"/>
                  <a:gd name="T47" fmla="*/ 44 h 379"/>
                  <a:gd name="T48" fmla="*/ 289 w 409"/>
                  <a:gd name="T49" fmla="*/ 71 h 379"/>
                  <a:gd name="T50" fmla="*/ 349 w 409"/>
                  <a:gd name="T51" fmla="*/ 166 h 379"/>
                  <a:gd name="T52" fmla="*/ 356 w 409"/>
                  <a:gd name="T53" fmla="*/ 148 h 379"/>
                  <a:gd name="T54" fmla="*/ 387 w 409"/>
                  <a:gd name="T55" fmla="*/ 147 h 379"/>
                  <a:gd name="T56" fmla="*/ 387 w 409"/>
                  <a:gd name="T57" fmla="*/ 147 h 379"/>
                  <a:gd name="T58" fmla="*/ 361 w 409"/>
                  <a:gd name="T59" fmla="*/ 136 h 379"/>
                  <a:gd name="T60" fmla="*/ 330 w 409"/>
                  <a:gd name="T61" fmla="*/ 100 h 379"/>
                  <a:gd name="T62" fmla="*/ 312 w 409"/>
                  <a:gd name="T63" fmla="*/ 75 h 379"/>
                  <a:gd name="T64" fmla="*/ 248 w 409"/>
                  <a:gd name="T65" fmla="*/ 27 h 379"/>
                  <a:gd name="T66" fmla="*/ 240 w 409"/>
                  <a:gd name="T67" fmla="*/ 23 h 379"/>
                  <a:gd name="T68" fmla="*/ 202 w 409"/>
                  <a:gd name="T69" fmla="*/ 12 h 379"/>
                  <a:gd name="T70" fmla="*/ 79 w 409"/>
                  <a:gd name="T71" fmla="*/ 51 h 379"/>
                  <a:gd name="T72" fmla="*/ 32 w 409"/>
                  <a:gd name="T73" fmla="*/ 116 h 379"/>
                  <a:gd name="T74" fmla="*/ 17 w 409"/>
                  <a:gd name="T75" fmla="*/ 177 h 379"/>
                  <a:gd name="T76" fmla="*/ 51 w 409"/>
                  <a:gd name="T77" fmla="*/ 259 h 379"/>
                  <a:gd name="T78" fmla="*/ 356 w 409"/>
                  <a:gd name="T79" fmla="*/ 136 h 379"/>
                  <a:gd name="T80" fmla="*/ 330 w 409"/>
                  <a:gd name="T81" fmla="*/ 101 h 379"/>
                  <a:gd name="T82" fmla="*/ 342 w 409"/>
                  <a:gd name="T83" fmla="*/ 140 h 379"/>
                  <a:gd name="T84" fmla="*/ 288 w 409"/>
                  <a:gd name="T85" fmla="*/ 67 h 379"/>
                  <a:gd name="T86" fmla="*/ 275 w 409"/>
                  <a:gd name="T87" fmla="*/ 51 h 379"/>
                  <a:gd name="T88" fmla="*/ 213 w 409"/>
                  <a:gd name="T89" fmla="*/ 16 h 379"/>
                  <a:gd name="T90" fmla="*/ 246 w 409"/>
                  <a:gd name="T91" fmla="*/ 36 h 379"/>
                  <a:gd name="T92" fmla="*/ 235 w 409"/>
                  <a:gd name="T93" fmla="*/ 24 h 379"/>
                  <a:gd name="T94" fmla="*/ 208 w 409"/>
                  <a:gd name="T95" fmla="*/ 20 h 379"/>
                  <a:gd name="T96" fmla="*/ 36 w 409"/>
                  <a:gd name="T97" fmla="*/ 156 h 379"/>
                  <a:gd name="T98" fmla="*/ 49 w 409"/>
                  <a:gd name="T99" fmla="*/ 99 h 379"/>
                  <a:gd name="T100" fmla="*/ 36 w 409"/>
                  <a:gd name="T101" fmla="*/ 164 h 379"/>
                  <a:gd name="T102" fmla="*/ 30 w 409"/>
                  <a:gd name="T103" fmla="*/ 177 h 379"/>
                  <a:gd name="T104" fmla="*/ 44 w 409"/>
                  <a:gd name="T105" fmla="*/ 209 h 379"/>
                  <a:gd name="T106" fmla="*/ 48 w 409"/>
                  <a:gd name="T107" fmla="*/ 245 h 379"/>
                  <a:gd name="T108" fmla="*/ 48 w 409"/>
                  <a:gd name="T109" fmla="*/ 245 h 379"/>
                  <a:gd name="T110" fmla="*/ 69 w 409"/>
                  <a:gd name="T111" fmla="*/ 293 h 379"/>
                  <a:gd name="T112" fmla="*/ 366 w 409"/>
                  <a:gd name="T113" fmla="*/ 229 h 379"/>
                  <a:gd name="T114" fmla="*/ 392 w 409"/>
                  <a:gd name="T115" fmla="*/ 84 h 379"/>
                  <a:gd name="T116" fmla="*/ 8 w 409"/>
                  <a:gd name="T117" fmla="*/ 195 h 379"/>
                  <a:gd name="T118" fmla="*/ 221 w 409"/>
                  <a:gd name="T119" fmla="*/ 3 h 379"/>
                  <a:gd name="T120" fmla="*/ 211 w 409"/>
                  <a:gd name="T121" fmla="*/ 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379">
                    <a:moveTo>
                      <a:pt x="41" y="309"/>
                    </a:moveTo>
                    <a:cubicBezTo>
                      <a:pt x="40" y="310"/>
                      <a:pt x="38" y="310"/>
                      <a:pt x="37" y="311"/>
                    </a:cubicBezTo>
                    <a:cubicBezTo>
                      <a:pt x="37" y="311"/>
                      <a:pt x="38" y="311"/>
                      <a:pt x="41" y="309"/>
                    </a:cubicBezTo>
                    <a:close/>
                    <a:moveTo>
                      <a:pt x="13" y="126"/>
                    </a:moveTo>
                    <a:cubicBezTo>
                      <a:pt x="13" y="126"/>
                      <a:pt x="15" y="126"/>
                      <a:pt x="18" y="124"/>
                    </a:cubicBezTo>
                    <a:cubicBezTo>
                      <a:pt x="16" y="125"/>
                      <a:pt x="15" y="126"/>
                      <a:pt x="13" y="126"/>
                    </a:cubicBezTo>
                    <a:close/>
                    <a:moveTo>
                      <a:pt x="19" y="119"/>
                    </a:moveTo>
                    <a:cubicBezTo>
                      <a:pt x="19" y="119"/>
                      <a:pt x="21" y="118"/>
                      <a:pt x="24" y="117"/>
                    </a:cubicBezTo>
                    <a:cubicBezTo>
                      <a:pt x="22" y="117"/>
                      <a:pt x="21" y="118"/>
                      <a:pt x="19" y="119"/>
                    </a:cubicBezTo>
                    <a:close/>
                    <a:moveTo>
                      <a:pt x="279" y="12"/>
                    </a:moveTo>
                    <a:cubicBezTo>
                      <a:pt x="278" y="13"/>
                      <a:pt x="276" y="14"/>
                      <a:pt x="274" y="15"/>
                    </a:cubicBezTo>
                    <a:cubicBezTo>
                      <a:pt x="277" y="13"/>
                      <a:pt x="279" y="12"/>
                      <a:pt x="279" y="12"/>
                    </a:cubicBezTo>
                    <a:close/>
                    <a:moveTo>
                      <a:pt x="264" y="10"/>
                    </a:moveTo>
                    <a:cubicBezTo>
                      <a:pt x="263" y="11"/>
                      <a:pt x="261" y="12"/>
                      <a:pt x="260" y="13"/>
                    </a:cubicBezTo>
                    <a:cubicBezTo>
                      <a:pt x="263" y="11"/>
                      <a:pt x="264" y="10"/>
                      <a:pt x="264" y="10"/>
                    </a:cubicBezTo>
                    <a:close/>
                    <a:moveTo>
                      <a:pt x="55" y="325"/>
                    </a:moveTo>
                    <a:cubicBezTo>
                      <a:pt x="55" y="325"/>
                      <a:pt x="56" y="324"/>
                      <a:pt x="58" y="321"/>
                    </a:cubicBezTo>
                    <a:cubicBezTo>
                      <a:pt x="57" y="323"/>
                      <a:pt x="56" y="324"/>
                      <a:pt x="55" y="325"/>
                    </a:cubicBezTo>
                    <a:close/>
                    <a:moveTo>
                      <a:pt x="334" y="45"/>
                    </a:moveTo>
                    <a:cubicBezTo>
                      <a:pt x="369" y="35"/>
                      <a:pt x="367" y="24"/>
                      <a:pt x="367" y="24"/>
                    </a:cubicBezTo>
                    <a:cubicBezTo>
                      <a:pt x="362" y="37"/>
                      <a:pt x="346" y="36"/>
                      <a:pt x="346" y="36"/>
                    </a:cubicBezTo>
                    <a:cubicBezTo>
                      <a:pt x="354" y="33"/>
                      <a:pt x="360" y="16"/>
                      <a:pt x="360" y="16"/>
                    </a:cubicBezTo>
                    <a:cubicBezTo>
                      <a:pt x="355" y="28"/>
                      <a:pt x="300" y="52"/>
                      <a:pt x="300" y="52"/>
                    </a:cubicBezTo>
                    <a:cubicBezTo>
                      <a:pt x="303" y="52"/>
                      <a:pt x="305" y="51"/>
                      <a:pt x="307" y="51"/>
                    </a:cubicBezTo>
                    <a:cubicBezTo>
                      <a:pt x="307" y="51"/>
                      <a:pt x="307" y="51"/>
                      <a:pt x="307" y="51"/>
                    </a:cubicBezTo>
                    <a:cubicBezTo>
                      <a:pt x="307" y="51"/>
                      <a:pt x="322" y="67"/>
                      <a:pt x="336" y="60"/>
                    </a:cubicBezTo>
                    <a:cubicBezTo>
                      <a:pt x="336" y="60"/>
                      <a:pt x="329" y="53"/>
                      <a:pt x="334" y="45"/>
                    </a:cubicBezTo>
                    <a:close/>
                    <a:moveTo>
                      <a:pt x="5" y="300"/>
                    </a:moveTo>
                    <a:cubicBezTo>
                      <a:pt x="7" y="295"/>
                      <a:pt x="18" y="278"/>
                      <a:pt x="55" y="292"/>
                    </a:cubicBezTo>
                    <a:cubicBezTo>
                      <a:pt x="55" y="292"/>
                      <a:pt x="18" y="268"/>
                      <a:pt x="0" y="293"/>
                    </a:cubicBezTo>
                    <a:cubicBezTo>
                      <a:pt x="0" y="293"/>
                      <a:pt x="5" y="298"/>
                      <a:pt x="5" y="300"/>
                    </a:cubicBezTo>
                    <a:close/>
                    <a:moveTo>
                      <a:pt x="5" y="300"/>
                    </a:moveTo>
                    <a:cubicBezTo>
                      <a:pt x="4" y="301"/>
                      <a:pt x="4" y="302"/>
                      <a:pt x="4" y="302"/>
                    </a:cubicBezTo>
                    <a:cubicBezTo>
                      <a:pt x="4" y="301"/>
                      <a:pt x="5" y="301"/>
                      <a:pt x="5" y="300"/>
                    </a:cubicBezTo>
                    <a:close/>
                    <a:moveTo>
                      <a:pt x="24" y="163"/>
                    </a:moveTo>
                    <a:cubicBezTo>
                      <a:pt x="24" y="160"/>
                      <a:pt x="24" y="157"/>
                      <a:pt x="24" y="154"/>
                    </a:cubicBezTo>
                    <a:cubicBezTo>
                      <a:pt x="24" y="160"/>
                      <a:pt x="24" y="163"/>
                      <a:pt x="24" y="163"/>
                    </a:cubicBezTo>
                    <a:close/>
                    <a:moveTo>
                      <a:pt x="41" y="309"/>
                    </a:moveTo>
                    <a:cubicBezTo>
                      <a:pt x="57" y="304"/>
                      <a:pt x="63" y="297"/>
                      <a:pt x="66" y="292"/>
                    </a:cubicBezTo>
                    <a:cubicBezTo>
                      <a:pt x="67" y="295"/>
                      <a:pt x="67" y="299"/>
                      <a:pt x="68" y="302"/>
                    </a:cubicBezTo>
                    <a:cubicBezTo>
                      <a:pt x="66" y="311"/>
                      <a:pt x="61" y="318"/>
                      <a:pt x="58" y="321"/>
                    </a:cubicBezTo>
                    <a:cubicBezTo>
                      <a:pt x="63" y="316"/>
                      <a:pt x="66" y="311"/>
                      <a:pt x="68" y="307"/>
                    </a:cubicBezTo>
                    <a:cubicBezTo>
                      <a:pt x="68" y="315"/>
                      <a:pt x="67" y="325"/>
                      <a:pt x="63" y="333"/>
                    </a:cubicBezTo>
                    <a:cubicBezTo>
                      <a:pt x="63" y="333"/>
                      <a:pt x="76" y="325"/>
                      <a:pt x="70" y="299"/>
                    </a:cubicBezTo>
                    <a:cubicBezTo>
                      <a:pt x="70" y="299"/>
                      <a:pt x="71" y="298"/>
                      <a:pt x="71" y="297"/>
                    </a:cubicBezTo>
                    <a:cubicBezTo>
                      <a:pt x="73" y="309"/>
                      <a:pt x="72" y="323"/>
                      <a:pt x="64" y="336"/>
                    </a:cubicBezTo>
                    <a:cubicBezTo>
                      <a:pt x="64" y="336"/>
                      <a:pt x="73" y="333"/>
                      <a:pt x="76" y="321"/>
                    </a:cubicBezTo>
                    <a:cubicBezTo>
                      <a:pt x="76" y="332"/>
                      <a:pt x="75" y="344"/>
                      <a:pt x="70" y="355"/>
                    </a:cubicBezTo>
                    <a:cubicBezTo>
                      <a:pt x="70" y="355"/>
                      <a:pt x="87" y="344"/>
                      <a:pt x="77" y="309"/>
                    </a:cubicBezTo>
                    <a:cubicBezTo>
                      <a:pt x="76" y="305"/>
                      <a:pt x="75" y="300"/>
                      <a:pt x="74" y="295"/>
                    </a:cubicBezTo>
                    <a:cubicBezTo>
                      <a:pt x="74" y="296"/>
                      <a:pt x="74" y="296"/>
                      <a:pt x="75" y="297"/>
                    </a:cubicBezTo>
                    <a:cubicBezTo>
                      <a:pt x="81" y="312"/>
                      <a:pt x="84" y="331"/>
                      <a:pt x="78" y="350"/>
                    </a:cubicBezTo>
                    <a:cubicBezTo>
                      <a:pt x="78" y="350"/>
                      <a:pt x="91" y="338"/>
                      <a:pt x="83" y="311"/>
                    </a:cubicBezTo>
                    <a:cubicBezTo>
                      <a:pt x="94" y="333"/>
                      <a:pt x="93" y="357"/>
                      <a:pt x="91" y="369"/>
                    </a:cubicBezTo>
                    <a:cubicBezTo>
                      <a:pt x="95" y="342"/>
                      <a:pt x="93" y="324"/>
                      <a:pt x="88" y="312"/>
                    </a:cubicBezTo>
                    <a:cubicBezTo>
                      <a:pt x="100" y="324"/>
                      <a:pt x="113" y="336"/>
                      <a:pt x="130" y="347"/>
                    </a:cubicBezTo>
                    <a:cubicBezTo>
                      <a:pt x="130" y="347"/>
                      <a:pt x="107" y="331"/>
                      <a:pt x="85" y="302"/>
                    </a:cubicBezTo>
                    <a:cubicBezTo>
                      <a:pt x="98" y="315"/>
                      <a:pt x="113" y="327"/>
                      <a:pt x="133" y="338"/>
                    </a:cubicBezTo>
                    <a:cubicBezTo>
                      <a:pt x="130" y="337"/>
                      <a:pt x="94" y="314"/>
                      <a:pt x="65" y="274"/>
                    </a:cubicBezTo>
                    <a:cubicBezTo>
                      <a:pt x="54" y="255"/>
                      <a:pt x="44" y="233"/>
                      <a:pt x="40" y="208"/>
                    </a:cubicBezTo>
                    <a:cubicBezTo>
                      <a:pt x="40" y="209"/>
                      <a:pt x="41" y="210"/>
                      <a:pt x="41" y="212"/>
                    </a:cubicBezTo>
                    <a:cubicBezTo>
                      <a:pt x="46" y="230"/>
                      <a:pt x="55" y="250"/>
                      <a:pt x="69" y="269"/>
                    </a:cubicBezTo>
                    <a:cubicBezTo>
                      <a:pt x="84" y="293"/>
                      <a:pt x="106" y="317"/>
                      <a:pt x="140" y="337"/>
                    </a:cubicBezTo>
                    <a:cubicBezTo>
                      <a:pt x="140" y="337"/>
                      <a:pt x="122" y="326"/>
                      <a:pt x="101" y="304"/>
                    </a:cubicBezTo>
                    <a:cubicBezTo>
                      <a:pt x="112" y="313"/>
                      <a:pt x="125" y="322"/>
                      <a:pt x="139" y="331"/>
                    </a:cubicBezTo>
                    <a:cubicBezTo>
                      <a:pt x="139" y="331"/>
                      <a:pt x="102" y="308"/>
                      <a:pt x="72" y="267"/>
                    </a:cubicBezTo>
                    <a:cubicBezTo>
                      <a:pt x="64" y="255"/>
                      <a:pt x="57" y="242"/>
                      <a:pt x="52" y="228"/>
                    </a:cubicBezTo>
                    <a:cubicBezTo>
                      <a:pt x="56" y="233"/>
                      <a:pt x="62" y="238"/>
                      <a:pt x="70" y="243"/>
                    </a:cubicBezTo>
                    <a:cubicBezTo>
                      <a:pt x="70" y="243"/>
                      <a:pt x="57" y="233"/>
                      <a:pt x="48" y="218"/>
                    </a:cubicBezTo>
                    <a:cubicBezTo>
                      <a:pt x="48" y="216"/>
                      <a:pt x="47" y="214"/>
                      <a:pt x="47" y="212"/>
                    </a:cubicBezTo>
                    <a:cubicBezTo>
                      <a:pt x="53" y="219"/>
                      <a:pt x="62" y="219"/>
                      <a:pt x="62" y="219"/>
                    </a:cubicBezTo>
                    <a:cubicBezTo>
                      <a:pt x="45" y="207"/>
                      <a:pt x="43" y="184"/>
                      <a:pt x="43" y="176"/>
                    </a:cubicBezTo>
                    <a:cubicBezTo>
                      <a:pt x="44" y="176"/>
                      <a:pt x="44" y="176"/>
                      <a:pt x="44" y="176"/>
                    </a:cubicBezTo>
                    <a:cubicBezTo>
                      <a:pt x="45" y="180"/>
                      <a:pt x="47" y="185"/>
                      <a:pt x="49" y="190"/>
                    </a:cubicBezTo>
                    <a:cubicBezTo>
                      <a:pt x="55" y="201"/>
                      <a:pt x="62" y="210"/>
                      <a:pt x="71" y="217"/>
                    </a:cubicBezTo>
                    <a:cubicBezTo>
                      <a:pt x="64" y="211"/>
                      <a:pt x="58" y="203"/>
                      <a:pt x="53" y="193"/>
                    </a:cubicBezTo>
                    <a:cubicBezTo>
                      <a:pt x="46" y="178"/>
                      <a:pt x="43" y="162"/>
                      <a:pt x="43" y="145"/>
                    </a:cubicBezTo>
                    <a:cubicBezTo>
                      <a:pt x="47" y="164"/>
                      <a:pt x="55" y="180"/>
                      <a:pt x="67" y="190"/>
                    </a:cubicBezTo>
                    <a:cubicBezTo>
                      <a:pt x="54" y="178"/>
                      <a:pt x="46" y="158"/>
                      <a:pt x="44" y="136"/>
                    </a:cubicBezTo>
                    <a:cubicBezTo>
                      <a:pt x="45" y="132"/>
                      <a:pt x="45" y="128"/>
                      <a:pt x="46" y="125"/>
                    </a:cubicBezTo>
                    <a:cubicBezTo>
                      <a:pt x="46" y="139"/>
                      <a:pt x="49" y="161"/>
                      <a:pt x="65" y="172"/>
                    </a:cubicBezTo>
                    <a:cubicBezTo>
                      <a:pt x="65" y="172"/>
                      <a:pt x="47" y="144"/>
                      <a:pt x="52" y="129"/>
                    </a:cubicBezTo>
                    <a:cubicBezTo>
                      <a:pt x="52" y="130"/>
                      <a:pt x="53" y="131"/>
                      <a:pt x="54" y="133"/>
                    </a:cubicBezTo>
                    <a:cubicBezTo>
                      <a:pt x="70" y="168"/>
                      <a:pt x="80" y="163"/>
                      <a:pt x="80" y="163"/>
                    </a:cubicBezTo>
                    <a:cubicBezTo>
                      <a:pt x="69" y="164"/>
                      <a:pt x="65" y="147"/>
                      <a:pt x="63" y="137"/>
                    </a:cubicBezTo>
                    <a:cubicBezTo>
                      <a:pt x="76" y="160"/>
                      <a:pt x="84" y="156"/>
                      <a:pt x="84" y="156"/>
                    </a:cubicBezTo>
                    <a:cubicBezTo>
                      <a:pt x="75" y="157"/>
                      <a:pt x="70" y="144"/>
                      <a:pt x="68" y="134"/>
                    </a:cubicBezTo>
                    <a:cubicBezTo>
                      <a:pt x="81" y="157"/>
                      <a:pt x="88" y="153"/>
                      <a:pt x="88" y="153"/>
                    </a:cubicBezTo>
                    <a:cubicBezTo>
                      <a:pt x="80" y="154"/>
                      <a:pt x="76" y="144"/>
                      <a:pt x="73" y="135"/>
                    </a:cubicBezTo>
                    <a:cubicBezTo>
                      <a:pt x="85" y="155"/>
                      <a:pt x="92" y="151"/>
                      <a:pt x="92" y="151"/>
                    </a:cubicBezTo>
                    <a:cubicBezTo>
                      <a:pt x="82" y="152"/>
                      <a:pt x="78" y="138"/>
                      <a:pt x="76" y="128"/>
                    </a:cubicBezTo>
                    <a:cubicBezTo>
                      <a:pt x="82" y="130"/>
                      <a:pt x="88" y="134"/>
                      <a:pt x="90" y="141"/>
                    </a:cubicBezTo>
                    <a:cubicBezTo>
                      <a:pt x="90" y="141"/>
                      <a:pt x="93" y="124"/>
                      <a:pt x="77" y="114"/>
                    </a:cubicBezTo>
                    <a:cubicBezTo>
                      <a:pt x="77" y="114"/>
                      <a:pt x="94" y="110"/>
                      <a:pt x="98" y="122"/>
                    </a:cubicBezTo>
                    <a:cubicBezTo>
                      <a:pt x="98" y="122"/>
                      <a:pt x="101" y="103"/>
                      <a:pt x="91" y="100"/>
                    </a:cubicBezTo>
                    <a:cubicBezTo>
                      <a:pt x="91" y="100"/>
                      <a:pt x="95" y="96"/>
                      <a:pt x="99" y="93"/>
                    </a:cubicBezTo>
                    <a:cubicBezTo>
                      <a:pt x="113" y="118"/>
                      <a:pt x="121" y="114"/>
                      <a:pt x="121" y="114"/>
                    </a:cubicBezTo>
                    <a:cubicBezTo>
                      <a:pt x="111" y="114"/>
                      <a:pt x="106" y="100"/>
                      <a:pt x="104" y="89"/>
                    </a:cubicBezTo>
                    <a:cubicBezTo>
                      <a:pt x="108" y="87"/>
                      <a:pt x="112" y="85"/>
                      <a:pt x="115" y="85"/>
                    </a:cubicBezTo>
                    <a:cubicBezTo>
                      <a:pt x="117" y="87"/>
                      <a:pt x="119" y="88"/>
                      <a:pt x="119" y="88"/>
                    </a:cubicBezTo>
                    <a:cubicBezTo>
                      <a:pt x="118" y="87"/>
                      <a:pt x="117" y="86"/>
                      <a:pt x="116" y="85"/>
                    </a:cubicBezTo>
                    <a:cubicBezTo>
                      <a:pt x="119" y="85"/>
                      <a:pt x="121" y="89"/>
                      <a:pt x="120" y="98"/>
                    </a:cubicBezTo>
                    <a:cubicBezTo>
                      <a:pt x="120" y="98"/>
                      <a:pt x="126" y="77"/>
                      <a:pt x="123" y="67"/>
                    </a:cubicBezTo>
                    <a:cubicBezTo>
                      <a:pt x="128" y="69"/>
                      <a:pt x="134" y="71"/>
                      <a:pt x="139" y="71"/>
                    </a:cubicBezTo>
                    <a:cubicBezTo>
                      <a:pt x="141" y="74"/>
                      <a:pt x="144" y="77"/>
                      <a:pt x="145" y="81"/>
                    </a:cubicBezTo>
                    <a:cubicBezTo>
                      <a:pt x="145" y="81"/>
                      <a:pt x="144" y="77"/>
                      <a:pt x="141" y="72"/>
                    </a:cubicBezTo>
                    <a:cubicBezTo>
                      <a:pt x="144" y="72"/>
                      <a:pt x="145" y="72"/>
                      <a:pt x="145" y="72"/>
                    </a:cubicBezTo>
                    <a:cubicBezTo>
                      <a:pt x="144" y="72"/>
                      <a:pt x="142" y="71"/>
                      <a:pt x="141" y="71"/>
                    </a:cubicBezTo>
                    <a:cubicBezTo>
                      <a:pt x="140" y="68"/>
                      <a:pt x="138" y="66"/>
                      <a:pt x="136" y="63"/>
                    </a:cubicBezTo>
                    <a:cubicBezTo>
                      <a:pt x="138" y="60"/>
                      <a:pt x="141" y="58"/>
                      <a:pt x="145" y="56"/>
                    </a:cubicBezTo>
                    <a:cubicBezTo>
                      <a:pt x="153" y="61"/>
                      <a:pt x="163" y="71"/>
                      <a:pt x="157" y="79"/>
                    </a:cubicBezTo>
                    <a:cubicBezTo>
                      <a:pt x="157" y="79"/>
                      <a:pt x="165" y="74"/>
                      <a:pt x="150" y="53"/>
                    </a:cubicBezTo>
                    <a:cubicBezTo>
                      <a:pt x="150" y="53"/>
                      <a:pt x="151" y="53"/>
                      <a:pt x="151" y="53"/>
                    </a:cubicBezTo>
                    <a:cubicBezTo>
                      <a:pt x="153" y="54"/>
                      <a:pt x="155" y="56"/>
                      <a:pt x="157" y="58"/>
                    </a:cubicBezTo>
                    <a:cubicBezTo>
                      <a:pt x="157" y="58"/>
                      <a:pt x="159" y="56"/>
                      <a:pt x="160" y="53"/>
                    </a:cubicBezTo>
                    <a:cubicBezTo>
                      <a:pt x="163" y="59"/>
                      <a:pt x="175" y="63"/>
                      <a:pt x="175" y="63"/>
                    </a:cubicBezTo>
                    <a:cubicBezTo>
                      <a:pt x="171" y="58"/>
                      <a:pt x="172" y="53"/>
                      <a:pt x="174" y="48"/>
                    </a:cubicBezTo>
                    <a:cubicBezTo>
                      <a:pt x="175" y="50"/>
                      <a:pt x="175" y="52"/>
                      <a:pt x="175" y="54"/>
                    </a:cubicBezTo>
                    <a:cubicBezTo>
                      <a:pt x="175" y="54"/>
                      <a:pt x="176" y="51"/>
                      <a:pt x="175" y="47"/>
                    </a:cubicBezTo>
                    <a:cubicBezTo>
                      <a:pt x="177" y="44"/>
                      <a:pt x="178" y="42"/>
                      <a:pt x="178" y="42"/>
                    </a:cubicBezTo>
                    <a:cubicBezTo>
                      <a:pt x="179" y="59"/>
                      <a:pt x="195" y="63"/>
                      <a:pt x="195" y="63"/>
                    </a:cubicBezTo>
                    <a:cubicBezTo>
                      <a:pt x="190" y="58"/>
                      <a:pt x="189" y="51"/>
                      <a:pt x="190" y="45"/>
                    </a:cubicBezTo>
                    <a:cubicBezTo>
                      <a:pt x="198" y="51"/>
                      <a:pt x="208" y="60"/>
                      <a:pt x="202" y="68"/>
                    </a:cubicBezTo>
                    <a:cubicBezTo>
                      <a:pt x="202" y="68"/>
                      <a:pt x="209" y="64"/>
                      <a:pt x="198" y="46"/>
                    </a:cubicBezTo>
                    <a:cubicBezTo>
                      <a:pt x="204" y="51"/>
                      <a:pt x="210" y="59"/>
                      <a:pt x="206" y="66"/>
                    </a:cubicBezTo>
                    <a:cubicBezTo>
                      <a:pt x="206" y="66"/>
                      <a:pt x="213" y="60"/>
                      <a:pt x="200" y="41"/>
                    </a:cubicBezTo>
                    <a:cubicBezTo>
                      <a:pt x="207" y="47"/>
                      <a:pt x="216" y="55"/>
                      <a:pt x="211" y="63"/>
                    </a:cubicBezTo>
                    <a:cubicBezTo>
                      <a:pt x="211" y="63"/>
                      <a:pt x="218" y="58"/>
                      <a:pt x="204" y="38"/>
                    </a:cubicBezTo>
                    <a:cubicBezTo>
                      <a:pt x="212" y="43"/>
                      <a:pt x="224" y="53"/>
                      <a:pt x="218" y="62"/>
                    </a:cubicBezTo>
                    <a:cubicBezTo>
                      <a:pt x="218" y="62"/>
                      <a:pt x="227" y="56"/>
                      <a:pt x="207" y="31"/>
                    </a:cubicBezTo>
                    <a:cubicBezTo>
                      <a:pt x="211" y="32"/>
                      <a:pt x="214" y="34"/>
                      <a:pt x="218" y="37"/>
                    </a:cubicBezTo>
                    <a:cubicBezTo>
                      <a:pt x="214" y="34"/>
                      <a:pt x="210" y="31"/>
                      <a:pt x="206" y="29"/>
                    </a:cubicBezTo>
                    <a:cubicBezTo>
                      <a:pt x="206" y="29"/>
                      <a:pt x="205" y="29"/>
                      <a:pt x="205" y="28"/>
                    </a:cubicBezTo>
                    <a:cubicBezTo>
                      <a:pt x="204" y="27"/>
                      <a:pt x="204" y="26"/>
                      <a:pt x="203" y="26"/>
                    </a:cubicBezTo>
                    <a:cubicBezTo>
                      <a:pt x="217" y="27"/>
                      <a:pt x="233" y="53"/>
                      <a:pt x="233" y="53"/>
                    </a:cubicBezTo>
                    <a:cubicBezTo>
                      <a:pt x="232" y="41"/>
                      <a:pt x="224" y="33"/>
                      <a:pt x="216" y="27"/>
                    </a:cubicBezTo>
                    <a:cubicBezTo>
                      <a:pt x="219" y="28"/>
                      <a:pt x="222" y="29"/>
                      <a:pt x="225" y="30"/>
                    </a:cubicBezTo>
                    <a:cubicBezTo>
                      <a:pt x="236" y="39"/>
                      <a:pt x="244" y="49"/>
                      <a:pt x="247" y="61"/>
                    </a:cubicBezTo>
                    <a:cubicBezTo>
                      <a:pt x="245" y="50"/>
                      <a:pt x="239" y="41"/>
                      <a:pt x="230" y="32"/>
                    </a:cubicBezTo>
                    <a:cubicBezTo>
                      <a:pt x="236" y="34"/>
                      <a:pt x="241" y="37"/>
                      <a:pt x="247" y="40"/>
                    </a:cubicBezTo>
                    <a:cubicBezTo>
                      <a:pt x="250" y="43"/>
                      <a:pt x="253" y="47"/>
                      <a:pt x="256" y="50"/>
                    </a:cubicBezTo>
                    <a:cubicBezTo>
                      <a:pt x="262" y="58"/>
                      <a:pt x="266" y="66"/>
                      <a:pt x="268" y="74"/>
                    </a:cubicBezTo>
                    <a:cubicBezTo>
                      <a:pt x="266" y="64"/>
                      <a:pt x="262" y="54"/>
                      <a:pt x="255" y="46"/>
                    </a:cubicBezTo>
                    <a:cubicBezTo>
                      <a:pt x="255" y="45"/>
                      <a:pt x="254" y="45"/>
                      <a:pt x="254" y="44"/>
                    </a:cubicBezTo>
                    <a:cubicBezTo>
                      <a:pt x="259" y="47"/>
                      <a:pt x="265" y="51"/>
                      <a:pt x="270" y="55"/>
                    </a:cubicBezTo>
                    <a:cubicBezTo>
                      <a:pt x="272" y="58"/>
                      <a:pt x="273" y="63"/>
                      <a:pt x="274" y="67"/>
                    </a:cubicBezTo>
                    <a:cubicBezTo>
                      <a:pt x="274" y="67"/>
                      <a:pt x="275" y="64"/>
                      <a:pt x="276" y="60"/>
                    </a:cubicBezTo>
                    <a:cubicBezTo>
                      <a:pt x="279" y="62"/>
                      <a:pt x="283" y="65"/>
                      <a:pt x="286" y="69"/>
                    </a:cubicBezTo>
                    <a:cubicBezTo>
                      <a:pt x="289" y="76"/>
                      <a:pt x="290" y="83"/>
                      <a:pt x="290" y="83"/>
                    </a:cubicBezTo>
                    <a:cubicBezTo>
                      <a:pt x="290" y="78"/>
                      <a:pt x="289" y="74"/>
                      <a:pt x="289" y="71"/>
                    </a:cubicBezTo>
                    <a:cubicBezTo>
                      <a:pt x="297" y="79"/>
                      <a:pt x="305" y="88"/>
                      <a:pt x="312" y="97"/>
                    </a:cubicBezTo>
                    <a:cubicBezTo>
                      <a:pt x="334" y="137"/>
                      <a:pt x="336" y="177"/>
                      <a:pt x="336" y="177"/>
                    </a:cubicBezTo>
                    <a:cubicBezTo>
                      <a:pt x="336" y="154"/>
                      <a:pt x="332" y="134"/>
                      <a:pt x="325" y="118"/>
                    </a:cubicBezTo>
                    <a:cubicBezTo>
                      <a:pt x="335" y="133"/>
                      <a:pt x="342" y="149"/>
                      <a:pt x="348" y="164"/>
                    </a:cubicBezTo>
                    <a:cubicBezTo>
                      <a:pt x="349" y="169"/>
                      <a:pt x="349" y="172"/>
                      <a:pt x="349" y="172"/>
                    </a:cubicBezTo>
                    <a:cubicBezTo>
                      <a:pt x="349" y="170"/>
                      <a:pt x="349" y="168"/>
                      <a:pt x="349" y="166"/>
                    </a:cubicBezTo>
                    <a:cubicBezTo>
                      <a:pt x="361" y="200"/>
                      <a:pt x="365" y="227"/>
                      <a:pt x="366" y="229"/>
                    </a:cubicBezTo>
                    <a:cubicBezTo>
                      <a:pt x="362" y="199"/>
                      <a:pt x="355" y="173"/>
                      <a:pt x="346" y="151"/>
                    </a:cubicBezTo>
                    <a:cubicBezTo>
                      <a:pt x="345" y="141"/>
                      <a:pt x="342" y="132"/>
                      <a:pt x="339" y="123"/>
                    </a:cubicBezTo>
                    <a:cubicBezTo>
                      <a:pt x="339" y="124"/>
                      <a:pt x="340" y="124"/>
                      <a:pt x="340" y="124"/>
                    </a:cubicBezTo>
                    <a:cubicBezTo>
                      <a:pt x="368" y="175"/>
                      <a:pt x="375" y="224"/>
                      <a:pt x="375" y="227"/>
                    </a:cubicBezTo>
                    <a:cubicBezTo>
                      <a:pt x="372" y="197"/>
                      <a:pt x="365" y="171"/>
                      <a:pt x="356" y="148"/>
                    </a:cubicBezTo>
                    <a:cubicBezTo>
                      <a:pt x="385" y="191"/>
                      <a:pt x="409" y="180"/>
                      <a:pt x="409" y="180"/>
                    </a:cubicBezTo>
                    <a:cubicBezTo>
                      <a:pt x="383" y="175"/>
                      <a:pt x="365" y="157"/>
                      <a:pt x="352" y="140"/>
                    </a:cubicBezTo>
                    <a:cubicBezTo>
                      <a:pt x="352" y="140"/>
                      <a:pt x="352" y="140"/>
                      <a:pt x="352" y="140"/>
                    </a:cubicBezTo>
                    <a:cubicBezTo>
                      <a:pt x="382" y="178"/>
                      <a:pt x="402" y="160"/>
                      <a:pt x="402" y="160"/>
                    </a:cubicBezTo>
                    <a:cubicBezTo>
                      <a:pt x="386" y="161"/>
                      <a:pt x="372" y="155"/>
                      <a:pt x="361" y="146"/>
                    </a:cubicBezTo>
                    <a:cubicBezTo>
                      <a:pt x="367" y="148"/>
                      <a:pt x="375" y="149"/>
                      <a:pt x="387" y="147"/>
                    </a:cubicBezTo>
                    <a:cubicBezTo>
                      <a:pt x="392" y="148"/>
                      <a:pt x="395" y="149"/>
                      <a:pt x="395" y="149"/>
                    </a:cubicBezTo>
                    <a:cubicBezTo>
                      <a:pt x="393" y="148"/>
                      <a:pt x="390" y="148"/>
                      <a:pt x="387" y="147"/>
                    </a:cubicBezTo>
                    <a:cubicBezTo>
                      <a:pt x="388" y="147"/>
                      <a:pt x="389" y="147"/>
                      <a:pt x="390" y="146"/>
                    </a:cubicBezTo>
                    <a:cubicBezTo>
                      <a:pt x="389" y="147"/>
                      <a:pt x="388" y="147"/>
                      <a:pt x="387" y="147"/>
                    </a:cubicBezTo>
                    <a:cubicBezTo>
                      <a:pt x="387" y="147"/>
                      <a:pt x="387" y="147"/>
                      <a:pt x="386" y="147"/>
                    </a:cubicBezTo>
                    <a:cubicBezTo>
                      <a:pt x="387" y="147"/>
                      <a:pt x="387" y="147"/>
                      <a:pt x="387" y="147"/>
                    </a:cubicBezTo>
                    <a:cubicBezTo>
                      <a:pt x="379" y="148"/>
                      <a:pt x="364" y="148"/>
                      <a:pt x="353" y="137"/>
                    </a:cubicBezTo>
                    <a:cubicBezTo>
                      <a:pt x="355" y="138"/>
                      <a:pt x="358" y="139"/>
                      <a:pt x="361" y="138"/>
                    </a:cubicBezTo>
                    <a:cubicBezTo>
                      <a:pt x="368" y="141"/>
                      <a:pt x="376" y="144"/>
                      <a:pt x="386" y="147"/>
                    </a:cubicBezTo>
                    <a:cubicBezTo>
                      <a:pt x="381" y="145"/>
                      <a:pt x="373" y="142"/>
                      <a:pt x="364" y="138"/>
                    </a:cubicBezTo>
                    <a:cubicBezTo>
                      <a:pt x="370" y="137"/>
                      <a:pt x="377" y="133"/>
                      <a:pt x="385" y="124"/>
                    </a:cubicBezTo>
                    <a:cubicBezTo>
                      <a:pt x="381" y="128"/>
                      <a:pt x="372" y="135"/>
                      <a:pt x="361" y="136"/>
                    </a:cubicBezTo>
                    <a:cubicBezTo>
                      <a:pt x="354" y="132"/>
                      <a:pt x="348" y="127"/>
                      <a:pt x="343" y="121"/>
                    </a:cubicBezTo>
                    <a:cubicBezTo>
                      <a:pt x="340" y="116"/>
                      <a:pt x="337" y="112"/>
                      <a:pt x="334" y="107"/>
                    </a:cubicBezTo>
                    <a:cubicBezTo>
                      <a:pt x="334" y="107"/>
                      <a:pt x="334" y="107"/>
                      <a:pt x="334" y="107"/>
                    </a:cubicBezTo>
                    <a:cubicBezTo>
                      <a:pt x="334" y="107"/>
                      <a:pt x="334" y="107"/>
                      <a:pt x="334" y="107"/>
                    </a:cubicBezTo>
                    <a:cubicBezTo>
                      <a:pt x="333" y="106"/>
                      <a:pt x="332" y="104"/>
                      <a:pt x="331" y="103"/>
                    </a:cubicBezTo>
                    <a:cubicBezTo>
                      <a:pt x="331" y="102"/>
                      <a:pt x="331" y="101"/>
                      <a:pt x="330" y="100"/>
                    </a:cubicBezTo>
                    <a:cubicBezTo>
                      <a:pt x="361" y="138"/>
                      <a:pt x="384" y="123"/>
                      <a:pt x="384" y="123"/>
                    </a:cubicBezTo>
                    <a:cubicBezTo>
                      <a:pt x="356" y="124"/>
                      <a:pt x="336" y="106"/>
                      <a:pt x="325" y="93"/>
                    </a:cubicBezTo>
                    <a:cubicBezTo>
                      <a:pt x="324" y="92"/>
                      <a:pt x="324" y="91"/>
                      <a:pt x="323" y="90"/>
                    </a:cubicBezTo>
                    <a:cubicBezTo>
                      <a:pt x="350" y="122"/>
                      <a:pt x="369" y="109"/>
                      <a:pt x="369" y="109"/>
                    </a:cubicBezTo>
                    <a:cubicBezTo>
                      <a:pt x="347" y="110"/>
                      <a:pt x="330" y="96"/>
                      <a:pt x="320" y="85"/>
                    </a:cubicBezTo>
                    <a:cubicBezTo>
                      <a:pt x="317" y="81"/>
                      <a:pt x="314" y="78"/>
                      <a:pt x="312" y="75"/>
                    </a:cubicBezTo>
                    <a:cubicBezTo>
                      <a:pt x="311" y="73"/>
                      <a:pt x="310" y="72"/>
                      <a:pt x="309" y="70"/>
                    </a:cubicBezTo>
                    <a:cubicBezTo>
                      <a:pt x="309" y="70"/>
                      <a:pt x="310" y="72"/>
                      <a:pt x="311" y="74"/>
                    </a:cubicBezTo>
                    <a:cubicBezTo>
                      <a:pt x="297" y="57"/>
                      <a:pt x="281" y="46"/>
                      <a:pt x="268" y="38"/>
                    </a:cubicBezTo>
                    <a:cubicBezTo>
                      <a:pt x="265" y="36"/>
                      <a:pt x="262" y="35"/>
                      <a:pt x="262" y="35"/>
                    </a:cubicBezTo>
                    <a:cubicBezTo>
                      <a:pt x="262" y="35"/>
                      <a:pt x="261" y="35"/>
                      <a:pt x="261" y="35"/>
                    </a:cubicBezTo>
                    <a:cubicBezTo>
                      <a:pt x="257" y="31"/>
                      <a:pt x="252" y="29"/>
                      <a:pt x="248" y="27"/>
                    </a:cubicBezTo>
                    <a:cubicBezTo>
                      <a:pt x="248" y="27"/>
                      <a:pt x="249" y="27"/>
                      <a:pt x="249" y="27"/>
                    </a:cubicBezTo>
                    <a:cubicBezTo>
                      <a:pt x="251" y="28"/>
                      <a:pt x="253" y="29"/>
                      <a:pt x="255" y="30"/>
                    </a:cubicBezTo>
                    <a:cubicBezTo>
                      <a:pt x="255" y="30"/>
                      <a:pt x="253" y="29"/>
                      <a:pt x="250" y="27"/>
                    </a:cubicBezTo>
                    <a:cubicBezTo>
                      <a:pt x="256" y="25"/>
                      <a:pt x="264" y="22"/>
                      <a:pt x="274" y="15"/>
                    </a:cubicBezTo>
                    <a:cubicBezTo>
                      <a:pt x="268" y="19"/>
                      <a:pt x="258" y="24"/>
                      <a:pt x="246" y="25"/>
                    </a:cubicBezTo>
                    <a:cubicBezTo>
                      <a:pt x="244" y="24"/>
                      <a:pt x="242" y="23"/>
                      <a:pt x="240" y="23"/>
                    </a:cubicBezTo>
                    <a:cubicBezTo>
                      <a:pt x="246" y="21"/>
                      <a:pt x="252" y="18"/>
                      <a:pt x="260" y="13"/>
                    </a:cubicBezTo>
                    <a:cubicBezTo>
                      <a:pt x="255" y="16"/>
                      <a:pt x="247" y="20"/>
                      <a:pt x="237" y="21"/>
                    </a:cubicBezTo>
                    <a:cubicBezTo>
                      <a:pt x="226" y="16"/>
                      <a:pt x="216" y="14"/>
                      <a:pt x="208" y="13"/>
                    </a:cubicBezTo>
                    <a:cubicBezTo>
                      <a:pt x="211" y="11"/>
                      <a:pt x="216" y="8"/>
                      <a:pt x="221" y="3"/>
                    </a:cubicBezTo>
                    <a:cubicBezTo>
                      <a:pt x="217" y="6"/>
                      <a:pt x="211" y="10"/>
                      <a:pt x="204" y="12"/>
                    </a:cubicBezTo>
                    <a:cubicBezTo>
                      <a:pt x="203" y="12"/>
                      <a:pt x="203" y="12"/>
                      <a:pt x="202" y="12"/>
                    </a:cubicBezTo>
                    <a:cubicBezTo>
                      <a:pt x="205" y="11"/>
                      <a:pt x="208" y="8"/>
                      <a:pt x="211" y="5"/>
                    </a:cubicBezTo>
                    <a:cubicBezTo>
                      <a:pt x="209" y="7"/>
                      <a:pt x="205" y="10"/>
                      <a:pt x="200" y="12"/>
                    </a:cubicBezTo>
                    <a:cubicBezTo>
                      <a:pt x="175" y="8"/>
                      <a:pt x="151" y="13"/>
                      <a:pt x="133" y="20"/>
                    </a:cubicBezTo>
                    <a:cubicBezTo>
                      <a:pt x="123" y="24"/>
                      <a:pt x="113" y="28"/>
                      <a:pt x="104" y="33"/>
                    </a:cubicBezTo>
                    <a:cubicBezTo>
                      <a:pt x="102" y="34"/>
                      <a:pt x="101" y="35"/>
                      <a:pt x="100" y="35"/>
                    </a:cubicBezTo>
                    <a:cubicBezTo>
                      <a:pt x="92" y="40"/>
                      <a:pt x="85" y="45"/>
                      <a:pt x="79" y="51"/>
                    </a:cubicBezTo>
                    <a:cubicBezTo>
                      <a:pt x="63" y="64"/>
                      <a:pt x="44" y="83"/>
                      <a:pt x="35" y="110"/>
                    </a:cubicBezTo>
                    <a:cubicBezTo>
                      <a:pt x="31" y="113"/>
                      <a:pt x="27" y="115"/>
                      <a:pt x="24" y="117"/>
                    </a:cubicBezTo>
                    <a:cubicBezTo>
                      <a:pt x="28" y="115"/>
                      <a:pt x="31" y="113"/>
                      <a:pt x="34" y="111"/>
                    </a:cubicBezTo>
                    <a:cubicBezTo>
                      <a:pt x="34" y="112"/>
                      <a:pt x="33" y="113"/>
                      <a:pt x="33" y="113"/>
                    </a:cubicBezTo>
                    <a:cubicBezTo>
                      <a:pt x="28" y="119"/>
                      <a:pt x="22" y="122"/>
                      <a:pt x="18" y="124"/>
                    </a:cubicBezTo>
                    <a:cubicBezTo>
                      <a:pt x="24" y="122"/>
                      <a:pt x="28" y="119"/>
                      <a:pt x="32" y="116"/>
                    </a:cubicBezTo>
                    <a:cubicBezTo>
                      <a:pt x="28" y="125"/>
                      <a:pt x="25" y="138"/>
                      <a:pt x="24" y="154"/>
                    </a:cubicBezTo>
                    <a:cubicBezTo>
                      <a:pt x="25" y="144"/>
                      <a:pt x="28" y="126"/>
                      <a:pt x="39" y="111"/>
                    </a:cubicBezTo>
                    <a:cubicBezTo>
                      <a:pt x="37" y="117"/>
                      <a:pt x="35" y="122"/>
                      <a:pt x="34" y="128"/>
                    </a:cubicBezTo>
                    <a:cubicBezTo>
                      <a:pt x="34" y="128"/>
                      <a:pt x="34" y="127"/>
                      <a:pt x="35" y="125"/>
                    </a:cubicBezTo>
                    <a:cubicBezTo>
                      <a:pt x="33" y="134"/>
                      <a:pt x="30" y="149"/>
                      <a:pt x="29" y="166"/>
                    </a:cubicBezTo>
                    <a:cubicBezTo>
                      <a:pt x="25" y="171"/>
                      <a:pt x="20" y="175"/>
                      <a:pt x="17" y="177"/>
                    </a:cubicBezTo>
                    <a:cubicBezTo>
                      <a:pt x="22" y="174"/>
                      <a:pt x="26" y="171"/>
                      <a:pt x="29" y="168"/>
                    </a:cubicBezTo>
                    <a:cubicBezTo>
                      <a:pt x="29" y="171"/>
                      <a:pt x="29" y="174"/>
                      <a:pt x="29" y="177"/>
                    </a:cubicBezTo>
                    <a:cubicBezTo>
                      <a:pt x="24" y="184"/>
                      <a:pt x="18" y="189"/>
                      <a:pt x="13" y="192"/>
                    </a:cubicBezTo>
                    <a:cubicBezTo>
                      <a:pt x="20" y="188"/>
                      <a:pt x="25" y="184"/>
                      <a:pt x="29" y="180"/>
                    </a:cubicBezTo>
                    <a:cubicBezTo>
                      <a:pt x="30" y="204"/>
                      <a:pt x="36" y="232"/>
                      <a:pt x="51" y="259"/>
                    </a:cubicBezTo>
                    <a:cubicBezTo>
                      <a:pt x="51" y="259"/>
                      <a:pt x="51" y="259"/>
                      <a:pt x="51" y="259"/>
                    </a:cubicBezTo>
                    <a:cubicBezTo>
                      <a:pt x="51" y="259"/>
                      <a:pt x="51" y="259"/>
                      <a:pt x="51" y="259"/>
                    </a:cubicBezTo>
                    <a:cubicBezTo>
                      <a:pt x="54" y="264"/>
                      <a:pt x="57" y="269"/>
                      <a:pt x="61" y="274"/>
                    </a:cubicBezTo>
                    <a:cubicBezTo>
                      <a:pt x="62" y="278"/>
                      <a:pt x="64" y="283"/>
                      <a:pt x="65" y="288"/>
                    </a:cubicBezTo>
                    <a:cubicBezTo>
                      <a:pt x="60" y="301"/>
                      <a:pt x="48" y="307"/>
                      <a:pt x="41" y="309"/>
                    </a:cubicBezTo>
                    <a:close/>
                    <a:moveTo>
                      <a:pt x="348" y="131"/>
                    </a:moveTo>
                    <a:cubicBezTo>
                      <a:pt x="350" y="132"/>
                      <a:pt x="353" y="134"/>
                      <a:pt x="356" y="136"/>
                    </a:cubicBezTo>
                    <a:cubicBezTo>
                      <a:pt x="354" y="136"/>
                      <a:pt x="353" y="135"/>
                      <a:pt x="351" y="135"/>
                    </a:cubicBezTo>
                    <a:cubicBezTo>
                      <a:pt x="350" y="134"/>
                      <a:pt x="349" y="134"/>
                      <a:pt x="349" y="133"/>
                    </a:cubicBezTo>
                    <a:cubicBezTo>
                      <a:pt x="349" y="132"/>
                      <a:pt x="348" y="132"/>
                      <a:pt x="348" y="131"/>
                    </a:cubicBezTo>
                    <a:close/>
                    <a:moveTo>
                      <a:pt x="327" y="96"/>
                    </a:moveTo>
                    <a:cubicBezTo>
                      <a:pt x="328" y="97"/>
                      <a:pt x="329" y="99"/>
                      <a:pt x="330" y="100"/>
                    </a:cubicBezTo>
                    <a:cubicBezTo>
                      <a:pt x="330" y="100"/>
                      <a:pt x="330" y="100"/>
                      <a:pt x="330" y="101"/>
                    </a:cubicBezTo>
                    <a:cubicBezTo>
                      <a:pt x="329" y="100"/>
                      <a:pt x="329" y="99"/>
                      <a:pt x="328" y="98"/>
                    </a:cubicBezTo>
                    <a:cubicBezTo>
                      <a:pt x="328" y="97"/>
                      <a:pt x="327" y="97"/>
                      <a:pt x="327" y="96"/>
                    </a:cubicBezTo>
                    <a:close/>
                    <a:moveTo>
                      <a:pt x="284" y="56"/>
                    </a:moveTo>
                    <a:cubicBezTo>
                      <a:pt x="284" y="56"/>
                      <a:pt x="283" y="56"/>
                      <a:pt x="283" y="56"/>
                    </a:cubicBezTo>
                    <a:cubicBezTo>
                      <a:pt x="299" y="68"/>
                      <a:pt x="312" y="82"/>
                      <a:pt x="323" y="97"/>
                    </a:cubicBezTo>
                    <a:cubicBezTo>
                      <a:pt x="332" y="112"/>
                      <a:pt x="338" y="127"/>
                      <a:pt x="342" y="140"/>
                    </a:cubicBezTo>
                    <a:cubicBezTo>
                      <a:pt x="334" y="124"/>
                      <a:pt x="326" y="110"/>
                      <a:pt x="317" y="98"/>
                    </a:cubicBezTo>
                    <a:cubicBezTo>
                      <a:pt x="307" y="81"/>
                      <a:pt x="295" y="67"/>
                      <a:pt x="284" y="56"/>
                    </a:cubicBezTo>
                    <a:close/>
                    <a:moveTo>
                      <a:pt x="288" y="67"/>
                    </a:moveTo>
                    <a:cubicBezTo>
                      <a:pt x="287" y="65"/>
                      <a:pt x="287" y="63"/>
                      <a:pt x="286" y="62"/>
                    </a:cubicBezTo>
                    <a:cubicBezTo>
                      <a:pt x="291" y="67"/>
                      <a:pt x="296" y="73"/>
                      <a:pt x="301" y="79"/>
                    </a:cubicBezTo>
                    <a:cubicBezTo>
                      <a:pt x="296" y="75"/>
                      <a:pt x="292" y="71"/>
                      <a:pt x="288" y="67"/>
                    </a:cubicBezTo>
                    <a:close/>
                    <a:moveTo>
                      <a:pt x="275" y="44"/>
                    </a:moveTo>
                    <a:cubicBezTo>
                      <a:pt x="287" y="53"/>
                      <a:pt x="298" y="63"/>
                      <a:pt x="307" y="74"/>
                    </a:cubicBezTo>
                    <a:cubicBezTo>
                      <a:pt x="298" y="66"/>
                      <a:pt x="290" y="59"/>
                      <a:pt x="282" y="53"/>
                    </a:cubicBezTo>
                    <a:cubicBezTo>
                      <a:pt x="279" y="49"/>
                      <a:pt x="277" y="46"/>
                      <a:pt x="275" y="44"/>
                    </a:cubicBezTo>
                    <a:close/>
                    <a:moveTo>
                      <a:pt x="276" y="58"/>
                    </a:moveTo>
                    <a:cubicBezTo>
                      <a:pt x="276" y="56"/>
                      <a:pt x="276" y="53"/>
                      <a:pt x="275" y="51"/>
                    </a:cubicBezTo>
                    <a:cubicBezTo>
                      <a:pt x="277" y="53"/>
                      <a:pt x="278" y="54"/>
                      <a:pt x="280" y="55"/>
                    </a:cubicBezTo>
                    <a:cubicBezTo>
                      <a:pt x="282" y="58"/>
                      <a:pt x="283" y="61"/>
                      <a:pt x="285" y="64"/>
                    </a:cubicBezTo>
                    <a:cubicBezTo>
                      <a:pt x="282" y="62"/>
                      <a:pt x="279" y="60"/>
                      <a:pt x="276" y="58"/>
                    </a:cubicBezTo>
                    <a:close/>
                    <a:moveTo>
                      <a:pt x="237" y="21"/>
                    </a:moveTo>
                    <a:cubicBezTo>
                      <a:pt x="234" y="22"/>
                      <a:pt x="232" y="22"/>
                      <a:pt x="229" y="22"/>
                    </a:cubicBezTo>
                    <a:cubicBezTo>
                      <a:pt x="225" y="20"/>
                      <a:pt x="219" y="18"/>
                      <a:pt x="213" y="16"/>
                    </a:cubicBezTo>
                    <a:cubicBezTo>
                      <a:pt x="221" y="17"/>
                      <a:pt x="230" y="19"/>
                      <a:pt x="237" y="21"/>
                    </a:cubicBezTo>
                    <a:close/>
                    <a:moveTo>
                      <a:pt x="246" y="36"/>
                    </a:moveTo>
                    <a:cubicBezTo>
                      <a:pt x="246" y="36"/>
                      <a:pt x="246" y="35"/>
                      <a:pt x="246" y="36"/>
                    </a:cubicBezTo>
                    <a:cubicBezTo>
                      <a:pt x="251" y="37"/>
                      <a:pt x="261" y="42"/>
                      <a:pt x="268" y="52"/>
                    </a:cubicBezTo>
                    <a:cubicBezTo>
                      <a:pt x="263" y="48"/>
                      <a:pt x="258" y="45"/>
                      <a:pt x="253" y="43"/>
                    </a:cubicBezTo>
                    <a:cubicBezTo>
                      <a:pt x="251" y="40"/>
                      <a:pt x="248" y="38"/>
                      <a:pt x="246" y="36"/>
                    </a:cubicBezTo>
                    <a:close/>
                    <a:moveTo>
                      <a:pt x="235" y="24"/>
                    </a:moveTo>
                    <a:cubicBezTo>
                      <a:pt x="235" y="24"/>
                      <a:pt x="235" y="24"/>
                      <a:pt x="235" y="24"/>
                    </a:cubicBezTo>
                    <a:cubicBezTo>
                      <a:pt x="236" y="24"/>
                      <a:pt x="238" y="23"/>
                      <a:pt x="240" y="23"/>
                    </a:cubicBezTo>
                    <a:cubicBezTo>
                      <a:pt x="242" y="23"/>
                      <a:pt x="244" y="24"/>
                      <a:pt x="246" y="25"/>
                    </a:cubicBezTo>
                    <a:cubicBezTo>
                      <a:pt x="244" y="25"/>
                      <a:pt x="243" y="25"/>
                      <a:pt x="241" y="25"/>
                    </a:cubicBezTo>
                    <a:cubicBezTo>
                      <a:pt x="239" y="25"/>
                      <a:pt x="237" y="24"/>
                      <a:pt x="235" y="24"/>
                    </a:cubicBezTo>
                    <a:close/>
                    <a:moveTo>
                      <a:pt x="221" y="24"/>
                    </a:moveTo>
                    <a:cubicBezTo>
                      <a:pt x="230" y="28"/>
                      <a:pt x="238" y="32"/>
                      <a:pt x="245" y="38"/>
                    </a:cubicBezTo>
                    <a:cubicBezTo>
                      <a:pt x="240" y="36"/>
                      <a:pt x="234" y="33"/>
                      <a:pt x="229" y="31"/>
                    </a:cubicBezTo>
                    <a:cubicBezTo>
                      <a:pt x="227" y="29"/>
                      <a:pt x="224" y="26"/>
                      <a:pt x="221" y="24"/>
                    </a:cubicBezTo>
                    <a:close/>
                    <a:moveTo>
                      <a:pt x="205" y="20"/>
                    </a:moveTo>
                    <a:cubicBezTo>
                      <a:pt x="206" y="20"/>
                      <a:pt x="207" y="20"/>
                      <a:pt x="208" y="20"/>
                    </a:cubicBezTo>
                    <a:cubicBezTo>
                      <a:pt x="209" y="21"/>
                      <a:pt x="211" y="21"/>
                      <a:pt x="212" y="21"/>
                    </a:cubicBezTo>
                    <a:cubicBezTo>
                      <a:pt x="217" y="24"/>
                      <a:pt x="221" y="26"/>
                      <a:pt x="224" y="29"/>
                    </a:cubicBezTo>
                    <a:cubicBezTo>
                      <a:pt x="221" y="28"/>
                      <a:pt x="218" y="27"/>
                      <a:pt x="215" y="26"/>
                    </a:cubicBezTo>
                    <a:cubicBezTo>
                      <a:pt x="212" y="24"/>
                      <a:pt x="208" y="22"/>
                      <a:pt x="205" y="20"/>
                    </a:cubicBezTo>
                    <a:close/>
                    <a:moveTo>
                      <a:pt x="46" y="105"/>
                    </a:moveTo>
                    <a:cubicBezTo>
                      <a:pt x="44" y="110"/>
                      <a:pt x="37" y="129"/>
                      <a:pt x="36" y="156"/>
                    </a:cubicBezTo>
                    <a:cubicBezTo>
                      <a:pt x="34" y="160"/>
                      <a:pt x="32" y="163"/>
                      <a:pt x="30" y="166"/>
                    </a:cubicBezTo>
                    <a:cubicBezTo>
                      <a:pt x="30" y="152"/>
                      <a:pt x="32" y="138"/>
                      <a:pt x="36" y="123"/>
                    </a:cubicBezTo>
                    <a:cubicBezTo>
                      <a:pt x="38" y="119"/>
                      <a:pt x="41" y="113"/>
                      <a:pt x="46" y="105"/>
                    </a:cubicBezTo>
                    <a:close/>
                    <a:moveTo>
                      <a:pt x="36" y="155"/>
                    </a:moveTo>
                    <a:cubicBezTo>
                      <a:pt x="37" y="139"/>
                      <a:pt x="40" y="123"/>
                      <a:pt x="46" y="105"/>
                    </a:cubicBezTo>
                    <a:cubicBezTo>
                      <a:pt x="47" y="103"/>
                      <a:pt x="48" y="101"/>
                      <a:pt x="49" y="99"/>
                    </a:cubicBezTo>
                    <a:cubicBezTo>
                      <a:pt x="49" y="100"/>
                      <a:pt x="49" y="102"/>
                      <a:pt x="48" y="103"/>
                    </a:cubicBezTo>
                    <a:cubicBezTo>
                      <a:pt x="46" y="108"/>
                      <a:pt x="44" y="113"/>
                      <a:pt x="43" y="117"/>
                    </a:cubicBezTo>
                    <a:cubicBezTo>
                      <a:pt x="42" y="119"/>
                      <a:pt x="42" y="121"/>
                      <a:pt x="42" y="123"/>
                    </a:cubicBezTo>
                    <a:cubicBezTo>
                      <a:pt x="39" y="134"/>
                      <a:pt x="38" y="145"/>
                      <a:pt x="37" y="152"/>
                    </a:cubicBezTo>
                    <a:cubicBezTo>
                      <a:pt x="37" y="153"/>
                      <a:pt x="37" y="154"/>
                      <a:pt x="36" y="155"/>
                    </a:cubicBezTo>
                    <a:close/>
                    <a:moveTo>
                      <a:pt x="36" y="164"/>
                    </a:moveTo>
                    <a:cubicBezTo>
                      <a:pt x="36" y="163"/>
                      <a:pt x="36" y="162"/>
                      <a:pt x="36" y="160"/>
                    </a:cubicBezTo>
                    <a:cubicBezTo>
                      <a:pt x="37" y="160"/>
                      <a:pt x="37" y="159"/>
                      <a:pt x="37" y="159"/>
                    </a:cubicBezTo>
                    <a:cubicBezTo>
                      <a:pt x="37" y="159"/>
                      <a:pt x="37" y="159"/>
                      <a:pt x="37" y="159"/>
                    </a:cubicBezTo>
                    <a:cubicBezTo>
                      <a:pt x="37" y="160"/>
                      <a:pt x="36" y="162"/>
                      <a:pt x="36" y="164"/>
                    </a:cubicBezTo>
                    <a:close/>
                    <a:moveTo>
                      <a:pt x="35" y="166"/>
                    </a:moveTo>
                    <a:cubicBezTo>
                      <a:pt x="34" y="170"/>
                      <a:pt x="32" y="174"/>
                      <a:pt x="30" y="177"/>
                    </a:cubicBezTo>
                    <a:cubicBezTo>
                      <a:pt x="30" y="174"/>
                      <a:pt x="30" y="171"/>
                      <a:pt x="30" y="168"/>
                    </a:cubicBezTo>
                    <a:cubicBezTo>
                      <a:pt x="32" y="166"/>
                      <a:pt x="34" y="163"/>
                      <a:pt x="36" y="161"/>
                    </a:cubicBezTo>
                    <a:cubicBezTo>
                      <a:pt x="35" y="163"/>
                      <a:pt x="35" y="165"/>
                      <a:pt x="35" y="166"/>
                    </a:cubicBezTo>
                    <a:close/>
                    <a:moveTo>
                      <a:pt x="44" y="210"/>
                    </a:moveTo>
                    <a:cubicBezTo>
                      <a:pt x="44" y="210"/>
                      <a:pt x="44" y="209"/>
                      <a:pt x="44" y="209"/>
                    </a:cubicBezTo>
                    <a:cubicBezTo>
                      <a:pt x="44" y="209"/>
                      <a:pt x="44" y="209"/>
                      <a:pt x="44" y="209"/>
                    </a:cubicBezTo>
                    <a:cubicBezTo>
                      <a:pt x="44" y="210"/>
                      <a:pt x="44" y="210"/>
                      <a:pt x="44" y="210"/>
                    </a:cubicBezTo>
                    <a:close/>
                    <a:moveTo>
                      <a:pt x="48" y="223"/>
                    </a:moveTo>
                    <a:cubicBezTo>
                      <a:pt x="48" y="223"/>
                      <a:pt x="48" y="223"/>
                      <a:pt x="48" y="223"/>
                    </a:cubicBezTo>
                    <a:cubicBezTo>
                      <a:pt x="48" y="223"/>
                      <a:pt x="48" y="223"/>
                      <a:pt x="48" y="223"/>
                    </a:cubicBezTo>
                    <a:cubicBezTo>
                      <a:pt x="48" y="223"/>
                      <a:pt x="48" y="223"/>
                      <a:pt x="48" y="223"/>
                    </a:cubicBezTo>
                    <a:close/>
                    <a:moveTo>
                      <a:pt x="48" y="245"/>
                    </a:moveTo>
                    <a:cubicBezTo>
                      <a:pt x="38" y="225"/>
                      <a:pt x="31" y="204"/>
                      <a:pt x="30" y="179"/>
                    </a:cubicBezTo>
                    <a:cubicBezTo>
                      <a:pt x="32" y="177"/>
                      <a:pt x="34" y="175"/>
                      <a:pt x="35" y="173"/>
                    </a:cubicBezTo>
                    <a:cubicBezTo>
                      <a:pt x="35" y="178"/>
                      <a:pt x="35" y="184"/>
                      <a:pt x="37" y="190"/>
                    </a:cubicBezTo>
                    <a:cubicBezTo>
                      <a:pt x="37" y="190"/>
                      <a:pt x="37" y="190"/>
                      <a:pt x="37" y="190"/>
                    </a:cubicBezTo>
                    <a:cubicBezTo>
                      <a:pt x="37" y="191"/>
                      <a:pt x="37" y="194"/>
                      <a:pt x="37" y="198"/>
                    </a:cubicBezTo>
                    <a:cubicBezTo>
                      <a:pt x="38" y="211"/>
                      <a:pt x="41" y="227"/>
                      <a:pt x="48" y="245"/>
                    </a:cubicBezTo>
                    <a:close/>
                    <a:moveTo>
                      <a:pt x="67" y="285"/>
                    </a:moveTo>
                    <a:cubicBezTo>
                      <a:pt x="66" y="285"/>
                      <a:pt x="66" y="285"/>
                      <a:pt x="66" y="286"/>
                    </a:cubicBezTo>
                    <a:cubicBezTo>
                      <a:pt x="65" y="283"/>
                      <a:pt x="64" y="281"/>
                      <a:pt x="63" y="278"/>
                    </a:cubicBezTo>
                    <a:cubicBezTo>
                      <a:pt x="64" y="279"/>
                      <a:pt x="65" y="281"/>
                      <a:pt x="65" y="282"/>
                    </a:cubicBezTo>
                    <a:cubicBezTo>
                      <a:pt x="66" y="283"/>
                      <a:pt x="66" y="284"/>
                      <a:pt x="67" y="285"/>
                    </a:cubicBezTo>
                    <a:close/>
                    <a:moveTo>
                      <a:pt x="69" y="293"/>
                    </a:moveTo>
                    <a:cubicBezTo>
                      <a:pt x="68" y="291"/>
                      <a:pt x="68" y="290"/>
                      <a:pt x="67" y="288"/>
                    </a:cubicBezTo>
                    <a:cubicBezTo>
                      <a:pt x="67" y="288"/>
                      <a:pt x="67" y="287"/>
                      <a:pt x="68" y="287"/>
                    </a:cubicBezTo>
                    <a:cubicBezTo>
                      <a:pt x="68" y="287"/>
                      <a:pt x="68" y="288"/>
                      <a:pt x="68" y="288"/>
                    </a:cubicBezTo>
                    <a:cubicBezTo>
                      <a:pt x="68" y="289"/>
                      <a:pt x="68" y="291"/>
                      <a:pt x="69" y="293"/>
                    </a:cubicBezTo>
                    <a:close/>
                    <a:moveTo>
                      <a:pt x="366" y="229"/>
                    </a:moveTo>
                    <a:cubicBezTo>
                      <a:pt x="366" y="229"/>
                      <a:pt x="366" y="229"/>
                      <a:pt x="366" y="229"/>
                    </a:cubicBezTo>
                    <a:cubicBezTo>
                      <a:pt x="366" y="229"/>
                      <a:pt x="366" y="229"/>
                      <a:pt x="366" y="229"/>
                    </a:cubicBezTo>
                    <a:close/>
                    <a:moveTo>
                      <a:pt x="89" y="379"/>
                    </a:moveTo>
                    <a:cubicBezTo>
                      <a:pt x="89" y="379"/>
                      <a:pt x="90" y="375"/>
                      <a:pt x="91" y="369"/>
                    </a:cubicBezTo>
                    <a:cubicBezTo>
                      <a:pt x="90" y="372"/>
                      <a:pt x="90" y="376"/>
                      <a:pt x="89" y="379"/>
                    </a:cubicBezTo>
                    <a:close/>
                    <a:moveTo>
                      <a:pt x="393" y="84"/>
                    </a:moveTo>
                    <a:cubicBezTo>
                      <a:pt x="393" y="84"/>
                      <a:pt x="393" y="84"/>
                      <a:pt x="392" y="84"/>
                    </a:cubicBezTo>
                    <a:cubicBezTo>
                      <a:pt x="392" y="84"/>
                      <a:pt x="393" y="84"/>
                      <a:pt x="393" y="84"/>
                    </a:cubicBezTo>
                    <a:close/>
                    <a:moveTo>
                      <a:pt x="395" y="145"/>
                    </a:moveTo>
                    <a:cubicBezTo>
                      <a:pt x="393" y="146"/>
                      <a:pt x="391" y="146"/>
                      <a:pt x="390" y="146"/>
                    </a:cubicBezTo>
                    <a:cubicBezTo>
                      <a:pt x="393" y="146"/>
                      <a:pt x="395" y="145"/>
                      <a:pt x="395" y="145"/>
                    </a:cubicBezTo>
                    <a:close/>
                    <a:moveTo>
                      <a:pt x="13" y="192"/>
                    </a:moveTo>
                    <a:cubicBezTo>
                      <a:pt x="11" y="193"/>
                      <a:pt x="10" y="194"/>
                      <a:pt x="8" y="195"/>
                    </a:cubicBezTo>
                    <a:cubicBezTo>
                      <a:pt x="8" y="195"/>
                      <a:pt x="10" y="194"/>
                      <a:pt x="13" y="192"/>
                    </a:cubicBezTo>
                    <a:close/>
                    <a:moveTo>
                      <a:pt x="17" y="177"/>
                    </a:moveTo>
                    <a:cubicBezTo>
                      <a:pt x="15" y="178"/>
                      <a:pt x="14" y="179"/>
                      <a:pt x="12" y="180"/>
                    </a:cubicBezTo>
                    <a:cubicBezTo>
                      <a:pt x="12" y="180"/>
                      <a:pt x="14" y="179"/>
                      <a:pt x="17" y="177"/>
                    </a:cubicBezTo>
                    <a:close/>
                    <a:moveTo>
                      <a:pt x="224" y="0"/>
                    </a:moveTo>
                    <a:cubicBezTo>
                      <a:pt x="223" y="1"/>
                      <a:pt x="222" y="2"/>
                      <a:pt x="221" y="3"/>
                    </a:cubicBezTo>
                    <a:cubicBezTo>
                      <a:pt x="223" y="1"/>
                      <a:pt x="224" y="0"/>
                      <a:pt x="224" y="0"/>
                    </a:cubicBezTo>
                    <a:close/>
                    <a:moveTo>
                      <a:pt x="389" y="120"/>
                    </a:moveTo>
                    <a:cubicBezTo>
                      <a:pt x="388" y="122"/>
                      <a:pt x="387" y="123"/>
                      <a:pt x="385" y="124"/>
                    </a:cubicBezTo>
                    <a:cubicBezTo>
                      <a:pt x="388" y="122"/>
                      <a:pt x="389" y="120"/>
                      <a:pt x="389" y="120"/>
                    </a:cubicBezTo>
                    <a:close/>
                    <a:moveTo>
                      <a:pt x="215" y="2"/>
                    </a:moveTo>
                    <a:cubicBezTo>
                      <a:pt x="213" y="3"/>
                      <a:pt x="212" y="4"/>
                      <a:pt x="211" y="5"/>
                    </a:cubicBezTo>
                    <a:cubicBezTo>
                      <a:pt x="213" y="3"/>
                      <a:pt x="215" y="2"/>
                      <a:pt x="215" y="2"/>
                    </a:cubicBezTo>
                    <a:close/>
                  </a:path>
                </a:pathLst>
              </a:custGeom>
              <a:solidFill>
                <a:srgbClr val="02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1">
                <a:extLst>
                  <a:ext uri="{FF2B5EF4-FFF2-40B4-BE49-F238E27FC236}">
                    <a16:creationId xmlns:a16="http://schemas.microsoft.com/office/drawing/2014/main" id="{A5DF76C9-D8F1-4171-BC3C-E25E9F7F639B}"/>
                  </a:ext>
                </a:extLst>
              </p:cNvPr>
              <p:cNvSpPr>
                <a:spLocks/>
              </p:cNvSpPr>
              <p:nvPr/>
            </p:nvSpPr>
            <p:spPr bwMode="auto">
              <a:xfrm>
                <a:off x="6749613" y="5007614"/>
                <a:ext cx="239832" cy="168829"/>
              </a:xfrm>
              <a:custGeom>
                <a:avLst/>
                <a:gdLst>
                  <a:gd name="T0" fmla="*/ 71 w 77"/>
                  <a:gd name="T1" fmla="*/ 48 h 54"/>
                  <a:gd name="T2" fmla="*/ 62 w 77"/>
                  <a:gd name="T3" fmla="*/ 15 h 54"/>
                  <a:gd name="T4" fmla="*/ 29 w 77"/>
                  <a:gd name="T5" fmla="*/ 7 h 54"/>
                  <a:gd name="T6" fmla="*/ 71 w 77"/>
                  <a:gd name="T7" fmla="*/ 48 h 54"/>
                </a:gdLst>
                <a:ahLst/>
                <a:cxnLst>
                  <a:cxn ang="0">
                    <a:pos x="T0" y="T1"/>
                  </a:cxn>
                  <a:cxn ang="0">
                    <a:pos x="T2" y="T3"/>
                  </a:cxn>
                  <a:cxn ang="0">
                    <a:pos x="T4" y="T5"/>
                  </a:cxn>
                  <a:cxn ang="0">
                    <a:pos x="T6" y="T7"/>
                  </a:cxn>
                </a:cxnLst>
                <a:rect l="0" t="0" r="r" b="b"/>
                <a:pathLst>
                  <a:path w="77" h="54">
                    <a:moveTo>
                      <a:pt x="71" y="48"/>
                    </a:moveTo>
                    <a:cubicBezTo>
                      <a:pt x="77" y="41"/>
                      <a:pt x="73" y="26"/>
                      <a:pt x="62" y="15"/>
                    </a:cubicBezTo>
                    <a:cubicBezTo>
                      <a:pt x="50" y="3"/>
                      <a:pt x="36" y="0"/>
                      <a:pt x="29" y="7"/>
                    </a:cubicBezTo>
                    <a:cubicBezTo>
                      <a:pt x="0" y="30"/>
                      <a:pt x="64" y="54"/>
                      <a:pt x="71" y="4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2">
                <a:extLst>
                  <a:ext uri="{FF2B5EF4-FFF2-40B4-BE49-F238E27FC236}">
                    <a16:creationId xmlns:a16="http://schemas.microsoft.com/office/drawing/2014/main" id="{7914EA58-5886-4389-80AD-9F1294E38803}"/>
                  </a:ext>
                </a:extLst>
              </p:cNvPr>
              <p:cNvSpPr>
                <a:spLocks/>
              </p:cNvSpPr>
              <p:nvPr/>
            </p:nvSpPr>
            <p:spPr bwMode="auto">
              <a:xfrm>
                <a:off x="7371284" y="356126"/>
                <a:ext cx="538046" cy="550667"/>
              </a:xfrm>
              <a:custGeom>
                <a:avLst/>
                <a:gdLst>
                  <a:gd name="T0" fmla="*/ 0 w 173"/>
                  <a:gd name="T1" fmla="*/ 81 h 177"/>
                  <a:gd name="T2" fmla="*/ 4 w 173"/>
                  <a:gd name="T3" fmla="*/ 82 h 177"/>
                  <a:gd name="T4" fmla="*/ 24 w 173"/>
                  <a:gd name="T5" fmla="*/ 93 h 177"/>
                  <a:gd name="T6" fmla="*/ 65 w 173"/>
                  <a:gd name="T7" fmla="*/ 20 h 177"/>
                  <a:gd name="T8" fmla="*/ 77 w 173"/>
                  <a:gd name="T9" fmla="*/ 80 h 177"/>
                  <a:gd name="T10" fmla="*/ 111 w 173"/>
                  <a:gd name="T11" fmla="*/ 164 h 177"/>
                  <a:gd name="T12" fmla="*/ 116 w 173"/>
                  <a:gd name="T13" fmla="*/ 168 h 177"/>
                  <a:gd name="T14" fmla="*/ 124 w 173"/>
                  <a:gd name="T15" fmla="*/ 172 h 177"/>
                  <a:gd name="T16" fmla="*/ 127 w 173"/>
                  <a:gd name="T17" fmla="*/ 167 h 177"/>
                  <a:gd name="T18" fmla="*/ 128 w 173"/>
                  <a:gd name="T19" fmla="*/ 166 h 177"/>
                  <a:gd name="T20" fmla="*/ 167 w 173"/>
                  <a:gd name="T21" fmla="*/ 125 h 177"/>
                  <a:gd name="T22" fmla="*/ 162 w 173"/>
                  <a:gd name="T23" fmla="*/ 118 h 177"/>
                  <a:gd name="T24" fmla="*/ 153 w 173"/>
                  <a:gd name="T25" fmla="*/ 124 h 177"/>
                  <a:gd name="T26" fmla="*/ 149 w 173"/>
                  <a:gd name="T27" fmla="*/ 122 h 177"/>
                  <a:gd name="T28" fmla="*/ 114 w 173"/>
                  <a:gd name="T29" fmla="*/ 141 h 177"/>
                  <a:gd name="T30" fmla="*/ 93 w 173"/>
                  <a:gd name="T31" fmla="*/ 92 h 177"/>
                  <a:gd name="T32" fmla="*/ 77 w 173"/>
                  <a:gd name="T33" fmla="*/ 12 h 177"/>
                  <a:gd name="T34" fmla="*/ 72 w 173"/>
                  <a:gd name="T35" fmla="*/ 6 h 177"/>
                  <a:gd name="T36" fmla="*/ 27 w 173"/>
                  <a:gd name="T37" fmla="*/ 38 h 177"/>
                  <a:gd name="T38" fmla="*/ 0 w 173"/>
                  <a:gd name="T39" fmla="*/ 8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77">
                    <a:moveTo>
                      <a:pt x="0" y="81"/>
                    </a:moveTo>
                    <a:cubicBezTo>
                      <a:pt x="1" y="81"/>
                      <a:pt x="3" y="82"/>
                      <a:pt x="4" y="82"/>
                    </a:cubicBezTo>
                    <a:cubicBezTo>
                      <a:pt x="11" y="85"/>
                      <a:pt x="18" y="89"/>
                      <a:pt x="24" y="93"/>
                    </a:cubicBezTo>
                    <a:cubicBezTo>
                      <a:pt x="36" y="67"/>
                      <a:pt x="51" y="41"/>
                      <a:pt x="65" y="20"/>
                    </a:cubicBezTo>
                    <a:cubicBezTo>
                      <a:pt x="62" y="40"/>
                      <a:pt x="70" y="62"/>
                      <a:pt x="77" y="80"/>
                    </a:cubicBezTo>
                    <a:cubicBezTo>
                      <a:pt x="88" y="108"/>
                      <a:pt x="104" y="135"/>
                      <a:pt x="111" y="164"/>
                    </a:cubicBezTo>
                    <a:cubicBezTo>
                      <a:pt x="112" y="167"/>
                      <a:pt x="114" y="168"/>
                      <a:pt x="116" y="168"/>
                    </a:cubicBezTo>
                    <a:cubicBezTo>
                      <a:pt x="115" y="173"/>
                      <a:pt x="121" y="177"/>
                      <a:pt x="124" y="172"/>
                    </a:cubicBezTo>
                    <a:cubicBezTo>
                      <a:pt x="125" y="171"/>
                      <a:pt x="126" y="169"/>
                      <a:pt x="127" y="167"/>
                    </a:cubicBezTo>
                    <a:cubicBezTo>
                      <a:pt x="128" y="167"/>
                      <a:pt x="128" y="167"/>
                      <a:pt x="128" y="166"/>
                    </a:cubicBezTo>
                    <a:cubicBezTo>
                      <a:pt x="139" y="151"/>
                      <a:pt x="151" y="135"/>
                      <a:pt x="167" y="125"/>
                    </a:cubicBezTo>
                    <a:cubicBezTo>
                      <a:pt x="173" y="122"/>
                      <a:pt x="167" y="114"/>
                      <a:pt x="162" y="118"/>
                    </a:cubicBezTo>
                    <a:cubicBezTo>
                      <a:pt x="159" y="119"/>
                      <a:pt x="156" y="121"/>
                      <a:pt x="153" y="124"/>
                    </a:cubicBezTo>
                    <a:cubicBezTo>
                      <a:pt x="152" y="123"/>
                      <a:pt x="151" y="122"/>
                      <a:pt x="149" y="122"/>
                    </a:cubicBezTo>
                    <a:cubicBezTo>
                      <a:pt x="133" y="123"/>
                      <a:pt x="122" y="129"/>
                      <a:pt x="114" y="141"/>
                    </a:cubicBezTo>
                    <a:cubicBezTo>
                      <a:pt x="108" y="124"/>
                      <a:pt x="100" y="109"/>
                      <a:pt x="93" y="92"/>
                    </a:cubicBezTo>
                    <a:cubicBezTo>
                      <a:pt x="82" y="69"/>
                      <a:pt x="67" y="38"/>
                      <a:pt x="77" y="12"/>
                    </a:cubicBezTo>
                    <a:cubicBezTo>
                      <a:pt x="79" y="9"/>
                      <a:pt x="75" y="6"/>
                      <a:pt x="72" y="6"/>
                    </a:cubicBezTo>
                    <a:cubicBezTo>
                      <a:pt x="58" y="0"/>
                      <a:pt x="38" y="24"/>
                      <a:pt x="27" y="38"/>
                    </a:cubicBezTo>
                    <a:cubicBezTo>
                      <a:pt x="18" y="50"/>
                      <a:pt x="9" y="66"/>
                      <a:pt x="0" y="81"/>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3">
                <a:extLst>
                  <a:ext uri="{FF2B5EF4-FFF2-40B4-BE49-F238E27FC236}">
                    <a16:creationId xmlns:a16="http://schemas.microsoft.com/office/drawing/2014/main" id="{A0175229-0DB4-408C-B8DA-1E720B27F83E}"/>
                  </a:ext>
                </a:extLst>
              </p:cNvPr>
              <p:cNvSpPr>
                <a:spLocks/>
              </p:cNvSpPr>
              <p:nvPr/>
            </p:nvSpPr>
            <p:spPr bwMode="auto">
              <a:xfrm>
                <a:off x="6572895" y="157318"/>
                <a:ext cx="528579" cy="377104"/>
              </a:xfrm>
              <a:custGeom>
                <a:avLst/>
                <a:gdLst>
                  <a:gd name="T0" fmla="*/ 168 w 170"/>
                  <a:gd name="T1" fmla="*/ 53 h 121"/>
                  <a:gd name="T2" fmla="*/ 147 w 170"/>
                  <a:gd name="T3" fmla="*/ 1 h 121"/>
                  <a:gd name="T4" fmla="*/ 139 w 170"/>
                  <a:gd name="T5" fmla="*/ 4 h 121"/>
                  <a:gd name="T6" fmla="*/ 84 w 170"/>
                  <a:gd name="T7" fmla="*/ 64 h 121"/>
                  <a:gd name="T8" fmla="*/ 40 w 170"/>
                  <a:gd name="T9" fmla="*/ 94 h 121"/>
                  <a:gd name="T10" fmla="*/ 21 w 170"/>
                  <a:gd name="T11" fmla="*/ 60 h 121"/>
                  <a:gd name="T12" fmla="*/ 16 w 170"/>
                  <a:gd name="T13" fmla="*/ 59 h 121"/>
                  <a:gd name="T14" fmla="*/ 12 w 170"/>
                  <a:gd name="T15" fmla="*/ 49 h 121"/>
                  <a:gd name="T16" fmla="*/ 3 w 170"/>
                  <a:gd name="T17" fmla="*/ 53 h 121"/>
                  <a:gd name="T18" fmla="*/ 15 w 170"/>
                  <a:gd name="T19" fmla="*/ 108 h 121"/>
                  <a:gd name="T20" fmla="*/ 15 w 170"/>
                  <a:gd name="T21" fmla="*/ 110 h 121"/>
                  <a:gd name="T22" fmla="*/ 15 w 170"/>
                  <a:gd name="T23" fmla="*/ 116 h 121"/>
                  <a:gd name="T24" fmla="*/ 25 w 170"/>
                  <a:gd name="T25" fmla="*/ 116 h 121"/>
                  <a:gd name="T26" fmla="*/ 31 w 170"/>
                  <a:gd name="T27" fmla="*/ 115 h 121"/>
                  <a:gd name="T28" fmla="*/ 104 w 170"/>
                  <a:gd name="T29" fmla="*/ 62 h 121"/>
                  <a:gd name="T30" fmla="*/ 145 w 170"/>
                  <a:gd name="T31" fmla="*/ 17 h 121"/>
                  <a:gd name="T32" fmla="*/ 142 w 170"/>
                  <a:gd name="T33" fmla="*/ 101 h 121"/>
                  <a:gd name="T34" fmla="*/ 164 w 170"/>
                  <a:gd name="T35" fmla="*/ 102 h 121"/>
                  <a:gd name="T36" fmla="*/ 169 w 170"/>
                  <a:gd name="T37" fmla="*/ 103 h 121"/>
                  <a:gd name="T38" fmla="*/ 168 w 170"/>
                  <a:gd name="T3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0" h="121">
                    <a:moveTo>
                      <a:pt x="168" y="53"/>
                    </a:moveTo>
                    <a:cubicBezTo>
                      <a:pt x="166" y="35"/>
                      <a:pt x="163" y="4"/>
                      <a:pt x="147" y="1"/>
                    </a:cubicBezTo>
                    <a:cubicBezTo>
                      <a:pt x="144" y="0"/>
                      <a:pt x="140" y="1"/>
                      <a:pt x="139" y="4"/>
                    </a:cubicBezTo>
                    <a:cubicBezTo>
                      <a:pt x="134" y="31"/>
                      <a:pt x="105" y="50"/>
                      <a:pt x="84" y="64"/>
                    </a:cubicBezTo>
                    <a:cubicBezTo>
                      <a:pt x="70" y="74"/>
                      <a:pt x="54" y="84"/>
                      <a:pt x="40" y="94"/>
                    </a:cubicBezTo>
                    <a:cubicBezTo>
                      <a:pt x="40" y="80"/>
                      <a:pt x="34" y="69"/>
                      <a:pt x="21" y="60"/>
                    </a:cubicBezTo>
                    <a:cubicBezTo>
                      <a:pt x="19" y="59"/>
                      <a:pt x="18" y="59"/>
                      <a:pt x="16" y="59"/>
                    </a:cubicBezTo>
                    <a:cubicBezTo>
                      <a:pt x="15" y="56"/>
                      <a:pt x="14" y="52"/>
                      <a:pt x="12" y="49"/>
                    </a:cubicBezTo>
                    <a:cubicBezTo>
                      <a:pt x="9" y="44"/>
                      <a:pt x="0" y="47"/>
                      <a:pt x="3" y="53"/>
                    </a:cubicBezTo>
                    <a:cubicBezTo>
                      <a:pt x="12" y="70"/>
                      <a:pt x="14" y="89"/>
                      <a:pt x="15" y="108"/>
                    </a:cubicBezTo>
                    <a:cubicBezTo>
                      <a:pt x="15" y="109"/>
                      <a:pt x="15" y="109"/>
                      <a:pt x="15" y="110"/>
                    </a:cubicBezTo>
                    <a:cubicBezTo>
                      <a:pt x="15" y="112"/>
                      <a:pt x="15" y="114"/>
                      <a:pt x="15" y="116"/>
                    </a:cubicBezTo>
                    <a:cubicBezTo>
                      <a:pt x="16" y="121"/>
                      <a:pt x="23" y="121"/>
                      <a:pt x="25" y="116"/>
                    </a:cubicBezTo>
                    <a:cubicBezTo>
                      <a:pt x="26" y="117"/>
                      <a:pt x="29" y="117"/>
                      <a:pt x="31" y="115"/>
                    </a:cubicBezTo>
                    <a:cubicBezTo>
                      <a:pt x="52" y="94"/>
                      <a:pt x="80" y="80"/>
                      <a:pt x="104" y="62"/>
                    </a:cubicBezTo>
                    <a:cubicBezTo>
                      <a:pt x="120" y="50"/>
                      <a:pt x="137" y="36"/>
                      <a:pt x="145" y="17"/>
                    </a:cubicBezTo>
                    <a:cubicBezTo>
                      <a:pt x="146" y="42"/>
                      <a:pt x="146" y="73"/>
                      <a:pt x="142" y="101"/>
                    </a:cubicBezTo>
                    <a:cubicBezTo>
                      <a:pt x="150" y="101"/>
                      <a:pt x="157" y="101"/>
                      <a:pt x="164" y="102"/>
                    </a:cubicBezTo>
                    <a:cubicBezTo>
                      <a:pt x="166" y="103"/>
                      <a:pt x="167" y="103"/>
                      <a:pt x="169" y="103"/>
                    </a:cubicBezTo>
                    <a:cubicBezTo>
                      <a:pt x="169" y="86"/>
                      <a:pt x="170" y="68"/>
                      <a:pt x="168" y="53"/>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4">
                <a:extLst>
                  <a:ext uri="{FF2B5EF4-FFF2-40B4-BE49-F238E27FC236}">
                    <a16:creationId xmlns:a16="http://schemas.microsoft.com/office/drawing/2014/main" id="{C207FCF1-77A5-4858-8C8F-E468A75326EE}"/>
                  </a:ext>
                </a:extLst>
              </p:cNvPr>
              <p:cNvSpPr>
                <a:spLocks/>
              </p:cNvSpPr>
              <p:nvPr/>
            </p:nvSpPr>
            <p:spPr bwMode="auto">
              <a:xfrm>
                <a:off x="5982781" y="577025"/>
                <a:ext cx="1836612" cy="1036644"/>
              </a:xfrm>
              <a:custGeom>
                <a:avLst/>
                <a:gdLst>
                  <a:gd name="T0" fmla="*/ 9 w 591"/>
                  <a:gd name="T1" fmla="*/ 151 h 333"/>
                  <a:gd name="T2" fmla="*/ 32 w 591"/>
                  <a:gd name="T3" fmla="*/ 166 h 333"/>
                  <a:gd name="T4" fmla="*/ 8 w 591"/>
                  <a:gd name="T5" fmla="*/ 171 h 333"/>
                  <a:gd name="T6" fmla="*/ 8 w 591"/>
                  <a:gd name="T7" fmla="*/ 179 h 333"/>
                  <a:gd name="T8" fmla="*/ 39 w 591"/>
                  <a:gd name="T9" fmla="*/ 173 h 333"/>
                  <a:gd name="T10" fmla="*/ 129 w 591"/>
                  <a:gd name="T11" fmla="*/ 212 h 333"/>
                  <a:gd name="T12" fmla="*/ 165 w 591"/>
                  <a:gd name="T13" fmla="*/ 237 h 333"/>
                  <a:gd name="T14" fmla="*/ 179 w 591"/>
                  <a:gd name="T15" fmla="*/ 253 h 333"/>
                  <a:gd name="T16" fmla="*/ 240 w 591"/>
                  <a:gd name="T17" fmla="*/ 300 h 333"/>
                  <a:gd name="T18" fmla="*/ 244 w 591"/>
                  <a:gd name="T19" fmla="*/ 289 h 333"/>
                  <a:gd name="T20" fmla="*/ 211 w 591"/>
                  <a:gd name="T21" fmla="*/ 252 h 333"/>
                  <a:gd name="T22" fmla="*/ 260 w 591"/>
                  <a:gd name="T23" fmla="*/ 22 h 333"/>
                  <a:gd name="T24" fmla="*/ 447 w 591"/>
                  <a:gd name="T25" fmla="*/ 101 h 333"/>
                  <a:gd name="T26" fmla="*/ 378 w 591"/>
                  <a:gd name="T27" fmla="*/ 269 h 333"/>
                  <a:gd name="T28" fmla="*/ 325 w 591"/>
                  <a:gd name="T29" fmla="*/ 303 h 333"/>
                  <a:gd name="T30" fmla="*/ 305 w 591"/>
                  <a:gd name="T31" fmla="*/ 322 h 333"/>
                  <a:gd name="T32" fmla="*/ 378 w 591"/>
                  <a:gd name="T33" fmla="*/ 320 h 333"/>
                  <a:gd name="T34" fmla="*/ 391 w 591"/>
                  <a:gd name="T35" fmla="*/ 312 h 333"/>
                  <a:gd name="T36" fmla="*/ 391 w 591"/>
                  <a:gd name="T37" fmla="*/ 312 h 333"/>
                  <a:gd name="T38" fmla="*/ 424 w 591"/>
                  <a:gd name="T39" fmla="*/ 296 h 333"/>
                  <a:gd name="T40" fmla="*/ 424 w 591"/>
                  <a:gd name="T41" fmla="*/ 296 h 333"/>
                  <a:gd name="T42" fmla="*/ 551 w 591"/>
                  <a:gd name="T43" fmla="*/ 281 h 333"/>
                  <a:gd name="T44" fmla="*/ 554 w 591"/>
                  <a:gd name="T45" fmla="*/ 287 h 333"/>
                  <a:gd name="T46" fmla="*/ 567 w 591"/>
                  <a:gd name="T47" fmla="*/ 305 h 333"/>
                  <a:gd name="T48" fmla="*/ 572 w 591"/>
                  <a:gd name="T49" fmla="*/ 311 h 333"/>
                  <a:gd name="T50" fmla="*/ 578 w 591"/>
                  <a:gd name="T51" fmla="*/ 304 h 333"/>
                  <a:gd name="T52" fmla="*/ 568 w 591"/>
                  <a:gd name="T53" fmla="*/ 281 h 333"/>
                  <a:gd name="T54" fmla="*/ 583 w 591"/>
                  <a:gd name="T55" fmla="*/ 279 h 333"/>
                  <a:gd name="T56" fmla="*/ 591 w 591"/>
                  <a:gd name="T57" fmla="*/ 272 h 333"/>
                  <a:gd name="T58" fmla="*/ 582 w 591"/>
                  <a:gd name="T59" fmla="*/ 268 h 333"/>
                  <a:gd name="T60" fmla="*/ 568 w 591"/>
                  <a:gd name="T61" fmla="*/ 266 h 333"/>
                  <a:gd name="T62" fmla="*/ 579 w 591"/>
                  <a:gd name="T63" fmla="*/ 250 h 333"/>
                  <a:gd name="T64" fmla="*/ 569 w 591"/>
                  <a:gd name="T65" fmla="*/ 249 h 333"/>
                  <a:gd name="T66" fmla="*/ 554 w 591"/>
                  <a:gd name="T67" fmla="*/ 267 h 333"/>
                  <a:gd name="T68" fmla="*/ 422 w 591"/>
                  <a:gd name="T69" fmla="*/ 280 h 333"/>
                  <a:gd name="T70" fmla="*/ 422 w 591"/>
                  <a:gd name="T71" fmla="*/ 280 h 333"/>
                  <a:gd name="T72" fmla="*/ 396 w 591"/>
                  <a:gd name="T73" fmla="*/ 285 h 333"/>
                  <a:gd name="T74" fmla="*/ 439 w 591"/>
                  <a:gd name="T75" fmla="*/ 186 h 333"/>
                  <a:gd name="T76" fmla="*/ 483 w 591"/>
                  <a:gd name="T77" fmla="*/ 63 h 333"/>
                  <a:gd name="T78" fmla="*/ 467 w 591"/>
                  <a:gd name="T79" fmla="*/ 56 h 333"/>
                  <a:gd name="T80" fmla="*/ 459 w 591"/>
                  <a:gd name="T81" fmla="*/ 57 h 333"/>
                  <a:gd name="T82" fmla="*/ 428 w 591"/>
                  <a:gd name="T83" fmla="*/ 53 h 333"/>
                  <a:gd name="T84" fmla="*/ 387 w 591"/>
                  <a:gd name="T85" fmla="*/ 35 h 333"/>
                  <a:gd name="T86" fmla="*/ 389 w 591"/>
                  <a:gd name="T87" fmla="*/ 31 h 333"/>
                  <a:gd name="T88" fmla="*/ 357 w 591"/>
                  <a:gd name="T89" fmla="*/ 24 h 333"/>
                  <a:gd name="T90" fmla="*/ 329 w 591"/>
                  <a:gd name="T91" fmla="*/ 26 h 333"/>
                  <a:gd name="T92" fmla="*/ 303 w 591"/>
                  <a:gd name="T93" fmla="*/ 12 h 333"/>
                  <a:gd name="T94" fmla="*/ 260 w 591"/>
                  <a:gd name="T95" fmla="*/ 3 h 333"/>
                  <a:gd name="T96" fmla="*/ 259 w 591"/>
                  <a:gd name="T97" fmla="*/ 2 h 333"/>
                  <a:gd name="T98" fmla="*/ 241 w 591"/>
                  <a:gd name="T99" fmla="*/ 15 h 333"/>
                  <a:gd name="T100" fmla="*/ 194 w 591"/>
                  <a:gd name="T101" fmla="*/ 241 h 333"/>
                  <a:gd name="T102" fmla="*/ 191 w 591"/>
                  <a:gd name="T103" fmla="*/ 239 h 333"/>
                  <a:gd name="T104" fmla="*/ 191 w 591"/>
                  <a:gd name="T105" fmla="*/ 239 h 333"/>
                  <a:gd name="T106" fmla="*/ 152 w 591"/>
                  <a:gd name="T107" fmla="*/ 212 h 333"/>
                  <a:gd name="T108" fmla="*/ 151 w 591"/>
                  <a:gd name="T109" fmla="*/ 212 h 333"/>
                  <a:gd name="T110" fmla="*/ 46 w 591"/>
                  <a:gd name="T111" fmla="*/ 164 h 333"/>
                  <a:gd name="T112" fmla="*/ 49 w 591"/>
                  <a:gd name="T113" fmla="*/ 135 h 333"/>
                  <a:gd name="T114" fmla="*/ 41 w 591"/>
                  <a:gd name="T115" fmla="*/ 131 h 333"/>
                  <a:gd name="T116" fmla="*/ 36 w 591"/>
                  <a:gd name="T117" fmla="*/ 158 h 333"/>
                  <a:gd name="T118" fmla="*/ 8 w 591"/>
                  <a:gd name="T119" fmla="*/ 143 h 333"/>
                  <a:gd name="T120" fmla="*/ 9 w 591"/>
                  <a:gd name="T121" fmla="*/ 1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1" h="333">
                    <a:moveTo>
                      <a:pt x="9" y="151"/>
                    </a:moveTo>
                    <a:cubicBezTo>
                      <a:pt x="21" y="154"/>
                      <a:pt x="23" y="154"/>
                      <a:pt x="32" y="166"/>
                    </a:cubicBezTo>
                    <a:cubicBezTo>
                      <a:pt x="22" y="168"/>
                      <a:pt x="19" y="166"/>
                      <a:pt x="8" y="171"/>
                    </a:cubicBezTo>
                    <a:cubicBezTo>
                      <a:pt x="3" y="173"/>
                      <a:pt x="4" y="179"/>
                      <a:pt x="8" y="179"/>
                    </a:cubicBezTo>
                    <a:cubicBezTo>
                      <a:pt x="22" y="177"/>
                      <a:pt x="25" y="177"/>
                      <a:pt x="39" y="173"/>
                    </a:cubicBezTo>
                    <a:cubicBezTo>
                      <a:pt x="42" y="172"/>
                      <a:pt x="102" y="198"/>
                      <a:pt x="129" y="212"/>
                    </a:cubicBezTo>
                    <a:cubicBezTo>
                      <a:pt x="143" y="219"/>
                      <a:pt x="155" y="228"/>
                      <a:pt x="165" y="237"/>
                    </a:cubicBezTo>
                    <a:cubicBezTo>
                      <a:pt x="170" y="243"/>
                      <a:pt x="175" y="249"/>
                      <a:pt x="179" y="253"/>
                    </a:cubicBezTo>
                    <a:cubicBezTo>
                      <a:pt x="189" y="268"/>
                      <a:pt x="200" y="285"/>
                      <a:pt x="240" y="300"/>
                    </a:cubicBezTo>
                    <a:cubicBezTo>
                      <a:pt x="247" y="303"/>
                      <a:pt x="251" y="292"/>
                      <a:pt x="244" y="289"/>
                    </a:cubicBezTo>
                    <a:cubicBezTo>
                      <a:pt x="227" y="282"/>
                      <a:pt x="216" y="270"/>
                      <a:pt x="211" y="252"/>
                    </a:cubicBezTo>
                    <a:cubicBezTo>
                      <a:pt x="221" y="236"/>
                      <a:pt x="258" y="109"/>
                      <a:pt x="260" y="22"/>
                    </a:cubicBezTo>
                    <a:cubicBezTo>
                      <a:pt x="333" y="39"/>
                      <a:pt x="378" y="69"/>
                      <a:pt x="447" y="101"/>
                    </a:cubicBezTo>
                    <a:cubicBezTo>
                      <a:pt x="439" y="109"/>
                      <a:pt x="383" y="256"/>
                      <a:pt x="378" y="269"/>
                    </a:cubicBezTo>
                    <a:cubicBezTo>
                      <a:pt x="376" y="275"/>
                      <a:pt x="355" y="307"/>
                      <a:pt x="325" y="303"/>
                    </a:cubicBezTo>
                    <a:cubicBezTo>
                      <a:pt x="321" y="303"/>
                      <a:pt x="305" y="313"/>
                      <a:pt x="305" y="322"/>
                    </a:cubicBezTo>
                    <a:cubicBezTo>
                      <a:pt x="305" y="322"/>
                      <a:pt x="351" y="333"/>
                      <a:pt x="378" y="320"/>
                    </a:cubicBezTo>
                    <a:cubicBezTo>
                      <a:pt x="383" y="317"/>
                      <a:pt x="387" y="315"/>
                      <a:pt x="391" y="312"/>
                    </a:cubicBezTo>
                    <a:cubicBezTo>
                      <a:pt x="391" y="312"/>
                      <a:pt x="391" y="312"/>
                      <a:pt x="391" y="312"/>
                    </a:cubicBezTo>
                    <a:cubicBezTo>
                      <a:pt x="399" y="306"/>
                      <a:pt x="424" y="296"/>
                      <a:pt x="424" y="296"/>
                    </a:cubicBezTo>
                    <a:cubicBezTo>
                      <a:pt x="424" y="296"/>
                      <a:pt x="424" y="296"/>
                      <a:pt x="424" y="296"/>
                    </a:cubicBezTo>
                    <a:cubicBezTo>
                      <a:pt x="471" y="282"/>
                      <a:pt x="519" y="255"/>
                      <a:pt x="551" y="281"/>
                    </a:cubicBezTo>
                    <a:cubicBezTo>
                      <a:pt x="551" y="282"/>
                      <a:pt x="553" y="285"/>
                      <a:pt x="554" y="287"/>
                    </a:cubicBezTo>
                    <a:cubicBezTo>
                      <a:pt x="561" y="292"/>
                      <a:pt x="567" y="297"/>
                      <a:pt x="567" y="305"/>
                    </a:cubicBezTo>
                    <a:cubicBezTo>
                      <a:pt x="567" y="309"/>
                      <a:pt x="569" y="312"/>
                      <a:pt x="572" y="311"/>
                    </a:cubicBezTo>
                    <a:cubicBezTo>
                      <a:pt x="576" y="311"/>
                      <a:pt x="578" y="307"/>
                      <a:pt x="578" y="304"/>
                    </a:cubicBezTo>
                    <a:cubicBezTo>
                      <a:pt x="577" y="295"/>
                      <a:pt x="573" y="287"/>
                      <a:pt x="568" y="281"/>
                    </a:cubicBezTo>
                    <a:cubicBezTo>
                      <a:pt x="573" y="279"/>
                      <a:pt x="578" y="280"/>
                      <a:pt x="583" y="279"/>
                    </a:cubicBezTo>
                    <a:cubicBezTo>
                      <a:pt x="587" y="279"/>
                      <a:pt x="591" y="275"/>
                      <a:pt x="591" y="272"/>
                    </a:cubicBezTo>
                    <a:cubicBezTo>
                      <a:pt x="590" y="268"/>
                      <a:pt x="586" y="268"/>
                      <a:pt x="582" y="268"/>
                    </a:cubicBezTo>
                    <a:cubicBezTo>
                      <a:pt x="578" y="268"/>
                      <a:pt x="572" y="266"/>
                      <a:pt x="568" y="266"/>
                    </a:cubicBezTo>
                    <a:cubicBezTo>
                      <a:pt x="573" y="262"/>
                      <a:pt x="575" y="259"/>
                      <a:pt x="579" y="250"/>
                    </a:cubicBezTo>
                    <a:cubicBezTo>
                      <a:pt x="582" y="243"/>
                      <a:pt x="573" y="245"/>
                      <a:pt x="569" y="249"/>
                    </a:cubicBezTo>
                    <a:cubicBezTo>
                      <a:pt x="559" y="261"/>
                      <a:pt x="559" y="259"/>
                      <a:pt x="554" y="267"/>
                    </a:cubicBezTo>
                    <a:cubicBezTo>
                      <a:pt x="510" y="241"/>
                      <a:pt x="466" y="266"/>
                      <a:pt x="422" y="280"/>
                    </a:cubicBezTo>
                    <a:cubicBezTo>
                      <a:pt x="422" y="280"/>
                      <a:pt x="422" y="280"/>
                      <a:pt x="422" y="280"/>
                    </a:cubicBezTo>
                    <a:cubicBezTo>
                      <a:pt x="409" y="284"/>
                      <a:pt x="400" y="284"/>
                      <a:pt x="396" y="285"/>
                    </a:cubicBezTo>
                    <a:cubicBezTo>
                      <a:pt x="409" y="251"/>
                      <a:pt x="420" y="217"/>
                      <a:pt x="439" y="186"/>
                    </a:cubicBezTo>
                    <a:cubicBezTo>
                      <a:pt x="461" y="149"/>
                      <a:pt x="517" y="78"/>
                      <a:pt x="483" y="63"/>
                    </a:cubicBezTo>
                    <a:cubicBezTo>
                      <a:pt x="477" y="61"/>
                      <a:pt x="472" y="58"/>
                      <a:pt x="467" y="56"/>
                    </a:cubicBezTo>
                    <a:cubicBezTo>
                      <a:pt x="464" y="57"/>
                      <a:pt x="461" y="57"/>
                      <a:pt x="459" y="57"/>
                    </a:cubicBezTo>
                    <a:cubicBezTo>
                      <a:pt x="448" y="57"/>
                      <a:pt x="438" y="55"/>
                      <a:pt x="428" y="53"/>
                    </a:cubicBezTo>
                    <a:cubicBezTo>
                      <a:pt x="425" y="52"/>
                      <a:pt x="383" y="42"/>
                      <a:pt x="387" y="35"/>
                    </a:cubicBezTo>
                    <a:cubicBezTo>
                      <a:pt x="388" y="33"/>
                      <a:pt x="389" y="32"/>
                      <a:pt x="389" y="31"/>
                    </a:cubicBezTo>
                    <a:cubicBezTo>
                      <a:pt x="379" y="29"/>
                      <a:pt x="368" y="26"/>
                      <a:pt x="357" y="24"/>
                    </a:cubicBezTo>
                    <a:cubicBezTo>
                      <a:pt x="348" y="27"/>
                      <a:pt x="338" y="28"/>
                      <a:pt x="329" y="26"/>
                    </a:cubicBezTo>
                    <a:cubicBezTo>
                      <a:pt x="321" y="25"/>
                      <a:pt x="309" y="20"/>
                      <a:pt x="303" y="12"/>
                    </a:cubicBezTo>
                    <a:cubicBezTo>
                      <a:pt x="289" y="9"/>
                      <a:pt x="275" y="6"/>
                      <a:pt x="260" y="3"/>
                    </a:cubicBezTo>
                    <a:cubicBezTo>
                      <a:pt x="260" y="2"/>
                      <a:pt x="259" y="2"/>
                      <a:pt x="259" y="2"/>
                    </a:cubicBezTo>
                    <a:cubicBezTo>
                      <a:pt x="254" y="0"/>
                      <a:pt x="239" y="2"/>
                      <a:pt x="241" y="15"/>
                    </a:cubicBezTo>
                    <a:cubicBezTo>
                      <a:pt x="245" y="98"/>
                      <a:pt x="212" y="162"/>
                      <a:pt x="194" y="241"/>
                    </a:cubicBezTo>
                    <a:cubicBezTo>
                      <a:pt x="193" y="240"/>
                      <a:pt x="192" y="240"/>
                      <a:pt x="191" y="239"/>
                    </a:cubicBezTo>
                    <a:cubicBezTo>
                      <a:pt x="191" y="239"/>
                      <a:pt x="191" y="239"/>
                      <a:pt x="191" y="239"/>
                    </a:cubicBezTo>
                    <a:cubicBezTo>
                      <a:pt x="191" y="239"/>
                      <a:pt x="158" y="215"/>
                      <a:pt x="152" y="212"/>
                    </a:cubicBezTo>
                    <a:cubicBezTo>
                      <a:pt x="152" y="212"/>
                      <a:pt x="152" y="212"/>
                      <a:pt x="151" y="212"/>
                    </a:cubicBezTo>
                    <a:cubicBezTo>
                      <a:pt x="121" y="191"/>
                      <a:pt x="86" y="175"/>
                      <a:pt x="46" y="164"/>
                    </a:cubicBezTo>
                    <a:cubicBezTo>
                      <a:pt x="45" y="154"/>
                      <a:pt x="44" y="143"/>
                      <a:pt x="49" y="135"/>
                    </a:cubicBezTo>
                    <a:cubicBezTo>
                      <a:pt x="51" y="131"/>
                      <a:pt x="44" y="124"/>
                      <a:pt x="41" y="131"/>
                    </a:cubicBezTo>
                    <a:cubicBezTo>
                      <a:pt x="38" y="138"/>
                      <a:pt x="37" y="151"/>
                      <a:pt x="36" y="158"/>
                    </a:cubicBezTo>
                    <a:cubicBezTo>
                      <a:pt x="29" y="148"/>
                      <a:pt x="24" y="145"/>
                      <a:pt x="8" y="143"/>
                    </a:cubicBezTo>
                    <a:cubicBezTo>
                      <a:pt x="0" y="142"/>
                      <a:pt x="6" y="150"/>
                      <a:pt x="9" y="15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5">
                <a:extLst>
                  <a:ext uri="{FF2B5EF4-FFF2-40B4-BE49-F238E27FC236}">
                    <a16:creationId xmlns:a16="http://schemas.microsoft.com/office/drawing/2014/main" id="{467DEE5C-3218-4678-B691-C15363564784}"/>
                  </a:ext>
                </a:extLst>
              </p:cNvPr>
              <p:cNvSpPr>
                <a:spLocks/>
              </p:cNvSpPr>
              <p:nvPr/>
            </p:nvSpPr>
            <p:spPr bwMode="auto">
              <a:xfrm>
                <a:off x="6725945" y="851570"/>
                <a:ext cx="760521" cy="702141"/>
              </a:xfrm>
              <a:custGeom>
                <a:avLst/>
                <a:gdLst>
                  <a:gd name="T0" fmla="*/ 33 w 245"/>
                  <a:gd name="T1" fmla="*/ 215 h 226"/>
                  <a:gd name="T2" fmla="*/ 46 w 245"/>
                  <a:gd name="T3" fmla="*/ 215 h 226"/>
                  <a:gd name="T4" fmla="*/ 61 w 245"/>
                  <a:gd name="T5" fmla="*/ 221 h 226"/>
                  <a:gd name="T6" fmla="*/ 116 w 245"/>
                  <a:gd name="T7" fmla="*/ 215 h 226"/>
                  <a:gd name="T8" fmla="*/ 242 w 245"/>
                  <a:gd name="T9" fmla="*/ 32 h 226"/>
                  <a:gd name="T10" fmla="*/ 161 w 245"/>
                  <a:gd name="T11" fmla="*/ 34 h 226"/>
                  <a:gd name="T12" fmla="*/ 98 w 245"/>
                  <a:gd name="T13" fmla="*/ 154 h 226"/>
                  <a:gd name="T14" fmla="*/ 141 w 245"/>
                  <a:gd name="T15" fmla="*/ 24 h 226"/>
                  <a:gd name="T16" fmla="*/ 62 w 245"/>
                  <a:gd name="T17" fmla="*/ 26 h 226"/>
                  <a:gd name="T18" fmla="*/ 4 w 245"/>
                  <a:gd name="T19" fmla="*/ 195 h 226"/>
                  <a:gd name="T20" fmla="*/ 33 w 245"/>
                  <a:gd name="T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26">
                    <a:moveTo>
                      <a:pt x="33" y="215"/>
                    </a:moveTo>
                    <a:cubicBezTo>
                      <a:pt x="36" y="215"/>
                      <a:pt x="40" y="216"/>
                      <a:pt x="46" y="215"/>
                    </a:cubicBezTo>
                    <a:cubicBezTo>
                      <a:pt x="50" y="219"/>
                      <a:pt x="57" y="221"/>
                      <a:pt x="61" y="221"/>
                    </a:cubicBezTo>
                    <a:cubicBezTo>
                      <a:pt x="77" y="224"/>
                      <a:pt x="103" y="226"/>
                      <a:pt x="116" y="215"/>
                    </a:cubicBezTo>
                    <a:cubicBezTo>
                      <a:pt x="175" y="168"/>
                      <a:pt x="227" y="108"/>
                      <a:pt x="242" y="32"/>
                    </a:cubicBezTo>
                    <a:cubicBezTo>
                      <a:pt x="245" y="15"/>
                      <a:pt x="166" y="10"/>
                      <a:pt x="161" y="34"/>
                    </a:cubicBezTo>
                    <a:cubicBezTo>
                      <a:pt x="153" y="79"/>
                      <a:pt x="129" y="119"/>
                      <a:pt x="98" y="154"/>
                    </a:cubicBezTo>
                    <a:cubicBezTo>
                      <a:pt x="113" y="111"/>
                      <a:pt x="130" y="68"/>
                      <a:pt x="141" y="24"/>
                    </a:cubicBezTo>
                    <a:cubicBezTo>
                      <a:pt x="146" y="6"/>
                      <a:pt x="68" y="0"/>
                      <a:pt x="62" y="26"/>
                    </a:cubicBezTo>
                    <a:cubicBezTo>
                      <a:pt x="47" y="84"/>
                      <a:pt x="22" y="138"/>
                      <a:pt x="4" y="195"/>
                    </a:cubicBezTo>
                    <a:cubicBezTo>
                      <a:pt x="0" y="210"/>
                      <a:pt x="22" y="214"/>
                      <a:pt x="33" y="215"/>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6">
                <a:extLst>
                  <a:ext uri="{FF2B5EF4-FFF2-40B4-BE49-F238E27FC236}">
                    <a16:creationId xmlns:a16="http://schemas.microsoft.com/office/drawing/2014/main" id="{4AB9AB78-F60F-4A2E-B03C-050C7F0E8D01}"/>
                  </a:ext>
                </a:extLst>
              </p:cNvPr>
              <p:cNvSpPr>
                <a:spLocks/>
              </p:cNvSpPr>
              <p:nvPr/>
            </p:nvSpPr>
            <p:spPr bwMode="auto">
              <a:xfrm>
                <a:off x="6893197" y="884704"/>
                <a:ext cx="590114" cy="544356"/>
              </a:xfrm>
              <a:custGeom>
                <a:avLst/>
                <a:gdLst>
                  <a:gd name="T0" fmla="*/ 25 w 190"/>
                  <a:gd name="T1" fmla="*/ 166 h 175"/>
                  <a:gd name="T2" fmla="*/ 35 w 190"/>
                  <a:gd name="T3" fmla="*/ 167 h 175"/>
                  <a:gd name="T4" fmla="*/ 47 w 190"/>
                  <a:gd name="T5" fmla="*/ 171 h 175"/>
                  <a:gd name="T6" fmla="*/ 90 w 190"/>
                  <a:gd name="T7" fmla="*/ 166 h 175"/>
                  <a:gd name="T8" fmla="*/ 187 w 190"/>
                  <a:gd name="T9" fmla="*/ 25 h 175"/>
                  <a:gd name="T10" fmla="*/ 125 w 190"/>
                  <a:gd name="T11" fmla="*/ 26 h 175"/>
                  <a:gd name="T12" fmla="*/ 76 w 190"/>
                  <a:gd name="T13" fmla="*/ 119 h 175"/>
                  <a:gd name="T14" fmla="*/ 109 w 190"/>
                  <a:gd name="T15" fmla="*/ 18 h 175"/>
                  <a:gd name="T16" fmla="*/ 48 w 190"/>
                  <a:gd name="T17" fmla="*/ 20 h 175"/>
                  <a:gd name="T18" fmla="*/ 3 w 190"/>
                  <a:gd name="T19" fmla="*/ 151 h 175"/>
                  <a:gd name="T20" fmla="*/ 25 w 190"/>
                  <a:gd name="T21"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75">
                    <a:moveTo>
                      <a:pt x="25" y="166"/>
                    </a:moveTo>
                    <a:cubicBezTo>
                      <a:pt x="27" y="167"/>
                      <a:pt x="31" y="167"/>
                      <a:pt x="35" y="167"/>
                    </a:cubicBezTo>
                    <a:cubicBezTo>
                      <a:pt x="39" y="169"/>
                      <a:pt x="44" y="171"/>
                      <a:pt x="47" y="171"/>
                    </a:cubicBezTo>
                    <a:cubicBezTo>
                      <a:pt x="60" y="174"/>
                      <a:pt x="80" y="175"/>
                      <a:pt x="90" y="166"/>
                    </a:cubicBezTo>
                    <a:cubicBezTo>
                      <a:pt x="136" y="130"/>
                      <a:pt x="176" y="83"/>
                      <a:pt x="187" y="25"/>
                    </a:cubicBezTo>
                    <a:cubicBezTo>
                      <a:pt x="190" y="11"/>
                      <a:pt x="129" y="8"/>
                      <a:pt x="125" y="26"/>
                    </a:cubicBezTo>
                    <a:cubicBezTo>
                      <a:pt x="118" y="61"/>
                      <a:pt x="100" y="92"/>
                      <a:pt x="76" y="119"/>
                    </a:cubicBezTo>
                    <a:cubicBezTo>
                      <a:pt x="88" y="86"/>
                      <a:pt x="101" y="53"/>
                      <a:pt x="109" y="18"/>
                    </a:cubicBezTo>
                    <a:cubicBezTo>
                      <a:pt x="113" y="4"/>
                      <a:pt x="53" y="0"/>
                      <a:pt x="48" y="20"/>
                    </a:cubicBezTo>
                    <a:cubicBezTo>
                      <a:pt x="37" y="65"/>
                      <a:pt x="17" y="107"/>
                      <a:pt x="3" y="151"/>
                    </a:cubicBezTo>
                    <a:cubicBezTo>
                      <a:pt x="0" y="163"/>
                      <a:pt x="17" y="166"/>
                      <a:pt x="25" y="16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88">
                <a:extLst>
                  <a:ext uri="{FF2B5EF4-FFF2-40B4-BE49-F238E27FC236}">
                    <a16:creationId xmlns:a16="http://schemas.microsoft.com/office/drawing/2014/main" id="{6D065FD3-C191-4A46-8CAA-621524313851}"/>
                  </a:ext>
                </a:extLst>
              </p:cNvPr>
              <p:cNvSpPr>
                <a:spLocks/>
              </p:cNvSpPr>
              <p:nvPr/>
            </p:nvSpPr>
            <p:spPr bwMode="auto">
              <a:xfrm>
                <a:off x="6722790" y="2011285"/>
                <a:ext cx="340815" cy="143583"/>
              </a:xfrm>
              <a:custGeom>
                <a:avLst/>
                <a:gdLst>
                  <a:gd name="T0" fmla="*/ 48 w 110"/>
                  <a:gd name="T1" fmla="*/ 15 h 46"/>
                  <a:gd name="T2" fmla="*/ 74 w 110"/>
                  <a:gd name="T3" fmla="*/ 32 h 46"/>
                  <a:gd name="T4" fmla="*/ 48 w 110"/>
                  <a:gd name="T5" fmla="*/ 15 h 46"/>
                </a:gdLst>
                <a:ahLst/>
                <a:cxnLst>
                  <a:cxn ang="0">
                    <a:pos x="T0" y="T1"/>
                  </a:cxn>
                  <a:cxn ang="0">
                    <a:pos x="T2" y="T3"/>
                  </a:cxn>
                  <a:cxn ang="0">
                    <a:pos x="T4" y="T5"/>
                  </a:cxn>
                </a:cxnLst>
                <a:rect l="0" t="0" r="r" b="b"/>
                <a:pathLst>
                  <a:path w="110" h="46">
                    <a:moveTo>
                      <a:pt x="48" y="15"/>
                    </a:moveTo>
                    <a:cubicBezTo>
                      <a:pt x="0" y="46"/>
                      <a:pt x="57" y="42"/>
                      <a:pt x="74" y="32"/>
                    </a:cubicBezTo>
                    <a:cubicBezTo>
                      <a:pt x="110" y="11"/>
                      <a:pt x="72" y="0"/>
                      <a:pt x="48" y="1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89">
                <a:extLst>
                  <a:ext uri="{FF2B5EF4-FFF2-40B4-BE49-F238E27FC236}">
                    <a16:creationId xmlns:a16="http://schemas.microsoft.com/office/drawing/2014/main" id="{D8081AA2-ADA0-49C2-A576-0D10B418AF9C}"/>
                  </a:ext>
                </a:extLst>
              </p:cNvPr>
              <p:cNvSpPr>
                <a:spLocks/>
              </p:cNvSpPr>
              <p:nvPr/>
            </p:nvSpPr>
            <p:spPr bwMode="auto">
              <a:xfrm>
                <a:off x="6181589" y="1784076"/>
                <a:ext cx="192497" cy="290323"/>
              </a:xfrm>
              <a:custGeom>
                <a:avLst/>
                <a:gdLst>
                  <a:gd name="T0" fmla="*/ 21 w 62"/>
                  <a:gd name="T1" fmla="*/ 45 h 93"/>
                  <a:gd name="T2" fmla="*/ 49 w 62"/>
                  <a:gd name="T3" fmla="*/ 34 h 93"/>
                  <a:gd name="T4" fmla="*/ 21 w 62"/>
                  <a:gd name="T5" fmla="*/ 45 h 93"/>
                </a:gdLst>
                <a:ahLst/>
                <a:cxnLst>
                  <a:cxn ang="0">
                    <a:pos x="T0" y="T1"/>
                  </a:cxn>
                  <a:cxn ang="0">
                    <a:pos x="T2" y="T3"/>
                  </a:cxn>
                  <a:cxn ang="0">
                    <a:pos x="T4" y="T5"/>
                  </a:cxn>
                </a:cxnLst>
                <a:rect l="0" t="0" r="r" b="b"/>
                <a:pathLst>
                  <a:path w="62" h="93">
                    <a:moveTo>
                      <a:pt x="21" y="45"/>
                    </a:moveTo>
                    <a:cubicBezTo>
                      <a:pt x="62" y="93"/>
                      <a:pt x="62" y="51"/>
                      <a:pt x="49" y="34"/>
                    </a:cubicBezTo>
                    <a:cubicBezTo>
                      <a:pt x="21" y="0"/>
                      <a:pt x="0" y="22"/>
                      <a:pt x="21" y="4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0">
                <a:extLst>
                  <a:ext uri="{FF2B5EF4-FFF2-40B4-BE49-F238E27FC236}">
                    <a16:creationId xmlns:a16="http://schemas.microsoft.com/office/drawing/2014/main" id="{911D4E63-68C9-4515-AB3C-3B8D31D0C242}"/>
                  </a:ext>
                </a:extLst>
              </p:cNvPr>
              <p:cNvSpPr>
                <a:spLocks/>
              </p:cNvSpPr>
              <p:nvPr/>
            </p:nvSpPr>
            <p:spPr bwMode="auto">
              <a:xfrm>
                <a:off x="6746458" y="2158026"/>
                <a:ext cx="159363" cy="99404"/>
              </a:xfrm>
              <a:custGeom>
                <a:avLst/>
                <a:gdLst>
                  <a:gd name="T0" fmla="*/ 46 w 51"/>
                  <a:gd name="T1" fmla="*/ 12 h 32"/>
                  <a:gd name="T2" fmla="*/ 12 w 51"/>
                  <a:gd name="T3" fmla="*/ 21 h 32"/>
                  <a:gd name="T4" fmla="*/ 23 w 51"/>
                  <a:gd name="T5" fmla="*/ 5 h 32"/>
                  <a:gd name="T6" fmla="*/ 46 w 51"/>
                  <a:gd name="T7" fmla="*/ 12 h 32"/>
                </a:gdLst>
                <a:ahLst/>
                <a:cxnLst>
                  <a:cxn ang="0">
                    <a:pos x="T0" y="T1"/>
                  </a:cxn>
                  <a:cxn ang="0">
                    <a:pos x="T2" y="T3"/>
                  </a:cxn>
                  <a:cxn ang="0">
                    <a:pos x="T4" y="T5"/>
                  </a:cxn>
                  <a:cxn ang="0">
                    <a:pos x="T6" y="T7"/>
                  </a:cxn>
                </a:cxnLst>
                <a:rect l="0" t="0" r="r" b="b"/>
                <a:pathLst>
                  <a:path w="51" h="32">
                    <a:moveTo>
                      <a:pt x="46" y="12"/>
                    </a:moveTo>
                    <a:cubicBezTo>
                      <a:pt x="42" y="22"/>
                      <a:pt x="28" y="32"/>
                      <a:pt x="12" y="21"/>
                    </a:cubicBezTo>
                    <a:cubicBezTo>
                      <a:pt x="0" y="12"/>
                      <a:pt x="17" y="7"/>
                      <a:pt x="23" y="5"/>
                    </a:cubicBezTo>
                    <a:cubicBezTo>
                      <a:pt x="36" y="0"/>
                      <a:pt x="51" y="1"/>
                      <a:pt x="46" y="12"/>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1">
                <a:extLst>
                  <a:ext uri="{FF2B5EF4-FFF2-40B4-BE49-F238E27FC236}">
                    <a16:creationId xmlns:a16="http://schemas.microsoft.com/office/drawing/2014/main" id="{16982F88-6E5A-4A29-9719-12A9CD11DAB8}"/>
                  </a:ext>
                </a:extLst>
              </p:cNvPr>
              <p:cNvSpPr>
                <a:spLocks/>
              </p:cNvSpPr>
              <p:nvPr/>
            </p:nvSpPr>
            <p:spPr bwMode="auto">
              <a:xfrm>
                <a:off x="6255747" y="2001818"/>
                <a:ext cx="115183" cy="127805"/>
              </a:xfrm>
              <a:custGeom>
                <a:avLst/>
                <a:gdLst>
                  <a:gd name="T0" fmla="*/ 2 w 37"/>
                  <a:gd name="T1" fmla="*/ 14 h 41"/>
                  <a:gd name="T2" fmla="*/ 25 w 37"/>
                  <a:gd name="T3" fmla="*/ 18 h 41"/>
                  <a:gd name="T4" fmla="*/ 27 w 37"/>
                  <a:gd name="T5" fmla="*/ 40 h 41"/>
                  <a:gd name="T6" fmla="*/ 2 w 37"/>
                  <a:gd name="T7" fmla="*/ 14 h 41"/>
                </a:gdLst>
                <a:ahLst/>
                <a:cxnLst>
                  <a:cxn ang="0">
                    <a:pos x="T0" y="T1"/>
                  </a:cxn>
                  <a:cxn ang="0">
                    <a:pos x="T2" y="T3"/>
                  </a:cxn>
                  <a:cxn ang="0">
                    <a:pos x="T4" y="T5"/>
                  </a:cxn>
                  <a:cxn ang="0">
                    <a:pos x="T6" y="T7"/>
                  </a:cxn>
                </a:cxnLst>
                <a:rect l="0" t="0" r="r" b="b"/>
                <a:pathLst>
                  <a:path w="37" h="41">
                    <a:moveTo>
                      <a:pt x="2" y="14"/>
                    </a:moveTo>
                    <a:cubicBezTo>
                      <a:pt x="6" y="0"/>
                      <a:pt x="21" y="15"/>
                      <a:pt x="25" y="18"/>
                    </a:cubicBezTo>
                    <a:cubicBezTo>
                      <a:pt x="36" y="27"/>
                      <a:pt x="37" y="41"/>
                      <a:pt x="27" y="40"/>
                    </a:cubicBezTo>
                    <a:cubicBezTo>
                      <a:pt x="3" y="37"/>
                      <a:pt x="0" y="20"/>
                      <a:pt x="2" y="14"/>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2">
                <a:extLst>
                  <a:ext uri="{FF2B5EF4-FFF2-40B4-BE49-F238E27FC236}">
                    <a16:creationId xmlns:a16="http://schemas.microsoft.com/office/drawing/2014/main" id="{43DC3991-1A2A-4B72-81C4-914AEEE46C01}"/>
                  </a:ext>
                </a:extLst>
              </p:cNvPr>
              <p:cNvSpPr>
                <a:spLocks/>
              </p:cNvSpPr>
              <p:nvPr/>
            </p:nvSpPr>
            <p:spPr bwMode="auto">
              <a:xfrm>
                <a:off x="6527137" y="1754097"/>
                <a:ext cx="138850" cy="201964"/>
              </a:xfrm>
              <a:custGeom>
                <a:avLst/>
                <a:gdLst>
                  <a:gd name="T0" fmla="*/ 42 w 45"/>
                  <a:gd name="T1" fmla="*/ 21 h 65"/>
                  <a:gd name="T2" fmla="*/ 15 w 45"/>
                  <a:gd name="T3" fmla="*/ 13 h 65"/>
                  <a:gd name="T4" fmla="*/ 8 w 45"/>
                  <a:gd name="T5" fmla="*/ 57 h 65"/>
                  <a:gd name="T6" fmla="*/ 42 w 45"/>
                  <a:gd name="T7" fmla="*/ 21 h 65"/>
                </a:gdLst>
                <a:ahLst/>
                <a:cxnLst>
                  <a:cxn ang="0">
                    <a:pos x="T0" y="T1"/>
                  </a:cxn>
                  <a:cxn ang="0">
                    <a:pos x="T2" y="T3"/>
                  </a:cxn>
                  <a:cxn ang="0">
                    <a:pos x="T4" y="T5"/>
                  </a:cxn>
                  <a:cxn ang="0">
                    <a:pos x="T6" y="T7"/>
                  </a:cxn>
                </a:cxnLst>
                <a:rect l="0" t="0" r="r" b="b"/>
                <a:pathLst>
                  <a:path w="45" h="65">
                    <a:moveTo>
                      <a:pt x="42" y="21"/>
                    </a:moveTo>
                    <a:cubicBezTo>
                      <a:pt x="31" y="0"/>
                      <a:pt x="21" y="8"/>
                      <a:pt x="15" y="13"/>
                    </a:cubicBezTo>
                    <a:cubicBezTo>
                      <a:pt x="0" y="25"/>
                      <a:pt x="0" y="55"/>
                      <a:pt x="8" y="57"/>
                    </a:cubicBezTo>
                    <a:cubicBezTo>
                      <a:pt x="41" y="65"/>
                      <a:pt x="45" y="28"/>
                      <a:pt x="42" y="21"/>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3">
                <a:extLst>
                  <a:ext uri="{FF2B5EF4-FFF2-40B4-BE49-F238E27FC236}">
                    <a16:creationId xmlns:a16="http://schemas.microsoft.com/office/drawing/2014/main" id="{CDB40A3E-0F58-4F39-AA9C-84FBE715867B}"/>
                  </a:ext>
                </a:extLst>
              </p:cNvPr>
              <p:cNvSpPr>
                <a:spLocks noEditPoints="1"/>
              </p:cNvSpPr>
              <p:nvPr/>
            </p:nvSpPr>
            <p:spPr bwMode="auto">
              <a:xfrm>
                <a:off x="6075873" y="1520576"/>
                <a:ext cx="1054001" cy="970374"/>
              </a:xfrm>
              <a:custGeom>
                <a:avLst/>
                <a:gdLst>
                  <a:gd name="T0" fmla="*/ 324 w 339"/>
                  <a:gd name="T1" fmla="*/ 152 h 312"/>
                  <a:gd name="T2" fmla="*/ 317 w 339"/>
                  <a:gd name="T3" fmla="*/ 120 h 312"/>
                  <a:gd name="T4" fmla="*/ 8 w 339"/>
                  <a:gd name="T5" fmla="*/ 134 h 312"/>
                  <a:gd name="T6" fmla="*/ 1 w 339"/>
                  <a:gd name="T7" fmla="*/ 147 h 312"/>
                  <a:gd name="T8" fmla="*/ 3 w 339"/>
                  <a:gd name="T9" fmla="*/ 177 h 312"/>
                  <a:gd name="T10" fmla="*/ 62 w 339"/>
                  <a:gd name="T11" fmla="*/ 291 h 312"/>
                  <a:gd name="T12" fmla="*/ 78 w 339"/>
                  <a:gd name="T13" fmla="*/ 290 h 312"/>
                  <a:gd name="T14" fmla="*/ 95 w 339"/>
                  <a:gd name="T15" fmla="*/ 292 h 312"/>
                  <a:gd name="T16" fmla="*/ 125 w 339"/>
                  <a:gd name="T17" fmla="*/ 301 h 312"/>
                  <a:gd name="T18" fmla="*/ 120 w 339"/>
                  <a:gd name="T19" fmla="*/ 297 h 312"/>
                  <a:gd name="T20" fmla="*/ 123 w 339"/>
                  <a:gd name="T21" fmla="*/ 288 h 312"/>
                  <a:gd name="T22" fmla="*/ 100 w 339"/>
                  <a:gd name="T23" fmla="*/ 274 h 312"/>
                  <a:gd name="T24" fmla="*/ 66 w 339"/>
                  <a:gd name="T25" fmla="*/ 247 h 312"/>
                  <a:gd name="T26" fmla="*/ 48 w 339"/>
                  <a:gd name="T27" fmla="*/ 240 h 312"/>
                  <a:gd name="T28" fmla="*/ 29 w 339"/>
                  <a:gd name="T29" fmla="*/ 122 h 312"/>
                  <a:gd name="T30" fmla="*/ 302 w 339"/>
                  <a:gd name="T31" fmla="*/ 103 h 312"/>
                  <a:gd name="T32" fmla="*/ 316 w 339"/>
                  <a:gd name="T33" fmla="*/ 155 h 312"/>
                  <a:gd name="T34" fmla="*/ 316 w 339"/>
                  <a:gd name="T35" fmla="*/ 157 h 312"/>
                  <a:gd name="T36" fmla="*/ 319 w 339"/>
                  <a:gd name="T37" fmla="*/ 157 h 312"/>
                  <a:gd name="T38" fmla="*/ 323 w 339"/>
                  <a:gd name="T39" fmla="*/ 157 h 312"/>
                  <a:gd name="T40" fmla="*/ 317 w 339"/>
                  <a:gd name="T41" fmla="*/ 196 h 312"/>
                  <a:gd name="T42" fmla="*/ 311 w 339"/>
                  <a:gd name="T43" fmla="*/ 195 h 312"/>
                  <a:gd name="T44" fmla="*/ 304 w 339"/>
                  <a:gd name="T45" fmla="*/ 214 h 312"/>
                  <a:gd name="T46" fmla="*/ 269 w 339"/>
                  <a:gd name="T47" fmla="*/ 264 h 312"/>
                  <a:gd name="T48" fmla="*/ 242 w 339"/>
                  <a:gd name="T49" fmla="*/ 283 h 312"/>
                  <a:gd name="T50" fmla="*/ 237 w 339"/>
                  <a:gd name="T51" fmla="*/ 243 h 312"/>
                  <a:gd name="T52" fmla="*/ 231 w 339"/>
                  <a:gd name="T53" fmla="*/ 289 h 312"/>
                  <a:gd name="T54" fmla="*/ 221 w 339"/>
                  <a:gd name="T55" fmla="*/ 294 h 312"/>
                  <a:gd name="T56" fmla="*/ 199 w 339"/>
                  <a:gd name="T57" fmla="*/ 300 h 312"/>
                  <a:gd name="T58" fmla="*/ 287 w 339"/>
                  <a:gd name="T59" fmla="*/ 275 h 312"/>
                  <a:gd name="T60" fmla="*/ 299 w 339"/>
                  <a:gd name="T61" fmla="*/ 251 h 312"/>
                  <a:gd name="T62" fmla="*/ 309 w 339"/>
                  <a:gd name="T63" fmla="*/ 222 h 312"/>
                  <a:gd name="T64" fmla="*/ 321 w 339"/>
                  <a:gd name="T65" fmla="*/ 202 h 312"/>
                  <a:gd name="T66" fmla="*/ 235 w 339"/>
                  <a:gd name="T67" fmla="*/ 295 h 312"/>
                  <a:gd name="T68" fmla="*/ 238 w 339"/>
                  <a:gd name="T69"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12">
                    <a:moveTo>
                      <a:pt x="339" y="178"/>
                    </a:moveTo>
                    <a:cubicBezTo>
                      <a:pt x="339" y="164"/>
                      <a:pt x="333" y="153"/>
                      <a:pt x="324" y="152"/>
                    </a:cubicBezTo>
                    <a:cubicBezTo>
                      <a:pt x="323" y="152"/>
                      <a:pt x="323" y="152"/>
                      <a:pt x="323" y="152"/>
                    </a:cubicBezTo>
                    <a:cubicBezTo>
                      <a:pt x="322" y="137"/>
                      <a:pt x="319" y="125"/>
                      <a:pt x="317" y="120"/>
                    </a:cubicBezTo>
                    <a:cubicBezTo>
                      <a:pt x="291" y="53"/>
                      <a:pt x="227" y="4"/>
                      <a:pt x="155" y="2"/>
                    </a:cubicBezTo>
                    <a:cubicBezTo>
                      <a:pt x="52" y="0"/>
                      <a:pt x="19" y="84"/>
                      <a:pt x="8" y="134"/>
                    </a:cubicBezTo>
                    <a:cubicBezTo>
                      <a:pt x="8" y="64"/>
                      <a:pt x="59" y="24"/>
                      <a:pt x="60" y="24"/>
                    </a:cubicBezTo>
                    <a:cubicBezTo>
                      <a:pt x="57" y="23"/>
                      <a:pt x="0" y="43"/>
                      <a:pt x="1" y="147"/>
                    </a:cubicBezTo>
                    <a:cubicBezTo>
                      <a:pt x="1" y="146"/>
                      <a:pt x="1" y="146"/>
                      <a:pt x="1" y="145"/>
                    </a:cubicBezTo>
                    <a:cubicBezTo>
                      <a:pt x="1" y="146"/>
                      <a:pt x="1" y="161"/>
                      <a:pt x="3" y="177"/>
                    </a:cubicBezTo>
                    <a:cubicBezTo>
                      <a:pt x="11" y="216"/>
                      <a:pt x="33" y="249"/>
                      <a:pt x="55" y="265"/>
                    </a:cubicBezTo>
                    <a:cubicBezTo>
                      <a:pt x="52" y="273"/>
                      <a:pt x="62" y="291"/>
                      <a:pt x="62" y="291"/>
                    </a:cubicBezTo>
                    <a:cubicBezTo>
                      <a:pt x="62" y="284"/>
                      <a:pt x="64" y="280"/>
                      <a:pt x="67" y="278"/>
                    </a:cubicBezTo>
                    <a:cubicBezTo>
                      <a:pt x="71" y="284"/>
                      <a:pt x="78" y="290"/>
                      <a:pt x="78" y="290"/>
                    </a:cubicBezTo>
                    <a:cubicBezTo>
                      <a:pt x="73" y="283"/>
                      <a:pt x="73" y="278"/>
                      <a:pt x="73" y="276"/>
                    </a:cubicBezTo>
                    <a:cubicBezTo>
                      <a:pt x="79" y="281"/>
                      <a:pt x="86" y="287"/>
                      <a:pt x="95" y="292"/>
                    </a:cubicBezTo>
                    <a:cubicBezTo>
                      <a:pt x="132" y="306"/>
                      <a:pt x="132" y="306"/>
                      <a:pt x="132" y="306"/>
                    </a:cubicBezTo>
                    <a:cubicBezTo>
                      <a:pt x="132" y="306"/>
                      <a:pt x="129" y="305"/>
                      <a:pt x="125" y="301"/>
                    </a:cubicBezTo>
                    <a:cubicBezTo>
                      <a:pt x="151" y="310"/>
                      <a:pt x="170" y="312"/>
                      <a:pt x="168" y="311"/>
                    </a:cubicBezTo>
                    <a:cubicBezTo>
                      <a:pt x="148" y="307"/>
                      <a:pt x="133" y="302"/>
                      <a:pt x="120" y="297"/>
                    </a:cubicBezTo>
                    <a:cubicBezTo>
                      <a:pt x="186" y="299"/>
                      <a:pt x="211" y="283"/>
                      <a:pt x="211" y="283"/>
                    </a:cubicBezTo>
                    <a:cubicBezTo>
                      <a:pt x="174" y="295"/>
                      <a:pt x="144" y="293"/>
                      <a:pt x="123" y="288"/>
                    </a:cubicBezTo>
                    <a:cubicBezTo>
                      <a:pt x="178" y="288"/>
                      <a:pt x="199" y="275"/>
                      <a:pt x="199" y="275"/>
                    </a:cubicBezTo>
                    <a:cubicBezTo>
                      <a:pt x="157" y="288"/>
                      <a:pt x="122" y="282"/>
                      <a:pt x="100" y="274"/>
                    </a:cubicBezTo>
                    <a:cubicBezTo>
                      <a:pt x="99" y="264"/>
                      <a:pt x="100" y="241"/>
                      <a:pt x="123" y="248"/>
                    </a:cubicBezTo>
                    <a:cubicBezTo>
                      <a:pt x="123" y="248"/>
                      <a:pt x="76" y="225"/>
                      <a:pt x="66" y="247"/>
                    </a:cubicBezTo>
                    <a:cubicBezTo>
                      <a:pt x="55" y="232"/>
                      <a:pt x="48" y="216"/>
                      <a:pt x="54" y="202"/>
                    </a:cubicBezTo>
                    <a:cubicBezTo>
                      <a:pt x="54" y="202"/>
                      <a:pt x="42" y="218"/>
                      <a:pt x="48" y="240"/>
                    </a:cubicBezTo>
                    <a:cubicBezTo>
                      <a:pt x="47" y="239"/>
                      <a:pt x="47" y="238"/>
                      <a:pt x="46" y="237"/>
                    </a:cubicBezTo>
                    <a:cubicBezTo>
                      <a:pt x="24" y="210"/>
                      <a:pt x="22" y="151"/>
                      <a:pt x="29" y="122"/>
                    </a:cubicBezTo>
                    <a:cubicBezTo>
                      <a:pt x="48" y="36"/>
                      <a:pt x="114" y="17"/>
                      <a:pt x="164" y="17"/>
                    </a:cubicBezTo>
                    <a:cubicBezTo>
                      <a:pt x="217" y="16"/>
                      <a:pt x="274" y="54"/>
                      <a:pt x="302" y="103"/>
                    </a:cubicBezTo>
                    <a:cubicBezTo>
                      <a:pt x="302" y="103"/>
                      <a:pt x="302" y="102"/>
                      <a:pt x="301" y="102"/>
                    </a:cubicBezTo>
                    <a:cubicBezTo>
                      <a:pt x="308" y="116"/>
                      <a:pt x="315" y="134"/>
                      <a:pt x="316" y="155"/>
                    </a:cubicBezTo>
                    <a:cubicBezTo>
                      <a:pt x="315" y="156"/>
                      <a:pt x="313" y="157"/>
                      <a:pt x="312" y="158"/>
                    </a:cubicBezTo>
                    <a:cubicBezTo>
                      <a:pt x="313" y="158"/>
                      <a:pt x="315" y="157"/>
                      <a:pt x="316" y="157"/>
                    </a:cubicBezTo>
                    <a:cubicBezTo>
                      <a:pt x="316" y="157"/>
                      <a:pt x="316" y="157"/>
                      <a:pt x="316" y="157"/>
                    </a:cubicBezTo>
                    <a:cubicBezTo>
                      <a:pt x="317" y="157"/>
                      <a:pt x="318" y="157"/>
                      <a:pt x="319" y="157"/>
                    </a:cubicBezTo>
                    <a:cubicBezTo>
                      <a:pt x="321" y="157"/>
                      <a:pt x="322" y="157"/>
                      <a:pt x="323" y="157"/>
                    </a:cubicBezTo>
                    <a:cubicBezTo>
                      <a:pt x="323" y="157"/>
                      <a:pt x="323" y="157"/>
                      <a:pt x="323" y="157"/>
                    </a:cubicBezTo>
                    <a:cubicBezTo>
                      <a:pt x="330" y="160"/>
                      <a:pt x="335" y="168"/>
                      <a:pt x="334" y="177"/>
                    </a:cubicBezTo>
                    <a:cubicBezTo>
                      <a:pt x="334" y="188"/>
                      <a:pt x="326" y="197"/>
                      <a:pt x="317" y="196"/>
                    </a:cubicBezTo>
                    <a:cubicBezTo>
                      <a:pt x="314" y="196"/>
                      <a:pt x="312" y="195"/>
                      <a:pt x="310" y="193"/>
                    </a:cubicBezTo>
                    <a:cubicBezTo>
                      <a:pt x="310" y="194"/>
                      <a:pt x="311" y="195"/>
                      <a:pt x="311" y="195"/>
                    </a:cubicBezTo>
                    <a:cubicBezTo>
                      <a:pt x="309" y="202"/>
                      <a:pt x="307" y="209"/>
                      <a:pt x="305" y="214"/>
                    </a:cubicBezTo>
                    <a:cubicBezTo>
                      <a:pt x="304" y="214"/>
                      <a:pt x="304" y="214"/>
                      <a:pt x="304" y="214"/>
                    </a:cubicBezTo>
                    <a:cubicBezTo>
                      <a:pt x="297" y="231"/>
                      <a:pt x="288" y="244"/>
                      <a:pt x="279" y="255"/>
                    </a:cubicBezTo>
                    <a:cubicBezTo>
                      <a:pt x="276" y="258"/>
                      <a:pt x="272" y="261"/>
                      <a:pt x="269" y="264"/>
                    </a:cubicBezTo>
                    <a:cubicBezTo>
                      <a:pt x="266" y="255"/>
                      <a:pt x="255" y="242"/>
                      <a:pt x="255" y="242"/>
                    </a:cubicBezTo>
                    <a:cubicBezTo>
                      <a:pt x="255" y="253"/>
                      <a:pt x="247" y="272"/>
                      <a:pt x="242" y="283"/>
                    </a:cubicBezTo>
                    <a:cubicBezTo>
                      <a:pt x="242" y="283"/>
                      <a:pt x="241" y="283"/>
                      <a:pt x="241" y="284"/>
                    </a:cubicBezTo>
                    <a:cubicBezTo>
                      <a:pt x="245" y="266"/>
                      <a:pt x="237" y="243"/>
                      <a:pt x="237" y="243"/>
                    </a:cubicBezTo>
                    <a:cubicBezTo>
                      <a:pt x="241" y="267"/>
                      <a:pt x="237" y="281"/>
                      <a:pt x="234" y="288"/>
                    </a:cubicBezTo>
                    <a:cubicBezTo>
                      <a:pt x="233" y="289"/>
                      <a:pt x="232" y="289"/>
                      <a:pt x="231" y="289"/>
                    </a:cubicBezTo>
                    <a:cubicBezTo>
                      <a:pt x="240" y="269"/>
                      <a:pt x="229" y="237"/>
                      <a:pt x="229" y="237"/>
                    </a:cubicBezTo>
                    <a:cubicBezTo>
                      <a:pt x="234" y="273"/>
                      <a:pt x="227" y="288"/>
                      <a:pt x="221" y="294"/>
                    </a:cubicBezTo>
                    <a:cubicBezTo>
                      <a:pt x="212" y="298"/>
                      <a:pt x="212" y="298"/>
                      <a:pt x="212" y="298"/>
                    </a:cubicBezTo>
                    <a:cubicBezTo>
                      <a:pt x="204" y="300"/>
                      <a:pt x="199" y="300"/>
                      <a:pt x="199" y="300"/>
                    </a:cubicBezTo>
                    <a:cubicBezTo>
                      <a:pt x="199" y="300"/>
                      <a:pt x="204" y="301"/>
                      <a:pt x="212" y="300"/>
                    </a:cubicBezTo>
                    <a:cubicBezTo>
                      <a:pt x="220" y="303"/>
                      <a:pt x="246" y="309"/>
                      <a:pt x="287" y="275"/>
                    </a:cubicBezTo>
                    <a:cubicBezTo>
                      <a:pt x="287" y="275"/>
                      <a:pt x="271" y="285"/>
                      <a:pt x="255" y="291"/>
                    </a:cubicBezTo>
                    <a:cubicBezTo>
                      <a:pt x="267" y="286"/>
                      <a:pt x="282" y="275"/>
                      <a:pt x="299" y="251"/>
                    </a:cubicBezTo>
                    <a:cubicBezTo>
                      <a:pt x="299" y="251"/>
                      <a:pt x="278" y="274"/>
                      <a:pt x="259" y="282"/>
                    </a:cubicBezTo>
                    <a:cubicBezTo>
                      <a:pt x="275" y="271"/>
                      <a:pt x="292" y="252"/>
                      <a:pt x="309" y="222"/>
                    </a:cubicBezTo>
                    <a:cubicBezTo>
                      <a:pt x="312" y="215"/>
                      <a:pt x="315" y="208"/>
                      <a:pt x="317" y="201"/>
                    </a:cubicBezTo>
                    <a:cubicBezTo>
                      <a:pt x="318" y="201"/>
                      <a:pt x="320" y="202"/>
                      <a:pt x="321" y="202"/>
                    </a:cubicBezTo>
                    <a:cubicBezTo>
                      <a:pt x="330" y="202"/>
                      <a:pt x="338" y="191"/>
                      <a:pt x="339" y="178"/>
                    </a:cubicBezTo>
                    <a:close/>
                    <a:moveTo>
                      <a:pt x="235" y="295"/>
                    </a:moveTo>
                    <a:cubicBezTo>
                      <a:pt x="235" y="295"/>
                      <a:pt x="236" y="295"/>
                      <a:pt x="236" y="295"/>
                    </a:cubicBezTo>
                    <a:cubicBezTo>
                      <a:pt x="236" y="295"/>
                      <a:pt x="237" y="295"/>
                      <a:pt x="238" y="295"/>
                    </a:cubicBezTo>
                    <a:cubicBezTo>
                      <a:pt x="237" y="295"/>
                      <a:pt x="236" y="295"/>
                      <a:pt x="235" y="295"/>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4">
                <a:extLst>
                  <a:ext uri="{FF2B5EF4-FFF2-40B4-BE49-F238E27FC236}">
                    <a16:creationId xmlns:a16="http://schemas.microsoft.com/office/drawing/2014/main" id="{2AF92F2C-FF3E-4278-B2FC-736964539437}"/>
                  </a:ext>
                </a:extLst>
              </p:cNvPr>
              <p:cNvSpPr>
                <a:spLocks/>
              </p:cNvSpPr>
              <p:nvPr/>
            </p:nvSpPr>
            <p:spPr bwMode="auto">
              <a:xfrm>
                <a:off x="6517670" y="2090178"/>
                <a:ext cx="119916" cy="71003"/>
              </a:xfrm>
              <a:custGeom>
                <a:avLst/>
                <a:gdLst>
                  <a:gd name="T0" fmla="*/ 0 w 39"/>
                  <a:gd name="T1" fmla="*/ 1 h 23"/>
                  <a:gd name="T2" fmla="*/ 3 w 39"/>
                  <a:gd name="T3" fmla="*/ 0 h 23"/>
                  <a:gd name="T4" fmla="*/ 38 w 39"/>
                  <a:gd name="T5" fmla="*/ 10 h 23"/>
                  <a:gd name="T6" fmla="*/ 39 w 39"/>
                  <a:gd name="T7" fmla="*/ 13 h 23"/>
                  <a:gd name="T8" fmla="*/ 0 w 39"/>
                  <a:gd name="T9" fmla="*/ 1 h 23"/>
                </a:gdLst>
                <a:ahLst/>
                <a:cxnLst>
                  <a:cxn ang="0">
                    <a:pos x="T0" y="T1"/>
                  </a:cxn>
                  <a:cxn ang="0">
                    <a:pos x="T2" y="T3"/>
                  </a:cxn>
                  <a:cxn ang="0">
                    <a:pos x="T4" y="T5"/>
                  </a:cxn>
                  <a:cxn ang="0">
                    <a:pos x="T6" y="T7"/>
                  </a:cxn>
                  <a:cxn ang="0">
                    <a:pos x="T8" y="T9"/>
                  </a:cxn>
                </a:cxnLst>
                <a:rect l="0" t="0" r="r" b="b"/>
                <a:pathLst>
                  <a:path w="39" h="23">
                    <a:moveTo>
                      <a:pt x="0" y="1"/>
                    </a:moveTo>
                    <a:cubicBezTo>
                      <a:pt x="3" y="0"/>
                      <a:pt x="3" y="0"/>
                      <a:pt x="3" y="0"/>
                    </a:cubicBezTo>
                    <a:cubicBezTo>
                      <a:pt x="3" y="1"/>
                      <a:pt x="17" y="20"/>
                      <a:pt x="38" y="10"/>
                    </a:cubicBezTo>
                    <a:cubicBezTo>
                      <a:pt x="39" y="13"/>
                      <a:pt x="39" y="13"/>
                      <a:pt x="39" y="13"/>
                    </a:cubicBezTo>
                    <a:cubicBezTo>
                      <a:pt x="16" y="23"/>
                      <a:pt x="1" y="2"/>
                      <a:pt x="0" y="1"/>
                    </a:cubicBezTo>
                    <a:close/>
                  </a:path>
                </a:pathLst>
              </a:custGeom>
              <a:solidFill>
                <a:srgbClr val="080808"/>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5">
                <a:extLst>
                  <a:ext uri="{FF2B5EF4-FFF2-40B4-BE49-F238E27FC236}">
                    <a16:creationId xmlns:a16="http://schemas.microsoft.com/office/drawing/2014/main" id="{DE212163-EFCE-416B-9E1C-F9F828E8555E}"/>
                  </a:ext>
                </a:extLst>
              </p:cNvPr>
              <p:cNvSpPr>
                <a:spLocks noEditPoints="1"/>
              </p:cNvSpPr>
              <p:nvPr/>
            </p:nvSpPr>
            <p:spPr bwMode="auto">
              <a:xfrm>
                <a:off x="6871107" y="349815"/>
                <a:ext cx="678473" cy="457575"/>
              </a:xfrm>
              <a:custGeom>
                <a:avLst/>
                <a:gdLst>
                  <a:gd name="T0" fmla="*/ 144 w 218"/>
                  <a:gd name="T1" fmla="*/ 140 h 147"/>
                  <a:gd name="T2" fmla="*/ 177 w 218"/>
                  <a:gd name="T3" fmla="*/ 146 h 147"/>
                  <a:gd name="T4" fmla="*/ 192 w 218"/>
                  <a:gd name="T5" fmla="*/ 143 h 147"/>
                  <a:gd name="T6" fmla="*/ 213 w 218"/>
                  <a:gd name="T7" fmla="*/ 108 h 147"/>
                  <a:gd name="T8" fmla="*/ 170 w 218"/>
                  <a:gd name="T9" fmla="*/ 85 h 147"/>
                  <a:gd name="T10" fmla="*/ 136 w 218"/>
                  <a:gd name="T11" fmla="*/ 79 h 147"/>
                  <a:gd name="T12" fmla="*/ 121 w 218"/>
                  <a:gd name="T13" fmla="*/ 82 h 147"/>
                  <a:gd name="T14" fmla="*/ 90 w 218"/>
                  <a:gd name="T15" fmla="*/ 100 h 147"/>
                  <a:gd name="T16" fmla="*/ 144 w 218"/>
                  <a:gd name="T17" fmla="*/ 140 h 147"/>
                  <a:gd name="T18" fmla="*/ 14 w 218"/>
                  <a:gd name="T19" fmla="*/ 44 h 147"/>
                  <a:gd name="T20" fmla="*/ 14 w 218"/>
                  <a:gd name="T21" fmla="*/ 44 h 147"/>
                  <a:gd name="T22" fmla="*/ 16 w 218"/>
                  <a:gd name="T23" fmla="*/ 48 h 147"/>
                  <a:gd name="T24" fmla="*/ 16 w 218"/>
                  <a:gd name="T25" fmla="*/ 48 h 147"/>
                  <a:gd name="T26" fmla="*/ 16 w 218"/>
                  <a:gd name="T27" fmla="*/ 53 h 147"/>
                  <a:gd name="T28" fmla="*/ 15 w 218"/>
                  <a:gd name="T29" fmla="*/ 58 h 147"/>
                  <a:gd name="T30" fmla="*/ 15 w 218"/>
                  <a:gd name="T31" fmla="*/ 59 h 147"/>
                  <a:gd name="T32" fmla="*/ 10 w 218"/>
                  <a:gd name="T33" fmla="*/ 69 h 147"/>
                  <a:gd name="T34" fmla="*/ 38 w 218"/>
                  <a:gd name="T35" fmla="*/ 104 h 147"/>
                  <a:gd name="T36" fmla="*/ 90 w 218"/>
                  <a:gd name="T37" fmla="*/ 100 h 147"/>
                  <a:gd name="T38" fmla="*/ 88 w 218"/>
                  <a:gd name="T39" fmla="*/ 18 h 147"/>
                  <a:gd name="T40" fmla="*/ 31 w 218"/>
                  <a:gd name="T41" fmla="*/ 6 h 147"/>
                  <a:gd name="T42" fmla="*/ 14 w 218"/>
                  <a:gd name="T43" fmla="*/ 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8" h="147">
                    <a:moveTo>
                      <a:pt x="144" y="140"/>
                    </a:moveTo>
                    <a:cubicBezTo>
                      <a:pt x="154" y="143"/>
                      <a:pt x="166" y="145"/>
                      <a:pt x="177" y="146"/>
                    </a:cubicBezTo>
                    <a:cubicBezTo>
                      <a:pt x="181" y="146"/>
                      <a:pt x="190" y="147"/>
                      <a:pt x="192" y="143"/>
                    </a:cubicBezTo>
                    <a:cubicBezTo>
                      <a:pt x="199" y="131"/>
                      <a:pt x="206" y="119"/>
                      <a:pt x="213" y="108"/>
                    </a:cubicBezTo>
                    <a:cubicBezTo>
                      <a:pt x="218" y="99"/>
                      <a:pt x="173" y="86"/>
                      <a:pt x="170" y="85"/>
                    </a:cubicBezTo>
                    <a:cubicBezTo>
                      <a:pt x="159" y="82"/>
                      <a:pt x="148" y="79"/>
                      <a:pt x="136" y="79"/>
                    </a:cubicBezTo>
                    <a:cubicBezTo>
                      <a:pt x="133" y="78"/>
                      <a:pt x="124" y="77"/>
                      <a:pt x="121" y="82"/>
                    </a:cubicBezTo>
                    <a:cubicBezTo>
                      <a:pt x="114" y="94"/>
                      <a:pt x="97" y="88"/>
                      <a:pt x="90" y="100"/>
                    </a:cubicBezTo>
                    <a:cubicBezTo>
                      <a:pt x="85" y="109"/>
                      <a:pt x="140" y="139"/>
                      <a:pt x="144" y="140"/>
                    </a:cubicBezTo>
                    <a:close/>
                    <a:moveTo>
                      <a:pt x="14" y="44"/>
                    </a:moveTo>
                    <a:cubicBezTo>
                      <a:pt x="14" y="44"/>
                      <a:pt x="14" y="44"/>
                      <a:pt x="14" y="44"/>
                    </a:cubicBezTo>
                    <a:cubicBezTo>
                      <a:pt x="15" y="45"/>
                      <a:pt x="15" y="47"/>
                      <a:pt x="16" y="48"/>
                    </a:cubicBezTo>
                    <a:cubicBezTo>
                      <a:pt x="16" y="48"/>
                      <a:pt x="16" y="48"/>
                      <a:pt x="16" y="48"/>
                    </a:cubicBezTo>
                    <a:cubicBezTo>
                      <a:pt x="16" y="50"/>
                      <a:pt x="16" y="51"/>
                      <a:pt x="16" y="53"/>
                    </a:cubicBezTo>
                    <a:cubicBezTo>
                      <a:pt x="16" y="54"/>
                      <a:pt x="16" y="56"/>
                      <a:pt x="15" y="58"/>
                    </a:cubicBezTo>
                    <a:cubicBezTo>
                      <a:pt x="15" y="58"/>
                      <a:pt x="15" y="58"/>
                      <a:pt x="15" y="59"/>
                    </a:cubicBezTo>
                    <a:cubicBezTo>
                      <a:pt x="14" y="62"/>
                      <a:pt x="12" y="66"/>
                      <a:pt x="10" y="69"/>
                    </a:cubicBezTo>
                    <a:cubicBezTo>
                      <a:pt x="0" y="87"/>
                      <a:pt x="24" y="101"/>
                      <a:pt x="38" y="104"/>
                    </a:cubicBezTo>
                    <a:cubicBezTo>
                      <a:pt x="56" y="108"/>
                      <a:pt x="80" y="118"/>
                      <a:pt x="90" y="100"/>
                    </a:cubicBezTo>
                    <a:cubicBezTo>
                      <a:pt x="103" y="78"/>
                      <a:pt x="102" y="38"/>
                      <a:pt x="88" y="18"/>
                    </a:cubicBezTo>
                    <a:cubicBezTo>
                      <a:pt x="76" y="1"/>
                      <a:pt x="48" y="0"/>
                      <a:pt x="31" y="6"/>
                    </a:cubicBezTo>
                    <a:cubicBezTo>
                      <a:pt x="15" y="12"/>
                      <a:pt x="3" y="28"/>
                      <a:pt x="14" y="44"/>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6">
                <a:extLst>
                  <a:ext uri="{FF2B5EF4-FFF2-40B4-BE49-F238E27FC236}">
                    <a16:creationId xmlns:a16="http://schemas.microsoft.com/office/drawing/2014/main" id="{43B780A0-40D4-41CA-82DD-B15282F1E903}"/>
                  </a:ext>
                </a:extLst>
              </p:cNvPr>
              <p:cNvSpPr>
                <a:spLocks/>
              </p:cNvSpPr>
              <p:nvPr/>
            </p:nvSpPr>
            <p:spPr bwMode="auto">
              <a:xfrm>
                <a:off x="9062734" y="4447478"/>
                <a:ext cx="504910" cy="345548"/>
              </a:xfrm>
              <a:custGeom>
                <a:avLst/>
                <a:gdLst>
                  <a:gd name="T0" fmla="*/ 125 w 162"/>
                  <a:gd name="T1" fmla="*/ 102 h 111"/>
                  <a:gd name="T2" fmla="*/ 124 w 162"/>
                  <a:gd name="T3" fmla="*/ 100 h 111"/>
                  <a:gd name="T4" fmla="*/ 147 w 162"/>
                  <a:gd name="T5" fmla="*/ 29 h 111"/>
                  <a:gd name="T6" fmla="*/ 38 w 162"/>
                  <a:gd name="T7" fmla="*/ 20 h 111"/>
                  <a:gd name="T8" fmla="*/ 0 w 162"/>
                  <a:gd name="T9" fmla="*/ 13 h 111"/>
                  <a:gd name="T10" fmla="*/ 1 w 162"/>
                  <a:gd name="T11" fmla="*/ 0 h 111"/>
                  <a:gd name="T12" fmla="*/ 25 w 162"/>
                  <a:gd name="T13" fmla="*/ 5 h 111"/>
                  <a:gd name="T14" fmla="*/ 37 w 162"/>
                  <a:gd name="T15" fmla="*/ 8 h 111"/>
                  <a:gd name="T16" fmla="*/ 152 w 162"/>
                  <a:gd name="T17" fmla="*/ 18 h 111"/>
                  <a:gd name="T18" fmla="*/ 153 w 162"/>
                  <a:gd name="T19" fmla="*/ 19 h 111"/>
                  <a:gd name="T20" fmla="*/ 161 w 162"/>
                  <a:gd name="T21" fmla="*/ 25 h 111"/>
                  <a:gd name="T22" fmla="*/ 161 w 162"/>
                  <a:gd name="T23" fmla="*/ 35 h 111"/>
                  <a:gd name="T24" fmla="*/ 160 w 162"/>
                  <a:gd name="T25" fmla="*/ 38 h 111"/>
                  <a:gd name="T26" fmla="*/ 160 w 162"/>
                  <a:gd name="T27" fmla="*/ 38 h 111"/>
                  <a:gd name="T28" fmla="*/ 145 w 162"/>
                  <a:gd name="T29" fmla="*/ 93 h 111"/>
                  <a:gd name="T30" fmla="*/ 138 w 162"/>
                  <a:gd name="T31" fmla="*/ 104 h 111"/>
                  <a:gd name="T32" fmla="*/ 133 w 162"/>
                  <a:gd name="T33" fmla="*/ 109 h 111"/>
                  <a:gd name="T34" fmla="*/ 125 w 162"/>
                  <a:gd name="T35"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1">
                    <a:moveTo>
                      <a:pt x="125" y="102"/>
                    </a:moveTo>
                    <a:cubicBezTo>
                      <a:pt x="124" y="102"/>
                      <a:pt x="124" y="101"/>
                      <a:pt x="124" y="100"/>
                    </a:cubicBezTo>
                    <a:cubicBezTo>
                      <a:pt x="128" y="75"/>
                      <a:pt x="138" y="52"/>
                      <a:pt x="147" y="29"/>
                    </a:cubicBezTo>
                    <a:cubicBezTo>
                      <a:pt x="112" y="19"/>
                      <a:pt x="74" y="26"/>
                      <a:pt x="38" y="20"/>
                    </a:cubicBezTo>
                    <a:cubicBezTo>
                      <a:pt x="26" y="18"/>
                      <a:pt x="13" y="15"/>
                      <a:pt x="0" y="13"/>
                    </a:cubicBezTo>
                    <a:cubicBezTo>
                      <a:pt x="1" y="9"/>
                      <a:pt x="1" y="4"/>
                      <a:pt x="1" y="0"/>
                    </a:cubicBezTo>
                    <a:cubicBezTo>
                      <a:pt x="9" y="1"/>
                      <a:pt x="17" y="3"/>
                      <a:pt x="25" y="5"/>
                    </a:cubicBezTo>
                    <a:cubicBezTo>
                      <a:pt x="29" y="6"/>
                      <a:pt x="33" y="7"/>
                      <a:pt x="37" y="8"/>
                    </a:cubicBezTo>
                    <a:cubicBezTo>
                      <a:pt x="75" y="15"/>
                      <a:pt x="114" y="7"/>
                      <a:pt x="152" y="18"/>
                    </a:cubicBezTo>
                    <a:cubicBezTo>
                      <a:pt x="152" y="18"/>
                      <a:pt x="152" y="19"/>
                      <a:pt x="153" y="19"/>
                    </a:cubicBezTo>
                    <a:cubicBezTo>
                      <a:pt x="157" y="17"/>
                      <a:pt x="162" y="20"/>
                      <a:pt x="161" y="25"/>
                    </a:cubicBezTo>
                    <a:cubicBezTo>
                      <a:pt x="161" y="28"/>
                      <a:pt x="161" y="32"/>
                      <a:pt x="161" y="35"/>
                    </a:cubicBezTo>
                    <a:cubicBezTo>
                      <a:pt x="161" y="36"/>
                      <a:pt x="161" y="37"/>
                      <a:pt x="160" y="38"/>
                    </a:cubicBezTo>
                    <a:cubicBezTo>
                      <a:pt x="160" y="38"/>
                      <a:pt x="160" y="38"/>
                      <a:pt x="160" y="38"/>
                    </a:cubicBezTo>
                    <a:cubicBezTo>
                      <a:pt x="158" y="57"/>
                      <a:pt x="151" y="75"/>
                      <a:pt x="145" y="93"/>
                    </a:cubicBezTo>
                    <a:cubicBezTo>
                      <a:pt x="144" y="97"/>
                      <a:pt x="141" y="101"/>
                      <a:pt x="138" y="104"/>
                    </a:cubicBezTo>
                    <a:cubicBezTo>
                      <a:pt x="138" y="105"/>
                      <a:pt x="133" y="109"/>
                      <a:pt x="133" y="109"/>
                    </a:cubicBezTo>
                    <a:cubicBezTo>
                      <a:pt x="129" y="111"/>
                      <a:pt x="123" y="108"/>
                      <a:pt x="125" y="10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7">
                <a:extLst>
                  <a:ext uri="{FF2B5EF4-FFF2-40B4-BE49-F238E27FC236}">
                    <a16:creationId xmlns:a16="http://schemas.microsoft.com/office/drawing/2014/main" id="{D7D8C5F8-A8F4-4CDD-9376-CDE0451F9533}"/>
                  </a:ext>
                </a:extLst>
              </p:cNvPr>
              <p:cNvSpPr>
                <a:spLocks/>
              </p:cNvSpPr>
              <p:nvPr/>
            </p:nvSpPr>
            <p:spPr bwMode="auto">
              <a:xfrm>
                <a:off x="9147938" y="3851053"/>
                <a:ext cx="503333" cy="348703"/>
              </a:xfrm>
              <a:custGeom>
                <a:avLst/>
                <a:gdLst>
                  <a:gd name="T0" fmla="*/ 133 w 162"/>
                  <a:gd name="T1" fmla="*/ 2 h 112"/>
                  <a:gd name="T2" fmla="*/ 139 w 162"/>
                  <a:gd name="T3" fmla="*/ 7 h 112"/>
                  <a:gd name="T4" fmla="*/ 146 w 162"/>
                  <a:gd name="T5" fmla="*/ 18 h 112"/>
                  <a:gd name="T6" fmla="*/ 160 w 162"/>
                  <a:gd name="T7" fmla="*/ 73 h 112"/>
                  <a:gd name="T8" fmla="*/ 161 w 162"/>
                  <a:gd name="T9" fmla="*/ 73 h 112"/>
                  <a:gd name="T10" fmla="*/ 161 w 162"/>
                  <a:gd name="T11" fmla="*/ 77 h 112"/>
                  <a:gd name="T12" fmla="*/ 161 w 162"/>
                  <a:gd name="T13" fmla="*/ 86 h 112"/>
                  <a:gd name="T14" fmla="*/ 153 w 162"/>
                  <a:gd name="T15" fmla="*/ 93 h 112"/>
                  <a:gd name="T16" fmla="*/ 152 w 162"/>
                  <a:gd name="T17" fmla="*/ 93 h 112"/>
                  <a:gd name="T18" fmla="*/ 37 w 162"/>
                  <a:gd name="T19" fmla="*/ 104 h 112"/>
                  <a:gd name="T20" fmla="*/ 25 w 162"/>
                  <a:gd name="T21" fmla="*/ 106 h 112"/>
                  <a:gd name="T22" fmla="*/ 1 w 162"/>
                  <a:gd name="T23" fmla="*/ 112 h 112"/>
                  <a:gd name="T24" fmla="*/ 0 w 162"/>
                  <a:gd name="T25" fmla="*/ 98 h 112"/>
                  <a:gd name="T26" fmla="*/ 38 w 162"/>
                  <a:gd name="T27" fmla="*/ 91 h 112"/>
                  <a:gd name="T28" fmla="*/ 148 w 162"/>
                  <a:gd name="T29" fmla="*/ 82 h 112"/>
                  <a:gd name="T30" fmla="*/ 125 w 162"/>
                  <a:gd name="T31" fmla="*/ 11 h 112"/>
                  <a:gd name="T32" fmla="*/ 125 w 162"/>
                  <a:gd name="T33" fmla="*/ 9 h 112"/>
                  <a:gd name="T34" fmla="*/ 133 w 162"/>
                  <a:gd name="T3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2">
                    <a:moveTo>
                      <a:pt x="133" y="2"/>
                    </a:moveTo>
                    <a:cubicBezTo>
                      <a:pt x="133" y="2"/>
                      <a:pt x="138" y="7"/>
                      <a:pt x="139" y="7"/>
                    </a:cubicBezTo>
                    <a:cubicBezTo>
                      <a:pt x="141" y="10"/>
                      <a:pt x="144" y="14"/>
                      <a:pt x="146" y="18"/>
                    </a:cubicBezTo>
                    <a:cubicBezTo>
                      <a:pt x="151" y="36"/>
                      <a:pt x="158" y="54"/>
                      <a:pt x="160" y="73"/>
                    </a:cubicBezTo>
                    <a:cubicBezTo>
                      <a:pt x="161" y="73"/>
                      <a:pt x="161" y="73"/>
                      <a:pt x="161" y="73"/>
                    </a:cubicBezTo>
                    <a:cubicBezTo>
                      <a:pt x="161" y="75"/>
                      <a:pt x="161" y="76"/>
                      <a:pt x="161" y="77"/>
                    </a:cubicBezTo>
                    <a:cubicBezTo>
                      <a:pt x="161" y="80"/>
                      <a:pt x="161" y="83"/>
                      <a:pt x="161" y="86"/>
                    </a:cubicBezTo>
                    <a:cubicBezTo>
                      <a:pt x="162" y="91"/>
                      <a:pt x="157" y="94"/>
                      <a:pt x="153" y="93"/>
                    </a:cubicBezTo>
                    <a:cubicBezTo>
                      <a:pt x="153" y="93"/>
                      <a:pt x="152" y="93"/>
                      <a:pt x="152" y="93"/>
                    </a:cubicBezTo>
                    <a:cubicBezTo>
                      <a:pt x="114" y="104"/>
                      <a:pt x="75" y="96"/>
                      <a:pt x="37" y="104"/>
                    </a:cubicBezTo>
                    <a:cubicBezTo>
                      <a:pt x="33" y="104"/>
                      <a:pt x="29" y="105"/>
                      <a:pt x="25" y="106"/>
                    </a:cubicBezTo>
                    <a:cubicBezTo>
                      <a:pt x="18" y="108"/>
                      <a:pt x="9" y="110"/>
                      <a:pt x="1" y="112"/>
                    </a:cubicBezTo>
                    <a:cubicBezTo>
                      <a:pt x="1" y="107"/>
                      <a:pt x="1" y="102"/>
                      <a:pt x="0" y="98"/>
                    </a:cubicBezTo>
                    <a:cubicBezTo>
                      <a:pt x="13" y="96"/>
                      <a:pt x="26" y="94"/>
                      <a:pt x="38" y="91"/>
                    </a:cubicBezTo>
                    <a:cubicBezTo>
                      <a:pt x="74" y="85"/>
                      <a:pt x="112" y="92"/>
                      <a:pt x="148" y="82"/>
                    </a:cubicBezTo>
                    <a:cubicBezTo>
                      <a:pt x="139" y="59"/>
                      <a:pt x="129" y="36"/>
                      <a:pt x="125" y="11"/>
                    </a:cubicBezTo>
                    <a:cubicBezTo>
                      <a:pt x="125" y="10"/>
                      <a:pt x="125" y="10"/>
                      <a:pt x="125" y="9"/>
                    </a:cubicBezTo>
                    <a:cubicBezTo>
                      <a:pt x="123" y="4"/>
                      <a:pt x="129" y="0"/>
                      <a:pt x="133" y="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98">
                <a:extLst>
                  <a:ext uri="{FF2B5EF4-FFF2-40B4-BE49-F238E27FC236}">
                    <a16:creationId xmlns:a16="http://schemas.microsoft.com/office/drawing/2014/main" id="{6FF8C38F-64E7-4F79-8184-043327A992D8}"/>
                  </a:ext>
                </a:extLst>
              </p:cNvPr>
              <p:cNvSpPr>
                <a:spLocks/>
              </p:cNvSpPr>
              <p:nvPr/>
            </p:nvSpPr>
            <p:spPr bwMode="auto">
              <a:xfrm>
                <a:off x="8068692" y="3461326"/>
                <a:ext cx="1006665" cy="1394815"/>
              </a:xfrm>
              <a:custGeom>
                <a:avLst/>
                <a:gdLst>
                  <a:gd name="T0" fmla="*/ 134 w 324"/>
                  <a:gd name="T1" fmla="*/ 438 h 448"/>
                  <a:gd name="T2" fmla="*/ 133 w 324"/>
                  <a:gd name="T3" fmla="*/ 418 h 448"/>
                  <a:gd name="T4" fmla="*/ 21 w 324"/>
                  <a:gd name="T5" fmla="*/ 311 h 448"/>
                  <a:gd name="T6" fmla="*/ 12 w 324"/>
                  <a:gd name="T7" fmla="*/ 240 h 448"/>
                  <a:gd name="T8" fmla="*/ 23 w 324"/>
                  <a:gd name="T9" fmla="*/ 243 h 448"/>
                  <a:gd name="T10" fmla="*/ 35 w 324"/>
                  <a:gd name="T11" fmla="*/ 287 h 448"/>
                  <a:gd name="T12" fmla="*/ 235 w 324"/>
                  <a:gd name="T13" fmla="*/ 366 h 448"/>
                  <a:gd name="T14" fmla="*/ 270 w 324"/>
                  <a:gd name="T15" fmla="*/ 183 h 448"/>
                  <a:gd name="T16" fmla="*/ 106 w 324"/>
                  <a:gd name="T17" fmla="*/ 150 h 448"/>
                  <a:gd name="T18" fmla="*/ 53 w 324"/>
                  <a:gd name="T19" fmla="*/ 174 h 448"/>
                  <a:gd name="T20" fmla="*/ 29 w 324"/>
                  <a:gd name="T21" fmla="*/ 179 h 448"/>
                  <a:gd name="T22" fmla="*/ 68 w 324"/>
                  <a:gd name="T23" fmla="*/ 124 h 448"/>
                  <a:gd name="T24" fmla="*/ 176 w 324"/>
                  <a:gd name="T25" fmla="*/ 84 h 448"/>
                  <a:gd name="T26" fmla="*/ 249 w 324"/>
                  <a:gd name="T27" fmla="*/ 30 h 448"/>
                  <a:gd name="T28" fmla="*/ 258 w 324"/>
                  <a:gd name="T29" fmla="*/ 3 h 448"/>
                  <a:gd name="T30" fmla="*/ 264 w 324"/>
                  <a:gd name="T31" fmla="*/ 7 h 448"/>
                  <a:gd name="T32" fmla="*/ 257 w 324"/>
                  <a:gd name="T33" fmla="*/ 28 h 448"/>
                  <a:gd name="T34" fmla="*/ 280 w 324"/>
                  <a:gd name="T35" fmla="*/ 17 h 448"/>
                  <a:gd name="T36" fmla="*/ 287 w 324"/>
                  <a:gd name="T37" fmla="*/ 19 h 448"/>
                  <a:gd name="T38" fmla="*/ 262 w 324"/>
                  <a:gd name="T39" fmla="*/ 35 h 448"/>
                  <a:gd name="T40" fmla="*/ 282 w 324"/>
                  <a:gd name="T41" fmla="*/ 51 h 448"/>
                  <a:gd name="T42" fmla="*/ 275 w 324"/>
                  <a:gd name="T43" fmla="*/ 56 h 448"/>
                  <a:gd name="T44" fmla="*/ 252 w 324"/>
                  <a:gd name="T45" fmla="*/ 40 h 448"/>
                  <a:gd name="T46" fmla="*/ 97 w 324"/>
                  <a:gd name="T47" fmla="*/ 127 h 448"/>
                  <a:gd name="T48" fmla="*/ 201 w 324"/>
                  <a:gd name="T49" fmla="*/ 146 h 448"/>
                  <a:gd name="T50" fmla="*/ 318 w 324"/>
                  <a:gd name="T51" fmla="*/ 175 h 448"/>
                  <a:gd name="T52" fmla="*/ 312 w 324"/>
                  <a:gd name="T53" fmla="*/ 203 h 448"/>
                  <a:gd name="T54" fmla="*/ 301 w 324"/>
                  <a:gd name="T55" fmla="*/ 225 h 448"/>
                  <a:gd name="T56" fmla="*/ 294 w 324"/>
                  <a:gd name="T57" fmla="*/ 263 h 448"/>
                  <a:gd name="T58" fmla="*/ 283 w 324"/>
                  <a:gd name="T59" fmla="*/ 293 h 448"/>
                  <a:gd name="T60" fmla="*/ 285 w 324"/>
                  <a:gd name="T61" fmla="*/ 294 h 448"/>
                  <a:gd name="T62" fmla="*/ 273 w 324"/>
                  <a:gd name="T63" fmla="*/ 310 h 448"/>
                  <a:gd name="T64" fmla="*/ 269 w 324"/>
                  <a:gd name="T65" fmla="*/ 329 h 448"/>
                  <a:gd name="T66" fmla="*/ 251 w 324"/>
                  <a:gd name="T67" fmla="*/ 376 h 448"/>
                  <a:gd name="T68" fmla="*/ 250 w 324"/>
                  <a:gd name="T69" fmla="*/ 377 h 448"/>
                  <a:gd name="T70" fmla="*/ 231 w 324"/>
                  <a:gd name="T71" fmla="*/ 384 h 448"/>
                  <a:gd name="T72" fmla="*/ 34 w 324"/>
                  <a:gd name="T73" fmla="*/ 306 h 448"/>
                  <a:gd name="T74" fmla="*/ 138 w 324"/>
                  <a:gd name="T75" fmla="*/ 407 h 448"/>
                  <a:gd name="T76" fmla="*/ 143 w 324"/>
                  <a:gd name="T77" fmla="*/ 405 h 448"/>
                  <a:gd name="T78" fmla="*/ 161 w 324"/>
                  <a:gd name="T79" fmla="*/ 399 h 448"/>
                  <a:gd name="T80" fmla="*/ 168 w 324"/>
                  <a:gd name="T81" fmla="*/ 397 h 448"/>
                  <a:gd name="T82" fmla="*/ 167 w 324"/>
                  <a:gd name="T83" fmla="*/ 405 h 448"/>
                  <a:gd name="T84" fmla="*/ 149 w 324"/>
                  <a:gd name="T85" fmla="*/ 416 h 448"/>
                  <a:gd name="T86" fmla="*/ 159 w 324"/>
                  <a:gd name="T87" fmla="*/ 424 h 448"/>
                  <a:gd name="T88" fmla="*/ 160 w 324"/>
                  <a:gd name="T89" fmla="*/ 433 h 448"/>
                  <a:gd name="T90" fmla="*/ 152 w 324"/>
                  <a:gd name="T91" fmla="*/ 432 h 448"/>
                  <a:gd name="T92" fmla="*/ 142 w 324"/>
                  <a:gd name="T93" fmla="*/ 425 h 448"/>
                  <a:gd name="T94" fmla="*/ 141 w 324"/>
                  <a:gd name="T95" fmla="*/ 442 h 448"/>
                  <a:gd name="T96" fmla="*/ 134 w 324"/>
                  <a:gd name="T97"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 h="448">
                    <a:moveTo>
                      <a:pt x="134" y="438"/>
                    </a:moveTo>
                    <a:cubicBezTo>
                      <a:pt x="134" y="425"/>
                      <a:pt x="133" y="426"/>
                      <a:pt x="133" y="418"/>
                    </a:cubicBezTo>
                    <a:cubicBezTo>
                      <a:pt x="73" y="412"/>
                      <a:pt x="66" y="339"/>
                      <a:pt x="21" y="311"/>
                    </a:cubicBezTo>
                    <a:cubicBezTo>
                      <a:pt x="20" y="311"/>
                      <a:pt x="0" y="292"/>
                      <a:pt x="12" y="240"/>
                    </a:cubicBezTo>
                    <a:cubicBezTo>
                      <a:pt x="14" y="233"/>
                      <a:pt x="25" y="236"/>
                      <a:pt x="23" y="243"/>
                    </a:cubicBezTo>
                    <a:cubicBezTo>
                      <a:pt x="20" y="260"/>
                      <a:pt x="23" y="273"/>
                      <a:pt x="35" y="287"/>
                    </a:cubicBezTo>
                    <a:cubicBezTo>
                      <a:pt x="52" y="287"/>
                      <a:pt x="169" y="324"/>
                      <a:pt x="235" y="366"/>
                    </a:cubicBezTo>
                    <a:cubicBezTo>
                      <a:pt x="259" y="302"/>
                      <a:pt x="260" y="251"/>
                      <a:pt x="270" y="183"/>
                    </a:cubicBezTo>
                    <a:cubicBezTo>
                      <a:pt x="260" y="185"/>
                      <a:pt x="119" y="153"/>
                      <a:pt x="106" y="150"/>
                    </a:cubicBezTo>
                    <a:cubicBezTo>
                      <a:pt x="101" y="149"/>
                      <a:pt x="65" y="148"/>
                      <a:pt x="53" y="174"/>
                    </a:cubicBezTo>
                    <a:cubicBezTo>
                      <a:pt x="51" y="177"/>
                      <a:pt x="35" y="184"/>
                      <a:pt x="29" y="179"/>
                    </a:cubicBezTo>
                    <a:cubicBezTo>
                      <a:pt x="29" y="179"/>
                      <a:pt x="43" y="138"/>
                      <a:pt x="68" y="124"/>
                    </a:cubicBezTo>
                    <a:cubicBezTo>
                      <a:pt x="93" y="109"/>
                      <a:pt x="135" y="111"/>
                      <a:pt x="176" y="84"/>
                    </a:cubicBezTo>
                    <a:cubicBezTo>
                      <a:pt x="200" y="69"/>
                      <a:pt x="249" y="33"/>
                      <a:pt x="249" y="30"/>
                    </a:cubicBezTo>
                    <a:cubicBezTo>
                      <a:pt x="252" y="18"/>
                      <a:pt x="253" y="15"/>
                      <a:pt x="258" y="3"/>
                    </a:cubicBezTo>
                    <a:cubicBezTo>
                      <a:pt x="260" y="0"/>
                      <a:pt x="265" y="2"/>
                      <a:pt x="264" y="7"/>
                    </a:cubicBezTo>
                    <a:cubicBezTo>
                      <a:pt x="263" y="18"/>
                      <a:pt x="261" y="19"/>
                      <a:pt x="257" y="28"/>
                    </a:cubicBezTo>
                    <a:cubicBezTo>
                      <a:pt x="271" y="26"/>
                      <a:pt x="272" y="25"/>
                      <a:pt x="280" y="17"/>
                    </a:cubicBezTo>
                    <a:cubicBezTo>
                      <a:pt x="282" y="15"/>
                      <a:pt x="291" y="13"/>
                      <a:pt x="287" y="19"/>
                    </a:cubicBezTo>
                    <a:cubicBezTo>
                      <a:pt x="278" y="31"/>
                      <a:pt x="274" y="33"/>
                      <a:pt x="262" y="35"/>
                    </a:cubicBezTo>
                    <a:cubicBezTo>
                      <a:pt x="267" y="38"/>
                      <a:pt x="278" y="46"/>
                      <a:pt x="282" y="51"/>
                    </a:cubicBezTo>
                    <a:cubicBezTo>
                      <a:pt x="286" y="57"/>
                      <a:pt x="277" y="60"/>
                      <a:pt x="275" y="56"/>
                    </a:cubicBezTo>
                    <a:cubicBezTo>
                      <a:pt x="270" y="48"/>
                      <a:pt x="261" y="44"/>
                      <a:pt x="252" y="40"/>
                    </a:cubicBezTo>
                    <a:cubicBezTo>
                      <a:pt x="206" y="86"/>
                      <a:pt x="154" y="113"/>
                      <a:pt x="97" y="127"/>
                    </a:cubicBezTo>
                    <a:cubicBezTo>
                      <a:pt x="132" y="134"/>
                      <a:pt x="165" y="144"/>
                      <a:pt x="201" y="146"/>
                    </a:cubicBezTo>
                    <a:cubicBezTo>
                      <a:pt x="241" y="148"/>
                      <a:pt x="324" y="141"/>
                      <a:pt x="318" y="175"/>
                    </a:cubicBezTo>
                    <a:cubicBezTo>
                      <a:pt x="316" y="184"/>
                      <a:pt x="314" y="193"/>
                      <a:pt x="312" y="203"/>
                    </a:cubicBezTo>
                    <a:cubicBezTo>
                      <a:pt x="308" y="210"/>
                      <a:pt x="304" y="217"/>
                      <a:pt x="301" y="225"/>
                    </a:cubicBezTo>
                    <a:cubicBezTo>
                      <a:pt x="300" y="227"/>
                      <a:pt x="288" y="259"/>
                      <a:pt x="294" y="263"/>
                    </a:cubicBezTo>
                    <a:cubicBezTo>
                      <a:pt x="291" y="273"/>
                      <a:pt x="287" y="283"/>
                      <a:pt x="283" y="293"/>
                    </a:cubicBezTo>
                    <a:cubicBezTo>
                      <a:pt x="284" y="293"/>
                      <a:pt x="284" y="293"/>
                      <a:pt x="285" y="294"/>
                    </a:cubicBezTo>
                    <a:cubicBezTo>
                      <a:pt x="279" y="298"/>
                      <a:pt x="275" y="304"/>
                      <a:pt x="273" y="310"/>
                    </a:cubicBezTo>
                    <a:cubicBezTo>
                      <a:pt x="270" y="315"/>
                      <a:pt x="269" y="322"/>
                      <a:pt x="269" y="329"/>
                    </a:cubicBezTo>
                    <a:cubicBezTo>
                      <a:pt x="263" y="344"/>
                      <a:pt x="256" y="360"/>
                      <a:pt x="251" y="376"/>
                    </a:cubicBezTo>
                    <a:cubicBezTo>
                      <a:pt x="251" y="376"/>
                      <a:pt x="250" y="377"/>
                      <a:pt x="250" y="377"/>
                    </a:cubicBezTo>
                    <a:cubicBezTo>
                      <a:pt x="250" y="383"/>
                      <a:pt x="240" y="393"/>
                      <a:pt x="231" y="384"/>
                    </a:cubicBezTo>
                    <a:cubicBezTo>
                      <a:pt x="170" y="339"/>
                      <a:pt x="104" y="332"/>
                      <a:pt x="34" y="306"/>
                    </a:cubicBezTo>
                    <a:cubicBezTo>
                      <a:pt x="75" y="334"/>
                      <a:pt x="92" y="409"/>
                      <a:pt x="138" y="407"/>
                    </a:cubicBezTo>
                    <a:cubicBezTo>
                      <a:pt x="138" y="407"/>
                      <a:pt x="141" y="405"/>
                      <a:pt x="143" y="405"/>
                    </a:cubicBezTo>
                    <a:cubicBezTo>
                      <a:pt x="150" y="405"/>
                      <a:pt x="157" y="404"/>
                      <a:pt x="161" y="399"/>
                    </a:cubicBezTo>
                    <a:cubicBezTo>
                      <a:pt x="163" y="396"/>
                      <a:pt x="165" y="395"/>
                      <a:pt x="168" y="397"/>
                    </a:cubicBezTo>
                    <a:cubicBezTo>
                      <a:pt x="170" y="400"/>
                      <a:pt x="169" y="403"/>
                      <a:pt x="167" y="405"/>
                    </a:cubicBezTo>
                    <a:cubicBezTo>
                      <a:pt x="163" y="411"/>
                      <a:pt x="156" y="414"/>
                      <a:pt x="149" y="416"/>
                    </a:cubicBezTo>
                    <a:cubicBezTo>
                      <a:pt x="152" y="419"/>
                      <a:pt x="155" y="421"/>
                      <a:pt x="159" y="424"/>
                    </a:cubicBezTo>
                    <a:cubicBezTo>
                      <a:pt x="161" y="426"/>
                      <a:pt x="162" y="431"/>
                      <a:pt x="160" y="433"/>
                    </a:cubicBezTo>
                    <a:cubicBezTo>
                      <a:pt x="158" y="436"/>
                      <a:pt x="155" y="434"/>
                      <a:pt x="152" y="432"/>
                    </a:cubicBezTo>
                    <a:cubicBezTo>
                      <a:pt x="150" y="430"/>
                      <a:pt x="144" y="428"/>
                      <a:pt x="142" y="425"/>
                    </a:cubicBezTo>
                    <a:cubicBezTo>
                      <a:pt x="143" y="431"/>
                      <a:pt x="143" y="434"/>
                      <a:pt x="141" y="442"/>
                    </a:cubicBezTo>
                    <a:cubicBezTo>
                      <a:pt x="139" y="448"/>
                      <a:pt x="134" y="442"/>
                      <a:pt x="134" y="438"/>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99">
                <a:extLst>
                  <a:ext uri="{FF2B5EF4-FFF2-40B4-BE49-F238E27FC236}">
                    <a16:creationId xmlns:a16="http://schemas.microsoft.com/office/drawing/2014/main" id="{2CD19BB1-6217-42F0-859D-5D12BD413B0C}"/>
                  </a:ext>
                </a:extLst>
              </p:cNvPr>
              <p:cNvSpPr>
                <a:spLocks/>
              </p:cNvSpPr>
              <p:nvPr/>
            </p:nvSpPr>
            <p:spPr bwMode="auto">
              <a:xfrm>
                <a:off x="8071848" y="3828963"/>
                <a:ext cx="951441" cy="612204"/>
              </a:xfrm>
              <a:custGeom>
                <a:avLst/>
                <a:gdLst>
                  <a:gd name="T0" fmla="*/ 14 w 306"/>
                  <a:gd name="T1" fmla="*/ 106 h 197"/>
                  <a:gd name="T2" fmla="*/ 22 w 306"/>
                  <a:gd name="T3" fmla="*/ 94 h 197"/>
                  <a:gd name="T4" fmla="*/ 25 w 306"/>
                  <a:gd name="T5" fmla="*/ 77 h 197"/>
                  <a:gd name="T6" fmla="*/ 62 w 306"/>
                  <a:gd name="T7" fmla="*/ 34 h 197"/>
                  <a:gd name="T8" fmla="*/ 290 w 306"/>
                  <a:gd name="T9" fmla="*/ 30 h 197"/>
                  <a:gd name="T10" fmla="*/ 243 w 306"/>
                  <a:gd name="T11" fmla="*/ 98 h 197"/>
                  <a:gd name="T12" fmla="*/ 104 w 306"/>
                  <a:gd name="T13" fmla="*/ 85 h 197"/>
                  <a:gd name="T14" fmla="*/ 239 w 306"/>
                  <a:gd name="T15" fmla="*/ 121 h 197"/>
                  <a:gd name="T16" fmla="*/ 193 w 306"/>
                  <a:gd name="T17" fmla="*/ 188 h 197"/>
                  <a:gd name="T18" fmla="*/ 15 w 306"/>
                  <a:gd name="T19" fmla="*/ 141 h 197"/>
                  <a:gd name="T20" fmla="*/ 14 w 306"/>
                  <a:gd name="T21"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6" h="197">
                    <a:moveTo>
                      <a:pt x="14" y="106"/>
                    </a:moveTo>
                    <a:cubicBezTo>
                      <a:pt x="16" y="103"/>
                      <a:pt x="18" y="99"/>
                      <a:pt x="22" y="94"/>
                    </a:cubicBezTo>
                    <a:cubicBezTo>
                      <a:pt x="21" y="89"/>
                      <a:pt x="23" y="82"/>
                      <a:pt x="25" y="77"/>
                    </a:cubicBezTo>
                    <a:cubicBezTo>
                      <a:pt x="32" y="62"/>
                      <a:pt x="45" y="39"/>
                      <a:pt x="62" y="34"/>
                    </a:cubicBezTo>
                    <a:cubicBezTo>
                      <a:pt x="136" y="10"/>
                      <a:pt x="217" y="0"/>
                      <a:pt x="290" y="30"/>
                    </a:cubicBezTo>
                    <a:cubicBezTo>
                      <a:pt x="306" y="37"/>
                      <a:pt x="266" y="108"/>
                      <a:pt x="243" y="98"/>
                    </a:cubicBezTo>
                    <a:cubicBezTo>
                      <a:pt x="199" y="80"/>
                      <a:pt x="151" y="78"/>
                      <a:pt x="104" y="85"/>
                    </a:cubicBezTo>
                    <a:cubicBezTo>
                      <a:pt x="150" y="96"/>
                      <a:pt x="195" y="105"/>
                      <a:pt x="239" y="121"/>
                    </a:cubicBezTo>
                    <a:cubicBezTo>
                      <a:pt x="258" y="128"/>
                      <a:pt x="218" y="197"/>
                      <a:pt x="193" y="188"/>
                    </a:cubicBezTo>
                    <a:cubicBezTo>
                      <a:pt x="135" y="167"/>
                      <a:pt x="74" y="158"/>
                      <a:pt x="15" y="141"/>
                    </a:cubicBezTo>
                    <a:cubicBezTo>
                      <a:pt x="0" y="136"/>
                      <a:pt x="9" y="115"/>
                      <a:pt x="14" y="10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0">
                <a:extLst>
                  <a:ext uri="{FF2B5EF4-FFF2-40B4-BE49-F238E27FC236}">
                    <a16:creationId xmlns:a16="http://schemas.microsoft.com/office/drawing/2014/main" id="{7D9EC8E6-6094-4ED1-B034-5FBD25CB641D}"/>
                  </a:ext>
                </a:extLst>
              </p:cNvPr>
              <p:cNvSpPr>
                <a:spLocks/>
              </p:cNvSpPr>
              <p:nvPr/>
            </p:nvSpPr>
            <p:spPr bwMode="auto">
              <a:xfrm>
                <a:off x="8103404" y="3959925"/>
                <a:ext cx="990887" cy="612204"/>
              </a:xfrm>
              <a:custGeom>
                <a:avLst/>
                <a:gdLst>
                  <a:gd name="T0" fmla="*/ 5 w 319"/>
                  <a:gd name="T1" fmla="*/ 99 h 197"/>
                  <a:gd name="T2" fmla="*/ 34 w 319"/>
                  <a:gd name="T3" fmla="*/ 94 h 197"/>
                  <a:gd name="T4" fmla="*/ 38 w 319"/>
                  <a:gd name="T5" fmla="*/ 77 h 197"/>
                  <a:gd name="T6" fmla="*/ 75 w 319"/>
                  <a:gd name="T7" fmla="*/ 34 h 197"/>
                  <a:gd name="T8" fmla="*/ 303 w 319"/>
                  <a:gd name="T9" fmla="*/ 30 h 197"/>
                  <a:gd name="T10" fmla="*/ 231 w 319"/>
                  <a:gd name="T11" fmla="*/ 127 h 197"/>
                  <a:gd name="T12" fmla="*/ 117 w 319"/>
                  <a:gd name="T13" fmla="*/ 84 h 197"/>
                  <a:gd name="T14" fmla="*/ 252 w 319"/>
                  <a:gd name="T15" fmla="*/ 121 h 197"/>
                  <a:gd name="T16" fmla="*/ 206 w 319"/>
                  <a:gd name="T17" fmla="*/ 188 h 197"/>
                  <a:gd name="T18" fmla="*/ 28 w 319"/>
                  <a:gd name="T19" fmla="*/ 140 h 197"/>
                  <a:gd name="T20" fmla="*/ 5 w 319"/>
                  <a:gd name="T21" fmla="*/ 9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197">
                    <a:moveTo>
                      <a:pt x="5" y="99"/>
                    </a:moveTo>
                    <a:cubicBezTo>
                      <a:pt x="7" y="96"/>
                      <a:pt x="31" y="98"/>
                      <a:pt x="34" y="94"/>
                    </a:cubicBezTo>
                    <a:cubicBezTo>
                      <a:pt x="34" y="88"/>
                      <a:pt x="36" y="81"/>
                      <a:pt x="38" y="77"/>
                    </a:cubicBezTo>
                    <a:cubicBezTo>
                      <a:pt x="44" y="62"/>
                      <a:pt x="58" y="39"/>
                      <a:pt x="75" y="34"/>
                    </a:cubicBezTo>
                    <a:cubicBezTo>
                      <a:pt x="148" y="10"/>
                      <a:pt x="229" y="0"/>
                      <a:pt x="303" y="30"/>
                    </a:cubicBezTo>
                    <a:cubicBezTo>
                      <a:pt x="319" y="37"/>
                      <a:pt x="254" y="136"/>
                      <a:pt x="231" y="127"/>
                    </a:cubicBezTo>
                    <a:cubicBezTo>
                      <a:pt x="187" y="109"/>
                      <a:pt x="164" y="77"/>
                      <a:pt x="117" y="84"/>
                    </a:cubicBezTo>
                    <a:cubicBezTo>
                      <a:pt x="162" y="95"/>
                      <a:pt x="208" y="105"/>
                      <a:pt x="252" y="121"/>
                    </a:cubicBezTo>
                    <a:cubicBezTo>
                      <a:pt x="271" y="127"/>
                      <a:pt x="231" y="197"/>
                      <a:pt x="206" y="188"/>
                    </a:cubicBezTo>
                    <a:cubicBezTo>
                      <a:pt x="148" y="167"/>
                      <a:pt x="87" y="157"/>
                      <a:pt x="28" y="140"/>
                    </a:cubicBezTo>
                    <a:cubicBezTo>
                      <a:pt x="13" y="136"/>
                      <a:pt x="0" y="109"/>
                      <a:pt x="5" y="9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1">
                <a:extLst>
                  <a:ext uri="{FF2B5EF4-FFF2-40B4-BE49-F238E27FC236}">
                    <a16:creationId xmlns:a16="http://schemas.microsoft.com/office/drawing/2014/main" id="{8B378375-C574-4756-BC8B-5BE077837909}"/>
                  </a:ext>
                </a:extLst>
              </p:cNvPr>
              <p:cNvSpPr>
                <a:spLocks/>
              </p:cNvSpPr>
              <p:nvPr/>
            </p:nvSpPr>
            <p:spPr bwMode="auto">
              <a:xfrm>
                <a:off x="7133029" y="3406100"/>
                <a:ext cx="1025599" cy="1038222"/>
              </a:xfrm>
              <a:custGeom>
                <a:avLst/>
                <a:gdLst>
                  <a:gd name="T0" fmla="*/ 74 w 330"/>
                  <a:gd name="T1" fmla="*/ 287 h 334"/>
                  <a:gd name="T2" fmla="*/ 51 w 330"/>
                  <a:gd name="T3" fmla="*/ 79 h 334"/>
                  <a:gd name="T4" fmla="*/ 230 w 330"/>
                  <a:gd name="T5" fmla="*/ 27 h 334"/>
                  <a:gd name="T6" fmla="*/ 230 w 330"/>
                  <a:gd name="T7" fmla="*/ 18 h 334"/>
                  <a:gd name="T8" fmla="*/ 253 w 330"/>
                  <a:gd name="T9" fmla="*/ 18 h 334"/>
                  <a:gd name="T10" fmla="*/ 267 w 330"/>
                  <a:gd name="T11" fmla="*/ 38 h 334"/>
                  <a:gd name="T12" fmla="*/ 259 w 330"/>
                  <a:gd name="T13" fmla="*/ 45 h 334"/>
                  <a:gd name="T14" fmla="*/ 280 w 330"/>
                  <a:gd name="T15" fmla="*/ 250 h 334"/>
                  <a:gd name="T16" fmla="*/ 74 w 330"/>
                  <a:gd name="T17" fmla="*/ 28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34">
                    <a:moveTo>
                      <a:pt x="74" y="287"/>
                    </a:moveTo>
                    <a:cubicBezTo>
                      <a:pt x="11" y="240"/>
                      <a:pt x="0" y="147"/>
                      <a:pt x="51" y="79"/>
                    </a:cubicBezTo>
                    <a:cubicBezTo>
                      <a:pt x="94" y="21"/>
                      <a:pt x="170" y="0"/>
                      <a:pt x="230" y="27"/>
                    </a:cubicBezTo>
                    <a:cubicBezTo>
                      <a:pt x="229" y="23"/>
                      <a:pt x="229" y="20"/>
                      <a:pt x="230" y="18"/>
                    </a:cubicBezTo>
                    <a:cubicBezTo>
                      <a:pt x="233" y="10"/>
                      <a:pt x="243" y="14"/>
                      <a:pt x="253" y="18"/>
                    </a:cubicBezTo>
                    <a:cubicBezTo>
                      <a:pt x="263" y="21"/>
                      <a:pt x="270" y="30"/>
                      <a:pt x="267" y="38"/>
                    </a:cubicBezTo>
                    <a:cubicBezTo>
                      <a:pt x="266" y="41"/>
                      <a:pt x="263" y="43"/>
                      <a:pt x="259" y="45"/>
                    </a:cubicBezTo>
                    <a:cubicBezTo>
                      <a:pt x="320" y="92"/>
                      <a:pt x="330" y="183"/>
                      <a:pt x="280" y="250"/>
                    </a:cubicBezTo>
                    <a:cubicBezTo>
                      <a:pt x="230" y="318"/>
                      <a:pt x="138" y="334"/>
                      <a:pt x="74"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2">
                <a:extLst>
                  <a:ext uri="{FF2B5EF4-FFF2-40B4-BE49-F238E27FC236}">
                    <a16:creationId xmlns:a16="http://schemas.microsoft.com/office/drawing/2014/main" id="{D6CBFFD6-079D-4AC7-8AE2-E80308D89964}"/>
                  </a:ext>
                </a:extLst>
              </p:cNvPr>
              <p:cNvSpPr>
                <a:spLocks/>
              </p:cNvSpPr>
              <p:nvPr/>
            </p:nvSpPr>
            <p:spPr bwMode="auto">
              <a:xfrm>
                <a:off x="7683698" y="3451858"/>
                <a:ext cx="353437" cy="220898"/>
              </a:xfrm>
              <a:custGeom>
                <a:avLst/>
                <a:gdLst>
                  <a:gd name="T0" fmla="*/ 65 w 114"/>
                  <a:gd name="T1" fmla="*/ 21 h 71"/>
                  <a:gd name="T2" fmla="*/ 37 w 114"/>
                  <a:gd name="T3" fmla="*/ 57 h 71"/>
                  <a:gd name="T4" fmla="*/ 65 w 114"/>
                  <a:gd name="T5" fmla="*/ 21 h 71"/>
                </a:gdLst>
                <a:ahLst/>
                <a:cxnLst>
                  <a:cxn ang="0">
                    <a:pos x="T0" y="T1"/>
                  </a:cxn>
                  <a:cxn ang="0">
                    <a:pos x="T2" y="T3"/>
                  </a:cxn>
                  <a:cxn ang="0">
                    <a:pos x="T4" y="T5"/>
                  </a:cxn>
                </a:cxnLst>
                <a:rect l="0" t="0" r="r" b="b"/>
                <a:pathLst>
                  <a:path w="114" h="71">
                    <a:moveTo>
                      <a:pt x="65" y="21"/>
                    </a:moveTo>
                    <a:cubicBezTo>
                      <a:pt x="114" y="64"/>
                      <a:pt x="55" y="71"/>
                      <a:pt x="37" y="57"/>
                    </a:cubicBezTo>
                    <a:cubicBezTo>
                      <a:pt x="0" y="29"/>
                      <a:pt x="40" y="0"/>
                      <a:pt x="65" y="21"/>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3">
                <a:extLst>
                  <a:ext uri="{FF2B5EF4-FFF2-40B4-BE49-F238E27FC236}">
                    <a16:creationId xmlns:a16="http://schemas.microsoft.com/office/drawing/2014/main" id="{FBCE626C-B039-4557-8187-8B43E6180095}"/>
                  </a:ext>
                </a:extLst>
              </p:cNvPr>
              <p:cNvSpPr>
                <a:spLocks/>
              </p:cNvSpPr>
              <p:nvPr/>
            </p:nvSpPr>
            <p:spPr bwMode="auto">
              <a:xfrm>
                <a:off x="7322371" y="4098775"/>
                <a:ext cx="336082" cy="242988"/>
              </a:xfrm>
              <a:custGeom>
                <a:avLst/>
                <a:gdLst>
                  <a:gd name="T0" fmla="*/ 69 w 108"/>
                  <a:gd name="T1" fmla="*/ 26 h 78"/>
                  <a:gd name="T2" fmla="*/ 30 w 108"/>
                  <a:gd name="T3" fmla="*/ 59 h 78"/>
                  <a:gd name="T4" fmla="*/ 69 w 108"/>
                  <a:gd name="T5" fmla="*/ 26 h 78"/>
                </a:gdLst>
                <a:ahLst/>
                <a:cxnLst>
                  <a:cxn ang="0">
                    <a:pos x="T0" y="T1"/>
                  </a:cxn>
                  <a:cxn ang="0">
                    <a:pos x="T2" y="T3"/>
                  </a:cxn>
                  <a:cxn ang="0">
                    <a:pos x="T4" y="T5"/>
                  </a:cxn>
                </a:cxnLst>
                <a:rect l="0" t="0" r="r" b="b"/>
                <a:pathLst>
                  <a:path w="108" h="78">
                    <a:moveTo>
                      <a:pt x="69" y="26"/>
                    </a:moveTo>
                    <a:cubicBezTo>
                      <a:pt x="108" y="78"/>
                      <a:pt x="44" y="76"/>
                      <a:pt x="30" y="59"/>
                    </a:cubicBezTo>
                    <a:cubicBezTo>
                      <a:pt x="0" y="23"/>
                      <a:pt x="49" y="0"/>
                      <a:pt x="69" y="26"/>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104">
                <a:extLst>
                  <a:ext uri="{FF2B5EF4-FFF2-40B4-BE49-F238E27FC236}">
                    <a16:creationId xmlns:a16="http://schemas.microsoft.com/office/drawing/2014/main" id="{286E31E9-18D2-4EEA-87E5-48E6B51F3542}"/>
                  </a:ext>
                </a:extLst>
              </p:cNvPr>
              <p:cNvSpPr>
                <a:spLocks/>
              </p:cNvSpPr>
              <p:nvPr/>
            </p:nvSpPr>
            <p:spPr bwMode="auto">
              <a:xfrm>
                <a:off x="7630051" y="3486571"/>
                <a:ext cx="127806" cy="121494"/>
              </a:xfrm>
              <a:custGeom>
                <a:avLst/>
                <a:gdLst>
                  <a:gd name="T0" fmla="*/ 30 w 41"/>
                  <a:gd name="T1" fmla="*/ 3 h 39"/>
                  <a:gd name="T2" fmla="*/ 1 w 41"/>
                  <a:gd name="T3" fmla="*/ 25 h 39"/>
                  <a:gd name="T4" fmla="*/ 21 w 41"/>
                  <a:gd name="T5" fmla="*/ 26 h 39"/>
                  <a:gd name="T6" fmla="*/ 30 w 41"/>
                  <a:gd name="T7" fmla="*/ 3 h 39"/>
                </a:gdLst>
                <a:ahLst/>
                <a:cxnLst>
                  <a:cxn ang="0">
                    <a:pos x="T0" y="T1"/>
                  </a:cxn>
                  <a:cxn ang="0">
                    <a:pos x="T2" y="T3"/>
                  </a:cxn>
                  <a:cxn ang="0">
                    <a:pos x="T4" y="T5"/>
                  </a:cxn>
                  <a:cxn ang="0">
                    <a:pos x="T6" y="T7"/>
                  </a:cxn>
                </a:cxnLst>
                <a:rect l="0" t="0" r="r" b="b"/>
                <a:pathLst>
                  <a:path w="41" h="39">
                    <a:moveTo>
                      <a:pt x="30" y="3"/>
                    </a:moveTo>
                    <a:cubicBezTo>
                      <a:pt x="19" y="0"/>
                      <a:pt x="3" y="4"/>
                      <a:pt x="1" y="25"/>
                    </a:cubicBezTo>
                    <a:cubicBezTo>
                      <a:pt x="0" y="39"/>
                      <a:pt x="16" y="29"/>
                      <a:pt x="21" y="26"/>
                    </a:cubicBezTo>
                    <a:cubicBezTo>
                      <a:pt x="33" y="19"/>
                      <a:pt x="41" y="7"/>
                      <a:pt x="30" y="3"/>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05">
                <a:extLst>
                  <a:ext uri="{FF2B5EF4-FFF2-40B4-BE49-F238E27FC236}">
                    <a16:creationId xmlns:a16="http://schemas.microsoft.com/office/drawing/2014/main" id="{69B59C13-37E3-4B9F-B612-01DABB0EF7A2}"/>
                  </a:ext>
                </a:extLst>
              </p:cNvPr>
              <p:cNvSpPr>
                <a:spLocks/>
              </p:cNvSpPr>
              <p:nvPr/>
            </p:nvSpPr>
            <p:spPr bwMode="auto">
              <a:xfrm>
                <a:off x="7402841" y="3745338"/>
                <a:ext cx="59958" cy="93092"/>
              </a:xfrm>
              <a:custGeom>
                <a:avLst/>
                <a:gdLst>
                  <a:gd name="T0" fmla="*/ 17 w 19"/>
                  <a:gd name="T1" fmla="*/ 2 h 30"/>
                  <a:gd name="T2" fmla="*/ 4 w 19"/>
                  <a:gd name="T3" fmla="*/ 13 h 30"/>
                  <a:gd name="T4" fmla="*/ 7 w 19"/>
                  <a:gd name="T5" fmla="*/ 28 h 30"/>
                  <a:gd name="T6" fmla="*/ 17 w 19"/>
                  <a:gd name="T7" fmla="*/ 2 h 30"/>
                </a:gdLst>
                <a:ahLst/>
                <a:cxnLst>
                  <a:cxn ang="0">
                    <a:pos x="T0" y="T1"/>
                  </a:cxn>
                  <a:cxn ang="0">
                    <a:pos x="T2" y="T3"/>
                  </a:cxn>
                  <a:cxn ang="0">
                    <a:pos x="T4" y="T5"/>
                  </a:cxn>
                  <a:cxn ang="0">
                    <a:pos x="T6" y="T7"/>
                  </a:cxn>
                </a:cxnLst>
                <a:rect l="0" t="0" r="r" b="b"/>
                <a:pathLst>
                  <a:path w="19" h="30">
                    <a:moveTo>
                      <a:pt x="17" y="2"/>
                    </a:moveTo>
                    <a:cubicBezTo>
                      <a:pt x="9" y="0"/>
                      <a:pt x="6" y="8"/>
                      <a:pt x="4" y="13"/>
                    </a:cubicBezTo>
                    <a:cubicBezTo>
                      <a:pt x="0" y="23"/>
                      <a:pt x="3" y="30"/>
                      <a:pt x="7" y="28"/>
                    </a:cubicBezTo>
                    <a:cubicBezTo>
                      <a:pt x="14" y="24"/>
                      <a:pt x="19" y="3"/>
                      <a:pt x="17" y="2"/>
                    </a:cubicBezTo>
                    <a:close/>
                  </a:path>
                </a:pathLst>
              </a:custGeom>
              <a:solidFill>
                <a:srgbClr val="FFD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06">
                <a:extLst>
                  <a:ext uri="{FF2B5EF4-FFF2-40B4-BE49-F238E27FC236}">
                    <a16:creationId xmlns:a16="http://schemas.microsoft.com/office/drawing/2014/main" id="{573F46E1-6D2C-40AB-8558-0BA902E69042}"/>
                  </a:ext>
                </a:extLst>
              </p:cNvPr>
              <p:cNvSpPr>
                <a:spLocks/>
              </p:cNvSpPr>
              <p:nvPr/>
            </p:nvSpPr>
            <p:spPr bwMode="auto">
              <a:xfrm>
                <a:off x="7290814" y="4053017"/>
                <a:ext cx="99405" cy="160940"/>
              </a:xfrm>
              <a:custGeom>
                <a:avLst/>
                <a:gdLst>
                  <a:gd name="T0" fmla="*/ 14 w 32"/>
                  <a:gd name="T1" fmla="*/ 44 h 52"/>
                  <a:gd name="T2" fmla="*/ 29 w 32"/>
                  <a:gd name="T3" fmla="*/ 25 h 52"/>
                  <a:gd name="T4" fmla="*/ 17 w 32"/>
                  <a:gd name="T5" fmla="*/ 7 h 52"/>
                  <a:gd name="T6" fmla="*/ 14 w 32"/>
                  <a:gd name="T7" fmla="*/ 44 h 52"/>
                </a:gdLst>
                <a:ahLst/>
                <a:cxnLst>
                  <a:cxn ang="0">
                    <a:pos x="T0" y="T1"/>
                  </a:cxn>
                  <a:cxn ang="0">
                    <a:pos x="T2" y="T3"/>
                  </a:cxn>
                  <a:cxn ang="0">
                    <a:pos x="T4" y="T5"/>
                  </a:cxn>
                  <a:cxn ang="0">
                    <a:pos x="T6" y="T7"/>
                  </a:cxn>
                </a:cxnLst>
                <a:rect l="0" t="0" r="r" b="b"/>
                <a:pathLst>
                  <a:path w="32" h="52">
                    <a:moveTo>
                      <a:pt x="14" y="44"/>
                    </a:moveTo>
                    <a:cubicBezTo>
                      <a:pt x="26" y="52"/>
                      <a:pt x="28" y="31"/>
                      <a:pt x="29" y="25"/>
                    </a:cubicBezTo>
                    <a:cubicBezTo>
                      <a:pt x="32" y="12"/>
                      <a:pt x="24" y="0"/>
                      <a:pt x="17" y="7"/>
                    </a:cubicBezTo>
                    <a:cubicBezTo>
                      <a:pt x="0" y="24"/>
                      <a:pt x="8" y="40"/>
                      <a:pt x="14" y="44"/>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07">
                <a:extLst>
                  <a:ext uri="{FF2B5EF4-FFF2-40B4-BE49-F238E27FC236}">
                    <a16:creationId xmlns:a16="http://schemas.microsoft.com/office/drawing/2014/main" id="{24F7534D-9359-4C34-BBEC-EECDDBF1ACDF}"/>
                  </a:ext>
                </a:extLst>
              </p:cNvPr>
              <p:cNvSpPr>
                <a:spLocks/>
              </p:cNvSpPr>
              <p:nvPr/>
            </p:nvSpPr>
            <p:spPr bwMode="auto">
              <a:xfrm>
                <a:off x="7133029" y="3368232"/>
                <a:ext cx="1016132" cy="1184961"/>
              </a:xfrm>
              <a:custGeom>
                <a:avLst/>
                <a:gdLst>
                  <a:gd name="T0" fmla="*/ 63 w 327"/>
                  <a:gd name="T1" fmla="*/ 313 h 381"/>
                  <a:gd name="T2" fmla="*/ 65 w 327"/>
                  <a:gd name="T3" fmla="*/ 315 h 381"/>
                  <a:gd name="T4" fmla="*/ 41 w 327"/>
                  <a:gd name="T5" fmla="*/ 292 h 381"/>
                  <a:gd name="T6" fmla="*/ 8 w 327"/>
                  <a:gd name="T7" fmla="*/ 179 h 381"/>
                  <a:gd name="T8" fmla="*/ 42 w 327"/>
                  <a:gd name="T9" fmla="*/ 73 h 381"/>
                  <a:gd name="T10" fmla="*/ 21 w 327"/>
                  <a:gd name="T11" fmla="*/ 219 h 381"/>
                  <a:gd name="T12" fmla="*/ 102 w 327"/>
                  <a:gd name="T13" fmla="*/ 307 h 381"/>
                  <a:gd name="T14" fmla="*/ 273 w 327"/>
                  <a:gd name="T15" fmla="*/ 269 h 381"/>
                  <a:gd name="T16" fmla="*/ 295 w 327"/>
                  <a:gd name="T17" fmla="*/ 102 h 381"/>
                  <a:gd name="T18" fmla="*/ 295 w 327"/>
                  <a:gd name="T19" fmla="*/ 104 h 381"/>
                  <a:gd name="T20" fmla="*/ 262 w 327"/>
                  <a:gd name="T21" fmla="*/ 58 h 381"/>
                  <a:gd name="T22" fmla="*/ 257 w 327"/>
                  <a:gd name="T23" fmla="*/ 59 h 381"/>
                  <a:gd name="T24" fmla="*/ 261 w 327"/>
                  <a:gd name="T25" fmla="*/ 57 h 381"/>
                  <a:gd name="T26" fmla="*/ 261 w 327"/>
                  <a:gd name="T27" fmla="*/ 57 h 381"/>
                  <a:gd name="T28" fmla="*/ 263 w 327"/>
                  <a:gd name="T29" fmla="*/ 54 h 381"/>
                  <a:gd name="T30" fmla="*/ 265 w 327"/>
                  <a:gd name="T31" fmla="*/ 51 h 381"/>
                  <a:gd name="T32" fmla="*/ 265 w 327"/>
                  <a:gd name="T33" fmla="*/ 51 h 381"/>
                  <a:gd name="T34" fmla="*/ 256 w 327"/>
                  <a:gd name="T35" fmla="*/ 29 h 381"/>
                  <a:gd name="T36" fmla="*/ 230 w 327"/>
                  <a:gd name="T37" fmla="*/ 30 h 381"/>
                  <a:gd name="T38" fmla="*/ 228 w 327"/>
                  <a:gd name="T39" fmla="*/ 38 h 381"/>
                  <a:gd name="T40" fmla="*/ 227 w 327"/>
                  <a:gd name="T41" fmla="*/ 35 h 381"/>
                  <a:gd name="T42" fmla="*/ 208 w 327"/>
                  <a:gd name="T43" fmla="*/ 28 h 381"/>
                  <a:gd name="T44" fmla="*/ 208 w 327"/>
                  <a:gd name="T45" fmla="*/ 29 h 381"/>
                  <a:gd name="T46" fmla="*/ 71 w 327"/>
                  <a:gd name="T47" fmla="*/ 56 h 381"/>
                  <a:gd name="T48" fmla="*/ 204 w 327"/>
                  <a:gd name="T49" fmla="*/ 20 h 381"/>
                  <a:gd name="T50" fmla="*/ 227 w 327"/>
                  <a:gd name="T51" fmla="*/ 27 h 381"/>
                  <a:gd name="T52" fmla="*/ 229 w 327"/>
                  <a:gd name="T53" fmla="*/ 23 h 381"/>
                  <a:gd name="T54" fmla="*/ 259 w 327"/>
                  <a:gd name="T55" fmla="*/ 25 h 381"/>
                  <a:gd name="T56" fmla="*/ 269 w 327"/>
                  <a:gd name="T57" fmla="*/ 54 h 381"/>
                  <a:gd name="T58" fmla="*/ 269 w 327"/>
                  <a:gd name="T59" fmla="*/ 54 h 381"/>
                  <a:gd name="T60" fmla="*/ 291 w 327"/>
                  <a:gd name="T61" fmla="*/ 80 h 381"/>
                  <a:gd name="T62" fmla="*/ 279 w 327"/>
                  <a:gd name="T63" fmla="*/ 285 h 381"/>
                  <a:gd name="T64" fmla="*/ 78 w 327"/>
                  <a:gd name="T65" fmla="*/ 316 h 381"/>
                  <a:gd name="T66" fmla="*/ 200 w 327"/>
                  <a:gd name="T67" fmla="*/ 346 h 381"/>
                  <a:gd name="T68" fmla="*/ 63 w 327"/>
                  <a:gd name="T69" fmla="*/ 3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381">
                    <a:moveTo>
                      <a:pt x="63" y="313"/>
                    </a:moveTo>
                    <a:cubicBezTo>
                      <a:pt x="64" y="314"/>
                      <a:pt x="64" y="314"/>
                      <a:pt x="65" y="315"/>
                    </a:cubicBezTo>
                    <a:cubicBezTo>
                      <a:pt x="64" y="314"/>
                      <a:pt x="52" y="304"/>
                      <a:pt x="41" y="292"/>
                    </a:cubicBezTo>
                    <a:cubicBezTo>
                      <a:pt x="10" y="255"/>
                      <a:pt x="0" y="208"/>
                      <a:pt x="8" y="179"/>
                    </a:cubicBezTo>
                    <a:cubicBezTo>
                      <a:pt x="11" y="118"/>
                      <a:pt x="44" y="70"/>
                      <a:pt x="42" y="73"/>
                    </a:cubicBezTo>
                    <a:cubicBezTo>
                      <a:pt x="0" y="160"/>
                      <a:pt x="15" y="185"/>
                      <a:pt x="21" y="219"/>
                    </a:cubicBezTo>
                    <a:cubicBezTo>
                      <a:pt x="28" y="254"/>
                      <a:pt x="74" y="293"/>
                      <a:pt x="102" y="307"/>
                    </a:cubicBezTo>
                    <a:cubicBezTo>
                      <a:pt x="182" y="347"/>
                      <a:pt x="240" y="307"/>
                      <a:pt x="273" y="269"/>
                    </a:cubicBezTo>
                    <a:cubicBezTo>
                      <a:pt x="308" y="226"/>
                      <a:pt x="315" y="157"/>
                      <a:pt x="295" y="102"/>
                    </a:cubicBezTo>
                    <a:cubicBezTo>
                      <a:pt x="295" y="103"/>
                      <a:pt x="295" y="103"/>
                      <a:pt x="295" y="104"/>
                    </a:cubicBezTo>
                    <a:cubicBezTo>
                      <a:pt x="288" y="89"/>
                      <a:pt x="278" y="73"/>
                      <a:pt x="262" y="58"/>
                    </a:cubicBezTo>
                    <a:cubicBezTo>
                      <a:pt x="261" y="59"/>
                      <a:pt x="259" y="59"/>
                      <a:pt x="257" y="59"/>
                    </a:cubicBezTo>
                    <a:cubicBezTo>
                      <a:pt x="258" y="58"/>
                      <a:pt x="260" y="58"/>
                      <a:pt x="261" y="57"/>
                    </a:cubicBezTo>
                    <a:cubicBezTo>
                      <a:pt x="261" y="57"/>
                      <a:pt x="261" y="57"/>
                      <a:pt x="261" y="57"/>
                    </a:cubicBezTo>
                    <a:cubicBezTo>
                      <a:pt x="262" y="56"/>
                      <a:pt x="262" y="55"/>
                      <a:pt x="263" y="54"/>
                    </a:cubicBezTo>
                    <a:cubicBezTo>
                      <a:pt x="264" y="53"/>
                      <a:pt x="264" y="52"/>
                      <a:pt x="265" y="51"/>
                    </a:cubicBezTo>
                    <a:cubicBezTo>
                      <a:pt x="265" y="51"/>
                      <a:pt x="265" y="51"/>
                      <a:pt x="265" y="51"/>
                    </a:cubicBezTo>
                    <a:cubicBezTo>
                      <a:pt x="268" y="44"/>
                      <a:pt x="264" y="35"/>
                      <a:pt x="256" y="29"/>
                    </a:cubicBezTo>
                    <a:cubicBezTo>
                      <a:pt x="247" y="22"/>
                      <a:pt x="236" y="23"/>
                      <a:pt x="230" y="30"/>
                    </a:cubicBezTo>
                    <a:cubicBezTo>
                      <a:pt x="229" y="32"/>
                      <a:pt x="228" y="35"/>
                      <a:pt x="228" y="38"/>
                    </a:cubicBezTo>
                    <a:cubicBezTo>
                      <a:pt x="227" y="37"/>
                      <a:pt x="227" y="36"/>
                      <a:pt x="227" y="35"/>
                    </a:cubicBezTo>
                    <a:cubicBezTo>
                      <a:pt x="220" y="33"/>
                      <a:pt x="214" y="30"/>
                      <a:pt x="208" y="28"/>
                    </a:cubicBezTo>
                    <a:cubicBezTo>
                      <a:pt x="208" y="29"/>
                      <a:pt x="208" y="29"/>
                      <a:pt x="208" y="29"/>
                    </a:cubicBezTo>
                    <a:cubicBezTo>
                      <a:pt x="116" y="3"/>
                      <a:pt x="71" y="56"/>
                      <a:pt x="71" y="56"/>
                    </a:cubicBezTo>
                    <a:cubicBezTo>
                      <a:pt x="71" y="56"/>
                      <a:pt x="101" y="0"/>
                      <a:pt x="204" y="20"/>
                    </a:cubicBezTo>
                    <a:cubicBezTo>
                      <a:pt x="212" y="22"/>
                      <a:pt x="220" y="24"/>
                      <a:pt x="227" y="27"/>
                    </a:cubicBezTo>
                    <a:cubicBezTo>
                      <a:pt x="227" y="26"/>
                      <a:pt x="228" y="25"/>
                      <a:pt x="229" y="23"/>
                    </a:cubicBezTo>
                    <a:cubicBezTo>
                      <a:pt x="234" y="16"/>
                      <a:pt x="248" y="17"/>
                      <a:pt x="259" y="25"/>
                    </a:cubicBezTo>
                    <a:cubicBezTo>
                      <a:pt x="270" y="33"/>
                      <a:pt x="275" y="46"/>
                      <a:pt x="269" y="54"/>
                    </a:cubicBezTo>
                    <a:cubicBezTo>
                      <a:pt x="269" y="54"/>
                      <a:pt x="269" y="54"/>
                      <a:pt x="269" y="54"/>
                    </a:cubicBezTo>
                    <a:cubicBezTo>
                      <a:pt x="280" y="65"/>
                      <a:pt x="288" y="74"/>
                      <a:pt x="291" y="80"/>
                    </a:cubicBezTo>
                    <a:cubicBezTo>
                      <a:pt x="327" y="143"/>
                      <a:pt x="324" y="227"/>
                      <a:pt x="279" y="285"/>
                    </a:cubicBezTo>
                    <a:cubicBezTo>
                      <a:pt x="213" y="368"/>
                      <a:pt x="125" y="340"/>
                      <a:pt x="78" y="316"/>
                    </a:cubicBezTo>
                    <a:cubicBezTo>
                      <a:pt x="134" y="362"/>
                      <a:pt x="199" y="347"/>
                      <a:pt x="200" y="346"/>
                    </a:cubicBezTo>
                    <a:cubicBezTo>
                      <a:pt x="198" y="350"/>
                      <a:pt x="145" y="381"/>
                      <a:pt x="63" y="313"/>
                    </a:cubicBezTo>
                    <a:close/>
                  </a:path>
                </a:pathLst>
              </a:custGeom>
              <a:solidFill>
                <a:srgbClr val="A44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8">
                <a:extLst>
                  <a:ext uri="{FF2B5EF4-FFF2-40B4-BE49-F238E27FC236}">
                    <a16:creationId xmlns:a16="http://schemas.microsoft.com/office/drawing/2014/main" id="{940931AB-81E4-46A0-B52C-A366CDFC82EA}"/>
                  </a:ext>
                </a:extLst>
              </p:cNvPr>
              <p:cNvSpPr>
                <a:spLocks noEditPoints="1"/>
              </p:cNvSpPr>
              <p:nvPr/>
            </p:nvSpPr>
            <p:spPr bwMode="auto">
              <a:xfrm>
                <a:off x="7114095" y="3358765"/>
                <a:ext cx="621671" cy="703719"/>
              </a:xfrm>
              <a:custGeom>
                <a:avLst/>
                <a:gdLst>
                  <a:gd name="T0" fmla="*/ 91 w 200"/>
                  <a:gd name="T1" fmla="*/ 44 h 226"/>
                  <a:gd name="T2" fmla="*/ 107 w 200"/>
                  <a:gd name="T3" fmla="*/ 34 h 226"/>
                  <a:gd name="T4" fmla="*/ 200 w 200"/>
                  <a:gd name="T5" fmla="*/ 11 h 226"/>
                  <a:gd name="T6" fmla="*/ 91 w 200"/>
                  <a:gd name="T7" fmla="*/ 44 h 226"/>
                  <a:gd name="T8" fmla="*/ 102 w 200"/>
                  <a:gd name="T9" fmla="*/ 52 h 226"/>
                  <a:gd name="T10" fmla="*/ 33 w 200"/>
                  <a:gd name="T11" fmla="*/ 118 h 226"/>
                  <a:gd name="T12" fmla="*/ 35 w 200"/>
                  <a:gd name="T13" fmla="*/ 101 h 226"/>
                  <a:gd name="T14" fmla="*/ 21 w 200"/>
                  <a:gd name="T15" fmla="*/ 140 h 226"/>
                  <a:gd name="T16" fmla="*/ 18 w 200"/>
                  <a:gd name="T17" fmla="*/ 166 h 226"/>
                  <a:gd name="T18" fmla="*/ 11 w 200"/>
                  <a:gd name="T19" fmla="*/ 155 h 226"/>
                  <a:gd name="T20" fmla="*/ 13 w 200"/>
                  <a:gd name="T21" fmla="*/ 170 h 226"/>
                  <a:gd name="T22" fmla="*/ 0 w 200"/>
                  <a:gd name="T23" fmla="*/ 166 h 226"/>
                  <a:gd name="T24" fmla="*/ 19 w 200"/>
                  <a:gd name="T25" fmla="*/ 186 h 226"/>
                  <a:gd name="T26" fmla="*/ 18 w 200"/>
                  <a:gd name="T27" fmla="*/ 178 h 226"/>
                  <a:gd name="T28" fmla="*/ 19 w 200"/>
                  <a:gd name="T29" fmla="*/ 177 h 226"/>
                  <a:gd name="T30" fmla="*/ 59 w 200"/>
                  <a:gd name="T31" fmla="*/ 226 h 226"/>
                  <a:gd name="T32" fmla="*/ 35 w 200"/>
                  <a:gd name="T33" fmla="*/ 189 h 226"/>
                  <a:gd name="T34" fmla="*/ 71 w 200"/>
                  <a:gd name="T35" fmla="*/ 144 h 226"/>
                  <a:gd name="T36" fmla="*/ 37 w 200"/>
                  <a:gd name="T37" fmla="*/ 146 h 226"/>
                  <a:gd name="T38" fmla="*/ 101 w 200"/>
                  <a:gd name="T39" fmla="*/ 67 h 226"/>
                  <a:gd name="T40" fmla="*/ 42 w 200"/>
                  <a:gd name="T41" fmla="*/ 119 h 226"/>
                  <a:gd name="T42" fmla="*/ 102 w 200"/>
                  <a:gd name="T43" fmla="*/ 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226">
                    <a:moveTo>
                      <a:pt x="91" y="44"/>
                    </a:moveTo>
                    <a:cubicBezTo>
                      <a:pt x="107" y="34"/>
                      <a:pt x="107" y="34"/>
                      <a:pt x="107" y="34"/>
                    </a:cubicBezTo>
                    <a:cubicBezTo>
                      <a:pt x="107" y="34"/>
                      <a:pt x="160" y="10"/>
                      <a:pt x="200" y="11"/>
                    </a:cubicBezTo>
                    <a:cubicBezTo>
                      <a:pt x="200" y="11"/>
                      <a:pt x="125" y="0"/>
                      <a:pt x="91" y="44"/>
                    </a:cubicBezTo>
                    <a:close/>
                    <a:moveTo>
                      <a:pt x="102" y="52"/>
                    </a:moveTo>
                    <a:cubicBezTo>
                      <a:pt x="102" y="52"/>
                      <a:pt x="74" y="63"/>
                      <a:pt x="33" y="118"/>
                    </a:cubicBezTo>
                    <a:cubicBezTo>
                      <a:pt x="34" y="108"/>
                      <a:pt x="35" y="101"/>
                      <a:pt x="35" y="101"/>
                    </a:cubicBezTo>
                    <a:cubicBezTo>
                      <a:pt x="21" y="140"/>
                      <a:pt x="21" y="140"/>
                      <a:pt x="21" y="140"/>
                    </a:cubicBezTo>
                    <a:cubicBezTo>
                      <a:pt x="19" y="150"/>
                      <a:pt x="18" y="158"/>
                      <a:pt x="18" y="166"/>
                    </a:cubicBezTo>
                    <a:cubicBezTo>
                      <a:pt x="17" y="165"/>
                      <a:pt x="14" y="162"/>
                      <a:pt x="11" y="155"/>
                    </a:cubicBezTo>
                    <a:cubicBezTo>
                      <a:pt x="11" y="155"/>
                      <a:pt x="12" y="163"/>
                      <a:pt x="13" y="170"/>
                    </a:cubicBezTo>
                    <a:cubicBezTo>
                      <a:pt x="10" y="171"/>
                      <a:pt x="5" y="170"/>
                      <a:pt x="0" y="166"/>
                    </a:cubicBezTo>
                    <a:cubicBezTo>
                      <a:pt x="0" y="166"/>
                      <a:pt x="10" y="192"/>
                      <a:pt x="19" y="186"/>
                    </a:cubicBezTo>
                    <a:cubicBezTo>
                      <a:pt x="18" y="178"/>
                      <a:pt x="18" y="178"/>
                      <a:pt x="18" y="178"/>
                    </a:cubicBezTo>
                    <a:cubicBezTo>
                      <a:pt x="19" y="177"/>
                      <a:pt x="19" y="177"/>
                      <a:pt x="19" y="177"/>
                    </a:cubicBezTo>
                    <a:cubicBezTo>
                      <a:pt x="22" y="226"/>
                      <a:pt x="59" y="226"/>
                      <a:pt x="59" y="226"/>
                    </a:cubicBezTo>
                    <a:cubicBezTo>
                      <a:pt x="46" y="222"/>
                      <a:pt x="38" y="207"/>
                      <a:pt x="35" y="189"/>
                    </a:cubicBezTo>
                    <a:cubicBezTo>
                      <a:pt x="57" y="194"/>
                      <a:pt x="71" y="144"/>
                      <a:pt x="71" y="144"/>
                    </a:cubicBezTo>
                    <a:cubicBezTo>
                      <a:pt x="61" y="166"/>
                      <a:pt x="44" y="152"/>
                      <a:pt x="37" y="146"/>
                    </a:cubicBezTo>
                    <a:cubicBezTo>
                      <a:pt x="46" y="124"/>
                      <a:pt x="64" y="93"/>
                      <a:pt x="101" y="67"/>
                    </a:cubicBezTo>
                    <a:cubicBezTo>
                      <a:pt x="101" y="67"/>
                      <a:pt x="78" y="76"/>
                      <a:pt x="42" y="119"/>
                    </a:cubicBezTo>
                    <a:cubicBezTo>
                      <a:pt x="52" y="100"/>
                      <a:pt x="70" y="75"/>
                      <a:pt x="102" y="5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09">
                <a:extLst>
                  <a:ext uri="{FF2B5EF4-FFF2-40B4-BE49-F238E27FC236}">
                    <a16:creationId xmlns:a16="http://schemas.microsoft.com/office/drawing/2014/main" id="{83C618BA-4B9F-4F04-9046-32D701DD272B}"/>
                  </a:ext>
                </a:extLst>
              </p:cNvPr>
              <p:cNvSpPr>
                <a:spLocks/>
              </p:cNvSpPr>
              <p:nvPr/>
            </p:nvSpPr>
            <p:spPr bwMode="auto">
              <a:xfrm>
                <a:off x="7658452" y="3881032"/>
                <a:ext cx="241411" cy="230365"/>
              </a:xfrm>
              <a:custGeom>
                <a:avLst/>
                <a:gdLst>
                  <a:gd name="T0" fmla="*/ 6 w 78"/>
                  <a:gd name="T1" fmla="*/ 31 h 74"/>
                  <a:gd name="T2" fmla="*/ 28 w 78"/>
                  <a:gd name="T3" fmla="*/ 0 h 74"/>
                  <a:gd name="T4" fmla="*/ 71 w 78"/>
                  <a:gd name="T5" fmla="*/ 39 h 74"/>
                  <a:gd name="T6" fmla="*/ 6 w 78"/>
                  <a:gd name="T7" fmla="*/ 31 h 74"/>
                </a:gdLst>
                <a:ahLst/>
                <a:cxnLst>
                  <a:cxn ang="0">
                    <a:pos x="T0" y="T1"/>
                  </a:cxn>
                  <a:cxn ang="0">
                    <a:pos x="T2" y="T3"/>
                  </a:cxn>
                  <a:cxn ang="0">
                    <a:pos x="T4" y="T5"/>
                  </a:cxn>
                  <a:cxn ang="0">
                    <a:pos x="T6" y="T7"/>
                  </a:cxn>
                </a:cxnLst>
                <a:rect l="0" t="0" r="r" b="b"/>
                <a:pathLst>
                  <a:path w="78" h="74">
                    <a:moveTo>
                      <a:pt x="6" y="31"/>
                    </a:moveTo>
                    <a:cubicBezTo>
                      <a:pt x="0" y="1"/>
                      <a:pt x="17" y="0"/>
                      <a:pt x="28" y="0"/>
                    </a:cubicBezTo>
                    <a:cubicBezTo>
                      <a:pt x="53" y="0"/>
                      <a:pt x="78" y="29"/>
                      <a:pt x="71" y="39"/>
                    </a:cubicBezTo>
                    <a:cubicBezTo>
                      <a:pt x="45" y="74"/>
                      <a:pt x="8" y="41"/>
                      <a:pt x="6" y="31"/>
                    </a:cubicBezTo>
                    <a:close/>
                  </a:path>
                </a:pathLst>
              </a:custGeom>
              <a:solidFill>
                <a:srgbClr val="CE5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10">
                <a:extLst>
                  <a:ext uri="{FF2B5EF4-FFF2-40B4-BE49-F238E27FC236}">
                    <a16:creationId xmlns:a16="http://schemas.microsoft.com/office/drawing/2014/main" id="{16487F07-2A0D-4775-A2B2-5C74158EC030}"/>
                  </a:ext>
                </a:extLst>
              </p:cNvPr>
              <p:cNvSpPr>
                <a:spLocks noEditPoints="1"/>
              </p:cNvSpPr>
              <p:nvPr/>
            </p:nvSpPr>
            <p:spPr bwMode="auto">
              <a:xfrm>
                <a:off x="8892327" y="4056173"/>
                <a:ext cx="301369" cy="556979"/>
              </a:xfrm>
              <a:custGeom>
                <a:avLst/>
                <a:gdLst>
                  <a:gd name="T0" fmla="*/ 30 w 97"/>
                  <a:gd name="T1" fmla="*/ 72 h 179"/>
                  <a:gd name="T2" fmla="*/ 61 w 97"/>
                  <a:gd name="T3" fmla="*/ 76 h 179"/>
                  <a:gd name="T4" fmla="*/ 71 w 97"/>
                  <a:gd name="T5" fmla="*/ 68 h 179"/>
                  <a:gd name="T6" fmla="*/ 83 w 97"/>
                  <a:gd name="T7" fmla="*/ 43 h 179"/>
                  <a:gd name="T8" fmla="*/ 90 w 97"/>
                  <a:gd name="T9" fmla="*/ 4 h 179"/>
                  <a:gd name="T10" fmla="*/ 58 w 97"/>
                  <a:gd name="T11" fmla="*/ 1 h 179"/>
                  <a:gd name="T12" fmla="*/ 49 w 97"/>
                  <a:gd name="T13" fmla="*/ 9 h 179"/>
                  <a:gd name="T14" fmla="*/ 36 w 97"/>
                  <a:gd name="T15" fmla="*/ 34 h 179"/>
                  <a:gd name="T16" fmla="*/ 30 w 97"/>
                  <a:gd name="T17" fmla="*/ 72 h 179"/>
                  <a:gd name="T18" fmla="*/ 65 w 97"/>
                  <a:gd name="T19" fmla="*/ 171 h 179"/>
                  <a:gd name="T20" fmla="*/ 85 w 97"/>
                  <a:gd name="T21" fmla="*/ 128 h 179"/>
                  <a:gd name="T22" fmla="*/ 44 w 97"/>
                  <a:gd name="T23" fmla="*/ 94 h 179"/>
                  <a:gd name="T24" fmla="*/ 8 w 97"/>
                  <a:gd name="T25" fmla="*/ 119 h 179"/>
                  <a:gd name="T26" fmla="*/ 16 w 97"/>
                  <a:gd name="T27" fmla="*/ 154 h 179"/>
                  <a:gd name="T28" fmla="*/ 25 w 97"/>
                  <a:gd name="T29" fmla="*/ 156 h 179"/>
                  <a:gd name="T30" fmla="*/ 26 w 97"/>
                  <a:gd name="T31" fmla="*/ 156 h 179"/>
                  <a:gd name="T32" fmla="*/ 29 w 97"/>
                  <a:gd name="T33" fmla="*/ 158 h 179"/>
                  <a:gd name="T34" fmla="*/ 32 w 97"/>
                  <a:gd name="T35" fmla="*/ 160 h 179"/>
                  <a:gd name="T36" fmla="*/ 32 w 97"/>
                  <a:gd name="T37" fmla="*/ 160 h 179"/>
                  <a:gd name="T38" fmla="*/ 34 w 97"/>
                  <a:gd name="T39" fmla="*/ 163 h 179"/>
                  <a:gd name="T40" fmla="*/ 34 w 97"/>
                  <a:gd name="T41" fmla="*/ 163 h 179"/>
                  <a:gd name="T42" fmla="*/ 65 w 97"/>
                  <a:gd name="T43"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9">
                    <a:moveTo>
                      <a:pt x="30" y="72"/>
                    </a:moveTo>
                    <a:cubicBezTo>
                      <a:pt x="40" y="74"/>
                      <a:pt x="51" y="75"/>
                      <a:pt x="61" y="76"/>
                    </a:cubicBezTo>
                    <a:cubicBezTo>
                      <a:pt x="66" y="76"/>
                      <a:pt x="69" y="70"/>
                      <a:pt x="71" y="68"/>
                    </a:cubicBezTo>
                    <a:cubicBezTo>
                      <a:pt x="76" y="60"/>
                      <a:pt x="80" y="52"/>
                      <a:pt x="83" y="43"/>
                    </a:cubicBezTo>
                    <a:cubicBezTo>
                      <a:pt x="84" y="41"/>
                      <a:pt x="97" y="5"/>
                      <a:pt x="90" y="4"/>
                    </a:cubicBezTo>
                    <a:cubicBezTo>
                      <a:pt x="79" y="3"/>
                      <a:pt x="69" y="2"/>
                      <a:pt x="58" y="1"/>
                    </a:cubicBezTo>
                    <a:cubicBezTo>
                      <a:pt x="54" y="0"/>
                      <a:pt x="50" y="6"/>
                      <a:pt x="49" y="9"/>
                    </a:cubicBezTo>
                    <a:cubicBezTo>
                      <a:pt x="44" y="17"/>
                      <a:pt x="40" y="25"/>
                      <a:pt x="36" y="34"/>
                    </a:cubicBezTo>
                    <a:cubicBezTo>
                      <a:pt x="35" y="36"/>
                      <a:pt x="22" y="72"/>
                      <a:pt x="30" y="72"/>
                    </a:cubicBezTo>
                    <a:close/>
                    <a:moveTo>
                      <a:pt x="65" y="171"/>
                    </a:moveTo>
                    <a:cubicBezTo>
                      <a:pt x="77" y="162"/>
                      <a:pt x="89" y="144"/>
                      <a:pt x="85" y="128"/>
                    </a:cubicBezTo>
                    <a:cubicBezTo>
                      <a:pt x="79" y="109"/>
                      <a:pt x="64" y="97"/>
                      <a:pt x="44" y="94"/>
                    </a:cubicBezTo>
                    <a:cubicBezTo>
                      <a:pt x="28" y="92"/>
                      <a:pt x="14" y="106"/>
                      <a:pt x="8" y="119"/>
                    </a:cubicBezTo>
                    <a:cubicBezTo>
                      <a:pt x="3" y="129"/>
                      <a:pt x="0" y="152"/>
                      <a:pt x="16" y="154"/>
                    </a:cubicBezTo>
                    <a:cubicBezTo>
                      <a:pt x="19" y="154"/>
                      <a:pt x="22" y="155"/>
                      <a:pt x="25" y="156"/>
                    </a:cubicBezTo>
                    <a:cubicBezTo>
                      <a:pt x="25" y="156"/>
                      <a:pt x="25" y="156"/>
                      <a:pt x="26" y="156"/>
                    </a:cubicBezTo>
                    <a:cubicBezTo>
                      <a:pt x="27" y="157"/>
                      <a:pt x="28" y="157"/>
                      <a:pt x="29" y="158"/>
                    </a:cubicBezTo>
                    <a:cubicBezTo>
                      <a:pt x="30" y="159"/>
                      <a:pt x="31" y="159"/>
                      <a:pt x="32" y="160"/>
                    </a:cubicBezTo>
                    <a:cubicBezTo>
                      <a:pt x="32" y="160"/>
                      <a:pt x="32" y="160"/>
                      <a:pt x="32" y="160"/>
                    </a:cubicBezTo>
                    <a:cubicBezTo>
                      <a:pt x="33" y="161"/>
                      <a:pt x="33" y="162"/>
                      <a:pt x="34" y="163"/>
                    </a:cubicBezTo>
                    <a:cubicBezTo>
                      <a:pt x="34" y="163"/>
                      <a:pt x="34" y="163"/>
                      <a:pt x="34" y="163"/>
                    </a:cubicBezTo>
                    <a:cubicBezTo>
                      <a:pt x="38" y="179"/>
                      <a:pt x="54" y="178"/>
                      <a:pt x="65" y="17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11">
                <a:extLst>
                  <a:ext uri="{FF2B5EF4-FFF2-40B4-BE49-F238E27FC236}">
                    <a16:creationId xmlns:a16="http://schemas.microsoft.com/office/drawing/2014/main" id="{9F064843-A668-4321-BDDD-8805FCF9A3F6}"/>
                  </a:ext>
                </a:extLst>
              </p:cNvPr>
              <p:cNvSpPr>
                <a:spLocks/>
              </p:cNvSpPr>
              <p:nvPr/>
            </p:nvSpPr>
            <p:spPr bwMode="auto">
              <a:xfrm>
                <a:off x="8606737" y="1091402"/>
                <a:ext cx="366060" cy="564869"/>
              </a:xfrm>
              <a:custGeom>
                <a:avLst/>
                <a:gdLst>
                  <a:gd name="T0" fmla="*/ 28 w 118"/>
                  <a:gd name="T1" fmla="*/ 12 h 182"/>
                  <a:gd name="T2" fmla="*/ 30 w 118"/>
                  <a:gd name="T3" fmla="*/ 13 h 182"/>
                  <a:gd name="T4" fmla="*/ 100 w 118"/>
                  <a:gd name="T5" fmla="*/ 51 h 182"/>
                  <a:gd name="T6" fmla="*/ 24 w 118"/>
                  <a:gd name="T7" fmla="*/ 139 h 182"/>
                  <a:gd name="T8" fmla="*/ 0 w 118"/>
                  <a:gd name="T9" fmla="*/ 172 h 182"/>
                  <a:gd name="T10" fmla="*/ 10 w 118"/>
                  <a:gd name="T11" fmla="*/ 182 h 182"/>
                  <a:gd name="T12" fmla="*/ 25 w 118"/>
                  <a:gd name="T13" fmla="*/ 160 h 182"/>
                  <a:gd name="T14" fmla="*/ 32 w 118"/>
                  <a:gd name="T15" fmla="*/ 149 h 182"/>
                  <a:gd name="T16" fmla="*/ 111 w 118"/>
                  <a:gd name="T17" fmla="*/ 56 h 182"/>
                  <a:gd name="T18" fmla="*/ 112 w 118"/>
                  <a:gd name="T19" fmla="*/ 54 h 182"/>
                  <a:gd name="T20" fmla="*/ 114 w 118"/>
                  <a:gd name="T21" fmla="*/ 43 h 182"/>
                  <a:gd name="T22" fmla="*/ 106 w 118"/>
                  <a:gd name="T23" fmla="*/ 36 h 182"/>
                  <a:gd name="T24" fmla="*/ 103 w 118"/>
                  <a:gd name="T25" fmla="*/ 34 h 182"/>
                  <a:gd name="T26" fmla="*/ 103 w 118"/>
                  <a:gd name="T27" fmla="*/ 34 h 182"/>
                  <a:gd name="T28" fmla="*/ 51 w 118"/>
                  <a:gd name="T29" fmla="*/ 3 h 182"/>
                  <a:gd name="T30" fmla="*/ 37 w 118"/>
                  <a:gd name="T31" fmla="*/ 0 h 182"/>
                  <a:gd name="T32" fmla="*/ 30 w 118"/>
                  <a:gd name="T33" fmla="*/ 0 h 182"/>
                  <a:gd name="T34" fmla="*/ 28 w 118"/>
                  <a:gd name="T35" fmla="*/ 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82">
                    <a:moveTo>
                      <a:pt x="28" y="12"/>
                    </a:moveTo>
                    <a:cubicBezTo>
                      <a:pt x="29" y="12"/>
                      <a:pt x="29" y="13"/>
                      <a:pt x="30" y="13"/>
                    </a:cubicBezTo>
                    <a:cubicBezTo>
                      <a:pt x="51" y="29"/>
                      <a:pt x="76" y="40"/>
                      <a:pt x="100" y="51"/>
                    </a:cubicBezTo>
                    <a:cubicBezTo>
                      <a:pt x="81" y="85"/>
                      <a:pt x="47" y="107"/>
                      <a:pt x="24" y="139"/>
                    </a:cubicBezTo>
                    <a:cubicBezTo>
                      <a:pt x="16" y="150"/>
                      <a:pt x="8" y="161"/>
                      <a:pt x="0" y="172"/>
                    </a:cubicBezTo>
                    <a:cubicBezTo>
                      <a:pt x="3" y="175"/>
                      <a:pt x="7" y="178"/>
                      <a:pt x="10" y="182"/>
                    </a:cubicBezTo>
                    <a:cubicBezTo>
                      <a:pt x="15" y="174"/>
                      <a:pt x="20" y="167"/>
                      <a:pt x="25" y="160"/>
                    </a:cubicBezTo>
                    <a:cubicBezTo>
                      <a:pt x="27" y="156"/>
                      <a:pt x="29" y="153"/>
                      <a:pt x="32" y="149"/>
                    </a:cubicBezTo>
                    <a:cubicBezTo>
                      <a:pt x="55" y="115"/>
                      <a:pt x="91" y="92"/>
                      <a:pt x="111" y="56"/>
                    </a:cubicBezTo>
                    <a:cubicBezTo>
                      <a:pt x="112" y="55"/>
                      <a:pt x="112" y="55"/>
                      <a:pt x="112" y="54"/>
                    </a:cubicBezTo>
                    <a:cubicBezTo>
                      <a:pt x="116" y="53"/>
                      <a:pt x="118" y="46"/>
                      <a:pt x="114" y="43"/>
                    </a:cubicBezTo>
                    <a:cubicBezTo>
                      <a:pt x="111" y="41"/>
                      <a:pt x="109" y="38"/>
                      <a:pt x="106" y="36"/>
                    </a:cubicBezTo>
                    <a:cubicBezTo>
                      <a:pt x="105" y="35"/>
                      <a:pt x="105" y="35"/>
                      <a:pt x="103" y="34"/>
                    </a:cubicBezTo>
                    <a:cubicBezTo>
                      <a:pt x="103" y="34"/>
                      <a:pt x="103" y="34"/>
                      <a:pt x="103" y="34"/>
                    </a:cubicBezTo>
                    <a:cubicBezTo>
                      <a:pt x="87" y="21"/>
                      <a:pt x="68" y="13"/>
                      <a:pt x="51" y="3"/>
                    </a:cubicBezTo>
                    <a:cubicBezTo>
                      <a:pt x="47" y="1"/>
                      <a:pt x="41" y="1"/>
                      <a:pt x="37" y="0"/>
                    </a:cubicBezTo>
                    <a:cubicBezTo>
                      <a:pt x="36" y="0"/>
                      <a:pt x="29" y="0"/>
                      <a:pt x="30" y="0"/>
                    </a:cubicBezTo>
                    <a:cubicBezTo>
                      <a:pt x="25" y="2"/>
                      <a:pt x="23" y="9"/>
                      <a:pt x="28" y="12"/>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12">
                <a:extLst>
                  <a:ext uri="{FF2B5EF4-FFF2-40B4-BE49-F238E27FC236}">
                    <a16:creationId xmlns:a16="http://schemas.microsoft.com/office/drawing/2014/main" id="{5B66FC98-E839-439B-B496-3A8C160330EC}"/>
                  </a:ext>
                </a:extLst>
              </p:cNvPr>
              <p:cNvSpPr>
                <a:spLocks/>
              </p:cNvSpPr>
              <p:nvPr/>
            </p:nvSpPr>
            <p:spPr bwMode="auto">
              <a:xfrm>
                <a:off x="8758210" y="1134004"/>
                <a:ext cx="124650" cy="93092"/>
              </a:xfrm>
              <a:custGeom>
                <a:avLst/>
                <a:gdLst>
                  <a:gd name="T0" fmla="*/ 31 w 40"/>
                  <a:gd name="T1" fmla="*/ 10 h 30"/>
                  <a:gd name="T2" fmla="*/ 22 w 40"/>
                  <a:gd name="T3" fmla="*/ 5 h 30"/>
                  <a:gd name="T4" fmla="*/ 6 w 40"/>
                  <a:gd name="T5" fmla="*/ 1 h 30"/>
                  <a:gd name="T6" fmla="*/ 0 w 40"/>
                  <a:gd name="T7" fmla="*/ 3 h 30"/>
                  <a:gd name="T8" fmla="*/ 2 w 40"/>
                  <a:gd name="T9" fmla="*/ 11 h 30"/>
                  <a:gd name="T10" fmla="*/ 18 w 40"/>
                  <a:gd name="T11" fmla="*/ 26 h 30"/>
                  <a:gd name="T12" fmla="*/ 33 w 40"/>
                  <a:gd name="T13" fmla="*/ 29 h 30"/>
                  <a:gd name="T14" fmla="*/ 39 w 40"/>
                  <a:gd name="T15" fmla="*/ 27 h 30"/>
                  <a:gd name="T16" fmla="*/ 38 w 40"/>
                  <a:gd name="T17" fmla="*/ 19 h 30"/>
                  <a:gd name="T18" fmla="*/ 31 w 40"/>
                  <a:gd name="T1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0">
                    <a:moveTo>
                      <a:pt x="31" y="10"/>
                    </a:moveTo>
                    <a:cubicBezTo>
                      <a:pt x="28" y="8"/>
                      <a:pt x="25" y="6"/>
                      <a:pt x="22" y="5"/>
                    </a:cubicBezTo>
                    <a:cubicBezTo>
                      <a:pt x="17" y="4"/>
                      <a:pt x="11" y="3"/>
                      <a:pt x="6" y="1"/>
                    </a:cubicBezTo>
                    <a:cubicBezTo>
                      <a:pt x="2" y="0"/>
                      <a:pt x="1" y="2"/>
                      <a:pt x="0" y="3"/>
                    </a:cubicBezTo>
                    <a:cubicBezTo>
                      <a:pt x="0" y="5"/>
                      <a:pt x="0" y="8"/>
                      <a:pt x="2" y="11"/>
                    </a:cubicBezTo>
                    <a:cubicBezTo>
                      <a:pt x="3" y="13"/>
                      <a:pt x="9" y="23"/>
                      <a:pt x="18" y="26"/>
                    </a:cubicBezTo>
                    <a:cubicBezTo>
                      <a:pt x="23" y="27"/>
                      <a:pt x="29" y="28"/>
                      <a:pt x="33" y="29"/>
                    </a:cubicBezTo>
                    <a:cubicBezTo>
                      <a:pt x="37" y="30"/>
                      <a:pt x="38" y="29"/>
                      <a:pt x="39" y="27"/>
                    </a:cubicBezTo>
                    <a:cubicBezTo>
                      <a:pt x="40" y="25"/>
                      <a:pt x="39" y="23"/>
                      <a:pt x="38" y="19"/>
                    </a:cubicBezTo>
                    <a:cubicBezTo>
                      <a:pt x="36" y="17"/>
                      <a:pt x="34" y="14"/>
                      <a:pt x="31" y="10"/>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13">
                <a:extLst>
                  <a:ext uri="{FF2B5EF4-FFF2-40B4-BE49-F238E27FC236}">
                    <a16:creationId xmlns:a16="http://schemas.microsoft.com/office/drawing/2014/main" id="{0A8F84B8-AFAA-4A2D-A4F9-DEB32A42AA36}"/>
                  </a:ext>
                </a:extLst>
              </p:cNvPr>
              <p:cNvSpPr>
                <a:spLocks/>
              </p:cNvSpPr>
              <p:nvPr/>
            </p:nvSpPr>
            <p:spPr bwMode="auto">
              <a:xfrm>
                <a:off x="8895483" y="1995507"/>
                <a:ext cx="538046" cy="361326"/>
              </a:xfrm>
              <a:custGeom>
                <a:avLst/>
                <a:gdLst>
                  <a:gd name="T0" fmla="*/ 143 w 173"/>
                  <a:gd name="T1" fmla="*/ 114 h 116"/>
                  <a:gd name="T2" fmla="*/ 149 w 173"/>
                  <a:gd name="T3" fmla="*/ 108 h 116"/>
                  <a:gd name="T4" fmla="*/ 157 w 173"/>
                  <a:gd name="T5" fmla="*/ 97 h 116"/>
                  <a:gd name="T6" fmla="*/ 171 w 173"/>
                  <a:gd name="T7" fmla="*/ 38 h 116"/>
                  <a:gd name="T8" fmla="*/ 171 w 173"/>
                  <a:gd name="T9" fmla="*/ 38 h 116"/>
                  <a:gd name="T10" fmla="*/ 172 w 173"/>
                  <a:gd name="T11" fmla="*/ 34 h 116"/>
                  <a:gd name="T12" fmla="*/ 172 w 173"/>
                  <a:gd name="T13" fmla="*/ 24 h 116"/>
                  <a:gd name="T14" fmla="*/ 163 w 173"/>
                  <a:gd name="T15" fmla="*/ 17 h 116"/>
                  <a:gd name="T16" fmla="*/ 162 w 173"/>
                  <a:gd name="T17" fmla="*/ 17 h 116"/>
                  <a:gd name="T18" fmla="*/ 39 w 173"/>
                  <a:gd name="T19" fmla="*/ 8 h 116"/>
                  <a:gd name="T20" fmla="*/ 27 w 173"/>
                  <a:gd name="T21" fmla="*/ 5 h 116"/>
                  <a:gd name="T22" fmla="*/ 1 w 173"/>
                  <a:gd name="T23" fmla="*/ 0 h 116"/>
                  <a:gd name="T24" fmla="*/ 0 w 173"/>
                  <a:gd name="T25" fmla="*/ 14 h 116"/>
                  <a:gd name="T26" fmla="*/ 41 w 173"/>
                  <a:gd name="T27" fmla="*/ 20 h 116"/>
                  <a:gd name="T28" fmla="*/ 157 w 173"/>
                  <a:gd name="T29" fmla="*/ 28 h 116"/>
                  <a:gd name="T30" fmla="*/ 134 w 173"/>
                  <a:gd name="T31" fmla="*/ 104 h 116"/>
                  <a:gd name="T32" fmla="*/ 134 w 173"/>
                  <a:gd name="T33" fmla="*/ 107 h 116"/>
                  <a:gd name="T34" fmla="*/ 143 w 173"/>
                  <a:gd name="T35"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16">
                    <a:moveTo>
                      <a:pt x="143" y="114"/>
                    </a:moveTo>
                    <a:cubicBezTo>
                      <a:pt x="144" y="114"/>
                      <a:pt x="149" y="109"/>
                      <a:pt x="149" y="108"/>
                    </a:cubicBezTo>
                    <a:cubicBezTo>
                      <a:pt x="152" y="105"/>
                      <a:pt x="155" y="101"/>
                      <a:pt x="157" y="97"/>
                    </a:cubicBezTo>
                    <a:cubicBezTo>
                      <a:pt x="162" y="77"/>
                      <a:pt x="169" y="58"/>
                      <a:pt x="171" y="38"/>
                    </a:cubicBezTo>
                    <a:cubicBezTo>
                      <a:pt x="171" y="38"/>
                      <a:pt x="171" y="38"/>
                      <a:pt x="171" y="38"/>
                    </a:cubicBezTo>
                    <a:cubicBezTo>
                      <a:pt x="172" y="36"/>
                      <a:pt x="172" y="35"/>
                      <a:pt x="172" y="34"/>
                    </a:cubicBezTo>
                    <a:cubicBezTo>
                      <a:pt x="172" y="31"/>
                      <a:pt x="172" y="27"/>
                      <a:pt x="172" y="24"/>
                    </a:cubicBezTo>
                    <a:cubicBezTo>
                      <a:pt x="173" y="19"/>
                      <a:pt x="167" y="15"/>
                      <a:pt x="163" y="17"/>
                    </a:cubicBezTo>
                    <a:cubicBezTo>
                      <a:pt x="163" y="17"/>
                      <a:pt x="162" y="17"/>
                      <a:pt x="162" y="17"/>
                    </a:cubicBezTo>
                    <a:cubicBezTo>
                      <a:pt x="122" y="6"/>
                      <a:pt x="80" y="15"/>
                      <a:pt x="39" y="8"/>
                    </a:cubicBezTo>
                    <a:cubicBezTo>
                      <a:pt x="35" y="7"/>
                      <a:pt x="31" y="6"/>
                      <a:pt x="27" y="5"/>
                    </a:cubicBezTo>
                    <a:cubicBezTo>
                      <a:pt x="18" y="3"/>
                      <a:pt x="10" y="1"/>
                      <a:pt x="1" y="0"/>
                    </a:cubicBezTo>
                    <a:cubicBezTo>
                      <a:pt x="1" y="5"/>
                      <a:pt x="1" y="10"/>
                      <a:pt x="0" y="14"/>
                    </a:cubicBezTo>
                    <a:cubicBezTo>
                      <a:pt x="14" y="16"/>
                      <a:pt x="28" y="18"/>
                      <a:pt x="41" y="20"/>
                    </a:cubicBezTo>
                    <a:cubicBezTo>
                      <a:pt x="79" y="27"/>
                      <a:pt x="120" y="18"/>
                      <a:pt x="157" y="28"/>
                    </a:cubicBezTo>
                    <a:cubicBezTo>
                      <a:pt x="148" y="53"/>
                      <a:pt x="138" y="78"/>
                      <a:pt x="134" y="104"/>
                    </a:cubicBezTo>
                    <a:cubicBezTo>
                      <a:pt x="134" y="105"/>
                      <a:pt x="134" y="106"/>
                      <a:pt x="134" y="107"/>
                    </a:cubicBezTo>
                    <a:cubicBezTo>
                      <a:pt x="133" y="112"/>
                      <a:pt x="139" y="116"/>
                      <a:pt x="143" y="114"/>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14">
                <a:extLst>
                  <a:ext uri="{FF2B5EF4-FFF2-40B4-BE49-F238E27FC236}">
                    <a16:creationId xmlns:a16="http://schemas.microsoft.com/office/drawing/2014/main" id="{4C910D45-3B20-4451-9488-4589B3D1C536}"/>
                  </a:ext>
                </a:extLst>
              </p:cNvPr>
              <p:cNvSpPr>
                <a:spLocks/>
              </p:cNvSpPr>
              <p:nvPr/>
            </p:nvSpPr>
            <p:spPr bwMode="auto">
              <a:xfrm>
                <a:off x="9321501" y="2129624"/>
                <a:ext cx="77315" cy="143583"/>
              </a:xfrm>
              <a:custGeom>
                <a:avLst/>
                <a:gdLst>
                  <a:gd name="T0" fmla="*/ 23 w 25"/>
                  <a:gd name="T1" fmla="*/ 7 h 46"/>
                  <a:gd name="T2" fmla="*/ 18 w 25"/>
                  <a:gd name="T3" fmla="*/ 0 h 46"/>
                  <a:gd name="T4" fmla="*/ 13 w 25"/>
                  <a:gd name="T5" fmla="*/ 3 h 46"/>
                  <a:gd name="T6" fmla="*/ 5 w 25"/>
                  <a:gd name="T7" fmla="*/ 17 h 46"/>
                  <a:gd name="T8" fmla="*/ 4 w 25"/>
                  <a:gd name="T9" fmla="*/ 38 h 46"/>
                  <a:gd name="T10" fmla="*/ 9 w 25"/>
                  <a:gd name="T11" fmla="*/ 45 h 46"/>
                  <a:gd name="T12" fmla="*/ 14 w 25"/>
                  <a:gd name="T13" fmla="*/ 42 h 46"/>
                  <a:gd name="T14" fmla="*/ 22 w 25"/>
                  <a:gd name="T15" fmla="*/ 28 h 46"/>
                  <a:gd name="T16" fmla="*/ 25 w 25"/>
                  <a:gd name="T17" fmla="*/ 18 h 46"/>
                  <a:gd name="T18" fmla="*/ 23 w 25"/>
                  <a:gd name="T19"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3" y="7"/>
                    </a:moveTo>
                    <a:cubicBezTo>
                      <a:pt x="22" y="3"/>
                      <a:pt x="20" y="1"/>
                      <a:pt x="18" y="0"/>
                    </a:cubicBezTo>
                    <a:cubicBezTo>
                      <a:pt x="17" y="0"/>
                      <a:pt x="15" y="0"/>
                      <a:pt x="13" y="3"/>
                    </a:cubicBezTo>
                    <a:cubicBezTo>
                      <a:pt x="10" y="7"/>
                      <a:pt x="8" y="12"/>
                      <a:pt x="5" y="17"/>
                    </a:cubicBezTo>
                    <a:cubicBezTo>
                      <a:pt x="0" y="25"/>
                      <a:pt x="3" y="36"/>
                      <a:pt x="4" y="38"/>
                    </a:cubicBezTo>
                    <a:cubicBezTo>
                      <a:pt x="5" y="42"/>
                      <a:pt x="7" y="44"/>
                      <a:pt x="9" y="45"/>
                    </a:cubicBezTo>
                    <a:cubicBezTo>
                      <a:pt x="10" y="45"/>
                      <a:pt x="12" y="46"/>
                      <a:pt x="14" y="42"/>
                    </a:cubicBezTo>
                    <a:cubicBezTo>
                      <a:pt x="17" y="37"/>
                      <a:pt x="19" y="32"/>
                      <a:pt x="22" y="28"/>
                    </a:cubicBezTo>
                    <a:cubicBezTo>
                      <a:pt x="24" y="26"/>
                      <a:pt x="25" y="21"/>
                      <a:pt x="25" y="18"/>
                    </a:cubicBezTo>
                    <a:cubicBezTo>
                      <a:pt x="25" y="13"/>
                      <a:pt x="24" y="9"/>
                      <a:pt x="23" y="7"/>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15">
                <a:extLst>
                  <a:ext uri="{FF2B5EF4-FFF2-40B4-BE49-F238E27FC236}">
                    <a16:creationId xmlns:a16="http://schemas.microsoft.com/office/drawing/2014/main" id="{3F8BB0C4-36EB-4659-8CEE-9F3782A53C78}"/>
                  </a:ext>
                </a:extLst>
              </p:cNvPr>
              <p:cNvSpPr>
                <a:spLocks/>
              </p:cNvSpPr>
              <p:nvPr/>
            </p:nvSpPr>
            <p:spPr bwMode="auto">
              <a:xfrm>
                <a:off x="8450530" y="1335968"/>
                <a:ext cx="640605" cy="927773"/>
              </a:xfrm>
              <a:custGeom>
                <a:avLst/>
                <a:gdLst>
                  <a:gd name="T0" fmla="*/ 44 w 206"/>
                  <a:gd name="T1" fmla="*/ 54 h 298"/>
                  <a:gd name="T2" fmla="*/ 5 w 206"/>
                  <a:gd name="T3" fmla="*/ 99 h 298"/>
                  <a:gd name="T4" fmla="*/ 132 w 206"/>
                  <a:gd name="T5" fmla="*/ 262 h 298"/>
                  <a:gd name="T6" fmla="*/ 179 w 206"/>
                  <a:gd name="T7" fmla="*/ 235 h 298"/>
                  <a:gd name="T8" fmla="*/ 174 w 206"/>
                  <a:gd name="T9" fmla="*/ 208 h 298"/>
                  <a:gd name="T10" fmla="*/ 180 w 206"/>
                  <a:gd name="T11" fmla="*/ 196 h 298"/>
                  <a:gd name="T12" fmla="*/ 191 w 206"/>
                  <a:gd name="T13" fmla="*/ 182 h 298"/>
                  <a:gd name="T14" fmla="*/ 181 w 206"/>
                  <a:gd name="T15" fmla="*/ 162 h 298"/>
                  <a:gd name="T16" fmla="*/ 149 w 206"/>
                  <a:gd name="T17" fmla="*/ 155 h 298"/>
                  <a:gd name="T18" fmla="*/ 153 w 206"/>
                  <a:gd name="T19" fmla="*/ 114 h 298"/>
                  <a:gd name="T20" fmla="*/ 124 w 206"/>
                  <a:gd name="T21" fmla="*/ 101 h 298"/>
                  <a:gd name="T22" fmla="*/ 111 w 206"/>
                  <a:gd name="T23" fmla="*/ 90 h 298"/>
                  <a:gd name="T24" fmla="*/ 123 w 206"/>
                  <a:gd name="T25" fmla="*/ 59 h 298"/>
                  <a:gd name="T26" fmla="*/ 44 w 206"/>
                  <a:gd name="T27" fmla="*/ 5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98">
                    <a:moveTo>
                      <a:pt x="44" y="54"/>
                    </a:moveTo>
                    <a:cubicBezTo>
                      <a:pt x="31" y="38"/>
                      <a:pt x="0" y="0"/>
                      <a:pt x="5" y="99"/>
                    </a:cubicBezTo>
                    <a:cubicBezTo>
                      <a:pt x="5" y="101"/>
                      <a:pt x="105" y="245"/>
                      <a:pt x="132" y="262"/>
                    </a:cubicBezTo>
                    <a:cubicBezTo>
                      <a:pt x="192" y="298"/>
                      <a:pt x="191" y="264"/>
                      <a:pt x="179" y="235"/>
                    </a:cubicBezTo>
                    <a:cubicBezTo>
                      <a:pt x="193" y="227"/>
                      <a:pt x="206" y="204"/>
                      <a:pt x="174" y="208"/>
                    </a:cubicBezTo>
                    <a:cubicBezTo>
                      <a:pt x="165" y="209"/>
                      <a:pt x="173" y="203"/>
                      <a:pt x="180" y="196"/>
                    </a:cubicBezTo>
                    <a:cubicBezTo>
                      <a:pt x="185" y="192"/>
                      <a:pt x="188" y="187"/>
                      <a:pt x="191" y="182"/>
                    </a:cubicBezTo>
                    <a:cubicBezTo>
                      <a:pt x="200" y="169"/>
                      <a:pt x="189" y="164"/>
                      <a:pt x="181" y="162"/>
                    </a:cubicBezTo>
                    <a:cubicBezTo>
                      <a:pt x="170" y="160"/>
                      <a:pt x="156" y="160"/>
                      <a:pt x="149" y="155"/>
                    </a:cubicBezTo>
                    <a:cubicBezTo>
                      <a:pt x="138" y="148"/>
                      <a:pt x="152" y="128"/>
                      <a:pt x="153" y="114"/>
                    </a:cubicBezTo>
                    <a:cubicBezTo>
                      <a:pt x="155" y="99"/>
                      <a:pt x="139" y="100"/>
                      <a:pt x="124" y="101"/>
                    </a:cubicBezTo>
                    <a:cubicBezTo>
                      <a:pt x="120" y="101"/>
                      <a:pt x="100" y="100"/>
                      <a:pt x="111" y="90"/>
                    </a:cubicBezTo>
                    <a:cubicBezTo>
                      <a:pt x="120" y="81"/>
                      <a:pt x="123" y="59"/>
                      <a:pt x="123" y="59"/>
                    </a:cubicBezTo>
                    <a:cubicBezTo>
                      <a:pt x="61" y="17"/>
                      <a:pt x="61" y="75"/>
                      <a:pt x="44" y="54"/>
                    </a:cubicBezTo>
                    <a:close/>
                  </a:path>
                </a:pathLst>
              </a:custGeom>
              <a:solidFill>
                <a:srgbClr val="058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16">
                <a:extLst>
                  <a:ext uri="{FF2B5EF4-FFF2-40B4-BE49-F238E27FC236}">
                    <a16:creationId xmlns:a16="http://schemas.microsoft.com/office/drawing/2014/main" id="{D10014A5-81B9-4626-98CE-96937DCDEEB6}"/>
                  </a:ext>
                </a:extLst>
              </p:cNvPr>
              <p:cNvSpPr>
                <a:spLocks/>
              </p:cNvSpPr>
              <p:nvPr/>
            </p:nvSpPr>
            <p:spPr bwMode="auto">
              <a:xfrm>
                <a:off x="7691586" y="1572645"/>
                <a:ext cx="1216519" cy="1191273"/>
              </a:xfrm>
              <a:custGeom>
                <a:avLst/>
                <a:gdLst>
                  <a:gd name="T0" fmla="*/ 17 w 391"/>
                  <a:gd name="T1" fmla="*/ 10 h 383"/>
                  <a:gd name="T2" fmla="*/ 25 w 391"/>
                  <a:gd name="T3" fmla="*/ 31 h 383"/>
                  <a:gd name="T4" fmla="*/ 6 w 391"/>
                  <a:gd name="T5" fmla="*/ 23 h 383"/>
                  <a:gd name="T6" fmla="*/ 3 w 391"/>
                  <a:gd name="T7" fmla="*/ 28 h 383"/>
                  <a:gd name="T8" fmla="*/ 26 w 391"/>
                  <a:gd name="T9" fmla="*/ 38 h 383"/>
                  <a:gd name="T10" fmla="*/ 68 w 391"/>
                  <a:gd name="T11" fmla="*/ 107 h 383"/>
                  <a:gd name="T12" fmla="*/ 80 w 391"/>
                  <a:gd name="T13" fmla="*/ 140 h 383"/>
                  <a:gd name="T14" fmla="*/ 82 w 391"/>
                  <a:gd name="T15" fmla="*/ 158 h 383"/>
                  <a:gd name="T16" fmla="*/ 100 w 391"/>
                  <a:gd name="T17" fmla="*/ 218 h 383"/>
                  <a:gd name="T18" fmla="*/ 109 w 391"/>
                  <a:gd name="T19" fmla="*/ 212 h 383"/>
                  <a:gd name="T20" fmla="*/ 104 w 391"/>
                  <a:gd name="T21" fmla="*/ 172 h 383"/>
                  <a:gd name="T22" fmla="*/ 244 w 391"/>
                  <a:gd name="T23" fmla="*/ 41 h 383"/>
                  <a:gd name="T24" fmla="*/ 333 w 391"/>
                  <a:gd name="T25" fmla="*/ 182 h 383"/>
                  <a:gd name="T26" fmla="*/ 207 w 391"/>
                  <a:gd name="T27" fmla="*/ 262 h 383"/>
                  <a:gd name="T28" fmla="*/ 156 w 391"/>
                  <a:gd name="T29" fmla="*/ 260 h 383"/>
                  <a:gd name="T30" fmla="*/ 134 w 391"/>
                  <a:gd name="T31" fmla="*/ 263 h 383"/>
                  <a:gd name="T32" fmla="*/ 184 w 391"/>
                  <a:gd name="T33" fmla="*/ 296 h 383"/>
                  <a:gd name="T34" fmla="*/ 196 w 391"/>
                  <a:gd name="T35" fmla="*/ 296 h 383"/>
                  <a:gd name="T36" fmla="*/ 196 w 391"/>
                  <a:gd name="T37" fmla="*/ 296 h 383"/>
                  <a:gd name="T38" fmla="*/ 226 w 391"/>
                  <a:gd name="T39" fmla="*/ 301 h 383"/>
                  <a:gd name="T40" fmla="*/ 226 w 391"/>
                  <a:gd name="T41" fmla="*/ 301 h 383"/>
                  <a:gd name="T42" fmla="*/ 317 w 391"/>
                  <a:gd name="T43" fmla="*/ 351 h 383"/>
                  <a:gd name="T44" fmla="*/ 317 w 391"/>
                  <a:gd name="T45" fmla="*/ 356 h 383"/>
                  <a:gd name="T46" fmla="*/ 317 w 391"/>
                  <a:gd name="T47" fmla="*/ 375 h 383"/>
                  <a:gd name="T48" fmla="*/ 317 w 391"/>
                  <a:gd name="T49" fmla="*/ 381 h 383"/>
                  <a:gd name="T50" fmla="*/ 325 w 391"/>
                  <a:gd name="T51" fmla="*/ 378 h 383"/>
                  <a:gd name="T52" fmla="*/ 329 w 391"/>
                  <a:gd name="T53" fmla="*/ 359 h 383"/>
                  <a:gd name="T54" fmla="*/ 340 w 391"/>
                  <a:gd name="T55" fmla="*/ 365 h 383"/>
                  <a:gd name="T56" fmla="*/ 348 w 391"/>
                  <a:gd name="T57" fmla="*/ 364 h 383"/>
                  <a:gd name="T58" fmla="*/ 345 w 391"/>
                  <a:gd name="T59" fmla="*/ 357 h 383"/>
                  <a:gd name="T60" fmla="*/ 336 w 391"/>
                  <a:gd name="T61" fmla="*/ 349 h 383"/>
                  <a:gd name="T62" fmla="*/ 351 w 391"/>
                  <a:gd name="T63" fmla="*/ 343 h 383"/>
                  <a:gd name="T64" fmla="*/ 345 w 391"/>
                  <a:gd name="T65" fmla="*/ 338 h 383"/>
                  <a:gd name="T66" fmla="*/ 326 w 391"/>
                  <a:gd name="T67" fmla="*/ 343 h 383"/>
                  <a:gd name="T68" fmla="*/ 232 w 391"/>
                  <a:gd name="T69" fmla="*/ 290 h 383"/>
                  <a:gd name="T70" fmla="*/ 232 w 391"/>
                  <a:gd name="T71" fmla="*/ 290 h 383"/>
                  <a:gd name="T72" fmla="*/ 212 w 391"/>
                  <a:gd name="T73" fmla="*/ 281 h 383"/>
                  <a:gd name="T74" fmla="*/ 287 w 391"/>
                  <a:gd name="T75" fmla="*/ 235 h 383"/>
                  <a:gd name="T76" fmla="*/ 374 w 391"/>
                  <a:gd name="T77" fmla="*/ 173 h 383"/>
                  <a:gd name="T78" fmla="*/ 254 w 391"/>
                  <a:gd name="T79" fmla="*/ 29 h 383"/>
                  <a:gd name="T80" fmla="*/ 253 w 391"/>
                  <a:gd name="T81" fmla="*/ 28 h 383"/>
                  <a:gd name="T82" fmla="*/ 235 w 391"/>
                  <a:gd name="T83" fmla="*/ 28 h 383"/>
                  <a:gd name="T84" fmla="*/ 97 w 391"/>
                  <a:gd name="T85" fmla="*/ 157 h 383"/>
                  <a:gd name="T86" fmla="*/ 96 w 391"/>
                  <a:gd name="T87" fmla="*/ 154 h 383"/>
                  <a:gd name="T88" fmla="*/ 96 w 391"/>
                  <a:gd name="T89" fmla="*/ 154 h 383"/>
                  <a:gd name="T90" fmla="*/ 83 w 391"/>
                  <a:gd name="T91" fmla="*/ 118 h 383"/>
                  <a:gd name="T92" fmla="*/ 83 w 391"/>
                  <a:gd name="T93" fmla="*/ 117 h 383"/>
                  <a:gd name="T94" fmla="*/ 35 w 391"/>
                  <a:gd name="T95" fmla="*/ 36 h 383"/>
                  <a:gd name="T96" fmla="*/ 51 w 391"/>
                  <a:gd name="T97" fmla="*/ 17 h 383"/>
                  <a:gd name="T98" fmla="*/ 47 w 391"/>
                  <a:gd name="T99" fmla="*/ 11 h 383"/>
                  <a:gd name="T100" fmla="*/ 31 w 391"/>
                  <a:gd name="T101" fmla="*/ 27 h 383"/>
                  <a:gd name="T102" fmla="*/ 19 w 391"/>
                  <a:gd name="T103" fmla="*/ 4 h 383"/>
                  <a:gd name="T104" fmla="*/ 17 w 391"/>
                  <a:gd name="T105" fmla="*/ 1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1" h="383">
                    <a:moveTo>
                      <a:pt x="17" y="10"/>
                    </a:moveTo>
                    <a:cubicBezTo>
                      <a:pt x="23" y="18"/>
                      <a:pt x="24" y="18"/>
                      <a:pt x="25" y="31"/>
                    </a:cubicBezTo>
                    <a:cubicBezTo>
                      <a:pt x="17" y="27"/>
                      <a:pt x="16" y="25"/>
                      <a:pt x="6" y="23"/>
                    </a:cubicBezTo>
                    <a:cubicBezTo>
                      <a:pt x="2" y="22"/>
                      <a:pt x="0" y="26"/>
                      <a:pt x="3" y="28"/>
                    </a:cubicBezTo>
                    <a:cubicBezTo>
                      <a:pt x="13" y="33"/>
                      <a:pt x="15" y="35"/>
                      <a:pt x="26" y="38"/>
                    </a:cubicBezTo>
                    <a:cubicBezTo>
                      <a:pt x="28" y="39"/>
                      <a:pt x="56" y="84"/>
                      <a:pt x="68" y="107"/>
                    </a:cubicBezTo>
                    <a:cubicBezTo>
                      <a:pt x="74" y="118"/>
                      <a:pt x="78" y="130"/>
                      <a:pt x="80" y="140"/>
                    </a:cubicBezTo>
                    <a:cubicBezTo>
                      <a:pt x="81" y="147"/>
                      <a:pt x="81" y="154"/>
                      <a:pt x="82" y="158"/>
                    </a:cubicBezTo>
                    <a:cubicBezTo>
                      <a:pt x="82" y="173"/>
                      <a:pt x="81" y="189"/>
                      <a:pt x="100" y="218"/>
                    </a:cubicBezTo>
                    <a:cubicBezTo>
                      <a:pt x="104" y="223"/>
                      <a:pt x="112" y="217"/>
                      <a:pt x="109" y="212"/>
                    </a:cubicBezTo>
                    <a:cubicBezTo>
                      <a:pt x="101" y="199"/>
                      <a:pt x="99" y="187"/>
                      <a:pt x="104" y="172"/>
                    </a:cubicBezTo>
                    <a:cubicBezTo>
                      <a:pt x="118" y="166"/>
                      <a:pt x="203" y="98"/>
                      <a:pt x="244" y="41"/>
                    </a:cubicBezTo>
                    <a:cubicBezTo>
                      <a:pt x="285" y="87"/>
                      <a:pt x="302" y="129"/>
                      <a:pt x="333" y="182"/>
                    </a:cubicBezTo>
                    <a:cubicBezTo>
                      <a:pt x="323" y="184"/>
                      <a:pt x="217" y="256"/>
                      <a:pt x="207" y="262"/>
                    </a:cubicBezTo>
                    <a:cubicBezTo>
                      <a:pt x="204" y="265"/>
                      <a:pt x="174" y="277"/>
                      <a:pt x="156" y="260"/>
                    </a:cubicBezTo>
                    <a:cubicBezTo>
                      <a:pt x="153" y="257"/>
                      <a:pt x="138" y="257"/>
                      <a:pt x="134" y="263"/>
                    </a:cubicBezTo>
                    <a:cubicBezTo>
                      <a:pt x="134" y="263"/>
                      <a:pt x="159" y="292"/>
                      <a:pt x="184" y="296"/>
                    </a:cubicBezTo>
                    <a:cubicBezTo>
                      <a:pt x="188" y="296"/>
                      <a:pt x="192" y="297"/>
                      <a:pt x="196" y="296"/>
                    </a:cubicBezTo>
                    <a:cubicBezTo>
                      <a:pt x="196" y="296"/>
                      <a:pt x="196" y="296"/>
                      <a:pt x="196" y="296"/>
                    </a:cubicBezTo>
                    <a:cubicBezTo>
                      <a:pt x="204" y="296"/>
                      <a:pt x="226" y="301"/>
                      <a:pt x="226" y="301"/>
                    </a:cubicBezTo>
                    <a:cubicBezTo>
                      <a:pt x="226" y="301"/>
                      <a:pt x="226" y="301"/>
                      <a:pt x="226" y="301"/>
                    </a:cubicBezTo>
                    <a:cubicBezTo>
                      <a:pt x="264" y="314"/>
                      <a:pt x="308" y="318"/>
                      <a:pt x="317" y="351"/>
                    </a:cubicBezTo>
                    <a:cubicBezTo>
                      <a:pt x="317" y="351"/>
                      <a:pt x="317" y="355"/>
                      <a:pt x="317" y="356"/>
                    </a:cubicBezTo>
                    <a:cubicBezTo>
                      <a:pt x="319" y="363"/>
                      <a:pt x="321" y="369"/>
                      <a:pt x="317" y="375"/>
                    </a:cubicBezTo>
                    <a:cubicBezTo>
                      <a:pt x="315" y="377"/>
                      <a:pt x="315" y="380"/>
                      <a:pt x="317" y="381"/>
                    </a:cubicBezTo>
                    <a:cubicBezTo>
                      <a:pt x="320" y="383"/>
                      <a:pt x="323" y="381"/>
                      <a:pt x="325" y="378"/>
                    </a:cubicBezTo>
                    <a:cubicBezTo>
                      <a:pt x="328" y="372"/>
                      <a:pt x="329" y="365"/>
                      <a:pt x="329" y="359"/>
                    </a:cubicBezTo>
                    <a:cubicBezTo>
                      <a:pt x="333" y="360"/>
                      <a:pt x="336" y="362"/>
                      <a:pt x="340" y="365"/>
                    </a:cubicBezTo>
                    <a:cubicBezTo>
                      <a:pt x="342" y="367"/>
                      <a:pt x="347" y="366"/>
                      <a:pt x="348" y="364"/>
                    </a:cubicBezTo>
                    <a:cubicBezTo>
                      <a:pt x="350" y="361"/>
                      <a:pt x="347" y="359"/>
                      <a:pt x="345" y="357"/>
                    </a:cubicBezTo>
                    <a:cubicBezTo>
                      <a:pt x="342" y="355"/>
                      <a:pt x="339" y="351"/>
                      <a:pt x="336" y="349"/>
                    </a:cubicBezTo>
                    <a:cubicBezTo>
                      <a:pt x="341" y="348"/>
                      <a:pt x="343" y="348"/>
                      <a:pt x="351" y="343"/>
                    </a:cubicBezTo>
                    <a:cubicBezTo>
                      <a:pt x="356" y="340"/>
                      <a:pt x="349" y="337"/>
                      <a:pt x="345" y="338"/>
                    </a:cubicBezTo>
                    <a:cubicBezTo>
                      <a:pt x="332" y="342"/>
                      <a:pt x="333" y="340"/>
                      <a:pt x="326" y="343"/>
                    </a:cubicBezTo>
                    <a:cubicBezTo>
                      <a:pt x="309" y="305"/>
                      <a:pt x="268" y="301"/>
                      <a:pt x="232" y="290"/>
                    </a:cubicBezTo>
                    <a:cubicBezTo>
                      <a:pt x="232" y="290"/>
                      <a:pt x="232" y="290"/>
                      <a:pt x="232" y="290"/>
                    </a:cubicBezTo>
                    <a:cubicBezTo>
                      <a:pt x="221" y="286"/>
                      <a:pt x="215" y="282"/>
                      <a:pt x="212" y="281"/>
                    </a:cubicBezTo>
                    <a:cubicBezTo>
                      <a:pt x="237" y="264"/>
                      <a:pt x="260" y="247"/>
                      <a:pt x="287" y="235"/>
                    </a:cubicBezTo>
                    <a:cubicBezTo>
                      <a:pt x="319" y="220"/>
                      <a:pt x="391" y="199"/>
                      <a:pt x="374" y="173"/>
                    </a:cubicBezTo>
                    <a:cubicBezTo>
                      <a:pt x="372" y="169"/>
                      <a:pt x="317" y="76"/>
                      <a:pt x="254" y="29"/>
                    </a:cubicBezTo>
                    <a:cubicBezTo>
                      <a:pt x="254" y="28"/>
                      <a:pt x="253" y="28"/>
                      <a:pt x="253" y="28"/>
                    </a:cubicBezTo>
                    <a:cubicBezTo>
                      <a:pt x="251" y="23"/>
                      <a:pt x="240" y="18"/>
                      <a:pt x="235" y="28"/>
                    </a:cubicBezTo>
                    <a:cubicBezTo>
                      <a:pt x="199" y="85"/>
                      <a:pt x="147" y="113"/>
                      <a:pt x="97" y="157"/>
                    </a:cubicBezTo>
                    <a:cubicBezTo>
                      <a:pt x="97" y="156"/>
                      <a:pt x="97" y="155"/>
                      <a:pt x="96" y="154"/>
                    </a:cubicBezTo>
                    <a:cubicBezTo>
                      <a:pt x="96" y="154"/>
                      <a:pt x="96" y="154"/>
                      <a:pt x="96" y="154"/>
                    </a:cubicBezTo>
                    <a:cubicBezTo>
                      <a:pt x="96" y="154"/>
                      <a:pt x="86" y="122"/>
                      <a:pt x="83" y="118"/>
                    </a:cubicBezTo>
                    <a:cubicBezTo>
                      <a:pt x="83" y="118"/>
                      <a:pt x="83" y="117"/>
                      <a:pt x="83" y="117"/>
                    </a:cubicBezTo>
                    <a:cubicBezTo>
                      <a:pt x="72" y="89"/>
                      <a:pt x="56" y="62"/>
                      <a:pt x="35" y="36"/>
                    </a:cubicBezTo>
                    <a:cubicBezTo>
                      <a:pt x="39" y="29"/>
                      <a:pt x="43" y="21"/>
                      <a:pt x="51" y="17"/>
                    </a:cubicBezTo>
                    <a:cubicBezTo>
                      <a:pt x="54" y="16"/>
                      <a:pt x="52" y="8"/>
                      <a:pt x="47" y="11"/>
                    </a:cubicBezTo>
                    <a:cubicBezTo>
                      <a:pt x="42" y="14"/>
                      <a:pt x="35" y="23"/>
                      <a:pt x="31" y="27"/>
                    </a:cubicBezTo>
                    <a:cubicBezTo>
                      <a:pt x="31" y="17"/>
                      <a:pt x="29" y="13"/>
                      <a:pt x="19" y="4"/>
                    </a:cubicBezTo>
                    <a:cubicBezTo>
                      <a:pt x="14" y="0"/>
                      <a:pt x="15" y="8"/>
                      <a:pt x="17"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17">
                <a:extLst>
                  <a:ext uri="{FF2B5EF4-FFF2-40B4-BE49-F238E27FC236}">
                    <a16:creationId xmlns:a16="http://schemas.microsoft.com/office/drawing/2014/main" id="{BA411C1F-8C4C-44A3-ACD1-E3790D742BAF}"/>
                  </a:ext>
                </a:extLst>
              </p:cNvPr>
              <p:cNvSpPr>
                <a:spLocks noEditPoints="1"/>
              </p:cNvSpPr>
              <p:nvPr/>
            </p:nvSpPr>
            <p:spPr bwMode="auto">
              <a:xfrm>
                <a:off x="7912485" y="1777764"/>
                <a:ext cx="915150" cy="757366"/>
              </a:xfrm>
              <a:custGeom>
                <a:avLst/>
                <a:gdLst>
                  <a:gd name="T0" fmla="*/ 244 w 294"/>
                  <a:gd name="T1" fmla="*/ 76 h 243"/>
                  <a:gd name="T2" fmla="*/ 253 w 294"/>
                  <a:gd name="T3" fmla="*/ 68 h 243"/>
                  <a:gd name="T4" fmla="*/ 251 w 294"/>
                  <a:gd name="T5" fmla="*/ 45 h 243"/>
                  <a:gd name="T6" fmla="*/ 229 w 294"/>
                  <a:gd name="T7" fmla="*/ 37 h 243"/>
                  <a:gd name="T8" fmla="*/ 230 w 294"/>
                  <a:gd name="T9" fmla="*/ 29 h 243"/>
                  <a:gd name="T10" fmla="*/ 187 w 294"/>
                  <a:gd name="T11" fmla="*/ 10 h 243"/>
                  <a:gd name="T12" fmla="*/ 147 w 294"/>
                  <a:gd name="T13" fmla="*/ 36 h 243"/>
                  <a:gd name="T14" fmla="*/ 72 w 294"/>
                  <a:gd name="T15" fmla="*/ 108 h 243"/>
                  <a:gd name="T16" fmla="*/ 48 w 294"/>
                  <a:gd name="T17" fmla="*/ 145 h 243"/>
                  <a:gd name="T18" fmla="*/ 48 w 294"/>
                  <a:gd name="T19" fmla="*/ 184 h 243"/>
                  <a:gd name="T20" fmla="*/ 57 w 294"/>
                  <a:gd name="T21" fmla="*/ 196 h 243"/>
                  <a:gd name="T22" fmla="*/ 59 w 294"/>
                  <a:gd name="T23" fmla="*/ 202 h 243"/>
                  <a:gd name="T24" fmla="*/ 73 w 294"/>
                  <a:gd name="T25" fmla="*/ 214 h 243"/>
                  <a:gd name="T26" fmla="*/ 80 w 294"/>
                  <a:gd name="T27" fmla="*/ 223 h 243"/>
                  <a:gd name="T28" fmla="*/ 136 w 294"/>
                  <a:gd name="T29" fmla="*/ 243 h 243"/>
                  <a:gd name="T30" fmla="*/ 127 w 294"/>
                  <a:gd name="T31" fmla="*/ 208 h 243"/>
                  <a:gd name="T32" fmla="*/ 123 w 294"/>
                  <a:gd name="T33" fmla="*/ 208 h 243"/>
                  <a:gd name="T34" fmla="*/ 162 w 294"/>
                  <a:gd name="T35" fmla="*/ 188 h 243"/>
                  <a:gd name="T36" fmla="*/ 273 w 294"/>
                  <a:gd name="T37" fmla="*/ 110 h 243"/>
                  <a:gd name="T38" fmla="*/ 248 w 294"/>
                  <a:gd name="T39" fmla="*/ 77 h 243"/>
                  <a:gd name="T40" fmla="*/ 3 w 294"/>
                  <a:gd name="T41" fmla="*/ 77 h 243"/>
                  <a:gd name="T42" fmla="*/ 10 w 294"/>
                  <a:gd name="T43" fmla="*/ 121 h 243"/>
                  <a:gd name="T44" fmla="*/ 27 w 294"/>
                  <a:gd name="T45" fmla="*/ 122 h 243"/>
                  <a:gd name="T46" fmla="*/ 33 w 294"/>
                  <a:gd name="T47" fmla="*/ 109 h 243"/>
                  <a:gd name="T48" fmla="*/ 29 w 294"/>
                  <a:gd name="T49" fmla="*/ 73 h 243"/>
                  <a:gd name="T50" fmla="*/ 3 w 294"/>
                  <a:gd name="T51" fmla="*/ 7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4" h="243">
                    <a:moveTo>
                      <a:pt x="244" y="76"/>
                    </a:moveTo>
                    <a:cubicBezTo>
                      <a:pt x="247" y="74"/>
                      <a:pt x="250" y="71"/>
                      <a:pt x="253" y="68"/>
                    </a:cubicBezTo>
                    <a:cubicBezTo>
                      <a:pt x="261" y="60"/>
                      <a:pt x="256" y="49"/>
                      <a:pt x="251" y="45"/>
                    </a:cubicBezTo>
                    <a:cubicBezTo>
                      <a:pt x="247" y="41"/>
                      <a:pt x="238" y="36"/>
                      <a:pt x="229" y="37"/>
                    </a:cubicBezTo>
                    <a:cubicBezTo>
                      <a:pt x="230" y="34"/>
                      <a:pt x="230" y="32"/>
                      <a:pt x="230" y="29"/>
                    </a:cubicBezTo>
                    <a:cubicBezTo>
                      <a:pt x="229" y="11"/>
                      <a:pt x="208" y="0"/>
                      <a:pt x="187" y="10"/>
                    </a:cubicBezTo>
                    <a:cubicBezTo>
                      <a:pt x="173" y="17"/>
                      <a:pt x="160" y="26"/>
                      <a:pt x="147" y="36"/>
                    </a:cubicBezTo>
                    <a:cubicBezTo>
                      <a:pt x="120" y="57"/>
                      <a:pt x="94" y="82"/>
                      <a:pt x="72" y="108"/>
                    </a:cubicBezTo>
                    <a:cubicBezTo>
                      <a:pt x="63" y="120"/>
                      <a:pt x="53" y="132"/>
                      <a:pt x="48" y="145"/>
                    </a:cubicBezTo>
                    <a:cubicBezTo>
                      <a:pt x="43" y="159"/>
                      <a:pt x="44" y="172"/>
                      <a:pt x="48" y="184"/>
                    </a:cubicBezTo>
                    <a:cubicBezTo>
                      <a:pt x="49" y="189"/>
                      <a:pt x="53" y="193"/>
                      <a:pt x="57" y="196"/>
                    </a:cubicBezTo>
                    <a:cubicBezTo>
                      <a:pt x="57" y="198"/>
                      <a:pt x="58" y="201"/>
                      <a:pt x="59" y="202"/>
                    </a:cubicBezTo>
                    <a:cubicBezTo>
                      <a:pt x="63" y="208"/>
                      <a:pt x="68" y="212"/>
                      <a:pt x="73" y="214"/>
                    </a:cubicBezTo>
                    <a:cubicBezTo>
                      <a:pt x="75" y="218"/>
                      <a:pt x="78" y="221"/>
                      <a:pt x="80" y="223"/>
                    </a:cubicBezTo>
                    <a:cubicBezTo>
                      <a:pt x="96" y="235"/>
                      <a:pt x="116" y="243"/>
                      <a:pt x="136" y="243"/>
                    </a:cubicBezTo>
                    <a:cubicBezTo>
                      <a:pt x="150" y="243"/>
                      <a:pt x="139" y="208"/>
                      <a:pt x="127" y="208"/>
                    </a:cubicBezTo>
                    <a:cubicBezTo>
                      <a:pt x="126" y="208"/>
                      <a:pt x="124" y="208"/>
                      <a:pt x="123" y="208"/>
                    </a:cubicBezTo>
                    <a:cubicBezTo>
                      <a:pt x="137" y="202"/>
                      <a:pt x="150" y="195"/>
                      <a:pt x="162" y="188"/>
                    </a:cubicBezTo>
                    <a:cubicBezTo>
                      <a:pt x="201" y="166"/>
                      <a:pt x="238" y="139"/>
                      <a:pt x="273" y="110"/>
                    </a:cubicBezTo>
                    <a:cubicBezTo>
                      <a:pt x="294" y="93"/>
                      <a:pt x="267" y="69"/>
                      <a:pt x="248" y="77"/>
                    </a:cubicBezTo>
                    <a:moveTo>
                      <a:pt x="3" y="77"/>
                    </a:moveTo>
                    <a:cubicBezTo>
                      <a:pt x="0" y="96"/>
                      <a:pt x="3" y="111"/>
                      <a:pt x="10" y="121"/>
                    </a:cubicBezTo>
                    <a:cubicBezTo>
                      <a:pt x="13" y="125"/>
                      <a:pt x="21" y="125"/>
                      <a:pt x="27" y="122"/>
                    </a:cubicBezTo>
                    <a:cubicBezTo>
                      <a:pt x="33" y="118"/>
                      <a:pt x="36" y="112"/>
                      <a:pt x="33" y="109"/>
                    </a:cubicBezTo>
                    <a:cubicBezTo>
                      <a:pt x="28" y="101"/>
                      <a:pt x="26" y="87"/>
                      <a:pt x="29" y="73"/>
                    </a:cubicBezTo>
                    <a:cubicBezTo>
                      <a:pt x="30" y="62"/>
                      <a:pt x="5" y="65"/>
                      <a:pt x="3" y="7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18">
                <a:extLst>
                  <a:ext uri="{FF2B5EF4-FFF2-40B4-BE49-F238E27FC236}">
                    <a16:creationId xmlns:a16="http://schemas.microsoft.com/office/drawing/2014/main" id="{933A0819-5162-4D4F-AB2B-182DEAB17301}"/>
                  </a:ext>
                </a:extLst>
              </p:cNvPr>
              <p:cNvSpPr>
                <a:spLocks/>
              </p:cNvSpPr>
              <p:nvPr/>
            </p:nvSpPr>
            <p:spPr bwMode="auto">
              <a:xfrm>
                <a:off x="8103404" y="1889792"/>
                <a:ext cx="534890" cy="588536"/>
              </a:xfrm>
              <a:custGeom>
                <a:avLst/>
                <a:gdLst>
                  <a:gd name="T0" fmla="*/ 107 w 172"/>
                  <a:gd name="T1" fmla="*/ 9 h 189"/>
                  <a:gd name="T2" fmla="*/ 53 w 172"/>
                  <a:gd name="T3" fmla="*/ 65 h 189"/>
                  <a:gd name="T4" fmla="*/ 42 w 172"/>
                  <a:gd name="T5" fmla="*/ 77 h 189"/>
                  <a:gd name="T6" fmla="*/ 37 w 172"/>
                  <a:gd name="T7" fmla="*/ 83 h 189"/>
                  <a:gd name="T8" fmla="*/ 34 w 172"/>
                  <a:gd name="T9" fmla="*/ 86 h 189"/>
                  <a:gd name="T10" fmla="*/ 23 w 172"/>
                  <a:gd name="T11" fmla="*/ 94 h 189"/>
                  <a:gd name="T12" fmla="*/ 14 w 172"/>
                  <a:gd name="T13" fmla="*/ 98 h 189"/>
                  <a:gd name="T14" fmla="*/ 1 w 172"/>
                  <a:gd name="T15" fmla="*/ 123 h 189"/>
                  <a:gd name="T16" fmla="*/ 13 w 172"/>
                  <a:gd name="T17" fmla="*/ 138 h 189"/>
                  <a:gd name="T18" fmla="*/ 9 w 172"/>
                  <a:gd name="T19" fmla="*/ 148 h 189"/>
                  <a:gd name="T20" fmla="*/ 25 w 172"/>
                  <a:gd name="T21" fmla="*/ 180 h 189"/>
                  <a:gd name="T22" fmla="*/ 55 w 172"/>
                  <a:gd name="T23" fmla="*/ 177 h 189"/>
                  <a:gd name="T24" fmla="*/ 60 w 172"/>
                  <a:gd name="T25" fmla="*/ 167 h 189"/>
                  <a:gd name="T26" fmla="*/ 70 w 172"/>
                  <a:gd name="T27" fmla="*/ 157 h 189"/>
                  <a:gd name="T28" fmla="*/ 73 w 172"/>
                  <a:gd name="T29" fmla="*/ 155 h 189"/>
                  <a:gd name="T30" fmla="*/ 80 w 172"/>
                  <a:gd name="T31" fmla="*/ 151 h 189"/>
                  <a:gd name="T32" fmla="*/ 94 w 172"/>
                  <a:gd name="T33" fmla="*/ 143 h 189"/>
                  <a:gd name="T34" fmla="*/ 161 w 172"/>
                  <a:gd name="T35" fmla="*/ 104 h 189"/>
                  <a:gd name="T36" fmla="*/ 162 w 172"/>
                  <a:gd name="T37" fmla="*/ 74 h 189"/>
                  <a:gd name="T38" fmla="*/ 128 w 172"/>
                  <a:gd name="T39" fmla="*/ 60 h 189"/>
                  <a:gd name="T40" fmla="*/ 81 w 172"/>
                  <a:gd name="T41" fmla="*/ 89 h 189"/>
                  <a:gd name="T42" fmla="*/ 129 w 172"/>
                  <a:gd name="T43" fmla="*/ 38 h 189"/>
                  <a:gd name="T44" fmla="*/ 130 w 172"/>
                  <a:gd name="T45" fmla="*/ 9 h 189"/>
                  <a:gd name="T46" fmla="*/ 107 w 172"/>
                  <a:gd name="T47" fmla="*/ 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189">
                    <a:moveTo>
                      <a:pt x="107" y="9"/>
                    </a:moveTo>
                    <a:cubicBezTo>
                      <a:pt x="89" y="28"/>
                      <a:pt x="70" y="46"/>
                      <a:pt x="53" y="65"/>
                    </a:cubicBezTo>
                    <a:cubicBezTo>
                      <a:pt x="50" y="69"/>
                      <a:pt x="46" y="73"/>
                      <a:pt x="42" y="77"/>
                    </a:cubicBezTo>
                    <a:cubicBezTo>
                      <a:pt x="41" y="79"/>
                      <a:pt x="39" y="81"/>
                      <a:pt x="37" y="83"/>
                    </a:cubicBezTo>
                    <a:cubicBezTo>
                      <a:pt x="37" y="83"/>
                      <a:pt x="33" y="87"/>
                      <a:pt x="34" y="86"/>
                    </a:cubicBezTo>
                    <a:cubicBezTo>
                      <a:pt x="31" y="89"/>
                      <a:pt x="27" y="92"/>
                      <a:pt x="23" y="94"/>
                    </a:cubicBezTo>
                    <a:cubicBezTo>
                      <a:pt x="20" y="96"/>
                      <a:pt x="19" y="97"/>
                      <a:pt x="14" y="98"/>
                    </a:cubicBezTo>
                    <a:cubicBezTo>
                      <a:pt x="3" y="101"/>
                      <a:pt x="0" y="116"/>
                      <a:pt x="1" y="123"/>
                    </a:cubicBezTo>
                    <a:cubicBezTo>
                      <a:pt x="2" y="130"/>
                      <a:pt x="7" y="136"/>
                      <a:pt x="13" y="138"/>
                    </a:cubicBezTo>
                    <a:cubicBezTo>
                      <a:pt x="11" y="141"/>
                      <a:pt x="10" y="144"/>
                      <a:pt x="9" y="148"/>
                    </a:cubicBezTo>
                    <a:cubicBezTo>
                      <a:pt x="5" y="160"/>
                      <a:pt x="15" y="174"/>
                      <a:pt x="25" y="180"/>
                    </a:cubicBezTo>
                    <a:cubicBezTo>
                      <a:pt x="34" y="185"/>
                      <a:pt x="51" y="189"/>
                      <a:pt x="55" y="177"/>
                    </a:cubicBezTo>
                    <a:cubicBezTo>
                      <a:pt x="57" y="171"/>
                      <a:pt x="57" y="170"/>
                      <a:pt x="60" y="167"/>
                    </a:cubicBezTo>
                    <a:cubicBezTo>
                      <a:pt x="63" y="163"/>
                      <a:pt x="67" y="160"/>
                      <a:pt x="70" y="157"/>
                    </a:cubicBezTo>
                    <a:cubicBezTo>
                      <a:pt x="68" y="159"/>
                      <a:pt x="73" y="155"/>
                      <a:pt x="73" y="155"/>
                    </a:cubicBezTo>
                    <a:cubicBezTo>
                      <a:pt x="75" y="154"/>
                      <a:pt x="78" y="152"/>
                      <a:pt x="80" y="151"/>
                    </a:cubicBezTo>
                    <a:cubicBezTo>
                      <a:pt x="85" y="148"/>
                      <a:pt x="89" y="146"/>
                      <a:pt x="94" y="143"/>
                    </a:cubicBezTo>
                    <a:cubicBezTo>
                      <a:pt x="117" y="131"/>
                      <a:pt x="139" y="118"/>
                      <a:pt x="161" y="104"/>
                    </a:cubicBezTo>
                    <a:cubicBezTo>
                      <a:pt x="172" y="97"/>
                      <a:pt x="169" y="83"/>
                      <a:pt x="162" y="74"/>
                    </a:cubicBezTo>
                    <a:cubicBezTo>
                      <a:pt x="156" y="66"/>
                      <a:pt x="139" y="53"/>
                      <a:pt x="128" y="60"/>
                    </a:cubicBezTo>
                    <a:cubicBezTo>
                      <a:pt x="112" y="70"/>
                      <a:pt x="97" y="80"/>
                      <a:pt x="81" y="89"/>
                    </a:cubicBezTo>
                    <a:cubicBezTo>
                      <a:pt x="97" y="72"/>
                      <a:pt x="113" y="55"/>
                      <a:pt x="129" y="38"/>
                    </a:cubicBezTo>
                    <a:cubicBezTo>
                      <a:pt x="139" y="29"/>
                      <a:pt x="135" y="14"/>
                      <a:pt x="130" y="9"/>
                    </a:cubicBezTo>
                    <a:cubicBezTo>
                      <a:pt x="125" y="3"/>
                      <a:pt x="116" y="0"/>
                      <a:pt x="107" y="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19">
                <a:extLst>
                  <a:ext uri="{FF2B5EF4-FFF2-40B4-BE49-F238E27FC236}">
                    <a16:creationId xmlns:a16="http://schemas.microsoft.com/office/drawing/2014/main" id="{2C328771-1EA7-4869-8917-A4CD44DE6F1D}"/>
                  </a:ext>
                </a:extLst>
              </p:cNvPr>
              <p:cNvSpPr>
                <a:spLocks/>
              </p:cNvSpPr>
              <p:nvPr/>
            </p:nvSpPr>
            <p:spPr bwMode="auto">
              <a:xfrm>
                <a:off x="7158275" y="2151714"/>
                <a:ext cx="981420" cy="998775"/>
              </a:xfrm>
              <a:custGeom>
                <a:avLst/>
                <a:gdLst>
                  <a:gd name="T0" fmla="*/ 76 w 316"/>
                  <a:gd name="T1" fmla="*/ 44 h 321"/>
                  <a:gd name="T2" fmla="*/ 270 w 316"/>
                  <a:gd name="T3" fmla="*/ 81 h 321"/>
                  <a:gd name="T4" fmla="*/ 242 w 316"/>
                  <a:gd name="T5" fmla="*/ 277 h 321"/>
                  <a:gd name="T6" fmla="*/ 39 w 316"/>
                  <a:gd name="T7" fmla="*/ 240 h 321"/>
                  <a:gd name="T8" fmla="*/ 76 w 316"/>
                  <a:gd name="T9" fmla="*/ 44 h 321"/>
                </a:gdLst>
                <a:ahLst/>
                <a:cxnLst>
                  <a:cxn ang="0">
                    <a:pos x="T0" y="T1"/>
                  </a:cxn>
                  <a:cxn ang="0">
                    <a:pos x="T2" y="T3"/>
                  </a:cxn>
                  <a:cxn ang="0">
                    <a:pos x="T4" y="T5"/>
                  </a:cxn>
                  <a:cxn ang="0">
                    <a:pos x="T6" y="T7"/>
                  </a:cxn>
                  <a:cxn ang="0">
                    <a:pos x="T8" y="T9"/>
                  </a:cxn>
                </a:cxnLst>
                <a:rect l="0" t="0" r="r" b="b"/>
                <a:pathLst>
                  <a:path w="316" h="321">
                    <a:moveTo>
                      <a:pt x="76" y="44"/>
                    </a:moveTo>
                    <a:cubicBezTo>
                      <a:pt x="137" y="0"/>
                      <a:pt x="224" y="16"/>
                      <a:pt x="270" y="81"/>
                    </a:cubicBezTo>
                    <a:cubicBezTo>
                      <a:pt x="316" y="145"/>
                      <a:pt x="304" y="233"/>
                      <a:pt x="242" y="277"/>
                    </a:cubicBezTo>
                    <a:cubicBezTo>
                      <a:pt x="181" y="321"/>
                      <a:pt x="73" y="290"/>
                      <a:pt x="39" y="240"/>
                    </a:cubicBezTo>
                    <a:cubicBezTo>
                      <a:pt x="0" y="181"/>
                      <a:pt x="14" y="88"/>
                      <a:pt x="7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20">
                <a:extLst>
                  <a:ext uri="{FF2B5EF4-FFF2-40B4-BE49-F238E27FC236}">
                    <a16:creationId xmlns:a16="http://schemas.microsoft.com/office/drawing/2014/main" id="{E5A02DDA-A5A3-44EF-9554-6A1A3B3BF9F7}"/>
                  </a:ext>
                </a:extLst>
              </p:cNvPr>
              <p:cNvSpPr>
                <a:spLocks/>
              </p:cNvSpPr>
              <p:nvPr/>
            </p:nvSpPr>
            <p:spPr bwMode="auto">
              <a:xfrm>
                <a:off x="7387063" y="2292142"/>
                <a:ext cx="175141" cy="211431"/>
              </a:xfrm>
              <a:custGeom>
                <a:avLst/>
                <a:gdLst>
                  <a:gd name="T0" fmla="*/ 19 w 56"/>
                  <a:gd name="T1" fmla="*/ 23 h 68"/>
                  <a:gd name="T2" fmla="*/ 36 w 56"/>
                  <a:gd name="T3" fmla="*/ 49 h 68"/>
                  <a:gd name="T4" fmla="*/ 19 w 56"/>
                  <a:gd name="T5" fmla="*/ 23 h 68"/>
                </a:gdLst>
                <a:ahLst/>
                <a:cxnLst>
                  <a:cxn ang="0">
                    <a:pos x="T0" y="T1"/>
                  </a:cxn>
                  <a:cxn ang="0">
                    <a:pos x="T2" y="T3"/>
                  </a:cxn>
                  <a:cxn ang="0">
                    <a:pos x="T4" y="T5"/>
                  </a:cxn>
                </a:cxnLst>
                <a:rect l="0" t="0" r="r" b="b"/>
                <a:pathLst>
                  <a:path w="56" h="68">
                    <a:moveTo>
                      <a:pt x="19" y="23"/>
                    </a:moveTo>
                    <a:cubicBezTo>
                      <a:pt x="56" y="0"/>
                      <a:pt x="52" y="33"/>
                      <a:pt x="36" y="49"/>
                    </a:cubicBezTo>
                    <a:cubicBezTo>
                      <a:pt x="15" y="68"/>
                      <a:pt x="0" y="35"/>
                      <a:pt x="19" y="23"/>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21">
                <a:extLst>
                  <a:ext uri="{FF2B5EF4-FFF2-40B4-BE49-F238E27FC236}">
                    <a16:creationId xmlns:a16="http://schemas.microsoft.com/office/drawing/2014/main" id="{49EA759A-00FA-4CA8-8BB9-2B1D4D35C2B6}"/>
                  </a:ext>
                </a:extLst>
              </p:cNvPr>
              <p:cNvSpPr>
                <a:spLocks/>
              </p:cNvSpPr>
              <p:nvPr/>
            </p:nvSpPr>
            <p:spPr bwMode="auto">
              <a:xfrm>
                <a:off x="7783101" y="2724471"/>
                <a:ext cx="192497" cy="179874"/>
              </a:xfrm>
              <a:custGeom>
                <a:avLst/>
                <a:gdLst>
                  <a:gd name="T0" fmla="*/ 21 w 62"/>
                  <a:gd name="T1" fmla="*/ 14 h 58"/>
                  <a:gd name="T2" fmla="*/ 33 w 62"/>
                  <a:gd name="T3" fmla="*/ 47 h 58"/>
                  <a:gd name="T4" fmla="*/ 21 w 62"/>
                  <a:gd name="T5" fmla="*/ 14 h 58"/>
                </a:gdLst>
                <a:ahLst/>
                <a:cxnLst>
                  <a:cxn ang="0">
                    <a:pos x="T0" y="T1"/>
                  </a:cxn>
                  <a:cxn ang="0">
                    <a:pos x="T2" y="T3"/>
                  </a:cxn>
                  <a:cxn ang="0">
                    <a:pos x="T4" y="T5"/>
                  </a:cxn>
                </a:cxnLst>
                <a:rect l="0" t="0" r="r" b="b"/>
                <a:pathLst>
                  <a:path w="62" h="58">
                    <a:moveTo>
                      <a:pt x="21" y="14"/>
                    </a:moveTo>
                    <a:cubicBezTo>
                      <a:pt x="62" y="0"/>
                      <a:pt x="48" y="41"/>
                      <a:pt x="33" y="47"/>
                    </a:cubicBezTo>
                    <a:cubicBezTo>
                      <a:pt x="4" y="58"/>
                      <a:pt x="0" y="22"/>
                      <a:pt x="21" y="14"/>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22">
                <a:extLst>
                  <a:ext uri="{FF2B5EF4-FFF2-40B4-BE49-F238E27FC236}">
                    <a16:creationId xmlns:a16="http://schemas.microsoft.com/office/drawing/2014/main" id="{9C33C92E-214A-451D-9DC3-61CB5DA03ABB}"/>
                  </a:ext>
                </a:extLst>
              </p:cNvPr>
              <p:cNvSpPr>
                <a:spLocks/>
              </p:cNvSpPr>
              <p:nvPr/>
            </p:nvSpPr>
            <p:spPr bwMode="auto">
              <a:xfrm>
                <a:off x="7371284" y="2490950"/>
                <a:ext cx="115183" cy="140428"/>
              </a:xfrm>
              <a:custGeom>
                <a:avLst/>
                <a:gdLst>
                  <a:gd name="T0" fmla="*/ 20 w 37"/>
                  <a:gd name="T1" fmla="*/ 10 h 45"/>
                  <a:gd name="T2" fmla="*/ 2 w 37"/>
                  <a:gd name="T3" fmla="*/ 15 h 45"/>
                  <a:gd name="T4" fmla="*/ 26 w 37"/>
                  <a:gd name="T5" fmla="*/ 33 h 45"/>
                  <a:gd name="T6" fmla="*/ 20 w 37"/>
                  <a:gd name="T7" fmla="*/ 10 h 45"/>
                </a:gdLst>
                <a:ahLst/>
                <a:cxnLst>
                  <a:cxn ang="0">
                    <a:pos x="T0" y="T1"/>
                  </a:cxn>
                  <a:cxn ang="0">
                    <a:pos x="T2" y="T3"/>
                  </a:cxn>
                  <a:cxn ang="0">
                    <a:pos x="T4" y="T5"/>
                  </a:cxn>
                  <a:cxn ang="0">
                    <a:pos x="T6" y="T7"/>
                  </a:cxn>
                </a:cxnLst>
                <a:rect l="0" t="0" r="r" b="b"/>
                <a:pathLst>
                  <a:path w="37" h="45">
                    <a:moveTo>
                      <a:pt x="20" y="10"/>
                    </a:moveTo>
                    <a:cubicBezTo>
                      <a:pt x="12" y="1"/>
                      <a:pt x="0" y="0"/>
                      <a:pt x="2" y="15"/>
                    </a:cubicBezTo>
                    <a:cubicBezTo>
                      <a:pt x="4" y="29"/>
                      <a:pt x="12" y="45"/>
                      <a:pt x="26" y="33"/>
                    </a:cubicBezTo>
                    <a:cubicBezTo>
                      <a:pt x="37" y="24"/>
                      <a:pt x="24" y="13"/>
                      <a:pt x="20" y="10"/>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23">
                <a:extLst>
                  <a:ext uri="{FF2B5EF4-FFF2-40B4-BE49-F238E27FC236}">
                    <a16:creationId xmlns:a16="http://schemas.microsoft.com/office/drawing/2014/main" id="{5C1652EB-8358-4A50-91B9-2864D1D05F2F}"/>
                  </a:ext>
                </a:extLst>
              </p:cNvPr>
              <p:cNvSpPr>
                <a:spLocks/>
              </p:cNvSpPr>
              <p:nvPr/>
            </p:nvSpPr>
            <p:spPr bwMode="auto">
              <a:xfrm>
                <a:off x="7648985" y="2539864"/>
                <a:ext cx="102560" cy="108871"/>
              </a:xfrm>
              <a:custGeom>
                <a:avLst/>
                <a:gdLst>
                  <a:gd name="T0" fmla="*/ 8 w 33"/>
                  <a:gd name="T1" fmla="*/ 25 h 35"/>
                  <a:gd name="T2" fmla="*/ 27 w 33"/>
                  <a:gd name="T3" fmla="*/ 28 h 35"/>
                  <a:gd name="T4" fmla="*/ 1 w 33"/>
                  <a:gd name="T5" fmla="*/ 6 h 35"/>
                  <a:gd name="T6" fmla="*/ 8 w 33"/>
                  <a:gd name="T7" fmla="*/ 25 h 35"/>
                </a:gdLst>
                <a:ahLst/>
                <a:cxnLst>
                  <a:cxn ang="0">
                    <a:pos x="T0" y="T1"/>
                  </a:cxn>
                  <a:cxn ang="0">
                    <a:pos x="T2" y="T3"/>
                  </a:cxn>
                  <a:cxn ang="0">
                    <a:pos x="T4" y="T5"/>
                  </a:cxn>
                  <a:cxn ang="0">
                    <a:pos x="T6" y="T7"/>
                  </a:cxn>
                </a:cxnLst>
                <a:rect l="0" t="0" r="r" b="b"/>
                <a:pathLst>
                  <a:path w="33" h="35">
                    <a:moveTo>
                      <a:pt x="8" y="25"/>
                    </a:moveTo>
                    <a:cubicBezTo>
                      <a:pt x="19" y="35"/>
                      <a:pt x="33" y="29"/>
                      <a:pt x="27" y="28"/>
                    </a:cubicBezTo>
                    <a:cubicBezTo>
                      <a:pt x="14" y="24"/>
                      <a:pt x="1" y="0"/>
                      <a:pt x="1" y="6"/>
                    </a:cubicBezTo>
                    <a:cubicBezTo>
                      <a:pt x="0" y="16"/>
                      <a:pt x="4" y="21"/>
                      <a:pt x="8" y="25"/>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24">
                <a:extLst>
                  <a:ext uri="{FF2B5EF4-FFF2-40B4-BE49-F238E27FC236}">
                    <a16:creationId xmlns:a16="http://schemas.microsoft.com/office/drawing/2014/main" id="{718F8B2C-6ACF-4A10-BD1C-DC30F8198EE0}"/>
                  </a:ext>
                </a:extLst>
              </p:cNvPr>
              <p:cNvSpPr>
                <a:spLocks/>
              </p:cNvSpPr>
              <p:nvPr/>
            </p:nvSpPr>
            <p:spPr bwMode="auto">
              <a:xfrm>
                <a:off x="7664764" y="2804942"/>
                <a:ext cx="151473" cy="99404"/>
              </a:xfrm>
              <a:custGeom>
                <a:avLst/>
                <a:gdLst>
                  <a:gd name="T0" fmla="*/ 34 w 49"/>
                  <a:gd name="T1" fmla="*/ 14 h 32"/>
                  <a:gd name="T2" fmla="*/ 6 w 49"/>
                  <a:gd name="T3" fmla="*/ 8 h 32"/>
                  <a:gd name="T4" fmla="*/ 30 w 49"/>
                  <a:gd name="T5" fmla="*/ 32 h 32"/>
                  <a:gd name="T6" fmla="*/ 34 w 49"/>
                  <a:gd name="T7" fmla="*/ 14 h 32"/>
                </a:gdLst>
                <a:ahLst/>
                <a:cxnLst>
                  <a:cxn ang="0">
                    <a:pos x="T0" y="T1"/>
                  </a:cxn>
                  <a:cxn ang="0">
                    <a:pos x="T2" y="T3"/>
                  </a:cxn>
                  <a:cxn ang="0">
                    <a:pos x="T4" y="T5"/>
                  </a:cxn>
                  <a:cxn ang="0">
                    <a:pos x="T6" y="T7"/>
                  </a:cxn>
                </a:cxnLst>
                <a:rect l="0" t="0" r="r" b="b"/>
                <a:pathLst>
                  <a:path w="49" h="32">
                    <a:moveTo>
                      <a:pt x="34" y="14"/>
                    </a:moveTo>
                    <a:cubicBezTo>
                      <a:pt x="27" y="4"/>
                      <a:pt x="9" y="0"/>
                      <a:pt x="6" y="8"/>
                    </a:cubicBezTo>
                    <a:cubicBezTo>
                      <a:pt x="0" y="26"/>
                      <a:pt x="20" y="32"/>
                      <a:pt x="30" y="32"/>
                    </a:cubicBezTo>
                    <a:cubicBezTo>
                      <a:pt x="49" y="32"/>
                      <a:pt x="36" y="18"/>
                      <a:pt x="34" y="14"/>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25">
                <a:extLst>
                  <a:ext uri="{FF2B5EF4-FFF2-40B4-BE49-F238E27FC236}">
                    <a16:creationId xmlns:a16="http://schemas.microsoft.com/office/drawing/2014/main" id="{51761F04-FBAA-43C4-BEC1-F4973653C3F8}"/>
                  </a:ext>
                </a:extLst>
              </p:cNvPr>
              <p:cNvSpPr>
                <a:spLocks noEditPoints="1"/>
              </p:cNvSpPr>
              <p:nvPr/>
            </p:nvSpPr>
            <p:spPr bwMode="auto">
              <a:xfrm>
                <a:off x="7139341" y="2077555"/>
                <a:ext cx="1099759" cy="1050845"/>
              </a:xfrm>
              <a:custGeom>
                <a:avLst/>
                <a:gdLst>
                  <a:gd name="T0" fmla="*/ 69 w 354"/>
                  <a:gd name="T1" fmla="*/ 299 h 338"/>
                  <a:gd name="T2" fmla="*/ 257 w 354"/>
                  <a:gd name="T3" fmla="*/ 314 h 338"/>
                  <a:gd name="T4" fmla="*/ 267 w 354"/>
                  <a:gd name="T5" fmla="*/ 301 h 338"/>
                  <a:gd name="T6" fmla="*/ 124 w 354"/>
                  <a:gd name="T7" fmla="*/ 44 h 338"/>
                  <a:gd name="T8" fmla="*/ 106 w 354"/>
                  <a:gd name="T9" fmla="*/ 46 h 338"/>
                  <a:gd name="T10" fmla="*/ 28 w 354"/>
                  <a:gd name="T11" fmla="*/ 228 h 338"/>
                  <a:gd name="T12" fmla="*/ 24 w 354"/>
                  <a:gd name="T13" fmla="*/ 156 h 338"/>
                  <a:gd name="T14" fmla="*/ 145 w 354"/>
                  <a:gd name="T15" fmla="*/ 47 h 338"/>
                  <a:gd name="T16" fmla="*/ 266 w 354"/>
                  <a:gd name="T17" fmla="*/ 278 h 338"/>
                  <a:gd name="T18" fmla="*/ 206 w 354"/>
                  <a:gd name="T19" fmla="*/ 300 h 338"/>
                  <a:gd name="T20" fmla="*/ 191 w 354"/>
                  <a:gd name="T21" fmla="*/ 318 h 338"/>
                  <a:gd name="T22" fmla="*/ 185 w 354"/>
                  <a:gd name="T23" fmla="*/ 315 h 338"/>
                  <a:gd name="T24" fmla="*/ 183 w 354"/>
                  <a:gd name="T25" fmla="*/ 297 h 338"/>
                  <a:gd name="T26" fmla="*/ 171 w 354"/>
                  <a:gd name="T27" fmla="*/ 310 h 338"/>
                  <a:gd name="T28" fmla="*/ 166 w 354"/>
                  <a:gd name="T29" fmla="*/ 308 h 338"/>
                  <a:gd name="T30" fmla="*/ 162 w 354"/>
                  <a:gd name="T31" fmla="*/ 302 h 338"/>
                  <a:gd name="T32" fmla="*/ 158 w 354"/>
                  <a:gd name="T33" fmla="*/ 305 h 338"/>
                  <a:gd name="T34" fmla="*/ 155 w 354"/>
                  <a:gd name="T35" fmla="*/ 304 h 338"/>
                  <a:gd name="T36" fmla="*/ 154 w 354"/>
                  <a:gd name="T37" fmla="*/ 296 h 338"/>
                  <a:gd name="T38" fmla="*/ 147 w 354"/>
                  <a:gd name="T39" fmla="*/ 300 h 338"/>
                  <a:gd name="T40" fmla="*/ 145 w 354"/>
                  <a:gd name="T41" fmla="*/ 299 h 338"/>
                  <a:gd name="T42" fmla="*/ 147 w 354"/>
                  <a:gd name="T43" fmla="*/ 295 h 338"/>
                  <a:gd name="T44" fmla="*/ 136 w 354"/>
                  <a:gd name="T45" fmla="*/ 295 h 338"/>
                  <a:gd name="T46" fmla="*/ 131 w 354"/>
                  <a:gd name="T47" fmla="*/ 292 h 338"/>
                  <a:gd name="T48" fmla="*/ 131 w 354"/>
                  <a:gd name="T49" fmla="*/ 287 h 338"/>
                  <a:gd name="T50" fmla="*/ 123 w 354"/>
                  <a:gd name="T51" fmla="*/ 288 h 338"/>
                  <a:gd name="T52" fmla="*/ 115 w 354"/>
                  <a:gd name="T53" fmla="*/ 284 h 338"/>
                  <a:gd name="T54" fmla="*/ 118 w 354"/>
                  <a:gd name="T55" fmla="*/ 275 h 338"/>
                  <a:gd name="T56" fmla="*/ 108 w 354"/>
                  <a:gd name="T57" fmla="*/ 280 h 338"/>
                  <a:gd name="T58" fmla="*/ 102 w 354"/>
                  <a:gd name="T59" fmla="*/ 276 h 338"/>
                  <a:gd name="T60" fmla="*/ 113 w 354"/>
                  <a:gd name="T61" fmla="*/ 269 h 338"/>
                  <a:gd name="T62" fmla="*/ 88 w 354"/>
                  <a:gd name="T63" fmla="*/ 267 h 338"/>
                  <a:gd name="T64" fmla="*/ 80 w 354"/>
                  <a:gd name="T65" fmla="*/ 261 h 338"/>
                  <a:gd name="T66" fmla="*/ 75 w 354"/>
                  <a:gd name="T67" fmla="*/ 245 h 338"/>
                  <a:gd name="T68" fmla="*/ 66 w 354"/>
                  <a:gd name="T69" fmla="*/ 249 h 338"/>
                  <a:gd name="T70" fmla="*/ 63 w 354"/>
                  <a:gd name="T71" fmla="*/ 246 h 338"/>
                  <a:gd name="T72" fmla="*/ 65 w 354"/>
                  <a:gd name="T73" fmla="*/ 237 h 338"/>
                  <a:gd name="T74" fmla="*/ 57 w 354"/>
                  <a:gd name="T75" fmla="*/ 240 h 338"/>
                  <a:gd name="T76" fmla="*/ 52 w 354"/>
                  <a:gd name="T77" fmla="*/ 234 h 338"/>
                  <a:gd name="T78" fmla="*/ 58 w 354"/>
                  <a:gd name="T79" fmla="*/ 229 h 338"/>
                  <a:gd name="T80" fmla="*/ 44 w 354"/>
                  <a:gd name="T81" fmla="*/ 225 h 338"/>
                  <a:gd name="T82" fmla="*/ 42 w 354"/>
                  <a:gd name="T83" fmla="*/ 222 h 338"/>
                  <a:gd name="T84" fmla="*/ 50 w 354"/>
                  <a:gd name="T85" fmla="*/ 215 h 338"/>
                  <a:gd name="T86" fmla="*/ 35 w 354"/>
                  <a:gd name="T87" fmla="*/ 212 h 338"/>
                  <a:gd name="T88" fmla="*/ 34 w 354"/>
                  <a:gd name="T89" fmla="*/ 209 h 338"/>
                  <a:gd name="T90" fmla="*/ 34 w 354"/>
                  <a:gd name="T91" fmla="*/ 198 h 338"/>
                  <a:gd name="T92" fmla="*/ 28 w 354"/>
                  <a:gd name="T93" fmla="*/ 196 h 338"/>
                  <a:gd name="T94" fmla="*/ 27 w 354"/>
                  <a:gd name="T95" fmla="*/ 190 h 338"/>
                  <a:gd name="T96" fmla="*/ 35 w 354"/>
                  <a:gd name="T97" fmla="*/ 173 h 338"/>
                  <a:gd name="T98" fmla="*/ 27 w 354"/>
                  <a:gd name="T99" fmla="*/ 176 h 338"/>
                  <a:gd name="T100" fmla="*/ 27 w 354"/>
                  <a:gd name="T101" fmla="*/ 172 h 338"/>
                  <a:gd name="T102" fmla="*/ 31 w 354"/>
                  <a:gd name="T103" fmla="*/ 160 h 338"/>
                  <a:gd name="T104" fmla="*/ 54 w 354"/>
                  <a:gd name="T105" fmla="*/ 101 h 338"/>
                  <a:gd name="T106" fmla="*/ 86 w 354"/>
                  <a:gd name="T107" fmla="*/ 71 h 338"/>
                  <a:gd name="T108" fmla="*/ 145 w 354"/>
                  <a:gd name="T109" fmla="*/ 4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338">
                    <a:moveTo>
                      <a:pt x="28" y="228"/>
                    </a:moveTo>
                    <a:cubicBezTo>
                      <a:pt x="35" y="262"/>
                      <a:pt x="51" y="284"/>
                      <a:pt x="69" y="299"/>
                    </a:cubicBezTo>
                    <a:cubicBezTo>
                      <a:pt x="90" y="320"/>
                      <a:pt x="120" y="335"/>
                      <a:pt x="162" y="335"/>
                    </a:cubicBezTo>
                    <a:cubicBezTo>
                      <a:pt x="184" y="338"/>
                      <a:pt x="214" y="338"/>
                      <a:pt x="257" y="314"/>
                    </a:cubicBezTo>
                    <a:cubicBezTo>
                      <a:pt x="296" y="291"/>
                      <a:pt x="333" y="206"/>
                      <a:pt x="330" y="204"/>
                    </a:cubicBezTo>
                    <a:cubicBezTo>
                      <a:pt x="331" y="205"/>
                      <a:pt x="324" y="267"/>
                      <a:pt x="267" y="301"/>
                    </a:cubicBezTo>
                    <a:cubicBezTo>
                      <a:pt x="302" y="267"/>
                      <a:pt x="354" y="199"/>
                      <a:pt x="300" y="116"/>
                    </a:cubicBezTo>
                    <a:cubicBezTo>
                      <a:pt x="264" y="59"/>
                      <a:pt x="191" y="32"/>
                      <a:pt x="124" y="44"/>
                    </a:cubicBezTo>
                    <a:cubicBezTo>
                      <a:pt x="113" y="46"/>
                      <a:pt x="102" y="49"/>
                      <a:pt x="93" y="53"/>
                    </a:cubicBezTo>
                    <a:cubicBezTo>
                      <a:pt x="97" y="51"/>
                      <a:pt x="102" y="49"/>
                      <a:pt x="106" y="46"/>
                    </a:cubicBezTo>
                    <a:cubicBezTo>
                      <a:pt x="153" y="0"/>
                      <a:pt x="139" y="18"/>
                      <a:pt x="100" y="41"/>
                    </a:cubicBezTo>
                    <a:cubicBezTo>
                      <a:pt x="41" y="75"/>
                      <a:pt x="0" y="174"/>
                      <a:pt x="28" y="228"/>
                    </a:cubicBezTo>
                    <a:close/>
                    <a:moveTo>
                      <a:pt x="45" y="102"/>
                    </a:moveTo>
                    <a:cubicBezTo>
                      <a:pt x="34" y="122"/>
                      <a:pt x="27" y="140"/>
                      <a:pt x="24" y="156"/>
                    </a:cubicBezTo>
                    <a:cubicBezTo>
                      <a:pt x="27" y="137"/>
                      <a:pt x="34" y="119"/>
                      <a:pt x="45" y="102"/>
                    </a:cubicBezTo>
                    <a:close/>
                    <a:moveTo>
                      <a:pt x="145" y="47"/>
                    </a:moveTo>
                    <a:cubicBezTo>
                      <a:pt x="199" y="46"/>
                      <a:pt x="258" y="73"/>
                      <a:pt x="284" y="117"/>
                    </a:cubicBezTo>
                    <a:cubicBezTo>
                      <a:pt x="308" y="157"/>
                      <a:pt x="326" y="220"/>
                      <a:pt x="266" y="278"/>
                    </a:cubicBezTo>
                    <a:cubicBezTo>
                      <a:pt x="253" y="292"/>
                      <a:pt x="226" y="309"/>
                      <a:pt x="200" y="318"/>
                    </a:cubicBezTo>
                    <a:cubicBezTo>
                      <a:pt x="206" y="300"/>
                      <a:pt x="206" y="300"/>
                      <a:pt x="206" y="300"/>
                    </a:cubicBezTo>
                    <a:cubicBezTo>
                      <a:pt x="193" y="318"/>
                      <a:pt x="193" y="318"/>
                      <a:pt x="193" y="318"/>
                    </a:cubicBezTo>
                    <a:cubicBezTo>
                      <a:pt x="193" y="318"/>
                      <a:pt x="192" y="318"/>
                      <a:pt x="191" y="318"/>
                    </a:cubicBezTo>
                    <a:cubicBezTo>
                      <a:pt x="195" y="302"/>
                      <a:pt x="195" y="302"/>
                      <a:pt x="195" y="302"/>
                    </a:cubicBezTo>
                    <a:cubicBezTo>
                      <a:pt x="185" y="315"/>
                      <a:pt x="185" y="315"/>
                      <a:pt x="185" y="315"/>
                    </a:cubicBezTo>
                    <a:cubicBezTo>
                      <a:pt x="184" y="315"/>
                      <a:pt x="183" y="315"/>
                      <a:pt x="182" y="314"/>
                    </a:cubicBezTo>
                    <a:cubicBezTo>
                      <a:pt x="183" y="297"/>
                      <a:pt x="183" y="297"/>
                      <a:pt x="183" y="297"/>
                    </a:cubicBezTo>
                    <a:cubicBezTo>
                      <a:pt x="173" y="311"/>
                      <a:pt x="173" y="311"/>
                      <a:pt x="173" y="311"/>
                    </a:cubicBezTo>
                    <a:cubicBezTo>
                      <a:pt x="172" y="311"/>
                      <a:pt x="172" y="310"/>
                      <a:pt x="171" y="310"/>
                    </a:cubicBezTo>
                    <a:cubicBezTo>
                      <a:pt x="174" y="299"/>
                      <a:pt x="174" y="299"/>
                      <a:pt x="174" y="299"/>
                    </a:cubicBezTo>
                    <a:cubicBezTo>
                      <a:pt x="166" y="308"/>
                      <a:pt x="166" y="308"/>
                      <a:pt x="166" y="308"/>
                    </a:cubicBezTo>
                    <a:cubicBezTo>
                      <a:pt x="165" y="308"/>
                      <a:pt x="164" y="307"/>
                      <a:pt x="163" y="307"/>
                    </a:cubicBezTo>
                    <a:cubicBezTo>
                      <a:pt x="162" y="302"/>
                      <a:pt x="162" y="302"/>
                      <a:pt x="162" y="302"/>
                    </a:cubicBezTo>
                    <a:cubicBezTo>
                      <a:pt x="159" y="306"/>
                      <a:pt x="159" y="306"/>
                      <a:pt x="159" y="306"/>
                    </a:cubicBezTo>
                    <a:cubicBezTo>
                      <a:pt x="159" y="305"/>
                      <a:pt x="159" y="305"/>
                      <a:pt x="158" y="305"/>
                    </a:cubicBezTo>
                    <a:cubicBezTo>
                      <a:pt x="159" y="300"/>
                      <a:pt x="159" y="300"/>
                      <a:pt x="159" y="300"/>
                    </a:cubicBezTo>
                    <a:cubicBezTo>
                      <a:pt x="155" y="304"/>
                      <a:pt x="155" y="304"/>
                      <a:pt x="155" y="304"/>
                    </a:cubicBezTo>
                    <a:cubicBezTo>
                      <a:pt x="154" y="303"/>
                      <a:pt x="154" y="303"/>
                      <a:pt x="153" y="303"/>
                    </a:cubicBezTo>
                    <a:cubicBezTo>
                      <a:pt x="154" y="296"/>
                      <a:pt x="154" y="296"/>
                      <a:pt x="154" y="296"/>
                    </a:cubicBezTo>
                    <a:cubicBezTo>
                      <a:pt x="148" y="301"/>
                      <a:pt x="148" y="301"/>
                      <a:pt x="148" y="301"/>
                    </a:cubicBezTo>
                    <a:cubicBezTo>
                      <a:pt x="148" y="301"/>
                      <a:pt x="147" y="300"/>
                      <a:pt x="147" y="300"/>
                    </a:cubicBezTo>
                    <a:cubicBezTo>
                      <a:pt x="150" y="294"/>
                      <a:pt x="150" y="294"/>
                      <a:pt x="150" y="294"/>
                    </a:cubicBezTo>
                    <a:cubicBezTo>
                      <a:pt x="145" y="299"/>
                      <a:pt x="145" y="299"/>
                      <a:pt x="145" y="299"/>
                    </a:cubicBezTo>
                    <a:cubicBezTo>
                      <a:pt x="144" y="299"/>
                      <a:pt x="144" y="299"/>
                      <a:pt x="144" y="299"/>
                    </a:cubicBezTo>
                    <a:cubicBezTo>
                      <a:pt x="147" y="295"/>
                      <a:pt x="147" y="295"/>
                      <a:pt x="147" y="295"/>
                    </a:cubicBezTo>
                    <a:cubicBezTo>
                      <a:pt x="140" y="297"/>
                      <a:pt x="140" y="297"/>
                      <a:pt x="140" y="297"/>
                    </a:cubicBezTo>
                    <a:cubicBezTo>
                      <a:pt x="139" y="296"/>
                      <a:pt x="137" y="296"/>
                      <a:pt x="136" y="295"/>
                    </a:cubicBezTo>
                    <a:cubicBezTo>
                      <a:pt x="135" y="288"/>
                      <a:pt x="135" y="288"/>
                      <a:pt x="135" y="288"/>
                    </a:cubicBezTo>
                    <a:cubicBezTo>
                      <a:pt x="131" y="292"/>
                      <a:pt x="131" y="292"/>
                      <a:pt x="131" y="292"/>
                    </a:cubicBezTo>
                    <a:cubicBezTo>
                      <a:pt x="130" y="292"/>
                      <a:pt x="130" y="292"/>
                      <a:pt x="130" y="292"/>
                    </a:cubicBezTo>
                    <a:cubicBezTo>
                      <a:pt x="131" y="287"/>
                      <a:pt x="131" y="287"/>
                      <a:pt x="131" y="287"/>
                    </a:cubicBezTo>
                    <a:cubicBezTo>
                      <a:pt x="126" y="290"/>
                      <a:pt x="126" y="290"/>
                      <a:pt x="126" y="290"/>
                    </a:cubicBezTo>
                    <a:cubicBezTo>
                      <a:pt x="125" y="289"/>
                      <a:pt x="124" y="289"/>
                      <a:pt x="123" y="288"/>
                    </a:cubicBezTo>
                    <a:cubicBezTo>
                      <a:pt x="126" y="278"/>
                      <a:pt x="126" y="278"/>
                      <a:pt x="126" y="278"/>
                    </a:cubicBezTo>
                    <a:cubicBezTo>
                      <a:pt x="115" y="284"/>
                      <a:pt x="115" y="284"/>
                      <a:pt x="115" y="284"/>
                    </a:cubicBezTo>
                    <a:cubicBezTo>
                      <a:pt x="115" y="284"/>
                      <a:pt x="114" y="283"/>
                      <a:pt x="113" y="283"/>
                    </a:cubicBezTo>
                    <a:cubicBezTo>
                      <a:pt x="118" y="275"/>
                      <a:pt x="118" y="275"/>
                      <a:pt x="118" y="275"/>
                    </a:cubicBezTo>
                    <a:cubicBezTo>
                      <a:pt x="109" y="281"/>
                      <a:pt x="109" y="281"/>
                      <a:pt x="109" y="281"/>
                    </a:cubicBezTo>
                    <a:cubicBezTo>
                      <a:pt x="109" y="280"/>
                      <a:pt x="108" y="280"/>
                      <a:pt x="108" y="280"/>
                    </a:cubicBezTo>
                    <a:cubicBezTo>
                      <a:pt x="114" y="272"/>
                      <a:pt x="114" y="272"/>
                      <a:pt x="114" y="272"/>
                    </a:cubicBezTo>
                    <a:cubicBezTo>
                      <a:pt x="102" y="276"/>
                      <a:pt x="102" y="276"/>
                      <a:pt x="102" y="276"/>
                    </a:cubicBezTo>
                    <a:cubicBezTo>
                      <a:pt x="102" y="276"/>
                      <a:pt x="102" y="276"/>
                      <a:pt x="102" y="276"/>
                    </a:cubicBezTo>
                    <a:cubicBezTo>
                      <a:pt x="113" y="269"/>
                      <a:pt x="113" y="269"/>
                      <a:pt x="113" y="269"/>
                    </a:cubicBezTo>
                    <a:cubicBezTo>
                      <a:pt x="113" y="269"/>
                      <a:pt x="95" y="268"/>
                      <a:pt x="90" y="268"/>
                    </a:cubicBezTo>
                    <a:cubicBezTo>
                      <a:pt x="89" y="268"/>
                      <a:pt x="88" y="267"/>
                      <a:pt x="88" y="267"/>
                    </a:cubicBezTo>
                    <a:cubicBezTo>
                      <a:pt x="87" y="264"/>
                      <a:pt x="95" y="253"/>
                      <a:pt x="95" y="253"/>
                    </a:cubicBezTo>
                    <a:cubicBezTo>
                      <a:pt x="80" y="261"/>
                      <a:pt x="80" y="261"/>
                      <a:pt x="80" y="261"/>
                    </a:cubicBezTo>
                    <a:cubicBezTo>
                      <a:pt x="78" y="259"/>
                      <a:pt x="76" y="258"/>
                      <a:pt x="74" y="256"/>
                    </a:cubicBezTo>
                    <a:cubicBezTo>
                      <a:pt x="75" y="245"/>
                      <a:pt x="75" y="245"/>
                      <a:pt x="75" y="245"/>
                    </a:cubicBezTo>
                    <a:cubicBezTo>
                      <a:pt x="68" y="251"/>
                      <a:pt x="68" y="251"/>
                      <a:pt x="68" y="251"/>
                    </a:cubicBezTo>
                    <a:cubicBezTo>
                      <a:pt x="67" y="250"/>
                      <a:pt x="67" y="250"/>
                      <a:pt x="66" y="249"/>
                    </a:cubicBezTo>
                    <a:cubicBezTo>
                      <a:pt x="68" y="241"/>
                      <a:pt x="68" y="241"/>
                      <a:pt x="68" y="241"/>
                    </a:cubicBezTo>
                    <a:cubicBezTo>
                      <a:pt x="63" y="246"/>
                      <a:pt x="63" y="246"/>
                      <a:pt x="63" y="246"/>
                    </a:cubicBezTo>
                    <a:cubicBezTo>
                      <a:pt x="62" y="246"/>
                      <a:pt x="62" y="245"/>
                      <a:pt x="62" y="245"/>
                    </a:cubicBezTo>
                    <a:cubicBezTo>
                      <a:pt x="65" y="237"/>
                      <a:pt x="65" y="237"/>
                      <a:pt x="65" y="237"/>
                    </a:cubicBezTo>
                    <a:cubicBezTo>
                      <a:pt x="58" y="241"/>
                      <a:pt x="58" y="241"/>
                      <a:pt x="58" y="241"/>
                    </a:cubicBezTo>
                    <a:cubicBezTo>
                      <a:pt x="57" y="241"/>
                      <a:pt x="57" y="240"/>
                      <a:pt x="57" y="240"/>
                    </a:cubicBezTo>
                    <a:cubicBezTo>
                      <a:pt x="63" y="231"/>
                      <a:pt x="63" y="231"/>
                      <a:pt x="63" y="231"/>
                    </a:cubicBezTo>
                    <a:cubicBezTo>
                      <a:pt x="52" y="234"/>
                      <a:pt x="52" y="234"/>
                      <a:pt x="52" y="234"/>
                    </a:cubicBezTo>
                    <a:cubicBezTo>
                      <a:pt x="51" y="234"/>
                      <a:pt x="51" y="234"/>
                      <a:pt x="51" y="234"/>
                    </a:cubicBezTo>
                    <a:cubicBezTo>
                      <a:pt x="58" y="229"/>
                      <a:pt x="58" y="229"/>
                      <a:pt x="58" y="229"/>
                    </a:cubicBezTo>
                    <a:cubicBezTo>
                      <a:pt x="46" y="227"/>
                      <a:pt x="46" y="227"/>
                      <a:pt x="46" y="227"/>
                    </a:cubicBezTo>
                    <a:cubicBezTo>
                      <a:pt x="45" y="227"/>
                      <a:pt x="45" y="226"/>
                      <a:pt x="44" y="225"/>
                    </a:cubicBezTo>
                    <a:cubicBezTo>
                      <a:pt x="52" y="223"/>
                      <a:pt x="52" y="223"/>
                      <a:pt x="52" y="223"/>
                    </a:cubicBezTo>
                    <a:cubicBezTo>
                      <a:pt x="42" y="222"/>
                      <a:pt x="42" y="222"/>
                      <a:pt x="42" y="222"/>
                    </a:cubicBezTo>
                    <a:cubicBezTo>
                      <a:pt x="41" y="221"/>
                      <a:pt x="41" y="220"/>
                      <a:pt x="40" y="220"/>
                    </a:cubicBezTo>
                    <a:cubicBezTo>
                      <a:pt x="50" y="215"/>
                      <a:pt x="50" y="215"/>
                      <a:pt x="50" y="215"/>
                    </a:cubicBezTo>
                    <a:cubicBezTo>
                      <a:pt x="36" y="213"/>
                      <a:pt x="36" y="213"/>
                      <a:pt x="36" y="213"/>
                    </a:cubicBezTo>
                    <a:cubicBezTo>
                      <a:pt x="36" y="213"/>
                      <a:pt x="36" y="212"/>
                      <a:pt x="35" y="212"/>
                    </a:cubicBezTo>
                    <a:cubicBezTo>
                      <a:pt x="42" y="210"/>
                      <a:pt x="42" y="210"/>
                      <a:pt x="42" y="210"/>
                    </a:cubicBezTo>
                    <a:cubicBezTo>
                      <a:pt x="34" y="209"/>
                      <a:pt x="34" y="209"/>
                      <a:pt x="34" y="209"/>
                    </a:cubicBezTo>
                    <a:cubicBezTo>
                      <a:pt x="33" y="207"/>
                      <a:pt x="32" y="205"/>
                      <a:pt x="31" y="203"/>
                    </a:cubicBezTo>
                    <a:cubicBezTo>
                      <a:pt x="34" y="198"/>
                      <a:pt x="34" y="198"/>
                      <a:pt x="34" y="198"/>
                    </a:cubicBezTo>
                    <a:cubicBezTo>
                      <a:pt x="29" y="199"/>
                      <a:pt x="29" y="199"/>
                      <a:pt x="29" y="199"/>
                    </a:cubicBezTo>
                    <a:cubicBezTo>
                      <a:pt x="29" y="198"/>
                      <a:pt x="29" y="197"/>
                      <a:pt x="28" y="196"/>
                    </a:cubicBezTo>
                    <a:cubicBezTo>
                      <a:pt x="31" y="192"/>
                      <a:pt x="31" y="192"/>
                      <a:pt x="31" y="192"/>
                    </a:cubicBezTo>
                    <a:cubicBezTo>
                      <a:pt x="27" y="190"/>
                      <a:pt x="27" y="190"/>
                      <a:pt x="27" y="190"/>
                    </a:cubicBezTo>
                    <a:cubicBezTo>
                      <a:pt x="27" y="188"/>
                      <a:pt x="27" y="186"/>
                      <a:pt x="27" y="183"/>
                    </a:cubicBezTo>
                    <a:cubicBezTo>
                      <a:pt x="35" y="173"/>
                      <a:pt x="35" y="173"/>
                      <a:pt x="35" y="173"/>
                    </a:cubicBezTo>
                    <a:cubicBezTo>
                      <a:pt x="27" y="180"/>
                      <a:pt x="27" y="180"/>
                      <a:pt x="27" y="180"/>
                    </a:cubicBezTo>
                    <a:cubicBezTo>
                      <a:pt x="27" y="179"/>
                      <a:pt x="27" y="178"/>
                      <a:pt x="27" y="176"/>
                    </a:cubicBezTo>
                    <a:cubicBezTo>
                      <a:pt x="30" y="173"/>
                      <a:pt x="30" y="173"/>
                      <a:pt x="30" y="173"/>
                    </a:cubicBezTo>
                    <a:cubicBezTo>
                      <a:pt x="27" y="172"/>
                      <a:pt x="27" y="172"/>
                      <a:pt x="27" y="172"/>
                    </a:cubicBezTo>
                    <a:cubicBezTo>
                      <a:pt x="27" y="170"/>
                      <a:pt x="28" y="168"/>
                      <a:pt x="28" y="166"/>
                    </a:cubicBezTo>
                    <a:cubicBezTo>
                      <a:pt x="31" y="160"/>
                      <a:pt x="31" y="160"/>
                      <a:pt x="31" y="160"/>
                    </a:cubicBezTo>
                    <a:cubicBezTo>
                      <a:pt x="31" y="160"/>
                      <a:pt x="30" y="160"/>
                      <a:pt x="29" y="161"/>
                    </a:cubicBezTo>
                    <a:cubicBezTo>
                      <a:pt x="32" y="144"/>
                      <a:pt x="39" y="123"/>
                      <a:pt x="54" y="101"/>
                    </a:cubicBezTo>
                    <a:cubicBezTo>
                      <a:pt x="54" y="101"/>
                      <a:pt x="54" y="101"/>
                      <a:pt x="54" y="101"/>
                    </a:cubicBezTo>
                    <a:cubicBezTo>
                      <a:pt x="62" y="91"/>
                      <a:pt x="73" y="80"/>
                      <a:pt x="86" y="71"/>
                    </a:cubicBezTo>
                    <a:cubicBezTo>
                      <a:pt x="107" y="57"/>
                      <a:pt x="129" y="49"/>
                      <a:pt x="146" y="48"/>
                    </a:cubicBezTo>
                    <a:cubicBezTo>
                      <a:pt x="146" y="48"/>
                      <a:pt x="145" y="48"/>
                      <a:pt x="145" y="47"/>
                    </a:cubicBezTo>
                    <a:close/>
                  </a:path>
                </a:pathLst>
              </a:custGeom>
              <a:solidFill>
                <a:srgbClr val="FEE1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26">
                <a:extLst>
                  <a:ext uri="{FF2B5EF4-FFF2-40B4-BE49-F238E27FC236}">
                    <a16:creationId xmlns:a16="http://schemas.microsoft.com/office/drawing/2014/main" id="{BDBFCD9E-4D60-4EC2-8BD0-E1BC9356D0FC}"/>
                  </a:ext>
                </a:extLst>
              </p:cNvPr>
              <p:cNvSpPr>
                <a:spLocks/>
              </p:cNvSpPr>
              <p:nvPr/>
            </p:nvSpPr>
            <p:spPr bwMode="auto">
              <a:xfrm>
                <a:off x="7704209" y="2394702"/>
                <a:ext cx="233521" cy="134116"/>
              </a:xfrm>
              <a:custGeom>
                <a:avLst/>
                <a:gdLst>
                  <a:gd name="T0" fmla="*/ 70 w 75"/>
                  <a:gd name="T1" fmla="*/ 8 h 43"/>
                  <a:gd name="T2" fmla="*/ 53 w 75"/>
                  <a:gd name="T3" fmla="*/ 36 h 43"/>
                  <a:gd name="T4" fmla="*/ 20 w 75"/>
                  <a:gd name="T5" fmla="*/ 34 h 43"/>
                  <a:gd name="T6" fmla="*/ 70 w 75"/>
                  <a:gd name="T7" fmla="*/ 8 h 43"/>
                </a:gdLst>
                <a:ahLst/>
                <a:cxnLst>
                  <a:cxn ang="0">
                    <a:pos x="T0" y="T1"/>
                  </a:cxn>
                  <a:cxn ang="0">
                    <a:pos x="T2" y="T3"/>
                  </a:cxn>
                  <a:cxn ang="0">
                    <a:pos x="T4" y="T5"/>
                  </a:cxn>
                  <a:cxn ang="0">
                    <a:pos x="T6" y="T7"/>
                  </a:cxn>
                </a:cxnLst>
                <a:rect l="0" t="0" r="r" b="b"/>
                <a:pathLst>
                  <a:path w="75" h="43">
                    <a:moveTo>
                      <a:pt x="70" y="8"/>
                    </a:moveTo>
                    <a:cubicBezTo>
                      <a:pt x="75" y="16"/>
                      <a:pt x="67" y="29"/>
                      <a:pt x="53" y="36"/>
                    </a:cubicBezTo>
                    <a:cubicBezTo>
                      <a:pt x="39" y="43"/>
                      <a:pt x="25" y="42"/>
                      <a:pt x="20" y="34"/>
                    </a:cubicBezTo>
                    <a:cubicBezTo>
                      <a:pt x="0" y="4"/>
                      <a:pt x="66" y="0"/>
                      <a:pt x="70" y="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27">
                <a:extLst>
                  <a:ext uri="{FF2B5EF4-FFF2-40B4-BE49-F238E27FC236}">
                    <a16:creationId xmlns:a16="http://schemas.microsoft.com/office/drawing/2014/main" id="{71C559FD-9615-4399-AD53-936FC56533D8}"/>
                  </a:ext>
                </a:extLst>
              </p:cNvPr>
              <p:cNvSpPr>
                <a:spLocks noEditPoints="1"/>
              </p:cNvSpPr>
              <p:nvPr/>
            </p:nvSpPr>
            <p:spPr bwMode="auto">
              <a:xfrm>
                <a:off x="6940532" y="1877169"/>
                <a:ext cx="1407438" cy="1481596"/>
              </a:xfrm>
              <a:custGeom>
                <a:avLst/>
                <a:gdLst>
                  <a:gd name="T0" fmla="*/ 133 w 453"/>
                  <a:gd name="T1" fmla="*/ 62 h 476"/>
                  <a:gd name="T2" fmla="*/ 94 w 453"/>
                  <a:gd name="T3" fmla="*/ 87 h 476"/>
                  <a:gd name="T4" fmla="*/ 42 w 453"/>
                  <a:gd name="T5" fmla="*/ 81 h 476"/>
                  <a:gd name="T6" fmla="*/ 39 w 453"/>
                  <a:gd name="T7" fmla="*/ 121 h 476"/>
                  <a:gd name="T8" fmla="*/ 66 w 453"/>
                  <a:gd name="T9" fmla="*/ 169 h 476"/>
                  <a:gd name="T10" fmla="*/ 45 w 453"/>
                  <a:gd name="T11" fmla="*/ 278 h 476"/>
                  <a:gd name="T12" fmla="*/ 106 w 453"/>
                  <a:gd name="T13" fmla="*/ 386 h 476"/>
                  <a:gd name="T14" fmla="*/ 194 w 453"/>
                  <a:gd name="T15" fmla="*/ 468 h 476"/>
                  <a:gd name="T16" fmla="*/ 242 w 453"/>
                  <a:gd name="T17" fmla="*/ 463 h 476"/>
                  <a:gd name="T18" fmla="*/ 284 w 453"/>
                  <a:gd name="T19" fmla="*/ 470 h 476"/>
                  <a:gd name="T20" fmla="*/ 323 w 453"/>
                  <a:gd name="T21" fmla="*/ 447 h 476"/>
                  <a:gd name="T22" fmla="*/ 351 w 453"/>
                  <a:gd name="T23" fmla="*/ 430 h 476"/>
                  <a:gd name="T24" fmla="*/ 379 w 453"/>
                  <a:gd name="T25" fmla="*/ 402 h 476"/>
                  <a:gd name="T26" fmla="*/ 407 w 453"/>
                  <a:gd name="T27" fmla="*/ 379 h 476"/>
                  <a:gd name="T28" fmla="*/ 406 w 453"/>
                  <a:gd name="T29" fmla="*/ 332 h 476"/>
                  <a:gd name="T30" fmla="*/ 450 w 453"/>
                  <a:gd name="T31" fmla="*/ 322 h 476"/>
                  <a:gd name="T32" fmla="*/ 427 w 453"/>
                  <a:gd name="T33" fmla="*/ 253 h 476"/>
                  <a:gd name="T34" fmla="*/ 395 w 453"/>
                  <a:gd name="T35" fmla="*/ 267 h 476"/>
                  <a:gd name="T36" fmla="*/ 356 w 453"/>
                  <a:gd name="T37" fmla="*/ 304 h 476"/>
                  <a:gd name="T38" fmla="*/ 350 w 453"/>
                  <a:gd name="T39" fmla="*/ 307 h 476"/>
                  <a:gd name="T40" fmla="*/ 308 w 453"/>
                  <a:gd name="T41" fmla="*/ 319 h 476"/>
                  <a:gd name="T42" fmla="*/ 288 w 453"/>
                  <a:gd name="T43" fmla="*/ 335 h 476"/>
                  <a:gd name="T44" fmla="*/ 257 w 453"/>
                  <a:gd name="T45" fmla="*/ 369 h 476"/>
                  <a:gd name="T46" fmla="*/ 237 w 453"/>
                  <a:gd name="T47" fmla="*/ 355 h 476"/>
                  <a:gd name="T48" fmla="*/ 232 w 453"/>
                  <a:gd name="T49" fmla="*/ 351 h 476"/>
                  <a:gd name="T50" fmla="*/ 228 w 453"/>
                  <a:gd name="T51" fmla="*/ 350 h 476"/>
                  <a:gd name="T52" fmla="*/ 218 w 453"/>
                  <a:gd name="T53" fmla="*/ 354 h 476"/>
                  <a:gd name="T54" fmla="*/ 209 w 453"/>
                  <a:gd name="T55" fmla="*/ 346 h 476"/>
                  <a:gd name="T56" fmla="*/ 179 w 453"/>
                  <a:gd name="T57" fmla="*/ 350 h 476"/>
                  <a:gd name="T58" fmla="*/ 176 w 453"/>
                  <a:gd name="T59" fmla="*/ 333 h 476"/>
                  <a:gd name="T60" fmla="*/ 159 w 453"/>
                  <a:gd name="T61" fmla="*/ 329 h 476"/>
                  <a:gd name="T62" fmla="*/ 155 w 453"/>
                  <a:gd name="T63" fmla="*/ 312 h 476"/>
                  <a:gd name="T64" fmla="*/ 140 w 453"/>
                  <a:gd name="T65" fmla="*/ 290 h 476"/>
                  <a:gd name="T66" fmla="*/ 130 w 453"/>
                  <a:gd name="T67" fmla="*/ 262 h 476"/>
                  <a:gd name="T68" fmla="*/ 124 w 453"/>
                  <a:gd name="T69" fmla="*/ 254 h 476"/>
                  <a:gd name="T70" fmla="*/ 111 w 453"/>
                  <a:gd name="T71" fmla="*/ 250 h 476"/>
                  <a:gd name="T72" fmla="*/ 111 w 453"/>
                  <a:gd name="T73" fmla="*/ 239 h 476"/>
                  <a:gd name="T74" fmla="*/ 109 w 453"/>
                  <a:gd name="T75" fmla="*/ 221 h 476"/>
                  <a:gd name="T76" fmla="*/ 112 w 453"/>
                  <a:gd name="T77" fmla="*/ 210 h 476"/>
                  <a:gd name="T78" fmla="*/ 137 w 453"/>
                  <a:gd name="T79" fmla="*/ 178 h 476"/>
                  <a:gd name="T80" fmla="*/ 139 w 453"/>
                  <a:gd name="T81" fmla="*/ 163 h 476"/>
                  <a:gd name="T82" fmla="*/ 209 w 453"/>
                  <a:gd name="T83" fmla="*/ 111 h 476"/>
                  <a:gd name="T84" fmla="*/ 245 w 453"/>
                  <a:gd name="T85" fmla="*/ 92 h 476"/>
                  <a:gd name="T86" fmla="*/ 170 w 453"/>
                  <a:gd name="T87" fmla="*/ 55 h 476"/>
                  <a:gd name="T88" fmla="*/ 401 w 453"/>
                  <a:gd name="T89" fmla="*/ 274 h 476"/>
                  <a:gd name="T90" fmla="*/ 173 w 453"/>
                  <a:gd name="T91" fmla="*/ 423 h 476"/>
                  <a:gd name="T92" fmla="*/ 232 w 453"/>
                  <a:gd name="T93" fmla="*/ 360 h 476"/>
                  <a:gd name="T94" fmla="*/ 230 w 453"/>
                  <a:gd name="T95" fmla="*/ 361 h 476"/>
                  <a:gd name="T96" fmla="*/ 214 w 453"/>
                  <a:gd name="T97" fmla="*/ 365 h 476"/>
                  <a:gd name="T98" fmla="*/ 205 w 453"/>
                  <a:gd name="T99" fmla="*/ 361 h 476"/>
                  <a:gd name="T100" fmla="*/ 199 w 453"/>
                  <a:gd name="T101" fmla="*/ 361 h 476"/>
                  <a:gd name="T102" fmla="*/ 130 w 453"/>
                  <a:gd name="T103" fmla="*/ 16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3" h="476">
                    <a:moveTo>
                      <a:pt x="232" y="350"/>
                    </a:moveTo>
                    <a:cubicBezTo>
                      <a:pt x="232" y="350"/>
                      <a:pt x="232" y="350"/>
                      <a:pt x="232" y="350"/>
                    </a:cubicBezTo>
                    <a:cubicBezTo>
                      <a:pt x="232" y="350"/>
                      <a:pt x="232" y="350"/>
                      <a:pt x="232" y="350"/>
                    </a:cubicBezTo>
                    <a:close/>
                    <a:moveTo>
                      <a:pt x="133" y="62"/>
                    </a:moveTo>
                    <a:cubicBezTo>
                      <a:pt x="114" y="40"/>
                      <a:pt x="73" y="35"/>
                      <a:pt x="73" y="35"/>
                    </a:cubicBezTo>
                    <a:cubicBezTo>
                      <a:pt x="90" y="42"/>
                      <a:pt x="94" y="65"/>
                      <a:pt x="94" y="86"/>
                    </a:cubicBezTo>
                    <a:cubicBezTo>
                      <a:pt x="92" y="87"/>
                      <a:pt x="92" y="87"/>
                      <a:pt x="92" y="87"/>
                    </a:cubicBezTo>
                    <a:cubicBezTo>
                      <a:pt x="92" y="87"/>
                      <a:pt x="93" y="87"/>
                      <a:pt x="94" y="87"/>
                    </a:cubicBezTo>
                    <a:cubicBezTo>
                      <a:pt x="94" y="88"/>
                      <a:pt x="94" y="88"/>
                      <a:pt x="94" y="89"/>
                    </a:cubicBezTo>
                    <a:cubicBezTo>
                      <a:pt x="75" y="73"/>
                      <a:pt x="51" y="65"/>
                      <a:pt x="51" y="65"/>
                    </a:cubicBezTo>
                    <a:cubicBezTo>
                      <a:pt x="63" y="73"/>
                      <a:pt x="70" y="89"/>
                      <a:pt x="74" y="104"/>
                    </a:cubicBezTo>
                    <a:cubicBezTo>
                      <a:pt x="58" y="90"/>
                      <a:pt x="42" y="81"/>
                      <a:pt x="42" y="81"/>
                    </a:cubicBezTo>
                    <a:cubicBezTo>
                      <a:pt x="51" y="88"/>
                      <a:pt x="58" y="100"/>
                      <a:pt x="64" y="112"/>
                    </a:cubicBezTo>
                    <a:cubicBezTo>
                      <a:pt x="50" y="100"/>
                      <a:pt x="38" y="93"/>
                      <a:pt x="38" y="93"/>
                    </a:cubicBezTo>
                    <a:cubicBezTo>
                      <a:pt x="50" y="104"/>
                      <a:pt x="59" y="124"/>
                      <a:pt x="65" y="141"/>
                    </a:cubicBezTo>
                    <a:cubicBezTo>
                      <a:pt x="51" y="128"/>
                      <a:pt x="39" y="121"/>
                      <a:pt x="39" y="121"/>
                    </a:cubicBezTo>
                    <a:cubicBezTo>
                      <a:pt x="45" y="127"/>
                      <a:pt x="51" y="135"/>
                      <a:pt x="56" y="144"/>
                    </a:cubicBezTo>
                    <a:cubicBezTo>
                      <a:pt x="56" y="144"/>
                      <a:pt x="56" y="144"/>
                      <a:pt x="56" y="144"/>
                    </a:cubicBezTo>
                    <a:cubicBezTo>
                      <a:pt x="56" y="144"/>
                      <a:pt x="56" y="144"/>
                      <a:pt x="56" y="144"/>
                    </a:cubicBezTo>
                    <a:cubicBezTo>
                      <a:pt x="60" y="152"/>
                      <a:pt x="63" y="161"/>
                      <a:pt x="66" y="169"/>
                    </a:cubicBezTo>
                    <a:cubicBezTo>
                      <a:pt x="42" y="144"/>
                      <a:pt x="5" y="133"/>
                      <a:pt x="5" y="133"/>
                    </a:cubicBezTo>
                    <a:cubicBezTo>
                      <a:pt x="26" y="146"/>
                      <a:pt x="34" y="179"/>
                      <a:pt x="36" y="205"/>
                    </a:cubicBezTo>
                    <a:cubicBezTo>
                      <a:pt x="35" y="208"/>
                      <a:pt x="34" y="209"/>
                      <a:pt x="34" y="209"/>
                    </a:cubicBezTo>
                    <a:cubicBezTo>
                      <a:pt x="23" y="236"/>
                      <a:pt x="31" y="259"/>
                      <a:pt x="45" y="278"/>
                    </a:cubicBezTo>
                    <a:cubicBezTo>
                      <a:pt x="26" y="264"/>
                      <a:pt x="9" y="247"/>
                      <a:pt x="0" y="229"/>
                    </a:cubicBezTo>
                    <a:cubicBezTo>
                      <a:pt x="0" y="229"/>
                      <a:pt x="17" y="284"/>
                      <a:pt x="52" y="329"/>
                    </a:cubicBezTo>
                    <a:cubicBezTo>
                      <a:pt x="41" y="323"/>
                      <a:pt x="30" y="316"/>
                      <a:pt x="22" y="308"/>
                    </a:cubicBezTo>
                    <a:cubicBezTo>
                      <a:pt x="22" y="308"/>
                      <a:pt x="58" y="359"/>
                      <a:pt x="106" y="386"/>
                    </a:cubicBezTo>
                    <a:cubicBezTo>
                      <a:pt x="98" y="402"/>
                      <a:pt x="95" y="421"/>
                      <a:pt x="95" y="421"/>
                    </a:cubicBezTo>
                    <a:cubicBezTo>
                      <a:pt x="100" y="409"/>
                      <a:pt x="110" y="404"/>
                      <a:pt x="120" y="403"/>
                    </a:cubicBezTo>
                    <a:cubicBezTo>
                      <a:pt x="121" y="421"/>
                      <a:pt x="159" y="434"/>
                      <a:pt x="179" y="439"/>
                    </a:cubicBezTo>
                    <a:cubicBezTo>
                      <a:pt x="186" y="456"/>
                      <a:pt x="194" y="468"/>
                      <a:pt x="194" y="468"/>
                    </a:cubicBezTo>
                    <a:cubicBezTo>
                      <a:pt x="190" y="457"/>
                      <a:pt x="191" y="446"/>
                      <a:pt x="194" y="437"/>
                    </a:cubicBezTo>
                    <a:cubicBezTo>
                      <a:pt x="206" y="442"/>
                      <a:pt x="226" y="454"/>
                      <a:pt x="221" y="476"/>
                    </a:cubicBezTo>
                    <a:cubicBezTo>
                      <a:pt x="221" y="476"/>
                      <a:pt x="228" y="459"/>
                      <a:pt x="232" y="442"/>
                    </a:cubicBezTo>
                    <a:cubicBezTo>
                      <a:pt x="237" y="447"/>
                      <a:pt x="241" y="454"/>
                      <a:pt x="242" y="463"/>
                    </a:cubicBezTo>
                    <a:cubicBezTo>
                      <a:pt x="242" y="463"/>
                      <a:pt x="244" y="448"/>
                      <a:pt x="243" y="431"/>
                    </a:cubicBezTo>
                    <a:cubicBezTo>
                      <a:pt x="250" y="440"/>
                      <a:pt x="254" y="451"/>
                      <a:pt x="250" y="461"/>
                    </a:cubicBezTo>
                    <a:cubicBezTo>
                      <a:pt x="250" y="461"/>
                      <a:pt x="259" y="449"/>
                      <a:pt x="264" y="434"/>
                    </a:cubicBezTo>
                    <a:cubicBezTo>
                      <a:pt x="275" y="440"/>
                      <a:pt x="288" y="452"/>
                      <a:pt x="284" y="470"/>
                    </a:cubicBezTo>
                    <a:cubicBezTo>
                      <a:pt x="284" y="470"/>
                      <a:pt x="291" y="453"/>
                      <a:pt x="295" y="435"/>
                    </a:cubicBezTo>
                    <a:cubicBezTo>
                      <a:pt x="300" y="442"/>
                      <a:pt x="304" y="450"/>
                      <a:pt x="302" y="460"/>
                    </a:cubicBezTo>
                    <a:cubicBezTo>
                      <a:pt x="302" y="460"/>
                      <a:pt x="310" y="441"/>
                      <a:pt x="312" y="423"/>
                    </a:cubicBezTo>
                    <a:cubicBezTo>
                      <a:pt x="319" y="428"/>
                      <a:pt x="325" y="436"/>
                      <a:pt x="323" y="447"/>
                    </a:cubicBezTo>
                    <a:cubicBezTo>
                      <a:pt x="323" y="447"/>
                      <a:pt x="330" y="429"/>
                      <a:pt x="331" y="414"/>
                    </a:cubicBezTo>
                    <a:cubicBezTo>
                      <a:pt x="336" y="419"/>
                      <a:pt x="339" y="426"/>
                      <a:pt x="337" y="434"/>
                    </a:cubicBezTo>
                    <a:cubicBezTo>
                      <a:pt x="337" y="434"/>
                      <a:pt x="342" y="422"/>
                      <a:pt x="345" y="409"/>
                    </a:cubicBezTo>
                    <a:cubicBezTo>
                      <a:pt x="350" y="414"/>
                      <a:pt x="353" y="421"/>
                      <a:pt x="351" y="430"/>
                    </a:cubicBezTo>
                    <a:cubicBezTo>
                      <a:pt x="351" y="430"/>
                      <a:pt x="355" y="420"/>
                      <a:pt x="358" y="409"/>
                    </a:cubicBezTo>
                    <a:cubicBezTo>
                      <a:pt x="364" y="414"/>
                      <a:pt x="374" y="416"/>
                      <a:pt x="376" y="401"/>
                    </a:cubicBezTo>
                    <a:cubicBezTo>
                      <a:pt x="377" y="401"/>
                      <a:pt x="378" y="402"/>
                      <a:pt x="379" y="402"/>
                    </a:cubicBezTo>
                    <a:cubicBezTo>
                      <a:pt x="379" y="402"/>
                      <a:pt x="379" y="402"/>
                      <a:pt x="379" y="402"/>
                    </a:cubicBezTo>
                    <a:cubicBezTo>
                      <a:pt x="387" y="409"/>
                      <a:pt x="392" y="419"/>
                      <a:pt x="392" y="431"/>
                    </a:cubicBezTo>
                    <a:cubicBezTo>
                      <a:pt x="392" y="431"/>
                      <a:pt x="397" y="410"/>
                      <a:pt x="396" y="388"/>
                    </a:cubicBezTo>
                    <a:cubicBezTo>
                      <a:pt x="399" y="392"/>
                      <a:pt x="401" y="397"/>
                      <a:pt x="400" y="404"/>
                    </a:cubicBezTo>
                    <a:cubicBezTo>
                      <a:pt x="400" y="404"/>
                      <a:pt x="405" y="392"/>
                      <a:pt x="407" y="379"/>
                    </a:cubicBezTo>
                    <a:cubicBezTo>
                      <a:pt x="420" y="372"/>
                      <a:pt x="437" y="368"/>
                      <a:pt x="453" y="377"/>
                    </a:cubicBezTo>
                    <a:cubicBezTo>
                      <a:pt x="453" y="377"/>
                      <a:pt x="439" y="365"/>
                      <a:pt x="420" y="354"/>
                    </a:cubicBezTo>
                    <a:cubicBezTo>
                      <a:pt x="429" y="353"/>
                      <a:pt x="437" y="354"/>
                      <a:pt x="446" y="359"/>
                    </a:cubicBezTo>
                    <a:cubicBezTo>
                      <a:pt x="446" y="359"/>
                      <a:pt x="428" y="343"/>
                      <a:pt x="406" y="332"/>
                    </a:cubicBezTo>
                    <a:cubicBezTo>
                      <a:pt x="407" y="332"/>
                      <a:pt x="407" y="331"/>
                      <a:pt x="407" y="331"/>
                    </a:cubicBezTo>
                    <a:cubicBezTo>
                      <a:pt x="412" y="331"/>
                      <a:pt x="418" y="333"/>
                      <a:pt x="423" y="335"/>
                    </a:cubicBezTo>
                    <a:cubicBezTo>
                      <a:pt x="423" y="335"/>
                      <a:pt x="420" y="330"/>
                      <a:pt x="413" y="327"/>
                    </a:cubicBezTo>
                    <a:cubicBezTo>
                      <a:pt x="423" y="321"/>
                      <a:pt x="436" y="317"/>
                      <a:pt x="450" y="322"/>
                    </a:cubicBezTo>
                    <a:cubicBezTo>
                      <a:pt x="450" y="322"/>
                      <a:pt x="432" y="311"/>
                      <a:pt x="411" y="304"/>
                    </a:cubicBezTo>
                    <a:cubicBezTo>
                      <a:pt x="421" y="291"/>
                      <a:pt x="436" y="275"/>
                      <a:pt x="452" y="270"/>
                    </a:cubicBezTo>
                    <a:cubicBezTo>
                      <a:pt x="452" y="270"/>
                      <a:pt x="431" y="273"/>
                      <a:pt x="410" y="282"/>
                    </a:cubicBezTo>
                    <a:cubicBezTo>
                      <a:pt x="414" y="271"/>
                      <a:pt x="419" y="260"/>
                      <a:pt x="427" y="253"/>
                    </a:cubicBezTo>
                    <a:cubicBezTo>
                      <a:pt x="427" y="253"/>
                      <a:pt x="415" y="261"/>
                      <a:pt x="402" y="273"/>
                    </a:cubicBezTo>
                    <a:cubicBezTo>
                      <a:pt x="403" y="270"/>
                      <a:pt x="405" y="267"/>
                      <a:pt x="406" y="264"/>
                    </a:cubicBezTo>
                    <a:cubicBezTo>
                      <a:pt x="409" y="259"/>
                      <a:pt x="412" y="254"/>
                      <a:pt x="416" y="250"/>
                    </a:cubicBezTo>
                    <a:cubicBezTo>
                      <a:pt x="416" y="250"/>
                      <a:pt x="406" y="257"/>
                      <a:pt x="395" y="267"/>
                    </a:cubicBezTo>
                    <a:cubicBezTo>
                      <a:pt x="387" y="249"/>
                      <a:pt x="378" y="235"/>
                      <a:pt x="378" y="235"/>
                    </a:cubicBezTo>
                    <a:cubicBezTo>
                      <a:pt x="384" y="253"/>
                      <a:pt x="378" y="274"/>
                      <a:pt x="369" y="292"/>
                    </a:cubicBezTo>
                    <a:cubicBezTo>
                      <a:pt x="368" y="278"/>
                      <a:pt x="365" y="267"/>
                      <a:pt x="365" y="267"/>
                    </a:cubicBezTo>
                    <a:cubicBezTo>
                      <a:pt x="366" y="279"/>
                      <a:pt x="361" y="292"/>
                      <a:pt x="356" y="304"/>
                    </a:cubicBezTo>
                    <a:cubicBezTo>
                      <a:pt x="353" y="307"/>
                      <a:pt x="350" y="310"/>
                      <a:pt x="348" y="316"/>
                    </a:cubicBezTo>
                    <a:cubicBezTo>
                      <a:pt x="348" y="316"/>
                      <a:pt x="348" y="317"/>
                      <a:pt x="347" y="319"/>
                    </a:cubicBezTo>
                    <a:cubicBezTo>
                      <a:pt x="347" y="319"/>
                      <a:pt x="346" y="318"/>
                      <a:pt x="346" y="318"/>
                    </a:cubicBezTo>
                    <a:cubicBezTo>
                      <a:pt x="346" y="314"/>
                      <a:pt x="347" y="311"/>
                      <a:pt x="350" y="307"/>
                    </a:cubicBezTo>
                    <a:cubicBezTo>
                      <a:pt x="350" y="307"/>
                      <a:pt x="346" y="310"/>
                      <a:pt x="341" y="315"/>
                    </a:cubicBezTo>
                    <a:cubicBezTo>
                      <a:pt x="331" y="309"/>
                      <a:pt x="320" y="305"/>
                      <a:pt x="320" y="305"/>
                    </a:cubicBezTo>
                    <a:cubicBezTo>
                      <a:pt x="332" y="312"/>
                      <a:pt x="330" y="323"/>
                      <a:pt x="327" y="330"/>
                    </a:cubicBezTo>
                    <a:cubicBezTo>
                      <a:pt x="318" y="324"/>
                      <a:pt x="308" y="319"/>
                      <a:pt x="308" y="319"/>
                    </a:cubicBezTo>
                    <a:cubicBezTo>
                      <a:pt x="316" y="324"/>
                      <a:pt x="317" y="331"/>
                      <a:pt x="315" y="336"/>
                    </a:cubicBezTo>
                    <a:cubicBezTo>
                      <a:pt x="311" y="329"/>
                      <a:pt x="306" y="324"/>
                      <a:pt x="306" y="324"/>
                    </a:cubicBezTo>
                    <a:cubicBezTo>
                      <a:pt x="314" y="337"/>
                      <a:pt x="304" y="345"/>
                      <a:pt x="297" y="348"/>
                    </a:cubicBezTo>
                    <a:cubicBezTo>
                      <a:pt x="292" y="341"/>
                      <a:pt x="288" y="335"/>
                      <a:pt x="288" y="335"/>
                    </a:cubicBezTo>
                    <a:cubicBezTo>
                      <a:pt x="296" y="351"/>
                      <a:pt x="281" y="359"/>
                      <a:pt x="275" y="361"/>
                    </a:cubicBezTo>
                    <a:cubicBezTo>
                      <a:pt x="264" y="354"/>
                      <a:pt x="250" y="348"/>
                      <a:pt x="250" y="348"/>
                    </a:cubicBezTo>
                    <a:cubicBezTo>
                      <a:pt x="259" y="354"/>
                      <a:pt x="260" y="362"/>
                      <a:pt x="258" y="368"/>
                    </a:cubicBezTo>
                    <a:cubicBezTo>
                      <a:pt x="258" y="368"/>
                      <a:pt x="257" y="369"/>
                      <a:pt x="257" y="369"/>
                    </a:cubicBezTo>
                    <a:cubicBezTo>
                      <a:pt x="254" y="365"/>
                      <a:pt x="249" y="361"/>
                      <a:pt x="244" y="358"/>
                    </a:cubicBezTo>
                    <a:cubicBezTo>
                      <a:pt x="244" y="357"/>
                      <a:pt x="244" y="356"/>
                      <a:pt x="243" y="355"/>
                    </a:cubicBezTo>
                    <a:cubicBezTo>
                      <a:pt x="243" y="355"/>
                      <a:pt x="244" y="356"/>
                      <a:pt x="243" y="358"/>
                    </a:cubicBezTo>
                    <a:cubicBezTo>
                      <a:pt x="241" y="357"/>
                      <a:pt x="239" y="356"/>
                      <a:pt x="237" y="355"/>
                    </a:cubicBezTo>
                    <a:cubicBezTo>
                      <a:pt x="237" y="353"/>
                      <a:pt x="237" y="351"/>
                      <a:pt x="237" y="350"/>
                    </a:cubicBezTo>
                    <a:cubicBezTo>
                      <a:pt x="237" y="350"/>
                      <a:pt x="237" y="352"/>
                      <a:pt x="237" y="354"/>
                    </a:cubicBezTo>
                    <a:cubicBezTo>
                      <a:pt x="235" y="354"/>
                      <a:pt x="234" y="353"/>
                      <a:pt x="232" y="352"/>
                    </a:cubicBezTo>
                    <a:cubicBezTo>
                      <a:pt x="232" y="352"/>
                      <a:pt x="232" y="352"/>
                      <a:pt x="232" y="351"/>
                    </a:cubicBezTo>
                    <a:cubicBezTo>
                      <a:pt x="232" y="351"/>
                      <a:pt x="232" y="352"/>
                      <a:pt x="232" y="352"/>
                    </a:cubicBezTo>
                    <a:cubicBezTo>
                      <a:pt x="231" y="352"/>
                      <a:pt x="230" y="351"/>
                      <a:pt x="229" y="351"/>
                    </a:cubicBezTo>
                    <a:cubicBezTo>
                      <a:pt x="228" y="349"/>
                      <a:pt x="228" y="348"/>
                      <a:pt x="228" y="348"/>
                    </a:cubicBezTo>
                    <a:cubicBezTo>
                      <a:pt x="228" y="349"/>
                      <a:pt x="228" y="350"/>
                      <a:pt x="228" y="350"/>
                    </a:cubicBezTo>
                    <a:cubicBezTo>
                      <a:pt x="225" y="349"/>
                      <a:pt x="223" y="348"/>
                      <a:pt x="223" y="348"/>
                    </a:cubicBezTo>
                    <a:cubicBezTo>
                      <a:pt x="225" y="350"/>
                      <a:pt x="227" y="351"/>
                      <a:pt x="228" y="353"/>
                    </a:cubicBezTo>
                    <a:cubicBezTo>
                      <a:pt x="228" y="355"/>
                      <a:pt x="228" y="357"/>
                      <a:pt x="227" y="358"/>
                    </a:cubicBezTo>
                    <a:cubicBezTo>
                      <a:pt x="224" y="357"/>
                      <a:pt x="221" y="355"/>
                      <a:pt x="218" y="354"/>
                    </a:cubicBezTo>
                    <a:cubicBezTo>
                      <a:pt x="220" y="351"/>
                      <a:pt x="222" y="348"/>
                      <a:pt x="223" y="347"/>
                    </a:cubicBezTo>
                    <a:cubicBezTo>
                      <a:pt x="223" y="347"/>
                      <a:pt x="219" y="349"/>
                      <a:pt x="215" y="352"/>
                    </a:cubicBezTo>
                    <a:cubicBezTo>
                      <a:pt x="210" y="350"/>
                      <a:pt x="206" y="349"/>
                      <a:pt x="206" y="348"/>
                    </a:cubicBezTo>
                    <a:cubicBezTo>
                      <a:pt x="207" y="347"/>
                      <a:pt x="208" y="346"/>
                      <a:pt x="209" y="346"/>
                    </a:cubicBezTo>
                    <a:cubicBezTo>
                      <a:pt x="209" y="346"/>
                      <a:pt x="192" y="349"/>
                      <a:pt x="188" y="353"/>
                    </a:cubicBezTo>
                    <a:cubicBezTo>
                      <a:pt x="187" y="350"/>
                      <a:pt x="203" y="336"/>
                      <a:pt x="203" y="336"/>
                    </a:cubicBezTo>
                    <a:cubicBezTo>
                      <a:pt x="201" y="338"/>
                      <a:pt x="182" y="350"/>
                      <a:pt x="180" y="351"/>
                    </a:cubicBezTo>
                    <a:cubicBezTo>
                      <a:pt x="180" y="350"/>
                      <a:pt x="179" y="350"/>
                      <a:pt x="179" y="350"/>
                    </a:cubicBezTo>
                    <a:cubicBezTo>
                      <a:pt x="196" y="337"/>
                      <a:pt x="191" y="330"/>
                      <a:pt x="191" y="330"/>
                    </a:cubicBezTo>
                    <a:cubicBezTo>
                      <a:pt x="194" y="339"/>
                      <a:pt x="183" y="342"/>
                      <a:pt x="175" y="344"/>
                    </a:cubicBezTo>
                    <a:cubicBezTo>
                      <a:pt x="172" y="341"/>
                      <a:pt x="172" y="342"/>
                      <a:pt x="171" y="339"/>
                    </a:cubicBezTo>
                    <a:cubicBezTo>
                      <a:pt x="173" y="337"/>
                      <a:pt x="174" y="335"/>
                      <a:pt x="176" y="333"/>
                    </a:cubicBezTo>
                    <a:cubicBezTo>
                      <a:pt x="178" y="335"/>
                      <a:pt x="183" y="334"/>
                      <a:pt x="183" y="334"/>
                    </a:cubicBezTo>
                    <a:cubicBezTo>
                      <a:pt x="183" y="334"/>
                      <a:pt x="179" y="330"/>
                      <a:pt x="177" y="330"/>
                    </a:cubicBezTo>
                    <a:cubicBezTo>
                      <a:pt x="181" y="326"/>
                      <a:pt x="182" y="321"/>
                      <a:pt x="182" y="321"/>
                    </a:cubicBezTo>
                    <a:cubicBezTo>
                      <a:pt x="180" y="325"/>
                      <a:pt x="168" y="321"/>
                      <a:pt x="159" y="329"/>
                    </a:cubicBezTo>
                    <a:cubicBezTo>
                      <a:pt x="163" y="322"/>
                      <a:pt x="175" y="303"/>
                      <a:pt x="175" y="303"/>
                    </a:cubicBezTo>
                    <a:cubicBezTo>
                      <a:pt x="170" y="309"/>
                      <a:pt x="159" y="312"/>
                      <a:pt x="156" y="312"/>
                    </a:cubicBezTo>
                    <a:cubicBezTo>
                      <a:pt x="157" y="311"/>
                      <a:pt x="158" y="310"/>
                      <a:pt x="159" y="310"/>
                    </a:cubicBezTo>
                    <a:cubicBezTo>
                      <a:pt x="159" y="310"/>
                      <a:pt x="157" y="310"/>
                      <a:pt x="155" y="312"/>
                    </a:cubicBezTo>
                    <a:cubicBezTo>
                      <a:pt x="153" y="311"/>
                      <a:pt x="157" y="307"/>
                      <a:pt x="154" y="304"/>
                    </a:cubicBezTo>
                    <a:cubicBezTo>
                      <a:pt x="158" y="295"/>
                      <a:pt x="158" y="284"/>
                      <a:pt x="166" y="288"/>
                    </a:cubicBezTo>
                    <a:cubicBezTo>
                      <a:pt x="166" y="288"/>
                      <a:pt x="161" y="276"/>
                      <a:pt x="144" y="293"/>
                    </a:cubicBezTo>
                    <a:cubicBezTo>
                      <a:pt x="143" y="291"/>
                      <a:pt x="141" y="291"/>
                      <a:pt x="140" y="290"/>
                    </a:cubicBezTo>
                    <a:cubicBezTo>
                      <a:pt x="147" y="288"/>
                      <a:pt x="148" y="274"/>
                      <a:pt x="148" y="274"/>
                    </a:cubicBezTo>
                    <a:cubicBezTo>
                      <a:pt x="142" y="283"/>
                      <a:pt x="140" y="272"/>
                      <a:pt x="140" y="272"/>
                    </a:cubicBezTo>
                    <a:cubicBezTo>
                      <a:pt x="156" y="268"/>
                      <a:pt x="145" y="255"/>
                      <a:pt x="145" y="255"/>
                    </a:cubicBezTo>
                    <a:cubicBezTo>
                      <a:pt x="141" y="260"/>
                      <a:pt x="135" y="262"/>
                      <a:pt x="130" y="262"/>
                    </a:cubicBezTo>
                    <a:cubicBezTo>
                      <a:pt x="134" y="253"/>
                      <a:pt x="141" y="243"/>
                      <a:pt x="149" y="246"/>
                    </a:cubicBezTo>
                    <a:cubicBezTo>
                      <a:pt x="149" y="246"/>
                      <a:pt x="144" y="241"/>
                      <a:pt x="129" y="255"/>
                    </a:cubicBezTo>
                    <a:cubicBezTo>
                      <a:pt x="133" y="247"/>
                      <a:pt x="144" y="242"/>
                      <a:pt x="150" y="243"/>
                    </a:cubicBezTo>
                    <a:cubicBezTo>
                      <a:pt x="150" y="243"/>
                      <a:pt x="140" y="238"/>
                      <a:pt x="124" y="254"/>
                    </a:cubicBezTo>
                    <a:cubicBezTo>
                      <a:pt x="128" y="245"/>
                      <a:pt x="139" y="239"/>
                      <a:pt x="148" y="239"/>
                    </a:cubicBezTo>
                    <a:cubicBezTo>
                      <a:pt x="148" y="239"/>
                      <a:pt x="137" y="233"/>
                      <a:pt x="120" y="250"/>
                    </a:cubicBezTo>
                    <a:cubicBezTo>
                      <a:pt x="124" y="241"/>
                      <a:pt x="136" y="232"/>
                      <a:pt x="145" y="232"/>
                    </a:cubicBezTo>
                    <a:cubicBezTo>
                      <a:pt x="145" y="232"/>
                      <a:pt x="133" y="225"/>
                      <a:pt x="111" y="250"/>
                    </a:cubicBezTo>
                    <a:cubicBezTo>
                      <a:pt x="111" y="251"/>
                      <a:pt x="110" y="251"/>
                      <a:pt x="110" y="252"/>
                    </a:cubicBezTo>
                    <a:cubicBezTo>
                      <a:pt x="110" y="250"/>
                      <a:pt x="110" y="248"/>
                      <a:pt x="111" y="247"/>
                    </a:cubicBezTo>
                    <a:cubicBezTo>
                      <a:pt x="117" y="229"/>
                      <a:pt x="137" y="216"/>
                      <a:pt x="137" y="216"/>
                    </a:cubicBezTo>
                    <a:cubicBezTo>
                      <a:pt x="127" y="220"/>
                      <a:pt x="117" y="229"/>
                      <a:pt x="111" y="239"/>
                    </a:cubicBezTo>
                    <a:cubicBezTo>
                      <a:pt x="111" y="236"/>
                      <a:pt x="111" y="233"/>
                      <a:pt x="110" y="230"/>
                    </a:cubicBezTo>
                    <a:cubicBezTo>
                      <a:pt x="117" y="218"/>
                      <a:pt x="125" y="209"/>
                      <a:pt x="135" y="204"/>
                    </a:cubicBezTo>
                    <a:cubicBezTo>
                      <a:pt x="125" y="208"/>
                      <a:pt x="117" y="216"/>
                      <a:pt x="110" y="227"/>
                    </a:cubicBezTo>
                    <a:cubicBezTo>
                      <a:pt x="110" y="225"/>
                      <a:pt x="110" y="223"/>
                      <a:pt x="109" y="221"/>
                    </a:cubicBezTo>
                    <a:cubicBezTo>
                      <a:pt x="113" y="213"/>
                      <a:pt x="118" y="204"/>
                      <a:pt x="124" y="197"/>
                    </a:cubicBezTo>
                    <a:cubicBezTo>
                      <a:pt x="130" y="191"/>
                      <a:pt x="137" y="186"/>
                      <a:pt x="144" y="182"/>
                    </a:cubicBezTo>
                    <a:cubicBezTo>
                      <a:pt x="135" y="186"/>
                      <a:pt x="127" y="192"/>
                      <a:pt x="120" y="199"/>
                    </a:cubicBezTo>
                    <a:cubicBezTo>
                      <a:pt x="117" y="203"/>
                      <a:pt x="114" y="206"/>
                      <a:pt x="112" y="210"/>
                    </a:cubicBezTo>
                    <a:cubicBezTo>
                      <a:pt x="112" y="210"/>
                      <a:pt x="111" y="210"/>
                      <a:pt x="111" y="209"/>
                    </a:cubicBezTo>
                    <a:cubicBezTo>
                      <a:pt x="112" y="208"/>
                      <a:pt x="112" y="206"/>
                      <a:pt x="113" y="204"/>
                    </a:cubicBezTo>
                    <a:cubicBezTo>
                      <a:pt x="114" y="202"/>
                      <a:pt x="115" y="199"/>
                      <a:pt x="116" y="197"/>
                    </a:cubicBezTo>
                    <a:cubicBezTo>
                      <a:pt x="120" y="189"/>
                      <a:pt x="126" y="181"/>
                      <a:pt x="137" y="178"/>
                    </a:cubicBezTo>
                    <a:cubicBezTo>
                      <a:pt x="137" y="178"/>
                      <a:pt x="129" y="176"/>
                      <a:pt x="122" y="179"/>
                    </a:cubicBezTo>
                    <a:cubicBezTo>
                      <a:pt x="123" y="178"/>
                      <a:pt x="124" y="176"/>
                      <a:pt x="125" y="174"/>
                    </a:cubicBezTo>
                    <a:cubicBezTo>
                      <a:pt x="136" y="164"/>
                      <a:pt x="149" y="160"/>
                      <a:pt x="149" y="160"/>
                    </a:cubicBezTo>
                    <a:cubicBezTo>
                      <a:pt x="145" y="160"/>
                      <a:pt x="142" y="161"/>
                      <a:pt x="139" y="163"/>
                    </a:cubicBezTo>
                    <a:cubicBezTo>
                      <a:pt x="151" y="152"/>
                      <a:pt x="205" y="151"/>
                      <a:pt x="205" y="151"/>
                    </a:cubicBezTo>
                    <a:cubicBezTo>
                      <a:pt x="202" y="149"/>
                      <a:pt x="195" y="138"/>
                      <a:pt x="183" y="130"/>
                    </a:cubicBezTo>
                    <a:cubicBezTo>
                      <a:pt x="201" y="124"/>
                      <a:pt x="226" y="118"/>
                      <a:pt x="245" y="123"/>
                    </a:cubicBezTo>
                    <a:cubicBezTo>
                      <a:pt x="245" y="123"/>
                      <a:pt x="229" y="115"/>
                      <a:pt x="209" y="111"/>
                    </a:cubicBezTo>
                    <a:cubicBezTo>
                      <a:pt x="209" y="111"/>
                      <a:pt x="209" y="111"/>
                      <a:pt x="209" y="110"/>
                    </a:cubicBezTo>
                    <a:cubicBezTo>
                      <a:pt x="219" y="106"/>
                      <a:pt x="236" y="103"/>
                      <a:pt x="247" y="115"/>
                    </a:cubicBezTo>
                    <a:cubicBezTo>
                      <a:pt x="247" y="115"/>
                      <a:pt x="239" y="103"/>
                      <a:pt x="229" y="93"/>
                    </a:cubicBezTo>
                    <a:cubicBezTo>
                      <a:pt x="234" y="91"/>
                      <a:pt x="239" y="90"/>
                      <a:pt x="245" y="92"/>
                    </a:cubicBezTo>
                    <a:cubicBezTo>
                      <a:pt x="245" y="92"/>
                      <a:pt x="229" y="84"/>
                      <a:pt x="213" y="80"/>
                    </a:cubicBezTo>
                    <a:cubicBezTo>
                      <a:pt x="210" y="78"/>
                      <a:pt x="207" y="77"/>
                      <a:pt x="203" y="77"/>
                    </a:cubicBezTo>
                    <a:cubicBezTo>
                      <a:pt x="201" y="41"/>
                      <a:pt x="176" y="6"/>
                      <a:pt x="176" y="6"/>
                    </a:cubicBezTo>
                    <a:cubicBezTo>
                      <a:pt x="181" y="21"/>
                      <a:pt x="177" y="39"/>
                      <a:pt x="170" y="55"/>
                    </a:cubicBezTo>
                    <a:cubicBezTo>
                      <a:pt x="163" y="25"/>
                      <a:pt x="145" y="0"/>
                      <a:pt x="145" y="0"/>
                    </a:cubicBezTo>
                    <a:cubicBezTo>
                      <a:pt x="152" y="19"/>
                      <a:pt x="144" y="43"/>
                      <a:pt x="133" y="62"/>
                    </a:cubicBezTo>
                    <a:close/>
                    <a:moveTo>
                      <a:pt x="406" y="264"/>
                    </a:moveTo>
                    <a:cubicBezTo>
                      <a:pt x="405" y="266"/>
                      <a:pt x="403" y="270"/>
                      <a:pt x="401" y="274"/>
                    </a:cubicBezTo>
                    <a:cubicBezTo>
                      <a:pt x="401" y="274"/>
                      <a:pt x="401" y="274"/>
                      <a:pt x="401" y="274"/>
                    </a:cubicBezTo>
                    <a:cubicBezTo>
                      <a:pt x="402" y="271"/>
                      <a:pt x="404" y="268"/>
                      <a:pt x="406" y="264"/>
                    </a:cubicBezTo>
                    <a:close/>
                    <a:moveTo>
                      <a:pt x="174" y="427"/>
                    </a:moveTo>
                    <a:cubicBezTo>
                      <a:pt x="174" y="426"/>
                      <a:pt x="173" y="425"/>
                      <a:pt x="173" y="423"/>
                    </a:cubicBezTo>
                    <a:cubicBezTo>
                      <a:pt x="173" y="425"/>
                      <a:pt x="174" y="426"/>
                      <a:pt x="174" y="427"/>
                    </a:cubicBezTo>
                    <a:close/>
                    <a:moveTo>
                      <a:pt x="232" y="362"/>
                    </a:moveTo>
                    <a:cubicBezTo>
                      <a:pt x="232" y="361"/>
                      <a:pt x="231" y="361"/>
                      <a:pt x="231" y="361"/>
                    </a:cubicBezTo>
                    <a:cubicBezTo>
                      <a:pt x="231" y="361"/>
                      <a:pt x="231" y="360"/>
                      <a:pt x="232" y="360"/>
                    </a:cubicBezTo>
                    <a:cubicBezTo>
                      <a:pt x="232" y="361"/>
                      <a:pt x="232" y="361"/>
                      <a:pt x="232" y="362"/>
                    </a:cubicBezTo>
                    <a:close/>
                    <a:moveTo>
                      <a:pt x="229" y="353"/>
                    </a:moveTo>
                    <a:cubicBezTo>
                      <a:pt x="230" y="355"/>
                      <a:pt x="231" y="357"/>
                      <a:pt x="231" y="359"/>
                    </a:cubicBezTo>
                    <a:cubicBezTo>
                      <a:pt x="231" y="359"/>
                      <a:pt x="231" y="360"/>
                      <a:pt x="230" y="361"/>
                    </a:cubicBezTo>
                    <a:cubicBezTo>
                      <a:pt x="230" y="360"/>
                      <a:pt x="229" y="360"/>
                      <a:pt x="228" y="359"/>
                    </a:cubicBezTo>
                    <a:cubicBezTo>
                      <a:pt x="229" y="357"/>
                      <a:pt x="229" y="355"/>
                      <a:pt x="229" y="353"/>
                    </a:cubicBezTo>
                    <a:close/>
                    <a:moveTo>
                      <a:pt x="214" y="365"/>
                    </a:moveTo>
                    <a:cubicBezTo>
                      <a:pt x="214" y="365"/>
                      <a:pt x="214" y="365"/>
                      <a:pt x="214" y="365"/>
                    </a:cubicBezTo>
                    <a:cubicBezTo>
                      <a:pt x="214" y="364"/>
                      <a:pt x="214" y="363"/>
                      <a:pt x="214" y="363"/>
                    </a:cubicBezTo>
                    <a:cubicBezTo>
                      <a:pt x="214" y="364"/>
                      <a:pt x="214" y="364"/>
                      <a:pt x="214" y="365"/>
                    </a:cubicBezTo>
                    <a:close/>
                    <a:moveTo>
                      <a:pt x="212" y="354"/>
                    </a:moveTo>
                    <a:cubicBezTo>
                      <a:pt x="209" y="356"/>
                      <a:pt x="207" y="359"/>
                      <a:pt x="205" y="361"/>
                    </a:cubicBezTo>
                    <a:cubicBezTo>
                      <a:pt x="203" y="361"/>
                      <a:pt x="202" y="361"/>
                      <a:pt x="201" y="361"/>
                    </a:cubicBezTo>
                    <a:cubicBezTo>
                      <a:pt x="201" y="359"/>
                      <a:pt x="201" y="357"/>
                      <a:pt x="201" y="357"/>
                    </a:cubicBezTo>
                    <a:cubicBezTo>
                      <a:pt x="201" y="358"/>
                      <a:pt x="201" y="360"/>
                      <a:pt x="200" y="361"/>
                    </a:cubicBezTo>
                    <a:cubicBezTo>
                      <a:pt x="200" y="361"/>
                      <a:pt x="200" y="361"/>
                      <a:pt x="199" y="361"/>
                    </a:cubicBezTo>
                    <a:cubicBezTo>
                      <a:pt x="199" y="357"/>
                      <a:pt x="202" y="352"/>
                      <a:pt x="206" y="348"/>
                    </a:cubicBezTo>
                    <a:cubicBezTo>
                      <a:pt x="209" y="350"/>
                      <a:pt x="211" y="352"/>
                      <a:pt x="212" y="354"/>
                    </a:cubicBezTo>
                    <a:close/>
                    <a:moveTo>
                      <a:pt x="130" y="167"/>
                    </a:moveTo>
                    <a:cubicBezTo>
                      <a:pt x="130" y="167"/>
                      <a:pt x="130" y="167"/>
                      <a:pt x="130" y="167"/>
                    </a:cubicBezTo>
                    <a:cubicBezTo>
                      <a:pt x="130" y="167"/>
                      <a:pt x="130" y="167"/>
                      <a:pt x="130" y="167"/>
                    </a:cubicBezTo>
                    <a:cubicBezTo>
                      <a:pt x="130" y="167"/>
                      <a:pt x="130" y="167"/>
                      <a:pt x="130" y="167"/>
                    </a:cubicBezTo>
                    <a:close/>
                  </a:path>
                </a:pathLst>
              </a:custGeom>
              <a:solidFill>
                <a:srgbClr val="FFC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28">
                <a:extLst>
                  <a:ext uri="{FF2B5EF4-FFF2-40B4-BE49-F238E27FC236}">
                    <a16:creationId xmlns:a16="http://schemas.microsoft.com/office/drawing/2014/main" id="{34A9F752-1878-4C09-BEE7-0E6DB831A754}"/>
                  </a:ext>
                </a:extLst>
              </p:cNvPr>
              <p:cNvSpPr>
                <a:spLocks noEditPoints="1"/>
              </p:cNvSpPr>
              <p:nvPr/>
            </p:nvSpPr>
            <p:spPr bwMode="auto">
              <a:xfrm>
                <a:off x="7082538" y="2148558"/>
                <a:ext cx="1113959" cy="1049266"/>
              </a:xfrm>
              <a:custGeom>
                <a:avLst/>
                <a:gdLst>
                  <a:gd name="T0" fmla="*/ 264 w 358"/>
                  <a:gd name="T1" fmla="*/ 293 h 337"/>
                  <a:gd name="T2" fmla="*/ 315 w 358"/>
                  <a:gd name="T3" fmla="*/ 275 h 337"/>
                  <a:gd name="T4" fmla="*/ 291 w 358"/>
                  <a:gd name="T5" fmla="*/ 278 h 337"/>
                  <a:gd name="T6" fmla="*/ 262 w 358"/>
                  <a:gd name="T7" fmla="*/ 287 h 337"/>
                  <a:gd name="T8" fmla="*/ 236 w 358"/>
                  <a:gd name="T9" fmla="*/ 284 h 337"/>
                  <a:gd name="T10" fmla="*/ 187 w 358"/>
                  <a:gd name="T11" fmla="*/ 294 h 337"/>
                  <a:gd name="T12" fmla="*/ 210 w 358"/>
                  <a:gd name="T13" fmla="*/ 291 h 337"/>
                  <a:gd name="T14" fmla="*/ 264 w 358"/>
                  <a:gd name="T15" fmla="*/ 293 h 337"/>
                  <a:gd name="T16" fmla="*/ 23 w 358"/>
                  <a:gd name="T17" fmla="*/ 134 h 337"/>
                  <a:gd name="T18" fmla="*/ 47 w 358"/>
                  <a:gd name="T19" fmla="*/ 131 h 337"/>
                  <a:gd name="T20" fmla="*/ 114 w 358"/>
                  <a:gd name="T21" fmla="*/ 1 h 337"/>
                  <a:gd name="T22" fmla="*/ 90 w 358"/>
                  <a:gd name="T23" fmla="*/ 4 h 337"/>
                  <a:gd name="T24" fmla="*/ 23 w 358"/>
                  <a:gd name="T25" fmla="*/ 134 h 337"/>
                  <a:gd name="T26" fmla="*/ 197 w 358"/>
                  <a:gd name="T27" fmla="*/ 323 h 337"/>
                  <a:gd name="T28" fmla="*/ 185 w 358"/>
                  <a:gd name="T29" fmla="*/ 323 h 337"/>
                  <a:gd name="T30" fmla="*/ 173 w 358"/>
                  <a:gd name="T31" fmla="*/ 326 h 337"/>
                  <a:gd name="T32" fmla="*/ 222 w 358"/>
                  <a:gd name="T33" fmla="*/ 335 h 337"/>
                  <a:gd name="T34" fmla="*/ 273 w 358"/>
                  <a:gd name="T35" fmla="*/ 319 h 337"/>
                  <a:gd name="T36" fmla="*/ 261 w 358"/>
                  <a:gd name="T37" fmla="*/ 320 h 337"/>
                  <a:gd name="T38" fmla="*/ 249 w 358"/>
                  <a:gd name="T39" fmla="*/ 323 h 337"/>
                  <a:gd name="T40" fmla="*/ 197 w 358"/>
                  <a:gd name="T41" fmla="*/ 323 h 337"/>
                  <a:gd name="T42" fmla="*/ 23 w 358"/>
                  <a:gd name="T43" fmla="*/ 215 h 337"/>
                  <a:gd name="T44" fmla="*/ 35 w 358"/>
                  <a:gd name="T45" fmla="*/ 215 h 337"/>
                  <a:gd name="T46" fmla="*/ 47 w 358"/>
                  <a:gd name="T47" fmla="*/ 212 h 337"/>
                  <a:gd name="T48" fmla="*/ 27 w 358"/>
                  <a:gd name="T49" fmla="*/ 170 h 337"/>
                  <a:gd name="T50" fmla="*/ 3 w 358"/>
                  <a:gd name="T51" fmla="*/ 174 h 337"/>
                  <a:gd name="T52" fmla="*/ 23 w 358"/>
                  <a:gd name="T53" fmla="*/ 215 h 337"/>
                  <a:gd name="T54" fmla="*/ 292 w 358"/>
                  <a:gd name="T55" fmla="*/ 262 h 337"/>
                  <a:gd name="T56" fmla="*/ 300 w 358"/>
                  <a:gd name="T57" fmla="*/ 262 h 337"/>
                  <a:gd name="T58" fmla="*/ 315 w 358"/>
                  <a:gd name="T59" fmla="*/ 259 h 337"/>
                  <a:gd name="T60" fmla="*/ 356 w 358"/>
                  <a:gd name="T61" fmla="*/ 196 h 337"/>
                  <a:gd name="T62" fmla="*/ 332 w 358"/>
                  <a:gd name="T63" fmla="*/ 200 h 337"/>
                  <a:gd name="T64" fmla="*/ 292 w 358"/>
                  <a:gd name="T65" fmla="*/ 26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8" h="337">
                    <a:moveTo>
                      <a:pt x="264" y="293"/>
                    </a:moveTo>
                    <a:cubicBezTo>
                      <a:pt x="283" y="292"/>
                      <a:pt x="301" y="288"/>
                      <a:pt x="315" y="275"/>
                    </a:cubicBezTo>
                    <a:cubicBezTo>
                      <a:pt x="313" y="276"/>
                      <a:pt x="296" y="273"/>
                      <a:pt x="291" y="278"/>
                    </a:cubicBezTo>
                    <a:cubicBezTo>
                      <a:pt x="282" y="287"/>
                      <a:pt x="276" y="289"/>
                      <a:pt x="262" y="287"/>
                    </a:cubicBezTo>
                    <a:cubicBezTo>
                      <a:pt x="254" y="286"/>
                      <a:pt x="245" y="285"/>
                      <a:pt x="236" y="284"/>
                    </a:cubicBezTo>
                    <a:cubicBezTo>
                      <a:pt x="220" y="283"/>
                      <a:pt x="201" y="286"/>
                      <a:pt x="187" y="294"/>
                    </a:cubicBezTo>
                    <a:cubicBezTo>
                      <a:pt x="190" y="292"/>
                      <a:pt x="204" y="295"/>
                      <a:pt x="210" y="291"/>
                    </a:cubicBezTo>
                    <a:cubicBezTo>
                      <a:pt x="223" y="284"/>
                      <a:pt x="249" y="293"/>
                      <a:pt x="264" y="293"/>
                    </a:cubicBezTo>
                    <a:close/>
                    <a:moveTo>
                      <a:pt x="23" y="134"/>
                    </a:moveTo>
                    <a:cubicBezTo>
                      <a:pt x="23" y="136"/>
                      <a:pt x="47" y="133"/>
                      <a:pt x="47" y="131"/>
                    </a:cubicBezTo>
                    <a:cubicBezTo>
                      <a:pt x="40" y="81"/>
                      <a:pt x="76" y="30"/>
                      <a:pt x="114" y="1"/>
                    </a:cubicBezTo>
                    <a:cubicBezTo>
                      <a:pt x="111" y="3"/>
                      <a:pt x="96" y="0"/>
                      <a:pt x="90" y="4"/>
                    </a:cubicBezTo>
                    <a:cubicBezTo>
                      <a:pt x="52" y="33"/>
                      <a:pt x="16" y="84"/>
                      <a:pt x="23" y="134"/>
                    </a:cubicBezTo>
                    <a:close/>
                    <a:moveTo>
                      <a:pt x="197" y="323"/>
                    </a:moveTo>
                    <a:cubicBezTo>
                      <a:pt x="195" y="321"/>
                      <a:pt x="188" y="323"/>
                      <a:pt x="185" y="323"/>
                    </a:cubicBezTo>
                    <a:cubicBezTo>
                      <a:pt x="184" y="323"/>
                      <a:pt x="173" y="327"/>
                      <a:pt x="173" y="326"/>
                    </a:cubicBezTo>
                    <a:cubicBezTo>
                      <a:pt x="187" y="336"/>
                      <a:pt x="206" y="337"/>
                      <a:pt x="222" y="335"/>
                    </a:cubicBezTo>
                    <a:cubicBezTo>
                      <a:pt x="239" y="334"/>
                      <a:pt x="260" y="332"/>
                      <a:pt x="273" y="319"/>
                    </a:cubicBezTo>
                    <a:cubicBezTo>
                      <a:pt x="272" y="319"/>
                      <a:pt x="262" y="319"/>
                      <a:pt x="261" y="320"/>
                    </a:cubicBezTo>
                    <a:cubicBezTo>
                      <a:pt x="258" y="320"/>
                      <a:pt x="251" y="320"/>
                      <a:pt x="249" y="323"/>
                    </a:cubicBezTo>
                    <a:cubicBezTo>
                      <a:pt x="236" y="336"/>
                      <a:pt x="211" y="333"/>
                      <a:pt x="197" y="323"/>
                    </a:cubicBezTo>
                    <a:close/>
                    <a:moveTo>
                      <a:pt x="23" y="215"/>
                    </a:moveTo>
                    <a:cubicBezTo>
                      <a:pt x="25" y="217"/>
                      <a:pt x="33" y="215"/>
                      <a:pt x="35" y="215"/>
                    </a:cubicBezTo>
                    <a:cubicBezTo>
                      <a:pt x="36" y="215"/>
                      <a:pt x="47" y="212"/>
                      <a:pt x="47" y="212"/>
                    </a:cubicBezTo>
                    <a:cubicBezTo>
                      <a:pt x="36" y="201"/>
                      <a:pt x="24" y="187"/>
                      <a:pt x="27" y="170"/>
                    </a:cubicBezTo>
                    <a:cubicBezTo>
                      <a:pt x="27" y="171"/>
                      <a:pt x="3" y="170"/>
                      <a:pt x="3" y="174"/>
                    </a:cubicBezTo>
                    <a:cubicBezTo>
                      <a:pt x="0" y="191"/>
                      <a:pt x="12" y="204"/>
                      <a:pt x="23" y="215"/>
                    </a:cubicBezTo>
                    <a:close/>
                    <a:moveTo>
                      <a:pt x="292" y="262"/>
                    </a:moveTo>
                    <a:cubicBezTo>
                      <a:pt x="291" y="263"/>
                      <a:pt x="299" y="262"/>
                      <a:pt x="300" y="262"/>
                    </a:cubicBezTo>
                    <a:cubicBezTo>
                      <a:pt x="304" y="261"/>
                      <a:pt x="312" y="261"/>
                      <a:pt x="315" y="259"/>
                    </a:cubicBezTo>
                    <a:cubicBezTo>
                      <a:pt x="332" y="245"/>
                      <a:pt x="358" y="220"/>
                      <a:pt x="356" y="196"/>
                    </a:cubicBezTo>
                    <a:cubicBezTo>
                      <a:pt x="356" y="195"/>
                      <a:pt x="332" y="197"/>
                      <a:pt x="332" y="200"/>
                    </a:cubicBezTo>
                    <a:cubicBezTo>
                      <a:pt x="334" y="224"/>
                      <a:pt x="308" y="248"/>
                      <a:pt x="292" y="26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129">
                <a:extLst>
                  <a:ext uri="{FF2B5EF4-FFF2-40B4-BE49-F238E27FC236}">
                    <a16:creationId xmlns:a16="http://schemas.microsoft.com/office/drawing/2014/main" id="{6BD680A6-C243-49F4-B888-4641C1EEE19D}"/>
                  </a:ext>
                </a:extLst>
              </p:cNvPr>
              <p:cNvSpPr>
                <a:spLocks/>
              </p:cNvSpPr>
              <p:nvPr/>
            </p:nvSpPr>
            <p:spPr bwMode="auto">
              <a:xfrm>
                <a:off x="6989446" y="2814409"/>
                <a:ext cx="593270" cy="582224"/>
              </a:xfrm>
              <a:custGeom>
                <a:avLst/>
                <a:gdLst>
                  <a:gd name="T0" fmla="*/ 74 w 191"/>
                  <a:gd name="T1" fmla="*/ 96 h 187"/>
                  <a:gd name="T2" fmla="*/ 60 w 191"/>
                  <a:gd name="T3" fmla="*/ 159 h 187"/>
                  <a:gd name="T4" fmla="*/ 99 w 191"/>
                  <a:gd name="T5" fmla="*/ 140 h 187"/>
                  <a:gd name="T6" fmla="*/ 124 w 191"/>
                  <a:gd name="T7" fmla="*/ 176 h 187"/>
                  <a:gd name="T8" fmla="*/ 103 w 191"/>
                  <a:gd name="T9" fmla="*/ 116 h 187"/>
                  <a:gd name="T10" fmla="*/ 102 w 191"/>
                  <a:gd name="T11" fmla="*/ 107 h 187"/>
                  <a:gd name="T12" fmla="*/ 102 w 191"/>
                  <a:gd name="T13" fmla="*/ 107 h 187"/>
                  <a:gd name="T14" fmla="*/ 103 w 191"/>
                  <a:gd name="T15" fmla="*/ 107 h 187"/>
                  <a:gd name="T16" fmla="*/ 165 w 191"/>
                  <a:gd name="T17" fmla="*/ 94 h 187"/>
                  <a:gd name="T18" fmla="*/ 121 w 191"/>
                  <a:gd name="T19" fmla="*/ 90 h 187"/>
                  <a:gd name="T20" fmla="*/ 119 w 191"/>
                  <a:gd name="T21" fmla="*/ 48 h 187"/>
                  <a:gd name="T22" fmla="*/ 74 w 191"/>
                  <a:gd name="T23"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87">
                    <a:moveTo>
                      <a:pt x="74" y="96"/>
                    </a:moveTo>
                    <a:cubicBezTo>
                      <a:pt x="0" y="93"/>
                      <a:pt x="9" y="164"/>
                      <a:pt x="60" y="159"/>
                    </a:cubicBezTo>
                    <a:cubicBezTo>
                      <a:pt x="82" y="157"/>
                      <a:pt x="93" y="149"/>
                      <a:pt x="99" y="140"/>
                    </a:cubicBezTo>
                    <a:cubicBezTo>
                      <a:pt x="100" y="154"/>
                      <a:pt x="106" y="170"/>
                      <a:pt x="124" y="176"/>
                    </a:cubicBezTo>
                    <a:cubicBezTo>
                      <a:pt x="157" y="187"/>
                      <a:pt x="133" y="122"/>
                      <a:pt x="103" y="116"/>
                    </a:cubicBezTo>
                    <a:cubicBezTo>
                      <a:pt x="103" y="111"/>
                      <a:pt x="102" y="107"/>
                      <a:pt x="102" y="107"/>
                    </a:cubicBezTo>
                    <a:cubicBezTo>
                      <a:pt x="102" y="107"/>
                      <a:pt x="102" y="107"/>
                      <a:pt x="102" y="107"/>
                    </a:cubicBezTo>
                    <a:cubicBezTo>
                      <a:pt x="102" y="107"/>
                      <a:pt x="102" y="107"/>
                      <a:pt x="103" y="107"/>
                    </a:cubicBezTo>
                    <a:cubicBezTo>
                      <a:pt x="123" y="129"/>
                      <a:pt x="191" y="118"/>
                      <a:pt x="165" y="94"/>
                    </a:cubicBezTo>
                    <a:cubicBezTo>
                      <a:pt x="151" y="82"/>
                      <a:pt x="134" y="85"/>
                      <a:pt x="121" y="90"/>
                    </a:cubicBezTo>
                    <a:cubicBezTo>
                      <a:pt x="126" y="81"/>
                      <a:pt x="128" y="68"/>
                      <a:pt x="119" y="48"/>
                    </a:cubicBezTo>
                    <a:cubicBezTo>
                      <a:pt x="98" y="0"/>
                      <a:pt x="29" y="30"/>
                      <a:pt x="74" y="96"/>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130">
                <a:extLst>
                  <a:ext uri="{FF2B5EF4-FFF2-40B4-BE49-F238E27FC236}">
                    <a16:creationId xmlns:a16="http://schemas.microsoft.com/office/drawing/2014/main" id="{ED1E9F0D-8EA7-4273-B1D4-C55D99EDB9A6}"/>
                  </a:ext>
                </a:extLst>
              </p:cNvPr>
              <p:cNvSpPr>
                <a:spLocks/>
              </p:cNvSpPr>
              <p:nvPr/>
            </p:nvSpPr>
            <p:spPr bwMode="auto">
              <a:xfrm>
                <a:off x="7008380" y="2875945"/>
                <a:ext cx="326614" cy="444952"/>
              </a:xfrm>
              <a:custGeom>
                <a:avLst/>
                <a:gdLst>
                  <a:gd name="T0" fmla="*/ 52 w 105"/>
                  <a:gd name="T1" fmla="*/ 74 h 143"/>
                  <a:gd name="T2" fmla="*/ 20 w 105"/>
                  <a:gd name="T3" fmla="*/ 124 h 143"/>
                  <a:gd name="T4" fmla="*/ 83 w 105"/>
                  <a:gd name="T5" fmla="*/ 117 h 143"/>
                  <a:gd name="T6" fmla="*/ 32 w 105"/>
                  <a:gd name="T7" fmla="*/ 118 h 143"/>
                  <a:gd name="T8" fmla="*/ 61 w 105"/>
                  <a:gd name="T9" fmla="*/ 69 h 143"/>
                  <a:gd name="T10" fmla="*/ 63 w 105"/>
                  <a:gd name="T11" fmla="*/ 26 h 143"/>
                  <a:gd name="T12" fmla="*/ 103 w 105"/>
                  <a:gd name="T13" fmla="*/ 55 h 143"/>
                  <a:gd name="T14" fmla="*/ 60 w 105"/>
                  <a:gd name="T15" fmla="*/ 13 h 143"/>
                  <a:gd name="T16" fmla="*/ 52 w 105"/>
                  <a:gd name="T1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43">
                    <a:moveTo>
                      <a:pt x="52" y="74"/>
                    </a:moveTo>
                    <a:cubicBezTo>
                      <a:pt x="32" y="83"/>
                      <a:pt x="0" y="100"/>
                      <a:pt x="20" y="124"/>
                    </a:cubicBezTo>
                    <a:cubicBezTo>
                      <a:pt x="36" y="143"/>
                      <a:pt x="66" y="130"/>
                      <a:pt x="83" y="117"/>
                    </a:cubicBezTo>
                    <a:cubicBezTo>
                      <a:pt x="85" y="116"/>
                      <a:pt x="44" y="127"/>
                      <a:pt x="32" y="118"/>
                    </a:cubicBezTo>
                    <a:cubicBezTo>
                      <a:pt x="11" y="104"/>
                      <a:pt x="64" y="76"/>
                      <a:pt x="61" y="69"/>
                    </a:cubicBezTo>
                    <a:cubicBezTo>
                      <a:pt x="56" y="57"/>
                      <a:pt x="51" y="36"/>
                      <a:pt x="63" y="26"/>
                    </a:cubicBezTo>
                    <a:cubicBezTo>
                      <a:pt x="82" y="10"/>
                      <a:pt x="105" y="63"/>
                      <a:pt x="103" y="55"/>
                    </a:cubicBezTo>
                    <a:cubicBezTo>
                      <a:pt x="100" y="33"/>
                      <a:pt x="89" y="0"/>
                      <a:pt x="60" y="13"/>
                    </a:cubicBezTo>
                    <a:cubicBezTo>
                      <a:pt x="39" y="23"/>
                      <a:pt x="44" y="55"/>
                      <a:pt x="52" y="74"/>
                    </a:cubicBezTo>
                    <a:close/>
                  </a:path>
                </a:pathLst>
              </a:custGeom>
              <a:solidFill>
                <a:srgbClr val="722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31">
                <a:extLst>
                  <a:ext uri="{FF2B5EF4-FFF2-40B4-BE49-F238E27FC236}">
                    <a16:creationId xmlns:a16="http://schemas.microsoft.com/office/drawing/2014/main" id="{6C5291B9-2B0D-48D1-A2AC-EAE9D4167980}"/>
                  </a:ext>
                </a:extLst>
              </p:cNvPr>
              <p:cNvSpPr>
                <a:spLocks/>
              </p:cNvSpPr>
              <p:nvPr/>
            </p:nvSpPr>
            <p:spPr bwMode="auto">
              <a:xfrm>
                <a:off x="7309748" y="3106310"/>
                <a:ext cx="130962" cy="178296"/>
              </a:xfrm>
              <a:custGeom>
                <a:avLst/>
                <a:gdLst>
                  <a:gd name="T0" fmla="*/ 17 w 42"/>
                  <a:gd name="T1" fmla="*/ 13 h 57"/>
                  <a:gd name="T2" fmla="*/ 35 w 42"/>
                  <a:gd name="T3" fmla="*/ 16 h 57"/>
                  <a:gd name="T4" fmla="*/ 20 w 42"/>
                  <a:gd name="T5" fmla="*/ 27 h 57"/>
                  <a:gd name="T6" fmla="*/ 10 w 42"/>
                  <a:gd name="T7" fmla="*/ 50 h 57"/>
                  <a:gd name="T8" fmla="*/ 2 w 42"/>
                  <a:gd name="T9" fmla="*/ 33 h 57"/>
                  <a:gd name="T10" fmla="*/ 11 w 42"/>
                  <a:gd name="T11" fmla="*/ 56 h 57"/>
                  <a:gd name="T12" fmla="*/ 22 w 42"/>
                  <a:gd name="T13" fmla="*/ 32 h 57"/>
                  <a:gd name="T14" fmla="*/ 40 w 42"/>
                  <a:gd name="T15" fmla="*/ 14 h 57"/>
                  <a:gd name="T16" fmla="*/ 17 w 42"/>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17" y="13"/>
                    </a:moveTo>
                    <a:cubicBezTo>
                      <a:pt x="22" y="11"/>
                      <a:pt x="36" y="5"/>
                      <a:pt x="35" y="16"/>
                    </a:cubicBezTo>
                    <a:cubicBezTo>
                      <a:pt x="34" y="23"/>
                      <a:pt x="26" y="27"/>
                      <a:pt x="20" y="27"/>
                    </a:cubicBezTo>
                    <a:cubicBezTo>
                      <a:pt x="18" y="28"/>
                      <a:pt x="20" y="54"/>
                      <a:pt x="10" y="50"/>
                    </a:cubicBezTo>
                    <a:cubicBezTo>
                      <a:pt x="3" y="48"/>
                      <a:pt x="2" y="39"/>
                      <a:pt x="2" y="33"/>
                    </a:cubicBezTo>
                    <a:cubicBezTo>
                      <a:pt x="3" y="29"/>
                      <a:pt x="0" y="55"/>
                      <a:pt x="11" y="56"/>
                    </a:cubicBezTo>
                    <a:cubicBezTo>
                      <a:pt x="24" y="57"/>
                      <a:pt x="24" y="42"/>
                      <a:pt x="22" y="32"/>
                    </a:cubicBezTo>
                    <a:cubicBezTo>
                      <a:pt x="31" y="31"/>
                      <a:pt x="42" y="24"/>
                      <a:pt x="40" y="14"/>
                    </a:cubicBezTo>
                    <a:cubicBezTo>
                      <a:pt x="38" y="0"/>
                      <a:pt x="14" y="15"/>
                      <a:pt x="17" y="13"/>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32">
                <a:extLst>
                  <a:ext uri="{FF2B5EF4-FFF2-40B4-BE49-F238E27FC236}">
                    <a16:creationId xmlns:a16="http://schemas.microsoft.com/office/drawing/2014/main" id="{36929BEF-D2CA-469F-AE64-D9F21890E88B}"/>
                  </a:ext>
                </a:extLst>
              </p:cNvPr>
              <p:cNvSpPr>
                <a:spLocks/>
              </p:cNvSpPr>
              <p:nvPr/>
            </p:nvSpPr>
            <p:spPr bwMode="auto">
              <a:xfrm>
                <a:off x="7120406" y="2973771"/>
                <a:ext cx="307680" cy="301368"/>
              </a:xfrm>
              <a:custGeom>
                <a:avLst/>
                <a:gdLst>
                  <a:gd name="T0" fmla="*/ 39 w 99"/>
                  <a:gd name="T1" fmla="*/ 50 h 97"/>
                  <a:gd name="T2" fmla="*/ 32 w 99"/>
                  <a:gd name="T3" fmla="*/ 83 h 97"/>
                  <a:gd name="T4" fmla="*/ 51 w 99"/>
                  <a:gd name="T5" fmla="*/ 73 h 97"/>
                  <a:gd name="T6" fmla="*/ 64 w 99"/>
                  <a:gd name="T7" fmla="*/ 92 h 97"/>
                  <a:gd name="T8" fmla="*/ 54 w 99"/>
                  <a:gd name="T9" fmla="*/ 60 h 97"/>
                  <a:gd name="T10" fmla="*/ 53 w 99"/>
                  <a:gd name="T11" fmla="*/ 56 h 97"/>
                  <a:gd name="T12" fmla="*/ 53 w 99"/>
                  <a:gd name="T13" fmla="*/ 56 h 97"/>
                  <a:gd name="T14" fmla="*/ 53 w 99"/>
                  <a:gd name="T15" fmla="*/ 56 h 97"/>
                  <a:gd name="T16" fmla="*/ 86 w 99"/>
                  <a:gd name="T17" fmla="*/ 49 h 97"/>
                  <a:gd name="T18" fmla="*/ 63 w 99"/>
                  <a:gd name="T19" fmla="*/ 47 h 97"/>
                  <a:gd name="T20" fmla="*/ 62 w 99"/>
                  <a:gd name="T21" fmla="*/ 25 h 97"/>
                  <a:gd name="T22" fmla="*/ 39 w 99"/>
                  <a:gd name="T23"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97">
                    <a:moveTo>
                      <a:pt x="39" y="50"/>
                    </a:moveTo>
                    <a:cubicBezTo>
                      <a:pt x="0" y="49"/>
                      <a:pt x="5" y="85"/>
                      <a:pt x="32" y="83"/>
                    </a:cubicBezTo>
                    <a:cubicBezTo>
                      <a:pt x="43" y="82"/>
                      <a:pt x="48" y="77"/>
                      <a:pt x="51" y="73"/>
                    </a:cubicBezTo>
                    <a:cubicBezTo>
                      <a:pt x="52" y="80"/>
                      <a:pt x="55" y="89"/>
                      <a:pt x="64" y="92"/>
                    </a:cubicBezTo>
                    <a:cubicBezTo>
                      <a:pt x="81" y="97"/>
                      <a:pt x="69" y="63"/>
                      <a:pt x="54" y="60"/>
                    </a:cubicBezTo>
                    <a:cubicBezTo>
                      <a:pt x="53" y="58"/>
                      <a:pt x="53" y="56"/>
                      <a:pt x="53" y="56"/>
                    </a:cubicBezTo>
                    <a:cubicBezTo>
                      <a:pt x="53" y="56"/>
                      <a:pt x="53" y="56"/>
                      <a:pt x="53" y="56"/>
                    </a:cubicBezTo>
                    <a:cubicBezTo>
                      <a:pt x="53" y="56"/>
                      <a:pt x="53" y="56"/>
                      <a:pt x="53" y="56"/>
                    </a:cubicBezTo>
                    <a:cubicBezTo>
                      <a:pt x="64" y="67"/>
                      <a:pt x="99" y="61"/>
                      <a:pt x="86" y="49"/>
                    </a:cubicBezTo>
                    <a:cubicBezTo>
                      <a:pt x="78" y="43"/>
                      <a:pt x="70" y="44"/>
                      <a:pt x="63" y="47"/>
                    </a:cubicBezTo>
                    <a:cubicBezTo>
                      <a:pt x="66" y="42"/>
                      <a:pt x="66" y="35"/>
                      <a:pt x="62" y="25"/>
                    </a:cubicBezTo>
                    <a:cubicBezTo>
                      <a:pt x="51" y="0"/>
                      <a:pt x="15" y="16"/>
                      <a:pt x="39" y="50"/>
                    </a:cubicBezTo>
                    <a:close/>
                  </a:path>
                </a:pathLst>
              </a:custGeom>
              <a:solidFill>
                <a:srgbClr val="F7B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33">
                <a:extLst>
                  <a:ext uri="{FF2B5EF4-FFF2-40B4-BE49-F238E27FC236}">
                    <a16:creationId xmlns:a16="http://schemas.microsoft.com/office/drawing/2014/main" id="{79275605-F26B-4136-8391-93918FD6FA85}"/>
                  </a:ext>
                </a:extLst>
              </p:cNvPr>
              <p:cNvSpPr>
                <a:spLocks/>
              </p:cNvSpPr>
              <p:nvPr/>
            </p:nvSpPr>
            <p:spPr bwMode="auto">
              <a:xfrm>
                <a:off x="7226123" y="3099999"/>
                <a:ext cx="127806" cy="105715"/>
              </a:xfrm>
              <a:custGeom>
                <a:avLst/>
                <a:gdLst>
                  <a:gd name="T0" fmla="*/ 15 w 41"/>
                  <a:gd name="T1" fmla="*/ 29 h 34"/>
                  <a:gd name="T2" fmla="*/ 3 w 41"/>
                  <a:gd name="T3" fmla="*/ 9 h 34"/>
                  <a:gd name="T4" fmla="*/ 27 w 41"/>
                  <a:gd name="T5" fmla="*/ 5 h 34"/>
                  <a:gd name="T6" fmla="*/ 38 w 41"/>
                  <a:gd name="T7" fmla="*/ 25 h 34"/>
                  <a:gd name="T8" fmla="*/ 15 w 41"/>
                  <a:gd name="T9" fmla="*/ 29 h 34"/>
                </a:gdLst>
                <a:ahLst/>
                <a:cxnLst>
                  <a:cxn ang="0">
                    <a:pos x="T0" y="T1"/>
                  </a:cxn>
                  <a:cxn ang="0">
                    <a:pos x="T2" y="T3"/>
                  </a:cxn>
                  <a:cxn ang="0">
                    <a:pos x="T4" y="T5"/>
                  </a:cxn>
                  <a:cxn ang="0">
                    <a:pos x="T6" y="T7"/>
                  </a:cxn>
                  <a:cxn ang="0">
                    <a:pos x="T8" y="T9"/>
                  </a:cxn>
                </a:cxnLst>
                <a:rect l="0" t="0" r="r" b="b"/>
                <a:pathLst>
                  <a:path w="41" h="34">
                    <a:moveTo>
                      <a:pt x="15" y="29"/>
                    </a:moveTo>
                    <a:cubicBezTo>
                      <a:pt x="5" y="25"/>
                      <a:pt x="0" y="15"/>
                      <a:pt x="3" y="9"/>
                    </a:cubicBezTo>
                    <a:cubicBezTo>
                      <a:pt x="6" y="2"/>
                      <a:pt x="17" y="0"/>
                      <a:pt x="27" y="5"/>
                    </a:cubicBezTo>
                    <a:cubicBezTo>
                      <a:pt x="36" y="9"/>
                      <a:pt x="41" y="19"/>
                      <a:pt x="38" y="25"/>
                    </a:cubicBezTo>
                    <a:cubicBezTo>
                      <a:pt x="35" y="32"/>
                      <a:pt x="24" y="34"/>
                      <a:pt x="15" y="29"/>
                    </a:cubicBezTo>
                    <a:close/>
                  </a:path>
                </a:pathLst>
              </a:custGeom>
              <a:solidFill>
                <a:srgbClr val="FFC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34">
                <a:extLst>
                  <a:ext uri="{FF2B5EF4-FFF2-40B4-BE49-F238E27FC236}">
                    <a16:creationId xmlns:a16="http://schemas.microsoft.com/office/drawing/2014/main" id="{876BE265-F3E7-485D-8EAD-D4727054595D}"/>
                  </a:ext>
                </a:extLst>
              </p:cNvPr>
              <p:cNvSpPr>
                <a:spLocks/>
              </p:cNvSpPr>
              <p:nvPr/>
            </p:nvSpPr>
            <p:spPr bwMode="auto">
              <a:xfrm>
                <a:off x="7222967" y="3090531"/>
                <a:ext cx="112027" cy="88359"/>
              </a:xfrm>
              <a:custGeom>
                <a:avLst/>
                <a:gdLst>
                  <a:gd name="T0" fmla="*/ 13 w 36"/>
                  <a:gd name="T1" fmla="*/ 24 h 28"/>
                  <a:gd name="T2" fmla="*/ 3 w 36"/>
                  <a:gd name="T3" fmla="*/ 7 h 28"/>
                  <a:gd name="T4" fmla="*/ 23 w 36"/>
                  <a:gd name="T5" fmla="*/ 4 h 28"/>
                  <a:gd name="T6" fmla="*/ 33 w 36"/>
                  <a:gd name="T7" fmla="*/ 21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5" y="20"/>
                      <a:pt x="0" y="13"/>
                      <a:pt x="3" y="7"/>
                    </a:cubicBezTo>
                    <a:cubicBezTo>
                      <a:pt x="6" y="1"/>
                      <a:pt x="15" y="0"/>
                      <a:pt x="23" y="4"/>
                    </a:cubicBezTo>
                    <a:cubicBezTo>
                      <a:pt x="31" y="8"/>
                      <a:pt x="36" y="15"/>
                      <a:pt x="33" y="21"/>
                    </a:cubicBezTo>
                    <a:cubicBezTo>
                      <a:pt x="30" y="27"/>
                      <a:pt x="21" y="28"/>
                      <a:pt x="13" y="24"/>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35">
                <a:extLst>
                  <a:ext uri="{FF2B5EF4-FFF2-40B4-BE49-F238E27FC236}">
                    <a16:creationId xmlns:a16="http://schemas.microsoft.com/office/drawing/2014/main" id="{A5C931FC-EFAE-4B06-A214-A754DBD59D65}"/>
                  </a:ext>
                </a:extLst>
              </p:cNvPr>
              <p:cNvSpPr>
                <a:spLocks/>
              </p:cNvSpPr>
              <p:nvPr/>
            </p:nvSpPr>
            <p:spPr bwMode="auto">
              <a:xfrm>
                <a:off x="7263991" y="5362628"/>
                <a:ext cx="107293" cy="134116"/>
              </a:xfrm>
              <a:custGeom>
                <a:avLst/>
                <a:gdLst>
                  <a:gd name="T0" fmla="*/ 20 w 35"/>
                  <a:gd name="T1" fmla="*/ 43 h 43"/>
                  <a:gd name="T2" fmla="*/ 24 w 35"/>
                  <a:gd name="T3" fmla="*/ 3 h 43"/>
                  <a:gd name="T4" fmla="*/ 22 w 35"/>
                  <a:gd name="T5" fmla="*/ 0 h 43"/>
                  <a:gd name="T6" fmla="*/ 0 w 35"/>
                  <a:gd name="T7" fmla="*/ 15 h 43"/>
                  <a:gd name="T8" fmla="*/ 20 w 35"/>
                  <a:gd name="T9" fmla="*/ 43 h 43"/>
                </a:gdLst>
                <a:ahLst/>
                <a:cxnLst>
                  <a:cxn ang="0">
                    <a:pos x="T0" y="T1"/>
                  </a:cxn>
                  <a:cxn ang="0">
                    <a:pos x="T2" y="T3"/>
                  </a:cxn>
                  <a:cxn ang="0">
                    <a:pos x="T4" y="T5"/>
                  </a:cxn>
                  <a:cxn ang="0">
                    <a:pos x="T6" y="T7"/>
                  </a:cxn>
                  <a:cxn ang="0">
                    <a:pos x="T8" y="T9"/>
                  </a:cxn>
                </a:cxnLst>
                <a:rect l="0" t="0" r="r" b="b"/>
                <a:pathLst>
                  <a:path w="35" h="43">
                    <a:moveTo>
                      <a:pt x="20" y="43"/>
                    </a:moveTo>
                    <a:cubicBezTo>
                      <a:pt x="21" y="42"/>
                      <a:pt x="35" y="18"/>
                      <a:pt x="24" y="3"/>
                    </a:cubicBezTo>
                    <a:cubicBezTo>
                      <a:pt x="22" y="0"/>
                      <a:pt x="22" y="0"/>
                      <a:pt x="22" y="0"/>
                    </a:cubicBezTo>
                    <a:cubicBezTo>
                      <a:pt x="0" y="15"/>
                      <a:pt x="0" y="15"/>
                      <a:pt x="0" y="15"/>
                    </a:cubicBezTo>
                    <a:lnTo>
                      <a:pt x="20"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36">
                <a:extLst>
                  <a:ext uri="{FF2B5EF4-FFF2-40B4-BE49-F238E27FC236}">
                    <a16:creationId xmlns:a16="http://schemas.microsoft.com/office/drawing/2014/main" id="{1D47E263-2C87-4BBD-A3DF-E7F8488A99A1}"/>
                  </a:ext>
                </a:extLst>
              </p:cNvPr>
              <p:cNvSpPr>
                <a:spLocks/>
              </p:cNvSpPr>
              <p:nvPr/>
            </p:nvSpPr>
            <p:spPr bwMode="auto">
              <a:xfrm>
                <a:off x="7158275" y="5356317"/>
                <a:ext cx="167252" cy="159362"/>
              </a:xfrm>
              <a:custGeom>
                <a:avLst/>
                <a:gdLst>
                  <a:gd name="T0" fmla="*/ 14 w 54"/>
                  <a:gd name="T1" fmla="*/ 36 h 51"/>
                  <a:gd name="T2" fmla="*/ 54 w 54"/>
                  <a:gd name="T3" fmla="*/ 45 h 51"/>
                  <a:gd name="T4" fmla="*/ 22 w 54"/>
                  <a:gd name="T5" fmla="*/ 0 h 51"/>
                  <a:gd name="T6" fmla="*/ 0 w 54"/>
                  <a:gd name="T7" fmla="*/ 16 h 51"/>
                  <a:gd name="T8" fmla="*/ 14 w 54"/>
                  <a:gd name="T9" fmla="*/ 36 h 51"/>
                </a:gdLst>
                <a:ahLst/>
                <a:cxnLst>
                  <a:cxn ang="0">
                    <a:pos x="T0" y="T1"/>
                  </a:cxn>
                  <a:cxn ang="0">
                    <a:pos x="T2" y="T3"/>
                  </a:cxn>
                  <a:cxn ang="0">
                    <a:pos x="T4" y="T5"/>
                  </a:cxn>
                  <a:cxn ang="0">
                    <a:pos x="T6" y="T7"/>
                  </a:cxn>
                  <a:cxn ang="0">
                    <a:pos x="T8" y="T9"/>
                  </a:cxn>
                </a:cxnLst>
                <a:rect l="0" t="0" r="r" b="b"/>
                <a:pathLst>
                  <a:path w="54" h="51">
                    <a:moveTo>
                      <a:pt x="14" y="36"/>
                    </a:moveTo>
                    <a:cubicBezTo>
                      <a:pt x="25" y="51"/>
                      <a:pt x="52" y="46"/>
                      <a:pt x="54" y="45"/>
                    </a:cubicBezTo>
                    <a:cubicBezTo>
                      <a:pt x="22" y="0"/>
                      <a:pt x="22" y="0"/>
                      <a:pt x="22" y="0"/>
                    </a:cubicBezTo>
                    <a:cubicBezTo>
                      <a:pt x="0" y="16"/>
                      <a:pt x="0" y="16"/>
                      <a:pt x="0" y="16"/>
                    </a:cubicBezTo>
                    <a:lnTo>
                      <a:pt x="14" y="3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37">
                <a:extLst>
                  <a:ext uri="{FF2B5EF4-FFF2-40B4-BE49-F238E27FC236}">
                    <a16:creationId xmlns:a16="http://schemas.microsoft.com/office/drawing/2014/main" id="{9735AE4C-24AD-481D-B8C3-4E9432E84793}"/>
                  </a:ext>
                </a:extLst>
              </p:cNvPr>
              <p:cNvSpPr>
                <a:spLocks/>
              </p:cNvSpPr>
              <p:nvPr/>
            </p:nvSpPr>
            <p:spPr bwMode="auto">
              <a:xfrm>
                <a:off x="7226123" y="5310560"/>
                <a:ext cx="105716" cy="99404"/>
              </a:xfrm>
              <a:custGeom>
                <a:avLst/>
                <a:gdLst>
                  <a:gd name="T0" fmla="*/ 24 w 67"/>
                  <a:gd name="T1" fmla="*/ 63 h 63"/>
                  <a:gd name="T2" fmla="*/ 67 w 67"/>
                  <a:gd name="T3" fmla="*/ 33 h 63"/>
                  <a:gd name="T4" fmla="*/ 41 w 67"/>
                  <a:gd name="T5" fmla="*/ 0 h 63"/>
                  <a:gd name="T6" fmla="*/ 0 w 67"/>
                  <a:gd name="T7" fmla="*/ 29 h 63"/>
                  <a:gd name="T8" fmla="*/ 24 w 67"/>
                  <a:gd name="T9" fmla="*/ 63 h 63"/>
                </a:gdLst>
                <a:ahLst/>
                <a:cxnLst>
                  <a:cxn ang="0">
                    <a:pos x="T0" y="T1"/>
                  </a:cxn>
                  <a:cxn ang="0">
                    <a:pos x="T2" y="T3"/>
                  </a:cxn>
                  <a:cxn ang="0">
                    <a:pos x="T4" y="T5"/>
                  </a:cxn>
                  <a:cxn ang="0">
                    <a:pos x="T6" y="T7"/>
                  </a:cxn>
                  <a:cxn ang="0">
                    <a:pos x="T8" y="T9"/>
                  </a:cxn>
                </a:cxnLst>
                <a:rect l="0" t="0" r="r" b="b"/>
                <a:pathLst>
                  <a:path w="67" h="63">
                    <a:moveTo>
                      <a:pt x="24" y="63"/>
                    </a:moveTo>
                    <a:lnTo>
                      <a:pt x="67" y="33"/>
                    </a:lnTo>
                    <a:lnTo>
                      <a:pt x="41" y="0"/>
                    </a:lnTo>
                    <a:lnTo>
                      <a:pt x="0" y="29"/>
                    </a:lnTo>
                    <a:lnTo>
                      <a:pt x="24" y="63"/>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38">
                <a:extLst>
                  <a:ext uri="{FF2B5EF4-FFF2-40B4-BE49-F238E27FC236}">
                    <a16:creationId xmlns:a16="http://schemas.microsoft.com/office/drawing/2014/main" id="{B63A0703-7BA8-4182-9FDD-8FFB38B865CF}"/>
                  </a:ext>
                </a:extLst>
              </p:cNvPr>
              <p:cNvSpPr>
                <a:spLocks/>
              </p:cNvSpPr>
              <p:nvPr/>
            </p:nvSpPr>
            <p:spPr bwMode="auto">
              <a:xfrm>
                <a:off x="7245057" y="5334227"/>
                <a:ext cx="80471" cy="72581"/>
              </a:xfrm>
              <a:custGeom>
                <a:avLst/>
                <a:gdLst>
                  <a:gd name="T0" fmla="*/ 20 w 26"/>
                  <a:gd name="T1" fmla="*/ 0 h 23"/>
                  <a:gd name="T2" fmla="*/ 18 w 26"/>
                  <a:gd name="T3" fmla="*/ 2 h 23"/>
                  <a:gd name="T4" fmla="*/ 16 w 26"/>
                  <a:gd name="T5" fmla="*/ 3 h 23"/>
                  <a:gd name="T6" fmla="*/ 15 w 26"/>
                  <a:gd name="T7" fmla="*/ 5 h 23"/>
                  <a:gd name="T8" fmla="*/ 12 w 26"/>
                  <a:gd name="T9" fmla="*/ 5 h 23"/>
                  <a:gd name="T10" fmla="*/ 11 w 26"/>
                  <a:gd name="T11" fmla="*/ 7 h 23"/>
                  <a:gd name="T12" fmla="*/ 9 w 26"/>
                  <a:gd name="T13" fmla="*/ 8 h 23"/>
                  <a:gd name="T14" fmla="*/ 7 w 26"/>
                  <a:gd name="T15" fmla="*/ 10 h 23"/>
                  <a:gd name="T16" fmla="*/ 5 w 26"/>
                  <a:gd name="T17" fmla="*/ 11 h 23"/>
                  <a:gd name="T18" fmla="*/ 4 w 26"/>
                  <a:gd name="T19" fmla="*/ 13 h 23"/>
                  <a:gd name="T20" fmla="*/ 1 w 26"/>
                  <a:gd name="T21" fmla="*/ 13 h 23"/>
                  <a:gd name="T22" fmla="*/ 0 w 26"/>
                  <a:gd name="T23" fmla="*/ 16 h 23"/>
                  <a:gd name="T24" fmla="*/ 5 w 26"/>
                  <a:gd name="T25" fmla="*/ 23 h 23"/>
                  <a:gd name="T26" fmla="*/ 6 w 26"/>
                  <a:gd name="T27" fmla="*/ 20 h 23"/>
                  <a:gd name="T28" fmla="*/ 9 w 26"/>
                  <a:gd name="T29" fmla="*/ 20 h 23"/>
                  <a:gd name="T30" fmla="*/ 10 w 26"/>
                  <a:gd name="T31" fmla="*/ 18 h 23"/>
                  <a:gd name="T32" fmla="*/ 12 w 26"/>
                  <a:gd name="T33" fmla="*/ 17 h 23"/>
                  <a:gd name="T34" fmla="*/ 14 w 26"/>
                  <a:gd name="T35" fmla="*/ 15 h 23"/>
                  <a:gd name="T36" fmla="*/ 16 w 26"/>
                  <a:gd name="T37" fmla="*/ 14 h 23"/>
                  <a:gd name="T38" fmla="*/ 17 w 26"/>
                  <a:gd name="T39" fmla="*/ 12 h 23"/>
                  <a:gd name="T40" fmla="*/ 20 w 26"/>
                  <a:gd name="T41" fmla="*/ 12 h 23"/>
                  <a:gd name="T42" fmla="*/ 21 w 26"/>
                  <a:gd name="T43" fmla="*/ 10 h 23"/>
                  <a:gd name="T44" fmla="*/ 23 w 26"/>
                  <a:gd name="T45" fmla="*/ 9 h 23"/>
                  <a:gd name="T46" fmla="*/ 25 w 26"/>
                  <a:gd name="T47" fmla="*/ 7 h 23"/>
                  <a:gd name="T48" fmla="*/ 26 w 26"/>
                  <a:gd name="T49" fmla="*/ 7 h 23"/>
                  <a:gd name="T50" fmla="*/ 21 w 26"/>
                  <a:gd name="T51" fmla="*/ 0 h 23"/>
                  <a:gd name="T52" fmla="*/ 20 w 2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0" y="0"/>
                    </a:moveTo>
                    <a:cubicBezTo>
                      <a:pt x="19" y="1"/>
                      <a:pt x="19" y="2"/>
                      <a:pt x="18" y="2"/>
                    </a:cubicBezTo>
                    <a:cubicBezTo>
                      <a:pt x="17" y="3"/>
                      <a:pt x="17" y="2"/>
                      <a:pt x="16" y="3"/>
                    </a:cubicBezTo>
                    <a:cubicBezTo>
                      <a:pt x="15" y="3"/>
                      <a:pt x="15" y="4"/>
                      <a:pt x="15" y="5"/>
                    </a:cubicBezTo>
                    <a:cubicBezTo>
                      <a:pt x="14" y="5"/>
                      <a:pt x="13" y="5"/>
                      <a:pt x="12" y="5"/>
                    </a:cubicBezTo>
                    <a:cubicBezTo>
                      <a:pt x="12" y="6"/>
                      <a:pt x="12" y="7"/>
                      <a:pt x="11" y="7"/>
                    </a:cubicBezTo>
                    <a:cubicBezTo>
                      <a:pt x="10" y="8"/>
                      <a:pt x="9" y="7"/>
                      <a:pt x="9" y="8"/>
                    </a:cubicBezTo>
                    <a:cubicBezTo>
                      <a:pt x="8" y="9"/>
                      <a:pt x="8" y="10"/>
                      <a:pt x="7" y="10"/>
                    </a:cubicBezTo>
                    <a:cubicBezTo>
                      <a:pt x="7" y="11"/>
                      <a:pt x="6" y="10"/>
                      <a:pt x="5" y="11"/>
                    </a:cubicBezTo>
                    <a:cubicBezTo>
                      <a:pt x="4" y="11"/>
                      <a:pt x="4" y="12"/>
                      <a:pt x="4" y="13"/>
                    </a:cubicBezTo>
                    <a:cubicBezTo>
                      <a:pt x="3" y="13"/>
                      <a:pt x="2" y="13"/>
                      <a:pt x="1" y="13"/>
                    </a:cubicBezTo>
                    <a:cubicBezTo>
                      <a:pt x="1" y="14"/>
                      <a:pt x="0" y="15"/>
                      <a:pt x="0" y="16"/>
                    </a:cubicBezTo>
                    <a:cubicBezTo>
                      <a:pt x="5" y="23"/>
                      <a:pt x="5" y="23"/>
                      <a:pt x="5" y="23"/>
                    </a:cubicBezTo>
                    <a:cubicBezTo>
                      <a:pt x="5" y="22"/>
                      <a:pt x="6" y="21"/>
                      <a:pt x="6" y="20"/>
                    </a:cubicBezTo>
                    <a:cubicBezTo>
                      <a:pt x="7" y="20"/>
                      <a:pt x="8" y="20"/>
                      <a:pt x="9" y="20"/>
                    </a:cubicBezTo>
                    <a:cubicBezTo>
                      <a:pt x="9" y="19"/>
                      <a:pt x="9" y="18"/>
                      <a:pt x="10" y="18"/>
                    </a:cubicBezTo>
                    <a:cubicBezTo>
                      <a:pt x="11" y="17"/>
                      <a:pt x="12" y="18"/>
                      <a:pt x="12" y="17"/>
                    </a:cubicBezTo>
                    <a:cubicBezTo>
                      <a:pt x="13" y="17"/>
                      <a:pt x="13" y="16"/>
                      <a:pt x="14" y="15"/>
                    </a:cubicBezTo>
                    <a:cubicBezTo>
                      <a:pt x="14" y="14"/>
                      <a:pt x="15" y="15"/>
                      <a:pt x="16" y="14"/>
                    </a:cubicBezTo>
                    <a:cubicBezTo>
                      <a:pt x="17" y="14"/>
                      <a:pt x="17" y="13"/>
                      <a:pt x="17" y="12"/>
                    </a:cubicBezTo>
                    <a:cubicBezTo>
                      <a:pt x="18" y="12"/>
                      <a:pt x="19" y="12"/>
                      <a:pt x="20" y="12"/>
                    </a:cubicBezTo>
                    <a:cubicBezTo>
                      <a:pt x="20" y="11"/>
                      <a:pt x="20" y="10"/>
                      <a:pt x="21" y="10"/>
                    </a:cubicBezTo>
                    <a:cubicBezTo>
                      <a:pt x="22" y="9"/>
                      <a:pt x="22" y="10"/>
                      <a:pt x="23" y="9"/>
                    </a:cubicBezTo>
                    <a:cubicBezTo>
                      <a:pt x="24" y="9"/>
                      <a:pt x="24" y="8"/>
                      <a:pt x="25" y="7"/>
                    </a:cubicBezTo>
                    <a:cubicBezTo>
                      <a:pt x="25" y="7"/>
                      <a:pt x="26" y="7"/>
                      <a:pt x="26" y="7"/>
                    </a:cubicBezTo>
                    <a:cubicBezTo>
                      <a:pt x="21" y="0"/>
                      <a:pt x="21" y="0"/>
                      <a:pt x="21" y="0"/>
                    </a:cubicBezTo>
                    <a:cubicBezTo>
                      <a:pt x="21" y="0"/>
                      <a:pt x="20" y="0"/>
                      <a:pt x="20" y="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39">
                <a:extLst>
                  <a:ext uri="{FF2B5EF4-FFF2-40B4-BE49-F238E27FC236}">
                    <a16:creationId xmlns:a16="http://schemas.microsoft.com/office/drawing/2014/main" id="{B9FE8DED-ACB3-4AB0-A5E1-1D8760F06232}"/>
                  </a:ext>
                </a:extLst>
              </p:cNvPr>
              <p:cNvSpPr>
                <a:spLocks/>
              </p:cNvSpPr>
              <p:nvPr/>
            </p:nvSpPr>
            <p:spPr bwMode="auto">
              <a:xfrm>
                <a:off x="7251368" y="5340538"/>
                <a:ext cx="71004" cy="59958"/>
              </a:xfrm>
              <a:custGeom>
                <a:avLst/>
                <a:gdLst>
                  <a:gd name="T0" fmla="*/ 19 w 23"/>
                  <a:gd name="T1" fmla="*/ 0 h 19"/>
                  <a:gd name="T2" fmla="*/ 18 w 23"/>
                  <a:gd name="T3" fmla="*/ 3 h 19"/>
                  <a:gd name="T4" fmla="*/ 16 w 23"/>
                  <a:gd name="T5" fmla="*/ 3 h 19"/>
                  <a:gd name="T6" fmla="*/ 14 w 23"/>
                  <a:gd name="T7" fmla="*/ 5 h 19"/>
                  <a:gd name="T8" fmla="*/ 12 w 23"/>
                  <a:gd name="T9" fmla="*/ 6 h 19"/>
                  <a:gd name="T10" fmla="*/ 11 w 23"/>
                  <a:gd name="T11" fmla="*/ 8 h 19"/>
                  <a:gd name="T12" fmla="*/ 8 w 23"/>
                  <a:gd name="T13" fmla="*/ 8 h 19"/>
                  <a:gd name="T14" fmla="*/ 7 w 23"/>
                  <a:gd name="T15" fmla="*/ 10 h 19"/>
                  <a:gd name="T16" fmla="*/ 5 w 23"/>
                  <a:gd name="T17" fmla="*/ 11 h 19"/>
                  <a:gd name="T18" fmla="*/ 3 w 23"/>
                  <a:gd name="T19" fmla="*/ 13 h 19"/>
                  <a:gd name="T20" fmla="*/ 1 w 23"/>
                  <a:gd name="T21" fmla="*/ 14 h 19"/>
                  <a:gd name="T22" fmla="*/ 0 w 23"/>
                  <a:gd name="T23" fmla="*/ 16 h 19"/>
                  <a:gd name="T24" fmla="*/ 1 w 23"/>
                  <a:gd name="T25" fmla="*/ 19 h 19"/>
                  <a:gd name="T26" fmla="*/ 3 w 23"/>
                  <a:gd name="T27" fmla="*/ 16 h 19"/>
                  <a:gd name="T28" fmla="*/ 5 w 23"/>
                  <a:gd name="T29" fmla="*/ 15 h 19"/>
                  <a:gd name="T30" fmla="*/ 6 w 23"/>
                  <a:gd name="T31" fmla="*/ 13 h 19"/>
                  <a:gd name="T32" fmla="*/ 9 w 23"/>
                  <a:gd name="T33" fmla="*/ 13 h 19"/>
                  <a:gd name="T34" fmla="*/ 10 w 23"/>
                  <a:gd name="T35" fmla="*/ 11 h 19"/>
                  <a:gd name="T36" fmla="*/ 12 w 23"/>
                  <a:gd name="T37" fmla="*/ 10 h 19"/>
                  <a:gd name="T38" fmla="*/ 14 w 23"/>
                  <a:gd name="T39" fmla="*/ 8 h 19"/>
                  <a:gd name="T40" fmla="*/ 16 w 23"/>
                  <a:gd name="T41" fmla="*/ 7 h 19"/>
                  <a:gd name="T42" fmla="*/ 17 w 23"/>
                  <a:gd name="T43" fmla="*/ 5 h 19"/>
                  <a:gd name="T44" fmla="*/ 20 w 23"/>
                  <a:gd name="T45" fmla="*/ 5 h 19"/>
                  <a:gd name="T46" fmla="*/ 21 w 23"/>
                  <a:gd name="T47" fmla="*/ 3 h 19"/>
                  <a:gd name="T48" fmla="*/ 23 w 23"/>
                  <a:gd name="T49" fmla="*/ 2 h 19"/>
                  <a:gd name="T50" fmla="*/ 21 w 23"/>
                  <a:gd name="T51" fmla="*/ 0 h 19"/>
                  <a:gd name="T52" fmla="*/ 19 w 23"/>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19" y="0"/>
                    </a:moveTo>
                    <a:cubicBezTo>
                      <a:pt x="19" y="1"/>
                      <a:pt x="19" y="2"/>
                      <a:pt x="18" y="3"/>
                    </a:cubicBezTo>
                    <a:cubicBezTo>
                      <a:pt x="17" y="3"/>
                      <a:pt x="16" y="3"/>
                      <a:pt x="16" y="3"/>
                    </a:cubicBezTo>
                    <a:cubicBezTo>
                      <a:pt x="15" y="4"/>
                      <a:pt x="15" y="5"/>
                      <a:pt x="14" y="5"/>
                    </a:cubicBezTo>
                    <a:cubicBezTo>
                      <a:pt x="14" y="6"/>
                      <a:pt x="13" y="5"/>
                      <a:pt x="12" y="6"/>
                    </a:cubicBezTo>
                    <a:cubicBezTo>
                      <a:pt x="11" y="6"/>
                      <a:pt x="11" y="7"/>
                      <a:pt x="11" y="8"/>
                    </a:cubicBezTo>
                    <a:cubicBezTo>
                      <a:pt x="10" y="8"/>
                      <a:pt x="9" y="8"/>
                      <a:pt x="8" y="8"/>
                    </a:cubicBezTo>
                    <a:cubicBezTo>
                      <a:pt x="8" y="9"/>
                      <a:pt x="8" y="10"/>
                      <a:pt x="7" y="10"/>
                    </a:cubicBezTo>
                    <a:cubicBezTo>
                      <a:pt x="6" y="11"/>
                      <a:pt x="5" y="10"/>
                      <a:pt x="5" y="11"/>
                    </a:cubicBezTo>
                    <a:cubicBezTo>
                      <a:pt x="4" y="11"/>
                      <a:pt x="4" y="12"/>
                      <a:pt x="3" y="13"/>
                    </a:cubicBezTo>
                    <a:cubicBezTo>
                      <a:pt x="3" y="14"/>
                      <a:pt x="2" y="13"/>
                      <a:pt x="1" y="14"/>
                    </a:cubicBezTo>
                    <a:cubicBezTo>
                      <a:pt x="0" y="14"/>
                      <a:pt x="0" y="15"/>
                      <a:pt x="0" y="16"/>
                    </a:cubicBezTo>
                    <a:cubicBezTo>
                      <a:pt x="1" y="19"/>
                      <a:pt x="1" y="19"/>
                      <a:pt x="1" y="19"/>
                    </a:cubicBezTo>
                    <a:cubicBezTo>
                      <a:pt x="2" y="18"/>
                      <a:pt x="2" y="16"/>
                      <a:pt x="3" y="16"/>
                    </a:cubicBezTo>
                    <a:cubicBezTo>
                      <a:pt x="4" y="15"/>
                      <a:pt x="4" y="16"/>
                      <a:pt x="5" y="15"/>
                    </a:cubicBezTo>
                    <a:cubicBezTo>
                      <a:pt x="6" y="15"/>
                      <a:pt x="6" y="14"/>
                      <a:pt x="6" y="13"/>
                    </a:cubicBezTo>
                    <a:cubicBezTo>
                      <a:pt x="7" y="13"/>
                      <a:pt x="8" y="13"/>
                      <a:pt x="9" y="13"/>
                    </a:cubicBezTo>
                    <a:cubicBezTo>
                      <a:pt x="9" y="12"/>
                      <a:pt x="9" y="11"/>
                      <a:pt x="10" y="11"/>
                    </a:cubicBezTo>
                    <a:cubicBezTo>
                      <a:pt x="11" y="10"/>
                      <a:pt x="12" y="11"/>
                      <a:pt x="12" y="10"/>
                    </a:cubicBezTo>
                    <a:cubicBezTo>
                      <a:pt x="13" y="9"/>
                      <a:pt x="13" y="9"/>
                      <a:pt x="14" y="8"/>
                    </a:cubicBezTo>
                    <a:cubicBezTo>
                      <a:pt x="14" y="7"/>
                      <a:pt x="15" y="8"/>
                      <a:pt x="16" y="7"/>
                    </a:cubicBezTo>
                    <a:cubicBezTo>
                      <a:pt x="17" y="7"/>
                      <a:pt x="17" y="6"/>
                      <a:pt x="17" y="5"/>
                    </a:cubicBezTo>
                    <a:cubicBezTo>
                      <a:pt x="18" y="5"/>
                      <a:pt x="19" y="5"/>
                      <a:pt x="20" y="5"/>
                    </a:cubicBezTo>
                    <a:cubicBezTo>
                      <a:pt x="20" y="4"/>
                      <a:pt x="20" y="3"/>
                      <a:pt x="21" y="3"/>
                    </a:cubicBezTo>
                    <a:cubicBezTo>
                      <a:pt x="22" y="2"/>
                      <a:pt x="22" y="3"/>
                      <a:pt x="23" y="2"/>
                    </a:cubicBezTo>
                    <a:cubicBezTo>
                      <a:pt x="21" y="0"/>
                      <a:pt x="21" y="0"/>
                      <a:pt x="21" y="0"/>
                    </a:cubicBezTo>
                    <a:cubicBezTo>
                      <a:pt x="20" y="0"/>
                      <a:pt x="20" y="0"/>
                      <a:pt x="19" y="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0">
                <a:extLst>
                  <a:ext uri="{FF2B5EF4-FFF2-40B4-BE49-F238E27FC236}">
                    <a16:creationId xmlns:a16="http://schemas.microsoft.com/office/drawing/2014/main" id="{0633C7A8-4B34-4B9C-B72C-ECF20BA916B2}"/>
                  </a:ext>
                </a:extLst>
              </p:cNvPr>
              <p:cNvSpPr>
                <a:spLocks/>
              </p:cNvSpPr>
              <p:nvPr/>
            </p:nvSpPr>
            <p:spPr bwMode="auto">
              <a:xfrm>
                <a:off x="7271880" y="5406808"/>
                <a:ext cx="37868" cy="14200"/>
              </a:xfrm>
              <a:custGeom>
                <a:avLst/>
                <a:gdLst>
                  <a:gd name="T0" fmla="*/ 11 w 12"/>
                  <a:gd name="T1" fmla="*/ 1 h 5"/>
                  <a:gd name="T2" fmla="*/ 9 w 12"/>
                  <a:gd name="T3" fmla="*/ 1 h 5"/>
                  <a:gd name="T4" fmla="*/ 10 w 12"/>
                  <a:gd name="T5" fmla="*/ 0 h 5"/>
                  <a:gd name="T6" fmla="*/ 10 w 12"/>
                  <a:gd name="T7" fmla="*/ 0 h 5"/>
                  <a:gd name="T8" fmla="*/ 9 w 12"/>
                  <a:gd name="T9" fmla="*/ 1 h 5"/>
                  <a:gd name="T10" fmla="*/ 8 w 12"/>
                  <a:gd name="T11" fmla="*/ 0 h 5"/>
                  <a:gd name="T12" fmla="*/ 9 w 12"/>
                  <a:gd name="T13" fmla="*/ 0 h 5"/>
                  <a:gd name="T14" fmla="*/ 9 w 12"/>
                  <a:gd name="T15" fmla="*/ 0 h 5"/>
                  <a:gd name="T16" fmla="*/ 8 w 12"/>
                  <a:gd name="T17" fmla="*/ 1 h 5"/>
                  <a:gd name="T18" fmla="*/ 7 w 12"/>
                  <a:gd name="T19" fmla="*/ 1 h 5"/>
                  <a:gd name="T20" fmla="*/ 6 w 12"/>
                  <a:gd name="T21" fmla="*/ 1 h 5"/>
                  <a:gd name="T22" fmla="*/ 4 w 12"/>
                  <a:gd name="T23" fmla="*/ 1 h 5"/>
                  <a:gd name="T24" fmla="*/ 3 w 12"/>
                  <a:gd name="T25" fmla="*/ 1 h 5"/>
                  <a:gd name="T26" fmla="*/ 1 w 12"/>
                  <a:gd name="T27" fmla="*/ 2 h 5"/>
                  <a:gd name="T28" fmla="*/ 1 w 12"/>
                  <a:gd name="T29" fmla="*/ 2 h 5"/>
                  <a:gd name="T30" fmla="*/ 1 w 12"/>
                  <a:gd name="T31" fmla="*/ 3 h 5"/>
                  <a:gd name="T32" fmla="*/ 0 w 12"/>
                  <a:gd name="T33" fmla="*/ 4 h 5"/>
                  <a:gd name="T34" fmla="*/ 0 w 12"/>
                  <a:gd name="T35" fmla="*/ 4 h 5"/>
                  <a:gd name="T36" fmla="*/ 2 w 12"/>
                  <a:gd name="T37" fmla="*/ 3 h 5"/>
                  <a:gd name="T38" fmla="*/ 3 w 12"/>
                  <a:gd name="T39" fmla="*/ 4 h 5"/>
                  <a:gd name="T40" fmla="*/ 4 w 12"/>
                  <a:gd name="T41" fmla="*/ 4 h 5"/>
                  <a:gd name="T42" fmla="*/ 6 w 12"/>
                  <a:gd name="T43" fmla="*/ 5 h 5"/>
                  <a:gd name="T44" fmla="*/ 8 w 12"/>
                  <a:gd name="T45" fmla="*/ 4 h 5"/>
                  <a:gd name="T46" fmla="*/ 8 w 12"/>
                  <a:gd name="T47" fmla="*/ 3 h 5"/>
                  <a:gd name="T48" fmla="*/ 9 w 12"/>
                  <a:gd name="T49" fmla="*/ 2 h 5"/>
                  <a:gd name="T50" fmla="*/ 10 w 12"/>
                  <a:gd name="T51" fmla="*/ 2 h 5"/>
                  <a:gd name="T52" fmla="*/ 12 w 12"/>
                  <a:gd name="T53" fmla="*/ 1 h 5"/>
                  <a:gd name="T54" fmla="*/ 12 w 12"/>
                  <a:gd name="T55" fmla="*/ 1 h 5"/>
                  <a:gd name="T56" fmla="*/ 11 w 12"/>
                  <a:gd name="T5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1"/>
                    </a:moveTo>
                    <a:cubicBezTo>
                      <a:pt x="11" y="1"/>
                      <a:pt x="10" y="1"/>
                      <a:pt x="9" y="1"/>
                    </a:cubicBezTo>
                    <a:cubicBezTo>
                      <a:pt x="9" y="1"/>
                      <a:pt x="10" y="0"/>
                      <a:pt x="10" y="0"/>
                    </a:cubicBezTo>
                    <a:cubicBezTo>
                      <a:pt x="10" y="0"/>
                      <a:pt x="10" y="0"/>
                      <a:pt x="10" y="0"/>
                    </a:cubicBezTo>
                    <a:cubicBezTo>
                      <a:pt x="9" y="0"/>
                      <a:pt x="9" y="1"/>
                      <a:pt x="9" y="1"/>
                    </a:cubicBezTo>
                    <a:cubicBezTo>
                      <a:pt x="8" y="1"/>
                      <a:pt x="8" y="0"/>
                      <a:pt x="8" y="0"/>
                    </a:cubicBezTo>
                    <a:cubicBezTo>
                      <a:pt x="8" y="0"/>
                      <a:pt x="9" y="0"/>
                      <a:pt x="9" y="0"/>
                    </a:cubicBezTo>
                    <a:cubicBezTo>
                      <a:pt x="9" y="0"/>
                      <a:pt x="9" y="0"/>
                      <a:pt x="9" y="0"/>
                    </a:cubicBezTo>
                    <a:cubicBezTo>
                      <a:pt x="9" y="0"/>
                      <a:pt x="8" y="0"/>
                      <a:pt x="8" y="1"/>
                    </a:cubicBezTo>
                    <a:cubicBezTo>
                      <a:pt x="7" y="1"/>
                      <a:pt x="7" y="1"/>
                      <a:pt x="7" y="1"/>
                    </a:cubicBezTo>
                    <a:cubicBezTo>
                      <a:pt x="6" y="1"/>
                      <a:pt x="6" y="1"/>
                      <a:pt x="6" y="1"/>
                    </a:cubicBezTo>
                    <a:cubicBezTo>
                      <a:pt x="5" y="1"/>
                      <a:pt x="4" y="1"/>
                      <a:pt x="4" y="1"/>
                    </a:cubicBezTo>
                    <a:cubicBezTo>
                      <a:pt x="3" y="1"/>
                      <a:pt x="3" y="1"/>
                      <a:pt x="3" y="1"/>
                    </a:cubicBezTo>
                    <a:cubicBezTo>
                      <a:pt x="2" y="1"/>
                      <a:pt x="2" y="1"/>
                      <a:pt x="1" y="2"/>
                    </a:cubicBezTo>
                    <a:cubicBezTo>
                      <a:pt x="1" y="2"/>
                      <a:pt x="1" y="2"/>
                      <a:pt x="1" y="2"/>
                    </a:cubicBezTo>
                    <a:cubicBezTo>
                      <a:pt x="1" y="3"/>
                      <a:pt x="1" y="3"/>
                      <a:pt x="1" y="3"/>
                    </a:cubicBezTo>
                    <a:cubicBezTo>
                      <a:pt x="1" y="3"/>
                      <a:pt x="0" y="4"/>
                      <a:pt x="0" y="4"/>
                    </a:cubicBezTo>
                    <a:cubicBezTo>
                      <a:pt x="0" y="4"/>
                      <a:pt x="0" y="4"/>
                      <a:pt x="0" y="4"/>
                    </a:cubicBezTo>
                    <a:cubicBezTo>
                      <a:pt x="1" y="4"/>
                      <a:pt x="1" y="4"/>
                      <a:pt x="2" y="3"/>
                    </a:cubicBezTo>
                    <a:cubicBezTo>
                      <a:pt x="2" y="3"/>
                      <a:pt x="2" y="4"/>
                      <a:pt x="3" y="4"/>
                    </a:cubicBezTo>
                    <a:cubicBezTo>
                      <a:pt x="3" y="4"/>
                      <a:pt x="4" y="4"/>
                      <a:pt x="4" y="4"/>
                    </a:cubicBezTo>
                    <a:cubicBezTo>
                      <a:pt x="5" y="5"/>
                      <a:pt x="6" y="5"/>
                      <a:pt x="6" y="5"/>
                    </a:cubicBezTo>
                    <a:cubicBezTo>
                      <a:pt x="6" y="5"/>
                      <a:pt x="7" y="4"/>
                      <a:pt x="8" y="4"/>
                    </a:cubicBezTo>
                    <a:cubicBezTo>
                      <a:pt x="8" y="4"/>
                      <a:pt x="8" y="3"/>
                      <a:pt x="8" y="3"/>
                    </a:cubicBezTo>
                    <a:cubicBezTo>
                      <a:pt x="8" y="3"/>
                      <a:pt x="9" y="2"/>
                      <a:pt x="9" y="2"/>
                    </a:cubicBezTo>
                    <a:cubicBezTo>
                      <a:pt x="9" y="2"/>
                      <a:pt x="10" y="2"/>
                      <a:pt x="10" y="2"/>
                    </a:cubicBezTo>
                    <a:cubicBezTo>
                      <a:pt x="11" y="2"/>
                      <a:pt x="11" y="2"/>
                      <a:pt x="12" y="1"/>
                    </a:cubicBezTo>
                    <a:cubicBezTo>
                      <a:pt x="12" y="1"/>
                      <a:pt x="12" y="1"/>
                      <a:pt x="12" y="1"/>
                    </a:cubicBezTo>
                    <a:cubicBezTo>
                      <a:pt x="12" y="1"/>
                      <a:pt x="12" y="1"/>
                      <a:pt x="1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41">
                <a:extLst>
                  <a:ext uri="{FF2B5EF4-FFF2-40B4-BE49-F238E27FC236}">
                    <a16:creationId xmlns:a16="http://schemas.microsoft.com/office/drawing/2014/main" id="{C40E454F-7F0D-4B6A-BC5B-E90E695A5E0E}"/>
                  </a:ext>
                </a:extLst>
              </p:cNvPr>
              <p:cNvSpPr>
                <a:spLocks/>
              </p:cNvSpPr>
              <p:nvPr/>
            </p:nvSpPr>
            <p:spPr bwMode="auto">
              <a:xfrm>
                <a:off x="7293969" y="5419431"/>
                <a:ext cx="3156" cy="4733"/>
              </a:xfrm>
              <a:custGeom>
                <a:avLst/>
                <a:gdLst>
                  <a:gd name="T0" fmla="*/ 1 w 1"/>
                  <a:gd name="T1" fmla="*/ 0 h 2"/>
                  <a:gd name="T2" fmla="*/ 1 w 1"/>
                  <a:gd name="T3" fmla="*/ 0 h 2"/>
                  <a:gd name="T4" fmla="*/ 1 w 1"/>
                  <a:gd name="T5" fmla="*/ 0 h 2"/>
                  <a:gd name="T6" fmla="*/ 0 w 1"/>
                  <a:gd name="T7" fmla="*/ 2 h 2"/>
                  <a:gd name="T8" fmla="*/ 0 w 1"/>
                  <a:gd name="T9" fmla="*/ 2 h 2"/>
                  <a:gd name="T10" fmla="*/ 1 w 1"/>
                  <a:gd name="T11" fmla="*/ 0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0"/>
                    </a:cubicBezTo>
                    <a:cubicBezTo>
                      <a:pt x="1" y="1"/>
                      <a:pt x="0" y="2"/>
                      <a:pt x="0" y="2"/>
                    </a:cubicBezTo>
                    <a:cubicBezTo>
                      <a:pt x="0" y="2"/>
                      <a:pt x="0" y="2"/>
                      <a:pt x="0" y="2"/>
                    </a:cubicBezTo>
                    <a:cubicBezTo>
                      <a:pt x="1" y="0"/>
                      <a:pt x="1" y="0"/>
                      <a:pt x="1" y="0"/>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2">
                <a:extLst>
                  <a:ext uri="{FF2B5EF4-FFF2-40B4-BE49-F238E27FC236}">
                    <a16:creationId xmlns:a16="http://schemas.microsoft.com/office/drawing/2014/main" id="{013331FE-CA9A-44A6-9E88-DF3262B37CF6}"/>
                  </a:ext>
                </a:extLst>
              </p:cNvPr>
              <p:cNvSpPr>
                <a:spLocks/>
              </p:cNvSpPr>
              <p:nvPr/>
            </p:nvSpPr>
            <p:spPr bwMode="auto">
              <a:xfrm>
                <a:off x="7290814" y="5419431"/>
                <a:ext cx="3156" cy="4733"/>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1" y="1"/>
                      <a:pt x="0" y="1"/>
                      <a:pt x="0" y="1"/>
                    </a:cubicBezTo>
                    <a:cubicBezTo>
                      <a:pt x="0" y="2"/>
                      <a:pt x="0" y="2"/>
                      <a:pt x="0" y="2"/>
                    </a:cubicBezTo>
                    <a:cubicBezTo>
                      <a:pt x="0" y="1"/>
                      <a:pt x="0" y="1"/>
                      <a:pt x="0"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43">
                <a:extLst>
                  <a:ext uri="{FF2B5EF4-FFF2-40B4-BE49-F238E27FC236}">
                    <a16:creationId xmlns:a16="http://schemas.microsoft.com/office/drawing/2014/main" id="{89A9DB87-3391-4A58-8E0D-DB243A5EE331}"/>
                  </a:ext>
                </a:extLst>
              </p:cNvPr>
              <p:cNvSpPr>
                <a:spLocks/>
              </p:cNvSpPr>
              <p:nvPr/>
            </p:nvSpPr>
            <p:spPr bwMode="auto">
              <a:xfrm>
                <a:off x="7290814"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44">
                <a:extLst>
                  <a:ext uri="{FF2B5EF4-FFF2-40B4-BE49-F238E27FC236}">
                    <a16:creationId xmlns:a16="http://schemas.microsoft.com/office/drawing/2014/main" id="{9FA7B418-7F6D-4A78-9185-5F1D0BDBEB67}"/>
                  </a:ext>
                </a:extLst>
              </p:cNvPr>
              <p:cNvSpPr>
                <a:spLocks/>
              </p:cNvSpPr>
              <p:nvPr/>
            </p:nvSpPr>
            <p:spPr bwMode="auto">
              <a:xfrm>
                <a:off x="7287658"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45">
                <a:extLst>
                  <a:ext uri="{FF2B5EF4-FFF2-40B4-BE49-F238E27FC236}">
                    <a16:creationId xmlns:a16="http://schemas.microsoft.com/office/drawing/2014/main" id="{DE882F8A-AE77-4ECD-A00B-A58F51CD24DE}"/>
                  </a:ext>
                </a:extLst>
              </p:cNvPr>
              <p:cNvSpPr>
                <a:spLocks/>
              </p:cNvSpPr>
              <p:nvPr/>
            </p:nvSpPr>
            <p:spPr bwMode="auto">
              <a:xfrm>
                <a:off x="7275035" y="5413119"/>
                <a:ext cx="3156" cy="3156"/>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46">
                <a:extLst>
                  <a:ext uri="{FF2B5EF4-FFF2-40B4-BE49-F238E27FC236}">
                    <a16:creationId xmlns:a16="http://schemas.microsoft.com/office/drawing/2014/main" id="{D7093296-5951-4657-B989-1780DEF4DAB5}"/>
                  </a:ext>
                </a:extLst>
              </p:cNvPr>
              <p:cNvSpPr>
                <a:spLocks/>
              </p:cNvSpPr>
              <p:nvPr/>
            </p:nvSpPr>
            <p:spPr bwMode="auto">
              <a:xfrm>
                <a:off x="7303437" y="5381562"/>
                <a:ext cx="37868" cy="18934"/>
              </a:xfrm>
              <a:custGeom>
                <a:avLst/>
                <a:gdLst>
                  <a:gd name="T0" fmla="*/ 12 w 12"/>
                  <a:gd name="T1" fmla="*/ 2 h 6"/>
                  <a:gd name="T2" fmla="*/ 9 w 12"/>
                  <a:gd name="T3" fmla="*/ 2 h 6"/>
                  <a:gd name="T4" fmla="*/ 10 w 12"/>
                  <a:gd name="T5" fmla="*/ 1 h 6"/>
                  <a:gd name="T6" fmla="*/ 10 w 12"/>
                  <a:gd name="T7" fmla="*/ 1 h 6"/>
                  <a:gd name="T8" fmla="*/ 9 w 12"/>
                  <a:gd name="T9" fmla="*/ 2 h 6"/>
                  <a:gd name="T10" fmla="*/ 8 w 12"/>
                  <a:gd name="T11" fmla="*/ 1 h 6"/>
                  <a:gd name="T12" fmla="*/ 9 w 12"/>
                  <a:gd name="T13" fmla="*/ 1 h 6"/>
                  <a:gd name="T14" fmla="*/ 9 w 12"/>
                  <a:gd name="T15" fmla="*/ 0 h 6"/>
                  <a:gd name="T16" fmla="*/ 8 w 12"/>
                  <a:gd name="T17" fmla="*/ 1 h 6"/>
                  <a:gd name="T18" fmla="*/ 7 w 12"/>
                  <a:gd name="T19" fmla="*/ 2 h 6"/>
                  <a:gd name="T20" fmla="*/ 6 w 12"/>
                  <a:gd name="T21" fmla="*/ 2 h 6"/>
                  <a:gd name="T22" fmla="*/ 4 w 12"/>
                  <a:gd name="T23" fmla="*/ 2 h 6"/>
                  <a:gd name="T24" fmla="*/ 3 w 12"/>
                  <a:gd name="T25" fmla="*/ 2 h 6"/>
                  <a:gd name="T26" fmla="*/ 1 w 12"/>
                  <a:gd name="T27" fmla="*/ 3 h 6"/>
                  <a:gd name="T28" fmla="*/ 1 w 12"/>
                  <a:gd name="T29" fmla="*/ 3 h 6"/>
                  <a:gd name="T30" fmla="*/ 1 w 12"/>
                  <a:gd name="T31" fmla="*/ 4 h 6"/>
                  <a:gd name="T32" fmla="*/ 0 w 12"/>
                  <a:gd name="T33" fmla="*/ 5 h 6"/>
                  <a:gd name="T34" fmla="*/ 0 w 12"/>
                  <a:gd name="T35" fmla="*/ 5 h 6"/>
                  <a:gd name="T36" fmla="*/ 2 w 12"/>
                  <a:gd name="T37" fmla="*/ 4 h 6"/>
                  <a:gd name="T38" fmla="*/ 3 w 12"/>
                  <a:gd name="T39" fmla="*/ 5 h 6"/>
                  <a:gd name="T40" fmla="*/ 4 w 12"/>
                  <a:gd name="T41" fmla="*/ 5 h 6"/>
                  <a:gd name="T42" fmla="*/ 6 w 12"/>
                  <a:gd name="T43" fmla="*/ 5 h 6"/>
                  <a:gd name="T44" fmla="*/ 8 w 12"/>
                  <a:gd name="T45" fmla="*/ 5 h 6"/>
                  <a:gd name="T46" fmla="*/ 8 w 12"/>
                  <a:gd name="T47" fmla="*/ 4 h 6"/>
                  <a:gd name="T48" fmla="*/ 9 w 12"/>
                  <a:gd name="T49" fmla="*/ 3 h 6"/>
                  <a:gd name="T50" fmla="*/ 10 w 12"/>
                  <a:gd name="T51" fmla="*/ 2 h 6"/>
                  <a:gd name="T52" fmla="*/ 12 w 12"/>
                  <a:gd name="T53" fmla="*/ 2 h 6"/>
                  <a:gd name="T54" fmla="*/ 12 w 12"/>
                  <a:gd name="T55" fmla="*/ 2 h 6"/>
                  <a:gd name="T56" fmla="*/ 12 w 12"/>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2" y="2"/>
                    </a:moveTo>
                    <a:cubicBezTo>
                      <a:pt x="11" y="2"/>
                      <a:pt x="10" y="2"/>
                      <a:pt x="9" y="2"/>
                    </a:cubicBezTo>
                    <a:cubicBezTo>
                      <a:pt x="9" y="2"/>
                      <a:pt x="10" y="1"/>
                      <a:pt x="10" y="1"/>
                    </a:cubicBezTo>
                    <a:cubicBezTo>
                      <a:pt x="10" y="1"/>
                      <a:pt x="10" y="1"/>
                      <a:pt x="10" y="1"/>
                    </a:cubicBezTo>
                    <a:cubicBezTo>
                      <a:pt x="9" y="1"/>
                      <a:pt x="9" y="2"/>
                      <a:pt x="9" y="2"/>
                    </a:cubicBezTo>
                    <a:cubicBezTo>
                      <a:pt x="8" y="2"/>
                      <a:pt x="8" y="1"/>
                      <a:pt x="8" y="1"/>
                    </a:cubicBezTo>
                    <a:cubicBezTo>
                      <a:pt x="8" y="1"/>
                      <a:pt x="9" y="1"/>
                      <a:pt x="9" y="1"/>
                    </a:cubicBezTo>
                    <a:cubicBezTo>
                      <a:pt x="9" y="1"/>
                      <a:pt x="9" y="0"/>
                      <a:pt x="9" y="0"/>
                    </a:cubicBezTo>
                    <a:cubicBezTo>
                      <a:pt x="9" y="0"/>
                      <a:pt x="8" y="1"/>
                      <a:pt x="8" y="1"/>
                    </a:cubicBezTo>
                    <a:cubicBezTo>
                      <a:pt x="7" y="1"/>
                      <a:pt x="7" y="2"/>
                      <a:pt x="7" y="2"/>
                    </a:cubicBezTo>
                    <a:cubicBezTo>
                      <a:pt x="7" y="2"/>
                      <a:pt x="6" y="2"/>
                      <a:pt x="6" y="2"/>
                    </a:cubicBezTo>
                    <a:cubicBezTo>
                      <a:pt x="5" y="2"/>
                      <a:pt x="4" y="2"/>
                      <a:pt x="4" y="2"/>
                    </a:cubicBezTo>
                    <a:cubicBezTo>
                      <a:pt x="3" y="2"/>
                      <a:pt x="3" y="2"/>
                      <a:pt x="3" y="2"/>
                    </a:cubicBezTo>
                    <a:cubicBezTo>
                      <a:pt x="2" y="2"/>
                      <a:pt x="2" y="2"/>
                      <a:pt x="1" y="3"/>
                    </a:cubicBezTo>
                    <a:cubicBezTo>
                      <a:pt x="1" y="3"/>
                      <a:pt x="1" y="3"/>
                      <a:pt x="1" y="3"/>
                    </a:cubicBezTo>
                    <a:cubicBezTo>
                      <a:pt x="1" y="3"/>
                      <a:pt x="1" y="4"/>
                      <a:pt x="1" y="4"/>
                    </a:cubicBezTo>
                    <a:cubicBezTo>
                      <a:pt x="1" y="4"/>
                      <a:pt x="0" y="5"/>
                      <a:pt x="0" y="5"/>
                    </a:cubicBezTo>
                    <a:cubicBezTo>
                      <a:pt x="0" y="5"/>
                      <a:pt x="0" y="5"/>
                      <a:pt x="0" y="5"/>
                    </a:cubicBezTo>
                    <a:cubicBezTo>
                      <a:pt x="1" y="5"/>
                      <a:pt x="1" y="4"/>
                      <a:pt x="2" y="4"/>
                    </a:cubicBezTo>
                    <a:cubicBezTo>
                      <a:pt x="2" y="4"/>
                      <a:pt x="2" y="4"/>
                      <a:pt x="3" y="5"/>
                    </a:cubicBezTo>
                    <a:cubicBezTo>
                      <a:pt x="3" y="5"/>
                      <a:pt x="4" y="5"/>
                      <a:pt x="4" y="5"/>
                    </a:cubicBezTo>
                    <a:cubicBezTo>
                      <a:pt x="5" y="5"/>
                      <a:pt x="6" y="5"/>
                      <a:pt x="6" y="5"/>
                    </a:cubicBezTo>
                    <a:cubicBezTo>
                      <a:pt x="7" y="6"/>
                      <a:pt x="7" y="5"/>
                      <a:pt x="8" y="5"/>
                    </a:cubicBezTo>
                    <a:cubicBezTo>
                      <a:pt x="8" y="5"/>
                      <a:pt x="8" y="4"/>
                      <a:pt x="8" y="4"/>
                    </a:cubicBezTo>
                    <a:cubicBezTo>
                      <a:pt x="8" y="3"/>
                      <a:pt x="9" y="3"/>
                      <a:pt x="9" y="3"/>
                    </a:cubicBezTo>
                    <a:cubicBezTo>
                      <a:pt x="9" y="3"/>
                      <a:pt x="10" y="3"/>
                      <a:pt x="10" y="2"/>
                    </a:cubicBezTo>
                    <a:cubicBezTo>
                      <a:pt x="11" y="2"/>
                      <a:pt x="11" y="2"/>
                      <a:pt x="12" y="2"/>
                    </a:cubicBezTo>
                    <a:cubicBezTo>
                      <a:pt x="12" y="2"/>
                      <a:pt x="12" y="2"/>
                      <a:pt x="12" y="2"/>
                    </a:cubicBezTo>
                    <a:cubicBezTo>
                      <a:pt x="12" y="2"/>
                      <a:pt x="12" y="2"/>
                      <a:pt x="1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47">
                <a:extLst>
                  <a:ext uri="{FF2B5EF4-FFF2-40B4-BE49-F238E27FC236}">
                    <a16:creationId xmlns:a16="http://schemas.microsoft.com/office/drawing/2014/main" id="{B5E3A95E-B355-4185-BA2C-E40C0043C744}"/>
                  </a:ext>
                </a:extLst>
              </p:cNvPr>
              <p:cNvSpPr>
                <a:spLocks/>
              </p:cNvSpPr>
              <p:nvPr/>
            </p:nvSpPr>
            <p:spPr bwMode="auto">
              <a:xfrm>
                <a:off x="7325526" y="5394185"/>
                <a:ext cx="3156" cy="9467"/>
              </a:xfrm>
              <a:custGeom>
                <a:avLst/>
                <a:gdLst>
                  <a:gd name="T0" fmla="*/ 1 w 1"/>
                  <a:gd name="T1" fmla="*/ 0 h 3"/>
                  <a:gd name="T2" fmla="*/ 1 w 1"/>
                  <a:gd name="T3" fmla="*/ 1 h 3"/>
                  <a:gd name="T4" fmla="*/ 1 w 1"/>
                  <a:gd name="T5" fmla="*/ 1 h 3"/>
                  <a:gd name="T6" fmla="*/ 0 w 1"/>
                  <a:gd name="T7" fmla="*/ 3 h 3"/>
                  <a:gd name="T8" fmla="*/ 0 w 1"/>
                  <a:gd name="T9" fmla="*/ 3 h 3"/>
                  <a:gd name="T10" fmla="*/ 1 w 1"/>
                  <a:gd name="T11" fmla="*/ 1 h 3"/>
                  <a:gd name="T12" fmla="*/ 0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0"/>
                      <a:pt x="1" y="0"/>
                      <a:pt x="1" y="1"/>
                    </a:cubicBezTo>
                    <a:cubicBezTo>
                      <a:pt x="1" y="1"/>
                      <a:pt x="1" y="1"/>
                      <a:pt x="1" y="1"/>
                    </a:cubicBezTo>
                    <a:cubicBezTo>
                      <a:pt x="1" y="1"/>
                      <a:pt x="0" y="3"/>
                      <a:pt x="0" y="3"/>
                    </a:cubicBezTo>
                    <a:cubicBezTo>
                      <a:pt x="0" y="3"/>
                      <a:pt x="0" y="3"/>
                      <a:pt x="0" y="3"/>
                    </a:cubicBezTo>
                    <a:cubicBezTo>
                      <a:pt x="1" y="1"/>
                      <a:pt x="1" y="1"/>
                      <a:pt x="1"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48">
                <a:extLst>
                  <a:ext uri="{FF2B5EF4-FFF2-40B4-BE49-F238E27FC236}">
                    <a16:creationId xmlns:a16="http://schemas.microsoft.com/office/drawing/2014/main" id="{F23A13B3-0F5E-44EA-824F-B7E98157C47A}"/>
                  </a:ext>
                </a:extLst>
              </p:cNvPr>
              <p:cNvSpPr>
                <a:spLocks/>
              </p:cNvSpPr>
              <p:nvPr/>
            </p:nvSpPr>
            <p:spPr bwMode="auto">
              <a:xfrm>
                <a:off x="7322371" y="5397341"/>
                <a:ext cx="3156" cy="6311"/>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1"/>
                    </a:cubicBezTo>
                    <a:cubicBezTo>
                      <a:pt x="1" y="1"/>
                      <a:pt x="0" y="1"/>
                      <a:pt x="0" y="1"/>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149">
                <a:extLst>
                  <a:ext uri="{FF2B5EF4-FFF2-40B4-BE49-F238E27FC236}">
                    <a16:creationId xmlns:a16="http://schemas.microsoft.com/office/drawing/2014/main" id="{7E39F394-DE1D-4FED-B5CA-6E4445D6948D}"/>
                  </a:ext>
                </a:extLst>
              </p:cNvPr>
              <p:cNvSpPr>
                <a:spLocks/>
              </p:cNvSpPr>
              <p:nvPr/>
            </p:nvSpPr>
            <p:spPr bwMode="auto">
              <a:xfrm>
                <a:off x="7322371" y="5400497"/>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0">
                <a:extLst>
                  <a:ext uri="{FF2B5EF4-FFF2-40B4-BE49-F238E27FC236}">
                    <a16:creationId xmlns:a16="http://schemas.microsoft.com/office/drawing/2014/main" id="{86F71CAF-9275-48E9-A587-3A96AC3F8903}"/>
                  </a:ext>
                </a:extLst>
              </p:cNvPr>
              <p:cNvSpPr>
                <a:spLocks/>
              </p:cNvSpPr>
              <p:nvPr/>
            </p:nvSpPr>
            <p:spPr bwMode="auto">
              <a:xfrm>
                <a:off x="7319215" y="5400497"/>
                <a:ext cx="6311" cy="3156"/>
              </a:xfrm>
              <a:custGeom>
                <a:avLst/>
                <a:gdLst>
                  <a:gd name="T0" fmla="*/ 2 w 4"/>
                  <a:gd name="T1" fmla="*/ 0 h 2"/>
                  <a:gd name="T2" fmla="*/ 2 w 4"/>
                  <a:gd name="T3" fmla="*/ 2 h 2"/>
                  <a:gd name="T4" fmla="*/ 0 w 4"/>
                  <a:gd name="T5" fmla="*/ 2 h 2"/>
                  <a:gd name="T6" fmla="*/ 2 w 4"/>
                  <a:gd name="T7" fmla="*/ 2 h 2"/>
                  <a:gd name="T8" fmla="*/ 0 w 4"/>
                  <a:gd name="T9" fmla="*/ 2 h 2"/>
                  <a:gd name="T10" fmla="*/ 2 w 4"/>
                  <a:gd name="T11" fmla="*/ 2 h 2"/>
                  <a:gd name="T12" fmla="*/ 2 w 4"/>
                  <a:gd name="T13" fmla="*/ 2 h 2"/>
                  <a:gd name="T14" fmla="*/ 2 w 4"/>
                  <a:gd name="T15" fmla="*/ 2 h 2"/>
                  <a:gd name="T16" fmla="*/ 2 w 4"/>
                  <a:gd name="T17" fmla="*/ 2 h 2"/>
                  <a:gd name="T18" fmla="*/ 2 w 4"/>
                  <a:gd name="T19" fmla="*/ 2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2"/>
                    </a:lnTo>
                    <a:lnTo>
                      <a:pt x="0" y="2"/>
                    </a:lnTo>
                    <a:lnTo>
                      <a:pt x="2" y="2"/>
                    </a:lnTo>
                    <a:lnTo>
                      <a:pt x="0" y="2"/>
                    </a:lnTo>
                    <a:lnTo>
                      <a:pt x="2" y="2"/>
                    </a:lnTo>
                    <a:lnTo>
                      <a:pt x="2" y="2"/>
                    </a:lnTo>
                    <a:lnTo>
                      <a:pt x="2" y="2"/>
                    </a:lnTo>
                    <a:lnTo>
                      <a:pt x="2" y="2"/>
                    </a:lnTo>
                    <a:lnTo>
                      <a:pt x="2" y="2"/>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Oval 151">
                <a:extLst>
                  <a:ext uri="{FF2B5EF4-FFF2-40B4-BE49-F238E27FC236}">
                    <a16:creationId xmlns:a16="http://schemas.microsoft.com/office/drawing/2014/main" id="{CEB40DA2-F566-4F20-82C1-20BB6C554BCA}"/>
                  </a:ext>
                </a:extLst>
              </p:cNvPr>
              <p:cNvSpPr>
                <a:spLocks noChangeArrowheads="1"/>
              </p:cNvSpPr>
              <p:nvPr/>
            </p:nvSpPr>
            <p:spPr bwMode="auto">
              <a:xfrm>
                <a:off x="7309748" y="539103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2">
                <a:extLst>
                  <a:ext uri="{FF2B5EF4-FFF2-40B4-BE49-F238E27FC236}">
                    <a16:creationId xmlns:a16="http://schemas.microsoft.com/office/drawing/2014/main" id="{88B2533D-84B0-4F6D-AEF7-13FFC17D38E9}"/>
                  </a:ext>
                </a:extLst>
              </p:cNvPr>
              <p:cNvSpPr>
                <a:spLocks/>
              </p:cNvSpPr>
              <p:nvPr/>
            </p:nvSpPr>
            <p:spPr bwMode="auto">
              <a:xfrm>
                <a:off x="7306592" y="5421009"/>
                <a:ext cx="37868" cy="15778"/>
              </a:xfrm>
              <a:custGeom>
                <a:avLst/>
                <a:gdLst>
                  <a:gd name="T0" fmla="*/ 11 w 12"/>
                  <a:gd name="T1" fmla="*/ 2 h 5"/>
                  <a:gd name="T2" fmla="*/ 9 w 12"/>
                  <a:gd name="T3" fmla="*/ 1 h 5"/>
                  <a:gd name="T4" fmla="*/ 10 w 12"/>
                  <a:gd name="T5" fmla="*/ 1 h 5"/>
                  <a:gd name="T6" fmla="*/ 9 w 12"/>
                  <a:gd name="T7" fmla="*/ 1 h 5"/>
                  <a:gd name="T8" fmla="*/ 8 w 12"/>
                  <a:gd name="T9" fmla="*/ 1 h 5"/>
                  <a:gd name="T10" fmla="*/ 8 w 12"/>
                  <a:gd name="T11" fmla="*/ 1 h 5"/>
                  <a:gd name="T12" fmla="*/ 9 w 12"/>
                  <a:gd name="T13" fmla="*/ 0 h 5"/>
                  <a:gd name="T14" fmla="*/ 8 w 12"/>
                  <a:gd name="T15" fmla="*/ 0 h 5"/>
                  <a:gd name="T16" fmla="*/ 7 w 12"/>
                  <a:gd name="T17" fmla="*/ 1 h 5"/>
                  <a:gd name="T18" fmla="*/ 7 w 12"/>
                  <a:gd name="T19" fmla="*/ 1 h 5"/>
                  <a:gd name="T20" fmla="*/ 5 w 12"/>
                  <a:gd name="T21" fmla="*/ 2 h 5"/>
                  <a:gd name="T22" fmla="*/ 4 w 12"/>
                  <a:gd name="T23" fmla="*/ 2 h 5"/>
                  <a:gd name="T24" fmla="*/ 2 w 12"/>
                  <a:gd name="T25" fmla="*/ 2 h 5"/>
                  <a:gd name="T26" fmla="*/ 1 w 12"/>
                  <a:gd name="T27" fmla="*/ 2 h 5"/>
                  <a:gd name="T28" fmla="*/ 1 w 12"/>
                  <a:gd name="T29" fmla="*/ 3 h 5"/>
                  <a:gd name="T30" fmla="*/ 1 w 12"/>
                  <a:gd name="T31" fmla="*/ 4 h 5"/>
                  <a:gd name="T32" fmla="*/ 0 w 12"/>
                  <a:gd name="T33" fmla="*/ 4 h 5"/>
                  <a:gd name="T34" fmla="*/ 0 w 12"/>
                  <a:gd name="T35" fmla="*/ 5 h 5"/>
                  <a:gd name="T36" fmla="*/ 1 w 12"/>
                  <a:gd name="T37" fmla="*/ 4 h 5"/>
                  <a:gd name="T38" fmla="*/ 3 w 12"/>
                  <a:gd name="T39" fmla="*/ 4 h 5"/>
                  <a:gd name="T40" fmla="*/ 4 w 12"/>
                  <a:gd name="T41" fmla="*/ 5 h 5"/>
                  <a:gd name="T42" fmla="*/ 6 w 12"/>
                  <a:gd name="T43" fmla="*/ 5 h 5"/>
                  <a:gd name="T44" fmla="*/ 7 w 12"/>
                  <a:gd name="T45" fmla="*/ 4 h 5"/>
                  <a:gd name="T46" fmla="*/ 8 w 12"/>
                  <a:gd name="T47" fmla="*/ 3 h 5"/>
                  <a:gd name="T48" fmla="*/ 9 w 12"/>
                  <a:gd name="T49" fmla="*/ 3 h 5"/>
                  <a:gd name="T50" fmla="*/ 10 w 12"/>
                  <a:gd name="T51" fmla="*/ 2 h 5"/>
                  <a:gd name="T52" fmla="*/ 12 w 12"/>
                  <a:gd name="T53" fmla="*/ 2 h 5"/>
                  <a:gd name="T54" fmla="*/ 12 w 12"/>
                  <a:gd name="T55" fmla="*/ 2 h 5"/>
                  <a:gd name="T56" fmla="*/ 11 w 12"/>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2"/>
                    </a:moveTo>
                    <a:cubicBezTo>
                      <a:pt x="11" y="2"/>
                      <a:pt x="10" y="1"/>
                      <a:pt x="9" y="1"/>
                    </a:cubicBezTo>
                    <a:cubicBezTo>
                      <a:pt x="9" y="1"/>
                      <a:pt x="9" y="1"/>
                      <a:pt x="10" y="1"/>
                    </a:cubicBezTo>
                    <a:cubicBezTo>
                      <a:pt x="10" y="1"/>
                      <a:pt x="10" y="0"/>
                      <a:pt x="9" y="1"/>
                    </a:cubicBezTo>
                    <a:cubicBezTo>
                      <a:pt x="9" y="1"/>
                      <a:pt x="9" y="1"/>
                      <a:pt x="8" y="1"/>
                    </a:cubicBezTo>
                    <a:cubicBezTo>
                      <a:pt x="8" y="1"/>
                      <a:pt x="8" y="1"/>
                      <a:pt x="8" y="1"/>
                    </a:cubicBezTo>
                    <a:cubicBezTo>
                      <a:pt x="8" y="1"/>
                      <a:pt x="9" y="0"/>
                      <a:pt x="9" y="0"/>
                    </a:cubicBezTo>
                    <a:cubicBezTo>
                      <a:pt x="9" y="0"/>
                      <a:pt x="8" y="0"/>
                      <a:pt x="8" y="0"/>
                    </a:cubicBezTo>
                    <a:cubicBezTo>
                      <a:pt x="8" y="0"/>
                      <a:pt x="8" y="1"/>
                      <a:pt x="7" y="1"/>
                    </a:cubicBezTo>
                    <a:cubicBezTo>
                      <a:pt x="7" y="1"/>
                      <a:pt x="7" y="1"/>
                      <a:pt x="7" y="1"/>
                    </a:cubicBezTo>
                    <a:cubicBezTo>
                      <a:pt x="6" y="1"/>
                      <a:pt x="6" y="1"/>
                      <a:pt x="5" y="2"/>
                    </a:cubicBezTo>
                    <a:cubicBezTo>
                      <a:pt x="5" y="2"/>
                      <a:pt x="4" y="2"/>
                      <a:pt x="4" y="2"/>
                    </a:cubicBezTo>
                    <a:cubicBezTo>
                      <a:pt x="3" y="2"/>
                      <a:pt x="3" y="2"/>
                      <a:pt x="2" y="2"/>
                    </a:cubicBezTo>
                    <a:cubicBezTo>
                      <a:pt x="2" y="2"/>
                      <a:pt x="2" y="2"/>
                      <a:pt x="1" y="2"/>
                    </a:cubicBezTo>
                    <a:cubicBezTo>
                      <a:pt x="1" y="2"/>
                      <a:pt x="1" y="3"/>
                      <a:pt x="1" y="3"/>
                    </a:cubicBezTo>
                    <a:cubicBezTo>
                      <a:pt x="1" y="3"/>
                      <a:pt x="1" y="3"/>
                      <a:pt x="1" y="4"/>
                    </a:cubicBezTo>
                    <a:cubicBezTo>
                      <a:pt x="1" y="4"/>
                      <a:pt x="0" y="4"/>
                      <a:pt x="0" y="4"/>
                    </a:cubicBezTo>
                    <a:cubicBezTo>
                      <a:pt x="0" y="4"/>
                      <a:pt x="0" y="5"/>
                      <a:pt x="0" y="5"/>
                    </a:cubicBezTo>
                    <a:cubicBezTo>
                      <a:pt x="0" y="4"/>
                      <a:pt x="1" y="4"/>
                      <a:pt x="1" y="4"/>
                    </a:cubicBezTo>
                    <a:cubicBezTo>
                      <a:pt x="2" y="4"/>
                      <a:pt x="2" y="4"/>
                      <a:pt x="3" y="4"/>
                    </a:cubicBezTo>
                    <a:cubicBezTo>
                      <a:pt x="3" y="4"/>
                      <a:pt x="4" y="5"/>
                      <a:pt x="4" y="5"/>
                    </a:cubicBezTo>
                    <a:cubicBezTo>
                      <a:pt x="4" y="5"/>
                      <a:pt x="6" y="5"/>
                      <a:pt x="6" y="5"/>
                    </a:cubicBezTo>
                    <a:cubicBezTo>
                      <a:pt x="6" y="5"/>
                      <a:pt x="7" y="5"/>
                      <a:pt x="7" y="4"/>
                    </a:cubicBezTo>
                    <a:cubicBezTo>
                      <a:pt x="8" y="4"/>
                      <a:pt x="8" y="4"/>
                      <a:pt x="8" y="3"/>
                    </a:cubicBezTo>
                    <a:cubicBezTo>
                      <a:pt x="8" y="3"/>
                      <a:pt x="8" y="3"/>
                      <a:pt x="9" y="3"/>
                    </a:cubicBezTo>
                    <a:cubicBezTo>
                      <a:pt x="9" y="2"/>
                      <a:pt x="10" y="2"/>
                      <a:pt x="10" y="2"/>
                    </a:cubicBezTo>
                    <a:cubicBezTo>
                      <a:pt x="10" y="2"/>
                      <a:pt x="11" y="2"/>
                      <a:pt x="12" y="2"/>
                    </a:cubicBezTo>
                    <a:cubicBezTo>
                      <a:pt x="12" y="2"/>
                      <a:pt x="12" y="2"/>
                      <a:pt x="12" y="2"/>
                    </a:cubicBezTo>
                    <a:cubicBezTo>
                      <a:pt x="12" y="2"/>
                      <a:pt x="12" y="2"/>
                      <a:pt x="1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53">
                <a:extLst>
                  <a:ext uri="{FF2B5EF4-FFF2-40B4-BE49-F238E27FC236}">
                    <a16:creationId xmlns:a16="http://schemas.microsoft.com/office/drawing/2014/main" id="{92FCED9E-992A-4E4E-9BD2-0125A75FF138}"/>
                  </a:ext>
                </a:extLst>
              </p:cNvPr>
              <p:cNvSpPr>
                <a:spLocks/>
              </p:cNvSpPr>
              <p:nvPr/>
            </p:nvSpPr>
            <p:spPr bwMode="auto">
              <a:xfrm>
                <a:off x="7328682" y="5433632"/>
                <a:ext cx="3156" cy="6311"/>
              </a:xfrm>
              <a:custGeom>
                <a:avLst/>
                <a:gdLst>
                  <a:gd name="T0" fmla="*/ 1 w 1"/>
                  <a:gd name="T1" fmla="*/ 0 h 2"/>
                  <a:gd name="T2" fmla="*/ 1 w 1"/>
                  <a:gd name="T3" fmla="*/ 0 h 2"/>
                  <a:gd name="T4" fmla="*/ 1 w 1"/>
                  <a:gd name="T5" fmla="*/ 1 h 2"/>
                  <a:gd name="T6" fmla="*/ 0 w 1"/>
                  <a:gd name="T7" fmla="*/ 2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0" y="1"/>
                      <a:pt x="0" y="2"/>
                      <a:pt x="0" y="2"/>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54">
                <a:extLst>
                  <a:ext uri="{FF2B5EF4-FFF2-40B4-BE49-F238E27FC236}">
                    <a16:creationId xmlns:a16="http://schemas.microsoft.com/office/drawing/2014/main" id="{0F1455A2-6AE4-4833-B7B7-74941A90F884}"/>
                  </a:ext>
                </a:extLst>
              </p:cNvPr>
              <p:cNvSpPr>
                <a:spLocks/>
              </p:cNvSpPr>
              <p:nvPr/>
            </p:nvSpPr>
            <p:spPr bwMode="auto">
              <a:xfrm>
                <a:off x="7325526" y="5436788"/>
                <a:ext cx="3156" cy="3156"/>
              </a:xfrm>
              <a:custGeom>
                <a:avLst/>
                <a:gdLst>
                  <a:gd name="T0" fmla="*/ 0 w 1"/>
                  <a:gd name="T1" fmla="*/ 0 h 1"/>
                  <a:gd name="T2" fmla="*/ 1 w 1"/>
                  <a:gd name="T3" fmla="*/ 0 h 1"/>
                  <a:gd name="T4" fmla="*/ 0 w 1"/>
                  <a:gd name="T5" fmla="*/ 0 h 1"/>
                  <a:gd name="T6" fmla="*/ 0 w 1"/>
                  <a:gd name="T7" fmla="*/ 1 h 1"/>
                  <a:gd name="T8" fmla="*/ 0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1" y="0"/>
                      <a:pt x="1" y="0"/>
                    </a:cubicBezTo>
                    <a:cubicBezTo>
                      <a:pt x="1"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55">
                <a:extLst>
                  <a:ext uri="{FF2B5EF4-FFF2-40B4-BE49-F238E27FC236}">
                    <a16:creationId xmlns:a16="http://schemas.microsoft.com/office/drawing/2014/main" id="{7CBD0E91-6920-41D5-9B45-88E4ADEFCB89}"/>
                  </a:ext>
                </a:extLst>
              </p:cNvPr>
              <p:cNvSpPr>
                <a:spLocks/>
              </p:cNvSpPr>
              <p:nvPr/>
            </p:nvSpPr>
            <p:spPr bwMode="auto">
              <a:xfrm>
                <a:off x="7325526"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56">
                <a:extLst>
                  <a:ext uri="{FF2B5EF4-FFF2-40B4-BE49-F238E27FC236}">
                    <a16:creationId xmlns:a16="http://schemas.microsoft.com/office/drawing/2014/main" id="{7B56BD48-D590-4DCF-9FAA-695FB5DC5164}"/>
                  </a:ext>
                </a:extLst>
              </p:cNvPr>
              <p:cNvSpPr>
                <a:spLocks/>
              </p:cNvSpPr>
              <p:nvPr/>
            </p:nvSpPr>
            <p:spPr bwMode="auto">
              <a:xfrm>
                <a:off x="7322371"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57">
                <a:extLst>
                  <a:ext uri="{FF2B5EF4-FFF2-40B4-BE49-F238E27FC236}">
                    <a16:creationId xmlns:a16="http://schemas.microsoft.com/office/drawing/2014/main" id="{840730A7-E78F-4C75-A1B3-4E21D31C5E0C}"/>
                  </a:ext>
                </a:extLst>
              </p:cNvPr>
              <p:cNvSpPr>
                <a:spLocks/>
              </p:cNvSpPr>
              <p:nvPr/>
            </p:nvSpPr>
            <p:spPr bwMode="auto">
              <a:xfrm>
                <a:off x="7309748" y="5430476"/>
                <a:ext cx="3156"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58">
                <a:extLst>
                  <a:ext uri="{FF2B5EF4-FFF2-40B4-BE49-F238E27FC236}">
                    <a16:creationId xmlns:a16="http://schemas.microsoft.com/office/drawing/2014/main" id="{02313BFE-9B02-4E4E-8806-4580F9A0CA73}"/>
                  </a:ext>
                </a:extLst>
              </p:cNvPr>
              <p:cNvSpPr>
                <a:spLocks/>
              </p:cNvSpPr>
              <p:nvPr/>
            </p:nvSpPr>
            <p:spPr bwMode="auto">
              <a:xfrm>
                <a:off x="7158275" y="5356317"/>
                <a:ext cx="145162" cy="146739"/>
              </a:xfrm>
              <a:custGeom>
                <a:avLst/>
                <a:gdLst>
                  <a:gd name="T0" fmla="*/ 27 w 47"/>
                  <a:gd name="T1" fmla="*/ 45 h 47"/>
                  <a:gd name="T2" fmla="*/ 47 w 47"/>
                  <a:gd name="T3" fmla="*/ 46 h 47"/>
                  <a:gd name="T4" fmla="*/ 25 w 47"/>
                  <a:gd name="T5" fmla="*/ 15 h 47"/>
                  <a:gd name="T6" fmla="*/ 27 w 47"/>
                  <a:gd name="T7" fmla="*/ 8 h 47"/>
                  <a:gd name="T8" fmla="*/ 22 w 47"/>
                  <a:gd name="T9" fmla="*/ 0 h 47"/>
                  <a:gd name="T10" fmla="*/ 13 w 47"/>
                  <a:gd name="T11" fmla="*/ 6 h 47"/>
                  <a:gd name="T12" fmla="*/ 11 w 47"/>
                  <a:gd name="T13" fmla="*/ 10 h 47"/>
                  <a:gd name="T14" fmla="*/ 7 w 47"/>
                  <a:gd name="T15" fmla="*/ 11 h 47"/>
                  <a:gd name="T16" fmla="*/ 0 w 47"/>
                  <a:gd name="T17" fmla="*/ 16 h 47"/>
                  <a:gd name="T18" fmla="*/ 6 w 47"/>
                  <a:gd name="T19" fmla="*/ 24 h 47"/>
                  <a:gd name="T20" fmla="*/ 12 w 47"/>
                  <a:gd name="T21" fmla="*/ 24 h 47"/>
                  <a:gd name="T22" fmla="*/ 27 w 47"/>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7" y="45"/>
                    </a:moveTo>
                    <a:cubicBezTo>
                      <a:pt x="34" y="47"/>
                      <a:pt x="42" y="47"/>
                      <a:pt x="47" y="46"/>
                    </a:cubicBezTo>
                    <a:cubicBezTo>
                      <a:pt x="25" y="15"/>
                      <a:pt x="25" y="15"/>
                      <a:pt x="25" y="15"/>
                    </a:cubicBezTo>
                    <a:cubicBezTo>
                      <a:pt x="27" y="8"/>
                      <a:pt x="27" y="8"/>
                      <a:pt x="27" y="8"/>
                    </a:cubicBezTo>
                    <a:cubicBezTo>
                      <a:pt x="22" y="0"/>
                      <a:pt x="22" y="0"/>
                      <a:pt x="22" y="0"/>
                    </a:cubicBezTo>
                    <a:cubicBezTo>
                      <a:pt x="13" y="6"/>
                      <a:pt x="13" y="6"/>
                      <a:pt x="13" y="6"/>
                    </a:cubicBezTo>
                    <a:cubicBezTo>
                      <a:pt x="11" y="10"/>
                      <a:pt x="11" y="10"/>
                      <a:pt x="11" y="10"/>
                    </a:cubicBezTo>
                    <a:cubicBezTo>
                      <a:pt x="7" y="11"/>
                      <a:pt x="7" y="11"/>
                      <a:pt x="7" y="11"/>
                    </a:cubicBezTo>
                    <a:cubicBezTo>
                      <a:pt x="0" y="16"/>
                      <a:pt x="0" y="16"/>
                      <a:pt x="0" y="16"/>
                    </a:cubicBezTo>
                    <a:cubicBezTo>
                      <a:pt x="6" y="24"/>
                      <a:pt x="6" y="24"/>
                      <a:pt x="6" y="24"/>
                    </a:cubicBezTo>
                    <a:cubicBezTo>
                      <a:pt x="12" y="24"/>
                      <a:pt x="12" y="24"/>
                      <a:pt x="12" y="24"/>
                    </a:cubicBezTo>
                    <a:lnTo>
                      <a:pt x="27" y="45"/>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59">
                <a:extLst>
                  <a:ext uri="{FF2B5EF4-FFF2-40B4-BE49-F238E27FC236}">
                    <a16:creationId xmlns:a16="http://schemas.microsoft.com/office/drawing/2014/main" id="{3ACE7A90-B7ED-4FB5-B5EF-556829011E4C}"/>
                  </a:ext>
                </a:extLst>
              </p:cNvPr>
              <p:cNvSpPr>
                <a:spLocks/>
              </p:cNvSpPr>
              <p:nvPr/>
            </p:nvSpPr>
            <p:spPr bwMode="auto">
              <a:xfrm>
                <a:off x="7158275" y="5356317"/>
                <a:ext cx="138850" cy="146739"/>
              </a:xfrm>
              <a:custGeom>
                <a:avLst/>
                <a:gdLst>
                  <a:gd name="T0" fmla="*/ 29 w 45"/>
                  <a:gd name="T1" fmla="*/ 45 h 47"/>
                  <a:gd name="T2" fmla="*/ 45 w 45"/>
                  <a:gd name="T3" fmla="*/ 47 h 47"/>
                  <a:gd name="T4" fmla="*/ 23 w 45"/>
                  <a:gd name="T5" fmla="*/ 15 h 47"/>
                  <a:gd name="T6" fmla="*/ 26 w 45"/>
                  <a:gd name="T7" fmla="*/ 7 h 47"/>
                  <a:gd name="T8" fmla="*/ 22 w 45"/>
                  <a:gd name="T9" fmla="*/ 0 h 47"/>
                  <a:gd name="T10" fmla="*/ 16 w 45"/>
                  <a:gd name="T11" fmla="*/ 4 h 47"/>
                  <a:gd name="T12" fmla="*/ 12 w 45"/>
                  <a:gd name="T13" fmla="*/ 11 h 47"/>
                  <a:gd name="T14" fmla="*/ 4 w 45"/>
                  <a:gd name="T15" fmla="*/ 12 h 47"/>
                  <a:gd name="T16" fmla="*/ 0 w 45"/>
                  <a:gd name="T17" fmla="*/ 16 h 47"/>
                  <a:gd name="T18" fmla="*/ 5 w 45"/>
                  <a:gd name="T19" fmla="*/ 23 h 47"/>
                  <a:gd name="T20" fmla="*/ 13 w 45"/>
                  <a:gd name="T21" fmla="*/ 22 h 47"/>
                  <a:gd name="T22" fmla="*/ 29 w 45"/>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7">
                    <a:moveTo>
                      <a:pt x="29" y="45"/>
                    </a:moveTo>
                    <a:cubicBezTo>
                      <a:pt x="35" y="47"/>
                      <a:pt x="41" y="47"/>
                      <a:pt x="45" y="47"/>
                    </a:cubicBezTo>
                    <a:cubicBezTo>
                      <a:pt x="23" y="15"/>
                      <a:pt x="23" y="15"/>
                      <a:pt x="23" y="15"/>
                    </a:cubicBezTo>
                    <a:cubicBezTo>
                      <a:pt x="26" y="7"/>
                      <a:pt x="26" y="7"/>
                      <a:pt x="26" y="7"/>
                    </a:cubicBezTo>
                    <a:cubicBezTo>
                      <a:pt x="22" y="0"/>
                      <a:pt x="22" y="0"/>
                      <a:pt x="22" y="0"/>
                    </a:cubicBezTo>
                    <a:cubicBezTo>
                      <a:pt x="16" y="4"/>
                      <a:pt x="16" y="4"/>
                      <a:pt x="16" y="4"/>
                    </a:cubicBezTo>
                    <a:cubicBezTo>
                      <a:pt x="12" y="11"/>
                      <a:pt x="12" y="11"/>
                      <a:pt x="12" y="11"/>
                    </a:cubicBezTo>
                    <a:cubicBezTo>
                      <a:pt x="4" y="12"/>
                      <a:pt x="4" y="12"/>
                      <a:pt x="4" y="12"/>
                    </a:cubicBezTo>
                    <a:cubicBezTo>
                      <a:pt x="0" y="16"/>
                      <a:pt x="0" y="16"/>
                      <a:pt x="0" y="16"/>
                    </a:cubicBezTo>
                    <a:cubicBezTo>
                      <a:pt x="5" y="23"/>
                      <a:pt x="5" y="23"/>
                      <a:pt x="5" y="23"/>
                    </a:cubicBezTo>
                    <a:cubicBezTo>
                      <a:pt x="13" y="22"/>
                      <a:pt x="13" y="22"/>
                      <a:pt x="13" y="22"/>
                    </a:cubicBezTo>
                    <a:lnTo>
                      <a:pt x="29"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0">
                <a:extLst>
                  <a:ext uri="{FF2B5EF4-FFF2-40B4-BE49-F238E27FC236}">
                    <a16:creationId xmlns:a16="http://schemas.microsoft.com/office/drawing/2014/main" id="{0F9F063C-7599-499C-909B-FEE3950E937D}"/>
                  </a:ext>
                </a:extLst>
              </p:cNvPr>
              <p:cNvSpPr>
                <a:spLocks/>
              </p:cNvSpPr>
              <p:nvPr/>
            </p:nvSpPr>
            <p:spPr bwMode="auto">
              <a:xfrm>
                <a:off x="7204033" y="5406808"/>
                <a:ext cx="22090" cy="20511"/>
              </a:xfrm>
              <a:custGeom>
                <a:avLst/>
                <a:gdLst>
                  <a:gd name="T0" fmla="*/ 10 w 14"/>
                  <a:gd name="T1" fmla="*/ 2 h 13"/>
                  <a:gd name="T2" fmla="*/ 10 w 14"/>
                  <a:gd name="T3" fmla="*/ 2 h 13"/>
                  <a:gd name="T4" fmla="*/ 4 w 14"/>
                  <a:gd name="T5" fmla="*/ 2 h 13"/>
                  <a:gd name="T6" fmla="*/ 4 w 14"/>
                  <a:gd name="T7" fmla="*/ 0 h 13"/>
                  <a:gd name="T8" fmla="*/ 4 w 14"/>
                  <a:gd name="T9" fmla="*/ 2 h 13"/>
                  <a:gd name="T10" fmla="*/ 2 w 14"/>
                  <a:gd name="T11" fmla="*/ 2 h 13"/>
                  <a:gd name="T12" fmla="*/ 2 w 14"/>
                  <a:gd name="T13" fmla="*/ 2 h 13"/>
                  <a:gd name="T14" fmla="*/ 2 w 14"/>
                  <a:gd name="T15" fmla="*/ 2 h 13"/>
                  <a:gd name="T16" fmla="*/ 0 w 14"/>
                  <a:gd name="T17" fmla="*/ 2 h 13"/>
                  <a:gd name="T18" fmla="*/ 2 w 14"/>
                  <a:gd name="T19" fmla="*/ 4 h 13"/>
                  <a:gd name="T20" fmla="*/ 2 w 14"/>
                  <a:gd name="T21" fmla="*/ 8 h 13"/>
                  <a:gd name="T22" fmla="*/ 0 w 14"/>
                  <a:gd name="T23" fmla="*/ 8 h 13"/>
                  <a:gd name="T24" fmla="*/ 2 w 14"/>
                  <a:gd name="T25" fmla="*/ 9 h 13"/>
                  <a:gd name="T26" fmla="*/ 2 w 14"/>
                  <a:gd name="T27" fmla="*/ 9 h 13"/>
                  <a:gd name="T28" fmla="*/ 2 w 14"/>
                  <a:gd name="T29" fmla="*/ 9 h 13"/>
                  <a:gd name="T30" fmla="*/ 2 w 14"/>
                  <a:gd name="T31" fmla="*/ 9 h 13"/>
                  <a:gd name="T32" fmla="*/ 2 w 14"/>
                  <a:gd name="T33" fmla="*/ 11 h 13"/>
                  <a:gd name="T34" fmla="*/ 4 w 14"/>
                  <a:gd name="T35" fmla="*/ 11 h 13"/>
                  <a:gd name="T36" fmla="*/ 10 w 14"/>
                  <a:gd name="T37" fmla="*/ 11 h 13"/>
                  <a:gd name="T38" fmla="*/ 8 w 14"/>
                  <a:gd name="T39" fmla="*/ 13 h 13"/>
                  <a:gd name="T40" fmla="*/ 10 w 14"/>
                  <a:gd name="T41" fmla="*/ 11 h 13"/>
                  <a:gd name="T42" fmla="*/ 10 w 14"/>
                  <a:gd name="T43" fmla="*/ 13 h 13"/>
                  <a:gd name="T44" fmla="*/ 10 w 14"/>
                  <a:gd name="T45" fmla="*/ 11 h 13"/>
                  <a:gd name="T46" fmla="*/ 10 w 14"/>
                  <a:gd name="T47" fmla="*/ 11 h 13"/>
                  <a:gd name="T48" fmla="*/ 12 w 14"/>
                  <a:gd name="T49" fmla="*/ 11 h 13"/>
                  <a:gd name="T50" fmla="*/ 12 w 14"/>
                  <a:gd name="T51" fmla="*/ 11 h 13"/>
                  <a:gd name="T52" fmla="*/ 12 w 14"/>
                  <a:gd name="T53" fmla="*/ 6 h 13"/>
                  <a:gd name="T54" fmla="*/ 14 w 14"/>
                  <a:gd name="T55" fmla="*/ 4 h 13"/>
                  <a:gd name="T56" fmla="*/ 12 w 14"/>
                  <a:gd name="T57" fmla="*/ 4 h 13"/>
                  <a:gd name="T58" fmla="*/ 12 w 14"/>
                  <a:gd name="T59" fmla="*/ 4 h 13"/>
                  <a:gd name="T60" fmla="*/ 12 w 14"/>
                  <a:gd name="T61" fmla="*/ 2 h 13"/>
                  <a:gd name="T62" fmla="*/ 10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0" y="2"/>
                    </a:lnTo>
                    <a:lnTo>
                      <a:pt x="10" y="2"/>
                    </a:lnTo>
                    <a:lnTo>
                      <a:pt x="10" y="2"/>
                    </a:lnTo>
                    <a:lnTo>
                      <a:pt x="8" y="4"/>
                    </a:lnTo>
                    <a:lnTo>
                      <a:pt x="4" y="2"/>
                    </a:lnTo>
                    <a:lnTo>
                      <a:pt x="4" y="0"/>
                    </a:lnTo>
                    <a:lnTo>
                      <a:pt x="4" y="0"/>
                    </a:lnTo>
                    <a:lnTo>
                      <a:pt x="4" y="2"/>
                    </a:lnTo>
                    <a:lnTo>
                      <a:pt x="4" y="2"/>
                    </a:lnTo>
                    <a:lnTo>
                      <a:pt x="4" y="2"/>
                    </a:lnTo>
                    <a:lnTo>
                      <a:pt x="2" y="2"/>
                    </a:lnTo>
                    <a:lnTo>
                      <a:pt x="2" y="2"/>
                    </a:lnTo>
                    <a:lnTo>
                      <a:pt x="2" y="2"/>
                    </a:lnTo>
                    <a:lnTo>
                      <a:pt x="4" y="2"/>
                    </a:lnTo>
                    <a:lnTo>
                      <a:pt x="2" y="2"/>
                    </a:lnTo>
                    <a:lnTo>
                      <a:pt x="2" y="2"/>
                    </a:lnTo>
                    <a:lnTo>
                      <a:pt x="0" y="2"/>
                    </a:lnTo>
                    <a:lnTo>
                      <a:pt x="2" y="4"/>
                    </a:lnTo>
                    <a:lnTo>
                      <a:pt x="2" y="4"/>
                    </a:lnTo>
                    <a:lnTo>
                      <a:pt x="4" y="6"/>
                    </a:lnTo>
                    <a:lnTo>
                      <a:pt x="2" y="8"/>
                    </a:lnTo>
                    <a:lnTo>
                      <a:pt x="2" y="9"/>
                    </a:lnTo>
                    <a:lnTo>
                      <a:pt x="0" y="8"/>
                    </a:lnTo>
                    <a:lnTo>
                      <a:pt x="0" y="9"/>
                    </a:lnTo>
                    <a:lnTo>
                      <a:pt x="2" y="9"/>
                    </a:lnTo>
                    <a:lnTo>
                      <a:pt x="2" y="9"/>
                    </a:lnTo>
                    <a:lnTo>
                      <a:pt x="2" y="9"/>
                    </a:lnTo>
                    <a:lnTo>
                      <a:pt x="2" y="9"/>
                    </a:lnTo>
                    <a:lnTo>
                      <a:pt x="2" y="9"/>
                    </a:lnTo>
                    <a:lnTo>
                      <a:pt x="2" y="11"/>
                    </a:lnTo>
                    <a:lnTo>
                      <a:pt x="2" y="9"/>
                    </a:lnTo>
                    <a:lnTo>
                      <a:pt x="4" y="11"/>
                    </a:lnTo>
                    <a:lnTo>
                      <a:pt x="2" y="11"/>
                    </a:lnTo>
                    <a:lnTo>
                      <a:pt x="2" y="13"/>
                    </a:lnTo>
                    <a:lnTo>
                      <a:pt x="4" y="11"/>
                    </a:lnTo>
                    <a:lnTo>
                      <a:pt x="6" y="9"/>
                    </a:lnTo>
                    <a:lnTo>
                      <a:pt x="10" y="11"/>
                    </a:lnTo>
                    <a:lnTo>
                      <a:pt x="10" y="11"/>
                    </a:lnTo>
                    <a:lnTo>
                      <a:pt x="8" y="13"/>
                    </a:lnTo>
                    <a:lnTo>
                      <a:pt x="10" y="13"/>
                    </a:lnTo>
                    <a:lnTo>
                      <a:pt x="10" y="11"/>
                    </a:lnTo>
                    <a:lnTo>
                      <a:pt x="10" y="11"/>
                    </a:lnTo>
                    <a:lnTo>
                      <a:pt x="10" y="13"/>
                    </a:lnTo>
                    <a:lnTo>
                      <a:pt x="10" y="11"/>
                    </a:lnTo>
                    <a:lnTo>
                      <a:pt x="10" y="11"/>
                    </a:lnTo>
                    <a:lnTo>
                      <a:pt x="12" y="11"/>
                    </a:lnTo>
                    <a:lnTo>
                      <a:pt x="10" y="11"/>
                    </a:lnTo>
                    <a:lnTo>
                      <a:pt x="12" y="11"/>
                    </a:lnTo>
                    <a:lnTo>
                      <a:pt x="12" y="11"/>
                    </a:lnTo>
                    <a:lnTo>
                      <a:pt x="14" y="11"/>
                    </a:lnTo>
                    <a:lnTo>
                      <a:pt x="12" y="11"/>
                    </a:lnTo>
                    <a:lnTo>
                      <a:pt x="8" y="8"/>
                    </a:lnTo>
                    <a:lnTo>
                      <a:pt x="12" y="6"/>
                    </a:lnTo>
                    <a:lnTo>
                      <a:pt x="14" y="6"/>
                    </a:lnTo>
                    <a:lnTo>
                      <a:pt x="14" y="4"/>
                    </a:lnTo>
                    <a:lnTo>
                      <a:pt x="12" y="4"/>
                    </a:lnTo>
                    <a:lnTo>
                      <a:pt x="12" y="4"/>
                    </a:lnTo>
                    <a:lnTo>
                      <a:pt x="12" y="4"/>
                    </a:lnTo>
                    <a:lnTo>
                      <a:pt x="12" y="4"/>
                    </a:lnTo>
                    <a:lnTo>
                      <a:pt x="12" y="4"/>
                    </a:lnTo>
                    <a:lnTo>
                      <a:pt x="12" y="2"/>
                    </a:lnTo>
                    <a:lnTo>
                      <a:pt x="12" y="4"/>
                    </a:lnTo>
                    <a:lnTo>
                      <a:pt x="10"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61">
                <a:extLst>
                  <a:ext uri="{FF2B5EF4-FFF2-40B4-BE49-F238E27FC236}">
                    <a16:creationId xmlns:a16="http://schemas.microsoft.com/office/drawing/2014/main" id="{6A3E9F5B-42F8-4F79-BDD5-410946758112}"/>
                  </a:ext>
                </a:extLst>
              </p:cNvPr>
              <p:cNvSpPr>
                <a:spLocks/>
              </p:cNvSpPr>
              <p:nvPr/>
            </p:nvSpPr>
            <p:spPr bwMode="auto">
              <a:xfrm>
                <a:off x="7232434" y="5446255"/>
                <a:ext cx="22090" cy="22090"/>
              </a:xfrm>
              <a:custGeom>
                <a:avLst/>
                <a:gdLst>
                  <a:gd name="T0" fmla="*/ 12 w 14"/>
                  <a:gd name="T1" fmla="*/ 2 h 14"/>
                  <a:gd name="T2" fmla="*/ 12 w 14"/>
                  <a:gd name="T3" fmla="*/ 4 h 14"/>
                  <a:gd name="T4" fmla="*/ 6 w 14"/>
                  <a:gd name="T5" fmla="*/ 2 h 14"/>
                  <a:gd name="T6" fmla="*/ 4 w 14"/>
                  <a:gd name="T7" fmla="*/ 2 h 14"/>
                  <a:gd name="T8" fmla="*/ 4 w 14"/>
                  <a:gd name="T9" fmla="*/ 2 h 14"/>
                  <a:gd name="T10" fmla="*/ 4 w 14"/>
                  <a:gd name="T11" fmla="*/ 2 h 14"/>
                  <a:gd name="T12" fmla="*/ 4 w 14"/>
                  <a:gd name="T13" fmla="*/ 2 h 14"/>
                  <a:gd name="T14" fmla="*/ 4 w 14"/>
                  <a:gd name="T15" fmla="*/ 4 h 14"/>
                  <a:gd name="T16" fmla="*/ 2 w 14"/>
                  <a:gd name="T17" fmla="*/ 4 h 14"/>
                  <a:gd name="T18" fmla="*/ 4 w 14"/>
                  <a:gd name="T19" fmla="*/ 4 h 14"/>
                  <a:gd name="T20" fmla="*/ 2 w 14"/>
                  <a:gd name="T21" fmla="*/ 10 h 14"/>
                  <a:gd name="T22" fmla="*/ 0 w 14"/>
                  <a:gd name="T23" fmla="*/ 10 h 14"/>
                  <a:gd name="T24" fmla="*/ 2 w 14"/>
                  <a:gd name="T25" fmla="*/ 10 h 14"/>
                  <a:gd name="T26" fmla="*/ 2 w 14"/>
                  <a:gd name="T27" fmla="*/ 10 h 14"/>
                  <a:gd name="T28" fmla="*/ 2 w 14"/>
                  <a:gd name="T29" fmla="*/ 12 h 14"/>
                  <a:gd name="T30" fmla="*/ 4 w 14"/>
                  <a:gd name="T31" fmla="*/ 10 h 14"/>
                  <a:gd name="T32" fmla="*/ 4 w 14"/>
                  <a:gd name="T33" fmla="*/ 12 h 14"/>
                  <a:gd name="T34" fmla="*/ 4 w 14"/>
                  <a:gd name="T35" fmla="*/ 12 h 14"/>
                  <a:gd name="T36" fmla="*/ 10 w 14"/>
                  <a:gd name="T37" fmla="*/ 14 h 14"/>
                  <a:gd name="T38" fmla="*/ 10 w 14"/>
                  <a:gd name="T39" fmla="*/ 14 h 14"/>
                  <a:gd name="T40" fmla="*/ 10 w 14"/>
                  <a:gd name="T41" fmla="*/ 14 h 14"/>
                  <a:gd name="T42" fmla="*/ 12 w 14"/>
                  <a:gd name="T43" fmla="*/ 14 h 14"/>
                  <a:gd name="T44" fmla="*/ 12 w 14"/>
                  <a:gd name="T45" fmla="*/ 14 h 14"/>
                  <a:gd name="T46" fmla="*/ 12 w 14"/>
                  <a:gd name="T47" fmla="*/ 12 h 14"/>
                  <a:gd name="T48" fmla="*/ 14 w 14"/>
                  <a:gd name="T49" fmla="*/ 12 h 14"/>
                  <a:gd name="T50" fmla="*/ 12 w 14"/>
                  <a:gd name="T51" fmla="*/ 12 h 14"/>
                  <a:gd name="T52" fmla="*/ 14 w 14"/>
                  <a:gd name="T53" fmla="*/ 6 h 14"/>
                  <a:gd name="T54" fmla="*/ 14 w 14"/>
                  <a:gd name="T55" fmla="*/ 4 h 14"/>
                  <a:gd name="T56" fmla="*/ 12 w 14"/>
                  <a:gd name="T57" fmla="*/ 4 h 14"/>
                  <a:gd name="T58" fmla="*/ 12 w 14"/>
                  <a:gd name="T59" fmla="*/ 4 h 14"/>
                  <a:gd name="T60" fmla="*/ 12 w 14"/>
                  <a:gd name="T61" fmla="*/ 4 h 14"/>
                  <a:gd name="T62" fmla="*/ 1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2"/>
                    </a:lnTo>
                    <a:lnTo>
                      <a:pt x="12" y="4"/>
                    </a:lnTo>
                    <a:lnTo>
                      <a:pt x="12" y="4"/>
                    </a:lnTo>
                    <a:lnTo>
                      <a:pt x="8" y="6"/>
                    </a:lnTo>
                    <a:lnTo>
                      <a:pt x="6" y="2"/>
                    </a:lnTo>
                    <a:lnTo>
                      <a:pt x="6" y="0"/>
                    </a:lnTo>
                    <a:lnTo>
                      <a:pt x="4" y="2"/>
                    </a:lnTo>
                    <a:lnTo>
                      <a:pt x="6" y="2"/>
                    </a:lnTo>
                    <a:lnTo>
                      <a:pt x="4" y="2"/>
                    </a:lnTo>
                    <a:lnTo>
                      <a:pt x="4" y="2"/>
                    </a:lnTo>
                    <a:lnTo>
                      <a:pt x="4" y="2"/>
                    </a:lnTo>
                    <a:lnTo>
                      <a:pt x="4" y="2"/>
                    </a:lnTo>
                    <a:lnTo>
                      <a:pt x="4" y="2"/>
                    </a:lnTo>
                    <a:lnTo>
                      <a:pt x="4" y="2"/>
                    </a:lnTo>
                    <a:lnTo>
                      <a:pt x="4" y="4"/>
                    </a:lnTo>
                    <a:lnTo>
                      <a:pt x="2" y="2"/>
                    </a:lnTo>
                    <a:lnTo>
                      <a:pt x="2" y="4"/>
                    </a:lnTo>
                    <a:lnTo>
                      <a:pt x="4" y="4"/>
                    </a:lnTo>
                    <a:lnTo>
                      <a:pt x="4" y="4"/>
                    </a:lnTo>
                    <a:lnTo>
                      <a:pt x="6" y="8"/>
                    </a:lnTo>
                    <a:lnTo>
                      <a:pt x="2" y="10"/>
                    </a:lnTo>
                    <a:lnTo>
                      <a:pt x="2" y="10"/>
                    </a:lnTo>
                    <a:lnTo>
                      <a:pt x="0" y="10"/>
                    </a:lnTo>
                    <a:lnTo>
                      <a:pt x="2" y="10"/>
                    </a:lnTo>
                    <a:lnTo>
                      <a:pt x="2" y="10"/>
                    </a:lnTo>
                    <a:lnTo>
                      <a:pt x="4" y="10"/>
                    </a:lnTo>
                    <a:lnTo>
                      <a:pt x="2" y="10"/>
                    </a:lnTo>
                    <a:lnTo>
                      <a:pt x="2" y="12"/>
                    </a:lnTo>
                    <a:lnTo>
                      <a:pt x="2" y="12"/>
                    </a:lnTo>
                    <a:lnTo>
                      <a:pt x="4" y="12"/>
                    </a:lnTo>
                    <a:lnTo>
                      <a:pt x="4" y="10"/>
                    </a:lnTo>
                    <a:lnTo>
                      <a:pt x="4" y="12"/>
                    </a:lnTo>
                    <a:lnTo>
                      <a:pt x="4" y="12"/>
                    </a:lnTo>
                    <a:lnTo>
                      <a:pt x="4" y="14"/>
                    </a:lnTo>
                    <a:lnTo>
                      <a:pt x="4" y="12"/>
                    </a:lnTo>
                    <a:lnTo>
                      <a:pt x="8" y="10"/>
                    </a:lnTo>
                    <a:lnTo>
                      <a:pt x="10" y="14"/>
                    </a:lnTo>
                    <a:lnTo>
                      <a:pt x="10" y="14"/>
                    </a:lnTo>
                    <a:lnTo>
                      <a:pt x="10" y="14"/>
                    </a:lnTo>
                    <a:lnTo>
                      <a:pt x="10" y="14"/>
                    </a:lnTo>
                    <a:lnTo>
                      <a:pt x="10" y="14"/>
                    </a:lnTo>
                    <a:lnTo>
                      <a:pt x="12" y="12"/>
                    </a:lnTo>
                    <a:lnTo>
                      <a:pt x="12" y="14"/>
                    </a:lnTo>
                    <a:lnTo>
                      <a:pt x="12" y="14"/>
                    </a:lnTo>
                    <a:lnTo>
                      <a:pt x="12" y="14"/>
                    </a:lnTo>
                    <a:lnTo>
                      <a:pt x="12" y="12"/>
                    </a:lnTo>
                    <a:lnTo>
                      <a:pt x="12" y="12"/>
                    </a:lnTo>
                    <a:lnTo>
                      <a:pt x="12" y="12"/>
                    </a:lnTo>
                    <a:lnTo>
                      <a:pt x="14" y="12"/>
                    </a:lnTo>
                    <a:lnTo>
                      <a:pt x="14" y="12"/>
                    </a:lnTo>
                    <a:lnTo>
                      <a:pt x="12" y="12"/>
                    </a:lnTo>
                    <a:lnTo>
                      <a:pt x="10" y="8"/>
                    </a:lnTo>
                    <a:lnTo>
                      <a:pt x="14" y="6"/>
                    </a:lnTo>
                    <a:lnTo>
                      <a:pt x="14" y="6"/>
                    </a:lnTo>
                    <a:lnTo>
                      <a:pt x="14" y="4"/>
                    </a:lnTo>
                    <a:lnTo>
                      <a:pt x="14" y="6"/>
                    </a:lnTo>
                    <a:lnTo>
                      <a:pt x="12" y="4"/>
                    </a:lnTo>
                    <a:lnTo>
                      <a:pt x="14" y="4"/>
                    </a:lnTo>
                    <a:lnTo>
                      <a:pt x="12" y="4"/>
                    </a:lnTo>
                    <a:lnTo>
                      <a:pt x="12" y="4"/>
                    </a:lnTo>
                    <a:lnTo>
                      <a:pt x="12" y="4"/>
                    </a:lnTo>
                    <a:lnTo>
                      <a:pt x="12" y="4"/>
                    </a:lnTo>
                    <a:lnTo>
                      <a:pt x="12" y="4"/>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2">
                <a:extLst>
                  <a:ext uri="{FF2B5EF4-FFF2-40B4-BE49-F238E27FC236}">
                    <a16:creationId xmlns:a16="http://schemas.microsoft.com/office/drawing/2014/main" id="{D52E089C-6061-4FDB-9B98-23092AB6F66E}"/>
                  </a:ext>
                </a:extLst>
              </p:cNvPr>
              <p:cNvSpPr>
                <a:spLocks/>
              </p:cNvSpPr>
              <p:nvPr/>
            </p:nvSpPr>
            <p:spPr bwMode="auto">
              <a:xfrm>
                <a:off x="7210344" y="5368940"/>
                <a:ext cx="22090" cy="22090"/>
              </a:xfrm>
              <a:custGeom>
                <a:avLst/>
                <a:gdLst>
                  <a:gd name="T0" fmla="*/ 12 w 14"/>
                  <a:gd name="T1" fmla="*/ 0 h 14"/>
                  <a:gd name="T2" fmla="*/ 12 w 14"/>
                  <a:gd name="T3" fmla="*/ 2 h 14"/>
                  <a:gd name="T4" fmla="*/ 6 w 14"/>
                  <a:gd name="T5" fmla="*/ 0 h 14"/>
                  <a:gd name="T6" fmla="*/ 4 w 14"/>
                  <a:gd name="T7" fmla="*/ 0 h 14"/>
                  <a:gd name="T8" fmla="*/ 4 w 14"/>
                  <a:gd name="T9" fmla="*/ 2 h 14"/>
                  <a:gd name="T10" fmla="*/ 4 w 14"/>
                  <a:gd name="T11" fmla="*/ 0 h 14"/>
                  <a:gd name="T12" fmla="*/ 2 w 14"/>
                  <a:gd name="T13" fmla="*/ 2 h 14"/>
                  <a:gd name="T14" fmla="*/ 2 w 14"/>
                  <a:gd name="T15" fmla="*/ 2 h 14"/>
                  <a:gd name="T16" fmla="*/ 2 w 14"/>
                  <a:gd name="T17" fmla="*/ 2 h 14"/>
                  <a:gd name="T18" fmla="*/ 2 w 14"/>
                  <a:gd name="T19" fmla="*/ 2 h 14"/>
                  <a:gd name="T20" fmla="*/ 2 w 14"/>
                  <a:gd name="T21" fmla="*/ 8 h 14"/>
                  <a:gd name="T22" fmla="*/ 0 w 14"/>
                  <a:gd name="T23" fmla="*/ 8 h 14"/>
                  <a:gd name="T24" fmla="*/ 2 w 14"/>
                  <a:gd name="T25" fmla="*/ 8 h 14"/>
                  <a:gd name="T26" fmla="*/ 2 w 14"/>
                  <a:gd name="T27" fmla="*/ 10 h 14"/>
                  <a:gd name="T28" fmla="*/ 2 w 14"/>
                  <a:gd name="T29" fmla="*/ 10 h 14"/>
                  <a:gd name="T30" fmla="*/ 2 w 14"/>
                  <a:gd name="T31" fmla="*/ 10 h 14"/>
                  <a:gd name="T32" fmla="*/ 2 w 14"/>
                  <a:gd name="T33" fmla="*/ 12 h 14"/>
                  <a:gd name="T34" fmla="*/ 4 w 14"/>
                  <a:gd name="T35" fmla="*/ 10 h 14"/>
                  <a:gd name="T36" fmla="*/ 10 w 14"/>
                  <a:gd name="T37" fmla="*/ 12 h 14"/>
                  <a:gd name="T38" fmla="*/ 10 w 14"/>
                  <a:gd name="T39" fmla="*/ 14 h 14"/>
                  <a:gd name="T40" fmla="*/ 10 w 14"/>
                  <a:gd name="T41" fmla="*/ 12 h 14"/>
                  <a:gd name="T42" fmla="*/ 10 w 14"/>
                  <a:gd name="T43" fmla="*/ 12 h 14"/>
                  <a:gd name="T44" fmla="*/ 12 w 14"/>
                  <a:gd name="T45" fmla="*/ 12 h 14"/>
                  <a:gd name="T46" fmla="*/ 10 w 14"/>
                  <a:gd name="T47" fmla="*/ 12 h 14"/>
                  <a:gd name="T48" fmla="*/ 12 w 14"/>
                  <a:gd name="T49" fmla="*/ 12 h 14"/>
                  <a:gd name="T50" fmla="*/ 12 w 14"/>
                  <a:gd name="T51" fmla="*/ 10 h 14"/>
                  <a:gd name="T52" fmla="*/ 12 w 14"/>
                  <a:gd name="T53" fmla="*/ 4 h 14"/>
                  <a:gd name="T54" fmla="*/ 14 w 14"/>
                  <a:gd name="T55" fmla="*/ 4 h 14"/>
                  <a:gd name="T56" fmla="*/ 12 w 14"/>
                  <a:gd name="T57" fmla="*/ 4 h 14"/>
                  <a:gd name="T58" fmla="*/ 12 w 14"/>
                  <a:gd name="T59" fmla="*/ 2 h 14"/>
                  <a:gd name="T60" fmla="*/ 12 w 14"/>
                  <a:gd name="T61" fmla="*/ 2 h 14"/>
                  <a:gd name="T62" fmla="*/ 12 w 14"/>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8" y="8"/>
                    </a:lnTo>
                    <a:lnTo>
                      <a:pt x="10" y="12"/>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63">
                <a:extLst>
                  <a:ext uri="{FF2B5EF4-FFF2-40B4-BE49-F238E27FC236}">
                    <a16:creationId xmlns:a16="http://schemas.microsoft.com/office/drawing/2014/main" id="{A0C3CF7A-C4AB-474D-8922-A8E7BC9AB399}"/>
                  </a:ext>
                </a:extLst>
              </p:cNvPr>
              <p:cNvSpPr>
                <a:spLocks/>
              </p:cNvSpPr>
              <p:nvPr/>
            </p:nvSpPr>
            <p:spPr bwMode="auto">
              <a:xfrm>
                <a:off x="7166164" y="5400497"/>
                <a:ext cx="22090" cy="20511"/>
              </a:xfrm>
              <a:custGeom>
                <a:avLst/>
                <a:gdLst>
                  <a:gd name="T0" fmla="*/ 12 w 14"/>
                  <a:gd name="T1" fmla="*/ 0 h 13"/>
                  <a:gd name="T2" fmla="*/ 12 w 14"/>
                  <a:gd name="T3" fmla="*/ 2 h 13"/>
                  <a:gd name="T4" fmla="*/ 6 w 14"/>
                  <a:gd name="T5" fmla="*/ 0 h 13"/>
                  <a:gd name="T6" fmla="*/ 4 w 14"/>
                  <a:gd name="T7" fmla="*/ 0 h 13"/>
                  <a:gd name="T8" fmla="*/ 4 w 14"/>
                  <a:gd name="T9" fmla="*/ 2 h 13"/>
                  <a:gd name="T10" fmla="*/ 4 w 14"/>
                  <a:gd name="T11" fmla="*/ 0 h 13"/>
                  <a:gd name="T12" fmla="*/ 2 w 14"/>
                  <a:gd name="T13" fmla="*/ 2 h 13"/>
                  <a:gd name="T14" fmla="*/ 2 w 14"/>
                  <a:gd name="T15" fmla="*/ 2 h 13"/>
                  <a:gd name="T16" fmla="*/ 2 w 14"/>
                  <a:gd name="T17" fmla="*/ 2 h 13"/>
                  <a:gd name="T18" fmla="*/ 2 w 14"/>
                  <a:gd name="T19" fmla="*/ 2 h 13"/>
                  <a:gd name="T20" fmla="*/ 2 w 14"/>
                  <a:gd name="T21" fmla="*/ 8 h 13"/>
                  <a:gd name="T22" fmla="*/ 0 w 14"/>
                  <a:gd name="T23" fmla="*/ 8 h 13"/>
                  <a:gd name="T24" fmla="*/ 2 w 14"/>
                  <a:gd name="T25" fmla="*/ 8 h 13"/>
                  <a:gd name="T26" fmla="*/ 2 w 14"/>
                  <a:gd name="T27" fmla="*/ 10 h 13"/>
                  <a:gd name="T28" fmla="*/ 2 w 14"/>
                  <a:gd name="T29" fmla="*/ 10 h 13"/>
                  <a:gd name="T30" fmla="*/ 2 w 14"/>
                  <a:gd name="T31" fmla="*/ 10 h 13"/>
                  <a:gd name="T32" fmla="*/ 2 w 14"/>
                  <a:gd name="T33" fmla="*/ 12 h 13"/>
                  <a:gd name="T34" fmla="*/ 4 w 14"/>
                  <a:gd name="T35" fmla="*/ 10 h 13"/>
                  <a:gd name="T36" fmla="*/ 10 w 14"/>
                  <a:gd name="T37" fmla="*/ 12 h 13"/>
                  <a:gd name="T38" fmla="*/ 10 w 14"/>
                  <a:gd name="T39" fmla="*/ 13 h 13"/>
                  <a:gd name="T40" fmla="*/ 10 w 14"/>
                  <a:gd name="T41" fmla="*/ 12 h 13"/>
                  <a:gd name="T42" fmla="*/ 10 w 14"/>
                  <a:gd name="T43" fmla="*/ 12 h 13"/>
                  <a:gd name="T44" fmla="*/ 12 w 14"/>
                  <a:gd name="T45" fmla="*/ 12 h 13"/>
                  <a:gd name="T46" fmla="*/ 10 w 14"/>
                  <a:gd name="T47" fmla="*/ 12 h 13"/>
                  <a:gd name="T48" fmla="*/ 12 w 14"/>
                  <a:gd name="T49" fmla="*/ 12 h 13"/>
                  <a:gd name="T50" fmla="*/ 12 w 14"/>
                  <a:gd name="T51" fmla="*/ 10 h 13"/>
                  <a:gd name="T52" fmla="*/ 12 w 14"/>
                  <a:gd name="T53" fmla="*/ 4 h 13"/>
                  <a:gd name="T54" fmla="*/ 14 w 14"/>
                  <a:gd name="T55" fmla="*/ 4 h 13"/>
                  <a:gd name="T56" fmla="*/ 12 w 14"/>
                  <a:gd name="T57" fmla="*/ 4 h 13"/>
                  <a:gd name="T58" fmla="*/ 12 w 14"/>
                  <a:gd name="T59" fmla="*/ 2 h 13"/>
                  <a:gd name="T60" fmla="*/ 12 w 14"/>
                  <a:gd name="T61" fmla="*/ 2 h 13"/>
                  <a:gd name="T62" fmla="*/ 12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6" y="8"/>
                    </a:lnTo>
                    <a:lnTo>
                      <a:pt x="10" y="12"/>
                    </a:lnTo>
                    <a:lnTo>
                      <a:pt x="10" y="12"/>
                    </a:lnTo>
                    <a:lnTo>
                      <a:pt x="10" y="13"/>
                    </a:lnTo>
                    <a:lnTo>
                      <a:pt x="10" y="13"/>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64">
                <a:extLst>
                  <a:ext uri="{FF2B5EF4-FFF2-40B4-BE49-F238E27FC236}">
                    <a16:creationId xmlns:a16="http://schemas.microsoft.com/office/drawing/2014/main" id="{AF331D63-F7FB-493D-9F93-B57DA8DFFDFA}"/>
                  </a:ext>
                </a:extLst>
              </p:cNvPr>
              <p:cNvSpPr>
                <a:spLocks/>
              </p:cNvSpPr>
              <p:nvPr/>
            </p:nvSpPr>
            <p:spPr bwMode="auto">
              <a:xfrm>
                <a:off x="7363395" y="5409964"/>
                <a:ext cx="71004" cy="52068"/>
              </a:xfrm>
              <a:custGeom>
                <a:avLst/>
                <a:gdLst>
                  <a:gd name="T0" fmla="*/ 0 w 23"/>
                  <a:gd name="T1" fmla="*/ 13 h 17"/>
                  <a:gd name="T2" fmla="*/ 1 w 23"/>
                  <a:gd name="T3" fmla="*/ 10 h 17"/>
                  <a:gd name="T4" fmla="*/ 6 w 23"/>
                  <a:gd name="T5" fmla="*/ 8 h 17"/>
                  <a:gd name="T6" fmla="*/ 11 w 23"/>
                  <a:gd name="T7" fmla="*/ 6 h 17"/>
                  <a:gd name="T8" fmla="*/ 19 w 23"/>
                  <a:gd name="T9" fmla="*/ 0 h 17"/>
                  <a:gd name="T10" fmla="*/ 16 w 23"/>
                  <a:gd name="T11" fmla="*/ 5 h 17"/>
                  <a:gd name="T12" fmla="*/ 12 w 23"/>
                  <a:gd name="T13" fmla="*/ 9 h 17"/>
                  <a:gd name="T14" fmla="*/ 16 w 23"/>
                  <a:gd name="T15" fmla="*/ 8 h 17"/>
                  <a:gd name="T16" fmla="*/ 21 w 23"/>
                  <a:gd name="T17" fmla="*/ 6 h 17"/>
                  <a:gd name="T18" fmla="*/ 23 w 23"/>
                  <a:gd name="T19" fmla="*/ 5 h 17"/>
                  <a:gd name="T20" fmla="*/ 20 w 23"/>
                  <a:gd name="T21" fmla="*/ 9 h 17"/>
                  <a:gd name="T22" fmla="*/ 13 w 23"/>
                  <a:gd name="T23" fmla="*/ 15 h 17"/>
                  <a:gd name="T24" fmla="*/ 0 w 23"/>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7">
                    <a:moveTo>
                      <a:pt x="0" y="13"/>
                    </a:moveTo>
                    <a:cubicBezTo>
                      <a:pt x="0" y="12"/>
                      <a:pt x="1" y="11"/>
                      <a:pt x="1" y="10"/>
                    </a:cubicBezTo>
                    <a:cubicBezTo>
                      <a:pt x="2" y="9"/>
                      <a:pt x="5" y="8"/>
                      <a:pt x="6" y="8"/>
                    </a:cubicBezTo>
                    <a:cubicBezTo>
                      <a:pt x="7" y="7"/>
                      <a:pt x="9" y="7"/>
                      <a:pt x="11" y="6"/>
                    </a:cubicBezTo>
                    <a:cubicBezTo>
                      <a:pt x="15" y="4"/>
                      <a:pt x="19" y="0"/>
                      <a:pt x="19" y="0"/>
                    </a:cubicBezTo>
                    <a:cubicBezTo>
                      <a:pt x="19" y="0"/>
                      <a:pt x="18" y="3"/>
                      <a:pt x="16" y="5"/>
                    </a:cubicBezTo>
                    <a:cubicBezTo>
                      <a:pt x="15" y="7"/>
                      <a:pt x="12" y="9"/>
                      <a:pt x="12" y="9"/>
                    </a:cubicBezTo>
                    <a:cubicBezTo>
                      <a:pt x="12" y="9"/>
                      <a:pt x="14" y="9"/>
                      <a:pt x="16" y="8"/>
                    </a:cubicBezTo>
                    <a:cubicBezTo>
                      <a:pt x="17" y="8"/>
                      <a:pt x="20" y="7"/>
                      <a:pt x="21" y="6"/>
                    </a:cubicBezTo>
                    <a:cubicBezTo>
                      <a:pt x="23" y="5"/>
                      <a:pt x="23" y="5"/>
                      <a:pt x="23" y="5"/>
                    </a:cubicBezTo>
                    <a:cubicBezTo>
                      <a:pt x="23" y="5"/>
                      <a:pt x="20" y="8"/>
                      <a:pt x="20" y="9"/>
                    </a:cubicBezTo>
                    <a:cubicBezTo>
                      <a:pt x="17" y="12"/>
                      <a:pt x="15" y="14"/>
                      <a:pt x="13" y="15"/>
                    </a:cubicBezTo>
                    <a:cubicBezTo>
                      <a:pt x="10" y="17"/>
                      <a:pt x="0" y="13"/>
                      <a:pt x="0" y="1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65">
                <a:extLst>
                  <a:ext uri="{FF2B5EF4-FFF2-40B4-BE49-F238E27FC236}">
                    <a16:creationId xmlns:a16="http://schemas.microsoft.com/office/drawing/2014/main" id="{86A2E0FC-285F-49B9-8DC8-F2BE4E44590E}"/>
                  </a:ext>
                </a:extLst>
              </p:cNvPr>
              <p:cNvSpPr>
                <a:spLocks/>
              </p:cNvSpPr>
              <p:nvPr/>
            </p:nvSpPr>
            <p:spPr bwMode="auto">
              <a:xfrm>
                <a:off x="7219811" y="5515680"/>
                <a:ext cx="58381" cy="61535"/>
              </a:xfrm>
              <a:custGeom>
                <a:avLst/>
                <a:gdLst>
                  <a:gd name="T0" fmla="*/ 19 w 19"/>
                  <a:gd name="T1" fmla="*/ 5 h 20"/>
                  <a:gd name="T2" fmla="*/ 18 w 19"/>
                  <a:gd name="T3" fmla="*/ 1 h 20"/>
                  <a:gd name="T4" fmla="*/ 16 w 19"/>
                  <a:gd name="T5" fmla="*/ 1 h 20"/>
                  <a:gd name="T6" fmla="*/ 13 w 19"/>
                  <a:gd name="T7" fmla="*/ 4 h 20"/>
                  <a:gd name="T8" fmla="*/ 9 w 19"/>
                  <a:gd name="T9" fmla="*/ 9 h 20"/>
                  <a:gd name="T10" fmla="*/ 3 w 19"/>
                  <a:gd name="T11" fmla="*/ 14 h 20"/>
                  <a:gd name="T12" fmla="*/ 0 w 19"/>
                  <a:gd name="T13" fmla="*/ 17 h 20"/>
                  <a:gd name="T14" fmla="*/ 3 w 19"/>
                  <a:gd name="T15" fmla="*/ 17 h 20"/>
                  <a:gd name="T16" fmla="*/ 7 w 19"/>
                  <a:gd name="T17" fmla="*/ 15 h 20"/>
                  <a:gd name="T18" fmla="*/ 10 w 19"/>
                  <a:gd name="T19" fmla="*/ 12 h 20"/>
                  <a:gd name="T20" fmla="*/ 9 w 19"/>
                  <a:gd name="T21" fmla="*/ 15 h 20"/>
                  <a:gd name="T22" fmla="*/ 7 w 19"/>
                  <a:gd name="T23" fmla="*/ 19 h 20"/>
                  <a:gd name="T24" fmla="*/ 5 w 19"/>
                  <a:gd name="T25" fmla="*/ 20 h 20"/>
                  <a:gd name="T26" fmla="*/ 8 w 19"/>
                  <a:gd name="T27" fmla="*/ 20 h 20"/>
                  <a:gd name="T28" fmla="*/ 13 w 19"/>
                  <a:gd name="T29" fmla="*/ 17 h 20"/>
                  <a:gd name="T30" fmla="*/ 17 w 19"/>
                  <a:gd name="T31" fmla="*/ 13 h 20"/>
                  <a:gd name="T32" fmla="*/ 19 w 19"/>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19" y="5"/>
                    </a:moveTo>
                    <a:cubicBezTo>
                      <a:pt x="19" y="3"/>
                      <a:pt x="18" y="1"/>
                      <a:pt x="18" y="1"/>
                    </a:cubicBezTo>
                    <a:cubicBezTo>
                      <a:pt x="18" y="1"/>
                      <a:pt x="17" y="0"/>
                      <a:pt x="16" y="1"/>
                    </a:cubicBezTo>
                    <a:cubicBezTo>
                      <a:pt x="15" y="1"/>
                      <a:pt x="14" y="2"/>
                      <a:pt x="13" y="4"/>
                    </a:cubicBezTo>
                    <a:cubicBezTo>
                      <a:pt x="12" y="5"/>
                      <a:pt x="10" y="7"/>
                      <a:pt x="9" y="9"/>
                    </a:cubicBezTo>
                    <a:cubicBezTo>
                      <a:pt x="8" y="10"/>
                      <a:pt x="4" y="13"/>
                      <a:pt x="3" y="14"/>
                    </a:cubicBezTo>
                    <a:cubicBezTo>
                      <a:pt x="1" y="16"/>
                      <a:pt x="0" y="17"/>
                      <a:pt x="0" y="17"/>
                    </a:cubicBezTo>
                    <a:cubicBezTo>
                      <a:pt x="0" y="17"/>
                      <a:pt x="2" y="17"/>
                      <a:pt x="3" y="17"/>
                    </a:cubicBezTo>
                    <a:cubicBezTo>
                      <a:pt x="4" y="16"/>
                      <a:pt x="5" y="16"/>
                      <a:pt x="7" y="15"/>
                    </a:cubicBezTo>
                    <a:cubicBezTo>
                      <a:pt x="8" y="14"/>
                      <a:pt x="10" y="12"/>
                      <a:pt x="10" y="12"/>
                    </a:cubicBezTo>
                    <a:cubicBezTo>
                      <a:pt x="10" y="12"/>
                      <a:pt x="10" y="14"/>
                      <a:pt x="9" y="15"/>
                    </a:cubicBezTo>
                    <a:cubicBezTo>
                      <a:pt x="9" y="17"/>
                      <a:pt x="8" y="18"/>
                      <a:pt x="7" y="19"/>
                    </a:cubicBezTo>
                    <a:cubicBezTo>
                      <a:pt x="6" y="19"/>
                      <a:pt x="5" y="20"/>
                      <a:pt x="5" y="20"/>
                    </a:cubicBezTo>
                    <a:cubicBezTo>
                      <a:pt x="5" y="20"/>
                      <a:pt x="7" y="20"/>
                      <a:pt x="8" y="20"/>
                    </a:cubicBezTo>
                    <a:cubicBezTo>
                      <a:pt x="9" y="19"/>
                      <a:pt x="11" y="19"/>
                      <a:pt x="13" y="17"/>
                    </a:cubicBezTo>
                    <a:cubicBezTo>
                      <a:pt x="14" y="16"/>
                      <a:pt x="17" y="14"/>
                      <a:pt x="17" y="13"/>
                    </a:cubicBezTo>
                    <a:cubicBezTo>
                      <a:pt x="18" y="13"/>
                      <a:pt x="19" y="8"/>
                      <a:pt x="19" y="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66">
                <a:extLst>
                  <a:ext uri="{FF2B5EF4-FFF2-40B4-BE49-F238E27FC236}">
                    <a16:creationId xmlns:a16="http://schemas.microsoft.com/office/drawing/2014/main" id="{49718712-30C0-4072-97AD-0DB14E51EFEB}"/>
                  </a:ext>
                </a:extLst>
              </p:cNvPr>
              <p:cNvSpPr>
                <a:spLocks/>
              </p:cNvSpPr>
              <p:nvPr/>
            </p:nvSpPr>
            <p:spPr bwMode="auto">
              <a:xfrm>
                <a:off x="7363395" y="5436788"/>
                <a:ext cx="26824" cy="31557"/>
              </a:xfrm>
              <a:custGeom>
                <a:avLst/>
                <a:gdLst>
                  <a:gd name="T0" fmla="*/ 8 w 9"/>
                  <a:gd name="T1" fmla="*/ 0 h 10"/>
                  <a:gd name="T2" fmla="*/ 1 w 9"/>
                  <a:gd name="T3" fmla="*/ 4 h 10"/>
                  <a:gd name="T4" fmla="*/ 0 w 9"/>
                  <a:gd name="T5" fmla="*/ 4 h 10"/>
                  <a:gd name="T6" fmla="*/ 5 w 9"/>
                  <a:gd name="T7" fmla="*/ 9 h 10"/>
                  <a:gd name="T8" fmla="*/ 9 w 9"/>
                  <a:gd name="T9" fmla="*/ 4 h 10"/>
                  <a:gd name="T10" fmla="*/ 8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8" y="0"/>
                    </a:moveTo>
                    <a:cubicBezTo>
                      <a:pt x="7" y="0"/>
                      <a:pt x="5" y="4"/>
                      <a:pt x="1" y="4"/>
                    </a:cubicBezTo>
                    <a:cubicBezTo>
                      <a:pt x="0" y="4"/>
                      <a:pt x="0" y="4"/>
                      <a:pt x="0" y="4"/>
                    </a:cubicBezTo>
                    <a:cubicBezTo>
                      <a:pt x="0" y="4"/>
                      <a:pt x="3" y="9"/>
                      <a:pt x="5" y="9"/>
                    </a:cubicBezTo>
                    <a:cubicBezTo>
                      <a:pt x="7" y="10"/>
                      <a:pt x="9" y="4"/>
                      <a:pt x="9" y="4"/>
                    </a:cubicBezTo>
                    <a:cubicBezTo>
                      <a:pt x="9" y="4"/>
                      <a:pt x="8" y="0"/>
                      <a:pt x="8" y="0"/>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67">
                <a:extLst>
                  <a:ext uri="{FF2B5EF4-FFF2-40B4-BE49-F238E27FC236}">
                    <a16:creationId xmlns:a16="http://schemas.microsoft.com/office/drawing/2014/main" id="{63FFA557-BF53-4F0F-94CA-C65E2DE55972}"/>
                  </a:ext>
                </a:extLst>
              </p:cNvPr>
              <p:cNvSpPr>
                <a:spLocks/>
              </p:cNvSpPr>
              <p:nvPr/>
            </p:nvSpPr>
            <p:spPr bwMode="auto">
              <a:xfrm>
                <a:off x="7257679" y="5515680"/>
                <a:ext cx="29980" cy="23667"/>
              </a:xfrm>
              <a:custGeom>
                <a:avLst/>
                <a:gdLst>
                  <a:gd name="T0" fmla="*/ 1 w 10"/>
                  <a:gd name="T1" fmla="*/ 7 h 8"/>
                  <a:gd name="T2" fmla="*/ 4 w 10"/>
                  <a:gd name="T3" fmla="*/ 3 h 8"/>
                  <a:gd name="T4" fmla="*/ 6 w 10"/>
                  <a:gd name="T5" fmla="*/ 1 h 8"/>
                  <a:gd name="T6" fmla="*/ 10 w 10"/>
                  <a:gd name="T7" fmla="*/ 6 h 8"/>
                  <a:gd name="T8" fmla="*/ 3 w 10"/>
                  <a:gd name="T9" fmla="*/ 8 h 8"/>
                  <a:gd name="T10" fmla="*/ 1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1" y="7"/>
                    </a:moveTo>
                    <a:cubicBezTo>
                      <a:pt x="0" y="7"/>
                      <a:pt x="3" y="4"/>
                      <a:pt x="4" y="3"/>
                    </a:cubicBezTo>
                    <a:cubicBezTo>
                      <a:pt x="5" y="3"/>
                      <a:pt x="6" y="2"/>
                      <a:pt x="6" y="1"/>
                    </a:cubicBezTo>
                    <a:cubicBezTo>
                      <a:pt x="5" y="0"/>
                      <a:pt x="9" y="5"/>
                      <a:pt x="10" y="6"/>
                    </a:cubicBezTo>
                    <a:cubicBezTo>
                      <a:pt x="10" y="8"/>
                      <a:pt x="3" y="8"/>
                      <a:pt x="3" y="8"/>
                    </a:cubicBezTo>
                    <a:lnTo>
                      <a:pt x="1"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68">
                <a:extLst>
                  <a:ext uri="{FF2B5EF4-FFF2-40B4-BE49-F238E27FC236}">
                    <a16:creationId xmlns:a16="http://schemas.microsoft.com/office/drawing/2014/main" id="{C6CF161B-AA75-4D18-AAED-A270D4C5B1E9}"/>
                  </a:ext>
                </a:extLst>
              </p:cNvPr>
              <p:cNvSpPr>
                <a:spLocks/>
              </p:cNvSpPr>
              <p:nvPr/>
            </p:nvSpPr>
            <p:spPr bwMode="auto">
              <a:xfrm>
                <a:off x="7260835" y="5436788"/>
                <a:ext cx="148317" cy="127805"/>
              </a:xfrm>
              <a:custGeom>
                <a:avLst/>
                <a:gdLst>
                  <a:gd name="T0" fmla="*/ 0 w 48"/>
                  <a:gd name="T1" fmla="*/ 32 h 41"/>
                  <a:gd name="T2" fmla="*/ 4 w 48"/>
                  <a:gd name="T3" fmla="*/ 40 h 41"/>
                  <a:gd name="T4" fmla="*/ 30 w 48"/>
                  <a:gd name="T5" fmla="*/ 31 h 41"/>
                  <a:gd name="T6" fmla="*/ 48 w 48"/>
                  <a:gd name="T7" fmla="*/ 7 h 41"/>
                  <a:gd name="T8" fmla="*/ 43 w 48"/>
                  <a:gd name="T9" fmla="*/ 0 h 41"/>
                  <a:gd name="T10" fmla="*/ 41 w 48"/>
                  <a:gd name="T11" fmla="*/ 0 h 41"/>
                  <a:gd name="T12" fmla="*/ 25 w 48"/>
                  <a:gd name="T13" fmla="*/ 23 h 41"/>
                  <a:gd name="T14" fmla="*/ 0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0" y="32"/>
                    </a:moveTo>
                    <a:cubicBezTo>
                      <a:pt x="0" y="32"/>
                      <a:pt x="3" y="39"/>
                      <a:pt x="4" y="40"/>
                    </a:cubicBezTo>
                    <a:cubicBezTo>
                      <a:pt x="5" y="41"/>
                      <a:pt x="18" y="39"/>
                      <a:pt x="30" y="31"/>
                    </a:cubicBezTo>
                    <a:cubicBezTo>
                      <a:pt x="40" y="25"/>
                      <a:pt x="45" y="16"/>
                      <a:pt x="48" y="7"/>
                    </a:cubicBezTo>
                    <a:cubicBezTo>
                      <a:pt x="48" y="6"/>
                      <a:pt x="45" y="1"/>
                      <a:pt x="43" y="0"/>
                    </a:cubicBezTo>
                    <a:cubicBezTo>
                      <a:pt x="42" y="0"/>
                      <a:pt x="41" y="0"/>
                      <a:pt x="41" y="0"/>
                    </a:cubicBezTo>
                    <a:cubicBezTo>
                      <a:pt x="41" y="0"/>
                      <a:pt x="37" y="15"/>
                      <a:pt x="25" y="23"/>
                    </a:cubicBezTo>
                    <a:cubicBezTo>
                      <a:pt x="13" y="31"/>
                      <a:pt x="0" y="32"/>
                      <a:pt x="0" y="32"/>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69">
                <a:extLst>
                  <a:ext uri="{FF2B5EF4-FFF2-40B4-BE49-F238E27FC236}">
                    <a16:creationId xmlns:a16="http://schemas.microsoft.com/office/drawing/2014/main" id="{BAD0353C-C206-420A-BBAA-C0FD2614FEAB}"/>
                  </a:ext>
                </a:extLst>
              </p:cNvPr>
              <p:cNvSpPr>
                <a:spLocks/>
              </p:cNvSpPr>
              <p:nvPr/>
            </p:nvSpPr>
            <p:spPr bwMode="auto">
              <a:xfrm>
                <a:off x="7271880" y="5542503"/>
                <a:ext cx="9467" cy="12623"/>
              </a:xfrm>
              <a:custGeom>
                <a:avLst/>
                <a:gdLst>
                  <a:gd name="T0" fmla="*/ 3 w 3"/>
                  <a:gd name="T1" fmla="*/ 3 h 4"/>
                  <a:gd name="T2" fmla="*/ 2 w 3"/>
                  <a:gd name="T3" fmla="*/ 3 h 4"/>
                  <a:gd name="T4" fmla="*/ 0 w 3"/>
                  <a:gd name="T5" fmla="*/ 2 h 4"/>
                  <a:gd name="T6" fmla="*/ 2 w 3"/>
                  <a:gd name="T7" fmla="*/ 0 h 4"/>
                  <a:gd name="T8" fmla="*/ 3 w 3"/>
                  <a:gd name="T9" fmla="*/ 1 h 4"/>
                  <a:gd name="T10" fmla="*/ 2 w 3"/>
                  <a:gd name="T11" fmla="*/ 1 h 4"/>
                  <a:gd name="T12" fmla="*/ 2 w 3"/>
                  <a:gd name="T13" fmla="*/ 0 h 4"/>
                  <a:gd name="T14" fmla="*/ 1 w 3"/>
                  <a:gd name="T15" fmla="*/ 2 h 4"/>
                  <a:gd name="T16" fmla="*/ 2 w 3"/>
                  <a:gd name="T17" fmla="*/ 3 h 4"/>
                  <a:gd name="T18" fmla="*/ 2 w 3"/>
                  <a:gd name="T19" fmla="*/ 3 h 4"/>
                  <a:gd name="T20" fmla="*/ 2 w 3"/>
                  <a:gd name="T21" fmla="*/ 2 h 4"/>
                  <a:gd name="T22" fmla="*/ 2 w 3"/>
                  <a:gd name="T23" fmla="*/ 2 h 4"/>
                  <a:gd name="T24" fmla="*/ 2 w 3"/>
                  <a:gd name="T25" fmla="*/ 1 h 4"/>
                  <a:gd name="T26" fmla="*/ 3 w 3"/>
                  <a:gd name="T27" fmla="*/ 1 h 4"/>
                  <a:gd name="T28" fmla="*/ 3 w 3"/>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3"/>
                    </a:moveTo>
                    <a:cubicBezTo>
                      <a:pt x="3" y="3"/>
                      <a:pt x="3" y="3"/>
                      <a:pt x="2" y="3"/>
                    </a:cubicBezTo>
                    <a:cubicBezTo>
                      <a:pt x="1" y="4"/>
                      <a:pt x="0" y="3"/>
                      <a:pt x="0" y="2"/>
                    </a:cubicBezTo>
                    <a:cubicBezTo>
                      <a:pt x="0" y="1"/>
                      <a:pt x="0" y="0"/>
                      <a:pt x="2" y="0"/>
                    </a:cubicBezTo>
                    <a:cubicBezTo>
                      <a:pt x="2" y="0"/>
                      <a:pt x="3" y="0"/>
                      <a:pt x="3" y="1"/>
                    </a:cubicBezTo>
                    <a:cubicBezTo>
                      <a:pt x="2" y="1"/>
                      <a:pt x="2" y="1"/>
                      <a:pt x="2" y="1"/>
                    </a:cubicBezTo>
                    <a:cubicBezTo>
                      <a:pt x="2" y="0"/>
                      <a:pt x="2" y="0"/>
                      <a:pt x="2" y="0"/>
                    </a:cubicBezTo>
                    <a:cubicBezTo>
                      <a:pt x="1" y="0"/>
                      <a:pt x="1" y="1"/>
                      <a:pt x="1" y="2"/>
                    </a:cubicBezTo>
                    <a:cubicBezTo>
                      <a:pt x="1" y="2"/>
                      <a:pt x="1" y="3"/>
                      <a:pt x="2" y="3"/>
                    </a:cubicBezTo>
                    <a:cubicBezTo>
                      <a:pt x="2" y="3"/>
                      <a:pt x="2" y="3"/>
                      <a:pt x="2" y="3"/>
                    </a:cubicBezTo>
                    <a:cubicBezTo>
                      <a:pt x="2" y="2"/>
                      <a:pt x="2" y="2"/>
                      <a:pt x="2" y="2"/>
                    </a:cubicBezTo>
                    <a:cubicBezTo>
                      <a:pt x="2" y="2"/>
                      <a:pt x="2" y="2"/>
                      <a:pt x="2" y="2"/>
                    </a:cubicBezTo>
                    <a:cubicBezTo>
                      <a:pt x="2" y="1"/>
                      <a:pt x="2" y="1"/>
                      <a:pt x="2" y="1"/>
                    </a:cubicBezTo>
                    <a:cubicBezTo>
                      <a:pt x="3" y="1"/>
                      <a:pt x="3" y="1"/>
                      <a:pt x="3" y="1"/>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0">
                <a:extLst>
                  <a:ext uri="{FF2B5EF4-FFF2-40B4-BE49-F238E27FC236}">
                    <a16:creationId xmlns:a16="http://schemas.microsoft.com/office/drawing/2014/main" id="{CE827C90-3260-41C0-9F9C-B05B08A1D041}"/>
                  </a:ext>
                </a:extLst>
              </p:cNvPr>
              <p:cNvSpPr>
                <a:spLocks noEditPoints="1"/>
              </p:cNvSpPr>
              <p:nvPr/>
            </p:nvSpPr>
            <p:spPr bwMode="auto">
              <a:xfrm>
                <a:off x="7281347" y="5539347"/>
                <a:ext cx="12623" cy="12623"/>
              </a:xfrm>
              <a:custGeom>
                <a:avLst/>
                <a:gdLst>
                  <a:gd name="T0" fmla="*/ 1 w 4"/>
                  <a:gd name="T1" fmla="*/ 2 h 4"/>
                  <a:gd name="T2" fmla="*/ 2 w 4"/>
                  <a:gd name="T3" fmla="*/ 0 h 4"/>
                  <a:gd name="T4" fmla="*/ 4 w 4"/>
                  <a:gd name="T5" fmla="*/ 2 h 4"/>
                  <a:gd name="T6" fmla="*/ 3 w 4"/>
                  <a:gd name="T7" fmla="*/ 4 h 4"/>
                  <a:gd name="T8" fmla="*/ 1 w 4"/>
                  <a:gd name="T9" fmla="*/ 2 h 4"/>
                  <a:gd name="T10" fmla="*/ 2 w 4"/>
                  <a:gd name="T11" fmla="*/ 4 h 4"/>
                  <a:gd name="T12" fmla="*/ 3 w 4"/>
                  <a:gd name="T13" fmla="*/ 2 h 4"/>
                  <a:gd name="T14" fmla="*/ 2 w 4"/>
                  <a:gd name="T15" fmla="*/ 1 h 4"/>
                  <a:gd name="T16" fmla="*/ 1 w 4"/>
                  <a:gd name="T17" fmla="*/ 2 h 4"/>
                  <a:gd name="T18" fmla="*/ 2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2"/>
                    </a:moveTo>
                    <a:cubicBezTo>
                      <a:pt x="0" y="1"/>
                      <a:pt x="1" y="0"/>
                      <a:pt x="2" y="0"/>
                    </a:cubicBezTo>
                    <a:cubicBezTo>
                      <a:pt x="3" y="0"/>
                      <a:pt x="3" y="1"/>
                      <a:pt x="4" y="2"/>
                    </a:cubicBezTo>
                    <a:cubicBezTo>
                      <a:pt x="4" y="3"/>
                      <a:pt x="4" y="4"/>
                      <a:pt x="3" y="4"/>
                    </a:cubicBezTo>
                    <a:cubicBezTo>
                      <a:pt x="1" y="4"/>
                      <a:pt x="1" y="3"/>
                      <a:pt x="1" y="2"/>
                    </a:cubicBezTo>
                    <a:close/>
                    <a:moveTo>
                      <a:pt x="2" y="4"/>
                    </a:moveTo>
                    <a:cubicBezTo>
                      <a:pt x="3" y="3"/>
                      <a:pt x="3" y="3"/>
                      <a:pt x="3" y="2"/>
                    </a:cubicBezTo>
                    <a:cubicBezTo>
                      <a:pt x="3" y="1"/>
                      <a:pt x="2" y="0"/>
                      <a:pt x="2" y="1"/>
                    </a:cubicBezTo>
                    <a:cubicBezTo>
                      <a:pt x="1" y="1"/>
                      <a:pt x="1" y="1"/>
                      <a:pt x="1" y="2"/>
                    </a:cubicBezTo>
                    <a:cubicBezTo>
                      <a:pt x="2" y="3"/>
                      <a:pt x="2" y="4"/>
                      <a:pt x="2"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71">
                <a:extLst>
                  <a:ext uri="{FF2B5EF4-FFF2-40B4-BE49-F238E27FC236}">
                    <a16:creationId xmlns:a16="http://schemas.microsoft.com/office/drawing/2014/main" id="{307BED59-12BD-4CB3-89F5-1A6A06372A4C}"/>
                  </a:ext>
                </a:extLst>
              </p:cNvPr>
              <p:cNvSpPr>
                <a:spLocks noEditPoints="1"/>
              </p:cNvSpPr>
              <p:nvPr/>
            </p:nvSpPr>
            <p:spPr bwMode="auto">
              <a:xfrm>
                <a:off x="7293969" y="5536191"/>
                <a:ext cx="9467" cy="12623"/>
              </a:xfrm>
              <a:custGeom>
                <a:avLst/>
                <a:gdLst>
                  <a:gd name="T0" fmla="*/ 0 w 3"/>
                  <a:gd name="T1" fmla="*/ 1 h 4"/>
                  <a:gd name="T2" fmla="*/ 1 w 3"/>
                  <a:gd name="T3" fmla="*/ 0 h 4"/>
                  <a:gd name="T4" fmla="*/ 3 w 3"/>
                  <a:gd name="T5" fmla="*/ 2 h 4"/>
                  <a:gd name="T6" fmla="*/ 2 w 3"/>
                  <a:gd name="T7" fmla="*/ 4 h 4"/>
                  <a:gd name="T8" fmla="*/ 1 w 3"/>
                  <a:gd name="T9" fmla="*/ 4 h 4"/>
                  <a:gd name="T10" fmla="*/ 0 w 3"/>
                  <a:gd name="T11" fmla="*/ 1 h 4"/>
                  <a:gd name="T12" fmla="*/ 1 w 3"/>
                  <a:gd name="T13" fmla="*/ 4 h 4"/>
                  <a:gd name="T14" fmla="*/ 2 w 3"/>
                  <a:gd name="T15" fmla="*/ 4 h 4"/>
                  <a:gd name="T16" fmla="*/ 2 w 3"/>
                  <a:gd name="T17" fmla="*/ 2 h 4"/>
                  <a:gd name="T18" fmla="*/ 1 w 3"/>
                  <a:gd name="T19" fmla="*/ 1 h 4"/>
                  <a:gd name="T20" fmla="*/ 1 w 3"/>
                  <a:gd name="T21" fmla="*/ 1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1"/>
                    </a:moveTo>
                    <a:cubicBezTo>
                      <a:pt x="1" y="0"/>
                      <a:pt x="1" y="0"/>
                      <a:pt x="1" y="0"/>
                    </a:cubicBezTo>
                    <a:cubicBezTo>
                      <a:pt x="2" y="0"/>
                      <a:pt x="2" y="0"/>
                      <a:pt x="3" y="2"/>
                    </a:cubicBezTo>
                    <a:cubicBezTo>
                      <a:pt x="3" y="3"/>
                      <a:pt x="3" y="4"/>
                      <a:pt x="2" y="4"/>
                    </a:cubicBezTo>
                    <a:cubicBezTo>
                      <a:pt x="1" y="4"/>
                      <a:pt x="1" y="4"/>
                      <a:pt x="1" y="4"/>
                    </a:cubicBezTo>
                    <a:lnTo>
                      <a:pt x="0" y="1"/>
                    </a:lnTo>
                    <a:close/>
                    <a:moveTo>
                      <a:pt x="1" y="4"/>
                    </a:moveTo>
                    <a:cubicBezTo>
                      <a:pt x="2" y="4"/>
                      <a:pt x="2" y="4"/>
                      <a:pt x="2" y="4"/>
                    </a:cubicBezTo>
                    <a:cubicBezTo>
                      <a:pt x="2" y="3"/>
                      <a:pt x="2" y="3"/>
                      <a:pt x="2" y="2"/>
                    </a:cubicBezTo>
                    <a:cubicBezTo>
                      <a:pt x="2" y="1"/>
                      <a:pt x="2" y="1"/>
                      <a:pt x="1" y="1"/>
                    </a:cubicBezTo>
                    <a:cubicBezTo>
                      <a:pt x="1" y="1"/>
                      <a:pt x="1" y="1"/>
                      <a:pt x="1" y="1"/>
                    </a:cubicBezTo>
                    <a:lnTo>
                      <a:pt x="1"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2">
                <a:extLst>
                  <a:ext uri="{FF2B5EF4-FFF2-40B4-BE49-F238E27FC236}">
                    <a16:creationId xmlns:a16="http://schemas.microsoft.com/office/drawing/2014/main" id="{3B1CA781-E675-4A6B-B96C-EF35597A88AD}"/>
                  </a:ext>
                </a:extLst>
              </p:cNvPr>
              <p:cNvSpPr>
                <a:spLocks noEditPoints="1"/>
              </p:cNvSpPr>
              <p:nvPr/>
            </p:nvSpPr>
            <p:spPr bwMode="auto">
              <a:xfrm>
                <a:off x="7306592" y="5533036"/>
                <a:ext cx="12623" cy="12623"/>
              </a:xfrm>
              <a:custGeom>
                <a:avLst/>
                <a:gdLst>
                  <a:gd name="T0" fmla="*/ 0 w 4"/>
                  <a:gd name="T1" fmla="*/ 0 h 4"/>
                  <a:gd name="T2" fmla="*/ 1 w 4"/>
                  <a:gd name="T3" fmla="*/ 0 h 4"/>
                  <a:gd name="T4" fmla="*/ 3 w 4"/>
                  <a:gd name="T5" fmla="*/ 0 h 4"/>
                  <a:gd name="T6" fmla="*/ 2 w 4"/>
                  <a:gd name="T7" fmla="*/ 1 h 4"/>
                  <a:gd name="T8" fmla="*/ 2 w 4"/>
                  <a:gd name="T9" fmla="*/ 1 h 4"/>
                  <a:gd name="T10" fmla="*/ 4 w 4"/>
                  <a:gd name="T11" fmla="*/ 2 h 4"/>
                  <a:gd name="T12" fmla="*/ 3 w 4"/>
                  <a:gd name="T13" fmla="*/ 3 h 4"/>
                  <a:gd name="T14" fmla="*/ 2 w 4"/>
                  <a:gd name="T15" fmla="*/ 4 h 4"/>
                  <a:gd name="T16" fmla="*/ 0 w 4"/>
                  <a:gd name="T17" fmla="*/ 0 h 4"/>
                  <a:gd name="T18" fmla="*/ 2 w 4"/>
                  <a:gd name="T19" fmla="*/ 3 h 4"/>
                  <a:gd name="T20" fmla="*/ 2 w 4"/>
                  <a:gd name="T21" fmla="*/ 3 h 4"/>
                  <a:gd name="T22" fmla="*/ 3 w 4"/>
                  <a:gd name="T23" fmla="*/ 2 h 4"/>
                  <a:gd name="T24" fmla="*/ 2 w 4"/>
                  <a:gd name="T25" fmla="*/ 2 h 4"/>
                  <a:gd name="T26" fmla="*/ 2 w 4"/>
                  <a:gd name="T27" fmla="*/ 2 h 4"/>
                  <a:gd name="T28" fmla="*/ 2 w 4"/>
                  <a:gd name="T29" fmla="*/ 3 h 4"/>
                  <a:gd name="T30" fmla="*/ 2 w 4"/>
                  <a:gd name="T31" fmla="*/ 1 h 4"/>
                  <a:gd name="T32" fmla="*/ 2 w 4"/>
                  <a:gd name="T33" fmla="*/ 1 h 4"/>
                  <a:gd name="T34" fmla="*/ 2 w 4"/>
                  <a:gd name="T35" fmla="*/ 1 h 4"/>
                  <a:gd name="T36" fmla="*/ 1 w 4"/>
                  <a:gd name="T37" fmla="*/ 0 h 4"/>
                  <a:gd name="T38" fmla="*/ 1 w 4"/>
                  <a:gd name="T39" fmla="*/ 0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cubicBezTo>
                      <a:pt x="1" y="0"/>
                      <a:pt x="1" y="0"/>
                      <a:pt x="1" y="0"/>
                    </a:cubicBezTo>
                    <a:cubicBezTo>
                      <a:pt x="2" y="0"/>
                      <a:pt x="2" y="0"/>
                      <a:pt x="3" y="0"/>
                    </a:cubicBezTo>
                    <a:cubicBezTo>
                      <a:pt x="3" y="1"/>
                      <a:pt x="3" y="1"/>
                      <a:pt x="2" y="1"/>
                    </a:cubicBezTo>
                    <a:cubicBezTo>
                      <a:pt x="2" y="1"/>
                      <a:pt x="2" y="1"/>
                      <a:pt x="2" y="1"/>
                    </a:cubicBezTo>
                    <a:cubicBezTo>
                      <a:pt x="3" y="1"/>
                      <a:pt x="3" y="1"/>
                      <a:pt x="4" y="2"/>
                    </a:cubicBezTo>
                    <a:cubicBezTo>
                      <a:pt x="4" y="3"/>
                      <a:pt x="3" y="3"/>
                      <a:pt x="3" y="3"/>
                    </a:cubicBezTo>
                    <a:cubicBezTo>
                      <a:pt x="2" y="4"/>
                      <a:pt x="2" y="4"/>
                      <a:pt x="2" y="4"/>
                    </a:cubicBezTo>
                    <a:lnTo>
                      <a:pt x="0" y="0"/>
                    </a:lnTo>
                    <a:close/>
                    <a:moveTo>
                      <a:pt x="2" y="3"/>
                    </a:moveTo>
                    <a:cubicBezTo>
                      <a:pt x="2" y="3"/>
                      <a:pt x="2" y="3"/>
                      <a:pt x="2" y="3"/>
                    </a:cubicBezTo>
                    <a:cubicBezTo>
                      <a:pt x="3" y="3"/>
                      <a:pt x="3" y="3"/>
                      <a:pt x="3" y="2"/>
                    </a:cubicBezTo>
                    <a:cubicBezTo>
                      <a:pt x="3" y="2"/>
                      <a:pt x="2" y="1"/>
                      <a:pt x="2" y="2"/>
                    </a:cubicBezTo>
                    <a:cubicBezTo>
                      <a:pt x="2" y="2"/>
                      <a:pt x="2" y="2"/>
                      <a:pt x="2" y="2"/>
                    </a:cubicBezTo>
                    <a:lnTo>
                      <a:pt x="2" y="3"/>
                    </a:lnTo>
                    <a:close/>
                    <a:moveTo>
                      <a:pt x="2" y="1"/>
                    </a:moveTo>
                    <a:cubicBezTo>
                      <a:pt x="2" y="1"/>
                      <a:pt x="2" y="1"/>
                      <a:pt x="2" y="1"/>
                    </a:cubicBezTo>
                    <a:cubicBezTo>
                      <a:pt x="2" y="1"/>
                      <a:pt x="2" y="1"/>
                      <a:pt x="2" y="1"/>
                    </a:cubicBezTo>
                    <a:cubicBezTo>
                      <a:pt x="2" y="0"/>
                      <a:pt x="2" y="0"/>
                      <a:pt x="1" y="0"/>
                    </a:cubicBezTo>
                    <a:cubicBezTo>
                      <a:pt x="1" y="0"/>
                      <a:pt x="1" y="0"/>
                      <a:pt x="1" y="0"/>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73">
                <a:extLst>
                  <a:ext uri="{FF2B5EF4-FFF2-40B4-BE49-F238E27FC236}">
                    <a16:creationId xmlns:a16="http://schemas.microsoft.com/office/drawing/2014/main" id="{9F805457-C87E-467F-BAAE-C5E17BF5CB22}"/>
                  </a:ext>
                </a:extLst>
              </p:cNvPr>
              <p:cNvSpPr>
                <a:spLocks/>
              </p:cNvSpPr>
              <p:nvPr/>
            </p:nvSpPr>
            <p:spPr bwMode="auto">
              <a:xfrm>
                <a:off x="7316059" y="5528303"/>
                <a:ext cx="12623" cy="11044"/>
              </a:xfrm>
              <a:custGeom>
                <a:avLst/>
                <a:gdLst>
                  <a:gd name="T0" fmla="*/ 0 w 8"/>
                  <a:gd name="T1" fmla="*/ 2 h 7"/>
                  <a:gd name="T2" fmla="*/ 4 w 8"/>
                  <a:gd name="T3" fmla="*/ 0 h 7"/>
                  <a:gd name="T4" fmla="*/ 4 w 8"/>
                  <a:gd name="T5" fmla="*/ 2 h 7"/>
                  <a:gd name="T6" fmla="*/ 2 w 8"/>
                  <a:gd name="T7" fmla="*/ 2 h 7"/>
                  <a:gd name="T8" fmla="*/ 2 w 8"/>
                  <a:gd name="T9" fmla="*/ 3 h 7"/>
                  <a:gd name="T10" fmla="*/ 6 w 8"/>
                  <a:gd name="T11" fmla="*/ 3 h 7"/>
                  <a:gd name="T12" fmla="*/ 6 w 8"/>
                  <a:gd name="T13" fmla="*/ 3 h 7"/>
                  <a:gd name="T14" fmla="*/ 4 w 8"/>
                  <a:gd name="T15" fmla="*/ 5 h 7"/>
                  <a:gd name="T16" fmla="*/ 4 w 8"/>
                  <a:gd name="T17" fmla="*/ 7 h 7"/>
                  <a:gd name="T18" fmla="*/ 8 w 8"/>
                  <a:gd name="T19" fmla="*/ 5 h 7"/>
                  <a:gd name="T20" fmla="*/ 8 w 8"/>
                  <a:gd name="T21" fmla="*/ 5 h 7"/>
                  <a:gd name="T22" fmla="*/ 4 w 8"/>
                  <a:gd name="T23" fmla="*/ 7 h 7"/>
                  <a:gd name="T24" fmla="*/ 0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2"/>
                    </a:moveTo>
                    <a:lnTo>
                      <a:pt x="4" y="0"/>
                    </a:lnTo>
                    <a:lnTo>
                      <a:pt x="4" y="2"/>
                    </a:lnTo>
                    <a:lnTo>
                      <a:pt x="2" y="2"/>
                    </a:lnTo>
                    <a:lnTo>
                      <a:pt x="2" y="3"/>
                    </a:lnTo>
                    <a:lnTo>
                      <a:pt x="6" y="3"/>
                    </a:lnTo>
                    <a:lnTo>
                      <a:pt x="6" y="3"/>
                    </a:lnTo>
                    <a:lnTo>
                      <a:pt x="4" y="5"/>
                    </a:lnTo>
                    <a:lnTo>
                      <a:pt x="4" y="7"/>
                    </a:lnTo>
                    <a:lnTo>
                      <a:pt x="8" y="5"/>
                    </a:lnTo>
                    <a:lnTo>
                      <a:pt x="8" y="5"/>
                    </a:lnTo>
                    <a:lnTo>
                      <a:pt x="4" y="7"/>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74">
                <a:extLst>
                  <a:ext uri="{FF2B5EF4-FFF2-40B4-BE49-F238E27FC236}">
                    <a16:creationId xmlns:a16="http://schemas.microsoft.com/office/drawing/2014/main" id="{ABB6DB68-7DB4-40CA-97AE-E436F270C79D}"/>
                  </a:ext>
                </a:extLst>
              </p:cNvPr>
              <p:cNvSpPr>
                <a:spLocks/>
              </p:cNvSpPr>
              <p:nvPr/>
            </p:nvSpPr>
            <p:spPr bwMode="auto">
              <a:xfrm>
                <a:off x="7328682" y="5518835"/>
                <a:ext cx="15778" cy="14200"/>
              </a:xfrm>
              <a:custGeom>
                <a:avLst/>
                <a:gdLst>
                  <a:gd name="T0" fmla="*/ 0 w 10"/>
                  <a:gd name="T1" fmla="*/ 4 h 9"/>
                  <a:gd name="T2" fmla="*/ 2 w 10"/>
                  <a:gd name="T3" fmla="*/ 4 h 9"/>
                  <a:gd name="T4" fmla="*/ 6 w 10"/>
                  <a:gd name="T5" fmla="*/ 8 h 9"/>
                  <a:gd name="T6" fmla="*/ 6 w 10"/>
                  <a:gd name="T7" fmla="*/ 8 h 9"/>
                  <a:gd name="T8" fmla="*/ 6 w 10"/>
                  <a:gd name="T9" fmla="*/ 2 h 9"/>
                  <a:gd name="T10" fmla="*/ 6 w 10"/>
                  <a:gd name="T11" fmla="*/ 0 h 9"/>
                  <a:gd name="T12" fmla="*/ 10 w 10"/>
                  <a:gd name="T13" fmla="*/ 6 h 9"/>
                  <a:gd name="T14" fmla="*/ 10 w 10"/>
                  <a:gd name="T15" fmla="*/ 8 h 9"/>
                  <a:gd name="T16" fmla="*/ 6 w 10"/>
                  <a:gd name="T17" fmla="*/ 2 h 9"/>
                  <a:gd name="T18" fmla="*/ 6 w 10"/>
                  <a:gd name="T19" fmla="*/ 2 h 9"/>
                  <a:gd name="T20" fmla="*/ 8 w 10"/>
                  <a:gd name="T21" fmla="*/ 8 h 9"/>
                  <a:gd name="T22" fmla="*/ 6 w 10"/>
                  <a:gd name="T23" fmla="*/ 9 h 9"/>
                  <a:gd name="T24" fmla="*/ 2 w 10"/>
                  <a:gd name="T25" fmla="*/ 4 h 9"/>
                  <a:gd name="T26" fmla="*/ 2 w 10"/>
                  <a:gd name="T27" fmla="*/ 4 h 9"/>
                  <a:gd name="T28" fmla="*/ 4 w 10"/>
                  <a:gd name="T29" fmla="*/ 9 h 9"/>
                  <a:gd name="T30" fmla="*/ 4 w 10"/>
                  <a:gd name="T31" fmla="*/ 9 h 9"/>
                  <a:gd name="T32" fmla="*/ 0 w 10"/>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0" y="4"/>
                    </a:moveTo>
                    <a:lnTo>
                      <a:pt x="2" y="4"/>
                    </a:lnTo>
                    <a:lnTo>
                      <a:pt x="6" y="8"/>
                    </a:lnTo>
                    <a:lnTo>
                      <a:pt x="6" y="8"/>
                    </a:lnTo>
                    <a:lnTo>
                      <a:pt x="6" y="2"/>
                    </a:lnTo>
                    <a:lnTo>
                      <a:pt x="6" y="0"/>
                    </a:lnTo>
                    <a:lnTo>
                      <a:pt x="10" y="6"/>
                    </a:lnTo>
                    <a:lnTo>
                      <a:pt x="10" y="8"/>
                    </a:lnTo>
                    <a:lnTo>
                      <a:pt x="6" y="2"/>
                    </a:lnTo>
                    <a:lnTo>
                      <a:pt x="6" y="2"/>
                    </a:lnTo>
                    <a:lnTo>
                      <a:pt x="8" y="8"/>
                    </a:lnTo>
                    <a:lnTo>
                      <a:pt x="6" y="9"/>
                    </a:lnTo>
                    <a:lnTo>
                      <a:pt x="2" y="4"/>
                    </a:lnTo>
                    <a:lnTo>
                      <a:pt x="2" y="4"/>
                    </a:lnTo>
                    <a:lnTo>
                      <a:pt x="4" y="9"/>
                    </a:lnTo>
                    <a:lnTo>
                      <a:pt x="4" y="9"/>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75">
                <a:extLst>
                  <a:ext uri="{FF2B5EF4-FFF2-40B4-BE49-F238E27FC236}">
                    <a16:creationId xmlns:a16="http://schemas.microsoft.com/office/drawing/2014/main" id="{14E93DF3-32AA-4940-8868-3E00AB306C92}"/>
                  </a:ext>
                </a:extLst>
              </p:cNvPr>
              <p:cNvSpPr>
                <a:spLocks/>
              </p:cNvSpPr>
              <p:nvPr/>
            </p:nvSpPr>
            <p:spPr bwMode="auto">
              <a:xfrm>
                <a:off x="7341305" y="5512524"/>
                <a:ext cx="9467" cy="12623"/>
              </a:xfrm>
              <a:custGeom>
                <a:avLst/>
                <a:gdLst>
                  <a:gd name="T0" fmla="*/ 4 w 6"/>
                  <a:gd name="T1" fmla="*/ 6 h 8"/>
                  <a:gd name="T2" fmla="*/ 0 w 6"/>
                  <a:gd name="T3" fmla="*/ 4 h 8"/>
                  <a:gd name="T4" fmla="*/ 0 w 6"/>
                  <a:gd name="T5" fmla="*/ 4 h 8"/>
                  <a:gd name="T6" fmla="*/ 4 w 6"/>
                  <a:gd name="T7" fmla="*/ 4 h 8"/>
                  <a:gd name="T8" fmla="*/ 2 w 6"/>
                  <a:gd name="T9" fmla="*/ 2 h 8"/>
                  <a:gd name="T10" fmla="*/ 4 w 6"/>
                  <a:gd name="T11" fmla="*/ 0 h 8"/>
                  <a:gd name="T12" fmla="*/ 4 w 6"/>
                  <a:gd name="T13" fmla="*/ 6 h 8"/>
                  <a:gd name="T14" fmla="*/ 6 w 6"/>
                  <a:gd name="T15" fmla="*/ 8 h 8"/>
                  <a:gd name="T16" fmla="*/ 6 w 6"/>
                  <a:gd name="T17" fmla="*/ 8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0" y="4"/>
                    </a:lnTo>
                    <a:lnTo>
                      <a:pt x="0" y="4"/>
                    </a:lnTo>
                    <a:lnTo>
                      <a:pt x="4" y="4"/>
                    </a:lnTo>
                    <a:lnTo>
                      <a:pt x="2" y="2"/>
                    </a:lnTo>
                    <a:lnTo>
                      <a:pt x="4" y="0"/>
                    </a:lnTo>
                    <a:lnTo>
                      <a:pt x="4" y="6"/>
                    </a:lnTo>
                    <a:lnTo>
                      <a:pt x="6" y="8"/>
                    </a:lnTo>
                    <a:lnTo>
                      <a:pt x="6" y="8"/>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76">
                <a:extLst>
                  <a:ext uri="{FF2B5EF4-FFF2-40B4-BE49-F238E27FC236}">
                    <a16:creationId xmlns:a16="http://schemas.microsoft.com/office/drawing/2014/main" id="{405691DA-A21A-4A6F-9A66-FE7AC2132AF7}"/>
                  </a:ext>
                </a:extLst>
              </p:cNvPr>
              <p:cNvSpPr>
                <a:spLocks/>
              </p:cNvSpPr>
              <p:nvPr/>
            </p:nvSpPr>
            <p:spPr bwMode="auto">
              <a:xfrm>
                <a:off x="7350772" y="5506213"/>
                <a:ext cx="12623" cy="12623"/>
              </a:xfrm>
              <a:custGeom>
                <a:avLst/>
                <a:gdLst>
                  <a:gd name="T0" fmla="*/ 2 w 4"/>
                  <a:gd name="T1" fmla="*/ 0 h 4"/>
                  <a:gd name="T2" fmla="*/ 1 w 4"/>
                  <a:gd name="T3" fmla="*/ 1 h 4"/>
                  <a:gd name="T4" fmla="*/ 1 w 4"/>
                  <a:gd name="T5" fmla="*/ 1 h 4"/>
                  <a:gd name="T6" fmla="*/ 4 w 4"/>
                  <a:gd name="T7" fmla="*/ 2 h 4"/>
                  <a:gd name="T8" fmla="*/ 4 w 4"/>
                  <a:gd name="T9" fmla="*/ 3 h 4"/>
                  <a:gd name="T10" fmla="*/ 3 w 4"/>
                  <a:gd name="T11" fmla="*/ 4 h 4"/>
                  <a:gd name="T12" fmla="*/ 2 w 4"/>
                  <a:gd name="T13" fmla="*/ 4 h 4"/>
                  <a:gd name="T14" fmla="*/ 3 w 4"/>
                  <a:gd name="T15" fmla="*/ 3 h 4"/>
                  <a:gd name="T16" fmla="*/ 3 w 4"/>
                  <a:gd name="T17" fmla="*/ 2 h 4"/>
                  <a:gd name="T18" fmla="*/ 1 w 4"/>
                  <a:gd name="T19" fmla="*/ 2 h 4"/>
                  <a:gd name="T20" fmla="*/ 1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cubicBezTo>
                      <a:pt x="2" y="0"/>
                      <a:pt x="2" y="1"/>
                      <a:pt x="1" y="1"/>
                    </a:cubicBezTo>
                    <a:cubicBezTo>
                      <a:pt x="1" y="1"/>
                      <a:pt x="1" y="1"/>
                      <a:pt x="1" y="1"/>
                    </a:cubicBezTo>
                    <a:cubicBezTo>
                      <a:pt x="2" y="2"/>
                      <a:pt x="3" y="1"/>
                      <a:pt x="4" y="2"/>
                    </a:cubicBezTo>
                    <a:cubicBezTo>
                      <a:pt x="4" y="2"/>
                      <a:pt x="4" y="3"/>
                      <a:pt x="4" y="3"/>
                    </a:cubicBezTo>
                    <a:cubicBezTo>
                      <a:pt x="3" y="4"/>
                      <a:pt x="3" y="4"/>
                      <a:pt x="3" y="4"/>
                    </a:cubicBezTo>
                    <a:cubicBezTo>
                      <a:pt x="2" y="4"/>
                      <a:pt x="2" y="4"/>
                      <a:pt x="2" y="4"/>
                    </a:cubicBezTo>
                    <a:cubicBezTo>
                      <a:pt x="3" y="3"/>
                      <a:pt x="3" y="3"/>
                      <a:pt x="3" y="3"/>
                    </a:cubicBezTo>
                    <a:cubicBezTo>
                      <a:pt x="3" y="3"/>
                      <a:pt x="4" y="3"/>
                      <a:pt x="3" y="2"/>
                    </a:cubicBezTo>
                    <a:cubicBezTo>
                      <a:pt x="3" y="2"/>
                      <a:pt x="2" y="3"/>
                      <a:pt x="1" y="2"/>
                    </a:cubicBezTo>
                    <a:cubicBezTo>
                      <a:pt x="0" y="2"/>
                      <a:pt x="1" y="1"/>
                      <a:pt x="1" y="0"/>
                    </a:cubicBezTo>
                    <a:cubicBezTo>
                      <a:pt x="1" y="0"/>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77">
                <a:extLst>
                  <a:ext uri="{FF2B5EF4-FFF2-40B4-BE49-F238E27FC236}">
                    <a16:creationId xmlns:a16="http://schemas.microsoft.com/office/drawing/2014/main" id="{6F92262C-5F3F-45ED-BDC7-BE351E58227D}"/>
                  </a:ext>
                </a:extLst>
              </p:cNvPr>
              <p:cNvSpPr>
                <a:spLocks/>
              </p:cNvSpPr>
              <p:nvPr/>
            </p:nvSpPr>
            <p:spPr bwMode="auto">
              <a:xfrm>
                <a:off x="7357083" y="5499901"/>
                <a:ext cx="12623" cy="12623"/>
              </a:xfrm>
              <a:custGeom>
                <a:avLst/>
                <a:gdLst>
                  <a:gd name="T0" fmla="*/ 2 w 8"/>
                  <a:gd name="T1" fmla="*/ 2 h 8"/>
                  <a:gd name="T2" fmla="*/ 0 w 8"/>
                  <a:gd name="T3" fmla="*/ 4 h 8"/>
                  <a:gd name="T4" fmla="*/ 0 w 8"/>
                  <a:gd name="T5" fmla="*/ 4 h 8"/>
                  <a:gd name="T6" fmla="*/ 4 w 8"/>
                  <a:gd name="T7" fmla="*/ 0 h 8"/>
                  <a:gd name="T8" fmla="*/ 4 w 8"/>
                  <a:gd name="T9" fmla="*/ 0 h 8"/>
                  <a:gd name="T10" fmla="*/ 4 w 8"/>
                  <a:gd name="T11" fmla="*/ 2 h 8"/>
                  <a:gd name="T12" fmla="*/ 8 w 8"/>
                  <a:gd name="T13" fmla="*/ 6 h 8"/>
                  <a:gd name="T14" fmla="*/ 6 w 8"/>
                  <a:gd name="T15" fmla="*/ 8 h 8"/>
                  <a:gd name="T16" fmla="*/ 2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2" y="2"/>
                    </a:moveTo>
                    <a:lnTo>
                      <a:pt x="0" y="4"/>
                    </a:lnTo>
                    <a:lnTo>
                      <a:pt x="0" y="4"/>
                    </a:lnTo>
                    <a:lnTo>
                      <a:pt x="4" y="0"/>
                    </a:lnTo>
                    <a:lnTo>
                      <a:pt x="4" y="0"/>
                    </a:lnTo>
                    <a:lnTo>
                      <a:pt x="4" y="2"/>
                    </a:lnTo>
                    <a:lnTo>
                      <a:pt x="8" y="6"/>
                    </a:lnTo>
                    <a:lnTo>
                      <a:pt x="6" y="8"/>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78">
                <a:extLst>
                  <a:ext uri="{FF2B5EF4-FFF2-40B4-BE49-F238E27FC236}">
                    <a16:creationId xmlns:a16="http://schemas.microsoft.com/office/drawing/2014/main" id="{069D9175-36EC-4B74-8BA0-02ABBD2F48F0}"/>
                  </a:ext>
                </a:extLst>
              </p:cNvPr>
              <p:cNvSpPr>
                <a:spLocks noEditPoints="1"/>
              </p:cNvSpPr>
              <p:nvPr/>
            </p:nvSpPr>
            <p:spPr bwMode="auto">
              <a:xfrm>
                <a:off x="7363395" y="5493590"/>
                <a:ext cx="14201" cy="12623"/>
              </a:xfrm>
              <a:custGeom>
                <a:avLst/>
                <a:gdLst>
                  <a:gd name="T0" fmla="*/ 0 w 5"/>
                  <a:gd name="T1" fmla="*/ 2 h 4"/>
                  <a:gd name="T2" fmla="*/ 1 w 5"/>
                  <a:gd name="T3" fmla="*/ 1 h 4"/>
                  <a:gd name="T4" fmla="*/ 3 w 5"/>
                  <a:gd name="T5" fmla="*/ 1 h 4"/>
                  <a:gd name="T6" fmla="*/ 3 w 5"/>
                  <a:gd name="T7" fmla="*/ 2 h 4"/>
                  <a:gd name="T8" fmla="*/ 3 w 5"/>
                  <a:gd name="T9" fmla="*/ 2 h 4"/>
                  <a:gd name="T10" fmla="*/ 4 w 5"/>
                  <a:gd name="T11" fmla="*/ 2 h 4"/>
                  <a:gd name="T12" fmla="*/ 5 w 5"/>
                  <a:gd name="T13" fmla="*/ 2 h 4"/>
                  <a:gd name="T14" fmla="*/ 4 w 5"/>
                  <a:gd name="T15" fmla="*/ 3 h 4"/>
                  <a:gd name="T16" fmla="*/ 4 w 5"/>
                  <a:gd name="T17" fmla="*/ 2 h 4"/>
                  <a:gd name="T18" fmla="*/ 2 w 5"/>
                  <a:gd name="T19" fmla="*/ 2 h 4"/>
                  <a:gd name="T20" fmla="*/ 2 w 5"/>
                  <a:gd name="T21" fmla="*/ 3 h 4"/>
                  <a:gd name="T22" fmla="*/ 3 w 5"/>
                  <a:gd name="T23" fmla="*/ 4 h 4"/>
                  <a:gd name="T24" fmla="*/ 3 w 5"/>
                  <a:gd name="T25" fmla="*/ 4 h 4"/>
                  <a:gd name="T26" fmla="*/ 0 w 5"/>
                  <a:gd name="T27" fmla="*/ 2 h 4"/>
                  <a:gd name="T28" fmla="*/ 2 w 5"/>
                  <a:gd name="T29" fmla="*/ 2 h 4"/>
                  <a:gd name="T30" fmla="*/ 2 w 5"/>
                  <a:gd name="T31" fmla="*/ 2 h 4"/>
                  <a:gd name="T32" fmla="*/ 2 w 5"/>
                  <a:gd name="T33" fmla="*/ 1 h 4"/>
                  <a:gd name="T34" fmla="*/ 1 w 5"/>
                  <a:gd name="T35" fmla="*/ 1 h 4"/>
                  <a:gd name="T36" fmla="*/ 1 w 5"/>
                  <a:gd name="T37" fmla="*/ 1 h 4"/>
                  <a:gd name="T38" fmla="*/ 2 w 5"/>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2"/>
                    </a:moveTo>
                    <a:cubicBezTo>
                      <a:pt x="1" y="1"/>
                      <a:pt x="1" y="1"/>
                      <a:pt x="1" y="1"/>
                    </a:cubicBezTo>
                    <a:cubicBezTo>
                      <a:pt x="1" y="0"/>
                      <a:pt x="2" y="0"/>
                      <a:pt x="3" y="1"/>
                    </a:cubicBezTo>
                    <a:cubicBezTo>
                      <a:pt x="3" y="1"/>
                      <a:pt x="3" y="1"/>
                      <a:pt x="3" y="2"/>
                    </a:cubicBezTo>
                    <a:cubicBezTo>
                      <a:pt x="3" y="2"/>
                      <a:pt x="3" y="2"/>
                      <a:pt x="3" y="2"/>
                    </a:cubicBezTo>
                    <a:cubicBezTo>
                      <a:pt x="3" y="1"/>
                      <a:pt x="3" y="2"/>
                      <a:pt x="4" y="2"/>
                    </a:cubicBezTo>
                    <a:cubicBezTo>
                      <a:pt x="5" y="2"/>
                      <a:pt x="5" y="2"/>
                      <a:pt x="5" y="2"/>
                    </a:cubicBezTo>
                    <a:cubicBezTo>
                      <a:pt x="4" y="3"/>
                      <a:pt x="4" y="3"/>
                      <a:pt x="4" y="3"/>
                    </a:cubicBezTo>
                    <a:cubicBezTo>
                      <a:pt x="4" y="2"/>
                      <a:pt x="4" y="2"/>
                      <a:pt x="4" y="2"/>
                    </a:cubicBezTo>
                    <a:cubicBezTo>
                      <a:pt x="3" y="2"/>
                      <a:pt x="3" y="2"/>
                      <a:pt x="2" y="2"/>
                    </a:cubicBezTo>
                    <a:cubicBezTo>
                      <a:pt x="2" y="3"/>
                      <a:pt x="2" y="3"/>
                      <a:pt x="2" y="3"/>
                    </a:cubicBezTo>
                    <a:cubicBezTo>
                      <a:pt x="3" y="4"/>
                      <a:pt x="3" y="4"/>
                      <a:pt x="3" y="4"/>
                    </a:cubicBezTo>
                    <a:cubicBezTo>
                      <a:pt x="3" y="4"/>
                      <a:pt x="3" y="4"/>
                      <a:pt x="3" y="4"/>
                    </a:cubicBezTo>
                    <a:lnTo>
                      <a:pt x="0" y="2"/>
                    </a:lnTo>
                    <a:close/>
                    <a:moveTo>
                      <a:pt x="2" y="2"/>
                    </a:moveTo>
                    <a:cubicBezTo>
                      <a:pt x="2" y="2"/>
                      <a:pt x="2" y="2"/>
                      <a:pt x="2" y="2"/>
                    </a:cubicBezTo>
                    <a:cubicBezTo>
                      <a:pt x="2" y="2"/>
                      <a:pt x="2" y="1"/>
                      <a:pt x="2" y="1"/>
                    </a:cubicBezTo>
                    <a:cubicBezTo>
                      <a:pt x="2" y="1"/>
                      <a:pt x="1" y="1"/>
                      <a:pt x="1" y="1"/>
                    </a:cubicBezTo>
                    <a:cubicBezTo>
                      <a:pt x="1" y="1"/>
                      <a:pt x="1" y="1"/>
                      <a:pt x="1"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79">
                <a:extLst>
                  <a:ext uri="{FF2B5EF4-FFF2-40B4-BE49-F238E27FC236}">
                    <a16:creationId xmlns:a16="http://schemas.microsoft.com/office/drawing/2014/main" id="{CAEBE2B4-BE1F-4AB6-990E-C90FD8F55EC5}"/>
                  </a:ext>
                </a:extLst>
              </p:cNvPr>
              <p:cNvSpPr>
                <a:spLocks/>
              </p:cNvSpPr>
              <p:nvPr/>
            </p:nvSpPr>
            <p:spPr bwMode="auto">
              <a:xfrm>
                <a:off x="7369706" y="5487279"/>
                <a:ext cx="11045" cy="12623"/>
              </a:xfrm>
              <a:custGeom>
                <a:avLst/>
                <a:gdLst>
                  <a:gd name="T0" fmla="*/ 0 w 7"/>
                  <a:gd name="T1" fmla="*/ 2 h 8"/>
                  <a:gd name="T2" fmla="*/ 3 w 7"/>
                  <a:gd name="T3" fmla="*/ 0 h 8"/>
                  <a:gd name="T4" fmla="*/ 3 w 7"/>
                  <a:gd name="T5" fmla="*/ 0 h 8"/>
                  <a:gd name="T6" fmla="*/ 1 w 7"/>
                  <a:gd name="T7" fmla="*/ 2 h 8"/>
                  <a:gd name="T8" fmla="*/ 3 w 7"/>
                  <a:gd name="T9" fmla="*/ 4 h 8"/>
                  <a:gd name="T10" fmla="*/ 5 w 7"/>
                  <a:gd name="T11" fmla="*/ 2 h 8"/>
                  <a:gd name="T12" fmla="*/ 5 w 7"/>
                  <a:gd name="T13" fmla="*/ 2 h 8"/>
                  <a:gd name="T14" fmla="*/ 3 w 7"/>
                  <a:gd name="T15" fmla="*/ 4 h 8"/>
                  <a:gd name="T16" fmla="*/ 5 w 7"/>
                  <a:gd name="T17" fmla="*/ 6 h 8"/>
                  <a:gd name="T18" fmla="*/ 7 w 7"/>
                  <a:gd name="T19" fmla="*/ 4 h 8"/>
                  <a:gd name="T20" fmla="*/ 7 w 7"/>
                  <a:gd name="T21" fmla="*/ 4 h 8"/>
                  <a:gd name="T22" fmla="*/ 5 w 7"/>
                  <a:gd name="T23" fmla="*/ 8 h 8"/>
                  <a:gd name="T24" fmla="*/ 0 w 7"/>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0" y="2"/>
                    </a:moveTo>
                    <a:lnTo>
                      <a:pt x="3" y="0"/>
                    </a:lnTo>
                    <a:lnTo>
                      <a:pt x="3" y="0"/>
                    </a:lnTo>
                    <a:lnTo>
                      <a:pt x="1" y="2"/>
                    </a:lnTo>
                    <a:lnTo>
                      <a:pt x="3" y="4"/>
                    </a:lnTo>
                    <a:lnTo>
                      <a:pt x="5" y="2"/>
                    </a:lnTo>
                    <a:lnTo>
                      <a:pt x="5" y="2"/>
                    </a:lnTo>
                    <a:lnTo>
                      <a:pt x="3" y="4"/>
                    </a:lnTo>
                    <a:lnTo>
                      <a:pt x="5" y="6"/>
                    </a:lnTo>
                    <a:lnTo>
                      <a:pt x="7" y="4"/>
                    </a:lnTo>
                    <a:lnTo>
                      <a:pt x="7" y="4"/>
                    </a:lnTo>
                    <a:lnTo>
                      <a:pt x="5" y="8"/>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0">
                <a:extLst>
                  <a:ext uri="{FF2B5EF4-FFF2-40B4-BE49-F238E27FC236}">
                    <a16:creationId xmlns:a16="http://schemas.microsoft.com/office/drawing/2014/main" id="{E3DBF517-B785-43A1-A3EF-F01EF11EE5CB}"/>
                  </a:ext>
                </a:extLst>
              </p:cNvPr>
              <p:cNvSpPr>
                <a:spLocks/>
              </p:cNvSpPr>
              <p:nvPr/>
            </p:nvSpPr>
            <p:spPr bwMode="auto">
              <a:xfrm>
                <a:off x="7374440" y="5477812"/>
                <a:ext cx="12623" cy="12623"/>
              </a:xfrm>
              <a:custGeom>
                <a:avLst/>
                <a:gdLst>
                  <a:gd name="T0" fmla="*/ 0 w 8"/>
                  <a:gd name="T1" fmla="*/ 4 h 8"/>
                  <a:gd name="T2" fmla="*/ 0 w 8"/>
                  <a:gd name="T3" fmla="*/ 4 h 8"/>
                  <a:gd name="T4" fmla="*/ 6 w 8"/>
                  <a:gd name="T5" fmla="*/ 4 h 8"/>
                  <a:gd name="T6" fmla="*/ 6 w 8"/>
                  <a:gd name="T7" fmla="*/ 4 h 8"/>
                  <a:gd name="T8" fmla="*/ 2 w 8"/>
                  <a:gd name="T9" fmla="*/ 2 h 8"/>
                  <a:gd name="T10" fmla="*/ 2 w 8"/>
                  <a:gd name="T11" fmla="*/ 0 h 8"/>
                  <a:gd name="T12" fmla="*/ 8 w 8"/>
                  <a:gd name="T13" fmla="*/ 4 h 8"/>
                  <a:gd name="T14" fmla="*/ 8 w 8"/>
                  <a:gd name="T15" fmla="*/ 6 h 8"/>
                  <a:gd name="T16" fmla="*/ 2 w 8"/>
                  <a:gd name="T17" fmla="*/ 4 h 8"/>
                  <a:gd name="T18" fmla="*/ 2 w 8"/>
                  <a:gd name="T19" fmla="*/ 4 h 8"/>
                  <a:gd name="T20" fmla="*/ 6 w 8"/>
                  <a:gd name="T21" fmla="*/ 8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4"/>
                    </a:lnTo>
                    <a:lnTo>
                      <a:pt x="6" y="4"/>
                    </a:lnTo>
                    <a:lnTo>
                      <a:pt x="6" y="4"/>
                    </a:lnTo>
                    <a:lnTo>
                      <a:pt x="2" y="2"/>
                    </a:lnTo>
                    <a:lnTo>
                      <a:pt x="2" y="0"/>
                    </a:lnTo>
                    <a:lnTo>
                      <a:pt x="8" y="4"/>
                    </a:lnTo>
                    <a:lnTo>
                      <a:pt x="8" y="6"/>
                    </a:lnTo>
                    <a:lnTo>
                      <a:pt x="2" y="4"/>
                    </a:lnTo>
                    <a:lnTo>
                      <a:pt x="2" y="4"/>
                    </a:lnTo>
                    <a:lnTo>
                      <a:pt x="6" y="8"/>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81">
                <a:extLst>
                  <a:ext uri="{FF2B5EF4-FFF2-40B4-BE49-F238E27FC236}">
                    <a16:creationId xmlns:a16="http://schemas.microsoft.com/office/drawing/2014/main" id="{20392D48-7A80-4C19-AAE6-5DA269078EC0}"/>
                  </a:ext>
                </a:extLst>
              </p:cNvPr>
              <p:cNvSpPr>
                <a:spLocks/>
              </p:cNvSpPr>
              <p:nvPr/>
            </p:nvSpPr>
            <p:spPr bwMode="auto">
              <a:xfrm>
                <a:off x="7380751" y="5468344"/>
                <a:ext cx="12623" cy="12623"/>
              </a:xfrm>
              <a:custGeom>
                <a:avLst/>
                <a:gdLst>
                  <a:gd name="T0" fmla="*/ 4 w 4"/>
                  <a:gd name="T1" fmla="*/ 2 h 4"/>
                  <a:gd name="T2" fmla="*/ 4 w 4"/>
                  <a:gd name="T3" fmla="*/ 3 h 4"/>
                  <a:gd name="T4" fmla="*/ 1 w 4"/>
                  <a:gd name="T5" fmla="*/ 3 h 4"/>
                  <a:gd name="T6" fmla="*/ 0 w 4"/>
                  <a:gd name="T7" fmla="*/ 1 h 4"/>
                  <a:gd name="T8" fmla="*/ 2 w 4"/>
                  <a:gd name="T9" fmla="*/ 1 h 4"/>
                  <a:gd name="T10" fmla="*/ 2 w 4"/>
                  <a:gd name="T11" fmla="*/ 1 h 4"/>
                  <a:gd name="T12" fmla="*/ 1 w 4"/>
                  <a:gd name="T13" fmla="*/ 1 h 4"/>
                  <a:gd name="T14" fmla="*/ 2 w 4"/>
                  <a:gd name="T15" fmla="*/ 3 h 4"/>
                  <a:gd name="T16" fmla="*/ 4 w 4"/>
                  <a:gd name="T17" fmla="*/ 3 h 4"/>
                  <a:gd name="T18" fmla="*/ 4 w 4"/>
                  <a:gd name="T19" fmla="*/ 2 h 4"/>
                  <a:gd name="T20" fmla="*/ 3 w 4"/>
                  <a:gd name="T21" fmla="*/ 2 h 4"/>
                  <a:gd name="T22" fmla="*/ 2 w 4"/>
                  <a:gd name="T23" fmla="*/ 2 h 4"/>
                  <a:gd name="T24" fmla="*/ 2 w 4"/>
                  <a:gd name="T25" fmla="*/ 2 h 4"/>
                  <a:gd name="T26" fmla="*/ 2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3"/>
                      <a:pt x="0" y="2"/>
                      <a:pt x="0" y="1"/>
                    </a:cubicBezTo>
                    <a:cubicBezTo>
                      <a:pt x="1" y="1"/>
                      <a:pt x="1" y="0"/>
                      <a:pt x="2" y="1"/>
                    </a:cubicBezTo>
                    <a:cubicBezTo>
                      <a:pt x="2" y="1"/>
                      <a:pt x="2" y="1"/>
                      <a:pt x="2" y="1"/>
                    </a:cubicBezTo>
                    <a:cubicBezTo>
                      <a:pt x="1" y="1"/>
                      <a:pt x="1" y="1"/>
                      <a:pt x="1" y="1"/>
                    </a:cubicBezTo>
                    <a:cubicBezTo>
                      <a:pt x="0" y="2"/>
                      <a:pt x="1" y="3"/>
                      <a:pt x="2" y="3"/>
                    </a:cubicBezTo>
                    <a:cubicBezTo>
                      <a:pt x="2" y="3"/>
                      <a:pt x="3" y="3"/>
                      <a:pt x="4" y="3"/>
                    </a:cubicBezTo>
                    <a:cubicBezTo>
                      <a:pt x="4" y="3"/>
                      <a:pt x="4" y="2"/>
                      <a:pt x="4" y="2"/>
                    </a:cubicBezTo>
                    <a:cubicBezTo>
                      <a:pt x="3" y="2"/>
                      <a:pt x="3" y="2"/>
                      <a:pt x="3" y="2"/>
                    </a:cubicBezTo>
                    <a:cubicBezTo>
                      <a:pt x="2" y="2"/>
                      <a:pt x="2" y="2"/>
                      <a:pt x="2" y="2"/>
                    </a:cubicBezTo>
                    <a:cubicBezTo>
                      <a:pt x="2" y="2"/>
                      <a:pt x="2" y="2"/>
                      <a:pt x="2" y="2"/>
                    </a:cubicBezTo>
                    <a:cubicBezTo>
                      <a:pt x="2" y="1"/>
                      <a:pt x="2" y="1"/>
                      <a:pt x="2"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2">
                <a:extLst>
                  <a:ext uri="{FF2B5EF4-FFF2-40B4-BE49-F238E27FC236}">
                    <a16:creationId xmlns:a16="http://schemas.microsoft.com/office/drawing/2014/main" id="{4E9B3F16-BA3B-4F2C-8378-FA4ECC9D35BE}"/>
                  </a:ext>
                </a:extLst>
              </p:cNvPr>
              <p:cNvSpPr>
                <a:spLocks/>
              </p:cNvSpPr>
              <p:nvPr/>
            </p:nvSpPr>
            <p:spPr bwMode="auto">
              <a:xfrm>
                <a:off x="7383907" y="5462033"/>
                <a:ext cx="12623" cy="9467"/>
              </a:xfrm>
              <a:custGeom>
                <a:avLst/>
                <a:gdLst>
                  <a:gd name="T0" fmla="*/ 2 w 8"/>
                  <a:gd name="T1" fmla="*/ 2 h 6"/>
                  <a:gd name="T2" fmla="*/ 2 w 8"/>
                  <a:gd name="T3" fmla="*/ 4 h 6"/>
                  <a:gd name="T4" fmla="*/ 0 w 8"/>
                  <a:gd name="T5" fmla="*/ 4 h 6"/>
                  <a:gd name="T6" fmla="*/ 2 w 8"/>
                  <a:gd name="T7" fmla="*/ 0 h 6"/>
                  <a:gd name="T8" fmla="*/ 4 w 8"/>
                  <a:gd name="T9" fmla="*/ 0 h 6"/>
                  <a:gd name="T10" fmla="*/ 2 w 8"/>
                  <a:gd name="T11" fmla="*/ 2 h 6"/>
                  <a:gd name="T12" fmla="*/ 8 w 8"/>
                  <a:gd name="T13" fmla="*/ 4 h 6"/>
                  <a:gd name="T14" fmla="*/ 8 w 8"/>
                  <a:gd name="T15" fmla="*/ 6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2" y="4"/>
                    </a:lnTo>
                    <a:lnTo>
                      <a:pt x="0" y="4"/>
                    </a:lnTo>
                    <a:lnTo>
                      <a:pt x="2" y="0"/>
                    </a:lnTo>
                    <a:lnTo>
                      <a:pt x="4" y="0"/>
                    </a:lnTo>
                    <a:lnTo>
                      <a:pt x="2" y="2"/>
                    </a:lnTo>
                    <a:lnTo>
                      <a:pt x="8" y="4"/>
                    </a:lnTo>
                    <a:lnTo>
                      <a:pt x="8" y="6"/>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183">
                <a:extLst>
                  <a:ext uri="{FF2B5EF4-FFF2-40B4-BE49-F238E27FC236}">
                    <a16:creationId xmlns:a16="http://schemas.microsoft.com/office/drawing/2014/main" id="{4C1076AD-6842-4B46-9347-EDC5D9BD04ED}"/>
                  </a:ext>
                </a:extLst>
              </p:cNvPr>
              <p:cNvSpPr>
                <a:spLocks/>
              </p:cNvSpPr>
              <p:nvPr/>
            </p:nvSpPr>
            <p:spPr bwMode="auto">
              <a:xfrm>
                <a:off x="7387063" y="5452566"/>
                <a:ext cx="15778" cy="12623"/>
              </a:xfrm>
              <a:custGeom>
                <a:avLst/>
                <a:gdLst>
                  <a:gd name="T0" fmla="*/ 0 w 10"/>
                  <a:gd name="T1" fmla="*/ 4 h 8"/>
                  <a:gd name="T2" fmla="*/ 2 w 10"/>
                  <a:gd name="T3" fmla="*/ 4 h 8"/>
                  <a:gd name="T4" fmla="*/ 4 w 10"/>
                  <a:gd name="T5" fmla="*/ 4 h 8"/>
                  <a:gd name="T6" fmla="*/ 6 w 10"/>
                  <a:gd name="T7" fmla="*/ 2 h 8"/>
                  <a:gd name="T8" fmla="*/ 2 w 10"/>
                  <a:gd name="T9" fmla="*/ 2 h 8"/>
                  <a:gd name="T10" fmla="*/ 2 w 10"/>
                  <a:gd name="T11" fmla="*/ 0 h 8"/>
                  <a:gd name="T12" fmla="*/ 10 w 10"/>
                  <a:gd name="T13" fmla="*/ 2 h 8"/>
                  <a:gd name="T14" fmla="*/ 10 w 10"/>
                  <a:gd name="T15" fmla="*/ 4 h 8"/>
                  <a:gd name="T16" fmla="*/ 6 w 10"/>
                  <a:gd name="T17" fmla="*/ 2 h 8"/>
                  <a:gd name="T18" fmla="*/ 6 w 10"/>
                  <a:gd name="T19" fmla="*/ 4 h 8"/>
                  <a:gd name="T20" fmla="*/ 8 w 10"/>
                  <a:gd name="T21" fmla="*/ 6 h 8"/>
                  <a:gd name="T22" fmla="*/ 8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2" y="4"/>
                    </a:lnTo>
                    <a:lnTo>
                      <a:pt x="4" y="4"/>
                    </a:lnTo>
                    <a:lnTo>
                      <a:pt x="6" y="2"/>
                    </a:lnTo>
                    <a:lnTo>
                      <a:pt x="2" y="2"/>
                    </a:lnTo>
                    <a:lnTo>
                      <a:pt x="2" y="0"/>
                    </a:lnTo>
                    <a:lnTo>
                      <a:pt x="10" y="2"/>
                    </a:lnTo>
                    <a:lnTo>
                      <a:pt x="10" y="4"/>
                    </a:lnTo>
                    <a:lnTo>
                      <a:pt x="6" y="2"/>
                    </a:lnTo>
                    <a:lnTo>
                      <a:pt x="6" y="4"/>
                    </a:lnTo>
                    <a:lnTo>
                      <a:pt x="8" y="6"/>
                    </a:lnTo>
                    <a:lnTo>
                      <a:pt x="8"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Line 184">
                <a:extLst>
                  <a:ext uri="{FF2B5EF4-FFF2-40B4-BE49-F238E27FC236}">
                    <a16:creationId xmlns:a16="http://schemas.microsoft.com/office/drawing/2014/main" id="{CA44E82E-3F29-46FA-AE53-BB5BC5FCE893}"/>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Line 185">
                <a:extLst>
                  <a:ext uri="{FF2B5EF4-FFF2-40B4-BE49-F238E27FC236}">
                    <a16:creationId xmlns:a16="http://schemas.microsoft.com/office/drawing/2014/main" id="{5068AEE0-C488-4E57-8247-EDF0F7C76F1B}"/>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86">
                <a:extLst>
                  <a:ext uri="{FF2B5EF4-FFF2-40B4-BE49-F238E27FC236}">
                    <a16:creationId xmlns:a16="http://schemas.microsoft.com/office/drawing/2014/main" id="{6FBABAD6-3DF6-4BA0-849E-9E37C002DBCB}"/>
                  </a:ext>
                </a:extLst>
              </p:cNvPr>
              <p:cNvSpPr>
                <a:spLocks/>
              </p:cNvSpPr>
              <p:nvPr/>
            </p:nvSpPr>
            <p:spPr bwMode="auto">
              <a:xfrm>
                <a:off x="7161430" y="5375251"/>
                <a:ext cx="1578" cy="6311"/>
              </a:xfrm>
              <a:custGeom>
                <a:avLst/>
                <a:gdLst>
                  <a:gd name="T0" fmla="*/ 1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1" y="2"/>
                    </a:moveTo>
                    <a:cubicBezTo>
                      <a:pt x="1" y="2"/>
                      <a:pt x="1"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Line 187">
                <a:extLst>
                  <a:ext uri="{FF2B5EF4-FFF2-40B4-BE49-F238E27FC236}">
                    <a16:creationId xmlns:a16="http://schemas.microsoft.com/office/drawing/2014/main" id="{C658E92C-B741-4F27-BF76-F77D07492BB3}"/>
                  </a:ext>
                </a:extLst>
              </p:cNvPr>
              <p:cNvSpPr>
                <a:spLocks noChangeShapeType="1"/>
              </p:cNvSpPr>
              <p:nvPr/>
            </p:nvSpPr>
            <p:spPr bwMode="auto">
              <a:xfrm flipH="1" flipV="1">
                <a:off x="7161430" y="5378407"/>
                <a:ext cx="1578"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88">
                <a:extLst>
                  <a:ext uri="{FF2B5EF4-FFF2-40B4-BE49-F238E27FC236}">
                    <a16:creationId xmlns:a16="http://schemas.microsoft.com/office/drawing/2014/main" id="{741D2040-482C-4B97-981D-370E083CE6C3}"/>
                  </a:ext>
                </a:extLst>
              </p:cNvPr>
              <p:cNvSpPr>
                <a:spLocks/>
              </p:cNvSpPr>
              <p:nvPr/>
            </p:nvSpPr>
            <p:spPr bwMode="auto">
              <a:xfrm>
                <a:off x="7158275" y="5378407"/>
                <a:ext cx="3156" cy="3156"/>
              </a:xfrm>
              <a:custGeom>
                <a:avLst/>
                <a:gdLst>
                  <a:gd name="T0" fmla="*/ 1 w 1"/>
                  <a:gd name="T1" fmla="*/ 1 h 1"/>
                  <a:gd name="T2" fmla="*/ 1 w 1"/>
                  <a:gd name="T3" fmla="*/ 1 h 1"/>
                  <a:gd name="T4" fmla="*/ 0 w 1"/>
                  <a:gd name="T5" fmla="*/ 0 h 1"/>
                </a:gdLst>
                <a:ahLst/>
                <a:cxnLst>
                  <a:cxn ang="0">
                    <a:pos x="T0" y="T1"/>
                  </a:cxn>
                  <a:cxn ang="0">
                    <a:pos x="T2" y="T3"/>
                  </a:cxn>
                  <a:cxn ang="0">
                    <a:pos x="T4" y="T5"/>
                  </a:cxn>
                </a:cxnLst>
                <a:rect l="0" t="0" r="r" b="b"/>
                <a:pathLst>
                  <a:path w="1" h="1">
                    <a:moveTo>
                      <a:pt x="1" y="1"/>
                    </a:moveTo>
                    <a:cubicBezTo>
                      <a:pt x="1" y="1"/>
                      <a:pt x="1" y="1"/>
                      <a:pt x="1" y="1"/>
                    </a:cubicBez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Line 189">
                <a:extLst>
                  <a:ext uri="{FF2B5EF4-FFF2-40B4-BE49-F238E27FC236}">
                    <a16:creationId xmlns:a16="http://schemas.microsoft.com/office/drawing/2014/main" id="{234CB234-85AA-4999-9C50-1A973643E3FD}"/>
                  </a:ext>
                </a:extLst>
              </p:cNvPr>
              <p:cNvSpPr>
                <a:spLocks noChangeShapeType="1"/>
              </p:cNvSpPr>
              <p:nvPr/>
            </p:nvSpPr>
            <p:spPr bwMode="auto">
              <a:xfrm flipH="1" flipV="1">
                <a:off x="7155119" y="538156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0">
                <a:extLst>
                  <a:ext uri="{FF2B5EF4-FFF2-40B4-BE49-F238E27FC236}">
                    <a16:creationId xmlns:a16="http://schemas.microsoft.com/office/drawing/2014/main" id="{DEC99108-0B5B-42F8-ADBA-FD1675188CFE}"/>
                  </a:ext>
                </a:extLst>
              </p:cNvPr>
              <p:cNvSpPr>
                <a:spLocks/>
              </p:cNvSpPr>
              <p:nvPr/>
            </p:nvSpPr>
            <p:spPr bwMode="auto">
              <a:xfrm>
                <a:off x="7158275" y="5381562"/>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191">
                <a:extLst>
                  <a:ext uri="{FF2B5EF4-FFF2-40B4-BE49-F238E27FC236}">
                    <a16:creationId xmlns:a16="http://schemas.microsoft.com/office/drawing/2014/main" id="{63224924-C59E-4F46-A8E7-6AC4D5E4D9BF}"/>
                  </a:ext>
                </a:extLst>
              </p:cNvPr>
              <p:cNvSpPr>
                <a:spLocks/>
              </p:cNvSpPr>
              <p:nvPr/>
            </p:nvSpPr>
            <p:spPr bwMode="auto">
              <a:xfrm>
                <a:off x="7151963" y="538471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2"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192">
                <a:extLst>
                  <a:ext uri="{FF2B5EF4-FFF2-40B4-BE49-F238E27FC236}">
                    <a16:creationId xmlns:a16="http://schemas.microsoft.com/office/drawing/2014/main" id="{4CCB5BD7-E642-4D34-B3F1-20DEB0F49D0F}"/>
                  </a:ext>
                </a:extLst>
              </p:cNvPr>
              <p:cNvSpPr>
                <a:spLocks/>
              </p:cNvSpPr>
              <p:nvPr/>
            </p:nvSpPr>
            <p:spPr bwMode="auto">
              <a:xfrm>
                <a:off x="7271880" y="5297937"/>
                <a:ext cx="0" cy="3156"/>
              </a:xfrm>
              <a:custGeom>
                <a:avLst/>
                <a:gdLst>
                  <a:gd name="T0" fmla="*/ 1 h 1"/>
                  <a:gd name="T1" fmla="*/ 0 h 1"/>
                </a:gdLst>
                <a:ahLst/>
                <a:cxnLst>
                  <a:cxn ang="0">
                    <a:pos x="0" y="T0"/>
                  </a:cxn>
                  <a:cxn ang="0">
                    <a:pos x="0" y="T1"/>
                  </a:cxn>
                </a:cxnLst>
                <a:rect l="0" t="0" r="r" b="b"/>
                <a:pathLst>
                  <a:path h="1">
                    <a:moveTo>
                      <a:pt x="0" y="1"/>
                    </a:moveTo>
                    <a:cubicBezTo>
                      <a:pt x="0" y="1"/>
                      <a:pt x="0" y="1"/>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93">
                <a:extLst>
                  <a:ext uri="{FF2B5EF4-FFF2-40B4-BE49-F238E27FC236}">
                    <a16:creationId xmlns:a16="http://schemas.microsoft.com/office/drawing/2014/main" id="{4F00D9E7-6159-42EF-9E6F-795D375EC349}"/>
                  </a:ext>
                </a:extLst>
              </p:cNvPr>
              <p:cNvSpPr>
                <a:spLocks/>
              </p:cNvSpPr>
              <p:nvPr/>
            </p:nvSpPr>
            <p:spPr bwMode="auto">
              <a:xfrm>
                <a:off x="7268724" y="5301093"/>
                <a:ext cx="0" cy="3156"/>
              </a:xfrm>
              <a:custGeom>
                <a:avLst/>
                <a:gdLst>
                  <a:gd name="T0" fmla="*/ 1 h 1"/>
                  <a:gd name="T1" fmla="*/ 0 h 1"/>
                </a:gdLst>
                <a:ahLst/>
                <a:cxnLst>
                  <a:cxn ang="0">
                    <a:pos x="0" y="T0"/>
                  </a:cxn>
                  <a:cxn ang="0">
                    <a:pos x="0" y="T1"/>
                  </a:cxn>
                </a:cxnLst>
                <a:rect l="0" t="0" r="r" b="b"/>
                <a:pathLst>
                  <a:path h="1">
                    <a:moveTo>
                      <a:pt x="0" y="1"/>
                    </a:move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94">
                <a:extLst>
                  <a:ext uri="{FF2B5EF4-FFF2-40B4-BE49-F238E27FC236}">
                    <a16:creationId xmlns:a16="http://schemas.microsoft.com/office/drawing/2014/main" id="{2FA9A9FE-C5F2-4693-AEBE-0E755B9BE168}"/>
                  </a:ext>
                </a:extLst>
              </p:cNvPr>
              <p:cNvSpPr>
                <a:spLocks/>
              </p:cNvSpPr>
              <p:nvPr/>
            </p:nvSpPr>
            <p:spPr bwMode="auto">
              <a:xfrm>
                <a:off x="7267147" y="5301093"/>
                <a:ext cx="1578"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195">
                <a:extLst>
                  <a:ext uri="{FF2B5EF4-FFF2-40B4-BE49-F238E27FC236}">
                    <a16:creationId xmlns:a16="http://schemas.microsoft.com/office/drawing/2014/main" id="{959D1A6E-9221-4702-8B4B-76C718430B79}"/>
                  </a:ext>
                </a:extLst>
              </p:cNvPr>
              <p:cNvSpPr>
                <a:spLocks/>
              </p:cNvSpPr>
              <p:nvPr/>
            </p:nvSpPr>
            <p:spPr bwMode="auto">
              <a:xfrm>
                <a:off x="7267147" y="5304249"/>
                <a:ext cx="1578" cy="3156"/>
              </a:xfrm>
              <a:custGeom>
                <a:avLst/>
                <a:gdLst>
                  <a:gd name="T0" fmla="*/ 1 w 1"/>
                  <a:gd name="T1" fmla="*/ 1 h 1"/>
                  <a:gd name="T2" fmla="*/ 0 w 1"/>
                  <a:gd name="T3" fmla="*/ 0 h 1"/>
                  <a:gd name="T4" fmla="*/ 0 w 1"/>
                  <a:gd name="T5" fmla="*/ 0 h 1"/>
                </a:gdLst>
                <a:ahLst/>
                <a:cxnLst>
                  <a:cxn ang="0">
                    <a:pos x="T0" y="T1"/>
                  </a:cxn>
                  <a:cxn ang="0">
                    <a:pos x="T2" y="T3"/>
                  </a:cxn>
                  <a:cxn ang="0">
                    <a:pos x="T4" y="T5"/>
                  </a:cxn>
                </a:cxnLst>
                <a:rect l="0" t="0" r="r" b="b"/>
                <a:pathLst>
                  <a:path w="1" h="1">
                    <a:moveTo>
                      <a:pt x="1" y="1"/>
                    </a:moveTo>
                    <a:cubicBezTo>
                      <a:pt x="1" y="1"/>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96">
                <a:extLst>
                  <a:ext uri="{FF2B5EF4-FFF2-40B4-BE49-F238E27FC236}">
                    <a16:creationId xmlns:a16="http://schemas.microsoft.com/office/drawing/2014/main" id="{F9FE628B-6D81-49C4-9E45-9607E759049B}"/>
                  </a:ext>
                </a:extLst>
              </p:cNvPr>
              <p:cNvSpPr>
                <a:spLocks/>
              </p:cNvSpPr>
              <p:nvPr/>
            </p:nvSpPr>
            <p:spPr bwMode="auto">
              <a:xfrm>
                <a:off x="7263991" y="5304249"/>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97">
                <a:extLst>
                  <a:ext uri="{FF2B5EF4-FFF2-40B4-BE49-F238E27FC236}">
                    <a16:creationId xmlns:a16="http://schemas.microsoft.com/office/drawing/2014/main" id="{CE3B6302-FC64-4DB7-A25D-CA75C0CC37BC}"/>
                  </a:ext>
                </a:extLst>
              </p:cNvPr>
              <p:cNvSpPr>
                <a:spLocks/>
              </p:cNvSpPr>
              <p:nvPr/>
            </p:nvSpPr>
            <p:spPr bwMode="auto">
              <a:xfrm>
                <a:off x="7260835" y="5307404"/>
                <a:ext cx="3156"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98">
                <a:extLst>
                  <a:ext uri="{FF2B5EF4-FFF2-40B4-BE49-F238E27FC236}">
                    <a16:creationId xmlns:a16="http://schemas.microsoft.com/office/drawing/2014/main" id="{21828012-04D9-4865-A5F7-380F0A8FDF1E}"/>
                  </a:ext>
                </a:extLst>
              </p:cNvPr>
              <p:cNvSpPr>
                <a:spLocks/>
              </p:cNvSpPr>
              <p:nvPr/>
            </p:nvSpPr>
            <p:spPr bwMode="auto">
              <a:xfrm>
                <a:off x="7155119" y="5375251"/>
                <a:ext cx="14201" cy="18934"/>
              </a:xfrm>
              <a:custGeom>
                <a:avLst/>
                <a:gdLst>
                  <a:gd name="T0" fmla="*/ 4 w 5"/>
                  <a:gd name="T1" fmla="*/ 6 h 6"/>
                  <a:gd name="T2" fmla="*/ 1 w 5"/>
                  <a:gd name="T3" fmla="*/ 5 h 6"/>
                  <a:gd name="T4" fmla="*/ 0 w 5"/>
                  <a:gd name="T5" fmla="*/ 3 h 6"/>
                  <a:gd name="T6" fmla="*/ 5 w 5"/>
                  <a:gd name="T7" fmla="*/ 0 h 6"/>
                  <a:gd name="T8" fmla="*/ 5 w 5"/>
                  <a:gd name="T9" fmla="*/ 5 h 6"/>
                  <a:gd name="T10" fmla="*/ 4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4" y="6"/>
                    </a:moveTo>
                    <a:cubicBezTo>
                      <a:pt x="4" y="6"/>
                      <a:pt x="2" y="6"/>
                      <a:pt x="1" y="5"/>
                    </a:cubicBezTo>
                    <a:cubicBezTo>
                      <a:pt x="1" y="4"/>
                      <a:pt x="0" y="3"/>
                      <a:pt x="0" y="3"/>
                    </a:cubicBezTo>
                    <a:cubicBezTo>
                      <a:pt x="5" y="0"/>
                      <a:pt x="5" y="0"/>
                      <a:pt x="5" y="0"/>
                    </a:cubicBezTo>
                    <a:cubicBezTo>
                      <a:pt x="5" y="5"/>
                      <a:pt x="5" y="5"/>
                      <a:pt x="5" y="5"/>
                    </a:cubicBezTo>
                    <a:lnTo>
                      <a:pt x="4"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99">
                <a:extLst>
                  <a:ext uri="{FF2B5EF4-FFF2-40B4-BE49-F238E27FC236}">
                    <a16:creationId xmlns:a16="http://schemas.microsoft.com/office/drawing/2014/main" id="{1DC8BEA6-B343-45A5-B000-4064BECB231C}"/>
                  </a:ext>
                </a:extLst>
              </p:cNvPr>
              <p:cNvSpPr>
                <a:spLocks/>
              </p:cNvSpPr>
              <p:nvPr/>
            </p:nvSpPr>
            <p:spPr bwMode="auto">
              <a:xfrm>
                <a:off x="7161430" y="5356317"/>
                <a:ext cx="26824" cy="37868"/>
              </a:xfrm>
              <a:custGeom>
                <a:avLst/>
                <a:gdLst>
                  <a:gd name="T0" fmla="*/ 1 w 9"/>
                  <a:gd name="T1" fmla="*/ 1 h 12"/>
                  <a:gd name="T2" fmla="*/ 3 w 9"/>
                  <a:gd name="T3" fmla="*/ 12 h 12"/>
                  <a:gd name="T4" fmla="*/ 9 w 9"/>
                  <a:gd name="T5" fmla="*/ 7 h 12"/>
                  <a:gd name="T6" fmla="*/ 7 w 9"/>
                  <a:gd name="T7" fmla="*/ 0 h 12"/>
                  <a:gd name="T8" fmla="*/ 1 w 9"/>
                  <a:gd name="T9" fmla="*/ 1 h 12"/>
                </a:gdLst>
                <a:ahLst/>
                <a:cxnLst>
                  <a:cxn ang="0">
                    <a:pos x="T0" y="T1"/>
                  </a:cxn>
                  <a:cxn ang="0">
                    <a:pos x="T2" y="T3"/>
                  </a:cxn>
                  <a:cxn ang="0">
                    <a:pos x="T4" y="T5"/>
                  </a:cxn>
                  <a:cxn ang="0">
                    <a:pos x="T6" y="T7"/>
                  </a:cxn>
                  <a:cxn ang="0">
                    <a:pos x="T8" y="T9"/>
                  </a:cxn>
                </a:cxnLst>
                <a:rect l="0" t="0" r="r" b="b"/>
                <a:pathLst>
                  <a:path w="9" h="12">
                    <a:moveTo>
                      <a:pt x="1" y="1"/>
                    </a:moveTo>
                    <a:cubicBezTo>
                      <a:pt x="0" y="2"/>
                      <a:pt x="4" y="11"/>
                      <a:pt x="3" y="12"/>
                    </a:cubicBezTo>
                    <a:cubicBezTo>
                      <a:pt x="9" y="7"/>
                      <a:pt x="9" y="7"/>
                      <a:pt x="9" y="7"/>
                    </a:cubicBezTo>
                    <a:cubicBezTo>
                      <a:pt x="9" y="7"/>
                      <a:pt x="7" y="1"/>
                      <a:pt x="7" y="0"/>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0">
                <a:extLst>
                  <a:ext uri="{FF2B5EF4-FFF2-40B4-BE49-F238E27FC236}">
                    <a16:creationId xmlns:a16="http://schemas.microsoft.com/office/drawing/2014/main" id="{E3388EBF-07E3-4E1B-B6A5-1D4483F91305}"/>
                  </a:ext>
                </a:extLst>
              </p:cNvPr>
              <p:cNvSpPr>
                <a:spLocks/>
              </p:cNvSpPr>
              <p:nvPr/>
            </p:nvSpPr>
            <p:spPr bwMode="auto">
              <a:xfrm>
                <a:off x="7260835" y="5301093"/>
                <a:ext cx="20512" cy="14200"/>
              </a:xfrm>
              <a:custGeom>
                <a:avLst/>
                <a:gdLst>
                  <a:gd name="T0" fmla="*/ 6 w 7"/>
                  <a:gd name="T1" fmla="*/ 5 h 5"/>
                  <a:gd name="T2" fmla="*/ 6 w 7"/>
                  <a:gd name="T3" fmla="*/ 2 h 5"/>
                  <a:gd name="T4" fmla="*/ 5 w 7"/>
                  <a:gd name="T5" fmla="*/ 0 h 5"/>
                  <a:gd name="T6" fmla="*/ 0 w 7"/>
                  <a:gd name="T7" fmla="*/ 3 h 5"/>
                  <a:gd name="T8" fmla="*/ 5 w 7"/>
                  <a:gd name="T9" fmla="*/ 5 h 5"/>
                  <a:gd name="T10" fmla="*/ 6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6" y="5"/>
                    </a:moveTo>
                    <a:cubicBezTo>
                      <a:pt x="6" y="4"/>
                      <a:pt x="7" y="3"/>
                      <a:pt x="6" y="2"/>
                    </a:cubicBezTo>
                    <a:cubicBezTo>
                      <a:pt x="5" y="1"/>
                      <a:pt x="5" y="0"/>
                      <a:pt x="5" y="0"/>
                    </a:cubicBezTo>
                    <a:cubicBezTo>
                      <a:pt x="0" y="3"/>
                      <a:pt x="0" y="3"/>
                      <a:pt x="0" y="3"/>
                    </a:cubicBezTo>
                    <a:cubicBezTo>
                      <a:pt x="5" y="5"/>
                      <a:pt x="5" y="5"/>
                      <a:pt x="5" y="5"/>
                    </a:cubicBezTo>
                    <a:lnTo>
                      <a:pt x="6"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1">
                <a:extLst>
                  <a:ext uri="{FF2B5EF4-FFF2-40B4-BE49-F238E27FC236}">
                    <a16:creationId xmlns:a16="http://schemas.microsoft.com/office/drawing/2014/main" id="{50EB073D-9F19-4D62-B68A-80F1C51801AF}"/>
                  </a:ext>
                </a:extLst>
              </p:cNvPr>
              <p:cNvSpPr>
                <a:spLocks/>
              </p:cNvSpPr>
              <p:nvPr/>
            </p:nvSpPr>
            <p:spPr bwMode="auto">
              <a:xfrm>
                <a:off x="7238745" y="5297937"/>
                <a:ext cx="36291" cy="29979"/>
              </a:xfrm>
              <a:custGeom>
                <a:avLst/>
                <a:gdLst>
                  <a:gd name="T0" fmla="*/ 3 w 12"/>
                  <a:gd name="T1" fmla="*/ 1 h 10"/>
                  <a:gd name="T2" fmla="*/ 12 w 12"/>
                  <a:gd name="T3" fmla="*/ 6 h 10"/>
                  <a:gd name="T4" fmla="*/ 6 w 12"/>
                  <a:gd name="T5" fmla="*/ 10 h 10"/>
                  <a:gd name="T6" fmla="*/ 0 w 12"/>
                  <a:gd name="T7" fmla="*/ 6 h 10"/>
                  <a:gd name="T8" fmla="*/ 3 w 12"/>
                  <a:gd name="T9" fmla="*/ 1 h 10"/>
                </a:gdLst>
                <a:ahLst/>
                <a:cxnLst>
                  <a:cxn ang="0">
                    <a:pos x="T0" y="T1"/>
                  </a:cxn>
                  <a:cxn ang="0">
                    <a:pos x="T2" y="T3"/>
                  </a:cxn>
                  <a:cxn ang="0">
                    <a:pos x="T4" y="T5"/>
                  </a:cxn>
                  <a:cxn ang="0">
                    <a:pos x="T6" y="T7"/>
                  </a:cxn>
                  <a:cxn ang="0">
                    <a:pos x="T8" y="T9"/>
                  </a:cxn>
                </a:cxnLst>
                <a:rect l="0" t="0" r="r" b="b"/>
                <a:pathLst>
                  <a:path w="12" h="10">
                    <a:moveTo>
                      <a:pt x="3" y="1"/>
                    </a:moveTo>
                    <a:cubicBezTo>
                      <a:pt x="4" y="0"/>
                      <a:pt x="11" y="7"/>
                      <a:pt x="12" y="6"/>
                    </a:cubicBezTo>
                    <a:cubicBezTo>
                      <a:pt x="6" y="10"/>
                      <a:pt x="6" y="10"/>
                      <a:pt x="6" y="10"/>
                    </a:cubicBezTo>
                    <a:cubicBezTo>
                      <a:pt x="6" y="10"/>
                      <a:pt x="1" y="6"/>
                      <a:pt x="0" y="6"/>
                    </a:cubicBezTo>
                    <a:lnTo>
                      <a:pt x="3"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2">
                <a:extLst>
                  <a:ext uri="{FF2B5EF4-FFF2-40B4-BE49-F238E27FC236}">
                    <a16:creationId xmlns:a16="http://schemas.microsoft.com/office/drawing/2014/main" id="{17F35EA1-EA4B-42E7-8E77-C6A50824F071}"/>
                  </a:ext>
                </a:extLst>
              </p:cNvPr>
              <p:cNvSpPr>
                <a:spLocks/>
              </p:cNvSpPr>
              <p:nvPr/>
            </p:nvSpPr>
            <p:spPr bwMode="auto">
              <a:xfrm>
                <a:off x="7163009" y="5301093"/>
                <a:ext cx="88359" cy="74158"/>
              </a:xfrm>
              <a:custGeom>
                <a:avLst/>
                <a:gdLst>
                  <a:gd name="T0" fmla="*/ 14 w 28"/>
                  <a:gd name="T1" fmla="*/ 9 h 24"/>
                  <a:gd name="T2" fmla="*/ 14 w 28"/>
                  <a:gd name="T3" fmla="*/ 9 h 24"/>
                  <a:gd name="T4" fmla="*/ 0 w 28"/>
                  <a:gd name="T5" fmla="*/ 19 h 24"/>
                  <a:gd name="T6" fmla="*/ 10 w 28"/>
                  <a:gd name="T7" fmla="*/ 24 h 24"/>
                  <a:gd name="T8" fmla="*/ 12 w 28"/>
                  <a:gd name="T9" fmla="*/ 22 h 24"/>
                  <a:gd name="T10" fmla="*/ 11 w 28"/>
                  <a:gd name="T11" fmla="*/ 21 h 24"/>
                  <a:gd name="T12" fmla="*/ 18 w 28"/>
                  <a:gd name="T13" fmla="*/ 15 h 24"/>
                  <a:gd name="T14" fmla="*/ 26 w 28"/>
                  <a:gd name="T15" fmla="*/ 11 h 24"/>
                  <a:gd name="T16" fmla="*/ 26 w 28"/>
                  <a:gd name="T17" fmla="*/ 12 h 24"/>
                  <a:gd name="T18" fmla="*/ 28 w 28"/>
                  <a:gd name="T19" fmla="*/ 10 h 24"/>
                  <a:gd name="T20" fmla="*/ 27 w 28"/>
                  <a:gd name="T21" fmla="*/ 0 h 24"/>
                  <a:gd name="T22" fmla="*/ 14 w 28"/>
                  <a:gd name="T2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4">
                    <a:moveTo>
                      <a:pt x="14" y="9"/>
                    </a:moveTo>
                    <a:cubicBezTo>
                      <a:pt x="14" y="9"/>
                      <a:pt x="14" y="9"/>
                      <a:pt x="14" y="9"/>
                    </a:cubicBezTo>
                    <a:cubicBezTo>
                      <a:pt x="0" y="19"/>
                      <a:pt x="0" y="19"/>
                      <a:pt x="0" y="19"/>
                    </a:cubicBezTo>
                    <a:cubicBezTo>
                      <a:pt x="2" y="18"/>
                      <a:pt x="10" y="24"/>
                      <a:pt x="10" y="24"/>
                    </a:cubicBezTo>
                    <a:cubicBezTo>
                      <a:pt x="12" y="22"/>
                      <a:pt x="12" y="22"/>
                      <a:pt x="12" y="22"/>
                    </a:cubicBezTo>
                    <a:cubicBezTo>
                      <a:pt x="11" y="21"/>
                      <a:pt x="11" y="21"/>
                      <a:pt x="11" y="21"/>
                    </a:cubicBezTo>
                    <a:cubicBezTo>
                      <a:pt x="11" y="21"/>
                      <a:pt x="14" y="18"/>
                      <a:pt x="18" y="15"/>
                    </a:cubicBezTo>
                    <a:cubicBezTo>
                      <a:pt x="21" y="13"/>
                      <a:pt x="26" y="11"/>
                      <a:pt x="26" y="11"/>
                    </a:cubicBezTo>
                    <a:cubicBezTo>
                      <a:pt x="26" y="12"/>
                      <a:pt x="26" y="12"/>
                      <a:pt x="26" y="12"/>
                    </a:cubicBezTo>
                    <a:cubicBezTo>
                      <a:pt x="28" y="10"/>
                      <a:pt x="28" y="10"/>
                      <a:pt x="28" y="10"/>
                    </a:cubicBezTo>
                    <a:cubicBezTo>
                      <a:pt x="28" y="10"/>
                      <a:pt x="26" y="1"/>
                      <a:pt x="27" y="0"/>
                    </a:cubicBezTo>
                    <a:lnTo>
                      <a:pt x="14" y="9"/>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03">
                <a:extLst>
                  <a:ext uri="{FF2B5EF4-FFF2-40B4-BE49-F238E27FC236}">
                    <a16:creationId xmlns:a16="http://schemas.microsoft.com/office/drawing/2014/main" id="{EB47204D-FC41-4D1C-B6C5-2A27CD118A3A}"/>
                  </a:ext>
                </a:extLst>
              </p:cNvPr>
              <p:cNvSpPr>
                <a:spLocks/>
              </p:cNvSpPr>
              <p:nvPr/>
            </p:nvSpPr>
            <p:spPr bwMode="auto">
              <a:xfrm>
                <a:off x="7166164" y="5301093"/>
                <a:ext cx="100982" cy="83625"/>
              </a:xfrm>
              <a:custGeom>
                <a:avLst/>
                <a:gdLst>
                  <a:gd name="T0" fmla="*/ 9 w 32"/>
                  <a:gd name="T1" fmla="*/ 4 h 27"/>
                  <a:gd name="T2" fmla="*/ 3 w 32"/>
                  <a:gd name="T3" fmla="*/ 27 h 27"/>
                  <a:gd name="T4" fmla="*/ 16 w 32"/>
                  <a:gd name="T5" fmla="*/ 15 h 27"/>
                  <a:gd name="T6" fmla="*/ 32 w 32"/>
                  <a:gd name="T7" fmla="*/ 6 h 27"/>
                  <a:gd name="T8" fmla="*/ 9 w 32"/>
                  <a:gd name="T9" fmla="*/ 4 h 27"/>
                </a:gdLst>
                <a:ahLst/>
                <a:cxnLst>
                  <a:cxn ang="0">
                    <a:pos x="T0" y="T1"/>
                  </a:cxn>
                  <a:cxn ang="0">
                    <a:pos x="T2" y="T3"/>
                  </a:cxn>
                  <a:cxn ang="0">
                    <a:pos x="T4" y="T5"/>
                  </a:cxn>
                  <a:cxn ang="0">
                    <a:pos x="T6" y="T7"/>
                  </a:cxn>
                  <a:cxn ang="0">
                    <a:pos x="T8" y="T9"/>
                  </a:cxn>
                </a:cxnLst>
                <a:rect l="0" t="0" r="r" b="b"/>
                <a:pathLst>
                  <a:path w="32" h="27">
                    <a:moveTo>
                      <a:pt x="9" y="4"/>
                    </a:moveTo>
                    <a:cubicBezTo>
                      <a:pt x="0" y="16"/>
                      <a:pt x="3" y="27"/>
                      <a:pt x="3" y="27"/>
                    </a:cubicBezTo>
                    <a:cubicBezTo>
                      <a:pt x="3" y="27"/>
                      <a:pt x="7" y="21"/>
                      <a:pt x="16" y="15"/>
                    </a:cubicBezTo>
                    <a:cubicBezTo>
                      <a:pt x="26" y="8"/>
                      <a:pt x="32" y="6"/>
                      <a:pt x="32" y="6"/>
                    </a:cubicBezTo>
                    <a:cubicBezTo>
                      <a:pt x="32" y="6"/>
                      <a:pt x="23" y="0"/>
                      <a:pt x="9" y="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04">
                <a:extLst>
                  <a:ext uri="{FF2B5EF4-FFF2-40B4-BE49-F238E27FC236}">
                    <a16:creationId xmlns:a16="http://schemas.microsoft.com/office/drawing/2014/main" id="{ABDC9620-0E25-4894-B561-CE44468A9897}"/>
                  </a:ext>
                </a:extLst>
              </p:cNvPr>
              <p:cNvSpPr>
                <a:spLocks/>
              </p:cNvSpPr>
              <p:nvPr/>
            </p:nvSpPr>
            <p:spPr bwMode="auto">
              <a:xfrm>
                <a:off x="7175632" y="5327916"/>
                <a:ext cx="28401" cy="44180"/>
              </a:xfrm>
              <a:custGeom>
                <a:avLst/>
                <a:gdLst>
                  <a:gd name="T0" fmla="*/ 5 w 9"/>
                  <a:gd name="T1" fmla="*/ 0 h 14"/>
                  <a:gd name="T2" fmla="*/ 1 w 9"/>
                  <a:gd name="T3" fmla="*/ 14 h 14"/>
                  <a:gd name="T4" fmla="*/ 9 w 9"/>
                  <a:gd name="T5" fmla="*/ 6 h 14"/>
                  <a:gd name="T6" fmla="*/ 5 w 9"/>
                  <a:gd name="T7" fmla="*/ 0 h 14"/>
                </a:gdLst>
                <a:ahLst/>
                <a:cxnLst>
                  <a:cxn ang="0">
                    <a:pos x="T0" y="T1"/>
                  </a:cxn>
                  <a:cxn ang="0">
                    <a:pos x="T2" y="T3"/>
                  </a:cxn>
                  <a:cxn ang="0">
                    <a:pos x="T4" y="T5"/>
                  </a:cxn>
                  <a:cxn ang="0">
                    <a:pos x="T6" y="T7"/>
                  </a:cxn>
                </a:cxnLst>
                <a:rect l="0" t="0" r="r" b="b"/>
                <a:pathLst>
                  <a:path w="9" h="14">
                    <a:moveTo>
                      <a:pt x="5" y="0"/>
                    </a:moveTo>
                    <a:cubicBezTo>
                      <a:pt x="0" y="9"/>
                      <a:pt x="1" y="14"/>
                      <a:pt x="1" y="14"/>
                    </a:cubicBezTo>
                    <a:cubicBezTo>
                      <a:pt x="1" y="14"/>
                      <a:pt x="5" y="9"/>
                      <a:pt x="9" y="6"/>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06">
                <a:extLst>
                  <a:ext uri="{FF2B5EF4-FFF2-40B4-BE49-F238E27FC236}">
                    <a16:creationId xmlns:a16="http://schemas.microsoft.com/office/drawing/2014/main" id="{6E348849-3DD1-4770-A956-0722B01E635B}"/>
                  </a:ext>
                </a:extLst>
              </p:cNvPr>
              <p:cNvSpPr>
                <a:spLocks/>
              </p:cNvSpPr>
              <p:nvPr/>
            </p:nvSpPr>
            <p:spPr bwMode="auto">
              <a:xfrm>
                <a:off x="7210344" y="5312137"/>
                <a:ext cx="44180" cy="22090"/>
              </a:xfrm>
              <a:custGeom>
                <a:avLst/>
                <a:gdLst>
                  <a:gd name="T0" fmla="*/ 0 w 14"/>
                  <a:gd name="T1" fmla="*/ 1 h 7"/>
                  <a:gd name="T2" fmla="*/ 14 w 14"/>
                  <a:gd name="T3" fmla="*/ 2 h 7"/>
                  <a:gd name="T4" fmla="*/ 4 w 14"/>
                  <a:gd name="T5" fmla="*/ 7 h 7"/>
                  <a:gd name="T6" fmla="*/ 0 w 14"/>
                  <a:gd name="T7" fmla="*/ 1 h 7"/>
                </a:gdLst>
                <a:ahLst/>
                <a:cxnLst>
                  <a:cxn ang="0">
                    <a:pos x="T0" y="T1"/>
                  </a:cxn>
                  <a:cxn ang="0">
                    <a:pos x="T2" y="T3"/>
                  </a:cxn>
                  <a:cxn ang="0">
                    <a:pos x="T4" y="T5"/>
                  </a:cxn>
                  <a:cxn ang="0">
                    <a:pos x="T6" y="T7"/>
                  </a:cxn>
                </a:cxnLst>
                <a:rect l="0" t="0" r="r" b="b"/>
                <a:pathLst>
                  <a:path w="14" h="7">
                    <a:moveTo>
                      <a:pt x="0" y="1"/>
                    </a:moveTo>
                    <a:cubicBezTo>
                      <a:pt x="10" y="0"/>
                      <a:pt x="14" y="2"/>
                      <a:pt x="14" y="2"/>
                    </a:cubicBezTo>
                    <a:cubicBezTo>
                      <a:pt x="14" y="2"/>
                      <a:pt x="9" y="3"/>
                      <a:pt x="4" y="7"/>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07">
                <a:extLst>
                  <a:ext uri="{FF2B5EF4-FFF2-40B4-BE49-F238E27FC236}">
                    <a16:creationId xmlns:a16="http://schemas.microsoft.com/office/drawing/2014/main" id="{A98CA38A-80EF-472B-85FA-F2433502C7E3}"/>
                  </a:ext>
                </a:extLst>
              </p:cNvPr>
              <p:cNvSpPr>
                <a:spLocks/>
              </p:cNvSpPr>
              <p:nvPr/>
            </p:nvSpPr>
            <p:spPr bwMode="auto">
              <a:xfrm>
                <a:off x="7194566" y="5318449"/>
                <a:ext cx="15778" cy="18934"/>
              </a:xfrm>
              <a:custGeom>
                <a:avLst/>
                <a:gdLst>
                  <a:gd name="T0" fmla="*/ 8 w 10"/>
                  <a:gd name="T1" fmla="*/ 0 h 12"/>
                  <a:gd name="T2" fmla="*/ 6 w 10"/>
                  <a:gd name="T3" fmla="*/ 2 h 12"/>
                  <a:gd name="T4" fmla="*/ 2 w 10"/>
                  <a:gd name="T5" fmla="*/ 0 h 12"/>
                  <a:gd name="T6" fmla="*/ 2 w 10"/>
                  <a:gd name="T7" fmla="*/ 0 h 12"/>
                  <a:gd name="T8" fmla="*/ 4 w 10"/>
                  <a:gd name="T9" fmla="*/ 4 h 12"/>
                  <a:gd name="T10" fmla="*/ 0 w 10"/>
                  <a:gd name="T11" fmla="*/ 6 h 12"/>
                  <a:gd name="T12" fmla="*/ 2 w 10"/>
                  <a:gd name="T13" fmla="*/ 8 h 12"/>
                  <a:gd name="T14" fmla="*/ 4 w 10"/>
                  <a:gd name="T15" fmla="*/ 6 h 12"/>
                  <a:gd name="T16" fmla="*/ 10 w 10"/>
                  <a:gd name="T17" fmla="*/ 12 h 12"/>
                  <a:gd name="T18" fmla="*/ 10 w 10"/>
                  <a:gd name="T19" fmla="*/ 10 h 12"/>
                  <a:gd name="T20" fmla="*/ 6 w 10"/>
                  <a:gd name="T21" fmla="*/ 4 h 12"/>
                  <a:gd name="T22" fmla="*/ 10 w 10"/>
                  <a:gd name="T23" fmla="*/ 2 h 12"/>
                  <a:gd name="T24" fmla="*/ 8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8" y="0"/>
                    </a:moveTo>
                    <a:lnTo>
                      <a:pt x="6" y="2"/>
                    </a:lnTo>
                    <a:lnTo>
                      <a:pt x="2" y="0"/>
                    </a:lnTo>
                    <a:lnTo>
                      <a:pt x="2" y="0"/>
                    </a:lnTo>
                    <a:lnTo>
                      <a:pt x="4" y="4"/>
                    </a:lnTo>
                    <a:lnTo>
                      <a:pt x="0" y="6"/>
                    </a:lnTo>
                    <a:lnTo>
                      <a:pt x="2" y="8"/>
                    </a:lnTo>
                    <a:lnTo>
                      <a:pt x="4" y="6"/>
                    </a:lnTo>
                    <a:lnTo>
                      <a:pt x="10" y="12"/>
                    </a:lnTo>
                    <a:lnTo>
                      <a:pt x="10" y="10"/>
                    </a:lnTo>
                    <a:lnTo>
                      <a:pt x="6" y="4"/>
                    </a:lnTo>
                    <a:lnTo>
                      <a:pt x="10" y="2"/>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08">
                <a:extLst>
                  <a:ext uri="{FF2B5EF4-FFF2-40B4-BE49-F238E27FC236}">
                    <a16:creationId xmlns:a16="http://schemas.microsoft.com/office/drawing/2014/main" id="{249FB7DF-5087-45A1-8C72-54940935CFA1}"/>
                  </a:ext>
                </a:extLst>
              </p:cNvPr>
              <p:cNvSpPr>
                <a:spLocks/>
              </p:cNvSpPr>
              <p:nvPr/>
            </p:nvSpPr>
            <p:spPr bwMode="auto">
              <a:xfrm>
                <a:off x="8453686" y="3989903"/>
                <a:ext cx="105716" cy="102560"/>
              </a:xfrm>
              <a:custGeom>
                <a:avLst/>
                <a:gdLst>
                  <a:gd name="T0" fmla="*/ 33 w 34"/>
                  <a:gd name="T1" fmla="*/ 33 h 33"/>
                  <a:gd name="T2" fmla="*/ 10 w 34"/>
                  <a:gd name="T3" fmla="*/ 1 h 33"/>
                  <a:gd name="T4" fmla="*/ 6 w 34"/>
                  <a:gd name="T5" fmla="*/ 0 h 33"/>
                  <a:gd name="T6" fmla="*/ 0 w 34"/>
                  <a:gd name="T7" fmla="*/ 26 h 33"/>
                  <a:gd name="T8" fmla="*/ 33 w 34"/>
                  <a:gd name="T9" fmla="*/ 33 h 33"/>
                </a:gdLst>
                <a:ahLst/>
                <a:cxnLst>
                  <a:cxn ang="0">
                    <a:pos x="T0" y="T1"/>
                  </a:cxn>
                  <a:cxn ang="0">
                    <a:pos x="T2" y="T3"/>
                  </a:cxn>
                  <a:cxn ang="0">
                    <a:pos x="T4" y="T5"/>
                  </a:cxn>
                  <a:cxn ang="0">
                    <a:pos x="T6" y="T7"/>
                  </a:cxn>
                  <a:cxn ang="0">
                    <a:pos x="T8" y="T9"/>
                  </a:cxn>
                </a:cxnLst>
                <a:rect l="0" t="0" r="r" b="b"/>
                <a:pathLst>
                  <a:path w="34" h="33">
                    <a:moveTo>
                      <a:pt x="33" y="33"/>
                    </a:moveTo>
                    <a:cubicBezTo>
                      <a:pt x="34" y="32"/>
                      <a:pt x="28" y="5"/>
                      <a:pt x="10" y="1"/>
                    </a:cubicBezTo>
                    <a:cubicBezTo>
                      <a:pt x="6" y="0"/>
                      <a:pt x="6" y="0"/>
                      <a:pt x="6" y="0"/>
                    </a:cubicBezTo>
                    <a:cubicBezTo>
                      <a:pt x="0" y="26"/>
                      <a:pt x="0" y="26"/>
                      <a:pt x="0" y="26"/>
                    </a:cubicBezTo>
                    <a:lnTo>
                      <a:pt x="33" y="3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09">
                <a:extLst>
                  <a:ext uri="{FF2B5EF4-FFF2-40B4-BE49-F238E27FC236}">
                    <a16:creationId xmlns:a16="http://schemas.microsoft.com/office/drawing/2014/main" id="{3E8818DB-18D2-42C8-96A1-874CC7E3FED5}"/>
                  </a:ext>
                </a:extLst>
              </p:cNvPr>
              <p:cNvSpPr>
                <a:spLocks/>
              </p:cNvSpPr>
              <p:nvPr/>
            </p:nvSpPr>
            <p:spPr bwMode="auto">
              <a:xfrm>
                <a:off x="8373215" y="4056173"/>
                <a:ext cx="183030" cy="112027"/>
              </a:xfrm>
              <a:custGeom>
                <a:avLst/>
                <a:gdLst>
                  <a:gd name="T0" fmla="*/ 24 w 59"/>
                  <a:gd name="T1" fmla="*/ 32 h 36"/>
                  <a:gd name="T2" fmla="*/ 59 w 59"/>
                  <a:gd name="T3" fmla="*/ 12 h 36"/>
                  <a:gd name="T4" fmla="*/ 6 w 59"/>
                  <a:gd name="T5" fmla="*/ 0 h 36"/>
                  <a:gd name="T6" fmla="*/ 0 w 59"/>
                  <a:gd name="T7" fmla="*/ 26 h 36"/>
                  <a:gd name="T8" fmla="*/ 24 w 59"/>
                  <a:gd name="T9" fmla="*/ 32 h 36"/>
                </a:gdLst>
                <a:ahLst/>
                <a:cxnLst>
                  <a:cxn ang="0">
                    <a:pos x="T0" y="T1"/>
                  </a:cxn>
                  <a:cxn ang="0">
                    <a:pos x="T2" y="T3"/>
                  </a:cxn>
                  <a:cxn ang="0">
                    <a:pos x="T4" y="T5"/>
                  </a:cxn>
                  <a:cxn ang="0">
                    <a:pos x="T6" y="T7"/>
                  </a:cxn>
                  <a:cxn ang="0">
                    <a:pos x="T8" y="T9"/>
                  </a:cxn>
                </a:cxnLst>
                <a:rect l="0" t="0" r="r" b="b"/>
                <a:pathLst>
                  <a:path w="59" h="36">
                    <a:moveTo>
                      <a:pt x="24" y="32"/>
                    </a:moveTo>
                    <a:cubicBezTo>
                      <a:pt x="42" y="36"/>
                      <a:pt x="59" y="14"/>
                      <a:pt x="59" y="12"/>
                    </a:cubicBezTo>
                    <a:cubicBezTo>
                      <a:pt x="6" y="0"/>
                      <a:pt x="6" y="0"/>
                      <a:pt x="6" y="0"/>
                    </a:cubicBezTo>
                    <a:cubicBezTo>
                      <a:pt x="0" y="26"/>
                      <a:pt x="0" y="26"/>
                      <a:pt x="0" y="26"/>
                    </a:cubicBezTo>
                    <a:lnTo>
                      <a:pt x="24" y="32"/>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0">
                <a:extLst>
                  <a:ext uri="{FF2B5EF4-FFF2-40B4-BE49-F238E27FC236}">
                    <a16:creationId xmlns:a16="http://schemas.microsoft.com/office/drawing/2014/main" id="{65F4F9E2-219F-4CA3-BDF1-5E991C280916}"/>
                  </a:ext>
                </a:extLst>
              </p:cNvPr>
              <p:cNvSpPr>
                <a:spLocks/>
              </p:cNvSpPr>
              <p:nvPr/>
            </p:nvSpPr>
            <p:spPr bwMode="auto">
              <a:xfrm>
                <a:off x="8392150" y="3975703"/>
                <a:ext cx="80471" cy="96249"/>
              </a:xfrm>
              <a:custGeom>
                <a:avLst/>
                <a:gdLst>
                  <a:gd name="T0" fmla="*/ 39 w 51"/>
                  <a:gd name="T1" fmla="*/ 61 h 61"/>
                  <a:gd name="T2" fmla="*/ 51 w 51"/>
                  <a:gd name="T3" fmla="*/ 9 h 61"/>
                  <a:gd name="T4" fmla="*/ 12 w 51"/>
                  <a:gd name="T5" fmla="*/ 0 h 61"/>
                  <a:gd name="T6" fmla="*/ 0 w 51"/>
                  <a:gd name="T7" fmla="*/ 51 h 61"/>
                  <a:gd name="T8" fmla="*/ 39 w 51"/>
                  <a:gd name="T9" fmla="*/ 61 h 61"/>
                </a:gdLst>
                <a:ahLst/>
                <a:cxnLst>
                  <a:cxn ang="0">
                    <a:pos x="T0" y="T1"/>
                  </a:cxn>
                  <a:cxn ang="0">
                    <a:pos x="T2" y="T3"/>
                  </a:cxn>
                  <a:cxn ang="0">
                    <a:pos x="T4" y="T5"/>
                  </a:cxn>
                  <a:cxn ang="0">
                    <a:pos x="T6" y="T7"/>
                  </a:cxn>
                  <a:cxn ang="0">
                    <a:pos x="T8" y="T9"/>
                  </a:cxn>
                </a:cxnLst>
                <a:rect l="0" t="0" r="r" b="b"/>
                <a:pathLst>
                  <a:path w="51" h="61">
                    <a:moveTo>
                      <a:pt x="39" y="61"/>
                    </a:moveTo>
                    <a:lnTo>
                      <a:pt x="51" y="9"/>
                    </a:lnTo>
                    <a:lnTo>
                      <a:pt x="12" y="0"/>
                    </a:lnTo>
                    <a:lnTo>
                      <a:pt x="0" y="51"/>
                    </a:lnTo>
                    <a:lnTo>
                      <a:pt x="39" y="61"/>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1">
                <a:extLst>
                  <a:ext uri="{FF2B5EF4-FFF2-40B4-BE49-F238E27FC236}">
                    <a16:creationId xmlns:a16="http://schemas.microsoft.com/office/drawing/2014/main" id="{CCAEF915-D3F5-4A8D-B7EC-D11D52A56C78}"/>
                  </a:ext>
                </a:extLst>
              </p:cNvPr>
              <p:cNvSpPr>
                <a:spLocks/>
              </p:cNvSpPr>
              <p:nvPr/>
            </p:nvSpPr>
            <p:spPr bwMode="auto">
              <a:xfrm>
                <a:off x="8420551" y="3980436"/>
                <a:ext cx="45758" cy="91515"/>
              </a:xfrm>
              <a:custGeom>
                <a:avLst/>
                <a:gdLst>
                  <a:gd name="T0" fmla="*/ 5 w 15"/>
                  <a:gd name="T1" fmla="*/ 2 h 29"/>
                  <a:gd name="T2" fmla="*/ 6 w 15"/>
                  <a:gd name="T3" fmla="*/ 4 h 29"/>
                  <a:gd name="T4" fmla="*/ 4 w 15"/>
                  <a:gd name="T5" fmla="*/ 6 h 29"/>
                  <a:gd name="T6" fmla="*/ 5 w 15"/>
                  <a:gd name="T7" fmla="*/ 9 h 29"/>
                  <a:gd name="T8" fmla="*/ 3 w 15"/>
                  <a:gd name="T9" fmla="*/ 11 h 29"/>
                  <a:gd name="T10" fmla="*/ 4 w 15"/>
                  <a:gd name="T11" fmla="*/ 13 h 29"/>
                  <a:gd name="T12" fmla="*/ 2 w 15"/>
                  <a:gd name="T13" fmla="*/ 15 h 29"/>
                  <a:gd name="T14" fmla="*/ 3 w 15"/>
                  <a:gd name="T15" fmla="*/ 17 h 29"/>
                  <a:gd name="T16" fmla="*/ 1 w 15"/>
                  <a:gd name="T17" fmla="*/ 19 h 29"/>
                  <a:gd name="T18" fmla="*/ 2 w 15"/>
                  <a:gd name="T19" fmla="*/ 22 h 29"/>
                  <a:gd name="T20" fmla="*/ 0 w 15"/>
                  <a:gd name="T21" fmla="*/ 24 h 29"/>
                  <a:gd name="T22" fmla="*/ 1 w 15"/>
                  <a:gd name="T23" fmla="*/ 27 h 29"/>
                  <a:gd name="T24" fmla="*/ 10 w 15"/>
                  <a:gd name="T25" fmla="*/ 29 h 29"/>
                  <a:gd name="T26" fmla="*/ 9 w 15"/>
                  <a:gd name="T27" fmla="*/ 26 h 29"/>
                  <a:gd name="T28" fmla="*/ 10 w 15"/>
                  <a:gd name="T29" fmla="*/ 24 h 29"/>
                  <a:gd name="T30" fmla="*/ 10 w 15"/>
                  <a:gd name="T31" fmla="*/ 21 h 29"/>
                  <a:gd name="T32" fmla="*/ 11 w 15"/>
                  <a:gd name="T33" fmla="*/ 19 h 29"/>
                  <a:gd name="T34" fmla="*/ 11 w 15"/>
                  <a:gd name="T35" fmla="*/ 17 h 29"/>
                  <a:gd name="T36" fmla="*/ 12 w 15"/>
                  <a:gd name="T37" fmla="*/ 15 h 29"/>
                  <a:gd name="T38" fmla="*/ 12 w 15"/>
                  <a:gd name="T39" fmla="*/ 13 h 29"/>
                  <a:gd name="T40" fmla="*/ 13 w 15"/>
                  <a:gd name="T41" fmla="*/ 10 h 29"/>
                  <a:gd name="T42" fmla="*/ 13 w 15"/>
                  <a:gd name="T43" fmla="*/ 8 h 29"/>
                  <a:gd name="T44" fmla="*/ 14 w 15"/>
                  <a:gd name="T45" fmla="*/ 6 h 29"/>
                  <a:gd name="T46" fmla="*/ 14 w 15"/>
                  <a:gd name="T47" fmla="*/ 4 h 29"/>
                  <a:gd name="T48" fmla="*/ 15 w 15"/>
                  <a:gd name="T49" fmla="*/ 2 h 29"/>
                  <a:gd name="T50" fmla="*/ 6 w 15"/>
                  <a:gd name="T51" fmla="*/ 0 h 29"/>
                  <a:gd name="T52" fmla="*/ 5 w 15"/>
                  <a:gd name="T53"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9">
                    <a:moveTo>
                      <a:pt x="5" y="2"/>
                    </a:moveTo>
                    <a:cubicBezTo>
                      <a:pt x="5" y="3"/>
                      <a:pt x="6" y="3"/>
                      <a:pt x="6" y="4"/>
                    </a:cubicBezTo>
                    <a:cubicBezTo>
                      <a:pt x="6" y="5"/>
                      <a:pt x="5" y="5"/>
                      <a:pt x="4" y="6"/>
                    </a:cubicBezTo>
                    <a:cubicBezTo>
                      <a:pt x="4" y="7"/>
                      <a:pt x="5" y="8"/>
                      <a:pt x="5" y="9"/>
                    </a:cubicBezTo>
                    <a:cubicBezTo>
                      <a:pt x="5" y="10"/>
                      <a:pt x="4" y="10"/>
                      <a:pt x="3" y="11"/>
                    </a:cubicBezTo>
                    <a:cubicBezTo>
                      <a:pt x="3" y="12"/>
                      <a:pt x="4" y="12"/>
                      <a:pt x="4" y="13"/>
                    </a:cubicBezTo>
                    <a:cubicBezTo>
                      <a:pt x="4" y="14"/>
                      <a:pt x="3" y="14"/>
                      <a:pt x="2" y="15"/>
                    </a:cubicBezTo>
                    <a:cubicBezTo>
                      <a:pt x="2" y="16"/>
                      <a:pt x="3" y="16"/>
                      <a:pt x="3" y="17"/>
                    </a:cubicBezTo>
                    <a:cubicBezTo>
                      <a:pt x="3" y="18"/>
                      <a:pt x="2" y="18"/>
                      <a:pt x="1" y="19"/>
                    </a:cubicBezTo>
                    <a:cubicBezTo>
                      <a:pt x="1" y="20"/>
                      <a:pt x="2" y="21"/>
                      <a:pt x="2" y="22"/>
                    </a:cubicBezTo>
                    <a:cubicBezTo>
                      <a:pt x="2" y="23"/>
                      <a:pt x="1" y="23"/>
                      <a:pt x="0" y="24"/>
                    </a:cubicBezTo>
                    <a:cubicBezTo>
                      <a:pt x="0" y="24"/>
                      <a:pt x="1" y="26"/>
                      <a:pt x="1" y="27"/>
                    </a:cubicBezTo>
                    <a:cubicBezTo>
                      <a:pt x="10" y="29"/>
                      <a:pt x="10" y="29"/>
                      <a:pt x="10" y="29"/>
                    </a:cubicBezTo>
                    <a:cubicBezTo>
                      <a:pt x="9" y="28"/>
                      <a:pt x="9" y="26"/>
                      <a:pt x="9" y="26"/>
                    </a:cubicBezTo>
                    <a:cubicBezTo>
                      <a:pt x="9" y="25"/>
                      <a:pt x="10" y="25"/>
                      <a:pt x="10" y="24"/>
                    </a:cubicBezTo>
                    <a:cubicBezTo>
                      <a:pt x="10" y="23"/>
                      <a:pt x="10" y="22"/>
                      <a:pt x="10" y="21"/>
                    </a:cubicBezTo>
                    <a:cubicBezTo>
                      <a:pt x="10" y="20"/>
                      <a:pt x="11" y="20"/>
                      <a:pt x="11" y="19"/>
                    </a:cubicBezTo>
                    <a:cubicBezTo>
                      <a:pt x="11" y="18"/>
                      <a:pt x="11" y="18"/>
                      <a:pt x="11" y="17"/>
                    </a:cubicBezTo>
                    <a:cubicBezTo>
                      <a:pt x="11" y="16"/>
                      <a:pt x="12" y="16"/>
                      <a:pt x="12" y="15"/>
                    </a:cubicBezTo>
                    <a:cubicBezTo>
                      <a:pt x="12" y="14"/>
                      <a:pt x="12" y="13"/>
                      <a:pt x="12" y="13"/>
                    </a:cubicBezTo>
                    <a:cubicBezTo>
                      <a:pt x="12" y="12"/>
                      <a:pt x="13" y="11"/>
                      <a:pt x="13" y="10"/>
                    </a:cubicBezTo>
                    <a:cubicBezTo>
                      <a:pt x="13" y="10"/>
                      <a:pt x="13" y="9"/>
                      <a:pt x="13" y="8"/>
                    </a:cubicBezTo>
                    <a:cubicBezTo>
                      <a:pt x="13" y="7"/>
                      <a:pt x="14" y="7"/>
                      <a:pt x="14" y="6"/>
                    </a:cubicBezTo>
                    <a:cubicBezTo>
                      <a:pt x="14" y="5"/>
                      <a:pt x="14" y="5"/>
                      <a:pt x="14" y="4"/>
                    </a:cubicBezTo>
                    <a:cubicBezTo>
                      <a:pt x="14" y="3"/>
                      <a:pt x="14" y="3"/>
                      <a:pt x="15" y="2"/>
                    </a:cubicBezTo>
                    <a:cubicBezTo>
                      <a:pt x="6" y="0"/>
                      <a:pt x="6" y="0"/>
                      <a:pt x="6" y="0"/>
                    </a:cubicBezTo>
                    <a:cubicBezTo>
                      <a:pt x="6" y="1"/>
                      <a:pt x="6" y="1"/>
                      <a:pt x="5" y="2"/>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2">
                <a:extLst>
                  <a:ext uri="{FF2B5EF4-FFF2-40B4-BE49-F238E27FC236}">
                    <a16:creationId xmlns:a16="http://schemas.microsoft.com/office/drawing/2014/main" id="{901382E3-CC43-4170-8408-C20748185CC0}"/>
                  </a:ext>
                </a:extLst>
              </p:cNvPr>
              <p:cNvSpPr>
                <a:spLocks/>
              </p:cNvSpPr>
              <p:nvPr/>
            </p:nvSpPr>
            <p:spPr bwMode="auto">
              <a:xfrm>
                <a:off x="8428441" y="3983592"/>
                <a:ext cx="28401" cy="85204"/>
              </a:xfrm>
              <a:custGeom>
                <a:avLst/>
                <a:gdLst>
                  <a:gd name="T0" fmla="*/ 5 w 9"/>
                  <a:gd name="T1" fmla="*/ 1 h 27"/>
                  <a:gd name="T2" fmla="*/ 6 w 9"/>
                  <a:gd name="T3" fmla="*/ 4 h 27"/>
                  <a:gd name="T4" fmla="*/ 4 w 9"/>
                  <a:gd name="T5" fmla="*/ 6 h 27"/>
                  <a:gd name="T6" fmla="*/ 5 w 9"/>
                  <a:gd name="T7" fmla="*/ 8 h 27"/>
                  <a:gd name="T8" fmla="*/ 3 w 9"/>
                  <a:gd name="T9" fmla="*/ 10 h 27"/>
                  <a:gd name="T10" fmla="*/ 4 w 9"/>
                  <a:gd name="T11" fmla="*/ 13 h 27"/>
                  <a:gd name="T12" fmla="*/ 2 w 9"/>
                  <a:gd name="T13" fmla="*/ 15 h 27"/>
                  <a:gd name="T14" fmla="*/ 3 w 9"/>
                  <a:gd name="T15" fmla="*/ 17 h 27"/>
                  <a:gd name="T16" fmla="*/ 1 w 9"/>
                  <a:gd name="T17" fmla="*/ 19 h 27"/>
                  <a:gd name="T18" fmla="*/ 2 w 9"/>
                  <a:gd name="T19" fmla="*/ 21 h 27"/>
                  <a:gd name="T20" fmla="*/ 0 w 9"/>
                  <a:gd name="T21" fmla="*/ 23 h 27"/>
                  <a:gd name="T22" fmla="*/ 1 w 9"/>
                  <a:gd name="T23" fmla="*/ 26 h 27"/>
                  <a:gd name="T24" fmla="*/ 4 w 9"/>
                  <a:gd name="T25" fmla="*/ 27 h 27"/>
                  <a:gd name="T26" fmla="*/ 3 w 9"/>
                  <a:gd name="T27" fmla="*/ 24 h 27"/>
                  <a:gd name="T28" fmla="*/ 4 w 9"/>
                  <a:gd name="T29" fmla="*/ 22 h 27"/>
                  <a:gd name="T30" fmla="*/ 4 w 9"/>
                  <a:gd name="T31" fmla="*/ 20 h 27"/>
                  <a:gd name="T32" fmla="*/ 5 w 9"/>
                  <a:gd name="T33" fmla="*/ 18 h 27"/>
                  <a:gd name="T34" fmla="*/ 5 w 9"/>
                  <a:gd name="T35" fmla="*/ 15 h 27"/>
                  <a:gd name="T36" fmla="*/ 6 w 9"/>
                  <a:gd name="T37" fmla="*/ 13 h 27"/>
                  <a:gd name="T38" fmla="*/ 6 w 9"/>
                  <a:gd name="T39" fmla="*/ 11 h 27"/>
                  <a:gd name="T40" fmla="*/ 7 w 9"/>
                  <a:gd name="T41" fmla="*/ 9 h 27"/>
                  <a:gd name="T42" fmla="*/ 7 w 9"/>
                  <a:gd name="T43" fmla="*/ 6 h 27"/>
                  <a:gd name="T44" fmla="*/ 8 w 9"/>
                  <a:gd name="T45" fmla="*/ 4 h 27"/>
                  <a:gd name="T46" fmla="*/ 8 w 9"/>
                  <a:gd name="T47" fmla="*/ 2 h 27"/>
                  <a:gd name="T48" fmla="*/ 9 w 9"/>
                  <a:gd name="T49" fmla="*/ 1 h 27"/>
                  <a:gd name="T50" fmla="*/ 6 w 9"/>
                  <a:gd name="T51" fmla="*/ 0 h 27"/>
                  <a:gd name="T52" fmla="*/ 5 w 9"/>
                  <a:gd name="T5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27">
                    <a:moveTo>
                      <a:pt x="5" y="1"/>
                    </a:moveTo>
                    <a:cubicBezTo>
                      <a:pt x="5" y="2"/>
                      <a:pt x="6" y="3"/>
                      <a:pt x="6" y="4"/>
                    </a:cubicBezTo>
                    <a:cubicBezTo>
                      <a:pt x="5" y="5"/>
                      <a:pt x="4" y="5"/>
                      <a:pt x="4" y="6"/>
                    </a:cubicBezTo>
                    <a:cubicBezTo>
                      <a:pt x="4" y="7"/>
                      <a:pt x="5" y="7"/>
                      <a:pt x="5" y="8"/>
                    </a:cubicBezTo>
                    <a:cubicBezTo>
                      <a:pt x="4" y="9"/>
                      <a:pt x="3" y="9"/>
                      <a:pt x="3" y="10"/>
                    </a:cubicBezTo>
                    <a:cubicBezTo>
                      <a:pt x="3" y="11"/>
                      <a:pt x="4" y="12"/>
                      <a:pt x="4" y="13"/>
                    </a:cubicBezTo>
                    <a:cubicBezTo>
                      <a:pt x="3" y="13"/>
                      <a:pt x="3" y="14"/>
                      <a:pt x="2" y="15"/>
                    </a:cubicBezTo>
                    <a:cubicBezTo>
                      <a:pt x="2" y="16"/>
                      <a:pt x="3" y="16"/>
                      <a:pt x="3" y="17"/>
                    </a:cubicBezTo>
                    <a:cubicBezTo>
                      <a:pt x="2" y="18"/>
                      <a:pt x="1" y="18"/>
                      <a:pt x="1" y="19"/>
                    </a:cubicBezTo>
                    <a:cubicBezTo>
                      <a:pt x="1" y="20"/>
                      <a:pt x="2" y="20"/>
                      <a:pt x="2" y="21"/>
                    </a:cubicBezTo>
                    <a:cubicBezTo>
                      <a:pt x="1" y="22"/>
                      <a:pt x="1" y="22"/>
                      <a:pt x="0" y="23"/>
                    </a:cubicBezTo>
                    <a:cubicBezTo>
                      <a:pt x="0" y="24"/>
                      <a:pt x="1" y="25"/>
                      <a:pt x="1" y="26"/>
                    </a:cubicBezTo>
                    <a:cubicBezTo>
                      <a:pt x="4" y="27"/>
                      <a:pt x="4" y="27"/>
                      <a:pt x="4" y="27"/>
                    </a:cubicBezTo>
                    <a:cubicBezTo>
                      <a:pt x="3" y="26"/>
                      <a:pt x="3" y="25"/>
                      <a:pt x="3" y="24"/>
                    </a:cubicBezTo>
                    <a:cubicBezTo>
                      <a:pt x="3" y="23"/>
                      <a:pt x="4" y="23"/>
                      <a:pt x="4" y="22"/>
                    </a:cubicBezTo>
                    <a:cubicBezTo>
                      <a:pt x="5" y="21"/>
                      <a:pt x="4" y="20"/>
                      <a:pt x="4" y="20"/>
                    </a:cubicBezTo>
                    <a:cubicBezTo>
                      <a:pt x="4" y="19"/>
                      <a:pt x="5" y="19"/>
                      <a:pt x="5" y="18"/>
                    </a:cubicBezTo>
                    <a:cubicBezTo>
                      <a:pt x="6" y="17"/>
                      <a:pt x="5" y="16"/>
                      <a:pt x="5" y="15"/>
                    </a:cubicBezTo>
                    <a:cubicBezTo>
                      <a:pt x="5" y="14"/>
                      <a:pt x="6" y="14"/>
                      <a:pt x="6" y="13"/>
                    </a:cubicBezTo>
                    <a:cubicBezTo>
                      <a:pt x="7" y="12"/>
                      <a:pt x="6" y="12"/>
                      <a:pt x="6" y="11"/>
                    </a:cubicBezTo>
                    <a:cubicBezTo>
                      <a:pt x="6" y="10"/>
                      <a:pt x="7" y="10"/>
                      <a:pt x="7" y="9"/>
                    </a:cubicBezTo>
                    <a:cubicBezTo>
                      <a:pt x="8" y="8"/>
                      <a:pt x="7" y="7"/>
                      <a:pt x="7" y="6"/>
                    </a:cubicBezTo>
                    <a:cubicBezTo>
                      <a:pt x="7" y="6"/>
                      <a:pt x="8" y="6"/>
                      <a:pt x="8" y="4"/>
                    </a:cubicBezTo>
                    <a:cubicBezTo>
                      <a:pt x="9" y="3"/>
                      <a:pt x="8" y="3"/>
                      <a:pt x="8" y="2"/>
                    </a:cubicBezTo>
                    <a:cubicBezTo>
                      <a:pt x="8" y="1"/>
                      <a:pt x="9" y="1"/>
                      <a:pt x="9" y="1"/>
                    </a:cubicBezTo>
                    <a:cubicBezTo>
                      <a:pt x="6" y="0"/>
                      <a:pt x="6" y="0"/>
                      <a:pt x="6" y="0"/>
                    </a:cubicBezTo>
                    <a:cubicBezTo>
                      <a:pt x="6" y="1"/>
                      <a:pt x="5" y="1"/>
                      <a:pt x="5" y="1"/>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3">
                <a:extLst>
                  <a:ext uri="{FF2B5EF4-FFF2-40B4-BE49-F238E27FC236}">
                    <a16:creationId xmlns:a16="http://schemas.microsoft.com/office/drawing/2014/main" id="{10BEB744-153A-4451-9F09-915B841266D5}"/>
                  </a:ext>
                </a:extLst>
              </p:cNvPr>
              <p:cNvSpPr>
                <a:spLocks/>
              </p:cNvSpPr>
              <p:nvPr/>
            </p:nvSpPr>
            <p:spPr bwMode="auto">
              <a:xfrm>
                <a:off x="8466309" y="4040394"/>
                <a:ext cx="25246" cy="31557"/>
              </a:xfrm>
              <a:custGeom>
                <a:avLst/>
                <a:gdLst>
                  <a:gd name="T0" fmla="*/ 7 w 8"/>
                  <a:gd name="T1" fmla="*/ 0 h 10"/>
                  <a:gd name="T2" fmla="*/ 5 w 8"/>
                  <a:gd name="T3" fmla="*/ 2 h 10"/>
                  <a:gd name="T4" fmla="*/ 5 w 8"/>
                  <a:gd name="T5" fmla="*/ 1 h 10"/>
                  <a:gd name="T6" fmla="*/ 5 w 8"/>
                  <a:gd name="T7" fmla="*/ 1 h 10"/>
                  <a:gd name="T8" fmla="*/ 4 w 8"/>
                  <a:gd name="T9" fmla="*/ 2 h 10"/>
                  <a:gd name="T10" fmla="*/ 4 w 8"/>
                  <a:gd name="T11" fmla="*/ 2 h 10"/>
                  <a:gd name="T12" fmla="*/ 4 w 8"/>
                  <a:gd name="T13" fmla="*/ 1 h 10"/>
                  <a:gd name="T14" fmla="*/ 4 w 8"/>
                  <a:gd name="T15" fmla="*/ 1 h 10"/>
                  <a:gd name="T16" fmla="*/ 4 w 8"/>
                  <a:gd name="T17" fmla="*/ 2 h 10"/>
                  <a:gd name="T18" fmla="*/ 3 w 8"/>
                  <a:gd name="T19" fmla="*/ 3 h 10"/>
                  <a:gd name="T20" fmla="*/ 2 w 8"/>
                  <a:gd name="T21" fmla="*/ 4 h 10"/>
                  <a:gd name="T22" fmla="*/ 1 w 8"/>
                  <a:gd name="T23" fmla="*/ 5 h 10"/>
                  <a:gd name="T24" fmla="*/ 1 w 8"/>
                  <a:gd name="T25" fmla="*/ 6 h 10"/>
                  <a:gd name="T26" fmla="*/ 0 w 8"/>
                  <a:gd name="T27" fmla="*/ 7 h 10"/>
                  <a:gd name="T28" fmla="*/ 0 w 8"/>
                  <a:gd name="T29" fmla="*/ 8 h 10"/>
                  <a:gd name="T30" fmla="*/ 0 w 8"/>
                  <a:gd name="T31" fmla="*/ 9 h 10"/>
                  <a:gd name="T32" fmla="*/ 0 w 8"/>
                  <a:gd name="T33" fmla="*/ 10 h 10"/>
                  <a:gd name="T34" fmla="*/ 1 w 8"/>
                  <a:gd name="T35" fmla="*/ 10 h 10"/>
                  <a:gd name="T36" fmla="*/ 1 w 8"/>
                  <a:gd name="T37" fmla="*/ 8 h 10"/>
                  <a:gd name="T38" fmla="*/ 2 w 8"/>
                  <a:gd name="T39" fmla="*/ 8 h 10"/>
                  <a:gd name="T40" fmla="*/ 4 w 8"/>
                  <a:gd name="T41" fmla="*/ 7 h 10"/>
                  <a:gd name="T42" fmla="*/ 5 w 8"/>
                  <a:gd name="T43" fmla="*/ 6 h 10"/>
                  <a:gd name="T44" fmla="*/ 6 w 8"/>
                  <a:gd name="T45" fmla="*/ 5 h 10"/>
                  <a:gd name="T46" fmla="*/ 5 w 8"/>
                  <a:gd name="T47" fmla="*/ 4 h 10"/>
                  <a:gd name="T48" fmla="*/ 6 w 8"/>
                  <a:gd name="T49" fmla="*/ 3 h 10"/>
                  <a:gd name="T50" fmla="*/ 6 w 8"/>
                  <a:gd name="T51" fmla="*/ 1 h 10"/>
                  <a:gd name="T52" fmla="*/ 7 w 8"/>
                  <a:gd name="T53" fmla="*/ 0 h 10"/>
                  <a:gd name="T54" fmla="*/ 8 w 8"/>
                  <a:gd name="T55" fmla="*/ 0 h 10"/>
                  <a:gd name="T56" fmla="*/ 7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7" y="0"/>
                    </a:moveTo>
                    <a:cubicBezTo>
                      <a:pt x="7" y="0"/>
                      <a:pt x="6" y="1"/>
                      <a:pt x="5" y="2"/>
                    </a:cubicBezTo>
                    <a:cubicBezTo>
                      <a:pt x="5" y="1"/>
                      <a:pt x="5" y="1"/>
                      <a:pt x="5" y="1"/>
                    </a:cubicBezTo>
                    <a:cubicBezTo>
                      <a:pt x="5" y="1"/>
                      <a:pt x="5" y="0"/>
                      <a:pt x="5" y="1"/>
                    </a:cubicBezTo>
                    <a:cubicBezTo>
                      <a:pt x="5" y="1"/>
                      <a:pt x="5" y="2"/>
                      <a:pt x="4" y="2"/>
                    </a:cubicBezTo>
                    <a:cubicBezTo>
                      <a:pt x="4" y="2"/>
                      <a:pt x="4" y="2"/>
                      <a:pt x="4" y="2"/>
                    </a:cubicBezTo>
                    <a:cubicBezTo>
                      <a:pt x="4" y="1"/>
                      <a:pt x="4" y="1"/>
                      <a:pt x="4" y="1"/>
                    </a:cubicBezTo>
                    <a:cubicBezTo>
                      <a:pt x="4" y="1"/>
                      <a:pt x="4" y="1"/>
                      <a:pt x="4" y="1"/>
                    </a:cubicBezTo>
                    <a:cubicBezTo>
                      <a:pt x="4" y="1"/>
                      <a:pt x="4" y="2"/>
                      <a:pt x="4" y="2"/>
                    </a:cubicBezTo>
                    <a:cubicBezTo>
                      <a:pt x="4" y="3"/>
                      <a:pt x="3" y="3"/>
                      <a:pt x="3" y="3"/>
                    </a:cubicBezTo>
                    <a:cubicBezTo>
                      <a:pt x="3" y="3"/>
                      <a:pt x="3" y="4"/>
                      <a:pt x="2" y="4"/>
                    </a:cubicBezTo>
                    <a:cubicBezTo>
                      <a:pt x="2" y="5"/>
                      <a:pt x="2" y="5"/>
                      <a:pt x="1" y="5"/>
                    </a:cubicBezTo>
                    <a:cubicBezTo>
                      <a:pt x="1" y="6"/>
                      <a:pt x="1" y="6"/>
                      <a:pt x="1" y="6"/>
                    </a:cubicBezTo>
                    <a:cubicBezTo>
                      <a:pt x="0" y="6"/>
                      <a:pt x="0" y="7"/>
                      <a:pt x="0" y="7"/>
                    </a:cubicBezTo>
                    <a:cubicBezTo>
                      <a:pt x="0" y="8"/>
                      <a:pt x="0" y="8"/>
                      <a:pt x="0" y="8"/>
                    </a:cubicBezTo>
                    <a:cubicBezTo>
                      <a:pt x="0" y="8"/>
                      <a:pt x="0" y="9"/>
                      <a:pt x="0" y="9"/>
                    </a:cubicBezTo>
                    <a:cubicBezTo>
                      <a:pt x="0" y="9"/>
                      <a:pt x="0" y="10"/>
                      <a:pt x="0" y="10"/>
                    </a:cubicBezTo>
                    <a:cubicBezTo>
                      <a:pt x="0" y="10"/>
                      <a:pt x="1" y="10"/>
                      <a:pt x="1" y="10"/>
                    </a:cubicBezTo>
                    <a:cubicBezTo>
                      <a:pt x="1" y="9"/>
                      <a:pt x="1" y="9"/>
                      <a:pt x="1" y="8"/>
                    </a:cubicBezTo>
                    <a:cubicBezTo>
                      <a:pt x="1" y="8"/>
                      <a:pt x="2" y="8"/>
                      <a:pt x="2" y="8"/>
                    </a:cubicBezTo>
                    <a:cubicBezTo>
                      <a:pt x="3" y="8"/>
                      <a:pt x="3" y="8"/>
                      <a:pt x="4" y="7"/>
                    </a:cubicBezTo>
                    <a:cubicBezTo>
                      <a:pt x="4" y="7"/>
                      <a:pt x="5" y="7"/>
                      <a:pt x="5" y="6"/>
                    </a:cubicBezTo>
                    <a:cubicBezTo>
                      <a:pt x="6" y="6"/>
                      <a:pt x="6" y="5"/>
                      <a:pt x="6" y="5"/>
                    </a:cubicBezTo>
                    <a:cubicBezTo>
                      <a:pt x="6" y="5"/>
                      <a:pt x="6" y="4"/>
                      <a:pt x="5" y="4"/>
                    </a:cubicBezTo>
                    <a:cubicBezTo>
                      <a:pt x="5" y="4"/>
                      <a:pt x="6" y="3"/>
                      <a:pt x="6" y="3"/>
                    </a:cubicBezTo>
                    <a:cubicBezTo>
                      <a:pt x="6" y="2"/>
                      <a:pt x="6" y="2"/>
                      <a:pt x="6" y="1"/>
                    </a:cubicBezTo>
                    <a:cubicBezTo>
                      <a:pt x="7" y="1"/>
                      <a:pt x="7" y="1"/>
                      <a:pt x="7" y="0"/>
                    </a:cubicBezTo>
                    <a:cubicBezTo>
                      <a:pt x="8" y="0"/>
                      <a:pt x="8" y="0"/>
                      <a:pt x="8" y="0"/>
                    </a:cubicBezTo>
                    <a:cubicBezTo>
                      <a:pt x="8" y="0"/>
                      <a:pt x="7" y="0"/>
                      <a:pt x="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14">
                <a:extLst>
                  <a:ext uri="{FF2B5EF4-FFF2-40B4-BE49-F238E27FC236}">
                    <a16:creationId xmlns:a16="http://schemas.microsoft.com/office/drawing/2014/main" id="{CDF30D14-2AB8-4A0C-B0F9-2670FF113797}"/>
                  </a:ext>
                </a:extLst>
              </p:cNvPr>
              <p:cNvSpPr>
                <a:spLocks/>
              </p:cNvSpPr>
              <p:nvPr/>
            </p:nvSpPr>
            <p:spPr bwMode="auto">
              <a:xfrm>
                <a:off x="8485243" y="4053017"/>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15">
                <a:extLst>
                  <a:ext uri="{FF2B5EF4-FFF2-40B4-BE49-F238E27FC236}">
                    <a16:creationId xmlns:a16="http://schemas.microsoft.com/office/drawing/2014/main" id="{98E9D3A4-6E06-4DE1-95FB-262650F42ED2}"/>
                  </a:ext>
                </a:extLst>
              </p:cNvPr>
              <p:cNvSpPr>
                <a:spLocks/>
              </p:cNvSpPr>
              <p:nvPr/>
            </p:nvSpPr>
            <p:spPr bwMode="auto">
              <a:xfrm>
                <a:off x="8482087" y="4059328"/>
                <a:ext cx="3156" cy="3156"/>
              </a:xfrm>
              <a:custGeom>
                <a:avLst/>
                <a:gdLst>
                  <a:gd name="T0" fmla="*/ 0 w 1"/>
                  <a:gd name="T1" fmla="*/ 0 h 1"/>
                  <a:gd name="T2" fmla="*/ 1 w 1"/>
                  <a:gd name="T3" fmla="*/ 0 h 1"/>
                  <a:gd name="T4" fmla="*/ 1 w 1"/>
                  <a:gd name="T5" fmla="*/ 0 h 1"/>
                  <a:gd name="T6" fmla="*/ 1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1" y="0"/>
                    </a:cubicBezTo>
                    <a:cubicBezTo>
                      <a:pt x="1" y="0"/>
                      <a:pt x="1" y="0"/>
                      <a:pt x="1" y="0"/>
                    </a:cubicBezTo>
                    <a:cubicBezTo>
                      <a:pt x="1" y="0"/>
                      <a:pt x="1" y="1"/>
                      <a:pt x="1" y="1"/>
                    </a:cubicBezTo>
                    <a:cubicBezTo>
                      <a:pt x="1" y="1"/>
                      <a:pt x="1" y="1"/>
                      <a:pt x="1" y="1"/>
                    </a:cubicBezTo>
                    <a:cubicBezTo>
                      <a:pt x="1" y="0"/>
                      <a:pt x="1" y="0"/>
                      <a:pt x="1"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16">
                <a:extLst>
                  <a:ext uri="{FF2B5EF4-FFF2-40B4-BE49-F238E27FC236}">
                    <a16:creationId xmlns:a16="http://schemas.microsoft.com/office/drawing/2014/main" id="{752C53CF-B80B-4281-91B8-2A7C25CF6723}"/>
                  </a:ext>
                </a:extLst>
              </p:cNvPr>
              <p:cNvSpPr>
                <a:spLocks/>
              </p:cNvSpPr>
              <p:nvPr/>
            </p:nvSpPr>
            <p:spPr bwMode="auto">
              <a:xfrm>
                <a:off x="8488399" y="4056173"/>
                <a:ext cx="0" cy="9467"/>
              </a:xfrm>
              <a:custGeom>
                <a:avLst/>
                <a:gdLst>
                  <a:gd name="T0" fmla="*/ 2 h 6"/>
                  <a:gd name="T1" fmla="*/ 4 h 6"/>
                  <a:gd name="T2" fmla="*/ 4 h 6"/>
                  <a:gd name="T3" fmla="*/ 4 h 6"/>
                  <a:gd name="T4" fmla="*/ 6 h 6"/>
                  <a:gd name="T5" fmla="*/ 4 h 6"/>
                  <a:gd name="T6" fmla="*/ 4 h 6"/>
                  <a:gd name="T7" fmla="*/ 2 h 6"/>
                  <a:gd name="T8" fmla="*/ 2 h 6"/>
                  <a:gd name="T9" fmla="*/ 2 h 6"/>
                  <a:gd name="T10" fmla="*/ 0 h 6"/>
                  <a:gd name="T11" fmla="*/ 2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6">
                    <a:moveTo>
                      <a:pt x="0" y="2"/>
                    </a:moveTo>
                    <a:lnTo>
                      <a:pt x="0" y="4"/>
                    </a:lnTo>
                    <a:lnTo>
                      <a:pt x="0" y="4"/>
                    </a:lnTo>
                    <a:lnTo>
                      <a:pt x="0" y="4"/>
                    </a:lnTo>
                    <a:lnTo>
                      <a:pt x="0" y="6"/>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17">
                <a:extLst>
                  <a:ext uri="{FF2B5EF4-FFF2-40B4-BE49-F238E27FC236}">
                    <a16:creationId xmlns:a16="http://schemas.microsoft.com/office/drawing/2014/main" id="{BC00D5D3-E8D5-4973-895A-66EF10AD13D7}"/>
                  </a:ext>
                </a:extLst>
              </p:cNvPr>
              <p:cNvSpPr>
                <a:spLocks/>
              </p:cNvSpPr>
              <p:nvPr/>
            </p:nvSpPr>
            <p:spPr bwMode="auto">
              <a:xfrm>
                <a:off x="8485243" y="4059328"/>
                <a:ext cx="0" cy="6311"/>
              </a:xfrm>
              <a:custGeom>
                <a:avLst/>
                <a:gdLst>
                  <a:gd name="T0" fmla="*/ 2 h 4"/>
                  <a:gd name="T1" fmla="*/ 2 h 4"/>
                  <a:gd name="T2" fmla="*/ 4 h 4"/>
                  <a:gd name="T3" fmla="*/ 2 h 4"/>
                  <a:gd name="T4" fmla="*/ 4 h 4"/>
                  <a:gd name="T5" fmla="*/ 4 h 4"/>
                  <a:gd name="T6" fmla="*/ 4 h 4"/>
                  <a:gd name="T7" fmla="*/ 2 h 4"/>
                  <a:gd name="T8" fmla="*/ 2 h 4"/>
                  <a:gd name="T9" fmla="*/ 2 h 4"/>
                  <a:gd name="T10" fmla="*/ 0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4"/>
                    </a:lnTo>
                    <a:lnTo>
                      <a:pt x="0" y="2"/>
                    </a:lnTo>
                    <a:lnTo>
                      <a:pt x="0" y="4"/>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18">
                <a:extLst>
                  <a:ext uri="{FF2B5EF4-FFF2-40B4-BE49-F238E27FC236}">
                    <a16:creationId xmlns:a16="http://schemas.microsoft.com/office/drawing/2014/main" id="{D3A9B5F4-F7F4-4DCE-A42B-9297049FEF18}"/>
                  </a:ext>
                </a:extLst>
              </p:cNvPr>
              <p:cNvSpPr>
                <a:spLocks/>
              </p:cNvSpPr>
              <p:nvPr/>
            </p:nvSpPr>
            <p:spPr bwMode="auto">
              <a:xfrm>
                <a:off x="8466309" y="4062484"/>
                <a:ext cx="3156" cy="3156"/>
              </a:xfrm>
              <a:custGeom>
                <a:avLst/>
                <a:gdLst>
                  <a:gd name="T0" fmla="*/ 0 w 1"/>
                  <a:gd name="T1" fmla="*/ 0 h 1"/>
                  <a:gd name="T2" fmla="*/ 1 w 1"/>
                  <a:gd name="T3" fmla="*/ 1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19">
                <a:extLst>
                  <a:ext uri="{FF2B5EF4-FFF2-40B4-BE49-F238E27FC236}">
                    <a16:creationId xmlns:a16="http://schemas.microsoft.com/office/drawing/2014/main" id="{69933C3F-6C65-4AA5-990F-D52E4AC7246E}"/>
                  </a:ext>
                </a:extLst>
              </p:cNvPr>
              <p:cNvSpPr>
                <a:spLocks/>
              </p:cNvSpPr>
              <p:nvPr/>
            </p:nvSpPr>
            <p:spPr bwMode="auto">
              <a:xfrm>
                <a:off x="8472620" y="4002526"/>
                <a:ext cx="25246" cy="31557"/>
              </a:xfrm>
              <a:custGeom>
                <a:avLst/>
                <a:gdLst>
                  <a:gd name="T0" fmla="*/ 8 w 8"/>
                  <a:gd name="T1" fmla="*/ 0 h 10"/>
                  <a:gd name="T2" fmla="*/ 6 w 8"/>
                  <a:gd name="T3" fmla="*/ 2 h 10"/>
                  <a:gd name="T4" fmla="*/ 6 w 8"/>
                  <a:gd name="T5" fmla="*/ 1 h 10"/>
                  <a:gd name="T6" fmla="*/ 6 w 8"/>
                  <a:gd name="T7" fmla="*/ 1 h 10"/>
                  <a:gd name="T8" fmla="*/ 5 w 8"/>
                  <a:gd name="T9" fmla="*/ 2 h 10"/>
                  <a:gd name="T10" fmla="*/ 5 w 8"/>
                  <a:gd name="T11" fmla="*/ 2 h 10"/>
                  <a:gd name="T12" fmla="*/ 5 w 8"/>
                  <a:gd name="T13" fmla="*/ 1 h 10"/>
                  <a:gd name="T14" fmla="*/ 5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7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2"/>
                    </a:cubicBezTo>
                    <a:cubicBezTo>
                      <a:pt x="6" y="1"/>
                      <a:pt x="6" y="1"/>
                      <a:pt x="6" y="1"/>
                    </a:cubicBezTo>
                    <a:cubicBezTo>
                      <a:pt x="6" y="1"/>
                      <a:pt x="6" y="0"/>
                      <a:pt x="6" y="1"/>
                    </a:cubicBezTo>
                    <a:cubicBezTo>
                      <a:pt x="6" y="1"/>
                      <a:pt x="5" y="2"/>
                      <a:pt x="5" y="2"/>
                    </a:cubicBezTo>
                    <a:cubicBezTo>
                      <a:pt x="5" y="2"/>
                      <a:pt x="5" y="2"/>
                      <a:pt x="5" y="2"/>
                    </a:cubicBezTo>
                    <a:cubicBezTo>
                      <a:pt x="5" y="1"/>
                      <a:pt x="5" y="1"/>
                      <a:pt x="5" y="1"/>
                    </a:cubicBezTo>
                    <a:cubicBezTo>
                      <a:pt x="5" y="1"/>
                      <a:pt x="5" y="1"/>
                      <a:pt x="5" y="1"/>
                    </a:cubicBezTo>
                    <a:cubicBezTo>
                      <a:pt x="5" y="1"/>
                      <a:pt x="4" y="2"/>
                      <a:pt x="4" y="2"/>
                    </a:cubicBezTo>
                    <a:cubicBezTo>
                      <a:pt x="4" y="3"/>
                      <a:pt x="4" y="3"/>
                      <a:pt x="4" y="3"/>
                    </a:cubicBezTo>
                    <a:cubicBezTo>
                      <a:pt x="4" y="3"/>
                      <a:pt x="3" y="4"/>
                      <a:pt x="3" y="4"/>
                    </a:cubicBezTo>
                    <a:cubicBezTo>
                      <a:pt x="3" y="5"/>
                      <a:pt x="2" y="5"/>
                      <a:pt x="2" y="5"/>
                    </a:cubicBezTo>
                    <a:cubicBezTo>
                      <a:pt x="2" y="6"/>
                      <a:pt x="1" y="6"/>
                      <a:pt x="1" y="6"/>
                    </a:cubicBezTo>
                    <a:cubicBezTo>
                      <a:pt x="1" y="6"/>
                      <a:pt x="1" y="7"/>
                      <a:pt x="0" y="7"/>
                    </a:cubicBezTo>
                    <a:cubicBezTo>
                      <a:pt x="0" y="8"/>
                      <a:pt x="1" y="8"/>
                      <a:pt x="1" y="8"/>
                    </a:cubicBezTo>
                    <a:cubicBezTo>
                      <a:pt x="1" y="8"/>
                      <a:pt x="1" y="9"/>
                      <a:pt x="1" y="9"/>
                    </a:cubicBezTo>
                    <a:cubicBezTo>
                      <a:pt x="1" y="9"/>
                      <a:pt x="1" y="10"/>
                      <a:pt x="1" y="10"/>
                    </a:cubicBezTo>
                    <a:cubicBezTo>
                      <a:pt x="1" y="10"/>
                      <a:pt x="1" y="10"/>
                      <a:pt x="1" y="10"/>
                    </a:cubicBezTo>
                    <a:cubicBezTo>
                      <a:pt x="2" y="10"/>
                      <a:pt x="2" y="9"/>
                      <a:pt x="2" y="8"/>
                    </a:cubicBezTo>
                    <a:cubicBezTo>
                      <a:pt x="2" y="8"/>
                      <a:pt x="2" y="8"/>
                      <a:pt x="3" y="8"/>
                    </a:cubicBezTo>
                    <a:cubicBezTo>
                      <a:pt x="3" y="8"/>
                      <a:pt x="4" y="8"/>
                      <a:pt x="4" y="7"/>
                    </a:cubicBezTo>
                    <a:cubicBezTo>
                      <a:pt x="5" y="7"/>
                      <a:pt x="6" y="7"/>
                      <a:pt x="6" y="6"/>
                    </a:cubicBezTo>
                    <a:cubicBezTo>
                      <a:pt x="6" y="6"/>
                      <a:pt x="7" y="5"/>
                      <a:pt x="7" y="5"/>
                    </a:cubicBezTo>
                    <a:cubicBezTo>
                      <a:pt x="7" y="5"/>
                      <a:pt x="6" y="4"/>
                      <a:pt x="6" y="4"/>
                    </a:cubicBezTo>
                    <a:cubicBezTo>
                      <a:pt x="6" y="4"/>
                      <a:pt x="6" y="3"/>
                      <a:pt x="6" y="3"/>
                    </a:cubicBezTo>
                    <a:cubicBezTo>
                      <a:pt x="7" y="2"/>
                      <a:pt x="7" y="2"/>
                      <a:pt x="7" y="1"/>
                    </a:cubicBezTo>
                    <a:cubicBezTo>
                      <a:pt x="7" y="1"/>
                      <a:pt x="8" y="1"/>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0">
                <a:extLst>
                  <a:ext uri="{FF2B5EF4-FFF2-40B4-BE49-F238E27FC236}">
                    <a16:creationId xmlns:a16="http://schemas.microsoft.com/office/drawing/2014/main" id="{BE07BD4E-EDA0-4F60-BB75-2F4110CCF88A}"/>
                  </a:ext>
                </a:extLst>
              </p:cNvPr>
              <p:cNvSpPr>
                <a:spLocks/>
              </p:cNvSpPr>
              <p:nvPr/>
            </p:nvSpPr>
            <p:spPr bwMode="auto">
              <a:xfrm>
                <a:off x="8491554" y="4015149"/>
                <a:ext cx="6311" cy="6311"/>
              </a:xfrm>
              <a:custGeom>
                <a:avLst/>
                <a:gdLst>
                  <a:gd name="T0" fmla="*/ 0 w 2"/>
                  <a:gd name="T1" fmla="*/ 0 h 2"/>
                  <a:gd name="T2" fmla="*/ 1 w 2"/>
                  <a:gd name="T3" fmla="*/ 0 h 2"/>
                  <a:gd name="T4" fmla="*/ 1 w 2"/>
                  <a:gd name="T5" fmla="*/ 1 h 2"/>
                  <a:gd name="T6" fmla="*/ 2 w 2"/>
                  <a:gd name="T7" fmla="*/ 2 h 2"/>
                  <a:gd name="T8" fmla="*/ 2 w 2"/>
                  <a:gd name="T9" fmla="*/ 2 h 2"/>
                  <a:gd name="T10" fmla="*/ 1 w 2"/>
                  <a:gd name="T11" fmla="*/ 1 h 2"/>
                  <a:gd name="T12" fmla="*/ 0 w 2"/>
                  <a:gd name="T13" fmla="*/ 1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0"/>
                      <a:pt x="1" y="0"/>
                      <a:pt x="1" y="0"/>
                    </a:cubicBezTo>
                    <a:cubicBezTo>
                      <a:pt x="1" y="0"/>
                      <a:pt x="1" y="1"/>
                      <a:pt x="1" y="1"/>
                    </a:cubicBezTo>
                    <a:cubicBezTo>
                      <a:pt x="1" y="1"/>
                      <a:pt x="2" y="2"/>
                      <a:pt x="2" y="2"/>
                    </a:cubicBezTo>
                    <a:cubicBezTo>
                      <a:pt x="2" y="2"/>
                      <a:pt x="2" y="2"/>
                      <a:pt x="2"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1">
                <a:extLst>
                  <a:ext uri="{FF2B5EF4-FFF2-40B4-BE49-F238E27FC236}">
                    <a16:creationId xmlns:a16="http://schemas.microsoft.com/office/drawing/2014/main" id="{588FE037-CDD3-4AB4-B674-DACE5DD6A8A4}"/>
                  </a:ext>
                </a:extLst>
              </p:cNvPr>
              <p:cNvSpPr>
                <a:spLocks/>
              </p:cNvSpPr>
              <p:nvPr/>
            </p:nvSpPr>
            <p:spPr bwMode="auto">
              <a:xfrm>
                <a:off x="8491554" y="4021460"/>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1"/>
                      <a:pt x="1" y="1"/>
                    </a:cubicBezTo>
                    <a:cubicBezTo>
                      <a:pt x="1" y="1"/>
                      <a:pt x="1" y="1"/>
                      <a:pt x="1"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2">
                <a:extLst>
                  <a:ext uri="{FF2B5EF4-FFF2-40B4-BE49-F238E27FC236}">
                    <a16:creationId xmlns:a16="http://schemas.microsoft.com/office/drawing/2014/main" id="{72B35568-6DF8-4AF3-91C7-918BB86A7153}"/>
                  </a:ext>
                </a:extLst>
              </p:cNvPr>
              <p:cNvSpPr>
                <a:spLocks/>
              </p:cNvSpPr>
              <p:nvPr/>
            </p:nvSpPr>
            <p:spPr bwMode="auto">
              <a:xfrm>
                <a:off x="8494710" y="4018304"/>
                <a:ext cx="3156" cy="9467"/>
              </a:xfrm>
              <a:custGeom>
                <a:avLst/>
                <a:gdLst>
                  <a:gd name="T0" fmla="*/ 2 w 2"/>
                  <a:gd name="T1" fmla="*/ 2 h 6"/>
                  <a:gd name="T2" fmla="*/ 0 w 2"/>
                  <a:gd name="T3" fmla="*/ 4 h 6"/>
                  <a:gd name="T4" fmla="*/ 0 w 2"/>
                  <a:gd name="T5" fmla="*/ 6 h 6"/>
                  <a:gd name="T6" fmla="*/ 2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2 w 2"/>
                  <a:gd name="T21" fmla="*/ 0 h 6"/>
                  <a:gd name="T22" fmla="*/ 2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2"/>
                    </a:moveTo>
                    <a:lnTo>
                      <a:pt x="0" y="4"/>
                    </a:lnTo>
                    <a:lnTo>
                      <a:pt x="0" y="6"/>
                    </a:lnTo>
                    <a:lnTo>
                      <a:pt x="2" y="4"/>
                    </a:lnTo>
                    <a:lnTo>
                      <a:pt x="0" y="6"/>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3">
                <a:extLst>
                  <a:ext uri="{FF2B5EF4-FFF2-40B4-BE49-F238E27FC236}">
                    <a16:creationId xmlns:a16="http://schemas.microsoft.com/office/drawing/2014/main" id="{8B0A0B49-8E23-4BFA-A0CE-B4C1D1BD4261}"/>
                  </a:ext>
                </a:extLst>
              </p:cNvPr>
              <p:cNvSpPr>
                <a:spLocks/>
              </p:cNvSpPr>
              <p:nvPr/>
            </p:nvSpPr>
            <p:spPr bwMode="auto">
              <a:xfrm>
                <a:off x="8491554" y="4021460"/>
                <a:ext cx="3156" cy="6311"/>
              </a:xfrm>
              <a:custGeom>
                <a:avLst/>
                <a:gdLst>
                  <a:gd name="T0" fmla="*/ 2 w 2"/>
                  <a:gd name="T1" fmla="*/ 2 h 4"/>
                  <a:gd name="T2" fmla="*/ 2 w 2"/>
                  <a:gd name="T3" fmla="*/ 2 h 4"/>
                  <a:gd name="T4" fmla="*/ 0 w 2"/>
                  <a:gd name="T5" fmla="*/ 4 h 4"/>
                  <a:gd name="T6" fmla="*/ 2 w 2"/>
                  <a:gd name="T7" fmla="*/ 2 h 4"/>
                  <a:gd name="T8" fmla="*/ 2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2"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24">
                <a:extLst>
                  <a:ext uri="{FF2B5EF4-FFF2-40B4-BE49-F238E27FC236}">
                    <a16:creationId xmlns:a16="http://schemas.microsoft.com/office/drawing/2014/main" id="{5818C669-0F45-4CED-9929-B9D3F9B031CF}"/>
                  </a:ext>
                </a:extLst>
              </p:cNvPr>
              <p:cNvSpPr>
                <a:spLocks/>
              </p:cNvSpPr>
              <p:nvPr/>
            </p:nvSpPr>
            <p:spPr bwMode="auto">
              <a:xfrm>
                <a:off x="8475776" y="4024616"/>
                <a:ext cx="0" cy="3156"/>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225">
                <a:extLst>
                  <a:ext uri="{FF2B5EF4-FFF2-40B4-BE49-F238E27FC236}">
                    <a16:creationId xmlns:a16="http://schemas.microsoft.com/office/drawing/2014/main" id="{14329342-91FA-4BB8-A4DA-F5300AA91EE3}"/>
                  </a:ext>
                </a:extLst>
              </p:cNvPr>
              <p:cNvSpPr>
                <a:spLocks/>
              </p:cNvSpPr>
              <p:nvPr/>
            </p:nvSpPr>
            <p:spPr bwMode="auto">
              <a:xfrm>
                <a:off x="8501021" y="4030927"/>
                <a:ext cx="25246" cy="31557"/>
              </a:xfrm>
              <a:custGeom>
                <a:avLst/>
                <a:gdLst>
                  <a:gd name="T0" fmla="*/ 8 w 8"/>
                  <a:gd name="T1" fmla="*/ 0 h 10"/>
                  <a:gd name="T2" fmla="*/ 6 w 8"/>
                  <a:gd name="T3" fmla="*/ 1 h 10"/>
                  <a:gd name="T4" fmla="*/ 6 w 8"/>
                  <a:gd name="T5" fmla="*/ 1 h 10"/>
                  <a:gd name="T6" fmla="*/ 5 w 8"/>
                  <a:gd name="T7" fmla="*/ 1 h 10"/>
                  <a:gd name="T8" fmla="*/ 5 w 8"/>
                  <a:gd name="T9" fmla="*/ 2 h 10"/>
                  <a:gd name="T10" fmla="*/ 5 w 8"/>
                  <a:gd name="T11" fmla="*/ 1 h 10"/>
                  <a:gd name="T12" fmla="*/ 5 w 8"/>
                  <a:gd name="T13" fmla="*/ 1 h 10"/>
                  <a:gd name="T14" fmla="*/ 4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6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1"/>
                    </a:cubicBezTo>
                    <a:cubicBezTo>
                      <a:pt x="6" y="1"/>
                      <a:pt x="6" y="1"/>
                      <a:pt x="6" y="1"/>
                    </a:cubicBezTo>
                    <a:cubicBezTo>
                      <a:pt x="6" y="0"/>
                      <a:pt x="6" y="0"/>
                      <a:pt x="5" y="1"/>
                    </a:cubicBezTo>
                    <a:cubicBezTo>
                      <a:pt x="5" y="1"/>
                      <a:pt x="5" y="2"/>
                      <a:pt x="5" y="2"/>
                    </a:cubicBezTo>
                    <a:cubicBezTo>
                      <a:pt x="5" y="2"/>
                      <a:pt x="5" y="2"/>
                      <a:pt x="5" y="1"/>
                    </a:cubicBezTo>
                    <a:cubicBezTo>
                      <a:pt x="5" y="1"/>
                      <a:pt x="5" y="1"/>
                      <a:pt x="5" y="1"/>
                    </a:cubicBezTo>
                    <a:cubicBezTo>
                      <a:pt x="5" y="1"/>
                      <a:pt x="4" y="1"/>
                      <a:pt x="4" y="1"/>
                    </a:cubicBezTo>
                    <a:cubicBezTo>
                      <a:pt x="4" y="1"/>
                      <a:pt x="4" y="2"/>
                      <a:pt x="4" y="2"/>
                    </a:cubicBezTo>
                    <a:cubicBezTo>
                      <a:pt x="4" y="2"/>
                      <a:pt x="4" y="3"/>
                      <a:pt x="4" y="3"/>
                    </a:cubicBezTo>
                    <a:cubicBezTo>
                      <a:pt x="4" y="3"/>
                      <a:pt x="3" y="4"/>
                      <a:pt x="3" y="4"/>
                    </a:cubicBezTo>
                    <a:cubicBezTo>
                      <a:pt x="3" y="4"/>
                      <a:pt x="2" y="5"/>
                      <a:pt x="2" y="5"/>
                    </a:cubicBezTo>
                    <a:cubicBezTo>
                      <a:pt x="2" y="6"/>
                      <a:pt x="1" y="6"/>
                      <a:pt x="1" y="6"/>
                    </a:cubicBezTo>
                    <a:cubicBezTo>
                      <a:pt x="1" y="6"/>
                      <a:pt x="1" y="7"/>
                      <a:pt x="0" y="7"/>
                    </a:cubicBezTo>
                    <a:cubicBezTo>
                      <a:pt x="0" y="8"/>
                      <a:pt x="0" y="8"/>
                      <a:pt x="1" y="8"/>
                    </a:cubicBezTo>
                    <a:cubicBezTo>
                      <a:pt x="1" y="8"/>
                      <a:pt x="1" y="8"/>
                      <a:pt x="1" y="9"/>
                    </a:cubicBezTo>
                    <a:cubicBezTo>
                      <a:pt x="1" y="9"/>
                      <a:pt x="1" y="10"/>
                      <a:pt x="1" y="10"/>
                    </a:cubicBezTo>
                    <a:cubicBezTo>
                      <a:pt x="1" y="10"/>
                      <a:pt x="1" y="10"/>
                      <a:pt x="1" y="10"/>
                    </a:cubicBezTo>
                    <a:cubicBezTo>
                      <a:pt x="1" y="9"/>
                      <a:pt x="1" y="9"/>
                      <a:pt x="2" y="8"/>
                    </a:cubicBezTo>
                    <a:cubicBezTo>
                      <a:pt x="2" y="8"/>
                      <a:pt x="2" y="8"/>
                      <a:pt x="3" y="8"/>
                    </a:cubicBezTo>
                    <a:cubicBezTo>
                      <a:pt x="3" y="8"/>
                      <a:pt x="4" y="8"/>
                      <a:pt x="4" y="7"/>
                    </a:cubicBezTo>
                    <a:cubicBezTo>
                      <a:pt x="5" y="7"/>
                      <a:pt x="6" y="6"/>
                      <a:pt x="6" y="6"/>
                    </a:cubicBezTo>
                    <a:cubicBezTo>
                      <a:pt x="6" y="6"/>
                      <a:pt x="6" y="5"/>
                      <a:pt x="6" y="5"/>
                    </a:cubicBezTo>
                    <a:cubicBezTo>
                      <a:pt x="6" y="4"/>
                      <a:pt x="6" y="4"/>
                      <a:pt x="6" y="4"/>
                    </a:cubicBezTo>
                    <a:cubicBezTo>
                      <a:pt x="6" y="3"/>
                      <a:pt x="6" y="3"/>
                      <a:pt x="6" y="3"/>
                    </a:cubicBezTo>
                    <a:cubicBezTo>
                      <a:pt x="6" y="2"/>
                      <a:pt x="7" y="2"/>
                      <a:pt x="7" y="1"/>
                    </a:cubicBezTo>
                    <a:cubicBezTo>
                      <a:pt x="7" y="1"/>
                      <a:pt x="8" y="0"/>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26">
                <a:extLst>
                  <a:ext uri="{FF2B5EF4-FFF2-40B4-BE49-F238E27FC236}">
                    <a16:creationId xmlns:a16="http://schemas.microsoft.com/office/drawing/2014/main" id="{64D14348-8675-4C98-BC38-96AEBE5CA541}"/>
                  </a:ext>
                </a:extLst>
              </p:cNvPr>
              <p:cNvSpPr>
                <a:spLocks/>
              </p:cNvSpPr>
              <p:nvPr/>
            </p:nvSpPr>
            <p:spPr bwMode="auto">
              <a:xfrm>
                <a:off x="8519956" y="4043550"/>
                <a:ext cx="3156" cy="6311"/>
              </a:xfrm>
              <a:custGeom>
                <a:avLst/>
                <a:gdLst>
                  <a:gd name="T0" fmla="*/ 0 w 1"/>
                  <a:gd name="T1" fmla="*/ 0 h 2"/>
                  <a:gd name="T2" fmla="*/ 1 w 1"/>
                  <a:gd name="T3" fmla="*/ 0 h 2"/>
                  <a:gd name="T4" fmla="*/ 1 w 1"/>
                  <a:gd name="T5" fmla="*/ 1 h 2"/>
                  <a:gd name="T6" fmla="*/ 1 w 1"/>
                  <a:gd name="T7" fmla="*/ 2 h 2"/>
                  <a:gd name="T8" fmla="*/ 1 w 1"/>
                  <a:gd name="T9" fmla="*/ 2 h 2"/>
                  <a:gd name="T10" fmla="*/ 1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0"/>
                    </a:cubicBezTo>
                    <a:cubicBezTo>
                      <a:pt x="1" y="0"/>
                      <a:pt x="1" y="1"/>
                      <a:pt x="1" y="1"/>
                    </a:cubicBezTo>
                    <a:cubicBezTo>
                      <a:pt x="1" y="1"/>
                      <a:pt x="1" y="2"/>
                      <a:pt x="1" y="2"/>
                    </a:cubicBezTo>
                    <a:cubicBezTo>
                      <a:pt x="1" y="2"/>
                      <a:pt x="1" y="2"/>
                      <a:pt x="1"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227">
                <a:extLst>
                  <a:ext uri="{FF2B5EF4-FFF2-40B4-BE49-F238E27FC236}">
                    <a16:creationId xmlns:a16="http://schemas.microsoft.com/office/drawing/2014/main" id="{DD9FD38E-37D3-4E91-AC60-4EA73B6A94D6}"/>
                  </a:ext>
                </a:extLst>
              </p:cNvPr>
              <p:cNvSpPr>
                <a:spLocks/>
              </p:cNvSpPr>
              <p:nvPr/>
            </p:nvSpPr>
            <p:spPr bwMode="auto">
              <a:xfrm>
                <a:off x="8519956" y="4046706"/>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228">
                <a:extLst>
                  <a:ext uri="{FF2B5EF4-FFF2-40B4-BE49-F238E27FC236}">
                    <a16:creationId xmlns:a16="http://schemas.microsoft.com/office/drawing/2014/main" id="{4228E6E6-693C-40E5-8CB0-6A1144B02A2B}"/>
                  </a:ext>
                </a:extLst>
              </p:cNvPr>
              <p:cNvSpPr>
                <a:spLocks/>
              </p:cNvSpPr>
              <p:nvPr/>
            </p:nvSpPr>
            <p:spPr bwMode="auto">
              <a:xfrm>
                <a:off x="8523111" y="4046706"/>
                <a:ext cx="3156" cy="9467"/>
              </a:xfrm>
              <a:custGeom>
                <a:avLst/>
                <a:gdLst>
                  <a:gd name="T0" fmla="*/ 0 w 2"/>
                  <a:gd name="T1" fmla="*/ 2 h 6"/>
                  <a:gd name="T2" fmla="*/ 0 w 2"/>
                  <a:gd name="T3" fmla="*/ 4 h 6"/>
                  <a:gd name="T4" fmla="*/ 0 w 2"/>
                  <a:gd name="T5" fmla="*/ 4 h 6"/>
                  <a:gd name="T6" fmla="*/ 0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0 w 2"/>
                  <a:gd name="T21" fmla="*/ 0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lnTo>
                      <a:pt x="0" y="4"/>
                    </a:lnTo>
                    <a:lnTo>
                      <a:pt x="0" y="4"/>
                    </a:lnTo>
                    <a:lnTo>
                      <a:pt x="0" y="4"/>
                    </a:lnTo>
                    <a:lnTo>
                      <a:pt x="0" y="6"/>
                    </a:lnTo>
                    <a:lnTo>
                      <a:pt x="2" y="4"/>
                    </a:lnTo>
                    <a:lnTo>
                      <a:pt x="2" y="4"/>
                    </a:lnTo>
                    <a:lnTo>
                      <a:pt x="2" y="2"/>
                    </a:lnTo>
                    <a:lnTo>
                      <a:pt x="2" y="2"/>
                    </a:lnTo>
                    <a:lnTo>
                      <a:pt x="2"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229">
                <a:extLst>
                  <a:ext uri="{FF2B5EF4-FFF2-40B4-BE49-F238E27FC236}">
                    <a16:creationId xmlns:a16="http://schemas.microsoft.com/office/drawing/2014/main" id="{53D6B601-3F8F-4736-B54B-293857C1BDC9}"/>
                  </a:ext>
                </a:extLst>
              </p:cNvPr>
              <p:cNvSpPr>
                <a:spLocks/>
              </p:cNvSpPr>
              <p:nvPr/>
            </p:nvSpPr>
            <p:spPr bwMode="auto">
              <a:xfrm>
                <a:off x="8519956" y="4049861"/>
                <a:ext cx="3156" cy="6311"/>
              </a:xfrm>
              <a:custGeom>
                <a:avLst/>
                <a:gdLst>
                  <a:gd name="T0" fmla="*/ 2 w 2"/>
                  <a:gd name="T1" fmla="*/ 2 h 4"/>
                  <a:gd name="T2" fmla="*/ 2 w 2"/>
                  <a:gd name="T3" fmla="*/ 2 h 4"/>
                  <a:gd name="T4" fmla="*/ 0 w 2"/>
                  <a:gd name="T5" fmla="*/ 4 h 4"/>
                  <a:gd name="T6" fmla="*/ 2 w 2"/>
                  <a:gd name="T7" fmla="*/ 2 h 4"/>
                  <a:gd name="T8" fmla="*/ 0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0"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230">
                <a:extLst>
                  <a:ext uri="{FF2B5EF4-FFF2-40B4-BE49-F238E27FC236}">
                    <a16:creationId xmlns:a16="http://schemas.microsoft.com/office/drawing/2014/main" id="{22FC6D9A-F037-4DD5-B20A-0DF31D0101FF}"/>
                  </a:ext>
                </a:extLst>
              </p:cNvPr>
              <p:cNvSpPr>
                <a:spLocks/>
              </p:cNvSpPr>
              <p:nvPr/>
            </p:nvSpPr>
            <p:spPr bwMode="auto">
              <a:xfrm>
                <a:off x="8504177" y="4053017"/>
                <a:ext cx="0" cy="3156"/>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231">
                <a:extLst>
                  <a:ext uri="{FF2B5EF4-FFF2-40B4-BE49-F238E27FC236}">
                    <a16:creationId xmlns:a16="http://schemas.microsoft.com/office/drawing/2014/main" id="{53F42721-AE3F-420A-A9ED-3EB2285E6C3B}"/>
                  </a:ext>
                </a:extLst>
              </p:cNvPr>
              <p:cNvSpPr>
                <a:spLocks/>
              </p:cNvSpPr>
              <p:nvPr/>
            </p:nvSpPr>
            <p:spPr bwMode="auto">
              <a:xfrm>
                <a:off x="8373215" y="4056173"/>
                <a:ext cx="170407" cy="93093"/>
              </a:xfrm>
              <a:custGeom>
                <a:avLst/>
                <a:gdLst>
                  <a:gd name="T0" fmla="*/ 39 w 55"/>
                  <a:gd name="T1" fmla="*/ 30 h 30"/>
                  <a:gd name="T2" fmla="*/ 55 w 55"/>
                  <a:gd name="T3" fmla="*/ 18 h 30"/>
                  <a:gd name="T4" fmla="*/ 18 w 55"/>
                  <a:gd name="T5" fmla="*/ 9 h 30"/>
                  <a:gd name="T6" fmla="*/ 15 w 55"/>
                  <a:gd name="T7" fmla="*/ 2 h 30"/>
                  <a:gd name="T8" fmla="*/ 6 w 55"/>
                  <a:gd name="T9" fmla="*/ 0 h 30"/>
                  <a:gd name="T10" fmla="*/ 3 w 55"/>
                  <a:gd name="T11" fmla="*/ 10 h 30"/>
                  <a:gd name="T12" fmla="*/ 5 w 55"/>
                  <a:gd name="T13" fmla="*/ 14 h 30"/>
                  <a:gd name="T14" fmla="*/ 2 w 55"/>
                  <a:gd name="T15" fmla="*/ 18 h 30"/>
                  <a:gd name="T16" fmla="*/ 0 w 55"/>
                  <a:gd name="T17" fmla="*/ 26 h 30"/>
                  <a:gd name="T18" fmla="*/ 10 w 55"/>
                  <a:gd name="T19" fmla="*/ 29 h 30"/>
                  <a:gd name="T20" fmla="*/ 14 w 55"/>
                  <a:gd name="T21" fmla="*/ 24 h 30"/>
                  <a:gd name="T22" fmla="*/ 39 w 5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0">
                    <a:moveTo>
                      <a:pt x="39" y="30"/>
                    </a:moveTo>
                    <a:cubicBezTo>
                      <a:pt x="46" y="27"/>
                      <a:pt x="51" y="22"/>
                      <a:pt x="55" y="18"/>
                    </a:cubicBezTo>
                    <a:cubicBezTo>
                      <a:pt x="18" y="9"/>
                      <a:pt x="18" y="9"/>
                      <a:pt x="18" y="9"/>
                    </a:cubicBezTo>
                    <a:cubicBezTo>
                      <a:pt x="15" y="2"/>
                      <a:pt x="15" y="2"/>
                      <a:pt x="15" y="2"/>
                    </a:cubicBezTo>
                    <a:cubicBezTo>
                      <a:pt x="6" y="0"/>
                      <a:pt x="6" y="0"/>
                      <a:pt x="6" y="0"/>
                    </a:cubicBezTo>
                    <a:cubicBezTo>
                      <a:pt x="3" y="10"/>
                      <a:pt x="3" y="10"/>
                      <a:pt x="3" y="10"/>
                    </a:cubicBezTo>
                    <a:cubicBezTo>
                      <a:pt x="5" y="14"/>
                      <a:pt x="5" y="14"/>
                      <a:pt x="5" y="14"/>
                    </a:cubicBezTo>
                    <a:cubicBezTo>
                      <a:pt x="2" y="18"/>
                      <a:pt x="2" y="18"/>
                      <a:pt x="2" y="18"/>
                    </a:cubicBezTo>
                    <a:cubicBezTo>
                      <a:pt x="0" y="26"/>
                      <a:pt x="0" y="26"/>
                      <a:pt x="0" y="26"/>
                    </a:cubicBezTo>
                    <a:cubicBezTo>
                      <a:pt x="10" y="29"/>
                      <a:pt x="10" y="29"/>
                      <a:pt x="10" y="29"/>
                    </a:cubicBezTo>
                    <a:cubicBezTo>
                      <a:pt x="14" y="24"/>
                      <a:pt x="14" y="24"/>
                      <a:pt x="14" y="24"/>
                    </a:cubicBezTo>
                    <a:lnTo>
                      <a:pt x="39" y="3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32">
                <a:extLst>
                  <a:ext uri="{FF2B5EF4-FFF2-40B4-BE49-F238E27FC236}">
                    <a16:creationId xmlns:a16="http://schemas.microsoft.com/office/drawing/2014/main" id="{EE2B3331-E6BD-4D46-8786-7AEE07852959}"/>
                  </a:ext>
                </a:extLst>
              </p:cNvPr>
              <p:cNvSpPr>
                <a:spLocks/>
              </p:cNvSpPr>
              <p:nvPr/>
            </p:nvSpPr>
            <p:spPr bwMode="auto">
              <a:xfrm>
                <a:off x="8373215" y="4056173"/>
                <a:ext cx="167252" cy="89938"/>
              </a:xfrm>
              <a:custGeom>
                <a:avLst/>
                <a:gdLst>
                  <a:gd name="T0" fmla="*/ 41 w 54"/>
                  <a:gd name="T1" fmla="*/ 29 h 29"/>
                  <a:gd name="T2" fmla="*/ 54 w 54"/>
                  <a:gd name="T3" fmla="*/ 19 h 29"/>
                  <a:gd name="T4" fmla="*/ 17 w 54"/>
                  <a:gd name="T5" fmla="*/ 11 h 29"/>
                  <a:gd name="T6" fmla="*/ 14 w 54"/>
                  <a:gd name="T7" fmla="*/ 2 h 29"/>
                  <a:gd name="T8" fmla="*/ 6 w 54"/>
                  <a:gd name="T9" fmla="*/ 0 h 29"/>
                  <a:gd name="T10" fmla="*/ 4 w 54"/>
                  <a:gd name="T11" fmla="*/ 7 h 29"/>
                  <a:gd name="T12" fmla="*/ 6 w 54"/>
                  <a:gd name="T13" fmla="*/ 15 h 29"/>
                  <a:gd name="T14" fmla="*/ 1 w 54"/>
                  <a:gd name="T15" fmla="*/ 21 h 29"/>
                  <a:gd name="T16" fmla="*/ 0 w 54"/>
                  <a:gd name="T17" fmla="*/ 26 h 29"/>
                  <a:gd name="T18" fmla="*/ 8 w 54"/>
                  <a:gd name="T19" fmla="*/ 28 h 29"/>
                  <a:gd name="T20" fmla="*/ 14 w 54"/>
                  <a:gd name="T21" fmla="*/ 23 h 29"/>
                  <a:gd name="T22" fmla="*/ 41 w 54"/>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9">
                    <a:moveTo>
                      <a:pt x="41" y="29"/>
                    </a:moveTo>
                    <a:cubicBezTo>
                      <a:pt x="46" y="26"/>
                      <a:pt x="51" y="22"/>
                      <a:pt x="54" y="19"/>
                    </a:cubicBezTo>
                    <a:cubicBezTo>
                      <a:pt x="17" y="11"/>
                      <a:pt x="17" y="11"/>
                      <a:pt x="17" y="11"/>
                    </a:cubicBezTo>
                    <a:cubicBezTo>
                      <a:pt x="14" y="2"/>
                      <a:pt x="14" y="2"/>
                      <a:pt x="14" y="2"/>
                    </a:cubicBezTo>
                    <a:cubicBezTo>
                      <a:pt x="6" y="0"/>
                      <a:pt x="6" y="0"/>
                      <a:pt x="6" y="0"/>
                    </a:cubicBezTo>
                    <a:cubicBezTo>
                      <a:pt x="4" y="7"/>
                      <a:pt x="4" y="7"/>
                      <a:pt x="4" y="7"/>
                    </a:cubicBezTo>
                    <a:cubicBezTo>
                      <a:pt x="6" y="15"/>
                      <a:pt x="6" y="15"/>
                      <a:pt x="6" y="15"/>
                    </a:cubicBezTo>
                    <a:cubicBezTo>
                      <a:pt x="1" y="21"/>
                      <a:pt x="1" y="21"/>
                      <a:pt x="1" y="21"/>
                    </a:cubicBezTo>
                    <a:cubicBezTo>
                      <a:pt x="0" y="26"/>
                      <a:pt x="0" y="26"/>
                      <a:pt x="0" y="26"/>
                    </a:cubicBezTo>
                    <a:cubicBezTo>
                      <a:pt x="8" y="28"/>
                      <a:pt x="8" y="28"/>
                      <a:pt x="8" y="28"/>
                    </a:cubicBezTo>
                    <a:cubicBezTo>
                      <a:pt x="14" y="23"/>
                      <a:pt x="14" y="23"/>
                      <a:pt x="14" y="23"/>
                    </a:cubicBezTo>
                    <a:lnTo>
                      <a:pt x="41"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233">
                <a:extLst>
                  <a:ext uri="{FF2B5EF4-FFF2-40B4-BE49-F238E27FC236}">
                    <a16:creationId xmlns:a16="http://schemas.microsoft.com/office/drawing/2014/main" id="{95D87B13-C109-4568-B08A-355FCB261AFD}"/>
                  </a:ext>
                </a:extLst>
              </p:cNvPr>
              <p:cNvSpPr>
                <a:spLocks/>
              </p:cNvSpPr>
              <p:nvPr/>
            </p:nvSpPr>
            <p:spPr bwMode="auto">
              <a:xfrm>
                <a:off x="8411084" y="4095619"/>
                <a:ext cx="23668" cy="22090"/>
              </a:xfrm>
              <a:custGeom>
                <a:avLst/>
                <a:gdLst>
                  <a:gd name="T0" fmla="*/ 8 w 15"/>
                  <a:gd name="T1" fmla="*/ 0 h 14"/>
                  <a:gd name="T2" fmla="*/ 8 w 15"/>
                  <a:gd name="T3" fmla="*/ 2 h 14"/>
                  <a:gd name="T4" fmla="*/ 2 w 15"/>
                  <a:gd name="T5" fmla="*/ 4 h 14"/>
                  <a:gd name="T6" fmla="*/ 2 w 15"/>
                  <a:gd name="T7" fmla="*/ 4 h 14"/>
                  <a:gd name="T8" fmla="*/ 2 w 15"/>
                  <a:gd name="T9" fmla="*/ 6 h 14"/>
                  <a:gd name="T10" fmla="*/ 2 w 15"/>
                  <a:gd name="T11" fmla="*/ 6 h 14"/>
                  <a:gd name="T12" fmla="*/ 2 w 15"/>
                  <a:gd name="T13" fmla="*/ 6 h 14"/>
                  <a:gd name="T14" fmla="*/ 2 w 15"/>
                  <a:gd name="T15" fmla="*/ 8 h 14"/>
                  <a:gd name="T16" fmla="*/ 0 w 15"/>
                  <a:gd name="T17" fmla="*/ 8 h 14"/>
                  <a:gd name="T18" fmla="*/ 2 w 15"/>
                  <a:gd name="T19" fmla="*/ 8 h 14"/>
                  <a:gd name="T20" fmla="*/ 6 w 15"/>
                  <a:gd name="T21" fmla="*/ 12 h 14"/>
                  <a:gd name="T22" fmla="*/ 4 w 15"/>
                  <a:gd name="T23" fmla="*/ 14 h 14"/>
                  <a:gd name="T24" fmla="*/ 6 w 15"/>
                  <a:gd name="T25" fmla="*/ 12 h 14"/>
                  <a:gd name="T26" fmla="*/ 6 w 15"/>
                  <a:gd name="T27" fmla="*/ 14 h 14"/>
                  <a:gd name="T28" fmla="*/ 6 w 15"/>
                  <a:gd name="T29" fmla="*/ 14 h 14"/>
                  <a:gd name="T30" fmla="*/ 8 w 15"/>
                  <a:gd name="T31" fmla="*/ 12 h 14"/>
                  <a:gd name="T32" fmla="*/ 8 w 15"/>
                  <a:gd name="T33" fmla="*/ 14 h 14"/>
                  <a:gd name="T34" fmla="*/ 8 w 15"/>
                  <a:gd name="T35" fmla="*/ 14 h 14"/>
                  <a:gd name="T36" fmla="*/ 13 w 15"/>
                  <a:gd name="T37" fmla="*/ 10 h 14"/>
                  <a:gd name="T38" fmla="*/ 13 w 15"/>
                  <a:gd name="T39" fmla="*/ 12 h 14"/>
                  <a:gd name="T40" fmla="*/ 13 w 15"/>
                  <a:gd name="T41" fmla="*/ 10 h 14"/>
                  <a:gd name="T42" fmla="*/ 13 w 15"/>
                  <a:gd name="T43" fmla="*/ 10 h 14"/>
                  <a:gd name="T44" fmla="*/ 13 w 15"/>
                  <a:gd name="T45" fmla="*/ 10 h 14"/>
                  <a:gd name="T46" fmla="*/ 13 w 15"/>
                  <a:gd name="T47" fmla="*/ 8 h 14"/>
                  <a:gd name="T48" fmla="*/ 15 w 15"/>
                  <a:gd name="T49" fmla="*/ 8 h 14"/>
                  <a:gd name="T50" fmla="*/ 13 w 15"/>
                  <a:gd name="T51" fmla="*/ 8 h 14"/>
                  <a:gd name="T52" fmla="*/ 10 w 15"/>
                  <a:gd name="T53" fmla="*/ 2 h 14"/>
                  <a:gd name="T54" fmla="*/ 11 w 15"/>
                  <a:gd name="T55" fmla="*/ 2 h 14"/>
                  <a:gd name="T56" fmla="*/ 10 w 15"/>
                  <a:gd name="T57" fmla="*/ 2 h 14"/>
                  <a:gd name="T58" fmla="*/ 10 w 15"/>
                  <a:gd name="T59" fmla="*/ 2 h 14"/>
                  <a:gd name="T60" fmla="*/ 8 w 15"/>
                  <a:gd name="T61" fmla="*/ 2 h 14"/>
                  <a:gd name="T62" fmla="*/ 8 w 15"/>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8" y="0"/>
                    </a:moveTo>
                    <a:lnTo>
                      <a:pt x="8" y="0"/>
                    </a:lnTo>
                    <a:lnTo>
                      <a:pt x="8" y="2"/>
                    </a:lnTo>
                    <a:lnTo>
                      <a:pt x="8" y="2"/>
                    </a:lnTo>
                    <a:lnTo>
                      <a:pt x="8" y="6"/>
                    </a:lnTo>
                    <a:lnTo>
                      <a:pt x="2" y="4"/>
                    </a:lnTo>
                    <a:lnTo>
                      <a:pt x="2" y="4"/>
                    </a:lnTo>
                    <a:lnTo>
                      <a:pt x="2" y="4"/>
                    </a:lnTo>
                    <a:lnTo>
                      <a:pt x="2" y="4"/>
                    </a:lnTo>
                    <a:lnTo>
                      <a:pt x="2" y="6"/>
                    </a:lnTo>
                    <a:lnTo>
                      <a:pt x="2" y="6"/>
                    </a:lnTo>
                    <a:lnTo>
                      <a:pt x="2" y="6"/>
                    </a:lnTo>
                    <a:lnTo>
                      <a:pt x="2" y="6"/>
                    </a:lnTo>
                    <a:lnTo>
                      <a:pt x="2" y="6"/>
                    </a:lnTo>
                    <a:lnTo>
                      <a:pt x="2" y="6"/>
                    </a:lnTo>
                    <a:lnTo>
                      <a:pt x="2" y="8"/>
                    </a:lnTo>
                    <a:lnTo>
                      <a:pt x="2" y="8"/>
                    </a:lnTo>
                    <a:lnTo>
                      <a:pt x="0" y="8"/>
                    </a:lnTo>
                    <a:lnTo>
                      <a:pt x="2" y="8"/>
                    </a:lnTo>
                    <a:lnTo>
                      <a:pt x="2" y="8"/>
                    </a:lnTo>
                    <a:lnTo>
                      <a:pt x="6" y="8"/>
                    </a:lnTo>
                    <a:lnTo>
                      <a:pt x="6" y="12"/>
                    </a:lnTo>
                    <a:lnTo>
                      <a:pt x="6" y="12"/>
                    </a:lnTo>
                    <a:lnTo>
                      <a:pt x="4" y="14"/>
                    </a:lnTo>
                    <a:lnTo>
                      <a:pt x="6" y="14"/>
                    </a:lnTo>
                    <a:lnTo>
                      <a:pt x="6" y="12"/>
                    </a:lnTo>
                    <a:lnTo>
                      <a:pt x="6" y="12"/>
                    </a:lnTo>
                    <a:lnTo>
                      <a:pt x="6" y="14"/>
                    </a:lnTo>
                    <a:lnTo>
                      <a:pt x="6" y="14"/>
                    </a:lnTo>
                    <a:lnTo>
                      <a:pt x="6" y="14"/>
                    </a:lnTo>
                    <a:lnTo>
                      <a:pt x="8" y="14"/>
                    </a:lnTo>
                    <a:lnTo>
                      <a:pt x="8" y="12"/>
                    </a:lnTo>
                    <a:lnTo>
                      <a:pt x="8" y="14"/>
                    </a:lnTo>
                    <a:lnTo>
                      <a:pt x="8" y="14"/>
                    </a:lnTo>
                    <a:lnTo>
                      <a:pt x="10" y="14"/>
                    </a:lnTo>
                    <a:lnTo>
                      <a:pt x="8" y="14"/>
                    </a:lnTo>
                    <a:lnTo>
                      <a:pt x="10" y="10"/>
                    </a:lnTo>
                    <a:lnTo>
                      <a:pt x="13" y="10"/>
                    </a:lnTo>
                    <a:lnTo>
                      <a:pt x="13" y="10"/>
                    </a:lnTo>
                    <a:lnTo>
                      <a:pt x="13" y="12"/>
                    </a:lnTo>
                    <a:lnTo>
                      <a:pt x="13" y="10"/>
                    </a:lnTo>
                    <a:lnTo>
                      <a:pt x="13" y="10"/>
                    </a:lnTo>
                    <a:lnTo>
                      <a:pt x="13" y="10"/>
                    </a:lnTo>
                    <a:lnTo>
                      <a:pt x="13" y="10"/>
                    </a:lnTo>
                    <a:lnTo>
                      <a:pt x="13" y="10"/>
                    </a:lnTo>
                    <a:lnTo>
                      <a:pt x="13" y="10"/>
                    </a:lnTo>
                    <a:lnTo>
                      <a:pt x="13" y="8"/>
                    </a:lnTo>
                    <a:lnTo>
                      <a:pt x="13" y="8"/>
                    </a:lnTo>
                    <a:lnTo>
                      <a:pt x="13" y="8"/>
                    </a:lnTo>
                    <a:lnTo>
                      <a:pt x="15" y="8"/>
                    </a:lnTo>
                    <a:lnTo>
                      <a:pt x="15" y="6"/>
                    </a:lnTo>
                    <a:lnTo>
                      <a:pt x="13" y="8"/>
                    </a:lnTo>
                    <a:lnTo>
                      <a:pt x="10" y="6"/>
                    </a:lnTo>
                    <a:lnTo>
                      <a:pt x="10" y="2"/>
                    </a:lnTo>
                    <a:lnTo>
                      <a:pt x="11" y="2"/>
                    </a:lnTo>
                    <a:lnTo>
                      <a:pt x="11" y="2"/>
                    </a:lnTo>
                    <a:lnTo>
                      <a:pt x="10" y="2"/>
                    </a:lnTo>
                    <a:lnTo>
                      <a:pt x="10" y="2"/>
                    </a:lnTo>
                    <a:lnTo>
                      <a:pt x="10" y="2"/>
                    </a:lnTo>
                    <a:lnTo>
                      <a:pt x="10" y="2"/>
                    </a:lnTo>
                    <a:lnTo>
                      <a:pt x="10" y="2"/>
                    </a:lnTo>
                    <a:lnTo>
                      <a:pt x="8" y="2"/>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234">
                <a:extLst>
                  <a:ext uri="{FF2B5EF4-FFF2-40B4-BE49-F238E27FC236}">
                    <a16:creationId xmlns:a16="http://schemas.microsoft.com/office/drawing/2014/main" id="{B851BD41-0BD9-4BEF-BEFF-340F9A723FFD}"/>
                  </a:ext>
                </a:extLst>
              </p:cNvPr>
              <p:cNvSpPr>
                <a:spLocks/>
              </p:cNvSpPr>
              <p:nvPr/>
            </p:nvSpPr>
            <p:spPr bwMode="auto">
              <a:xfrm>
                <a:off x="8459997" y="4108242"/>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6 h 14"/>
                  <a:gd name="T16" fmla="*/ 0 w 16"/>
                  <a:gd name="T17" fmla="*/ 8 h 14"/>
                  <a:gd name="T18" fmla="*/ 2 w 16"/>
                  <a:gd name="T19" fmla="*/ 8 h 14"/>
                  <a:gd name="T20" fmla="*/ 6 w 16"/>
                  <a:gd name="T21" fmla="*/ 12 h 14"/>
                  <a:gd name="T22" fmla="*/ 4 w 16"/>
                  <a:gd name="T23" fmla="*/ 12 h 14"/>
                  <a:gd name="T24" fmla="*/ 6 w 16"/>
                  <a:gd name="T25" fmla="*/ 12 h 14"/>
                  <a:gd name="T26" fmla="*/ 6 w 16"/>
                  <a:gd name="T27" fmla="*/ 12 h 14"/>
                  <a:gd name="T28" fmla="*/ 6 w 16"/>
                  <a:gd name="T29" fmla="*/ 14 h 14"/>
                  <a:gd name="T30" fmla="*/ 6 w 16"/>
                  <a:gd name="T31" fmla="*/ 12 h 14"/>
                  <a:gd name="T32" fmla="*/ 8 w 16"/>
                  <a:gd name="T33" fmla="*/ 14 h 14"/>
                  <a:gd name="T34" fmla="*/ 8 w 16"/>
                  <a:gd name="T35" fmla="*/ 12 h 14"/>
                  <a:gd name="T36" fmla="*/ 14 w 16"/>
                  <a:gd name="T37" fmla="*/ 10 h 14"/>
                  <a:gd name="T38" fmla="*/ 14 w 16"/>
                  <a:gd name="T39" fmla="*/ 10 h 14"/>
                  <a:gd name="T40" fmla="*/ 14 w 16"/>
                  <a:gd name="T41" fmla="*/ 10 h 14"/>
                  <a:gd name="T42" fmla="*/ 14 w 16"/>
                  <a:gd name="T43" fmla="*/ 10 h 14"/>
                  <a:gd name="T44" fmla="*/ 14 w 16"/>
                  <a:gd name="T45" fmla="*/ 8 h 14"/>
                  <a:gd name="T46" fmla="*/ 14 w 16"/>
                  <a:gd name="T47" fmla="*/ 8 h 14"/>
                  <a:gd name="T48" fmla="*/ 16 w 16"/>
                  <a:gd name="T49" fmla="*/ 8 h 14"/>
                  <a:gd name="T50" fmla="*/ 14 w 16"/>
                  <a:gd name="T51" fmla="*/ 6 h 14"/>
                  <a:gd name="T52" fmla="*/ 10 w 16"/>
                  <a:gd name="T53" fmla="*/ 2 h 14"/>
                  <a:gd name="T54" fmla="*/ 10 w 16"/>
                  <a:gd name="T55" fmla="*/ 0 h 14"/>
                  <a:gd name="T56" fmla="*/ 10 w 16"/>
                  <a:gd name="T57" fmla="*/ 2 h 14"/>
                  <a:gd name="T58" fmla="*/ 10 w 16"/>
                  <a:gd name="T59" fmla="*/ 0 h 14"/>
                  <a:gd name="T60" fmla="*/ 8 w 16"/>
                  <a:gd name="T61" fmla="*/ 0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lnTo>
                      <a:pt x="0" y="8"/>
                    </a:lnTo>
                    <a:lnTo>
                      <a:pt x="2" y="8"/>
                    </a:lnTo>
                    <a:lnTo>
                      <a:pt x="2" y="8"/>
                    </a:lnTo>
                    <a:lnTo>
                      <a:pt x="6" y="8"/>
                    </a:lnTo>
                    <a:lnTo>
                      <a:pt x="6" y="12"/>
                    </a:lnTo>
                    <a:lnTo>
                      <a:pt x="6" y="12"/>
                    </a:lnTo>
                    <a:lnTo>
                      <a:pt x="4" y="12"/>
                    </a:lnTo>
                    <a:lnTo>
                      <a:pt x="6" y="12"/>
                    </a:lnTo>
                    <a:lnTo>
                      <a:pt x="6" y="12"/>
                    </a:lnTo>
                    <a:lnTo>
                      <a:pt x="6" y="12"/>
                    </a:lnTo>
                    <a:lnTo>
                      <a:pt x="6" y="12"/>
                    </a:lnTo>
                    <a:lnTo>
                      <a:pt x="6" y="14"/>
                    </a:lnTo>
                    <a:lnTo>
                      <a:pt x="6" y="14"/>
                    </a:lnTo>
                    <a:lnTo>
                      <a:pt x="8" y="14"/>
                    </a:lnTo>
                    <a:lnTo>
                      <a:pt x="6" y="12"/>
                    </a:lnTo>
                    <a:lnTo>
                      <a:pt x="8" y="12"/>
                    </a:lnTo>
                    <a:lnTo>
                      <a:pt x="8" y="14"/>
                    </a:lnTo>
                    <a:lnTo>
                      <a:pt x="8" y="14"/>
                    </a:lnTo>
                    <a:lnTo>
                      <a:pt x="8" y="12"/>
                    </a:lnTo>
                    <a:lnTo>
                      <a:pt x="10" y="8"/>
                    </a:lnTo>
                    <a:lnTo>
                      <a:pt x="14" y="10"/>
                    </a:lnTo>
                    <a:lnTo>
                      <a:pt x="14" y="10"/>
                    </a:lnTo>
                    <a:lnTo>
                      <a:pt x="14" y="10"/>
                    </a:lnTo>
                    <a:lnTo>
                      <a:pt x="14" y="10"/>
                    </a:lnTo>
                    <a:lnTo>
                      <a:pt x="14" y="10"/>
                    </a:lnTo>
                    <a:lnTo>
                      <a:pt x="14" y="8"/>
                    </a:lnTo>
                    <a:lnTo>
                      <a:pt x="14" y="10"/>
                    </a:lnTo>
                    <a:lnTo>
                      <a:pt x="14" y="8"/>
                    </a:lnTo>
                    <a:lnTo>
                      <a:pt x="14" y="8"/>
                    </a:lnTo>
                    <a:lnTo>
                      <a:pt x="14" y="8"/>
                    </a:lnTo>
                    <a:lnTo>
                      <a:pt x="14" y="8"/>
                    </a:lnTo>
                    <a:lnTo>
                      <a:pt x="14" y="6"/>
                    </a:lnTo>
                    <a:lnTo>
                      <a:pt x="16" y="8"/>
                    </a:lnTo>
                    <a:lnTo>
                      <a:pt x="16" y="6"/>
                    </a:lnTo>
                    <a:lnTo>
                      <a:pt x="14" y="6"/>
                    </a:lnTo>
                    <a:lnTo>
                      <a:pt x="10" y="6"/>
                    </a:lnTo>
                    <a:lnTo>
                      <a:pt x="10" y="2"/>
                    </a:lnTo>
                    <a:lnTo>
                      <a:pt x="12" y="0"/>
                    </a:lnTo>
                    <a:lnTo>
                      <a:pt x="10" y="0"/>
                    </a:lnTo>
                    <a:lnTo>
                      <a:pt x="10" y="2"/>
                    </a:lnTo>
                    <a:lnTo>
                      <a:pt x="10" y="2"/>
                    </a:lnTo>
                    <a:lnTo>
                      <a:pt x="10" y="0"/>
                    </a:lnTo>
                    <a:lnTo>
                      <a:pt x="10" y="0"/>
                    </a:lnTo>
                    <a:lnTo>
                      <a:pt x="10" y="0"/>
                    </a:lnTo>
                    <a:lnTo>
                      <a:pt x="8" y="0"/>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35">
                <a:extLst>
                  <a:ext uri="{FF2B5EF4-FFF2-40B4-BE49-F238E27FC236}">
                    <a16:creationId xmlns:a16="http://schemas.microsoft.com/office/drawing/2014/main" id="{2F936283-3E5E-430A-B0DC-410EC17AB4A1}"/>
                  </a:ext>
                </a:extLst>
              </p:cNvPr>
              <p:cNvSpPr>
                <a:spLocks/>
              </p:cNvSpPr>
              <p:nvPr/>
            </p:nvSpPr>
            <p:spPr bwMode="auto">
              <a:xfrm>
                <a:off x="8392150" y="4065640"/>
                <a:ext cx="22090" cy="22090"/>
              </a:xfrm>
              <a:custGeom>
                <a:avLst/>
                <a:gdLst>
                  <a:gd name="T0" fmla="*/ 6 w 14"/>
                  <a:gd name="T1" fmla="*/ 0 h 14"/>
                  <a:gd name="T2" fmla="*/ 8 w 14"/>
                  <a:gd name="T3" fmla="*/ 0 h 14"/>
                  <a:gd name="T4" fmla="*/ 2 w 14"/>
                  <a:gd name="T5" fmla="*/ 4 h 14"/>
                  <a:gd name="T6" fmla="*/ 0 w 14"/>
                  <a:gd name="T7" fmla="*/ 4 h 14"/>
                  <a:gd name="T8" fmla="*/ 2 w 14"/>
                  <a:gd name="T9" fmla="*/ 4 h 14"/>
                  <a:gd name="T10" fmla="*/ 0 w 14"/>
                  <a:gd name="T11" fmla="*/ 4 h 14"/>
                  <a:gd name="T12" fmla="*/ 0 w 14"/>
                  <a:gd name="T13" fmla="*/ 6 h 14"/>
                  <a:gd name="T14" fmla="*/ 2 w 14"/>
                  <a:gd name="T15" fmla="*/ 6 h 14"/>
                  <a:gd name="T16" fmla="*/ 0 w 14"/>
                  <a:gd name="T17" fmla="*/ 8 h 14"/>
                  <a:gd name="T18" fmla="*/ 2 w 14"/>
                  <a:gd name="T19" fmla="*/ 6 h 14"/>
                  <a:gd name="T20" fmla="*/ 4 w 14"/>
                  <a:gd name="T21" fmla="*/ 12 h 14"/>
                  <a:gd name="T22" fmla="*/ 4 w 14"/>
                  <a:gd name="T23" fmla="*/ 12 h 14"/>
                  <a:gd name="T24" fmla="*/ 4 w 14"/>
                  <a:gd name="T25" fmla="*/ 12 h 14"/>
                  <a:gd name="T26" fmla="*/ 6 w 14"/>
                  <a:gd name="T27" fmla="*/ 12 h 14"/>
                  <a:gd name="T28" fmla="*/ 6 w 14"/>
                  <a:gd name="T29" fmla="*/ 12 h 14"/>
                  <a:gd name="T30" fmla="*/ 6 w 14"/>
                  <a:gd name="T31" fmla="*/ 12 h 14"/>
                  <a:gd name="T32" fmla="*/ 8 w 14"/>
                  <a:gd name="T33" fmla="*/ 14 h 14"/>
                  <a:gd name="T34" fmla="*/ 8 w 14"/>
                  <a:gd name="T35" fmla="*/ 12 h 14"/>
                  <a:gd name="T36" fmla="*/ 12 w 14"/>
                  <a:gd name="T37" fmla="*/ 10 h 14"/>
                  <a:gd name="T38" fmla="*/ 14 w 14"/>
                  <a:gd name="T39" fmla="*/ 10 h 14"/>
                  <a:gd name="T40" fmla="*/ 12 w 14"/>
                  <a:gd name="T41" fmla="*/ 10 h 14"/>
                  <a:gd name="T42" fmla="*/ 14 w 14"/>
                  <a:gd name="T43" fmla="*/ 8 h 14"/>
                  <a:gd name="T44" fmla="*/ 14 w 14"/>
                  <a:gd name="T45" fmla="*/ 8 h 14"/>
                  <a:gd name="T46" fmla="*/ 14 w 14"/>
                  <a:gd name="T47" fmla="*/ 8 h 14"/>
                  <a:gd name="T48" fmla="*/ 14 w 14"/>
                  <a:gd name="T49" fmla="*/ 6 h 14"/>
                  <a:gd name="T50" fmla="*/ 14 w 14"/>
                  <a:gd name="T51" fmla="*/ 6 h 14"/>
                  <a:gd name="T52" fmla="*/ 10 w 14"/>
                  <a:gd name="T53" fmla="*/ 2 h 14"/>
                  <a:gd name="T54" fmla="*/ 10 w 14"/>
                  <a:gd name="T55" fmla="*/ 0 h 14"/>
                  <a:gd name="T56" fmla="*/ 8 w 14"/>
                  <a:gd name="T57" fmla="*/ 0 h 14"/>
                  <a:gd name="T58" fmla="*/ 8 w 14"/>
                  <a:gd name="T59" fmla="*/ 0 h 14"/>
                  <a:gd name="T60" fmla="*/ 8 w 14"/>
                  <a:gd name="T61" fmla="*/ 0 h 14"/>
                  <a:gd name="T62" fmla="*/ 8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8" y="0"/>
                    </a:moveTo>
                    <a:lnTo>
                      <a:pt x="6" y="0"/>
                    </a:lnTo>
                    <a:lnTo>
                      <a:pt x="8" y="0"/>
                    </a:lnTo>
                    <a:lnTo>
                      <a:pt x="8" y="0"/>
                    </a:lnTo>
                    <a:lnTo>
                      <a:pt x="6" y="4"/>
                    </a:lnTo>
                    <a:lnTo>
                      <a:pt x="2" y="4"/>
                    </a:lnTo>
                    <a:lnTo>
                      <a:pt x="2" y="2"/>
                    </a:lnTo>
                    <a:lnTo>
                      <a:pt x="0" y="4"/>
                    </a:lnTo>
                    <a:lnTo>
                      <a:pt x="2" y="4"/>
                    </a:lnTo>
                    <a:lnTo>
                      <a:pt x="2" y="4"/>
                    </a:lnTo>
                    <a:lnTo>
                      <a:pt x="0" y="4"/>
                    </a:lnTo>
                    <a:lnTo>
                      <a:pt x="0" y="4"/>
                    </a:lnTo>
                    <a:lnTo>
                      <a:pt x="0" y="4"/>
                    </a:lnTo>
                    <a:lnTo>
                      <a:pt x="0" y="6"/>
                    </a:lnTo>
                    <a:lnTo>
                      <a:pt x="2" y="6"/>
                    </a:lnTo>
                    <a:lnTo>
                      <a:pt x="2" y="6"/>
                    </a:lnTo>
                    <a:lnTo>
                      <a:pt x="0" y="6"/>
                    </a:lnTo>
                    <a:lnTo>
                      <a:pt x="0" y="8"/>
                    </a:lnTo>
                    <a:lnTo>
                      <a:pt x="2" y="6"/>
                    </a:lnTo>
                    <a:lnTo>
                      <a:pt x="2" y="6"/>
                    </a:lnTo>
                    <a:lnTo>
                      <a:pt x="6" y="8"/>
                    </a:lnTo>
                    <a:lnTo>
                      <a:pt x="4" y="12"/>
                    </a:lnTo>
                    <a:lnTo>
                      <a:pt x="4" y="12"/>
                    </a:lnTo>
                    <a:lnTo>
                      <a:pt x="4" y="12"/>
                    </a:lnTo>
                    <a:lnTo>
                      <a:pt x="4" y="12"/>
                    </a:lnTo>
                    <a:lnTo>
                      <a:pt x="4" y="12"/>
                    </a:lnTo>
                    <a:lnTo>
                      <a:pt x="6" y="12"/>
                    </a:lnTo>
                    <a:lnTo>
                      <a:pt x="6" y="12"/>
                    </a:lnTo>
                    <a:lnTo>
                      <a:pt x="6" y="12"/>
                    </a:lnTo>
                    <a:lnTo>
                      <a:pt x="6" y="12"/>
                    </a:lnTo>
                    <a:lnTo>
                      <a:pt x="6" y="12"/>
                    </a:lnTo>
                    <a:lnTo>
                      <a:pt x="6" y="12"/>
                    </a:lnTo>
                    <a:lnTo>
                      <a:pt x="8" y="12"/>
                    </a:lnTo>
                    <a:lnTo>
                      <a:pt x="8" y="14"/>
                    </a:lnTo>
                    <a:lnTo>
                      <a:pt x="8" y="14"/>
                    </a:lnTo>
                    <a:lnTo>
                      <a:pt x="8" y="12"/>
                    </a:lnTo>
                    <a:lnTo>
                      <a:pt x="8" y="8"/>
                    </a:lnTo>
                    <a:lnTo>
                      <a:pt x="12" y="10"/>
                    </a:lnTo>
                    <a:lnTo>
                      <a:pt x="12" y="10"/>
                    </a:lnTo>
                    <a:lnTo>
                      <a:pt x="14" y="10"/>
                    </a:lnTo>
                    <a:lnTo>
                      <a:pt x="14" y="10"/>
                    </a:lnTo>
                    <a:lnTo>
                      <a:pt x="12" y="10"/>
                    </a:lnTo>
                    <a:lnTo>
                      <a:pt x="14" y="8"/>
                    </a:lnTo>
                    <a:lnTo>
                      <a:pt x="14" y="8"/>
                    </a:lnTo>
                    <a:lnTo>
                      <a:pt x="14" y="8"/>
                    </a:lnTo>
                    <a:lnTo>
                      <a:pt x="14" y="8"/>
                    </a:lnTo>
                    <a:lnTo>
                      <a:pt x="14" y="8"/>
                    </a:lnTo>
                    <a:lnTo>
                      <a:pt x="14" y="8"/>
                    </a:lnTo>
                    <a:lnTo>
                      <a:pt x="14" y="6"/>
                    </a:lnTo>
                    <a:lnTo>
                      <a:pt x="14" y="6"/>
                    </a:lnTo>
                    <a:lnTo>
                      <a:pt x="14" y="6"/>
                    </a:lnTo>
                    <a:lnTo>
                      <a:pt x="14" y="6"/>
                    </a:lnTo>
                    <a:lnTo>
                      <a:pt x="10" y="6"/>
                    </a:lnTo>
                    <a:lnTo>
                      <a:pt x="10" y="2"/>
                    </a:lnTo>
                    <a:lnTo>
                      <a:pt x="12" y="0"/>
                    </a:lnTo>
                    <a:lnTo>
                      <a:pt x="10" y="0"/>
                    </a:lnTo>
                    <a:lnTo>
                      <a:pt x="10" y="2"/>
                    </a:lnTo>
                    <a:lnTo>
                      <a:pt x="8" y="0"/>
                    </a:lnTo>
                    <a:lnTo>
                      <a:pt x="10" y="0"/>
                    </a:lnTo>
                    <a:lnTo>
                      <a:pt x="8" y="0"/>
                    </a:lnTo>
                    <a:lnTo>
                      <a:pt x="8" y="0"/>
                    </a:lnTo>
                    <a:lnTo>
                      <a:pt x="8" y="0"/>
                    </a:lnTo>
                    <a:lnTo>
                      <a:pt x="8" y="0"/>
                    </a:lnTo>
                    <a:lnTo>
                      <a:pt x="8" y="0"/>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36">
                <a:extLst>
                  <a:ext uri="{FF2B5EF4-FFF2-40B4-BE49-F238E27FC236}">
                    <a16:creationId xmlns:a16="http://schemas.microsoft.com/office/drawing/2014/main" id="{C2228024-D578-4FE3-9598-84973B42183E}"/>
                  </a:ext>
                </a:extLst>
              </p:cNvPr>
              <p:cNvSpPr>
                <a:spLocks/>
              </p:cNvSpPr>
              <p:nvPr/>
            </p:nvSpPr>
            <p:spPr bwMode="auto">
              <a:xfrm>
                <a:off x="8379527" y="4114553"/>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8 h 14"/>
                  <a:gd name="T16" fmla="*/ 0 w 16"/>
                  <a:gd name="T17" fmla="*/ 8 h 14"/>
                  <a:gd name="T18" fmla="*/ 2 w 16"/>
                  <a:gd name="T19" fmla="*/ 8 h 14"/>
                  <a:gd name="T20" fmla="*/ 6 w 16"/>
                  <a:gd name="T21" fmla="*/ 12 h 14"/>
                  <a:gd name="T22" fmla="*/ 4 w 16"/>
                  <a:gd name="T23" fmla="*/ 14 h 14"/>
                  <a:gd name="T24" fmla="*/ 6 w 16"/>
                  <a:gd name="T25" fmla="*/ 12 h 14"/>
                  <a:gd name="T26" fmla="*/ 6 w 16"/>
                  <a:gd name="T27" fmla="*/ 14 h 14"/>
                  <a:gd name="T28" fmla="*/ 6 w 16"/>
                  <a:gd name="T29" fmla="*/ 14 h 14"/>
                  <a:gd name="T30" fmla="*/ 6 w 16"/>
                  <a:gd name="T31" fmla="*/ 14 h 14"/>
                  <a:gd name="T32" fmla="*/ 8 w 16"/>
                  <a:gd name="T33" fmla="*/ 14 h 14"/>
                  <a:gd name="T34" fmla="*/ 8 w 16"/>
                  <a:gd name="T35" fmla="*/ 14 h 14"/>
                  <a:gd name="T36" fmla="*/ 14 w 16"/>
                  <a:gd name="T37" fmla="*/ 10 h 14"/>
                  <a:gd name="T38" fmla="*/ 14 w 16"/>
                  <a:gd name="T39" fmla="*/ 12 h 14"/>
                  <a:gd name="T40" fmla="*/ 14 w 16"/>
                  <a:gd name="T41" fmla="*/ 10 h 14"/>
                  <a:gd name="T42" fmla="*/ 14 w 16"/>
                  <a:gd name="T43" fmla="*/ 10 h 14"/>
                  <a:gd name="T44" fmla="*/ 14 w 16"/>
                  <a:gd name="T45" fmla="*/ 10 h 14"/>
                  <a:gd name="T46" fmla="*/ 14 w 16"/>
                  <a:gd name="T47" fmla="*/ 8 h 14"/>
                  <a:gd name="T48" fmla="*/ 16 w 16"/>
                  <a:gd name="T49" fmla="*/ 8 h 14"/>
                  <a:gd name="T50" fmla="*/ 14 w 16"/>
                  <a:gd name="T51" fmla="*/ 8 h 14"/>
                  <a:gd name="T52" fmla="*/ 10 w 16"/>
                  <a:gd name="T53" fmla="*/ 2 h 14"/>
                  <a:gd name="T54" fmla="*/ 10 w 16"/>
                  <a:gd name="T55" fmla="*/ 2 h 14"/>
                  <a:gd name="T56" fmla="*/ 10 w 16"/>
                  <a:gd name="T57" fmla="*/ 2 h 14"/>
                  <a:gd name="T58" fmla="*/ 10 w 16"/>
                  <a:gd name="T59" fmla="*/ 2 h 14"/>
                  <a:gd name="T60" fmla="*/ 8 w 16"/>
                  <a:gd name="T61" fmla="*/ 2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4"/>
                    </a:lnTo>
                    <a:lnTo>
                      <a:pt x="2" y="4"/>
                    </a:lnTo>
                    <a:lnTo>
                      <a:pt x="2" y="4"/>
                    </a:lnTo>
                    <a:lnTo>
                      <a:pt x="2" y="6"/>
                    </a:lnTo>
                    <a:lnTo>
                      <a:pt x="2" y="6"/>
                    </a:lnTo>
                    <a:lnTo>
                      <a:pt x="2" y="6"/>
                    </a:lnTo>
                    <a:lnTo>
                      <a:pt x="2" y="6"/>
                    </a:lnTo>
                    <a:lnTo>
                      <a:pt x="2" y="6"/>
                    </a:lnTo>
                    <a:lnTo>
                      <a:pt x="2" y="6"/>
                    </a:lnTo>
                    <a:lnTo>
                      <a:pt x="2" y="8"/>
                    </a:lnTo>
                    <a:lnTo>
                      <a:pt x="0" y="8"/>
                    </a:lnTo>
                    <a:lnTo>
                      <a:pt x="0" y="8"/>
                    </a:lnTo>
                    <a:lnTo>
                      <a:pt x="2" y="8"/>
                    </a:lnTo>
                    <a:lnTo>
                      <a:pt x="2" y="8"/>
                    </a:lnTo>
                    <a:lnTo>
                      <a:pt x="6" y="8"/>
                    </a:lnTo>
                    <a:lnTo>
                      <a:pt x="6" y="12"/>
                    </a:lnTo>
                    <a:lnTo>
                      <a:pt x="6" y="12"/>
                    </a:lnTo>
                    <a:lnTo>
                      <a:pt x="4" y="14"/>
                    </a:lnTo>
                    <a:lnTo>
                      <a:pt x="4" y="14"/>
                    </a:lnTo>
                    <a:lnTo>
                      <a:pt x="6" y="12"/>
                    </a:lnTo>
                    <a:lnTo>
                      <a:pt x="6" y="14"/>
                    </a:lnTo>
                    <a:lnTo>
                      <a:pt x="6" y="14"/>
                    </a:lnTo>
                    <a:lnTo>
                      <a:pt x="6" y="14"/>
                    </a:lnTo>
                    <a:lnTo>
                      <a:pt x="6" y="14"/>
                    </a:lnTo>
                    <a:lnTo>
                      <a:pt x="8" y="14"/>
                    </a:lnTo>
                    <a:lnTo>
                      <a:pt x="6" y="14"/>
                    </a:lnTo>
                    <a:lnTo>
                      <a:pt x="8" y="14"/>
                    </a:lnTo>
                    <a:lnTo>
                      <a:pt x="8" y="14"/>
                    </a:lnTo>
                    <a:lnTo>
                      <a:pt x="8" y="14"/>
                    </a:lnTo>
                    <a:lnTo>
                      <a:pt x="8" y="14"/>
                    </a:lnTo>
                    <a:lnTo>
                      <a:pt x="8" y="10"/>
                    </a:lnTo>
                    <a:lnTo>
                      <a:pt x="14" y="10"/>
                    </a:lnTo>
                    <a:lnTo>
                      <a:pt x="14" y="10"/>
                    </a:lnTo>
                    <a:lnTo>
                      <a:pt x="14" y="12"/>
                    </a:lnTo>
                    <a:lnTo>
                      <a:pt x="14" y="10"/>
                    </a:lnTo>
                    <a:lnTo>
                      <a:pt x="14" y="10"/>
                    </a:lnTo>
                    <a:lnTo>
                      <a:pt x="14" y="10"/>
                    </a:lnTo>
                    <a:lnTo>
                      <a:pt x="14" y="10"/>
                    </a:lnTo>
                    <a:lnTo>
                      <a:pt x="14" y="10"/>
                    </a:lnTo>
                    <a:lnTo>
                      <a:pt x="14" y="10"/>
                    </a:lnTo>
                    <a:lnTo>
                      <a:pt x="14" y="8"/>
                    </a:lnTo>
                    <a:lnTo>
                      <a:pt x="14" y="8"/>
                    </a:lnTo>
                    <a:lnTo>
                      <a:pt x="14" y="8"/>
                    </a:lnTo>
                    <a:lnTo>
                      <a:pt x="16" y="8"/>
                    </a:lnTo>
                    <a:lnTo>
                      <a:pt x="16" y="6"/>
                    </a:lnTo>
                    <a:lnTo>
                      <a:pt x="14" y="8"/>
                    </a:lnTo>
                    <a:lnTo>
                      <a:pt x="10" y="6"/>
                    </a:lnTo>
                    <a:lnTo>
                      <a:pt x="10" y="2"/>
                    </a:lnTo>
                    <a:lnTo>
                      <a:pt x="12" y="2"/>
                    </a:lnTo>
                    <a:lnTo>
                      <a:pt x="10" y="2"/>
                    </a:lnTo>
                    <a:lnTo>
                      <a:pt x="10" y="2"/>
                    </a:lnTo>
                    <a:lnTo>
                      <a:pt x="10" y="2"/>
                    </a:lnTo>
                    <a:lnTo>
                      <a:pt x="10" y="2"/>
                    </a:lnTo>
                    <a:lnTo>
                      <a:pt x="10" y="2"/>
                    </a:lnTo>
                    <a:lnTo>
                      <a:pt x="10" y="2"/>
                    </a:lnTo>
                    <a:lnTo>
                      <a:pt x="8" y="2"/>
                    </a:lnTo>
                    <a:lnTo>
                      <a:pt x="8"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37">
                <a:extLst>
                  <a:ext uri="{FF2B5EF4-FFF2-40B4-BE49-F238E27FC236}">
                    <a16:creationId xmlns:a16="http://schemas.microsoft.com/office/drawing/2014/main" id="{94C2B5F1-14BC-4410-88A7-200D5E4D5ABC}"/>
                  </a:ext>
                </a:extLst>
              </p:cNvPr>
              <p:cNvSpPr>
                <a:spLocks/>
              </p:cNvSpPr>
              <p:nvPr/>
            </p:nvSpPr>
            <p:spPr bwMode="auto">
              <a:xfrm>
                <a:off x="8553090" y="3963080"/>
                <a:ext cx="41024" cy="71004"/>
              </a:xfrm>
              <a:custGeom>
                <a:avLst/>
                <a:gdLst>
                  <a:gd name="T0" fmla="*/ 0 w 13"/>
                  <a:gd name="T1" fmla="*/ 23 h 23"/>
                  <a:gd name="T2" fmla="*/ 0 w 13"/>
                  <a:gd name="T3" fmla="*/ 20 h 23"/>
                  <a:gd name="T4" fmla="*/ 1 w 13"/>
                  <a:gd name="T5" fmla="*/ 15 h 23"/>
                  <a:gd name="T6" fmla="*/ 4 w 13"/>
                  <a:gd name="T7" fmla="*/ 11 h 23"/>
                  <a:gd name="T8" fmla="*/ 6 w 13"/>
                  <a:gd name="T9" fmla="*/ 0 h 23"/>
                  <a:gd name="T10" fmla="*/ 7 w 13"/>
                  <a:gd name="T11" fmla="*/ 6 h 23"/>
                  <a:gd name="T12" fmla="*/ 7 w 13"/>
                  <a:gd name="T13" fmla="*/ 13 h 23"/>
                  <a:gd name="T14" fmla="*/ 9 w 13"/>
                  <a:gd name="T15" fmla="*/ 9 h 23"/>
                  <a:gd name="T16" fmla="*/ 11 w 13"/>
                  <a:gd name="T17" fmla="*/ 4 h 23"/>
                  <a:gd name="T18" fmla="*/ 12 w 13"/>
                  <a:gd name="T19" fmla="*/ 2 h 23"/>
                  <a:gd name="T20" fmla="*/ 13 w 13"/>
                  <a:gd name="T21" fmla="*/ 8 h 23"/>
                  <a:gd name="T22" fmla="*/ 12 w 13"/>
                  <a:gd name="T23" fmla="*/ 16 h 23"/>
                  <a:gd name="T24" fmla="*/ 0 w 1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
                    <a:moveTo>
                      <a:pt x="0" y="23"/>
                    </a:moveTo>
                    <a:cubicBezTo>
                      <a:pt x="0" y="23"/>
                      <a:pt x="0" y="21"/>
                      <a:pt x="0" y="20"/>
                    </a:cubicBezTo>
                    <a:cubicBezTo>
                      <a:pt x="0" y="19"/>
                      <a:pt x="1" y="16"/>
                      <a:pt x="1" y="15"/>
                    </a:cubicBezTo>
                    <a:cubicBezTo>
                      <a:pt x="2" y="14"/>
                      <a:pt x="3" y="12"/>
                      <a:pt x="4" y="11"/>
                    </a:cubicBezTo>
                    <a:cubicBezTo>
                      <a:pt x="6" y="6"/>
                      <a:pt x="6" y="0"/>
                      <a:pt x="6" y="0"/>
                    </a:cubicBezTo>
                    <a:cubicBezTo>
                      <a:pt x="6" y="0"/>
                      <a:pt x="7" y="3"/>
                      <a:pt x="7" y="6"/>
                    </a:cubicBezTo>
                    <a:cubicBezTo>
                      <a:pt x="7" y="9"/>
                      <a:pt x="7" y="13"/>
                      <a:pt x="7" y="13"/>
                    </a:cubicBezTo>
                    <a:cubicBezTo>
                      <a:pt x="7" y="13"/>
                      <a:pt x="8" y="11"/>
                      <a:pt x="9" y="9"/>
                    </a:cubicBezTo>
                    <a:cubicBezTo>
                      <a:pt x="10" y="8"/>
                      <a:pt x="11" y="6"/>
                      <a:pt x="11" y="4"/>
                    </a:cubicBezTo>
                    <a:cubicBezTo>
                      <a:pt x="12" y="2"/>
                      <a:pt x="12" y="2"/>
                      <a:pt x="12" y="2"/>
                    </a:cubicBezTo>
                    <a:cubicBezTo>
                      <a:pt x="12" y="2"/>
                      <a:pt x="13" y="6"/>
                      <a:pt x="13" y="8"/>
                    </a:cubicBezTo>
                    <a:cubicBezTo>
                      <a:pt x="13" y="11"/>
                      <a:pt x="12" y="14"/>
                      <a:pt x="12" y="16"/>
                    </a:cubicBezTo>
                    <a:cubicBezTo>
                      <a:pt x="11" y="20"/>
                      <a:pt x="0" y="23"/>
                      <a:pt x="0" y="2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8">
                <a:extLst>
                  <a:ext uri="{FF2B5EF4-FFF2-40B4-BE49-F238E27FC236}">
                    <a16:creationId xmlns:a16="http://schemas.microsoft.com/office/drawing/2014/main" id="{B662B943-F98F-4795-A640-45E6AD7A81C2}"/>
                  </a:ext>
                </a:extLst>
              </p:cNvPr>
              <p:cNvSpPr>
                <a:spLocks/>
              </p:cNvSpPr>
              <p:nvPr/>
            </p:nvSpPr>
            <p:spPr bwMode="auto">
              <a:xfrm>
                <a:off x="8526267" y="4142955"/>
                <a:ext cx="33135" cy="74159"/>
              </a:xfrm>
              <a:custGeom>
                <a:avLst/>
                <a:gdLst>
                  <a:gd name="T0" fmla="*/ 6 w 11"/>
                  <a:gd name="T1" fmla="*/ 2 h 24"/>
                  <a:gd name="T2" fmla="*/ 3 w 11"/>
                  <a:gd name="T3" fmla="*/ 0 h 24"/>
                  <a:gd name="T4" fmla="*/ 2 w 11"/>
                  <a:gd name="T5" fmla="*/ 1 h 24"/>
                  <a:gd name="T6" fmla="*/ 1 w 11"/>
                  <a:gd name="T7" fmla="*/ 5 h 24"/>
                  <a:gd name="T8" fmla="*/ 1 w 11"/>
                  <a:gd name="T9" fmla="*/ 12 h 24"/>
                  <a:gd name="T10" fmla="*/ 1 w 11"/>
                  <a:gd name="T11" fmla="*/ 20 h 24"/>
                  <a:gd name="T12" fmla="*/ 0 w 11"/>
                  <a:gd name="T13" fmla="*/ 24 h 24"/>
                  <a:gd name="T14" fmla="*/ 2 w 11"/>
                  <a:gd name="T15" fmla="*/ 21 h 24"/>
                  <a:gd name="T16" fmla="*/ 4 w 11"/>
                  <a:gd name="T17" fmla="*/ 18 h 24"/>
                  <a:gd name="T18" fmla="*/ 5 w 11"/>
                  <a:gd name="T19" fmla="*/ 13 h 24"/>
                  <a:gd name="T20" fmla="*/ 6 w 11"/>
                  <a:gd name="T21" fmla="*/ 16 h 24"/>
                  <a:gd name="T22" fmla="*/ 6 w 11"/>
                  <a:gd name="T23" fmla="*/ 21 h 24"/>
                  <a:gd name="T24" fmla="*/ 6 w 11"/>
                  <a:gd name="T25" fmla="*/ 23 h 24"/>
                  <a:gd name="T26" fmla="*/ 8 w 11"/>
                  <a:gd name="T27" fmla="*/ 21 h 24"/>
                  <a:gd name="T28" fmla="*/ 10 w 11"/>
                  <a:gd name="T29" fmla="*/ 16 h 24"/>
                  <a:gd name="T30" fmla="*/ 11 w 11"/>
                  <a:gd name="T31" fmla="*/ 9 h 24"/>
                  <a:gd name="T32" fmla="*/ 6 w 11"/>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4">
                    <a:moveTo>
                      <a:pt x="6" y="2"/>
                    </a:moveTo>
                    <a:cubicBezTo>
                      <a:pt x="5" y="1"/>
                      <a:pt x="3" y="0"/>
                      <a:pt x="3" y="0"/>
                    </a:cubicBezTo>
                    <a:cubicBezTo>
                      <a:pt x="3" y="0"/>
                      <a:pt x="2" y="0"/>
                      <a:pt x="2" y="1"/>
                    </a:cubicBezTo>
                    <a:cubicBezTo>
                      <a:pt x="1" y="2"/>
                      <a:pt x="1" y="4"/>
                      <a:pt x="1" y="5"/>
                    </a:cubicBezTo>
                    <a:cubicBezTo>
                      <a:pt x="1" y="7"/>
                      <a:pt x="1" y="10"/>
                      <a:pt x="1" y="12"/>
                    </a:cubicBezTo>
                    <a:cubicBezTo>
                      <a:pt x="1" y="14"/>
                      <a:pt x="1" y="18"/>
                      <a:pt x="1" y="20"/>
                    </a:cubicBezTo>
                    <a:cubicBezTo>
                      <a:pt x="0" y="22"/>
                      <a:pt x="0" y="24"/>
                      <a:pt x="0" y="24"/>
                    </a:cubicBezTo>
                    <a:cubicBezTo>
                      <a:pt x="0" y="24"/>
                      <a:pt x="2" y="23"/>
                      <a:pt x="2" y="21"/>
                    </a:cubicBezTo>
                    <a:cubicBezTo>
                      <a:pt x="3" y="20"/>
                      <a:pt x="4" y="20"/>
                      <a:pt x="4" y="18"/>
                    </a:cubicBezTo>
                    <a:cubicBezTo>
                      <a:pt x="5" y="16"/>
                      <a:pt x="5" y="13"/>
                      <a:pt x="5" y="13"/>
                    </a:cubicBezTo>
                    <a:cubicBezTo>
                      <a:pt x="5" y="13"/>
                      <a:pt x="6" y="15"/>
                      <a:pt x="6" y="16"/>
                    </a:cubicBezTo>
                    <a:cubicBezTo>
                      <a:pt x="6" y="18"/>
                      <a:pt x="7" y="20"/>
                      <a:pt x="6" y="21"/>
                    </a:cubicBezTo>
                    <a:cubicBezTo>
                      <a:pt x="6" y="22"/>
                      <a:pt x="6" y="23"/>
                      <a:pt x="6" y="23"/>
                    </a:cubicBezTo>
                    <a:cubicBezTo>
                      <a:pt x="6" y="23"/>
                      <a:pt x="7" y="22"/>
                      <a:pt x="8" y="21"/>
                    </a:cubicBezTo>
                    <a:cubicBezTo>
                      <a:pt x="9" y="20"/>
                      <a:pt x="9" y="18"/>
                      <a:pt x="10" y="16"/>
                    </a:cubicBezTo>
                    <a:cubicBezTo>
                      <a:pt x="10" y="14"/>
                      <a:pt x="11" y="10"/>
                      <a:pt x="11" y="9"/>
                    </a:cubicBezTo>
                    <a:cubicBezTo>
                      <a:pt x="10" y="9"/>
                      <a:pt x="9" y="5"/>
                      <a:pt x="6"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39">
                <a:extLst>
                  <a:ext uri="{FF2B5EF4-FFF2-40B4-BE49-F238E27FC236}">
                    <a16:creationId xmlns:a16="http://schemas.microsoft.com/office/drawing/2014/main" id="{A063D942-38CB-4288-985F-194FC6ADAF9B}"/>
                  </a:ext>
                </a:extLst>
              </p:cNvPr>
              <p:cNvSpPr>
                <a:spLocks/>
              </p:cNvSpPr>
              <p:nvPr/>
            </p:nvSpPr>
            <p:spPr bwMode="auto">
              <a:xfrm>
                <a:off x="8553090" y="4005682"/>
                <a:ext cx="31557" cy="34713"/>
              </a:xfrm>
              <a:custGeom>
                <a:avLst/>
                <a:gdLst>
                  <a:gd name="T0" fmla="*/ 3 w 10"/>
                  <a:gd name="T1" fmla="*/ 1 h 11"/>
                  <a:gd name="T2" fmla="*/ 1 w 10"/>
                  <a:gd name="T3" fmla="*/ 8 h 11"/>
                  <a:gd name="T4" fmla="*/ 0 w 10"/>
                  <a:gd name="T5" fmla="*/ 9 h 11"/>
                  <a:gd name="T6" fmla="*/ 8 w 10"/>
                  <a:gd name="T7" fmla="*/ 10 h 11"/>
                  <a:gd name="T8" fmla="*/ 7 w 10"/>
                  <a:gd name="T9" fmla="*/ 4 h 11"/>
                  <a:gd name="T10" fmla="*/ 3 w 10"/>
                  <a:gd name="T11" fmla="*/ 1 h 11"/>
                </a:gdLst>
                <a:ahLst/>
                <a:cxnLst>
                  <a:cxn ang="0">
                    <a:pos x="T0" y="T1"/>
                  </a:cxn>
                  <a:cxn ang="0">
                    <a:pos x="T2" y="T3"/>
                  </a:cxn>
                  <a:cxn ang="0">
                    <a:pos x="T4" y="T5"/>
                  </a:cxn>
                  <a:cxn ang="0">
                    <a:pos x="T6" y="T7"/>
                  </a:cxn>
                  <a:cxn ang="0">
                    <a:pos x="T8" y="T9"/>
                  </a:cxn>
                  <a:cxn ang="0">
                    <a:pos x="T10" y="T11"/>
                  </a:cxn>
                </a:cxnLst>
                <a:rect l="0" t="0" r="r" b="b"/>
                <a:pathLst>
                  <a:path w="10" h="11">
                    <a:moveTo>
                      <a:pt x="3" y="1"/>
                    </a:moveTo>
                    <a:cubicBezTo>
                      <a:pt x="3" y="1"/>
                      <a:pt x="4" y="6"/>
                      <a:pt x="1" y="8"/>
                    </a:cubicBezTo>
                    <a:cubicBezTo>
                      <a:pt x="1" y="9"/>
                      <a:pt x="0" y="9"/>
                      <a:pt x="0" y="9"/>
                    </a:cubicBezTo>
                    <a:cubicBezTo>
                      <a:pt x="0" y="9"/>
                      <a:pt x="6" y="11"/>
                      <a:pt x="8" y="10"/>
                    </a:cubicBezTo>
                    <a:cubicBezTo>
                      <a:pt x="10" y="9"/>
                      <a:pt x="7" y="4"/>
                      <a:pt x="7" y="4"/>
                    </a:cubicBezTo>
                    <a:cubicBezTo>
                      <a:pt x="7" y="4"/>
                      <a:pt x="4" y="0"/>
                      <a:pt x="3" y="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40">
                <a:extLst>
                  <a:ext uri="{FF2B5EF4-FFF2-40B4-BE49-F238E27FC236}">
                    <a16:creationId xmlns:a16="http://schemas.microsoft.com/office/drawing/2014/main" id="{B67C4C0C-EF88-40BA-B4D2-26D884CECE11}"/>
                  </a:ext>
                </a:extLst>
              </p:cNvPr>
              <p:cNvSpPr>
                <a:spLocks/>
              </p:cNvSpPr>
              <p:nvPr/>
            </p:nvSpPr>
            <p:spPr bwMode="auto">
              <a:xfrm>
                <a:off x="8532578" y="4142955"/>
                <a:ext cx="23668" cy="25246"/>
              </a:xfrm>
              <a:custGeom>
                <a:avLst/>
                <a:gdLst>
                  <a:gd name="T0" fmla="*/ 1 w 8"/>
                  <a:gd name="T1" fmla="*/ 8 h 8"/>
                  <a:gd name="T2" fmla="*/ 1 w 8"/>
                  <a:gd name="T3" fmla="*/ 3 h 8"/>
                  <a:gd name="T4" fmla="*/ 1 w 8"/>
                  <a:gd name="T5" fmla="*/ 0 h 8"/>
                  <a:gd name="T6" fmla="*/ 7 w 8"/>
                  <a:gd name="T7" fmla="*/ 2 h 8"/>
                  <a:gd name="T8" fmla="*/ 3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cubicBezTo>
                      <a:pt x="0" y="8"/>
                      <a:pt x="1" y="5"/>
                      <a:pt x="1" y="3"/>
                    </a:cubicBezTo>
                    <a:cubicBezTo>
                      <a:pt x="1" y="2"/>
                      <a:pt x="1" y="0"/>
                      <a:pt x="1" y="0"/>
                    </a:cubicBezTo>
                    <a:cubicBezTo>
                      <a:pt x="0" y="0"/>
                      <a:pt x="6" y="1"/>
                      <a:pt x="7" y="2"/>
                    </a:cubicBezTo>
                    <a:cubicBezTo>
                      <a:pt x="8" y="2"/>
                      <a:pt x="3" y="8"/>
                      <a:pt x="3" y="8"/>
                    </a:cubicBezTo>
                    <a:lnTo>
                      <a:pt x="1"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41">
                <a:extLst>
                  <a:ext uri="{FF2B5EF4-FFF2-40B4-BE49-F238E27FC236}">
                    <a16:creationId xmlns:a16="http://schemas.microsoft.com/office/drawing/2014/main" id="{8AF5E3F1-E45F-472D-B8CB-93E7324C1F10}"/>
                  </a:ext>
                </a:extLst>
              </p:cNvPr>
              <p:cNvSpPr>
                <a:spLocks/>
              </p:cNvSpPr>
              <p:nvPr/>
            </p:nvSpPr>
            <p:spPr bwMode="auto">
              <a:xfrm>
                <a:off x="8534156" y="4002526"/>
                <a:ext cx="78892" cy="175141"/>
              </a:xfrm>
              <a:custGeom>
                <a:avLst/>
                <a:gdLst>
                  <a:gd name="T0" fmla="*/ 0 w 25"/>
                  <a:gd name="T1" fmla="*/ 53 h 56"/>
                  <a:gd name="T2" fmla="*/ 9 w 25"/>
                  <a:gd name="T3" fmla="*/ 56 h 56"/>
                  <a:gd name="T4" fmla="*/ 22 w 25"/>
                  <a:gd name="T5" fmla="*/ 33 h 56"/>
                  <a:gd name="T6" fmla="*/ 20 w 25"/>
                  <a:gd name="T7" fmla="*/ 2 h 56"/>
                  <a:gd name="T8" fmla="*/ 11 w 25"/>
                  <a:gd name="T9" fmla="*/ 1 h 56"/>
                  <a:gd name="T10" fmla="*/ 9 w 25"/>
                  <a:gd name="T11" fmla="*/ 2 h 56"/>
                  <a:gd name="T12" fmla="*/ 13 w 25"/>
                  <a:gd name="T13" fmla="*/ 30 h 56"/>
                  <a:gd name="T14" fmla="*/ 0 w 25"/>
                  <a:gd name="T15" fmla="*/ 5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6">
                    <a:moveTo>
                      <a:pt x="0" y="53"/>
                    </a:moveTo>
                    <a:cubicBezTo>
                      <a:pt x="0" y="53"/>
                      <a:pt x="7" y="56"/>
                      <a:pt x="9" y="56"/>
                    </a:cubicBezTo>
                    <a:cubicBezTo>
                      <a:pt x="10" y="56"/>
                      <a:pt x="18" y="46"/>
                      <a:pt x="22" y="33"/>
                    </a:cubicBezTo>
                    <a:cubicBezTo>
                      <a:pt x="25" y="21"/>
                      <a:pt x="23" y="11"/>
                      <a:pt x="20" y="2"/>
                    </a:cubicBezTo>
                    <a:cubicBezTo>
                      <a:pt x="19" y="2"/>
                      <a:pt x="14" y="0"/>
                      <a:pt x="11" y="1"/>
                    </a:cubicBezTo>
                    <a:cubicBezTo>
                      <a:pt x="10" y="1"/>
                      <a:pt x="9" y="2"/>
                      <a:pt x="9" y="2"/>
                    </a:cubicBezTo>
                    <a:cubicBezTo>
                      <a:pt x="9" y="2"/>
                      <a:pt x="17" y="16"/>
                      <a:pt x="13" y="30"/>
                    </a:cubicBezTo>
                    <a:cubicBezTo>
                      <a:pt x="9" y="44"/>
                      <a:pt x="0" y="53"/>
                      <a:pt x="0" y="53"/>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42">
                <a:extLst>
                  <a:ext uri="{FF2B5EF4-FFF2-40B4-BE49-F238E27FC236}">
                    <a16:creationId xmlns:a16="http://schemas.microsoft.com/office/drawing/2014/main" id="{E64A5CE5-6321-4299-ABDE-5B2DB5327374}"/>
                  </a:ext>
                </a:extLst>
              </p:cNvPr>
              <p:cNvSpPr>
                <a:spLocks/>
              </p:cNvSpPr>
              <p:nvPr/>
            </p:nvSpPr>
            <p:spPr bwMode="auto">
              <a:xfrm>
                <a:off x="8549934" y="4158733"/>
                <a:ext cx="12623" cy="12623"/>
              </a:xfrm>
              <a:custGeom>
                <a:avLst/>
                <a:gdLst>
                  <a:gd name="T0" fmla="*/ 4 w 4"/>
                  <a:gd name="T1" fmla="*/ 2 h 4"/>
                  <a:gd name="T2" fmla="*/ 4 w 4"/>
                  <a:gd name="T3" fmla="*/ 3 h 4"/>
                  <a:gd name="T4" fmla="*/ 1 w 4"/>
                  <a:gd name="T5" fmla="*/ 3 h 4"/>
                  <a:gd name="T6" fmla="*/ 1 w 4"/>
                  <a:gd name="T7" fmla="*/ 0 h 4"/>
                  <a:gd name="T8" fmla="*/ 2 w 4"/>
                  <a:gd name="T9" fmla="*/ 0 h 4"/>
                  <a:gd name="T10" fmla="*/ 2 w 4"/>
                  <a:gd name="T11" fmla="*/ 1 h 4"/>
                  <a:gd name="T12" fmla="*/ 1 w 4"/>
                  <a:gd name="T13" fmla="*/ 1 h 4"/>
                  <a:gd name="T14" fmla="*/ 1 w 4"/>
                  <a:gd name="T15" fmla="*/ 2 h 4"/>
                  <a:gd name="T16" fmla="*/ 3 w 4"/>
                  <a:gd name="T17" fmla="*/ 3 h 4"/>
                  <a:gd name="T18" fmla="*/ 3 w 4"/>
                  <a:gd name="T19" fmla="*/ 2 h 4"/>
                  <a:gd name="T20" fmla="*/ 3 w 4"/>
                  <a:gd name="T21" fmla="*/ 1 h 4"/>
                  <a:gd name="T22" fmla="*/ 2 w 4"/>
                  <a:gd name="T23" fmla="*/ 2 h 4"/>
                  <a:gd name="T24" fmla="*/ 2 w 4"/>
                  <a:gd name="T25" fmla="*/ 2 h 4"/>
                  <a:gd name="T26" fmla="*/ 3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2"/>
                      <a:pt x="0" y="1"/>
                      <a:pt x="1" y="0"/>
                    </a:cubicBezTo>
                    <a:cubicBezTo>
                      <a:pt x="1" y="0"/>
                      <a:pt x="2" y="0"/>
                      <a:pt x="2" y="0"/>
                    </a:cubicBezTo>
                    <a:cubicBezTo>
                      <a:pt x="2" y="1"/>
                      <a:pt x="2" y="1"/>
                      <a:pt x="2" y="1"/>
                    </a:cubicBezTo>
                    <a:cubicBezTo>
                      <a:pt x="2" y="1"/>
                      <a:pt x="1" y="0"/>
                      <a:pt x="1" y="1"/>
                    </a:cubicBezTo>
                    <a:cubicBezTo>
                      <a:pt x="0" y="1"/>
                      <a:pt x="1" y="2"/>
                      <a:pt x="1" y="2"/>
                    </a:cubicBezTo>
                    <a:cubicBezTo>
                      <a:pt x="2" y="3"/>
                      <a:pt x="3" y="3"/>
                      <a:pt x="3" y="3"/>
                    </a:cubicBezTo>
                    <a:cubicBezTo>
                      <a:pt x="3" y="2"/>
                      <a:pt x="3" y="2"/>
                      <a:pt x="3" y="2"/>
                    </a:cubicBezTo>
                    <a:cubicBezTo>
                      <a:pt x="3" y="1"/>
                      <a:pt x="3" y="1"/>
                      <a:pt x="3" y="1"/>
                    </a:cubicBezTo>
                    <a:cubicBezTo>
                      <a:pt x="2" y="2"/>
                      <a:pt x="2" y="2"/>
                      <a:pt x="2" y="2"/>
                    </a:cubicBezTo>
                    <a:cubicBezTo>
                      <a:pt x="2" y="2"/>
                      <a:pt x="2" y="2"/>
                      <a:pt x="2" y="2"/>
                    </a:cubicBezTo>
                    <a:cubicBezTo>
                      <a:pt x="3" y="1"/>
                      <a:pt x="3" y="1"/>
                      <a:pt x="3"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43">
                <a:extLst>
                  <a:ext uri="{FF2B5EF4-FFF2-40B4-BE49-F238E27FC236}">
                    <a16:creationId xmlns:a16="http://schemas.microsoft.com/office/drawing/2014/main" id="{84ADECEC-631B-4A0F-AB73-92867B805D19}"/>
                  </a:ext>
                </a:extLst>
              </p:cNvPr>
              <p:cNvSpPr>
                <a:spLocks noEditPoints="1"/>
              </p:cNvSpPr>
              <p:nvPr/>
            </p:nvSpPr>
            <p:spPr bwMode="auto">
              <a:xfrm>
                <a:off x="8556246" y="4149266"/>
                <a:ext cx="12623" cy="12623"/>
              </a:xfrm>
              <a:custGeom>
                <a:avLst/>
                <a:gdLst>
                  <a:gd name="T0" fmla="*/ 1 w 4"/>
                  <a:gd name="T1" fmla="*/ 3 h 4"/>
                  <a:gd name="T2" fmla="*/ 1 w 4"/>
                  <a:gd name="T3" fmla="*/ 1 h 4"/>
                  <a:gd name="T4" fmla="*/ 3 w 4"/>
                  <a:gd name="T5" fmla="*/ 1 h 4"/>
                  <a:gd name="T6" fmla="*/ 4 w 4"/>
                  <a:gd name="T7" fmla="*/ 3 h 4"/>
                  <a:gd name="T8" fmla="*/ 1 w 4"/>
                  <a:gd name="T9" fmla="*/ 3 h 4"/>
                  <a:gd name="T10" fmla="*/ 3 w 4"/>
                  <a:gd name="T11" fmla="*/ 3 h 4"/>
                  <a:gd name="T12" fmla="*/ 3 w 4"/>
                  <a:gd name="T13" fmla="*/ 1 h 4"/>
                  <a:gd name="T14" fmla="*/ 1 w 4"/>
                  <a:gd name="T15" fmla="*/ 1 h 4"/>
                  <a:gd name="T16" fmla="*/ 2 w 4"/>
                  <a:gd name="T17" fmla="*/ 3 h 4"/>
                  <a:gd name="T18" fmla="*/ 3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3"/>
                    </a:moveTo>
                    <a:cubicBezTo>
                      <a:pt x="0" y="3"/>
                      <a:pt x="0" y="2"/>
                      <a:pt x="1" y="1"/>
                    </a:cubicBezTo>
                    <a:cubicBezTo>
                      <a:pt x="1" y="0"/>
                      <a:pt x="2" y="0"/>
                      <a:pt x="3" y="1"/>
                    </a:cubicBezTo>
                    <a:cubicBezTo>
                      <a:pt x="4" y="1"/>
                      <a:pt x="4" y="2"/>
                      <a:pt x="4" y="3"/>
                    </a:cubicBezTo>
                    <a:cubicBezTo>
                      <a:pt x="3" y="4"/>
                      <a:pt x="2" y="4"/>
                      <a:pt x="1" y="3"/>
                    </a:cubicBezTo>
                    <a:close/>
                    <a:moveTo>
                      <a:pt x="3" y="3"/>
                    </a:moveTo>
                    <a:cubicBezTo>
                      <a:pt x="4" y="2"/>
                      <a:pt x="3" y="2"/>
                      <a:pt x="3" y="1"/>
                    </a:cubicBezTo>
                    <a:cubicBezTo>
                      <a:pt x="2" y="1"/>
                      <a:pt x="1" y="1"/>
                      <a:pt x="1" y="1"/>
                    </a:cubicBezTo>
                    <a:cubicBezTo>
                      <a:pt x="1" y="2"/>
                      <a:pt x="1" y="2"/>
                      <a:pt x="2" y="3"/>
                    </a:cubicBezTo>
                    <a:cubicBezTo>
                      <a:pt x="2" y="3"/>
                      <a:pt x="3" y="3"/>
                      <a:pt x="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44">
                <a:extLst>
                  <a:ext uri="{FF2B5EF4-FFF2-40B4-BE49-F238E27FC236}">
                    <a16:creationId xmlns:a16="http://schemas.microsoft.com/office/drawing/2014/main" id="{7257D17D-8AFC-4DB4-B6D6-AEAE9DF29580}"/>
                  </a:ext>
                </a:extLst>
              </p:cNvPr>
              <p:cNvSpPr>
                <a:spLocks noEditPoints="1"/>
              </p:cNvSpPr>
              <p:nvPr/>
            </p:nvSpPr>
            <p:spPr bwMode="auto">
              <a:xfrm>
                <a:off x="8562557" y="4139799"/>
                <a:ext cx="12623" cy="12623"/>
              </a:xfrm>
              <a:custGeom>
                <a:avLst/>
                <a:gdLst>
                  <a:gd name="T0" fmla="*/ 0 w 4"/>
                  <a:gd name="T1" fmla="*/ 2 h 4"/>
                  <a:gd name="T2" fmla="*/ 0 w 4"/>
                  <a:gd name="T3" fmla="*/ 1 h 4"/>
                  <a:gd name="T4" fmla="*/ 3 w 4"/>
                  <a:gd name="T5" fmla="*/ 1 h 4"/>
                  <a:gd name="T6" fmla="*/ 4 w 4"/>
                  <a:gd name="T7" fmla="*/ 3 h 4"/>
                  <a:gd name="T8" fmla="*/ 3 w 4"/>
                  <a:gd name="T9" fmla="*/ 4 h 4"/>
                  <a:gd name="T10" fmla="*/ 0 w 4"/>
                  <a:gd name="T11" fmla="*/ 2 h 4"/>
                  <a:gd name="T12" fmla="*/ 3 w 4"/>
                  <a:gd name="T13" fmla="*/ 3 h 4"/>
                  <a:gd name="T14" fmla="*/ 3 w 4"/>
                  <a:gd name="T15" fmla="*/ 3 h 4"/>
                  <a:gd name="T16" fmla="*/ 2 w 4"/>
                  <a:gd name="T17" fmla="*/ 2 h 4"/>
                  <a:gd name="T18" fmla="*/ 1 w 4"/>
                  <a:gd name="T19" fmla="*/ 2 h 4"/>
                  <a:gd name="T20" fmla="*/ 1 w 4"/>
                  <a:gd name="T21" fmla="*/ 2 h 4"/>
                  <a:gd name="T22" fmla="*/ 3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2"/>
                    </a:moveTo>
                    <a:cubicBezTo>
                      <a:pt x="0" y="1"/>
                      <a:pt x="0" y="1"/>
                      <a:pt x="0" y="1"/>
                    </a:cubicBezTo>
                    <a:cubicBezTo>
                      <a:pt x="1" y="1"/>
                      <a:pt x="1" y="0"/>
                      <a:pt x="3" y="1"/>
                    </a:cubicBezTo>
                    <a:cubicBezTo>
                      <a:pt x="4" y="2"/>
                      <a:pt x="4" y="3"/>
                      <a:pt x="4" y="3"/>
                    </a:cubicBezTo>
                    <a:cubicBezTo>
                      <a:pt x="3" y="4"/>
                      <a:pt x="3" y="4"/>
                      <a:pt x="3" y="4"/>
                    </a:cubicBezTo>
                    <a:lnTo>
                      <a:pt x="0" y="2"/>
                    </a:lnTo>
                    <a:close/>
                    <a:moveTo>
                      <a:pt x="3" y="3"/>
                    </a:moveTo>
                    <a:cubicBezTo>
                      <a:pt x="3" y="3"/>
                      <a:pt x="3" y="3"/>
                      <a:pt x="3" y="3"/>
                    </a:cubicBezTo>
                    <a:cubicBezTo>
                      <a:pt x="4" y="2"/>
                      <a:pt x="3" y="2"/>
                      <a:pt x="2" y="2"/>
                    </a:cubicBezTo>
                    <a:cubicBezTo>
                      <a:pt x="2" y="1"/>
                      <a:pt x="1" y="1"/>
                      <a:pt x="1" y="2"/>
                    </a:cubicBezTo>
                    <a:cubicBezTo>
                      <a:pt x="1" y="2"/>
                      <a:pt x="1" y="2"/>
                      <a:pt x="1" y="2"/>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245">
                <a:extLst>
                  <a:ext uri="{FF2B5EF4-FFF2-40B4-BE49-F238E27FC236}">
                    <a16:creationId xmlns:a16="http://schemas.microsoft.com/office/drawing/2014/main" id="{80B01D2F-3775-4003-B32B-5FBA5EB2CE60}"/>
                  </a:ext>
                </a:extLst>
              </p:cNvPr>
              <p:cNvSpPr>
                <a:spLocks noEditPoints="1"/>
              </p:cNvSpPr>
              <p:nvPr/>
            </p:nvSpPr>
            <p:spPr bwMode="auto">
              <a:xfrm>
                <a:off x="8568868" y="4127176"/>
                <a:ext cx="15778" cy="12623"/>
              </a:xfrm>
              <a:custGeom>
                <a:avLst/>
                <a:gdLst>
                  <a:gd name="T0" fmla="*/ 0 w 5"/>
                  <a:gd name="T1" fmla="*/ 2 h 4"/>
                  <a:gd name="T2" fmla="*/ 1 w 5"/>
                  <a:gd name="T3" fmla="*/ 1 h 4"/>
                  <a:gd name="T4" fmla="*/ 2 w 5"/>
                  <a:gd name="T5" fmla="*/ 0 h 4"/>
                  <a:gd name="T6" fmla="*/ 3 w 5"/>
                  <a:gd name="T7" fmla="*/ 1 h 4"/>
                  <a:gd name="T8" fmla="*/ 3 w 5"/>
                  <a:gd name="T9" fmla="*/ 1 h 4"/>
                  <a:gd name="T10" fmla="*/ 4 w 5"/>
                  <a:gd name="T11" fmla="*/ 1 h 4"/>
                  <a:gd name="T12" fmla="*/ 4 w 5"/>
                  <a:gd name="T13" fmla="*/ 3 h 4"/>
                  <a:gd name="T14" fmla="*/ 4 w 5"/>
                  <a:gd name="T15" fmla="*/ 4 h 4"/>
                  <a:gd name="T16" fmla="*/ 0 w 5"/>
                  <a:gd name="T17" fmla="*/ 2 h 4"/>
                  <a:gd name="T18" fmla="*/ 3 w 5"/>
                  <a:gd name="T19" fmla="*/ 3 h 4"/>
                  <a:gd name="T20" fmla="*/ 4 w 5"/>
                  <a:gd name="T21" fmla="*/ 3 h 4"/>
                  <a:gd name="T22" fmla="*/ 3 w 5"/>
                  <a:gd name="T23" fmla="*/ 2 h 4"/>
                  <a:gd name="T24" fmla="*/ 2 w 5"/>
                  <a:gd name="T25" fmla="*/ 2 h 4"/>
                  <a:gd name="T26" fmla="*/ 2 w 5"/>
                  <a:gd name="T27" fmla="*/ 2 h 4"/>
                  <a:gd name="T28" fmla="*/ 3 w 5"/>
                  <a:gd name="T29" fmla="*/ 3 h 4"/>
                  <a:gd name="T30" fmla="*/ 2 w 5"/>
                  <a:gd name="T31" fmla="*/ 2 h 4"/>
                  <a:gd name="T32" fmla="*/ 2 w 5"/>
                  <a:gd name="T33" fmla="*/ 2 h 4"/>
                  <a:gd name="T34" fmla="*/ 2 w 5"/>
                  <a:gd name="T35" fmla="*/ 1 h 4"/>
                  <a:gd name="T36" fmla="*/ 1 w 5"/>
                  <a:gd name="T37" fmla="*/ 2 h 4"/>
                  <a:gd name="T38" fmla="*/ 1 w 5"/>
                  <a:gd name="T39" fmla="*/ 2 h 4"/>
                  <a:gd name="T40" fmla="*/ 2 w 5"/>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2"/>
                    </a:moveTo>
                    <a:cubicBezTo>
                      <a:pt x="1" y="1"/>
                      <a:pt x="1" y="1"/>
                      <a:pt x="1" y="1"/>
                    </a:cubicBezTo>
                    <a:cubicBezTo>
                      <a:pt x="1" y="1"/>
                      <a:pt x="1" y="0"/>
                      <a:pt x="2" y="0"/>
                    </a:cubicBezTo>
                    <a:cubicBezTo>
                      <a:pt x="3" y="1"/>
                      <a:pt x="3" y="1"/>
                      <a:pt x="3" y="1"/>
                    </a:cubicBezTo>
                    <a:cubicBezTo>
                      <a:pt x="3" y="1"/>
                      <a:pt x="3" y="1"/>
                      <a:pt x="3" y="1"/>
                    </a:cubicBezTo>
                    <a:cubicBezTo>
                      <a:pt x="3" y="1"/>
                      <a:pt x="3" y="1"/>
                      <a:pt x="4" y="1"/>
                    </a:cubicBezTo>
                    <a:cubicBezTo>
                      <a:pt x="5" y="1"/>
                      <a:pt x="4" y="2"/>
                      <a:pt x="4" y="3"/>
                    </a:cubicBezTo>
                    <a:cubicBezTo>
                      <a:pt x="4" y="4"/>
                      <a:pt x="4" y="4"/>
                      <a:pt x="4" y="4"/>
                    </a:cubicBezTo>
                    <a:lnTo>
                      <a:pt x="0" y="2"/>
                    </a:lnTo>
                    <a:close/>
                    <a:moveTo>
                      <a:pt x="3" y="3"/>
                    </a:moveTo>
                    <a:cubicBezTo>
                      <a:pt x="4" y="3"/>
                      <a:pt x="4" y="3"/>
                      <a:pt x="4" y="3"/>
                    </a:cubicBezTo>
                    <a:cubicBezTo>
                      <a:pt x="4" y="2"/>
                      <a:pt x="4" y="2"/>
                      <a:pt x="3" y="2"/>
                    </a:cubicBezTo>
                    <a:cubicBezTo>
                      <a:pt x="3" y="1"/>
                      <a:pt x="3" y="2"/>
                      <a:pt x="2" y="2"/>
                    </a:cubicBezTo>
                    <a:cubicBezTo>
                      <a:pt x="2" y="2"/>
                      <a:pt x="2" y="2"/>
                      <a:pt x="2" y="2"/>
                    </a:cubicBezTo>
                    <a:lnTo>
                      <a:pt x="3" y="3"/>
                    </a:lnTo>
                    <a:close/>
                    <a:moveTo>
                      <a:pt x="2" y="2"/>
                    </a:moveTo>
                    <a:cubicBezTo>
                      <a:pt x="2" y="2"/>
                      <a:pt x="2" y="2"/>
                      <a:pt x="2" y="2"/>
                    </a:cubicBezTo>
                    <a:cubicBezTo>
                      <a:pt x="2" y="2"/>
                      <a:pt x="2" y="1"/>
                      <a:pt x="2" y="1"/>
                    </a:cubicBezTo>
                    <a:cubicBezTo>
                      <a:pt x="1" y="1"/>
                      <a:pt x="1" y="1"/>
                      <a:pt x="1" y="2"/>
                    </a:cubicBezTo>
                    <a:cubicBezTo>
                      <a:pt x="1" y="2"/>
                      <a:pt x="1" y="2"/>
                      <a:pt x="1"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46">
                <a:extLst>
                  <a:ext uri="{FF2B5EF4-FFF2-40B4-BE49-F238E27FC236}">
                    <a16:creationId xmlns:a16="http://schemas.microsoft.com/office/drawing/2014/main" id="{EED5A819-72BC-4CF3-8CE1-100C7AA0FC10}"/>
                  </a:ext>
                </a:extLst>
              </p:cNvPr>
              <p:cNvSpPr>
                <a:spLocks/>
              </p:cNvSpPr>
              <p:nvPr/>
            </p:nvSpPr>
            <p:spPr bwMode="auto">
              <a:xfrm>
                <a:off x="8575180" y="4117709"/>
                <a:ext cx="12623" cy="12623"/>
              </a:xfrm>
              <a:custGeom>
                <a:avLst/>
                <a:gdLst>
                  <a:gd name="T0" fmla="*/ 0 w 8"/>
                  <a:gd name="T1" fmla="*/ 4 h 8"/>
                  <a:gd name="T2" fmla="*/ 0 w 8"/>
                  <a:gd name="T3" fmla="*/ 0 h 8"/>
                  <a:gd name="T4" fmla="*/ 2 w 8"/>
                  <a:gd name="T5" fmla="*/ 2 h 8"/>
                  <a:gd name="T6" fmla="*/ 0 w 8"/>
                  <a:gd name="T7" fmla="*/ 4 h 8"/>
                  <a:gd name="T8" fmla="*/ 2 w 8"/>
                  <a:gd name="T9" fmla="*/ 4 h 8"/>
                  <a:gd name="T10" fmla="*/ 4 w 8"/>
                  <a:gd name="T11" fmla="*/ 2 h 8"/>
                  <a:gd name="T12" fmla="*/ 4 w 8"/>
                  <a:gd name="T13" fmla="*/ 2 h 8"/>
                  <a:gd name="T14" fmla="*/ 4 w 8"/>
                  <a:gd name="T15" fmla="*/ 6 h 8"/>
                  <a:gd name="T16" fmla="*/ 6 w 8"/>
                  <a:gd name="T17" fmla="*/ 6 h 8"/>
                  <a:gd name="T18" fmla="*/ 6 w 8"/>
                  <a:gd name="T19" fmla="*/ 4 h 8"/>
                  <a:gd name="T20" fmla="*/ 8 w 8"/>
                  <a:gd name="T21" fmla="*/ 4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0"/>
                    </a:lnTo>
                    <a:lnTo>
                      <a:pt x="2" y="2"/>
                    </a:lnTo>
                    <a:lnTo>
                      <a:pt x="0" y="4"/>
                    </a:lnTo>
                    <a:lnTo>
                      <a:pt x="2" y="4"/>
                    </a:lnTo>
                    <a:lnTo>
                      <a:pt x="4" y="2"/>
                    </a:lnTo>
                    <a:lnTo>
                      <a:pt x="4" y="2"/>
                    </a:lnTo>
                    <a:lnTo>
                      <a:pt x="4" y="6"/>
                    </a:lnTo>
                    <a:lnTo>
                      <a:pt x="6" y="6"/>
                    </a:lnTo>
                    <a:lnTo>
                      <a:pt x="6" y="4"/>
                    </a:lnTo>
                    <a:lnTo>
                      <a:pt x="8" y="4"/>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247">
                <a:extLst>
                  <a:ext uri="{FF2B5EF4-FFF2-40B4-BE49-F238E27FC236}">
                    <a16:creationId xmlns:a16="http://schemas.microsoft.com/office/drawing/2014/main" id="{21139DB1-0ED7-4196-9E3D-79FA889D1519}"/>
                  </a:ext>
                </a:extLst>
              </p:cNvPr>
              <p:cNvSpPr>
                <a:spLocks/>
              </p:cNvSpPr>
              <p:nvPr/>
            </p:nvSpPr>
            <p:spPr bwMode="auto">
              <a:xfrm>
                <a:off x="8578335" y="4101931"/>
                <a:ext cx="15778" cy="15778"/>
              </a:xfrm>
              <a:custGeom>
                <a:avLst/>
                <a:gdLst>
                  <a:gd name="T0" fmla="*/ 0 w 10"/>
                  <a:gd name="T1" fmla="*/ 6 h 10"/>
                  <a:gd name="T2" fmla="*/ 0 w 10"/>
                  <a:gd name="T3" fmla="*/ 6 h 10"/>
                  <a:gd name="T4" fmla="*/ 8 w 10"/>
                  <a:gd name="T5" fmla="*/ 6 h 10"/>
                  <a:gd name="T6" fmla="*/ 8 w 10"/>
                  <a:gd name="T7" fmla="*/ 4 h 10"/>
                  <a:gd name="T8" fmla="*/ 2 w 10"/>
                  <a:gd name="T9" fmla="*/ 2 h 10"/>
                  <a:gd name="T10" fmla="*/ 2 w 10"/>
                  <a:gd name="T11" fmla="*/ 0 h 10"/>
                  <a:gd name="T12" fmla="*/ 10 w 10"/>
                  <a:gd name="T13" fmla="*/ 2 h 10"/>
                  <a:gd name="T14" fmla="*/ 10 w 10"/>
                  <a:gd name="T15" fmla="*/ 2 h 10"/>
                  <a:gd name="T16" fmla="*/ 4 w 10"/>
                  <a:gd name="T17" fmla="*/ 2 h 10"/>
                  <a:gd name="T18" fmla="*/ 4 w 10"/>
                  <a:gd name="T19" fmla="*/ 2 h 10"/>
                  <a:gd name="T20" fmla="*/ 8 w 10"/>
                  <a:gd name="T21" fmla="*/ 6 h 10"/>
                  <a:gd name="T22" fmla="*/ 8 w 10"/>
                  <a:gd name="T23" fmla="*/ 6 h 10"/>
                  <a:gd name="T24" fmla="*/ 2 w 10"/>
                  <a:gd name="T25" fmla="*/ 6 h 10"/>
                  <a:gd name="T26" fmla="*/ 2 w 10"/>
                  <a:gd name="T27" fmla="*/ 6 h 10"/>
                  <a:gd name="T28" fmla="*/ 8 w 10"/>
                  <a:gd name="T29" fmla="*/ 8 h 10"/>
                  <a:gd name="T30" fmla="*/ 8 w 10"/>
                  <a:gd name="T31" fmla="*/ 10 h 10"/>
                  <a:gd name="T32" fmla="*/ 0 w 10"/>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6"/>
                    </a:moveTo>
                    <a:lnTo>
                      <a:pt x="0" y="6"/>
                    </a:lnTo>
                    <a:lnTo>
                      <a:pt x="8" y="6"/>
                    </a:lnTo>
                    <a:lnTo>
                      <a:pt x="8" y="4"/>
                    </a:lnTo>
                    <a:lnTo>
                      <a:pt x="2" y="2"/>
                    </a:lnTo>
                    <a:lnTo>
                      <a:pt x="2" y="0"/>
                    </a:lnTo>
                    <a:lnTo>
                      <a:pt x="10" y="2"/>
                    </a:lnTo>
                    <a:lnTo>
                      <a:pt x="10" y="2"/>
                    </a:lnTo>
                    <a:lnTo>
                      <a:pt x="4" y="2"/>
                    </a:lnTo>
                    <a:lnTo>
                      <a:pt x="4" y="2"/>
                    </a:lnTo>
                    <a:lnTo>
                      <a:pt x="8" y="6"/>
                    </a:lnTo>
                    <a:lnTo>
                      <a:pt x="8" y="6"/>
                    </a:lnTo>
                    <a:lnTo>
                      <a:pt x="2" y="6"/>
                    </a:lnTo>
                    <a:lnTo>
                      <a:pt x="2" y="6"/>
                    </a:lnTo>
                    <a:lnTo>
                      <a:pt x="8" y="8"/>
                    </a:lnTo>
                    <a:lnTo>
                      <a:pt x="8" y="10"/>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248">
                <a:extLst>
                  <a:ext uri="{FF2B5EF4-FFF2-40B4-BE49-F238E27FC236}">
                    <a16:creationId xmlns:a16="http://schemas.microsoft.com/office/drawing/2014/main" id="{EC37FC93-F632-4A38-814C-BED770176DA1}"/>
                  </a:ext>
                </a:extLst>
              </p:cNvPr>
              <p:cNvSpPr>
                <a:spLocks/>
              </p:cNvSpPr>
              <p:nvPr/>
            </p:nvSpPr>
            <p:spPr bwMode="auto">
              <a:xfrm>
                <a:off x="8581491" y="4092464"/>
                <a:ext cx="12623" cy="9467"/>
              </a:xfrm>
              <a:custGeom>
                <a:avLst/>
                <a:gdLst>
                  <a:gd name="T0" fmla="*/ 6 w 8"/>
                  <a:gd name="T1" fmla="*/ 4 h 6"/>
                  <a:gd name="T2" fmla="*/ 0 w 8"/>
                  <a:gd name="T3" fmla="*/ 6 h 6"/>
                  <a:gd name="T4" fmla="*/ 2 w 8"/>
                  <a:gd name="T5" fmla="*/ 4 h 6"/>
                  <a:gd name="T6" fmla="*/ 4 w 8"/>
                  <a:gd name="T7" fmla="*/ 2 h 6"/>
                  <a:gd name="T8" fmla="*/ 2 w 8"/>
                  <a:gd name="T9" fmla="*/ 0 h 6"/>
                  <a:gd name="T10" fmla="*/ 2 w 8"/>
                  <a:gd name="T11" fmla="*/ 0 h 6"/>
                  <a:gd name="T12" fmla="*/ 6 w 8"/>
                  <a:gd name="T13" fmla="*/ 2 h 6"/>
                  <a:gd name="T14" fmla="*/ 8 w 8"/>
                  <a:gd name="T15" fmla="*/ 4 h 6"/>
                  <a:gd name="T16" fmla="*/ 8 w 8"/>
                  <a:gd name="T17" fmla="*/ 4 h 6"/>
                  <a:gd name="T18" fmla="*/ 6 w 8"/>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4"/>
                    </a:moveTo>
                    <a:lnTo>
                      <a:pt x="0" y="6"/>
                    </a:lnTo>
                    <a:lnTo>
                      <a:pt x="2" y="4"/>
                    </a:lnTo>
                    <a:lnTo>
                      <a:pt x="4" y="2"/>
                    </a:lnTo>
                    <a:lnTo>
                      <a:pt x="2" y="0"/>
                    </a:lnTo>
                    <a:lnTo>
                      <a:pt x="2" y="0"/>
                    </a:lnTo>
                    <a:lnTo>
                      <a:pt x="6" y="2"/>
                    </a:lnTo>
                    <a:lnTo>
                      <a:pt x="8" y="4"/>
                    </a:lnTo>
                    <a:lnTo>
                      <a:pt x="8" y="4"/>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249">
                <a:extLst>
                  <a:ext uri="{FF2B5EF4-FFF2-40B4-BE49-F238E27FC236}">
                    <a16:creationId xmlns:a16="http://schemas.microsoft.com/office/drawing/2014/main" id="{68316057-D3C5-4B8D-997B-E4FEFF021A10}"/>
                  </a:ext>
                </a:extLst>
              </p:cNvPr>
              <p:cNvSpPr>
                <a:spLocks/>
              </p:cNvSpPr>
              <p:nvPr/>
            </p:nvSpPr>
            <p:spPr bwMode="auto">
              <a:xfrm>
                <a:off x="8584647" y="4081418"/>
                <a:ext cx="12623" cy="6311"/>
              </a:xfrm>
              <a:custGeom>
                <a:avLst/>
                <a:gdLst>
                  <a:gd name="T0" fmla="*/ 1 w 4"/>
                  <a:gd name="T1" fmla="*/ 0 h 2"/>
                  <a:gd name="T2" fmla="*/ 1 w 4"/>
                  <a:gd name="T3" fmla="*/ 1 h 2"/>
                  <a:gd name="T4" fmla="*/ 1 w 4"/>
                  <a:gd name="T5" fmla="*/ 1 h 2"/>
                  <a:gd name="T6" fmla="*/ 3 w 4"/>
                  <a:gd name="T7" fmla="*/ 0 h 2"/>
                  <a:gd name="T8" fmla="*/ 4 w 4"/>
                  <a:gd name="T9" fmla="*/ 1 h 2"/>
                  <a:gd name="T10" fmla="*/ 4 w 4"/>
                  <a:gd name="T11" fmla="*/ 2 h 2"/>
                  <a:gd name="T12" fmla="*/ 3 w 4"/>
                  <a:gd name="T13" fmla="*/ 2 h 2"/>
                  <a:gd name="T14" fmla="*/ 4 w 4"/>
                  <a:gd name="T15" fmla="*/ 1 h 2"/>
                  <a:gd name="T16" fmla="*/ 3 w 4"/>
                  <a:gd name="T17" fmla="*/ 1 h 2"/>
                  <a:gd name="T18" fmla="*/ 1 w 4"/>
                  <a:gd name="T19" fmla="*/ 2 h 2"/>
                  <a:gd name="T20" fmla="*/ 1 w 4"/>
                  <a:gd name="T21" fmla="*/ 1 h 2"/>
                  <a:gd name="T22" fmla="*/ 1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0"/>
                    </a:moveTo>
                    <a:cubicBezTo>
                      <a:pt x="1" y="0"/>
                      <a:pt x="1" y="1"/>
                      <a:pt x="1" y="1"/>
                    </a:cubicBezTo>
                    <a:cubicBezTo>
                      <a:pt x="1" y="1"/>
                      <a:pt x="1" y="1"/>
                      <a:pt x="1" y="1"/>
                    </a:cubicBezTo>
                    <a:cubicBezTo>
                      <a:pt x="2" y="2"/>
                      <a:pt x="2" y="0"/>
                      <a:pt x="3" y="0"/>
                    </a:cubicBezTo>
                    <a:cubicBezTo>
                      <a:pt x="4" y="0"/>
                      <a:pt x="4" y="1"/>
                      <a:pt x="4" y="1"/>
                    </a:cubicBezTo>
                    <a:cubicBezTo>
                      <a:pt x="4" y="2"/>
                      <a:pt x="4" y="2"/>
                      <a:pt x="4" y="2"/>
                    </a:cubicBezTo>
                    <a:cubicBezTo>
                      <a:pt x="3" y="2"/>
                      <a:pt x="3" y="2"/>
                      <a:pt x="3" y="2"/>
                    </a:cubicBezTo>
                    <a:cubicBezTo>
                      <a:pt x="4" y="2"/>
                      <a:pt x="4" y="2"/>
                      <a:pt x="4" y="1"/>
                    </a:cubicBezTo>
                    <a:cubicBezTo>
                      <a:pt x="4" y="1"/>
                      <a:pt x="4" y="1"/>
                      <a:pt x="3" y="1"/>
                    </a:cubicBezTo>
                    <a:cubicBezTo>
                      <a:pt x="3" y="1"/>
                      <a:pt x="2" y="2"/>
                      <a:pt x="1" y="2"/>
                    </a:cubicBezTo>
                    <a:cubicBezTo>
                      <a:pt x="1" y="2"/>
                      <a:pt x="0" y="2"/>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250">
                <a:extLst>
                  <a:ext uri="{FF2B5EF4-FFF2-40B4-BE49-F238E27FC236}">
                    <a16:creationId xmlns:a16="http://schemas.microsoft.com/office/drawing/2014/main" id="{35D2CFB6-FAB1-4FD0-A97F-D379DC5624F8}"/>
                  </a:ext>
                </a:extLst>
              </p:cNvPr>
              <p:cNvSpPr>
                <a:spLocks/>
              </p:cNvSpPr>
              <p:nvPr/>
            </p:nvSpPr>
            <p:spPr bwMode="auto">
              <a:xfrm>
                <a:off x="8587802" y="4071951"/>
                <a:ext cx="12623" cy="9467"/>
              </a:xfrm>
              <a:custGeom>
                <a:avLst/>
                <a:gdLst>
                  <a:gd name="T0" fmla="*/ 0 w 8"/>
                  <a:gd name="T1" fmla="*/ 4 h 6"/>
                  <a:gd name="T2" fmla="*/ 0 w 8"/>
                  <a:gd name="T3" fmla="*/ 6 h 6"/>
                  <a:gd name="T4" fmla="*/ 0 w 8"/>
                  <a:gd name="T5" fmla="*/ 6 h 6"/>
                  <a:gd name="T6" fmla="*/ 0 w 8"/>
                  <a:gd name="T7" fmla="*/ 0 h 6"/>
                  <a:gd name="T8" fmla="*/ 0 w 8"/>
                  <a:gd name="T9" fmla="*/ 0 h 6"/>
                  <a:gd name="T10" fmla="*/ 0 w 8"/>
                  <a:gd name="T11" fmla="*/ 2 h 6"/>
                  <a:gd name="T12" fmla="*/ 8 w 8"/>
                  <a:gd name="T13" fmla="*/ 2 h 6"/>
                  <a:gd name="T14" fmla="*/ 6 w 8"/>
                  <a:gd name="T15" fmla="*/ 4 h 6"/>
                  <a:gd name="T16" fmla="*/ 0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4"/>
                    </a:moveTo>
                    <a:lnTo>
                      <a:pt x="0" y="6"/>
                    </a:lnTo>
                    <a:lnTo>
                      <a:pt x="0" y="6"/>
                    </a:lnTo>
                    <a:lnTo>
                      <a:pt x="0" y="0"/>
                    </a:lnTo>
                    <a:lnTo>
                      <a:pt x="0" y="0"/>
                    </a:lnTo>
                    <a:lnTo>
                      <a:pt x="0" y="2"/>
                    </a:lnTo>
                    <a:lnTo>
                      <a:pt x="8" y="2"/>
                    </a:lnTo>
                    <a:lnTo>
                      <a:pt x="6" y="4"/>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251">
                <a:extLst>
                  <a:ext uri="{FF2B5EF4-FFF2-40B4-BE49-F238E27FC236}">
                    <a16:creationId xmlns:a16="http://schemas.microsoft.com/office/drawing/2014/main" id="{7CFFBD69-ED7E-4BF6-A2F7-7D5B36BEA778}"/>
                  </a:ext>
                </a:extLst>
              </p:cNvPr>
              <p:cNvSpPr>
                <a:spLocks noEditPoints="1"/>
              </p:cNvSpPr>
              <p:nvPr/>
            </p:nvSpPr>
            <p:spPr bwMode="auto">
              <a:xfrm>
                <a:off x="8587802" y="4062484"/>
                <a:ext cx="12623" cy="9467"/>
              </a:xfrm>
              <a:custGeom>
                <a:avLst/>
                <a:gdLst>
                  <a:gd name="T0" fmla="*/ 0 w 4"/>
                  <a:gd name="T1" fmla="*/ 3 h 3"/>
                  <a:gd name="T2" fmla="*/ 0 w 4"/>
                  <a:gd name="T3" fmla="*/ 2 h 3"/>
                  <a:gd name="T4" fmla="*/ 1 w 4"/>
                  <a:gd name="T5" fmla="*/ 0 h 3"/>
                  <a:gd name="T6" fmla="*/ 2 w 4"/>
                  <a:gd name="T7" fmla="*/ 1 h 3"/>
                  <a:gd name="T8" fmla="*/ 2 w 4"/>
                  <a:gd name="T9" fmla="*/ 1 h 3"/>
                  <a:gd name="T10" fmla="*/ 3 w 4"/>
                  <a:gd name="T11" fmla="*/ 0 h 3"/>
                  <a:gd name="T12" fmla="*/ 4 w 4"/>
                  <a:gd name="T13" fmla="*/ 0 h 3"/>
                  <a:gd name="T14" fmla="*/ 4 w 4"/>
                  <a:gd name="T15" fmla="*/ 1 h 3"/>
                  <a:gd name="T16" fmla="*/ 3 w 4"/>
                  <a:gd name="T17" fmla="*/ 1 h 3"/>
                  <a:gd name="T18" fmla="*/ 2 w 4"/>
                  <a:gd name="T19" fmla="*/ 2 h 3"/>
                  <a:gd name="T20" fmla="*/ 2 w 4"/>
                  <a:gd name="T21" fmla="*/ 2 h 3"/>
                  <a:gd name="T22" fmla="*/ 4 w 4"/>
                  <a:gd name="T23" fmla="*/ 2 h 3"/>
                  <a:gd name="T24" fmla="*/ 4 w 4"/>
                  <a:gd name="T25" fmla="*/ 3 h 3"/>
                  <a:gd name="T26" fmla="*/ 0 w 4"/>
                  <a:gd name="T27" fmla="*/ 3 h 3"/>
                  <a:gd name="T28" fmla="*/ 2 w 4"/>
                  <a:gd name="T29" fmla="*/ 2 h 3"/>
                  <a:gd name="T30" fmla="*/ 2 w 4"/>
                  <a:gd name="T31" fmla="*/ 2 h 3"/>
                  <a:gd name="T32" fmla="*/ 1 w 4"/>
                  <a:gd name="T33" fmla="*/ 1 h 3"/>
                  <a:gd name="T34" fmla="*/ 0 w 4"/>
                  <a:gd name="T35" fmla="*/ 2 h 3"/>
                  <a:gd name="T36" fmla="*/ 0 w 4"/>
                  <a:gd name="T37" fmla="*/ 2 h 3"/>
                  <a:gd name="T38" fmla="*/ 2 w 4"/>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3">
                    <a:moveTo>
                      <a:pt x="0" y="3"/>
                    </a:moveTo>
                    <a:cubicBezTo>
                      <a:pt x="0" y="2"/>
                      <a:pt x="0" y="2"/>
                      <a:pt x="0" y="2"/>
                    </a:cubicBezTo>
                    <a:cubicBezTo>
                      <a:pt x="0" y="1"/>
                      <a:pt x="0" y="0"/>
                      <a:pt x="1" y="0"/>
                    </a:cubicBezTo>
                    <a:cubicBezTo>
                      <a:pt x="1" y="0"/>
                      <a:pt x="2" y="1"/>
                      <a:pt x="2" y="1"/>
                    </a:cubicBezTo>
                    <a:cubicBezTo>
                      <a:pt x="2" y="1"/>
                      <a:pt x="2" y="1"/>
                      <a:pt x="2" y="1"/>
                    </a:cubicBezTo>
                    <a:cubicBezTo>
                      <a:pt x="2" y="1"/>
                      <a:pt x="2" y="1"/>
                      <a:pt x="3" y="0"/>
                    </a:cubicBezTo>
                    <a:cubicBezTo>
                      <a:pt x="4" y="0"/>
                      <a:pt x="4" y="0"/>
                      <a:pt x="4" y="0"/>
                    </a:cubicBezTo>
                    <a:cubicBezTo>
                      <a:pt x="4" y="1"/>
                      <a:pt x="4" y="1"/>
                      <a:pt x="4" y="1"/>
                    </a:cubicBezTo>
                    <a:cubicBezTo>
                      <a:pt x="3" y="1"/>
                      <a:pt x="3" y="1"/>
                      <a:pt x="3" y="1"/>
                    </a:cubicBezTo>
                    <a:cubicBezTo>
                      <a:pt x="2" y="1"/>
                      <a:pt x="2" y="1"/>
                      <a:pt x="2" y="2"/>
                    </a:cubicBezTo>
                    <a:cubicBezTo>
                      <a:pt x="2" y="2"/>
                      <a:pt x="2" y="2"/>
                      <a:pt x="2" y="2"/>
                    </a:cubicBezTo>
                    <a:cubicBezTo>
                      <a:pt x="4" y="2"/>
                      <a:pt x="4" y="2"/>
                      <a:pt x="4" y="2"/>
                    </a:cubicBezTo>
                    <a:cubicBezTo>
                      <a:pt x="4" y="3"/>
                      <a:pt x="4" y="3"/>
                      <a:pt x="4" y="3"/>
                    </a:cubicBezTo>
                    <a:lnTo>
                      <a:pt x="0" y="3"/>
                    </a:lnTo>
                    <a:close/>
                    <a:moveTo>
                      <a:pt x="2" y="2"/>
                    </a:moveTo>
                    <a:cubicBezTo>
                      <a:pt x="2" y="2"/>
                      <a:pt x="2" y="2"/>
                      <a:pt x="2" y="2"/>
                    </a:cubicBezTo>
                    <a:cubicBezTo>
                      <a:pt x="2" y="1"/>
                      <a:pt x="1" y="1"/>
                      <a:pt x="1" y="1"/>
                    </a:cubicBezTo>
                    <a:cubicBezTo>
                      <a:pt x="0" y="1"/>
                      <a:pt x="0" y="1"/>
                      <a:pt x="0" y="2"/>
                    </a:cubicBezTo>
                    <a:cubicBezTo>
                      <a:pt x="0" y="2"/>
                      <a:pt x="0" y="2"/>
                      <a:pt x="0"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252">
                <a:extLst>
                  <a:ext uri="{FF2B5EF4-FFF2-40B4-BE49-F238E27FC236}">
                    <a16:creationId xmlns:a16="http://schemas.microsoft.com/office/drawing/2014/main" id="{36E3E996-9A91-4D24-8A05-440DEF2F4072}"/>
                  </a:ext>
                </a:extLst>
              </p:cNvPr>
              <p:cNvSpPr>
                <a:spLocks/>
              </p:cNvSpPr>
              <p:nvPr/>
            </p:nvSpPr>
            <p:spPr bwMode="auto">
              <a:xfrm>
                <a:off x="8587802" y="4053017"/>
                <a:ext cx="12623" cy="9467"/>
              </a:xfrm>
              <a:custGeom>
                <a:avLst/>
                <a:gdLst>
                  <a:gd name="T0" fmla="*/ 0 w 8"/>
                  <a:gd name="T1" fmla="*/ 6 h 6"/>
                  <a:gd name="T2" fmla="*/ 0 w 8"/>
                  <a:gd name="T3" fmla="*/ 2 h 6"/>
                  <a:gd name="T4" fmla="*/ 0 w 8"/>
                  <a:gd name="T5" fmla="*/ 2 h 6"/>
                  <a:gd name="T6" fmla="*/ 0 w 8"/>
                  <a:gd name="T7" fmla="*/ 4 h 6"/>
                  <a:gd name="T8" fmla="*/ 2 w 8"/>
                  <a:gd name="T9" fmla="*/ 4 h 6"/>
                  <a:gd name="T10" fmla="*/ 2 w 8"/>
                  <a:gd name="T11" fmla="*/ 2 h 6"/>
                  <a:gd name="T12" fmla="*/ 4 w 8"/>
                  <a:gd name="T13" fmla="*/ 2 h 6"/>
                  <a:gd name="T14" fmla="*/ 4 w 8"/>
                  <a:gd name="T15" fmla="*/ 4 h 6"/>
                  <a:gd name="T16" fmla="*/ 6 w 8"/>
                  <a:gd name="T17" fmla="*/ 4 h 6"/>
                  <a:gd name="T18" fmla="*/ 6 w 8"/>
                  <a:gd name="T19" fmla="*/ 0 h 6"/>
                  <a:gd name="T20" fmla="*/ 6 w 8"/>
                  <a:gd name="T21" fmla="*/ 0 h 6"/>
                  <a:gd name="T22" fmla="*/ 8 w 8"/>
                  <a:gd name="T23" fmla="*/ 6 h 6"/>
                  <a:gd name="T24" fmla="*/ 0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6"/>
                    </a:moveTo>
                    <a:lnTo>
                      <a:pt x="0" y="2"/>
                    </a:lnTo>
                    <a:lnTo>
                      <a:pt x="0" y="2"/>
                    </a:lnTo>
                    <a:lnTo>
                      <a:pt x="0" y="4"/>
                    </a:lnTo>
                    <a:lnTo>
                      <a:pt x="2" y="4"/>
                    </a:lnTo>
                    <a:lnTo>
                      <a:pt x="2" y="2"/>
                    </a:lnTo>
                    <a:lnTo>
                      <a:pt x="4" y="2"/>
                    </a:lnTo>
                    <a:lnTo>
                      <a:pt x="4" y="4"/>
                    </a:lnTo>
                    <a:lnTo>
                      <a:pt x="6" y="4"/>
                    </a:lnTo>
                    <a:lnTo>
                      <a:pt x="6" y="0"/>
                    </a:lnTo>
                    <a:lnTo>
                      <a:pt x="6" y="0"/>
                    </a:lnTo>
                    <a:lnTo>
                      <a:pt x="8" y="6"/>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253">
                <a:extLst>
                  <a:ext uri="{FF2B5EF4-FFF2-40B4-BE49-F238E27FC236}">
                    <a16:creationId xmlns:a16="http://schemas.microsoft.com/office/drawing/2014/main" id="{52979F20-3A28-4169-8E2F-D0AB6FDC8705}"/>
                  </a:ext>
                </a:extLst>
              </p:cNvPr>
              <p:cNvSpPr>
                <a:spLocks/>
              </p:cNvSpPr>
              <p:nvPr/>
            </p:nvSpPr>
            <p:spPr bwMode="auto">
              <a:xfrm>
                <a:off x="8584647" y="4043550"/>
                <a:ext cx="12623" cy="9467"/>
              </a:xfrm>
              <a:custGeom>
                <a:avLst/>
                <a:gdLst>
                  <a:gd name="T0" fmla="*/ 2 w 8"/>
                  <a:gd name="T1" fmla="*/ 6 h 6"/>
                  <a:gd name="T2" fmla="*/ 2 w 8"/>
                  <a:gd name="T3" fmla="*/ 4 h 6"/>
                  <a:gd name="T4" fmla="*/ 6 w 8"/>
                  <a:gd name="T5" fmla="*/ 2 h 6"/>
                  <a:gd name="T6" fmla="*/ 6 w 8"/>
                  <a:gd name="T7" fmla="*/ 2 h 6"/>
                  <a:gd name="T8" fmla="*/ 2 w 8"/>
                  <a:gd name="T9" fmla="*/ 2 h 6"/>
                  <a:gd name="T10" fmla="*/ 0 w 8"/>
                  <a:gd name="T11" fmla="*/ 0 h 6"/>
                  <a:gd name="T12" fmla="*/ 8 w 8"/>
                  <a:gd name="T13" fmla="*/ 0 h 6"/>
                  <a:gd name="T14" fmla="*/ 8 w 8"/>
                  <a:gd name="T15" fmla="*/ 2 h 6"/>
                  <a:gd name="T16" fmla="*/ 4 w 8"/>
                  <a:gd name="T17" fmla="*/ 4 h 6"/>
                  <a:gd name="T18" fmla="*/ 4 w 8"/>
                  <a:gd name="T19" fmla="*/ 4 h 6"/>
                  <a:gd name="T20" fmla="*/ 8 w 8"/>
                  <a:gd name="T21" fmla="*/ 4 h 6"/>
                  <a:gd name="T22" fmla="*/ 8 w 8"/>
                  <a:gd name="T23" fmla="*/ 6 h 6"/>
                  <a:gd name="T24" fmla="*/ 2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6"/>
                    </a:moveTo>
                    <a:lnTo>
                      <a:pt x="2" y="4"/>
                    </a:lnTo>
                    <a:lnTo>
                      <a:pt x="6" y="2"/>
                    </a:lnTo>
                    <a:lnTo>
                      <a:pt x="6" y="2"/>
                    </a:lnTo>
                    <a:lnTo>
                      <a:pt x="2" y="2"/>
                    </a:lnTo>
                    <a:lnTo>
                      <a:pt x="0" y="0"/>
                    </a:lnTo>
                    <a:lnTo>
                      <a:pt x="8" y="0"/>
                    </a:lnTo>
                    <a:lnTo>
                      <a:pt x="8" y="2"/>
                    </a:lnTo>
                    <a:lnTo>
                      <a:pt x="4" y="4"/>
                    </a:lnTo>
                    <a:lnTo>
                      <a:pt x="4" y="4"/>
                    </a:lnTo>
                    <a:lnTo>
                      <a:pt x="8" y="4"/>
                    </a:lnTo>
                    <a:lnTo>
                      <a:pt x="8" y="6"/>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4">
                <a:extLst>
                  <a:ext uri="{FF2B5EF4-FFF2-40B4-BE49-F238E27FC236}">
                    <a16:creationId xmlns:a16="http://schemas.microsoft.com/office/drawing/2014/main" id="{04D179C9-F69F-4E0D-88F9-41942B2F9330}"/>
                  </a:ext>
                </a:extLst>
              </p:cNvPr>
              <p:cNvSpPr>
                <a:spLocks/>
              </p:cNvSpPr>
              <p:nvPr/>
            </p:nvSpPr>
            <p:spPr bwMode="auto">
              <a:xfrm>
                <a:off x="8584647" y="4030927"/>
                <a:ext cx="12623" cy="12623"/>
              </a:xfrm>
              <a:custGeom>
                <a:avLst/>
                <a:gdLst>
                  <a:gd name="T0" fmla="*/ 3 w 4"/>
                  <a:gd name="T1" fmla="*/ 0 h 4"/>
                  <a:gd name="T2" fmla="*/ 4 w 4"/>
                  <a:gd name="T3" fmla="*/ 1 h 4"/>
                  <a:gd name="T4" fmla="*/ 2 w 4"/>
                  <a:gd name="T5" fmla="*/ 3 h 4"/>
                  <a:gd name="T6" fmla="*/ 0 w 4"/>
                  <a:gd name="T7" fmla="*/ 2 h 4"/>
                  <a:gd name="T8" fmla="*/ 1 w 4"/>
                  <a:gd name="T9" fmla="*/ 1 h 4"/>
                  <a:gd name="T10" fmla="*/ 1 w 4"/>
                  <a:gd name="T11" fmla="*/ 2 h 4"/>
                  <a:gd name="T12" fmla="*/ 0 w 4"/>
                  <a:gd name="T13" fmla="*/ 2 h 4"/>
                  <a:gd name="T14" fmla="*/ 2 w 4"/>
                  <a:gd name="T15" fmla="*/ 3 h 4"/>
                  <a:gd name="T16" fmla="*/ 3 w 4"/>
                  <a:gd name="T17" fmla="*/ 1 h 4"/>
                  <a:gd name="T18" fmla="*/ 3 w 4"/>
                  <a:gd name="T19" fmla="*/ 1 h 4"/>
                  <a:gd name="T20" fmla="*/ 2 w 4"/>
                  <a:gd name="T21" fmla="*/ 1 h 4"/>
                  <a:gd name="T22" fmla="*/ 2 w 4"/>
                  <a:gd name="T23" fmla="*/ 2 h 4"/>
                  <a:gd name="T24" fmla="*/ 2 w 4"/>
                  <a:gd name="T25" fmla="*/ 2 h 4"/>
                  <a:gd name="T26" fmla="*/ 1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1"/>
                      <a:pt x="4" y="1"/>
                      <a:pt x="4" y="1"/>
                    </a:cubicBezTo>
                    <a:cubicBezTo>
                      <a:pt x="4" y="3"/>
                      <a:pt x="3" y="3"/>
                      <a:pt x="2" y="3"/>
                    </a:cubicBezTo>
                    <a:cubicBezTo>
                      <a:pt x="1" y="4"/>
                      <a:pt x="0" y="3"/>
                      <a:pt x="0" y="2"/>
                    </a:cubicBezTo>
                    <a:cubicBezTo>
                      <a:pt x="0" y="2"/>
                      <a:pt x="0" y="1"/>
                      <a:pt x="1" y="1"/>
                    </a:cubicBezTo>
                    <a:cubicBezTo>
                      <a:pt x="1" y="2"/>
                      <a:pt x="1" y="2"/>
                      <a:pt x="1" y="2"/>
                    </a:cubicBezTo>
                    <a:cubicBezTo>
                      <a:pt x="1" y="2"/>
                      <a:pt x="0" y="2"/>
                      <a:pt x="0" y="2"/>
                    </a:cubicBezTo>
                    <a:cubicBezTo>
                      <a:pt x="1" y="3"/>
                      <a:pt x="1" y="3"/>
                      <a:pt x="2" y="3"/>
                    </a:cubicBezTo>
                    <a:cubicBezTo>
                      <a:pt x="3" y="2"/>
                      <a:pt x="4" y="2"/>
                      <a:pt x="3" y="1"/>
                    </a:cubicBezTo>
                    <a:cubicBezTo>
                      <a:pt x="3" y="1"/>
                      <a:pt x="3" y="1"/>
                      <a:pt x="3" y="1"/>
                    </a:cubicBezTo>
                    <a:cubicBezTo>
                      <a:pt x="2" y="1"/>
                      <a:pt x="2" y="1"/>
                      <a:pt x="2" y="1"/>
                    </a:cubicBezTo>
                    <a:cubicBezTo>
                      <a:pt x="2" y="2"/>
                      <a:pt x="2" y="2"/>
                      <a:pt x="2"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55">
                <a:extLst>
                  <a:ext uri="{FF2B5EF4-FFF2-40B4-BE49-F238E27FC236}">
                    <a16:creationId xmlns:a16="http://schemas.microsoft.com/office/drawing/2014/main" id="{67E60A77-A31B-4BA4-B7FE-6620C07DB474}"/>
                  </a:ext>
                </a:extLst>
              </p:cNvPr>
              <p:cNvSpPr>
                <a:spLocks/>
              </p:cNvSpPr>
              <p:nvPr/>
            </p:nvSpPr>
            <p:spPr bwMode="auto">
              <a:xfrm>
                <a:off x="8581491" y="4024616"/>
                <a:ext cx="12623" cy="9467"/>
              </a:xfrm>
              <a:custGeom>
                <a:avLst/>
                <a:gdLst>
                  <a:gd name="T0" fmla="*/ 2 w 8"/>
                  <a:gd name="T1" fmla="*/ 4 h 6"/>
                  <a:gd name="T2" fmla="*/ 2 w 8"/>
                  <a:gd name="T3" fmla="*/ 6 h 6"/>
                  <a:gd name="T4" fmla="*/ 2 w 8"/>
                  <a:gd name="T5" fmla="*/ 6 h 6"/>
                  <a:gd name="T6" fmla="*/ 0 w 8"/>
                  <a:gd name="T7" fmla="*/ 0 h 6"/>
                  <a:gd name="T8" fmla="*/ 2 w 8"/>
                  <a:gd name="T9" fmla="*/ 0 h 6"/>
                  <a:gd name="T10" fmla="*/ 2 w 8"/>
                  <a:gd name="T11" fmla="*/ 2 h 6"/>
                  <a:gd name="T12" fmla="*/ 8 w 8"/>
                  <a:gd name="T13" fmla="*/ 0 h 6"/>
                  <a:gd name="T14" fmla="*/ 8 w 8"/>
                  <a:gd name="T15" fmla="*/ 2 h 6"/>
                  <a:gd name="T16" fmla="*/ 2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4"/>
                    </a:moveTo>
                    <a:lnTo>
                      <a:pt x="2" y="6"/>
                    </a:lnTo>
                    <a:lnTo>
                      <a:pt x="2" y="6"/>
                    </a:lnTo>
                    <a:lnTo>
                      <a:pt x="0" y="0"/>
                    </a:lnTo>
                    <a:lnTo>
                      <a:pt x="2" y="0"/>
                    </a:lnTo>
                    <a:lnTo>
                      <a:pt x="2" y="2"/>
                    </a:lnTo>
                    <a:lnTo>
                      <a:pt x="8" y="0"/>
                    </a:lnTo>
                    <a:lnTo>
                      <a:pt x="8" y="2"/>
                    </a:lnTo>
                    <a:lnTo>
                      <a:pt x="2"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256">
                <a:extLst>
                  <a:ext uri="{FF2B5EF4-FFF2-40B4-BE49-F238E27FC236}">
                    <a16:creationId xmlns:a16="http://schemas.microsoft.com/office/drawing/2014/main" id="{E2080BB9-E5D3-4434-AD33-2EF95DAE08D3}"/>
                  </a:ext>
                </a:extLst>
              </p:cNvPr>
              <p:cNvSpPr>
                <a:spLocks/>
              </p:cNvSpPr>
              <p:nvPr/>
            </p:nvSpPr>
            <p:spPr bwMode="auto">
              <a:xfrm>
                <a:off x="8578335" y="4011993"/>
                <a:ext cx="12623" cy="12623"/>
              </a:xfrm>
              <a:custGeom>
                <a:avLst/>
                <a:gdLst>
                  <a:gd name="T0" fmla="*/ 2 w 8"/>
                  <a:gd name="T1" fmla="*/ 8 h 8"/>
                  <a:gd name="T2" fmla="*/ 2 w 8"/>
                  <a:gd name="T3" fmla="*/ 6 h 8"/>
                  <a:gd name="T4" fmla="*/ 4 w 8"/>
                  <a:gd name="T5" fmla="*/ 6 h 8"/>
                  <a:gd name="T6" fmla="*/ 4 w 8"/>
                  <a:gd name="T7" fmla="*/ 4 h 8"/>
                  <a:gd name="T8" fmla="*/ 0 w 8"/>
                  <a:gd name="T9" fmla="*/ 4 h 8"/>
                  <a:gd name="T10" fmla="*/ 0 w 8"/>
                  <a:gd name="T11" fmla="*/ 4 h 8"/>
                  <a:gd name="T12" fmla="*/ 6 w 8"/>
                  <a:gd name="T13" fmla="*/ 0 h 8"/>
                  <a:gd name="T14" fmla="*/ 8 w 8"/>
                  <a:gd name="T15" fmla="*/ 2 h 8"/>
                  <a:gd name="T16" fmla="*/ 4 w 8"/>
                  <a:gd name="T17" fmla="*/ 4 h 8"/>
                  <a:gd name="T18" fmla="*/ 6 w 8"/>
                  <a:gd name="T19" fmla="*/ 6 h 8"/>
                  <a:gd name="T20" fmla="*/ 8 w 8"/>
                  <a:gd name="T21" fmla="*/ 4 h 8"/>
                  <a:gd name="T22" fmla="*/ 8 w 8"/>
                  <a:gd name="T23" fmla="*/ 6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2" y="6"/>
                    </a:lnTo>
                    <a:lnTo>
                      <a:pt x="4" y="6"/>
                    </a:lnTo>
                    <a:lnTo>
                      <a:pt x="4" y="4"/>
                    </a:lnTo>
                    <a:lnTo>
                      <a:pt x="0" y="4"/>
                    </a:lnTo>
                    <a:lnTo>
                      <a:pt x="0" y="4"/>
                    </a:lnTo>
                    <a:lnTo>
                      <a:pt x="6" y="0"/>
                    </a:lnTo>
                    <a:lnTo>
                      <a:pt x="8" y="2"/>
                    </a:lnTo>
                    <a:lnTo>
                      <a:pt x="4" y="4"/>
                    </a:lnTo>
                    <a:lnTo>
                      <a:pt x="6" y="6"/>
                    </a:lnTo>
                    <a:lnTo>
                      <a:pt x="8" y="4"/>
                    </a:lnTo>
                    <a:lnTo>
                      <a:pt x="8" y="6"/>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Line 257">
                <a:extLst>
                  <a:ext uri="{FF2B5EF4-FFF2-40B4-BE49-F238E27FC236}">
                    <a16:creationId xmlns:a16="http://schemas.microsoft.com/office/drawing/2014/main" id="{224BAE9A-B590-4380-8C93-D2E5C995645D}"/>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Line 258">
                <a:extLst>
                  <a:ext uri="{FF2B5EF4-FFF2-40B4-BE49-F238E27FC236}">
                    <a16:creationId xmlns:a16="http://schemas.microsoft.com/office/drawing/2014/main" id="{3B433D5B-DAAD-4999-849D-C3C92FD3CE46}"/>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59">
                <a:extLst>
                  <a:ext uri="{FF2B5EF4-FFF2-40B4-BE49-F238E27FC236}">
                    <a16:creationId xmlns:a16="http://schemas.microsoft.com/office/drawing/2014/main" id="{B7B2F40E-7D5B-4A50-A618-55174E22FBD9}"/>
                  </a:ext>
                </a:extLst>
              </p:cNvPr>
              <p:cNvSpPr>
                <a:spLocks/>
              </p:cNvSpPr>
              <p:nvPr/>
            </p:nvSpPr>
            <p:spPr bwMode="auto">
              <a:xfrm>
                <a:off x="8357437" y="4111398"/>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Line 260">
                <a:extLst>
                  <a:ext uri="{FF2B5EF4-FFF2-40B4-BE49-F238E27FC236}">
                    <a16:creationId xmlns:a16="http://schemas.microsoft.com/office/drawing/2014/main" id="{D680084F-89A8-4FAB-BEFE-4F13364AAEAF}"/>
                  </a:ext>
                </a:extLst>
              </p:cNvPr>
              <p:cNvSpPr>
                <a:spLocks noChangeShapeType="1"/>
              </p:cNvSpPr>
              <p:nvPr/>
            </p:nvSpPr>
            <p:spPr bwMode="auto">
              <a:xfrm flipH="1">
                <a:off x="8357437" y="4114553"/>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1">
                <a:extLst>
                  <a:ext uri="{FF2B5EF4-FFF2-40B4-BE49-F238E27FC236}">
                    <a16:creationId xmlns:a16="http://schemas.microsoft.com/office/drawing/2014/main" id="{1246F921-07B6-443C-92D7-6F6854E5E922}"/>
                  </a:ext>
                </a:extLst>
              </p:cNvPr>
              <p:cNvSpPr>
                <a:spLocks/>
              </p:cNvSpPr>
              <p:nvPr/>
            </p:nvSpPr>
            <p:spPr bwMode="auto">
              <a:xfrm>
                <a:off x="8357437" y="4114553"/>
                <a:ext cx="3156" cy="3156"/>
              </a:xfrm>
              <a:custGeom>
                <a:avLst/>
                <a:gdLst>
                  <a:gd name="T0" fmla="*/ 1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1"/>
                      <a:pt x="0"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Line 262">
                <a:extLst>
                  <a:ext uri="{FF2B5EF4-FFF2-40B4-BE49-F238E27FC236}">
                    <a16:creationId xmlns:a16="http://schemas.microsoft.com/office/drawing/2014/main" id="{F3E2B088-D6F1-44BA-A784-4DBEFBD5A334}"/>
                  </a:ext>
                </a:extLst>
              </p:cNvPr>
              <p:cNvSpPr>
                <a:spLocks noChangeShapeType="1"/>
              </p:cNvSpPr>
              <p:nvPr/>
            </p:nvSpPr>
            <p:spPr bwMode="auto">
              <a:xfrm flipH="1">
                <a:off x="8354281" y="4120865"/>
                <a:ext cx="6311"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3">
                <a:extLst>
                  <a:ext uri="{FF2B5EF4-FFF2-40B4-BE49-F238E27FC236}">
                    <a16:creationId xmlns:a16="http://schemas.microsoft.com/office/drawing/2014/main" id="{3EE3EFA1-7FB7-4223-A17B-F63F0E0527B9}"/>
                  </a:ext>
                </a:extLst>
              </p:cNvPr>
              <p:cNvSpPr>
                <a:spLocks/>
              </p:cNvSpPr>
              <p:nvPr/>
            </p:nvSpPr>
            <p:spPr bwMode="auto">
              <a:xfrm>
                <a:off x="8354281" y="4117709"/>
                <a:ext cx="6311" cy="3156"/>
              </a:xfrm>
              <a:custGeom>
                <a:avLst/>
                <a:gdLst>
                  <a:gd name="T0" fmla="*/ 2 w 2"/>
                  <a:gd name="T1" fmla="*/ 1 h 1"/>
                  <a:gd name="T2" fmla="*/ 1 w 2"/>
                  <a:gd name="T3" fmla="*/ 1 h 1"/>
                  <a:gd name="T4" fmla="*/ 0 w 2"/>
                  <a:gd name="T5" fmla="*/ 0 h 1"/>
                </a:gdLst>
                <a:ahLst/>
                <a:cxnLst>
                  <a:cxn ang="0">
                    <a:pos x="T0" y="T1"/>
                  </a:cxn>
                  <a:cxn ang="0">
                    <a:pos x="T2" y="T3"/>
                  </a:cxn>
                  <a:cxn ang="0">
                    <a:pos x="T4" y="T5"/>
                  </a:cxn>
                </a:cxnLst>
                <a:rect l="0" t="0" r="r" b="b"/>
                <a:pathLst>
                  <a:path w="2" h="1">
                    <a:moveTo>
                      <a:pt x="2" y="1"/>
                    </a:moveTo>
                    <a:cubicBezTo>
                      <a:pt x="1" y="1"/>
                      <a:pt x="1" y="1"/>
                      <a:pt x="1" y="1"/>
                    </a:cubicBez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264">
                <a:extLst>
                  <a:ext uri="{FF2B5EF4-FFF2-40B4-BE49-F238E27FC236}">
                    <a16:creationId xmlns:a16="http://schemas.microsoft.com/office/drawing/2014/main" id="{9699043D-77B2-46EF-849A-C8091703A08A}"/>
                  </a:ext>
                </a:extLst>
              </p:cNvPr>
              <p:cNvSpPr>
                <a:spLocks/>
              </p:cNvSpPr>
              <p:nvPr/>
            </p:nvSpPr>
            <p:spPr bwMode="auto">
              <a:xfrm>
                <a:off x="8354281" y="4124020"/>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65">
                <a:extLst>
                  <a:ext uri="{FF2B5EF4-FFF2-40B4-BE49-F238E27FC236}">
                    <a16:creationId xmlns:a16="http://schemas.microsoft.com/office/drawing/2014/main" id="{5615862F-FCCF-44AF-8700-668BF504D394}"/>
                  </a:ext>
                </a:extLst>
              </p:cNvPr>
              <p:cNvSpPr>
                <a:spLocks/>
              </p:cNvSpPr>
              <p:nvPr/>
            </p:nvSpPr>
            <p:spPr bwMode="auto">
              <a:xfrm>
                <a:off x="8385838" y="3980436"/>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66">
                <a:extLst>
                  <a:ext uri="{FF2B5EF4-FFF2-40B4-BE49-F238E27FC236}">
                    <a16:creationId xmlns:a16="http://schemas.microsoft.com/office/drawing/2014/main" id="{7E441F32-590D-48CC-A329-0DC45D423F91}"/>
                  </a:ext>
                </a:extLst>
              </p:cNvPr>
              <p:cNvSpPr>
                <a:spLocks/>
              </p:cNvSpPr>
              <p:nvPr/>
            </p:nvSpPr>
            <p:spPr bwMode="auto">
              <a:xfrm>
                <a:off x="8385838" y="3983592"/>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67">
                <a:extLst>
                  <a:ext uri="{FF2B5EF4-FFF2-40B4-BE49-F238E27FC236}">
                    <a16:creationId xmlns:a16="http://schemas.microsoft.com/office/drawing/2014/main" id="{B7429419-3EF7-4560-A9F5-F19CD59C523A}"/>
                  </a:ext>
                </a:extLst>
              </p:cNvPr>
              <p:cNvSpPr>
                <a:spLocks/>
              </p:cNvSpPr>
              <p:nvPr/>
            </p:nvSpPr>
            <p:spPr bwMode="auto">
              <a:xfrm>
                <a:off x="8385838" y="3986747"/>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268">
                <a:extLst>
                  <a:ext uri="{FF2B5EF4-FFF2-40B4-BE49-F238E27FC236}">
                    <a16:creationId xmlns:a16="http://schemas.microsoft.com/office/drawing/2014/main" id="{F037A01E-1E9E-4BD9-8ABC-86B7C01A4417}"/>
                  </a:ext>
                </a:extLst>
              </p:cNvPr>
              <p:cNvSpPr>
                <a:spLocks/>
              </p:cNvSpPr>
              <p:nvPr/>
            </p:nvSpPr>
            <p:spPr bwMode="auto">
              <a:xfrm>
                <a:off x="8385838" y="3989903"/>
                <a:ext cx="3156" cy="0"/>
              </a:xfrm>
              <a:custGeom>
                <a:avLst/>
                <a:gdLst>
                  <a:gd name="T0" fmla="*/ 1 w 1"/>
                  <a:gd name="T1" fmla="*/ 1 w 1"/>
                  <a:gd name="T2" fmla="*/ 0 w 1"/>
                </a:gdLst>
                <a:ahLst/>
                <a:cxnLst>
                  <a:cxn ang="0">
                    <a:pos x="T0" y="0"/>
                  </a:cxn>
                  <a:cxn ang="0">
                    <a:pos x="T1" y="0"/>
                  </a:cxn>
                  <a:cxn ang="0">
                    <a:pos x="T2" y="0"/>
                  </a:cxn>
                </a:cxnLst>
                <a:rect l="0" t="0" r="r" b="b"/>
                <a:pathLst>
                  <a:path w="1">
                    <a:moveTo>
                      <a:pt x="1" y="0"/>
                    </a:moveTo>
                    <a:cubicBezTo>
                      <a:pt x="1" y="0"/>
                      <a:pt x="1" y="0"/>
                      <a:pt x="1"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69">
                <a:extLst>
                  <a:ext uri="{FF2B5EF4-FFF2-40B4-BE49-F238E27FC236}">
                    <a16:creationId xmlns:a16="http://schemas.microsoft.com/office/drawing/2014/main" id="{94A60BE4-920B-4EDB-B28D-77F6250FCF6B}"/>
                  </a:ext>
                </a:extLst>
              </p:cNvPr>
              <p:cNvSpPr>
                <a:spLocks/>
              </p:cNvSpPr>
              <p:nvPr/>
            </p:nvSpPr>
            <p:spPr bwMode="auto">
              <a:xfrm>
                <a:off x="8385838" y="3989903"/>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270">
                <a:extLst>
                  <a:ext uri="{FF2B5EF4-FFF2-40B4-BE49-F238E27FC236}">
                    <a16:creationId xmlns:a16="http://schemas.microsoft.com/office/drawing/2014/main" id="{6595A210-BC31-4E4C-BD6E-E443FB11B657}"/>
                  </a:ext>
                </a:extLst>
              </p:cNvPr>
              <p:cNvSpPr>
                <a:spLocks/>
              </p:cNvSpPr>
              <p:nvPr/>
            </p:nvSpPr>
            <p:spPr bwMode="auto">
              <a:xfrm>
                <a:off x="8385838" y="3993059"/>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1">
                <a:extLst>
                  <a:ext uri="{FF2B5EF4-FFF2-40B4-BE49-F238E27FC236}">
                    <a16:creationId xmlns:a16="http://schemas.microsoft.com/office/drawing/2014/main" id="{566A3A39-EB13-4D6E-9C8B-67CF89C626D6}"/>
                  </a:ext>
                </a:extLst>
              </p:cNvPr>
              <p:cNvSpPr>
                <a:spLocks/>
              </p:cNvSpPr>
              <p:nvPr/>
            </p:nvSpPr>
            <p:spPr bwMode="auto">
              <a:xfrm>
                <a:off x="8357437" y="4105086"/>
                <a:ext cx="15778" cy="22090"/>
              </a:xfrm>
              <a:custGeom>
                <a:avLst/>
                <a:gdLst>
                  <a:gd name="T0" fmla="*/ 5 w 5"/>
                  <a:gd name="T1" fmla="*/ 5 h 7"/>
                  <a:gd name="T2" fmla="*/ 2 w 5"/>
                  <a:gd name="T3" fmla="*/ 6 h 7"/>
                  <a:gd name="T4" fmla="*/ 0 w 5"/>
                  <a:gd name="T5" fmla="*/ 6 h 7"/>
                  <a:gd name="T6" fmla="*/ 1 w 5"/>
                  <a:gd name="T7" fmla="*/ 0 h 7"/>
                  <a:gd name="T8" fmla="*/ 5 w 5"/>
                  <a:gd name="T9" fmla="*/ 4 h 7"/>
                  <a:gd name="T10" fmla="*/ 5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5" y="5"/>
                    </a:moveTo>
                    <a:cubicBezTo>
                      <a:pt x="5" y="6"/>
                      <a:pt x="3" y="7"/>
                      <a:pt x="2" y="6"/>
                    </a:cubicBezTo>
                    <a:cubicBezTo>
                      <a:pt x="1" y="6"/>
                      <a:pt x="0" y="6"/>
                      <a:pt x="0" y="6"/>
                    </a:cubicBezTo>
                    <a:cubicBezTo>
                      <a:pt x="1" y="0"/>
                      <a:pt x="1" y="0"/>
                      <a:pt x="1" y="0"/>
                    </a:cubicBezTo>
                    <a:cubicBezTo>
                      <a:pt x="5" y="4"/>
                      <a:pt x="5" y="4"/>
                      <a:pt x="5" y="4"/>
                    </a:cubicBezTo>
                    <a:lnTo>
                      <a:pt x="5"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272">
                <a:extLst>
                  <a:ext uri="{FF2B5EF4-FFF2-40B4-BE49-F238E27FC236}">
                    <a16:creationId xmlns:a16="http://schemas.microsoft.com/office/drawing/2014/main" id="{47A0880D-BF06-448E-B5CD-500A7E216F42}"/>
                  </a:ext>
                </a:extLst>
              </p:cNvPr>
              <p:cNvSpPr>
                <a:spLocks/>
              </p:cNvSpPr>
              <p:nvPr/>
            </p:nvSpPr>
            <p:spPr bwMode="auto">
              <a:xfrm>
                <a:off x="8344814" y="4084574"/>
                <a:ext cx="34713" cy="36291"/>
              </a:xfrm>
              <a:custGeom>
                <a:avLst/>
                <a:gdLst>
                  <a:gd name="T0" fmla="*/ 1 w 11"/>
                  <a:gd name="T1" fmla="*/ 5 h 12"/>
                  <a:gd name="T2" fmla="*/ 9 w 11"/>
                  <a:gd name="T3" fmla="*/ 12 h 12"/>
                  <a:gd name="T4" fmla="*/ 11 w 11"/>
                  <a:gd name="T5" fmla="*/ 4 h 12"/>
                  <a:gd name="T6" fmla="*/ 5 w 11"/>
                  <a:gd name="T7" fmla="*/ 0 h 12"/>
                  <a:gd name="T8" fmla="*/ 1 w 11"/>
                  <a:gd name="T9" fmla="*/ 5 h 12"/>
                </a:gdLst>
                <a:ahLst/>
                <a:cxnLst>
                  <a:cxn ang="0">
                    <a:pos x="T0" y="T1"/>
                  </a:cxn>
                  <a:cxn ang="0">
                    <a:pos x="T2" y="T3"/>
                  </a:cxn>
                  <a:cxn ang="0">
                    <a:pos x="T4" y="T5"/>
                  </a:cxn>
                  <a:cxn ang="0">
                    <a:pos x="T6" y="T7"/>
                  </a:cxn>
                  <a:cxn ang="0">
                    <a:pos x="T8" y="T9"/>
                  </a:cxn>
                </a:cxnLst>
                <a:rect l="0" t="0" r="r" b="b"/>
                <a:pathLst>
                  <a:path w="11" h="12">
                    <a:moveTo>
                      <a:pt x="1" y="5"/>
                    </a:moveTo>
                    <a:cubicBezTo>
                      <a:pt x="0" y="6"/>
                      <a:pt x="9" y="10"/>
                      <a:pt x="9" y="12"/>
                    </a:cubicBezTo>
                    <a:cubicBezTo>
                      <a:pt x="11" y="4"/>
                      <a:pt x="11" y="4"/>
                      <a:pt x="11" y="4"/>
                    </a:cubicBezTo>
                    <a:cubicBezTo>
                      <a:pt x="11" y="4"/>
                      <a:pt x="5" y="1"/>
                      <a:pt x="5" y="0"/>
                    </a:cubicBezTo>
                    <a:lnTo>
                      <a:pt x="1" y="5"/>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3">
                <a:extLst>
                  <a:ext uri="{FF2B5EF4-FFF2-40B4-BE49-F238E27FC236}">
                    <a16:creationId xmlns:a16="http://schemas.microsoft.com/office/drawing/2014/main" id="{6BE26BDF-9B7E-486A-8810-9F0405A1CA39}"/>
                  </a:ext>
                </a:extLst>
              </p:cNvPr>
              <p:cNvSpPr>
                <a:spLocks/>
              </p:cNvSpPr>
              <p:nvPr/>
            </p:nvSpPr>
            <p:spPr bwMode="auto">
              <a:xfrm>
                <a:off x="8385838" y="3980436"/>
                <a:ext cx="18934" cy="18934"/>
              </a:xfrm>
              <a:custGeom>
                <a:avLst/>
                <a:gdLst>
                  <a:gd name="T0" fmla="*/ 5 w 6"/>
                  <a:gd name="T1" fmla="*/ 3 h 6"/>
                  <a:gd name="T2" fmla="*/ 4 w 6"/>
                  <a:gd name="T3" fmla="*/ 1 h 6"/>
                  <a:gd name="T4" fmla="*/ 2 w 6"/>
                  <a:gd name="T5" fmla="*/ 0 h 6"/>
                  <a:gd name="T6" fmla="*/ 0 w 6"/>
                  <a:gd name="T7" fmla="*/ 6 h 6"/>
                  <a:gd name="T8" fmla="*/ 5 w 6"/>
                  <a:gd name="T9" fmla="*/ 4 h 6"/>
                  <a:gd name="T10" fmla="*/ 5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5" y="3"/>
                    </a:moveTo>
                    <a:cubicBezTo>
                      <a:pt x="6" y="2"/>
                      <a:pt x="5" y="1"/>
                      <a:pt x="4" y="1"/>
                    </a:cubicBezTo>
                    <a:cubicBezTo>
                      <a:pt x="3" y="0"/>
                      <a:pt x="2" y="0"/>
                      <a:pt x="2" y="0"/>
                    </a:cubicBezTo>
                    <a:cubicBezTo>
                      <a:pt x="0" y="6"/>
                      <a:pt x="0" y="6"/>
                      <a:pt x="0" y="6"/>
                    </a:cubicBezTo>
                    <a:cubicBezTo>
                      <a:pt x="5" y="4"/>
                      <a:pt x="5" y="4"/>
                      <a:pt x="5" y="4"/>
                    </a:cubicBezTo>
                    <a:lnTo>
                      <a:pt x="5" y="3"/>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274">
                <a:extLst>
                  <a:ext uri="{FF2B5EF4-FFF2-40B4-BE49-F238E27FC236}">
                    <a16:creationId xmlns:a16="http://schemas.microsoft.com/office/drawing/2014/main" id="{AD948441-91B5-46C6-9D9D-E9BC104CCB97}"/>
                  </a:ext>
                </a:extLst>
              </p:cNvPr>
              <p:cNvSpPr>
                <a:spLocks/>
              </p:cNvSpPr>
              <p:nvPr/>
            </p:nvSpPr>
            <p:spPr bwMode="auto">
              <a:xfrm>
                <a:off x="8370060" y="3989903"/>
                <a:ext cx="31557" cy="28401"/>
              </a:xfrm>
              <a:custGeom>
                <a:avLst/>
                <a:gdLst>
                  <a:gd name="T0" fmla="*/ 0 w 10"/>
                  <a:gd name="T1" fmla="*/ 3 h 9"/>
                  <a:gd name="T2" fmla="*/ 10 w 10"/>
                  <a:gd name="T3" fmla="*/ 0 h 9"/>
                  <a:gd name="T4" fmla="*/ 9 w 10"/>
                  <a:gd name="T5" fmla="*/ 8 h 9"/>
                  <a:gd name="T6" fmla="*/ 1 w 10"/>
                  <a:gd name="T7" fmla="*/ 9 h 9"/>
                  <a:gd name="T8" fmla="*/ 0 w 10"/>
                  <a:gd name="T9" fmla="*/ 3 h 9"/>
                </a:gdLst>
                <a:ahLst/>
                <a:cxnLst>
                  <a:cxn ang="0">
                    <a:pos x="T0" y="T1"/>
                  </a:cxn>
                  <a:cxn ang="0">
                    <a:pos x="T2" y="T3"/>
                  </a:cxn>
                  <a:cxn ang="0">
                    <a:pos x="T4" y="T5"/>
                  </a:cxn>
                  <a:cxn ang="0">
                    <a:pos x="T6" y="T7"/>
                  </a:cxn>
                  <a:cxn ang="0">
                    <a:pos x="T8" y="T9"/>
                  </a:cxn>
                </a:cxnLst>
                <a:rect l="0" t="0" r="r" b="b"/>
                <a:pathLst>
                  <a:path w="10" h="9">
                    <a:moveTo>
                      <a:pt x="0" y="3"/>
                    </a:moveTo>
                    <a:cubicBezTo>
                      <a:pt x="0" y="1"/>
                      <a:pt x="10" y="2"/>
                      <a:pt x="10" y="0"/>
                    </a:cubicBezTo>
                    <a:cubicBezTo>
                      <a:pt x="9" y="8"/>
                      <a:pt x="9" y="8"/>
                      <a:pt x="9" y="8"/>
                    </a:cubicBezTo>
                    <a:cubicBezTo>
                      <a:pt x="9" y="8"/>
                      <a:pt x="2" y="8"/>
                      <a:pt x="1" y="9"/>
                    </a:cubicBezTo>
                    <a:lnTo>
                      <a:pt x="0"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75">
                <a:extLst>
                  <a:ext uri="{FF2B5EF4-FFF2-40B4-BE49-F238E27FC236}">
                    <a16:creationId xmlns:a16="http://schemas.microsoft.com/office/drawing/2014/main" id="{B56259F3-7997-4746-9746-AF4010E06FF8}"/>
                  </a:ext>
                </a:extLst>
              </p:cNvPr>
              <p:cNvSpPr>
                <a:spLocks/>
              </p:cNvSpPr>
              <p:nvPr/>
            </p:nvSpPr>
            <p:spPr bwMode="auto">
              <a:xfrm>
                <a:off x="8347970" y="3999370"/>
                <a:ext cx="47335" cy="99405"/>
              </a:xfrm>
              <a:custGeom>
                <a:avLst/>
                <a:gdLst>
                  <a:gd name="T0" fmla="*/ 3 w 15"/>
                  <a:gd name="T1" fmla="*/ 16 h 32"/>
                  <a:gd name="T2" fmla="*/ 3 w 15"/>
                  <a:gd name="T3" fmla="*/ 16 h 32"/>
                  <a:gd name="T4" fmla="*/ 0 w 15"/>
                  <a:gd name="T5" fmla="*/ 32 h 32"/>
                  <a:gd name="T6" fmla="*/ 10 w 15"/>
                  <a:gd name="T7" fmla="*/ 29 h 32"/>
                  <a:gd name="T8" fmla="*/ 11 w 15"/>
                  <a:gd name="T9" fmla="*/ 26 h 32"/>
                  <a:gd name="T10" fmla="*/ 9 w 15"/>
                  <a:gd name="T11" fmla="*/ 26 h 32"/>
                  <a:gd name="T12" fmla="*/ 10 w 15"/>
                  <a:gd name="T13" fmla="*/ 17 h 32"/>
                  <a:gd name="T14" fmla="*/ 13 w 15"/>
                  <a:gd name="T15" fmla="*/ 9 h 32"/>
                  <a:gd name="T16" fmla="*/ 14 w 15"/>
                  <a:gd name="T17" fmla="*/ 10 h 32"/>
                  <a:gd name="T18" fmla="*/ 15 w 15"/>
                  <a:gd name="T19" fmla="*/ 7 h 32"/>
                  <a:gd name="T20" fmla="*/ 7 w 15"/>
                  <a:gd name="T21" fmla="*/ 0 h 32"/>
                  <a:gd name="T22" fmla="*/ 3 w 15"/>
                  <a:gd name="T2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2">
                    <a:moveTo>
                      <a:pt x="3" y="16"/>
                    </a:moveTo>
                    <a:cubicBezTo>
                      <a:pt x="3" y="16"/>
                      <a:pt x="3" y="16"/>
                      <a:pt x="3" y="16"/>
                    </a:cubicBezTo>
                    <a:cubicBezTo>
                      <a:pt x="0" y="32"/>
                      <a:pt x="0" y="32"/>
                      <a:pt x="0" y="32"/>
                    </a:cubicBezTo>
                    <a:cubicBezTo>
                      <a:pt x="1" y="30"/>
                      <a:pt x="10" y="29"/>
                      <a:pt x="10" y="29"/>
                    </a:cubicBezTo>
                    <a:cubicBezTo>
                      <a:pt x="11" y="26"/>
                      <a:pt x="11" y="26"/>
                      <a:pt x="11" y="26"/>
                    </a:cubicBezTo>
                    <a:cubicBezTo>
                      <a:pt x="9" y="26"/>
                      <a:pt x="9" y="26"/>
                      <a:pt x="9" y="26"/>
                    </a:cubicBezTo>
                    <a:cubicBezTo>
                      <a:pt x="9" y="26"/>
                      <a:pt x="9" y="22"/>
                      <a:pt x="10" y="17"/>
                    </a:cubicBezTo>
                    <a:cubicBezTo>
                      <a:pt x="11" y="13"/>
                      <a:pt x="13" y="9"/>
                      <a:pt x="13" y="9"/>
                    </a:cubicBezTo>
                    <a:cubicBezTo>
                      <a:pt x="14" y="10"/>
                      <a:pt x="14" y="10"/>
                      <a:pt x="14" y="10"/>
                    </a:cubicBezTo>
                    <a:cubicBezTo>
                      <a:pt x="15" y="7"/>
                      <a:pt x="15" y="7"/>
                      <a:pt x="15" y="7"/>
                    </a:cubicBezTo>
                    <a:cubicBezTo>
                      <a:pt x="15" y="7"/>
                      <a:pt x="7" y="2"/>
                      <a:pt x="7" y="0"/>
                    </a:cubicBezTo>
                    <a:lnTo>
                      <a:pt x="3"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276">
                <a:extLst>
                  <a:ext uri="{FF2B5EF4-FFF2-40B4-BE49-F238E27FC236}">
                    <a16:creationId xmlns:a16="http://schemas.microsoft.com/office/drawing/2014/main" id="{3A8E83B2-69C0-4D7C-A3F1-AA1C80888AD4}"/>
                  </a:ext>
                </a:extLst>
              </p:cNvPr>
              <p:cNvSpPr>
                <a:spLocks/>
              </p:cNvSpPr>
              <p:nvPr/>
            </p:nvSpPr>
            <p:spPr bwMode="auto">
              <a:xfrm>
                <a:off x="8338503" y="3999370"/>
                <a:ext cx="59958" cy="108872"/>
              </a:xfrm>
              <a:custGeom>
                <a:avLst/>
                <a:gdLst>
                  <a:gd name="T0" fmla="*/ 0 w 19"/>
                  <a:gd name="T1" fmla="*/ 14 h 35"/>
                  <a:gd name="T2" fmla="*/ 11 w 19"/>
                  <a:gd name="T3" fmla="*/ 35 h 35"/>
                  <a:gd name="T4" fmla="*/ 13 w 19"/>
                  <a:gd name="T5" fmla="*/ 17 h 35"/>
                  <a:gd name="T6" fmla="*/ 19 w 19"/>
                  <a:gd name="T7" fmla="*/ 0 h 35"/>
                  <a:gd name="T8" fmla="*/ 0 w 19"/>
                  <a:gd name="T9" fmla="*/ 14 h 35"/>
                </a:gdLst>
                <a:ahLst/>
                <a:cxnLst>
                  <a:cxn ang="0">
                    <a:pos x="T0" y="T1"/>
                  </a:cxn>
                  <a:cxn ang="0">
                    <a:pos x="T2" y="T3"/>
                  </a:cxn>
                  <a:cxn ang="0">
                    <a:pos x="T4" y="T5"/>
                  </a:cxn>
                  <a:cxn ang="0">
                    <a:pos x="T6" y="T7"/>
                  </a:cxn>
                  <a:cxn ang="0">
                    <a:pos x="T8" y="T9"/>
                  </a:cxn>
                </a:cxnLst>
                <a:rect l="0" t="0" r="r" b="b"/>
                <a:pathLst>
                  <a:path w="19" h="35">
                    <a:moveTo>
                      <a:pt x="0" y="14"/>
                    </a:moveTo>
                    <a:cubicBezTo>
                      <a:pt x="2" y="29"/>
                      <a:pt x="11" y="35"/>
                      <a:pt x="11" y="35"/>
                    </a:cubicBezTo>
                    <a:cubicBezTo>
                      <a:pt x="11" y="35"/>
                      <a:pt x="10" y="28"/>
                      <a:pt x="13" y="17"/>
                    </a:cubicBezTo>
                    <a:cubicBezTo>
                      <a:pt x="15" y="6"/>
                      <a:pt x="19" y="0"/>
                      <a:pt x="19" y="0"/>
                    </a:cubicBezTo>
                    <a:cubicBezTo>
                      <a:pt x="19" y="0"/>
                      <a:pt x="8" y="2"/>
                      <a:pt x="0" y="1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77">
                <a:extLst>
                  <a:ext uri="{FF2B5EF4-FFF2-40B4-BE49-F238E27FC236}">
                    <a16:creationId xmlns:a16="http://schemas.microsoft.com/office/drawing/2014/main" id="{934825E3-8BF6-40E4-8D3A-0344F2709831}"/>
                  </a:ext>
                </a:extLst>
              </p:cNvPr>
              <p:cNvSpPr>
                <a:spLocks/>
              </p:cNvSpPr>
              <p:nvPr/>
            </p:nvSpPr>
            <p:spPr bwMode="auto">
              <a:xfrm>
                <a:off x="8347970" y="4056173"/>
                <a:ext cx="22090" cy="42602"/>
              </a:xfrm>
              <a:custGeom>
                <a:avLst/>
                <a:gdLst>
                  <a:gd name="T0" fmla="*/ 0 w 7"/>
                  <a:gd name="T1" fmla="*/ 0 h 14"/>
                  <a:gd name="T2" fmla="*/ 6 w 7"/>
                  <a:gd name="T3" fmla="*/ 14 h 14"/>
                  <a:gd name="T4" fmla="*/ 7 w 7"/>
                  <a:gd name="T5" fmla="*/ 2 h 14"/>
                  <a:gd name="T6" fmla="*/ 0 w 7"/>
                  <a:gd name="T7" fmla="*/ 0 h 14"/>
                </a:gdLst>
                <a:ahLst/>
                <a:cxnLst>
                  <a:cxn ang="0">
                    <a:pos x="T0" y="T1"/>
                  </a:cxn>
                  <a:cxn ang="0">
                    <a:pos x="T2" y="T3"/>
                  </a:cxn>
                  <a:cxn ang="0">
                    <a:pos x="T4" y="T5"/>
                  </a:cxn>
                  <a:cxn ang="0">
                    <a:pos x="T6" y="T7"/>
                  </a:cxn>
                </a:cxnLst>
                <a:rect l="0" t="0" r="r" b="b"/>
                <a:pathLst>
                  <a:path w="7" h="14">
                    <a:moveTo>
                      <a:pt x="0" y="0"/>
                    </a:moveTo>
                    <a:cubicBezTo>
                      <a:pt x="2" y="10"/>
                      <a:pt x="6" y="14"/>
                      <a:pt x="6" y="14"/>
                    </a:cubicBezTo>
                    <a:cubicBezTo>
                      <a:pt x="6" y="14"/>
                      <a:pt x="6" y="8"/>
                      <a:pt x="7"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278">
                <a:extLst>
                  <a:ext uri="{FF2B5EF4-FFF2-40B4-BE49-F238E27FC236}">
                    <a16:creationId xmlns:a16="http://schemas.microsoft.com/office/drawing/2014/main" id="{FC76B08C-658F-46DB-B075-09DC375DF536}"/>
                  </a:ext>
                </a:extLst>
              </p:cNvPr>
              <p:cNvSpPr>
                <a:spLocks/>
              </p:cNvSpPr>
              <p:nvPr/>
            </p:nvSpPr>
            <p:spPr bwMode="auto">
              <a:xfrm>
                <a:off x="8351126" y="4008837"/>
                <a:ext cx="37868" cy="31557"/>
              </a:xfrm>
              <a:custGeom>
                <a:avLst/>
                <a:gdLst>
                  <a:gd name="T0" fmla="*/ 0 w 12"/>
                  <a:gd name="T1" fmla="*/ 9 h 10"/>
                  <a:gd name="T2" fmla="*/ 12 w 12"/>
                  <a:gd name="T3" fmla="*/ 0 h 10"/>
                  <a:gd name="T4" fmla="*/ 7 w 12"/>
                  <a:gd name="T5" fmla="*/ 10 h 10"/>
                  <a:gd name="T6" fmla="*/ 0 w 12"/>
                  <a:gd name="T7" fmla="*/ 9 h 10"/>
                </a:gdLst>
                <a:ahLst/>
                <a:cxnLst>
                  <a:cxn ang="0">
                    <a:pos x="T0" y="T1"/>
                  </a:cxn>
                  <a:cxn ang="0">
                    <a:pos x="T2" y="T3"/>
                  </a:cxn>
                  <a:cxn ang="0">
                    <a:pos x="T4" y="T5"/>
                  </a:cxn>
                  <a:cxn ang="0">
                    <a:pos x="T6" y="T7"/>
                  </a:cxn>
                </a:cxnLst>
                <a:rect l="0" t="0" r="r" b="b"/>
                <a:pathLst>
                  <a:path w="12" h="10">
                    <a:moveTo>
                      <a:pt x="0" y="9"/>
                    </a:moveTo>
                    <a:cubicBezTo>
                      <a:pt x="7" y="1"/>
                      <a:pt x="12" y="0"/>
                      <a:pt x="12" y="0"/>
                    </a:cubicBezTo>
                    <a:cubicBezTo>
                      <a:pt x="12" y="0"/>
                      <a:pt x="9" y="5"/>
                      <a:pt x="7" y="1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79">
                <a:extLst>
                  <a:ext uri="{FF2B5EF4-FFF2-40B4-BE49-F238E27FC236}">
                    <a16:creationId xmlns:a16="http://schemas.microsoft.com/office/drawing/2014/main" id="{A7880A61-3B6F-4957-B3CB-908791D5212F}"/>
                  </a:ext>
                </a:extLst>
              </p:cNvPr>
              <p:cNvSpPr>
                <a:spLocks/>
              </p:cNvSpPr>
              <p:nvPr/>
            </p:nvSpPr>
            <p:spPr bwMode="auto">
              <a:xfrm>
                <a:off x="8344814" y="4040394"/>
                <a:ext cx="22090" cy="15778"/>
              </a:xfrm>
              <a:custGeom>
                <a:avLst/>
                <a:gdLst>
                  <a:gd name="T0" fmla="*/ 6 w 14"/>
                  <a:gd name="T1" fmla="*/ 0 h 10"/>
                  <a:gd name="T2" fmla="*/ 4 w 14"/>
                  <a:gd name="T3" fmla="*/ 4 h 10"/>
                  <a:gd name="T4" fmla="*/ 0 w 14"/>
                  <a:gd name="T5" fmla="*/ 2 h 10"/>
                  <a:gd name="T6" fmla="*/ 0 w 14"/>
                  <a:gd name="T7" fmla="*/ 4 h 10"/>
                  <a:gd name="T8" fmla="*/ 4 w 14"/>
                  <a:gd name="T9" fmla="*/ 6 h 10"/>
                  <a:gd name="T10" fmla="*/ 4 w 14"/>
                  <a:gd name="T11" fmla="*/ 10 h 10"/>
                  <a:gd name="T12" fmla="*/ 6 w 14"/>
                  <a:gd name="T13" fmla="*/ 10 h 10"/>
                  <a:gd name="T14" fmla="*/ 6 w 14"/>
                  <a:gd name="T15" fmla="*/ 6 h 10"/>
                  <a:gd name="T16" fmla="*/ 14 w 14"/>
                  <a:gd name="T17" fmla="*/ 8 h 10"/>
                  <a:gd name="T18" fmla="*/ 14 w 14"/>
                  <a:gd name="T19" fmla="*/ 6 h 10"/>
                  <a:gd name="T20" fmla="*/ 6 w 14"/>
                  <a:gd name="T21" fmla="*/ 4 h 10"/>
                  <a:gd name="T22" fmla="*/ 8 w 14"/>
                  <a:gd name="T23" fmla="*/ 0 h 10"/>
                  <a:gd name="T24" fmla="*/ 6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6" y="0"/>
                    </a:moveTo>
                    <a:lnTo>
                      <a:pt x="4" y="4"/>
                    </a:lnTo>
                    <a:lnTo>
                      <a:pt x="0" y="2"/>
                    </a:lnTo>
                    <a:lnTo>
                      <a:pt x="0" y="4"/>
                    </a:lnTo>
                    <a:lnTo>
                      <a:pt x="4" y="6"/>
                    </a:lnTo>
                    <a:lnTo>
                      <a:pt x="4" y="10"/>
                    </a:lnTo>
                    <a:lnTo>
                      <a:pt x="6" y="10"/>
                    </a:lnTo>
                    <a:lnTo>
                      <a:pt x="6" y="6"/>
                    </a:lnTo>
                    <a:lnTo>
                      <a:pt x="14" y="8"/>
                    </a:lnTo>
                    <a:lnTo>
                      <a:pt x="14" y="6"/>
                    </a:lnTo>
                    <a:lnTo>
                      <a:pt x="6" y="4"/>
                    </a:lnTo>
                    <a:lnTo>
                      <a:pt x="8"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280">
                <a:extLst>
                  <a:ext uri="{FF2B5EF4-FFF2-40B4-BE49-F238E27FC236}">
                    <a16:creationId xmlns:a16="http://schemas.microsoft.com/office/drawing/2014/main" id="{E0F62A14-8534-43FD-8AE2-45FE23E8C324}"/>
                  </a:ext>
                </a:extLst>
              </p:cNvPr>
              <p:cNvSpPr>
                <a:spLocks/>
              </p:cNvSpPr>
              <p:nvPr/>
            </p:nvSpPr>
            <p:spPr bwMode="auto">
              <a:xfrm>
                <a:off x="8280123" y="2123313"/>
                <a:ext cx="134117" cy="105716"/>
              </a:xfrm>
              <a:custGeom>
                <a:avLst/>
                <a:gdLst>
                  <a:gd name="T0" fmla="*/ 43 w 43"/>
                  <a:gd name="T1" fmla="*/ 12 h 34"/>
                  <a:gd name="T2" fmla="*/ 3 w 43"/>
                  <a:gd name="T3" fmla="*/ 12 h 34"/>
                  <a:gd name="T4" fmla="*/ 0 w 43"/>
                  <a:gd name="T5" fmla="*/ 15 h 34"/>
                  <a:gd name="T6" fmla="*/ 18 w 43"/>
                  <a:gd name="T7" fmla="*/ 34 h 34"/>
                  <a:gd name="T8" fmla="*/ 43 w 43"/>
                  <a:gd name="T9" fmla="*/ 12 h 34"/>
                </a:gdLst>
                <a:ahLst/>
                <a:cxnLst>
                  <a:cxn ang="0">
                    <a:pos x="T0" y="T1"/>
                  </a:cxn>
                  <a:cxn ang="0">
                    <a:pos x="T2" y="T3"/>
                  </a:cxn>
                  <a:cxn ang="0">
                    <a:pos x="T4" y="T5"/>
                  </a:cxn>
                  <a:cxn ang="0">
                    <a:pos x="T6" y="T7"/>
                  </a:cxn>
                  <a:cxn ang="0">
                    <a:pos x="T8" y="T9"/>
                  </a:cxn>
                </a:cxnLst>
                <a:rect l="0" t="0" r="r" b="b"/>
                <a:pathLst>
                  <a:path w="43" h="34">
                    <a:moveTo>
                      <a:pt x="43" y="12"/>
                    </a:moveTo>
                    <a:cubicBezTo>
                      <a:pt x="42" y="11"/>
                      <a:pt x="17" y="0"/>
                      <a:pt x="3" y="12"/>
                    </a:cubicBezTo>
                    <a:cubicBezTo>
                      <a:pt x="0" y="15"/>
                      <a:pt x="0" y="15"/>
                      <a:pt x="0" y="15"/>
                    </a:cubicBezTo>
                    <a:cubicBezTo>
                      <a:pt x="18" y="34"/>
                      <a:pt x="18" y="34"/>
                      <a:pt x="18" y="34"/>
                    </a:cubicBezTo>
                    <a:lnTo>
                      <a:pt x="43" y="12"/>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1">
                <a:extLst>
                  <a:ext uri="{FF2B5EF4-FFF2-40B4-BE49-F238E27FC236}">
                    <a16:creationId xmlns:a16="http://schemas.microsoft.com/office/drawing/2014/main" id="{B7157D04-0CD5-4B30-AF2F-6B9563EFBFCF}"/>
                  </a:ext>
                </a:extLst>
              </p:cNvPr>
              <p:cNvSpPr>
                <a:spLocks/>
              </p:cNvSpPr>
              <p:nvPr/>
            </p:nvSpPr>
            <p:spPr bwMode="auto">
              <a:xfrm>
                <a:off x="8286434" y="2161181"/>
                <a:ext cx="154629" cy="173563"/>
              </a:xfrm>
              <a:custGeom>
                <a:avLst/>
                <a:gdLst>
                  <a:gd name="T0" fmla="*/ 36 w 50"/>
                  <a:gd name="T1" fmla="*/ 40 h 56"/>
                  <a:gd name="T2" fmla="*/ 41 w 50"/>
                  <a:gd name="T3" fmla="*/ 0 h 56"/>
                  <a:gd name="T4" fmla="*/ 0 w 50"/>
                  <a:gd name="T5" fmla="*/ 36 h 56"/>
                  <a:gd name="T6" fmla="*/ 18 w 50"/>
                  <a:gd name="T7" fmla="*/ 56 h 56"/>
                  <a:gd name="T8" fmla="*/ 36 w 50"/>
                  <a:gd name="T9" fmla="*/ 40 h 56"/>
                </a:gdLst>
                <a:ahLst/>
                <a:cxnLst>
                  <a:cxn ang="0">
                    <a:pos x="T0" y="T1"/>
                  </a:cxn>
                  <a:cxn ang="0">
                    <a:pos x="T2" y="T3"/>
                  </a:cxn>
                  <a:cxn ang="0">
                    <a:pos x="T4" y="T5"/>
                  </a:cxn>
                  <a:cxn ang="0">
                    <a:pos x="T6" y="T7"/>
                  </a:cxn>
                  <a:cxn ang="0">
                    <a:pos x="T8" y="T9"/>
                  </a:cxn>
                </a:cxnLst>
                <a:rect l="0" t="0" r="r" b="b"/>
                <a:pathLst>
                  <a:path w="50" h="56">
                    <a:moveTo>
                      <a:pt x="36" y="40"/>
                    </a:moveTo>
                    <a:cubicBezTo>
                      <a:pt x="50" y="28"/>
                      <a:pt x="42" y="2"/>
                      <a:pt x="41" y="0"/>
                    </a:cubicBezTo>
                    <a:cubicBezTo>
                      <a:pt x="0" y="36"/>
                      <a:pt x="0" y="36"/>
                      <a:pt x="0" y="36"/>
                    </a:cubicBezTo>
                    <a:cubicBezTo>
                      <a:pt x="18" y="56"/>
                      <a:pt x="18" y="56"/>
                      <a:pt x="18" y="56"/>
                    </a:cubicBezTo>
                    <a:lnTo>
                      <a:pt x="36" y="40"/>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282">
                <a:extLst>
                  <a:ext uri="{FF2B5EF4-FFF2-40B4-BE49-F238E27FC236}">
                    <a16:creationId xmlns:a16="http://schemas.microsoft.com/office/drawing/2014/main" id="{733F1494-9F7D-408D-9CC6-FC9E8578987B}"/>
                  </a:ext>
                </a:extLst>
              </p:cNvPr>
              <p:cNvSpPr>
                <a:spLocks/>
              </p:cNvSpPr>
              <p:nvPr/>
            </p:nvSpPr>
            <p:spPr bwMode="auto">
              <a:xfrm>
                <a:off x="8232788" y="2170648"/>
                <a:ext cx="102560" cy="102560"/>
              </a:xfrm>
              <a:custGeom>
                <a:avLst/>
                <a:gdLst>
                  <a:gd name="T0" fmla="*/ 65 w 65"/>
                  <a:gd name="T1" fmla="*/ 37 h 65"/>
                  <a:gd name="T2" fmla="*/ 30 w 65"/>
                  <a:gd name="T3" fmla="*/ 0 h 65"/>
                  <a:gd name="T4" fmla="*/ 0 w 65"/>
                  <a:gd name="T5" fmla="*/ 25 h 65"/>
                  <a:gd name="T6" fmla="*/ 34 w 65"/>
                  <a:gd name="T7" fmla="*/ 65 h 65"/>
                  <a:gd name="T8" fmla="*/ 65 w 65"/>
                  <a:gd name="T9" fmla="*/ 37 h 65"/>
                </a:gdLst>
                <a:ahLst/>
                <a:cxnLst>
                  <a:cxn ang="0">
                    <a:pos x="T0" y="T1"/>
                  </a:cxn>
                  <a:cxn ang="0">
                    <a:pos x="T2" y="T3"/>
                  </a:cxn>
                  <a:cxn ang="0">
                    <a:pos x="T4" y="T5"/>
                  </a:cxn>
                  <a:cxn ang="0">
                    <a:pos x="T6" y="T7"/>
                  </a:cxn>
                  <a:cxn ang="0">
                    <a:pos x="T8" y="T9"/>
                  </a:cxn>
                </a:cxnLst>
                <a:rect l="0" t="0" r="r" b="b"/>
                <a:pathLst>
                  <a:path w="65" h="65">
                    <a:moveTo>
                      <a:pt x="65" y="37"/>
                    </a:moveTo>
                    <a:lnTo>
                      <a:pt x="30" y="0"/>
                    </a:lnTo>
                    <a:lnTo>
                      <a:pt x="0" y="25"/>
                    </a:lnTo>
                    <a:lnTo>
                      <a:pt x="34" y="65"/>
                    </a:lnTo>
                    <a:lnTo>
                      <a:pt x="65" y="3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3">
                <a:extLst>
                  <a:ext uri="{FF2B5EF4-FFF2-40B4-BE49-F238E27FC236}">
                    <a16:creationId xmlns:a16="http://schemas.microsoft.com/office/drawing/2014/main" id="{820C38D3-3DCE-44C3-A392-E844A461A99D}"/>
                  </a:ext>
                </a:extLst>
              </p:cNvPr>
              <p:cNvSpPr>
                <a:spLocks/>
              </p:cNvSpPr>
              <p:nvPr/>
            </p:nvSpPr>
            <p:spPr bwMode="auto">
              <a:xfrm>
                <a:off x="8254878" y="2173804"/>
                <a:ext cx="77315" cy="77315"/>
              </a:xfrm>
              <a:custGeom>
                <a:avLst/>
                <a:gdLst>
                  <a:gd name="T0" fmla="*/ 1 w 25"/>
                  <a:gd name="T1" fmla="*/ 7 h 25"/>
                  <a:gd name="T2" fmla="*/ 3 w 25"/>
                  <a:gd name="T3" fmla="*/ 9 h 25"/>
                  <a:gd name="T4" fmla="*/ 4 w 25"/>
                  <a:gd name="T5" fmla="*/ 11 h 25"/>
                  <a:gd name="T6" fmla="*/ 6 w 25"/>
                  <a:gd name="T7" fmla="*/ 12 h 25"/>
                  <a:gd name="T8" fmla="*/ 7 w 25"/>
                  <a:gd name="T9" fmla="*/ 14 h 25"/>
                  <a:gd name="T10" fmla="*/ 9 w 25"/>
                  <a:gd name="T11" fmla="*/ 15 h 25"/>
                  <a:gd name="T12" fmla="*/ 10 w 25"/>
                  <a:gd name="T13" fmla="*/ 17 h 25"/>
                  <a:gd name="T14" fmla="*/ 12 w 25"/>
                  <a:gd name="T15" fmla="*/ 19 h 25"/>
                  <a:gd name="T16" fmla="*/ 13 w 25"/>
                  <a:gd name="T17" fmla="*/ 21 h 25"/>
                  <a:gd name="T18" fmla="*/ 15 w 25"/>
                  <a:gd name="T19" fmla="*/ 22 h 25"/>
                  <a:gd name="T20" fmla="*/ 15 w 25"/>
                  <a:gd name="T21" fmla="*/ 24 h 25"/>
                  <a:gd name="T22" fmla="*/ 18 w 25"/>
                  <a:gd name="T23" fmla="*/ 25 h 25"/>
                  <a:gd name="T24" fmla="*/ 25 w 25"/>
                  <a:gd name="T25" fmla="*/ 20 h 25"/>
                  <a:gd name="T26" fmla="*/ 22 w 25"/>
                  <a:gd name="T27" fmla="*/ 19 h 25"/>
                  <a:gd name="T28" fmla="*/ 21 w 25"/>
                  <a:gd name="T29" fmla="*/ 16 h 25"/>
                  <a:gd name="T30" fmla="*/ 19 w 25"/>
                  <a:gd name="T31" fmla="*/ 15 h 25"/>
                  <a:gd name="T32" fmla="*/ 18 w 25"/>
                  <a:gd name="T33" fmla="*/ 13 h 25"/>
                  <a:gd name="T34" fmla="*/ 16 w 25"/>
                  <a:gd name="T35" fmla="*/ 12 h 25"/>
                  <a:gd name="T36" fmla="*/ 15 w 25"/>
                  <a:gd name="T37" fmla="*/ 10 h 25"/>
                  <a:gd name="T38" fmla="*/ 13 w 25"/>
                  <a:gd name="T39" fmla="*/ 9 h 25"/>
                  <a:gd name="T40" fmla="*/ 12 w 25"/>
                  <a:gd name="T41" fmla="*/ 6 h 25"/>
                  <a:gd name="T42" fmla="*/ 10 w 25"/>
                  <a:gd name="T43" fmla="*/ 5 h 25"/>
                  <a:gd name="T44" fmla="*/ 9 w 25"/>
                  <a:gd name="T45" fmla="*/ 3 h 25"/>
                  <a:gd name="T46" fmla="*/ 7 w 25"/>
                  <a:gd name="T47" fmla="*/ 2 h 25"/>
                  <a:gd name="T48" fmla="*/ 7 w 25"/>
                  <a:gd name="T49" fmla="*/ 0 h 25"/>
                  <a:gd name="T50" fmla="*/ 0 w 25"/>
                  <a:gd name="T51" fmla="*/ 6 h 25"/>
                  <a:gd name="T52" fmla="*/ 1 w 25"/>
                  <a:gd name="T5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5">
                    <a:moveTo>
                      <a:pt x="1" y="7"/>
                    </a:moveTo>
                    <a:cubicBezTo>
                      <a:pt x="1" y="8"/>
                      <a:pt x="2" y="8"/>
                      <a:pt x="3" y="9"/>
                    </a:cubicBezTo>
                    <a:cubicBezTo>
                      <a:pt x="4" y="9"/>
                      <a:pt x="3" y="10"/>
                      <a:pt x="4" y="11"/>
                    </a:cubicBezTo>
                    <a:cubicBezTo>
                      <a:pt x="4" y="11"/>
                      <a:pt x="5" y="11"/>
                      <a:pt x="6" y="12"/>
                    </a:cubicBezTo>
                    <a:cubicBezTo>
                      <a:pt x="6" y="13"/>
                      <a:pt x="6" y="13"/>
                      <a:pt x="7" y="14"/>
                    </a:cubicBezTo>
                    <a:cubicBezTo>
                      <a:pt x="7" y="15"/>
                      <a:pt x="8" y="15"/>
                      <a:pt x="9" y="15"/>
                    </a:cubicBezTo>
                    <a:cubicBezTo>
                      <a:pt x="9" y="16"/>
                      <a:pt x="9" y="17"/>
                      <a:pt x="10" y="17"/>
                    </a:cubicBezTo>
                    <a:cubicBezTo>
                      <a:pt x="10" y="18"/>
                      <a:pt x="11" y="18"/>
                      <a:pt x="12" y="19"/>
                    </a:cubicBezTo>
                    <a:cubicBezTo>
                      <a:pt x="12" y="19"/>
                      <a:pt x="12" y="20"/>
                      <a:pt x="13" y="21"/>
                    </a:cubicBezTo>
                    <a:cubicBezTo>
                      <a:pt x="13" y="21"/>
                      <a:pt x="14" y="21"/>
                      <a:pt x="15" y="22"/>
                    </a:cubicBezTo>
                    <a:cubicBezTo>
                      <a:pt x="15" y="23"/>
                      <a:pt x="15" y="23"/>
                      <a:pt x="15" y="24"/>
                    </a:cubicBezTo>
                    <a:cubicBezTo>
                      <a:pt x="16" y="25"/>
                      <a:pt x="17" y="25"/>
                      <a:pt x="18" y="25"/>
                    </a:cubicBezTo>
                    <a:cubicBezTo>
                      <a:pt x="25" y="20"/>
                      <a:pt x="25" y="20"/>
                      <a:pt x="25" y="20"/>
                    </a:cubicBezTo>
                    <a:cubicBezTo>
                      <a:pt x="24" y="19"/>
                      <a:pt x="22" y="19"/>
                      <a:pt x="22" y="19"/>
                    </a:cubicBezTo>
                    <a:cubicBezTo>
                      <a:pt x="21" y="18"/>
                      <a:pt x="22" y="17"/>
                      <a:pt x="21" y="16"/>
                    </a:cubicBezTo>
                    <a:cubicBezTo>
                      <a:pt x="20" y="15"/>
                      <a:pt x="19" y="16"/>
                      <a:pt x="19" y="15"/>
                    </a:cubicBezTo>
                    <a:cubicBezTo>
                      <a:pt x="18" y="15"/>
                      <a:pt x="19" y="14"/>
                      <a:pt x="18" y="13"/>
                    </a:cubicBezTo>
                    <a:cubicBezTo>
                      <a:pt x="18" y="12"/>
                      <a:pt x="17" y="13"/>
                      <a:pt x="16" y="12"/>
                    </a:cubicBezTo>
                    <a:cubicBezTo>
                      <a:pt x="15" y="11"/>
                      <a:pt x="16" y="10"/>
                      <a:pt x="15" y="10"/>
                    </a:cubicBezTo>
                    <a:cubicBezTo>
                      <a:pt x="15" y="9"/>
                      <a:pt x="14" y="9"/>
                      <a:pt x="13" y="9"/>
                    </a:cubicBezTo>
                    <a:cubicBezTo>
                      <a:pt x="12" y="8"/>
                      <a:pt x="13" y="7"/>
                      <a:pt x="12" y="6"/>
                    </a:cubicBezTo>
                    <a:cubicBezTo>
                      <a:pt x="12" y="6"/>
                      <a:pt x="11" y="6"/>
                      <a:pt x="10" y="5"/>
                    </a:cubicBezTo>
                    <a:cubicBezTo>
                      <a:pt x="9" y="5"/>
                      <a:pt x="10" y="4"/>
                      <a:pt x="9" y="3"/>
                    </a:cubicBezTo>
                    <a:cubicBezTo>
                      <a:pt x="9" y="2"/>
                      <a:pt x="8" y="3"/>
                      <a:pt x="7" y="2"/>
                    </a:cubicBezTo>
                    <a:cubicBezTo>
                      <a:pt x="7" y="1"/>
                      <a:pt x="7" y="1"/>
                      <a:pt x="7" y="0"/>
                    </a:cubicBezTo>
                    <a:cubicBezTo>
                      <a:pt x="0" y="6"/>
                      <a:pt x="0" y="6"/>
                      <a:pt x="0" y="6"/>
                    </a:cubicBezTo>
                    <a:cubicBezTo>
                      <a:pt x="1" y="6"/>
                      <a:pt x="0" y="7"/>
                      <a:pt x="1"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284">
                <a:extLst>
                  <a:ext uri="{FF2B5EF4-FFF2-40B4-BE49-F238E27FC236}">
                    <a16:creationId xmlns:a16="http://schemas.microsoft.com/office/drawing/2014/main" id="{A015DBFB-DCEE-4DA2-BDF9-222196CA0431}"/>
                  </a:ext>
                </a:extLst>
              </p:cNvPr>
              <p:cNvSpPr>
                <a:spLocks/>
              </p:cNvSpPr>
              <p:nvPr/>
            </p:nvSpPr>
            <p:spPr bwMode="auto">
              <a:xfrm>
                <a:off x="8261189" y="2180115"/>
                <a:ext cx="61536" cy="64692"/>
              </a:xfrm>
              <a:custGeom>
                <a:avLst/>
                <a:gdLst>
                  <a:gd name="T0" fmla="*/ 1 w 20"/>
                  <a:gd name="T1" fmla="*/ 4 h 21"/>
                  <a:gd name="T2" fmla="*/ 3 w 20"/>
                  <a:gd name="T3" fmla="*/ 5 h 21"/>
                  <a:gd name="T4" fmla="*/ 4 w 20"/>
                  <a:gd name="T5" fmla="*/ 7 h 21"/>
                  <a:gd name="T6" fmla="*/ 6 w 20"/>
                  <a:gd name="T7" fmla="*/ 8 h 21"/>
                  <a:gd name="T8" fmla="*/ 7 w 20"/>
                  <a:gd name="T9" fmla="*/ 10 h 21"/>
                  <a:gd name="T10" fmla="*/ 9 w 20"/>
                  <a:gd name="T11" fmla="*/ 11 h 21"/>
                  <a:gd name="T12" fmla="*/ 10 w 20"/>
                  <a:gd name="T13" fmla="*/ 13 h 21"/>
                  <a:gd name="T14" fmla="*/ 12 w 20"/>
                  <a:gd name="T15" fmla="*/ 15 h 21"/>
                  <a:gd name="T16" fmla="*/ 13 w 20"/>
                  <a:gd name="T17" fmla="*/ 17 h 21"/>
                  <a:gd name="T18" fmla="*/ 15 w 20"/>
                  <a:gd name="T19" fmla="*/ 18 h 21"/>
                  <a:gd name="T20" fmla="*/ 16 w 20"/>
                  <a:gd name="T21" fmla="*/ 20 h 21"/>
                  <a:gd name="T22" fmla="*/ 18 w 20"/>
                  <a:gd name="T23" fmla="*/ 21 h 21"/>
                  <a:gd name="T24" fmla="*/ 20 w 20"/>
                  <a:gd name="T25" fmla="*/ 19 h 21"/>
                  <a:gd name="T26" fmla="*/ 18 w 20"/>
                  <a:gd name="T27" fmla="*/ 18 h 21"/>
                  <a:gd name="T28" fmla="*/ 17 w 20"/>
                  <a:gd name="T29" fmla="*/ 16 h 21"/>
                  <a:gd name="T30" fmla="*/ 15 w 20"/>
                  <a:gd name="T31" fmla="*/ 15 h 21"/>
                  <a:gd name="T32" fmla="*/ 14 w 20"/>
                  <a:gd name="T33" fmla="*/ 13 h 21"/>
                  <a:gd name="T34" fmla="*/ 12 w 20"/>
                  <a:gd name="T35" fmla="*/ 12 h 21"/>
                  <a:gd name="T36" fmla="*/ 11 w 20"/>
                  <a:gd name="T37" fmla="*/ 9 h 21"/>
                  <a:gd name="T38" fmla="*/ 9 w 20"/>
                  <a:gd name="T39" fmla="*/ 8 h 21"/>
                  <a:gd name="T40" fmla="*/ 8 w 20"/>
                  <a:gd name="T41" fmla="*/ 6 h 21"/>
                  <a:gd name="T42" fmla="*/ 6 w 20"/>
                  <a:gd name="T43" fmla="*/ 5 h 21"/>
                  <a:gd name="T44" fmla="*/ 5 w 20"/>
                  <a:gd name="T45" fmla="*/ 3 h 21"/>
                  <a:gd name="T46" fmla="*/ 3 w 20"/>
                  <a:gd name="T47" fmla="*/ 2 h 21"/>
                  <a:gd name="T48" fmla="*/ 2 w 20"/>
                  <a:gd name="T49" fmla="*/ 0 h 21"/>
                  <a:gd name="T50" fmla="*/ 0 w 20"/>
                  <a:gd name="T51" fmla="*/ 2 h 21"/>
                  <a:gd name="T52" fmla="*/ 1 w 20"/>
                  <a:gd name="T5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1">
                    <a:moveTo>
                      <a:pt x="1" y="4"/>
                    </a:moveTo>
                    <a:cubicBezTo>
                      <a:pt x="2" y="4"/>
                      <a:pt x="2" y="4"/>
                      <a:pt x="3" y="5"/>
                    </a:cubicBezTo>
                    <a:cubicBezTo>
                      <a:pt x="4" y="5"/>
                      <a:pt x="3" y="6"/>
                      <a:pt x="4" y="7"/>
                    </a:cubicBezTo>
                    <a:cubicBezTo>
                      <a:pt x="4" y="8"/>
                      <a:pt x="5" y="7"/>
                      <a:pt x="6" y="8"/>
                    </a:cubicBezTo>
                    <a:cubicBezTo>
                      <a:pt x="7" y="9"/>
                      <a:pt x="6" y="10"/>
                      <a:pt x="7" y="10"/>
                    </a:cubicBezTo>
                    <a:cubicBezTo>
                      <a:pt x="7" y="11"/>
                      <a:pt x="8" y="11"/>
                      <a:pt x="9" y="11"/>
                    </a:cubicBezTo>
                    <a:cubicBezTo>
                      <a:pt x="10" y="12"/>
                      <a:pt x="9" y="13"/>
                      <a:pt x="10" y="13"/>
                    </a:cubicBezTo>
                    <a:cubicBezTo>
                      <a:pt x="10" y="14"/>
                      <a:pt x="11" y="14"/>
                      <a:pt x="12" y="15"/>
                    </a:cubicBezTo>
                    <a:cubicBezTo>
                      <a:pt x="13" y="15"/>
                      <a:pt x="12" y="16"/>
                      <a:pt x="13" y="17"/>
                    </a:cubicBezTo>
                    <a:cubicBezTo>
                      <a:pt x="13" y="18"/>
                      <a:pt x="14" y="17"/>
                      <a:pt x="15" y="18"/>
                    </a:cubicBezTo>
                    <a:cubicBezTo>
                      <a:pt x="16" y="19"/>
                      <a:pt x="15" y="19"/>
                      <a:pt x="16" y="20"/>
                    </a:cubicBezTo>
                    <a:cubicBezTo>
                      <a:pt x="16" y="21"/>
                      <a:pt x="18" y="21"/>
                      <a:pt x="18" y="21"/>
                    </a:cubicBezTo>
                    <a:cubicBezTo>
                      <a:pt x="20" y="19"/>
                      <a:pt x="20" y="19"/>
                      <a:pt x="20" y="19"/>
                    </a:cubicBezTo>
                    <a:cubicBezTo>
                      <a:pt x="20" y="19"/>
                      <a:pt x="18" y="19"/>
                      <a:pt x="18" y="18"/>
                    </a:cubicBezTo>
                    <a:cubicBezTo>
                      <a:pt x="17" y="18"/>
                      <a:pt x="18" y="17"/>
                      <a:pt x="17" y="16"/>
                    </a:cubicBezTo>
                    <a:cubicBezTo>
                      <a:pt x="16" y="15"/>
                      <a:pt x="15" y="16"/>
                      <a:pt x="15" y="15"/>
                    </a:cubicBezTo>
                    <a:cubicBezTo>
                      <a:pt x="14" y="14"/>
                      <a:pt x="15" y="14"/>
                      <a:pt x="14" y="13"/>
                    </a:cubicBezTo>
                    <a:cubicBezTo>
                      <a:pt x="13" y="12"/>
                      <a:pt x="12" y="12"/>
                      <a:pt x="12" y="12"/>
                    </a:cubicBezTo>
                    <a:cubicBezTo>
                      <a:pt x="11" y="11"/>
                      <a:pt x="12" y="10"/>
                      <a:pt x="11" y="9"/>
                    </a:cubicBezTo>
                    <a:cubicBezTo>
                      <a:pt x="10" y="9"/>
                      <a:pt x="9" y="9"/>
                      <a:pt x="9" y="8"/>
                    </a:cubicBezTo>
                    <a:cubicBezTo>
                      <a:pt x="8" y="8"/>
                      <a:pt x="9" y="7"/>
                      <a:pt x="8" y="6"/>
                    </a:cubicBezTo>
                    <a:cubicBezTo>
                      <a:pt x="7" y="5"/>
                      <a:pt x="6" y="6"/>
                      <a:pt x="6" y="5"/>
                    </a:cubicBezTo>
                    <a:cubicBezTo>
                      <a:pt x="5" y="4"/>
                      <a:pt x="6" y="4"/>
                      <a:pt x="5" y="3"/>
                    </a:cubicBezTo>
                    <a:cubicBezTo>
                      <a:pt x="4" y="2"/>
                      <a:pt x="4" y="2"/>
                      <a:pt x="3" y="2"/>
                    </a:cubicBezTo>
                    <a:cubicBezTo>
                      <a:pt x="2" y="1"/>
                      <a:pt x="3" y="1"/>
                      <a:pt x="2" y="0"/>
                    </a:cubicBezTo>
                    <a:cubicBezTo>
                      <a:pt x="0" y="2"/>
                      <a:pt x="0" y="2"/>
                      <a:pt x="0" y="2"/>
                    </a:cubicBezTo>
                    <a:cubicBezTo>
                      <a:pt x="1" y="2"/>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85">
                <a:extLst>
                  <a:ext uri="{FF2B5EF4-FFF2-40B4-BE49-F238E27FC236}">
                    <a16:creationId xmlns:a16="http://schemas.microsoft.com/office/drawing/2014/main" id="{87BBD9AB-9ED3-4610-93DE-3E87AFD67EF3}"/>
                  </a:ext>
                </a:extLst>
              </p:cNvPr>
              <p:cNvSpPr>
                <a:spLocks/>
              </p:cNvSpPr>
              <p:nvPr/>
            </p:nvSpPr>
            <p:spPr bwMode="auto">
              <a:xfrm>
                <a:off x="8325880" y="2183271"/>
                <a:ext cx="15778" cy="36291"/>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2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5 w 5"/>
                  <a:gd name="T37" fmla="*/ 11 h 12"/>
                  <a:gd name="T38" fmla="*/ 5 w 5"/>
                  <a:gd name="T39" fmla="*/ 10 h 12"/>
                  <a:gd name="T40" fmla="*/ 5 w 5"/>
                  <a:gd name="T41" fmla="*/ 8 h 12"/>
                  <a:gd name="T42" fmla="*/ 5 w 5"/>
                  <a:gd name="T43" fmla="*/ 6 h 12"/>
                  <a:gd name="T44" fmla="*/ 4 w 5"/>
                  <a:gd name="T45" fmla="*/ 5 h 12"/>
                  <a:gd name="T46" fmla="*/ 3 w 5"/>
                  <a:gd name="T47" fmla="*/ 5 h 12"/>
                  <a:gd name="T48" fmla="*/ 3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1" y="5"/>
                      <a:pt x="2" y="6"/>
                    </a:cubicBezTo>
                    <a:cubicBezTo>
                      <a:pt x="2" y="6"/>
                      <a:pt x="2" y="7"/>
                      <a:pt x="2" y="7"/>
                    </a:cubicBezTo>
                    <a:cubicBezTo>
                      <a:pt x="2" y="7"/>
                      <a:pt x="2" y="8"/>
                      <a:pt x="2" y="9"/>
                    </a:cubicBezTo>
                    <a:cubicBezTo>
                      <a:pt x="2" y="9"/>
                      <a:pt x="2" y="10"/>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2"/>
                      <a:pt x="5" y="11"/>
                      <a:pt x="5" y="11"/>
                    </a:cubicBezTo>
                    <a:cubicBezTo>
                      <a:pt x="4" y="10"/>
                      <a:pt x="5" y="10"/>
                      <a:pt x="5" y="10"/>
                    </a:cubicBezTo>
                    <a:cubicBezTo>
                      <a:pt x="5" y="9"/>
                      <a:pt x="5" y="8"/>
                      <a:pt x="5" y="8"/>
                    </a:cubicBezTo>
                    <a:cubicBezTo>
                      <a:pt x="5" y="8"/>
                      <a:pt x="5" y="6"/>
                      <a:pt x="5" y="6"/>
                    </a:cubicBezTo>
                    <a:cubicBezTo>
                      <a:pt x="5" y="6"/>
                      <a:pt x="5" y="5"/>
                      <a:pt x="4" y="5"/>
                    </a:cubicBezTo>
                    <a:cubicBezTo>
                      <a:pt x="4" y="5"/>
                      <a:pt x="4" y="5"/>
                      <a:pt x="3" y="5"/>
                    </a:cubicBezTo>
                    <a:cubicBezTo>
                      <a:pt x="3" y="4"/>
                      <a:pt x="3" y="4"/>
                      <a:pt x="3"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286">
                <a:extLst>
                  <a:ext uri="{FF2B5EF4-FFF2-40B4-BE49-F238E27FC236}">
                    <a16:creationId xmlns:a16="http://schemas.microsoft.com/office/drawing/2014/main" id="{B3CF4DD2-8B1E-4A90-BE39-7428AFCD79FA}"/>
                  </a:ext>
                </a:extLst>
              </p:cNvPr>
              <p:cNvSpPr>
                <a:spLocks/>
              </p:cNvSpPr>
              <p:nvPr/>
            </p:nvSpPr>
            <p:spPr bwMode="auto">
              <a:xfrm>
                <a:off x="8338503" y="2195894"/>
                <a:ext cx="6311" cy="3156"/>
              </a:xfrm>
              <a:custGeom>
                <a:avLst/>
                <a:gdLst>
                  <a:gd name="T0" fmla="*/ 0 w 2"/>
                  <a:gd name="T1" fmla="*/ 1 h 1"/>
                  <a:gd name="T2" fmla="*/ 0 w 2"/>
                  <a:gd name="T3" fmla="*/ 0 h 1"/>
                  <a:gd name="T4" fmla="*/ 1 w 2"/>
                  <a:gd name="T5" fmla="*/ 1 h 1"/>
                  <a:gd name="T6" fmla="*/ 2 w 2"/>
                  <a:gd name="T7" fmla="*/ 1 h 1"/>
                  <a:gd name="T8" fmla="*/ 2 w 2"/>
                  <a:gd name="T9" fmla="*/ 1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0"/>
                      <a:pt x="0" y="0"/>
                    </a:cubicBezTo>
                    <a:cubicBezTo>
                      <a:pt x="0" y="0"/>
                      <a:pt x="1" y="1"/>
                      <a:pt x="1" y="1"/>
                    </a:cubicBezTo>
                    <a:cubicBezTo>
                      <a:pt x="1" y="1"/>
                      <a:pt x="2" y="1"/>
                      <a:pt x="2" y="1"/>
                    </a:cubicBezTo>
                    <a:cubicBezTo>
                      <a:pt x="2" y="1"/>
                      <a:pt x="2" y="1"/>
                      <a:pt x="2" y="1"/>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87">
                <a:extLst>
                  <a:ext uri="{FF2B5EF4-FFF2-40B4-BE49-F238E27FC236}">
                    <a16:creationId xmlns:a16="http://schemas.microsoft.com/office/drawing/2014/main" id="{88420856-63EC-4667-B370-1883976A6552}"/>
                  </a:ext>
                </a:extLst>
              </p:cNvPr>
              <p:cNvSpPr>
                <a:spLocks/>
              </p:cNvSpPr>
              <p:nvPr/>
            </p:nvSpPr>
            <p:spPr bwMode="auto">
              <a:xfrm>
                <a:off x="8341659" y="2199049"/>
                <a:ext cx="3156" cy="3156"/>
              </a:xfrm>
              <a:custGeom>
                <a:avLst/>
                <a:gdLst>
                  <a:gd name="T0" fmla="*/ 0 w 1"/>
                  <a:gd name="T1" fmla="*/ 1 h 1"/>
                  <a:gd name="T2" fmla="*/ 0 w 1"/>
                  <a:gd name="T3" fmla="*/ 0 h 1"/>
                  <a:gd name="T4" fmla="*/ 0 w 1"/>
                  <a:gd name="T5" fmla="*/ 1 h 1"/>
                  <a:gd name="T6" fmla="*/ 1 w 1"/>
                  <a:gd name="T7" fmla="*/ 1 h 1"/>
                  <a:gd name="T8" fmla="*/ 1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0"/>
                      <a:pt x="0" y="0"/>
                    </a:cubicBezTo>
                    <a:cubicBezTo>
                      <a:pt x="0" y="0"/>
                      <a:pt x="0" y="1"/>
                      <a:pt x="0"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288">
                <a:extLst>
                  <a:ext uri="{FF2B5EF4-FFF2-40B4-BE49-F238E27FC236}">
                    <a16:creationId xmlns:a16="http://schemas.microsoft.com/office/drawing/2014/main" id="{218D583C-741D-4C13-B72A-123745BE3896}"/>
                  </a:ext>
                </a:extLst>
              </p:cNvPr>
              <p:cNvSpPr>
                <a:spLocks/>
              </p:cNvSpPr>
              <p:nvPr/>
            </p:nvSpPr>
            <p:spPr bwMode="auto">
              <a:xfrm>
                <a:off x="8341659" y="2195894"/>
                <a:ext cx="6311" cy="6311"/>
              </a:xfrm>
              <a:custGeom>
                <a:avLst/>
                <a:gdLst>
                  <a:gd name="T0" fmla="*/ 2 w 4"/>
                  <a:gd name="T1" fmla="*/ 2 h 4"/>
                  <a:gd name="T2" fmla="*/ 2 w 4"/>
                  <a:gd name="T3" fmla="*/ 2 h 4"/>
                  <a:gd name="T4" fmla="*/ 4 w 4"/>
                  <a:gd name="T5" fmla="*/ 4 h 4"/>
                  <a:gd name="T6" fmla="*/ 4 w 4"/>
                  <a:gd name="T7" fmla="*/ 2 h 4"/>
                  <a:gd name="T8" fmla="*/ 4 w 4"/>
                  <a:gd name="T9" fmla="*/ 4 h 4"/>
                  <a:gd name="T10" fmla="*/ 4 w 4"/>
                  <a:gd name="T11" fmla="*/ 2 h 4"/>
                  <a:gd name="T12" fmla="*/ 4 w 4"/>
                  <a:gd name="T13" fmla="*/ 2 h 4"/>
                  <a:gd name="T14" fmla="*/ 2 w 4"/>
                  <a:gd name="T15" fmla="*/ 2 h 4"/>
                  <a:gd name="T16" fmla="*/ 2 w 4"/>
                  <a:gd name="T17" fmla="*/ 2 h 4"/>
                  <a:gd name="T18" fmla="*/ 2 w 4"/>
                  <a:gd name="T19" fmla="*/ 2 h 4"/>
                  <a:gd name="T20" fmla="*/ 0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4" y="4"/>
                    </a:lnTo>
                    <a:lnTo>
                      <a:pt x="4" y="2"/>
                    </a:lnTo>
                    <a:lnTo>
                      <a:pt x="4" y="4"/>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89">
                <a:extLst>
                  <a:ext uri="{FF2B5EF4-FFF2-40B4-BE49-F238E27FC236}">
                    <a16:creationId xmlns:a16="http://schemas.microsoft.com/office/drawing/2014/main" id="{8ABE092A-2933-450F-A69B-FB58D37CAB9C}"/>
                  </a:ext>
                </a:extLst>
              </p:cNvPr>
              <p:cNvSpPr>
                <a:spLocks/>
              </p:cNvSpPr>
              <p:nvPr/>
            </p:nvSpPr>
            <p:spPr bwMode="auto">
              <a:xfrm>
                <a:off x="8344814" y="2199049"/>
                <a:ext cx="3156" cy="4734"/>
              </a:xfrm>
              <a:custGeom>
                <a:avLst/>
                <a:gdLst>
                  <a:gd name="T0" fmla="*/ 0 w 2"/>
                  <a:gd name="T1" fmla="*/ 2 h 3"/>
                  <a:gd name="T2" fmla="*/ 0 w 2"/>
                  <a:gd name="T3" fmla="*/ 2 h 3"/>
                  <a:gd name="T4" fmla="*/ 2 w 2"/>
                  <a:gd name="T5" fmla="*/ 3 h 3"/>
                  <a:gd name="T6" fmla="*/ 2 w 2"/>
                  <a:gd name="T7" fmla="*/ 2 h 3"/>
                  <a:gd name="T8" fmla="*/ 2 w 2"/>
                  <a:gd name="T9" fmla="*/ 3 h 3"/>
                  <a:gd name="T10" fmla="*/ 2 w 2"/>
                  <a:gd name="T11" fmla="*/ 2 h 3"/>
                  <a:gd name="T12" fmla="*/ 2 w 2"/>
                  <a:gd name="T13" fmla="*/ 2 h 3"/>
                  <a:gd name="T14" fmla="*/ 0 w 2"/>
                  <a:gd name="T15" fmla="*/ 2 h 3"/>
                  <a:gd name="T16" fmla="*/ 0 w 2"/>
                  <a:gd name="T17" fmla="*/ 2 h 3"/>
                  <a:gd name="T18" fmla="*/ 0 w 2"/>
                  <a:gd name="T19" fmla="*/ 2 h 3"/>
                  <a:gd name="T20" fmla="*/ 0 w 2"/>
                  <a:gd name="T21" fmla="*/ 0 h 3"/>
                  <a:gd name="T22" fmla="*/ 0 w 2"/>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2"/>
                    </a:moveTo>
                    <a:lnTo>
                      <a:pt x="0" y="2"/>
                    </a:lnTo>
                    <a:lnTo>
                      <a:pt x="2" y="3"/>
                    </a:lnTo>
                    <a:lnTo>
                      <a:pt x="2" y="2"/>
                    </a:lnTo>
                    <a:lnTo>
                      <a:pt x="2" y="3"/>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290">
                <a:extLst>
                  <a:ext uri="{FF2B5EF4-FFF2-40B4-BE49-F238E27FC236}">
                    <a16:creationId xmlns:a16="http://schemas.microsoft.com/office/drawing/2014/main" id="{0922A03B-2E4E-47BB-B219-D7BF55DD2838}"/>
                  </a:ext>
                </a:extLst>
              </p:cNvPr>
              <p:cNvSpPr>
                <a:spLocks/>
              </p:cNvSpPr>
              <p:nvPr/>
            </p:nvSpPr>
            <p:spPr bwMode="auto">
              <a:xfrm>
                <a:off x="8335347" y="2216405"/>
                <a:ext cx="3156"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1">
                <a:extLst>
                  <a:ext uri="{FF2B5EF4-FFF2-40B4-BE49-F238E27FC236}">
                    <a16:creationId xmlns:a16="http://schemas.microsoft.com/office/drawing/2014/main" id="{2652E1E0-034A-4A39-8A5E-832BBFCD8F1F}"/>
                  </a:ext>
                </a:extLst>
              </p:cNvPr>
              <p:cNvSpPr>
                <a:spLocks/>
              </p:cNvSpPr>
              <p:nvPr/>
            </p:nvSpPr>
            <p:spPr bwMode="auto">
              <a:xfrm>
                <a:off x="8302213" y="2154870"/>
                <a:ext cx="15778" cy="37868"/>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1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4 w 5"/>
                  <a:gd name="T37" fmla="*/ 11 h 12"/>
                  <a:gd name="T38" fmla="*/ 5 w 5"/>
                  <a:gd name="T39" fmla="*/ 9 h 12"/>
                  <a:gd name="T40" fmla="*/ 5 w 5"/>
                  <a:gd name="T41" fmla="*/ 8 h 12"/>
                  <a:gd name="T42" fmla="*/ 5 w 5"/>
                  <a:gd name="T43" fmla="*/ 6 h 12"/>
                  <a:gd name="T44" fmla="*/ 4 w 5"/>
                  <a:gd name="T45" fmla="*/ 5 h 12"/>
                  <a:gd name="T46" fmla="*/ 3 w 5"/>
                  <a:gd name="T47" fmla="*/ 4 h 12"/>
                  <a:gd name="T48" fmla="*/ 2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0" y="4"/>
                      <a:pt x="0" y="4"/>
                      <a:pt x="0" y="4"/>
                    </a:cubicBezTo>
                    <a:cubicBezTo>
                      <a:pt x="0" y="4"/>
                      <a:pt x="0" y="4"/>
                      <a:pt x="0" y="4"/>
                    </a:cubicBezTo>
                    <a:cubicBezTo>
                      <a:pt x="0" y="4"/>
                      <a:pt x="1" y="5"/>
                      <a:pt x="1" y="5"/>
                    </a:cubicBezTo>
                    <a:cubicBezTo>
                      <a:pt x="1" y="5"/>
                      <a:pt x="1" y="5"/>
                      <a:pt x="1" y="6"/>
                    </a:cubicBezTo>
                    <a:cubicBezTo>
                      <a:pt x="2" y="6"/>
                      <a:pt x="2" y="7"/>
                      <a:pt x="2" y="7"/>
                    </a:cubicBezTo>
                    <a:cubicBezTo>
                      <a:pt x="2" y="7"/>
                      <a:pt x="2" y="8"/>
                      <a:pt x="2" y="9"/>
                    </a:cubicBezTo>
                    <a:cubicBezTo>
                      <a:pt x="2" y="9"/>
                      <a:pt x="2" y="9"/>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1"/>
                      <a:pt x="5" y="11"/>
                      <a:pt x="4" y="11"/>
                    </a:cubicBezTo>
                    <a:cubicBezTo>
                      <a:pt x="4" y="10"/>
                      <a:pt x="4" y="10"/>
                      <a:pt x="5" y="9"/>
                    </a:cubicBezTo>
                    <a:cubicBezTo>
                      <a:pt x="5" y="9"/>
                      <a:pt x="5" y="8"/>
                      <a:pt x="5" y="8"/>
                    </a:cubicBezTo>
                    <a:cubicBezTo>
                      <a:pt x="5" y="7"/>
                      <a:pt x="5" y="6"/>
                      <a:pt x="5" y="6"/>
                    </a:cubicBezTo>
                    <a:cubicBezTo>
                      <a:pt x="5" y="6"/>
                      <a:pt x="5" y="5"/>
                      <a:pt x="4" y="5"/>
                    </a:cubicBezTo>
                    <a:cubicBezTo>
                      <a:pt x="4" y="4"/>
                      <a:pt x="4" y="5"/>
                      <a:pt x="3" y="4"/>
                    </a:cubicBezTo>
                    <a:cubicBezTo>
                      <a:pt x="3" y="4"/>
                      <a:pt x="3" y="4"/>
                      <a:pt x="2"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292">
                <a:extLst>
                  <a:ext uri="{FF2B5EF4-FFF2-40B4-BE49-F238E27FC236}">
                    <a16:creationId xmlns:a16="http://schemas.microsoft.com/office/drawing/2014/main" id="{093EC198-4816-46D3-B0CB-AB6DDF20B4B1}"/>
                  </a:ext>
                </a:extLst>
              </p:cNvPr>
              <p:cNvSpPr>
                <a:spLocks/>
              </p:cNvSpPr>
              <p:nvPr/>
            </p:nvSpPr>
            <p:spPr bwMode="auto">
              <a:xfrm>
                <a:off x="8314836" y="2167493"/>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0" y="0"/>
                      <a:pt x="1" y="0"/>
                    </a:cubicBezTo>
                    <a:cubicBezTo>
                      <a:pt x="1" y="0"/>
                      <a:pt x="2" y="1"/>
                      <a:pt x="2" y="1"/>
                    </a:cubicBezTo>
                    <a:cubicBezTo>
                      <a:pt x="2" y="1"/>
                      <a:pt x="2" y="1"/>
                      <a:pt x="2"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3">
                <a:extLst>
                  <a:ext uri="{FF2B5EF4-FFF2-40B4-BE49-F238E27FC236}">
                    <a16:creationId xmlns:a16="http://schemas.microsoft.com/office/drawing/2014/main" id="{A22F6857-A765-4861-8A5E-5169F1D1FB03}"/>
                  </a:ext>
                </a:extLst>
              </p:cNvPr>
              <p:cNvSpPr>
                <a:spLocks/>
              </p:cNvSpPr>
              <p:nvPr/>
            </p:nvSpPr>
            <p:spPr bwMode="auto">
              <a:xfrm>
                <a:off x="8317991" y="2170648"/>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294">
                <a:extLst>
                  <a:ext uri="{FF2B5EF4-FFF2-40B4-BE49-F238E27FC236}">
                    <a16:creationId xmlns:a16="http://schemas.microsoft.com/office/drawing/2014/main" id="{DF9E3926-0EAB-4BC7-853B-B4B3D86A9916}"/>
                  </a:ext>
                </a:extLst>
              </p:cNvPr>
              <p:cNvSpPr>
                <a:spLocks/>
              </p:cNvSpPr>
              <p:nvPr/>
            </p:nvSpPr>
            <p:spPr bwMode="auto">
              <a:xfrm>
                <a:off x="8317991" y="2167493"/>
                <a:ext cx="4734" cy="6311"/>
              </a:xfrm>
              <a:custGeom>
                <a:avLst/>
                <a:gdLst>
                  <a:gd name="T0" fmla="*/ 2 w 3"/>
                  <a:gd name="T1" fmla="*/ 2 h 4"/>
                  <a:gd name="T2" fmla="*/ 2 w 3"/>
                  <a:gd name="T3" fmla="*/ 2 h 4"/>
                  <a:gd name="T4" fmla="*/ 3 w 3"/>
                  <a:gd name="T5" fmla="*/ 4 h 4"/>
                  <a:gd name="T6" fmla="*/ 2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2"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295">
                <a:extLst>
                  <a:ext uri="{FF2B5EF4-FFF2-40B4-BE49-F238E27FC236}">
                    <a16:creationId xmlns:a16="http://schemas.microsoft.com/office/drawing/2014/main" id="{70F0EA57-4B5E-435E-A714-952042AA758F}"/>
                  </a:ext>
                </a:extLst>
              </p:cNvPr>
              <p:cNvSpPr>
                <a:spLocks/>
              </p:cNvSpPr>
              <p:nvPr/>
            </p:nvSpPr>
            <p:spPr bwMode="auto">
              <a:xfrm>
                <a:off x="8317991" y="2170648"/>
                <a:ext cx="4734" cy="6311"/>
              </a:xfrm>
              <a:custGeom>
                <a:avLst/>
                <a:gdLst>
                  <a:gd name="T0" fmla="*/ 2 w 3"/>
                  <a:gd name="T1" fmla="*/ 2 h 4"/>
                  <a:gd name="T2" fmla="*/ 2 w 3"/>
                  <a:gd name="T3" fmla="*/ 2 h 4"/>
                  <a:gd name="T4" fmla="*/ 3 w 3"/>
                  <a:gd name="T5" fmla="*/ 4 h 4"/>
                  <a:gd name="T6" fmla="*/ 3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3"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296">
                <a:extLst>
                  <a:ext uri="{FF2B5EF4-FFF2-40B4-BE49-F238E27FC236}">
                    <a16:creationId xmlns:a16="http://schemas.microsoft.com/office/drawing/2014/main" id="{0AB5AE62-270D-4FB7-9FED-E4E8902CC957}"/>
                  </a:ext>
                </a:extLst>
              </p:cNvPr>
              <p:cNvSpPr>
                <a:spLocks/>
              </p:cNvSpPr>
              <p:nvPr/>
            </p:nvSpPr>
            <p:spPr bwMode="auto">
              <a:xfrm>
                <a:off x="8311680" y="2186427"/>
                <a:ext cx="3156" cy="3156"/>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297">
                <a:extLst>
                  <a:ext uri="{FF2B5EF4-FFF2-40B4-BE49-F238E27FC236}">
                    <a16:creationId xmlns:a16="http://schemas.microsoft.com/office/drawing/2014/main" id="{017E10DC-528A-4E46-8BBA-C302CEAB6B1F}"/>
                  </a:ext>
                </a:extLst>
              </p:cNvPr>
              <p:cNvSpPr>
                <a:spLocks/>
              </p:cNvSpPr>
              <p:nvPr/>
            </p:nvSpPr>
            <p:spPr bwMode="auto">
              <a:xfrm>
                <a:off x="8338503" y="2148558"/>
                <a:ext cx="18934" cy="37868"/>
              </a:xfrm>
              <a:custGeom>
                <a:avLst/>
                <a:gdLst>
                  <a:gd name="T0" fmla="*/ 2 w 6"/>
                  <a:gd name="T1" fmla="*/ 1 h 12"/>
                  <a:gd name="T2" fmla="*/ 2 w 6"/>
                  <a:gd name="T3" fmla="*/ 3 h 12"/>
                  <a:gd name="T4" fmla="*/ 1 w 6"/>
                  <a:gd name="T5" fmla="*/ 3 h 12"/>
                  <a:gd name="T6" fmla="*/ 1 w 6"/>
                  <a:gd name="T7" fmla="*/ 3 h 12"/>
                  <a:gd name="T8" fmla="*/ 1 w 6"/>
                  <a:gd name="T9" fmla="*/ 4 h 12"/>
                  <a:gd name="T10" fmla="*/ 1 w 6"/>
                  <a:gd name="T11" fmla="*/ 4 h 12"/>
                  <a:gd name="T12" fmla="*/ 0 w 6"/>
                  <a:gd name="T13" fmla="*/ 4 h 12"/>
                  <a:gd name="T14" fmla="*/ 0 w 6"/>
                  <a:gd name="T15" fmla="*/ 4 h 12"/>
                  <a:gd name="T16" fmla="*/ 1 w 6"/>
                  <a:gd name="T17" fmla="*/ 5 h 12"/>
                  <a:gd name="T18" fmla="*/ 2 w 6"/>
                  <a:gd name="T19" fmla="*/ 5 h 12"/>
                  <a:gd name="T20" fmla="*/ 2 w 6"/>
                  <a:gd name="T21" fmla="*/ 7 h 12"/>
                  <a:gd name="T22" fmla="*/ 2 w 6"/>
                  <a:gd name="T23" fmla="*/ 9 h 12"/>
                  <a:gd name="T24" fmla="*/ 3 w 6"/>
                  <a:gd name="T25" fmla="*/ 10 h 12"/>
                  <a:gd name="T26" fmla="*/ 3 w 6"/>
                  <a:gd name="T27" fmla="*/ 11 h 12"/>
                  <a:gd name="T28" fmla="*/ 4 w 6"/>
                  <a:gd name="T29" fmla="*/ 11 h 12"/>
                  <a:gd name="T30" fmla="*/ 4 w 6"/>
                  <a:gd name="T31" fmla="*/ 11 h 12"/>
                  <a:gd name="T32" fmla="*/ 5 w 6"/>
                  <a:gd name="T33" fmla="*/ 12 h 12"/>
                  <a:gd name="T34" fmla="*/ 6 w 6"/>
                  <a:gd name="T35" fmla="*/ 12 h 12"/>
                  <a:gd name="T36" fmla="*/ 5 w 6"/>
                  <a:gd name="T37" fmla="*/ 10 h 12"/>
                  <a:gd name="T38" fmla="*/ 5 w 6"/>
                  <a:gd name="T39" fmla="*/ 9 h 12"/>
                  <a:gd name="T40" fmla="*/ 5 w 6"/>
                  <a:gd name="T41" fmla="*/ 8 h 12"/>
                  <a:gd name="T42" fmla="*/ 5 w 6"/>
                  <a:gd name="T43" fmla="*/ 6 h 12"/>
                  <a:gd name="T44" fmla="*/ 5 w 6"/>
                  <a:gd name="T45" fmla="*/ 5 h 12"/>
                  <a:gd name="T46" fmla="*/ 4 w 6"/>
                  <a:gd name="T47" fmla="*/ 4 h 12"/>
                  <a:gd name="T48" fmla="*/ 3 w 6"/>
                  <a:gd name="T49" fmla="*/ 3 h 12"/>
                  <a:gd name="T50" fmla="*/ 2 w 6"/>
                  <a:gd name="T51" fmla="*/ 2 h 12"/>
                  <a:gd name="T52" fmla="*/ 2 w 6"/>
                  <a:gd name="T53" fmla="*/ 1 h 12"/>
                  <a:gd name="T54" fmla="*/ 2 w 6"/>
                  <a:gd name="T55" fmla="*/ 0 h 12"/>
                  <a:gd name="T56" fmla="*/ 2 w 6"/>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2" y="1"/>
                    </a:moveTo>
                    <a:cubicBezTo>
                      <a:pt x="2" y="1"/>
                      <a:pt x="2" y="3"/>
                      <a:pt x="2" y="3"/>
                    </a:cubicBezTo>
                    <a:cubicBezTo>
                      <a:pt x="1" y="3"/>
                      <a:pt x="1" y="3"/>
                      <a:pt x="1" y="3"/>
                    </a:cubicBezTo>
                    <a:cubicBezTo>
                      <a:pt x="1" y="3"/>
                      <a:pt x="1" y="3"/>
                      <a:pt x="1"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2" y="5"/>
                      <a:pt x="2" y="5"/>
                    </a:cubicBezTo>
                    <a:cubicBezTo>
                      <a:pt x="2" y="6"/>
                      <a:pt x="2" y="7"/>
                      <a:pt x="2" y="7"/>
                    </a:cubicBezTo>
                    <a:cubicBezTo>
                      <a:pt x="2" y="7"/>
                      <a:pt x="2" y="8"/>
                      <a:pt x="2" y="9"/>
                    </a:cubicBezTo>
                    <a:cubicBezTo>
                      <a:pt x="3" y="9"/>
                      <a:pt x="3" y="9"/>
                      <a:pt x="3" y="10"/>
                    </a:cubicBezTo>
                    <a:cubicBezTo>
                      <a:pt x="3" y="10"/>
                      <a:pt x="3" y="11"/>
                      <a:pt x="3" y="11"/>
                    </a:cubicBezTo>
                    <a:cubicBezTo>
                      <a:pt x="3" y="11"/>
                      <a:pt x="4" y="11"/>
                      <a:pt x="4" y="11"/>
                    </a:cubicBezTo>
                    <a:cubicBezTo>
                      <a:pt x="4" y="11"/>
                      <a:pt x="4" y="11"/>
                      <a:pt x="4" y="11"/>
                    </a:cubicBezTo>
                    <a:cubicBezTo>
                      <a:pt x="5" y="11"/>
                      <a:pt x="5" y="12"/>
                      <a:pt x="5" y="12"/>
                    </a:cubicBezTo>
                    <a:cubicBezTo>
                      <a:pt x="5" y="12"/>
                      <a:pt x="6" y="12"/>
                      <a:pt x="6" y="12"/>
                    </a:cubicBezTo>
                    <a:cubicBezTo>
                      <a:pt x="5" y="11"/>
                      <a:pt x="5" y="11"/>
                      <a:pt x="5" y="10"/>
                    </a:cubicBezTo>
                    <a:cubicBezTo>
                      <a:pt x="5" y="10"/>
                      <a:pt x="5" y="10"/>
                      <a:pt x="5" y="9"/>
                    </a:cubicBezTo>
                    <a:cubicBezTo>
                      <a:pt x="5" y="9"/>
                      <a:pt x="5" y="8"/>
                      <a:pt x="5" y="8"/>
                    </a:cubicBezTo>
                    <a:cubicBezTo>
                      <a:pt x="6" y="7"/>
                      <a:pt x="6" y="6"/>
                      <a:pt x="5" y="6"/>
                    </a:cubicBezTo>
                    <a:cubicBezTo>
                      <a:pt x="5" y="6"/>
                      <a:pt x="5" y="5"/>
                      <a:pt x="5" y="5"/>
                    </a:cubicBezTo>
                    <a:cubicBezTo>
                      <a:pt x="4" y="4"/>
                      <a:pt x="4" y="4"/>
                      <a:pt x="4" y="4"/>
                    </a:cubicBezTo>
                    <a:cubicBezTo>
                      <a:pt x="3" y="4"/>
                      <a:pt x="3" y="4"/>
                      <a:pt x="3" y="3"/>
                    </a:cubicBezTo>
                    <a:cubicBezTo>
                      <a:pt x="3" y="3"/>
                      <a:pt x="2" y="3"/>
                      <a:pt x="2" y="2"/>
                    </a:cubicBezTo>
                    <a:cubicBezTo>
                      <a:pt x="2" y="2"/>
                      <a:pt x="2" y="1"/>
                      <a:pt x="2" y="1"/>
                    </a:cubicBezTo>
                    <a:cubicBezTo>
                      <a:pt x="2" y="0"/>
                      <a:pt x="2" y="0"/>
                      <a:pt x="2" y="0"/>
                    </a:cubicBezTo>
                    <a:cubicBezTo>
                      <a:pt x="2" y="0"/>
                      <a:pt x="2" y="1"/>
                      <a:pt x="2"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298">
                <a:extLst>
                  <a:ext uri="{FF2B5EF4-FFF2-40B4-BE49-F238E27FC236}">
                    <a16:creationId xmlns:a16="http://schemas.microsoft.com/office/drawing/2014/main" id="{2FE1B920-539C-4429-8929-3325939B88DB}"/>
                  </a:ext>
                </a:extLst>
              </p:cNvPr>
              <p:cNvSpPr>
                <a:spLocks/>
              </p:cNvSpPr>
              <p:nvPr/>
            </p:nvSpPr>
            <p:spPr bwMode="auto">
              <a:xfrm>
                <a:off x="8351126" y="2161181"/>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1"/>
                      <a:pt x="2" y="1"/>
                    </a:cubicBezTo>
                    <a:cubicBezTo>
                      <a:pt x="2" y="1"/>
                      <a:pt x="2" y="1"/>
                      <a:pt x="2" y="1"/>
                    </a:cubicBezTo>
                    <a:cubicBezTo>
                      <a:pt x="1" y="1"/>
                      <a:pt x="1" y="1"/>
                      <a:pt x="1" y="1"/>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299">
                <a:extLst>
                  <a:ext uri="{FF2B5EF4-FFF2-40B4-BE49-F238E27FC236}">
                    <a16:creationId xmlns:a16="http://schemas.microsoft.com/office/drawing/2014/main" id="{7C5F0500-5586-4685-90DA-DC2AE0B80033}"/>
                  </a:ext>
                </a:extLst>
              </p:cNvPr>
              <p:cNvSpPr>
                <a:spLocks/>
              </p:cNvSpPr>
              <p:nvPr/>
            </p:nvSpPr>
            <p:spPr bwMode="auto">
              <a:xfrm>
                <a:off x="8354281" y="2164337"/>
                <a:ext cx="3156" cy="3156"/>
              </a:xfrm>
              <a:custGeom>
                <a:avLst/>
                <a:gdLst>
                  <a:gd name="T0" fmla="*/ 0 w 1"/>
                  <a:gd name="T1" fmla="*/ 0 h 1"/>
                  <a:gd name="T2" fmla="*/ 0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1" y="0"/>
                    </a:cubicBezTo>
                    <a:cubicBezTo>
                      <a:pt x="1" y="0"/>
                      <a:pt x="1" y="1"/>
                      <a:pt x="1" y="1"/>
                    </a:cubicBezTo>
                    <a:cubicBezTo>
                      <a:pt x="1" y="1"/>
                      <a:pt x="1" y="1"/>
                      <a:pt x="1"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300">
                <a:extLst>
                  <a:ext uri="{FF2B5EF4-FFF2-40B4-BE49-F238E27FC236}">
                    <a16:creationId xmlns:a16="http://schemas.microsoft.com/office/drawing/2014/main" id="{669480A6-25FB-4C06-820B-34AA0C4AEC31}"/>
                  </a:ext>
                </a:extLst>
              </p:cNvPr>
              <p:cNvSpPr>
                <a:spLocks/>
              </p:cNvSpPr>
              <p:nvPr/>
            </p:nvSpPr>
            <p:spPr bwMode="auto">
              <a:xfrm>
                <a:off x="8357437" y="2161181"/>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1">
                <a:extLst>
                  <a:ext uri="{FF2B5EF4-FFF2-40B4-BE49-F238E27FC236}">
                    <a16:creationId xmlns:a16="http://schemas.microsoft.com/office/drawing/2014/main" id="{3AE0703B-C1BF-46EC-97DD-EC0E6985A3B5}"/>
                  </a:ext>
                </a:extLst>
              </p:cNvPr>
              <p:cNvSpPr>
                <a:spLocks/>
              </p:cNvSpPr>
              <p:nvPr/>
            </p:nvSpPr>
            <p:spPr bwMode="auto">
              <a:xfrm>
                <a:off x="8357437" y="2164337"/>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302">
                <a:extLst>
                  <a:ext uri="{FF2B5EF4-FFF2-40B4-BE49-F238E27FC236}">
                    <a16:creationId xmlns:a16="http://schemas.microsoft.com/office/drawing/2014/main" id="{A4BC602C-CB9D-4363-8FFA-D10B00D690F5}"/>
                  </a:ext>
                </a:extLst>
              </p:cNvPr>
              <p:cNvSpPr>
                <a:spLocks/>
              </p:cNvSpPr>
              <p:nvPr/>
            </p:nvSpPr>
            <p:spPr bwMode="auto">
              <a:xfrm>
                <a:off x="8347970" y="2180115"/>
                <a:ext cx="3156" cy="3156"/>
              </a:xfrm>
              <a:custGeom>
                <a:avLst/>
                <a:gdLst>
                  <a:gd name="T0" fmla="*/ 1 w 1"/>
                  <a:gd name="T1" fmla="*/ 0 h 1"/>
                  <a:gd name="T2" fmla="*/ 1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1" y="1"/>
                    </a:cubicBezTo>
                    <a:cubicBezTo>
                      <a:pt x="1" y="1"/>
                      <a:pt x="1" y="1"/>
                      <a:pt x="1"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3">
                <a:extLst>
                  <a:ext uri="{FF2B5EF4-FFF2-40B4-BE49-F238E27FC236}">
                    <a16:creationId xmlns:a16="http://schemas.microsoft.com/office/drawing/2014/main" id="{410C5234-C569-4094-A1A1-E086BA045D51}"/>
                  </a:ext>
                </a:extLst>
              </p:cNvPr>
              <p:cNvSpPr>
                <a:spLocks/>
              </p:cNvSpPr>
              <p:nvPr/>
            </p:nvSpPr>
            <p:spPr bwMode="auto">
              <a:xfrm>
                <a:off x="8286434" y="2183271"/>
                <a:ext cx="140429" cy="151473"/>
              </a:xfrm>
              <a:custGeom>
                <a:avLst/>
                <a:gdLst>
                  <a:gd name="T0" fmla="*/ 43 w 45"/>
                  <a:gd name="T1" fmla="*/ 20 h 49"/>
                  <a:gd name="T2" fmla="*/ 43 w 45"/>
                  <a:gd name="T3" fmla="*/ 0 h 49"/>
                  <a:gd name="T4" fmla="*/ 15 w 45"/>
                  <a:gd name="T5" fmla="*/ 25 h 49"/>
                  <a:gd name="T6" fmla="*/ 8 w 45"/>
                  <a:gd name="T7" fmla="*/ 23 h 49"/>
                  <a:gd name="T8" fmla="*/ 0 w 45"/>
                  <a:gd name="T9" fmla="*/ 29 h 49"/>
                  <a:gd name="T10" fmla="*/ 7 w 45"/>
                  <a:gd name="T11" fmla="*/ 37 h 49"/>
                  <a:gd name="T12" fmla="*/ 11 w 45"/>
                  <a:gd name="T13" fmla="*/ 38 h 49"/>
                  <a:gd name="T14" fmla="*/ 12 w 45"/>
                  <a:gd name="T15" fmla="*/ 43 h 49"/>
                  <a:gd name="T16" fmla="*/ 18 w 45"/>
                  <a:gd name="T17" fmla="*/ 49 h 49"/>
                  <a:gd name="T18" fmla="*/ 26 w 45"/>
                  <a:gd name="T19" fmla="*/ 42 h 49"/>
                  <a:gd name="T20" fmla="*/ 25 w 45"/>
                  <a:gd name="T21" fmla="*/ 36 h 49"/>
                  <a:gd name="T22" fmla="*/ 43 w 45"/>
                  <a:gd name="T2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9">
                    <a:moveTo>
                      <a:pt x="43" y="20"/>
                    </a:moveTo>
                    <a:cubicBezTo>
                      <a:pt x="45" y="13"/>
                      <a:pt x="44" y="5"/>
                      <a:pt x="43" y="0"/>
                    </a:cubicBezTo>
                    <a:cubicBezTo>
                      <a:pt x="15" y="25"/>
                      <a:pt x="15" y="25"/>
                      <a:pt x="15" y="25"/>
                    </a:cubicBezTo>
                    <a:cubicBezTo>
                      <a:pt x="8" y="23"/>
                      <a:pt x="8" y="23"/>
                      <a:pt x="8" y="23"/>
                    </a:cubicBezTo>
                    <a:cubicBezTo>
                      <a:pt x="0" y="29"/>
                      <a:pt x="0" y="29"/>
                      <a:pt x="0" y="29"/>
                    </a:cubicBezTo>
                    <a:cubicBezTo>
                      <a:pt x="7" y="37"/>
                      <a:pt x="7" y="37"/>
                      <a:pt x="7" y="37"/>
                    </a:cubicBezTo>
                    <a:cubicBezTo>
                      <a:pt x="11" y="38"/>
                      <a:pt x="11" y="38"/>
                      <a:pt x="11" y="38"/>
                    </a:cubicBezTo>
                    <a:cubicBezTo>
                      <a:pt x="12" y="43"/>
                      <a:pt x="12" y="43"/>
                      <a:pt x="12" y="43"/>
                    </a:cubicBezTo>
                    <a:cubicBezTo>
                      <a:pt x="18" y="49"/>
                      <a:pt x="18" y="49"/>
                      <a:pt x="18" y="49"/>
                    </a:cubicBezTo>
                    <a:cubicBezTo>
                      <a:pt x="26" y="42"/>
                      <a:pt x="26" y="42"/>
                      <a:pt x="26" y="42"/>
                    </a:cubicBezTo>
                    <a:cubicBezTo>
                      <a:pt x="25" y="36"/>
                      <a:pt x="25" y="36"/>
                      <a:pt x="25" y="36"/>
                    </a:cubicBezTo>
                    <a:lnTo>
                      <a:pt x="43" y="2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304">
                <a:extLst>
                  <a:ext uri="{FF2B5EF4-FFF2-40B4-BE49-F238E27FC236}">
                    <a16:creationId xmlns:a16="http://schemas.microsoft.com/office/drawing/2014/main" id="{3A303CED-744F-4352-AA04-83951EBBDEAB}"/>
                  </a:ext>
                </a:extLst>
              </p:cNvPr>
              <p:cNvSpPr>
                <a:spLocks/>
              </p:cNvSpPr>
              <p:nvPr/>
            </p:nvSpPr>
            <p:spPr bwMode="auto">
              <a:xfrm>
                <a:off x="8286434" y="2186427"/>
                <a:ext cx="140429" cy="148317"/>
              </a:xfrm>
              <a:custGeom>
                <a:avLst/>
                <a:gdLst>
                  <a:gd name="T0" fmla="*/ 44 w 45"/>
                  <a:gd name="T1" fmla="*/ 16 h 48"/>
                  <a:gd name="T2" fmla="*/ 43 w 45"/>
                  <a:gd name="T3" fmla="*/ 0 h 48"/>
                  <a:gd name="T4" fmla="*/ 15 w 45"/>
                  <a:gd name="T5" fmla="*/ 25 h 48"/>
                  <a:gd name="T6" fmla="*/ 6 w 45"/>
                  <a:gd name="T7" fmla="*/ 23 h 48"/>
                  <a:gd name="T8" fmla="*/ 0 w 45"/>
                  <a:gd name="T9" fmla="*/ 28 h 48"/>
                  <a:gd name="T10" fmla="*/ 5 w 45"/>
                  <a:gd name="T11" fmla="*/ 33 h 48"/>
                  <a:gd name="T12" fmla="*/ 12 w 45"/>
                  <a:gd name="T13" fmla="*/ 36 h 48"/>
                  <a:gd name="T14" fmla="*/ 14 w 45"/>
                  <a:gd name="T15" fmla="*/ 44 h 48"/>
                  <a:gd name="T16" fmla="*/ 18 w 45"/>
                  <a:gd name="T17" fmla="*/ 48 h 48"/>
                  <a:gd name="T18" fmla="*/ 24 w 45"/>
                  <a:gd name="T19" fmla="*/ 42 h 48"/>
                  <a:gd name="T20" fmla="*/ 23 w 45"/>
                  <a:gd name="T21" fmla="*/ 35 h 48"/>
                  <a:gd name="T22" fmla="*/ 44 w 45"/>
                  <a:gd name="T2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8">
                    <a:moveTo>
                      <a:pt x="44" y="16"/>
                    </a:moveTo>
                    <a:cubicBezTo>
                      <a:pt x="45" y="11"/>
                      <a:pt x="44" y="5"/>
                      <a:pt x="43" y="0"/>
                    </a:cubicBezTo>
                    <a:cubicBezTo>
                      <a:pt x="15" y="25"/>
                      <a:pt x="15" y="25"/>
                      <a:pt x="15" y="25"/>
                    </a:cubicBezTo>
                    <a:cubicBezTo>
                      <a:pt x="6" y="23"/>
                      <a:pt x="6" y="23"/>
                      <a:pt x="6" y="23"/>
                    </a:cubicBezTo>
                    <a:cubicBezTo>
                      <a:pt x="0" y="28"/>
                      <a:pt x="0" y="28"/>
                      <a:pt x="0" y="28"/>
                    </a:cubicBezTo>
                    <a:cubicBezTo>
                      <a:pt x="5" y="33"/>
                      <a:pt x="5" y="33"/>
                      <a:pt x="5" y="33"/>
                    </a:cubicBezTo>
                    <a:cubicBezTo>
                      <a:pt x="12" y="36"/>
                      <a:pt x="12" y="36"/>
                      <a:pt x="12" y="36"/>
                    </a:cubicBezTo>
                    <a:cubicBezTo>
                      <a:pt x="14" y="44"/>
                      <a:pt x="14" y="44"/>
                      <a:pt x="14" y="44"/>
                    </a:cubicBezTo>
                    <a:cubicBezTo>
                      <a:pt x="18" y="48"/>
                      <a:pt x="18" y="48"/>
                      <a:pt x="18" y="48"/>
                    </a:cubicBezTo>
                    <a:cubicBezTo>
                      <a:pt x="24" y="42"/>
                      <a:pt x="24" y="42"/>
                      <a:pt x="24" y="42"/>
                    </a:cubicBezTo>
                    <a:cubicBezTo>
                      <a:pt x="23" y="35"/>
                      <a:pt x="23" y="35"/>
                      <a:pt x="23" y="35"/>
                    </a:cubicBezTo>
                    <a:lnTo>
                      <a:pt x="4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05">
                <a:extLst>
                  <a:ext uri="{FF2B5EF4-FFF2-40B4-BE49-F238E27FC236}">
                    <a16:creationId xmlns:a16="http://schemas.microsoft.com/office/drawing/2014/main" id="{0280938A-9C67-4E79-B0C6-07F884916CAA}"/>
                  </a:ext>
                </a:extLst>
              </p:cNvPr>
              <p:cNvSpPr>
                <a:spLocks/>
              </p:cNvSpPr>
              <p:nvPr/>
            </p:nvSpPr>
            <p:spPr bwMode="auto">
              <a:xfrm>
                <a:off x="8335347" y="2266896"/>
                <a:ext cx="22090" cy="22090"/>
              </a:xfrm>
              <a:custGeom>
                <a:avLst/>
                <a:gdLst>
                  <a:gd name="T0" fmla="*/ 0 w 14"/>
                  <a:gd name="T1" fmla="*/ 4 h 14"/>
                  <a:gd name="T2" fmla="*/ 2 w 14"/>
                  <a:gd name="T3" fmla="*/ 4 h 14"/>
                  <a:gd name="T4" fmla="*/ 2 w 14"/>
                  <a:gd name="T5" fmla="*/ 10 h 14"/>
                  <a:gd name="T6" fmla="*/ 2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2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4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6" y="6"/>
                    </a:lnTo>
                    <a:lnTo>
                      <a:pt x="2" y="10"/>
                    </a:lnTo>
                    <a:lnTo>
                      <a:pt x="0" y="10"/>
                    </a:lnTo>
                    <a:lnTo>
                      <a:pt x="2"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8" y="10"/>
                    </a:lnTo>
                    <a:lnTo>
                      <a:pt x="10" y="12"/>
                    </a:lnTo>
                    <a:lnTo>
                      <a:pt x="10" y="12"/>
                    </a:lnTo>
                    <a:lnTo>
                      <a:pt x="10" y="14"/>
                    </a:lnTo>
                    <a:lnTo>
                      <a:pt x="10" y="12"/>
                    </a:lnTo>
                    <a:lnTo>
                      <a:pt x="10" y="12"/>
                    </a:lnTo>
                    <a:lnTo>
                      <a:pt x="10" y="12"/>
                    </a:lnTo>
                    <a:lnTo>
                      <a:pt x="10" y="12"/>
                    </a:lnTo>
                    <a:lnTo>
                      <a:pt x="12" y="12"/>
                    </a:lnTo>
                    <a:lnTo>
                      <a:pt x="12" y="12"/>
                    </a:lnTo>
                    <a:lnTo>
                      <a:pt x="12" y="12"/>
                    </a:lnTo>
                    <a:lnTo>
                      <a:pt x="10" y="10"/>
                    </a:lnTo>
                    <a:lnTo>
                      <a:pt x="12" y="10"/>
                    </a:lnTo>
                    <a:lnTo>
                      <a:pt x="12" y="10"/>
                    </a:lnTo>
                    <a:lnTo>
                      <a:pt x="14" y="10"/>
                    </a:lnTo>
                    <a:lnTo>
                      <a:pt x="12" y="10"/>
                    </a:lnTo>
                    <a:lnTo>
                      <a:pt x="10" y="8"/>
                    </a:lnTo>
                    <a:lnTo>
                      <a:pt x="12" y="4"/>
                    </a:lnTo>
                    <a:lnTo>
                      <a:pt x="12" y="4"/>
                    </a:lnTo>
                    <a:lnTo>
                      <a:pt x="14" y="4"/>
                    </a:lnTo>
                    <a:lnTo>
                      <a:pt x="14" y="4"/>
                    </a:lnTo>
                    <a:lnTo>
                      <a:pt x="12" y="4"/>
                    </a:lnTo>
                    <a:lnTo>
                      <a:pt x="12" y="4"/>
                    </a:lnTo>
                    <a:lnTo>
                      <a:pt x="12" y="4"/>
                    </a:lnTo>
                    <a:lnTo>
                      <a:pt x="12" y="2"/>
                    </a:lnTo>
                    <a:lnTo>
                      <a:pt x="12" y="2"/>
                    </a:lnTo>
                    <a:lnTo>
                      <a:pt x="12" y="2"/>
                    </a:lnTo>
                    <a:lnTo>
                      <a:pt x="12" y="2"/>
                    </a:lnTo>
                    <a:lnTo>
                      <a:pt x="10" y="2"/>
                    </a:lnTo>
                    <a:lnTo>
                      <a:pt x="12" y="2"/>
                    </a:lnTo>
                    <a:lnTo>
                      <a:pt x="10" y="0"/>
                    </a:lnTo>
                    <a:lnTo>
                      <a:pt x="10" y="2"/>
                    </a:lnTo>
                    <a:lnTo>
                      <a:pt x="8" y="4"/>
                    </a:lnTo>
                    <a:lnTo>
                      <a:pt x="4" y="2"/>
                    </a:lnTo>
                    <a:lnTo>
                      <a:pt x="4" y="0"/>
                    </a:lnTo>
                    <a:lnTo>
                      <a:pt x="4" y="2"/>
                    </a:lnTo>
                    <a:lnTo>
                      <a:pt x="4" y="2"/>
                    </a:lnTo>
                    <a:lnTo>
                      <a:pt x="4" y="2"/>
                    </a:lnTo>
                    <a:lnTo>
                      <a:pt x="4" y="2"/>
                    </a:lnTo>
                    <a:lnTo>
                      <a:pt x="4" y="2"/>
                    </a:lnTo>
                    <a:lnTo>
                      <a:pt x="4"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306">
                <a:extLst>
                  <a:ext uri="{FF2B5EF4-FFF2-40B4-BE49-F238E27FC236}">
                    <a16:creationId xmlns:a16="http://schemas.microsoft.com/office/drawing/2014/main" id="{7410EF6C-0563-4A1A-992B-AC5726DB455F}"/>
                  </a:ext>
                </a:extLst>
              </p:cNvPr>
              <p:cNvSpPr>
                <a:spLocks/>
              </p:cNvSpPr>
              <p:nvPr/>
            </p:nvSpPr>
            <p:spPr bwMode="auto">
              <a:xfrm>
                <a:off x="8373215" y="2232184"/>
                <a:ext cx="22090" cy="22090"/>
              </a:xfrm>
              <a:custGeom>
                <a:avLst/>
                <a:gdLst>
                  <a:gd name="T0" fmla="*/ 2 w 14"/>
                  <a:gd name="T1" fmla="*/ 4 h 14"/>
                  <a:gd name="T2" fmla="*/ 2 w 14"/>
                  <a:gd name="T3" fmla="*/ 4 h 14"/>
                  <a:gd name="T4" fmla="*/ 2 w 14"/>
                  <a:gd name="T5" fmla="*/ 10 h 14"/>
                  <a:gd name="T6" fmla="*/ 2 w 14"/>
                  <a:gd name="T7" fmla="*/ 12 h 14"/>
                  <a:gd name="T8" fmla="*/ 2 w 14"/>
                  <a:gd name="T9" fmla="*/ 12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2 w 14"/>
                  <a:gd name="T27" fmla="*/ 12 h 14"/>
                  <a:gd name="T28" fmla="*/ 12 w 14"/>
                  <a:gd name="T29" fmla="*/ 12 h 14"/>
                  <a:gd name="T30" fmla="*/ 12 w 14"/>
                  <a:gd name="T31" fmla="*/ 12 h 14"/>
                  <a:gd name="T32" fmla="*/ 12 w 14"/>
                  <a:gd name="T33" fmla="*/ 12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4 h 14"/>
                  <a:gd name="T46" fmla="*/ 12 w 14"/>
                  <a:gd name="T47" fmla="*/ 4 h 14"/>
                  <a:gd name="T48" fmla="*/ 12 w 14"/>
                  <a:gd name="T49" fmla="*/ 2 h 14"/>
                  <a:gd name="T50" fmla="*/ 10 w 14"/>
                  <a:gd name="T51" fmla="*/ 2 h 14"/>
                  <a:gd name="T52" fmla="*/ 4 w 14"/>
                  <a:gd name="T53" fmla="*/ 2 h 14"/>
                  <a:gd name="T54" fmla="*/ 4 w 14"/>
                  <a:gd name="T55" fmla="*/ 2 h 14"/>
                  <a:gd name="T56" fmla="*/ 4 w 14"/>
                  <a:gd name="T57" fmla="*/ 4 h 14"/>
                  <a:gd name="T58" fmla="*/ 4 w 14"/>
                  <a:gd name="T59" fmla="*/ 2 h 14"/>
                  <a:gd name="T60" fmla="*/ 2 w 14"/>
                  <a:gd name="T61" fmla="*/ 4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4"/>
                    </a:moveTo>
                    <a:lnTo>
                      <a:pt x="2" y="4"/>
                    </a:lnTo>
                    <a:lnTo>
                      <a:pt x="2" y="4"/>
                    </a:lnTo>
                    <a:lnTo>
                      <a:pt x="2" y="4"/>
                    </a:lnTo>
                    <a:lnTo>
                      <a:pt x="6" y="8"/>
                    </a:lnTo>
                    <a:lnTo>
                      <a:pt x="2" y="10"/>
                    </a:lnTo>
                    <a:lnTo>
                      <a:pt x="0" y="10"/>
                    </a:lnTo>
                    <a:lnTo>
                      <a:pt x="2" y="12"/>
                    </a:lnTo>
                    <a:lnTo>
                      <a:pt x="2" y="10"/>
                    </a:lnTo>
                    <a:lnTo>
                      <a:pt x="2" y="12"/>
                    </a:lnTo>
                    <a:lnTo>
                      <a:pt x="2" y="12"/>
                    </a:lnTo>
                    <a:lnTo>
                      <a:pt x="2" y="12"/>
                    </a:lnTo>
                    <a:lnTo>
                      <a:pt x="2" y="12"/>
                    </a:lnTo>
                    <a:lnTo>
                      <a:pt x="2" y="12"/>
                    </a:lnTo>
                    <a:lnTo>
                      <a:pt x="4" y="12"/>
                    </a:lnTo>
                    <a:lnTo>
                      <a:pt x="4" y="12"/>
                    </a:lnTo>
                    <a:lnTo>
                      <a:pt x="4" y="14"/>
                    </a:lnTo>
                    <a:lnTo>
                      <a:pt x="4" y="14"/>
                    </a:lnTo>
                    <a:lnTo>
                      <a:pt x="4" y="12"/>
                    </a:lnTo>
                    <a:lnTo>
                      <a:pt x="4" y="12"/>
                    </a:lnTo>
                    <a:lnTo>
                      <a:pt x="8" y="10"/>
                    </a:lnTo>
                    <a:lnTo>
                      <a:pt x="10" y="12"/>
                    </a:lnTo>
                    <a:lnTo>
                      <a:pt x="10" y="12"/>
                    </a:lnTo>
                    <a:lnTo>
                      <a:pt x="10" y="14"/>
                    </a:lnTo>
                    <a:lnTo>
                      <a:pt x="10" y="14"/>
                    </a:lnTo>
                    <a:lnTo>
                      <a:pt x="10" y="12"/>
                    </a:lnTo>
                    <a:lnTo>
                      <a:pt x="10" y="12"/>
                    </a:lnTo>
                    <a:lnTo>
                      <a:pt x="12" y="12"/>
                    </a:lnTo>
                    <a:lnTo>
                      <a:pt x="12" y="12"/>
                    </a:lnTo>
                    <a:lnTo>
                      <a:pt x="12" y="12"/>
                    </a:lnTo>
                    <a:lnTo>
                      <a:pt x="12" y="12"/>
                    </a:lnTo>
                    <a:lnTo>
                      <a:pt x="12" y="12"/>
                    </a:lnTo>
                    <a:lnTo>
                      <a:pt x="12" y="10"/>
                    </a:lnTo>
                    <a:lnTo>
                      <a:pt x="12" y="12"/>
                    </a:lnTo>
                    <a:lnTo>
                      <a:pt x="14" y="10"/>
                    </a:lnTo>
                    <a:lnTo>
                      <a:pt x="12" y="10"/>
                    </a:lnTo>
                    <a:lnTo>
                      <a:pt x="10" y="8"/>
                    </a:lnTo>
                    <a:lnTo>
                      <a:pt x="12" y="4"/>
                    </a:lnTo>
                    <a:lnTo>
                      <a:pt x="12" y="4"/>
                    </a:lnTo>
                    <a:lnTo>
                      <a:pt x="14" y="4"/>
                    </a:lnTo>
                    <a:lnTo>
                      <a:pt x="14" y="4"/>
                    </a:lnTo>
                    <a:lnTo>
                      <a:pt x="12" y="4"/>
                    </a:lnTo>
                    <a:lnTo>
                      <a:pt x="12" y="4"/>
                    </a:lnTo>
                    <a:lnTo>
                      <a:pt x="12" y="4"/>
                    </a:lnTo>
                    <a:lnTo>
                      <a:pt x="12" y="4"/>
                    </a:lnTo>
                    <a:lnTo>
                      <a:pt x="12" y="4"/>
                    </a:lnTo>
                    <a:lnTo>
                      <a:pt x="12" y="2"/>
                    </a:lnTo>
                    <a:lnTo>
                      <a:pt x="12" y="4"/>
                    </a:lnTo>
                    <a:lnTo>
                      <a:pt x="10" y="2"/>
                    </a:lnTo>
                    <a:lnTo>
                      <a:pt x="12" y="2"/>
                    </a:lnTo>
                    <a:lnTo>
                      <a:pt x="12" y="2"/>
                    </a:lnTo>
                    <a:lnTo>
                      <a:pt x="10" y="2"/>
                    </a:lnTo>
                    <a:lnTo>
                      <a:pt x="8" y="6"/>
                    </a:lnTo>
                    <a:lnTo>
                      <a:pt x="4" y="2"/>
                    </a:lnTo>
                    <a:lnTo>
                      <a:pt x="6" y="0"/>
                    </a:lnTo>
                    <a:lnTo>
                      <a:pt x="4" y="2"/>
                    </a:lnTo>
                    <a:lnTo>
                      <a:pt x="4" y="2"/>
                    </a:lnTo>
                    <a:lnTo>
                      <a:pt x="4" y="4"/>
                    </a:lnTo>
                    <a:lnTo>
                      <a:pt x="4" y="2"/>
                    </a:lnTo>
                    <a:lnTo>
                      <a:pt x="4" y="2"/>
                    </a:lnTo>
                    <a:lnTo>
                      <a:pt x="4" y="2"/>
                    </a:lnTo>
                    <a:lnTo>
                      <a:pt x="2" y="4"/>
                    </a:lnTo>
                    <a:lnTo>
                      <a:pt x="4" y="4"/>
                    </a:lnTo>
                    <a:lnTo>
                      <a:pt x="2"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07">
                <a:extLst>
                  <a:ext uri="{FF2B5EF4-FFF2-40B4-BE49-F238E27FC236}">
                    <a16:creationId xmlns:a16="http://schemas.microsoft.com/office/drawing/2014/main" id="{8D0D47AC-98F7-43D5-AC12-D2C58E7BD00A}"/>
                  </a:ext>
                </a:extLst>
              </p:cNvPr>
              <p:cNvSpPr>
                <a:spLocks/>
              </p:cNvSpPr>
              <p:nvPr/>
            </p:nvSpPr>
            <p:spPr bwMode="auto">
              <a:xfrm>
                <a:off x="8299057" y="2263741"/>
                <a:ext cx="22090" cy="22090"/>
              </a:xfrm>
              <a:custGeom>
                <a:avLst/>
                <a:gdLst>
                  <a:gd name="T0" fmla="*/ 0 w 14"/>
                  <a:gd name="T1" fmla="*/ 4 h 14"/>
                  <a:gd name="T2" fmla="*/ 2 w 14"/>
                  <a:gd name="T3" fmla="*/ 4 h 14"/>
                  <a:gd name="T4" fmla="*/ 2 w 14"/>
                  <a:gd name="T5" fmla="*/ 10 h 14"/>
                  <a:gd name="T6" fmla="*/ 0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0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2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2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4" y="6"/>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6" y="10"/>
                    </a:lnTo>
                    <a:lnTo>
                      <a:pt x="10" y="12"/>
                    </a:lnTo>
                    <a:lnTo>
                      <a:pt x="10" y="12"/>
                    </a:lnTo>
                    <a:lnTo>
                      <a:pt x="10" y="14"/>
                    </a:lnTo>
                    <a:lnTo>
                      <a:pt x="10" y="12"/>
                    </a:lnTo>
                    <a:lnTo>
                      <a:pt x="10" y="12"/>
                    </a:lnTo>
                    <a:lnTo>
                      <a:pt x="10" y="12"/>
                    </a:lnTo>
                    <a:lnTo>
                      <a:pt x="10" y="12"/>
                    </a:lnTo>
                    <a:lnTo>
                      <a:pt x="10" y="12"/>
                    </a:lnTo>
                    <a:lnTo>
                      <a:pt x="10" y="12"/>
                    </a:lnTo>
                    <a:lnTo>
                      <a:pt x="12" y="12"/>
                    </a:lnTo>
                    <a:lnTo>
                      <a:pt x="10" y="10"/>
                    </a:lnTo>
                    <a:lnTo>
                      <a:pt x="12" y="10"/>
                    </a:lnTo>
                    <a:lnTo>
                      <a:pt x="12" y="10"/>
                    </a:lnTo>
                    <a:lnTo>
                      <a:pt x="12" y="10"/>
                    </a:lnTo>
                    <a:lnTo>
                      <a:pt x="12" y="10"/>
                    </a:lnTo>
                    <a:lnTo>
                      <a:pt x="8" y="8"/>
                    </a:lnTo>
                    <a:lnTo>
                      <a:pt x="12" y="4"/>
                    </a:lnTo>
                    <a:lnTo>
                      <a:pt x="12" y="4"/>
                    </a:lnTo>
                    <a:lnTo>
                      <a:pt x="14" y="4"/>
                    </a:lnTo>
                    <a:lnTo>
                      <a:pt x="12" y="4"/>
                    </a:lnTo>
                    <a:lnTo>
                      <a:pt x="12" y="4"/>
                    </a:lnTo>
                    <a:lnTo>
                      <a:pt x="12" y="4"/>
                    </a:lnTo>
                    <a:lnTo>
                      <a:pt x="12" y="2"/>
                    </a:lnTo>
                    <a:lnTo>
                      <a:pt x="12" y="2"/>
                    </a:lnTo>
                    <a:lnTo>
                      <a:pt x="12" y="2"/>
                    </a:lnTo>
                    <a:lnTo>
                      <a:pt x="12" y="2"/>
                    </a:lnTo>
                    <a:lnTo>
                      <a:pt x="12" y="2"/>
                    </a:lnTo>
                    <a:lnTo>
                      <a:pt x="10" y="2"/>
                    </a:lnTo>
                    <a:lnTo>
                      <a:pt x="12" y="2"/>
                    </a:lnTo>
                    <a:lnTo>
                      <a:pt x="10" y="0"/>
                    </a:lnTo>
                    <a:lnTo>
                      <a:pt x="10" y="2"/>
                    </a:lnTo>
                    <a:lnTo>
                      <a:pt x="6" y="4"/>
                    </a:lnTo>
                    <a:lnTo>
                      <a:pt x="4" y="2"/>
                    </a:lnTo>
                    <a:lnTo>
                      <a:pt x="4" y="0"/>
                    </a:lnTo>
                    <a:lnTo>
                      <a:pt x="4" y="2"/>
                    </a:lnTo>
                    <a:lnTo>
                      <a:pt x="4" y="2"/>
                    </a:lnTo>
                    <a:lnTo>
                      <a:pt x="4" y="2"/>
                    </a:lnTo>
                    <a:lnTo>
                      <a:pt x="4" y="2"/>
                    </a:lnTo>
                    <a:lnTo>
                      <a:pt x="2" y="2"/>
                    </a:lnTo>
                    <a:lnTo>
                      <a:pt x="2" y="2"/>
                    </a:lnTo>
                    <a:lnTo>
                      <a:pt x="2" y="2"/>
                    </a:lnTo>
                    <a:lnTo>
                      <a:pt x="2"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308">
                <a:extLst>
                  <a:ext uri="{FF2B5EF4-FFF2-40B4-BE49-F238E27FC236}">
                    <a16:creationId xmlns:a16="http://schemas.microsoft.com/office/drawing/2014/main" id="{48935236-7698-47FC-8A67-9F5A5B7D6A5C}"/>
                  </a:ext>
                </a:extLst>
              </p:cNvPr>
              <p:cNvSpPr>
                <a:spLocks/>
              </p:cNvSpPr>
              <p:nvPr/>
            </p:nvSpPr>
            <p:spPr bwMode="auto">
              <a:xfrm>
                <a:off x="8332192" y="2304765"/>
                <a:ext cx="22090" cy="17357"/>
              </a:xfrm>
              <a:custGeom>
                <a:avLst/>
                <a:gdLst>
                  <a:gd name="T0" fmla="*/ 0 w 14"/>
                  <a:gd name="T1" fmla="*/ 4 h 11"/>
                  <a:gd name="T2" fmla="*/ 2 w 14"/>
                  <a:gd name="T3" fmla="*/ 4 h 11"/>
                  <a:gd name="T4" fmla="*/ 2 w 14"/>
                  <a:gd name="T5" fmla="*/ 9 h 11"/>
                  <a:gd name="T6" fmla="*/ 0 w 14"/>
                  <a:gd name="T7" fmla="*/ 9 h 11"/>
                  <a:gd name="T8" fmla="*/ 2 w 14"/>
                  <a:gd name="T9" fmla="*/ 9 h 11"/>
                  <a:gd name="T10" fmla="*/ 2 w 14"/>
                  <a:gd name="T11" fmla="*/ 9 h 11"/>
                  <a:gd name="T12" fmla="*/ 2 w 14"/>
                  <a:gd name="T13" fmla="*/ 11 h 11"/>
                  <a:gd name="T14" fmla="*/ 4 w 14"/>
                  <a:gd name="T15" fmla="*/ 11 h 11"/>
                  <a:gd name="T16" fmla="*/ 4 w 14"/>
                  <a:gd name="T17" fmla="*/ 11 h 11"/>
                  <a:gd name="T18" fmla="*/ 4 w 14"/>
                  <a:gd name="T19" fmla="*/ 11 h 11"/>
                  <a:gd name="T20" fmla="*/ 10 w 14"/>
                  <a:gd name="T21" fmla="*/ 11 h 11"/>
                  <a:gd name="T22" fmla="*/ 10 w 14"/>
                  <a:gd name="T23" fmla="*/ 11 h 11"/>
                  <a:gd name="T24" fmla="*/ 10 w 14"/>
                  <a:gd name="T25" fmla="*/ 11 h 11"/>
                  <a:gd name="T26" fmla="*/ 10 w 14"/>
                  <a:gd name="T27" fmla="*/ 11 h 11"/>
                  <a:gd name="T28" fmla="*/ 12 w 14"/>
                  <a:gd name="T29" fmla="*/ 11 h 11"/>
                  <a:gd name="T30" fmla="*/ 10 w 14"/>
                  <a:gd name="T31" fmla="*/ 9 h 11"/>
                  <a:gd name="T32" fmla="*/ 12 w 14"/>
                  <a:gd name="T33" fmla="*/ 9 h 11"/>
                  <a:gd name="T34" fmla="*/ 12 w 14"/>
                  <a:gd name="T35" fmla="*/ 9 h 11"/>
                  <a:gd name="T36" fmla="*/ 12 w 14"/>
                  <a:gd name="T37" fmla="*/ 4 h 11"/>
                  <a:gd name="T38" fmla="*/ 14 w 14"/>
                  <a:gd name="T39" fmla="*/ 4 h 11"/>
                  <a:gd name="T40" fmla="*/ 12 w 14"/>
                  <a:gd name="T41" fmla="*/ 4 h 11"/>
                  <a:gd name="T42" fmla="*/ 12 w 14"/>
                  <a:gd name="T43" fmla="*/ 2 h 11"/>
                  <a:gd name="T44" fmla="*/ 12 w 14"/>
                  <a:gd name="T45" fmla="*/ 2 h 11"/>
                  <a:gd name="T46" fmla="*/ 12 w 14"/>
                  <a:gd name="T47" fmla="*/ 2 h 11"/>
                  <a:gd name="T48" fmla="*/ 12 w 14"/>
                  <a:gd name="T49" fmla="*/ 0 h 11"/>
                  <a:gd name="T50" fmla="*/ 10 w 14"/>
                  <a:gd name="T51" fmla="*/ 2 h 11"/>
                  <a:gd name="T52" fmla="*/ 4 w 14"/>
                  <a:gd name="T53" fmla="*/ 2 h 11"/>
                  <a:gd name="T54" fmla="*/ 4 w 14"/>
                  <a:gd name="T55" fmla="*/ 0 h 11"/>
                  <a:gd name="T56" fmla="*/ 4 w 14"/>
                  <a:gd name="T57" fmla="*/ 2 h 11"/>
                  <a:gd name="T58" fmla="*/ 4 w 14"/>
                  <a:gd name="T59" fmla="*/ 2 h 11"/>
                  <a:gd name="T60" fmla="*/ 2 w 14"/>
                  <a:gd name="T61" fmla="*/ 2 h 11"/>
                  <a:gd name="T62" fmla="*/ 2 w 14"/>
                  <a:gd name="T6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1">
                    <a:moveTo>
                      <a:pt x="2" y="2"/>
                    </a:moveTo>
                    <a:lnTo>
                      <a:pt x="0" y="4"/>
                    </a:lnTo>
                    <a:lnTo>
                      <a:pt x="2" y="4"/>
                    </a:lnTo>
                    <a:lnTo>
                      <a:pt x="2" y="4"/>
                    </a:lnTo>
                    <a:lnTo>
                      <a:pt x="6" y="6"/>
                    </a:lnTo>
                    <a:lnTo>
                      <a:pt x="2" y="9"/>
                    </a:lnTo>
                    <a:lnTo>
                      <a:pt x="0" y="9"/>
                    </a:lnTo>
                    <a:lnTo>
                      <a:pt x="0" y="9"/>
                    </a:lnTo>
                    <a:lnTo>
                      <a:pt x="2" y="9"/>
                    </a:lnTo>
                    <a:lnTo>
                      <a:pt x="2" y="9"/>
                    </a:lnTo>
                    <a:lnTo>
                      <a:pt x="2" y="9"/>
                    </a:lnTo>
                    <a:lnTo>
                      <a:pt x="2" y="9"/>
                    </a:lnTo>
                    <a:lnTo>
                      <a:pt x="2" y="9"/>
                    </a:lnTo>
                    <a:lnTo>
                      <a:pt x="2" y="11"/>
                    </a:lnTo>
                    <a:lnTo>
                      <a:pt x="2" y="9"/>
                    </a:lnTo>
                    <a:lnTo>
                      <a:pt x="4" y="11"/>
                    </a:lnTo>
                    <a:lnTo>
                      <a:pt x="2" y="11"/>
                    </a:lnTo>
                    <a:lnTo>
                      <a:pt x="4" y="11"/>
                    </a:lnTo>
                    <a:lnTo>
                      <a:pt x="4" y="11"/>
                    </a:lnTo>
                    <a:lnTo>
                      <a:pt x="4" y="11"/>
                    </a:lnTo>
                    <a:lnTo>
                      <a:pt x="8" y="7"/>
                    </a:lnTo>
                    <a:lnTo>
                      <a:pt x="10" y="11"/>
                    </a:lnTo>
                    <a:lnTo>
                      <a:pt x="10" y="11"/>
                    </a:lnTo>
                    <a:lnTo>
                      <a:pt x="10" y="11"/>
                    </a:lnTo>
                    <a:lnTo>
                      <a:pt x="10" y="11"/>
                    </a:lnTo>
                    <a:lnTo>
                      <a:pt x="10" y="11"/>
                    </a:lnTo>
                    <a:lnTo>
                      <a:pt x="10" y="9"/>
                    </a:lnTo>
                    <a:lnTo>
                      <a:pt x="10" y="11"/>
                    </a:lnTo>
                    <a:lnTo>
                      <a:pt x="12" y="11"/>
                    </a:lnTo>
                    <a:lnTo>
                      <a:pt x="12" y="11"/>
                    </a:lnTo>
                    <a:lnTo>
                      <a:pt x="12" y="9"/>
                    </a:lnTo>
                    <a:lnTo>
                      <a:pt x="10" y="9"/>
                    </a:lnTo>
                    <a:lnTo>
                      <a:pt x="12" y="9"/>
                    </a:lnTo>
                    <a:lnTo>
                      <a:pt x="12" y="9"/>
                    </a:lnTo>
                    <a:lnTo>
                      <a:pt x="14" y="9"/>
                    </a:lnTo>
                    <a:lnTo>
                      <a:pt x="12" y="9"/>
                    </a:lnTo>
                    <a:lnTo>
                      <a:pt x="10" y="6"/>
                    </a:lnTo>
                    <a:lnTo>
                      <a:pt x="12" y="4"/>
                    </a:lnTo>
                    <a:lnTo>
                      <a:pt x="12" y="4"/>
                    </a:lnTo>
                    <a:lnTo>
                      <a:pt x="14" y="4"/>
                    </a:lnTo>
                    <a:lnTo>
                      <a:pt x="14" y="2"/>
                    </a:lnTo>
                    <a:lnTo>
                      <a:pt x="12" y="4"/>
                    </a:lnTo>
                    <a:lnTo>
                      <a:pt x="12" y="2"/>
                    </a:lnTo>
                    <a:lnTo>
                      <a:pt x="12" y="2"/>
                    </a:lnTo>
                    <a:lnTo>
                      <a:pt x="12" y="2"/>
                    </a:lnTo>
                    <a:lnTo>
                      <a:pt x="12" y="2"/>
                    </a:lnTo>
                    <a:lnTo>
                      <a:pt x="12" y="2"/>
                    </a:lnTo>
                    <a:lnTo>
                      <a:pt x="12" y="2"/>
                    </a:lnTo>
                    <a:lnTo>
                      <a:pt x="10" y="2"/>
                    </a:lnTo>
                    <a:lnTo>
                      <a:pt x="12" y="0"/>
                    </a:lnTo>
                    <a:lnTo>
                      <a:pt x="10" y="0"/>
                    </a:lnTo>
                    <a:lnTo>
                      <a:pt x="10" y="2"/>
                    </a:lnTo>
                    <a:lnTo>
                      <a:pt x="8" y="4"/>
                    </a:lnTo>
                    <a:lnTo>
                      <a:pt x="4" y="2"/>
                    </a:lnTo>
                    <a:lnTo>
                      <a:pt x="4" y="0"/>
                    </a:lnTo>
                    <a:lnTo>
                      <a:pt x="4" y="0"/>
                    </a:lnTo>
                    <a:lnTo>
                      <a:pt x="4" y="2"/>
                    </a:lnTo>
                    <a:lnTo>
                      <a:pt x="4" y="2"/>
                    </a:lnTo>
                    <a:lnTo>
                      <a:pt x="4" y="2"/>
                    </a:lnTo>
                    <a:lnTo>
                      <a:pt x="4" y="2"/>
                    </a:lnTo>
                    <a:lnTo>
                      <a:pt x="2"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309">
                <a:extLst>
                  <a:ext uri="{FF2B5EF4-FFF2-40B4-BE49-F238E27FC236}">
                    <a16:creationId xmlns:a16="http://schemas.microsoft.com/office/drawing/2014/main" id="{1AC68B9E-E5DA-400F-87A8-A15095AD0132}"/>
                  </a:ext>
                </a:extLst>
              </p:cNvPr>
              <p:cNvSpPr>
                <a:spLocks/>
              </p:cNvSpPr>
              <p:nvPr/>
            </p:nvSpPr>
            <p:spPr bwMode="auto">
              <a:xfrm>
                <a:off x="8317991" y="2061776"/>
                <a:ext cx="55225" cy="67848"/>
              </a:xfrm>
              <a:custGeom>
                <a:avLst/>
                <a:gdLst>
                  <a:gd name="T0" fmla="*/ 15 w 18"/>
                  <a:gd name="T1" fmla="*/ 22 h 22"/>
                  <a:gd name="T2" fmla="*/ 12 w 18"/>
                  <a:gd name="T3" fmla="*/ 21 h 22"/>
                  <a:gd name="T4" fmla="*/ 9 w 18"/>
                  <a:gd name="T5" fmla="*/ 16 h 22"/>
                  <a:gd name="T6" fmla="*/ 7 w 18"/>
                  <a:gd name="T7" fmla="*/ 12 h 22"/>
                  <a:gd name="T8" fmla="*/ 0 w 18"/>
                  <a:gd name="T9" fmla="*/ 4 h 22"/>
                  <a:gd name="T10" fmla="*/ 6 w 18"/>
                  <a:gd name="T11" fmla="*/ 7 h 22"/>
                  <a:gd name="T12" fmla="*/ 10 w 18"/>
                  <a:gd name="T13" fmla="*/ 11 h 22"/>
                  <a:gd name="T14" fmla="*/ 9 w 18"/>
                  <a:gd name="T15" fmla="*/ 7 h 22"/>
                  <a:gd name="T16" fmla="*/ 6 w 18"/>
                  <a:gd name="T17" fmla="*/ 2 h 22"/>
                  <a:gd name="T18" fmla="*/ 5 w 18"/>
                  <a:gd name="T19" fmla="*/ 0 h 22"/>
                  <a:gd name="T20" fmla="*/ 10 w 18"/>
                  <a:gd name="T21" fmla="*/ 3 h 22"/>
                  <a:gd name="T22" fmla="*/ 16 w 18"/>
                  <a:gd name="T23" fmla="*/ 9 h 22"/>
                  <a:gd name="T24" fmla="*/ 15 w 1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15" y="22"/>
                    </a:moveTo>
                    <a:cubicBezTo>
                      <a:pt x="14" y="22"/>
                      <a:pt x="13" y="21"/>
                      <a:pt x="12" y="21"/>
                    </a:cubicBezTo>
                    <a:cubicBezTo>
                      <a:pt x="11" y="20"/>
                      <a:pt x="10" y="18"/>
                      <a:pt x="9" y="16"/>
                    </a:cubicBezTo>
                    <a:cubicBezTo>
                      <a:pt x="9" y="15"/>
                      <a:pt x="8" y="13"/>
                      <a:pt x="7" y="12"/>
                    </a:cubicBezTo>
                    <a:cubicBezTo>
                      <a:pt x="4" y="8"/>
                      <a:pt x="0" y="4"/>
                      <a:pt x="0" y="4"/>
                    </a:cubicBezTo>
                    <a:cubicBezTo>
                      <a:pt x="0" y="4"/>
                      <a:pt x="3" y="5"/>
                      <a:pt x="6" y="7"/>
                    </a:cubicBezTo>
                    <a:cubicBezTo>
                      <a:pt x="8" y="8"/>
                      <a:pt x="10" y="11"/>
                      <a:pt x="10" y="11"/>
                    </a:cubicBezTo>
                    <a:cubicBezTo>
                      <a:pt x="10" y="11"/>
                      <a:pt x="10" y="8"/>
                      <a:pt x="9" y="7"/>
                    </a:cubicBezTo>
                    <a:cubicBezTo>
                      <a:pt x="8" y="5"/>
                      <a:pt x="7" y="3"/>
                      <a:pt x="6" y="2"/>
                    </a:cubicBezTo>
                    <a:cubicBezTo>
                      <a:pt x="5" y="0"/>
                      <a:pt x="5" y="0"/>
                      <a:pt x="5" y="0"/>
                    </a:cubicBezTo>
                    <a:cubicBezTo>
                      <a:pt x="5" y="0"/>
                      <a:pt x="9" y="2"/>
                      <a:pt x="10" y="3"/>
                    </a:cubicBezTo>
                    <a:cubicBezTo>
                      <a:pt x="12" y="5"/>
                      <a:pt x="14" y="7"/>
                      <a:pt x="16" y="9"/>
                    </a:cubicBezTo>
                    <a:cubicBezTo>
                      <a:pt x="18" y="12"/>
                      <a:pt x="15" y="22"/>
                      <a:pt x="15" y="2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310">
                <a:extLst>
                  <a:ext uri="{FF2B5EF4-FFF2-40B4-BE49-F238E27FC236}">
                    <a16:creationId xmlns:a16="http://schemas.microsoft.com/office/drawing/2014/main" id="{A7071E36-F0D1-4870-A364-18CB32F94E10}"/>
                  </a:ext>
                </a:extLst>
              </p:cNvPr>
              <p:cNvSpPr>
                <a:spLocks/>
              </p:cNvSpPr>
              <p:nvPr/>
            </p:nvSpPr>
            <p:spPr bwMode="auto">
              <a:xfrm>
                <a:off x="8437908" y="2202205"/>
                <a:ext cx="66269" cy="55225"/>
              </a:xfrm>
              <a:custGeom>
                <a:avLst/>
                <a:gdLst>
                  <a:gd name="T0" fmla="*/ 4 w 21"/>
                  <a:gd name="T1" fmla="*/ 1 h 18"/>
                  <a:gd name="T2" fmla="*/ 0 w 21"/>
                  <a:gd name="T3" fmla="*/ 2 h 18"/>
                  <a:gd name="T4" fmla="*/ 1 w 21"/>
                  <a:gd name="T5" fmla="*/ 4 h 18"/>
                  <a:gd name="T6" fmla="*/ 4 w 21"/>
                  <a:gd name="T7" fmla="*/ 7 h 18"/>
                  <a:gd name="T8" fmla="*/ 9 w 21"/>
                  <a:gd name="T9" fmla="*/ 10 h 18"/>
                  <a:gd name="T10" fmla="*/ 15 w 21"/>
                  <a:gd name="T11" fmla="*/ 15 h 18"/>
                  <a:gd name="T12" fmla="*/ 18 w 21"/>
                  <a:gd name="T13" fmla="*/ 18 h 18"/>
                  <a:gd name="T14" fmla="*/ 17 w 21"/>
                  <a:gd name="T15" fmla="*/ 15 h 18"/>
                  <a:gd name="T16" fmla="*/ 15 w 21"/>
                  <a:gd name="T17" fmla="*/ 11 h 18"/>
                  <a:gd name="T18" fmla="*/ 12 w 21"/>
                  <a:gd name="T19" fmla="*/ 8 h 18"/>
                  <a:gd name="T20" fmla="*/ 15 w 21"/>
                  <a:gd name="T21" fmla="*/ 9 h 18"/>
                  <a:gd name="T22" fmla="*/ 19 w 21"/>
                  <a:gd name="T23" fmla="*/ 11 h 18"/>
                  <a:gd name="T24" fmla="*/ 21 w 21"/>
                  <a:gd name="T25" fmla="*/ 13 h 18"/>
                  <a:gd name="T26" fmla="*/ 20 w 21"/>
                  <a:gd name="T27" fmla="*/ 10 h 18"/>
                  <a:gd name="T28" fmla="*/ 17 w 21"/>
                  <a:gd name="T29" fmla="*/ 6 h 18"/>
                  <a:gd name="T30" fmla="*/ 12 w 21"/>
                  <a:gd name="T31" fmla="*/ 1 h 18"/>
                  <a:gd name="T32" fmla="*/ 4 w 21"/>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4" y="1"/>
                    </a:moveTo>
                    <a:cubicBezTo>
                      <a:pt x="2" y="1"/>
                      <a:pt x="0" y="2"/>
                      <a:pt x="0" y="2"/>
                    </a:cubicBezTo>
                    <a:cubicBezTo>
                      <a:pt x="0" y="2"/>
                      <a:pt x="0" y="3"/>
                      <a:pt x="1" y="4"/>
                    </a:cubicBezTo>
                    <a:cubicBezTo>
                      <a:pt x="1" y="5"/>
                      <a:pt x="2" y="6"/>
                      <a:pt x="4" y="7"/>
                    </a:cubicBezTo>
                    <a:cubicBezTo>
                      <a:pt x="5" y="7"/>
                      <a:pt x="7" y="9"/>
                      <a:pt x="9" y="10"/>
                    </a:cubicBezTo>
                    <a:cubicBezTo>
                      <a:pt x="10" y="11"/>
                      <a:pt x="14" y="14"/>
                      <a:pt x="15" y="15"/>
                    </a:cubicBezTo>
                    <a:cubicBezTo>
                      <a:pt x="17" y="17"/>
                      <a:pt x="18" y="18"/>
                      <a:pt x="18" y="18"/>
                    </a:cubicBezTo>
                    <a:cubicBezTo>
                      <a:pt x="18" y="18"/>
                      <a:pt x="18" y="16"/>
                      <a:pt x="17" y="15"/>
                    </a:cubicBezTo>
                    <a:cubicBezTo>
                      <a:pt x="17" y="14"/>
                      <a:pt x="17" y="13"/>
                      <a:pt x="15" y="11"/>
                    </a:cubicBezTo>
                    <a:cubicBezTo>
                      <a:pt x="15" y="10"/>
                      <a:pt x="12" y="8"/>
                      <a:pt x="12" y="8"/>
                    </a:cubicBezTo>
                    <a:cubicBezTo>
                      <a:pt x="12" y="8"/>
                      <a:pt x="14" y="8"/>
                      <a:pt x="15" y="9"/>
                    </a:cubicBezTo>
                    <a:cubicBezTo>
                      <a:pt x="17" y="10"/>
                      <a:pt x="18" y="10"/>
                      <a:pt x="19" y="11"/>
                    </a:cubicBezTo>
                    <a:cubicBezTo>
                      <a:pt x="20" y="12"/>
                      <a:pt x="21" y="13"/>
                      <a:pt x="21" y="13"/>
                    </a:cubicBezTo>
                    <a:cubicBezTo>
                      <a:pt x="21" y="13"/>
                      <a:pt x="20" y="11"/>
                      <a:pt x="20" y="10"/>
                    </a:cubicBezTo>
                    <a:cubicBezTo>
                      <a:pt x="19" y="9"/>
                      <a:pt x="19" y="7"/>
                      <a:pt x="17" y="6"/>
                    </a:cubicBezTo>
                    <a:cubicBezTo>
                      <a:pt x="16" y="4"/>
                      <a:pt x="13" y="2"/>
                      <a:pt x="12" y="1"/>
                    </a:cubicBezTo>
                    <a:cubicBezTo>
                      <a:pt x="12" y="1"/>
                      <a:pt x="7" y="0"/>
                      <a:pt x="4"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311">
                <a:extLst>
                  <a:ext uri="{FF2B5EF4-FFF2-40B4-BE49-F238E27FC236}">
                    <a16:creationId xmlns:a16="http://schemas.microsoft.com/office/drawing/2014/main" id="{D95F74F3-1D13-47B6-8F7E-78C35C6E56C1}"/>
                  </a:ext>
                </a:extLst>
              </p:cNvPr>
              <p:cNvSpPr>
                <a:spLocks/>
              </p:cNvSpPr>
              <p:nvPr/>
            </p:nvSpPr>
            <p:spPr bwMode="auto">
              <a:xfrm>
                <a:off x="8347970" y="2101223"/>
                <a:ext cx="31557" cy="28401"/>
              </a:xfrm>
              <a:custGeom>
                <a:avLst/>
                <a:gdLst>
                  <a:gd name="T0" fmla="*/ 0 w 10"/>
                  <a:gd name="T1" fmla="*/ 2 h 9"/>
                  <a:gd name="T2" fmla="*/ 5 w 10"/>
                  <a:gd name="T3" fmla="*/ 7 h 9"/>
                  <a:gd name="T4" fmla="*/ 5 w 10"/>
                  <a:gd name="T5" fmla="*/ 9 h 9"/>
                  <a:gd name="T6" fmla="*/ 10 w 10"/>
                  <a:gd name="T7" fmla="*/ 3 h 9"/>
                  <a:gd name="T8" fmla="*/ 4 w 10"/>
                  <a:gd name="T9" fmla="*/ 0 h 9"/>
                  <a:gd name="T10" fmla="*/ 0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0" y="2"/>
                    </a:moveTo>
                    <a:cubicBezTo>
                      <a:pt x="0" y="2"/>
                      <a:pt x="5" y="4"/>
                      <a:pt x="5" y="7"/>
                    </a:cubicBezTo>
                    <a:cubicBezTo>
                      <a:pt x="5" y="9"/>
                      <a:pt x="5" y="9"/>
                      <a:pt x="5" y="9"/>
                    </a:cubicBezTo>
                    <a:cubicBezTo>
                      <a:pt x="5" y="9"/>
                      <a:pt x="9" y="5"/>
                      <a:pt x="10" y="3"/>
                    </a:cubicBezTo>
                    <a:cubicBezTo>
                      <a:pt x="10" y="1"/>
                      <a:pt x="4" y="0"/>
                      <a:pt x="4" y="0"/>
                    </a:cubicBezTo>
                    <a:cubicBezTo>
                      <a:pt x="4" y="0"/>
                      <a:pt x="0" y="1"/>
                      <a:pt x="0" y="2"/>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312">
                <a:extLst>
                  <a:ext uri="{FF2B5EF4-FFF2-40B4-BE49-F238E27FC236}">
                    <a16:creationId xmlns:a16="http://schemas.microsoft.com/office/drawing/2014/main" id="{B1A69459-991E-41E4-BC0B-9786730760E2}"/>
                  </a:ext>
                </a:extLst>
              </p:cNvPr>
              <p:cNvSpPr>
                <a:spLocks/>
              </p:cNvSpPr>
              <p:nvPr/>
            </p:nvSpPr>
            <p:spPr bwMode="auto">
              <a:xfrm>
                <a:off x="8437908" y="2192738"/>
                <a:ext cx="25246" cy="29980"/>
              </a:xfrm>
              <a:custGeom>
                <a:avLst/>
                <a:gdLst>
                  <a:gd name="T0" fmla="*/ 7 w 8"/>
                  <a:gd name="T1" fmla="*/ 9 h 10"/>
                  <a:gd name="T2" fmla="*/ 3 w 8"/>
                  <a:gd name="T3" fmla="*/ 7 h 10"/>
                  <a:gd name="T4" fmla="*/ 0 w 8"/>
                  <a:gd name="T5" fmla="*/ 5 h 10"/>
                  <a:gd name="T6" fmla="*/ 5 w 8"/>
                  <a:gd name="T7" fmla="*/ 1 h 10"/>
                  <a:gd name="T8" fmla="*/ 8 w 8"/>
                  <a:gd name="T9" fmla="*/ 8 h 10"/>
                  <a:gd name="T10" fmla="*/ 7 w 8"/>
                  <a:gd name="T11" fmla="*/ 9 h 10"/>
                </a:gdLst>
                <a:ahLst/>
                <a:cxnLst>
                  <a:cxn ang="0">
                    <a:pos x="T0" y="T1"/>
                  </a:cxn>
                  <a:cxn ang="0">
                    <a:pos x="T2" y="T3"/>
                  </a:cxn>
                  <a:cxn ang="0">
                    <a:pos x="T4" y="T5"/>
                  </a:cxn>
                  <a:cxn ang="0">
                    <a:pos x="T6" y="T7"/>
                  </a:cxn>
                  <a:cxn ang="0">
                    <a:pos x="T8" y="T9"/>
                  </a:cxn>
                  <a:cxn ang="0">
                    <a:pos x="T10" y="T11"/>
                  </a:cxn>
                </a:cxnLst>
                <a:rect l="0" t="0" r="r" b="b"/>
                <a:pathLst>
                  <a:path w="8" h="10">
                    <a:moveTo>
                      <a:pt x="7" y="9"/>
                    </a:moveTo>
                    <a:cubicBezTo>
                      <a:pt x="7" y="10"/>
                      <a:pt x="4" y="8"/>
                      <a:pt x="3" y="7"/>
                    </a:cubicBezTo>
                    <a:cubicBezTo>
                      <a:pt x="2" y="6"/>
                      <a:pt x="1" y="5"/>
                      <a:pt x="0" y="5"/>
                    </a:cubicBezTo>
                    <a:cubicBezTo>
                      <a:pt x="0" y="6"/>
                      <a:pt x="4" y="1"/>
                      <a:pt x="5" y="1"/>
                    </a:cubicBezTo>
                    <a:cubicBezTo>
                      <a:pt x="7" y="0"/>
                      <a:pt x="8" y="8"/>
                      <a:pt x="8" y="8"/>
                    </a:cubicBezTo>
                    <a:lnTo>
                      <a:pt x="7"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313">
                <a:extLst>
                  <a:ext uri="{FF2B5EF4-FFF2-40B4-BE49-F238E27FC236}">
                    <a16:creationId xmlns:a16="http://schemas.microsoft.com/office/drawing/2014/main" id="{14B384A9-60C6-48A6-997C-A1E2689719F0}"/>
                  </a:ext>
                </a:extLst>
              </p:cNvPr>
              <p:cNvSpPr>
                <a:spLocks/>
              </p:cNvSpPr>
              <p:nvPr/>
            </p:nvSpPr>
            <p:spPr bwMode="auto">
              <a:xfrm>
                <a:off x="8347970" y="2080711"/>
                <a:ext cx="137273" cy="138850"/>
              </a:xfrm>
              <a:custGeom>
                <a:avLst/>
                <a:gdLst>
                  <a:gd name="T0" fmla="*/ 36 w 44"/>
                  <a:gd name="T1" fmla="*/ 45 h 45"/>
                  <a:gd name="T2" fmla="*/ 43 w 44"/>
                  <a:gd name="T3" fmla="*/ 40 h 45"/>
                  <a:gd name="T4" fmla="*/ 32 w 44"/>
                  <a:gd name="T5" fmla="*/ 16 h 45"/>
                  <a:gd name="T6" fmla="*/ 6 w 44"/>
                  <a:gd name="T7" fmla="*/ 1 h 45"/>
                  <a:gd name="T8" fmla="*/ 0 w 44"/>
                  <a:gd name="T9" fmla="*/ 7 h 45"/>
                  <a:gd name="T10" fmla="*/ 0 w 44"/>
                  <a:gd name="T11" fmla="*/ 9 h 45"/>
                  <a:gd name="T12" fmla="*/ 25 w 44"/>
                  <a:gd name="T13" fmla="*/ 21 h 45"/>
                  <a:gd name="T14" fmla="*/ 36 w 4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5">
                    <a:moveTo>
                      <a:pt x="36" y="45"/>
                    </a:moveTo>
                    <a:cubicBezTo>
                      <a:pt x="36" y="45"/>
                      <a:pt x="42" y="41"/>
                      <a:pt x="43" y="40"/>
                    </a:cubicBezTo>
                    <a:cubicBezTo>
                      <a:pt x="44" y="39"/>
                      <a:pt x="41" y="27"/>
                      <a:pt x="32" y="16"/>
                    </a:cubicBezTo>
                    <a:cubicBezTo>
                      <a:pt x="25" y="7"/>
                      <a:pt x="15" y="2"/>
                      <a:pt x="6" y="1"/>
                    </a:cubicBezTo>
                    <a:cubicBezTo>
                      <a:pt x="6" y="0"/>
                      <a:pt x="1" y="4"/>
                      <a:pt x="0" y="7"/>
                    </a:cubicBezTo>
                    <a:cubicBezTo>
                      <a:pt x="0" y="7"/>
                      <a:pt x="0" y="9"/>
                      <a:pt x="0" y="9"/>
                    </a:cubicBezTo>
                    <a:cubicBezTo>
                      <a:pt x="0" y="9"/>
                      <a:pt x="16" y="10"/>
                      <a:pt x="25" y="21"/>
                    </a:cubicBezTo>
                    <a:cubicBezTo>
                      <a:pt x="34" y="33"/>
                      <a:pt x="36" y="45"/>
                      <a:pt x="36" y="45"/>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314">
                <a:extLst>
                  <a:ext uri="{FF2B5EF4-FFF2-40B4-BE49-F238E27FC236}">
                    <a16:creationId xmlns:a16="http://schemas.microsoft.com/office/drawing/2014/main" id="{6458616B-8D65-4177-9684-662449311FE4}"/>
                  </a:ext>
                </a:extLst>
              </p:cNvPr>
              <p:cNvSpPr>
                <a:spLocks/>
              </p:cNvSpPr>
              <p:nvPr/>
            </p:nvSpPr>
            <p:spPr bwMode="auto">
              <a:xfrm>
                <a:off x="8463153" y="2199049"/>
                <a:ext cx="12623" cy="7890"/>
              </a:xfrm>
              <a:custGeom>
                <a:avLst/>
                <a:gdLst>
                  <a:gd name="T0" fmla="*/ 3 w 4"/>
                  <a:gd name="T1" fmla="*/ 0 h 3"/>
                  <a:gd name="T2" fmla="*/ 4 w 4"/>
                  <a:gd name="T3" fmla="*/ 1 h 3"/>
                  <a:gd name="T4" fmla="*/ 2 w 4"/>
                  <a:gd name="T5" fmla="*/ 3 h 3"/>
                  <a:gd name="T6" fmla="*/ 0 w 4"/>
                  <a:gd name="T7" fmla="*/ 2 h 3"/>
                  <a:gd name="T8" fmla="*/ 1 w 4"/>
                  <a:gd name="T9" fmla="*/ 0 h 3"/>
                  <a:gd name="T10" fmla="*/ 1 w 4"/>
                  <a:gd name="T11" fmla="*/ 1 h 3"/>
                  <a:gd name="T12" fmla="*/ 0 w 4"/>
                  <a:gd name="T13" fmla="*/ 2 h 3"/>
                  <a:gd name="T14" fmla="*/ 2 w 4"/>
                  <a:gd name="T15" fmla="*/ 2 h 3"/>
                  <a:gd name="T16" fmla="*/ 3 w 4"/>
                  <a:gd name="T17" fmla="*/ 1 h 3"/>
                  <a:gd name="T18" fmla="*/ 3 w 4"/>
                  <a:gd name="T19" fmla="*/ 0 h 3"/>
                  <a:gd name="T20" fmla="*/ 2 w 4"/>
                  <a:gd name="T21" fmla="*/ 1 h 3"/>
                  <a:gd name="T22" fmla="*/ 2 w 4"/>
                  <a:gd name="T23" fmla="*/ 1 h 3"/>
                  <a:gd name="T24" fmla="*/ 2 w 4"/>
                  <a:gd name="T25" fmla="*/ 1 h 3"/>
                  <a:gd name="T26" fmla="*/ 1 w 4"/>
                  <a:gd name="T27" fmla="*/ 0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cubicBezTo>
                      <a:pt x="3" y="0"/>
                      <a:pt x="4" y="0"/>
                      <a:pt x="4" y="1"/>
                    </a:cubicBezTo>
                    <a:cubicBezTo>
                      <a:pt x="4" y="2"/>
                      <a:pt x="3" y="3"/>
                      <a:pt x="2" y="3"/>
                    </a:cubicBezTo>
                    <a:cubicBezTo>
                      <a:pt x="1" y="3"/>
                      <a:pt x="0" y="3"/>
                      <a:pt x="0" y="2"/>
                    </a:cubicBezTo>
                    <a:cubicBezTo>
                      <a:pt x="0" y="1"/>
                      <a:pt x="0" y="0"/>
                      <a:pt x="1" y="0"/>
                    </a:cubicBezTo>
                    <a:cubicBezTo>
                      <a:pt x="1" y="1"/>
                      <a:pt x="1" y="1"/>
                      <a:pt x="1" y="1"/>
                    </a:cubicBezTo>
                    <a:cubicBezTo>
                      <a:pt x="1" y="1"/>
                      <a:pt x="0" y="1"/>
                      <a:pt x="0" y="2"/>
                    </a:cubicBezTo>
                    <a:cubicBezTo>
                      <a:pt x="1" y="2"/>
                      <a:pt x="1" y="2"/>
                      <a:pt x="2" y="2"/>
                    </a:cubicBezTo>
                    <a:cubicBezTo>
                      <a:pt x="3" y="2"/>
                      <a:pt x="3" y="2"/>
                      <a:pt x="3" y="1"/>
                    </a:cubicBezTo>
                    <a:cubicBezTo>
                      <a:pt x="3" y="1"/>
                      <a:pt x="3" y="0"/>
                      <a:pt x="3" y="0"/>
                    </a:cubicBezTo>
                    <a:cubicBezTo>
                      <a:pt x="2" y="1"/>
                      <a:pt x="2" y="1"/>
                      <a:pt x="2" y="1"/>
                    </a:cubicBezTo>
                    <a:cubicBezTo>
                      <a:pt x="2" y="1"/>
                      <a:pt x="2" y="1"/>
                      <a:pt x="2" y="1"/>
                    </a:cubicBezTo>
                    <a:cubicBezTo>
                      <a:pt x="2" y="1"/>
                      <a:pt x="2" y="1"/>
                      <a:pt x="2" y="1"/>
                    </a:cubicBezTo>
                    <a:cubicBezTo>
                      <a:pt x="1" y="0"/>
                      <a:pt x="1" y="0"/>
                      <a:pt x="1" y="0"/>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315">
                <a:extLst>
                  <a:ext uri="{FF2B5EF4-FFF2-40B4-BE49-F238E27FC236}">
                    <a16:creationId xmlns:a16="http://schemas.microsoft.com/office/drawing/2014/main" id="{B7558285-209E-4CDA-9AE3-BE3DB867736E}"/>
                  </a:ext>
                </a:extLst>
              </p:cNvPr>
              <p:cNvSpPr>
                <a:spLocks noEditPoints="1"/>
              </p:cNvSpPr>
              <p:nvPr/>
            </p:nvSpPr>
            <p:spPr bwMode="auto">
              <a:xfrm>
                <a:off x="8459997" y="2186427"/>
                <a:ext cx="12623" cy="12623"/>
              </a:xfrm>
              <a:custGeom>
                <a:avLst/>
                <a:gdLst>
                  <a:gd name="T0" fmla="*/ 2 w 4"/>
                  <a:gd name="T1" fmla="*/ 3 h 4"/>
                  <a:gd name="T2" fmla="*/ 0 w 4"/>
                  <a:gd name="T3" fmla="*/ 3 h 4"/>
                  <a:gd name="T4" fmla="*/ 1 w 4"/>
                  <a:gd name="T5" fmla="*/ 1 h 4"/>
                  <a:gd name="T6" fmla="*/ 4 w 4"/>
                  <a:gd name="T7" fmla="*/ 1 h 4"/>
                  <a:gd name="T8" fmla="*/ 2 w 4"/>
                  <a:gd name="T9" fmla="*/ 3 h 4"/>
                  <a:gd name="T10" fmla="*/ 3 w 4"/>
                  <a:gd name="T11" fmla="*/ 1 h 4"/>
                  <a:gd name="T12" fmla="*/ 2 w 4"/>
                  <a:gd name="T13" fmla="*/ 1 h 4"/>
                  <a:gd name="T14" fmla="*/ 1 w 4"/>
                  <a:gd name="T15" fmla="*/ 2 h 4"/>
                  <a:gd name="T16" fmla="*/ 2 w 4"/>
                  <a:gd name="T17" fmla="*/ 3 h 4"/>
                  <a:gd name="T18" fmla="*/ 3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3"/>
                    </a:moveTo>
                    <a:cubicBezTo>
                      <a:pt x="1" y="4"/>
                      <a:pt x="1" y="4"/>
                      <a:pt x="0" y="3"/>
                    </a:cubicBezTo>
                    <a:cubicBezTo>
                      <a:pt x="0" y="2"/>
                      <a:pt x="0" y="1"/>
                      <a:pt x="1" y="1"/>
                    </a:cubicBezTo>
                    <a:cubicBezTo>
                      <a:pt x="3" y="0"/>
                      <a:pt x="3" y="0"/>
                      <a:pt x="4" y="1"/>
                    </a:cubicBezTo>
                    <a:cubicBezTo>
                      <a:pt x="4" y="2"/>
                      <a:pt x="4" y="3"/>
                      <a:pt x="2" y="3"/>
                    </a:cubicBezTo>
                    <a:close/>
                    <a:moveTo>
                      <a:pt x="3" y="1"/>
                    </a:moveTo>
                    <a:cubicBezTo>
                      <a:pt x="3" y="1"/>
                      <a:pt x="3" y="1"/>
                      <a:pt x="2" y="1"/>
                    </a:cubicBezTo>
                    <a:cubicBezTo>
                      <a:pt x="1" y="1"/>
                      <a:pt x="0" y="2"/>
                      <a:pt x="1" y="2"/>
                    </a:cubicBezTo>
                    <a:cubicBezTo>
                      <a:pt x="1" y="3"/>
                      <a:pt x="1" y="3"/>
                      <a:pt x="2"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316">
                <a:extLst>
                  <a:ext uri="{FF2B5EF4-FFF2-40B4-BE49-F238E27FC236}">
                    <a16:creationId xmlns:a16="http://schemas.microsoft.com/office/drawing/2014/main" id="{1E3C6D50-21E6-4CCB-AB50-6D499478B2AD}"/>
                  </a:ext>
                </a:extLst>
              </p:cNvPr>
              <p:cNvSpPr>
                <a:spLocks noEditPoints="1"/>
              </p:cNvSpPr>
              <p:nvPr/>
            </p:nvSpPr>
            <p:spPr bwMode="auto">
              <a:xfrm>
                <a:off x="8456842" y="2176960"/>
                <a:ext cx="12623" cy="12623"/>
              </a:xfrm>
              <a:custGeom>
                <a:avLst/>
                <a:gdLst>
                  <a:gd name="T0" fmla="*/ 1 w 4"/>
                  <a:gd name="T1" fmla="*/ 4 h 4"/>
                  <a:gd name="T2" fmla="*/ 0 w 4"/>
                  <a:gd name="T3" fmla="*/ 3 h 4"/>
                  <a:gd name="T4" fmla="*/ 1 w 4"/>
                  <a:gd name="T5" fmla="*/ 1 h 4"/>
                  <a:gd name="T6" fmla="*/ 4 w 4"/>
                  <a:gd name="T7" fmla="*/ 1 h 4"/>
                  <a:gd name="T8" fmla="*/ 4 w 4"/>
                  <a:gd name="T9" fmla="*/ 2 h 4"/>
                  <a:gd name="T10" fmla="*/ 1 w 4"/>
                  <a:gd name="T11" fmla="*/ 4 h 4"/>
                  <a:gd name="T12" fmla="*/ 3 w 4"/>
                  <a:gd name="T13" fmla="*/ 2 h 4"/>
                  <a:gd name="T14" fmla="*/ 3 w 4"/>
                  <a:gd name="T15" fmla="*/ 1 h 4"/>
                  <a:gd name="T16" fmla="*/ 1 w 4"/>
                  <a:gd name="T17" fmla="*/ 1 h 4"/>
                  <a:gd name="T18" fmla="*/ 1 w 4"/>
                  <a:gd name="T19" fmla="*/ 3 h 4"/>
                  <a:gd name="T20" fmla="*/ 1 w 4"/>
                  <a:gd name="T21" fmla="*/ 3 h 4"/>
                  <a:gd name="T22" fmla="*/ 3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4"/>
                    </a:moveTo>
                    <a:cubicBezTo>
                      <a:pt x="0" y="3"/>
                      <a:pt x="0" y="3"/>
                      <a:pt x="0" y="3"/>
                    </a:cubicBezTo>
                    <a:cubicBezTo>
                      <a:pt x="0" y="2"/>
                      <a:pt x="0" y="1"/>
                      <a:pt x="1" y="1"/>
                    </a:cubicBezTo>
                    <a:cubicBezTo>
                      <a:pt x="3" y="0"/>
                      <a:pt x="3" y="1"/>
                      <a:pt x="4" y="1"/>
                    </a:cubicBezTo>
                    <a:cubicBezTo>
                      <a:pt x="4" y="2"/>
                      <a:pt x="4" y="2"/>
                      <a:pt x="4" y="2"/>
                    </a:cubicBezTo>
                    <a:lnTo>
                      <a:pt x="1" y="4"/>
                    </a:lnTo>
                    <a:close/>
                    <a:moveTo>
                      <a:pt x="3" y="2"/>
                    </a:moveTo>
                    <a:cubicBezTo>
                      <a:pt x="3" y="1"/>
                      <a:pt x="3" y="1"/>
                      <a:pt x="3" y="1"/>
                    </a:cubicBezTo>
                    <a:cubicBezTo>
                      <a:pt x="3" y="1"/>
                      <a:pt x="2" y="1"/>
                      <a:pt x="1" y="1"/>
                    </a:cubicBezTo>
                    <a:cubicBezTo>
                      <a:pt x="1" y="2"/>
                      <a:pt x="0" y="2"/>
                      <a:pt x="1" y="3"/>
                    </a:cubicBezTo>
                    <a:cubicBezTo>
                      <a:pt x="1" y="3"/>
                      <a:pt x="1" y="3"/>
                      <a:pt x="1" y="3"/>
                    </a:cubicBezTo>
                    <a:lnTo>
                      <a:pt x="3"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317">
                <a:extLst>
                  <a:ext uri="{FF2B5EF4-FFF2-40B4-BE49-F238E27FC236}">
                    <a16:creationId xmlns:a16="http://schemas.microsoft.com/office/drawing/2014/main" id="{C4E3254B-26D3-4910-B8E6-D4279D46B2B7}"/>
                  </a:ext>
                </a:extLst>
              </p:cNvPr>
              <p:cNvSpPr>
                <a:spLocks noEditPoints="1"/>
              </p:cNvSpPr>
              <p:nvPr/>
            </p:nvSpPr>
            <p:spPr bwMode="auto">
              <a:xfrm>
                <a:off x="8450530" y="2161181"/>
                <a:ext cx="12623" cy="12623"/>
              </a:xfrm>
              <a:custGeom>
                <a:avLst/>
                <a:gdLst>
                  <a:gd name="T0" fmla="*/ 1 w 4"/>
                  <a:gd name="T1" fmla="*/ 4 h 4"/>
                  <a:gd name="T2" fmla="*/ 0 w 4"/>
                  <a:gd name="T3" fmla="*/ 3 h 4"/>
                  <a:gd name="T4" fmla="*/ 0 w 4"/>
                  <a:gd name="T5" fmla="*/ 2 h 4"/>
                  <a:gd name="T6" fmla="*/ 1 w 4"/>
                  <a:gd name="T7" fmla="*/ 2 h 4"/>
                  <a:gd name="T8" fmla="*/ 1 w 4"/>
                  <a:gd name="T9" fmla="*/ 2 h 4"/>
                  <a:gd name="T10" fmla="*/ 2 w 4"/>
                  <a:gd name="T11" fmla="*/ 1 h 4"/>
                  <a:gd name="T12" fmla="*/ 3 w 4"/>
                  <a:gd name="T13" fmla="*/ 2 h 4"/>
                  <a:gd name="T14" fmla="*/ 4 w 4"/>
                  <a:gd name="T15" fmla="*/ 3 h 4"/>
                  <a:gd name="T16" fmla="*/ 1 w 4"/>
                  <a:gd name="T17" fmla="*/ 4 h 4"/>
                  <a:gd name="T18" fmla="*/ 3 w 4"/>
                  <a:gd name="T19" fmla="*/ 2 h 4"/>
                  <a:gd name="T20" fmla="*/ 3 w 4"/>
                  <a:gd name="T21" fmla="*/ 2 h 4"/>
                  <a:gd name="T22" fmla="*/ 2 w 4"/>
                  <a:gd name="T23" fmla="*/ 2 h 4"/>
                  <a:gd name="T24" fmla="*/ 2 w 4"/>
                  <a:gd name="T25" fmla="*/ 3 h 4"/>
                  <a:gd name="T26" fmla="*/ 2 w 4"/>
                  <a:gd name="T27" fmla="*/ 3 h 4"/>
                  <a:gd name="T28" fmla="*/ 3 w 4"/>
                  <a:gd name="T29" fmla="*/ 2 h 4"/>
                  <a:gd name="T30" fmla="*/ 2 w 4"/>
                  <a:gd name="T31" fmla="*/ 3 h 4"/>
                  <a:gd name="T32" fmla="*/ 2 w 4"/>
                  <a:gd name="T33" fmla="*/ 3 h 4"/>
                  <a:gd name="T34" fmla="*/ 1 w 4"/>
                  <a:gd name="T35" fmla="*/ 2 h 4"/>
                  <a:gd name="T36" fmla="*/ 1 w 4"/>
                  <a:gd name="T37" fmla="*/ 3 h 4"/>
                  <a:gd name="T38" fmla="*/ 1 w 4"/>
                  <a:gd name="T39" fmla="*/ 3 h 4"/>
                  <a:gd name="T40" fmla="*/ 2 w 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1" y="4"/>
                    </a:moveTo>
                    <a:cubicBezTo>
                      <a:pt x="0" y="3"/>
                      <a:pt x="0" y="3"/>
                      <a:pt x="0" y="3"/>
                    </a:cubicBezTo>
                    <a:cubicBezTo>
                      <a:pt x="0" y="3"/>
                      <a:pt x="0" y="2"/>
                      <a:pt x="0" y="2"/>
                    </a:cubicBezTo>
                    <a:cubicBezTo>
                      <a:pt x="1" y="2"/>
                      <a:pt x="1" y="2"/>
                      <a:pt x="1" y="2"/>
                    </a:cubicBezTo>
                    <a:cubicBezTo>
                      <a:pt x="1" y="2"/>
                      <a:pt x="1" y="2"/>
                      <a:pt x="1" y="2"/>
                    </a:cubicBezTo>
                    <a:cubicBezTo>
                      <a:pt x="1" y="2"/>
                      <a:pt x="1" y="1"/>
                      <a:pt x="2" y="1"/>
                    </a:cubicBezTo>
                    <a:cubicBezTo>
                      <a:pt x="3" y="0"/>
                      <a:pt x="3" y="1"/>
                      <a:pt x="3" y="2"/>
                    </a:cubicBezTo>
                    <a:cubicBezTo>
                      <a:pt x="4" y="3"/>
                      <a:pt x="4" y="3"/>
                      <a:pt x="4" y="3"/>
                    </a:cubicBezTo>
                    <a:lnTo>
                      <a:pt x="1" y="4"/>
                    </a:lnTo>
                    <a:close/>
                    <a:moveTo>
                      <a:pt x="3" y="2"/>
                    </a:moveTo>
                    <a:cubicBezTo>
                      <a:pt x="3" y="2"/>
                      <a:pt x="3" y="2"/>
                      <a:pt x="3" y="2"/>
                    </a:cubicBezTo>
                    <a:cubicBezTo>
                      <a:pt x="3" y="2"/>
                      <a:pt x="3" y="1"/>
                      <a:pt x="2" y="2"/>
                    </a:cubicBezTo>
                    <a:cubicBezTo>
                      <a:pt x="2" y="2"/>
                      <a:pt x="2" y="2"/>
                      <a:pt x="2" y="3"/>
                    </a:cubicBezTo>
                    <a:cubicBezTo>
                      <a:pt x="2" y="3"/>
                      <a:pt x="2" y="3"/>
                      <a:pt x="2" y="3"/>
                    </a:cubicBezTo>
                    <a:lnTo>
                      <a:pt x="3" y="2"/>
                    </a:lnTo>
                    <a:close/>
                    <a:moveTo>
                      <a:pt x="2" y="3"/>
                    </a:moveTo>
                    <a:cubicBezTo>
                      <a:pt x="2" y="3"/>
                      <a:pt x="2" y="3"/>
                      <a:pt x="2" y="3"/>
                    </a:cubicBezTo>
                    <a:cubicBezTo>
                      <a:pt x="1" y="3"/>
                      <a:pt x="1" y="2"/>
                      <a:pt x="1" y="2"/>
                    </a:cubicBezTo>
                    <a:cubicBezTo>
                      <a:pt x="0" y="3"/>
                      <a:pt x="0" y="3"/>
                      <a:pt x="1" y="3"/>
                    </a:cubicBezTo>
                    <a:cubicBezTo>
                      <a:pt x="1" y="3"/>
                      <a:pt x="1" y="3"/>
                      <a:pt x="1"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318">
                <a:extLst>
                  <a:ext uri="{FF2B5EF4-FFF2-40B4-BE49-F238E27FC236}">
                    <a16:creationId xmlns:a16="http://schemas.microsoft.com/office/drawing/2014/main" id="{95F1DEDD-4762-408B-A4CF-B8726AAC11A6}"/>
                  </a:ext>
                </a:extLst>
              </p:cNvPr>
              <p:cNvSpPr>
                <a:spLocks/>
              </p:cNvSpPr>
              <p:nvPr/>
            </p:nvSpPr>
            <p:spPr bwMode="auto">
              <a:xfrm>
                <a:off x="8444219" y="2154870"/>
                <a:ext cx="12623" cy="12623"/>
              </a:xfrm>
              <a:custGeom>
                <a:avLst/>
                <a:gdLst>
                  <a:gd name="T0" fmla="*/ 2 w 8"/>
                  <a:gd name="T1" fmla="*/ 8 h 8"/>
                  <a:gd name="T2" fmla="*/ 0 w 8"/>
                  <a:gd name="T3" fmla="*/ 4 h 8"/>
                  <a:gd name="T4" fmla="*/ 0 w 8"/>
                  <a:gd name="T5" fmla="*/ 4 h 8"/>
                  <a:gd name="T6" fmla="*/ 2 w 8"/>
                  <a:gd name="T7" fmla="*/ 6 h 8"/>
                  <a:gd name="T8" fmla="*/ 4 w 8"/>
                  <a:gd name="T9" fmla="*/ 4 h 8"/>
                  <a:gd name="T10" fmla="*/ 2 w 8"/>
                  <a:gd name="T11" fmla="*/ 2 h 8"/>
                  <a:gd name="T12" fmla="*/ 4 w 8"/>
                  <a:gd name="T13" fmla="*/ 2 h 8"/>
                  <a:gd name="T14" fmla="*/ 4 w 8"/>
                  <a:gd name="T15" fmla="*/ 4 h 8"/>
                  <a:gd name="T16" fmla="*/ 8 w 8"/>
                  <a:gd name="T17" fmla="*/ 2 h 8"/>
                  <a:gd name="T18" fmla="*/ 6 w 8"/>
                  <a:gd name="T19" fmla="*/ 0 h 8"/>
                  <a:gd name="T20" fmla="*/ 6 w 8"/>
                  <a:gd name="T21" fmla="*/ 0 h 8"/>
                  <a:gd name="T22" fmla="*/ 8 w 8"/>
                  <a:gd name="T23" fmla="*/ 4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0" y="4"/>
                    </a:lnTo>
                    <a:lnTo>
                      <a:pt x="0" y="4"/>
                    </a:lnTo>
                    <a:lnTo>
                      <a:pt x="2" y="6"/>
                    </a:lnTo>
                    <a:lnTo>
                      <a:pt x="4" y="4"/>
                    </a:lnTo>
                    <a:lnTo>
                      <a:pt x="2" y="2"/>
                    </a:lnTo>
                    <a:lnTo>
                      <a:pt x="4" y="2"/>
                    </a:lnTo>
                    <a:lnTo>
                      <a:pt x="4" y="4"/>
                    </a:lnTo>
                    <a:lnTo>
                      <a:pt x="8" y="2"/>
                    </a:lnTo>
                    <a:lnTo>
                      <a:pt x="6" y="0"/>
                    </a:lnTo>
                    <a:lnTo>
                      <a:pt x="6" y="0"/>
                    </a:lnTo>
                    <a:lnTo>
                      <a:pt x="8" y="4"/>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319">
                <a:extLst>
                  <a:ext uri="{FF2B5EF4-FFF2-40B4-BE49-F238E27FC236}">
                    <a16:creationId xmlns:a16="http://schemas.microsoft.com/office/drawing/2014/main" id="{28D973BB-6799-4AB9-A06B-3FFD330EE0BA}"/>
                  </a:ext>
                </a:extLst>
              </p:cNvPr>
              <p:cNvSpPr>
                <a:spLocks/>
              </p:cNvSpPr>
              <p:nvPr/>
            </p:nvSpPr>
            <p:spPr bwMode="auto">
              <a:xfrm>
                <a:off x="8434752" y="2139091"/>
                <a:ext cx="15778" cy="15778"/>
              </a:xfrm>
              <a:custGeom>
                <a:avLst/>
                <a:gdLst>
                  <a:gd name="T0" fmla="*/ 4 w 10"/>
                  <a:gd name="T1" fmla="*/ 10 h 10"/>
                  <a:gd name="T2" fmla="*/ 2 w 10"/>
                  <a:gd name="T3" fmla="*/ 8 h 10"/>
                  <a:gd name="T4" fmla="*/ 6 w 10"/>
                  <a:gd name="T5" fmla="*/ 4 h 10"/>
                  <a:gd name="T6" fmla="*/ 6 w 10"/>
                  <a:gd name="T7" fmla="*/ 4 h 10"/>
                  <a:gd name="T8" fmla="*/ 0 w 10"/>
                  <a:gd name="T9" fmla="*/ 6 h 10"/>
                  <a:gd name="T10" fmla="*/ 0 w 10"/>
                  <a:gd name="T11" fmla="*/ 4 h 10"/>
                  <a:gd name="T12" fmla="*/ 6 w 10"/>
                  <a:gd name="T13" fmla="*/ 0 h 10"/>
                  <a:gd name="T14" fmla="*/ 6 w 10"/>
                  <a:gd name="T15" fmla="*/ 0 h 10"/>
                  <a:gd name="T16" fmla="*/ 0 w 10"/>
                  <a:gd name="T17" fmla="*/ 4 h 10"/>
                  <a:gd name="T18" fmla="*/ 0 w 10"/>
                  <a:gd name="T19" fmla="*/ 4 h 10"/>
                  <a:gd name="T20" fmla="*/ 8 w 10"/>
                  <a:gd name="T21" fmla="*/ 2 h 10"/>
                  <a:gd name="T22" fmla="*/ 8 w 10"/>
                  <a:gd name="T23" fmla="*/ 4 h 10"/>
                  <a:gd name="T24" fmla="*/ 4 w 10"/>
                  <a:gd name="T25" fmla="*/ 8 h 10"/>
                  <a:gd name="T26" fmla="*/ 4 w 10"/>
                  <a:gd name="T27" fmla="*/ 8 h 10"/>
                  <a:gd name="T28" fmla="*/ 10 w 10"/>
                  <a:gd name="T29" fmla="*/ 4 h 10"/>
                  <a:gd name="T30" fmla="*/ 10 w 10"/>
                  <a:gd name="T31" fmla="*/ 6 h 10"/>
                  <a:gd name="T32" fmla="*/ 4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4" y="10"/>
                    </a:moveTo>
                    <a:lnTo>
                      <a:pt x="2" y="8"/>
                    </a:lnTo>
                    <a:lnTo>
                      <a:pt x="6" y="4"/>
                    </a:lnTo>
                    <a:lnTo>
                      <a:pt x="6" y="4"/>
                    </a:lnTo>
                    <a:lnTo>
                      <a:pt x="0" y="6"/>
                    </a:lnTo>
                    <a:lnTo>
                      <a:pt x="0" y="4"/>
                    </a:lnTo>
                    <a:lnTo>
                      <a:pt x="6" y="0"/>
                    </a:lnTo>
                    <a:lnTo>
                      <a:pt x="6" y="0"/>
                    </a:lnTo>
                    <a:lnTo>
                      <a:pt x="0" y="4"/>
                    </a:lnTo>
                    <a:lnTo>
                      <a:pt x="0" y="4"/>
                    </a:lnTo>
                    <a:lnTo>
                      <a:pt x="8" y="2"/>
                    </a:lnTo>
                    <a:lnTo>
                      <a:pt x="8" y="4"/>
                    </a:lnTo>
                    <a:lnTo>
                      <a:pt x="4" y="8"/>
                    </a:lnTo>
                    <a:lnTo>
                      <a:pt x="4" y="8"/>
                    </a:lnTo>
                    <a:lnTo>
                      <a:pt x="10" y="4"/>
                    </a:lnTo>
                    <a:lnTo>
                      <a:pt x="10" y="6"/>
                    </a:lnTo>
                    <a:lnTo>
                      <a:pt x="4"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320">
                <a:extLst>
                  <a:ext uri="{FF2B5EF4-FFF2-40B4-BE49-F238E27FC236}">
                    <a16:creationId xmlns:a16="http://schemas.microsoft.com/office/drawing/2014/main" id="{835530C7-D375-4146-91E7-1CE143F8CA48}"/>
                  </a:ext>
                </a:extLst>
              </p:cNvPr>
              <p:cNvSpPr>
                <a:spLocks/>
              </p:cNvSpPr>
              <p:nvPr/>
            </p:nvSpPr>
            <p:spPr bwMode="auto">
              <a:xfrm>
                <a:off x="8428441" y="2132780"/>
                <a:ext cx="12623" cy="12623"/>
              </a:xfrm>
              <a:custGeom>
                <a:avLst/>
                <a:gdLst>
                  <a:gd name="T0" fmla="*/ 4 w 8"/>
                  <a:gd name="T1" fmla="*/ 4 h 8"/>
                  <a:gd name="T2" fmla="*/ 4 w 8"/>
                  <a:gd name="T3" fmla="*/ 8 h 8"/>
                  <a:gd name="T4" fmla="*/ 2 w 8"/>
                  <a:gd name="T5" fmla="*/ 6 h 8"/>
                  <a:gd name="T6" fmla="*/ 4 w 8"/>
                  <a:gd name="T7" fmla="*/ 4 h 8"/>
                  <a:gd name="T8" fmla="*/ 0 w 8"/>
                  <a:gd name="T9" fmla="*/ 4 h 8"/>
                  <a:gd name="T10" fmla="*/ 0 w 8"/>
                  <a:gd name="T11" fmla="*/ 4 h 8"/>
                  <a:gd name="T12" fmla="*/ 4 w 8"/>
                  <a:gd name="T13" fmla="*/ 2 h 8"/>
                  <a:gd name="T14" fmla="*/ 6 w 8"/>
                  <a:gd name="T15" fmla="*/ 0 h 8"/>
                  <a:gd name="T16" fmla="*/ 8 w 8"/>
                  <a:gd name="T17" fmla="*/ 2 h 8"/>
                  <a:gd name="T18" fmla="*/ 4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4"/>
                    </a:moveTo>
                    <a:lnTo>
                      <a:pt x="4" y="8"/>
                    </a:lnTo>
                    <a:lnTo>
                      <a:pt x="2" y="6"/>
                    </a:lnTo>
                    <a:lnTo>
                      <a:pt x="4" y="4"/>
                    </a:lnTo>
                    <a:lnTo>
                      <a:pt x="0" y="4"/>
                    </a:lnTo>
                    <a:lnTo>
                      <a:pt x="0" y="4"/>
                    </a:lnTo>
                    <a:lnTo>
                      <a:pt x="4" y="2"/>
                    </a:lnTo>
                    <a:lnTo>
                      <a:pt x="6" y="0"/>
                    </a:lnTo>
                    <a:lnTo>
                      <a:pt x="8" y="2"/>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321">
                <a:extLst>
                  <a:ext uri="{FF2B5EF4-FFF2-40B4-BE49-F238E27FC236}">
                    <a16:creationId xmlns:a16="http://schemas.microsoft.com/office/drawing/2014/main" id="{94E83086-74CA-41EB-9B5F-CCE8F580DEF9}"/>
                  </a:ext>
                </a:extLst>
              </p:cNvPr>
              <p:cNvSpPr>
                <a:spLocks/>
              </p:cNvSpPr>
              <p:nvPr/>
            </p:nvSpPr>
            <p:spPr bwMode="auto">
              <a:xfrm>
                <a:off x="8420551" y="2120157"/>
                <a:ext cx="11045" cy="12623"/>
              </a:xfrm>
              <a:custGeom>
                <a:avLst/>
                <a:gdLst>
                  <a:gd name="T0" fmla="*/ 0 w 4"/>
                  <a:gd name="T1" fmla="*/ 3 h 4"/>
                  <a:gd name="T2" fmla="*/ 1 w 4"/>
                  <a:gd name="T3" fmla="*/ 3 h 4"/>
                  <a:gd name="T4" fmla="*/ 1 w 4"/>
                  <a:gd name="T5" fmla="*/ 3 h 4"/>
                  <a:gd name="T6" fmla="*/ 1 w 4"/>
                  <a:gd name="T7" fmla="*/ 1 h 4"/>
                  <a:gd name="T8" fmla="*/ 3 w 4"/>
                  <a:gd name="T9" fmla="*/ 1 h 4"/>
                  <a:gd name="T10" fmla="*/ 4 w 4"/>
                  <a:gd name="T11" fmla="*/ 2 h 4"/>
                  <a:gd name="T12" fmla="*/ 3 w 4"/>
                  <a:gd name="T13" fmla="*/ 2 h 4"/>
                  <a:gd name="T14" fmla="*/ 3 w 4"/>
                  <a:gd name="T15" fmla="*/ 1 h 4"/>
                  <a:gd name="T16" fmla="*/ 2 w 4"/>
                  <a:gd name="T17" fmla="*/ 1 h 4"/>
                  <a:gd name="T18" fmla="*/ 2 w 4"/>
                  <a:gd name="T19" fmla="*/ 4 h 4"/>
                  <a:gd name="T20" fmla="*/ 1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0" y="3"/>
                      <a:pt x="1" y="3"/>
                      <a:pt x="1" y="3"/>
                    </a:cubicBezTo>
                    <a:cubicBezTo>
                      <a:pt x="1" y="4"/>
                      <a:pt x="1" y="4"/>
                      <a:pt x="1" y="3"/>
                    </a:cubicBezTo>
                    <a:cubicBezTo>
                      <a:pt x="2" y="3"/>
                      <a:pt x="1" y="2"/>
                      <a:pt x="1" y="1"/>
                    </a:cubicBezTo>
                    <a:cubicBezTo>
                      <a:pt x="2" y="0"/>
                      <a:pt x="3" y="0"/>
                      <a:pt x="3" y="1"/>
                    </a:cubicBezTo>
                    <a:cubicBezTo>
                      <a:pt x="4" y="1"/>
                      <a:pt x="4" y="2"/>
                      <a:pt x="4" y="2"/>
                    </a:cubicBezTo>
                    <a:cubicBezTo>
                      <a:pt x="3" y="2"/>
                      <a:pt x="3" y="2"/>
                      <a:pt x="3" y="2"/>
                    </a:cubicBezTo>
                    <a:cubicBezTo>
                      <a:pt x="3" y="2"/>
                      <a:pt x="3" y="2"/>
                      <a:pt x="3" y="1"/>
                    </a:cubicBezTo>
                    <a:cubicBezTo>
                      <a:pt x="3" y="1"/>
                      <a:pt x="2" y="1"/>
                      <a:pt x="2" y="1"/>
                    </a:cubicBezTo>
                    <a:cubicBezTo>
                      <a:pt x="2" y="2"/>
                      <a:pt x="3" y="3"/>
                      <a:pt x="2" y="4"/>
                    </a:cubicBezTo>
                    <a:cubicBezTo>
                      <a:pt x="2" y="4"/>
                      <a:pt x="1" y="4"/>
                      <a:pt x="1" y="4"/>
                    </a:cubicBezTo>
                    <a:cubicBezTo>
                      <a:pt x="0" y="3"/>
                      <a:pt x="0" y="3"/>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322">
                <a:extLst>
                  <a:ext uri="{FF2B5EF4-FFF2-40B4-BE49-F238E27FC236}">
                    <a16:creationId xmlns:a16="http://schemas.microsoft.com/office/drawing/2014/main" id="{8DF12998-5065-4AAC-8F19-9BB8DB31CDCF}"/>
                  </a:ext>
                </a:extLst>
              </p:cNvPr>
              <p:cNvSpPr>
                <a:spLocks/>
              </p:cNvSpPr>
              <p:nvPr/>
            </p:nvSpPr>
            <p:spPr bwMode="auto">
              <a:xfrm>
                <a:off x="8414239" y="2117002"/>
                <a:ext cx="9467" cy="12623"/>
              </a:xfrm>
              <a:custGeom>
                <a:avLst/>
                <a:gdLst>
                  <a:gd name="T0" fmla="*/ 2 w 6"/>
                  <a:gd name="T1" fmla="*/ 6 h 8"/>
                  <a:gd name="T2" fmla="*/ 4 w 6"/>
                  <a:gd name="T3" fmla="*/ 6 h 8"/>
                  <a:gd name="T4" fmla="*/ 4 w 6"/>
                  <a:gd name="T5" fmla="*/ 8 h 8"/>
                  <a:gd name="T6" fmla="*/ 0 w 6"/>
                  <a:gd name="T7" fmla="*/ 4 h 8"/>
                  <a:gd name="T8" fmla="*/ 0 w 6"/>
                  <a:gd name="T9" fmla="*/ 4 h 8"/>
                  <a:gd name="T10" fmla="*/ 2 w 6"/>
                  <a:gd name="T11" fmla="*/ 4 h 8"/>
                  <a:gd name="T12" fmla="*/ 6 w 6"/>
                  <a:gd name="T13" fmla="*/ 0 h 8"/>
                  <a:gd name="T14" fmla="*/ 6 w 6"/>
                  <a:gd name="T15" fmla="*/ 0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6"/>
                    </a:lnTo>
                    <a:lnTo>
                      <a:pt x="4" y="8"/>
                    </a:lnTo>
                    <a:lnTo>
                      <a:pt x="0" y="4"/>
                    </a:lnTo>
                    <a:lnTo>
                      <a:pt x="0" y="4"/>
                    </a:lnTo>
                    <a:lnTo>
                      <a:pt x="2" y="4"/>
                    </a:lnTo>
                    <a:lnTo>
                      <a:pt x="6" y="0"/>
                    </a:lnTo>
                    <a:lnTo>
                      <a:pt x="6" y="0"/>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323">
                <a:extLst>
                  <a:ext uri="{FF2B5EF4-FFF2-40B4-BE49-F238E27FC236}">
                    <a16:creationId xmlns:a16="http://schemas.microsoft.com/office/drawing/2014/main" id="{5B45CFFA-4783-43C9-A7C3-1E40E9DD5C68}"/>
                  </a:ext>
                </a:extLst>
              </p:cNvPr>
              <p:cNvSpPr>
                <a:spLocks noEditPoints="1"/>
              </p:cNvSpPr>
              <p:nvPr/>
            </p:nvSpPr>
            <p:spPr bwMode="auto">
              <a:xfrm>
                <a:off x="8407928" y="2110690"/>
                <a:ext cx="12623" cy="12623"/>
              </a:xfrm>
              <a:custGeom>
                <a:avLst/>
                <a:gdLst>
                  <a:gd name="T0" fmla="*/ 1 w 4"/>
                  <a:gd name="T1" fmla="*/ 4 h 4"/>
                  <a:gd name="T2" fmla="*/ 1 w 4"/>
                  <a:gd name="T3" fmla="*/ 3 h 4"/>
                  <a:gd name="T4" fmla="*/ 0 w 4"/>
                  <a:gd name="T5" fmla="*/ 2 h 4"/>
                  <a:gd name="T6" fmla="*/ 1 w 4"/>
                  <a:gd name="T7" fmla="*/ 2 h 4"/>
                  <a:gd name="T8" fmla="*/ 1 w 4"/>
                  <a:gd name="T9" fmla="*/ 2 h 4"/>
                  <a:gd name="T10" fmla="*/ 1 w 4"/>
                  <a:gd name="T11" fmla="*/ 0 h 4"/>
                  <a:gd name="T12" fmla="*/ 2 w 4"/>
                  <a:gd name="T13" fmla="*/ 0 h 4"/>
                  <a:gd name="T14" fmla="*/ 2 w 4"/>
                  <a:gd name="T15" fmla="*/ 0 h 4"/>
                  <a:gd name="T16" fmla="*/ 2 w 4"/>
                  <a:gd name="T17" fmla="*/ 1 h 4"/>
                  <a:gd name="T18" fmla="*/ 2 w 4"/>
                  <a:gd name="T19" fmla="*/ 2 h 4"/>
                  <a:gd name="T20" fmla="*/ 2 w 4"/>
                  <a:gd name="T21" fmla="*/ 2 h 4"/>
                  <a:gd name="T22" fmla="*/ 3 w 4"/>
                  <a:gd name="T23" fmla="*/ 1 h 4"/>
                  <a:gd name="T24" fmla="*/ 4 w 4"/>
                  <a:gd name="T25" fmla="*/ 1 h 4"/>
                  <a:gd name="T26" fmla="*/ 1 w 4"/>
                  <a:gd name="T27" fmla="*/ 4 h 4"/>
                  <a:gd name="T28" fmla="*/ 2 w 4"/>
                  <a:gd name="T29" fmla="*/ 2 h 4"/>
                  <a:gd name="T30" fmla="*/ 2 w 4"/>
                  <a:gd name="T31" fmla="*/ 2 h 4"/>
                  <a:gd name="T32" fmla="*/ 1 w 4"/>
                  <a:gd name="T33" fmla="*/ 2 h 4"/>
                  <a:gd name="T34" fmla="*/ 1 w 4"/>
                  <a:gd name="T35" fmla="*/ 3 h 4"/>
                  <a:gd name="T36" fmla="*/ 1 w 4"/>
                  <a:gd name="T37" fmla="*/ 3 h 4"/>
                  <a:gd name="T38" fmla="*/ 2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1" y="4"/>
                    </a:moveTo>
                    <a:cubicBezTo>
                      <a:pt x="1" y="3"/>
                      <a:pt x="1" y="3"/>
                      <a:pt x="1" y="3"/>
                    </a:cubicBezTo>
                    <a:cubicBezTo>
                      <a:pt x="0" y="3"/>
                      <a:pt x="0" y="2"/>
                      <a:pt x="0" y="2"/>
                    </a:cubicBezTo>
                    <a:cubicBezTo>
                      <a:pt x="0" y="1"/>
                      <a:pt x="1" y="1"/>
                      <a:pt x="1" y="2"/>
                    </a:cubicBezTo>
                    <a:cubicBezTo>
                      <a:pt x="1" y="2"/>
                      <a:pt x="1" y="2"/>
                      <a:pt x="1" y="2"/>
                    </a:cubicBezTo>
                    <a:cubicBezTo>
                      <a:pt x="1" y="1"/>
                      <a:pt x="1" y="1"/>
                      <a:pt x="1" y="0"/>
                    </a:cubicBezTo>
                    <a:cubicBezTo>
                      <a:pt x="2" y="0"/>
                      <a:pt x="2" y="0"/>
                      <a:pt x="2" y="0"/>
                    </a:cubicBezTo>
                    <a:cubicBezTo>
                      <a:pt x="2" y="0"/>
                      <a:pt x="2" y="0"/>
                      <a:pt x="2" y="0"/>
                    </a:cubicBezTo>
                    <a:cubicBezTo>
                      <a:pt x="2" y="1"/>
                      <a:pt x="2" y="1"/>
                      <a:pt x="2" y="1"/>
                    </a:cubicBezTo>
                    <a:cubicBezTo>
                      <a:pt x="2" y="1"/>
                      <a:pt x="2" y="1"/>
                      <a:pt x="2" y="2"/>
                    </a:cubicBezTo>
                    <a:cubicBezTo>
                      <a:pt x="2" y="2"/>
                      <a:pt x="2" y="2"/>
                      <a:pt x="2" y="2"/>
                    </a:cubicBezTo>
                    <a:cubicBezTo>
                      <a:pt x="3" y="1"/>
                      <a:pt x="3" y="1"/>
                      <a:pt x="3" y="1"/>
                    </a:cubicBezTo>
                    <a:cubicBezTo>
                      <a:pt x="4" y="1"/>
                      <a:pt x="4" y="1"/>
                      <a:pt x="4" y="1"/>
                    </a:cubicBezTo>
                    <a:lnTo>
                      <a:pt x="1" y="4"/>
                    </a:lnTo>
                    <a:close/>
                    <a:moveTo>
                      <a:pt x="2" y="2"/>
                    </a:moveTo>
                    <a:cubicBezTo>
                      <a:pt x="2" y="2"/>
                      <a:pt x="2" y="2"/>
                      <a:pt x="2" y="2"/>
                    </a:cubicBezTo>
                    <a:cubicBezTo>
                      <a:pt x="1" y="2"/>
                      <a:pt x="1" y="2"/>
                      <a:pt x="1" y="2"/>
                    </a:cubicBezTo>
                    <a:cubicBezTo>
                      <a:pt x="0" y="3"/>
                      <a:pt x="1" y="3"/>
                      <a:pt x="1" y="3"/>
                    </a:cubicBezTo>
                    <a:cubicBezTo>
                      <a:pt x="1" y="3"/>
                      <a:pt x="1" y="3"/>
                      <a:pt x="1" y="3"/>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324">
                <a:extLst>
                  <a:ext uri="{FF2B5EF4-FFF2-40B4-BE49-F238E27FC236}">
                    <a16:creationId xmlns:a16="http://schemas.microsoft.com/office/drawing/2014/main" id="{299EDEC0-DE5F-427A-BB87-A7F5EAF92E95}"/>
                  </a:ext>
                </a:extLst>
              </p:cNvPr>
              <p:cNvSpPr>
                <a:spLocks/>
              </p:cNvSpPr>
              <p:nvPr/>
            </p:nvSpPr>
            <p:spPr bwMode="auto">
              <a:xfrm>
                <a:off x="8398461" y="2104379"/>
                <a:ext cx="12623" cy="12623"/>
              </a:xfrm>
              <a:custGeom>
                <a:avLst/>
                <a:gdLst>
                  <a:gd name="T0" fmla="*/ 4 w 8"/>
                  <a:gd name="T1" fmla="*/ 8 h 8"/>
                  <a:gd name="T2" fmla="*/ 0 w 8"/>
                  <a:gd name="T3" fmla="*/ 6 h 8"/>
                  <a:gd name="T4" fmla="*/ 2 w 8"/>
                  <a:gd name="T5" fmla="*/ 6 h 8"/>
                  <a:gd name="T6" fmla="*/ 4 w 8"/>
                  <a:gd name="T7" fmla="*/ 6 h 8"/>
                  <a:gd name="T8" fmla="*/ 4 w 8"/>
                  <a:gd name="T9" fmla="*/ 6 h 8"/>
                  <a:gd name="T10" fmla="*/ 2 w 8"/>
                  <a:gd name="T11" fmla="*/ 4 h 8"/>
                  <a:gd name="T12" fmla="*/ 2 w 8"/>
                  <a:gd name="T13" fmla="*/ 2 h 8"/>
                  <a:gd name="T14" fmla="*/ 6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2" y="6"/>
                    </a:lnTo>
                    <a:lnTo>
                      <a:pt x="4" y="6"/>
                    </a:lnTo>
                    <a:lnTo>
                      <a:pt x="4" y="6"/>
                    </a:lnTo>
                    <a:lnTo>
                      <a:pt x="2" y="4"/>
                    </a:lnTo>
                    <a:lnTo>
                      <a:pt x="2" y="2"/>
                    </a:lnTo>
                    <a:lnTo>
                      <a:pt x="6"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325">
                <a:extLst>
                  <a:ext uri="{FF2B5EF4-FFF2-40B4-BE49-F238E27FC236}">
                    <a16:creationId xmlns:a16="http://schemas.microsoft.com/office/drawing/2014/main" id="{F7E9E96A-89B9-44D1-9F15-B6DEAC2DE027}"/>
                  </a:ext>
                </a:extLst>
              </p:cNvPr>
              <p:cNvSpPr>
                <a:spLocks/>
              </p:cNvSpPr>
              <p:nvPr/>
            </p:nvSpPr>
            <p:spPr bwMode="auto">
              <a:xfrm>
                <a:off x="8388994" y="2098067"/>
                <a:ext cx="15778" cy="15778"/>
              </a:xfrm>
              <a:custGeom>
                <a:avLst/>
                <a:gdLst>
                  <a:gd name="T0" fmla="*/ 6 w 10"/>
                  <a:gd name="T1" fmla="*/ 10 h 10"/>
                  <a:gd name="T2" fmla="*/ 4 w 10"/>
                  <a:gd name="T3" fmla="*/ 8 h 10"/>
                  <a:gd name="T4" fmla="*/ 4 w 10"/>
                  <a:gd name="T5" fmla="*/ 2 h 10"/>
                  <a:gd name="T6" fmla="*/ 4 w 10"/>
                  <a:gd name="T7" fmla="*/ 2 h 10"/>
                  <a:gd name="T8" fmla="*/ 2 w 10"/>
                  <a:gd name="T9" fmla="*/ 8 h 10"/>
                  <a:gd name="T10" fmla="*/ 0 w 10"/>
                  <a:gd name="T11" fmla="*/ 6 h 10"/>
                  <a:gd name="T12" fmla="*/ 4 w 10"/>
                  <a:gd name="T13" fmla="*/ 0 h 10"/>
                  <a:gd name="T14" fmla="*/ 6 w 10"/>
                  <a:gd name="T15" fmla="*/ 2 h 10"/>
                  <a:gd name="T16" fmla="*/ 6 w 10"/>
                  <a:gd name="T17" fmla="*/ 8 h 10"/>
                  <a:gd name="T18" fmla="*/ 6 w 10"/>
                  <a:gd name="T19" fmla="*/ 8 h 10"/>
                  <a:gd name="T20" fmla="*/ 8 w 10"/>
                  <a:gd name="T21" fmla="*/ 2 h 10"/>
                  <a:gd name="T22" fmla="*/ 10 w 10"/>
                  <a:gd name="T23" fmla="*/ 4 h 10"/>
                  <a:gd name="T24" fmla="*/ 6 w 10"/>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10"/>
                    </a:moveTo>
                    <a:lnTo>
                      <a:pt x="4" y="8"/>
                    </a:lnTo>
                    <a:lnTo>
                      <a:pt x="4" y="2"/>
                    </a:lnTo>
                    <a:lnTo>
                      <a:pt x="4" y="2"/>
                    </a:lnTo>
                    <a:lnTo>
                      <a:pt x="2" y="8"/>
                    </a:lnTo>
                    <a:lnTo>
                      <a:pt x="0" y="6"/>
                    </a:lnTo>
                    <a:lnTo>
                      <a:pt x="4" y="0"/>
                    </a:lnTo>
                    <a:lnTo>
                      <a:pt x="6" y="2"/>
                    </a:lnTo>
                    <a:lnTo>
                      <a:pt x="6" y="8"/>
                    </a:lnTo>
                    <a:lnTo>
                      <a:pt x="6" y="8"/>
                    </a:lnTo>
                    <a:lnTo>
                      <a:pt x="8" y="2"/>
                    </a:lnTo>
                    <a:lnTo>
                      <a:pt x="10" y="4"/>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326">
                <a:extLst>
                  <a:ext uri="{FF2B5EF4-FFF2-40B4-BE49-F238E27FC236}">
                    <a16:creationId xmlns:a16="http://schemas.microsoft.com/office/drawing/2014/main" id="{28264D79-7D0E-4D83-BDBF-00D0A311A0C3}"/>
                  </a:ext>
                </a:extLst>
              </p:cNvPr>
              <p:cNvSpPr>
                <a:spLocks/>
              </p:cNvSpPr>
              <p:nvPr/>
            </p:nvSpPr>
            <p:spPr bwMode="auto">
              <a:xfrm>
                <a:off x="8382683" y="2094912"/>
                <a:ext cx="9467" cy="12623"/>
              </a:xfrm>
              <a:custGeom>
                <a:avLst/>
                <a:gdLst>
                  <a:gd name="T0" fmla="*/ 1 w 3"/>
                  <a:gd name="T1" fmla="*/ 0 h 4"/>
                  <a:gd name="T2" fmla="*/ 2 w 3"/>
                  <a:gd name="T3" fmla="*/ 0 h 4"/>
                  <a:gd name="T4" fmla="*/ 3 w 3"/>
                  <a:gd name="T5" fmla="*/ 3 h 4"/>
                  <a:gd name="T6" fmla="*/ 1 w 3"/>
                  <a:gd name="T7" fmla="*/ 4 h 4"/>
                  <a:gd name="T8" fmla="*/ 0 w 3"/>
                  <a:gd name="T9" fmla="*/ 2 h 4"/>
                  <a:gd name="T10" fmla="*/ 0 w 3"/>
                  <a:gd name="T11" fmla="*/ 2 h 4"/>
                  <a:gd name="T12" fmla="*/ 1 w 3"/>
                  <a:gd name="T13" fmla="*/ 3 h 4"/>
                  <a:gd name="T14" fmla="*/ 2 w 3"/>
                  <a:gd name="T15" fmla="*/ 2 h 4"/>
                  <a:gd name="T16" fmla="*/ 2 w 3"/>
                  <a:gd name="T17" fmla="*/ 0 h 4"/>
                  <a:gd name="T18" fmla="*/ 1 w 3"/>
                  <a:gd name="T19" fmla="*/ 0 h 4"/>
                  <a:gd name="T20" fmla="*/ 1 w 3"/>
                  <a:gd name="T21" fmla="*/ 2 h 4"/>
                  <a:gd name="T22" fmla="*/ 1 w 3"/>
                  <a:gd name="T23" fmla="*/ 2 h 4"/>
                  <a:gd name="T24" fmla="*/ 1 w 3"/>
                  <a:gd name="T25" fmla="*/ 2 h 4"/>
                  <a:gd name="T26" fmla="*/ 0 w 3"/>
                  <a:gd name="T27" fmla="*/ 2 h 4"/>
                  <a:gd name="T28" fmla="*/ 1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1" y="0"/>
                    </a:moveTo>
                    <a:cubicBezTo>
                      <a:pt x="1" y="0"/>
                      <a:pt x="2" y="0"/>
                      <a:pt x="2" y="0"/>
                    </a:cubicBezTo>
                    <a:cubicBezTo>
                      <a:pt x="3" y="1"/>
                      <a:pt x="3" y="2"/>
                      <a:pt x="3" y="3"/>
                    </a:cubicBezTo>
                    <a:cubicBezTo>
                      <a:pt x="2" y="4"/>
                      <a:pt x="2" y="4"/>
                      <a:pt x="1" y="4"/>
                    </a:cubicBezTo>
                    <a:cubicBezTo>
                      <a:pt x="0" y="3"/>
                      <a:pt x="0" y="3"/>
                      <a:pt x="0" y="2"/>
                    </a:cubicBezTo>
                    <a:cubicBezTo>
                      <a:pt x="0" y="2"/>
                      <a:pt x="0" y="2"/>
                      <a:pt x="0" y="2"/>
                    </a:cubicBezTo>
                    <a:cubicBezTo>
                      <a:pt x="0" y="3"/>
                      <a:pt x="0" y="3"/>
                      <a:pt x="1" y="3"/>
                    </a:cubicBezTo>
                    <a:cubicBezTo>
                      <a:pt x="1" y="4"/>
                      <a:pt x="2" y="3"/>
                      <a:pt x="2" y="2"/>
                    </a:cubicBezTo>
                    <a:cubicBezTo>
                      <a:pt x="2" y="2"/>
                      <a:pt x="2" y="1"/>
                      <a:pt x="2" y="0"/>
                    </a:cubicBezTo>
                    <a:cubicBezTo>
                      <a:pt x="2" y="0"/>
                      <a:pt x="1" y="0"/>
                      <a:pt x="1" y="0"/>
                    </a:cubicBezTo>
                    <a:cubicBezTo>
                      <a:pt x="1" y="2"/>
                      <a:pt x="1" y="2"/>
                      <a:pt x="1" y="2"/>
                    </a:cubicBezTo>
                    <a:cubicBezTo>
                      <a:pt x="1" y="2"/>
                      <a:pt x="1" y="2"/>
                      <a:pt x="1" y="2"/>
                    </a:cubicBezTo>
                    <a:cubicBezTo>
                      <a:pt x="1" y="2"/>
                      <a:pt x="1" y="2"/>
                      <a:pt x="1" y="2"/>
                    </a:cubicBezTo>
                    <a:cubicBezTo>
                      <a:pt x="0" y="2"/>
                      <a:pt x="0" y="2"/>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327">
                <a:extLst>
                  <a:ext uri="{FF2B5EF4-FFF2-40B4-BE49-F238E27FC236}">
                    <a16:creationId xmlns:a16="http://schemas.microsoft.com/office/drawing/2014/main" id="{D56E32D6-C2B5-4291-91F1-AFD7ECB2B1C2}"/>
                  </a:ext>
                </a:extLst>
              </p:cNvPr>
              <p:cNvSpPr>
                <a:spLocks/>
              </p:cNvSpPr>
              <p:nvPr/>
            </p:nvSpPr>
            <p:spPr bwMode="auto">
              <a:xfrm>
                <a:off x="8373215" y="2091756"/>
                <a:ext cx="9467" cy="12623"/>
              </a:xfrm>
              <a:custGeom>
                <a:avLst/>
                <a:gdLst>
                  <a:gd name="T0" fmla="*/ 4 w 6"/>
                  <a:gd name="T1" fmla="*/ 6 h 8"/>
                  <a:gd name="T2" fmla="*/ 4 w 6"/>
                  <a:gd name="T3" fmla="*/ 8 h 8"/>
                  <a:gd name="T4" fmla="*/ 4 w 6"/>
                  <a:gd name="T5" fmla="*/ 8 h 8"/>
                  <a:gd name="T6" fmla="*/ 0 w 6"/>
                  <a:gd name="T7" fmla="*/ 6 h 8"/>
                  <a:gd name="T8" fmla="*/ 0 w 6"/>
                  <a:gd name="T9" fmla="*/ 6 h 8"/>
                  <a:gd name="T10" fmla="*/ 2 w 6"/>
                  <a:gd name="T11" fmla="*/ 6 h 8"/>
                  <a:gd name="T12" fmla="*/ 4 w 6"/>
                  <a:gd name="T13" fmla="*/ 0 h 8"/>
                  <a:gd name="T14" fmla="*/ 6 w 6"/>
                  <a:gd name="T15" fmla="*/ 0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4" y="8"/>
                    </a:lnTo>
                    <a:lnTo>
                      <a:pt x="4" y="8"/>
                    </a:lnTo>
                    <a:lnTo>
                      <a:pt x="0" y="6"/>
                    </a:lnTo>
                    <a:lnTo>
                      <a:pt x="0" y="6"/>
                    </a:lnTo>
                    <a:lnTo>
                      <a:pt x="2" y="6"/>
                    </a:lnTo>
                    <a:lnTo>
                      <a:pt x="4" y="0"/>
                    </a:lnTo>
                    <a:lnTo>
                      <a:pt x="6" y="0"/>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328">
                <a:extLst>
                  <a:ext uri="{FF2B5EF4-FFF2-40B4-BE49-F238E27FC236}">
                    <a16:creationId xmlns:a16="http://schemas.microsoft.com/office/drawing/2014/main" id="{2B3C3472-6F15-4933-B5F1-7752F0626BC2}"/>
                  </a:ext>
                </a:extLst>
              </p:cNvPr>
              <p:cNvSpPr>
                <a:spLocks/>
              </p:cNvSpPr>
              <p:nvPr/>
            </p:nvSpPr>
            <p:spPr bwMode="auto">
              <a:xfrm>
                <a:off x="8363748" y="2090178"/>
                <a:ext cx="12623" cy="11045"/>
              </a:xfrm>
              <a:custGeom>
                <a:avLst/>
                <a:gdLst>
                  <a:gd name="T0" fmla="*/ 6 w 8"/>
                  <a:gd name="T1" fmla="*/ 7 h 7"/>
                  <a:gd name="T2" fmla="*/ 4 w 8"/>
                  <a:gd name="T3" fmla="*/ 7 h 7"/>
                  <a:gd name="T4" fmla="*/ 4 w 8"/>
                  <a:gd name="T5" fmla="*/ 3 h 7"/>
                  <a:gd name="T6" fmla="*/ 2 w 8"/>
                  <a:gd name="T7" fmla="*/ 3 h 7"/>
                  <a:gd name="T8" fmla="*/ 2 w 8"/>
                  <a:gd name="T9" fmla="*/ 7 h 7"/>
                  <a:gd name="T10" fmla="*/ 0 w 8"/>
                  <a:gd name="T11" fmla="*/ 5 h 7"/>
                  <a:gd name="T12" fmla="*/ 2 w 8"/>
                  <a:gd name="T13" fmla="*/ 0 h 7"/>
                  <a:gd name="T14" fmla="*/ 4 w 8"/>
                  <a:gd name="T15" fmla="*/ 0 h 7"/>
                  <a:gd name="T16" fmla="*/ 2 w 8"/>
                  <a:gd name="T17" fmla="*/ 3 h 7"/>
                  <a:gd name="T18" fmla="*/ 4 w 8"/>
                  <a:gd name="T19" fmla="*/ 3 h 7"/>
                  <a:gd name="T20" fmla="*/ 6 w 8"/>
                  <a:gd name="T21" fmla="*/ 0 h 7"/>
                  <a:gd name="T22" fmla="*/ 8 w 8"/>
                  <a:gd name="T23" fmla="*/ 1 h 7"/>
                  <a:gd name="T24" fmla="*/ 6 w 8"/>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7"/>
                    </a:moveTo>
                    <a:lnTo>
                      <a:pt x="4" y="7"/>
                    </a:lnTo>
                    <a:lnTo>
                      <a:pt x="4" y="3"/>
                    </a:lnTo>
                    <a:lnTo>
                      <a:pt x="2" y="3"/>
                    </a:lnTo>
                    <a:lnTo>
                      <a:pt x="2" y="7"/>
                    </a:lnTo>
                    <a:lnTo>
                      <a:pt x="0" y="5"/>
                    </a:lnTo>
                    <a:lnTo>
                      <a:pt x="2" y="0"/>
                    </a:lnTo>
                    <a:lnTo>
                      <a:pt x="4" y="0"/>
                    </a:lnTo>
                    <a:lnTo>
                      <a:pt x="2" y="3"/>
                    </a:lnTo>
                    <a:lnTo>
                      <a:pt x="4" y="3"/>
                    </a:lnTo>
                    <a:lnTo>
                      <a:pt x="6" y="0"/>
                    </a:lnTo>
                    <a:lnTo>
                      <a:pt x="8" y="1"/>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Line 329">
                <a:extLst>
                  <a:ext uri="{FF2B5EF4-FFF2-40B4-BE49-F238E27FC236}">
                    <a16:creationId xmlns:a16="http://schemas.microsoft.com/office/drawing/2014/main" id="{A18778C4-2AEB-4818-A7B1-4CF761BB6DB9}"/>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Line 330">
                <a:extLst>
                  <a:ext uri="{FF2B5EF4-FFF2-40B4-BE49-F238E27FC236}">
                    <a16:creationId xmlns:a16="http://schemas.microsoft.com/office/drawing/2014/main" id="{4E943EEB-3C05-41D9-A994-03D2C2CA9901}"/>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331">
                <a:extLst>
                  <a:ext uri="{FF2B5EF4-FFF2-40B4-BE49-F238E27FC236}">
                    <a16:creationId xmlns:a16="http://schemas.microsoft.com/office/drawing/2014/main" id="{A1F65C1C-7468-445F-B2D1-8F0788F26D4A}"/>
                  </a:ext>
                </a:extLst>
              </p:cNvPr>
              <p:cNvSpPr>
                <a:spLocks/>
              </p:cNvSpPr>
              <p:nvPr/>
            </p:nvSpPr>
            <p:spPr bwMode="auto">
              <a:xfrm>
                <a:off x="8311680" y="233158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Line 332">
                <a:extLst>
                  <a:ext uri="{FF2B5EF4-FFF2-40B4-BE49-F238E27FC236}">
                    <a16:creationId xmlns:a16="http://schemas.microsoft.com/office/drawing/2014/main" id="{1B0FC020-C188-430F-BA27-DCF4D0850A2F}"/>
                  </a:ext>
                </a:extLst>
              </p:cNvPr>
              <p:cNvSpPr>
                <a:spLocks noChangeShapeType="1"/>
              </p:cNvSpPr>
              <p:nvPr/>
            </p:nvSpPr>
            <p:spPr bwMode="auto">
              <a:xfrm flipH="1">
                <a:off x="8314836" y="233158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333">
                <a:extLst>
                  <a:ext uri="{FF2B5EF4-FFF2-40B4-BE49-F238E27FC236}">
                    <a16:creationId xmlns:a16="http://schemas.microsoft.com/office/drawing/2014/main" id="{D4F2800E-A6F9-4719-BEBB-0CEEDB533A43}"/>
                  </a:ext>
                </a:extLst>
              </p:cNvPr>
              <p:cNvSpPr>
                <a:spLocks/>
              </p:cNvSpPr>
              <p:nvPr/>
            </p:nvSpPr>
            <p:spPr bwMode="auto">
              <a:xfrm>
                <a:off x="8314836" y="2331588"/>
                <a:ext cx="3156" cy="6311"/>
              </a:xfrm>
              <a:custGeom>
                <a:avLst/>
                <a:gdLst>
                  <a:gd name="T0" fmla="*/ 1 w 1"/>
                  <a:gd name="T1" fmla="*/ 0 h 2"/>
                  <a:gd name="T2" fmla="*/ 1 w 1"/>
                  <a:gd name="T3" fmla="*/ 1 h 2"/>
                  <a:gd name="T4" fmla="*/ 0 w 1"/>
                  <a:gd name="T5" fmla="*/ 2 h 2"/>
                </a:gdLst>
                <a:ahLst/>
                <a:cxnLst>
                  <a:cxn ang="0">
                    <a:pos x="T0" y="T1"/>
                  </a:cxn>
                  <a:cxn ang="0">
                    <a:pos x="T2" y="T3"/>
                  </a:cxn>
                  <a:cxn ang="0">
                    <a:pos x="T4" y="T5"/>
                  </a:cxn>
                </a:cxnLst>
                <a:rect l="0" t="0" r="r" b="b"/>
                <a:pathLst>
                  <a:path w="1" h="2">
                    <a:moveTo>
                      <a:pt x="1" y="0"/>
                    </a:moveTo>
                    <a:cubicBezTo>
                      <a:pt x="1" y="1"/>
                      <a:pt x="1" y="1"/>
                      <a:pt x="1" y="1"/>
                    </a:cubicBezTo>
                    <a:cubicBezTo>
                      <a:pt x="1"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Line 334">
                <a:extLst>
                  <a:ext uri="{FF2B5EF4-FFF2-40B4-BE49-F238E27FC236}">
                    <a16:creationId xmlns:a16="http://schemas.microsoft.com/office/drawing/2014/main" id="{36EF19ED-77A5-4BBE-BE8F-6E27D15CA73F}"/>
                  </a:ext>
                </a:extLst>
              </p:cNvPr>
              <p:cNvSpPr>
                <a:spLocks noChangeShapeType="1"/>
              </p:cNvSpPr>
              <p:nvPr/>
            </p:nvSpPr>
            <p:spPr bwMode="auto">
              <a:xfrm flipH="1">
                <a:off x="8317991" y="2337900"/>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335">
                <a:extLst>
                  <a:ext uri="{FF2B5EF4-FFF2-40B4-BE49-F238E27FC236}">
                    <a16:creationId xmlns:a16="http://schemas.microsoft.com/office/drawing/2014/main" id="{A3E2D152-6FB5-45D0-999B-F465370573ED}"/>
                  </a:ext>
                </a:extLst>
              </p:cNvPr>
              <p:cNvSpPr>
                <a:spLocks/>
              </p:cNvSpPr>
              <p:nvPr/>
            </p:nvSpPr>
            <p:spPr bwMode="auto">
              <a:xfrm>
                <a:off x="8317991" y="233474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0" y="1"/>
                      <a:pt x="0"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336">
                <a:extLst>
                  <a:ext uri="{FF2B5EF4-FFF2-40B4-BE49-F238E27FC236}">
                    <a16:creationId xmlns:a16="http://schemas.microsoft.com/office/drawing/2014/main" id="{9DBB2F70-494F-4C06-903A-CD5293CA10F1}"/>
                  </a:ext>
                </a:extLst>
              </p:cNvPr>
              <p:cNvSpPr>
                <a:spLocks/>
              </p:cNvSpPr>
              <p:nvPr/>
            </p:nvSpPr>
            <p:spPr bwMode="auto">
              <a:xfrm>
                <a:off x="8321147" y="2337900"/>
                <a:ext cx="1578"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337">
                <a:extLst>
                  <a:ext uri="{FF2B5EF4-FFF2-40B4-BE49-F238E27FC236}">
                    <a16:creationId xmlns:a16="http://schemas.microsoft.com/office/drawing/2014/main" id="{EC3D854F-3555-4084-B3AD-3CC5AE3725CF}"/>
                  </a:ext>
                </a:extLst>
              </p:cNvPr>
              <p:cNvSpPr>
                <a:spLocks/>
              </p:cNvSpPr>
              <p:nvPr/>
            </p:nvSpPr>
            <p:spPr bwMode="auto">
              <a:xfrm>
                <a:off x="8223321" y="2232184"/>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338">
                <a:extLst>
                  <a:ext uri="{FF2B5EF4-FFF2-40B4-BE49-F238E27FC236}">
                    <a16:creationId xmlns:a16="http://schemas.microsoft.com/office/drawing/2014/main" id="{33D8952B-7152-4049-9766-F8D48D4A0392}"/>
                  </a:ext>
                </a:extLst>
              </p:cNvPr>
              <p:cNvSpPr>
                <a:spLocks/>
              </p:cNvSpPr>
              <p:nvPr/>
            </p:nvSpPr>
            <p:spPr bwMode="auto">
              <a:xfrm>
                <a:off x="8226476" y="2232184"/>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339">
                <a:extLst>
                  <a:ext uri="{FF2B5EF4-FFF2-40B4-BE49-F238E27FC236}">
                    <a16:creationId xmlns:a16="http://schemas.microsoft.com/office/drawing/2014/main" id="{0D449399-16F8-4112-86BD-FECDE2FEE33A}"/>
                  </a:ext>
                </a:extLst>
              </p:cNvPr>
              <p:cNvSpPr>
                <a:spLocks/>
              </p:cNvSpPr>
              <p:nvPr/>
            </p:nvSpPr>
            <p:spPr bwMode="auto">
              <a:xfrm>
                <a:off x="8226476" y="2235339"/>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1"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340">
                <a:extLst>
                  <a:ext uri="{FF2B5EF4-FFF2-40B4-BE49-F238E27FC236}">
                    <a16:creationId xmlns:a16="http://schemas.microsoft.com/office/drawing/2014/main" id="{489BA660-0EF8-475F-9728-FE57AB16B91E}"/>
                  </a:ext>
                </a:extLst>
              </p:cNvPr>
              <p:cNvSpPr>
                <a:spLocks/>
              </p:cNvSpPr>
              <p:nvPr/>
            </p:nvSpPr>
            <p:spPr bwMode="auto">
              <a:xfrm>
                <a:off x="8229632" y="2235339"/>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341">
                <a:extLst>
                  <a:ext uri="{FF2B5EF4-FFF2-40B4-BE49-F238E27FC236}">
                    <a16:creationId xmlns:a16="http://schemas.microsoft.com/office/drawing/2014/main" id="{9FD76159-B647-4A06-AFE0-F4D7F527EB42}"/>
                  </a:ext>
                </a:extLst>
              </p:cNvPr>
              <p:cNvSpPr>
                <a:spLocks/>
              </p:cNvSpPr>
              <p:nvPr/>
            </p:nvSpPr>
            <p:spPr bwMode="auto">
              <a:xfrm>
                <a:off x="8229632" y="2238495"/>
                <a:ext cx="6311" cy="3156"/>
              </a:xfrm>
              <a:custGeom>
                <a:avLst/>
                <a:gdLst>
                  <a:gd name="T0" fmla="*/ 2 w 2"/>
                  <a:gd name="T1" fmla="*/ 0 h 1"/>
                  <a:gd name="T2" fmla="*/ 1 w 2"/>
                  <a:gd name="T3" fmla="*/ 0 h 1"/>
                  <a:gd name="T4" fmla="*/ 0 w 2"/>
                  <a:gd name="T5" fmla="*/ 1 h 1"/>
                </a:gdLst>
                <a:ahLst/>
                <a:cxnLst>
                  <a:cxn ang="0">
                    <a:pos x="T0" y="T1"/>
                  </a:cxn>
                  <a:cxn ang="0">
                    <a:pos x="T2" y="T3"/>
                  </a:cxn>
                  <a:cxn ang="0">
                    <a:pos x="T4" y="T5"/>
                  </a:cxn>
                </a:cxnLst>
                <a:rect l="0" t="0" r="r" b="b"/>
                <a:pathLst>
                  <a:path w="2" h="1">
                    <a:moveTo>
                      <a:pt x="2" y="0"/>
                    </a:moveTo>
                    <a:cubicBezTo>
                      <a:pt x="2" y="0"/>
                      <a:pt x="1" y="0"/>
                      <a:pt x="1" y="0"/>
                    </a:cubicBezTo>
                    <a:cubicBezTo>
                      <a:pt x="1"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342">
                <a:extLst>
                  <a:ext uri="{FF2B5EF4-FFF2-40B4-BE49-F238E27FC236}">
                    <a16:creationId xmlns:a16="http://schemas.microsoft.com/office/drawing/2014/main" id="{027D2949-BB22-4E95-976E-59B2503B930D}"/>
                  </a:ext>
                </a:extLst>
              </p:cNvPr>
              <p:cNvSpPr>
                <a:spLocks/>
              </p:cNvSpPr>
              <p:nvPr/>
            </p:nvSpPr>
            <p:spPr bwMode="auto">
              <a:xfrm>
                <a:off x="8232788" y="2238495"/>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343">
                <a:extLst>
                  <a:ext uri="{FF2B5EF4-FFF2-40B4-BE49-F238E27FC236}">
                    <a16:creationId xmlns:a16="http://schemas.microsoft.com/office/drawing/2014/main" id="{792656F6-0501-4C09-B6AA-40F67CFE8DB5}"/>
                  </a:ext>
                </a:extLst>
              </p:cNvPr>
              <p:cNvSpPr>
                <a:spLocks/>
              </p:cNvSpPr>
              <p:nvPr/>
            </p:nvSpPr>
            <p:spPr bwMode="auto">
              <a:xfrm>
                <a:off x="8311680" y="2322121"/>
                <a:ext cx="17357" cy="15778"/>
              </a:xfrm>
              <a:custGeom>
                <a:avLst/>
                <a:gdLst>
                  <a:gd name="T0" fmla="*/ 6 w 6"/>
                  <a:gd name="T1" fmla="*/ 1 h 5"/>
                  <a:gd name="T2" fmla="*/ 5 w 6"/>
                  <a:gd name="T3" fmla="*/ 4 h 5"/>
                  <a:gd name="T4" fmla="*/ 4 w 6"/>
                  <a:gd name="T5" fmla="*/ 5 h 5"/>
                  <a:gd name="T6" fmla="*/ 0 w 6"/>
                  <a:gd name="T7" fmla="*/ 1 h 5"/>
                  <a:gd name="T8" fmla="*/ 5 w 6"/>
                  <a:gd name="T9" fmla="*/ 0 h 5"/>
                  <a:gd name="T10" fmla="*/ 6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6" y="1"/>
                    </a:moveTo>
                    <a:cubicBezTo>
                      <a:pt x="6" y="2"/>
                      <a:pt x="6" y="3"/>
                      <a:pt x="5" y="4"/>
                    </a:cubicBezTo>
                    <a:cubicBezTo>
                      <a:pt x="4" y="5"/>
                      <a:pt x="4" y="5"/>
                      <a:pt x="4" y="5"/>
                    </a:cubicBezTo>
                    <a:cubicBezTo>
                      <a:pt x="0" y="1"/>
                      <a:pt x="0" y="1"/>
                      <a:pt x="0" y="1"/>
                    </a:cubicBezTo>
                    <a:cubicBezTo>
                      <a:pt x="5" y="0"/>
                      <a:pt x="5" y="0"/>
                      <a:pt x="5" y="0"/>
                    </a:cubicBezTo>
                    <a:lnTo>
                      <a:pt x="6"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344">
                <a:extLst>
                  <a:ext uri="{FF2B5EF4-FFF2-40B4-BE49-F238E27FC236}">
                    <a16:creationId xmlns:a16="http://schemas.microsoft.com/office/drawing/2014/main" id="{4D692247-492E-48C8-A101-5A78E27DF17B}"/>
                  </a:ext>
                </a:extLst>
              </p:cNvPr>
              <p:cNvSpPr>
                <a:spLocks/>
              </p:cNvSpPr>
              <p:nvPr/>
            </p:nvSpPr>
            <p:spPr bwMode="auto">
              <a:xfrm>
                <a:off x="8289590" y="2307920"/>
                <a:ext cx="36291" cy="26824"/>
              </a:xfrm>
              <a:custGeom>
                <a:avLst/>
                <a:gdLst>
                  <a:gd name="T0" fmla="*/ 2 w 12"/>
                  <a:gd name="T1" fmla="*/ 8 h 9"/>
                  <a:gd name="T2" fmla="*/ 12 w 12"/>
                  <a:gd name="T3" fmla="*/ 6 h 9"/>
                  <a:gd name="T4" fmla="*/ 7 w 12"/>
                  <a:gd name="T5" fmla="*/ 0 h 9"/>
                  <a:gd name="T6" fmla="*/ 0 w 12"/>
                  <a:gd name="T7" fmla="*/ 2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3" y="9"/>
                      <a:pt x="11" y="4"/>
                      <a:pt x="12" y="6"/>
                    </a:cubicBezTo>
                    <a:cubicBezTo>
                      <a:pt x="7" y="0"/>
                      <a:pt x="7" y="0"/>
                      <a:pt x="7" y="0"/>
                    </a:cubicBezTo>
                    <a:cubicBezTo>
                      <a:pt x="7" y="0"/>
                      <a:pt x="1" y="2"/>
                      <a:pt x="0" y="2"/>
                    </a:cubicBezTo>
                    <a:lnTo>
                      <a:pt x="2"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345">
                <a:extLst>
                  <a:ext uri="{FF2B5EF4-FFF2-40B4-BE49-F238E27FC236}">
                    <a16:creationId xmlns:a16="http://schemas.microsoft.com/office/drawing/2014/main" id="{AA5B60FD-DD81-4F82-8617-8FEC6E824DBA}"/>
                  </a:ext>
                </a:extLst>
              </p:cNvPr>
              <p:cNvSpPr>
                <a:spLocks/>
              </p:cNvSpPr>
              <p:nvPr/>
            </p:nvSpPr>
            <p:spPr bwMode="auto">
              <a:xfrm>
                <a:off x="8226476" y="2222717"/>
                <a:ext cx="15778" cy="22090"/>
              </a:xfrm>
              <a:custGeom>
                <a:avLst/>
                <a:gdLst>
                  <a:gd name="T0" fmla="*/ 4 w 5"/>
                  <a:gd name="T1" fmla="*/ 1 h 7"/>
                  <a:gd name="T2" fmla="*/ 1 w 5"/>
                  <a:gd name="T3" fmla="*/ 1 h 7"/>
                  <a:gd name="T4" fmla="*/ 0 w 5"/>
                  <a:gd name="T5" fmla="*/ 2 h 7"/>
                  <a:gd name="T6" fmla="*/ 4 w 5"/>
                  <a:gd name="T7" fmla="*/ 7 h 7"/>
                  <a:gd name="T8" fmla="*/ 5 w 5"/>
                  <a:gd name="T9" fmla="*/ 2 h 7"/>
                  <a:gd name="T10" fmla="*/ 4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4" y="1"/>
                    </a:moveTo>
                    <a:cubicBezTo>
                      <a:pt x="4" y="0"/>
                      <a:pt x="2" y="0"/>
                      <a:pt x="1" y="1"/>
                    </a:cubicBezTo>
                    <a:cubicBezTo>
                      <a:pt x="1" y="2"/>
                      <a:pt x="0" y="2"/>
                      <a:pt x="0" y="2"/>
                    </a:cubicBezTo>
                    <a:cubicBezTo>
                      <a:pt x="4" y="7"/>
                      <a:pt x="4" y="7"/>
                      <a:pt x="4" y="7"/>
                    </a:cubicBezTo>
                    <a:cubicBezTo>
                      <a:pt x="5" y="2"/>
                      <a:pt x="5" y="2"/>
                      <a:pt x="5" y="2"/>
                    </a:cubicBezTo>
                    <a:lnTo>
                      <a:pt x="4"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346">
                <a:extLst>
                  <a:ext uri="{FF2B5EF4-FFF2-40B4-BE49-F238E27FC236}">
                    <a16:creationId xmlns:a16="http://schemas.microsoft.com/office/drawing/2014/main" id="{492BE64E-C87C-4CF3-8E30-946349AC4151}"/>
                  </a:ext>
                </a:extLst>
              </p:cNvPr>
              <p:cNvSpPr>
                <a:spLocks/>
              </p:cNvSpPr>
              <p:nvPr/>
            </p:nvSpPr>
            <p:spPr bwMode="auto">
              <a:xfrm>
                <a:off x="8226476" y="2225872"/>
                <a:ext cx="28401" cy="41024"/>
              </a:xfrm>
              <a:custGeom>
                <a:avLst/>
                <a:gdLst>
                  <a:gd name="T0" fmla="*/ 1 w 9"/>
                  <a:gd name="T1" fmla="*/ 10 h 13"/>
                  <a:gd name="T2" fmla="*/ 4 w 9"/>
                  <a:gd name="T3" fmla="*/ 0 h 13"/>
                  <a:gd name="T4" fmla="*/ 9 w 9"/>
                  <a:gd name="T5" fmla="*/ 6 h 13"/>
                  <a:gd name="T6" fmla="*/ 6 w 9"/>
                  <a:gd name="T7" fmla="*/ 13 h 13"/>
                  <a:gd name="T8" fmla="*/ 1 w 9"/>
                  <a:gd name="T9" fmla="*/ 10 h 13"/>
                </a:gdLst>
                <a:ahLst/>
                <a:cxnLst>
                  <a:cxn ang="0">
                    <a:pos x="T0" y="T1"/>
                  </a:cxn>
                  <a:cxn ang="0">
                    <a:pos x="T2" y="T3"/>
                  </a:cxn>
                  <a:cxn ang="0">
                    <a:pos x="T4" y="T5"/>
                  </a:cxn>
                  <a:cxn ang="0">
                    <a:pos x="T6" y="T7"/>
                  </a:cxn>
                  <a:cxn ang="0">
                    <a:pos x="T8" y="T9"/>
                  </a:cxn>
                </a:cxnLst>
                <a:rect l="0" t="0" r="r" b="b"/>
                <a:pathLst>
                  <a:path w="9" h="13">
                    <a:moveTo>
                      <a:pt x="1" y="10"/>
                    </a:moveTo>
                    <a:cubicBezTo>
                      <a:pt x="0" y="9"/>
                      <a:pt x="6" y="2"/>
                      <a:pt x="4" y="0"/>
                    </a:cubicBezTo>
                    <a:cubicBezTo>
                      <a:pt x="9" y="6"/>
                      <a:pt x="9" y="6"/>
                      <a:pt x="9" y="6"/>
                    </a:cubicBezTo>
                    <a:cubicBezTo>
                      <a:pt x="9" y="6"/>
                      <a:pt x="6" y="11"/>
                      <a:pt x="6" y="13"/>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347">
                <a:extLst>
                  <a:ext uri="{FF2B5EF4-FFF2-40B4-BE49-F238E27FC236}">
                    <a16:creationId xmlns:a16="http://schemas.microsoft.com/office/drawing/2014/main" id="{A3657F2B-195D-4B22-B5A4-2A669F2199D0}"/>
                  </a:ext>
                </a:extLst>
              </p:cNvPr>
              <p:cNvSpPr>
                <a:spLocks/>
              </p:cNvSpPr>
              <p:nvPr/>
            </p:nvSpPr>
            <p:spPr bwMode="auto">
              <a:xfrm>
                <a:off x="8229632" y="2251118"/>
                <a:ext cx="78892" cy="80471"/>
              </a:xfrm>
              <a:custGeom>
                <a:avLst/>
                <a:gdLst>
                  <a:gd name="T0" fmla="*/ 10 w 25"/>
                  <a:gd name="T1" fmla="*/ 14 h 26"/>
                  <a:gd name="T2" fmla="*/ 10 w 25"/>
                  <a:gd name="T3" fmla="*/ 14 h 26"/>
                  <a:gd name="T4" fmla="*/ 21 w 25"/>
                  <a:gd name="T5" fmla="*/ 26 h 26"/>
                  <a:gd name="T6" fmla="*/ 25 w 25"/>
                  <a:gd name="T7" fmla="*/ 17 h 26"/>
                  <a:gd name="T8" fmla="*/ 23 w 25"/>
                  <a:gd name="T9" fmla="*/ 14 h 26"/>
                  <a:gd name="T10" fmla="*/ 22 w 25"/>
                  <a:gd name="T11" fmla="*/ 15 h 26"/>
                  <a:gd name="T12" fmla="*/ 16 w 25"/>
                  <a:gd name="T13" fmla="*/ 9 h 26"/>
                  <a:gd name="T14" fmla="*/ 11 w 25"/>
                  <a:gd name="T15" fmla="*/ 2 h 26"/>
                  <a:gd name="T16" fmla="*/ 12 w 25"/>
                  <a:gd name="T17" fmla="*/ 2 h 26"/>
                  <a:gd name="T18" fmla="*/ 10 w 25"/>
                  <a:gd name="T19" fmla="*/ 0 h 26"/>
                  <a:gd name="T20" fmla="*/ 0 w 25"/>
                  <a:gd name="T21" fmla="*/ 2 h 26"/>
                  <a:gd name="T22" fmla="*/ 10 w 25"/>
                  <a:gd name="T2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0" y="14"/>
                    </a:moveTo>
                    <a:cubicBezTo>
                      <a:pt x="10" y="14"/>
                      <a:pt x="10" y="14"/>
                      <a:pt x="10" y="14"/>
                    </a:cubicBezTo>
                    <a:cubicBezTo>
                      <a:pt x="21" y="26"/>
                      <a:pt x="21" y="26"/>
                      <a:pt x="21" y="26"/>
                    </a:cubicBezTo>
                    <a:cubicBezTo>
                      <a:pt x="20" y="25"/>
                      <a:pt x="25" y="17"/>
                      <a:pt x="25" y="17"/>
                    </a:cubicBezTo>
                    <a:cubicBezTo>
                      <a:pt x="23" y="14"/>
                      <a:pt x="23" y="14"/>
                      <a:pt x="23" y="14"/>
                    </a:cubicBezTo>
                    <a:cubicBezTo>
                      <a:pt x="22" y="15"/>
                      <a:pt x="22" y="15"/>
                      <a:pt x="22" y="15"/>
                    </a:cubicBezTo>
                    <a:cubicBezTo>
                      <a:pt x="22" y="15"/>
                      <a:pt x="19" y="13"/>
                      <a:pt x="16" y="9"/>
                    </a:cubicBezTo>
                    <a:cubicBezTo>
                      <a:pt x="13" y="6"/>
                      <a:pt x="11" y="2"/>
                      <a:pt x="11" y="2"/>
                    </a:cubicBezTo>
                    <a:cubicBezTo>
                      <a:pt x="12" y="2"/>
                      <a:pt x="12" y="2"/>
                      <a:pt x="12" y="2"/>
                    </a:cubicBezTo>
                    <a:cubicBezTo>
                      <a:pt x="10" y="0"/>
                      <a:pt x="10" y="0"/>
                      <a:pt x="10" y="0"/>
                    </a:cubicBezTo>
                    <a:cubicBezTo>
                      <a:pt x="10" y="0"/>
                      <a:pt x="1" y="3"/>
                      <a:pt x="0" y="2"/>
                    </a:cubicBezTo>
                    <a:lnTo>
                      <a:pt x="10"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348">
                <a:extLst>
                  <a:ext uri="{FF2B5EF4-FFF2-40B4-BE49-F238E27FC236}">
                    <a16:creationId xmlns:a16="http://schemas.microsoft.com/office/drawing/2014/main" id="{BB9537CE-67CF-46AF-9E2A-7A07D67B0500}"/>
                  </a:ext>
                </a:extLst>
              </p:cNvPr>
              <p:cNvSpPr>
                <a:spLocks/>
              </p:cNvSpPr>
              <p:nvPr/>
            </p:nvSpPr>
            <p:spPr bwMode="auto">
              <a:xfrm>
                <a:off x="8229632" y="2235339"/>
                <a:ext cx="88359" cy="93093"/>
              </a:xfrm>
              <a:custGeom>
                <a:avLst/>
                <a:gdLst>
                  <a:gd name="T0" fmla="*/ 6 w 28"/>
                  <a:gd name="T1" fmla="*/ 23 h 30"/>
                  <a:gd name="T2" fmla="*/ 28 w 28"/>
                  <a:gd name="T3" fmla="*/ 27 h 30"/>
                  <a:gd name="T4" fmla="*/ 15 w 28"/>
                  <a:gd name="T5" fmla="*/ 15 h 30"/>
                  <a:gd name="T6" fmla="*/ 5 w 28"/>
                  <a:gd name="T7" fmla="*/ 0 h 30"/>
                  <a:gd name="T8" fmla="*/ 6 w 28"/>
                  <a:gd name="T9" fmla="*/ 23 h 30"/>
                </a:gdLst>
                <a:ahLst/>
                <a:cxnLst>
                  <a:cxn ang="0">
                    <a:pos x="T0" y="T1"/>
                  </a:cxn>
                  <a:cxn ang="0">
                    <a:pos x="T2" y="T3"/>
                  </a:cxn>
                  <a:cxn ang="0">
                    <a:pos x="T4" y="T5"/>
                  </a:cxn>
                  <a:cxn ang="0">
                    <a:pos x="T6" y="T7"/>
                  </a:cxn>
                  <a:cxn ang="0">
                    <a:pos x="T8" y="T9"/>
                  </a:cxn>
                </a:cxnLst>
                <a:rect l="0" t="0" r="r" b="b"/>
                <a:pathLst>
                  <a:path w="28" h="30">
                    <a:moveTo>
                      <a:pt x="6" y="23"/>
                    </a:moveTo>
                    <a:cubicBezTo>
                      <a:pt x="18" y="30"/>
                      <a:pt x="28" y="27"/>
                      <a:pt x="28" y="27"/>
                    </a:cubicBezTo>
                    <a:cubicBezTo>
                      <a:pt x="28" y="27"/>
                      <a:pt x="22" y="23"/>
                      <a:pt x="15" y="15"/>
                    </a:cubicBezTo>
                    <a:cubicBezTo>
                      <a:pt x="8" y="7"/>
                      <a:pt x="5" y="0"/>
                      <a:pt x="5" y="0"/>
                    </a:cubicBezTo>
                    <a:cubicBezTo>
                      <a:pt x="5" y="0"/>
                      <a:pt x="0" y="10"/>
                      <a:pt x="6" y="23"/>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349">
                <a:extLst>
                  <a:ext uri="{FF2B5EF4-FFF2-40B4-BE49-F238E27FC236}">
                    <a16:creationId xmlns:a16="http://schemas.microsoft.com/office/drawing/2014/main" id="{A6C4E49B-8802-4252-8183-4DB840847A50}"/>
                  </a:ext>
                </a:extLst>
              </p:cNvPr>
              <p:cNvSpPr>
                <a:spLocks/>
              </p:cNvSpPr>
              <p:nvPr/>
            </p:nvSpPr>
            <p:spPr bwMode="auto">
              <a:xfrm>
                <a:off x="8261189" y="2295298"/>
                <a:ext cx="47335" cy="23668"/>
              </a:xfrm>
              <a:custGeom>
                <a:avLst/>
                <a:gdLst>
                  <a:gd name="T0" fmla="*/ 0 w 15"/>
                  <a:gd name="T1" fmla="*/ 5 h 8"/>
                  <a:gd name="T2" fmla="*/ 15 w 15"/>
                  <a:gd name="T3" fmla="*/ 7 h 8"/>
                  <a:gd name="T4" fmla="*/ 6 w 15"/>
                  <a:gd name="T5" fmla="*/ 0 h 8"/>
                  <a:gd name="T6" fmla="*/ 0 w 15"/>
                  <a:gd name="T7" fmla="*/ 5 h 8"/>
                </a:gdLst>
                <a:ahLst/>
                <a:cxnLst>
                  <a:cxn ang="0">
                    <a:pos x="T0" y="T1"/>
                  </a:cxn>
                  <a:cxn ang="0">
                    <a:pos x="T2" y="T3"/>
                  </a:cxn>
                  <a:cxn ang="0">
                    <a:pos x="T4" y="T5"/>
                  </a:cxn>
                  <a:cxn ang="0">
                    <a:pos x="T6" y="T7"/>
                  </a:cxn>
                </a:cxnLst>
                <a:rect l="0" t="0" r="r" b="b"/>
                <a:pathLst>
                  <a:path w="15" h="8">
                    <a:moveTo>
                      <a:pt x="0" y="5"/>
                    </a:moveTo>
                    <a:cubicBezTo>
                      <a:pt x="10" y="8"/>
                      <a:pt x="15" y="7"/>
                      <a:pt x="15" y="7"/>
                    </a:cubicBezTo>
                    <a:cubicBezTo>
                      <a:pt x="15" y="7"/>
                      <a:pt x="9" y="4"/>
                      <a:pt x="6" y="0"/>
                    </a:cubicBez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350">
                <a:extLst>
                  <a:ext uri="{FF2B5EF4-FFF2-40B4-BE49-F238E27FC236}">
                    <a16:creationId xmlns:a16="http://schemas.microsoft.com/office/drawing/2014/main" id="{DF51D4CB-05FC-4854-BA7D-01A7270A5256}"/>
                  </a:ext>
                </a:extLst>
              </p:cNvPr>
              <p:cNvSpPr>
                <a:spLocks/>
              </p:cNvSpPr>
              <p:nvPr/>
            </p:nvSpPr>
            <p:spPr bwMode="auto">
              <a:xfrm>
                <a:off x="8239099" y="2247962"/>
                <a:ext cx="25246" cy="47335"/>
              </a:xfrm>
              <a:custGeom>
                <a:avLst/>
                <a:gdLst>
                  <a:gd name="T0" fmla="*/ 3 w 8"/>
                  <a:gd name="T1" fmla="*/ 15 h 15"/>
                  <a:gd name="T2" fmla="*/ 2 w 8"/>
                  <a:gd name="T3" fmla="*/ 0 h 15"/>
                  <a:gd name="T4" fmla="*/ 8 w 8"/>
                  <a:gd name="T5" fmla="*/ 10 h 15"/>
                  <a:gd name="T6" fmla="*/ 3 w 8"/>
                  <a:gd name="T7" fmla="*/ 15 h 15"/>
                </a:gdLst>
                <a:ahLst/>
                <a:cxnLst>
                  <a:cxn ang="0">
                    <a:pos x="T0" y="T1"/>
                  </a:cxn>
                  <a:cxn ang="0">
                    <a:pos x="T2" y="T3"/>
                  </a:cxn>
                  <a:cxn ang="0">
                    <a:pos x="T4" y="T5"/>
                  </a:cxn>
                  <a:cxn ang="0">
                    <a:pos x="T6" y="T7"/>
                  </a:cxn>
                </a:cxnLst>
                <a:rect l="0" t="0" r="r" b="b"/>
                <a:pathLst>
                  <a:path w="8" h="15">
                    <a:moveTo>
                      <a:pt x="3" y="15"/>
                    </a:moveTo>
                    <a:cubicBezTo>
                      <a:pt x="0" y="5"/>
                      <a:pt x="2" y="0"/>
                      <a:pt x="2" y="0"/>
                    </a:cubicBezTo>
                    <a:cubicBezTo>
                      <a:pt x="2" y="0"/>
                      <a:pt x="4" y="5"/>
                      <a:pt x="8" y="10"/>
                    </a:cubicBez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351">
                <a:extLst>
                  <a:ext uri="{FF2B5EF4-FFF2-40B4-BE49-F238E27FC236}">
                    <a16:creationId xmlns:a16="http://schemas.microsoft.com/office/drawing/2014/main" id="{0602D684-440B-43F5-AF1C-64DD4214C12E}"/>
                  </a:ext>
                </a:extLst>
              </p:cNvPr>
              <p:cNvSpPr>
                <a:spLocks/>
              </p:cNvSpPr>
              <p:nvPr/>
            </p:nvSpPr>
            <p:spPr bwMode="auto">
              <a:xfrm>
                <a:off x="8251722" y="2288986"/>
                <a:ext cx="15778" cy="15778"/>
              </a:xfrm>
              <a:custGeom>
                <a:avLst/>
                <a:gdLst>
                  <a:gd name="T0" fmla="*/ 0 w 10"/>
                  <a:gd name="T1" fmla="*/ 4 h 10"/>
                  <a:gd name="T2" fmla="*/ 2 w 10"/>
                  <a:gd name="T3" fmla="*/ 6 h 10"/>
                  <a:gd name="T4" fmla="*/ 0 w 10"/>
                  <a:gd name="T5" fmla="*/ 8 h 10"/>
                  <a:gd name="T6" fmla="*/ 2 w 10"/>
                  <a:gd name="T7" fmla="*/ 10 h 10"/>
                  <a:gd name="T8" fmla="*/ 4 w 10"/>
                  <a:gd name="T9" fmla="*/ 8 h 10"/>
                  <a:gd name="T10" fmla="*/ 6 w 10"/>
                  <a:gd name="T11" fmla="*/ 10 h 10"/>
                  <a:gd name="T12" fmla="*/ 8 w 10"/>
                  <a:gd name="T13" fmla="*/ 10 h 10"/>
                  <a:gd name="T14" fmla="*/ 6 w 10"/>
                  <a:gd name="T15" fmla="*/ 6 h 10"/>
                  <a:gd name="T16" fmla="*/ 10 w 10"/>
                  <a:gd name="T17" fmla="*/ 2 h 10"/>
                  <a:gd name="T18" fmla="*/ 10 w 10"/>
                  <a:gd name="T19" fmla="*/ 0 h 10"/>
                  <a:gd name="T20" fmla="*/ 4 w 10"/>
                  <a:gd name="T21" fmla="*/ 6 h 10"/>
                  <a:gd name="T22" fmla="*/ 2 w 10"/>
                  <a:gd name="T23" fmla="*/ 2 h 10"/>
                  <a:gd name="T24" fmla="*/ 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4"/>
                    </a:moveTo>
                    <a:lnTo>
                      <a:pt x="2" y="6"/>
                    </a:lnTo>
                    <a:lnTo>
                      <a:pt x="0" y="8"/>
                    </a:lnTo>
                    <a:lnTo>
                      <a:pt x="2" y="10"/>
                    </a:lnTo>
                    <a:lnTo>
                      <a:pt x="4" y="8"/>
                    </a:lnTo>
                    <a:lnTo>
                      <a:pt x="6" y="10"/>
                    </a:lnTo>
                    <a:lnTo>
                      <a:pt x="8" y="10"/>
                    </a:lnTo>
                    <a:lnTo>
                      <a:pt x="6" y="6"/>
                    </a:lnTo>
                    <a:lnTo>
                      <a:pt x="10" y="2"/>
                    </a:lnTo>
                    <a:lnTo>
                      <a:pt x="10" y="0"/>
                    </a:lnTo>
                    <a:lnTo>
                      <a:pt x="4" y="6"/>
                    </a:lnTo>
                    <a:lnTo>
                      <a:pt x="2" y="2"/>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352">
                <a:extLst>
                  <a:ext uri="{FF2B5EF4-FFF2-40B4-BE49-F238E27FC236}">
                    <a16:creationId xmlns:a16="http://schemas.microsoft.com/office/drawing/2014/main" id="{0EF7096D-53C6-42EF-BF0D-DBB6E7AC5C8E}"/>
                  </a:ext>
                </a:extLst>
              </p:cNvPr>
              <p:cNvSpPr>
                <a:spLocks/>
              </p:cNvSpPr>
              <p:nvPr/>
            </p:nvSpPr>
            <p:spPr bwMode="auto">
              <a:xfrm>
                <a:off x="6949999" y="1239720"/>
                <a:ext cx="113605" cy="102560"/>
              </a:xfrm>
              <a:custGeom>
                <a:avLst/>
                <a:gdLst>
                  <a:gd name="T0" fmla="*/ 37 w 37"/>
                  <a:gd name="T1" fmla="*/ 1 h 33"/>
                  <a:gd name="T2" fmla="*/ 2 w 37"/>
                  <a:gd name="T3" fmla="*/ 20 h 33"/>
                  <a:gd name="T4" fmla="*/ 0 w 37"/>
                  <a:gd name="T5" fmla="*/ 24 h 33"/>
                  <a:gd name="T6" fmla="*/ 26 w 37"/>
                  <a:gd name="T7" fmla="*/ 33 h 33"/>
                  <a:gd name="T8" fmla="*/ 37 w 37"/>
                  <a:gd name="T9" fmla="*/ 1 h 33"/>
                </a:gdLst>
                <a:ahLst/>
                <a:cxnLst>
                  <a:cxn ang="0">
                    <a:pos x="T0" y="T1"/>
                  </a:cxn>
                  <a:cxn ang="0">
                    <a:pos x="T2" y="T3"/>
                  </a:cxn>
                  <a:cxn ang="0">
                    <a:pos x="T4" y="T5"/>
                  </a:cxn>
                  <a:cxn ang="0">
                    <a:pos x="T6" y="T7"/>
                  </a:cxn>
                  <a:cxn ang="0">
                    <a:pos x="T8" y="T9"/>
                  </a:cxn>
                </a:cxnLst>
                <a:rect l="0" t="0" r="r" b="b"/>
                <a:pathLst>
                  <a:path w="37" h="33">
                    <a:moveTo>
                      <a:pt x="37" y="1"/>
                    </a:moveTo>
                    <a:cubicBezTo>
                      <a:pt x="36" y="0"/>
                      <a:pt x="8" y="3"/>
                      <a:pt x="2" y="20"/>
                    </a:cubicBezTo>
                    <a:cubicBezTo>
                      <a:pt x="0" y="24"/>
                      <a:pt x="0" y="24"/>
                      <a:pt x="0" y="24"/>
                    </a:cubicBezTo>
                    <a:cubicBezTo>
                      <a:pt x="26" y="33"/>
                      <a:pt x="26" y="33"/>
                      <a:pt x="26" y="33"/>
                    </a:cubicBezTo>
                    <a:lnTo>
                      <a:pt x="37"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353">
                <a:extLst>
                  <a:ext uri="{FF2B5EF4-FFF2-40B4-BE49-F238E27FC236}">
                    <a16:creationId xmlns:a16="http://schemas.microsoft.com/office/drawing/2014/main" id="{0041AB05-CC23-4FF7-9D16-37D463A8200F}"/>
                  </a:ext>
                </a:extLst>
              </p:cNvPr>
              <p:cNvSpPr>
                <a:spLocks/>
              </p:cNvSpPr>
              <p:nvPr/>
            </p:nvSpPr>
            <p:spPr bwMode="auto">
              <a:xfrm>
                <a:off x="7005224" y="1242875"/>
                <a:ext cx="124650" cy="189341"/>
              </a:xfrm>
              <a:custGeom>
                <a:avLst/>
                <a:gdLst>
                  <a:gd name="T0" fmla="*/ 34 w 40"/>
                  <a:gd name="T1" fmla="*/ 38 h 61"/>
                  <a:gd name="T2" fmla="*/ 19 w 40"/>
                  <a:gd name="T3" fmla="*/ 0 h 61"/>
                  <a:gd name="T4" fmla="*/ 0 w 40"/>
                  <a:gd name="T5" fmla="*/ 52 h 61"/>
                  <a:gd name="T6" fmla="*/ 26 w 40"/>
                  <a:gd name="T7" fmla="*/ 61 h 61"/>
                  <a:gd name="T8" fmla="*/ 34 w 40"/>
                  <a:gd name="T9" fmla="*/ 38 h 61"/>
                </a:gdLst>
                <a:ahLst/>
                <a:cxnLst>
                  <a:cxn ang="0">
                    <a:pos x="T0" y="T1"/>
                  </a:cxn>
                  <a:cxn ang="0">
                    <a:pos x="T2" y="T3"/>
                  </a:cxn>
                  <a:cxn ang="0">
                    <a:pos x="T4" y="T5"/>
                  </a:cxn>
                  <a:cxn ang="0">
                    <a:pos x="T6" y="T7"/>
                  </a:cxn>
                  <a:cxn ang="0">
                    <a:pos x="T8" y="T9"/>
                  </a:cxn>
                </a:cxnLst>
                <a:rect l="0" t="0" r="r" b="b"/>
                <a:pathLst>
                  <a:path w="40" h="61">
                    <a:moveTo>
                      <a:pt x="34" y="38"/>
                    </a:moveTo>
                    <a:cubicBezTo>
                      <a:pt x="40" y="20"/>
                      <a:pt x="21" y="1"/>
                      <a:pt x="19" y="0"/>
                    </a:cubicBezTo>
                    <a:cubicBezTo>
                      <a:pt x="0" y="52"/>
                      <a:pt x="0" y="52"/>
                      <a:pt x="0" y="52"/>
                    </a:cubicBezTo>
                    <a:cubicBezTo>
                      <a:pt x="26" y="61"/>
                      <a:pt x="26" y="61"/>
                      <a:pt x="26" y="61"/>
                    </a:cubicBezTo>
                    <a:lnTo>
                      <a:pt x="34" y="38"/>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354">
                <a:extLst>
                  <a:ext uri="{FF2B5EF4-FFF2-40B4-BE49-F238E27FC236}">
                    <a16:creationId xmlns:a16="http://schemas.microsoft.com/office/drawing/2014/main" id="{A174078D-A427-4894-8E6D-42AF1C182698}"/>
                  </a:ext>
                </a:extLst>
              </p:cNvPr>
              <p:cNvSpPr>
                <a:spLocks/>
              </p:cNvSpPr>
              <p:nvPr/>
            </p:nvSpPr>
            <p:spPr bwMode="auto">
              <a:xfrm>
                <a:off x="6927909" y="1315456"/>
                <a:ext cx="102560" cy="89938"/>
              </a:xfrm>
              <a:custGeom>
                <a:avLst/>
                <a:gdLst>
                  <a:gd name="T0" fmla="*/ 65 w 65"/>
                  <a:gd name="T1" fmla="*/ 17 h 57"/>
                  <a:gd name="T2" fmla="*/ 14 w 65"/>
                  <a:gd name="T3" fmla="*/ 0 h 57"/>
                  <a:gd name="T4" fmla="*/ 0 w 65"/>
                  <a:gd name="T5" fmla="*/ 39 h 57"/>
                  <a:gd name="T6" fmla="*/ 49 w 65"/>
                  <a:gd name="T7" fmla="*/ 57 h 57"/>
                  <a:gd name="T8" fmla="*/ 65 w 65"/>
                  <a:gd name="T9" fmla="*/ 17 h 57"/>
                </a:gdLst>
                <a:ahLst/>
                <a:cxnLst>
                  <a:cxn ang="0">
                    <a:pos x="T0" y="T1"/>
                  </a:cxn>
                  <a:cxn ang="0">
                    <a:pos x="T2" y="T3"/>
                  </a:cxn>
                  <a:cxn ang="0">
                    <a:pos x="T4" y="T5"/>
                  </a:cxn>
                  <a:cxn ang="0">
                    <a:pos x="T6" y="T7"/>
                  </a:cxn>
                  <a:cxn ang="0">
                    <a:pos x="T8" y="T9"/>
                  </a:cxn>
                </a:cxnLst>
                <a:rect l="0" t="0" r="r" b="b"/>
                <a:pathLst>
                  <a:path w="65" h="57">
                    <a:moveTo>
                      <a:pt x="65" y="17"/>
                    </a:moveTo>
                    <a:lnTo>
                      <a:pt x="14" y="0"/>
                    </a:lnTo>
                    <a:lnTo>
                      <a:pt x="0" y="39"/>
                    </a:lnTo>
                    <a:lnTo>
                      <a:pt x="49" y="57"/>
                    </a:lnTo>
                    <a:lnTo>
                      <a:pt x="65" y="1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355">
                <a:extLst>
                  <a:ext uri="{FF2B5EF4-FFF2-40B4-BE49-F238E27FC236}">
                    <a16:creationId xmlns:a16="http://schemas.microsoft.com/office/drawing/2014/main" id="{A1D5BBE7-4822-4D28-A616-53E23342F05B}"/>
                  </a:ext>
                </a:extLst>
              </p:cNvPr>
              <p:cNvSpPr>
                <a:spLocks/>
              </p:cNvSpPr>
              <p:nvPr/>
            </p:nvSpPr>
            <p:spPr bwMode="auto">
              <a:xfrm>
                <a:off x="6940532" y="1320189"/>
                <a:ext cx="86782" cy="53647"/>
              </a:xfrm>
              <a:custGeom>
                <a:avLst/>
                <a:gdLst>
                  <a:gd name="T0" fmla="*/ 1 w 28"/>
                  <a:gd name="T1" fmla="*/ 9 h 17"/>
                  <a:gd name="T2" fmla="*/ 3 w 28"/>
                  <a:gd name="T3" fmla="*/ 9 h 17"/>
                  <a:gd name="T4" fmla="*/ 5 w 28"/>
                  <a:gd name="T5" fmla="*/ 11 h 17"/>
                  <a:gd name="T6" fmla="*/ 7 w 28"/>
                  <a:gd name="T7" fmla="*/ 11 h 17"/>
                  <a:gd name="T8" fmla="*/ 9 w 28"/>
                  <a:gd name="T9" fmla="*/ 13 h 17"/>
                  <a:gd name="T10" fmla="*/ 12 w 28"/>
                  <a:gd name="T11" fmla="*/ 12 h 17"/>
                  <a:gd name="T12" fmla="*/ 13 w 28"/>
                  <a:gd name="T13" fmla="*/ 14 h 17"/>
                  <a:gd name="T14" fmla="*/ 16 w 28"/>
                  <a:gd name="T15" fmla="*/ 14 h 17"/>
                  <a:gd name="T16" fmla="*/ 18 w 28"/>
                  <a:gd name="T17" fmla="*/ 16 h 17"/>
                  <a:gd name="T18" fmla="*/ 20 w 28"/>
                  <a:gd name="T19" fmla="*/ 16 h 17"/>
                  <a:gd name="T20" fmla="*/ 22 w 28"/>
                  <a:gd name="T21" fmla="*/ 17 h 17"/>
                  <a:gd name="T22" fmla="*/ 25 w 28"/>
                  <a:gd name="T23" fmla="*/ 17 h 17"/>
                  <a:gd name="T24" fmla="*/ 28 w 28"/>
                  <a:gd name="T25" fmla="*/ 9 h 17"/>
                  <a:gd name="T26" fmla="*/ 25 w 28"/>
                  <a:gd name="T27" fmla="*/ 9 h 17"/>
                  <a:gd name="T28" fmla="*/ 23 w 28"/>
                  <a:gd name="T29" fmla="*/ 7 h 17"/>
                  <a:gd name="T30" fmla="*/ 21 w 28"/>
                  <a:gd name="T31" fmla="*/ 8 h 17"/>
                  <a:gd name="T32" fmla="*/ 19 w 28"/>
                  <a:gd name="T33" fmla="*/ 6 h 17"/>
                  <a:gd name="T34" fmla="*/ 16 w 28"/>
                  <a:gd name="T35" fmla="*/ 6 h 17"/>
                  <a:gd name="T36" fmla="*/ 15 w 28"/>
                  <a:gd name="T37" fmla="*/ 4 h 17"/>
                  <a:gd name="T38" fmla="*/ 12 w 28"/>
                  <a:gd name="T39" fmla="*/ 4 h 17"/>
                  <a:gd name="T40" fmla="*/ 10 w 28"/>
                  <a:gd name="T41" fmla="*/ 3 h 17"/>
                  <a:gd name="T42" fmla="*/ 8 w 28"/>
                  <a:gd name="T43" fmla="*/ 3 h 17"/>
                  <a:gd name="T44" fmla="*/ 6 w 28"/>
                  <a:gd name="T45" fmla="*/ 1 h 17"/>
                  <a:gd name="T46" fmla="*/ 4 w 28"/>
                  <a:gd name="T47" fmla="*/ 1 h 17"/>
                  <a:gd name="T48" fmla="*/ 2 w 28"/>
                  <a:gd name="T49" fmla="*/ 0 h 17"/>
                  <a:gd name="T50" fmla="*/ 0 w 28"/>
                  <a:gd name="T51" fmla="*/ 8 h 17"/>
                  <a:gd name="T52" fmla="*/ 1 w 28"/>
                  <a:gd name="T5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17">
                    <a:moveTo>
                      <a:pt x="1" y="9"/>
                    </a:moveTo>
                    <a:cubicBezTo>
                      <a:pt x="2" y="10"/>
                      <a:pt x="2" y="9"/>
                      <a:pt x="3" y="9"/>
                    </a:cubicBezTo>
                    <a:cubicBezTo>
                      <a:pt x="4" y="10"/>
                      <a:pt x="4" y="11"/>
                      <a:pt x="5" y="11"/>
                    </a:cubicBezTo>
                    <a:cubicBezTo>
                      <a:pt x="6" y="11"/>
                      <a:pt x="7" y="11"/>
                      <a:pt x="7" y="11"/>
                    </a:cubicBezTo>
                    <a:cubicBezTo>
                      <a:pt x="8" y="11"/>
                      <a:pt x="8" y="12"/>
                      <a:pt x="9" y="13"/>
                    </a:cubicBezTo>
                    <a:cubicBezTo>
                      <a:pt x="10" y="13"/>
                      <a:pt x="11" y="12"/>
                      <a:pt x="12" y="12"/>
                    </a:cubicBezTo>
                    <a:cubicBezTo>
                      <a:pt x="13" y="13"/>
                      <a:pt x="13" y="14"/>
                      <a:pt x="13" y="14"/>
                    </a:cubicBezTo>
                    <a:cubicBezTo>
                      <a:pt x="14" y="14"/>
                      <a:pt x="15" y="14"/>
                      <a:pt x="16" y="14"/>
                    </a:cubicBezTo>
                    <a:cubicBezTo>
                      <a:pt x="17" y="14"/>
                      <a:pt x="17" y="15"/>
                      <a:pt x="18" y="16"/>
                    </a:cubicBezTo>
                    <a:cubicBezTo>
                      <a:pt x="19" y="16"/>
                      <a:pt x="19" y="15"/>
                      <a:pt x="20" y="16"/>
                    </a:cubicBezTo>
                    <a:cubicBezTo>
                      <a:pt x="21" y="16"/>
                      <a:pt x="21" y="17"/>
                      <a:pt x="22" y="17"/>
                    </a:cubicBezTo>
                    <a:cubicBezTo>
                      <a:pt x="23" y="17"/>
                      <a:pt x="24" y="17"/>
                      <a:pt x="25" y="17"/>
                    </a:cubicBezTo>
                    <a:cubicBezTo>
                      <a:pt x="28" y="9"/>
                      <a:pt x="28" y="9"/>
                      <a:pt x="28" y="9"/>
                    </a:cubicBezTo>
                    <a:cubicBezTo>
                      <a:pt x="27" y="9"/>
                      <a:pt x="26" y="9"/>
                      <a:pt x="25" y="9"/>
                    </a:cubicBezTo>
                    <a:cubicBezTo>
                      <a:pt x="24" y="9"/>
                      <a:pt x="24" y="8"/>
                      <a:pt x="23" y="7"/>
                    </a:cubicBezTo>
                    <a:cubicBezTo>
                      <a:pt x="22" y="7"/>
                      <a:pt x="22" y="8"/>
                      <a:pt x="21" y="8"/>
                    </a:cubicBezTo>
                    <a:cubicBezTo>
                      <a:pt x="20" y="7"/>
                      <a:pt x="20" y="6"/>
                      <a:pt x="19" y="6"/>
                    </a:cubicBezTo>
                    <a:cubicBezTo>
                      <a:pt x="18" y="6"/>
                      <a:pt x="17" y="6"/>
                      <a:pt x="16" y="6"/>
                    </a:cubicBezTo>
                    <a:cubicBezTo>
                      <a:pt x="16" y="6"/>
                      <a:pt x="15" y="5"/>
                      <a:pt x="15" y="4"/>
                    </a:cubicBezTo>
                    <a:cubicBezTo>
                      <a:pt x="14" y="4"/>
                      <a:pt x="13" y="5"/>
                      <a:pt x="12" y="4"/>
                    </a:cubicBezTo>
                    <a:cubicBezTo>
                      <a:pt x="11" y="4"/>
                      <a:pt x="11" y="3"/>
                      <a:pt x="10" y="3"/>
                    </a:cubicBezTo>
                    <a:cubicBezTo>
                      <a:pt x="9" y="2"/>
                      <a:pt x="9" y="3"/>
                      <a:pt x="8" y="3"/>
                    </a:cubicBezTo>
                    <a:cubicBezTo>
                      <a:pt x="7" y="3"/>
                      <a:pt x="7" y="2"/>
                      <a:pt x="6" y="1"/>
                    </a:cubicBezTo>
                    <a:cubicBezTo>
                      <a:pt x="5" y="1"/>
                      <a:pt x="5" y="2"/>
                      <a:pt x="4" y="1"/>
                    </a:cubicBezTo>
                    <a:cubicBezTo>
                      <a:pt x="3" y="1"/>
                      <a:pt x="3" y="1"/>
                      <a:pt x="2" y="0"/>
                    </a:cubicBezTo>
                    <a:cubicBezTo>
                      <a:pt x="0" y="8"/>
                      <a:pt x="0" y="8"/>
                      <a:pt x="0" y="8"/>
                    </a:cubicBezTo>
                    <a:cubicBezTo>
                      <a:pt x="0" y="9"/>
                      <a:pt x="0" y="9"/>
                      <a:pt x="1" y="9"/>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356">
                <a:extLst>
                  <a:ext uri="{FF2B5EF4-FFF2-40B4-BE49-F238E27FC236}">
                    <a16:creationId xmlns:a16="http://schemas.microsoft.com/office/drawing/2014/main" id="{0FD583B7-A583-4CA5-8240-73CC11E07FF4}"/>
                  </a:ext>
                </a:extLst>
              </p:cNvPr>
              <p:cNvSpPr>
                <a:spLocks/>
              </p:cNvSpPr>
              <p:nvPr/>
            </p:nvSpPr>
            <p:spPr bwMode="auto">
              <a:xfrm>
                <a:off x="6943688" y="1329656"/>
                <a:ext cx="80471" cy="37868"/>
              </a:xfrm>
              <a:custGeom>
                <a:avLst/>
                <a:gdLst>
                  <a:gd name="T0" fmla="*/ 1 w 26"/>
                  <a:gd name="T1" fmla="*/ 4 h 12"/>
                  <a:gd name="T2" fmla="*/ 3 w 26"/>
                  <a:gd name="T3" fmla="*/ 4 h 12"/>
                  <a:gd name="T4" fmla="*/ 5 w 26"/>
                  <a:gd name="T5" fmla="*/ 5 h 12"/>
                  <a:gd name="T6" fmla="*/ 7 w 26"/>
                  <a:gd name="T7" fmla="*/ 5 h 12"/>
                  <a:gd name="T8" fmla="*/ 9 w 26"/>
                  <a:gd name="T9" fmla="*/ 7 h 12"/>
                  <a:gd name="T10" fmla="*/ 12 w 26"/>
                  <a:gd name="T11" fmla="*/ 7 h 12"/>
                  <a:gd name="T12" fmla="*/ 14 w 26"/>
                  <a:gd name="T13" fmla="*/ 8 h 12"/>
                  <a:gd name="T14" fmla="*/ 16 w 26"/>
                  <a:gd name="T15" fmla="*/ 8 h 12"/>
                  <a:gd name="T16" fmla="*/ 18 w 26"/>
                  <a:gd name="T17" fmla="*/ 10 h 12"/>
                  <a:gd name="T18" fmla="*/ 20 w 26"/>
                  <a:gd name="T19" fmla="*/ 10 h 12"/>
                  <a:gd name="T20" fmla="*/ 22 w 26"/>
                  <a:gd name="T21" fmla="*/ 11 h 12"/>
                  <a:gd name="T22" fmla="*/ 25 w 26"/>
                  <a:gd name="T23" fmla="*/ 11 h 12"/>
                  <a:gd name="T24" fmla="*/ 26 w 26"/>
                  <a:gd name="T25" fmla="*/ 8 h 12"/>
                  <a:gd name="T26" fmla="*/ 23 w 26"/>
                  <a:gd name="T27" fmla="*/ 9 h 12"/>
                  <a:gd name="T28" fmla="*/ 21 w 26"/>
                  <a:gd name="T29" fmla="*/ 7 h 12"/>
                  <a:gd name="T30" fmla="*/ 19 w 26"/>
                  <a:gd name="T31" fmla="*/ 7 h 12"/>
                  <a:gd name="T32" fmla="*/ 17 w 26"/>
                  <a:gd name="T33" fmla="*/ 6 h 12"/>
                  <a:gd name="T34" fmla="*/ 14 w 26"/>
                  <a:gd name="T35" fmla="*/ 6 h 12"/>
                  <a:gd name="T36" fmla="*/ 13 w 26"/>
                  <a:gd name="T37" fmla="*/ 4 h 12"/>
                  <a:gd name="T38" fmla="*/ 10 w 26"/>
                  <a:gd name="T39" fmla="*/ 4 h 12"/>
                  <a:gd name="T40" fmla="*/ 8 w 26"/>
                  <a:gd name="T41" fmla="*/ 3 h 12"/>
                  <a:gd name="T42" fmla="*/ 6 w 26"/>
                  <a:gd name="T43" fmla="*/ 3 h 12"/>
                  <a:gd name="T44" fmla="*/ 4 w 26"/>
                  <a:gd name="T45" fmla="*/ 1 h 12"/>
                  <a:gd name="T46" fmla="*/ 2 w 26"/>
                  <a:gd name="T47" fmla="*/ 1 h 12"/>
                  <a:gd name="T48" fmla="*/ 0 w 26"/>
                  <a:gd name="T49" fmla="*/ 0 h 12"/>
                  <a:gd name="T50" fmla="*/ 0 w 26"/>
                  <a:gd name="T51" fmla="*/ 3 h 12"/>
                  <a:gd name="T52" fmla="*/ 1 w 26"/>
                  <a:gd name="T5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2">
                    <a:moveTo>
                      <a:pt x="1" y="4"/>
                    </a:moveTo>
                    <a:cubicBezTo>
                      <a:pt x="2" y="4"/>
                      <a:pt x="2" y="3"/>
                      <a:pt x="3" y="4"/>
                    </a:cubicBezTo>
                    <a:cubicBezTo>
                      <a:pt x="4" y="4"/>
                      <a:pt x="4" y="5"/>
                      <a:pt x="5" y="5"/>
                    </a:cubicBezTo>
                    <a:cubicBezTo>
                      <a:pt x="6" y="6"/>
                      <a:pt x="7" y="5"/>
                      <a:pt x="7" y="5"/>
                    </a:cubicBezTo>
                    <a:cubicBezTo>
                      <a:pt x="8" y="5"/>
                      <a:pt x="8" y="6"/>
                      <a:pt x="9" y="7"/>
                    </a:cubicBezTo>
                    <a:cubicBezTo>
                      <a:pt x="10" y="7"/>
                      <a:pt x="11" y="6"/>
                      <a:pt x="12" y="7"/>
                    </a:cubicBezTo>
                    <a:cubicBezTo>
                      <a:pt x="13" y="7"/>
                      <a:pt x="13" y="8"/>
                      <a:pt x="14" y="8"/>
                    </a:cubicBezTo>
                    <a:cubicBezTo>
                      <a:pt x="14" y="9"/>
                      <a:pt x="15" y="8"/>
                      <a:pt x="16" y="8"/>
                    </a:cubicBezTo>
                    <a:cubicBezTo>
                      <a:pt x="17" y="9"/>
                      <a:pt x="17" y="10"/>
                      <a:pt x="18" y="10"/>
                    </a:cubicBezTo>
                    <a:cubicBezTo>
                      <a:pt x="19" y="10"/>
                      <a:pt x="19" y="9"/>
                      <a:pt x="20" y="10"/>
                    </a:cubicBezTo>
                    <a:cubicBezTo>
                      <a:pt x="21" y="10"/>
                      <a:pt x="21" y="11"/>
                      <a:pt x="22" y="11"/>
                    </a:cubicBezTo>
                    <a:cubicBezTo>
                      <a:pt x="23" y="12"/>
                      <a:pt x="24" y="11"/>
                      <a:pt x="25" y="11"/>
                    </a:cubicBezTo>
                    <a:cubicBezTo>
                      <a:pt x="26" y="8"/>
                      <a:pt x="26" y="8"/>
                      <a:pt x="26" y="8"/>
                    </a:cubicBezTo>
                    <a:cubicBezTo>
                      <a:pt x="25" y="9"/>
                      <a:pt x="24" y="9"/>
                      <a:pt x="23" y="9"/>
                    </a:cubicBezTo>
                    <a:cubicBezTo>
                      <a:pt x="22" y="8"/>
                      <a:pt x="22" y="8"/>
                      <a:pt x="21" y="7"/>
                    </a:cubicBezTo>
                    <a:cubicBezTo>
                      <a:pt x="20" y="7"/>
                      <a:pt x="20" y="8"/>
                      <a:pt x="19" y="7"/>
                    </a:cubicBezTo>
                    <a:cubicBezTo>
                      <a:pt x="18" y="7"/>
                      <a:pt x="18" y="6"/>
                      <a:pt x="17" y="6"/>
                    </a:cubicBezTo>
                    <a:cubicBezTo>
                      <a:pt x="16" y="5"/>
                      <a:pt x="15" y="6"/>
                      <a:pt x="14" y="6"/>
                    </a:cubicBezTo>
                    <a:cubicBezTo>
                      <a:pt x="14" y="5"/>
                      <a:pt x="13" y="4"/>
                      <a:pt x="13" y="4"/>
                    </a:cubicBezTo>
                    <a:cubicBezTo>
                      <a:pt x="12" y="4"/>
                      <a:pt x="11" y="5"/>
                      <a:pt x="10" y="4"/>
                    </a:cubicBezTo>
                    <a:cubicBezTo>
                      <a:pt x="9" y="4"/>
                      <a:pt x="9" y="3"/>
                      <a:pt x="8" y="3"/>
                    </a:cubicBezTo>
                    <a:cubicBezTo>
                      <a:pt x="7" y="2"/>
                      <a:pt x="7" y="3"/>
                      <a:pt x="6" y="3"/>
                    </a:cubicBezTo>
                    <a:cubicBezTo>
                      <a:pt x="5" y="2"/>
                      <a:pt x="5" y="1"/>
                      <a:pt x="4" y="1"/>
                    </a:cubicBezTo>
                    <a:cubicBezTo>
                      <a:pt x="3" y="1"/>
                      <a:pt x="3" y="1"/>
                      <a:pt x="2" y="1"/>
                    </a:cubicBezTo>
                    <a:cubicBezTo>
                      <a:pt x="1" y="1"/>
                      <a:pt x="1" y="0"/>
                      <a:pt x="0" y="0"/>
                    </a:cubicBezTo>
                    <a:cubicBezTo>
                      <a:pt x="0" y="3"/>
                      <a:pt x="0" y="3"/>
                      <a:pt x="0" y="3"/>
                    </a:cubicBezTo>
                    <a:cubicBezTo>
                      <a:pt x="0" y="3"/>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357">
                <a:extLst>
                  <a:ext uri="{FF2B5EF4-FFF2-40B4-BE49-F238E27FC236}">
                    <a16:creationId xmlns:a16="http://schemas.microsoft.com/office/drawing/2014/main" id="{8C2A273C-65F4-4009-A52A-3DEEC3322AEB}"/>
                  </a:ext>
                </a:extLst>
              </p:cNvPr>
              <p:cNvSpPr>
                <a:spLocks/>
              </p:cNvSpPr>
              <p:nvPr/>
            </p:nvSpPr>
            <p:spPr bwMode="auto">
              <a:xfrm>
                <a:off x="7002069" y="1302834"/>
                <a:ext cx="28401" cy="26824"/>
              </a:xfrm>
              <a:custGeom>
                <a:avLst/>
                <a:gdLst>
                  <a:gd name="T0" fmla="*/ 0 w 9"/>
                  <a:gd name="T1" fmla="*/ 1 h 9"/>
                  <a:gd name="T2" fmla="*/ 1 w 9"/>
                  <a:gd name="T3" fmla="*/ 3 h 9"/>
                  <a:gd name="T4" fmla="*/ 0 w 9"/>
                  <a:gd name="T5" fmla="*/ 3 h 9"/>
                  <a:gd name="T6" fmla="*/ 0 w 9"/>
                  <a:gd name="T7" fmla="*/ 3 h 9"/>
                  <a:gd name="T8" fmla="*/ 1 w 9"/>
                  <a:gd name="T9" fmla="*/ 4 h 9"/>
                  <a:gd name="T10" fmla="*/ 1 w 9"/>
                  <a:gd name="T11" fmla="*/ 4 h 9"/>
                  <a:gd name="T12" fmla="*/ 1 w 9"/>
                  <a:gd name="T13" fmla="*/ 4 h 9"/>
                  <a:gd name="T14" fmla="*/ 1 w 9"/>
                  <a:gd name="T15" fmla="*/ 4 h 9"/>
                  <a:gd name="T16" fmla="*/ 2 w 9"/>
                  <a:gd name="T17" fmla="*/ 5 h 9"/>
                  <a:gd name="T18" fmla="*/ 3 w 9"/>
                  <a:gd name="T19" fmla="*/ 5 h 9"/>
                  <a:gd name="T20" fmla="*/ 4 w 9"/>
                  <a:gd name="T21" fmla="*/ 6 h 9"/>
                  <a:gd name="T22" fmla="*/ 5 w 9"/>
                  <a:gd name="T23" fmla="*/ 7 h 9"/>
                  <a:gd name="T24" fmla="*/ 5 w 9"/>
                  <a:gd name="T25" fmla="*/ 8 h 9"/>
                  <a:gd name="T26" fmla="*/ 6 w 9"/>
                  <a:gd name="T27" fmla="*/ 9 h 9"/>
                  <a:gd name="T28" fmla="*/ 7 w 9"/>
                  <a:gd name="T29" fmla="*/ 9 h 9"/>
                  <a:gd name="T30" fmla="*/ 8 w 9"/>
                  <a:gd name="T31" fmla="*/ 9 h 9"/>
                  <a:gd name="T32" fmla="*/ 9 w 9"/>
                  <a:gd name="T33" fmla="*/ 9 h 9"/>
                  <a:gd name="T34" fmla="*/ 9 w 9"/>
                  <a:gd name="T35" fmla="*/ 9 h 9"/>
                  <a:gd name="T36" fmla="*/ 8 w 9"/>
                  <a:gd name="T37" fmla="*/ 8 h 9"/>
                  <a:gd name="T38" fmla="*/ 7 w 9"/>
                  <a:gd name="T39" fmla="*/ 7 h 9"/>
                  <a:gd name="T40" fmla="*/ 7 w 9"/>
                  <a:gd name="T41" fmla="*/ 5 h 9"/>
                  <a:gd name="T42" fmla="*/ 6 w 9"/>
                  <a:gd name="T43" fmla="*/ 4 h 9"/>
                  <a:gd name="T44" fmla="*/ 5 w 9"/>
                  <a:gd name="T45" fmla="*/ 3 h 9"/>
                  <a:gd name="T46" fmla="*/ 4 w 9"/>
                  <a:gd name="T47" fmla="*/ 3 h 9"/>
                  <a:gd name="T48" fmla="*/ 2 w 9"/>
                  <a:gd name="T49" fmla="*/ 3 h 9"/>
                  <a:gd name="T50" fmla="*/ 1 w 9"/>
                  <a:gd name="T51" fmla="*/ 2 h 9"/>
                  <a:gd name="T52" fmla="*/ 0 w 9"/>
                  <a:gd name="T53" fmla="*/ 1 h 9"/>
                  <a:gd name="T54" fmla="*/ 0 w 9"/>
                  <a:gd name="T55" fmla="*/ 0 h 9"/>
                  <a:gd name="T56" fmla="*/ 0 w 9"/>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0" y="1"/>
                    </a:moveTo>
                    <a:cubicBezTo>
                      <a:pt x="0" y="1"/>
                      <a:pt x="1" y="3"/>
                      <a:pt x="1" y="3"/>
                    </a:cubicBezTo>
                    <a:cubicBezTo>
                      <a:pt x="1" y="3"/>
                      <a:pt x="1" y="3"/>
                      <a:pt x="0" y="3"/>
                    </a:cubicBezTo>
                    <a:cubicBezTo>
                      <a:pt x="0" y="3"/>
                      <a:pt x="0" y="3"/>
                      <a:pt x="0" y="3"/>
                    </a:cubicBezTo>
                    <a:cubicBezTo>
                      <a:pt x="1" y="3"/>
                      <a:pt x="1" y="4"/>
                      <a:pt x="1" y="4"/>
                    </a:cubicBezTo>
                    <a:cubicBezTo>
                      <a:pt x="2" y="4"/>
                      <a:pt x="1" y="4"/>
                      <a:pt x="1" y="4"/>
                    </a:cubicBezTo>
                    <a:cubicBezTo>
                      <a:pt x="1" y="4"/>
                      <a:pt x="1" y="4"/>
                      <a:pt x="1" y="4"/>
                    </a:cubicBezTo>
                    <a:cubicBezTo>
                      <a:pt x="1" y="4"/>
                      <a:pt x="1" y="4"/>
                      <a:pt x="1" y="4"/>
                    </a:cubicBezTo>
                    <a:cubicBezTo>
                      <a:pt x="1" y="4"/>
                      <a:pt x="1" y="5"/>
                      <a:pt x="2" y="5"/>
                    </a:cubicBezTo>
                    <a:cubicBezTo>
                      <a:pt x="2" y="5"/>
                      <a:pt x="2" y="5"/>
                      <a:pt x="3" y="5"/>
                    </a:cubicBezTo>
                    <a:cubicBezTo>
                      <a:pt x="3" y="5"/>
                      <a:pt x="3" y="6"/>
                      <a:pt x="4" y="6"/>
                    </a:cubicBezTo>
                    <a:cubicBezTo>
                      <a:pt x="4" y="6"/>
                      <a:pt x="4" y="7"/>
                      <a:pt x="5" y="7"/>
                    </a:cubicBezTo>
                    <a:cubicBezTo>
                      <a:pt x="5" y="8"/>
                      <a:pt x="5" y="8"/>
                      <a:pt x="5" y="8"/>
                    </a:cubicBezTo>
                    <a:cubicBezTo>
                      <a:pt x="6" y="8"/>
                      <a:pt x="6" y="9"/>
                      <a:pt x="6" y="9"/>
                    </a:cubicBezTo>
                    <a:cubicBezTo>
                      <a:pt x="7" y="9"/>
                      <a:pt x="7" y="9"/>
                      <a:pt x="7" y="9"/>
                    </a:cubicBezTo>
                    <a:cubicBezTo>
                      <a:pt x="7" y="9"/>
                      <a:pt x="8" y="9"/>
                      <a:pt x="8" y="9"/>
                    </a:cubicBezTo>
                    <a:cubicBezTo>
                      <a:pt x="8" y="9"/>
                      <a:pt x="9" y="9"/>
                      <a:pt x="9" y="9"/>
                    </a:cubicBezTo>
                    <a:cubicBezTo>
                      <a:pt x="9" y="9"/>
                      <a:pt x="9" y="9"/>
                      <a:pt x="9" y="9"/>
                    </a:cubicBezTo>
                    <a:cubicBezTo>
                      <a:pt x="9" y="8"/>
                      <a:pt x="8" y="8"/>
                      <a:pt x="8" y="8"/>
                    </a:cubicBezTo>
                    <a:cubicBezTo>
                      <a:pt x="7" y="8"/>
                      <a:pt x="7" y="7"/>
                      <a:pt x="7" y="7"/>
                    </a:cubicBezTo>
                    <a:cubicBezTo>
                      <a:pt x="7" y="6"/>
                      <a:pt x="7" y="6"/>
                      <a:pt x="7" y="5"/>
                    </a:cubicBezTo>
                    <a:cubicBezTo>
                      <a:pt x="7" y="5"/>
                      <a:pt x="6" y="4"/>
                      <a:pt x="6" y="4"/>
                    </a:cubicBezTo>
                    <a:cubicBezTo>
                      <a:pt x="6" y="3"/>
                      <a:pt x="5" y="3"/>
                      <a:pt x="5" y="3"/>
                    </a:cubicBezTo>
                    <a:cubicBezTo>
                      <a:pt x="4" y="3"/>
                      <a:pt x="4" y="3"/>
                      <a:pt x="4" y="3"/>
                    </a:cubicBezTo>
                    <a:cubicBezTo>
                      <a:pt x="3" y="3"/>
                      <a:pt x="3" y="3"/>
                      <a:pt x="2" y="3"/>
                    </a:cubicBezTo>
                    <a:cubicBezTo>
                      <a:pt x="2" y="2"/>
                      <a:pt x="2" y="2"/>
                      <a:pt x="1" y="2"/>
                    </a:cubicBezTo>
                    <a:cubicBezTo>
                      <a:pt x="1" y="2"/>
                      <a:pt x="1" y="1"/>
                      <a:pt x="0" y="1"/>
                    </a:cubicBezTo>
                    <a:cubicBezTo>
                      <a:pt x="0" y="0"/>
                      <a:pt x="0" y="0"/>
                      <a:pt x="0" y="0"/>
                    </a:cubicBezTo>
                    <a:cubicBezTo>
                      <a:pt x="0" y="0"/>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358">
                <a:extLst>
                  <a:ext uri="{FF2B5EF4-FFF2-40B4-BE49-F238E27FC236}">
                    <a16:creationId xmlns:a16="http://schemas.microsoft.com/office/drawing/2014/main" id="{7F9839B2-6B2A-46D2-AFA8-90A59F950917}"/>
                  </a:ext>
                </a:extLst>
              </p:cNvPr>
              <p:cNvSpPr>
                <a:spLocks/>
              </p:cNvSpPr>
              <p:nvPr/>
            </p:nvSpPr>
            <p:spPr bwMode="auto">
              <a:xfrm>
                <a:off x="7014691" y="1309145"/>
                <a:ext cx="6311" cy="3156"/>
              </a:xfrm>
              <a:custGeom>
                <a:avLst/>
                <a:gdLst>
                  <a:gd name="T0" fmla="*/ 0 w 2"/>
                  <a:gd name="T1" fmla="*/ 1 h 1"/>
                  <a:gd name="T2" fmla="*/ 0 w 2"/>
                  <a:gd name="T3" fmla="*/ 1 h 1"/>
                  <a:gd name="T4" fmla="*/ 1 w 2"/>
                  <a:gd name="T5" fmla="*/ 0 h 1"/>
                  <a:gd name="T6" fmla="*/ 2 w 2"/>
                  <a:gd name="T7" fmla="*/ 0 h 1"/>
                  <a:gd name="T8" fmla="*/ 2 w 2"/>
                  <a:gd name="T9" fmla="*/ 0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0"/>
                      <a:pt x="1" y="1"/>
                      <a:pt x="1" y="0"/>
                    </a:cubicBezTo>
                    <a:cubicBezTo>
                      <a:pt x="1" y="0"/>
                      <a:pt x="2" y="0"/>
                      <a:pt x="2" y="0"/>
                    </a:cubicBezTo>
                    <a:cubicBezTo>
                      <a:pt x="2" y="0"/>
                      <a:pt x="2" y="0"/>
                      <a:pt x="2" y="0"/>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359">
                <a:extLst>
                  <a:ext uri="{FF2B5EF4-FFF2-40B4-BE49-F238E27FC236}">
                    <a16:creationId xmlns:a16="http://schemas.microsoft.com/office/drawing/2014/main" id="{565AD774-605A-43E1-AFA5-74EFC1AA72BB}"/>
                  </a:ext>
                </a:extLst>
              </p:cNvPr>
              <p:cNvSpPr>
                <a:spLocks/>
              </p:cNvSpPr>
              <p:nvPr/>
            </p:nvSpPr>
            <p:spPr bwMode="auto">
              <a:xfrm>
                <a:off x="7017847" y="1312301"/>
                <a:ext cx="6311" cy="3156"/>
              </a:xfrm>
              <a:custGeom>
                <a:avLst/>
                <a:gdLst>
                  <a:gd name="T0" fmla="*/ 0 w 2"/>
                  <a:gd name="T1" fmla="*/ 0 h 1"/>
                  <a:gd name="T2" fmla="*/ 0 w 2"/>
                  <a:gd name="T3" fmla="*/ 0 h 1"/>
                  <a:gd name="T4" fmla="*/ 1 w 2"/>
                  <a:gd name="T5" fmla="*/ 0 h 1"/>
                  <a:gd name="T6" fmla="*/ 2 w 2"/>
                  <a:gd name="T7" fmla="*/ 0 h 1"/>
                  <a:gd name="T8" fmla="*/ 2 w 2"/>
                  <a:gd name="T9" fmla="*/ 0 h 1"/>
                  <a:gd name="T10" fmla="*/ 1 w 2"/>
                  <a:gd name="T11" fmla="*/ 0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0"/>
                      <a:pt x="2" y="0"/>
                    </a:cubicBezTo>
                    <a:cubicBezTo>
                      <a:pt x="2" y="0"/>
                      <a:pt x="2" y="0"/>
                      <a:pt x="2" y="0"/>
                    </a:cubicBezTo>
                    <a:cubicBezTo>
                      <a:pt x="1" y="0"/>
                      <a:pt x="1" y="0"/>
                      <a:pt x="1" y="0"/>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360">
                <a:extLst>
                  <a:ext uri="{FF2B5EF4-FFF2-40B4-BE49-F238E27FC236}">
                    <a16:creationId xmlns:a16="http://schemas.microsoft.com/office/drawing/2014/main" id="{57A1F27C-E6D4-4AE1-BF48-7FF5C78E8EC1}"/>
                  </a:ext>
                </a:extLst>
              </p:cNvPr>
              <p:cNvSpPr>
                <a:spLocks/>
              </p:cNvSpPr>
              <p:nvPr/>
            </p:nvSpPr>
            <p:spPr bwMode="auto">
              <a:xfrm>
                <a:off x="7017847" y="1309145"/>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361">
                <a:extLst>
                  <a:ext uri="{FF2B5EF4-FFF2-40B4-BE49-F238E27FC236}">
                    <a16:creationId xmlns:a16="http://schemas.microsoft.com/office/drawing/2014/main" id="{7B4BCA97-63E3-4654-8633-122905231CBF}"/>
                  </a:ext>
                </a:extLst>
              </p:cNvPr>
              <p:cNvSpPr>
                <a:spLocks/>
              </p:cNvSpPr>
              <p:nvPr/>
            </p:nvSpPr>
            <p:spPr bwMode="auto">
              <a:xfrm>
                <a:off x="7021003" y="1312301"/>
                <a:ext cx="6311" cy="0"/>
              </a:xfrm>
              <a:custGeom>
                <a:avLst/>
                <a:gdLst>
                  <a:gd name="T0" fmla="*/ 2 w 4"/>
                  <a:gd name="T1" fmla="*/ 2 w 4"/>
                  <a:gd name="T2" fmla="*/ 4 w 4"/>
                  <a:gd name="T3" fmla="*/ 2 w 4"/>
                  <a:gd name="T4" fmla="*/ 4 w 4"/>
                  <a:gd name="T5" fmla="*/ 4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362">
                <a:extLst>
                  <a:ext uri="{FF2B5EF4-FFF2-40B4-BE49-F238E27FC236}">
                    <a16:creationId xmlns:a16="http://schemas.microsoft.com/office/drawing/2014/main" id="{761C08C9-CF87-471F-9F9D-95E28386A0E3}"/>
                  </a:ext>
                </a:extLst>
              </p:cNvPr>
              <p:cNvSpPr>
                <a:spLocks/>
              </p:cNvSpPr>
              <p:nvPr/>
            </p:nvSpPr>
            <p:spPr bwMode="auto">
              <a:xfrm>
                <a:off x="7024158" y="132650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363">
                <a:extLst>
                  <a:ext uri="{FF2B5EF4-FFF2-40B4-BE49-F238E27FC236}">
                    <a16:creationId xmlns:a16="http://schemas.microsoft.com/office/drawing/2014/main" id="{E02DA3C1-5D12-4241-AFB8-3315CF386D09}"/>
                  </a:ext>
                </a:extLst>
              </p:cNvPr>
              <p:cNvSpPr>
                <a:spLocks/>
              </p:cNvSpPr>
              <p:nvPr/>
            </p:nvSpPr>
            <p:spPr bwMode="auto">
              <a:xfrm>
                <a:off x="6964200" y="1290211"/>
                <a:ext cx="31557" cy="26824"/>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8 h 9"/>
                  <a:gd name="T36" fmla="*/ 8 w 10"/>
                  <a:gd name="T37" fmla="*/ 8 h 9"/>
                  <a:gd name="T38" fmla="*/ 8 w 10"/>
                  <a:gd name="T39" fmla="*/ 7 h 9"/>
                  <a:gd name="T40" fmla="*/ 7 w 10"/>
                  <a:gd name="T41" fmla="*/ 5 h 9"/>
                  <a:gd name="T42" fmla="*/ 7 w 10"/>
                  <a:gd name="T43" fmla="*/ 3 h 9"/>
                  <a:gd name="T44" fmla="*/ 5 w 10"/>
                  <a:gd name="T45" fmla="*/ 3 h 9"/>
                  <a:gd name="T46" fmla="*/ 4 w 10"/>
                  <a:gd name="T47" fmla="*/ 3 h 9"/>
                  <a:gd name="T48" fmla="*/ 3 w 10"/>
                  <a:gd name="T49" fmla="*/ 2 h 9"/>
                  <a:gd name="T50" fmla="*/ 2 w 10"/>
                  <a:gd name="T51" fmla="*/ 2 h 9"/>
                  <a:gd name="T52" fmla="*/ 1 w 10"/>
                  <a:gd name="T53" fmla="*/ 0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2"/>
                      <a:pt x="2" y="3"/>
                    </a:cubicBezTo>
                    <a:cubicBezTo>
                      <a:pt x="1" y="3"/>
                      <a:pt x="1" y="3"/>
                      <a:pt x="1" y="3"/>
                    </a:cubicBezTo>
                    <a:cubicBezTo>
                      <a:pt x="1" y="3"/>
                      <a:pt x="1" y="3"/>
                      <a:pt x="1" y="3"/>
                    </a:cubicBezTo>
                    <a:cubicBezTo>
                      <a:pt x="1" y="3"/>
                      <a:pt x="2" y="3"/>
                      <a:pt x="2" y="4"/>
                    </a:cubicBezTo>
                    <a:cubicBezTo>
                      <a:pt x="2" y="4"/>
                      <a:pt x="2" y="4"/>
                      <a:pt x="2" y="4"/>
                    </a:cubicBezTo>
                    <a:cubicBezTo>
                      <a:pt x="1" y="4"/>
                      <a:pt x="1" y="4"/>
                      <a:pt x="1" y="4"/>
                    </a:cubicBezTo>
                    <a:cubicBezTo>
                      <a:pt x="1" y="4"/>
                      <a:pt x="1" y="4"/>
                      <a:pt x="1" y="4"/>
                    </a:cubicBezTo>
                    <a:cubicBezTo>
                      <a:pt x="1" y="4"/>
                      <a:pt x="2" y="4"/>
                      <a:pt x="2" y="5"/>
                    </a:cubicBezTo>
                    <a:cubicBezTo>
                      <a:pt x="3" y="5"/>
                      <a:pt x="3" y="5"/>
                      <a:pt x="3" y="5"/>
                    </a:cubicBezTo>
                    <a:cubicBezTo>
                      <a:pt x="3" y="5"/>
                      <a:pt x="4" y="6"/>
                      <a:pt x="4" y="6"/>
                    </a:cubicBezTo>
                    <a:cubicBezTo>
                      <a:pt x="4" y="6"/>
                      <a:pt x="5" y="7"/>
                      <a:pt x="5" y="7"/>
                    </a:cubicBezTo>
                    <a:cubicBezTo>
                      <a:pt x="5" y="7"/>
                      <a:pt x="6" y="8"/>
                      <a:pt x="6" y="8"/>
                    </a:cubicBezTo>
                    <a:cubicBezTo>
                      <a:pt x="6" y="8"/>
                      <a:pt x="6" y="9"/>
                      <a:pt x="7" y="9"/>
                    </a:cubicBezTo>
                    <a:cubicBezTo>
                      <a:pt x="7" y="9"/>
                      <a:pt x="7" y="9"/>
                      <a:pt x="8" y="9"/>
                    </a:cubicBezTo>
                    <a:cubicBezTo>
                      <a:pt x="8" y="9"/>
                      <a:pt x="8" y="9"/>
                      <a:pt x="8" y="9"/>
                    </a:cubicBezTo>
                    <a:cubicBezTo>
                      <a:pt x="8" y="8"/>
                      <a:pt x="9" y="9"/>
                      <a:pt x="9" y="9"/>
                    </a:cubicBezTo>
                    <a:cubicBezTo>
                      <a:pt x="9" y="9"/>
                      <a:pt x="10" y="9"/>
                      <a:pt x="9" y="8"/>
                    </a:cubicBezTo>
                    <a:cubicBezTo>
                      <a:pt x="9" y="8"/>
                      <a:pt x="8" y="8"/>
                      <a:pt x="8" y="8"/>
                    </a:cubicBezTo>
                    <a:cubicBezTo>
                      <a:pt x="8" y="7"/>
                      <a:pt x="8" y="7"/>
                      <a:pt x="8" y="7"/>
                    </a:cubicBezTo>
                    <a:cubicBezTo>
                      <a:pt x="8" y="6"/>
                      <a:pt x="8" y="6"/>
                      <a:pt x="7" y="5"/>
                    </a:cubicBezTo>
                    <a:cubicBezTo>
                      <a:pt x="7" y="5"/>
                      <a:pt x="7" y="4"/>
                      <a:pt x="7" y="3"/>
                    </a:cubicBezTo>
                    <a:cubicBezTo>
                      <a:pt x="6" y="3"/>
                      <a:pt x="5" y="3"/>
                      <a:pt x="5" y="3"/>
                    </a:cubicBezTo>
                    <a:cubicBezTo>
                      <a:pt x="5" y="3"/>
                      <a:pt x="5" y="3"/>
                      <a:pt x="4" y="3"/>
                    </a:cubicBezTo>
                    <a:cubicBezTo>
                      <a:pt x="4" y="3"/>
                      <a:pt x="3" y="3"/>
                      <a:pt x="3" y="2"/>
                    </a:cubicBezTo>
                    <a:cubicBezTo>
                      <a:pt x="2" y="2"/>
                      <a:pt x="2" y="2"/>
                      <a:pt x="2" y="2"/>
                    </a:cubicBezTo>
                    <a:cubicBezTo>
                      <a:pt x="1" y="1"/>
                      <a:pt x="1" y="1"/>
                      <a:pt x="1" y="0"/>
                    </a:cubicBezTo>
                    <a:cubicBezTo>
                      <a:pt x="0" y="0"/>
                      <a:pt x="0" y="0"/>
                      <a:pt x="0" y="0"/>
                    </a:cubicBezTo>
                    <a:cubicBezTo>
                      <a:pt x="0"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364">
                <a:extLst>
                  <a:ext uri="{FF2B5EF4-FFF2-40B4-BE49-F238E27FC236}">
                    <a16:creationId xmlns:a16="http://schemas.microsoft.com/office/drawing/2014/main" id="{0D2A75D0-4DEA-4DA8-B2C2-CF2E60623E11}"/>
                  </a:ext>
                </a:extLst>
              </p:cNvPr>
              <p:cNvSpPr>
                <a:spLocks/>
              </p:cNvSpPr>
              <p:nvPr/>
            </p:nvSpPr>
            <p:spPr bwMode="auto">
              <a:xfrm>
                <a:off x="6979979" y="1296522"/>
                <a:ext cx="6311" cy="3156"/>
              </a:xfrm>
              <a:custGeom>
                <a:avLst/>
                <a:gdLst>
                  <a:gd name="T0" fmla="*/ 0 w 2"/>
                  <a:gd name="T1" fmla="*/ 1 h 1"/>
                  <a:gd name="T2" fmla="*/ 0 w 2"/>
                  <a:gd name="T3" fmla="*/ 0 h 1"/>
                  <a:gd name="T4" fmla="*/ 0 w 2"/>
                  <a:gd name="T5" fmla="*/ 0 h 1"/>
                  <a:gd name="T6" fmla="*/ 2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0" y="0"/>
                      <a:pt x="0" y="0"/>
                      <a:pt x="0" y="0"/>
                    </a:cubicBezTo>
                    <a:cubicBezTo>
                      <a:pt x="1" y="0"/>
                      <a:pt x="2" y="0"/>
                      <a:pt x="2" y="0"/>
                    </a:cubicBezTo>
                    <a:cubicBezTo>
                      <a:pt x="2" y="0"/>
                      <a:pt x="2" y="0"/>
                      <a:pt x="2" y="0"/>
                    </a:cubicBezTo>
                    <a:cubicBezTo>
                      <a:pt x="0" y="0"/>
                      <a:pt x="0" y="0"/>
                      <a:pt x="0"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365">
                <a:extLst>
                  <a:ext uri="{FF2B5EF4-FFF2-40B4-BE49-F238E27FC236}">
                    <a16:creationId xmlns:a16="http://schemas.microsoft.com/office/drawing/2014/main" id="{6FFA7BFC-F6B8-4A9A-9EBD-789022FD0966}"/>
                  </a:ext>
                </a:extLst>
              </p:cNvPr>
              <p:cNvSpPr>
                <a:spLocks/>
              </p:cNvSpPr>
              <p:nvPr/>
            </p:nvSpPr>
            <p:spPr bwMode="auto">
              <a:xfrm>
                <a:off x="6983134" y="1299678"/>
                <a:ext cx="3156" cy="0"/>
              </a:xfrm>
              <a:custGeom>
                <a:avLst/>
                <a:gdLst>
                  <a:gd name="T0" fmla="*/ 0 w 1"/>
                  <a:gd name="T1" fmla="*/ 0 w 1"/>
                  <a:gd name="T2" fmla="*/ 0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366">
                <a:extLst>
                  <a:ext uri="{FF2B5EF4-FFF2-40B4-BE49-F238E27FC236}">
                    <a16:creationId xmlns:a16="http://schemas.microsoft.com/office/drawing/2014/main" id="{29C4369E-5E05-4590-872A-1AC0CC5E9A3D}"/>
                  </a:ext>
                </a:extLst>
              </p:cNvPr>
              <p:cNvSpPr>
                <a:spLocks/>
              </p:cNvSpPr>
              <p:nvPr/>
            </p:nvSpPr>
            <p:spPr bwMode="auto">
              <a:xfrm>
                <a:off x="6983134" y="1296522"/>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367">
                <a:extLst>
                  <a:ext uri="{FF2B5EF4-FFF2-40B4-BE49-F238E27FC236}">
                    <a16:creationId xmlns:a16="http://schemas.microsoft.com/office/drawing/2014/main" id="{8EFD953F-760E-458B-B361-1032F9AA8AB7}"/>
                  </a:ext>
                </a:extLst>
              </p:cNvPr>
              <p:cNvSpPr>
                <a:spLocks/>
              </p:cNvSpPr>
              <p:nvPr/>
            </p:nvSpPr>
            <p:spPr bwMode="auto">
              <a:xfrm>
                <a:off x="6983134" y="1296522"/>
                <a:ext cx="9467" cy="3156"/>
              </a:xfrm>
              <a:custGeom>
                <a:avLst/>
                <a:gdLst>
                  <a:gd name="T0" fmla="*/ 2 w 6"/>
                  <a:gd name="T1" fmla="*/ 2 h 2"/>
                  <a:gd name="T2" fmla="*/ 4 w 6"/>
                  <a:gd name="T3" fmla="*/ 2 h 2"/>
                  <a:gd name="T4" fmla="*/ 4 w 6"/>
                  <a:gd name="T5" fmla="*/ 2 h 2"/>
                  <a:gd name="T6" fmla="*/ 4 w 6"/>
                  <a:gd name="T7" fmla="*/ 2 h 2"/>
                  <a:gd name="T8" fmla="*/ 6 w 6"/>
                  <a:gd name="T9" fmla="*/ 2 h 2"/>
                  <a:gd name="T10" fmla="*/ 4 w 6"/>
                  <a:gd name="T11" fmla="*/ 2 h 2"/>
                  <a:gd name="T12" fmla="*/ 4 w 6"/>
                  <a:gd name="T13" fmla="*/ 2 h 2"/>
                  <a:gd name="T14" fmla="*/ 2 w 6"/>
                  <a:gd name="T15" fmla="*/ 2 h 2"/>
                  <a:gd name="T16" fmla="*/ 2 w 6"/>
                  <a:gd name="T17" fmla="*/ 2 h 2"/>
                  <a:gd name="T18" fmla="*/ 2 w 6"/>
                  <a:gd name="T19" fmla="*/ 2 h 2"/>
                  <a:gd name="T20" fmla="*/ 0 w 6"/>
                  <a:gd name="T21" fmla="*/ 0 h 2"/>
                  <a:gd name="T22" fmla="*/ 2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2" y="2"/>
                    </a:moveTo>
                    <a:lnTo>
                      <a:pt x="4" y="2"/>
                    </a:lnTo>
                    <a:lnTo>
                      <a:pt x="4" y="2"/>
                    </a:lnTo>
                    <a:lnTo>
                      <a:pt x="4" y="2"/>
                    </a:lnTo>
                    <a:lnTo>
                      <a:pt x="6" y="2"/>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368">
                <a:extLst>
                  <a:ext uri="{FF2B5EF4-FFF2-40B4-BE49-F238E27FC236}">
                    <a16:creationId xmlns:a16="http://schemas.microsoft.com/office/drawing/2014/main" id="{353F8A78-FAC4-4AEA-B374-64B8CE65CFB9}"/>
                  </a:ext>
                </a:extLst>
              </p:cNvPr>
              <p:cNvSpPr>
                <a:spLocks/>
              </p:cNvSpPr>
              <p:nvPr/>
            </p:nvSpPr>
            <p:spPr bwMode="auto">
              <a:xfrm>
                <a:off x="6986290" y="1315456"/>
                <a:ext cx="0" cy="1578"/>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369">
                <a:extLst>
                  <a:ext uri="{FF2B5EF4-FFF2-40B4-BE49-F238E27FC236}">
                    <a16:creationId xmlns:a16="http://schemas.microsoft.com/office/drawing/2014/main" id="{AEFEEDF9-DFC9-4655-B368-850101FB08A5}"/>
                  </a:ext>
                </a:extLst>
              </p:cNvPr>
              <p:cNvSpPr>
                <a:spLocks/>
              </p:cNvSpPr>
              <p:nvPr/>
            </p:nvSpPr>
            <p:spPr bwMode="auto">
              <a:xfrm>
                <a:off x="6995757" y="1264965"/>
                <a:ext cx="31557" cy="28401"/>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9 h 9"/>
                  <a:gd name="T36" fmla="*/ 8 w 10"/>
                  <a:gd name="T37" fmla="*/ 8 h 9"/>
                  <a:gd name="T38" fmla="*/ 8 w 10"/>
                  <a:gd name="T39" fmla="*/ 7 h 9"/>
                  <a:gd name="T40" fmla="*/ 7 w 10"/>
                  <a:gd name="T41" fmla="*/ 5 h 9"/>
                  <a:gd name="T42" fmla="*/ 6 w 10"/>
                  <a:gd name="T43" fmla="*/ 4 h 9"/>
                  <a:gd name="T44" fmla="*/ 5 w 10"/>
                  <a:gd name="T45" fmla="*/ 3 h 9"/>
                  <a:gd name="T46" fmla="*/ 4 w 10"/>
                  <a:gd name="T47" fmla="*/ 3 h 9"/>
                  <a:gd name="T48" fmla="*/ 3 w 10"/>
                  <a:gd name="T49" fmla="*/ 3 h 9"/>
                  <a:gd name="T50" fmla="*/ 2 w 10"/>
                  <a:gd name="T51" fmla="*/ 2 h 9"/>
                  <a:gd name="T52" fmla="*/ 1 w 10"/>
                  <a:gd name="T53" fmla="*/ 1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3"/>
                      <a:pt x="2" y="3"/>
                    </a:cubicBezTo>
                    <a:cubicBezTo>
                      <a:pt x="1" y="3"/>
                      <a:pt x="1" y="3"/>
                      <a:pt x="1" y="3"/>
                    </a:cubicBezTo>
                    <a:cubicBezTo>
                      <a:pt x="1" y="3"/>
                      <a:pt x="1" y="3"/>
                      <a:pt x="1" y="3"/>
                    </a:cubicBezTo>
                    <a:cubicBezTo>
                      <a:pt x="1" y="3"/>
                      <a:pt x="2" y="4"/>
                      <a:pt x="2" y="4"/>
                    </a:cubicBezTo>
                    <a:cubicBezTo>
                      <a:pt x="2" y="4"/>
                      <a:pt x="2" y="4"/>
                      <a:pt x="2" y="4"/>
                    </a:cubicBezTo>
                    <a:cubicBezTo>
                      <a:pt x="1" y="4"/>
                      <a:pt x="1" y="4"/>
                      <a:pt x="1" y="4"/>
                    </a:cubicBezTo>
                    <a:cubicBezTo>
                      <a:pt x="1" y="4"/>
                      <a:pt x="1" y="4"/>
                      <a:pt x="1" y="4"/>
                    </a:cubicBezTo>
                    <a:cubicBezTo>
                      <a:pt x="1" y="4"/>
                      <a:pt x="2" y="5"/>
                      <a:pt x="2" y="5"/>
                    </a:cubicBezTo>
                    <a:cubicBezTo>
                      <a:pt x="2" y="5"/>
                      <a:pt x="3" y="5"/>
                      <a:pt x="3" y="5"/>
                    </a:cubicBezTo>
                    <a:cubicBezTo>
                      <a:pt x="3" y="5"/>
                      <a:pt x="4" y="6"/>
                      <a:pt x="4" y="6"/>
                    </a:cubicBezTo>
                    <a:cubicBezTo>
                      <a:pt x="4" y="6"/>
                      <a:pt x="5" y="7"/>
                      <a:pt x="5" y="7"/>
                    </a:cubicBezTo>
                    <a:cubicBezTo>
                      <a:pt x="5" y="8"/>
                      <a:pt x="6" y="8"/>
                      <a:pt x="6" y="8"/>
                    </a:cubicBezTo>
                    <a:cubicBezTo>
                      <a:pt x="6" y="8"/>
                      <a:pt x="6" y="9"/>
                      <a:pt x="7" y="9"/>
                    </a:cubicBezTo>
                    <a:cubicBezTo>
                      <a:pt x="7" y="9"/>
                      <a:pt x="7" y="9"/>
                      <a:pt x="8" y="9"/>
                    </a:cubicBezTo>
                    <a:cubicBezTo>
                      <a:pt x="8" y="9"/>
                      <a:pt x="8" y="9"/>
                      <a:pt x="8" y="9"/>
                    </a:cubicBezTo>
                    <a:cubicBezTo>
                      <a:pt x="8" y="9"/>
                      <a:pt x="9" y="9"/>
                      <a:pt x="9" y="9"/>
                    </a:cubicBezTo>
                    <a:cubicBezTo>
                      <a:pt x="9" y="9"/>
                      <a:pt x="10" y="9"/>
                      <a:pt x="9" y="9"/>
                    </a:cubicBezTo>
                    <a:cubicBezTo>
                      <a:pt x="9" y="8"/>
                      <a:pt x="8" y="8"/>
                      <a:pt x="8" y="8"/>
                    </a:cubicBezTo>
                    <a:cubicBezTo>
                      <a:pt x="8" y="8"/>
                      <a:pt x="8" y="7"/>
                      <a:pt x="8" y="7"/>
                    </a:cubicBezTo>
                    <a:cubicBezTo>
                      <a:pt x="8" y="6"/>
                      <a:pt x="8" y="6"/>
                      <a:pt x="7" y="5"/>
                    </a:cubicBezTo>
                    <a:cubicBezTo>
                      <a:pt x="7" y="5"/>
                      <a:pt x="7" y="4"/>
                      <a:pt x="6" y="4"/>
                    </a:cubicBezTo>
                    <a:cubicBezTo>
                      <a:pt x="6" y="3"/>
                      <a:pt x="5" y="3"/>
                      <a:pt x="5" y="3"/>
                    </a:cubicBezTo>
                    <a:cubicBezTo>
                      <a:pt x="5" y="3"/>
                      <a:pt x="5" y="3"/>
                      <a:pt x="4" y="3"/>
                    </a:cubicBezTo>
                    <a:cubicBezTo>
                      <a:pt x="4" y="3"/>
                      <a:pt x="3" y="3"/>
                      <a:pt x="3" y="3"/>
                    </a:cubicBezTo>
                    <a:cubicBezTo>
                      <a:pt x="2" y="2"/>
                      <a:pt x="2" y="2"/>
                      <a:pt x="2" y="2"/>
                    </a:cubicBezTo>
                    <a:cubicBezTo>
                      <a:pt x="1" y="2"/>
                      <a:pt x="1" y="1"/>
                      <a:pt x="1" y="1"/>
                    </a:cubicBezTo>
                    <a:cubicBezTo>
                      <a:pt x="0" y="0"/>
                      <a:pt x="0" y="0"/>
                      <a:pt x="0" y="0"/>
                    </a:cubicBezTo>
                    <a:cubicBezTo>
                      <a:pt x="0" y="0"/>
                      <a:pt x="0"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370">
                <a:extLst>
                  <a:ext uri="{FF2B5EF4-FFF2-40B4-BE49-F238E27FC236}">
                    <a16:creationId xmlns:a16="http://schemas.microsoft.com/office/drawing/2014/main" id="{6D008893-D490-4C35-86D9-8CA4779EC99C}"/>
                  </a:ext>
                </a:extLst>
              </p:cNvPr>
              <p:cNvSpPr>
                <a:spLocks/>
              </p:cNvSpPr>
              <p:nvPr/>
            </p:nvSpPr>
            <p:spPr bwMode="auto">
              <a:xfrm>
                <a:off x="7011536" y="1271277"/>
                <a:ext cx="6311" cy="3156"/>
              </a:xfrm>
              <a:custGeom>
                <a:avLst/>
                <a:gdLst>
                  <a:gd name="T0" fmla="*/ 0 w 2"/>
                  <a:gd name="T1" fmla="*/ 1 h 1"/>
                  <a:gd name="T2" fmla="*/ 0 w 2"/>
                  <a:gd name="T3" fmla="*/ 1 h 1"/>
                  <a:gd name="T4" fmla="*/ 0 w 2"/>
                  <a:gd name="T5" fmla="*/ 0 h 1"/>
                  <a:gd name="T6" fmla="*/ 2 w 2"/>
                  <a:gd name="T7" fmla="*/ 0 h 1"/>
                  <a:gd name="T8" fmla="*/ 2 w 2"/>
                  <a:gd name="T9" fmla="*/ 0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0"/>
                      <a:pt x="0" y="1"/>
                      <a:pt x="0" y="0"/>
                    </a:cubicBezTo>
                    <a:cubicBezTo>
                      <a:pt x="1" y="0"/>
                      <a:pt x="2" y="0"/>
                      <a:pt x="2" y="0"/>
                    </a:cubicBezTo>
                    <a:cubicBezTo>
                      <a:pt x="2" y="0"/>
                      <a:pt x="2" y="0"/>
                      <a:pt x="2"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371">
                <a:extLst>
                  <a:ext uri="{FF2B5EF4-FFF2-40B4-BE49-F238E27FC236}">
                    <a16:creationId xmlns:a16="http://schemas.microsoft.com/office/drawing/2014/main" id="{D8D40049-A51D-4873-91A9-0FE33366B322}"/>
                  </a:ext>
                </a:extLst>
              </p:cNvPr>
              <p:cNvSpPr>
                <a:spLocks/>
              </p:cNvSpPr>
              <p:nvPr/>
            </p:nvSpPr>
            <p:spPr bwMode="auto">
              <a:xfrm>
                <a:off x="7014691" y="1274432"/>
                <a:ext cx="3156" cy="3156"/>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372">
                <a:extLst>
                  <a:ext uri="{FF2B5EF4-FFF2-40B4-BE49-F238E27FC236}">
                    <a16:creationId xmlns:a16="http://schemas.microsoft.com/office/drawing/2014/main" id="{A2F9AC9C-FDC5-40BC-AB70-AE4D4833E60D}"/>
                  </a:ext>
                </a:extLst>
              </p:cNvPr>
              <p:cNvSpPr>
                <a:spLocks/>
              </p:cNvSpPr>
              <p:nvPr/>
            </p:nvSpPr>
            <p:spPr bwMode="auto">
              <a:xfrm>
                <a:off x="7014691" y="1271277"/>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373">
                <a:extLst>
                  <a:ext uri="{FF2B5EF4-FFF2-40B4-BE49-F238E27FC236}">
                    <a16:creationId xmlns:a16="http://schemas.microsoft.com/office/drawing/2014/main" id="{F41985B9-106D-443D-86DD-6229748DEA2A}"/>
                  </a:ext>
                </a:extLst>
              </p:cNvPr>
              <p:cNvSpPr>
                <a:spLocks/>
              </p:cNvSpPr>
              <p:nvPr/>
            </p:nvSpPr>
            <p:spPr bwMode="auto">
              <a:xfrm>
                <a:off x="7014691" y="1274432"/>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374">
                <a:extLst>
                  <a:ext uri="{FF2B5EF4-FFF2-40B4-BE49-F238E27FC236}">
                    <a16:creationId xmlns:a16="http://schemas.microsoft.com/office/drawing/2014/main" id="{915ADECA-D8B4-4A4E-918A-5A9770E5D4CC}"/>
                  </a:ext>
                </a:extLst>
              </p:cNvPr>
              <p:cNvSpPr>
                <a:spLocks/>
              </p:cNvSpPr>
              <p:nvPr/>
            </p:nvSpPr>
            <p:spPr bwMode="auto">
              <a:xfrm>
                <a:off x="7017847" y="129021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375">
                <a:extLst>
                  <a:ext uri="{FF2B5EF4-FFF2-40B4-BE49-F238E27FC236}">
                    <a16:creationId xmlns:a16="http://schemas.microsoft.com/office/drawing/2014/main" id="{EAF5671F-ADF7-4374-90EB-F55A29684728}"/>
                  </a:ext>
                </a:extLst>
              </p:cNvPr>
              <p:cNvSpPr>
                <a:spLocks/>
              </p:cNvSpPr>
              <p:nvPr/>
            </p:nvSpPr>
            <p:spPr bwMode="auto">
              <a:xfrm>
                <a:off x="7005224" y="1258654"/>
                <a:ext cx="105716" cy="173563"/>
              </a:xfrm>
              <a:custGeom>
                <a:avLst/>
                <a:gdLst>
                  <a:gd name="T0" fmla="*/ 34 w 34"/>
                  <a:gd name="T1" fmla="*/ 17 h 56"/>
                  <a:gd name="T2" fmla="*/ 24 w 34"/>
                  <a:gd name="T3" fmla="*/ 0 h 56"/>
                  <a:gd name="T4" fmla="*/ 11 w 34"/>
                  <a:gd name="T5" fmla="*/ 36 h 56"/>
                  <a:gd name="T6" fmla="*/ 4 w 34"/>
                  <a:gd name="T7" fmla="*/ 38 h 56"/>
                  <a:gd name="T8" fmla="*/ 0 w 34"/>
                  <a:gd name="T9" fmla="*/ 47 h 56"/>
                  <a:gd name="T10" fmla="*/ 10 w 34"/>
                  <a:gd name="T11" fmla="*/ 50 h 56"/>
                  <a:gd name="T12" fmla="*/ 14 w 34"/>
                  <a:gd name="T13" fmla="*/ 50 h 56"/>
                  <a:gd name="T14" fmla="*/ 17 w 34"/>
                  <a:gd name="T15" fmla="*/ 53 h 56"/>
                  <a:gd name="T16" fmla="*/ 26 w 34"/>
                  <a:gd name="T17" fmla="*/ 56 h 56"/>
                  <a:gd name="T18" fmla="*/ 29 w 34"/>
                  <a:gd name="T19" fmla="*/ 46 h 56"/>
                  <a:gd name="T20" fmla="*/ 25 w 34"/>
                  <a:gd name="T21" fmla="*/ 41 h 56"/>
                  <a:gd name="T22" fmla="*/ 34 w 34"/>
                  <a:gd name="T23" fmla="*/ 1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6">
                    <a:moveTo>
                      <a:pt x="34" y="17"/>
                    </a:moveTo>
                    <a:cubicBezTo>
                      <a:pt x="32" y="10"/>
                      <a:pt x="28" y="4"/>
                      <a:pt x="24" y="0"/>
                    </a:cubicBezTo>
                    <a:cubicBezTo>
                      <a:pt x="11" y="36"/>
                      <a:pt x="11" y="36"/>
                      <a:pt x="11" y="36"/>
                    </a:cubicBezTo>
                    <a:cubicBezTo>
                      <a:pt x="4" y="38"/>
                      <a:pt x="4" y="38"/>
                      <a:pt x="4" y="38"/>
                    </a:cubicBezTo>
                    <a:cubicBezTo>
                      <a:pt x="0" y="47"/>
                      <a:pt x="0" y="47"/>
                      <a:pt x="0" y="47"/>
                    </a:cubicBezTo>
                    <a:cubicBezTo>
                      <a:pt x="10" y="50"/>
                      <a:pt x="10" y="50"/>
                      <a:pt x="10" y="50"/>
                    </a:cubicBezTo>
                    <a:cubicBezTo>
                      <a:pt x="14" y="50"/>
                      <a:pt x="14" y="50"/>
                      <a:pt x="14" y="50"/>
                    </a:cubicBezTo>
                    <a:cubicBezTo>
                      <a:pt x="17" y="53"/>
                      <a:pt x="17" y="53"/>
                      <a:pt x="17" y="53"/>
                    </a:cubicBezTo>
                    <a:cubicBezTo>
                      <a:pt x="26" y="56"/>
                      <a:pt x="26" y="56"/>
                      <a:pt x="26" y="56"/>
                    </a:cubicBezTo>
                    <a:cubicBezTo>
                      <a:pt x="29" y="46"/>
                      <a:pt x="29" y="46"/>
                      <a:pt x="29" y="46"/>
                    </a:cubicBezTo>
                    <a:cubicBezTo>
                      <a:pt x="25" y="41"/>
                      <a:pt x="25" y="41"/>
                      <a:pt x="25" y="41"/>
                    </a:cubicBezTo>
                    <a:lnTo>
                      <a:pt x="34" y="17"/>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376">
                <a:extLst>
                  <a:ext uri="{FF2B5EF4-FFF2-40B4-BE49-F238E27FC236}">
                    <a16:creationId xmlns:a16="http://schemas.microsoft.com/office/drawing/2014/main" id="{92DC3DAE-8672-41BE-BAA6-4675B8C12432}"/>
                  </a:ext>
                </a:extLst>
              </p:cNvPr>
              <p:cNvSpPr>
                <a:spLocks/>
              </p:cNvSpPr>
              <p:nvPr/>
            </p:nvSpPr>
            <p:spPr bwMode="auto">
              <a:xfrm>
                <a:off x="7005224" y="1261810"/>
                <a:ext cx="102560" cy="170407"/>
              </a:xfrm>
              <a:custGeom>
                <a:avLst/>
                <a:gdLst>
                  <a:gd name="T0" fmla="*/ 33 w 33"/>
                  <a:gd name="T1" fmla="*/ 14 h 55"/>
                  <a:gd name="T2" fmla="*/ 25 w 33"/>
                  <a:gd name="T3" fmla="*/ 0 h 55"/>
                  <a:gd name="T4" fmla="*/ 12 w 33"/>
                  <a:gd name="T5" fmla="*/ 36 h 55"/>
                  <a:gd name="T6" fmla="*/ 3 w 33"/>
                  <a:gd name="T7" fmla="*/ 38 h 55"/>
                  <a:gd name="T8" fmla="*/ 0 w 33"/>
                  <a:gd name="T9" fmla="*/ 46 h 55"/>
                  <a:gd name="T10" fmla="*/ 7 w 33"/>
                  <a:gd name="T11" fmla="*/ 48 h 55"/>
                  <a:gd name="T12" fmla="*/ 15 w 33"/>
                  <a:gd name="T13" fmla="*/ 47 h 55"/>
                  <a:gd name="T14" fmla="*/ 20 w 33"/>
                  <a:gd name="T15" fmla="*/ 53 h 55"/>
                  <a:gd name="T16" fmla="*/ 26 w 33"/>
                  <a:gd name="T17" fmla="*/ 55 h 55"/>
                  <a:gd name="T18" fmla="*/ 29 w 33"/>
                  <a:gd name="T19" fmla="*/ 47 h 55"/>
                  <a:gd name="T20" fmla="*/ 24 w 33"/>
                  <a:gd name="T21" fmla="*/ 41 h 55"/>
                  <a:gd name="T22" fmla="*/ 33 w 33"/>
                  <a:gd name="T2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5">
                    <a:moveTo>
                      <a:pt x="33" y="14"/>
                    </a:moveTo>
                    <a:cubicBezTo>
                      <a:pt x="31" y="9"/>
                      <a:pt x="28" y="4"/>
                      <a:pt x="25" y="0"/>
                    </a:cubicBezTo>
                    <a:cubicBezTo>
                      <a:pt x="12" y="36"/>
                      <a:pt x="12" y="36"/>
                      <a:pt x="12" y="36"/>
                    </a:cubicBezTo>
                    <a:cubicBezTo>
                      <a:pt x="3" y="38"/>
                      <a:pt x="3" y="38"/>
                      <a:pt x="3" y="38"/>
                    </a:cubicBezTo>
                    <a:cubicBezTo>
                      <a:pt x="0" y="46"/>
                      <a:pt x="0" y="46"/>
                      <a:pt x="0" y="46"/>
                    </a:cubicBezTo>
                    <a:cubicBezTo>
                      <a:pt x="7" y="48"/>
                      <a:pt x="7" y="48"/>
                      <a:pt x="7" y="48"/>
                    </a:cubicBezTo>
                    <a:cubicBezTo>
                      <a:pt x="15" y="47"/>
                      <a:pt x="15" y="47"/>
                      <a:pt x="15" y="47"/>
                    </a:cubicBezTo>
                    <a:cubicBezTo>
                      <a:pt x="20" y="53"/>
                      <a:pt x="20" y="53"/>
                      <a:pt x="20" y="53"/>
                    </a:cubicBezTo>
                    <a:cubicBezTo>
                      <a:pt x="26" y="55"/>
                      <a:pt x="26" y="55"/>
                      <a:pt x="26" y="55"/>
                    </a:cubicBezTo>
                    <a:cubicBezTo>
                      <a:pt x="29" y="47"/>
                      <a:pt x="29" y="47"/>
                      <a:pt x="29" y="47"/>
                    </a:cubicBezTo>
                    <a:cubicBezTo>
                      <a:pt x="24" y="41"/>
                      <a:pt x="24" y="41"/>
                      <a:pt x="24" y="41"/>
                    </a:cubicBezTo>
                    <a:lnTo>
                      <a:pt x="3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377">
                <a:extLst>
                  <a:ext uri="{FF2B5EF4-FFF2-40B4-BE49-F238E27FC236}">
                    <a16:creationId xmlns:a16="http://schemas.microsoft.com/office/drawing/2014/main" id="{B2DF3CC7-FBFF-4784-83F6-A3063AD094A9}"/>
                  </a:ext>
                </a:extLst>
              </p:cNvPr>
              <p:cNvSpPr>
                <a:spLocks/>
              </p:cNvSpPr>
              <p:nvPr/>
            </p:nvSpPr>
            <p:spPr bwMode="auto">
              <a:xfrm>
                <a:off x="7052560" y="1367525"/>
                <a:ext cx="20512" cy="22090"/>
              </a:xfrm>
              <a:custGeom>
                <a:avLst/>
                <a:gdLst>
                  <a:gd name="T0" fmla="*/ 0 w 13"/>
                  <a:gd name="T1" fmla="*/ 8 h 14"/>
                  <a:gd name="T2" fmla="*/ 0 w 13"/>
                  <a:gd name="T3" fmla="*/ 6 h 14"/>
                  <a:gd name="T4" fmla="*/ 2 w 13"/>
                  <a:gd name="T5" fmla="*/ 12 h 14"/>
                  <a:gd name="T6" fmla="*/ 2 w 13"/>
                  <a:gd name="T7" fmla="*/ 14 h 14"/>
                  <a:gd name="T8" fmla="*/ 3 w 13"/>
                  <a:gd name="T9" fmla="*/ 12 h 14"/>
                  <a:gd name="T10" fmla="*/ 3 w 13"/>
                  <a:gd name="T11" fmla="*/ 14 h 14"/>
                  <a:gd name="T12" fmla="*/ 3 w 13"/>
                  <a:gd name="T13" fmla="*/ 14 h 14"/>
                  <a:gd name="T14" fmla="*/ 5 w 13"/>
                  <a:gd name="T15" fmla="*/ 14 h 14"/>
                  <a:gd name="T16" fmla="*/ 5 w 13"/>
                  <a:gd name="T17" fmla="*/ 14 h 14"/>
                  <a:gd name="T18" fmla="*/ 5 w 13"/>
                  <a:gd name="T19" fmla="*/ 14 h 14"/>
                  <a:gd name="T20" fmla="*/ 9 w 13"/>
                  <a:gd name="T21" fmla="*/ 10 h 14"/>
                  <a:gd name="T22" fmla="*/ 11 w 13"/>
                  <a:gd name="T23" fmla="*/ 12 h 14"/>
                  <a:gd name="T24" fmla="*/ 9 w 13"/>
                  <a:gd name="T25" fmla="*/ 10 h 14"/>
                  <a:gd name="T26" fmla="*/ 11 w 13"/>
                  <a:gd name="T27" fmla="*/ 10 h 14"/>
                  <a:gd name="T28" fmla="*/ 11 w 13"/>
                  <a:gd name="T29" fmla="*/ 10 h 14"/>
                  <a:gd name="T30" fmla="*/ 11 w 13"/>
                  <a:gd name="T31" fmla="*/ 10 h 14"/>
                  <a:gd name="T32" fmla="*/ 13 w 13"/>
                  <a:gd name="T33" fmla="*/ 8 h 14"/>
                  <a:gd name="T34" fmla="*/ 11 w 13"/>
                  <a:gd name="T35" fmla="*/ 8 h 14"/>
                  <a:gd name="T36" fmla="*/ 9 w 13"/>
                  <a:gd name="T37" fmla="*/ 2 h 14"/>
                  <a:gd name="T38" fmla="*/ 11 w 13"/>
                  <a:gd name="T39" fmla="*/ 2 h 14"/>
                  <a:gd name="T40" fmla="*/ 9 w 13"/>
                  <a:gd name="T41" fmla="*/ 2 h 14"/>
                  <a:gd name="T42" fmla="*/ 9 w 13"/>
                  <a:gd name="T43" fmla="*/ 2 h 14"/>
                  <a:gd name="T44" fmla="*/ 7 w 13"/>
                  <a:gd name="T45" fmla="*/ 0 h 14"/>
                  <a:gd name="T46" fmla="*/ 7 w 13"/>
                  <a:gd name="T47" fmla="*/ 2 h 14"/>
                  <a:gd name="T48" fmla="*/ 7 w 13"/>
                  <a:gd name="T49" fmla="*/ 0 h 14"/>
                  <a:gd name="T50" fmla="*/ 5 w 13"/>
                  <a:gd name="T51" fmla="*/ 2 h 14"/>
                  <a:gd name="T52" fmla="*/ 2 w 13"/>
                  <a:gd name="T53" fmla="*/ 4 h 14"/>
                  <a:gd name="T54" fmla="*/ 0 w 13"/>
                  <a:gd name="T55" fmla="*/ 4 h 14"/>
                  <a:gd name="T56" fmla="*/ 2 w 13"/>
                  <a:gd name="T57" fmla="*/ 6 h 14"/>
                  <a:gd name="T58" fmla="*/ 0 w 13"/>
                  <a:gd name="T59" fmla="*/ 6 h 14"/>
                  <a:gd name="T60" fmla="*/ 0 w 13"/>
                  <a:gd name="T61" fmla="*/ 6 h 14"/>
                  <a:gd name="T62" fmla="*/ 0 w 13"/>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4">
                    <a:moveTo>
                      <a:pt x="0" y="6"/>
                    </a:moveTo>
                    <a:lnTo>
                      <a:pt x="0" y="8"/>
                    </a:lnTo>
                    <a:lnTo>
                      <a:pt x="0" y="6"/>
                    </a:lnTo>
                    <a:lnTo>
                      <a:pt x="0" y="6"/>
                    </a:lnTo>
                    <a:lnTo>
                      <a:pt x="3" y="8"/>
                    </a:lnTo>
                    <a:lnTo>
                      <a:pt x="2" y="12"/>
                    </a:lnTo>
                    <a:lnTo>
                      <a:pt x="2" y="14"/>
                    </a:lnTo>
                    <a:lnTo>
                      <a:pt x="2" y="14"/>
                    </a:lnTo>
                    <a:lnTo>
                      <a:pt x="2" y="12"/>
                    </a:lnTo>
                    <a:lnTo>
                      <a:pt x="3" y="12"/>
                    </a:lnTo>
                    <a:lnTo>
                      <a:pt x="3" y="14"/>
                    </a:lnTo>
                    <a:lnTo>
                      <a:pt x="3" y="14"/>
                    </a:lnTo>
                    <a:lnTo>
                      <a:pt x="3" y="14"/>
                    </a:lnTo>
                    <a:lnTo>
                      <a:pt x="3" y="14"/>
                    </a:lnTo>
                    <a:lnTo>
                      <a:pt x="3" y="12"/>
                    </a:lnTo>
                    <a:lnTo>
                      <a:pt x="5" y="14"/>
                    </a:lnTo>
                    <a:lnTo>
                      <a:pt x="5" y="14"/>
                    </a:lnTo>
                    <a:lnTo>
                      <a:pt x="5" y="14"/>
                    </a:lnTo>
                    <a:lnTo>
                      <a:pt x="5" y="14"/>
                    </a:lnTo>
                    <a:lnTo>
                      <a:pt x="5" y="14"/>
                    </a:lnTo>
                    <a:lnTo>
                      <a:pt x="7" y="10"/>
                    </a:lnTo>
                    <a:lnTo>
                      <a:pt x="9" y="10"/>
                    </a:lnTo>
                    <a:lnTo>
                      <a:pt x="9" y="10"/>
                    </a:lnTo>
                    <a:lnTo>
                      <a:pt x="11" y="12"/>
                    </a:lnTo>
                    <a:lnTo>
                      <a:pt x="11" y="10"/>
                    </a:lnTo>
                    <a:lnTo>
                      <a:pt x="9" y="10"/>
                    </a:lnTo>
                    <a:lnTo>
                      <a:pt x="11" y="10"/>
                    </a:lnTo>
                    <a:lnTo>
                      <a:pt x="11" y="10"/>
                    </a:lnTo>
                    <a:lnTo>
                      <a:pt x="11" y="10"/>
                    </a:lnTo>
                    <a:lnTo>
                      <a:pt x="11" y="10"/>
                    </a:lnTo>
                    <a:lnTo>
                      <a:pt x="11" y="8"/>
                    </a:lnTo>
                    <a:lnTo>
                      <a:pt x="11" y="10"/>
                    </a:lnTo>
                    <a:lnTo>
                      <a:pt x="11" y="8"/>
                    </a:lnTo>
                    <a:lnTo>
                      <a:pt x="13" y="8"/>
                    </a:lnTo>
                    <a:lnTo>
                      <a:pt x="13" y="8"/>
                    </a:lnTo>
                    <a:lnTo>
                      <a:pt x="11" y="8"/>
                    </a:lnTo>
                    <a:lnTo>
                      <a:pt x="7" y="6"/>
                    </a:lnTo>
                    <a:lnTo>
                      <a:pt x="9" y="2"/>
                    </a:lnTo>
                    <a:lnTo>
                      <a:pt x="9" y="2"/>
                    </a:lnTo>
                    <a:lnTo>
                      <a:pt x="11" y="2"/>
                    </a:lnTo>
                    <a:lnTo>
                      <a:pt x="9" y="2"/>
                    </a:lnTo>
                    <a:lnTo>
                      <a:pt x="9" y="2"/>
                    </a:lnTo>
                    <a:lnTo>
                      <a:pt x="7" y="2"/>
                    </a:lnTo>
                    <a:lnTo>
                      <a:pt x="9" y="2"/>
                    </a:lnTo>
                    <a:lnTo>
                      <a:pt x="7" y="0"/>
                    </a:lnTo>
                    <a:lnTo>
                      <a:pt x="7" y="0"/>
                    </a:lnTo>
                    <a:lnTo>
                      <a:pt x="7" y="0"/>
                    </a:lnTo>
                    <a:lnTo>
                      <a:pt x="7" y="2"/>
                    </a:lnTo>
                    <a:lnTo>
                      <a:pt x="5" y="2"/>
                    </a:lnTo>
                    <a:lnTo>
                      <a:pt x="7" y="0"/>
                    </a:lnTo>
                    <a:lnTo>
                      <a:pt x="5" y="0"/>
                    </a:lnTo>
                    <a:lnTo>
                      <a:pt x="5" y="2"/>
                    </a:lnTo>
                    <a:lnTo>
                      <a:pt x="5" y="6"/>
                    </a:lnTo>
                    <a:lnTo>
                      <a:pt x="2" y="4"/>
                    </a:lnTo>
                    <a:lnTo>
                      <a:pt x="0" y="2"/>
                    </a:lnTo>
                    <a:lnTo>
                      <a:pt x="0" y="4"/>
                    </a:lnTo>
                    <a:lnTo>
                      <a:pt x="2" y="4"/>
                    </a:lnTo>
                    <a:lnTo>
                      <a:pt x="2" y="6"/>
                    </a:lnTo>
                    <a:lnTo>
                      <a:pt x="0" y="4"/>
                    </a:lnTo>
                    <a:lnTo>
                      <a:pt x="0" y="6"/>
                    </a:lnTo>
                    <a:lnTo>
                      <a:pt x="0" y="6"/>
                    </a:lnTo>
                    <a:lnTo>
                      <a:pt x="0" y="6"/>
                    </a:lnTo>
                    <a:lnTo>
                      <a:pt x="2" y="6"/>
                    </a:lnTo>
                    <a:lnTo>
                      <a:pt x="0"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378">
                <a:extLst>
                  <a:ext uri="{FF2B5EF4-FFF2-40B4-BE49-F238E27FC236}">
                    <a16:creationId xmlns:a16="http://schemas.microsoft.com/office/drawing/2014/main" id="{FCAEC3AF-A3E5-4717-BCE5-F70FD369B617}"/>
                  </a:ext>
                </a:extLst>
              </p:cNvPr>
              <p:cNvSpPr>
                <a:spLocks/>
              </p:cNvSpPr>
              <p:nvPr/>
            </p:nvSpPr>
            <p:spPr bwMode="auto">
              <a:xfrm>
                <a:off x="7066760" y="1317034"/>
                <a:ext cx="22090" cy="25246"/>
              </a:xfrm>
              <a:custGeom>
                <a:avLst/>
                <a:gdLst>
                  <a:gd name="T0" fmla="*/ 0 w 14"/>
                  <a:gd name="T1" fmla="*/ 8 h 16"/>
                  <a:gd name="T2" fmla="*/ 2 w 14"/>
                  <a:gd name="T3" fmla="*/ 8 h 16"/>
                  <a:gd name="T4" fmla="*/ 4 w 14"/>
                  <a:gd name="T5" fmla="*/ 14 h 16"/>
                  <a:gd name="T6" fmla="*/ 4 w 14"/>
                  <a:gd name="T7" fmla="*/ 14 h 16"/>
                  <a:gd name="T8" fmla="*/ 6 w 14"/>
                  <a:gd name="T9" fmla="*/ 14 h 16"/>
                  <a:gd name="T10" fmla="*/ 6 w 14"/>
                  <a:gd name="T11" fmla="*/ 14 h 16"/>
                  <a:gd name="T12" fmla="*/ 6 w 14"/>
                  <a:gd name="T13" fmla="*/ 16 h 16"/>
                  <a:gd name="T14" fmla="*/ 6 w 14"/>
                  <a:gd name="T15" fmla="*/ 14 h 16"/>
                  <a:gd name="T16" fmla="*/ 8 w 14"/>
                  <a:gd name="T17" fmla="*/ 16 h 16"/>
                  <a:gd name="T18" fmla="*/ 6 w 14"/>
                  <a:gd name="T19" fmla="*/ 14 h 16"/>
                  <a:gd name="T20" fmla="*/ 12 w 14"/>
                  <a:gd name="T21" fmla="*/ 12 h 16"/>
                  <a:gd name="T22" fmla="*/ 12 w 14"/>
                  <a:gd name="T23" fmla="*/ 14 h 16"/>
                  <a:gd name="T24" fmla="*/ 12 w 14"/>
                  <a:gd name="T25" fmla="*/ 12 h 16"/>
                  <a:gd name="T26" fmla="*/ 14 w 14"/>
                  <a:gd name="T27" fmla="*/ 12 h 16"/>
                  <a:gd name="T28" fmla="*/ 14 w 14"/>
                  <a:gd name="T29" fmla="*/ 10 h 16"/>
                  <a:gd name="T30" fmla="*/ 12 w 14"/>
                  <a:gd name="T31" fmla="*/ 10 h 16"/>
                  <a:gd name="T32" fmla="*/ 14 w 14"/>
                  <a:gd name="T33" fmla="*/ 10 h 16"/>
                  <a:gd name="T34" fmla="*/ 14 w 14"/>
                  <a:gd name="T35" fmla="*/ 10 h 16"/>
                  <a:gd name="T36" fmla="*/ 12 w 14"/>
                  <a:gd name="T37" fmla="*/ 4 h 16"/>
                  <a:gd name="T38" fmla="*/ 12 w 14"/>
                  <a:gd name="T39" fmla="*/ 2 h 16"/>
                  <a:gd name="T40" fmla="*/ 10 w 14"/>
                  <a:gd name="T41" fmla="*/ 4 h 16"/>
                  <a:gd name="T42" fmla="*/ 10 w 14"/>
                  <a:gd name="T43" fmla="*/ 2 h 16"/>
                  <a:gd name="T44" fmla="*/ 10 w 14"/>
                  <a:gd name="T45" fmla="*/ 2 h 16"/>
                  <a:gd name="T46" fmla="*/ 10 w 14"/>
                  <a:gd name="T47" fmla="*/ 2 h 16"/>
                  <a:gd name="T48" fmla="*/ 8 w 14"/>
                  <a:gd name="T49" fmla="*/ 2 h 16"/>
                  <a:gd name="T50" fmla="*/ 8 w 14"/>
                  <a:gd name="T51" fmla="*/ 2 h 16"/>
                  <a:gd name="T52" fmla="*/ 2 w 14"/>
                  <a:gd name="T53" fmla="*/ 6 h 16"/>
                  <a:gd name="T54" fmla="*/ 2 w 14"/>
                  <a:gd name="T55" fmla="*/ 4 h 16"/>
                  <a:gd name="T56" fmla="*/ 2 w 14"/>
                  <a:gd name="T57" fmla="*/ 6 h 16"/>
                  <a:gd name="T58" fmla="*/ 2 w 14"/>
                  <a:gd name="T59" fmla="*/ 6 h 16"/>
                  <a:gd name="T60" fmla="*/ 2 w 14"/>
                  <a:gd name="T61" fmla="*/ 8 h 16"/>
                  <a:gd name="T62" fmla="*/ 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0" y="8"/>
                    </a:moveTo>
                    <a:lnTo>
                      <a:pt x="0" y="8"/>
                    </a:lnTo>
                    <a:lnTo>
                      <a:pt x="2" y="8"/>
                    </a:lnTo>
                    <a:lnTo>
                      <a:pt x="2" y="8"/>
                    </a:lnTo>
                    <a:lnTo>
                      <a:pt x="6" y="10"/>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6" y="14"/>
                    </a:lnTo>
                    <a:lnTo>
                      <a:pt x="8" y="10"/>
                    </a:lnTo>
                    <a:lnTo>
                      <a:pt x="12" y="12"/>
                    </a:lnTo>
                    <a:lnTo>
                      <a:pt x="12" y="12"/>
                    </a:lnTo>
                    <a:lnTo>
                      <a:pt x="12" y="14"/>
                    </a:lnTo>
                    <a:lnTo>
                      <a:pt x="14" y="12"/>
                    </a:lnTo>
                    <a:lnTo>
                      <a:pt x="12" y="12"/>
                    </a:lnTo>
                    <a:lnTo>
                      <a:pt x="12" y="10"/>
                    </a:lnTo>
                    <a:lnTo>
                      <a:pt x="14" y="12"/>
                    </a:lnTo>
                    <a:lnTo>
                      <a:pt x="14" y="10"/>
                    </a:lnTo>
                    <a:lnTo>
                      <a:pt x="14" y="10"/>
                    </a:lnTo>
                    <a:lnTo>
                      <a:pt x="14" y="10"/>
                    </a:lnTo>
                    <a:lnTo>
                      <a:pt x="12" y="10"/>
                    </a:lnTo>
                    <a:lnTo>
                      <a:pt x="14" y="10"/>
                    </a:lnTo>
                    <a:lnTo>
                      <a:pt x="14" y="10"/>
                    </a:lnTo>
                    <a:lnTo>
                      <a:pt x="14" y="8"/>
                    </a:lnTo>
                    <a:lnTo>
                      <a:pt x="14" y="10"/>
                    </a:lnTo>
                    <a:lnTo>
                      <a:pt x="10" y="8"/>
                    </a:lnTo>
                    <a:lnTo>
                      <a:pt x="12" y="4"/>
                    </a:lnTo>
                    <a:lnTo>
                      <a:pt x="10" y="4"/>
                    </a:lnTo>
                    <a:lnTo>
                      <a:pt x="12" y="2"/>
                    </a:lnTo>
                    <a:lnTo>
                      <a:pt x="12" y="2"/>
                    </a:lnTo>
                    <a:lnTo>
                      <a:pt x="10" y="4"/>
                    </a:lnTo>
                    <a:lnTo>
                      <a:pt x="10" y="2"/>
                    </a:lnTo>
                    <a:lnTo>
                      <a:pt x="10" y="2"/>
                    </a:lnTo>
                    <a:lnTo>
                      <a:pt x="10" y="2"/>
                    </a:lnTo>
                    <a:lnTo>
                      <a:pt x="10" y="2"/>
                    </a:lnTo>
                    <a:lnTo>
                      <a:pt x="10" y="2"/>
                    </a:lnTo>
                    <a:lnTo>
                      <a:pt x="10" y="2"/>
                    </a:lnTo>
                    <a:lnTo>
                      <a:pt x="8" y="2"/>
                    </a:lnTo>
                    <a:lnTo>
                      <a:pt x="8" y="2"/>
                    </a:lnTo>
                    <a:lnTo>
                      <a:pt x="8" y="0"/>
                    </a:lnTo>
                    <a:lnTo>
                      <a:pt x="8" y="2"/>
                    </a:lnTo>
                    <a:lnTo>
                      <a:pt x="6" y="6"/>
                    </a:lnTo>
                    <a:lnTo>
                      <a:pt x="2" y="6"/>
                    </a:lnTo>
                    <a:lnTo>
                      <a:pt x="2" y="4"/>
                    </a:lnTo>
                    <a:lnTo>
                      <a:pt x="2" y="4"/>
                    </a:lnTo>
                    <a:lnTo>
                      <a:pt x="2" y="6"/>
                    </a:lnTo>
                    <a:lnTo>
                      <a:pt x="2" y="6"/>
                    </a:lnTo>
                    <a:lnTo>
                      <a:pt x="2" y="6"/>
                    </a:lnTo>
                    <a:lnTo>
                      <a:pt x="2" y="6"/>
                    </a:lnTo>
                    <a:lnTo>
                      <a:pt x="2" y="6"/>
                    </a:lnTo>
                    <a:lnTo>
                      <a:pt x="2" y="8"/>
                    </a:lnTo>
                    <a:lnTo>
                      <a:pt x="2" y="6"/>
                    </a:lnTo>
                    <a:lnTo>
                      <a:pt x="2" y="8"/>
                    </a:lnTo>
                    <a:lnTo>
                      <a:pt x="0"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379">
                <a:extLst>
                  <a:ext uri="{FF2B5EF4-FFF2-40B4-BE49-F238E27FC236}">
                    <a16:creationId xmlns:a16="http://schemas.microsoft.com/office/drawing/2014/main" id="{FDD76CFB-60DF-44A4-ADBB-9EACEC1CFE43}"/>
                  </a:ext>
                </a:extLst>
              </p:cNvPr>
              <p:cNvSpPr>
                <a:spLocks/>
              </p:cNvSpPr>
              <p:nvPr/>
            </p:nvSpPr>
            <p:spPr bwMode="auto">
              <a:xfrm>
                <a:off x="7014691" y="1383303"/>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6 w 14"/>
                  <a:gd name="T15" fmla="*/ 14 h 14"/>
                  <a:gd name="T16" fmla="*/ 8 w 14"/>
                  <a:gd name="T17" fmla="*/ 14 h 14"/>
                  <a:gd name="T18" fmla="*/ 6 w 14"/>
                  <a:gd name="T19" fmla="*/ 14 h 14"/>
                  <a:gd name="T20" fmla="*/ 12 w 14"/>
                  <a:gd name="T21" fmla="*/ 10 h 14"/>
                  <a:gd name="T22" fmla="*/ 12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0 w 14"/>
                  <a:gd name="T37" fmla="*/ 2 h 14"/>
                  <a:gd name="T38" fmla="*/ 12 w 14"/>
                  <a:gd name="T39" fmla="*/ 2 h 14"/>
                  <a:gd name="T40" fmla="*/ 10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2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4"/>
                    </a:lnTo>
                    <a:lnTo>
                      <a:pt x="6" y="14"/>
                    </a:lnTo>
                    <a:lnTo>
                      <a:pt x="6" y="14"/>
                    </a:lnTo>
                    <a:lnTo>
                      <a:pt x="8" y="14"/>
                    </a:lnTo>
                    <a:lnTo>
                      <a:pt x="6" y="14"/>
                    </a:lnTo>
                    <a:lnTo>
                      <a:pt x="6" y="14"/>
                    </a:lnTo>
                    <a:lnTo>
                      <a:pt x="8" y="10"/>
                    </a:lnTo>
                    <a:lnTo>
                      <a:pt x="12" y="10"/>
                    </a:lnTo>
                    <a:lnTo>
                      <a:pt x="12" y="10"/>
                    </a:lnTo>
                    <a:lnTo>
                      <a:pt x="12" y="12"/>
                    </a:lnTo>
                    <a:lnTo>
                      <a:pt x="14" y="12"/>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0" y="2"/>
                    </a:lnTo>
                    <a:lnTo>
                      <a:pt x="10" y="2"/>
                    </a:lnTo>
                    <a:lnTo>
                      <a:pt x="12" y="2"/>
                    </a:lnTo>
                    <a:lnTo>
                      <a:pt x="12" y="2"/>
                    </a:lnTo>
                    <a:lnTo>
                      <a:pt x="10" y="2"/>
                    </a:lnTo>
                    <a:lnTo>
                      <a:pt x="10" y="2"/>
                    </a:lnTo>
                    <a:lnTo>
                      <a:pt x="10" y="2"/>
                    </a:lnTo>
                    <a:lnTo>
                      <a:pt x="10" y="0"/>
                    </a:lnTo>
                    <a:lnTo>
                      <a:pt x="10" y="0"/>
                    </a:lnTo>
                    <a:lnTo>
                      <a:pt x="10" y="0"/>
                    </a:lnTo>
                    <a:lnTo>
                      <a:pt x="10" y="2"/>
                    </a:lnTo>
                    <a:lnTo>
                      <a:pt x="8" y="2"/>
                    </a:lnTo>
                    <a:lnTo>
                      <a:pt x="8" y="0"/>
                    </a:lnTo>
                    <a:lnTo>
                      <a:pt x="8" y="0"/>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380">
                <a:extLst>
                  <a:ext uri="{FF2B5EF4-FFF2-40B4-BE49-F238E27FC236}">
                    <a16:creationId xmlns:a16="http://schemas.microsoft.com/office/drawing/2014/main" id="{4B5DE644-E847-46B1-A3FB-0D85D229BCD7}"/>
                  </a:ext>
                </a:extLst>
              </p:cNvPr>
              <p:cNvSpPr>
                <a:spLocks/>
              </p:cNvSpPr>
              <p:nvPr/>
            </p:nvSpPr>
            <p:spPr bwMode="auto">
              <a:xfrm>
                <a:off x="7063604" y="1402237"/>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8 w 14"/>
                  <a:gd name="T15" fmla="*/ 14 h 14"/>
                  <a:gd name="T16" fmla="*/ 8 w 14"/>
                  <a:gd name="T17" fmla="*/ 14 h 14"/>
                  <a:gd name="T18" fmla="*/ 8 w 14"/>
                  <a:gd name="T19" fmla="*/ 14 h 14"/>
                  <a:gd name="T20" fmla="*/ 12 w 14"/>
                  <a:gd name="T21" fmla="*/ 10 h 14"/>
                  <a:gd name="T22" fmla="*/ 14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2 w 14"/>
                  <a:gd name="T37" fmla="*/ 2 h 14"/>
                  <a:gd name="T38" fmla="*/ 12 w 14"/>
                  <a:gd name="T39" fmla="*/ 2 h 14"/>
                  <a:gd name="T40" fmla="*/ 12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4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2"/>
                    </a:lnTo>
                    <a:lnTo>
                      <a:pt x="8" y="14"/>
                    </a:lnTo>
                    <a:lnTo>
                      <a:pt x="6" y="14"/>
                    </a:lnTo>
                    <a:lnTo>
                      <a:pt x="8" y="14"/>
                    </a:lnTo>
                    <a:lnTo>
                      <a:pt x="8" y="14"/>
                    </a:lnTo>
                    <a:lnTo>
                      <a:pt x="8" y="14"/>
                    </a:lnTo>
                    <a:lnTo>
                      <a:pt x="8" y="10"/>
                    </a:lnTo>
                    <a:lnTo>
                      <a:pt x="12" y="10"/>
                    </a:lnTo>
                    <a:lnTo>
                      <a:pt x="12" y="10"/>
                    </a:lnTo>
                    <a:lnTo>
                      <a:pt x="14" y="12"/>
                    </a:lnTo>
                    <a:lnTo>
                      <a:pt x="14" y="10"/>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2" y="2"/>
                    </a:lnTo>
                    <a:lnTo>
                      <a:pt x="12" y="2"/>
                    </a:lnTo>
                    <a:lnTo>
                      <a:pt x="12" y="2"/>
                    </a:lnTo>
                    <a:lnTo>
                      <a:pt x="12" y="0"/>
                    </a:lnTo>
                    <a:lnTo>
                      <a:pt x="12" y="2"/>
                    </a:lnTo>
                    <a:lnTo>
                      <a:pt x="10" y="2"/>
                    </a:lnTo>
                    <a:lnTo>
                      <a:pt x="10" y="2"/>
                    </a:lnTo>
                    <a:lnTo>
                      <a:pt x="10" y="0"/>
                    </a:lnTo>
                    <a:lnTo>
                      <a:pt x="10" y="0"/>
                    </a:lnTo>
                    <a:lnTo>
                      <a:pt x="10" y="0"/>
                    </a:lnTo>
                    <a:lnTo>
                      <a:pt x="10" y="2"/>
                    </a:lnTo>
                    <a:lnTo>
                      <a:pt x="8" y="2"/>
                    </a:lnTo>
                    <a:lnTo>
                      <a:pt x="8" y="0"/>
                    </a:lnTo>
                    <a:lnTo>
                      <a:pt x="8" y="0"/>
                    </a:lnTo>
                    <a:lnTo>
                      <a:pt x="8" y="2"/>
                    </a:lnTo>
                    <a:lnTo>
                      <a:pt x="6" y="6"/>
                    </a:lnTo>
                    <a:lnTo>
                      <a:pt x="4" y="4"/>
                    </a:lnTo>
                    <a:lnTo>
                      <a:pt x="2" y="2"/>
                    </a:lnTo>
                    <a:lnTo>
                      <a:pt x="2" y="4"/>
                    </a:lnTo>
                    <a:lnTo>
                      <a:pt x="4"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381">
                <a:extLst>
                  <a:ext uri="{FF2B5EF4-FFF2-40B4-BE49-F238E27FC236}">
                    <a16:creationId xmlns:a16="http://schemas.microsoft.com/office/drawing/2014/main" id="{9E59D253-8A6A-4403-9A54-A82597C6407B}"/>
                  </a:ext>
                </a:extLst>
              </p:cNvPr>
              <p:cNvSpPr>
                <a:spLocks/>
              </p:cNvSpPr>
              <p:nvPr/>
            </p:nvSpPr>
            <p:spPr bwMode="auto">
              <a:xfrm>
                <a:off x="6937376" y="1193962"/>
                <a:ext cx="67848" cy="45758"/>
              </a:xfrm>
              <a:custGeom>
                <a:avLst/>
                <a:gdLst>
                  <a:gd name="T0" fmla="*/ 22 w 22"/>
                  <a:gd name="T1" fmla="*/ 15 h 15"/>
                  <a:gd name="T2" fmla="*/ 19 w 22"/>
                  <a:gd name="T3" fmla="*/ 15 h 15"/>
                  <a:gd name="T4" fmla="*/ 14 w 22"/>
                  <a:gd name="T5" fmla="*/ 13 h 15"/>
                  <a:gd name="T6" fmla="*/ 10 w 22"/>
                  <a:gd name="T7" fmla="*/ 9 h 15"/>
                  <a:gd name="T8" fmla="*/ 0 w 22"/>
                  <a:gd name="T9" fmla="*/ 6 h 15"/>
                  <a:gd name="T10" fmla="*/ 6 w 22"/>
                  <a:gd name="T11" fmla="*/ 5 h 15"/>
                  <a:gd name="T12" fmla="*/ 12 w 22"/>
                  <a:gd name="T13" fmla="*/ 7 h 15"/>
                  <a:gd name="T14" fmla="*/ 9 w 22"/>
                  <a:gd name="T15" fmla="*/ 4 h 15"/>
                  <a:gd name="T16" fmla="*/ 4 w 22"/>
                  <a:gd name="T17" fmla="*/ 1 h 15"/>
                  <a:gd name="T18" fmla="*/ 2 w 22"/>
                  <a:gd name="T19" fmla="*/ 0 h 15"/>
                  <a:gd name="T20" fmla="*/ 8 w 22"/>
                  <a:gd name="T21" fmla="*/ 0 h 15"/>
                  <a:gd name="T22" fmla="*/ 16 w 22"/>
                  <a:gd name="T23" fmla="*/ 2 h 15"/>
                  <a:gd name="T24" fmla="*/ 22 w 22"/>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5">
                    <a:moveTo>
                      <a:pt x="22" y="15"/>
                    </a:moveTo>
                    <a:cubicBezTo>
                      <a:pt x="21" y="15"/>
                      <a:pt x="20" y="15"/>
                      <a:pt x="19" y="15"/>
                    </a:cubicBezTo>
                    <a:cubicBezTo>
                      <a:pt x="17" y="15"/>
                      <a:pt x="15" y="13"/>
                      <a:pt x="14" y="13"/>
                    </a:cubicBezTo>
                    <a:cubicBezTo>
                      <a:pt x="13" y="12"/>
                      <a:pt x="12" y="10"/>
                      <a:pt x="10" y="9"/>
                    </a:cubicBezTo>
                    <a:cubicBezTo>
                      <a:pt x="6" y="7"/>
                      <a:pt x="0" y="6"/>
                      <a:pt x="0" y="6"/>
                    </a:cubicBezTo>
                    <a:cubicBezTo>
                      <a:pt x="0" y="6"/>
                      <a:pt x="3" y="5"/>
                      <a:pt x="6" y="5"/>
                    </a:cubicBezTo>
                    <a:cubicBezTo>
                      <a:pt x="9" y="6"/>
                      <a:pt x="12" y="7"/>
                      <a:pt x="12" y="7"/>
                    </a:cubicBezTo>
                    <a:cubicBezTo>
                      <a:pt x="12" y="7"/>
                      <a:pt x="11" y="5"/>
                      <a:pt x="9" y="4"/>
                    </a:cubicBezTo>
                    <a:cubicBezTo>
                      <a:pt x="8" y="3"/>
                      <a:pt x="6" y="2"/>
                      <a:pt x="4" y="1"/>
                    </a:cubicBezTo>
                    <a:cubicBezTo>
                      <a:pt x="3" y="0"/>
                      <a:pt x="2" y="0"/>
                      <a:pt x="2" y="0"/>
                    </a:cubicBezTo>
                    <a:cubicBezTo>
                      <a:pt x="2" y="0"/>
                      <a:pt x="7" y="0"/>
                      <a:pt x="8" y="0"/>
                    </a:cubicBezTo>
                    <a:cubicBezTo>
                      <a:pt x="11" y="1"/>
                      <a:pt x="14" y="2"/>
                      <a:pt x="16" y="2"/>
                    </a:cubicBezTo>
                    <a:cubicBezTo>
                      <a:pt x="20" y="4"/>
                      <a:pt x="22" y="15"/>
                      <a:pt x="22" y="1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382">
                <a:extLst>
                  <a:ext uri="{FF2B5EF4-FFF2-40B4-BE49-F238E27FC236}">
                    <a16:creationId xmlns:a16="http://schemas.microsoft.com/office/drawing/2014/main" id="{654932DD-EF8C-4D8B-81EC-8C6FD4C0860B}"/>
                  </a:ext>
                </a:extLst>
              </p:cNvPr>
              <p:cNvSpPr>
                <a:spLocks/>
              </p:cNvSpPr>
              <p:nvPr/>
            </p:nvSpPr>
            <p:spPr bwMode="auto">
              <a:xfrm>
                <a:off x="7110939" y="1252342"/>
                <a:ext cx="74159" cy="37868"/>
              </a:xfrm>
              <a:custGeom>
                <a:avLst/>
                <a:gdLst>
                  <a:gd name="T0" fmla="*/ 2 w 24"/>
                  <a:gd name="T1" fmla="*/ 3 h 12"/>
                  <a:gd name="T2" fmla="*/ 0 w 24"/>
                  <a:gd name="T3" fmla="*/ 7 h 12"/>
                  <a:gd name="T4" fmla="*/ 1 w 24"/>
                  <a:gd name="T5" fmla="*/ 8 h 12"/>
                  <a:gd name="T6" fmla="*/ 5 w 24"/>
                  <a:gd name="T7" fmla="*/ 9 h 12"/>
                  <a:gd name="T8" fmla="*/ 11 w 24"/>
                  <a:gd name="T9" fmla="*/ 10 h 12"/>
                  <a:gd name="T10" fmla="*/ 19 w 24"/>
                  <a:gd name="T11" fmla="*/ 11 h 12"/>
                  <a:gd name="T12" fmla="*/ 23 w 24"/>
                  <a:gd name="T13" fmla="*/ 12 h 12"/>
                  <a:gd name="T14" fmla="*/ 21 w 24"/>
                  <a:gd name="T15" fmla="*/ 10 h 12"/>
                  <a:gd name="T16" fmla="*/ 18 w 24"/>
                  <a:gd name="T17" fmla="*/ 7 h 12"/>
                  <a:gd name="T18" fmla="*/ 14 w 24"/>
                  <a:gd name="T19" fmla="*/ 6 h 12"/>
                  <a:gd name="T20" fmla="*/ 17 w 24"/>
                  <a:gd name="T21" fmla="*/ 5 h 12"/>
                  <a:gd name="T22" fmla="*/ 21 w 24"/>
                  <a:gd name="T23" fmla="*/ 5 h 12"/>
                  <a:gd name="T24" fmla="*/ 24 w 24"/>
                  <a:gd name="T25" fmla="*/ 6 h 12"/>
                  <a:gd name="T26" fmla="*/ 21 w 24"/>
                  <a:gd name="T27" fmla="*/ 4 h 12"/>
                  <a:gd name="T28" fmla="*/ 16 w 24"/>
                  <a:gd name="T29" fmla="*/ 1 h 12"/>
                  <a:gd name="T30" fmla="*/ 10 w 24"/>
                  <a:gd name="T31" fmla="*/ 0 h 12"/>
                  <a:gd name="T32" fmla="*/ 2 w 24"/>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2" y="3"/>
                    </a:moveTo>
                    <a:cubicBezTo>
                      <a:pt x="1" y="4"/>
                      <a:pt x="0" y="7"/>
                      <a:pt x="0" y="7"/>
                    </a:cubicBezTo>
                    <a:cubicBezTo>
                      <a:pt x="0" y="7"/>
                      <a:pt x="0" y="7"/>
                      <a:pt x="1" y="8"/>
                    </a:cubicBezTo>
                    <a:cubicBezTo>
                      <a:pt x="2" y="8"/>
                      <a:pt x="4" y="9"/>
                      <a:pt x="5" y="9"/>
                    </a:cubicBezTo>
                    <a:cubicBezTo>
                      <a:pt x="6" y="9"/>
                      <a:pt x="10" y="9"/>
                      <a:pt x="11" y="10"/>
                    </a:cubicBezTo>
                    <a:cubicBezTo>
                      <a:pt x="13" y="10"/>
                      <a:pt x="18" y="10"/>
                      <a:pt x="19" y="11"/>
                    </a:cubicBezTo>
                    <a:cubicBezTo>
                      <a:pt x="21" y="12"/>
                      <a:pt x="23" y="12"/>
                      <a:pt x="23" y="12"/>
                    </a:cubicBezTo>
                    <a:cubicBezTo>
                      <a:pt x="23" y="12"/>
                      <a:pt x="22" y="10"/>
                      <a:pt x="21" y="10"/>
                    </a:cubicBezTo>
                    <a:cubicBezTo>
                      <a:pt x="20" y="9"/>
                      <a:pt x="19" y="8"/>
                      <a:pt x="18" y="7"/>
                    </a:cubicBezTo>
                    <a:cubicBezTo>
                      <a:pt x="16" y="7"/>
                      <a:pt x="14" y="6"/>
                      <a:pt x="14" y="6"/>
                    </a:cubicBezTo>
                    <a:cubicBezTo>
                      <a:pt x="14" y="6"/>
                      <a:pt x="15" y="5"/>
                      <a:pt x="17" y="5"/>
                    </a:cubicBezTo>
                    <a:cubicBezTo>
                      <a:pt x="18" y="5"/>
                      <a:pt x="20" y="5"/>
                      <a:pt x="21" y="5"/>
                    </a:cubicBezTo>
                    <a:cubicBezTo>
                      <a:pt x="22" y="6"/>
                      <a:pt x="24" y="6"/>
                      <a:pt x="24" y="6"/>
                    </a:cubicBezTo>
                    <a:cubicBezTo>
                      <a:pt x="24" y="6"/>
                      <a:pt x="22" y="5"/>
                      <a:pt x="21" y="4"/>
                    </a:cubicBezTo>
                    <a:cubicBezTo>
                      <a:pt x="20" y="3"/>
                      <a:pt x="18" y="2"/>
                      <a:pt x="16" y="1"/>
                    </a:cubicBezTo>
                    <a:cubicBezTo>
                      <a:pt x="14" y="1"/>
                      <a:pt x="11" y="0"/>
                      <a:pt x="10" y="0"/>
                    </a:cubicBezTo>
                    <a:cubicBezTo>
                      <a:pt x="10" y="0"/>
                      <a:pt x="5" y="1"/>
                      <a:pt x="2" y="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383">
                <a:extLst>
                  <a:ext uri="{FF2B5EF4-FFF2-40B4-BE49-F238E27FC236}">
                    <a16:creationId xmlns:a16="http://schemas.microsoft.com/office/drawing/2014/main" id="{EE7C0669-4515-4303-8C00-B4B88FAD9B23}"/>
                  </a:ext>
                </a:extLst>
              </p:cNvPr>
              <p:cNvSpPr>
                <a:spLocks/>
              </p:cNvSpPr>
              <p:nvPr/>
            </p:nvSpPr>
            <p:spPr bwMode="auto">
              <a:xfrm>
                <a:off x="6979979" y="1208163"/>
                <a:ext cx="31557" cy="31557"/>
              </a:xfrm>
              <a:custGeom>
                <a:avLst/>
                <a:gdLst>
                  <a:gd name="T0" fmla="*/ 0 w 10"/>
                  <a:gd name="T1" fmla="*/ 5 h 10"/>
                  <a:gd name="T2" fmla="*/ 7 w 10"/>
                  <a:gd name="T3" fmla="*/ 8 h 10"/>
                  <a:gd name="T4" fmla="*/ 8 w 10"/>
                  <a:gd name="T5" fmla="*/ 10 h 10"/>
                  <a:gd name="T6" fmla="*/ 10 w 10"/>
                  <a:gd name="T7" fmla="*/ 2 h 10"/>
                  <a:gd name="T8" fmla="*/ 3 w 10"/>
                  <a:gd name="T9" fmla="*/ 2 h 10"/>
                  <a:gd name="T10" fmla="*/ 0 w 10"/>
                  <a:gd name="T11" fmla="*/ 5 h 10"/>
                </a:gdLst>
                <a:ahLst/>
                <a:cxnLst>
                  <a:cxn ang="0">
                    <a:pos x="T0" y="T1"/>
                  </a:cxn>
                  <a:cxn ang="0">
                    <a:pos x="T2" y="T3"/>
                  </a:cxn>
                  <a:cxn ang="0">
                    <a:pos x="T4" y="T5"/>
                  </a:cxn>
                  <a:cxn ang="0">
                    <a:pos x="T6" y="T7"/>
                  </a:cxn>
                  <a:cxn ang="0">
                    <a:pos x="T8" y="T9"/>
                  </a:cxn>
                  <a:cxn ang="0">
                    <a:pos x="T10" y="T11"/>
                  </a:cxn>
                </a:cxnLst>
                <a:rect l="0" t="0" r="r" b="b"/>
                <a:pathLst>
                  <a:path w="10" h="10">
                    <a:moveTo>
                      <a:pt x="0" y="5"/>
                    </a:moveTo>
                    <a:cubicBezTo>
                      <a:pt x="0" y="6"/>
                      <a:pt x="5" y="5"/>
                      <a:pt x="7" y="8"/>
                    </a:cubicBezTo>
                    <a:cubicBezTo>
                      <a:pt x="8" y="9"/>
                      <a:pt x="8" y="10"/>
                      <a:pt x="8" y="10"/>
                    </a:cubicBezTo>
                    <a:cubicBezTo>
                      <a:pt x="8" y="10"/>
                      <a:pt x="10" y="4"/>
                      <a:pt x="10" y="2"/>
                    </a:cubicBezTo>
                    <a:cubicBezTo>
                      <a:pt x="9" y="0"/>
                      <a:pt x="3" y="2"/>
                      <a:pt x="3" y="2"/>
                    </a:cubicBezTo>
                    <a:cubicBezTo>
                      <a:pt x="3" y="2"/>
                      <a:pt x="0" y="5"/>
                      <a:pt x="0" y="5"/>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384">
                <a:extLst>
                  <a:ext uri="{FF2B5EF4-FFF2-40B4-BE49-F238E27FC236}">
                    <a16:creationId xmlns:a16="http://schemas.microsoft.com/office/drawing/2014/main" id="{D938D1EE-4F0B-411A-93BB-3CD5478582A9}"/>
                  </a:ext>
                </a:extLst>
              </p:cNvPr>
              <p:cNvSpPr>
                <a:spLocks/>
              </p:cNvSpPr>
              <p:nvPr/>
            </p:nvSpPr>
            <p:spPr bwMode="auto">
              <a:xfrm>
                <a:off x="7110939" y="1249187"/>
                <a:ext cx="25246" cy="28401"/>
              </a:xfrm>
              <a:custGeom>
                <a:avLst/>
                <a:gdLst>
                  <a:gd name="T0" fmla="*/ 8 w 8"/>
                  <a:gd name="T1" fmla="*/ 8 h 9"/>
                  <a:gd name="T2" fmla="*/ 3 w 8"/>
                  <a:gd name="T3" fmla="*/ 8 h 9"/>
                  <a:gd name="T4" fmla="*/ 0 w 8"/>
                  <a:gd name="T5" fmla="*/ 8 h 9"/>
                  <a:gd name="T6" fmla="*/ 2 w 8"/>
                  <a:gd name="T7" fmla="*/ 1 h 9"/>
                  <a:gd name="T8" fmla="*/ 8 w 8"/>
                  <a:gd name="T9" fmla="*/ 6 h 9"/>
                  <a:gd name="T10" fmla="*/ 8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8" y="8"/>
                    </a:moveTo>
                    <a:cubicBezTo>
                      <a:pt x="8" y="9"/>
                      <a:pt x="5" y="8"/>
                      <a:pt x="3" y="8"/>
                    </a:cubicBezTo>
                    <a:cubicBezTo>
                      <a:pt x="2" y="7"/>
                      <a:pt x="0" y="7"/>
                      <a:pt x="0" y="8"/>
                    </a:cubicBezTo>
                    <a:cubicBezTo>
                      <a:pt x="0" y="8"/>
                      <a:pt x="1" y="2"/>
                      <a:pt x="2" y="1"/>
                    </a:cubicBezTo>
                    <a:cubicBezTo>
                      <a:pt x="3" y="0"/>
                      <a:pt x="8" y="6"/>
                      <a:pt x="8" y="6"/>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385">
                <a:extLst>
                  <a:ext uri="{FF2B5EF4-FFF2-40B4-BE49-F238E27FC236}">
                    <a16:creationId xmlns:a16="http://schemas.microsoft.com/office/drawing/2014/main" id="{583D414E-297E-462A-856D-1DCA4BBC9E29}"/>
                  </a:ext>
                </a:extLst>
              </p:cNvPr>
              <p:cNvSpPr>
                <a:spLocks/>
              </p:cNvSpPr>
              <p:nvPr/>
            </p:nvSpPr>
            <p:spPr bwMode="auto">
              <a:xfrm>
                <a:off x="6976823" y="1184495"/>
                <a:ext cx="171986" cy="89938"/>
              </a:xfrm>
              <a:custGeom>
                <a:avLst/>
                <a:gdLst>
                  <a:gd name="T0" fmla="*/ 51 w 55"/>
                  <a:gd name="T1" fmla="*/ 29 h 29"/>
                  <a:gd name="T2" fmla="*/ 55 w 55"/>
                  <a:gd name="T3" fmla="*/ 21 h 29"/>
                  <a:gd name="T4" fmla="*/ 33 w 55"/>
                  <a:gd name="T5" fmla="*/ 5 h 29"/>
                  <a:gd name="T6" fmla="*/ 3 w 55"/>
                  <a:gd name="T7" fmla="*/ 3 h 29"/>
                  <a:gd name="T8" fmla="*/ 0 w 55"/>
                  <a:gd name="T9" fmla="*/ 12 h 29"/>
                  <a:gd name="T10" fmla="*/ 1 w 55"/>
                  <a:gd name="T11" fmla="*/ 13 h 29"/>
                  <a:gd name="T12" fmla="*/ 29 w 55"/>
                  <a:gd name="T13" fmla="*/ 13 h 29"/>
                  <a:gd name="T14" fmla="*/ 51 w 5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9">
                    <a:moveTo>
                      <a:pt x="51" y="29"/>
                    </a:moveTo>
                    <a:cubicBezTo>
                      <a:pt x="51" y="29"/>
                      <a:pt x="54" y="22"/>
                      <a:pt x="55" y="21"/>
                    </a:cubicBezTo>
                    <a:cubicBezTo>
                      <a:pt x="55" y="20"/>
                      <a:pt x="46" y="10"/>
                      <a:pt x="33" y="5"/>
                    </a:cubicBezTo>
                    <a:cubicBezTo>
                      <a:pt x="22" y="0"/>
                      <a:pt x="12" y="1"/>
                      <a:pt x="3" y="3"/>
                    </a:cubicBezTo>
                    <a:cubicBezTo>
                      <a:pt x="2" y="4"/>
                      <a:pt x="0" y="9"/>
                      <a:pt x="0" y="12"/>
                    </a:cubicBezTo>
                    <a:cubicBezTo>
                      <a:pt x="0" y="13"/>
                      <a:pt x="1" y="13"/>
                      <a:pt x="1" y="13"/>
                    </a:cubicBezTo>
                    <a:cubicBezTo>
                      <a:pt x="1" y="13"/>
                      <a:pt x="16" y="7"/>
                      <a:pt x="29" y="13"/>
                    </a:cubicBezTo>
                    <a:cubicBezTo>
                      <a:pt x="43" y="19"/>
                      <a:pt x="51" y="29"/>
                      <a:pt x="51" y="29"/>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386">
                <a:extLst>
                  <a:ext uri="{FF2B5EF4-FFF2-40B4-BE49-F238E27FC236}">
                    <a16:creationId xmlns:a16="http://schemas.microsoft.com/office/drawing/2014/main" id="{9B317EB3-18D3-4BE4-A74E-808DEF9FBDDF}"/>
                  </a:ext>
                </a:extLst>
              </p:cNvPr>
              <p:cNvSpPr>
                <a:spLocks/>
              </p:cNvSpPr>
              <p:nvPr/>
            </p:nvSpPr>
            <p:spPr bwMode="auto">
              <a:xfrm>
                <a:off x="7126718" y="1246031"/>
                <a:ext cx="15778" cy="12623"/>
              </a:xfrm>
              <a:custGeom>
                <a:avLst/>
                <a:gdLst>
                  <a:gd name="T0" fmla="*/ 3 w 5"/>
                  <a:gd name="T1" fmla="*/ 0 h 4"/>
                  <a:gd name="T2" fmla="*/ 4 w 5"/>
                  <a:gd name="T3" fmla="*/ 1 h 4"/>
                  <a:gd name="T4" fmla="*/ 3 w 5"/>
                  <a:gd name="T5" fmla="*/ 3 h 4"/>
                  <a:gd name="T6" fmla="*/ 1 w 5"/>
                  <a:gd name="T7" fmla="*/ 3 h 4"/>
                  <a:gd name="T8" fmla="*/ 1 w 5"/>
                  <a:gd name="T9" fmla="*/ 2 h 4"/>
                  <a:gd name="T10" fmla="*/ 1 w 5"/>
                  <a:gd name="T11" fmla="*/ 2 h 4"/>
                  <a:gd name="T12" fmla="*/ 1 w 5"/>
                  <a:gd name="T13" fmla="*/ 3 h 4"/>
                  <a:gd name="T14" fmla="*/ 3 w 5"/>
                  <a:gd name="T15" fmla="*/ 3 h 4"/>
                  <a:gd name="T16" fmla="*/ 4 w 5"/>
                  <a:gd name="T17" fmla="*/ 1 h 4"/>
                  <a:gd name="T18" fmla="*/ 3 w 5"/>
                  <a:gd name="T19" fmla="*/ 1 h 4"/>
                  <a:gd name="T20" fmla="*/ 2 w 5"/>
                  <a:gd name="T21" fmla="*/ 2 h 4"/>
                  <a:gd name="T22" fmla="*/ 3 w 5"/>
                  <a:gd name="T23" fmla="*/ 2 h 4"/>
                  <a:gd name="T24" fmla="*/ 2 w 5"/>
                  <a:gd name="T25" fmla="*/ 2 h 4"/>
                  <a:gd name="T26" fmla="*/ 1 w 5"/>
                  <a:gd name="T27" fmla="*/ 1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cubicBezTo>
                      <a:pt x="3" y="0"/>
                      <a:pt x="4" y="0"/>
                      <a:pt x="4" y="1"/>
                    </a:cubicBezTo>
                    <a:cubicBezTo>
                      <a:pt x="5" y="2"/>
                      <a:pt x="4" y="3"/>
                      <a:pt x="3" y="3"/>
                    </a:cubicBezTo>
                    <a:cubicBezTo>
                      <a:pt x="3" y="4"/>
                      <a:pt x="2" y="4"/>
                      <a:pt x="1" y="3"/>
                    </a:cubicBezTo>
                    <a:cubicBezTo>
                      <a:pt x="0" y="3"/>
                      <a:pt x="0" y="2"/>
                      <a:pt x="1" y="2"/>
                    </a:cubicBezTo>
                    <a:cubicBezTo>
                      <a:pt x="1" y="2"/>
                      <a:pt x="1" y="2"/>
                      <a:pt x="1" y="2"/>
                    </a:cubicBezTo>
                    <a:cubicBezTo>
                      <a:pt x="1" y="2"/>
                      <a:pt x="1" y="3"/>
                      <a:pt x="1" y="3"/>
                    </a:cubicBezTo>
                    <a:cubicBezTo>
                      <a:pt x="2" y="4"/>
                      <a:pt x="2" y="3"/>
                      <a:pt x="3" y="3"/>
                    </a:cubicBezTo>
                    <a:cubicBezTo>
                      <a:pt x="4" y="2"/>
                      <a:pt x="4" y="2"/>
                      <a:pt x="4" y="1"/>
                    </a:cubicBezTo>
                    <a:cubicBezTo>
                      <a:pt x="3" y="1"/>
                      <a:pt x="3" y="1"/>
                      <a:pt x="3" y="1"/>
                    </a:cubicBezTo>
                    <a:cubicBezTo>
                      <a:pt x="2" y="2"/>
                      <a:pt x="2" y="2"/>
                      <a:pt x="2" y="2"/>
                    </a:cubicBezTo>
                    <a:cubicBezTo>
                      <a:pt x="3" y="2"/>
                      <a:pt x="3" y="2"/>
                      <a:pt x="3"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387">
                <a:extLst>
                  <a:ext uri="{FF2B5EF4-FFF2-40B4-BE49-F238E27FC236}">
                    <a16:creationId xmlns:a16="http://schemas.microsoft.com/office/drawing/2014/main" id="{24A8DE62-9E2E-43BB-9289-4B3156F9DECE}"/>
                  </a:ext>
                </a:extLst>
              </p:cNvPr>
              <p:cNvSpPr>
                <a:spLocks noEditPoints="1"/>
              </p:cNvSpPr>
              <p:nvPr/>
            </p:nvSpPr>
            <p:spPr bwMode="auto">
              <a:xfrm>
                <a:off x="7120406" y="1236564"/>
                <a:ext cx="12623" cy="15778"/>
              </a:xfrm>
              <a:custGeom>
                <a:avLst/>
                <a:gdLst>
                  <a:gd name="T0" fmla="*/ 3 w 4"/>
                  <a:gd name="T1" fmla="*/ 4 h 5"/>
                  <a:gd name="T2" fmla="*/ 1 w 4"/>
                  <a:gd name="T3" fmla="*/ 4 h 5"/>
                  <a:gd name="T4" fmla="*/ 1 w 4"/>
                  <a:gd name="T5" fmla="*/ 2 h 5"/>
                  <a:gd name="T6" fmla="*/ 3 w 4"/>
                  <a:gd name="T7" fmla="*/ 1 h 5"/>
                  <a:gd name="T8" fmla="*/ 3 w 4"/>
                  <a:gd name="T9" fmla="*/ 4 h 5"/>
                  <a:gd name="T10" fmla="*/ 3 w 4"/>
                  <a:gd name="T11" fmla="*/ 1 h 5"/>
                  <a:gd name="T12" fmla="*/ 1 w 4"/>
                  <a:gd name="T13" fmla="*/ 2 h 5"/>
                  <a:gd name="T14" fmla="*/ 1 w 4"/>
                  <a:gd name="T15" fmla="*/ 4 h 5"/>
                  <a:gd name="T16" fmla="*/ 3 w 4"/>
                  <a:gd name="T17" fmla="*/ 3 h 5"/>
                  <a:gd name="T18" fmla="*/ 3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cubicBezTo>
                      <a:pt x="2" y="4"/>
                      <a:pt x="2" y="5"/>
                      <a:pt x="1" y="4"/>
                    </a:cubicBezTo>
                    <a:cubicBezTo>
                      <a:pt x="0" y="3"/>
                      <a:pt x="0" y="2"/>
                      <a:pt x="1" y="2"/>
                    </a:cubicBezTo>
                    <a:cubicBezTo>
                      <a:pt x="2" y="1"/>
                      <a:pt x="3" y="0"/>
                      <a:pt x="3" y="1"/>
                    </a:cubicBezTo>
                    <a:cubicBezTo>
                      <a:pt x="4" y="2"/>
                      <a:pt x="4" y="3"/>
                      <a:pt x="3" y="4"/>
                    </a:cubicBezTo>
                    <a:close/>
                    <a:moveTo>
                      <a:pt x="3" y="1"/>
                    </a:moveTo>
                    <a:cubicBezTo>
                      <a:pt x="3" y="1"/>
                      <a:pt x="2" y="1"/>
                      <a:pt x="1" y="2"/>
                    </a:cubicBezTo>
                    <a:cubicBezTo>
                      <a:pt x="1" y="3"/>
                      <a:pt x="1" y="3"/>
                      <a:pt x="1" y="4"/>
                    </a:cubicBezTo>
                    <a:cubicBezTo>
                      <a:pt x="1" y="4"/>
                      <a:pt x="2" y="4"/>
                      <a:pt x="3"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388">
                <a:extLst>
                  <a:ext uri="{FF2B5EF4-FFF2-40B4-BE49-F238E27FC236}">
                    <a16:creationId xmlns:a16="http://schemas.microsoft.com/office/drawing/2014/main" id="{1808E330-A273-480B-9FA7-7320A8F28BA6}"/>
                  </a:ext>
                </a:extLst>
              </p:cNvPr>
              <p:cNvSpPr>
                <a:spLocks noEditPoints="1"/>
              </p:cNvSpPr>
              <p:nvPr/>
            </p:nvSpPr>
            <p:spPr bwMode="auto">
              <a:xfrm>
                <a:off x="7110939" y="1230253"/>
                <a:ext cx="15778" cy="15778"/>
              </a:xfrm>
              <a:custGeom>
                <a:avLst/>
                <a:gdLst>
                  <a:gd name="T0" fmla="*/ 2 w 5"/>
                  <a:gd name="T1" fmla="*/ 5 h 5"/>
                  <a:gd name="T2" fmla="*/ 1 w 5"/>
                  <a:gd name="T3" fmla="*/ 4 h 5"/>
                  <a:gd name="T4" fmla="*/ 1 w 5"/>
                  <a:gd name="T5" fmla="*/ 1 h 5"/>
                  <a:gd name="T6" fmla="*/ 4 w 5"/>
                  <a:gd name="T7" fmla="*/ 1 h 5"/>
                  <a:gd name="T8" fmla="*/ 5 w 5"/>
                  <a:gd name="T9" fmla="*/ 2 h 5"/>
                  <a:gd name="T10" fmla="*/ 2 w 5"/>
                  <a:gd name="T11" fmla="*/ 5 h 5"/>
                  <a:gd name="T12" fmla="*/ 4 w 5"/>
                  <a:gd name="T13" fmla="*/ 2 h 5"/>
                  <a:gd name="T14" fmla="*/ 3 w 5"/>
                  <a:gd name="T15" fmla="*/ 1 h 5"/>
                  <a:gd name="T16" fmla="*/ 2 w 5"/>
                  <a:gd name="T17" fmla="*/ 2 h 5"/>
                  <a:gd name="T18" fmla="*/ 2 w 5"/>
                  <a:gd name="T19" fmla="*/ 4 h 5"/>
                  <a:gd name="T20" fmla="*/ 2 w 5"/>
                  <a:gd name="T21" fmla="*/ 4 h 5"/>
                  <a:gd name="T22" fmla="*/ 4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2" y="5"/>
                    </a:moveTo>
                    <a:cubicBezTo>
                      <a:pt x="1" y="4"/>
                      <a:pt x="1" y="4"/>
                      <a:pt x="1" y="4"/>
                    </a:cubicBezTo>
                    <a:cubicBezTo>
                      <a:pt x="1" y="3"/>
                      <a:pt x="0" y="3"/>
                      <a:pt x="1" y="1"/>
                    </a:cubicBezTo>
                    <a:cubicBezTo>
                      <a:pt x="2" y="0"/>
                      <a:pt x="3" y="1"/>
                      <a:pt x="4" y="1"/>
                    </a:cubicBezTo>
                    <a:cubicBezTo>
                      <a:pt x="5" y="2"/>
                      <a:pt x="5" y="2"/>
                      <a:pt x="5" y="2"/>
                    </a:cubicBezTo>
                    <a:lnTo>
                      <a:pt x="2" y="5"/>
                    </a:lnTo>
                    <a:close/>
                    <a:moveTo>
                      <a:pt x="4" y="2"/>
                    </a:moveTo>
                    <a:cubicBezTo>
                      <a:pt x="3" y="1"/>
                      <a:pt x="3" y="1"/>
                      <a:pt x="3" y="1"/>
                    </a:cubicBezTo>
                    <a:cubicBezTo>
                      <a:pt x="3" y="1"/>
                      <a:pt x="2" y="1"/>
                      <a:pt x="2" y="2"/>
                    </a:cubicBezTo>
                    <a:cubicBezTo>
                      <a:pt x="1" y="3"/>
                      <a:pt x="1" y="3"/>
                      <a:pt x="2" y="4"/>
                    </a:cubicBezTo>
                    <a:cubicBezTo>
                      <a:pt x="2" y="4"/>
                      <a:pt x="2" y="4"/>
                      <a:pt x="2" y="4"/>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389">
                <a:extLst>
                  <a:ext uri="{FF2B5EF4-FFF2-40B4-BE49-F238E27FC236}">
                    <a16:creationId xmlns:a16="http://schemas.microsoft.com/office/drawing/2014/main" id="{27846D85-B33E-4E84-B495-7E173083E33F}"/>
                  </a:ext>
                </a:extLst>
              </p:cNvPr>
              <p:cNvSpPr>
                <a:spLocks noEditPoints="1"/>
              </p:cNvSpPr>
              <p:nvPr/>
            </p:nvSpPr>
            <p:spPr bwMode="auto">
              <a:xfrm>
                <a:off x="7101472" y="1220786"/>
                <a:ext cx="9467" cy="15778"/>
              </a:xfrm>
              <a:custGeom>
                <a:avLst/>
                <a:gdLst>
                  <a:gd name="T0" fmla="*/ 1 w 3"/>
                  <a:gd name="T1" fmla="*/ 5 h 5"/>
                  <a:gd name="T2" fmla="*/ 1 w 3"/>
                  <a:gd name="T3" fmla="*/ 4 h 5"/>
                  <a:gd name="T4" fmla="*/ 0 w 3"/>
                  <a:gd name="T5" fmla="*/ 3 h 5"/>
                  <a:gd name="T6" fmla="*/ 1 w 3"/>
                  <a:gd name="T7" fmla="*/ 2 h 5"/>
                  <a:gd name="T8" fmla="*/ 1 w 3"/>
                  <a:gd name="T9" fmla="*/ 2 h 5"/>
                  <a:gd name="T10" fmla="*/ 1 w 3"/>
                  <a:gd name="T11" fmla="*/ 1 h 5"/>
                  <a:gd name="T12" fmla="*/ 3 w 3"/>
                  <a:gd name="T13" fmla="*/ 1 h 5"/>
                  <a:gd name="T14" fmla="*/ 3 w 3"/>
                  <a:gd name="T15" fmla="*/ 2 h 5"/>
                  <a:gd name="T16" fmla="*/ 1 w 3"/>
                  <a:gd name="T17" fmla="*/ 5 h 5"/>
                  <a:gd name="T18" fmla="*/ 3 w 3"/>
                  <a:gd name="T19" fmla="*/ 2 h 5"/>
                  <a:gd name="T20" fmla="*/ 2 w 3"/>
                  <a:gd name="T21" fmla="*/ 1 h 5"/>
                  <a:gd name="T22" fmla="*/ 1 w 3"/>
                  <a:gd name="T23" fmla="*/ 1 h 5"/>
                  <a:gd name="T24" fmla="*/ 2 w 3"/>
                  <a:gd name="T25" fmla="*/ 3 h 5"/>
                  <a:gd name="T26" fmla="*/ 2 w 3"/>
                  <a:gd name="T27" fmla="*/ 3 h 5"/>
                  <a:gd name="T28" fmla="*/ 3 w 3"/>
                  <a:gd name="T29" fmla="*/ 2 h 5"/>
                  <a:gd name="T30" fmla="*/ 2 w 3"/>
                  <a:gd name="T31" fmla="*/ 3 h 5"/>
                  <a:gd name="T32" fmla="*/ 2 w 3"/>
                  <a:gd name="T33" fmla="*/ 3 h 5"/>
                  <a:gd name="T34" fmla="*/ 1 w 3"/>
                  <a:gd name="T35" fmla="*/ 3 h 5"/>
                  <a:gd name="T36" fmla="*/ 1 w 3"/>
                  <a:gd name="T37" fmla="*/ 4 h 5"/>
                  <a:gd name="T38" fmla="*/ 1 w 3"/>
                  <a:gd name="T39" fmla="*/ 4 h 5"/>
                  <a:gd name="T40" fmla="*/ 2 w 3"/>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5">
                    <a:moveTo>
                      <a:pt x="1" y="5"/>
                    </a:moveTo>
                    <a:cubicBezTo>
                      <a:pt x="1" y="4"/>
                      <a:pt x="1" y="4"/>
                      <a:pt x="1" y="4"/>
                    </a:cubicBezTo>
                    <a:cubicBezTo>
                      <a:pt x="0" y="4"/>
                      <a:pt x="0" y="3"/>
                      <a:pt x="0" y="3"/>
                    </a:cubicBezTo>
                    <a:cubicBezTo>
                      <a:pt x="0" y="2"/>
                      <a:pt x="1" y="2"/>
                      <a:pt x="1" y="2"/>
                    </a:cubicBezTo>
                    <a:cubicBezTo>
                      <a:pt x="1" y="2"/>
                      <a:pt x="1" y="2"/>
                      <a:pt x="1" y="2"/>
                    </a:cubicBezTo>
                    <a:cubicBezTo>
                      <a:pt x="1" y="2"/>
                      <a:pt x="0" y="2"/>
                      <a:pt x="1" y="1"/>
                    </a:cubicBezTo>
                    <a:cubicBezTo>
                      <a:pt x="1" y="0"/>
                      <a:pt x="2" y="1"/>
                      <a:pt x="3" y="1"/>
                    </a:cubicBezTo>
                    <a:cubicBezTo>
                      <a:pt x="3" y="2"/>
                      <a:pt x="3" y="2"/>
                      <a:pt x="3" y="2"/>
                    </a:cubicBezTo>
                    <a:lnTo>
                      <a:pt x="1" y="5"/>
                    </a:lnTo>
                    <a:close/>
                    <a:moveTo>
                      <a:pt x="3" y="2"/>
                    </a:moveTo>
                    <a:cubicBezTo>
                      <a:pt x="2" y="1"/>
                      <a:pt x="2" y="1"/>
                      <a:pt x="2" y="1"/>
                    </a:cubicBezTo>
                    <a:cubicBezTo>
                      <a:pt x="2" y="1"/>
                      <a:pt x="2" y="1"/>
                      <a:pt x="1" y="1"/>
                    </a:cubicBezTo>
                    <a:cubicBezTo>
                      <a:pt x="1" y="2"/>
                      <a:pt x="1" y="2"/>
                      <a:pt x="2" y="3"/>
                    </a:cubicBezTo>
                    <a:cubicBezTo>
                      <a:pt x="2" y="3"/>
                      <a:pt x="2" y="3"/>
                      <a:pt x="2" y="3"/>
                    </a:cubicBezTo>
                    <a:lnTo>
                      <a:pt x="3" y="2"/>
                    </a:lnTo>
                    <a:close/>
                    <a:moveTo>
                      <a:pt x="2" y="3"/>
                    </a:moveTo>
                    <a:cubicBezTo>
                      <a:pt x="2" y="3"/>
                      <a:pt x="2" y="3"/>
                      <a:pt x="2" y="3"/>
                    </a:cubicBezTo>
                    <a:cubicBezTo>
                      <a:pt x="1" y="3"/>
                      <a:pt x="1" y="3"/>
                      <a:pt x="1" y="3"/>
                    </a:cubicBezTo>
                    <a:cubicBezTo>
                      <a:pt x="0" y="3"/>
                      <a:pt x="1" y="4"/>
                      <a:pt x="1" y="4"/>
                    </a:cubicBezTo>
                    <a:cubicBezTo>
                      <a:pt x="1" y="4"/>
                      <a:pt x="1" y="4"/>
                      <a:pt x="1"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390">
                <a:extLst>
                  <a:ext uri="{FF2B5EF4-FFF2-40B4-BE49-F238E27FC236}">
                    <a16:creationId xmlns:a16="http://schemas.microsoft.com/office/drawing/2014/main" id="{A29951EF-537B-49D0-B214-A8F81C56A436}"/>
                  </a:ext>
                </a:extLst>
              </p:cNvPr>
              <p:cNvSpPr>
                <a:spLocks/>
              </p:cNvSpPr>
              <p:nvPr/>
            </p:nvSpPr>
            <p:spPr bwMode="auto">
              <a:xfrm>
                <a:off x="7092005" y="1217630"/>
                <a:ext cx="12623" cy="12623"/>
              </a:xfrm>
              <a:custGeom>
                <a:avLst/>
                <a:gdLst>
                  <a:gd name="T0" fmla="*/ 4 w 8"/>
                  <a:gd name="T1" fmla="*/ 8 h 8"/>
                  <a:gd name="T2" fmla="*/ 0 w 8"/>
                  <a:gd name="T3" fmla="*/ 6 h 8"/>
                  <a:gd name="T4" fmla="*/ 0 w 8"/>
                  <a:gd name="T5" fmla="*/ 4 h 8"/>
                  <a:gd name="T6" fmla="*/ 2 w 8"/>
                  <a:gd name="T7" fmla="*/ 6 h 8"/>
                  <a:gd name="T8" fmla="*/ 4 w 8"/>
                  <a:gd name="T9" fmla="*/ 4 h 8"/>
                  <a:gd name="T10" fmla="*/ 2 w 8"/>
                  <a:gd name="T11" fmla="*/ 4 h 8"/>
                  <a:gd name="T12" fmla="*/ 2 w 8"/>
                  <a:gd name="T13" fmla="*/ 2 h 8"/>
                  <a:gd name="T14" fmla="*/ 4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0" y="4"/>
                    </a:lnTo>
                    <a:lnTo>
                      <a:pt x="2" y="6"/>
                    </a:lnTo>
                    <a:lnTo>
                      <a:pt x="4" y="4"/>
                    </a:lnTo>
                    <a:lnTo>
                      <a:pt x="2" y="4"/>
                    </a:lnTo>
                    <a:lnTo>
                      <a:pt x="2" y="2"/>
                    </a:lnTo>
                    <a:lnTo>
                      <a:pt x="4"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391">
                <a:extLst>
                  <a:ext uri="{FF2B5EF4-FFF2-40B4-BE49-F238E27FC236}">
                    <a16:creationId xmlns:a16="http://schemas.microsoft.com/office/drawing/2014/main" id="{40CBFBC9-C13E-4665-882E-D7ABEE8876A1}"/>
                  </a:ext>
                </a:extLst>
              </p:cNvPr>
              <p:cNvSpPr>
                <a:spLocks/>
              </p:cNvSpPr>
              <p:nvPr/>
            </p:nvSpPr>
            <p:spPr bwMode="auto">
              <a:xfrm>
                <a:off x="7076227" y="1208163"/>
                <a:ext cx="15778" cy="15778"/>
              </a:xfrm>
              <a:custGeom>
                <a:avLst/>
                <a:gdLst>
                  <a:gd name="T0" fmla="*/ 6 w 10"/>
                  <a:gd name="T1" fmla="*/ 10 h 10"/>
                  <a:gd name="T2" fmla="*/ 4 w 10"/>
                  <a:gd name="T3" fmla="*/ 8 h 10"/>
                  <a:gd name="T4" fmla="*/ 6 w 10"/>
                  <a:gd name="T5" fmla="*/ 2 h 10"/>
                  <a:gd name="T6" fmla="*/ 6 w 10"/>
                  <a:gd name="T7" fmla="*/ 2 h 10"/>
                  <a:gd name="T8" fmla="*/ 0 w 10"/>
                  <a:gd name="T9" fmla="*/ 8 h 10"/>
                  <a:gd name="T10" fmla="*/ 0 w 10"/>
                  <a:gd name="T11" fmla="*/ 6 h 10"/>
                  <a:gd name="T12" fmla="*/ 2 w 10"/>
                  <a:gd name="T13" fmla="*/ 0 h 10"/>
                  <a:gd name="T14" fmla="*/ 4 w 10"/>
                  <a:gd name="T15" fmla="*/ 0 h 10"/>
                  <a:gd name="T16" fmla="*/ 0 w 10"/>
                  <a:gd name="T17" fmla="*/ 6 h 10"/>
                  <a:gd name="T18" fmla="*/ 0 w 10"/>
                  <a:gd name="T19" fmla="*/ 6 h 10"/>
                  <a:gd name="T20" fmla="*/ 6 w 10"/>
                  <a:gd name="T21" fmla="*/ 2 h 10"/>
                  <a:gd name="T22" fmla="*/ 6 w 10"/>
                  <a:gd name="T23" fmla="*/ 2 h 10"/>
                  <a:gd name="T24" fmla="*/ 6 w 10"/>
                  <a:gd name="T25" fmla="*/ 8 h 10"/>
                  <a:gd name="T26" fmla="*/ 6 w 10"/>
                  <a:gd name="T27" fmla="*/ 8 h 10"/>
                  <a:gd name="T28" fmla="*/ 8 w 10"/>
                  <a:gd name="T29" fmla="*/ 2 h 10"/>
                  <a:gd name="T30" fmla="*/ 10 w 10"/>
                  <a:gd name="T31" fmla="*/ 2 h 10"/>
                  <a:gd name="T32" fmla="*/ 6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10"/>
                    </a:moveTo>
                    <a:lnTo>
                      <a:pt x="4" y="8"/>
                    </a:lnTo>
                    <a:lnTo>
                      <a:pt x="6" y="2"/>
                    </a:lnTo>
                    <a:lnTo>
                      <a:pt x="6" y="2"/>
                    </a:lnTo>
                    <a:lnTo>
                      <a:pt x="0" y="8"/>
                    </a:lnTo>
                    <a:lnTo>
                      <a:pt x="0" y="6"/>
                    </a:lnTo>
                    <a:lnTo>
                      <a:pt x="2" y="0"/>
                    </a:lnTo>
                    <a:lnTo>
                      <a:pt x="4" y="0"/>
                    </a:lnTo>
                    <a:lnTo>
                      <a:pt x="0" y="6"/>
                    </a:lnTo>
                    <a:lnTo>
                      <a:pt x="0" y="6"/>
                    </a:lnTo>
                    <a:lnTo>
                      <a:pt x="6" y="2"/>
                    </a:lnTo>
                    <a:lnTo>
                      <a:pt x="6" y="2"/>
                    </a:lnTo>
                    <a:lnTo>
                      <a:pt x="6" y="8"/>
                    </a:lnTo>
                    <a:lnTo>
                      <a:pt x="6" y="8"/>
                    </a:lnTo>
                    <a:lnTo>
                      <a:pt x="8" y="2"/>
                    </a:lnTo>
                    <a:lnTo>
                      <a:pt x="10" y="2"/>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392">
                <a:extLst>
                  <a:ext uri="{FF2B5EF4-FFF2-40B4-BE49-F238E27FC236}">
                    <a16:creationId xmlns:a16="http://schemas.microsoft.com/office/drawing/2014/main" id="{774A35BB-3FFC-4FE5-8288-B04C08F8F050}"/>
                  </a:ext>
                </a:extLst>
              </p:cNvPr>
              <p:cNvSpPr>
                <a:spLocks/>
              </p:cNvSpPr>
              <p:nvPr/>
            </p:nvSpPr>
            <p:spPr bwMode="auto">
              <a:xfrm>
                <a:off x="7066760" y="1205007"/>
                <a:ext cx="9467" cy="12623"/>
              </a:xfrm>
              <a:custGeom>
                <a:avLst/>
                <a:gdLst>
                  <a:gd name="T0" fmla="*/ 4 w 6"/>
                  <a:gd name="T1" fmla="*/ 4 h 8"/>
                  <a:gd name="T2" fmla="*/ 4 w 6"/>
                  <a:gd name="T3" fmla="*/ 8 h 8"/>
                  <a:gd name="T4" fmla="*/ 4 w 6"/>
                  <a:gd name="T5" fmla="*/ 8 h 8"/>
                  <a:gd name="T6" fmla="*/ 2 w 6"/>
                  <a:gd name="T7" fmla="*/ 4 h 8"/>
                  <a:gd name="T8" fmla="*/ 0 w 6"/>
                  <a:gd name="T9" fmla="*/ 6 h 8"/>
                  <a:gd name="T10" fmla="*/ 0 w 6"/>
                  <a:gd name="T11" fmla="*/ 6 h 8"/>
                  <a:gd name="T12" fmla="*/ 2 w 6"/>
                  <a:gd name="T13" fmla="*/ 4 h 8"/>
                  <a:gd name="T14" fmla="*/ 4 w 6"/>
                  <a:gd name="T15" fmla="*/ 0 h 8"/>
                  <a:gd name="T16" fmla="*/ 6 w 6"/>
                  <a:gd name="T17" fmla="*/ 0 h 8"/>
                  <a:gd name="T18" fmla="*/ 4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4"/>
                    </a:moveTo>
                    <a:lnTo>
                      <a:pt x="4" y="8"/>
                    </a:lnTo>
                    <a:lnTo>
                      <a:pt x="4" y="8"/>
                    </a:lnTo>
                    <a:lnTo>
                      <a:pt x="2" y="4"/>
                    </a:lnTo>
                    <a:lnTo>
                      <a:pt x="0" y="6"/>
                    </a:lnTo>
                    <a:lnTo>
                      <a:pt x="0" y="6"/>
                    </a:lnTo>
                    <a:lnTo>
                      <a:pt x="2" y="4"/>
                    </a:lnTo>
                    <a:lnTo>
                      <a:pt x="4" y="0"/>
                    </a:lnTo>
                    <a:lnTo>
                      <a:pt x="6"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393">
                <a:extLst>
                  <a:ext uri="{FF2B5EF4-FFF2-40B4-BE49-F238E27FC236}">
                    <a16:creationId xmlns:a16="http://schemas.microsoft.com/office/drawing/2014/main" id="{31373C49-42B1-4A3D-A19D-43DB8ED1AD9C}"/>
                  </a:ext>
                </a:extLst>
              </p:cNvPr>
              <p:cNvSpPr>
                <a:spLocks/>
              </p:cNvSpPr>
              <p:nvPr/>
            </p:nvSpPr>
            <p:spPr bwMode="auto">
              <a:xfrm>
                <a:off x="7055715" y="1200273"/>
                <a:ext cx="7890" cy="14201"/>
              </a:xfrm>
              <a:custGeom>
                <a:avLst/>
                <a:gdLst>
                  <a:gd name="T0" fmla="*/ 0 w 3"/>
                  <a:gd name="T1" fmla="*/ 3 h 5"/>
                  <a:gd name="T2" fmla="*/ 1 w 3"/>
                  <a:gd name="T3" fmla="*/ 4 h 5"/>
                  <a:gd name="T4" fmla="*/ 2 w 3"/>
                  <a:gd name="T5" fmla="*/ 4 h 5"/>
                  <a:gd name="T6" fmla="*/ 0 w 3"/>
                  <a:gd name="T7" fmla="*/ 1 h 5"/>
                  <a:gd name="T8" fmla="*/ 2 w 3"/>
                  <a:gd name="T9" fmla="*/ 1 h 5"/>
                  <a:gd name="T10" fmla="*/ 3 w 3"/>
                  <a:gd name="T11" fmla="*/ 1 h 5"/>
                  <a:gd name="T12" fmla="*/ 3 w 3"/>
                  <a:gd name="T13" fmla="*/ 2 h 5"/>
                  <a:gd name="T14" fmla="*/ 2 w 3"/>
                  <a:gd name="T15" fmla="*/ 1 h 5"/>
                  <a:gd name="T16" fmla="*/ 1 w 3"/>
                  <a:gd name="T17" fmla="*/ 1 h 5"/>
                  <a:gd name="T18" fmla="*/ 2 w 3"/>
                  <a:gd name="T19" fmla="*/ 4 h 5"/>
                  <a:gd name="T20" fmla="*/ 1 w 3"/>
                  <a:gd name="T21" fmla="*/ 4 h 5"/>
                  <a:gd name="T22" fmla="*/ 0 w 3"/>
                  <a:gd name="T23" fmla="*/ 4 h 5"/>
                  <a:gd name="T24" fmla="*/ 0 w 3"/>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3"/>
                    </a:moveTo>
                    <a:cubicBezTo>
                      <a:pt x="0" y="4"/>
                      <a:pt x="1" y="4"/>
                      <a:pt x="1" y="4"/>
                    </a:cubicBezTo>
                    <a:cubicBezTo>
                      <a:pt x="1" y="4"/>
                      <a:pt x="2" y="4"/>
                      <a:pt x="2" y="4"/>
                    </a:cubicBezTo>
                    <a:cubicBezTo>
                      <a:pt x="2" y="3"/>
                      <a:pt x="0" y="2"/>
                      <a:pt x="0" y="1"/>
                    </a:cubicBezTo>
                    <a:cubicBezTo>
                      <a:pt x="1" y="1"/>
                      <a:pt x="1" y="0"/>
                      <a:pt x="2" y="1"/>
                    </a:cubicBezTo>
                    <a:cubicBezTo>
                      <a:pt x="2" y="1"/>
                      <a:pt x="3" y="1"/>
                      <a:pt x="3" y="1"/>
                    </a:cubicBezTo>
                    <a:cubicBezTo>
                      <a:pt x="3" y="2"/>
                      <a:pt x="3" y="2"/>
                      <a:pt x="3" y="2"/>
                    </a:cubicBezTo>
                    <a:cubicBezTo>
                      <a:pt x="2" y="1"/>
                      <a:pt x="2" y="1"/>
                      <a:pt x="2" y="1"/>
                    </a:cubicBezTo>
                    <a:cubicBezTo>
                      <a:pt x="1" y="1"/>
                      <a:pt x="1" y="1"/>
                      <a:pt x="1" y="1"/>
                    </a:cubicBezTo>
                    <a:cubicBezTo>
                      <a:pt x="1" y="2"/>
                      <a:pt x="3" y="3"/>
                      <a:pt x="2" y="4"/>
                    </a:cubicBezTo>
                    <a:cubicBezTo>
                      <a:pt x="2" y="4"/>
                      <a:pt x="2" y="5"/>
                      <a:pt x="1" y="4"/>
                    </a:cubicBezTo>
                    <a:cubicBezTo>
                      <a:pt x="0" y="4"/>
                      <a:pt x="0" y="4"/>
                      <a:pt x="0" y="4"/>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394">
                <a:extLst>
                  <a:ext uri="{FF2B5EF4-FFF2-40B4-BE49-F238E27FC236}">
                    <a16:creationId xmlns:a16="http://schemas.microsoft.com/office/drawing/2014/main" id="{73BBD882-BF83-434B-BD3C-864AF1A3BFC3}"/>
                  </a:ext>
                </a:extLst>
              </p:cNvPr>
              <p:cNvSpPr>
                <a:spLocks/>
              </p:cNvSpPr>
              <p:nvPr/>
            </p:nvSpPr>
            <p:spPr bwMode="auto">
              <a:xfrm>
                <a:off x="7046248" y="1200273"/>
                <a:ext cx="9467" cy="11045"/>
              </a:xfrm>
              <a:custGeom>
                <a:avLst/>
                <a:gdLst>
                  <a:gd name="T0" fmla="*/ 4 w 6"/>
                  <a:gd name="T1" fmla="*/ 5 h 7"/>
                  <a:gd name="T2" fmla="*/ 6 w 6"/>
                  <a:gd name="T3" fmla="*/ 7 h 7"/>
                  <a:gd name="T4" fmla="*/ 6 w 6"/>
                  <a:gd name="T5" fmla="*/ 7 h 7"/>
                  <a:gd name="T6" fmla="*/ 0 w 6"/>
                  <a:gd name="T7" fmla="*/ 5 h 7"/>
                  <a:gd name="T8" fmla="*/ 0 w 6"/>
                  <a:gd name="T9" fmla="*/ 5 h 7"/>
                  <a:gd name="T10" fmla="*/ 2 w 6"/>
                  <a:gd name="T11" fmla="*/ 5 h 7"/>
                  <a:gd name="T12" fmla="*/ 4 w 6"/>
                  <a:gd name="T13" fmla="*/ 0 h 7"/>
                  <a:gd name="T14" fmla="*/ 4 w 6"/>
                  <a:gd name="T15" fmla="*/ 0 h 7"/>
                  <a:gd name="T16" fmla="*/ 4 w 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5"/>
                    </a:moveTo>
                    <a:lnTo>
                      <a:pt x="6" y="7"/>
                    </a:lnTo>
                    <a:lnTo>
                      <a:pt x="6" y="7"/>
                    </a:lnTo>
                    <a:lnTo>
                      <a:pt x="0" y="5"/>
                    </a:lnTo>
                    <a:lnTo>
                      <a:pt x="0" y="5"/>
                    </a:lnTo>
                    <a:lnTo>
                      <a:pt x="2" y="5"/>
                    </a:lnTo>
                    <a:lnTo>
                      <a:pt x="4" y="0"/>
                    </a:lnTo>
                    <a:lnTo>
                      <a:pt x="4" y="0"/>
                    </a:lnTo>
                    <a:lnTo>
                      <a:pt x="4"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395">
                <a:extLst>
                  <a:ext uri="{FF2B5EF4-FFF2-40B4-BE49-F238E27FC236}">
                    <a16:creationId xmlns:a16="http://schemas.microsoft.com/office/drawing/2014/main" id="{381DEA34-C873-4916-8D36-346C715CEBAF}"/>
                  </a:ext>
                </a:extLst>
              </p:cNvPr>
              <p:cNvSpPr>
                <a:spLocks noEditPoints="1"/>
              </p:cNvSpPr>
              <p:nvPr/>
            </p:nvSpPr>
            <p:spPr bwMode="auto">
              <a:xfrm>
                <a:off x="7036781" y="1197117"/>
                <a:ext cx="9467" cy="11045"/>
              </a:xfrm>
              <a:custGeom>
                <a:avLst/>
                <a:gdLst>
                  <a:gd name="T0" fmla="*/ 3 w 3"/>
                  <a:gd name="T1" fmla="*/ 4 h 4"/>
                  <a:gd name="T2" fmla="*/ 2 w 3"/>
                  <a:gd name="T3" fmla="*/ 4 h 4"/>
                  <a:gd name="T4" fmla="*/ 1 w 3"/>
                  <a:gd name="T5" fmla="*/ 3 h 4"/>
                  <a:gd name="T6" fmla="*/ 1 w 3"/>
                  <a:gd name="T7" fmla="*/ 2 h 4"/>
                  <a:gd name="T8" fmla="*/ 1 w 3"/>
                  <a:gd name="T9" fmla="*/ 2 h 4"/>
                  <a:gd name="T10" fmla="*/ 1 w 3"/>
                  <a:gd name="T11" fmla="*/ 1 h 4"/>
                  <a:gd name="T12" fmla="*/ 1 w 3"/>
                  <a:gd name="T13" fmla="*/ 0 h 4"/>
                  <a:gd name="T14" fmla="*/ 1 w 3"/>
                  <a:gd name="T15" fmla="*/ 0 h 4"/>
                  <a:gd name="T16" fmla="*/ 1 w 3"/>
                  <a:gd name="T17" fmla="*/ 1 h 4"/>
                  <a:gd name="T18" fmla="*/ 2 w 3"/>
                  <a:gd name="T19" fmla="*/ 2 h 4"/>
                  <a:gd name="T20" fmla="*/ 2 w 3"/>
                  <a:gd name="T21" fmla="*/ 2 h 4"/>
                  <a:gd name="T22" fmla="*/ 3 w 3"/>
                  <a:gd name="T23" fmla="*/ 1 h 4"/>
                  <a:gd name="T24" fmla="*/ 3 w 3"/>
                  <a:gd name="T25" fmla="*/ 1 h 4"/>
                  <a:gd name="T26" fmla="*/ 3 w 3"/>
                  <a:gd name="T27" fmla="*/ 4 h 4"/>
                  <a:gd name="T28" fmla="*/ 2 w 3"/>
                  <a:gd name="T29" fmla="*/ 3 h 4"/>
                  <a:gd name="T30" fmla="*/ 2 w 3"/>
                  <a:gd name="T31" fmla="*/ 3 h 4"/>
                  <a:gd name="T32" fmla="*/ 1 w 3"/>
                  <a:gd name="T33" fmla="*/ 3 h 4"/>
                  <a:gd name="T34" fmla="*/ 2 w 3"/>
                  <a:gd name="T35" fmla="*/ 4 h 4"/>
                  <a:gd name="T36" fmla="*/ 2 w 3"/>
                  <a:gd name="T37" fmla="*/ 4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2" y="4"/>
                      <a:pt x="2" y="4"/>
                      <a:pt x="2" y="4"/>
                    </a:cubicBezTo>
                    <a:cubicBezTo>
                      <a:pt x="1" y="4"/>
                      <a:pt x="0" y="4"/>
                      <a:pt x="1" y="3"/>
                    </a:cubicBezTo>
                    <a:cubicBezTo>
                      <a:pt x="1" y="3"/>
                      <a:pt x="1" y="2"/>
                      <a:pt x="1" y="2"/>
                    </a:cubicBezTo>
                    <a:cubicBezTo>
                      <a:pt x="1" y="2"/>
                      <a:pt x="1" y="2"/>
                      <a:pt x="1" y="2"/>
                    </a:cubicBezTo>
                    <a:cubicBezTo>
                      <a:pt x="1" y="2"/>
                      <a:pt x="1" y="2"/>
                      <a:pt x="1" y="1"/>
                    </a:cubicBezTo>
                    <a:cubicBezTo>
                      <a:pt x="1" y="0"/>
                      <a:pt x="1" y="0"/>
                      <a:pt x="1" y="0"/>
                    </a:cubicBezTo>
                    <a:cubicBezTo>
                      <a:pt x="1" y="0"/>
                      <a:pt x="1" y="0"/>
                      <a:pt x="1" y="0"/>
                    </a:cubicBezTo>
                    <a:cubicBezTo>
                      <a:pt x="1" y="1"/>
                      <a:pt x="1" y="1"/>
                      <a:pt x="1" y="1"/>
                    </a:cubicBezTo>
                    <a:cubicBezTo>
                      <a:pt x="2" y="2"/>
                      <a:pt x="2" y="2"/>
                      <a:pt x="2" y="2"/>
                    </a:cubicBezTo>
                    <a:cubicBezTo>
                      <a:pt x="2" y="2"/>
                      <a:pt x="2" y="2"/>
                      <a:pt x="2" y="2"/>
                    </a:cubicBezTo>
                    <a:cubicBezTo>
                      <a:pt x="3" y="1"/>
                      <a:pt x="3" y="1"/>
                      <a:pt x="3" y="1"/>
                    </a:cubicBezTo>
                    <a:cubicBezTo>
                      <a:pt x="3" y="1"/>
                      <a:pt x="3" y="1"/>
                      <a:pt x="3" y="1"/>
                    </a:cubicBezTo>
                    <a:lnTo>
                      <a:pt x="3" y="4"/>
                    </a:lnTo>
                    <a:close/>
                    <a:moveTo>
                      <a:pt x="2" y="3"/>
                    </a:moveTo>
                    <a:cubicBezTo>
                      <a:pt x="2" y="3"/>
                      <a:pt x="2" y="3"/>
                      <a:pt x="2" y="3"/>
                    </a:cubicBezTo>
                    <a:cubicBezTo>
                      <a:pt x="2" y="3"/>
                      <a:pt x="1" y="3"/>
                      <a:pt x="1" y="3"/>
                    </a:cubicBezTo>
                    <a:cubicBezTo>
                      <a:pt x="1" y="4"/>
                      <a:pt x="2" y="4"/>
                      <a:pt x="2" y="4"/>
                    </a:cubicBezTo>
                    <a:cubicBezTo>
                      <a:pt x="2" y="4"/>
                      <a:pt x="2" y="4"/>
                      <a:pt x="2"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396">
                <a:extLst>
                  <a:ext uri="{FF2B5EF4-FFF2-40B4-BE49-F238E27FC236}">
                    <a16:creationId xmlns:a16="http://schemas.microsoft.com/office/drawing/2014/main" id="{25B59D29-9DA5-4092-A490-60331245D9A7}"/>
                  </a:ext>
                </a:extLst>
              </p:cNvPr>
              <p:cNvSpPr>
                <a:spLocks/>
              </p:cNvSpPr>
              <p:nvPr/>
            </p:nvSpPr>
            <p:spPr bwMode="auto">
              <a:xfrm>
                <a:off x="7030470" y="1197117"/>
                <a:ext cx="6311" cy="11045"/>
              </a:xfrm>
              <a:custGeom>
                <a:avLst/>
                <a:gdLst>
                  <a:gd name="T0" fmla="*/ 4 w 4"/>
                  <a:gd name="T1" fmla="*/ 7 h 7"/>
                  <a:gd name="T2" fmla="*/ 0 w 4"/>
                  <a:gd name="T3" fmla="*/ 7 h 7"/>
                  <a:gd name="T4" fmla="*/ 0 w 4"/>
                  <a:gd name="T5" fmla="*/ 5 h 7"/>
                  <a:gd name="T6" fmla="*/ 2 w 4"/>
                  <a:gd name="T7" fmla="*/ 7 h 7"/>
                  <a:gd name="T8" fmla="*/ 2 w 4"/>
                  <a:gd name="T9" fmla="*/ 4 h 7"/>
                  <a:gd name="T10" fmla="*/ 0 w 4"/>
                  <a:gd name="T11" fmla="*/ 4 h 7"/>
                  <a:gd name="T12" fmla="*/ 0 w 4"/>
                  <a:gd name="T13" fmla="*/ 4 h 7"/>
                  <a:gd name="T14" fmla="*/ 2 w 4"/>
                  <a:gd name="T15" fmla="*/ 4 h 7"/>
                  <a:gd name="T16" fmla="*/ 2 w 4"/>
                  <a:gd name="T17" fmla="*/ 2 h 7"/>
                  <a:gd name="T18" fmla="*/ 0 w 4"/>
                  <a:gd name="T19" fmla="*/ 2 h 7"/>
                  <a:gd name="T20" fmla="*/ 0 w 4"/>
                  <a:gd name="T21" fmla="*/ 0 h 7"/>
                  <a:gd name="T22" fmla="*/ 4 w 4"/>
                  <a:gd name="T23" fmla="*/ 0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0" y="7"/>
                    </a:lnTo>
                    <a:lnTo>
                      <a:pt x="0" y="5"/>
                    </a:lnTo>
                    <a:lnTo>
                      <a:pt x="2" y="7"/>
                    </a:lnTo>
                    <a:lnTo>
                      <a:pt x="2" y="4"/>
                    </a:lnTo>
                    <a:lnTo>
                      <a:pt x="0" y="4"/>
                    </a:lnTo>
                    <a:lnTo>
                      <a:pt x="0" y="4"/>
                    </a:lnTo>
                    <a:lnTo>
                      <a:pt x="2" y="4"/>
                    </a:lnTo>
                    <a:lnTo>
                      <a:pt x="2" y="2"/>
                    </a:lnTo>
                    <a:lnTo>
                      <a:pt x="0" y="2"/>
                    </a:lnTo>
                    <a:lnTo>
                      <a:pt x="0" y="0"/>
                    </a:lnTo>
                    <a:lnTo>
                      <a:pt x="4"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397">
                <a:extLst>
                  <a:ext uri="{FF2B5EF4-FFF2-40B4-BE49-F238E27FC236}">
                    <a16:creationId xmlns:a16="http://schemas.microsoft.com/office/drawing/2014/main" id="{76FF0CC9-3D81-407E-871B-C76BB6C96A31}"/>
                  </a:ext>
                </a:extLst>
              </p:cNvPr>
              <p:cNvSpPr>
                <a:spLocks/>
              </p:cNvSpPr>
              <p:nvPr/>
            </p:nvSpPr>
            <p:spPr bwMode="auto">
              <a:xfrm>
                <a:off x="7017847" y="1197117"/>
                <a:ext cx="9467" cy="11045"/>
              </a:xfrm>
              <a:custGeom>
                <a:avLst/>
                <a:gdLst>
                  <a:gd name="T0" fmla="*/ 6 w 6"/>
                  <a:gd name="T1" fmla="*/ 7 h 7"/>
                  <a:gd name="T2" fmla="*/ 4 w 6"/>
                  <a:gd name="T3" fmla="*/ 7 h 7"/>
                  <a:gd name="T4" fmla="*/ 2 w 6"/>
                  <a:gd name="T5" fmla="*/ 2 h 7"/>
                  <a:gd name="T6" fmla="*/ 2 w 6"/>
                  <a:gd name="T7" fmla="*/ 2 h 7"/>
                  <a:gd name="T8" fmla="*/ 2 w 6"/>
                  <a:gd name="T9" fmla="*/ 7 h 7"/>
                  <a:gd name="T10" fmla="*/ 0 w 6"/>
                  <a:gd name="T11" fmla="*/ 7 h 7"/>
                  <a:gd name="T12" fmla="*/ 0 w 6"/>
                  <a:gd name="T13" fmla="*/ 0 h 7"/>
                  <a:gd name="T14" fmla="*/ 2 w 6"/>
                  <a:gd name="T15" fmla="*/ 0 h 7"/>
                  <a:gd name="T16" fmla="*/ 4 w 6"/>
                  <a:gd name="T17" fmla="*/ 5 h 7"/>
                  <a:gd name="T18" fmla="*/ 6 w 6"/>
                  <a:gd name="T19" fmla="*/ 5 h 7"/>
                  <a:gd name="T20" fmla="*/ 6 w 6"/>
                  <a:gd name="T21" fmla="*/ 0 h 7"/>
                  <a:gd name="T22" fmla="*/ 6 w 6"/>
                  <a:gd name="T23" fmla="*/ 0 h 7"/>
                  <a:gd name="T24" fmla="*/ 6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6" y="7"/>
                    </a:moveTo>
                    <a:lnTo>
                      <a:pt x="4" y="7"/>
                    </a:lnTo>
                    <a:lnTo>
                      <a:pt x="2" y="2"/>
                    </a:lnTo>
                    <a:lnTo>
                      <a:pt x="2" y="2"/>
                    </a:lnTo>
                    <a:lnTo>
                      <a:pt x="2" y="7"/>
                    </a:lnTo>
                    <a:lnTo>
                      <a:pt x="0" y="7"/>
                    </a:lnTo>
                    <a:lnTo>
                      <a:pt x="0" y="0"/>
                    </a:lnTo>
                    <a:lnTo>
                      <a:pt x="2" y="0"/>
                    </a:lnTo>
                    <a:lnTo>
                      <a:pt x="4" y="5"/>
                    </a:lnTo>
                    <a:lnTo>
                      <a:pt x="6" y="5"/>
                    </a:lnTo>
                    <a:lnTo>
                      <a:pt x="6" y="0"/>
                    </a:lnTo>
                    <a:lnTo>
                      <a:pt x="6" y="0"/>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398">
                <a:extLst>
                  <a:ext uri="{FF2B5EF4-FFF2-40B4-BE49-F238E27FC236}">
                    <a16:creationId xmlns:a16="http://schemas.microsoft.com/office/drawing/2014/main" id="{F7AD9574-9909-473C-B4FE-3EFE416400A0}"/>
                  </a:ext>
                </a:extLst>
              </p:cNvPr>
              <p:cNvSpPr>
                <a:spLocks/>
              </p:cNvSpPr>
              <p:nvPr/>
            </p:nvSpPr>
            <p:spPr bwMode="auto">
              <a:xfrm>
                <a:off x="7008380" y="1197117"/>
                <a:ext cx="9467" cy="11045"/>
              </a:xfrm>
              <a:custGeom>
                <a:avLst/>
                <a:gdLst>
                  <a:gd name="T0" fmla="*/ 0 w 3"/>
                  <a:gd name="T1" fmla="*/ 1 h 4"/>
                  <a:gd name="T2" fmla="*/ 1 w 3"/>
                  <a:gd name="T3" fmla="*/ 0 h 4"/>
                  <a:gd name="T4" fmla="*/ 3 w 3"/>
                  <a:gd name="T5" fmla="*/ 2 h 4"/>
                  <a:gd name="T6" fmla="*/ 1 w 3"/>
                  <a:gd name="T7" fmla="*/ 4 h 4"/>
                  <a:gd name="T8" fmla="*/ 0 w 3"/>
                  <a:gd name="T9" fmla="*/ 3 h 4"/>
                  <a:gd name="T10" fmla="*/ 1 w 3"/>
                  <a:gd name="T11" fmla="*/ 3 h 4"/>
                  <a:gd name="T12" fmla="*/ 1 w 3"/>
                  <a:gd name="T13" fmla="*/ 4 h 4"/>
                  <a:gd name="T14" fmla="*/ 2 w 3"/>
                  <a:gd name="T15" fmla="*/ 2 h 4"/>
                  <a:gd name="T16" fmla="*/ 1 w 3"/>
                  <a:gd name="T17" fmla="*/ 1 h 4"/>
                  <a:gd name="T18" fmla="*/ 0 w 3"/>
                  <a:gd name="T19" fmla="*/ 1 h 4"/>
                  <a:gd name="T20" fmla="*/ 0 w 3"/>
                  <a:gd name="T21" fmla="*/ 2 h 4"/>
                  <a:gd name="T22" fmla="*/ 1 w 3"/>
                  <a:gd name="T23" fmla="*/ 2 h 4"/>
                  <a:gd name="T24" fmla="*/ 1 w 3"/>
                  <a:gd name="T25" fmla="*/ 2 h 4"/>
                  <a:gd name="T26" fmla="*/ 0 w 3"/>
                  <a:gd name="T27" fmla="*/ 2 h 4"/>
                  <a:gd name="T28" fmla="*/ 0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1"/>
                    </a:moveTo>
                    <a:cubicBezTo>
                      <a:pt x="0" y="0"/>
                      <a:pt x="0" y="0"/>
                      <a:pt x="1" y="0"/>
                    </a:cubicBezTo>
                    <a:cubicBezTo>
                      <a:pt x="2" y="0"/>
                      <a:pt x="3" y="1"/>
                      <a:pt x="3" y="2"/>
                    </a:cubicBezTo>
                    <a:cubicBezTo>
                      <a:pt x="3" y="3"/>
                      <a:pt x="2" y="4"/>
                      <a:pt x="1" y="4"/>
                    </a:cubicBezTo>
                    <a:cubicBezTo>
                      <a:pt x="0" y="4"/>
                      <a:pt x="0" y="4"/>
                      <a:pt x="0" y="3"/>
                    </a:cubicBezTo>
                    <a:cubicBezTo>
                      <a:pt x="1" y="3"/>
                      <a:pt x="1" y="3"/>
                      <a:pt x="1" y="3"/>
                    </a:cubicBezTo>
                    <a:cubicBezTo>
                      <a:pt x="1" y="3"/>
                      <a:pt x="1" y="4"/>
                      <a:pt x="1" y="4"/>
                    </a:cubicBezTo>
                    <a:cubicBezTo>
                      <a:pt x="2" y="4"/>
                      <a:pt x="2" y="3"/>
                      <a:pt x="2" y="2"/>
                    </a:cubicBezTo>
                    <a:cubicBezTo>
                      <a:pt x="2" y="1"/>
                      <a:pt x="2" y="0"/>
                      <a:pt x="1" y="1"/>
                    </a:cubicBezTo>
                    <a:cubicBezTo>
                      <a:pt x="1" y="1"/>
                      <a:pt x="0" y="1"/>
                      <a:pt x="0" y="1"/>
                    </a:cubicBezTo>
                    <a:cubicBezTo>
                      <a:pt x="0" y="2"/>
                      <a:pt x="0" y="2"/>
                      <a:pt x="0" y="2"/>
                    </a:cubicBezTo>
                    <a:cubicBezTo>
                      <a:pt x="1" y="2"/>
                      <a:pt x="1" y="2"/>
                      <a:pt x="1" y="2"/>
                    </a:cubicBezTo>
                    <a:cubicBezTo>
                      <a:pt x="1" y="2"/>
                      <a:pt x="1" y="2"/>
                      <a:pt x="1" y="2"/>
                    </a:cubicBezTo>
                    <a:cubicBezTo>
                      <a:pt x="0" y="2"/>
                      <a:pt x="0" y="2"/>
                      <a:pt x="0"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399">
                <a:extLst>
                  <a:ext uri="{FF2B5EF4-FFF2-40B4-BE49-F238E27FC236}">
                    <a16:creationId xmlns:a16="http://schemas.microsoft.com/office/drawing/2014/main" id="{21D30C46-9F82-471C-95A5-B1AB5F0F4D10}"/>
                  </a:ext>
                </a:extLst>
              </p:cNvPr>
              <p:cNvSpPr>
                <a:spLocks/>
              </p:cNvSpPr>
              <p:nvPr/>
            </p:nvSpPr>
            <p:spPr bwMode="auto">
              <a:xfrm>
                <a:off x="6998913" y="1197117"/>
                <a:ext cx="9467" cy="11045"/>
              </a:xfrm>
              <a:custGeom>
                <a:avLst/>
                <a:gdLst>
                  <a:gd name="T0" fmla="*/ 4 w 6"/>
                  <a:gd name="T1" fmla="*/ 7 h 7"/>
                  <a:gd name="T2" fmla="*/ 6 w 6"/>
                  <a:gd name="T3" fmla="*/ 7 h 7"/>
                  <a:gd name="T4" fmla="*/ 6 w 6"/>
                  <a:gd name="T5" fmla="*/ 7 h 7"/>
                  <a:gd name="T6" fmla="*/ 0 w 6"/>
                  <a:gd name="T7" fmla="*/ 7 h 7"/>
                  <a:gd name="T8" fmla="*/ 0 w 6"/>
                  <a:gd name="T9" fmla="*/ 7 h 7"/>
                  <a:gd name="T10" fmla="*/ 2 w 6"/>
                  <a:gd name="T11" fmla="*/ 7 h 7"/>
                  <a:gd name="T12" fmla="*/ 2 w 6"/>
                  <a:gd name="T13" fmla="*/ 2 h 7"/>
                  <a:gd name="T14" fmla="*/ 2 w 6"/>
                  <a:gd name="T15" fmla="*/ 0 h 7"/>
                  <a:gd name="T16" fmla="*/ 4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7"/>
                    </a:moveTo>
                    <a:lnTo>
                      <a:pt x="6" y="7"/>
                    </a:lnTo>
                    <a:lnTo>
                      <a:pt x="6" y="7"/>
                    </a:lnTo>
                    <a:lnTo>
                      <a:pt x="0" y="7"/>
                    </a:lnTo>
                    <a:lnTo>
                      <a:pt x="0" y="7"/>
                    </a:lnTo>
                    <a:lnTo>
                      <a:pt x="2" y="7"/>
                    </a:lnTo>
                    <a:lnTo>
                      <a:pt x="2" y="2"/>
                    </a:lnTo>
                    <a:lnTo>
                      <a:pt x="2"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400">
                <a:extLst>
                  <a:ext uri="{FF2B5EF4-FFF2-40B4-BE49-F238E27FC236}">
                    <a16:creationId xmlns:a16="http://schemas.microsoft.com/office/drawing/2014/main" id="{B748587B-EBB8-4E39-8016-8282BD1CA024}"/>
                  </a:ext>
                </a:extLst>
              </p:cNvPr>
              <p:cNvSpPr>
                <a:spLocks/>
              </p:cNvSpPr>
              <p:nvPr/>
            </p:nvSpPr>
            <p:spPr bwMode="auto">
              <a:xfrm>
                <a:off x="6986290" y="1200273"/>
                <a:ext cx="12623" cy="11045"/>
              </a:xfrm>
              <a:custGeom>
                <a:avLst/>
                <a:gdLst>
                  <a:gd name="T0" fmla="*/ 8 w 8"/>
                  <a:gd name="T1" fmla="*/ 5 h 7"/>
                  <a:gd name="T2" fmla="*/ 6 w 8"/>
                  <a:gd name="T3" fmla="*/ 7 h 7"/>
                  <a:gd name="T4" fmla="*/ 6 w 8"/>
                  <a:gd name="T5" fmla="*/ 3 h 7"/>
                  <a:gd name="T6" fmla="*/ 4 w 8"/>
                  <a:gd name="T7" fmla="*/ 3 h 7"/>
                  <a:gd name="T8" fmla="*/ 4 w 8"/>
                  <a:gd name="T9" fmla="*/ 7 h 7"/>
                  <a:gd name="T10" fmla="*/ 2 w 8"/>
                  <a:gd name="T11" fmla="*/ 7 h 7"/>
                  <a:gd name="T12" fmla="*/ 0 w 8"/>
                  <a:gd name="T13" fmla="*/ 2 h 7"/>
                  <a:gd name="T14" fmla="*/ 2 w 8"/>
                  <a:gd name="T15" fmla="*/ 0 h 7"/>
                  <a:gd name="T16" fmla="*/ 4 w 8"/>
                  <a:gd name="T17" fmla="*/ 3 h 7"/>
                  <a:gd name="T18" fmla="*/ 6 w 8"/>
                  <a:gd name="T19" fmla="*/ 3 h 7"/>
                  <a:gd name="T20" fmla="*/ 4 w 8"/>
                  <a:gd name="T21" fmla="*/ 0 h 7"/>
                  <a:gd name="T22" fmla="*/ 6 w 8"/>
                  <a:gd name="T23" fmla="*/ 0 h 7"/>
                  <a:gd name="T24" fmla="*/ 8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8" y="5"/>
                    </a:moveTo>
                    <a:lnTo>
                      <a:pt x="6" y="7"/>
                    </a:lnTo>
                    <a:lnTo>
                      <a:pt x="6" y="3"/>
                    </a:lnTo>
                    <a:lnTo>
                      <a:pt x="4" y="3"/>
                    </a:lnTo>
                    <a:lnTo>
                      <a:pt x="4" y="7"/>
                    </a:lnTo>
                    <a:lnTo>
                      <a:pt x="2" y="7"/>
                    </a:lnTo>
                    <a:lnTo>
                      <a:pt x="0" y="2"/>
                    </a:lnTo>
                    <a:lnTo>
                      <a:pt x="2" y="0"/>
                    </a:lnTo>
                    <a:lnTo>
                      <a:pt x="4" y="3"/>
                    </a:lnTo>
                    <a:lnTo>
                      <a:pt x="6" y="3"/>
                    </a:lnTo>
                    <a:lnTo>
                      <a:pt x="4" y="0"/>
                    </a:lnTo>
                    <a:lnTo>
                      <a:pt x="6" y="0"/>
                    </a:lnTo>
                    <a:lnTo>
                      <a:pt x="8"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Line 401">
                <a:extLst>
                  <a:ext uri="{FF2B5EF4-FFF2-40B4-BE49-F238E27FC236}">
                    <a16:creationId xmlns:a16="http://schemas.microsoft.com/office/drawing/2014/main" id="{B4C6C2E2-E3CF-4BA8-9FC2-6E3CA1B0BC1B}"/>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Line 402">
                <a:extLst>
                  <a:ext uri="{FF2B5EF4-FFF2-40B4-BE49-F238E27FC236}">
                    <a16:creationId xmlns:a16="http://schemas.microsoft.com/office/drawing/2014/main" id="{3C5AFBB7-0DCF-4AB5-B583-80AF36FB5C95}"/>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403">
                <a:extLst>
                  <a:ext uri="{FF2B5EF4-FFF2-40B4-BE49-F238E27FC236}">
                    <a16:creationId xmlns:a16="http://schemas.microsoft.com/office/drawing/2014/main" id="{7E9BD1D8-44D6-43E2-ACD5-1CC496C484E6}"/>
                  </a:ext>
                </a:extLst>
              </p:cNvPr>
              <p:cNvSpPr>
                <a:spLocks/>
              </p:cNvSpPr>
              <p:nvPr/>
            </p:nvSpPr>
            <p:spPr bwMode="auto">
              <a:xfrm>
                <a:off x="7057293" y="144168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Line 404">
                <a:extLst>
                  <a:ext uri="{FF2B5EF4-FFF2-40B4-BE49-F238E27FC236}">
                    <a16:creationId xmlns:a16="http://schemas.microsoft.com/office/drawing/2014/main" id="{7DCBF996-963C-4C6C-B7D2-F76042AA9AF2}"/>
                  </a:ext>
                </a:extLst>
              </p:cNvPr>
              <p:cNvSpPr>
                <a:spLocks noChangeShapeType="1"/>
              </p:cNvSpPr>
              <p:nvPr/>
            </p:nvSpPr>
            <p:spPr bwMode="auto">
              <a:xfrm>
                <a:off x="7060448" y="1441684"/>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405">
                <a:extLst>
                  <a:ext uri="{FF2B5EF4-FFF2-40B4-BE49-F238E27FC236}">
                    <a16:creationId xmlns:a16="http://schemas.microsoft.com/office/drawing/2014/main" id="{81AB29F7-A1FD-414D-8D9A-957689382C41}"/>
                  </a:ext>
                </a:extLst>
              </p:cNvPr>
              <p:cNvSpPr>
                <a:spLocks/>
              </p:cNvSpPr>
              <p:nvPr/>
            </p:nvSpPr>
            <p:spPr bwMode="auto">
              <a:xfrm>
                <a:off x="7060448" y="1441684"/>
                <a:ext cx="3156" cy="6311"/>
              </a:xfrm>
              <a:custGeom>
                <a:avLst/>
                <a:gdLst>
                  <a:gd name="T0" fmla="*/ 1 w 1"/>
                  <a:gd name="T1" fmla="*/ 0 h 2"/>
                  <a:gd name="T2" fmla="*/ 0 w 1"/>
                  <a:gd name="T3" fmla="*/ 1 h 2"/>
                  <a:gd name="T4" fmla="*/ 0 w 1"/>
                  <a:gd name="T5" fmla="*/ 2 h 2"/>
                </a:gdLst>
                <a:ahLst/>
                <a:cxnLst>
                  <a:cxn ang="0">
                    <a:pos x="T0" y="T1"/>
                  </a:cxn>
                  <a:cxn ang="0">
                    <a:pos x="T2" y="T3"/>
                  </a:cxn>
                  <a:cxn ang="0">
                    <a:pos x="T4" y="T5"/>
                  </a:cxn>
                </a:cxnLst>
                <a:rect l="0" t="0" r="r" b="b"/>
                <a:pathLst>
                  <a:path w="1" h="2">
                    <a:moveTo>
                      <a:pt x="1" y="0"/>
                    </a:moveTo>
                    <a:cubicBezTo>
                      <a:pt x="0" y="1"/>
                      <a:pt x="0" y="1"/>
                      <a:pt x="0" y="1"/>
                    </a:cubicBezTo>
                    <a:cubicBezTo>
                      <a:pt x="0"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Line 407">
                <a:extLst>
                  <a:ext uri="{FF2B5EF4-FFF2-40B4-BE49-F238E27FC236}">
                    <a16:creationId xmlns:a16="http://schemas.microsoft.com/office/drawing/2014/main" id="{B39A301C-16F8-44EB-9B20-DA33C0D3B3FC}"/>
                  </a:ext>
                </a:extLst>
              </p:cNvPr>
              <p:cNvSpPr>
                <a:spLocks noChangeShapeType="1"/>
              </p:cNvSpPr>
              <p:nvPr/>
            </p:nvSpPr>
            <p:spPr bwMode="auto">
              <a:xfrm flipH="1">
                <a:off x="7063605" y="1444840"/>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08">
                <a:extLst>
                  <a:ext uri="{FF2B5EF4-FFF2-40B4-BE49-F238E27FC236}">
                    <a16:creationId xmlns:a16="http://schemas.microsoft.com/office/drawing/2014/main" id="{7F4C6BB6-0183-4785-9AFB-47A2D1A1B77B}"/>
                  </a:ext>
                </a:extLst>
              </p:cNvPr>
              <p:cNvSpPr>
                <a:spLocks/>
              </p:cNvSpPr>
              <p:nvPr/>
            </p:nvSpPr>
            <p:spPr bwMode="auto">
              <a:xfrm>
                <a:off x="7063605" y="1444840"/>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0"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409">
                <a:extLst>
                  <a:ext uri="{FF2B5EF4-FFF2-40B4-BE49-F238E27FC236}">
                    <a16:creationId xmlns:a16="http://schemas.microsoft.com/office/drawing/2014/main" id="{BFF97182-D795-4CA0-8524-F6670DE8BDAD}"/>
                  </a:ext>
                </a:extLst>
              </p:cNvPr>
              <p:cNvSpPr>
                <a:spLocks/>
              </p:cNvSpPr>
              <p:nvPr/>
            </p:nvSpPr>
            <p:spPr bwMode="auto">
              <a:xfrm>
                <a:off x="7066761" y="1444840"/>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10">
                <a:extLst>
                  <a:ext uri="{FF2B5EF4-FFF2-40B4-BE49-F238E27FC236}">
                    <a16:creationId xmlns:a16="http://schemas.microsoft.com/office/drawing/2014/main" id="{FE396183-FC8F-477B-AD96-C9AD9276BCC6}"/>
                  </a:ext>
                </a:extLst>
              </p:cNvPr>
              <p:cNvSpPr>
                <a:spLocks/>
              </p:cNvSpPr>
              <p:nvPr/>
            </p:nvSpPr>
            <p:spPr bwMode="auto">
              <a:xfrm>
                <a:off x="6931066" y="1395926"/>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11">
                <a:extLst>
                  <a:ext uri="{FF2B5EF4-FFF2-40B4-BE49-F238E27FC236}">
                    <a16:creationId xmlns:a16="http://schemas.microsoft.com/office/drawing/2014/main" id="{0C6517FE-7E25-4B6F-85D6-2E93FE6024E6}"/>
                  </a:ext>
                </a:extLst>
              </p:cNvPr>
              <p:cNvSpPr>
                <a:spLocks/>
              </p:cNvSpPr>
              <p:nvPr/>
            </p:nvSpPr>
            <p:spPr bwMode="auto">
              <a:xfrm>
                <a:off x="6934222" y="1395926"/>
                <a:ext cx="3156" cy="6311"/>
              </a:xfrm>
              <a:custGeom>
                <a:avLst/>
                <a:gdLst>
                  <a:gd name="T0" fmla="*/ 1 w 1"/>
                  <a:gd name="T1" fmla="*/ 0 h 2"/>
                  <a:gd name="T2" fmla="*/ 0 w 1"/>
                  <a:gd name="T3" fmla="*/ 2 h 2"/>
                </a:gdLst>
                <a:ahLst/>
                <a:cxnLst>
                  <a:cxn ang="0">
                    <a:pos x="T0" y="T1"/>
                  </a:cxn>
                  <a:cxn ang="0">
                    <a:pos x="T2" y="T3"/>
                  </a:cxn>
                </a:cxnLst>
                <a:rect l="0" t="0" r="r" b="b"/>
                <a:pathLst>
                  <a:path w="1" h="2">
                    <a:moveTo>
                      <a:pt x="1" y="0"/>
                    </a:moveTo>
                    <a:cubicBezTo>
                      <a:pt x="1"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12">
                <a:extLst>
                  <a:ext uri="{FF2B5EF4-FFF2-40B4-BE49-F238E27FC236}">
                    <a16:creationId xmlns:a16="http://schemas.microsoft.com/office/drawing/2014/main" id="{E5BC16DE-E92E-46A8-A49D-82E19922894A}"/>
                  </a:ext>
                </a:extLst>
              </p:cNvPr>
              <p:cNvSpPr>
                <a:spLocks/>
              </p:cNvSpPr>
              <p:nvPr/>
            </p:nvSpPr>
            <p:spPr bwMode="auto">
              <a:xfrm>
                <a:off x="6937377" y="1395926"/>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13">
                <a:extLst>
                  <a:ext uri="{FF2B5EF4-FFF2-40B4-BE49-F238E27FC236}">
                    <a16:creationId xmlns:a16="http://schemas.microsoft.com/office/drawing/2014/main" id="{0B7DDF2F-3D69-4B2E-BCFE-90EB029DA886}"/>
                  </a:ext>
                </a:extLst>
              </p:cNvPr>
              <p:cNvSpPr>
                <a:spLocks/>
              </p:cNvSpPr>
              <p:nvPr/>
            </p:nvSpPr>
            <p:spPr bwMode="auto">
              <a:xfrm>
                <a:off x="6937377" y="1399082"/>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14">
                <a:extLst>
                  <a:ext uri="{FF2B5EF4-FFF2-40B4-BE49-F238E27FC236}">
                    <a16:creationId xmlns:a16="http://schemas.microsoft.com/office/drawing/2014/main" id="{11324333-53C5-42D0-AAF9-3FB345C69901}"/>
                  </a:ext>
                </a:extLst>
              </p:cNvPr>
              <p:cNvSpPr>
                <a:spLocks/>
              </p:cNvSpPr>
              <p:nvPr/>
            </p:nvSpPr>
            <p:spPr bwMode="auto">
              <a:xfrm>
                <a:off x="6940533" y="1399082"/>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1"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15">
                <a:extLst>
                  <a:ext uri="{FF2B5EF4-FFF2-40B4-BE49-F238E27FC236}">
                    <a16:creationId xmlns:a16="http://schemas.microsoft.com/office/drawing/2014/main" id="{31452336-4E6A-4D95-9055-BF84729788EC}"/>
                  </a:ext>
                </a:extLst>
              </p:cNvPr>
              <p:cNvSpPr>
                <a:spLocks/>
              </p:cNvSpPr>
              <p:nvPr/>
            </p:nvSpPr>
            <p:spPr bwMode="auto">
              <a:xfrm>
                <a:off x="6943689" y="1399082"/>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16">
                <a:extLst>
                  <a:ext uri="{FF2B5EF4-FFF2-40B4-BE49-F238E27FC236}">
                    <a16:creationId xmlns:a16="http://schemas.microsoft.com/office/drawing/2014/main" id="{69C9BCD9-8C7E-414A-B18D-F0CE3500D195}"/>
                  </a:ext>
                </a:extLst>
              </p:cNvPr>
              <p:cNvSpPr>
                <a:spLocks/>
              </p:cNvSpPr>
              <p:nvPr/>
            </p:nvSpPr>
            <p:spPr bwMode="auto">
              <a:xfrm>
                <a:off x="7052560" y="1429061"/>
                <a:ext cx="20512" cy="15778"/>
              </a:xfrm>
              <a:custGeom>
                <a:avLst/>
                <a:gdLst>
                  <a:gd name="T0" fmla="*/ 5 w 7"/>
                  <a:gd name="T1" fmla="*/ 0 h 5"/>
                  <a:gd name="T2" fmla="*/ 6 w 7"/>
                  <a:gd name="T3" fmla="*/ 3 h 5"/>
                  <a:gd name="T4" fmla="*/ 6 w 7"/>
                  <a:gd name="T5" fmla="*/ 5 h 5"/>
                  <a:gd name="T6" fmla="*/ 0 w 7"/>
                  <a:gd name="T7" fmla="*/ 3 h 5"/>
                  <a:gd name="T8" fmla="*/ 4 w 7"/>
                  <a:gd name="T9" fmla="*/ 0 h 5"/>
                  <a:gd name="T10" fmla="*/ 5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5" y="0"/>
                    </a:moveTo>
                    <a:cubicBezTo>
                      <a:pt x="6" y="1"/>
                      <a:pt x="7" y="2"/>
                      <a:pt x="6" y="3"/>
                    </a:cubicBezTo>
                    <a:cubicBezTo>
                      <a:pt x="6" y="4"/>
                      <a:pt x="6" y="5"/>
                      <a:pt x="6" y="5"/>
                    </a:cubicBezTo>
                    <a:cubicBezTo>
                      <a:pt x="0" y="3"/>
                      <a:pt x="0" y="3"/>
                      <a:pt x="0" y="3"/>
                    </a:cubicBezTo>
                    <a:cubicBezTo>
                      <a:pt x="4" y="0"/>
                      <a:pt x="4" y="0"/>
                      <a:pt x="4" y="0"/>
                    </a:cubicBezTo>
                    <a:lnTo>
                      <a:pt x="5"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417">
                <a:extLst>
                  <a:ext uri="{FF2B5EF4-FFF2-40B4-BE49-F238E27FC236}">
                    <a16:creationId xmlns:a16="http://schemas.microsoft.com/office/drawing/2014/main" id="{855C97E7-A761-45D0-BFA6-1EA095BE24AC}"/>
                  </a:ext>
                </a:extLst>
              </p:cNvPr>
              <p:cNvSpPr>
                <a:spLocks/>
              </p:cNvSpPr>
              <p:nvPr/>
            </p:nvSpPr>
            <p:spPr bwMode="auto">
              <a:xfrm>
                <a:off x="7027314" y="1424327"/>
                <a:ext cx="39447" cy="29980"/>
              </a:xfrm>
              <a:custGeom>
                <a:avLst/>
                <a:gdLst>
                  <a:gd name="T0" fmla="*/ 5 w 13"/>
                  <a:gd name="T1" fmla="*/ 9 h 10"/>
                  <a:gd name="T2" fmla="*/ 13 w 13"/>
                  <a:gd name="T3" fmla="*/ 2 h 10"/>
                  <a:gd name="T4" fmla="*/ 6 w 13"/>
                  <a:gd name="T5" fmla="*/ 0 h 10"/>
                  <a:gd name="T6" fmla="*/ 0 w 13"/>
                  <a:gd name="T7" fmla="*/ 5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7" y="10"/>
                      <a:pt x="11" y="2"/>
                      <a:pt x="13" y="2"/>
                    </a:cubicBezTo>
                    <a:cubicBezTo>
                      <a:pt x="6" y="0"/>
                      <a:pt x="6" y="0"/>
                      <a:pt x="6" y="0"/>
                    </a:cubicBezTo>
                    <a:cubicBezTo>
                      <a:pt x="6" y="0"/>
                      <a:pt x="2" y="5"/>
                      <a:pt x="0" y="5"/>
                    </a:cubicBezTo>
                    <a:lnTo>
                      <a:pt x="5"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418">
                <a:extLst>
                  <a:ext uri="{FF2B5EF4-FFF2-40B4-BE49-F238E27FC236}">
                    <a16:creationId xmlns:a16="http://schemas.microsoft.com/office/drawing/2014/main" id="{7B8454A0-2DFF-4559-AAAA-D118406AFB9E}"/>
                  </a:ext>
                </a:extLst>
              </p:cNvPr>
              <p:cNvSpPr>
                <a:spLocks/>
              </p:cNvSpPr>
              <p:nvPr/>
            </p:nvSpPr>
            <p:spPr bwMode="auto">
              <a:xfrm>
                <a:off x="6931066" y="1383303"/>
                <a:ext cx="18934" cy="18934"/>
              </a:xfrm>
              <a:custGeom>
                <a:avLst/>
                <a:gdLst>
                  <a:gd name="T0" fmla="*/ 3 w 6"/>
                  <a:gd name="T1" fmla="*/ 1 h 6"/>
                  <a:gd name="T2" fmla="*/ 1 w 6"/>
                  <a:gd name="T3" fmla="*/ 2 h 6"/>
                  <a:gd name="T4" fmla="*/ 0 w 6"/>
                  <a:gd name="T5" fmla="*/ 4 h 6"/>
                  <a:gd name="T6" fmla="*/ 6 w 6"/>
                  <a:gd name="T7" fmla="*/ 6 h 6"/>
                  <a:gd name="T8" fmla="*/ 4 w 6"/>
                  <a:gd name="T9" fmla="*/ 1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3" y="0"/>
                      <a:pt x="1" y="1"/>
                      <a:pt x="1" y="2"/>
                    </a:cubicBezTo>
                    <a:cubicBezTo>
                      <a:pt x="0" y="3"/>
                      <a:pt x="0" y="4"/>
                      <a:pt x="0" y="4"/>
                    </a:cubicBezTo>
                    <a:cubicBezTo>
                      <a:pt x="6" y="6"/>
                      <a:pt x="6" y="6"/>
                      <a:pt x="6" y="6"/>
                    </a:cubicBezTo>
                    <a:cubicBezTo>
                      <a:pt x="4" y="1"/>
                      <a:pt x="4" y="1"/>
                      <a:pt x="4" y="1"/>
                    </a:cubicBezTo>
                    <a:lnTo>
                      <a:pt x="3"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419">
                <a:extLst>
                  <a:ext uri="{FF2B5EF4-FFF2-40B4-BE49-F238E27FC236}">
                    <a16:creationId xmlns:a16="http://schemas.microsoft.com/office/drawing/2014/main" id="{50A7AC5C-7FA1-4EE4-B4F6-F83F1DAB55EF}"/>
                  </a:ext>
                </a:extLst>
              </p:cNvPr>
              <p:cNvSpPr>
                <a:spLocks/>
              </p:cNvSpPr>
              <p:nvPr/>
            </p:nvSpPr>
            <p:spPr bwMode="auto">
              <a:xfrm>
                <a:off x="6943689" y="1386459"/>
                <a:ext cx="20512" cy="31557"/>
              </a:xfrm>
              <a:custGeom>
                <a:avLst/>
                <a:gdLst>
                  <a:gd name="T0" fmla="*/ 1 w 7"/>
                  <a:gd name="T1" fmla="*/ 10 h 10"/>
                  <a:gd name="T2" fmla="*/ 0 w 7"/>
                  <a:gd name="T3" fmla="*/ 0 h 10"/>
                  <a:gd name="T4" fmla="*/ 7 w 7"/>
                  <a:gd name="T5" fmla="*/ 2 h 10"/>
                  <a:gd name="T6" fmla="*/ 7 w 7"/>
                  <a:gd name="T7" fmla="*/ 10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0" y="10"/>
                      <a:pt x="1" y="0"/>
                      <a:pt x="0" y="0"/>
                    </a:cubicBezTo>
                    <a:cubicBezTo>
                      <a:pt x="7" y="2"/>
                      <a:pt x="7" y="2"/>
                      <a:pt x="7" y="2"/>
                    </a:cubicBezTo>
                    <a:cubicBezTo>
                      <a:pt x="7" y="2"/>
                      <a:pt x="7" y="9"/>
                      <a:pt x="7" y="10"/>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420">
                <a:extLst>
                  <a:ext uri="{FF2B5EF4-FFF2-40B4-BE49-F238E27FC236}">
                    <a16:creationId xmlns:a16="http://schemas.microsoft.com/office/drawing/2014/main" id="{8534A3B8-560B-4CBF-920F-5AF253621CC4}"/>
                  </a:ext>
                </a:extLst>
              </p:cNvPr>
              <p:cNvSpPr>
                <a:spLocks/>
              </p:cNvSpPr>
              <p:nvPr/>
            </p:nvSpPr>
            <p:spPr bwMode="auto">
              <a:xfrm>
                <a:off x="6946845" y="1395926"/>
                <a:ext cx="96249" cy="55225"/>
              </a:xfrm>
              <a:custGeom>
                <a:avLst/>
                <a:gdLst>
                  <a:gd name="T0" fmla="*/ 15 w 31"/>
                  <a:gd name="T1" fmla="*/ 13 h 18"/>
                  <a:gd name="T2" fmla="*/ 16 w 31"/>
                  <a:gd name="T3" fmla="*/ 13 h 18"/>
                  <a:gd name="T4" fmla="*/ 31 w 31"/>
                  <a:gd name="T5" fmla="*/ 18 h 18"/>
                  <a:gd name="T6" fmla="*/ 29 w 31"/>
                  <a:gd name="T7" fmla="*/ 8 h 18"/>
                  <a:gd name="T8" fmla="*/ 26 w 31"/>
                  <a:gd name="T9" fmla="*/ 7 h 18"/>
                  <a:gd name="T10" fmla="*/ 27 w 31"/>
                  <a:gd name="T11" fmla="*/ 8 h 18"/>
                  <a:gd name="T12" fmla="*/ 18 w 31"/>
                  <a:gd name="T13" fmla="*/ 6 h 18"/>
                  <a:gd name="T14" fmla="*/ 10 w 31"/>
                  <a:gd name="T15" fmla="*/ 2 h 18"/>
                  <a:gd name="T16" fmla="*/ 11 w 31"/>
                  <a:gd name="T17" fmla="*/ 1 h 18"/>
                  <a:gd name="T18" fmla="*/ 8 w 31"/>
                  <a:gd name="T19" fmla="*/ 0 h 18"/>
                  <a:gd name="T20" fmla="*/ 0 w 31"/>
                  <a:gd name="T21" fmla="*/ 7 h 18"/>
                  <a:gd name="T22" fmla="*/ 15 w 31"/>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15" y="13"/>
                    </a:moveTo>
                    <a:cubicBezTo>
                      <a:pt x="16" y="13"/>
                      <a:pt x="16" y="13"/>
                      <a:pt x="16" y="13"/>
                    </a:cubicBezTo>
                    <a:cubicBezTo>
                      <a:pt x="31" y="18"/>
                      <a:pt x="31" y="18"/>
                      <a:pt x="31" y="18"/>
                    </a:cubicBezTo>
                    <a:cubicBezTo>
                      <a:pt x="29" y="18"/>
                      <a:pt x="29" y="8"/>
                      <a:pt x="29" y="8"/>
                    </a:cubicBezTo>
                    <a:cubicBezTo>
                      <a:pt x="26" y="7"/>
                      <a:pt x="26" y="7"/>
                      <a:pt x="26" y="7"/>
                    </a:cubicBezTo>
                    <a:cubicBezTo>
                      <a:pt x="27" y="8"/>
                      <a:pt x="27" y="8"/>
                      <a:pt x="27" y="8"/>
                    </a:cubicBezTo>
                    <a:cubicBezTo>
                      <a:pt x="27" y="8"/>
                      <a:pt x="22" y="8"/>
                      <a:pt x="18" y="6"/>
                    </a:cubicBezTo>
                    <a:cubicBezTo>
                      <a:pt x="14" y="5"/>
                      <a:pt x="10" y="2"/>
                      <a:pt x="10" y="2"/>
                    </a:cubicBezTo>
                    <a:cubicBezTo>
                      <a:pt x="11" y="1"/>
                      <a:pt x="11" y="1"/>
                      <a:pt x="11" y="1"/>
                    </a:cubicBezTo>
                    <a:cubicBezTo>
                      <a:pt x="8" y="0"/>
                      <a:pt x="8" y="0"/>
                      <a:pt x="8" y="0"/>
                    </a:cubicBezTo>
                    <a:cubicBezTo>
                      <a:pt x="8" y="0"/>
                      <a:pt x="2" y="8"/>
                      <a:pt x="0" y="7"/>
                    </a:cubicBezTo>
                    <a:lnTo>
                      <a:pt x="15"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421">
                <a:extLst>
                  <a:ext uri="{FF2B5EF4-FFF2-40B4-BE49-F238E27FC236}">
                    <a16:creationId xmlns:a16="http://schemas.microsoft.com/office/drawing/2014/main" id="{0960978B-D115-4740-B2E1-7D0B17961029}"/>
                  </a:ext>
                </a:extLst>
              </p:cNvPr>
              <p:cNvSpPr>
                <a:spLocks/>
              </p:cNvSpPr>
              <p:nvPr/>
            </p:nvSpPr>
            <p:spPr bwMode="auto">
              <a:xfrm>
                <a:off x="6950000" y="1392770"/>
                <a:ext cx="105716" cy="61536"/>
              </a:xfrm>
              <a:custGeom>
                <a:avLst/>
                <a:gdLst>
                  <a:gd name="T0" fmla="*/ 12 w 34"/>
                  <a:gd name="T1" fmla="*/ 20 h 20"/>
                  <a:gd name="T2" fmla="*/ 34 w 34"/>
                  <a:gd name="T3" fmla="*/ 12 h 20"/>
                  <a:gd name="T4" fmla="*/ 17 w 34"/>
                  <a:gd name="T5" fmla="*/ 8 h 20"/>
                  <a:gd name="T6" fmla="*/ 0 w 34"/>
                  <a:gd name="T7" fmla="*/ 0 h 20"/>
                  <a:gd name="T8" fmla="*/ 12 w 34"/>
                  <a:gd name="T9" fmla="*/ 20 h 20"/>
                </a:gdLst>
                <a:ahLst/>
                <a:cxnLst>
                  <a:cxn ang="0">
                    <a:pos x="T0" y="T1"/>
                  </a:cxn>
                  <a:cxn ang="0">
                    <a:pos x="T2" y="T3"/>
                  </a:cxn>
                  <a:cxn ang="0">
                    <a:pos x="T4" y="T5"/>
                  </a:cxn>
                  <a:cxn ang="0">
                    <a:pos x="T6" y="T7"/>
                  </a:cxn>
                  <a:cxn ang="0">
                    <a:pos x="T8" y="T9"/>
                  </a:cxn>
                </a:cxnLst>
                <a:rect l="0" t="0" r="r" b="b"/>
                <a:pathLst>
                  <a:path w="34" h="20">
                    <a:moveTo>
                      <a:pt x="12" y="20"/>
                    </a:moveTo>
                    <a:cubicBezTo>
                      <a:pt x="27" y="20"/>
                      <a:pt x="34" y="12"/>
                      <a:pt x="34" y="12"/>
                    </a:cubicBezTo>
                    <a:cubicBezTo>
                      <a:pt x="34" y="12"/>
                      <a:pt x="27" y="12"/>
                      <a:pt x="17" y="8"/>
                    </a:cubicBezTo>
                    <a:cubicBezTo>
                      <a:pt x="6" y="4"/>
                      <a:pt x="0" y="0"/>
                      <a:pt x="0" y="0"/>
                    </a:cubicBezTo>
                    <a:cubicBezTo>
                      <a:pt x="0" y="0"/>
                      <a:pt x="1" y="10"/>
                      <a:pt x="12"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422">
                <a:extLst>
                  <a:ext uri="{FF2B5EF4-FFF2-40B4-BE49-F238E27FC236}">
                    <a16:creationId xmlns:a16="http://schemas.microsoft.com/office/drawing/2014/main" id="{FC5A4E72-D1F4-43B0-8797-C225EF8FCFBC}"/>
                  </a:ext>
                </a:extLst>
              </p:cNvPr>
              <p:cNvSpPr>
                <a:spLocks/>
              </p:cNvSpPr>
              <p:nvPr/>
            </p:nvSpPr>
            <p:spPr bwMode="auto">
              <a:xfrm>
                <a:off x="7002069" y="1425905"/>
                <a:ext cx="44180" cy="22090"/>
              </a:xfrm>
              <a:custGeom>
                <a:avLst/>
                <a:gdLst>
                  <a:gd name="T0" fmla="*/ 0 w 14"/>
                  <a:gd name="T1" fmla="*/ 7 h 7"/>
                  <a:gd name="T2" fmla="*/ 14 w 14"/>
                  <a:gd name="T3" fmla="*/ 2 h 7"/>
                  <a:gd name="T4" fmla="*/ 2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10" y="5"/>
                      <a:pt x="14" y="2"/>
                      <a:pt x="14" y="2"/>
                    </a:cubicBezTo>
                    <a:cubicBezTo>
                      <a:pt x="14" y="2"/>
                      <a:pt x="8" y="2"/>
                      <a:pt x="2"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423">
                <a:extLst>
                  <a:ext uri="{FF2B5EF4-FFF2-40B4-BE49-F238E27FC236}">
                    <a16:creationId xmlns:a16="http://schemas.microsoft.com/office/drawing/2014/main" id="{661D4C6A-3223-489C-8967-5967E870905E}"/>
                  </a:ext>
                </a:extLst>
              </p:cNvPr>
              <p:cNvSpPr>
                <a:spLocks/>
              </p:cNvSpPr>
              <p:nvPr/>
            </p:nvSpPr>
            <p:spPr bwMode="auto">
              <a:xfrm>
                <a:off x="6957889" y="1402237"/>
                <a:ext cx="31557" cy="39447"/>
              </a:xfrm>
              <a:custGeom>
                <a:avLst/>
                <a:gdLst>
                  <a:gd name="T0" fmla="*/ 7 w 10"/>
                  <a:gd name="T1" fmla="*/ 13 h 13"/>
                  <a:gd name="T2" fmla="*/ 0 w 10"/>
                  <a:gd name="T3" fmla="*/ 0 h 13"/>
                  <a:gd name="T4" fmla="*/ 10 w 10"/>
                  <a:gd name="T5" fmla="*/ 6 h 13"/>
                  <a:gd name="T6" fmla="*/ 7 w 10"/>
                  <a:gd name="T7" fmla="*/ 13 h 13"/>
                </a:gdLst>
                <a:ahLst/>
                <a:cxnLst>
                  <a:cxn ang="0">
                    <a:pos x="T0" y="T1"/>
                  </a:cxn>
                  <a:cxn ang="0">
                    <a:pos x="T2" y="T3"/>
                  </a:cxn>
                  <a:cxn ang="0">
                    <a:pos x="T4" y="T5"/>
                  </a:cxn>
                  <a:cxn ang="0">
                    <a:pos x="T6" y="T7"/>
                  </a:cxn>
                </a:cxnLst>
                <a:rect l="0" t="0" r="r" b="b"/>
                <a:pathLst>
                  <a:path w="10" h="13">
                    <a:moveTo>
                      <a:pt x="7" y="13"/>
                    </a:moveTo>
                    <a:cubicBezTo>
                      <a:pt x="0" y="5"/>
                      <a:pt x="0" y="0"/>
                      <a:pt x="0" y="0"/>
                    </a:cubicBezTo>
                    <a:cubicBezTo>
                      <a:pt x="0" y="0"/>
                      <a:pt x="4" y="4"/>
                      <a:pt x="10" y="6"/>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424">
                <a:extLst>
                  <a:ext uri="{FF2B5EF4-FFF2-40B4-BE49-F238E27FC236}">
                    <a16:creationId xmlns:a16="http://schemas.microsoft.com/office/drawing/2014/main" id="{95218201-484A-4756-8165-BBE744FAC9A2}"/>
                  </a:ext>
                </a:extLst>
              </p:cNvPr>
              <p:cNvSpPr>
                <a:spLocks/>
              </p:cNvSpPr>
              <p:nvPr/>
            </p:nvSpPr>
            <p:spPr bwMode="auto">
              <a:xfrm>
                <a:off x="6986290" y="1425905"/>
                <a:ext cx="12623" cy="22090"/>
              </a:xfrm>
              <a:custGeom>
                <a:avLst/>
                <a:gdLst>
                  <a:gd name="T0" fmla="*/ 0 w 8"/>
                  <a:gd name="T1" fmla="*/ 8 h 14"/>
                  <a:gd name="T2" fmla="*/ 2 w 8"/>
                  <a:gd name="T3" fmla="*/ 10 h 14"/>
                  <a:gd name="T4" fmla="*/ 2 w 8"/>
                  <a:gd name="T5" fmla="*/ 14 h 14"/>
                  <a:gd name="T6" fmla="*/ 4 w 8"/>
                  <a:gd name="T7" fmla="*/ 14 h 14"/>
                  <a:gd name="T8" fmla="*/ 4 w 8"/>
                  <a:gd name="T9" fmla="*/ 10 h 14"/>
                  <a:gd name="T10" fmla="*/ 8 w 8"/>
                  <a:gd name="T11" fmla="*/ 12 h 14"/>
                  <a:gd name="T12" fmla="*/ 8 w 8"/>
                  <a:gd name="T13" fmla="*/ 10 h 14"/>
                  <a:gd name="T14" fmla="*/ 6 w 8"/>
                  <a:gd name="T15" fmla="*/ 8 h 14"/>
                  <a:gd name="T16" fmla="*/ 8 w 8"/>
                  <a:gd name="T17" fmla="*/ 2 h 14"/>
                  <a:gd name="T18" fmla="*/ 6 w 8"/>
                  <a:gd name="T19" fmla="*/ 0 h 14"/>
                  <a:gd name="T20" fmla="*/ 4 w 8"/>
                  <a:gd name="T21" fmla="*/ 8 h 14"/>
                  <a:gd name="T22" fmla="*/ 0 w 8"/>
                  <a:gd name="T23" fmla="*/ 6 h 14"/>
                  <a:gd name="T24" fmla="*/ 0 w 8"/>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8"/>
                    </a:moveTo>
                    <a:lnTo>
                      <a:pt x="2" y="10"/>
                    </a:lnTo>
                    <a:lnTo>
                      <a:pt x="2" y="14"/>
                    </a:lnTo>
                    <a:lnTo>
                      <a:pt x="4" y="14"/>
                    </a:lnTo>
                    <a:lnTo>
                      <a:pt x="4" y="10"/>
                    </a:lnTo>
                    <a:lnTo>
                      <a:pt x="8" y="12"/>
                    </a:lnTo>
                    <a:lnTo>
                      <a:pt x="8" y="10"/>
                    </a:lnTo>
                    <a:lnTo>
                      <a:pt x="6" y="8"/>
                    </a:lnTo>
                    <a:lnTo>
                      <a:pt x="8" y="2"/>
                    </a:lnTo>
                    <a:lnTo>
                      <a:pt x="6" y="0"/>
                    </a:lnTo>
                    <a:lnTo>
                      <a:pt x="4" y="8"/>
                    </a:lnTo>
                    <a:lnTo>
                      <a:pt x="0" y="6"/>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425">
                <a:extLst>
                  <a:ext uri="{FF2B5EF4-FFF2-40B4-BE49-F238E27FC236}">
                    <a16:creationId xmlns:a16="http://schemas.microsoft.com/office/drawing/2014/main" id="{81012B66-1402-46CE-A781-397DC8BDC676}"/>
                  </a:ext>
                </a:extLst>
              </p:cNvPr>
              <p:cNvSpPr>
                <a:spLocks/>
              </p:cNvSpPr>
              <p:nvPr/>
            </p:nvSpPr>
            <p:spPr bwMode="auto">
              <a:xfrm>
                <a:off x="3974184" y="4428544"/>
                <a:ext cx="142006" cy="118339"/>
              </a:xfrm>
              <a:custGeom>
                <a:avLst/>
                <a:gdLst>
                  <a:gd name="T0" fmla="*/ 0 w 46"/>
                  <a:gd name="T1" fmla="*/ 24 h 38"/>
                  <a:gd name="T2" fmla="*/ 43 w 46"/>
                  <a:gd name="T3" fmla="*/ 25 h 38"/>
                  <a:gd name="T4" fmla="*/ 46 w 46"/>
                  <a:gd name="T5" fmla="*/ 22 h 38"/>
                  <a:gd name="T6" fmla="*/ 28 w 46"/>
                  <a:gd name="T7" fmla="*/ 0 h 38"/>
                  <a:gd name="T8" fmla="*/ 0 w 46"/>
                  <a:gd name="T9" fmla="*/ 24 h 38"/>
                </a:gdLst>
                <a:ahLst/>
                <a:cxnLst>
                  <a:cxn ang="0">
                    <a:pos x="T0" y="T1"/>
                  </a:cxn>
                  <a:cxn ang="0">
                    <a:pos x="T2" y="T3"/>
                  </a:cxn>
                  <a:cxn ang="0">
                    <a:pos x="T4" y="T5"/>
                  </a:cxn>
                  <a:cxn ang="0">
                    <a:pos x="T6" y="T7"/>
                  </a:cxn>
                  <a:cxn ang="0">
                    <a:pos x="T8" y="T9"/>
                  </a:cxn>
                </a:cxnLst>
                <a:rect l="0" t="0" r="r" b="b"/>
                <a:pathLst>
                  <a:path w="46" h="38">
                    <a:moveTo>
                      <a:pt x="0" y="24"/>
                    </a:moveTo>
                    <a:cubicBezTo>
                      <a:pt x="1" y="25"/>
                      <a:pt x="28" y="38"/>
                      <a:pt x="43" y="25"/>
                    </a:cubicBezTo>
                    <a:cubicBezTo>
                      <a:pt x="46" y="22"/>
                      <a:pt x="46" y="22"/>
                      <a:pt x="46" y="22"/>
                    </a:cubicBezTo>
                    <a:cubicBezTo>
                      <a:pt x="28" y="0"/>
                      <a:pt x="28" y="0"/>
                      <a:pt x="28" y="0"/>
                    </a:cubicBezTo>
                    <a:lnTo>
                      <a:pt x="0" y="2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426">
                <a:extLst>
                  <a:ext uri="{FF2B5EF4-FFF2-40B4-BE49-F238E27FC236}">
                    <a16:creationId xmlns:a16="http://schemas.microsoft.com/office/drawing/2014/main" id="{45741F84-788F-4CEC-B348-C1004BC26E28}"/>
                  </a:ext>
                </a:extLst>
              </p:cNvPr>
              <p:cNvSpPr>
                <a:spLocks/>
              </p:cNvSpPr>
              <p:nvPr/>
            </p:nvSpPr>
            <p:spPr bwMode="auto">
              <a:xfrm>
                <a:off x="3945783" y="4316518"/>
                <a:ext cx="167252" cy="187764"/>
              </a:xfrm>
              <a:custGeom>
                <a:avLst/>
                <a:gdLst>
                  <a:gd name="T0" fmla="*/ 15 w 54"/>
                  <a:gd name="T1" fmla="*/ 17 h 60"/>
                  <a:gd name="T2" fmla="*/ 9 w 54"/>
                  <a:gd name="T3" fmla="*/ 60 h 60"/>
                  <a:gd name="T4" fmla="*/ 54 w 54"/>
                  <a:gd name="T5" fmla="*/ 22 h 60"/>
                  <a:gd name="T6" fmla="*/ 36 w 54"/>
                  <a:gd name="T7" fmla="*/ 0 h 60"/>
                  <a:gd name="T8" fmla="*/ 15 w 54"/>
                  <a:gd name="T9" fmla="*/ 17 h 60"/>
                </a:gdLst>
                <a:ahLst/>
                <a:cxnLst>
                  <a:cxn ang="0">
                    <a:pos x="T0" y="T1"/>
                  </a:cxn>
                  <a:cxn ang="0">
                    <a:pos x="T2" y="T3"/>
                  </a:cxn>
                  <a:cxn ang="0">
                    <a:pos x="T4" y="T5"/>
                  </a:cxn>
                  <a:cxn ang="0">
                    <a:pos x="T6" y="T7"/>
                  </a:cxn>
                  <a:cxn ang="0">
                    <a:pos x="T8" y="T9"/>
                  </a:cxn>
                </a:cxnLst>
                <a:rect l="0" t="0" r="r" b="b"/>
                <a:pathLst>
                  <a:path w="54" h="60">
                    <a:moveTo>
                      <a:pt x="15" y="17"/>
                    </a:moveTo>
                    <a:cubicBezTo>
                      <a:pt x="0" y="29"/>
                      <a:pt x="7" y="58"/>
                      <a:pt x="9" y="60"/>
                    </a:cubicBezTo>
                    <a:cubicBezTo>
                      <a:pt x="54" y="22"/>
                      <a:pt x="54" y="22"/>
                      <a:pt x="54" y="22"/>
                    </a:cubicBezTo>
                    <a:cubicBezTo>
                      <a:pt x="36" y="0"/>
                      <a:pt x="36" y="0"/>
                      <a:pt x="36" y="0"/>
                    </a:cubicBezTo>
                    <a:lnTo>
                      <a:pt x="15" y="17"/>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427">
                <a:extLst>
                  <a:ext uri="{FF2B5EF4-FFF2-40B4-BE49-F238E27FC236}">
                    <a16:creationId xmlns:a16="http://schemas.microsoft.com/office/drawing/2014/main" id="{0752E733-E7B0-42DA-8F09-A1B8B092EEFF}"/>
                  </a:ext>
                </a:extLst>
              </p:cNvPr>
              <p:cNvSpPr>
                <a:spLocks/>
              </p:cNvSpPr>
              <p:nvPr/>
            </p:nvSpPr>
            <p:spPr bwMode="auto">
              <a:xfrm>
                <a:off x="4060965" y="4385943"/>
                <a:ext cx="112027" cy="112027"/>
              </a:xfrm>
              <a:custGeom>
                <a:avLst/>
                <a:gdLst>
                  <a:gd name="T0" fmla="*/ 0 w 71"/>
                  <a:gd name="T1" fmla="*/ 27 h 71"/>
                  <a:gd name="T2" fmla="*/ 35 w 71"/>
                  <a:gd name="T3" fmla="*/ 71 h 71"/>
                  <a:gd name="T4" fmla="*/ 71 w 71"/>
                  <a:gd name="T5" fmla="*/ 43 h 71"/>
                  <a:gd name="T6" fmla="*/ 33 w 71"/>
                  <a:gd name="T7" fmla="*/ 0 h 71"/>
                  <a:gd name="T8" fmla="*/ 0 w 71"/>
                  <a:gd name="T9" fmla="*/ 27 h 71"/>
                </a:gdLst>
                <a:ahLst/>
                <a:cxnLst>
                  <a:cxn ang="0">
                    <a:pos x="T0" y="T1"/>
                  </a:cxn>
                  <a:cxn ang="0">
                    <a:pos x="T2" y="T3"/>
                  </a:cxn>
                  <a:cxn ang="0">
                    <a:pos x="T4" y="T5"/>
                  </a:cxn>
                  <a:cxn ang="0">
                    <a:pos x="T6" y="T7"/>
                  </a:cxn>
                  <a:cxn ang="0">
                    <a:pos x="T8" y="T9"/>
                  </a:cxn>
                </a:cxnLst>
                <a:rect l="0" t="0" r="r" b="b"/>
                <a:pathLst>
                  <a:path w="71" h="71">
                    <a:moveTo>
                      <a:pt x="0" y="27"/>
                    </a:moveTo>
                    <a:lnTo>
                      <a:pt x="35" y="71"/>
                    </a:lnTo>
                    <a:lnTo>
                      <a:pt x="71" y="43"/>
                    </a:lnTo>
                    <a:lnTo>
                      <a:pt x="33" y="0"/>
                    </a:lnTo>
                    <a:lnTo>
                      <a:pt x="0" y="2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428">
                <a:extLst>
                  <a:ext uri="{FF2B5EF4-FFF2-40B4-BE49-F238E27FC236}">
                    <a16:creationId xmlns:a16="http://schemas.microsoft.com/office/drawing/2014/main" id="{6779E550-1B49-4284-ACBC-633860A0B7B9}"/>
                  </a:ext>
                </a:extLst>
              </p:cNvPr>
              <p:cNvSpPr>
                <a:spLocks/>
              </p:cNvSpPr>
              <p:nvPr/>
            </p:nvSpPr>
            <p:spPr bwMode="auto">
              <a:xfrm>
                <a:off x="4064121" y="4408033"/>
                <a:ext cx="80471" cy="86782"/>
              </a:xfrm>
              <a:custGeom>
                <a:avLst/>
                <a:gdLst>
                  <a:gd name="T0" fmla="*/ 26 w 26"/>
                  <a:gd name="T1" fmla="*/ 20 h 28"/>
                  <a:gd name="T2" fmla="*/ 23 w 26"/>
                  <a:gd name="T3" fmla="*/ 19 h 28"/>
                  <a:gd name="T4" fmla="*/ 23 w 26"/>
                  <a:gd name="T5" fmla="*/ 16 h 28"/>
                  <a:gd name="T6" fmla="*/ 20 w 26"/>
                  <a:gd name="T7" fmla="*/ 15 h 28"/>
                  <a:gd name="T8" fmla="*/ 19 w 26"/>
                  <a:gd name="T9" fmla="*/ 13 h 28"/>
                  <a:gd name="T10" fmla="*/ 17 w 26"/>
                  <a:gd name="T11" fmla="*/ 11 h 28"/>
                  <a:gd name="T12" fmla="*/ 16 w 26"/>
                  <a:gd name="T13" fmla="*/ 9 h 28"/>
                  <a:gd name="T14" fmla="*/ 14 w 26"/>
                  <a:gd name="T15" fmla="*/ 8 h 28"/>
                  <a:gd name="T16" fmla="*/ 13 w 26"/>
                  <a:gd name="T17" fmla="*/ 5 h 28"/>
                  <a:gd name="T18" fmla="*/ 11 w 26"/>
                  <a:gd name="T19" fmla="*/ 4 h 28"/>
                  <a:gd name="T20" fmla="*/ 10 w 26"/>
                  <a:gd name="T21" fmla="*/ 2 h 28"/>
                  <a:gd name="T22" fmla="*/ 7 w 26"/>
                  <a:gd name="T23" fmla="*/ 0 h 28"/>
                  <a:gd name="T24" fmla="*/ 0 w 26"/>
                  <a:gd name="T25" fmla="*/ 6 h 28"/>
                  <a:gd name="T26" fmla="*/ 3 w 26"/>
                  <a:gd name="T27" fmla="*/ 7 h 28"/>
                  <a:gd name="T28" fmla="*/ 4 w 26"/>
                  <a:gd name="T29" fmla="*/ 10 h 28"/>
                  <a:gd name="T30" fmla="*/ 6 w 26"/>
                  <a:gd name="T31" fmla="*/ 11 h 28"/>
                  <a:gd name="T32" fmla="*/ 7 w 26"/>
                  <a:gd name="T33" fmla="*/ 14 h 28"/>
                  <a:gd name="T34" fmla="*/ 9 w 26"/>
                  <a:gd name="T35" fmla="*/ 15 h 28"/>
                  <a:gd name="T36" fmla="*/ 10 w 26"/>
                  <a:gd name="T37" fmla="*/ 17 h 28"/>
                  <a:gd name="T38" fmla="*/ 12 w 26"/>
                  <a:gd name="T39" fmla="*/ 19 h 28"/>
                  <a:gd name="T40" fmla="*/ 13 w 26"/>
                  <a:gd name="T41" fmla="*/ 21 h 28"/>
                  <a:gd name="T42" fmla="*/ 15 w 26"/>
                  <a:gd name="T43" fmla="*/ 22 h 28"/>
                  <a:gd name="T44" fmla="*/ 16 w 26"/>
                  <a:gd name="T45" fmla="*/ 25 h 28"/>
                  <a:gd name="T46" fmla="*/ 19 w 26"/>
                  <a:gd name="T47" fmla="*/ 26 h 28"/>
                  <a:gd name="T48" fmla="*/ 19 w 26"/>
                  <a:gd name="T49" fmla="*/ 28 h 28"/>
                  <a:gd name="T50" fmla="*/ 26 w 26"/>
                  <a:gd name="T51" fmla="*/ 22 h 28"/>
                  <a:gd name="T52" fmla="*/ 26 w 26"/>
                  <a:gd name="T5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26" y="20"/>
                    </a:moveTo>
                    <a:cubicBezTo>
                      <a:pt x="25" y="19"/>
                      <a:pt x="24" y="20"/>
                      <a:pt x="23" y="19"/>
                    </a:cubicBezTo>
                    <a:cubicBezTo>
                      <a:pt x="23" y="18"/>
                      <a:pt x="23" y="17"/>
                      <a:pt x="23" y="16"/>
                    </a:cubicBezTo>
                    <a:cubicBezTo>
                      <a:pt x="22" y="16"/>
                      <a:pt x="21" y="16"/>
                      <a:pt x="20" y="15"/>
                    </a:cubicBezTo>
                    <a:cubicBezTo>
                      <a:pt x="20" y="14"/>
                      <a:pt x="20" y="13"/>
                      <a:pt x="19" y="13"/>
                    </a:cubicBezTo>
                    <a:cubicBezTo>
                      <a:pt x="19" y="12"/>
                      <a:pt x="18" y="12"/>
                      <a:pt x="17" y="11"/>
                    </a:cubicBezTo>
                    <a:cubicBezTo>
                      <a:pt x="17" y="11"/>
                      <a:pt x="17" y="10"/>
                      <a:pt x="16" y="9"/>
                    </a:cubicBezTo>
                    <a:cubicBezTo>
                      <a:pt x="16" y="8"/>
                      <a:pt x="15" y="8"/>
                      <a:pt x="14" y="8"/>
                    </a:cubicBezTo>
                    <a:cubicBezTo>
                      <a:pt x="13" y="7"/>
                      <a:pt x="14" y="6"/>
                      <a:pt x="13" y="5"/>
                    </a:cubicBezTo>
                    <a:cubicBezTo>
                      <a:pt x="13" y="5"/>
                      <a:pt x="12" y="5"/>
                      <a:pt x="11" y="4"/>
                    </a:cubicBezTo>
                    <a:cubicBezTo>
                      <a:pt x="10" y="3"/>
                      <a:pt x="11" y="2"/>
                      <a:pt x="10" y="2"/>
                    </a:cubicBezTo>
                    <a:cubicBezTo>
                      <a:pt x="10" y="1"/>
                      <a:pt x="8" y="1"/>
                      <a:pt x="7" y="0"/>
                    </a:cubicBezTo>
                    <a:cubicBezTo>
                      <a:pt x="0" y="6"/>
                      <a:pt x="0" y="6"/>
                      <a:pt x="0" y="6"/>
                    </a:cubicBezTo>
                    <a:cubicBezTo>
                      <a:pt x="1" y="7"/>
                      <a:pt x="3" y="7"/>
                      <a:pt x="3" y="7"/>
                    </a:cubicBezTo>
                    <a:cubicBezTo>
                      <a:pt x="4" y="8"/>
                      <a:pt x="3" y="9"/>
                      <a:pt x="4" y="10"/>
                    </a:cubicBezTo>
                    <a:cubicBezTo>
                      <a:pt x="5" y="11"/>
                      <a:pt x="6" y="10"/>
                      <a:pt x="6" y="11"/>
                    </a:cubicBezTo>
                    <a:cubicBezTo>
                      <a:pt x="7" y="12"/>
                      <a:pt x="6" y="13"/>
                      <a:pt x="7" y="14"/>
                    </a:cubicBezTo>
                    <a:cubicBezTo>
                      <a:pt x="8" y="14"/>
                      <a:pt x="9" y="14"/>
                      <a:pt x="9" y="15"/>
                    </a:cubicBezTo>
                    <a:cubicBezTo>
                      <a:pt x="10" y="16"/>
                      <a:pt x="10" y="17"/>
                      <a:pt x="10" y="17"/>
                    </a:cubicBezTo>
                    <a:cubicBezTo>
                      <a:pt x="11" y="18"/>
                      <a:pt x="12" y="18"/>
                      <a:pt x="12" y="19"/>
                    </a:cubicBezTo>
                    <a:cubicBezTo>
                      <a:pt x="13" y="19"/>
                      <a:pt x="13" y="20"/>
                      <a:pt x="13" y="21"/>
                    </a:cubicBezTo>
                    <a:cubicBezTo>
                      <a:pt x="14" y="22"/>
                      <a:pt x="15" y="21"/>
                      <a:pt x="15" y="22"/>
                    </a:cubicBezTo>
                    <a:cubicBezTo>
                      <a:pt x="16" y="23"/>
                      <a:pt x="16" y="24"/>
                      <a:pt x="16" y="25"/>
                    </a:cubicBezTo>
                    <a:cubicBezTo>
                      <a:pt x="17" y="26"/>
                      <a:pt x="18" y="25"/>
                      <a:pt x="19" y="26"/>
                    </a:cubicBezTo>
                    <a:cubicBezTo>
                      <a:pt x="19" y="27"/>
                      <a:pt x="19" y="27"/>
                      <a:pt x="19" y="28"/>
                    </a:cubicBezTo>
                    <a:cubicBezTo>
                      <a:pt x="26" y="22"/>
                      <a:pt x="26" y="22"/>
                      <a:pt x="26" y="22"/>
                    </a:cubicBezTo>
                    <a:cubicBezTo>
                      <a:pt x="26" y="21"/>
                      <a:pt x="26" y="21"/>
                      <a:pt x="26" y="2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429">
                <a:extLst>
                  <a:ext uri="{FF2B5EF4-FFF2-40B4-BE49-F238E27FC236}">
                    <a16:creationId xmlns:a16="http://schemas.microsoft.com/office/drawing/2014/main" id="{BA68C393-A5B6-4286-B786-B7AA285818F4}"/>
                  </a:ext>
                </a:extLst>
              </p:cNvPr>
              <p:cNvSpPr>
                <a:spLocks/>
              </p:cNvSpPr>
              <p:nvPr/>
            </p:nvSpPr>
            <p:spPr bwMode="auto">
              <a:xfrm>
                <a:off x="4073588" y="4414344"/>
                <a:ext cx="64692" cy="74159"/>
              </a:xfrm>
              <a:custGeom>
                <a:avLst/>
                <a:gdLst>
                  <a:gd name="T0" fmla="*/ 20 w 21"/>
                  <a:gd name="T1" fmla="*/ 20 h 24"/>
                  <a:gd name="T2" fmla="*/ 18 w 21"/>
                  <a:gd name="T3" fmla="*/ 19 h 24"/>
                  <a:gd name="T4" fmla="*/ 17 w 21"/>
                  <a:gd name="T5" fmla="*/ 16 h 24"/>
                  <a:gd name="T6" fmla="*/ 15 w 21"/>
                  <a:gd name="T7" fmla="*/ 15 h 24"/>
                  <a:gd name="T8" fmla="*/ 14 w 21"/>
                  <a:gd name="T9" fmla="*/ 13 h 24"/>
                  <a:gd name="T10" fmla="*/ 12 w 21"/>
                  <a:gd name="T11" fmla="*/ 11 h 24"/>
                  <a:gd name="T12" fmla="*/ 11 w 21"/>
                  <a:gd name="T13" fmla="*/ 9 h 24"/>
                  <a:gd name="T14" fmla="*/ 9 w 21"/>
                  <a:gd name="T15" fmla="*/ 8 h 24"/>
                  <a:gd name="T16" fmla="*/ 8 w 21"/>
                  <a:gd name="T17" fmla="*/ 5 h 24"/>
                  <a:gd name="T18" fmla="*/ 6 w 21"/>
                  <a:gd name="T19" fmla="*/ 4 h 24"/>
                  <a:gd name="T20" fmla="*/ 5 w 21"/>
                  <a:gd name="T21" fmla="*/ 2 h 24"/>
                  <a:gd name="T22" fmla="*/ 2 w 21"/>
                  <a:gd name="T23" fmla="*/ 0 h 24"/>
                  <a:gd name="T24" fmla="*/ 0 w 21"/>
                  <a:gd name="T25" fmla="*/ 2 h 24"/>
                  <a:gd name="T26" fmla="*/ 3 w 21"/>
                  <a:gd name="T27" fmla="*/ 3 h 24"/>
                  <a:gd name="T28" fmla="*/ 3 w 21"/>
                  <a:gd name="T29" fmla="*/ 6 h 24"/>
                  <a:gd name="T30" fmla="*/ 6 w 21"/>
                  <a:gd name="T31" fmla="*/ 7 h 24"/>
                  <a:gd name="T32" fmla="*/ 6 w 21"/>
                  <a:gd name="T33" fmla="*/ 10 h 24"/>
                  <a:gd name="T34" fmla="*/ 9 w 21"/>
                  <a:gd name="T35" fmla="*/ 11 h 24"/>
                  <a:gd name="T36" fmla="*/ 10 w 21"/>
                  <a:gd name="T37" fmla="*/ 13 h 24"/>
                  <a:gd name="T38" fmla="*/ 12 w 21"/>
                  <a:gd name="T39" fmla="*/ 15 h 24"/>
                  <a:gd name="T40" fmla="*/ 13 w 21"/>
                  <a:gd name="T41" fmla="*/ 17 h 24"/>
                  <a:gd name="T42" fmla="*/ 15 w 21"/>
                  <a:gd name="T43" fmla="*/ 18 h 24"/>
                  <a:gd name="T44" fmla="*/ 16 w 21"/>
                  <a:gd name="T45" fmla="*/ 21 h 24"/>
                  <a:gd name="T46" fmla="*/ 18 w 21"/>
                  <a:gd name="T47" fmla="*/ 22 h 24"/>
                  <a:gd name="T48" fmla="*/ 19 w 21"/>
                  <a:gd name="T49" fmla="*/ 24 h 24"/>
                  <a:gd name="T50" fmla="*/ 21 w 21"/>
                  <a:gd name="T51" fmla="*/ 22 h 24"/>
                  <a:gd name="T52" fmla="*/ 20 w 21"/>
                  <a:gd name="T5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4">
                    <a:moveTo>
                      <a:pt x="20" y="20"/>
                    </a:moveTo>
                    <a:cubicBezTo>
                      <a:pt x="20" y="19"/>
                      <a:pt x="19" y="20"/>
                      <a:pt x="18" y="19"/>
                    </a:cubicBezTo>
                    <a:cubicBezTo>
                      <a:pt x="17" y="18"/>
                      <a:pt x="18" y="17"/>
                      <a:pt x="17" y="16"/>
                    </a:cubicBezTo>
                    <a:cubicBezTo>
                      <a:pt x="17" y="16"/>
                      <a:pt x="16" y="16"/>
                      <a:pt x="15" y="15"/>
                    </a:cubicBezTo>
                    <a:cubicBezTo>
                      <a:pt x="14" y="14"/>
                      <a:pt x="15" y="13"/>
                      <a:pt x="14" y="13"/>
                    </a:cubicBezTo>
                    <a:cubicBezTo>
                      <a:pt x="13" y="12"/>
                      <a:pt x="12" y="12"/>
                      <a:pt x="12" y="11"/>
                    </a:cubicBezTo>
                    <a:cubicBezTo>
                      <a:pt x="11" y="11"/>
                      <a:pt x="12" y="10"/>
                      <a:pt x="11" y="9"/>
                    </a:cubicBezTo>
                    <a:cubicBezTo>
                      <a:pt x="10" y="8"/>
                      <a:pt x="9" y="8"/>
                      <a:pt x="9" y="8"/>
                    </a:cubicBezTo>
                    <a:cubicBezTo>
                      <a:pt x="8" y="7"/>
                      <a:pt x="9" y="6"/>
                      <a:pt x="8" y="5"/>
                    </a:cubicBezTo>
                    <a:cubicBezTo>
                      <a:pt x="7" y="5"/>
                      <a:pt x="6" y="5"/>
                      <a:pt x="6" y="4"/>
                    </a:cubicBezTo>
                    <a:cubicBezTo>
                      <a:pt x="5" y="3"/>
                      <a:pt x="6" y="3"/>
                      <a:pt x="5" y="2"/>
                    </a:cubicBezTo>
                    <a:cubicBezTo>
                      <a:pt x="4" y="1"/>
                      <a:pt x="3" y="1"/>
                      <a:pt x="2" y="0"/>
                    </a:cubicBezTo>
                    <a:cubicBezTo>
                      <a:pt x="0" y="2"/>
                      <a:pt x="0" y="2"/>
                      <a:pt x="0" y="2"/>
                    </a:cubicBezTo>
                    <a:cubicBezTo>
                      <a:pt x="1" y="3"/>
                      <a:pt x="2" y="3"/>
                      <a:pt x="3" y="3"/>
                    </a:cubicBezTo>
                    <a:cubicBezTo>
                      <a:pt x="3" y="4"/>
                      <a:pt x="3" y="5"/>
                      <a:pt x="3" y="6"/>
                    </a:cubicBezTo>
                    <a:cubicBezTo>
                      <a:pt x="4" y="7"/>
                      <a:pt x="5" y="6"/>
                      <a:pt x="6" y="7"/>
                    </a:cubicBezTo>
                    <a:cubicBezTo>
                      <a:pt x="6" y="8"/>
                      <a:pt x="6" y="9"/>
                      <a:pt x="6" y="10"/>
                    </a:cubicBezTo>
                    <a:cubicBezTo>
                      <a:pt x="7" y="10"/>
                      <a:pt x="8" y="10"/>
                      <a:pt x="9" y="11"/>
                    </a:cubicBezTo>
                    <a:cubicBezTo>
                      <a:pt x="9" y="12"/>
                      <a:pt x="9" y="13"/>
                      <a:pt x="10" y="13"/>
                    </a:cubicBezTo>
                    <a:cubicBezTo>
                      <a:pt x="10" y="14"/>
                      <a:pt x="11" y="14"/>
                      <a:pt x="12" y="15"/>
                    </a:cubicBezTo>
                    <a:cubicBezTo>
                      <a:pt x="12" y="15"/>
                      <a:pt x="12" y="16"/>
                      <a:pt x="13" y="17"/>
                    </a:cubicBezTo>
                    <a:cubicBezTo>
                      <a:pt x="13" y="18"/>
                      <a:pt x="14" y="17"/>
                      <a:pt x="15" y="18"/>
                    </a:cubicBezTo>
                    <a:cubicBezTo>
                      <a:pt x="16" y="19"/>
                      <a:pt x="15" y="20"/>
                      <a:pt x="16" y="21"/>
                    </a:cubicBezTo>
                    <a:cubicBezTo>
                      <a:pt x="16" y="22"/>
                      <a:pt x="17" y="21"/>
                      <a:pt x="18" y="22"/>
                    </a:cubicBezTo>
                    <a:cubicBezTo>
                      <a:pt x="19" y="23"/>
                      <a:pt x="18" y="23"/>
                      <a:pt x="19" y="24"/>
                    </a:cubicBezTo>
                    <a:cubicBezTo>
                      <a:pt x="21" y="22"/>
                      <a:pt x="21" y="22"/>
                      <a:pt x="21" y="22"/>
                    </a:cubicBezTo>
                    <a:cubicBezTo>
                      <a:pt x="20" y="21"/>
                      <a:pt x="21" y="21"/>
                      <a:pt x="20"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430">
                <a:extLst>
                  <a:ext uri="{FF2B5EF4-FFF2-40B4-BE49-F238E27FC236}">
                    <a16:creationId xmlns:a16="http://schemas.microsoft.com/office/drawing/2014/main" id="{6930623A-A2FC-416F-8878-F184A4CD239F}"/>
                  </a:ext>
                </a:extLst>
              </p:cNvPr>
              <p:cNvSpPr>
                <a:spLocks/>
              </p:cNvSpPr>
              <p:nvPr/>
            </p:nvSpPr>
            <p:spPr bwMode="auto">
              <a:xfrm>
                <a:off x="4051498" y="4441167"/>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9"/>
                      <a:pt x="5" y="8"/>
                      <a:pt x="5" y="8"/>
                    </a:cubicBezTo>
                    <a:cubicBezTo>
                      <a:pt x="5" y="9"/>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1"/>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2"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431">
                <a:extLst>
                  <a:ext uri="{FF2B5EF4-FFF2-40B4-BE49-F238E27FC236}">
                    <a16:creationId xmlns:a16="http://schemas.microsoft.com/office/drawing/2014/main" id="{8696F1CA-E8FC-4C7D-9D66-0D707989DB90}"/>
                  </a:ext>
                </a:extLst>
              </p:cNvPr>
              <p:cNvSpPr>
                <a:spLocks/>
              </p:cNvSpPr>
              <p:nvPr/>
            </p:nvSpPr>
            <p:spPr bwMode="auto">
              <a:xfrm>
                <a:off x="4048343" y="4466412"/>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432">
                <a:extLst>
                  <a:ext uri="{FF2B5EF4-FFF2-40B4-BE49-F238E27FC236}">
                    <a16:creationId xmlns:a16="http://schemas.microsoft.com/office/drawing/2014/main" id="{6A0D8C52-F3EE-40CF-B553-066AEBF9D0D7}"/>
                  </a:ext>
                </a:extLst>
              </p:cNvPr>
              <p:cNvSpPr>
                <a:spLocks/>
              </p:cNvSpPr>
              <p:nvPr/>
            </p:nvSpPr>
            <p:spPr bwMode="auto">
              <a:xfrm>
                <a:off x="4048343" y="4460101"/>
                <a:ext cx="3156" cy="3156"/>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 name="T12" fmla="*/ 1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433">
                <a:extLst>
                  <a:ext uri="{FF2B5EF4-FFF2-40B4-BE49-F238E27FC236}">
                    <a16:creationId xmlns:a16="http://schemas.microsoft.com/office/drawing/2014/main" id="{41C5602C-4148-4B69-A8A7-1BA25475BA5F}"/>
                  </a:ext>
                </a:extLst>
              </p:cNvPr>
              <p:cNvSpPr>
                <a:spLocks/>
              </p:cNvSpPr>
              <p:nvPr/>
            </p:nvSpPr>
            <p:spPr bwMode="auto">
              <a:xfrm>
                <a:off x="4045187" y="4463257"/>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434">
                <a:extLst>
                  <a:ext uri="{FF2B5EF4-FFF2-40B4-BE49-F238E27FC236}">
                    <a16:creationId xmlns:a16="http://schemas.microsoft.com/office/drawing/2014/main" id="{31942B5F-0151-4D61-BFBC-8D123C67EF16}"/>
                  </a:ext>
                </a:extLst>
              </p:cNvPr>
              <p:cNvSpPr>
                <a:spLocks/>
              </p:cNvSpPr>
              <p:nvPr/>
            </p:nvSpPr>
            <p:spPr bwMode="auto">
              <a:xfrm>
                <a:off x="4045187" y="4460101"/>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435">
                <a:extLst>
                  <a:ext uri="{FF2B5EF4-FFF2-40B4-BE49-F238E27FC236}">
                    <a16:creationId xmlns:a16="http://schemas.microsoft.com/office/drawing/2014/main" id="{8459A2E0-5700-4C36-BCF4-DBBBEF1241E7}"/>
                  </a:ext>
                </a:extLst>
              </p:cNvPr>
              <p:cNvSpPr>
                <a:spLocks/>
              </p:cNvSpPr>
              <p:nvPr/>
            </p:nvSpPr>
            <p:spPr bwMode="auto">
              <a:xfrm>
                <a:off x="4057810" y="4444323"/>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436">
                <a:extLst>
                  <a:ext uri="{FF2B5EF4-FFF2-40B4-BE49-F238E27FC236}">
                    <a16:creationId xmlns:a16="http://schemas.microsoft.com/office/drawing/2014/main" id="{6DB3B84F-0D3F-4AAD-AF79-67DF7C6508D0}"/>
                  </a:ext>
                </a:extLst>
              </p:cNvPr>
              <p:cNvSpPr>
                <a:spLocks/>
              </p:cNvSpPr>
              <p:nvPr/>
            </p:nvSpPr>
            <p:spPr bwMode="auto">
              <a:xfrm>
                <a:off x="4076744" y="4472724"/>
                <a:ext cx="18934" cy="41024"/>
              </a:xfrm>
              <a:custGeom>
                <a:avLst/>
                <a:gdLst>
                  <a:gd name="T0" fmla="*/ 4 w 6"/>
                  <a:gd name="T1" fmla="*/ 12 h 13"/>
                  <a:gd name="T2" fmla="*/ 4 w 6"/>
                  <a:gd name="T3" fmla="*/ 10 h 13"/>
                  <a:gd name="T4" fmla="*/ 5 w 6"/>
                  <a:gd name="T5" fmla="*/ 10 h 13"/>
                  <a:gd name="T6" fmla="*/ 5 w 6"/>
                  <a:gd name="T7" fmla="*/ 10 h 13"/>
                  <a:gd name="T8" fmla="*/ 5 w 6"/>
                  <a:gd name="T9" fmla="*/ 9 h 13"/>
                  <a:gd name="T10" fmla="*/ 5 w 6"/>
                  <a:gd name="T11" fmla="*/ 9 h 13"/>
                  <a:gd name="T12" fmla="*/ 6 w 6"/>
                  <a:gd name="T13" fmla="*/ 9 h 13"/>
                  <a:gd name="T14" fmla="*/ 6 w 6"/>
                  <a:gd name="T15" fmla="*/ 9 h 13"/>
                  <a:gd name="T16" fmla="*/ 5 w 6"/>
                  <a:gd name="T17" fmla="*/ 8 h 13"/>
                  <a:gd name="T18" fmla="*/ 4 w 6"/>
                  <a:gd name="T19" fmla="*/ 7 h 13"/>
                  <a:gd name="T20" fmla="*/ 4 w 6"/>
                  <a:gd name="T21" fmla="*/ 6 h 13"/>
                  <a:gd name="T22" fmla="*/ 4 w 6"/>
                  <a:gd name="T23" fmla="*/ 4 h 13"/>
                  <a:gd name="T24" fmla="*/ 3 w 6"/>
                  <a:gd name="T25" fmla="*/ 3 h 13"/>
                  <a:gd name="T26" fmla="*/ 3 w 6"/>
                  <a:gd name="T27" fmla="*/ 1 h 13"/>
                  <a:gd name="T28" fmla="*/ 2 w 6"/>
                  <a:gd name="T29" fmla="*/ 1 h 13"/>
                  <a:gd name="T30" fmla="*/ 2 w 6"/>
                  <a:gd name="T31" fmla="*/ 1 h 13"/>
                  <a:gd name="T32" fmla="*/ 1 w 6"/>
                  <a:gd name="T33" fmla="*/ 0 h 13"/>
                  <a:gd name="T34" fmla="*/ 0 w 6"/>
                  <a:gd name="T35" fmla="*/ 0 h 13"/>
                  <a:gd name="T36" fmla="*/ 1 w 6"/>
                  <a:gd name="T37" fmla="*/ 2 h 13"/>
                  <a:gd name="T38" fmla="*/ 1 w 6"/>
                  <a:gd name="T39" fmla="*/ 3 h 13"/>
                  <a:gd name="T40" fmla="*/ 0 w 6"/>
                  <a:gd name="T41" fmla="*/ 4 h 13"/>
                  <a:gd name="T42" fmla="*/ 0 w 6"/>
                  <a:gd name="T43" fmla="*/ 7 h 13"/>
                  <a:gd name="T44" fmla="*/ 1 w 6"/>
                  <a:gd name="T45" fmla="*/ 8 h 13"/>
                  <a:gd name="T46" fmla="*/ 2 w 6"/>
                  <a:gd name="T47" fmla="*/ 8 h 13"/>
                  <a:gd name="T48" fmla="*/ 3 w 6"/>
                  <a:gd name="T49" fmla="*/ 9 h 13"/>
                  <a:gd name="T50" fmla="*/ 4 w 6"/>
                  <a:gd name="T51" fmla="*/ 11 h 13"/>
                  <a:gd name="T52" fmla="*/ 4 w 6"/>
                  <a:gd name="T53" fmla="*/ 13 h 13"/>
                  <a:gd name="T54" fmla="*/ 4 w 6"/>
                  <a:gd name="T55" fmla="*/ 13 h 13"/>
                  <a:gd name="T56" fmla="*/ 4 w 6"/>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4" y="12"/>
                    </a:moveTo>
                    <a:cubicBezTo>
                      <a:pt x="4" y="12"/>
                      <a:pt x="4" y="10"/>
                      <a:pt x="4" y="10"/>
                    </a:cubicBezTo>
                    <a:cubicBezTo>
                      <a:pt x="5" y="10"/>
                      <a:pt x="5" y="10"/>
                      <a:pt x="5" y="10"/>
                    </a:cubicBezTo>
                    <a:cubicBezTo>
                      <a:pt x="5" y="10"/>
                      <a:pt x="6" y="10"/>
                      <a:pt x="5" y="10"/>
                    </a:cubicBezTo>
                    <a:cubicBezTo>
                      <a:pt x="5" y="10"/>
                      <a:pt x="5" y="9"/>
                      <a:pt x="5" y="9"/>
                    </a:cubicBezTo>
                    <a:cubicBezTo>
                      <a:pt x="5" y="9"/>
                      <a:pt x="5" y="9"/>
                      <a:pt x="5" y="9"/>
                    </a:cubicBezTo>
                    <a:cubicBezTo>
                      <a:pt x="5" y="9"/>
                      <a:pt x="6" y="9"/>
                      <a:pt x="6" y="9"/>
                    </a:cubicBezTo>
                    <a:cubicBezTo>
                      <a:pt x="6" y="9"/>
                      <a:pt x="6" y="9"/>
                      <a:pt x="6" y="9"/>
                    </a:cubicBezTo>
                    <a:cubicBezTo>
                      <a:pt x="6" y="9"/>
                      <a:pt x="5" y="8"/>
                      <a:pt x="5" y="8"/>
                    </a:cubicBezTo>
                    <a:cubicBezTo>
                      <a:pt x="5" y="8"/>
                      <a:pt x="5" y="7"/>
                      <a:pt x="4" y="7"/>
                    </a:cubicBezTo>
                    <a:cubicBezTo>
                      <a:pt x="4" y="7"/>
                      <a:pt x="4" y="6"/>
                      <a:pt x="4" y="6"/>
                    </a:cubicBezTo>
                    <a:cubicBezTo>
                      <a:pt x="4" y="5"/>
                      <a:pt x="4" y="4"/>
                      <a:pt x="4" y="4"/>
                    </a:cubicBezTo>
                    <a:cubicBezTo>
                      <a:pt x="4" y="3"/>
                      <a:pt x="3" y="3"/>
                      <a:pt x="3" y="3"/>
                    </a:cubicBezTo>
                    <a:cubicBezTo>
                      <a:pt x="3" y="2"/>
                      <a:pt x="3" y="2"/>
                      <a:pt x="3" y="1"/>
                    </a:cubicBezTo>
                    <a:cubicBezTo>
                      <a:pt x="3" y="1"/>
                      <a:pt x="3" y="1"/>
                      <a:pt x="2" y="1"/>
                    </a:cubicBezTo>
                    <a:cubicBezTo>
                      <a:pt x="2" y="1"/>
                      <a:pt x="2" y="1"/>
                      <a:pt x="2" y="1"/>
                    </a:cubicBezTo>
                    <a:cubicBezTo>
                      <a:pt x="1" y="1"/>
                      <a:pt x="1" y="0"/>
                      <a:pt x="1" y="0"/>
                    </a:cubicBezTo>
                    <a:cubicBezTo>
                      <a:pt x="1" y="0"/>
                      <a:pt x="0" y="0"/>
                      <a:pt x="0" y="0"/>
                    </a:cubicBezTo>
                    <a:cubicBezTo>
                      <a:pt x="1" y="1"/>
                      <a:pt x="1" y="1"/>
                      <a:pt x="1" y="2"/>
                    </a:cubicBezTo>
                    <a:cubicBezTo>
                      <a:pt x="1" y="2"/>
                      <a:pt x="1" y="2"/>
                      <a:pt x="1" y="3"/>
                    </a:cubicBezTo>
                    <a:cubicBezTo>
                      <a:pt x="1" y="3"/>
                      <a:pt x="1" y="4"/>
                      <a:pt x="0" y="4"/>
                    </a:cubicBezTo>
                    <a:cubicBezTo>
                      <a:pt x="0" y="5"/>
                      <a:pt x="0" y="6"/>
                      <a:pt x="0" y="7"/>
                    </a:cubicBezTo>
                    <a:cubicBezTo>
                      <a:pt x="0" y="7"/>
                      <a:pt x="1" y="8"/>
                      <a:pt x="1" y="8"/>
                    </a:cubicBezTo>
                    <a:cubicBezTo>
                      <a:pt x="1" y="8"/>
                      <a:pt x="2" y="8"/>
                      <a:pt x="2" y="8"/>
                    </a:cubicBezTo>
                    <a:cubicBezTo>
                      <a:pt x="3" y="8"/>
                      <a:pt x="3" y="9"/>
                      <a:pt x="3" y="9"/>
                    </a:cubicBezTo>
                    <a:cubicBezTo>
                      <a:pt x="3" y="10"/>
                      <a:pt x="4" y="10"/>
                      <a:pt x="4" y="11"/>
                    </a:cubicBezTo>
                    <a:cubicBezTo>
                      <a:pt x="4" y="11"/>
                      <a:pt x="4" y="12"/>
                      <a:pt x="4" y="13"/>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437">
                <a:extLst>
                  <a:ext uri="{FF2B5EF4-FFF2-40B4-BE49-F238E27FC236}">
                    <a16:creationId xmlns:a16="http://schemas.microsoft.com/office/drawing/2014/main" id="{3798F88D-2B1E-482E-AEB2-39641AAA70BB}"/>
                  </a:ext>
                </a:extLst>
              </p:cNvPr>
              <p:cNvSpPr>
                <a:spLocks/>
              </p:cNvSpPr>
              <p:nvPr/>
            </p:nvSpPr>
            <p:spPr bwMode="auto">
              <a:xfrm>
                <a:off x="4073588" y="4497969"/>
                <a:ext cx="9467" cy="3156"/>
              </a:xfrm>
              <a:custGeom>
                <a:avLst/>
                <a:gdLst>
                  <a:gd name="T0" fmla="*/ 3 w 3"/>
                  <a:gd name="T1" fmla="*/ 0 h 1"/>
                  <a:gd name="T2" fmla="*/ 2 w 3"/>
                  <a:gd name="T3" fmla="*/ 0 h 1"/>
                  <a:gd name="T4" fmla="*/ 2 w 3"/>
                  <a:gd name="T5" fmla="*/ 0 h 1"/>
                  <a:gd name="T6" fmla="*/ 0 w 3"/>
                  <a:gd name="T7" fmla="*/ 0 h 1"/>
                  <a:gd name="T8" fmla="*/ 0 w 3"/>
                  <a:gd name="T9" fmla="*/ 0 h 1"/>
                  <a:gd name="T10" fmla="*/ 2 w 3"/>
                  <a:gd name="T11" fmla="*/ 0 h 1"/>
                  <a:gd name="T12" fmla="*/ 2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cubicBezTo>
                      <a:pt x="3" y="0"/>
                      <a:pt x="3" y="0"/>
                      <a:pt x="2" y="0"/>
                    </a:cubicBezTo>
                    <a:cubicBezTo>
                      <a:pt x="2" y="1"/>
                      <a:pt x="2" y="0"/>
                      <a:pt x="2" y="0"/>
                    </a:cubicBezTo>
                    <a:cubicBezTo>
                      <a:pt x="1" y="0"/>
                      <a:pt x="0" y="0"/>
                      <a:pt x="0" y="0"/>
                    </a:cubicBezTo>
                    <a:cubicBezTo>
                      <a:pt x="0" y="0"/>
                      <a:pt x="0" y="0"/>
                      <a:pt x="0" y="0"/>
                    </a:cubicBezTo>
                    <a:cubicBezTo>
                      <a:pt x="2" y="0"/>
                      <a:pt x="2" y="0"/>
                      <a:pt x="2" y="0"/>
                    </a:cubicBezTo>
                    <a:cubicBezTo>
                      <a:pt x="2" y="0"/>
                      <a:pt x="2" y="0"/>
                      <a:pt x="2" y="0"/>
                    </a:cubicBezTo>
                    <a:lnTo>
                      <a:pt x="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438">
                <a:extLst>
                  <a:ext uri="{FF2B5EF4-FFF2-40B4-BE49-F238E27FC236}">
                    <a16:creationId xmlns:a16="http://schemas.microsoft.com/office/drawing/2014/main" id="{A42309A9-4526-4624-95ED-6D9AC81B237D}"/>
                  </a:ext>
                </a:extLst>
              </p:cNvPr>
              <p:cNvSpPr>
                <a:spLocks/>
              </p:cNvSpPr>
              <p:nvPr/>
            </p:nvSpPr>
            <p:spPr bwMode="auto">
              <a:xfrm>
                <a:off x="4073588" y="4494814"/>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439">
                <a:extLst>
                  <a:ext uri="{FF2B5EF4-FFF2-40B4-BE49-F238E27FC236}">
                    <a16:creationId xmlns:a16="http://schemas.microsoft.com/office/drawing/2014/main" id="{7D97482F-EDCC-4532-AED8-C1F938A4A9EA}"/>
                  </a:ext>
                </a:extLst>
              </p:cNvPr>
              <p:cNvSpPr>
                <a:spLocks/>
              </p:cNvSpPr>
              <p:nvPr/>
            </p:nvSpPr>
            <p:spPr bwMode="auto">
              <a:xfrm>
                <a:off x="4070432" y="4494814"/>
                <a:ext cx="6311" cy="6311"/>
              </a:xfrm>
              <a:custGeom>
                <a:avLst/>
                <a:gdLst>
                  <a:gd name="T0" fmla="*/ 2 w 4"/>
                  <a:gd name="T1" fmla="*/ 2 h 4"/>
                  <a:gd name="T2" fmla="*/ 2 w 4"/>
                  <a:gd name="T3" fmla="*/ 2 h 4"/>
                  <a:gd name="T4" fmla="*/ 0 w 4"/>
                  <a:gd name="T5" fmla="*/ 0 h 4"/>
                  <a:gd name="T6" fmla="*/ 2 w 4"/>
                  <a:gd name="T7" fmla="*/ 2 h 4"/>
                  <a:gd name="T8" fmla="*/ 0 w 4"/>
                  <a:gd name="T9" fmla="*/ 0 h 4"/>
                  <a:gd name="T10" fmla="*/ 2 w 4"/>
                  <a:gd name="T11" fmla="*/ 2 h 4"/>
                  <a:gd name="T12" fmla="*/ 0 w 4"/>
                  <a:gd name="T13" fmla="*/ 0 h 4"/>
                  <a:gd name="T14" fmla="*/ 2 w 4"/>
                  <a:gd name="T15" fmla="*/ 2 h 4"/>
                  <a:gd name="T16" fmla="*/ 2 w 4"/>
                  <a:gd name="T17" fmla="*/ 2 h 4"/>
                  <a:gd name="T18" fmla="*/ 2 w 4"/>
                  <a:gd name="T19" fmla="*/ 2 h 4"/>
                  <a:gd name="T20" fmla="*/ 4 w 4"/>
                  <a:gd name="T21" fmla="*/ 4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0"/>
                    </a:lnTo>
                    <a:lnTo>
                      <a:pt x="2" y="2"/>
                    </a:lnTo>
                    <a:lnTo>
                      <a:pt x="0" y="0"/>
                    </a:lnTo>
                    <a:lnTo>
                      <a:pt x="2" y="2"/>
                    </a:lnTo>
                    <a:lnTo>
                      <a:pt x="0" y="0"/>
                    </a:lnTo>
                    <a:lnTo>
                      <a:pt x="2" y="2"/>
                    </a:lnTo>
                    <a:lnTo>
                      <a:pt x="2" y="2"/>
                    </a:lnTo>
                    <a:lnTo>
                      <a:pt x="2" y="2"/>
                    </a:lnTo>
                    <a:lnTo>
                      <a:pt x="4"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440">
                <a:extLst>
                  <a:ext uri="{FF2B5EF4-FFF2-40B4-BE49-F238E27FC236}">
                    <a16:creationId xmlns:a16="http://schemas.microsoft.com/office/drawing/2014/main" id="{3804F19B-4003-4E04-8207-00D646706FD6}"/>
                  </a:ext>
                </a:extLst>
              </p:cNvPr>
              <p:cNvSpPr>
                <a:spLocks/>
              </p:cNvSpPr>
              <p:nvPr/>
            </p:nvSpPr>
            <p:spPr bwMode="auto">
              <a:xfrm>
                <a:off x="4070432" y="4491658"/>
                <a:ext cx="6311" cy="3156"/>
              </a:xfrm>
              <a:custGeom>
                <a:avLst/>
                <a:gdLst>
                  <a:gd name="T0" fmla="*/ 2 w 4"/>
                  <a:gd name="T1" fmla="*/ 2 h 2"/>
                  <a:gd name="T2" fmla="*/ 2 w 4"/>
                  <a:gd name="T3" fmla="*/ 0 h 2"/>
                  <a:gd name="T4" fmla="*/ 0 w 4"/>
                  <a:gd name="T5" fmla="*/ 0 h 2"/>
                  <a:gd name="T6" fmla="*/ 2 w 4"/>
                  <a:gd name="T7" fmla="*/ 0 h 2"/>
                  <a:gd name="T8" fmla="*/ 0 w 4"/>
                  <a:gd name="T9" fmla="*/ 0 h 2"/>
                  <a:gd name="T10" fmla="*/ 2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2" y="0"/>
                    </a:lnTo>
                    <a:lnTo>
                      <a:pt x="0" y="0"/>
                    </a:lnTo>
                    <a:lnTo>
                      <a:pt x="2"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441">
                <a:extLst>
                  <a:ext uri="{FF2B5EF4-FFF2-40B4-BE49-F238E27FC236}">
                    <a16:creationId xmlns:a16="http://schemas.microsoft.com/office/drawing/2014/main" id="{AE4F49D3-A07C-4F72-A44B-5882CE043843}"/>
                  </a:ext>
                </a:extLst>
              </p:cNvPr>
              <p:cNvSpPr>
                <a:spLocks/>
              </p:cNvSpPr>
              <p:nvPr/>
            </p:nvSpPr>
            <p:spPr bwMode="auto">
              <a:xfrm>
                <a:off x="4083055" y="4475879"/>
                <a:ext cx="3156" cy="3156"/>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0"/>
                    </a:cubicBezTo>
                    <a:cubicBezTo>
                      <a:pt x="0" y="0"/>
                      <a:pt x="1" y="0"/>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442">
                <a:extLst>
                  <a:ext uri="{FF2B5EF4-FFF2-40B4-BE49-F238E27FC236}">
                    <a16:creationId xmlns:a16="http://schemas.microsoft.com/office/drawing/2014/main" id="{4CC01022-93C8-4972-9633-4F1AD89247EF}"/>
                  </a:ext>
                </a:extLst>
              </p:cNvPr>
              <p:cNvSpPr>
                <a:spLocks/>
              </p:cNvSpPr>
              <p:nvPr/>
            </p:nvSpPr>
            <p:spPr bwMode="auto">
              <a:xfrm>
                <a:off x="4035720" y="4479035"/>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8"/>
                      <a:pt x="5" y="8"/>
                      <a:pt x="5" y="8"/>
                    </a:cubicBezTo>
                    <a:cubicBezTo>
                      <a:pt x="5" y="8"/>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0"/>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3"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443">
                <a:extLst>
                  <a:ext uri="{FF2B5EF4-FFF2-40B4-BE49-F238E27FC236}">
                    <a16:creationId xmlns:a16="http://schemas.microsoft.com/office/drawing/2014/main" id="{8DC11877-F221-4EE6-B590-F802414B3C7E}"/>
                  </a:ext>
                </a:extLst>
              </p:cNvPr>
              <p:cNvSpPr>
                <a:spLocks/>
              </p:cNvSpPr>
              <p:nvPr/>
            </p:nvSpPr>
            <p:spPr bwMode="auto">
              <a:xfrm>
                <a:off x="4032564" y="4504281"/>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444">
                <a:extLst>
                  <a:ext uri="{FF2B5EF4-FFF2-40B4-BE49-F238E27FC236}">
                    <a16:creationId xmlns:a16="http://schemas.microsoft.com/office/drawing/2014/main" id="{799FE569-7BDB-43EC-ACDB-726B4CAB425B}"/>
                  </a:ext>
                </a:extLst>
              </p:cNvPr>
              <p:cNvSpPr>
                <a:spLocks/>
              </p:cNvSpPr>
              <p:nvPr/>
            </p:nvSpPr>
            <p:spPr bwMode="auto">
              <a:xfrm>
                <a:off x="4032564" y="4497969"/>
                <a:ext cx="6311" cy="3156"/>
              </a:xfrm>
              <a:custGeom>
                <a:avLst/>
                <a:gdLst>
                  <a:gd name="T0" fmla="*/ 2 w 2"/>
                  <a:gd name="T1" fmla="*/ 1 h 1"/>
                  <a:gd name="T2" fmla="*/ 1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445">
                <a:extLst>
                  <a:ext uri="{FF2B5EF4-FFF2-40B4-BE49-F238E27FC236}">
                    <a16:creationId xmlns:a16="http://schemas.microsoft.com/office/drawing/2014/main" id="{5DDBB4EF-B315-4284-BBD4-E0088FCE9C51}"/>
                  </a:ext>
                </a:extLst>
              </p:cNvPr>
              <p:cNvSpPr>
                <a:spLocks/>
              </p:cNvSpPr>
              <p:nvPr/>
            </p:nvSpPr>
            <p:spPr bwMode="auto">
              <a:xfrm>
                <a:off x="4029408" y="4501125"/>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446">
                <a:extLst>
                  <a:ext uri="{FF2B5EF4-FFF2-40B4-BE49-F238E27FC236}">
                    <a16:creationId xmlns:a16="http://schemas.microsoft.com/office/drawing/2014/main" id="{0B10E2E1-E43A-4D4F-A1BE-E5A4B4DA4517}"/>
                  </a:ext>
                </a:extLst>
              </p:cNvPr>
              <p:cNvSpPr>
                <a:spLocks/>
              </p:cNvSpPr>
              <p:nvPr/>
            </p:nvSpPr>
            <p:spPr bwMode="auto">
              <a:xfrm>
                <a:off x="4029408" y="4497969"/>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447">
                <a:extLst>
                  <a:ext uri="{FF2B5EF4-FFF2-40B4-BE49-F238E27FC236}">
                    <a16:creationId xmlns:a16="http://schemas.microsoft.com/office/drawing/2014/main" id="{8E78429D-3167-4E1A-A22F-5BA74E9257E9}"/>
                  </a:ext>
                </a:extLst>
              </p:cNvPr>
              <p:cNvSpPr>
                <a:spLocks/>
              </p:cNvSpPr>
              <p:nvPr/>
            </p:nvSpPr>
            <p:spPr bwMode="auto">
              <a:xfrm>
                <a:off x="4042031" y="4482191"/>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448">
                <a:extLst>
                  <a:ext uri="{FF2B5EF4-FFF2-40B4-BE49-F238E27FC236}">
                    <a16:creationId xmlns:a16="http://schemas.microsoft.com/office/drawing/2014/main" id="{2B252F7F-7CD8-4C64-963C-61F981F50F24}"/>
                  </a:ext>
                </a:extLst>
              </p:cNvPr>
              <p:cNvSpPr>
                <a:spLocks/>
              </p:cNvSpPr>
              <p:nvPr/>
            </p:nvSpPr>
            <p:spPr bwMode="auto">
              <a:xfrm>
                <a:off x="3961562" y="4316518"/>
                <a:ext cx="151473" cy="162519"/>
              </a:xfrm>
              <a:custGeom>
                <a:avLst/>
                <a:gdLst>
                  <a:gd name="T0" fmla="*/ 2 w 49"/>
                  <a:gd name="T1" fmla="*/ 31 h 52"/>
                  <a:gd name="T2" fmla="*/ 2 w 49"/>
                  <a:gd name="T3" fmla="*/ 52 h 52"/>
                  <a:gd name="T4" fmla="*/ 33 w 49"/>
                  <a:gd name="T5" fmla="*/ 26 h 52"/>
                  <a:gd name="T6" fmla="*/ 41 w 49"/>
                  <a:gd name="T7" fmla="*/ 29 h 52"/>
                  <a:gd name="T8" fmla="*/ 49 w 49"/>
                  <a:gd name="T9" fmla="*/ 22 h 52"/>
                  <a:gd name="T10" fmla="*/ 42 w 49"/>
                  <a:gd name="T11" fmla="*/ 13 h 52"/>
                  <a:gd name="T12" fmla="*/ 38 w 49"/>
                  <a:gd name="T13" fmla="*/ 12 h 52"/>
                  <a:gd name="T14" fmla="*/ 37 w 49"/>
                  <a:gd name="T15" fmla="*/ 7 h 52"/>
                  <a:gd name="T16" fmla="*/ 31 w 49"/>
                  <a:gd name="T17" fmla="*/ 0 h 52"/>
                  <a:gd name="T18" fmla="*/ 22 w 49"/>
                  <a:gd name="T19" fmla="*/ 7 h 52"/>
                  <a:gd name="T20" fmla="*/ 23 w 49"/>
                  <a:gd name="T21" fmla="*/ 13 h 52"/>
                  <a:gd name="T22" fmla="*/ 2 w 49"/>
                  <a:gd name="T23"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2">
                    <a:moveTo>
                      <a:pt x="2" y="31"/>
                    </a:moveTo>
                    <a:cubicBezTo>
                      <a:pt x="0" y="38"/>
                      <a:pt x="1" y="47"/>
                      <a:pt x="2" y="52"/>
                    </a:cubicBezTo>
                    <a:cubicBezTo>
                      <a:pt x="33" y="26"/>
                      <a:pt x="33" y="26"/>
                      <a:pt x="33" y="26"/>
                    </a:cubicBezTo>
                    <a:cubicBezTo>
                      <a:pt x="41" y="29"/>
                      <a:pt x="41" y="29"/>
                      <a:pt x="41" y="29"/>
                    </a:cubicBezTo>
                    <a:cubicBezTo>
                      <a:pt x="49" y="22"/>
                      <a:pt x="49" y="22"/>
                      <a:pt x="49" y="22"/>
                    </a:cubicBezTo>
                    <a:cubicBezTo>
                      <a:pt x="42" y="13"/>
                      <a:pt x="42" y="13"/>
                      <a:pt x="42" y="13"/>
                    </a:cubicBezTo>
                    <a:cubicBezTo>
                      <a:pt x="38" y="12"/>
                      <a:pt x="38" y="12"/>
                      <a:pt x="38" y="12"/>
                    </a:cubicBezTo>
                    <a:cubicBezTo>
                      <a:pt x="37" y="7"/>
                      <a:pt x="37" y="7"/>
                      <a:pt x="37" y="7"/>
                    </a:cubicBezTo>
                    <a:cubicBezTo>
                      <a:pt x="31" y="0"/>
                      <a:pt x="31" y="0"/>
                      <a:pt x="31" y="0"/>
                    </a:cubicBezTo>
                    <a:cubicBezTo>
                      <a:pt x="22" y="7"/>
                      <a:pt x="22" y="7"/>
                      <a:pt x="22" y="7"/>
                    </a:cubicBezTo>
                    <a:cubicBezTo>
                      <a:pt x="23" y="13"/>
                      <a:pt x="23" y="13"/>
                      <a:pt x="23" y="13"/>
                    </a:cubicBezTo>
                    <a:lnTo>
                      <a:pt x="2" y="3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449">
                <a:extLst>
                  <a:ext uri="{FF2B5EF4-FFF2-40B4-BE49-F238E27FC236}">
                    <a16:creationId xmlns:a16="http://schemas.microsoft.com/office/drawing/2014/main" id="{ADC9263E-19E2-4FD7-87A0-932D17D2E9EA}"/>
                  </a:ext>
                </a:extLst>
              </p:cNvPr>
              <p:cNvSpPr>
                <a:spLocks/>
              </p:cNvSpPr>
              <p:nvPr/>
            </p:nvSpPr>
            <p:spPr bwMode="auto">
              <a:xfrm>
                <a:off x="3961562" y="4316518"/>
                <a:ext cx="151473" cy="159363"/>
              </a:xfrm>
              <a:custGeom>
                <a:avLst/>
                <a:gdLst>
                  <a:gd name="T0" fmla="*/ 1 w 49"/>
                  <a:gd name="T1" fmla="*/ 33 h 51"/>
                  <a:gd name="T2" fmla="*/ 1 w 49"/>
                  <a:gd name="T3" fmla="*/ 51 h 51"/>
                  <a:gd name="T4" fmla="*/ 33 w 49"/>
                  <a:gd name="T5" fmla="*/ 24 h 51"/>
                  <a:gd name="T6" fmla="*/ 42 w 49"/>
                  <a:gd name="T7" fmla="*/ 27 h 51"/>
                  <a:gd name="T8" fmla="*/ 49 w 49"/>
                  <a:gd name="T9" fmla="*/ 22 h 51"/>
                  <a:gd name="T10" fmla="*/ 44 w 49"/>
                  <a:gd name="T11" fmla="*/ 16 h 51"/>
                  <a:gd name="T12" fmla="*/ 37 w 49"/>
                  <a:gd name="T13" fmla="*/ 13 h 51"/>
                  <a:gd name="T14" fmla="*/ 35 w 49"/>
                  <a:gd name="T15" fmla="*/ 4 h 51"/>
                  <a:gd name="T16" fmla="*/ 31 w 49"/>
                  <a:gd name="T17" fmla="*/ 0 h 51"/>
                  <a:gd name="T18" fmla="*/ 24 w 49"/>
                  <a:gd name="T19" fmla="*/ 6 h 51"/>
                  <a:gd name="T20" fmla="*/ 25 w 49"/>
                  <a:gd name="T21" fmla="*/ 14 h 51"/>
                  <a:gd name="T22" fmla="*/ 1 w 49"/>
                  <a:gd name="T23"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1">
                    <a:moveTo>
                      <a:pt x="1" y="33"/>
                    </a:moveTo>
                    <a:cubicBezTo>
                      <a:pt x="0" y="39"/>
                      <a:pt x="1" y="46"/>
                      <a:pt x="1" y="51"/>
                    </a:cubicBezTo>
                    <a:cubicBezTo>
                      <a:pt x="33" y="24"/>
                      <a:pt x="33" y="24"/>
                      <a:pt x="33" y="24"/>
                    </a:cubicBezTo>
                    <a:cubicBezTo>
                      <a:pt x="42" y="27"/>
                      <a:pt x="42" y="27"/>
                      <a:pt x="42" y="27"/>
                    </a:cubicBezTo>
                    <a:cubicBezTo>
                      <a:pt x="49" y="22"/>
                      <a:pt x="49" y="22"/>
                      <a:pt x="49" y="22"/>
                    </a:cubicBezTo>
                    <a:cubicBezTo>
                      <a:pt x="44" y="16"/>
                      <a:pt x="44" y="16"/>
                      <a:pt x="44" y="16"/>
                    </a:cubicBezTo>
                    <a:cubicBezTo>
                      <a:pt x="37" y="13"/>
                      <a:pt x="37" y="13"/>
                      <a:pt x="37" y="13"/>
                    </a:cubicBezTo>
                    <a:cubicBezTo>
                      <a:pt x="35" y="4"/>
                      <a:pt x="35" y="4"/>
                      <a:pt x="35" y="4"/>
                    </a:cubicBezTo>
                    <a:cubicBezTo>
                      <a:pt x="31" y="0"/>
                      <a:pt x="31" y="0"/>
                      <a:pt x="31" y="0"/>
                    </a:cubicBezTo>
                    <a:cubicBezTo>
                      <a:pt x="24" y="6"/>
                      <a:pt x="24" y="6"/>
                      <a:pt x="24" y="6"/>
                    </a:cubicBezTo>
                    <a:cubicBezTo>
                      <a:pt x="25" y="14"/>
                      <a:pt x="25" y="14"/>
                      <a:pt x="25" y="14"/>
                    </a:cubicBez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450">
                <a:extLst>
                  <a:ext uri="{FF2B5EF4-FFF2-40B4-BE49-F238E27FC236}">
                    <a16:creationId xmlns:a16="http://schemas.microsoft.com/office/drawing/2014/main" id="{BC47EFB6-275E-477B-9BC0-77B41CC8505A}"/>
                  </a:ext>
                </a:extLst>
              </p:cNvPr>
              <p:cNvSpPr>
                <a:spLocks/>
              </p:cNvSpPr>
              <p:nvPr/>
            </p:nvSpPr>
            <p:spPr bwMode="auto">
              <a:xfrm>
                <a:off x="4035720" y="4367009"/>
                <a:ext cx="25246" cy="25246"/>
              </a:xfrm>
              <a:custGeom>
                <a:avLst/>
                <a:gdLst>
                  <a:gd name="T0" fmla="*/ 16 w 16"/>
                  <a:gd name="T1" fmla="*/ 12 h 16"/>
                  <a:gd name="T2" fmla="*/ 14 w 16"/>
                  <a:gd name="T3" fmla="*/ 12 h 16"/>
                  <a:gd name="T4" fmla="*/ 14 w 16"/>
                  <a:gd name="T5" fmla="*/ 4 h 16"/>
                  <a:gd name="T6" fmla="*/ 16 w 16"/>
                  <a:gd name="T7" fmla="*/ 4 h 16"/>
                  <a:gd name="T8" fmla="*/ 14 w 16"/>
                  <a:gd name="T9" fmla="*/ 4 h 16"/>
                  <a:gd name="T10" fmla="*/ 14 w 16"/>
                  <a:gd name="T11" fmla="*/ 4 h 16"/>
                  <a:gd name="T12" fmla="*/ 14 w 16"/>
                  <a:gd name="T13" fmla="*/ 2 h 16"/>
                  <a:gd name="T14" fmla="*/ 12 w 16"/>
                  <a:gd name="T15" fmla="*/ 2 h 16"/>
                  <a:gd name="T16" fmla="*/ 12 w 16"/>
                  <a:gd name="T17" fmla="*/ 0 h 16"/>
                  <a:gd name="T18" fmla="*/ 12 w 16"/>
                  <a:gd name="T19" fmla="*/ 2 h 16"/>
                  <a:gd name="T20" fmla="*/ 6 w 16"/>
                  <a:gd name="T21" fmla="*/ 2 h 16"/>
                  <a:gd name="T22" fmla="*/ 6 w 16"/>
                  <a:gd name="T23" fmla="*/ 0 h 16"/>
                  <a:gd name="T24" fmla="*/ 6 w 16"/>
                  <a:gd name="T25" fmla="*/ 2 h 16"/>
                  <a:gd name="T26" fmla="*/ 4 w 16"/>
                  <a:gd name="T27" fmla="*/ 2 h 16"/>
                  <a:gd name="T28" fmla="*/ 4 w 16"/>
                  <a:gd name="T29" fmla="*/ 2 h 16"/>
                  <a:gd name="T30" fmla="*/ 4 w 16"/>
                  <a:gd name="T31" fmla="*/ 4 h 16"/>
                  <a:gd name="T32" fmla="*/ 2 w 16"/>
                  <a:gd name="T33" fmla="*/ 4 h 16"/>
                  <a:gd name="T34" fmla="*/ 4 w 16"/>
                  <a:gd name="T35" fmla="*/ 4 h 16"/>
                  <a:gd name="T36" fmla="*/ 2 w 16"/>
                  <a:gd name="T37" fmla="*/ 10 h 16"/>
                  <a:gd name="T38" fmla="*/ 0 w 16"/>
                  <a:gd name="T39" fmla="*/ 10 h 16"/>
                  <a:gd name="T40" fmla="*/ 2 w 16"/>
                  <a:gd name="T41" fmla="*/ 10 h 16"/>
                  <a:gd name="T42" fmla="*/ 2 w 16"/>
                  <a:gd name="T43" fmla="*/ 12 h 16"/>
                  <a:gd name="T44" fmla="*/ 2 w 16"/>
                  <a:gd name="T45" fmla="*/ 12 h 16"/>
                  <a:gd name="T46" fmla="*/ 4 w 16"/>
                  <a:gd name="T47" fmla="*/ 12 h 16"/>
                  <a:gd name="T48" fmla="*/ 4 w 16"/>
                  <a:gd name="T49" fmla="*/ 14 h 16"/>
                  <a:gd name="T50" fmla="*/ 4 w 16"/>
                  <a:gd name="T51" fmla="*/ 14 h 16"/>
                  <a:gd name="T52" fmla="*/ 12 w 16"/>
                  <a:gd name="T53" fmla="*/ 14 h 16"/>
                  <a:gd name="T54" fmla="*/ 12 w 16"/>
                  <a:gd name="T55" fmla="*/ 14 h 16"/>
                  <a:gd name="T56" fmla="*/ 12 w 16"/>
                  <a:gd name="T57" fmla="*/ 12 h 16"/>
                  <a:gd name="T58" fmla="*/ 12 w 16"/>
                  <a:gd name="T59" fmla="*/ 14 h 16"/>
                  <a:gd name="T60" fmla="*/ 14 w 16"/>
                  <a:gd name="T61" fmla="*/ 12 h 16"/>
                  <a:gd name="T62" fmla="*/ 14 w 16"/>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12"/>
                    </a:moveTo>
                    <a:lnTo>
                      <a:pt x="16" y="12"/>
                    </a:lnTo>
                    <a:lnTo>
                      <a:pt x="14" y="12"/>
                    </a:lnTo>
                    <a:lnTo>
                      <a:pt x="14" y="12"/>
                    </a:lnTo>
                    <a:lnTo>
                      <a:pt x="10" y="8"/>
                    </a:lnTo>
                    <a:lnTo>
                      <a:pt x="14" y="4"/>
                    </a:lnTo>
                    <a:lnTo>
                      <a:pt x="16" y="6"/>
                    </a:lnTo>
                    <a:lnTo>
                      <a:pt x="16" y="4"/>
                    </a:lnTo>
                    <a:lnTo>
                      <a:pt x="14" y="4"/>
                    </a:lnTo>
                    <a:lnTo>
                      <a:pt x="14" y="4"/>
                    </a:lnTo>
                    <a:lnTo>
                      <a:pt x="14" y="4"/>
                    </a:lnTo>
                    <a:lnTo>
                      <a:pt x="14" y="4"/>
                    </a:lnTo>
                    <a:lnTo>
                      <a:pt x="14" y="4"/>
                    </a:lnTo>
                    <a:lnTo>
                      <a:pt x="14" y="2"/>
                    </a:lnTo>
                    <a:lnTo>
                      <a:pt x="14" y="4"/>
                    </a:lnTo>
                    <a:lnTo>
                      <a:pt x="12" y="2"/>
                    </a:lnTo>
                    <a:lnTo>
                      <a:pt x="14" y="2"/>
                    </a:lnTo>
                    <a:lnTo>
                      <a:pt x="12" y="0"/>
                    </a:lnTo>
                    <a:lnTo>
                      <a:pt x="12" y="2"/>
                    </a:lnTo>
                    <a:lnTo>
                      <a:pt x="12" y="2"/>
                    </a:lnTo>
                    <a:lnTo>
                      <a:pt x="8" y="6"/>
                    </a:lnTo>
                    <a:lnTo>
                      <a:pt x="6" y="2"/>
                    </a:lnTo>
                    <a:lnTo>
                      <a:pt x="6" y="2"/>
                    </a:lnTo>
                    <a:lnTo>
                      <a:pt x="6" y="0"/>
                    </a:lnTo>
                    <a:lnTo>
                      <a:pt x="6" y="2"/>
                    </a:lnTo>
                    <a:lnTo>
                      <a:pt x="6" y="2"/>
                    </a:lnTo>
                    <a:lnTo>
                      <a:pt x="4" y="4"/>
                    </a:lnTo>
                    <a:lnTo>
                      <a:pt x="4" y="2"/>
                    </a:lnTo>
                    <a:lnTo>
                      <a:pt x="4" y="2"/>
                    </a:lnTo>
                    <a:lnTo>
                      <a:pt x="4" y="2"/>
                    </a:lnTo>
                    <a:lnTo>
                      <a:pt x="4" y="2"/>
                    </a:lnTo>
                    <a:lnTo>
                      <a:pt x="4" y="4"/>
                    </a:lnTo>
                    <a:lnTo>
                      <a:pt x="4" y="4"/>
                    </a:lnTo>
                    <a:lnTo>
                      <a:pt x="2" y="4"/>
                    </a:lnTo>
                    <a:lnTo>
                      <a:pt x="2" y="4"/>
                    </a:lnTo>
                    <a:lnTo>
                      <a:pt x="4" y="4"/>
                    </a:lnTo>
                    <a:lnTo>
                      <a:pt x="6" y="8"/>
                    </a:lnTo>
                    <a:lnTo>
                      <a:pt x="2" y="10"/>
                    </a:lnTo>
                    <a:lnTo>
                      <a:pt x="2" y="10"/>
                    </a:lnTo>
                    <a:lnTo>
                      <a:pt x="0" y="10"/>
                    </a:lnTo>
                    <a:lnTo>
                      <a:pt x="2" y="12"/>
                    </a:lnTo>
                    <a:lnTo>
                      <a:pt x="2" y="10"/>
                    </a:lnTo>
                    <a:lnTo>
                      <a:pt x="4" y="12"/>
                    </a:lnTo>
                    <a:lnTo>
                      <a:pt x="2" y="12"/>
                    </a:lnTo>
                    <a:lnTo>
                      <a:pt x="2" y="12"/>
                    </a:lnTo>
                    <a:lnTo>
                      <a:pt x="2" y="12"/>
                    </a:lnTo>
                    <a:lnTo>
                      <a:pt x="4" y="12"/>
                    </a:lnTo>
                    <a:lnTo>
                      <a:pt x="4" y="12"/>
                    </a:lnTo>
                    <a:lnTo>
                      <a:pt x="4" y="14"/>
                    </a:lnTo>
                    <a:lnTo>
                      <a:pt x="4" y="14"/>
                    </a:lnTo>
                    <a:lnTo>
                      <a:pt x="4" y="14"/>
                    </a:lnTo>
                    <a:lnTo>
                      <a:pt x="4" y="14"/>
                    </a:lnTo>
                    <a:lnTo>
                      <a:pt x="8" y="10"/>
                    </a:lnTo>
                    <a:lnTo>
                      <a:pt x="12" y="14"/>
                    </a:lnTo>
                    <a:lnTo>
                      <a:pt x="10" y="16"/>
                    </a:lnTo>
                    <a:lnTo>
                      <a:pt x="12" y="14"/>
                    </a:lnTo>
                    <a:lnTo>
                      <a:pt x="12" y="14"/>
                    </a:lnTo>
                    <a:lnTo>
                      <a:pt x="12" y="12"/>
                    </a:lnTo>
                    <a:lnTo>
                      <a:pt x="12" y="14"/>
                    </a:lnTo>
                    <a:lnTo>
                      <a:pt x="12" y="14"/>
                    </a:lnTo>
                    <a:lnTo>
                      <a:pt x="12" y="12"/>
                    </a:lnTo>
                    <a:lnTo>
                      <a:pt x="14" y="12"/>
                    </a:lnTo>
                    <a:lnTo>
                      <a:pt x="12" y="12"/>
                    </a:lnTo>
                    <a:lnTo>
                      <a:pt x="14" y="12"/>
                    </a:lnTo>
                    <a:lnTo>
                      <a:pt x="1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451">
                <a:extLst>
                  <a:ext uri="{FF2B5EF4-FFF2-40B4-BE49-F238E27FC236}">
                    <a16:creationId xmlns:a16="http://schemas.microsoft.com/office/drawing/2014/main" id="{146E00CF-BEDE-4C6E-891F-A2C18469A6EA}"/>
                  </a:ext>
                </a:extLst>
              </p:cNvPr>
              <p:cNvSpPr>
                <a:spLocks/>
              </p:cNvSpPr>
              <p:nvPr/>
            </p:nvSpPr>
            <p:spPr bwMode="auto">
              <a:xfrm>
                <a:off x="3996274" y="4401721"/>
                <a:ext cx="23668" cy="23668"/>
              </a:xfrm>
              <a:custGeom>
                <a:avLst/>
                <a:gdLst>
                  <a:gd name="T0" fmla="*/ 13 w 15"/>
                  <a:gd name="T1" fmla="*/ 12 h 15"/>
                  <a:gd name="T2" fmla="*/ 11 w 15"/>
                  <a:gd name="T3" fmla="*/ 12 h 15"/>
                  <a:gd name="T4" fmla="*/ 13 w 15"/>
                  <a:gd name="T5" fmla="*/ 6 h 15"/>
                  <a:gd name="T6" fmla="*/ 13 w 15"/>
                  <a:gd name="T7" fmla="*/ 4 h 15"/>
                  <a:gd name="T8" fmla="*/ 11 w 15"/>
                  <a:gd name="T9" fmla="*/ 4 h 15"/>
                  <a:gd name="T10" fmla="*/ 13 w 15"/>
                  <a:gd name="T11" fmla="*/ 4 h 15"/>
                  <a:gd name="T12" fmla="*/ 11 w 15"/>
                  <a:gd name="T13" fmla="*/ 2 h 15"/>
                  <a:gd name="T14" fmla="*/ 11 w 15"/>
                  <a:gd name="T15" fmla="*/ 2 h 15"/>
                  <a:gd name="T16" fmla="*/ 11 w 15"/>
                  <a:gd name="T17" fmla="*/ 2 h 15"/>
                  <a:gd name="T18" fmla="*/ 11 w 15"/>
                  <a:gd name="T19" fmla="*/ 2 h 15"/>
                  <a:gd name="T20" fmla="*/ 3 w 15"/>
                  <a:gd name="T21" fmla="*/ 2 h 15"/>
                  <a:gd name="T22" fmla="*/ 5 w 15"/>
                  <a:gd name="T23" fmla="*/ 0 h 15"/>
                  <a:gd name="T24" fmla="*/ 3 w 15"/>
                  <a:gd name="T25" fmla="*/ 2 h 15"/>
                  <a:gd name="T26" fmla="*/ 3 w 15"/>
                  <a:gd name="T27" fmla="*/ 2 h 15"/>
                  <a:gd name="T28" fmla="*/ 3 w 15"/>
                  <a:gd name="T29" fmla="*/ 2 h 15"/>
                  <a:gd name="T30" fmla="*/ 3 w 15"/>
                  <a:gd name="T31" fmla="*/ 4 h 15"/>
                  <a:gd name="T32" fmla="*/ 1 w 15"/>
                  <a:gd name="T33" fmla="*/ 4 h 15"/>
                  <a:gd name="T34" fmla="*/ 1 w 15"/>
                  <a:gd name="T35" fmla="*/ 4 h 15"/>
                  <a:gd name="T36" fmla="*/ 1 w 15"/>
                  <a:gd name="T37" fmla="*/ 10 h 15"/>
                  <a:gd name="T38" fmla="*/ 0 w 15"/>
                  <a:gd name="T39" fmla="*/ 10 h 15"/>
                  <a:gd name="T40" fmla="*/ 1 w 15"/>
                  <a:gd name="T41" fmla="*/ 12 h 15"/>
                  <a:gd name="T42" fmla="*/ 1 w 15"/>
                  <a:gd name="T43" fmla="*/ 12 h 15"/>
                  <a:gd name="T44" fmla="*/ 1 w 15"/>
                  <a:gd name="T45" fmla="*/ 12 h 15"/>
                  <a:gd name="T46" fmla="*/ 1 w 15"/>
                  <a:gd name="T47" fmla="*/ 12 h 15"/>
                  <a:gd name="T48" fmla="*/ 1 w 15"/>
                  <a:gd name="T49" fmla="*/ 13 h 15"/>
                  <a:gd name="T50" fmla="*/ 3 w 15"/>
                  <a:gd name="T51" fmla="*/ 13 h 15"/>
                  <a:gd name="T52" fmla="*/ 9 w 15"/>
                  <a:gd name="T53" fmla="*/ 13 h 15"/>
                  <a:gd name="T54" fmla="*/ 9 w 15"/>
                  <a:gd name="T55" fmla="*/ 13 h 15"/>
                  <a:gd name="T56" fmla="*/ 11 w 15"/>
                  <a:gd name="T57" fmla="*/ 12 h 15"/>
                  <a:gd name="T58" fmla="*/ 11 w 15"/>
                  <a:gd name="T59" fmla="*/ 13 h 15"/>
                  <a:gd name="T60" fmla="*/ 11 w 15"/>
                  <a:gd name="T61" fmla="*/ 12 h 15"/>
                  <a:gd name="T62" fmla="*/ 11 w 15"/>
                  <a:gd name="T6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5">
                    <a:moveTo>
                      <a:pt x="13" y="12"/>
                    </a:moveTo>
                    <a:lnTo>
                      <a:pt x="13" y="12"/>
                    </a:lnTo>
                    <a:lnTo>
                      <a:pt x="11" y="12"/>
                    </a:lnTo>
                    <a:lnTo>
                      <a:pt x="11" y="12"/>
                    </a:lnTo>
                    <a:lnTo>
                      <a:pt x="9" y="8"/>
                    </a:lnTo>
                    <a:lnTo>
                      <a:pt x="13" y="6"/>
                    </a:lnTo>
                    <a:lnTo>
                      <a:pt x="15" y="6"/>
                    </a:lnTo>
                    <a:lnTo>
                      <a:pt x="13" y="4"/>
                    </a:lnTo>
                    <a:lnTo>
                      <a:pt x="13" y="6"/>
                    </a:lnTo>
                    <a:lnTo>
                      <a:pt x="11" y="4"/>
                    </a:lnTo>
                    <a:lnTo>
                      <a:pt x="13" y="4"/>
                    </a:lnTo>
                    <a:lnTo>
                      <a:pt x="13" y="4"/>
                    </a:lnTo>
                    <a:lnTo>
                      <a:pt x="13" y="4"/>
                    </a:lnTo>
                    <a:lnTo>
                      <a:pt x="11" y="2"/>
                    </a:lnTo>
                    <a:lnTo>
                      <a:pt x="11" y="4"/>
                    </a:lnTo>
                    <a:lnTo>
                      <a:pt x="11" y="2"/>
                    </a:lnTo>
                    <a:lnTo>
                      <a:pt x="11" y="2"/>
                    </a:lnTo>
                    <a:lnTo>
                      <a:pt x="11" y="2"/>
                    </a:lnTo>
                    <a:lnTo>
                      <a:pt x="11" y="2"/>
                    </a:lnTo>
                    <a:lnTo>
                      <a:pt x="11" y="2"/>
                    </a:lnTo>
                    <a:lnTo>
                      <a:pt x="7" y="6"/>
                    </a:lnTo>
                    <a:lnTo>
                      <a:pt x="3" y="2"/>
                    </a:lnTo>
                    <a:lnTo>
                      <a:pt x="3" y="2"/>
                    </a:lnTo>
                    <a:lnTo>
                      <a:pt x="5" y="0"/>
                    </a:lnTo>
                    <a:lnTo>
                      <a:pt x="3" y="2"/>
                    </a:lnTo>
                    <a:lnTo>
                      <a:pt x="3" y="2"/>
                    </a:lnTo>
                    <a:lnTo>
                      <a:pt x="3" y="4"/>
                    </a:lnTo>
                    <a:lnTo>
                      <a:pt x="3" y="2"/>
                    </a:lnTo>
                    <a:lnTo>
                      <a:pt x="3" y="2"/>
                    </a:lnTo>
                    <a:lnTo>
                      <a:pt x="3" y="2"/>
                    </a:lnTo>
                    <a:lnTo>
                      <a:pt x="1" y="4"/>
                    </a:lnTo>
                    <a:lnTo>
                      <a:pt x="3" y="4"/>
                    </a:lnTo>
                    <a:lnTo>
                      <a:pt x="1" y="4"/>
                    </a:lnTo>
                    <a:lnTo>
                      <a:pt x="1" y="4"/>
                    </a:lnTo>
                    <a:lnTo>
                      <a:pt x="0" y="4"/>
                    </a:lnTo>
                    <a:lnTo>
                      <a:pt x="1" y="4"/>
                    </a:lnTo>
                    <a:lnTo>
                      <a:pt x="5" y="8"/>
                    </a:lnTo>
                    <a:lnTo>
                      <a:pt x="1" y="10"/>
                    </a:lnTo>
                    <a:lnTo>
                      <a:pt x="1" y="10"/>
                    </a:lnTo>
                    <a:lnTo>
                      <a:pt x="0" y="10"/>
                    </a:lnTo>
                    <a:lnTo>
                      <a:pt x="0" y="12"/>
                    </a:lnTo>
                    <a:lnTo>
                      <a:pt x="1" y="12"/>
                    </a:lnTo>
                    <a:lnTo>
                      <a:pt x="1" y="12"/>
                    </a:lnTo>
                    <a:lnTo>
                      <a:pt x="1" y="12"/>
                    </a:lnTo>
                    <a:lnTo>
                      <a:pt x="1" y="12"/>
                    </a:lnTo>
                    <a:lnTo>
                      <a:pt x="1" y="12"/>
                    </a:lnTo>
                    <a:lnTo>
                      <a:pt x="1" y="13"/>
                    </a:lnTo>
                    <a:lnTo>
                      <a:pt x="1" y="12"/>
                    </a:lnTo>
                    <a:lnTo>
                      <a:pt x="3" y="13"/>
                    </a:lnTo>
                    <a:lnTo>
                      <a:pt x="1" y="13"/>
                    </a:lnTo>
                    <a:lnTo>
                      <a:pt x="3" y="15"/>
                    </a:lnTo>
                    <a:lnTo>
                      <a:pt x="3" y="13"/>
                    </a:lnTo>
                    <a:lnTo>
                      <a:pt x="7" y="10"/>
                    </a:lnTo>
                    <a:lnTo>
                      <a:pt x="9" y="13"/>
                    </a:lnTo>
                    <a:lnTo>
                      <a:pt x="9" y="15"/>
                    </a:lnTo>
                    <a:lnTo>
                      <a:pt x="9" y="13"/>
                    </a:lnTo>
                    <a:lnTo>
                      <a:pt x="9" y="13"/>
                    </a:lnTo>
                    <a:lnTo>
                      <a:pt x="11" y="12"/>
                    </a:lnTo>
                    <a:lnTo>
                      <a:pt x="11" y="13"/>
                    </a:lnTo>
                    <a:lnTo>
                      <a:pt x="11" y="13"/>
                    </a:lnTo>
                    <a:lnTo>
                      <a:pt x="11" y="13"/>
                    </a:lnTo>
                    <a:lnTo>
                      <a:pt x="11" y="12"/>
                    </a:lnTo>
                    <a:lnTo>
                      <a:pt x="11" y="12"/>
                    </a:lnTo>
                    <a:lnTo>
                      <a:pt x="11" y="12"/>
                    </a:lnTo>
                    <a:lnTo>
                      <a:pt x="13"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452">
                <a:extLst>
                  <a:ext uri="{FF2B5EF4-FFF2-40B4-BE49-F238E27FC236}">
                    <a16:creationId xmlns:a16="http://schemas.microsoft.com/office/drawing/2014/main" id="{75628868-9C4D-4BAB-B154-87A1FF7C24F8}"/>
                  </a:ext>
                </a:extLst>
              </p:cNvPr>
              <p:cNvSpPr>
                <a:spLocks/>
              </p:cNvSpPr>
              <p:nvPr/>
            </p:nvSpPr>
            <p:spPr bwMode="auto">
              <a:xfrm>
                <a:off x="4079899" y="4373320"/>
                <a:ext cx="22090" cy="22090"/>
              </a:xfrm>
              <a:custGeom>
                <a:avLst/>
                <a:gdLst>
                  <a:gd name="T0" fmla="*/ 14 w 14"/>
                  <a:gd name="T1" fmla="*/ 10 h 14"/>
                  <a:gd name="T2" fmla="*/ 12 w 14"/>
                  <a:gd name="T3" fmla="*/ 10 h 14"/>
                  <a:gd name="T4" fmla="*/ 12 w 14"/>
                  <a:gd name="T5" fmla="*/ 4 h 14"/>
                  <a:gd name="T6" fmla="*/ 14 w 14"/>
                  <a:gd name="T7" fmla="*/ 4 h 14"/>
                  <a:gd name="T8" fmla="*/ 12 w 14"/>
                  <a:gd name="T9" fmla="*/ 2 h 14"/>
                  <a:gd name="T10" fmla="*/ 12 w 14"/>
                  <a:gd name="T11" fmla="*/ 2 h 14"/>
                  <a:gd name="T12" fmla="*/ 12 w 14"/>
                  <a:gd name="T13" fmla="*/ 2 h 14"/>
                  <a:gd name="T14" fmla="*/ 12 w 14"/>
                  <a:gd name="T15" fmla="*/ 2 h 14"/>
                  <a:gd name="T16" fmla="*/ 12 w 14"/>
                  <a:gd name="T17" fmla="*/ 0 h 14"/>
                  <a:gd name="T18" fmla="*/ 10 w 14"/>
                  <a:gd name="T19" fmla="*/ 2 h 14"/>
                  <a:gd name="T20" fmla="*/ 4 w 14"/>
                  <a:gd name="T21" fmla="*/ 2 h 14"/>
                  <a:gd name="T22" fmla="*/ 4 w 14"/>
                  <a:gd name="T23" fmla="*/ 0 h 14"/>
                  <a:gd name="T24" fmla="*/ 4 w 14"/>
                  <a:gd name="T25" fmla="*/ 2 h 14"/>
                  <a:gd name="T26" fmla="*/ 4 w 14"/>
                  <a:gd name="T27" fmla="*/ 2 h 14"/>
                  <a:gd name="T28" fmla="*/ 2 w 14"/>
                  <a:gd name="T29" fmla="*/ 2 h 14"/>
                  <a:gd name="T30" fmla="*/ 4 w 14"/>
                  <a:gd name="T31" fmla="*/ 2 h 14"/>
                  <a:gd name="T32" fmla="*/ 2 w 14"/>
                  <a:gd name="T33" fmla="*/ 2 h 14"/>
                  <a:gd name="T34" fmla="*/ 2 w 14"/>
                  <a:gd name="T35" fmla="*/ 4 h 14"/>
                  <a:gd name="T36" fmla="*/ 2 w 14"/>
                  <a:gd name="T37" fmla="*/ 10 h 14"/>
                  <a:gd name="T38" fmla="*/ 0 w 14"/>
                  <a:gd name="T39" fmla="*/ 10 h 14"/>
                  <a:gd name="T40" fmla="*/ 2 w 14"/>
                  <a:gd name="T41" fmla="*/ 10 h 14"/>
                  <a:gd name="T42" fmla="*/ 0 w 14"/>
                  <a:gd name="T43" fmla="*/ 10 h 14"/>
                  <a:gd name="T44" fmla="*/ 2 w 14"/>
                  <a:gd name="T45" fmla="*/ 12 h 14"/>
                  <a:gd name="T46" fmla="*/ 2 w 14"/>
                  <a:gd name="T47" fmla="*/ 10 h 14"/>
                  <a:gd name="T48" fmla="*/ 2 w 14"/>
                  <a:gd name="T49" fmla="*/ 12 h 14"/>
                  <a:gd name="T50" fmla="*/ 4 w 14"/>
                  <a:gd name="T51" fmla="*/ 12 h 14"/>
                  <a:gd name="T52" fmla="*/ 10 w 14"/>
                  <a:gd name="T53" fmla="*/ 12 h 14"/>
                  <a:gd name="T54" fmla="*/ 10 w 14"/>
                  <a:gd name="T55" fmla="*/ 14 h 14"/>
                  <a:gd name="T56" fmla="*/ 10 w 14"/>
                  <a:gd name="T57" fmla="*/ 12 h 14"/>
                  <a:gd name="T58" fmla="*/ 12 w 14"/>
                  <a:gd name="T59" fmla="*/ 12 h 14"/>
                  <a:gd name="T60" fmla="*/ 12 w 14"/>
                  <a:gd name="T61" fmla="*/ 12 h 14"/>
                  <a:gd name="T62" fmla="*/ 12 w 14"/>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12"/>
                    </a:moveTo>
                    <a:lnTo>
                      <a:pt x="14" y="10"/>
                    </a:lnTo>
                    <a:lnTo>
                      <a:pt x="12" y="10"/>
                    </a:lnTo>
                    <a:lnTo>
                      <a:pt x="12" y="10"/>
                    </a:lnTo>
                    <a:lnTo>
                      <a:pt x="10" y="8"/>
                    </a:lnTo>
                    <a:lnTo>
                      <a:pt x="12" y="4"/>
                    </a:lnTo>
                    <a:lnTo>
                      <a:pt x="14" y="4"/>
                    </a:lnTo>
                    <a:lnTo>
                      <a:pt x="14" y="4"/>
                    </a:lnTo>
                    <a:lnTo>
                      <a:pt x="12" y="4"/>
                    </a:lnTo>
                    <a:lnTo>
                      <a:pt x="12" y="2"/>
                    </a:lnTo>
                    <a:lnTo>
                      <a:pt x="14" y="2"/>
                    </a:lnTo>
                    <a:lnTo>
                      <a:pt x="12" y="2"/>
                    </a:lnTo>
                    <a:lnTo>
                      <a:pt x="12" y="2"/>
                    </a:lnTo>
                    <a:lnTo>
                      <a:pt x="12" y="2"/>
                    </a:lnTo>
                    <a:lnTo>
                      <a:pt x="12" y="2"/>
                    </a:lnTo>
                    <a:lnTo>
                      <a:pt x="12" y="2"/>
                    </a:lnTo>
                    <a:lnTo>
                      <a:pt x="12" y="0"/>
                    </a:lnTo>
                    <a:lnTo>
                      <a:pt x="12" y="0"/>
                    </a:lnTo>
                    <a:lnTo>
                      <a:pt x="10" y="2"/>
                    </a:lnTo>
                    <a:lnTo>
                      <a:pt x="10"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4" y="6"/>
                    </a:lnTo>
                    <a:lnTo>
                      <a:pt x="2" y="10"/>
                    </a:lnTo>
                    <a:lnTo>
                      <a:pt x="2" y="10"/>
                    </a:lnTo>
                    <a:lnTo>
                      <a:pt x="0" y="10"/>
                    </a:lnTo>
                    <a:lnTo>
                      <a:pt x="0" y="10"/>
                    </a:lnTo>
                    <a:lnTo>
                      <a:pt x="2" y="10"/>
                    </a:lnTo>
                    <a:lnTo>
                      <a:pt x="2" y="10"/>
                    </a:lnTo>
                    <a:lnTo>
                      <a:pt x="0" y="10"/>
                    </a:lnTo>
                    <a:lnTo>
                      <a:pt x="2" y="12"/>
                    </a:lnTo>
                    <a:lnTo>
                      <a:pt x="2" y="12"/>
                    </a:lnTo>
                    <a:lnTo>
                      <a:pt x="2" y="12"/>
                    </a:lnTo>
                    <a:lnTo>
                      <a:pt x="2" y="10"/>
                    </a:lnTo>
                    <a:lnTo>
                      <a:pt x="4" y="12"/>
                    </a:lnTo>
                    <a:lnTo>
                      <a:pt x="2" y="12"/>
                    </a:lnTo>
                    <a:lnTo>
                      <a:pt x="2" y="14"/>
                    </a:lnTo>
                    <a:lnTo>
                      <a:pt x="4" y="12"/>
                    </a:lnTo>
                    <a:lnTo>
                      <a:pt x="6" y="10"/>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453">
                <a:extLst>
                  <a:ext uri="{FF2B5EF4-FFF2-40B4-BE49-F238E27FC236}">
                    <a16:creationId xmlns:a16="http://schemas.microsoft.com/office/drawing/2014/main" id="{49251683-E34E-446A-863F-7DE2436CD894}"/>
                  </a:ext>
                </a:extLst>
              </p:cNvPr>
              <p:cNvSpPr>
                <a:spLocks/>
              </p:cNvSpPr>
              <p:nvPr/>
            </p:nvSpPr>
            <p:spPr bwMode="auto">
              <a:xfrm>
                <a:off x="4042031" y="4329140"/>
                <a:ext cx="25246" cy="22090"/>
              </a:xfrm>
              <a:custGeom>
                <a:avLst/>
                <a:gdLst>
                  <a:gd name="T0" fmla="*/ 14 w 16"/>
                  <a:gd name="T1" fmla="*/ 10 h 14"/>
                  <a:gd name="T2" fmla="*/ 12 w 16"/>
                  <a:gd name="T3" fmla="*/ 10 h 14"/>
                  <a:gd name="T4" fmla="*/ 14 w 16"/>
                  <a:gd name="T5" fmla="*/ 4 h 14"/>
                  <a:gd name="T6" fmla="*/ 14 w 16"/>
                  <a:gd name="T7" fmla="*/ 2 h 14"/>
                  <a:gd name="T8" fmla="*/ 12 w 16"/>
                  <a:gd name="T9" fmla="*/ 2 h 14"/>
                  <a:gd name="T10" fmla="*/ 14 w 16"/>
                  <a:gd name="T11" fmla="*/ 2 h 14"/>
                  <a:gd name="T12" fmla="*/ 12 w 16"/>
                  <a:gd name="T13" fmla="*/ 2 h 14"/>
                  <a:gd name="T14" fmla="*/ 12 w 16"/>
                  <a:gd name="T15" fmla="*/ 2 h 14"/>
                  <a:gd name="T16" fmla="*/ 12 w 16"/>
                  <a:gd name="T17" fmla="*/ 0 h 14"/>
                  <a:gd name="T18" fmla="*/ 12 w 16"/>
                  <a:gd name="T19" fmla="*/ 2 h 14"/>
                  <a:gd name="T20" fmla="*/ 6 w 16"/>
                  <a:gd name="T21" fmla="*/ 0 h 14"/>
                  <a:gd name="T22" fmla="*/ 6 w 16"/>
                  <a:gd name="T23" fmla="*/ 0 h 14"/>
                  <a:gd name="T24" fmla="*/ 4 w 16"/>
                  <a:gd name="T25" fmla="*/ 0 h 14"/>
                  <a:gd name="T26" fmla="*/ 4 w 16"/>
                  <a:gd name="T27" fmla="*/ 0 h 14"/>
                  <a:gd name="T28" fmla="*/ 4 w 16"/>
                  <a:gd name="T29" fmla="*/ 2 h 14"/>
                  <a:gd name="T30" fmla="*/ 4 w 16"/>
                  <a:gd name="T31" fmla="*/ 2 h 14"/>
                  <a:gd name="T32" fmla="*/ 2 w 16"/>
                  <a:gd name="T33" fmla="*/ 2 h 14"/>
                  <a:gd name="T34" fmla="*/ 2 w 16"/>
                  <a:gd name="T35" fmla="*/ 2 h 14"/>
                  <a:gd name="T36" fmla="*/ 2 w 16"/>
                  <a:gd name="T37" fmla="*/ 10 h 14"/>
                  <a:gd name="T38" fmla="*/ 0 w 16"/>
                  <a:gd name="T39" fmla="*/ 10 h 14"/>
                  <a:gd name="T40" fmla="*/ 2 w 16"/>
                  <a:gd name="T41" fmla="*/ 10 h 14"/>
                  <a:gd name="T42" fmla="*/ 2 w 16"/>
                  <a:gd name="T43" fmla="*/ 10 h 14"/>
                  <a:gd name="T44" fmla="*/ 2 w 16"/>
                  <a:gd name="T45" fmla="*/ 12 h 14"/>
                  <a:gd name="T46" fmla="*/ 2 w 16"/>
                  <a:gd name="T47" fmla="*/ 10 h 14"/>
                  <a:gd name="T48" fmla="*/ 2 w 16"/>
                  <a:gd name="T49" fmla="*/ 12 h 14"/>
                  <a:gd name="T50" fmla="*/ 4 w 16"/>
                  <a:gd name="T51" fmla="*/ 12 h 14"/>
                  <a:gd name="T52" fmla="*/ 10 w 16"/>
                  <a:gd name="T53" fmla="*/ 12 h 14"/>
                  <a:gd name="T54" fmla="*/ 10 w 16"/>
                  <a:gd name="T55" fmla="*/ 12 h 14"/>
                  <a:gd name="T56" fmla="*/ 12 w 16"/>
                  <a:gd name="T57" fmla="*/ 12 h 14"/>
                  <a:gd name="T58" fmla="*/ 12 w 16"/>
                  <a:gd name="T59" fmla="*/ 12 h 14"/>
                  <a:gd name="T60" fmla="*/ 12 w 16"/>
                  <a:gd name="T61" fmla="*/ 12 h 14"/>
                  <a:gd name="T62" fmla="*/ 12 w 16"/>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14" y="10"/>
                    </a:moveTo>
                    <a:lnTo>
                      <a:pt x="14" y="10"/>
                    </a:lnTo>
                    <a:lnTo>
                      <a:pt x="12" y="10"/>
                    </a:lnTo>
                    <a:lnTo>
                      <a:pt x="12" y="10"/>
                    </a:lnTo>
                    <a:lnTo>
                      <a:pt x="10" y="6"/>
                    </a:lnTo>
                    <a:lnTo>
                      <a:pt x="14" y="4"/>
                    </a:lnTo>
                    <a:lnTo>
                      <a:pt x="16" y="4"/>
                    </a:lnTo>
                    <a:lnTo>
                      <a:pt x="14" y="2"/>
                    </a:lnTo>
                    <a:lnTo>
                      <a:pt x="14" y="4"/>
                    </a:lnTo>
                    <a:lnTo>
                      <a:pt x="12" y="2"/>
                    </a:lnTo>
                    <a:lnTo>
                      <a:pt x="14" y="2"/>
                    </a:lnTo>
                    <a:lnTo>
                      <a:pt x="14" y="2"/>
                    </a:lnTo>
                    <a:lnTo>
                      <a:pt x="14" y="2"/>
                    </a:lnTo>
                    <a:lnTo>
                      <a:pt x="12" y="2"/>
                    </a:lnTo>
                    <a:lnTo>
                      <a:pt x="12" y="2"/>
                    </a:lnTo>
                    <a:lnTo>
                      <a:pt x="12" y="2"/>
                    </a:lnTo>
                    <a:lnTo>
                      <a:pt x="12" y="0"/>
                    </a:lnTo>
                    <a:lnTo>
                      <a:pt x="12" y="0"/>
                    </a:lnTo>
                    <a:lnTo>
                      <a:pt x="12" y="2"/>
                    </a:lnTo>
                    <a:lnTo>
                      <a:pt x="12" y="2"/>
                    </a:lnTo>
                    <a:lnTo>
                      <a:pt x="8" y="4"/>
                    </a:lnTo>
                    <a:lnTo>
                      <a:pt x="6" y="0"/>
                    </a:lnTo>
                    <a:lnTo>
                      <a:pt x="6" y="0"/>
                    </a:lnTo>
                    <a:lnTo>
                      <a:pt x="6" y="0"/>
                    </a:lnTo>
                    <a:lnTo>
                      <a:pt x="4" y="0"/>
                    </a:lnTo>
                    <a:lnTo>
                      <a:pt x="4" y="0"/>
                    </a:lnTo>
                    <a:lnTo>
                      <a:pt x="4" y="2"/>
                    </a:lnTo>
                    <a:lnTo>
                      <a:pt x="4" y="0"/>
                    </a:lnTo>
                    <a:lnTo>
                      <a:pt x="4" y="2"/>
                    </a:lnTo>
                    <a:lnTo>
                      <a:pt x="4" y="2"/>
                    </a:lnTo>
                    <a:lnTo>
                      <a:pt x="2" y="2"/>
                    </a:lnTo>
                    <a:lnTo>
                      <a:pt x="4" y="2"/>
                    </a:lnTo>
                    <a:lnTo>
                      <a:pt x="2" y="2"/>
                    </a:lnTo>
                    <a:lnTo>
                      <a:pt x="2" y="2"/>
                    </a:lnTo>
                    <a:lnTo>
                      <a:pt x="0" y="2"/>
                    </a:lnTo>
                    <a:lnTo>
                      <a:pt x="2" y="2"/>
                    </a:lnTo>
                    <a:lnTo>
                      <a:pt x="6" y="6"/>
                    </a:lnTo>
                    <a:lnTo>
                      <a:pt x="2" y="10"/>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8" y="8"/>
                    </a:lnTo>
                    <a:lnTo>
                      <a:pt x="10" y="12"/>
                    </a:lnTo>
                    <a:lnTo>
                      <a:pt x="10" y="14"/>
                    </a:lnTo>
                    <a:lnTo>
                      <a:pt x="10" y="12"/>
                    </a:lnTo>
                    <a:lnTo>
                      <a:pt x="10" y="12"/>
                    </a:lnTo>
                    <a:lnTo>
                      <a:pt x="12" y="12"/>
                    </a:lnTo>
                    <a:lnTo>
                      <a:pt x="12" y="12"/>
                    </a:lnTo>
                    <a:lnTo>
                      <a:pt x="12" y="12"/>
                    </a:lnTo>
                    <a:lnTo>
                      <a:pt x="12" y="12"/>
                    </a:lnTo>
                    <a:lnTo>
                      <a:pt x="12" y="12"/>
                    </a:lnTo>
                    <a:lnTo>
                      <a:pt x="12" y="10"/>
                    </a:lnTo>
                    <a:lnTo>
                      <a:pt x="12" y="10"/>
                    </a:lnTo>
                    <a:lnTo>
                      <a:pt x="1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454">
                <a:extLst>
                  <a:ext uri="{FF2B5EF4-FFF2-40B4-BE49-F238E27FC236}">
                    <a16:creationId xmlns:a16="http://schemas.microsoft.com/office/drawing/2014/main" id="{B69253B9-9254-44EB-BA42-1E45A24FA2DF}"/>
                  </a:ext>
                </a:extLst>
              </p:cNvPr>
              <p:cNvSpPr>
                <a:spLocks/>
              </p:cNvSpPr>
              <p:nvPr/>
            </p:nvSpPr>
            <p:spPr bwMode="auto">
              <a:xfrm>
                <a:off x="4013630" y="4537416"/>
                <a:ext cx="59958" cy="75737"/>
              </a:xfrm>
              <a:custGeom>
                <a:avLst/>
                <a:gdLst>
                  <a:gd name="T0" fmla="*/ 4 w 19"/>
                  <a:gd name="T1" fmla="*/ 0 h 24"/>
                  <a:gd name="T2" fmla="*/ 7 w 19"/>
                  <a:gd name="T3" fmla="*/ 2 h 24"/>
                  <a:gd name="T4" fmla="*/ 10 w 19"/>
                  <a:gd name="T5" fmla="*/ 7 h 24"/>
                  <a:gd name="T6" fmla="*/ 12 w 19"/>
                  <a:gd name="T7" fmla="*/ 12 h 24"/>
                  <a:gd name="T8" fmla="*/ 19 w 19"/>
                  <a:gd name="T9" fmla="*/ 20 h 24"/>
                  <a:gd name="T10" fmla="*/ 14 w 19"/>
                  <a:gd name="T11" fmla="*/ 17 h 24"/>
                  <a:gd name="T12" fmla="*/ 9 w 19"/>
                  <a:gd name="T13" fmla="*/ 13 h 24"/>
                  <a:gd name="T14" fmla="*/ 10 w 19"/>
                  <a:gd name="T15" fmla="*/ 17 h 24"/>
                  <a:gd name="T16" fmla="*/ 13 w 19"/>
                  <a:gd name="T17" fmla="*/ 23 h 24"/>
                  <a:gd name="T18" fmla="*/ 14 w 19"/>
                  <a:gd name="T19" fmla="*/ 24 h 24"/>
                  <a:gd name="T20" fmla="*/ 9 w 19"/>
                  <a:gd name="T21" fmla="*/ 21 h 24"/>
                  <a:gd name="T22" fmla="*/ 3 w 19"/>
                  <a:gd name="T23" fmla="*/ 15 h 24"/>
                  <a:gd name="T24" fmla="*/ 4 w 19"/>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4" y="0"/>
                    </a:moveTo>
                    <a:cubicBezTo>
                      <a:pt x="4" y="0"/>
                      <a:pt x="5" y="1"/>
                      <a:pt x="7" y="2"/>
                    </a:cubicBezTo>
                    <a:cubicBezTo>
                      <a:pt x="8" y="3"/>
                      <a:pt x="9" y="5"/>
                      <a:pt x="10" y="7"/>
                    </a:cubicBezTo>
                    <a:cubicBezTo>
                      <a:pt x="11" y="8"/>
                      <a:pt x="11" y="10"/>
                      <a:pt x="12" y="12"/>
                    </a:cubicBezTo>
                    <a:cubicBezTo>
                      <a:pt x="15" y="16"/>
                      <a:pt x="19" y="20"/>
                      <a:pt x="19" y="20"/>
                    </a:cubicBezTo>
                    <a:cubicBezTo>
                      <a:pt x="19" y="20"/>
                      <a:pt x="16" y="19"/>
                      <a:pt x="14" y="17"/>
                    </a:cubicBezTo>
                    <a:cubicBezTo>
                      <a:pt x="11" y="16"/>
                      <a:pt x="9" y="13"/>
                      <a:pt x="9" y="13"/>
                    </a:cubicBezTo>
                    <a:cubicBezTo>
                      <a:pt x="9" y="13"/>
                      <a:pt x="9" y="15"/>
                      <a:pt x="10" y="17"/>
                    </a:cubicBezTo>
                    <a:cubicBezTo>
                      <a:pt x="10" y="18"/>
                      <a:pt x="12" y="21"/>
                      <a:pt x="13" y="23"/>
                    </a:cubicBezTo>
                    <a:cubicBezTo>
                      <a:pt x="14" y="24"/>
                      <a:pt x="14" y="24"/>
                      <a:pt x="14" y="24"/>
                    </a:cubicBezTo>
                    <a:cubicBezTo>
                      <a:pt x="14" y="24"/>
                      <a:pt x="10" y="22"/>
                      <a:pt x="9" y="21"/>
                    </a:cubicBezTo>
                    <a:cubicBezTo>
                      <a:pt x="6" y="19"/>
                      <a:pt x="4" y="17"/>
                      <a:pt x="3" y="15"/>
                    </a:cubicBezTo>
                    <a:cubicBezTo>
                      <a:pt x="0" y="11"/>
                      <a:pt x="4" y="0"/>
                      <a:pt x="4"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455">
                <a:extLst>
                  <a:ext uri="{FF2B5EF4-FFF2-40B4-BE49-F238E27FC236}">
                    <a16:creationId xmlns:a16="http://schemas.microsoft.com/office/drawing/2014/main" id="{3E737C74-7A2E-4752-A6DC-B72270494F1C}"/>
                  </a:ext>
                </a:extLst>
              </p:cNvPr>
              <p:cNvSpPr>
                <a:spLocks/>
              </p:cNvSpPr>
              <p:nvPr/>
            </p:nvSpPr>
            <p:spPr bwMode="auto">
              <a:xfrm>
                <a:off x="3877935" y="4395410"/>
                <a:ext cx="71004" cy="61536"/>
              </a:xfrm>
              <a:custGeom>
                <a:avLst/>
                <a:gdLst>
                  <a:gd name="T0" fmla="*/ 18 w 23"/>
                  <a:gd name="T1" fmla="*/ 20 h 20"/>
                  <a:gd name="T2" fmla="*/ 22 w 23"/>
                  <a:gd name="T3" fmla="*/ 18 h 20"/>
                  <a:gd name="T4" fmla="*/ 22 w 23"/>
                  <a:gd name="T5" fmla="*/ 16 h 20"/>
                  <a:gd name="T6" fmla="*/ 19 w 23"/>
                  <a:gd name="T7" fmla="*/ 13 h 20"/>
                  <a:gd name="T8" fmla="*/ 13 w 23"/>
                  <a:gd name="T9" fmla="*/ 9 h 20"/>
                  <a:gd name="T10" fmla="*/ 7 w 23"/>
                  <a:gd name="T11" fmla="*/ 3 h 20"/>
                  <a:gd name="T12" fmla="*/ 4 w 23"/>
                  <a:gd name="T13" fmla="*/ 0 h 20"/>
                  <a:gd name="T14" fmla="*/ 4 w 23"/>
                  <a:gd name="T15" fmla="*/ 4 h 20"/>
                  <a:gd name="T16" fmla="*/ 6 w 23"/>
                  <a:gd name="T17" fmla="*/ 7 h 20"/>
                  <a:gd name="T18" fmla="*/ 9 w 23"/>
                  <a:gd name="T19" fmla="*/ 11 h 20"/>
                  <a:gd name="T20" fmla="*/ 6 w 23"/>
                  <a:gd name="T21" fmla="*/ 10 h 20"/>
                  <a:gd name="T22" fmla="*/ 2 w 23"/>
                  <a:gd name="T23" fmla="*/ 8 h 20"/>
                  <a:gd name="T24" fmla="*/ 0 w 23"/>
                  <a:gd name="T25" fmla="*/ 5 h 20"/>
                  <a:gd name="T26" fmla="*/ 1 w 23"/>
                  <a:gd name="T27" fmla="*/ 9 h 20"/>
                  <a:gd name="T28" fmla="*/ 4 w 23"/>
                  <a:gd name="T29" fmla="*/ 14 h 20"/>
                  <a:gd name="T30" fmla="*/ 9 w 23"/>
                  <a:gd name="T31" fmla="*/ 18 h 20"/>
                  <a:gd name="T32" fmla="*/ 18 w 23"/>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0">
                    <a:moveTo>
                      <a:pt x="18" y="20"/>
                    </a:moveTo>
                    <a:cubicBezTo>
                      <a:pt x="20" y="20"/>
                      <a:pt x="22" y="18"/>
                      <a:pt x="22" y="18"/>
                    </a:cubicBezTo>
                    <a:cubicBezTo>
                      <a:pt x="22" y="18"/>
                      <a:pt x="23" y="17"/>
                      <a:pt x="22" y="16"/>
                    </a:cubicBezTo>
                    <a:cubicBezTo>
                      <a:pt x="21" y="15"/>
                      <a:pt x="20" y="14"/>
                      <a:pt x="19" y="13"/>
                    </a:cubicBezTo>
                    <a:cubicBezTo>
                      <a:pt x="18" y="12"/>
                      <a:pt x="15" y="10"/>
                      <a:pt x="13" y="9"/>
                    </a:cubicBezTo>
                    <a:cubicBezTo>
                      <a:pt x="12" y="8"/>
                      <a:pt x="8" y="5"/>
                      <a:pt x="7" y="3"/>
                    </a:cubicBezTo>
                    <a:cubicBezTo>
                      <a:pt x="5" y="2"/>
                      <a:pt x="4" y="0"/>
                      <a:pt x="4" y="0"/>
                    </a:cubicBezTo>
                    <a:cubicBezTo>
                      <a:pt x="4" y="0"/>
                      <a:pt x="4" y="2"/>
                      <a:pt x="4" y="4"/>
                    </a:cubicBezTo>
                    <a:cubicBezTo>
                      <a:pt x="5" y="5"/>
                      <a:pt x="5" y="6"/>
                      <a:pt x="6" y="7"/>
                    </a:cubicBezTo>
                    <a:cubicBezTo>
                      <a:pt x="7" y="9"/>
                      <a:pt x="9" y="11"/>
                      <a:pt x="9" y="11"/>
                    </a:cubicBezTo>
                    <a:cubicBezTo>
                      <a:pt x="9" y="11"/>
                      <a:pt x="7" y="11"/>
                      <a:pt x="6" y="10"/>
                    </a:cubicBezTo>
                    <a:cubicBezTo>
                      <a:pt x="5" y="9"/>
                      <a:pt x="3" y="8"/>
                      <a:pt x="2" y="8"/>
                    </a:cubicBezTo>
                    <a:cubicBezTo>
                      <a:pt x="1" y="7"/>
                      <a:pt x="0" y="5"/>
                      <a:pt x="0" y="5"/>
                    </a:cubicBezTo>
                    <a:cubicBezTo>
                      <a:pt x="0" y="5"/>
                      <a:pt x="1" y="8"/>
                      <a:pt x="1" y="9"/>
                    </a:cubicBezTo>
                    <a:cubicBezTo>
                      <a:pt x="2" y="10"/>
                      <a:pt x="3" y="12"/>
                      <a:pt x="4" y="14"/>
                    </a:cubicBezTo>
                    <a:cubicBezTo>
                      <a:pt x="6" y="15"/>
                      <a:pt x="9" y="18"/>
                      <a:pt x="9" y="18"/>
                    </a:cubicBezTo>
                    <a:cubicBezTo>
                      <a:pt x="10" y="19"/>
                      <a:pt x="14" y="20"/>
                      <a:pt x="18"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456">
                <a:extLst>
                  <a:ext uri="{FF2B5EF4-FFF2-40B4-BE49-F238E27FC236}">
                    <a16:creationId xmlns:a16="http://schemas.microsoft.com/office/drawing/2014/main" id="{3730795E-B6ED-4CBF-974F-87E7813E0313}"/>
                  </a:ext>
                </a:extLst>
              </p:cNvPr>
              <p:cNvSpPr>
                <a:spLocks/>
              </p:cNvSpPr>
              <p:nvPr/>
            </p:nvSpPr>
            <p:spPr bwMode="auto">
              <a:xfrm>
                <a:off x="4007319" y="4537416"/>
                <a:ext cx="34713" cy="31557"/>
              </a:xfrm>
              <a:custGeom>
                <a:avLst/>
                <a:gdLst>
                  <a:gd name="T0" fmla="*/ 11 w 11"/>
                  <a:gd name="T1" fmla="*/ 8 h 10"/>
                  <a:gd name="T2" fmla="*/ 6 w 11"/>
                  <a:gd name="T3" fmla="*/ 2 h 10"/>
                  <a:gd name="T4" fmla="*/ 6 w 11"/>
                  <a:gd name="T5" fmla="*/ 0 h 10"/>
                  <a:gd name="T6" fmla="*/ 0 w 11"/>
                  <a:gd name="T7" fmla="*/ 6 h 10"/>
                  <a:gd name="T8" fmla="*/ 6 w 11"/>
                  <a:gd name="T9" fmla="*/ 10 h 10"/>
                  <a:gd name="T10" fmla="*/ 11 w 11"/>
                  <a:gd name="T11" fmla="*/ 8 h 10"/>
                </a:gdLst>
                <a:ahLst/>
                <a:cxnLst>
                  <a:cxn ang="0">
                    <a:pos x="T0" y="T1"/>
                  </a:cxn>
                  <a:cxn ang="0">
                    <a:pos x="T2" y="T3"/>
                  </a:cxn>
                  <a:cxn ang="0">
                    <a:pos x="T4" y="T5"/>
                  </a:cxn>
                  <a:cxn ang="0">
                    <a:pos x="T6" y="T7"/>
                  </a:cxn>
                  <a:cxn ang="0">
                    <a:pos x="T8" y="T9"/>
                  </a:cxn>
                  <a:cxn ang="0">
                    <a:pos x="T10" y="T11"/>
                  </a:cxn>
                </a:cxnLst>
                <a:rect l="0" t="0" r="r" b="b"/>
                <a:pathLst>
                  <a:path w="11" h="10">
                    <a:moveTo>
                      <a:pt x="11" y="8"/>
                    </a:moveTo>
                    <a:cubicBezTo>
                      <a:pt x="11" y="8"/>
                      <a:pt x="6" y="6"/>
                      <a:pt x="6" y="2"/>
                    </a:cubicBezTo>
                    <a:cubicBezTo>
                      <a:pt x="6" y="1"/>
                      <a:pt x="6" y="0"/>
                      <a:pt x="6" y="0"/>
                    </a:cubicBezTo>
                    <a:cubicBezTo>
                      <a:pt x="6" y="0"/>
                      <a:pt x="1" y="4"/>
                      <a:pt x="0" y="6"/>
                    </a:cubicBezTo>
                    <a:cubicBezTo>
                      <a:pt x="0" y="8"/>
                      <a:pt x="6" y="10"/>
                      <a:pt x="6" y="10"/>
                    </a:cubicBezTo>
                    <a:cubicBezTo>
                      <a:pt x="6" y="10"/>
                      <a:pt x="11" y="9"/>
                      <a:pt x="11" y="8"/>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457">
                <a:extLst>
                  <a:ext uri="{FF2B5EF4-FFF2-40B4-BE49-F238E27FC236}">
                    <a16:creationId xmlns:a16="http://schemas.microsoft.com/office/drawing/2014/main" id="{69C89C75-7FF9-4E0E-891D-2E97ADA59E37}"/>
                  </a:ext>
                </a:extLst>
              </p:cNvPr>
              <p:cNvSpPr>
                <a:spLocks/>
              </p:cNvSpPr>
              <p:nvPr/>
            </p:nvSpPr>
            <p:spPr bwMode="auto">
              <a:xfrm>
                <a:off x="3920538" y="4431700"/>
                <a:ext cx="28401" cy="34713"/>
              </a:xfrm>
              <a:custGeom>
                <a:avLst/>
                <a:gdLst>
                  <a:gd name="T0" fmla="*/ 1 w 9"/>
                  <a:gd name="T1" fmla="*/ 1 h 11"/>
                  <a:gd name="T2" fmla="*/ 5 w 9"/>
                  <a:gd name="T3" fmla="*/ 4 h 11"/>
                  <a:gd name="T4" fmla="*/ 8 w 9"/>
                  <a:gd name="T5" fmla="*/ 6 h 11"/>
                  <a:gd name="T6" fmla="*/ 3 w 9"/>
                  <a:gd name="T7" fmla="*/ 11 h 11"/>
                  <a:gd name="T8" fmla="*/ 0 w 9"/>
                  <a:gd name="T9" fmla="*/ 3 h 11"/>
                  <a:gd name="T10" fmla="*/ 1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1" y="1"/>
                    </a:moveTo>
                    <a:cubicBezTo>
                      <a:pt x="2" y="0"/>
                      <a:pt x="4" y="3"/>
                      <a:pt x="5" y="4"/>
                    </a:cubicBezTo>
                    <a:cubicBezTo>
                      <a:pt x="6" y="5"/>
                      <a:pt x="7" y="6"/>
                      <a:pt x="8" y="6"/>
                    </a:cubicBezTo>
                    <a:cubicBezTo>
                      <a:pt x="9" y="5"/>
                      <a:pt x="4" y="10"/>
                      <a:pt x="3" y="11"/>
                    </a:cubicBezTo>
                    <a:cubicBezTo>
                      <a:pt x="1" y="11"/>
                      <a:pt x="0" y="3"/>
                      <a:pt x="0" y="3"/>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458">
                <a:extLst>
                  <a:ext uri="{FF2B5EF4-FFF2-40B4-BE49-F238E27FC236}">
                    <a16:creationId xmlns:a16="http://schemas.microsoft.com/office/drawing/2014/main" id="{44085B08-2EBD-4BF4-96C2-F4F505B7B202}"/>
                  </a:ext>
                </a:extLst>
              </p:cNvPr>
              <p:cNvSpPr>
                <a:spLocks/>
              </p:cNvSpPr>
              <p:nvPr/>
            </p:nvSpPr>
            <p:spPr bwMode="auto">
              <a:xfrm>
                <a:off x="3895292" y="4434855"/>
                <a:ext cx="146740" cy="156207"/>
              </a:xfrm>
              <a:custGeom>
                <a:avLst/>
                <a:gdLst>
                  <a:gd name="T0" fmla="*/ 9 w 47"/>
                  <a:gd name="T1" fmla="*/ 0 h 50"/>
                  <a:gd name="T2" fmla="*/ 1 w 47"/>
                  <a:gd name="T3" fmla="*/ 6 h 50"/>
                  <a:gd name="T4" fmla="*/ 12 w 47"/>
                  <a:gd name="T5" fmla="*/ 32 h 50"/>
                  <a:gd name="T6" fmla="*/ 40 w 47"/>
                  <a:gd name="T7" fmla="*/ 50 h 50"/>
                  <a:gd name="T8" fmla="*/ 47 w 47"/>
                  <a:gd name="T9" fmla="*/ 44 h 50"/>
                  <a:gd name="T10" fmla="*/ 47 w 47"/>
                  <a:gd name="T11" fmla="*/ 41 h 50"/>
                  <a:gd name="T12" fmla="*/ 21 w 47"/>
                  <a:gd name="T13" fmla="*/ 27 h 50"/>
                  <a:gd name="T14" fmla="*/ 9 w 4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0">
                    <a:moveTo>
                      <a:pt x="9" y="0"/>
                    </a:moveTo>
                    <a:cubicBezTo>
                      <a:pt x="9" y="0"/>
                      <a:pt x="2" y="5"/>
                      <a:pt x="1" y="6"/>
                    </a:cubicBezTo>
                    <a:cubicBezTo>
                      <a:pt x="0" y="7"/>
                      <a:pt x="3" y="20"/>
                      <a:pt x="12" y="32"/>
                    </a:cubicBezTo>
                    <a:cubicBezTo>
                      <a:pt x="20" y="42"/>
                      <a:pt x="30" y="48"/>
                      <a:pt x="40" y="50"/>
                    </a:cubicBezTo>
                    <a:cubicBezTo>
                      <a:pt x="41" y="50"/>
                      <a:pt x="45" y="46"/>
                      <a:pt x="47" y="44"/>
                    </a:cubicBezTo>
                    <a:cubicBezTo>
                      <a:pt x="47" y="43"/>
                      <a:pt x="47" y="41"/>
                      <a:pt x="47" y="41"/>
                    </a:cubicBezTo>
                    <a:cubicBezTo>
                      <a:pt x="47" y="41"/>
                      <a:pt x="30" y="39"/>
                      <a:pt x="21" y="27"/>
                    </a:cubicBezTo>
                    <a:cubicBezTo>
                      <a:pt x="11" y="14"/>
                      <a:pt x="9" y="0"/>
                      <a:pt x="9"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459">
                <a:extLst>
                  <a:ext uri="{FF2B5EF4-FFF2-40B4-BE49-F238E27FC236}">
                    <a16:creationId xmlns:a16="http://schemas.microsoft.com/office/drawing/2014/main" id="{5955B0EB-D412-420D-9329-0628238349CC}"/>
                  </a:ext>
                </a:extLst>
              </p:cNvPr>
              <p:cNvSpPr>
                <a:spLocks/>
              </p:cNvSpPr>
              <p:nvPr/>
            </p:nvSpPr>
            <p:spPr bwMode="auto">
              <a:xfrm>
                <a:off x="3907915" y="4450634"/>
                <a:ext cx="12623" cy="9467"/>
              </a:xfrm>
              <a:custGeom>
                <a:avLst/>
                <a:gdLst>
                  <a:gd name="T0" fmla="*/ 0 w 4"/>
                  <a:gd name="T1" fmla="*/ 3 h 3"/>
                  <a:gd name="T2" fmla="*/ 0 w 4"/>
                  <a:gd name="T3" fmla="*/ 2 h 3"/>
                  <a:gd name="T4" fmla="*/ 2 w 4"/>
                  <a:gd name="T5" fmla="*/ 0 h 3"/>
                  <a:gd name="T6" fmla="*/ 4 w 4"/>
                  <a:gd name="T7" fmla="*/ 1 h 3"/>
                  <a:gd name="T8" fmla="*/ 3 w 4"/>
                  <a:gd name="T9" fmla="*/ 3 h 3"/>
                  <a:gd name="T10" fmla="*/ 3 w 4"/>
                  <a:gd name="T11" fmla="*/ 2 h 3"/>
                  <a:gd name="T12" fmla="*/ 3 w 4"/>
                  <a:gd name="T13" fmla="*/ 1 h 3"/>
                  <a:gd name="T14" fmla="*/ 2 w 4"/>
                  <a:gd name="T15" fmla="*/ 1 h 3"/>
                  <a:gd name="T16" fmla="*/ 0 w 4"/>
                  <a:gd name="T17" fmla="*/ 2 h 3"/>
                  <a:gd name="T18" fmla="*/ 0 w 4"/>
                  <a:gd name="T19" fmla="*/ 3 h 3"/>
                  <a:gd name="T20" fmla="*/ 2 w 4"/>
                  <a:gd name="T21" fmla="*/ 2 h 3"/>
                  <a:gd name="T22" fmla="*/ 2 w 4"/>
                  <a:gd name="T23" fmla="*/ 2 h 3"/>
                  <a:gd name="T24" fmla="*/ 2 w 4"/>
                  <a:gd name="T25" fmla="*/ 2 h 3"/>
                  <a:gd name="T26" fmla="*/ 2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0" y="3"/>
                      <a:pt x="0" y="3"/>
                      <a:pt x="0" y="2"/>
                    </a:cubicBezTo>
                    <a:cubicBezTo>
                      <a:pt x="0" y="1"/>
                      <a:pt x="0" y="0"/>
                      <a:pt x="2" y="0"/>
                    </a:cubicBezTo>
                    <a:cubicBezTo>
                      <a:pt x="3" y="0"/>
                      <a:pt x="4" y="0"/>
                      <a:pt x="4" y="1"/>
                    </a:cubicBezTo>
                    <a:cubicBezTo>
                      <a:pt x="4" y="2"/>
                      <a:pt x="4" y="3"/>
                      <a:pt x="3" y="3"/>
                    </a:cubicBezTo>
                    <a:cubicBezTo>
                      <a:pt x="3" y="2"/>
                      <a:pt x="3" y="2"/>
                      <a:pt x="3" y="2"/>
                    </a:cubicBezTo>
                    <a:cubicBezTo>
                      <a:pt x="3" y="2"/>
                      <a:pt x="4" y="2"/>
                      <a:pt x="3" y="1"/>
                    </a:cubicBezTo>
                    <a:cubicBezTo>
                      <a:pt x="3" y="1"/>
                      <a:pt x="2" y="1"/>
                      <a:pt x="2" y="1"/>
                    </a:cubicBezTo>
                    <a:cubicBezTo>
                      <a:pt x="1" y="1"/>
                      <a:pt x="0" y="1"/>
                      <a:pt x="0" y="2"/>
                    </a:cubicBezTo>
                    <a:cubicBezTo>
                      <a:pt x="0" y="2"/>
                      <a:pt x="0" y="3"/>
                      <a:pt x="0" y="3"/>
                    </a:cubicBezTo>
                    <a:cubicBezTo>
                      <a:pt x="2" y="2"/>
                      <a:pt x="2" y="2"/>
                      <a:pt x="2" y="2"/>
                    </a:cubicBezTo>
                    <a:cubicBezTo>
                      <a:pt x="2" y="2"/>
                      <a:pt x="2" y="2"/>
                      <a:pt x="2" y="2"/>
                    </a:cubicBezTo>
                    <a:cubicBezTo>
                      <a:pt x="2" y="2"/>
                      <a:pt x="2" y="2"/>
                      <a:pt x="2" y="2"/>
                    </a:cubicBezTo>
                    <a:cubicBezTo>
                      <a:pt x="2" y="3"/>
                      <a:pt x="2" y="3"/>
                      <a:pt x="2" y="3"/>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460">
                <a:extLst>
                  <a:ext uri="{FF2B5EF4-FFF2-40B4-BE49-F238E27FC236}">
                    <a16:creationId xmlns:a16="http://schemas.microsoft.com/office/drawing/2014/main" id="{5AB6908D-7414-4D8D-A689-D8E4CDFF64CC}"/>
                  </a:ext>
                </a:extLst>
              </p:cNvPr>
              <p:cNvSpPr>
                <a:spLocks noEditPoints="1"/>
              </p:cNvSpPr>
              <p:nvPr/>
            </p:nvSpPr>
            <p:spPr bwMode="auto">
              <a:xfrm>
                <a:off x="3907915" y="4460101"/>
                <a:ext cx="15778" cy="12623"/>
              </a:xfrm>
              <a:custGeom>
                <a:avLst/>
                <a:gdLst>
                  <a:gd name="T0" fmla="*/ 2 w 5"/>
                  <a:gd name="T1" fmla="*/ 1 h 4"/>
                  <a:gd name="T2" fmla="*/ 5 w 5"/>
                  <a:gd name="T3" fmla="*/ 2 h 4"/>
                  <a:gd name="T4" fmla="*/ 3 w 5"/>
                  <a:gd name="T5" fmla="*/ 4 h 4"/>
                  <a:gd name="T6" fmla="*/ 1 w 5"/>
                  <a:gd name="T7" fmla="*/ 3 h 4"/>
                  <a:gd name="T8" fmla="*/ 2 w 5"/>
                  <a:gd name="T9" fmla="*/ 1 h 4"/>
                  <a:gd name="T10" fmla="*/ 1 w 5"/>
                  <a:gd name="T11" fmla="*/ 3 h 4"/>
                  <a:gd name="T12" fmla="*/ 3 w 5"/>
                  <a:gd name="T13" fmla="*/ 3 h 4"/>
                  <a:gd name="T14" fmla="*/ 4 w 5"/>
                  <a:gd name="T15" fmla="*/ 2 h 4"/>
                  <a:gd name="T16" fmla="*/ 2 w 5"/>
                  <a:gd name="T17" fmla="*/ 2 h 4"/>
                  <a:gd name="T18" fmla="*/ 1 w 5"/>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3" y="0"/>
                      <a:pt x="4" y="1"/>
                      <a:pt x="5" y="2"/>
                    </a:cubicBezTo>
                    <a:cubicBezTo>
                      <a:pt x="5" y="3"/>
                      <a:pt x="4" y="4"/>
                      <a:pt x="3" y="4"/>
                    </a:cubicBezTo>
                    <a:cubicBezTo>
                      <a:pt x="2" y="4"/>
                      <a:pt x="1" y="4"/>
                      <a:pt x="1" y="3"/>
                    </a:cubicBezTo>
                    <a:cubicBezTo>
                      <a:pt x="0" y="2"/>
                      <a:pt x="1" y="1"/>
                      <a:pt x="2" y="1"/>
                    </a:cubicBezTo>
                    <a:close/>
                    <a:moveTo>
                      <a:pt x="1" y="3"/>
                    </a:moveTo>
                    <a:cubicBezTo>
                      <a:pt x="1" y="3"/>
                      <a:pt x="2" y="4"/>
                      <a:pt x="3" y="3"/>
                    </a:cubicBezTo>
                    <a:cubicBezTo>
                      <a:pt x="4" y="3"/>
                      <a:pt x="4" y="3"/>
                      <a:pt x="4" y="2"/>
                    </a:cubicBezTo>
                    <a:cubicBezTo>
                      <a:pt x="4" y="1"/>
                      <a:pt x="3" y="1"/>
                      <a:pt x="2" y="2"/>
                    </a:cubicBezTo>
                    <a:cubicBezTo>
                      <a:pt x="1" y="2"/>
                      <a:pt x="1" y="2"/>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461">
                <a:extLst>
                  <a:ext uri="{FF2B5EF4-FFF2-40B4-BE49-F238E27FC236}">
                    <a16:creationId xmlns:a16="http://schemas.microsoft.com/office/drawing/2014/main" id="{0C7D4AA4-65A9-42C9-9D9C-CB55794E6A96}"/>
                  </a:ext>
                </a:extLst>
              </p:cNvPr>
              <p:cNvSpPr>
                <a:spLocks noEditPoints="1"/>
              </p:cNvSpPr>
              <p:nvPr/>
            </p:nvSpPr>
            <p:spPr bwMode="auto">
              <a:xfrm>
                <a:off x="3914226" y="4472724"/>
                <a:ext cx="12623" cy="12623"/>
              </a:xfrm>
              <a:custGeom>
                <a:avLst/>
                <a:gdLst>
                  <a:gd name="T0" fmla="*/ 3 w 4"/>
                  <a:gd name="T1" fmla="*/ 0 h 4"/>
                  <a:gd name="T2" fmla="*/ 4 w 4"/>
                  <a:gd name="T3" fmla="*/ 1 h 4"/>
                  <a:gd name="T4" fmla="*/ 2 w 4"/>
                  <a:gd name="T5" fmla="*/ 3 h 4"/>
                  <a:gd name="T6" fmla="*/ 0 w 4"/>
                  <a:gd name="T7" fmla="*/ 2 h 4"/>
                  <a:gd name="T8" fmla="*/ 0 w 4"/>
                  <a:gd name="T9" fmla="*/ 1 h 4"/>
                  <a:gd name="T10" fmla="*/ 3 w 4"/>
                  <a:gd name="T11" fmla="*/ 0 h 4"/>
                  <a:gd name="T12" fmla="*/ 0 w 4"/>
                  <a:gd name="T13" fmla="*/ 2 h 4"/>
                  <a:gd name="T14" fmla="*/ 0 w 4"/>
                  <a:gd name="T15" fmla="*/ 2 h 4"/>
                  <a:gd name="T16" fmla="*/ 2 w 4"/>
                  <a:gd name="T17" fmla="*/ 3 h 4"/>
                  <a:gd name="T18" fmla="*/ 3 w 4"/>
                  <a:gd name="T19" fmla="*/ 1 h 4"/>
                  <a:gd name="T20" fmla="*/ 3 w 4"/>
                  <a:gd name="T21" fmla="*/ 1 h 4"/>
                  <a:gd name="T22" fmla="*/ 0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cubicBezTo>
                      <a:pt x="4" y="1"/>
                      <a:pt x="4" y="1"/>
                      <a:pt x="4" y="1"/>
                    </a:cubicBezTo>
                    <a:cubicBezTo>
                      <a:pt x="4" y="2"/>
                      <a:pt x="4"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3" y="2"/>
                      <a:pt x="4" y="2"/>
                      <a:pt x="3" y="1"/>
                    </a:cubicBezTo>
                    <a:cubicBezTo>
                      <a:pt x="3" y="1"/>
                      <a:pt x="3" y="1"/>
                      <a:pt x="3"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462">
                <a:extLst>
                  <a:ext uri="{FF2B5EF4-FFF2-40B4-BE49-F238E27FC236}">
                    <a16:creationId xmlns:a16="http://schemas.microsoft.com/office/drawing/2014/main" id="{EFC7E6E0-7E04-4092-AFE6-01DEFE6657F8}"/>
                  </a:ext>
                </a:extLst>
              </p:cNvPr>
              <p:cNvSpPr>
                <a:spLocks noEditPoints="1"/>
              </p:cNvSpPr>
              <p:nvPr/>
            </p:nvSpPr>
            <p:spPr bwMode="auto">
              <a:xfrm>
                <a:off x="3920538" y="4488502"/>
                <a:ext cx="12623" cy="12623"/>
              </a:xfrm>
              <a:custGeom>
                <a:avLst/>
                <a:gdLst>
                  <a:gd name="T0" fmla="*/ 3 w 4"/>
                  <a:gd name="T1" fmla="*/ 0 h 4"/>
                  <a:gd name="T2" fmla="*/ 4 w 4"/>
                  <a:gd name="T3" fmla="*/ 1 h 4"/>
                  <a:gd name="T4" fmla="*/ 3 w 4"/>
                  <a:gd name="T5" fmla="*/ 2 h 4"/>
                  <a:gd name="T6" fmla="*/ 2 w 4"/>
                  <a:gd name="T7" fmla="*/ 2 h 4"/>
                  <a:gd name="T8" fmla="*/ 2 w 4"/>
                  <a:gd name="T9" fmla="*/ 2 h 4"/>
                  <a:gd name="T10" fmla="*/ 2 w 4"/>
                  <a:gd name="T11" fmla="*/ 3 h 4"/>
                  <a:gd name="T12" fmla="*/ 0 w 4"/>
                  <a:gd name="T13" fmla="*/ 2 h 4"/>
                  <a:gd name="T14" fmla="*/ 0 w 4"/>
                  <a:gd name="T15" fmla="*/ 1 h 4"/>
                  <a:gd name="T16" fmla="*/ 3 w 4"/>
                  <a:gd name="T17" fmla="*/ 0 h 4"/>
                  <a:gd name="T18" fmla="*/ 0 w 4"/>
                  <a:gd name="T19" fmla="*/ 2 h 4"/>
                  <a:gd name="T20" fmla="*/ 0 w 4"/>
                  <a:gd name="T21" fmla="*/ 2 h 4"/>
                  <a:gd name="T22" fmla="*/ 2 w 4"/>
                  <a:gd name="T23" fmla="*/ 3 h 4"/>
                  <a:gd name="T24" fmla="*/ 2 w 4"/>
                  <a:gd name="T25" fmla="*/ 1 h 4"/>
                  <a:gd name="T26" fmla="*/ 2 w 4"/>
                  <a:gd name="T27" fmla="*/ 1 h 4"/>
                  <a:gd name="T28" fmla="*/ 0 w 4"/>
                  <a:gd name="T29" fmla="*/ 2 h 4"/>
                  <a:gd name="T30" fmla="*/ 2 w 4"/>
                  <a:gd name="T31" fmla="*/ 1 h 4"/>
                  <a:gd name="T32" fmla="*/ 2 w 4"/>
                  <a:gd name="T33" fmla="*/ 1 h 4"/>
                  <a:gd name="T34" fmla="*/ 3 w 4"/>
                  <a:gd name="T35" fmla="*/ 2 h 4"/>
                  <a:gd name="T36" fmla="*/ 3 w 4"/>
                  <a:gd name="T37" fmla="*/ 1 h 4"/>
                  <a:gd name="T38" fmla="*/ 3 w 4"/>
                  <a:gd name="T39" fmla="*/ 1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0"/>
                    </a:moveTo>
                    <a:cubicBezTo>
                      <a:pt x="4" y="1"/>
                      <a:pt x="4" y="1"/>
                      <a:pt x="4" y="1"/>
                    </a:cubicBezTo>
                    <a:cubicBezTo>
                      <a:pt x="4" y="1"/>
                      <a:pt x="4" y="2"/>
                      <a:pt x="3" y="2"/>
                    </a:cubicBezTo>
                    <a:cubicBezTo>
                      <a:pt x="3" y="3"/>
                      <a:pt x="3" y="2"/>
                      <a:pt x="2" y="2"/>
                    </a:cubicBezTo>
                    <a:cubicBezTo>
                      <a:pt x="2" y="2"/>
                      <a:pt x="2" y="2"/>
                      <a:pt x="2" y="2"/>
                    </a:cubicBezTo>
                    <a:cubicBezTo>
                      <a:pt x="2" y="2"/>
                      <a:pt x="2"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2" y="2"/>
                      <a:pt x="2" y="2"/>
                      <a:pt x="2" y="1"/>
                    </a:cubicBezTo>
                    <a:cubicBezTo>
                      <a:pt x="2" y="1"/>
                      <a:pt x="2" y="1"/>
                      <a:pt x="2" y="1"/>
                    </a:cubicBezTo>
                    <a:lnTo>
                      <a:pt x="0" y="2"/>
                    </a:lnTo>
                    <a:close/>
                    <a:moveTo>
                      <a:pt x="2" y="1"/>
                    </a:moveTo>
                    <a:cubicBezTo>
                      <a:pt x="2" y="1"/>
                      <a:pt x="2" y="1"/>
                      <a:pt x="2" y="1"/>
                    </a:cubicBezTo>
                    <a:cubicBezTo>
                      <a:pt x="2" y="2"/>
                      <a:pt x="3" y="2"/>
                      <a:pt x="3" y="2"/>
                    </a:cubicBezTo>
                    <a:cubicBezTo>
                      <a:pt x="3" y="1"/>
                      <a:pt x="3" y="1"/>
                      <a:pt x="3" y="1"/>
                    </a:cubicBezTo>
                    <a:cubicBezTo>
                      <a:pt x="3" y="1"/>
                      <a:pt x="3" y="1"/>
                      <a:pt x="3" y="1"/>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463">
                <a:extLst>
                  <a:ext uri="{FF2B5EF4-FFF2-40B4-BE49-F238E27FC236}">
                    <a16:creationId xmlns:a16="http://schemas.microsoft.com/office/drawing/2014/main" id="{47E90819-60CA-4845-8C4E-8C458B189E6B}"/>
                  </a:ext>
                </a:extLst>
              </p:cNvPr>
              <p:cNvSpPr>
                <a:spLocks/>
              </p:cNvSpPr>
              <p:nvPr/>
            </p:nvSpPr>
            <p:spPr bwMode="auto">
              <a:xfrm>
                <a:off x="3923693" y="4497969"/>
                <a:ext cx="15778" cy="12623"/>
              </a:xfrm>
              <a:custGeom>
                <a:avLst/>
                <a:gdLst>
                  <a:gd name="T0" fmla="*/ 8 w 10"/>
                  <a:gd name="T1" fmla="*/ 0 h 8"/>
                  <a:gd name="T2" fmla="*/ 10 w 10"/>
                  <a:gd name="T3" fmla="*/ 4 h 8"/>
                  <a:gd name="T4" fmla="*/ 8 w 10"/>
                  <a:gd name="T5" fmla="*/ 4 h 8"/>
                  <a:gd name="T6" fmla="*/ 8 w 10"/>
                  <a:gd name="T7" fmla="*/ 0 h 8"/>
                  <a:gd name="T8" fmla="*/ 6 w 10"/>
                  <a:gd name="T9" fmla="*/ 2 h 8"/>
                  <a:gd name="T10" fmla="*/ 6 w 10"/>
                  <a:gd name="T11" fmla="*/ 4 h 8"/>
                  <a:gd name="T12" fmla="*/ 6 w 10"/>
                  <a:gd name="T13" fmla="*/ 6 h 8"/>
                  <a:gd name="T14" fmla="*/ 4 w 10"/>
                  <a:gd name="T15" fmla="*/ 2 h 8"/>
                  <a:gd name="T16" fmla="*/ 2 w 10"/>
                  <a:gd name="T17" fmla="*/ 4 h 8"/>
                  <a:gd name="T18" fmla="*/ 4 w 10"/>
                  <a:gd name="T19" fmla="*/ 6 h 8"/>
                  <a:gd name="T20" fmla="*/ 2 w 10"/>
                  <a:gd name="T21" fmla="*/ 8 h 8"/>
                  <a:gd name="T22" fmla="*/ 0 w 10"/>
                  <a:gd name="T23" fmla="*/ 4 h 8"/>
                  <a:gd name="T24" fmla="*/ 8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0"/>
                    </a:moveTo>
                    <a:lnTo>
                      <a:pt x="10" y="4"/>
                    </a:lnTo>
                    <a:lnTo>
                      <a:pt x="8" y="4"/>
                    </a:lnTo>
                    <a:lnTo>
                      <a:pt x="8" y="0"/>
                    </a:lnTo>
                    <a:lnTo>
                      <a:pt x="6" y="2"/>
                    </a:lnTo>
                    <a:lnTo>
                      <a:pt x="6" y="4"/>
                    </a:lnTo>
                    <a:lnTo>
                      <a:pt x="6" y="6"/>
                    </a:lnTo>
                    <a:lnTo>
                      <a:pt x="4" y="2"/>
                    </a:lnTo>
                    <a:lnTo>
                      <a:pt x="2" y="4"/>
                    </a:lnTo>
                    <a:lnTo>
                      <a:pt x="4" y="6"/>
                    </a:lnTo>
                    <a:lnTo>
                      <a:pt x="2" y="8"/>
                    </a:lnTo>
                    <a:lnTo>
                      <a:pt x="0" y="4"/>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464">
                <a:extLst>
                  <a:ext uri="{FF2B5EF4-FFF2-40B4-BE49-F238E27FC236}">
                    <a16:creationId xmlns:a16="http://schemas.microsoft.com/office/drawing/2014/main" id="{4B3CF34A-14A4-4C3A-A0F8-3A11285AB4A3}"/>
                  </a:ext>
                </a:extLst>
              </p:cNvPr>
              <p:cNvSpPr>
                <a:spLocks/>
              </p:cNvSpPr>
              <p:nvPr/>
            </p:nvSpPr>
            <p:spPr bwMode="auto">
              <a:xfrm>
                <a:off x="3933160" y="4510592"/>
                <a:ext cx="15778" cy="15778"/>
              </a:xfrm>
              <a:custGeom>
                <a:avLst/>
                <a:gdLst>
                  <a:gd name="T0" fmla="*/ 6 w 10"/>
                  <a:gd name="T1" fmla="*/ 0 h 10"/>
                  <a:gd name="T2" fmla="*/ 6 w 10"/>
                  <a:gd name="T3" fmla="*/ 0 h 10"/>
                  <a:gd name="T4" fmla="*/ 2 w 10"/>
                  <a:gd name="T5" fmla="*/ 6 h 10"/>
                  <a:gd name="T6" fmla="*/ 2 w 10"/>
                  <a:gd name="T7" fmla="*/ 6 h 10"/>
                  <a:gd name="T8" fmla="*/ 10 w 10"/>
                  <a:gd name="T9" fmla="*/ 4 h 10"/>
                  <a:gd name="T10" fmla="*/ 10 w 10"/>
                  <a:gd name="T11" fmla="*/ 6 h 10"/>
                  <a:gd name="T12" fmla="*/ 4 w 10"/>
                  <a:gd name="T13" fmla="*/ 10 h 10"/>
                  <a:gd name="T14" fmla="*/ 4 w 10"/>
                  <a:gd name="T15" fmla="*/ 10 h 10"/>
                  <a:gd name="T16" fmla="*/ 8 w 10"/>
                  <a:gd name="T17" fmla="*/ 6 h 10"/>
                  <a:gd name="T18" fmla="*/ 8 w 10"/>
                  <a:gd name="T19" fmla="*/ 6 h 10"/>
                  <a:gd name="T20" fmla="*/ 2 w 10"/>
                  <a:gd name="T21" fmla="*/ 8 h 10"/>
                  <a:gd name="T22" fmla="*/ 2 w 10"/>
                  <a:gd name="T23" fmla="*/ 6 h 10"/>
                  <a:gd name="T24" fmla="*/ 6 w 10"/>
                  <a:gd name="T25" fmla="*/ 0 h 10"/>
                  <a:gd name="T26" fmla="*/ 6 w 10"/>
                  <a:gd name="T27" fmla="*/ 0 h 10"/>
                  <a:gd name="T28" fmla="*/ 0 w 10"/>
                  <a:gd name="T29" fmla="*/ 4 h 10"/>
                  <a:gd name="T30" fmla="*/ 0 w 10"/>
                  <a:gd name="T31" fmla="*/ 4 h 10"/>
                  <a:gd name="T32" fmla="*/ 6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0"/>
                    </a:moveTo>
                    <a:lnTo>
                      <a:pt x="6" y="0"/>
                    </a:lnTo>
                    <a:lnTo>
                      <a:pt x="2" y="6"/>
                    </a:lnTo>
                    <a:lnTo>
                      <a:pt x="2" y="6"/>
                    </a:lnTo>
                    <a:lnTo>
                      <a:pt x="10" y="4"/>
                    </a:lnTo>
                    <a:lnTo>
                      <a:pt x="10" y="6"/>
                    </a:lnTo>
                    <a:lnTo>
                      <a:pt x="4" y="10"/>
                    </a:lnTo>
                    <a:lnTo>
                      <a:pt x="4" y="10"/>
                    </a:lnTo>
                    <a:lnTo>
                      <a:pt x="8" y="6"/>
                    </a:lnTo>
                    <a:lnTo>
                      <a:pt x="8" y="6"/>
                    </a:lnTo>
                    <a:lnTo>
                      <a:pt x="2" y="8"/>
                    </a:lnTo>
                    <a:lnTo>
                      <a:pt x="2" y="6"/>
                    </a:lnTo>
                    <a:lnTo>
                      <a:pt x="6" y="0"/>
                    </a:lnTo>
                    <a:lnTo>
                      <a:pt x="6" y="0"/>
                    </a:lnTo>
                    <a:lnTo>
                      <a:pt x="0" y="4"/>
                    </a:lnTo>
                    <a:lnTo>
                      <a:pt x="0" y="4"/>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465">
                <a:extLst>
                  <a:ext uri="{FF2B5EF4-FFF2-40B4-BE49-F238E27FC236}">
                    <a16:creationId xmlns:a16="http://schemas.microsoft.com/office/drawing/2014/main" id="{1B8852F6-1D55-456F-993C-80737B1AD3AC}"/>
                  </a:ext>
                </a:extLst>
              </p:cNvPr>
              <p:cNvSpPr>
                <a:spLocks/>
              </p:cNvSpPr>
              <p:nvPr/>
            </p:nvSpPr>
            <p:spPr bwMode="auto">
              <a:xfrm>
                <a:off x="3942627" y="4520059"/>
                <a:ext cx="15778" cy="12623"/>
              </a:xfrm>
              <a:custGeom>
                <a:avLst/>
                <a:gdLst>
                  <a:gd name="T0" fmla="*/ 4 w 10"/>
                  <a:gd name="T1" fmla="*/ 4 h 8"/>
                  <a:gd name="T2" fmla="*/ 4 w 10"/>
                  <a:gd name="T3" fmla="*/ 0 h 8"/>
                  <a:gd name="T4" fmla="*/ 6 w 10"/>
                  <a:gd name="T5" fmla="*/ 2 h 8"/>
                  <a:gd name="T6" fmla="*/ 4 w 10"/>
                  <a:gd name="T7" fmla="*/ 4 h 8"/>
                  <a:gd name="T8" fmla="*/ 8 w 10"/>
                  <a:gd name="T9" fmla="*/ 4 h 8"/>
                  <a:gd name="T10" fmla="*/ 10 w 10"/>
                  <a:gd name="T11" fmla="*/ 6 h 8"/>
                  <a:gd name="T12" fmla="*/ 4 w 10"/>
                  <a:gd name="T13" fmla="*/ 6 h 8"/>
                  <a:gd name="T14" fmla="*/ 2 w 10"/>
                  <a:gd name="T15" fmla="*/ 8 h 8"/>
                  <a:gd name="T16" fmla="*/ 0 w 10"/>
                  <a:gd name="T17" fmla="*/ 8 h 8"/>
                  <a:gd name="T18" fmla="*/ 4 w 10"/>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4" y="4"/>
                    </a:moveTo>
                    <a:lnTo>
                      <a:pt x="4" y="0"/>
                    </a:lnTo>
                    <a:lnTo>
                      <a:pt x="6" y="2"/>
                    </a:lnTo>
                    <a:lnTo>
                      <a:pt x="4" y="4"/>
                    </a:lnTo>
                    <a:lnTo>
                      <a:pt x="8" y="4"/>
                    </a:lnTo>
                    <a:lnTo>
                      <a:pt x="10" y="6"/>
                    </a:lnTo>
                    <a:lnTo>
                      <a:pt x="4" y="6"/>
                    </a:lnTo>
                    <a:lnTo>
                      <a:pt x="2" y="8"/>
                    </a:lnTo>
                    <a:lnTo>
                      <a:pt x="0" y="8"/>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466">
                <a:extLst>
                  <a:ext uri="{FF2B5EF4-FFF2-40B4-BE49-F238E27FC236}">
                    <a16:creationId xmlns:a16="http://schemas.microsoft.com/office/drawing/2014/main" id="{2F0521C0-D6FE-4CC8-BD8C-5972D3EB53B7}"/>
                  </a:ext>
                </a:extLst>
              </p:cNvPr>
              <p:cNvSpPr>
                <a:spLocks/>
              </p:cNvSpPr>
              <p:nvPr/>
            </p:nvSpPr>
            <p:spPr bwMode="auto">
              <a:xfrm>
                <a:off x="3952095" y="4532682"/>
                <a:ext cx="12623" cy="11045"/>
              </a:xfrm>
              <a:custGeom>
                <a:avLst/>
                <a:gdLst>
                  <a:gd name="T0" fmla="*/ 4 w 4"/>
                  <a:gd name="T1" fmla="*/ 2 h 4"/>
                  <a:gd name="T2" fmla="*/ 3 w 4"/>
                  <a:gd name="T3" fmla="*/ 1 h 4"/>
                  <a:gd name="T4" fmla="*/ 3 w 4"/>
                  <a:gd name="T5" fmla="*/ 1 h 4"/>
                  <a:gd name="T6" fmla="*/ 3 w 4"/>
                  <a:gd name="T7" fmla="*/ 4 h 4"/>
                  <a:gd name="T8" fmla="*/ 1 w 4"/>
                  <a:gd name="T9" fmla="*/ 4 h 4"/>
                  <a:gd name="T10" fmla="*/ 0 w 4"/>
                  <a:gd name="T11" fmla="*/ 3 h 4"/>
                  <a:gd name="T12" fmla="*/ 1 w 4"/>
                  <a:gd name="T13" fmla="*/ 2 h 4"/>
                  <a:gd name="T14" fmla="*/ 1 w 4"/>
                  <a:gd name="T15" fmla="*/ 3 h 4"/>
                  <a:gd name="T16" fmla="*/ 2 w 4"/>
                  <a:gd name="T17" fmla="*/ 3 h 4"/>
                  <a:gd name="T18" fmla="*/ 2 w 4"/>
                  <a:gd name="T19" fmla="*/ 1 h 4"/>
                  <a:gd name="T20" fmla="*/ 4 w 4"/>
                  <a:gd name="T21" fmla="*/ 1 h 4"/>
                  <a:gd name="T22" fmla="*/ 4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2"/>
                    </a:moveTo>
                    <a:cubicBezTo>
                      <a:pt x="4" y="2"/>
                      <a:pt x="4" y="1"/>
                      <a:pt x="3" y="1"/>
                    </a:cubicBezTo>
                    <a:cubicBezTo>
                      <a:pt x="3" y="1"/>
                      <a:pt x="3" y="1"/>
                      <a:pt x="3" y="1"/>
                    </a:cubicBezTo>
                    <a:cubicBezTo>
                      <a:pt x="2" y="2"/>
                      <a:pt x="3" y="3"/>
                      <a:pt x="3" y="4"/>
                    </a:cubicBezTo>
                    <a:cubicBezTo>
                      <a:pt x="2" y="4"/>
                      <a:pt x="1" y="4"/>
                      <a:pt x="1" y="4"/>
                    </a:cubicBezTo>
                    <a:cubicBezTo>
                      <a:pt x="0" y="3"/>
                      <a:pt x="0" y="3"/>
                      <a:pt x="0" y="3"/>
                    </a:cubicBezTo>
                    <a:cubicBezTo>
                      <a:pt x="1" y="2"/>
                      <a:pt x="1" y="2"/>
                      <a:pt x="1" y="2"/>
                    </a:cubicBezTo>
                    <a:cubicBezTo>
                      <a:pt x="1" y="3"/>
                      <a:pt x="1" y="3"/>
                      <a:pt x="1" y="3"/>
                    </a:cubicBezTo>
                    <a:cubicBezTo>
                      <a:pt x="1" y="4"/>
                      <a:pt x="2" y="4"/>
                      <a:pt x="2" y="3"/>
                    </a:cubicBezTo>
                    <a:cubicBezTo>
                      <a:pt x="2" y="3"/>
                      <a:pt x="1" y="2"/>
                      <a:pt x="2" y="1"/>
                    </a:cubicBezTo>
                    <a:cubicBezTo>
                      <a:pt x="2" y="0"/>
                      <a:pt x="3" y="0"/>
                      <a:pt x="4" y="1"/>
                    </a:cubicBezTo>
                    <a:cubicBezTo>
                      <a:pt x="4" y="1"/>
                      <a:pt x="4" y="2"/>
                      <a:pt x="4"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467">
                <a:extLst>
                  <a:ext uri="{FF2B5EF4-FFF2-40B4-BE49-F238E27FC236}">
                    <a16:creationId xmlns:a16="http://schemas.microsoft.com/office/drawing/2014/main" id="{37D2FE4E-588D-4008-8645-FFA641C1A708}"/>
                  </a:ext>
                </a:extLst>
              </p:cNvPr>
              <p:cNvSpPr>
                <a:spLocks/>
              </p:cNvSpPr>
              <p:nvPr/>
            </p:nvSpPr>
            <p:spPr bwMode="auto">
              <a:xfrm>
                <a:off x="3961562" y="4537416"/>
                <a:ext cx="12623" cy="12623"/>
              </a:xfrm>
              <a:custGeom>
                <a:avLst/>
                <a:gdLst>
                  <a:gd name="T0" fmla="*/ 4 w 8"/>
                  <a:gd name="T1" fmla="*/ 2 h 8"/>
                  <a:gd name="T2" fmla="*/ 2 w 8"/>
                  <a:gd name="T3" fmla="*/ 0 h 8"/>
                  <a:gd name="T4" fmla="*/ 4 w 8"/>
                  <a:gd name="T5" fmla="*/ 0 h 8"/>
                  <a:gd name="T6" fmla="*/ 8 w 8"/>
                  <a:gd name="T7" fmla="*/ 4 h 8"/>
                  <a:gd name="T8" fmla="*/ 6 w 8"/>
                  <a:gd name="T9" fmla="*/ 4 h 8"/>
                  <a:gd name="T10" fmla="*/ 6 w 8"/>
                  <a:gd name="T11" fmla="*/ 2 h 8"/>
                  <a:gd name="T12" fmla="*/ 0 w 8"/>
                  <a:gd name="T13" fmla="*/ 8 h 8"/>
                  <a:gd name="T14" fmla="*/ 0 w 8"/>
                  <a:gd name="T15" fmla="*/ 6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0"/>
                    </a:lnTo>
                    <a:lnTo>
                      <a:pt x="4" y="0"/>
                    </a:lnTo>
                    <a:lnTo>
                      <a:pt x="8" y="4"/>
                    </a:lnTo>
                    <a:lnTo>
                      <a:pt x="6" y="4"/>
                    </a:lnTo>
                    <a:lnTo>
                      <a:pt x="6" y="2"/>
                    </a:lnTo>
                    <a:lnTo>
                      <a:pt x="0" y="8"/>
                    </a:lnTo>
                    <a:lnTo>
                      <a:pt x="0" y="6"/>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468">
                <a:extLst>
                  <a:ext uri="{FF2B5EF4-FFF2-40B4-BE49-F238E27FC236}">
                    <a16:creationId xmlns:a16="http://schemas.microsoft.com/office/drawing/2014/main" id="{C389363D-8598-43CA-B942-C871E6B49F5A}"/>
                  </a:ext>
                </a:extLst>
              </p:cNvPr>
              <p:cNvSpPr>
                <a:spLocks noEditPoints="1"/>
              </p:cNvSpPr>
              <p:nvPr/>
            </p:nvSpPr>
            <p:spPr bwMode="auto">
              <a:xfrm>
                <a:off x="3964717" y="4543727"/>
                <a:ext cx="15778" cy="15778"/>
              </a:xfrm>
              <a:custGeom>
                <a:avLst/>
                <a:gdLst>
                  <a:gd name="T0" fmla="*/ 3 w 5"/>
                  <a:gd name="T1" fmla="*/ 0 h 5"/>
                  <a:gd name="T2" fmla="*/ 4 w 5"/>
                  <a:gd name="T3" fmla="*/ 0 h 5"/>
                  <a:gd name="T4" fmla="*/ 4 w 5"/>
                  <a:gd name="T5" fmla="*/ 2 h 5"/>
                  <a:gd name="T6" fmla="*/ 3 w 5"/>
                  <a:gd name="T7" fmla="*/ 3 h 5"/>
                  <a:gd name="T8" fmla="*/ 3 w 5"/>
                  <a:gd name="T9" fmla="*/ 3 h 5"/>
                  <a:gd name="T10" fmla="*/ 3 w 5"/>
                  <a:gd name="T11" fmla="*/ 4 h 5"/>
                  <a:gd name="T12" fmla="*/ 3 w 5"/>
                  <a:gd name="T13" fmla="*/ 5 h 5"/>
                  <a:gd name="T14" fmla="*/ 2 w 5"/>
                  <a:gd name="T15" fmla="*/ 4 h 5"/>
                  <a:gd name="T16" fmla="*/ 2 w 5"/>
                  <a:gd name="T17" fmla="*/ 4 h 5"/>
                  <a:gd name="T18" fmla="*/ 2 w 5"/>
                  <a:gd name="T19" fmla="*/ 2 h 5"/>
                  <a:gd name="T20" fmla="*/ 2 w 5"/>
                  <a:gd name="T21" fmla="*/ 2 h 5"/>
                  <a:gd name="T22" fmla="*/ 1 w 5"/>
                  <a:gd name="T23" fmla="*/ 3 h 5"/>
                  <a:gd name="T24" fmla="*/ 0 w 5"/>
                  <a:gd name="T25" fmla="*/ 3 h 5"/>
                  <a:gd name="T26" fmla="*/ 3 w 5"/>
                  <a:gd name="T27" fmla="*/ 0 h 5"/>
                  <a:gd name="T28" fmla="*/ 2 w 5"/>
                  <a:gd name="T29" fmla="*/ 2 h 5"/>
                  <a:gd name="T30" fmla="*/ 2 w 5"/>
                  <a:gd name="T31" fmla="*/ 2 h 5"/>
                  <a:gd name="T32" fmla="*/ 4 w 5"/>
                  <a:gd name="T33" fmla="*/ 2 h 5"/>
                  <a:gd name="T34" fmla="*/ 3 w 5"/>
                  <a:gd name="T35" fmla="*/ 1 h 5"/>
                  <a:gd name="T36" fmla="*/ 3 w 5"/>
                  <a:gd name="T37" fmla="*/ 1 h 5"/>
                  <a:gd name="T38" fmla="*/ 2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0"/>
                    </a:moveTo>
                    <a:cubicBezTo>
                      <a:pt x="4" y="0"/>
                      <a:pt x="4" y="0"/>
                      <a:pt x="4" y="0"/>
                    </a:cubicBezTo>
                    <a:cubicBezTo>
                      <a:pt x="4" y="1"/>
                      <a:pt x="5" y="2"/>
                      <a:pt x="4" y="2"/>
                    </a:cubicBezTo>
                    <a:cubicBezTo>
                      <a:pt x="4" y="3"/>
                      <a:pt x="3" y="3"/>
                      <a:pt x="3" y="3"/>
                    </a:cubicBezTo>
                    <a:cubicBezTo>
                      <a:pt x="3" y="3"/>
                      <a:pt x="3" y="3"/>
                      <a:pt x="3" y="3"/>
                    </a:cubicBezTo>
                    <a:cubicBezTo>
                      <a:pt x="3" y="3"/>
                      <a:pt x="3" y="3"/>
                      <a:pt x="3" y="4"/>
                    </a:cubicBezTo>
                    <a:cubicBezTo>
                      <a:pt x="3" y="5"/>
                      <a:pt x="3" y="5"/>
                      <a:pt x="3" y="5"/>
                    </a:cubicBezTo>
                    <a:cubicBezTo>
                      <a:pt x="2" y="4"/>
                      <a:pt x="2" y="4"/>
                      <a:pt x="2" y="4"/>
                    </a:cubicBezTo>
                    <a:cubicBezTo>
                      <a:pt x="2" y="4"/>
                      <a:pt x="2" y="4"/>
                      <a:pt x="2" y="4"/>
                    </a:cubicBezTo>
                    <a:cubicBezTo>
                      <a:pt x="3" y="3"/>
                      <a:pt x="3" y="3"/>
                      <a:pt x="2" y="2"/>
                    </a:cubicBezTo>
                    <a:cubicBezTo>
                      <a:pt x="2" y="2"/>
                      <a:pt x="2" y="2"/>
                      <a:pt x="2" y="2"/>
                    </a:cubicBezTo>
                    <a:cubicBezTo>
                      <a:pt x="1" y="3"/>
                      <a:pt x="1" y="3"/>
                      <a:pt x="1" y="3"/>
                    </a:cubicBezTo>
                    <a:cubicBezTo>
                      <a:pt x="0" y="3"/>
                      <a:pt x="0" y="3"/>
                      <a:pt x="0" y="3"/>
                    </a:cubicBezTo>
                    <a:lnTo>
                      <a:pt x="3" y="0"/>
                    </a:lnTo>
                    <a:close/>
                    <a:moveTo>
                      <a:pt x="2" y="2"/>
                    </a:moveTo>
                    <a:cubicBezTo>
                      <a:pt x="2" y="2"/>
                      <a:pt x="2" y="2"/>
                      <a:pt x="2" y="2"/>
                    </a:cubicBezTo>
                    <a:cubicBezTo>
                      <a:pt x="3" y="2"/>
                      <a:pt x="3" y="2"/>
                      <a:pt x="4" y="2"/>
                    </a:cubicBezTo>
                    <a:cubicBezTo>
                      <a:pt x="4" y="1"/>
                      <a:pt x="4" y="1"/>
                      <a:pt x="3" y="1"/>
                    </a:cubicBezTo>
                    <a:cubicBezTo>
                      <a:pt x="3" y="1"/>
                      <a:pt x="3" y="1"/>
                      <a:pt x="3"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469">
                <a:extLst>
                  <a:ext uri="{FF2B5EF4-FFF2-40B4-BE49-F238E27FC236}">
                    <a16:creationId xmlns:a16="http://schemas.microsoft.com/office/drawing/2014/main" id="{95AFF123-62F6-40DB-9D98-325D50652412}"/>
                  </a:ext>
                </a:extLst>
              </p:cNvPr>
              <p:cNvSpPr>
                <a:spLocks/>
              </p:cNvSpPr>
              <p:nvPr/>
            </p:nvSpPr>
            <p:spPr bwMode="auto">
              <a:xfrm>
                <a:off x="3974184" y="4550039"/>
                <a:ext cx="12623" cy="12623"/>
              </a:xfrm>
              <a:custGeom>
                <a:avLst/>
                <a:gdLst>
                  <a:gd name="T0" fmla="*/ 4 w 8"/>
                  <a:gd name="T1" fmla="*/ 0 h 8"/>
                  <a:gd name="T2" fmla="*/ 8 w 8"/>
                  <a:gd name="T3" fmla="*/ 2 h 8"/>
                  <a:gd name="T4" fmla="*/ 8 w 8"/>
                  <a:gd name="T5" fmla="*/ 4 h 8"/>
                  <a:gd name="T6" fmla="*/ 6 w 8"/>
                  <a:gd name="T7" fmla="*/ 2 h 8"/>
                  <a:gd name="T8" fmla="*/ 4 w 8"/>
                  <a:gd name="T9" fmla="*/ 4 h 8"/>
                  <a:gd name="T10" fmla="*/ 6 w 8"/>
                  <a:gd name="T11" fmla="*/ 6 h 8"/>
                  <a:gd name="T12" fmla="*/ 6 w 8"/>
                  <a:gd name="T13" fmla="*/ 6 h 8"/>
                  <a:gd name="T14" fmla="*/ 4 w 8"/>
                  <a:gd name="T15" fmla="*/ 4 h 8"/>
                  <a:gd name="T16" fmla="*/ 2 w 8"/>
                  <a:gd name="T17" fmla="*/ 6 h 8"/>
                  <a:gd name="T18" fmla="*/ 4 w 8"/>
                  <a:gd name="T19" fmla="*/ 8 h 8"/>
                  <a:gd name="T20" fmla="*/ 4 w 8"/>
                  <a:gd name="T21" fmla="*/ 8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2"/>
                    </a:lnTo>
                    <a:lnTo>
                      <a:pt x="8" y="4"/>
                    </a:lnTo>
                    <a:lnTo>
                      <a:pt x="6" y="2"/>
                    </a:lnTo>
                    <a:lnTo>
                      <a:pt x="4" y="4"/>
                    </a:lnTo>
                    <a:lnTo>
                      <a:pt x="6" y="6"/>
                    </a:lnTo>
                    <a:lnTo>
                      <a:pt x="6" y="6"/>
                    </a:lnTo>
                    <a:lnTo>
                      <a:pt x="4" y="4"/>
                    </a:lnTo>
                    <a:lnTo>
                      <a:pt x="2" y="6"/>
                    </a:lnTo>
                    <a:lnTo>
                      <a:pt x="4" y="8"/>
                    </a:lnTo>
                    <a:lnTo>
                      <a:pt x="4" y="8"/>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470">
                <a:extLst>
                  <a:ext uri="{FF2B5EF4-FFF2-40B4-BE49-F238E27FC236}">
                    <a16:creationId xmlns:a16="http://schemas.microsoft.com/office/drawing/2014/main" id="{90DE0334-B64C-48E1-9E62-AF16EF3E91A7}"/>
                  </a:ext>
                </a:extLst>
              </p:cNvPr>
              <p:cNvSpPr>
                <a:spLocks/>
              </p:cNvSpPr>
              <p:nvPr/>
            </p:nvSpPr>
            <p:spPr bwMode="auto">
              <a:xfrm>
                <a:off x="3983651" y="4556350"/>
                <a:ext cx="12623" cy="12623"/>
              </a:xfrm>
              <a:custGeom>
                <a:avLst/>
                <a:gdLst>
                  <a:gd name="T0" fmla="*/ 4 w 8"/>
                  <a:gd name="T1" fmla="*/ 0 h 8"/>
                  <a:gd name="T2" fmla="*/ 6 w 8"/>
                  <a:gd name="T3" fmla="*/ 0 h 8"/>
                  <a:gd name="T4" fmla="*/ 4 w 8"/>
                  <a:gd name="T5" fmla="*/ 6 h 8"/>
                  <a:gd name="T6" fmla="*/ 4 w 8"/>
                  <a:gd name="T7" fmla="*/ 6 h 8"/>
                  <a:gd name="T8" fmla="*/ 8 w 8"/>
                  <a:gd name="T9" fmla="*/ 2 h 8"/>
                  <a:gd name="T10" fmla="*/ 8 w 8"/>
                  <a:gd name="T11" fmla="*/ 2 h 8"/>
                  <a:gd name="T12" fmla="*/ 4 w 8"/>
                  <a:gd name="T13" fmla="*/ 8 h 8"/>
                  <a:gd name="T14" fmla="*/ 4 w 8"/>
                  <a:gd name="T15" fmla="*/ 8 h 8"/>
                  <a:gd name="T16" fmla="*/ 4 w 8"/>
                  <a:gd name="T17" fmla="*/ 2 h 8"/>
                  <a:gd name="T18" fmla="*/ 4 w 8"/>
                  <a:gd name="T19" fmla="*/ 2 h 8"/>
                  <a:gd name="T20" fmla="*/ 0 w 8"/>
                  <a:gd name="T21" fmla="*/ 6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6" y="0"/>
                    </a:lnTo>
                    <a:lnTo>
                      <a:pt x="4" y="6"/>
                    </a:lnTo>
                    <a:lnTo>
                      <a:pt x="4" y="6"/>
                    </a:lnTo>
                    <a:lnTo>
                      <a:pt x="8" y="2"/>
                    </a:lnTo>
                    <a:lnTo>
                      <a:pt x="8" y="2"/>
                    </a:lnTo>
                    <a:lnTo>
                      <a:pt x="4" y="8"/>
                    </a:lnTo>
                    <a:lnTo>
                      <a:pt x="4" y="8"/>
                    </a:lnTo>
                    <a:lnTo>
                      <a:pt x="4" y="2"/>
                    </a:lnTo>
                    <a:lnTo>
                      <a:pt x="4" y="2"/>
                    </a:lnTo>
                    <a:lnTo>
                      <a:pt x="0" y="6"/>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471">
                <a:extLst>
                  <a:ext uri="{FF2B5EF4-FFF2-40B4-BE49-F238E27FC236}">
                    <a16:creationId xmlns:a16="http://schemas.microsoft.com/office/drawing/2014/main" id="{0476ABD7-3078-4520-BE33-49C9D5C80284}"/>
                  </a:ext>
                </a:extLst>
              </p:cNvPr>
              <p:cNvSpPr>
                <a:spLocks/>
              </p:cNvSpPr>
              <p:nvPr/>
            </p:nvSpPr>
            <p:spPr bwMode="auto">
              <a:xfrm>
                <a:off x="3996274" y="4559506"/>
                <a:ext cx="7890" cy="15778"/>
              </a:xfrm>
              <a:custGeom>
                <a:avLst/>
                <a:gdLst>
                  <a:gd name="T0" fmla="*/ 2 w 3"/>
                  <a:gd name="T1" fmla="*/ 5 h 5"/>
                  <a:gd name="T2" fmla="*/ 1 w 3"/>
                  <a:gd name="T3" fmla="*/ 5 h 5"/>
                  <a:gd name="T4" fmla="*/ 0 w 3"/>
                  <a:gd name="T5" fmla="*/ 2 h 5"/>
                  <a:gd name="T6" fmla="*/ 2 w 3"/>
                  <a:gd name="T7" fmla="*/ 1 h 5"/>
                  <a:gd name="T8" fmla="*/ 3 w 3"/>
                  <a:gd name="T9" fmla="*/ 3 h 5"/>
                  <a:gd name="T10" fmla="*/ 2 w 3"/>
                  <a:gd name="T11" fmla="*/ 2 h 5"/>
                  <a:gd name="T12" fmla="*/ 2 w 3"/>
                  <a:gd name="T13" fmla="*/ 1 h 5"/>
                  <a:gd name="T14" fmla="*/ 1 w 3"/>
                  <a:gd name="T15" fmla="*/ 2 h 5"/>
                  <a:gd name="T16" fmla="*/ 1 w 3"/>
                  <a:gd name="T17" fmla="*/ 4 h 5"/>
                  <a:gd name="T18" fmla="*/ 1 w 3"/>
                  <a:gd name="T19" fmla="*/ 4 h 5"/>
                  <a:gd name="T20" fmla="*/ 2 w 3"/>
                  <a:gd name="T21" fmla="*/ 3 h 5"/>
                  <a:gd name="T22" fmla="*/ 1 w 3"/>
                  <a:gd name="T23" fmla="*/ 3 h 5"/>
                  <a:gd name="T24" fmla="*/ 2 w 3"/>
                  <a:gd name="T25" fmla="*/ 2 h 5"/>
                  <a:gd name="T26" fmla="*/ 3 w 3"/>
                  <a:gd name="T27" fmla="*/ 3 h 5"/>
                  <a:gd name="T28" fmla="*/ 2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5"/>
                    </a:moveTo>
                    <a:cubicBezTo>
                      <a:pt x="2" y="5"/>
                      <a:pt x="1" y="5"/>
                      <a:pt x="1" y="5"/>
                    </a:cubicBezTo>
                    <a:cubicBezTo>
                      <a:pt x="0" y="4"/>
                      <a:pt x="0" y="3"/>
                      <a:pt x="0" y="2"/>
                    </a:cubicBezTo>
                    <a:cubicBezTo>
                      <a:pt x="1" y="1"/>
                      <a:pt x="1" y="0"/>
                      <a:pt x="2" y="1"/>
                    </a:cubicBezTo>
                    <a:cubicBezTo>
                      <a:pt x="3" y="1"/>
                      <a:pt x="3" y="2"/>
                      <a:pt x="3" y="3"/>
                    </a:cubicBezTo>
                    <a:cubicBezTo>
                      <a:pt x="2" y="2"/>
                      <a:pt x="2" y="2"/>
                      <a:pt x="2" y="2"/>
                    </a:cubicBezTo>
                    <a:cubicBezTo>
                      <a:pt x="3" y="2"/>
                      <a:pt x="3" y="2"/>
                      <a:pt x="2" y="1"/>
                    </a:cubicBezTo>
                    <a:cubicBezTo>
                      <a:pt x="1" y="1"/>
                      <a:pt x="1" y="2"/>
                      <a:pt x="1" y="2"/>
                    </a:cubicBezTo>
                    <a:cubicBezTo>
                      <a:pt x="0" y="3"/>
                      <a:pt x="0" y="4"/>
                      <a:pt x="1" y="4"/>
                    </a:cubicBezTo>
                    <a:cubicBezTo>
                      <a:pt x="1" y="5"/>
                      <a:pt x="1" y="5"/>
                      <a:pt x="1" y="4"/>
                    </a:cubicBezTo>
                    <a:cubicBezTo>
                      <a:pt x="2" y="3"/>
                      <a:pt x="2" y="3"/>
                      <a:pt x="2" y="3"/>
                    </a:cubicBezTo>
                    <a:cubicBezTo>
                      <a:pt x="1" y="3"/>
                      <a:pt x="1" y="3"/>
                      <a:pt x="1" y="3"/>
                    </a:cubicBezTo>
                    <a:cubicBezTo>
                      <a:pt x="2" y="2"/>
                      <a:pt x="2" y="2"/>
                      <a:pt x="2" y="2"/>
                    </a:cubicBezTo>
                    <a:cubicBezTo>
                      <a:pt x="3" y="3"/>
                      <a:pt x="3" y="3"/>
                      <a:pt x="3"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472">
                <a:extLst>
                  <a:ext uri="{FF2B5EF4-FFF2-40B4-BE49-F238E27FC236}">
                    <a16:creationId xmlns:a16="http://schemas.microsoft.com/office/drawing/2014/main" id="{DB770045-3A58-4390-BDBD-E5D18F6B01B3}"/>
                  </a:ext>
                </a:extLst>
              </p:cNvPr>
              <p:cNvSpPr>
                <a:spLocks/>
              </p:cNvSpPr>
              <p:nvPr/>
            </p:nvSpPr>
            <p:spPr bwMode="auto">
              <a:xfrm>
                <a:off x="4004163" y="4565817"/>
                <a:ext cx="9467" cy="12623"/>
              </a:xfrm>
              <a:custGeom>
                <a:avLst/>
                <a:gdLst>
                  <a:gd name="T0" fmla="*/ 4 w 6"/>
                  <a:gd name="T1" fmla="*/ 2 h 8"/>
                  <a:gd name="T2" fmla="*/ 2 w 6"/>
                  <a:gd name="T3" fmla="*/ 0 h 8"/>
                  <a:gd name="T4" fmla="*/ 2 w 6"/>
                  <a:gd name="T5" fmla="*/ 0 h 8"/>
                  <a:gd name="T6" fmla="*/ 6 w 6"/>
                  <a:gd name="T7" fmla="*/ 2 h 8"/>
                  <a:gd name="T8" fmla="*/ 6 w 6"/>
                  <a:gd name="T9" fmla="*/ 2 h 8"/>
                  <a:gd name="T10" fmla="*/ 4 w 6"/>
                  <a:gd name="T11" fmla="*/ 2 h 8"/>
                  <a:gd name="T12" fmla="*/ 2 w 6"/>
                  <a:gd name="T13" fmla="*/ 8 h 8"/>
                  <a:gd name="T14" fmla="*/ 0 w 6"/>
                  <a:gd name="T15" fmla="*/ 8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2" y="0"/>
                    </a:lnTo>
                    <a:lnTo>
                      <a:pt x="6" y="2"/>
                    </a:lnTo>
                    <a:lnTo>
                      <a:pt x="6" y="2"/>
                    </a:lnTo>
                    <a:lnTo>
                      <a:pt x="4" y="2"/>
                    </a:lnTo>
                    <a:lnTo>
                      <a:pt x="2" y="8"/>
                    </a:lnTo>
                    <a:lnTo>
                      <a:pt x="0" y="8"/>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Freeform 473">
                <a:extLst>
                  <a:ext uri="{FF2B5EF4-FFF2-40B4-BE49-F238E27FC236}">
                    <a16:creationId xmlns:a16="http://schemas.microsoft.com/office/drawing/2014/main" id="{5FBA32D1-F0F5-4CA2-AF55-B0876B3ED653}"/>
                  </a:ext>
                </a:extLst>
              </p:cNvPr>
              <p:cNvSpPr>
                <a:spLocks/>
              </p:cNvSpPr>
              <p:nvPr/>
            </p:nvSpPr>
            <p:spPr bwMode="auto">
              <a:xfrm>
                <a:off x="4013630" y="4568973"/>
                <a:ext cx="9467" cy="12623"/>
              </a:xfrm>
              <a:custGeom>
                <a:avLst/>
                <a:gdLst>
                  <a:gd name="T0" fmla="*/ 2 w 6"/>
                  <a:gd name="T1" fmla="*/ 0 h 8"/>
                  <a:gd name="T2" fmla="*/ 2 w 6"/>
                  <a:gd name="T3" fmla="*/ 0 h 8"/>
                  <a:gd name="T4" fmla="*/ 2 w 6"/>
                  <a:gd name="T5" fmla="*/ 4 h 8"/>
                  <a:gd name="T6" fmla="*/ 4 w 6"/>
                  <a:gd name="T7" fmla="*/ 4 h 8"/>
                  <a:gd name="T8" fmla="*/ 6 w 6"/>
                  <a:gd name="T9" fmla="*/ 0 h 8"/>
                  <a:gd name="T10" fmla="*/ 6 w 6"/>
                  <a:gd name="T11" fmla="*/ 2 h 8"/>
                  <a:gd name="T12" fmla="*/ 4 w 6"/>
                  <a:gd name="T13" fmla="*/ 8 h 8"/>
                  <a:gd name="T14" fmla="*/ 4 w 6"/>
                  <a:gd name="T15" fmla="*/ 8 h 8"/>
                  <a:gd name="T16" fmla="*/ 4 w 6"/>
                  <a:gd name="T17" fmla="*/ 4 h 8"/>
                  <a:gd name="T18" fmla="*/ 2 w 6"/>
                  <a:gd name="T19" fmla="*/ 4 h 8"/>
                  <a:gd name="T20" fmla="*/ 0 w 6"/>
                  <a:gd name="T21" fmla="*/ 8 h 8"/>
                  <a:gd name="T22" fmla="*/ 0 w 6"/>
                  <a:gd name="T23" fmla="*/ 8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2" y="4"/>
                    </a:lnTo>
                    <a:lnTo>
                      <a:pt x="4" y="4"/>
                    </a:lnTo>
                    <a:lnTo>
                      <a:pt x="6" y="0"/>
                    </a:lnTo>
                    <a:lnTo>
                      <a:pt x="6" y="2"/>
                    </a:lnTo>
                    <a:lnTo>
                      <a:pt x="4" y="8"/>
                    </a:lnTo>
                    <a:lnTo>
                      <a:pt x="4" y="8"/>
                    </a:lnTo>
                    <a:lnTo>
                      <a:pt x="4" y="4"/>
                    </a:lnTo>
                    <a:lnTo>
                      <a:pt x="2" y="4"/>
                    </a:lnTo>
                    <a:lnTo>
                      <a:pt x="0" y="8"/>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Line 474">
                <a:extLst>
                  <a:ext uri="{FF2B5EF4-FFF2-40B4-BE49-F238E27FC236}">
                    <a16:creationId xmlns:a16="http://schemas.microsoft.com/office/drawing/2014/main" id="{B85EB86D-DE45-4A0F-993A-D1B8461389D7}"/>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Line 475">
                <a:extLst>
                  <a:ext uri="{FF2B5EF4-FFF2-40B4-BE49-F238E27FC236}">
                    <a16:creationId xmlns:a16="http://schemas.microsoft.com/office/drawing/2014/main" id="{F35666A9-EC44-4540-BF2D-3D93C729CBD6}"/>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Freeform 476">
                <a:extLst>
                  <a:ext uri="{FF2B5EF4-FFF2-40B4-BE49-F238E27FC236}">
                    <a16:creationId xmlns:a16="http://schemas.microsoft.com/office/drawing/2014/main" id="{4F47205E-D853-494D-AE74-C8BC3B06534B}"/>
                  </a:ext>
                </a:extLst>
              </p:cNvPr>
              <p:cNvSpPr>
                <a:spLocks/>
              </p:cNvSpPr>
              <p:nvPr/>
            </p:nvSpPr>
            <p:spPr bwMode="auto">
              <a:xfrm>
                <a:off x="4086211" y="431967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Line 477">
                <a:extLst>
                  <a:ext uri="{FF2B5EF4-FFF2-40B4-BE49-F238E27FC236}">
                    <a16:creationId xmlns:a16="http://schemas.microsoft.com/office/drawing/2014/main" id="{645AF028-4E56-48A8-B02D-53C24E990C59}"/>
                  </a:ext>
                </a:extLst>
              </p:cNvPr>
              <p:cNvSpPr>
                <a:spLocks noChangeShapeType="1"/>
              </p:cNvSpPr>
              <p:nvPr/>
            </p:nvSpPr>
            <p:spPr bwMode="auto">
              <a:xfrm flipV="1">
                <a:off x="4083055" y="431651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Freeform 478">
                <a:extLst>
                  <a:ext uri="{FF2B5EF4-FFF2-40B4-BE49-F238E27FC236}">
                    <a16:creationId xmlns:a16="http://schemas.microsoft.com/office/drawing/2014/main" id="{862E3427-CBAD-4FEA-AEAE-AE011B9CABE1}"/>
                  </a:ext>
                </a:extLst>
              </p:cNvPr>
              <p:cNvSpPr>
                <a:spLocks/>
              </p:cNvSpPr>
              <p:nvPr/>
            </p:nvSpPr>
            <p:spPr bwMode="auto">
              <a:xfrm>
                <a:off x="4083055" y="4316518"/>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1"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Line 479">
                <a:extLst>
                  <a:ext uri="{FF2B5EF4-FFF2-40B4-BE49-F238E27FC236}">
                    <a16:creationId xmlns:a16="http://schemas.microsoft.com/office/drawing/2014/main" id="{C152B5BD-3881-41CD-933A-7F6620C3EF39}"/>
                  </a:ext>
                </a:extLst>
              </p:cNvPr>
              <p:cNvSpPr>
                <a:spLocks noChangeShapeType="1"/>
              </p:cNvSpPr>
              <p:nvPr/>
            </p:nvSpPr>
            <p:spPr bwMode="auto">
              <a:xfrm flipV="1">
                <a:off x="4079899" y="4311784"/>
                <a:ext cx="3156" cy="4734"/>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480">
                <a:extLst>
                  <a:ext uri="{FF2B5EF4-FFF2-40B4-BE49-F238E27FC236}">
                    <a16:creationId xmlns:a16="http://schemas.microsoft.com/office/drawing/2014/main" id="{9AF5A522-3C58-4679-A6E1-B4570840B400}"/>
                  </a:ext>
                </a:extLst>
              </p:cNvPr>
              <p:cNvSpPr>
                <a:spLocks/>
              </p:cNvSpPr>
              <p:nvPr/>
            </p:nvSpPr>
            <p:spPr bwMode="auto">
              <a:xfrm>
                <a:off x="4079899" y="4313362"/>
                <a:ext cx="6311" cy="3156"/>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cubicBezTo>
                      <a:pt x="1"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481">
                <a:extLst>
                  <a:ext uri="{FF2B5EF4-FFF2-40B4-BE49-F238E27FC236}">
                    <a16:creationId xmlns:a16="http://schemas.microsoft.com/office/drawing/2014/main" id="{DDDC6E26-7045-496B-A016-94BB94463599}"/>
                  </a:ext>
                </a:extLst>
              </p:cNvPr>
              <p:cNvSpPr>
                <a:spLocks/>
              </p:cNvSpPr>
              <p:nvPr/>
            </p:nvSpPr>
            <p:spPr bwMode="auto">
              <a:xfrm>
                <a:off x="4079899" y="4311784"/>
                <a:ext cx="0" cy="1578"/>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482">
                <a:extLst>
                  <a:ext uri="{FF2B5EF4-FFF2-40B4-BE49-F238E27FC236}">
                    <a16:creationId xmlns:a16="http://schemas.microsoft.com/office/drawing/2014/main" id="{D939E3D2-2D4E-44F6-A560-2BA58398D6B1}"/>
                  </a:ext>
                </a:extLst>
              </p:cNvPr>
              <p:cNvSpPr>
                <a:spLocks/>
              </p:cNvSpPr>
              <p:nvPr/>
            </p:nvSpPr>
            <p:spPr bwMode="auto">
              <a:xfrm>
                <a:off x="4176149" y="4431700"/>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483">
                <a:extLst>
                  <a:ext uri="{FF2B5EF4-FFF2-40B4-BE49-F238E27FC236}">
                    <a16:creationId xmlns:a16="http://schemas.microsoft.com/office/drawing/2014/main" id="{94F9934F-775D-47D6-9782-027774B62C29}"/>
                  </a:ext>
                </a:extLst>
              </p:cNvPr>
              <p:cNvSpPr>
                <a:spLocks/>
              </p:cNvSpPr>
              <p:nvPr/>
            </p:nvSpPr>
            <p:spPr bwMode="auto">
              <a:xfrm>
                <a:off x="4172993" y="4428544"/>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484">
                <a:extLst>
                  <a:ext uri="{FF2B5EF4-FFF2-40B4-BE49-F238E27FC236}">
                    <a16:creationId xmlns:a16="http://schemas.microsoft.com/office/drawing/2014/main" id="{B875D43F-3BC9-41E5-913B-9E397B23A95E}"/>
                  </a:ext>
                </a:extLst>
              </p:cNvPr>
              <p:cNvSpPr>
                <a:spLocks/>
              </p:cNvSpPr>
              <p:nvPr/>
            </p:nvSpPr>
            <p:spPr bwMode="auto">
              <a:xfrm>
                <a:off x="4172993" y="4425388"/>
                <a:ext cx="3156" cy="3156"/>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485">
                <a:extLst>
                  <a:ext uri="{FF2B5EF4-FFF2-40B4-BE49-F238E27FC236}">
                    <a16:creationId xmlns:a16="http://schemas.microsoft.com/office/drawing/2014/main" id="{E8AEB1F5-212C-44E3-8EF3-A9F882D065CE}"/>
                  </a:ext>
                </a:extLst>
              </p:cNvPr>
              <p:cNvSpPr>
                <a:spLocks/>
              </p:cNvSpPr>
              <p:nvPr/>
            </p:nvSpPr>
            <p:spPr bwMode="auto">
              <a:xfrm>
                <a:off x="4172993" y="4422233"/>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2"/>
                      <a:pt x="0" y="1"/>
                      <a:pt x="0" y="1"/>
                    </a:cubicBezTo>
                    <a:cubicBezTo>
                      <a:pt x="1" y="1"/>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486">
                <a:extLst>
                  <a:ext uri="{FF2B5EF4-FFF2-40B4-BE49-F238E27FC236}">
                    <a16:creationId xmlns:a16="http://schemas.microsoft.com/office/drawing/2014/main" id="{11445F9E-B44A-4430-8664-1075AF4309E9}"/>
                  </a:ext>
                </a:extLst>
              </p:cNvPr>
              <p:cNvSpPr>
                <a:spLocks/>
              </p:cNvSpPr>
              <p:nvPr/>
            </p:nvSpPr>
            <p:spPr bwMode="auto">
              <a:xfrm>
                <a:off x="4169837" y="4422233"/>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0" y="1"/>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487">
                <a:extLst>
                  <a:ext uri="{FF2B5EF4-FFF2-40B4-BE49-F238E27FC236}">
                    <a16:creationId xmlns:a16="http://schemas.microsoft.com/office/drawing/2014/main" id="{52C5DD20-01FE-45C6-B46B-61CBDE06964F}"/>
                  </a:ext>
                </a:extLst>
              </p:cNvPr>
              <p:cNvSpPr>
                <a:spLocks/>
              </p:cNvSpPr>
              <p:nvPr/>
            </p:nvSpPr>
            <p:spPr bwMode="auto">
              <a:xfrm>
                <a:off x="4169837" y="4420655"/>
                <a:ext cx="3156" cy="1578"/>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488">
                <a:extLst>
                  <a:ext uri="{FF2B5EF4-FFF2-40B4-BE49-F238E27FC236}">
                    <a16:creationId xmlns:a16="http://schemas.microsoft.com/office/drawing/2014/main" id="{51A098E4-D858-471A-B9AF-8502A393A478}"/>
                  </a:ext>
                </a:extLst>
              </p:cNvPr>
              <p:cNvSpPr>
                <a:spLocks/>
              </p:cNvSpPr>
              <p:nvPr/>
            </p:nvSpPr>
            <p:spPr bwMode="auto">
              <a:xfrm>
                <a:off x="4070432" y="4313362"/>
                <a:ext cx="18934" cy="15778"/>
              </a:xfrm>
              <a:custGeom>
                <a:avLst/>
                <a:gdLst>
                  <a:gd name="T0" fmla="*/ 0 w 6"/>
                  <a:gd name="T1" fmla="*/ 4 h 5"/>
                  <a:gd name="T2" fmla="*/ 1 w 6"/>
                  <a:gd name="T3" fmla="*/ 1 h 5"/>
                  <a:gd name="T4" fmla="*/ 3 w 6"/>
                  <a:gd name="T5" fmla="*/ 0 h 5"/>
                  <a:gd name="T6" fmla="*/ 6 w 6"/>
                  <a:gd name="T7" fmla="*/ 4 h 5"/>
                  <a:gd name="T8" fmla="*/ 1 w 6"/>
                  <a:gd name="T9" fmla="*/ 5 h 5"/>
                  <a:gd name="T10" fmla="*/ 0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0" y="4"/>
                    </a:moveTo>
                    <a:cubicBezTo>
                      <a:pt x="0" y="4"/>
                      <a:pt x="0" y="2"/>
                      <a:pt x="1" y="1"/>
                    </a:cubicBezTo>
                    <a:cubicBezTo>
                      <a:pt x="2" y="0"/>
                      <a:pt x="3" y="0"/>
                      <a:pt x="3" y="0"/>
                    </a:cubicBezTo>
                    <a:cubicBezTo>
                      <a:pt x="6" y="4"/>
                      <a:pt x="6" y="4"/>
                      <a:pt x="6" y="4"/>
                    </a:cubicBezTo>
                    <a:cubicBezTo>
                      <a:pt x="1" y="5"/>
                      <a:pt x="1" y="5"/>
                      <a:pt x="1" y="5"/>
                    </a:cubicBezTo>
                    <a:lnTo>
                      <a:pt x="0" y="4"/>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489">
                <a:extLst>
                  <a:ext uri="{FF2B5EF4-FFF2-40B4-BE49-F238E27FC236}">
                    <a16:creationId xmlns:a16="http://schemas.microsoft.com/office/drawing/2014/main" id="{7ECF68D8-4764-444F-A368-E80CE9BC3952}"/>
                  </a:ext>
                </a:extLst>
              </p:cNvPr>
              <p:cNvSpPr>
                <a:spLocks/>
              </p:cNvSpPr>
              <p:nvPr/>
            </p:nvSpPr>
            <p:spPr bwMode="auto">
              <a:xfrm>
                <a:off x="4073588" y="4316518"/>
                <a:ext cx="39447" cy="31557"/>
              </a:xfrm>
              <a:custGeom>
                <a:avLst/>
                <a:gdLst>
                  <a:gd name="T0" fmla="*/ 11 w 13"/>
                  <a:gd name="T1" fmla="*/ 1 h 10"/>
                  <a:gd name="T2" fmla="*/ 0 w 13"/>
                  <a:gd name="T3" fmla="*/ 3 h 10"/>
                  <a:gd name="T4" fmla="*/ 5 w 13"/>
                  <a:gd name="T5" fmla="*/ 10 h 10"/>
                  <a:gd name="T6" fmla="*/ 13 w 13"/>
                  <a:gd name="T7" fmla="*/ 8 h 10"/>
                  <a:gd name="T8" fmla="*/ 11 w 13"/>
                  <a:gd name="T9" fmla="*/ 1 h 10"/>
                </a:gdLst>
                <a:ahLst/>
                <a:cxnLst>
                  <a:cxn ang="0">
                    <a:pos x="T0" y="T1"/>
                  </a:cxn>
                  <a:cxn ang="0">
                    <a:pos x="T2" y="T3"/>
                  </a:cxn>
                  <a:cxn ang="0">
                    <a:pos x="T4" y="T5"/>
                  </a:cxn>
                  <a:cxn ang="0">
                    <a:pos x="T6" y="T7"/>
                  </a:cxn>
                  <a:cxn ang="0">
                    <a:pos x="T8" y="T9"/>
                  </a:cxn>
                </a:cxnLst>
                <a:rect l="0" t="0" r="r" b="b"/>
                <a:pathLst>
                  <a:path w="13" h="10">
                    <a:moveTo>
                      <a:pt x="11" y="1"/>
                    </a:moveTo>
                    <a:cubicBezTo>
                      <a:pt x="10" y="0"/>
                      <a:pt x="1" y="5"/>
                      <a:pt x="0" y="3"/>
                    </a:cubicBezTo>
                    <a:cubicBezTo>
                      <a:pt x="5" y="10"/>
                      <a:pt x="5" y="10"/>
                      <a:pt x="5" y="10"/>
                    </a:cubicBezTo>
                    <a:cubicBezTo>
                      <a:pt x="5" y="10"/>
                      <a:pt x="11" y="7"/>
                      <a:pt x="13" y="8"/>
                    </a:cubicBezTo>
                    <a:lnTo>
                      <a:pt x="1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490">
                <a:extLst>
                  <a:ext uri="{FF2B5EF4-FFF2-40B4-BE49-F238E27FC236}">
                    <a16:creationId xmlns:a16="http://schemas.microsoft.com/office/drawing/2014/main" id="{74EE9FF9-9616-4DEB-B538-1E7C479A64B9}"/>
                  </a:ext>
                </a:extLst>
              </p:cNvPr>
              <p:cNvSpPr>
                <a:spLocks/>
              </p:cNvSpPr>
              <p:nvPr/>
            </p:nvSpPr>
            <p:spPr bwMode="auto">
              <a:xfrm>
                <a:off x="4160370" y="4420655"/>
                <a:ext cx="18934" cy="20512"/>
              </a:xfrm>
              <a:custGeom>
                <a:avLst/>
                <a:gdLst>
                  <a:gd name="T0" fmla="*/ 1 w 6"/>
                  <a:gd name="T1" fmla="*/ 6 h 7"/>
                  <a:gd name="T2" fmla="*/ 4 w 6"/>
                  <a:gd name="T3" fmla="*/ 6 h 7"/>
                  <a:gd name="T4" fmla="*/ 6 w 6"/>
                  <a:gd name="T5" fmla="*/ 5 h 7"/>
                  <a:gd name="T6" fmla="*/ 2 w 6"/>
                  <a:gd name="T7" fmla="*/ 0 h 7"/>
                  <a:gd name="T8" fmla="*/ 0 w 6"/>
                  <a:gd name="T9" fmla="*/ 5 h 7"/>
                  <a:gd name="T10" fmla="*/ 1 w 6"/>
                  <a:gd name="T11" fmla="*/ 6 h 7"/>
                </a:gdLst>
                <a:ahLst/>
                <a:cxnLst>
                  <a:cxn ang="0">
                    <a:pos x="T0" y="T1"/>
                  </a:cxn>
                  <a:cxn ang="0">
                    <a:pos x="T2" y="T3"/>
                  </a:cxn>
                  <a:cxn ang="0">
                    <a:pos x="T4" y="T5"/>
                  </a:cxn>
                  <a:cxn ang="0">
                    <a:pos x="T6" y="T7"/>
                  </a:cxn>
                  <a:cxn ang="0">
                    <a:pos x="T8" y="T9"/>
                  </a:cxn>
                  <a:cxn ang="0">
                    <a:pos x="T10" y="T11"/>
                  </a:cxn>
                </a:cxnLst>
                <a:rect l="0" t="0" r="r" b="b"/>
                <a:pathLst>
                  <a:path w="6" h="7">
                    <a:moveTo>
                      <a:pt x="1" y="6"/>
                    </a:moveTo>
                    <a:cubicBezTo>
                      <a:pt x="2" y="7"/>
                      <a:pt x="3" y="7"/>
                      <a:pt x="4" y="6"/>
                    </a:cubicBezTo>
                    <a:cubicBezTo>
                      <a:pt x="5" y="5"/>
                      <a:pt x="6" y="5"/>
                      <a:pt x="6" y="5"/>
                    </a:cubicBezTo>
                    <a:cubicBezTo>
                      <a:pt x="2" y="0"/>
                      <a:pt x="2" y="0"/>
                      <a:pt x="2" y="0"/>
                    </a:cubicBezTo>
                    <a:cubicBezTo>
                      <a:pt x="0" y="5"/>
                      <a:pt x="0" y="5"/>
                      <a:pt x="0" y="5"/>
                    </a:cubicBezTo>
                    <a:lnTo>
                      <a:pt x="1"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491">
                <a:extLst>
                  <a:ext uri="{FF2B5EF4-FFF2-40B4-BE49-F238E27FC236}">
                    <a16:creationId xmlns:a16="http://schemas.microsoft.com/office/drawing/2014/main" id="{E04076EA-E4B0-43A9-B066-40C465E2183E}"/>
                  </a:ext>
                </a:extLst>
              </p:cNvPr>
              <p:cNvSpPr>
                <a:spLocks/>
              </p:cNvSpPr>
              <p:nvPr/>
            </p:nvSpPr>
            <p:spPr bwMode="auto">
              <a:xfrm>
                <a:off x="4147747" y="4395410"/>
                <a:ext cx="31557" cy="42602"/>
              </a:xfrm>
              <a:custGeom>
                <a:avLst/>
                <a:gdLst>
                  <a:gd name="T0" fmla="*/ 9 w 10"/>
                  <a:gd name="T1" fmla="*/ 3 h 14"/>
                  <a:gd name="T2" fmla="*/ 5 w 10"/>
                  <a:gd name="T3" fmla="*/ 14 h 14"/>
                  <a:gd name="T4" fmla="*/ 0 w 10"/>
                  <a:gd name="T5" fmla="*/ 7 h 14"/>
                  <a:gd name="T6" fmla="*/ 3 w 10"/>
                  <a:gd name="T7" fmla="*/ 0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4" y="12"/>
                      <a:pt x="5" y="14"/>
                    </a:cubicBezTo>
                    <a:cubicBezTo>
                      <a:pt x="0" y="7"/>
                      <a:pt x="0" y="7"/>
                      <a:pt x="0" y="7"/>
                    </a:cubicBezTo>
                    <a:cubicBezTo>
                      <a:pt x="0" y="7"/>
                      <a:pt x="3" y="2"/>
                      <a:pt x="3" y="0"/>
                    </a:cubicBezTo>
                    <a:lnTo>
                      <a:pt x="9"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492">
                <a:extLst>
                  <a:ext uri="{FF2B5EF4-FFF2-40B4-BE49-F238E27FC236}">
                    <a16:creationId xmlns:a16="http://schemas.microsoft.com/office/drawing/2014/main" id="{23BBEC9C-561D-4250-8519-6449E070CBA5}"/>
                  </a:ext>
                </a:extLst>
              </p:cNvPr>
              <p:cNvSpPr>
                <a:spLocks/>
              </p:cNvSpPr>
              <p:nvPr/>
            </p:nvSpPr>
            <p:spPr bwMode="auto">
              <a:xfrm>
                <a:off x="4095678" y="4319673"/>
                <a:ext cx="80471" cy="91515"/>
              </a:xfrm>
              <a:custGeom>
                <a:avLst/>
                <a:gdLst>
                  <a:gd name="T0" fmla="*/ 15 w 26"/>
                  <a:gd name="T1" fmla="*/ 14 h 29"/>
                  <a:gd name="T2" fmla="*/ 15 w 26"/>
                  <a:gd name="T3" fmla="*/ 14 h 29"/>
                  <a:gd name="T4" fmla="*/ 4 w 26"/>
                  <a:gd name="T5" fmla="*/ 0 h 29"/>
                  <a:gd name="T6" fmla="*/ 0 w 26"/>
                  <a:gd name="T7" fmla="*/ 11 h 29"/>
                  <a:gd name="T8" fmla="*/ 2 w 26"/>
                  <a:gd name="T9" fmla="*/ 13 h 29"/>
                  <a:gd name="T10" fmla="*/ 2 w 26"/>
                  <a:gd name="T11" fmla="*/ 12 h 29"/>
                  <a:gd name="T12" fmla="*/ 9 w 26"/>
                  <a:gd name="T13" fmla="*/ 19 h 29"/>
                  <a:gd name="T14" fmla="*/ 14 w 26"/>
                  <a:gd name="T15" fmla="*/ 27 h 29"/>
                  <a:gd name="T16" fmla="*/ 13 w 26"/>
                  <a:gd name="T17" fmla="*/ 27 h 29"/>
                  <a:gd name="T18" fmla="*/ 15 w 26"/>
                  <a:gd name="T19" fmla="*/ 29 h 29"/>
                  <a:gd name="T20" fmla="*/ 26 w 26"/>
                  <a:gd name="T21" fmla="*/ 27 h 29"/>
                  <a:gd name="T22" fmla="*/ 15 w 26"/>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15" y="14"/>
                    </a:moveTo>
                    <a:cubicBezTo>
                      <a:pt x="15" y="14"/>
                      <a:pt x="15" y="14"/>
                      <a:pt x="15" y="14"/>
                    </a:cubicBezTo>
                    <a:cubicBezTo>
                      <a:pt x="4" y="0"/>
                      <a:pt x="4" y="0"/>
                      <a:pt x="4" y="0"/>
                    </a:cubicBezTo>
                    <a:cubicBezTo>
                      <a:pt x="5" y="2"/>
                      <a:pt x="0" y="11"/>
                      <a:pt x="0" y="11"/>
                    </a:cubicBezTo>
                    <a:cubicBezTo>
                      <a:pt x="2" y="13"/>
                      <a:pt x="2" y="13"/>
                      <a:pt x="2" y="13"/>
                    </a:cubicBezTo>
                    <a:cubicBezTo>
                      <a:pt x="2" y="12"/>
                      <a:pt x="2" y="12"/>
                      <a:pt x="2" y="12"/>
                    </a:cubicBezTo>
                    <a:cubicBezTo>
                      <a:pt x="2" y="12"/>
                      <a:pt x="6" y="15"/>
                      <a:pt x="9" y="19"/>
                    </a:cubicBezTo>
                    <a:cubicBezTo>
                      <a:pt x="12" y="22"/>
                      <a:pt x="14" y="27"/>
                      <a:pt x="14" y="27"/>
                    </a:cubicBezTo>
                    <a:cubicBezTo>
                      <a:pt x="13" y="27"/>
                      <a:pt x="13" y="27"/>
                      <a:pt x="13" y="27"/>
                    </a:cubicBezTo>
                    <a:cubicBezTo>
                      <a:pt x="15" y="29"/>
                      <a:pt x="15" y="29"/>
                      <a:pt x="15" y="29"/>
                    </a:cubicBezTo>
                    <a:cubicBezTo>
                      <a:pt x="15" y="29"/>
                      <a:pt x="25" y="26"/>
                      <a:pt x="26" y="27"/>
                    </a:cubicBezTo>
                    <a:lnTo>
                      <a:pt x="15"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493">
                <a:extLst>
                  <a:ext uri="{FF2B5EF4-FFF2-40B4-BE49-F238E27FC236}">
                    <a16:creationId xmlns:a16="http://schemas.microsoft.com/office/drawing/2014/main" id="{33999D8F-966A-4443-AA23-EEC56CEC0E3D}"/>
                  </a:ext>
                </a:extLst>
              </p:cNvPr>
              <p:cNvSpPr>
                <a:spLocks/>
              </p:cNvSpPr>
              <p:nvPr/>
            </p:nvSpPr>
            <p:spPr bwMode="auto">
              <a:xfrm>
                <a:off x="4083055" y="4322829"/>
                <a:ext cx="93093" cy="102560"/>
              </a:xfrm>
              <a:custGeom>
                <a:avLst/>
                <a:gdLst>
                  <a:gd name="T0" fmla="*/ 24 w 30"/>
                  <a:gd name="T1" fmla="*/ 8 h 33"/>
                  <a:gd name="T2" fmla="*/ 0 w 30"/>
                  <a:gd name="T3" fmla="*/ 4 h 33"/>
                  <a:gd name="T4" fmla="*/ 14 w 30"/>
                  <a:gd name="T5" fmla="*/ 17 h 33"/>
                  <a:gd name="T6" fmla="*/ 25 w 30"/>
                  <a:gd name="T7" fmla="*/ 33 h 33"/>
                  <a:gd name="T8" fmla="*/ 24 w 30"/>
                  <a:gd name="T9" fmla="*/ 8 h 33"/>
                </a:gdLst>
                <a:ahLst/>
                <a:cxnLst>
                  <a:cxn ang="0">
                    <a:pos x="T0" y="T1"/>
                  </a:cxn>
                  <a:cxn ang="0">
                    <a:pos x="T2" y="T3"/>
                  </a:cxn>
                  <a:cxn ang="0">
                    <a:pos x="T4" y="T5"/>
                  </a:cxn>
                  <a:cxn ang="0">
                    <a:pos x="T6" y="T7"/>
                  </a:cxn>
                  <a:cxn ang="0">
                    <a:pos x="T8" y="T9"/>
                  </a:cxn>
                </a:cxnLst>
                <a:rect l="0" t="0" r="r" b="b"/>
                <a:pathLst>
                  <a:path w="30" h="33">
                    <a:moveTo>
                      <a:pt x="24" y="8"/>
                    </a:moveTo>
                    <a:cubicBezTo>
                      <a:pt x="11" y="0"/>
                      <a:pt x="0" y="4"/>
                      <a:pt x="0" y="4"/>
                    </a:cubicBezTo>
                    <a:cubicBezTo>
                      <a:pt x="0" y="4"/>
                      <a:pt x="6" y="8"/>
                      <a:pt x="14" y="17"/>
                    </a:cubicBezTo>
                    <a:cubicBezTo>
                      <a:pt x="22" y="26"/>
                      <a:pt x="25" y="33"/>
                      <a:pt x="25" y="33"/>
                    </a:cubicBezTo>
                    <a:cubicBezTo>
                      <a:pt x="25" y="33"/>
                      <a:pt x="30" y="23"/>
                      <a:pt x="24" y="8"/>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494">
                <a:extLst>
                  <a:ext uri="{FF2B5EF4-FFF2-40B4-BE49-F238E27FC236}">
                    <a16:creationId xmlns:a16="http://schemas.microsoft.com/office/drawing/2014/main" id="{F7813961-A0A0-474C-86D7-729AEE42D6A7}"/>
                  </a:ext>
                </a:extLst>
              </p:cNvPr>
              <p:cNvSpPr>
                <a:spLocks/>
              </p:cNvSpPr>
              <p:nvPr/>
            </p:nvSpPr>
            <p:spPr bwMode="auto">
              <a:xfrm>
                <a:off x="4095678" y="4335452"/>
                <a:ext cx="45758" cy="28401"/>
              </a:xfrm>
              <a:custGeom>
                <a:avLst/>
                <a:gdLst>
                  <a:gd name="T0" fmla="*/ 15 w 15"/>
                  <a:gd name="T1" fmla="*/ 4 h 9"/>
                  <a:gd name="T2" fmla="*/ 0 w 15"/>
                  <a:gd name="T3" fmla="*/ 1 h 9"/>
                  <a:gd name="T4" fmla="*/ 9 w 15"/>
                  <a:gd name="T5" fmla="*/ 9 h 9"/>
                  <a:gd name="T6" fmla="*/ 15 w 15"/>
                  <a:gd name="T7" fmla="*/ 4 h 9"/>
                </a:gdLst>
                <a:ahLst/>
                <a:cxnLst>
                  <a:cxn ang="0">
                    <a:pos x="T0" y="T1"/>
                  </a:cxn>
                  <a:cxn ang="0">
                    <a:pos x="T2" y="T3"/>
                  </a:cxn>
                  <a:cxn ang="0">
                    <a:pos x="T4" y="T5"/>
                  </a:cxn>
                  <a:cxn ang="0">
                    <a:pos x="T6" y="T7"/>
                  </a:cxn>
                </a:cxnLst>
                <a:rect l="0" t="0" r="r" b="b"/>
                <a:pathLst>
                  <a:path w="15" h="9">
                    <a:moveTo>
                      <a:pt x="15" y="4"/>
                    </a:moveTo>
                    <a:cubicBezTo>
                      <a:pt x="5" y="0"/>
                      <a:pt x="0" y="1"/>
                      <a:pt x="0" y="1"/>
                    </a:cubicBezTo>
                    <a:cubicBezTo>
                      <a:pt x="0" y="1"/>
                      <a:pt x="5" y="4"/>
                      <a:pt x="9" y="9"/>
                    </a:cubicBez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495">
                <a:extLst>
                  <a:ext uri="{FF2B5EF4-FFF2-40B4-BE49-F238E27FC236}">
                    <a16:creationId xmlns:a16="http://schemas.microsoft.com/office/drawing/2014/main" id="{33B4CF60-704F-4C98-B31A-AB9034CA8A69}"/>
                  </a:ext>
                </a:extLst>
              </p:cNvPr>
              <p:cNvSpPr>
                <a:spLocks/>
              </p:cNvSpPr>
              <p:nvPr/>
            </p:nvSpPr>
            <p:spPr bwMode="auto">
              <a:xfrm>
                <a:off x="4138280" y="4363853"/>
                <a:ext cx="25246" cy="50491"/>
              </a:xfrm>
              <a:custGeom>
                <a:avLst/>
                <a:gdLst>
                  <a:gd name="T0" fmla="*/ 6 w 8"/>
                  <a:gd name="T1" fmla="*/ 0 h 16"/>
                  <a:gd name="T2" fmla="*/ 6 w 8"/>
                  <a:gd name="T3" fmla="*/ 16 h 16"/>
                  <a:gd name="T4" fmla="*/ 0 w 8"/>
                  <a:gd name="T5" fmla="*/ 6 h 16"/>
                  <a:gd name="T6" fmla="*/ 6 w 8"/>
                  <a:gd name="T7" fmla="*/ 0 h 16"/>
                </a:gdLst>
                <a:ahLst/>
                <a:cxnLst>
                  <a:cxn ang="0">
                    <a:pos x="T0" y="T1"/>
                  </a:cxn>
                  <a:cxn ang="0">
                    <a:pos x="T2" y="T3"/>
                  </a:cxn>
                  <a:cxn ang="0">
                    <a:pos x="T4" y="T5"/>
                  </a:cxn>
                  <a:cxn ang="0">
                    <a:pos x="T6" y="T7"/>
                  </a:cxn>
                </a:cxnLst>
                <a:rect l="0" t="0" r="r" b="b"/>
                <a:pathLst>
                  <a:path w="8" h="16">
                    <a:moveTo>
                      <a:pt x="6" y="0"/>
                    </a:moveTo>
                    <a:cubicBezTo>
                      <a:pt x="8" y="11"/>
                      <a:pt x="6" y="16"/>
                      <a:pt x="6" y="16"/>
                    </a:cubicBezTo>
                    <a:cubicBezTo>
                      <a:pt x="6" y="16"/>
                      <a:pt x="4" y="10"/>
                      <a:pt x="0" y="6"/>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496">
                <a:extLst>
                  <a:ext uri="{FF2B5EF4-FFF2-40B4-BE49-F238E27FC236}">
                    <a16:creationId xmlns:a16="http://schemas.microsoft.com/office/drawing/2014/main" id="{95D5D3E0-CD8F-4C0D-AB47-15A40AD49939}"/>
                  </a:ext>
                </a:extLst>
              </p:cNvPr>
              <p:cNvSpPr>
                <a:spLocks/>
              </p:cNvSpPr>
              <p:nvPr/>
            </p:nvSpPr>
            <p:spPr bwMode="auto">
              <a:xfrm>
                <a:off x="4135125" y="4351230"/>
                <a:ext cx="18934" cy="18934"/>
              </a:xfrm>
              <a:custGeom>
                <a:avLst/>
                <a:gdLst>
                  <a:gd name="T0" fmla="*/ 10 w 12"/>
                  <a:gd name="T1" fmla="*/ 8 h 12"/>
                  <a:gd name="T2" fmla="*/ 8 w 12"/>
                  <a:gd name="T3" fmla="*/ 6 h 12"/>
                  <a:gd name="T4" fmla="*/ 12 w 12"/>
                  <a:gd name="T5" fmla="*/ 2 h 12"/>
                  <a:gd name="T6" fmla="*/ 10 w 12"/>
                  <a:gd name="T7" fmla="*/ 0 h 12"/>
                  <a:gd name="T8" fmla="*/ 8 w 12"/>
                  <a:gd name="T9" fmla="*/ 4 h 12"/>
                  <a:gd name="T10" fmla="*/ 4 w 12"/>
                  <a:gd name="T11" fmla="*/ 0 h 12"/>
                  <a:gd name="T12" fmla="*/ 4 w 12"/>
                  <a:gd name="T13" fmla="*/ 2 h 12"/>
                  <a:gd name="T14" fmla="*/ 6 w 12"/>
                  <a:gd name="T15" fmla="*/ 4 h 12"/>
                  <a:gd name="T16" fmla="*/ 0 w 12"/>
                  <a:gd name="T17" fmla="*/ 10 h 12"/>
                  <a:gd name="T18" fmla="*/ 0 w 12"/>
                  <a:gd name="T19" fmla="*/ 12 h 12"/>
                  <a:gd name="T20" fmla="*/ 6 w 12"/>
                  <a:gd name="T21" fmla="*/ 6 h 12"/>
                  <a:gd name="T22" fmla="*/ 10 w 12"/>
                  <a:gd name="T23" fmla="*/ 10 h 12"/>
                  <a:gd name="T24" fmla="*/ 10 w 12"/>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0" y="8"/>
                    </a:moveTo>
                    <a:lnTo>
                      <a:pt x="8" y="6"/>
                    </a:lnTo>
                    <a:lnTo>
                      <a:pt x="12" y="2"/>
                    </a:lnTo>
                    <a:lnTo>
                      <a:pt x="10" y="0"/>
                    </a:lnTo>
                    <a:lnTo>
                      <a:pt x="8" y="4"/>
                    </a:lnTo>
                    <a:lnTo>
                      <a:pt x="4" y="0"/>
                    </a:lnTo>
                    <a:lnTo>
                      <a:pt x="4" y="2"/>
                    </a:lnTo>
                    <a:lnTo>
                      <a:pt x="6" y="4"/>
                    </a:lnTo>
                    <a:lnTo>
                      <a:pt x="0" y="10"/>
                    </a:lnTo>
                    <a:lnTo>
                      <a:pt x="0" y="12"/>
                    </a:lnTo>
                    <a:lnTo>
                      <a:pt x="6" y="6"/>
                    </a:lnTo>
                    <a:lnTo>
                      <a:pt x="10" y="10"/>
                    </a:lnTo>
                    <a:lnTo>
                      <a:pt x="1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497">
                <a:extLst>
                  <a:ext uri="{FF2B5EF4-FFF2-40B4-BE49-F238E27FC236}">
                    <a16:creationId xmlns:a16="http://schemas.microsoft.com/office/drawing/2014/main" id="{765D744F-C5BA-4F87-BCDD-CB459E8C5AE5}"/>
                  </a:ext>
                </a:extLst>
              </p:cNvPr>
              <p:cNvSpPr>
                <a:spLocks/>
              </p:cNvSpPr>
              <p:nvPr/>
            </p:nvSpPr>
            <p:spPr bwMode="auto">
              <a:xfrm>
                <a:off x="3993118" y="2490950"/>
                <a:ext cx="93093" cy="112027"/>
              </a:xfrm>
              <a:custGeom>
                <a:avLst/>
                <a:gdLst>
                  <a:gd name="T0" fmla="*/ 5 w 30"/>
                  <a:gd name="T1" fmla="*/ 0 h 36"/>
                  <a:gd name="T2" fmla="*/ 14 w 30"/>
                  <a:gd name="T3" fmla="*/ 34 h 36"/>
                  <a:gd name="T4" fmla="*/ 17 w 30"/>
                  <a:gd name="T5" fmla="*/ 36 h 36"/>
                  <a:gd name="T6" fmla="*/ 30 w 30"/>
                  <a:gd name="T7" fmla="*/ 17 h 36"/>
                  <a:gd name="T8" fmla="*/ 5 w 30"/>
                  <a:gd name="T9" fmla="*/ 0 h 36"/>
                </a:gdLst>
                <a:ahLst/>
                <a:cxnLst>
                  <a:cxn ang="0">
                    <a:pos x="T0" y="T1"/>
                  </a:cxn>
                  <a:cxn ang="0">
                    <a:pos x="T2" y="T3"/>
                  </a:cxn>
                  <a:cxn ang="0">
                    <a:pos x="T4" y="T5"/>
                  </a:cxn>
                  <a:cxn ang="0">
                    <a:pos x="T6" y="T7"/>
                  </a:cxn>
                  <a:cxn ang="0">
                    <a:pos x="T8" y="T9"/>
                  </a:cxn>
                </a:cxnLst>
                <a:rect l="0" t="0" r="r" b="b"/>
                <a:pathLst>
                  <a:path w="30" h="36">
                    <a:moveTo>
                      <a:pt x="5" y="0"/>
                    </a:moveTo>
                    <a:cubicBezTo>
                      <a:pt x="4" y="1"/>
                      <a:pt x="0" y="25"/>
                      <a:pt x="14" y="34"/>
                    </a:cubicBezTo>
                    <a:cubicBezTo>
                      <a:pt x="17" y="36"/>
                      <a:pt x="17" y="36"/>
                      <a:pt x="17" y="36"/>
                    </a:cubicBezTo>
                    <a:cubicBezTo>
                      <a:pt x="30" y="17"/>
                      <a:pt x="30" y="17"/>
                      <a:pt x="30" y="17"/>
                    </a:cubicBezTo>
                    <a:lnTo>
                      <a:pt x="5"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498">
                <a:extLst>
                  <a:ext uri="{FF2B5EF4-FFF2-40B4-BE49-F238E27FC236}">
                    <a16:creationId xmlns:a16="http://schemas.microsoft.com/office/drawing/2014/main" id="{D17775EA-61B5-46FD-9A35-8232C70A11CE}"/>
                  </a:ext>
                </a:extLst>
              </p:cNvPr>
              <p:cNvSpPr>
                <a:spLocks/>
              </p:cNvSpPr>
              <p:nvPr/>
            </p:nvSpPr>
            <p:spPr bwMode="auto">
              <a:xfrm>
                <a:off x="4007319" y="2446771"/>
                <a:ext cx="168830" cy="127806"/>
              </a:xfrm>
              <a:custGeom>
                <a:avLst/>
                <a:gdLst>
                  <a:gd name="T0" fmla="*/ 35 w 54"/>
                  <a:gd name="T1" fmla="*/ 9 h 41"/>
                  <a:gd name="T2" fmla="*/ 0 w 54"/>
                  <a:gd name="T3" fmla="*/ 14 h 41"/>
                  <a:gd name="T4" fmla="*/ 41 w 54"/>
                  <a:gd name="T5" fmla="*/ 41 h 41"/>
                  <a:gd name="T6" fmla="*/ 54 w 54"/>
                  <a:gd name="T7" fmla="*/ 21 h 41"/>
                  <a:gd name="T8" fmla="*/ 35 w 54"/>
                  <a:gd name="T9" fmla="*/ 9 h 41"/>
                </a:gdLst>
                <a:ahLst/>
                <a:cxnLst>
                  <a:cxn ang="0">
                    <a:pos x="T0" y="T1"/>
                  </a:cxn>
                  <a:cxn ang="0">
                    <a:pos x="T2" y="T3"/>
                  </a:cxn>
                  <a:cxn ang="0">
                    <a:pos x="T4" y="T5"/>
                  </a:cxn>
                  <a:cxn ang="0">
                    <a:pos x="T6" y="T7"/>
                  </a:cxn>
                  <a:cxn ang="0">
                    <a:pos x="T8" y="T9"/>
                  </a:cxn>
                </a:cxnLst>
                <a:rect l="0" t="0" r="r" b="b"/>
                <a:pathLst>
                  <a:path w="54" h="41">
                    <a:moveTo>
                      <a:pt x="35" y="9"/>
                    </a:moveTo>
                    <a:cubicBezTo>
                      <a:pt x="21" y="0"/>
                      <a:pt x="1" y="13"/>
                      <a:pt x="0" y="14"/>
                    </a:cubicBezTo>
                    <a:cubicBezTo>
                      <a:pt x="41" y="41"/>
                      <a:pt x="41" y="41"/>
                      <a:pt x="41" y="41"/>
                    </a:cubicBezTo>
                    <a:cubicBezTo>
                      <a:pt x="54" y="21"/>
                      <a:pt x="54" y="21"/>
                      <a:pt x="54" y="21"/>
                    </a:cubicBezTo>
                    <a:lnTo>
                      <a:pt x="35" y="9"/>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499">
                <a:extLst>
                  <a:ext uri="{FF2B5EF4-FFF2-40B4-BE49-F238E27FC236}">
                    <a16:creationId xmlns:a16="http://schemas.microsoft.com/office/drawing/2014/main" id="{FB07E13E-FC82-4C04-A5FF-2CC2ABFAADA1}"/>
                  </a:ext>
                </a:extLst>
              </p:cNvPr>
              <p:cNvSpPr>
                <a:spLocks/>
              </p:cNvSpPr>
              <p:nvPr/>
            </p:nvSpPr>
            <p:spPr bwMode="auto">
              <a:xfrm>
                <a:off x="4045187" y="2543020"/>
                <a:ext cx="89938" cy="94671"/>
              </a:xfrm>
              <a:custGeom>
                <a:avLst/>
                <a:gdLst>
                  <a:gd name="T0" fmla="*/ 26 w 57"/>
                  <a:gd name="T1" fmla="*/ 0 h 60"/>
                  <a:gd name="T2" fmla="*/ 0 w 57"/>
                  <a:gd name="T3" fmla="*/ 38 h 60"/>
                  <a:gd name="T4" fmla="*/ 32 w 57"/>
                  <a:gd name="T5" fmla="*/ 60 h 60"/>
                  <a:gd name="T6" fmla="*/ 57 w 57"/>
                  <a:gd name="T7" fmla="*/ 20 h 60"/>
                  <a:gd name="T8" fmla="*/ 26 w 57"/>
                  <a:gd name="T9" fmla="*/ 0 h 60"/>
                </a:gdLst>
                <a:ahLst/>
                <a:cxnLst>
                  <a:cxn ang="0">
                    <a:pos x="T0" y="T1"/>
                  </a:cxn>
                  <a:cxn ang="0">
                    <a:pos x="T2" y="T3"/>
                  </a:cxn>
                  <a:cxn ang="0">
                    <a:pos x="T4" y="T5"/>
                  </a:cxn>
                  <a:cxn ang="0">
                    <a:pos x="T6" y="T7"/>
                  </a:cxn>
                  <a:cxn ang="0">
                    <a:pos x="T8" y="T9"/>
                  </a:cxn>
                </a:cxnLst>
                <a:rect l="0" t="0" r="r" b="b"/>
                <a:pathLst>
                  <a:path w="57" h="60">
                    <a:moveTo>
                      <a:pt x="26" y="0"/>
                    </a:moveTo>
                    <a:lnTo>
                      <a:pt x="0" y="38"/>
                    </a:lnTo>
                    <a:lnTo>
                      <a:pt x="32" y="60"/>
                    </a:lnTo>
                    <a:lnTo>
                      <a:pt x="57" y="20"/>
                    </a:lnTo>
                    <a:lnTo>
                      <a:pt x="26"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500">
                <a:extLst>
                  <a:ext uri="{FF2B5EF4-FFF2-40B4-BE49-F238E27FC236}">
                    <a16:creationId xmlns:a16="http://schemas.microsoft.com/office/drawing/2014/main" id="{3BC42BD1-C85C-4B34-9809-22A1B11E2392}"/>
                  </a:ext>
                </a:extLst>
              </p:cNvPr>
              <p:cNvSpPr>
                <a:spLocks/>
              </p:cNvSpPr>
              <p:nvPr/>
            </p:nvSpPr>
            <p:spPr bwMode="auto">
              <a:xfrm>
                <a:off x="4051498" y="2543020"/>
                <a:ext cx="58381" cy="78892"/>
              </a:xfrm>
              <a:custGeom>
                <a:avLst/>
                <a:gdLst>
                  <a:gd name="T0" fmla="*/ 7 w 19"/>
                  <a:gd name="T1" fmla="*/ 24 h 25"/>
                  <a:gd name="T2" fmla="*/ 8 w 19"/>
                  <a:gd name="T3" fmla="*/ 22 h 25"/>
                  <a:gd name="T4" fmla="*/ 10 w 19"/>
                  <a:gd name="T5" fmla="*/ 20 h 25"/>
                  <a:gd name="T6" fmla="*/ 10 w 19"/>
                  <a:gd name="T7" fmla="*/ 18 h 25"/>
                  <a:gd name="T8" fmla="*/ 12 w 19"/>
                  <a:gd name="T9" fmla="*/ 17 h 25"/>
                  <a:gd name="T10" fmla="*/ 12 w 19"/>
                  <a:gd name="T11" fmla="*/ 15 h 25"/>
                  <a:gd name="T12" fmla="*/ 14 w 19"/>
                  <a:gd name="T13" fmla="*/ 14 h 25"/>
                  <a:gd name="T14" fmla="*/ 14 w 19"/>
                  <a:gd name="T15" fmla="*/ 12 h 25"/>
                  <a:gd name="T16" fmla="*/ 16 w 19"/>
                  <a:gd name="T17" fmla="*/ 11 h 25"/>
                  <a:gd name="T18" fmla="*/ 17 w 19"/>
                  <a:gd name="T19" fmla="*/ 8 h 25"/>
                  <a:gd name="T20" fmla="*/ 18 w 19"/>
                  <a:gd name="T21" fmla="*/ 7 h 25"/>
                  <a:gd name="T22" fmla="*/ 19 w 19"/>
                  <a:gd name="T23" fmla="*/ 5 h 25"/>
                  <a:gd name="T24" fmla="*/ 12 w 19"/>
                  <a:gd name="T25" fmla="*/ 0 h 25"/>
                  <a:gd name="T26" fmla="*/ 12 w 19"/>
                  <a:gd name="T27" fmla="*/ 3 h 25"/>
                  <a:gd name="T28" fmla="*/ 10 w 19"/>
                  <a:gd name="T29" fmla="*/ 4 h 25"/>
                  <a:gd name="T30" fmla="*/ 10 w 19"/>
                  <a:gd name="T31" fmla="*/ 6 h 25"/>
                  <a:gd name="T32" fmla="*/ 8 w 19"/>
                  <a:gd name="T33" fmla="*/ 8 h 25"/>
                  <a:gd name="T34" fmla="*/ 8 w 19"/>
                  <a:gd name="T35" fmla="*/ 10 h 25"/>
                  <a:gd name="T36" fmla="*/ 6 w 19"/>
                  <a:gd name="T37" fmla="*/ 11 h 25"/>
                  <a:gd name="T38" fmla="*/ 5 w 19"/>
                  <a:gd name="T39" fmla="*/ 13 h 25"/>
                  <a:gd name="T40" fmla="*/ 4 w 19"/>
                  <a:gd name="T41" fmla="*/ 14 h 25"/>
                  <a:gd name="T42" fmla="*/ 3 w 19"/>
                  <a:gd name="T43" fmla="*/ 16 h 25"/>
                  <a:gd name="T44" fmla="*/ 1 w 19"/>
                  <a:gd name="T45" fmla="*/ 18 h 25"/>
                  <a:gd name="T46" fmla="*/ 1 w 19"/>
                  <a:gd name="T47" fmla="*/ 20 h 25"/>
                  <a:gd name="T48" fmla="*/ 0 w 19"/>
                  <a:gd name="T49" fmla="*/ 21 h 25"/>
                  <a:gd name="T50" fmla="*/ 6 w 19"/>
                  <a:gd name="T51" fmla="*/ 25 h 25"/>
                  <a:gd name="T52" fmla="*/ 7 w 19"/>
                  <a:gd name="T5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5">
                    <a:moveTo>
                      <a:pt x="7" y="24"/>
                    </a:moveTo>
                    <a:cubicBezTo>
                      <a:pt x="8" y="23"/>
                      <a:pt x="7" y="22"/>
                      <a:pt x="8" y="22"/>
                    </a:cubicBezTo>
                    <a:cubicBezTo>
                      <a:pt x="8" y="21"/>
                      <a:pt x="9" y="21"/>
                      <a:pt x="10" y="20"/>
                    </a:cubicBezTo>
                    <a:cubicBezTo>
                      <a:pt x="10" y="20"/>
                      <a:pt x="10" y="19"/>
                      <a:pt x="10" y="18"/>
                    </a:cubicBezTo>
                    <a:cubicBezTo>
                      <a:pt x="10" y="18"/>
                      <a:pt x="11" y="18"/>
                      <a:pt x="12" y="17"/>
                    </a:cubicBezTo>
                    <a:cubicBezTo>
                      <a:pt x="12" y="16"/>
                      <a:pt x="12" y="16"/>
                      <a:pt x="12" y="15"/>
                    </a:cubicBezTo>
                    <a:cubicBezTo>
                      <a:pt x="13" y="14"/>
                      <a:pt x="13" y="15"/>
                      <a:pt x="14" y="14"/>
                    </a:cubicBezTo>
                    <a:cubicBezTo>
                      <a:pt x="14" y="13"/>
                      <a:pt x="14" y="12"/>
                      <a:pt x="14" y="12"/>
                    </a:cubicBezTo>
                    <a:cubicBezTo>
                      <a:pt x="15" y="11"/>
                      <a:pt x="16" y="11"/>
                      <a:pt x="16" y="11"/>
                    </a:cubicBezTo>
                    <a:cubicBezTo>
                      <a:pt x="17" y="10"/>
                      <a:pt x="16" y="9"/>
                      <a:pt x="17" y="8"/>
                    </a:cubicBezTo>
                    <a:cubicBezTo>
                      <a:pt x="17" y="8"/>
                      <a:pt x="18" y="8"/>
                      <a:pt x="18" y="7"/>
                    </a:cubicBezTo>
                    <a:cubicBezTo>
                      <a:pt x="19" y="7"/>
                      <a:pt x="18" y="5"/>
                      <a:pt x="19" y="5"/>
                    </a:cubicBezTo>
                    <a:cubicBezTo>
                      <a:pt x="12" y="0"/>
                      <a:pt x="12" y="0"/>
                      <a:pt x="12" y="0"/>
                    </a:cubicBezTo>
                    <a:cubicBezTo>
                      <a:pt x="12" y="1"/>
                      <a:pt x="12" y="2"/>
                      <a:pt x="12" y="3"/>
                    </a:cubicBezTo>
                    <a:cubicBezTo>
                      <a:pt x="11" y="4"/>
                      <a:pt x="11" y="4"/>
                      <a:pt x="10" y="4"/>
                    </a:cubicBezTo>
                    <a:cubicBezTo>
                      <a:pt x="10" y="5"/>
                      <a:pt x="10" y="6"/>
                      <a:pt x="10" y="6"/>
                    </a:cubicBezTo>
                    <a:cubicBezTo>
                      <a:pt x="9" y="7"/>
                      <a:pt x="8" y="7"/>
                      <a:pt x="8" y="8"/>
                    </a:cubicBezTo>
                    <a:cubicBezTo>
                      <a:pt x="8" y="8"/>
                      <a:pt x="8" y="9"/>
                      <a:pt x="8" y="10"/>
                    </a:cubicBezTo>
                    <a:cubicBezTo>
                      <a:pt x="7" y="10"/>
                      <a:pt x="6" y="10"/>
                      <a:pt x="6" y="11"/>
                    </a:cubicBezTo>
                    <a:cubicBezTo>
                      <a:pt x="5" y="12"/>
                      <a:pt x="6" y="12"/>
                      <a:pt x="5" y="13"/>
                    </a:cubicBezTo>
                    <a:cubicBezTo>
                      <a:pt x="5" y="14"/>
                      <a:pt x="4" y="13"/>
                      <a:pt x="4" y="14"/>
                    </a:cubicBezTo>
                    <a:cubicBezTo>
                      <a:pt x="3" y="15"/>
                      <a:pt x="4" y="16"/>
                      <a:pt x="3" y="16"/>
                    </a:cubicBezTo>
                    <a:cubicBezTo>
                      <a:pt x="3" y="17"/>
                      <a:pt x="2" y="17"/>
                      <a:pt x="1" y="18"/>
                    </a:cubicBezTo>
                    <a:cubicBezTo>
                      <a:pt x="1" y="18"/>
                      <a:pt x="1" y="19"/>
                      <a:pt x="1" y="20"/>
                    </a:cubicBezTo>
                    <a:cubicBezTo>
                      <a:pt x="1" y="20"/>
                      <a:pt x="0" y="20"/>
                      <a:pt x="0" y="21"/>
                    </a:cubicBezTo>
                    <a:cubicBezTo>
                      <a:pt x="6" y="25"/>
                      <a:pt x="6" y="25"/>
                      <a:pt x="6" y="25"/>
                    </a:cubicBezTo>
                    <a:cubicBezTo>
                      <a:pt x="7" y="24"/>
                      <a:pt x="7" y="24"/>
                      <a:pt x="7" y="24"/>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501">
                <a:extLst>
                  <a:ext uri="{FF2B5EF4-FFF2-40B4-BE49-F238E27FC236}">
                    <a16:creationId xmlns:a16="http://schemas.microsoft.com/office/drawing/2014/main" id="{D9260863-6AA9-409C-8240-A0CC0A465945}"/>
                  </a:ext>
                </a:extLst>
              </p:cNvPr>
              <p:cNvSpPr>
                <a:spLocks/>
              </p:cNvSpPr>
              <p:nvPr/>
            </p:nvSpPr>
            <p:spPr bwMode="auto">
              <a:xfrm>
                <a:off x="4057810" y="2549331"/>
                <a:ext cx="44180" cy="66269"/>
              </a:xfrm>
              <a:custGeom>
                <a:avLst/>
                <a:gdLst>
                  <a:gd name="T0" fmla="*/ 3 w 14"/>
                  <a:gd name="T1" fmla="*/ 20 h 21"/>
                  <a:gd name="T2" fmla="*/ 4 w 14"/>
                  <a:gd name="T3" fmla="*/ 18 h 21"/>
                  <a:gd name="T4" fmla="*/ 5 w 14"/>
                  <a:gd name="T5" fmla="*/ 17 h 21"/>
                  <a:gd name="T6" fmla="*/ 6 w 14"/>
                  <a:gd name="T7" fmla="*/ 15 h 21"/>
                  <a:gd name="T8" fmla="*/ 8 w 14"/>
                  <a:gd name="T9" fmla="*/ 14 h 21"/>
                  <a:gd name="T10" fmla="*/ 8 w 14"/>
                  <a:gd name="T11" fmla="*/ 12 h 21"/>
                  <a:gd name="T12" fmla="*/ 10 w 14"/>
                  <a:gd name="T13" fmla="*/ 10 h 21"/>
                  <a:gd name="T14" fmla="*/ 10 w 14"/>
                  <a:gd name="T15" fmla="*/ 8 h 21"/>
                  <a:gd name="T16" fmla="*/ 12 w 14"/>
                  <a:gd name="T17" fmla="*/ 7 h 21"/>
                  <a:gd name="T18" fmla="*/ 12 w 14"/>
                  <a:gd name="T19" fmla="*/ 5 h 21"/>
                  <a:gd name="T20" fmla="*/ 14 w 14"/>
                  <a:gd name="T21" fmla="*/ 4 h 21"/>
                  <a:gd name="T22" fmla="*/ 14 w 14"/>
                  <a:gd name="T23" fmla="*/ 1 h 21"/>
                  <a:gd name="T24" fmla="*/ 12 w 14"/>
                  <a:gd name="T25" fmla="*/ 0 h 21"/>
                  <a:gd name="T26" fmla="*/ 12 w 14"/>
                  <a:gd name="T27" fmla="*/ 2 h 21"/>
                  <a:gd name="T28" fmla="*/ 10 w 14"/>
                  <a:gd name="T29" fmla="*/ 4 h 21"/>
                  <a:gd name="T30" fmla="*/ 10 w 14"/>
                  <a:gd name="T31" fmla="*/ 6 h 21"/>
                  <a:gd name="T32" fmla="*/ 8 w 14"/>
                  <a:gd name="T33" fmla="*/ 7 h 21"/>
                  <a:gd name="T34" fmla="*/ 8 w 14"/>
                  <a:gd name="T35" fmla="*/ 9 h 21"/>
                  <a:gd name="T36" fmla="*/ 6 w 14"/>
                  <a:gd name="T37" fmla="*/ 10 h 21"/>
                  <a:gd name="T38" fmla="*/ 6 w 14"/>
                  <a:gd name="T39" fmla="*/ 12 h 21"/>
                  <a:gd name="T40" fmla="*/ 4 w 14"/>
                  <a:gd name="T41" fmla="*/ 14 h 21"/>
                  <a:gd name="T42" fmla="*/ 3 w 14"/>
                  <a:gd name="T43" fmla="*/ 16 h 21"/>
                  <a:gd name="T44" fmla="*/ 2 w 14"/>
                  <a:gd name="T45" fmla="*/ 17 h 21"/>
                  <a:gd name="T46" fmla="*/ 1 w 14"/>
                  <a:gd name="T47" fmla="*/ 19 h 21"/>
                  <a:gd name="T48" fmla="*/ 0 w 14"/>
                  <a:gd name="T49" fmla="*/ 20 h 21"/>
                  <a:gd name="T50" fmla="*/ 2 w 14"/>
                  <a:gd name="T51" fmla="*/ 21 h 21"/>
                  <a:gd name="T52" fmla="*/ 3 w 14"/>
                  <a:gd name="T5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1">
                    <a:moveTo>
                      <a:pt x="3" y="20"/>
                    </a:moveTo>
                    <a:cubicBezTo>
                      <a:pt x="4" y="20"/>
                      <a:pt x="3" y="19"/>
                      <a:pt x="4" y="18"/>
                    </a:cubicBezTo>
                    <a:cubicBezTo>
                      <a:pt x="4" y="17"/>
                      <a:pt x="5" y="18"/>
                      <a:pt x="5" y="17"/>
                    </a:cubicBezTo>
                    <a:cubicBezTo>
                      <a:pt x="6" y="16"/>
                      <a:pt x="5" y="16"/>
                      <a:pt x="6" y="15"/>
                    </a:cubicBezTo>
                    <a:cubicBezTo>
                      <a:pt x="6" y="14"/>
                      <a:pt x="7" y="14"/>
                      <a:pt x="8" y="14"/>
                    </a:cubicBezTo>
                    <a:cubicBezTo>
                      <a:pt x="8" y="13"/>
                      <a:pt x="8" y="12"/>
                      <a:pt x="8" y="12"/>
                    </a:cubicBezTo>
                    <a:cubicBezTo>
                      <a:pt x="8" y="11"/>
                      <a:pt x="9" y="11"/>
                      <a:pt x="10" y="10"/>
                    </a:cubicBezTo>
                    <a:cubicBezTo>
                      <a:pt x="10" y="10"/>
                      <a:pt x="10" y="9"/>
                      <a:pt x="10" y="8"/>
                    </a:cubicBezTo>
                    <a:cubicBezTo>
                      <a:pt x="11" y="8"/>
                      <a:pt x="12" y="8"/>
                      <a:pt x="12" y="7"/>
                    </a:cubicBezTo>
                    <a:cubicBezTo>
                      <a:pt x="12" y="6"/>
                      <a:pt x="12" y="6"/>
                      <a:pt x="12" y="5"/>
                    </a:cubicBezTo>
                    <a:cubicBezTo>
                      <a:pt x="13" y="4"/>
                      <a:pt x="14" y="5"/>
                      <a:pt x="14" y="4"/>
                    </a:cubicBezTo>
                    <a:cubicBezTo>
                      <a:pt x="14" y="3"/>
                      <a:pt x="14" y="2"/>
                      <a:pt x="14" y="1"/>
                    </a:cubicBezTo>
                    <a:cubicBezTo>
                      <a:pt x="12" y="0"/>
                      <a:pt x="12" y="0"/>
                      <a:pt x="12" y="0"/>
                    </a:cubicBezTo>
                    <a:cubicBezTo>
                      <a:pt x="12" y="1"/>
                      <a:pt x="12" y="2"/>
                      <a:pt x="12" y="2"/>
                    </a:cubicBezTo>
                    <a:cubicBezTo>
                      <a:pt x="12" y="3"/>
                      <a:pt x="11" y="3"/>
                      <a:pt x="10" y="4"/>
                    </a:cubicBezTo>
                    <a:cubicBezTo>
                      <a:pt x="10" y="4"/>
                      <a:pt x="10" y="5"/>
                      <a:pt x="10" y="6"/>
                    </a:cubicBezTo>
                    <a:cubicBezTo>
                      <a:pt x="10" y="6"/>
                      <a:pt x="9" y="6"/>
                      <a:pt x="8" y="7"/>
                    </a:cubicBezTo>
                    <a:cubicBezTo>
                      <a:pt x="8" y="8"/>
                      <a:pt x="8" y="8"/>
                      <a:pt x="8" y="9"/>
                    </a:cubicBezTo>
                    <a:cubicBezTo>
                      <a:pt x="7" y="10"/>
                      <a:pt x="6" y="10"/>
                      <a:pt x="6" y="10"/>
                    </a:cubicBezTo>
                    <a:cubicBezTo>
                      <a:pt x="6" y="11"/>
                      <a:pt x="6" y="12"/>
                      <a:pt x="6" y="12"/>
                    </a:cubicBezTo>
                    <a:cubicBezTo>
                      <a:pt x="5" y="13"/>
                      <a:pt x="4" y="13"/>
                      <a:pt x="4" y="14"/>
                    </a:cubicBezTo>
                    <a:cubicBezTo>
                      <a:pt x="3" y="14"/>
                      <a:pt x="4" y="15"/>
                      <a:pt x="3" y="16"/>
                    </a:cubicBezTo>
                    <a:cubicBezTo>
                      <a:pt x="3" y="16"/>
                      <a:pt x="2" y="16"/>
                      <a:pt x="2" y="17"/>
                    </a:cubicBezTo>
                    <a:cubicBezTo>
                      <a:pt x="1" y="18"/>
                      <a:pt x="2" y="18"/>
                      <a:pt x="1" y="19"/>
                    </a:cubicBezTo>
                    <a:cubicBezTo>
                      <a:pt x="1" y="20"/>
                      <a:pt x="0" y="19"/>
                      <a:pt x="0" y="20"/>
                    </a:cubicBezTo>
                    <a:cubicBezTo>
                      <a:pt x="2" y="21"/>
                      <a:pt x="2" y="21"/>
                      <a:pt x="2" y="21"/>
                    </a:cubicBezTo>
                    <a:cubicBezTo>
                      <a:pt x="2" y="21"/>
                      <a:pt x="3" y="21"/>
                      <a:pt x="3"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502">
                <a:extLst>
                  <a:ext uri="{FF2B5EF4-FFF2-40B4-BE49-F238E27FC236}">
                    <a16:creationId xmlns:a16="http://schemas.microsoft.com/office/drawing/2014/main" id="{31E1F0C0-72E6-47F7-A681-62B6A64C3B49}"/>
                  </a:ext>
                </a:extLst>
              </p:cNvPr>
              <p:cNvSpPr>
                <a:spLocks/>
              </p:cNvSpPr>
              <p:nvPr/>
            </p:nvSpPr>
            <p:spPr bwMode="auto">
              <a:xfrm>
                <a:off x="4045187" y="2536708"/>
                <a:ext cx="28401" cy="22090"/>
              </a:xfrm>
              <a:custGeom>
                <a:avLst/>
                <a:gdLst>
                  <a:gd name="T0" fmla="*/ 1 w 9"/>
                  <a:gd name="T1" fmla="*/ 6 h 7"/>
                  <a:gd name="T2" fmla="*/ 3 w 9"/>
                  <a:gd name="T3" fmla="*/ 6 h 7"/>
                  <a:gd name="T4" fmla="*/ 3 w 9"/>
                  <a:gd name="T5" fmla="*/ 6 h 7"/>
                  <a:gd name="T6" fmla="*/ 3 w 9"/>
                  <a:gd name="T7" fmla="*/ 6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5 h 7"/>
                  <a:gd name="T52" fmla="*/ 1 w 9"/>
                  <a:gd name="T53" fmla="*/ 6 h 7"/>
                  <a:gd name="T54" fmla="*/ 0 w 9"/>
                  <a:gd name="T55" fmla="*/ 6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6"/>
                    </a:cubicBezTo>
                    <a:cubicBezTo>
                      <a:pt x="3" y="6"/>
                      <a:pt x="3" y="6"/>
                      <a:pt x="4" y="6"/>
                    </a:cubicBezTo>
                    <a:cubicBezTo>
                      <a:pt x="4" y="6"/>
                      <a:pt x="4" y="6"/>
                      <a:pt x="4" y="6"/>
                    </a:cubicBezTo>
                    <a:cubicBezTo>
                      <a:pt x="4" y="6"/>
                      <a:pt x="4" y="6"/>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0"/>
                      <a:pt x="9" y="0"/>
                    </a:cubicBezTo>
                    <a:cubicBezTo>
                      <a:pt x="9" y="0"/>
                      <a:pt x="9" y="0"/>
                      <a:pt x="9" y="0"/>
                    </a:cubicBezTo>
                    <a:cubicBezTo>
                      <a:pt x="9" y="0"/>
                      <a:pt x="9" y="1"/>
                      <a:pt x="8" y="1"/>
                    </a:cubicBezTo>
                    <a:cubicBezTo>
                      <a:pt x="8" y="1"/>
                      <a:pt x="8" y="1"/>
                      <a:pt x="7" y="1"/>
                    </a:cubicBezTo>
                    <a:cubicBezTo>
                      <a:pt x="7" y="1"/>
                      <a:pt x="6" y="1"/>
                      <a:pt x="6" y="1"/>
                    </a:cubicBezTo>
                    <a:cubicBezTo>
                      <a:pt x="6" y="1"/>
                      <a:pt x="5" y="2"/>
                      <a:pt x="4" y="2"/>
                    </a:cubicBezTo>
                    <a:cubicBezTo>
                      <a:pt x="4" y="2"/>
                      <a:pt x="4" y="2"/>
                      <a:pt x="3" y="3"/>
                    </a:cubicBezTo>
                    <a:cubicBezTo>
                      <a:pt x="3" y="3"/>
                      <a:pt x="3" y="3"/>
                      <a:pt x="3" y="4"/>
                    </a:cubicBezTo>
                    <a:cubicBezTo>
                      <a:pt x="3" y="4"/>
                      <a:pt x="3" y="4"/>
                      <a:pt x="3" y="5"/>
                    </a:cubicBezTo>
                    <a:cubicBezTo>
                      <a:pt x="3" y="5"/>
                      <a:pt x="2"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503">
                <a:extLst>
                  <a:ext uri="{FF2B5EF4-FFF2-40B4-BE49-F238E27FC236}">
                    <a16:creationId xmlns:a16="http://schemas.microsoft.com/office/drawing/2014/main" id="{CBD7B8C4-8912-4AA2-84B4-8781D85B211D}"/>
                  </a:ext>
                </a:extLst>
              </p:cNvPr>
              <p:cNvSpPr>
                <a:spLocks/>
              </p:cNvSpPr>
              <p:nvPr/>
            </p:nvSpPr>
            <p:spPr bwMode="auto">
              <a:xfrm>
                <a:off x="4054654" y="2539864"/>
                <a:ext cx="3156" cy="6311"/>
              </a:xfrm>
              <a:custGeom>
                <a:avLst/>
                <a:gdLst>
                  <a:gd name="T0" fmla="*/ 0 w 1"/>
                  <a:gd name="T1" fmla="*/ 2 h 2"/>
                  <a:gd name="T2" fmla="*/ 0 w 1"/>
                  <a:gd name="T3" fmla="*/ 2 h 2"/>
                  <a:gd name="T4" fmla="*/ 0 w 1"/>
                  <a:gd name="T5" fmla="*/ 1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504">
                <a:extLst>
                  <a:ext uri="{FF2B5EF4-FFF2-40B4-BE49-F238E27FC236}">
                    <a16:creationId xmlns:a16="http://schemas.microsoft.com/office/drawing/2014/main" id="{31540191-EAEF-4C4E-A1BF-905B0C74614D}"/>
                  </a:ext>
                </a:extLst>
              </p:cNvPr>
              <p:cNvSpPr>
                <a:spLocks/>
              </p:cNvSpPr>
              <p:nvPr/>
            </p:nvSpPr>
            <p:spPr bwMode="auto">
              <a:xfrm>
                <a:off x="4057810" y="2539864"/>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505">
                <a:extLst>
                  <a:ext uri="{FF2B5EF4-FFF2-40B4-BE49-F238E27FC236}">
                    <a16:creationId xmlns:a16="http://schemas.microsoft.com/office/drawing/2014/main" id="{2A22194F-BFEC-4702-A13A-FF37E51CE56D}"/>
                  </a:ext>
                </a:extLst>
              </p:cNvPr>
              <p:cNvSpPr>
                <a:spLocks/>
              </p:cNvSpPr>
              <p:nvPr/>
            </p:nvSpPr>
            <p:spPr bwMode="auto">
              <a:xfrm>
                <a:off x="4054654" y="2536708"/>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506">
                <a:extLst>
                  <a:ext uri="{FF2B5EF4-FFF2-40B4-BE49-F238E27FC236}">
                    <a16:creationId xmlns:a16="http://schemas.microsoft.com/office/drawing/2014/main" id="{11DD0F74-3ECF-4059-91B3-C1171EF0242F}"/>
                  </a:ext>
                </a:extLst>
              </p:cNvPr>
              <p:cNvSpPr>
                <a:spLocks/>
              </p:cNvSpPr>
              <p:nvPr/>
            </p:nvSpPr>
            <p:spPr bwMode="auto">
              <a:xfrm>
                <a:off x="4057810" y="2536708"/>
                <a:ext cx="0" cy="6311"/>
              </a:xfrm>
              <a:custGeom>
                <a:avLst/>
                <a:gdLst>
                  <a:gd name="T0" fmla="*/ 2 h 4"/>
                  <a:gd name="T1" fmla="*/ 2 h 4"/>
                  <a:gd name="T2" fmla="*/ 0 h 4"/>
                  <a:gd name="T3" fmla="*/ 2 h 4"/>
                  <a:gd name="T4" fmla="*/ 0 h 4"/>
                  <a:gd name="T5" fmla="*/ 0 h 4"/>
                  <a:gd name="T6" fmla="*/ 0 h 4"/>
                  <a:gd name="T7" fmla="*/ 2 h 4"/>
                  <a:gd name="T8" fmla="*/ 2 h 4"/>
                  <a:gd name="T9" fmla="*/ 2 h 4"/>
                  <a:gd name="T10" fmla="*/ 4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Oval 507">
                <a:extLst>
                  <a:ext uri="{FF2B5EF4-FFF2-40B4-BE49-F238E27FC236}">
                    <a16:creationId xmlns:a16="http://schemas.microsoft.com/office/drawing/2014/main" id="{CFFB8F12-3132-4294-B3F1-78C44B401291}"/>
                  </a:ext>
                </a:extLst>
              </p:cNvPr>
              <p:cNvSpPr>
                <a:spLocks noChangeArrowheads="1"/>
              </p:cNvSpPr>
              <p:nvPr/>
            </p:nvSpPr>
            <p:spPr bwMode="auto">
              <a:xfrm>
                <a:off x="4073588" y="2543020"/>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08">
                <a:extLst>
                  <a:ext uri="{FF2B5EF4-FFF2-40B4-BE49-F238E27FC236}">
                    <a16:creationId xmlns:a16="http://schemas.microsoft.com/office/drawing/2014/main" id="{A81B3669-1952-4112-81B5-683D5A836ABC}"/>
                  </a:ext>
                </a:extLst>
              </p:cNvPr>
              <p:cNvSpPr>
                <a:spLocks/>
              </p:cNvSpPr>
              <p:nvPr/>
            </p:nvSpPr>
            <p:spPr bwMode="auto">
              <a:xfrm>
                <a:off x="4026253" y="2565110"/>
                <a:ext cx="28401" cy="22090"/>
              </a:xfrm>
              <a:custGeom>
                <a:avLst/>
                <a:gdLst>
                  <a:gd name="T0" fmla="*/ 1 w 9"/>
                  <a:gd name="T1" fmla="*/ 6 h 7"/>
                  <a:gd name="T2" fmla="*/ 3 w 9"/>
                  <a:gd name="T3" fmla="*/ 6 h 7"/>
                  <a:gd name="T4" fmla="*/ 3 w 9"/>
                  <a:gd name="T5" fmla="*/ 6 h 7"/>
                  <a:gd name="T6" fmla="*/ 3 w 9"/>
                  <a:gd name="T7" fmla="*/ 7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1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6 h 7"/>
                  <a:gd name="T52" fmla="*/ 1 w 9"/>
                  <a:gd name="T53" fmla="*/ 6 h 7"/>
                  <a:gd name="T54" fmla="*/ 0 w 9"/>
                  <a:gd name="T55" fmla="*/ 7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7"/>
                    </a:cubicBezTo>
                    <a:cubicBezTo>
                      <a:pt x="3" y="6"/>
                      <a:pt x="3" y="6"/>
                      <a:pt x="4" y="6"/>
                    </a:cubicBezTo>
                    <a:cubicBezTo>
                      <a:pt x="4" y="6"/>
                      <a:pt x="4" y="6"/>
                      <a:pt x="4" y="6"/>
                    </a:cubicBezTo>
                    <a:cubicBezTo>
                      <a:pt x="4" y="6"/>
                      <a:pt x="4" y="7"/>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1"/>
                      <a:pt x="9" y="1"/>
                    </a:cubicBezTo>
                    <a:cubicBezTo>
                      <a:pt x="9" y="1"/>
                      <a:pt x="9" y="0"/>
                      <a:pt x="9" y="0"/>
                    </a:cubicBezTo>
                    <a:cubicBezTo>
                      <a:pt x="9" y="1"/>
                      <a:pt x="9" y="1"/>
                      <a:pt x="8" y="1"/>
                    </a:cubicBezTo>
                    <a:cubicBezTo>
                      <a:pt x="8" y="2"/>
                      <a:pt x="8" y="1"/>
                      <a:pt x="7" y="1"/>
                    </a:cubicBezTo>
                    <a:cubicBezTo>
                      <a:pt x="7" y="1"/>
                      <a:pt x="6" y="1"/>
                      <a:pt x="6" y="1"/>
                    </a:cubicBezTo>
                    <a:cubicBezTo>
                      <a:pt x="6" y="1"/>
                      <a:pt x="5" y="2"/>
                      <a:pt x="4" y="2"/>
                    </a:cubicBezTo>
                    <a:cubicBezTo>
                      <a:pt x="4" y="2"/>
                      <a:pt x="4" y="3"/>
                      <a:pt x="3" y="3"/>
                    </a:cubicBezTo>
                    <a:cubicBezTo>
                      <a:pt x="3" y="3"/>
                      <a:pt x="3" y="3"/>
                      <a:pt x="3" y="4"/>
                    </a:cubicBezTo>
                    <a:cubicBezTo>
                      <a:pt x="3" y="4"/>
                      <a:pt x="3" y="4"/>
                      <a:pt x="3" y="5"/>
                    </a:cubicBezTo>
                    <a:cubicBezTo>
                      <a:pt x="3" y="5"/>
                      <a:pt x="2" y="5"/>
                      <a:pt x="2" y="6"/>
                    </a:cubicBezTo>
                    <a:cubicBezTo>
                      <a:pt x="2" y="6"/>
                      <a:pt x="1" y="6"/>
                      <a:pt x="1" y="6"/>
                    </a:cubicBezTo>
                    <a:cubicBezTo>
                      <a:pt x="0" y="6"/>
                      <a:pt x="0" y="7"/>
                      <a:pt x="0" y="7"/>
                    </a:cubicBezTo>
                    <a:cubicBezTo>
                      <a:pt x="0" y="7"/>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09">
                <a:extLst>
                  <a:ext uri="{FF2B5EF4-FFF2-40B4-BE49-F238E27FC236}">
                    <a16:creationId xmlns:a16="http://schemas.microsoft.com/office/drawing/2014/main" id="{3E7E20C7-C5A8-4ABF-918C-D88B25AC15A0}"/>
                  </a:ext>
                </a:extLst>
              </p:cNvPr>
              <p:cNvSpPr>
                <a:spLocks/>
              </p:cNvSpPr>
              <p:nvPr/>
            </p:nvSpPr>
            <p:spPr bwMode="auto">
              <a:xfrm>
                <a:off x="4035720" y="2568265"/>
                <a:ext cx="3156" cy="6311"/>
              </a:xfrm>
              <a:custGeom>
                <a:avLst/>
                <a:gdLst>
                  <a:gd name="T0" fmla="*/ 0 w 1"/>
                  <a:gd name="T1" fmla="*/ 2 h 2"/>
                  <a:gd name="T2" fmla="*/ 0 w 1"/>
                  <a:gd name="T3" fmla="*/ 2 h 2"/>
                  <a:gd name="T4" fmla="*/ 0 w 1"/>
                  <a:gd name="T5" fmla="*/ 2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10">
                <a:extLst>
                  <a:ext uri="{FF2B5EF4-FFF2-40B4-BE49-F238E27FC236}">
                    <a16:creationId xmlns:a16="http://schemas.microsoft.com/office/drawing/2014/main" id="{23C8AA34-EA3A-4EA9-B542-5FF94E768AB4}"/>
                  </a:ext>
                </a:extLst>
              </p:cNvPr>
              <p:cNvSpPr>
                <a:spLocks/>
              </p:cNvSpPr>
              <p:nvPr/>
            </p:nvSpPr>
            <p:spPr bwMode="auto">
              <a:xfrm>
                <a:off x="4038876" y="2568265"/>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511">
                <a:extLst>
                  <a:ext uri="{FF2B5EF4-FFF2-40B4-BE49-F238E27FC236}">
                    <a16:creationId xmlns:a16="http://schemas.microsoft.com/office/drawing/2014/main" id="{306D4752-2B21-4E0C-BAEC-22D7E6D9420C}"/>
                  </a:ext>
                </a:extLst>
              </p:cNvPr>
              <p:cNvSpPr>
                <a:spLocks/>
              </p:cNvSpPr>
              <p:nvPr/>
            </p:nvSpPr>
            <p:spPr bwMode="auto">
              <a:xfrm>
                <a:off x="4035720" y="2565110"/>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512">
                <a:extLst>
                  <a:ext uri="{FF2B5EF4-FFF2-40B4-BE49-F238E27FC236}">
                    <a16:creationId xmlns:a16="http://schemas.microsoft.com/office/drawing/2014/main" id="{1695FBDC-6507-48D5-A429-C795751245AA}"/>
                  </a:ext>
                </a:extLst>
              </p:cNvPr>
              <p:cNvSpPr>
                <a:spLocks/>
              </p:cNvSpPr>
              <p:nvPr/>
            </p:nvSpPr>
            <p:spPr bwMode="auto">
              <a:xfrm>
                <a:off x="4038876" y="2565110"/>
                <a:ext cx="3156" cy="6311"/>
              </a:xfrm>
              <a:custGeom>
                <a:avLst/>
                <a:gdLst>
                  <a:gd name="T0" fmla="*/ 0 w 2"/>
                  <a:gd name="T1" fmla="*/ 2 h 4"/>
                  <a:gd name="T2" fmla="*/ 0 w 2"/>
                  <a:gd name="T3" fmla="*/ 2 h 4"/>
                  <a:gd name="T4" fmla="*/ 2 w 2"/>
                  <a:gd name="T5" fmla="*/ 0 h 4"/>
                  <a:gd name="T6" fmla="*/ 0 w 2"/>
                  <a:gd name="T7" fmla="*/ 2 h 4"/>
                  <a:gd name="T8" fmla="*/ 0 w 2"/>
                  <a:gd name="T9" fmla="*/ 0 h 4"/>
                  <a:gd name="T10" fmla="*/ 0 w 2"/>
                  <a:gd name="T11" fmla="*/ 0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Oval 513">
                <a:extLst>
                  <a:ext uri="{FF2B5EF4-FFF2-40B4-BE49-F238E27FC236}">
                    <a16:creationId xmlns:a16="http://schemas.microsoft.com/office/drawing/2014/main" id="{95159750-3C82-4E35-B893-8A2E5F77EB0D}"/>
                  </a:ext>
                </a:extLst>
              </p:cNvPr>
              <p:cNvSpPr>
                <a:spLocks noChangeArrowheads="1"/>
              </p:cNvSpPr>
              <p:nvPr/>
            </p:nvSpPr>
            <p:spPr bwMode="auto">
              <a:xfrm>
                <a:off x="4054654" y="2571421"/>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14">
                <a:extLst>
                  <a:ext uri="{FF2B5EF4-FFF2-40B4-BE49-F238E27FC236}">
                    <a16:creationId xmlns:a16="http://schemas.microsoft.com/office/drawing/2014/main" id="{FB1D30A9-56AD-41E5-AD16-40FE1544B67D}"/>
                  </a:ext>
                </a:extLst>
              </p:cNvPr>
              <p:cNvSpPr>
                <a:spLocks/>
              </p:cNvSpPr>
              <p:nvPr/>
            </p:nvSpPr>
            <p:spPr bwMode="auto">
              <a:xfrm>
                <a:off x="4013630" y="2535130"/>
                <a:ext cx="28401" cy="20512"/>
              </a:xfrm>
              <a:custGeom>
                <a:avLst/>
                <a:gdLst>
                  <a:gd name="T0" fmla="*/ 0 w 9"/>
                  <a:gd name="T1" fmla="*/ 6 h 7"/>
                  <a:gd name="T2" fmla="*/ 2 w 9"/>
                  <a:gd name="T3" fmla="*/ 6 h 7"/>
                  <a:gd name="T4" fmla="*/ 2 w 9"/>
                  <a:gd name="T5" fmla="*/ 6 h 7"/>
                  <a:gd name="T6" fmla="*/ 2 w 9"/>
                  <a:gd name="T7" fmla="*/ 6 h 7"/>
                  <a:gd name="T8" fmla="*/ 3 w 9"/>
                  <a:gd name="T9" fmla="*/ 6 h 7"/>
                  <a:gd name="T10" fmla="*/ 3 w 9"/>
                  <a:gd name="T11" fmla="*/ 6 h 7"/>
                  <a:gd name="T12" fmla="*/ 3 w 9"/>
                  <a:gd name="T13" fmla="*/ 7 h 7"/>
                  <a:gd name="T14" fmla="*/ 3 w 9"/>
                  <a:gd name="T15" fmla="*/ 7 h 7"/>
                  <a:gd name="T16" fmla="*/ 4 w 9"/>
                  <a:gd name="T17" fmla="*/ 6 h 7"/>
                  <a:gd name="T18" fmla="*/ 4 w 9"/>
                  <a:gd name="T19" fmla="*/ 5 h 7"/>
                  <a:gd name="T20" fmla="*/ 5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5 w 9"/>
                  <a:gd name="T41" fmla="*/ 1 h 7"/>
                  <a:gd name="T42" fmla="*/ 4 w 9"/>
                  <a:gd name="T43" fmla="*/ 2 h 7"/>
                  <a:gd name="T44" fmla="*/ 3 w 9"/>
                  <a:gd name="T45" fmla="*/ 3 h 7"/>
                  <a:gd name="T46" fmla="*/ 3 w 9"/>
                  <a:gd name="T47" fmla="*/ 4 h 7"/>
                  <a:gd name="T48" fmla="*/ 2 w 9"/>
                  <a:gd name="T49" fmla="*/ 5 h 7"/>
                  <a:gd name="T50" fmla="*/ 1 w 9"/>
                  <a:gd name="T51" fmla="*/ 5 h 7"/>
                  <a:gd name="T52" fmla="*/ 0 w 9"/>
                  <a:gd name="T53" fmla="*/ 6 h 7"/>
                  <a:gd name="T54" fmla="*/ 0 w 9"/>
                  <a:gd name="T55" fmla="*/ 6 h 7"/>
                  <a:gd name="T56" fmla="*/ 0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6"/>
                    </a:moveTo>
                    <a:cubicBezTo>
                      <a:pt x="1" y="6"/>
                      <a:pt x="2" y="6"/>
                      <a:pt x="2" y="6"/>
                    </a:cubicBezTo>
                    <a:cubicBezTo>
                      <a:pt x="2" y="6"/>
                      <a:pt x="2" y="6"/>
                      <a:pt x="2" y="6"/>
                    </a:cubicBezTo>
                    <a:cubicBezTo>
                      <a:pt x="2" y="7"/>
                      <a:pt x="2" y="7"/>
                      <a:pt x="2" y="6"/>
                    </a:cubicBezTo>
                    <a:cubicBezTo>
                      <a:pt x="2" y="6"/>
                      <a:pt x="3" y="6"/>
                      <a:pt x="3" y="6"/>
                    </a:cubicBezTo>
                    <a:cubicBezTo>
                      <a:pt x="3" y="6"/>
                      <a:pt x="3" y="6"/>
                      <a:pt x="3" y="6"/>
                    </a:cubicBezTo>
                    <a:cubicBezTo>
                      <a:pt x="3" y="6"/>
                      <a:pt x="3" y="6"/>
                      <a:pt x="3" y="7"/>
                    </a:cubicBezTo>
                    <a:cubicBezTo>
                      <a:pt x="3" y="7"/>
                      <a:pt x="3" y="7"/>
                      <a:pt x="3" y="7"/>
                    </a:cubicBezTo>
                    <a:cubicBezTo>
                      <a:pt x="3" y="7"/>
                      <a:pt x="4" y="6"/>
                      <a:pt x="4" y="6"/>
                    </a:cubicBezTo>
                    <a:cubicBezTo>
                      <a:pt x="4" y="5"/>
                      <a:pt x="4" y="5"/>
                      <a:pt x="4" y="5"/>
                    </a:cubicBezTo>
                    <a:cubicBezTo>
                      <a:pt x="5" y="5"/>
                      <a:pt x="5" y="5"/>
                      <a:pt x="5" y="4"/>
                    </a:cubicBezTo>
                    <a:cubicBezTo>
                      <a:pt x="6" y="4"/>
                      <a:pt x="6" y="4"/>
                      <a:pt x="7" y="4"/>
                    </a:cubicBezTo>
                    <a:cubicBezTo>
                      <a:pt x="7" y="3"/>
                      <a:pt x="7" y="3"/>
                      <a:pt x="8" y="3"/>
                    </a:cubicBezTo>
                    <a:cubicBezTo>
                      <a:pt x="8" y="3"/>
                      <a:pt x="8" y="3"/>
                      <a:pt x="9" y="3"/>
                    </a:cubicBezTo>
                    <a:cubicBezTo>
                      <a:pt x="9" y="2"/>
                      <a:pt x="9" y="2"/>
                      <a:pt x="9" y="2"/>
                    </a:cubicBezTo>
                    <a:cubicBezTo>
                      <a:pt x="9" y="2"/>
                      <a:pt x="9" y="1"/>
                      <a:pt x="9" y="1"/>
                    </a:cubicBezTo>
                    <a:cubicBezTo>
                      <a:pt x="9" y="1"/>
                      <a:pt x="9" y="0"/>
                      <a:pt x="9" y="0"/>
                    </a:cubicBezTo>
                    <a:cubicBezTo>
                      <a:pt x="9" y="0"/>
                      <a:pt x="9" y="0"/>
                      <a:pt x="9" y="0"/>
                    </a:cubicBezTo>
                    <a:cubicBezTo>
                      <a:pt x="8" y="0"/>
                      <a:pt x="8" y="1"/>
                      <a:pt x="8" y="1"/>
                    </a:cubicBezTo>
                    <a:cubicBezTo>
                      <a:pt x="8" y="1"/>
                      <a:pt x="7" y="1"/>
                      <a:pt x="7" y="1"/>
                    </a:cubicBezTo>
                    <a:cubicBezTo>
                      <a:pt x="6" y="1"/>
                      <a:pt x="6" y="1"/>
                      <a:pt x="5" y="1"/>
                    </a:cubicBezTo>
                    <a:cubicBezTo>
                      <a:pt x="5" y="1"/>
                      <a:pt x="4" y="2"/>
                      <a:pt x="4" y="2"/>
                    </a:cubicBezTo>
                    <a:cubicBezTo>
                      <a:pt x="3" y="2"/>
                      <a:pt x="3" y="2"/>
                      <a:pt x="3" y="3"/>
                    </a:cubicBezTo>
                    <a:cubicBezTo>
                      <a:pt x="3" y="3"/>
                      <a:pt x="3" y="3"/>
                      <a:pt x="3" y="4"/>
                    </a:cubicBezTo>
                    <a:cubicBezTo>
                      <a:pt x="3" y="4"/>
                      <a:pt x="3" y="4"/>
                      <a:pt x="2" y="5"/>
                    </a:cubicBezTo>
                    <a:cubicBezTo>
                      <a:pt x="2" y="5"/>
                      <a:pt x="2" y="5"/>
                      <a:pt x="1" y="5"/>
                    </a:cubicBezTo>
                    <a:cubicBezTo>
                      <a:pt x="1" y="6"/>
                      <a:pt x="0" y="6"/>
                      <a:pt x="0" y="6"/>
                    </a:cubicBezTo>
                    <a:cubicBezTo>
                      <a:pt x="0" y="6"/>
                      <a:pt x="0" y="6"/>
                      <a:pt x="0" y="6"/>
                    </a:cubicBezTo>
                    <a:cubicBezTo>
                      <a:pt x="0" y="6"/>
                      <a:pt x="0" y="6"/>
                      <a:pt x="0"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515">
                <a:extLst>
                  <a:ext uri="{FF2B5EF4-FFF2-40B4-BE49-F238E27FC236}">
                    <a16:creationId xmlns:a16="http://schemas.microsoft.com/office/drawing/2014/main" id="{4E03C3EF-2F63-41B8-892C-2540F5F024DF}"/>
                  </a:ext>
                </a:extLst>
              </p:cNvPr>
              <p:cNvSpPr>
                <a:spLocks/>
              </p:cNvSpPr>
              <p:nvPr/>
            </p:nvSpPr>
            <p:spPr bwMode="auto">
              <a:xfrm>
                <a:off x="4019941" y="2536708"/>
                <a:ext cx="3156" cy="6311"/>
              </a:xfrm>
              <a:custGeom>
                <a:avLst/>
                <a:gdLst>
                  <a:gd name="T0" fmla="*/ 1 w 1"/>
                  <a:gd name="T1" fmla="*/ 2 h 2"/>
                  <a:gd name="T2" fmla="*/ 1 w 1"/>
                  <a:gd name="T3" fmla="*/ 2 h 2"/>
                  <a:gd name="T4" fmla="*/ 1 w 1"/>
                  <a:gd name="T5" fmla="*/ 1 h 2"/>
                  <a:gd name="T6" fmla="*/ 0 w 1"/>
                  <a:gd name="T7" fmla="*/ 0 h 2"/>
                  <a:gd name="T8" fmla="*/ 0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1" y="2"/>
                      <a:pt x="1" y="2"/>
                    </a:cubicBezTo>
                    <a:cubicBezTo>
                      <a:pt x="0" y="2"/>
                      <a:pt x="1" y="2"/>
                      <a:pt x="1" y="1"/>
                    </a:cubicBezTo>
                    <a:cubicBezTo>
                      <a:pt x="0" y="1"/>
                      <a:pt x="0" y="0"/>
                      <a:pt x="0" y="0"/>
                    </a:cubicBezTo>
                    <a:cubicBezTo>
                      <a:pt x="0" y="0"/>
                      <a:pt x="0" y="0"/>
                      <a:pt x="0" y="0"/>
                    </a:cubicBezTo>
                    <a:cubicBezTo>
                      <a:pt x="1" y="2"/>
                      <a:pt x="1" y="2"/>
                      <a:pt x="1" y="2"/>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16">
                <a:extLst>
                  <a:ext uri="{FF2B5EF4-FFF2-40B4-BE49-F238E27FC236}">
                    <a16:creationId xmlns:a16="http://schemas.microsoft.com/office/drawing/2014/main" id="{5233E625-D321-4422-8079-E3F3122E1A1D}"/>
                  </a:ext>
                </a:extLst>
              </p:cNvPr>
              <p:cNvSpPr>
                <a:spLocks/>
              </p:cNvSpPr>
              <p:nvPr/>
            </p:nvSpPr>
            <p:spPr bwMode="auto">
              <a:xfrm>
                <a:off x="4023097" y="2536708"/>
                <a:ext cx="3156" cy="3156"/>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517">
                <a:extLst>
                  <a:ext uri="{FF2B5EF4-FFF2-40B4-BE49-F238E27FC236}">
                    <a16:creationId xmlns:a16="http://schemas.microsoft.com/office/drawing/2014/main" id="{DDF35171-075B-4D20-ABE9-8DBF69C805F7}"/>
                  </a:ext>
                </a:extLst>
              </p:cNvPr>
              <p:cNvSpPr>
                <a:spLocks/>
              </p:cNvSpPr>
              <p:nvPr/>
            </p:nvSpPr>
            <p:spPr bwMode="auto">
              <a:xfrm>
                <a:off x="4019941" y="2535130"/>
                <a:ext cx="3156" cy="4734"/>
              </a:xfrm>
              <a:custGeom>
                <a:avLst/>
                <a:gdLst>
                  <a:gd name="T0" fmla="*/ 0 w 2"/>
                  <a:gd name="T1" fmla="*/ 1 h 3"/>
                  <a:gd name="T2" fmla="*/ 2 w 2"/>
                  <a:gd name="T3" fmla="*/ 1 h 3"/>
                  <a:gd name="T4" fmla="*/ 2 w 2"/>
                  <a:gd name="T5" fmla="*/ 0 h 3"/>
                  <a:gd name="T6" fmla="*/ 2 w 2"/>
                  <a:gd name="T7" fmla="*/ 1 h 3"/>
                  <a:gd name="T8" fmla="*/ 2 w 2"/>
                  <a:gd name="T9" fmla="*/ 0 h 3"/>
                  <a:gd name="T10" fmla="*/ 2 w 2"/>
                  <a:gd name="T11" fmla="*/ 1 h 3"/>
                  <a:gd name="T12" fmla="*/ 2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2" y="1"/>
                    </a:lnTo>
                    <a:lnTo>
                      <a:pt x="2" y="0"/>
                    </a:lnTo>
                    <a:lnTo>
                      <a:pt x="2" y="1"/>
                    </a:lnTo>
                    <a:lnTo>
                      <a:pt x="2"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Freeform 518">
                <a:extLst>
                  <a:ext uri="{FF2B5EF4-FFF2-40B4-BE49-F238E27FC236}">
                    <a16:creationId xmlns:a16="http://schemas.microsoft.com/office/drawing/2014/main" id="{24ABBB40-4FD3-4C76-85A8-FBE82044232C}"/>
                  </a:ext>
                </a:extLst>
              </p:cNvPr>
              <p:cNvSpPr>
                <a:spLocks/>
              </p:cNvSpPr>
              <p:nvPr/>
            </p:nvSpPr>
            <p:spPr bwMode="auto">
              <a:xfrm>
                <a:off x="4023097" y="2535130"/>
                <a:ext cx="3156" cy="4734"/>
              </a:xfrm>
              <a:custGeom>
                <a:avLst/>
                <a:gdLst>
                  <a:gd name="T0" fmla="*/ 0 w 2"/>
                  <a:gd name="T1" fmla="*/ 1 h 3"/>
                  <a:gd name="T2" fmla="*/ 2 w 2"/>
                  <a:gd name="T3" fmla="*/ 1 h 3"/>
                  <a:gd name="T4" fmla="*/ 2 w 2"/>
                  <a:gd name="T5" fmla="*/ 0 h 3"/>
                  <a:gd name="T6" fmla="*/ 0 w 2"/>
                  <a:gd name="T7" fmla="*/ 1 h 3"/>
                  <a:gd name="T8" fmla="*/ 2 w 2"/>
                  <a:gd name="T9" fmla="*/ 0 h 3"/>
                  <a:gd name="T10" fmla="*/ 0 w 2"/>
                  <a:gd name="T11" fmla="*/ 0 h 3"/>
                  <a:gd name="T12" fmla="*/ 0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0" y="1"/>
                    </a:lnTo>
                    <a:lnTo>
                      <a:pt x="2" y="0"/>
                    </a:lnTo>
                    <a:lnTo>
                      <a:pt x="0" y="0"/>
                    </a:lnTo>
                    <a:lnTo>
                      <a:pt x="0"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Oval 519">
                <a:extLst>
                  <a:ext uri="{FF2B5EF4-FFF2-40B4-BE49-F238E27FC236}">
                    <a16:creationId xmlns:a16="http://schemas.microsoft.com/office/drawing/2014/main" id="{995584E4-791E-4554-A24E-085D27746FCF}"/>
                  </a:ext>
                </a:extLst>
              </p:cNvPr>
              <p:cNvSpPr>
                <a:spLocks noChangeArrowheads="1"/>
              </p:cNvSpPr>
              <p:nvPr/>
            </p:nvSpPr>
            <p:spPr bwMode="auto">
              <a:xfrm>
                <a:off x="4038876" y="2539864"/>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520">
                <a:extLst>
                  <a:ext uri="{FF2B5EF4-FFF2-40B4-BE49-F238E27FC236}">
                    <a16:creationId xmlns:a16="http://schemas.microsoft.com/office/drawing/2014/main" id="{257ED97A-55DD-4E7F-8D67-4BB14CAF0D54}"/>
                  </a:ext>
                </a:extLst>
              </p:cNvPr>
              <p:cNvSpPr>
                <a:spLocks/>
              </p:cNvSpPr>
              <p:nvPr/>
            </p:nvSpPr>
            <p:spPr bwMode="auto">
              <a:xfrm>
                <a:off x="4023097" y="2465705"/>
                <a:ext cx="153051" cy="108872"/>
              </a:xfrm>
              <a:custGeom>
                <a:avLst/>
                <a:gdLst>
                  <a:gd name="T0" fmla="*/ 17 w 49"/>
                  <a:gd name="T1" fmla="*/ 0 h 35"/>
                  <a:gd name="T2" fmla="*/ 0 w 49"/>
                  <a:gd name="T3" fmla="*/ 5 h 35"/>
                  <a:gd name="T4" fmla="*/ 28 w 49"/>
                  <a:gd name="T5" fmla="*/ 23 h 35"/>
                  <a:gd name="T6" fmla="*/ 28 w 49"/>
                  <a:gd name="T7" fmla="*/ 30 h 35"/>
                  <a:gd name="T8" fmla="*/ 36 w 49"/>
                  <a:gd name="T9" fmla="*/ 35 h 35"/>
                  <a:gd name="T10" fmla="*/ 40 w 49"/>
                  <a:gd name="T11" fmla="*/ 27 h 35"/>
                  <a:gd name="T12" fmla="*/ 41 w 49"/>
                  <a:gd name="T13" fmla="*/ 23 h 35"/>
                  <a:gd name="T14" fmla="*/ 44 w 49"/>
                  <a:gd name="T15" fmla="*/ 22 h 35"/>
                  <a:gd name="T16" fmla="*/ 49 w 49"/>
                  <a:gd name="T17" fmla="*/ 15 h 35"/>
                  <a:gd name="T18" fmla="*/ 41 w 49"/>
                  <a:gd name="T19" fmla="*/ 10 h 35"/>
                  <a:gd name="T20" fmla="*/ 36 w 49"/>
                  <a:gd name="T21" fmla="*/ 12 h 35"/>
                  <a:gd name="T22" fmla="*/ 17 w 4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17" y="0"/>
                    </a:moveTo>
                    <a:cubicBezTo>
                      <a:pt x="11" y="0"/>
                      <a:pt x="4" y="3"/>
                      <a:pt x="0" y="5"/>
                    </a:cubicBezTo>
                    <a:cubicBezTo>
                      <a:pt x="28" y="23"/>
                      <a:pt x="28" y="23"/>
                      <a:pt x="28" y="23"/>
                    </a:cubicBezTo>
                    <a:cubicBezTo>
                      <a:pt x="28" y="30"/>
                      <a:pt x="28" y="30"/>
                      <a:pt x="28" y="30"/>
                    </a:cubicBezTo>
                    <a:cubicBezTo>
                      <a:pt x="36" y="35"/>
                      <a:pt x="36" y="35"/>
                      <a:pt x="36" y="35"/>
                    </a:cubicBezTo>
                    <a:cubicBezTo>
                      <a:pt x="40" y="27"/>
                      <a:pt x="40" y="27"/>
                      <a:pt x="40" y="27"/>
                    </a:cubicBezTo>
                    <a:cubicBezTo>
                      <a:pt x="41" y="23"/>
                      <a:pt x="41" y="23"/>
                      <a:pt x="41" y="23"/>
                    </a:cubicBezTo>
                    <a:cubicBezTo>
                      <a:pt x="44" y="22"/>
                      <a:pt x="44" y="22"/>
                      <a:pt x="44" y="22"/>
                    </a:cubicBezTo>
                    <a:cubicBezTo>
                      <a:pt x="49" y="15"/>
                      <a:pt x="49" y="15"/>
                      <a:pt x="49" y="15"/>
                    </a:cubicBezTo>
                    <a:cubicBezTo>
                      <a:pt x="41" y="10"/>
                      <a:pt x="41" y="10"/>
                      <a:pt x="41" y="10"/>
                    </a:cubicBezTo>
                    <a:cubicBezTo>
                      <a:pt x="36" y="12"/>
                      <a:pt x="36" y="12"/>
                      <a:pt x="36" y="12"/>
                    </a:cubicBezTo>
                    <a:lnTo>
                      <a:pt x="17" y="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521">
                <a:extLst>
                  <a:ext uri="{FF2B5EF4-FFF2-40B4-BE49-F238E27FC236}">
                    <a16:creationId xmlns:a16="http://schemas.microsoft.com/office/drawing/2014/main" id="{FE3B141F-06A4-41CE-8E46-A0288A975F2A}"/>
                  </a:ext>
                </a:extLst>
              </p:cNvPr>
              <p:cNvSpPr>
                <a:spLocks/>
              </p:cNvSpPr>
              <p:nvPr/>
            </p:nvSpPr>
            <p:spPr bwMode="auto">
              <a:xfrm>
                <a:off x="4026253" y="2465705"/>
                <a:ext cx="149896" cy="108872"/>
              </a:xfrm>
              <a:custGeom>
                <a:avLst/>
                <a:gdLst>
                  <a:gd name="T0" fmla="*/ 14 w 48"/>
                  <a:gd name="T1" fmla="*/ 0 h 35"/>
                  <a:gd name="T2" fmla="*/ 0 w 48"/>
                  <a:gd name="T3" fmla="*/ 4 h 35"/>
                  <a:gd name="T4" fmla="*/ 29 w 48"/>
                  <a:gd name="T5" fmla="*/ 23 h 35"/>
                  <a:gd name="T6" fmla="*/ 29 w 48"/>
                  <a:gd name="T7" fmla="*/ 31 h 35"/>
                  <a:gd name="T8" fmla="*/ 35 w 48"/>
                  <a:gd name="T9" fmla="*/ 35 h 35"/>
                  <a:gd name="T10" fmla="*/ 38 w 48"/>
                  <a:gd name="T11" fmla="*/ 30 h 35"/>
                  <a:gd name="T12" fmla="*/ 39 w 48"/>
                  <a:gd name="T13" fmla="*/ 23 h 35"/>
                  <a:gd name="T14" fmla="*/ 45 w 48"/>
                  <a:gd name="T15" fmla="*/ 19 h 35"/>
                  <a:gd name="T16" fmla="*/ 48 w 48"/>
                  <a:gd name="T17" fmla="*/ 15 h 35"/>
                  <a:gd name="T18" fmla="*/ 41 w 48"/>
                  <a:gd name="T19" fmla="*/ 11 h 35"/>
                  <a:gd name="T20" fmla="*/ 35 w 48"/>
                  <a:gd name="T21" fmla="*/ 14 h 35"/>
                  <a:gd name="T22" fmla="*/ 14 w 48"/>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5">
                    <a:moveTo>
                      <a:pt x="14" y="0"/>
                    </a:moveTo>
                    <a:cubicBezTo>
                      <a:pt x="9" y="1"/>
                      <a:pt x="4" y="2"/>
                      <a:pt x="0" y="4"/>
                    </a:cubicBezTo>
                    <a:cubicBezTo>
                      <a:pt x="29" y="23"/>
                      <a:pt x="29" y="23"/>
                      <a:pt x="29" y="23"/>
                    </a:cubicBezTo>
                    <a:cubicBezTo>
                      <a:pt x="29" y="31"/>
                      <a:pt x="29" y="31"/>
                      <a:pt x="29" y="31"/>
                    </a:cubicBezTo>
                    <a:cubicBezTo>
                      <a:pt x="35" y="35"/>
                      <a:pt x="35" y="35"/>
                      <a:pt x="35" y="35"/>
                    </a:cubicBezTo>
                    <a:cubicBezTo>
                      <a:pt x="38" y="30"/>
                      <a:pt x="38" y="30"/>
                      <a:pt x="38" y="30"/>
                    </a:cubicBezTo>
                    <a:cubicBezTo>
                      <a:pt x="39" y="23"/>
                      <a:pt x="39" y="23"/>
                      <a:pt x="39" y="23"/>
                    </a:cubicBezTo>
                    <a:cubicBezTo>
                      <a:pt x="45" y="19"/>
                      <a:pt x="45" y="19"/>
                      <a:pt x="45" y="19"/>
                    </a:cubicBezTo>
                    <a:cubicBezTo>
                      <a:pt x="48" y="15"/>
                      <a:pt x="48" y="15"/>
                      <a:pt x="48" y="15"/>
                    </a:cubicBezTo>
                    <a:cubicBezTo>
                      <a:pt x="41" y="11"/>
                      <a:pt x="41" y="11"/>
                      <a:pt x="41" y="11"/>
                    </a:cubicBezTo>
                    <a:cubicBezTo>
                      <a:pt x="35" y="14"/>
                      <a:pt x="35" y="14"/>
                      <a:pt x="35" y="14"/>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522">
                <a:extLst>
                  <a:ext uri="{FF2B5EF4-FFF2-40B4-BE49-F238E27FC236}">
                    <a16:creationId xmlns:a16="http://schemas.microsoft.com/office/drawing/2014/main" id="{805FF578-C390-4C23-9F0E-01355B8BE444}"/>
                  </a:ext>
                </a:extLst>
              </p:cNvPr>
              <p:cNvSpPr>
                <a:spLocks/>
              </p:cNvSpPr>
              <p:nvPr/>
            </p:nvSpPr>
            <p:spPr bwMode="auto">
              <a:xfrm>
                <a:off x="4113035" y="2513040"/>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2" y="4"/>
                    </a:lnTo>
                    <a:lnTo>
                      <a:pt x="0" y="4"/>
                    </a:lnTo>
                    <a:lnTo>
                      <a:pt x="0" y="4"/>
                    </a:lnTo>
                    <a:lnTo>
                      <a:pt x="2" y="4"/>
                    </a:lnTo>
                    <a:lnTo>
                      <a:pt x="4" y="6"/>
                    </a:lnTo>
                    <a:lnTo>
                      <a:pt x="2" y="8"/>
                    </a:lnTo>
                    <a:lnTo>
                      <a:pt x="0" y="10"/>
                    </a:lnTo>
                    <a:lnTo>
                      <a:pt x="2" y="10"/>
                    </a:lnTo>
                    <a:lnTo>
                      <a:pt x="2" y="8"/>
                    </a:lnTo>
                    <a:lnTo>
                      <a:pt x="4" y="10"/>
                    </a:lnTo>
                    <a:lnTo>
                      <a:pt x="2" y="10"/>
                    </a:lnTo>
                    <a:lnTo>
                      <a:pt x="4" y="10"/>
                    </a:lnTo>
                    <a:lnTo>
                      <a:pt x="4"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523">
                <a:extLst>
                  <a:ext uri="{FF2B5EF4-FFF2-40B4-BE49-F238E27FC236}">
                    <a16:creationId xmlns:a16="http://schemas.microsoft.com/office/drawing/2014/main" id="{6A8F640A-4220-4233-A08F-35ACD3DFB961}"/>
                  </a:ext>
                </a:extLst>
              </p:cNvPr>
              <p:cNvSpPr>
                <a:spLocks/>
              </p:cNvSpPr>
              <p:nvPr/>
            </p:nvSpPr>
            <p:spPr bwMode="auto">
              <a:xfrm>
                <a:off x="4076744" y="248779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10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2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0 w 12"/>
                  <a:gd name="T51" fmla="*/ 4 h 12"/>
                  <a:gd name="T52" fmla="*/ 2 w 12"/>
                  <a:gd name="T53" fmla="*/ 10 h 12"/>
                  <a:gd name="T54" fmla="*/ 2 w 12"/>
                  <a:gd name="T55" fmla="*/ 10 h 12"/>
                  <a:gd name="T56" fmla="*/ 4 w 12"/>
                  <a:gd name="T57" fmla="*/ 10 h 12"/>
                  <a:gd name="T58" fmla="*/ 2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2"/>
                    </a:lnTo>
                    <a:lnTo>
                      <a:pt x="10" y="10"/>
                    </a:lnTo>
                    <a:lnTo>
                      <a:pt x="10" y="10"/>
                    </a:lnTo>
                    <a:lnTo>
                      <a:pt x="10" y="8"/>
                    </a:lnTo>
                    <a:lnTo>
                      <a:pt x="10" y="10"/>
                    </a:lnTo>
                    <a:lnTo>
                      <a:pt x="12" y="10"/>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2"/>
                    </a:lnTo>
                    <a:lnTo>
                      <a:pt x="10" y="2"/>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0" y="4"/>
                    </a:lnTo>
                    <a:lnTo>
                      <a:pt x="0" y="4"/>
                    </a:lnTo>
                    <a:lnTo>
                      <a:pt x="0" y="4"/>
                    </a:lnTo>
                    <a:lnTo>
                      <a:pt x="0" y="4"/>
                    </a:lnTo>
                    <a:lnTo>
                      <a:pt x="4" y="6"/>
                    </a:lnTo>
                    <a:lnTo>
                      <a:pt x="2" y="10"/>
                    </a:lnTo>
                    <a:lnTo>
                      <a:pt x="0" y="10"/>
                    </a:lnTo>
                    <a:lnTo>
                      <a:pt x="2" y="10"/>
                    </a:lnTo>
                    <a:lnTo>
                      <a:pt x="2" y="10"/>
                    </a:lnTo>
                    <a:lnTo>
                      <a:pt x="4" y="10"/>
                    </a:lnTo>
                    <a:lnTo>
                      <a:pt x="2" y="10"/>
                    </a:lnTo>
                    <a:lnTo>
                      <a:pt x="2" y="10"/>
                    </a:lnTo>
                    <a:lnTo>
                      <a:pt x="2"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524">
                <a:extLst>
                  <a:ext uri="{FF2B5EF4-FFF2-40B4-BE49-F238E27FC236}">
                    <a16:creationId xmlns:a16="http://schemas.microsoft.com/office/drawing/2014/main" id="{C5DEB261-D2CA-484A-9A44-72666A4E03A2}"/>
                  </a:ext>
                </a:extLst>
              </p:cNvPr>
              <p:cNvSpPr>
                <a:spLocks/>
              </p:cNvSpPr>
              <p:nvPr/>
            </p:nvSpPr>
            <p:spPr bwMode="auto">
              <a:xfrm>
                <a:off x="4119346" y="254617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6 h 12"/>
                  <a:gd name="T18" fmla="*/ 12 w 12"/>
                  <a:gd name="T19" fmla="*/ 8 h 12"/>
                  <a:gd name="T20" fmla="*/ 10 w 12"/>
                  <a:gd name="T21" fmla="*/ 2 h 12"/>
                  <a:gd name="T22" fmla="*/ 12 w 12"/>
                  <a:gd name="T23" fmla="*/ 2 h 12"/>
                  <a:gd name="T24" fmla="*/ 10 w 12"/>
                  <a:gd name="T25" fmla="*/ 2 h 12"/>
                  <a:gd name="T26" fmla="*/ 10 w 12"/>
                  <a:gd name="T27" fmla="*/ 0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2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0"/>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6"/>
                    </a:lnTo>
                    <a:lnTo>
                      <a:pt x="12" y="8"/>
                    </a:lnTo>
                    <a:lnTo>
                      <a:pt x="12" y="8"/>
                    </a:lnTo>
                    <a:lnTo>
                      <a:pt x="8" y="4"/>
                    </a:lnTo>
                    <a:lnTo>
                      <a:pt x="10" y="2"/>
                    </a:lnTo>
                    <a:lnTo>
                      <a:pt x="10" y="2"/>
                    </a:lnTo>
                    <a:lnTo>
                      <a:pt x="12" y="2"/>
                    </a:lnTo>
                    <a:lnTo>
                      <a:pt x="10" y="2"/>
                    </a:lnTo>
                    <a:lnTo>
                      <a:pt x="10" y="2"/>
                    </a:lnTo>
                    <a:lnTo>
                      <a:pt x="8" y="2"/>
                    </a:lnTo>
                    <a:lnTo>
                      <a:pt x="10" y="0"/>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0"/>
                    </a:lnTo>
                    <a:lnTo>
                      <a:pt x="2" y="2"/>
                    </a:lnTo>
                    <a:lnTo>
                      <a:pt x="2" y="2"/>
                    </a:lnTo>
                    <a:lnTo>
                      <a:pt x="2" y="2"/>
                    </a:lnTo>
                    <a:lnTo>
                      <a:pt x="2" y="2"/>
                    </a:lnTo>
                    <a:lnTo>
                      <a:pt x="2" y="2"/>
                    </a:lnTo>
                    <a:lnTo>
                      <a:pt x="0" y="2"/>
                    </a:lnTo>
                    <a:lnTo>
                      <a:pt x="2" y="2"/>
                    </a:lnTo>
                    <a:lnTo>
                      <a:pt x="2" y="4"/>
                    </a:lnTo>
                    <a:lnTo>
                      <a:pt x="0" y="2"/>
                    </a:lnTo>
                    <a:lnTo>
                      <a:pt x="0" y="4"/>
                    </a:lnTo>
                    <a:lnTo>
                      <a:pt x="2" y="4"/>
                    </a:lnTo>
                    <a:lnTo>
                      <a:pt x="4" y="6"/>
                    </a:lnTo>
                    <a:lnTo>
                      <a:pt x="2" y="8"/>
                    </a:lnTo>
                    <a:lnTo>
                      <a:pt x="0" y="8"/>
                    </a:lnTo>
                    <a:lnTo>
                      <a:pt x="2" y="10"/>
                    </a:lnTo>
                    <a:lnTo>
                      <a:pt x="2" y="8"/>
                    </a:lnTo>
                    <a:lnTo>
                      <a:pt x="4" y="10"/>
                    </a:lnTo>
                    <a:lnTo>
                      <a:pt x="2" y="10"/>
                    </a:lnTo>
                    <a:lnTo>
                      <a:pt x="4" y="10"/>
                    </a:lnTo>
                    <a:lnTo>
                      <a:pt x="4" y="10"/>
                    </a:lnTo>
                    <a:lnTo>
                      <a:pt x="4" y="10"/>
                    </a:lnTo>
                    <a:lnTo>
                      <a:pt x="4" y="10"/>
                    </a:lnTo>
                    <a:lnTo>
                      <a:pt x="4" y="10"/>
                    </a:lnTo>
                    <a:lnTo>
                      <a:pt x="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525">
                <a:extLst>
                  <a:ext uri="{FF2B5EF4-FFF2-40B4-BE49-F238E27FC236}">
                    <a16:creationId xmlns:a16="http://schemas.microsoft.com/office/drawing/2014/main" id="{B3E6C694-90A1-4EF9-800D-C50CD2271492}"/>
                  </a:ext>
                </a:extLst>
              </p:cNvPr>
              <p:cNvSpPr>
                <a:spLocks/>
              </p:cNvSpPr>
              <p:nvPr/>
            </p:nvSpPr>
            <p:spPr bwMode="auto">
              <a:xfrm>
                <a:off x="4144592" y="2506729"/>
                <a:ext cx="22090" cy="18934"/>
              </a:xfrm>
              <a:custGeom>
                <a:avLst/>
                <a:gdLst>
                  <a:gd name="T0" fmla="*/ 6 w 14"/>
                  <a:gd name="T1" fmla="*/ 12 h 12"/>
                  <a:gd name="T2" fmla="*/ 6 w 14"/>
                  <a:gd name="T3" fmla="*/ 10 h 12"/>
                  <a:gd name="T4" fmla="*/ 10 w 14"/>
                  <a:gd name="T5" fmla="*/ 10 h 12"/>
                  <a:gd name="T6" fmla="*/ 12 w 14"/>
                  <a:gd name="T7" fmla="*/ 10 h 12"/>
                  <a:gd name="T8" fmla="*/ 12 w 14"/>
                  <a:gd name="T9" fmla="*/ 8 h 12"/>
                  <a:gd name="T10" fmla="*/ 12 w 14"/>
                  <a:gd name="T11" fmla="*/ 10 h 12"/>
                  <a:gd name="T12" fmla="*/ 12 w 14"/>
                  <a:gd name="T13" fmla="*/ 8 h 12"/>
                  <a:gd name="T14" fmla="*/ 12 w 14"/>
                  <a:gd name="T15" fmla="*/ 8 h 12"/>
                  <a:gd name="T16" fmla="*/ 14 w 14"/>
                  <a:gd name="T17" fmla="*/ 8 h 12"/>
                  <a:gd name="T18" fmla="*/ 12 w 14"/>
                  <a:gd name="T19" fmla="*/ 8 h 12"/>
                  <a:gd name="T20" fmla="*/ 10 w 14"/>
                  <a:gd name="T21" fmla="*/ 2 h 12"/>
                  <a:gd name="T22" fmla="*/ 12 w 14"/>
                  <a:gd name="T23" fmla="*/ 2 h 12"/>
                  <a:gd name="T24" fmla="*/ 10 w 14"/>
                  <a:gd name="T25" fmla="*/ 2 h 12"/>
                  <a:gd name="T26" fmla="*/ 10 w 14"/>
                  <a:gd name="T27" fmla="*/ 2 h 12"/>
                  <a:gd name="T28" fmla="*/ 10 w 14"/>
                  <a:gd name="T29" fmla="*/ 2 h 12"/>
                  <a:gd name="T30" fmla="*/ 10 w 14"/>
                  <a:gd name="T31" fmla="*/ 2 h 12"/>
                  <a:gd name="T32" fmla="*/ 10 w 14"/>
                  <a:gd name="T33" fmla="*/ 0 h 12"/>
                  <a:gd name="T34" fmla="*/ 8 w 14"/>
                  <a:gd name="T35" fmla="*/ 2 h 12"/>
                  <a:gd name="T36" fmla="*/ 4 w 14"/>
                  <a:gd name="T37" fmla="*/ 2 h 12"/>
                  <a:gd name="T38" fmla="*/ 2 w 14"/>
                  <a:gd name="T39" fmla="*/ 0 h 12"/>
                  <a:gd name="T40" fmla="*/ 4 w 14"/>
                  <a:gd name="T41" fmla="*/ 2 h 12"/>
                  <a:gd name="T42" fmla="*/ 2 w 14"/>
                  <a:gd name="T43" fmla="*/ 2 h 12"/>
                  <a:gd name="T44" fmla="*/ 2 w 14"/>
                  <a:gd name="T45" fmla="*/ 2 h 12"/>
                  <a:gd name="T46" fmla="*/ 2 w 14"/>
                  <a:gd name="T47" fmla="*/ 4 h 12"/>
                  <a:gd name="T48" fmla="*/ 0 w 14"/>
                  <a:gd name="T49" fmla="*/ 4 h 12"/>
                  <a:gd name="T50" fmla="*/ 2 w 14"/>
                  <a:gd name="T51" fmla="*/ 4 h 12"/>
                  <a:gd name="T52" fmla="*/ 4 w 14"/>
                  <a:gd name="T53" fmla="*/ 10 h 12"/>
                  <a:gd name="T54" fmla="*/ 2 w 14"/>
                  <a:gd name="T55" fmla="*/ 10 h 12"/>
                  <a:gd name="T56" fmla="*/ 4 w 14"/>
                  <a:gd name="T57" fmla="*/ 10 h 12"/>
                  <a:gd name="T58" fmla="*/ 4 w 14"/>
                  <a:gd name="T59" fmla="*/ 10 h 12"/>
                  <a:gd name="T60" fmla="*/ 4 w 14"/>
                  <a:gd name="T61" fmla="*/ 10 h 12"/>
                  <a:gd name="T62" fmla="*/ 6 w 14"/>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2">
                    <a:moveTo>
                      <a:pt x="4" y="12"/>
                    </a:moveTo>
                    <a:lnTo>
                      <a:pt x="6" y="12"/>
                    </a:lnTo>
                    <a:lnTo>
                      <a:pt x="6" y="10"/>
                    </a:lnTo>
                    <a:lnTo>
                      <a:pt x="6" y="10"/>
                    </a:lnTo>
                    <a:lnTo>
                      <a:pt x="8" y="8"/>
                    </a:lnTo>
                    <a:lnTo>
                      <a:pt x="10" y="10"/>
                    </a:lnTo>
                    <a:lnTo>
                      <a:pt x="10" y="12"/>
                    </a:lnTo>
                    <a:lnTo>
                      <a:pt x="12" y="10"/>
                    </a:lnTo>
                    <a:lnTo>
                      <a:pt x="10" y="10"/>
                    </a:lnTo>
                    <a:lnTo>
                      <a:pt x="12" y="8"/>
                    </a:lnTo>
                    <a:lnTo>
                      <a:pt x="12" y="10"/>
                    </a:lnTo>
                    <a:lnTo>
                      <a:pt x="12" y="10"/>
                    </a:lnTo>
                    <a:lnTo>
                      <a:pt x="12" y="10"/>
                    </a:lnTo>
                    <a:lnTo>
                      <a:pt x="12" y="8"/>
                    </a:lnTo>
                    <a:lnTo>
                      <a:pt x="12" y="8"/>
                    </a:lnTo>
                    <a:lnTo>
                      <a:pt x="12" y="8"/>
                    </a:lnTo>
                    <a:lnTo>
                      <a:pt x="12" y="8"/>
                    </a:lnTo>
                    <a:lnTo>
                      <a:pt x="14" y="8"/>
                    </a:lnTo>
                    <a:lnTo>
                      <a:pt x="12" y="8"/>
                    </a:lnTo>
                    <a:lnTo>
                      <a:pt x="12" y="8"/>
                    </a:lnTo>
                    <a:lnTo>
                      <a:pt x="8" y="6"/>
                    </a:lnTo>
                    <a:lnTo>
                      <a:pt x="10" y="2"/>
                    </a:lnTo>
                    <a:lnTo>
                      <a:pt x="10" y="2"/>
                    </a:lnTo>
                    <a:lnTo>
                      <a:pt x="12" y="2"/>
                    </a:lnTo>
                    <a:lnTo>
                      <a:pt x="12" y="2"/>
                    </a:lnTo>
                    <a:lnTo>
                      <a:pt x="10" y="2"/>
                    </a:lnTo>
                    <a:lnTo>
                      <a:pt x="10" y="2"/>
                    </a:lnTo>
                    <a:lnTo>
                      <a:pt x="10" y="2"/>
                    </a:lnTo>
                    <a:lnTo>
                      <a:pt x="10" y="2"/>
                    </a:lnTo>
                    <a:lnTo>
                      <a:pt x="10" y="2"/>
                    </a:lnTo>
                    <a:lnTo>
                      <a:pt x="10" y="0"/>
                    </a:lnTo>
                    <a:lnTo>
                      <a:pt x="10" y="2"/>
                    </a:lnTo>
                    <a:lnTo>
                      <a:pt x="8" y="2"/>
                    </a:lnTo>
                    <a:lnTo>
                      <a:pt x="10" y="0"/>
                    </a:lnTo>
                    <a:lnTo>
                      <a:pt x="8" y="0"/>
                    </a:lnTo>
                    <a:lnTo>
                      <a:pt x="8" y="2"/>
                    </a:lnTo>
                    <a:lnTo>
                      <a:pt x="6" y="4"/>
                    </a:lnTo>
                    <a:lnTo>
                      <a:pt x="4" y="2"/>
                    </a:lnTo>
                    <a:lnTo>
                      <a:pt x="4" y="2"/>
                    </a:lnTo>
                    <a:lnTo>
                      <a:pt x="2" y="0"/>
                    </a:lnTo>
                    <a:lnTo>
                      <a:pt x="2" y="2"/>
                    </a:lnTo>
                    <a:lnTo>
                      <a:pt x="4" y="2"/>
                    </a:lnTo>
                    <a:lnTo>
                      <a:pt x="2" y="2"/>
                    </a:lnTo>
                    <a:lnTo>
                      <a:pt x="2" y="2"/>
                    </a:lnTo>
                    <a:lnTo>
                      <a:pt x="2" y="2"/>
                    </a:lnTo>
                    <a:lnTo>
                      <a:pt x="2" y="2"/>
                    </a:lnTo>
                    <a:lnTo>
                      <a:pt x="2" y="4"/>
                    </a:lnTo>
                    <a:lnTo>
                      <a:pt x="2" y="4"/>
                    </a:lnTo>
                    <a:lnTo>
                      <a:pt x="2" y="4"/>
                    </a:lnTo>
                    <a:lnTo>
                      <a:pt x="0" y="4"/>
                    </a:lnTo>
                    <a:lnTo>
                      <a:pt x="0" y="4"/>
                    </a:lnTo>
                    <a:lnTo>
                      <a:pt x="2" y="4"/>
                    </a:lnTo>
                    <a:lnTo>
                      <a:pt x="6" y="6"/>
                    </a:lnTo>
                    <a:lnTo>
                      <a:pt x="4" y="10"/>
                    </a:lnTo>
                    <a:lnTo>
                      <a:pt x="2" y="10"/>
                    </a:lnTo>
                    <a:lnTo>
                      <a:pt x="2" y="10"/>
                    </a:lnTo>
                    <a:lnTo>
                      <a:pt x="4" y="10"/>
                    </a:lnTo>
                    <a:lnTo>
                      <a:pt x="4" y="10"/>
                    </a:lnTo>
                    <a:lnTo>
                      <a:pt x="4" y="10"/>
                    </a:lnTo>
                    <a:lnTo>
                      <a:pt x="4" y="10"/>
                    </a:lnTo>
                    <a:lnTo>
                      <a:pt x="4" y="10"/>
                    </a:lnTo>
                    <a:lnTo>
                      <a:pt x="4" y="10"/>
                    </a:lnTo>
                    <a:lnTo>
                      <a:pt x="4" y="10"/>
                    </a:lnTo>
                    <a:lnTo>
                      <a:pt x="6"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526">
                <a:extLst>
                  <a:ext uri="{FF2B5EF4-FFF2-40B4-BE49-F238E27FC236}">
                    <a16:creationId xmlns:a16="http://schemas.microsoft.com/office/drawing/2014/main" id="{128D5BE8-55FD-4C3C-88EA-DFD1A5CC69BD}"/>
                  </a:ext>
                </a:extLst>
              </p:cNvPr>
              <p:cNvSpPr>
                <a:spLocks/>
              </p:cNvSpPr>
              <p:nvPr/>
            </p:nvSpPr>
            <p:spPr bwMode="auto">
              <a:xfrm>
                <a:off x="3939472" y="2539864"/>
                <a:ext cx="53647" cy="53647"/>
              </a:xfrm>
              <a:custGeom>
                <a:avLst/>
                <a:gdLst>
                  <a:gd name="T0" fmla="*/ 17 w 17"/>
                  <a:gd name="T1" fmla="*/ 0 h 17"/>
                  <a:gd name="T2" fmla="*/ 16 w 17"/>
                  <a:gd name="T3" fmla="*/ 3 h 17"/>
                  <a:gd name="T4" fmla="*/ 13 w 17"/>
                  <a:gd name="T5" fmla="*/ 7 h 17"/>
                  <a:gd name="T6" fmla="*/ 10 w 17"/>
                  <a:gd name="T7" fmla="*/ 10 h 17"/>
                  <a:gd name="T8" fmla="*/ 5 w 17"/>
                  <a:gd name="T9" fmla="*/ 17 h 17"/>
                  <a:gd name="T10" fmla="*/ 6 w 17"/>
                  <a:gd name="T11" fmla="*/ 12 h 17"/>
                  <a:gd name="T12" fmla="*/ 8 w 17"/>
                  <a:gd name="T13" fmla="*/ 7 h 17"/>
                  <a:gd name="T14" fmla="*/ 5 w 17"/>
                  <a:gd name="T15" fmla="*/ 9 h 17"/>
                  <a:gd name="T16" fmla="*/ 1 w 17"/>
                  <a:gd name="T17" fmla="*/ 13 h 17"/>
                  <a:gd name="T18" fmla="*/ 0 w 17"/>
                  <a:gd name="T19" fmla="*/ 14 h 17"/>
                  <a:gd name="T20" fmla="*/ 2 w 17"/>
                  <a:gd name="T21" fmla="*/ 9 h 17"/>
                  <a:gd name="T22" fmla="*/ 5 w 17"/>
                  <a:gd name="T23" fmla="*/ 3 h 17"/>
                  <a:gd name="T24" fmla="*/ 17 w 1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0"/>
                    </a:moveTo>
                    <a:cubicBezTo>
                      <a:pt x="17" y="1"/>
                      <a:pt x="17" y="2"/>
                      <a:pt x="16" y="3"/>
                    </a:cubicBezTo>
                    <a:cubicBezTo>
                      <a:pt x="16" y="4"/>
                      <a:pt x="14" y="6"/>
                      <a:pt x="13" y="7"/>
                    </a:cubicBezTo>
                    <a:cubicBezTo>
                      <a:pt x="12" y="7"/>
                      <a:pt x="11" y="8"/>
                      <a:pt x="10" y="10"/>
                    </a:cubicBezTo>
                    <a:cubicBezTo>
                      <a:pt x="7" y="13"/>
                      <a:pt x="5" y="17"/>
                      <a:pt x="5" y="17"/>
                    </a:cubicBezTo>
                    <a:cubicBezTo>
                      <a:pt x="5" y="17"/>
                      <a:pt x="5" y="15"/>
                      <a:pt x="6" y="12"/>
                    </a:cubicBezTo>
                    <a:cubicBezTo>
                      <a:pt x="6" y="10"/>
                      <a:pt x="8" y="7"/>
                      <a:pt x="8" y="7"/>
                    </a:cubicBezTo>
                    <a:cubicBezTo>
                      <a:pt x="8" y="7"/>
                      <a:pt x="6" y="8"/>
                      <a:pt x="5" y="9"/>
                    </a:cubicBezTo>
                    <a:cubicBezTo>
                      <a:pt x="4" y="10"/>
                      <a:pt x="2" y="12"/>
                      <a:pt x="1" y="13"/>
                    </a:cubicBezTo>
                    <a:cubicBezTo>
                      <a:pt x="1" y="14"/>
                      <a:pt x="0" y="14"/>
                      <a:pt x="0" y="14"/>
                    </a:cubicBezTo>
                    <a:cubicBezTo>
                      <a:pt x="0" y="14"/>
                      <a:pt x="1" y="10"/>
                      <a:pt x="2" y="9"/>
                    </a:cubicBezTo>
                    <a:cubicBezTo>
                      <a:pt x="3" y="7"/>
                      <a:pt x="4" y="4"/>
                      <a:pt x="5" y="3"/>
                    </a:cubicBezTo>
                    <a:cubicBezTo>
                      <a:pt x="7" y="0"/>
                      <a:pt x="17" y="0"/>
                      <a:pt x="17"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527">
                <a:extLst>
                  <a:ext uri="{FF2B5EF4-FFF2-40B4-BE49-F238E27FC236}">
                    <a16:creationId xmlns:a16="http://schemas.microsoft.com/office/drawing/2014/main" id="{179A3BE0-7133-4672-A666-46BD2C6EC155}"/>
                  </a:ext>
                </a:extLst>
              </p:cNvPr>
              <p:cNvSpPr>
                <a:spLocks/>
              </p:cNvSpPr>
              <p:nvPr/>
            </p:nvSpPr>
            <p:spPr bwMode="auto">
              <a:xfrm>
                <a:off x="4029408" y="2394702"/>
                <a:ext cx="44180" cy="61536"/>
              </a:xfrm>
              <a:custGeom>
                <a:avLst/>
                <a:gdLst>
                  <a:gd name="T0" fmla="*/ 2 w 14"/>
                  <a:gd name="T1" fmla="*/ 18 h 20"/>
                  <a:gd name="T2" fmla="*/ 4 w 14"/>
                  <a:gd name="T3" fmla="*/ 20 h 20"/>
                  <a:gd name="T4" fmla="*/ 5 w 14"/>
                  <a:gd name="T5" fmla="*/ 20 h 20"/>
                  <a:gd name="T6" fmla="*/ 7 w 14"/>
                  <a:gd name="T7" fmla="*/ 17 h 20"/>
                  <a:gd name="T8" fmla="*/ 9 w 14"/>
                  <a:gd name="T9" fmla="*/ 11 h 20"/>
                  <a:gd name="T10" fmla="*/ 12 w 14"/>
                  <a:gd name="T11" fmla="*/ 5 h 20"/>
                  <a:gd name="T12" fmla="*/ 14 w 14"/>
                  <a:gd name="T13" fmla="*/ 1 h 20"/>
                  <a:gd name="T14" fmla="*/ 11 w 14"/>
                  <a:gd name="T15" fmla="*/ 3 h 20"/>
                  <a:gd name="T16" fmla="*/ 8 w 14"/>
                  <a:gd name="T17" fmla="*/ 5 h 20"/>
                  <a:gd name="T18" fmla="*/ 6 w 14"/>
                  <a:gd name="T19" fmla="*/ 9 h 20"/>
                  <a:gd name="T20" fmla="*/ 6 w 14"/>
                  <a:gd name="T21" fmla="*/ 6 h 20"/>
                  <a:gd name="T22" fmla="*/ 7 w 14"/>
                  <a:gd name="T23" fmla="*/ 2 h 20"/>
                  <a:gd name="T24" fmla="*/ 8 w 14"/>
                  <a:gd name="T25" fmla="*/ 0 h 20"/>
                  <a:gd name="T26" fmla="*/ 6 w 14"/>
                  <a:gd name="T27" fmla="*/ 2 h 20"/>
                  <a:gd name="T28" fmla="*/ 3 w 14"/>
                  <a:gd name="T29" fmla="*/ 5 h 20"/>
                  <a:gd name="T30" fmla="*/ 0 w 14"/>
                  <a:gd name="T31" fmla="*/ 10 h 20"/>
                  <a:gd name="T32" fmla="*/ 2 w 14"/>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2" y="18"/>
                    </a:moveTo>
                    <a:cubicBezTo>
                      <a:pt x="2" y="19"/>
                      <a:pt x="4" y="20"/>
                      <a:pt x="4" y="20"/>
                    </a:cubicBezTo>
                    <a:cubicBezTo>
                      <a:pt x="4" y="20"/>
                      <a:pt x="4" y="20"/>
                      <a:pt x="5" y="20"/>
                    </a:cubicBezTo>
                    <a:cubicBezTo>
                      <a:pt x="6" y="19"/>
                      <a:pt x="7" y="18"/>
                      <a:pt x="7" y="17"/>
                    </a:cubicBezTo>
                    <a:cubicBezTo>
                      <a:pt x="7" y="15"/>
                      <a:pt x="8" y="13"/>
                      <a:pt x="9" y="11"/>
                    </a:cubicBezTo>
                    <a:cubicBezTo>
                      <a:pt x="9" y="10"/>
                      <a:pt x="11" y="6"/>
                      <a:pt x="12" y="5"/>
                    </a:cubicBezTo>
                    <a:cubicBezTo>
                      <a:pt x="13" y="3"/>
                      <a:pt x="14" y="1"/>
                      <a:pt x="14" y="1"/>
                    </a:cubicBezTo>
                    <a:cubicBezTo>
                      <a:pt x="14" y="1"/>
                      <a:pt x="12" y="2"/>
                      <a:pt x="11" y="3"/>
                    </a:cubicBezTo>
                    <a:cubicBezTo>
                      <a:pt x="10" y="3"/>
                      <a:pt x="9" y="4"/>
                      <a:pt x="8" y="5"/>
                    </a:cubicBezTo>
                    <a:cubicBezTo>
                      <a:pt x="8" y="6"/>
                      <a:pt x="6" y="9"/>
                      <a:pt x="6" y="9"/>
                    </a:cubicBezTo>
                    <a:cubicBezTo>
                      <a:pt x="6" y="9"/>
                      <a:pt x="6" y="7"/>
                      <a:pt x="6" y="6"/>
                    </a:cubicBezTo>
                    <a:cubicBezTo>
                      <a:pt x="6" y="4"/>
                      <a:pt x="7" y="3"/>
                      <a:pt x="7" y="2"/>
                    </a:cubicBezTo>
                    <a:cubicBezTo>
                      <a:pt x="8" y="1"/>
                      <a:pt x="8" y="0"/>
                      <a:pt x="8" y="0"/>
                    </a:cubicBezTo>
                    <a:cubicBezTo>
                      <a:pt x="8" y="0"/>
                      <a:pt x="7" y="1"/>
                      <a:pt x="6" y="2"/>
                    </a:cubicBezTo>
                    <a:cubicBezTo>
                      <a:pt x="5" y="2"/>
                      <a:pt x="4" y="4"/>
                      <a:pt x="3" y="5"/>
                    </a:cubicBezTo>
                    <a:cubicBezTo>
                      <a:pt x="2" y="7"/>
                      <a:pt x="1" y="10"/>
                      <a:pt x="0" y="10"/>
                    </a:cubicBezTo>
                    <a:cubicBezTo>
                      <a:pt x="0" y="11"/>
                      <a:pt x="1" y="15"/>
                      <a:pt x="2" y="1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528">
                <a:extLst>
                  <a:ext uri="{FF2B5EF4-FFF2-40B4-BE49-F238E27FC236}">
                    <a16:creationId xmlns:a16="http://schemas.microsoft.com/office/drawing/2014/main" id="{DCFF1C8B-5109-45F6-A112-1C7517942957}"/>
                  </a:ext>
                </a:extLst>
              </p:cNvPr>
              <p:cNvSpPr>
                <a:spLocks/>
              </p:cNvSpPr>
              <p:nvPr/>
            </p:nvSpPr>
            <p:spPr bwMode="auto">
              <a:xfrm>
                <a:off x="3967873" y="2531974"/>
                <a:ext cx="25246" cy="26824"/>
              </a:xfrm>
              <a:custGeom>
                <a:avLst/>
                <a:gdLst>
                  <a:gd name="T0" fmla="*/ 3 w 8"/>
                  <a:gd name="T1" fmla="*/ 9 h 9"/>
                  <a:gd name="T2" fmla="*/ 6 w 8"/>
                  <a:gd name="T3" fmla="*/ 4 h 9"/>
                  <a:gd name="T4" fmla="*/ 8 w 8"/>
                  <a:gd name="T5" fmla="*/ 4 h 9"/>
                  <a:gd name="T6" fmla="*/ 2 w 8"/>
                  <a:gd name="T7" fmla="*/ 0 h 9"/>
                  <a:gd name="T8" fmla="*/ 0 w 8"/>
                  <a:gd name="T9" fmla="*/ 6 h 9"/>
                  <a:gd name="T10" fmla="*/ 3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3" y="9"/>
                    </a:moveTo>
                    <a:cubicBezTo>
                      <a:pt x="3" y="9"/>
                      <a:pt x="4" y="5"/>
                      <a:pt x="6" y="4"/>
                    </a:cubicBezTo>
                    <a:cubicBezTo>
                      <a:pt x="7" y="3"/>
                      <a:pt x="8" y="4"/>
                      <a:pt x="8" y="4"/>
                    </a:cubicBezTo>
                    <a:cubicBezTo>
                      <a:pt x="8" y="4"/>
                      <a:pt x="4" y="0"/>
                      <a:pt x="2" y="0"/>
                    </a:cubicBezTo>
                    <a:cubicBezTo>
                      <a:pt x="0" y="0"/>
                      <a:pt x="0" y="6"/>
                      <a:pt x="0" y="6"/>
                    </a:cubicBezTo>
                    <a:cubicBezTo>
                      <a:pt x="0" y="6"/>
                      <a:pt x="2" y="9"/>
                      <a:pt x="3" y="9"/>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529">
                <a:extLst>
                  <a:ext uri="{FF2B5EF4-FFF2-40B4-BE49-F238E27FC236}">
                    <a16:creationId xmlns:a16="http://schemas.microsoft.com/office/drawing/2014/main" id="{6ABA933A-758E-4456-ABCD-FC7EB5500D24}"/>
                  </a:ext>
                </a:extLst>
              </p:cNvPr>
              <p:cNvSpPr>
                <a:spLocks/>
              </p:cNvSpPr>
              <p:nvPr/>
            </p:nvSpPr>
            <p:spPr bwMode="auto">
              <a:xfrm>
                <a:off x="4023097" y="2434148"/>
                <a:ext cx="28401" cy="25246"/>
              </a:xfrm>
              <a:custGeom>
                <a:avLst/>
                <a:gdLst>
                  <a:gd name="T0" fmla="*/ 8 w 9"/>
                  <a:gd name="T1" fmla="*/ 1 h 8"/>
                  <a:gd name="T2" fmla="*/ 7 w 9"/>
                  <a:gd name="T3" fmla="*/ 5 h 8"/>
                  <a:gd name="T4" fmla="*/ 6 w 9"/>
                  <a:gd name="T5" fmla="*/ 7 h 8"/>
                  <a:gd name="T6" fmla="*/ 1 w 9"/>
                  <a:gd name="T7" fmla="*/ 4 h 8"/>
                  <a:gd name="T8" fmla="*/ 6 w 9"/>
                  <a:gd name="T9" fmla="*/ 0 h 8"/>
                  <a:gd name="T10" fmla="*/ 8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8" y="1"/>
                    </a:moveTo>
                    <a:cubicBezTo>
                      <a:pt x="9" y="1"/>
                      <a:pt x="7" y="3"/>
                      <a:pt x="7" y="5"/>
                    </a:cubicBezTo>
                    <a:cubicBezTo>
                      <a:pt x="6" y="6"/>
                      <a:pt x="6" y="7"/>
                      <a:pt x="6" y="7"/>
                    </a:cubicBezTo>
                    <a:cubicBezTo>
                      <a:pt x="7" y="8"/>
                      <a:pt x="2" y="5"/>
                      <a:pt x="1" y="4"/>
                    </a:cubicBezTo>
                    <a:cubicBezTo>
                      <a:pt x="0" y="3"/>
                      <a:pt x="6" y="0"/>
                      <a:pt x="6" y="0"/>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530">
                <a:extLst>
                  <a:ext uri="{FF2B5EF4-FFF2-40B4-BE49-F238E27FC236}">
                    <a16:creationId xmlns:a16="http://schemas.microsoft.com/office/drawing/2014/main" id="{46A868AE-DD50-4D21-A563-74E5897B7FAA}"/>
                  </a:ext>
                </a:extLst>
              </p:cNvPr>
              <p:cNvSpPr>
                <a:spLocks/>
              </p:cNvSpPr>
              <p:nvPr/>
            </p:nvSpPr>
            <p:spPr bwMode="auto">
              <a:xfrm>
                <a:off x="3948939" y="2419948"/>
                <a:ext cx="99405" cy="142006"/>
              </a:xfrm>
              <a:custGeom>
                <a:avLst/>
                <a:gdLst>
                  <a:gd name="T0" fmla="*/ 32 w 32"/>
                  <a:gd name="T1" fmla="*/ 6 h 46"/>
                  <a:gd name="T2" fmla="*/ 26 w 32"/>
                  <a:gd name="T3" fmla="*/ 1 h 46"/>
                  <a:gd name="T4" fmla="*/ 8 w 32"/>
                  <a:gd name="T5" fmla="*/ 16 h 46"/>
                  <a:gd name="T6" fmla="*/ 0 w 32"/>
                  <a:gd name="T7" fmla="*/ 42 h 46"/>
                  <a:gd name="T8" fmla="*/ 7 w 32"/>
                  <a:gd name="T9" fmla="*/ 46 h 46"/>
                  <a:gd name="T10" fmla="*/ 9 w 32"/>
                  <a:gd name="T11" fmla="*/ 45 h 46"/>
                  <a:gd name="T12" fmla="*/ 14 w 32"/>
                  <a:gd name="T13" fmla="*/ 21 h 46"/>
                  <a:gd name="T14" fmla="*/ 32 w 32"/>
                  <a:gd name="T15" fmla="*/ 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6"/>
                    </a:moveTo>
                    <a:cubicBezTo>
                      <a:pt x="32" y="6"/>
                      <a:pt x="27" y="1"/>
                      <a:pt x="26" y="1"/>
                    </a:cubicBezTo>
                    <a:cubicBezTo>
                      <a:pt x="25" y="0"/>
                      <a:pt x="15" y="6"/>
                      <a:pt x="8" y="16"/>
                    </a:cubicBezTo>
                    <a:cubicBezTo>
                      <a:pt x="2" y="24"/>
                      <a:pt x="0" y="34"/>
                      <a:pt x="0" y="42"/>
                    </a:cubicBezTo>
                    <a:cubicBezTo>
                      <a:pt x="0" y="42"/>
                      <a:pt x="5" y="45"/>
                      <a:pt x="7" y="46"/>
                    </a:cubicBezTo>
                    <a:cubicBezTo>
                      <a:pt x="8" y="46"/>
                      <a:pt x="9" y="45"/>
                      <a:pt x="9" y="45"/>
                    </a:cubicBezTo>
                    <a:cubicBezTo>
                      <a:pt x="9" y="45"/>
                      <a:pt x="6" y="31"/>
                      <a:pt x="14" y="21"/>
                    </a:cubicBezTo>
                    <a:cubicBezTo>
                      <a:pt x="22" y="11"/>
                      <a:pt x="32" y="6"/>
                      <a:pt x="32" y="6"/>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531">
                <a:extLst>
                  <a:ext uri="{FF2B5EF4-FFF2-40B4-BE49-F238E27FC236}">
                    <a16:creationId xmlns:a16="http://schemas.microsoft.com/office/drawing/2014/main" id="{DC92C016-EE3D-4781-B3BC-B7BC346F04EB}"/>
                  </a:ext>
                </a:extLst>
              </p:cNvPr>
              <p:cNvSpPr>
                <a:spLocks/>
              </p:cNvSpPr>
              <p:nvPr/>
            </p:nvSpPr>
            <p:spPr bwMode="auto">
              <a:xfrm>
                <a:off x="4023097" y="2427837"/>
                <a:ext cx="12623" cy="9467"/>
              </a:xfrm>
              <a:custGeom>
                <a:avLst/>
                <a:gdLst>
                  <a:gd name="T0" fmla="*/ 0 w 4"/>
                  <a:gd name="T1" fmla="*/ 1 h 3"/>
                  <a:gd name="T2" fmla="*/ 1 w 4"/>
                  <a:gd name="T3" fmla="*/ 0 h 3"/>
                  <a:gd name="T4" fmla="*/ 3 w 4"/>
                  <a:gd name="T5" fmla="*/ 1 h 3"/>
                  <a:gd name="T6" fmla="*/ 3 w 4"/>
                  <a:gd name="T7" fmla="*/ 3 h 3"/>
                  <a:gd name="T8" fmla="*/ 1 w 4"/>
                  <a:gd name="T9" fmla="*/ 3 h 3"/>
                  <a:gd name="T10" fmla="*/ 2 w 4"/>
                  <a:gd name="T11" fmla="*/ 2 h 3"/>
                  <a:gd name="T12" fmla="*/ 3 w 4"/>
                  <a:gd name="T13" fmla="*/ 3 h 3"/>
                  <a:gd name="T14" fmla="*/ 3 w 4"/>
                  <a:gd name="T15" fmla="*/ 1 h 3"/>
                  <a:gd name="T16" fmla="*/ 1 w 4"/>
                  <a:gd name="T17" fmla="*/ 0 h 3"/>
                  <a:gd name="T18" fmla="*/ 1 w 4"/>
                  <a:gd name="T19" fmla="*/ 1 h 3"/>
                  <a:gd name="T20" fmla="*/ 1 w 4"/>
                  <a:gd name="T21" fmla="*/ 2 h 3"/>
                  <a:gd name="T22" fmla="*/ 2 w 4"/>
                  <a:gd name="T23" fmla="*/ 1 h 3"/>
                  <a:gd name="T24" fmla="*/ 2 w 4"/>
                  <a:gd name="T25" fmla="*/ 2 h 3"/>
                  <a:gd name="T26" fmla="*/ 1 w 4"/>
                  <a:gd name="T27" fmla="*/ 2 h 3"/>
                  <a:gd name="T28" fmla="*/ 0 w 4"/>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1"/>
                    </a:moveTo>
                    <a:cubicBezTo>
                      <a:pt x="1" y="1"/>
                      <a:pt x="1" y="0"/>
                      <a:pt x="1" y="0"/>
                    </a:cubicBezTo>
                    <a:cubicBezTo>
                      <a:pt x="2" y="0"/>
                      <a:pt x="3" y="0"/>
                      <a:pt x="3" y="1"/>
                    </a:cubicBezTo>
                    <a:cubicBezTo>
                      <a:pt x="4" y="2"/>
                      <a:pt x="4" y="3"/>
                      <a:pt x="3" y="3"/>
                    </a:cubicBezTo>
                    <a:cubicBezTo>
                      <a:pt x="2" y="3"/>
                      <a:pt x="2" y="3"/>
                      <a:pt x="1" y="3"/>
                    </a:cubicBezTo>
                    <a:cubicBezTo>
                      <a:pt x="2" y="2"/>
                      <a:pt x="2" y="2"/>
                      <a:pt x="2" y="2"/>
                    </a:cubicBezTo>
                    <a:cubicBezTo>
                      <a:pt x="2" y="3"/>
                      <a:pt x="2" y="3"/>
                      <a:pt x="3" y="3"/>
                    </a:cubicBezTo>
                    <a:cubicBezTo>
                      <a:pt x="3" y="3"/>
                      <a:pt x="3" y="2"/>
                      <a:pt x="3" y="1"/>
                    </a:cubicBezTo>
                    <a:cubicBezTo>
                      <a:pt x="2" y="1"/>
                      <a:pt x="2" y="0"/>
                      <a:pt x="1" y="0"/>
                    </a:cubicBezTo>
                    <a:cubicBezTo>
                      <a:pt x="1" y="1"/>
                      <a:pt x="1" y="1"/>
                      <a:pt x="1" y="1"/>
                    </a:cubicBezTo>
                    <a:cubicBezTo>
                      <a:pt x="1" y="2"/>
                      <a:pt x="1" y="2"/>
                      <a:pt x="1" y="2"/>
                    </a:cubicBezTo>
                    <a:cubicBezTo>
                      <a:pt x="2" y="1"/>
                      <a:pt x="2" y="1"/>
                      <a:pt x="2" y="1"/>
                    </a:cubicBezTo>
                    <a:cubicBezTo>
                      <a:pt x="2" y="2"/>
                      <a:pt x="2" y="2"/>
                      <a:pt x="2" y="2"/>
                    </a:cubicBezTo>
                    <a:cubicBezTo>
                      <a:pt x="1" y="2"/>
                      <a:pt x="1" y="2"/>
                      <a:pt x="1"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532">
                <a:extLst>
                  <a:ext uri="{FF2B5EF4-FFF2-40B4-BE49-F238E27FC236}">
                    <a16:creationId xmlns:a16="http://schemas.microsoft.com/office/drawing/2014/main" id="{81F71540-E804-4140-9756-72606C2D4E94}"/>
                  </a:ext>
                </a:extLst>
              </p:cNvPr>
              <p:cNvSpPr>
                <a:spLocks noEditPoints="1"/>
              </p:cNvSpPr>
              <p:nvPr/>
            </p:nvSpPr>
            <p:spPr bwMode="auto">
              <a:xfrm>
                <a:off x="4016786" y="2430992"/>
                <a:ext cx="9467" cy="12623"/>
              </a:xfrm>
              <a:custGeom>
                <a:avLst/>
                <a:gdLst>
                  <a:gd name="T0" fmla="*/ 2 w 3"/>
                  <a:gd name="T1" fmla="*/ 1 h 4"/>
                  <a:gd name="T2" fmla="*/ 2 w 3"/>
                  <a:gd name="T3" fmla="*/ 4 h 4"/>
                  <a:gd name="T4" fmla="*/ 0 w 3"/>
                  <a:gd name="T5" fmla="*/ 3 h 4"/>
                  <a:gd name="T6" fmla="*/ 0 w 3"/>
                  <a:gd name="T7" fmla="*/ 1 h 4"/>
                  <a:gd name="T8" fmla="*/ 2 w 3"/>
                  <a:gd name="T9" fmla="*/ 1 h 4"/>
                  <a:gd name="T10" fmla="*/ 1 w 3"/>
                  <a:gd name="T11" fmla="*/ 1 h 4"/>
                  <a:gd name="T12" fmla="*/ 1 w 3"/>
                  <a:gd name="T13" fmla="*/ 3 h 4"/>
                  <a:gd name="T14" fmla="*/ 2 w 3"/>
                  <a:gd name="T15" fmla="*/ 3 h 4"/>
                  <a:gd name="T16" fmla="*/ 2 w 3"/>
                  <a:gd name="T17" fmla="*/ 2 h 4"/>
                  <a:gd name="T18" fmla="*/ 1 w 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1"/>
                    </a:moveTo>
                    <a:cubicBezTo>
                      <a:pt x="3" y="2"/>
                      <a:pt x="3" y="3"/>
                      <a:pt x="2" y="4"/>
                    </a:cubicBezTo>
                    <a:cubicBezTo>
                      <a:pt x="1" y="4"/>
                      <a:pt x="1" y="4"/>
                      <a:pt x="0" y="3"/>
                    </a:cubicBezTo>
                    <a:cubicBezTo>
                      <a:pt x="0" y="2"/>
                      <a:pt x="0" y="1"/>
                      <a:pt x="0" y="1"/>
                    </a:cubicBezTo>
                    <a:cubicBezTo>
                      <a:pt x="1" y="0"/>
                      <a:pt x="2" y="1"/>
                      <a:pt x="2" y="1"/>
                    </a:cubicBezTo>
                    <a:close/>
                    <a:moveTo>
                      <a:pt x="1" y="1"/>
                    </a:moveTo>
                    <a:cubicBezTo>
                      <a:pt x="0" y="1"/>
                      <a:pt x="0" y="2"/>
                      <a:pt x="1" y="3"/>
                    </a:cubicBezTo>
                    <a:cubicBezTo>
                      <a:pt x="1" y="3"/>
                      <a:pt x="2" y="4"/>
                      <a:pt x="2" y="3"/>
                    </a:cubicBezTo>
                    <a:cubicBezTo>
                      <a:pt x="3" y="3"/>
                      <a:pt x="2" y="2"/>
                      <a:pt x="2" y="2"/>
                    </a:cubicBezTo>
                    <a:cubicBezTo>
                      <a:pt x="1"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533">
                <a:extLst>
                  <a:ext uri="{FF2B5EF4-FFF2-40B4-BE49-F238E27FC236}">
                    <a16:creationId xmlns:a16="http://schemas.microsoft.com/office/drawing/2014/main" id="{8F6E8844-DE91-4158-BC3D-DA3D38016BAC}"/>
                  </a:ext>
                </a:extLst>
              </p:cNvPr>
              <p:cNvSpPr>
                <a:spLocks noEditPoints="1"/>
              </p:cNvSpPr>
              <p:nvPr/>
            </p:nvSpPr>
            <p:spPr bwMode="auto">
              <a:xfrm>
                <a:off x="4007319" y="2437304"/>
                <a:ext cx="12623" cy="12623"/>
              </a:xfrm>
              <a:custGeom>
                <a:avLst/>
                <a:gdLst>
                  <a:gd name="T0" fmla="*/ 4 w 4"/>
                  <a:gd name="T1" fmla="*/ 3 h 4"/>
                  <a:gd name="T2" fmla="*/ 3 w 4"/>
                  <a:gd name="T3" fmla="*/ 3 h 4"/>
                  <a:gd name="T4" fmla="*/ 1 w 4"/>
                  <a:gd name="T5" fmla="*/ 3 h 4"/>
                  <a:gd name="T6" fmla="*/ 1 w 4"/>
                  <a:gd name="T7" fmla="*/ 1 h 4"/>
                  <a:gd name="T8" fmla="*/ 2 w 4"/>
                  <a:gd name="T9" fmla="*/ 0 h 4"/>
                  <a:gd name="T10" fmla="*/ 4 w 4"/>
                  <a:gd name="T11" fmla="*/ 3 h 4"/>
                  <a:gd name="T12" fmla="*/ 1 w 4"/>
                  <a:gd name="T13" fmla="*/ 1 h 4"/>
                  <a:gd name="T14" fmla="*/ 1 w 4"/>
                  <a:gd name="T15" fmla="*/ 1 h 4"/>
                  <a:gd name="T16" fmla="*/ 1 w 4"/>
                  <a:gd name="T17" fmla="*/ 2 h 4"/>
                  <a:gd name="T18" fmla="*/ 3 w 4"/>
                  <a:gd name="T19" fmla="*/ 3 h 4"/>
                  <a:gd name="T20" fmla="*/ 3 w 4"/>
                  <a:gd name="T21" fmla="*/ 3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3"/>
                    </a:moveTo>
                    <a:cubicBezTo>
                      <a:pt x="3" y="3"/>
                      <a:pt x="3" y="3"/>
                      <a:pt x="3" y="3"/>
                    </a:cubicBezTo>
                    <a:cubicBezTo>
                      <a:pt x="2" y="4"/>
                      <a:pt x="2" y="4"/>
                      <a:pt x="1" y="3"/>
                    </a:cubicBezTo>
                    <a:cubicBezTo>
                      <a:pt x="0" y="2"/>
                      <a:pt x="1" y="1"/>
                      <a:pt x="1" y="1"/>
                    </a:cubicBezTo>
                    <a:cubicBezTo>
                      <a:pt x="2" y="0"/>
                      <a:pt x="2" y="0"/>
                      <a:pt x="2" y="0"/>
                    </a:cubicBezTo>
                    <a:lnTo>
                      <a:pt x="4" y="3"/>
                    </a:lnTo>
                    <a:close/>
                    <a:moveTo>
                      <a:pt x="1" y="1"/>
                    </a:moveTo>
                    <a:cubicBezTo>
                      <a:pt x="1" y="1"/>
                      <a:pt x="1" y="1"/>
                      <a:pt x="1" y="1"/>
                    </a:cubicBezTo>
                    <a:cubicBezTo>
                      <a:pt x="1" y="1"/>
                      <a:pt x="1" y="2"/>
                      <a:pt x="1" y="2"/>
                    </a:cubicBezTo>
                    <a:cubicBezTo>
                      <a:pt x="2" y="3"/>
                      <a:pt x="2" y="3"/>
                      <a:pt x="3" y="3"/>
                    </a:cubicBezTo>
                    <a:cubicBezTo>
                      <a:pt x="3" y="3"/>
                      <a:pt x="3" y="3"/>
                      <a:pt x="3" y="3"/>
                    </a:cubicBezTo>
                    <a:lnTo>
                      <a:pt x="1"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534">
                <a:extLst>
                  <a:ext uri="{FF2B5EF4-FFF2-40B4-BE49-F238E27FC236}">
                    <a16:creationId xmlns:a16="http://schemas.microsoft.com/office/drawing/2014/main" id="{95652336-013A-455A-A62E-71B3CE79BCD8}"/>
                  </a:ext>
                </a:extLst>
              </p:cNvPr>
              <p:cNvSpPr>
                <a:spLocks noEditPoints="1"/>
              </p:cNvSpPr>
              <p:nvPr/>
            </p:nvSpPr>
            <p:spPr bwMode="auto">
              <a:xfrm>
                <a:off x="3997852" y="2446771"/>
                <a:ext cx="9467" cy="12623"/>
              </a:xfrm>
              <a:custGeom>
                <a:avLst/>
                <a:gdLst>
                  <a:gd name="T0" fmla="*/ 3 w 3"/>
                  <a:gd name="T1" fmla="*/ 2 h 4"/>
                  <a:gd name="T2" fmla="*/ 3 w 3"/>
                  <a:gd name="T3" fmla="*/ 3 h 4"/>
                  <a:gd name="T4" fmla="*/ 1 w 3"/>
                  <a:gd name="T5" fmla="*/ 3 h 4"/>
                  <a:gd name="T6" fmla="*/ 1 w 3"/>
                  <a:gd name="T7" fmla="*/ 2 h 4"/>
                  <a:gd name="T8" fmla="*/ 1 w 3"/>
                  <a:gd name="T9" fmla="*/ 2 h 4"/>
                  <a:gd name="T10" fmla="*/ 0 w 3"/>
                  <a:gd name="T11" fmla="*/ 2 h 4"/>
                  <a:gd name="T12" fmla="*/ 1 w 3"/>
                  <a:gd name="T13" fmla="*/ 0 h 4"/>
                  <a:gd name="T14" fmla="*/ 1 w 3"/>
                  <a:gd name="T15" fmla="*/ 0 h 4"/>
                  <a:gd name="T16" fmla="*/ 3 w 3"/>
                  <a:gd name="T17" fmla="*/ 2 h 4"/>
                  <a:gd name="T18" fmla="*/ 1 w 3"/>
                  <a:gd name="T19" fmla="*/ 1 h 4"/>
                  <a:gd name="T20" fmla="*/ 1 w 3"/>
                  <a:gd name="T21" fmla="*/ 1 h 4"/>
                  <a:gd name="T22" fmla="*/ 1 w 3"/>
                  <a:gd name="T23" fmla="*/ 2 h 4"/>
                  <a:gd name="T24" fmla="*/ 2 w 3"/>
                  <a:gd name="T25" fmla="*/ 2 h 4"/>
                  <a:gd name="T26" fmla="*/ 2 w 3"/>
                  <a:gd name="T27" fmla="*/ 1 h 4"/>
                  <a:gd name="T28" fmla="*/ 1 w 3"/>
                  <a:gd name="T29" fmla="*/ 1 h 4"/>
                  <a:gd name="T30" fmla="*/ 2 w 3"/>
                  <a:gd name="T31" fmla="*/ 2 h 4"/>
                  <a:gd name="T32" fmla="*/ 2 w 3"/>
                  <a:gd name="T33" fmla="*/ 2 h 4"/>
                  <a:gd name="T34" fmla="*/ 2 w 3"/>
                  <a:gd name="T35" fmla="*/ 3 h 4"/>
                  <a:gd name="T36" fmla="*/ 3 w 3"/>
                  <a:gd name="T37" fmla="*/ 3 h 4"/>
                  <a:gd name="T38" fmla="*/ 3 w 3"/>
                  <a:gd name="T39" fmla="*/ 2 h 4"/>
                  <a:gd name="T40" fmla="*/ 2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3" y="2"/>
                    </a:moveTo>
                    <a:cubicBezTo>
                      <a:pt x="3" y="3"/>
                      <a:pt x="3" y="3"/>
                      <a:pt x="3" y="3"/>
                    </a:cubicBezTo>
                    <a:cubicBezTo>
                      <a:pt x="2" y="3"/>
                      <a:pt x="2" y="4"/>
                      <a:pt x="1" y="3"/>
                    </a:cubicBezTo>
                    <a:cubicBezTo>
                      <a:pt x="1" y="3"/>
                      <a:pt x="1" y="2"/>
                      <a:pt x="1" y="2"/>
                    </a:cubicBezTo>
                    <a:cubicBezTo>
                      <a:pt x="1" y="2"/>
                      <a:pt x="1" y="2"/>
                      <a:pt x="1" y="2"/>
                    </a:cubicBezTo>
                    <a:cubicBezTo>
                      <a:pt x="1" y="2"/>
                      <a:pt x="1" y="2"/>
                      <a:pt x="0" y="2"/>
                    </a:cubicBezTo>
                    <a:cubicBezTo>
                      <a:pt x="0" y="1"/>
                      <a:pt x="0" y="1"/>
                      <a:pt x="1" y="0"/>
                    </a:cubicBezTo>
                    <a:cubicBezTo>
                      <a:pt x="1" y="0"/>
                      <a:pt x="1" y="0"/>
                      <a:pt x="1" y="0"/>
                    </a:cubicBezTo>
                    <a:lnTo>
                      <a:pt x="3" y="2"/>
                    </a:lnTo>
                    <a:close/>
                    <a:moveTo>
                      <a:pt x="1" y="1"/>
                    </a:moveTo>
                    <a:cubicBezTo>
                      <a:pt x="1" y="1"/>
                      <a:pt x="1" y="1"/>
                      <a:pt x="1" y="1"/>
                    </a:cubicBezTo>
                    <a:cubicBezTo>
                      <a:pt x="1" y="1"/>
                      <a:pt x="0" y="1"/>
                      <a:pt x="1" y="2"/>
                    </a:cubicBezTo>
                    <a:cubicBezTo>
                      <a:pt x="1" y="2"/>
                      <a:pt x="1" y="2"/>
                      <a:pt x="2" y="2"/>
                    </a:cubicBezTo>
                    <a:cubicBezTo>
                      <a:pt x="2" y="1"/>
                      <a:pt x="2" y="1"/>
                      <a:pt x="2" y="1"/>
                    </a:cubicBezTo>
                    <a:lnTo>
                      <a:pt x="1" y="1"/>
                    </a:lnTo>
                    <a:close/>
                    <a:moveTo>
                      <a:pt x="2" y="2"/>
                    </a:moveTo>
                    <a:cubicBezTo>
                      <a:pt x="2" y="2"/>
                      <a:pt x="2" y="2"/>
                      <a:pt x="2" y="2"/>
                    </a:cubicBezTo>
                    <a:cubicBezTo>
                      <a:pt x="2" y="2"/>
                      <a:pt x="2" y="2"/>
                      <a:pt x="2" y="3"/>
                    </a:cubicBezTo>
                    <a:cubicBezTo>
                      <a:pt x="2" y="3"/>
                      <a:pt x="2" y="3"/>
                      <a:pt x="3" y="3"/>
                    </a:cubicBezTo>
                    <a:cubicBezTo>
                      <a:pt x="3" y="2"/>
                      <a:pt x="3" y="2"/>
                      <a:pt x="3"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535">
                <a:extLst>
                  <a:ext uri="{FF2B5EF4-FFF2-40B4-BE49-F238E27FC236}">
                    <a16:creationId xmlns:a16="http://schemas.microsoft.com/office/drawing/2014/main" id="{4803830C-A979-4D8A-B596-4BCAE6868C83}"/>
                  </a:ext>
                </a:extLst>
              </p:cNvPr>
              <p:cNvSpPr>
                <a:spLocks/>
              </p:cNvSpPr>
              <p:nvPr/>
            </p:nvSpPr>
            <p:spPr bwMode="auto">
              <a:xfrm>
                <a:off x="3993118" y="2453082"/>
                <a:ext cx="11045" cy="9467"/>
              </a:xfrm>
              <a:custGeom>
                <a:avLst/>
                <a:gdLst>
                  <a:gd name="T0" fmla="*/ 7 w 7"/>
                  <a:gd name="T1" fmla="*/ 4 h 6"/>
                  <a:gd name="T2" fmla="*/ 3 w 7"/>
                  <a:gd name="T3" fmla="*/ 6 h 6"/>
                  <a:gd name="T4" fmla="*/ 3 w 7"/>
                  <a:gd name="T5" fmla="*/ 6 h 6"/>
                  <a:gd name="T6" fmla="*/ 5 w 7"/>
                  <a:gd name="T7" fmla="*/ 4 h 6"/>
                  <a:gd name="T8" fmla="*/ 3 w 7"/>
                  <a:gd name="T9" fmla="*/ 4 h 6"/>
                  <a:gd name="T10" fmla="*/ 2 w 7"/>
                  <a:gd name="T11" fmla="*/ 4 h 6"/>
                  <a:gd name="T12" fmla="*/ 2 w 7"/>
                  <a:gd name="T13" fmla="*/ 4 h 6"/>
                  <a:gd name="T14" fmla="*/ 3 w 7"/>
                  <a:gd name="T15" fmla="*/ 2 h 6"/>
                  <a:gd name="T16" fmla="*/ 2 w 7"/>
                  <a:gd name="T17" fmla="*/ 2 h 6"/>
                  <a:gd name="T18" fmla="*/ 0 w 7"/>
                  <a:gd name="T19" fmla="*/ 4 h 6"/>
                  <a:gd name="T20" fmla="*/ 0 w 7"/>
                  <a:gd name="T21" fmla="*/ 2 h 6"/>
                  <a:gd name="T22" fmla="*/ 2 w 7"/>
                  <a:gd name="T23" fmla="*/ 0 h 6"/>
                  <a:gd name="T24" fmla="*/ 7 w 7"/>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4"/>
                    </a:moveTo>
                    <a:lnTo>
                      <a:pt x="3" y="6"/>
                    </a:lnTo>
                    <a:lnTo>
                      <a:pt x="3" y="6"/>
                    </a:lnTo>
                    <a:lnTo>
                      <a:pt x="5" y="4"/>
                    </a:lnTo>
                    <a:lnTo>
                      <a:pt x="3" y="4"/>
                    </a:lnTo>
                    <a:lnTo>
                      <a:pt x="2" y="4"/>
                    </a:lnTo>
                    <a:lnTo>
                      <a:pt x="2" y="4"/>
                    </a:lnTo>
                    <a:lnTo>
                      <a:pt x="3" y="2"/>
                    </a:lnTo>
                    <a:lnTo>
                      <a:pt x="2" y="2"/>
                    </a:lnTo>
                    <a:lnTo>
                      <a:pt x="0" y="4"/>
                    </a:lnTo>
                    <a:lnTo>
                      <a:pt x="0" y="2"/>
                    </a:lnTo>
                    <a:lnTo>
                      <a:pt x="2" y="0"/>
                    </a:lnTo>
                    <a:lnTo>
                      <a:pt x="7"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536">
                <a:extLst>
                  <a:ext uri="{FF2B5EF4-FFF2-40B4-BE49-F238E27FC236}">
                    <a16:creationId xmlns:a16="http://schemas.microsoft.com/office/drawing/2014/main" id="{CC43EED6-0403-4938-AD95-9AC44E2772DC}"/>
                  </a:ext>
                </a:extLst>
              </p:cNvPr>
              <p:cNvSpPr>
                <a:spLocks/>
              </p:cNvSpPr>
              <p:nvPr/>
            </p:nvSpPr>
            <p:spPr bwMode="auto">
              <a:xfrm>
                <a:off x="3980496" y="2462549"/>
                <a:ext cx="15778" cy="15778"/>
              </a:xfrm>
              <a:custGeom>
                <a:avLst/>
                <a:gdLst>
                  <a:gd name="T0" fmla="*/ 10 w 10"/>
                  <a:gd name="T1" fmla="*/ 4 h 10"/>
                  <a:gd name="T2" fmla="*/ 8 w 10"/>
                  <a:gd name="T3" fmla="*/ 4 h 10"/>
                  <a:gd name="T4" fmla="*/ 4 w 10"/>
                  <a:gd name="T5" fmla="*/ 4 h 10"/>
                  <a:gd name="T6" fmla="*/ 4 w 10"/>
                  <a:gd name="T7" fmla="*/ 4 h 10"/>
                  <a:gd name="T8" fmla="*/ 6 w 10"/>
                  <a:gd name="T9" fmla="*/ 8 h 10"/>
                  <a:gd name="T10" fmla="*/ 6 w 10"/>
                  <a:gd name="T11" fmla="*/ 10 h 10"/>
                  <a:gd name="T12" fmla="*/ 0 w 10"/>
                  <a:gd name="T13" fmla="*/ 6 h 10"/>
                  <a:gd name="T14" fmla="*/ 2 w 10"/>
                  <a:gd name="T15" fmla="*/ 4 h 10"/>
                  <a:gd name="T16" fmla="*/ 6 w 10"/>
                  <a:gd name="T17" fmla="*/ 8 h 10"/>
                  <a:gd name="T18" fmla="*/ 6 w 10"/>
                  <a:gd name="T19" fmla="*/ 8 h 10"/>
                  <a:gd name="T20" fmla="*/ 2 w 10"/>
                  <a:gd name="T21" fmla="*/ 2 h 10"/>
                  <a:gd name="T22" fmla="*/ 4 w 10"/>
                  <a:gd name="T23" fmla="*/ 2 h 10"/>
                  <a:gd name="T24" fmla="*/ 8 w 10"/>
                  <a:gd name="T25" fmla="*/ 4 h 10"/>
                  <a:gd name="T26" fmla="*/ 8 w 10"/>
                  <a:gd name="T27" fmla="*/ 4 h 10"/>
                  <a:gd name="T28" fmla="*/ 4 w 10"/>
                  <a:gd name="T29" fmla="*/ 0 h 10"/>
                  <a:gd name="T30" fmla="*/ 4 w 10"/>
                  <a:gd name="T31" fmla="*/ 0 h 10"/>
                  <a:gd name="T32" fmla="*/ 10 w 10"/>
                  <a:gd name="T3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4"/>
                    </a:moveTo>
                    <a:lnTo>
                      <a:pt x="8" y="4"/>
                    </a:lnTo>
                    <a:lnTo>
                      <a:pt x="4" y="4"/>
                    </a:lnTo>
                    <a:lnTo>
                      <a:pt x="4" y="4"/>
                    </a:lnTo>
                    <a:lnTo>
                      <a:pt x="6" y="8"/>
                    </a:lnTo>
                    <a:lnTo>
                      <a:pt x="6" y="10"/>
                    </a:lnTo>
                    <a:lnTo>
                      <a:pt x="0" y="6"/>
                    </a:lnTo>
                    <a:lnTo>
                      <a:pt x="2" y="4"/>
                    </a:lnTo>
                    <a:lnTo>
                      <a:pt x="6" y="8"/>
                    </a:lnTo>
                    <a:lnTo>
                      <a:pt x="6" y="8"/>
                    </a:lnTo>
                    <a:lnTo>
                      <a:pt x="2" y="2"/>
                    </a:lnTo>
                    <a:lnTo>
                      <a:pt x="4" y="2"/>
                    </a:lnTo>
                    <a:lnTo>
                      <a:pt x="8" y="4"/>
                    </a:lnTo>
                    <a:lnTo>
                      <a:pt x="8" y="4"/>
                    </a:lnTo>
                    <a:lnTo>
                      <a:pt x="4" y="0"/>
                    </a:lnTo>
                    <a:lnTo>
                      <a:pt x="4" y="0"/>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537">
                <a:extLst>
                  <a:ext uri="{FF2B5EF4-FFF2-40B4-BE49-F238E27FC236}">
                    <a16:creationId xmlns:a16="http://schemas.microsoft.com/office/drawing/2014/main" id="{F7B9386B-3D97-45FD-B7C4-27CABC2FFB00}"/>
                  </a:ext>
                </a:extLst>
              </p:cNvPr>
              <p:cNvSpPr>
                <a:spLocks/>
              </p:cNvSpPr>
              <p:nvPr/>
            </p:nvSpPr>
            <p:spPr bwMode="auto">
              <a:xfrm>
                <a:off x="3977340" y="2475172"/>
                <a:ext cx="12623" cy="9467"/>
              </a:xfrm>
              <a:custGeom>
                <a:avLst/>
                <a:gdLst>
                  <a:gd name="T0" fmla="*/ 4 w 8"/>
                  <a:gd name="T1" fmla="*/ 2 h 6"/>
                  <a:gd name="T2" fmla="*/ 8 w 8"/>
                  <a:gd name="T3" fmla="*/ 2 h 6"/>
                  <a:gd name="T4" fmla="*/ 6 w 8"/>
                  <a:gd name="T5" fmla="*/ 2 h 6"/>
                  <a:gd name="T6" fmla="*/ 4 w 8"/>
                  <a:gd name="T7" fmla="*/ 2 h 6"/>
                  <a:gd name="T8" fmla="*/ 6 w 8"/>
                  <a:gd name="T9" fmla="*/ 4 h 6"/>
                  <a:gd name="T10" fmla="*/ 4 w 8"/>
                  <a:gd name="T11" fmla="*/ 6 h 6"/>
                  <a:gd name="T12" fmla="*/ 2 w 8"/>
                  <a:gd name="T13" fmla="*/ 2 h 6"/>
                  <a:gd name="T14" fmla="*/ 0 w 8"/>
                  <a:gd name="T15" fmla="*/ 0 h 6"/>
                  <a:gd name="T16" fmla="*/ 0 w 8"/>
                  <a:gd name="T17" fmla="*/ 0 h 6"/>
                  <a:gd name="T18" fmla="*/ 4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4" y="2"/>
                    </a:moveTo>
                    <a:lnTo>
                      <a:pt x="8" y="2"/>
                    </a:lnTo>
                    <a:lnTo>
                      <a:pt x="6" y="2"/>
                    </a:lnTo>
                    <a:lnTo>
                      <a:pt x="4" y="2"/>
                    </a:lnTo>
                    <a:lnTo>
                      <a:pt x="6" y="4"/>
                    </a:lnTo>
                    <a:lnTo>
                      <a:pt x="4" y="6"/>
                    </a:lnTo>
                    <a:lnTo>
                      <a:pt x="2" y="2"/>
                    </a:lnTo>
                    <a:lnTo>
                      <a:pt x="0" y="0"/>
                    </a:lnTo>
                    <a:lnTo>
                      <a:pt x="0" y="0"/>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538">
                <a:extLst>
                  <a:ext uri="{FF2B5EF4-FFF2-40B4-BE49-F238E27FC236}">
                    <a16:creationId xmlns:a16="http://schemas.microsoft.com/office/drawing/2014/main" id="{926C5192-39D6-4D5A-84D6-4274D3387E04}"/>
                  </a:ext>
                </a:extLst>
              </p:cNvPr>
              <p:cNvSpPr>
                <a:spLocks/>
              </p:cNvSpPr>
              <p:nvPr/>
            </p:nvSpPr>
            <p:spPr bwMode="auto">
              <a:xfrm>
                <a:off x="3971029" y="2484639"/>
                <a:ext cx="9467" cy="9467"/>
              </a:xfrm>
              <a:custGeom>
                <a:avLst/>
                <a:gdLst>
                  <a:gd name="T0" fmla="*/ 2 w 3"/>
                  <a:gd name="T1" fmla="*/ 3 h 3"/>
                  <a:gd name="T2" fmla="*/ 3 w 3"/>
                  <a:gd name="T3" fmla="*/ 2 h 3"/>
                  <a:gd name="T4" fmla="*/ 3 w 3"/>
                  <a:gd name="T5" fmla="*/ 1 h 3"/>
                  <a:gd name="T6" fmla="*/ 0 w 3"/>
                  <a:gd name="T7" fmla="*/ 2 h 3"/>
                  <a:gd name="T8" fmla="*/ 0 w 3"/>
                  <a:gd name="T9" fmla="*/ 0 h 3"/>
                  <a:gd name="T10" fmla="*/ 1 w 3"/>
                  <a:gd name="T11" fmla="*/ 0 h 3"/>
                  <a:gd name="T12" fmla="*/ 1 w 3"/>
                  <a:gd name="T13" fmla="*/ 0 h 3"/>
                  <a:gd name="T14" fmla="*/ 0 w 3"/>
                  <a:gd name="T15" fmla="*/ 1 h 3"/>
                  <a:gd name="T16" fmla="*/ 1 w 3"/>
                  <a:gd name="T17" fmla="*/ 1 h 3"/>
                  <a:gd name="T18" fmla="*/ 3 w 3"/>
                  <a:gd name="T19" fmla="*/ 1 h 3"/>
                  <a:gd name="T20" fmla="*/ 3 w 3"/>
                  <a:gd name="T21" fmla="*/ 2 h 3"/>
                  <a:gd name="T22" fmla="*/ 3 w 3"/>
                  <a:gd name="T23" fmla="*/ 3 h 3"/>
                  <a:gd name="T24" fmla="*/ 2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3"/>
                    </a:moveTo>
                    <a:cubicBezTo>
                      <a:pt x="2" y="3"/>
                      <a:pt x="3" y="2"/>
                      <a:pt x="3" y="2"/>
                    </a:cubicBezTo>
                    <a:cubicBezTo>
                      <a:pt x="3" y="2"/>
                      <a:pt x="3" y="1"/>
                      <a:pt x="3" y="1"/>
                    </a:cubicBezTo>
                    <a:cubicBezTo>
                      <a:pt x="2" y="1"/>
                      <a:pt x="1" y="2"/>
                      <a:pt x="0" y="2"/>
                    </a:cubicBezTo>
                    <a:cubicBezTo>
                      <a:pt x="0" y="2"/>
                      <a:pt x="0" y="1"/>
                      <a:pt x="0" y="0"/>
                    </a:cubicBezTo>
                    <a:cubicBezTo>
                      <a:pt x="0" y="0"/>
                      <a:pt x="1" y="0"/>
                      <a:pt x="1" y="0"/>
                    </a:cubicBezTo>
                    <a:cubicBezTo>
                      <a:pt x="1" y="0"/>
                      <a:pt x="1" y="0"/>
                      <a:pt x="1" y="0"/>
                    </a:cubicBezTo>
                    <a:cubicBezTo>
                      <a:pt x="1" y="0"/>
                      <a:pt x="1" y="0"/>
                      <a:pt x="0" y="1"/>
                    </a:cubicBezTo>
                    <a:cubicBezTo>
                      <a:pt x="0" y="1"/>
                      <a:pt x="0" y="1"/>
                      <a:pt x="1" y="1"/>
                    </a:cubicBezTo>
                    <a:cubicBezTo>
                      <a:pt x="1" y="2"/>
                      <a:pt x="2" y="0"/>
                      <a:pt x="3" y="1"/>
                    </a:cubicBezTo>
                    <a:cubicBezTo>
                      <a:pt x="3" y="1"/>
                      <a:pt x="3" y="2"/>
                      <a:pt x="3" y="2"/>
                    </a:cubicBezTo>
                    <a:cubicBezTo>
                      <a:pt x="3" y="2"/>
                      <a:pt x="3" y="3"/>
                      <a:pt x="3"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539">
                <a:extLst>
                  <a:ext uri="{FF2B5EF4-FFF2-40B4-BE49-F238E27FC236}">
                    <a16:creationId xmlns:a16="http://schemas.microsoft.com/office/drawing/2014/main" id="{B947DBE4-E399-40F8-B4F8-AA8BC9145176}"/>
                  </a:ext>
                </a:extLst>
              </p:cNvPr>
              <p:cNvSpPr>
                <a:spLocks/>
              </p:cNvSpPr>
              <p:nvPr/>
            </p:nvSpPr>
            <p:spPr bwMode="auto">
              <a:xfrm>
                <a:off x="3967873" y="2490950"/>
                <a:ext cx="9467" cy="9467"/>
              </a:xfrm>
              <a:custGeom>
                <a:avLst/>
                <a:gdLst>
                  <a:gd name="T0" fmla="*/ 6 w 6"/>
                  <a:gd name="T1" fmla="*/ 4 h 6"/>
                  <a:gd name="T2" fmla="*/ 6 w 6"/>
                  <a:gd name="T3" fmla="*/ 2 h 6"/>
                  <a:gd name="T4" fmla="*/ 6 w 6"/>
                  <a:gd name="T5" fmla="*/ 2 h 6"/>
                  <a:gd name="T6" fmla="*/ 6 w 6"/>
                  <a:gd name="T7" fmla="*/ 6 h 6"/>
                  <a:gd name="T8" fmla="*/ 4 w 6"/>
                  <a:gd name="T9" fmla="*/ 6 h 6"/>
                  <a:gd name="T10" fmla="*/ 6 w 6"/>
                  <a:gd name="T11" fmla="*/ 4 h 6"/>
                  <a:gd name="T12" fmla="*/ 0 w 6"/>
                  <a:gd name="T13" fmla="*/ 2 h 6"/>
                  <a:gd name="T14" fmla="*/ 0 w 6"/>
                  <a:gd name="T15" fmla="*/ 0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6" y="2"/>
                    </a:lnTo>
                    <a:lnTo>
                      <a:pt x="6" y="6"/>
                    </a:lnTo>
                    <a:lnTo>
                      <a:pt x="4" y="6"/>
                    </a:lnTo>
                    <a:lnTo>
                      <a:pt x="6" y="4"/>
                    </a:lnTo>
                    <a:lnTo>
                      <a:pt x="0" y="2"/>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540">
                <a:extLst>
                  <a:ext uri="{FF2B5EF4-FFF2-40B4-BE49-F238E27FC236}">
                    <a16:creationId xmlns:a16="http://schemas.microsoft.com/office/drawing/2014/main" id="{9CDEF1E4-2C84-4E54-8BFA-74ED7A05963B}"/>
                  </a:ext>
                </a:extLst>
              </p:cNvPr>
              <p:cNvSpPr>
                <a:spLocks noEditPoints="1"/>
              </p:cNvSpPr>
              <p:nvPr/>
            </p:nvSpPr>
            <p:spPr bwMode="auto">
              <a:xfrm>
                <a:off x="3964717" y="2497262"/>
                <a:ext cx="9467" cy="9467"/>
              </a:xfrm>
              <a:custGeom>
                <a:avLst/>
                <a:gdLst>
                  <a:gd name="T0" fmla="*/ 3 w 3"/>
                  <a:gd name="T1" fmla="*/ 1 h 3"/>
                  <a:gd name="T2" fmla="*/ 3 w 3"/>
                  <a:gd name="T3" fmla="*/ 2 h 3"/>
                  <a:gd name="T4" fmla="*/ 2 w 3"/>
                  <a:gd name="T5" fmla="*/ 3 h 3"/>
                  <a:gd name="T6" fmla="*/ 1 w 3"/>
                  <a:gd name="T7" fmla="*/ 2 h 3"/>
                  <a:gd name="T8" fmla="*/ 1 w 3"/>
                  <a:gd name="T9" fmla="*/ 2 h 3"/>
                  <a:gd name="T10" fmla="*/ 0 w 3"/>
                  <a:gd name="T11" fmla="*/ 2 h 3"/>
                  <a:gd name="T12" fmla="*/ 0 w 3"/>
                  <a:gd name="T13" fmla="*/ 2 h 3"/>
                  <a:gd name="T14" fmla="*/ 0 w 3"/>
                  <a:gd name="T15" fmla="*/ 2 h 3"/>
                  <a:gd name="T16" fmla="*/ 0 w 3"/>
                  <a:gd name="T17" fmla="*/ 2 h 3"/>
                  <a:gd name="T18" fmla="*/ 1 w 3"/>
                  <a:gd name="T19" fmla="*/ 1 h 3"/>
                  <a:gd name="T20" fmla="*/ 2 w 3"/>
                  <a:gd name="T21" fmla="*/ 1 h 3"/>
                  <a:gd name="T22" fmla="*/ 0 w 3"/>
                  <a:gd name="T23" fmla="*/ 1 h 3"/>
                  <a:gd name="T24" fmla="*/ 0 w 3"/>
                  <a:gd name="T25" fmla="*/ 0 h 3"/>
                  <a:gd name="T26" fmla="*/ 3 w 3"/>
                  <a:gd name="T27" fmla="*/ 1 h 3"/>
                  <a:gd name="T28" fmla="*/ 2 w 3"/>
                  <a:gd name="T29" fmla="*/ 1 h 3"/>
                  <a:gd name="T30" fmla="*/ 2 w 3"/>
                  <a:gd name="T31" fmla="*/ 2 h 3"/>
                  <a:gd name="T32" fmla="*/ 2 w 3"/>
                  <a:gd name="T33" fmla="*/ 2 h 3"/>
                  <a:gd name="T34" fmla="*/ 3 w 3"/>
                  <a:gd name="T35" fmla="*/ 2 h 3"/>
                  <a:gd name="T36" fmla="*/ 3 w 3"/>
                  <a:gd name="T37" fmla="*/ 2 h 3"/>
                  <a:gd name="T38" fmla="*/ 2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1"/>
                    </a:moveTo>
                    <a:cubicBezTo>
                      <a:pt x="3" y="2"/>
                      <a:pt x="3" y="2"/>
                      <a:pt x="3" y="2"/>
                    </a:cubicBezTo>
                    <a:cubicBezTo>
                      <a:pt x="3" y="3"/>
                      <a:pt x="3" y="3"/>
                      <a:pt x="2" y="3"/>
                    </a:cubicBezTo>
                    <a:cubicBezTo>
                      <a:pt x="1" y="3"/>
                      <a:pt x="1" y="2"/>
                      <a:pt x="1" y="2"/>
                    </a:cubicBezTo>
                    <a:cubicBezTo>
                      <a:pt x="1" y="2"/>
                      <a:pt x="1" y="2"/>
                      <a:pt x="1" y="2"/>
                    </a:cubicBezTo>
                    <a:cubicBezTo>
                      <a:pt x="1" y="3"/>
                      <a:pt x="1" y="3"/>
                      <a:pt x="0" y="2"/>
                    </a:cubicBezTo>
                    <a:cubicBezTo>
                      <a:pt x="0" y="2"/>
                      <a:pt x="0" y="2"/>
                      <a:pt x="0" y="2"/>
                    </a:cubicBezTo>
                    <a:cubicBezTo>
                      <a:pt x="0" y="2"/>
                      <a:pt x="0" y="2"/>
                      <a:pt x="0" y="2"/>
                    </a:cubicBezTo>
                    <a:cubicBezTo>
                      <a:pt x="0" y="2"/>
                      <a:pt x="0" y="2"/>
                      <a:pt x="0" y="2"/>
                    </a:cubicBezTo>
                    <a:cubicBezTo>
                      <a:pt x="1" y="2"/>
                      <a:pt x="1" y="2"/>
                      <a:pt x="1" y="1"/>
                    </a:cubicBezTo>
                    <a:cubicBezTo>
                      <a:pt x="2" y="1"/>
                      <a:pt x="2" y="1"/>
                      <a:pt x="2" y="1"/>
                    </a:cubicBezTo>
                    <a:cubicBezTo>
                      <a:pt x="0" y="1"/>
                      <a:pt x="0" y="1"/>
                      <a:pt x="0" y="1"/>
                    </a:cubicBezTo>
                    <a:cubicBezTo>
                      <a:pt x="0" y="0"/>
                      <a:pt x="0" y="0"/>
                      <a:pt x="0" y="0"/>
                    </a:cubicBezTo>
                    <a:lnTo>
                      <a:pt x="3" y="1"/>
                    </a:lnTo>
                    <a:close/>
                    <a:moveTo>
                      <a:pt x="2" y="1"/>
                    </a:moveTo>
                    <a:cubicBezTo>
                      <a:pt x="2" y="2"/>
                      <a:pt x="2" y="2"/>
                      <a:pt x="2" y="2"/>
                    </a:cubicBezTo>
                    <a:cubicBezTo>
                      <a:pt x="2" y="2"/>
                      <a:pt x="2" y="2"/>
                      <a:pt x="2" y="2"/>
                    </a:cubicBezTo>
                    <a:cubicBezTo>
                      <a:pt x="3" y="3"/>
                      <a:pt x="3" y="2"/>
                      <a:pt x="3" y="2"/>
                    </a:cubicBezTo>
                    <a:cubicBezTo>
                      <a:pt x="3" y="2"/>
                      <a:pt x="3" y="2"/>
                      <a:pt x="3" y="2"/>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541">
                <a:extLst>
                  <a:ext uri="{FF2B5EF4-FFF2-40B4-BE49-F238E27FC236}">
                    <a16:creationId xmlns:a16="http://schemas.microsoft.com/office/drawing/2014/main" id="{D513D057-E1C4-4287-BB93-EE6C4C034005}"/>
                  </a:ext>
                </a:extLst>
              </p:cNvPr>
              <p:cNvSpPr>
                <a:spLocks/>
              </p:cNvSpPr>
              <p:nvPr/>
            </p:nvSpPr>
            <p:spPr bwMode="auto">
              <a:xfrm>
                <a:off x="3961562" y="2506729"/>
                <a:ext cx="12623" cy="9467"/>
              </a:xfrm>
              <a:custGeom>
                <a:avLst/>
                <a:gdLst>
                  <a:gd name="T0" fmla="*/ 8 w 8"/>
                  <a:gd name="T1" fmla="*/ 2 h 6"/>
                  <a:gd name="T2" fmla="*/ 6 w 8"/>
                  <a:gd name="T3" fmla="*/ 6 h 6"/>
                  <a:gd name="T4" fmla="*/ 6 w 8"/>
                  <a:gd name="T5" fmla="*/ 6 h 6"/>
                  <a:gd name="T6" fmla="*/ 6 w 8"/>
                  <a:gd name="T7" fmla="*/ 2 h 6"/>
                  <a:gd name="T8" fmla="*/ 4 w 8"/>
                  <a:gd name="T9" fmla="*/ 2 h 6"/>
                  <a:gd name="T10" fmla="*/ 4 w 8"/>
                  <a:gd name="T11" fmla="*/ 4 h 6"/>
                  <a:gd name="T12" fmla="*/ 2 w 8"/>
                  <a:gd name="T13" fmla="*/ 4 h 6"/>
                  <a:gd name="T14" fmla="*/ 4 w 8"/>
                  <a:gd name="T15" fmla="*/ 2 h 6"/>
                  <a:gd name="T16" fmla="*/ 2 w 8"/>
                  <a:gd name="T17" fmla="*/ 2 h 6"/>
                  <a:gd name="T18" fmla="*/ 0 w 8"/>
                  <a:gd name="T19" fmla="*/ 4 h 6"/>
                  <a:gd name="T20" fmla="*/ 0 w 8"/>
                  <a:gd name="T21" fmla="*/ 4 h 6"/>
                  <a:gd name="T22" fmla="*/ 0 w 8"/>
                  <a:gd name="T23" fmla="*/ 0 h 6"/>
                  <a:gd name="T24" fmla="*/ 8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2"/>
                    </a:moveTo>
                    <a:lnTo>
                      <a:pt x="6" y="6"/>
                    </a:lnTo>
                    <a:lnTo>
                      <a:pt x="6" y="6"/>
                    </a:lnTo>
                    <a:lnTo>
                      <a:pt x="6" y="2"/>
                    </a:lnTo>
                    <a:lnTo>
                      <a:pt x="4" y="2"/>
                    </a:lnTo>
                    <a:lnTo>
                      <a:pt x="4" y="4"/>
                    </a:lnTo>
                    <a:lnTo>
                      <a:pt x="2" y="4"/>
                    </a:lnTo>
                    <a:lnTo>
                      <a:pt x="4" y="2"/>
                    </a:lnTo>
                    <a:lnTo>
                      <a:pt x="2" y="2"/>
                    </a:lnTo>
                    <a:lnTo>
                      <a:pt x="0" y="4"/>
                    </a:lnTo>
                    <a:lnTo>
                      <a:pt x="0" y="4"/>
                    </a:lnTo>
                    <a:lnTo>
                      <a:pt x="0"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542">
                <a:extLst>
                  <a:ext uri="{FF2B5EF4-FFF2-40B4-BE49-F238E27FC236}">
                    <a16:creationId xmlns:a16="http://schemas.microsoft.com/office/drawing/2014/main" id="{B8918E52-896B-4104-A0FF-5D61EDE6D7EF}"/>
                  </a:ext>
                </a:extLst>
              </p:cNvPr>
              <p:cNvSpPr>
                <a:spLocks/>
              </p:cNvSpPr>
              <p:nvPr/>
            </p:nvSpPr>
            <p:spPr bwMode="auto">
              <a:xfrm>
                <a:off x="3958406" y="2513040"/>
                <a:ext cx="12623" cy="12623"/>
              </a:xfrm>
              <a:custGeom>
                <a:avLst/>
                <a:gdLst>
                  <a:gd name="T0" fmla="*/ 8 w 8"/>
                  <a:gd name="T1" fmla="*/ 2 h 8"/>
                  <a:gd name="T2" fmla="*/ 8 w 8"/>
                  <a:gd name="T3" fmla="*/ 4 h 8"/>
                  <a:gd name="T4" fmla="*/ 2 w 8"/>
                  <a:gd name="T5" fmla="*/ 4 h 8"/>
                  <a:gd name="T6" fmla="*/ 2 w 8"/>
                  <a:gd name="T7" fmla="*/ 4 h 8"/>
                  <a:gd name="T8" fmla="*/ 6 w 8"/>
                  <a:gd name="T9" fmla="*/ 6 h 8"/>
                  <a:gd name="T10" fmla="*/ 6 w 8"/>
                  <a:gd name="T11" fmla="*/ 8 h 8"/>
                  <a:gd name="T12" fmla="*/ 0 w 8"/>
                  <a:gd name="T13" fmla="*/ 6 h 8"/>
                  <a:gd name="T14" fmla="*/ 0 w 8"/>
                  <a:gd name="T15" fmla="*/ 4 h 8"/>
                  <a:gd name="T16" fmla="*/ 6 w 8"/>
                  <a:gd name="T17" fmla="*/ 4 h 8"/>
                  <a:gd name="T18" fmla="*/ 6 w 8"/>
                  <a:gd name="T19" fmla="*/ 2 h 8"/>
                  <a:gd name="T20" fmla="*/ 2 w 8"/>
                  <a:gd name="T21" fmla="*/ 2 h 8"/>
                  <a:gd name="T22" fmla="*/ 2 w 8"/>
                  <a:gd name="T23" fmla="*/ 0 h 8"/>
                  <a:gd name="T24" fmla="*/ 8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2"/>
                    </a:moveTo>
                    <a:lnTo>
                      <a:pt x="8" y="4"/>
                    </a:lnTo>
                    <a:lnTo>
                      <a:pt x="2" y="4"/>
                    </a:lnTo>
                    <a:lnTo>
                      <a:pt x="2" y="4"/>
                    </a:lnTo>
                    <a:lnTo>
                      <a:pt x="6" y="6"/>
                    </a:lnTo>
                    <a:lnTo>
                      <a:pt x="6" y="8"/>
                    </a:lnTo>
                    <a:lnTo>
                      <a:pt x="0" y="6"/>
                    </a:lnTo>
                    <a:lnTo>
                      <a:pt x="0" y="4"/>
                    </a:lnTo>
                    <a:lnTo>
                      <a:pt x="6" y="4"/>
                    </a:lnTo>
                    <a:lnTo>
                      <a:pt x="6" y="2"/>
                    </a:lnTo>
                    <a:lnTo>
                      <a:pt x="2" y="2"/>
                    </a:lnTo>
                    <a:lnTo>
                      <a:pt x="2"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543">
                <a:extLst>
                  <a:ext uri="{FF2B5EF4-FFF2-40B4-BE49-F238E27FC236}">
                    <a16:creationId xmlns:a16="http://schemas.microsoft.com/office/drawing/2014/main" id="{04C4F92F-20B7-4517-9878-67FDC92A72A7}"/>
                  </a:ext>
                </a:extLst>
              </p:cNvPr>
              <p:cNvSpPr>
                <a:spLocks/>
              </p:cNvSpPr>
              <p:nvPr/>
            </p:nvSpPr>
            <p:spPr bwMode="auto">
              <a:xfrm>
                <a:off x="3958406" y="2525663"/>
                <a:ext cx="9467" cy="6311"/>
              </a:xfrm>
              <a:custGeom>
                <a:avLst/>
                <a:gdLst>
                  <a:gd name="T0" fmla="*/ 0 w 3"/>
                  <a:gd name="T1" fmla="*/ 2 h 2"/>
                  <a:gd name="T2" fmla="*/ 0 w 3"/>
                  <a:gd name="T3" fmla="*/ 1 h 2"/>
                  <a:gd name="T4" fmla="*/ 2 w 3"/>
                  <a:gd name="T5" fmla="*/ 0 h 2"/>
                  <a:gd name="T6" fmla="*/ 3 w 3"/>
                  <a:gd name="T7" fmla="*/ 1 h 2"/>
                  <a:gd name="T8" fmla="*/ 2 w 3"/>
                  <a:gd name="T9" fmla="*/ 2 h 2"/>
                  <a:gd name="T10" fmla="*/ 2 w 3"/>
                  <a:gd name="T11" fmla="*/ 2 h 2"/>
                  <a:gd name="T12" fmla="*/ 3 w 3"/>
                  <a:gd name="T13" fmla="*/ 1 h 2"/>
                  <a:gd name="T14" fmla="*/ 1 w 3"/>
                  <a:gd name="T15" fmla="*/ 0 h 2"/>
                  <a:gd name="T16" fmla="*/ 0 w 3"/>
                  <a:gd name="T17" fmla="*/ 1 h 2"/>
                  <a:gd name="T18" fmla="*/ 0 w 3"/>
                  <a:gd name="T19" fmla="*/ 1 h 2"/>
                  <a:gd name="T20" fmla="*/ 1 w 3"/>
                  <a:gd name="T21" fmla="*/ 2 h 2"/>
                  <a:gd name="T22" fmla="*/ 1 w 3"/>
                  <a:gd name="T23" fmla="*/ 1 h 2"/>
                  <a:gd name="T24" fmla="*/ 2 w 3"/>
                  <a:gd name="T25" fmla="*/ 1 h 2"/>
                  <a:gd name="T26" fmla="*/ 1 w 3"/>
                  <a:gd name="T27" fmla="*/ 2 h 2"/>
                  <a:gd name="T28" fmla="*/ 0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2"/>
                    </a:moveTo>
                    <a:cubicBezTo>
                      <a:pt x="0" y="2"/>
                      <a:pt x="0" y="1"/>
                      <a:pt x="0" y="1"/>
                    </a:cubicBezTo>
                    <a:cubicBezTo>
                      <a:pt x="0" y="0"/>
                      <a:pt x="1" y="0"/>
                      <a:pt x="2" y="0"/>
                    </a:cubicBezTo>
                    <a:cubicBezTo>
                      <a:pt x="2" y="0"/>
                      <a:pt x="3" y="0"/>
                      <a:pt x="3" y="1"/>
                    </a:cubicBezTo>
                    <a:cubicBezTo>
                      <a:pt x="3" y="2"/>
                      <a:pt x="2" y="2"/>
                      <a:pt x="2" y="2"/>
                    </a:cubicBezTo>
                    <a:cubicBezTo>
                      <a:pt x="2" y="2"/>
                      <a:pt x="2" y="2"/>
                      <a:pt x="2" y="2"/>
                    </a:cubicBezTo>
                    <a:cubicBezTo>
                      <a:pt x="2" y="2"/>
                      <a:pt x="3" y="2"/>
                      <a:pt x="3" y="1"/>
                    </a:cubicBezTo>
                    <a:cubicBezTo>
                      <a:pt x="3" y="1"/>
                      <a:pt x="2" y="0"/>
                      <a:pt x="1" y="0"/>
                    </a:cubicBezTo>
                    <a:cubicBezTo>
                      <a:pt x="1" y="0"/>
                      <a:pt x="0" y="0"/>
                      <a:pt x="0" y="1"/>
                    </a:cubicBezTo>
                    <a:cubicBezTo>
                      <a:pt x="0" y="1"/>
                      <a:pt x="0" y="1"/>
                      <a:pt x="0" y="1"/>
                    </a:cubicBezTo>
                    <a:cubicBezTo>
                      <a:pt x="1" y="2"/>
                      <a:pt x="1" y="2"/>
                      <a:pt x="1" y="2"/>
                    </a:cubicBezTo>
                    <a:cubicBezTo>
                      <a:pt x="1" y="1"/>
                      <a:pt x="1" y="1"/>
                      <a:pt x="1" y="1"/>
                    </a:cubicBezTo>
                    <a:cubicBezTo>
                      <a:pt x="2" y="1"/>
                      <a:pt x="2" y="1"/>
                      <a:pt x="2" y="1"/>
                    </a:cubicBezTo>
                    <a:cubicBezTo>
                      <a:pt x="1" y="2"/>
                      <a:pt x="1" y="2"/>
                      <a:pt x="1" y="2"/>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544">
                <a:extLst>
                  <a:ext uri="{FF2B5EF4-FFF2-40B4-BE49-F238E27FC236}">
                    <a16:creationId xmlns:a16="http://schemas.microsoft.com/office/drawing/2014/main" id="{646CA60E-BCE1-4EDD-9D79-CB1BA9342946}"/>
                  </a:ext>
                </a:extLst>
              </p:cNvPr>
              <p:cNvSpPr>
                <a:spLocks/>
              </p:cNvSpPr>
              <p:nvPr/>
            </p:nvSpPr>
            <p:spPr bwMode="auto">
              <a:xfrm>
                <a:off x="3955250" y="2535130"/>
                <a:ext cx="12623" cy="4734"/>
              </a:xfrm>
              <a:custGeom>
                <a:avLst/>
                <a:gdLst>
                  <a:gd name="T0" fmla="*/ 6 w 8"/>
                  <a:gd name="T1" fmla="*/ 0 h 3"/>
                  <a:gd name="T2" fmla="*/ 6 w 8"/>
                  <a:gd name="T3" fmla="*/ 0 h 3"/>
                  <a:gd name="T4" fmla="*/ 8 w 8"/>
                  <a:gd name="T5" fmla="*/ 0 h 3"/>
                  <a:gd name="T6" fmla="*/ 8 w 8"/>
                  <a:gd name="T7" fmla="*/ 3 h 3"/>
                  <a:gd name="T8" fmla="*/ 6 w 8"/>
                  <a:gd name="T9" fmla="*/ 3 h 3"/>
                  <a:gd name="T10" fmla="*/ 6 w 8"/>
                  <a:gd name="T11" fmla="*/ 1 h 3"/>
                  <a:gd name="T12" fmla="*/ 0 w 8"/>
                  <a:gd name="T13" fmla="*/ 1 h 3"/>
                  <a:gd name="T14" fmla="*/ 0 w 8"/>
                  <a:gd name="T15" fmla="*/ 0 h 3"/>
                  <a:gd name="T16" fmla="*/ 6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0"/>
                    </a:moveTo>
                    <a:lnTo>
                      <a:pt x="6" y="0"/>
                    </a:lnTo>
                    <a:lnTo>
                      <a:pt x="8" y="0"/>
                    </a:lnTo>
                    <a:lnTo>
                      <a:pt x="8" y="3"/>
                    </a:lnTo>
                    <a:lnTo>
                      <a:pt x="6" y="3"/>
                    </a:lnTo>
                    <a:lnTo>
                      <a:pt x="6" y="1"/>
                    </a:lnTo>
                    <a:lnTo>
                      <a:pt x="0" y="1"/>
                    </a:lnTo>
                    <a:lnTo>
                      <a:pt x="0"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Freeform 545">
                <a:extLst>
                  <a:ext uri="{FF2B5EF4-FFF2-40B4-BE49-F238E27FC236}">
                    <a16:creationId xmlns:a16="http://schemas.microsoft.com/office/drawing/2014/main" id="{3F3A52E2-C88B-4D4D-964F-9750DC16C0E0}"/>
                  </a:ext>
                </a:extLst>
              </p:cNvPr>
              <p:cNvSpPr>
                <a:spLocks/>
              </p:cNvSpPr>
              <p:nvPr/>
            </p:nvSpPr>
            <p:spPr bwMode="auto">
              <a:xfrm>
                <a:off x="3955250" y="2539864"/>
                <a:ext cx="12623" cy="9467"/>
              </a:xfrm>
              <a:custGeom>
                <a:avLst/>
                <a:gdLst>
                  <a:gd name="T0" fmla="*/ 8 w 8"/>
                  <a:gd name="T1" fmla="*/ 0 h 6"/>
                  <a:gd name="T2" fmla="*/ 8 w 8"/>
                  <a:gd name="T3" fmla="*/ 2 h 6"/>
                  <a:gd name="T4" fmla="*/ 4 w 8"/>
                  <a:gd name="T5" fmla="*/ 2 h 6"/>
                  <a:gd name="T6" fmla="*/ 4 w 8"/>
                  <a:gd name="T7" fmla="*/ 4 h 6"/>
                  <a:gd name="T8" fmla="*/ 8 w 8"/>
                  <a:gd name="T9" fmla="*/ 4 h 6"/>
                  <a:gd name="T10" fmla="*/ 8 w 8"/>
                  <a:gd name="T11" fmla="*/ 4 h 6"/>
                  <a:gd name="T12" fmla="*/ 0 w 8"/>
                  <a:gd name="T13" fmla="*/ 6 h 6"/>
                  <a:gd name="T14" fmla="*/ 0 w 8"/>
                  <a:gd name="T15" fmla="*/ 4 h 6"/>
                  <a:gd name="T16" fmla="*/ 4 w 8"/>
                  <a:gd name="T17" fmla="*/ 4 h 6"/>
                  <a:gd name="T18" fmla="*/ 4 w 8"/>
                  <a:gd name="T19" fmla="*/ 2 h 6"/>
                  <a:gd name="T20" fmla="*/ 0 w 8"/>
                  <a:gd name="T21" fmla="*/ 2 h 6"/>
                  <a:gd name="T22" fmla="*/ 0 w 8"/>
                  <a:gd name="T23" fmla="*/ 0 h 6"/>
                  <a:gd name="T24" fmla="*/ 8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0"/>
                    </a:moveTo>
                    <a:lnTo>
                      <a:pt x="8" y="2"/>
                    </a:lnTo>
                    <a:lnTo>
                      <a:pt x="4" y="2"/>
                    </a:lnTo>
                    <a:lnTo>
                      <a:pt x="4" y="4"/>
                    </a:lnTo>
                    <a:lnTo>
                      <a:pt x="8" y="4"/>
                    </a:lnTo>
                    <a:lnTo>
                      <a:pt x="8" y="4"/>
                    </a:lnTo>
                    <a:lnTo>
                      <a:pt x="0" y="6"/>
                    </a:lnTo>
                    <a:lnTo>
                      <a:pt x="0" y="4"/>
                    </a:lnTo>
                    <a:lnTo>
                      <a:pt x="4" y="4"/>
                    </a:lnTo>
                    <a:lnTo>
                      <a:pt x="4" y="2"/>
                    </a:lnTo>
                    <a:lnTo>
                      <a:pt x="0" y="2"/>
                    </a:lnTo>
                    <a:lnTo>
                      <a:pt x="0" y="0"/>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Line 546">
                <a:extLst>
                  <a:ext uri="{FF2B5EF4-FFF2-40B4-BE49-F238E27FC236}">
                    <a16:creationId xmlns:a16="http://schemas.microsoft.com/office/drawing/2014/main" id="{21479EF2-BCCA-4414-BC73-2BF734614DDA}"/>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Line 547">
                <a:extLst>
                  <a:ext uri="{FF2B5EF4-FFF2-40B4-BE49-F238E27FC236}">
                    <a16:creationId xmlns:a16="http://schemas.microsoft.com/office/drawing/2014/main" id="{72707D72-AE11-47C5-B463-9261944AA760}"/>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Freeform 548">
                <a:extLst>
                  <a:ext uri="{FF2B5EF4-FFF2-40B4-BE49-F238E27FC236}">
                    <a16:creationId xmlns:a16="http://schemas.microsoft.com/office/drawing/2014/main" id="{843A005A-50CC-424E-B0C3-A02B8CCEDFDC}"/>
                  </a:ext>
                </a:extLst>
              </p:cNvPr>
              <p:cNvSpPr>
                <a:spLocks/>
              </p:cNvSpPr>
              <p:nvPr/>
            </p:nvSpPr>
            <p:spPr bwMode="auto">
              <a:xfrm>
                <a:off x="4176149" y="2535130"/>
                <a:ext cx="3156" cy="1578"/>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0" y="0"/>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Line 549">
                <a:extLst>
                  <a:ext uri="{FF2B5EF4-FFF2-40B4-BE49-F238E27FC236}">
                    <a16:creationId xmlns:a16="http://schemas.microsoft.com/office/drawing/2014/main" id="{0724AF0C-34E3-4900-9280-8761D63D57FA}"/>
                  </a:ext>
                </a:extLst>
              </p:cNvPr>
              <p:cNvSpPr>
                <a:spLocks noChangeShapeType="1"/>
              </p:cNvSpPr>
              <p:nvPr/>
            </p:nvSpPr>
            <p:spPr bwMode="auto">
              <a:xfrm>
                <a:off x="4176149" y="2535130"/>
                <a:ext cx="6311" cy="1578"/>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Freeform 550">
                <a:extLst>
                  <a:ext uri="{FF2B5EF4-FFF2-40B4-BE49-F238E27FC236}">
                    <a16:creationId xmlns:a16="http://schemas.microsoft.com/office/drawing/2014/main" id="{A034CCEF-D172-4B46-B590-DFC0B6E6EB86}"/>
                  </a:ext>
                </a:extLst>
              </p:cNvPr>
              <p:cNvSpPr>
                <a:spLocks/>
              </p:cNvSpPr>
              <p:nvPr/>
            </p:nvSpPr>
            <p:spPr bwMode="auto">
              <a:xfrm>
                <a:off x="4179304" y="2535130"/>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Line 551">
                <a:extLst>
                  <a:ext uri="{FF2B5EF4-FFF2-40B4-BE49-F238E27FC236}">
                    <a16:creationId xmlns:a16="http://schemas.microsoft.com/office/drawing/2014/main" id="{474890CD-6D71-4CCD-94BE-F09C544529A7}"/>
                  </a:ext>
                </a:extLst>
              </p:cNvPr>
              <p:cNvSpPr>
                <a:spLocks noChangeShapeType="1"/>
              </p:cNvSpPr>
              <p:nvPr/>
            </p:nvSpPr>
            <p:spPr bwMode="auto">
              <a:xfrm>
                <a:off x="4179304" y="2528819"/>
                <a:ext cx="6311"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552">
                <a:extLst>
                  <a:ext uri="{FF2B5EF4-FFF2-40B4-BE49-F238E27FC236}">
                    <a16:creationId xmlns:a16="http://schemas.microsoft.com/office/drawing/2014/main" id="{AA38C366-5CE5-4DF3-9BEC-E72F78B1E05F}"/>
                  </a:ext>
                </a:extLst>
              </p:cNvPr>
              <p:cNvSpPr>
                <a:spLocks/>
              </p:cNvSpPr>
              <p:nvPr/>
            </p:nvSpPr>
            <p:spPr bwMode="auto">
              <a:xfrm>
                <a:off x="4179304" y="2531974"/>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1" y="0"/>
                      <a:pt x="1" y="0"/>
                      <a:pt x="1" y="0"/>
                    </a:cubicBezTo>
                    <a:cubicBezTo>
                      <a:pt x="1"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Freeform 553">
                <a:extLst>
                  <a:ext uri="{FF2B5EF4-FFF2-40B4-BE49-F238E27FC236}">
                    <a16:creationId xmlns:a16="http://schemas.microsoft.com/office/drawing/2014/main" id="{161A0DC9-AAC3-4FEA-9025-A74C486ABCB3}"/>
                  </a:ext>
                </a:extLst>
              </p:cNvPr>
              <p:cNvSpPr>
                <a:spLocks/>
              </p:cNvSpPr>
              <p:nvPr/>
            </p:nvSpPr>
            <p:spPr bwMode="auto">
              <a:xfrm>
                <a:off x="4182460" y="2528819"/>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554">
                <a:extLst>
                  <a:ext uri="{FF2B5EF4-FFF2-40B4-BE49-F238E27FC236}">
                    <a16:creationId xmlns:a16="http://schemas.microsoft.com/office/drawing/2014/main" id="{D3BA80CC-B4E4-4850-8ED7-F83E6291DE9D}"/>
                  </a:ext>
                </a:extLst>
              </p:cNvPr>
              <p:cNvSpPr>
                <a:spLocks/>
              </p:cNvSpPr>
              <p:nvPr/>
            </p:nvSpPr>
            <p:spPr bwMode="auto">
              <a:xfrm>
                <a:off x="4109879" y="2634535"/>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555">
                <a:extLst>
                  <a:ext uri="{FF2B5EF4-FFF2-40B4-BE49-F238E27FC236}">
                    <a16:creationId xmlns:a16="http://schemas.microsoft.com/office/drawing/2014/main" id="{B3E19646-7DD9-43CA-BB3D-A0F3A7DF633E}"/>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556">
                <a:extLst>
                  <a:ext uri="{FF2B5EF4-FFF2-40B4-BE49-F238E27FC236}">
                    <a16:creationId xmlns:a16="http://schemas.microsoft.com/office/drawing/2014/main" id="{B9CD1265-AFBE-4D9C-9ECC-A34CDCE39DA0}"/>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557">
                <a:extLst>
                  <a:ext uri="{FF2B5EF4-FFF2-40B4-BE49-F238E27FC236}">
                    <a16:creationId xmlns:a16="http://schemas.microsoft.com/office/drawing/2014/main" id="{7648595F-4ED9-4C16-A85C-5109D666C608}"/>
                  </a:ext>
                </a:extLst>
              </p:cNvPr>
              <p:cNvSpPr>
                <a:spLocks/>
              </p:cNvSpPr>
              <p:nvPr/>
            </p:nvSpPr>
            <p:spPr bwMode="auto">
              <a:xfrm>
                <a:off x="4113035" y="2631379"/>
                <a:ext cx="3156" cy="0"/>
              </a:xfrm>
              <a:custGeom>
                <a:avLst/>
                <a:gdLst>
                  <a:gd name="T0" fmla="*/ 0 w 1"/>
                  <a:gd name="T1" fmla="*/ 1 w 1"/>
                  <a:gd name="T2" fmla="*/ 1 w 1"/>
                </a:gdLst>
                <a:ahLst/>
                <a:cxnLst>
                  <a:cxn ang="0">
                    <a:pos x="T0" y="0"/>
                  </a:cxn>
                  <a:cxn ang="0">
                    <a:pos x="T1" y="0"/>
                  </a:cxn>
                  <a:cxn ang="0">
                    <a:pos x="T2" y="0"/>
                  </a:cxn>
                </a:cxnLst>
                <a:rect l="0" t="0" r="r" b="b"/>
                <a:pathLst>
                  <a:path w="1">
                    <a:moveTo>
                      <a:pt x="0" y="0"/>
                    </a:moveTo>
                    <a:cubicBezTo>
                      <a:pt x="0"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558">
                <a:extLst>
                  <a:ext uri="{FF2B5EF4-FFF2-40B4-BE49-F238E27FC236}">
                    <a16:creationId xmlns:a16="http://schemas.microsoft.com/office/drawing/2014/main" id="{B19DD93E-BAA2-4494-BE6D-EB594FA2F912}"/>
                  </a:ext>
                </a:extLst>
              </p:cNvPr>
              <p:cNvSpPr>
                <a:spLocks/>
              </p:cNvSpPr>
              <p:nvPr/>
            </p:nvSpPr>
            <p:spPr bwMode="auto">
              <a:xfrm>
                <a:off x="4116190" y="2628223"/>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559">
                <a:extLst>
                  <a:ext uri="{FF2B5EF4-FFF2-40B4-BE49-F238E27FC236}">
                    <a16:creationId xmlns:a16="http://schemas.microsoft.com/office/drawing/2014/main" id="{1BC41119-999D-4770-B146-E7E888C7EA85}"/>
                  </a:ext>
                </a:extLst>
              </p:cNvPr>
              <p:cNvSpPr>
                <a:spLocks/>
              </p:cNvSpPr>
              <p:nvPr/>
            </p:nvSpPr>
            <p:spPr bwMode="auto">
              <a:xfrm>
                <a:off x="4116190" y="2628223"/>
                <a:ext cx="3156"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560">
                <a:extLst>
                  <a:ext uri="{FF2B5EF4-FFF2-40B4-BE49-F238E27FC236}">
                    <a16:creationId xmlns:a16="http://schemas.microsoft.com/office/drawing/2014/main" id="{4AFA4EB3-37E1-4753-8AA7-1498495F4B8C}"/>
                  </a:ext>
                </a:extLst>
              </p:cNvPr>
              <p:cNvSpPr>
                <a:spLocks/>
              </p:cNvSpPr>
              <p:nvPr/>
            </p:nvSpPr>
            <p:spPr bwMode="auto">
              <a:xfrm>
                <a:off x="4169837" y="2522507"/>
                <a:ext cx="12623" cy="17357"/>
              </a:xfrm>
              <a:custGeom>
                <a:avLst/>
                <a:gdLst>
                  <a:gd name="T0" fmla="*/ 0 w 4"/>
                  <a:gd name="T1" fmla="*/ 1 h 6"/>
                  <a:gd name="T2" fmla="*/ 2 w 4"/>
                  <a:gd name="T3" fmla="*/ 1 h 6"/>
                  <a:gd name="T4" fmla="*/ 4 w 4"/>
                  <a:gd name="T5" fmla="*/ 2 h 6"/>
                  <a:gd name="T6" fmla="*/ 1 w 4"/>
                  <a:gd name="T7" fmla="*/ 6 h 6"/>
                  <a:gd name="T8" fmla="*/ 0 w 4"/>
                  <a:gd name="T9" fmla="*/ 2 h 6"/>
                  <a:gd name="T10" fmla="*/ 0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0" y="1"/>
                    </a:moveTo>
                    <a:cubicBezTo>
                      <a:pt x="0" y="1"/>
                      <a:pt x="2" y="0"/>
                      <a:pt x="2" y="1"/>
                    </a:cubicBezTo>
                    <a:cubicBezTo>
                      <a:pt x="3" y="2"/>
                      <a:pt x="4" y="2"/>
                      <a:pt x="4" y="2"/>
                    </a:cubicBezTo>
                    <a:cubicBezTo>
                      <a:pt x="1" y="6"/>
                      <a:pt x="1" y="6"/>
                      <a:pt x="1" y="6"/>
                    </a:cubicBezTo>
                    <a:cubicBezTo>
                      <a:pt x="0" y="2"/>
                      <a:pt x="0" y="2"/>
                      <a:pt x="0" y="2"/>
                    </a:cubicBezTo>
                    <a:lnTo>
                      <a:pt x="0"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561">
                <a:extLst>
                  <a:ext uri="{FF2B5EF4-FFF2-40B4-BE49-F238E27FC236}">
                    <a16:creationId xmlns:a16="http://schemas.microsoft.com/office/drawing/2014/main" id="{397293C2-7E83-4F44-8F68-E09AA4D45E21}"/>
                  </a:ext>
                </a:extLst>
              </p:cNvPr>
              <p:cNvSpPr>
                <a:spLocks/>
              </p:cNvSpPr>
              <p:nvPr/>
            </p:nvSpPr>
            <p:spPr bwMode="auto">
              <a:xfrm>
                <a:off x="4157214" y="2528819"/>
                <a:ext cx="28401" cy="33135"/>
              </a:xfrm>
              <a:custGeom>
                <a:avLst/>
                <a:gdLst>
                  <a:gd name="T0" fmla="*/ 8 w 9"/>
                  <a:gd name="T1" fmla="*/ 8 h 11"/>
                  <a:gd name="T2" fmla="*/ 4 w 9"/>
                  <a:gd name="T3" fmla="*/ 0 h 11"/>
                  <a:gd name="T4" fmla="*/ 0 w 9"/>
                  <a:gd name="T5" fmla="*/ 5 h 11"/>
                  <a:gd name="T6" fmla="*/ 4 w 9"/>
                  <a:gd name="T7" fmla="*/ 11 h 11"/>
                  <a:gd name="T8" fmla="*/ 8 w 9"/>
                  <a:gd name="T9" fmla="*/ 8 h 11"/>
                </a:gdLst>
                <a:ahLst/>
                <a:cxnLst>
                  <a:cxn ang="0">
                    <a:pos x="T0" y="T1"/>
                  </a:cxn>
                  <a:cxn ang="0">
                    <a:pos x="T2" y="T3"/>
                  </a:cxn>
                  <a:cxn ang="0">
                    <a:pos x="T4" y="T5"/>
                  </a:cxn>
                  <a:cxn ang="0">
                    <a:pos x="T6" y="T7"/>
                  </a:cxn>
                  <a:cxn ang="0">
                    <a:pos x="T8" y="T9"/>
                  </a:cxn>
                </a:cxnLst>
                <a:rect l="0" t="0" r="r" b="b"/>
                <a:pathLst>
                  <a:path w="9" h="11">
                    <a:moveTo>
                      <a:pt x="8" y="8"/>
                    </a:moveTo>
                    <a:cubicBezTo>
                      <a:pt x="9" y="7"/>
                      <a:pt x="3" y="1"/>
                      <a:pt x="4" y="0"/>
                    </a:cubicBezTo>
                    <a:cubicBezTo>
                      <a:pt x="0" y="5"/>
                      <a:pt x="0" y="5"/>
                      <a:pt x="0" y="5"/>
                    </a:cubicBezTo>
                    <a:cubicBezTo>
                      <a:pt x="0" y="5"/>
                      <a:pt x="3" y="10"/>
                      <a:pt x="4" y="11"/>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562">
                <a:extLst>
                  <a:ext uri="{FF2B5EF4-FFF2-40B4-BE49-F238E27FC236}">
                    <a16:creationId xmlns:a16="http://schemas.microsoft.com/office/drawing/2014/main" id="{0D730C45-B27C-4B7E-8A66-2C5D275BF0C3}"/>
                  </a:ext>
                </a:extLst>
              </p:cNvPr>
              <p:cNvSpPr>
                <a:spLocks/>
              </p:cNvSpPr>
              <p:nvPr/>
            </p:nvSpPr>
            <p:spPr bwMode="auto">
              <a:xfrm>
                <a:off x="4103568" y="2625068"/>
                <a:ext cx="15778" cy="12623"/>
              </a:xfrm>
              <a:custGeom>
                <a:avLst/>
                <a:gdLst>
                  <a:gd name="T0" fmla="*/ 0 w 5"/>
                  <a:gd name="T1" fmla="*/ 0 h 4"/>
                  <a:gd name="T2" fmla="*/ 0 w 5"/>
                  <a:gd name="T3" fmla="*/ 3 h 4"/>
                  <a:gd name="T4" fmla="*/ 2 w 5"/>
                  <a:gd name="T5" fmla="*/ 4 h 4"/>
                  <a:gd name="T6" fmla="*/ 5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0" y="2"/>
                      <a:pt x="0" y="3"/>
                    </a:cubicBezTo>
                    <a:cubicBezTo>
                      <a:pt x="1" y="3"/>
                      <a:pt x="2" y="4"/>
                      <a:pt x="2" y="4"/>
                    </a:cubicBezTo>
                    <a:cubicBezTo>
                      <a:pt x="5" y="0"/>
                      <a:pt x="5" y="0"/>
                      <a:pt x="5" y="0"/>
                    </a:cubicBezTo>
                    <a:cubicBezTo>
                      <a:pt x="0" y="0"/>
                      <a:pt x="0" y="0"/>
                      <a:pt x="0"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563">
                <a:extLst>
                  <a:ext uri="{FF2B5EF4-FFF2-40B4-BE49-F238E27FC236}">
                    <a16:creationId xmlns:a16="http://schemas.microsoft.com/office/drawing/2014/main" id="{3FBB6208-080D-48BC-AB02-AB1F0A38D1E5}"/>
                  </a:ext>
                </a:extLst>
              </p:cNvPr>
              <p:cNvSpPr>
                <a:spLocks/>
              </p:cNvSpPr>
              <p:nvPr/>
            </p:nvSpPr>
            <p:spPr bwMode="auto">
              <a:xfrm>
                <a:off x="4103568" y="2606134"/>
                <a:ext cx="31557" cy="25246"/>
              </a:xfrm>
              <a:custGeom>
                <a:avLst/>
                <a:gdLst>
                  <a:gd name="T0" fmla="*/ 9 w 10"/>
                  <a:gd name="T1" fmla="*/ 7 h 8"/>
                  <a:gd name="T2" fmla="*/ 0 w 10"/>
                  <a:gd name="T3" fmla="*/ 6 h 8"/>
                  <a:gd name="T4" fmla="*/ 4 w 10"/>
                  <a:gd name="T5" fmla="*/ 0 h 8"/>
                  <a:gd name="T6" fmla="*/ 10 w 10"/>
                  <a:gd name="T7" fmla="*/ 2 h 8"/>
                  <a:gd name="T8" fmla="*/ 9 w 10"/>
                  <a:gd name="T9" fmla="*/ 7 h 8"/>
                </a:gdLst>
                <a:ahLst/>
                <a:cxnLst>
                  <a:cxn ang="0">
                    <a:pos x="T0" y="T1"/>
                  </a:cxn>
                  <a:cxn ang="0">
                    <a:pos x="T2" y="T3"/>
                  </a:cxn>
                  <a:cxn ang="0">
                    <a:pos x="T4" y="T5"/>
                  </a:cxn>
                  <a:cxn ang="0">
                    <a:pos x="T6" y="T7"/>
                  </a:cxn>
                  <a:cxn ang="0">
                    <a:pos x="T8" y="T9"/>
                  </a:cxn>
                </a:cxnLst>
                <a:rect l="0" t="0" r="r" b="b"/>
                <a:pathLst>
                  <a:path w="10" h="8">
                    <a:moveTo>
                      <a:pt x="9" y="7"/>
                    </a:moveTo>
                    <a:cubicBezTo>
                      <a:pt x="9" y="8"/>
                      <a:pt x="1" y="5"/>
                      <a:pt x="0" y="6"/>
                    </a:cubicBezTo>
                    <a:cubicBezTo>
                      <a:pt x="4" y="0"/>
                      <a:pt x="4" y="0"/>
                      <a:pt x="4" y="0"/>
                    </a:cubicBezTo>
                    <a:cubicBezTo>
                      <a:pt x="4" y="0"/>
                      <a:pt x="9" y="2"/>
                      <a:pt x="10" y="2"/>
                    </a:cubicBezTo>
                    <a:lnTo>
                      <a:pt x="9"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Freeform 564">
                <a:extLst>
                  <a:ext uri="{FF2B5EF4-FFF2-40B4-BE49-F238E27FC236}">
                    <a16:creationId xmlns:a16="http://schemas.microsoft.com/office/drawing/2014/main" id="{DB785677-9A77-4066-A6B8-A75D9C45B3BE}"/>
                  </a:ext>
                </a:extLst>
              </p:cNvPr>
              <p:cNvSpPr>
                <a:spLocks/>
              </p:cNvSpPr>
              <p:nvPr/>
            </p:nvSpPr>
            <p:spPr bwMode="auto">
              <a:xfrm>
                <a:off x="4119346" y="2549331"/>
                <a:ext cx="63114" cy="78892"/>
              </a:xfrm>
              <a:custGeom>
                <a:avLst/>
                <a:gdLst>
                  <a:gd name="T0" fmla="*/ 12 w 20"/>
                  <a:gd name="T1" fmla="*/ 13 h 25"/>
                  <a:gd name="T2" fmla="*/ 12 w 20"/>
                  <a:gd name="T3" fmla="*/ 13 h 25"/>
                  <a:gd name="T4" fmla="*/ 20 w 20"/>
                  <a:gd name="T5" fmla="*/ 1 h 25"/>
                  <a:gd name="T6" fmla="*/ 11 w 20"/>
                  <a:gd name="T7" fmla="*/ 0 h 25"/>
                  <a:gd name="T8" fmla="*/ 10 w 20"/>
                  <a:gd name="T9" fmla="*/ 2 h 25"/>
                  <a:gd name="T10" fmla="*/ 11 w 20"/>
                  <a:gd name="T11" fmla="*/ 2 h 25"/>
                  <a:gd name="T12" fmla="*/ 7 w 20"/>
                  <a:gd name="T13" fmla="*/ 10 h 25"/>
                  <a:gd name="T14" fmla="*/ 2 w 20"/>
                  <a:gd name="T15" fmla="*/ 16 h 25"/>
                  <a:gd name="T16" fmla="*/ 1 w 20"/>
                  <a:gd name="T17" fmla="*/ 15 h 25"/>
                  <a:gd name="T18" fmla="*/ 0 w 20"/>
                  <a:gd name="T19" fmla="*/ 17 h 25"/>
                  <a:gd name="T20" fmla="*/ 4 w 20"/>
                  <a:gd name="T21" fmla="*/ 25 h 25"/>
                  <a:gd name="T22" fmla="*/ 12 w 20"/>
                  <a:gd name="T2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12" y="13"/>
                    </a:moveTo>
                    <a:cubicBezTo>
                      <a:pt x="12" y="13"/>
                      <a:pt x="12" y="13"/>
                      <a:pt x="12" y="13"/>
                    </a:cubicBezTo>
                    <a:cubicBezTo>
                      <a:pt x="20" y="1"/>
                      <a:pt x="20" y="1"/>
                      <a:pt x="20" y="1"/>
                    </a:cubicBezTo>
                    <a:cubicBezTo>
                      <a:pt x="19" y="2"/>
                      <a:pt x="11" y="0"/>
                      <a:pt x="11" y="0"/>
                    </a:cubicBezTo>
                    <a:cubicBezTo>
                      <a:pt x="10" y="2"/>
                      <a:pt x="10" y="2"/>
                      <a:pt x="10" y="2"/>
                    </a:cubicBezTo>
                    <a:cubicBezTo>
                      <a:pt x="11" y="2"/>
                      <a:pt x="11" y="2"/>
                      <a:pt x="11" y="2"/>
                    </a:cubicBezTo>
                    <a:cubicBezTo>
                      <a:pt x="11" y="2"/>
                      <a:pt x="9" y="6"/>
                      <a:pt x="7" y="10"/>
                    </a:cubicBezTo>
                    <a:cubicBezTo>
                      <a:pt x="5" y="13"/>
                      <a:pt x="2" y="16"/>
                      <a:pt x="2" y="16"/>
                    </a:cubicBezTo>
                    <a:cubicBezTo>
                      <a:pt x="1" y="15"/>
                      <a:pt x="1" y="15"/>
                      <a:pt x="1" y="15"/>
                    </a:cubicBezTo>
                    <a:cubicBezTo>
                      <a:pt x="0" y="17"/>
                      <a:pt x="0" y="17"/>
                      <a:pt x="0" y="17"/>
                    </a:cubicBezTo>
                    <a:cubicBezTo>
                      <a:pt x="0" y="17"/>
                      <a:pt x="5" y="24"/>
                      <a:pt x="4" y="25"/>
                    </a:cubicBezTo>
                    <a:lnTo>
                      <a:pt x="12"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565">
                <a:extLst>
                  <a:ext uri="{FF2B5EF4-FFF2-40B4-BE49-F238E27FC236}">
                    <a16:creationId xmlns:a16="http://schemas.microsoft.com/office/drawing/2014/main" id="{FD0E5099-CDC7-4364-B6A1-1FC2EF81F465}"/>
                  </a:ext>
                </a:extLst>
              </p:cNvPr>
              <p:cNvSpPr>
                <a:spLocks/>
              </p:cNvSpPr>
              <p:nvPr/>
            </p:nvSpPr>
            <p:spPr bwMode="auto">
              <a:xfrm>
                <a:off x="4109879" y="2536708"/>
                <a:ext cx="72581" cy="88359"/>
              </a:xfrm>
              <a:custGeom>
                <a:avLst/>
                <a:gdLst>
                  <a:gd name="T0" fmla="*/ 20 w 23"/>
                  <a:gd name="T1" fmla="*/ 20 h 28"/>
                  <a:gd name="T2" fmla="*/ 18 w 23"/>
                  <a:gd name="T3" fmla="*/ 0 h 28"/>
                  <a:gd name="T4" fmla="*/ 11 w 23"/>
                  <a:gd name="T5" fmla="*/ 14 h 28"/>
                  <a:gd name="T6" fmla="*/ 0 w 23"/>
                  <a:gd name="T7" fmla="*/ 26 h 28"/>
                  <a:gd name="T8" fmla="*/ 20 w 23"/>
                  <a:gd name="T9" fmla="*/ 20 h 28"/>
                </a:gdLst>
                <a:ahLst/>
                <a:cxnLst>
                  <a:cxn ang="0">
                    <a:pos x="T0" y="T1"/>
                  </a:cxn>
                  <a:cxn ang="0">
                    <a:pos x="T2" y="T3"/>
                  </a:cxn>
                  <a:cxn ang="0">
                    <a:pos x="T4" y="T5"/>
                  </a:cxn>
                  <a:cxn ang="0">
                    <a:pos x="T6" y="T7"/>
                  </a:cxn>
                  <a:cxn ang="0">
                    <a:pos x="T8" y="T9"/>
                  </a:cxn>
                </a:cxnLst>
                <a:rect l="0" t="0" r="r" b="b"/>
                <a:pathLst>
                  <a:path w="23" h="28">
                    <a:moveTo>
                      <a:pt x="20" y="20"/>
                    </a:moveTo>
                    <a:cubicBezTo>
                      <a:pt x="23" y="7"/>
                      <a:pt x="18" y="0"/>
                      <a:pt x="18" y="0"/>
                    </a:cubicBezTo>
                    <a:cubicBezTo>
                      <a:pt x="18" y="0"/>
                      <a:pt x="16" y="6"/>
                      <a:pt x="11" y="14"/>
                    </a:cubicBezTo>
                    <a:cubicBezTo>
                      <a:pt x="5" y="22"/>
                      <a:pt x="0" y="26"/>
                      <a:pt x="0" y="26"/>
                    </a:cubicBezTo>
                    <a:cubicBezTo>
                      <a:pt x="0" y="26"/>
                      <a:pt x="10" y="28"/>
                      <a:pt x="20"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Freeform 566">
                <a:extLst>
                  <a:ext uri="{FF2B5EF4-FFF2-40B4-BE49-F238E27FC236}">
                    <a16:creationId xmlns:a16="http://schemas.microsoft.com/office/drawing/2014/main" id="{636DD02B-75B1-4ABE-B68C-5F31500F763F}"/>
                  </a:ext>
                </a:extLst>
              </p:cNvPr>
              <p:cNvSpPr>
                <a:spLocks/>
              </p:cNvSpPr>
              <p:nvPr/>
            </p:nvSpPr>
            <p:spPr bwMode="auto">
              <a:xfrm>
                <a:off x="4154059" y="2546175"/>
                <a:ext cx="18934" cy="41024"/>
              </a:xfrm>
              <a:custGeom>
                <a:avLst/>
                <a:gdLst>
                  <a:gd name="T0" fmla="*/ 5 w 6"/>
                  <a:gd name="T1" fmla="*/ 13 h 13"/>
                  <a:gd name="T2" fmla="*/ 4 w 6"/>
                  <a:gd name="T3" fmla="*/ 0 h 13"/>
                  <a:gd name="T4" fmla="*/ 0 w 6"/>
                  <a:gd name="T5" fmla="*/ 9 h 13"/>
                  <a:gd name="T6" fmla="*/ 5 w 6"/>
                  <a:gd name="T7" fmla="*/ 13 h 13"/>
                </a:gdLst>
                <a:ahLst/>
                <a:cxnLst>
                  <a:cxn ang="0">
                    <a:pos x="T0" y="T1"/>
                  </a:cxn>
                  <a:cxn ang="0">
                    <a:pos x="T2" y="T3"/>
                  </a:cxn>
                  <a:cxn ang="0">
                    <a:pos x="T4" y="T5"/>
                  </a:cxn>
                  <a:cxn ang="0">
                    <a:pos x="T6" y="T7"/>
                  </a:cxn>
                </a:cxnLst>
                <a:rect l="0" t="0" r="r" b="b"/>
                <a:pathLst>
                  <a:path w="6" h="13">
                    <a:moveTo>
                      <a:pt x="5" y="13"/>
                    </a:moveTo>
                    <a:cubicBezTo>
                      <a:pt x="6" y="4"/>
                      <a:pt x="4" y="0"/>
                      <a:pt x="4" y="0"/>
                    </a:cubicBezTo>
                    <a:cubicBezTo>
                      <a:pt x="4" y="0"/>
                      <a:pt x="3" y="5"/>
                      <a:pt x="0" y="9"/>
                    </a:cubicBez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567">
                <a:extLst>
                  <a:ext uri="{FF2B5EF4-FFF2-40B4-BE49-F238E27FC236}">
                    <a16:creationId xmlns:a16="http://schemas.microsoft.com/office/drawing/2014/main" id="{8526CBA7-096E-49FB-964F-811524C44585}"/>
                  </a:ext>
                </a:extLst>
              </p:cNvPr>
              <p:cNvSpPr>
                <a:spLocks/>
              </p:cNvSpPr>
              <p:nvPr/>
            </p:nvSpPr>
            <p:spPr bwMode="auto">
              <a:xfrm>
                <a:off x="4119346" y="2593511"/>
                <a:ext cx="41024" cy="22090"/>
              </a:xfrm>
              <a:custGeom>
                <a:avLst/>
                <a:gdLst>
                  <a:gd name="T0" fmla="*/ 13 w 13"/>
                  <a:gd name="T1" fmla="*/ 3 h 7"/>
                  <a:gd name="T2" fmla="*/ 0 w 13"/>
                  <a:gd name="T3" fmla="*/ 7 h 7"/>
                  <a:gd name="T4" fmla="*/ 7 w 13"/>
                  <a:gd name="T5" fmla="*/ 0 h 7"/>
                  <a:gd name="T6" fmla="*/ 13 w 13"/>
                  <a:gd name="T7" fmla="*/ 3 h 7"/>
                </a:gdLst>
                <a:ahLst/>
                <a:cxnLst>
                  <a:cxn ang="0">
                    <a:pos x="T0" y="T1"/>
                  </a:cxn>
                  <a:cxn ang="0">
                    <a:pos x="T2" y="T3"/>
                  </a:cxn>
                  <a:cxn ang="0">
                    <a:pos x="T4" y="T5"/>
                  </a:cxn>
                  <a:cxn ang="0">
                    <a:pos x="T6" y="T7"/>
                  </a:cxn>
                </a:cxnLst>
                <a:rect l="0" t="0" r="r" b="b"/>
                <a:pathLst>
                  <a:path w="13" h="7">
                    <a:moveTo>
                      <a:pt x="13" y="3"/>
                    </a:moveTo>
                    <a:cubicBezTo>
                      <a:pt x="5" y="7"/>
                      <a:pt x="0" y="7"/>
                      <a:pt x="0" y="7"/>
                    </a:cubicBezTo>
                    <a:cubicBezTo>
                      <a:pt x="0" y="7"/>
                      <a:pt x="5" y="4"/>
                      <a:pt x="7" y="0"/>
                    </a:cubicBezTo>
                    <a:lnTo>
                      <a:pt x="1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Freeform 568">
                <a:extLst>
                  <a:ext uri="{FF2B5EF4-FFF2-40B4-BE49-F238E27FC236}">
                    <a16:creationId xmlns:a16="http://schemas.microsoft.com/office/drawing/2014/main" id="{B586551E-909B-4AFD-84D2-997200F9EE2C}"/>
                  </a:ext>
                </a:extLst>
              </p:cNvPr>
              <p:cNvSpPr>
                <a:spLocks/>
              </p:cNvSpPr>
              <p:nvPr/>
            </p:nvSpPr>
            <p:spPr bwMode="auto">
              <a:xfrm>
                <a:off x="4150903" y="2584044"/>
                <a:ext cx="18934" cy="15778"/>
              </a:xfrm>
              <a:custGeom>
                <a:avLst/>
                <a:gdLst>
                  <a:gd name="T0" fmla="*/ 6 w 12"/>
                  <a:gd name="T1" fmla="*/ 10 h 10"/>
                  <a:gd name="T2" fmla="*/ 8 w 12"/>
                  <a:gd name="T3" fmla="*/ 6 h 10"/>
                  <a:gd name="T4" fmla="*/ 10 w 12"/>
                  <a:gd name="T5" fmla="*/ 8 h 10"/>
                  <a:gd name="T6" fmla="*/ 12 w 12"/>
                  <a:gd name="T7" fmla="*/ 8 h 10"/>
                  <a:gd name="T8" fmla="*/ 8 w 12"/>
                  <a:gd name="T9" fmla="*/ 6 h 10"/>
                  <a:gd name="T10" fmla="*/ 10 w 12"/>
                  <a:gd name="T11" fmla="*/ 2 h 10"/>
                  <a:gd name="T12" fmla="*/ 8 w 12"/>
                  <a:gd name="T13" fmla="*/ 2 h 10"/>
                  <a:gd name="T14" fmla="*/ 6 w 12"/>
                  <a:gd name="T15" fmla="*/ 4 h 10"/>
                  <a:gd name="T16" fmla="*/ 2 w 12"/>
                  <a:gd name="T17" fmla="*/ 0 h 10"/>
                  <a:gd name="T18" fmla="*/ 0 w 12"/>
                  <a:gd name="T19" fmla="*/ 2 h 10"/>
                  <a:gd name="T20" fmla="*/ 6 w 12"/>
                  <a:gd name="T21" fmla="*/ 6 h 10"/>
                  <a:gd name="T22" fmla="*/ 4 w 12"/>
                  <a:gd name="T23" fmla="*/ 8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6"/>
                    </a:lnTo>
                    <a:lnTo>
                      <a:pt x="10" y="8"/>
                    </a:lnTo>
                    <a:lnTo>
                      <a:pt x="12" y="8"/>
                    </a:lnTo>
                    <a:lnTo>
                      <a:pt x="8" y="6"/>
                    </a:lnTo>
                    <a:lnTo>
                      <a:pt x="10" y="2"/>
                    </a:lnTo>
                    <a:lnTo>
                      <a:pt x="8" y="2"/>
                    </a:lnTo>
                    <a:lnTo>
                      <a:pt x="6" y="4"/>
                    </a:lnTo>
                    <a:lnTo>
                      <a:pt x="2" y="0"/>
                    </a:lnTo>
                    <a:lnTo>
                      <a:pt x="0" y="2"/>
                    </a:lnTo>
                    <a:lnTo>
                      <a:pt x="6" y="6"/>
                    </a:lnTo>
                    <a:lnTo>
                      <a:pt x="4" y="8"/>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569">
                <a:extLst>
                  <a:ext uri="{FF2B5EF4-FFF2-40B4-BE49-F238E27FC236}">
                    <a16:creationId xmlns:a16="http://schemas.microsoft.com/office/drawing/2014/main" id="{A7E764E3-F8FC-4B73-8A20-5E6B8A188309}"/>
                  </a:ext>
                </a:extLst>
              </p:cNvPr>
              <p:cNvSpPr>
                <a:spLocks/>
              </p:cNvSpPr>
              <p:nvPr/>
            </p:nvSpPr>
            <p:spPr bwMode="auto">
              <a:xfrm>
                <a:off x="5460514" y="5611928"/>
                <a:ext cx="115183" cy="112027"/>
              </a:xfrm>
              <a:custGeom>
                <a:avLst/>
                <a:gdLst>
                  <a:gd name="T0" fmla="*/ 0 w 37"/>
                  <a:gd name="T1" fmla="*/ 35 h 36"/>
                  <a:gd name="T2" fmla="*/ 36 w 37"/>
                  <a:gd name="T3" fmla="*/ 11 h 36"/>
                  <a:gd name="T4" fmla="*/ 37 w 37"/>
                  <a:gd name="T5" fmla="*/ 7 h 36"/>
                  <a:gd name="T6" fmla="*/ 9 w 37"/>
                  <a:gd name="T7" fmla="*/ 0 h 36"/>
                  <a:gd name="T8" fmla="*/ 0 w 37"/>
                  <a:gd name="T9" fmla="*/ 35 h 36"/>
                </a:gdLst>
                <a:ahLst/>
                <a:cxnLst>
                  <a:cxn ang="0">
                    <a:pos x="T0" y="T1"/>
                  </a:cxn>
                  <a:cxn ang="0">
                    <a:pos x="T2" y="T3"/>
                  </a:cxn>
                  <a:cxn ang="0">
                    <a:pos x="T4" y="T5"/>
                  </a:cxn>
                  <a:cxn ang="0">
                    <a:pos x="T6" y="T7"/>
                  </a:cxn>
                  <a:cxn ang="0">
                    <a:pos x="T8" y="T9"/>
                  </a:cxn>
                </a:cxnLst>
                <a:rect l="0" t="0" r="r" b="b"/>
                <a:pathLst>
                  <a:path w="37" h="36">
                    <a:moveTo>
                      <a:pt x="0" y="35"/>
                    </a:moveTo>
                    <a:cubicBezTo>
                      <a:pt x="2" y="36"/>
                      <a:pt x="31" y="30"/>
                      <a:pt x="36" y="11"/>
                    </a:cubicBezTo>
                    <a:cubicBezTo>
                      <a:pt x="37" y="7"/>
                      <a:pt x="37" y="7"/>
                      <a:pt x="37" y="7"/>
                    </a:cubicBezTo>
                    <a:cubicBezTo>
                      <a:pt x="9" y="0"/>
                      <a:pt x="9" y="0"/>
                      <a:pt x="9" y="0"/>
                    </a:cubicBezTo>
                    <a:lnTo>
                      <a:pt x="0" y="3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570">
                <a:extLst>
                  <a:ext uri="{FF2B5EF4-FFF2-40B4-BE49-F238E27FC236}">
                    <a16:creationId xmlns:a16="http://schemas.microsoft.com/office/drawing/2014/main" id="{423D79CF-1247-4D22-80BC-96703E0EC8D8}"/>
                  </a:ext>
                </a:extLst>
              </p:cNvPr>
              <p:cNvSpPr>
                <a:spLocks/>
              </p:cNvSpPr>
              <p:nvPr/>
            </p:nvSpPr>
            <p:spPr bwMode="auto">
              <a:xfrm>
                <a:off x="5384778" y="5521991"/>
                <a:ext cx="121495" cy="198808"/>
              </a:xfrm>
              <a:custGeom>
                <a:avLst/>
                <a:gdLst>
                  <a:gd name="T0" fmla="*/ 4 w 39"/>
                  <a:gd name="T1" fmla="*/ 26 h 64"/>
                  <a:gd name="T2" fmla="*/ 24 w 39"/>
                  <a:gd name="T3" fmla="*/ 64 h 64"/>
                  <a:gd name="T4" fmla="*/ 39 w 39"/>
                  <a:gd name="T5" fmla="*/ 7 h 64"/>
                  <a:gd name="T6" fmla="*/ 11 w 39"/>
                  <a:gd name="T7" fmla="*/ 0 h 64"/>
                  <a:gd name="T8" fmla="*/ 4 w 39"/>
                  <a:gd name="T9" fmla="*/ 26 h 64"/>
                </a:gdLst>
                <a:ahLst/>
                <a:cxnLst>
                  <a:cxn ang="0">
                    <a:pos x="T0" y="T1"/>
                  </a:cxn>
                  <a:cxn ang="0">
                    <a:pos x="T2" y="T3"/>
                  </a:cxn>
                  <a:cxn ang="0">
                    <a:pos x="T4" y="T5"/>
                  </a:cxn>
                  <a:cxn ang="0">
                    <a:pos x="T6" y="T7"/>
                  </a:cxn>
                  <a:cxn ang="0">
                    <a:pos x="T8" y="T9"/>
                  </a:cxn>
                </a:cxnLst>
                <a:rect l="0" t="0" r="r" b="b"/>
                <a:pathLst>
                  <a:path w="39" h="64">
                    <a:moveTo>
                      <a:pt x="4" y="26"/>
                    </a:moveTo>
                    <a:cubicBezTo>
                      <a:pt x="0" y="45"/>
                      <a:pt x="22" y="64"/>
                      <a:pt x="24" y="64"/>
                    </a:cubicBezTo>
                    <a:cubicBezTo>
                      <a:pt x="39" y="7"/>
                      <a:pt x="39" y="7"/>
                      <a:pt x="39" y="7"/>
                    </a:cubicBezTo>
                    <a:cubicBezTo>
                      <a:pt x="11" y="0"/>
                      <a:pt x="11" y="0"/>
                      <a:pt x="11" y="0"/>
                    </a:cubicBezTo>
                    <a:lnTo>
                      <a:pt x="4" y="2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571">
                <a:extLst>
                  <a:ext uri="{FF2B5EF4-FFF2-40B4-BE49-F238E27FC236}">
                    <a16:creationId xmlns:a16="http://schemas.microsoft.com/office/drawing/2014/main" id="{59590BA5-D1D1-455B-8D2B-0D8273D5BCA9}"/>
                  </a:ext>
                </a:extLst>
              </p:cNvPr>
              <p:cNvSpPr>
                <a:spLocks/>
              </p:cNvSpPr>
              <p:nvPr/>
            </p:nvSpPr>
            <p:spPr bwMode="auto">
              <a:xfrm>
                <a:off x="5487337" y="5542503"/>
                <a:ext cx="105716" cy="91515"/>
              </a:xfrm>
              <a:custGeom>
                <a:avLst/>
                <a:gdLst>
                  <a:gd name="T0" fmla="*/ 0 w 67"/>
                  <a:gd name="T1" fmla="*/ 44 h 58"/>
                  <a:gd name="T2" fmla="*/ 56 w 67"/>
                  <a:gd name="T3" fmla="*/ 58 h 58"/>
                  <a:gd name="T4" fmla="*/ 67 w 67"/>
                  <a:gd name="T5" fmla="*/ 14 h 58"/>
                  <a:gd name="T6" fmla="*/ 12 w 67"/>
                  <a:gd name="T7" fmla="*/ 0 h 58"/>
                  <a:gd name="T8" fmla="*/ 0 w 67"/>
                  <a:gd name="T9" fmla="*/ 44 h 58"/>
                </a:gdLst>
                <a:ahLst/>
                <a:cxnLst>
                  <a:cxn ang="0">
                    <a:pos x="T0" y="T1"/>
                  </a:cxn>
                  <a:cxn ang="0">
                    <a:pos x="T2" y="T3"/>
                  </a:cxn>
                  <a:cxn ang="0">
                    <a:pos x="T4" y="T5"/>
                  </a:cxn>
                  <a:cxn ang="0">
                    <a:pos x="T6" y="T7"/>
                  </a:cxn>
                  <a:cxn ang="0">
                    <a:pos x="T8" y="T9"/>
                  </a:cxn>
                </a:cxnLst>
                <a:rect l="0" t="0" r="r" b="b"/>
                <a:pathLst>
                  <a:path w="67" h="58">
                    <a:moveTo>
                      <a:pt x="0" y="44"/>
                    </a:moveTo>
                    <a:lnTo>
                      <a:pt x="56" y="58"/>
                    </a:lnTo>
                    <a:lnTo>
                      <a:pt x="67" y="14"/>
                    </a:lnTo>
                    <a:lnTo>
                      <a:pt x="12" y="0"/>
                    </a:lnTo>
                    <a:lnTo>
                      <a:pt x="0" y="44"/>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572">
                <a:extLst>
                  <a:ext uri="{FF2B5EF4-FFF2-40B4-BE49-F238E27FC236}">
                    <a16:creationId xmlns:a16="http://schemas.microsoft.com/office/drawing/2014/main" id="{14BA56E6-1138-4F77-A444-F93C13FC4E99}"/>
                  </a:ext>
                </a:extLst>
              </p:cNvPr>
              <p:cNvSpPr>
                <a:spLocks/>
              </p:cNvSpPr>
              <p:nvPr/>
            </p:nvSpPr>
            <p:spPr bwMode="auto">
              <a:xfrm>
                <a:off x="5490493" y="5574060"/>
                <a:ext cx="93093" cy="53647"/>
              </a:xfrm>
              <a:custGeom>
                <a:avLst/>
                <a:gdLst>
                  <a:gd name="T0" fmla="*/ 29 w 30"/>
                  <a:gd name="T1" fmla="*/ 7 h 17"/>
                  <a:gd name="T2" fmla="*/ 26 w 30"/>
                  <a:gd name="T3" fmla="*/ 7 h 17"/>
                  <a:gd name="T4" fmla="*/ 24 w 30"/>
                  <a:gd name="T5" fmla="*/ 5 h 17"/>
                  <a:gd name="T6" fmla="*/ 21 w 30"/>
                  <a:gd name="T7" fmla="*/ 6 h 17"/>
                  <a:gd name="T8" fmla="*/ 19 w 30"/>
                  <a:gd name="T9" fmla="*/ 4 h 17"/>
                  <a:gd name="T10" fmla="*/ 17 w 30"/>
                  <a:gd name="T11" fmla="*/ 5 h 17"/>
                  <a:gd name="T12" fmla="*/ 15 w 30"/>
                  <a:gd name="T13" fmla="*/ 3 h 17"/>
                  <a:gd name="T14" fmla="*/ 12 w 30"/>
                  <a:gd name="T15" fmla="*/ 3 h 17"/>
                  <a:gd name="T16" fmla="*/ 10 w 30"/>
                  <a:gd name="T17" fmla="*/ 2 h 17"/>
                  <a:gd name="T18" fmla="*/ 7 w 30"/>
                  <a:gd name="T19" fmla="*/ 2 h 17"/>
                  <a:gd name="T20" fmla="*/ 5 w 30"/>
                  <a:gd name="T21" fmla="*/ 1 h 17"/>
                  <a:gd name="T22" fmla="*/ 2 w 30"/>
                  <a:gd name="T23" fmla="*/ 1 h 17"/>
                  <a:gd name="T24" fmla="*/ 0 w 30"/>
                  <a:gd name="T25" fmla="*/ 10 h 17"/>
                  <a:gd name="T26" fmla="*/ 3 w 30"/>
                  <a:gd name="T27" fmla="*/ 10 h 17"/>
                  <a:gd name="T28" fmla="*/ 5 w 30"/>
                  <a:gd name="T29" fmla="*/ 11 h 17"/>
                  <a:gd name="T30" fmla="*/ 8 w 30"/>
                  <a:gd name="T31" fmla="*/ 11 h 17"/>
                  <a:gd name="T32" fmla="*/ 10 w 30"/>
                  <a:gd name="T33" fmla="*/ 12 h 17"/>
                  <a:gd name="T34" fmla="*/ 12 w 30"/>
                  <a:gd name="T35" fmla="*/ 12 h 17"/>
                  <a:gd name="T36" fmla="*/ 14 w 30"/>
                  <a:gd name="T37" fmla="*/ 14 h 17"/>
                  <a:gd name="T38" fmla="*/ 17 w 30"/>
                  <a:gd name="T39" fmla="*/ 13 h 17"/>
                  <a:gd name="T40" fmla="*/ 19 w 30"/>
                  <a:gd name="T41" fmla="*/ 15 h 17"/>
                  <a:gd name="T42" fmla="*/ 22 w 30"/>
                  <a:gd name="T43" fmla="*/ 14 h 17"/>
                  <a:gd name="T44" fmla="*/ 24 w 30"/>
                  <a:gd name="T45" fmla="*/ 16 h 17"/>
                  <a:gd name="T46" fmla="*/ 26 w 30"/>
                  <a:gd name="T47" fmla="*/ 16 h 17"/>
                  <a:gd name="T48" fmla="*/ 28 w 30"/>
                  <a:gd name="T49" fmla="*/ 17 h 17"/>
                  <a:gd name="T50" fmla="*/ 30 w 30"/>
                  <a:gd name="T51" fmla="*/ 8 h 17"/>
                  <a:gd name="T52" fmla="*/ 29 w 30"/>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7">
                    <a:moveTo>
                      <a:pt x="29" y="7"/>
                    </a:moveTo>
                    <a:cubicBezTo>
                      <a:pt x="28" y="6"/>
                      <a:pt x="27" y="7"/>
                      <a:pt x="26" y="7"/>
                    </a:cubicBezTo>
                    <a:cubicBezTo>
                      <a:pt x="25" y="7"/>
                      <a:pt x="25" y="6"/>
                      <a:pt x="24" y="5"/>
                    </a:cubicBezTo>
                    <a:cubicBezTo>
                      <a:pt x="23" y="5"/>
                      <a:pt x="22" y="6"/>
                      <a:pt x="21" y="6"/>
                    </a:cubicBezTo>
                    <a:cubicBezTo>
                      <a:pt x="20" y="6"/>
                      <a:pt x="20" y="4"/>
                      <a:pt x="19" y="4"/>
                    </a:cubicBezTo>
                    <a:cubicBezTo>
                      <a:pt x="18" y="4"/>
                      <a:pt x="18" y="5"/>
                      <a:pt x="17" y="5"/>
                    </a:cubicBezTo>
                    <a:cubicBezTo>
                      <a:pt x="16" y="4"/>
                      <a:pt x="16" y="3"/>
                      <a:pt x="15" y="3"/>
                    </a:cubicBezTo>
                    <a:cubicBezTo>
                      <a:pt x="14" y="3"/>
                      <a:pt x="13" y="4"/>
                      <a:pt x="12" y="3"/>
                    </a:cubicBezTo>
                    <a:cubicBezTo>
                      <a:pt x="11" y="3"/>
                      <a:pt x="11" y="2"/>
                      <a:pt x="10" y="2"/>
                    </a:cubicBezTo>
                    <a:cubicBezTo>
                      <a:pt x="9" y="2"/>
                      <a:pt x="8" y="2"/>
                      <a:pt x="7" y="2"/>
                    </a:cubicBezTo>
                    <a:cubicBezTo>
                      <a:pt x="6" y="2"/>
                      <a:pt x="6" y="1"/>
                      <a:pt x="5" y="1"/>
                    </a:cubicBezTo>
                    <a:cubicBezTo>
                      <a:pt x="4" y="0"/>
                      <a:pt x="3" y="1"/>
                      <a:pt x="2" y="1"/>
                    </a:cubicBezTo>
                    <a:cubicBezTo>
                      <a:pt x="0" y="10"/>
                      <a:pt x="0" y="10"/>
                      <a:pt x="0" y="10"/>
                    </a:cubicBezTo>
                    <a:cubicBezTo>
                      <a:pt x="1" y="10"/>
                      <a:pt x="2" y="9"/>
                      <a:pt x="3" y="10"/>
                    </a:cubicBezTo>
                    <a:cubicBezTo>
                      <a:pt x="4" y="10"/>
                      <a:pt x="4" y="11"/>
                      <a:pt x="5" y="11"/>
                    </a:cubicBezTo>
                    <a:cubicBezTo>
                      <a:pt x="6" y="11"/>
                      <a:pt x="7" y="11"/>
                      <a:pt x="8" y="11"/>
                    </a:cubicBezTo>
                    <a:cubicBezTo>
                      <a:pt x="9" y="11"/>
                      <a:pt x="9" y="12"/>
                      <a:pt x="10" y="12"/>
                    </a:cubicBezTo>
                    <a:cubicBezTo>
                      <a:pt x="11" y="13"/>
                      <a:pt x="11" y="12"/>
                      <a:pt x="12" y="12"/>
                    </a:cubicBezTo>
                    <a:cubicBezTo>
                      <a:pt x="13" y="12"/>
                      <a:pt x="13" y="13"/>
                      <a:pt x="14" y="14"/>
                    </a:cubicBezTo>
                    <a:cubicBezTo>
                      <a:pt x="15" y="14"/>
                      <a:pt x="16" y="13"/>
                      <a:pt x="17" y="13"/>
                    </a:cubicBezTo>
                    <a:cubicBezTo>
                      <a:pt x="18" y="13"/>
                      <a:pt x="18" y="14"/>
                      <a:pt x="19" y="15"/>
                    </a:cubicBezTo>
                    <a:cubicBezTo>
                      <a:pt x="20" y="15"/>
                      <a:pt x="21" y="14"/>
                      <a:pt x="22" y="14"/>
                    </a:cubicBezTo>
                    <a:cubicBezTo>
                      <a:pt x="23" y="15"/>
                      <a:pt x="23" y="16"/>
                      <a:pt x="24" y="16"/>
                    </a:cubicBezTo>
                    <a:cubicBezTo>
                      <a:pt x="25" y="16"/>
                      <a:pt x="25" y="15"/>
                      <a:pt x="26" y="16"/>
                    </a:cubicBezTo>
                    <a:cubicBezTo>
                      <a:pt x="27" y="16"/>
                      <a:pt x="27" y="16"/>
                      <a:pt x="28" y="17"/>
                    </a:cubicBezTo>
                    <a:cubicBezTo>
                      <a:pt x="30" y="8"/>
                      <a:pt x="30" y="8"/>
                      <a:pt x="30" y="8"/>
                    </a:cubicBezTo>
                    <a:cubicBezTo>
                      <a:pt x="29" y="7"/>
                      <a:pt x="30" y="7"/>
                      <a:pt x="29"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573">
                <a:extLst>
                  <a:ext uri="{FF2B5EF4-FFF2-40B4-BE49-F238E27FC236}">
                    <a16:creationId xmlns:a16="http://schemas.microsoft.com/office/drawing/2014/main" id="{488F90BC-E103-4D13-B12C-83501B8E45A9}"/>
                  </a:ext>
                </a:extLst>
              </p:cNvPr>
              <p:cNvSpPr>
                <a:spLocks/>
              </p:cNvSpPr>
              <p:nvPr/>
            </p:nvSpPr>
            <p:spPr bwMode="auto">
              <a:xfrm>
                <a:off x="5493649" y="5586682"/>
                <a:ext cx="86782" cy="28401"/>
              </a:xfrm>
              <a:custGeom>
                <a:avLst/>
                <a:gdLst>
                  <a:gd name="T0" fmla="*/ 27 w 28"/>
                  <a:gd name="T1" fmla="*/ 6 h 9"/>
                  <a:gd name="T2" fmla="*/ 24 w 28"/>
                  <a:gd name="T3" fmla="*/ 6 h 9"/>
                  <a:gd name="T4" fmla="*/ 22 w 28"/>
                  <a:gd name="T5" fmla="*/ 4 h 9"/>
                  <a:gd name="T6" fmla="*/ 20 w 28"/>
                  <a:gd name="T7" fmla="*/ 5 h 9"/>
                  <a:gd name="T8" fmla="*/ 17 w 28"/>
                  <a:gd name="T9" fmla="*/ 3 h 9"/>
                  <a:gd name="T10" fmla="*/ 15 w 28"/>
                  <a:gd name="T11" fmla="*/ 4 h 9"/>
                  <a:gd name="T12" fmla="*/ 13 w 28"/>
                  <a:gd name="T13" fmla="*/ 2 h 9"/>
                  <a:gd name="T14" fmla="*/ 10 w 28"/>
                  <a:gd name="T15" fmla="*/ 2 h 9"/>
                  <a:gd name="T16" fmla="*/ 8 w 28"/>
                  <a:gd name="T17" fmla="*/ 1 h 9"/>
                  <a:gd name="T18" fmla="*/ 6 w 28"/>
                  <a:gd name="T19" fmla="*/ 1 h 9"/>
                  <a:gd name="T20" fmla="*/ 3 w 28"/>
                  <a:gd name="T21" fmla="*/ 0 h 9"/>
                  <a:gd name="T22" fmla="*/ 0 w 28"/>
                  <a:gd name="T23" fmla="*/ 0 h 9"/>
                  <a:gd name="T24" fmla="*/ 0 w 28"/>
                  <a:gd name="T25" fmla="*/ 3 h 9"/>
                  <a:gd name="T26" fmla="*/ 3 w 28"/>
                  <a:gd name="T27" fmla="*/ 3 h 9"/>
                  <a:gd name="T28" fmla="*/ 5 w 28"/>
                  <a:gd name="T29" fmla="*/ 4 h 9"/>
                  <a:gd name="T30" fmla="*/ 7 w 28"/>
                  <a:gd name="T31" fmla="*/ 4 h 9"/>
                  <a:gd name="T32" fmla="*/ 9 w 28"/>
                  <a:gd name="T33" fmla="*/ 5 h 9"/>
                  <a:gd name="T34" fmla="*/ 12 w 28"/>
                  <a:gd name="T35" fmla="*/ 5 h 9"/>
                  <a:gd name="T36" fmla="*/ 14 w 28"/>
                  <a:gd name="T37" fmla="*/ 6 h 9"/>
                  <a:gd name="T38" fmla="*/ 17 w 28"/>
                  <a:gd name="T39" fmla="*/ 6 h 9"/>
                  <a:gd name="T40" fmla="*/ 19 w 28"/>
                  <a:gd name="T41" fmla="*/ 8 h 9"/>
                  <a:gd name="T42" fmla="*/ 21 w 28"/>
                  <a:gd name="T43" fmla="*/ 7 h 9"/>
                  <a:gd name="T44" fmla="*/ 24 w 28"/>
                  <a:gd name="T45" fmla="*/ 9 h 9"/>
                  <a:gd name="T46" fmla="*/ 26 w 28"/>
                  <a:gd name="T47" fmla="*/ 8 h 9"/>
                  <a:gd name="T48" fmla="*/ 28 w 28"/>
                  <a:gd name="T49" fmla="*/ 9 h 9"/>
                  <a:gd name="T50" fmla="*/ 28 w 28"/>
                  <a:gd name="T51" fmla="*/ 7 h 9"/>
                  <a:gd name="T52" fmla="*/ 27 w 28"/>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9">
                    <a:moveTo>
                      <a:pt x="27" y="6"/>
                    </a:moveTo>
                    <a:cubicBezTo>
                      <a:pt x="26" y="5"/>
                      <a:pt x="25" y="6"/>
                      <a:pt x="24" y="6"/>
                    </a:cubicBezTo>
                    <a:cubicBezTo>
                      <a:pt x="23" y="6"/>
                      <a:pt x="23" y="5"/>
                      <a:pt x="22" y="4"/>
                    </a:cubicBezTo>
                    <a:cubicBezTo>
                      <a:pt x="21" y="4"/>
                      <a:pt x="21" y="5"/>
                      <a:pt x="20" y="5"/>
                    </a:cubicBezTo>
                    <a:cubicBezTo>
                      <a:pt x="19" y="5"/>
                      <a:pt x="18" y="4"/>
                      <a:pt x="17" y="3"/>
                    </a:cubicBezTo>
                    <a:cubicBezTo>
                      <a:pt x="16" y="3"/>
                      <a:pt x="16" y="4"/>
                      <a:pt x="15" y="4"/>
                    </a:cubicBezTo>
                    <a:cubicBezTo>
                      <a:pt x="14" y="3"/>
                      <a:pt x="14" y="2"/>
                      <a:pt x="13" y="2"/>
                    </a:cubicBezTo>
                    <a:cubicBezTo>
                      <a:pt x="12" y="2"/>
                      <a:pt x="11" y="3"/>
                      <a:pt x="10" y="2"/>
                    </a:cubicBezTo>
                    <a:cubicBezTo>
                      <a:pt x="9" y="2"/>
                      <a:pt x="9" y="1"/>
                      <a:pt x="8" y="1"/>
                    </a:cubicBezTo>
                    <a:cubicBezTo>
                      <a:pt x="7" y="1"/>
                      <a:pt x="7" y="2"/>
                      <a:pt x="6" y="1"/>
                    </a:cubicBezTo>
                    <a:cubicBezTo>
                      <a:pt x="4" y="1"/>
                      <a:pt x="5" y="0"/>
                      <a:pt x="3" y="0"/>
                    </a:cubicBezTo>
                    <a:cubicBezTo>
                      <a:pt x="3" y="0"/>
                      <a:pt x="1" y="0"/>
                      <a:pt x="0" y="0"/>
                    </a:cubicBezTo>
                    <a:cubicBezTo>
                      <a:pt x="0" y="3"/>
                      <a:pt x="0" y="3"/>
                      <a:pt x="0" y="3"/>
                    </a:cubicBezTo>
                    <a:cubicBezTo>
                      <a:pt x="1" y="3"/>
                      <a:pt x="2" y="2"/>
                      <a:pt x="3" y="3"/>
                    </a:cubicBezTo>
                    <a:cubicBezTo>
                      <a:pt x="4" y="3"/>
                      <a:pt x="4" y="4"/>
                      <a:pt x="5" y="4"/>
                    </a:cubicBezTo>
                    <a:cubicBezTo>
                      <a:pt x="6" y="4"/>
                      <a:pt x="6" y="3"/>
                      <a:pt x="7" y="4"/>
                    </a:cubicBezTo>
                    <a:cubicBezTo>
                      <a:pt x="8" y="4"/>
                      <a:pt x="8" y="5"/>
                      <a:pt x="9" y="5"/>
                    </a:cubicBezTo>
                    <a:cubicBezTo>
                      <a:pt x="10" y="6"/>
                      <a:pt x="11" y="5"/>
                      <a:pt x="12" y="5"/>
                    </a:cubicBezTo>
                    <a:cubicBezTo>
                      <a:pt x="13" y="5"/>
                      <a:pt x="13" y="6"/>
                      <a:pt x="14" y="6"/>
                    </a:cubicBezTo>
                    <a:cubicBezTo>
                      <a:pt x="15" y="7"/>
                      <a:pt x="16" y="6"/>
                      <a:pt x="17" y="6"/>
                    </a:cubicBezTo>
                    <a:cubicBezTo>
                      <a:pt x="18" y="6"/>
                      <a:pt x="18" y="7"/>
                      <a:pt x="19" y="8"/>
                    </a:cubicBezTo>
                    <a:cubicBezTo>
                      <a:pt x="20" y="8"/>
                      <a:pt x="20" y="7"/>
                      <a:pt x="21" y="7"/>
                    </a:cubicBezTo>
                    <a:cubicBezTo>
                      <a:pt x="22" y="8"/>
                      <a:pt x="22" y="9"/>
                      <a:pt x="24" y="9"/>
                    </a:cubicBezTo>
                    <a:cubicBezTo>
                      <a:pt x="25" y="9"/>
                      <a:pt x="25" y="8"/>
                      <a:pt x="26" y="8"/>
                    </a:cubicBezTo>
                    <a:cubicBezTo>
                      <a:pt x="27" y="9"/>
                      <a:pt x="27" y="9"/>
                      <a:pt x="28" y="9"/>
                    </a:cubicBezTo>
                    <a:cubicBezTo>
                      <a:pt x="28" y="7"/>
                      <a:pt x="28" y="7"/>
                      <a:pt x="28" y="7"/>
                    </a:cubicBezTo>
                    <a:cubicBezTo>
                      <a:pt x="28" y="7"/>
                      <a:pt x="28" y="6"/>
                      <a:pt x="27" y="6"/>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574">
                <a:extLst>
                  <a:ext uri="{FF2B5EF4-FFF2-40B4-BE49-F238E27FC236}">
                    <a16:creationId xmlns:a16="http://schemas.microsoft.com/office/drawing/2014/main" id="{8427BC44-EDC3-4FFF-921A-E1EDF32C9E48}"/>
                  </a:ext>
                </a:extLst>
              </p:cNvPr>
              <p:cNvSpPr>
                <a:spLocks/>
              </p:cNvSpPr>
              <p:nvPr/>
            </p:nvSpPr>
            <p:spPr bwMode="auto">
              <a:xfrm>
                <a:off x="5487337" y="5624551"/>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4 h 9"/>
                  <a:gd name="T18" fmla="*/ 8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2 w 11"/>
                  <a:gd name="T31" fmla="*/ 1 h 9"/>
                  <a:gd name="T32" fmla="*/ 0 w 11"/>
                  <a:gd name="T33" fmla="*/ 1 h 9"/>
                  <a:gd name="T34" fmla="*/ 0 w 11"/>
                  <a:gd name="T35" fmla="*/ 1 h 9"/>
                  <a:gd name="T36" fmla="*/ 2 w 11"/>
                  <a:gd name="T37" fmla="*/ 1 h 9"/>
                  <a:gd name="T38" fmla="*/ 2 w 11"/>
                  <a:gd name="T39" fmla="*/ 3 h 9"/>
                  <a:gd name="T40" fmla="*/ 3 w 11"/>
                  <a:gd name="T41" fmla="*/ 4 h 9"/>
                  <a:gd name="T42" fmla="*/ 4 w 11"/>
                  <a:gd name="T43" fmla="*/ 6 h 9"/>
                  <a:gd name="T44" fmla="*/ 5 w 11"/>
                  <a:gd name="T45" fmla="*/ 7 h 9"/>
                  <a:gd name="T46" fmla="*/ 6 w 11"/>
                  <a:gd name="T47" fmla="*/ 6 h 9"/>
                  <a:gd name="T48" fmla="*/ 8 w 11"/>
                  <a:gd name="T49" fmla="*/ 7 h 9"/>
                  <a:gd name="T50" fmla="*/ 9 w 11"/>
                  <a:gd name="T51" fmla="*/ 7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6"/>
                      <a:pt x="9" y="6"/>
                    </a:cubicBezTo>
                    <a:cubicBezTo>
                      <a:pt x="9" y="6"/>
                      <a:pt x="10" y="6"/>
                      <a:pt x="10" y="6"/>
                    </a:cubicBezTo>
                    <a:cubicBezTo>
                      <a:pt x="10" y="6"/>
                      <a:pt x="10" y="6"/>
                      <a:pt x="10" y="6"/>
                    </a:cubicBezTo>
                    <a:cubicBezTo>
                      <a:pt x="10" y="6"/>
                      <a:pt x="9" y="5"/>
                      <a:pt x="9" y="5"/>
                    </a:cubicBezTo>
                    <a:cubicBezTo>
                      <a:pt x="9" y="5"/>
                      <a:pt x="9" y="5"/>
                      <a:pt x="9" y="5"/>
                    </a:cubicBezTo>
                    <a:cubicBezTo>
                      <a:pt x="9" y="5"/>
                      <a:pt x="10" y="5"/>
                      <a:pt x="10" y="5"/>
                    </a:cubicBezTo>
                    <a:cubicBezTo>
                      <a:pt x="10" y="5"/>
                      <a:pt x="10" y="5"/>
                      <a:pt x="10" y="5"/>
                    </a:cubicBezTo>
                    <a:cubicBezTo>
                      <a:pt x="10" y="5"/>
                      <a:pt x="9" y="4"/>
                      <a:pt x="8" y="4"/>
                    </a:cubicBezTo>
                    <a:cubicBezTo>
                      <a:pt x="8" y="4"/>
                      <a:pt x="8" y="4"/>
                      <a:pt x="8" y="4"/>
                    </a:cubicBezTo>
                    <a:cubicBezTo>
                      <a:pt x="7" y="4"/>
                      <a:pt x="7" y="3"/>
                      <a:pt x="6" y="3"/>
                    </a:cubicBezTo>
                    <a:cubicBezTo>
                      <a:pt x="6" y="3"/>
                      <a:pt x="5" y="2"/>
                      <a:pt x="5" y="2"/>
                    </a:cubicBezTo>
                    <a:cubicBezTo>
                      <a:pt x="5" y="2"/>
                      <a:pt x="4" y="1"/>
                      <a:pt x="4" y="1"/>
                    </a:cubicBezTo>
                    <a:cubicBezTo>
                      <a:pt x="4" y="1"/>
                      <a:pt x="3" y="0"/>
                      <a:pt x="3" y="0"/>
                    </a:cubicBezTo>
                    <a:cubicBezTo>
                      <a:pt x="3" y="0"/>
                      <a:pt x="2" y="0"/>
                      <a:pt x="2" y="0"/>
                    </a:cubicBezTo>
                    <a:cubicBezTo>
                      <a:pt x="2" y="0"/>
                      <a:pt x="2" y="1"/>
                      <a:pt x="2" y="1"/>
                    </a:cubicBezTo>
                    <a:cubicBezTo>
                      <a:pt x="1" y="1"/>
                      <a:pt x="0" y="1"/>
                      <a:pt x="0" y="1"/>
                    </a:cubicBezTo>
                    <a:cubicBezTo>
                      <a:pt x="0" y="1"/>
                      <a:pt x="0" y="1"/>
                      <a:pt x="0" y="1"/>
                    </a:cubicBezTo>
                    <a:cubicBezTo>
                      <a:pt x="1" y="1"/>
                      <a:pt x="1" y="1"/>
                      <a:pt x="2" y="1"/>
                    </a:cubicBezTo>
                    <a:cubicBezTo>
                      <a:pt x="2" y="2"/>
                      <a:pt x="2" y="2"/>
                      <a:pt x="2" y="3"/>
                    </a:cubicBezTo>
                    <a:cubicBezTo>
                      <a:pt x="2" y="3"/>
                      <a:pt x="3" y="4"/>
                      <a:pt x="3" y="4"/>
                    </a:cubicBezTo>
                    <a:cubicBezTo>
                      <a:pt x="3" y="5"/>
                      <a:pt x="4" y="6"/>
                      <a:pt x="4" y="6"/>
                    </a:cubicBezTo>
                    <a:cubicBezTo>
                      <a:pt x="4" y="6"/>
                      <a:pt x="5" y="7"/>
                      <a:pt x="5" y="7"/>
                    </a:cubicBezTo>
                    <a:cubicBezTo>
                      <a:pt x="6" y="7"/>
                      <a:pt x="6" y="6"/>
                      <a:pt x="6" y="6"/>
                    </a:cubicBezTo>
                    <a:cubicBezTo>
                      <a:pt x="7" y="6"/>
                      <a:pt x="7" y="6"/>
                      <a:pt x="8" y="7"/>
                    </a:cubicBezTo>
                    <a:cubicBezTo>
                      <a:pt x="8" y="7"/>
                      <a:pt x="9" y="7"/>
                      <a:pt x="9" y="7"/>
                    </a:cubicBezTo>
                    <a:cubicBezTo>
                      <a:pt x="10" y="8"/>
                      <a:pt x="10" y="8"/>
                      <a:pt x="10" y="9"/>
                    </a:cubicBezTo>
                    <a:cubicBezTo>
                      <a:pt x="11" y="9"/>
                      <a:pt x="11" y="9"/>
                      <a:pt x="11" y="9"/>
                    </a:cubicBezTo>
                    <a:cubicBezTo>
                      <a:pt x="11" y="9"/>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575">
                <a:extLst>
                  <a:ext uri="{FF2B5EF4-FFF2-40B4-BE49-F238E27FC236}">
                    <a16:creationId xmlns:a16="http://schemas.microsoft.com/office/drawing/2014/main" id="{A925FD19-0D0F-481A-A406-3067A53D06EE}"/>
                  </a:ext>
                </a:extLst>
              </p:cNvPr>
              <p:cNvSpPr>
                <a:spLocks/>
              </p:cNvSpPr>
              <p:nvPr/>
            </p:nvSpPr>
            <p:spPr bwMode="auto">
              <a:xfrm>
                <a:off x="5499960" y="5643485"/>
                <a:ext cx="6311" cy="4734"/>
              </a:xfrm>
              <a:custGeom>
                <a:avLst/>
                <a:gdLst>
                  <a:gd name="T0" fmla="*/ 2 w 2"/>
                  <a:gd name="T1" fmla="*/ 1 h 2"/>
                  <a:gd name="T2" fmla="*/ 2 w 2"/>
                  <a:gd name="T3" fmla="*/ 1 h 2"/>
                  <a:gd name="T4" fmla="*/ 1 w 2"/>
                  <a:gd name="T5" fmla="*/ 1 h 2"/>
                  <a:gd name="T6" fmla="*/ 0 w 2"/>
                  <a:gd name="T7" fmla="*/ 2 h 2"/>
                  <a:gd name="T8" fmla="*/ 0 w 2"/>
                  <a:gd name="T9" fmla="*/ 2 h 2"/>
                  <a:gd name="T10" fmla="*/ 1 w 2"/>
                  <a:gd name="T11" fmla="*/ 1 h 2"/>
                  <a:gd name="T12" fmla="*/ 1 w 2"/>
                  <a:gd name="T13" fmla="*/ 0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2" y="1"/>
                      <a:pt x="2" y="1"/>
                    </a:cubicBezTo>
                    <a:cubicBezTo>
                      <a:pt x="2" y="1"/>
                      <a:pt x="2" y="1"/>
                      <a:pt x="1" y="1"/>
                    </a:cubicBezTo>
                    <a:cubicBezTo>
                      <a:pt x="1" y="1"/>
                      <a:pt x="0" y="2"/>
                      <a:pt x="0" y="2"/>
                    </a:cubicBezTo>
                    <a:cubicBezTo>
                      <a:pt x="0" y="2"/>
                      <a:pt x="0" y="2"/>
                      <a:pt x="0" y="2"/>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576">
                <a:extLst>
                  <a:ext uri="{FF2B5EF4-FFF2-40B4-BE49-F238E27FC236}">
                    <a16:creationId xmlns:a16="http://schemas.microsoft.com/office/drawing/2014/main" id="{76F2B680-CFEC-40BC-B151-0F045597852E}"/>
                  </a:ext>
                </a:extLst>
              </p:cNvPr>
              <p:cNvSpPr>
                <a:spLocks/>
              </p:cNvSpPr>
              <p:nvPr/>
            </p:nvSpPr>
            <p:spPr bwMode="auto">
              <a:xfrm>
                <a:off x="5496804" y="5643485"/>
                <a:ext cx="6311" cy="1578"/>
              </a:xfrm>
              <a:custGeom>
                <a:avLst/>
                <a:gdLst>
                  <a:gd name="T0" fmla="*/ 2 w 2"/>
                  <a:gd name="T1" fmla="*/ 0 h 1"/>
                  <a:gd name="T2" fmla="*/ 2 w 2"/>
                  <a:gd name="T3" fmla="*/ 0 h 1"/>
                  <a:gd name="T4" fmla="*/ 1 w 2"/>
                  <a:gd name="T5" fmla="*/ 0 h 1"/>
                  <a:gd name="T6" fmla="*/ 1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1"/>
                      <a:pt x="1" y="1"/>
                      <a:pt x="1"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577">
                <a:extLst>
                  <a:ext uri="{FF2B5EF4-FFF2-40B4-BE49-F238E27FC236}">
                    <a16:creationId xmlns:a16="http://schemas.microsoft.com/office/drawing/2014/main" id="{7FDAE099-3FD0-49B9-B6C6-384A9523B6F7}"/>
                  </a:ext>
                </a:extLst>
              </p:cNvPr>
              <p:cNvSpPr>
                <a:spLocks/>
              </p:cNvSpPr>
              <p:nvPr/>
            </p:nvSpPr>
            <p:spPr bwMode="auto">
              <a:xfrm>
                <a:off x="5493649" y="5645063"/>
                <a:ext cx="9467" cy="3156"/>
              </a:xfrm>
              <a:custGeom>
                <a:avLst/>
                <a:gdLst>
                  <a:gd name="T0" fmla="*/ 4 w 6"/>
                  <a:gd name="T1" fmla="*/ 2 h 2"/>
                  <a:gd name="T2" fmla="*/ 2 w 6"/>
                  <a:gd name="T3" fmla="*/ 2 h 2"/>
                  <a:gd name="T4" fmla="*/ 2 w 6"/>
                  <a:gd name="T5" fmla="*/ 0 h 2"/>
                  <a:gd name="T6" fmla="*/ 2 w 6"/>
                  <a:gd name="T7" fmla="*/ 2 h 2"/>
                  <a:gd name="T8" fmla="*/ 0 w 6"/>
                  <a:gd name="T9" fmla="*/ 0 h 2"/>
                  <a:gd name="T10" fmla="*/ 2 w 6"/>
                  <a:gd name="T11" fmla="*/ 2 h 2"/>
                  <a:gd name="T12" fmla="*/ 2 w 6"/>
                  <a:gd name="T13" fmla="*/ 2 h 2"/>
                  <a:gd name="T14" fmla="*/ 4 w 6"/>
                  <a:gd name="T15" fmla="*/ 2 h 2"/>
                  <a:gd name="T16" fmla="*/ 4 w 6"/>
                  <a:gd name="T17" fmla="*/ 2 h 2"/>
                  <a:gd name="T18" fmla="*/ 4 w 6"/>
                  <a:gd name="T19" fmla="*/ 2 h 2"/>
                  <a:gd name="T20" fmla="*/ 6 w 6"/>
                  <a:gd name="T21" fmla="*/ 2 h 2"/>
                  <a:gd name="T22" fmla="*/ 4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2"/>
                    </a:moveTo>
                    <a:lnTo>
                      <a:pt x="2" y="2"/>
                    </a:lnTo>
                    <a:lnTo>
                      <a:pt x="2" y="0"/>
                    </a:lnTo>
                    <a:lnTo>
                      <a:pt x="2" y="2"/>
                    </a:lnTo>
                    <a:lnTo>
                      <a:pt x="0" y="0"/>
                    </a:lnTo>
                    <a:lnTo>
                      <a:pt x="2" y="2"/>
                    </a:lnTo>
                    <a:lnTo>
                      <a:pt x="2" y="2"/>
                    </a:lnTo>
                    <a:lnTo>
                      <a:pt x="4" y="2"/>
                    </a:lnTo>
                    <a:lnTo>
                      <a:pt x="4" y="2"/>
                    </a:lnTo>
                    <a:lnTo>
                      <a:pt x="4" y="2"/>
                    </a:lnTo>
                    <a:lnTo>
                      <a:pt x="6" y="2"/>
                    </a:lnTo>
                    <a:lnTo>
                      <a:pt x="4"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Freeform 578">
                <a:extLst>
                  <a:ext uri="{FF2B5EF4-FFF2-40B4-BE49-F238E27FC236}">
                    <a16:creationId xmlns:a16="http://schemas.microsoft.com/office/drawing/2014/main" id="{FE7DD41C-87A5-4C76-874C-0720C13B0BB6}"/>
                  </a:ext>
                </a:extLst>
              </p:cNvPr>
              <p:cNvSpPr>
                <a:spLocks/>
              </p:cNvSpPr>
              <p:nvPr/>
            </p:nvSpPr>
            <p:spPr bwMode="auto">
              <a:xfrm>
                <a:off x="5493649" y="5643485"/>
                <a:ext cx="6311" cy="1578"/>
              </a:xfrm>
              <a:custGeom>
                <a:avLst/>
                <a:gdLst>
                  <a:gd name="T0" fmla="*/ 2 w 4"/>
                  <a:gd name="T1" fmla="*/ 1 h 1"/>
                  <a:gd name="T2" fmla="*/ 2 w 4"/>
                  <a:gd name="T3" fmla="*/ 1 h 1"/>
                  <a:gd name="T4" fmla="*/ 0 w 4"/>
                  <a:gd name="T5" fmla="*/ 0 h 1"/>
                  <a:gd name="T6" fmla="*/ 2 w 4"/>
                  <a:gd name="T7" fmla="*/ 1 h 1"/>
                  <a:gd name="T8" fmla="*/ 0 w 4"/>
                  <a:gd name="T9" fmla="*/ 1 h 1"/>
                  <a:gd name="T10" fmla="*/ 0 w 4"/>
                  <a:gd name="T11" fmla="*/ 1 h 1"/>
                  <a:gd name="T12" fmla="*/ 0 w 4"/>
                  <a:gd name="T13" fmla="*/ 1 h 1"/>
                  <a:gd name="T14" fmla="*/ 2 w 4"/>
                  <a:gd name="T15" fmla="*/ 1 h 1"/>
                  <a:gd name="T16" fmla="*/ 2 w 4"/>
                  <a:gd name="T17" fmla="*/ 1 h 1"/>
                  <a:gd name="T18" fmla="*/ 2 w 4"/>
                  <a:gd name="T19" fmla="*/ 1 h 1"/>
                  <a:gd name="T20" fmla="*/ 4 w 4"/>
                  <a:gd name="T21" fmla="*/ 1 h 1"/>
                  <a:gd name="T22" fmla="*/ 2 w 4"/>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2" y="1"/>
                    </a:moveTo>
                    <a:lnTo>
                      <a:pt x="2" y="1"/>
                    </a:lnTo>
                    <a:lnTo>
                      <a:pt x="0" y="0"/>
                    </a:lnTo>
                    <a:lnTo>
                      <a:pt x="2" y="1"/>
                    </a:lnTo>
                    <a:lnTo>
                      <a:pt x="0" y="1"/>
                    </a:lnTo>
                    <a:lnTo>
                      <a:pt x="0" y="1"/>
                    </a:lnTo>
                    <a:lnTo>
                      <a:pt x="0" y="1"/>
                    </a:lnTo>
                    <a:lnTo>
                      <a:pt x="2" y="1"/>
                    </a:lnTo>
                    <a:lnTo>
                      <a:pt x="2" y="1"/>
                    </a:lnTo>
                    <a:lnTo>
                      <a:pt x="2" y="1"/>
                    </a:lnTo>
                    <a:lnTo>
                      <a:pt x="4" y="1"/>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Oval 579">
                <a:extLst>
                  <a:ext uri="{FF2B5EF4-FFF2-40B4-BE49-F238E27FC236}">
                    <a16:creationId xmlns:a16="http://schemas.microsoft.com/office/drawing/2014/main" id="{64DE721E-97E0-48C1-A06D-D61FF3B7CE6A}"/>
                  </a:ext>
                </a:extLst>
              </p:cNvPr>
              <p:cNvSpPr>
                <a:spLocks noChangeArrowheads="1"/>
              </p:cNvSpPr>
              <p:nvPr/>
            </p:nvSpPr>
            <p:spPr bwMode="auto">
              <a:xfrm>
                <a:off x="5496804" y="5627706"/>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580">
                <a:extLst>
                  <a:ext uri="{FF2B5EF4-FFF2-40B4-BE49-F238E27FC236}">
                    <a16:creationId xmlns:a16="http://schemas.microsoft.com/office/drawing/2014/main" id="{49FA3E7F-DCAA-4D31-A731-031A5B53751D}"/>
                  </a:ext>
                </a:extLst>
              </p:cNvPr>
              <p:cNvSpPr>
                <a:spLocks/>
              </p:cNvSpPr>
              <p:nvPr/>
            </p:nvSpPr>
            <p:spPr bwMode="auto">
              <a:xfrm>
                <a:off x="5528361" y="5634018"/>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5 h 9"/>
                  <a:gd name="T18" fmla="*/ 7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1 w 11"/>
                  <a:gd name="T31" fmla="*/ 1 h 9"/>
                  <a:gd name="T32" fmla="*/ 0 w 11"/>
                  <a:gd name="T33" fmla="*/ 1 h 9"/>
                  <a:gd name="T34" fmla="*/ 0 w 11"/>
                  <a:gd name="T35" fmla="*/ 1 h 9"/>
                  <a:gd name="T36" fmla="*/ 2 w 11"/>
                  <a:gd name="T37" fmla="*/ 2 h 9"/>
                  <a:gd name="T38" fmla="*/ 2 w 11"/>
                  <a:gd name="T39" fmla="*/ 3 h 9"/>
                  <a:gd name="T40" fmla="*/ 3 w 11"/>
                  <a:gd name="T41" fmla="*/ 4 h 9"/>
                  <a:gd name="T42" fmla="*/ 4 w 11"/>
                  <a:gd name="T43" fmla="*/ 6 h 9"/>
                  <a:gd name="T44" fmla="*/ 5 w 11"/>
                  <a:gd name="T45" fmla="*/ 7 h 9"/>
                  <a:gd name="T46" fmla="*/ 6 w 11"/>
                  <a:gd name="T47" fmla="*/ 7 h 9"/>
                  <a:gd name="T48" fmla="*/ 8 w 11"/>
                  <a:gd name="T49" fmla="*/ 7 h 9"/>
                  <a:gd name="T50" fmla="*/ 9 w 11"/>
                  <a:gd name="T51" fmla="*/ 8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7"/>
                      <a:pt x="9" y="6"/>
                    </a:cubicBezTo>
                    <a:cubicBezTo>
                      <a:pt x="9" y="6"/>
                      <a:pt x="10" y="6"/>
                      <a:pt x="10" y="6"/>
                    </a:cubicBezTo>
                    <a:cubicBezTo>
                      <a:pt x="10" y="6"/>
                      <a:pt x="10" y="6"/>
                      <a:pt x="10" y="6"/>
                    </a:cubicBezTo>
                    <a:cubicBezTo>
                      <a:pt x="9" y="6"/>
                      <a:pt x="9" y="6"/>
                      <a:pt x="9" y="5"/>
                    </a:cubicBezTo>
                    <a:cubicBezTo>
                      <a:pt x="8" y="5"/>
                      <a:pt x="9" y="5"/>
                      <a:pt x="9" y="5"/>
                    </a:cubicBezTo>
                    <a:cubicBezTo>
                      <a:pt x="9" y="5"/>
                      <a:pt x="9" y="5"/>
                      <a:pt x="10" y="5"/>
                    </a:cubicBezTo>
                    <a:cubicBezTo>
                      <a:pt x="10" y="5"/>
                      <a:pt x="10" y="5"/>
                      <a:pt x="10" y="5"/>
                    </a:cubicBezTo>
                    <a:cubicBezTo>
                      <a:pt x="10" y="5"/>
                      <a:pt x="9" y="5"/>
                      <a:pt x="8" y="5"/>
                    </a:cubicBezTo>
                    <a:cubicBezTo>
                      <a:pt x="8" y="4"/>
                      <a:pt x="8" y="4"/>
                      <a:pt x="7" y="4"/>
                    </a:cubicBezTo>
                    <a:cubicBezTo>
                      <a:pt x="7" y="4"/>
                      <a:pt x="6" y="4"/>
                      <a:pt x="6" y="3"/>
                    </a:cubicBezTo>
                    <a:cubicBezTo>
                      <a:pt x="6" y="3"/>
                      <a:pt x="5" y="2"/>
                      <a:pt x="5" y="2"/>
                    </a:cubicBezTo>
                    <a:cubicBezTo>
                      <a:pt x="4" y="2"/>
                      <a:pt x="4" y="1"/>
                      <a:pt x="4" y="1"/>
                    </a:cubicBezTo>
                    <a:cubicBezTo>
                      <a:pt x="4" y="1"/>
                      <a:pt x="3" y="0"/>
                      <a:pt x="3" y="0"/>
                    </a:cubicBezTo>
                    <a:cubicBezTo>
                      <a:pt x="2" y="0"/>
                      <a:pt x="2" y="0"/>
                      <a:pt x="2" y="0"/>
                    </a:cubicBezTo>
                    <a:cubicBezTo>
                      <a:pt x="2" y="1"/>
                      <a:pt x="1" y="1"/>
                      <a:pt x="1" y="1"/>
                    </a:cubicBezTo>
                    <a:cubicBezTo>
                      <a:pt x="1" y="1"/>
                      <a:pt x="0" y="1"/>
                      <a:pt x="0" y="1"/>
                    </a:cubicBezTo>
                    <a:cubicBezTo>
                      <a:pt x="0" y="1"/>
                      <a:pt x="0" y="1"/>
                      <a:pt x="0" y="1"/>
                    </a:cubicBezTo>
                    <a:cubicBezTo>
                      <a:pt x="0" y="1"/>
                      <a:pt x="1" y="1"/>
                      <a:pt x="2" y="2"/>
                    </a:cubicBezTo>
                    <a:cubicBezTo>
                      <a:pt x="2" y="2"/>
                      <a:pt x="2" y="2"/>
                      <a:pt x="2" y="3"/>
                    </a:cubicBezTo>
                    <a:cubicBezTo>
                      <a:pt x="2" y="3"/>
                      <a:pt x="2" y="4"/>
                      <a:pt x="3" y="4"/>
                    </a:cubicBezTo>
                    <a:cubicBezTo>
                      <a:pt x="3" y="5"/>
                      <a:pt x="3" y="6"/>
                      <a:pt x="4" y="6"/>
                    </a:cubicBezTo>
                    <a:cubicBezTo>
                      <a:pt x="4" y="7"/>
                      <a:pt x="5" y="7"/>
                      <a:pt x="5" y="7"/>
                    </a:cubicBezTo>
                    <a:cubicBezTo>
                      <a:pt x="6" y="7"/>
                      <a:pt x="6" y="7"/>
                      <a:pt x="6" y="7"/>
                    </a:cubicBezTo>
                    <a:cubicBezTo>
                      <a:pt x="7" y="6"/>
                      <a:pt x="7" y="7"/>
                      <a:pt x="8" y="7"/>
                    </a:cubicBezTo>
                    <a:cubicBezTo>
                      <a:pt x="8" y="7"/>
                      <a:pt x="9" y="7"/>
                      <a:pt x="9" y="8"/>
                    </a:cubicBezTo>
                    <a:cubicBezTo>
                      <a:pt x="9" y="8"/>
                      <a:pt x="10" y="8"/>
                      <a:pt x="10" y="9"/>
                    </a:cubicBezTo>
                    <a:cubicBezTo>
                      <a:pt x="11" y="9"/>
                      <a:pt x="11" y="9"/>
                      <a:pt x="11" y="9"/>
                    </a:cubicBezTo>
                    <a:cubicBezTo>
                      <a:pt x="11" y="9"/>
                      <a:pt x="10"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581">
                <a:extLst>
                  <a:ext uri="{FF2B5EF4-FFF2-40B4-BE49-F238E27FC236}">
                    <a16:creationId xmlns:a16="http://schemas.microsoft.com/office/drawing/2014/main" id="{D4FEEE32-225F-4A72-8320-C4BBFCD58A41}"/>
                  </a:ext>
                </a:extLst>
              </p:cNvPr>
              <p:cNvSpPr>
                <a:spLocks/>
              </p:cNvSpPr>
              <p:nvPr/>
            </p:nvSpPr>
            <p:spPr bwMode="auto">
              <a:xfrm>
                <a:off x="5540984" y="5654530"/>
                <a:ext cx="6311" cy="3156"/>
              </a:xfrm>
              <a:custGeom>
                <a:avLst/>
                <a:gdLst>
                  <a:gd name="T0" fmla="*/ 2 w 2"/>
                  <a:gd name="T1" fmla="*/ 0 h 1"/>
                  <a:gd name="T2" fmla="*/ 2 w 2"/>
                  <a:gd name="T3" fmla="*/ 0 h 1"/>
                  <a:gd name="T4" fmla="*/ 1 w 2"/>
                  <a:gd name="T5" fmla="*/ 0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0"/>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582">
                <a:extLst>
                  <a:ext uri="{FF2B5EF4-FFF2-40B4-BE49-F238E27FC236}">
                    <a16:creationId xmlns:a16="http://schemas.microsoft.com/office/drawing/2014/main" id="{5F7C7491-090A-42F4-9764-FBA4BDCD1E1B}"/>
                  </a:ext>
                </a:extLst>
              </p:cNvPr>
              <p:cNvSpPr>
                <a:spLocks/>
              </p:cNvSpPr>
              <p:nvPr/>
            </p:nvSpPr>
            <p:spPr bwMode="auto">
              <a:xfrm>
                <a:off x="5537828" y="5651374"/>
                <a:ext cx="6311" cy="3156"/>
              </a:xfrm>
              <a:custGeom>
                <a:avLst/>
                <a:gdLst>
                  <a:gd name="T0" fmla="*/ 2 w 2"/>
                  <a:gd name="T1" fmla="*/ 0 h 1"/>
                  <a:gd name="T2" fmla="*/ 2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1"/>
                    </a:cubicBezTo>
                    <a:cubicBezTo>
                      <a:pt x="1" y="1"/>
                      <a:pt x="1" y="1"/>
                      <a:pt x="1" y="1"/>
                    </a:cubicBezTo>
                    <a:cubicBezTo>
                      <a:pt x="1" y="1"/>
                      <a:pt x="0" y="1"/>
                      <a:pt x="0" y="1"/>
                    </a:cubicBezTo>
                    <a:cubicBezTo>
                      <a:pt x="0" y="1"/>
                      <a:pt x="0" y="1"/>
                      <a:pt x="0" y="1"/>
                    </a:cubicBezTo>
                    <a:cubicBezTo>
                      <a:pt x="1" y="1"/>
                      <a:pt x="1" y="1"/>
                      <a:pt x="1" y="1"/>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583">
                <a:extLst>
                  <a:ext uri="{FF2B5EF4-FFF2-40B4-BE49-F238E27FC236}">
                    <a16:creationId xmlns:a16="http://schemas.microsoft.com/office/drawing/2014/main" id="{F800A6FF-C8BC-4323-B327-895C83444953}"/>
                  </a:ext>
                </a:extLst>
              </p:cNvPr>
              <p:cNvSpPr>
                <a:spLocks/>
              </p:cNvSpPr>
              <p:nvPr/>
            </p:nvSpPr>
            <p:spPr bwMode="auto">
              <a:xfrm>
                <a:off x="5534673" y="5657686"/>
                <a:ext cx="9467" cy="0"/>
              </a:xfrm>
              <a:custGeom>
                <a:avLst/>
                <a:gdLst>
                  <a:gd name="T0" fmla="*/ 4 w 6"/>
                  <a:gd name="T1" fmla="*/ 2 w 6"/>
                  <a:gd name="T2" fmla="*/ 0 w 6"/>
                  <a:gd name="T3" fmla="*/ 2 w 6"/>
                  <a:gd name="T4" fmla="*/ 0 w 6"/>
                  <a:gd name="T5" fmla="*/ 2 w 6"/>
                  <a:gd name="T6" fmla="*/ 0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0" y="0"/>
                    </a:lnTo>
                    <a:lnTo>
                      <a:pt x="2" y="0"/>
                    </a:lnTo>
                    <a:lnTo>
                      <a:pt x="0" y="0"/>
                    </a:lnTo>
                    <a:lnTo>
                      <a:pt x="2" y="0"/>
                    </a:lnTo>
                    <a:lnTo>
                      <a:pt x="0"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584">
                <a:extLst>
                  <a:ext uri="{FF2B5EF4-FFF2-40B4-BE49-F238E27FC236}">
                    <a16:creationId xmlns:a16="http://schemas.microsoft.com/office/drawing/2014/main" id="{8E141979-BE55-419F-9625-421275C5361E}"/>
                  </a:ext>
                </a:extLst>
              </p:cNvPr>
              <p:cNvSpPr>
                <a:spLocks/>
              </p:cNvSpPr>
              <p:nvPr/>
            </p:nvSpPr>
            <p:spPr bwMode="auto">
              <a:xfrm>
                <a:off x="5531517" y="5654530"/>
                <a:ext cx="9467" cy="0"/>
              </a:xfrm>
              <a:custGeom>
                <a:avLst/>
                <a:gdLst>
                  <a:gd name="T0" fmla="*/ 4 w 6"/>
                  <a:gd name="T1" fmla="*/ 4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4"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585">
                <a:extLst>
                  <a:ext uri="{FF2B5EF4-FFF2-40B4-BE49-F238E27FC236}">
                    <a16:creationId xmlns:a16="http://schemas.microsoft.com/office/drawing/2014/main" id="{A3C965A0-4C61-4030-A944-FF3325C220AB}"/>
                  </a:ext>
                </a:extLst>
              </p:cNvPr>
              <p:cNvSpPr>
                <a:spLocks/>
              </p:cNvSpPr>
              <p:nvPr/>
            </p:nvSpPr>
            <p:spPr bwMode="auto">
              <a:xfrm>
                <a:off x="5534673" y="5637173"/>
                <a:ext cx="315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586">
                <a:extLst>
                  <a:ext uri="{FF2B5EF4-FFF2-40B4-BE49-F238E27FC236}">
                    <a16:creationId xmlns:a16="http://schemas.microsoft.com/office/drawing/2014/main" id="{9EC7CA51-1CF9-47DE-AF82-C345D0A9A4C2}"/>
                  </a:ext>
                </a:extLst>
              </p:cNvPr>
              <p:cNvSpPr>
                <a:spLocks/>
              </p:cNvSpPr>
              <p:nvPr/>
            </p:nvSpPr>
            <p:spPr bwMode="auto">
              <a:xfrm>
                <a:off x="5496804" y="5663997"/>
                <a:ext cx="34713" cy="25246"/>
              </a:xfrm>
              <a:custGeom>
                <a:avLst/>
                <a:gdLst>
                  <a:gd name="T0" fmla="*/ 10 w 11"/>
                  <a:gd name="T1" fmla="*/ 8 h 8"/>
                  <a:gd name="T2" fmla="*/ 9 w 11"/>
                  <a:gd name="T3" fmla="*/ 5 h 8"/>
                  <a:gd name="T4" fmla="*/ 10 w 11"/>
                  <a:gd name="T5" fmla="*/ 5 h 8"/>
                  <a:gd name="T6" fmla="*/ 10 w 11"/>
                  <a:gd name="T7" fmla="*/ 5 h 8"/>
                  <a:gd name="T8" fmla="*/ 9 w 11"/>
                  <a:gd name="T9" fmla="*/ 5 h 8"/>
                  <a:gd name="T10" fmla="*/ 9 w 11"/>
                  <a:gd name="T11" fmla="*/ 4 h 8"/>
                  <a:gd name="T12" fmla="*/ 10 w 11"/>
                  <a:gd name="T13" fmla="*/ 4 h 8"/>
                  <a:gd name="T14" fmla="*/ 10 w 11"/>
                  <a:gd name="T15" fmla="*/ 4 h 8"/>
                  <a:gd name="T16" fmla="*/ 8 w 11"/>
                  <a:gd name="T17" fmla="*/ 4 h 8"/>
                  <a:gd name="T18" fmla="*/ 8 w 11"/>
                  <a:gd name="T19" fmla="*/ 4 h 8"/>
                  <a:gd name="T20" fmla="*/ 6 w 11"/>
                  <a:gd name="T21" fmla="*/ 3 h 8"/>
                  <a:gd name="T22" fmla="*/ 5 w 11"/>
                  <a:gd name="T23" fmla="*/ 1 h 8"/>
                  <a:gd name="T24" fmla="*/ 4 w 11"/>
                  <a:gd name="T25" fmla="*/ 0 h 8"/>
                  <a:gd name="T26" fmla="*/ 3 w 11"/>
                  <a:gd name="T27" fmla="*/ 0 h 8"/>
                  <a:gd name="T28" fmla="*/ 2 w 11"/>
                  <a:gd name="T29" fmla="*/ 0 h 8"/>
                  <a:gd name="T30" fmla="*/ 2 w 11"/>
                  <a:gd name="T31" fmla="*/ 0 h 8"/>
                  <a:gd name="T32" fmla="*/ 0 w 11"/>
                  <a:gd name="T33" fmla="*/ 0 h 8"/>
                  <a:gd name="T34" fmla="*/ 0 w 11"/>
                  <a:gd name="T35" fmla="*/ 1 h 8"/>
                  <a:gd name="T36" fmla="*/ 2 w 11"/>
                  <a:gd name="T37" fmla="*/ 1 h 8"/>
                  <a:gd name="T38" fmla="*/ 2 w 11"/>
                  <a:gd name="T39" fmla="*/ 2 h 8"/>
                  <a:gd name="T40" fmla="*/ 3 w 11"/>
                  <a:gd name="T41" fmla="*/ 4 h 8"/>
                  <a:gd name="T42" fmla="*/ 4 w 11"/>
                  <a:gd name="T43" fmla="*/ 6 h 8"/>
                  <a:gd name="T44" fmla="*/ 6 w 11"/>
                  <a:gd name="T45" fmla="*/ 6 h 8"/>
                  <a:gd name="T46" fmla="*/ 6 w 11"/>
                  <a:gd name="T47" fmla="*/ 6 h 8"/>
                  <a:gd name="T48" fmla="*/ 8 w 11"/>
                  <a:gd name="T49" fmla="*/ 6 h 8"/>
                  <a:gd name="T50" fmla="*/ 9 w 11"/>
                  <a:gd name="T51" fmla="*/ 7 h 8"/>
                  <a:gd name="T52" fmla="*/ 11 w 11"/>
                  <a:gd name="T53" fmla="*/ 8 h 8"/>
                  <a:gd name="T54" fmla="*/ 11 w 11"/>
                  <a:gd name="T55" fmla="*/ 8 h 8"/>
                  <a:gd name="T56" fmla="*/ 10 w 11"/>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8">
                    <a:moveTo>
                      <a:pt x="10" y="8"/>
                    </a:moveTo>
                    <a:cubicBezTo>
                      <a:pt x="10" y="7"/>
                      <a:pt x="9" y="6"/>
                      <a:pt x="9" y="5"/>
                    </a:cubicBezTo>
                    <a:cubicBezTo>
                      <a:pt x="9" y="5"/>
                      <a:pt x="10" y="5"/>
                      <a:pt x="10" y="5"/>
                    </a:cubicBezTo>
                    <a:cubicBezTo>
                      <a:pt x="10" y="5"/>
                      <a:pt x="10" y="5"/>
                      <a:pt x="10" y="5"/>
                    </a:cubicBezTo>
                    <a:cubicBezTo>
                      <a:pt x="10" y="5"/>
                      <a:pt x="9" y="5"/>
                      <a:pt x="9" y="5"/>
                    </a:cubicBezTo>
                    <a:cubicBezTo>
                      <a:pt x="9" y="5"/>
                      <a:pt x="9" y="4"/>
                      <a:pt x="9" y="4"/>
                    </a:cubicBezTo>
                    <a:cubicBezTo>
                      <a:pt x="9" y="4"/>
                      <a:pt x="10" y="4"/>
                      <a:pt x="10" y="4"/>
                    </a:cubicBezTo>
                    <a:cubicBezTo>
                      <a:pt x="10" y="4"/>
                      <a:pt x="10" y="4"/>
                      <a:pt x="10" y="4"/>
                    </a:cubicBezTo>
                    <a:cubicBezTo>
                      <a:pt x="10" y="4"/>
                      <a:pt x="9" y="4"/>
                      <a:pt x="8" y="4"/>
                    </a:cubicBezTo>
                    <a:cubicBezTo>
                      <a:pt x="8" y="4"/>
                      <a:pt x="8" y="4"/>
                      <a:pt x="8" y="4"/>
                    </a:cubicBezTo>
                    <a:cubicBezTo>
                      <a:pt x="7" y="3"/>
                      <a:pt x="7" y="3"/>
                      <a:pt x="6" y="3"/>
                    </a:cubicBezTo>
                    <a:cubicBezTo>
                      <a:pt x="6" y="2"/>
                      <a:pt x="5" y="2"/>
                      <a:pt x="5" y="1"/>
                    </a:cubicBezTo>
                    <a:cubicBezTo>
                      <a:pt x="5" y="1"/>
                      <a:pt x="4" y="1"/>
                      <a:pt x="4" y="0"/>
                    </a:cubicBezTo>
                    <a:cubicBezTo>
                      <a:pt x="4" y="0"/>
                      <a:pt x="3" y="0"/>
                      <a:pt x="3" y="0"/>
                    </a:cubicBezTo>
                    <a:cubicBezTo>
                      <a:pt x="3" y="0"/>
                      <a:pt x="2" y="0"/>
                      <a:pt x="2" y="0"/>
                    </a:cubicBezTo>
                    <a:cubicBezTo>
                      <a:pt x="2" y="0"/>
                      <a:pt x="2" y="0"/>
                      <a:pt x="2" y="0"/>
                    </a:cubicBezTo>
                    <a:cubicBezTo>
                      <a:pt x="1" y="0"/>
                      <a:pt x="0" y="0"/>
                      <a:pt x="0" y="0"/>
                    </a:cubicBezTo>
                    <a:cubicBezTo>
                      <a:pt x="0" y="0"/>
                      <a:pt x="0" y="0"/>
                      <a:pt x="0" y="1"/>
                    </a:cubicBezTo>
                    <a:cubicBezTo>
                      <a:pt x="1" y="1"/>
                      <a:pt x="1" y="1"/>
                      <a:pt x="2" y="1"/>
                    </a:cubicBezTo>
                    <a:cubicBezTo>
                      <a:pt x="2" y="1"/>
                      <a:pt x="2" y="2"/>
                      <a:pt x="2" y="2"/>
                    </a:cubicBezTo>
                    <a:cubicBezTo>
                      <a:pt x="2" y="3"/>
                      <a:pt x="3" y="3"/>
                      <a:pt x="3" y="4"/>
                    </a:cubicBezTo>
                    <a:cubicBezTo>
                      <a:pt x="3" y="4"/>
                      <a:pt x="4" y="5"/>
                      <a:pt x="4" y="6"/>
                    </a:cubicBezTo>
                    <a:cubicBezTo>
                      <a:pt x="4" y="6"/>
                      <a:pt x="5" y="6"/>
                      <a:pt x="6" y="6"/>
                    </a:cubicBezTo>
                    <a:cubicBezTo>
                      <a:pt x="6" y="6"/>
                      <a:pt x="6" y="6"/>
                      <a:pt x="6" y="6"/>
                    </a:cubicBezTo>
                    <a:cubicBezTo>
                      <a:pt x="7" y="6"/>
                      <a:pt x="7" y="6"/>
                      <a:pt x="8" y="6"/>
                    </a:cubicBezTo>
                    <a:cubicBezTo>
                      <a:pt x="8" y="6"/>
                      <a:pt x="9" y="7"/>
                      <a:pt x="9" y="7"/>
                    </a:cubicBezTo>
                    <a:cubicBezTo>
                      <a:pt x="10" y="7"/>
                      <a:pt x="10" y="8"/>
                      <a:pt x="11" y="8"/>
                    </a:cubicBezTo>
                    <a:cubicBezTo>
                      <a:pt x="11" y="8"/>
                      <a:pt x="11" y="8"/>
                      <a:pt x="11" y="8"/>
                    </a:cubicBezTo>
                    <a:cubicBezTo>
                      <a:pt x="11" y="8"/>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587">
                <a:extLst>
                  <a:ext uri="{FF2B5EF4-FFF2-40B4-BE49-F238E27FC236}">
                    <a16:creationId xmlns:a16="http://schemas.microsoft.com/office/drawing/2014/main" id="{26F6E2CA-F4E3-44A5-8D9A-A44C22223E0A}"/>
                  </a:ext>
                </a:extLst>
              </p:cNvPr>
              <p:cNvSpPr>
                <a:spLocks/>
              </p:cNvSpPr>
              <p:nvPr/>
            </p:nvSpPr>
            <p:spPr bwMode="auto">
              <a:xfrm>
                <a:off x="5509427" y="5682931"/>
                <a:ext cx="6311" cy="3156"/>
              </a:xfrm>
              <a:custGeom>
                <a:avLst/>
                <a:gdLst>
                  <a:gd name="T0" fmla="*/ 2 w 2"/>
                  <a:gd name="T1" fmla="*/ 0 h 1"/>
                  <a:gd name="T2" fmla="*/ 2 w 2"/>
                  <a:gd name="T3" fmla="*/ 0 h 1"/>
                  <a:gd name="T4" fmla="*/ 1 w 2"/>
                  <a:gd name="T5" fmla="*/ 1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1"/>
                      <a:pt x="2" y="1"/>
                      <a:pt x="1" y="1"/>
                    </a:cubicBezTo>
                    <a:cubicBezTo>
                      <a:pt x="1" y="1"/>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588">
                <a:extLst>
                  <a:ext uri="{FF2B5EF4-FFF2-40B4-BE49-F238E27FC236}">
                    <a16:creationId xmlns:a16="http://schemas.microsoft.com/office/drawing/2014/main" id="{8C6CC652-1C1C-4EFE-8461-AD77EA6E4E67}"/>
                  </a:ext>
                </a:extLst>
              </p:cNvPr>
              <p:cNvSpPr>
                <a:spLocks/>
              </p:cNvSpPr>
              <p:nvPr/>
            </p:nvSpPr>
            <p:spPr bwMode="auto">
              <a:xfrm>
                <a:off x="5506271" y="5682931"/>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589">
                <a:extLst>
                  <a:ext uri="{FF2B5EF4-FFF2-40B4-BE49-F238E27FC236}">
                    <a16:creationId xmlns:a16="http://schemas.microsoft.com/office/drawing/2014/main" id="{F228296B-80CC-403E-A665-965ACD1C95BE}"/>
                  </a:ext>
                </a:extLst>
              </p:cNvPr>
              <p:cNvSpPr>
                <a:spLocks/>
              </p:cNvSpPr>
              <p:nvPr/>
            </p:nvSpPr>
            <p:spPr bwMode="auto">
              <a:xfrm>
                <a:off x="5503116" y="5686087"/>
                <a:ext cx="9467" cy="0"/>
              </a:xfrm>
              <a:custGeom>
                <a:avLst/>
                <a:gdLst>
                  <a:gd name="T0" fmla="*/ 4 w 6"/>
                  <a:gd name="T1" fmla="*/ 2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590">
                <a:extLst>
                  <a:ext uri="{FF2B5EF4-FFF2-40B4-BE49-F238E27FC236}">
                    <a16:creationId xmlns:a16="http://schemas.microsoft.com/office/drawing/2014/main" id="{06FCBA78-9A42-4DC2-9105-F27E31483377}"/>
                  </a:ext>
                </a:extLst>
              </p:cNvPr>
              <p:cNvSpPr>
                <a:spLocks/>
              </p:cNvSpPr>
              <p:nvPr/>
            </p:nvSpPr>
            <p:spPr bwMode="auto">
              <a:xfrm>
                <a:off x="5503116" y="5682931"/>
                <a:ext cx="6311" cy="3156"/>
              </a:xfrm>
              <a:custGeom>
                <a:avLst/>
                <a:gdLst>
                  <a:gd name="T0" fmla="*/ 2 w 4"/>
                  <a:gd name="T1" fmla="*/ 0 h 2"/>
                  <a:gd name="T2" fmla="*/ 2 w 4"/>
                  <a:gd name="T3" fmla="*/ 0 h 2"/>
                  <a:gd name="T4" fmla="*/ 0 w 4"/>
                  <a:gd name="T5" fmla="*/ 0 h 2"/>
                  <a:gd name="T6" fmla="*/ 2 w 4"/>
                  <a:gd name="T7" fmla="*/ 0 h 2"/>
                  <a:gd name="T8" fmla="*/ 0 w 4"/>
                  <a:gd name="T9" fmla="*/ 0 h 2"/>
                  <a:gd name="T10" fmla="*/ 0 w 4"/>
                  <a:gd name="T11" fmla="*/ 0 h 2"/>
                  <a:gd name="T12" fmla="*/ 0 w 4"/>
                  <a:gd name="T13" fmla="*/ 2 h 2"/>
                  <a:gd name="T14" fmla="*/ 2 w 4"/>
                  <a:gd name="T15" fmla="*/ 0 h 2"/>
                  <a:gd name="T16" fmla="*/ 2 w 4"/>
                  <a:gd name="T17" fmla="*/ 0 h 2"/>
                  <a:gd name="T18" fmla="*/ 2 w 4"/>
                  <a:gd name="T19" fmla="*/ 0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0"/>
                    </a:lnTo>
                    <a:lnTo>
                      <a:pt x="0" y="0"/>
                    </a:lnTo>
                    <a:lnTo>
                      <a:pt x="2" y="0"/>
                    </a:lnTo>
                    <a:lnTo>
                      <a:pt x="0" y="0"/>
                    </a:lnTo>
                    <a:lnTo>
                      <a:pt x="0" y="0"/>
                    </a:lnTo>
                    <a:lnTo>
                      <a:pt x="0" y="2"/>
                    </a:lnTo>
                    <a:lnTo>
                      <a:pt x="2" y="0"/>
                    </a:lnTo>
                    <a:lnTo>
                      <a:pt x="2" y="0"/>
                    </a:lnTo>
                    <a:lnTo>
                      <a:pt x="2" y="0"/>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591">
                <a:extLst>
                  <a:ext uri="{FF2B5EF4-FFF2-40B4-BE49-F238E27FC236}">
                    <a16:creationId xmlns:a16="http://schemas.microsoft.com/office/drawing/2014/main" id="{EA6B90BD-7B90-4C23-B2C8-398B35F9C7C0}"/>
                  </a:ext>
                </a:extLst>
              </p:cNvPr>
              <p:cNvSpPr>
                <a:spLocks/>
              </p:cNvSpPr>
              <p:nvPr/>
            </p:nvSpPr>
            <p:spPr bwMode="auto">
              <a:xfrm>
                <a:off x="5506271" y="5663997"/>
                <a:ext cx="0" cy="3156"/>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0"/>
                    </a:cubicBez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592">
                <a:extLst>
                  <a:ext uri="{FF2B5EF4-FFF2-40B4-BE49-F238E27FC236}">
                    <a16:creationId xmlns:a16="http://schemas.microsoft.com/office/drawing/2014/main" id="{7282F022-E74F-4A4A-B033-AD87D9C8C878}"/>
                  </a:ext>
                </a:extLst>
              </p:cNvPr>
              <p:cNvSpPr>
                <a:spLocks/>
              </p:cNvSpPr>
              <p:nvPr/>
            </p:nvSpPr>
            <p:spPr bwMode="auto">
              <a:xfrm>
                <a:off x="5403712" y="5521991"/>
                <a:ext cx="102560" cy="186186"/>
              </a:xfrm>
              <a:custGeom>
                <a:avLst/>
                <a:gdLst>
                  <a:gd name="T0" fmla="*/ 0 w 33"/>
                  <a:gd name="T1" fmla="*/ 42 h 60"/>
                  <a:gd name="T2" fmla="*/ 12 w 33"/>
                  <a:gd name="T3" fmla="*/ 60 h 60"/>
                  <a:gd name="T4" fmla="*/ 23 w 33"/>
                  <a:gd name="T5" fmla="*/ 20 h 60"/>
                  <a:gd name="T6" fmla="*/ 30 w 33"/>
                  <a:gd name="T7" fmla="*/ 18 h 60"/>
                  <a:gd name="T8" fmla="*/ 33 w 33"/>
                  <a:gd name="T9" fmla="*/ 7 h 60"/>
                  <a:gd name="T10" fmla="*/ 22 w 33"/>
                  <a:gd name="T11" fmla="*/ 4 h 60"/>
                  <a:gd name="T12" fmla="*/ 18 w 33"/>
                  <a:gd name="T13" fmla="*/ 6 h 60"/>
                  <a:gd name="T14" fmla="*/ 14 w 33"/>
                  <a:gd name="T15" fmla="*/ 2 h 60"/>
                  <a:gd name="T16" fmla="*/ 5 w 33"/>
                  <a:gd name="T17" fmla="*/ 0 h 60"/>
                  <a:gd name="T18" fmla="*/ 2 w 33"/>
                  <a:gd name="T19" fmla="*/ 11 h 60"/>
                  <a:gd name="T20" fmla="*/ 7 w 33"/>
                  <a:gd name="T21" fmla="*/ 16 h 60"/>
                  <a:gd name="T22" fmla="*/ 0 w 33"/>
                  <a:gd name="T2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0">
                    <a:moveTo>
                      <a:pt x="0" y="42"/>
                    </a:moveTo>
                    <a:cubicBezTo>
                      <a:pt x="3" y="50"/>
                      <a:pt x="8" y="56"/>
                      <a:pt x="12" y="60"/>
                    </a:cubicBezTo>
                    <a:cubicBezTo>
                      <a:pt x="23" y="20"/>
                      <a:pt x="23" y="20"/>
                      <a:pt x="23" y="20"/>
                    </a:cubicBezTo>
                    <a:cubicBezTo>
                      <a:pt x="30" y="18"/>
                      <a:pt x="30" y="18"/>
                      <a:pt x="30" y="18"/>
                    </a:cubicBezTo>
                    <a:cubicBezTo>
                      <a:pt x="33" y="7"/>
                      <a:pt x="33" y="7"/>
                      <a:pt x="33" y="7"/>
                    </a:cubicBezTo>
                    <a:cubicBezTo>
                      <a:pt x="22" y="4"/>
                      <a:pt x="22" y="4"/>
                      <a:pt x="22" y="4"/>
                    </a:cubicBezTo>
                    <a:cubicBezTo>
                      <a:pt x="18" y="6"/>
                      <a:pt x="18" y="6"/>
                      <a:pt x="18" y="6"/>
                    </a:cubicBezTo>
                    <a:cubicBezTo>
                      <a:pt x="14" y="2"/>
                      <a:pt x="14" y="2"/>
                      <a:pt x="14" y="2"/>
                    </a:cubicBezTo>
                    <a:cubicBezTo>
                      <a:pt x="5" y="0"/>
                      <a:pt x="5" y="0"/>
                      <a:pt x="5" y="0"/>
                    </a:cubicBezTo>
                    <a:cubicBezTo>
                      <a:pt x="2" y="11"/>
                      <a:pt x="2" y="11"/>
                      <a:pt x="2" y="11"/>
                    </a:cubicBezTo>
                    <a:cubicBezTo>
                      <a:pt x="7" y="16"/>
                      <a:pt x="7" y="16"/>
                      <a:pt x="7" y="16"/>
                    </a:cubicBezTo>
                    <a:lnTo>
                      <a:pt x="0" y="42"/>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593">
                <a:extLst>
                  <a:ext uri="{FF2B5EF4-FFF2-40B4-BE49-F238E27FC236}">
                    <a16:creationId xmlns:a16="http://schemas.microsoft.com/office/drawing/2014/main" id="{3BDD5B5B-5F50-4449-B6C7-52D2F58ABAF8}"/>
                  </a:ext>
                </a:extLst>
              </p:cNvPr>
              <p:cNvSpPr>
                <a:spLocks/>
              </p:cNvSpPr>
              <p:nvPr/>
            </p:nvSpPr>
            <p:spPr bwMode="auto">
              <a:xfrm>
                <a:off x="5406868" y="5521991"/>
                <a:ext cx="99405" cy="183030"/>
              </a:xfrm>
              <a:custGeom>
                <a:avLst/>
                <a:gdLst>
                  <a:gd name="T0" fmla="*/ 0 w 32"/>
                  <a:gd name="T1" fmla="*/ 45 h 59"/>
                  <a:gd name="T2" fmla="*/ 10 w 32"/>
                  <a:gd name="T3" fmla="*/ 59 h 59"/>
                  <a:gd name="T4" fmla="*/ 20 w 32"/>
                  <a:gd name="T5" fmla="*/ 19 h 59"/>
                  <a:gd name="T6" fmla="*/ 30 w 32"/>
                  <a:gd name="T7" fmla="*/ 16 h 59"/>
                  <a:gd name="T8" fmla="*/ 32 w 32"/>
                  <a:gd name="T9" fmla="*/ 7 h 59"/>
                  <a:gd name="T10" fmla="*/ 25 w 32"/>
                  <a:gd name="T11" fmla="*/ 5 h 59"/>
                  <a:gd name="T12" fmla="*/ 16 w 32"/>
                  <a:gd name="T13" fmla="*/ 7 h 59"/>
                  <a:gd name="T14" fmla="*/ 10 w 32"/>
                  <a:gd name="T15" fmla="*/ 2 h 59"/>
                  <a:gd name="T16" fmla="*/ 4 w 32"/>
                  <a:gd name="T17" fmla="*/ 0 h 59"/>
                  <a:gd name="T18" fmla="*/ 2 w 32"/>
                  <a:gd name="T19" fmla="*/ 9 h 59"/>
                  <a:gd name="T20" fmla="*/ 7 w 32"/>
                  <a:gd name="T21" fmla="*/ 15 h 59"/>
                  <a:gd name="T22" fmla="*/ 0 w 32"/>
                  <a:gd name="T23"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9">
                    <a:moveTo>
                      <a:pt x="0" y="45"/>
                    </a:moveTo>
                    <a:cubicBezTo>
                      <a:pt x="3" y="50"/>
                      <a:pt x="7" y="55"/>
                      <a:pt x="10" y="59"/>
                    </a:cubicBezTo>
                    <a:cubicBezTo>
                      <a:pt x="20" y="19"/>
                      <a:pt x="20" y="19"/>
                      <a:pt x="20" y="19"/>
                    </a:cubicBezTo>
                    <a:cubicBezTo>
                      <a:pt x="30" y="16"/>
                      <a:pt x="30" y="16"/>
                      <a:pt x="30" y="16"/>
                    </a:cubicBezTo>
                    <a:cubicBezTo>
                      <a:pt x="32" y="7"/>
                      <a:pt x="32" y="7"/>
                      <a:pt x="32" y="7"/>
                    </a:cubicBezTo>
                    <a:cubicBezTo>
                      <a:pt x="25" y="5"/>
                      <a:pt x="25" y="5"/>
                      <a:pt x="25" y="5"/>
                    </a:cubicBezTo>
                    <a:cubicBezTo>
                      <a:pt x="16" y="7"/>
                      <a:pt x="16" y="7"/>
                      <a:pt x="16" y="7"/>
                    </a:cubicBezTo>
                    <a:cubicBezTo>
                      <a:pt x="10" y="2"/>
                      <a:pt x="10" y="2"/>
                      <a:pt x="10" y="2"/>
                    </a:cubicBezTo>
                    <a:cubicBezTo>
                      <a:pt x="4" y="0"/>
                      <a:pt x="4" y="0"/>
                      <a:pt x="4" y="0"/>
                    </a:cubicBezTo>
                    <a:cubicBezTo>
                      <a:pt x="2" y="9"/>
                      <a:pt x="2" y="9"/>
                      <a:pt x="2" y="9"/>
                    </a:cubicBezTo>
                    <a:cubicBezTo>
                      <a:pt x="7" y="15"/>
                      <a:pt x="7" y="15"/>
                      <a:pt x="7" y="15"/>
                    </a:cubicBez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594">
                <a:extLst>
                  <a:ext uri="{FF2B5EF4-FFF2-40B4-BE49-F238E27FC236}">
                    <a16:creationId xmlns:a16="http://schemas.microsoft.com/office/drawing/2014/main" id="{5592B8F0-8E6B-435B-B1B0-15C804439D30}"/>
                  </a:ext>
                </a:extLst>
              </p:cNvPr>
              <p:cNvSpPr>
                <a:spLocks/>
              </p:cNvSpPr>
              <p:nvPr/>
            </p:nvSpPr>
            <p:spPr bwMode="auto">
              <a:xfrm>
                <a:off x="5438425" y="5564592"/>
                <a:ext cx="25246" cy="25246"/>
              </a:xfrm>
              <a:custGeom>
                <a:avLst/>
                <a:gdLst>
                  <a:gd name="T0" fmla="*/ 16 w 16"/>
                  <a:gd name="T1" fmla="*/ 6 h 16"/>
                  <a:gd name="T2" fmla="*/ 14 w 16"/>
                  <a:gd name="T3" fmla="*/ 8 h 16"/>
                  <a:gd name="T4" fmla="*/ 10 w 16"/>
                  <a:gd name="T5" fmla="*/ 2 h 16"/>
                  <a:gd name="T6" fmla="*/ 10 w 16"/>
                  <a:gd name="T7" fmla="*/ 0 h 16"/>
                  <a:gd name="T8" fmla="*/ 10 w 16"/>
                  <a:gd name="T9" fmla="*/ 2 h 16"/>
                  <a:gd name="T10" fmla="*/ 10 w 16"/>
                  <a:gd name="T11" fmla="*/ 0 h 16"/>
                  <a:gd name="T12" fmla="*/ 8 w 16"/>
                  <a:gd name="T13" fmla="*/ 0 h 16"/>
                  <a:gd name="T14" fmla="*/ 8 w 16"/>
                  <a:gd name="T15" fmla="*/ 2 h 16"/>
                  <a:gd name="T16" fmla="*/ 6 w 16"/>
                  <a:gd name="T17" fmla="*/ 0 h 16"/>
                  <a:gd name="T18" fmla="*/ 8 w 16"/>
                  <a:gd name="T19" fmla="*/ 2 h 16"/>
                  <a:gd name="T20" fmla="*/ 2 w 16"/>
                  <a:gd name="T21" fmla="*/ 4 h 16"/>
                  <a:gd name="T22" fmla="*/ 2 w 16"/>
                  <a:gd name="T23" fmla="*/ 4 h 16"/>
                  <a:gd name="T24" fmla="*/ 2 w 16"/>
                  <a:gd name="T25" fmla="*/ 4 h 16"/>
                  <a:gd name="T26" fmla="*/ 2 w 16"/>
                  <a:gd name="T27" fmla="*/ 6 h 16"/>
                  <a:gd name="T28" fmla="*/ 0 w 16"/>
                  <a:gd name="T29" fmla="*/ 6 h 16"/>
                  <a:gd name="T30" fmla="*/ 2 w 16"/>
                  <a:gd name="T31" fmla="*/ 6 h 16"/>
                  <a:gd name="T32" fmla="*/ 0 w 16"/>
                  <a:gd name="T33" fmla="*/ 8 h 16"/>
                  <a:gd name="T34" fmla="*/ 2 w 16"/>
                  <a:gd name="T35" fmla="*/ 8 h 16"/>
                  <a:gd name="T36" fmla="*/ 4 w 16"/>
                  <a:gd name="T37" fmla="*/ 14 h 16"/>
                  <a:gd name="T38" fmla="*/ 2 w 16"/>
                  <a:gd name="T39" fmla="*/ 14 h 16"/>
                  <a:gd name="T40" fmla="*/ 4 w 16"/>
                  <a:gd name="T41" fmla="*/ 14 h 16"/>
                  <a:gd name="T42" fmla="*/ 4 w 16"/>
                  <a:gd name="T43" fmla="*/ 14 h 16"/>
                  <a:gd name="T44" fmla="*/ 6 w 16"/>
                  <a:gd name="T45" fmla="*/ 14 h 16"/>
                  <a:gd name="T46" fmla="*/ 6 w 16"/>
                  <a:gd name="T47" fmla="*/ 14 h 16"/>
                  <a:gd name="T48" fmla="*/ 8 w 16"/>
                  <a:gd name="T49" fmla="*/ 16 h 16"/>
                  <a:gd name="T50" fmla="*/ 8 w 16"/>
                  <a:gd name="T51" fmla="*/ 14 h 16"/>
                  <a:gd name="T52" fmla="*/ 12 w 16"/>
                  <a:gd name="T53" fmla="*/ 10 h 16"/>
                  <a:gd name="T54" fmla="*/ 14 w 16"/>
                  <a:gd name="T55" fmla="*/ 12 h 16"/>
                  <a:gd name="T56" fmla="*/ 14 w 16"/>
                  <a:gd name="T57" fmla="*/ 10 h 16"/>
                  <a:gd name="T58" fmla="*/ 14 w 16"/>
                  <a:gd name="T59" fmla="*/ 10 h 16"/>
                  <a:gd name="T60" fmla="*/ 14 w 16"/>
                  <a:gd name="T61" fmla="*/ 8 h 16"/>
                  <a:gd name="T62" fmla="*/ 14 w 16"/>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8"/>
                    </a:moveTo>
                    <a:lnTo>
                      <a:pt x="16" y="6"/>
                    </a:lnTo>
                    <a:lnTo>
                      <a:pt x="14" y="8"/>
                    </a:lnTo>
                    <a:lnTo>
                      <a:pt x="14" y="8"/>
                    </a:lnTo>
                    <a:lnTo>
                      <a:pt x="10" y="6"/>
                    </a:lnTo>
                    <a:lnTo>
                      <a:pt x="10" y="2"/>
                    </a:lnTo>
                    <a:lnTo>
                      <a:pt x="12" y="2"/>
                    </a:lnTo>
                    <a:lnTo>
                      <a:pt x="10" y="0"/>
                    </a:lnTo>
                    <a:lnTo>
                      <a:pt x="10" y="2"/>
                    </a:lnTo>
                    <a:lnTo>
                      <a:pt x="10" y="2"/>
                    </a:lnTo>
                    <a:lnTo>
                      <a:pt x="10" y="0"/>
                    </a:lnTo>
                    <a:lnTo>
                      <a:pt x="10" y="0"/>
                    </a:lnTo>
                    <a:lnTo>
                      <a:pt x="10" y="0"/>
                    </a:lnTo>
                    <a:lnTo>
                      <a:pt x="8" y="0"/>
                    </a:lnTo>
                    <a:lnTo>
                      <a:pt x="8" y="2"/>
                    </a:lnTo>
                    <a:lnTo>
                      <a:pt x="8" y="2"/>
                    </a:lnTo>
                    <a:lnTo>
                      <a:pt x="8" y="0"/>
                    </a:lnTo>
                    <a:lnTo>
                      <a:pt x="6" y="0"/>
                    </a:lnTo>
                    <a:lnTo>
                      <a:pt x="8" y="2"/>
                    </a:lnTo>
                    <a:lnTo>
                      <a:pt x="8" y="2"/>
                    </a:lnTo>
                    <a:lnTo>
                      <a:pt x="6" y="6"/>
                    </a:lnTo>
                    <a:lnTo>
                      <a:pt x="2" y="4"/>
                    </a:lnTo>
                    <a:lnTo>
                      <a:pt x="2" y="4"/>
                    </a:lnTo>
                    <a:lnTo>
                      <a:pt x="2" y="4"/>
                    </a:lnTo>
                    <a:lnTo>
                      <a:pt x="0" y="4"/>
                    </a:lnTo>
                    <a:lnTo>
                      <a:pt x="2" y="4"/>
                    </a:lnTo>
                    <a:lnTo>
                      <a:pt x="2" y="6"/>
                    </a:lnTo>
                    <a:lnTo>
                      <a:pt x="2" y="6"/>
                    </a:lnTo>
                    <a:lnTo>
                      <a:pt x="0" y="6"/>
                    </a:lnTo>
                    <a:lnTo>
                      <a:pt x="0" y="6"/>
                    </a:lnTo>
                    <a:lnTo>
                      <a:pt x="0" y="6"/>
                    </a:lnTo>
                    <a:lnTo>
                      <a:pt x="2" y="6"/>
                    </a:lnTo>
                    <a:lnTo>
                      <a:pt x="2" y="8"/>
                    </a:lnTo>
                    <a:lnTo>
                      <a:pt x="0" y="8"/>
                    </a:lnTo>
                    <a:lnTo>
                      <a:pt x="0" y="8"/>
                    </a:lnTo>
                    <a:lnTo>
                      <a:pt x="2" y="8"/>
                    </a:lnTo>
                    <a:lnTo>
                      <a:pt x="6" y="8"/>
                    </a:lnTo>
                    <a:lnTo>
                      <a:pt x="4" y="14"/>
                    </a:lnTo>
                    <a:lnTo>
                      <a:pt x="4" y="14"/>
                    </a:lnTo>
                    <a:lnTo>
                      <a:pt x="2" y="14"/>
                    </a:lnTo>
                    <a:lnTo>
                      <a:pt x="4" y="14"/>
                    </a:lnTo>
                    <a:lnTo>
                      <a:pt x="4" y="14"/>
                    </a:lnTo>
                    <a:lnTo>
                      <a:pt x="6" y="14"/>
                    </a:lnTo>
                    <a:lnTo>
                      <a:pt x="4" y="14"/>
                    </a:lnTo>
                    <a:lnTo>
                      <a:pt x="6" y="14"/>
                    </a:lnTo>
                    <a:lnTo>
                      <a:pt x="6" y="14"/>
                    </a:lnTo>
                    <a:lnTo>
                      <a:pt x="6" y="16"/>
                    </a:lnTo>
                    <a:lnTo>
                      <a:pt x="6" y="14"/>
                    </a:lnTo>
                    <a:lnTo>
                      <a:pt x="8" y="14"/>
                    </a:lnTo>
                    <a:lnTo>
                      <a:pt x="8" y="16"/>
                    </a:lnTo>
                    <a:lnTo>
                      <a:pt x="8" y="16"/>
                    </a:lnTo>
                    <a:lnTo>
                      <a:pt x="8" y="14"/>
                    </a:lnTo>
                    <a:lnTo>
                      <a:pt x="8" y="10"/>
                    </a:lnTo>
                    <a:lnTo>
                      <a:pt x="12" y="10"/>
                    </a:lnTo>
                    <a:lnTo>
                      <a:pt x="14" y="12"/>
                    </a:lnTo>
                    <a:lnTo>
                      <a:pt x="14" y="12"/>
                    </a:lnTo>
                    <a:lnTo>
                      <a:pt x="12" y="10"/>
                    </a:lnTo>
                    <a:lnTo>
                      <a:pt x="14" y="10"/>
                    </a:lnTo>
                    <a:lnTo>
                      <a:pt x="14" y="10"/>
                    </a:lnTo>
                    <a:lnTo>
                      <a:pt x="14" y="10"/>
                    </a:lnTo>
                    <a:lnTo>
                      <a:pt x="14" y="10"/>
                    </a:lnTo>
                    <a:lnTo>
                      <a:pt x="14" y="8"/>
                    </a:lnTo>
                    <a:lnTo>
                      <a:pt x="14"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595">
                <a:extLst>
                  <a:ext uri="{FF2B5EF4-FFF2-40B4-BE49-F238E27FC236}">
                    <a16:creationId xmlns:a16="http://schemas.microsoft.com/office/drawing/2014/main" id="{B47B598D-3470-46CC-B398-16CAFDB829C3}"/>
                  </a:ext>
                </a:extLst>
              </p:cNvPr>
              <p:cNvSpPr>
                <a:spLocks/>
              </p:cNvSpPr>
              <p:nvPr/>
            </p:nvSpPr>
            <p:spPr bwMode="auto">
              <a:xfrm>
                <a:off x="5425802" y="5618239"/>
                <a:ext cx="22090" cy="25246"/>
              </a:xfrm>
              <a:custGeom>
                <a:avLst/>
                <a:gdLst>
                  <a:gd name="T0" fmla="*/ 14 w 14"/>
                  <a:gd name="T1" fmla="*/ 6 h 16"/>
                  <a:gd name="T2" fmla="*/ 14 w 14"/>
                  <a:gd name="T3" fmla="*/ 8 h 16"/>
                  <a:gd name="T4" fmla="*/ 10 w 14"/>
                  <a:gd name="T5" fmla="*/ 2 h 16"/>
                  <a:gd name="T6" fmla="*/ 10 w 14"/>
                  <a:gd name="T7" fmla="*/ 0 h 16"/>
                  <a:gd name="T8" fmla="*/ 8 w 14"/>
                  <a:gd name="T9" fmla="*/ 2 h 16"/>
                  <a:gd name="T10" fmla="*/ 8 w 14"/>
                  <a:gd name="T11" fmla="*/ 0 h 16"/>
                  <a:gd name="T12" fmla="*/ 8 w 14"/>
                  <a:gd name="T13" fmla="*/ 0 h 16"/>
                  <a:gd name="T14" fmla="*/ 6 w 14"/>
                  <a:gd name="T15" fmla="*/ 2 h 16"/>
                  <a:gd name="T16" fmla="*/ 6 w 14"/>
                  <a:gd name="T17" fmla="*/ 0 h 16"/>
                  <a:gd name="T18" fmla="*/ 6 w 14"/>
                  <a:gd name="T19" fmla="*/ 2 h 16"/>
                  <a:gd name="T20" fmla="*/ 2 w 14"/>
                  <a:gd name="T21" fmla="*/ 4 h 16"/>
                  <a:gd name="T22" fmla="*/ 0 w 14"/>
                  <a:gd name="T23" fmla="*/ 4 h 16"/>
                  <a:gd name="T24" fmla="*/ 2 w 14"/>
                  <a:gd name="T25" fmla="*/ 4 h 16"/>
                  <a:gd name="T26" fmla="*/ 0 w 14"/>
                  <a:gd name="T27" fmla="*/ 6 h 16"/>
                  <a:gd name="T28" fmla="*/ 0 w 14"/>
                  <a:gd name="T29" fmla="*/ 6 h 16"/>
                  <a:gd name="T30" fmla="*/ 2 w 14"/>
                  <a:gd name="T31" fmla="*/ 6 h 16"/>
                  <a:gd name="T32" fmla="*/ 0 w 14"/>
                  <a:gd name="T33" fmla="*/ 8 h 16"/>
                  <a:gd name="T34" fmla="*/ 0 w 14"/>
                  <a:gd name="T35" fmla="*/ 8 h 16"/>
                  <a:gd name="T36" fmla="*/ 4 w 14"/>
                  <a:gd name="T37" fmla="*/ 14 h 16"/>
                  <a:gd name="T38" fmla="*/ 2 w 14"/>
                  <a:gd name="T39" fmla="*/ 14 h 16"/>
                  <a:gd name="T40" fmla="*/ 4 w 14"/>
                  <a:gd name="T41" fmla="*/ 14 h 16"/>
                  <a:gd name="T42" fmla="*/ 4 w 14"/>
                  <a:gd name="T43" fmla="*/ 14 h 16"/>
                  <a:gd name="T44" fmla="*/ 6 w 14"/>
                  <a:gd name="T45" fmla="*/ 14 h 16"/>
                  <a:gd name="T46" fmla="*/ 6 w 14"/>
                  <a:gd name="T47" fmla="*/ 14 h 16"/>
                  <a:gd name="T48" fmla="*/ 6 w 14"/>
                  <a:gd name="T49" fmla="*/ 16 h 16"/>
                  <a:gd name="T50" fmla="*/ 6 w 14"/>
                  <a:gd name="T51" fmla="*/ 14 h 16"/>
                  <a:gd name="T52" fmla="*/ 12 w 14"/>
                  <a:gd name="T53" fmla="*/ 10 h 16"/>
                  <a:gd name="T54" fmla="*/ 14 w 14"/>
                  <a:gd name="T55" fmla="*/ 12 h 16"/>
                  <a:gd name="T56" fmla="*/ 12 w 14"/>
                  <a:gd name="T57" fmla="*/ 10 h 16"/>
                  <a:gd name="T58" fmla="*/ 14 w 14"/>
                  <a:gd name="T59" fmla="*/ 10 h 16"/>
                  <a:gd name="T60" fmla="*/ 14 w 14"/>
                  <a:gd name="T61" fmla="*/ 8 h 16"/>
                  <a:gd name="T62" fmla="*/ 14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6"/>
                    </a:lnTo>
                    <a:lnTo>
                      <a:pt x="14" y="8"/>
                    </a:lnTo>
                    <a:lnTo>
                      <a:pt x="14" y="8"/>
                    </a:lnTo>
                    <a:lnTo>
                      <a:pt x="8" y="6"/>
                    </a:lnTo>
                    <a:lnTo>
                      <a:pt x="10" y="2"/>
                    </a:lnTo>
                    <a:lnTo>
                      <a:pt x="12" y="2"/>
                    </a:lnTo>
                    <a:lnTo>
                      <a:pt x="10" y="0"/>
                    </a:lnTo>
                    <a:lnTo>
                      <a:pt x="10" y="2"/>
                    </a:lnTo>
                    <a:lnTo>
                      <a:pt x="8" y="2"/>
                    </a:lnTo>
                    <a:lnTo>
                      <a:pt x="10" y="0"/>
                    </a:lnTo>
                    <a:lnTo>
                      <a:pt x="8" y="0"/>
                    </a:lnTo>
                    <a:lnTo>
                      <a:pt x="8" y="0"/>
                    </a:lnTo>
                    <a:lnTo>
                      <a:pt x="8" y="0"/>
                    </a:lnTo>
                    <a:lnTo>
                      <a:pt x="8" y="2"/>
                    </a:lnTo>
                    <a:lnTo>
                      <a:pt x="6" y="2"/>
                    </a:lnTo>
                    <a:lnTo>
                      <a:pt x="8" y="0"/>
                    </a:lnTo>
                    <a:lnTo>
                      <a:pt x="6" y="0"/>
                    </a:lnTo>
                    <a:lnTo>
                      <a:pt x="6" y="2"/>
                    </a:lnTo>
                    <a:lnTo>
                      <a:pt x="6" y="2"/>
                    </a:lnTo>
                    <a:lnTo>
                      <a:pt x="6" y="6"/>
                    </a:lnTo>
                    <a:lnTo>
                      <a:pt x="2" y="4"/>
                    </a:lnTo>
                    <a:lnTo>
                      <a:pt x="2" y="4"/>
                    </a:lnTo>
                    <a:lnTo>
                      <a:pt x="0" y="4"/>
                    </a:lnTo>
                    <a:lnTo>
                      <a:pt x="0" y="4"/>
                    </a:lnTo>
                    <a:lnTo>
                      <a:pt x="2" y="4"/>
                    </a:lnTo>
                    <a:lnTo>
                      <a:pt x="2" y="6"/>
                    </a:lnTo>
                    <a:lnTo>
                      <a:pt x="0" y="6"/>
                    </a:lnTo>
                    <a:lnTo>
                      <a:pt x="0" y="6"/>
                    </a:lnTo>
                    <a:lnTo>
                      <a:pt x="0" y="6"/>
                    </a:lnTo>
                    <a:lnTo>
                      <a:pt x="0" y="6"/>
                    </a:lnTo>
                    <a:lnTo>
                      <a:pt x="2" y="6"/>
                    </a:lnTo>
                    <a:lnTo>
                      <a:pt x="0" y="8"/>
                    </a:lnTo>
                    <a:lnTo>
                      <a:pt x="0" y="8"/>
                    </a:lnTo>
                    <a:lnTo>
                      <a:pt x="0" y="8"/>
                    </a:lnTo>
                    <a:lnTo>
                      <a:pt x="0" y="8"/>
                    </a:lnTo>
                    <a:lnTo>
                      <a:pt x="4" y="8"/>
                    </a:lnTo>
                    <a:lnTo>
                      <a:pt x="4" y="14"/>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8" y="10"/>
                    </a:lnTo>
                    <a:lnTo>
                      <a:pt x="12" y="10"/>
                    </a:lnTo>
                    <a:lnTo>
                      <a:pt x="14" y="12"/>
                    </a:lnTo>
                    <a:lnTo>
                      <a:pt x="14" y="12"/>
                    </a:lnTo>
                    <a:lnTo>
                      <a:pt x="12" y="10"/>
                    </a:lnTo>
                    <a:lnTo>
                      <a:pt x="12" y="10"/>
                    </a:lnTo>
                    <a:lnTo>
                      <a:pt x="14" y="10"/>
                    </a:lnTo>
                    <a:lnTo>
                      <a:pt x="14" y="10"/>
                    </a:lnTo>
                    <a:lnTo>
                      <a:pt x="14" y="10"/>
                    </a:lnTo>
                    <a:lnTo>
                      <a:pt x="14" y="8"/>
                    </a:lnTo>
                    <a:lnTo>
                      <a:pt x="12"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596">
                <a:extLst>
                  <a:ext uri="{FF2B5EF4-FFF2-40B4-BE49-F238E27FC236}">
                    <a16:creationId xmlns:a16="http://schemas.microsoft.com/office/drawing/2014/main" id="{8167B1DE-1D46-41E4-9AAE-65E7093B6337}"/>
                  </a:ext>
                </a:extLst>
              </p:cNvPr>
              <p:cNvSpPr>
                <a:spLocks/>
              </p:cNvSpPr>
              <p:nvPr/>
            </p:nvSpPr>
            <p:spPr bwMode="auto">
              <a:xfrm>
                <a:off x="5474715" y="5542503"/>
                <a:ext cx="22090" cy="25246"/>
              </a:xfrm>
              <a:custGeom>
                <a:avLst/>
                <a:gdLst>
                  <a:gd name="T0" fmla="*/ 14 w 14"/>
                  <a:gd name="T1" fmla="*/ 8 h 16"/>
                  <a:gd name="T2" fmla="*/ 12 w 14"/>
                  <a:gd name="T3" fmla="*/ 8 h 16"/>
                  <a:gd name="T4" fmla="*/ 10 w 14"/>
                  <a:gd name="T5" fmla="*/ 2 h 16"/>
                  <a:gd name="T6" fmla="*/ 10 w 14"/>
                  <a:gd name="T7" fmla="*/ 2 h 16"/>
                  <a:gd name="T8" fmla="*/ 8 w 14"/>
                  <a:gd name="T9" fmla="*/ 2 h 16"/>
                  <a:gd name="T10" fmla="*/ 8 w 14"/>
                  <a:gd name="T11" fmla="*/ 2 h 16"/>
                  <a:gd name="T12" fmla="*/ 8 w 14"/>
                  <a:gd name="T13" fmla="*/ 2 h 16"/>
                  <a:gd name="T14" fmla="*/ 6 w 14"/>
                  <a:gd name="T15" fmla="*/ 2 h 16"/>
                  <a:gd name="T16" fmla="*/ 6 w 14"/>
                  <a:gd name="T17" fmla="*/ 0 h 16"/>
                  <a:gd name="T18" fmla="*/ 6 w 14"/>
                  <a:gd name="T19" fmla="*/ 2 h 16"/>
                  <a:gd name="T20" fmla="*/ 2 w 14"/>
                  <a:gd name="T21" fmla="*/ 6 h 16"/>
                  <a:gd name="T22" fmla="*/ 0 w 14"/>
                  <a:gd name="T23" fmla="*/ 4 h 16"/>
                  <a:gd name="T24" fmla="*/ 2 w 14"/>
                  <a:gd name="T25" fmla="*/ 6 h 16"/>
                  <a:gd name="T26" fmla="*/ 0 w 14"/>
                  <a:gd name="T27" fmla="*/ 6 h 16"/>
                  <a:gd name="T28" fmla="*/ 0 w 14"/>
                  <a:gd name="T29" fmla="*/ 6 h 16"/>
                  <a:gd name="T30" fmla="*/ 2 w 14"/>
                  <a:gd name="T31" fmla="*/ 8 h 16"/>
                  <a:gd name="T32" fmla="*/ 0 w 14"/>
                  <a:gd name="T33" fmla="*/ 8 h 16"/>
                  <a:gd name="T34" fmla="*/ 0 w 14"/>
                  <a:gd name="T35" fmla="*/ 8 h 16"/>
                  <a:gd name="T36" fmla="*/ 4 w 14"/>
                  <a:gd name="T37" fmla="*/ 14 h 16"/>
                  <a:gd name="T38" fmla="*/ 2 w 14"/>
                  <a:gd name="T39" fmla="*/ 16 h 16"/>
                  <a:gd name="T40" fmla="*/ 4 w 14"/>
                  <a:gd name="T41" fmla="*/ 14 h 16"/>
                  <a:gd name="T42" fmla="*/ 4 w 14"/>
                  <a:gd name="T43" fmla="*/ 16 h 16"/>
                  <a:gd name="T44" fmla="*/ 4 w 14"/>
                  <a:gd name="T45" fmla="*/ 16 h 16"/>
                  <a:gd name="T46" fmla="*/ 6 w 14"/>
                  <a:gd name="T47" fmla="*/ 14 h 16"/>
                  <a:gd name="T48" fmla="*/ 6 w 14"/>
                  <a:gd name="T49" fmla="*/ 16 h 16"/>
                  <a:gd name="T50" fmla="*/ 6 w 14"/>
                  <a:gd name="T51" fmla="*/ 16 h 16"/>
                  <a:gd name="T52" fmla="*/ 12 w 14"/>
                  <a:gd name="T53" fmla="*/ 12 h 16"/>
                  <a:gd name="T54" fmla="*/ 14 w 14"/>
                  <a:gd name="T55" fmla="*/ 12 h 16"/>
                  <a:gd name="T56" fmla="*/ 12 w 14"/>
                  <a:gd name="T57" fmla="*/ 10 h 16"/>
                  <a:gd name="T58" fmla="*/ 14 w 14"/>
                  <a:gd name="T59" fmla="*/ 10 h 16"/>
                  <a:gd name="T60" fmla="*/ 14 w 14"/>
                  <a:gd name="T61" fmla="*/ 10 h 16"/>
                  <a:gd name="T62" fmla="*/ 1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8"/>
                    </a:lnTo>
                    <a:lnTo>
                      <a:pt x="12" y="8"/>
                    </a:lnTo>
                    <a:lnTo>
                      <a:pt x="12" y="8"/>
                    </a:lnTo>
                    <a:lnTo>
                      <a:pt x="8" y="8"/>
                    </a:lnTo>
                    <a:lnTo>
                      <a:pt x="10" y="2"/>
                    </a:lnTo>
                    <a:lnTo>
                      <a:pt x="12" y="2"/>
                    </a:lnTo>
                    <a:lnTo>
                      <a:pt x="10" y="2"/>
                    </a:lnTo>
                    <a:lnTo>
                      <a:pt x="10" y="2"/>
                    </a:lnTo>
                    <a:lnTo>
                      <a:pt x="8" y="2"/>
                    </a:lnTo>
                    <a:lnTo>
                      <a:pt x="10" y="2"/>
                    </a:lnTo>
                    <a:lnTo>
                      <a:pt x="8" y="2"/>
                    </a:lnTo>
                    <a:lnTo>
                      <a:pt x="8" y="2"/>
                    </a:lnTo>
                    <a:lnTo>
                      <a:pt x="8" y="2"/>
                    </a:lnTo>
                    <a:lnTo>
                      <a:pt x="8" y="2"/>
                    </a:lnTo>
                    <a:lnTo>
                      <a:pt x="6" y="2"/>
                    </a:lnTo>
                    <a:lnTo>
                      <a:pt x="8" y="0"/>
                    </a:lnTo>
                    <a:lnTo>
                      <a:pt x="6" y="0"/>
                    </a:lnTo>
                    <a:lnTo>
                      <a:pt x="6" y="2"/>
                    </a:lnTo>
                    <a:lnTo>
                      <a:pt x="6" y="2"/>
                    </a:lnTo>
                    <a:lnTo>
                      <a:pt x="6" y="6"/>
                    </a:lnTo>
                    <a:lnTo>
                      <a:pt x="2" y="6"/>
                    </a:lnTo>
                    <a:lnTo>
                      <a:pt x="2" y="6"/>
                    </a:lnTo>
                    <a:lnTo>
                      <a:pt x="0" y="4"/>
                    </a:lnTo>
                    <a:lnTo>
                      <a:pt x="0" y="6"/>
                    </a:lnTo>
                    <a:lnTo>
                      <a:pt x="2" y="6"/>
                    </a:lnTo>
                    <a:lnTo>
                      <a:pt x="2" y="8"/>
                    </a:lnTo>
                    <a:lnTo>
                      <a:pt x="0" y="6"/>
                    </a:lnTo>
                    <a:lnTo>
                      <a:pt x="0" y="6"/>
                    </a:lnTo>
                    <a:lnTo>
                      <a:pt x="0" y="6"/>
                    </a:lnTo>
                    <a:lnTo>
                      <a:pt x="0" y="8"/>
                    </a:lnTo>
                    <a:lnTo>
                      <a:pt x="2" y="8"/>
                    </a:lnTo>
                    <a:lnTo>
                      <a:pt x="0" y="8"/>
                    </a:lnTo>
                    <a:lnTo>
                      <a:pt x="0" y="8"/>
                    </a:lnTo>
                    <a:lnTo>
                      <a:pt x="0" y="10"/>
                    </a:lnTo>
                    <a:lnTo>
                      <a:pt x="0" y="8"/>
                    </a:lnTo>
                    <a:lnTo>
                      <a:pt x="4" y="10"/>
                    </a:lnTo>
                    <a:lnTo>
                      <a:pt x="4" y="14"/>
                    </a:lnTo>
                    <a:lnTo>
                      <a:pt x="4" y="14"/>
                    </a:lnTo>
                    <a:lnTo>
                      <a:pt x="2" y="16"/>
                    </a:lnTo>
                    <a:lnTo>
                      <a:pt x="4" y="16"/>
                    </a:lnTo>
                    <a:lnTo>
                      <a:pt x="4" y="14"/>
                    </a:lnTo>
                    <a:lnTo>
                      <a:pt x="6" y="14"/>
                    </a:lnTo>
                    <a:lnTo>
                      <a:pt x="4" y="16"/>
                    </a:lnTo>
                    <a:lnTo>
                      <a:pt x="4" y="16"/>
                    </a:lnTo>
                    <a:lnTo>
                      <a:pt x="4" y="16"/>
                    </a:lnTo>
                    <a:lnTo>
                      <a:pt x="6" y="16"/>
                    </a:lnTo>
                    <a:lnTo>
                      <a:pt x="6" y="14"/>
                    </a:lnTo>
                    <a:lnTo>
                      <a:pt x="6" y="16"/>
                    </a:lnTo>
                    <a:lnTo>
                      <a:pt x="6" y="16"/>
                    </a:lnTo>
                    <a:lnTo>
                      <a:pt x="8" y="16"/>
                    </a:lnTo>
                    <a:lnTo>
                      <a:pt x="6" y="16"/>
                    </a:lnTo>
                    <a:lnTo>
                      <a:pt x="8" y="10"/>
                    </a:lnTo>
                    <a:lnTo>
                      <a:pt x="12" y="12"/>
                    </a:lnTo>
                    <a:lnTo>
                      <a:pt x="14" y="14"/>
                    </a:lnTo>
                    <a:lnTo>
                      <a:pt x="14" y="12"/>
                    </a:lnTo>
                    <a:lnTo>
                      <a:pt x="12" y="12"/>
                    </a:lnTo>
                    <a:lnTo>
                      <a:pt x="12" y="10"/>
                    </a:lnTo>
                    <a:lnTo>
                      <a:pt x="14" y="12"/>
                    </a:lnTo>
                    <a:lnTo>
                      <a:pt x="14" y="10"/>
                    </a:lnTo>
                    <a:lnTo>
                      <a:pt x="14" y="10"/>
                    </a:lnTo>
                    <a:lnTo>
                      <a:pt x="14" y="10"/>
                    </a:lnTo>
                    <a:lnTo>
                      <a:pt x="12" y="10"/>
                    </a:lnTo>
                    <a:lnTo>
                      <a:pt x="12"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597">
                <a:extLst>
                  <a:ext uri="{FF2B5EF4-FFF2-40B4-BE49-F238E27FC236}">
                    <a16:creationId xmlns:a16="http://schemas.microsoft.com/office/drawing/2014/main" id="{8723CECC-9888-4D79-855B-677BA7D34082}"/>
                  </a:ext>
                </a:extLst>
              </p:cNvPr>
              <p:cNvSpPr>
                <a:spLocks/>
              </p:cNvSpPr>
              <p:nvPr/>
            </p:nvSpPr>
            <p:spPr bwMode="auto">
              <a:xfrm>
                <a:off x="5419490" y="5531458"/>
                <a:ext cx="22090" cy="23668"/>
              </a:xfrm>
              <a:custGeom>
                <a:avLst/>
                <a:gdLst>
                  <a:gd name="T0" fmla="*/ 14 w 14"/>
                  <a:gd name="T1" fmla="*/ 5 h 15"/>
                  <a:gd name="T2" fmla="*/ 14 w 14"/>
                  <a:gd name="T3" fmla="*/ 7 h 15"/>
                  <a:gd name="T4" fmla="*/ 10 w 14"/>
                  <a:gd name="T5" fmla="*/ 1 h 15"/>
                  <a:gd name="T6" fmla="*/ 10 w 14"/>
                  <a:gd name="T7" fmla="*/ 0 h 15"/>
                  <a:gd name="T8" fmla="*/ 8 w 14"/>
                  <a:gd name="T9" fmla="*/ 1 h 15"/>
                  <a:gd name="T10" fmla="*/ 8 w 14"/>
                  <a:gd name="T11" fmla="*/ 0 h 15"/>
                  <a:gd name="T12" fmla="*/ 8 w 14"/>
                  <a:gd name="T13" fmla="*/ 0 h 15"/>
                  <a:gd name="T14" fmla="*/ 8 w 14"/>
                  <a:gd name="T15" fmla="*/ 0 h 15"/>
                  <a:gd name="T16" fmla="*/ 6 w 14"/>
                  <a:gd name="T17" fmla="*/ 0 h 15"/>
                  <a:gd name="T18" fmla="*/ 8 w 14"/>
                  <a:gd name="T19" fmla="*/ 0 h 15"/>
                  <a:gd name="T20" fmla="*/ 2 w 14"/>
                  <a:gd name="T21" fmla="*/ 3 h 15"/>
                  <a:gd name="T22" fmla="*/ 0 w 14"/>
                  <a:gd name="T23" fmla="*/ 3 h 15"/>
                  <a:gd name="T24" fmla="*/ 2 w 14"/>
                  <a:gd name="T25" fmla="*/ 3 h 15"/>
                  <a:gd name="T26" fmla="*/ 0 w 14"/>
                  <a:gd name="T27" fmla="*/ 5 h 15"/>
                  <a:gd name="T28" fmla="*/ 0 w 14"/>
                  <a:gd name="T29" fmla="*/ 5 h 15"/>
                  <a:gd name="T30" fmla="*/ 2 w 14"/>
                  <a:gd name="T31" fmla="*/ 5 h 15"/>
                  <a:gd name="T32" fmla="*/ 0 w 14"/>
                  <a:gd name="T33" fmla="*/ 7 h 15"/>
                  <a:gd name="T34" fmla="*/ 0 w 14"/>
                  <a:gd name="T35" fmla="*/ 7 h 15"/>
                  <a:gd name="T36" fmla="*/ 4 w 14"/>
                  <a:gd name="T37" fmla="*/ 13 h 15"/>
                  <a:gd name="T38" fmla="*/ 2 w 14"/>
                  <a:gd name="T39" fmla="*/ 13 h 15"/>
                  <a:gd name="T40" fmla="*/ 4 w 14"/>
                  <a:gd name="T41" fmla="*/ 13 h 15"/>
                  <a:gd name="T42" fmla="*/ 4 w 14"/>
                  <a:gd name="T43" fmla="*/ 13 h 15"/>
                  <a:gd name="T44" fmla="*/ 6 w 14"/>
                  <a:gd name="T45" fmla="*/ 13 h 15"/>
                  <a:gd name="T46" fmla="*/ 6 w 14"/>
                  <a:gd name="T47" fmla="*/ 13 h 15"/>
                  <a:gd name="T48" fmla="*/ 6 w 14"/>
                  <a:gd name="T49" fmla="*/ 15 h 15"/>
                  <a:gd name="T50" fmla="*/ 8 w 14"/>
                  <a:gd name="T51" fmla="*/ 13 h 15"/>
                  <a:gd name="T52" fmla="*/ 12 w 14"/>
                  <a:gd name="T53" fmla="*/ 9 h 15"/>
                  <a:gd name="T54" fmla="*/ 14 w 14"/>
                  <a:gd name="T55" fmla="*/ 9 h 15"/>
                  <a:gd name="T56" fmla="*/ 12 w 14"/>
                  <a:gd name="T57" fmla="*/ 9 h 15"/>
                  <a:gd name="T58" fmla="*/ 14 w 14"/>
                  <a:gd name="T59" fmla="*/ 9 h 15"/>
                  <a:gd name="T60" fmla="*/ 14 w 14"/>
                  <a:gd name="T61" fmla="*/ 7 h 15"/>
                  <a:gd name="T62" fmla="*/ 14 w 14"/>
                  <a:gd name="T6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5">
                    <a:moveTo>
                      <a:pt x="14" y="7"/>
                    </a:moveTo>
                    <a:lnTo>
                      <a:pt x="14" y="5"/>
                    </a:lnTo>
                    <a:lnTo>
                      <a:pt x="14" y="7"/>
                    </a:lnTo>
                    <a:lnTo>
                      <a:pt x="14" y="7"/>
                    </a:lnTo>
                    <a:lnTo>
                      <a:pt x="10" y="5"/>
                    </a:lnTo>
                    <a:lnTo>
                      <a:pt x="10" y="1"/>
                    </a:lnTo>
                    <a:lnTo>
                      <a:pt x="12" y="0"/>
                    </a:lnTo>
                    <a:lnTo>
                      <a:pt x="10" y="0"/>
                    </a:lnTo>
                    <a:lnTo>
                      <a:pt x="10" y="1"/>
                    </a:lnTo>
                    <a:lnTo>
                      <a:pt x="8" y="1"/>
                    </a:lnTo>
                    <a:lnTo>
                      <a:pt x="10" y="0"/>
                    </a:lnTo>
                    <a:lnTo>
                      <a:pt x="8" y="0"/>
                    </a:lnTo>
                    <a:lnTo>
                      <a:pt x="8" y="0"/>
                    </a:lnTo>
                    <a:lnTo>
                      <a:pt x="8" y="0"/>
                    </a:lnTo>
                    <a:lnTo>
                      <a:pt x="8" y="1"/>
                    </a:lnTo>
                    <a:lnTo>
                      <a:pt x="8" y="0"/>
                    </a:lnTo>
                    <a:lnTo>
                      <a:pt x="8" y="0"/>
                    </a:lnTo>
                    <a:lnTo>
                      <a:pt x="6" y="0"/>
                    </a:lnTo>
                    <a:lnTo>
                      <a:pt x="8" y="0"/>
                    </a:lnTo>
                    <a:lnTo>
                      <a:pt x="8" y="0"/>
                    </a:lnTo>
                    <a:lnTo>
                      <a:pt x="6" y="5"/>
                    </a:lnTo>
                    <a:lnTo>
                      <a:pt x="2" y="3"/>
                    </a:lnTo>
                    <a:lnTo>
                      <a:pt x="2" y="3"/>
                    </a:lnTo>
                    <a:lnTo>
                      <a:pt x="0" y="3"/>
                    </a:lnTo>
                    <a:lnTo>
                      <a:pt x="0" y="3"/>
                    </a:lnTo>
                    <a:lnTo>
                      <a:pt x="2" y="3"/>
                    </a:lnTo>
                    <a:lnTo>
                      <a:pt x="2" y="5"/>
                    </a:lnTo>
                    <a:lnTo>
                      <a:pt x="0" y="5"/>
                    </a:lnTo>
                    <a:lnTo>
                      <a:pt x="0" y="5"/>
                    </a:lnTo>
                    <a:lnTo>
                      <a:pt x="0" y="5"/>
                    </a:lnTo>
                    <a:lnTo>
                      <a:pt x="0" y="5"/>
                    </a:lnTo>
                    <a:lnTo>
                      <a:pt x="2" y="5"/>
                    </a:lnTo>
                    <a:lnTo>
                      <a:pt x="0" y="7"/>
                    </a:lnTo>
                    <a:lnTo>
                      <a:pt x="0" y="7"/>
                    </a:lnTo>
                    <a:lnTo>
                      <a:pt x="0" y="7"/>
                    </a:lnTo>
                    <a:lnTo>
                      <a:pt x="0" y="7"/>
                    </a:lnTo>
                    <a:lnTo>
                      <a:pt x="6" y="7"/>
                    </a:lnTo>
                    <a:lnTo>
                      <a:pt x="4" y="13"/>
                    </a:lnTo>
                    <a:lnTo>
                      <a:pt x="4" y="13"/>
                    </a:lnTo>
                    <a:lnTo>
                      <a:pt x="2" y="13"/>
                    </a:lnTo>
                    <a:lnTo>
                      <a:pt x="4" y="13"/>
                    </a:lnTo>
                    <a:lnTo>
                      <a:pt x="4" y="13"/>
                    </a:lnTo>
                    <a:lnTo>
                      <a:pt x="6" y="13"/>
                    </a:lnTo>
                    <a:lnTo>
                      <a:pt x="4" y="13"/>
                    </a:lnTo>
                    <a:lnTo>
                      <a:pt x="6" y="13"/>
                    </a:lnTo>
                    <a:lnTo>
                      <a:pt x="6" y="13"/>
                    </a:lnTo>
                    <a:lnTo>
                      <a:pt x="6" y="13"/>
                    </a:lnTo>
                    <a:lnTo>
                      <a:pt x="6" y="13"/>
                    </a:lnTo>
                    <a:lnTo>
                      <a:pt x="6" y="13"/>
                    </a:lnTo>
                    <a:lnTo>
                      <a:pt x="6" y="15"/>
                    </a:lnTo>
                    <a:lnTo>
                      <a:pt x="8" y="15"/>
                    </a:lnTo>
                    <a:lnTo>
                      <a:pt x="8" y="13"/>
                    </a:lnTo>
                    <a:lnTo>
                      <a:pt x="8" y="9"/>
                    </a:lnTo>
                    <a:lnTo>
                      <a:pt x="12" y="9"/>
                    </a:lnTo>
                    <a:lnTo>
                      <a:pt x="14" y="11"/>
                    </a:lnTo>
                    <a:lnTo>
                      <a:pt x="14" y="9"/>
                    </a:lnTo>
                    <a:lnTo>
                      <a:pt x="12" y="9"/>
                    </a:lnTo>
                    <a:lnTo>
                      <a:pt x="12" y="9"/>
                    </a:lnTo>
                    <a:lnTo>
                      <a:pt x="14" y="9"/>
                    </a:lnTo>
                    <a:lnTo>
                      <a:pt x="14" y="9"/>
                    </a:lnTo>
                    <a:lnTo>
                      <a:pt x="14" y="9"/>
                    </a:lnTo>
                    <a:lnTo>
                      <a:pt x="14" y="7"/>
                    </a:lnTo>
                    <a:lnTo>
                      <a:pt x="12" y="7"/>
                    </a:lnTo>
                    <a:lnTo>
                      <a:pt x="14" y="7"/>
                    </a:lnTo>
                    <a:lnTo>
                      <a:pt x="14"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598">
                <a:extLst>
                  <a:ext uri="{FF2B5EF4-FFF2-40B4-BE49-F238E27FC236}">
                    <a16:creationId xmlns:a16="http://schemas.microsoft.com/office/drawing/2014/main" id="{F8E9B5DC-CFCE-453C-8B22-A4C043CB3DF0}"/>
                  </a:ext>
                </a:extLst>
              </p:cNvPr>
              <p:cNvSpPr>
                <a:spLocks/>
              </p:cNvSpPr>
              <p:nvPr/>
            </p:nvSpPr>
            <p:spPr bwMode="auto">
              <a:xfrm>
                <a:off x="5525206" y="5717644"/>
                <a:ext cx="74159" cy="45758"/>
              </a:xfrm>
              <a:custGeom>
                <a:avLst/>
                <a:gdLst>
                  <a:gd name="T0" fmla="*/ 0 w 24"/>
                  <a:gd name="T1" fmla="*/ 1 h 15"/>
                  <a:gd name="T2" fmla="*/ 3 w 24"/>
                  <a:gd name="T3" fmla="*/ 1 h 15"/>
                  <a:gd name="T4" fmla="*/ 9 w 24"/>
                  <a:gd name="T5" fmla="*/ 2 h 15"/>
                  <a:gd name="T6" fmla="*/ 14 w 24"/>
                  <a:gd name="T7" fmla="*/ 5 h 15"/>
                  <a:gd name="T8" fmla="*/ 24 w 24"/>
                  <a:gd name="T9" fmla="*/ 8 h 15"/>
                  <a:gd name="T10" fmla="*/ 18 w 24"/>
                  <a:gd name="T11" fmla="*/ 9 h 15"/>
                  <a:gd name="T12" fmla="*/ 11 w 24"/>
                  <a:gd name="T13" fmla="*/ 8 h 15"/>
                  <a:gd name="T14" fmla="*/ 15 w 24"/>
                  <a:gd name="T15" fmla="*/ 11 h 15"/>
                  <a:gd name="T16" fmla="*/ 20 w 24"/>
                  <a:gd name="T17" fmla="*/ 14 h 15"/>
                  <a:gd name="T18" fmla="*/ 23 w 24"/>
                  <a:gd name="T19" fmla="*/ 14 h 15"/>
                  <a:gd name="T20" fmla="*/ 16 w 24"/>
                  <a:gd name="T21" fmla="*/ 15 h 15"/>
                  <a:gd name="T22" fmla="*/ 8 w 24"/>
                  <a:gd name="T23" fmla="*/ 13 h 15"/>
                  <a:gd name="T24" fmla="*/ 0 w 24"/>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5">
                    <a:moveTo>
                      <a:pt x="0" y="1"/>
                    </a:moveTo>
                    <a:cubicBezTo>
                      <a:pt x="0" y="0"/>
                      <a:pt x="2" y="1"/>
                      <a:pt x="3" y="1"/>
                    </a:cubicBezTo>
                    <a:cubicBezTo>
                      <a:pt x="5" y="1"/>
                      <a:pt x="7" y="2"/>
                      <a:pt x="9" y="2"/>
                    </a:cubicBezTo>
                    <a:cubicBezTo>
                      <a:pt x="10" y="3"/>
                      <a:pt x="11" y="4"/>
                      <a:pt x="14" y="5"/>
                    </a:cubicBezTo>
                    <a:cubicBezTo>
                      <a:pt x="18" y="7"/>
                      <a:pt x="24" y="8"/>
                      <a:pt x="24" y="8"/>
                    </a:cubicBezTo>
                    <a:cubicBezTo>
                      <a:pt x="24" y="8"/>
                      <a:pt x="21" y="9"/>
                      <a:pt x="18" y="9"/>
                    </a:cubicBezTo>
                    <a:cubicBezTo>
                      <a:pt x="15" y="9"/>
                      <a:pt x="11" y="8"/>
                      <a:pt x="11" y="8"/>
                    </a:cubicBezTo>
                    <a:cubicBezTo>
                      <a:pt x="11" y="8"/>
                      <a:pt x="13" y="10"/>
                      <a:pt x="15" y="11"/>
                    </a:cubicBezTo>
                    <a:cubicBezTo>
                      <a:pt x="16" y="12"/>
                      <a:pt x="19" y="13"/>
                      <a:pt x="20" y="14"/>
                    </a:cubicBezTo>
                    <a:cubicBezTo>
                      <a:pt x="22" y="14"/>
                      <a:pt x="23" y="14"/>
                      <a:pt x="23" y="14"/>
                    </a:cubicBezTo>
                    <a:cubicBezTo>
                      <a:pt x="23" y="14"/>
                      <a:pt x="18" y="15"/>
                      <a:pt x="16" y="15"/>
                    </a:cubicBezTo>
                    <a:cubicBezTo>
                      <a:pt x="13" y="15"/>
                      <a:pt x="10" y="14"/>
                      <a:pt x="8" y="13"/>
                    </a:cubicBezTo>
                    <a:cubicBezTo>
                      <a:pt x="3" y="12"/>
                      <a:pt x="0" y="1"/>
                      <a:pt x="0"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599">
                <a:extLst>
                  <a:ext uri="{FF2B5EF4-FFF2-40B4-BE49-F238E27FC236}">
                    <a16:creationId xmlns:a16="http://schemas.microsoft.com/office/drawing/2014/main" id="{EBA09D86-1C2D-4A8C-974F-E5906B6EBA3D}"/>
                  </a:ext>
                </a:extLst>
              </p:cNvPr>
              <p:cNvSpPr>
                <a:spLocks/>
              </p:cNvSpPr>
              <p:nvPr/>
            </p:nvSpPr>
            <p:spPr bwMode="auto">
              <a:xfrm>
                <a:off x="5329553" y="5682931"/>
                <a:ext cx="80471" cy="37868"/>
              </a:xfrm>
              <a:custGeom>
                <a:avLst/>
                <a:gdLst>
                  <a:gd name="T0" fmla="*/ 23 w 26"/>
                  <a:gd name="T1" fmla="*/ 8 h 12"/>
                  <a:gd name="T2" fmla="*/ 26 w 26"/>
                  <a:gd name="T3" fmla="*/ 4 h 12"/>
                  <a:gd name="T4" fmla="*/ 24 w 26"/>
                  <a:gd name="T5" fmla="*/ 3 h 12"/>
                  <a:gd name="T6" fmla="*/ 20 w 26"/>
                  <a:gd name="T7" fmla="*/ 2 h 12"/>
                  <a:gd name="T8" fmla="*/ 13 w 26"/>
                  <a:gd name="T9" fmla="*/ 2 h 12"/>
                  <a:gd name="T10" fmla="*/ 4 w 26"/>
                  <a:gd name="T11" fmla="*/ 1 h 12"/>
                  <a:gd name="T12" fmla="*/ 0 w 26"/>
                  <a:gd name="T13" fmla="*/ 0 h 12"/>
                  <a:gd name="T14" fmla="*/ 3 w 26"/>
                  <a:gd name="T15" fmla="*/ 3 h 12"/>
                  <a:gd name="T16" fmla="*/ 7 w 26"/>
                  <a:gd name="T17" fmla="*/ 5 h 12"/>
                  <a:gd name="T18" fmla="*/ 11 w 26"/>
                  <a:gd name="T19" fmla="*/ 6 h 12"/>
                  <a:gd name="T20" fmla="*/ 8 w 26"/>
                  <a:gd name="T21" fmla="*/ 7 h 12"/>
                  <a:gd name="T22" fmla="*/ 3 w 26"/>
                  <a:gd name="T23" fmla="*/ 7 h 12"/>
                  <a:gd name="T24" fmla="*/ 1 w 26"/>
                  <a:gd name="T25" fmla="*/ 7 h 12"/>
                  <a:gd name="T26" fmla="*/ 3 w 26"/>
                  <a:gd name="T27" fmla="*/ 9 h 12"/>
                  <a:gd name="T28" fmla="*/ 9 w 26"/>
                  <a:gd name="T29" fmla="*/ 11 h 12"/>
                  <a:gd name="T30" fmla="*/ 15 w 26"/>
                  <a:gd name="T31" fmla="*/ 12 h 12"/>
                  <a:gd name="T32" fmla="*/ 23 w 26"/>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2">
                    <a:moveTo>
                      <a:pt x="23" y="8"/>
                    </a:moveTo>
                    <a:cubicBezTo>
                      <a:pt x="25" y="7"/>
                      <a:pt x="26" y="4"/>
                      <a:pt x="26" y="4"/>
                    </a:cubicBezTo>
                    <a:cubicBezTo>
                      <a:pt x="26" y="4"/>
                      <a:pt x="26" y="3"/>
                      <a:pt x="24" y="3"/>
                    </a:cubicBezTo>
                    <a:cubicBezTo>
                      <a:pt x="23" y="2"/>
                      <a:pt x="22" y="2"/>
                      <a:pt x="20" y="2"/>
                    </a:cubicBezTo>
                    <a:cubicBezTo>
                      <a:pt x="19" y="2"/>
                      <a:pt x="15" y="2"/>
                      <a:pt x="13" y="2"/>
                    </a:cubicBezTo>
                    <a:cubicBezTo>
                      <a:pt x="11" y="2"/>
                      <a:pt x="6" y="2"/>
                      <a:pt x="4" y="1"/>
                    </a:cubicBezTo>
                    <a:cubicBezTo>
                      <a:pt x="2" y="1"/>
                      <a:pt x="0" y="0"/>
                      <a:pt x="0" y="0"/>
                    </a:cubicBezTo>
                    <a:cubicBezTo>
                      <a:pt x="0" y="0"/>
                      <a:pt x="2" y="2"/>
                      <a:pt x="3" y="3"/>
                    </a:cubicBezTo>
                    <a:cubicBezTo>
                      <a:pt x="4" y="4"/>
                      <a:pt x="5" y="4"/>
                      <a:pt x="7" y="5"/>
                    </a:cubicBezTo>
                    <a:cubicBezTo>
                      <a:pt x="8" y="5"/>
                      <a:pt x="11" y="6"/>
                      <a:pt x="11" y="6"/>
                    </a:cubicBezTo>
                    <a:cubicBezTo>
                      <a:pt x="11" y="6"/>
                      <a:pt x="9" y="7"/>
                      <a:pt x="8" y="7"/>
                    </a:cubicBezTo>
                    <a:cubicBezTo>
                      <a:pt x="6" y="8"/>
                      <a:pt x="5" y="8"/>
                      <a:pt x="3" y="7"/>
                    </a:cubicBezTo>
                    <a:cubicBezTo>
                      <a:pt x="2" y="7"/>
                      <a:pt x="1" y="7"/>
                      <a:pt x="1" y="7"/>
                    </a:cubicBezTo>
                    <a:cubicBezTo>
                      <a:pt x="1" y="7"/>
                      <a:pt x="2" y="8"/>
                      <a:pt x="3" y="9"/>
                    </a:cubicBezTo>
                    <a:cubicBezTo>
                      <a:pt x="4" y="10"/>
                      <a:pt x="6" y="11"/>
                      <a:pt x="9" y="11"/>
                    </a:cubicBezTo>
                    <a:cubicBezTo>
                      <a:pt x="11" y="12"/>
                      <a:pt x="15" y="12"/>
                      <a:pt x="15" y="12"/>
                    </a:cubicBezTo>
                    <a:cubicBezTo>
                      <a:pt x="16" y="12"/>
                      <a:pt x="21" y="10"/>
                      <a:pt x="23" y="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600">
                <a:extLst>
                  <a:ext uri="{FF2B5EF4-FFF2-40B4-BE49-F238E27FC236}">
                    <a16:creationId xmlns:a16="http://schemas.microsoft.com/office/drawing/2014/main" id="{FD218291-CF47-4195-910C-2BC6208AB416}"/>
                  </a:ext>
                </a:extLst>
              </p:cNvPr>
              <p:cNvSpPr>
                <a:spLocks/>
              </p:cNvSpPr>
              <p:nvPr/>
            </p:nvSpPr>
            <p:spPr bwMode="auto">
              <a:xfrm>
                <a:off x="5518894" y="5720800"/>
                <a:ext cx="34713" cy="31557"/>
              </a:xfrm>
              <a:custGeom>
                <a:avLst/>
                <a:gdLst>
                  <a:gd name="T0" fmla="*/ 11 w 11"/>
                  <a:gd name="T1" fmla="*/ 4 h 10"/>
                  <a:gd name="T2" fmla="*/ 3 w 11"/>
                  <a:gd name="T3" fmla="*/ 1 h 10"/>
                  <a:gd name="T4" fmla="*/ 2 w 11"/>
                  <a:gd name="T5" fmla="*/ 0 h 10"/>
                  <a:gd name="T6" fmla="*/ 1 w 11"/>
                  <a:gd name="T7" fmla="*/ 8 h 10"/>
                  <a:gd name="T8" fmla="*/ 8 w 11"/>
                  <a:gd name="T9" fmla="*/ 7 h 10"/>
                  <a:gd name="T10" fmla="*/ 11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11" y="4"/>
                    </a:moveTo>
                    <a:cubicBezTo>
                      <a:pt x="10" y="3"/>
                      <a:pt x="5" y="4"/>
                      <a:pt x="3" y="1"/>
                    </a:cubicBezTo>
                    <a:cubicBezTo>
                      <a:pt x="2" y="0"/>
                      <a:pt x="2" y="0"/>
                      <a:pt x="2" y="0"/>
                    </a:cubicBezTo>
                    <a:cubicBezTo>
                      <a:pt x="2" y="0"/>
                      <a:pt x="0" y="6"/>
                      <a:pt x="1" y="8"/>
                    </a:cubicBezTo>
                    <a:cubicBezTo>
                      <a:pt x="2" y="10"/>
                      <a:pt x="8" y="7"/>
                      <a:pt x="8" y="7"/>
                    </a:cubicBezTo>
                    <a:cubicBezTo>
                      <a:pt x="8" y="7"/>
                      <a:pt x="11" y="4"/>
                      <a:pt x="11" y="4"/>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601">
                <a:extLst>
                  <a:ext uri="{FF2B5EF4-FFF2-40B4-BE49-F238E27FC236}">
                    <a16:creationId xmlns:a16="http://schemas.microsoft.com/office/drawing/2014/main" id="{5B7F1D8D-84FB-4924-BB18-8A43DB9FA15E}"/>
                  </a:ext>
                </a:extLst>
              </p:cNvPr>
              <p:cNvSpPr>
                <a:spLocks/>
              </p:cNvSpPr>
              <p:nvPr/>
            </p:nvSpPr>
            <p:spPr bwMode="auto">
              <a:xfrm>
                <a:off x="5381622" y="5692398"/>
                <a:ext cx="28401" cy="28401"/>
              </a:xfrm>
              <a:custGeom>
                <a:avLst/>
                <a:gdLst>
                  <a:gd name="T0" fmla="*/ 0 w 9"/>
                  <a:gd name="T1" fmla="*/ 2 h 9"/>
                  <a:gd name="T2" fmla="*/ 5 w 9"/>
                  <a:gd name="T3" fmla="*/ 1 h 9"/>
                  <a:gd name="T4" fmla="*/ 9 w 9"/>
                  <a:gd name="T5" fmla="*/ 1 h 9"/>
                  <a:gd name="T6" fmla="*/ 7 w 9"/>
                  <a:gd name="T7" fmla="*/ 8 h 9"/>
                  <a:gd name="T8" fmla="*/ 0 w 9"/>
                  <a:gd name="T9" fmla="*/ 4 h 9"/>
                  <a:gd name="T10" fmla="*/ 0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0" y="2"/>
                    </a:moveTo>
                    <a:cubicBezTo>
                      <a:pt x="0" y="0"/>
                      <a:pt x="4" y="1"/>
                      <a:pt x="5" y="1"/>
                    </a:cubicBezTo>
                    <a:cubicBezTo>
                      <a:pt x="7" y="2"/>
                      <a:pt x="8" y="2"/>
                      <a:pt x="9" y="1"/>
                    </a:cubicBezTo>
                    <a:cubicBezTo>
                      <a:pt x="9" y="0"/>
                      <a:pt x="8" y="7"/>
                      <a:pt x="7" y="8"/>
                    </a:cubicBezTo>
                    <a:cubicBezTo>
                      <a:pt x="6" y="9"/>
                      <a:pt x="0" y="4"/>
                      <a:pt x="0" y="4"/>
                    </a:cubicBezTo>
                    <a:lnTo>
                      <a:pt x="0" y="2"/>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602">
                <a:extLst>
                  <a:ext uri="{FF2B5EF4-FFF2-40B4-BE49-F238E27FC236}">
                    <a16:creationId xmlns:a16="http://schemas.microsoft.com/office/drawing/2014/main" id="{7DF7043B-2C52-49B9-9653-3FA4F66B63FC}"/>
                  </a:ext>
                </a:extLst>
              </p:cNvPr>
              <p:cNvSpPr>
                <a:spLocks/>
              </p:cNvSpPr>
              <p:nvPr/>
            </p:nvSpPr>
            <p:spPr bwMode="auto">
              <a:xfrm>
                <a:off x="5372155" y="5698710"/>
                <a:ext cx="184608" cy="83626"/>
              </a:xfrm>
              <a:custGeom>
                <a:avLst/>
                <a:gdLst>
                  <a:gd name="T0" fmla="*/ 3 w 59"/>
                  <a:gd name="T1" fmla="*/ 0 h 27"/>
                  <a:gd name="T2" fmla="*/ 0 w 59"/>
                  <a:gd name="T3" fmla="*/ 8 h 27"/>
                  <a:gd name="T4" fmla="*/ 24 w 59"/>
                  <a:gd name="T5" fmla="*/ 23 h 27"/>
                  <a:gd name="T6" fmla="*/ 57 w 59"/>
                  <a:gd name="T7" fmla="*/ 21 h 27"/>
                  <a:gd name="T8" fmla="*/ 59 w 59"/>
                  <a:gd name="T9" fmla="*/ 12 h 27"/>
                  <a:gd name="T10" fmla="*/ 58 w 59"/>
                  <a:gd name="T11" fmla="*/ 11 h 27"/>
                  <a:gd name="T12" fmla="*/ 28 w 59"/>
                  <a:gd name="T13" fmla="*/ 14 h 27"/>
                  <a:gd name="T14" fmla="*/ 3 w 5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7">
                    <a:moveTo>
                      <a:pt x="3" y="0"/>
                    </a:moveTo>
                    <a:cubicBezTo>
                      <a:pt x="3" y="0"/>
                      <a:pt x="0" y="7"/>
                      <a:pt x="0" y="8"/>
                    </a:cubicBezTo>
                    <a:cubicBezTo>
                      <a:pt x="0" y="10"/>
                      <a:pt x="10" y="19"/>
                      <a:pt x="24" y="23"/>
                    </a:cubicBezTo>
                    <a:cubicBezTo>
                      <a:pt x="37" y="27"/>
                      <a:pt x="48" y="25"/>
                      <a:pt x="57" y="21"/>
                    </a:cubicBezTo>
                    <a:cubicBezTo>
                      <a:pt x="58" y="21"/>
                      <a:pt x="59" y="15"/>
                      <a:pt x="59" y="12"/>
                    </a:cubicBezTo>
                    <a:cubicBezTo>
                      <a:pt x="59" y="11"/>
                      <a:pt x="58" y="11"/>
                      <a:pt x="58" y="11"/>
                    </a:cubicBezTo>
                    <a:cubicBezTo>
                      <a:pt x="58" y="11"/>
                      <a:pt x="43" y="19"/>
                      <a:pt x="28" y="14"/>
                    </a:cubicBezTo>
                    <a:cubicBezTo>
                      <a:pt x="13" y="9"/>
                      <a:pt x="3" y="0"/>
                      <a:pt x="3"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603">
                <a:extLst>
                  <a:ext uri="{FF2B5EF4-FFF2-40B4-BE49-F238E27FC236}">
                    <a16:creationId xmlns:a16="http://schemas.microsoft.com/office/drawing/2014/main" id="{B1C6FE28-0D0E-49DE-ACAB-4A6CAC0F6D71}"/>
                  </a:ext>
                </a:extLst>
              </p:cNvPr>
              <p:cNvSpPr>
                <a:spLocks/>
              </p:cNvSpPr>
              <p:nvPr/>
            </p:nvSpPr>
            <p:spPr bwMode="auto">
              <a:xfrm>
                <a:off x="5378466" y="5711333"/>
                <a:ext cx="15778" cy="15778"/>
              </a:xfrm>
              <a:custGeom>
                <a:avLst/>
                <a:gdLst>
                  <a:gd name="T0" fmla="*/ 2 w 5"/>
                  <a:gd name="T1" fmla="*/ 5 h 5"/>
                  <a:gd name="T2" fmla="*/ 1 w 5"/>
                  <a:gd name="T3" fmla="*/ 4 h 5"/>
                  <a:gd name="T4" fmla="*/ 1 w 5"/>
                  <a:gd name="T5" fmla="*/ 1 h 5"/>
                  <a:gd name="T6" fmla="*/ 4 w 5"/>
                  <a:gd name="T7" fmla="*/ 1 h 5"/>
                  <a:gd name="T8" fmla="*/ 4 w 5"/>
                  <a:gd name="T9" fmla="*/ 3 h 5"/>
                  <a:gd name="T10" fmla="*/ 3 w 5"/>
                  <a:gd name="T11" fmla="*/ 2 h 5"/>
                  <a:gd name="T12" fmla="*/ 3 w 5"/>
                  <a:gd name="T13" fmla="*/ 1 h 5"/>
                  <a:gd name="T14" fmla="*/ 2 w 5"/>
                  <a:gd name="T15" fmla="*/ 2 h 5"/>
                  <a:gd name="T16" fmla="*/ 1 w 5"/>
                  <a:gd name="T17" fmla="*/ 4 h 5"/>
                  <a:gd name="T18" fmla="*/ 2 w 5"/>
                  <a:gd name="T19" fmla="*/ 4 h 5"/>
                  <a:gd name="T20" fmla="*/ 3 w 5"/>
                  <a:gd name="T21" fmla="*/ 3 h 5"/>
                  <a:gd name="T22" fmla="*/ 2 w 5"/>
                  <a:gd name="T23" fmla="*/ 3 h 5"/>
                  <a:gd name="T24" fmla="*/ 3 w 5"/>
                  <a:gd name="T25" fmla="*/ 2 h 5"/>
                  <a:gd name="T26" fmla="*/ 4 w 5"/>
                  <a:gd name="T27" fmla="*/ 3 h 5"/>
                  <a:gd name="T28" fmla="*/ 2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2" y="5"/>
                    </a:moveTo>
                    <a:cubicBezTo>
                      <a:pt x="2" y="5"/>
                      <a:pt x="1" y="5"/>
                      <a:pt x="1" y="4"/>
                    </a:cubicBezTo>
                    <a:cubicBezTo>
                      <a:pt x="0" y="3"/>
                      <a:pt x="0" y="2"/>
                      <a:pt x="1" y="1"/>
                    </a:cubicBezTo>
                    <a:cubicBezTo>
                      <a:pt x="2" y="1"/>
                      <a:pt x="3" y="0"/>
                      <a:pt x="4" y="1"/>
                    </a:cubicBezTo>
                    <a:cubicBezTo>
                      <a:pt x="4" y="2"/>
                      <a:pt x="5" y="2"/>
                      <a:pt x="4" y="3"/>
                    </a:cubicBezTo>
                    <a:cubicBezTo>
                      <a:pt x="3" y="2"/>
                      <a:pt x="3" y="2"/>
                      <a:pt x="3" y="2"/>
                    </a:cubicBezTo>
                    <a:cubicBezTo>
                      <a:pt x="4" y="2"/>
                      <a:pt x="4" y="2"/>
                      <a:pt x="3" y="1"/>
                    </a:cubicBezTo>
                    <a:cubicBezTo>
                      <a:pt x="3" y="1"/>
                      <a:pt x="2" y="2"/>
                      <a:pt x="2" y="2"/>
                    </a:cubicBezTo>
                    <a:cubicBezTo>
                      <a:pt x="1" y="3"/>
                      <a:pt x="1" y="3"/>
                      <a:pt x="1" y="4"/>
                    </a:cubicBezTo>
                    <a:cubicBezTo>
                      <a:pt x="1" y="4"/>
                      <a:pt x="2" y="4"/>
                      <a:pt x="2" y="4"/>
                    </a:cubicBezTo>
                    <a:cubicBezTo>
                      <a:pt x="3" y="3"/>
                      <a:pt x="3" y="3"/>
                      <a:pt x="3" y="3"/>
                    </a:cubicBezTo>
                    <a:cubicBezTo>
                      <a:pt x="2" y="3"/>
                      <a:pt x="2" y="3"/>
                      <a:pt x="2" y="3"/>
                    </a:cubicBezTo>
                    <a:cubicBezTo>
                      <a:pt x="3" y="2"/>
                      <a:pt x="3" y="2"/>
                      <a:pt x="3" y="2"/>
                    </a:cubicBezTo>
                    <a:cubicBezTo>
                      <a:pt x="4" y="3"/>
                      <a:pt x="4" y="3"/>
                      <a:pt x="4"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604">
                <a:extLst>
                  <a:ext uri="{FF2B5EF4-FFF2-40B4-BE49-F238E27FC236}">
                    <a16:creationId xmlns:a16="http://schemas.microsoft.com/office/drawing/2014/main" id="{6D93BDD0-F202-4B71-A599-AD52E19D9851}"/>
                  </a:ext>
                </a:extLst>
              </p:cNvPr>
              <p:cNvSpPr>
                <a:spLocks noEditPoints="1"/>
              </p:cNvSpPr>
              <p:nvPr/>
            </p:nvSpPr>
            <p:spPr bwMode="auto">
              <a:xfrm>
                <a:off x="5387934" y="5720800"/>
                <a:ext cx="12623" cy="12623"/>
              </a:xfrm>
              <a:custGeom>
                <a:avLst/>
                <a:gdLst>
                  <a:gd name="T0" fmla="*/ 1 w 4"/>
                  <a:gd name="T1" fmla="*/ 1 h 4"/>
                  <a:gd name="T2" fmla="*/ 3 w 4"/>
                  <a:gd name="T3" fmla="*/ 0 h 4"/>
                  <a:gd name="T4" fmla="*/ 3 w 4"/>
                  <a:gd name="T5" fmla="*/ 3 h 4"/>
                  <a:gd name="T6" fmla="*/ 1 w 4"/>
                  <a:gd name="T7" fmla="*/ 4 h 4"/>
                  <a:gd name="T8" fmla="*/ 1 w 4"/>
                  <a:gd name="T9" fmla="*/ 1 h 4"/>
                  <a:gd name="T10" fmla="*/ 1 w 4"/>
                  <a:gd name="T11" fmla="*/ 3 h 4"/>
                  <a:gd name="T12" fmla="*/ 3 w 4"/>
                  <a:gd name="T13" fmla="*/ 3 h 4"/>
                  <a:gd name="T14" fmla="*/ 3 w 4"/>
                  <a:gd name="T15" fmla="*/ 1 h 4"/>
                  <a:gd name="T16" fmla="*/ 1 w 4"/>
                  <a:gd name="T17" fmla="*/ 2 h 4"/>
                  <a:gd name="T18" fmla="*/ 1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1"/>
                    </a:moveTo>
                    <a:cubicBezTo>
                      <a:pt x="2" y="0"/>
                      <a:pt x="2" y="0"/>
                      <a:pt x="3" y="0"/>
                    </a:cubicBezTo>
                    <a:cubicBezTo>
                      <a:pt x="4" y="1"/>
                      <a:pt x="4" y="2"/>
                      <a:pt x="3" y="3"/>
                    </a:cubicBezTo>
                    <a:cubicBezTo>
                      <a:pt x="3" y="4"/>
                      <a:pt x="2" y="4"/>
                      <a:pt x="1" y="4"/>
                    </a:cubicBezTo>
                    <a:cubicBezTo>
                      <a:pt x="0" y="3"/>
                      <a:pt x="0" y="2"/>
                      <a:pt x="1" y="1"/>
                    </a:cubicBezTo>
                    <a:close/>
                    <a:moveTo>
                      <a:pt x="1" y="3"/>
                    </a:moveTo>
                    <a:cubicBezTo>
                      <a:pt x="2" y="4"/>
                      <a:pt x="2" y="3"/>
                      <a:pt x="3" y="3"/>
                    </a:cubicBezTo>
                    <a:cubicBezTo>
                      <a:pt x="3" y="2"/>
                      <a:pt x="4" y="1"/>
                      <a:pt x="3" y="1"/>
                    </a:cubicBezTo>
                    <a:cubicBezTo>
                      <a:pt x="3" y="0"/>
                      <a:pt x="2" y="1"/>
                      <a:pt x="1" y="2"/>
                    </a:cubicBezTo>
                    <a:cubicBezTo>
                      <a:pt x="1" y="2"/>
                      <a:pt x="1" y="3"/>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605">
                <a:extLst>
                  <a:ext uri="{FF2B5EF4-FFF2-40B4-BE49-F238E27FC236}">
                    <a16:creationId xmlns:a16="http://schemas.microsoft.com/office/drawing/2014/main" id="{97119B0C-F97F-4143-BD32-CEB5AEF33D77}"/>
                  </a:ext>
                </a:extLst>
              </p:cNvPr>
              <p:cNvSpPr>
                <a:spLocks noEditPoints="1"/>
              </p:cNvSpPr>
              <p:nvPr/>
            </p:nvSpPr>
            <p:spPr bwMode="auto">
              <a:xfrm>
                <a:off x="5397401" y="5727111"/>
                <a:ext cx="12623" cy="15778"/>
              </a:xfrm>
              <a:custGeom>
                <a:avLst/>
                <a:gdLst>
                  <a:gd name="T0" fmla="*/ 2 w 4"/>
                  <a:gd name="T1" fmla="*/ 0 h 5"/>
                  <a:gd name="T2" fmla="*/ 3 w 4"/>
                  <a:gd name="T3" fmla="*/ 0 h 5"/>
                  <a:gd name="T4" fmla="*/ 4 w 4"/>
                  <a:gd name="T5" fmla="*/ 3 h 5"/>
                  <a:gd name="T6" fmla="*/ 1 w 4"/>
                  <a:gd name="T7" fmla="*/ 4 h 5"/>
                  <a:gd name="T8" fmla="*/ 0 w 4"/>
                  <a:gd name="T9" fmla="*/ 3 h 5"/>
                  <a:gd name="T10" fmla="*/ 2 w 4"/>
                  <a:gd name="T11" fmla="*/ 0 h 5"/>
                  <a:gd name="T12" fmla="*/ 1 w 4"/>
                  <a:gd name="T13" fmla="*/ 3 h 5"/>
                  <a:gd name="T14" fmla="*/ 1 w 4"/>
                  <a:gd name="T15" fmla="*/ 3 h 5"/>
                  <a:gd name="T16" fmla="*/ 3 w 4"/>
                  <a:gd name="T17" fmla="*/ 3 h 5"/>
                  <a:gd name="T18" fmla="*/ 3 w 4"/>
                  <a:gd name="T19" fmla="*/ 1 h 5"/>
                  <a:gd name="T20" fmla="*/ 3 w 4"/>
                  <a:gd name="T21" fmla="*/ 1 h 5"/>
                  <a:gd name="T22" fmla="*/ 1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3" y="0"/>
                      <a:pt x="3" y="0"/>
                      <a:pt x="3" y="0"/>
                    </a:cubicBezTo>
                    <a:cubicBezTo>
                      <a:pt x="4" y="1"/>
                      <a:pt x="4" y="2"/>
                      <a:pt x="4" y="3"/>
                    </a:cubicBezTo>
                    <a:cubicBezTo>
                      <a:pt x="3" y="5"/>
                      <a:pt x="2" y="4"/>
                      <a:pt x="1" y="4"/>
                    </a:cubicBezTo>
                    <a:cubicBezTo>
                      <a:pt x="0" y="3"/>
                      <a:pt x="0" y="3"/>
                      <a:pt x="0" y="3"/>
                    </a:cubicBezTo>
                    <a:lnTo>
                      <a:pt x="2" y="0"/>
                    </a:lnTo>
                    <a:close/>
                    <a:moveTo>
                      <a:pt x="1" y="3"/>
                    </a:moveTo>
                    <a:cubicBezTo>
                      <a:pt x="1" y="3"/>
                      <a:pt x="1" y="3"/>
                      <a:pt x="1" y="3"/>
                    </a:cubicBezTo>
                    <a:cubicBezTo>
                      <a:pt x="2" y="4"/>
                      <a:pt x="2" y="3"/>
                      <a:pt x="3" y="3"/>
                    </a:cubicBezTo>
                    <a:cubicBezTo>
                      <a:pt x="3" y="2"/>
                      <a:pt x="4" y="1"/>
                      <a:pt x="3" y="1"/>
                    </a:cubicBezTo>
                    <a:cubicBezTo>
                      <a:pt x="3" y="1"/>
                      <a:pt x="3" y="1"/>
                      <a:pt x="3" y="1"/>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606">
                <a:extLst>
                  <a:ext uri="{FF2B5EF4-FFF2-40B4-BE49-F238E27FC236}">
                    <a16:creationId xmlns:a16="http://schemas.microsoft.com/office/drawing/2014/main" id="{C96B27D1-587C-4610-B097-B5D0AA95DFD8}"/>
                  </a:ext>
                </a:extLst>
              </p:cNvPr>
              <p:cNvSpPr>
                <a:spLocks noEditPoints="1"/>
              </p:cNvSpPr>
              <p:nvPr/>
            </p:nvSpPr>
            <p:spPr bwMode="auto">
              <a:xfrm>
                <a:off x="5413179" y="5733422"/>
                <a:ext cx="12623" cy="15778"/>
              </a:xfrm>
              <a:custGeom>
                <a:avLst/>
                <a:gdLst>
                  <a:gd name="T0" fmla="*/ 2 w 4"/>
                  <a:gd name="T1" fmla="*/ 0 h 5"/>
                  <a:gd name="T2" fmla="*/ 3 w 4"/>
                  <a:gd name="T3" fmla="*/ 1 h 5"/>
                  <a:gd name="T4" fmla="*/ 3 w 4"/>
                  <a:gd name="T5" fmla="*/ 2 h 5"/>
                  <a:gd name="T6" fmla="*/ 2 w 4"/>
                  <a:gd name="T7" fmla="*/ 3 h 5"/>
                  <a:gd name="T8" fmla="*/ 2 w 4"/>
                  <a:gd name="T9" fmla="*/ 3 h 5"/>
                  <a:gd name="T10" fmla="*/ 3 w 4"/>
                  <a:gd name="T11" fmla="*/ 4 h 5"/>
                  <a:gd name="T12" fmla="*/ 1 w 4"/>
                  <a:gd name="T13" fmla="*/ 4 h 5"/>
                  <a:gd name="T14" fmla="*/ 0 w 4"/>
                  <a:gd name="T15" fmla="*/ 4 h 5"/>
                  <a:gd name="T16" fmla="*/ 2 w 4"/>
                  <a:gd name="T17" fmla="*/ 0 h 5"/>
                  <a:gd name="T18" fmla="*/ 1 w 4"/>
                  <a:gd name="T19" fmla="*/ 4 h 5"/>
                  <a:gd name="T20" fmla="*/ 1 w 4"/>
                  <a:gd name="T21" fmla="*/ 4 h 5"/>
                  <a:gd name="T22" fmla="*/ 2 w 4"/>
                  <a:gd name="T23" fmla="*/ 4 h 5"/>
                  <a:gd name="T24" fmla="*/ 1 w 4"/>
                  <a:gd name="T25" fmla="*/ 3 h 5"/>
                  <a:gd name="T26" fmla="*/ 1 w 4"/>
                  <a:gd name="T27" fmla="*/ 3 h 5"/>
                  <a:gd name="T28" fmla="*/ 1 w 4"/>
                  <a:gd name="T29" fmla="*/ 4 h 5"/>
                  <a:gd name="T30" fmla="*/ 1 w 4"/>
                  <a:gd name="T31" fmla="*/ 2 h 5"/>
                  <a:gd name="T32" fmla="*/ 2 w 4"/>
                  <a:gd name="T33" fmla="*/ 2 h 5"/>
                  <a:gd name="T34" fmla="*/ 3 w 4"/>
                  <a:gd name="T35" fmla="*/ 2 h 5"/>
                  <a:gd name="T36" fmla="*/ 2 w 4"/>
                  <a:gd name="T37" fmla="*/ 1 h 5"/>
                  <a:gd name="T38" fmla="*/ 2 w 4"/>
                  <a:gd name="T39" fmla="*/ 1 h 5"/>
                  <a:gd name="T40" fmla="*/ 1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2" y="0"/>
                    </a:moveTo>
                    <a:cubicBezTo>
                      <a:pt x="3" y="1"/>
                      <a:pt x="3" y="1"/>
                      <a:pt x="3" y="1"/>
                    </a:cubicBezTo>
                    <a:cubicBezTo>
                      <a:pt x="3" y="1"/>
                      <a:pt x="4" y="2"/>
                      <a:pt x="3" y="2"/>
                    </a:cubicBezTo>
                    <a:cubicBezTo>
                      <a:pt x="3" y="3"/>
                      <a:pt x="3" y="3"/>
                      <a:pt x="2" y="3"/>
                    </a:cubicBezTo>
                    <a:cubicBezTo>
                      <a:pt x="2" y="3"/>
                      <a:pt x="2" y="3"/>
                      <a:pt x="2" y="3"/>
                    </a:cubicBezTo>
                    <a:cubicBezTo>
                      <a:pt x="3" y="3"/>
                      <a:pt x="3" y="4"/>
                      <a:pt x="3" y="4"/>
                    </a:cubicBezTo>
                    <a:cubicBezTo>
                      <a:pt x="2" y="5"/>
                      <a:pt x="1" y="5"/>
                      <a:pt x="1" y="4"/>
                    </a:cubicBezTo>
                    <a:cubicBezTo>
                      <a:pt x="0" y="4"/>
                      <a:pt x="0" y="4"/>
                      <a:pt x="0" y="4"/>
                    </a:cubicBezTo>
                    <a:lnTo>
                      <a:pt x="2" y="0"/>
                    </a:lnTo>
                    <a:close/>
                    <a:moveTo>
                      <a:pt x="1" y="4"/>
                    </a:moveTo>
                    <a:cubicBezTo>
                      <a:pt x="1" y="4"/>
                      <a:pt x="1" y="4"/>
                      <a:pt x="1" y="4"/>
                    </a:cubicBezTo>
                    <a:cubicBezTo>
                      <a:pt x="1" y="4"/>
                      <a:pt x="2" y="4"/>
                      <a:pt x="2" y="4"/>
                    </a:cubicBezTo>
                    <a:cubicBezTo>
                      <a:pt x="2" y="3"/>
                      <a:pt x="2" y="3"/>
                      <a:pt x="1" y="3"/>
                    </a:cubicBezTo>
                    <a:cubicBezTo>
                      <a:pt x="1" y="3"/>
                      <a:pt x="1" y="3"/>
                      <a:pt x="1" y="3"/>
                    </a:cubicBezTo>
                    <a:lnTo>
                      <a:pt x="1" y="4"/>
                    </a:lnTo>
                    <a:close/>
                    <a:moveTo>
                      <a:pt x="1" y="2"/>
                    </a:moveTo>
                    <a:cubicBezTo>
                      <a:pt x="2" y="2"/>
                      <a:pt x="2" y="2"/>
                      <a:pt x="2" y="2"/>
                    </a:cubicBezTo>
                    <a:cubicBezTo>
                      <a:pt x="2" y="3"/>
                      <a:pt x="2" y="3"/>
                      <a:pt x="3" y="2"/>
                    </a:cubicBezTo>
                    <a:cubicBezTo>
                      <a:pt x="3" y="2"/>
                      <a:pt x="3" y="1"/>
                      <a:pt x="2" y="1"/>
                    </a:cubicBezTo>
                    <a:cubicBezTo>
                      <a:pt x="2" y="1"/>
                      <a:pt x="2" y="1"/>
                      <a:pt x="2"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608">
                <a:extLst>
                  <a:ext uri="{FF2B5EF4-FFF2-40B4-BE49-F238E27FC236}">
                    <a16:creationId xmlns:a16="http://schemas.microsoft.com/office/drawing/2014/main" id="{2048BCEF-3C76-4E89-97F7-43E6402AD0ED}"/>
                  </a:ext>
                </a:extLst>
              </p:cNvPr>
              <p:cNvSpPr>
                <a:spLocks/>
              </p:cNvSpPr>
              <p:nvPr/>
            </p:nvSpPr>
            <p:spPr bwMode="auto">
              <a:xfrm>
                <a:off x="5422645" y="5739734"/>
                <a:ext cx="12623" cy="14200"/>
              </a:xfrm>
              <a:custGeom>
                <a:avLst/>
                <a:gdLst>
                  <a:gd name="T0" fmla="*/ 2 w 8"/>
                  <a:gd name="T1" fmla="*/ 0 h 9"/>
                  <a:gd name="T2" fmla="*/ 8 w 8"/>
                  <a:gd name="T3" fmla="*/ 2 h 9"/>
                  <a:gd name="T4" fmla="*/ 6 w 8"/>
                  <a:gd name="T5" fmla="*/ 2 h 9"/>
                  <a:gd name="T6" fmla="*/ 4 w 8"/>
                  <a:gd name="T7" fmla="*/ 2 h 9"/>
                  <a:gd name="T8" fmla="*/ 2 w 8"/>
                  <a:gd name="T9" fmla="*/ 4 h 9"/>
                  <a:gd name="T10" fmla="*/ 6 w 8"/>
                  <a:gd name="T11" fmla="*/ 4 h 9"/>
                  <a:gd name="T12" fmla="*/ 6 w 8"/>
                  <a:gd name="T13" fmla="*/ 6 h 9"/>
                  <a:gd name="T14" fmla="*/ 2 w 8"/>
                  <a:gd name="T15" fmla="*/ 4 h 9"/>
                  <a:gd name="T16" fmla="*/ 2 w 8"/>
                  <a:gd name="T17" fmla="*/ 6 h 9"/>
                  <a:gd name="T18" fmla="*/ 4 w 8"/>
                  <a:gd name="T19" fmla="*/ 8 h 9"/>
                  <a:gd name="T20" fmla="*/ 4 w 8"/>
                  <a:gd name="T21" fmla="*/ 9 h 9"/>
                  <a:gd name="T22" fmla="*/ 0 w 8"/>
                  <a:gd name="T23" fmla="*/ 8 h 9"/>
                  <a:gd name="T24" fmla="*/ 2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2" y="0"/>
                    </a:moveTo>
                    <a:lnTo>
                      <a:pt x="8" y="2"/>
                    </a:lnTo>
                    <a:lnTo>
                      <a:pt x="6" y="2"/>
                    </a:lnTo>
                    <a:lnTo>
                      <a:pt x="4" y="2"/>
                    </a:lnTo>
                    <a:lnTo>
                      <a:pt x="2" y="4"/>
                    </a:lnTo>
                    <a:lnTo>
                      <a:pt x="6" y="4"/>
                    </a:lnTo>
                    <a:lnTo>
                      <a:pt x="6" y="6"/>
                    </a:lnTo>
                    <a:lnTo>
                      <a:pt x="2" y="4"/>
                    </a:lnTo>
                    <a:lnTo>
                      <a:pt x="2" y="6"/>
                    </a:lnTo>
                    <a:lnTo>
                      <a:pt x="4" y="8"/>
                    </a:lnTo>
                    <a:lnTo>
                      <a:pt x="4" y="9"/>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609">
                <a:extLst>
                  <a:ext uri="{FF2B5EF4-FFF2-40B4-BE49-F238E27FC236}">
                    <a16:creationId xmlns:a16="http://schemas.microsoft.com/office/drawing/2014/main" id="{0A1131EF-CAA7-413C-9235-D059E5F39068}"/>
                  </a:ext>
                </a:extLst>
              </p:cNvPr>
              <p:cNvSpPr>
                <a:spLocks/>
              </p:cNvSpPr>
              <p:nvPr/>
            </p:nvSpPr>
            <p:spPr bwMode="auto">
              <a:xfrm>
                <a:off x="5435268" y="5746045"/>
                <a:ext cx="18934" cy="14200"/>
              </a:xfrm>
              <a:custGeom>
                <a:avLst/>
                <a:gdLst>
                  <a:gd name="T0" fmla="*/ 4 w 12"/>
                  <a:gd name="T1" fmla="*/ 0 h 9"/>
                  <a:gd name="T2" fmla="*/ 6 w 12"/>
                  <a:gd name="T3" fmla="*/ 0 h 9"/>
                  <a:gd name="T4" fmla="*/ 6 w 12"/>
                  <a:gd name="T5" fmla="*/ 7 h 9"/>
                  <a:gd name="T6" fmla="*/ 6 w 12"/>
                  <a:gd name="T7" fmla="*/ 7 h 9"/>
                  <a:gd name="T8" fmla="*/ 10 w 12"/>
                  <a:gd name="T9" fmla="*/ 2 h 9"/>
                  <a:gd name="T10" fmla="*/ 12 w 12"/>
                  <a:gd name="T11" fmla="*/ 2 h 9"/>
                  <a:gd name="T12" fmla="*/ 8 w 12"/>
                  <a:gd name="T13" fmla="*/ 9 h 9"/>
                  <a:gd name="T14" fmla="*/ 8 w 12"/>
                  <a:gd name="T15" fmla="*/ 9 h 9"/>
                  <a:gd name="T16" fmla="*/ 10 w 12"/>
                  <a:gd name="T17" fmla="*/ 4 h 9"/>
                  <a:gd name="T18" fmla="*/ 10 w 12"/>
                  <a:gd name="T19" fmla="*/ 4 h 9"/>
                  <a:gd name="T20" fmla="*/ 6 w 12"/>
                  <a:gd name="T21" fmla="*/ 7 h 9"/>
                  <a:gd name="T22" fmla="*/ 4 w 12"/>
                  <a:gd name="T23" fmla="*/ 7 h 9"/>
                  <a:gd name="T24" fmla="*/ 4 w 12"/>
                  <a:gd name="T25" fmla="*/ 2 h 9"/>
                  <a:gd name="T26" fmla="*/ 4 w 12"/>
                  <a:gd name="T27" fmla="*/ 2 h 9"/>
                  <a:gd name="T28" fmla="*/ 2 w 12"/>
                  <a:gd name="T29" fmla="*/ 7 h 9"/>
                  <a:gd name="T30" fmla="*/ 0 w 12"/>
                  <a:gd name="T31" fmla="*/ 7 h 9"/>
                  <a:gd name="T32" fmla="*/ 4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4" y="0"/>
                    </a:moveTo>
                    <a:lnTo>
                      <a:pt x="6" y="0"/>
                    </a:lnTo>
                    <a:lnTo>
                      <a:pt x="6" y="7"/>
                    </a:lnTo>
                    <a:lnTo>
                      <a:pt x="6" y="7"/>
                    </a:lnTo>
                    <a:lnTo>
                      <a:pt x="10" y="2"/>
                    </a:lnTo>
                    <a:lnTo>
                      <a:pt x="12" y="2"/>
                    </a:lnTo>
                    <a:lnTo>
                      <a:pt x="8" y="9"/>
                    </a:lnTo>
                    <a:lnTo>
                      <a:pt x="8" y="9"/>
                    </a:lnTo>
                    <a:lnTo>
                      <a:pt x="10" y="4"/>
                    </a:lnTo>
                    <a:lnTo>
                      <a:pt x="10" y="4"/>
                    </a:lnTo>
                    <a:lnTo>
                      <a:pt x="6" y="7"/>
                    </a:lnTo>
                    <a:lnTo>
                      <a:pt x="4" y="7"/>
                    </a:lnTo>
                    <a:lnTo>
                      <a:pt x="4" y="2"/>
                    </a:lnTo>
                    <a:lnTo>
                      <a:pt x="4" y="2"/>
                    </a:lnTo>
                    <a:lnTo>
                      <a:pt x="2" y="7"/>
                    </a:lnTo>
                    <a:lnTo>
                      <a:pt x="0" y="7"/>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610">
                <a:extLst>
                  <a:ext uri="{FF2B5EF4-FFF2-40B4-BE49-F238E27FC236}">
                    <a16:creationId xmlns:a16="http://schemas.microsoft.com/office/drawing/2014/main" id="{52A5E892-56EF-4A75-A12C-83E424FA28EA}"/>
                  </a:ext>
                </a:extLst>
              </p:cNvPr>
              <p:cNvSpPr>
                <a:spLocks/>
              </p:cNvSpPr>
              <p:nvPr/>
            </p:nvSpPr>
            <p:spPr bwMode="auto">
              <a:xfrm>
                <a:off x="5454202" y="5749201"/>
                <a:ext cx="9467" cy="14200"/>
              </a:xfrm>
              <a:custGeom>
                <a:avLst/>
                <a:gdLst>
                  <a:gd name="T0" fmla="*/ 0 w 6"/>
                  <a:gd name="T1" fmla="*/ 5 h 9"/>
                  <a:gd name="T2" fmla="*/ 0 w 6"/>
                  <a:gd name="T3" fmla="*/ 0 h 9"/>
                  <a:gd name="T4" fmla="*/ 2 w 6"/>
                  <a:gd name="T5" fmla="*/ 0 h 9"/>
                  <a:gd name="T6" fmla="*/ 2 w 6"/>
                  <a:gd name="T7" fmla="*/ 3 h 9"/>
                  <a:gd name="T8" fmla="*/ 4 w 6"/>
                  <a:gd name="T9" fmla="*/ 2 h 9"/>
                  <a:gd name="T10" fmla="*/ 6 w 6"/>
                  <a:gd name="T11" fmla="*/ 2 h 9"/>
                  <a:gd name="T12" fmla="*/ 2 w 6"/>
                  <a:gd name="T13" fmla="*/ 5 h 9"/>
                  <a:gd name="T14" fmla="*/ 2 w 6"/>
                  <a:gd name="T15" fmla="*/ 9 h 9"/>
                  <a:gd name="T16" fmla="*/ 0 w 6"/>
                  <a:gd name="T17" fmla="*/ 7 h 9"/>
                  <a:gd name="T18" fmla="*/ 0 w 6"/>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0" y="5"/>
                    </a:moveTo>
                    <a:lnTo>
                      <a:pt x="0" y="0"/>
                    </a:lnTo>
                    <a:lnTo>
                      <a:pt x="2" y="0"/>
                    </a:lnTo>
                    <a:lnTo>
                      <a:pt x="2" y="3"/>
                    </a:lnTo>
                    <a:lnTo>
                      <a:pt x="4" y="2"/>
                    </a:lnTo>
                    <a:lnTo>
                      <a:pt x="6" y="2"/>
                    </a:lnTo>
                    <a:lnTo>
                      <a:pt x="2" y="5"/>
                    </a:lnTo>
                    <a:lnTo>
                      <a:pt x="2" y="9"/>
                    </a:lnTo>
                    <a:lnTo>
                      <a:pt x="0" y="7"/>
                    </a:lnTo>
                    <a:lnTo>
                      <a:pt x="0"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611">
                <a:extLst>
                  <a:ext uri="{FF2B5EF4-FFF2-40B4-BE49-F238E27FC236}">
                    <a16:creationId xmlns:a16="http://schemas.microsoft.com/office/drawing/2014/main" id="{474C8B3F-C75F-40FE-9416-B713F21065A9}"/>
                  </a:ext>
                </a:extLst>
              </p:cNvPr>
              <p:cNvSpPr>
                <a:spLocks/>
              </p:cNvSpPr>
              <p:nvPr/>
            </p:nvSpPr>
            <p:spPr bwMode="auto">
              <a:xfrm>
                <a:off x="5466825" y="5752357"/>
                <a:ext cx="7890" cy="14200"/>
              </a:xfrm>
              <a:custGeom>
                <a:avLst/>
                <a:gdLst>
                  <a:gd name="T0" fmla="*/ 3 w 3"/>
                  <a:gd name="T1" fmla="*/ 1 h 5"/>
                  <a:gd name="T2" fmla="*/ 2 w 3"/>
                  <a:gd name="T3" fmla="*/ 1 h 5"/>
                  <a:gd name="T4" fmla="*/ 1 w 3"/>
                  <a:gd name="T5" fmla="*/ 1 h 5"/>
                  <a:gd name="T6" fmla="*/ 3 w 3"/>
                  <a:gd name="T7" fmla="*/ 4 h 5"/>
                  <a:gd name="T8" fmla="*/ 1 w 3"/>
                  <a:gd name="T9" fmla="*/ 5 h 5"/>
                  <a:gd name="T10" fmla="*/ 0 w 3"/>
                  <a:gd name="T11" fmla="*/ 4 h 5"/>
                  <a:gd name="T12" fmla="*/ 0 w 3"/>
                  <a:gd name="T13" fmla="*/ 4 h 5"/>
                  <a:gd name="T14" fmla="*/ 1 w 3"/>
                  <a:gd name="T15" fmla="*/ 4 h 5"/>
                  <a:gd name="T16" fmla="*/ 2 w 3"/>
                  <a:gd name="T17" fmla="*/ 4 h 5"/>
                  <a:gd name="T18" fmla="*/ 0 w 3"/>
                  <a:gd name="T19" fmla="*/ 1 h 5"/>
                  <a:gd name="T20" fmla="*/ 2 w 3"/>
                  <a:gd name="T21" fmla="*/ 1 h 5"/>
                  <a:gd name="T22" fmla="*/ 3 w 3"/>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1"/>
                    </a:moveTo>
                    <a:cubicBezTo>
                      <a:pt x="3" y="1"/>
                      <a:pt x="2" y="1"/>
                      <a:pt x="2" y="1"/>
                    </a:cubicBezTo>
                    <a:cubicBezTo>
                      <a:pt x="1" y="1"/>
                      <a:pt x="1" y="1"/>
                      <a:pt x="1" y="1"/>
                    </a:cubicBezTo>
                    <a:cubicBezTo>
                      <a:pt x="1" y="2"/>
                      <a:pt x="3" y="2"/>
                      <a:pt x="3" y="4"/>
                    </a:cubicBezTo>
                    <a:cubicBezTo>
                      <a:pt x="3" y="4"/>
                      <a:pt x="2" y="5"/>
                      <a:pt x="1" y="5"/>
                    </a:cubicBezTo>
                    <a:cubicBezTo>
                      <a:pt x="1" y="4"/>
                      <a:pt x="0" y="4"/>
                      <a:pt x="0" y="4"/>
                    </a:cubicBezTo>
                    <a:cubicBezTo>
                      <a:pt x="0" y="4"/>
                      <a:pt x="0" y="4"/>
                      <a:pt x="0" y="4"/>
                    </a:cubicBezTo>
                    <a:cubicBezTo>
                      <a:pt x="0" y="4"/>
                      <a:pt x="1" y="4"/>
                      <a:pt x="1" y="4"/>
                    </a:cubicBezTo>
                    <a:cubicBezTo>
                      <a:pt x="2" y="4"/>
                      <a:pt x="2" y="4"/>
                      <a:pt x="2" y="4"/>
                    </a:cubicBezTo>
                    <a:cubicBezTo>
                      <a:pt x="2" y="3"/>
                      <a:pt x="0" y="3"/>
                      <a:pt x="0" y="1"/>
                    </a:cubicBezTo>
                    <a:cubicBezTo>
                      <a:pt x="1" y="1"/>
                      <a:pt x="1" y="0"/>
                      <a:pt x="2" y="1"/>
                    </a:cubicBezTo>
                    <a:cubicBezTo>
                      <a:pt x="2" y="1"/>
                      <a:pt x="3" y="1"/>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612">
                <a:extLst>
                  <a:ext uri="{FF2B5EF4-FFF2-40B4-BE49-F238E27FC236}">
                    <a16:creationId xmlns:a16="http://schemas.microsoft.com/office/drawing/2014/main" id="{E1AD49A3-B231-48FB-9A2F-41FBDFD06534}"/>
                  </a:ext>
                </a:extLst>
              </p:cNvPr>
              <p:cNvSpPr>
                <a:spLocks/>
              </p:cNvSpPr>
              <p:nvPr/>
            </p:nvSpPr>
            <p:spPr bwMode="auto">
              <a:xfrm>
                <a:off x="5474715" y="5753934"/>
                <a:ext cx="9467" cy="12623"/>
              </a:xfrm>
              <a:custGeom>
                <a:avLst/>
                <a:gdLst>
                  <a:gd name="T0" fmla="*/ 2 w 6"/>
                  <a:gd name="T1" fmla="*/ 0 h 8"/>
                  <a:gd name="T2" fmla="*/ 0 w 6"/>
                  <a:gd name="T3" fmla="*/ 0 h 8"/>
                  <a:gd name="T4" fmla="*/ 0 w 6"/>
                  <a:gd name="T5" fmla="*/ 0 h 8"/>
                  <a:gd name="T6" fmla="*/ 6 w 6"/>
                  <a:gd name="T7" fmla="*/ 0 h 8"/>
                  <a:gd name="T8" fmla="*/ 6 w 6"/>
                  <a:gd name="T9" fmla="*/ 2 h 8"/>
                  <a:gd name="T10" fmla="*/ 4 w 6"/>
                  <a:gd name="T11" fmla="*/ 0 h 8"/>
                  <a:gd name="T12" fmla="*/ 4 w 6"/>
                  <a:gd name="T13" fmla="*/ 8 h 8"/>
                  <a:gd name="T14" fmla="*/ 2 w 6"/>
                  <a:gd name="T15" fmla="*/ 8 h 8"/>
                  <a:gd name="T16" fmla="*/ 2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0"/>
                    </a:moveTo>
                    <a:lnTo>
                      <a:pt x="0" y="0"/>
                    </a:lnTo>
                    <a:lnTo>
                      <a:pt x="0" y="0"/>
                    </a:lnTo>
                    <a:lnTo>
                      <a:pt x="6" y="0"/>
                    </a:lnTo>
                    <a:lnTo>
                      <a:pt x="6" y="2"/>
                    </a:lnTo>
                    <a:lnTo>
                      <a:pt x="4" y="0"/>
                    </a:lnTo>
                    <a:lnTo>
                      <a:pt x="4" y="8"/>
                    </a:lnTo>
                    <a:lnTo>
                      <a:pt x="2"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613">
                <a:extLst>
                  <a:ext uri="{FF2B5EF4-FFF2-40B4-BE49-F238E27FC236}">
                    <a16:creationId xmlns:a16="http://schemas.microsoft.com/office/drawing/2014/main" id="{3C1962F0-8C0F-4985-A003-A36D10E6CA4A}"/>
                  </a:ext>
                </a:extLst>
              </p:cNvPr>
              <p:cNvSpPr>
                <a:spLocks noEditPoints="1"/>
              </p:cNvSpPr>
              <p:nvPr/>
            </p:nvSpPr>
            <p:spPr bwMode="auto">
              <a:xfrm>
                <a:off x="5484182" y="5753934"/>
                <a:ext cx="9467" cy="12623"/>
              </a:xfrm>
              <a:custGeom>
                <a:avLst/>
                <a:gdLst>
                  <a:gd name="T0" fmla="*/ 0 w 3"/>
                  <a:gd name="T1" fmla="*/ 0 h 4"/>
                  <a:gd name="T2" fmla="*/ 1 w 3"/>
                  <a:gd name="T3" fmla="*/ 0 h 4"/>
                  <a:gd name="T4" fmla="*/ 3 w 3"/>
                  <a:gd name="T5" fmla="*/ 1 h 4"/>
                  <a:gd name="T6" fmla="*/ 2 w 3"/>
                  <a:gd name="T7" fmla="*/ 2 h 4"/>
                  <a:gd name="T8" fmla="*/ 2 w 3"/>
                  <a:gd name="T9" fmla="*/ 2 h 4"/>
                  <a:gd name="T10" fmla="*/ 3 w 3"/>
                  <a:gd name="T11" fmla="*/ 3 h 4"/>
                  <a:gd name="T12" fmla="*/ 3 w 3"/>
                  <a:gd name="T13" fmla="*/ 4 h 4"/>
                  <a:gd name="T14" fmla="*/ 2 w 3"/>
                  <a:gd name="T15" fmla="*/ 4 h 4"/>
                  <a:gd name="T16" fmla="*/ 2 w 3"/>
                  <a:gd name="T17" fmla="*/ 3 h 4"/>
                  <a:gd name="T18" fmla="*/ 1 w 3"/>
                  <a:gd name="T19" fmla="*/ 2 h 4"/>
                  <a:gd name="T20" fmla="*/ 1 w 3"/>
                  <a:gd name="T21" fmla="*/ 2 h 4"/>
                  <a:gd name="T22" fmla="*/ 1 w 3"/>
                  <a:gd name="T23" fmla="*/ 4 h 4"/>
                  <a:gd name="T24" fmla="*/ 0 w 3"/>
                  <a:gd name="T25" fmla="*/ 4 h 4"/>
                  <a:gd name="T26" fmla="*/ 0 w 3"/>
                  <a:gd name="T27" fmla="*/ 0 h 4"/>
                  <a:gd name="T28" fmla="*/ 1 w 3"/>
                  <a:gd name="T29" fmla="*/ 2 h 4"/>
                  <a:gd name="T30" fmla="*/ 1 w 3"/>
                  <a:gd name="T31" fmla="*/ 2 h 4"/>
                  <a:gd name="T32" fmla="*/ 2 w 3"/>
                  <a:gd name="T33" fmla="*/ 1 h 4"/>
                  <a:gd name="T34" fmla="*/ 1 w 3"/>
                  <a:gd name="T35" fmla="*/ 1 h 4"/>
                  <a:gd name="T36" fmla="*/ 1 w 3"/>
                  <a:gd name="T37" fmla="*/ 1 h 4"/>
                  <a:gd name="T38" fmla="*/ 1 w 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0" y="0"/>
                    </a:moveTo>
                    <a:cubicBezTo>
                      <a:pt x="1" y="0"/>
                      <a:pt x="1" y="0"/>
                      <a:pt x="1" y="0"/>
                    </a:cubicBezTo>
                    <a:cubicBezTo>
                      <a:pt x="2" y="0"/>
                      <a:pt x="3" y="0"/>
                      <a:pt x="3" y="1"/>
                    </a:cubicBezTo>
                    <a:cubicBezTo>
                      <a:pt x="3" y="2"/>
                      <a:pt x="2" y="2"/>
                      <a:pt x="2" y="2"/>
                    </a:cubicBezTo>
                    <a:cubicBezTo>
                      <a:pt x="2" y="2"/>
                      <a:pt x="2" y="2"/>
                      <a:pt x="2" y="2"/>
                    </a:cubicBezTo>
                    <a:cubicBezTo>
                      <a:pt x="3" y="2"/>
                      <a:pt x="3" y="3"/>
                      <a:pt x="3" y="3"/>
                    </a:cubicBezTo>
                    <a:cubicBezTo>
                      <a:pt x="3" y="4"/>
                      <a:pt x="3" y="4"/>
                      <a:pt x="3" y="4"/>
                    </a:cubicBezTo>
                    <a:cubicBezTo>
                      <a:pt x="2" y="4"/>
                      <a:pt x="2" y="4"/>
                      <a:pt x="2" y="4"/>
                    </a:cubicBezTo>
                    <a:cubicBezTo>
                      <a:pt x="2" y="3"/>
                      <a:pt x="2" y="3"/>
                      <a:pt x="2" y="3"/>
                    </a:cubicBezTo>
                    <a:cubicBezTo>
                      <a:pt x="2" y="3"/>
                      <a:pt x="2" y="2"/>
                      <a:pt x="1" y="2"/>
                    </a:cubicBezTo>
                    <a:cubicBezTo>
                      <a:pt x="1" y="2"/>
                      <a:pt x="1" y="2"/>
                      <a:pt x="1" y="2"/>
                    </a:cubicBezTo>
                    <a:cubicBezTo>
                      <a:pt x="1" y="4"/>
                      <a:pt x="1" y="4"/>
                      <a:pt x="1" y="4"/>
                    </a:cubicBezTo>
                    <a:cubicBezTo>
                      <a:pt x="0" y="4"/>
                      <a:pt x="0" y="4"/>
                      <a:pt x="0" y="4"/>
                    </a:cubicBezTo>
                    <a:lnTo>
                      <a:pt x="0" y="0"/>
                    </a:lnTo>
                    <a:close/>
                    <a:moveTo>
                      <a:pt x="1" y="2"/>
                    </a:moveTo>
                    <a:cubicBezTo>
                      <a:pt x="1" y="2"/>
                      <a:pt x="1" y="2"/>
                      <a:pt x="1" y="2"/>
                    </a:cubicBezTo>
                    <a:cubicBezTo>
                      <a:pt x="2" y="2"/>
                      <a:pt x="2" y="2"/>
                      <a:pt x="2" y="1"/>
                    </a:cubicBezTo>
                    <a:cubicBezTo>
                      <a:pt x="2" y="1"/>
                      <a:pt x="2" y="1"/>
                      <a:pt x="1" y="1"/>
                    </a:cubicBezTo>
                    <a:cubicBezTo>
                      <a:pt x="1" y="1"/>
                      <a:pt x="1" y="1"/>
                      <a:pt x="1"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614">
                <a:extLst>
                  <a:ext uri="{FF2B5EF4-FFF2-40B4-BE49-F238E27FC236}">
                    <a16:creationId xmlns:a16="http://schemas.microsoft.com/office/drawing/2014/main" id="{4EC12A25-8C2F-47AA-B71E-F49587280A09}"/>
                  </a:ext>
                </a:extLst>
              </p:cNvPr>
              <p:cNvSpPr>
                <a:spLocks/>
              </p:cNvSpPr>
              <p:nvPr/>
            </p:nvSpPr>
            <p:spPr bwMode="auto">
              <a:xfrm>
                <a:off x="5496804" y="5753934"/>
                <a:ext cx="6311" cy="12623"/>
              </a:xfrm>
              <a:custGeom>
                <a:avLst/>
                <a:gdLst>
                  <a:gd name="T0" fmla="*/ 0 w 4"/>
                  <a:gd name="T1" fmla="*/ 0 h 8"/>
                  <a:gd name="T2" fmla="*/ 4 w 4"/>
                  <a:gd name="T3" fmla="*/ 0 h 8"/>
                  <a:gd name="T4" fmla="*/ 4 w 4"/>
                  <a:gd name="T5" fmla="*/ 2 h 8"/>
                  <a:gd name="T6" fmla="*/ 0 w 4"/>
                  <a:gd name="T7" fmla="*/ 2 h 8"/>
                  <a:gd name="T8" fmla="*/ 0 w 4"/>
                  <a:gd name="T9" fmla="*/ 4 h 8"/>
                  <a:gd name="T10" fmla="*/ 4 w 4"/>
                  <a:gd name="T11" fmla="*/ 4 h 8"/>
                  <a:gd name="T12" fmla="*/ 4 w 4"/>
                  <a:gd name="T13" fmla="*/ 4 h 8"/>
                  <a:gd name="T14" fmla="*/ 0 w 4"/>
                  <a:gd name="T15" fmla="*/ 4 h 8"/>
                  <a:gd name="T16" fmla="*/ 0 w 4"/>
                  <a:gd name="T17" fmla="*/ 8 h 8"/>
                  <a:gd name="T18" fmla="*/ 4 w 4"/>
                  <a:gd name="T19" fmla="*/ 8 h 8"/>
                  <a:gd name="T20" fmla="*/ 4 w 4"/>
                  <a:gd name="T21" fmla="*/ 8 h 8"/>
                  <a:gd name="T22" fmla="*/ 0 w 4"/>
                  <a:gd name="T23" fmla="*/ 8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4" y="0"/>
                    </a:lnTo>
                    <a:lnTo>
                      <a:pt x="4" y="2"/>
                    </a:lnTo>
                    <a:lnTo>
                      <a:pt x="0" y="2"/>
                    </a:lnTo>
                    <a:lnTo>
                      <a:pt x="0" y="4"/>
                    </a:lnTo>
                    <a:lnTo>
                      <a:pt x="4" y="4"/>
                    </a:lnTo>
                    <a:lnTo>
                      <a:pt x="4" y="4"/>
                    </a:lnTo>
                    <a:lnTo>
                      <a:pt x="0" y="4"/>
                    </a:lnTo>
                    <a:lnTo>
                      <a:pt x="0" y="8"/>
                    </a:lnTo>
                    <a:lnTo>
                      <a:pt x="4" y="8"/>
                    </a:lnTo>
                    <a:lnTo>
                      <a:pt x="4" y="8"/>
                    </a:lnTo>
                    <a:lnTo>
                      <a:pt x="0"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615">
                <a:extLst>
                  <a:ext uri="{FF2B5EF4-FFF2-40B4-BE49-F238E27FC236}">
                    <a16:creationId xmlns:a16="http://schemas.microsoft.com/office/drawing/2014/main" id="{34CC273C-7E89-40D1-9B64-9768E02EFB29}"/>
                  </a:ext>
                </a:extLst>
              </p:cNvPr>
              <p:cNvSpPr>
                <a:spLocks/>
              </p:cNvSpPr>
              <p:nvPr/>
            </p:nvSpPr>
            <p:spPr bwMode="auto">
              <a:xfrm>
                <a:off x="5503116" y="5753934"/>
                <a:ext cx="12623" cy="12623"/>
              </a:xfrm>
              <a:custGeom>
                <a:avLst/>
                <a:gdLst>
                  <a:gd name="T0" fmla="*/ 0 w 8"/>
                  <a:gd name="T1" fmla="*/ 0 h 8"/>
                  <a:gd name="T2" fmla="*/ 2 w 8"/>
                  <a:gd name="T3" fmla="*/ 0 h 8"/>
                  <a:gd name="T4" fmla="*/ 6 w 8"/>
                  <a:gd name="T5" fmla="*/ 6 h 8"/>
                  <a:gd name="T6" fmla="*/ 6 w 8"/>
                  <a:gd name="T7" fmla="*/ 6 h 8"/>
                  <a:gd name="T8" fmla="*/ 6 w 8"/>
                  <a:gd name="T9" fmla="*/ 0 h 8"/>
                  <a:gd name="T10" fmla="*/ 6 w 8"/>
                  <a:gd name="T11" fmla="*/ 0 h 8"/>
                  <a:gd name="T12" fmla="*/ 8 w 8"/>
                  <a:gd name="T13" fmla="*/ 8 h 8"/>
                  <a:gd name="T14" fmla="*/ 6 w 8"/>
                  <a:gd name="T15" fmla="*/ 8 h 8"/>
                  <a:gd name="T16" fmla="*/ 2 w 8"/>
                  <a:gd name="T17" fmla="*/ 2 h 8"/>
                  <a:gd name="T18" fmla="*/ 2 w 8"/>
                  <a:gd name="T19" fmla="*/ 2 h 8"/>
                  <a:gd name="T20" fmla="*/ 2 w 8"/>
                  <a:gd name="T21" fmla="*/ 8 h 8"/>
                  <a:gd name="T22" fmla="*/ 2 w 8"/>
                  <a:gd name="T23" fmla="*/ 8 h 8"/>
                  <a:gd name="T24" fmla="*/ 0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0"/>
                    </a:moveTo>
                    <a:lnTo>
                      <a:pt x="2" y="0"/>
                    </a:lnTo>
                    <a:lnTo>
                      <a:pt x="6" y="6"/>
                    </a:lnTo>
                    <a:lnTo>
                      <a:pt x="6" y="6"/>
                    </a:lnTo>
                    <a:lnTo>
                      <a:pt x="6" y="0"/>
                    </a:lnTo>
                    <a:lnTo>
                      <a:pt x="6" y="0"/>
                    </a:lnTo>
                    <a:lnTo>
                      <a:pt x="8" y="8"/>
                    </a:lnTo>
                    <a:lnTo>
                      <a:pt x="6" y="8"/>
                    </a:lnTo>
                    <a:lnTo>
                      <a:pt x="2" y="2"/>
                    </a:lnTo>
                    <a:lnTo>
                      <a:pt x="2" y="2"/>
                    </a:lnTo>
                    <a:lnTo>
                      <a:pt x="2" y="8"/>
                    </a:lnTo>
                    <a:lnTo>
                      <a:pt x="2"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616">
                <a:extLst>
                  <a:ext uri="{FF2B5EF4-FFF2-40B4-BE49-F238E27FC236}">
                    <a16:creationId xmlns:a16="http://schemas.microsoft.com/office/drawing/2014/main" id="{6EE968EB-6F4E-4EC6-B355-9356358413FD}"/>
                  </a:ext>
                </a:extLst>
              </p:cNvPr>
              <p:cNvSpPr>
                <a:spLocks/>
              </p:cNvSpPr>
              <p:nvPr/>
            </p:nvSpPr>
            <p:spPr bwMode="auto">
              <a:xfrm>
                <a:off x="5515739" y="5752357"/>
                <a:ext cx="12623" cy="14200"/>
              </a:xfrm>
              <a:custGeom>
                <a:avLst/>
                <a:gdLst>
                  <a:gd name="T0" fmla="*/ 4 w 4"/>
                  <a:gd name="T1" fmla="*/ 4 h 5"/>
                  <a:gd name="T2" fmla="*/ 2 w 4"/>
                  <a:gd name="T3" fmla="*/ 4 h 5"/>
                  <a:gd name="T4" fmla="*/ 0 w 4"/>
                  <a:gd name="T5" fmla="*/ 3 h 5"/>
                  <a:gd name="T6" fmla="*/ 2 w 4"/>
                  <a:gd name="T7" fmla="*/ 0 h 5"/>
                  <a:gd name="T8" fmla="*/ 3 w 4"/>
                  <a:gd name="T9" fmla="*/ 1 h 5"/>
                  <a:gd name="T10" fmla="*/ 2 w 4"/>
                  <a:gd name="T11" fmla="*/ 1 h 5"/>
                  <a:gd name="T12" fmla="*/ 2 w 4"/>
                  <a:gd name="T13" fmla="*/ 1 h 5"/>
                  <a:gd name="T14" fmla="*/ 1 w 4"/>
                  <a:gd name="T15" fmla="*/ 2 h 5"/>
                  <a:gd name="T16" fmla="*/ 2 w 4"/>
                  <a:gd name="T17" fmla="*/ 4 h 5"/>
                  <a:gd name="T18" fmla="*/ 3 w 4"/>
                  <a:gd name="T19" fmla="*/ 4 h 5"/>
                  <a:gd name="T20" fmla="*/ 3 w 4"/>
                  <a:gd name="T21" fmla="*/ 2 h 5"/>
                  <a:gd name="T22" fmla="*/ 2 w 4"/>
                  <a:gd name="T23" fmla="*/ 3 h 5"/>
                  <a:gd name="T24" fmla="*/ 2 w 4"/>
                  <a:gd name="T25" fmla="*/ 2 h 5"/>
                  <a:gd name="T26" fmla="*/ 3 w 4"/>
                  <a:gd name="T27" fmla="*/ 2 h 5"/>
                  <a:gd name="T28" fmla="*/ 4 w 4"/>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4"/>
                    </a:moveTo>
                    <a:cubicBezTo>
                      <a:pt x="3" y="4"/>
                      <a:pt x="3" y="4"/>
                      <a:pt x="2" y="4"/>
                    </a:cubicBezTo>
                    <a:cubicBezTo>
                      <a:pt x="1" y="5"/>
                      <a:pt x="1" y="4"/>
                      <a:pt x="0" y="3"/>
                    </a:cubicBezTo>
                    <a:cubicBezTo>
                      <a:pt x="0" y="2"/>
                      <a:pt x="0" y="1"/>
                      <a:pt x="2" y="0"/>
                    </a:cubicBezTo>
                    <a:cubicBezTo>
                      <a:pt x="2" y="0"/>
                      <a:pt x="3" y="1"/>
                      <a:pt x="3" y="1"/>
                    </a:cubicBezTo>
                    <a:cubicBezTo>
                      <a:pt x="2" y="1"/>
                      <a:pt x="2" y="1"/>
                      <a:pt x="2" y="1"/>
                    </a:cubicBezTo>
                    <a:cubicBezTo>
                      <a:pt x="2" y="1"/>
                      <a:pt x="2" y="1"/>
                      <a:pt x="2" y="1"/>
                    </a:cubicBezTo>
                    <a:cubicBezTo>
                      <a:pt x="1" y="1"/>
                      <a:pt x="1" y="2"/>
                      <a:pt x="1" y="2"/>
                    </a:cubicBezTo>
                    <a:cubicBezTo>
                      <a:pt x="1" y="3"/>
                      <a:pt x="2" y="4"/>
                      <a:pt x="2" y="4"/>
                    </a:cubicBezTo>
                    <a:cubicBezTo>
                      <a:pt x="3" y="4"/>
                      <a:pt x="3" y="4"/>
                      <a:pt x="3" y="4"/>
                    </a:cubicBezTo>
                    <a:cubicBezTo>
                      <a:pt x="3" y="2"/>
                      <a:pt x="3" y="2"/>
                      <a:pt x="3" y="2"/>
                    </a:cubicBezTo>
                    <a:cubicBezTo>
                      <a:pt x="2" y="3"/>
                      <a:pt x="2" y="3"/>
                      <a:pt x="2" y="3"/>
                    </a:cubicBezTo>
                    <a:cubicBezTo>
                      <a:pt x="2" y="2"/>
                      <a:pt x="2" y="2"/>
                      <a:pt x="2" y="2"/>
                    </a:cubicBezTo>
                    <a:cubicBezTo>
                      <a:pt x="3" y="2"/>
                      <a:pt x="3" y="2"/>
                      <a:pt x="3" y="2"/>
                    </a:cubicBez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617">
                <a:extLst>
                  <a:ext uri="{FF2B5EF4-FFF2-40B4-BE49-F238E27FC236}">
                    <a16:creationId xmlns:a16="http://schemas.microsoft.com/office/drawing/2014/main" id="{86F16859-0A52-4619-B4D4-43A3B53F4F74}"/>
                  </a:ext>
                </a:extLst>
              </p:cNvPr>
              <p:cNvSpPr>
                <a:spLocks/>
              </p:cNvSpPr>
              <p:nvPr/>
            </p:nvSpPr>
            <p:spPr bwMode="auto">
              <a:xfrm>
                <a:off x="5525206" y="5752357"/>
                <a:ext cx="9467" cy="11044"/>
              </a:xfrm>
              <a:custGeom>
                <a:avLst/>
                <a:gdLst>
                  <a:gd name="T0" fmla="*/ 2 w 6"/>
                  <a:gd name="T1" fmla="*/ 0 h 7"/>
                  <a:gd name="T2" fmla="*/ 0 w 6"/>
                  <a:gd name="T3" fmla="*/ 1 h 7"/>
                  <a:gd name="T4" fmla="*/ 0 w 6"/>
                  <a:gd name="T5" fmla="*/ 0 h 7"/>
                  <a:gd name="T6" fmla="*/ 6 w 6"/>
                  <a:gd name="T7" fmla="*/ 0 h 7"/>
                  <a:gd name="T8" fmla="*/ 6 w 6"/>
                  <a:gd name="T9" fmla="*/ 0 h 7"/>
                  <a:gd name="T10" fmla="*/ 4 w 6"/>
                  <a:gd name="T11" fmla="*/ 0 h 7"/>
                  <a:gd name="T12" fmla="*/ 6 w 6"/>
                  <a:gd name="T13" fmla="*/ 7 h 7"/>
                  <a:gd name="T14" fmla="*/ 4 w 6"/>
                  <a:gd name="T15" fmla="*/ 7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1"/>
                    </a:lnTo>
                    <a:lnTo>
                      <a:pt x="0" y="0"/>
                    </a:lnTo>
                    <a:lnTo>
                      <a:pt x="6" y="0"/>
                    </a:lnTo>
                    <a:lnTo>
                      <a:pt x="6" y="0"/>
                    </a:lnTo>
                    <a:lnTo>
                      <a:pt x="4" y="0"/>
                    </a:lnTo>
                    <a:lnTo>
                      <a:pt x="6" y="7"/>
                    </a:lnTo>
                    <a:lnTo>
                      <a:pt x="4" y="7"/>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Freeform 618">
                <a:extLst>
                  <a:ext uri="{FF2B5EF4-FFF2-40B4-BE49-F238E27FC236}">
                    <a16:creationId xmlns:a16="http://schemas.microsoft.com/office/drawing/2014/main" id="{FD6F2CFB-4A51-4DB3-BC97-D77861D3FB9D}"/>
                  </a:ext>
                </a:extLst>
              </p:cNvPr>
              <p:cNvSpPr>
                <a:spLocks/>
              </p:cNvSpPr>
              <p:nvPr/>
            </p:nvSpPr>
            <p:spPr bwMode="auto">
              <a:xfrm>
                <a:off x="5534673" y="5746045"/>
                <a:ext cx="12623" cy="14200"/>
              </a:xfrm>
              <a:custGeom>
                <a:avLst/>
                <a:gdLst>
                  <a:gd name="T0" fmla="*/ 0 w 8"/>
                  <a:gd name="T1" fmla="*/ 2 h 9"/>
                  <a:gd name="T2" fmla="*/ 2 w 8"/>
                  <a:gd name="T3" fmla="*/ 2 h 9"/>
                  <a:gd name="T4" fmla="*/ 2 w 8"/>
                  <a:gd name="T5" fmla="*/ 5 h 9"/>
                  <a:gd name="T6" fmla="*/ 6 w 8"/>
                  <a:gd name="T7" fmla="*/ 4 h 9"/>
                  <a:gd name="T8" fmla="*/ 4 w 8"/>
                  <a:gd name="T9" fmla="*/ 2 h 9"/>
                  <a:gd name="T10" fmla="*/ 6 w 8"/>
                  <a:gd name="T11" fmla="*/ 0 h 9"/>
                  <a:gd name="T12" fmla="*/ 8 w 8"/>
                  <a:gd name="T13" fmla="*/ 7 h 9"/>
                  <a:gd name="T14" fmla="*/ 6 w 8"/>
                  <a:gd name="T15" fmla="*/ 7 h 9"/>
                  <a:gd name="T16" fmla="*/ 6 w 8"/>
                  <a:gd name="T17" fmla="*/ 5 h 9"/>
                  <a:gd name="T18" fmla="*/ 4 w 8"/>
                  <a:gd name="T19" fmla="*/ 5 h 9"/>
                  <a:gd name="T20" fmla="*/ 4 w 8"/>
                  <a:gd name="T21" fmla="*/ 9 h 9"/>
                  <a:gd name="T22" fmla="*/ 2 w 8"/>
                  <a:gd name="T23" fmla="*/ 9 h 9"/>
                  <a:gd name="T24" fmla="*/ 0 w 8"/>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2"/>
                    </a:moveTo>
                    <a:lnTo>
                      <a:pt x="2" y="2"/>
                    </a:lnTo>
                    <a:lnTo>
                      <a:pt x="2" y="5"/>
                    </a:lnTo>
                    <a:lnTo>
                      <a:pt x="6" y="4"/>
                    </a:lnTo>
                    <a:lnTo>
                      <a:pt x="4" y="2"/>
                    </a:lnTo>
                    <a:lnTo>
                      <a:pt x="6" y="0"/>
                    </a:lnTo>
                    <a:lnTo>
                      <a:pt x="8" y="7"/>
                    </a:lnTo>
                    <a:lnTo>
                      <a:pt x="6" y="7"/>
                    </a:lnTo>
                    <a:lnTo>
                      <a:pt x="6" y="5"/>
                    </a:lnTo>
                    <a:lnTo>
                      <a:pt x="4" y="5"/>
                    </a:lnTo>
                    <a:lnTo>
                      <a:pt x="4" y="9"/>
                    </a:lnTo>
                    <a:lnTo>
                      <a:pt x="2" y="9"/>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Line 619">
                <a:extLst>
                  <a:ext uri="{FF2B5EF4-FFF2-40B4-BE49-F238E27FC236}">
                    <a16:creationId xmlns:a16="http://schemas.microsoft.com/office/drawing/2014/main" id="{6823B175-DDAD-4897-8690-2AB33D5652C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Line 620">
                <a:extLst>
                  <a:ext uri="{FF2B5EF4-FFF2-40B4-BE49-F238E27FC236}">
                    <a16:creationId xmlns:a16="http://schemas.microsoft.com/office/drawing/2014/main" id="{57F643B5-534F-4308-84FD-CD240DEFC38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Freeform 621">
                <a:extLst>
                  <a:ext uri="{FF2B5EF4-FFF2-40B4-BE49-F238E27FC236}">
                    <a16:creationId xmlns:a16="http://schemas.microsoft.com/office/drawing/2014/main" id="{1145539E-DD06-49E9-B7D8-995EB8F14AC9}"/>
                  </a:ext>
                </a:extLst>
              </p:cNvPr>
              <p:cNvSpPr>
                <a:spLocks/>
              </p:cNvSpPr>
              <p:nvPr/>
            </p:nvSpPr>
            <p:spPr bwMode="auto">
              <a:xfrm>
                <a:off x="5444735" y="550621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1"/>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Line 622">
                <a:extLst>
                  <a:ext uri="{FF2B5EF4-FFF2-40B4-BE49-F238E27FC236}">
                    <a16:creationId xmlns:a16="http://schemas.microsoft.com/office/drawing/2014/main" id="{14C196E5-5B5B-4B72-88DE-E56CAF30AFDF}"/>
                  </a:ext>
                </a:extLst>
              </p:cNvPr>
              <p:cNvSpPr>
                <a:spLocks noChangeShapeType="1"/>
              </p:cNvSpPr>
              <p:nvPr/>
            </p:nvSpPr>
            <p:spPr bwMode="auto">
              <a:xfrm flipV="1">
                <a:off x="5444735" y="5506213"/>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Freeform 623">
                <a:extLst>
                  <a:ext uri="{FF2B5EF4-FFF2-40B4-BE49-F238E27FC236}">
                    <a16:creationId xmlns:a16="http://schemas.microsoft.com/office/drawing/2014/main" id="{0B35F9C9-0BDD-47C7-B020-4879DBD552A2}"/>
                  </a:ext>
                </a:extLst>
              </p:cNvPr>
              <p:cNvSpPr>
                <a:spLocks/>
              </p:cNvSpPr>
              <p:nvPr/>
            </p:nvSpPr>
            <p:spPr bwMode="auto">
              <a:xfrm>
                <a:off x="5441579" y="5506213"/>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Line 624">
                <a:extLst>
                  <a:ext uri="{FF2B5EF4-FFF2-40B4-BE49-F238E27FC236}">
                    <a16:creationId xmlns:a16="http://schemas.microsoft.com/office/drawing/2014/main" id="{17F99488-288C-4E3D-8A60-D07100CA52E6}"/>
                  </a:ext>
                </a:extLst>
              </p:cNvPr>
              <p:cNvSpPr>
                <a:spLocks noChangeShapeType="1"/>
              </p:cNvSpPr>
              <p:nvPr/>
            </p:nvSpPr>
            <p:spPr bwMode="auto">
              <a:xfrm flipV="1">
                <a:off x="5438424" y="5503057"/>
                <a:ext cx="0" cy="6311"/>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625">
                <a:extLst>
                  <a:ext uri="{FF2B5EF4-FFF2-40B4-BE49-F238E27FC236}">
                    <a16:creationId xmlns:a16="http://schemas.microsoft.com/office/drawing/2014/main" id="{06A86CEF-E96D-444D-8F71-87D4C90E07DC}"/>
                  </a:ext>
                </a:extLst>
              </p:cNvPr>
              <p:cNvSpPr>
                <a:spLocks/>
              </p:cNvSpPr>
              <p:nvPr/>
            </p:nvSpPr>
            <p:spPr bwMode="auto">
              <a:xfrm>
                <a:off x="5438424" y="5503057"/>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1"/>
                      <a:pt x="0"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626">
                <a:extLst>
                  <a:ext uri="{FF2B5EF4-FFF2-40B4-BE49-F238E27FC236}">
                    <a16:creationId xmlns:a16="http://schemas.microsoft.com/office/drawing/2014/main" id="{88D7F4A9-13C2-44F4-9906-750E942EAC4A}"/>
                  </a:ext>
                </a:extLst>
              </p:cNvPr>
              <p:cNvSpPr>
                <a:spLocks/>
              </p:cNvSpPr>
              <p:nvPr/>
            </p:nvSpPr>
            <p:spPr bwMode="auto">
              <a:xfrm>
                <a:off x="5435268" y="5503057"/>
                <a:ext cx="0" cy="6311"/>
              </a:xfrm>
              <a:custGeom>
                <a:avLst/>
                <a:gdLst>
                  <a:gd name="T0" fmla="*/ 2 h 2"/>
                  <a:gd name="T1" fmla="*/ 1 h 2"/>
                  <a:gd name="T2" fmla="*/ 0 h 2"/>
                </a:gdLst>
                <a:ahLst/>
                <a:cxnLst>
                  <a:cxn ang="0">
                    <a:pos x="0" y="T0"/>
                  </a:cxn>
                  <a:cxn ang="0">
                    <a:pos x="0" y="T1"/>
                  </a:cxn>
                  <a:cxn ang="0">
                    <a:pos x="0" y="T2"/>
                  </a:cxn>
                </a:cxnLst>
                <a:rect l="0" t="0" r="r" b="b"/>
                <a:pathLst>
                  <a:path h="2">
                    <a:moveTo>
                      <a:pt x="0" y="2"/>
                    </a:moveTo>
                    <a:cubicBezTo>
                      <a:pt x="0" y="2"/>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627">
                <a:extLst>
                  <a:ext uri="{FF2B5EF4-FFF2-40B4-BE49-F238E27FC236}">
                    <a16:creationId xmlns:a16="http://schemas.microsoft.com/office/drawing/2014/main" id="{58871625-CCA8-433D-A029-E96B4CAC90CF}"/>
                  </a:ext>
                </a:extLst>
              </p:cNvPr>
              <p:cNvSpPr>
                <a:spLocks/>
              </p:cNvSpPr>
              <p:nvPr/>
            </p:nvSpPr>
            <p:spPr bwMode="auto">
              <a:xfrm>
                <a:off x="5583585"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628">
                <a:extLst>
                  <a:ext uri="{FF2B5EF4-FFF2-40B4-BE49-F238E27FC236}">
                    <a16:creationId xmlns:a16="http://schemas.microsoft.com/office/drawing/2014/main" id="{8AB4D3BF-A97F-43BC-919C-D100E7C56885}"/>
                  </a:ext>
                </a:extLst>
              </p:cNvPr>
              <p:cNvSpPr>
                <a:spLocks/>
              </p:cNvSpPr>
              <p:nvPr/>
            </p:nvSpPr>
            <p:spPr bwMode="auto">
              <a:xfrm>
                <a:off x="5580430"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629">
                <a:extLst>
                  <a:ext uri="{FF2B5EF4-FFF2-40B4-BE49-F238E27FC236}">
                    <a16:creationId xmlns:a16="http://schemas.microsoft.com/office/drawing/2014/main" id="{03D9A798-08E3-49F7-A33C-330904AEC5DF}"/>
                  </a:ext>
                </a:extLst>
              </p:cNvPr>
              <p:cNvSpPr>
                <a:spLocks/>
              </p:cNvSpPr>
              <p:nvPr/>
            </p:nvSpPr>
            <p:spPr bwMode="auto">
              <a:xfrm>
                <a:off x="5578852" y="5539347"/>
                <a:ext cx="1578"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630">
                <a:extLst>
                  <a:ext uri="{FF2B5EF4-FFF2-40B4-BE49-F238E27FC236}">
                    <a16:creationId xmlns:a16="http://schemas.microsoft.com/office/drawing/2014/main" id="{37C977B1-698F-4E0C-A725-471606791FF9}"/>
                  </a:ext>
                </a:extLst>
              </p:cNvPr>
              <p:cNvSpPr>
                <a:spLocks/>
              </p:cNvSpPr>
              <p:nvPr/>
            </p:nvSpPr>
            <p:spPr bwMode="auto">
              <a:xfrm>
                <a:off x="5578852" y="5539347"/>
                <a:ext cx="0" cy="3156"/>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631">
                <a:extLst>
                  <a:ext uri="{FF2B5EF4-FFF2-40B4-BE49-F238E27FC236}">
                    <a16:creationId xmlns:a16="http://schemas.microsoft.com/office/drawing/2014/main" id="{5B11EED7-B71C-41EF-909C-D5D6973081C4}"/>
                  </a:ext>
                </a:extLst>
              </p:cNvPr>
              <p:cNvSpPr>
                <a:spLocks/>
              </p:cNvSpPr>
              <p:nvPr/>
            </p:nvSpPr>
            <p:spPr bwMode="auto">
              <a:xfrm>
                <a:off x="5575697" y="5539347"/>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632">
                <a:extLst>
                  <a:ext uri="{FF2B5EF4-FFF2-40B4-BE49-F238E27FC236}">
                    <a16:creationId xmlns:a16="http://schemas.microsoft.com/office/drawing/2014/main" id="{3DBA205F-2181-4000-A97A-E9B1814F9428}"/>
                  </a:ext>
                </a:extLst>
              </p:cNvPr>
              <p:cNvSpPr>
                <a:spLocks/>
              </p:cNvSpPr>
              <p:nvPr/>
            </p:nvSpPr>
            <p:spPr bwMode="auto">
              <a:xfrm>
                <a:off x="5572541" y="5536191"/>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633">
                <a:extLst>
                  <a:ext uri="{FF2B5EF4-FFF2-40B4-BE49-F238E27FC236}">
                    <a16:creationId xmlns:a16="http://schemas.microsoft.com/office/drawing/2014/main" id="{6ADDBF2F-6E37-4899-ACA0-2181E29FBAF1}"/>
                  </a:ext>
                </a:extLst>
              </p:cNvPr>
              <p:cNvSpPr>
                <a:spLocks/>
              </p:cNvSpPr>
              <p:nvPr/>
            </p:nvSpPr>
            <p:spPr bwMode="auto">
              <a:xfrm>
                <a:off x="5432112" y="5506213"/>
                <a:ext cx="22090" cy="15778"/>
              </a:xfrm>
              <a:custGeom>
                <a:avLst/>
                <a:gdLst>
                  <a:gd name="T0" fmla="*/ 2 w 7"/>
                  <a:gd name="T1" fmla="*/ 5 h 5"/>
                  <a:gd name="T2" fmla="*/ 0 w 7"/>
                  <a:gd name="T3" fmla="*/ 3 h 5"/>
                  <a:gd name="T4" fmla="*/ 1 w 7"/>
                  <a:gd name="T5" fmla="*/ 0 h 5"/>
                  <a:gd name="T6" fmla="*/ 7 w 7"/>
                  <a:gd name="T7" fmla="*/ 2 h 5"/>
                  <a:gd name="T8" fmla="*/ 3 w 7"/>
                  <a:gd name="T9" fmla="*/ 5 h 5"/>
                  <a:gd name="T10" fmla="*/ 2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2" y="5"/>
                    </a:moveTo>
                    <a:cubicBezTo>
                      <a:pt x="1" y="5"/>
                      <a:pt x="0" y="4"/>
                      <a:pt x="0" y="3"/>
                    </a:cubicBezTo>
                    <a:cubicBezTo>
                      <a:pt x="1" y="1"/>
                      <a:pt x="1" y="0"/>
                      <a:pt x="1" y="0"/>
                    </a:cubicBezTo>
                    <a:cubicBezTo>
                      <a:pt x="7" y="2"/>
                      <a:pt x="7" y="2"/>
                      <a:pt x="7" y="2"/>
                    </a:cubicBezTo>
                    <a:cubicBezTo>
                      <a:pt x="3" y="5"/>
                      <a:pt x="3" y="5"/>
                      <a:pt x="3" y="5"/>
                    </a:cubicBezTo>
                    <a:lnTo>
                      <a:pt x="2"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634">
                <a:extLst>
                  <a:ext uri="{FF2B5EF4-FFF2-40B4-BE49-F238E27FC236}">
                    <a16:creationId xmlns:a16="http://schemas.microsoft.com/office/drawing/2014/main" id="{C27BFA8A-3718-40F4-B3DD-7078F571D011}"/>
                  </a:ext>
                </a:extLst>
              </p:cNvPr>
              <p:cNvSpPr>
                <a:spLocks/>
              </p:cNvSpPr>
              <p:nvPr/>
            </p:nvSpPr>
            <p:spPr bwMode="auto">
              <a:xfrm>
                <a:off x="5438424" y="5493590"/>
                <a:ext cx="39447" cy="34713"/>
              </a:xfrm>
              <a:custGeom>
                <a:avLst/>
                <a:gdLst>
                  <a:gd name="T0" fmla="*/ 8 w 13"/>
                  <a:gd name="T1" fmla="*/ 1 h 11"/>
                  <a:gd name="T2" fmla="*/ 0 w 13"/>
                  <a:gd name="T3" fmla="*/ 9 h 11"/>
                  <a:gd name="T4" fmla="*/ 8 w 13"/>
                  <a:gd name="T5" fmla="*/ 11 h 11"/>
                  <a:gd name="T6" fmla="*/ 13 w 13"/>
                  <a:gd name="T7" fmla="*/ 5 h 11"/>
                  <a:gd name="T8" fmla="*/ 8 w 13"/>
                  <a:gd name="T9" fmla="*/ 1 h 11"/>
                </a:gdLst>
                <a:ahLst/>
                <a:cxnLst>
                  <a:cxn ang="0">
                    <a:pos x="T0" y="T1"/>
                  </a:cxn>
                  <a:cxn ang="0">
                    <a:pos x="T2" y="T3"/>
                  </a:cxn>
                  <a:cxn ang="0">
                    <a:pos x="T4" y="T5"/>
                  </a:cxn>
                  <a:cxn ang="0">
                    <a:pos x="T6" y="T7"/>
                  </a:cxn>
                  <a:cxn ang="0">
                    <a:pos x="T8" y="T9"/>
                  </a:cxn>
                </a:cxnLst>
                <a:rect l="0" t="0" r="r" b="b"/>
                <a:pathLst>
                  <a:path w="13" h="11">
                    <a:moveTo>
                      <a:pt x="8" y="1"/>
                    </a:moveTo>
                    <a:cubicBezTo>
                      <a:pt x="6" y="0"/>
                      <a:pt x="2" y="10"/>
                      <a:pt x="0" y="9"/>
                    </a:cubicBezTo>
                    <a:cubicBezTo>
                      <a:pt x="8" y="11"/>
                      <a:pt x="8" y="11"/>
                      <a:pt x="8" y="11"/>
                    </a:cubicBezTo>
                    <a:cubicBezTo>
                      <a:pt x="8" y="11"/>
                      <a:pt x="12" y="6"/>
                      <a:pt x="13" y="5"/>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635">
                <a:extLst>
                  <a:ext uri="{FF2B5EF4-FFF2-40B4-BE49-F238E27FC236}">
                    <a16:creationId xmlns:a16="http://schemas.microsoft.com/office/drawing/2014/main" id="{A9799DED-E322-43AA-91D4-8E2D2E62034F}"/>
                  </a:ext>
                </a:extLst>
              </p:cNvPr>
              <p:cNvSpPr>
                <a:spLocks/>
              </p:cNvSpPr>
              <p:nvPr/>
            </p:nvSpPr>
            <p:spPr bwMode="auto">
              <a:xfrm>
                <a:off x="5569385" y="5539347"/>
                <a:ext cx="17357" cy="18934"/>
              </a:xfrm>
              <a:custGeom>
                <a:avLst/>
                <a:gdLst>
                  <a:gd name="T0" fmla="*/ 3 w 6"/>
                  <a:gd name="T1" fmla="*/ 6 h 6"/>
                  <a:gd name="T2" fmla="*/ 5 w 6"/>
                  <a:gd name="T3" fmla="*/ 4 h 6"/>
                  <a:gd name="T4" fmla="*/ 6 w 6"/>
                  <a:gd name="T5" fmla="*/ 2 h 6"/>
                  <a:gd name="T6" fmla="*/ 0 w 6"/>
                  <a:gd name="T7" fmla="*/ 0 h 6"/>
                  <a:gd name="T8" fmla="*/ 2 w 6"/>
                  <a:gd name="T9" fmla="*/ 5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cubicBezTo>
                      <a:pt x="4" y="6"/>
                      <a:pt x="5" y="5"/>
                      <a:pt x="5" y="4"/>
                    </a:cubicBezTo>
                    <a:cubicBezTo>
                      <a:pt x="6" y="3"/>
                      <a:pt x="6" y="2"/>
                      <a:pt x="6" y="2"/>
                    </a:cubicBezTo>
                    <a:cubicBezTo>
                      <a:pt x="0" y="0"/>
                      <a:pt x="0" y="0"/>
                      <a:pt x="0" y="0"/>
                    </a:cubicBezTo>
                    <a:cubicBezTo>
                      <a:pt x="2" y="5"/>
                      <a:pt x="2" y="5"/>
                      <a:pt x="2" y="5"/>
                    </a:cubicBezTo>
                    <a:lnTo>
                      <a:pt x="3"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636">
                <a:extLst>
                  <a:ext uri="{FF2B5EF4-FFF2-40B4-BE49-F238E27FC236}">
                    <a16:creationId xmlns:a16="http://schemas.microsoft.com/office/drawing/2014/main" id="{38FD040C-C1F0-4515-92D0-DFE8007D136F}"/>
                  </a:ext>
                </a:extLst>
              </p:cNvPr>
              <p:cNvSpPr>
                <a:spLocks/>
              </p:cNvSpPr>
              <p:nvPr/>
            </p:nvSpPr>
            <p:spPr bwMode="auto">
              <a:xfrm>
                <a:off x="5547295" y="5521991"/>
                <a:ext cx="28401" cy="36290"/>
              </a:xfrm>
              <a:custGeom>
                <a:avLst/>
                <a:gdLst>
                  <a:gd name="T0" fmla="*/ 7 w 9"/>
                  <a:gd name="T1" fmla="*/ 0 h 12"/>
                  <a:gd name="T2" fmla="*/ 9 w 9"/>
                  <a:gd name="T3" fmla="*/ 12 h 12"/>
                  <a:gd name="T4" fmla="*/ 1 w 9"/>
                  <a:gd name="T5" fmla="*/ 10 h 12"/>
                  <a:gd name="T6" fmla="*/ 0 w 9"/>
                  <a:gd name="T7" fmla="*/ 2 h 12"/>
                  <a:gd name="T8" fmla="*/ 7 w 9"/>
                  <a:gd name="T9" fmla="*/ 0 h 12"/>
                </a:gdLst>
                <a:ahLst/>
                <a:cxnLst>
                  <a:cxn ang="0">
                    <a:pos x="T0" y="T1"/>
                  </a:cxn>
                  <a:cxn ang="0">
                    <a:pos x="T2" y="T3"/>
                  </a:cxn>
                  <a:cxn ang="0">
                    <a:pos x="T4" y="T5"/>
                  </a:cxn>
                  <a:cxn ang="0">
                    <a:pos x="T6" y="T7"/>
                  </a:cxn>
                  <a:cxn ang="0">
                    <a:pos x="T8" y="T9"/>
                  </a:cxn>
                </a:cxnLst>
                <a:rect l="0" t="0" r="r" b="b"/>
                <a:pathLst>
                  <a:path w="9" h="12">
                    <a:moveTo>
                      <a:pt x="7" y="0"/>
                    </a:moveTo>
                    <a:cubicBezTo>
                      <a:pt x="8" y="1"/>
                      <a:pt x="8" y="11"/>
                      <a:pt x="9" y="12"/>
                    </a:cubicBezTo>
                    <a:cubicBezTo>
                      <a:pt x="1" y="10"/>
                      <a:pt x="1" y="10"/>
                      <a:pt x="1" y="10"/>
                    </a:cubicBezTo>
                    <a:cubicBezTo>
                      <a:pt x="1" y="10"/>
                      <a:pt x="1" y="3"/>
                      <a:pt x="0" y="2"/>
                    </a:cubicBezTo>
                    <a:lnTo>
                      <a:pt x="7" y="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637">
                <a:extLst>
                  <a:ext uri="{FF2B5EF4-FFF2-40B4-BE49-F238E27FC236}">
                    <a16:creationId xmlns:a16="http://schemas.microsoft.com/office/drawing/2014/main" id="{ADF1BF83-2290-4361-9744-345EC99EAF05}"/>
                  </a:ext>
                </a:extLst>
              </p:cNvPr>
              <p:cNvSpPr>
                <a:spLocks/>
              </p:cNvSpPr>
              <p:nvPr/>
            </p:nvSpPr>
            <p:spPr bwMode="auto">
              <a:xfrm>
                <a:off x="5463669" y="5496746"/>
                <a:ext cx="105716" cy="52068"/>
              </a:xfrm>
              <a:custGeom>
                <a:avLst/>
                <a:gdLst>
                  <a:gd name="T0" fmla="*/ 17 w 34"/>
                  <a:gd name="T1" fmla="*/ 4 h 17"/>
                  <a:gd name="T2" fmla="*/ 17 w 34"/>
                  <a:gd name="T3" fmla="*/ 4 h 17"/>
                  <a:gd name="T4" fmla="*/ 0 w 34"/>
                  <a:gd name="T5" fmla="*/ 0 h 17"/>
                  <a:gd name="T6" fmla="*/ 2 w 34"/>
                  <a:gd name="T7" fmla="*/ 11 h 17"/>
                  <a:gd name="T8" fmla="*/ 6 w 34"/>
                  <a:gd name="T9" fmla="*/ 12 h 17"/>
                  <a:gd name="T10" fmla="*/ 5 w 34"/>
                  <a:gd name="T11" fmla="*/ 10 h 17"/>
                  <a:gd name="T12" fmla="*/ 15 w 34"/>
                  <a:gd name="T13" fmla="*/ 12 h 17"/>
                  <a:gd name="T14" fmla="*/ 24 w 34"/>
                  <a:gd name="T15" fmla="*/ 15 h 17"/>
                  <a:gd name="T16" fmla="*/ 23 w 34"/>
                  <a:gd name="T17" fmla="*/ 16 h 17"/>
                  <a:gd name="T18" fmla="*/ 26 w 34"/>
                  <a:gd name="T19" fmla="*/ 17 h 17"/>
                  <a:gd name="T20" fmla="*/ 34 w 34"/>
                  <a:gd name="T21" fmla="*/ 9 h 17"/>
                  <a:gd name="T22" fmla="*/ 17 w 34"/>
                  <a:gd name="T2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
                    <a:moveTo>
                      <a:pt x="17" y="4"/>
                    </a:moveTo>
                    <a:cubicBezTo>
                      <a:pt x="17" y="4"/>
                      <a:pt x="17" y="4"/>
                      <a:pt x="17" y="4"/>
                    </a:cubicBezTo>
                    <a:cubicBezTo>
                      <a:pt x="0" y="0"/>
                      <a:pt x="0" y="0"/>
                      <a:pt x="0" y="0"/>
                    </a:cubicBezTo>
                    <a:cubicBezTo>
                      <a:pt x="2" y="1"/>
                      <a:pt x="2" y="11"/>
                      <a:pt x="2" y="11"/>
                    </a:cubicBezTo>
                    <a:cubicBezTo>
                      <a:pt x="6" y="12"/>
                      <a:pt x="6" y="12"/>
                      <a:pt x="6" y="12"/>
                    </a:cubicBezTo>
                    <a:cubicBezTo>
                      <a:pt x="5" y="10"/>
                      <a:pt x="5" y="10"/>
                      <a:pt x="5" y="10"/>
                    </a:cubicBezTo>
                    <a:cubicBezTo>
                      <a:pt x="5" y="10"/>
                      <a:pt x="10" y="11"/>
                      <a:pt x="15" y="12"/>
                    </a:cubicBezTo>
                    <a:cubicBezTo>
                      <a:pt x="19" y="13"/>
                      <a:pt x="24" y="15"/>
                      <a:pt x="24" y="15"/>
                    </a:cubicBezTo>
                    <a:cubicBezTo>
                      <a:pt x="23" y="16"/>
                      <a:pt x="23" y="16"/>
                      <a:pt x="23" y="16"/>
                    </a:cubicBezTo>
                    <a:cubicBezTo>
                      <a:pt x="26" y="17"/>
                      <a:pt x="26" y="17"/>
                      <a:pt x="26" y="17"/>
                    </a:cubicBezTo>
                    <a:cubicBezTo>
                      <a:pt x="26" y="17"/>
                      <a:pt x="32" y="8"/>
                      <a:pt x="34" y="9"/>
                    </a:cubicBezTo>
                    <a:lnTo>
                      <a:pt x="17" y="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638">
                <a:extLst>
                  <a:ext uri="{FF2B5EF4-FFF2-40B4-BE49-F238E27FC236}">
                    <a16:creationId xmlns:a16="http://schemas.microsoft.com/office/drawing/2014/main" id="{DAD88794-744A-4F54-A1BE-F84B1DE75B79}"/>
                  </a:ext>
                </a:extLst>
              </p:cNvPr>
              <p:cNvSpPr>
                <a:spLocks/>
              </p:cNvSpPr>
              <p:nvPr/>
            </p:nvSpPr>
            <p:spPr bwMode="auto">
              <a:xfrm>
                <a:off x="5451046" y="5490434"/>
                <a:ext cx="115183" cy="61535"/>
              </a:xfrm>
              <a:custGeom>
                <a:avLst/>
                <a:gdLst>
                  <a:gd name="T0" fmla="*/ 22 w 37"/>
                  <a:gd name="T1" fmla="*/ 0 h 20"/>
                  <a:gd name="T2" fmla="*/ 0 w 37"/>
                  <a:gd name="T3" fmla="*/ 10 h 20"/>
                  <a:gd name="T4" fmla="*/ 19 w 37"/>
                  <a:gd name="T5" fmla="*/ 13 h 20"/>
                  <a:gd name="T6" fmla="*/ 37 w 37"/>
                  <a:gd name="T7" fmla="*/ 20 h 20"/>
                  <a:gd name="T8" fmla="*/ 22 w 37"/>
                  <a:gd name="T9" fmla="*/ 0 h 20"/>
                </a:gdLst>
                <a:ahLst/>
                <a:cxnLst>
                  <a:cxn ang="0">
                    <a:pos x="T0" y="T1"/>
                  </a:cxn>
                  <a:cxn ang="0">
                    <a:pos x="T2" y="T3"/>
                  </a:cxn>
                  <a:cxn ang="0">
                    <a:pos x="T4" y="T5"/>
                  </a:cxn>
                  <a:cxn ang="0">
                    <a:pos x="T6" y="T7"/>
                  </a:cxn>
                  <a:cxn ang="0">
                    <a:pos x="T8" y="T9"/>
                  </a:cxn>
                </a:cxnLst>
                <a:rect l="0" t="0" r="r" b="b"/>
                <a:pathLst>
                  <a:path w="37" h="20">
                    <a:moveTo>
                      <a:pt x="22" y="0"/>
                    </a:moveTo>
                    <a:cubicBezTo>
                      <a:pt x="7" y="1"/>
                      <a:pt x="0" y="10"/>
                      <a:pt x="0" y="10"/>
                    </a:cubicBezTo>
                    <a:cubicBezTo>
                      <a:pt x="0" y="10"/>
                      <a:pt x="7" y="10"/>
                      <a:pt x="19" y="13"/>
                    </a:cubicBezTo>
                    <a:cubicBezTo>
                      <a:pt x="31" y="16"/>
                      <a:pt x="37" y="20"/>
                      <a:pt x="37" y="20"/>
                    </a:cubicBezTo>
                    <a:cubicBezTo>
                      <a:pt x="37" y="20"/>
                      <a:pt x="36" y="8"/>
                      <a:pt x="22" y="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639">
                <a:extLst>
                  <a:ext uri="{FF2B5EF4-FFF2-40B4-BE49-F238E27FC236}">
                    <a16:creationId xmlns:a16="http://schemas.microsoft.com/office/drawing/2014/main" id="{9F03B1E6-63A2-446F-BB2E-18386FEA612D}"/>
                  </a:ext>
                </a:extLst>
              </p:cNvPr>
              <p:cNvSpPr>
                <a:spLocks/>
              </p:cNvSpPr>
              <p:nvPr/>
            </p:nvSpPr>
            <p:spPr bwMode="auto">
              <a:xfrm>
                <a:off x="5463669" y="5496746"/>
                <a:ext cx="42602" cy="25246"/>
              </a:xfrm>
              <a:custGeom>
                <a:avLst/>
                <a:gdLst>
                  <a:gd name="T0" fmla="*/ 14 w 14"/>
                  <a:gd name="T1" fmla="*/ 0 h 8"/>
                  <a:gd name="T2" fmla="*/ 0 w 14"/>
                  <a:gd name="T3" fmla="*/ 7 h 8"/>
                  <a:gd name="T4" fmla="*/ 12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3" y="3"/>
                      <a:pt x="0" y="7"/>
                      <a:pt x="0" y="7"/>
                    </a:cubicBezTo>
                    <a:cubicBezTo>
                      <a:pt x="0" y="7"/>
                      <a:pt x="6" y="6"/>
                      <a:pt x="12" y="8"/>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640">
                <a:extLst>
                  <a:ext uri="{FF2B5EF4-FFF2-40B4-BE49-F238E27FC236}">
                    <a16:creationId xmlns:a16="http://schemas.microsoft.com/office/drawing/2014/main" id="{37718E89-C210-41B0-9241-EA4F7CFC8520}"/>
                  </a:ext>
                </a:extLst>
              </p:cNvPr>
              <p:cNvSpPr>
                <a:spLocks/>
              </p:cNvSpPr>
              <p:nvPr/>
            </p:nvSpPr>
            <p:spPr bwMode="auto">
              <a:xfrm>
                <a:off x="5522050" y="5503057"/>
                <a:ext cx="37868" cy="39446"/>
              </a:xfrm>
              <a:custGeom>
                <a:avLst/>
                <a:gdLst>
                  <a:gd name="T0" fmla="*/ 2 w 12"/>
                  <a:gd name="T1" fmla="*/ 0 h 13"/>
                  <a:gd name="T2" fmla="*/ 12 w 12"/>
                  <a:gd name="T3" fmla="*/ 13 h 13"/>
                  <a:gd name="T4" fmla="*/ 0 w 12"/>
                  <a:gd name="T5" fmla="*/ 8 h 13"/>
                  <a:gd name="T6" fmla="*/ 2 w 12"/>
                  <a:gd name="T7" fmla="*/ 0 h 13"/>
                </a:gdLst>
                <a:ahLst/>
                <a:cxnLst>
                  <a:cxn ang="0">
                    <a:pos x="T0" y="T1"/>
                  </a:cxn>
                  <a:cxn ang="0">
                    <a:pos x="T2" y="T3"/>
                  </a:cxn>
                  <a:cxn ang="0">
                    <a:pos x="T4" y="T5"/>
                  </a:cxn>
                  <a:cxn ang="0">
                    <a:pos x="T6" y="T7"/>
                  </a:cxn>
                </a:cxnLst>
                <a:rect l="0" t="0" r="r" b="b"/>
                <a:pathLst>
                  <a:path w="12" h="13">
                    <a:moveTo>
                      <a:pt x="2" y="0"/>
                    </a:moveTo>
                    <a:cubicBezTo>
                      <a:pt x="10" y="7"/>
                      <a:pt x="12" y="13"/>
                      <a:pt x="12" y="13"/>
                    </a:cubicBezTo>
                    <a:cubicBezTo>
                      <a:pt x="12" y="13"/>
                      <a:pt x="6" y="9"/>
                      <a:pt x="0" y="8"/>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641">
                <a:extLst>
                  <a:ext uri="{FF2B5EF4-FFF2-40B4-BE49-F238E27FC236}">
                    <a16:creationId xmlns:a16="http://schemas.microsoft.com/office/drawing/2014/main" id="{32552794-C64D-4377-A10D-0F303D99D958}"/>
                  </a:ext>
                </a:extLst>
              </p:cNvPr>
              <p:cNvSpPr>
                <a:spLocks/>
              </p:cNvSpPr>
              <p:nvPr/>
            </p:nvSpPr>
            <p:spPr bwMode="auto">
              <a:xfrm>
                <a:off x="5509427" y="5496746"/>
                <a:ext cx="15778" cy="22090"/>
              </a:xfrm>
              <a:custGeom>
                <a:avLst/>
                <a:gdLst>
                  <a:gd name="T0" fmla="*/ 10 w 10"/>
                  <a:gd name="T1" fmla="*/ 4 h 14"/>
                  <a:gd name="T2" fmla="*/ 6 w 10"/>
                  <a:gd name="T3" fmla="*/ 4 h 14"/>
                  <a:gd name="T4" fmla="*/ 6 w 10"/>
                  <a:gd name="T5" fmla="*/ 0 h 14"/>
                  <a:gd name="T6" fmla="*/ 4 w 10"/>
                  <a:gd name="T7" fmla="*/ 0 h 14"/>
                  <a:gd name="T8" fmla="*/ 4 w 10"/>
                  <a:gd name="T9" fmla="*/ 4 h 14"/>
                  <a:gd name="T10" fmla="*/ 0 w 10"/>
                  <a:gd name="T11" fmla="*/ 2 h 14"/>
                  <a:gd name="T12" fmla="*/ 0 w 10"/>
                  <a:gd name="T13" fmla="*/ 4 h 14"/>
                  <a:gd name="T14" fmla="*/ 4 w 10"/>
                  <a:gd name="T15" fmla="*/ 6 h 14"/>
                  <a:gd name="T16" fmla="*/ 2 w 10"/>
                  <a:gd name="T17" fmla="*/ 14 h 14"/>
                  <a:gd name="T18" fmla="*/ 4 w 10"/>
                  <a:gd name="T19" fmla="*/ 14 h 14"/>
                  <a:gd name="T20" fmla="*/ 6 w 10"/>
                  <a:gd name="T21" fmla="*/ 6 h 14"/>
                  <a:gd name="T22" fmla="*/ 10 w 10"/>
                  <a:gd name="T23" fmla="*/ 8 h 14"/>
                  <a:gd name="T24" fmla="*/ 10 w 10"/>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10" y="4"/>
                    </a:moveTo>
                    <a:lnTo>
                      <a:pt x="6" y="4"/>
                    </a:lnTo>
                    <a:lnTo>
                      <a:pt x="6" y="0"/>
                    </a:lnTo>
                    <a:lnTo>
                      <a:pt x="4" y="0"/>
                    </a:lnTo>
                    <a:lnTo>
                      <a:pt x="4" y="4"/>
                    </a:lnTo>
                    <a:lnTo>
                      <a:pt x="0" y="2"/>
                    </a:lnTo>
                    <a:lnTo>
                      <a:pt x="0" y="4"/>
                    </a:lnTo>
                    <a:lnTo>
                      <a:pt x="4" y="6"/>
                    </a:lnTo>
                    <a:lnTo>
                      <a:pt x="2" y="14"/>
                    </a:lnTo>
                    <a:lnTo>
                      <a:pt x="4" y="14"/>
                    </a:lnTo>
                    <a:lnTo>
                      <a:pt x="6" y="6"/>
                    </a:lnTo>
                    <a:lnTo>
                      <a:pt x="10" y="8"/>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642">
                <a:extLst>
                  <a:ext uri="{FF2B5EF4-FFF2-40B4-BE49-F238E27FC236}">
                    <a16:creationId xmlns:a16="http://schemas.microsoft.com/office/drawing/2014/main" id="{714AFA9D-6672-4151-A4A7-992C04EAF2FF}"/>
                  </a:ext>
                </a:extLst>
              </p:cNvPr>
              <p:cNvSpPr>
                <a:spLocks/>
              </p:cNvSpPr>
              <p:nvPr/>
            </p:nvSpPr>
            <p:spPr bwMode="auto">
              <a:xfrm>
                <a:off x="4875133" y="1441684"/>
                <a:ext cx="115183" cy="140428"/>
              </a:xfrm>
              <a:custGeom>
                <a:avLst/>
                <a:gdLst>
                  <a:gd name="T0" fmla="*/ 10 w 37"/>
                  <a:gd name="T1" fmla="*/ 0 h 45"/>
                  <a:gd name="T2" fmla="*/ 15 w 37"/>
                  <a:gd name="T3" fmla="*/ 43 h 45"/>
                  <a:gd name="T4" fmla="*/ 18 w 37"/>
                  <a:gd name="T5" fmla="*/ 45 h 45"/>
                  <a:gd name="T6" fmla="*/ 37 w 37"/>
                  <a:gd name="T7" fmla="*/ 24 h 45"/>
                  <a:gd name="T8" fmla="*/ 10 w 37"/>
                  <a:gd name="T9" fmla="*/ 0 h 45"/>
                </a:gdLst>
                <a:ahLst/>
                <a:cxnLst>
                  <a:cxn ang="0">
                    <a:pos x="T0" y="T1"/>
                  </a:cxn>
                  <a:cxn ang="0">
                    <a:pos x="T2" y="T3"/>
                  </a:cxn>
                  <a:cxn ang="0">
                    <a:pos x="T4" y="T5"/>
                  </a:cxn>
                  <a:cxn ang="0">
                    <a:pos x="T6" y="T7"/>
                  </a:cxn>
                  <a:cxn ang="0">
                    <a:pos x="T8" y="T9"/>
                  </a:cxn>
                </a:cxnLst>
                <a:rect l="0" t="0" r="r" b="b"/>
                <a:pathLst>
                  <a:path w="37" h="45">
                    <a:moveTo>
                      <a:pt x="10" y="0"/>
                    </a:moveTo>
                    <a:cubicBezTo>
                      <a:pt x="9" y="1"/>
                      <a:pt x="0" y="29"/>
                      <a:pt x="15" y="43"/>
                    </a:cubicBezTo>
                    <a:cubicBezTo>
                      <a:pt x="18" y="45"/>
                      <a:pt x="18" y="45"/>
                      <a:pt x="18" y="45"/>
                    </a:cubicBezTo>
                    <a:cubicBezTo>
                      <a:pt x="37" y="24"/>
                      <a:pt x="37" y="24"/>
                      <a:pt x="37" y="24"/>
                    </a:cubicBezTo>
                    <a:lnTo>
                      <a:pt x="10"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643">
                <a:extLst>
                  <a:ext uri="{FF2B5EF4-FFF2-40B4-BE49-F238E27FC236}">
                    <a16:creationId xmlns:a16="http://schemas.microsoft.com/office/drawing/2014/main" id="{5126AA07-DE4B-4CE8-AB82-0D758DD34493}"/>
                  </a:ext>
                </a:extLst>
              </p:cNvPr>
              <p:cNvSpPr>
                <a:spLocks/>
              </p:cNvSpPr>
              <p:nvPr/>
            </p:nvSpPr>
            <p:spPr bwMode="auto">
              <a:xfrm>
                <a:off x="4906690" y="1402237"/>
                <a:ext cx="195653" cy="160940"/>
              </a:xfrm>
              <a:custGeom>
                <a:avLst/>
                <a:gdLst>
                  <a:gd name="T0" fmla="*/ 44 w 63"/>
                  <a:gd name="T1" fmla="*/ 13 h 52"/>
                  <a:gd name="T2" fmla="*/ 0 w 63"/>
                  <a:gd name="T3" fmla="*/ 13 h 52"/>
                  <a:gd name="T4" fmla="*/ 44 w 63"/>
                  <a:gd name="T5" fmla="*/ 52 h 52"/>
                  <a:gd name="T6" fmla="*/ 63 w 63"/>
                  <a:gd name="T7" fmla="*/ 31 h 52"/>
                  <a:gd name="T8" fmla="*/ 44 w 63"/>
                  <a:gd name="T9" fmla="*/ 13 h 52"/>
                </a:gdLst>
                <a:ahLst/>
                <a:cxnLst>
                  <a:cxn ang="0">
                    <a:pos x="T0" y="T1"/>
                  </a:cxn>
                  <a:cxn ang="0">
                    <a:pos x="T2" y="T3"/>
                  </a:cxn>
                  <a:cxn ang="0">
                    <a:pos x="T4" y="T5"/>
                  </a:cxn>
                  <a:cxn ang="0">
                    <a:pos x="T6" y="T7"/>
                  </a:cxn>
                  <a:cxn ang="0">
                    <a:pos x="T8" y="T9"/>
                  </a:cxn>
                </a:cxnLst>
                <a:rect l="0" t="0" r="r" b="b"/>
                <a:pathLst>
                  <a:path w="63" h="52">
                    <a:moveTo>
                      <a:pt x="44" y="13"/>
                    </a:moveTo>
                    <a:cubicBezTo>
                      <a:pt x="29" y="0"/>
                      <a:pt x="2" y="11"/>
                      <a:pt x="0" y="13"/>
                    </a:cubicBezTo>
                    <a:cubicBezTo>
                      <a:pt x="44" y="52"/>
                      <a:pt x="44" y="52"/>
                      <a:pt x="44" y="52"/>
                    </a:cubicBezTo>
                    <a:cubicBezTo>
                      <a:pt x="63" y="31"/>
                      <a:pt x="63" y="31"/>
                      <a:pt x="63" y="31"/>
                    </a:cubicBezTo>
                    <a:lnTo>
                      <a:pt x="44" y="13"/>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644">
                <a:extLst>
                  <a:ext uri="{FF2B5EF4-FFF2-40B4-BE49-F238E27FC236}">
                    <a16:creationId xmlns:a16="http://schemas.microsoft.com/office/drawing/2014/main" id="{78814533-DB9D-4270-B354-D463465C4045}"/>
                  </a:ext>
                </a:extLst>
              </p:cNvPr>
              <p:cNvSpPr>
                <a:spLocks/>
              </p:cNvSpPr>
              <p:nvPr/>
            </p:nvSpPr>
            <p:spPr bwMode="auto">
              <a:xfrm>
                <a:off x="4931936" y="1517420"/>
                <a:ext cx="112027" cy="112027"/>
              </a:xfrm>
              <a:custGeom>
                <a:avLst/>
                <a:gdLst>
                  <a:gd name="T0" fmla="*/ 37 w 71"/>
                  <a:gd name="T1" fmla="*/ 0 h 71"/>
                  <a:gd name="T2" fmla="*/ 0 w 71"/>
                  <a:gd name="T3" fmla="*/ 41 h 71"/>
                  <a:gd name="T4" fmla="*/ 33 w 71"/>
                  <a:gd name="T5" fmla="*/ 71 h 71"/>
                  <a:gd name="T6" fmla="*/ 71 w 71"/>
                  <a:gd name="T7" fmla="*/ 29 h 71"/>
                  <a:gd name="T8" fmla="*/ 37 w 71"/>
                  <a:gd name="T9" fmla="*/ 0 h 71"/>
                </a:gdLst>
                <a:ahLst/>
                <a:cxnLst>
                  <a:cxn ang="0">
                    <a:pos x="T0" y="T1"/>
                  </a:cxn>
                  <a:cxn ang="0">
                    <a:pos x="T2" y="T3"/>
                  </a:cxn>
                  <a:cxn ang="0">
                    <a:pos x="T4" y="T5"/>
                  </a:cxn>
                  <a:cxn ang="0">
                    <a:pos x="T6" y="T7"/>
                  </a:cxn>
                  <a:cxn ang="0">
                    <a:pos x="T8" y="T9"/>
                  </a:cxn>
                </a:cxnLst>
                <a:rect l="0" t="0" r="r" b="b"/>
                <a:pathLst>
                  <a:path w="71" h="71">
                    <a:moveTo>
                      <a:pt x="37" y="0"/>
                    </a:moveTo>
                    <a:lnTo>
                      <a:pt x="0" y="41"/>
                    </a:lnTo>
                    <a:lnTo>
                      <a:pt x="33" y="71"/>
                    </a:lnTo>
                    <a:lnTo>
                      <a:pt x="71" y="29"/>
                    </a:lnTo>
                    <a:lnTo>
                      <a:pt x="37"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645">
                <a:extLst>
                  <a:ext uri="{FF2B5EF4-FFF2-40B4-BE49-F238E27FC236}">
                    <a16:creationId xmlns:a16="http://schemas.microsoft.com/office/drawing/2014/main" id="{0862D191-FA5D-4227-9D55-89FEFA61CCA3}"/>
                  </a:ext>
                </a:extLst>
              </p:cNvPr>
              <p:cNvSpPr>
                <a:spLocks/>
              </p:cNvSpPr>
              <p:nvPr/>
            </p:nvSpPr>
            <p:spPr bwMode="auto">
              <a:xfrm>
                <a:off x="4938247" y="1520576"/>
                <a:ext cx="80471" cy="86781"/>
              </a:xfrm>
              <a:custGeom>
                <a:avLst/>
                <a:gdLst>
                  <a:gd name="T0" fmla="*/ 9 w 26"/>
                  <a:gd name="T1" fmla="*/ 27 h 28"/>
                  <a:gd name="T2" fmla="*/ 9 w 26"/>
                  <a:gd name="T3" fmla="*/ 25 h 28"/>
                  <a:gd name="T4" fmla="*/ 12 w 26"/>
                  <a:gd name="T5" fmla="*/ 24 h 28"/>
                  <a:gd name="T6" fmla="*/ 13 w 26"/>
                  <a:gd name="T7" fmla="*/ 21 h 28"/>
                  <a:gd name="T8" fmla="*/ 15 w 26"/>
                  <a:gd name="T9" fmla="*/ 20 h 28"/>
                  <a:gd name="T10" fmla="*/ 16 w 26"/>
                  <a:gd name="T11" fmla="*/ 18 h 28"/>
                  <a:gd name="T12" fmla="*/ 18 w 26"/>
                  <a:gd name="T13" fmla="*/ 17 h 28"/>
                  <a:gd name="T14" fmla="*/ 19 w 26"/>
                  <a:gd name="T15" fmla="*/ 14 h 28"/>
                  <a:gd name="T16" fmla="*/ 22 w 26"/>
                  <a:gd name="T17" fmla="*/ 13 h 28"/>
                  <a:gd name="T18" fmla="*/ 22 w 26"/>
                  <a:gd name="T19" fmla="*/ 11 h 28"/>
                  <a:gd name="T20" fmla="*/ 25 w 26"/>
                  <a:gd name="T21" fmla="*/ 10 h 28"/>
                  <a:gd name="T22" fmla="*/ 26 w 26"/>
                  <a:gd name="T23" fmla="*/ 6 h 28"/>
                  <a:gd name="T24" fmla="*/ 19 w 26"/>
                  <a:gd name="T25" fmla="*/ 0 h 28"/>
                  <a:gd name="T26" fmla="*/ 18 w 26"/>
                  <a:gd name="T27" fmla="*/ 3 h 28"/>
                  <a:gd name="T28" fmla="*/ 16 w 26"/>
                  <a:gd name="T29" fmla="*/ 5 h 28"/>
                  <a:gd name="T30" fmla="*/ 15 w 26"/>
                  <a:gd name="T31" fmla="*/ 7 h 28"/>
                  <a:gd name="T32" fmla="*/ 12 w 26"/>
                  <a:gd name="T33" fmla="*/ 8 h 28"/>
                  <a:gd name="T34" fmla="*/ 11 w 26"/>
                  <a:gd name="T35" fmla="*/ 11 h 28"/>
                  <a:gd name="T36" fmla="*/ 9 w 26"/>
                  <a:gd name="T37" fmla="*/ 12 h 28"/>
                  <a:gd name="T38" fmla="*/ 8 w 26"/>
                  <a:gd name="T39" fmla="*/ 14 h 28"/>
                  <a:gd name="T40" fmla="*/ 6 w 26"/>
                  <a:gd name="T41" fmla="*/ 15 h 28"/>
                  <a:gd name="T42" fmla="*/ 5 w 26"/>
                  <a:gd name="T43" fmla="*/ 18 h 28"/>
                  <a:gd name="T44" fmla="*/ 3 w 26"/>
                  <a:gd name="T45" fmla="*/ 19 h 28"/>
                  <a:gd name="T46" fmla="*/ 2 w 26"/>
                  <a:gd name="T47" fmla="*/ 21 h 28"/>
                  <a:gd name="T48" fmla="*/ 0 w 26"/>
                  <a:gd name="T49" fmla="*/ 22 h 28"/>
                  <a:gd name="T50" fmla="*/ 7 w 26"/>
                  <a:gd name="T51" fmla="*/ 28 h 28"/>
                  <a:gd name="T52" fmla="*/ 9 w 26"/>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9" y="27"/>
                    </a:moveTo>
                    <a:cubicBezTo>
                      <a:pt x="9" y="27"/>
                      <a:pt x="9" y="26"/>
                      <a:pt x="9" y="25"/>
                    </a:cubicBezTo>
                    <a:cubicBezTo>
                      <a:pt x="10" y="24"/>
                      <a:pt x="11" y="25"/>
                      <a:pt x="12" y="24"/>
                    </a:cubicBezTo>
                    <a:cubicBezTo>
                      <a:pt x="12" y="23"/>
                      <a:pt x="12" y="22"/>
                      <a:pt x="13" y="21"/>
                    </a:cubicBezTo>
                    <a:cubicBezTo>
                      <a:pt x="13" y="21"/>
                      <a:pt x="14" y="21"/>
                      <a:pt x="15" y="20"/>
                    </a:cubicBezTo>
                    <a:cubicBezTo>
                      <a:pt x="16" y="20"/>
                      <a:pt x="15" y="19"/>
                      <a:pt x="16" y="18"/>
                    </a:cubicBezTo>
                    <a:cubicBezTo>
                      <a:pt x="17" y="17"/>
                      <a:pt x="18" y="17"/>
                      <a:pt x="18" y="17"/>
                    </a:cubicBezTo>
                    <a:cubicBezTo>
                      <a:pt x="19" y="16"/>
                      <a:pt x="19" y="15"/>
                      <a:pt x="19" y="14"/>
                    </a:cubicBezTo>
                    <a:cubicBezTo>
                      <a:pt x="20" y="14"/>
                      <a:pt x="21" y="14"/>
                      <a:pt x="22" y="13"/>
                    </a:cubicBezTo>
                    <a:cubicBezTo>
                      <a:pt x="22" y="12"/>
                      <a:pt x="22" y="11"/>
                      <a:pt x="22" y="11"/>
                    </a:cubicBezTo>
                    <a:cubicBezTo>
                      <a:pt x="23" y="10"/>
                      <a:pt x="24" y="10"/>
                      <a:pt x="25" y="10"/>
                    </a:cubicBezTo>
                    <a:cubicBezTo>
                      <a:pt x="25" y="9"/>
                      <a:pt x="25" y="7"/>
                      <a:pt x="26" y="6"/>
                    </a:cubicBezTo>
                    <a:cubicBezTo>
                      <a:pt x="19" y="0"/>
                      <a:pt x="19" y="0"/>
                      <a:pt x="19" y="0"/>
                    </a:cubicBezTo>
                    <a:cubicBezTo>
                      <a:pt x="18" y="1"/>
                      <a:pt x="18" y="3"/>
                      <a:pt x="18" y="3"/>
                    </a:cubicBezTo>
                    <a:cubicBezTo>
                      <a:pt x="17" y="4"/>
                      <a:pt x="16" y="4"/>
                      <a:pt x="16" y="5"/>
                    </a:cubicBezTo>
                    <a:cubicBezTo>
                      <a:pt x="15" y="5"/>
                      <a:pt x="15" y="6"/>
                      <a:pt x="15" y="7"/>
                    </a:cubicBezTo>
                    <a:cubicBezTo>
                      <a:pt x="14" y="8"/>
                      <a:pt x="13" y="7"/>
                      <a:pt x="12" y="8"/>
                    </a:cubicBezTo>
                    <a:cubicBezTo>
                      <a:pt x="12" y="9"/>
                      <a:pt x="12" y="10"/>
                      <a:pt x="11" y="11"/>
                    </a:cubicBezTo>
                    <a:cubicBezTo>
                      <a:pt x="11" y="11"/>
                      <a:pt x="10" y="11"/>
                      <a:pt x="9" y="12"/>
                    </a:cubicBezTo>
                    <a:cubicBezTo>
                      <a:pt x="8" y="12"/>
                      <a:pt x="9" y="13"/>
                      <a:pt x="8" y="14"/>
                    </a:cubicBezTo>
                    <a:cubicBezTo>
                      <a:pt x="8" y="15"/>
                      <a:pt x="7" y="14"/>
                      <a:pt x="6" y="15"/>
                    </a:cubicBezTo>
                    <a:cubicBezTo>
                      <a:pt x="5" y="16"/>
                      <a:pt x="6" y="17"/>
                      <a:pt x="5" y="18"/>
                    </a:cubicBezTo>
                    <a:cubicBezTo>
                      <a:pt x="4" y="18"/>
                      <a:pt x="3" y="18"/>
                      <a:pt x="3" y="19"/>
                    </a:cubicBezTo>
                    <a:cubicBezTo>
                      <a:pt x="2" y="20"/>
                      <a:pt x="2" y="21"/>
                      <a:pt x="2" y="21"/>
                    </a:cubicBezTo>
                    <a:cubicBezTo>
                      <a:pt x="1" y="22"/>
                      <a:pt x="1" y="22"/>
                      <a:pt x="0" y="22"/>
                    </a:cubicBezTo>
                    <a:cubicBezTo>
                      <a:pt x="7" y="28"/>
                      <a:pt x="7" y="28"/>
                      <a:pt x="7" y="28"/>
                    </a:cubicBezTo>
                    <a:cubicBezTo>
                      <a:pt x="7" y="28"/>
                      <a:pt x="8" y="28"/>
                      <a:pt x="9" y="2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646">
                <a:extLst>
                  <a:ext uri="{FF2B5EF4-FFF2-40B4-BE49-F238E27FC236}">
                    <a16:creationId xmlns:a16="http://schemas.microsoft.com/office/drawing/2014/main" id="{3FBBFE89-D755-428E-823F-D1A7C1E4B2EB}"/>
                  </a:ext>
                </a:extLst>
              </p:cNvPr>
              <p:cNvSpPr>
                <a:spLocks/>
              </p:cNvSpPr>
              <p:nvPr/>
            </p:nvSpPr>
            <p:spPr bwMode="auto">
              <a:xfrm>
                <a:off x="4946136" y="1526888"/>
                <a:ext cx="63114" cy="74158"/>
              </a:xfrm>
              <a:custGeom>
                <a:avLst/>
                <a:gdLst>
                  <a:gd name="T0" fmla="*/ 3 w 20"/>
                  <a:gd name="T1" fmla="*/ 23 h 24"/>
                  <a:gd name="T2" fmla="*/ 4 w 20"/>
                  <a:gd name="T3" fmla="*/ 21 h 24"/>
                  <a:gd name="T4" fmla="*/ 6 w 20"/>
                  <a:gd name="T5" fmla="*/ 20 h 24"/>
                  <a:gd name="T6" fmla="*/ 7 w 20"/>
                  <a:gd name="T7" fmla="*/ 17 h 24"/>
                  <a:gd name="T8" fmla="*/ 10 w 20"/>
                  <a:gd name="T9" fmla="*/ 16 h 24"/>
                  <a:gd name="T10" fmla="*/ 11 w 20"/>
                  <a:gd name="T11" fmla="*/ 14 h 24"/>
                  <a:gd name="T12" fmla="*/ 13 w 20"/>
                  <a:gd name="T13" fmla="*/ 13 h 24"/>
                  <a:gd name="T14" fmla="*/ 14 w 20"/>
                  <a:gd name="T15" fmla="*/ 10 h 24"/>
                  <a:gd name="T16" fmla="*/ 16 w 20"/>
                  <a:gd name="T17" fmla="*/ 9 h 24"/>
                  <a:gd name="T18" fmla="*/ 17 w 20"/>
                  <a:gd name="T19" fmla="*/ 7 h 24"/>
                  <a:gd name="T20" fmla="*/ 19 w 20"/>
                  <a:gd name="T21" fmla="*/ 5 h 24"/>
                  <a:gd name="T22" fmla="*/ 20 w 20"/>
                  <a:gd name="T23" fmla="*/ 2 h 24"/>
                  <a:gd name="T24" fmla="*/ 18 w 20"/>
                  <a:gd name="T25" fmla="*/ 0 h 24"/>
                  <a:gd name="T26" fmla="*/ 17 w 20"/>
                  <a:gd name="T27" fmla="*/ 3 h 24"/>
                  <a:gd name="T28" fmla="*/ 15 w 20"/>
                  <a:gd name="T29" fmla="*/ 5 h 24"/>
                  <a:gd name="T30" fmla="*/ 14 w 20"/>
                  <a:gd name="T31" fmla="*/ 7 h 24"/>
                  <a:gd name="T32" fmla="*/ 12 w 20"/>
                  <a:gd name="T33" fmla="*/ 8 h 24"/>
                  <a:gd name="T34" fmla="*/ 11 w 20"/>
                  <a:gd name="T35" fmla="*/ 11 h 24"/>
                  <a:gd name="T36" fmla="*/ 8 w 20"/>
                  <a:gd name="T37" fmla="*/ 12 h 24"/>
                  <a:gd name="T38" fmla="*/ 8 w 20"/>
                  <a:gd name="T39" fmla="*/ 14 h 24"/>
                  <a:gd name="T40" fmla="*/ 5 w 20"/>
                  <a:gd name="T41" fmla="*/ 15 h 24"/>
                  <a:gd name="T42" fmla="*/ 4 w 20"/>
                  <a:gd name="T43" fmla="*/ 18 h 24"/>
                  <a:gd name="T44" fmla="*/ 2 w 20"/>
                  <a:gd name="T45" fmla="*/ 19 h 24"/>
                  <a:gd name="T46" fmla="*/ 1 w 20"/>
                  <a:gd name="T47" fmla="*/ 21 h 24"/>
                  <a:gd name="T48" fmla="*/ 0 w 20"/>
                  <a:gd name="T49" fmla="*/ 22 h 24"/>
                  <a:gd name="T50" fmla="*/ 2 w 20"/>
                  <a:gd name="T51" fmla="*/ 24 h 24"/>
                  <a:gd name="T52" fmla="*/ 3 w 20"/>
                  <a:gd name="T5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3" y="23"/>
                    </a:moveTo>
                    <a:cubicBezTo>
                      <a:pt x="4" y="23"/>
                      <a:pt x="3" y="22"/>
                      <a:pt x="4" y="21"/>
                    </a:cubicBezTo>
                    <a:cubicBezTo>
                      <a:pt x="5" y="20"/>
                      <a:pt x="6" y="20"/>
                      <a:pt x="6" y="20"/>
                    </a:cubicBezTo>
                    <a:cubicBezTo>
                      <a:pt x="7" y="19"/>
                      <a:pt x="7" y="18"/>
                      <a:pt x="7" y="17"/>
                    </a:cubicBezTo>
                    <a:cubicBezTo>
                      <a:pt x="8" y="17"/>
                      <a:pt x="9" y="17"/>
                      <a:pt x="10" y="16"/>
                    </a:cubicBezTo>
                    <a:cubicBezTo>
                      <a:pt x="10" y="15"/>
                      <a:pt x="10" y="14"/>
                      <a:pt x="11" y="14"/>
                    </a:cubicBezTo>
                    <a:cubicBezTo>
                      <a:pt x="11" y="13"/>
                      <a:pt x="12" y="13"/>
                      <a:pt x="13" y="13"/>
                    </a:cubicBezTo>
                    <a:cubicBezTo>
                      <a:pt x="14" y="12"/>
                      <a:pt x="13" y="11"/>
                      <a:pt x="14" y="10"/>
                    </a:cubicBezTo>
                    <a:cubicBezTo>
                      <a:pt x="14" y="9"/>
                      <a:pt x="16" y="10"/>
                      <a:pt x="16" y="9"/>
                    </a:cubicBezTo>
                    <a:cubicBezTo>
                      <a:pt x="17" y="8"/>
                      <a:pt x="16" y="7"/>
                      <a:pt x="17" y="7"/>
                    </a:cubicBezTo>
                    <a:cubicBezTo>
                      <a:pt x="18" y="6"/>
                      <a:pt x="19" y="6"/>
                      <a:pt x="19" y="5"/>
                    </a:cubicBezTo>
                    <a:cubicBezTo>
                      <a:pt x="20" y="5"/>
                      <a:pt x="20" y="3"/>
                      <a:pt x="20" y="2"/>
                    </a:cubicBezTo>
                    <a:cubicBezTo>
                      <a:pt x="18" y="0"/>
                      <a:pt x="18" y="0"/>
                      <a:pt x="18" y="0"/>
                    </a:cubicBezTo>
                    <a:cubicBezTo>
                      <a:pt x="18" y="1"/>
                      <a:pt x="18" y="3"/>
                      <a:pt x="17" y="3"/>
                    </a:cubicBezTo>
                    <a:cubicBezTo>
                      <a:pt x="16" y="4"/>
                      <a:pt x="16" y="4"/>
                      <a:pt x="15" y="5"/>
                    </a:cubicBezTo>
                    <a:cubicBezTo>
                      <a:pt x="14" y="5"/>
                      <a:pt x="15" y="6"/>
                      <a:pt x="14" y="7"/>
                    </a:cubicBezTo>
                    <a:cubicBezTo>
                      <a:pt x="13" y="8"/>
                      <a:pt x="12" y="7"/>
                      <a:pt x="12" y="8"/>
                    </a:cubicBezTo>
                    <a:cubicBezTo>
                      <a:pt x="11" y="9"/>
                      <a:pt x="11" y="10"/>
                      <a:pt x="11" y="11"/>
                    </a:cubicBezTo>
                    <a:cubicBezTo>
                      <a:pt x="10" y="11"/>
                      <a:pt x="9" y="11"/>
                      <a:pt x="8" y="12"/>
                    </a:cubicBezTo>
                    <a:cubicBezTo>
                      <a:pt x="8" y="13"/>
                      <a:pt x="8" y="13"/>
                      <a:pt x="8" y="14"/>
                    </a:cubicBezTo>
                    <a:cubicBezTo>
                      <a:pt x="7" y="15"/>
                      <a:pt x="6" y="15"/>
                      <a:pt x="5" y="15"/>
                    </a:cubicBezTo>
                    <a:cubicBezTo>
                      <a:pt x="4" y="16"/>
                      <a:pt x="5" y="17"/>
                      <a:pt x="4" y="18"/>
                    </a:cubicBezTo>
                    <a:cubicBezTo>
                      <a:pt x="4" y="19"/>
                      <a:pt x="3" y="18"/>
                      <a:pt x="2" y="19"/>
                    </a:cubicBezTo>
                    <a:cubicBezTo>
                      <a:pt x="1" y="20"/>
                      <a:pt x="2" y="21"/>
                      <a:pt x="1" y="21"/>
                    </a:cubicBezTo>
                    <a:cubicBezTo>
                      <a:pt x="0" y="22"/>
                      <a:pt x="0" y="22"/>
                      <a:pt x="0" y="22"/>
                    </a:cubicBezTo>
                    <a:cubicBezTo>
                      <a:pt x="2" y="24"/>
                      <a:pt x="2" y="24"/>
                      <a:pt x="2" y="24"/>
                    </a:cubicBezTo>
                    <a:cubicBezTo>
                      <a:pt x="2" y="24"/>
                      <a:pt x="3" y="24"/>
                      <a:pt x="3" y="23"/>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647">
                <a:extLst>
                  <a:ext uri="{FF2B5EF4-FFF2-40B4-BE49-F238E27FC236}">
                    <a16:creationId xmlns:a16="http://schemas.microsoft.com/office/drawing/2014/main" id="{FE659B1E-A8F0-4631-B68C-67CC95019FFF}"/>
                  </a:ext>
                </a:extLst>
              </p:cNvPr>
              <p:cNvSpPr>
                <a:spLocks/>
              </p:cNvSpPr>
              <p:nvPr/>
            </p:nvSpPr>
            <p:spPr bwMode="auto">
              <a:xfrm>
                <a:off x="4941403" y="1511109"/>
                <a:ext cx="36291" cy="18934"/>
              </a:xfrm>
              <a:custGeom>
                <a:avLst/>
                <a:gdLst>
                  <a:gd name="T0" fmla="*/ 1 w 12"/>
                  <a:gd name="T1" fmla="*/ 5 h 6"/>
                  <a:gd name="T2" fmla="*/ 4 w 12"/>
                  <a:gd name="T3" fmla="*/ 5 h 6"/>
                  <a:gd name="T4" fmla="*/ 3 w 12"/>
                  <a:gd name="T5" fmla="*/ 6 h 6"/>
                  <a:gd name="T6" fmla="*/ 3 w 12"/>
                  <a:gd name="T7" fmla="*/ 6 h 6"/>
                  <a:gd name="T8" fmla="*/ 4 w 12"/>
                  <a:gd name="T9" fmla="*/ 5 h 6"/>
                  <a:gd name="T10" fmla="*/ 5 w 12"/>
                  <a:gd name="T11" fmla="*/ 6 h 6"/>
                  <a:gd name="T12" fmla="*/ 4 w 12"/>
                  <a:gd name="T13" fmla="*/ 6 h 6"/>
                  <a:gd name="T14" fmla="*/ 5 w 12"/>
                  <a:gd name="T15" fmla="*/ 6 h 6"/>
                  <a:gd name="T16" fmla="*/ 5 w 12"/>
                  <a:gd name="T17" fmla="*/ 5 h 6"/>
                  <a:gd name="T18" fmla="*/ 6 w 12"/>
                  <a:gd name="T19" fmla="*/ 5 h 6"/>
                  <a:gd name="T20" fmla="*/ 7 w 12"/>
                  <a:gd name="T21" fmla="*/ 4 h 6"/>
                  <a:gd name="T22" fmla="*/ 9 w 12"/>
                  <a:gd name="T23" fmla="*/ 4 h 6"/>
                  <a:gd name="T24" fmla="*/ 10 w 12"/>
                  <a:gd name="T25" fmla="*/ 3 h 6"/>
                  <a:gd name="T26" fmla="*/ 12 w 12"/>
                  <a:gd name="T27" fmla="*/ 3 h 6"/>
                  <a:gd name="T28" fmla="*/ 12 w 12"/>
                  <a:gd name="T29" fmla="*/ 2 h 6"/>
                  <a:gd name="T30" fmla="*/ 12 w 12"/>
                  <a:gd name="T31" fmla="*/ 1 h 6"/>
                  <a:gd name="T32" fmla="*/ 12 w 12"/>
                  <a:gd name="T33" fmla="*/ 0 h 6"/>
                  <a:gd name="T34" fmla="*/ 12 w 12"/>
                  <a:gd name="T35" fmla="*/ 0 h 6"/>
                  <a:gd name="T36" fmla="*/ 11 w 12"/>
                  <a:gd name="T37" fmla="*/ 1 h 6"/>
                  <a:gd name="T38" fmla="*/ 10 w 12"/>
                  <a:gd name="T39" fmla="*/ 1 h 6"/>
                  <a:gd name="T40" fmla="*/ 8 w 12"/>
                  <a:gd name="T41" fmla="*/ 0 h 6"/>
                  <a:gd name="T42" fmla="*/ 6 w 12"/>
                  <a:gd name="T43" fmla="*/ 1 h 6"/>
                  <a:gd name="T44" fmla="*/ 5 w 12"/>
                  <a:gd name="T45" fmla="*/ 2 h 6"/>
                  <a:gd name="T46" fmla="*/ 5 w 12"/>
                  <a:gd name="T47" fmla="*/ 3 h 6"/>
                  <a:gd name="T48" fmla="*/ 4 w 12"/>
                  <a:gd name="T49" fmla="*/ 4 h 6"/>
                  <a:gd name="T50" fmla="*/ 2 w 12"/>
                  <a:gd name="T51" fmla="*/ 5 h 6"/>
                  <a:gd name="T52" fmla="*/ 1 w 12"/>
                  <a:gd name="T53" fmla="*/ 5 h 6"/>
                  <a:gd name="T54" fmla="*/ 0 w 12"/>
                  <a:gd name="T55" fmla="*/ 6 h 6"/>
                  <a:gd name="T56" fmla="*/ 1 w 12"/>
                  <a:gd name="T5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5"/>
                    </a:moveTo>
                    <a:cubicBezTo>
                      <a:pt x="1" y="5"/>
                      <a:pt x="3" y="5"/>
                      <a:pt x="4" y="5"/>
                    </a:cubicBezTo>
                    <a:cubicBezTo>
                      <a:pt x="3" y="5"/>
                      <a:pt x="3" y="6"/>
                      <a:pt x="3" y="6"/>
                    </a:cubicBezTo>
                    <a:cubicBezTo>
                      <a:pt x="3" y="6"/>
                      <a:pt x="3" y="6"/>
                      <a:pt x="3" y="6"/>
                    </a:cubicBezTo>
                    <a:cubicBezTo>
                      <a:pt x="4" y="6"/>
                      <a:pt x="4" y="5"/>
                      <a:pt x="4" y="5"/>
                    </a:cubicBezTo>
                    <a:cubicBezTo>
                      <a:pt x="5" y="5"/>
                      <a:pt x="5" y="6"/>
                      <a:pt x="5" y="6"/>
                    </a:cubicBezTo>
                    <a:cubicBezTo>
                      <a:pt x="5" y="6"/>
                      <a:pt x="4" y="6"/>
                      <a:pt x="4" y="6"/>
                    </a:cubicBezTo>
                    <a:cubicBezTo>
                      <a:pt x="4" y="6"/>
                      <a:pt x="5" y="6"/>
                      <a:pt x="5" y="6"/>
                    </a:cubicBezTo>
                    <a:cubicBezTo>
                      <a:pt x="5" y="6"/>
                      <a:pt x="5" y="6"/>
                      <a:pt x="5" y="5"/>
                    </a:cubicBezTo>
                    <a:cubicBezTo>
                      <a:pt x="6" y="5"/>
                      <a:pt x="6" y="5"/>
                      <a:pt x="6" y="5"/>
                    </a:cubicBezTo>
                    <a:cubicBezTo>
                      <a:pt x="6" y="5"/>
                      <a:pt x="7" y="4"/>
                      <a:pt x="7" y="4"/>
                    </a:cubicBezTo>
                    <a:cubicBezTo>
                      <a:pt x="8" y="4"/>
                      <a:pt x="9" y="4"/>
                      <a:pt x="9" y="4"/>
                    </a:cubicBezTo>
                    <a:cubicBezTo>
                      <a:pt x="10" y="3"/>
                      <a:pt x="10" y="3"/>
                      <a:pt x="10" y="3"/>
                    </a:cubicBezTo>
                    <a:cubicBezTo>
                      <a:pt x="11" y="3"/>
                      <a:pt x="11" y="3"/>
                      <a:pt x="12" y="3"/>
                    </a:cubicBezTo>
                    <a:cubicBezTo>
                      <a:pt x="12" y="2"/>
                      <a:pt x="12" y="2"/>
                      <a:pt x="12" y="2"/>
                    </a:cubicBezTo>
                    <a:cubicBezTo>
                      <a:pt x="12" y="2"/>
                      <a:pt x="12" y="1"/>
                      <a:pt x="12" y="1"/>
                    </a:cubicBezTo>
                    <a:cubicBezTo>
                      <a:pt x="12" y="1"/>
                      <a:pt x="12" y="0"/>
                      <a:pt x="12" y="0"/>
                    </a:cubicBezTo>
                    <a:cubicBezTo>
                      <a:pt x="12" y="0"/>
                      <a:pt x="12" y="0"/>
                      <a:pt x="12" y="0"/>
                    </a:cubicBezTo>
                    <a:cubicBezTo>
                      <a:pt x="12" y="0"/>
                      <a:pt x="11" y="1"/>
                      <a:pt x="11" y="1"/>
                    </a:cubicBezTo>
                    <a:cubicBezTo>
                      <a:pt x="11" y="1"/>
                      <a:pt x="10" y="1"/>
                      <a:pt x="10" y="1"/>
                    </a:cubicBezTo>
                    <a:cubicBezTo>
                      <a:pt x="9" y="1"/>
                      <a:pt x="9" y="0"/>
                      <a:pt x="8" y="0"/>
                    </a:cubicBezTo>
                    <a:cubicBezTo>
                      <a:pt x="8" y="0"/>
                      <a:pt x="6" y="0"/>
                      <a:pt x="6" y="1"/>
                    </a:cubicBezTo>
                    <a:cubicBezTo>
                      <a:pt x="6" y="1"/>
                      <a:pt x="5" y="1"/>
                      <a:pt x="5" y="2"/>
                    </a:cubicBezTo>
                    <a:cubicBezTo>
                      <a:pt x="4" y="2"/>
                      <a:pt x="5" y="2"/>
                      <a:pt x="5" y="3"/>
                    </a:cubicBezTo>
                    <a:cubicBezTo>
                      <a:pt x="4" y="3"/>
                      <a:pt x="4" y="4"/>
                      <a:pt x="4" y="4"/>
                    </a:cubicBezTo>
                    <a:cubicBezTo>
                      <a:pt x="3" y="4"/>
                      <a:pt x="3" y="5"/>
                      <a:pt x="2" y="5"/>
                    </a:cubicBezTo>
                    <a:cubicBezTo>
                      <a:pt x="2" y="5"/>
                      <a:pt x="1" y="5"/>
                      <a:pt x="1" y="5"/>
                    </a:cubicBezTo>
                    <a:cubicBezTo>
                      <a:pt x="0" y="5"/>
                      <a:pt x="0" y="6"/>
                      <a:pt x="0" y="6"/>
                    </a:cubicBezTo>
                    <a:cubicBezTo>
                      <a:pt x="0" y="6"/>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648">
                <a:extLst>
                  <a:ext uri="{FF2B5EF4-FFF2-40B4-BE49-F238E27FC236}">
                    <a16:creationId xmlns:a16="http://schemas.microsoft.com/office/drawing/2014/main" id="{4D564DEE-2037-4E2A-992C-6F1B84B7A7D7}"/>
                  </a:ext>
                </a:extLst>
              </p:cNvPr>
              <p:cNvSpPr>
                <a:spLocks/>
              </p:cNvSpPr>
              <p:nvPr/>
            </p:nvSpPr>
            <p:spPr bwMode="auto">
              <a:xfrm>
                <a:off x="4952447" y="1511109"/>
                <a:ext cx="3156" cy="6311"/>
              </a:xfrm>
              <a:custGeom>
                <a:avLst/>
                <a:gdLst>
                  <a:gd name="T0" fmla="*/ 1 w 1"/>
                  <a:gd name="T1" fmla="*/ 2 h 2"/>
                  <a:gd name="T2" fmla="*/ 0 w 1"/>
                  <a:gd name="T3" fmla="*/ 2 h 2"/>
                  <a:gd name="T4" fmla="*/ 0 w 1"/>
                  <a:gd name="T5" fmla="*/ 1 h 2"/>
                  <a:gd name="T6" fmla="*/ 1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0" y="2"/>
                      <a:pt x="0" y="2"/>
                    </a:cubicBezTo>
                    <a:cubicBezTo>
                      <a:pt x="0" y="2"/>
                      <a:pt x="0" y="2"/>
                      <a:pt x="0" y="1"/>
                    </a:cubicBezTo>
                    <a:cubicBezTo>
                      <a:pt x="0" y="1"/>
                      <a:pt x="1" y="0"/>
                      <a:pt x="1" y="0"/>
                    </a:cubicBezTo>
                    <a:cubicBezTo>
                      <a:pt x="1" y="0"/>
                      <a:pt x="1" y="0"/>
                      <a:pt x="1" y="0"/>
                    </a:cubicBezTo>
                    <a:cubicBezTo>
                      <a:pt x="1" y="1"/>
                      <a:pt x="1" y="1"/>
                      <a:pt x="1" y="1"/>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649">
                <a:extLst>
                  <a:ext uri="{FF2B5EF4-FFF2-40B4-BE49-F238E27FC236}">
                    <a16:creationId xmlns:a16="http://schemas.microsoft.com/office/drawing/2014/main" id="{97C53EEC-D4B9-4AA3-95C4-49AB38A75CFA}"/>
                  </a:ext>
                </a:extLst>
              </p:cNvPr>
              <p:cNvSpPr>
                <a:spLocks/>
              </p:cNvSpPr>
              <p:nvPr/>
            </p:nvSpPr>
            <p:spPr bwMode="auto">
              <a:xfrm>
                <a:off x="4955603" y="1511109"/>
                <a:ext cx="3156" cy="3156"/>
              </a:xfrm>
              <a:custGeom>
                <a:avLst/>
                <a:gdLst>
                  <a:gd name="T0" fmla="*/ 1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650">
                <a:extLst>
                  <a:ext uri="{FF2B5EF4-FFF2-40B4-BE49-F238E27FC236}">
                    <a16:creationId xmlns:a16="http://schemas.microsoft.com/office/drawing/2014/main" id="{5F28AF57-5BE5-4B8A-B628-169A4FD816E4}"/>
                  </a:ext>
                </a:extLst>
              </p:cNvPr>
              <p:cNvSpPr>
                <a:spLocks/>
              </p:cNvSpPr>
              <p:nvPr/>
            </p:nvSpPr>
            <p:spPr bwMode="auto">
              <a:xfrm>
                <a:off x="4952447" y="1507953"/>
                <a:ext cx="3156" cy="6311"/>
              </a:xfrm>
              <a:custGeom>
                <a:avLst/>
                <a:gdLst>
                  <a:gd name="T0" fmla="*/ 2 w 2"/>
                  <a:gd name="T1" fmla="*/ 2 h 4"/>
                  <a:gd name="T2" fmla="*/ 2 w 2"/>
                  <a:gd name="T3" fmla="*/ 0 h 4"/>
                  <a:gd name="T4" fmla="*/ 2 w 2"/>
                  <a:gd name="T5" fmla="*/ 0 h 4"/>
                  <a:gd name="T6" fmla="*/ 2 w 2"/>
                  <a:gd name="T7" fmla="*/ 0 h 4"/>
                  <a:gd name="T8" fmla="*/ 2 w 2"/>
                  <a:gd name="T9" fmla="*/ 0 h 4"/>
                  <a:gd name="T10" fmla="*/ 2 w 2"/>
                  <a:gd name="T11" fmla="*/ 0 h 4"/>
                  <a:gd name="T12" fmla="*/ 2 w 2"/>
                  <a:gd name="T13" fmla="*/ 0 h 4"/>
                  <a:gd name="T14" fmla="*/ 0 w 2"/>
                  <a:gd name="T15" fmla="*/ 2 h 4"/>
                  <a:gd name="T16" fmla="*/ 0 w 2"/>
                  <a:gd name="T17" fmla="*/ 2 h 4"/>
                  <a:gd name="T18" fmla="*/ 0 w 2"/>
                  <a:gd name="T19" fmla="*/ 2 h 4"/>
                  <a:gd name="T20" fmla="*/ 0 w 2"/>
                  <a:gd name="T21" fmla="*/ 4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0"/>
                    </a:lnTo>
                    <a:lnTo>
                      <a:pt x="2" y="0"/>
                    </a:lnTo>
                    <a:lnTo>
                      <a:pt x="2" y="0"/>
                    </a:lnTo>
                    <a:lnTo>
                      <a:pt x="2" y="0"/>
                    </a:lnTo>
                    <a:lnTo>
                      <a:pt x="2" y="0"/>
                    </a:lnTo>
                    <a:lnTo>
                      <a:pt x="2" y="0"/>
                    </a:lnTo>
                    <a:lnTo>
                      <a:pt x="0" y="2"/>
                    </a:lnTo>
                    <a:lnTo>
                      <a:pt x="0" y="2"/>
                    </a:lnTo>
                    <a:lnTo>
                      <a:pt x="0" y="2"/>
                    </a:lnTo>
                    <a:lnTo>
                      <a:pt x="0"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651">
                <a:extLst>
                  <a:ext uri="{FF2B5EF4-FFF2-40B4-BE49-F238E27FC236}">
                    <a16:creationId xmlns:a16="http://schemas.microsoft.com/office/drawing/2014/main" id="{ACC6B761-E2C4-400B-AE12-3BCF04AD9668}"/>
                  </a:ext>
                </a:extLst>
              </p:cNvPr>
              <p:cNvSpPr>
                <a:spLocks/>
              </p:cNvSpPr>
              <p:nvPr/>
            </p:nvSpPr>
            <p:spPr bwMode="auto">
              <a:xfrm>
                <a:off x="4955603" y="1504798"/>
                <a:ext cx="3156" cy="6311"/>
              </a:xfrm>
              <a:custGeom>
                <a:avLst/>
                <a:gdLst>
                  <a:gd name="T0" fmla="*/ 2 w 2"/>
                  <a:gd name="T1" fmla="*/ 4 h 4"/>
                  <a:gd name="T2" fmla="*/ 2 w 2"/>
                  <a:gd name="T3" fmla="*/ 2 h 4"/>
                  <a:gd name="T4" fmla="*/ 2 w 2"/>
                  <a:gd name="T5" fmla="*/ 2 h 4"/>
                  <a:gd name="T6" fmla="*/ 2 w 2"/>
                  <a:gd name="T7" fmla="*/ 2 h 4"/>
                  <a:gd name="T8" fmla="*/ 2 w 2"/>
                  <a:gd name="T9" fmla="*/ 0 h 4"/>
                  <a:gd name="T10" fmla="*/ 2 w 2"/>
                  <a:gd name="T11" fmla="*/ 2 h 4"/>
                  <a:gd name="T12" fmla="*/ 2 w 2"/>
                  <a:gd name="T13" fmla="*/ 0 h 4"/>
                  <a:gd name="T14" fmla="*/ 2 w 2"/>
                  <a:gd name="T15" fmla="*/ 4 h 4"/>
                  <a:gd name="T16" fmla="*/ 2 w 2"/>
                  <a:gd name="T17" fmla="*/ 4 h 4"/>
                  <a:gd name="T18" fmla="*/ 2 w 2"/>
                  <a:gd name="T19" fmla="*/ 4 h 4"/>
                  <a:gd name="T20" fmla="*/ 0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2"/>
                    </a:lnTo>
                    <a:lnTo>
                      <a:pt x="2" y="2"/>
                    </a:lnTo>
                    <a:lnTo>
                      <a:pt x="2" y="2"/>
                    </a:lnTo>
                    <a:lnTo>
                      <a:pt x="2"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Oval 652">
                <a:extLst>
                  <a:ext uri="{FF2B5EF4-FFF2-40B4-BE49-F238E27FC236}">
                    <a16:creationId xmlns:a16="http://schemas.microsoft.com/office/drawing/2014/main" id="{78D00BE1-4B64-45A4-BA5C-4660237748CA}"/>
                  </a:ext>
                </a:extLst>
              </p:cNvPr>
              <p:cNvSpPr>
                <a:spLocks noChangeArrowheads="1"/>
              </p:cNvSpPr>
              <p:nvPr/>
            </p:nvSpPr>
            <p:spPr bwMode="auto">
              <a:xfrm>
                <a:off x="4974537" y="151742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653">
                <a:extLst>
                  <a:ext uri="{FF2B5EF4-FFF2-40B4-BE49-F238E27FC236}">
                    <a16:creationId xmlns:a16="http://schemas.microsoft.com/office/drawing/2014/main" id="{555A257D-A11B-4D1A-8E17-ECDD1A49619A}"/>
                  </a:ext>
                </a:extLst>
              </p:cNvPr>
              <p:cNvSpPr>
                <a:spLocks/>
              </p:cNvSpPr>
              <p:nvPr/>
            </p:nvSpPr>
            <p:spPr bwMode="auto">
              <a:xfrm>
                <a:off x="4913002" y="1537932"/>
                <a:ext cx="36291" cy="22090"/>
              </a:xfrm>
              <a:custGeom>
                <a:avLst/>
                <a:gdLst>
                  <a:gd name="T0" fmla="*/ 1 w 12"/>
                  <a:gd name="T1" fmla="*/ 6 h 7"/>
                  <a:gd name="T2" fmla="*/ 4 w 12"/>
                  <a:gd name="T3" fmla="*/ 6 h 7"/>
                  <a:gd name="T4" fmla="*/ 3 w 12"/>
                  <a:gd name="T5" fmla="*/ 7 h 7"/>
                  <a:gd name="T6" fmla="*/ 4 w 12"/>
                  <a:gd name="T7" fmla="*/ 7 h 7"/>
                  <a:gd name="T8" fmla="*/ 4 w 12"/>
                  <a:gd name="T9" fmla="*/ 6 h 7"/>
                  <a:gd name="T10" fmla="*/ 5 w 12"/>
                  <a:gd name="T11" fmla="*/ 7 h 7"/>
                  <a:gd name="T12" fmla="*/ 5 w 12"/>
                  <a:gd name="T13" fmla="*/ 7 h 7"/>
                  <a:gd name="T14" fmla="*/ 5 w 12"/>
                  <a:gd name="T15" fmla="*/ 7 h 7"/>
                  <a:gd name="T16" fmla="*/ 6 w 12"/>
                  <a:gd name="T17" fmla="*/ 6 h 7"/>
                  <a:gd name="T18" fmla="*/ 6 w 12"/>
                  <a:gd name="T19" fmla="*/ 5 h 7"/>
                  <a:gd name="T20" fmla="*/ 8 w 12"/>
                  <a:gd name="T21" fmla="*/ 5 h 7"/>
                  <a:gd name="T22" fmla="*/ 9 w 12"/>
                  <a:gd name="T23" fmla="*/ 4 h 7"/>
                  <a:gd name="T24" fmla="*/ 11 w 12"/>
                  <a:gd name="T25" fmla="*/ 4 h 7"/>
                  <a:gd name="T26" fmla="*/ 12 w 12"/>
                  <a:gd name="T27" fmla="*/ 3 h 7"/>
                  <a:gd name="T28" fmla="*/ 12 w 12"/>
                  <a:gd name="T29" fmla="*/ 3 h 7"/>
                  <a:gd name="T30" fmla="*/ 12 w 12"/>
                  <a:gd name="T31" fmla="*/ 2 h 7"/>
                  <a:gd name="T32" fmla="*/ 12 w 12"/>
                  <a:gd name="T33" fmla="*/ 1 h 7"/>
                  <a:gd name="T34" fmla="*/ 12 w 12"/>
                  <a:gd name="T35" fmla="*/ 1 h 7"/>
                  <a:gd name="T36" fmla="*/ 11 w 12"/>
                  <a:gd name="T37" fmla="*/ 2 h 7"/>
                  <a:gd name="T38" fmla="*/ 10 w 12"/>
                  <a:gd name="T39" fmla="*/ 2 h 7"/>
                  <a:gd name="T40" fmla="*/ 8 w 12"/>
                  <a:gd name="T41" fmla="*/ 1 h 7"/>
                  <a:gd name="T42" fmla="*/ 6 w 12"/>
                  <a:gd name="T43" fmla="*/ 1 h 7"/>
                  <a:gd name="T44" fmla="*/ 5 w 12"/>
                  <a:gd name="T45" fmla="*/ 2 h 7"/>
                  <a:gd name="T46" fmla="*/ 5 w 12"/>
                  <a:gd name="T47" fmla="*/ 4 h 7"/>
                  <a:gd name="T48" fmla="*/ 4 w 12"/>
                  <a:gd name="T49" fmla="*/ 5 h 7"/>
                  <a:gd name="T50" fmla="*/ 2 w 12"/>
                  <a:gd name="T51" fmla="*/ 5 h 7"/>
                  <a:gd name="T52" fmla="*/ 1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2" y="6"/>
                      <a:pt x="3" y="6"/>
                      <a:pt x="4" y="6"/>
                    </a:cubicBezTo>
                    <a:cubicBezTo>
                      <a:pt x="4" y="6"/>
                      <a:pt x="3" y="7"/>
                      <a:pt x="3" y="7"/>
                    </a:cubicBezTo>
                    <a:cubicBezTo>
                      <a:pt x="3" y="7"/>
                      <a:pt x="3" y="7"/>
                      <a:pt x="4" y="7"/>
                    </a:cubicBezTo>
                    <a:cubicBezTo>
                      <a:pt x="4" y="7"/>
                      <a:pt x="4" y="6"/>
                      <a:pt x="4" y="6"/>
                    </a:cubicBezTo>
                    <a:cubicBezTo>
                      <a:pt x="5" y="6"/>
                      <a:pt x="5" y="6"/>
                      <a:pt x="5" y="7"/>
                    </a:cubicBezTo>
                    <a:cubicBezTo>
                      <a:pt x="5" y="7"/>
                      <a:pt x="5" y="7"/>
                      <a:pt x="5" y="7"/>
                    </a:cubicBezTo>
                    <a:cubicBezTo>
                      <a:pt x="5" y="7"/>
                      <a:pt x="5" y="7"/>
                      <a:pt x="5" y="7"/>
                    </a:cubicBezTo>
                    <a:cubicBezTo>
                      <a:pt x="5" y="7"/>
                      <a:pt x="5" y="6"/>
                      <a:pt x="6" y="6"/>
                    </a:cubicBezTo>
                    <a:cubicBezTo>
                      <a:pt x="6" y="6"/>
                      <a:pt x="6" y="6"/>
                      <a:pt x="6" y="5"/>
                    </a:cubicBezTo>
                    <a:cubicBezTo>
                      <a:pt x="7" y="5"/>
                      <a:pt x="7" y="5"/>
                      <a:pt x="8" y="5"/>
                    </a:cubicBezTo>
                    <a:cubicBezTo>
                      <a:pt x="8" y="5"/>
                      <a:pt x="9" y="4"/>
                      <a:pt x="9" y="4"/>
                    </a:cubicBezTo>
                    <a:cubicBezTo>
                      <a:pt x="10" y="4"/>
                      <a:pt x="10" y="4"/>
                      <a:pt x="11" y="4"/>
                    </a:cubicBezTo>
                    <a:cubicBezTo>
                      <a:pt x="11" y="4"/>
                      <a:pt x="11" y="4"/>
                      <a:pt x="12" y="3"/>
                    </a:cubicBezTo>
                    <a:cubicBezTo>
                      <a:pt x="12" y="3"/>
                      <a:pt x="12" y="3"/>
                      <a:pt x="12" y="3"/>
                    </a:cubicBezTo>
                    <a:cubicBezTo>
                      <a:pt x="12" y="2"/>
                      <a:pt x="12" y="2"/>
                      <a:pt x="12" y="2"/>
                    </a:cubicBezTo>
                    <a:cubicBezTo>
                      <a:pt x="12" y="2"/>
                      <a:pt x="12" y="1"/>
                      <a:pt x="12" y="1"/>
                    </a:cubicBezTo>
                    <a:cubicBezTo>
                      <a:pt x="12" y="1"/>
                      <a:pt x="12" y="0"/>
                      <a:pt x="12" y="1"/>
                    </a:cubicBezTo>
                    <a:cubicBezTo>
                      <a:pt x="12" y="1"/>
                      <a:pt x="12" y="1"/>
                      <a:pt x="11" y="2"/>
                    </a:cubicBezTo>
                    <a:cubicBezTo>
                      <a:pt x="11" y="2"/>
                      <a:pt x="11" y="2"/>
                      <a:pt x="10" y="2"/>
                    </a:cubicBezTo>
                    <a:cubicBezTo>
                      <a:pt x="9" y="1"/>
                      <a:pt x="9" y="1"/>
                      <a:pt x="8" y="1"/>
                    </a:cubicBezTo>
                    <a:cubicBezTo>
                      <a:pt x="8" y="1"/>
                      <a:pt x="7" y="1"/>
                      <a:pt x="6" y="1"/>
                    </a:cubicBezTo>
                    <a:cubicBezTo>
                      <a:pt x="6" y="1"/>
                      <a:pt x="5" y="2"/>
                      <a:pt x="5" y="2"/>
                    </a:cubicBezTo>
                    <a:cubicBezTo>
                      <a:pt x="5" y="3"/>
                      <a:pt x="5" y="3"/>
                      <a:pt x="5" y="4"/>
                    </a:cubicBezTo>
                    <a:cubicBezTo>
                      <a:pt x="5" y="4"/>
                      <a:pt x="4" y="4"/>
                      <a:pt x="4" y="5"/>
                    </a:cubicBezTo>
                    <a:cubicBezTo>
                      <a:pt x="3" y="5"/>
                      <a:pt x="3"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654">
                <a:extLst>
                  <a:ext uri="{FF2B5EF4-FFF2-40B4-BE49-F238E27FC236}">
                    <a16:creationId xmlns:a16="http://schemas.microsoft.com/office/drawing/2014/main" id="{E9D21F83-CC2A-47ED-B14D-B7A4B8D26113}"/>
                  </a:ext>
                </a:extLst>
              </p:cNvPr>
              <p:cNvSpPr>
                <a:spLocks/>
              </p:cNvSpPr>
              <p:nvPr/>
            </p:nvSpPr>
            <p:spPr bwMode="auto">
              <a:xfrm>
                <a:off x="4925624" y="1541088"/>
                <a:ext cx="3156" cy="6311"/>
              </a:xfrm>
              <a:custGeom>
                <a:avLst/>
                <a:gdLst>
                  <a:gd name="T0" fmla="*/ 1 w 1"/>
                  <a:gd name="T1" fmla="*/ 2 h 2"/>
                  <a:gd name="T2" fmla="*/ 0 w 1"/>
                  <a:gd name="T3" fmla="*/ 2 h 2"/>
                  <a:gd name="T4" fmla="*/ 1 w 1"/>
                  <a:gd name="T5" fmla="*/ 1 h 2"/>
                  <a:gd name="T6" fmla="*/ 1 w 1"/>
                  <a:gd name="T7" fmla="*/ 0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1"/>
                      <a:pt x="1" y="1"/>
                    </a:cubicBezTo>
                    <a:cubicBezTo>
                      <a:pt x="1" y="1"/>
                      <a:pt x="1" y="0"/>
                      <a:pt x="1" y="0"/>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655">
                <a:extLst>
                  <a:ext uri="{FF2B5EF4-FFF2-40B4-BE49-F238E27FC236}">
                    <a16:creationId xmlns:a16="http://schemas.microsoft.com/office/drawing/2014/main" id="{16A40042-C99E-48FC-B156-0A95BC663E1C}"/>
                  </a:ext>
                </a:extLst>
              </p:cNvPr>
              <p:cNvSpPr>
                <a:spLocks/>
              </p:cNvSpPr>
              <p:nvPr/>
            </p:nvSpPr>
            <p:spPr bwMode="auto">
              <a:xfrm>
                <a:off x="4928780" y="1537932"/>
                <a:ext cx="3156" cy="6311"/>
              </a:xfrm>
              <a:custGeom>
                <a:avLst/>
                <a:gdLst>
                  <a:gd name="T0" fmla="*/ 1 w 1"/>
                  <a:gd name="T1" fmla="*/ 2 h 2"/>
                  <a:gd name="T2" fmla="*/ 0 w 1"/>
                  <a:gd name="T3" fmla="*/ 2 h 2"/>
                  <a:gd name="T4" fmla="*/ 1 w 1"/>
                  <a:gd name="T5" fmla="*/ 1 h 2"/>
                  <a:gd name="T6" fmla="*/ 1 w 1"/>
                  <a:gd name="T7" fmla="*/ 1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2"/>
                      <a:pt x="1" y="1"/>
                    </a:cubicBezTo>
                    <a:cubicBezTo>
                      <a:pt x="1" y="1"/>
                      <a:pt x="1" y="1"/>
                      <a:pt x="1" y="1"/>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656">
                <a:extLst>
                  <a:ext uri="{FF2B5EF4-FFF2-40B4-BE49-F238E27FC236}">
                    <a16:creationId xmlns:a16="http://schemas.microsoft.com/office/drawing/2014/main" id="{E31AAF4F-AFDA-4041-B476-45C61E4A1281}"/>
                  </a:ext>
                </a:extLst>
              </p:cNvPr>
              <p:cNvSpPr>
                <a:spLocks/>
              </p:cNvSpPr>
              <p:nvPr/>
            </p:nvSpPr>
            <p:spPr bwMode="auto">
              <a:xfrm>
                <a:off x="4925624" y="1536355"/>
                <a:ext cx="6311" cy="4733"/>
              </a:xfrm>
              <a:custGeom>
                <a:avLst/>
                <a:gdLst>
                  <a:gd name="T0" fmla="*/ 2 w 4"/>
                  <a:gd name="T1" fmla="*/ 3 h 3"/>
                  <a:gd name="T2" fmla="*/ 2 w 4"/>
                  <a:gd name="T3" fmla="*/ 1 h 3"/>
                  <a:gd name="T4" fmla="*/ 4 w 4"/>
                  <a:gd name="T5" fmla="*/ 1 h 3"/>
                  <a:gd name="T6" fmla="*/ 2 w 4"/>
                  <a:gd name="T7" fmla="*/ 1 h 3"/>
                  <a:gd name="T8" fmla="*/ 4 w 4"/>
                  <a:gd name="T9" fmla="*/ 0 h 3"/>
                  <a:gd name="T10" fmla="*/ 2 w 4"/>
                  <a:gd name="T11" fmla="*/ 1 h 3"/>
                  <a:gd name="T12" fmla="*/ 2 w 4"/>
                  <a:gd name="T13" fmla="*/ 0 h 3"/>
                  <a:gd name="T14" fmla="*/ 2 w 4"/>
                  <a:gd name="T15" fmla="*/ 3 h 3"/>
                  <a:gd name="T16" fmla="*/ 2 w 4"/>
                  <a:gd name="T17" fmla="*/ 3 h 3"/>
                  <a:gd name="T18" fmla="*/ 2 w 4"/>
                  <a:gd name="T19" fmla="*/ 3 h 3"/>
                  <a:gd name="T20" fmla="*/ 0 w 4"/>
                  <a:gd name="T21" fmla="*/ 3 h 3"/>
                  <a:gd name="T22" fmla="*/ 2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3"/>
                    </a:moveTo>
                    <a:lnTo>
                      <a:pt x="2" y="1"/>
                    </a:lnTo>
                    <a:lnTo>
                      <a:pt x="4" y="1"/>
                    </a:lnTo>
                    <a:lnTo>
                      <a:pt x="2" y="1"/>
                    </a:lnTo>
                    <a:lnTo>
                      <a:pt x="4" y="0"/>
                    </a:lnTo>
                    <a:lnTo>
                      <a:pt x="2" y="1"/>
                    </a:lnTo>
                    <a:lnTo>
                      <a:pt x="2" y="0"/>
                    </a:lnTo>
                    <a:lnTo>
                      <a:pt x="2" y="3"/>
                    </a:lnTo>
                    <a:lnTo>
                      <a:pt x="2" y="3"/>
                    </a:lnTo>
                    <a:lnTo>
                      <a:pt x="2" y="3"/>
                    </a:lnTo>
                    <a:lnTo>
                      <a:pt x="0" y="3"/>
                    </a:lnTo>
                    <a:lnTo>
                      <a:pt x="2"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657">
                <a:extLst>
                  <a:ext uri="{FF2B5EF4-FFF2-40B4-BE49-F238E27FC236}">
                    <a16:creationId xmlns:a16="http://schemas.microsoft.com/office/drawing/2014/main" id="{ABAD77F9-64BA-48E7-A187-8E2E37FEE2E8}"/>
                  </a:ext>
                </a:extLst>
              </p:cNvPr>
              <p:cNvSpPr>
                <a:spLocks/>
              </p:cNvSpPr>
              <p:nvPr/>
            </p:nvSpPr>
            <p:spPr bwMode="auto">
              <a:xfrm>
                <a:off x="4928780" y="1536355"/>
                <a:ext cx="6311" cy="4733"/>
              </a:xfrm>
              <a:custGeom>
                <a:avLst/>
                <a:gdLst>
                  <a:gd name="T0" fmla="*/ 2 w 4"/>
                  <a:gd name="T1" fmla="*/ 1 h 3"/>
                  <a:gd name="T2" fmla="*/ 2 w 4"/>
                  <a:gd name="T3" fmla="*/ 1 h 3"/>
                  <a:gd name="T4" fmla="*/ 4 w 4"/>
                  <a:gd name="T5" fmla="*/ 0 h 3"/>
                  <a:gd name="T6" fmla="*/ 2 w 4"/>
                  <a:gd name="T7" fmla="*/ 1 h 3"/>
                  <a:gd name="T8" fmla="*/ 4 w 4"/>
                  <a:gd name="T9" fmla="*/ 0 h 3"/>
                  <a:gd name="T10" fmla="*/ 2 w 4"/>
                  <a:gd name="T11" fmla="*/ 1 h 3"/>
                  <a:gd name="T12" fmla="*/ 2 w 4"/>
                  <a:gd name="T13" fmla="*/ 0 h 3"/>
                  <a:gd name="T14" fmla="*/ 2 w 4"/>
                  <a:gd name="T15" fmla="*/ 1 h 3"/>
                  <a:gd name="T16" fmla="*/ 2 w 4"/>
                  <a:gd name="T17" fmla="*/ 1 h 3"/>
                  <a:gd name="T18" fmla="*/ 2 w 4"/>
                  <a:gd name="T19" fmla="*/ 1 h 3"/>
                  <a:gd name="T20" fmla="*/ 0 w 4"/>
                  <a:gd name="T21" fmla="*/ 3 h 3"/>
                  <a:gd name="T22" fmla="*/ 2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1"/>
                    </a:moveTo>
                    <a:lnTo>
                      <a:pt x="2" y="1"/>
                    </a:lnTo>
                    <a:lnTo>
                      <a:pt x="4" y="0"/>
                    </a:lnTo>
                    <a:lnTo>
                      <a:pt x="2" y="1"/>
                    </a:lnTo>
                    <a:lnTo>
                      <a:pt x="4" y="0"/>
                    </a:lnTo>
                    <a:lnTo>
                      <a:pt x="2" y="1"/>
                    </a:lnTo>
                    <a:lnTo>
                      <a:pt x="2" y="0"/>
                    </a:lnTo>
                    <a:lnTo>
                      <a:pt x="2" y="1"/>
                    </a:lnTo>
                    <a:lnTo>
                      <a:pt x="2" y="1"/>
                    </a:lnTo>
                    <a:lnTo>
                      <a:pt x="2" y="1"/>
                    </a:lnTo>
                    <a:lnTo>
                      <a:pt x="0" y="3"/>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658">
                <a:extLst>
                  <a:ext uri="{FF2B5EF4-FFF2-40B4-BE49-F238E27FC236}">
                    <a16:creationId xmlns:a16="http://schemas.microsoft.com/office/drawing/2014/main" id="{6B9255F9-B33B-4F87-BF32-0592BCB7328D}"/>
                  </a:ext>
                </a:extLst>
              </p:cNvPr>
              <p:cNvSpPr>
                <a:spLocks/>
              </p:cNvSpPr>
              <p:nvPr/>
            </p:nvSpPr>
            <p:spPr bwMode="auto">
              <a:xfrm>
                <a:off x="4946136" y="1547399"/>
                <a:ext cx="3156"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659">
                <a:extLst>
                  <a:ext uri="{FF2B5EF4-FFF2-40B4-BE49-F238E27FC236}">
                    <a16:creationId xmlns:a16="http://schemas.microsoft.com/office/drawing/2014/main" id="{DCAE385D-1B7E-4416-A994-240D96C736CA}"/>
                  </a:ext>
                </a:extLst>
              </p:cNvPr>
              <p:cNvSpPr>
                <a:spLocks/>
              </p:cNvSpPr>
              <p:nvPr/>
            </p:nvSpPr>
            <p:spPr bwMode="auto">
              <a:xfrm>
                <a:off x="4903535" y="1498486"/>
                <a:ext cx="37868" cy="22090"/>
              </a:xfrm>
              <a:custGeom>
                <a:avLst/>
                <a:gdLst>
                  <a:gd name="T0" fmla="*/ 1 w 12"/>
                  <a:gd name="T1" fmla="*/ 6 h 7"/>
                  <a:gd name="T2" fmla="*/ 3 w 12"/>
                  <a:gd name="T3" fmla="*/ 6 h 7"/>
                  <a:gd name="T4" fmla="*/ 3 w 12"/>
                  <a:gd name="T5" fmla="*/ 7 h 7"/>
                  <a:gd name="T6" fmla="*/ 3 w 12"/>
                  <a:gd name="T7" fmla="*/ 7 h 7"/>
                  <a:gd name="T8" fmla="*/ 4 w 12"/>
                  <a:gd name="T9" fmla="*/ 6 h 7"/>
                  <a:gd name="T10" fmla="*/ 4 w 12"/>
                  <a:gd name="T11" fmla="*/ 7 h 7"/>
                  <a:gd name="T12" fmla="*/ 4 w 12"/>
                  <a:gd name="T13" fmla="*/ 7 h 7"/>
                  <a:gd name="T14" fmla="*/ 4 w 12"/>
                  <a:gd name="T15" fmla="*/ 7 h 7"/>
                  <a:gd name="T16" fmla="*/ 5 w 12"/>
                  <a:gd name="T17" fmla="*/ 6 h 7"/>
                  <a:gd name="T18" fmla="*/ 5 w 12"/>
                  <a:gd name="T19" fmla="*/ 5 h 7"/>
                  <a:gd name="T20" fmla="*/ 7 w 12"/>
                  <a:gd name="T21" fmla="*/ 5 h 7"/>
                  <a:gd name="T22" fmla="*/ 9 w 12"/>
                  <a:gd name="T23" fmla="*/ 4 h 7"/>
                  <a:gd name="T24" fmla="*/ 10 w 12"/>
                  <a:gd name="T25" fmla="*/ 4 h 7"/>
                  <a:gd name="T26" fmla="*/ 11 w 12"/>
                  <a:gd name="T27" fmla="*/ 3 h 7"/>
                  <a:gd name="T28" fmla="*/ 11 w 12"/>
                  <a:gd name="T29" fmla="*/ 3 h 7"/>
                  <a:gd name="T30" fmla="*/ 11 w 12"/>
                  <a:gd name="T31" fmla="*/ 2 h 7"/>
                  <a:gd name="T32" fmla="*/ 12 w 12"/>
                  <a:gd name="T33" fmla="*/ 1 h 7"/>
                  <a:gd name="T34" fmla="*/ 12 w 12"/>
                  <a:gd name="T35" fmla="*/ 1 h 7"/>
                  <a:gd name="T36" fmla="*/ 10 w 12"/>
                  <a:gd name="T37" fmla="*/ 2 h 7"/>
                  <a:gd name="T38" fmla="*/ 9 w 12"/>
                  <a:gd name="T39" fmla="*/ 2 h 7"/>
                  <a:gd name="T40" fmla="*/ 8 w 12"/>
                  <a:gd name="T41" fmla="*/ 1 h 7"/>
                  <a:gd name="T42" fmla="*/ 5 w 12"/>
                  <a:gd name="T43" fmla="*/ 1 h 7"/>
                  <a:gd name="T44" fmla="*/ 4 w 12"/>
                  <a:gd name="T45" fmla="*/ 3 h 7"/>
                  <a:gd name="T46" fmla="*/ 4 w 12"/>
                  <a:gd name="T47" fmla="*/ 4 h 7"/>
                  <a:gd name="T48" fmla="*/ 3 w 12"/>
                  <a:gd name="T49" fmla="*/ 5 h 7"/>
                  <a:gd name="T50" fmla="*/ 2 w 12"/>
                  <a:gd name="T51" fmla="*/ 6 h 7"/>
                  <a:gd name="T52" fmla="*/ 0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1" y="6"/>
                      <a:pt x="2" y="6"/>
                      <a:pt x="3" y="6"/>
                    </a:cubicBezTo>
                    <a:cubicBezTo>
                      <a:pt x="3" y="6"/>
                      <a:pt x="3" y="7"/>
                      <a:pt x="3" y="7"/>
                    </a:cubicBezTo>
                    <a:cubicBezTo>
                      <a:pt x="3" y="7"/>
                      <a:pt x="3" y="7"/>
                      <a:pt x="3" y="7"/>
                    </a:cubicBezTo>
                    <a:cubicBezTo>
                      <a:pt x="3" y="7"/>
                      <a:pt x="4" y="6"/>
                      <a:pt x="4" y="6"/>
                    </a:cubicBezTo>
                    <a:cubicBezTo>
                      <a:pt x="4" y="6"/>
                      <a:pt x="4" y="6"/>
                      <a:pt x="4" y="7"/>
                    </a:cubicBezTo>
                    <a:cubicBezTo>
                      <a:pt x="4" y="7"/>
                      <a:pt x="4" y="7"/>
                      <a:pt x="4" y="7"/>
                    </a:cubicBezTo>
                    <a:cubicBezTo>
                      <a:pt x="4" y="7"/>
                      <a:pt x="4" y="7"/>
                      <a:pt x="4" y="7"/>
                    </a:cubicBezTo>
                    <a:cubicBezTo>
                      <a:pt x="4" y="7"/>
                      <a:pt x="5" y="6"/>
                      <a:pt x="5" y="6"/>
                    </a:cubicBezTo>
                    <a:cubicBezTo>
                      <a:pt x="5" y="6"/>
                      <a:pt x="5" y="6"/>
                      <a:pt x="5" y="5"/>
                    </a:cubicBezTo>
                    <a:cubicBezTo>
                      <a:pt x="6" y="5"/>
                      <a:pt x="7" y="5"/>
                      <a:pt x="7" y="5"/>
                    </a:cubicBezTo>
                    <a:cubicBezTo>
                      <a:pt x="7" y="5"/>
                      <a:pt x="8" y="4"/>
                      <a:pt x="9" y="4"/>
                    </a:cubicBezTo>
                    <a:cubicBezTo>
                      <a:pt x="9" y="4"/>
                      <a:pt x="10" y="4"/>
                      <a:pt x="10" y="4"/>
                    </a:cubicBezTo>
                    <a:cubicBezTo>
                      <a:pt x="10" y="4"/>
                      <a:pt x="11" y="4"/>
                      <a:pt x="11" y="3"/>
                    </a:cubicBezTo>
                    <a:cubicBezTo>
                      <a:pt x="11" y="3"/>
                      <a:pt x="11" y="3"/>
                      <a:pt x="11" y="3"/>
                    </a:cubicBezTo>
                    <a:cubicBezTo>
                      <a:pt x="11" y="2"/>
                      <a:pt x="11" y="2"/>
                      <a:pt x="11" y="2"/>
                    </a:cubicBezTo>
                    <a:cubicBezTo>
                      <a:pt x="11" y="2"/>
                      <a:pt x="12" y="1"/>
                      <a:pt x="12" y="1"/>
                    </a:cubicBezTo>
                    <a:cubicBezTo>
                      <a:pt x="12" y="1"/>
                      <a:pt x="12" y="0"/>
                      <a:pt x="12" y="1"/>
                    </a:cubicBezTo>
                    <a:cubicBezTo>
                      <a:pt x="11" y="1"/>
                      <a:pt x="11" y="1"/>
                      <a:pt x="10" y="2"/>
                    </a:cubicBezTo>
                    <a:cubicBezTo>
                      <a:pt x="10" y="2"/>
                      <a:pt x="10" y="2"/>
                      <a:pt x="9" y="2"/>
                    </a:cubicBezTo>
                    <a:cubicBezTo>
                      <a:pt x="9" y="1"/>
                      <a:pt x="8" y="1"/>
                      <a:pt x="8" y="1"/>
                    </a:cubicBezTo>
                    <a:cubicBezTo>
                      <a:pt x="7" y="1"/>
                      <a:pt x="6" y="1"/>
                      <a:pt x="5" y="1"/>
                    </a:cubicBezTo>
                    <a:cubicBezTo>
                      <a:pt x="5" y="1"/>
                      <a:pt x="4" y="2"/>
                      <a:pt x="4" y="3"/>
                    </a:cubicBezTo>
                    <a:cubicBezTo>
                      <a:pt x="4" y="3"/>
                      <a:pt x="4" y="3"/>
                      <a:pt x="4" y="4"/>
                    </a:cubicBezTo>
                    <a:cubicBezTo>
                      <a:pt x="4" y="4"/>
                      <a:pt x="3" y="4"/>
                      <a:pt x="3" y="5"/>
                    </a:cubicBezTo>
                    <a:cubicBezTo>
                      <a:pt x="3" y="5"/>
                      <a:pt x="2" y="5"/>
                      <a:pt x="2" y="6"/>
                    </a:cubicBezTo>
                    <a:cubicBezTo>
                      <a:pt x="1" y="6"/>
                      <a:pt x="1" y="6"/>
                      <a:pt x="0" y="6"/>
                    </a:cubicBezTo>
                    <a:cubicBezTo>
                      <a:pt x="0" y="6"/>
                      <a:pt x="0" y="6"/>
                      <a:pt x="0" y="6"/>
                    </a:cubicBezTo>
                    <a:cubicBezTo>
                      <a:pt x="0" y="6"/>
                      <a:pt x="0"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660">
                <a:extLst>
                  <a:ext uri="{FF2B5EF4-FFF2-40B4-BE49-F238E27FC236}">
                    <a16:creationId xmlns:a16="http://schemas.microsoft.com/office/drawing/2014/main" id="{D78EB361-7452-4F97-BE06-FEEFEF3C02AC}"/>
                  </a:ext>
                </a:extLst>
              </p:cNvPr>
              <p:cNvSpPr>
                <a:spLocks/>
              </p:cNvSpPr>
              <p:nvPr/>
            </p:nvSpPr>
            <p:spPr bwMode="auto">
              <a:xfrm>
                <a:off x="4916157" y="1501642"/>
                <a:ext cx="0" cy="6311"/>
              </a:xfrm>
              <a:custGeom>
                <a:avLst/>
                <a:gdLst>
                  <a:gd name="T0" fmla="*/ 2 h 2"/>
                  <a:gd name="T1" fmla="*/ 2 h 2"/>
                  <a:gd name="T2" fmla="*/ 1 h 2"/>
                  <a:gd name="T3" fmla="*/ 0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1"/>
                      <a:pt x="0" y="1"/>
                    </a:cubicBezTo>
                    <a:cubicBezTo>
                      <a:pt x="0" y="1"/>
                      <a:pt x="0" y="0"/>
                      <a:pt x="0" y="0"/>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661">
                <a:extLst>
                  <a:ext uri="{FF2B5EF4-FFF2-40B4-BE49-F238E27FC236}">
                    <a16:creationId xmlns:a16="http://schemas.microsoft.com/office/drawing/2014/main" id="{52EFB980-FE98-4E9C-81DD-7FD5569913F8}"/>
                  </a:ext>
                </a:extLst>
              </p:cNvPr>
              <p:cNvSpPr>
                <a:spLocks/>
              </p:cNvSpPr>
              <p:nvPr/>
            </p:nvSpPr>
            <p:spPr bwMode="auto">
              <a:xfrm>
                <a:off x="4919313" y="1498486"/>
                <a:ext cx="0" cy="6311"/>
              </a:xfrm>
              <a:custGeom>
                <a:avLst/>
                <a:gdLst>
                  <a:gd name="T0" fmla="*/ 2 h 2"/>
                  <a:gd name="T1" fmla="*/ 2 h 2"/>
                  <a:gd name="T2" fmla="*/ 1 h 2"/>
                  <a:gd name="T3" fmla="*/ 1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2"/>
                      <a:pt x="0" y="1"/>
                    </a:cubicBezTo>
                    <a:cubicBezTo>
                      <a:pt x="0" y="1"/>
                      <a:pt x="0" y="1"/>
                      <a:pt x="0" y="1"/>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662">
                <a:extLst>
                  <a:ext uri="{FF2B5EF4-FFF2-40B4-BE49-F238E27FC236}">
                    <a16:creationId xmlns:a16="http://schemas.microsoft.com/office/drawing/2014/main" id="{0B902358-DB7F-4485-A581-CC9119526379}"/>
                  </a:ext>
                </a:extLst>
              </p:cNvPr>
              <p:cNvSpPr>
                <a:spLocks/>
              </p:cNvSpPr>
              <p:nvPr/>
            </p:nvSpPr>
            <p:spPr bwMode="auto">
              <a:xfrm>
                <a:off x="4913002" y="1495331"/>
                <a:ext cx="6311" cy="6311"/>
              </a:xfrm>
              <a:custGeom>
                <a:avLst/>
                <a:gdLst>
                  <a:gd name="T0" fmla="*/ 2 w 4"/>
                  <a:gd name="T1" fmla="*/ 4 h 4"/>
                  <a:gd name="T2" fmla="*/ 2 w 4"/>
                  <a:gd name="T3" fmla="*/ 2 h 4"/>
                  <a:gd name="T4" fmla="*/ 4 w 4"/>
                  <a:gd name="T5" fmla="*/ 2 h 4"/>
                  <a:gd name="T6" fmla="*/ 2 w 4"/>
                  <a:gd name="T7" fmla="*/ 2 h 4"/>
                  <a:gd name="T8" fmla="*/ 4 w 4"/>
                  <a:gd name="T9" fmla="*/ 0 h 4"/>
                  <a:gd name="T10" fmla="*/ 2 w 4"/>
                  <a:gd name="T11" fmla="*/ 2 h 4"/>
                  <a:gd name="T12" fmla="*/ 2 w 4"/>
                  <a:gd name="T13" fmla="*/ 0 h 4"/>
                  <a:gd name="T14" fmla="*/ 2 w 4"/>
                  <a:gd name="T15" fmla="*/ 4 h 4"/>
                  <a:gd name="T16" fmla="*/ 2 w 4"/>
                  <a:gd name="T17" fmla="*/ 4 h 4"/>
                  <a:gd name="T18" fmla="*/ 2 w 4"/>
                  <a:gd name="T19" fmla="*/ 4 h 4"/>
                  <a:gd name="T20" fmla="*/ 0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2" y="2"/>
                    </a:lnTo>
                    <a:lnTo>
                      <a:pt x="4" y="2"/>
                    </a:lnTo>
                    <a:lnTo>
                      <a:pt x="2" y="2"/>
                    </a:lnTo>
                    <a:lnTo>
                      <a:pt x="4"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663">
                <a:extLst>
                  <a:ext uri="{FF2B5EF4-FFF2-40B4-BE49-F238E27FC236}">
                    <a16:creationId xmlns:a16="http://schemas.microsoft.com/office/drawing/2014/main" id="{3DB2E834-2800-4CF9-B04A-1B46343F4B47}"/>
                  </a:ext>
                </a:extLst>
              </p:cNvPr>
              <p:cNvSpPr>
                <a:spLocks/>
              </p:cNvSpPr>
              <p:nvPr/>
            </p:nvSpPr>
            <p:spPr bwMode="auto">
              <a:xfrm>
                <a:off x="4919313" y="1495331"/>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664">
                <a:extLst>
                  <a:ext uri="{FF2B5EF4-FFF2-40B4-BE49-F238E27FC236}">
                    <a16:creationId xmlns:a16="http://schemas.microsoft.com/office/drawing/2014/main" id="{43BBEE58-2F1F-4BE4-B311-AC96AAB464A4}"/>
                  </a:ext>
                </a:extLst>
              </p:cNvPr>
              <p:cNvSpPr>
                <a:spLocks/>
              </p:cNvSpPr>
              <p:nvPr/>
            </p:nvSpPr>
            <p:spPr bwMode="auto">
              <a:xfrm>
                <a:off x="4935092" y="1507953"/>
                <a:ext cx="3156"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665">
                <a:extLst>
                  <a:ext uri="{FF2B5EF4-FFF2-40B4-BE49-F238E27FC236}">
                    <a16:creationId xmlns:a16="http://schemas.microsoft.com/office/drawing/2014/main" id="{C4426E5B-5ABF-47F9-9B75-43CE93D242B3}"/>
                  </a:ext>
                </a:extLst>
              </p:cNvPr>
              <p:cNvSpPr>
                <a:spLocks/>
              </p:cNvSpPr>
              <p:nvPr/>
            </p:nvSpPr>
            <p:spPr bwMode="auto">
              <a:xfrm>
                <a:off x="4928780" y="1421171"/>
                <a:ext cx="173563" cy="142006"/>
              </a:xfrm>
              <a:custGeom>
                <a:avLst/>
                <a:gdLst>
                  <a:gd name="T0" fmla="*/ 21 w 56"/>
                  <a:gd name="T1" fmla="*/ 1 h 46"/>
                  <a:gd name="T2" fmla="*/ 0 w 56"/>
                  <a:gd name="T3" fmla="*/ 4 h 46"/>
                  <a:gd name="T4" fmla="*/ 31 w 56"/>
                  <a:gd name="T5" fmla="*/ 31 h 46"/>
                  <a:gd name="T6" fmla="*/ 29 w 56"/>
                  <a:gd name="T7" fmla="*/ 39 h 46"/>
                  <a:gd name="T8" fmla="*/ 37 w 56"/>
                  <a:gd name="T9" fmla="*/ 46 h 46"/>
                  <a:gd name="T10" fmla="*/ 44 w 56"/>
                  <a:gd name="T11" fmla="*/ 38 h 46"/>
                  <a:gd name="T12" fmla="*/ 46 w 56"/>
                  <a:gd name="T13" fmla="*/ 34 h 46"/>
                  <a:gd name="T14" fmla="*/ 50 w 56"/>
                  <a:gd name="T15" fmla="*/ 32 h 46"/>
                  <a:gd name="T16" fmla="*/ 56 w 56"/>
                  <a:gd name="T17" fmla="*/ 25 h 46"/>
                  <a:gd name="T18" fmla="*/ 48 w 56"/>
                  <a:gd name="T19" fmla="*/ 17 h 46"/>
                  <a:gd name="T20" fmla="*/ 42 w 56"/>
                  <a:gd name="T21" fmla="*/ 19 h 46"/>
                  <a:gd name="T22" fmla="*/ 21 w 56"/>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6">
                    <a:moveTo>
                      <a:pt x="21" y="1"/>
                    </a:moveTo>
                    <a:cubicBezTo>
                      <a:pt x="14" y="0"/>
                      <a:pt x="6" y="2"/>
                      <a:pt x="0" y="4"/>
                    </a:cubicBezTo>
                    <a:cubicBezTo>
                      <a:pt x="31" y="31"/>
                      <a:pt x="31" y="31"/>
                      <a:pt x="31" y="31"/>
                    </a:cubicBezTo>
                    <a:cubicBezTo>
                      <a:pt x="29" y="39"/>
                      <a:pt x="29" y="39"/>
                      <a:pt x="29" y="39"/>
                    </a:cubicBezTo>
                    <a:cubicBezTo>
                      <a:pt x="37" y="46"/>
                      <a:pt x="37" y="46"/>
                      <a:pt x="37" y="46"/>
                    </a:cubicBezTo>
                    <a:cubicBezTo>
                      <a:pt x="44" y="38"/>
                      <a:pt x="44" y="38"/>
                      <a:pt x="44" y="38"/>
                    </a:cubicBezTo>
                    <a:cubicBezTo>
                      <a:pt x="46" y="34"/>
                      <a:pt x="46" y="34"/>
                      <a:pt x="46" y="34"/>
                    </a:cubicBezTo>
                    <a:cubicBezTo>
                      <a:pt x="50" y="32"/>
                      <a:pt x="50" y="32"/>
                      <a:pt x="50" y="32"/>
                    </a:cubicBezTo>
                    <a:cubicBezTo>
                      <a:pt x="56" y="25"/>
                      <a:pt x="56" y="25"/>
                      <a:pt x="56" y="25"/>
                    </a:cubicBezTo>
                    <a:cubicBezTo>
                      <a:pt x="48" y="17"/>
                      <a:pt x="48" y="17"/>
                      <a:pt x="48" y="17"/>
                    </a:cubicBezTo>
                    <a:cubicBezTo>
                      <a:pt x="42" y="19"/>
                      <a:pt x="42" y="19"/>
                      <a:pt x="42" y="19"/>
                    </a:cubicBezTo>
                    <a:lnTo>
                      <a:pt x="21" y="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666">
                <a:extLst>
                  <a:ext uri="{FF2B5EF4-FFF2-40B4-BE49-F238E27FC236}">
                    <a16:creationId xmlns:a16="http://schemas.microsoft.com/office/drawing/2014/main" id="{14208678-CAA6-4A7A-B99A-3003E33168A8}"/>
                  </a:ext>
                </a:extLst>
              </p:cNvPr>
              <p:cNvSpPr>
                <a:spLocks/>
              </p:cNvSpPr>
              <p:nvPr/>
            </p:nvSpPr>
            <p:spPr bwMode="auto">
              <a:xfrm>
                <a:off x="4935092" y="1421171"/>
                <a:ext cx="167252" cy="142006"/>
              </a:xfrm>
              <a:custGeom>
                <a:avLst/>
                <a:gdLst>
                  <a:gd name="T0" fmla="*/ 17 w 54"/>
                  <a:gd name="T1" fmla="*/ 1 h 46"/>
                  <a:gd name="T2" fmla="*/ 0 w 54"/>
                  <a:gd name="T3" fmla="*/ 3 h 46"/>
                  <a:gd name="T4" fmla="*/ 30 w 54"/>
                  <a:gd name="T5" fmla="*/ 31 h 46"/>
                  <a:gd name="T6" fmla="*/ 29 w 54"/>
                  <a:gd name="T7" fmla="*/ 40 h 46"/>
                  <a:gd name="T8" fmla="*/ 35 w 54"/>
                  <a:gd name="T9" fmla="*/ 46 h 46"/>
                  <a:gd name="T10" fmla="*/ 40 w 54"/>
                  <a:gd name="T11" fmla="*/ 41 h 46"/>
                  <a:gd name="T12" fmla="*/ 42 w 54"/>
                  <a:gd name="T13" fmla="*/ 32 h 46"/>
                  <a:gd name="T14" fmla="*/ 50 w 54"/>
                  <a:gd name="T15" fmla="*/ 29 h 46"/>
                  <a:gd name="T16" fmla="*/ 54 w 54"/>
                  <a:gd name="T17" fmla="*/ 25 h 46"/>
                  <a:gd name="T18" fmla="*/ 47 w 54"/>
                  <a:gd name="T19" fmla="*/ 18 h 46"/>
                  <a:gd name="T20" fmla="*/ 39 w 54"/>
                  <a:gd name="T21" fmla="*/ 21 h 46"/>
                  <a:gd name="T22" fmla="*/ 17 w 54"/>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6">
                    <a:moveTo>
                      <a:pt x="17" y="1"/>
                    </a:moveTo>
                    <a:cubicBezTo>
                      <a:pt x="11" y="0"/>
                      <a:pt x="5" y="2"/>
                      <a:pt x="0" y="3"/>
                    </a:cubicBezTo>
                    <a:cubicBezTo>
                      <a:pt x="30" y="31"/>
                      <a:pt x="30" y="31"/>
                      <a:pt x="30" y="31"/>
                    </a:cubicBezTo>
                    <a:cubicBezTo>
                      <a:pt x="29" y="40"/>
                      <a:pt x="29" y="40"/>
                      <a:pt x="29" y="40"/>
                    </a:cubicBezTo>
                    <a:cubicBezTo>
                      <a:pt x="35" y="46"/>
                      <a:pt x="35" y="46"/>
                      <a:pt x="35" y="46"/>
                    </a:cubicBezTo>
                    <a:cubicBezTo>
                      <a:pt x="40" y="41"/>
                      <a:pt x="40" y="41"/>
                      <a:pt x="40" y="41"/>
                    </a:cubicBezTo>
                    <a:cubicBezTo>
                      <a:pt x="42" y="32"/>
                      <a:pt x="42" y="32"/>
                      <a:pt x="42" y="32"/>
                    </a:cubicBezTo>
                    <a:cubicBezTo>
                      <a:pt x="50" y="29"/>
                      <a:pt x="50" y="29"/>
                      <a:pt x="50" y="29"/>
                    </a:cubicBezTo>
                    <a:cubicBezTo>
                      <a:pt x="54" y="25"/>
                      <a:pt x="54" y="25"/>
                      <a:pt x="54" y="25"/>
                    </a:cubicBezTo>
                    <a:cubicBezTo>
                      <a:pt x="47" y="18"/>
                      <a:pt x="47" y="18"/>
                      <a:pt x="47" y="18"/>
                    </a:cubicBezTo>
                    <a:cubicBezTo>
                      <a:pt x="39" y="21"/>
                      <a:pt x="39" y="21"/>
                      <a:pt x="39" y="21"/>
                    </a:cubicBez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667">
                <a:extLst>
                  <a:ext uri="{FF2B5EF4-FFF2-40B4-BE49-F238E27FC236}">
                    <a16:creationId xmlns:a16="http://schemas.microsoft.com/office/drawing/2014/main" id="{BF214D22-ED38-4C7E-8433-F1DDFF4F7A59}"/>
                  </a:ext>
                </a:extLst>
              </p:cNvPr>
              <p:cNvSpPr>
                <a:spLocks/>
              </p:cNvSpPr>
              <p:nvPr/>
            </p:nvSpPr>
            <p:spPr bwMode="auto">
              <a:xfrm>
                <a:off x="5028184" y="1489019"/>
                <a:ext cx="23668" cy="22090"/>
              </a:xfrm>
              <a:custGeom>
                <a:avLst/>
                <a:gdLst>
                  <a:gd name="T0" fmla="*/ 6 w 15"/>
                  <a:gd name="T1" fmla="*/ 14 h 14"/>
                  <a:gd name="T2" fmla="*/ 6 w 15"/>
                  <a:gd name="T3" fmla="*/ 12 h 14"/>
                  <a:gd name="T4" fmla="*/ 12 w 15"/>
                  <a:gd name="T5" fmla="*/ 12 h 14"/>
                  <a:gd name="T6" fmla="*/ 12 w 15"/>
                  <a:gd name="T7" fmla="*/ 12 h 14"/>
                  <a:gd name="T8" fmla="*/ 12 w 15"/>
                  <a:gd name="T9" fmla="*/ 10 h 14"/>
                  <a:gd name="T10" fmla="*/ 14 w 15"/>
                  <a:gd name="T11" fmla="*/ 12 h 14"/>
                  <a:gd name="T12" fmla="*/ 14 w 15"/>
                  <a:gd name="T13" fmla="*/ 10 h 14"/>
                  <a:gd name="T14" fmla="*/ 14 w 15"/>
                  <a:gd name="T15" fmla="*/ 10 h 14"/>
                  <a:gd name="T16" fmla="*/ 15 w 15"/>
                  <a:gd name="T17" fmla="*/ 10 h 14"/>
                  <a:gd name="T18" fmla="*/ 14 w 15"/>
                  <a:gd name="T19" fmla="*/ 10 h 14"/>
                  <a:gd name="T20" fmla="*/ 14 w 15"/>
                  <a:gd name="T21" fmla="*/ 2 h 14"/>
                  <a:gd name="T22" fmla="*/ 15 w 15"/>
                  <a:gd name="T23" fmla="*/ 2 h 14"/>
                  <a:gd name="T24" fmla="*/ 14 w 15"/>
                  <a:gd name="T25" fmla="*/ 2 h 14"/>
                  <a:gd name="T26" fmla="*/ 14 w 15"/>
                  <a:gd name="T27" fmla="*/ 2 h 14"/>
                  <a:gd name="T28" fmla="*/ 12 w 15"/>
                  <a:gd name="T29" fmla="*/ 2 h 14"/>
                  <a:gd name="T30" fmla="*/ 12 w 15"/>
                  <a:gd name="T31" fmla="*/ 2 h 14"/>
                  <a:gd name="T32" fmla="*/ 12 w 15"/>
                  <a:gd name="T33" fmla="*/ 0 h 14"/>
                  <a:gd name="T34" fmla="*/ 12 w 15"/>
                  <a:gd name="T35" fmla="*/ 0 h 14"/>
                  <a:gd name="T36" fmla="*/ 4 w 15"/>
                  <a:gd name="T37" fmla="*/ 0 h 14"/>
                  <a:gd name="T38" fmla="*/ 4 w 15"/>
                  <a:gd name="T39" fmla="*/ 0 h 14"/>
                  <a:gd name="T40" fmla="*/ 4 w 15"/>
                  <a:gd name="T41" fmla="*/ 0 h 14"/>
                  <a:gd name="T42" fmla="*/ 4 w 15"/>
                  <a:gd name="T43" fmla="*/ 0 h 14"/>
                  <a:gd name="T44" fmla="*/ 2 w 15"/>
                  <a:gd name="T45" fmla="*/ 2 h 14"/>
                  <a:gd name="T46" fmla="*/ 4 w 15"/>
                  <a:gd name="T47" fmla="*/ 2 h 14"/>
                  <a:gd name="T48" fmla="*/ 2 w 15"/>
                  <a:gd name="T49" fmla="*/ 2 h 14"/>
                  <a:gd name="T50" fmla="*/ 2 w 15"/>
                  <a:gd name="T51" fmla="*/ 4 h 14"/>
                  <a:gd name="T52" fmla="*/ 4 w 15"/>
                  <a:gd name="T53" fmla="*/ 10 h 14"/>
                  <a:gd name="T54" fmla="*/ 2 w 15"/>
                  <a:gd name="T55" fmla="*/ 10 h 14"/>
                  <a:gd name="T56" fmla="*/ 4 w 15"/>
                  <a:gd name="T57" fmla="*/ 10 h 14"/>
                  <a:gd name="T58" fmla="*/ 4 w 15"/>
                  <a:gd name="T59" fmla="*/ 12 h 14"/>
                  <a:gd name="T60" fmla="*/ 4 w 15"/>
                  <a:gd name="T61" fmla="*/ 12 h 14"/>
                  <a:gd name="T62" fmla="*/ 6 w 15"/>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4" y="12"/>
                    </a:moveTo>
                    <a:lnTo>
                      <a:pt x="6" y="14"/>
                    </a:lnTo>
                    <a:lnTo>
                      <a:pt x="6" y="12"/>
                    </a:lnTo>
                    <a:lnTo>
                      <a:pt x="6" y="12"/>
                    </a:lnTo>
                    <a:lnTo>
                      <a:pt x="8" y="8"/>
                    </a:lnTo>
                    <a:lnTo>
                      <a:pt x="12" y="12"/>
                    </a:lnTo>
                    <a:lnTo>
                      <a:pt x="12" y="14"/>
                    </a:lnTo>
                    <a:lnTo>
                      <a:pt x="12" y="12"/>
                    </a:lnTo>
                    <a:lnTo>
                      <a:pt x="12" y="12"/>
                    </a:lnTo>
                    <a:lnTo>
                      <a:pt x="12" y="10"/>
                    </a:lnTo>
                    <a:lnTo>
                      <a:pt x="14" y="12"/>
                    </a:lnTo>
                    <a:lnTo>
                      <a:pt x="14" y="12"/>
                    </a:lnTo>
                    <a:lnTo>
                      <a:pt x="14" y="12"/>
                    </a:lnTo>
                    <a:lnTo>
                      <a:pt x="14" y="10"/>
                    </a:lnTo>
                    <a:lnTo>
                      <a:pt x="14" y="10"/>
                    </a:lnTo>
                    <a:lnTo>
                      <a:pt x="14" y="10"/>
                    </a:lnTo>
                    <a:lnTo>
                      <a:pt x="14" y="10"/>
                    </a:lnTo>
                    <a:lnTo>
                      <a:pt x="15" y="10"/>
                    </a:lnTo>
                    <a:lnTo>
                      <a:pt x="14" y="10"/>
                    </a:lnTo>
                    <a:lnTo>
                      <a:pt x="14" y="10"/>
                    </a:lnTo>
                    <a:lnTo>
                      <a:pt x="10" y="6"/>
                    </a:lnTo>
                    <a:lnTo>
                      <a:pt x="14" y="2"/>
                    </a:lnTo>
                    <a:lnTo>
                      <a:pt x="14" y="2"/>
                    </a:lnTo>
                    <a:lnTo>
                      <a:pt x="15" y="2"/>
                    </a:lnTo>
                    <a:lnTo>
                      <a:pt x="14" y="2"/>
                    </a:lnTo>
                    <a:lnTo>
                      <a:pt x="14" y="2"/>
                    </a:lnTo>
                    <a:lnTo>
                      <a:pt x="12" y="2"/>
                    </a:lnTo>
                    <a:lnTo>
                      <a:pt x="14" y="2"/>
                    </a:lnTo>
                    <a:lnTo>
                      <a:pt x="12" y="2"/>
                    </a:lnTo>
                    <a:lnTo>
                      <a:pt x="12" y="2"/>
                    </a:lnTo>
                    <a:lnTo>
                      <a:pt x="12" y="0"/>
                    </a:lnTo>
                    <a:lnTo>
                      <a:pt x="12" y="2"/>
                    </a:lnTo>
                    <a:lnTo>
                      <a:pt x="12" y="0"/>
                    </a:lnTo>
                    <a:lnTo>
                      <a:pt x="12" y="0"/>
                    </a:lnTo>
                    <a:lnTo>
                      <a:pt x="10" y="0"/>
                    </a:lnTo>
                    <a:lnTo>
                      <a:pt x="12" y="0"/>
                    </a:lnTo>
                    <a:lnTo>
                      <a:pt x="8" y="4"/>
                    </a:lnTo>
                    <a:lnTo>
                      <a:pt x="4" y="0"/>
                    </a:lnTo>
                    <a:lnTo>
                      <a:pt x="4" y="0"/>
                    </a:lnTo>
                    <a:lnTo>
                      <a:pt x="4" y="0"/>
                    </a:lnTo>
                    <a:lnTo>
                      <a:pt x="4" y="0"/>
                    </a:lnTo>
                    <a:lnTo>
                      <a:pt x="4" y="0"/>
                    </a:lnTo>
                    <a:lnTo>
                      <a:pt x="4" y="2"/>
                    </a:lnTo>
                    <a:lnTo>
                      <a:pt x="4" y="0"/>
                    </a:lnTo>
                    <a:lnTo>
                      <a:pt x="2" y="2"/>
                    </a:lnTo>
                    <a:lnTo>
                      <a:pt x="2" y="2"/>
                    </a:lnTo>
                    <a:lnTo>
                      <a:pt x="2" y="2"/>
                    </a:lnTo>
                    <a:lnTo>
                      <a:pt x="4" y="2"/>
                    </a:lnTo>
                    <a:lnTo>
                      <a:pt x="2" y="4"/>
                    </a:lnTo>
                    <a:lnTo>
                      <a:pt x="2" y="2"/>
                    </a:lnTo>
                    <a:lnTo>
                      <a:pt x="0" y="4"/>
                    </a:lnTo>
                    <a:lnTo>
                      <a:pt x="2" y="4"/>
                    </a:lnTo>
                    <a:lnTo>
                      <a:pt x="6" y="6"/>
                    </a:lnTo>
                    <a:lnTo>
                      <a:pt x="4" y="10"/>
                    </a:lnTo>
                    <a:lnTo>
                      <a:pt x="2" y="10"/>
                    </a:lnTo>
                    <a:lnTo>
                      <a:pt x="2" y="10"/>
                    </a:lnTo>
                    <a:lnTo>
                      <a:pt x="4" y="10"/>
                    </a:lnTo>
                    <a:lnTo>
                      <a:pt x="4" y="10"/>
                    </a:lnTo>
                    <a:lnTo>
                      <a:pt x="4" y="10"/>
                    </a:lnTo>
                    <a:lnTo>
                      <a:pt x="4" y="12"/>
                    </a:lnTo>
                    <a:lnTo>
                      <a:pt x="4" y="12"/>
                    </a:lnTo>
                    <a:lnTo>
                      <a:pt x="4" y="12"/>
                    </a:lnTo>
                    <a:lnTo>
                      <a:pt x="4" y="10"/>
                    </a:lnTo>
                    <a:lnTo>
                      <a:pt x="6" y="12"/>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668">
                <a:extLst>
                  <a:ext uri="{FF2B5EF4-FFF2-40B4-BE49-F238E27FC236}">
                    <a16:creationId xmlns:a16="http://schemas.microsoft.com/office/drawing/2014/main" id="{62BEAE94-E54B-4497-B157-8831AE241126}"/>
                  </a:ext>
                </a:extLst>
              </p:cNvPr>
              <p:cNvSpPr>
                <a:spLocks/>
              </p:cNvSpPr>
              <p:nvPr/>
            </p:nvSpPr>
            <p:spPr bwMode="auto">
              <a:xfrm>
                <a:off x="4987160" y="1451151"/>
                <a:ext cx="25246" cy="22090"/>
              </a:xfrm>
              <a:custGeom>
                <a:avLst/>
                <a:gdLst>
                  <a:gd name="T0" fmla="*/ 6 w 16"/>
                  <a:gd name="T1" fmla="*/ 14 h 14"/>
                  <a:gd name="T2" fmla="*/ 6 w 16"/>
                  <a:gd name="T3" fmla="*/ 12 h 14"/>
                  <a:gd name="T4" fmla="*/ 12 w 16"/>
                  <a:gd name="T5" fmla="*/ 12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4 w 16"/>
                  <a:gd name="T21" fmla="*/ 4 h 14"/>
                  <a:gd name="T22" fmla="*/ 16 w 16"/>
                  <a:gd name="T23" fmla="*/ 4 h 14"/>
                  <a:gd name="T24" fmla="*/ 14 w 16"/>
                  <a:gd name="T25" fmla="*/ 4 h 14"/>
                  <a:gd name="T26" fmla="*/ 14 w 16"/>
                  <a:gd name="T27" fmla="*/ 2 h 14"/>
                  <a:gd name="T28" fmla="*/ 12 w 16"/>
                  <a:gd name="T29" fmla="*/ 2 h 14"/>
                  <a:gd name="T30" fmla="*/ 12 w 16"/>
                  <a:gd name="T31" fmla="*/ 2 h 14"/>
                  <a:gd name="T32" fmla="*/ 12 w 16"/>
                  <a:gd name="T33" fmla="*/ 0 h 14"/>
                  <a:gd name="T34" fmla="*/ 12 w 16"/>
                  <a:gd name="T35" fmla="*/ 2 h 14"/>
                  <a:gd name="T36" fmla="*/ 4 w 16"/>
                  <a:gd name="T37" fmla="*/ 2 h 14"/>
                  <a:gd name="T38" fmla="*/ 4 w 16"/>
                  <a:gd name="T39" fmla="*/ 0 h 14"/>
                  <a:gd name="T40" fmla="*/ 4 w 16"/>
                  <a:gd name="T41" fmla="*/ 2 h 14"/>
                  <a:gd name="T42" fmla="*/ 4 w 16"/>
                  <a:gd name="T43" fmla="*/ 2 h 14"/>
                  <a:gd name="T44" fmla="*/ 2 w 16"/>
                  <a:gd name="T45" fmla="*/ 2 h 14"/>
                  <a:gd name="T46" fmla="*/ 4 w 16"/>
                  <a:gd name="T47" fmla="*/ 2 h 14"/>
                  <a:gd name="T48" fmla="*/ 2 w 16"/>
                  <a:gd name="T49" fmla="*/ 2 h 14"/>
                  <a:gd name="T50" fmla="*/ 2 w 16"/>
                  <a:gd name="T51" fmla="*/ 4 h 14"/>
                  <a:gd name="T52" fmla="*/ 4 w 16"/>
                  <a:gd name="T53" fmla="*/ 10 h 14"/>
                  <a:gd name="T54" fmla="*/ 2 w 16"/>
                  <a:gd name="T55" fmla="*/ 12 h 14"/>
                  <a:gd name="T56" fmla="*/ 4 w 16"/>
                  <a:gd name="T57" fmla="*/ 12 h 14"/>
                  <a:gd name="T58" fmla="*/ 4 w 16"/>
                  <a:gd name="T59" fmla="*/ 12 h 14"/>
                  <a:gd name="T60" fmla="*/ 4 w 16"/>
                  <a:gd name="T61" fmla="*/ 12 h 14"/>
                  <a:gd name="T62" fmla="*/ 6 w 16"/>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6" y="12"/>
                    </a:lnTo>
                    <a:lnTo>
                      <a:pt x="6" y="12"/>
                    </a:lnTo>
                    <a:lnTo>
                      <a:pt x="8" y="10"/>
                    </a:lnTo>
                    <a:lnTo>
                      <a:pt x="12" y="12"/>
                    </a:lnTo>
                    <a:lnTo>
                      <a:pt x="12" y="14"/>
                    </a:lnTo>
                    <a:lnTo>
                      <a:pt x="12" y="14"/>
                    </a:lnTo>
                    <a:lnTo>
                      <a:pt x="12" y="12"/>
                    </a:lnTo>
                    <a:lnTo>
                      <a:pt x="12" y="12"/>
                    </a:lnTo>
                    <a:lnTo>
                      <a:pt x="14" y="12"/>
                    </a:lnTo>
                    <a:lnTo>
                      <a:pt x="14" y="12"/>
                    </a:lnTo>
                    <a:lnTo>
                      <a:pt x="14" y="12"/>
                    </a:lnTo>
                    <a:lnTo>
                      <a:pt x="14" y="12"/>
                    </a:lnTo>
                    <a:lnTo>
                      <a:pt x="14" y="12"/>
                    </a:lnTo>
                    <a:lnTo>
                      <a:pt x="14" y="10"/>
                    </a:lnTo>
                    <a:lnTo>
                      <a:pt x="14" y="10"/>
                    </a:lnTo>
                    <a:lnTo>
                      <a:pt x="16" y="10"/>
                    </a:lnTo>
                    <a:lnTo>
                      <a:pt x="14" y="10"/>
                    </a:lnTo>
                    <a:lnTo>
                      <a:pt x="14" y="10"/>
                    </a:lnTo>
                    <a:lnTo>
                      <a:pt x="10" y="6"/>
                    </a:lnTo>
                    <a:lnTo>
                      <a:pt x="14" y="4"/>
                    </a:lnTo>
                    <a:lnTo>
                      <a:pt x="14" y="4"/>
                    </a:lnTo>
                    <a:lnTo>
                      <a:pt x="16" y="4"/>
                    </a:lnTo>
                    <a:lnTo>
                      <a:pt x="14" y="2"/>
                    </a:lnTo>
                    <a:lnTo>
                      <a:pt x="14" y="4"/>
                    </a:lnTo>
                    <a:lnTo>
                      <a:pt x="12" y="2"/>
                    </a:lnTo>
                    <a:lnTo>
                      <a:pt x="14" y="2"/>
                    </a:lnTo>
                    <a:lnTo>
                      <a:pt x="12" y="2"/>
                    </a:lnTo>
                    <a:lnTo>
                      <a:pt x="12" y="2"/>
                    </a:lnTo>
                    <a:lnTo>
                      <a:pt x="12" y="2"/>
                    </a:lnTo>
                    <a:lnTo>
                      <a:pt x="12" y="2"/>
                    </a:lnTo>
                    <a:lnTo>
                      <a:pt x="12" y="2"/>
                    </a:lnTo>
                    <a:lnTo>
                      <a:pt x="12" y="0"/>
                    </a:lnTo>
                    <a:lnTo>
                      <a:pt x="10" y="0"/>
                    </a:lnTo>
                    <a:lnTo>
                      <a:pt x="12"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6" y="6"/>
                    </a:lnTo>
                    <a:lnTo>
                      <a:pt x="4" y="10"/>
                    </a:lnTo>
                    <a:lnTo>
                      <a:pt x="2" y="10"/>
                    </a:lnTo>
                    <a:lnTo>
                      <a:pt x="2" y="12"/>
                    </a:lnTo>
                    <a:lnTo>
                      <a:pt x="4" y="10"/>
                    </a:lnTo>
                    <a:lnTo>
                      <a:pt x="4" y="12"/>
                    </a:lnTo>
                    <a:lnTo>
                      <a:pt x="4" y="12"/>
                    </a:lnTo>
                    <a:lnTo>
                      <a:pt x="4" y="12"/>
                    </a:lnTo>
                    <a:lnTo>
                      <a:pt x="4" y="12"/>
                    </a:lnTo>
                    <a:lnTo>
                      <a:pt x="4" y="12"/>
                    </a:lnTo>
                    <a:lnTo>
                      <a:pt x="4" y="12"/>
                    </a:lnTo>
                    <a:lnTo>
                      <a:pt x="6" y="12"/>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669">
                <a:extLst>
                  <a:ext uri="{FF2B5EF4-FFF2-40B4-BE49-F238E27FC236}">
                    <a16:creationId xmlns:a16="http://schemas.microsoft.com/office/drawing/2014/main" id="{B6970CBC-4992-4DCE-9A93-2A53C14CB889}"/>
                  </a:ext>
                </a:extLst>
              </p:cNvPr>
              <p:cNvSpPr>
                <a:spLocks/>
              </p:cNvSpPr>
              <p:nvPr/>
            </p:nvSpPr>
            <p:spPr bwMode="auto">
              <a:xfrm>
                <a:off x="5031340" y="1530043"/>
                <a:ext cx="20512" cy="20511"/>
              </a:xfrm>
              <a:custGeom>
                <a:avLst/>
                <a:gdLst>
                  <a:gd name="T0" fmla="*/ 4 w 13"/>
                  <a:gd name="T1" fmla="*/ 13 h 13"/>
                  <a:gd name="T2" fmla="*/ 4 w 13"/>
                  <a:gd name="T3" fmla="*/ 11 h 13"/>
                  <a:gd name="T4" fmla="*/ 10 w 13"/>
                  <a:gd name="T5" fmla="*/ 11 h 13"/>
                  <a:gd name="T6" fmla="*/ 12 w 13"/>
                  <a:gd name="T7" fmla="*/ 13 h 13"/>
                  <a:gd name="T8" fmla="*/ 12 w 13"/>
                  <a:gd name="T9" fmla="*/ 11 h 13"/>
                  <a:gd name="T10" fmla="*/ 12 w 13"/>
                  <a:gd name="T11" fmla="*/ 11 h 13"/>
                  <a:gd name="T12" fmla="*/ 12 w 13"/>
                  <a:gd name="T13" fmla="*/ 11 h 13"/>
                  <a:gd name="T14" fmla="*/ 12 w 13"/>
                  <a:gd name="T15" fmla="*/ 9 h 13"/>
                  <a:gd name="T16" fmla="*/ 13 w 13"/>
                  <a:gd name="T17" fmla="*/ 9 h 13"/>
                  <a:gd name="T18" fmla="*/ 12 w 13"/>
                  <a:gd name="T19" fmla="*/ 9 h 13"/>
                  <a:gd name="T20" fmla="*/ 12 w 13"/>
                  <a:gd name="T21" fmla="*/ 4 h 13"/>
                  <a:gd name="T22" fmla="*/ 13 w 13"/>
                  <a:gd name="T23" fmla="*/ 4 h 13"/>
                  <a:gd name="T24" fmla="*/ 12 w 13"/>
                  <a:gd name="T25" fmla="*/ 4 h 13"/>
                  <a:gd name="T26" fmla="*/ 12 w 13"/>
                  <a:gd name="T27" fmla="*/ 2 h 13"/>
                  <a:gd name="T28" fmla="*/ 12 w 13"/>
                  <a:gd name="T29" fmla="*/ 2 h 13"/>
                  <a:gd name="T30" fmla="*/ 10 w 13"/>
                  <a:gd name="T31" fmla="*/ 2 h 13"/>
                  <a:gd name="T32" fmla="*/ 10 w 13"/>
                  <a:gd name="T33" fmla="*/ 0 h 13"/>
                  <a:gd name="T34" fmla="*/ 10 w 13"/>
                  <a:gd name="T35" fmla="*/ 2 h 13"/>
                  <a:gd name="T36" fmla="*/ 4 w 13"/>
                  <a:gd name="T37" fmla="*/ 2 h 13"/>
                  <a:gd name="T38" fmla="*/ 4 w 13"/>
                  <a:gd name="T39" fmla="*/ 0 h 13"/>
                  <a:gd name="T40" fmla="*/ 4 w 13"/>
                  <a:gd name="T41" fmla="*/ 2 h 13"/>
                  <a:gd name="T42" fmla="*/ 2 w 13"/>
                  <a:gd name="T43" fmla="*/ 2 h 13"/>
                  <a:gd name="T44" fmla="*/ 2 w 13"/>
                  <a:gd name="T45" fmla="*/ 2 h 13"/>
                  <a:gd name="T46" fmla="*/ 2 w 13"/>
                  <a:gd name="T47" fmla="*/ 2 h 13"/>
                  <a:gd name="T48" fmla="*/ 0 w 13"/>
                  <a:gd name="T49" fmla="*/ 4 h 13"/>
                  <a:gd name="T50" fmla="*/ 2 w 13"/>
                  <a:gd name="T51" fmla="*/ 4 h 13"/>
                  <a:gd name="T52" fmla="*/ 2 w 13"/>
                  <a:gd name="T53" fmla="*/ 9 h 13"/>
                  <a:gd name="T54" fmla="*/ 2 w 13"/>
                  <a:gd name="T55" fmla="*/ 11 h 13"/>
                  <a:gd name="T56" fmla="*/ 4 w 13"/>
                  <a:gd name="T57" fmla="*/ 11 h 13"/>
                  <a:gd name="T58" fmla="*/ 2 w 13"/>
                  <a:gd name="T59" fmla="*/ 11 h 13"/>
                  <a:gd name="T60" fmla="*/ 4 w 13"/>
                  <a:gd name="T61" fmla="*/ 11 h 13"/>
                  <a:gd name="T62" fmla="*/ 4 w 13"/>
                  <a:gd name="T6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4" y="13"/>
                    </a:moveTo>
                    <a:lnTo>
                      <a:pt x="4" y="13"/>
                    </a:lnTo>
                    <a:lnTo>
                      <a:pt x="4" y="11"/>
                    </a:lnTo>
                    <a:lnTo>
                      <a:pt x="4" y="11"/>
                    </a:lnTo>
                    <a:lnTo>
                      <a:pt x="8" y="9"/>
                    </a:lnTo>
                    <a:lnTo>
                      <a:pt x="10" y="11"/>
                    </a:lnTo>
                    <a:lnTo>
                      <a:pt x="10" y="13"/>
                    </a:lnTo>
                    <a:lnTo>
                      <a:pt x="12" y="13"/>
                    </a:lnTo>
                    <a:lnTo>
                      <a:pt x="10" y="11"/>
                    </a:lnTo>
                    <a:lnTo>
                      <a:pt x="12" y="11"/>
                    </a:lnTo>
                    <a:lnTo>
                      <a:pt x="12" y="11"/>
                    </a:lnTo>
                    <a:lnTo>
                      <a:pt x="12" y="11"/>
                    </a:lnTo>
                    <a:lnTo>
                      <a:pt x="12" y="11"/>
                    </a:lnTo>
                    <a:lnTo>
                      <a:pt x="12" y="11"/>
                    </a:lnTo>
                    <a:lnTo>
                      <a:pt x="12" y="11"/>
                    </a:lnTo>
                    <a:lnTo>
                      <a:pt x="12" y="9"/>
                    </a:lnTo>
                    <a:lnTo>
                      <a:pt x="13" y="11"/>
                    </a:lnTo>
                    <a:lnTo>
                      <a:pt x="13" y="9"/>
                    </a:lnTo>
                    <a:lnTo>
                      <a:pt x="12" y="9"/>
                    </a:lnTo>
                    <a:lnTo>
                      <a:pt x="12" y="9"/>
                    </a:lnTo>
                    <a:lnTo>
                      <a:pt x="10" y="5"/>
                    </a:lnTo>
                    <a:lnTo>
                      <a:pt x="12" y="4"/>
                    </a:lnTo>
                    <a:lnTo>
                      <a:pt x="12" y="4"/>
                    </a:lnTo>
                    <a:lnTo>
                      <a:pt x="13" y="4"/>
                    </a:lnTo>
                    <a:lnTo>
                      <a:pt x="12" y="2"/>
                    </a:lnTo>
                    <a:lnTo>
                      <a:pt x="12" y="4"/>
                    </a:lnTo>
                    <a:lnTo>
                      <a:pt x="12" y="2"/>
                    </a:lnTo>
                    <a:lnTo>
                      <a:pt x="12" y="2"/>
                    </a:lnTo>
                    <a:lnTo>
                      <a:pt x="12" y="2"/>
                    </a:lnTo>
                    <a:lnTo>
                      <a:pt x="12" y="2"/>
                    </a:lnTo>
                    <a:lnTo>
                      <a:pt x="12" y="2"/>
                    </a:lnTo>
                    <a:lnTo>
                      <a:pt x="10" y="2"/>
                    </a:lnTo>
                    <a:lnTo>
                      <a:pt x="10" y="2"/>
                    </a:lnTo>
                    <a:lnTo>
                      <a:pt x="10" y="0"/>
                    </a:lnTo>
                    <a:lnTo>
                      <a:pt x="10" y="0"/>
                    </a:lnTo>
                    <a:lnTo>
                      <a:pt x="10" y="2"/>
                    </a:lnTo>
                    <a:lnTo>
                      <a:pt x="6" y="4"/>
                    </a:lnTo>
                    <a:lnTo>
                      <a:pt x="4" y="2"/>
                    </a:lnTo>
                    <a:lnTo>
                      <a:pt x="4" y="2"/>
                    </a:lnTo>
                    <a:lnTo>
                      <a:pt x="4" y="0"/>
                    </a:lnTo>
                    <a:lnTo>
                      <a:pt x="2" y="0"/>
                    </a:lnTo>
                    <a:lnTo>
                      <a:pt x="4" y="2"/>
                    </a:lnTo>
                    <a:lnTo>
                      <a:pt x="2" y="2"/>
                    </a:lnTo>
                    <a:lnTo>
                      <a:pt x="2" y="2"/>
                    </a:lnTo>
                    <a:lnTo>
                      <a:pt x="2" y="2"/>
                    </a:lnTo>
                    <a:lnTo>
                      <a:pt x="2" y="2"/>
                    </a:lnTo>
                    <a:lnTo>
                      <a:pt x="2" y="2"/>
                    </a:lnTo>
                    <a:lnTo>
                      <a:pt x="2" y="2"/>
                    </a:lnTo>
                    <a:lnTo>
                      <a:pt x="2" y="4"/>
                    </a:lnTo>
                    <a:lnTo>
                      <a:pt x="0" y="4"/>
                    </a:lnTo>
                    <a:lnTo>
                      <a:pt x="0" y="4"/>
                    </a:lnTo>
                    <a:lnTo>
                      <a:pt x="2" y="4"/>
                    </a:lnTo>
                    <a:lnTo>
                      <a:pt x="4" y="7"/>
                    </a:lnTo>
                    <a:lnTo>
                      <a:pt x="2" y="9"/>
                    </a:lnTo>
                    <a:lnTo>
                      <a:pt x="0" y="9"/>
                    </a:lnTo>
                    <a:lnTo>
                      <a:pt x="2" y="11"/>
                    </a:lnTo>
                    <a:lnTo>
                      <a:pt x="2" y="9"/>
                    </a:lnTo>
                    <a:lnTo>
                      <a:pt x="4" y="11"/>
                    </a:lnTo>
                    <a:lnTo>
                      <a:pt x="2" y="11"/>
                    </a:lnTo>
                    <a:lnTo>
                      <a:pt x="2" y="11"/>
                    </a:lnTo>
                    <a:lnTo>
                      <a:pt x="2" y="11"/>
                    </a:lnTo>
                    <a:lnTo>
                      <a:pt x="4" y="11"/>
                    </a:lnTo>
                    <a:lnTo>
                      <a:pt x="4" y="11"/>
                    </a:lnTo>
                    <a:lnTo>
                      <a:pt x="4" y="11"/>
                    </a:lnTo>
                    <a:lnTo>
                      <a:pt x="4" y="1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670">
                <a:extLst>
                  <a:ext uri="{FF2B5EF4-FFF2-40B4-BE49-F238E27FC236}">
                    <a16:creationId xmlns:a16="http://schemas.microsoft.com/office/drawing/2014/main" id="{7B273F65-913E-4502-88E1-70B75C4867E2}"/>
                  </a:ext>
                </a:extLst>
              </p:cNvPr>
              <p:cNvSpPr>
                <a:spLocks/>
              </p:cNvSpPr>
              <p:nvPr/>
            </p:nvSpPr>
            <p:spPr bwMode="auto">
              <a:xfrm>
                <a:off x="5067631" y="1485864"/>
                <a:ext cx="25246" cy="22090"/>
              </a:xfrm>
              <a:custGeom>
                <a:avLst/>
                <a:gdLst>
                  <a:gd name="T0" fmla="*/ 6 w 16"/>
                  <a:gd name="T1" fmla="*/ 14 h 14"/>
                  <a:gd name="T2" fmla="*/ 4 w 16"/>
                  <a:gd name="T3" fmla="*/ 14 h 14"/>
                  <a:gd name="T4" fmla="*/ 12 w 16"/>
                  <a:gd name="T5" fmla="*/ 14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2 w 16"/>
                  <a:gd name="T21" fmla="*/ 4 h 14"/>
                  <a:gd name="T22" fmla="*/ 14 w 16"/>
                  <a:gd name="T23" fmla="*/ 4 h 14"/>
                  <a:gd name="T24" fmla="*/ 12 w 16"/>
                  <a:gd name="T25" fmla="*/ 4 h 14"/>
                  <a:gd name="T26" fmla="*/ 12 w 16"/>
                  <a:gd name="T27" fmla="*/ 4 h 14"/>
                  <a:gd name="T28" fmla="*/ 12 w 16"/>
                  <a:gd name="T29" fmla="*/ 2 h 14"/>
                  <a:gd name="T30" fmla="*/ 12 w 16"/>
                  <a:gd name="T31" fmla="*/ 4 h 14"/>
                  <a:gd name="T32" fmla="*/ 12 w 16"/>
                  <a:gd name="T33" fmla="*/ 2 h 14"/>
                  <a:gd name="T34" fmla="*/ 10 w 16"/>
                  <a:gd name="T35" fmla="*/ 2 h 14"/>
                  <a:gd name="T36" fmla="*/ 4 w 16"/>
                  <a:gd name="T37" fmla="*/ 2 h 14"/>
                  <a:gd name="T38" fmla="*/ 4 w 16"/>
                  <a:gd name="T39" fmla="*/ 0 h 14"/>
                  <a:gd name="T40" fmla="*/ 4 w 16"/>
                  <a:gd name="T41" fmla="*/ 2 h 14"/>
                  <a:gd name="T42" fmla="*/ 2 w 16"/>
                  <a:gd name="T43" fmla="*/ 2 h 14"/>
                  <a:gd name="T44" fmla="*/ 2 w 16"/>
                  <a:gd name="T45" fmla="*/ 2 h 14"/>
                  <a:gd name="T46" fmla="*/ 2 w 16"/>
                  <a:gd name="T47" fmla="*/ 4 h 14"/>
                  <a:gd name="T48" fmla="*/ 2 w 16"/>
                  <a:gd name="T49" fmla="*/ 4 h 14"/>
                  <a:gd name="T50" fmla="*/ 2 w 16"/>
                  <a:gd name="T51" fmla="*/ 4 h 14"/>
                  <a:gd name="T52" fmla="*/ 2 w 16"/>
                  <a:gd name="T53" fmla="*/ 10 h 14"/>
                  <a:gd name="T54" fmla="*/ 2 w 16"/>
                  <a:gd name="T55" fmla="*/ 12 h 14"/>
                  <a:gd name="T56" fmla="*/ 4 w 16"/>
                  <a:gd name="T57" fmla="*/ 12 h 14"/>
                  <a:gd name="T58" fmla="*/ 4 w 16"/>
                  <a:gd name="T59" fmla="*/ 12 h 14"/>
                  <a:gd name="T60" fmla="*/ 4 w 16"/>
                  <a:gd name="T61" fmla="*/ 14 h 14"/>
                  <a:gd name="T62" fmla="*/ 4 w 1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4" y="14"/>
                    </a:lnTo>
                    <a:lnTo>
                      <a:pt x="4" y="14"/>
                    </a:lnTo>
                    <a:lnTo>
                      <a:pt x="8" y="10"/>
                    </a:lnTo>
                    <a:lnTo>
                      <a:pt x="12" y="14"/>
                    </a:lnTo>
                    <a:lnTo>
                      <a:pt x="12" y="14"/>
                    </a:lnTo>
                    <a:lnTo>
                      <a:pt x="12" y="14"/>
                    </a:lnTo>
                    <a:lnTo>
                      <a:pt x="12" y="14"/>
                    </a:lnTo>
                    <a:lnTo>
                      <a:pt x="12" y="12"/>
                    </a:lnTo>
                    <a:lnTo>
                      <a:pt x="12" y="14"/>
                    </a:lnTo>
                    <a:lnTo>
                      <a:pt x="14" y="12"/>
                    </a:lnTo>
                    <a:lnTo>
                      <a:pt x="14" y="12"/>
                    </a:lnTo>
                    <a:lnTo>
                      <a:pt x="14" y="12"/>
                    </a:lnTo>
                    <a:lnTo>
                      <a:pt x="12" y="12"/>
                    </a:lnTo>
                    <a:lnTo>
                      <a:pt x="14" y="10"/>
                    </a:lnTo>
                    <a:lnTo>
                      <a:pt x="14" y="12"/>
                    </a:lnTo>
                    <a:lnTo>
                      <a:pt x="16" y="10"/>
                    </a:lnTo>
                    <a:lnTo>
                      <a:pt x="14" y="10"/>
                    </a:lnTo>
                    <a:lnTo>
                      <a:pt x="14" y="10"/>
                    </a:lnTo>
                    <a:lnTo>
                      <a:pt x="10" y="8"/>
                    </a:lnTo>
                    <a:lnTo>
                      <a:pt x="12" y="4"/>
                    </a:lnTo>
                    <a:lnTo>
                      <a:pt x="12" y="4"/>
                    </a:lnTo>
                    <a:lnTo>
                      <a:pt x="14" y="4"/>
                    </a:lnTo>
                    <a:lnTo>
                      <a:pt x="14" y="4"/>
                    </a:lnTo>
                    <a:lnTo>
                      <a:pt x="12" y="4"/>
                    </a:lnTo>
                    <a:lnTo>
                      <a:pt x="12" y="4"/>
                    </a:lnTo>
                    <a:lnTo>
                      <a:pt x="12" y="4"/>
                    </a:lnTo>
                    <a:lnTo>
                      <a:pt x="12" y="2"/>
                    </a:lnTo>
                    <a:lnTo>
                      <a:pt x="12" y="2"/>
                    </a:lnTo>
                    <a:lnTo>
                      <a:pt x="12" y="2"/>
                    </a:lnTo>
                    <a:lnTo>
                      <a:pt x="12" y="4"/>
                    </a:lnTo>
                    <a:lnTo>
                      <a:pt x="10" y="2"/>
                    </a:lnTo>
                    <a:lnTo>
                      <a:pt x="12" y="2"/>
                    </a:lnTo>
                    <a:lnTo>
                      <a:pt x="10" y="0"/>
                    </a:lnTo>
                    <a:lnTo>
                      <a:pt x="10" y="2"/>
                    </a:lnTo>
                    <a:lnTo>
                      <a:pt x="8" y="6"/>
                    </a:lnTo>
                    <a:lnTo>
                      <a:pt x="4" y="2"/>
                    </a:lnTo>
                    <a:lnTo>
                      <a:pt x="4" y="2"/>
                    </a:lnTo>
                    <a:lnTo>
                      <a:pt x="4" y="0"/>
                    </a:lnTo>
                    <a:lnTo>
                      <a:pt x="4" y="2"/>
                    </a:lnTo>
                    <a:lnTo>
                      <a:pt x="4" y="2"/>
                    </a:lnTo>
                    <a:lnTo>
                      <a:pt x="4" y="4"/>
                    </a:lnTo>
                    <a:lnTo>
                      <a:pt x="2" y="2"/>
                    </a:lnTo>
                    <a:lnTo>
                      <a:pt x="2" y="2"/>
                    </a:lnTo>
                    <a:lnTo>
                      <a:pt x="2" y="2"/>
                    </a:lnTo>
                    <a:lnTo>
                      <a:pt x="2" y="4"/>
                    </a:lnTo>
                    <a:lnTo>
                      <a:pt x="2" y="4"/>
                    </a:lnTo>
                    <a:lnTo>
                      <a:pt x="2" y="4"/>
                    </a:lnTo>
                    <a:lnTo>
                      <a:pt x="2" y="4"/>
                    </a:lnTo>
                    <a:lnTo>
                      <a:pt x="0" y="4"/>
                    </a:lnTo>
                    <a:lnTo>
                      <a:pt x="2" y="4"/>
                    </a:lnTo>
                    <a:lnTo>
                      <a:pt x="6" y="8"/>
                    </a:lnTo>
                    <a:lnTo>
                      <a:pt x="2" y="10"/>
                    </a:lnTo>
                    <a:lnTo>
                      <a:pt x="0" y="12"/>
                    </a:lnTo>
                    <a:lnTo>
                      <a:pt x="2" y="12"/>
                    </a:lnTo>
                    <a:lnTo>
                      <a:pt x="2" y="12"/>
                    </a:lnTo>
                    <a:lnTo>
                      <a:pt x="4" y="12"/>
                    </a:lnTo>
                    <a:lnTo>
                      <a:pt x="2" y="12"/>
                    </a:lnTo>
                    <a:lnTo>
                      <a:pt x="4" y="12"/>
                    </a:lnTo>
                    <a:lnTo>
                      <a:pt x="4" y="12"/>
                    </a:lnTo>
                    <a:lnTo>
                      <a:pt x="4" y="14"/>
                    </a:lnTo>
                    <a:lnTo>
                      <a:pt x="4" y="12"/>
                    </a:lnTo>
                    <a:lnTo>
                      <a:pt x="4" y="14"/>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671">
                <a:extLst>
                  <a:ext uri="{FF2B5EF4-FFF2-40B4-BE49-F238E27FC236}">
                    <a16:creationId xmlns:a16="http://schemas.microsoft.com/office/drawing/2014/main" id="{0556B65D-6948-49EE-8D96-6176C6CA748E}"/>
                  </a:ext>
                </a:extLst>
              </p:cNvPr>
              <p:cNvSpPr>
                <a:spLocks/>
              </p:cNvSpPr>
              <p:nvPr/>
            </p:nvSpPr>
            <p:spPr bwMode="auto">
              <a:xfrm>
                <a:off x="4810441" y="1492175"/>
                <a:ext cx="67848" cy="64691"/>
              </a:xfrm>
              <a:custGeom>
                <a:avLst/>
                <a:gdLst>
                  <a:gd name="T0" fmla="*/ 22 w 22"/>
                  <a:gd name="T1" fmla="*/ 2 h 21"/>
                  <a:gd name="T2" fmla="*/ 21 w 22"/>
                  <a:gd name="T3" fmla="*/ 5 h 21"/>
                  <a:gd name="T4" fmla="*/ 17 w 22"/>
                  <a:gd name="T5" fmla="*/ 9 h 21"/>
                  <a:gd name="T6" fmla="*/ 12 w 22"/>
                  <a:gd name="T7" fmla="*/ 12 h 21"/>
                  <a:gd name="T8" fmla="*/ 5 w 22"/>
                  <a:gd name="T9" fmla="*/ 21 h 21"/>
                  <a:gd name="T10" fmla="*/ 7 w 22"/>
                  <a:gd name="T11" fmla="*/ 14 h 21"/>
                  <a:gd name="T12" fmla="*/ 11 w 22"/>
                  <a:gd name="T13" fmla="*/ 9 h 21"/>
                  <a:gd name="T14" fmla="*/ 6 w 22"/>
                  <a:gd name="T15" fmla="*/ 11 h 21"/>
                  <a:gd name="T16" fmla="*/ 1 w 22"/>
                  <a:gd name="T17" fmla="*/ 14 h 21"/>
                  <a:gd name="T18" fmla="*/ 0 w 22"/>
                  <a:gd name="T19" fmla="*/ 16 h 21"/>
                  <a:gd name="T20" fmla="*/ 2 w 22"/>
                  <a:gd name="T21" fmla="*/ 10 h 21"/>
                  <a:gd name="T22" fmla="*/ 8 w 22"/>
                  <a:gd name="T23" fmla="*/ 3 h 21"/>
                  <a:gd name="T24" fmla="*/ 22 w 22"/>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2" y="2"/>
                    </a:moveTo>
                    <a:cubicBezTo>
                      <a:pt x="22" y="3"/>
                      <a:pt x="22" y="4"/>
                      <a:pt x="21" y="5"/>
                    </a:cubicBezTo>
                    <a:cubicBezTo>
                      <a:pt x="20" y="7"/>
                      <a:pt x="18" y="8"/>
                      <a:pt x="17" y="9"/>
                    </a:cubicBezTo>
                    <a:cubicBezTo>
                      <a:pt x="16" y="10"/>
                      <a:pt x="14" y="11"/>
                      <a:pt x="12" y="12"/>
                    </a:cubicBezTo>
                    <a:cubicBezTo>
                      <a:pt x="8" y="15"/>
                      <a:pt x="5" y="21"/>
                      <a:pt x="5" y="21"/>
                    </a:cubicBezTo>
                    <a:cubicBezTo>
                      <a:pt x="5" y="21"/>
                      <a:pt x="5" y="17"/>
                      <a:pt x="7" y="14"/>
                    </a:cubicBezTo>
                    <a:cubicBezTo>
                      <a:pt x="8" y="12"/>
                      <a:pt x="11" y="9"/>
                      <a:pt x="11" y="9"/>
                    </a:cubicBezTo>
                    <a:cubicBezTo>
                      <a:pt x="11" y="9"/>
                      <a:pt x="8" y="9"/>
                      <a:pt x="6" y="11"/>
                    </a:cubicBezTo>
                    <a:cubicBezTo>
                      <a:pt x="5" y="11"/>
                      <a:pt x="3" y="13"/>
                      <a:pt x="1" y="14"/>
                    </a:cubicBezTo>
                    <a:cubicBezTo>
                      <a:pt x="0" y="16"/>
                      <a:pt x="0" y="16"/>
                      <a:pt x="0" y="16"/>
                    </a:cubicBezTo>
                    <a:cubicBezTo>
                      <a:pt x="0" y="16"/>
                      <a:pt x="2" y="11"/>
                      <a:pt x="2" y="10"/>
                    </a:cubicBezTo>
                    <a:cubicBezTo>
                      <a:pt x="4" y="7"/>
                      <a:pt x="6" y="5"/>
                      <a:pt x="8" y="3"/>
                    </a:cubicBezTo>
                    <a:cubicBezTo>
                      <a:pt x="11" y="0"/>
                      <a:pt x="22" y="2"/>
                      <a:pt x="22"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672">
                <a:extLst>
                  <a:ext uri="{FF2B5EF4-FFF2-40B4-BE49-F238E27FC236}">
                    <a16:creationId xmlns:a16="http://schemas.microsoft.com/office/drawing/2014/main" id="{7812D854-C3D1-41C0-95DC-299D64B4721A}"/>
                  </a:ext>
                </a:extLst>
              </p:cNvPr>
              <p:cNvSpPr>
                <a:spLocks/>
              </p:cNvSpPr>
              <p:nvPr/>
            </p:nvSpPr>
            <p:spPr bwMode="auto">
              <a:xfrm>
                <a:off x="4944559" y="1332812"/>
                <a:ext cx="58381" cy="75737"/>
              </a:xfrm>
              <a:custGeom>
                <a:avLst/>
                <a:gdLst>
                  <a:gd name="T0" fmla="*/ 1 w 19"/>
                  <a:gd name="T1" fmla="*/ 20 h 24"/>
                  <a:gd name="T2" fmla="*/ 4 w 19"/>
                  <a:gd name="T3" fmla="*/ 24 h 24"/>
                  <a:gd name="T4" fmla="*/ 5 w 19"/>
                  <a:gd name="T5" fmla="*/ 23 h 24"/>
                  <a:gd name="T6" fmla="*/ 8 w 19"/>
                  <a:gd name="T7" fmla="*/ 20 h 24"/>
                  <a:gd name="T8" fmla="*/ 11 w 19"/>
                  <a:gd name="T9" fmla="*/ 14 h 24"/>
                  <a:gd name="T10" fmla="*/ 16 w 19"/>
                  <a:gd name="T11" fmla="*/ 6 h 24"/>
                  <a:gd name="T12" fmla="*/ 19 w 19"/>
                  <a:gd name="T13" fmla="*/ 3 h 24"/>
                  <a:gd name="T14" fmla="*/ 15 w 19"/>
                  <a:gd name="T15" fmla="*/ 4 h 24"/>
                  <a:gd name="T16" fmla="*/ 12 w 19"/>
                  <a:gd name="T17" fmla="*/ 6 h 24"/>
                  <a:gd name="T18" fmla="*/ 9 w 19"/>
                  <a:gd name="T19" fmla="*/ 10 h 24"/>
                  <a:gd name="T20" fmla="*/ 9 w 19"/>
                  <a:gd name="T21" fmla="*/ 7 h 24"/>
                  <a:gd name="T22" fmla="*/ 11 w 19"/>
                  <a:gd name="T23" fmla="*/ 3 h 24"/>
                  <a:gd name="T24" fmla="*/ 13 w 19"/>
                  <a:gd name="T25" fmla="*/ 0 h 24"/>
                  <a:gd name="T26" fmla="*/ 10 w 19"/>
                  <a:gd name="T27" fmla="*/ 2 h 24"/>
                  <a:gd name="T28" fmla="*/ 5 w 19"/>
                  <a:gd name="T29" fmla="*/ 5 h 24"/>
                  <a:gd name="T30" fmla="*/ 1 w 19"/>
                  <a:gd name="T31" fmla="*/ 11 h 24"/>
                  <a:gd name="T32" fmla="*/ 1 w 19"/>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4">
                    <a:moveTo>
                      <a:pt x="1" y="20"/>
                    </a:moveTo>
                    <a:cubicBezTo>
                      <a:pt x="2" y="22"/>
                      <a:pt x="4" y="24"/>
                      <a:pt x="4" y="24"/>
                    </a:cubicBezTo>
                    <a:cubicBezTo>
                      <a:pt x="4" y="24"/>
                      <a:pt x="4" y="24"/>
                      <a:pt x="5" y="23"/>
                    </a:cubicBezTo>
                    <a:cubicBezTo>
                      <a:pt x="6" y="23"/>
                      <a:pt x="7" y="21"/>
                      <a:pt x="8" y="20"/>
                    </a:cubicBezTo>
                    <a:cubicBezTo>
                      <a:pt x="9" y="18"/>
                      <a:pt x="10" y="15"/>
                      <a:pt x="11" y="14"/>
                    </a:cubicBezTo>
                    <a:cubicBezTo>
                      <a:pt x="12" y="12"/>
                      <a:pt x="15" y="8"/>
                      <a:pt x="16" y="6"/>
                    </a:cubicBezTo>
                    <a:cubicBezTo>
                      <a:pt x="17" y="5"/>
                      <a:pt x="19" y="3"/>
                      <a:pt x="19" y="3"/>
                    </a:cubicBezTo>
                    <a:cubicBezTo>
                      <a:pt x="19" y="3"/>
                      <a:pt x="16" y="3"/>
                      <a:pt x="15" y="4"/>
                    </a:cubicBezTo>
                    <a:cubicBezTo>
                      <a:pt x="14" y="5"/>
                      <a:pt x="13" y="5"/>
                      <a:pt x="12" y="6"/>
                    </a:cubicBezTo>
                    <a:cubicBezTo>
                      <a:pt x="10" y="7"/>
                      <a:pt x="9" y="10"/>
                      <a:pt x="9" y="10"/>
                    </a:cubicBezTo>
                    <a:cubicBezTo>
                      <a:pt x="9" y="10"/>
                      <a:pt x="8" y="8"/>
                      <a:pt x="9" y="7"/>
                    </a:cubicBezTo>
                    <a:cubicBezTo>
                      <a:pt x="9" y="5"/>
                      <a:pt x="10" y="3"/>
                      <a:pt x="11" y="3"/>
                    </a:cubicBezTo>
                    <a:cubicBezTo>
                      <a:pt x="12" y="2"/>
                      <a:pt x="13" y="0"/>
                      <a:pt x="13" y="0"/>
                    </a:cubicBezTo>
                    <a:cubicBezTo>
                      <a:pt x="13" y="0"/>
                      <a:pt x="11" y="1"/>
                      <a:pt x="10" y="2"/>
                    </a:cubicBezTo>
                    <a:cubicBezTo>
                      <a:pt x="8" y="2"/>
                      <a:pt x="7" y="4"/>
                      <a:pt x="5" y="5"/>
                    </a:cubicBezTo>
                    <a:cubicBezTo>
                      <a:pt x="4" y="7"/>
                      <a:pt x="1" y="10"/>
                      <a:pt x="1" y="11"/>
                    </a:cubicBezTo>
                    <a:cubicBezTo>
                      <a:pt x="1" y="11"/>
                      <a:pt x="0" y="16"/>
                      <a:pt x="1"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673">
                <a:extLst>
                  <a:ext uri="{FF2B5EF4-FFF2-40B4-BE49-F238E27FC236}">
                    <a16:creationId xmlns:a16="http://schemas.microsoft.com/office/drawing/2014/main" id="{B5ED1853-35E2-4A63-874B-D2A07DD04438}"/>
                  </a:ext>
                </a:extLst>
              </p:cNvPr>
              <p:cNvSpPr>
                <a:spLocks/>
              </p:cNvSpPr>
              <p:nvPr/>
            </p:nvSpPr>
            <p:spPr bwMode="auto">
              <a:xfrm>
                <a:off x="4849888" y="1482708"/>
                <a:ext cx="28401" cy="34713"/>
              </a:xfrm>
              <a:custGeom>
                <a:avLst/>
                <a:gdLst>
                  <a:gd name="T0" fmla="*/ 2 w 9"/>
                  <a:gd name="T1" fmla="*/ 11 h 11"/>
                  <a:gd name="T2" fmla="*/ 8 w 9"/>
                  <a:gd name="T3" fmla="*/ 5 h 11"/>
                  <a:gd name="T4" fmla="*/ 9 w 9"/>
                  <a:gd name="T5" fmla="*/ 5 h 11"/>
                  <a:gd name="T6" fmla="*/ 3 w 9"/>
                  <a:gd name="T7" fmla="*/ 1 h 11"/>
                  <a:gd name="T8" fmla="*/ 0 w 9"/>
                  <a:gd name="T9" fmla="*/ 7 h 11"/>
                  <a:gd name="T10" fmla="*/ 2 w 9"/>
                  <a:gd name="T11" fmla="*/ 11 h 11"/>
                </a:gdLst>
                <a:ahLst/>
                <a:cxnLst>
                  <a:cxn ang="0">
                    <a:pos x="T0" y="T1"/>
                  </a:cxn>
                  <a:cxn ang="0">
                    <a:pos x="T2" y="T3"/>
                  </a:cxn>
                  <a:cxn ang="0">
                    <a:pos x="T4" y="T5"/>
                  </a:cxn>
                  <a:cxn ang="0">
                    <a:pos x="T6" y="T7"/>
                  </a:cxn>
                  <a:cxn ang="0">
                    <a:pos x="T8" y="T9"/>
                  </a:cxn>
                  <a:cxn ang="0">
                    <a:pos x="T10" y="T11"/>
                  </a:cxn>
                </a:cxnLst>
                <a:rect l="0" t="0" r="r" b="b"/>
                <a:pathLst>
                  <a:path w="9" h="11">
                    <a:moveTo>
                      <a:pt x="2" y="11"/>
                    </a:moveTo>
                    <a:cubicBezTo>
                      <a:pt x="2" y="11"/>
                      <a:pt x="4" y="6"/>
                      <a:pt x="8" y="5"/>
                    </a:cubicBezTo>
                    <a:cubicBezTo>
                      <a:pt x="9" y="5"/>
                      <a:pt x="9" y="5"/>
                      <a:pt x="9" y="5"/>
                    </a:cubicBezTo>
                    <a:cubicBezTo>
                      <a:pt x="9" y="5"/>
                      <a:pt x="5" y="1"/>
                      <a:pt x="3" y="1"/>
                    </a:cubicBezTo>
                    <a:cubicBezTo>
                      <a:pt x="0" y="0"/>
                      <a:pt x="0" y="7"/>
                      <a:pt x="0" y="7"/>
                    </a:cubicBezTo>
                    <a:cubicBezTo>
                      <a:pt x="0" y="7"/>
                      <a:pt x="1" y="11"/>
                      <a:pt x="2" y="1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674">
                <a:extLst>
                  <a:ext uri="{FF2B5EF4-FFF2-40B4-BE49-F238E27FC236}">
                    <a16:creationId xmlns:a16="http://schemas.microsoft.com/office/drawing/2014/main" id="{2D2B2D1A-D1D2-4D99-BEB3-FBFEF64611D6}"/>
                  </a:ext>
                </a:extLst>
              </p:cNvPr>
              <p:cNvSpPr>
                <a:spLocks/>
              </p:cNvSpPr>
              <p:nvPr/>
            </p:nvSpPr>
            <p:spPr bwMode="auto">
              <a:xfrm>
                <a:off x="4938247" y="1380147"/>
                <a:ext cx="29980" cy="28401"/>
              </a:xfrm>
              <a:custGeom>
                <a:avLst/>
                <a:gdLst>
                  <a:gd name="T0" fmla="*/ 9 w 10"/>
                  <a:gd name="T1" fmla="*/ 1 h 9"/>
                  <a:gd name="T2" fmla="*/ 7 w 10"/>
                  <a:gd name="T3" fmla="*/ 6 h 9"/>
                  <a:gd name="T4" fmla="*/ 6 w 10"/>
                  <a:gd name="T5" fmla="*/ 9 h 9"/>
                  <a:gd name="T6" fmla="*/ 0 w 10"/>
                  <a:gd name="T7" fmla="*/ 4 h 9"/>
                  <a:gd name="T8" fmla="*/ 7 w 10"/>
                  <a:gd name="T9" fmla="*/ 0 h 9"/>
                  <a:gd name="T10" fmla="*/ 9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9" y="1"/>
                    </a:moveTo>
                    <a:cubicBezTo>
                      <a:pt x="10" y="1"/>
                      <a:pt x="8" y="4"/>
                      <a:pt x="7" y="6"/>
                    </a:cubicBezTo>
                    <a:cubicBezTo>
                      <a:pt x="6" y="7"/>
                      <a:pt x="5" y="8"/>
                      <a:pt x="6" y="9"/>
                    </a:cubicBezTo>
                    <a:cubicBezTo>
                      <a:pt x="6" y="9"/>
                      <a:pt x="1" y="5"/>
                      <a:pt x="0" y="4"/>
                    </a:cubicBezTo>
                    <a:cubicBezTo>
                      <a:pt x="0" y="3"/>
                      <a:pt x="7" y="0"/>
                      <a:pt x="7" y="0"/>
                    </a:cubicBezTo>
                    <a:lnTo>
                      <a:pt x="9"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675">
                <a:extLst>
                  <a:ext uri="{FF2B5EF4-FFF2-40B4-BE49-F238E27FC236}">
                    <a16:creationId xmlns:a16="http://schemas.microsoft.com/office/drawing/2014/main" id="{B8B3D2BB-2520-454D-ADC4-8755840A7620}"/>
                  </a:ext>
                </a:extLst>
              </p:cNvPr>
              <p:cNvSpPr>
                <a:spLocks/>
              </p:cNvSpPr>
              <p:nvPr/>
            </p:nvSpPr>
            <p:spPr bwMode="auto">
              <a:xfrm>
                <a:off x="4826220" y="1358058"/>
                <a:ext cx="138850" cy="162518"/>
              </a:xfrm>
              <a:custGeom>
                <a:avLst/>
                <a:gdLst>
                  <a:gd name="T0" fmla="*/ 45 w 45"/>
                  <a:gd name="T1" fmla="*/ 8 h 52"/>
                  <a:gd name="T2" fmla="*/ 39 w 45"/>
                  <a:gd name="T3" fmla="*/ 1 h 52"/>
                  <a:gd name="T4" fmla="*/ 14 w 45"/>
                  <a:gd name="T5" fmla="*/ 16 h 52"/>
                  <a:gd name="T6" fmla="*/ 0 w 45"/>
                  <a:gd name="T7" fmla="*/ 46 h 52"/>
                  <a:gd name="T8" fmla="*/ 8 w 45"/>
                  <a:gd name="T9" fmla="*/ 51 h 52"/>
                  <a:gd name="T10" fmla="*/ 10 w 45"/>
                  <a:gd name="T11" fmla="*/ 51 h 52"/>
                  <a:gd name="T12" fmla="*/ 21 w 45"/>
                  <a:gd name="T13" fmla="*/ 23 h 52"/>
                  <a:gd name="T14" fmla="*/ 45 w 4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2">
                    <a:moveTo>
                      <a:pt x="45" y="8"/>
                    </a:moveTo>
                    <a:cubicBezTo>
                      <a:pt x="45" y="8"/>
                      <a:pt x="40" y="2"/>
                      <a:pt x="39" y="1"/>
                    </a:cubicBezTo>
                    <a:cubicBezTo>
                      <a:pt x="38" y="0"/>
                      <a:pt x="25" y="5"/>
                      <a:pt x="14" y="16"/>
                    </a:cubicBezTo>
                    <a:cubicBezTo>
                      <a:pt x="5" y="25"/>
                      <a:pt x="1" y="36"/>
                      <a:pt x="0" y="46"/>
                    </a:cubicBezTo>
                    <a:cubicBezTo>
                      <a:pt x="0" y="46"/>
                      <a:pt x="5" y="50"/>
                      <a:pt x="8" y="51"/>
                    </a:cubicBezTo>
                    <a:cubicBezTo>
                      <a:pt x="9" y="52"/>
                      <a:pt x="10" y="51"/>
                      <a:pt x="10" y="51"/>
                    </a:cubicBezTo>
                    <a:cubicBezTo>
                      <a:pt x="10" y="51"/>
                      <a:pt x="10" y="34"/>
                      <a:pt x="21" y="23"/>
                    </a:cubicBezTo>
                    <a:cubicBezTo>
                      <a:pt x="32" y="12"/>
                      <a:pt x="45" y="8"/>
                      <a:pt x="45" y="8"/>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676">
                <a:extLst>
                  <a:ext uri="{FF2B5EF4-FFF2-40B4-BE49-F238E27FC236}">
                    <a16:creationId xmlns:a16="http://schemas.microsoft.com/office/drawing/2014/main" id="{01049DED-1F86-40F8-B67F-BAA18BA79B39}"/>
                  </a:ext>
                </a:extLst>
              </p:cNvPr>
              <p:cNvSpPr>
                <a:spLocks/>
              </p:cNvSpPr>
              <p:nvPr/>
            </p:nvSpPr>
            <p:spPr bwMode="auto">
              <a:xfrm>
                <a:off x="4938247" y="1367525"/>
                <a:ext cx="11045" cy="15778"/>
              </a:xfrm>
              <a:custGeom>
                <a:avLst/>
                <a:gdLst>
                  <a:gd name="T0" fmla="*/ 0 w 4"/>
                  <a:gd name="T1" fmla="*/ 2 h 5"/>
                  <a:gd name="T2" fmla="*/ 1 w 4"/>
                  <a:gd name="T3" fmla="*/ 1 h 5"/>
                  <a:gd name="T4" fmla="*/ 4 w 4"/>
                  <a:gd name="T5" fmla="*/ 2 h 5"/>
                  <a:gd name="T6" fmla="*/ 3 w 4"/>
                  <a:gd name="T7" fmla="*/ 5 h 5"/>
                  <a:gd name="T8" fmla="*/ 1 w 4"/>
                  <a:gd name="T9" fmla="*/ 4 h 5"/>
                  <a:gd name="T10" fmla="*/ 2 w 4"/>
                  <a:gd name="T11" fmla="*/ 4 h 5"/>
                  <a:gd name="T12" fmla="*/ 3 w 4"/>
                  <a:gd name="T13" fmla="*/ 4 h 5"/>
                  <a:gd name="T14" fmla="*/ 3 w 4"/>
                  <a:gd name="T15" fmla="*/ 3 h 5"/>
                  <a:gd name="T16" fmla="*/ 2 w 4"/>
                  <a:gd name="T17" fmla="*/ 1 h 5"/>
                  <a:gd name="T18" fmla="*/ 1 w 4"/>
                  <a:gd name="T19" fmla="*/ 2 h 5"/>
                  <a:gd name="T20" fmla="*/ 2 w 4"/>
                  <a:gd name="T21" fmla="*/ 3 h 5"/>
                  <a:gd name="T22" fmla="*/ 2 w 4"/>
                  <a:gd name="T23" fmla="*/ 3 h 5"/>
                  <a:gd name="T24" fmla="*/ 2 w 4"/>
                  <a:gd name="T25" fmla="*/ 3 h 5"/>
                  <a:gd name="T26" fmla="*/ 1 w 4"/>
                  <a:gd name="T27" fmla="*/ 4 h 5"/>
                  <a:gd name="T28" fmla="*/ 0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0" y="2"/>
                    </a:moveTo>
                    <a:cubicBezTo>
                      <a:pt x="1" y="1"/>
                      <a:pt x="1" y="1"/>
                      <a:pt x="1" y="1"/>
                    </a:cubicBezTo>
                    <a:cubicBezTo>
                      <a:pt x="3" y="0"/>
                      <a:pt x="3" y="1"/>
                      <a:pt x="4" y="2"/>
                    </a:cubicBezTo>
                    <a:cubicBezTo>
                      <a:pt x="4" y="3"/>
                      <a:pt x="4" y="4"/>
                      <a:pt x="3" y="5"/>
                    </a:cubicBezTo>
                    <a:cubicBezTo>
                      <a:pt x="2" y="5"/>
                      <a:pt x="1" y="5"/>
                      <a:pt x="1" y="4"/>
                    </a:cubicBezTo>
                    <a:cubicBezTo>
                      <a:pt x="2" y="4"/>
                      <a:pt x="2" y="4"/>
                      <a:pt x="2" y="4"/>
                    </a:cubicBezTo>
                    <a:cubicBezTo>
                      <a:pt x="2" y="4"/>
                      <a:pt x="2" y="4"/>
                      <a:pt x="3" y="4"/>
                    </a:cubicBezTo>
                    <a:cubicBezTo>
                      <a:pt x="4" y="4"/>
                      <a:pt x="3" y="3"/>
                      <a:pt x="3" y="3"/>
                    </a:cubicBezTo>
                    <a:cubicBezTo>
                      <a:pt x="3" y="2"/>
                      <a:pt x="2" y="1"/>
                      <a:pt x="2" y="1"/>
                    </a:cubicBezTo>
                    <a:cubicBezTo>
                      <a:pt x="1" y="1"/>
                      <a:pt x="1" y="1"/>
                      <a:pt x="1" y="2"/>
                    </a:cubicBezTo>
                    <a:cubicBezTo>
                      <a:pt x="2" y="3"/>
                      <a:pt x="2" y="3"/>
                      <a:pt x="2" y="3"/>
                    </a:cubicBezTo>
                    <a:cubicBezTo>
                      <a:pt x="2" y="3"/>
                      <a:pt x="2" y="3"/>
                      <a:pt x="2" y="3"/>
                    </a:cubicBezTo>
                    <a:cubicBezTo>
                      <a:pt x="2" y="3"/>
                      <a:pt x="2" y="3"/>
                      <a:pt x="2" y="3"/>
                    </a:cubicBezTo>
                    <a:cubicBezTo>
                      <a:pt x="1" y="4"/>
                      <a:pt x="1" y="4"/>
                      <a:pt x="1" y="4"/>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677">
                <a:extLst>
                  <a:ext uri="{FF2B5EF4-FFF2-40B4-BE49-F238E27FC236}">
                    <a16:creationId xmlns:a16="http://schemas.microsoft.com/office/drawing/2014/main" id="{323277F7-4722-41F0-B73F-86E66B0F3B6B}"/>
                  </a:ext>
                </a:extLst>
              </p:cNvPr>
              <p:cNvSpPr>
                <a:spLocks noEditPoints="1"/>
              </p:cNvSpPr>
              <p:nvPr/>
            </p:nvSpPr>
            <p:spPr bwMode="auto">
              <a:xfrm>
                <a:off x="4928780" y="1373836"/>
                <a:ext cx="12623" cy="12623"/>
              </a:xfrm>
              <a:custGeom>
                <a:avLst/>
                <a:gdLst>
                  <a:gd name="T0" fmla="*/ 3 w 4"/>
                  <a:gd name="T1" fmla="*/ 1 h 4"/>
                  <a:gd name="T2" fmla="*/ 3 w 4"/>
                  <a:gd name="T3" fmla="*/ 4 h 4"/>
                  <a:gd name="T4" fmla="*/ 0 w 4"/>
                  <a:gd name="T5" fmla="*/ 3 h 4"/>
                  <a:gd name="T6" fmla="*/ 1 w 4"/>
                  <a:gd name="T7" fmla="*/ 0 h 4"/>
                  <a:gd name="T8" fmla="*/ 3 w 4"/>
                  <a:gd name="T9" fmla="*/ 1 h 4"/>
                  <a:gd name="T10" fmla="*/ 1 w 4"/>
                  <a:gd name="T11" fmla="*/ 1 h 4"/>
                  <a:gd name="T12" fmla="*/ 1 w 4"/>
                  <a:gd name="T13" fmla="*/ 2 h 4"/>
                  <a:gd name="T14" fmla="*/ 2 w 4"/>
                  <a:gd name="T15" fmla="*/ 4 h 4"/>
                  <a:gd name="T16" fmla="*/ 3 w 4"/>
                  <a:gd name="T17" fmla="*/ 2 h 4"/>
                  <a:gd name="T18" fmla="*/ 1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1"/>
                    </a:moveTo>
                    <a:cubicBezTo>
                      <a:pt x="4" y="3"/>
                      <a:pt x="4" y="3"/>
                      <a:pt x="3" y="4"/>
                    </a:cubicBezTo>
                    <a:cubicBezTo>
                      <a:pt x="2" y="4"/>
                      <a:pt x="1" y="4"/>
                      <a:pt x="0" y="3"/>
                    </a:cubicBezTo>
                    <a:cubicBezTo>
                      <a:pt x="0" y="2"/>
                      <a:pt x="0" y="1"/>
                      <a:pt x="1" y="0"/>
                    </a:cubicBezTo>
                    <a:cubicBezTo>
                      <a:pt x="2" y="0"/>
                      <a:pt x="3" y="0"/>
                      <a:pt x="3" y="1"/>
                    </a:cubicBezTo>
                    <a:close/>
                    <a:moveTo>
                      <a:pt x="1" y="1"/>
                    </a:moveTo>
                    <a:cubicBezTo>
                      <a:pt x="1" y="1"/>
                      <a:pt x="1" y="2"/>
                      <a:pt x="1" y="2"/>
                    </a:cubicBezTo>
                    <a:cubicBezTo>
                      <a:pt x="1" y="3"/>
                      <a:pt x="2" y="4"/>
                      <a:pt x="2" y="4"/>
                    </a:cubicBezTo>
                    <a:cubicBezTo>
                      <a:pt x="3" y="3"/>
                      <a:pt x="3" y="3"/>
                      <a:pt x="3" y="2"/>
                    </a:cubicBezTo>
                    <a:cubicBezTo>
                      <a:pt x="2" y="1"/>
                      <a:pt x="2" y="0"/>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678">
                <a:extLst>
                  <a:ext uri="{FF2B5EF4-FFF2-40B4-BE49-F238E27FC236}">
                    <a16:creationId xmlns:a16="http://schemas.microsoft.com/office/drawing/2014/main" id="{8BA4CD59-82FD-45B8-8879-F22A34782202}"/>
                  </a:ext>
                </a:extLst>
              </p:cNvPr>
              <p:cNvSpPr>
                <a:spLocks noEditPoints="1"/>
              </p:cNvSpPr>
              <p:nvPr/>
            </p:nvSpPr>
            <p:spPr bwMode="auto">
              <a:xfrm>
                <a:off x="4916157" y="1376992"/>
                <a:ext cx="15778" cy="15778"/>
              </a:xfrm>
              <a:custGeom>
                <a:avLst/>
                <a:gdLst>
                  <a:gd name="T0" fmla="*/ 5 w 5"/>
                  <a:gd name="T1" fmla="*/ 4 h 5"/>
                  <a:gd name="T2" fmla="*/ 4 w 5"/>
                  <a:gd name="T3" fmla="*/ 4 h 5"/>
                  <a:gd name="T4" fmla="*/ 1 w 5"/>
                  <a:gd name="T5" fmla="*/ 4 h 5"/>
                  <a:gd name="T6" fmla="*/ 2 w 5"/>
                  <a:gd name="T7" fmla="*/ 1 h 5"/>
                  <a:gd name="T8" fmla="*/ 3 w 5"/>
                  <a:gd name="T9" fmla="*/ 0 h 5"/>
                  <a:gd name="T10" fmla="*/ 5 w 5"/>
                  <a:gd name="T11" fmla="*/ 4 h 5"/>
                  <a:gd name="T12" fmla="*/ 2 w 5"/>
                  <a:gd name="T13" fmla="*/ 1 h 5"/>
                  <a:gd name="T14" fmla="*/ 2 w 5"/>
                  <a:gd name="T15" fmla="*/ 1 h 5"/>
                  <a:gd name="T16" fmla="*/ 2 w 5"/>
                  <a:gd name="T17" fmla="*/ 3 h 5"/>
                  <a:gd name="T18" fmla="*/ 3 w 5"/>
                  <a:gd name="T19" fmla="*/ 4 h 5"/>
                  <a:gd name="T20" fmla="*/ 4 w 5"/>
                  <a:gd name="T21" fmla="*/ 4 h 5"/>
                  <a:gd name="T22" fmla="*/ 2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4"/>
                    </a:moveTo>
                    <a:cubicBezTo>
                      <a:pt x="4" y="4"/>
                      <a:pt x="4" y="4"/>
                      <a:pt x="4" y="4"/>
                    </a:cubicBezTo>
                    <a:cubicBezTo>
                      <a:pt x="3" y="5"/>
                      <a:pt x="2" y="5"/>
                      <a:pt x="1" y="4"/>
                    </a:cubicBezTo>
                    <a:cubicBezTo>
                      <a:pt x="0" y="2"/>
                      <a:pt x="1" y="1"/>
                      <a:pt x="2" y="1"/>
                    </a:cubicBezTo>
                    <a:cubicBezTo>
                      <a:pt x="3" y="0"/>
                      <a:pt x="3" y="0"/>
                      <a:pt x="3" y="0"/>
                    </a:cubicBezTo>
                    <a:lnTo>
                      <a:pt x="5" y="4"/>
                    </a:lnTo>
                    <a:close/>
                    <a:moveTo>
                      <a:pt x="2" y="1"/>
                    </a:moveTo>
                    <a:cubicBezTo>
                      <a:pt x="2" y="1"/>
                      <a:pt x="2" y="1"/>
                      <a:pt x="2" y="1"/>
                    </a:cubicBezTo>
                    <a:cubicBezTo>
                      <a:pt x="1" y="2"/>
                      <a:pt x="1" y="2"/>
                      <a:pt x="2" y="3"/>
                    </a:cubicBezTo>
                    <a:cubicBezTo>
                      <a:pt x="2" y="4"/>
                      <a:pt x="3" y="4"/>
                      <a:pt x="3" y="4"/>
                    </a:cubicBezTo>
                    <a:cubicBezTo>
                      <a:pt x="4" y="4"/>
                      <a:pt x="4" y="4"/>
                      <a:pt x="4" y="4"/>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679">
                <a:extLst>
                  <a:ext uri="{FF2B5EF4-FFF2-40B4-BE49-F238E27FC236}">
                    <a16:creationId xmlns:a16="http://schemas.microsoft.com/office/drawing/2014/main" id="{A2EB47BA-CB74-42B8-AA9A-A6496703549D}"/>
                  </a:ext>
                </a:extLst>
              </p:cNvPr>
              <p:cNvSpPr>
                <a:spLocks noEditPoints="1"/>
              </p:cNvSpPr>
              <p:nvPr/>
            </p:nvSpPr>
            <p:spPr bwMode="auto">
              <a:xfrm>
                <a:off x="4903535" y="1386459"/>
                <a:ext cx="12623" cy="15778"/>
              </a:xfrm>
              <a:custGeom>
                <a:avLst/>
                <a:gdLst>
                  <a:gd name="T0" fmla="*/ 4 w 4"/>
                  <a:gd name="T1" fmla="*/ 4 h 5"/>
                  <a:gd name="T2" fmla="*/ 3 w 4"/>
                  <a:gd name="T3" fmla="*/ 4 h 5"/>
                  <a:gd name="T4" fmla="*/ 2 w 4"/>
                  <a:gd name="T5" fmla="*/ 4 h 5"/>
                  <a:gd name="T6" fmla="*/ 2 w 4"/>
                  <a:gd name="T7" fmla="*/ 3 h 5"/>
                  <a:gd name="T8" fmla="*/ 2 w 4"/>
                  <a:gd name="T9" fmla="*/ 3 h 5"/>
                  <a:gd name="T10" fmla="*/ 0 w 4"/>
                  <a:gd name="T11" fmla="*/ 3 h 5"/>
                  <a:gd name="T12" fmla="*/ 1 w 4"/>
                  <a:gd name="T13" fmla="*/ 1 h 5"/>
                  <a:gd name="T14" fmla="*/ 2 w 4"/>
                  <a:gd name="T15" fmla="*/ 0 h 5"/>
                  <a:gd name="T16" fmla="*/ 4 w 4"/>
                  <a:gd name="T17" fmla="*/ 4 h 5"/>
                  <a:gd name="T18" fmla="*/ 2 w 4"/>
                  <a:gd name="T19" fmla="*/ 1 h 5"/>
                  <a:gd name="T20" fmla="*/ 1 w 4"/>
                  <a:gd name="T21" fmla="*/ 1 h 5"/>
                  <a:gd name="T22" fmla="*/ 1 w 4"/>
                  <a:gd name="T23" fmla="*/ 2 h 5"/>
                  <a:gd name="T24" fmla="*/ 2 w 4"/>
                  <a:gd name="T25" fmla="*/ 2 h 5"/>
                  <a:gd name="T26" fmla="*/ 2 w 4"/>
                  <a:gd name="T27" fmla="*/ 2 h 5"/>
                  <a:gd name="T28" fmla="*/ 2 w 4"/>
                  <a:gd name="T29" fmla="*/ 1 h 5"/>
                  <a:gd name="T30" fmla="*/ 3 w 4"/>
                  <a:gd name="T31" fmla="*/ 3 h 5"/>
                  <a:gd name="T32" fmla="*/ 3 w 4"/>
                  <a:gd name="T33" fmla="*/ 3 h 5"/>
                  <a:gd name="T34" fmla="*/ 2 w 4"/>
                  <a:gd name="T35" fmla="*/ 4 h 5"/>
                  <a:gd name="T36" fmla="*/ 3 w 4"/>
                  <a:gd name="T37" fmla="*/ 4 h 5"/>
                  <a:gd name="T38" fmla="*/ 3 w 4"/>
                  <a:gd name="T39" fmla="*/ 4 h 5"/>
                  <a:gd name="T40" fmla="*/ 3 w 4"/>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4" y="4"/>
                    </a:moveTo>
                    <a:cubicBezTo>
                      <a:pt x="3" y="4"/>
                      <a:pt x="3" y="4"/>
                      <a:pt x="3" y="4"/>
                    </a:cubicBezTo>
                    <a:cubicBezTo>
                      <a:pt x="3" y="5"/>
                      <a:pt x="2" y="5"/>
                      <a:pt x="2" y="4"/>
                    </a:cubicBezTo>
                    <a:cubicBezTo>
                      <a:pt x="1" y="4"/>
                      <a:pt x="2" y="3"/>
                      <a:pt x="2" y="3"/>
                    </a:cubicBezTo>
                    <a:cubicBezTo>
                      <a:pt x="2" y="3"/>
                      <a:pt x="2" y="3"/>
                      <a:pt x="2" y="3"/>
                    </a:cubicBezTo>
                    <a:cubicBezTo>
                      <a:pt x="1" y="3"/>
                      <a:pt x="1" y="3"/>
                      <a:pt x="0" y="3"/>
                    </a:cubicBezTo>
                    <a:cubicBezTo>
                      <a:pt x="0" y="2"/>
                      <a:pt x="1" y="1"/>
                      <a:pt x="1" y="1"/>
                    </a:cubicBezTo>
                    <a:cubicBezTo>
                      <a:pt x="2" y="0"/>
                      <a:pt x="2" y="0"/>
                      <a:pt x="2" y="0"/>
                    </a:cubicBezTo>
                    <a:lnTo>
                      <a:pt x="4" y="4"/>
                    </a:lnTo>
                    <a:close/>
                    <a:moveTo>
                      <a:pt x="2" y="1"/>
                    </a:moveTo>
                    <a:cubicBezTo>
                      <a:pt x="1" y="1"/>
                      <a:pt x="1" y="1"/>
                      <a:pt x="1" y="1"/>
                    </a:cubicBezTo>
                    <a:cubicBezTo>
                      <a:pt x="1" y="1"/>
                      <a:pt x="1" y="2"/>
                      <a:pt x="1" y="2"/>
                    </a:cubicBezTo>
                    <a:cubicBezTo>
                      <a:pt x="1" y="3"/>
                      <a:pt x="2" y="3"/>
                      <a:pt x="2" y="2"/>
                    </a:cubicBezTo>
                    <a:cubicBezTo>
                      <a:pt x="2" y="2"/>
                      <a:pt x="2" y="2"/>
                      <a:pt x="2" y="2"/>
                    </a:cubicBezTo>
                    <a:lnTo>
                      <a:pt x="2" y="1"/>
                    </a:lnTo>
                    <a:close/>
                    <a:moveTo>
                      <a:pt x="3" y="3"/>
                    </a:moveTo>
                    <a:cubicBezTo>
                      <a:pt x="3" y="3"/>
                      <a:pt x="3" y="3"/>
                      <a:pt x="3" y="3"/>
                    </a:cubicBezTo>
                    <a:cubicBezTo>
                      <a:pt x="2" y="3"/>
                      <a:pt x="2" y="3"/>
                      <a:pt x="2" y="4"/>
                    </a:cubicBezTo>
                    <a:cubicBezTo>
                      <a:pt x="3" y="4"/>
                      <a:pt x="3" y="4"/>
                      <a:pt x="3" y="4"/>
                    </a:cubicBezTo>
                    <a:cubicBezTo>
                      <a:pt x="3" y="4"/>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680">
                <a:extLst>
                  <a:ext uri="{FF2B5EF4-FFF2-40B4-BE49-F238E27FC236}">
                    <a16:creationId xmlns:a16="http://schemas.microsoft.com/office/drawing/2014/main" id="{3A0E2282-9A90-4343-90FB-90D4B1DED1E6}"/>
                  </a:ext>
                </a:extLst>
              </p:cNvPr>
              <p:cNvSpPr>
                <a:spLocks/>
              </p:cNvSpPr>
              <p:nvPr/>
            </p:nvSpPr>
            <p:spPr bwMode="auto">
              <a:xfrm>
                <a:off x="4894068" y="1392770"/>
                <a:ext cx="15778" cy="15778"/>
              </a:xfrm>
              <a:custGeom>
                <a:avLst/>
                <a:gdLst>
                  <a:gd name="T0" fmla="*/ 10 w 10"/>
                  <a:gd name="T1" fmla="*/ 6 h 10"/>
                  <a:gd name="T2" fmla="*/ 6 w 10"/>
                  <a:gd name="T3" fmla="*/ 10 h 10"/>
                  <a:gd name="T4" fmla="*/ 4 w 10"/>
                  <a:gd name="T5" fmla="*/ 8 h 10"/>
                  <a:gd name="T6" fmla="*/ 8 w 10"/>
                  <a:gd name="T7" fmla="*/ 6 h 10"/>
                  <a:gd name="T8" fmla="*/ 6 w 10"/>
                  <a:gd name="T9" fmla="*/ 6 h 10"/>
                  <a:gd name="T10" fmla="*/ 4 w 10"/>
                  <a:gd name="T11" fmla="*/ 6 h 10"/>
                  <a:gd name="T12" fmla="*/ 2 w 10"/>
                  <a:gd name="T13" fmla="*/ 6 h 10"/>
                  <a:gd name="T14" fmla="*/ 6 w 10"/>
                  <a:gd name="T15" fmla="*/ 4 h 10"/>
                  <a:gd name="T16" fmla="*/ 4 w 10"/>
                  <a:gd name="T17" fmla="*/ 2 h 10"/>
                  <a:gd name="T18" fmla="*/ 2 w 10"/>
                  <a:gd name="T19" fmla="*/ 4 h 10"/>
                  <a:gd name="T20" fmla="*/ 0 w 10"/>
                  <a:gd name="T21" fmla="*/ 4 h 10"/>
                  <a:gd name="T22" fmla="*/ 4 w 10"/>
                  <a:gd name="T23" fmla="*/ 0 h 10"/>
                  <a:gd name="T24" fmla="*/ 10 w 10"/>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6"/>
                    </a:moveTo>
                    <a:lnTo>
                      <a:pt x="6" y="10"/>
                    </a:lnTo>
                    <a:lnTo>
                      <a:pt x="4" y="8"/>
                    </a:lnTo>
                    <a:lnTo>
                      <a:pt x="8" y="6"/>
                    </a:lnTo>
                    <a:lnTo>
                      <a:pt x="6" y="6"/>
                    </a:lnTo>
                    <a:lnTo>
                      <a:pt x="4" y="6"/>
                    </a:lnTo>
                    <a:lnTo>
                      <a:pt x="2" y="6"/>
                    </a:lnTo>
                    <a:lnTo>
                      <a:pt x="6" y="4"/>
                    </a:lnTo>
                    <a:lnTo>
                      <a:pt x="4" y="2"/>
                    </a:lnTo>
                    <a:lnTo>
                      <a:pt x="2" y="4"/>
                    </a:lnTo>
                    <a:lnTo>
                      <a:pt x="0" y="4"/>
                    </a:lnTo>
                    <a:lnTo>
                      <a:pt x="4" y="0"/>
                    </a:lnTo>
                    <a:lnTo>
                      <a:pt x="1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681">
                <a:extLst>
                  <a:ext uri="{FF2B5EF4-FFF2-40B4-BE49-F238E27FC236}">
                    <a16:creationId xmlns:a16="http://schemas.microsoft.com/office/drawing/2014/main" id="{684F3E72-CEA9-4CD9-BC6A-6C3109CDA061}"/>
                  </a:ext>
                </a:extLst>
              </p:cNvPr>
              <p:cNvSpPr>
                <a:spLocks/>
              </p:cNvSpPr>
              <p:nvPr/>
            </p:nvSpPr>
            <p:spPr bwMode="auto">
              <a:xfrm>
                <a:off x="4878289" y="1402237"/>
                <a:ext cx="18934" cy="18934"/>
              </a:xfrm>
              <a:custGeom>
                <a:avLst/>
                <a:gdLst>
                  <a:gd name="T0" fmla="*/ 12 w 12"/>
                  <a:gd name="T1" fmla="*/ 6 h 12"/>
                  <a:gd name="T2" fmla="*/ 10 w 12"/>
                  <a:gd name="T3" fmla="*/ 8 h 12"/>
                  <a:gd name="T4" fmla="*/ 4 w 12"/>
                  <a:gd name="T5" fmla="*/ 4 h 12"/>
                  <a:gd name="T6" fmla="*/ 4 w 12"/>
                  <a:gd name="T7" fmla="*/ 4 h 12"/>
                  <a:gd name="T8" fmla="*/ 8 w 12"/>
                  <a:gd name="T9" fmla="*/ 10 h 12"/>
                  <a:gd name="T10" fmla="*/ 6 w 12"/>
                  <a:gd name="T11" fmla="*/ 12 h 12"/>
                  <a:gd name="T12" fmla="*/ 0 w 12"/>
                  <a:gd name="T13" fmla="*/ 6 h 12"/>
                  <a:gd name="T14" fmla="*/ 2 w 12"/>
                  <a:gd name="T15" fmla="*/ 6 h 12"/>
                  <a:gd name="T16" fmla="*/ 6 w 12"/>
                  <a:gd name="T17" fmla="*/ 10 h 12"/>
                  <a:gd name="T18" fmla="*/ 6 w 12"/>
                  <a:gd name="T19" fmla="*/ 10 h 12"/>
                  <a:gd name="T20" fmla="*/ 4 w 12"/>
                  <a:gd name="T21" fmla="*/ 4 h 12"/>
                  <a:gd name="T22" fmla="*/ 4 w 12"/>
                  <a:gd name="T23" fmla="*/ 4 h 12"/>
                  <a:gd name="T24" fmla="*/ 10 w 12"/>
                  <a:gd name="T25" fmla="*/ 6 h 12"/>
                  <a:gd name="T26" fmla="*/ 10 w 12"/>
                  <a:gd name="T27" fmla="*/ 6 h 12"/>
                  <a:gd name="T28" fmla="*/ 6 w 12"/>
                  <a:gd name="T29" fmla="*/ 2 h 12"/>
                  <a:gd name="T30" fmla="*/ 6 w 12"/>
                  <a:gd name="T31" fmla="*/ 0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lnTo>
                      <a:pt x="10" y="8"/>
                    </a:lnTo>
                    <a:lnTo>
                      <a:pt x="4" y="4"/>
                    </a:lnTo>
                    <a:lnTo>
                      <a:pt x="4" y="4"/>
                    </a:lnTo>
                    <a:lnTo>
                      <a:pt x="8" y="10"/>
                    </a:lnTo>
                    <a:lnTo>
                      <a:pt x="6" y="12"/>
                    </a:lnTo>
                    <a:lnTo>
                      <a:pt x="0" y="6"/>
                    </a:lnTo>
                    <a:lnTo>
                      <a:pt x="2" y="6"/>
                    </a:lnTo>
                    <a:lnTo>
                      <a:pt x="6" y="10"/>
                    </a:lnTo>
                    <a:lnTo>
                      <a:pt x="6" y="10"/>
                    </a:lnTo>
                    <a:lnTo>
                      <a:pt x="4" y="4"/>
                    </a:lnTo>
                    <a:lnTo>
                      <a:pt x="4" y="4"/>
                    </a:lnTo>
                    <a:lnTo>
                      <a:pt x="10" y="6"/>
                    </a:lnTo>
                    <a:lnTo>
                      <a:pt x="10" y="6"/>
                    </a:lnTo>
                    <a:lnTo>
                      <a:pt x="6" y="2"/>
                    </a:lnTo>
                    <a:lnTo>
                      <a:pt x="6" y="0"/>
                    </a:lnTo>
                    <a:lnTo>
                      <a:pt x="1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682">
                <a:extLst>
                  <a:ext uri="{FF2B5EF4-FFF2-40B4-BE49-F238E27FC236}">
                    <a16:creationId xmlns:a16="http://schemas.microsoft.com/office/drawing/2014/main" id="{3B6530A2-5815-4CCA-902E-71E2A14F6DB6}"/>
                  </a:ext>
                </a:extLst>
              </p:cNvPr>
              <p:cNvSpPr>
                <a:spLocks/>
              </p:cNvSpPr>
              <p:nvPr/>
            </p:nvSpPr>
            <p:spPr bwMode="auto">
              <a:xfrm>
                <a:off x="4871978" y="1414860"/>
                <a:ext cx="15778" cy="14200"/>
              </a:xfrm>
              <a:custGeom>
                <a:avLst/>
                <a:gdLst>
                  <a:gd name="T0" fmla="*/ 4 w 10"/>
                  <a:gd name="T1" fmla="*/ 4 h 9"/>
                  <a:gd name="T2" fmla="*/ 10 w 10"/>
                  <a:gd name="T3" fmla="*/ 4 h 9"/>
                  <a:gd name="T4" fmla="*/ 8 w 10"/>
                  <a:gd name="T5" fmla="*/ 6 h 9"/>
                  <a:gd name="T6" fmla="*/ 6 w 10"/>
                  <a:gd name="T7" fmla="*/ 6 h 9"/>
                  <a:gd name="T8" fmla="*/ 6 w 10"/>
                  <a:gd name="T9" fmla="*/ 7 h 9"/>
                  <a:gd name="T10" fmla="*/ 4 w 10"/>
                  <a:gd name="T11" fmla="*/ 9 h 9"/>
                  <a:gd name="T12" fmla="*/ 4 w 10"/>
                  <a:gd name="T13" fmla="*/ 4 h 9"/>
                  <a:gd name="T14" fmla="*/ 0 w 10"/>
                  <a:gd name="T15" fmla="*/ 2 h 9"/>
                  <a:gd name="T16" fmla="*/ 2 w 10"/>
                  <a:gd name="T17" fmla="*/ 0 h 9"/>
                  <a:gd name="T18" fmla="*/ 4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4" y="4"/>
                    </a:moveTo>
                    <a:lnTo>
                      <a:pt x="10" y="4"/>
                    </a:lnTo>
                    <a:lnTo>
                      <a:pt x="8" y="6"/>
                    </a:lnTo>
                    <a:lnTo>
                      <a:pt x="6" y="6"/>
                    </a:lnTo>
                    <a:lnTo>
                      <a:pt x="6" y="7"/>
                    </a:lnTo>
                    <a:lnTo>
                      <a:pt x="4" y="9"/>
                    </a:lnTo>
                    <a:lnTo>
                      <a:pt x="4" y="4"/>
                    </a:lnTo>
                    <a:lnTo>
                      <a:pt x="0" y="2"/>
                    </a:lnTo>
                    <a:lnTo>
                      <a:pt x="2"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683">
                <a:extLst>
                  <a:ext uri="{FF2B5EF4-FFF2-40B4-BE49-F238E27FC236}">
                    <a16:creationId xmlns:a16="http://schemas.microsoft.com/office/drawing/2014/main" id="{2F58DC3E-8B1E-4506-9441-1B71830FA1DA}"/>
                  </a:ext>
                </a:extLst>
              </p:cNvPr>
              <p:cNvSpPr>
                <a:spLocks/>
              </p:cNvSpPr>
              <p:nvPr/>
            </p:nvSpPr>
            <p:spPr bwMode="auto">
              <a:xfrm>
                <a:off x="4862511" y="1425905"/>
                <a:ext cx="12623" cy="12623"/>
              </a:xfrm>
              <a:custGeom>
                <a:avLst/>
                <a:gdLst>
                  <a:gd name="T0" fmla="*/ 3 w 4"/>
                  <a:gd name="T1" fmla="*/ 3 h 4"/>
                  <a:gd name="T2" fmla="*/ 3 w 4"/>
                  <a:gd name="T3" fmla="*/ 3 h 4"/>
                  <a:gd name="T4" fmla="*/ 3 w 4"/>
                  <a:gd name="T5" fmla="*/ 2 h 4"/>
                  <a:gd name="T6" fmla="*/ 1 w 4"/>
                  <a:gd name="T7" fmla="*/ 2 h 4"/>
                  <a:gd name="T8" fmla="*/ 1 w 4"/>
                  <a:gd name="T9" fmla="*/ 0 h 4"/>
                  <a:gd name="T10" fmla="*/ 1 w 4"/>
                  <a:gd name="T11" fmla="*/ 0 h 4"/>
                  <a:gd name="T12" fmla="*/ 2 w 4"/>
                  <a:gd name="T13" fmla="*/ 0 h 4"/>
                  <a:gd name="T14" fmla="*/ 1 w 4"/>
                  <a:gd name="T15" fmla="*/ 1 h 4"/>
                  <a:gd name="T16" fmla="*/ 1 w 4"/>
                  <a:gd name="T17" fmla="*/ 2 h 4"/>
                  <a:gd name="T18" fmla="*/ 4 w 4"/>
                  <a:gd name="T19" fmla="*/ 1 h 4"/>
                  <a:gd name="T20" fmla="*/ 4 w 4"/>
                  <a:gd name="T21" fmla="*/ 3 h 4"/>
                  <a:gd name="T22" fmla="*/ 3 w 4"/>
                  <a:gd name="T23" fmla="*/ 4 h 4"/>
                  <a:gd name="T24" fmla="*/ 3 w 4"/>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3"/>
                    </a:moveTo>
                    <a:cubicBezTo>
                      <a:pt x="3" y="3"/>
                      <a:pt x="3" y="3"/>
                      <a:pt x="3" y="3"/>
                    </a:cubicBezTo>
                    <a:cubicBezTo>
                      <a:pt x="4" y="2"/>
                      <a:pt x="4" y="2"/>
                      <a:pt x="3" y="2"/>
                    </a:cubicBezTo>
                    <a:cubicBezTo>
                      <a:pt x="3" y="2"/>
                      <a:pt x="2" y="3"/>
                      <a:pt x="1" y="2"/>
                    </a:cubicBezTo>
                    <a:cubicBezTo>
                      <a:pt x="0" y="2"/>
                      <a:pt x="0" y="1"/>
                      <a:pt x="1" y="0"/>
                    </a:cubicBezTo>
                    <a:cubicBezTo>
                      <a:pt x="1" y="0"/>
                      <a:pt x="1" y="0"/>
                      <a:pt x="1" y="0"/>
                    </a:cubicBezTo>
                    <a:cubicBezTo>
                      <a:pt x="2" y="0"/>
                      <a:pt x="2" y="0"/>
                      <a:pt x="2" y="0"/>
                    </a:cubicBezTo>
                    <a:cubicBezTo>
                      <a:pt x="2" y="0"/>
                      <a:pt x="1" y="0"/>
                      <a:pt x="1" y="1"/>
                    </a:cubicBezTo>
                    <a:cubicBezTo>
                      <a:pt x="1" y="1"/>
                      <a:pt x="1" y="1"/>
                      <a:pt x="1" y="2"/>
                    </a:cubicBezTo>
                    <a:cubicBezTo>
                      <a:pt x="2" y="2"/>
                      <a:pt x="3" y="1"/>
                      <a:pt x="4" y="1"/>
                    </a:cubicBezTo>
                    <a:cubicBezTo>
                      <a:pt x="4" y="2"/>
                      <a:pt x="4" y="2"/>
                      <a:pt x="4" y="3"/>
                    </a:cubicBezTo>
                    <a:cubicBezTo>
                      <a:pt x="3" y="3"/>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684">
                <a:extLst>
                  <a:ext uri="{FF2B5EF4-FFF2-40B4-BE49-F238E27FC236}">
                    <a16:creationId xmlns:a16="http://schemas.microsoft.com/office/drawing/2014/main" id="{AA7E7E53-1487-407A-B41D-881AF6BEF116}"/>
                  </a:ext>
                </a:extLst>
              </p:cNvPr>
              <p:cNvSpPr>
                <a:spLocks/>
              </p:cNvSpPr>
              <p:nvPr/>
            </p:nvSpPr>
            <p:spPr bwMode="auto">
              <a:xfrm>
                <a:off x="4859355" y="1435372"/>
                <a:ext cx="12623" cy="9467"/>
              </a:xfrm>
              <a:custGeom>
                <a:avLst/>
                <a:gdLst>
                  <a:gd name="T0" fmla="*/ 6 w 8"/>
                  <a:gd name="T1" fmla="*/ 4 h 6"/>
                  <a:gd name="T2" fmla="*/ 6 w 8"/>
                  <a:gd name="T3" fmla="*/ 2 h 6"/>
                  <a:gd name="T4" fmla="*/ 8 w 8"/>
                  <a:gd name="T5" fmla="*/ 2 h 6"/>
                  <a:gd name="T6" fmla="*/ 4 w 8"/>
                  <a:gd name="T7" fmla="*/ 6 h 6"/>
                  <a:gd name="T8" fmla="*/ 4 w 8"/>
                  <a:gd name="T9" fmla="*/ 6 h 6"/>
                  <a:gd name="T10" fmla="*/ 4 w 8"/>
                  <a:gd name="T11" fmla="*/ 4 h 6"/>
                  <a:gd name="T12" fmla="*/ 0 w 8"/>
                  <a:gd name="T13" fmla="*/ 0 h 6"/>
                  <a:gd name="T14" fmla="*/ 0 w 8"/>
                  <a:gd name="T15" fmla="*/ 0 h 6"/>
                  <a:gd name="T16" fmla="*/ 6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6" y="4"/>
                    </a:moveTo>
                    <a:lnTo>
                      <a:pt x="6" y="2"/>
                    </a:lnTo>
                    <a:lnTo>
                      <a:pt x="8" y="2"/>
                    </a:lnTo>
                    <a:lnTo>
                      <a:pt x="4" y="6"/>
                    </a:lnTo>
                    <a:lnTo>
                      <a:pt x="4" y="6"/>
                    </a:lnTo>
                    <a:lnTo>
                      <a:pt x="4" y="4"/>
                    </a:lnTo>
                    <a:lnTo>
                      <a:pt x="0" y="0"/>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685">
                <a:extLst>
                  <a:ext uri="{FF2B5EF4-FFF2-40B4-BE49-F238E27FC236}">
                    <a16:creationId xmlns:a16="http://schemas.microsoft.com/office/drawing/2014/main" id="{590562A8-86BD-4FE9-890F-1527AAFA6C02}"/>
                  </a:ext>
                </a:extLst>
              </p:cNvPr>
              <p:cNvSpPr>
                <a:spLocks noEditPoints="1"/>
              </p:cNvSpPr>
              <p:nvPr/>
            </p:nvSpPr>
            <p:spPr bwMode="auto">
              <a:xfrm>
                <a:off x="4849888" y="1441684"/>
                <a:ext cx="15778" cy="12623"/>
              </a:xfrm>
              <a:custGeom>
                <a:avLst/>
                <a:gdLst>
                  <a:gd name="T0" fmla="*/ 5 w 5"/>
                  <a:gd name="T1" fmla="*/ 2 h 4"/>
                  <a:gd name="T2" fmla="*/ 5 w 5"/>
                  <a:gd name="T3" fmla="*/ 2 h 4"/>
                  <a:gd name="T4" fmla="*/ 3 w 5"/>
                  <a:gd name="T5" fmla="*/ 3 h 4"/>
                  <a:gd name="T6" fmla="*/ 3 w 5"/>
                  <a:gd name="T7" fmla="*/ 2 h 4"/>
                  <a:gd name="T8" fmla="*/ 3 w 5"/>
                  <a:gd name="T9" fmla="*/ 2 h 4"/>
                  <a:gd name="T10" fmla="*/ 1 w 5"/>
                  <a:gd name="T11" fmla="*/ 2 h 4"/>
                  <a:gd name="T12" fmla="*/ 0 w 5"/>
                  <a:gd name="T13" fmla="*/ 2 h 4"/>
                  <a:gd name="T14" fmla="*/ 1 w 5"/>
                  <a:gd name="T15" fmla="*/ 1 h 4"/>
                  <a:gd name="T16" fmla="*/ 1 w 5"/>
                  <a:gd name="T17" fmla="*/ 2 h 4"/>
                  <a:gd name="T18" fmla="*/ 3 w 5"/>
                  <a:gd name="T19" fmla="*/ 1 h 4"/>
                  <a:gd name="T20" fmla="*/ 3 w 5"/>
                  <a:gd name="T21" fmla="*/ 1 h 4"/>
                  <a:gd name="T22" fmla="*/ 1 w 5"/>
                  <a:gd name="T23" fmla="*/ 0 h 4"/>
                  <a:gd name="T24" fmla="*/ 2 w 5"/>
                  <a:gd name="T25" fmla="*/ 0 h 4"/>
                  <a:gd name="T26" fmla="*/ 5 w 5"/>
                  <a:gd name="T27" fmla="*/ 2 h 4"/>
                  <a:gd name="T28" fmla="*/ 3 w 5"/>
                  <a:gd name="T29" fmla="*/ 1 h 4"/>
                  <a:gd name="T30" fmla="*/ 3 w 5"/>
                  <a:gd name="T31" fmla="*/ 2 h 4"/>
                  <a:gd name="T32" fmla="*/ 3 w 5"/>
                  <a:gd name="T33" fmla="*/ 3 h 4"/>
                  <a:gd name="T34" fmla="*/ 4 w 5"/>
                  <a:gd name="T35" fmla="*/ 2 h 4"/>
                  <a:gd name="T36" fmla="*/ 4 w 5"/>
                  <a:gd name="T37" fmla="*/ 2 h 4"/>
                  <a:gd name="T38" fmla="*/ 3 w 5"/>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5" y="2"/>
                    </a:moveTo>
                    <a:cubicBezTo>
                      <a:pt x="5" y="2"/>
                      <a:pt x="5" y="2"/>
                      <a:pt x="5" y="2"/>
                    </a:cubicBezTo>
                    <a:cubicBezTo>
                      <a:pt x="4" y="3"/>
                      <a:pt x="4" y="4"/>
                      <a:pt x="3" y="3"/>
                    </a:cubicBezTo>
                    <a:cubicBezTo>
                      <a:pt x="2" y="3"/>
                      <a:pt x="3" y="3"/>
                      <a:pt x="3" y="2"/>
                    </a:cubicBezTo>
                    <a:cubicBezTo>
                      <a:pt x="3" y="2"/>
                      <a:pt x="3" y="2"/>
                      <a:pt x="3" y="2"/>
                    </a:cubicBezTo>
                    <a:cubicBezTo>
                      <a:pt x="2" y="3"/>
                      <a:pt x="2" y="3"/>
                      <a:pt x="1" y="2"/>
                    </a:cubicBezTo>
                    <a:cubicBezTo>
                      <a:pt x="0" y="2"/>
                      <a:pt x="0" y="2"/>
                      <a:pt x="0" y="2"/>
                    </a:cubicBezTo>
                    <a:cubicBezTo>
                      <a:pt x="1" y="1"/>
                      <a:pt x="1" y="1"/>
                      <a:pt x="1" y="1"/>
                    </a:cubicBezTo>
                    <a:cubicBezTo>
                      <a:pt x="1" y="2"/>
                      <a:pt x="1" y="2"/>
                      <a:pt x="1" y="2"/>
                    </a:cubicBezTo>
                    <a:cubicBezTo>
                      <a:pt x="2" y="2"/>
                      <a:pt x="2" y="2"/>
                      <a:pt x="3" y="1"/>
                    </a:cubicBezTo>
                    <a:cubicBezTo>
                      <a:pt x="3" y="1"/>
                      <a:pt x="3" y="1"/>
                      <a:pt x="3" y="1"/>
                    </a:cubicBezTo>
                    <a:cubicBezTo>
                      <a:pt x="1" y="0"/>
                      <a:pt x="1" y="0"/>
                      <a:pt x="1" y="0"/>
                    </a:cubicBezTo>
                    <a:cubicBezTo>
                      <a:pt x="2" y="0"/>
                      <a:pt x="2" y="0"/>
                      <a:pt x="2" y="0"/>
                    </a:cubicBezTo>
                    <a:lnTo>
                      <a:pt x="5" y="2"/>
                    </a:lnTo>
                    <a:close/>
                    <a:moveTo>
                      <a:pt x="3" y="1"/>
                    </a:moveTo>
                    <a:cubicBezTo>
                      <a:pt x="3" y="2"/>
                      <a:pt x="3" y="2"/>
                      <a:pt x="3" y="2"/>
                    </a:cubicBezTo>
                    <a:cubicBezTo>
                      <a:pt x="3" y="2"/>
                      <a:pt x="3" y="2"/>
                      <a:pt x="3" y="3"/>
                    </a:cubicBezTo>
                    <a:cubicBezTo>
                      <a:pt x="4" y="3"/>
                      <a:pt x="4" y="3"/>
                      <a:pt x="4" y="2"/>
                    </a:cubicBezTo>
                    <a:cubicBezTo>
                      <a:pt x="4" y="2"/>
                      <a:pt x="4" y="2"/>
                      <a:pt x="4" y="2"/>
                    </a:cubicBezTo>
                    <a:lnTo>
                      <a:pt x="3"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686">
                <a:extLst>
                  <a:ext uri="{FF2B5EF4-FFF2-40B4-BE49-F238E27FC236}">
                    <a16:creationId xmlns:a16="http://schemas.microsoft.com/office/drawing/2014/main" id="{371A81AB-5C57-43F8-BBDB-05A5A0F69A8E}"/>
                  </a:ext>
                </a:extLst>
              </p:cNvPr>
              <p:cNvSpPr>
                <a:spLocks/>
              </p:cNvSpPr>
              <p:nvPr/>
            </p:nvSpPr>
            <p:spPr bwMode="auto">
              <a:xfrm>
                <a:off x="4846732" y="1451151"/>
                <a:ext cx="15778" cy="12623"/>
              </a:xfrm>
              <a:custGeom>
                <a:avLst/>
                <a:gdLst>
                  <a:gd name="T0" fmla="*/ 10 w 10"/>
                  <a:gd name="T1" fmla="*/ 2 h 8"/>
                  <a:gd name="T2" fmla="*/ 8 w 10"/>
                  <a:gd name="T3" fmla="*/ 8 h 8"/>
                  <a:gd name="T4" fmla="*/ 6 w 10"/>
                  <a:gd name="T5" fmla="*/ 6 h 8"/>
                  <a:gd name="T6" fmla="*/ 8 w 10"/>
                  <a:gd name="T7" fmla="*/ 4 h 8"/>
                  <a:gd name="T8" fmla="*/ 6 w 10"/>
                  <a:gd name="T9" fmla="*/ 2 h 8"/>
                  <a:gd name="T10" fmla="*/ 4 w 10"/>
                  <a:gd name="T11" fmla="*/ 6 h 8"/>
                  <a:gd name="T12" fmla="*/ 4 w 10"/>
                  <a:gd name="T13" fmla="*/ 6 h 8"/>
                  <a:gd name="T14" fmla="*/ 4 w 10"/>
                  <a:gd name="T15" fmla="*/ 2 h 8"/>
                  <a:gd name="T16" fmla="*/ 2 w 10"/>
                  <a:gd name="T17" fmla="*/ 2 h 8"/>
                  <a:gd name="T18" fmla="*/ 0 w 10"/>
                  <a:gd name="T19" fmla="*/ 4 h 8"/>
                  <a:gd name="T20" fmla="*/ 0 w 10"/>
                  <a:gd name="T21" fmla="*/ 4 h 8"/>
                  <a:gd name="T22" fmla="*/ 2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8" y="8"/>
                    </a:lnTo>
                    <a:lnTo>
                      <a:pt x="6" y="6"/>
                    </a:lnTo>
                    <a:lnTo>
                      <a:pt x="8" y="4"/>
                    </a:lnTo>
                    <a:lnTo>
                      <a:pt x="6" y="2"/>
                    </a:lnTo>
                    <a:lnTo>
                      <a:pt x="4" y="6"/>
                    </a:lnTo>
                    <a:lnTo>
                      <a:pt x="4" y="6"/>
                    </a:lnTo>
                    <a:lnTo>
                      <a:pt x="4" y="2"/>
                    </a:lnTo>
                    <a:lnTo>
                      <a:pt x="2" y="2"/>
                    </a:lnTo>
                    <a:lnTo>
                      <a:pt x="0" y="4"/>
                    </a:lnTo>
                    <a:lnTo>
                      <a:pt x="0" y="4"/>
                    </a:lnTo>
                    <a:lnTo>
                      <a:pt x="2"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687">
                <a:extLst>
                  <a:ext uri="{FF2B5EF4-FFF2-40B4-BE49-F238E27FC236}">
                    <a16:creationId xmlns:a16="http://schemas.microsoft.com/office/drawing/2014/main" id="{0A8521A0-E58B-4FD9-9F98-81449DBCD446}"/>
                  </a:ext>
                </a:extLst>
              </p:cNvPr>
              <p:cNvSpPr>
                <a:spLocks/>
              </p:cNvSpPr>
              <p:nvPr/>
            </p:nvSpPr>
            <p:spPr bwMode="auto">
              <a:xfrm>
                <a:off x="4840421" y="1460618"/>
                <a:ext cx="15778" cy="12623"/>
              </a:xfrm>
              <a:custGeom>
                <a:avLst/>
                <a:gdLst>
                  <a:gd name="T0" fmla="*/ 10 w 10"/>
                  <a:gd name="T1" fmla="*/ 2 h 8"/>
                  <a:gd name="T2" fmla="*/ 10 w 10"/>
                  <a:gd name="T3" fmla="*/ 4 h 8"/>
                  <a:gd name="T4" fmla="*/ 4 w 10"/>
                  <a:gd name="T5" fmla="*/ 4 h 8"/>
                  <a:gd name="T6" fmla="*/ 4 w 10"/>
                  <a:gd name="T7" fmla="*/ 4 h 8"/>
                  <a:gd name="T8" fmla="*/ 8 w 10"/>
                  <a:gd name="T9" fmla="*/ 6 h 8"/>
                  <a:gd name="T10" fmla="*/ 8 w 10"/>
                  <a:gd name="T11" fmla="*/ 8 h 8"/>
                  <a:gd name="T12" fmla="*/ 0 w 10"/>
                  <a:gd name="T13" fmla="*/ 4 h 8"/>
                  <a:gd name="T14" fmla="*/ 2 w 10"/>
                  <a:gd name="T15" fmla="*/ 4 h 8"/>
                  <a:gd name="T16" fmla="*/ 8 w 10"/>
                  <a:gd name="T17" fmla="*/ 2 h 8"/>
                  <a:gd name="T18" fmla="*/ 8 w 10"/>
                  <a:gd name="T19" fmla="*/ 2 h 8"/>
                  <a:gd name="T20" fmla="*/ 2 w 10"/>
                  <a:gd name="T21" fmla="*/ 0 h 8"/>
                  <a:gd name="T22" fmla="*/ 4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10" y="4"/>
                    </a:lnTo>
                    <a:lnTo>
                      <a:pt x="4" y="4"/>
                    </a:lnTo>
                    <a:lnTo>
                      <a:pt x="4" y="4"/>
                    </a:lnTo>
                    <a:lnTo>
                      <a:pt x="8" y="6"/>
                    </a:lnTo>
                    <a:lnTo>
                      <a:pt x="8" y="8"/>
                    </a:lnTo>
                    <a:lnTo>
                      <a:pt x="0" y="4"/>
                    </a:lnTo>
                    <a:lnTo>
                      <a:pt x="2" y="4"/>
                    </a:lnTo>
                    <a:lnTo>
                      <a:pt x="8" y="2"/>
                    </a:lnTo>
                    <a:lnTo>
                      <a:pt x="8" y="2"/>
                    </a:lnTo>
                    <a:lnTo>
                      <a:pt x="2" y="0"/>
                    </a:lnTo>
                    <a:lnTo>
                      <a:pt x="4"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688">
                <a:extLst>
                  <a:ext uri="{FF2B5EF4-FFF2-40B4-BE49-F238E27FC236}">
                    <a16:creationId xmlns:a16="http://schemas.microsoft.com/office/drawing/2014/main" id="{7C725778-A773-4B10-AC30-5B7AB3075C07}"/>
                  </a:ext>
                </a:extLst>
              </p:cNvPr>
              <p:cNvSpPr>
                <a:spLocks/>
              </p:cNvSpPr>
              <p:nvPr/>
            </p:nvSpPr>
            <p:spPr bwMode="auto">
              <a:xfrm>
                <a:off x="4838842" y="1470085"/>
                <a:ext cx="14201" cy="12623"/>
              </a:xfrm>
              <a:custGeom>
                <a:avLst/>
                <a:gdLst>
                  <a:gd name="T0" fmla="*/ 1 w 5"/>
                  <a:gd name="T1" fmla="*/ 3 h 4"/>
                  <a:gd name="T2" fmla="*/ 1 w 5"/>
                  <a:gd name="T3" fmla="*/ 2 h 4"/>
                  <a:gd name="T4" fmla="*/ 3 w 5"/>
                  <a:gd name="T5" fmla="*/ 1 h 4"/>
                  <a:gd name="T6" fmla="*/ 4 w 5"/>
                  <a:gd name="T7" fmla="*/ 3 h 4"/>
                  <a:gd name="T8" fmla="*/ 3 w 5"/>
                  <a:gd name="T9" fmla="*/ 4 h 4"/>
                  <a:gd name="T10" fmla="*/ 3 w 5"/>
                  <a:gd name="T11" fmla="*/ 3 h 4"/>
                  <a:gd name="T12" fmla="*/ 4 w 5"/>
                  <a:gd name="T13" fmla="*/ 3 h 4"/>
                  <a:gd name="T14" fmla="*/ 3 w 5"/>
                  <a:gd name="T15" fmla="*/ 2 h 4"/>
                  <a:gd name="T16" fmla="*/ 1 w 5"/>
                  <a:gd name="T17" fmla="*/ 2 h 4"/>
                  <a:gd name="T18" fmla="*/ 1 w 5"/>
                  <a:gd name="T19" fmla="*/ 3 h 4"/>
                  <a:gd name="T20" fmla="*/ 2 w 5"/>
                  <a:gd name="T21" fmla="*/ 3 h 4"/>
                  <a:gd name="T22" fmla="*/ 2 w 5"/>
                  <a:gd name="T23" fmla="*/ 2 h 4"/>
                  <a:gd name="T24" fmla="*/ 3 w 5"/>
                  <a:gd name="T25" fmla="*/ 2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0" y="3"/>
                      <a:pt x="0" y="2"/>
                      <a:pt x="1" y="2"/>
                    </a:cubicBezTo>
                    <a:cubicBezTo>
                      <a:pt x="1" y="1"/>
                      <a:pt x="2" y="0"/>
                      <a:pt x="3" y="1"/>
                    </a:cubicBezTo>
                    <a:cubicBezTo>
                      <a:pt x="4" y="1"/>
                      <a:pt x="5" y="2"/>
                      <a:pt x="4" y="3"/>
                    </a:cubicBezTo>
                    <a:cubicBezTo>
                      <a:pt x="4" y="4"/>
                      <a:pt x="4" y="4"/>
                      <a:pt x="3" y="4"/>
                    </a:cubicBezTo>
                    <a:cubicBezTo>
                      <a:pt x="3" y="3"/>
                      <a:pt x="3" y="3"/>
                      <a:pt x="3" y="3"/>
                    </a:cubicBezTo>
                    <a:cubicBezTo>
                      <a:pt x="4" y="3"/>
                      <a:pt x="4" y="3"/>
                      <a:pt x="4" y="3"/>
                    </a:cubicBezTo>
                    <a:cubicBezTo>
                      <a:pt x="4" y="2"/>
                      <a:pt x="3" y="2"/>
                      <a:pt x="3" y="2"/>
                    </a:cubicBezTo>
                    <a:cubicBezTo>
                      <a:pt x="2" y="1"/>
                      <a:pt x="1" y="1"/>
                      <a:pt x="1" y="2"/>
                    </a:cubicBezTo>
                    <a:cubicBezTo>
                      <a:pt x="1" y="2"/>
                      <a:pt x="1" y="2"/>
                      <a:pt x="1" y="3"/>
                    </a:cubicBezTo>
                    <a:cubicBezTo>
                      <a:pt x="2" y="3"/>
                      <a:pt x="2" y="3"/>
                      <a:pt x="2" y="3"/>
                    </a:cubicBezTo>
                    <a:cubicBezTo>
                      <a:pt x="2" y="2"/>
                      <a:pt x="2" y="2"/>
                      <a:pt x="2" y="2"/>
                    </a:cubicBezTo>
                    <a:cubicBezTo>
                      <a:pt x="3" y="2"/>
                      <a:pt x="3" y="2"/>
                      <a:pt x="3" y="2"/>
                    </a:cubicBezTo>
                    <a:cubicBezTo>
                      <a:pt x="2" y="4"/>
                      <a:pt x="2" y="4"/>
                      <a:pt x="2" y="4"/>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689">
                <a:extLst>
                  <a:ext uri="{FF2B5EF4-FFF2-40B4-BE49-F238E27FC236}">
                    <a16:creationId xmlns:a16="http://schemas.microsoft.com/office/drawing/2014/main" id="{2C5712DA-24FB-4740-B71C-1CD255B09664}"/>
                  </a:ext>
                </a:extLst>
              </p:cNvPr>
              <p:cNvSpPr>
                <a:spLocks/>
              </p:cNvSpPr>
              <p:nvPr/>
            </p:nvSpPr>
            <p:spPr bwMode="auto">
              <a:xfrm>
                <a:off x="4838842" y="1482708"/>
                <a:ext cx="11045" cy="9467"/>
              </a:xfrm>
              <a:custGeom>
                <a:avLst/>
                <a:gdLst>
                  <a:gd name="T0" fmla="*/ 5 w 7"/>
                  <a:gd name="T1" fmla="*/ 2 h 6"/>
                  <a:gd name="T2" fmla="*/ 7 w 7"/>
                  <a:gd name="T3" fmla="*/ 0 h 6"/>
                  <a:gd name="T4" fmla="*/ 7 w 7"/>
                  <a:gd name="T5" fmla="*/ 2 h 6"/>
                  <a:gd name="T6" fmla="*/ 5 w 7"/>
                  <a:gd name="T7" fmla="*/ 6 h 6"/>
                  <a:gd name="T8" fmla="*/ 5 w 7"/>
                  <a:gd name="T9" fmla="*/ 6 h 6"/>
                  <a:gd name="T10" fmla="*/ 5 w 7"/>
                  <a:gd name="T11" fmla="*/ 4 h 6"/>
                  <a:gd name="T12" fmla="*/ 0 w 7"/>
                  <a:gd name="T13" fmla="*/ 2 h 6"/>
                  <a:gd name="T14" fmla="*/ 0 w 7"/>
                  <a:gd name="T15" fmla="*/ 2 h 6"/>
                  <a:gd name="T16" fmla="*/ 5 w 7"/>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2"/>
                    </a:moveTo>
                    <a:lnTo>
                      <a:pt x="7" y="0"/>
                    </a:lnTo>
                    <a:lnTo>
                      <a:pt x="7" y="2"/>
                    </a:lnTo>
                    <a:lnTo>
                      <a:pt x="5" y="6"/>
                    </a:lnTo>
                    <a:lnTo>
                      <a:pt x="5" y="6"/>
                    </a:lnTo>
                    <a:lnTo>
                      <a:pt x="5" y="4"/>
                    </a:lnTo>
                    <a:lnTo>
                      <a:pt x="0" y="2"/>
                    </a:lnTo>
                    <a:lnTo>
                      <a:pt x="0" y="2"/>
                    </a:lnTo>
                    <a:lnTo>
                      <a:pt x="5"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Freeform 690">
                <a:extLst>
                  <a:ext uri="{FF2B5EF4-FFF2-40B4-BE49-F238E27FC236}">
                    <a16:creationId xmlns:a16="http://schemas.microsoft.com/office/drawing/2014/main" id="{18B5D042-C0E6-45A8-98FE-471F045D3A96}"/>
                  </a:ext>
                </a:extLst>
              </p:cNvPr>
              <p:cNvSpPr>
                <a:spLocks/>
              </p:cNvSpPr>
              <p:nvPr/>
            </p:nvSpPr>
            <p:spPr bwMode="auto">
              <a:xfrm>
                <a:off x="4835687" y="1492175"/>
                <a:ext cx="11045" cy="9467"/>
              </a:xfrm>
              <a:custGeom>
                <a:avLst/>
                <a:gdLst>
                  <a:gd name="T0" fmla="*/ 7 w 7"/>
                  <a:gd name="T1" fmla="*/ 0 h 6"/>
                  <a:gd name="T2" fmla="*/ 7 w 7"/>
                  <a:gd name="T3" fmla="*/ 2 h 6"/>
                  <a:gd name="T4" fmla="*/ 5 w 7"/>
                  <a:gd name="T5" fmla="*/ 2 h 6"/>
                  <a:gd name="T6" fmla="*/ 3 w 7"/>
                  <a:gd name="T7" fmla="*/ 4 h 6"/>
                  <a:gd name="T8" fmla="*/ 7 w 7"/>
                  <a:gd name="T9" fmla="*/ 4 h 6"/>
                  <a:gd name="T10" fmla="*/ 7 w 7"/>
                  <a:gd name="T11" fmla="*/ 6 h 6"/>
                  <a:gd name="T12" fmla="*/ 0 w 7"/>
                  <a:gd name="T13" fmla="*/ 6 h 6"/>
                  <a:gd name="T14" fmla="*/ 0 w 7"/>
                  <a:gd name="T15" fmla="*/ 4 h 6"/>
                  <a:gd name="T16" fmla="*/ 3 w 7"/>
                  <a:gd name="T17" fmla="*/ 4 h 6"/>
                  <a:gd name="T18" fmla="*/ 3 w 7"/>
                  <a:gd name="T19" fmla="*/ 2 h 6"/>
                  <a:gd name="T20" fmla="*/ 0 w 7"/>
                  <a:gd name="T21" fmla="*/ 2 h 6"/>
                  <a:gd name="T22" fmla="*/ 0 w 7"/>
                  <a:gd name="T23" fmla="*/ 0 h 6"/>
                  <a:gd name="T24" fmla="*/ 7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0"/>
                    </a:moveTo>
                    <a:lnTo>
                      <a:pt x="7" y="2"/>
                    </a:lnTo>
                    <a:lnTo>
                      <a:pt x="5" y="2"/>
                    </a:lnTo>
                    <a:lnTo>
                      <a:pt x="3" y="4"/>
                    </a:lnTo>
                    <a:lnTo>
                      <a:pt x="7" y="4"/>
                    </a:lnTo>
                    <a:lnTo>
                      <a:pt x="7" y="6"/>
                    </a:lnTo>
                    <a:lnTo>
                      <a:pt x="0" y="6"/>
                    </a:lnTo>
                    <a:lnTo>
                      <a:pt x="0" y="4"/>
                    </a:lnTo>
                    <a:lnTo>
                      <a:pt x="3" y="4"/>
                    </a:lnTo>
                    <a:lnTo>
                      <a:pt x="3" y="2"/>
                    </a:lnTo>
                    <a:lnTo>
                      <a:pt x="0" y="2"/>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Line 691">
                <a:extLst>
                  <a:ext uri="{FF2B5EF4-FFF2-40B4-BE49-F238E27FC236}">
                    <a16:creationId xmlns:a16="http://schemas.microsoft.com/office/drawing/2014/main" id="{51F28536-16DF-4256-8042-94F51ABD05BE}"/>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Line 692">
                <a:extLst>
                  <a:ext uri="{FF2B5EF4-FFF2-40B4-BE49-F238E27FC236}">
                    <a16:creationId xmlns:a16="http://schemas.microsoft.com/office/drawing/2014/main" id="{A5F89920-D28A-43EC-95DD-0493F808972D}"/>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693">
                <a:extLst>
                  <a:ext uri="{FF2B5EF4-FFF2-40B4-BE49-F238E27FC236}">
                    <a16:creationId xmlns:a16="http://schemas.microsoft.com/office/drawing/2014/main" id="{220477CA-69E1-48B7-9F24-1C59764C76E9}"/>
                  </a:ext>
                </a:extLst>
              </p:cNvPr>
              <p:cNvSpPr>
                <a:spLocks/>
              </p:cNvSpPr>
              <p:nvPr/>
            </p:nvSpPr>
            <p:spPr bwMode="auto">
              <a:xfrm>
                <a:off x="5102343" y="1526888"/>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Line 694">
                <a:extLst>
                  <a:ext uri="{FF2B5EF4-FFF2-40B4-BE49-F238E27FC236}">
                    <a16:creationId xmlns:a16="http://schemas.microsoft.com/office/drawing/2014/main" id="{BAF26B04-A8FB-4E92-9FEC-084E09C4C9F5}"/>
                  </a:ext>
                </a:extLst>
              </p:cNvPr>
              <p:cNvSpPr>
                <a:spLocks noChangeShapeType="1"/>
              </p:cNvSpPr>
              <p:nvPr/>
            </p:nvSpPr>
            <p:spPr bwMode="auto">
              <a:xfrm>
                <a:off x="5102343" y="152373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695">
                <a:extLst>
                  <a:ext uri="{FF2B5EF4-FFF2-40B4-BE49-F238E27FC236}">
                    <a16:creationId xmlns:a16="http://schemas.microsoft.com/office/drawing/2014/main" id="{B5A8EE9E-34AB-4612-A048-85732DB5F237}"/>
                  </a:ext>
                </a:extLst>
              </p:cNvPr>
              <p:cNvSpPr>
                <a:spLocks/>
              </p:cNvSpPr>
              <p:nvPr/>
            </p:nvSpPr>
            <p:spPr bwMode="auto">
              <a:xfrm>
                <a:off x="5105499" y="1523732"/>
                <a:ext cx="3156" cy="3156"/>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cubicBezTo>
                      <a:pt x="0" y="1"/>
                      <a:pt x="0" y="1"/>
                      <a:pt x="0" y="1"/>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Line 696">
                <a:extLst>
                  <a:ext uri="{FF2B5EF4-FFF2-40B4-BE49-F238E27FC236}">
                    <a16:creationId xmlns:a16="http://schemas.microsoft.com/office/drawing/2014/main" id="{697D6A10-8D2A-46A0-96EF-F613F7F4CEB8}"/>
                  </a:ext>
                </a:extLst>
              </p:cNvPr>
              <p:cNvSpPr>
                <a:spLocks noChangeShapeType="1"/>
              </p:cNvSpPr>
              <p:nvPr/>
            </p:nvSpPr>
            <p:spPr bwMode="auto">
              <a:xfrm>
                <a:off x="5108654" y="1520576"/>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697">
                <a:extLst>
                  <a:ext uri="{FF2B5EF4-FFF2-40B4-BE49-F238E27FC236}">
                    <a16:creationId xmlns:a16="http://schemas.microsoft.com/office/drawing/2014/main" id="{50EE4F10-90C5-4DE2-8D8A-6AC5FF7543AD}"/>
                  </a:ext>
                </a:extLst>
              </p:cNvPr>
              <p:cNvSpPr>
                <a:spLocks/>
              </p:cNvSpPr>
              <p:nvPr/>
            </p:nvSpPr>
            <p:spPr bwMode="auto">
              <a:xfrm>
                <a:off x="5105499" y="1520576"/>
                <a:ext cx="3156" cy="3156"/>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1" y="1"/>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698">
                <a:extLst>
                  <a:ext uri="{FF2B5EF4-FFF2-40B4-BE49-F238E27FC236}">
                    <a16:creationId xmlns:a16="http://schemas.microsoft.com/office/drawing/2014/main" id="{1CAA27FA-1F2F-46D2-A129-E39AF6D33C5E}"/>
                  </a:ext>
                </a:extLst>
              </p:cNvPr>
              <p:cNvSpPr>
                <a:spLocks/>
              </p:cNvSpPr>
              <p:nvPr/>
            </p:nvSpPr>
            <p:spPr bwMode="auto">
              <a:xfrm>
                <a:off x="5108654" y="1517420"/>
                <a:ext cx="6311" cy="3156"/>
              </a:xfrm>
              <a:custGeom>
                <a:avLst/>
                <a:gdLst>
                  <a:gd name="T0" fmla="*/ 0 w 2"/>
                  <a:gd name="T1" fmla="*/ 0 h 1"/>
                  <a:gd name="T2" fmla="*/ 0 w 2"/>
                  <a:gd name="T3" fmla="*/ 1 h 1"/>
                  <a:gd name="T4" fmla="*/ 2 w 2"/>
                  <a:gd name="T5" fmla="*/ 1 h 1"/>
                </a:gdLst>
                <a:ahLst/>
                <a:cxnLst>
                  <a:cxn ang="0">
                    <a:pos x="T0" y="T1"/>
                  </a:cxn>
                  <a:cxn ang="0">
                    <a:pos x="T2" y="T3"/>
                  </a:cxn>
                  <a:cxn ang="0">
                    <a:pos x="T4" y="T5"/>
                  </a:cxn>
                </a:cxnLst>
                <a:rect l="0" t="0" r="r" b="b"/>
                <a:pathLst>
                  <a:path w="2" h="1">
                    <a:moveTo>
                      <a:pt x="0" y="0"/>
                    </a:moveTo>
                    <a:cubicBezTo>
                      <a:pt x="0" y="0"/>
                      <a:pt x="0" y="1"/>
                      <a:pt x="0" y="1"/>
                    </a:cubicBezTo>
                    <a:cubicBezTo>
                      <a:pt x="1" y="1"/>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699">
                <a:extLst>
                  <a:ext uri="{FF2B5EF4-FFF2-40B4-BE49-F238E27FC236}">
                    <a16:creationId xmlns:a16="http://schemas.microsoft.com/office/drawing/2014/main" id="{E915839D-E843-48F4-806F-69B15C92357B}"/>
                  </a:ext>
                </a:extLst>
              </p:cNvPr>
              <p:cNvSpPr>
                <a:spLocks/>
              </p:cNvSpPr>
              <p:nvPr/>
            </p:nvSpPr>
            <p:spPr bwMode="auto">
              <a:xfrm>
                <a:off x="5006094" y="1632603"/>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700">
                <a:extLst>
                  <a:ext uri="{FF2B5EF4-FFF2-40B4-BE49-F238E27FC236}">
                    <a16:creationId xmlns:a16="http://schemas.microsoft.com/office/drawing/2014/main" id="{C7620537-5447-4A5F-9A9A-EF6D87252763}"/>
                  </a:ext>
                </a:extLst>
              </p:cNvPr>
              <p:cNvSpPr>
                <a:spLocks/>
              </p:cNvSpPr>
              <p:nvPr/>
            </p:nvSpPr>
            <p:spPr bwMode="auto">
              <a:xfrm>
                <a:off x="5009250" y="1629447"/>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701">
                <a:extLst>
                  <a:ext uri="{FF2B5EF4-FFF2-40B4-BE49-F238E27FC236}">
                    <a16:creationId xmlns:a16="http://schemas.microsoft.com/office/drawing/2014/main" id="{64AFE398-D545-4330-9114-B8F2D05F79D4}"/>
                  </a:ext>
                </a:extLst>
              </p:cNvPr>
              <p:cNvSpPr>
                <a:spLocks/>
              </p:cNvSpPr>
              <p:nvPr/>
            </p:nvSpPr>
            <p:spPr bwMode="auto">
              <a:xfrm>
                <a:off x="5009250" y="1629447"/>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702">
                <a:extLst>
                  <a:ext uri="{FF2B5EF4-FFF2-40B4-BE49-F238E27FC236}">
                    <a16:creationId xmlns:a16="http://schemas.microsoft.com/office/drawing/2014/main" id="{BDB588B1-E4C2-481D-9BCB-F1526D4E793A}"/>
                  </a:ext>
                </a:extLst>
              </p:cNvPr>
              <p:cNvSpPr>
                <a:spLocks/>
              </p:cNvSpPr>
              <p:nvPr/>
            </p:nvSpPr>
            <p:spPr bwMode="auto">
              <a:xfrm>
                <a:off x="5009250" y="1629447"/>
                <a:ext cx="6311" cy="0"/>
              </a:xfrm>
              <a:custGeom>
                <a:avLst/>
                <a:gdLst>
                  <a:gd name="T0" fmla="*/ 0 w 2"/>
                  <a:gd name="T1" fmla="*/ 1 w 2"/>
                  <a:gd name="T2" fmla="*/ 2 w 2"/>
                </a:gdLst>
                <a:ahLst/>
                <a:cxnLst>
                  <a:cxn ang="0">
                    <a:pos x="T0" y="0"/>
                  </a:cxn>
                  <a:cxn ang="0">
                    <a:pos x="T1" y="0"/>
                  </a:cxn>
                  <a:cxn ang="0">
                    <a:pos x="T2" y="0"/>
                  </a:cxn>
                </a:cxnLst>
                <a:rect l="0" t="0" r="r" b="b"/>
                <a:pathLst>
                  <a:path w="2">
                    <a:moveTo>
                      <a:pt x="0" y="0"/>
                    </a:moveTo>
                    <a:cubicBezTo>
                      <a:pt x="0"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703">
                <a:extLst>
                  <a:ext uri="{FF2B5EF4-FFF2-40B4-BE49-F238E27FC236}">
                    <a16:creationId xmlns:a16="http://schemas.microsoft.com/office/drawing/2014/main" id="{821BBC16-F65C-4AA6-AB39-7C76FABB2046}"/>
                  </a:ext>
                </a:extLst>
              </p:cNvPr>
              <p:cNvSpPr>
                <a:spLocks/>
              </p:cNvSpPr>
              <p:nvPr/>
            </p:nvSpPr>
            <p:spPr bwMode="auto">
              <a:xfrm>
                <a:off x="5012405" y="1626291"/>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1"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704">
                <a:extLst>
                  <a:ext uri="{FF2B5EF4-FFF2-40B4-BE49-F238E27FC236}">
                    <a16:creationId xmlns:a16="http://schemas.microsoft.com/office/drawing/2014/main" id="{6821C161-7242-438F-A683-C5E04F1576D9}"/>
                  </a:ext>
                </a:extLst>
              </p:cNvPr>
              <p:cNvSpPr>
                <a:spLocks/>
              </p:cNvSpPr>
              <p:nvPr/>
            </p:nvSpPr>
            <p:spPr bwMode="auto">
              <a:xfrm>
                <a:off x="5012405" y="1623136"/>
                <a:ext cx="6311" cy="3156"/>
              </a:xfrm>
              <a:custGeom>
                <a:avLst/>
                <a:gdLst>
                  <a:gd name="T0" fmla="*/ 0 w 2"/>
                  <a:gd name="T1" fmla="*/ 0 h 1"/>
                  <a:gd name="T2" fmla="*/ 2 w 2"/>
                  <a:gd name="T3" fmla="*/ 1 h 1"/>
                </a:gdLst>
                <a:ahLst/>
                <a:cxnLst>
                  <a:cxn ang="0">
                    <a:pos x="T0" y="T1"/>
                  </a:cxn>
                  <a:cxn ang="0">
                    <a:pos x="T2" y="T3"/>
                  </a:cxn>
                </a:cxnLst>
                <a:rect l="0" t="0" r="r" b="b"/>
                <a:pathLst>
                  <a:path w="2" h="1">
                    <a:moveTo>
                      <a:pt x="0" y="0"/>
                    </a:moveTo>
                    <a:cubicBezTo>
                      <a:pt x="0" y="0"/>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705">
                <a:extLst>
                  <a:ext uri="{FF2B5EF4-FFF2-40B4-BE49-F238E27FC236}">
                    <a16:creationId xmlns:a16="http://schemas.microsoft.com/office/drawing/2014/main" id="{CC499372-47A6-40CC-B0C9-298AFF7C3005}"/>
                  </a:ext>
                </a:extLst>
              </p:cNvPr>
              <p:cNvSpPr>
                <a:spLocks/>
              </p:cNvSpPr>
              <p:nvPr/>
            </p:nvSpPr>
            <p:spPr bwMode="auto">
              <a:xfrm>
                <a:off x="5092876" y="1511109"/>
                <a:ext cx="15778" cy="22090"/>
              </a:xfrm>
              <a:custGeom>
                <a:avLst/>
                <a:gdLst>
                  <a:gd name="T0" fmla="*/ 1 w 5"/>
                  <a:gd name="T1" fmla="*/ 1 h 7"/>
                  <a:gd name="T2" fmla="*/ 4 w 5"/>
                  <a:gd name="T3" fmla="*/ 1 h 7"/>
                  <a:gd name="T4" fmla="*/ 5 w 5"/>
                  <a:gd name="T5" fmla="*/ 2 h 7"/>
                  <a:gd name="T6" fmla="*/ 1 w 5"/>
                  <a:gd name="T7" fmla="*/ 7 h 7"/>
                  <a:gd name="T8" fmla="*/ 0 w 5"/>
                  <a:gd name="T9" fmla="*/ 2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0"/>
                      <a:pt x="3" y="0"/>
                      <a:pt x="4" y="1"/>
                    </a:cubicBezTo>
                    <a:cubicBezTo>
                      <a:pt x="5" y="2"/>
                      <a:pt x="5" y="2"/>
                      <a:pt x="5" y="2"/>
                    </a:cubicBezTo>
                    <a:cubicBezTo>
                      <a:pt x="1" y="7"/>
                      <a:pt x="1" y="7"/>
                      <a:pt x="1" y="7"/>
                    </a:cubicBezTo>
                    <a:cubicBezTo>
                      <a:pt x="0" y="2"/>
                      <a:pt x="0" y="2"/>
                      <a:pt x="0" y="2"/>
                    </a:cubicBezTo>
                    <a:lnTo>
                      <a:pt x="1"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706">
                <a:extLst>
                  <a:ext uri="{FF2B5EF4-FFF2-40B4-BE49-F238E27FC236}">
                    <a16:creationId xmlns:a16="http://schemas.microsoft.com/office/drawing/2014/main" id="{91515CA1-C51B-48C1-A6DC-2EE0252D7CC7}"/>
                  </a:ext>
                </a:extLst>
              </p:cNvPr>
              <p:cNvSpPr>
                <a:spLocks/>
              </p:cNvSpPr>
              <p:nvPr/>
            </p:nvSpPr>
            <p:spPr bwMode="auto">
              <a:xfrm>
                <a:off x="5077098" y="1514265"/>
                <a:ext cx="34713" cy="42601"/>
              </a:xfrm>
              <a:custGeom>
                <a:avLst/>
                <a:gdLst>
                  <a:gd name="T0" fmla="*/ 9 w 11"/>
                  <a:gd name="T1" fmla="*/ 11 h 14"/>
                  <a:gd name="T2" fmla="*/ 5 w 11"/>
                  <a:gd name="T3" fmla="*/ 0 h 14"/>
                  <a:gd name="T4" fmla="*/ 0 w 11"/>
                  <a:gd name="T5" fmla="*/ 6 h 14"/>
                  <a:gd name="T6" fmla="*/ 3 w 11"/>
                  <a:gd name="T7" fmla="*/ 14 h 14"/>
                  <a:gd name="T8" fmla="*/ 9 w 11"/>
                  <a:gd name="T9" fmla="*/ 11 h 14"/>
                </a:gdLst>
                <a:ahLst/>
                <a:cxnLst>
                  <a:cxn ang="0">
                    <a:pos x="T0" y="T1"/>
                  </a:cxn>
                  <a:cxn ang="0">
                    <a:pos x="T2" y="T3"/>
                  </a:cxn>
                  <a:cxn ang="0">
                    <a:pos x="T4" y="T5"/>
                  </a:cxn>
                  <a:cxn ang="0">
                    <a:pos x="T6" y="T7"/>
                  </a:cxn>
                  <a:cxn ang="0">
                    <a:pos x="T8" y="T9"/>
                  </a:cxn>
                </a:cxnLst>
                <a:rect l="0" t="0" r="r" b="b"/>
                <a:pathLst>
                  <a:path w="11" h="14">
                    <a:moveTo>
                      <a:pt x="9" y="11"/>
                    </a:moveTo>
                    <a:cubicBezTo>
                      <a:pt x="11" y="10"/>
                      <a:pt x="4" y="2"/>
                      <a:pt x="5" y="0"/>
                    </a:cubicBezTo>
                    <a:cubicBezTo>
                      <a:pt x="0" y="6"/>
                      <a:pt x="0" y="6"/>
                      <a:pt x="0" y="6"/>
                    </a:cubicBezTo>
                    <a:cubicBezTo>
                      <a:pt x="0" y="6"/>
                      <a:pt x="3" y="12"/>
                      <a:pt x="3" y="14"/>
                    </a:cubicBezTo>
                    <a:lnTo>
                      <a:pt x="9" y="1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707">
                <a:extLst>
                  <a:ext uri="{FF2B5EF4-FFF2-40B4-BE49-F238E27FC236}">
                    <a16:creationId xmlns:a16="http://schemas.microsoft.com/office/drawing/2014/main" id="{7C93EB08-A30F-439A-8B23-8ACB6659F535}"/>
                  </a:ext>
                </a:extLst>
              </p:cNvPr>
              <p:cNvSpPr>
                <a:spLocks/>
              </p:cNvSpPr>
              <p:nvPr/>
            </p:nvSpPr>
            <p:spPr bwMode="auto">
              <a:xfrm>
                <a:off x="4996627" y="1619980"/>
                <a:ext cx="22090" cy="15778"/>
              </a:xfrm>
              <a:custGeom>
                <a:avLst/>
                <a:gdLst>
                  <a:gd name="T0" fmla="*/ 0 w 7"/>
                  <a:gd name="T1" fmla="*/ 0 h 5"/>
                  <a:gd name="T2" fmla="*/ 1 w 7"/>
                  <a:gd name="T3" fmla="*/ 3 h 5"/>
                  <a:gd name="T4" fmla="*/ 2 w 7"/>
                  <a:gd name="T5" fmla="*/ 5 h 5"/>
                  <a:gd name="T6" fmla="*/ 7 w 7"/>
                  <a:gd name="T7" fmla="*/ 0 h 5"/>
                  <a:gd name="T8" fmla="*/ 1 w 7"/>
                  <a:gd name="T9" fmla="*/ 0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cubicBezTo>
                      <a:pt x="0" y="1"/>
                      <a:pt x="0" y="3"/>
                      <a:pt x="1" y="3"/>
                    </a:cubicBezTo>
                    <a:cubicBezTo>
                      <a:pt x="2" y="4"/>
                      <a:pt x="2" y="5"/>
                      <a:pt x="2" y="5"/>
                    </a:cubicBezTo>
                    <a:cubicBezTo>
                      <a:pt x="7" y="0"/>
                      <a:pt x="7" y="0"/>
                      <a:pt x="7" y="0"/>
                    </a:cubicBezTo>
                    <a:cubicBezTo>
                      <a:pt x="1" y="0"/>
                      <a:pt x="1" y="0"/>
                      <a:pt x="1" y="0"/>
                    </a:cubicBezTo>
                    <a:lnTo>
                      <a:pt x="0"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708">
                <a:extLst>
                  <a:ext uri="{FF2B5EF4-FFF2-40B4-BE49-F238E27FC236}">
                    <a16:creationId xmlns:a16="http://schemas.microsoft.com/office/drawing/2014/main" id="{1F144E98-D719-49D4-9F44-F8160D2C7308}"/>
                  </a:ext>
                </a:extLst>
              </p:cNvPr>
              <p:cNvSpPr>
                <a:spLocks/>
              </p:cNvSpPr>
              <p:nvPr/>
            </p:nvSpPr>
            <p:spPr bwMode="auto">
              <a:xfrm>
                <a:off x="4999783" y="1601046"/>
                <a:ext cx="41024" cy="31557"/>
              </a:xfrm>
              <a:custGeom>
                <a:avLst/>
                <a:gdLst>
                  <a:gd name="T0" fmla="*/ 11 w 13"/>
                  <a:gd name="T1" fmla="*/ 9 h 10"/>
                  <a:gd name="T2" fmla="*/ 0 w 13"/>
                  <a:gd name="T3" fmla="*/ 6 h 10"/>
                  <a:gd name="T4" fmla="*/ 5 w 13"/>
                  <a:gd name="T5" fmla="*/ 0 h 10"/>
                  <a:gd name="T6" fmla="*/ 13 w 13"/>
                  <a:gd name="T7" fmla="*/ 2 h 10"/>
                  <a:gd name="T8" fmla="*/ 11 w 13"/>
                  <a:gd name="T9" fmla="*/ 9 h 10"/>
                </a:gdLst>
                <a:ahLst/>
                <a:cxnLst>
                  <a:cxn ang="0">
                    <a:pos x="T0" y="T1"/>
                  </a:cxn>
                  <a:cxn ang="0">
                    <a:pos x="T2" y="T3"/>
                  </a:cxn>
                  <a:cxn ang="0">
                    <a:pos x="T4" y="T5"/>
                  </a:cxn>
                  <a:cxn ang="0">
                    <a:pos x="T6" y="T7"/>
                  </a:cxn>
                  <a:cxn ang="0">
                    <a:pos x="T8" y="T9"/>
                  </a:cxn>
                </a:cxnLst>
                <a:rect l="0" t="0" r="r" b="b"/>
                <a:pathLst>
                  <a:path w="13" h="10">
                    <a:moveTo>
                      <a:pt x="11" y="9"/>
                    </a:moveTo>
                    <a:cubicBezTo>
                      <a:pt x="10" y="10"/>
                      <a:pt x="1" y="5"/>
                      <a:pt x="0" y="6"/>
                    </a:cubicBezTo>
                    <a:cubicBezTo>
                      <a:pt x="5" y="0"/>
                      <a:pt x="5" y="0"/>
                      <a:pt x="5" y="0"/>
                    </a:cubicBezTo>
                    <a:cubicBezTo>
                      <a:pt x="5" y="0"/>
                      <a:pt x="12" y="3"/>
                      <a:pt x="13" y="2"/>
                    </a:cubicBezTo>
                    <a:lnTo>
                      <a:pt x="11"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709">
                <a:extLst>
                  <a:ext uri="{FF2B5EF4-FFF2-40B4-BE49-F238E27FC236}">
                    <a16:creationId xmlns:a16="http://schemas.microsoft.com/office/drawing/2014/main" id="{2FD8F5E3-FDCA-4C2D-B280-FE2FD4C163E2}"/>
                  </a:ext>
                </a:extLst>
              </p:cNvPr>
              <p:cNvSpPr>
                <a:spLocks/>
              </p:cNvSpPr>
              <p:nvPr/>
            </p:nvSpPr>
            <p:spPr bwMode="auto">
              <a:xfrm>
                <a:off x="5021873" y="1537932"/>
                <a:ext cx="83626" cy="91515"/>
              </a:xfrm>
              <a:custGeom>
                <a:avLst/>
                <a:gdLst>
                  <a:gd name="T0" fmla="*/ 15 w 27"/>
                  <a:gd name="T1" fmla="*/ 16 h 29"/>
                  <a:gd name="T2" fmla="*/ 16 w 27"/>
                  <a:gd name="T3" fmla="*/ 16 h 29"/>
                  <a:gd name="T4" fmla="*/ 27 w 27"/>
                  <a:gd name="T5" fmla="*/ 3 h 29"/>
                  <a:gd name="T6" fmla="*/ 16 w 27"/>
                  <a:gd name="T7" fmla="*/ 0 h 29"/>
                  <a:gd name="T8" fmla="*/ 14 w 27"/>
                  <a:gd name="T9" fmla="*/ 3 h 29"/>
                  <a:gd name="T10" fmla="*/ 15 w 27"/>
                  <a:gd name="T11" fmla="*/ 3 h 29"/>
                  <a:gd name="T12" fmla="*/ 10 w 27"/>
                  <a:gd name="T13" fmla="*/ 11 h 29"/>
                  <a:gd name="T14" fmla="*/ 3 w 27"/>
                  <a:gd name="T15" fmla="*/ 17 h 29"/>
                  <a:gd name="T16" fmla="*/ 2 w 27"/>
                  <a:gd name="T17" fmla="*/ 16 h 29"/>
                  <a:gd name="T18" fmla="*/ 0 w 27"/>
                  <a:gd name="T19" fmla="*/ 18 h 29"/>
                  <a:gd name="T20" fmla="*/ 4 w 27"/>
                  <a:gd name="T21" fmla="*/ 29 h 29"/>
                  <a:gd name="T22" fmla="*/ 15 w 27"/>
                  <a:gd name="T2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15" y="16"/>
                    </a:moveTo>
                    <a:cubicBezTo>
                      <a:pt x="16" y="16"/>
                      <a:pt x="16" y="16"/>
                      <a:pt x="16" y="16"/>
                    </a:cubicBezTo>
                    <a:cubicBezTo>
                      <a:pt x="27" y="3"/>
                      <a:pt x="27" y="3"/>
                      <a:pt x="27" y="3"/>
                    </a:cubicBezTo>
                    <a:cubicBezTo>
                      <a:pt x="26" y="4"/>
                      <a:pt x="16" y="0"/>
                      <a:pt x="16" y="0"/>
                    </a:cubicBezTo>
                    <a:cubicBezTo>
                      <a:pt x="14" y="3"/>
                      <a:pt x="14" y="3"/>
                      <a:pt x="14" y="3"/>
                    </a:cubicBezTo>
                    <a:cubicBezTo>
                      <a:pt x="15" y="3"/>
                      <a:pt x="15" y="3"/>
                      <a:pt x="15" y="3"/>
                    </a:cubicBezTo>
                    <a:cubicBezTo>
                      <a:pt x="15" y="3"/>
                      <a:pt x="13" y="7"/>
                      <a:pt x="10" y="11"/>
                    </a:cubicBezTo>
                    <a:cubicBezTo>
                      <a:pt x="7" y="14"/>
                      <a:pt x="3" y="17"/>
                      <a:pt x="3" y="17"/>
                    </a:cubicBezTo>
                    <a:cubicBezTo>
                      <a:pt x="2" y="16"/>
                      <a:pt x="2" y="16"/>
                      <a:pt x="2" y="16"/>
                    </a:cubicBezTo>
                    <a:cubicBezTo>
                      <a:pt x="0" y="18"/>
                      <a:pt x="0" y="18"/>
                      <a:pt x="0" y="18"/>
                    </a:cubicBezTo>
                    <a:cubicBezTo>
                      <a:pt x="0" y="18"/>
                      <a:pt x="5" y="27"/>
                      <a:pt x="4" y="29"/>
                    </a:cubicBezTo>
                    <a:lnTo>
                      <a:pt x="15"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710">
                <a:extLst>
                  <a:ext uri="{FF2B5EF4-FFF2-40B4-BE49-F238E27FC236}">
                    <a16:creationId xmlns:a16="http://schemas.microsoft.com/office/drawing/2014/main" id="{64904CF8-7A3C-4553-853C-AED609B2C711}"/>
                  </a:ext>
                </a:extLst>
              </p:cNvPr>
              <p:cNvSpPr>
                <a:spLocks/>
              </p:cNvSpPr>
              <p:nvPr/>
            </p:nvSpPr>
            <p:spPr bwMode="auto">
              <a:xfrm>
                <a:off x="5009250" y="1526888"/>
                <a:ext cx="96249" cy="99404"/>
              </a:xfrm>
              <a:custGeom>
                <a:avLst/>
                <a:gdLst>
                  <a:gd name="T0" fmla="*/ 24 w 31"/>
                  <a:gd name="T1" fmla="*/ 24 h 32"/>
                  <a:gd name="T2" fmla="*/ 26 w 31"/>
                  <a:gd name="T3" fmla="*/ 0 h 32"/>
                  <a:gd name="T4" fmla="*/ 14 w 31"/>
                  <a:gd name="T5" fmla="*/ 15 h 32"/>
                  <a:gd name="T6" fmla="*/ 0 w 31"/>
                  <a:gd name="T7" fmla="*/ 28 h 32"/>
                  <a:gd name="T8" fmla="*/ 24 w 31"/>
                  <a:gd name="T9" fmla="*/ 24 h 32"/>
                </a:gdLst>
                <a:ahLst/>
                <a:cxnLst>
                  <a:cxn ang="0">
                    <a:pos x="T0" y="T1"/>
                  </a:cxn>
                  <a:cxn ang="0">
                    <a:pos x="T2" y="T3"/>
                  </a:cxn>
                  <a:cxn ang="0">
                    <a:pos x="T4" y="T5"/>
                  </a:cxn>
                  <a:cxn ang="0">
                    <a:pos x="T6" y="T7"/>
                  </a:cxn>
                  <a:cxn ang="0">
                    <a:pos x="T8" y="T9"/>
                  </a:cxn>
                </a:cxnLst>
                <a:rect l="0" t="0" r="r" b="b"/>
                <a:pathLst>
                  <a:path w="31" h="32">
                    <a:moveTo>
                      <a:pt x="24" y="24"/>
                    </a:moveTo>
                    <a:cubicBezTo>
                      <a:pt x="31" y="10"/>
                      <a:pt x="26" y="0"/>
                      <a:pt x="26" y="0"/>
                    </a:cubicBezTo>
                    <a:cubicBezTo>
                      <a:pt x="26" y="0"/>
                      <a:pt x="23" y="6"/>
                      <a:pt x="14" y="15"/>
                    </a:cubicBezTo>
                    <a:cubicBezTo>
                      <a:pt x="6" y="24"/>
                      <a:pt x="0" y="28"/>
                      <a:pt x="0" y="28"/>
                    </a:cubicBezTo>
                    <a:cubicBezTo>
                      <a:pt x="0" y="28"/>
                      <a:pt x="11" y="32"/>
                      <a:pt x="24" y="2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711">
                <a:extLst>
                  <a:ext uri="{FF2B5EF4-FFF2-40B4-BE49-F238E27FC236}">
                    <a16:creationId xmlns:a16="http://schemas.microsoft.com/office/drawing/2014/main" id="{C7F7F560-1A13-47FC-AF25-1FD5348D40F1}"/>
                  </a:ext>
                </a:extLst>
              </p:cNvPr>
              <p:cNvSpPr>
                <a:spLocks/>
              </p:cNvSpPr>
              <p:nvPr/>
            </p:nvSpPr>
            <p:spPr bwMode="auto">
              <a:xfrm>
                <a:off x="5067631" y="1537932"/>
                <a:ext cx="25246" cy="47335"/>
              </a:xfrm>
              <a:custGeom>
                <a:avLst/>
                <a:gdLst>
                  <a:gd name="T0" fmla="*/ 6 w 8"/>
                  <a:gd name="T1" fmla="*/ 15 h 15"/>
                  <a:gd name="T2" fmla="*/ 6 w 8"/>
                  <a:gd name="T3" fmla="*/ 0 h 15"/>
                  <a:gd name="T4" fmla="*/ 0 w 8"/>
                  <a:gd name="T5" fmla="*/ 10 h 15"/>
                  <a:gd name="T6" fmla="*/ 6 w 8"/>
                  <a:gd name="T7" fmla="*/ 15 h 15"/>
                </a:gdLst>
                <a:ahLst/>
                <a:cxnLst>
                  <a:cxn ang="0">
                    <a:pos x="T0" y="T1"/>
                  </a:cxn>
                  <a:cxn ang="0">
                    <a:pos x="T2" y="T3"/>
                  </a:cxn>
                  <a:cxn ang="0">
                    <a:pos x="T4" y="T5"/>
                  </a:cxn>
                  <a:cxn ang="0">
                    <a:pos x="T6" y="T7"/>
                  </a:cxn>
                </a:cxnLst>
                <a:rect l="0" t="0" r="r" b="b"/>
                <a:pathLst>
                  <a:path w="8" h="15">
                    <a:moveTo>
                      <a:pt x="6" y="15"/>
                    </a:moveTo>
                    <a:cubicBezTo>
                      <a:pt x="8" y="5"/>
                      <a:pt x="6" y="0"/>
                      <a:pt x="6" y="0"/>
                    </a:cubicBezTo>
                    <a:cubicBezTo>
                      <a:pt x="6" y="0"/>
                      <a:pt x="4" y="6"/>
                      <a:pt x="0" y="10"/>
                    </a:cubicBez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712">
                <a:extLst>
                  <a:ext uri="{FF2B5EF4-FFF2-40B4-BE49-F238E27FC236}">
                    <a16:creationId xmlns:a16="http://schemas.microsoft.com/office/drawing/2014/main" id="{D27AD5F8-0AD2-432F-A37B-F8446F4288CF}"/>
                  </a:ext>
                </a:extLst>
              </p:cNvPr>
              <p:cNvSpPr>
                <a:spLocks/>
              </p:cNvSpPr>
              <p:nvPr/>
            </p:nvSpPr>
            <p:spPr bwMode="auto">
              <a:xfrm>
                <a:off x="5021873" y="1588423"/>
                <a:ext cx="45758" cy="28401"/>
              </a:xfrm>
              <a:custGeom>
                <a:avLst/>
                <a:gdLst>
                  <a:gd name="T0" fmla="*/ 15 w 15"/>
                  <a:gd name="T1" fmla="*/ 5 h 9"/>
                  <a:gd name="T2" fmla="*/ 0 w 15"/>
                  <a:gd name="T3" fmla="*/ 7 h 9"/>
                  <a:gd name="T4" fmla="*/ 10 w 15"/>
                  <a:gd name="T5" fmla="*/ 0 h 9"/>
                  <a:gd name="T6" fmla="*/ 15 w 15"/>
                  <a:gd name="T7" fmla="*/ 5 h 9"/>
                </a:gdLst>
                <a:ahLst/>
                <a:cxnLst>
                  <a:cxn ang="0">
                    <a:pos x="T0" y="T1"/>
                  </a:cxn>
                  <a:cxn ang="0">
                    <a:pos x="T2" y="T3"/>
                  </a:cxn>
                  <a:cxn ang="0">
                    <a:pos x="T4" y="T5"/>
                  </a:cxn>
                  <a:cxn ang="0">
                    <a:pos x="T6" y="T7"/>
                  </a:cxn>
                </a:cxnLst>
                <a:rect l="0" t="0" r="r" b="b"/>
                <a:pathLst>
                  <a:path w="15" h="9">
                    <a:moveTo>
                      <a:pt x="15" y="5"/>
                    </a:moveTo>
                    <a:cubicBezTo>
                      <a:pt x="5" y="9"/>
                      <a:pt x="0" y="7"/>
                      <a:pt x="0" y="7"/>
                    </a:cubicBezTo>
                    <a:cubicBezTo>
                      <a:pt x="0" y="7"/>
                      <a:pt x="6" y="4"/>
                      <a:pt x="10" y="0"/>
                    </a:cubicBezTo>
                    <a:lnTo>
                      <a:pt x="1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8" name="Freeform 713">
                <a:extLst>
                  <a:ext uri="{FF2B5EF4-FFF2-40B4-BE49-F238E27FC236}">
                    <a16:creationId xmlns:a16="http://schemas.microsoft.com/office/drawing/2014/main" id="{B0E502BD-9604-4B43-AFE0-DF7665A729D3}"/>
                  </a:ext>
                </a:extLst>
              </p:cNvPr>
              <p:cNvSpPr>
                <a:spLocks/>
              </p:cNvSpPr>
              <p:nvPr/>
            </p:nvSpPr>
            <p:spPr bwMode="auto">
              <a:xfrm>
                <a:off x="5061319" y="1582112"/>
                <a:ext cx="18934" cy="15778"/>
              </a:xfrm>
              <a:custGeom>
                <a:avLst/>
                <a:gdLst>
                  <a:gd name="T0" fmla="*/ 6 w 12"/>
                  <a:gd name="T1" fmla="*/ 10 h 10"/>
                  <a:gd name="T2" fmla="*/ 8 w 12"/>
                  <a:gd name="T3" fmla="*/ 8 h 10"/>
                  <a:gd name="T4" fmla="*/ 12 w 12"/>
                  <a:gd name="T5" fmla="*/ 10 h 10"/>
                  <a:gd name="T6" fmla="*/ 12 w 12"/>
                  <a:gd name="T7" fmla="*/ 10 h 10"/>
                  <a:gd name="T8" fmla="*/ 10 w 12"/>
                  <a:gd name="T9" fmla="*/ 6 h 10"/>
                  <a:gd name="T10" fmla="*/ 12 w 12"/>
                  <a:gd name="T11" fmla="*/ 4 h 10"/>
                  <a:gd name="T12" fmla="*/ 10 w 12"/>
                  <a:gd name="T13" fmla="*/ 2 h 10"/>
                  <a:gd name="T14" fmla="*/ 8 w 12"/>
                  <a:gd name="T15" fmla="*/ 4 h 10"/>
                  <a:gd name="T16" fmla="*/ 2 w 12"/>
                  <a:gd name="T17" fmla="*/ 0 h 10"/>
                  <a:gd name="T18" fmla="*/ 0 w 12"/>
                  <a:gd name="T19" fmla="*/ 2 h 10"/>
                  <a:gd name="T20" fmla="*/ 6 w 12"/>
                  <a:gd name="T21" fmla="*/ 6 h 10"/>
                  <a:gd name="T22" fmla="*/ 4 w 12"/>
                  <a:gd name="T23" fmla="*/ 10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8"/>
                    </a:lnTo>
                    <a:lnTo>
                      <a:pt x="12" y="10"/>
                    </a:lnTo>
                    <a:lnTo>
                      <a:pt x="12" y="10"/>
                    </a:lnTo>
                    <a:lnTo>
                      <a:pt x="10" y="6"/>
                    </a:lnTo>
                    <a:lnTo>
                      <a:pt x="12" y="4"/>
                    </a:lnTo>
                    <a:lnTo>
                      <a:pt x="10" y="2"/>
                    </a:lnTo>
                    <a:lnTo>
                      <a:pt x="8" y="4"/>
                    </a:lnTo>
                    <a:lnTo>
                      <a:pt x="2" y="0"/>
                    </a:lnTo>
                    <a:lnTo>
                      <a:pt x="0" y="2"/>
                    </a:lnTo>
                    <a:lnTo>
                      <a:pt x="6" y="6"/>
                    </a:lnTo>
                    <a:lnTo>
                      <a:pt x="4" y="10"/>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19" name="Group 718"/>
              <p:cNvGrpSpPr/>
              <p:nvPr/>
            </p:nvGrpSpPr>
            <p:grpSpPr>
              <a:xfrm>
                <a:off x="2708610" y="239799"/>
                <a:ext cx="6861396" cy="6425282"/>
                <a:chOff x="2708610" y="239799"/>
                <a:chExt cx="6861396" cy="6425282"/>
              </a:xfrm>
            </p:grpSpPr>
            <p:pic>
              <p:nvPicPr>
                <p:cNvPr id="720" name="Picture 719"/>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93662" y="239799"/>
                  <a:ext cx="896216" cy="951795"/>
                </a:xfrm>
                <a:prstGeom prst="rect">
                  <a:avLst/>
                </a:prstGeom>
                <a:ln>
                  <a:noFill/>
                </a:ln>
                <a:effectLst>
                  <a:outerShdw blurRad="292100" dist="139700" dir="2700000" algn="tl" rotWithShape="0">
                    <a:srgbClr val="333333">
                      <a:alpha val="65000"/>
                    </a:srgbClr>
                  </a:outerShdw>
                </a:effectLst>
              </p:spPr>
            </p:pic>
            <p:pic>
              <p:nvPicPr>
                <p:cNvPr id="721" name="Picture 720"/>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207488">
                  <a:off x="6033270" y="5713286"/>
                  <a:ext cx="896216" cy="951795"/>
                </a:xfrm>
                <a:prstGeom prst="rect">
                  <a:avLst/>
                </a:prstGeom>
                <a:ln>
                  <a:noFill/>
                </a:ln>
                <a:effectLst>
                  <a:outerShdw blurRad="292100" dist="139700" dir="2700000" algn="tl" rotWithShape="0">
                    <a:srgbClr val="333333">
                      <a:alpha val="65000"/>
                    </a:srgbClr>
                  </a:outerShdw>
                </a:effectLst>
              </p:spPr>
            </p:pic>
            <p:pic>
              <p:nvPicPr>
                <p:cNvPr id="722" name="Picture 721"/>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049267">
                  <a:off x="3773257" y="5034520"/>
                  <a:ext cx="896216" cy="951795"/>
                </a:xfrm>
                <a:prstGeom prst="rect">
                  <a:avLst/>
                </a:prstGeom>
                <a:ln>
                  <a:noFill/>
                </a:ln>
                <a:effectLst>
                  <a:outerShdw blurRad="292100" dist="139700" dir="2700000" algn="tl" rotWithShape="0">
                    <a:srgbClr val="333333">
                      <a:alpha val="65000"/>
                    </a:srgbClr>
                  </a:outerShdw>
                </a:effectLst>
              </p:spPr>
            </p:pic>
            <p:pic>
              <p:nvPicPr>
                <p:cNvPr id="723" name="Picture 72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8834728">
                  <a:off x="7928306" y="4723943"/>
                  <a:ext cx="896216" cy="951795"/>
                </a:xfrm>
                <a:prstGeom prst="rect">
                  <a:avLst/>
                </a:prstGeom>
                <a:ln>
                  <a:noFill/>
                </a:ln>
                <a:effectLst>
                  <a:outerShdw blurRad="292100" dist="139700" dir="2700000" algn="tl" rotWithShape="0">
                    <a:srgbClr val="333333">
                      <a:alpha val="65000"/>
                    </a:srgbClr>
                  </a:outerShdw>
                </a:effectLst>
              </p:spPr>
            </p:pic>
            <p:pic>
              <p:nvPicPr>
                <p:cNvPr id="724" name="Picture 72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5933716">
                  <a:off x="2736400" y="2928528"/>
                  <a:ext cx="896216" cy="951795"/>
                </a:xfrm>
                <a:prstGeom prst="rect">
                  <a:avLst/>
                </a:prstGeom>
                <a:ln>
                  <a:noFill/>
                </a:ln>
                <a:effectLst>
                  <a:outerShdw blurRad="292100" dist="139700" dir="2700000" algn="tl" rotWithShape="0">
                    <a:srgbClr val="333333">
                      <a:alpha val="65000"/>
                    </a:srgbClr>
                  </a:outerShdw>
                </a:effectLst>
              </p:spPr>
            </p:pic>
            <p:pic>
              <p:nvPicPr>
                <p:cNvPr id="725" name="Picture 724"/>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096880">
                  <a:off x="3566474" y="1156763"/>
                  <a:ext cx="896216" cy="951795"/>
                </a:xfrm>
                <a:prstGeom prst="rect">
                  <a:avLst/>
                </a:prstGeom>
                <a:ln>
                  <a:noFill/>
                </a:ln>
                <a:effectLst>
                  <a:outerShdw blurRad="292100" dist="139700" dir="2700000" algn="tl" rotWithShape="0">
                    <a:srgbClr val="333333">
                      <a:alpha val="65000"/>
                    </a:srgbClr>
                  </a:outerShdw>
                </a:effectLst>
              </p:spPr>
            </p:pic>
            <p:pic>
              <p:nvPicPr>
                <p:cNvPr id="726" name="Picture 7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5237850">
                  <a:off x="8646001" y="2579771"/>
                  <a:ext cx="896216" cy="951795"/>
                </a:xfrm>
                <a:prstGeom prst="rect">
                  <a:avLst/>
                </a:prstGeom>
                <a:ln>
                  <a:noFill/>
                </a:ln>
                <a:effectLst>
                  <a:outerShdw blurRad="292100" dist="139700" dir="2700000" algn="tl" rotWithShape="0">
                    <a:srgbClr val="333333">
                      <a:alpha val="65000"/>
                    </a:srgbClr>
                  </a:outerShdw>
                </a:effectLst>
              </p:spPr>
            </p:pic>
            <p:pic>
              <p:nvPicPr>
                <p:cNvPr id="727" name="Picture 726"/>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62033">
                  <a:off x="7566921" y="795074"/>
                  <a:ext cx="896216" cy="951795"/>
                </a:xfrm>
                <a:prstGeom prst="rect">
                  <a:avLst/>
                </a:prstGeom>
                <a:ln>
                  <a:noFill/>
                </a:ln>
                <a:effectLst>
                  <a:outerShdw blurRad="292100" dist="139700" dir="2700000" algn="tl" rotWithShape="0">
                    <a:srgbClr val="333333">
                      <a:alpha val="65000"/>
                    </a:srgbClr>
                  </a:outerShdw>
                </a:effectLst>
              </p:spPr>
            </p:pic>
          </p:grpSp>
        </p:grpSp>
        <p:sp>
          <p:nvSpPr>
            <p:cNvPr id="12" name="TextBox 11"/>
            <p:cNvSpPr txBox="1"/>
            <p:nvPr/>
          </p:nvSpPr>
          <p:spPr>
            <a:xfrm>
              <a:off x="4557926" y="2701920"/>
              <a:ext cx="2624430" cy="1571923"/>
            </a:xfrm>
            <a:prstGeom prst="rect">
              <a:avLst/>
            </a:prstGeom>
            <a:noFill/>
          </p:spPr>
          <p:txBody>
            <a:bodyPr wrap="none" rtlCol="0">
              <a:spAutoFit/>
            </a:bodyPr>
            <a:lstStyle/>
            <a:p>
              <a:pPr algn="ctr"/>
              <a:r>
                <a:rPr lang="en-GB" sz="600" b="1" dirty="0" smtClean="0">
                  <a:solidFill>
                    <a:srgbClr val="002060"/>
                  </a:solidFill>
                  <a:latin typeface="Segoe Script" panose="030B0504020000000003" pitchFamily="66" charset="0"/>
                </a:rPr>
                <a:t>Being the </a:t>
              </a:r>
            </a:p>
            <a:p>
              <a:pPr algn="ctr"/>
              <a:r>
                <a:rPr lang="en-GB" sz="600" b="1" dirty="0" smtClean="0">
                  <a:solidFill>
                    <a:srgbClr val="002060"/>
                  </a:solidFill>
                  <a:latin typeface="Segoe Script" panose="030B0504020000000003" pitchFamily="66" charset="0"/>
                </a:rPr>
                <a:t>best that </a:t>
              </a:r>
            </a:p>
            <a:p>
              <a:pPr algn="ctr"/>
              <a:r>
                <a:rPr lang="en-GB" sz="600" b="1" dirty="0" smtClean="0">
                  <a:solidFill>
                    <a:srgbClr val="002060"/>
                  </a:solidFill>
                  <a:latin typeface="Segoe Script" panose="030B0504020000000003" pitchFamily="66" charset="0"/>
                </a:rPr>
                <a:t>we can be</a:t>
              </a:r>
              <a:endParaRPr lang="en-GB" sz="600" b="1" dirty="0">
                <a:solidFill>
                  <a:srgbClr val="002060"/>
                </a:solidFill>
                <a:latin typeface="Segoe Script" panose="030B0504020000000003" pitchFamily="66" charset="0"/>
              </a:endParaRPr>
            </a:p>
          </p:txBody>
        </p:sp>
      </p:grpSp>
    </p:spTree>
    <p:extLst>
      <p:ext uri="{BB962C8B-B14F-4D97-AF65-F5344CB8AC3E}">
        <p14:creationId xmlns:p14="http://schemas.microsoft.com/office/powerpoint/2010/main" val="31614434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rgbClr val="C00000"/>
                </a:solidFill>
                <a:effectLst>
                  <a:outerShdw blurRad="50800" dist="39000" dir="5460000" algn="tl">
                    <a:srgbClr val="000000">
                      <a:alpha val="38000"/>
                    </a:srgbClr>
                  </a:outerShdw>
                </a:effectLst>
              </a:defRPr>
            </a:lvl1pPr>
          </a:lstStyle>
          <a:p>
            <a:pPr lvl="0"/>
            <a:r>
              <a:rPr lang="en-US" dirty="0"/>
              <a:t>Click to edit Master title style</a:t>
            </a:r>
            <a:endParaRPr lang="en-GB" dirty="0"/>
          </a:p>
        </p:txBody>
      </p:sp>
      <p:sp>
        <p:nvSpPr>
          <p:cNvPr id="3" name="Text Placeholder 2"/>
          <p:cNvSpPr txBox="1">
            <a:spLocks noGrp="1"/>
          </p:cNvSpPr>
          <p:nvPr>
            <p:ph type="body" idx="1"/>
          </p:nvPr>
        </p:nvSpPr>
        <p:spPr>
          <a:xfrm>
            <a:off x="457200" y="1535113"/>
            <a:ext cx="4040184" cy="639759"/>
          </a:xfrm>
        </p:spPr>
        <p:txBody>
          <a:bodyPr anchor="b"/>
          <a:lstStyle>
            <a:lvl1pPr marL="0" indent="0">
              <a:spcBef>
                <a:spcPts val="600"/>
              </a:spcBef>
              <a:buNone/>
              <a:defRPr sz="2400"/>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spcBef>
                <a:spcPts val="600"/>
              </a:spcBef>
              <a:defRPr sz="2400"/>
            </a:lvl1pPr>
            <a:lvl2pPr>
              <a:spcBef>
                <a:spcPts val="500"/>
              </a:spcBef>
              <a:defRPr sz="2000"/>
            </a:lvl2pPr>
            <a:lvl3pPr>
              <a:spcBef>
                <a:spcPts val="400"/>
              </a:spcBef>
              <a:defRPr sz="1800"/>
            </a:lvl3pPr>
            <a:lvl4pPr>
              <a:spcBef>
                <a:spcPts val="400"/>
              </a:spcBef>
              <a:defRPr sz="1600"/>
            </a:lvl4pPr>
            <a:lvl5pPr>
              <a:spcBef>
                <a:spcPts val="400"/>
              </a:spcBef>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txBox="1">
            <a:spLocks noGrp="1"/>
          </p:cNvSpPr>
          <p:nvPr>
            <p:ph type="body" idx="3"/>
          </p:nvPr>
        </p:nvSpPr>
        <p:spPr>
          <a:xfrm>
            <a:off x="4645023" y="1535113"/>
            <a:ext cx="4041776" cy="639759"/>
          </a:xfrm>
        </p:spPr>
        <p:txBody>
          <a:bodyPr anchor="b"/>
          <a:lstStyle>
            <a:lvl1pPr marL="0" indent="0">
              <a:spcBef>
                <a:spcPts val="600"/>
              </a:spcBef>
              <a:buNone/>
              <a:defRPr sz="2400"/>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spcBef>
                <a:spcPts val="600"/>
              </a:spcBef>
              <a:defRPr sz="2400"/>
            </a:lvl1pPr>
            <a:lvl2pPr>
              <a:spcBef>
                <a:spcPts val="500"/>
              </a:spcBef>
              <a:defRPr sz="2000"/>
            </a:lvl2pPr>
            <a:lvl3pPr>
              <a:spcBef>
                <a:spcPts val="400"/>
              </a:spcBef>
              <a:defRPr sz="1800"/>
            </a:lvl3pPr>
            <a:lvl4pPr>
              <a:spcBef>
                <a:spcPts val="400"/>
              </a:spcBef>
              <a:defRPr sz="1600"/>
            </a:lvl4pPr>
            <a:lvl5pPr>
              <a:spcBef>
                <a:spcPts val="400"/>
              </a:spcBef>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txBox="1">
            <a:spLocks noGrp="1"/>
          </p:cNvSpPr>
          <p:nvPr>
            <p:ph type="dt" sz="half" idx="7"/>
          </p:nvPr>
        </p:nvSpPr>
        <p:spPr/>
        <p:txBody>
          <a:bodyPr/>
          <a:lstStyle>
            <a:lvl1pPr>
              <a:defRPr/>
            </a:lvl1pPr>
          </a:lstStyle>
          <a:p>
            <a:pPr lvl="0"/>
            <a:fld id="{3EAC5795-DFD3-4374-89E9-3EDDBABE376F}" type="datetime1">
              <a:rPr lang="en-GB"/>
              <a:pPr lvl="0"/>
              <a:t>18/09/2024</a:t>
            </a:fld>
            <a:endParaRPr lang="en-GB"/>
          </a:p>
        </p:txBody>
      </p:sp>
      <p:sp>
        <p:nvSpPr>
          <p:cNvPr id="8" name="Footer Placeholder 7"/>
          <p:cNvSpPr txBox="1">
            <a:spLocks noGrp="1"/>
          </p:cNvSpPr>
          <p:nvPr>
            <p:ph type="ftr" sz="quarter" idx="9"/>
          </p:nvPr>
        </p:nvSpPr>
        <p:spPr/>
        <p:txBody>
          <a:bodyPr/>
          <a:lstStyle>
            <a:lvl1pPr>
              <a:defRPr/>
            </a:lvl1pPr>
          </a:lstStyle>
          <a:p>
            <a:pPr lvl="0"/>
            <a:endParaRPr lang="en-GB"/>
          </a:p>
        </p:txBody>
      </p:sp>
      <p:sp>
        <p:nvSpPr>
          <p:cNvPr id="9" name="Slide Number Placeholder 8"/>
          <p:cNvSpPr txBox="1">
            <a:spLocks noGrp="1"/>
          </p:cNvSpPr>
          <p:nvPr>
            <p:ph type="sldNum" sz="quarter" idx="8"/>
          </p:nvPr>
        </p:nvSpPr>
        <p:spPr/>
        <p:txBody>
          <a:bodyPr/>
          <a:lstStyle>
            <a:lvl1pPr>
              <a:defRPr/>
            </a:lvl1pPr>
          </a:lstStyle>
          <a:p>
            <a:pPr lvl="0"/>
            <a:fld id="{77FBCE91-9908-49D6-93B2-17FD8F5D25E3}" type="slidenum">
              <a:t>‹#›</a:t>
            </a:fld>
            <a:endParaRPr lang="en-GB"/>
          </a:p>
        </p:txBody>
      </p:sp>
      <p:grpSp>
        <p:nvGrpSpPr>
          <p:cNvPr id="11" name="Group 10"/>
          <p:cNvGrpSpPr/>
          <p:nvPr userDrawn="1"/>
        </p:nvGrpSpPr>
        <p:grpSpPr>
          <a:xfrm>
            <a:off x="160437" y="44624"/>
            <a:ext cx="1603251" cy="1539614"/>
            <a:chOff x="2392685" y="0"/>
            <a:chExt cx="6977232" cy="6552790"/>
          </a:xfrm>
        </p:grpSpPr>
        <p:grpSp>
          <p:nvGrpSpPr>
            <p:cNvPr id="13" name="Group 12"/>
            <p:cNvGrpSpPr/>
            <p:nvPr/>
          </p:nvGrpSpPr>
          <p:grpSpPr>
            <a:xfrm>
              <a:off x="2392685" y="0"/>
              <a:ext cx="6977232" cy="6552790"/>
              <a:chOff x="2674039" y="157318"/>
              <a:chExt cx="6977232" cy="6552790"/>
            </a:xfrm>
          </p:grpSpPr>
          <p:sp>
            <p:nvSpPr>
              <p:cNvPr id="15" name="Freeform 22">
                <a:extLst>
                  <a:ext uri="{FF2B5EF4-FFF2-40B4-BE49-F238E27FC236}">
                    <a16:creationId xmlns:a16="http://schemas.microsoft.com/office/drawing/2014/main" id="{556E320C-2EBC-4BDD-AD02-9858028587A3}"/>
                  </a:ext>
                </a:extLst>
              </p:cNvPr>
              <p:cNvSpPr>
                <a:spLocks/>
              </p:cNvSpPr>
              <p:nvPr/>
            </p:nvSpPr>
            <p:spPr bwMode="auto">
              <a:xfrm>
                <a:off x="6091249" y="1503220"/>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B7762F"/>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5">
                <a:extLst>
                  <a:ext uri="{FF2B5EF4-FFF2-40B4-BE49-F238E27FC236}">
                    <a16:creationId xmlns:a16="http://schemas.microsoft.com/office/drawing/2014/main" id="{4B8DFA6B-03F6-4883-9FAF-CEE50EEE42EB}"/>
                  </a:ext>
                </a:extLst>
              </p:cNvPr>
              <p:cNvSpPr>
                <a:spLocks/>
              </p:cNvSpPr>
              <p:nvPr/>
            </p:nvSpPr>
            <p:spPr bwMode="auto">
              <a:xfrm>
                <a:off x="4106722" y="916261"/>
                <a:ext cx="429174" cy="498599"/>
              </a:xfrm>
              <a:custGeom>
                <a:avLst/>
                <a:gdLst>
                  <a:gd name="T0" fmla="*/ 138 w 138"/>
                  <a:gd name="T1" fmla="*/ 55 h 160"/>
                  <a:gd name="T2" fmla="*/ 109 w 138"/>
                  <a:gd name="T3" fmla="*/ 64 h 160"/>
                  <a:gd name="T4" fmla="*/ 54 w 138"/>
                  <a:gd name="T5" fmla="*/ 19 h 160"/>
                  <a:gd name="T6" fmla="*/ 63 w 138"/>
                  <a:gd name="T7" fmla="*/ 70 h 160"/>
                  <a:gd name="T8" fmla="*/ 62 w 138"/>
                  <a:gd name="T9" fmla="*/ 147 h 160"/>
                  <a:gd name="T10" fmla="*/ 59 w 138"/>
                  <a:gd name="T11" fmla="*/ 152 h 160"/>
                  <a:gd name="T12" fmla="*/ 54 w 138"/>
                  <a:gd name="T13" fmla="*/ 158 h 160"/>
                  <a:gd name="T14" fmla="*/ 50 w 138"/>
                  <a:gd name="T15" fmla="*/ 155 h 160"/>
                  <a:gd name="T16" fmla="*/ 49 w 138"/>
                  <a:gd name="T17" fmla="*/ 154 h 160"/>
                  <a:gd name="T18" fmla="*/ 5 w 138"/>
                  <a:gd name="T19" fmla="*/ 134 h 160"/>
                  <a:gd name="T20" fmla="*/ 7 w 138"/>
                  <a:gd name="T21" fmla="*/ 126 h 160"/>
                  <a:gd name="T22" fmla="*/ 16 w 138"/>
                  <a:gd name="T23" fmla="*/ 128 h 160"/>
                  <a:gd name="T24" fmla="*/ 19 w 138"/>
                  <a:gd name="T25" fmla="*/ 126 h 160"/>
                  <a:gd name="T26" fmla="*/ 52 w 138"/>
                  <a:gd name="T27" fmla="*/ 130 h 160"/>
                  <a:gd name="T28" fmla="*/ 54 w 138"/>
                  <a:gd name="T29" fmla="*/ 85 h 160"/>
                  <a:gd name="T30" fmla="*/ 42 w 138"/>
                  <a:gd name="T31" fmla="*/ 16 h 160"/>
                  <a:gd name="T32" fmla="*/ 44 w 138"/>
                  <a:gd name="T33" fmla="*/ 9 h 160"/>
                  <a:gd name="T34" fmla="*/ 90 w 138"/>
                  <a:gd name="T35" fmla="*/ 22 h 160"/>
                  <a:gd name="T36" fmla="*/ 138 w 138"/>
                  <a:gd name="T37"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160">
                    <a:moveTo>
                      <a:pt x="138" y="55"/>
                    </a:moveTo>
                    <a:cubicBezTo>
                      <a:pt x="136" y="56"/>
                      <a:pt x="126" y="57"/>
                      <a:pt x="109" y="64"/>
                    </a:cubicBezTo>
                    <a:cubicBezTo>
                      <a:pt x="92" y="47"/>
                      <a:pt x="71" y="31"/>
                      <a:pt x="54" y="19"/>
                    </a:cubicBezTo>
                    <a:cubicBezTo>
                      <a:pt x="62" y="34"/>
                      <a:pt x="63" y="53"/>
                      <a:pt x="63" y="70"/>
                    </a:cubicBezTo>
                    <a:cubicBezTo>
                      <a:pt x="63" y="96"/>
                      <a:pt x="58" y="122"/>
                      <a:pt x="62" y="147"/>
                    </a:cubicBezTo>
                    <a:cubicBezTo>
                      <a:pt x="62" y="149"/>
                      <a:pt x="61" y="151"/>
                      <a:pt x="59" y="152"/>
                    </a:cubicBezTo>
                    <a:cubicBezTo>
                      <a:pt x="61" y="155"/>
                      <a:pt x="58" y="160"/>
                      <a:pt x="54" y="158"/>
                    </a:cubicBezTo>
                    <a:cubicBezTo>
                      <a:pt x="53" y="157"/>
                      <a:pt x="51" y="156"/>
                      <a:pt x="50" y="155"/>
                    </a:cubicBezTo>
                    <a:cubicBezTo>
                      <a:pt x="49" y="155"/>
                      <a:pt x="49" y="154"/>
                      <a:pt x="49" y="154"/>
                    </a:cubicBezTo>
                    <a:cubicBezTo>
                      <a:pt x="35" y="145"/>
                      <a:pt x="21" y="136"/>
                      <a:pt x="5" y="134"/>
                    </a:cubicBezTo>
                    <a:cubicBezTo>
                      <a:pt x="0" y="133"/>
                      <a:pt x="2" y="125"/>
                      <a:pt x="7" y="126"/>
                    </a:cubicBezTo>
                    <a:cubicBezTo>
                      <a:pt x="10" y="126"/>
                      <a:pt x="13" y="127"/>
                      <a:pt x="16" y="128"/>
                    </a:cubicBezTo>
                    <a:cubicBezTo>
                      <a:pt x="16" y="127"/>
                      <a:pt x="17" y="126"/>
                      <a:pt x="19" y="126"/>
                    </a:cubicBezTo>
                    <a:cubicBezTo>
                      <a:pt x="31" y="121"/>
                      <a:pt x="42" y="123"/>
                      <a:pt x="52" y="130"/>
                    </a:cubicBezTo>
                    <a:cubicBezTo>
                      <a:pt x="52" y="115"/>
                      <a:pt x="54" y="100"/>
                      <a:pt x="54" y="85"/>
                    </a:cubicBezTo>
                    <a:cubicBezTo>
                      <a:pt x="55" y="63"/>
                      <a:pt x="58" y="33"/>
                      <a:pt x="42" y="16"/>
                    </a:cubicBezTo>
                    <a:cubicBezTo>
                      <a:pt x="40" y="14"/>
                      <a:pt x="41" y="10"/>
                      <a:pt x="44" y="9"/>
                    </a:cubicBezTo>
                    <a:cubicBezTo>
                      <a:pt x="53" y="0"/>
                      <a:pt x="77" y="14"/>
                      <a:pt x="90" y="22"/>
                    </a:cubicBezTo>
                    <a:cubicBezTo>
                      <a:pt x="101" y="28"/>
                      <a:pt x="126" y="46"/>
                      <a:pt x="138"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6">
                <a:extLst>
                  <a:ext uri="{FF2B5EF4-FFF2-40B4-BE49-F238E27FC236}">
                    <a16:creationId xmlns:a16="http://schemas.microsoft.com/office/drawing/2014/main" id="{D254DB18-98C4-4302-A96A-E03D95E41D2A}"/>
                  </a:ext>
                </a:extLst>
              </p:cNvPr>
              <p:cNvSpPr>
                <a:spLocks/>
              </p:cNvSpPr>
              <p:nvPr/>
            </p:nvSpPr>
            <p:spPr bwMode="auto">
              <a:xfrm>
                <a:off x="4592699" y="577025"/>
                <a:ext cx="474932" cy="355015"/>
              </a:xfrm>
              <a:custGeom>
                <a:avLst/>
                <a:gdLst>
                  <a:gd name="T0" fmla="*/ 11 w 153"/>
                  <a:gd name="T1" fmla="*/ 55 h 114"/>
                  <a:gd name="T2" fmla="*/ 12 w 153"/>
                  <a:gd name="T3" fmla="*/ 8 h 114"/>
                  <a:gd name="T4" fmla="*/ 19 w 153"/>
                  <a:gd name="T5" fmla="*/ 8 h 114"/>
                  <a:gd name="T6" fmla="*/ 81 w 153"/>
                  <a:gd name="T7" fmla="*/ 39 h 114"/>
                  <a:gd name="T8" fmla="*/ 125 w 153"/>
                  <a:gd name="T9" fmla="*/ 50 h 114"/>
                  <a:gd name="T10" fmla="*/ 130 w 153"/>
                  <a:gd name="T11" fmla="*/ 16 h 114"/>
                  <a:gd name="T12" fmla="*/ 133 w 153"/>
                  <a:gd name="T13" fmla="*/ 14 h 114"/>
                  <a:gd name="T14" fmla="*/ 134 w 153"/>
                  <a:gd name="T15" fmla="*/ 5 h 114"/>
                  <a:gd name="T16" fmla="*/ 142 w 153"/>
                  <a:gd name="T17" fmla="*/ 5 h 114"/>
                  <a:gd name="T18" fmla="*/ 150 w 153"/>
                  <a:gd name="T19" fmla="*/ 53 h 114"/>
                  <a:gd name="T20" fmla="*/ 150 w 153"/>
                  <a:gd name="T21" fmla="*/ 54 h 114"/>
                  <a:gd name="T22" fmla="*/ 152 w 153"/>
                  <a:gd name="T23" fmla="*/ 59 h 114"/>
                  <a:gd name="T24" fmla="*/ 144 w 153"/>
                  <a:gd name="T25" fmla="*/ 62 h 114"/>
                  <a:gd name="T26" fmla="*/ 139 w 153"/>
                  <a:gd name="T27" fmla="*/ 63 h 114"/>
                  <a:gd name="T28" fmla="*/ 65 w 153"/>
                  <a:gd name="T29" fmla="*/ 43 h 114"/>
                  <a:gd name="T30" fmla="*/ 18 w 153"/>
                  <a:gd name="T31" fmla="*/ 21 h 114"/>
                  <a:gd name="T32" fmla="*/ 48 w 153"/>
                  <a:gd name="T33" fmla="*/ 95 h 114"/>
                  <a:gd name="T34" fmla="*/ 33 w 153"/>
                  <a:gd name="T35" fmla="*/ 114 h 114"/>
                  <a:gd name="T36" fmla="*/ 11 w 153"/>
                  <a:gd name="T37"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14">
                    <a:moveTo>
                      <a:pt x="11" y="55"/>
                    </a:moveTo>
                    <a:cubicBezTo>
                      <a:pt x="7" y="41"/>
                      <a:pt x="0" y="15"/>
                      <a:pt x="12" y="8"/>
                    </a:cubicBezTo>
                    <a:cubicBezTo>
                      <a:pt x="13" y="6"/>
                      <a:pt x="17" y="6"/>
                      <a:pt x="19" y="8"/>
                    </a:cubicBezTo>
                    <a:cubicBezTo>
                      <a:pt x="31" y="28"/>
                      <a:pt x="60" y="34"/>
                      <a:pt x="81" y="39"/>
                    </a:cubicBezTo>
                    <a:cubicBezTo>
                      <a:pt x="96" y="43"/>
                      <a:pt x="111" y="45"/>
                      <a:pt x="125" y="50"/>
                    </a:cubicBezTo>
                    <a:cubicBezTo>
                      <a:pt x="121" y="38"/>
                      <a:pt x="123" y="27"/>
                      <a:pt x="130" y="16"/>
                    </a:cubicBezTo>
                    <a:cubicBezTo>
                      <a:pt x="131" y="15"/>
                      <a:pt x="132" y="14"/>
                      <a:pt x="133" y="14"/>
                    </a:cubicBezTo>
                    <a:cubicBezTo>
                      <a:pt x="133" y="11"/>
                      <a:pt x="133" y="8"/>
                      <a:pt x="134" y="5"/>
                    </a:cubicBezTo>
                    <a:cubicBezTo>
                      <a:pt x="134" y="0"/>
                      <a:pt x="143" y="0"/>
                      <a:pt x="142" y="5"/>
                    </a:cubicBezTo>
                    <a:cubicBezTo>
                      <a:pt x="140" y="22"/>
                      <a:pt x="145" y="37"/>
                      <a:pt x="150" y="53"/>
                    </a:cubicBezTo>
                    <a:cubicBezTo>
                      <a:pt x="150" y="53"/>
                      <a:pt x="150" y="54"/>
                      <a:pt x="150" y="54"/>
                    </a:cubicBezTo>
                    <a:cubicBezTo>
                      <a:pt x="151" y="56"/>
                      <a:pt x="151" y="57"/>
                      <a:pt x="152" y="59"/>
                    </a:cubicBezTo>
                    <a:cubicBezTo>
                      <a:pt x="153" y="64"/>
                      <a:pt x="147" y="65"/>
                      <a:pt x="144" y="62"/>
                    </a:cubicBezTo>
                    <a:cubicBezTo>
                      <a:pt x="143" y="64"/>
                      <a:pt x="141" y="64"/>
                      <a:pt x="139" y="63"/>
                    </a:cubicBezTo>
                    <a:cubicBezTo>
                      <a:pt x="116" y="53"/>
                      <a:pt x="89" y="50"/>
                      <a:pt x="65" y="43"/>
                    </a:cubicBezTo>
                    <a:cubicBezTo>
                      <a:pt x="49" y="39"/>
                      <a:pt x="30" y="33"/>
                      <a:pt x="18" y="21"/>
                    </a:cubicBezTo>
                    <a:cubicBezTo>
                      <a:pt x="25" y="40"/>
                      <a:pt x="37" y="74"/>
                      <a:pt x="48" y="95"/>
                    </a:cubicBezTo>
                    <a:cubicBezTo>
                      <a:pt x="42" y="97"/>
                      <a:pt x="34" y="113"/>
                      <a:pt x="33" y="114"/>
                    </a:cubicBezTo>
                    <a:cubicBezTo>
                      <a:pt x="28" y="101"/>
                      <a:pt x="14" y="68"/>
                      <a:pt x="11"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7">
                <a:extLst>
                  <a:ext uri="{FF2B5EF4-FFF2-40B4-BE49-F238E27FC236}">
                    <a16:creationId xmlns:a16="http://schemas.microsoft.com/office/drawing/2014/main" id="{3F57704C-81B1-40D4-8B90-70536AF7692E}"/>
                  </a:ext>
                </a:extLst>
              </p:cNvPr>
              <p:cNvSpPr>
                <a:spLocks/>
              </p:cNvSpPr>
              <p:nvPr/>
            </p:nvSpPr>
            <p:spPr bwMode="auto">
              <a:xfrm>
                <a:off x="4340243" y="745854"/>
                <a:ext cx="637449" cy="544356"/>
              </a:xfrm>
              <a:custGeom>
                <a:avLst/>
                <a:gdLst>
                  <a:gd name="T0" fmla="*/ 204 w 205"/>
                  <a:gd name="T1" fmla="*/ 38 h 175"/>
                  <a:gd name="T2" fmla="*/ 34 w 205"/>
                  <a:gd name="T3" fmla="*/ 169 h 175"/>
                  <a:gd name="T4" fmla="*/ 8 w 205"/>
                  <a:gd name="T5" fmla="*/ 150 h 175"/>
                  <a:gd name="T6" fmla="*/ 23 w 205"/>
                  <a:gd name="T7" fmla="*/ 129 h 175"/>
                  <a:gd name="T8" fmla="*/ 24 w 205"/>
                  <a:gd name="T9" fmla="*/ 120 h 175"/>
                  <a:gd name="T10" fmla="*/ 20 w 205"/>
                  <a:gd name="T11" fmla="*/ 110 h 175"/>
                  <a:gd name="T12" fmla="*/ 37 w 205"/>
                  <a:gd name="T13" fmla="*/ 94 h 175"/>
                  <a:gd name="T14" fmla="*/ 66 w 205"/>
                  <a:gd name="T15" fmla="*/ 87 h 175"/>
                  <a:gd name="T16" fmla="*/ 80 w 205"/>
                  <a:gd name="T17" fmla="*/ 55 h 175"/>
                  <a:gd name="T18" fmla="*/ 109 w 205"/>
                  <a:gd name="T19" fmla="*/ 44 h 175"/>
                  <a:gd name="T20" fmla="*/ 124 w 205"/>
                  <a:gd name="T21" fmla="*/ 35 h 175"/>
                  <a:gd name="T22" fmla="*/ 122 w 205"/>
                  <a:gd name="T23" fmla="*/ 16 h 175"/>
                  <a:gd name="T24" fmla="*/ 127 w 205"/>
                  <a:gd name="T25" fmla="*/ 12 h 175"/>
                  <a:gd name="T26" fmla="*/ 127 w 205"/>
                  <a:gd name="T27" fmla="*/ 12 h 175"/>
                  <a:gd name="T28" fmla="*/ 204 w 205"/>
                  <a:gd name="T29" fmla="*/ 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175">
                    <a:moveTo>
                      <a:pt x="204" y="38"/>
                    </a:moveTo>
                    <a:cubicBezTo>
                      <a:pt x="205" y="39"/>
                      <a:pt x="62" y="156"/>
                      <a:pt x="34" y="169"/>
                    </a:cubicBezTo>
                    <a:cubicBezTo>
                      <a:pt x="21" y="175"/>
                      <a:pt x="11" y="159"/>
                      <a:pt x="8" y="150"/>
                    </a:cubicBezTo>
                    <a:cubicBezTo>
                      <a:pt x="0" y="145"/>
                      <a:pt x="0" y="127"/>
                      <a:pt x="23" y="129"/>
                    </a:cubicBezTo>
                    <a:cubicBezTo>
                      <a:pt x="30" y="129"/>
                      <a:pt x="26" y="125"/>
                      <a:pt x="24" y="120"/>
                    </a:cubicBezTo>
                    <a:cubicBezTo>
                      <a:pt x="22" y="117"/>
                      <a:pt x="21" y="113"/>
                      <a:pt x="20" y="110"/>
                    </a:cubicBezTo>
                    <a:cubicBezTo>
                      <a:pt x="19" y="100"/>
                      <a:pt x="30" y="96"/>
                      <a:pt x="37" y="94"/>
                    </a:cubicBezTo>
                    <a:cubicBezTo>
                      <a:pt x="47" y="92"/>
                      <a:pt x="58" y="91"/>
                      <a:pt x="66" y="87"/>
                    </a:cubicBezTo>
                    <a:cubicBezTo>
                      <a:pt x="77" y="81"/>
                      <a:pt x="75" y="66"/>
                      <a:pt x="80" y="55"/>
                    </a:cubicBezTo>
                    <a:cubicBezTo>
                      <a:pt x="85" y="44"/>
                      <a:pt x="98" y="44"/>
                      <a:pt x="109" y="44"/>
                    </a:cubicBezTo>
                    <a:cubicBezTo>
                      <a:pt x="112" y="44"/>
                      <a:pt x="129" y="42"/>
                      <a:pt x="124" y="35"/>
                    </a:cubicBezTo>
                    <a:cubicBezTo>
                      <a:pt x="121" y="28"/>
                      <a:pt x="118" y="22"/>
                      <a:pt x="122" y="16"/>
                    </a:cubicBezTo>
                    <a:cubicBezTo>
                      <a:pt x="123" y="13"/>
                      <a:pt x="125" y="12"/>
                      <a:pt x="127" y="12"/>
                    </a:cubicBezTo>
                    <a:cubicBezTo>
                      <a:pt x="127" y="12"/>
                      <a:pt x="127" y="12"/>
                      <a:pt x="127" y="12"/>
                    </a:cubicBezTo>
                    <a:cubicBezTo>
                      <a:pt x="132" y="0"/>
                      <a:pt x="190" y="0"/>
                      <a:pt x="204" y="38"/>
                    </a:cubicBezTo>
                    <a:close/>
                  </a:path>
                </a:pathLst>
              </a:custGeom>
              <a:solidFill>
                <a:srgbClr val="9CD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8">
                <a:extLst>
                  <a:ext uri="{FF2B5EF4-FFF2-40B4-BE49-F238E27FC236}">
                    <a16:creationId xmlns:a16="http://schemas.microsoft.com/office/drawing/2014/main" id="{6195FA73-0A4C-4581-B5E6-313D69B3D848}"/>
                  </a:ext>
                </a:extLst>
              </p:cNvPr>
              <p:cNvSpPr>
                <a:spLocks/>
              </p:cNvSpPr>
              <p:nvPr/>
            </p:nvSpPr>
            <p:spPr bwMode="auto">
              <a:xfrm>
                <a:off x="4381267" y="845258"/>
                <a:ext cx="1367992" cy="1085557"/>
              </a:xfrm>
              <a:custGeom>
                <a:avLst/>
                <a:gdLst>
                  <a:gd name="T0" fmla="*/ 427 w 440"/>
                  <a:gd name="T1" fmla="*/ 48 h 349"/>
                  <a:gd name="T2" fmla="*/ 414 w 440"/>
                  <a:gd name="T3" fmla="*/ 68 h 349"/>
                  <a:gd name="T4" fmla="*/ 434 w 440"/>
                  <a:gd name="T5" fmla="*/ 64 h 349"/>
                  <a:gd name="T6" fmla="*/ 437 w 440"/>
                  <a:gd name="T7" fmla="*/ 70 h 349"/>
                  <a:gd name="T8" fmla="*/ 411 w 440"/>
                  <a:gd name="T9" fmla="*/ 75 h 349"/>
                  <a:gd name="T10" fmla="*/ 351 w 440"/>
                  <a:gd name="T11" fmla="*/ 134 h 349"/>
                  <a:gd name="T12" fmla="*/ 330 w 440"/>
                  <a:gd name="T13" fmla="*/ 164 h 349"/>
                  <a:gd name="T14" fmla="*/ 324 w 440"/>
                  <a:gd name="T15" fmla="*/ 182 h 349"/>
                  <a:gd name="T16" fmla="*/ 290 w 440"/>
                  <a:gd name="T17" fmla="*/ 238 h 349"/>
                  <a:gd name="T18" fmla="*/ 283 w 440"/>
                  <a:gd name="T19" fmla="*/ 229 h 349"/>
                  <a:gd name="T20" fmla="*/ 298 w 440"/>
                  <a:gd name="T21" fmla="*/ 190 h 349"/>
                  <a:gd name="T22" fmla="*/ 189 w 440"/>
                  <a:gd name="T23" fmla="*/ 23 h 349"/>
                  <a:gd name="T24" fmla="*/ 64 w 440"/>
                  <a:gd name="T25" fmla="*/ 142 h 349"/>
                  <a:gd name="T26" fmla="*/ 170 w 440"/>
                  <a:gd name="T27" fmla="*/ 255 h 349"/>
                  <a:gd name="T28" fmla="*/ 223 w 440"/>
                  <a:gd name="T29" fmla="*/ 266 h 349"/>
                  <a:gd name="T30" fmla="*/ 244 w 440"/>
                  <a:gd name="T31" fmla="*/ 275 h 349"/>
                  <a:gd name="T32" fmla="*/ 186 w 440"/>
                  <a:gd name="T33" fmla="*/ 295 h 349"/>
                  <a:gd name="T34" fmla="*/ 173 w 440"/>
                  <a:gd name="T35" fmla="*/ 293 h 349"/>
                  <a:gd name="T36" fmla="*/ 173 w 440"/>
                  <a:gd name="T37" fmla="*/ 293 h 349"/>
                  <a:gd name="T38" fmla="*/ 142 w 440"/>
                  <a:gd name="T39" fmla="*/ 290 h 349"/>
                  <a:gd name="T40" fmla="*/ 142 w 440"/>
                  <a:gd name="T41" fmla="*/ 290 h 349"/>
                  <a:gd name="T42" fmla="*/ 37 w 440"/>
                  <a:gd name="T43" fmla="*/ 318 h 349"/>
                  <a:gd name="T44" fmla="*/ 36 w 440"/>
                  <a:gd name="T45" fmla="*/ 323 h 349"/>
                  <a:gd name="T46" fmla="*/ 31 w 440"/>
                  <a:gd name="T47" fmla="*/ 342 h 349"/>
                  <a:gd name="T48" fmla="*/ 29 w 440"/>
                  <a:gd name="T49" fmla="*/ 348 h 349"/>
                  <a:gd name="T50" fmla="*/ 22 w 440"/>
                  <a:gd name="T51" fmla="*/ 344 h 349"/>
                  <a:gd name="T52" fmla="*/ 23 w 440"/>
                  <a:gd name="T53" fmla="*/ 322 h 349"/>
                  <a:gd name="T54" fmla="*/ 11 w 440"/>
                  <a:gd name="T55" fmla="*/ 326 h 349"/>
                  <a:gd name="T56" fmla="*/ 2 w 440"/>
                  <a:gd name="T57" fmla="*/ 323 h 349"/>
                  <a:gd name="T58" fmla="*/ 8 w 440"/>
                  <a:gd name="T59" fmla="*/ 317 h 349"/>
                  <a:gd name="T60" fmla="*/ 19 w 440"/>
                  <a:gd name="T61" fmla="*/ 311 h 349"/>
                  <a:gd name="T62" fmla="*/ 5 w 440"/>
                  <a:gd name="T63" fmla="*/ 301 h 349"/>
                  <a:gd name="T64" fmla="*/ 12 w 440"/>
                  <a:gd name="T65" fmla="*/ 298 h 349"/>
                  <a:gd name="T66" fmla="*/ 30 w 440"/>
                  <a:gd name="T67" fmla="*/ 307 h 349"/>
                  <a:gd name="T68" fmla="*/ 139 w 440"/>
                  <a:gd name="T69" fmla="*/ 277 h 349"/>
                  <a:gd name="T70" fmla="*/ 139 w 440"/>
                  <a:gd name="T71" fmla="*/ 277 h 349"/>
                  <a:gd name="T72" fmla="*/ 161 w 440"/>
                  <a:gd name="T73" fmla="*/ 273 h 349"/>
                  <a:gd name="T74" fmla="*/ 97 w 440"/>
                  <a:gd name="T75" fmla="*/ 208 h 349"/>
                  <a:gd name="T76" fmla="*/ 24 w 440"/>
                  <a:gd name="T77" fmla="*/ 123 h 349"/>
                  <a:gd name="T78" fmla="*/ 182 w 440"/>
                  <a:gd name="T79" fmla="*/ 7 h 349"/>
                  <a:gd name="T80" fmla="*/ 184 w 440"/>
                  <a:gd name="T81" fmla="*/ 7 h 349"/>
                  <a:gd name="T82" fmla="*/ 202 w 440"/>
                  <a:gd name="T83" fmla="*/ 11 h 349"/>
                  <a:gd name="T84" fmla="*/ 308 w 440"/>
                  <a:gd name="T85" fmla="*/ 177 h 349"/>
                  <a:gd name="T86" fmla="*/ 310 w 440"/>
                  <a:gd name="T87" fmla="*/ 174 h 349"/>
                  <a:gd name="T88" fmla="*/ 310 w 440"/>
                  <a:gd name="T89" fmla="*/ 174 h 349"/>
                  <a:gd name="T90" fmla="*/ 333 w 440"/>
                  <a:gd name="T91" fmla="*/ 141 h 349"/>
                  <a:gd name="T92" fmla="*/ 333 w 440"/>
                  <a:gd name="T93" fmla="*/ 140 h 349"/>
                  <a:gd name="T94" fmla="*/ 402 w 440"/>
                  <a:gd name="T95" fmla="*/ 70 h 349"/>
                  <a:gd name="T96" fmla="*/ 391 w 440"/>
                  <a:gd name="T97" fmla="*/ 47 h 349"/>
                  <a:gd name="T98" fmla="*/ 396 w 440"/>
                  <a:gd name="T99" fmla="*/ 42 h 349"/>
                  <a:gd name="T100" fmla="*/ 408 w 440"/>
                  <a:gd name="T101" fmla="*/ 62 h 349"/>
                  <a:gd name="T102" fmla="*/ 426 w 440"/>
                  <a:gd name="T103" fmla="*/ 42 h 349"/>
                  <a:gd name="T104" fmla="*/ 427 w 440"/>
                  <a:gd name="T105" fmla="*/ 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49">
                    <a:moveTo>
                      <a:pt x="427" y="48"/>
                    </a:moveTo>
                    <a:cubicBezTo>
                      <a:pt x="419" y="55"/>
                      <a:pt x="417" y="55"/>
                      <a:pt x="414" y="68"/>
                    </a:cubicBezTo>
                    <a:cubicBezTo>
                      <a:pt x="423" y="66"/>
                      <a:pt x="424" y="64"/>
                      <a:pt x="434" y="64"/>
                    </a:cubicBezTo>
                    <a:cubicBezTo>
                      <a:pt x="439" y="64"/>
                      <a:pt x="440" y="69"/>
                      <a:pt x="437" y="70"/>
                    </a:cubicBezTo>
                    <a:cubicBezTo>
                      <a:pt x="425" y="73"/>
                      <a:pt x="423" y="74"/>
                      <a:pt x="411" y="75"/>
                    </a:cubicBezTo>
                    <a:cubicBezTo>
                      <a:pt x="408" y="75"/>
                      <a:pt x="368" y="114"/>
                      <a:pt x="351" y="134"/>
                    </a:cubicBezTo>
                    <a:cubicBezTo>
                      <a:pt x="342" y="144"/>
                      <a:pt x="335" y="154"/>
                      <a:pt x="330" y="164"/>
                    </a:cubicBezTo>
                    <a:cubicBezTo>
                      <a:pt x="328" y="171"/>
                      <a:pt x="326" y="177"/>
                      <a:pt x="324" y="182"/>
                    </a:cubicBezTo>
                    <a:cubicBezTo>
                      <a:pt x="320" y="197"/>
                      <a:pt x="317" y="214"/>
                      <a:pt x="290" y="238"/>
                    </a:cubicBezTo>
                    <a:cubicBezTo>
                      <a:pt x="285" y="242"/>
                      <a:pt x="278" y="234"/>
                      <a:pt x="283" y="229"/>
                    </a:cubicBezTo>
                    <a:cubicBezTo>
                      <a:pt x="294" y="219"/>
                      <a:pt x="299" y="207"/>
                      <a:pt x="298" y="190"/>
                    </a:cubicBezTo>
                    <a:cubicBezTo>
                      <a:pt x="285" y="181"/>
                      <a:pt x="216" y="91"/>
                      <a:pt x="189" y="23"/>
                    </a:cubicBezTo>
                    <a:cubicBezTo>
                      <a:pt x="136" y="59"/>
                      <a:pt x="109" y="96"/>
                      <a:pt x="64" y="142"/>
                    </a:cubicBezTo>
                    <a:cubicBezTo>
                      <a:pt x="73" y="147"/>
                      <a:pt x="162" y="246"/>
                      <a:pt x="170" y="255"/>
                    </a:cubicBezTo>
                    <a:cubicBezTo>
                      <a:pt x="174" y="259"/>
                      <a:pt x="200" y="279"/>
                      <a:pt x="223" y="266"/>
                    </a:cubicBezTo>
                    <a:cubicBezTo>
                      <a:pt x="227" y="264"/>
                      <a:pt x="242" y="268"/>
                      <a:pt x="244" y="275"/>
                    </a:cubicBezTo>
                    <a:cubicBezTo>
                      <a:pt x="244" y="275"/>
                      <a:pt x="212" y="298"/>
                      <a:pt x="186" y="295"/>
                    </a:cubicBezTo>
                    <a:cubicBezTo>
                      <a:pt x="182" y="295"/>
                      <a:pt x="177" y="294"/>
                      <a:pt x="173" y="293"/>
                    </a:cubicBezTo>
                    <a:cubicBezTo>
                      <a:pt x="173" y="293"/>
                      <a:pt x="173" y="293"/>
                      <a:pt x="173" y="293"/>
                    </a:cubicBezTo>
                    <a:cubicBezTo>
                      <a:pt x="165" y="291"/>
                      <a:pt x="142" y="290"/>
                      <a:pt x="142" y="290"/>
                    </a:cubicBezTo>
                    <a:cubicBezTo>
                      <a:pt x="142" y="290"/>
                      <a:pt x="142" y="290"/>
                      <a:pt x="142" y="290"/>
                    </a:cubicBezTo>
                    <a:cubicBezTo>
                      <a:pt x="101" y="294"/>
                      <a:pt x="54" y="287"/>
                      <a:pt x="37" y="318"/>
                    </a:cubicBezTo>
                    <a:cubicBezTo>
                      <a:pt x="37" y="318"/>
                      <a:pt x="37" y="321"/>
                      <a:pt x="36" y="323"/>
                    </a:cubicBezTo>
                    <a:cubicBezTo>
                      <a:pt x="32" y="329"/>
                      <a:pt x="29" y="335"/>
                      <a:pt x="31" y="342"/>
                    </a:cubicBezTo>
                    <a:cubicBezTo>
                      <a:pt x="32" y="345"/>
                      <a:pt x="32" y="347"/>
                      <a:pt x="29" y="348"/>
                    </a:cubicBezTo>
                    <a:cubicBezTo>
                      <a:pt x="26" y="349"/>
                      <a:pt x="24" y="347"/>
                      <a:pt x="22" y="344"/>
                    </a:cubicBezTo>
                    <a:cubicBezTo>
                      <a:pt x="20" y="336"/>
                      <a:pt x="21" y="329"/>
                      <a:pt x="23" y="322"/>
                    </a:cubicBezTo>
                    <a:cubicBezTo>
                      <a:pt x="19" y="323"/>
                      <a:pt x="15" y="324"/>
                      <a:pt x="11" y="326"/>
                    </a:cubicBezTo>
                    <a:cubicBezTo>
                      <a:pt x="8" y="327"/>
                      <a:pt x="3" y="325"/>
                      <a:pt x="2" y="323"/>
                    </a:cubicBezTo>
                    <a:cubicBezTo>
                      <a:pt x="1" y="319"/>
                      <a:pt x="5" y="318"/>
                      <a:pt x="8" y="317"/>
                    </a:cubicBezTo>
                    <a:cubicBezTo>
                      <a:pt x="11" y="315"/>
                      <a:pt x="15" y="312"/>
                      <a:pt x="19" y="311"/>
                    </a:cubicBezTo>
                    <a:cubicBezTo>
                      <a:pt x="13" y="309"/>
                      <a:pt x="11" y="307"/>
                      <a:pt x="5" y="301"/>
                    </a:cubicBezTo>
                    <a:cubicBezTo>
                      <a:pt x="0" y="297"/>
                      <a:pt x="8" y="295"/>
                      <a:pt x="12" y="298"/>
                    </a:cubicBezTo>
                    <a:cubicBezTo>
                      <a:pt x="24" y="304"/>
                      <a:pt x="23" y="303"/>
                      <a:pt x="30" y="307"/>
                    </a:cubicBezTo>
                    <a:cubicBezTo>
                      <a:pt x="57" y="273"/>
                      <a:pt x="100" y="279"/>
                      <a:pt x="139" y="277"/>
                    </a:cubicBezTo>
                    <a:cubicBezTo>
                      <a:pt x="139" y="277"/>
                      <a:pt x="139" y="277"/>
                      <a:pt x="139" y="277"/>
                    </a:cubicBezTo>
                    <a:cubicBezTo>
                      <a:pt x="151" y="276"/>
                      <a:pt x="158" y="273"/>
                      <a:pt x="161" y="273"/>
                    </a:cubicBezTo>
                    <a:cubicBezTo>
                      <a:pt x="140" y="250"/>
                      <a:pt x="121" y="227"/>
                      <a:pt x="97" y="208"/>
                    </a:cubicBezTo>
                    <a:cubicBezTo>
                      <a:pt x="68" y="185"/>
                      <a:pt x="1" y="145"/>
                      <a:pt x="24" y="123"/>
                    </a:cubicBezTo>
                    <a:cubicBezTo>
                      <a:pt x="28" y="120"/>
                      <a:pt x="106" y="39"/>
                      <a:pt x="182" y="7"/>
                    </a:cubicBezTo>
                    <a:cubicBezTo>
                      <a:pt x="183" y="7"/>
                      <a:pt x="183" y="7"/>
                      <a:pt x="184" y="7"/>
                    </a:cubicBezTo>
                    <a:cubicBezTo>
                      <a:pt x="187" y="3"/>
                      <a:pt x="199" y="0"/>
                      <a:pt x="202" y="11"/>
                    </a:cubicBezTo>
                    <a:cubicBezTo>
                      <a:pt x="224" y="79"/>
                      <a:pt x="270" y="120"/>
                      <a:pt x="308" y="177"/>
                    </a:cubicBezTo>
                    <a:cubicBezTo>
                      <a:pt x="309" y="176"/>
                      <a:pt x="310" y="175"/>
                      <a:pt x="310" y="174"/>
                    </a:cubicBezTo>
                    <a:cubicBezTo>
                      <a:pt x="310" y="174"/>
                      <a:pt x="310" y="174"/>
                      <a:pt x="310" y="174"/>
                    </a:cubicBezTo>
                    <a:cubicBezTo>
                      <a:pt x="310" y="174"/>
                      <a:pt x="329" y="145"/>
                      <a:pt x="333" y="141"/>
                    </a:cubicBezTo>
                    <a:cubicBezTo>
                      <a:pt x="333" y="140"/>
                      <a:pt x="333" y="140"/>
                      <a:pt x="333" y="140"/>
                    </a:cubicBezTo>
                    <a:cubicBezTo>
                      <a:pt x="351" y="114"/>
                      <a:pt x="374" y="91"/>
                      <a:pt x="402" y="70"/>
                    </a:cubicBezTo>
                    <a:cubicBezTo>
                      <a:pt x="400" y="62"/>
                      <a:pt x="398" y="53"/>
                      <a:pt x="391" y="47"/>
                    </a:cubicBezTo>
                    <a:cubicBezTo>
                      <a:pt x="388" y="45"/>
                      <a:pt x="392" y="37"/>
                      <a:pt x="396" y="42"/>
                    </a:cubicBezTo>
                    <a:cubicBezTo>
                      <a:pt x="401" y="46"/>
                      <a:pt x="406" y="57"/>
                      <a:pt x="408" y="62"/>
                    </a:cubicBezTo>
                    <a:cubicBezTo>
                      <a:pt x="411" y="52"/>
                      <a:pt x="414" y="48"/>
                      <a:pt x="426" y="42"/>
                    </a:cubicBezTo>
                    <a:cubicBezTo>
                      <a:pt x="432" y="39"/>
                      <a:pt x="429" y="47"/>
                      <a:pt x="427" y="4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9">
                <a:extLst>
                  <a:ext uri="{FF2B5EF4-FFF2-40B4-BE49-F238E27FC236}">
                    <a16:creationId xmlns:a16="http://schemas.microsoft.com/office/drawing/2014/main" id="{964AA23C-AF4C-492D-917C-AD5506884B8F}"/>
                  </a:ext>
                </a:extLst>
              </p:cNvPr>
              <p:cNvSpPr>
                <a:spLocks noEditPoints="1"/>
              </p:cNvSpPr>
              <p:nvPr/>
            </p:nvSpPr>
            <p:spPr bwMode="auto">
              <a:xfrm>
                <a:off x="4160369" y="621204"/>
                <a:ext cx="874126" cy="758943"/>
              </a:xfrm>
              <a:custGeom>
                <a:avLst/>
                <a:gdLst>
                  <a:gd name="T0" fmla="*/ 268 w 281"/>
                  <a:gd name="T1" fmla="*/ 4 h 244"/>
                  <a:gd name="T2" fmla="*/ 260 w 281"/>
                  <a:gd name="T3" fmla="*/ 1 h 244"/>
                  <a:gd name="T4" fmla="*/ 257 w 281"/>
                  <a:gd name="T5" fmla="*/ 6 h 244"/>
                  <a:gd name="T6" fmla="*/ 258 w 281"/>
                  <a:gd name="T7" fmla="*/ 23 h 244"/>
                  <a:gd name="T8" fmla="*/ 270 w 281"/>
                  <a:gd name="T9" fmla="*/ 42 h 244"/>
                  <a:gd name="T10" fmla="*/ 277 w 281"/>
                  <a:gd name="T11" fmla="*/ 45 h 244"/>
                  <a:gd name="T12" fmla="*/ 280 w 281"/>
                  <a:gd name="T13" fmla="*/ 40 h 244"/>
                  <a:gd name="T14" fmla="*/ 280 w 281"/>
                  <a:gd name="T15" fmla="*/ 23 h 244"/>
                  <a:gd name="T16" fmla="*/ 276 w 281"/>
                  <a:gd name="T17" fmla="*/ 13 h 244"/>
                  <a:gd name="T18" fmla="*/ 268 w 281"/>
                  <a:gd name="T19" fmla="*/ 4 h 244"/>
                  <a:gd name="T20" fmla="*/ 38 w 281"/>
                  <a:gd name="T21" fmla="*/ 233 h 244"/>
                  <a:gd name="T22" fmla="*/ 22 w 281"/>
                  <a:gd name="T23" fmla="*/ 216 h 244"/>
                  <a:gd name="T24" fmla="*/ 6 w 281"/>
                  <a:gd name="T25" fmla="*/ 211 h 244"/>
                  <a:gd name="T26" fmla="*/ 1 w 281"/>
                  <a:gd name="T27" fmla="*/ 212 h 244"/>
                  <a:gd name="T28" fmla="*/ 1 w 281"/>
                  <a:gd name="T29" fmla="*/ 221 h 244"/>
                  <a:gd name="T30" fmla="*/ 8 w 281"/>
                  <a:gd name="T31" fmla="*/ 231 h 244"/>
                  <a:gd name="T32" fmla="*/ 16 w 281"/>
                  <a:gd name="T33" fmla="*/ 237 h 244"/>
                  <a:gd name="T34" fmla="*/ 32 w 281"/>
                  <a:gd name="T35" fmla="*/ 243 h 244"/>
                  <a:gd name="T36" fmla="*/ 38 w 281"/>
                  <a:gd name="T37" fmla="*/ 241 h 244"/>
                  <a:gd name="T38" fmla="*/ 38 w 281"/>
                  <a:gd name="T39" fmla="*/ 2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244">
                    <a:moveTo>
                      <a:pt x="268" y="4"/>
                    </a:moveTo>
                    <a:cubicBezTo>
                      <a:pt x="265" y="2"/>
                      <a:pt x="262" y="0"/>
                      <a:pt x="260" y="1"/>
                    </a:cubicBezTo>
                    <a:cubicBezTo>
                      <a:pt x="258" y="1"/>
                      <a:pt x="257" y="2"/>
                      <a:pt x="257" y="6"/>
                    </a:cubicBezTo>
                    <a:cubicBezTo>
                      <a:pt x="257" y="11"/>
                      <a:pt x="257" y="17"/>
                      <a:pt x="258" y="23"/>
                    </a:cubicBezTo>
                    <a:cubicBezTo>
                      <a:pt x="259" y="33"/>
                      <a:pt x="267" y="41"/>
                      <a:pt x="270" y="42"/>
                    </a:cubicBezTo>
                    <a:cubicBezTo>
                      <a:pt x="273" y="45"/>
                      <a:pt x="275" y="46"/>
                      <a:pt x="277" y="45"/>
                    </a:cubicBezTo>
                    <a:cubicBezTo>
                      <a:pt x="279" y="45"/>
                      <a:pt x="281" y="44"/>
                      <a:pt x="280" y="40"/>
                    </a:cubicBezTo>
                    <a:cubicBezTo>
                      <a:pt x="280" y="34"/>
                      <a:pt x="280" y="28"/>
                      <a:pt x="280" y="23"/>
                    </a:cubicBezTo>
                    <a:cubicBezTo>
                      <a:pt x="280" y="20"/>
                      <a:pt x="278" y="15"/>
                      <a:pt x="276" y="13"/>
                    </a:cubicBezTo>
                    <a:cubicBezTo>
                      <a:pt x="273" y="8"/>
                      <a:pt x="270" y="6"/>
                      <a:pt x="268" y="4"/>
                    </a:cubicBezTo>
                    <a:close/>
                    <a:moveTo>
                      <a:pt x="38" y="233"/>
                    </a:moveTo>
                    <a:cubicBezTo>
                      <a:pt x="37" y="230"/>
                      <a:pt x="32" y="219"/>
                      <a:pt x="22" y="216"/>
                    </a:cubicBezTo>
                    <a:cubicBezTo>
                      <a:pt x="17" y="214"/>
                      <a:pt x="11" y="212"/>
                      <a:pt x="6" y="211"/>
                    </a:cubicBezTo>
                    <a:cubicBezTo>
                      <a:pt x="3" y="210"/>
                      <a:pt x="1" y="211"/>
                      <a:pt x="1" y="212"/>
                    </a:cubicBezTo>
                    <a:cubicBezTo>
                      <a:pt x="0" y="214"/>
                      <a:pt x="0" y="217"/>
                      <a:pt x="1" y="221"/>
                    </a:cubicBezTo>
                    <a:cubicBezTo>
                      <a:pt x="2" y="223"/>
                      <a:pt x="4" y="227"/>
                      <a:pt x="8" y="231"/>
                    </a:cubicBezTo>
                    <a:cubicBezTo>
                      <a:pt x="10" y="233"/>
                      <a:pt x="13" y="236"/>
                      <a:pt x="16" y="237"/>
                    </a:cubicBezTo>
                    <a:cubicBezTo>
                      <a:pt x="21" y="239"/>
                      <a:pt x="27" y="240"/>
                      <a:pt x="32" y="243"/>
                    </a:cubicBezTo>
                    <a:cubicBezTo>
                      <a:pt x="36" y="244"/>
                      <a:pt x="38" y="242"/>
                      <a:pt x="38" y="241"/>
                    </a:cubicBezTo>
                    <a:cubicBezTo>
                      <a:pt x="39" y="239"/>
                      <a:pt x="39" y="236"/>
                      <a:pt x="38" y="233"/>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0">
                <a:extLst>
                  <a:ext uri="{FF2B5EF4-FFF2-40B4-BE49-F238E27FC236}">
                    <a16:creationId xmlns:a16="http://schemas.microsoft.com/office/drawing/2014/main" id="{5CA4BA5D-CFEC-479D-9CFF-6AF0EB857851}"/>
                  </a:ext>
                </a:extLst>
              </p:cNvPr>
              <p:cNvSpPr>
                <a:spLocks/>
              </p:cNvSpPr>
              <p:nvPr/>
            </p:nvSpPr>
            <p:spPr bwMode="auto">
              <a:xfrm>
                <a:off x="4987160" y="1604201"/>
                <a:ext cx="1038222" cy="995620"/>
              </a:xfrm>
              <a:custGeom>
                <a:avLst/>
                <a:gdLst>
                  <a:gd name="T0" fmla="*/ 287 w 334"/>
                  <a:gd name="T1" fmla="*/ 74 h 320"/>
                  <a:gd name="T2" fmla="*/ 81 w 334"/>
                  <a:gd name="T3" fmla="*/ 50 h 320"/>
                  <a:gd name="T4" fmla="*/ 48 w 334"/>
                  <a:gd name="T5" fmla="*/ 254 h 320"/>
                  <a:gd name="T6" fmla="*/ 261 w 334"/>
                  <a:gd name="T7" fmla="*/ 280 h 320"/>
                  <a:gd name="T8" fmla="*/ 287 w 334"/>
                  <a:gd name="T9" fmla="*/ 74 h 320"/>
                </a:gdLst>
                <a:ahLst/>
                <a:cxnLst>
                  <a:cxn ang="0">
                    <a:pos x="T0" y="T1"/>
                  </a:cxn>
                  <a:cxn ang="0">
                    <a:pos x="T2" y="T3"/>
                  </a:cxn>
                  <a:cxn ang="0">
                    <a:pos x="T4" y="T5"/>
                  </a:cxn>
                  <a:cxn ang="0">
                    <a:pos x="T6" y="T7"/>
                  </a:cxn>
                  <a:cxn ang="0">
                    <a:pos x="T8" y="T9"/>
                  </a:cxn>
                </a:cxnLst>
                <a:rect l="0" t="0" r="r" b="b"/>
                <a:pathLst>
                  <a:path w="334" h="320">
                    <a:moveTo>
                      <a:pt x="287" y="74"/>
                    </a:moveTo>
                    <a:cubicBezTo>
                      <a:pt x="239" y="11"/>
                      <a:pt x="147" y="0"/>
                      <a:pt x="81" y="50"/>
                    </a:cubicBezTo>
                    <a:cubicBezTo>
                      <a:pt x="15" y="99"/>
                      <a:pt x="0" y="191"/>
                      <a:pt x="48" y="254"/>
                    </a:cubicBezTo>
                    <a:cubicBezTo>
                      <a:pt x="95" y="317"/>
                      <a:pt x="211" y="320"/>
                      <a:pt x="261" y="280"/>
                    </a:cubicBezTo>
                    <a:cubicBezTo>
                      <a:pt x="319" y="235"/>
                      <a:pt x="334" y="137"/>
                      <a:pt x="287"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
                <a:extLst>
                  <a:ext uri="{FF2B5EF4-FFF2-40B4-BE49-F238E27FC236}">
                    <a16:creationId xmlns:a16="http://schemas.microsoft.com/office/drawing/2014/main" id="{292FC58B-0A28-4004-844F-D94A1553A8A0}"/>
                  </a:ext>
                </a:extLst>
              </p:cNvPr>
              <p:cNvSpPr>
                <a:spLocks/>
              </p:cNvSpPr>
              <p:nvPr/>
            </p:nvSpPr>
            <p:spPr bwMode="auto">
              <a:xfrm>
                <a:off x="5711391" y="1713073"/>
                <a:ext cx="220898" cy="345548"/>
              </a:xfrm>
              <a:custGeom>
                <a:avLst/>
                <a:gdLst>
                  <a:gd name="T0" fmla="*/ 51 w 71"/>
                  <a:gd name="T1" fmla="*/ 47 h 111"/>
                  <a:gd name="T2" fmla="*/ 16 w 71"/>
                  <a:gd name="T3" fmla="*/ 75 h 111"/>
                  <a:gd name="T4" fmla="*/ 51 w 71"/>
                  <a:gd name="T5" fmla="*/ 47 h 111"/>
                </a:gdLst>
                <a:ahLst/>
                <a:cxnLst>
                  <a:cxn ang="0">
                    <a:pos x="T0" y="T1"/>
                  </a:cxn>
                  <a:cxn ang="0">
                    <a:pos x="T2" y="T3"/>
                  </a:cxn>
                  <a:cxn ang="0">
                    <a:pos x="T4" y="T5"/>
                  </a:cxn>
                </a:cxnLst>
                <a:rect l="0" t="0" r="r" b="b"/>
                <a:pathLst>
                  <a:path w="71" h="111">
                    <a:moveTo>
                      <a:pt x="51" y="47"/>
                    </a:moveTo>
                    <a:cubicBezTo>
                      <a:pt x="9" y="0"/>
                      <a:pt x="0" y="47"/>
                      <a:pt x="16" y="75"/>
                    </a:cubicBezTo>
                    <a:cubicBezTo>
                      <a:pt x="36" y="111"/>
                      <a:pt x="71" y="71"/>
                      <a:pt x="51" y="4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2">
                <a:extLst>
                  <a:ext uri="{FF2B5EF4-FFF2-40B4-BE49-F238E27FC236}">
                    <a16:creationId xmlns:a16="http://schemas.microsoft.com/office/drawing/2014/main" id="{63D457F8-04E6-4C97-802C-FCC49916A220}"/>
                  </a:ext>
                </a:extLst>
              </p:cNvPr>
              <p:cNvSpPr>
                <a:spLocks/>
              </p:cNvSpPr>
              <p:nvPr/>
            </p:nvSpPr>
            <p:spPr bwMode="auto">
              <a:xfrm>
                <a:off x="5077098" y="2098067"/>
                <a:ext cx="236677" cy="325036"/>
              </a:xfrm>
              <a:custGeom>
                <a:avLst/>
                <a:gdLst>
                  <a:gd name="T0" fmla="*/ 50 w 76"/>
                  <a:gd name="T1" fmla="*/ 37 h 104"/>
                  <a:gd name="T2" fmla="*/ 19 w 76"/>
                  <a:gd name="T3" fmla="*/ 75 h 104"/>
                  <a:gd name="T4" fmla="*/ 50 w 76"/>
                  <a:gd name="T5" fmla="*/ 37 h 104"/>
                </a:gdLst>
                <a:ahLst/>
                <a:cxnLst>
                  <a:cxn ang="0">
                    <a:pos x="T0" y="T1"/>
                  </a:cxn>
                  <a:cxn ang="0">
                    <a:pos x="T2" y="T3"/>
                  </a:cxn>
                  <a:cxn ang="0">
                    <a:pos x="T4" y="T5"/>
                  </a:cxn>
                </a:cxnLst>
                <a:rect l="0" t="0" r="r" b="b"/>
                <a:pathLst>
                  <a:path w="76" h="104">
                    <a:moveTo>
                      <a:pt x="50" y="37"/>
                    </a:moveTo>
                    <a:cubicBezTo>
                      <a:pt x="0" y="0"/>
                      <a:pt x="2" y="62"/>
                      <a:pt x="19" y="75"/>
                    </a:cubicBezTo>
                    <a:cubicBezTo>
                      <a:pt x="54" y="104"/>
                      <a:pt x="76" y="56"/>
                      <a:pt x="50" y="3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3">
                <a:extLst>
                  <a:ext uri="{FF2B5EF4-FFF2-40B4-BE49-F238E27FC236}">
                    <a16:creationId xmlns:a16="http://schemas.microsoft.com/office/drawing/2014/main" id="{5FF709E0-22C7-4868-8623-3A680F18331B}"/>
                  </a:ext>
                </a:extLst>
              </p:cNvPr>
              <p:cNvSpPr>
                <a:spLocks/>
              </p:cNvSpPr>
              <p:nvPr/>
            </p:nvSpPr>
            <p:spPr bwMode="auto">
              <a:xfrm>
                <a:off x="5787128" y="1995507"/>
                <a:ext cx="113605" cy="124649"/>
              </a:xfrm>
              <a:custGeom>
                <a:avLst/>
                <a:gdLst>
                  <a:gd name="T0" fmla="*/ 12 w 37"/>
                  <a:gd name="T1" fmla="*/ 20 h 40"/>
                  <a:gd name="T2" fmla="*/ 35 w 37"/>
                  <a:gd name="T3" fmla="*/ 11 h 40"/>
                  <a:gd name="T4" fmla="*/ 14 w 37"/>
                  <a:gd name="T5" fmla="*/ 39 h 40"/>
                  <a:gd name="T6" fmla="*/ 12 w 37"/>
                  <a:gd name="T7" fmla="*/ 20 h 40"/>
                </a:gdLst>
                <a:ahLst/>
                <a:cxnLst>
                  <a:cxn ang="0">
                    <a:pos x="T0" y="T1"/>
                  </a:cxn>
                  <a:cxn ang="0">
                    <a:pos x="T2" y="T3"/>
                  </a:cxn>
                  <a:cxn ang="0">
                    <a:pos x="T4" y="T5"/>
                  </a:cxn>
                  <a:cxn ang="0">
                    <a:pos x="T6" y="T7"/>
                  </a:cxn>
                </a:cxnLst>
                <a:rect l="0" t="0" r="r" b="b"/>
                <a:pathLst>
                  <a:path w="37" h="40">
                    <a:moveTo>
                      <a:pt x="12" y="20"/>
                    </a:moveTo>
                    <a:cubicBezTo>
                      <a:pt x="19" y="8"/>
                      <a:pt x="31" y="0"/>
                      <a:pt x="35" y="11"/>
                    </a:cubicBezTo>
                    <a:cubicBezTo>
                      <a:pt x="37" y="21"/>
                      <a:pt x="34" y="37"/>
                      <a:pt x="14" y="39"/>
                    </a:cubicBezTo>
                    <a:cubicBezTo>
                      <a:pt x="0" y="40"/>
                      <a:pt x="10" y="25"/>
                      <a:pt x="12" y="20"/>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4">
                <a:extLst>
                  <a:ext uri="{FF2B5EF4-FFF2-40B4-BE49-F238E27FC236}">
                    <a16:creationId xmlns:a16="http://schemas.microsoft.com/office/drawing/2014/main" id="{3CE7C54C-A820-4DAB-98F0-DF80ED1A0B69}"/>
                  </a:ext>
                </a:extLst>
              </p:cNvPr>
              <p:cNvSpPr>
                <a:spLocks/>
              </p:cNvSpPr>
              <p:nvPr/>
            </p:nvSpPr>
            <p:spPr bwMode="auto">
              <a:xfrm>
                <a:off x="5559918" y="2276363"/>
                <a:ext cx="93093" cy="64691"/>
              </a:xfrm>
              <a:custGeom>
                <a:avLst/>
                <a:gdLst>
                  <a:gd name="T0" fmla="*/ 19 w 30"/>
                  <a:gd name="T1" fmla="*/ 17 h 21"/>
                  <a:gd name="T2" fmla="*/ 4 w 30"/>
                  <a:gd name="T3" fmla="*/ 15 h 21"/>
                  <a:gd name="T4" fmla="*/ 29 w 30"/>
                  <a:gd name="T5" fmla="*/ 5 h 21"/>
                  <a:gd name="T6" fmla="*/ 19 w 30"/>
                  <a:gd name="T7" fmla="*/ 17 h 21"/>
                </a:gdLst>
                <a:ahLst/>
                <a:cxnLst>
                  <a:cxn ang="0">
                    <a:pos x="T0" y="T1"/>
                  </a:cxn>
                  <a:cxn ang="0">
                    <a:pos x="T2" y="T3"/>
                  </a:cxn>
                  <a:cxn ang="0">
                    <a:pos x="T4" y="T5"/>
                  </a:cxn>
                  <a:cxn ang="0">
                    <a:pos x="T6" y="T7"/>
                  </a:cxn>
                </a:cxnLst>
                <a:rect l="0" t="0" r="r" b="b"/>
                <a:pathLst>
                  <a:path w="30" h="21">
                    <a:moveTo>
                      <a:pt x="19" y="17"/>
                    </a:moveTo>
                    <a:cubicBezTo>
                      <a:pt x="9" y="21"/>
                      <a:pt x="0" y="15"/>
                      <a:pt x="4" y="15"/>
                    </a:cubicBezTo>
                    <a:cubicBezTo>
                      <a:pt x="15" y="15"/>
                      <a:pt x="30" y="0"/>
                      <a:pt x="29" y="5"/>
                    </a:cubicBezTo>
                    <a:cubicBezTo>
                      <a:pt x="27" y="13"/>
                      <a:pt x="23" y="15"/>
                      <a:pt x="19" y="17"/>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
                <a:extLst>
                  <a:ext uri="{FF2B5EF4-FFF2-40B4-BE49-F238E27FC236}">
                    <a16:creationId xmlns:a16="http://schemas.microsoft.com/office/drawing/2014/main" id="{E83DB966-7B0D-4A3F-979F-5BBE2EE18F35}"/>
                  </a:ext>
                </a:extLst>
              </p:cNvPr>
              <p:cNvSpPr>
                <a:spLocks/>
              </p:cNvSpPr>
              <p:nvPr/>
            </p:nvSpPr>
            <p:spPr bwMode="auto">
              <a:xfrm>
                <a:off x="5201747" y="2353678"/>
                <a:ext cx="156207" cy="99404"/>
              </a:xfrm>
              <a:custGeom>
                <a:avLst/>
                <a:gdLst>
                  <a:gd name="T0" fmla="*/ 26 w 50"/>
                  <a:gd name="T1" fmla="*/ 3 h 32"/>
                  <a:gd name="T2" fmla="*/ 43 w 50"/>
                  <a:gd name="T3" fmla="*/ 15 h 32"/>
                  <a:gd name="T4" fmla="*/ 8 w 50"/>
                  <a:gd name="T5" fmla="*/ 19 h 32"/>
                  <a:gd name="T6" fmla="*/ 26 w 50"/>
                  <a:gd name="T7" fmla="*/ 3 h 32"/>
                </a:gdLst>
                <a:ahLst/>
                <a:cxnLst>
                  <a:cxn ang="0">
                    <a:pos x="T0" y="T1"/>
                  </a:cxn>
                  <a:cxn ang="0">
                    <a:pos x="T2" y="T3"/>
                  </a:cxn>
                  <a:cxn ang="0">
                    <a:pos x="T4" y="T5"/>
                  </a:cxn>
                  <a:cxn ang="0">
                    <a:pos x="T6" y="T7"/>
                  </a:cxn>
                </a:cxnLst>
                <a:rect l="0" t="0" r="r" b="b"/>
                <a:pathLst>
                  <a:path w="50" h="32">
                    <a:moveTo>
                      <a:pt x="26" y="3"/>
                    </a:moveTo>
                    <a:cubicBezTo>
                      <a:pt x="39" y="0"/>
                      <a:pt x="50" y="8"/>
                      <a:pt x="43" y="15"/>
                    </a:cubicBezTo>
                    <a:cubicBezTo>
                      <a:pt x="27" y="32"/>
                      <a:pt x="12" y="24"/>
                      <a:pt x="8" y="19"/>
                    </a:cubicBezTo>
                    <a:cubicBezTo>
                      <a:pt x="0" y="7"/>
                      <a:pt x="20" y="4"/>
                      <a:pt x="26" y="3"/>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6">
                <a:extLst>
                  <a:ext uri="{FF2B5EF4-FFF2-40B4-BE49-F238E27FC236}">
                    <a16:creationId xmlns:a16="http://schemas.microsoft.com/office/drawing/2014/main" id="{D811E1FF-83A4-4474-B164-9C2DAB7F031C}"/>
                  </a:ext>
                </a:extLst>
              </p:cNvPr>
              <p:cNvSpPr>
                <a:spLocks/>
              </p:cNvSpPr>
              <p:nvPr/>
            </p:nvSpPr>
            <p:spPr bwMode="auto">
              <a:xfrm>
                <a:off x="5198591" y="1809321"/>
                <a:ext cx="515956" cy="355015"/>
              </a:xfrm>
              <a:custGeom>
                <a:avLst/>
                <a:gdLst>
                  <a:gd name="T0" fmla="*/ 25 w 166"/>
                  <a:gd name="T1" fmla="*/ 48 h 114"/>
                  <a:gd name="T2" fmla="*/ 152 w 166"/>
                  <a:gd name="T3" fmla="*/ 38 h 114"/>
                  <a:gd name="T4" fmla="*/ 158 w 166"/>
                  <a:gd name="T5" fmla="*/ 41 h 114"/>
                  <a:gd name="T6" fmla="*/ 33 w 166"/>
                  <a:gd name="T7" fmla="*/ 58 h 114"/>
                  <a:gd name="T8" fmla="*/ 14 w 166"/>
                  <a:gd name="T9" fmla="*/ 114 h 114"/>
                  <a:gd name="T10" fmla="*/ 25 w 166"/>
                  <a:gd name="T11" fmla="*/ 48 h 114"/>
                </a:gdLst>
                <a:ahLst/>
                <a:cxnLst>
                  <a:cxn ang="0">
                    <a:pos x="T0" y="T1"/>
                  </a:cxn>
                  <a:cxn ang="0">
                    <a:pos x="T2" y="T3"/>
                  </a:cxn>
                  <a:cxn ang="0">
                    <a:pos x="T4" y="T5"/>
                  </a:cxn>
                  <a:cxn ang="0">
                    <a:pos x="T6" y="T7"/>
                  </a:cxn>
                  <a:cxn ang="0">
                    <a:pos x="T8" y="T9"/>
                  </a:cxn>
                  <a:cxn ang="0">
                    <a:pos x="T10" y="T11"/>
                  </a:cxn>
                </a:cxnLst>
                <a:rect l="0" t="0" r="r" b="b"/>
                <a:pathLst>
                  <a:path w="166" h="114">
                    <a:moveTo>
                      <a:pt x="25" y="48"/>
                    </a:moveTo>
                    <a:cubicBezTo>
                      <a:pt x="65" y="0"/>
                      <a:pt x="116" y="20"/>
                      <a:pt x="152" y="38"/>
                    </a:cubicBezTo>
                    <a:cubicBezTo>
                      <a:pt x="154" y="39"/>
                      <a:pt x="166" y="44"/>
                      <a:pt x="158" y="41"/>
                    </a:cubicBezTo>
                    <a:cubicBezTo>
                      <a:pt x="117" y="26"/>
                      <a:pt x="71" y="16"/>
                      <a:pt x="33" y="58"/>
                    </a:cubicBezTo>
                    <a:cubicBezTo>
                      <a:pt x="21" y="71"/>
                      <a:pt x="14" y="96"/>
                      <a:pt x="14" y="114"/>
                    </a:cubicBezTo>
                    <a:cubicBezTo>
                      <a:pt x="14" y="113"/>
                      <a:pt x="0" y="76"/>
                      <a:pt x="25" y="48"/>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7">
                <a:extLst>
                  <a:ext uri="{FF2B5EF4-FFF2-40B4-BE49-F238E27FC236}">
                    <a16:creationId xmlns:a16="http://schemas.microsoft.com/office/drawing/2014/main" id="{5F32B5AE-BB2A-4F71-9E57-51D3064B674C}"/>
                  </a:ext>
                </a:extLst>
              </p:cNvPr>
              <p:cNvSpPr>
                <a:spLocks noEditPoints="1"/>
              </p:cNvSpPr>
              <p:nvPr/>
            </p:nvSpPr>
            <p:spPr bwMode="auto">
              <a:xfrm>
                <a:off x="4853044" y="1520576"/>
                <a:ext cx="1284366" cy="1166027"/>
              </a:xfrm>
              <a:custGeom>
                <a:avLst/>
                <a:gdLst>
                  <a:gd name="T0" fmla="*/ 334 w 413"/>
                  <a:gd name="T1" fmla="*/ 73 h 375"/>
                  <a:gd name="T2" fmla="*/ 158 w 413"/>
                  <a:gd name="T3" fmla="*/ 19 h 375"/>
                  <a:gd name="T4" fmla="*/ 297 w 413"/>
                  <a:gd name="T5" fmla="*/ 66 h 375"/>
                  <a:gd name="T6" fmla="*/ 40 w 413"/>
                  <a:gd name="T7" fmla="*/ 156 h 375"/>
                  <a:gd name="T8" fmla="*/ 74 w 413"/>
                  <a:gd name="T9" fmla="*/ 290 h 375"/>
                  <a:gd name="T10" fmla="*/ 10 w 413"/>
                  <a:gd name="T11" fmla="*/ 298 h 375"/>
                  <a:gd name="T12" fmla="*/ 89 w 413"/>
                  <a:gd name="T13" fmla="*/ 310 h 375"/>
                  <a:gd name="T14" fmla="*/ 93 w 413"/>
                  <a:gd name="T15" fmla="*/ 309 h 375"/>
                  <a:gd name="T16" fmla="*/ 331 w 413"/>
                  <a:gd name="T17" fmla="*/ 281 h 375"/>
                  <a:gd name="T18" fmla="*/ 383 w 413"/>
                  <a:gd name="T19" fmla="*/ 121 h 375"/>
                  <a:gd name="T20" fmla="*/ 394 w 413"/>
                  <a:gd name="T21" fmla="*/ 62 h 375"/>
                  <a:gd name="T22" fmla="*/ 355 w 413"/>
                  <a:gd name="T23" fmla="*/ 150 h 375"/>
                  <a:gd name="T24" fmla="*/ 325 w 413"/>
                  <a:gd name="T25" fmla="*/ 106 h 375"/>
                  <a:gd name="T26" fmla="*/ 352 w 413"/>
                  <a:gd name="T27" fmla="*/ 214 h 375"/>
                  <a:gd name="T28" fmla="*/ 350 w 413"/>
                  <a:gd name="T29" fmla="*/ 226 h 375"/>
                  <a:gd name="T30" fmla="*/ 348 w 413"/>
                  <a:gd name="T31" fmla="*/ 233 h 375"/>
                  <a:gd name="T32" fmla="*/ 344 w 413"/>
                  <a:gd name="T33" fmla="*/ 243 h 375"/>
                  <a:gd name="T34" fmla="*/ 339 w 413"/>
                  <a:gd name="T35" fmla="*/ 252 h 375"/>
                  <a:gd name="T36" fmla="*/ 331 w 413"/>
                  <a:gd name="T37" fmla="*/ 260 h 375"/>
                  <a:gd name="T38" fmla="*/ 327 w 413"/>
                  <a:gd name="T39" fmla="*/ 263 h 375"/>
                  <a:gd name="T40" fmla="*/ 319 w 413"/>
                  <a:gd name="T41" fmla="*/ 270 h 375"/>
                  <a:gd name="T42" fmla="*/ 313 w 413"/>
                  <a:gd name="T43" fmla="*/ 274 h 375"/>
                  <a:gd name="T44" fmla="*/ 305 w 413"/>
                  <a:gd name="T45" fmla="*/ 279 h 375"/>
                  <a:gd name="T46" fmla="*/ 297 w 413"/>
                  <a:gd name="T47" fmla="*/ 283 h 375"/>
                  <a:gd name="T48" fmla="*/ 290 w 413"/>
                  <a:gd name="T49" fmla="*/ 287 h 375"/>
                  <a:gd name="T50" fmla="*/ 283 w 413"/>
                  <a:gd name="T51" fmla="*/ 290 h 375"/>
                  <a:gd name="T52" fmla="*/ 269 w 413"/>
                  <a:gd name="T53" fmla="*/ 296 h 375"/>
                  <a:gd name="T54" fmla="*/ 256 w 413"/>
                  <a:gd name="T55" fmla="*/ 300 h 375"/>
                  <a:gd name="T56" fmla="*/ 241 w 413"/>
                  <a:gd name="T57" fmla="*/ 304 h 375"/>
                  <a:gd name="T58" fmla="*/ 233 w 413"/>
                  <a:gd name="T59" fmla="*/ 306 h 375"/>
                  <a:gd name="T60" fmla="*/ 225 w 413"/>
                  <a:gd name="T61" fmla="*/ 307 h 375"/>
                  <a:gd name="T62" fmla="*/ 213 w 413"/>
                  <a:gd name="T63" fmla="*/ 309 h 375"/>
                  <a:gd name="T64" fmla="*/ 208 w 413"/>
                  <a:gd name="T65" fmla="*/ 310 h 375"/>
                  <a:gd name="T66" fmla="*/ 197 w 413"/>
                  <a:gd name="T67" fmla="*/ 311 h 375"/>
                  <a:gd name="T68" fmla="*/ 192 w 413"/>
                  <a:gd name="T69" fmla="*/ 312 h 375"/>
                  <a:gd name="T70" fmla="*/ 188 w 413"/>
                  <a:gd name="T71" fmla="*/ 312 h 375"/>
                  <a:gd name="T72" fmla="*/ 180 w 413"/>
                  <a:gd name="T73" fmla="*/ 313 h 375"/>
                  <a:gd name="T74" fmla="*/ 175 w 413"/>
                  <a:gd name="T75" fmla="*/ 313 h 375"/>
                  <a:gd name="T76" fmla="*/ 168 w 413"/>
                  <a:gd name="T77" fmla="*/ 314 h 375"/>
                  <a:gd name="T78" fmla="*/ 160 w 413"/>
                  <a:gd name="T79" fmla="*/ 314 h 375"/>
                  <a:gd name="T80" fmla="*/ 147 w 413"/>
                  <a:gd name="T81" fmla="*/ 315 h 375"/>
                  <a:gd name="T82" fmla="*/ 137 w 413"/>
                  <a:gd name="T83" fmla="*/ 315 h 375"/>
                  <a:gd name="T84" fmla="*/ 78 w 413"/>
                  <a:gd name="T85" fmla="*/ 251 h 375"/>
                  <a:gd name="T86" fmla="*/ 273 w 413"/>
                  <a:gd name="T87" fmla="*/ 6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3" h="375">
                    <a:moveTo>
                      <a:pt x="353" y="71"/>
                    </a:moveTo>
                    <a:cubicBezTo>
                      <a:pt x="363" y="66"/>
                      <a:pt x="370" y="55"/>
                      <a:pt x="358" y="27"/>
                    </a:cubicBezTo>
                    <a:cubicBezTo>
                      <a:pt x="358" y="27"/>
                      <a:pt x="336" y="47"/>
                      <a:pt x="334" y="73"/>
                    </a:cubicBezTo>
                    <a:cubicBezTo>
                      <a:pt x="332" y="75"/>
                      <a:pt x="331" y="77"/>
                      <a:pt x="329" y="81"/>
                    </a:cubicBezTo>
                    <a:cubicBezTo>
                      <a:pt x="327" y="78"/>
                      <a:pt x="324" y="75"/>
                      <a:pt x="322" y="72"/>
                    </a:cubicBezTo>
                    <a:cubicBezTo>
                      <a:pt x="276" y="20"/>
                      <a:pt x="210" y="0"/>
                      <a:pt x="158" y="19"/>
                    </a:cubicBezTo>
                    <a:cubicBezTo>
                      <a:pt x="208" y="5"/>
                      <a:pt x="271" y="25"/>
                      <a:pt x="314" y="74"/>
                    </a:cubicBezTo>
                    <a:cubicBezTo>
                      <a:pt x="318" y="78"/>
                      <a:pt x="321" y="82"/>
                      <a:pt x="324" y="86"/>
                    </a:cubicBezTo>
                    <a:cubicBezTo>
                      <a:pt x="316" y="79"/>
                      <a:pt x="307" y="72"/>
                      <a:pt x="297" y="66"/>
                    </a:cubicBezTo>
                    <a:cubicBezTo>
                      <a:pt x="235" y="32"/>
                      <a:pt x="154" y="35"/>
                      <a:pt x="98" y="79"/>
                    </a:cubicBezTo>
                    <a:cubicBezTo>
                      <a:pt x="18" y="143"/>
                      <a:pt x="46" y="228"/>
                      <a:pt x="70" y="273"/>
                    </a:cubicBezTo>
                    <a:cubicBezTo>
                      <a:pt x="25" y="220"/>
                      <a:pt x="39" y="157"/>
                      <a:pt x="40" y="156"/>
                    </a:cubicBezTo>
                    <a:cubicBezTo>
                      <a:pt x="36" y="158"/>
                      <a:pt x="6" y="209"/>
                      <a:pt x="72" y="288"/>
                    </a:cubicBezTo>
                    <a:cubicBezTo>
                      <a:pt x="72" y="287"/>
                      <a:pt x="71" y="287"/>
                      <a:pt x="71" y="286"/>
                    </a:cubicBezTo>
                    <a:cubicBezTo>
                      <a:pt x="72" y="288"/>
                      <a:pt x="73" y="289"/>
                      <a:pt x="74" y="290"/>
                    </a:cubicBezTo>
                    <a:cubicBezTo>
                      <a:pt x="74" y="290"/>
                      <a:pt x="74" y="290"/>
                      <a:pt x="74" y="290"/>
                    </a:cubicBezTo>
                    <a:cubicBezTo>
                      <a:pt x="78" y="295"/>
                      <a:pt x="82" y="299"/>
                      <a:pt x="86" y="302"/>
                    </a:cubicBezTo>
                    <a:cubicBezTo>
                      <a:pt x="39" y="266"/>
                      <a:pt x="10" y="298"/>
                      <a:pt x="10" y="298"/>
                    </a:cubicBezTo>
                    <a:cubicBezTo>
                      <a:pt x="17" y="308"/>
                      <a:pt x="27" y="312"/>
                      <a:pt x="37" y="313"/>
                    </a:cubicBezTo>
                    <a:cubicBezTo>
                      <a:pt x="17" y="319"/>
                      <a:pt x="0" y="327"/>
                      <a:pt x="4" y="337"/>
                    </a:cubicBezTo>
                    <a:cubicBezTo>
                      <a:pt x="21" y="375"/>
                      <a:pt x="46" y="322"/>
                      <a:pt x="89" y="310"/>
                    </a:cubicBezTo>
                    <a:cubicBezTo>
                      <a:pt x="83" y="317"/>
                      <a:pt x="70" y="334"/>
                      <a:pt x="68" y="354"/>
                    </a:cubicBezTo>
                    <a:cubicBezTo>
                      <a:pt x="68" y="354"/>
                      <a:pt x="114" y="359"/>
                      <a:pt x="93" y="309"/>
                    </a:cubicBezTo>
                    <a:cubicBezTo>
                      <a:pt x="93" y="309"/>
                      <a:pt x="93" y="309"/>
                      <a:pt x="93" y="309"/>
                    </a:cubicBezTo>
                    <a:cubicBezTo>
                      <a:pt x="115" y="327"/>
                      <a:pt x="140" y="338"/>
                      <a:pt x="162" y="342"/>
                    </a:cubicBezTo>
                    <a:cubicBezTo>
                      <a:pt x="204" y="356"/>
                      <a:pt x="238" y="351"/>
                      <a:pt x="266" y="337"/>
                    </a:cubicBezTo>
                    <a:cubicBezTo>
                      <a:pt x="289" y="329"/>
                      <a:pt x="312" y="312"/>
                      <a:pt x="331" y="281"/>
                    </a:cubicBezTo>
                    <a:cubicBezTo>
                      <a:pt x="376" y="236"/>
                      <a:pt x="378" y="149"/>
                      <a:pt x="333" y="86"/>
                    </a:cubicBezTo>
                    <a:cubicBezTo>
                      <a:pt x="333" y="84"/>
                      <a:pt x="334" y="83"/>
                      <a:pt x="334" y="82"/>
                    </a:cubicBezTo>
                    <a:cubicBezTo>
                      <a:pt x="336" y="102"/>
                      <a:pt x="383" y="121"/>
                      <a:pt x="383" y="121"/>
                    </a:cubicBezTo>
                    <a:cubicBezTo>
                      <a:pt x="380" y="103"/>
                      <a:pt x="368" y="92"/>
                      <a:pt x="357" y="86"/>
                    </a:cubicBezTo>
                    <a:cubicBezTo>
                      <a:pt x="365" y="89"/>
                      <a:pt x="375" y="92"/>
                      <a:pt x="386" y="88"/>
                    </a:cubicBezTo>
                    <a:cubicBezTo>
                      <a:pt x="413" y="79"/>
                      <a:pt x="392" y="64"/>
                      <a:pt x="394" y="62"/>
                    </a:cubicBezTo>
                    <a:cubicBezTo>
                      <a:pt x="379" y="75"/>
                      <a:pt x="365" y="72"/>
                      <a:pt x="353" y="71"/>
                    </a:cubicBezTo>
                    <a:close/>
                    <a:moveTo>
                      <a:pt x="358" y="210"/>
                    </a:moveTo>
                    <a:cubicBezTo>
                      <a:pt x="360" y="194"/>
                      <a:pt x="360" y="174"/>
                      <a:pt x="355" y="150"/>
                    </a:cubicBezTo>
                    <a:cubicBezTo>
                      <a:pt x="360" y="171"/>
                      <a:pt x="361" y="191"/>
                      <a:pt x="358" y="210"/>
                    </a:cubicBezTo>
                    <a:close/>
                    <a:moveTo>
                      <a:pt x="273" y="63"/>
                    </a:moveTo>
                    <a:cubicBezTo>
                      <a:pt x="291" y="70"/>
                      <a:pt x="309" y="85"/>
                      <a:pt x="325" y="106"/>
                    </a:cubicBezTo>
                    <a:cubicBezTo>
                      <a:pt x="335" y="120"/>
                      <a:pt x="342" y="133"/>
                      <a:pt x="347" y="146"/>
                    </a:cubicBezTo>
                    <a:cubicBezTo>
                      <a:pt x="347" y="147"/>
                      <a:pt x="347" y="147"/>
                      <a:pt x="347" y="147"/>
                    </a:cubicBezTo>
                    <a:cubicBezTo>
                      <a:pt x="354" y="173"/>
                      <a:pt x="355" y="196"/>
                      <a:pt x="352" y="214"/>
                    </a:cubicBezTo>
                    <a:cubicBezTo>
                      <a:pt x="351" y="213"/>
                      <a:pt x="350" y="212"/>
                      <a:pt x="350" y="212"/>
                    </a:cubicBezTo>
                    <a:cubicBezTo>
                      <a:pt x="351" y="219"/>
                      <a:pt x="351" y="219"/>
                      <a:pt x="351" y="219"/>
                    </a:cubicBezTo>
                    <a:cubicBezTo>
                      <a:pt x="351" y="221"/>
                      <a:pt x="350" y="224"/>
                      <a:pt x="350" y="226"/>
                    </a:cubicBezTo>
                    <a:cubicBezTo>
                      <a:pt x="346" y="226"/>
                      <a:pt x="346" y="226"/>
                      <a:pt x="346" y="226"/>
                    </a:cubicBezTo>
                    <a:cubicBezTo>
                      <a:pt x="349" y="230"/>
                      <a:pt x="349" y="230"/>
                      <a:pt x="349" y="230"/>
                    </a:cubicBezTo>
                    <a:cubicBezTo>
                      <a:pt x="349" y="231"/>
                      <a:pt x="348" y="232"/>
                      <a:pt x="348" y="233"/>
                    </a:cubicBezTo>
                    <a:cubicBezTo>
                      <a:pt x="345" y="232"/>
                      <a:pt x="345" y="232"/>
                      <a:pt x="345" y="232"/>
                    </a:cubicBezTo>
                    <a:cubicBezTo>
                      <a:pt x="347" y="237"/>
                      <a:pt x="347" y="237"/>
                      <a:pt x="347" y="237"/>
                    </a:cubicBezTo>
                    <a:cubicBezTo>
                      <a:pt x="346" y="239"/>
                      <a:pt x="345" y="241"/>
                      <a:pt x="344" y="243"/>
                    </a:cubicBezTo>
                    <a:cubicBezTo>
                      <a:pt x="340" y="244"/>
                      <a:pt x="340" y="244"/>
                      <a:pt x="340" y="244"/>
                    </a:cubicBezTo>
                    <a:cubicBezTo>
                      <a:pt x="341" y="249"/>
                      <a:pt x="341" y="249"/>
                      <a:pt x="341" y="249"/>
                    </a:cubicBezTo>
                    <a:cubicBezTo>
                      <a:pt x="340" y="250"/>
                      <a:pt x="339" y="251"/>
                      <a:pt x="339" y="252"/>
                    </a:cubicBezTo>
                    <a:cubicBezTo>
                      <a:pt x="335" y="248"/>
                      <a:pt x="335" y="248"/>
                      <a:pt x="335" y="248"/>
                    </a:cubicBezTo>
                    <a:cubicBezTo>
                      <a:pt x="336" y="255"/>
                      <a:pt x="336" y="255"/>
                      <a:pt x="336" y="255"/>
                    </a:cubicBezTo>
                    <a:cubicBezTo>
                      <a:pt x="334" y="257"/>
                      <a:pt x="332" y="258"/>
                      <a:pt x="331" y="260"/>
                    </a:cubicBezTo>
                    <a:cubicBezTo>
                      <a:pt x="323" y="258"/>
                      <a:pt x="323" y="258"/>
                      <a:pt x="323" y="258"/>
                    </a:cubicBezTo>
                    <a:cubicBezTo>
                      <a:pt x="329" y="262"/>
                      <a:pt x="329" y="262"/>
                      <a:pt x="329" y="262"/>
                    </a:cubicBezTo>
                    <a:cubicBezTo>
                      <a:pt x="328" y="262"/>
                      <a:pt x="328" y="263"/>
                      <a:pt x="327" y="263"/>
                    </a:cubicBezTo>
                    <a:cubicBezTo>
                      <a:pt x="313" y="261"/>
                      <a:pt x="313" y="261"/>
                      <a:pt x="313" y="261"/>
                    </a:cubicBezTo>
                    <a:cubicBezTo>
                      <a:pt x="321" y="268"/>
                      <a:pt x="321" y="268"/>
                      <a:pt x="321" y="268"/>
                    </a:cubicBezTo>
                    <a:cubicBezTo>
                      <a:pt x="320" y="269"/>
                      <a:pt x="320" y="269"/>
                      <a:pt x="319" y="270"/>
                    </a:cubicBezTo>
                    <a:cubicBezTo>
                      <a:pt x="308" y="267"/>
                      <a:pt x="308" y="267"/>
                      <a:pt x="308" y="267"/>
                    </a:cubicBezTo>
                    <a:cubicBezTo>
                      <a:pt x="315" y="272"/>
                      <a:pt x="315" y="272"/>
                      <a:pt x="315" y="272"/>
                    </a:cubicBezTo>
                    <a:cubicBezTo>
                      <a:pt x="315" y="273"/>
                      <a:pt x="314" y="273"/>
                      <a:pt x="313" y="274"/>
                    </a:cubicBezTo>
                    <a:cubicBezTo>
                      <a:pt x="301" y="271"/>
                      <a:pt x="301" y="271"/>
                      <a:pt x="301" y="271"/>
                    </a:cubicBezTo>
                    <a:cubicBezTo>
                      <a:pt x="306" y="278"/>
                      <a:pt x="306" y="278"/>
                      <a:pt x="306" y="278"/>
                    </a:cubicBezTo>
                    <a:cubicBezTo>
                      <a:pt x="306" y="279"/>
                      <a:pt x="305" y="279"/>
                      <a:pt x="305" y="279"/>
                    </a:cubicBezTo>
                    <a:cubicBezTo>
                      <a:pt x="294" y="272"/>
                      <a:pt x="294" y="272"/>
                      <a:pt x="294" y="272"/>
                    </a:cubicBezTo>
                    <a:cubicBezTo>
                      <a:pt x="298" y="283"/>
                      <a:pt x="298" y="283"/>
                      <a:pt x="298" y="283"/>
                    </a:cubicBezTo>
                    <a:cubicBezTo>
                      <a:pt x="298" y="283"/>
                      <a:pt x="297" y="283"/>
                      <a:pt x="297" y="283"/>
                    </a:cubicBezTo>
                    <a:cubicBezTo>
                      <a:pt x="291" y="277"/>
                      <a:pt x="291" y="277"/>
                      <a:pt x="291" y="277"/>
                    </a:cubicBezTo>
                    <a:cubicBezTo>
                      <a:pt x="292" y="286"/>
                      <a:pt x="292" y="286"/>
                      <a:pt x="292" y="286"/>
                    </a:cubicBezTo>
                    <a:cubicBezTo>
                      <a:pt x="291" y="286"/>
                      <a:pt x="291" y="287"/>
                      <a:pt x="290" y="287"/>
                    </a:cubicBezTo>
                    <a:cubicBezTo>
                      <a:pt x="286" y="280"/>
                      <a:pt x="286" y="280"/>
                      <a:pt x="286" y="280"/>
                    </a:cubicBezTo>
                    <a:cubicBezTo>
                      <a:pt x="286" y="289"/>
                      <a:pt x="286" y="289"/>
                      <a:pt x="286" y="289"/>
                    </a:cubicBezTo>
                    <a:cubicBezTo>
                      <a:pt x="285" y="289"/>
                      <a:pt x="284" y="289"/>
                      <a:pt x="283" y="290"/>
                    </a:cubicBezTo>
                    <a:cubicBezTo>
                      <a:pt x="278" y="281"/>
                      <a:pt x="278" y="281"/>
                      <a:pt x="278" y="281"/>
                    </a:cubicBezTo>
                    <a:cubicBezTo>
                      <a:pt x="275" y="293"/>
                      <a:pt x="275" y="293"/>
                      <a:pt x="275" y="293"/>
                    </a:cubicBezTo>
                    <a:cubicBezTo>
                      <a:pt x="273" y="294"/>
                      <a:pt x="271" y="295"/>
                      <a:pt x="269" y="296"/>
                    </a:cubicBezTo>
                    <a:cubicBezTo>
                      <a:pt x="261" y="290"/>
                      <a:pt x="261" y="290"/>
                      <a:pt x="261" y="290"/>
                    </a:cubicBezTo>
                    <a:cubicBezTo>
                      <a:pt x="261" y="290"/>
                      <a:pt x="260" y="296"/>
                      <a:pt x="259" y="299"/>
                    </a:cubicBezTo>
                    <a:cubicBezTo>
                      <a:pt x="258" y="299"/>
                      <a:pt x="257" y="299"/>
                      <a:pt x="256" y="300"/>
                    </a:cubicBezTo>
                    <a:cubicBezTo>
                      <a:pt x="252" y="298"/>
                      <a:pt x="236" y="296"/>
                      <a:pt x="236" y="296"/>
                    </a:cubicBezTo>
                    <a:cubicBezTo>
                      <a:pt x="242" y="303"/>
                      <a:pt x="242" y="303"/>
                      <a:pt x="242" y="303"/>
                    </a:cubicBezTo>
                    <a:cubicBezTo>
                      <a:pt x="242" y="304"/>
                      <a:pt x="241" y="304"/>
                      <a:pt x="241" y="304"/>
                    </a:cubicBezTo>
                    <a:cubicBezTo>
                      <a:pt x="231" y="295"/>
                      <a:pt x="231" y="295"/>
                      <a:pt x="231" y="295"/>
                    </a:cubicBezTo>
                    <a:cubicBezTo>
                      <a:pt x="234" y="305"/>
                      <a:pt x="234" y="305"/>
                      <a:pt x="234" y="305"/>
                    </a:cubicBezTo>
                    <a:cubicBezTo>
                      <a:pt x="234" y="305"/>
                      <a:pt x="233" y="305"/>
                      <a:pt x="233" y="306"/>
                    </a:cubicBezTo>
                    <a:cubicBezTo>
                      <a:pt x="228" y="301"/>
                      <a:pt x="228" y="301"/>
                      <a:pt x="228" y="301"/>
                    </a:cubicBezTo>
                    <a:cubicBezTo>
                      <a:pt x="228" y="306"/>
                      <a:pt x="228" y="306"/>
                      <a:pt x="228" y="306"/>
                    </a:cubicBezTo>
                    <a:cubicBezTo>
                      <a:pt x="227" y="307"/>
                      <a:pt x="226" y="307"/>
                      <a:pt x="225" y="307"/>
                    </a:cubicBezTo>
                    <a:cubicBezTo>
                      <a:pt x="220" y="302"/>
                      <a:pt x="220" y="302"/>
                      <a:pt x="220" y="302"/>
                    </a:cubicBezTo>
                    <a:cubicBezTo>
                      <a:pt x="217" y="309"/>
                      <a:pt x="217" y="309"/>
                      <a:pt x="217" y="309"/>
                    </a:cubicBezTo>
                    <a:cubicBezTo>
                      <a:pt x="216" y="309"/>
                      <a:pt x="214" y="309"/>
                      <a:pt x="213" y="309"/>
                    </a:cubicBezTo>
                    <a:cubicBezTo>
                      <a:pt x="209" y="305"/>
                      <a:pt x="209" y="305"/>
                      <a:pt x="209" y="305"/>
                    </a:cubicBezTo>
                    <a:cubicBezTo>
                      <a:pt x="209" y="310"/>
                      <a:pt x="209" y="310"/>
                      <a:pt x="209" y="310"/>
                    </a:cubicBezTo>
                    <a:cubicBezTo>
                      <a:pt x="208" y="310"/>
                      <a:pt x="208" y="310"/>
                      <a:pt x="208" y="310"/>
                    </a:cubicBezTo>
                    <a:cubicBezTo>
                      <a:pt x="204" y="304"/>
                      <a:pt x="204" y="304"/>
                      <a:pt x="204" y="304"/>
                    </a:cubicBezTo>
                    <a:cubicBezTo>
                      <a:pt x="202" y="311"/>
                      <a:pt x="202" y="311"/>
                      <a:pt x="202" y="311"/>
                    </a:cubicBezTo>
                    <a:cubicBezTo>
                      <a:pt x="200" y="311"/>
                      <a:pt x="199" y="311"/>
                      <a:pt x="197" y="311"/>
                    </a:cubicBezTo>
                    <a:cubicBezTo>
                      <a:pt x="191" y="307"/>
                      <a:pt x="191" y="307"/>
                      <a:pt x="191" y="307"/>
                    </a:cubicBezTo>
                    <a:cubicBezTo>
                      <a:pt x="193" y="312"/>
                      <a:pt x="193" y="312"/>
                      <a:pt x="193" y="312"/>
                    </a:cubicBezTo>
                    <a:cubicBezTo>
                      <a:pt x="192" y="312"/>
                      <a:pt x="192" y="312"/>
                      <a:pt x="192" y="312"/>
                    </a:cubicBezTo>
                    <a:cubicBezTo>
                      <a:pt x="188" y="305"/>
                      <a:pt x="188" y="305"/>
                      <a:pt x="188" y="305"/>
                    </a:cubicBezTo>
                    <a:cubicBezTo>
                      <a:pt x="189" y="312"/>
                      <a:pt x="189" y="312"/>
                      <a:pt x="189" y="312"/>
                    </a:cubicBezTo>
                    <a:cubicBezTo>
                      <a:pt x="189" y="312"/>
                      <a:pt x="188" y="312"/>
                      <a:pt x="188" y="312"/>
                    </a:cubicBezTo>
                    <a:cubicBezTo>
                      <a:pt x="183" y="306"/>
                      <a:pt x="183" y="306"/>
                      <a:pt x="183" y="306"/>
                    </a:cubicBezTo>
                    <a:cubicBezTo>
                      <a:pt x="182" y="313"/>
                      <a:pt x="182" y="313"/>
                      <a:pt x="182" y="313"/>
                    </a:cubicBezTo>
                    <a:cubicBezTo>
                      <a:pt x="181" y="313"/>
                      <a:pt x="181" y="313"/>
                      <a:pt x="180" y="313"/>
                    </a:cubicBezTo>
                    <a:cubicBezTo>
                      <a:pt x="177" y="309"/>
                      <a:pt x="177" y="309"/>
                      <a:pt x="177" y="309"/>
                    </a:cubicBezTo>
                    <a:cubicBezTo>
                      <a:pt x="176" y="313"/>
                      <a:pt x="176" y="313"/>
                      <a:pt x="176" y="313"/>
                    </a:cubicBezTo>
                    <a:cubicBezTo>
                      <a:pt x="176" y="313"/>
                      <a:pt x="175" y="313"/>
                      <a:pt x="175" y="313"/>
                    </a:cubicBezTo>
                    <a:cubicBezTo>
                      <a:pt x="174" y="309"/>
                      <a:pt x="174" y="309"/>
                      <a:pt x="174" y="309"/>
                    </a:cubicBezTo>
                    <a:cubicBezTo>
                      <a:pt x="171" y="314"/>
                      <a:pt x="171" y="314"/>
                      <a:pt x="171" y="314"/>
                    </a:cubicBezTo>
                    <a:cubicBezTo>
                      <a:pt x="170" y="314"/>
                      <a:pt x="169" y="314"/>
                      <a:pt x="168" y="314"/>
                    </a:cubicBezTo>
                    <a:cubicBezTo>
                      <a:pt x="165" y="309"/>
                      <a:pt x="165" y="309"/>
                      <a:pt x="165" y="309"/>
                    </a:cubicBezTo>
                    <a:cubicBezTo>
                      <a:pt x="162" y="314"/>
                      <a:pt x="162" y="314"/>
                      <a:pt x="162" y="314"/>
                    </a:cubicBezTo>
                    <a:cubicBezTo>
                      <a:pt x="161" y="314"/>
                      <a:pt x="161" y="314"/>
                      <a:pt x="160" y="314"/>
                    </a:cubicBezTo>
                    <a:cubicBezTo>
                      <a:pt x="154" y="307"/>
                      <a:pt x="154" y="307"/>
                      <a:pt x="154" y="307"/>
                    </a:cubicBezTo>
                    <a:cubicBezTo>
                      <a:pt x="150" y="315"/>
                      <a:pt x="150" y="315"/>
                      <a:pt x="150" y="315"/>
                    </a:cubicBezTo>
                    <a:cubicBezTo>
                      <a:pt x="149" y="315"/>
                      <a:pt x="148" y="315"/>
                      <a:pt x="147" y="315"/>
                    </a:cubicBezTo>
                    <a:cubicBezTo>
                      <a:pt x="141" y="309"/>
                      <a:pt x="141" y="309"/>
                      <a:pt x="141" y="309"/>
                    </a:cubicBezTo>
                    <a:cubicBezTo>
                      <a:pt x="139" y="315"/>
                      <a:pt x="139" y="315"/>
                      <a:pt x="139" y="315"/>
                    </a:cubicBezTo>
                    <a:cubicBezTo>
                      <a:pt x="138" y="315"/>
                      <a:pt x="138" y="315"/>
                      <a:pt x="137" y="315"/>
                    </a:cubicBezTo>
                    <a:cubicBezTo>
                      <a:pt x="132" y="306"/>
                      <a:pt x="132" y="306"/>
                      <a:pt x="132" y="306"/>
                    </a:cubicBezTo>
                    <a:cubicBezTo>
                      <a:pt x="131" y="312"/>
                      <a:pt x="131" y="312"/>
                      <a:pt x="131" y="312"/>
                    </a:cubicBezTo>
                    <a:cubicBezTo>
                      <a:pt x="108" y="295"/>
                      <a:pt x="87" y="269"/>
                      <a:pt x="78" y="251"/>
                    </a:cubicBezTo>
                    <a:cubicBezTo>
                      <a:pt x="38" y="173"/>
                      <a:pt x="77" y="117"/>
                      <a:pt x="114" y="85"/>
                    </a:cubicBezTo>
                    <a:cubicBezTo>
                      <a:pt x="155" y="51"/>
                      <a:pt x="222" y="43"/>
                      <a:pt x="275" y="63"/>
                    </a:cubicBezTo>
                    <a:cubicBezTo>
                      <a:pt x="274" y="63"/>
                      <a:pt x="274" y="63"/>
                      <a:pt x="273" y="63"/>
                    </a:cubicBezTo>
                    <a:close/>
                  </a:path>
                </a:pathLst>
              </a:custGeom>
              <a:solidFill>
                <a:srgbClr val="8D3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8">
                <a:extLst>
                  <a:ext uri="{FF2B5EF4-FFF2-40B4-BE49-F238E27FC236}">
                    <a16:creationId xmlns:a16="http://schemas.microsoft.com/office/drawing/2014/main" id="{5A4B0CC6-15EE-4531-97E3-16535F5CDF92}"/>
                  </a:ext>
                </a:extLst>
              </p:cNvPr>
              <p:cNvSpPr>
                <a:spLocks noEditPoints="1"/>
              </p:cNvSpPr>
              <p:nvPr/>
            </p:nvSpPr>
            <p:spPr bwMode="auto">
              <a:xfrm>
                <a:off x="4829375" y="1566333"/>
                <a:ext cx="1262276" cy="1046111"/>
              </a:xfrm>
              <a:custGeom>
                <a:avLst/>
                <a:gdLst>
                  <a:gd name="T0" fmla="*/ 112 w 406"/>
                  <a:gd name="T1" fmla="*/ 334 h 336"/>
                  <a:gd name="T2" fmla="*/ 0 w 406"/>
                  <a:gd name="T3" fmla="*/ 193 h 336"/>
                  <a:gd name="T4" fmla="*/ 127 w 406"/>
                  <a:gd name="T5" fmla="*/ 336 h 336"/>
                  <a:gd name="T6" fmla="*/ 364 w 406"/>
                  <a:gd name="T7" fmla="*/ 42 h 336"/>
                  <a:gd name="T8" fmla="*/ 273 w 406"/>
                  <a:gd name="T9" fmla="*/ 11 h 336"/>
                  <a:gd name="T10" fmla="*/ 351 w 406"/>
                  <a:gd name="T11" fmla="*/ 26 h 336"/>
                  <a:gd name="T12" fmla="*/ 223 w 406"/>
                  <a:gd name="T13" fmla="*/ 336 h 336"/>
                  <a:gd name="T14" fmla="*/ 405 w 406"/>
                  <a:gd name="T15" fmla="*/ 60 h 336"/>
                  <a:gd name="T16" fmla="*/ 401 w 406"/>
                  <a:gd name="T17" fmla="*/ 53 h 336"/>
                  <a:gd name="T18" fmla="*/ 336 w 406"/>
                  <a:gd name="T19" fmla="*/ 65 h 336"/>
                  <a:gd name="T20" fmla="*/ 343 w 406"/>
                  <a:gd name="T21" fmla="*/ 15 h 336"/>
                  <a:gd name="T22" fmla="*/ 329 w 406"/>
                  <a:gd name="T23" fmla="*/ 0 h 336"/>
                  <a:gd name="T24" fmla="*/ 361 w 406"/>
                  <a:gd name="T25" fmla="*/ 229 h 336"/>
                  <a:gd name="T26" fmla="*/ 351 w 406"/>
                  <a:gd name="T27" fmla="*/ 247 h 336"/>
                  <a:gd name="T28" fmla="*/ 345 w 406"/>
                  <a:gd name="T29" fmla="*/ 252 h 336"/>
                  <a:gd name="T30" fmla="*/ 338 w 406"/>
                  <a:gd name="T31" fmla="*/ 259 h 336"/>
                  <a:gd name="T32" fmla="*/ 326 w 406"/>
                  <a:gd name="T33" fmla="*/ 267 h 336"/>
                  <a:gd name="T34" fmla="*/ 325 w 406"/>
                  <a:gd name="T35" fmla="*/ 265 h 336"/>
                  <a:gd name="T36" fmla="*/ 301 w 406"/>
                  <a:gd name="T37" fmla="*/ 261 h 336"/>
                  <a:gd name="T38" fmla="*/ 279 w 406"/>
                  <a:gd name="T39" fmla="*/ 290 h 336"/>
                  <a:gd name="T40" fmla="*/ 237 w 406"/>
                  <a:gd name="T41" fmla="*/ 270 h 336"/>
                  <a:gd name="T42" fmla="*/ 219 w 406"/>
                  <a:gd name="T43" fmla="*/ 286 h 336"/>
                  <a:gd name="T44" fmla="*/ 202 w 406"/>
                  <a:gd name="T45" fmla="*/ 303 h 336"/>
                  <a:gd name="T46" fmla="*/ 188 w 406"/>
                  <a:gd name="T47" fmla="*/ 282 h 336"/>
                  <a:gd name="T48" fmla="*/ 188 w 406"/>
                  <a:gd name="T49" fmla="*/ 310 h 336"/>
                  <a:gd name="T50" fmla="*/ 189 w 406"/>
                  <a:gd name="T51" fmla="*/ 322 h 336"/>
                  <a:gd name="T52" fmla="*/ 179 w 406"/>
                  <a:gd name="T53" fmla="*/ 327 h 336"/>
                  <a:gd name="T54" fmla="*/ 136 w 406"/>
                  <a:gd name="T55" fmla="*/ 296 h 336"/>
                  <a:gd name="T56" fmla="*/ 146 w 406"/>
                  <a:gd name="T57" fmla="*/ 311 h 336"/>
                  <a:gd name="T58" fmla="*/ 117 w 406"/>
                  <a:gd name="T59" fmla="*/ 295 h 336"/>
                  <a:gd name="T60" fmla="*/ 107 w 406"/>
                  <a:gd name="T61" fmla="*/ 284 h 336"/>
                  <a:gd name="T62" fmla="*/ 117 w 406"/>
                  <a:gd name="T63" fmla="*/ 302 h 336"/>
                  <a:gd name="T64" fmla="*/ 9 w 406"/>
                  <a:gd name="T65" fmla="*/ 196 h 336"/>
                  <a:gd name="T66" fmla="*/ 69 w 406"/>
                  <a:gd name="T67" fmla="*/ 251 h 336"/>
                  <a:gd name="T68" fmla="*/ 74 w 406"/>
                  <a:gd name="T69" fmla="*/ 259 h 336"/>
                  <a:gd name="T70" fmla="*/ 82 w 406"/>
                  <a:gd name="T71" fmla="*/ 271 h 336"/>
                  <a:gd name="T72" fmla="*/ 130 w 406"/>
                  <a:gd name="T73" fmla="*/ 312 h 336"/>
                  <a:gd name="T74" fmla="*/ 150 w 406"/>
                  <a:gd name="T75" fmla="*/ 322 h 336"/>
                  <a:gd name="T76" fmla="*/ 131 w 406"/>
                  <a:gd name="T77" fmla="*/ 333 h 336"/>
                  <a:gd name="T78" fmla="*/ 194 w 406"/>
                  <a:gd name="T79" fmla="*/ 335 h 336"/>
                  <a:gd name="T80" fmla="*/ 224 w 406"/>
                  <a:gd name="T81" fmla="*/ 336 h 336"/>
                  <a:gd name="T82" fmla="*/ 293 w 406"/>
                  <a:gd name="T83" fmla="*/ 316 h 336"/>
                  <a:gd name="T84" fmla="*/ 373 w 406"/>
                  <a:gd name="T85" fmla="*/ 236 h 336"/>
                  <a:gd name="T86" fmla="*/ 380 w 406"/>
                  <a:gd name="T87" fmla="*/ 229 h 336"/>
                  <a:gd name="T88" fmla="*/ 358 w 406"/>
                  <a:gd name="T89" fmla="*/ 241 h 336"/>
                  <a:gd name="T90" fmla="*/ 352 w 406"/>
                  <a:gd name="T91" fmla="*/ 92 h 336"/>
                  <a:gd name="T92" fmla="*/ 338 w 406"/>
                  <a:gd name="T93" fmla="*/ 70 h 336"/>
                  <a:gd name="T94" fmla="*/ 65 w 406"/>
                  <a:gd name="T95" fmla="*/ 243 h 336"/>
                  <a:gd name="T96" fmla="*/ 65 w 406"/>
                  <a:gd name="T97" fmla="*/ 243 h 336"/>
                  <a:gd name="T98" fmla="*/ 118 w 406"/>
                  <a:gd name="T99" fmla="*/ 297 h 336"/>
                  <a:gd name="T100" fmla="*/ 375 w 406"/>
                  <a:gd name="T101" fmla="*/ 199 h 336"/>
                  <a:gd name="T102" fmla="*/ 373 w 406"/>
                  <a:gd name="T103" fmla="*/ 236 h 336"/>
                  <a:gd name="T104" fmla="*/ 380 w 406"/>
                  <a:gd name="T105" fmla="*/ 229 h 336"/>
                  <a:gd name="T106" fmla="*/ 57 w 406"/>
                  <a:gd name="T107" fmla="*/ 299 h 336"/>
                  <a:gd name="T108" fmla="*/ 31 w 406"/>
                  <a:gd name="T109" fmla="*/ 327 h 336"/>
                  <a:gd name="T110" fmla="*/ 86 w 406"/>
                  <a:gd name="T111"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6" h="336">
                    <a:moveTo>
                      <a:pt x="112" y="334"/>
                    </a:moveTo>
                    <a:cubicBezTo>
                      <a:pt x="113" y="333"/>
                      <a:pt x="115" y="332"/>
                      <a:pt x="117" y="331"/>
                    </a:cubicBezTo>
                    <a:cubicBezTo>
                      <a:pt x="113" y="333"/>
                      <a:pt x="112" y="334"/>
                      <a:pt x="112" y="334"/>
                    </a:cubicBezTo>
                    <a:close/>
                    <a:moveTo>
                      <a:pt x="0" y="193"/>
                    </a:moveTo>
                    <a:cubicBezTo>
                      <a:pt x="4" y="194"/>
                      <a:pt x="7" y="195"/>
                      <a:pt x="9" y="196"/>
                    </a:cubicBezTo>
                    <a:cubicBezTo>
                      <a:pt x="4" y="194"/>
                      <a:pt x="0" y="193"/>
                      <a:pt x="0" y="193"/>
                    </a:cubicBezTo>
                    <a:close/>
                    <a:moveTo>
                      <a:pt x="127" y="336"/>
                    </a:moveTo>
                    <a:cubicBezTo>
                      <a:pt x="128" y="335"/>
                      <a:pt x="130" y="334"/>
                      <a:pt x="131" y="333"/>
                    </a:cubicBezTo>
                    <a:cubicBezTo>
                      <a:pt x="128" y="335"/>
                      <a:pt x="127" y="336"/>
                      <a:pt x="127" y="336"/>
                    </a:cubicBezTo>
                    <a:close/>
                    <a:moveTo>
                      <a:pt x="364" y="42"/>
                    </a:moveTo>
                    <a:cubicBezTo>
                      <a:pt x="365" y="42"/>
                      <a:pt x="367" y="41"/>
                      <a:pt x="369" y="41"/>
                    </a:cubicBezTo>
                    <a:cubicBezTo>
                      <a:pt x="369" y="41"/>
                      <a:pt x="367" y="41"/>
                      <a:pt x="364" y="42"/>
                    </a:cubicBezTo>
                    <a:close/>
                    <a:moveTo>
                      <a:pt x="273" y="11"/>
                    </a:moveTo>
                    <a:cubicBezTo>
                      <a:pt x="273" y="11"/>
                      <a:pt x="273" y="11"/>
                      <a:pt x="273" y="11"/>
                    </a:cubicBezTo>
                    <a:cubicBezTo>
                      <a:pt x="273" y="11"/>
                      <a:pt x="273" y="11"/>
                      <a:pt x="273" y="11"/>
                    </a:cubicBezTo>
                    <a:close/>
                    <a:moveTo>
                      <a:pt x="351" y="26"/>
                    </a:moveTo>
                    <a:cubicBezTo>
                      <a:pt x="351" y="26"/>
                      <a:pt x="350" y="28"/>
                      <a:pt x="348" y="30"/>
                    </a:cubicBezTo>
                    <a:cubicBezTo>
                      <a:pt x="349" y="29"/>
                      <a:pt x="350" y="28"/>
                      <a:pt x="351" y="26"/>
                    </a:cubicBezTo>
                    <a:close/>
                    <a:moveTo>
                      <a:pt x="223" y="336"/>
                    </a:moveTo>
                    <a:cubicBezTo>
                      <a:pt x="222" y="336"/>
                      <a:pt x="222" y="336"/>
                      <a:pt x="222" y="336"/>
                    </a:cubicBezTo>
                    <a:cubicBezTo>
                      <a:pt x="222" y="336"/>
                      <a:pt x="222" y="336"/>
                      <a:pt x="223" y="336"/>
                    </a:cubicBezTo>
                    <a:close/>
                    <a:moveTo>
                      <a:pt x="401" y="53"/>
                    </a:moveTo>
                    <a:cubicBezTo>
                      <a:pt x="398" y="58"/>
                      <a:pt x="386" y="74"/>
                      <a:pt x="350" y="60"/>
                    </a:cubicBezTo>
                    <a:cubicBezTo>
                      <a:pt x="350" y="60"/>
                      <a:pt x="386" y="85"/>
                      <a:pt x="405" y="60"/>
                    </a:cubicBezTo>
                    <a:cubicBezTo>
                      <a:pt x="405" y="60"/>
                      <a:pt x="400" y="55"/>
                      <a:pt x="401" y="53"/>
                    </a:cubicBezTo>
                    <a:close/>
                    <a:moveTo>
                      <a:pt x="401" y="51"/>
                    </a:moveTo>
                    <a:cubicBezTo>
                      <a:pt x="401" y="52"/>
                      <a:pt x="401" y="52"/>
                      <a:pt x="401" y="53"/>
                    </a:cubicBezTo>
                    <a:cubicBezTo>
                      <a:pt x="401" y="52"/>
                      <a:pt x="401" y="51"/>
                      <a:pt x="401" y="51"/>
                    </a:cubicBezTo>
                    <a:close/>
                    <a:moveTo>
                      <a:pt x="364" y="42"/>
                    </a:moveTo>
                    <a:cubicBezTo>
                      <a:pt x="342" y="50"/>
                      <a:pt x="337" y="59"/>
                      <a:pt x="336" y="65"/>
                    </a:cubicBezTo>
                    <a:cubicBezTo>
                      <a:pt x="333" y="49"/>
                      <a:pt x="342" y="36"/>
                      <a:pt x="348" y="30"/>
                    </a:cubicBezTo>
                    <a:cubicBezTo>
                      <a:pt x="338" y="40"/>
                      <a:pt x="335" y="48"/>
                      <a:pt x="334" y="54"/>
                    </a:cubicBezTo>
                    <a:cubicBezTo>
                      <a:pt x="332" y="41"/>
                      <a:pt x="333" y="27"/>
                      <a:pt x="343" y="15"/>
                    </a:cubicBezTo>
                    <a:cubicBezTo>
                      <a:pt x="343" y="15"/>
                      <a:pt x="317" y="24"/>
                      <a:pt x="334" y="64"/>
                    </a:cubicBezTo>
                    <a:cubicBezTo>
                      <a:pt x="334" y="64"/>
                      <a:pt x="334" y="64"/>
                      <a:pt x="333" y="64"/>
                    </a:cubicBezTo>
                    <a:cubicBezTo>
                      <a:pt x="326" y="47"/>
                      <a:pt x="320" y="24"/>
                      <a:pt x="329" y="0"/>
                    </a:cubicBezTo>
                    <a:cubicBezTo>
                      <a:pt x="329" y="0"/>
                      <a:pt x="308" y="17"/>
                      <a:pt x="329" y="58"/>
                    </a:cubicBezTo>
                    <a:cubicBezTo>
                      <a:pt x="315" y="42"/>
                      <a:pt x="297" y="26"/>
                      <a:pt x="273" y="11"/>
                    </a:cubicBezTo>
                    <a:cubicBezTo>
                      <a:pt x="278" y="14"/>
                      <a:pt x="403" y="98"/>
                      <a:pt x="361" y="229"/>
                    </a:cubicBezTo>
                    <a:cubicBezTo>
                      <a:pt x="359" y="233"/>
                      <a:pt x="356" y="240"/>
                      <a:pt x="351" y="247"/>
                    </a:cubicBezTo>
                    <a:cubicBezTo>
                      <a:pt x="356" y="236"/>
                      <a:pt x="406" y="106"/>
                      <a:pt x="266" y="18"/>
                    </a:cubicBezTo>
                    <a:cubicBezTo>
                      <a:pt x="266" y="18"/>
                      <a:pt x="404" y="107"/>
                      <a:pt x="351" y="247"/>
                    </a:cubicBezTo>
                    <a:cubicBezTo>
                      <a:pt x="350" y="249"/>
                      <a:pt x="348" y="251"/>
                      <a:pt x="347" y="253"/>
                    </a:cubicBezTo>
                    <a:cubicBezTo>
                      <a:pt x="351" y="242"/>
                      <a:pt x="352" y="230"/>
                      <a:pt x="351" y="218"/>
                    </a:cubicBezTo>
                    <a:cubicBezTo>
                      <a:pt x="351" y="230"/>
                      <a:pt x="349" y="241"/>
                      <a:pt x="345" y="252"/>
                    </a:cubicBezTo>
                    <a:cubicBezTo>
                      <a:pt x="344" y="253"/>
                      <a:pt x="344" y="254"/>
                      <a:pt x="344" y="255"/>
                    </a:cubicBezTo>
                    <a:cubicBezTo>
                      <a:pt x="347" y="236"/>
                      <a:pt x="333" y="229"/>
                      <a:pt x="333" y="229"/>
                    </a:cubicBezTo>
                    <a:cubicBezTo>
                      <a:pt x="341" y="239"/>
                      <a:pt x="341" y="250"/>
                      <a:pt x="338" y="259"/>
                    </a:cubicBezTo>
                    <a:cubicBezTo>
                      <a:pt x="337" y="252"/>
                      <a:pt x="332" y="247"/>
                      <a:pt x="332" y="247"/>
                    </a:cubicBezTo>
                    <a:cubicBezTo>
                      <a:pt x="334" y="258"/>
                      <a:pt x="329" y="269"/>
                      <a:pt x="323" y="277"/>
                    </a:cubicBezTo>
                    <a:cubicBezTo>
                      <a:pt x="325" y="273"/>
                      <a:pt x="326" y="269"/>
                      <a:pt x="326" y="267"/>
                    </a:cubicBezTo>
                    <a:cubicBezTo>
                      <a:pt x="329" y="258"/>
                      <a:pt x="330" y="250"/>
                      <a:pt x="330" y="243"/>
                    </a:cubicBezTo>
                    <a:cubicBezTo>
                      <a:pt x="329" y="250"/>
                      <a:pt x="328" y="258"/>
                      <a:pt x="325" y="265"/>
                    </a:cubicBezTo>
                    <a:cubicBezTo>
                      <a:pt x="325" y="265"/>
                      <a:pt x="325" y="265"/>
                      <a:pt x="325" y="265"/>
                    </a:cubicBezTo>
                    <a:cubicBezTo>
                      <a:pt x="330" y="252"/>
                      <a:pt x="315" y="248"/>
                      <a:pt x="315" y="248"/>
                    </a:cubicBezTo>
                    <a:cubicBezTo>
                      <a:pt x="325" y="251"/>
                      <a:pt x="321" y="267"/>
                      <a:pt x="321" y="267"/>
                    </a:cubicBezTo>
                    <a:cubicBezTo>
                      <a:pt x="320" y="258"/>
                      <a:pt x="301" y="261"/>
                      <a:pt x="301" y="261"/>
                    </a:cubicBezTo>
                    <a:cubicBezTo>
                      <a:pt x="307" y="273"/>
                      <a:pt x="298" y="282"/>
                      <a:pt x="290" y="287"/>
                    </a:cubicBezTo>
                    <a:cubicBezTo>
                      <a:pt x="289" y="275"/>
                      <a:pt x="277" y="262"/>
                      <a:pt x="277" y="262"/>
                    </a:cubicBezTo>
                    <a:cubicBezTo>
                      <a:pt x="285" y="271"/>
                      <a:pt x="282" y="283"/>
                      <a:pt x="279" y="290"/>
                    </a:cubicBezTo>
                    <a:cubicBezTo>
                      <a:pt x="279" y="281"/>
                      <a:pt x="249" y="277"/>
                      <a:pt x="249" y="277"/>
                    </a:cubicBezTo>
                    <a:cubicBezTo>
                      <a:pt x="266" y="282"/>
                      <a:pt x="258" y="289"/>
                      <a:pt x="249" y="294"/>
                    </a:cubicBezTo>
                    <a:cubicBezTo>
                      <a:pt x="241" y="288"/>
                      <a:pt x="231" y="279"/>
                      <a:pt x="237" y="270"/>
                    </a:cubicBezTo>
                    <a:cubicBezTo>
                      <a:pt x="237" y="270"/>
                      <a:pt x="229" y="276"/>
                      <a:pt x="243" y="297"/>
                    </a:cubicBezTo>
                    <a:cubicBezTo>
                      <a:pt x="238" y="299"/>
                      <a:pt x="234" y="301"/>
                      <a:pt x="234" y="301"/>
                    </a:cubicBezTo>
                    <a:cubicBezTo>
                      <a:pt x="236" y="291"/>
                      <a:pt x="219" y="286"/>
                      <a:pt x="219" y="286"/>
                    </a:cubicBezTo>
                    <a:cubicBezTo>
                      <a:pt x="226" y="294"/>
                      <a:pt x="215" y="307"/>
                      <a:pt x="215" y="307"/>
                    </a:cubicBezTo>
                    <a:cubicBezTo>
                      <a:pt x="214" y="290"/>
                      <a:pt x="199" y="285"/>
                      <a:pt x="199" y="285"/>
                    </a:cubicBezTo>
                    <a:cubicBezTo>
                      <a:pt x="204" y="290"/>
                      <a:pt x="204" y="297"/>
                      <a:pt x="202" y="303"/>
                    </a:cubicBezTo>
                    <a:cubicBezTo>
                      <a:pt x="195" y="297"/>
                      <a:pt x="186" y="288"/>
                      <a:pt x="191" y="280"/>
                    </a:cubicBezTo>
                    <a:cubicBezTo>
                      <a:pt x="191" y="280"/>
                      <a:pt x="185" y="284"/>
                      <a:pt x="195" y="302"/>
                    </a:cubicBezTo>
                    <a:cubicBezTo>
                      <a:pt x="189" y="297"/>
                      <a:pt x="183" y="289"/>
                      <a:pt x="188" y="282"/>
                    </a:cubicBezTo>
                    <a:cubicBezTo>
                      <a:pt x="188" y="282"/>
                      <a:pt x="181" y="287"/>
                      <a:pt x="193" y="307"/>
                    </a:cubicBezTo>
                    <a:cubicBezTo>
                      <a:pt x="185" y="301"/>
                      <a:pt x="177" y="292"/>
                      <a:pt x="183" y="285"/>
                    </a:cubicBezTo>
                    <a:cubicBezTo>
                      <a:pt x="183" y="285"/>
                      <a:pt x="175" y="290"/>
                      <a:pt x="188" y="310"/>
                    </a:cubicBezTo>
                    <a:cubicBezTo>
                      <a:pt x="180" y="305"/>
                      <a:pt x="169" y="294"/>
                      <a:pt x="175" y="286"/>
                    </a:cubicBezTo>
                    <a:cubicBezTo>
                      <a:pt x="175" y="286"/>
                      <a:pt x="166" y="292"/>
                      <a:pt x="187" y="320"/>
                    </a:cubicBezTo>
                    <a:cubicBezTo>
                      <a:pt x="188" y="321"/>
                      <a:pt x="188" y="322"/>
                      <a:pt x="189" y="322"/>
                    </a:cubicBezTo>
                    <a:cubicBezTo>
                      <a:pt x="175" y="321"/>
                      <a:pt x="160" y="294"/>
                      <a:pt x="160" y="294"/>
                    </a:cubicBezTo>
                    <a:cubicBezTo>
                      <a:pt x="160" y="313"/>
                      <a:pt x="178" y="324"/>
                      <a:pt x="189" y="329"/>
                    </a:cubicBezTo>
                    <a:cubicBezTo>
                      <a:pt x="186" y="328"/>
                      <a:pt x="183" y="328"/>
                      <a:pt x="179" y="327"/>
                    </a:cubicBezTo>
                    <a:cubicBezTo>
                      <a:pt x="162" y="316"/>
                      <a:pt x="150" y="301"/>
                      <a:pt x="146" y="286"/>
                    </a:cubicBezTo>
                    <a:cubicBezTo>
                      <a:pt x="148" y="300"/>
                      <a:pt x="157" y="313"/>
                      <a:pt x="171" y="324"/>
                    </a:cubicBezTo>
                    <a:cubicBezTo>
                      <a:pt x="157" y="318"/>
                      <a:pt x="145" y="308"/>
                      <a:pt x="136" y="296"/>
                    </a:cubicBezTo>
                    <a:cubicBezTo>
                      <a:pt x="131" y="289"/>
                      <a:pt x="127" y="280"/>
                      <a:pt x="125" y="272"/>
                    </a:cubicBezTo>
                    <a:cubicBezTo>
                      <a:pt x="127" y="282"/>
                      <a:pt x="131" y="292"/>
                      <a:pt x="137" y="301"/>
                    </a:cubicBezTo>
                    <a:cubicBezTo>
                      <a:pt x="140" y="305"/>
                      <a:pt x="143" y="308"/>
                      <a:pt x="146" y="311"/>
                    </a:cubicBezTo>
                    <a:cubicBezTo>
                      <a:pt x="146" y="311"/>
                      <a:pt x="146" y="311"/>
                      <a:pt x="146" y="311"/>
                    </a:cubicBezTo>
                    <a:cubicBezTo>
                      <a:pt x="139" y="308"/>
                      <a:pt x="121" y="298"/>
                      <a:pt x="119" y="278"/>
                    </a:cubicBezTo>
                    <a:cubicBezTo>
                      <a:pt x="119" y="278"/>
                      <a:pt x="115" y="286"/>
                      <a:pt x="117" y="295"/>
                    </a:cubicBezTo>
                    <a:cubicBezTo>
                      <a:pt x="116" y="293"/>
                      <a:pt x="114" y="292"/>
                      <a:pt x="113" y="290"/>
                    </a:cubicBezTo>
                    <a:cubicBezTo>
                      <a:pt x="105" y="277"/>
                      <a:pt x="104" y="263"/>
                      <a:pt x="104" y="263"/>
                    </a:cubicBezTo>
                    <a:cubicBezTo>
                      <a:pt x="104" y="271"/>
                      <a:pt x="105" y="278"/>
                      <a:pt x="107" y="284"/>
                    </a:cubicBezTo>
                    <a:cubicBezTo>
                      <a:pt x="63" y="234"/>
                      <a:pt x="61" y="167"/>
                      <a:pt x="61" y="167"/>
                    </a:cubicBezTo>
                    <a:cubicBezTo>
                      <a:pt x="60" y="227"/>
                      <a:pt x="84" y="266"/>
                      <a:pt x="109" y="290"/>
                    </a:cubicBezTo>
                    <a:cubicBezTo>
                      <a:pt x="111" y="295"/>
                      <a:pt x="114" y="299"/>
                      <a:pt x="117" y="302"/>
                    </a:cubicBezTo>
                    <a:cubicBezTo>
                      <a:pt x="54" y="255"/>
                      <a:pt x="48" y="171"/>
                      <a:pt x="48" y="171"/>
                    </a:cubicBezTo>
                    <a:cubicBezTo>
                      <a:pt x="49" y="190"/>
                      <a:pt x="52" y="206"/>
                      <a:pt x="56" y="220"/>
                    </a:cubicBezTo>
                    <a:cubicBezTo>
                      <a:pt x="48" y="212"/>
                      <a:pt x="35" y="202"/>
                      <a:pt x="9" y="196"/>
                    </a:cubicBezTo>
                    <a:cubicBezTo>
                      <a:pt x="24" y="200"/>
                      <a:pt x="54" y="213"/>
                      <a:pt x="64" y="244"/>
                    </a:cubicBezTo>
                    <a:cubicBezTo>
                      <a:pt x="34" y="205"/>
                      <a:pt x="11" y="219"/>
                      <a:pt x="11" y="219"/>
                    </a:cubicBezTo>
                    <a:cubicBezTo>
                      <a:pt x="39" y="219"/>
                      <a:pt x="59" y="238"/>
                      <a:pt x="69" y="251"/>
                    </a:cubicBezTo>
                    <a:cubicBezTo>
                      <a:pt x="70" y="253"/>
                      <a:pt x="70" y="254"/>
                      <a:pt x="71" y="255"/>
                    </a:cubicBezTo>
                    <a:cubicBezTo>
                      <a:pt x="45" y="222"/>
                      <a:pt x="25" y="233"/>
                      <a:pt x="25" y="233"/>
                    </a:cubicBezTo>
                    <a:cubicBezTo>
                      <a:pt x="48" y="234"/>
                      <a:pt x="64" y="248"/>
                      <a:pt x="74" y="259"/>
                    </a:cubicBezTo>
                    <a:cubicBezTo>
                      <a:pt x="76" y="263"/>
                      <a:pt x="79" y="267"/>
                      <a:pt x="81" y="270"/>
                    </a:cubicBezTo>
                    <a:cubicBezTo>
                      <a:pt x="82" y="272"/>
                      <a:pt x="83" y="273"/>
                      <a:pt x="84" y="274"/>
                    </a:cubicBezTo>
                    <a:cubicBezTo>
                      <a:pt x="84" y="274"/>
                      <a:pt x="83" y="273"/>
                      <a:pt x="82" y="271"/>
                    </a:cubicBezTo>
                    <a:cubicBezTo>
                      <a:pt x="95" y="288"/>
                      <a:pt x="111" y="300"/>
                      <a:pt x="124" y="308"/>
                    </a:cubicBezTo>
                    <a:cubicBezTo>
                      <a:pt x="127" y="310"/>
                      <a:pt x="130" y="311"/>
                      <a:pt x="130" y="311"/>
                    </a:cubicBezTo>
                    <a:cubicBezTo>
                      <a:pt x="130" y="312"/>
                      <a:pt x="130" y="312"/>
                      <a:pt x="130" y="312"/>
                    </a:cubicBezTo>
                    <a:cubicBezTo>
                      <a:pt x="135" y="315"/>
                      <a:pt x="139" y="318"/>
                      <a:pt x="144" y="320"/>
                    </a:cubicBezTo>
                    <a:cubicBezTo>
                      <a:pt x="137" y="321"/>
                      <a:pt x="128" y="324"/>
                      <a:pt x="117" y="331"/>
                    </a:cubicBezTo>
                    <a:cubicBezTo>
                      <a:pt x="124" y="327"/>
                      <a:pt x="136" y="321"/>
                      <a:pt x="150" y="322"/>
                    </a:cubicBezTo>
                    <a:cubicBezTo>
                      <a:pt x="153" y="323"/>
                      <a:pt x="155" y="323"/>
                      <a:pt x="157" y="323"/>
                    </a:cubicBezTo>
                    <a:cubicBezTo>
                      <a:pt x="157" y="323"/>
                      <a:pt x="157" y="323"/>
                      <a:pt x="157" y="323"/>
                    </a:cubicBezTo>
                    <a:cubicBezTo>
                      <a:pt x="150" y="324"/>
                      <a:pt x="142" y="327"/>
                      <a:pt x="131" y="333"/>
                    </a:cubicBezTo>
                    <a:cubicBezTo>
                      <a:pt x="137" y="330"/>
                      <a:pt x="149" y="324"/>
                      <a:pt x="162" y="326"/>
                    </a:cubicBezTo>
                    <a:cubicBezTo>
                      <a:pt x="169" y="329"/>
                      <a:pt x="178" y="332"/>
                      <a:pt x="189" y="334"/>
                    </a:cubicBezTo>
                    <a:cubicBezTo>
                      <a:pt x="191" y="334"/>
                      <a:pt x="192" y="334"/>
                      <a:pt x="194" y="335"/>
                    </a:cubicBezTo>
                    <a:cubicBezTo>
                      <a:pt x="199" y="335"/>
                      <a:pt x="204" y="336"/>
                      <a:pt x="210" y="336"/>
                    </a:cubicBezTo>
                    <a:cubicBezTo>
                      <a:pt x="211" y="336"/>
                      <a:pt x="211" y="336"/>
                      <a:pt x="212" y="336"/>
                    </a:cubicBezTo>
                    <a:cubicBezTo>
                      <a:pt x="216" y="336"/>
                      <a:pt x="220" y="336"/>
                      <a:pt x="224" y="336"/>
                    </a:cubicBezTo>
                    <a:cubicBezTo>
                      <a:pt x="223" y="336"/>
                      <a:pt x="223" y="336"/>
                      <a:pt x="223" y="336"/>
                    </a:cubicBezTo>
                    <a:cubicBezTo>
                      <a:pt x="231" y="335"/>
                      <a:pt x="265" y="332"/>
                      <a:pt x="289" y="318"/>
                    </a:cubicBezTo>
                    <a:cubicBezTo>
                      <a:pt x="291" y="317"/>
                      <a:pt x="292" y="316"/>
                      <a:pt x="293" y="316"/>
                    </a:cubicBezTo>
                    <a:cubicBezTo>
                      <a:pt x="301" y="312"/>
                      <a:pt x="308" y="306"/>
                      <a:pt x="315" y="301"/>
                    </a:cubicBezTo>
                    <a:cubicBezTo>
                      <a:pt x="332" y="288"/>
                      <a:pt x="351" y="269"/>
                      <a:pt x="362" y="243"/>
                    </a:cubicBezTo>
                    <a:cubicBezTo>
                      <a:pt x="366" y="240"/>
                      <a:pt x="370" y="238"/>
                      <a:pt x="373" y="236"/>
                    </a:cubicBezTo>
                    <a:cubicBezTo>
                      <a:pt x="369" y="238"/>
                      <a:pt x="366" y="240"/>
                      <a:pt x="363" y="241"/>
                    </a:cubicBezTo>
                    <a:cubicBezTo>
                      <a:pt x="363" y="241"/>
                      <a:pt x="363" y="240"/>
                      <a:pt x="364" y="240"/>
                    </a:cubicBezTo>
                    <a:cubicBezTo>
                      <a:pt x="369" y="234"/>
                      <a:pt x="376" y="231"/>
                      <a:pt x="380" y="229"/>
                    </a:cubicBezTo>
                    <a:cubicBezTo>
                      <a:pt x="374" y="231"/>
                      <a:pt x="369" y="234"/>
                      <a:pt x="365" y="236"/>
                    </a:cubicBezTo>
                    <a:cubicBezTo>
                      <a:pt x="369" y="228"/>
                      <a:pt x="373" y="215"/>
                      <a:pt x="375" y="199"/>
                    </a:cubicBezTo>
                    <a:cubicBezTo>
                      <a:pt x="373" y="209"/>
                      <a:pt x="369" y="227"/>
                      <a:pt x="358" y="241"/>
                    </a:cubicBezTo>
                    <a:cubicBezTo>
                      <a:pt x="360" y="236"/>
                      <a:pt x="362" y="231"/>
                      <a:pt x="364" y="225"/>
                    </a:cubicBezTo>
                    <a:cubicBezTo>
                      <a:pt x="364" y="225"/>
                      <a:pt x="363" y="226"/>
                      <a:pt x="362" y="228"/>
                    </a:cubicBezTo>
                    <a:cubicBezTo>
                      <a:pt x="370" y="204"/>
                      <a:pt x="381" y="149"/>
                      <a:pt x="352" y="92"/>
                    </a:cubicBezTo>
                    <a:cubicBezTo>
                      <a:pt x="352" y="93"/>
                      <a:pt x="352" y="93"/>
                      <a:pt x="352" y="93"/>
                    </a:cubicBezTo>
                    <a:cubicBezTo>
                      <a:pt x="352" y="93"/>
                      <a:pt x="352" y="92"/>
                      <a:pt x="352" y="92"/>
                    </a:cubicBezTo>
                    <a:cubicBezTo>
                      <a:pt x="348" y="85"/>
                      <a:pt x="343" y="77"/>
                      <a:pt x="338" y="70"/>
                    </a:cubicBezTo>
                    <a:cubicBezTo>
                      <a:pt x="338" y="69"/>
                      <a:pt x="337" y="68"/>
                      <a:pt x="337" y="68"/>
                    </a:cubicBezTo>
                    <a:cubicBezTo>
                      <a:pt x="342" y="52"/>
                      <a:pt x="356" y="45"/>
                      <a:pt x="364" y="42"/>
                    </a:cubicBezTo>
                    <a:close/>
                    <a:moveTo>
                      <a:pt x="65" y="243"/>
                    </a:moveTo>
                    <a:cubicBezTo>
                      <a:pt x="65" y="245"/>
                      <a:pt x="66" y="247"/>
                      <a:pt x="67" y="248"/>
                    </a:cubicBezTo>
                    <a:cubicBezTo>
                      <a:pt x="66" y="247"/>
                      <a:pt x="65" y="246"/>
                      <a:pt x="64" y="244"/>
                    </a:cubicBezTo>
                    <a:cubicBezTo>
                      <a:pt x="64" y="244"/>
                      <a:pt x="64" y="243"/>
                      <a:pt x="65" y="243"/>
                    </a:cubicBezTo>
                    <a:close/>
                    <a:moveTo>
                      <a:pt x="118" y="298"/>
                    </a:moveTo>
                    <a:cubicBezTo>
                      <a:pt x="118" y="298"/>
                      <a:pt x="118" y="298"/>
                      <a:pt x="118" y="298"/>
                    </a:cubicBezTo>
                    <a:cubicBezTo>
                      <a:pt x="118" y="298"/>
                      <a:pt x="118" y="298"/>
                      <a:pt x="118" y="297"/>
                    </a:cubicBezTo>
                    <a:cubicBezTo>
                      <a:pt x="118" y="298"/>
                      <a:pt x="118" y="298"/>
                      <a:pt x="118" y="298"/>
                    </a:cubicBezTo>
                    <a:close/>
                    <a:moveTo>
                      <a:pt x="375" y="190"/>
                    </a:moveTo>
                    <a:cubicBezTo>
                      <a:pt x="375" y="193"/>
                      <a:pt x="375" y="196"/>
                      <a:pt x="375" y="199"/>
                    </a:cubicBezTo>
                    <a:cubicBezTo>
                      <a:pt x="375" y="193"/>
                      <a:pt x="375" y="190"/>
                      <a:pt x="375" y="190"/>
                    </a:cubicBezTo>
                    <a:close/>
                    <a:moveTo>
                      <a:pt x="378" y="235"/>
                    </a:moveTo>
                    <a:cubicBezTo>
                      <a:pt x="378" y="235"/>
                      <a:pt x="376" y="235"/>
                      <a:pt x="373" y="236"/>
                    </a:cubicBezTo>
                    <a:cubicBezTo>
                      <a:pt x="375" y="236"/>
                      <a:pt x="376" y="235"/>
                      <a:pt x="378" y="235"/>
                    </a:cubicBezTo>
                    <a:close/>
                    <a:moveTo>
                      <a:pt x="384" y="227"/>
                    </a:moveTo>
                    <a:cubicBezTo>
                      <a:pt x="384" y="227"/>
                      <a:pt x="383" y="228"/>
                      <a:pt x="380" y="229"/>
                    </a:cubicBezTo>
                    <a:cubicBezTo>
                      <a:pt x="381" y="228"/>
                      <a:pt x="383" y="228"/>
                      <a:pt x="384" y="227"/>
                    </a:cubicBezTo>
                    <a:close/>
                    <a:moveTo>
                      <a:pt x="57" y="284"/>
                    </a:moveTo>
                    <a:cubicBezTo>
                      <a:pt x="57" y="284"/>
                      <a:pt x="63" y="291"/>
                      <a:pt x="57" y="299"/>
                    </a:cubicBezTo>
                    <a:cubicBezTo>
                      <a:pt x="22" y="308"/>
                      <a:pt x="24" y="319"/>
                      <a:pt x="24" y="319"/>
                    </a:cubicBezTo>
                    <a:cubicBezTo>
                      <a:pt x="29" y="306"/>
                      <a:pt x="46" y="308"/>
                      <a:pt x="46" y="308"/>
                    </a:cubicBezTo>
                    <a:cubicBezTo>
                      <a:pt x="37" y="311"/>
                      <a:pt x="31" y="327"/>
                      <a:pt x="31" y="327"/>
                    </a:cubicBezTo>
                    <a:cubicBezTo>
                      <a:pt x="36" y="315"/>
                      <a:pt x="92" y="293"/>
                      <a:pt x="92" y="293"/>
                    </a:cubicBezTo>
                    <a:cubicBezTo>
                      <a:pt x="90" y="293"/>
                      <a:pt x="87" y="294"/>
                      <a:pt x="85" y="294"/>
                    </a:cubicBezTo>
                    <a:cubicBezTo>
                      <a:pt x="85" y="294"/>
                      <a:pt x="86" y="294"/>
                      <a:pt x="86" y="294"/>
                    </a:cubicBezTo>
                    <a:cubicBezTo>
                      <a:pt x="86" y="294"/>
                      <a:pt x="70" y="277"/>
                      <a:pt x="57" y="284"/>
                    </a:cubicBezTo>
                    <a:close/>
                  </a:path>
                </a:pathLst>
              </a:custGeom>
              <a:solidFill>
                <a:srgbClr val="E8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9">
                <a:extLst>
                  <a:ext uri="{FF2B5EF4-FFF2-40B4-BE49-F238E27FC236}">
                    <a16:creationId xmlns:a16="http://schemas.microsoft.com/office/drawing/2014/main" id="{A4CEEB67-3EE8-4368-B9C2-951E6D6F1080}"/>
                  </a:ext>
                </a:extLst>
              </p:cNvPr>
              <p:cNvSpPr>
                <a:spLocks noEditPoints="1"/>
              </p:cNvSpPr>
              <p:nvPr/>
            </p:nvSpPr>
            <p:spPr bwMode="auto">
              <a:xfrm>
                <a:off x="4496451" y="966752"/>
                <a:ext cx="929351" cy="836258"/>
              </a:xfrm>
              <a:custGeom>
                <a:avLst/>
                <a:gdLst>
                  <a:gd name="T0" fmla="*/ 221 w 299"/>
                  <a:gd name="T1" fmla="*/ 144 h 269"/>
                  <a:gd name="T2" fmla="*/ 163 w 299"/>
                  <a:gd name="T3" fmla="*/ 52 h 269"/>
                  <a:gd name="T4" fmla="*/ 129 w 299"/>
                  <a:gd name="T5" fmla="*/ 15 h 269"/>
                  <a:gd name="T6" fmla="*/ 81 w 299"/>
                  <a:gd name="T7" fmla="*/ 24 h 269"/>
                  <a:gd name="T8" fmla="*/ 80 w 299"/>
                  <a:gd name="T9" fmla="*/ 32 h 269"/>
                  <a:gd name="T10" fmla="*/ 56 w 299"/>
                  <a:gd name="T11" fmla="*/ 34 h 269"/>
                  <a:gd name="T12" fmla="*/ 48 w 299"/>
                  <a:gd name="T13" fmla="*/ 57 h 269"/>
                  <a:gd name="T14" fmla="*/ 55 w 299"/>
                  <a:gd name="T15" fmla="*/ 68 h 269"/>
                  <a:gd name="T16" fmla="*/ 53 w 299"/>
                  <a:gd name="T17" fmla="*/ 70 h 269"/>
                  <a:gd name="T18" fmla="*/ 51 w 299"/>
                  <a:gd name="T19" fmla="*/ 68 h 269"/>
                  <a:gd name="T20" fmla="*/ 17 w 299"/>
                  <a:gd name="T21" fmla="*/ 95 h 269"/>
                  <a:gd name="T22" fmla="*/ 110 w 299"/>
                  <a:gd name="T23" fmla="*/ 202 h 269"/>
                  <a:gd name="T24" fmla="*/ 144 w 299"/>
                  <a:gd name="T25" fmla="*/ 231 h 269"/>
                  <a:gd name="T26" fmla="*/ 140 w 299"/>
                  <a:gd name="T27" fmla="*/ 231 h 269"/>
                  <a:gd name="T28" fmla="*/ 122 w 299"/>
                  <a:gd name="T29" fmla="*/ 264 h 269"/>
                  <a:gd name="T30" fmla="*/ 183 w 299"/>
                  <a:gd name="T31" fmla="*/ 258 h 269"/>
                  <a:gd name="T32" fmla="*/ 193 w 299"/>
                  <a:gd name="T33" fmla="*/ 250 h 269"/>
                  <a:gd name="T34" fmla="*/ 210 w 299"/>
                  <a:gd name="T35" fmla="*/ 242 h 269"/>
                  <a:gd name="T36" fmla="*/ 214 w 299"/>
                  <a:gd name="T37" fmla="*/ 237 h 269"/>
                  <a:gd name="T38" fmla="*/ 226 w 299"/>
                  <a:gd name="T39" fmla="*/ 226 h 269"/>
                  <a:gd name="T40" fmla="*/ 236 w 299"/>
                  <a:gd name="T41" fmla="*/ 187 h 269"/>
                  <a:gd name="T42" fmla="*/ 221 w 299"/>
                  <a:gd name="T43" fmla="*/ 144 h 269"/>
                  <a:gd name="T44" fmla="*/ 274 w 299"/>
                  <a:gd name="T45" fmla="*/ 119 h 269"/>
                  <a:gd name="T46" fmla="*/ 260 w 299"/>
                  <a:gd name="T47" fmla="*/ 154 h 269"/>
                  <a:gd name="T48" fmla="*/ 263 w 299"/>
                  <a:gd name="T49" fmla="*/ 169 h 269"/>
                  <a:gd name="T50" fmla="*/ 280 w 299"/>
                  <a:gd name="T51" fmla="*/ 172 h 269"/>
                  <a:gd name="T52" fmla="*/ 298 w 299"/>
                  <a:gd name="T53" fmla="*/ 130 h 269"/>
                  <a:gd name="T54" fmla="*/ 274 w 299"/>
                  <a:gd name="T55" fmla="*/ 11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9" h="269">
                    <a:moveTo>
                      <a:pt x="221" y="144"/>
                    </a:moveTo>
                    <a:cubicBezTo>
                      <a:pt x="205" y="112"/>
                      <a:pt x="185" y="80"/>
                      <a:pt x="163" y="52"/>
                    </a:cubicBezTo>
                    <a:cubicBezTo>
                      <a:pt x="153" y="39"/>
                      <a:pt x="142" y="26"/>
                      <a:pt x="129" y="15"/>
                    </a:cubicBezTo>
                    <a:cubicBezTo>
                      <a:pt x="110" y="0"/>
                      <a:pt x="87" y="6"/>
                      <a:pt x="81" y="24"/>
                    </a:cubicBezTo>
                    <a:cubicBezTo>
                      <a:pt x="80" y="26"/>
                      <a:pt x="80" y="29"/>
                      <a:pt x="80" y="32"/>
                    </a:cubicBezTo>
                    <a:cubicBezTo>
                      <a:pt x="71" y="29"/>
                      <a:pt x="61" y="31"/>
                      <a:pt x="56" y="34"/>
                    </a:cubicBezTo>
                    <a:cubicBezTo>
                      <a:pt x="50" y="38"/>
                      <a:pt x="42" y="47"/>
                      <a:pt x="48" y="57"/>
                    </a:cubicBezTo>
                    <a:cubicBezTo>
                      <a:pt x="50" y="61"/>
                      <a:pt x="52" y="64"/>
                      <a:pt x="55" y="68"/>
                    </a:cubicBezTo>
                    <a:cubicBezTo>
                      <a:pt x="54" y="69"/>
                      <a:pt x="54" y="69"/>
                      <a:pt x="53" y="70"/>
                    </a:cubicBezTo>
                    <a:cubicBezTo>
                      <a:pt x="53" y="69"/>
                      <a:pt x="52" y="69"/>
                      <a:pt x="51" y="68"/>
                    </a:cubicBezTo>
                    <a:cubicBezTo>
                      <a:pt x="33" y="54"/>
                      <a:pt x="0" y="72"/>
                      <a:pt x="17" y="95"/>
                    </a:cubicBezTo>
                    <a:cubicBezTo>
                      <a:pt x="45" y="133"/>
                      <a:pt x="76" y="170"/>
                      <a:pt x="110" y="202"/>
                    </a:cubicBezTo>
                    <a:cubicBezTo>
                      <a:pt x="120" y="211"/>
                      <a:pt x="132" y="222"/>
                      <a:pt x="144" y="231"/>
                    </a:cubicBezTo>
                    <a:cubicBezTo>
                      <a:pt x="143" y="231"/>
                      <a:pt x="142" y="231"/>
                      <a:pt x="140" y="231"/>
                    </a:cubicBezTo>
                    <a:cubicBezTo>
                      <a:pt x="128" y="228"/>
                      <a:pt x="108" y="261"/>
                      <a:pt x="122" y="264"/>
                    </a:cubicBezTo>
                    <a:cubicBezTo>
                      <a:pt x="142" y="269"/>
                      <a:pt x="165" y="266"/>
                      <a:pt x="183" y="258"/>
                    </a:cubicBezTo>
                    <a:cubicBezTo>
                      <a:pt x="187" y="256"/>
                      <a:pt x="190" y="254"/>
                      <a:pt x="193" y="250"/>
                    </a:cubicBezTo>
                    <a:cubicBezTo>
                      <a:pt x="199" y="249"/>
                      <a:pt x="205" y="247"/>
                      <a:pt x="210" y="242"/>
                    </a:cubicBezTo>
                    <a:cubicBezTo>
                      <a:pt x="212" y="241"/>
                      <a:pt x="213" y="239"/>
                      <a:pt x="214" y="237"/>
                    </a:cubicBezTo>
                    <a:cubicBezTo>
                      <a:pt x="219" y="235"/>
                      <a:pt x="224" y="231"/>
                      <a:pt x="226" y="226"/>
                    </a:cubicBezTo>
                    <a:cubicBezTo>
                      <a:pt x="233" y="216"/>
                      <a:pt x="238" y="202"/>
                      <a:pt x="236" y="187"/>
                    </a:cubicBezTo>
                    <a:cubicBezTo>
                      <a:pt x="234" y="173"/>
                      <a:pt x="228" y="158"/>
                      <a:pt x="221" y="144"/>
                    </a:cubicBezTo>
                    <a:close/>
                    <a:moveTo>
                      <a:pt x="274" y="119"/>
                    </a:moveTo>
                    <a:cubicBezTo>
                      <a:pt x="272" y="134"/>
                      <a:pt x="268" y="148"/>
                      <a:pt x="260" y="154"/>
                    </a:cubicBezTo>
                    <a:cubicBezTo>
                      <a:pt x="257" y="157"/>
                      <a:pt x="258" y="164"/>
                      <a:pt x="263" y="169"/>
                    </a:cubicBezTo>
                    <a:cubicBezTo>
                      <a:pt x="269" y="174"/>
                      <a:pt x="276" y="176"/>
                      <a:pt x="280" y="172"/>
                    </a:cubicBezTo>
                    <a:cubicBezTo>
                      <a:pt x="290" y="164"/>
                      <a:pt x="297" y="149"/>
                      <a:pt x="298" y="130"/>
                    </a:cubicBezTo>
                    <a:cubicBezTo>
                      <a:pt x="299" y="116"/>
                      <a:pt x="275" y="107"/>
                      <a:pt x="274" y="119"/>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0">
                <a:extLst>
                  <a:ext uri="{FF2B5EF4-FFF2-40B4-BE49-F238E27FC236}">
                    <a16:creationId xmlns:a16="http://schemas.microsoft.com/office/drawing/2014/main" id="{E9AD631B-F149-44DE-A9DB-FD4234F7804E}"/>
                  </a:ext>
                </a:extLst>
              </p:cNvPr>
              <p:cNvSpPr>
                <a:spLocks noEditPoints="1"/>
              </p:cNvSpPr>
              <p:nvPr/>
            </p:nvSpPr>
            <p:spPr bwMode="auto">
              <a:xfrm>
                <a:off x="4412824" y="5237979"/>
                <a:ext cx="1823989" cy="1472129"/>
              </a:xfrm>
              <a:custGeom>
                <a:avLst/>
                <a:gdLst>
                  <a:gd name="T0" fmla="*/ 62 w 587"/>
                  <a:gd name="T1" fmla="*/ 29 h 473"/>
                  <a:gd name="T2" fmla="*/ 61 w 587"/>
                  <a:gd name="T3" fmla="*/ 51 h 473"/>
                  <a:gd name="T4" fmla="*/ 183 w 587"/>
                  <a:gd name="T5" fmla="*/ 49 h 473"/>
                  <a:gd name="T6" fmla="*/ 229 w 587"/>
                  <a:gd name="T7" fmla="*/ 50 h 473"/>
                  <a:gd name="T8" fmla="*/ 233 w 587"/>
                  <a:gd name="T9" fmla="*/ 49 h 473"/>
                  <a:gd name="T10" fmla="*/ 148 w 587"/>
                  <a:gd name="T11" fmla="*/ 294 h 473"/>
                  <a:gd name="T12" fmla="*/ 218 w 587"/>
                  <a:gd name="T13" fmla="*/ 378 h 473"/>
                  <a:gd name="T14" fmla="*/ 102 w 587"/>
                  <a:gd name="T15" fmla="*/ 286 h 473"/>
                  <a:gd name="T16" fmla="*/ 79 w 587"/>
                  <a:gd name="T17" fmla="*/ 285 h 473"/>
                  <a:gd name="T18" fmla="*/ 78 w 587"/>
                  <a:gd name="T19" fmla="*/ 296 h 473"/>
                  <a:gd name="T20" fmla="*/ 49 w 587"/>
                  <a:gd name="T21" fmla="*/ 293 h 473"/>
                  <a:gd name="T22" fmla="*/ 26 w 587"/>
                  <a:gd name="T23" fmla="*/ 292 h 473"/>
                  <a:gd name="T24" fmla="*/ 25 w 587"/>
                  <a:gd name="T25" fmla="*/ 303 h 473"/>
                  <a:gd name="T26" fmla="*/ 18 w 587"/>
                  <a:gd name="T27" fmla="*/ 391 h 473"/>
                  <a:gd name="T28" fmla="*/ 31 w 587"/>
                  <a:gd name="T29" fmla="*/ 376 h 473"/>
                  <a:gd name="T30" fmla="*/ 73 w 587"/>
                  <a:gd name="T31" fmla="*/ 334 h 473"/>
                  <a:gd name="T32" fmla="*/ 71 w 587"/>
                  <a:gd name="T33" fmla="*/ 384 h 473"/>
                  <a:gd name="T34" fmla="*/ 84 w 587"/>
                  <a:gd name="T35" fmla="*/ 369 h 473"/>
                  <a:gd name="T36" fmla="*/ 127 w 587"/>
                  <a:gd name="T37" fmla="*/ 373 h 473"/>
                  <a:gd name="T38" fmla="*/ 217 w 587"/>
                  <a:gd name="T39" fmla="*/ 470 h 473"/>
                  <a:gd name="T40" fmla="*/ 259 w 587"/>
                  <a:gd name="T41" fmla="*/ 458 h 473"/>
                  <a:gd name="T42" fmla="*/ 304 w 587"/>
                  <a:gd name="T43" fmla="*/ 388 h 473"/>
                  <a:gd name="T44" fmla="*/ 385 w 587"/>
                  <a:gd name="T45" fmla="*/ 363 h 473"/>
                  <a:gd name="T46" fmla="*/ 423 w 587"/>
                  <a:gd name="T47" fmla="*/ 117 h 473"/>
                  <a:gd name="T48" fmla="*/ 443 w 587"/>
                  <a:gd name="T49" fmla="*/ 132 h 473"/>
                  <a:gd name="T50" fmla="*/ 552 w 587"/>
                  <a:gd name="T51" fmla="*/ 222 h 473"/>
                  <a:gd name="T52" fmla="*/ 559 w 587"/>
                  <a:gd name="T53" fmla="*/ 210 h 473"/>
                  <a:gd name="T54" fmla="*/ 581 w 587"/>
                  <a:gd name="T55" fmla="*/ 217 h 473"/>
                  <a:gd name="T56" fmla="*/ 565 w 587"/>
                  <a:gd name="T57" fmla="*/ 200 h 473"/>
                  <a:gd name="T58" fmla="*/ 583 w 587"/>
                  <a:gd name="T59" fmla="*/ 183 h 473"/>
                  <a:gd name="T60" fmla="*/ 557 w 587"/>
                  <a:gd name="T61" fmla="*/ 190 h 473"/>
                  <a:gd name="T62" fmla="*/ 452 w 587"/>
                  <a:gd name="T63" fmla="*/ 123 h 473"/>
                  <a:gd name="T64" fmla="*/ 432 w 587"/>
                  <a:gd name="T65" fmla="*/ 97 h 473"/>
                  <a:gd name="T66" fmla="*/ 425 w 587"/>
                  <a:gd name="T67" fmla="*/ 86 h 473"/>
                  <a:gd name="T68" fmla="*/ 298 w 587"/>
                  <a:gd name="T69" fmla="*/ 32 h 473"/>
                  <a:gd name="T70" fmla="*/ 207 w 587"/>
                  <a:gd name="T71" fmla="*/ 39 h 473"/>
                  <a:gd name="T72" fmla="*/ 70 w 587"/>
                  <a:gd name="T73" fmla="*/ 21 h 473"/>
                  <a:gd name="T74" fmla="*/ 44 w 587"/>
                  <a:gd name="T75" fmla="*/ 8 h 473"/>
                  <a:gd name="T76" fmla="*/ 35 w 587"/>
                  <a:gd name="T77" fmla="*/ 21 h 473"/>
                  <a:gd name="T78" fmla="*/ 218 w 587"/>
                  <a:gd name="T79" fmla="*/ 396 h 473"/>
                  <a:gd name="T80" fmla="*/ 156 w 587"/>
                  <a:gd name="T81" fmla="*/ 377 h 473"/>
                  <a:gd name="T82" fmla="*/ 116 w 587"/>
                  <a:gd name="T83" fmla="*/ 318 h 473"/>
                  <a:gd name="T84" fmla="*/ 218 w 587"/>
                  <a:gd name="T85" fmla="*/ 396 h 473"/>
                  <a:gd name="T86" fmla="*/ 270 w 587"/>
                  <a:gd name="T87" fmla="*/ 350 h 473"/>
                  <a:gd name="T88" fmla="*/ 249 w 587"/>
                  <a:gd name="T89" fmla="*/ 408 h 473"/>
                  <a:gd name="T90" fmla="*/ 255 w 587"/>
                  <a:gd name="T91" fmla="*/ 34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473">
                    <a:moveTo>
                      <a:pt x="31" y="26"/>
                    </a:moveTo>
                    <a:cubicBezTo>
                      <a:pt x="45" y="32"/>
                      <a:pt x="50" y="32"/>
                      <a:pt x="62" y="29"/>
                    </a:cubicBezTo>
                    <a:cubicBezTo>
                      <a:pt x="58" y="34"/>
                      <a:pt x="53" y="44"/>
                      <a:pt x="52" y="49"/>
                    </a:cubicBezTo>
                    <a:cubicBezTo>
                      <a:pt x="51" y="55"/>
                      <a:pt x="61" y="54"/>
                      <a:pt x="61" y="51"/>
                    </a:cubicBezTo>
                    <a:cubicBezTo>
                      <a:pt x="61" y="42"/>
                      <a:pt x="67" y="36"/>
                      <a:pt x="73" y="30"/>
                    </a:cubicBezTo>
                    <a:cubicBezTo>
                      <a:pt x="111" y="42"/>
                      <a:pt x="148" y="48"/>
                      <a:pt x="183" y="49"/>
                    </a:cubicBezTo>
                    <a:cubicBezTo>
                      <a:pt x="184" y="49"/>
                      <a:pt x="184" y="49"/>
                      <a:pt x="184" y="49"/>
                    </a:cubicBezTo>
                    <a:cubicBezTo>
                      <a:pt x="190" y="50"/>
                      <a:pt x="229" y="50"/>
                      <a:pt x="229" y="50"/>
                    </a:cubicBezTo>
                    <a:cubicBezTo>
                      <a:pt x="229" y="50"/>
                      <a:pt x="229" y="50"/>
                      <a:pt x="229" y="49"/>
                    </a:cubicBezTo>
                    <a:cubicBezTo>
                      <a:pt x="230" y="49"/>
                      <a:pt x="232" y="49"/>
                      <a:pt x="233" y="49"/>
                    </a:cubicBezTo>
                    <a:cubicBezTo>
                      <a:pt x="211" y="110"/>
                      <a:pt x="192" y="161"/>
                      <a:pt x="149" y="213"/>
                    </a:cubicBezTo>
                    <a:cubicBezTo>
                      <a:pt x="149" y="213"/>
                      <a:pt x="106" y="249"/>
                      <a:pt x="148" y="294"/>
                    </a:cubicBezTo>
                    <a:cubicBezTo>
                      <a:pt x="160" y="307"/>
                      <a:pt x="186" y="320"/>
                      <a:pt x="216" y="332"/>
                    </a:cubicBezTo>
                    <a:cubicBezTo>
                      <a:pt x="217" y="347"/>
                      <a:pt x="218" y="363"/>
                      <a:pt x="218" y="378"/>
                    </a:cubicBezTo>
                    <a:cubicBezTo>
                      <a:pt x="215" y="375"/>
                      <a:pt x="211" y="373"/>
                      <a:pt x="208" y="370"/>
                    </a:cubicBezTo>
                    <a:cubicBezTo>
                      <a:pt x="174" y="342"/>
                      <a:pt x="132" y="319"/>
                      <a:pt x="102" y="286"/>
                    </a:cubicBezTo>
                    <a:cubicBezTo>
                      <a:pt x="100" y="283"/>
                      <a:pt x="96" y="283"/>
                      <a:pt x="93" y="285"/>
                    </a:cubicBezTo>
                    <a:cubicBezTo>
                      <a:pt x="91" y="278"/>
                      <a:pt x="80" y="277"/>
                      <a:pt x="79" y="285"/>
                    </a:cubicBezTo>
                    <a:cubicBezTo>
                      <a:pt x="79" y="288"/>
                      <a:pt x="79" y="291"/>
                      <a:pt x="78" y="294"/>
                    </a:cubicBezTo>
                    <a:cubicBezTo>
                      <a:pt x="78" y="295"/>
                      <a:pt x="78" y="296"/>
                      <a:pt x="78" y="296"/>
                    </a:cubicBezTo>
                    <a:cubicBezTo>
                      <a:pt x="78" y="304"/>
                      <a:pt x="77" y="311"/>
                      <a:pt x="76" y="318"/>
                    </a:cubicBezTo>
                    <a:cubicBezTo>
                      <a:pt x="66" y="310"/>
                      <a:pt x="58" y="302"/>
                      <a:pt x="49" y="293"/>
                    </a:cubicBezTo>
                    <a:cubicBezTo>
                      <a:pt x="47" y="290"/>
                      <a:pt x="43" y="290"/>
                      <a:pt x="40" y="291"/>
                    </a:cubicBezTo>
                    <a:cubicBezTo>
                      <a:pt x="38" y="285"/>
                      <a:pt x="27" y="284"/>
                      <a:pt x="26" y="292"/>
                    </a:cubicBezTo>
                    <a:cubicBezTo>
                      <a:pt x="26" y="295"/>
                      <a:pt x="26" y="298"/>
                      <a:pt x="26" y="301"/>
                    </a:cubicBezTo>
                    <a:cubicBezTo>
                      <a:pt x="25" y="302"/>
                      <a:pt x="25" y="302"/>
                      <a:pt x="25" y="303"/>
                    </a:cubicBezTo>
                    <a:cubicBezTo>
                      <a:pt x="23" y="332"/>
                      <a:pt x="19" y="360"/>
                      <a:pt x="5" y="385"/>
                    </a:cubicBezTo>
                    <a:cubicBezTo>
                      <a:pt x="0" y="393"/>
                      <a:pt x="13" y="399"/>
                      <a:pt x="18" y="391"/>
                    </a:cubicBezTo>
                    <a:cubicBezTo>
                      <a:pt x="21" y="387"/>
                      <a:pt x="23" y="382"/>
                      <a:pt x="25" y="377"/>
                    </a:cubicBezTo>
                    <a:cubicBezTo>
                      <a:pt x="27" y="377"/>
                      <a:pt x="29" y="377"/>
                      <a:pt x="31" y="376"/>
                    </a:cubicBezTo>
                    <a:cubicBezTo>
                      <a:pt x="51" y="363"/>
                      <a:pt x="61" y="346"/>
                      <a:pt x="63" y="325"/>
                    </a:cubicBezTo>
                    <a:cubicBezTo>
                      <a:pt x="66" y="328"/>
                      <a:pt x="70" y="331"/>
                      <a:pt x="73" y="334"/>
                    </a:cubicBezTo>
                    <a:cubicBezTo>
                      <a:pt x="70" y="349"/>
                      <a:pt x="66" y="364"/>
                      <a:pt x="58" y="378"/>
                    </a:cubicBezTo>
                    <a:cubicBezTo>
                      <a:pt x="53" y="386"/>
                      <a:pt x="66" y="392"/>
                      <a:pt x="71" y="384"/>
                    </a:cubicBezTo>
                    <a:cubicBezTo>
                      <a:pt x="73" y="380"/>
                      <a:pt x="76" y="375"/>
                      <a:pt x="78" y="370"/>
                    </a:cubicBezTo>
                    <a:cubicBezTo>
                      <a:pt x="80" y="370"/>
                      <a:pt x="82" y="370"/>
                      <a:pt x="84" y="369"/>
                    </a:cubicBezTo>
                    <a:cubicBezTo>
                      <a:pt x="91" y="364"/>
                      <a:pt x="97" y="360"/>
                      <a:pt x="101" y="354"/>
                    </a:cubicBezTo>
                    <a:cubicBezTo>
                      <a:pt x="110" y="360"/>
                      <a:pt x="118" y="366"/>
                      <a:pt x="127" y="373"/>
                    </a:cubicBezTo>
                    <a:cubicBezTo>
                      <a:pt x="157" y="395"/>
                      <a:pt x="200" y="425"/>
                      <a:pt x="206" y="465"/>
                    </a:cubicBezTo>
                    <a:cubicBezTo>
                      <a:pt x="207" y="471"/>
                      <a:pt x="213" y="473"/>
                      <a:pt x="217" y="470"/>
                    </a:cubicBezTo>
                    <a:cubicBezTo>
                      <a:pt x="233" y="469"/>
                      <a:pt x="241" y="448"/>
                      <a:pt x="246" y="427"/>
                    </a:cubicBezTo>
                    <a:cubicBezTo>
                      <a:pt x="252" y="436"/>
                      <a:pt x="257" y="447"/>
                      <a:pt x="259" y="458"/>
                    </a:cubicBezTo>
                    <a:cubicBezTo>
                      <a:pt x="260" y="464"/>
                      <a:pt x="266" y="466"/>
                      <a:pt x="270" y="463"/>
                    </a:cubicBezTo>
                    <a:cubicBezTo>
                      <a:pt x="293" y="461"/>
                      <a:pt x="300" y="414"/>
                      <a:pt x="304" y="388"/>
                    </a:cubicBezTo>
                    <a:cubicBezTo>
                      <a:pt x="306" y="379"/>
                      <a:pt x="306" y="369"/>
                      <a:pt x="307" y="359"/>
                    </a:cubicBezTo>
                    <a:cubicBezTo>
                      <a:pt x="339" y="365"/>
                      <a:pt x="368" y="368"/>
                      <a:pt x="385" y="363"/>
                    </a:cubicBezTo>
                    <a:cubicBezTo>
                      <a:pt x="455" y="343"/>
                      <a:pt x="413" y="227"/>
                      <a:pt x="412" y="201"/>
                    </a:cubicBezTo>
                    <a:cubicBezTo>
                      <a:pt x="412" y="172"/>
                      <a:pt x="418" y="145"/>
                      <a:pt x="423" y="117"/>
                    </a:cubicBezTo>
                    <a:cubicBezTo>
                      <a:pt x="426" y="119"/>
                      <a:pt x="433" y="123"/>
                      <a:pt x="443" y="132"/>
                    </a:cubicBezTo>
                    <a:cubicBezTo>
                      <a:pt x="443" y="132"/>
                      <a:pt x="443" y="132"/>
                      <a:pt x="443" y="132"/>
                    </a:cubicBezTo>
                    <a:cubicBezTo>
                      <a:pt x="473" y="162"/>
                      <a:pt x="498" y="200"/>
                      <a:pt x="547" y="203"/>
                    </a:cubicBezTo>
                    <a:cubicBezTo>
                      <a:pt x="548" y="211"/>
                      <a:pt x="549" y="209"/>
                      <a:pt x="552" y="222"/>
                    </a:cubicBezTo>
                    <a:cubicBezTo>
                      <a:pt x="553" y="226"/>
                      <a:pt x="559" y="232"/>
                      <a:pt x="560" y="226"/>
                    </a:cubicBezTo>
                    <a:cubicBezTo>
                      <a:pt x="561" y="218"/>
                      <a:pt x="561" y="216"/>
                      <a:pt x="559" y="210"/>
                    </a:cubicBezTo>
                    <a:cubicBezTo>
                      <a:pt x="562" y="212"/>
                      <a:pt x="568" y="214"/>
                      <a:pt x="572" y="216"/>
                    </a:cubicBezTo>
                    <a:cubicBezTo>
                      <a:pt x="575" y="218"/>
                      <a:pt x="578" y="219"/>
                      <a:pt x="581" y="217"/>
                    </a:cubicBezTo>
                    <a:cubicBezTo>
                      <a:pt x="583" y="215"/>
                      <a:pt x="581" y="210"/>
                      <a:pt x="578" y="208"/>
                    </a:cubicBezTo>
                    <a:cubicBezTo>
                      <a:pt x="573" y="206"/>
                      <a:pt x="569" y="204"/>
                      <a:pt x="565" y="200"/>
                    </a:cubicBezTo>
                    <a:cubicBezTo>
                      <a:pt x="573" y="199"/>
                      <a:pt x="580" y="196"/>
                      <a:pt x="584" y="190"/>
                    </a:cubicBezTo>
                    <a:cubicBezTo>
                      <a:pt x="586" y="188"/>
                      <a:pt x="587" y="185"/>
                      <a:pt x="583" y="183"/>
                    </a:cubicBezTo>
                    <a:cubicBezTo>
                      <a:pt x="581" y="181"/>
                      <a:pt x="579" y="182"/>
                      <a:pt x="577" y="184"/>
                    </a:cubicBezTo>
                    <a:cubicBezTo>
                      <a:pt x="572" y="190"/>
                      <a:pt x="565" y="190"/>
                      <a:pt x="557" y="190"/>
                    </a:cubicBezTo>
                    <a:cubicBezTo>
                      <a:pt x="555" y="190"/>
                      <a:pt x="552" y="192"/>
                      <a:pt x="552" y="192"/>
                    </a:cubicBezTo>
                    <a:cubicBezTo>
                      <a:pt x="512" y="194"/>
                      <a:pt x="485" y="154"/>
                      <a:pt x="452" y="123"/>
                    </a:cubicBezTo>
                    <a:cubicBezTo>
                      <a:pt x="452" y="123"/>
                      <a:pt x="452" y="123"/>
                      <a:pt x="452" y="123"/>
                    </a:cubicBezTo>
                    <a:cubicBezTo>
                      <a:pt x="452" y="123"/>
                      <a:pt x="436" y="104"/>
                      <a:pt x="432" y="97"/>
                    </a:cubicBezTo>
                    <a:cubicBezTo>
                      <a:pt x="432" y="97"/>
                      <a:pt x="432" y="97"/>
                      <a:pt x="432" y="97"/>
                    </a:cubicBezTo>
                    <a:cubicBezTo>
                      <a:pt x="430" y="93"/>
                      <a:pt x="427" y="89"/>
                      <a:pt x="425" y="86"/>
                    </a:cubicBezTo>
                    <a:cubicBezTo>
                      <a:pt x="415" y="73"/>
                      <a:pt x="396" y="63"/>
                      <a:pt x="382" y="57"/>
                    </a:cubicBezTo>
                    <a:cubicBezTo>
                      <a:pt x="363" y="44"/>
                      <a:pt x="334" y="32"/>
                      <a:pt x="298" y="32"/>
                    </a:cubicBezTo>
                    <a:cubicBezTo>
                      <a:pt x="259" y="24"/>
                      <a:pt x="242" y="30"/>
                      <a:pt x="226" y="35"/>
                    </a:cubicBezTo>
                    <a:cubicBezTo>
                      <a:pt x="221" y="35"/>
                      <a:pt x="214" y="37"/>
                      <a:pt x="207" y="39"/>
                    </a:cubicBezTo>
                    <a:cubicBezTo>
                      <a:pt x="194" y="40"/>
                      <a:pt x="180" y="40"/>
                      <a:pt x="165" y="38"/>
                    </a:cubicBezTo>
                    <a:cubicBezTo>
                      <a:pt x="135" y="34"/>
                      <a:pt x="72" y="23"/>
                      <a:pt x="70" y="21"/>
                    </a:cubicBezTo>
                    <a:cubicBezTo>
                      <a:pt x="61" y="12"/>
                      <a:pt x="58" y="11"/>
                      <a:pt x="48" y="3"/>
                    </a:cubicBezTo>
                    <a:cubicBezTo>
                      <a:pt x="44" y="0"/>
                      <a:pt x="41" y="4"/>
                      <a:pt x="44" y="8"/>
                    </a:cubicBezTo>
                    <a:cubicBezTo>
                      <a:pt x="51" y="16"/>
                      <a:pt x="54" y="16"/>
                      <a:pt x="62" y="22"/>
                    </a:cubicBezTo>
                    <a:cubicBezTo>
                      <a:pt x="48" y="26"/>
                      <a:pt x="47" y="25"/>
                      <a:pt x="35" y="21"/>
                    </a:cubicBezTo>
                    <a:cubicBezTo>
                      <a:pt x="33" y="21"/>
                      <a:pt x="23" y="23"/>
                      <a:pt x="31" y="26"/>
                    </a:cubicBezTo>
                    <a:close/>
                    <a:moveTo>
                      <a:pt x="218" y="396"/>
                    </a:moveTo>
                    <a:cubicBezTo>
                      <a:pt x="217" y="413"/>
                      <a:pt x="217" y="431"/>
                      <a:pt x="215" y="446"/>
                    </a:cubicBezTo>
                    <a:cubicBezTo>
                      <a:pt x="204" y="418"/>
                      <a:pt x="179" y="396"/>
                      <a:pt x="156" y="377"/>
                    </a:cubicBezTo>
                    <a:cubicBezTo>
                      <a:pt x="141" y="365"/>
                      <a:pt x="125" y="354"/>
                      <a:pt x="109" y="343"/>
                    </a:cubicBezTo>
                    <a:cubicBezTo>
                      <a:pt x="113" y="335"/>
                      <a:pt x="115" y="327"/>
                      <a:pt x="116" y="318"/>
                    </a:cubicBezTo>
                    <a:cubicBezTo>
                      <a:pt x="136" y="335"/>
                      <a:pt x="158" y="350"/>
                      <a:pt x="179" y="366"/>
                    </a:cubicBezTo>
                    <a:cubicBezTo>
                      <a:pt x="191" y="374"/>
                      <a:pt x="205" y="384"/>
                      <a:pt x="218" y="396"/>
                    </a:cubicBezTo>
                    <a:close/>
                    <a:moveTo>
                      <a:pt x="255" y="346"/>
                    </a:moveTo>
                    <a:cubicBezTo>
                      <a:pt x="260" y="347"/>
                      <a:pt x="265" y="349"/>
                      <a:pt x="270" y="350"/>
                    </a:cubicBezTo>
                    <a:cubicBezTo>
                      <a:pt x="271" y="381"/>
                      <a:pt x="270" y="413"/>
                      <a:pt x="268" y="439"/>
                    </a:cubicBezTo>
                    <a:cubicBezTo>
                      <a:pt x="264" y="428"/>
                      <a:pt x="257" y="418"/>
                      <a:pt x="249" y="408"/>
                    </a:cubicBezTo>
                    <a:cubicBezTo>
                      <a:pt x="250" y="404"/>
                      <a:pt x="251" y="399"/>
                      <a:pt x="252" y="395"/>
                    </a:cubicBezTo>
                    <a:cubicBezTo>
                      <a:pt x="254" y="380"/>
                      <a:pt x="255" y="363"/>
                      <a:pt x="255" y="346"/>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1">
                <a:extLst>
                  <a:ext uri="{FF2B5EF4-FFF2-40B4-BE49-F238E27FC236}">
                    <a16:creationId xmlns:a16="http://schemas.microsoft.com/office/drawing/2014/main" id="{9F8DD4EC-937C-43E0-8DD2-F322A63D06B5}"/>
                  </a:ext>
                </a:extLst>
              </p:cNvPr>
              <p:cNvSpPr>
                <a:spLocks/>
              </p:cNvSpPr>
              <p:nvPr/>
            </p:nvSpPr>
            <p:spPr bwMode="auto">
              <a:xfrm>
                <a:off x="4496451" y="6255689"/>
                <a:ext cx="132539" cy="179874"/>
              </a:xfrm>
              <a:custGeom>
                <a:avLst/>
                <a:gdLst>
                  <a:gd name="T0" fmla="*/ 0 w 43"/>
                  <a:gd name="T1" fmla="*/ 38 h 58"/>
                  <a:gd name="T2" fmla="*/ 3 w 43"/>
                  <a:gd name="T3" fmla="*/ 24 h 58"/>
                  <a:gd name="T4" fmla="*/ 16 w 43"/>
                  <a:gd name="T5" fmla="*/ 5 h 58"/>
                  <a:gd name="T6" fmla="*/ 25 w 43"/>
                  <a:gd name="T7" fmla="*/ 1 h 58"/>
                  <a:gd name="T8" fmla="*/ 34 w 43"/>
                  <a:gd name="T9" fmla="*/ 7 h 58"/>
                  <a:gd name="T10" fmla="*/ 36 w 43"/>
                  <a:gd name="T11" fmla="*/ 34 h 58"/>
                  <a:gd name="T12" fmla="*/ 23 w 43"/>
                  <a:gd name="T13" fmla="*/ 54 h 58"/>
                  <a:gd name="T14" fmla="*/ 14 w 43"/>
                  <a:gd name="T15" fmla="*/ 58 h 58"/>
                  <a:gd name="T16" fmla="*/ 5 w 43"/>
                  <a:gd name="T17" fmla="*/ 51 h 58"/>
                  <a:gd name="T18" fmla="*/ 0 w 43"/>
                  <a:gd name="T1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0" y="38"/>
                    </a:moveTo>
                    <a:cubicBezTo>
                      <a:pt x="0" y="34"/>
                      <a:pt x="1" y="28"/>
                      <a:pt x="3" y="24"/>
                    </a:cubicBezTo>
                    <a:cubicBezTo>
                      <a:pt x="8" y="19"/>
                      <a:pt x="12" y="12"/>
                      <a:pt x="16" y="5"/>
                    </a:cubicBezTo>
                    <a:cubicBezTo>
                      <a:pt x="19" y="0"/>
                      <a:pt x="23" y="0"/>
                      <a:pt x="25" y="1"/>
                    </a:cubicBezTo>
                    <a:cubicBezTo>
                      <a:pt x="28" y="1"/>
                      <a:pt x="32" y="3"/>
                      <a:pt x="34" y="7"/>
                    </a:cubicBezTo>
                    <a:cubicBezTo>
                      <a:pt x="36" y="10"/>
                      <a:pt x="43" y="23"/>
                      <a:pt x="36" y="34"/>
                    </a:cubicBezTo>
                    <a:cubicBezTo>
                      <a:pt x="31" y="41"/>
                      <a:pt x="27" y="48"/>
                      <a:pt x="23" y="54"/>
                    </a:cubicBezTo>
                    <a:cubicBezTo>
                      <a:pt x="20" y="58"/>
                      <a:pt x="17" y="58"/>
                      <a:pt x="14" y="58"/>
                    </a:cubicBezTo>
                    <a:cubicBezTo>
                      <a:pt x="10" y="58"/>
                      <a:pt x="7" y="55"/>
                      <a:pt x="5" y="51"/>
                    </a:cubicBezTo>
                    <a:cubicBezTo>
                      <a:pt x="3" y="48"/>
                      <a:pt x="1" y="44"/>
                      <a:pt x="0" y="38"/>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2">
                <a:extLst>
                  <a:ext uri="{FF2B5EF4-FFF2-40B4-BE49-F238E27FC236}">
                    <a16:creationId xmlns:a16="http://schemas.microsoft.com/office/drawing/2014/main" id="{556E320C-2EBC-4BDD-AD02-9858028587A3}"/>
                  </a:ext>
                </a:extLst>
              </p:cNvPr>
              <p:cNvSpPr>
                <a:spLocks/>
              </p:cNvSpPr>
              <p:nvPr/>
            </p:nvSpPr>
            <p:spPr bwMode="auto">
              <a:xfrm>
                <a:off x="5025028" y="4360697"/>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3">
                <a:extLst>
                  <a:ext uri="{FF2B5EF4-FFF2-40B4-BE49-F238E27FC236}">
                    <a16:creationId xmlns:a16="http://schemas.microsoft.com/office/drawing/2014/main" id="{72760F9A-B7F2-4F6D-8A76-96BB984E414F}"/>
                  </a:ext>
                </a:extLst>
              </p:cNvPr>
              <p:cNvSpPr>
                <a:spLocks/>
              </p:cNvSpPr>
              <p:nvPr/>
            </p:nvSpPr>
            <p:spPr bwMode="auto">
              <a:xfrm>
                <a:off x="5432112" y="4744113"/>
                <a:ext cx="93093" cy="39446"/>
              </a:xfrm>
              <a:custGeom>
                <a:avLst/>
                <a:gdLst>
                  <a:gd name="T0" fmla="*/ 14 w 30"/>
                  <a:gd name="T1" fmla="*/ 0 h 13"/>
                  <a:gd name="T2" fmla="*/ 27 w 30"/>
                  <a:gd name="T3" fmla="*/ 8 h 13"/>
                  <a:gd name="T4" fmla="*/ 1 w 30"/>
                  <a:gd name="T5" fmla="*/ 8 h 13"/>
                  <a:gd name="T6" fmla="*/ 14 w 30"/>
                  <a:gd name="T7" fmla="*/ 0 h 13"/>
                </a:gdLst>
                <a:ahLst/>
                <a:cxnLst>
                  <a:cxn ang="0">
                    <a:pos x="T0" y="T1"/>
                  </a:cxn>
                  <a:cxn ang="0">
                    <a:pos x="T2" y="T3"/>
                  </a:cxn>
                  <a:cxn ang="0">
                    <a:pos x="T4" y="T5"/>
                  </a:cxn>
                  <a:cxn ang="0">
                    <a:pos x="T6" y="T7"/>
                  </a:cxn>
                </a:cxnLst>
                <a:rect l="0" t="0" r="r" b="b"/>
                <a:pathLst>
                  <a:path w="30" h="13">
                    <a:moveTo>
                      <a:pt x="14" y="0"/>
                    </a:moveTo>
                    <a:cubicBezTo>
                      <a:pt x="25" y="0"/>
                      <a:pt x="30" y="5"/>
                      <a:pt x="27" y="8"/>
                    </a:cubicBezTo>
                    <a:cubicBezTo>
                      <a:pt x="21" y="13"/>
                      <a:pt x="0" y="11"/>
                      <a:pt x="1" y="8"/>
                    </a:cubicBezTo>
                    <a:cubicBezTo>
                      <a:pt x="2" y="0"/>
                      <a:pt x="10" y="0"/>
                      <a:pt x="14" y="0"/>
                    </a:cubicBezTo>
                    <a:close/>
                  </a:path>
                </a:pathLst>
              </a:custGeom>
              <a:solidFill>
                <a:srgbClr val="FCB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4">
                <a:extLst>
                  <a:ext uri="{FF2B5EF4-FFF2-40B4-BE49-F238E27FC236}">
                    <a16:creationId xmlns:a16="http://schemas.microsoft.com/office/drawing/2014/main" id="{D78D377B-3E39-4112-9C64-F2986AAA564A}"/>
                  </a:ext>
                </a:extLst>
              </p:cNvPr>
              <p:cNvSpPr>
                <a:spLocks/>
              </p:cNvSpPr>
              <p:nvPr/>
            </p:nvSpPr>
            <p:spPr bwMode="auto">
              <a:xfrm>
                <a:off x="5304307" y="4905053"/>
                <a:ext cx="435485" cy="255611"/>
              </a:xfrm>
              <a:custGeom>
                <a:avLst/>
                <a:gdLst>
                  <a:gd name="T0" fmla="*/ 100 w 140"/>
                  <a:gd name="T1" fmla="*/ 55 h 82"/>
                  <a:gd name="T2" fmla="*/ 6 w 140"/>
                  <a:gd name="T3" fmla="*/ 18 h 82"/>
                  <a:gd name="T4" fmla="*/ 89 w 140"/>
                  <a:gd name="T5" fmla="*/ 49 h 82"/>
                  <a:gd name="T6" fmla="*/ 140 w 140"/>
                  <a:gd name="T7" fmla="*/ 0 h 82"/>
                  <a:gd name="T8" fmla="*/ 100 w 140"/>
                  <a:gd name="T9" fmla="*/ 55 h 82"/>
                </a:gdLst>
                <a:ahLst/>
                <a:cxnLst>
                  <a:cxn ang="0">
                    <a:pos x="T0" y="T1"/>
                  </a:cxn>
                  <a:cxn ang="0">
                    <a:pos x="T2" y="T3"/>
                  </a:cxn>
                  <a:cxn ang="0">
                    <a:pos x="T4" y="T5"/>
                  </a:cxn>
                  <a:cxn ang="0">
                    <a:pos x="T6" y="T7"/>
                  </a:cxn>
                  <a:cxn ang="0">
                    <a:pos x="T8" y="T9"/>
                  </a:cxn>
                </a:cxnLst>
                <a:rect l="0" t="0" r="r" b="b"/>
                <a:pathLst>
                  <a:path w="140" h="82">
                    <a:moveTo>
                      <a:pt x="100" y="55"/>
                    </a:moveTo>
                    <a:cubicBezTo>
                      <a:pt x="42" y="82"/>
                      <a:pt x="0" y="12"/>
                      <a:pt x="6" y="18"/>
                    </a:cubicBezTo>
                    <a:cubicBezTo>
                      <a:pt x="50" y="55"/>
                      <a:pt x="73" y="53"/>
                      <a:pt x="89" y="49"/>
                    </a:cubicBezTo>
                    <a:cubicBezTo>
                      <a:pt x="111" y="43"/>
                      <a:pt x="131" y="16"/>
                      <a:pt x="140" y="0"/>
                    </a:cubicBezTo>
                    <a:cubicBezTo>
                      <a:pt x="139" y="0"/>
                      <a:pt x="132" y="39"/>
                      <a:pt x="100" y="55"/>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5">
                <a:extLst>
                  <a:ext uri="{FF2B5EF4-FFF2-40B4-BE49-F238E27FC236}">
                    <a16:creationId xmlns:a16="http://schemas.microsoft.com/office/drawing/2014/main" id="{848BF84B-6495-4571-B70B-C29D399E3E30}"/>
                  </a:ext>
                </a:extLst>
              </p:cNvPr>
              <p:cNvSpPr>
                <a:spLocks/>
              </p:cNvSpPr>
              <p:nvPr/>
            </p:nvSpPr>
            <p:spPr bwMode="auto">
              <a:xfrm>
                <a:off x="5108654" y="4718868"/>
                <a:ext cx="217743" cy="282434"/>
              </a:xfrm>
              <a:custGeom>
                <a:avLst/>
                <a:gdLst>
                  <a:gd name="T0" fmla="*/ 15 w 70"/>
                  <a:gd name="T1" fmla="*/ 31 h 91"/>
                  <a:gd name="T2" fmla="*/ 57 w 70"/>
                  <a:gd name="T3" fmla="*/ 43 h 91"/>
                  <a:gd name="T4" fmla="*/ 15 w 70"/>
                  <a:gd name="T5" fmla="*/ 31 h 91"/>
                </a:gdLst>
                <a:ahLst/>
                <a:cxnLst>
                  <a:cxn ang="0">
                    <a:pos x="T0" y="T1"/>
                  </a:cxn>
                  <a:cxn ang="0">
                    <a:pos x="T2" y="T3"/>
                  </a:cxn>
                  <a:cxn ang="0">
                    <a:pos x="T4" y="T5"/>
                  </a:cxn>
                </a:cxnLst>
                <a:rect l="0" t="0" r="r" b="b"/>
                <a:pathLst>
                  <a:path w="70" h="91">
                    <a:moveTo>
                      <a:pt x="15" y="31"/>
                    </a:moveTo>
                    <a:cubicBezTo>
                      <a:pt x="0" y="91"/>
                      <a:pt x="51" y="64"/>
                      <a:pt x="57" y="43"/>
                    </a:cubicBezTo>
                    <a:cubicBezTo>
                      <a:pt x="70" y="1"/>
                      <a:pt x="23" y="0"/>
                      <a:pt x="15" y="31"/>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6">
                <a:extLst>
                  <a:ext uri="{FF2B5EF4-FFF2-40B4-BE49-F238E27FC236}">
                    <a16:creationId xmlns:a16="http://schemas.microsoft.com/office/drawing/2014/main" id="{D1AD1016-CF04-4881-81B9-9B61F90BABE2}"/>
                  </a:ext>
                </a:extLst>
              </p:cNvPr>
              <p:cNvSpPr>
                <a:spLocks/>
              </p:cNvSpPr>
              <p:nvPr/>
            </p:nvSpPr>
            <p:spPr bwMode="auto">
              <a:xfrm>
                <a:off x="5653011" y="4625775"/>
                <a:ext cx="257189" cy="295057"/>
              </a:xfrm>
              <a:custGeom>
                <a:avLst/>
                <a:gdLst>
                  <a:gd name="T0" fmla="*/ 28 w 83"/>
                  <a:gd name="T1" fmla="*/ 65 h 95"/>
                  <a:gd name="T2" fmla="*/ 54 w 83"/>
                  <a:gd name="T3" fmla="*/ 23 h 95"/>
                  <a:gd name="T4" fmla="*/ 28 w 83"/>
                  <a:gd name="T5" fmla="*/ 65 h 95"/>
                </a:gdLst>
                <a:ahLst/>
                <a:cxnLst>
                  <a:cxn ang="0">
                    <a:pos x="T0" y="T1"/>
                  </a:cxn>
                  <a:cxn ang="0">
                    <a:pos x="T2" y="T3"/>
                  </a:cxn>
                  <a:cxn ang="0">
                    <a:pos x="T4" y="T5"/>
                  </a:cxn>
                </a:cxnLst>
                <a:rect l="0" t="0" r="r" b="b"/>
                <a:pathLst>
                  <a:path w="83" h="95">
                    <a:moveTo>
                      <a:pt x="28" y="65"/>
                    </a:moveTo>
                    <a:cubicBezTo>
                      <a:pt x="83" y="95"/>
                      <a:pt x="72" y="35"/>
                      <a:pt x="54" y="23"/>
                    </a:cubicBezTo>
                    <a:cubicBezTo>
                      <a:pt x="16" y="0"/>
                      <a:pt x="0" y="50"/>
                      <a:pt x="28" y="65"/>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7">
                <a:extLst>
                  <a:ext uri="{FF2B5EF4-FFF2-40B4-BE49-F238E27FC236}">
                    <a16:creationId xmlns:a16="http://schemas.microsoft.com/office/drawing/2014/main" id="{CF80E45C-1898-4DE9-A26F-9F8C1856C903}"/>
                  </a:ext>
                </a:extLst>
              </p:cNvPr>
              <p:cNvSpPr>
                <a:spLocks/>
              </p:cNvSpPr>
              <p:nvPr/>
            </p:nvSpPr>
            <p:spPr bwMode="auto">
              <a:xfrm>
                <a:off x="5326397" y="4690466"/>
                <a:ext cx="86782" cy="67847"/>
              </a:xfrm>
              <a:custGeom>
                <a:avLst/>
                <a:gdLst>
                  <a:gd name="T0" fmla="*/ 16 w 28"/>
                  <a:gd name="T1" fmla="*/ 15 h 22"/>
                  <a:gd name="T2" fmla="*/ 1 w 28"/>
                  <a:gd name="T3" fmla="*/ 15 h 22"/>
                  <a:gd name="T4" fmla="*/ 19 w 28"/>
                  <a:gd name="T5" fmla="*/ 3 h 22"/>
                  <a:gd name="T6" fmla="*/ 16 w 28"/>
                  <a:gd name="T7" fmla="*/ 15 h 22"/>
                </a:gdLst>
                <a:ahLst/>
                <a:cxnLst>
                  <a:cxn ang="0">
                    <a:pos x="T0" y="T1"/>
                  </a:cxn>
                  <a:cxn ang="0">
                    <a:pos x="T2" y="T3"/>
                  </a:cxn>
                  <a:cxn ang="0">
                    <a:pos x="T4" y="T5"/>
                  </a:cxn>
                  <a:cxn ang="0">
                    <a:pos x="T6" y="T7"/>
                  </a:cxn>
                </a:cxnLst>
                <a:rect l="0" t="0" r="r" b="b"/>
                <a:pathLst>
                  <a:path w="28" h="22">
                    <a:moveTo>
                      <a:pt x="16" y="15"/>
                    </a:moveTo>
                    <a:cubicBezTo>
                      <a:pt x="10" y="20"/>
                      <a:pt x="0" y="22"/>
                      <a:pt x="1" y="15"/>
                    </a:cubicBezTo>
                    <a:cubicBezTo>
                      <a:pt x="1" y="8"/>
                      <a:pt x="7" y="0"/>
                      <a:pt x="19" y="3"/>
                    </a:cubicBezTo>
                    <a:cubicBezTo>
                      <a:pt x="28" y="5"/>
                      <a:pt x="19" y="12"/>
                      <a:pt x="16" y="15"/>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28">
                <a:extLst>
                  <a:ext uri="{FF2B5EF4-FFF2-40B4-BE49-F238E27FC236}">
                    <a16:creationId xmlns:a16="http://schemas.microsoft.com/office/drawing/2014/main" id="{6A4B6974-A8D7-44CD-A59C-2204B8C57E75}"/>
                  </a:ext>
                </a:extLst>
              </p:cNvPr>
              <p:cNvSpPr>
                <a:spLocks/>
              </p:cNvSpPr>
              <p:nvPr/>
            </p:nvSpPr>
            <p:spPr bwMode="auto">
              <a:xfrm>
                <a:off x="5537828" y="4668377"/>
                <a:ext cx="89938" cy="66269"/>
              </a:xfrm>
              <a:custGeom>
                <a:avLst/>
                <a:gdLst>
                  <a:gd name="T0" fmla="*/ 13 w 29"/>
                  <a:gd name="T1" fmla="*/ 17 h 21"/>
                  <a:gd name="T2" fmla="*/ 5 w 29"/>
                  <a:gd name="T3" fmla="*/ 6 h 21"/>
                  <a:gd name="T4" fmla="*/ 27 w 29"/>
                  <a:gd name="T5" fmla="*/ 12 h 21"/>
                  <a:gd name="T6" fmla="*/ 13 w 29"/>
                  <a:gd name="T7" fmla="*/ 17 h 21"/>
                </a:gdLst>
                <a:ahLst/>
                <a:cxnLst>
                  <a:cxn ang="0">
                    <a:pos x="T0" y="T1"/>
                  </a:cxn>
                  <a:cxn ang="0">
                    <a:pos x="T2" y="T3"/>
                  </a:cxn>
                  <a:cxn ang="0">
                    <a:pos x="T4" y="T5"/>
                  </a:cxn>
                  <a:cxn ang="0">
                    <a:pos x="T6" y="T7"/>
                  </a:cxn>
                </a:cxnLst>
                <a:rect l="0" t="0" r="r" b="b"/>
                <a:pathLst>
                  <a:path w="29" h="21">
                    <a:moveTo>
                      <a:pt x="13" y="17"/>
                    </a:moveTo>
                    <a:cubicBezTo>
                      <a:pt x="5" y="16"/>
                      <a:pt x="0" y="9"/>
                      <a:pt x="5" y="6"/>
                    </a:cubicBezTo>
                    <a:cubicBezTo>
                      <a:pt x="19" y="0"/>
                      <a:pt x="26" y="8"/>
                      <a:pt x="27" y="12"/>
                    </a:cubicBezTo>
                    <a:cubicBezTo>
                      <a:pt x="29" y="21"/>
                      <a:pt x="17" y="17"/>
                      <a:pt x="13" y="17"/>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29">
                <a:extLst>
                  <a:ext uri="{FF2B5EF4-FFF2-40B4-BE49-F238E27FC236}">
                    <a16:creationId xmlns:a16="http://schemas.microsoft.com/office/drawing/2014/main" id="{EC6F2D30-E88D-43D4-93E6-290236502105}"/>
                  </a:ext>
                </a:extLst>
              </p:cNvPr>
              <p:cNvSpPr>
                <a:spLocks/>
              </p:cNvSpPr>
              <p:nvPr/>
            </p:nvSpPr>
            <p:spPr bwMode="auto">
              <a:xfrm>
                <a:off x="5944912" y="4501125"/>
                <a:ext cx="304525" cy="208276"/>
              </a:xfrm>
              <a:custGeom>
                <a:avLst/>
                <a:gdLst>
                  <a:gd name="T0" fmla="*/ 7 w 98"/>
                  <a:gd name="T1" fmla="*/ 47 h 67"/>
                  <a:gd name="T2" fmla="*/ 17 w 98"/>
                  <a:gd name="T3" fmla="*/ 67 h 67"/>
                  <a:gd name="T4" fmla="*/ 0 w 98"/>
                  <a:gd name="T5" fmla="*/ 37 h 67"/>
                  <a:gd name="T6" fmla="*/ 97 w 98"/>
                  <a:gd name="T7" fmla="*/ 43 h 67"/>
                  <a:gd name="T8" fmla="*/ 7 w 98"/>
                  <a:gd name="T9" fmla="*/ 47 h 67"/>
                </a:gdLst>
                <a:ahLst/>
                <a:cxnLst>
                  <a:cxn ang="0">
                    <a:pos x="T0" y="T1"/>
                  </a:cxn>
                  <a:cxn ang="0">
                    <a:pos x="T2" y="T3"/>
                  </a:cxn>
                  <a:cxn ang="0">
                    <a:pos x="T4" y="T5"/>
                  </a:cxn>
                  <a:cxn ang="0">
                    <a:pos x="T6" y="T7"/>
                  </a:cxn>
                  <a:cxn ang="0">
                    <a:pos x="T8" y="T9"/>
                  </a:cxn>
                </a:cxnLst>
                <a:rect l="0" t="0" r="r" b="b"/>
                <a:pathLst>
                  <a:path w="98" h="67">
                    <a:moveTo>
                      <a:pt x="7" y="47"/>
                    </a:moveTo>
                    <a:cubicBezTo>
                      <a:pt x="11" y="52"/>
                      <a:pt x="14" y="59"/>
                      <a:pt x="17" y="67"/>
                    </a:cubicBezTo>
                    <a:cubicBezTo>
                      <a:pt x="13" y="56"/>
                      <a:pt x="7" y="46"/>
                      <a:pt x="0" y="37"/>
                    </a:cubicBezTo>
                    <a:cubicBezTo>
                      <a:pt x="47" y="48"/>
                      <a:pt x="94" y="0"/>
                      <a:pt x="97" y="43"/>
                    </a:cubicBezTo>
                    <a:cubicBezTo>
                      <a:pt x="98" y="66"/>
                      <a:pt x="8" y="47"/>
                      <a:pt x="7" y="4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0">
                <a:extLst>
                  <a:ext uri="{FF2B5EF4-FFF2-40B4-BE49-F238E27FC236}">
                    <a16:creationId xmlns:a16="http://schemas.microsoft.com/office/drawing/2014/main" id="{C1BF68D8-4CC8-404C-A2CE-B9AF57BB87B0}"/>
                  </a:ext>
                </a:extLst>
              </p:cNvPr>
              <p:cNvSpPr>
                <a:spLocks/>
              </p:cNvSpPr>
              <p:nvPr/>
            </p:nvSpPr>
            <p:spPr bwMode="auto">
              <a:xfrm>
                <a:off x="4778884" y="4882963"/>
                <a:ext cx="261922" cy="224054"/>
              </a:xfrm>
              <a:custGeom>
                <a:avLst/>
                <a:gdLst>
                  <a:gd name="T0" fmla="*/ 79 w 84"/>
                  <a:gd name="T1" fmla="*/ 0 h 72"/>
                  <a:gd name="T2" fmla="*/ 84 w 84"/>
                  <a:gd name="T3" fmla="*/ 37 h 72"/>
                  <a:gd name="T4" fmla="*/ 11 w 84"/>
                  <a:gd name="T5" fmla="*/ 39 h 72"/>
                  <a:gd name="T6" fmla="*/ 28 w 84"/>
                  <a:gd name="T7" fmla="*/ 17 h 72"/>
                  <a:gd name="T8" fmla="*/ 80 w 84"/>
                  <a:gd name="T9" fmla="*/ 31 h 72"/>
                  <a:gd name="T10" fmla="*/ 79 w 84"/>
                  <a:gd name="T11" fmla="*/ 0 h 72"/>
                </a:gdLst>
                <a:ahLst/>
                <a:cxnLst>
                  <a:cxn ang="0">
                    <a:pos x="T0" y="T1"/>
                  </a:cxn>
                  <a:cxn ang="0">
                    <a:pos x="T2" y="T3"/>
                  </a:cxn>
                  <a:cxn ang="0">
                    <a:pos x="T4" y="T5"/>
                  </a:cxn>
                  <a:cxn ang="0">
                    <a:pos x="T6" y="T7"/>
                  </a:cxn>
                  <a:cxn ang="0">
                    <a:pos x="T8" y="T9"/>
                  </a:cxn>
                  <a:cxn ang="0">
                    <a:pos x="T10" y="T11"/>
                  </a:cxn>
                </a:cxnLst>
                <a:rect l="0" t="0" r="r" b="b"/>
                <a:pathLst>
                  <a:path w="84" h="72">
                    <a:moveTo>
                      <a:pt x="79" y="0"/>
                    </a:moveTo>
                    <a:cubicBezTo>
                      <a:pt x="80" y="14"/>
                      <a:pt x="82" y="27"/>
                      <a:pt x="84" y="37"/>
                    </a:cubicBezTo>
                    <a:cubicBezTo>
                      <a:pt x="61" y="72"/>
                      <a:pt x="51" y="24"/>
                      <a:pt x="11" y="39"/>
                    </a:cubicBezTo>
                    <a:cubicBezTo>
                      <a:pt x="15" y="37"/>
                      <a:pt x="0" y="17"/>
                      <a:pt x="28" y="17"/>
                    </a:cubicBezTo>
                    <a:cubicBezTo>
                      <a:pt x="61" y="18"/>
                      <a:pt x="67" y="63"/>
                      <a:pt x="80" y="31"/>
                    </a:cubicBezTo>
                    <a:cubicBezTo>
                      <a:pt x="80" y="30"/>
                      <a:pt x="79" y="16"/>
                      <a:pt x="7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1">
                <a:extLst>
                  <a:ext uri="{FF2B5EF4-FFF2-40B4-BE49-F238E27FC236}">
                    <a16:creationId xmlns:a16="http://schemas.microsoft.com/office/drawing/2014/main" id="{460F69AB-ABD3-40A2-A878-8BC2D5E07204}"/>
                  </a:ext>
                </a:extLst>
              </p:cNvPr>
              <p:cNvSpPr>
                <a:spLocks/>
              </p:cNvSpPr>
              <p:nvPr/>
            </p:nvSpPr>
            <p:spPr bwMode="auto">
              <a:xfrm>
                <a:off x="5009250" y="4351230"/>
                <a:ext cx="1091869" cy="992464"/>
              </a:xfrm>
              <a:custGeom>
                <a:avLst/>
                <a:gdLst>
                  <a:gd name="T0" fmla="*/ 5 w 351"/>
                  <a:gd name="T1" fmla="*/ 194 h 319"/>
                  <a:gd name="T2" fmla="*/ 5 w 351"/>
                  <a:gd name="T3" fmla="*/ 141 h 319"/>
                  <a:gd name="T4" fmla="*/ 82 w 351"/>
                  <a:gd name="T5" fmla="*/ 34 h 319"/>
                  <a:gd name="T6" fmla="*/ 12 w 351"/>
                  <a:gd name="T7" fmla="*/ 148 h 319"/>
                  <a:gd name="T8" fmla="*/ 11 w 351"/>
                  <a:gd name="T9" fmla="*/ 148 h 319"/>
                  <a:gd name="T10" fmla="*/ 18 w 351"/>
                  <a:gd name="T11" fmla="*/ 193 h 319"/>
                  <a:gd name="T12" fmla="*/ 50 w 351"/>
                  <a:gd name="T13" fmla="*/ 251 h 319"/>
                  <a:gd name="T14" fmla="*/ 49 w 351"/>
                  <a:gd name="T15" fmla="*/ 251 h 319"/>
                  <a:gd name="T16" fmla="*/ 206 w 351"/>
                  <a:gd name="T17" fmla="*/ 287 h 319"/>
                  <a:gd name="T18" fmla="*/ 298 w 351"/>
                  <a:gd name="T19" fmla="*/ 145 h 319"/>
                  <a:gd name="T20" fmla="*/ 246 w 351"/>
                  <a:gd name="T21" fmla="*/ 43 h 319"/>
                  <a:gd name="T22" fmla="*/ 108 w 351"/>
                  <a:gd name="T23" fmla="*/ 13 h 319"/>
                  <a:gd name="T24" fmla="*/ 215 w 351"/>
                  <a:gd name="T25" fmla="*/ 18 h 319"/>
                  <a:gd name="T26" fmla="*/ 316 w 351"/>
                  <a:gd name="T27" fmla="*/ 110 h 319"/>
                  <a:gd name="T28" fmla="*/ 300 w 351"/>
                  <a:gd name="T29" fmla="*/ 247 h 319"/>
                  <a:gd name="T30" fmla="*/ 314 w 351"/>
                  <a:gd name="T31" fmla="*/ 127 h 319"/>
                  <a:gd name="T32" fmla="*/ 219 w 351"/>
                  <a:gd name="T33" fmla="*/ 298 h 319"/>
                  <a:gd name="T34" fmla="*/ 30 w 351"/>
                  <a:gd name="T35" fmla="*/ 240 h 319"/>
                  <a:gd name="T36" fmla="*/ 5 w 351"/>
                  <a:gd name="T37" fmla="*/ 19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319">
                    <a:moveTo>
                      <a:pt x="5" y="194"/>
                    </a:moveTo>
                    <a:cubicBezTo>
                      <a:pt x="0" y="175"/>
                      <a:pt x="0" y="156"/>
                      <a:pt x="5" y="141"/>
                    </a:cubicBezTo>
                    <a:cubicBezTo>
                      <a:pt x="22" y="42"/>
                      <a:pt x="82" y="34"/>
                      <a:pt x="82" y="34"/>
                    </a:cubicBezTo>
                    <a:cubicBezTo>
                      <a:pt x="82" y="34"/>
                      <a:pt x="20" y="56"/>
                      <a:pt x="12" y="148"/>
                    </a:cubicBezTo>
                    <a:cubicBezTo>
                      <a:pt x="11" y="148"/>
                      <a:pt x="11" y="148"/>
                      <a:pt x="11" y="148"/>
                    </a:cubicBezTo>
                    <a:cubicBezTo>
                      <a:pt x="11" y="161"/>
                      <a:pt x="13" y="177"/>
                      <a:pt x="18" y="193"/>
                    </a:cubicBezTo>
                    <a:cubicBezTo>
                      <a:pt x="25" y="218"/>
                      <a:pt x="37" y="238"/>
                      <a:pt x="50" y="251"/>
                    </a:cubicBezTo>
                    <a:cubicBezTo>
                      <a:pt x="50" y="251"/>
                      <a:pt x="49" y="251"/>
                      <a:pt x="49" y="251"/>
                    </a:cubicBezTo>
                    <a:cubicBezTo>
                      <a:pt x="91" y="288"/>
                      <a:pt x="156" y="304"/>
                      <a:pt x="206" y="287"/>
                    </a:cubicBezTo>
                    <a:cubicBezTo>
                      <a:pt x="252" y="270"/>
                      <a:pt x="308" y="232"/>
                      <a:pt x="298" y="145"/>
                    </a:cubicBezTo>
                    <a:cubicBezTo>
                      <a:pt x="295" y="116"/>
                      <a:pt x="275" y="61"/>
                      <a:pt x="246" y="43"/>
                    </a:cubicBezTo>
                    <a:cubicBezTo>
                      <a:pt x="218" y="26"/>
                      <a:pt x="200" y="5"/>
                      <a:pt x="108" y="13"/>
                    </a:cubicBezTo>
                    <a:cubicBezTo>
                      <a:pt x="104" y="13"/>
                      <a:pt x="158" y="0"/>
                      <a:pt x="215" y="18"/>
                    </a:cubicBezTo>
                    <a:cubicBezTo>
                      <a:pt x="249" y="21"/>
                      <a:pt x="296" y="55"/>
                      <a:pt x="316" y="110"/>
                    </a:cubicBezTo>
                    <a:cubicBezTo>
                      <a:pt x="351" y="209"/>
                      <a:pt x="304" y="247"/>
                      <a:pt x="300" y="247"/>
                    </a:cubicBezTo>
                    <a:cubicBezTo>
                      <a:pt x="301" y="247"/>
                      <a:pt x="337" y="193"/>
                      <a:pt x="314" y="127"/>
                    </a:cubicBezTo>
                    <a:cubicBezTo>
                      <a:pt x="320" y="178"/>
                      <a:pt x="316" y="267"/>
                      <a:pt x="219" y="298"/>
                    </a:cubicBezTo>
                    <a:cubicBezTo>
                      <a:pt x="152" y="319"/>
                      <a:pt x="75" y="294"/>
                      <a:pt x="30" y="240"/>
                    </a:cubicBezTo>
                    <a:cubicBezTo>
                      <a:pt x="17" y="225"/>
                      <a:pt x="9" y="209"/>
                      <a:pt x="5" y="194"/>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2">
                <a:extLst>
                  <a:ext uri="{FF2B5EF4-FFF2-40B4-BE49-F238E27FC236}">
                    <a16:creationId xmlns:a16="http://schemas.microsoft.com/office/drawing/2014/main" id="{29962578-E1F3-4032-9DAF-042B553A970E}"/>
                  </a:ext>
                </a:extLst>
              </p:cNvPr>
              <p:cNvSpPr>
                <a:spLocks/>
              </p:cNvSpPr>
              <p:nvPr/>
            </p:nvSpPr>
            <p:spPr bwMode="auto">
              <a:xfrm>
                <a:off x="5012405" y="4319673"/>
                <a:ext cx="986154" cy="542779"/>
              </a:xfrm>
              <a:custGeom>
                <a:avLst/>
                <a:gdLst>
                  <a:gd name="T0" fmla="*/ 166 w 317"/>
                  <a:gd name="T1" fmla="*/ 9 h 174"/>
                  <a:gd name="T2" fmla="*/ 314 w 317"/>
                  <a:gd name="T3" fmla="*/ 164 h 174"/>
                  <a:gd name="T4" fmla="*/ 311 w 317"/>
                  <a:gd name="T5" fmla="*/ 174 h 174"/>
                  <a:gd name="T6" fmla="*/ 254 w 317"/>
                  <a:gd name="T7" fmla="*/ 72 h 174"/>
                  <a:gd name="T8" fmla="*/ 231 w 317"/>
                  <a:gd name="T9" fmla="*/ 68 h 174"/>
                  <a:gd name="T10" fmla="*/ 237 w 317"/>
                  <a:gd name="T11" fmla="*/ 60 h 174"/>
                  <a:gd name="T12" fmla="*/ 221 w 317"/>
                  <a:gd name="T13" fmla="*/ 52 h 174"/>
                  <a:gd name="T14" fmla="*/ 208 w 317"/>
                  <a:gd name="T15" fmla="*/ 58 h 174"/>
                  <a:gd name="T16" fmla="*/ 188 w 317"/>
                  <a:gd name="T17" fmla="*/ 41 h 174"/>
                  <a:gd name="T18" fmla="*/ 166 w 317"/>
                  <a:gd name="T19" fmla="*/ 38 h 174"/>
                  <a:gd name="T20" fmla="*/ 163 w 317"/>
                  <a:gd name="T21" fmla="*/ 46 h 174"/>
                  <a:gd name="T22" fmla="*/ 131 w 317"/>
                  <a:gd name="T23" fmla="*/ 37 h 174"/>
                  <a:gd name="T24" fmla="*/ 115 w 317"/>
                  <a:gd name="T25" fmla="*/ 40 h 174"/>
                  <a:gd name="T26" fmla="*/ 110 w 317"/>
                  <a:gd name="T27" fmla="*/ 51 h 174"/>
                  <a:gd name="T28" fmla="*/ 101 w 317"/>
                  <a:gd name="T29" fmla="*/ 43 h 174"/>
                  <a:gd name="T30" fmla="*/ 98 w 317"/>
                  <a:gd name="T31" fmla="*/ 44 h 174"/>
                  <a:gd name="T32" fmla="*/ 91 w 317"/>
                  <a:gd name="T33" fmla="*/ 64 h 174"/>
                  <a:gd name="T34" fmla="*/ 77 w 317"/>
                  <a:gd name="T35" fmla="*/ 66 h 174"/>
                  <a:gd name="T36" fmla="*/ 81 w 317"/>
                  <a:gd name="T37" fmla="*/ 86 h 174"/>
                  <a:gd name="T38" fmla="*/ 51 w 317"/>
                  <a:gd name="T39" fmla="*/ 72 h 174"/>
                  <a:gd name="T40" fmla="*/ 48 w 317"/>
                  <a:gd name="T41" fmla="*/ 74 h 174"/>
                  <a:gd name="T42" fmla="*/ 60 w 317"/>
                  <a:gd name="T43" fmla="*/ 92 h 174"/>
                  <a:gd name="T44" fmla="*/ 30 w 317"/>
                  <a:gd name="T45" fmla="*/ 96 h 174"/>
                  <a:gd name="T46" fmla="*/ 1 w 317"/>
                  <a:gd name="T47" fmla="*/ 172 h 174"/>
                  <a:gd name="T48" fmla="*/ 2 w 317"/>
                  <a:gd name="T49" fmla="*/ 152 h 174"/>
                  <a:gd name="T50" fmla="*/ 166 w 317"/>
                  <a:gd name="T51" fmla="*/ 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7" h="174">
                    <a:moveTo>
                      <a:pt x="166" y="9"/>
                    </a:moveTo>
                    <a:cubicBezTo>
                      <a:pt x="252" y="16"/>
                      <a:pt x="317" y="83"/>
                      <a:pt x="314" y="164"/>
                    </a:cubicBezTo>
                    <a:cubicBezTo>
                      <a:pt x="314" y="168"/>
                      <a:pt x="313" y="171"/>
                      <a:pt x="311" y="174"/>
                    </a:cubicBezTo>
                    <a:cubicBezTo>
                      <a:pt x="308" y="133"/>
                      <a:pt x="286" y="97"/>
                      <a:pt x="254" y="72"/>
                    </a:cubicBezTo>
                    <a:cubicBezTo>
                      <a:pt x="243" y="76"/>
                      <a:pt x="231" y="68"/>
                      <a:pt x="231" y="68"/>
                    </a:cubicBezTo>
                    <a:cubicBezTo>
                      <a:pt x="236" y="67"/>
                      <a:pt x="238" y="64"/>
                      <a:pt x="237" y="60"/>
                    </a:cubicBezTo>
                    <a:cubicBezTo>
                      <a:pt x="232" y="57"/>
                      <a:pt x="227" y="55"/>
                      <a:pt x="221" y="52"/>
                    </a:cubicBezTo>
                    <a:cubicBezTo>
                      <a:pt x="219" y="54"/>
                      <a:pt x="215" y="56"/>
                      <a:pt x="208" y="58"/>
                    </a:cubicBezTo>
                    <a:cubicBezTo>
                      <a:pt x="193" y="61"/>
                      <a:pt x="189" y="51"/>
                      <a:pt x="188" y="41"/>
                    </a:cubicBezTo>
                    <a:cubicBezTo>
                      <a:pt x="181" y="40"/>
                      <a:pt x="174" y="38"/>
                      <a:pt x="166" y="38"/>
                    </a:cubicBezTo>
                    <a:cubicBezTo>
                      <a:pt x="164" y="40"/>
                      <a:pt x="164" y="43"/>
                      <a:pt x="163" y="46"/>
                    </a:cubicBezTo>
                    <a:cubicBezTo>
                      <a:pt x="163" y="57"/>
                      <a:pt x="142" y="48"/>
                      <a:pt x="131" y="37"/>
                    </a:cubicBezTo>
                    <a:cubicBezTo>
                      <a:pt x="126" y="38"/>
                      <a:pt x="120" y="39"/>
                      <a:pt x="115" y="40"/>
                    </a:cubicBezTo>
                    <a:cubicBezTo>
                      <a:pt x="113" y="43"/>
                      <a:pt x="111" y="47"/>
                      <a:pt x="110" y="51"/>
                    </a:cubicBezTo>
                    <a:cubicBezTo>
                      <a:pt x="110" y="51"/>
                      <a:pt x="107" y="46"/>
                      <a:pt x="101" y="43"/>
                    </a:cubicBezTo>
                    <a:cubicBezTo>
                      <a:pt x="100" y="43"/>
                      <a:pt x="99" y="44"/>
                      <a:pt x="98" y="44"/>
                    </a:cubicBezTo>
                    <a:cubicBezTo>
                      <a:pt x="99" y="53"/>
                      <a:pt x="98" y="61"/>
                      <a:pt x="91" y="64"/>
                    </a:cubicBezTo>
                    <a:cubicBezTo>
                      <a:pt x="87" y="65"/>
                      <a:pt x="82" y="66"/>
                      <a:pt x="77" y="66"/>
                    </a:cubicBezTo>
                    <a:cubicBezTo>
                      <a:pt x="75" y="73"/>
                      <a:pt x="75" y="80"/>
                      <a:pt x="81" y="86"/>
                    </a:cubicBezTo>
                    <a:cubicBezTo>
                      <a:pt x="81" y="86"/>
                      <a:pt x="60" y="80"/>
                      <a:pt x="51" y="72"/>
                    </a:cubicBezTo>
                    <a:cubicBezTo>
                      <a:pt x="50" y="72"/>
                      <a:pt x="49" y="73"/>
                      <a:pt x="48" y="74"/>
                    </a:cubicBezTo>
                    <a:cubicBezTo>
                      <a:pt x="48" y="82"/>
                      <a:pt x="51" y="91"/>
                      <a:pt x="60" y="92"/>
                    </a:cubicBezTo>
                    <a:cubicBezTo>
                      <a:pt x="60" y="92"/>
                      <a:pt x="38" y="100"/>
                      <a:pt x="30" y="96"/>
                    </a:cubicBezTo>
                    <a:cubicBezTo>
                      <a:pt x="17" y="115"/>
                      <a:pt x="6" y="148"/>
                      <a:pt x="1" y="172"/>
                    </a:cubicBezTo>
                    <a:cubicBezTo>
                      <a:pt x="0" y="169"/>
                      <a:pt x="1" y="156"/>
                      <a:pt x="2" y="152"/>
                    </a:cubicBezTo>
                    <a:cubicBezTo>
                      <a:pt x="11" y="72"/>
                      <a:pt x="62" y="0"/>
                      <a:pt x="166"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3">
                <a:extLst>
                  <a:ext uri="{FF2B5EF4-FFF2-40B4-BE49-F238E27FC236}">
                    <a16:creationId xmlns:a16="http://schemas.microsoft.com/office/drawing/2014/main" id="{10A18670-FC45-414A-8FE4-91645F6DDE1C}"/>
                  </a:ext>
                </a:extLst>
              </p:cNvPr>
              <p:cNvSpPr>
                <a:spLocks/>
              </p:cNvSpPr>
              <p:nvPr/>
            </p:nvSpPr>
            <p:spPr bwMode="auto">
              <a:xfrm>
                <a:off x="4838842" y="4783560"/>
                <a:ext cx="254034" cy="411817"/>
              </a:xfrm>
              <a:custGeom>
                <a:avLst/>
                <a:gdLst>
                  <a:gd name="T0" fmla="*/ 32 w 82"/>
                  <a:gd name="T1" fmla="*/ 35 h 132"/>
                  <a:gd name="T2" fmla="*/ 28 w 82"/>
                  <a:gd name="T3" fmla="*/ 0 h 132"/>
                  <a:gd name="T4" fmla="*/ 59 w 82"/>
                  <a:gd name="T5" fmla="*/ 59 h 132"/>
                  <a:gd name="T6" fmla="*/ 61 w 82"/>
                  <a:gd name="T7" fmla="*/ 58 h 132"/>
                  <a:gd name="T8" fmla="*/ 73 w 82"/>
                  <a:gd name="T9" fmla="*/ 65 h 132"/>
                  <a:gd name="T10" fmla="*/ 69 w 82"/>
                  <a:gd name="T11" fmla="*/ 72 h 132"/>
                  <a:gd name="T12" fmla="*/ 57 w 82"/>
                  <a:gd name="T13" fmla="*/ 117 h 132"/>
                  <a:gd name="T14" fmla="*/ 45 w 82"/>
                  <a:gd name="T15" fmla="*/ 108 h 132"/>
                  <a:gd name="T16" fmla="*/ 2 w 82"/>
                  <a:gd name="T17" fmla="*/ 84 h 132"/>
                  <a:gd name="T18" fmla="*/ 58 w 82"/>
                  <a:gd name="T19" fmla="*/ 79 h 132"/>
                  <a:gd name="T20" fmla="*/ 59 w 82"/>
                  <a:gd name="T21" fmla="*/ 76 h 132"/>
                  <a:gd name="T22" fmla="*/ 49 w 82"/>
                  <a:gd name="T23" fmla="*/ 69 h 132"/>
                  <a:gd name="T24" fmla="*/ 51 w 82"/>
                  <a:gd name="T25" fmla="*/ 63 h 132"/>
                  <a:gd name="T26" fmla="*/ 26 w 82"/>
                  <a:gd name="T27" fmla="*/ 52 h 132"/>
                  <a:gd name="T28" fmla="*/ 3 w 82"/>
                  <a:gd name="T29" fmla="*/ 36 h 132"/>
                  <a:gd name="T30" fmla="*/ 32 w 82"/>
                  <a:gd name="T31" fmla="*/ 3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32">
                    <a:moveTo>
                      <a:pt x="32" y="35"/>
                    </a:moveTo>
                    <a:cubicBezTo>
                      <a:pt x="33" y="22"/>
                      <a:pt x="28" y="0"/>
                      <a:pt x="28" y="0"/>
                    </a:cubicBezTo>
                    <a:cubicBezTo>
                      <a:pt x="48" y="5"/>
                      <a:pt x="56" y="44"/>
                      <a:pt x="59" y="59"/>
                    </a:cubicBezTo>
                    <a:cubicBezTo>
                      <a:pt x="61" y="58"/>
                      <a:pt x="61" y="58"/>
                      <a:pt x="61" y="58"/>
                    </a:cubicBezTo>
                    <a:cubicBezTo>
                      <a:pt x="67" y="57"/>
                      <a:pt x="72" y="60"/>
                      <a:pt x="73" y="65"/>
                    </a:cubicBezTo>
                    <a:cubicBezTo>
                      <a:pt x="73" y="67"/>
                      <a:pt x="72" y="70"/>
                      <a:pt x="69" y="72"/>
                    </a:cubicBezTo>
                    <a:cubicBezTo>
                      <a:pt x="75" y="79"/>
                      <a:pt x="82" y="93"/>
                      <a:pt x="57" y="117"/>
                    </a:cubicBezTo>
                    <a:cubicBezTo>
                      <a:pt x="41" y="132"/>
                      <a:pt x="41" y="122"/>
                      <a:pt x="45" y="108"/>
                    </a:cubicBezTo>
                    <a:cubicBezTo>
                      <a:pt x="26" y="119"/>
                      <a:pt x="2" y="84"/>
                      <a:pt x="2" y="84"/>
                    </a:cubicBezTo>
                    <a:cubicBezTo>
                      <a:pt x="19" y="101"/>
                      <a:pt x="46" y="86"/>
                      <a:pt x="58" y="79"/>
                    </a:cubicBezTo>
                    <a:cubicBezTo>
                      <a:pt x="58" y="77"/>
                      <a:pt x="59" y="76"/>
                      <a:pt x="59" y="76"/>
                    </a:cubicBezTo>
                    <a:cubicBezTo>
                      <a:pt x="54" y="76"/>
                      <a:pt x="49" y="73"/>
                      <a:pt x="49" y="69"/>
                    </a:cubicBezTo>
                    <a:cubicBezTo>
                      <a:pt x="48" y="67"/>
                      <a:pt x="49" y="64"/>
                      <a:pt x="51" y="63"/>
                    </a:cubicBezTo>
                    <a:cubicBezTo>
                      <a:pt x="43" y="59"/>
                      <a:pt x="30" y="49"/>
                      <a:pt x="26" y="52"/>
                    </a:cubicBezTo>
                    <a:cubicBezTo>
                      <a:pt x="2" y="64"/>
                      <a:pt x="0" y="49"/>
                      <a:pt x="3" y="36"/>
                    </a:cubicBezTo>
                    <a:cubicBezTo>
                      <a:pt x="4" y="27"/>
                      <a:pt x="20" y="29"/>
                      <a:pt x="32" y="35"/>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4">
                <a:extLst>
                  <a:ext uri="{FF2B5EF4-FFF2-40B4-BE49-F238E27FC236}">
                    <a16:creationId xmlns:a16="http://schemas.microsoft.com/office/drawing/2014/main" id="{5290520F-1E13-4028-B143-8E56BF10951F}"/>
                  </a:ext>
                </a:extLst>
              </p:cNvPr>
              <p:cNvSpPr>
                <a:spLocks/>
              </p:cNvSpPr>
              <p:nvPr/>
            </p:nvSpPr>
            <p:spPr bwMode="auto">
              <a:xfrm>
                <a:off x="5897577" y="4373320"/>
                <a:ext cx="336082" cy="604314"/>
              </a:xfrm>
              <a:custGeom>
                <a:avLst/>
                <a:gdLst>
                  <a:gd name="T0" fmla="*/ 16 w 108"/>
                  <a:gd name="T1" fmla="*/ 77 h 194"/>
                  <a:gd name="T2" fmla="*/ 64 w 108"/>
                  <a:gd name="T3" fmla="*/ 33 h 194"/>
                  <a:gd name="T4" fmla="*/ 35 w 108"/>
                  <a:gd name="T5" fmla="*/ 79 h 194"/>
                  <a:gd name="T6" fmla="*/ 36 w 108"/>
                  <a:gd name="T7" fmla="*/ 81 h 194"/>
                  <a:gd name="T8" fmla="*/ 35 w 108"/>
                  <a:gd name="T9" fmla="*/ 86 h 194"/>
                  <a:gd name="T10" fmla="*/ 55 w 108"/>
                  <a:gd name="T11" fmla="*/ 92 h 194"/>
                  <a:gd name="T12" fmla="*/ 105 w 108"/>
                  <a:gd name="T13" fmla="*/ 151 h 194"/>
                  <a:gd name="T14" fmla="*/ 25 w 108"/>
                  <a:gd name="T15" fmla="*/ 100 h 194"/>
                  <a:gd name="T16" fmla="*/ 22 w 108"/>
                  <a:gd name="T17" fmla="*/ 92 h 194"/>
                  <a:gd name="T18" fmla="*/ 12 w 108"/>
                  <a:gd name="T19" fmla="*/ 86 h 194"/>
                  <a:gd name="T20" fmla="*/ 16 w 108"/>
                  <a:gd name="T21" fmla="*/ 7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94">
                    <a:moveTo>
                      <a:pt x="16" y="77"/>
                    </a:moveTo>
                    <a:cubicBezTo>
                      <a:pt x="0" y="56"/>
                      <a:pt x="50" y="0"/>
                      <a:pt x="64" y="33"/>
                    </a:cubicBezTo>
                    <a:cubicBezTo>
                      <a:pt x="75" y="59"/>
                      <a:pt x="50" y="73"/>
                      <a:pt x="35" y="79"/>
                    </a:cubicBezTo>
                    <a:cubicBezTo>
                      <a:pt x="35" y="80"/>
                      <a:pt x="36" y="80"/>
                      <a:pt x="36" y="81"/>
                    </a:cubicBezTo>
                    <a:cubicBezTo>
                      <a:pt x="36" y="83"/>
                      <a:pt x="36" y="85"/>
                      <a:pt x="35" y="86"/>
                    </a:cubicBezTo>
                    <a:cubicBezTo>
                      <a:pt x="44" y="87"/>
                      <a:pt x="55" y="92"/>
                      <a:pt x="55" y="92"/>
                    </a:cubicBezTo>
                    <a:cubicBezTo>
                      <a:pt x="55" y="92"/>
                      <a:pt x="108" y="107"/>
                      <a:pt x="105" y="151"/>
                    </a:cubicBezTo>
                    <a:cubicBezTo>
                      <a:pt x="101" y="194"/>
                      <a:pt x="40" y="126"/>
                      <a:pt x="25" y="100"/>
                    </a:cubicBezTo>
                    <a:cubicBezTo>
                      <a:pt x="23" y="97"/>
                      <a:pt x="23" y="94"/>
                      <a:pt x="22" y="92"/>
                    </a:cubicBezTo>
                    <a:cubicBezTo>
                      <a:pt x="17" y="93"/>
                      <a:pt x="13" y="90"/>
                      <a:pt x="12" y="86"/>
                    </a:cubicBezTo>
                    <a:cubicBezTo>
                      <a:pt x="11" y="83"/>
                      <a:pt x="13" y="79"/>
                      <a:pt x="16" y="77"/>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5">
                <a:extLst>
                  <a:ext uri="{FF2B5EF4-FFF2-40B4-BE49-F238E27FC236}">
                    <a16:creationId xmlns:a16="http://schemas.microsoft.com/office/drawing/2014/main" id="{2C8531DF-B713-4FED-A731-A7E962AE043F}"/>
                  </a:ext>
                </a:extLst>
              </p:cNvPr>
              <p:cNvSpPr>
                <a:spLocks noEditPoints="1"/>
              </p:cNvSpPr>
              <p:nvPr/>
            </p:nvSpPr>
            <p:spPr bwMode="auto">
              <a:xfrm>
                <a:off x="4944559" y="5275847"/>
                <a:ext cx="872549" cy="1057156"/>
              </a:xfrm>
              <a:custGeom>
                <a:avLst/>
                <a:gdLst>
                  <a:gd name="T0" fmla="*/ 85 w 281"/>
                  <a:gd name="T1" fmla="*/ 80 h 340"/>
                  <a:gd name="T2" fmla="*/ 38 w 281"/>
                  <a:gd name="T3" fmla="*/ 199 h 340"/>
                  <a:gd name="T4" fmla="*/ 28 w 281"/>
                  <a:gd name="T5" fmla="*/ 257 h 340"/>
                  <a:gd name="T6" fmla="*/ 72 w 281"/>
                  <a:gd name="T7" fmla="*/ 296 h 340"/>
                  <a:gd name="T8" fmla="*/ 80 w 281"/>
                  <a:gd name="T9" fmla="*/ 292 h 340"/>
                  <a:gd name="T10" fmla="*/ 100 w 281"/>
                  <a:gd name="T11" fmla="*/ 313 h 340"/>
                  <a:gd name="T12" fmla="*/ 128 w 281"/>
                  <a:gd name="T13" fmla="*/ 305 h 340"/>
                  <a:gd name="T14" fmla="*/ 133 w 281"/>
                  <a:gd name="T15" fmla="*/ 291 h 340"/>
                  <a:gd name="T16" fmla="*/ 137 w 281"/>
                  <a:gd name="T17" fmla="*/ 290 h 340"/>
                  <a:gd name="T18" fmla="*/ 136 w 281"/>
                  <a:gd name="T19" fmla="*/ 294 h 340"/>
                  <a:gd name="T20" fmla="*/ 187 w 281"/>
                  <a:gd name="T21" fmla="*/ 308 h 340"/>
                  <a:gd name="T22" fmla="*/ 223 w 281"/>
                  <a:gd name="T23" fmla="*/ 146 h 340"/>
                  <a:gd name="T24" fmla="*/ 226 w 281"/>
                  <a:gd name="T25" fmla="*/ 93 h 340"/>
                  <a:gd name="T26" fmla="*/ 228 w 281"/>
                  <a:gd name="T27" fmla="*/ 96 h 340"/>
                  <a:gd name="T28" fmla="*/ 274 w 281"/>
                  <a:gd name="T29" fmla="*/ 91 h 340"/>
                  <a:gd name="T30" fmla="*/ 223 w 281"/>
                  <a:gd name="T31" fmla="*/ 37 h 340"/>
                  <a:gd name="T32" fmla="*/ 208 w 281"/>
                  <a:gd name="T33" fmla="*/ 33 h 340"/>
                  <a:gd name="T34" fmla="*/ 188 w 281"/>
                  <a:gd name="T35" fmla="*/ 22 h 340"/>
                  <a:gd name="T36" fmla="*/ 180 w 281"/>
                  <a:gd name="T37" fmla="*/ 22 h 340"/>
                  <a:gd name="T38" fmla="*/ 161 w 281"/>
                  <a:gd name="T39" fmla="*/ 18 h 340"/>
                  <a:gd name="T40" fmla="*/ 115 w 281"/>
                  <a:gd name="T41" fmla="*/ 36 h 340"/>
                  <a:gd name="T42" fmla="*/ 85 w 281"/>
                  <a:gd name="T43" fmla="*/ 80 h 340"/>
                  <a:gd name="T44" fmla="*/ 22 w 281"/>
                  <a:gd name="T45" fmla="*/ 47 h 340"/>
                  <a:gd name="T46" fmla="*/ 65 w 281"/>
                  <a:gd name="T47" fmla="*/ 35 h 340"/>
                  <a:gd name="T48" fmla="*/ 77 w 281"/>
                  <a:gd name="T49" fmla="*/ 23 h 340"/>
                  <a:gd name="T50" fmla="*/ 68 w 281"/>
                  <a:gd name="T51" fmla="*/ 4 h 340"/>
                  <a:gd name="T52" fmla="*/ 14 w 281"/>
                  <a:gd name="T53" fmla="*/ 16 h 340"/>
                  <a:gd name="T54" fmla="*/ 22 w 281"/>
                  <a:gd name="T55" fmla="*/ 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0">
                    <a:moveTo>
                      <a:pt x="85" y="80"/>
                    </a:moveTo>
                    <a:cubicBezTo>
                      <a:pt x="65" y="117"/>
                      <a:pt x="49" y="158"/>
                      <a:pt x="38" y="199"/>
                    </a:cubicBezTo>
                    <a:cubicBezTo>
                      <a:pt x="33" y="218"/>
                      <a:pt x="28" y="237"/>
                      <a:pt x="28" y="257"/>
                    </a:cubicBezTo>
                    <a:cubicBezTo>
                      <a:pt x="27" y="285"/>
                      <a:pt x="49" y="303"/>
                      <a:pt x="72" y="296"/>
                    </a:cubicBezTo>
                    <a:cubicBezTo>
                      <a:pt x="75" y="296"/>
                      <a:pt x="77" y="294"/>
                      <a:pt x="80" y="292"/>
                    </a:cubicBezTo>
                    <a:cubicBezTo>
                      <a:pt x="83" y="302"/>
                      <a:pt x="94" y="311"/>
                      <a:pt x="100" y="313"/>
                    </a:cubicBezTo>
                    <a:cubicBezTo>
                      <a:pt x="108" y="316"/>
                      <a:pt x="123" y="317"/>
                      <a:pt x="128" y="305"/>
                    </a:cubicBezTo>
                    <a:cubicBezTo>
                      <a:pt x="130" y="300"/>
                      <a:pt x="132" y="296"/>
                      <a:pt x="133" y="291"/>
                    </a:cubicBezTo>
                    <a:cubicBezTo>
                      <a:pt x="134" y="291"/>
                      <a:pt x="136" y="291"/>
                      <a:pt x="137" y="290"/>
                    </a:cubicBezTo>
                    <a:cubicBezTo>
                      <a:pt x="137" y="292"/>
                      <a:pt x="137" y="293"/>
                      <a:pt x="136" y="294"/>
                    </a:cubicBezTo>
                    <a:cubicBezTo>
                      <a:pt x="136" y="321"/>
                      <a:pt x="178" y="340"/>
                      <a:pt x="187" y="308"/>
                    </a:cubicBezTo>
                    <a:cubicBezTo>
                      <a:pt x="203" y="255"/>
                      <a:pt x="217" y="201"/>
                      <a:pt x="223" y="146"/>
                    </a:cubicBezTo>
                    <a:cubicBezTo>
                      <a:pt x="225" y="129"/>
                      <a:pt x="227" y="111"/>
                      <a:pt x="226" y="93"/>
                    </a:cubicBezTo>
                    <a:cubicBezTo>
                      <a:pt x="227" y="94"/>
                      <a:pt x="228" y="95"/>
                      <a:pt x="228" y="96"/>
                    </a:cubicBezTo>
                    <a:cubicBezTo>
                      <a:pt x="234" y="110"/>
                      <a:pt x="281" y="107"/>
                      <a:pt x="274" y="91"/>
                    </a:cubicBezTo>
                    <a:cubicBezTo>
                      <a:pt x="264" y="68"/>
                      <a:pt x="244" y="49"/>
                      <a:pt x="223" y="37"/>
                    </a:cubicBezTo>
                    <a:cubicBezTo>
                      <a:pt x="219" y="35"/>
                      <a:pt x="214" y="33"/>
                      <a:pt x="208" y="33"/>
                    </a:cubicBezTo>
                    <a:cubicBezTo>
                      <a:pt x="203" y="28"/>
                      <a:pt x="196" y="24"/>
                      <a:pt x="188" y="22"/>
                    </a:cubicBezTo>
                    <a:cubicBezTo>
                      <a:pt x="185" y="22"/>
                      <a:pt x="182" y="22"/>
                      <a:pt x="180" y="22"/>
                    </a:cubicBezTo>
                    <a:cubicBezTo>
                      <a:pt x="174" y="19"/>
                      <a:pt x="167" y="17"/>
                      <a:pt x="161" y="18"/>
                    </a:cubicBezTo>
                    <a:cubicBezTo>
                      <a:pt x="145" y="19"/>
                      <a:pt x="129" y="24"/>
                      <a:pt x="115" y="36"/>
                    </a:cubicBezTo>
                    <a:cubicBezTo>
                      <a:pt x="102" y="47"/>
                      <a:pt x="93" y="64"/>
                      <a:pt x="85" y="80"/>
                    </a:cubicBezTo>
                    <a:close/>
                    <a:moveTo>
                      <a:pt x="22" y="47"/>
                    </a:moveTo>
                    <a:cubicBezTo>
                      <a:pt x="37" y="38"/>
                      <a:pt x="54" y="33"/>
                      <a:pt x="65" y="35"/>
                    </a:cubicBezTo>
                    <a:cubicBezTo>
                      <a:pt x="71" y="37"/>
                      <a:pt x="77" y="31"/>
                      <a:pt x="77" y="23"/>
                    </a:cubicBezTo>
                    <a:cubicBezTo>
                      <a:pt x="78" y="14"/>
                      <a:pt x="75" y="5"/>
                      <a:pt x="68" y="4"/>
                    </a:cubicBezTo>
                    <a:cubicBezTo>
                      <a:pt x="54" y="0"/>
                      <a:pt x="34" y="4"/>
                      <a:pt x="14" y="16"/>
                    </a:cubicBezTo>
                    <a:cubicBezTo>
                      <a:pt x="0" y="24"/>
                      <a:pt x="9" y="54"/>
                      <a:pt x="22" y="47"/>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6">
                <a:extLst>
                  <a:ext uri="{FF2B5EF4-FFF2-40B4-BE49-F238E27FC236}">
                    <a16:creationId xmlns:a16="http://schemas.microsoft.com/office/drawing/2014/main" id="{BDD98D82-22E8-4A01-8ED5-E42D0C0692A3}"/>
                  </a:ext>
                </a:extLst>
              </p:cNvPr>
              <p:cNvSpPr>
                <a:spLocks noEditPoints="1"/>
              </p:cNvSpPr>
              <p:nvPr/>
            </p:nvSpPr>
            <p:spPr bwMode="auto">
              <a:xfrm>
                <a:off x="4682636" y="5624551"/>
                <a:ext cx="1047689" cy="689518"/>
              </a:xfrm>
              <a:custGeom>
                <a:avLst/>
                <a:gdLst>
                  <a:gd name="T0" fmla="*/ 36 w 337"/>
                  <a:gd name="T1" fmla="*/ 119 h 222"/>
                  <a:gd name="T2" fmla="*/ 124 w 337"/>
                  <a:gd name="T3" fmla="*/ 0 h 222"/>
                  <a:gd name="T4" fmla="*/ 30 w 337"/>
                  <a:gd name="T5" fmla="*/ 94 h 222"/>
                  <a:gd name="T6" fmla="*/ 36 w 337"/>
                  <a:gd name="T7" fmla="*/ 119 h 222"/>
                  <a:gd name="T8" fmla="*/ 304 w 337"/>
                  <a:gd name="T9" fmla="*/ 96 h 222"/>
                  <a:gd name="T10" fmla="*/ 306 w 337"/>
                  <a:gd name="T11" fmla="*/ 215 h 222"/>
                  <a:gd name="T12" fmla="*/ 322 w 337"/>
                  <a:gd name="T13" fmla="*/ 195 h 222"/>
                  <a:gd name="T14" fmla="*/ 314 w 337"/>
                  <a:gd name="T15" fmla="*/ 70 h 222"/>
                  <a:gd name="T16" fmla="*/ 304 w 337"/>
                  <a:gd name="T17" fmla="*/ 96 h 222"/>
                  <a:gd name="T18" fmla="*/ 333 w 337"/>
                  <a:gd name="T19" fmla="*/ 172 h 222"/>
                  <a:gd name="T20" fmla="*/ 318 w 337"/>
                  <a:gd name="T21" fmla="*/ 88 h 222"/>
                  <a:gd name="T22" fmla="*/ 324 w 337"/>
                  <a:gd name="T23" fmla="*/ 184 h 222"/>
                  <a:gd name="T24" fmla="*/ 333 w 337"/>
                  <a:gd name="T25" fmla="*/ 17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222">
                    <a:moveTo>
                      <a:pt x="36" y="119"/>
                    </a:moveTo>
                    <a:cubicBezTo>
                      <a:pt x="79" y="108"/>
                      <a:pt x="121" y="4"/>
                      <a:pt x="124" y="0"/>
                    </a:cubicBezTo>
                    <a:cubicBezTo>
                      <a:pt x="104" y="33"/>
                      <a:pt x="74" y="88"/>
                      <a:pt x="30" y="94"/>
                    </a:cubicBezTo>
                    <a:cubicBezTo>
                      <a:pt x="0" y="98"/>
                      <a:pt x="18" y="124"/>
                      <a:pt x="36" y="119"/>
                    </a:cubicBezTo>
                    <a:close/>
                    <a:moveTo>
                      <a:pt x="304" y="96"/>
                    </a:moveTo>
                    <a:cubicBezTo>
                      <a:pt x="292" y="135"/>
                      <a:pt x="278" y="194"/>
                      <a:pt x="306" y="215"/>
                    </a:cubicBezTo>
                    <a:cubicBezTo>
                      <a:pt x="316" y="222"/>
                      <a:pt x="330" y="203"/>
                      <a:pt x="322" y="195"/>
                    </a:cubicBezTo>
                    <a:cubicBezTo>
                      <a:pt x="298" y="169"/>
                      <a:pt x="309" y="110"/>
                      <a:pt x="314" y="70"/>
                    </a:cubicBezTo>
                    <a:cubicBezTo>
                      <a:pt x="314" y="75"/>
                      <a:pt x="307" y="85"/>
                      <a:pt x="304" y="96"/>
                    </a:cubicBezTo>
                    <a:close/>
                    <a:moveTo>
                      <a:pt x="333" y="172"/>
                    </a:moveTo>
                    <a:cubicBezTo>
                      <a:pt x="316" y="158"/>
                      <a:pt x="315" y="113"/>
                      <a:pt x="318" y="88"/>
                    </a:cubicBezTo>
                    <a:cubicBezTo>
                      <a:pt x="318" y="91"/>
                      <a:pt x="305" y="172"/>
                      <a:pt x="324" y="184"/>
                    </a:cubicBezTo>
                    <a:cubicBezTo>
                      <a:pt x="335" y="192"/>
                      <a:pt x="337" y="175"/>
                      <a:pt x="333" y="172"/>
                    </a:cubicBezTo>
                    <a:close/>
                  </a:path>
                </a:pathLst>
              </a:custGeom>
              <a:solidFill>
                <a:srgbClr val="90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37">
                <a:extLst>
                  <a:ext uri="{FF2B5EF4-FFF2-40B4-BE49-F238E27FC236}">
                    <a16:creationId xmlns:a16="http://schemas.microsoft.com/office/drawing/2014/main" id="{8238C3B8-E7AD-4531-B46F-CDE0BC50019D}"/>
                  </a:ext>
                </a:extLst>
              </p:cNvPr>
              <p:cNvSpPr>
                <a:spLocks/>
              </p:cNvSpPr>
              <p:nvPr/>
            </p:nvSpPr>
            <p:spPr bwMode="auto">
              <a:xfrm>
                <a:off x="4734705" y="6178375"/>
                <a:ext cx="66269" cy="115182"/>
              </a:xfrm>
              <a:custGeom>
                <a:avLst/>
                <a:gdLst>
                  <a:gd name="T0" fmla="*/ 21 w 21"/>
                  <a:gd name="T1" fmla="*/ 23 h 37"/>
                  <a:gd name="T2" fmla="*/ 18 w 21"/>
                  <a:gd name="T3" fmla="*/ 31 h 37"/>
                  <a:gd name="T4" fmla="*/ 10 w 21"/>
                  <a:gd name="T5" fmla="*/ 36 h 37"/>
                  <a:gd name="T6" fmla="*/ 2 w 21"/>
                  <a:gd name="T7" fmla="*/ 36 h 37"/>
                  <a:gd name="T8" fmla="*/ 0 w 21"/>
                  <a:gd name="T9" fmla="*/ 14 h 37"/>
                  <a:gd name="T10" fmla="*/ 11 w 21"/>
                  <a:gd name="T11" fmla="*/ 1 h 37"/>
                  <a:gd name="T12" fmla="*/ 21 w 2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1" y="23"/>
                    </a:moveTo>
                    <a:cubicBezTo>
                      <a:pt x="21" y="26"/>
                      <a:pt x="19" y="29"/>
                      <a:pt x="18" y="31"/>
                    </a:cubicBezTo>
                    <a:cubicBezTo>
                      <a:pt x="15" y="34"/>
                      <a:pt x="12" y="35"/>
                      <a:pt x="10" y="36"/>
                    </a:cubicBezTo>
                    <a:cubicBezTo>
                      <a:pt x="7" y="37"/>
                      <a:pt x="5" y="37"/>
                      <a:pt x="2" y="36"/>
                    </a:cubicBezTo>
                    <a:cubicBezTo>
                      <a:pt x="1" y="35"/>
                      <a:pt x="0" y="20"/>
                      <a:pt x="0" y="14"/>
                    </a:cubicBezTo>
                    <a:cubicBezTo>
                      <a:pt x="1" y="6"/>
                      <a:pt x="9" y="2"/>
                      <a:pt x="11" y="1"/>
                    </a:cubicBezTo>
                    <a:cubicBezTo>
                      <a:pt x="14" y="0"/>
                      <a:pt x="21" y="18"/>
                      <a:pt x="21" y="23"/>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38">
                <a:extLst>
                  <a:ext uri="{FF2B5EF4-FFF2-40B4-BE49-F238E27FC236}">
                    <a16:creationId xmlns:a16="http://schemas.microsoft.com/office/drawing/2014/main" id="{1B2173B9-8EEF-498A-9787-69D507EA33C6}"/>
                  </a:ext>
                </a:extLst>
              </p:cNvPr>
              <p:cNvSpPr>
                <a:spLocks/>
              </p:cNvSpPr>
              <p:nvPr/>
            </p:nvSpPr>
            <p:spPr bwMode="auto">
              <a:xfrm>
                <a:off x="2674039" y="4644709"/>
                <a:ext cx="643761" cy="503332"/>
              </a:xfrm>
              <a:custGeom>
                <a:avLst/>
                <a:gdLst>
                  <a:gd name="T0" fmla="*/ 66 w 207"/>
                  <a:gd name="T1" fmla="*/ 151 h 162"/>
                  <a:gd name="T2" fmla="*/ 66 w 207"/>
                  <a:gd name="T3" fmla="*/ 148 h 162"/>
                  <a:gd name="T4" fmla="*/ 21 w 207"/>
                  <a:gd name="T5" fmla="*/ 64 h 162"/>
                  <a:gd name="T6" fmla="*/ 159 w 207"/>
                  <a:gd name="T7" fmla="*/ 32 h 162"/>
                  <a:gd name="T8" fmla="*/ 207 w 207"/>
                  <a:gd name="T9" fmla="*/ 17 h 162"/>
                  <a:gd name="T10" fmla="*/ 203 w 207"/>
                  <a:gd name="T11" fmla="*/ 0 h 162"/>
                  <a:gd name="T12" fmla="*/ 173 w 207"/>
                  <a:gd name="T13" fmla="*/ 12 h 162"/>
                  <a:gd name="T14" fmla="*/ 159 w 207"/>
                  <a:gd name="T15" fmla="*/ 17 h 162"/>
                  <a:gd name="T16" fmla="*/ 13 w 207"/>
                  <a:gd name="T17" fmla="*/ 52 h 162"/>
                  <a:gd name="T18" fmla="*/ 12 w 207"/>
                  <a:gd name="T19" fmla="*/ 53 h 162"/>
                  <a:gd name="T20" fmla="*/ 2 w 207"/>
                  <a:gd name="T21" fmla="*/ 62 h 162"/>
                  <a:gd name="T22" fmla="*/ 5 w 207"/>
                  <a:gd name="T23" fmla="*/ 74 h 162"/>
                  <a:gd name="T24" fmla="*/ 6 w 207"/>
                  <a:gd name="T25" fmla="*/ 78 h 162"/>
                  <a:gd name="T26" fmla="*/ 6 w 207"/>
                  <a:gd name="T27" fmla="*/ 78 h 162"/>
                  <a:gd name="T28" fmla="*/ 37 w 207"/>
                  <a:gd name="T29" fmla="*/ 144 h 162"/>
                  <a:gd name="T30" fmla="*/ 49 w 207"/>
                  <a:gd name="T31" fmla="*/ 155 h 162"/>
                  <a:gd name="T32" fmla="*/ 57 w 207"/>
                  <a:gd name="T33" fmla="*/ 161 h 162"/>
                  <a:gd name="T34" fmla="*/ 66 w 207"/>
                  <a:gd name="T35" fmla="*/ 1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162">
                    <a:moveTo>
                      <a:pt x="66" y="151"/>
                    </a:moveTo>
                    <a:cubicBezTo>
                      <a:pt x="66" y="150"/>
                      <a:pt x="66" y="149"/>
                      <a:pt x="66" y="148"/>
                    </a:cubicBezTo>
                    <a:cubicBezTo>
                      <a:pt x="55" y="118"/>
                      <a:pt x="38" y="91"/>
                      <a:pt x="21" y="64"/>
                    </a:cubicBezTo>
                    <a:cubicBezTo>
                      <a:pt x="64" y="45"/>
                      <a:pt x="114" y="47"/>
                      <a:pt x="159" y="32"/>
                    </a:cubicBezTo>
                    <a:cubicBezTo>
                      <a:pt x="174" y="27"/>
                      <a:pt x="191" y="22"/>
                      <a:pt x="207" y="17"/>
                    </a:cubicBezTo>
                    <a:cubicBezTo>
                      <a:pt x="205" y="12"/>
                      <a:pt x="204" y="6"/>
                      <a:pt x="203" y="0"/>
                    </a:cubicBezTo>
                    <a:cubicBezTo>
                      <a:pt x="193" y="4"/>
                      <a:pt x="183" y="8"/>
                      <a:pt x="173" y="12"/>
                    </a:cubicBezTo>
                    <a:cubicBezTo>
                      <a:pt x="168" y="13"/>
                      <a:pt x="164" y="15"/>
                      <a:pt x="159" y="17"/>
                    </a:cubicBezTo>
                    <a:cubicBezTo>
                      <a:pt x="111" y="33"/>
                      <a:pt x="59" y="31"/>
                      <a:pt x="13" y="52"/>
                    </a:cubicBezTo>
                    <a:cubicBezTo>
                      <a:pt x="12" y="52"/>
                      <a:pt x="12" y="52"/>
                      <a:pt x="12" y="53"/>
                    </a:cubicBezTo>
                    <a:cubicBezTo>
                      <a:pt x="6" y="51"/>
                      <a:pt x="0" y="56"/>
                      <a:pt x="2" y="62"/>
                    </a:cubicBezTo>
                    <a:cubicBezTo>
                      <a:pt x="3" y="66"/>
                      <a:pt x="4" y="70"/>
                      <a:pt x="5" y="74"/>
                    </a:cubicBezTo>
                    <a:cubicBezTo>
                      <a:pt x="5" y="75"/>
                      <a:pt x="5" y="76"/>
                      <a:pt x="6" y="78"/>
                    </a:cubicBezTo>
                    <a:cubicBezTo>
                      <a:pt x="6" y="78"/>
                      <a:pt x="6" y="78"/>
                      <a:pt x="6" y="78"/>
                    </a:cubicBezTo>
                    <a:cubicBezTo>
                      <a:pt x="14" y="102"/>
                      <a:pt x="26" y="122"/>
                      <a:pt x="37" y="144"/>
                    </a:cubicBezTo>
                    <a:cubicBezTo>
                      <a:pt x="40" y="148"/>
                      <a:pt x="45" y="152"/>
                      <a:pt x="49" y="155"/>
                    </a:cubicBezTo>
                    <a:cubicBezTo>
                      <a:pt x="50" y="156"/>
                      <a:pt x="57" y="161"/>
                      <a:pt x="57" y="161"/>
                    </a:cubicBezTo>
                    <a:cubicBezTo>
                      <a:pt x="62" y="162"/>
                      <a:pt x="69" y="157"/>
                      <a:pt x="66" y="15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39">
                <a:extLst>
                  <a:ext uri="{FF2B5EF4-FFF2-40B4-BE49-F238E27FC236}">
                    <a16:creationId xmlns:a16="http://schemas.microsoft.com/office/drawing/2014/main" id="{A280AA21-7A51-4C32-AF98-643EB1DC5B5A}"/>
                  </a:ext>
                </a:extLst>
              </p:cNvPr>
              <p:cNvSpPr>
                <a:spLocks/>
              </p:cNvSpPr>
              <p:nvPr/>
            </p:nvSpPr>
            <p:spPr bwMode="auto">
              <a:xfrm>
                <a:off x="3279932" y="5032859"/>
                <a:ext cx="509644" cy="544356"/>
              </a:xfrm>
              <a:custGeom>
                <a:avLst/>
                <a:gdLst>
                  <a:gd name="T0" fmla="*/ 94 w 164"/>
                  <a:gd name="T1" fmla="*/ 175 h 175"/>
                  <a:gd name="T2" fmla="*/ 90 w 164"/>
                  <a:gd name="T3" fmla="*/ 142 h 175"/>
                  <a:gd name="T4" fmla="*/ 19 w 164"/>
                  <a:gd name="T5" fmla="*/ 107 h 175"/>
                  <a:gd name="T6" fmla="*/ 75 w 164"/>
                  <a:gd name="T7" fmla="*/ 92 h 175"/>
                  <a:gd name="T8" fmla="*/ 152 w 164"/>
                  <a:gd name="T9" fmla="*/ 56 h 175"/>
                  <a:gd name="T10" fmla="*/ 156 w 164"/>
                  <a:gd name="T11" fmla="*/ 51 h 175"/>
                  <a:gd name="T12" fmla="*/ 160 w 164"/>
                  <a:gd name="T13" fmla="*/ 43 h 175"/>
                  <a:gd name="T14" fmla="*/ 155 w 164"/>
                  <a:gd name="T15" fmla="*/ 40 h 175"/>
                  <a:gd name="T16" fmla="*/ 154 w 164"/>
                  <a:gd name="T17" fmla="*/ 40 h 175"/>
                  <a:gd name="T18" fmla="*/ 113 w 164"/>
                  <a:gd name="T19" fmla="*/ 5 h 175"/>
                  <a:gd name="T20" fmla="*/ 106 w 164"/>
                  <a:gd name="T21" fmla="*/ 10 h 175"/>
                  <a:gd name="T22" fmla="*/ 112 w 164"/>
                  <a:gd name="T23" fmla="*/ 18 h 175"/>
                  <a:gd name="T24" fmla="*/ 111 w 164"/>
                  <a:gd name="T25" fmla="*/ 22 h 175"/>
                  <a:gd name="T26" fmla="*/ 131 w 164"/>
                  <a:gd name="T27" fmla="*/ 54 h 175"/>
                  <a:gd name="T28" fmla="*/ 86 w 164"/>
                  <a:gd name="T29" fmla="*/ 77 h 175"/>
                  <a:gd name="T30" fmla="*/ 11 w 164"/>
                  <a:gd name="T31" fmla="*/ 96 h 175"/>
                  <a:gd name="T32" fmla="*/ 5 w 164"/>
                  <a:gd name="T33" fmla="*/ 101 h 175"/>
                  <a:gd name="T34" fmla="*/ 38 w 164"/>
                  <a:gd name="T35" fmla="*/ 142 h 175"/>
                  <a:gd name="T36" fmla="*/ 94 w 164"/>
                  <a:gd name="T3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4" h="175">
                    <a:moveTo>
                      <a:pt x="94" y="175"/>
                    </a:moveTo>
                    <a:cubicBezTo>
                      <a:pt x="94" y="173"/>
                      <a:pt x="107" y="160"/>
                      <a:pt x="90" y="142"/>
                    </a:cubicBezTo>
                    <a:cubicBezTo>
                      <a:pt x="65" y="132"/>
                      <a:pt x="39" y="119"/>
                      <a:pt x="19" y="107"/>
                    </a:cubicBezTo>
                    <a:cubicBezTo>
                      <a:pt x="38" y="108"/>
                      <a:pt x="58" y="100"/>
                      <a:pt x="75" y="92"/>
                    </a:cubicBezTo>
                    <a:cubicBezTo>
                      <a:pt x="101" y="81"/>
                      <a:pt x="125" y="64"/>
                      <a:pt x="152" y="56"/>
                    </a:cubicBezTo>
                    <a:cubicBezTo>
                      <a:pt x="155" y="55"/>
                      <a:pt x="156" y="53"/>
                      <a:pt x="156" y="51"/>
                    </a:cubicBezTo>
                    <a:cubicBezTo>
                      <a:pt x="160" y="52"/>
                      <a:pt x="164" y="46"/>
                      <a:pt x="160" y="43"/>
                    </a:cubicBezTo>
                    <a:cubicBezTo>
                      <a:pt x="158" y="42"/>
                      <a:pt x="156" y="41"/>
                      <a:pt x="155" y="40"/>
                    </a:cubicBezTo>
                    <a:cubicBezTo>
                      <a:pt x="154" y="40"/>
                      <a:pt x="154" y="40"/>
                      <a:pt x="154" y="40"/>
                    </a:cubicBezTo>
                    <a:cubicBezTo>
                      <a:pt x="138" y="30"/>
                      <a:pt x="123" y="20"/>
                      <a:pt x="113" y="5"/>
                    </a:cubicBezTo>
                    <a:cubicBezTo>
                      <a:pt x="110" y="0"/>
                      <a:pt x="103" y="6"/>
                      <a:pt x="106" y="10"/>
                    </a:cubicBezTo>
                    <a:cubicBezTo>
                      <a:pt x="108" y="13"/>
                      <a:pt x="110" y="16"/>
                      <a:pt x="112" y="18"/>
                    </a:cubicBezTo>
                    <a:cubicBezTo>
                      <a:pt x="111" y="19"/>
                      <a:pt x="111" y="21"/>
                      <a:pt x="111" y="22"/>
                    </a:cubicBezTo>
                    <a:cubicBezTo>
                      <a:pt x="112" y="37"/>
                      <a:pt x="119" y="48"/>
                      <a:pt x="131" y="54"/>
                    </a:cubicBezTo>
                    <a:cubicBezTo>
                      <a:pt x="115" y="61"/>
                      <a:pt x="101" y="70"/>
                      <a:pt x="86" y="77"/>
                    </a:cubicBezTo>
                    <a:cubicBezTo>
                      <a:pt x="64" y="88"/>
                      <a:pt x="36" y="104"/>
                      <a:pt x="11" y="96"/>
                    </a:cubicBezTo>
                    <a:cubicBezTo>
                      <a:pt x="7" y="95"/>
                      <a:pt x="5" y="98"/>
                      <a:pt x="5" y="101"/>
                    </a:cubicBezTo>
                    <a:cubicBezTo>
                      <a:pt x="0" y="115"/>
                      <a:pt x="24" y="132"/>
                      <a:pt x="38" y="142"/>
                    </a:cubicBezTo>
                    <a:cubicBezTo>
                      <a:pt x="50" y="150"/>
                      <a:pt x="79" y="167"/>
                      <a:pt x="94" y="17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0">
                <a:extLst>
                  <a:ext uri="{FF2B5EF4-FFF2-40B4-BE49-F238E27FC236}">
                    <a16:creationId xmlns:a16="http://schemas.microsoft.com/office/drawing/2014/main" id="{F95ABD3E-7B25-4DD6-88D9-F10CD3483BC6}"/>
                  </a:ext>
                </a:extLst>
              </p:cNvPr>
              <p:cNvSpPr>
                <a:spLocks/>
              </p:cNvSpPr>
              <p:nvPr/>
            </p:nvSpPr>
            <p:spPr bwMode="auto">
              <a:xfrm>
                <a:off x="3137925" y="4395410"/>
                <a:ext cx="555401" cy="743165"/>
              </a:xfrm>
              <a:custGeom>
                <a:avLst/>
                <a:gdLst>
                  <a:gd name="T0" fmla="*/ 51 w 179"/>
                  <a:gd name="T1" fmla="*/ 0 h 239"/>
                  <a:gd name="T2" fmla="*/ 174 w 179"/>
                  <a:gd name="T3" fmla="*/ 206 h 239"/>
                  <a:gd name="T4" fmla="*/ 150 w 179"/>
                  <a:gd name="T5" fmla="*/ 232 h 239"/>
                  <a:gd name="T6" fmla="*/ 128 w 179"/>
                  <a:gd name="T7" fmla="*/ 212 h 239"/>
                  <a:gd name="T8" fmla="*/ 119 w 179"/>
                  <a:gd name="T9" fmla="*/ 210 h 239"/>
                  <a:gd name="T10" fmla="*/ 107 w 179"/>
                  <a:gd name="T11" fmla="*/ 212 h 239"/>
                  <a:gd name="T12" fmla="*/ 91 w 179"/>
                  <a:gd name="T13" fmla="*/ 192 h 239"/>
                  <a:gd name="T14" fmla="*/ 87 w 179"/>
                  <a:gd name="T15" fmla="*/ 159 h 239"/>
                  <a:gd name="T16" fmla="*/ 54 w 179"/>
                  <a:gd name="T17" fmla="*/ 140 h 239"/>
                  <a:gd name="T18" fmla="*/ 45 w 179"/>
                  <a:gd name="T19" fmla="*/ 106 h 239"/>
                  <a:gd name="T20" fmla="*/ 38 w 179"/>
                  <a:gd name="T21" fmla="*/ 88 h 239"/>
                  <a:gd name="T22" fmla="*/ 16 w 179"/>
                  <a:gd name="T23" fmla="*/ 88 h 239"/>
                  <a:gd name="T24" fmla="*/ 12 w 179"/>
                  <a:gd name="T25" fmla="*/ 82 h 239"/>
                  <a:gd name="T26" fmla="*/ 12 w 179"/>
                  <a:gd name="T27" fmla="*/ 82 h 239"/>
                  <a:gd name="T28" fmla="*/ 51 w 179"/>
                  <a:gd name="T29"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39">
                    <a:moveTo>
                      <a:pt x="51" y="0"/>
                    </a:moveTo>
                    <a:cubicBezTo>
                      <a:pt x="53" y="0"/>
                      <a:pt x="163" y="172"/>
                      <a:pt x="174" y="206"/>
                    </a:cubicBezTo>
                    <a:cubicBezTo>
                      <a:pt x="179" y="221"/>
                      <a:pt x="160" y="229"/>
                      <a:pt x="150" y="232"/>
                    </a:cubicBezTo>
                    <a:cubicBezTo>
                      <a:pt x="143" y="239"/>
                      <a:pt x="123" y="238"/>
                      <a:pt x="128" y="212"/>
                    </a:cubicBezTo>
                    <a:cubicBezTo>
                      <a:pt x="130" y="205"/>
                      <a:pt x="125" y="208"/>
                      <a:pt x="119" y="210"/>
                    </a:cubicBezTo>
                    <a:cubicBezTo>
                      <a:pt x="115" y="212"/>
                      <a:pt x="111" y="212"/>
                      <a:pt x="107" y="212"/>
                    </a:cubicBezTo>
                    <a:cubicBezTo>
                      <a:pt x="96" y="212"/>
                      <a:pt x="92" y="200"/>
                      <a:pt x="91" y="192"/>
                    </a:cubicBezTo>
                    <a:cubicBezTo>
                      <a:pt x="90" y="181"/>
                      <a:pt x="91" y="169"/>
                      <a:pt x="87" y="159"/>
                    </a:cubicBezTo>
                    <a:cubicBezTo>
                      <a:pt x="82" y="146"/>
                      <a:pt x="65" y="146"/>
                      <a:pt x="54" y="140"/>
                    </a:cubicBezTo>
                    <a:cubicBezTo>
                      <a:pt x="42" y="132"/>
                      <a:pt x="44" y="119"/>
                      <a:pt x="45" y="106"/>
                    </a:cubicBezTo>
                    <a:cubicBezTo>
                      <a:pt x="46" y="102"/>
                      <a:pt x="46" y="84"/>
                      <a:pt x="38" y="88"/>
                    </a:cubicBezTo>
                    <a:cubicBezTo>
                      <a:pt x="30" y="91"/>
                      <a:pt x="23" y="93"/>
                      <a:pt x="16" y="88"/>
                    </a:cubicBezTo>
                    <a:cubicBezTo>
                      <a:pt x="14" y="87"/>
                      <a:pt x="13" y="84"/>
                      <a:pt x="12" y="82"/>
                    </a:cubicBezTo>
                    <a:cubicBezTo>
                      <a:pt x="12" y="82"/>
                      <a:pt x="12" y="82"/>
                      <a:pt x="12" y="82"/>
                    </a:cubicBezTo>
                    <a:cubicBezTo>
                      <a:pt x="0" y="75"/>
                      <a:pt x="8" y="11"/>
                      <a:pt x="51" y="0"/>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1">
                <a:extLst>
                  <a:ext uri="{FF2B5EF4-FFF2-40B4-BE49-F238E27FC236}">
                    <a16:creationId xmlns:a16="http://schemas.microsoft.com/office/drawing/2014/main" id="{2A90AEE2-32BC-4118-A69A-FB4D1EFC905E}"/>
                  </a:ext>
                </a:extLst>
              </p:cNvPr>
              <p:cNvSpPr>
                <a:spLocks/>
              </p:cNvSpPr>
              <p:nvPr/>
            </p:nvSpPr>
            <p:spPr bwMode="auto">
              <a:xfrm>
                <a:off x="3279932" y="3567041"/>
                <a:ext cx="1126581" cy="1606246"/>
              </a:xfrm>
              <a:custGeom>
                <a:avLst/>
                <a:gdLst>
                  <a:gd name="T0" fmla="*/ 83 w 362"/>
                  <a:gd name="T1" fmla="*/ 11 h 516"/>
                  <a:gd name="T2" fmla="*/ 102 w 362"/>
                  <a:gd name="T3" fmla="*/ 28 h 516"/>
                  <a:gd name="T4" fmla="*/ 101 w 362"/>
                  <a:gd name="T5" fmla="*/ 5 h 516"/>
                  <a:gd name="T6" fmla="*/ 108 w 362"/>
                  <a:gd name="T7" fmla="*/ 4 h 516"/>
                  <a:gd name="T8" fmla="*/ 110 w 362"/>
                  <a:gd name="T9" fmla="*/ 33 h 516"/>
                  <a:gd name="T10" fmla="*/ 167 w 362"/>
                  <a:gd name="T11" fmla="*/ 107 h 516"/>
                  <a:gd name="T12" fmla="*/ 198 w 362"/>
                  <a:gd name="T13" fmla="*/ 134 h 516"/>
                  <a:gd name="T14" fmla="*/ 217 w 362"/>
                  <a:gd name="T15" fmla="*/ 143 h 516"/>
                  <a:gd name="T16" fmla="*/ 274 w 362"/>
                  <a:gd name="T17" fmla="*/ 187 h 516"/>
                  <a:gd name="T18" fmla="*/ 264 w 362"/>
                  <a:gd name="T19" fmla="*/ 194 h 516"/>
                  <a:gd name="T20" fmla="*/ 223 w 362"/>
                  <a:gd name="T21" fmla="*/ 172 h 516"/>
                  <a:gd name="T22" fmla="*/ 24 w 362"/>
                  <a:gd name="T23" fmla="*/ 271 h 516"/>
                  <a:gd name="T24" fmla="*/ 140 w 362"/>
                  <a:gd name="T25" fmla="*/ 424 h 516"/>
                  <a:gd name="T26" fmla="*/ 278 w 362"/>
                  <a:gd name="T27" fmla="*/ 321 h 516"/>
                  <a:gd name="T28" fmla="*/ 297 w 362"/>
                  <a:gd name="T29" fmla="*/ 264 h 516"/>
                  <a:gd name="T30" fmla="*/ 309 w 362"/>
                  <a:gd name="T31" fmla="*/ 242 h 516"/>
                  <a:gd name="T32" fmla="*/ 324 w 362"/>
                  <a:gd name="T33" fmla="*/ 310 h 516"/>
                  <a:gd name="T34" fmla="*/ 320 w 362"/>
                  <a:gd name="T35" fmla="*/ 323 h 516"/>
                  <a:gd name="T36" fmla="*/ 320 w 362"/>
                  <a:gd name="T37" fmla="*/ 323 h 516"/>
                  <a:gd name="T38" fmla="*/ 313 w 362"/>
                  <a:gd name="T39" fmla="*/ 357 h 516"/>
                  <a:gd name="T40" fmla="*/ 313 w 362"/>
                  <a:gd name="T41" fmla="*/ 357 h 516"/>
                  <a:gd name="T42" fmla="*/ 330 w 362"/>
                  <a:gd name="T43" fmla="*/ 477 h 516"/>
                  <a:gd name="T44" fmla="*/ 335 w 362"/>
                  <a:gd name="T45" fmla="*/ 479 h 516"/>
                  <a:gd name="T46" fmla="*/ 355 w 362"/>
                  <a:gd name="T47" fmla="*/ 487 h 516"/>
                  <a:gd name="T48" fmla="*/ 362 w 362"/>
                  <a:gd name="T49" fmla="*/ 490 h 516"/>
                  <a:gd name="T50" fmla="*/ 356 w 362"/>
                  <a:gd name="T51" fmla="*/ 496 h 516"/>
                  <a:gd name="T52" fmla="*/ 333 w 362"/>
                  <a:gd name="T53" fmla="*/ 493 h 516"/>
                  <a:gd name="T54" fmla="*/ 335 w 362"/>
                  <a:gd name="T55" fmla="*/ 507 h 516"/>
                  <a:gd name="T56" fmla="*/ 330 w 362"/>
                  <a:gd name="T57" fmla="*/ 516 h 516"/>
                  <a:gd name="T58" fmla="*/ 324 w 362"/>
                  <a:gd name="T59" fmla="*/ 509 h 516"/>
                  <a:gd name="T60" fmla="*/ 320 w 362"/>
                  <a:gd name="T61" fmla="*/ 496 h 516"/>
                  <a:gd name="T62" fmla="*/ 307 w 362"/>
                  <a:gd name="T63" fmla="*/ 510 h 516"/>
                  <a:gd name="T64" fmla="*/ 304 w 362"/>
                  <a:gd name="T65" fmla="*/ 502 h 516"/>
                  <a:gd name="T66" fmla="*/ 317 w 362"/>
                  <a:gd name="T67" fmla="*/ 483 h 516"/>
                  <a:gd name="T68" fmla="*/ 298 w 362"/>
                  <a:gd name="T69" fmla="*/ 359 h 516"/>
                  <a:gd name="T70" fmla="*/ 298 w 362"/>
                  <a:gd name="T71" fmla="*/ 359 h 516"/>
                  <a:gd name="T72" fmla="*/ 296 w 362"/>
                  <a:gd name="T73" fmla="*/ 335 h 516"/>
                  <a:gd name="T74" fmla="*/ 216 w 362"/>
                  <a:gd name="T75" fmla="*/ 397 h 516"/>
                  <a:gd name="T76" fmla="*/ 113 w 362"/>
                  <a:gd name="T77" fmla="*/ 466 h 516"/>
                  <a:gd name="T78" fmla="*/ 6 w 362"/>
                  <a:gd name="T79" fmla="*/ 276 h 516"/>
                  <a:gd name="T80" fmla="*/ 5 w 362"/>
                  <a:gd name="T81" fmla="*/ 275 h 516"/>
                  <a:gd name="T82" fmla="*/ 13 w 362"/>
                  <a:gd name="T83" fmla="*/ 255 h 516"/>
                  <a:gd name="T84" fmla="*/ 209 w 362"/>
                  <a:gd name="T85" fmla="*/ 159 h 516"/>
                  <a:gd name="T86" fmla="*/ 206 w 362"/>
                  <a:gd name="T87" fmla="*/ 157 h 516"/>
                  <a:gd name="T88" fmla="*/ 206 w 362"/>
                  <a:gd name="T89" fmla="*/ 157 h 516"/>
                  <a:gd name="T90" fmla="*/ 172 w 362"/>
                  <a:gd name="T91" fmla="*/ 128 h 516"/>
                  <a:gd name="T92" fmla="*/ 172 w 362"/>
                  <a:gd name="T93" fmla="*/ 127 h 516"/>
                  <a:gd name="T94" fmla="*/ 104 w 362"/>
                  <a:gd name="T95" fmla="*/ 42 h 516"/>
                  <a:gd name="T96" fmla="*/ 77 w 362"/>
                  <a:gd name="T97" fmla="*/ 51 h 516"/>
                  <a:gd name="T98" fmla="*/ 72 w 362"/>
                  <a:gd name="T99" fmla="*/ 44 h 516"/>
                  <a:gd name="T100" fmla="*/ 96 w 362"/>
                  <a:gd name="T101" fmla="*/ 34 h 516"/>
                  <a:gd name="T102" fmla="*/ 75 w 362"/>
                  <a:gd name="T103" fmla="*/ 12 h 516"/>
                  <a:gd name="T104" fmla="*/ 83 w 362"/>
                  <a:gd name="T105" fmla="*/ 1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516">
                    <a:moveTo>
                      <a:pt x="83" y="11"/>
                    </a:moveTo>
                    <a:cubicBezTo>
                      <a:pt x="89" y="21"/>
                      <a:pt x="89" y="23"/>
                      <a:pt x="102" y="28"/>
                    </a:cubicBezTo>
                    <a:cubicBezTo>
                      <a:pt x="101" y="18"/>
                      <a:pt x="99" y="16"/>
                      <a:pt x="101" y="5"/>
                    </a:cubicBezTo>
                    <a:cubicBezTo>
                      <a:pt x="102" y="0"/>
                      <a:pt x="108" y="0"/>
                      <a:pt x="108" y="4"/>
                    </a:cubicBezTo>
                    <a:cubicBezTo>
                      <a:pt x="109" y="17"/>
                      <a:pt x="110" y="20"/>
                      <a:pt x="110" y="33"/>
                    </a:cubicBezTo>
                    <a:cubicBezTo>
                      <a:pt x="109" y="36"/>
                      <a:pt x="147" y="85"/>
                      <a:pt x="167" y="107"/>
                    </a:cubicBezTo>
                    <a:cubicBezTo>
                      <a:pt x="177" y="118"/>
                      <a:pt x="188" y="127"/>
                      <a:pt x="198" y="134"/>
                    </a:cubicBezTo>
                    <a:cubicBezTo>
                      <a:pt x="205" y="137"/>
                      <a:pt x="212" y="140"/>
                      <a:pt x="217" y="143"/>
                    </a:cubicBezTo>
                    <a:cubicBezTo>
                      <a:pt x="233" y="148"/>
                      <a:pt x="251" y="155"/>
                      <a:pt x="274" y="187"/>
                    </a:cubicBezTo>
                    <a:cubicBezTo>
                      <a:pt x="278" y="193"/>
                      <a:pt x="269" y="200"/>
                      <a:pt x="264" y="194"/>
                    </a:cubicBezTo>
                    <a:cubicBezTo>
                      <a:pt x="254" y="180"/>
                      <a:pt x="241" y="173"/>
                      <a:pt x="223" y="172"/>
                    </a:cubicBezTo>
                    <a:cubicBezTo>
                      <a:pt x="211" y="185"/>
                      <a:pt x="102" y="249"/>
                      <a:pt x="24" y="271"/>
                    </a:cubicBezTo>
                    <a:cubicBezTo>
                      <a:pt x="56" y="334"/>
                      <a:pt x="95" y="369"/>
                      <a:pt x="140" y="424"/>
                    </a:cubicBezTo>
                    <a:cubicBezTo>
                      <a:pt x="145" y="415"/>
                      <a:pt x="267" y="329"/>
                      <a:pt x="278" y="321"/>
                    </a:cubicBezTo>
                    <a:cubicBezTo>
                      <a:pt x="282" y="318"/>
                      <a:pt x="307" y="291"/>
                      <a:pt x="297" y="264"/>
                    </a:cubicBezTo>
                    <a:cubicBezTo>
                      <a:pt x="295" y="261"/>
                      <a:pt x="301" y="244"/>
                      <a:pt x="309" y="242"/>
                    </a:cubicBezTo>
                    <a:cubicBezTo>
                      <a:pt x="309" y="242"/>
                      <a:pt x="330" y="282"/>
                      <a:pt x="324" y="310"/>
                    </a:cubicBezTo>
                    <a:cubicBezTo>
                      <a:pt x="323" y="314"/>
                      <a:pt x="322" y="319"/>
                      <a:pt x="320" y="323"/>
                    </a:cubicBezTo>
                    <a:cubicBezTo>
                      <a:pt x="320" y="323"/>
                      <a:pt x="320" y="323"/>
                      <a:pt x="320" y="323"/>
                    </a:cubicBezTo>
                    <a:cubicBezTo>
                      <a:pt x="317" y="332"/>
                      <a:pt x="313" y="357"/>
                      <a:pt x="313" y="357"/>
                    </a:cubicBezTo>
                    <a:cubicBezTo>
                      <a:pt x="313" y="357"/>
                      <a:pt x="313" y="357"/>
                      <a:pt x="313" y="357"/>
                    </a:cubicBezTo>
                    <a:cubicBezTo>
                      <a:pt x="311" y="404"/>
                      <a:pt x="297" y="454"/>
                      <a:pt x="330" y="477"/>
                    </a:cubicBezTo>
                    <a:cubicBezTo>
                      <a:pt x="330" y="477"/>
                      <a:pt x="333" y="478"/>
                      <a:pt x="335" y="479"/>
                    </a:cubicBezTo>
                    <a:cubicBezTo>
                      <a:pt x="341" y="484"/>
                      <a:pt x="347" y="488"/>
                      <a:pt x="355" y="487"/>
                    </a:cubicBezTo>
                    <a:cubicBezTo>
                      <a:pt x="359" y="486"/>
                      <a:pt x="362" y="486"/>
                      <a:pt x="362" y="490"/>
                    </a:cubicBezTo>
                    <a:cubicBezTo>
                      <a:pt x="362" y="493"/>
                      <a:pt x="360" y="496"/>
                      <a:pt x="356" y="496"/>
                    </a:cubicBezTo>
                    <a:cubicBezTo>
                      <a:pt x="348" y="498"/>
                      <a:pt x="340" y="496"/>
                      <a:pt x="333" y="493"/>
                    </a:cubicBezTo>
                    <a:cubicBezTo>
                      <a:pt x="333" y="498"/>
                      <a:pt x="334" y="502"/>
                      <a:pt x="335" y="507"/>
                    </a:cubicBezTo>
                    <a:cubicBezTo>
                      <a:pt x="336" y="510"/>
                      <a:pt x="334" y="516"/>
                      <a:pt x="330" y="516"/>
                    </a:cubicBezTo>
                    <a:cubicBezTo>
                      <a:pt x="327" y="516"/>
                      <a:pt x="325" y="513"/>
                      <a:pt x="324" y="509"/>
                    </a:cubicBezTo>
                    <a:cubicBezTo>
                      <a:pt x="324" y="505"/>
                      <a:pt x="320" y="500"/>
                      <a:pt x="320" y="496"/>
                    </a:cubicBezTo>
                    <a:cubicBezTo>
                      <a:pt x="317" y="502"/>
                      <a:pt x="315" y="504"/>
                      <a:pt x="307" y="510"/>
                    </a:cubicBezTo>
                    <a:cubicBezTo>
                      <a:pt x="302" y="514"/>
                      <a:pt x="301" y="506"/>
                      <a:pt x="304" y="502"/>
                    </a:cubicBezTo>
                    <a:cubicBezTo>
                      <a:pt x="313" y="490"/>
                      <a:pt x="311" y="490"/>
                      <a:pt x="317" y="483"/>
                    </a:cubicBezTo>
                    <a:cubicBezTo>
                      <a:pt x="282" y="449"/>
                      <a:pt x="295" y="403"/>
                      <a:pt x="298" y="359"/>
                    </a:cubicBezTo>
                    <a:cubicBezTo>
                      <a:pt x="298" y="359"/>
                      <a:pt x="298" y="359"/>
                      <a:pt x="298" y="359"/>
                    </a:cubicBezTo>
                    <a:cubicBezTo>
                      <a:pt x="298" y="346"/>
                      <a:pt x="296" y="338"/>
                      <a:pt x="296" y="335"/>
                    </a:cubicBezTo>
                    <a:cubicBezTo>
                      <a:pt x="268" y="354"/>
                      <a:pt x="240" y="372"/>
                      <a:pt x="216" y="397"/>
                    </a:cubicBezTo>
                    <a:cubicBezTo>
                      <a:pt x="187" y="426"/>
                      <a:pt x="135" y="494"/>
                      <a:pt x="113" y="466"/>
                    </a:cubicBezTo>
                    <a:cubicBezTo>
                      <a:pt x="110" y="461"/>
                      <a:pt x="31" y="364"/>
                      <a:pt x="6" y="276"/>
                    </a:cubicBezTo>
                    <a:cubicBezTo>
                      <a:pt x="6" y="276"/>
                      <a:pt x="5" y="275"/>
                      <a:pt x="5" y="275"/>
                    </a:cubicBezTo>
                    <a:cubicBezTo>
                      <a:pt x="1" y="271"/>
                      <a:pt x="0" y="256"/>
                      <a:pt x="13" y="255"/>
                    </a:cubicBezTo>
                    <a:cubicBezTo>
                      <a:pt x="90" y="240"/>
                      <a:pt x="141" y="194"/>
                      <a:pt x="209" y="159"/>
                    </a:cubicBezTo>
                    <a:cubicBezTo>
                      <a:pt x="208" y="158"/>
                      <a:pt x="207" y="157"/>
                      <a:pt x="206" y="157"/>
                    </a:cubicBezTo>
                    <a:cubicBezTo>
                      <a:pt x="206" y="157"/>
                      <a:pt x="206" y="157"/>
                      <a:pt x="206" y="157"/>
                    </a:cubicBezTo>
                    <a:cubicBezTo>
                      <a:pt x="206" y="157"/>
                      <a:pt x="176" y="132"/>
                      <a:pt x="172" y="128"/>
                    </a:cubicBezTo>
                    <a:cubicBezTo>
                      <a:pt x="172" y="127"/>
                      <a:pt x="172" y="127"/>
                      <a:pt x="172" y="127"/>
                    </a:cubicBezTo>
                    <a:cubicBezTo>
                      <a:pt x="146" y="104"/>
                      <a:pt x="123" y="76"/>
                      <a:pt x="104" y="42"/>
                    </a:cubicBezTo>
                    <a:cubicBezTo>
                      <a:pt x="94" y="43"/>
                      <a:pt x="84" y="44"/>
                      <a:pt x="77" y="51"/>
                    </a:cubicBezTo>
                    <a:cubicBezTo>
                      <a:pt x="74" y="54"/>
                      <a:pt x="66" y="49"/>
                      <a:pt x="72" y="44"/>
                    </a:cubicBezTo>
                    <a:cubicBezTo>
                      <a:pt x="77" y="40"/>
                      <a:pt x="90" y="36"/>
                      <a:pt x="96" y="34"/>
                    </a:cubicBezTo>
                    <a:cubicBezTo>
                      <a:pt x="85" y="29"/>
                      <a:pt x="81" y="26"/>
                      <a:pt x="75" y="12"/>
                    </a:cubicBezTo>
                    <a:cubicBezTo>
                      <a:pt x="73" y="4"/>
                      <a:pt x="81" y="9"/>
                      <a:pt x="83" y="1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42">
                <a:extLst>
                  <a:ext uri="{FF2B5EF4-FFF2-40B4-BE49-F238E27FC236}">
                    <a16:creationId xmlns:a16="http://schemas.microsoft.com/office/drawing/2014/main" id="{70869E4A-5791-48A2-878E-6B314A0AC127}"/>
                  </a:ext>
                </a:extLst>
              </p:cNvPr>
              <p:cNvSpPr>
                <a:spLocks noEditPoints="1"/>
              </p:cNvSpPr>
              <p:nvPr/>
            </p:nvSpPr>
            <p:spPr bwMode="auto">
              <a:xfrm>
                <a:off x="3391959" y="3956769"/>
                <a:ext cx="935663" cy="1011398"/>
              </a:xfrm>
              <a:custGeom>
                <a:avLst/>
                <a:gdLst>
                  <a:gd name="T0" fmla="*/ 173 w 301"/>
                  <a:gd name="T1" fmla="*/ 91 h 325"/>
                  <a:gd name="T2" fmla="*/ 64 w 301"/>
                  <a:gd name="T3" fmla="*/ 143 h 325"/>
                  <a:gd name="T4" fmla="*/ 19 w 301"/>
                  <a:gd name="T5" fmla="*/ 175 h 325"/>
                  <a:gd name="T6" fmla="*/ 23 w 301"/>
                  <a:gd name="T7" fmla="*/ 230 h 325"/>
                  <a:gd name="T8" fmla="*/ 32 w 301"/>
                  <a:gd name="T9" fmla="*/ 231 h 325"/>
                  <a:gd name="T10" fmla="*/ 31 w 301"/>
                  <a:gd name="T11" fmla="*/ 259 h 325"/>
                  <a:gd name="T12" fmla="*/ 55 w 301"/>
                  <a:gd name="T13" fmla="*/ 271 h 325"/>
                  <a:gd name="T14" fmla="*/ 68 w 301"/>
                  <a:gd name="T15" fmla="*/ 264 h 325"/>
                  <a:gd name="T16" fmla="*/ 70 w 301"/>
                  <a:gd name="T17" fmla="*/ 266 h 325"/>
                  <a:gd name="T18" fmla="*/ 68 w 301"/>
                  <a:gd name="T19" fmla="*/ 268 h 325"/>
                  <a:gd name="T20" fmla="*/ 93 w 301"/>
                  <a:gd name="T21" fmla="*/ 309 h 325"/>
                  <a:gd name="T22" fmla="*/ 223 w 301"/>
                  <a:gd name="T23" fmla="*/ 221 h 325"/>
                  <a:gd name="T24" fmla="*/ 260 w 301"/>
                  <a:gd name="T25" fmla="*/ 187 h 325"/>
                  <a:gd name="T26" fmla="*/ 259 w 301"/>
                  <a:gd name="T27" fmla="*/ 191 h 325"/>
                  <a:gd name="T28" fmla="*/ 293 w 301"/>
                  <a:gd name="T29" fmla="*/ 216 h 325"/>
                  <a:gd name="T30" fmla="*/ 294 w 301"/>
                  <a:gd name="T31" fmla="*/ 147 h 325"/>
                  <a:gd name="T32" fmla="*/ 287 w 301"/>
                  <a:gd name="T33" fmla="*/ 135 h 325"/>
                  <a:gd name="T34" fmla="*/ 280 w 301"/>
                  <a:gd name="T35" fmla="*/ 115 h 325"/>
                  <a:gd name="T36" fmla="*/ 275 w 301"/>
                  <a:gd name="T37" fmla="*/ 110 h 325"/>
                  <a:gd name="T38" fmla="*/ 265 w 301"/>
                  <a:gd name="T39" fmla="*/ 95 h 325"/>
                  <a:gd name="T40" fmla="*/ 223 w 301"/>
                  <a:gd name="T41" fmla="*/ 80 h 325"/>
                  <a:gd name="T42" fmla="*/ 173 w 301"/>
                  <a:gd name="T43" fmla="*/ 91 h 325"/>
                  <a:gd name="T44" fmla="*/ 153 w 301"/>
                  <a:gd name="T45" fmla="*/ 29 h 325"/>
                  <a:gd name="T46" fmla="*/ 190 w 301"/>
                  <a:gd name="T47" fmla="*/ 49 h 325"/>
                  <a:gd name="T48" fmla="*/ 206 w 301"/>
                  <a:gd name="T49" fmla="*/ 47 h 325"/>
                  <a:gd name="T50" fmla="*/ 212 w 301"/>
                  <a:gd name="T51" fmla="*/ 29 h 325"/>
                  <a:gd name="T52" fmla="*/ 168 w 301"/>
                  <a:gd name="T53" fmla="*/ 3 h 325"/>
                  <a:gd name="T54" fmla="*/ 153 w 301"/>
                  <a:gd name="T55"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1" h="325">
                    <a:moveTo>
                      <a:pt x="173" y="91"/>
                    </a:moveTo>
                    <a:cubicBezTo>
                      <a:pt x="136" y="104"/>
                      <a:pt x="99" y="121"/>
                      <a:pt x="64" y="143"/>
                    </a:cubicBezTo>
                    <a:cubicBezTo>
                      <a:pt x="48" y="152"/>
                      <a:pt x="33" y="163"/>
                      <a:pt x="19" y="175"/>
                    </a:cubicBezTo>
                    <a:cubicBezTo>
                      <a:pt x="0" y="194"/>
                      <a:pt x="3" y="221"/>
                      <a:pt x="23" y="230"/>
                    </a:cubicBezTo>
                    <a:cubicBezTo>
                      <a:pt x="25" y="231"/>
                      <a:pt x="28" y="231"/>
                      <a:pt x="32" y="231"/>
                    </a:cubicBezTo>
                    <a:cubicBezTo>
                      <a:pt x="27" y="241"/>
                      <a:pt x="28" y="253"/>
                      <a:pt x="31" y="259"/>
                    </a:cubicBezTo>
                    <a:cubicBezTo>
                      <a:pt x="34" y="266"/>
                      <a:pt x="44" y="276"/>
                      <a:pt x="55" y="271"/>
                    </a:cubicBezTo>
                    <a:cubicBezTo>
                      <a:pt x="59" y="269"/>
                      <a:pt x="64" y="266"/>
                      <a:pt x="68" y="264"/>
                    </a:cubicBezTo>
                    <a:cubicBezTo>
                      <a:pt x="69" y="265"/>
                      <a:pt x="69" y="265"/>
                      <a:pt x="70" y="266"/>
                    </a:cubicBezTo>
                    <a:cubicBezTo>
                      <a:pt x="69" y="267"/>
                      <a:pt x="68" y="268"/>
                      <a:pt x="68" y="268"/>
                    </a:cubicBezTo>
                    <a:cubicBezTo>
                      <a:pt x="50" y="286"/>
                      <a:pt x="65" y="325"/>
                      <a:pt x="93" y="309"/>
                    </a:cubicBezTo>
                    <a:cubicBezTo>
                      <a:pt x="138" y="283"/>
                      <a:pt x="183" y="254"/>
                      <a:pt x="223" y="221"/>
                    </a:cubicBezTo>
                    <a:cubicBezTo>
                      <a:pt x="235" y="211"/>
                      <a:pt x="248" y="199"/>
                      <a:pt x="260" y="187"/>
                    </a:cubicBezTo>
                    <a:cubicBezTo>
                      <a:pt x="260" y="188"/>
                      <a:pt x="259" y="190"/>
                      <a:pt x="259" y="191"/>
                    </a:cubicBezTo>
                    <a:cubicBezTo>
                      <a:pt x="254" y="204"/>
                      <a:pt x="287" y="231"/>
                      <a:pt x="293" y="216"/>
                    </a:cubicBezTo>
                    <a:cubicBezTo>
                      <a:pt x="301" y="194"/>
                      <a:pt x="301" y="168"/>
                      <a:pt x="294" y="147"/>
                    </a:cubicBezTo>
                    <a:cubicBezTo>
                      <a:pt x="293" y="143"/>
                      <a:pt x="290" y="139"/>
                      <a:pt x="287" y="135"/>
                    </a:cubicBezTo>
                    <a:cubicBezTo>
                      <a:pt x="287" y="129"/>
                      <a:pt x="285" y="122"/>
                      <a:pt x="280" y="115"/>
                    </a:cubicBezTo>
                    <a:cubicBezTo>
                      <a:pt x="279" y="113"/>
                      <a:pt x="277" y="112"/>
                      <a:pt x="275" y="110"/>
                    </a:cubicBezTo>
                    <a:cubicBezTo>
                      <a:pt x="273" y="104"/>
                      <a:pt x="270" y="99"/>
                      <a:pt x="265" y="95"/>
                    </a:cubicBezTo>
                    <a:cubicBezTo>
                      <a:pt x="254" y="87"/>
                      <a:pt x="240" y="80"/>
                      <a:pt x="223" y="80"/>
                    </a:cubicBezTo>
                    <a:cubicBezTo>
                      <a:pt x="207" y="79"/>
                      <a:pt x="190" y="85"/>
                      <a:pt x="173" y="91"/>
                    </a:cubicBezTo>
                    <a:close/>
                    <a:moveTo>
                      <a:pt x="153" y="29"/>
                    </a:moveTo>
                    <a:cubicBezTo>
                      <a:pt x="169" y="33"/>
                      <a:pt x="184" y="40"/>
                      <a:pt x="190" y="49"/>
                    </a:cubicBezTo>
                    <a:cubicBezTo>
                      <a:pt x="192" y="53"/>
                      <a:pt x="200" y="53"/>
                      <a:pt x="206" y="47"/>
                    </a:cubicBezTo>
                    <a:cubicBezTo>
                      <a:pt x="213" y="42"/>
                      <a:pt x="216" y="34"/>
                      <a:pt x="212" y="29"/>
                    </a:cubicBezTo>
                    <a:cubicBezTo>
                      <a:pt x="205" y="17"/>
                      <a:pt x="189" y="8"/>
                      <a:pt x="168" y="3"/>
                    </a:cubicBezTo>
                    <a:cubicBezTo>
                      <a:pt x="153" y="0"/>
                      <a:pt x="140" y="26"/>
                      <a:pt x="153" y="2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3">
                <a:extLst>
                  <a:ext uri="{FF2B5EF4-FFF2-40B4-BE49-F238E27FC236}">
                    <a16:creationId xmlns:a16="http://schemas.microsoft.com/office/drawing/2014/main" id="{4EA56BA8-719C-42DD-B240-ACDA5E99D181}"/>
                  </a:ext>
                </a:extLst>
              </p:cNvPr>
              <p:cNvSpPr>
                <a:spLocks/>
              </p:cNvSpPr>
              <p:nvPr/>
            </p:nvSpPr>
            <p:spPr bwMode="auto">
              <a:xfrm>
                <a:off x="4221906" y="3548107"/>
                <a:ext cx="967220" cy="992464"/>
              </a:xfrm>
              <a:custGeom>
                <a:avLst/>
                <a:gdLst>
                  <a:gd name="T0" fmla="*/ 187 w 311"/>
                  <a:gd name="T1" fmla="*/ 301 h 319"/>
                  <a:gd name="T2" fmla="*/ 18 w 311"/>
                  <a:gd name="T3" fmla="*/ 191 h 319"/>
                  <a:gd name="T4" fmla="*/ 121 w 311"/>
                  <a:gd name="T5" fmla="*/ 17 h 319"/>
                  <a:gd name="T6" fmla="*/ 297 w 311"/>
                  <a:gd name="T7" fmla="*/ 131 h 319"/>
                  <a:gd name="T8" fmla="*/ 187 w 311"/>
                  <a:gd name="T9" fmla="*/ 301 h 319"/>
                </a:gdLst>
                <a:ahLst/>
                <a:cxnLst>
                  <a:cxn ang="0">
                    <a:pos x="T0" y="T1"/>
                  </a:cxn>
                  <a:cxn ang="0">
                    <a:pos x="T2" y="T3"/>
                  </a:cxn>
                  <a:cxn ang="0">
                    <a:pos x="T4" y="T5"/>
                  </a:cxn>
                  <a:cxn ang="0">
                    <a:pos x="T6" y="T7"/>
                  </a:cxn>
                  <a:cxn ang="0">
                    <a:pos x="T8" y="T9"/>
                  </a:cxn>
                </a:cxnLst>
                <a:rect l="0" t="0" r="r" b="b"/>
                <a:pathLst>
                  <a:path w="311" h="319">
                    <a:moveTo>
                      <a:pt x="187" y="301"/>
                    </a:moveTo>
                    <a:cubicBezTo>
                      <a:pt x="112" y="319"/>
                      <a:pt x="37" y="269"/>
                      <a:pt x="18" y="191"/>
                    </a:cubicBezTo>
                    <a:cubicBezTo>
                      <a:pt x="0" y="113"/>
                      <a:pt x="46" y="35"/>
                      <a:pt x="121" y="17"/>
                    </a:cubicBezTo>
                    <a:cubicBezTo>
                      <a:pt x="195" y="0"/>
                      <a:pt x="284" y="70"/>
                      <a:pt x="297" y="131"/>
                    </a:cubicBezTo>
                    <a:cubicBezTo>
                      <a:pt x="311" y="201"/>
                      <a:pt x="262" y="283"/>
                      <a:pt x="187" y="3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4">
                <a:extLst>
                  <a:ext uri="{FF2B5EF4-FFF2-40B4-BE49-F238E27FC236}">
                    <a16:creationId xmlns:a16="http://schemas.microsoft.com/office/drawing/2014/main" id="{50CF5E01-04C8-4912-8940-17BED28209FF}"/>
                  </a:ext>
                </a:extLst>
              </p:cNvPr>
              <p:cNvSpPr>
                <a:spLocks/>
              </p:cNvSpPr>
              <p:nvPr/>
            </p:nvSpPr>
            <p:spPr bwMode="auto">
              <a:xfrm>
                <a:off x="4627411" y="4283382"/>
                <a:ext cx="282435" cy="208276"/>
              </a:xfrm>
              <a:custGeom>
                <a:avLst/>
                <a:gdLst>
                  <a:gd name="T0" fmla="*/ 60 w 91"/>
                  <a:gd name="T1" fmla="*/ 57 h 67"/>
                  <a:gd name="T2" fmla="*/ 51 w 91"/>
                  <a:gd name="T3" fmla="*/ 15 h 67"/>
                  <a:gd name="T4" fmla="*/ 60 w 91"/>
                  <a:gd name="T5" fmla="*/ 57 h 67"/>
                </a:gdLst>
                <a:ahLst/>
                <a:cxnLst>
                  <a:cxn ang="0">
                    <a:pos x="T0" y="T1"/>
                  </a:cxn>
                  <a:cxn ang="0">
                    <a:pos x="T2" y="T3"/>
                  </a:cxn>
                  <a:cxn ang="0">
                    <a:pos x="T4" y="T5"/>
                  </a:cxn>
                </a:cxnLst>
                <a:rect l="0" t="0" r="r" b="b"/>
                <a:pathLst>
                  <a:path w="91" h="67">
                    <a:moveTo>
                      <a:pt x="60" y="57"/>
                    </a:moveTo>
                    <a:cubicBezTo>
                      <a:pt x="0" y="67"/>
                      <a:pt x="22" y="26"/>
                      <a:pt x="51" y="15"/>
                    </a:cubicBezTo>
                    <a:cubicBezTo>
                      <a:pt x="89" y="0"/>
                      <a:pt x="91" y="52"/>
                      <a:pt x="60" y="57"/>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5">
                <a:extLst>
                  <a:ext uri="{FF2B5EF4-FFF2-40B4-BE49-F238E27FC236}">
                    <a16:creationId xmlns:a16="http://schemas.microsoft.com/office/drawing/2014/main" id="{06F3937F-F69B-4910-99CD-36046D8B4756}"/>
                  </a:ext>
                </a:extLst>
              </p:cNvPr>
              <p:cNvSpPr>
                <a:spLocks/>
              </p:cNvSpPr>
              <p:nvPr/>
            </p:nvSpPr>
            <p:spPr bwMode="auto">
              <a:xfrm>
                <a:off x="4368645" y="3647511"/>
                <a:ext cx="326614" cy="156206"/>
              </a:xfrm>
              <a:custGeom>
                <a:avLst/>
                <a:gdLst>
                  <a:gd name="T0" fmla="*/ 61 w 105"/>
                  <a:gd name="T1" fmla="*/ 48 h 50"/>
                  <a:gd name="T2" fmla="*/ 61 w 105"/>
                  <a:gd name="T3" fmla="*/ 0 h 50"/>
                  <a:gd name="T4" fmla="*/ 61 w 105"/>
                  <a:gd name="T5" fmla="*/ 48 h 50"/>
                </a:gdLst>
                <a:ahLst/>
                <a:cxnLst>
                  <a:cxn ang="0">
                    <a:pos x="T0" y="T1"/>
                  </a:cxn>
                  <a:cxn ang="0">
                    <a:pos x="T2" y="T3"/>
                  </a:cxn>
                  <a:cxn ang="0">
                    <a:pos x="T4" y="T5"/>
                  </a:cxn>
                </a:cxnLst>
                <a:rect l="0" t="0" r="r" b="b"/>
                <a:pathLst>
                  <a:path w="105" h="50">
                    <a:moveTo>
                      <a:pt x="61" y="48"/>
                    </a:moveTo>
                    <a:cubicBezTo>
                      <a:pt x="0" y="45"/>
                      <a:pt x="40" y="0"/>
                      <a:pt x="61" y="0"/>
                    </a:cubicBezTo>
                    <a:cubicBezTo>
                      <a:pt x="105" y="0"/>
                      <a:pt x="92" y="50"/>
                      <a:pt x="61" y="48"/>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46">
                <a:extLst>
                  <a:ext uri="{FF2B5EF4-FFF2-40B4-BE49-F238E27FC236}">
                    <a16:creationId xmlns:a16="http://schemas.microsoft.com/office/drawing/2014/main" id="{B987BCE0-19A4-4E3C-BAF0-22C99885F553}"/>
                  </a:ext>
                </a:extLst>
              </p:cNvPr>
              <p:cNvSpPr>
                <a:spLocks/>
              </p:cNvSpPr>
              <p:nvPr/>
            </p:nvSpPr>
            <p:spPr bwMode="auto">
              <a:xfrm>
                <a:off x="4865666" y="4149266"/>
                <a:ext cx="89938" cy="156206"/>
              </a:xfrm>
              <a:custGeom>
                <a:avLst/>
                <a:gdLst>
                  <a:gd name="T0" fmla="*/ 3 w 29"/>
                  <a:gd name="T1" fmla="*/ 23 h 50"/>
                  <a:gd name="T2" fmla="*/ 14 w 29"/>
                  <a:gd name="T3" fmla="*/ 44 h 50"/>
                  <a:gd name="T4" fmla="*/ 16 w 29"/>
                  <a:gd name="T5" fmla="*/ 10 h 50"/>
                  <a:gd name="T6" fmla="*/ 3 w 29"/>
                  <a:gd name="T7" fmla="*/ 23 h 50"/>
                </a:gdLst>
                <a:ahLst/>
                <a:cxnLst>
                  <a:cxn ang="0">
                    <a:pos x="T0" y="T1"/>
                  </a:cxn>
                  <a:cxn ang="0">
                    <a:pos x="T2" y="T3"/>
                  </a:cxn>
                  <a:cxn ang="0">
                    <a:pos x="T4" y="T5"/>
                  </a:cxn>
                  <a:cxn ang="0">
                    <a:pos x="T6" y="T7"/>
                  </a:cxn>
                </a:cxnLst>
                <a:rect l="0" t="0" r="r" b="b"/>
                <a:pathLst>
                  <a:path w="29" h="50">
                    <a:moveTo>
                      <a:pt x="3" y="23"/>
                    </a:moveTo>
                    <a:cubicBezTo>
                      <a:pt x="0" y="36"/>
                      <a:pt x="4" y="50"/>
                      <a:pt x="14" y="44"/>
                    </a:cubicBezTo>
                    <a:cubicBezTo>
                      <a:pt x="22" y="38"/>
                      <a:pt x="29" y="24"/>
                      <a:pt x="16" y="10"/>
                    </a:cubicBezTo>
                    <a:cubicBezTo>
                      <a:pt x="6" y="0"/>
                      <a:pt x="4" y="18"/>
                      <a:pt x="3" y="23"/>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47">
                <a:extLst>
                  <a:ext uri="{FF2B5EF4-FFF2-40B4-BE49-F238E27FC236}">
                    <a16:creationId xmlns:a16="http://schemas.microsoft.com/office/drawing/2014/main" id="{C3065885-947A-485D-B20D-FDCD6D7296C4}"/>
                  </a:ext>
                </a:extLst>
              </p:cNvPr>
              <p:cNvSpPr>
                <a:spLocks/>
              </p:cNvSpPr>
              <p:nvPr/>
            </p:nvSpPr>
            <p:spPr bwMode="auto">
              <a:xfrm>
                <a:off x="4756795" y="3980436"/>
                <a:ext cx="59958" cy="91515"/>
              </a:xfrm>
              <a:custGeom>
                <a:avLst/>
                <a:gdLst>
                  <a:gd name="T0" fmla="*/ 16 w 19"/>
                  <a:gd name="T1" fmla="*/ 10 h 29"/>
                  <a:gd name="T2" fmla="*/ 4 w 19"/>
                  <a:gd name="T3" fmla="*/ 3 h 29"/>
                  <a:gd name="T4" fmla="*/ 16 w 19"/>
                  <a:gd name="T5" fmla="*/ 25 h 29"/>
                  <a:gd name="T6" fmla="*/ 16 w 19"/>
                  <a:gd name="T7" fmla="*/ 10 h 29"/>
                </a:gdLst>
                <a:ahLst/>
                <a:cxnLst>
                  <a:cxn ang="0">
                    <a:pos x="T0" y="T1"/>
                  </a:cxn>
                  <a:cxn ang="0">
                    <a:pos x="T2" y="T3"/>
                  </a:cxn>
                  <a:cxn ang="0">
                    <a:pos x="T4" y="T5"/>
                  </a:cxn>
                  <a:cxn ang="0">
                    <a:pos x="T6" y="T7"/>
                  </a:cxn>
                </a:cxnLst>
                <a:rect l="0" t="0" r="r" b="b"/>
                <a:pathLst>
                  <a:path w="19" h="29">
                    <a:moveTo>
                      <a:pt x="16" y="10"/>
                    </a:moveTo>
                    <a:cubicBezTo>
                      <a:pt x="11" y="0"/>
                      <a:pt x="0" y="0"/>
                      <a:pt x="4" y="3"/>
                    </a:cubicBezTo>
                    <a:cubicBezTo>
                      <a:pt x="12" y="9"/>
                      <a:pt x="14" y="29"/>
                      <a:pt x="16" y="25"/>
                    </a:cubicBezTo>
                    <a:cubicBezTo>
                      <a:pt x="19" y="18"/>
                      <a:pt x="18" y="14"/>
                      <a:pt x="16" y="10"/>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48">
                <a:extLst>
                  <a:ext uri="{FF2B5EF4-FFF2-40B4-BE49-F238E27FC236}">
                    <a16:creationId xmlns:a16="http://schemas.microsoft.com/office/drawing/2014/main" id="{2D27A43D-C3F9-4D64-9B53-AB039A9EC847}"/>
                  </a:ext>
                </a:extLst>
              </p:cNvPr>
              <p:cNvSpPr>
                <a:spLocks/>
              </p:cNvSpPr>
              <p:nvPr/>
            </p:nvSpPr>
            <p:spPr bwMode="auto">
              <a:xfrm>
                <a:off x="4651079" y="3739026"/>
                <a:ext cx="121495" cy="112027"/>
              </a:xfrm>
              <a:custGeom>
                <a:avLst/>
                <a:gdLst>
                  <a:gd name="T0" fmla="*/ 17 w 39"/>
                  <a:gd name="T1" fmla="*/ 24 h 36"/>
                  <a:gd name="T2" fmla="*/ 38 w 39"/>
                  <a:gd name="T3" fmla="*/ 26 h 36"/>
                  <a:gd name="T4" fmla="*/ 14 w 39"/>
                  <a:gd name="T5" fmla="*/ 2 h 36"/>
                  <a:gd name="T6" fmla="*/ 17 w 39"/>
                  <a:gd name="T7" fmla="*/ 24 h 36"/>
                </a:gdLst>
                <a:ahLst/>
                <a:cxnLst>
                  <a:cxn ang="0">
                    <a:pos x="T0" y="T1"/>
                  </a:cxn>
                  <a:cxn ang="0">
                    <a:pos x="T2" y="T3"/>
                  </a:cxn>
                  <a:cxn ang="0">
                    <a:pos x="T4" y="T5"/>
                  </a:cxn>
                  <a:cxn ang="0">
                    <a:pos x="T6" y="T7"/>
                  </a:cxn>
                </a:cxnLst>
                <a:rect l="0" t="0" r="r" b="b"/>
                <a:pathLst>
                  <a:path w="39" h="36">
                    <a:moveTo>
                      <a:pt x="17" y="24"/>
                    </a:moveTo>
                    <a:cubicBezTo>
                      <a:pt x="26" y="35"/>
                      <a:pt x="39" y="36"/>
                      <a:pt x="38" y="26"/>
                    </a:cubicBezTo>
                    <a:cubicBezTo>
                      <a:pt x="36" y="4"/>
                      <a:pt x="20" y="0"/>
                      <a:pt x="14" y="2"/>
                    </a:cubicBezTo>
                    <a:cubicBezTo>
                      <a:pt x="0" y="5"/>
                      <a:pt x="14" y="20"/>
                      <a:pt x="17" y="24"/>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49">
                <a:extLst>
                  <a:ext uri="{FF2B5EF4-FFF2-40B4-BE49-F238E27FC236}">
                    <a16:creationId xmlns:a16="http://schemas.microsoft.com/office/drawing/2014/main" id="{4EF45ED8-549C-4249-936C-0478ECFCB4A7}"/>
                  </a:ext>
                </a:extLst>
              </p:cNvPr>
              <p:cNvSpPr>
                <a:spLocks/>
              </p:cNvSpPr>
              <p:nvPr/>
            </p:nvSpPr>
            <p:spPr bwMode="auto">
              <a:xfrm>
                <a:off x="4427025" y="3841586"/>
                <a:ext cx="323459" cy="457575"/>
              </a:xfrm>
              <a:custGeom>
                <a:avLst/>
                <a:gdLst>
                  <a:gd name="T0" fmla="*/ 1 w 104"/>
                  <a:gd name="T1" fmla="*/ 56 h 147"/>
                  <a:gd name="T2" fmla="*/ 90 w 104"/>
                  <a:gd name="T3" fmla="*/ 143 h 147"/>
                  <a:gd name="T4" fmla="*/ 97 w 104"/>
                  <a:gd name="T5" fmla="*/ 144 h 147"/>
                  <a:gd name="T6" fmla="*/ 13 w 104"/>
                  <a:gd name="T7" fmla="*/ 54 h 147"/>
                  <a:gd name="T8" fmla="*/ 34 w 104"/>
                  <a:gd name="T9" fmla="*/ 0 h 147"/>
                  <a:gd name="T10" fmla="*/ 1 w 104"/>
                  <a:gd name="T11" fmla="*/ 56 h 147"/>
                </a:gdLst>
                <a:ahLst/>
                <a:cxnLst>
                  <a:cxn ang="0">
                    <a:pos x="T0" y="T1"/>
                  </a:cxn>
                  <a:cxn ang="0">
                    <a:pos x="T2" y="T3"/>
                  </a:cxn>
                  <a:cxn ang="0">
                    <a:pos x="T4" y="T5"/>
                  </a:cxn>
                  <a:cxn ang="0">
                    <a:pos x="T6" y="T7"/>
                  </a:cxn>
                  <a:cxn ang="0">
                    <a:pos x="T8" y="T9"/>
                  </a:cxn>
                  <a:cxn ang="0">
                    <a:pos x="T10" y="T11"/>
                  </a:cxn>
                </a:cxnLst>
                <a:rect l="0" t="0" r="r" b="b"/>
                <a:pathLst>
                  <a:path w="104" h="147">
                    <a:moveTo>
                      <a:pt x="1" y="56"/>
                    </a:moveTo>
                    <a:cubicBezTo>
                      <a:pt x="1" y="117"/>
                      <a:pt x="52" y="134"/>
                      <a:pt x="90" y="143"/>
                    </a:cubicBezTo>
                    <a:cubicBezTo>
                      <a:pt x="92" y="144"/>
                      <a:pt x="104" y="147"/>
                      <a:pt x="97" y="144"/>
                    </a:cubicBezTo>
                    <a:cubicBezTo>
                      <a:pt x="56" y="130"/>
                      <a:pt x="15" y="109"/>
                      <a:pt x="13" y="54"/>
                    </a:cubicBezTo>
                    <a:cubicBezTo>
                      <a:pt x="12" y="36"/>
                      <a:pt x="23" y="14"/>
                      <a:pt x="34" y="0"/>
                    </a:cubicBezTo>
                    <a:cubicBezTo>
                      <a:pt x="33" y="1"/>
                      <a:pt x="0" y="20"/>
                      <a:pt x="1" y="56"/>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0">
                <a:extLst>
                  <a:ext uri="{FF2B5EF4-FFF2-40B4-BE49-F238E27FC236}">
                    <a16:creationId xmlns:a16="http://schemas.microsoft.com/office/drawing/2014/main" id="{8F9E3405-10AD-4868-827F-701E904190C1}"/>
                  </a:ext>
                </a:extLst>
              </p:cNvPr>
              <p:cNvSpPr>
                <a:spLocks noEditPoints="1"/>
              </p:cNvSpPr>
              <p:nvPr/>
            </p:nvSpPr>
            <p:spPr bwMode="auto">
              <a:xfrm>
                <a:off x="4160369" y="3246739"/>
                <a:ext cx="1031911" cy="1468973"/>
              </a:xfrm>
              <a:custGeom>
                <a:avLst/>
                <a:gdLst>
                  <a:gd name="T0" fmla="*/ 150 w 332"/>
                  <a:gd name="T1" fmla="*/ 95 h 472"/>
                  <a:gd name="T2" fmla="*/ 131 w 332"/>
                  <a:gd name="T3" fmla="*/ 97 h 472"/>
                  <a:gd name="T4" fmla="*/ 89 w 332"/>
                  <a:gd name="T5" fmla="*/ 109 h 472"/>
                  <a:gd name="T6" fmla="*/ 30 w 332"/>
                  <a:gd name="T7" fmla="*/ 111 h 472"/>
                  <a:gd name="T8" fmla="*/ 80 w 332"/>
                  <a:gd name="T9" fmla="*/ 122 h 472"/>
                  <a:gd name="T10" fmla="*/ 21 w 332"/>
                  <a:gd name="T11" fmla="*/ 270 h 472"/>
                  <a:gd name="T12" fmla="*/ 172 w 332"/>
                  <a:gd name="T13" fmla="*/ 405 h 472"/>
                  <a:gd name="T14" fmla="*/ 128 w 332"/>
                  <a:gd name="T15" fmla="*/ 415 h 472"/>
                  <a:gd name="T16" fmla="*/ 147 w 332"/>
                  <a:gd name="T17" fmla="*/ 457 h 472"/>
                  <a:gd name="T18" fmla="*/ 184 w 332"/>
                  <a:gd name="T19" fmla="*/ 419 h 472"/>
                  <a:gd name="T20" fmla="*/ 182 w 332"/>
                  <a:gd name="T21" fmla="*/ 472 h 472"/>
                  <a:gd name="T22" fmla="*/ 218 w 332"/>
                  <a:gd name="T23" fmla="*/ 426 h 472"/>
                  <a:gd name="T24" fmla="*/ 317 w 332"/>
                  <a:gd name="T25" fmla="*/ 302 h 472"/>
                  <a:gd name="T26" fmla="*/ 328 w 332"/>
                  <a:gd name="T27" fmla="*/ 317 h 472"/>
                  <a:gd name="T28" fmla="*/ 323 w 332"/>
                  <a:gd name="T29" fmla="*/ 296 h 472"/>
                  <a:gd name="T30" fmla="*/ 277 w 332"/>
                  <a:gd name="T31" fmla="*/ 139 h 472"/>
                  <a:gd name="T32" fmla="*/ 255 w 332"/>
                  <a:gd name="T33" fmla="*/ 122 h 472"/>
                  <a:gd name="T34" fmla="*/ 220 w 332"/>
                  <a:gd name="T35" fmla="*/ 107 h 472"/>
                  <a:gd name="T36" fmla="*/ 208 w 332"/>
                  <a:gd name="T37" fmla="*/ 102 h 472"/>
                  <a:gd name="T38" fmla="*/ 169 w 332"/>
                  <a:gd name="T39" fmla="*/ 46 h 472"/>
                  <a:gd name="T40" fmla="*/ 193 w 332"/>
                  <a:gd name="T41" fmla="*/ 422 h 472"/>
                  <a:gd name="T42" fmla="*/ 297 w 332"/>
                  <a:gd name="T43" fmla="*/ 334 h 472"/>
                  <a:gd name="T44" fmla="*/ 185 w 332"/>
                  <a:gd name="T45" fmla="*/ 116 h 472"/>
                  <a:gd name="T46" fmla="*/ 198 w 332"/>
                  <a:gd name="T47" fmla="*/ 119 h 472"/>
                  <a:gd name="T48" fmla="*/ 196 w 332"/>
                  <a:gd name="T49" fmla="*/ 125 h 472"/>
                  <a:gd name="T50" fmla="*/ 204 w 332"/>
                  <a:gd name="T51" fmla="*/ 131 h 472"/>
                  <a:gd name="T52" fmla="*/ 215 w 332"/>
                  <a:gd name="T53" fmla="*/ 134 h 472"/>
                  <a:gd name="T54" fmla="*/ 219 w 332"/>
                  <a:gd name="T55" fmla="*/ 138 h 472"/>
                  <a:gd name="T56" fmla="*/ 225 w 332"/>
                  <a:gd name="T57" fmla="*/ 143 h 472"/>
                  <a:gd name="T58" fmla="*/ 228 w 332"/>
                  <a:gd name="T59" fmla="*/ 146 h 472"/>
                  <a:gd name="T60" fmla="*/ 218 w 332"/>
                  <a:gd name="T61" fmla="*/ 162 h 472"/>
                  <a:gd name="T62" fmla="*/ 233 w 332"/>
                  <a:gd name="T63" fmla="*/ 151 h 472"/>
                  <a:gd name="T64" fmla="*/ 236 w 332"/>
                  <a:gd name="T65" fmla="*/ 155 h 472"/>
                  <a:gd name="T66" fmla="*/ 242 w 332"/>
                  <a:gd name="T67" fmla="*/ 163 h 472"/>
                  <a:gd name="T68" fmla="*/ 244 w 332"/>
                  <a:gd name="T69" fmla="*/ 170 h 472"/>
                  <a:gd name="T70" fmla="*/ 251 w 332"/>
                  <a:gd name="T71" fmla="*/ 176 h 472"/>
                  <a:gd name="T72" fmla="*/ 256 w 332"/>
                  <a:gd name="T73" fmla="*/ 185 h 472"/>
                  <a:gd name="T74" fmla="*/ 255 w 332"/>
                  <a:gd name="T75" fmla="*/ 191 h 472"/>
                  <a:gd name="T76" fmla="*/ 271 w 332"/>
                  <a:gd name="T77" fmla="*/ 201 h 472"/>
                  <a:gd name="T78" fmla="*/ 283 w 332"/>
                  <a:gd name="T79" fmla="*/ 214 h 472"/>
                  <a:gd name="T80" fmla="*/ 281 w 332"/>
                  <a:gd name="T81" fmla="*/ 231 h 472"/>
                  <a:gd name="T82" fmla="*/ 294 w 332"/>
                  <a:gd name="T83" fmla="*/ 234 h 472"/>
                  <a:gd name="T84" fmla="*/ 289 w 332"/>
                  <a:gd name="T85" fmla="*/ 244 h 472"/>
                  <a:gd name="T86" fmla="*/ 297 w 332"/>
                  <a:gd name="T87" fmla="*/ 251 h 472"/>
                  <a:gd name="T88" fmla="*/ 301 w 332"/>
                  <a:gd name="T89" fmla="*/ 261 h 472"/>
                  <a:gd name="T90" fmla="*/ 302 w 332"/>
                  <a:gd name="T91" fmla="*/ 264 h 472"/>
                  <a:gd name="T92" fmla="*/ 295 w 332"/>
                  <a:gd name="T93" fmla="*/ 269 h 472"/>
                  <a:gd name="T94" fmla="*/ 304 w 332"/>
                  <a:gd name="T95" fmla="*/ 274 h 472"/>
                  <a:gd name="T96" fmla="*/ 307 w 332"/>
                  <a:gd name="T97" fmla="*/ 277 h 472"/>
                  <a:gd name="T98" fmla="*/ 293 w 332"/>
                  <a:gd name="T99" fmla="*/ 288 h 472"/>
                  <a:gd name="T100" fmla="*/ 308 w 332"/>
                  <a:gd name="T101" fmla="*/ 291 h 472"/>
                  <a:gd name="T102" fmla="*/ 300 w 332"/>
                  <a:gd name="T103" fmla="*/ 307 h 472"/>
                  <a:gd name="T104" fmla="*/ 300 w 332"/>
                  <a:gd name="T105" fmla="*/ 310 h 472"/>
                  <a:gd name="T106" fmla="*/ 300 w 332"/>
                  <a:gd name="T107" fmla="*/ 317 h 472"/>
                  <a:gd name="T108" fmla="*/ 250 w 332"/>
                  <a:gd name="T109" fmla="*/ 374 h 472"/>
                  <a:gd name="T110" fmla="*/ 142 w 332"/>
                  <a:gd name="T111" fmla="*/ 392 h 472"/>
                  <a:gd name="T112" fmla="*/ 164 w 332"/>
                  <a:gd name="T113" fmla="*/ 118 h 472"/>
                  <a:gd name="T114" fmla="*/ 305 w 332"/>
                  <a:gd name="T115" fmla="*/ 337 h 472"/>
                  <a:gd name="T116" fmla="*/ 330 w 332"/>
                  <a:gd name="T117" fmla="*/ 322 h 472"/>
                  <a:gd name="T118" fmla="*/ 22 w 332"/>
                  <a:gd name="T119" fmla="*/ 107 h 472"/>
                  <a:gd name="T120" fmla="*/ 277 w 332"/>
                  <a:gd name="T121" fmla="*/ 139 h 472"/>
                  <a:gd name="T122" fmla="*/ 330 w 332"/>
                  <a:gd name="T123" fmla="*/ 312 h 472"/>
                  <a:gd name="T124" fmla="*/ 205 w 332"/>
                  <a:gd name="T125" fmla="*/ 7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472">
                    <a:moveTo>
                      <a:pt x="111" y="18"/>
                    </a:moveTo>
                    <a:cubicBezTo>
                      <a:pt x="101" y="23"/>
                      <a:pt x="109" y="40"/>
                      <a:pt x="121" y="57"/>
                    </a:cubicBezTo>
                    <a:cubicBezTo>
                      <a:pt x="112" y="51"/>
                      <a:pt x="102" y="48"/>
                      <a:pt x="91" y="51"/>
                    </a:cubicBezTo>
                    <a:cubicBezTo>
                      <a:pt x="91" y="51"/>
                      <a:pt x="92" y="93"/>
                      <a:pt x="150" y="95"/>
                    </a:cubicBezTo>
                    <a:cubicBezTo>
                      <a:pt x="145" y="95"/>
                      <a:pt x="139" y="96"/>
                      <a:pt x="134" y="97"/>
                    </a:cubicBezTo>
                    <a:cubicBezTo>
                      <a:pt x="134" y="97"/>
                      <a:pt x="133" y="97"/>
                      <a:pt x="133" y="97"/>
                    </a:cubicBezTo>
                    <a:cubicBezTo>
                      <a:pt x="132" y="97"/>
                      <a:pt x="131" y="97"/>
                      <a:pt x="129" y="98"/>
                    </a:cubicBezTo>
                    <a:cubicBezTo>
                      <a:pt x="130" y="98"/>
                      <a:pt x="130" y="98"/>
                      <a:pt x="131" y="97"/>
                    </a:cubicBezTo>
                    <a:cubicBezTo>
                      <a:pt x="120" y="100"/>
                      <a:pt x="110" y="102"/>
                      <a:pt x="100" y="105"/>
                    </a:cubicBezTo>
                    <a:cubicBezTo>
                      <a:pt x="89" y="105"/>
                      <a:pt x="76" y="102"/>
                      <a:pt x="65" y="93"/>
                    </a:cubicBezTo>
                    <a:cubicBezTo>
                      <a:pt x="65" y="93"/>
                      <a:pt x="70" y="107"/>
                      <a:pt x="94" y="107"/>
                    </a:cubicBezTo>
                    <a:cubicBezTo>
                      <a:pt x="92" y="108"/>
                      <a:pt x="91" y="108"/>
                      <a:pt x="89" y="109"/>
                    </a:cubicBezTo>
                    <a:cubicBezTo>
                      <a:pt x="75" y="109"/>
                      <a:pt x="59" y="106"/>
                      <a:pt x="46" y="95"/>
                    </a:cubicBezTo>
                    <a:cubicBezTo>
                      <a:pt x="46" y="95"/>
                      <a:pt x="52" y="113"/>
                      <a:pt x="83" y="112"/>
                    </a:cubicBezTo>
                    <a:cubicBezTo>
                      <a:pt x="78" y="114"/>
                      <a:pt x="73" y="116"/>
                      <a:pt x="69" y="119"/>
                    </a:cubicBezTo>
                    <a:cubicBezTo>
                      <a:pt x="53" y="120"/>
                      <a:pt x="38" y="115"/>
                      <a:pt x="30" y="111"/>
                    </a:cubicBezTo>
                    <a:cubicBezTo>
                      <a:pt x="44" y="118"/>
                      <a:pt x="55" y="121"/>
                      <a:pt x="64" y="122"/>
                    </a:cubicBezTo>
                    <a:cubicBezTo>
                      <a:pt x="28" y="145"/>
                      <a:pt x="23" y="174"/>
                      <a:pt x="25" y="176"/>
                    </a:cubicBezTo>
                    <a:cubicBezTo>
                      <a:pt x="24" y="175"/>
                      <a:pt x="41" y="143"/>
                      <a:pt x="78" y="122"/>
                    </a:cubicBezTo>
                    <a:cubicBezTo>
                      <a:pt x="79" y="122"/>
                      <a:pt x="79" y="122"/>
                      <a:pt x="80" y="122"/>
                    </a:cubicBezTo>
                    <a:cubicBezTo>
                      <a:pt x="68" y="130"/>
                      <a:pt x="55" y="140"/>
                      <a:pt x="43" y="154"/>
                    </a:cubicBezTo>
                    <a:cubicBezTo>
                      <a:pt x="43" y="154"/>
                      <a:pt x="73" y="122"/>
                      <a:pt x="119" y="107"/>
                    </a:cubicBezTo>
                    <a:cubicBezTo>
                      <a:pt x="120" y="107"/>
                      <a:pt x="120" y="107"/>
                      <a:pt x="120" y="107"/>
                    </a:cubicBezTo>
                    <a:cubicBezTo>
                      <a:pt x="74" y="126"/>
                      <a:pt x="0" y="172"/>
                      <a:pt x="21" y="270"/>
                    </a:cubicBezTo>
                    <a:cubicBezTo>
                      <a:pt x="34" y="338"/>
                      <a:pt x="93" y="391"/>
                      <a:pt x="161" y="404"/>
                    </a:cubicBezTo>
                    <a:cubicBezTo>
                      <a:pt x="161" y="404"/>
                      <a:pt x="161" y="404"/>
                      <a:pt x="161" y="404"/>
                    </a:cubicBezTo>
                    <a:cubicBezTo>
                      <a:pt x="132" y="407"/>
                      <a:pt x="111" y="404"/>
                      <a:pt x="111" y="404"/>
                    </a:cubicBezTo>
                    <a:cubicBezTo>
                      <a:pt x="134" y="407"/>
                      <a:pt x="154" y="407"/>
                      <a:pt x="172" y="405"/>
                    </a:cubicBezTo>
                    <a:cubicBezTo>
                      <a:pt x="180" y="406"/>
                      <a:pt x="187" y="406"/>
                      <a:pt x="194" y="406"/>
                    </a:cubicBezTo>
                    <a:cubicBezTo>
                      <a:pt x="189" y="407"/>
                      <a:pt x="184" y="408"/>
                      <a:pt x="179" y="408"/>
                    </a:cubicBezTo>
                    <a:cubicBezTo>
                      <a:pt x="116" y="418"/>
                      <a:pt x="56" y="395"/>
                      <a:pt x="27" y="353"/>
                    </a:cubicBezTo>
                    <a:cubicBezTo>
                      <a:pt x="47" y="385"/>
                      <a:pt x="84" y="408"/>
                      <a:pt x="128" y="415"/>
                    </a:cubicBezTo>
                    <a:cubicBezTo>
                      <a:pt x="119" y="415"/>
                      <a:pt x="113" y="414"/>
                      <a:pt x="112" y="414"/>
                    </a:cubicBezTo>
                    <a:cubicBezTo>
                      <a:pt x="121" y="415"/>
                      <a:pt x="130" y="416"/>
                      <a:pt x="139" y="416"/>
                    </a:cubicBezTo>
                    <a:cubicBezTo>
                      <a:pt x="152" y="417"/>
                      <a:pt x="165" y="417"/>
                      <a:pt x="178" y="416"/>
                    </a:cubicBezTo>
                    <a:cubicBezTo>
                      <a:pt x="143" y="433"/>
                      <a:pt x="147" y="457"/>
                      <a:pt x="147" y="457"/>
                    </a:cubicBezTo>
                    <a:cubicBezTo>
                      <a:pt x="155" y="436"/>
                      <a:pt x="170" y="423"/>
                      <a:pt x="185" y="415"/>
                    </a:cubicBezTo>
                    <a:cubicBezTo>
                      <a:pt x="186" y="414"/>
                      <a:pt x="186" y="414"/>
                      <a:pt x="186" y="414"/>
                    </a:cubicBezTo>
                    <a:cubicBezTo>
                      <a:pt x="154" y="434"/>
                      <a:pt x="166" y="455"/>
                      <a:pt x="166" y="455"/>
                    </a:cubicBezTo>
                    <a:cubicBezTo>
                      <a:pt x="167" y="439"/>
                      <a:pt x="175" y="428"/>
                      <a:pt x="184" y="419"/>
                    </a:cubicBezTo>
                    <a:cubicBezTo>
                      <a:pt x="181" y="424"/>
                      <a:pt x="179" y="433"/>
                      <a:pt x="180" y="446"/>
                    </a:cubicBezTo>
                    <a:cubicBezTo>
                      <a:pt x="179" y="439"/>
                      <a:pt x="181" y="423"/>
                      <a:pt x="193" y="413"/>
                    </a:cubicBezTo>
                    <a:cubicBezTo>
                      <a:pt x="192" y="415"/>
                      <a:pt x="190" y="419"/>
                      <a:pt x="191" y="425"/>
                    </a:cubicBezTo>
                    <a:cubicBezTo>
                      <a:pt x="179" y="446"/>
                      <a:pt x="182" y="472"/>
                      <a:pt x="182" y="472"/>
                    </a:cubicBezTo>
                    <a:cubicBezTo>
                      <a:pt x="209" y="458"/>
                      <a:pt x="210" y="445"/>
                      <a:pt x="206" y="435"/>
                    </a:cubicBezTo>
                    <a:cubicBezTo>
                      <a:pt x="215" y="441"/>
                      <a:pt x="228" y="448"/>
                      <a:pt x="231" y="468"/>
                    </a:cubicBezTo>
                    <a:cubicBezTo>
                      <a:pt x="231" y="464"/>
                      <a:pt x="255" y="467"/>
                      <a:pt x="241" y="443"/>
                    </a:cubicBezTo>
                    <a:cubicBezTo>
                      <a:pt x="235" y="433"/>
                      <a:pt x="226" y="429"/>
                      <a:pt x="218" y="426"/>
                    </a:cubicBezTo>
                    <a:cubicBezTo>
                      <a:pt x="230" y="429"/>
                      <a:pt x="246" y="428"/>
                      <a:pt x="259" y="416"/>
                    </a:cubicBezTo>
                    <a:cubicBezTo>
                      <a:pt x="259" y="416"/>
                      <a:pt x="212" y="401"/>
                      <a:pt x="199" y="415"/>
                    </a:cubicBezTo>
                    <a:cubicBezTo>
                      <a:pt x="199" y="414"/>
                      <a:pt x="200" y="413"/>
                      <a:pt x="201" y="411"/>
                    </a:cubicBezTo>
                    <a:cubicBezTo>
                      <a:pt x="259" y="396"/>
                      <a:pt x="304" y="351"/>
                      <a:pt x="317" y="302"/>
                    </a:cubicBezTo>
                    <a:cubicBezTo>
                      <a:pt x="318" y="299"/>
                      <a:pt x="319" y="297"/>
                      <a:pt x="320" y="295"/>
                    </a:cubicBezTo>
                    <a:cubicBezTo>
                      <a:pt x="319" y="313"/>
                      <a:pt x="311" y="328"/>
                      <a:pt x="305" y="337"/>
                    </a:cubicBezTo>
                    <a:cubicBezTo>
                      <a:pt x="314" y="323"/>
                      <a:pt x="319" y="312"/>
                      <a:pt x="322" y="303"/>
                    </a:cubicBezTo>
                    <a:cubicBezTo>
                      <a:pt x="323" y="307"/>
                      <a:pt x="325" y="312"/>
                      <a:pt x="328" y="317"/>
                    </a:cubicBezTo>
                    <a:cubicBezTo>
                      <a:pt x="326" y="313"/>
                      <a:pt x="323" y="307"/>
                      <a:pt x="323" y="299"/>
                    </a:cubicBezTo>
                    <a:cubicBezTo>
                      <a:pt x="323" y="299"/>
                      <a:pt x="323" y="298"/>
                      <a:pt x="323" y="297"/>
                    </a:cubicBezTo>
                    <a:cubicBezTo>
                      <a:pt x="324" y="301"/>
                      <a:pt x="326" y="304"/>
                      <a:pt x="328" y="308"/>
                    </a:cubicBezTo>
                    <a:cubicBezTo>
                      <a:pt x="326" y="305"/>
                      <a:pt x="324" y="301"/>
                      <a:pt x="323" y="296"/>
                    </a:cubicBezTo>
                    <a:cubicBezTo>
                      <a:pt x="332" y="269"/>
                      <a:pt x="329" y="243"/>
                      <a:pt x="324" y="223"/>
                    </a:cubicBezTo>
                    <a:cubicBezTo>
                      <a:pt x="323" y="215"/>
                      <a:pt x="320" y="206"/>
                      <a:pt x="317" y="198"/>
                    </a:cubicBezTo>
                    <a:cubicBezTo>
                      <a:pt x="317" y="197"/>
                      <a:pt x="316" y="196"/>
                      <a:pt x="316" y="194"/>
                    </a:cubicBezTo>
                    <a:cubicBezTo>
                      <a:pt x="306" y="169"/>
                      <a:pt x="283" y="144"/>
                      <a:pt x="277" y="139"/>
                    </a:cubicBezTo>
                    <a:cubicBezTo>
                      <a:pt x="278" y="139"/>
                      <a:pt x="278" y="140"/>
                      <a:pt x="278" y="140"/>
                    </a:cubicBezTo>
                    <a:cubicBezTo>
                      <a:pt x="275" y="137"/>
                      <a:pt x="273" y="135"/>
                      <a:pt x="269" y="133"/>
                    </a:cubicBezTo>
                    <a:cubicBezTo>
                      <a:pt x="269" y="132"/>
                      <a:pt x="268" y="132"/>
                      <a:pt x="267" y="131"/>
                    </a:cubicBezTo>
                    <a:cubicBezTo>
                      <a:pt x="263" y="128"/>
                      <a:pt x="259" y="125"/>
                      <a:pt x="255" y="122"/>
                    </a:cubicBezTo>
                    <a:cubicBezTo>
                      <a:pt x="253" y="121"/>
                      <a:pt x="252" y="120"/>
                      <a:pt x="251" y="120"/>
                    </a:cubicBezTo>
                    <a:cubicBezTo>
                      <a:pt x="241" y="114"/>
                      <a:pt x="232" y="111"/>
                      <a:pt x="225" y="109"/>
                    </a:cubicBezTo>
                    <a:cubicBezTo>
                      <a:pt x="215" y="102"/>
                      <a:pt x="209" y="91"/>
                      <a:pt x="207" y="84"/>
                    </a:cubicBezTo>
                    <a:cubicBezTo>
                      <a:pt x="211" y="95"/>
                      <a:pt x="215" y="103"/>
                      <a:pt x="220" y="107"/>
                    </a:cubicBezTo>
                    <a:cubicBezTo>
                      <a:pt x="219" y="107"/>
                      <a:pt x="219" y="107"/>
                      <a:pt x="218" y="107"/>
                    </a:cubicBezTo>
                    <a:cubicBezTo>
                      <a:pt x="217" y="106"/>
                      <a:pt x="215" y="105"/>
                      <a:pt x="214" y="104"/>
                    </a:cubicBezTo>
                    <a:cubicBezTo>
                      <a:pt x="203" y="96"/>
                      <a:pt x="197" y="84"/>
                      <a:pt x="195" y="77"/>
                    </a:cubicBezTo>
                    <a:cubicBezTo>
                      <a:pt x="199" y="89"/>
                      <a:pt x="203" y="97"/>
                      <a:pt x="208" y="102"/>
                    </a:cubicBezTo>
                    <a:cubicBezTo>
                      <a:pt x="206" y="101"/>
                      <a:pt x="203" y="101"/>
                      <a:pt x="201" y="100"/>
                    </a:cubicBezTo>
                    <a:cubicBezTo>
                      <a:pt x="188" y="97"/>
                      <a:pt x="174" y="95"/>
                      <a:pt x="160" y="95"/>
                    </a:cubicBezTo>
                    <a:cubicBezTo>
                      <a:pt x="160" y="95"/>
                      <a:pt x="160" y="95"/>
                      <a:pt x="160" y="95"/>
                    </a:cubicBezTo>
                    <a:cubicBezTo>
                      <a:pt x="206" y="70"/>
                      <a:pt x="169" y="46"/>
                      <a:pt x="169" y="46"/>
                    </a:cubicBezTo>
                    <a:cubicBezTo>
                      <a:pt x="158" y="62"/>
                      <a:pt x="157" y="83"/>
                      <a:pt x="158" y="92"/>
                    </a:cubicBezTo>
                    <a:cubicBezTo>
                      <a:pt x="133" y="55"/>
                      <a:pt x="146" y="0"/>
                      <a:pt x="111" y="18"/>
                    </a:cubicBezTo>
                    <a:close/>
                    <a:moveTo>
                      <a:pt x="193" y="419"/>
                    </a:moveTo>
                    <a:cubicBezTo>
                      <a:pt x="193" y="420"/>
                      <a:pt x="193" y="421"/>
                      <a:pt x="193" y="422"/>
                    </a:cubicBezTo>
                    <a:cubicBezTo>
                      <a:pt x="193" y="422"/>
                      <a:pt x="193" y="422"/>
                      <a:pt x="193" y="422"/>
                    </a:cubicBezTo>
                    <a:cubicBezTo>
                      <a:pt x="193" y="421"/>
                      <a:pt x="193" y="420"/>
                      <a:pt x="193" y="419"/>
                    </a:cubicBezTo>
                    <a:close/>
                    <a:moveTo>
                      <a:pt x="257" y="377"/>
                    </a:moveTo>
                    <a:cubicBezTo>
                      <a:pt x="275" y="362"/>
                      <a:pt x="288" y="348"/>
                      <a:pt x="297" y="334"/>
                    </a:cubicBezTo>
                    <a:cubicBezTo>
                      <a:pt x="287" y="350"/>
                      <a:pt x="274" y="365"/>
                      <a:pt x="257" y="377"/>
                    </a:cubicBezTo>
                    <a:close/>
                    <a:moveTo>
                      <a:pt x="181" y="116"/>
                    </a:moveTo>
                    <a:cubicBezTo>
                      <a:pt x="175" y="119"/>
                      <a:pt x="169" y="122"/>
                      <a:pt x="164" y="126"/>
                    </a:cubicBezTo>
                    <a:cubicBezTo>
                      <a:pt x="171" y="122"/>
                      <a:pt x="178" y="118"/>
                      <a:pt x="185" y="116"/>
                    </a:cubicBezTo>
                    <a:cubicBezTo>
                      <a:pt x="187" y="116"/>
                      <a:pt x="188" y="116"/>
                      <a:pt x="190" y="116"/>
                    </a:cubicBezTo>
                    <a:cubicBezTo>
                      <a:pt x="187" y="121"/>
                      <a:pt x="187" y="121"/>
                      <a:pt x="187" y="121"/>
                    </a:cubicBezTo>
                    <a:cubicBezTo>
                      <a:pt x="196" y="118"/>
                      <a:pt x="196" y="118"/>
                      <a:pt x="196" y="118"/>
                    </a:cubicBezTo>
                    <a:cubicBezTo>
                      <a:pt x="197" y="118"/>
                      <a:pt x="197" y="119"/>
                      <a:pt x="198" y="119"/>
                    </a:cubicBezTo>
                    <a:cubicBezTo>
                      <a:pt x="197" y="123"/>
                      <a:pt x="197" y="123"/>
                      <a:pt x="197" y="123"/>
                    </a:cubicBezTo>
                    <a:cubicBezTo>
                      <a:pt x="194" y="125"/>
                      <a:pt x="191" y="126"/>
                      <a:pt x="188" y="128"/>
                    </a:cubicBezTo>
                    <a:cubicBezTo>
                      <a:pt x="191" y="127"/>
                      <a:pt x="193" y="125"/>
                      <a:pt x="196" y="124"/>
                    </a:cubicBezTo>
                    <a:cubicBezTo>
                      <a:pt x="196" y="125"/>
                      <a:pt x="196" y="125"/>
                      <a:pt x="196" y="125"/>
                    </a:cubicBezTo>
                    <a:cubicBezTo>
                      <a:pt x="203" y="124"/>
                      <a:pt x="203" y="124"/>
                      <a:pt x="203" y="124"/>
                    </a:cubicBezTo>
                    <a:cubicBezTo>
                      <a:pt x="204" y="125"/>
                      <a:pt x="205" y="125"/>
                      <a:pt x="206" y="126"/>
                    </a:cubicBezTo>
                    <a:cubicBezTo>
                      <a:pt x="205" y="131"/>
                      <a:pt x="205" y="131"/>
                      <a:pt x="205" y="131"/>
                    </a:cubicBezTo>
                    <a:cubicBezTo>
                      <a:pt x="205" y="131"/>
                      <a:pt x="204" y="131"/>
                      <a:pt x="204" y="131"/>
                    </a:cubicBezTo>
                    <a:cubicBezTo>
                      <a:pt x="204" y="131"/>
                      <a:pt x="204" y="131"/>
                      <a:pt x="205" y="131"/>
                    </a:cubicBezTo>
                    <a:cubicBezTo>
                      <a:pt x="204" y="134"/>
                      <a:pt x="204" y="134"/>
                      <a:pt x="204" y="134"/>
                    </a:cubicBezTo>
                    <a:cubicBezTo>
                      <a:pt x="213" y="132"/>
                      <a:pt x="213" y="132"/>
                      <a:pt x="213" y="132"/>
                    </a:cubicBezTo>
                    <a:cubicBezTo>
                      <a:pt x="214" y="133"/>
                      <a:pt x="214" y="133"/>
                      <a:pt x="215" y="134"/>
                    </a:cubicBezTo>
                    <a:cubicBezTo>
                      <a:pt x="214" y="139"/>
                      <a:pt x="214" y="139"/>
                      <a:pt x="214" y="139"/>
                    </a:cubicBezTo>
                    <a:cubicBezTo>
                      <a:pt x="216" y="138"/>
                      <a:pt x="216" y="138"/>
                      <a:pt x="216" y="138"/>
                    </a:cubicBezTo>
                    <a:cubicBezTo>
                      <a:pt x="209" y="143"/>
                      <a:pt x="210" y="147"/>
                      <a:pt x="210" y="147"/>
                    </a:cubicBezTo>
                    <a:cubicBezTo>
                      <a:pt x="211" y="142"/>
                      <a:pt x="214" y="139"/>
                      <a:pt x="219" y="138"/>
                    </a:cubicBezTo>
                    <a:cubicBezTo>
                      <a:pt x="220" y="139"/>
                      <a:pt x="221" y="139"/>
                      <a:pt x="221" y="140"/>
                    </a:cubicBezTo>
                    <a:cubicBezTo>
                      <a:pt x="220" y="144"/>
                      <a:pt x="220" y="144"/>
                      <a:pt x="220" y="144"/>
                    </a:cubicBezTo>
                    <a:cubicBezTo>
                      <a:pt x="214" y="149"/>
                      <a:pt x="215" y="153"/>
                      <a:pt x="215" y="153"/>
                    </a:cubicBezTo>
                    <a:cubicBezTo>
                      <a:pt x="216" y="147"/>
                      <a:pt x="220" y="145"/>
                      <a:pt x="225" y="143"/>
                    </a:cubicBezTo>
                    <a:cubicBezTo>
                      <a:pt x="225" y="143"/>
                      <a:pt x="225" y="143"/>
                      <a:pt x="225" y="143"/>
                    </a:cubicBezTo>
                    <a:cubicBezTo>
                      <a:pt x="223" y="148"/>
                      <a:pt x="223" y="148"/>
                      <a:pt x="223" y="148"/>
                    </a:cubicBezTo>
                    <a:cubicBezTo>
                      <a:pt x="227" y="146"/>
                      <a:pt x="227" y="146"/>
                      <a:pt x="227" y="146"/>
                    </a:cubicBezTo>
                    <a:cubicBezTo>
                      <a:pt x="227" y="146"/>
                      <a:pt x="227" y="146"/>
                      <a:pt x="228" y="146"/>
                    </a:cubicBezTo>
                    <a:cubicBezTo>
                      <a:pt x="216" y="152"/>
                      <a:pt x="217" y="158"/>
                      <a:pt x="217" y="158"/>
                    </a:cubicBezTo>
                    <a:cubicBezTo>
                      <a:pt x="218" y="152"/>
                      <a:pt x="223" y="149"/>
                      <a:pt x="229" y="148"/>
                    </a:cubicBezTo>
                    <a:cubicBezTo>
                      <a:pt x="227" y="151"/>
                      <a:pt x="227" y="151"/>
                      <a:pt x="227" y="151"/>
                    </a:cubicBezTo>
                    <a:cubicBezTo>
                      <a:pt x="217" y="157"/>
                      <a:pt x="218" y="162"/>
                      <a:pt x="218" y="162"/>
                    </a:cubicBezTo>
                    <a:cubicBezTo>
                      <a:pt x="219" y="157"/>
                      <a:pt x="222" y="155"/>
                      <a:pt x="226" y="153"/>
                    </a:cubicBezTo>
                    <a:cubicBezTo>
                      <a:pt x="225" y="154"/>
                      <a:pt x="225" y="154"/>
                      <a:pt x="225" y="154"/>
                    </a:cubicBezTo>
                    <a:cubicBezTo>
                      <a:pt x="231" y="152"/>
                      <a:pt x="231" y="152"/>
                      <a:pt x="231" y="152"/>
                    </a:cubicBezTo>
                    <a:cubicBezTo>
                      <a:pt x="232" y="152"/>
                      <a:pt x="232" y="151"/>
                      <a:pt x="233" y="151"/>
                    </a:cubicBezTo>
                    <a:cubicBezTo>
                      <a:pt x="233" y="152"/>
                      <a:pt x="233" y="152"/>
                      <a:pt x="234" y="152"/>
                    </a:cubicBezTo>
                    <a:cubicBezTo>
                      <a:pt x="229" y="157"/>
                      <a:pt x="229" y="157"/>
                      <a:pt x="229" y="157"/>
                    </a:cubicBezTo>
                    <a:cubicBezTo>
                      <a:pt x="235" y="154"/>
                      <a:pt x="235" y="154"/>
                      <a:pt x="235" y="154"/>
                    </a:cubicBezTo>
                    <a:cubicBezTo>
                      <a:pt x="236" y="154"/>
                      <a:pt x="236" y="154"/>
                      <a:pt x="236" y="155"/>
                    </a:cubicBezTo>
                    <a:cubicBezTo>
                      <a:pt x="232" y="157"/>
                      <a:pt x="232" y="157"/>
                      <a:pt x="232" y="157"/>
                    </a:cubicBezTo>
                    <a:cubicBezTo>
                      <a:pt x="237" y="158"/>
                      <a:pt x="237" y="158"/>
                      <a:pt x="237" y="158"/>
                    </a:cubicBezTo>
                    <a:cubicBezTo>
                      <a:pt x="234" y="160"/>
                      <a:pt x="231" y="162"/>
                      <a:pt x="228" y="162"/>
                    </a:cubicBezTo>
                    <a:cubicBezTo>
                      <a:pt x="228" y="162"/>
                      <a:pt x="234" y="165"/>
                      <a:pt x="242" y="163"/>
                    </a:cubicBezTo>
                    <a:cubicBezTo>
                      <a:pt x="240" y="168"/>
                      <a:pt x="240" y="168"/>
                      <a:pt x="240" y="168"/>
                    </a:cubicBezTo>
                    <a:cubicBezTo>
                      <a:pt x="246" y="165"/>
                      <a:pt x="246" y="165"/>
                      <a:pt x="246" y="165"/>
                    </a:cubicBezTo>
                    <a:cubicBezTo>
                      <a:pt x="246" y="166"/>
                      <a:pt x="247" y="166"/>
                      <a:pt x="247" y="166"/>
                    </a:cubicBezTo>
                    <a:cubicBezTo>
                      <a:pt x="244" y="170"/>
                      <a:pt x="244" y="170"/>
                      <a:pt x="244" y="170"/>
                    </a:cubicBezTo>
                    <a:cubicBezTo>
                      <a:pt x="250" y="169"/>
                      <a:pt x="250" y="169"/>
                      <a:pt x="250" y="169"/>
                    </a:cubicBezTo>
                    <a:cubicBezTo>
                      <a:pt x="250" y="169"/>
                      <a:pt x="250" y="169"/>
                      <a:pt x="250" y="169"/>
                    </a:cubicBezTo>
                    <a:cubicBezTo>
                      <a:pt x="248" y="172"/>
                      <a:pt x="246" y="174"/>
                      <a:pt x="243" y="174"/>
                    </a:cubicBezTo>
                    <a:cubicBezTo>
                      <a:pt x="243" y="174"/>
                      <a:pt x="247" y="175"/>
                      <a:pt x="251" y="176"/>
                    </a:cubicBezTo>
                    <a:cubicBezTo>
                      <a:pt x="250" y="179"/>
                      <a:pt x="250" y="179"/>
                      <a:pt x="250" y="179"/>
                    </a:cubicBezTo>
                    <a:cubicBezTo>
                      <a:pt x="258" y="179"/>
                      <a:pt x="258" y="179"/>
                      <a:pt x="258" y="179"/>
                    </a:cubicBezTo>
                    <a:cubicBezTo>
                      <a:pt x="258" y="180"/>
                      <a:pt x="259" y="180"/>
                      <a:pt x="260" y="181"/>
                    </a:cubicBezTo>
                    <a:cubicBezTo>
                      <a:pt x="256" y="185"/>
                      <a:pt x="256" y="185"/>
                      <a:pt x="256" y="185"/>
                    </a:cubicBezTo>
                    <a:cubicBezTo>
                      <a:pt x="259" y="185"/>
                      <a:pt x="259" y="185"/>
                      <a:pt x="259" y="185"/>
                    </a:cubicBezTo>
                    <a:cubicBezTo>
                      <a:pt x="245" y="191"/>
                      <a:pt x="247" y="197"/>
                      <a:pt x="247" y="197"/>
                    </a:cubicBezTo>
                    <a:cubicBezTo>
                      <a:pt x="247" y="190"/>
                      <a:pt x="254" y="188"/>
                      <a:pt x="261" y="187"/>
                    </a:cubicBezTo>
                    <a:cubicBezTo>
                      <a:pt x="255" y="191"/>
                      <a:pt x="255" y="191"/>
                      <a:pt x="255" y="191"/>
                    </a:cubicBezTo>
                    <a:cubicBezTo>
                      <a:pt x="267" y="191"/>
                      <a:pt x="267" y="191"/>
                      <a:pt x="267" y="191"/>
                    </a:cubicBezTo>
                    <a:cubicBezTo>
                      <a:pt x="267" y="191"/>
                      <a:pt x="268" y="192"/>
                      <a:pt x="268" y="192"/>
                    </a:cubicBezTo>
                    <a:cubicBezTo>
                      <a:pt x="259" y="193"/>
                      <a:pt x="259" y="193"/>
                      <a:pt x="259" y="193"/>
                    </a:cubicBezTo>
                    <a:cubicBezTo>
                      <a:pt x="259" y="193"/>
                      <a:pt x="266" y="198"/>
                      <a:pt x="271" y="201"/>
                    </a:cubicBezTo>
                    <a:cubicBezTo>
                      <a:pt x="270" y="203"/>
                      <a:pt x="266" y="202"/>
                      <a:pt x="260" y="200"/>
                    </a:cubicBezTo>
                    <a:cubicBezTo>
                      <a:pt x="260" y="200"/>
                      <a:pt x="269" y="205"/>
                      <a:pt x="277" y="208"/>
                    </a:cubicBezTo>
                    <a:cubicBezTo>
                      <a:pt x="275" y="211"/>
                      <a:pt x="273" y="213"/>
                      <a:pt x="273" y="213"/>
                    </a:cubicBezTo>
                    <a:cubicBezTo>
                      <a:pt x="283" y="214"/>
                      <a:pt x="283" y="214"/>
                      <a:pt x="283" y="214"/>
                    </a:cubicBezTo>
                    <a:cubicBezTo>
                      <a:pt x="284" y="216"/>
                      <a:pt x="285" y="217"/>
                      <a:pt x="285" y="219"/>
                    </a:cubicBezTo>
                    <a:cubicBezTo>
                      <a:pt x="282" y="223"/>
                      <a:pt x="278" y="227"/>
                      <a:pt x="271" y="228"/>
                    </a:cubicBezTo>
                    <a:cubicBezTo>
                      <a:pt x="271" y="228"/>
                      <a:pt x="278" y="227"/>
                      <a:pt x="284" y="225"/>
                    </a:cubicBezTo>
                    <a:cubicBezTo>
                      <a:pt x="281" y="231"/>
                      <a:pt x="281" y="231"/>
                      <a:pt x="281" y="231"/>
                    </a:cubicBezTo>
                    <a:cubicBezTo>
                      <a:pt x="290" y="228"/>
                      <a:pt x="290" y="228"/>
                      <a:pt x="290" y="228"/>
                    </a:cubicBezTo>
                    <a:cubicBezTo>
                      <a:pt x="291" y="229"/>
                      <a:pt x="291" y="230"/>
                      <a:pt x="292" y="230"/>
                    </a:cubicBezTo>
                    <a:cubicBezTo>
                      <a:pt x="286" y="237"/>
                      <a:pt x="286" y="237"/>
                      <a:pt x="286" y="237"/>
                    </a:cubicBezTo>
                    <a:cubicBezTo>
                      <a:pt x="294" y="234"/>
                      <a:pt x="294" y="234"/>
                      <a:pt x="294" y="234"/>
                    </a:cubicBezTo>
                    <a:cubicBezTo>
                      <a:pt x="294" y="235"/>
                      <a:pt x="294" y="235"/>
                      <a:pt x="294" y="236"/>
                    </a:cubicBezTo>
                    <a:cubicBezTo>
                      <a:pt x="288" y="242"/>
                      <a:pt x="288" y="242"/>
                      <a:pt x="288" y="242"/>
                    </a:cubicBezTo>
                    <a:cubicBezTo>
                      <a:pt x="294" y="241"/>
                      <a:pt x="294" y="241"/>
                      <a:pt x="294" y="241"/>
                    </a:cubicBezTo>
                    <a:cubicBezTo>
                      <a:pt x="293" y="242"/>
                      <a:pt x="291" y="243"/>
                      <a:pt x="289" y="244"/>
                    </a:cubicBezTo>
                    <a:cubicBezTo>
                      <a:pt x="289" y="244"/>
                      <a:pt x="290" y="245"/>
                      <a:pt x="291" y="246"/>
                    </a:cubicBezTo>
                    <a:cubicBezTo>
                      <a:pt x="288" y="248"/>
                      <a:pt x="288" y="248"/>
                      <a:pt x="288" y="248"/>
                    </a:cubicBezTo>
                    <a:cubicBezTo>
                      <a:pt x="294" y="249"/>
                      <a:pt x="294" y="249"/>
                      <a:pt x="294" y="249"/>
                    </a:cubicBezTo>
                    <a:cubicBezTo>
                      <a:pt x="295" y="250"/>
                      <a:pt x="296" y="251"/>
                      <a:pt x="297" y="251"/>
                    </a:cubicBezTo>
                    <a:cubicBezTo>
                      <a:pt x="292" y="253"/>
                      <a:pt x="292" y="253"/>
                      <a:pt x="292" y="253"/>
                    </a:cubicBezTo>
                    <a:cubicBezTo>
                      <a:pt x="303" y="258"/>
                      <a:pt x="303" y="258"/>
                      <a:pt x="303" y="258"/>
                    </a:cubicBezTo>
                    <a:cubicBezTo>
                      <a:pt x="303" y="258"/>
                      <a:pt x="303" y="259"/>
                      <a:pt x="303" y="259"/>
                    </a:cubicBezTo>
                    <a:cubicBezTo>
                      <a:pt x="302" y="259"/>
                      <a:pt x="301" y="260"/>
                      <a:pt x="301" y="261"/>
                    </a:cubicBezTo>
                    <a:cubicBezTo>
                      <a:pt x="295" y="260"/>
                      <a:pt x="295" y="260"/>
                      <a:pt x="295" y="260"/>
                    </a:cubicBezTo>
                    <a:cubicBezTo>
                      <a:pt x="298" y="262"/>
                      <a:pt x="298" y="262"/>
                      <a:pt x="298" y="262"/>
                    </a:cubicBezTo>
                    <a:cubicBezTo>
                      <a:pt x="296" y="263"/>
                      <a:pt x="294" y="264"/>
                      <a:pt x="291" y="262"/>
                    </a:cubicBezTo>
                    <a:cubicBezTo>
                      <a:pt x="291" y="262"/>
                      <a:pt x="296" y="265"/>
                      <a:pt x="302" y="264"/>
                    </a:cubicBezTo>
                    <a:cubicBezTo>
                      <a:pt x="304" y="265"/>
                      <a:pt x="304" y="265"/>
                      <a:pt x="304" y="265"/>
                    </a:cubicBezTo>
                    <a:cubicBezTo>
                      <a:pt x="305" y="266"/>
                      <a:pt x="305" y="266"/>
                      <a:pt x="305" y="267"/>
                    </a:cubicBezTo>
                    <a:cubicBezTo>
                      <a:pt x="305" y="267"/>
                      <a:pt x="305" y="267"/>
                      <a:pt x="304" y="268"/>
                    </a:cubicBezTo>
                    <a:cubicBezTo>
                      <a:pt x="295" y="269"/>
                      <a:pt x="295" y="269"/>
                      <a:pt x="295" y="269"/>
                    </a:cubicBezTo>
                    <a:cubicBezTo>
                      <a:pt x="301" y="272"/>
                      <a:pt x="301" y="272"/>
                      <a:pt x="301" y="272"/>
                    </a:cubicBezTo>
                    <a:cubicBezTo>
                      <a:pt x="301" y="274"/>
                      <a:pt x="300" y="275"/>
                      <a:pt x="299" y="276"/>
                    </a:cubicBezTo>
                    <a:cubicBezTo>
                      <a:pt x="300" y="275"/>
                      <a:pt x="301" y="274"/>
                      <a:pt x="302" y="272"/>
                    </a:cubicBezTo>
                    <a:cubicBezTo>
                      <a:pt x="304" y="274"/>
                      <a:pt x="304" y="274"/>
                      <a:pt x="304" y="274"/>
                    </a:cubicBezTo>
                    <a:cubicBezTo>
                      <a:pt x="304" y="274"/>
                      <a:pt x="304" y="274"/>
                      <a:pt x="303" y="274"/>
                    </a:cubicBezTo>
                    <a:cubicBezTo>
                      <a:pt x="303" y="274"/>
                      <a:pt x="304" y="274"/>
                      <a:pt x="304" y="274"/>
                    </a:cubicBezTo>
                    <a:cubicBezTo>
                      <a:pt x="307" y="275"/>
                      <a:pt x="307" y="275"/>
                      <a:pt x="307" y="275"/>
                    </a:cubicBezTo>
                    <a:cubicBezTo>
                      <a:pt x="307" y="276"/>
                      <a:pt x="307" y="277"/>
                      <a:pt x="307" y="277"/>
                    </a:cubicBezTo>
                    <a:cubicBezTo>
                      <a:pt x="300" y="276"/>
                      <a:pt x="300" y="276"/>
                      <a:pt x="300" y="276"/>
                    </a:cubicBezTo>
                    <a:cubicBezTo>
                      <a:pt x="307" y="280"/>
                      <a:pt x="307" y="280"/>
                      <a:pt x="307" y="280"/>
                    </a:cubicBezTo>
                    <a:cubicBezTo>
                      <a:pt x="307" y="280"/>
                      <a:pt x="307" y="280"/>
                      <a:pt x="307" y="281"/>
                    </a:cubicBezTo>
                    <a:cubicBezTo>
                      <a:pt x="304" y="284"/>
                      <a:pt x="299" y="287"/>
                      <a:pt x="293" y="288"/>
                    </a:cubicBezTo>
                    <a:cubicBezTo>
                      <a:pt x="293" y="288"/>
                      <a:pt x="300" y="290"/>
                      <a:pt x="308" y="285"/>
                    </a:cubicBezTo>
                    <a:cubicBezTo>
                      <a:pt x="308" y="286"/>
                      <a:pt x="308" y="286"/>
                      <a:pt x="308" y="287"/>
                    </a:cubicBezTo>
                    <a:cubicBezTo>
                      <a:pt x="303" y="291"/>
                      <a:pt x="303" y="291"/>
                      <a:pt x="303" y="291"/>
                    </a:cubicBezTo>
                    <a:cubicBezTo>
                      <a:pt x="308" y="291"/>
                      <a:pt x="308" y="291"/>
                      <a:pt x="308" y="291"/>
                    </a:cubicBezTo>
                    <a:cubicBezTo>
                      <a:pt x="308" y="292"/>
                      <a:pt x="308" y="293"/>
                      <a:pt x="308" y="294"/>
                    </a:cubicBezTo>
                    <a:cubicBezTo>
                      <a:pt x="304" y="297"/>
                      <a:pt x="304" y="297"/>
                      <a:pt x="304" y="297"/>
                    </a:cubicBezTo>
                    <a:cubicBezTo>
                      <a:pt x="306" y="299"/>
                      <a:pt x="306" y="299"/>
                      <a:pt x="306" y="299"/>
                    </a:cubicBezTo>
                    <a:cubicBezTo>
                      <a:pt x="304" y="302"/>
                      <a:pt x="302" y="305"/>
                      <a:pt x="300" y="307"/>
                    </a:cubicBezTo>
                    <a:cubicBezTo>
                      <a:pt x="302" y="305"/>
                      <a:pt x="304" y="302"/>
                      <a:pt x="306" y="300"/>
                    </a:cubicBezTo>
                    <a:cubicBezTo>
                      <a:pt x="307" y="301"/>
                      <a:pt x="307" y="301"/>
                      <a:pt x="307" y="301"/>
                    </a:cubicBezTo>
                    <a:cubicBezTo>
                      <a:pt x="306" y="303"/>
                      <a:pt x="306" y="305"/>
                      <a:pt x="305" y="307"/>
                    </a:cubicBezTo>
                    <a:cubicBezTo>
                      <a:pt x="300" y="310"/>
                      <a:pt x="300" y="310"/>
                      <a:pt x="300" y="310"/>
                    </a:cubicBezTo>
                    <a:cubicBezTo>
                      <a:pt x="303" y="310"/>
                      <a:pt x="303" y="310"/>
                      <a:pt x="303" y="310"/>
                    </a:cubicBezTo>
                    <a:cubicBezTo>
                      <a:pt x="303" y="311"/>
                      <a:pt x="302" y="312"/>
                      <a:pt x="302" y="314"/>
                    </a:cubicBezTo>
                    <a:cubicBezTo>
                      <a:pt x="297" y="315"/>
                      <a:pt x="297" y="315"/>
                      <a:pt x="297" y="315"/>
                    </a:cubicBezTo>
                    <a:cubicBezTo>
                      <a:pt x="300" y="317"/>
                      <a:pt x="300" y="317"/>
                      <a:pt x="300" y="317"/>
                    </a:cubicBezTo>
                    <a:cubicBezTo>
                      <a:pt x="299" y="319"/>
                      <a:pt x="298" y="321"/>
                      <a:pt x="297" y="323"/>
                    </a:cubicBezTo>
                    <a:cubicBezTo>
                      <a:pt x="292" y="328"/>
                      <a:pt x="292" y="328"/>
                      <a:pt x="292" y="328"/>
                    </a:cubicBezTo>
                    <a:cubicBezTo>
                      <a:pt x="292" y="328"/>
                      <a:pt x="293" y="328"/>
                      <a:pt x="295" y="327"/>
                    </a:cubicBezTo>
                    <a:cubicBezTo>
                      <a:pt x="285" y="343"/>
                      <a:pt x="271" y="359"/>
                      <a:pt x="250" y="374"/>
                    </a:cubicBezTo>
                    <a:cubicBezTo>
                      <a:pt x="246" y="376"/>
                      <a:pt x="243" y="378"/>
                      <a:pt x="240" y="380"/>
                    </a:cubicBezTo>
                    <a:cubicBezTo>
                      <a:pt x="230" y="384"/>
                      <a:pt x="219" y="388"/>
                      <a:pt x="207" y="391"/>
                    </a:cubicBezTo>
                    <a:cubicBezTo>
                      <a:pt x="182" y="397"/>
                      <a:pt x="159" y="397"/>
                      <a:pt x="141" y="391"/>
                    </a:cubicBezTo>
                    <a:cubicBezTo>
                      <a:pt x="142" y="392"/>
                      <a:pt x="142" y="392"/>
                      <a:pt x="142" y="392"/>
                    </a:cubicBezTo>
                    <a:cubicBezTo>
                      <a:pt x="91" y="374"/>
                      <a:pt x="45" y="327"/>
                      <a:pt x="36" y="275"/>
                    </a:cubicBezTo>
                    <a:cubicBezTo>
                      <a:pt x="28" y="228"/>
                      <a:pt x="34" y="162"/>
                      <a:pt x="112" y="129"/>
                    </a:cubicBezTo>
                    <a:cubicBezTo>
                      <a:pt x="125" y="124"/>
                      <a:pt x="144" y="119"/>
                      <a:pt x="164" y="117"/>
                    </a:cubicBezTo>
                    <a:cubicBezTo>
                      <a:pt x="164" y="117"/>
                      <a:pt x="164" y="118"/>
                      <a:pt x="164" y="118"/>
                    </a:cubicBezTo>
                    <a:cubicBezTo>
                      <a:pt x="164" y="117"/>
                      <a:pt x="164" y="117"/>
                      <a:pt x="165" y="117"/>
                    </a:cubicBezTo>
                    <a:cubicBezTo>
                      <a:pt x="170" y="116"/>
                      <a:pt x="176" y="116"/>
                      <a:pt x="181" y="116"/>
                    </a:cubicBezTo>
                    <a:close/>
                    <a:moveTo>
                      <a:pt x="300" y="344"/>
                    </a:moveTo>
                    <a:cubicBezTo>
                      <a:pt x="300" y="344"/>
                      <a:pt x="302" y="341"/>
                      <a:pt x="305" y="337"/>
                    </a:cubicBezTo>
                    <a:cubicBezTo>
                      <a:pt x="304" y="339"/>
                      <a:pt x="302" y="342"/>
                      <a:pt x="300" y="344"/>
                    </a:cubicBezTo>
                    <a:close/>
                    <a:moveTo>
                      <a:pt x="330" y="322"/>
                    </a:moveTo>
                    <a:cubicBezTo>
                      <a:pt x="329" y="320"/>
                      <a:pt x="329" y="319"/>
                      <a:pt x="328" y="317"/>
                    </a:cubicBezTo>
                    <a:cubicBezTo>
                      <a:pt x="329" y="320"/>
                      <a:pt x="330" y="322"/>
                      <a:pt x="330" y="322"/>
                    </a:cubicBezTo>
                    <a:close/>
                    <a:moveTo>
                      <a:pt x="180" y="451"/>
                    </a:moveTo>
                    <a:cubicBezTo>
                      <a:pt x="180" y="449"/>
                      <a:pt x="180" y="448"/>
                      <a:pt x="180" y="446"/>
                    </a:cubicBezTo>
                    <a:cubicBezTo>
                      <a:pt x="180" y="449"/>
                      <a:pt x="180" y="451"/>
                      <a:pt x="180" y="451"/>
                    </a:cubicBezTo>
                    <a:close/>
                    <a:moveTo>
                      <a:pt x="22" y="107"/>
                    </a:moveTo>
                    <a:cubicBezTo>
                      <a:pt x="22" y="107"/>
                      <a:pt x="25" y="109"/>
                      <a:pt x="30" y="111"/>
                    </a:cubicBezTo>
                    <a:cubicBezTo>
                      <a:pt x="27" y="110"/>
                      <a:pt x="24" y="109"/>
                      <a:pt x="22" y="107"/>
                    </a:cubicBezTo>
                    <a:close/>
                    <a:moveTo>
                      <a:pt x="276" y="138"/>
                    </a:moveTo>
                    <a:cubicBezTo>
                      <a:pt x="276" y="138"/>
                      <a:pt x="277" y="139"/>
                      <a:pt x="277" y="139"/>
                    </a:cubicBezTo>
                    <a:cubicBezTo>
                      <a:pt x="277" y="139"/>
                      <a:pt x="277" y="138"/>
                      <a:pt x="276" y="138"/>
                    </a:cubicBezTo>
                    <a:close/>
                    <a:moveTo>
                      <a:pt x="330" y="312"/>
                    </a:moveTo>
                    <a:cubicBezTo>
                      <a:pt x="329" y="310"/>
                      <a:pt x="328" y="309"/>
                      <a:pt x="328" y="308"/>
                    </a:cubicBezTo>
                    <a:cubicBezTo>
                      <a:pt x="329" y="310"/>
                      <a:pt x="330" y="312"/>
                      <a:pt x="330" y="312"/>
                    </a:cubicBezTo>
                    <a:close/>
                    <a:moveTo>
                      <a:pt x="193" y="71"/>
                    </a:moveTo>
                    <a:cubicBezTo>
                      <a:pt x="193" y="71"/>
                      <a:pt x="193" y="73"/>
                      <a:pt x="195" y="77"/>
                    </a:cubicBezTo>
                    <a:cubicBezTo>
                      <a:pt x="194" y="75"/>
                      <a:pt x="193" y="73"/>
                      <a:pt x="193" y="71"/>
                    </a:cubicBezTo>
                    <a:close/>
                    <a:moveTo>
                      <a:pt x="205" y="79"/>
                    </a:moveTo>
                    <a:cubicBezTo>
                      <a:pt x="205" y="79"/>
                      <a:pt x="206" y="81"/>
                      <a:pt x="207" y="84"/>
                    </a:cubicBezTo>
                    <a:cubicBezTo>
                      <a:pt x="206" y="82"/>
                      <a:pt x="206" y="81"/>
                      <a:pt x="205" y="79"/>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1">
                <a:extLst>
                  <a:ext uri="{FF2B5EF4-FFF2-40B4-BE49-F238E27FC236}">
                    <a16:creationId xmlns:a16="http://schemas.microsoft.com/office/drawing/2014/main" id="{E9E20022-AF19-4945-BEE5-13B998C13AA2}"/>
                  </a:ext>
                </a:extLst>
              </p:cNvPr>
              <p:cNvSpPr>
                <a:spLocks/>
              </p:cNvSpPr>
              <p:nvPr/>
            </p:nvSpPr>
            <p:spPr bwMode="auto">
              <a:xfrm>
                <a:off x="4157213" y="2401014"/>
                <a:ext cx="1028755" cy="1038222"/>
              </a:xfrm>
              <a:custGeom>
                <a:avLst/>
                <a:gdLst>
                  <a:gd name="T0" fmla="*/ 117 w 331"/>
                  <a:gd name="T1" fmla="*/ 27 h 334"/>
                  <a:gd name="T2" fmla="*/ 28 w 331"/>
                  <a:gd name="T3" fmla="*/ 216 h 334"/>
                  <a:gd name="T4" fmla="*/ 215 w 331"/>
                  <a:gd name="T5" fmla="*/ 307 h 334"/>
                  <a:gd name="T6" fmla="*/ 304 w 331"/>
                  <a:gd name="T7" fmla="*/ 118 h 334"/>
                  <a:gd name="T8" fmla="*/ 117 w 331"/>
                  <a:gd name="T9" fmla="*/ 27 h 334"/>
                </a:gdLst>
                <a:ahLst/>
                <a:cxnLst>
                  <a:cxn ang="0">
                    <a:pos x="T0" y="T1"/>
                  </a:cxn>
                  <a:cxn ang="0">
                    <a:pos x="T2" y="T3"/>
                  </a:cxn>
                  <a:cxn ang="0">
                    <a:pos x="T4" y="T5"/>
                  </a:cxn>
                  <a:cxn ang="0">
                    <a:pos x="T6" y="T7"/>
                  </a:cxn>
                  <a:cxn ang="0">
                    <a:pos x="T8" y="T9"/>
                  </a:cxn>
                </a:cxnLst>
                <a:rect l="0" t="0" r="r" b="b"/>
                <a:pathLst>
                  <a:path w="331" h="334">
                    <a:moveTo>
                      <a:pt x="117" y="27"/>
                    </a:moveTo>
                    <a:cubicBezTo>
                      <a:pt x="40" y="54"/>
                      <a:pt x="0" y="138"/>
                      <a:pt x="28" y="216"/>
                    </a:cubicBezTo>
                    <a:cubicBezTo>
                      <a:pt x="55" y="293"/>
                      <a:pt x="139" y="334"/>
                      <a:pt x="215" y="307"/>
                    </a:cubicBezTo>
                    <a:cubicBezTo>
                      <a:pt x="291" y="280"/>
                      <a:pt x="331" y="196"/>
                      <a:pt x="304" y="118"/>
                    </a:cubicBezTo>
                    <a:cubicBezTo>
                      <a:pt x="277" y="41"/>
                      <a:pt x="193" y="0"/>
                      <a:pt x="117"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2">
                <a:extLst>
                  <a:ext uri="{FF2B5EF4-FFF2-40B4-BE49-F238E27FC236}">
                    <a16:creationId xmlns:a16="http://schemas.microsoft.com/office/drawing/2014/main" id="{37847C03-1F1D-4405-A31C-5B01CE8D76DC}"/>
                  </a:ext>
                </a:extLst>
              </p:cNvPr>
              <p:cNvSpPr>
                <a:spLocks noEditPoints="1"/>
              </p:cNvSpPr>
              <p:nvPr/>
            </p:nvSpPr>
            <p:spPr bwMode="auto">
              <a:xfrm>
                <a:off x="4169836" y="2385235"/>
                <a:ext cx="1128160" cy="1184961"/>
              </a:xfrm>
              <a:custGeom>
                <a:avLst/>
                <a:gdLst>
                  <a:gd name="T0" fmla="*/ 110 w 363"/>
                  <a:gd name="T1" fmla="*/ 8 h 381"/>
                  <a:gd name="T2" fmla="*/ 98 w 363"/>
                  <a:gd name="T3" fmla="*/ 33 h 381"/>
                  <a:gd name="T4" fmla="*/ 54 w 363"/>
                  <a:gd name="T5" fmla="*/ 67 h 381"/>
                  <a:gd name="T6" fmla="*/ 35 w 363"/>
                  <a:gd name="T7" fmla="*/ 263 h 381"/>
                  <a:gd name="T8" fmla="*/ 241 w 363"/>
                  <a:gd name="T9" fmla="*/ 318 h 381"/>
                  <a:gd name="T10" fmla="*/ 300 w 363"/>
                  <a:gd name="T11" fmla="*/ 243 h 381"/>
                  <a:gd name="T12" fmla="*/ 313 w 363"/>
                  <a:gd name="T13" fmla="*/ 282 h 381"/>
                  <a:gd name="T14" fmla="*/ 308 w 363"/>
                  <a:gd name="T15" fmla="*/ 201 h 381"/>
                  <a:gd name="T16" fmla="*/ 354 w 363"/>
                  <a:gd name="T17" fmla="*/ 259 h 381"/>
                  <a:gd name="T18" fmla="*/ 308 w 363"/>
                  <a:gd name="T19" fmla="*/ 170 h 381"/>
                  <a:gd name="T20" fmla="*/ 346 w 363"/>
                  <a:gd name="T21" fmla="*/ 187 h 381"/>
                  <a:gd name="T22" fmla="*/ 305 w 363"/>
                  <a:gd name="T23" fmla="*/ 143 h 381"/>
                  <a:gd name="T24" fmla="*/ 327 w 363"/>
                  <a:gd name="T25" fmla="*/ 135 h 381"/>
                  <a:gd name="T26" fmla="*/ 296 w 363"/>
                  <a:gd name="T27" fmla="*/ 113 h 381"/>
                  <a:gd name="T28" fmla="*/ 297 w 363"/>
                  <a:gd name="T29" fmla="*/ 115 h 381"/>
                  <a:gd name="T30" fmla="*/ 290 w 363"/>
                  <a:gd name="T31" fmla="*/ 99 h 381"/>
                  <a:gd name="T32" fmla="*/ 288 w 363"/>
                  <a:gd name="T33" fmla="*/ 239 h 381"/>
                  <a:gd name="T34" fmla="*/ 199 w 363"/>
                  <a:gd name="T35" fmla="*/ 310 h 381"/>
                  <a:gd name="T36" fmla="*/ 172 w 363"/>
                  <a:gd name="T37" fmla="*/ 314 h 381"/>
                  <a:gd name="T38" fmla="*/ 161 w 363"/>
                  <a:gd name="T39" fmla="*/ 339 h 381"/>
                  <a:gd name="T40" fmla="*/ 133 w 363"/>
                  <a:gd name="T41" fmla="*/ 320 h 381"/>
                  <a:gd name="T42" fmla="*/ 136 w 363"/>
                  <a:gd name="T43" fmla="*/ 313 h 381"/>
                  <a:gd name="T44" fmla="*/ 43 w 363"/>
                  <a:gd name="T45" fmla="*/ 248 h 381"/>
                  <a:gd name="T46" fmla="*/ 59 w 363"/>
                  <a:gd name="T47" fmla="*/ 70 h 381"/>
                  <a:gd name="T48" fmla="*/ 99 w 363"/>
                  <a:gd name="T49" fmla="*/ 40 h 381"/>
                  <a:gd name="T50" fmla="*/ 103 w 363"/>
                  <a:gd name="T51" fmla="*/ 41 h 381"/>
                  <a:gd name="T52" fmla="*/ 114 w 363"/>
                  <a:gd name="T53" fmla="*/ 13 h 381"/>
                  <a:gd name="T54" fmla="*/ 137 w 363"/>
                  <a:gd name="T55" fmla="*/ 32 h 381"/>
                  <a:gd name="T56" fmla="*/ 138 w 363"/>
                  <a:gd name="T57" fmla="*/ 40 h 381"/>
                  <a:gd name="T58" fmla="*/ 140 w 363"/>
                  <a:gd name="T59" fmla="*/ 32 h 381"/>
                  <a:gd name="T60" fmla="*/ 265 w 363"/>
                  <a:gd name="T61" fmla="*/ 78 h 381"/>
                  <a:gd name="T62" fmla="*/ 207 w 363"/>
                  <a:gd name="T63" fmla="*/ 32 h 381"/>
                  <a:gd name="T64" fmla="*/ 188 w 363"/>
                  <a:gd name="T65" fmla="*/ 11 h 381"/>
                  <a:gd name="T66" fmla="*/ 190 w 363"/>
                  <a:gd name="T67" fmla="*/ 25 h 381"/>
                  <a:gd name="T68" fmla="*/ 159 w 363"/>
                  <a:gd name="T69" fmla="*/ 0 h 381"/>
                  <a:gd name="T70" fmla="*/ 165 w 363"/>
                  <a:gd name="T71" fmla="*/ 24 h 381"/>
                  <a:gd name="T72" fmla="*/ 140 w 363"/>
                  <a:gd name="T73" fmla="*/ 24 h 381"/>
                  <a:gd name="T74" fmla="*/ 140 w 363"/>
                  <a:gd name="T75" fmla="*/ 24 h 381"/>
                  <a:gd name="T76" fmla="*/ 110 w 363"/>
                  <a:gd name="T77" fmla="*/ 8 h 381"/>
                  <a:gd name="T78" fmla="*/ 277 w 363"/>
                  <a:gd name="T79" fmla="*/ 97 h 381"/>
                  <a:gd name="T80" fmla="*/ 274 w 363"/>
                  <a:gd name="T81" fmla="*/ 89 h 381"/>
                  <a:gd name="T82" fmla="*/ 257 w 363"/>
                  <a:gd name="T83" fmla="*/ 114 h 381"/>
                  <a:gd name="T84" fmla="*/ 273 w 363"/>
                  <a:gd name="T85" fmla="*/ 108 h 381"/>
                  <a:gd name="T86" fmla="*/ 260 w 363"/>
                  <a:gd name="T87" fmla="*/ 120 h 381"/>
                  <a:gd name="T88" fmla="*/ 277 w 363"/>
                  <a:gd name="T89" fmla="*/ 114 h 381"/>
                  <a:gd name="T90" fmla="*/ 277 w 363"/>
                  <a:gd name="T91" fmla="*/ 9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3" h="381">
                    <a:moveTo>
                      <a:pt x="110" y="8"/>
                    </a:moveTo>
                    <a:cubicBezTo>
                      <a:pt x="100" y="12"/>
                      <a:pt x="97" y="20"/>
                      <a:pt x="98" y="33"/>
                    </a:cubicBezTo>
                    <a:cubicBezTo>
                      <a:pt x="82" y="39"/>
                      <a:pt x="68" y="51"/>
                      <a:pt x="54" y="67"/>
                    </a:cubicBezTo>
                    <a:cubicBezTo>
                      <a:pt x="11" y="122"/>
                      <a:pt x="0" y="202"/>
                      <a:pt x="35" y="263"/>
                    </a:cubicBezTo>
                    <a:cubicBezTo>
                      <a:pt x="57" y="303"/>
                      <a:pt x="123" y="381"/>
                      <a:pt x="241" y="318"/>
                    </a:cubicBezTo>
                    <a:cubicBezTo>
                      <a:pt x="272" y="296"/>
                      <a:pt x="290" y="270"/>
                      <a:pt x="300" y="243"/>
                    </a:cubicBezTo>
                    <a:cubicBezTo>
                      <a:pt x="308" y="251"/>
                      <a:pt x="313" y="282"/>
                      <a:pt x="313" y="282"/>
                    </a:cubicBezTo>
                    <a:cubicBezTo>
                      <a:pt x="335" y="237"/>
                      <a:pt x="308" y="201"/>
                      <a:pt x="308" y="201"/>
                    </a:cubicBezTo>
                    <a:cubicBezTo>
                      <a:pt x="317" y="208"/>
                      <a:pt x="345" y="232"/>
                      <a:pt x="354" y="259"/>
                    </a:cubicBezTo>
                    <a:cubicBezTo>
                      <a:pt x="354" y="259"/>
                      <a:pt x="352" y="207"/>
                      <a:pt x="308" y="170"/>
                    </a:cubicBezTo>
                    <a:cubicBezTo>
                      <a:pt x="308" y="170"/>
                      <a:pt x="328" y="168"/>
                      <a:pt x="346" y="187"/>
                    </a:cubicBezTo>
                    <a:cubicBezTo>
                      <a:pt x="363" y="206"/>
                      <a:pt x="318" y="148"/>
                      <a:pt x="305" y="143"/>
                    </a:cubicBezTo>
                    <a:cubicBezTo>
                      <a:pt x="305" y="143"/>
                      <a:pt x="323" y="150"/>
                      <a:pt x="327" y="135"/>
                    </a:cubicBezTo>
                    <a:cubicBezTo>
                      <a:pt x="327" y="135"/>
                      <a:pt x="308" y="145"/>
                      <a:pt x="296" y="113"/>
                    </a:cubicBezTo>
                    <a:cubicBezTo>
                      <a:pt x="296" y="113"/>
                      <a:pt x="296" y="114"/>
                      <a:pt x="297" y="115"/>
                    </a:cubicBezTo>
                    <a:cubicBezTo>
                      <a:pt x="293" y="104"/>
                      <a:pt x="290" y="98"/>
                      <a:pt x="290" y="99"/>
                    </a:cubicBezTo>
                    <a:cubicBezTo>
                      <a:pt x="316" y="187"/>
                      <a:pt x="299" y="209"/>
                      <a:pt x="288" y="239"/>
                    </a:cubicBezTo>
                    <a:cubicBezTo>
                      <a:pt x="276" y="271"/>
                      <a:pt x="226" y="302"/>
                      <a:pt x="199" y="310"/>
                    </a:cubicBezTo>
                    <a:cubicBezTo>
                      <a:pt x="190" y="313"/>
                      <a:pt x="180" y="313"/>
                      <a:pt x="172" y="314"/>
                    </a:cubicBezTo>
                    <a:cubicBezTo>
                      <a:pt x="178" y="327"/>
                      <a:pt x="170" y="336"/>
                      <a:pt x="161" y="339"/>
                    </a:cubicBezTo>
                    <a:cubicBezTo>
                      <a:pt x="151" y="342"/>
                      <a:pt x="131" y="336"/>
                      <a:pt x="133" y="320"/>
                    </a:cubicBezTo>
                    <a:cubicBezTo>
                      <a:pt x="133" y="319"/>
                      <a:pt x="136" y="314"/>
                      <a:pt x="136" y="313"/>
                    </a:cubicBezTo>
                    <a:cubicBezTo>
                      <a:pt x="101" y="306"/>
                      <a:pt x="66" y="287"/>
                      <a:pt x="43" y="248"/>
                    </a:cubicBezTo>
                    <a:cubicBezTo>
                      <a:pt x="13" y="197"/>
                      <a:pt x="21" y="119"/>
                      <a:pt x="59" y="70"/>
                    </a:cubicBezTo>
                    <a:cubicBezTo>
                      <a:pt x="71" y="56"/>
                      <a:pt x="84" y="46"/>
                      <a:pt x="99" y="40"/>
                    </a:cubicBezTo>
                    <a:cubicBezTo>
                      <a:pt x="102" y="44"/>
                      <a:pt x="103" y="42"/>
                      <a:pt x="103" y="41"/>
                    </a:cubicBezTo>
                    <a:cubicBezTo>
                      <a:pt x="97" y="21"/>
                      <a:pt x="105" y="16"/>
                      <a:pt x="114" y="13"/>
                    </a:cubicBezTo>
                    <a:cubicBezTo>
                      <a:pt x="128" y="9"/>
                      <a:pt x="134" y="19"/>
                      <a:pt x="137" y="32"/>
                    </a:cubicBezTo>
                    <a:cubicBezTo>
                      <a:pt x="137" y="35"/>
                      <a:pt x="138" y="37"/>
                      <a:pt x="138" y="40"/>
                    </a:cubicBezTo>
                    <a:cubicBezTo>
                      <a:pt x="139" y="37"/>
                      <a:pt x="140" y="35"/>
                      <a:pt x="140" y="32"/>
                    </a:cubicBezTo>
                    <a:cubicBezTo>
                      <a:pt x="231" y="21"/>
                      <a:pt x="265" y="78"/>
                      <a:pt x="265" y="78"/>
                    </a:cubicBezTo>
                    <a:cubicBezTo>
                      <a:pt x="265" y="78"/>
                      <a:pt x="254" y="47"/>
                      <a:pt x="207" y="32"/>
                    </a:cubicBezTo>
                    <a:cubicBezTo>
                      <a:pt x="202" y="28"/>
                      <a:pt x="193" y="21"/>
                      <a:pt x="188" y="11"/>
                    </a:cubicBezTo>
                    <a:cubicBezTo>
                      <a:pt x="190" y="25"/>
                      <a:pt x="190" y="25"/>
                      <a:pt x="190" y="25"/>
                    </a:cubicBezTo>
                    <a:cubicBezTo>
                      <a:pt x="180" y="20"/>
                      <a:pt x="168" y="12"/>
                      <a:pt x="159" y="0"/>
                    </a:cubicBezTo>
                    <a:cubicBezTo>
                      <a:pt x="165" y="24"/>
                      <a:pt x="165" y="24"/>
                      <a:pt x="165" y="24"/>
                    </a:cubicBezTo>
                    <a:cubicBezTo>
                      <a:pt x="158" y="24"/>
                      <a:pt x="149" y="24"/>
                      <a:pt x="140" y="24"/>
                    </a:cubicBezTo>
                    <a:cubicBezTo>
                      <a:pt x="140" y="24"/>
                      <a:pt x="140" y="24"/>
                      <a:pt x="140" y="24"/>
                    </a:cubicBezTo>
                    <a:cubicBezTo>
                      <a:pt x="137" y="6"/>
                      <a:pt x="121" y="4"/>
                      <a:pt x="110" y="8"/>
                    </a:cubicBezTo>
                    <a:close/>
                    <a:moveTo>
                      <a:pt x="277" y="97"/>
                    </a:moveTo>
                    <a:cubicBezTo>
                      <a:pt x="277" y="92"/>
                      <a:pt x="274" y="89"/>
                      <a:pt x="274" y="89"/>
                    </a:cubicBezTo>
                    <a:cubicBezTo>
                      <a:pt x="274" y="89"/>
                      <a:pt x="273" y="111"/>
                      <a:pt x="257" y="114"/>
                    </a:cubicBezTo>
                    <a:cubicBezTo>
                      <a:pt x="257" y="114"/>
                      <a:pt x="266" y="117"/>
                      <a:pt x="273" y="108"/>
                    </a:cubicBezTo>
                    <a:cubicBezTo>
                      <a:pt x="271" y="114"/>
                      <a:pt x="267" y="119"/>
                      <a:pt x="260" y="120"/>
                    </a:cubicBezTo>
                    <a:cubicBezTo>
                      <a:pt x="260" y="120"/>
                      <a:pt x="269" y="124"/>
                      <a:pt x="277" y="114"/>
                    </a:cubicBezTo>
                    <a:cubicBezTo>
                      <a:pt x="283" y="106"/>
                      <a:pt x="280" y="99"/>
                      <a:pt x="277" y="9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3">
                <a:extLst>
                  <a:ext uri="{FF2B5EF4-FFF2-40B4-BE49-F238E27FC236}">
                    <a16:creationId xmlns:a16="http://schemas.microsoft.com/office/drawing/2014/main" id="{2A0F7109-DBC6-42D7-A20D-6819EF57C355}"/>
                  </a:ext>
                </a:extLst>
              </p:cNvPr>
              <p:cNvSpPr>
                <a:spLocks/>
              </p:cNvSpPr>
              <p:nvPr/>
            </p:nvSpPr>
            <p:spPr bwMode="auto">
              <a:xfrm>
                <a:off x="4614788" y="2839655"/>
                <a:ext cx="45758" cy="108871"/>
              </a:xfrm>
              <a:custGeom>
                <a:avLst/>
                <a:gdLst>
                  <a:gd name="T0" fmla="*/ 4 w 15"/>
                  <a:gd name="T1" fmla="*/ 0 h 35"/>
                  <a:gd name="T2" fmla="*/ 14 w 15"/>
                  <a:gd name="T3" fmla="*/ 16 h 35"/>
                  <a:gd name="T4" fmla="*/ 6 w 15"/>
                  <a:gd name="T5" fmla="*/ 31 h 35"/>
                  <a:gd name="T6" fmla="*/ 4 w 15"/>
                  <a:gd name="T7" fmla="*/ 0 h 35"/>
                </a:gdLst>
                <a:ahLst/>
                <a:cxnLst>
                  <a:cxn ang="0">
                    <a:pos x="T0" y="T1"/>
                  </a:cxn>
                  <a:cxn ang="0">
                    <a:pos x="T2" y="T3"/>
                  </a:cxn>
                  <a:cxn ang="0">
                    <a:pos x="T4" y="T5"/>
                  </a:cxn>
                  <a:cxn ang="0">
                    <a:pos x="T6" y="T7"/>
                  </a:cxn>
                </a:cxnLst>
                <a:rect l="0" t="0" r="r" b="b"/>
                <a:pathLst>
                  <a:path w="15" h="35">
                    <a:moveTo>
                      <a:pt x="4" y="0"/>
                    </a:moveTo>
                    <a:cubicBezTo>
                      <a:pt x="13" y="1"/>
                      <a:pt x="13" y="11"/>
                      <a:pt x="14" y="16"/>
                    </a:cubicBezTo>
                    <a:cubicBezTo>
                      <a:pt x="15" y="28"/>
                      <a:pt x="9" y="35"/>
                      <a:pt x="6" y="31"/>
                    </a:cubicBezTo>
                    <a:cubicBezTo>
                      <a:pt x="0" y="25"/>
                      <a:pt x="0" y="0"/>
                      <a:pt x="4" y="0"/>
                    </a:cubicBezTo>
                    <a:close/>
                  </a:path>
                </a:pathLst>
              </a:custGeom>
              <a:solidFill>
                <a:srgbClr val="FDB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4">
                <a:extLst>
                  <a:ext uri="{FF2B5EF4-FFF2-40B4-BE49-F238E27FC236}">
                    <a16:creationId xmlns:a16="http://schemas.microsoft.com/office/drawing/2014/main" id="{2CA7EF58-7709-4577-B410-60AF655A091C}"/>
                  </a:ext>
                </a:extLst>
              </p:cNvPr>
              <p:cNvSpPr>
                <a:spLocks/>
              </p:cNvSpPr>
              <p:nvPr/>
            </p:nvSpPr>
            <p:spPr bwMode="auto">
              <a:xfrm>
                <a:off x="4666858" y="2801786"/>
                <a:ext cx="67848" cy="63114"/>
              </a:xfrm>
              <a:custGeom>
                <a:avLst/>
                <a:gdLst>
                  <a:gd name="T0" fmla="*/ 17 w 22"/>
                  <a:gd name="T1" fmla="*/ 8 h 20"/>
                  <a:gd name="T2" fmla="*/ 12 w 22"/>
                  <a:gd name="T3" fmla="*/ 16 h 20"/>
                  <a:gd name="T4" fmla="*/ 10 w 22"/>
                  <a:gd name="T5" fmla="*/ 1 h 20"/>
                  <a:gd name="T6" fmla="*/ 17 w 22"/>
                  <a:gd name="T7" fmla="*/ 8 h 20"/>
                </a:gdLst>
                <a:ahLst/>
                <a:cxnLst>
                  <a:cxn ang="0">
                    <a:pos x="T0" y="T1"/>
                  </a:cxn>
                  <a:cxn ang="0">
                    <a:pos x="T2" y="T3"/>
                  </a:cxn>
                  <a:cxn ang="0">
                    <a:pos x="T4" y="T5"/>
                  </a:cxn>
                  <a:cxn ang="0">
                    <a:pos x="T6" y="T7"/>
                  </a:cxn>
                </a:cxnLst>
                <a:rect l="0" t="0" r="r" b="b"/>
                <a:pathLst>
                  <a:path w="22" h="20">
                    <a:moveTo>
                      <a:pt x="17" y="8"/>
                    </a:moveTo>
                    <a:cubicBezTo>
                      <a:pt x="22" y="20"/>
                      <a:pt x="14" y="17"/>
                      <a:pt x="12" y="16"/>
                    </a:cubicBezTo>
                    <a:cubicBezTo>
                      <a:pt x="8" y="13"/>
                      <a:pt x="0" y="0"/>
                      <a:pt x="10" y="1"/>
                    </a:cubicBezTo>
                    <a:cubicBezTo>
                      <a:pt x="14" y="1"/>
                      <a:pt x="16" y="3"/>
                      <a:pt x="1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5">
                <a:extLst>
                  <a:ext uri="{FF2B5EF4-FFF2-40B4-BE49-F238E27FC236}">
                    <a16:creationId xmlns:a16="http://schemas.microsoft.com/office/drawing/2014/main" id="{85D4CB16-EA6F-4B19-ABB4-6F89EF3885CE}"/>
                  </a:ext>
                </a:extLst>
              </p:cNvPr>
              <p:cNvSpPr>
                <a:spLocks/>
              </p:cNvSpPr>
              <p:nvPr/>
            </p:nvSpPr>
            <p:spPr bwMode="auto">
              <a:xfrm>
                <a:off x="4707882" y="2961148"/>
                <a:ext cx="39447" cy="89937"/>
              </a:xfrm>
              <a:custGeom>
                <a:avLst/>
                <a:gdLst>
                  <a:gd name="T0" fmla="*/ 8 w 13"/>
                  <a:gd name="T1" fmla="*/ 22 h 29"/>
                  <a:gd name="T2" fmla="*/ 4 w 13"/>
                  <a:gd name="T3" fmla="*/ 9 h 29"/>
                  <a:gd name="T4" fmla="*/ 13 w 13"/>
                  <a:gd name="T5" fmla="*/ 12 h 29"/>
                  <a:gd name="T6" fmla="*/ 8 w 13"/>
                  <a:gd name="T7" fmla="*/ 22 h 29"/>
                </a:gdLst>
                <a:ahLst/>
                <a:cxnLst>
                  <a:cxn ang="0">
                    <a:pos x="T0" y="T1"/>
                  </a:cxn>
                  <a:cxn ang="0">
                    <a:pos x="T2" y="T3"/>
                  </a:cxn>
                  <a:cxn ang="0">
                    <a:pos x="T4" y="T5"/>
                  </a:cxn>
                  <a:cxn ang="0">
                    <a:pos x="T6" y="T7"/>
                  </a:cxn>
                </a:cxnLst>
                <a:rect l="0" t="0" r="r" b="b"/>
                <a:pathLst>
                  <a:path w="13" h="29">
                    <a:moveTo>
                      <a:pt x="8" y="22"/>
                    </a:moveTo>
                    <a:cubicBezTo>
                      <a:pt x="0" y="29"/>
                      <a:pt x="1" y="14"/>
                      <a:pt x="4" y="9"/>
                    </a:cubicBezTo>
                    <a:cubicBezTo>
                      <a:pt x="5" y="7"/>
                      <a:pt x="11" y="0"/>
                      <a:pt x="13" y="12"/>
                    </a:cubicBezTo>
                    <a:cubicBezTo>
                      <a:pt x="13" y="16"/>
                      <a:pt x="12" y="19"/>
                      <a:pt x="8" y="2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6">
                <a:extLst>
                  <a:ext uri="{FF2B5EF4-FFF2-40B4-BE49-F238E27FC236}">
                    <a16:creationId xmlns:a16="http://schemas.microsoft.com/office/drawing/2014/main" id="{61B698C5-10A4-47F6-96C6-C51C6632A1BF}"/>
                  </a:ext>
                </a:extLst>
              </p:cNvPr>
              <p:cNvSpPr>
                <a:spLocks/>
              </p:cNvSpPr>
              <p:nvPr/>
            </p:nvSpPr>
            <p:spPr bwMode="auto">
              <a:xfrm>
                <a:off x="4321309" y="2677136"/>
                <a:ext cx="220898" cy="444952"/>
              </a:xfrm>
              <a:custGeom>
                <a:avLst/>
                <a:gdLst>
                  <a:gd name="T0" fmla="*/ 59 w 71"/>
                  <a:gd name="T1" fmla="*/ 143 h 143"/>
                  <a:gd name="T2" fmla="*/ 71 w 71"/>
                  <a:gd name="T3" fmla="*/ 0 h 143"/>
                  <a:gd name="T4" fmla="*/ 23 w 71"/>
                  <a:gd name="T5" fmla="*/ 69 h 143"/>
                  <a:gd name="T6" fmla="*/ 59 w 71"/>
                  <a:gd name="T7" fmla="*/ 143 h 143"/>
                </a:gdLst>
                <a:ahLst/>
                <a:cxnLst>
                  <a:cxn ang="0">
                    <a:pos x="T0" y="T1"/>
                  </a:cxn>
                  <a:cxn ang="0">
                    <a:pos x="T2" y="T3"/>
                  </a:cxn>
                  <a:cxn ang="0">
                    <a:pos x="T4" y="T5"/>
                  </a:cxn>
                  <a:cxn ang="0">
                    <a:pos x="T6" y="T7"/>
                  </a:cxn>
                </a:cxnLst>
                <a:rect l="0" t="0" r="r" b="b"/>
                <a:pathLst>
                  <a:path w="71" h="143">
                    <a:moveTo>
                      <a:pt x="59" y="143"/>
                    </a:moveTo>
                    <a:cubicBezTo>
                      <a:pt x="59" y="143"/>
                      <a:pt x="0" y="72"/>
                      <a:pt x="71" y="0"/>
                    </a:cubicBezTo>
                    <a:cubicBezTo>
                      <a:pt x="71" y="0"/>
                      <a:pt x="31" y="20"/>
                      <a:pt x="23" y="69"/>
                    </a:cubicBezTo>
                    <a:cubicBezTo>
                      <a:pt x="17" y="114"/>
                      <a:pt x="57" y="140"/>
                      <a:pt x="59" y="143"/>
                    </a:cubicBezTo>
                    <a:close/>
                  </a:path>
                </a:pathLst>
              </a:custGeom>
              <a:solidFill>
                <a:srgbClr val="F68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57">
                <a:extLst>
                  <a:ext uri="{FF2B5EF4-FFF2-40B4-BE49-F238E27FC236}">
                    <a16:creationId xmlns:a16="http://schemas.microsoft.com/office/drawing/2014/main" id="{5F47440E-11C9-47F0-9182-A2AB4B1F2E97}"/>
                  </a:ext>
                </a:extLst>
              </p:cNvPr>
              <p:cNvSpPr>
                <a:spLocks noEditPoints="1"/>
              </p:cNvSpPr>
              <p:nvPr/>
            </p:nvSpPr>
            <p:spPr bwMode="auto">
              <a:xfrm>
                <a:off x="4785196" y="3175735"/>
                <a:ext cx="252455" cy="217743"/>
              </a:xfrm>
              <a:custGeom>
                <a:avLst/>
                <a:gdLst>
                  <a:gd name="T0" fmla="*/ 41 w 81"/>
                  <a:gd name="T1" fmla="*/ 32 h 70"/>
                  <a:gd name="T2" fmla="*/ 60 w 81"/>
                  <a:gd name="T3" fmla="*/ 7 h 70"/>
                  <a:gd name="T4" fmla="*/ 18 w 81"/>
                  <a:gd name="T5" fmla="*/ 34 h 70"/>
                  <a:gd name="T6" fmla="*/ 27 w 81"/>
                  <a:gd name="T7" fmla="*/ 70 h 70"/>
                  <a:gd name="T8" fmla="*/ 38 w 81"/>
                  <a:gd name="T9" fmla="*/ 37 h 70"/>
                  <a:gd name="T10" fmla="*/ 44 w 81"/>
                  <a:gd name="T11" fmla="*/ 59 h 70"/>
                  <a:gd name="T12" fmla="*/ 53 w 81"/>
                  <a:gd name="T13" fmla="*/ 31 h 70"/>
                  <a:gd name="T14" fmla="*/ 56 w 81"/>
                  <a:gd name="T15" fmla="*/ 43 h 70"/>
                  <a:gd name="T16" fmla="*/ 64 w 81"/>
                  <a:gd name="T17" fmla="*/ 20 h 70"/>
                  <a:gd name="T18" fmla="*/ 66 w 81"/>
                  <a:gd name="T19" fmla="*/ 29 h 70"/>
                  <a:gd name="T20" fmla="*/ 81 w 81"/>
                  <a:gd name="T21" fmla="*/ 0 h 70"/>
                  <a:gd name="T22" fmla="*/ 62 w 81"/>
                  <a:gd name="T23" fmla="*/ 13 h 70"/>
                  <a:gd name="T24" fmla="*/ 63 w 81"/>
                  <a:gd name="T25" fmla="*/ 14 h 70"/>
                  <a:gd name="T26" fmla="*/ 41 w 81"/>
                  <a:gd name="T27" fmla="*/ 32 h 70"/>
                  <a:gd name="T28" fmla="*/ 63 w 81"/>
                  <a:gd name="T29" fmla="*/ 17 h 70"/>
                  <a:gd name="T30" fmla="*/ 58 w 81"/>
                  <a:gd name="T31" fmla="*/ 22 h 70"/>
                  <a:gd name="T32" fmla="*/ 63 w 81"/>
                  <a:gd name="T33" fmla="*/ 14 h 70"/>
                  <a:gd name="T34" fmla="*/ 63 w 81"/>
                  <a:gd name="T35"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70">
                    <a:moveTo>
                      <a:pt x="41" y="32"/>
                    </a:moveTo>
                    <a:cubicBezTo>
                      <a:pt x="50" y="17"/>
                      <a:pt x="60" y="7"/>
                      <a:pt x="60" y="7"/>
                    </a:cubicBezTo>
                    <a:cubicBezTo>
                      <a:pt x="60" y="7"/>
                      <a:pt x="30" y="23"/>
                      <a:pt x="18" y="34"/>
                    </a:cubicBezTo>
                    <a:cubicBezTo>
                      <a:pt x="0" y="52"/>
                      <a:pt x="27" y="70"/>
                      <a:pt x="27" y="70"/>
                    </a:cubicBezTo>
                    <a:cubicBezTo>
                      <a:pt x="28" y="58"/>
                      <a:pt x="33" y="47"/>
                      <a:pt x="38" y="37"/>
                    </a:cubicBezTo>
                    <a:cubicBezTo>
                      <a:pt x="44" y="59"/>
                      <a:pt x="44" y="59"/>
                      <a:pt x="44" y="59"/>
                    </a:cubicBezTo>
                    <a:cubicBezTo>
                      <a:pt x="45" y="48"/>
                      <a:pt x="49" y="39"/>
                      <a:pt x="53" y="31"/>
                    </a:cubicBezTo>
                    <a:cubicBezTo>
                      <a:pt x="56" y="43"/>
                      <a:pt x="56" y="43"/>
                      <a:pt x="56" y="43"/>
                    </a:cubicBezTo>
                    <a:cubicBezTo>
                      <a:pt x="57" y="34"/>
                      <a:pt x="61" y="26"/>
                      <a:pt x="64" y="20"/>
                    </a:cubicBezTo>
                    <a:cubicBezTo>
                      <a:pt x="66" y="29"/>
                      <a:pt x="66" y="29"/>
                      <a:pt x="66" y="29"/>
                    </a:cubicBezTo>
                    <a:cubicBezTo>
                      <a:pt x="68" y="13"/>
                      <a:pt x="81" y="0"/>
                      <a:pt x="81" y="0"/>
                    </a:cubicBezTo>
                    <a:cubicBezTo>
                      <a:pt x="62" y="13"/>
                      <a:pt x="62" y="13"/>
                      <a:pt x="62" y="13"/>
                    </a:cubicBezTo>
                    <a:cubicBezTo>
                      <a:pt x="63" y="14"/>
                      <a:pt x="63" y="14"/>
                      <a:pt x="63" y="14"/>
                    </a:cubicBezTo>
                    <a:lnTo>
                      <a:pt x="41" y="32"/>
                    </a:lnTo>
                    <a:close/>
                    <a:moveTo>
                      <a:pt x="63" y="17"/>
                    </a:moveTo>
                    <a:cubicBezTo>
                      <a:pt x="58" y="22"/>
                      <a:pt x="58" y="22"/>
                      <a:pt x="58" y="22"/>
                    </a:cubicBezTo>
                    <a:cubicBezTo>
                      <a:pt x="60" y="19"/>
                      <a:pt x="62" y="16"/>
                      <a:pt x="63" y="14"/>
                    </a:cubicBezTo>
                    <a:lnTo>
                      <a:pt x="6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58">
                <a:extLst>
                  <a:ext uri="{FF2B5EF4-FFF2-40B4-BE49-F238E27FC236}">
                    <a16:creationId xmlns:a16="http://schemas.microsoft.com/office/drawing/2014/main" id="{5D0BF8EB-1873-41D2-ABF3-7841EE63BF73}"/>
                  </a:ext>
                </a:extLst>
              </p:cNvPr>
              <p:cNvSpPr>
                <a:spLocks/>
              </p:cNvSpPr>
              <p:nvPr/>
            </p:nvSpPr>
            <p:spPr bwMode="auto">
              <a:xfrm>
                <a:off x="4679481" y="3336675"/>
                <a:ext cx="18934" cy="41024"/>
              </a:xfrm>
              <a:custGeom>
                <a:avLst/>
                <a:gdLst>
                  <a:gd name="T0" fmla="*/ 6 w 6"/>
                  <a:gd name="T1" fmla="*/ 13 h 13"/>
                  <a:gd name="T2" fmla="*/ 0 w 6"/>
                  <a:gd name="T3" fmla="*/ 0 h 13"/>
                </a:gdLst>
                <a:ahLst/>
                <a:cxnLst>
                  <a:cxn ang="0">
                    <a:pos x="T0" y="T1"/>
                  </a:cxn>
                  <a:cxn ang="0">
                    <a:pos x="T2" y="T3"/>
                  </a:cxn>
                </a:cxnLst>
                <a:rect l="0" t="0" r="r" b="b"/>
                <a:pathLst>
                  <a:path w="6" h="13">
                    <a:moveTo>
                      <a:pt x="6" y="13"/>
                    </a:moveTo>
                    <a:cubicBezTo>
                      <a:pt x="6" y="13"/>
                      <a:pt x="5" y="3"/>
                      <a:pt x="0"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59">
                <a:extLst>
                  <a:ext uri="{FF2B5EF4-FFF2-40B4-BE49-F238E27FC236}">
                    <a16:creationId xmlns:a16="http://schemas.microsoft.com/office/drawing/2014/main" id="{D5ADD4D6-4D5E-43FC-BBCE-458700CA07E8}"/>
                  </a:ext>
                </a:extLst>
              </p:cNvPr>
              <p:cNvSpPr>
                <a:spLocks/>
              </p:cNvSpPr>
              <p:nvPr/>
            </p:nvSpPr>
            <p:spPr bwMode="auto">
              <a:xfrm>
                <a:off x="3090590" y="1566333"/>
                <a:ext cx="397617" cy="553823"/>
              </a:xfrm>
              <a:custGeom>
                <a:avLst/>
                <a:gdLst>
                  <a:gd name="T0" fmla="*/ 83 w 128"/>
                  <a:gd name="T1" fmla="*/ 0 h 178"/>
                  <a:gd name="T2" fmla="*/ 75 w 128"/>
                  <a:gd name="T3" fmla="*/ 1 h 178"/>
                  <a:gd name="T4" fmla="*/ 62 w 128"/>
                  <a:gd name="T5" fmla="*/ 5 h 178"/>
                  <a:gd name="T6" fmla="*/ 13 w 128"/>
                  <a:gd name="T7" fmla="*/ 40 h 178"/>
                  <a:gd name="T8" fmla="*/ 13 w 128"/>
                  <a:gd name="T9" fmla="*/ 40 h 178"/>
                  <a:gd name="T10" fmla="*/ 11 w 128"/>
                  <a:gd name="T11" fmla="*/ 43 h 178"/>
                  <a:gd name="T12" fmla="*/ 4 w 128"/>
                  <a:gd name="T13" fmla="*/ 50 h 178"/>
                  <a:gd name="T14" fmla="*/ 6 w 128"/>
                  <a:gd name="T15" fmla="*/ 61 h 178"/>
                  <a:gd name="T16" fmla="*/ 7 w 128"/>
                  <a:gd name="T17" fmla="*/ 62 h 178"/>
                  <a:gd name="T18" fmla="*/ 94 w 128"/>
                  <a:gd name="T19" fmla="*/ 147 h 178"/>
                  <a:gd name="T20" fmla="*/ 102 w 128"/>
                  <a:gd name="T21" fmla="*/ 157 h 178"/>
                  <a:gd name="T22" fmla="*/ 118 w 128"/>
                  <a:gd name="T23" fmla="*/ 178 h 178"/>
                  <a:gd name="T24" fmla="*/ 128 w 128"/>
                  <a:gd name="T25" fmla="*/ 167 h 178"/>
                  <a:gd name="T26" fmla="*/ 101 w 128"/>
                  <a:gd name="T27" fmla="*/ 137 h 178"/>
                  <a:gd name="T28" fmla="*/ 18 w 128"/>
                  <a:gd name="T29" fmla="*/ 56 h 178"/>
                  <a:gd name="T30" fmla="*/ 84 w 128"/>
                  <a:gd name="T31" fmla="*/ 13 h 178"/>
                  <a:gd name="T32" fmla="*/ 85 w 128"/>
                  <a:gd name="T33" fmla="*/ 12 h 178"/>
                  <a:gd name="T34" fmla="*/ 83 w 128"/>
                  <a:gd name="T3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78">
                    <a:moveTo>
                      <a:pt x="83" y="0"/>
                    </a:moveTo>
                    <a:cubicBezTo>
                      <a:pt x="83" y="0"/>
                      <a:pt x="76" y="1"/>
                      <a:pt x="75" y="1"/>
                    </a:cubicBezTo>
                    <a:cubicBezTo>
                      <a:pt x="71" y="2"/>
                      <a:pt x="66" y="2"/>
                      <a:pt x="62" y="5"/>
                    </a:cubicBezTo>
                    <a:cubicBezTo>
                      <a:pt x="46" y="16"/>
                      <a:pt x="28" y="26"/>
                      <a:pt x="13" y="40"/>
                    </a:cubicBezTo>
                    <a:cubicBezTo>
                      <a:pt x="13" y="40"/>
                      <a:pt x="13" y="40"/>
                      <a:pt x="13" y="40"/>
                    </a:cubicBezTo>
                    <a:cubicBezTo>
                      <a:pt x="12" y="41"/>
                      <a:pt x="11" y="42"/>
                      <a:pt x="11" y="43"/>
                    </a:cubicBezTo>
                    <a:cubicBezTo>
                      <a:pt x="8" y="45"/>
                      <a:pt x="6" y="48"/>
                      <a:pt x="4" y="50"/>
                    </a:cubicBezTo>
                    <a:cubicBezTo>
                      <a:pt x="0" y="54"/>
                      <a:pt x="2" y="60"/>
                      <a:pt x="6" y="61"/>
                    </a:cubicBezTo>
                    <a:cubicBezTo>
                      <a:pt x="6" y="61"/>
                      <a:pt x="7" y="62"/>
                      <a:pt x="7" y="62"/>
                    </a:cubicBezTo>
                    <a:cubicBezTo>
                      <a:pt x="30" y="96"/>
                      <a:pt x="68" y="116"/>
                      <a:pt x="94" y="147"/>
                    </a:cubicBezTo>
                    <a:cubicBezTo>
                      <a:pt x="97" y="151"/>
                      <a:pt x="99" y="154"/>
                      <a:pt x="102" y="157"/>
                    </a:cubicBezTo>
                    <a:cubicBezTo>
                      <a:pt x="107" y="164"/>
                      <a:pt x="112" y="171"/>
                      <a:pt x="118" y="178"/>
                    </a:cubicBezTo>
                    <a:cubicBezTo>
                      <a:pt x="121" y="174"/>
                      <a:pt x="124" y="170"/>
                      <a:pt x="128" y="167"/>
                    </a:cubicBezTo>
                    <a:cubicBezTo>
                      <a:pt x="118" y="157"/>
                      <a:pt x="109" y="146"/>
                      <a:pt x="101" y="137"/>
                    </a:cubicBezTo>
                    <a:cubicBezTo>
                      <a:pt x="76" y="107"/>
                      <a:pt x="40" y="88"/>
                      <a:pt x="18" y="56"/>
                    </a:cubicBezTo>
                    <a:cubicBezTo>
                      <a:pt x="41" y="43"/>
                      <a:pt x="64" y="31"/>
                      <a:pt x="84" y="13"/>
                    </a:cubicBezTo>
                    <a:cubicBezTo>
                      <a:pt x="84" y="13"/>
                      <a:pt x="85" y="12"/>
                      <a:pt x="85" y="12"/>
                    </a:cubicBezTo>
                    <a:cubicBezTo>
                      <a:pt x="90" y="8"/>
                      <a:pt x="87" y="1"/>
                      <a:pt x="8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0">
                <a:extLst>
                  <a:ext uri="{FF2B5EF4-FFF2-40B4-BE49-F238E27FC236}">
                    <a16:creationId xmlns:a16="http://schemas.microsoft.com/office/drawing/2014/main" id="{35F95A58-56E8-44A0-A997-0D6C60ECF022}"/>
                  </a:ext>
                </a:extLst>
              </p:cNvPr>
              <p:cNvSpPr>
                <a:spLocks/>
              </p:cNvSpPr>
              <p:nvPr/>
            </p:nvSpPr>
            <p:spPr bwMode="auto">
              <a:xfrm>
                <a:off x="3183683" y="1645225"/>
                <a:ext cx="171986" cy="102559"/>
              </a:xfrm>
              <a:custGeom>
                <a:avLst/>
                <a:gdLst>
                  <a:gd name="T0" fmla="*/ 37 w 55"/>
                  <a:gd name="T1" fmla="*/ 0 h 33"/>
                  <a:gd name="T2" fmla="*/ 0 w 55"/>
                  <a:gd name="T3" fmla="*/ 25 h 33"/>
                  <a:gd name="T4" fmla="*/ 37 w 55"/>
                  <a:gd name="T5" fmla="*/ 0 h 33"/>
                </a:gdLst>
                <a:ahLst/>
                <a:cxnLst>
                  <a:cxn ang="0">
                    <a:pos x="T0" y="T1"/>
                  </a:cxn>
                  <a:cxn ang="0">
                    <a:pos x="T2" y="T3"/>
                  </a:cxn>
                  <a:cxn ang="0">
                    <a:pos x="T4" y="T5"/>
                  </a:cxn>
                </a:cxnLst>
                <a:rect l="0" t="0" r="r" b="b"/>
                <a:pathLst>
                  <a:path w="55" h="33">
                    <a:moveTo>
                      <a:pt x="37" y="0"/>
                    </a:moveTo>
                    <a:cubicBezTo>
                      <a:pt x="37" y="0"/>
                      <a:pt x="55" y="33"/>
                      <a:pt x="0" y="25"/>
                    </a:cubicBezTo>
                    <a:lnTo>
                      <a:pt x="37" y="0"/>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1">
                <a:extLst>
                  <a:ext uri="{FF2B5EF4-FFF2-40B4-BE49-F238E27FC236}">
                    <a16:creationId xmlns:a16="http://schemas.microsoft.com/office/drawing/2014/main" id="{7098B795-1A52-4568-BC91-C8E47BFDB5BB}"/>
                  </a:ext>
                </a:extLst>
              </p:cNvPr>
              <p:cNvSpPr>
                <a:spLocks/>
              </p:cNvSpPr>
              <p:nvPr/>
            </p:nvSpPr>
            <p:spPr bwMode="auto">
              <a:xfrm>
                <a:off x="2724530" y="2419948"/>
                <a:ext cx="568024" cy="307679"/>
              </a:xfrm>
              <a:custGeom>
                <a:avLst/>
                <a:gdLst>
                  <a:gd name="T0" fmla="*/ 13 w 183"/>
                  <a:gd name="T1" fmla="*/ 6 h 99"/>
                  <a:gd name="T2" fmla="*/ 14 w 183"/>
                  <a:gd name="T3" fmla="*/ 8 h 99"/>
                  <a:gd name="T4" fmla="*/ 41 w 183"/>
                  <a:gd name="T5" fmla="*/ 82 h 99"/>
                  <a:gd name="T6" fmla="*/ 139 w 183"/>
                  <a:gd name="T7" fmla="*/ 19 h 99"/>
                  <a:gd name="T8" fmla="*/ 175 w 183"/>
                  <a:gd name="T9" fmla="*/ 0 h 99"/>
                  <a:gd name="T10" fmla="*/ 183 w 183"/>
                  <a:gd name="T11" fmla="*/ 12 h 99"/>
                  <a:gd name="T12" fmla="*/ 159 w 183"/>
                  <a:gd name="T13" fmla="*/ 23 h 99"/>
                  <a:gd name="T14" fmla="*/ 148 w 183"/>
                  <a:gd name="T15" fmla="*/ 29 h 99"/>
                  <a:gd name="T16" fmla="*/ 45 w 183"/>
                  <a:gd name="T17" fmla="*/ 94 h 99"/>
                  <a:gd name="T18" fmla="*/ 43 w 183"/>
                  <a:gd name="T19" fmla="*/ 95 h 99"/>
                  <a:gd name="T20" fmla="*/ 32 w 183"/>
                  <a:gd name="T21" fmla="*/ 95 h 99"/>
                  <a:gd name="T22" fmla="*/ 26 w 183"/>
                  <a:gd name="T23" fmla="*/ 86 h 99"/>
                  <a:gd name="T24" fmla="*/ 25 w 183"/>
                  <a:gd name="T25" fmla="*/ 83 h 99"/>
                  <a:gd name="T26" fmla="*/ 24 w 183"/>
                  <a:gd name="T27" fmla="*/ 83 h 99"/>
                  <a:gd name="T28" fmla="*/ 1 w 183"/>
                  <a:gd name="T29" fmla="*/ 27 h 99"/>
                  <a:gd name="T30" fmla="*/ 0 w 183"/>
                  <a:gd name="T31" fmla="*/ 14 h 99"/>
                  <a:gd name="T32" fmla="*/ 2 w 183"/>
                  <a:gd name="T33" fmla="*/ 6 h 99"/>
                  <a:gd name="T34" fmla="*/ 13 w 183"/>
                  <a:gd name="T3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99">
                    <a:moveTo>
                      <a:pt x="13" y="6"/>
                    </a:moveTo>
                    <a:cubicBezTo>
                      <a:pt x="13" y="7"/>
                      <a:pt x="14" y="7"/>
                      <a:pt x="14" y="8"/>
                    </a:cubicBezTo>
                    <a:cubicBezTo>
                      <a:pt x="27" y="31"/>
                      <a:pt x="34" y="57"/>
                      <a:pt x="41" y="82"/>
                    </a:cubicBezTo>
                    <a:cubicBezTo>
                      <a:pt x="77" y="68"/>
                      <a:pt x="104" y="37"/>
                      <a:pt x="139" y="19"/>
                    </a:cubicBezTo>
                    <a:cubicBezTo>
                      <a:pt x="150" y="13"/>
                      <a:pt x="163" y="7"/>
                      <a:pt x="175" y="0"/>
                    </a:cubicBezTo>
                    <a:cubicBezTo>
                      <a:pt x="177" y="4"/>
                      <a:pt x="180" y="8"/>
                      <a:pt x="183" y="12"/>
                    </a:cubicBezTo>
                    <a:cubicBezTo>
                      <a:pt x="175" y="16"/>
                      <a:pt x="167" y="20"/>
                      <a:pt x="159" y="23"/>
                    </a:cubicBezTo>
                    <a:cubicBezTo>
                      <a:pt x="156" y="25"/>
                      <a:pt x="152" y="27"/>
                      <a:pt x="148" y="29"/>
                    </a:cubicBezTo>
                    <a:cubicBezTo>
                      <a:pt x="111" y="47"/>
                      <a:pt x="83" y="79"/>
                      <a:pt x="45" y="94"/>
                    </a:cubicBezTo>
                    <a:cubicBezTo>
                      <a:pt x="44" y="94"/>
                      <a:pt x="44" y="94"/>
                      <a:pt x="43" y="95"/>
                    </a:cubicBezTo>
                    <a:cubicBezTo>
                      <a:pt x="41" y="98"/>
                      <a:pt x="35" y="99"/>
                      <a:pt x="32" y="95"/>
                    </a:cubicBezTo>
                    <a:cubicBezTo>
                      <a:pt x="30" y="92"/>
                      <a:pt x="28" y="89"/>
                      <a:pt x="26" y="86"/>
                    </a:cubicBezTo>
                    <a:cubicBezTo>
                      <a:pt x="26" y="86"/>
                      <a:pt x="25" y="85"/>
                      <a:pt x="25" y="83"/>
                    </a:cubicBezTo>
                    <a:cubicBezTo>
                      <a:pt x="24" y="83"/>
                      <a:pt x="24" y="83"/>
                      <a:pt x="24" y="83"/>
                    </a:cubicBezTo>
                    <a:cubicBezTo>
                      <a:pt x="14" y="65"/>
                      <a:pt x="8" y="46"/>
                      <a:pt x="1" y="27"/>
                    </a:cubicBezTo>
                    <a:cubicBezTo>
                      <a:pt x="0" y="23"/>
                      <a:pt x="0" y="18"/>
                      <a:pt x="0" y="14"/>
                    </a:cubicBezTo>
                    <a:cubicBezTo>
                      <a:pt x="0" y="13"/>
                      <a:pt x="1" y="6"/>
                      <a:pt x="2" y="6"/>
                    </a:cubicBezTo>
                    <a:cubicBezTo>
                      <a:pt x="4" y="2"/>
                      <a:pt x="11" y="1"/>
                      <a:pt x="13"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2">
                <a:extLst>
                  <a:ext uri="{FF2B5EF4-FFF2-40B4-BE49-F238E27FC236}">
                    <a16:creationId xmlns:a16="http://schemas.microsoft.com/office/drawing/2014/main" id="{C75A5423-EA63-445E-80BB-F868381EAFEE}"/>
                  </a:ext>
                </a:extLst>
              </p:cNvPr>
              <p:cNvSpPr>
                <a:spLocks/>
              </p:cNvSpPr>
              <p:nvPr/>
            </p:nvSpPr>
            <p:spPr bwMode="auto">
              <a:xfrm>
                <a:off x="2789222" y="2462549"/>
                <a:ext cx="115183" cy="162518"/>
              </a:xfrm>
              <a:custGeom>
                <a:avLst/>
                <a:gdLst>
                  <a:gd name="T0" fmla="*/ 0 w 37"/>
                  <a:gd name="T1" fmla="*/ 9 h 52"/>
                  <a:gd name="T2" fmla="*/ 16 w 37"/>
                  <a:gd name="T3" fmla="*/ 52 h 52"/>
                  <a:gd name="T4" fmla="*/ 0 w 37"/>
                  <a:gd name="T5" fmla="*/ 9 h 52"/>
                </a:gdLst>
                <a:ahLst/>
                <a:cxnLst>
                  <a:cxn ang="0">
                    <a:pos x="T0" y="T1"/>
                  </a:cxn>
                  <a:cxn ang="0">
                    <a:pos x="T2" y="T3"/>
                  </a:cxn>
                  <a:cxn ang="0">
                    <a:pos x="T4" y="T5"/>
                  </a:cxn>
                </a:cxnLst>
                <a:rect l="0" t="0" r="r" b="b"/>
                <a:pathLst>
                  <a:path w="37" h="52">
                    <a:moveTo>
                      <a:pt x="0" y="9"/>
                    </a:moveTo>
                    <a:cubicBezTo>
                      <a:pt x="0" y="9"/>
                      <a:pt x="37" y="0"/>
                      <a:pt x="16" y="52"/>
                    </a:cubicBezTo>
                    <a:lnTo>
                      <a:pt x="0" y="9"/>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3">
                <a:extLst>
                  <a:ext uri="{FF2B5EF4-FFF2-40B4-BE49-F238E27FC236}">
                    <a16:creationId xmlns:a16="http://schemas.microsoft.com/office/drawing/2014/main" id="{A56B8E13-C49E-40AE-9A84-BDDF7A470E1C}"/>
                  </a:ext>
                </a:extLst>
              </p:cNvPr>
              <p:cNvSpPr>
                <a:spLocks/>
              </p:cNvSpPr>
              <p:nvPr/>
            </p:nvSpPr>
            <p:spPr bwMode="auto">
              <a:xfrm>
                <a:off x="3336734" y="1908726"/>
                <a:ext cx="1019288" cy="1173917"/>
              </a:xfrm>
              <a:custGeom>
                <a:avLst/>
                <a:gdLst>
                  <a:gd name="T0" fmla="*/ 241 w 328"/>
                  <a:gd name="T1" fmla="*/ 11 h 377"/>
                  <a:gd name="T2" fmla="*/ 237 w 328"/>
                  <a:gd name="T3" fmla="*/ 29 h 377"/>
                  <a:gd name="T4" fmla="*/ 314 w 328"/>
                  <a:gd name="T5" fmla="*/ 151 h 377"/>
                  <a:gd name="T6" fmla="*/ 305 w 328"/>
                  <a:gd name="T7" fmla="*/ 218 h 377"/>
                  <a:gd name="T8" fmla="*/ 296 w 328"/>
                  <a:gd name="T9" fmla="*/ 213 h 377"/>
                  <a:gd name="T10" fmla="*/ 296 w 328"/>
                  <a:gd name="T11" fmla="*/ 170 h 377"/>
                  <a:gd name="T12" fmla="*/ 133 w 328"/>
                  <a:gd name="T13" fmla="*/ 52 h 377"/>
                  <a:gd name="T14" fmla="*/ 58 w 328"/>
                  <a:gd name="T15" fmla="*/ 210 h 377"/>
                  <a:gd name="T16" fmla="*/ 199 w 328"/>
                  <a:gd name="T17" fmla="*/ 278 h 377"/>
                  <a:gd name="T18" fmla="*/ 253 w 328"/>
                  <a:gd name="T19" fmla="*/ 268 h 377"/>
                  <a:gd name="T20" fmla="*/ 276 w 328"/>
                  <a:gd name="T21" fmla="*/ 269 h 377"/>
                  <a:gd name="T22" fmla="*/ 228 w 328"/>
                  <a:gd name="T23" fmla="*/ 310 h 377"/>
                  <a:gd name="T24" fmla="*/ 120 w 328"/>
                  <a:gd name="T25" fmla="*/ 321 h 377"/>
                  <a:gd name="T26" fmla="*/ 42 w 328"/>
                  <a:gd name="T27" fmla="*/ 352 h 377"/>
                  <a:gd name="T28" fmla="*/ 27 w 328"/>
                  <a:gd name="T29" fmla="*/ 375 h 377"/>
                  <a:gd name="T30" fmla="*/ 23 w 328"/>
                  <a:gd name="T31" fmla="*/ 370 h 377"/>
                  <a:gd name="T32" fmla="*/ 34 w 328"/>
                  <a:gd name="T33" fmla="*/ 353 h 377"/>
                  <a:gd name="T34" fmla="*/ 11 w 328"/>
                  <a:gd name="T35" fmla="*/ 357 h 377"/>
                  <a:gd name="T36" fmla="*/ 5 w 328"/>
                  <a:gd name="T37" fmla="*/ 354 h 377"/>
                  <a:gd name="T38" fmla="*/ 32 w 328"/>
                  <a:gd name="T39" fmla="*/ 345 h 377"/>
                  <a:gd name="T40" fmla="*/ 17 w 328"/>
                  <a:gd name="T41" fmla="*/ 326 h 377"/>
                  <a:gd name="T42" fmla="*/ 25 w 328"/>
                  <a:gd name="T43" fmla="*/ 323 h 377"/>
                  <a:gd name="T44" fmla="*/ 41 w 328"/>
                  <a:gd name="T45" fmla="*/ 343 h 377"/>
                  <a:gd name="T46" fmla="*/ 202 w 328"/>
                  <a:gd name="T47" fmla="*/ 301 h 377"/>
                  <a:gd name="T48" fmla="*/ 112 w 328"/>
                  <a:gd name="T49" fmla="*/ 259 h 377"/>
                  <a:gd name="T50" fmla="*/ 14 w 328"/>
                  <a:gd name="T51" fmla="*/ 206 h 377"/>
                  <a:gd name="T52" fmla="*/ 25 w 328"/>
                  <a:gd name="T53" fmla="*/ 182 h 377"/>
                  <a:gd name="T54" fmla="*/ 40 w 328"/>
                  <a:gd name="T55" fmla="*/ 165 h 377"/>
                  <a:gd name="T56" fmla="*/ 55 w 328"/>
                  <a:gd name="T57" fmla="*/ 131 h 377"/>
                  <a:gd name="T58" fmla="*/ 72 w 328"/>
                  <a:gd name="T59" fmla="*/ 107 h 377"/>
                  <a:gd name="T60" fmla="*/ 71 w 328"/>
                  <a:gd name="T61" fmla="*/ 106 h 377"/>
                  <a:gd name="T62" fmla="*/ 86 w 328"/>
                  <a:gd name="T63" fmla="*/ 94 h 377"/>
                  <a:gd name="T64" fmla="*/ 93 w 328"/>
                  <a:gd name="T65" fmla="*/ 78 h 377"/>
                  <a:gd name="T66" fmla="*/ 121 w 328"/>
                  <a:gd name="T67" fmla="*/ 40 h 377"/>
                  <a:gd name="T68" fmla="*/ 122 w 328"/>
                  <a:gd name="T69" fmla="*/ 39 h 377"/>
                  <a:gd name="T70" fmla="*/ 141 w 328"/>
                  <a:gd name="T71" fmla="*/ 37 h 377"/>
                  <a:gd name="T72" fmla="*/ 301 w 328"/>
                  <a:gd name="T73" fmla="*/ 154 h 377"/>
                  <a:gd name="T74" fmla="*/ 230 w 328"/>
                  <a:gd name="T75" fmla="*/ 38 h 377"/>
                  <a:gd name="T76" fmla="*/ 225 w 328"/>
                  <a:gd name="T77" fmla="*/ 38 h 377"/>
                  <a:gd name="T78" fmla="*/ 207 w 328"/>
                  <a:gd name="T79" fmla="*/ 40 h 377"/>
                  <a:gd name="T80" fmla="*/ 201 w 328"/>
                  <a:gd name="T81" fmla="*/ 39 h 377"/>
                  <a:gd name="T82" fmla="*/ 203 w 328"/>
                  <a:gd name="T83" fmla="*/ 32 h 377"/>
                  <a:gd name="T84" fmla="*/ 222 w 328"/>
                  <a:gd name="T85" fmla="*/ 27 h 377"/>
                  <a:gd name="T86" fmla="*/ 215 w 328"/>
                  <a:gd name="T87" fmla="*/ 17 h 377"/>
                  <a:gd name="T88" fmla="*/ 216 w 328"/>
                  <a:gd name="T89" fmla="*/ 9 h 377"/>
                  <a:gd name="T90" fmla="*/ 223 w 328"/>
                  <a:gd name="T91" fmla="*/ 12 h 377"/>
                  <a:gd name="T92" fmla="*/ 231 w 328"/>
                  <a:gd name="T93" fmla="*/ 20 h 377"/>
                  <a:gd name="T94" fmla="*/ 236 w 328"/>
                  <a:gd name="T95" fmla="*/ 5 h 377"/>
                  <a:gd name="T96" fmla="*/ 241 w 328"/>
                  <a:gd name="T9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77">
                    <a:moveTo>
                      <a:pt x="241" y="11"/>
                    </a:moveTo>
                    <a:cubicBezTo>
                      <a:pt x="238" y="23"/>
                      <a:pt x="239" y="22"/>
                      <a:pt x="237" y="29"/>
                    </a:cubicBezTo>
                    <a:cubicBezTo>
                      <a:pt x="290" y="49"/>
                      <a:pt x="279" y="116"/>
                      <a:pt x="314" y="151"/>
                    </a:cubicBezTo>
                    <a:cubicBezTo>
                      <a:pt x="314" y="152"/>
                      <a:pt x="328" y="173"/>
                      <a:pt x="305" y="218"/>
                    </a:cubicBezTo>
                    <a:cubicBezTo>
                      <a:pt x="302" y="224"/>
                      <a:pt x="293" y="219"/>
                      <a:pt x="296" y="213"/>
                    </a:cubicBezTo>
                    <a:cubicBezTo>
                      <a:pt x="302" y="198"/>
                      <a:pt x="303" y="185"/>
                      <a:pt x="296" y="170"/>
                    </a:cubicBezTo>
                    <a:cubicBezTo>
                      <a:pt x="280" y="166"/>
                      <a:pt x="183" y="106"/>
                      <a:pt x="133" y="52"/>
                    </a:cubicBezTo>
                    <a:cubicBezTo>
                      <a:pt x="96" y="105"/>
                      <a:pt x="84" y="150"/>
                      <a:pt x="58" y="210"/>
                    </a:cubicBezTo>
                    <a:cubicBezTo>
                      <a:pt x="68" y="210"/>
                      <a:pt x="188" y="272"/>
                      <a:pt x="199" y="278"/>
                    </a:cubicBezTo>
                    <a:cubicBezTo>
                      <a:pt x="203" y="280"/>
                      <a:pt x="235" y="289"/>
                      <a:pt x="253" y="268"/>
                    </a:cubicBezTo>
                    <a:cubicBezTo>
                      <a:pt x="255" y="266"/>
                      <a:pt x="271" y="264"/>
                      <a:pt x="276" y="269"/>
                    </a:cubicBezTo>
                    <a:cubicBezTo>
                      <a:pt x="276" y="269"/>
                      <a:pt x="253" y="303"/>
                      <a:pt x="228" y="310"/>
                    </a:cubicBezTo>
                    <a:cubicBezTo>
                      <a:pt x="201" y="317"/>
                      <a:pt x="164" y="306"/>
                      <a:pt x="120" y="321"/>
                    </a:cubicBezTo>
                    <a:cubicBezTo>
                      <a:pt x="95" y="329"/>
                      <a:pt x="43" y="350"/>
                      <a:pt x="42" y="352"/>
                    </a:cubicBezTo>
                    <a:cubicBezTo>
                      <a:pt x="36" y="363"/>
                      <a:pt x="34" y="365"/>
                      <a:pt x="27" y="375"/>
                    </a:cubicBezTo>
                    <a:cubicBezTo>
                      <a:pt x="25" y="377"/>
                      <a:pt x="21" y="374"/>
                      <a:pt x="23" y="370"/>
                    </a:cubicBezTo>
                    <a:cubicBezTo>
                      <a:pt x="26" y="361"/>
                      <a:pt x="29" y="360"/>
                      <a:pt x="34" y="353"/>
                    </a:cubicBezTo>
                    <a:cubicBezTo>
                      <a:pt x="21" y="351"/>
                      <a:pt x="20" y="352"/>
                      <a:pt x="11" y="357"/>
                    </a:cubicBezTo>
                    <a:cubicBezTo>
                      <a:pt x="9" y="359"/>
                      <a:pt x="0" y="358"/>
                      <a:pt x="5" y="354"/>
                    </a:cubicBezTo>
                    <a:cubicBezTo>
                      <a:pt x="16" y="345"/>
                      <a:pt x="21" y="344"/>
                      <a:pt x="32" y="345"/>
                    </a:cubicBezTo>
                    <a:cubicBezTo>
                      <a:pt x="27" y="341"/>
                      <a:pt x="20" y="332"/>
                      <a:pt x="17" y="326"/>
                    </a:cubicBezTo>
                    <a:cubicBezTo>
                      <a:pt x="15" y="320"/>
                      <a:pt x="24" y="319"/>
                      <a:pt x="25" y="323"/>
                    </a:cubicBezTo>
                    <a:cubicBezTo>
                      <a:pt x="27" y="332"/>
                      <a:pt x="34" y="338"/>
                      <a:pt x="41" y="343"/>
                    </a:cubicBezTo>
                    <a:cubicBezTo>
                      <a:pt x="94" y="312"/>
                      <a:pt x="147" y="300"/>
                      <a:pt x="202" y="301"/>
                    </a:cubicBezTo>
                    <a:cubicBezTo>
                      <a:pt x="172" y="286"/>
                      <a:pt x="144" y="269"/>
                      <a:pt x="112" y="259"/>
                    </a:cubicBezTo>
                    <a:cubicBezTo>
                      <a:pt x="77" y="248"/>
                      <a:pt x="0" y="235"/>
                      <a:pt x="14" y="206"/>
                    </a:cubicBezTo>
                    <a:cubicBezTo>
                      <a:pt x="17" y="198"/>
                      <a:pt x="21" y="190"/>
                      <a:pt x="25" y="182"/>
                    </a:cubicBezTo>
                    <a:cubicBezTo>
                      <a:pt x="30" y="177"/>
                      <a:pt x="35" y="171"/>
                      <a:pt x="40" y="165"/>
                    </a:cubicBezTo>
                    <a:cubicBezTo>
                      <a:pt x="41" y="163"/>
                      <a:pt x="60" y="136"/>
                      <a:pt x="55" y="131"/>
                    </a:cubicBezTo>
                    <a:cubicBezTo>
                      <a:pt x="61" y="123"/>
                      <a:pt x="66" y="115"/>
                      <a:pt x="72" y="107"/>
                    </a:cubicBezTo>
                    <a:cubicBezTo>
                      <a:pt x="72" y="107"/>
                      <a:pt x="71" y="106"/>
                      <a:pt x="71" y="106"/>
                    </a:cubicBezTo>
                    <a:cubicBezTo>
                      <a:pt x="77" y="103"/>
                      <a:pt x="82" y="98"/>
                      <a:pt x="86" y="94"/>
                    </a:cubicBezTo>
                    <a:cubicBezTo>
                      <a:pt x="89" y="90"/>
                      <a:pt x="92" y="84"/>
                      <a:pt x="93" y="78"/>
                    </a:cubicBezTo>
                    <a:cubicBezTo>
                      <a:pt x="103" y="65"/>
                      <a:pt x="112" y="52"/>
                      <a:pt x="121" y="40"/>
                    </a:cubicBezTo>
                    <a:cubicBezTo>
                      <a:pt x="121" y="39"/>
                      <a:pt x="121" y="39"/>
                      <a:pt x="122" y="39"/>
                    </a:cubicBezTo>
                    <a:cubicBezTo>
                      <a:pt x="123" y="34"/>
                      <a:pt x="134" y="26"/>
                      <a:pt x="141" y="37"/>
                    </a:cubicBezTo>
                    <a:cubicBezTo>
                      <a:pt x="185" y="92"/>
                      <a:pt x="244" y="114"/>
                      <a:pt x="301" y="154"/>
                    </a:cubicBezTo>
                    <a:cubicBezTo>
                      <a:pt x="270" y="119"/>
                      <a:pt x="272" y="47"/>
                      <a:pt x="230" y="38"/>
                    </a:cubicBezTo>
                    <a:cubicBezTo>
                      <a:pt x="230" y="38"/>
                      <a:pt x="227" y="39"/>
                      <a:pt x="225" y="38"/>
                    </a:cubicBezTo>
                    <a:cubicBezTo>
                      <a:pt x="218" y="36"/>
                      <a:pt x="212" y="36"/>
                      <a:pt x="207" y="40"/>
                    </a:cubicBezTo>
                    <a:cubicBezTo>
                      <a:pt x="205" y="41"/>
                      <a:pt x="202" y="42"/>
                      <a:pt x="201" y="39"/>
                    </a:cubicBezTo>
                    <a:cubicBezTo>
                      <a:pt x="199" y="37"/>
                      <a:pt x="201" y="34"/>
                      <a:pt x="203" y="32"/>
                    </a:cubicBezTo>
                    <a:cubicBezTo>
                      <a:pt x="209" y="28"/>
                      <a:pt x="215" y="27"/>
                      <a:pt x="222" y="27"/>
                    </a:cubicBezTo>
                    <a:cubicBezTo>
                      <a:pt x="220" y="23"/>
                      <a:pt x="218" y="21"/>
                      <a:pt x="215" y="17"/>
                    </a:cubicBezTo>
                    <a:cubicBezTo>
                      <a:pt x="214" y="15"/>
                      <a:pt x="214" y="10"/>
                      <a:pt x="216" y="9"/>
                    </a:cubicBezTo>
                    <a:cubicBezTo>
                      <a:pt x="219" y="7"/>
                      <a:pt x="221" y="10"/>
                      <a:pt x="223" y="12"/>
                    </a:cubicBezTo>
                    <a:cubicBezTo>
                      <a:pt x="225" y="14"/>
                      <a:pt x="229" y="17"/>
                      <a:pt x="231" y="20"/>
                    </a:cubicBezTo>
                    <a:cubicBezTo>
                      <a:pt x="231" y="14"/>
                      <a:pt x="232" y="12"/>
                      <a:pt x="236" y="5"/>
                    </a:cubicBezTo>
                    <a:cubicBezTo>
                      <a:pt x="238" y="0"/>
                      <a:pt x="242" y="7"/>
                      <a:pt x="241"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4">
                <a:extLst>
                  <a:ext uri="{FF2B5EF4-FFF2-40B4-BE49-F238E27FC236}">
                    <a16:creationId xmlns:a16="http://schemas.microsoft.com/office/drawing/2014/main" id="{274B4D50-49A8-4E74-97D8-868B469E4D46}"/>
                  </a:ext>
                </a:extLst>
              </p:cNvPr>
              <p:cNvSpPr>
                <a:spLocks/>
              </p:cNvSpPr>
              <p:nvPr/>
            </p:nvSpPr>
            <p:spPr bwMode="auto">
              <a:xfrm>
                <a:off x="3376181" y="2195894"/>
                <a:ext cx="934084" cy="586958"/>
              </a:xfrm>
              <a:custGeom>
                <a:avLst/>
                <a:gdLst>
                  <a:gd name="T0" fmla="*/ 280 w 300"/>
                  <a:gd name="T1" fmla="*/ 131 h 189"/>
                  <a:gd name="T2" fmla="*/ 270 w 300"/>
                  <a:gd name="T3" fmla="*/ 139 h 189"/>
                  <a:gd name="T4" fmla="*/ 263 w 300"/>
                  <a:gd name="T5" fmla="*/ 154 h 189"/>
                  <a:gd name="T6" fmla="*/ 220 w 300"/>
                  <a:gd name="T7" fmla="*/ 184 h 189"/>
                  <a:gd name="T8" fmla="*/ 13 w 300"/>
                  <a:gd name="T9" fmla="*/ 135 h 189"/>
                  <a:gd name="T10" fmla="*/ 72 w 300"/>
                  <a:gd name="T11" fmla="*/ 84 h 189"/>
                  <a:gd name="T12" fmla="*/ 150 w 300"/>
                  <a:gd name="T13" fmla="*/ 124 h 189"/>
                  <a:gd name="T14" fmla="*/ 80 w 300"/>
                  <a:gd name="T15" fmla="*/ 64 h 189"/>
                  <a:gd name="T16" fmla="*/ 138 w 300"/>
                  <a:gd name="T17" fmla="*/ 14 h 189"/>
                  <a:gd name="T18" fmla="*/ 287 w 300"/>
                  <a:gd name="T19" fmla="*/ 98 h 189"/>
                  <a:gd name="T20" fmla="*/ 280 w 300"/>
                  <a:gd name="T21" fmla="*/ 13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9">
                    <a:moveTo>
                      <a:pt x="280" y="131"/>
                    </a:moveTo>
                    <a:cubicBezTo>
                      <a:pt x="278" y="133"/>
                      <a:pt x="274" y="136"/>
                      <a:pt x="270" y="139"/>
                    </a:cubicBezTo>
                    <a:cubicBezTo>
                      <a:pt x="269" y="144"/>
                      <a:pt x="266" y="150"/>
                      <a:pt x="263" y="154"/>
                    </a:cubicBezTo>
                    <a:cubicBezTo>
                      <a:pt x="254" y="166"/>
                      <a:pt x="236" y="183"/>
                      <a:pt x="220" y="184"/>
                    </a:cubicBezTo>
                    <a:cubicBezTo>
                      <a:pt x="148" y="189"/>
                      <a:pt x="72" y="179"/>
                      <a:pt x="13" y="135"/>
                    </a:cubicBezTo>
                    <a:cubicBezTo>
                      <a:pt x="0" y="125"/>
                      <a:pt x="53" y="70"/>
                      <a:pt x="72" y="84"/>
                    </a:cubicBezTo>
                    <a:cubicBezTo>
                      <a:pt x="107" y="111"/>
                      <a:pt x="106" y="119"/>
                      <a:pt x="150" y="124"/>
                    </a:cubicBezTo>
                    <a:cubicBezTo>
                      <a:pt x="111" y="103"/>
                      <a:pt x="116" y="89"/>
                      <a:pt x="80" y="64"/>
                    </a:cubicBezTo>
                    <a:cubicBezTo>
                      <a:pt x="65" y="54"/>
                      <a:pt x="116" y="0"/>
                      <a:pt x="138" y="14"/>
                    </a:cubicBezTo>
                    <a:cubicBezTo>
                      <a:pt x="185" y="46"/>
                      <a:pt x="238" y="69"/>
                      <a:pt x="287" y="98"/>
                    </a:cubicBezTo>
                    <a:cubicBezTo>
                      <a:pt x="300" y="106"/>
                      <a:pt x="287" y="123"/>
                      <a:pt x="280" y="13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65">
                <a:extLst>
                  <a:ext uri="{FF2B5EF4-FFF2-40B4-BE49-F238E27FC236}">
                    <a16:creationId xmlns:a16="http://schemas.microsoft.com/office/drawing/2014/main" id="{4620D486-F118-4DDF-904F-C9D883605F91}"/>
                  </a:ext>
                </a:extLst>
              </p:cNvPr>
              <p:cNvSpPr>
                <a:spLocks noEditPoints="1"/>
              </p:cNvSpPr>
              <p:nvPr/>
            </p:nvSpPr>
            <p:spPr bwMode="auto">
              <a:xfrm>
                <a:off x="3249953" y="2008130"/>
                <a:ext cx="369216" cy="527000"/>
              </a:xfrm>
              <a:custGeom>
                <a:avLst/>
                <a:gdLst>
                  <a:gd name="T0" fmla="*/ 70 w 119"/>
                  <a:gd name="T1" fmla="*/ 92 h 169"/>
                  <a:gd name="T2" fmla="*/ 43 w 119"/>
                  <a:gd name="T3" fmla="*/ 89 h 169"/>
                  <a:gd name="T4" fmla="*/ 32 w 119"/>
                  <a:gd name="T5" fmla="*/ 94 h 169"/>
                  <a:gd name="T6" fmla="*/ 14 w 119"/>
                  <a:gd name="T7" fmla="*/ 113 h 169"/>
                  <a:gd name="T8" fmla="*/ 7 w 119"/>
                  <a:gd name="T9" fmla="*/ 148 h 169"/>
                  <a:gd name="T10" fmla="*/ 20 w 119"/>
                  <a:gd name="T11" fmla="*/ 167 h 169"/>
                  <a:gd name="T12" fmla="*/ 36 w 119"/>
                  <a:gd name="T13" fmla="*/ 153 h 169"/>
                  <a:gd name="T14" fmla="*/ 53 w 119"/>
                  <a:gd name="T15" fmla="*/ 134 h 169"/>
                  <a:gd name="T16" fmla="*/ 70 w 119"/>
                  <a:gd name="T17" fmla="*/ 92 h 169"/>
                  <a:gd name="T18" fmla="*/ 66 w 119"/>
                  <a:gd name="T19" fmla="*/ 4 h 169"/>
                  <a:gd name="T20" fmla="*/ 37 w 119"/>
                  <a:gd name="T21" fmla="*/ 36 h 169"/>
                  <a:gd name="T22" fmla="*/ 64 w 119"/>
                  <a:gd name="T23" fmla="*/ 78 h 169"/>
                  <a:gd name="T24" fmla="*/ 103 w 119"/>
                  <a:gd name="T25" fmla="*/ 66 h 169"/>
                  <a:gd name="T26" fmla="*/ 105 w 119"/>
                  <a:gd name="T27" fmla="*/ 33 h 169"/>
                  <a:gd name="T28" fmla="*/ 98 w 119"/>
                  <a:gd name="T29" fmla="*/ 29 h 169"/>
                  <a:gd name="T30" fmla="*/ 97 w 119"/>
                  <a:gd name="T31" fmla="*/ 28 h 169"/>
                  <a:gd name="T32" fmla="*/ 95 w 119"/>
                  <a:gd name="T33" fmla="*/ 26 h 169"/>
                  <a:gd name="T34" fmla="*/ 93 w 119"/>
                  <a:gd name="T35" fmla="*/ 23 h 169"/>
                  <a:gd name="T36" fmla="*/ 93 w 119"/>
                  <a:gd name="T37" fmla="*/ 23 h 169"/>
                  <a:gd name="T38" fmla="*/ 92 w 119"/>
                  <a:gd name="T39" fmla="*/ 20 h 169"/>
                  <a:gd name="T40" fmla="*/ 92 w 119"/>
                  <a:gd name="T41" fmla="*/ 19 h 169"/>
                  <a:gd name="T42" fmla="*/ 66 w 119"/>
                  <a:gd name="T43" fmla="*/ 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69">
                    <a:moveTo>
                      <a:pt x="70" y="92"/>
                    </a:moveTo>
                    <a:cubicBezTo>
                      <a:pt x="61" y="88"/>
                      <a:pt x="52" y="93"/>
                      <a:pt x="43" y="89"/>
                    </a:cubicBezTo>
                    <a:cubicBezTo>
                      <a:pt x="39" y="88"/>
                      <a:pt x="34" y="92"/>
                      <a:pt x="32" y="94"/>
                    </a:cubicBezTo>
                    <a:cubicBezTo>
                      <a:pt x="25" y="100"/>
                      <a:pt x="20" y="106"/>
                      <a:pt x="14" y="113"/>
                    </a:cubicBezTo>
                    <a:cubicBezTo>
                      <a:pt x="13" y="115"/>
                      <a:pt x="0" y="145"/>
                      <a:pt x="7" y="148"/>
                    </a:cubicBezTo>
                    <a:cubicBezTo>
                      <a:pt x="16" y="152"/>
                      <a:pt x="11" y="163"/>
                      <a:pt x="20" y="167"/>
                    </a:cubicBezTo>
                    <a:cubicBezTo>
                      <a:pt x="23" y="169"/>
                      <a:pt x="33" y="154"/>
                      <a:pt x="36" y="153"/>
                    </a:cubicBezTo>
                    <a:cubicBezTo>
                      <a:pt x="42" y="147"/>
                      <a:pt x="48" y="141"/>
                      <a:pt x="53" y="134"/>
                    </a:cubicBezTo>
                    <a:cubicBezTo>
                      <a:pt x="55" y="132"/>
                      <a:pt x="77" y="95"/>
                      <a:pt x="70" y="92"/>
                    </a:cubicBezTo>
                    <a:close/>
                    <a:moveTo>
                      <a:pt x="66" y="4"/>
                    </a:moveTo>
                    <a:cubicBezTo>
                      <a:pt x="53" y="8"/>
                      <a:pt x="37" y="21"/>
                      <a:pt x="37" y="36"/>
                    </a:cubicBezTo>
                    <a:cubicBezTo>
                      <a:pt x="36" y="55"/>
                      <a:pt x="47" y="70"/>
                      <a:pt x="64" y="78"/>
                    </a:cubicBezTo>
                    <a:cubicBezTo>
                      <a:pt x="78" y="85"/>
                      <a:pt x="94" y="76"/>
                      <a:pt x="103" y="66"/>
                    </a:cubicBezTo>
                    <a:cubicBezTo>
                      <a:pt x="110" y="58"/>
                      <a:pt x="119" y="39"/>
                      <a:pt x="105" y="33"/>
                    </a:cubicBezTo>
                    <a:cubicBezTo>
                      <a:pt x="103" y="32"/>
                      <a:pt x="100" y="30"/>
                      <a:pt x="98" y="29"/>
                    </a:cubicBezTo>
                    <a:cubicBezTo>
                      <a:pt x="98" y="28"/>
                      <a:pt x="97" y="28"/>
                      <a:pt x="97" y="28"/>
                    </a:cubicBezTo>
                    <a:cubicBezTo>
                      <a:pt x="96" y="27"/>
                      <a:pt x="96" y="26"/>
                      <a:pt x="95" y="26"/>
                    </a:cubicBezTo>
                    <a:cubicBezTo>
                      <a:pt x="94" y="25"/>
                      <a:pt x="94" y="24"/>
                      <a:pt x="93" y="23"/>
                    </a:cubicBezTo>
                    <a:cubicBezTo>
                      <a:pt x="93" y="23"/>
                      <a:pt x="93" y="23"/>
                      <a:pt x="93" y="23"/>
                    </a:cubicBezTo>
                    <a:cubicBezTo>
                      <a:pt x="93" y="22"/>
                      <a:pt x="92" y="21"/>
                      <a:pt x="92" y="20"/>
                    </a:cubicBezTo>
                    <a:cubicBezTo>
                      <a:pt x="92" y="20"/>
                      <a:pt x="92" y="19"/>
                      <a:pt x="92" y="19"/>
                    </a:cubicBezTo>
                    <a:cubicBezTo>
                      <a:pt x="92" y="4"/>
                      <a:pt x="78" y="0"/>
                      <a:pt x="66" y="4"/>
                    </a:cubicBezTo>
                    <a:close/>
                  </a:path>
                </a:pathLst>
              </a:custGeom>
              <a:solidFill>
                <a:srgbClr val="077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66">
                <a:extLst>
                  <a:ext uri="{FF2B5EF4-FFF2-40B4-BE49-F238E27FC236}">
                    <a16:creationId xmlns:a16="http://schemas.microsoft.com/office/drawing/2014/main" id="{5203C1C9-EBC0-417F-8B29-82E41C232376}"/>
                  </a:ext>
                </a:extLst>
              </p:cNvPr>
              <p:cNvSpPr>
                <a:spLocks/>
              </p:cNvSpPr>
              <p:nvPr/>
            </p:nvSpPr>
            <p:spPr bwMode="auto">
              <a:xfrm>
                <a:off x="7331838" y="6118417"/>
                <a:ext cx="326614" cy="588536"/>
              </a:xfrm>
              <a:custGeom>
                <a:avLst/>
                <a:gdLst>
                  <a:gd name="T0" fmla="*/ 6 w 105"/>
                  <a:gd name="T1" fmla="*/ 173 h 189"/>
                  <a:gd name="T2" fmla="*/ 8 w 105"/>
                  <a:gd name="T3" fmla="*/ 172 h 189"/>
                  <a:gd name="T4" fmla="*/ 88 w 105"/>
                  <a:gd name="T5" fmla="*/ 156 h 189"/>
                  <a:gd name="T6" fmla="*/ 39 w 105"/>
                  <a:gd name="T7" fmla="*/ 46 h 189"/>
                  <a:gd name="T8" fmla="*/ 25 w 105"/>
                  <a:gd name="T9" fmla="*/ 6 h 189"/>
                  <a:gd name="T10" fmla="*/ 39 w 105"/>
                  <a:gd name="T11" fmla="*/ 0 h 189"/>
                  <a:gd name="T12" fmla="*/ 46 w 105"/>
                  <a:gd name="T13" fmla="*/ 26 h 189"/>
                  <a:gd name="T14" fmla="*/ 50 w 105"/>
                  <a:gd name="T15" fmla="*/ 38 h 189"/>
                  <a:gd name="T16" fmla="*/ 101 w 105"/>
                  <a:gd name="T17" fmla="*/ 154 h 189"/>
                  <a:gd name="T18" fmla="*/ 101 w 105"/>
                  <a:gd name="T19" fmla="*/ 156 h 189"/>
                  <a:gd name="T20" fmla="*/ 99 w 105"/>
                  <a:gd name="T21" fmla="*/ 167 h 189"/>
                  <a:gd name="T22" fmla="*/ 90 w 105"/>
                  <a:gd name="T23" fmla="*/ 172 h 189"/>
                  <a:gd name="T24" fmla="*/ 87 w 105"/>
                  <a:gd name="T25" fmla="*/ 173 h 189"/>
                  <a:gd name="T26" fmla="*/ 86 w 105"/>
                  <a:gd name="T27" fmla="*/ 173 h 189"/>
                  <a:gd name="T28" fmla="*/ 26 w 105"/>
                  <a:gd name="T29" fmla="*/ 188 h 189"/>
                  <a:gd name="T30" fmla="*/ 11 w 105"/>
                  <a:gd name="T31" fmla="*/ 187 h 189"/>
                  <a:gd name="T32" fmla="*/ 4 w 105"/>
                  <a:gd name="T33" fmla="*/ 185 h 189"/>
                  <a:gd name="T34" fmla="*/ 6 w 105"/>
                  <a:gd name="T35"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89">
                    <a:moveTo>
                      <a:pt x="6" y="173"/>
                    </a:moveTo>
                    <a:cubicBezTo>
                      <a:pt x="6" y="173"/>
                      <a:pt x="7" y="172"/>
                      <a:pt x="8" y="172"/>
                    </a:cubicBezTo>
                    <a:cubicBezTo>
                      <a:pt x="34" y="162"/>
                      <a:pt x="61" y="160"/>
                      <a:pt x="88" y="156"/>
                    </a:cubicBezTo>
                    <a:cubicBezTo>
                      <a:pt x="79" y="117"/>
                      <a:pt x="52" y="84"/>
                      <a:pt x="39" y="46"/>
                    </a:cubicBezTo>
                    <a:cubicBezTo>
                      <a:pt x="35" y="34"/>
                      <a:pt x="30" y="20"/>
                      <a:pt x="25" y="6"/>
                    </a:cubicBezTo>
                    <a:cubicBezTo>
                      <a:pt x="29" y="5"/>
                      <a:pt x="34" y="3"/>
                      <a:pt x="39" y="0"/>
                    </a:cubicBezTo>
                    <a:cubicBezTo>
                      <a:pt x="41" y="9"/>
                      <a:pt x="44" y="18"/>
                      <a:pt x="46" y="26"/>
                    </a:cubicBezTo>
                    <a:cubicBezTo>
                      <a:pt x="47" y="30"/>
                      <a:pt x="49" y="34"/>
                      <a:pt x="50" y="38"/>
                    </a:cubicBezTo>
                    <a:cubicBezTo>
                      <a:pt x="63" y="79"/>
                      <a:pt x="91" y="113"/>
                      <a:pt x="101" y="154"/>
                    </a:cubicBezTo>
                    <a:cubicBezTo>
                      <a:pt x="101" y="155"/>
                      <a:pt x="101" y="155"/>
                      <a:pt x="101" y="156"/>
                    </a:cubicBezTo>
                    <a:cubicBezTo>
                      <a:pt x="105" y="159"/>
                      <a:pt x="105" y="166"/>
                      <a:pt x="99" y="167"/>
                    </a:cubicBezTo>
                    <a:cubicBezTo>
                      <a:pt x="96" y="169"/>
                      <a:pt x="93" y="170"/>
                      <a:pt x="90" y="172"/>
                    </a:cubicBezTo>
                    <a:cubicBezTo>
                      <a:pt x="89" y="173"/>
                      <a:pt x="88" y="173"/>
                      <a:pt x="87" y="173"/>
                    </a:cubicBezTo>
                    <a:cubicBezTo>
                      <a:pt x="86" y="173"/>
                      <a:pt x="86" y="173"/>
                      <a:pt x="86" y="173"/>
                    </a:cubicBezTo>
                    <a:cubicBezTo>
                      <a:pt x="67" y="181"/>
                      <a:pt x="46" y="184"/>
                      <a:pt x="26" y="188"/>
                    </a:cubicBezTo>
                    <a:cubicBezTo>
                      <a:pt x="21" y="189"/>
                      <a:pt x="16" y="188"/>
                      <a:pt x="11" y="187"/>
                    </a:cubicBezTo>
                    <a:cubicBezTo>
                      <a:pt x="11" y="187"/>
                      <a:pt x="3" y="185"/>
                      <a:pt x="4" y="185"/>
                    </a:cubicBezTo>
                    <a:cubicBezTo>
                      <a:pt x="0" y="182"/>
                      <a:pt x="0" y="174"/>
                      <a:pt x="6" y="17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67">
                <a:extLst>
                  <a:ext uri="{FF2B5EF4-FFF2-40B4-BE49-F238E27FC236}">
                    <a16:creationId xmlns:a16="http://schemas.microsoft.com/office/drawing/2014/main" id="{69AA5B73-541F-460F-AB3B-AD34B96027D8}"/>
                  </a:ext>
                </a:extLst>
              </p:cNvPr>
              <p:cNvSpPr>
                <a:spLocks/>
              </p:cNvSpPr>
              <p:nvPr/>
            </p:nvSpPr>
            <p:spPr bwMode="auto">
              <a:xfrm>
                <a:off x="7418620" y="6607549"/>
                <a:ext cx="143584" cy="67847"/>
              </a:xfrm>
              <a:custGeom>
                <a:avLst/>
                <a:gdLst>
                  <a:gd name="T0" fmla="*/ 32 w 46"/>
                  <a:gd name="T1" fmla="*/ 19 h 22"/>
                  <a:gd name="T2" fmla="*/ 22 w 46"/>
                  <a:gd name="T3" fmla="*/ 21 h 22"/>
                  <a:gd name="T4" fmla="*/ 5 w 46"/>
                  <a:gd name="T5" fmla="*/ 21 h 22"/>
                  <a:gd name="T6" fmla="*/ 0 w 46"/>
                  <a:gd name="T7" fmla="*/ 17 h 22"/>
                  <a:gd name="T8" fmla="*/ 4 w 46"/>
                  <a:gd name="T9" fmla="*/ 10 h 22"/>
                  <a:gd name="T10" fmla="*/ 24 w 46"/>
                  <a:gd name="T11" fmla="*/ 0 h 22"/>
                  <a:gd name="T12" fmla="*/ 41 w 46"/>
                  <a:gd name="T13" fmla="*/ 1 h 22"/>
                  <a:gd name="T14" fmla="*/ 45 w 46"/>
                  <a:gd name="T15" fmla="*/ 4 h 22"/>
                  <a:gd name="T16" fmla="*/ 42 w 46"/>
                  <a:gd name="T17" fmla="*/ 12 h 22"/>
                  <a:gd name="T18" fmla="*/ 32 w 46"/>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2">
                    <a:moveTo>
                      <a:pt x="32" y="19"/>
                    </a:moveTo>
                    <a:cubicBezTo>
                      <a:pt x="30" y="20"/>
                      <a:pt x="25" y="22"/>
                      <a:pt x="22" y="21"/>
                    </a:cubicBezTo>
                    <a:cubicBezTo>
                      <a:pt x="17" y="21"/>
                      <a:pt x="11" y="21"/>
                      <a:pt x="5" y="21"/>
                    </a:cubicBezTo>
                    <a:cubicBezTo>
                      <a:pt x="1" y="20"/>
                      <a:pt x="1" y="18"/>
                      <a:pt x="0" y="17"/>
                    </a:cubicBezTo>
                    <a:cubicBezTo>
                      <a:pt x="0" y="15"/>
                      <a:pt x="1" y="12"/>
                      <a:pt x="4" y="10"/>
                    </a:cubicBezTo>
                    <a:cubicBezTo>
                      <a:pt x="6" y="8"/>
                      <a:pt x="14" y="0"/>
                      <a:pt x="24" y="0"/>
                    </a:cubicBezTo>
                    <a:cubicBezTo>
                      <a:pt x="30" y="0"/>
                      <a:pt x="36" y="0"/>
                      <a:pt x="41" y="1"/>
                    </a:cubicBezTo>
                    <a:cubicBezTo>
                      <a:pt x="44" y="1"/>
                      <a:pt x="45" y="3"/>
                      <a:pt x="45" y="4"/>
                    </a:cubicBezTo>
                    <a:cubicBezTo>
                      <a:pt x="46" y="7"/>
                      <a:pt x="44" y="9"/>
                      <a:pt x="42" y="12"/>
                    </a:cubicBezTo>
                    <a:cubicBezTo>
                      <a:pt x="40" y="14"/>
                      <a:pt x="37" y="17"/>
                      <a:pt x="32" y="19"/>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68">
                <a:extLst>
                  <a:ext uri="{FF2B5EF4-FFF2-40B4-BE49-F238E27FC236}">
                    <a16:creationId xmlns:a16="http://schemas.microsoft.com/office/drawing/2014/main" id="{4E236833-1A0A-41DA-A806-D25BCF9D5186}"/>
                  </a:ext>
                </a:extLst>
              </p:cNvPr>
              <p:cNvSpPr>
                <a:spLocks/>
              </p:cNvSpPr>
              <p:nvPr/>
            </p:nvSpPr>
            <p:spPr bwMode="auto">
              <a:xfrm>
                <a:off x="7806770" y="5630862"/>
                <a:ext cx="569603" cy="336080"/>
              </a:xfrm>
              <a:custGeom>
                <a:avLst/>
                <a:gdLst>
                  <a:gd name="T0" fmla="*/ 174 w 183"/>
                  <a:gd name="T1" fmla="*/ 4 h 108"/>
                  <a:gd name="T2" fmla="*/ 178 w 183"/>
                  <a:gd name="T3" fmla="*/ 11 h 108"/>
                  <a:gd name="T4" fmla="*/ 182 w 183"/>
                  <a:gd name="T5" fmla="*/ 24 h 108"/>
                  <a:gd name="T6" fmla="*/ 179 w 183"/>
                  <a:gd name="T7" fmla="*/ 86 h 108"/>
                  <a:gd name="T8" fmla="*/ 179 w 183"/>
                  <a:gd name="T9" fmla="*/ 87 h 108"/>
                  <a:gd name="T10" fmla="*/ 179 w 183"/>
                  <a:gd name="T11" fmla="*/ 90 h 108"/>
                  <a:gd name="T12" fmla="*/ 176 w 183"/>
                  <a:gd name="T13" fmla="*/ 101 h 108"/>
                  <a:gd name="T14" fmla="*/ 165 w 183"/>
                  <a:gd name="T15" fmla="*/ 105 h 108"/>
                  <a:gd name="T16" fmla="*/ 164 w 183"/>
                  <a:gd name="T17" fmla="*/ 105 h 108"/>
                  <a:gd name="T18" fmla="*/ 40 w 183"/>
                  <a:gd name="T19" fmla="*/ 78 h 108"/>
                  <a:gd name="T20" fmla="*/ 27 w 183"/>
                  <a:gd name="T21" fmla="*/ 76 h 108"/>
                  <a:gd name="T22" fmla="*/ 0 w 183"/>
                  <a:gd name="T23" fmla="*/ 74 h 108"/>
                  <a:gd name="T24" fmla="*/ 3 w 183"/>
                  <a:gd name="T25" fmla="*/ 60 h 108"/>
                  <a:gd name="T26" fmla="*/ 45 w 183"/>
                  <a:gd name="T27" fmla="*/ 65 h 108"/>
                  <a:gd name="T28" fmla="*/ 163 w 183"/>
                  <a:gd name="T29" fmla="*/ 92 h 108"/>
                  <a:gd name="T30" fmla="*/ 162 w 183"/>
                  <a:gd name="T31" fmla="*/ 10 h 108"/>
                  <a:gd name="T32" fmla="*/ 163 w 183"/>
                  <a:gd name="T33" fmla="*/ 8 h 108"/>
                  <a:gd name="T34" fmla="*/ 174 w 183"/>
                  <a:gd name="T3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108">
                    <a:moveTo>
                      <a:pt x="174" y="4"/>
                    </a:moveTo>
                    <a:cubicBezTo>
                      <a:pt x="174" y="3"/>
                      <a:pt x="178" y="10"/>
                      <a:pt x="178" y="11"/>
                    </a:cubicBezTo>
                    <a:cubicBezTo>
                      <a:pt x="180" y="15"/>
                      <a:pt x="182" y="20"/>
                      <a:pt x="182" y="24"/>
                    </a:cubicBezTo>
                    <a:cubicBezTo>
                      <a:pt x="182" y="45"/>
                      <a:pt x="183" y="66"/>
                      <a:pt x="179" y="86"/>
                    </a:cubicBezTo>
                    <a:cubicBezTo>
                      <a:pt x="179" y="87"/>
                      <a:pt x="179" y="87"/>
                      <a:pt x="179" y="87"/>
                    </a:cubicBezTo>
                    <a:cubicBezTo>
                      <a:pt x="179" y="88"/>
                      <a:pt x="179" y="90"/>
                      <a:pt x="179" y="90"/>
                    </a:cubicBezTo>
                    <a:cubicBezTo>
                      <a:pt x="178" y="94"/>
                      <a:pt x="177" y="97"/>
                      <a:pt x="176" y="101"/>
                    </a:cubicBezTo>
                    <a:cubicBezTo>
                      <a:pt x="175" y="106"/>
                      <a:pt x="169" y="108"/>
                      <a:pt x="165" y="105"/>
                    </a:cubicBezTo>
                    <a:cubicBezTo>
                      <a:pt x="165" y="105"/>
                      <a:pt x="164" y="105"/>
                      <a:pt x="164" y="105"/>
                    </a:cubicBezTo>
                    <a:cubicBezTo>
                      <a:pt x="121" y="104"/>
                      <a:pt x="82" y="82"/>
                      <a:pt x="40" y="78"/>
                    </a:cubicBezTo>
                    <a:cubicBezTo>
                      <a:pt x="35" y="77"/>
                      <a:pt x="31" y="77"/>
                      <a:pt x="27" y="76"/>
                    </a:cubicBezTo>
                    <a:cubicBezTo>
                      <a:pt x="18" y="76"/>
                      <a:pt x="9" y="75"/>
                      <a:pt x="0" y="74"/>
                    </a:cubicBezTo>
                    <a:cubicBezTo>
                      <a:pt x="2" y="69"/>
                      <a:pt x="3" y="64"/>
                      <a:pt x="3" y="60"/>
                    </a:cubicBezTo>
                    <a:cubicBezTo>
                      <a:pt x="18" y="62"/>
                      <a:pt x="32" y="64"/>
                      <a:pt x="45" y="65"/>
                    </a:cubicBezTo>
                    <a:cubicBezTo>
                      <a:pt x="85" y="71"/>
                      <a:pt x="122" y="91"/>
                      <a:pt x="163" y="92"/>
                    </a:cubicBezTo>
                    <a:cubicBezTo>
                      <a:pt x="161" y="65"/>
                      <a:pt x="158" y="37"/>
                      <a:pt x="162" y="10"/>
                    </a:cubicBezTo>
                    <a:cubicBezTo>
                      <a:pt x="163" y="9"/>
                      <a:pt x="163" y="8"/>
                      <a:pt x="163" y="8"/>
                    </a:cubicBezTo>
                    <a:cubicBezTo>
                      <a:pt x="163" y="2"/>
                      <a:pt x="171" y="0"/>
                      <a:pt x="17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69">
                <a:extLst>
                  <a:ext uri="{FF2B5EF4-FFF2-40B4-BE49-F238E27FC236}">
                    <a16:creationId xmlns:a16="http://schemas.microsoft.com/office/drawing/2014/main" id="{CB02C995-3933-46CD-A97C-43AEF2AE72D3}"/>
                  </a:ext>
                </a:extLst>
              </p:cNvPr>
              <p:cNvSpPr>
                <a:spLocks/>
              </p:cNvSpPr>
              <p:nvPr/>
            </p:nvSpPr>
            <p:spPr bwMode="auto">
              <a:xfrm>
                <a:off x="8286434" y="5723955"/>
                <a:ext cx="74159" cy="145162"/>
              </a:xfrm>
              <a:custGeom>
                <a:avLst/>
                <a:gdLst>
                  <a:gd name="T0" fmla="*/ 18 w 24"/>
                  <a:gd name="T1" fmla="*/ 42 h 47"/>
                  <a:gd name="T2" fmla="*/ 11 w 24"/>
                  <a:gd name="T3" fmla="*/ 47 h 47"/>
                  <a:gd name="T4" fmla="*/ 7 w 24"/>
                  <a:gd name="T5" fmla="*/ 43 h 47"/>
                  <a:gd name="T6" fmla="*/ 3 w 24"/>
                  <a:gd name="T7" fmla="*/ 26 h 47"/>
                  <a:gd name="T8" fmla="*/ 8 w 24"/>
                  <a:gd name="T9" fmla="*/ 5 h 47"/>
                  <a:gd name="T10" fmla="*/ 15 w 24"/>
                  <a:gd name="T11" fmla="*/ 0 h 47"/>
                  <a:gd name="T12" fmla="*/ 19 w 24"/>
                  <a:gd name="T13" fmla="*/ 4 h 47"/>
                  <a:gd name="T14" fmla="*/ 23 w 24"/>
                  <a:gd name="T15" fmla="*/ 20 h 47"/>
                  <a:gd name="T16" fmla="*/ 23 w 24"/>
                  <a:gd name="T17" fmla="*/ 31 h 47"/>
                  <a:gd name="T18" fmla="*/ 18 w 24"/>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7">
                    <a:moveTo>
                      <a:pt x="18" y="42"/>
                    </a:moveTo>
                    <a:cubicBezTo>
                      <a:pt x="16" y="45"/>
                      <a:pt x="13" y="46"/>
                      <a:pt x="11" y="47"/>
                    </a:cubicBezTo>
                    <a:cubicBezTo>
                      <a:pt x="10" y="47"/>
                      <a:pt x="8" y="46"/>
                      <a:pt x="7" y="43"/>
                    </a:cubicBezTo>
                    <a:cubicBezTo>
                      <a:pt x="5" y="38"/>
                      <a:pt x="4" y="32"/>
                      <a:pt x="3" y="26"/>
                    </a:cubicBezTo>
                    <a:cubicBezTo>
                      <a:pt x="0" y="17"/>
                      <a:pt x="6" y="7"/>
                      <a:pt x="8" y="5"/>
                    </a:cubicBezTo>
                    <a:cubicBezTo>
                      <a:pt x="10" y="2"/>
                      <a:pt x="12" y="0"/>
                      <a:pt x="15" y="0"/>
                    </a:cubicBezTo>
                    <a:cubicBezTo>
                      <a:pt x="16" y="0"/>
                      <a:pt x="18" y="0"/>
                      <a:pt x="19" y="4"/>
                    </a:cubicBezTo>
                    <a:cubicBezTo>
                      <a:pt x="20" y="9"/>
                      <a:pt x="22" y="15"/>
                      <a:pt x="23" y="20"/>
                    </a:cubicBezTo>
                    <a:cubicBezTo>
                      <a:pt x="24" y="23"/>
                      <a:pt x="23" y="28"/>
                      <a:pt x="23" y="31"/>
                    </a:cubicBezTo>
                    <a:cubicBezTo>
                      <a:pt x="21" y="36"/>
                      <a:pt x="19" y="39"/>
                      <a:pt x="18" y="4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0">
                <a:extLst>
                  <a:ext uri="{FF2B5EF4-FFF2-40B4-BE49-F238E27FC236}">
                    <a16:creationId xmlns:a16="http://schemas.microsoft.com/office/drawing/2014/main" id="{476C459B-A6A7-4F1D-ABF2-91163EB4C4CF}"/>
                  </a:ext>
                </a:extLst>
              </p:cNvPr>
              <p:cNvSpPr>
                <a:spLocks/>
              </p:cNvSpPr>
              <p:nvPr/>
            </p:nvSpPr>
            <p:spPr bwMode="auto">
              <a:xfrm>
                <a:off x="7268724" y="5673464"/>
                <a:ext cx="640605" cy="523845"/>
              </a:xfrm>
              <a:custGeom>
                <a:avLst/>
                <a:gdLst>
                  <a:gd name="T0" fmla="*/ 0 w 206"/>
                  <a:gd name="T1" fmla="*/ 127 h 168"/>
                  <a:gd name="T2" fmla="*/ 175 w 206"/>
                  <a:gd name="T3" fmla="*/ 6 h 168"/>
                  <a:gd name="T4" fmla="*/ 199 w 206"/>
                  <a:gd name="T5" fmla="*/ 25 h 168"/>
                  <a:gd name="T6" fmla="*/ 183 w 206"/>
                  <a:gd name="T7" fmla="*/ 46 h 168"/>
                  <a:gd name="T8" fmla="*/ 182 w 206"/>
                  <a:gd name="T9" fmla="*/ 54 h 168"/>
                  <a:gd name="T10" fmla="*/ 185 w 206"/>
                  <a:gd name="T11" fmla="*/ 65 h 168"/>
                  <a:gd name="T12" fmla="*/ 168 w 206"/>
                  <a:gd name="T13" fmla="*/ 80 h 168"/>
                  <a:gd name="T14" fmla="*/ 139 w 206"/>
                  <a:gd name="T15" fmla="*/ 85 h 168"/>
                  <a:gd name="T16" fmla="*/ 124 w 206"/>
                  <a:gd name="T17" fmla="*/ 116 h 168"/>
                  <a:gd name="T18" fmla="*/ 95 w 206"/>
                  <a:gd name="T19" fmla="*/ 126 h 168"/>
                  <a:gd name="T20" fmla="*/ 79 w 206"/>
                  <a:gd name="T21" fmla="*/ 134 h 168"/>
                  <a:gd name="T22" fmla="*/ 81 w 206"/>
                  <a:gd name="T23" fmla="*/ 153 h 168"/>
                  <a:gd name="T24" fmla="*/ 75 w 206"/>
                  <a:gd name="T25" fmla="*/ 157 h 168"/>
                  <a:gd name="T26" fmla="*/ 75 w 206"/>
                  <a:gd name="T27" fmla="*/ 157 h 168"/>
                  <a:gd name="T28" fmla="*/ 0 w 206"/>
                  <a:gd name="T29"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68">
                    <a:moveTo>
                      <a:pt x="0" y="127"/>
                    </a:moveTo>
                    <a:cubicBezTo>
                      <a:pt x="0" y="126"/>
                      <a:pt x="146" y="17"/>
                      <a:pt x="175" y="6"/>
                    </a:cubicBezTo>
                    <a:cubicBezTo>
                      <a:pt x="188" y="0"/>
                      <a:pt x="196" y="16"/>
                      <a:pt x="199" y="25"/>
                    </a:cubicBezTo>
                    <a:cubicBezTo>
                      <a:pt x="206" y="31"/>
                      <a:pt x="206" y="49"/>
                      <a:pt x="183" y="46"/>
                    </a:cubicBezTo>
                    <a:cubicBezTo>
                      <a:pt x="177" y="45"/>
                      <a:pt x="180" y="49"/>
                      <a:pt x="182" y="54"/>
                    </a:cubicBezTo>
                    <a:cubicBezTo>
                      <a:pt x="184" y="58"/>
                      <a:pt x="185" y="61"/>
                      <a:pt x="185" y="65"/>
                    </a:cubicBezTo>
                    <a:cubicBezTo>
                      <a:pt x="186" y="75"/>
                      <a:pt x="175" y="78"/>
                      <a:pt x="168" y="80"/>
                    </a:cubicBezTo>
                    <a:cubicBezTo>
                      <a:pt x="158" y="81"/>
                      <a:pt x="147" y="81"/>
                      <a:pt x="139" y="85"/>
                    </a:cubicBezTo>
                    <a:cubicBezTo>
                      <a:pt x="127" y="91"/>
                      <a:pt x="129" y="106"/>
                      <a:pt x="124" y="116"/>
                    </a:cubicBezTo>
                    <a:cubicBezTo>
                      <a:pt x="118" y="127"/>
                      <a:pt x="106" y="126"/>
                      <a:pt x="95" y="126"/>
                    </a:cubicBezTo>
                    <a:cubicBezTo>
                      <a:pt x="91" y="126"/>
                      <a:pt x="75" y="126"/>
                      <a:pt x="79" y="134"/>
                    </a:cubicBezTo>
                    <a:cubicBezTo>
                      <a:pt x="83" y="140"/>
                      <a:pt x="84" y="147"/>
                      <a:pt x="81" y="153"/>
                    </a:cubicBezTo>
                    <a:cubicBezTo>
                      <a:pt x="79" y="155"/>
                      <a:pt x="77" y="156"/>
                      <a:pt x="75" y="157"/>
                    </a:cubicBezTo>
                    <a:cubicBezTo>
                      <a:pt x="75" y="157"/>
                      <a:pt x="75" y="157"/>
                      <a:pt x="75" y="157"/>
                    </a:cubicBezTo>
                    <a:cubicBezTo>
                      <a:pt x="70" y="168"/>
                      <a:pt x="13" y="165"/>
                      <a:pt x="0" y="12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1">
                <a:extLst>
                  <a:ext uri="{FF2B5EF4-FFF2-40B4-BE49-F238E27FC236}">
                    <a16:creationId xmlns:a16="http://schemas.microsoft.com/office/drawing/2014/main" id="{4C2E142A-788D-4213-A949-24387FEEA41A}"/>
                  </a:ext>
                </a:extLst>
              </p:cNvPr>
              <p:cNvSpPr>
                <a:spLocks/>
              </p:cNvSpPr>
              <p:nvPr/>
            </p:nvSpPr>
            <p:spPr bwMode="auto">
              <a:xfrm>
                <a:off x="6517670" y="5042326"/>
                <a:ext cx="1380615" cy="1046111"/>
              </a:xfrm>
              <a:custGeom>
                <a:avLst/>
                <a:gdLst>
                  <a:gd name="T0" fmla="*/ 11 w 444"/>
                  <a:gd name="T1" fmla="*/ 278 h 336"/>
                  <a:gd name="T2" fmla="*/ 25 w 444"/>
                  <a:gd name="T3" fmla="*/ 260 h 336"/>
                  <a:gd name="T4" fmla="*/ 5 w 444"/>
                  <a:gd name="T5" fmla="*/ 262 h 336"/>
                  <a:gd name="T6" fmla="*/ 3 w 444"/>
                  <a:gd name="T7" fmla="*/ 256 h 336"/>
                  <a:gd name="T8" fmla="*/ 29 w 444"/>
                  <a:gd name="T9" fmla="*/ 253 h 336"/>
                  <a:gd name="T10" fmla="*/ 91 w 444"/>
                  <a:gd name="T11" fmla="*/ 197 h 336"/>
                  <a:gd name="T12" fmla="*/ 113 w 444"/>
                  <a:gd name="T13" fmla="*/ 168 h 336"/>
                  <a:gd name="T14" fmla="*/ 119 w 444"/>
                  <a:gd name="T15" fmla="*/ 151 h 336"/>
                  <a:gd name="T16" fmla="*/ 155 w 444"/>
                  <a:gd name="T17" fmla="*/ 97 h 336"/>
                  <a:gd name="T18" fmla="*/ 162 w 444"/>
                  <a:gd name="T19" fmla="*/ 106 h 336"/>
                  <a:gd name="T20" fmla="*/ 145 w 444"/>
                  <a:gd name="T21" fmla="*/ 144 h 336"/>
                  <a:gd name="T22" fmla="*/ 245 w 444"/>
                  <a:gd name="T23" fmla="*/ 314 h 336"/>
                  <a:gd name="T24" fmla="*/ 374 w 444"/>
                  <a:gd name="T25" fmla="*/ 201 h 336"/>
                  <a:gd name="T26" fmla="*/ 274 w 444"/>
                  <a:gd name="T27" fmla="*/ 85 h 336"/>
                  <a:gd name="T28" fmla="*/ 222 w 444"/>
                  <a:gd name="T29" fmla="*/ 72 h 336"/>
                  <a:gd name="T30" fmla="*/ 202 w 444"/>
                  <a:gd name="T31" fmla="*/ 63 h 336"/>
                  <a:gd name="T32" fmla="*/ 261 w 444"/>
                  <a:gd name="T33" fmla="*/ 45 h 336"/>
                  <a:gd name="T34" fmla="*/ 273 w 444"/>
                  <a:gd name="T35" fmla="*/ 48 h 336"/>
                  <a:gd name="T36" fmla="*/ 273 w 444"/>
                  <a:gd name="T37" fmla="*/ 48 h 336"/>
                  <a:gd name="T38" fmla="*/ 304 w 444"/>
                  <a:gd name="T39" fmla="*/ 52 h 336"/>
                  <a:gd name="T40" fmla="*/ 304 w 444"/>
                  <a:gd name="T41" fmla="*/ 52 h 336"/>
                  <a:gd name="T42" fmla="*/ 409 w 444"/>
                  <a:gd name="T43" fmla="*/ 30 h 336"/>
                  <a:gd name="T44" fmla="*/ 410 w 444"/>
                  <a:gd name="T45" fmla="*/ 25 h 336"/>
                  <a:gd name="T46" fmla="*/ 415 w 444"/>
                  <a:gd name="T47" fmla="*/ 6 h 336"/>
                  <a:gd name="T48" fmla="*/ 418 w 444"/>
                  <a:gd name="T49" fmla="*/ 0 h 336"/>
                  <a:gd name="T50" fmla="*/ 424 w 444"/>
                  <a:gd name="T51" fmla="*/ 5 h 336"/>
                  <a:gd name="T52" fmla="*/ 422 w 444"/>
                  <a:gd name="T53" fmla="*/ 26 h 336"/>
                  <a:gd name="T54" fmla="*/ 435 w 444"/>
                  <a:gd name="T55" fmla="*/ 23 h 336"/>
                  <a:gd name="T56" fmla="*/ 443 w 444"/>
                  <a:gd name="T57" fmla="*/ 26 h 336"/>
                  <a:gd name="T58" fmla="*/ 437 w 444"/>
                  <a:gd name="T59" fmla="*/ 32 h 336"/>
                  <a:gd name="T60" fmla="*/ 426 w 444"/>
                  <a:gd name="T61" fmla="*/ 37 h 336"/>
                  <a:gd name="T62" fmla="*/ 439 w 444"/>
                  <a:gd name="T63" fmla="*/ 47 h 336"/>
                  <a:gd name="T64" fmla="*/ 432 w 444"/>
                  <a:gd name="T65" fmla="*/ 51 h 336"/>
                  <a:gd name="T66" fmla="*/ 415 w 444"/>
                  <a:gd name="T67" fmla="*/ 40 h 336"/>
                  <a:gd name="T68" fmla="*/ 306 w 444"/>
                  <a:gd name="T69" fmla="*/ 65 h 336"/>
                  <a:gd name="T70" fmla="*/ 306 w 444"/>
                  <a:gd name="T71" fmla="*/ 65 h 336"/>
                  <a:gd name="T72" fmla="*/ 284 w 444"/>
                  <a:gd name="T73" fmla="*/ 68 h 336"/>
                  <a:gd name="T74" fmla="*/ 345 w 444"/>
                  <a:gd name="T75" fmla="*/ 136 h 336"/>
                  <a:gd name="T76" fmla="*/ 412 w 444"/>
                  <a:gd name="T77" fmla="*/ 222 h 336"/>
                  <a:gd name="T78" fmla="*/ 251 w 444"/>
                  <a:gd name="T79" fmla="*/ 329 h 336"/>
                  <a:gd name="T80" fmla="*/ 250 w 444"/>
                  <a:gd name="T81" fmla="*/ 330 h 336"/>
                  <a:gd name="T82" fmla="*/ 232 w 444"/>
                  <a:gd name="T83" fmla="*/ 324 h 336"/>
                  <a:gd name="T84" fmla="*/ 134 w 444"/>
                  <a:gd name="T85" fmla="*/ 157 h 336"/>
                  <a:gd name="T86" fmla="*/ 133 w 444"/>
                  <a:gd name="T87" fmla="*/ 159 h 336"/>
                  <a:gd name="T88" fmla="*/ 133 w 444"/>
                  <a:gd name="T89" fmla="*/ 159 h 336"/>
                  <a:gd name="T90" fmla="*/ 109 w 444"/>
                  <a:gd name="T91" fmla="*/ 191 h 336"/>
                  <a:gd name="T92" fmla="*/ 108 w 444"/>
                  <a:gd name="T93" fmla="*/ 192 h 336"/>
                  <a:gd name="T94" fmla="*/ 37 w 444"/>
                  <a:gd name="T95" fmla="*/ 257 h 336"/>
                  <a:gd name="T96" fmla="*/ 47 w 444"/>
                  <a:gd name="T97" fmla="*/ 280 h 336"/>
                  <a:gd name="T98" fmla="*/ 42 w 444"/>
                  <a:gd name="T99" fmla="*/ 286 h 336"/>
                  <a:gd name="T100" fmla="*/ 31 w 444"/>
                  <a:gd name="T101" fmla="*/ 265 h 336"/>
                  <a:gd name="T102" fmla="*/ 12 w 444"/>
                  <a:gd name="T103" fmla="*/ 284 h 336"/>
                  <a:gd name="T104" fmla="*/ 11 w 444"/>
                  <a:gd name="T105" fmla="*/ 27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4" h="336">
                    <a:moveTo>
                      <a:pt x="11" y="278"/>
                    </a:moveTo>
                    <a:cubicBezTo>
                      <a:pt x="20" y="272"/>
                      <a:pt x="21" y="272"/>
                      <a:pt x="25" y="260"/>
                    </a:cubicBezTo>
                    <a:cubicBezTo>
                      <a:pt x="16" y="261"/>
                      <a:pt x="15" y="263"/>
                      <a:pt x="5" y="262"/>
                    </a:cubicBezTo>
                    <a:cubicBezTo>
                      <a:pt x="1" y="262"/>
                      <a:pt x="0" y="257"/>
                      <a:pt x="3" y="256"/>
                    </a:cubicBezTo>
                    <a:cubicBezTo>
                      <a:pt x="15" y="254"/>
                      <a:pt x="17" y="253"/>
                      <a:pt x="29" y="253"/>
                    </a:cubicBezTo>
                    <a:cubicBezTo>
                      <a:pt x="32" y="253"/>
                      <a:pt x="72" y="216"/>
                      <a:pt x="91" y="197"/>
                    </a:cubicBezTo>
                    <a:cubicBezTo>
                      <a:pt x="100" y="188"/>
                      <a:pt x="107" y="178"/>
                      <a:pt x="113" y="168"/>
                    </a:cubicBezTo>
                    <a:cubicBezTo>
                      <a:pt x="115" y="162"/>
                      <a:pt x="118" y="155"/>
                      <a:pt x="119" y="151"/>
                    </a:cubicBezTo>
                    <a:cubicBezTo>
                      <a:pt x="123" y="136"/>
                      <a:pt x="128" y="120"/>
                      <a:pt x="155" y="97"/>
                    </a:cubicBezTo>
                    <a:cubicBezTo>
                      <a:pt x="161" y="93"/>
                      <a:pt x="167" y="101"/>
                      <a:pt x="162" y="106"/>
                    </a:cubicBezTo>
                    <a:cubicBezTo>
                      <a:pt x="150" y="116"/>
                      <a:pt x="145" y="127"/>
                      <a:pt x="145" y="144"/>
                    </a:cubicBezTo>
                    <a:cubicBezTo>
                      <a:pt x="158" y="154"/>
                      <a:pt x="221" y="245"/>
                      <a:pt x="245" y="314"/>
                    </a:cubicBezTo>
                    <a:cubicBezTo>
                      <a:pt x="299" y="281"/>
                      <a:pt x="328" y="245"/>
                      <a:pt x="374" y="201"/>
                    </a:cubicBezTo>
                    <a:cubicBezTo>
                      <a:pt x="365" y="197"/>
                      <a:pt x="282" y="94"/>
                      <a:pt x="274" y="85"/>
                    </a:cubicBezTo>
                    <a:cubicBezTo>
                      <a:pt x="271" y="82"/>
                      <a:pt x="246" y="61"/>
                      <a:pt x="222" y="72"/>
                    </a:cubicBezTo>
                    <a:cubicBezTo>
                      <a:pt x="219" y="74"/>
                      <a:pt x="204" y="70"/>
                      <a:pt x="202" y="63"/>
                    </a:cubicBezTo>
                    <a:cubicBezTo>
                      <a:pt x="202" y="63"/>
                      <a:pt x="235" y="42"/>
                      <a:pt x="261" y="45"/>
                    </a:cubicBezTo>
                    <a:cubicBezTo>
                      <a:pt x="265" y="46"/>
                      <a:pt x="269" y="47"/>
                      <a:pt x="273" y="48"/>
                    </a:cubicBezTo>
                    <a:cubicBezTo>
                      <a:pt x="273" y="48"/>
                      <a:pt x="273" y="48"/>
                      <a:pt x="273" y="48"/>
                    </a:cubicBezTo>
                    <a:cubicBezTo>
                      <a:pt x="281" y="50"/>
                      <a:pt x="304" y="52"/>
                      <a:pt x="304" y="52"/>
                    </a:cubicBezTo>
                    <a:cubicBezTo>
                      <a:pt x="304" y="52"/>
                      <a:pt x="304" y="52"/>
                      <a:pt x="304" y="52"/>
                    </a:cubicBezTo>
                    <a:cubicBezTo>
                      <a:pt x="345" y="51"/>
                      <a:pt x="390" y="60"/>
                      <a:pt x="409" y="30"/>
                    </a:cubicBezTo>
                    <a:cubicBezTo>
                      <a:pt x="409" y="29"/>
                      <a:pt x="409" y="26"/>
                      <a:pt x="410" y="25"/>
                    </a:cubicBezTo>
                    <a:cubicBezTo>
                      <a:pt x="414" y="19"/>
                      <a:pt x="417" y="13"/>
                      <a:pt x="415" y="6"/>
                    </a:cubicBezTo>
                    <a:cubicBezTo>
                      <a:pt x="414" y="3"/>
                      <a:pt x="415" y="1"/>
                      <a:pt x="418" y="0"/>
                    </a:cubicBezTo>
                    <a:cubicBezTo>
                      <a:pt x="421" y="0"/>
                      <a:pt x="423" y="2"/>
                      <a:pt x="424" y="5"/>
                    </a:cubicBezTo>
                    <a:cubicBezTo>
                      <a:pt x="426" y="12"/>
                      <a:pt x="425" y="19"/>
                      <a:pt x="422" y="26"/>
                    </a:cubicBezTo>
                    <a:cubicBezTo>
                      <a:pt x="427" y="25"/>
                      <a:pt x="430" y="24"/>
                      <a:pt x="435" y="23"/>
                    </a:cubicBezTo>
                    <a:cubicBezTo>
                      <a:pt x="438" y="22"/>
                      <a:pt x="443" y="24"/>
                      <a:pt x="443" y="26"/>
                    </a:cubicBezTo>
                    <a:cubicBezTo>
                      <a:pt x="444" y="30"/>
                      <a:pt x="440" y="31"/>
                      <a:pt x="437" y="32"/>
                    </a:cubicBezTo>
                    <a:cubicBezTo>
                      <a:pt x="434" y="33"/>
                      <a:pt x="430" y="36"/>
                      <a:pt x="426" y="37"/>
                    </a:cubicBezTo>
                    <a:cubicBezTo>
                      <a:pt x="432" y="39"/>
                      <a:pt x="433" y="41"/>
                      <a:pt x="439" y="47"/>
                    </a:cubicBezTo>
                    <a:cubicBezTo>
                      <a:pt x="444" y="52"/>
                      <a:pt x="436" y="53"/>
                      <a:pt x="432" y="51"/>
                    </a:cubicBezTo>
                    <a:cubicBezTo>
                      <a:pt x="421" y="43"/>
                      <a:pt x="421" y="45"/>
                      <a:pt x="415" y="40"/>
                    </a:cubicBezTo>
                    <a:cubicBezTo>
                      <a:pt x="387" y="73"/>
                      <a:pt x="345" y="65"/>
                      <a:pt x="306" y="65"/>
                    </a:cubicBezTo>
                    <a:cubicBezTo>
                      <a:pt x="306" y="65"/>
                      <a:pt x="306" y="65"/>
                      <a:pt x="306" y="65"/>
                    </a:cubicBezTo>
                    <a:cubicBezTo>
                      <a:pt x="294" y="66"/>
                      <a:pt x="287" y="68"/>
                      <a:pt x="284" y="68"/>
                    </a:cubicBezTo>
                    <a:cubicBezTo>
                      <a:pt x="304" y="92"/>
                      <a:pt x="321" y="116"/>
                      <a:pt x="345" y="136"/>
                    </a:cubicBezTo>
                    <a:cubicBezTo>
                      <a:pt x="372" y="159"/>
                      <a:pt x="436" y="201"/>
                      <a:pt x="412" y="222"/>
                    </a:cubicBezTo>
                    <a:cubicBezTo>
                      <a:pt x="409" y="225"/>
                      <a:pt x="328" y="301"/>
                      <a:pt x="251" y="329"/>
                    </a:cubicBezTo>
                    <a:cubicBezTo>
                      <a:pt x="251" y="330"/>
                      <a:pt x="250" y="330"/>
                      <a:pt x="250" y="330"/>
                    </a:cubicBezTo>
                    <a:cubicBezTo>
                      <a:pt x="246" y="334"/>
                      <a:pt x="234" y="336"/>
                      <a:pt x="232" y="324"/>
                    </a:cubicBezTo>
                    <a:cubicBezTo>
                      <a:pt x="214" y="257"/>
                      <a:pt x="170" y="215"/>
                      <a:pt x="134" y="157"/>
                    </a:cubicBezTo>
                    <a:cubicBezTo>
                      <a:pt x="134" y="158"/>
                      <a:pt x="133" y="159"/>
                      <a:pt x="133" y="159"/>
                    </a:cubicBezTo>
                    <a:cubicBezTo>
                      <a:pt x="133" y="159"/>
                      <a:pt x="133" y="159"/>
                      <a:pt x="133" y="159"/>
                    </a:cubicBezTo>
                    <a:cubicBezTo>
                      <a:pt x="133" y="159"/>
                      <a:pt x="113" y="187"/>
                      <a:pt x="109" y="191"/>
                    </a:cubicBezTo>
                    <a:cubicBezTo>
                      <a:pt x="109" y="191"/>
                      <a:pt x="109" y="191"/>
                      <a:pt x="108" y="192"/>
                    </a:cubicBezTo>
                    <a:cubicBezTo>
                      <a:pt x="89" y="216"/>
                      <a:pt x="66" y="238"/>
                      <a:pt x="37" y="257"/>
                    </a:cubicBezTo>
                    <a:cubicBezTo>
                      <a:pt x="39" y="266"/>
                      <a:pt x="41" y="275"/>
                      <a:pt x="47" y="280"/>
                    </a:cubicBezTo>
                    <a:cubicBezTo>
                      <a:pt x="50" y="283"/>
                      <a:pt x="46" y="291"/>
                      <a:pt x="42" y="286"/>
                    </a:cubicBezTo>
                    <a:cubicBezTo>
                      <a:pt x="38" y="281"/>
                      <a:pt x="33" y="270"/>
                      <a:pt x="31" y="265"/>
                    </a:cubicBezTo>
                    <a:cubicBezTo>
                      <a:pt x="27" y="275"/>
                      <a:pt x="25" y="279"/>
                      <a:pt x="12" y="284"/>
                    </a:cubicBezTo>
                    <a:cubicBezTo>
                      <a:pt x="6" y="287"/>
                      <a:pt x="9" y="279"/>
                      <a:pt x="11" y="27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2">
                <a:extLst>
                  <a:ext uri="{FF2B5EF4-FFF2-40B4-BE49-F238E27FC236}">
                    <a16:creationId xmlns:a16="http://schemas.microsoft.com/office/drawing/2014/main" id="{A0E5F520-E7EC-4003-AD52-89F17F688A88}"/>
                  </a:ext>
                </a:extLst>
              </p:cNvPr>
              <p:cNvSpPr>
                <a:spLocks noEditPoints="1"/>
              </p:cNvSpPr>
              <p:nvPr/>
            </p:nvSpPr>
            <p:spPr bwMode="auto">
              <a:xfrm>
                <a:off x="6845861" y="5144886"/>
                <a:ext cx="911994" cy="831524"/>
              </a:xfrm>
              <a:custGeom>
                <a:avLst/>
                <a:gdLst>
                  <a:gd name="T0" fmla="*/ 79 w 293"/>
                  <a:gd name="T1" fmla="*/ 120 h 267"/>
                  <a:gd name="T2" fmla="*/ 132 w 293"/>
                  <a:gd name="T3" fmla="*/ 213 h 267"/>
                  <a:gd name="T4" fmla="*/ 164 w 293"/>
                  <a:gd name="T5" fmla="*/ 251 h 267"/>
                  <a:gd name="T6" fmla="*/ 211 w 293"/>
                  <a:gd name="T7" fmla="*/ 244 h 267"/>
                  <a:gd name="T8" fmla="*/ 212 w 293"/>
                  <a:gd name="T9" fmla="*/ 236 h 267"/>
                  <a:gd name="T10" fmla="*/ 237 w 293"/>
                  <a:gd name="T11" fmla="*/ 235 h 267"/>
                  <a:gd name="T12" fmla="*/ 246 w 293"/>
                  <a:gd name="T13" fmla="*/ 213 h 267"/>
                  <a:gd name="T14" fmla="*/ 239 w 293"/>
                  <a:gd name="T15" fmla="*/ 202 h 267"/>
                  <a:gd name="T16" fmla="*/ 240 w 293"/>
                  <a:gd name="T17" fmla="*/ 200 h 267"/>
                  <a:gd name="T18" fmla="*/ 243 w 293"/>
                  <a:gd name="T19" fmla="*/ 202 h 267"/>
                  <a:gd name="T20" fmla="*/ 277 w 293"/>
                  <a:gd name="T21" fmla="*/ 177 h 267"/>
                  <a:gd name="T22" fmla="*/ 191 w 293"/>
                  <a:gd name="T23" fmla="*/ 68 h 267"/>
                  <a:gd name="T24" fmla="*/ 158 w 293"/>
                  <a:gd name="T25" fmla="*/ 37 h 267"/>
                  <a:gd name="T26" fmla="*/ 162 w 293"/>
                  <a:gd name="T27" fmla="*/ 38 h 267"/>
                  <a:gd name="T28" fmla="*/ 182 w 293"/>
                  <a:gd name="T29" fmla="*/ 6 h 267"/>
                  <a:gd name="T30" fmla="*/ 121 w 293"/>
                  <a:gd name="T31" fmla="*/ 9 h 267"/>
                  <a:gd name="T32" fmla="*/ 111 w 293"/>
                  <a:gd name="T33" fmla="*/ 16 h 267"/>
                  <a:gd name="T34" fmla="*/ 94 w 293"/>
                  <a:gd name="T35" fmla="*/ 23 h 267"/>
                  <a:gd name="T36" fmla="*/ 90 w 293"/>
                  <a:gd name="T37" fmla="*/ 29 h 267"/>
                  <a:gd name="T38" fmla="*/ 77 w 293"/>
                  <a:gd name="T39" fmla="*/ 38 h 267"/>
                  <a:gd name="T40" fmla="*/ 66 w 293"/>
                  <a:gd name="T41" fmla="*/ 76 h 267"/>
                  <a:gd name="T42" fmla="*/ 79 w 293"/>
                  <a:gd name="T43" fmla="*/ 120 h 267"/>
                  <a:gd name="T44" fmla="*/ 25 w 293"/>
                  <a:gd name="T45" fmla="*/ 142 h 267"/>
                  <a:gd name="T46" fmla="*/ 40 w 293"/>
                  <a:gd name="T47" fmla="*/ 108 h 267"/>
                  <a:gd name="T48" fmla="*/ 38 w 293"/>
                  <a:gd name="T49" fmla="*/ 94 h 267"/>
                  <a:gd name="T50" fmla="*/ 21 w 293"/>
                  <a:gd name="T51" fmla="*/ 89 h 267"/>
                  <a:gd name="T52" fmla="*/ 2 w 293"/>
                  <a:gd name="T53" fmla="*/ 130 h 267"/>
                  <a:gd name="T54" fmla="*/ 25 w 293"/>
                  <a:gd name="T55" fmla="*/ 14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67">
                    <a:moveTo>
                      <a:pt x="79" y="120"/>
                    </a:moveTo>
                    <a:cubicBezTo>
                      <a:pt x="93" y="152"/>
                      <a:pt x="111" y="184"/>
                      <a:pt x="132" y="213"/>
                    </a:cubicBezTo>
                    <a:cubicBezTo>
                      <a:pt x="141" y="227"/>
                      <a:pt x="151" y="240"/>
                      <a:pt x="164" y="251"/>
                    </a:cubicBezTo>
                    <a:cubicBezTo>
                      <a:pt x="181" y="267"/>
                      <a:pt x="205" y="262"/>
                      <a:pt x="211" y="244"/>
                    </a:cubicBezTo>
                    <a:cubicBezTo>
                      <a:pt x="212" y="242"/>
                      <a:pt x="213" y="239"/>
                      <a:pt x="212" y="236"/>
                    </a:cubicBezTo>
                    <a:cubicBezTo>
                      <a:pt x="221" y="240"/>
                      <a:pt x="232" y="238"/>
                      <a:pt x="237" y="235"/>
                    </a:cubicBezTo>
                    <a:cubicBezTo>
                      <a:pt x="243" y="232"/>
                      <a:pt x="251" y="223"/>
                      <a:pt x="246" y="213"/>
                    </a:cubicBezTo>
                    <a:cubicBezTo>
                      <a:pt x="244" y="209"/>
                      <a:pt x="241" y="206"/>
                      <a:pt x="239" y="202"/>
                    </a:cubicBezTo>
                    <a:cubicBezTo>
                      <a:pt x="239" y="201"/>
                      <a:pt x="240" y="201"/>
                      <a:pt x="240" y="200"/>
                    </a:cubicBezTo>
                    <a:cubicBezTo>
                      <a:pt x="241" y="201"/>
                      <a:pt x="242" y="201"/>
                      <a:pt x="243" y="202"/>
                    </a:cubicBezTo>
                    <a:cubicBezTo>
                      <a:pt x="260" y="217"/>
                      <a:pt x="293" y="200"/>
                      <a:pt x="277" y="177"/>
                    </a:cubicBezTo>
                    <a:cubicBezTo>
                      <a:pt x="251" y="139"/>
                      <a:pt x="223" y="101"/>
                      <a:pt x="191" y="68"/>
                    </a:cubicBezTo>
                    <a:cubicBezTo>
                      <a:pt x="181" y="58"/>
                      <a:pt x="170" y="46"/>
                      <a:pt x="158" y="37"/>
                    </a:cubicBezTo>
                    <a:cubicBezTo>
                      <a:pt x="160" y="37"/>
                      <a:pt x="161" y="37"/>
                      <a:pt x="162" y="38"/>
                    </a:cubicBezTo>
                    <a:cubicBezTo>
                      <a:pt x="174" y="41"/>
                      <a:pt x="195" y="10"/>
                      <a:pt x="182" y="6"/>
                    </a:cubicBezTo>
                    <a:cubicBezTo>
                      <a:pt x="162" y="0"/>
                      <a:pt x="139" y="2"/>
                      <a:pt x="121" y="9"/>
                    </a:cubicBezTo>
                    <a:cubicBezTo>
                      <a:pt x="117" y="11"/>
                      <a:pt x="114" y="13"/>
                      <a:pt x="111" y="16"/>
                    </a:cubicBezTo>
                    <a:cubicBezTo>
                      <a:pt x="105" y="17"/>
                      <a:pt x="99" y="19"/>
                      <a:pt x="94" y="23"/>
                    </a:cubicBezTo>
                    <a:cubicBezTo>
                      <a:pt x="92" y="25"/>
                      <a:pt x="91" y="27"/>
                      <a:pt x="90" y="29"/>
                    </a:cubicBezTo>
                    <a:cubicBezTo>
                      <a:pt x="84" y="30"/>
                      <a:pt x="80" y="34"/>
                      <a:pt x="77" y="38"/>
                    </a:cubicBezTo>
                    <a:cubicBezTo>
                      <a:pt x="70" y="49"/>
                      <a:pt x="65" y="61"/>
                      <a:pt x="66" y="76"/>
                    </a:cubicBezTo>
                    <a:cubicBezTo>
                      <a:pt x="66" y="91"/>
                      <a:pt x="73" y="106"/>
                      <a:pt x="79" y="120"/>
                    </a:cubicBezTo>
                    <a:close/>
                    <a:moveTo>
                      <a:pt x="25" y="142"/>
                    </a:moveTo>
                    <a:cubicBezTo>
                      <a:pt x="27" y="127"/>
                      <a:pt x="33" y="114"/>
                      <a:pt x="40" y="108"/>
                    </a:cubicBezTo>
                    <a:cubicBezTo>
                      <a:pt x="44" y="105"/>
                      <a:pt x="43" y="99"/>
                      <a:pt x="38" y="94"/>
                    </a:cubicBezTo>
                    <a:cubicBezTo>
                      <a:pt x="33" y="88"/>
                      <a:pt x="25" y="86"/>
                      <a:pt x="21" y="89"/>
                    </a:cubicBezTo>
                    <a:cubicBezTo>
                      <a:pt x="12" y="97"/>
                      <a:pt x="4" y="111"/>
                      <a:pt x="2" y="130"/>
                    </a:cubicBezTo>
                    <a:cubicBezTo>
                      <a:pt x="0" y="143"/>
                      <a:pt x="24" y="154"/>
                      <a:pt x="25" y="142"/>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3">
                <a:extLst>
                  <a:ext uri="{FF2B5EF4-FFF2-40B4-BE49-F238E27FC236}">
                    <a16:creationId xmlns:a16="http://schemas.microsoft.com/office/drawing/2014/main" id="{F244BC39-757F-41BD-97AD-8CD6B846E328}"/>
                  </a:ext>
                </a:extLst>
              </p:cNvPr>
              <p:cNvSpPr>
                <a:spLocks/>
              </p:cNvSpPr>
              <p:nvPr/>
            </p:nvSpPr>
            <p:spPr bwMode="auto">
              <a:xfrm>
                <a:off x="6258903" y="4370164"/>
                <a:ext cx="1022444" cy="976686"/>
              </a:xfrm>
              <a:custGeom>
                <a:avLst/>
                <a:gdLst>
                  <a:gd name="T0" fmla="*/ 48 w 329"/>
                  <a:gd name="T1" fmla="*/ 244 h 314"/>
                  <a:gd name="T2" fmla="*/ 251 w 329"/>
                  <a:gd name="T3" fmla="*/ 264 h 314"/>
                  <a:gd name="T4" fmla="*/ 281 w 329"/>
                  <a:gd name="T5" fmla="*/ 62 h 314"/>
                  <a:gd name="T6" fmla="*/ 69 w 329"/>
                  <a:gd name="T7" fmla="*/ 40 h 314"/>
                  <a:gd name="T8" fmla="*/ 48 w 329"/>
                  <a:gd name="T9" fmla="*/ 244 h 314"/>
                </a:gdLst>
                <a:ahLst/>
                <a:cxnLst>
                  <a:cxn ang="0">
                    <a:pos x="T0" y="T1"/>
                  </a:cxn>
                  <a:cxn ang="0">
                    <a:pos x="T2" y="T3"/>
                  </a:cxn>
                  <a:cxn ang="0">
                    <a:pos x="T4" y="T5"/>
                  </a:cxn>
                  <a:cxn ang="0">
                    <a:pos x="T6" y="T7"/>
                  </a:cxn>
                  <a:cxn ang="0">
                    <a:pos x="T8" y="T9"/>
                  </a:cxn>
                </a:cxnLst>
                <a:rect l="0" t="0" r="r" b="b"/>
                <a:pathLst>
                  <a:path w="329" h="314">
                    <a:moveTo>
                      <a:pt x="48" y="244"/>
                    </a:moveTo>
                    <a:cubicBezTo>
                      <a:pt x="95" y="305"/>
                      <a:pt x="186" y="314"/>
                      <a:pt x="251" y="264"/>
                    </a:cubicBezTo>
                    <a:cubicBezTo>
                      <a:pt x="315" y="214"/>
                      <a:pt x="329" y="124"/>
                      <a:pt x="281" y="62"/>
                    </a:cubicBezTo>
                    <a:cubicBezTo>
                      <a:pt x="233" y="1"/>
                      <a:pt x="118" y="0"/>
                      <a:pt x="69" y="40"/>
                    </a:cubicBezTo>
                    <a:cubicBezTo>
                      <a:pt x="13" y="86"/>
                      <a:pt x="0" y="182"/>
                      <a:pt x="48"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4">
                <a:extLst>
                  <a:ext uri="{FF2B5EF4-FFF2-40B4-BE49-F238E27FC236}">
                    <a16:creationId xmlns:a16="http://schemas.microsoft.com/office/drawing/2014/main" id="{AB89C3E4-2F05-440B-BADB-94E4004ABA17}"/>
                  </a:ext>
                </a:extLst>
              </p:cNvPr>
              <p:cNvSpPr>
                <a:spLocks/>
              </p:cNvSpPr>
              <p:nvPr/>
            </p:nvSpPr>
            <p:spPr bwMode="auto">
              <a:xfrm>
                <a:off x="6432466" y="4927143"/>
                <a:ext cx="162519" cy="246144"/>
              </a:xfrm>
              <a:custGeom>
                <a:avLst/>
                <a:gdLst>
                  <a:gd name="T0" fmla="*/ 16 w 52"/>
                  <a:gd name="T1" fmla="*/ 46 h 79"/>
                  <a:gd name="T2" fmla="*/ 40 w 52"/>
                  <a:gd name="T3" fmla="*/ 26 h 79"/>
                  <a:gd name="T4" fmla="*/ 16 w 52"/>
                  <a:gd name="T5" fmla="*/ 46 h 79"/>
                </a:gdLst>
                <a:ahLst/>
                <a:cxnLst>
                  <a:cxn ang="0">
                    <a:pos x="T0" y="T1"/>
                  </a:cxn>
                  <a:cxn ang="0">
                    <a:pos x="T2" y="T3"/>
                  </a:cxn>
                  <a:cxn ang="0">
                    <a:pos x="T4" y="T5"/>
                  </a:cxn>
                </a:cxnLst>
                <a:rect l="0" t="0" r="r" b="b"/>
                <a:pathLst>
                  <a:path w="52" h="79">
                    <a:moveTo>
                      <a:pt x="16" y="46"/>
                    </a:moveTo>
                    <a:cubicBezTo>
                      <a:pt x="46" y="79"/>
                      <a:pt x="52" y="45"/>
                      <a:pt x="40" y="26"/>
                    </a:cubicBezTo>
                    <a:cubicBezTo>
                      <a:pt x="25" y="0"/>
                      <a:pt x="0" y="29"/>
                      <a:pt x="16" y="46"/>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75">
                <a:extLst>
                  <a:ext uri="{FF2B5EF4-FFF2-40B4-BE49-F238E27FC236}">
                    <a16:creationId xmlns:a16="http://schemas.microsoft.com/office/drawing/2014/main" id="{3548ABB9-217A-4D48-9C7E-E7ADA11E2847}"/>
                  </a:ext>
                </a:extLst>
              </p:cNvPr>
              <p:cNvSpPr>
                <a:spLocks/>
              </p:cNvSpPr>
              <p:nvPr/>
            </p:nvSpPr>
            <p:spPr bwMode="auto">
              <a:xfrm>
                <a:off x="7011536" y="4600530"/>
                <a:ext cx="170407" cy="230365"/>
              </a:xfrm>
              <a:custGeom>
                <a:avLst/>
                <a:gdLst>
                  <a:gd name="T0" fmla="*/ 18 w 55"/>
                  <a:gd name="T1" fmla="*/ 48 h 74"/>
                  <a:gd name="T2" fmla="*/ 40 w 55"/>
                  <a:gd name="T3" fmla="*/ 20 h 74"/>
                  <a:gd name="T4" fmla="*/ 18 w 55"/>
                  <a:gd name="T5" fmla="*/ 48 h 74"/>
                </a:gdLst>
                <a:ahLst/>
                <a:cxnLst>
                  <a:cxn ang="0">
                    <a:pos x="T0" y="T1"/>
                  </a:cxn>
                  <a:cxn ang="0">
                    <a:pos x="T2" y="T3"/>
                  </a:cxn>
                  <a:cxn ang="0">
                    <a:pos x="T4" y="T5"/>
                  </a:cxn>
                </a:cxnLst>
                <a:rect l="0" t="0" r="r" b="b"/>
                <a:pathLst>
                  <a:path w="55" h="74">
                    <a:moveTo>
                      <a:pt x="18" y="48"/>
                    </a:moveTo>
                    <a:cubicBezTo>
                      <a:pt x="55" y="74"/>
                      <a:pt x="52" y="29"/>
                      <a:pt x="40" y="20"/>
                    </a:cubicBezTo>
                    <a:cubicBezTo>
                      <a:pt x="15" y="0"/>
                      <a:pt x="0" y="34"/>
                      <a:pt x="18" y="48"/>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76">
                <a:extLst>
                  <a:ext uri="{FF2B5EF4-FFF2-40B4-BE49-F238E27FC236}">
                    <a16:creationId xmlns:a16="http://schemas.microsoft.com/office/drawing/2014/main" id="{CF792E4D-999C-4A3F-8CF1-781541846D3D}"/>
                  </a:ext>
                </a:extLst>
              </p:cNvPr>
              <p:cNvSpPr>
                <a:spLocks/>
              </p:cNvSpPr>
              <p:nvPr/>
            </p:nvSpPr>
            <p:spPr bwMode="auto">
              <a:xfrm>
                <a:off x="6445089" y="4793027"/>
                <a:ext cx="137273" cy="137272"/>
              </a:xfrm>
              <a:custGeom>
                <a:avLst/>
                <a:gdLst>
                  <a:gd name="T0" fmla="*/ 23 w 44"/>
                  <a:gd name="T1" fmla="*/ 38 h 44"/>
                  <a:gd name="T2" fmla="*/ 7 w 44"/>
                  <a:gd name="T3" fmla="*/ 27 h 44"/>
                  <a:gd name="T4" fmla="*/ 36 w 44"/>
                  <a:gd name="T5" fmla="*/ 16 h 44"/>
                  <a:gd name="T6" fmla="*/ 23 w 44"/>
                  <a:gd name="T7" fmla="*/ 38 h 44"/>
                </a:gdLst>
                <a:ahLst/>
                <a:cxnLst>
                  <a:cxn ang="0">
                    <a:pos x="T0" y="T1"/>
                  </a:cxn>
                  <a:cxn ang="0">
                    <a:pos x="T2" y="T3"/>
                  </a:cxn>
                  <a:cxn ang="0">
                    <a:pos x="T4" y="T5"/>
                  </a:cxn>
                  <a:cxn ang="0">
                    <a:pos x="T6" y="T7"/>
                  </a:cxn>
                </a:cxnLst>
                <a:rect l="0" t="0" r="r" b="b"/>
                <a:pathLst>
                  <a:path w="44" h="44">
                    <a:moveTo>
                      <a:pt x="23" y="38"/>
                    </a:moveTo>
                    <a:cubicBezTo>
                      <a:pt x="12" y="44"/>
                      <a:pt x="0" y="42"/>
                      <a:pt x="7" y="27"/>
                    </a:cubicBezTo>
                    <a:cubicBezTo>
                      <a:pt x="12" y="14"/>
                      <a:pt x="26" y="0"/>
                      <a:pt x="36" y="16"/>
                    </a:cubicBezTo>
                    <a:cubicBezTo>
                      <a:pt x="44" y="28"/>
                      <a:pt x="28" y="35"/>
                      <a:pt x="23" y="38"/>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77">
                <a:extLst>
                  <a:ext uri="{FF2B5EF4-FFF2-40B4-BE49-F238E27FC236}">
                    <a16:creationId xmlns:a16="http://schemas.microsoft.com/office/drawing/2014/main" id="{683CFAB0-8330-4CDF-9AE1-EBA6A190760C}"/>
                  </a:ext>
                </a:extLst>
              </p:cNvPr>
              <p:cNvSpPr>
                <a:spLocks/>
              </p:cNvSpPr>
              <p:nvPr/>
            </p:nvSpPr>
            <p:spPr bwMode="auto">
              <a:xfrm>
                <a:off x="6738568" y="4865608"/>
                <a:ext cx="123072" cy="89937"/>
              </a:xfrm>
              <a:custGeom>
                <a:avLst/>
                <a:gdLst>
                  <a:gd name="T0" fmla="*/ 14 w 40"/>
                  <a:gd name="T1" fmla="*/ 6 h 29"/>
                  <a:gd name="T2" fmla="*/ 34 w 40"/>
                  <a:gd name="T3" fmla="*/ 9 h 29"/>
                  <a:gd name="T4" fmla="*/ 1 w 40"/>
                  <a:gd name="T5" fmla="*/ 23 h 29"/>
                  <a:gd name="T6" fmla="*/ 14 w 40"/>
                  <a:gd name="T7" fmla="*/ 6 h 29"/>
                </a:gdLst>
                <a:ahLst/>
                <a:cxnLst>
                  <a:cxn ang="0">
                    <a:pos x="T0" y="T1"/>
                  </a:cxn>
                  <a:cxn ang="0">
                    <a:pos x="T2" y="T3"/>
                  </a:cxn>
                  <a:cxn ang="0">
                    <a:pos x="T4" y="T5"/>
                  </a:cxn>
                  <a:cxn ang="0">
                    <a:pos x="T6" y="T7"/>
                  </a:cxn>
                </a:cxnLst>
                <a:rect l="0" t="0" r="r" b="b"/>
                <a:pathLst>
                  <a:path w="40" h="29">
                    <a:moveTo>
                      <a:pt x="14" y="6"/>
                    </a:moveTo>
                    <a:cubicBezTo>
                      <a:pt x="28" y="0"/>
                      <a:pt x="40" y="9"/>
                      <a:pt x="34" y="9"/>
                    </a:cubicBezTo>
                    <a:cubicBezTo>
                      <a:pt x="19" y="9"/>
                      <a:pt x="0" y="29"/>
                      <a:pt x="1" y="23"/>
                    </a:cubicBezTo>
                    <a:cubicBezTo>
                      <a:pt x="4" y="13"/>
                      <a:pt x="9" y="9"/>
                      <a:pt x="14" y="6"/>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78">
                <a:extLst>
                  <a:ext uri="{FF2B5EF4-FFF2-40B4-BE49-F238E27FC236}">
                    <a16:creationId xmlns:a16="http://schemas.microsoft.com/office/drawing/2014/main" id="{DE339C66-02BF-43A0-8B63-8DDFED28AFA7}"/>
                  </a:ext>
                </a:extLst>
              </p:cNvPr>
              <p:cNvSpPr>
                <a:spLocks/>
              </p:cNvSpPr>
              <p:nvPr/>
            </p:nvSpPr>
            <p:spPr bwMode="auto">
              <a:xfrm>
                <a:off x="6921598" y="4578440"/>
                <a:ext cx="157785" cy="93092"/>
              </a:xfrm>
              <a:custGeom>
                <a:avLst/>
                <a:gdLst>
                  <a:gd name="T0" fmla="*/ 30 w 51"/>
                  <a:gd name="T1" fmla="*/ 22 h 30"/>
                  <a:gd name="T2" fmla="*/ 1 w 51"/>
                  <a:gd name="T3" fmla="*/ 20 h 30"/>
                  <a:gd name="T4" fmla="*/ 32 w 51"/>
                  <a:gd name="T5" fmla="*/ 3 h 30"/>
                  <a:gd name="T6" fmla="*/ 30 w 51"/>
                  <a:gd name="T7" fmla="*/ 22 h 30"/>
                </a:gdLst>
                <a:ahLst/>
                <a:cxnLst>
                  <a:cxn ang="0">
                    <a:pos x="T0" y="T1"/>
                  </a:cxn>
                  <a:cxn ang="0">
                    <a:pos x="T2" y="T3"/>
                  </a:cxn>
                  <a:cxn ang="0">
                    <a:pos x="T4" y="T5"/>
                  </a:cxn>
                  <a:cxn ang="0">
                    <a:pos x="T6" y="T7"/>
                  </a:cxn>
                </a:cxnLst>
                <a:rect l="0" t="0" r="r" b="b"/>
                <a:pathLst>
                  <a:path w="51" h="30">
                    <a:moveTo>
                      <a:pt x="30" y="22"/>
                    </a:moveTo>
                    <a:cubicBezTo>
                      <a:pt x="20" y="30"/>
                      <a:pt x="2" y="28"/>
                      <a:pt x="1" y="20"/>
                    </a:cubicBezTo>
                    <a:cubicBezTo>
                      <a:pt x="0" y="0"/>
                      <a:pt x="22" y="0"/>
                      <a:pt x="32" y="3"/>
                    </a:cubicBezTo>
                    <a:cubicBezTo>
                      <a:pt x="51" y="9"/>
                      <a:pt x="34" y="19"/>
                      <a:pt x="30" y="22"/>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79">
                <a:extLst>
                  <a:ext uri="{FF2B5EF4-FFF2-40B4-BE49-F238E27FC236}">
                    <a16:creationId xmlns:a16="http://schemas.microsoft.com/office/drawing/2014/main" id="{7DABC3AA-DC69-4ECE-8A23-C6CEBC942B40}"/>
                  </a:ext>
                </a:extLst>
              </p:cNvPr>
              <p:cNvSpPr>
                <a:spLocks noEditPoints="1"/>
              </p:cNvSpPr>
              <p:nvPr/>
            </p:nvSpPr>
            <p:spPr bwMode="auto">
              <a:xfrm>
                <a:off x="6159499" y="4264448"/>
                <a:ext cx="1240186" cy="1136048"/>
              </a:xfrm>
              <a:custGeom>
                <a:avLst/>
                <a:gdLst>
                  <a:gd name="T0" fmla="*/ 77 w 399"/>
                  <a:gd name="T1" fmla="*/ 308 h 365"/>
                  <a:gd name="T2" fmla="*/ 97 w 399"/>
                  <a:gd name="T3" fmla="*/ 306 h 365"/>
                  <a:gd name="T4" fmla="*/ 310 w 399"/>
                  <a:gd name="T5" fmla="*/ 294 h 365"/>
                  <a:gd name="T6" fmla="*/ 329 w 399"/>
                  <a:gd name="T7" fmla="*/ 88 h 365"/>
                  <a:gd name="T8" fmla="*/ 327 w 399"/>
                  <a:gd name="T9" fmla="*/ 85 h 365"/>
                  <a:gd name="T10" fmla="*/ 362 w 399"/>
                  <a:gd name="T11" fmla="*/ 62 h 365"/>
                  <a:gd name="T12" fmla="*/ 330 w 399"/>
                  <a:gd name="T13" fmla="*/ 23 h 365"/>
                  <a:gd name="T14" fmla="*/ 238 w 399"/>
                  <a:gd name="T15" fmla="*/ 37 h 365"/>
                  <a:gd name="T16" fmla="*/ 78 w 399"/>
                  <a:gd name="T17" fmla="*/ 295 h 365"/>
                  <a:gd name="T18" fmla="*/ 55 w 399"/>
                  <a:gd name="T19" fmla="*/ 297 h 365"/>
                  <a:gd name="T20" fmla="*/ 59 w 399"/>
                  <a:gd name="T21" fmla="*/ 311 h 365"/>
                  <a:gd name="T22" fmla="*/ 49 w 399"/>
                  <a:gd name="T23" fmla="*/ 174 h 365"/>
                  <a:gd name="T24" fmla="*/ 62 w 399"/>
                  <a:gd name="T25" fmla="*/ 236 h 365"/>
                  <a:gd name="T26" fmla="*/ 57 w 399"/>
                  <a:gd name="T27" fmla="*/ 172 h 365"/>
                  <a:gd name="T28" fmla="*/ 60 w 399"/>
                  <a:gd name="T29" fmla="*/ 158 h 365"/>
                  <a:gd name="T30" fmla="*/ 62 w 399"/>
                  <a:gd name="T31" fmla="*/ 152 h 365"/>
                  <a:gd name="T32" fmla="*/ 66 w 399"/>
                  <a:gd name="T33" fmla="*/ 140 h 365"/>
                  <a:gd name="T34" fmla="*/ 71 w 399"/>
                  <a:gd name="T35" fmla="*/ 135 h 365"/>
                  <a:gd name="T36" fmla="*/ 82 w 399"/>
                  <a:gd name="T37" fmla="*/ 126 h 365"/>
                  <a:gd name="T38" fmla="*/ 91 w 399"/>
                  <a:gd name="T39" fmla="*/ 123 h 365"/>
                  <a:gd name="T40" fmla="*/ 96 w 399"/>
                  <a:gd name="T41" fmla="*/ 116 h 365"/>
                  <a:gd name="T42" fmla="*/ 103 w 399"/>
                  <a:gd name="T43" fmla="*/ 112 h 365"/>
                  <a:gd name="T44" fmla="*/ 110 w 399"/>
                  <a:gd name="T45" fmla="*/ 111 h 365"/>
                  <a:gd name="T46" fmla="*/ 113 w 399"/>
                  <a:gd name="T47" fmla="*/ 105 h 365"/>
                  <a:gd name="T48" fmla="*/ 118 w 399"/>
                  <a:gd name="T49" fmla="*/ 103 h 365"/>
                  <a:gd name="T50" fmla="*/ 125 w 399"/>
                  <a:gd name="T51" fmla="*/ 101 h 365"/>
                  <a:gd name="T52" fmla="*/ 143 w 399"/>
                  <a:gd name="T53" fmla="*/ 92 h 365"/>
                  <a:gd name="T54" fmla="*/ 167 w 399"/>
                  <a:gd name="T55" fmla="*/ 85 h 365"/>
                  <a:gd name="T56" fmla="*/ 171 w 399"/>
                  <a:gd name="T57" fmla="*/ 86 h 365"/>
                  <a:gd name="T58" fmla="*/ 174 w 399"/>
                  <a:gd name="T59" fmla="*/ 80 h 365"/>
                  <a:gd name="T60" fmla="*/ 182 w 399"/>
                  <a:gd name="T61" fmla="*/ 79 h 365"/>
                  <a:gd name="T62" fmla="*/ 193 w 399"/>
                  <a:gd name="T63" fmla="*/ 75 h 365"/>
                  <a:gd name="T64" fmla="*/ 198 w 399"/>
                  <a:gd name="T65" fmla="*/ 76 h 365"/>
                  <a:gd name="T66" fmla="*/ 211 w 399"/>
                  <a:gd name="T67" fmla="*/ 73 h 365"/>
                  <a:gd name="T68" fmla="*/ 214 w 399"/>
                  <a:gd name="T69" fmla="*/ 74 h 365"/>
                  <a:gd name="T70" fmla="*/ 218 w 399"/>
                  <a:gd name="T71" fmla="*/ 74 h 365"/>
                  <a:gd name="T72" fmla="*/ 224 w 399"/>
                  <a:gd name="T73" fmla="*/ 71 h 365"/>
                  <a:gd name="T74" fmla="*/ 228 w 399"/>
                  <a:gd name="T75" fmla="*/ 70 h 365"/>
                  <a:gd name="T76" fmla="*/ 237 w 399"/>
                  <a:gd name="T77" fmla="*/ 69 h 365"/>
                  <a:gd name="T78" fmla="*/ 248 w 399"/>
                  <a:gd name="T79" fmla="*/ 72 h 365"/>
                  <a:gd name="T80" fmla="*/ 260 w 399"/>
                  <a:gd name="T81" fmla="*/ 70 h 365"/>
                  <a:gd name="T82" fmla="*/ 269 w 399"/>
                  <a:gd name="T83" fmla="*/ 72 h 365"/>
                  <a:gd name="T84" fmla="*/ 294 w 399"/>
                  <a:gd name="T85" fmla="*/ 2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9" h="365">
                    <a:moveTo>
                      <a:pt x="59" y="311"/>
                    </a:moveTo>
                    <a:cubicBezTo>
                      <a:pt x="49" y="316"/>
                      <a:pt x="42" y="328"/>
                      <a:pt x="55" y="355"/>
                    </a:cubicBezTo>
                    <a:cubicBezTo>
                      <a:pt x="55" y="355"/>
                      <a:pt x="76" y="334"/>
                      <a:pt x="77" y="308"/>
                    </a:cubicBezTo>
                    <a:cubicBezTo>
                      <a:pt x="79" y="306"/>
                      <a:pt x="81" y="304"/>
                      <a:pt x="82" y="301"/>
                    </a:cubicBezTo>
                    <a:cubicBezTo>
                      <a:pt x="85" y="303"/>
                      <a:pt x="87" y="306"/>
                      <a:pt x="90" y="309"/>
                    </a:cubicBezTo>
                    <a:cubicBezTo>
                      <a:pt x="124" y="342"/>
                      <a:pt x="130" y="365"/>
                      <a:pt x="97" y="306"/>
                    </a:cubicBezTo>
                    <a:cubicBezTo>
                      <a:pt x="94" y="302"/>
                      <a:pt x="90" y="299"/>
                      <a:pt x="87" y="295"/>
                    </a:cubicBezTo>
                    <a:cubicBezTo>
                      <a:pt x="95" y="302"/>
                      <a:pt x="104" y="308"/>
                      <a:pt x="115" y="314"/>
                    </a:cubicBezTo>
                    <a:cubicBezTo>
                      <a:pt x="177" y="345"/>
                      <a:pt x="257" y="340"/>
                      <a:pt x="310" y="294"/>
                    </a:cubicBezTo>
                    <a:cubicBezTo>
                      <a:pt x="387" y="228"/>
                      <a:pt x="356" y="146"/>
                      <a:pt x="331" y="102"/>
                    </a:cubicBezTo>
                    <a:cubicBezTo>
                      <a:pt x="378" y="153"/>
                      <a:pt x="366" y="216"/>
                      <a:pt x="365" y="216"/>
                    </a:cubicBezTo>
                    <a:cubicBezTo>
                      <a:pt x="369" y="215"/>
                      <a:pt x="396" y="163"/>
                      <a:pt x="329" y="88"/>
                    </a:cubicBezTo>
                    <a:cubicBezTo>
                      <a:pt x="329" y="88"/>
                      <a:pt x="329" y="88"/>
                      <a:pt x="330" y="89"/>
                    </a:cubicBezTo>
                    <a:cubicBezTo>
                      <a:pt x="329" y="88"/>
                      <a:pt x="328" y="87"/>
                      <a:pt x="327" y="86"/>
                    </a:cubicBezTo>
                    <a:cubicBezTo>
                      <a:pt x="327" y="86"/>
                      <a:pt x="327" y="86"/>
                      <a:pt x="327" y="85"/>
                    </a:cubicBezTo>
                    <a:cubicBezTo>
                      <a:pt x="323" y="81"/>
                      <a:pt x="319" y="77"/>
                      <a:pt x="315" y="74"/>
                    </a:cubicBezTo>
                    <a:cubicBezTo>
                      <a:pt x="362" y="108"/>
                      <a:pt x="390" y="75"/>
                      <a:pt x="390" y="75"/>
                    </a:cubicBezTo>
                    <a:cubicBezTo>
                      <a:pt x="382" y="66"/>
                      <a:pt x="372" y="62"/>
                      <a:pt x="362" y="62"/>
                    </a:cubicBezTo>
                    <a:cubicBezTo>
                      <a:pt x="382" y="55"/>
                      <a:pt x="399" y="46"/>
                      <a:pt x="394" y="36"/>
                    </a:cubicBezTo>
                    <a:cubicBezTo>
                      <a:pt x="377" y="0"/>
                      <a:pt x="354" y="53"/>
                      <a:pt x="311" y="66"/>
                    </a:cubicBezTo>
                    <a:cubicBezTo>
                      <a:pt x="317" y="60"/>
                      <a:pt x="329" y="42"/>
                      <a:pt x="330" y="23"/>
                    </a:cubicBezTo>
                    <a:cubicBezTo>
                      <a:pt x="330" y="23"/>
                      <a:pt x="285" y="19"/>
                      <a:pt x="307" y="67"/>
                    </a:cubicBezTo>
                    <a:cubicBezTo>
                      <a:pt x="307" y="67"/>
                      <a:pt x="307" y="67"/>
                      <a:pt x="307" y="67"/>
                    </a:cubicBezTo>
                    <a:cubicBezTo>
                      <a:pt x="285" y="50"/>
                      <a:pt x="260" y="41"/>
                      <a:pt x="238" y="37"/>
                    </a:cubicBezTo>
                    <a:cubicBezTo>
                      <a:pt x="196" y="25"/>
                      <a:pt x="162" y="31"/>
                      <a:pt x="136" y="46"/>
                    </a:cubicBezTo>
                    <a:cubicBezTo>
                      <a:pt x="113" y="55"/>
                      <a:pt x="91" y="72"/>
                      <a:pt x="74" y="104"/>
                    </a:cubicBezTo>
                    <a:cubicBezTo>
                      <a:pt x="30" y="149"/>
                      <a:pt x="31" y="235"/>
                      <a:pt x="78" y="295"/>
                    </a:cubicBezTo>
                    <a:cubicBezTo>
                      <a:pt x="78" y="297"/>
                      <a:pt x="77" y="298"/>
                      <a:pt x="77" y="300"/>
                    </a:cubicBezTo>
                    <a:cubicBezTo>
                      <a:pt x="75" y="280"/>
                      <a:pt x="28" y="263"/>
                      <a:pt x="28" y="263"/>
                    </a:cubicBezTo>
                    <a:cubicBezTo>
                      <a:pt x="31" y="280"/>
                      <a:pt x="43" y="291"/>
                      <a:pt x="55" y="297"/>
                    </a:cubicBezTo>
                    <a:cubicBezTo>
                      <a:pt x="46" y="294"/>
                      <a:pt x="36" y="291"/>
                      <a:pt x="26" y="296"/>
                    </a:cubicBezTo>
                    <a:cubicBezTo>
                      <a:pt x="0" y="306"/>
                      <a:pt x="21" y="319"/>
                      <a:pt x="18" y="322"/>
                    </a:cubicBezTo>
                    <a:cubicBezTo>
                      <a:pt x="33" y="308"/>
                      <a:pt x="47" y="310"/>
                      <a:pt x="59" y="311"/>
                    </a:cubicBezTo>
                    <a:close/>
                    <a:moveTo>
                      <a:pt x="49" y="174"/>
                    </a:moveTo>
                    <a:cubicBezTo>
                      <a:pt x="47" y="190"/>
                      <a:pt x="49" y="210"/>
                      <a:pt x="54" y="233"/>
                    </a:cubicBezTo>
                    <a:cubicBezTo>
                      <a:pt x="48" y="213"/>
                      <a:pt x="46" y="193"/>
                      <a:pt x="49" y="174"/>
                    </a:cubicBezTo>
                    <a:close/>
                    <a:moveTo>
                      <a:pt x="138" y="316"/>
                    </a:moveTo>
                    <a:cubicBezTo>
                      <a:pt x="121" y="310"/>
                      <a:pt x="101" y="295"/>
                      <a:pt x="85" y="275"/>
                    </a:cubicBezTo>
                    <a:cubicBezTo>
                      <a:pt x="75" y="263"/>
                      <a:pt x="67" y="249"/>
                      <a:pt x="62" y="236"/>
                    </a:cubicBezTo>
                    <a:cubicBezTo>
                      <a:pt x="62" y="236"/>
                      <a:pt x="62" y="236"/>
                      <a:pt x="62" y="236"/>
                    </a:cubicBezTo>
                    <a:cubicBezTo>
                      <a:pt x="54" y="210"/>
                      <a:pt x="53" y="188"/>
                      <a:pt x="55" y="170"/>
                    </a:cubicBezTo>
                    <a:cubicBezTo>
                      <a:pt x="56" y="171"/>
                      <a:pt x="57" y="172"/>
                      <a:pt x="57" y="172"/>
                    </a:cubicBezTo>
                    <a:cubicBezTo>
                      <a:pt x="55" y="165"/>
                      <a:pt x="55" y="165"/>
                      <a:pt x="55" y="165"/>
                    </a:cubicBezTo>
                    <a:cubicBezTo>
                      <a:pt x="56" y="163"/>
                      <a:pt x="56" y="160"/>
                      <a:pt x="57" y="158"/>
                    </a:cubicBezTo>
                    <a:cubicBezTo>
                      <a:pt x="60" y="158"/>
                      <a:pt x="60" y="158"/>
                      <a:pt x="60" y="158"/>
                    </a:cubicBezTo>
                    <a:cubicBezTo>
                      <a:pt x="58" y="154"/>
                      <a:pt x="58" y="154"/>
                      <a:pt x="58" y="154"/>
                    </a:cubicBezTo>
                    <a:cubicBezTo>
                      <a:pt x="58" y="153"/>
                      <a:pt x="58" y="152"/>
                      <a:pt x="58" y="151"/>
                    </a:cubicBezTo>
                    <a:cubicBezTo>
                      <a:pt x="62" y="152"/>
                      <a:pt x="62" y="152"/>
                      <a:pt x="62" y="152"/>
                    </a:cubicBezTo>
                    <a:cubicBezTo>
                      <a:pt x="59" y="147"/>
                      <a:pt x="59" y="147"/>
                      <a:pt x="59" y="147"/>
                    </a:cubicBezTo>
                    <a:cubicBezTo>
                      <a:pt x="60" y="145"/>
                      <a:pt x="61" y="143"/>
                      <a:pt x="62" y="141"/>
                    </a:cubicBezTo>
                    <a:cubicBezTo>
                      <a:pt x="66" y="140"/>
                      <a:pt x="66" y="140"/>
                      <a:pt x="66" y="140"/>
                    </a:cubicBezTo>
                    <a:cubicBezTo>
                      <a:pt x="65" y="135"/>
                      <a:pt x="65" y="135"/>
                      <a:pt x="65" y="135"/>
                    </a:cubicBezTo>
                    <a:cubicBezTo>
                      <a:pt x="65" y="134"/>
                      <a:pt x="66" y="133"/>
                      <a:pt x="67" y="132"/>
                    </a:cubicBezTo>
                    <a:cubicBezTo>
                      <a:pt x="71" y="135"/>
                      <a:pt x="71" y="135"/>
                      <a:pt x="71" y="135"/>
                    </a:cubicBezTo>
                    <a:cubicBezTo>
                      <a:pt x="70" y="129"/>
                      <a:pt x="70" y="129"/>
                      <a:pt x="70" y="129"/>
                    </a:cubicBezTo>
                    <a:cubicBezTo>
                      <a:pt x="71" y="127"/>
                      <a:pt x="73" y="126"/>
                      <a:pt x="74" y="124"/>
                    </a:cubicBezTo>
                    <a:cubicBezTo>
                      <a:pt x="82" y="126"/>
                      <a:pt x="82" y="126"/>
                      <a:pt x="82" y="126"/>
                    </a:cubicBezTo>
                    <a:cubicBezTo>
                      <a:pt x="76" y="122"/>
                      <a:pt x="76" y="122"/>
                      <a:pt x="76" y="122"/>
                    </a:cubicBezTo>
                    <a:cubicBezTo>
                      <a:pt x="77" y="122"/>
                      <a:pt x="77" y="121"/>
                      <a:pt x="78" y="121"/>
                    </a:cubicBezTo>
                    <a:cubicBezTo>
                      <a:pt x="91" y="123"/>
                      <a:pt x="91" y="123"/>
                      <a:pt x="91" y="123"/>
                    </a:cubicBezTo>
                    <a:cubicBezTo>
                      <a:pt x="84" y="116"/>
                      <a:pt x="84" y="116"/>
                      <a:pt x="84" y="116"/>
                    </a:cubicBezTo>
                    <a:cubicBezTo>
                      <a:pt x="84" y="115"/>
                      <a:pt x="85" y="114"/>
                      <a:pt x="86" y="114"/>
                    </a:cubicBezTo>
                    <a:cubicBezTo>
                      <a:pt x="96" y="116"/>
                      <a:pt x="96" y="116"/>
                      <a:pt x="96" y="116"/>
                    </a:cubicBezTo>
                    <a:cubicBezTo>
                      <a:pt x="89" y="111"/>
                      <a:pt x="89" y="111"/>
                      <a:pt x="89" y="111"/>
                    </a:cubicBezTo>
                    <a:cubicBezTo>
                      <a:pt x="90" y="111"/>
                      <a:pt x="91" y="110"/>
                      <a:pt x="91" y="110"/>
                    </a:cubicBezTo>
                    <a:cubicBezTo>
                      <a:pt x="103" y="112"/>
                      <a:pt x="103" y="112"/>
                      <a:pt x="103" y="112"/>
                    </a:cubicBezTo>
                    <a:cubicBezTo>
                      <a:pt x="98" y="105"/>
                      <a:pt x="98" y="105"/>
                      <a:pt x="98" y="105"/>
                    </a:cubicBezTo>
                    <a:cubicBezTo>
                      <a:pt x="98" y="105"/>
                      <a:pt x="99" y="105"/>
                      <a:pt x="99" y="104"/>
                    </a:cubicBezTo>
                    <a:cubicBezTo>
                      <a:pt x="110" y="111"/>
                      <a:pt x="110" y="111"/>
                      <a:pt x="110" y="111"/>
                    </a:cubicBezTo>
                    <a:cubicBezTo>
                      <a:pt x="106" y="100"/>
                      <a:pt x="106" y="100"/>
                      <a:pt x="106" y="100"/>
                    </a:cubicBezTo>
                    <a:cubicBezTo>
                      <a:pt x="106" y="100"/>
                      <a:pt x="107" y="100"/>
                      <a:pt x="107" y="100"/>
                    </a:cubicBezTo>
                    <a:cubicBezTo>
                      <a:pt x="113" y="105"/>
                      <a:pt x="113" y="105"/>
                      <a:pt x="113" y="105"/>
                    </a:cubicBezTo>
                    <a:cubicBezTo>
                      <a:pt x="112" y="97"/>
                      <a:pt x="112" y="97"/>
                      <a:pt x="112" y="97"/>
                    </a:cubicBezTo>
                    <a:cubicBezTo>
                      <a:pt x="113" y="96"/>
                      <a:pt x="113" y="96"/>
                      <a:pt x="114" y="96"/>
                    </a:cubicBezTo>
                    <a:cubicBezTo>
                      <a:pt x="118" y="103"/>
                      <a:pt x="118" y="103"/>
                      <a:pt x="118" y="103"/>
                    </a:cubicBezTo>
                    <a:cubicBezTo>
                      <a:pt x="118" y="94"/>
                      <a:pt x="118" y="94"/>
                      <a:pt x="118" y="94"/>
                    </a:cubicBezTo>
                    <a:cubicBezTo>
                      <a:pt x="118" y="94"/>
                      <a:pt x="119" y="93"/>
                      <a:pt x="120" y="93"/>
                    </a:cubicBezTo>
                    <a:cubicBezTo>
                      <a:pt x="125" y="101"/>
                      <a:pt x="125" y="101"/>
                      <a:pt x="125" y="101"/>
                    </a:cubicBezTo>
                    <a:cubicBezTo>
                      <a:pt x="128" y="89"/>
                      <a:pt x="128" y="89"/>
                      <a:pt x="128" y="89"/>
                    </a:cubicBezTo>
                    <a:cubicBezTo>
                      <a:pt x="130" y="88"/>
                      <a:pt x="132" y="88"/>
                      <a:pt x="134" y="87"/>
                    </a:cubicBezTo>
                    <a:cubicBezTo>
                      <a:pt x="143" y="92"/>
                      <a:pt x="143" y="92"/>
                      <a:pt x="143" y="92"/>
                    </a:cubicBezTo>
                    <a:cubicBezTo>
                      <a:pt x="143" y="92"/>
                      <a:pt x="143" y="86"/>
                      <a:pt x="144" y="83"/>
                    </a:cubicBezTo>
                    <a:cubicBezTo>
                      <a:pt x="145" y="83"/>
                      <a:pt x="146" y="82"/>
                      <a:pt x="147" y="82"/>
                    </a:cubicBezTo>
                    <a:cubicBezTo>
                      <a:pt x="151" y="84"/>
                      <a:pt x="167" y="85"/>
                      <a:pt x="167" y="85"/>
                    </a:cubicBezTo>
                    <a:cubicBezTo>
                      <a:pt x="161" y="78"/>
                      <a:pt x="161" y="78"/>
                      <a:pt x="161" y="78"/>
                    </a:cubicBezTo>
                    <a:cubicBezTo>
                      <a:pt x="161" y="78"/>
                      <a:pt x="161" y="78"/>
                      <a:pt x="161" y="78"/>
                    </a:cubicBezTo>
                    <a:cubicBezTo>
                      <a:pt x="171" y="86"/>
                      <a:pt x="171" y="86"/>
                      <a:pt x="171" y="86"/>
                    </a:cubicBezTo>
                    <a:cubicBezTo>
                      <a:pt x="168" y="76"/>
                      <a:pt x="168" y="76"/>
                      <a:pt x="168" y="76"/>
                    </a:cubicBezTo>
                    <a:cubicBezTo>
                      <a:pt x="168" y="76"/>
                      <a:pt x="169" y="76"/>
                      <a:pt x="170" y="76"/>
                    </a:cubicBezTo>
                    <a:cubicBezTo>
                      <a:pt x="174" y="80"/>
                      <a:pt x="174" y="80"/>
                      <a:pt x="174" y="80"/>
                    </a:cubicBezTo>
                    <a:cubicBezTo>
                      <a:pt x="174" y="75"/>
                      <a:pt x="174" y="75"/>
                      <a:pt x="174" y="75"/>
                    </a:cubicBezTo>
                    <a:cubicBezTo>
                      <a:pt x="175" y="74"/>
                      <a:pt x="176" y="74"/>
                      <a:pt x="177" y="74"/>
                    </a:cubicBezTo>
                    <a:cubicBezTo>
                      <a:pt x="182" y="79"/>
                      <a:pt x="182" y="79"/>
                      <a:pt x="182" y="79"/>
                    </a:cubicBezTo>
                    <a:cubicBezTo>
                      <a:pt x="185" y="72"/>
                      <a:pt x="185" y="72"/>
                      <a:pt x="185" y="72"/>
                    </a:cubicBezTo>
                    <a:cubicBezTo>
                      <a:pt x="186" y="72"/>
                      <a:pt x="188" y="72"/>
                      <a:pt x="189" y="71"/>
                    </a:cubicBezTo>
                    <a:cubicBezTo>
                      <a:pt x="193" y="75"/>
                      <a:pt x="193" y="75"/>
                      <a:pt x="193" y="75"/>
                    </a:cubicBezTo>
                    <a:cubicBezTo>
                      <a:pt x="193" y="71"/>
                      <a:pt x="193" y="71"/>
                      <a:pt x="193" y="71"/>
                    </a:cubicBezTo>
                    <a:cubicBezTo>
                      <a:pt x="193" y="70"/>
                      <a:pt x="194" y="70"/>
                      <a:pt x="194" y="70"/>
                    </a:cubicBezTo>
                    <a:cubicBezTo>
                      <a:pt x="198" y="76"/>
                      <a:pt x="198" y="76"/>
                      <a:pt x="198" y="76"/>
                    </a:cubicBezTo>
                    <a:cubicBezTo>
                      <a:pt x="200" y="69"/>
                      <a:pt x="200" y="69"/>
                      <a:pt x="200" y="69"/>
                    </a:cubicBezTo>
                    <a:cubicBezTo>
                      <a:pt x="202" y="69"/>
                      <a:pt x="203" y="69"/>
                      <a:pt x="205" y="69"/>
                    </a:cubicBezTo>
                    <a:cubicBezTo>
                      <a:pt x="211" y="73"/>
                      <a:pt x="211" y="73"/>
                      <a:pt x="211" y="73"/>
                    </a:cubicBezTo>
                    <a:cubicBezTo>
                      <a:pt x="209" y="68"/>
                      <a:pt x="209" y="68"/>
                      <a:pt x="209" y="68"/>
                    </a:cubicBezTo>
                    <a:cubicBezTo>
                      <a:pt x="209" y="68"/>
                      <a:pt x="210" y="68"/>
                      <a:pt x="210" y="68"/>
                    </a:cubicBezTo>
                    <a:cubicBezTo>
                      <a:pt x="214" y="74"/>
                      <a:pt x="214" y="74"/>
                      <a:pt x="214" y="74"/>
                    </a:cubicBezTo>
                    <a:cubicBezTo>
                      <a:pt x="212" y="67"/>
                      <a:pt x="212" y="67"/>
                      <a:pt x="212" y="67"/>
                    </a:cubicBezTo>
                    <a:cubicBezTo>
                      <a:pt x="213" y="67"/>
                      <a:pt x="213" y="67"/>
                      <a:pt x="214" y="67"/>
                    </a:cubicBezTo>
                    <a:cubicBezTo>
                      <a:pt x="218" y="74"/>
                      <a:pt x="218" y="74"/>
                      <a:pt x="218" y="74"/>
                    </a:cubicBezTo>
                    <a:cubicBezTo>
                      <a:pt x="219" y="67"/>
                      <a:pt x="219" y="67"/>
                      <a:pt x="219" y="67"/>
                    </a:cubicBezTo>
                    <a:cubicBezTo>
                      <a:pt x="220" y="67"/>
                      <a:pt x="221" y="66"/>
                      <a:pt x="221" y="66"/>
                    </a:cubicBezTo>
                    <a:cubicBezTo>
                      <a:pt x="224" y="71"/>
                      <a:pt x="224" y="71"/>
                      <a:pt x="224" y="71"/>
                    </a:cubicBezTo>
                    <a:cubicBezTo>
                      <a:pt x="225" y="66"/>
                      <a:pt x="225" y="66"/>
                      <a:pt x="225" y="66"/>
                    </a:cubicBezTo>
                    <a:cubicBezTo>
                      <a:pt x="225" y="66"/>
                      <a:pt x="226" y="66"/>
                      <a:pt x="226" y="66"/>
                    </a:cubicBezTo>
                    <a:cubicBezTo>
                      <a:pt x="228" y="70"/>
                      <a:pt x="228" y="70"/>
                      <a:pt x="228" y="70"/>
                    </a:cubicBezTo>
                    <a:cubicBezTo>
                      <a:pt x="230" y="65"/>
                      <a:pt x="230" y="65"/>
                      <a:pt x="230" y="65"/>
                    </a:cubicBezTo>
                    <a:cubicBezTo>
                      <a:pt x="231" y="65"/>
                      <a:pt x="232" y="65"/>
                      <a:pt x="233" y="65"/>
                    </a:cubicBezTo>
                    <a:cubicBezTo>
                      <a:pt x="237" y="69"/>
                      <a:pt x="237" y="69"/>
                      <a:pt x="237" y="69"/>
                    </a:cubicBezTo>
                    <a:cubicBezTo>
                      <a:pt x="239" y="65"/>
                      <a:pt x="239" y="65"/>
                      <a:pt x="239" y="65"/>
                    </a:cubicBezTo>
                    <a:cubicBezTo>
                      <a:pt x="240" y="65"/>
                      <a:pt x="241" y="65"/>
                      <a:pt x="241" y="65"/>
                    </a:cubicBezTo>
                    <a:cubicBezTo>
                      <a:pt x="248" y="72"/>
                      <a:pt x="248" y="72"/>
                      <a:pt x="248" y="72"/>
                    </a:cubicBezTo>
                    <a:cubicBezTo>
                      <a:pt x="251" y="64"/>
                      <a:pt x="251" y="64"/>
                      <a:pt x="251" y="64"/>
                    </a:cubicBezTo>
                    <a:cubicBezTo>
                      <a:pt x="252" y="64"/>
                      <a:pt x="253" y="64"/>
                      <a:pt x="254" y="64"/>
                    </a:cubicBezTo>
                    <a:cubicBezTo>
                      <a:pt x="260" y="70"/>
                      <a:pt x="260" y="70"/>
                      <a:pt x="260" y="70"/>
                    </a:cubicBezTo>
                    <a:cubicBezTo>
                      <a:pt x="262" y="63"/>
                      <a:pt x="262" y="63"/>
                      <a:pt x="262" y="63"/>
                    </a:cubicBezTo>
                    <a:cubicBezTo>
                      <a:pt x="262" y="63"/>
                      <a:pt x="263" y="63"/>
                      <a:pt x="264" y="63"/>
                    </a:cubicBezTo>
                    <a:cubicBezTo>
                      <a:pt x="269" y="72"/>
                      <a:pt x="269" y="72"/>
                      <a:pt x="269" y="72"/>
                    </a:cubicBezTo>
                    <a:cubicBezTo>
                      <a:pt x="270" y="66"/>
                      <a:pt x="270" y="66"/>
                      <a:pt x="270" y="66"/>
                    </a:cubicBezTo>
                    <a:cubicBezTo>
                      <a:pt x="293" y="82"/>
                      <a:pt x="314" y="107"/>
                      <a:pt x="324" y="124"/>
                    </a:cubicBezTo>
                    <a:cubicBezTo>
                      <a:pt x="366" y="200"/>
                      <a:pt x="330" y="256"/>
                      <a:pt x="294" y="289"/>
                    </a:cubicBezTo>
                    <a:cubicBezTo>
                      <a:pt x="255" y="324"/>
                      <a:pt x="189" y="334"/>
                      <a:pt x="136" y="316"/>
                    </a:cubicBezTo>
                    <a:cubicBezTo>
                      <a:pt x="137" y="316"/>
                      <a:pt x="137" y="316"/>
                      <a:pt x="138" y="3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0">
                <a:extLst>
                  <a:ext uri="{FF2B5EF4-FFF2-40B4-BE49-F238E27FC236}">
                    <a16:creationId xmlns:a16="http://schemas.microsoft.com/office/drawing/2014/main" id="{E7C6E6D0-A47C-4219-9003-F0A6593A5B13}"/>
                  </a:ext>
                </a:extLst>
              </p:cNvPr>
              <p:cNvSpPr>
                <a:spLocks noEditPoints="1"/>
              </p:cNvSpPr>
              <p:nvPr/>
            </p:nvSpPr>
            <p:spPr bwMode="auto">
              <a:xfrm>
                <a:off x="6211568" y="4319673"/>
                <a:ext cx="1271743" cy="1180228"/>
              </a:xfrm>
              <a:custGeom>
                <a:avLst/>
                <a:gdLst>
                  <a:gd name="T0" fmla="*/ 13 w 409"/>
                  <a:gd name="T1" fmla="*/ 126 h 379"/>
                  <a:gd name="T2" fmla="*/ 279 w 409"/>
                  <a:gd name="T3" fmla="*/ 12 h 379"/>
                  <a:gd name="T4" fmla="*/ 55 w 409"/>
                  <a:gd name="T5" fmla="*/ 325 h 379"/>
                  <a:gd name="T6" fmla="*/ 307 w 409"/>
                  <a:gd name="T7" fmla="*/ 51 h 379"/>
                  <a:gd name="T8" fmla="*/ 0 w 409"/>
                  <a:gd name="T9" fmla="*/ 293 h 379"/>
                  <a:gd name="T10" fmla="*/ 24 w 409"/>
                  <a:gd name="T11" fmla="*/ 154 h 379"/>
                  <a:gd name="T12" fmla="*/ 68 w 409"/>
                  <a:gd name="T13" fmla="*/ 307 h 379"/>
                  <a:gd name="T14" fmla="*/ 70 w 409"/>
                  <a:gd name="T15" fmla="*/ 355 h 379"/>
                  <a:gd name="T16" fmla="*/ 91 w 409"/>
                  <a:gd name="T17" fmla="*/ 369 h 379"/>
                  <a:gd name="T18" fmla="*/ 40 w 409"/>
                  <a:gd name="T19" fmla="*/ 208 h 379"/>
                  <a:gd name="T20" fmla="*/ 72 w 409"/>
                  <a:gd name="T21" fmla="*/ 267 h 379"/>
                  <a:gd name="T22" fmla="*/ 43 w 409"/>
                  <a:gd name="T23" fmla="*/ 176 h 379"/>
                  <a:gd name="T24" fmla="*/ 67 w 409"/>
                  <a:gd name="T25" fmla="*/ 190 h 379"/>
                  <a:gd name="T26" fmla="*/ 80 w 409"/>
                  <a:gd name="T27" fmla="*/ 163 h 379"/>
                  <a:gd name="T28" fmla="*/ 92 w 409"/>
                  <a:gd name="T29" fmla="*/ 151 h 379"/>
                  <a:gd name="T30" fmla="*/ 99 w 409"/>
                  <a:gd name="T31" fmla="*/ 93 h 379"/>
                  <a:gd name="T32" fmla="*/ 120 w 409"/>
                  <a:gd name="T33" fmla="*/ 98 h 379"/>
                  <a:gd name="T34" fmla="*/ 141 w 409"/>
                  <a:gd name="T35" fmla="*/ 71 h 379"/>
                  <a:gd name="T36" fmla="*/ 157 w 409"/>
                  <a:gd name="T37" fmla="*/ 58 h 379"/>
                  <a:gd name="T38" fmla="*/ 178 w 409"/>
                  <a:gd name="T39" fmla="*/ 42 h 379"/>
                  <a:gd name="T40" fmla="*/ 200 w 409"/>
                  <a:gd name="T41" fmla="*/ 41 h 379"/>
                  <a:gd name="T42" fmla="*/ 206 w 409"/>
                  <a:gd name="T43" fmla="*/ 29 h 379"/>
                  <a:gd name="T44" fmla="*/ 247 w 409"/>
                  <a:gd name="T45" fmla="*/ 61 h 379"/>
                  <a:gd name="T46" fmla="*/ 254 w 409"/>
                  <a:gd name="T47" fmla="*/ 44 h 379"/>
                  <a:gd name="T48" fmla="*/ 289 w 409"/>
                  <a:gd name="T49" fmla="*/ 71 h 379"/>
                  <a:gd name="T50" fmla="*/ 349 w 409"/>
                  <a:gd name="T51" fmla="*/ 166 h 379"/>
                  <a:gd name="T52" fmla="*/ 356 w 409"/>
                  <a:gd name="T53" fmla="*/ 148 h 379"/>
                  <a:gd name="T54" fmla="*/ 387 w 409"/>
                  <a:gd name="T55" fmla="*/ 147 h 379"/>
                  <a:gd name="T56" fmla="*/ 387 w 409"/>
                  <a:gd name="T57" fmla="*/ 147 h 379"/>
                  <a:gd name="T58" fmla="*/ 361 w 409"/>
                  <a:gd name="T59" fmla="*/ 136 h 379"/>
                  <a:gd name="T60" fmla="*/ 330 w 409"/>
                  <a:gd name="T61" fmla="*/ 100 h 379"/>
                  <a:gd name="T62" fmla="*/ 312 w 409"/>
                  <a:gd name="T63" fmla="*/ 75 h 379"/>
                  <a:gd name="T64" fmla="*/ 248 w 409"/>
                  <a:gd name="T65" fmla="*/ 27 h 379"/>
                  <a:gd name="T66" fmla="*/ 240 w 409"/>
                  <a:gd name="T67" fmla="*/ 23 h 379"/>
                  <a:gd name="T68" fmla="*/ 202 w 409"/>
                  <a:gd name="T69" fmla="*/ 12 h 379"/>
                  <a:gd name="T70" fmla="*/ 79 w 409"/>
                  <a:gd name="T71" fmla="*/ 51 h 379"/>
                  <a:gd name="T72" fmla="*/ 32 w 409"/>
                  <a:gd name="T73" fmla="*/ 116 h 379"/>
                  <a:gd name="T74" fmla="*/ 17 w 409"/>
                  <a:gd name="T75" fmla="*/ 177 h 379"/>
                  <a:gd name="T76" fmla="*/ 51 w 409"/>
                  <a:gd name="T77" fmla="*/ 259 h 379"/>
                  <a:gd name="T78" fmla="*/ 356 w 409"/>
                  <a:gd name="T79" fmla="*/ 136 h 379"/>
                  <a:gd name="T80" fmla="*/ 330 w 409"/>
                  <a:gd name="T81" fmla="*/ 101 h 379"/>
                  <a:gd name="T82" fmla="*/ 342 w 409"/>
                  <a:gd name="T83" fmla="*/ 140 h 379"/>
                  <a:gd name="T84" fmla="*/ 288 w 409"/>
                  <a:gd name="T85" fmla="*/ 67 h 379"/>
                  <a:gd name="T86" fmla="*/ 275 w 409"/>
                  <a:gd name="T87" fmla="*/ 51 h 379"/>
                  <a:gd name="T88" fmla="*/ 213 w 409"/>
                  <a:gd name="T89" fmla="*/ 16 h 379"/>
                  <a:gd name="T90" fmla="*/ 246 w 409"/>
                  <a:gd name="T91" fmla="*/ 36 h 379"/>
                  <a:gd name="T92" fmla="*/ 235 w 409"/>
                  <a:gd name="T93" fmla="*/ 24 h 379"/>
                  <a:gd name="T94" fmla="*/ 208 w 409"/>
                  <a:gd name="T95" fmla="*/ 20 h 379"/>
                  <a:gd name="T96" fmla="*/ 36 w 409"/>
                  <a:gd name="T97" fmla="*/ 156 h 379"/>
                  <a:gd name="T98" fmla="*/ 49 w 409"/>
                  <a:gd name="T99" fmla="*/ 99 h 379"/>
                  <a:gd name="T100" fmla="*/ 36 w 409"/>
                  <a:gd name="T101" fmla="*/ 164 h 379"/>
                  <a:gd name="T102" fmla="*/ 30 w 409"/>
                  <a:gd name="T103" fmla="*/ 177 h 379"/>
                  <a:gd name="T104" fmla="*/ 44 w 409"/>
                  <a:gd name="T105" fmla="*/ 209 h 379"/>
                  <a:gd name="T106" fmla="*/ 48 w 409"/>
                  <a:gd name="T107" fmla="*/ 245 h 379"/>
                  <a:gd name="T108" fmla="*/ 48 w 409"/>
                  <a:gd name="T109" fmla="*/ 245 h 379"/>
                  <a:gd name="T110" fmla="*/ 69 w 409"/>
                  <a:gd name="T111" fmla="*/ 293 h 379"/>
                  <a:gd name="T112" fmla="*/ 366 w 409"/>
                  <a:gd name="T113" fmla="*/ 229 h 379"/>
                  <a:gd name="T114" fmla="*/ 392 w 409"/>
                  <a:gd name="T115" fmla="*/ 84 h 379"/>
                  <a:gd name="T116" fmla="*/ 8 w 409"/>
                  <a:gd name="T117" fmla="*/ 195 h 379"/>
                  <a:gd name="T118" fmla="*/ 221 w 409"/>
                  <a:gd name="T119" fmla="*/ 3 h 379"/>
                  <a:gd name="T120" fmla="*/ 211 w 409"/>
                  <a:gd name="T121" fmla="*/ 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379">
                    <a:moveTo>
                      <a:pt x="41" y="309"/>
                    </a:moveTo>
                    <a:cubicBezTo>
                      <a:pt x="40" y="310"/>
                      <a:pt x="38" y="310"/>
                      <a:pt x="37" y="311"/>
                    </a:cubicBezTo>
                    <a:cubicBezTo>
                      <a:pt x="37" y="311"/>
                      <a:pt x="38" y="311"/>
                      <a:pt x="41" y="309"/>
                    </a:cubicBezTo>
                    <a:close/>
                    <a:moveTo>
                      <a:pt x="13" y="126"/>
                    </a:moveTo>
                    <a:cubicBezTo>
                      <a:pt x="13" y="126"/>
                      <a:pt x="15" y="126"/>
                      <a:pt x="18" y="124"/>
                    </a:cubicBezTo>
                    <a:cubicBezTo>
                      <a:pt x="16" y="125"/>
                      <a:pt x="15" y="126"/>
                      <a:pt x="13" y="126"/>
                    </a:cubicBezTo>
                    <a:close/>
                    <a:moveTo>
                      <a:pt x="19" y="119"/>
                    </a:moveTo>
                    <a:cubicBezTo>
                      <a:pt x="19" y="119"/>
                      <a:pt x="21" y="118"/>
                      <a:pt x="24" y="117"/>
                    </a:cubicBezTo>
                    <a:cubicBezTo>
                      <a:pt x="22" y="117"/>
                      <a:pt x="21" y="118"/>
                      <a:pt x="19" y="119"/>
                    </a:cubicBezTo>
                    <a:close/>
                    <a:moveTo>
                      <a:pt x="279" y="12"/>
                    </a:moveTo>
                    <a:cubicBezTo>
                      <a:pt x="278" y="13"/>
                      <a:pt x="276" y="14"/>
                      <a:pt x="274" y="15"/>
                    </a:cubicBezTo>
                    <a:cubicBezTo>
                      <a:pt x="277" y="13"/>
                      <a:pt x="279" y="12"/>
                      <a:pt x="279" y="12"/>
                    </a:cubicBezTo>
                    <a:close/>
                    <a:moveTo>
                      <a:pt x="264" y="10"/>
                    </a:moveTo>
                    <a:cubicBezTo>
                      <a:pt x="263" y="11"/>
                      <a:pt x="261" y="12"/>
                      <a:pt x="260" y="13"/>
                    </a:cubicBezTo>
                    <a:cubicBezTo>
                      <a:pt x="263" y="11"/>
                      <a:pt x="264" y="10"/>
                      <a:pt x="264" y="10"/>
                    </a:cubicBezTo>
                    <a:close/>
                    <a:moveTo>
                      <a:pt x="55" y="325"/>
                    </a:moveTo>
                    <a:cubicBezTo>
                      <a:pt x="55" y="325"/>
                      <a:pt x="56" y="324"/>
                      <a:pt x="58" y="321"/>
                    </a:cubicBezTo>
                    <a:cubicBezTo>
                      <a:pt x="57" y="323"/>
                      <a:pt x="56" y="324"/>
                      <a:pt x="55" y="325"/>
                    </a:cubicBezTo>
                    <a:close/>
                    <a:moveTo>
                      <a:pt x="334" y="45"/>
                    </a:moveTo>
                    <a:cubicBezTo>
                      <a:pt x="369" y="35"/>
                      <a:pt x="367" y="24"/>
                      <a:pt x="367" y="24"/>
                    </a:cubicBezTo>
                    <a:cubicBezTo>
                      <a:pt x="362" y="37"/>
                      <a:pt x="346" y="36"/>
                      <a:pt x="346" y="36"/>
                    </a:cubicBezTo>
                    <a:cubicBezTo>
                      <a:pt x="354" y="33"/>
                      <a:pt x="360" y="16"/>
                      <a:pt x="360" y="16"/>
                    </a:cubicBezTo>
                    <a:cubicBezTo>
                      <a:pt x="355" y="28"/>
                      <a:pt x="300" y="52"/>
                      <a:pt x="300" y="52"/>
                    </a:cubicBezTo>
                    <a:cubicBezTo>
                      <a:pt x="303" y="52"/>
                      <a:pt x="305" y="51"/>
                      <a:pt x="307" y="51"/>
                    </a:cubicBezTo>
                    <a:cubicBezTo>
                      <a:pt x="307" y="51"/>
                      <a:pt x="307" y="51"/>
                      <a:pt x="307" y="51"/>
                    </a:cubicBezTo>
                    <a:cubicBezTo>
                      <a:pt x="307" y="51"/>
                      <a:pt x="322" y="67"/>
                      <a:pt x="336" y="60"/>
                    </a:cubicBezTo>
                    <a:cubicBezTo>
                      <a:pt x="336" y="60"/>
                      <a:pt x="329" y="53"/>
                      <a:pt x="334" y="45"/>
                    </a:cubicBezTo>
                    <a:close/>
                    <a:moveTo>
                      <a:pt x="5" y="300"/>
                    </a:moveTo>
                    <a:cubicBezTo>
                      <a:pt x="7" y="295"/>
                      <a:pt x="18" y="278"/>
                      <a:pt x="55" y="292"/>
                    </a:cubicBezTo>
                    <a:cubicBezTo>
                      <a:pt x="55" y="292"/>
                      <a:pt x="18" y="268"/>
                      <a:pt x="0" y="293"/>
                    </a:cubicBezTo>
                    <a:cubicBezTo>
                      <a:pt x="0" y="293"/>
                      <a:pt x="5" y="298"/>
                      <a:pt x="5" y="300"/>
                    </a:cubicBezTo>
                    <a:close/>
                    <a:moveTo>
                      <a:pt x="5" y="300"/>
                    </a:moveTo>
                    <a:cubicBezTo>
                      <a:pt x="4" y="301"/>
                      <a:pt x="4" y="302"/>
                      <a:pt x="4" y="302"/>
                    </a:cubicBezTo>
                    <a:cubicBezTo>
                      <a:pt x="4" y="301"/>
                      <a:pt x="5" y="301"/>
                      <a:pt x="5" y="300"/>
                    </a:cubicBezTo>
                    <a:close/>
                    <a:moveTo>
                      <a:pt x="24" y="163"/>
                    </a:moveTo>
                    <a:cubicBezTo>
                      <a:pt x="24" y="160"/>
                      <a:pt x="24" y="157"/>
                      <a:pt x="24" y="154"/>
                    </a:cubicBezTo>
                    <a:cubicBezTo>
                      <a:pt x="24" y="160"/>
                      <a:pt x="24" y="163"/>
                      <a:pt x="24" y="163"/>
                    </a:cubicBezTo>
                    <a:close/>
                    <a:moveTo>
                      <a:pt x="41" y="309"/>
                    </a:moveTo>
                    <a:cubicBezTo>
                      <a:pt x="57" y="304"/>
                      <a:pt x="63" y="297"/>
                      <a:pt x="66" y="292"/>
                    </a:cubicBezTo>
                    <a:cubicBezTo>
                      <a:pt x="67" y="295"/>
                      <a:pt x="67" y="299"/>
                      <a:pt x="68" y="302"/>
                    </a:cubicBezTo>
                    <a:cubicBezTo>
                      <a:pt x="66" y="311"/>
                      <a:pt x="61" y="318"/>
                      <a:pt x="58" y="321"/>
                    </a:cubicBezTo>
                    <a:cubicBezTo>
                      <a:pt x="63" y="316"/>
                      <a:pt x="66" y="311"/>
                      <a:pt x="68" y="307"/>
                    </a:cubicBezTo>
                    <a:cubicBezTo>
                      <a:pt x="68" y="315"/>
                      <a:pt x="67" y="325"/>
                      <a:pt x="63" y="333"/>
                    </a:cubicBezTo>
                    <a:cubicBezTo>
                      <a:pt x="63" y="333"/>
                      <a:pt x="76" y="325"/>
                      <a:pt x="70" y="299"/>
                    </a:cubicBezTo>
                    <a:cubicBezTo>
                      <a:pt x="70" y="299"/>
                      <a:pt x="71" y="298"/>
                      <a:pt x="71" y="297"/>
                    </a:cubicBezTo>
                    <a:cubicBezTo>
                      <a:pt x="73" y="309"/>
                      <a:pt x="72" y="323"/>
                      <a:pt x="64" y="336"/>
                    </a:cubicBezTo>
                    <a:cubicBezTo>
                      <a:pt x="64" y="336"/>
                      <a:pt x="73" y="333"/>
                      <a:pt x="76" y="321"/>
                    </a:cubicBezTo>
                    <a:cubicBezTo>
                      <a:pt x="76" y="332"/>
                      <a:pt x="75" y="344"/>
                      <a:pt x="70" y="355"/>
                    </a:cubicBezTo>
                    <a:cubicBezTo>
                      <a:pt x="70" y="355"/>
                      <a:pt x="87" y="344"/>
                      <a:pt x="77" y="309"/>
                    </a:cubicBezTo>
                    <a:cubicBezTo>
                      <a:pt x="76" y="305"/>
                      <a:pt x="75" y="300"/>
                      <a:pt x="74" y="295"/>
                    </a:cubicBezTo>
                    <a:cubicBezTo>
                      <a:pt x="74" y="296"/>
                      <a:pt x="74" y="296"/>
                      <a:pt x="75" y="297"/>
                    </a:cubicBezTo>
                    <a:cubicBezTo>
                      <a:pt x="81" y="312"/>
                      <a:pt x="84" y="331"/>
                      <a:pt x="78" y="350"/>
                    </a:cubicBezTo>
                    <a:cubicBezTo>
                      <a:pt x="78" y="350"/>
                      <a:pt x="91" y="338"/>
                      <a:pt x="83" y="311"/>
                    </a:cubicBezTo>
                    <a:cubicBezTo>
                      <a:pt x="94" y="333"/>
                      <a:pt x="93" y="357"/>
                      <a:pt x="91" y="369"/>
                    </a:cubicBezTo>
                    <a:cubicBezTo>
                      <a:pt x="95" y="342"/>
                      <a:pt x="93" y="324"/>
                      <a:pt x="88" y="312"/>
                    </a:cubicBezTo>
                    <a:cubicBezTo>
                      <a:pt x="100" y="324"/>
                      <a:pt x="113" y="336"/>
                      <a:pt x="130" y="347"/>
                    </a:cubicBezTo>
                    <a:cubicBezTo>
                      <a:pt x="130" y="347"/>
                      <a:pt x="107" y="331"/>
                      <a:pt x="85" y="302"/>
                    </a:cubicBezTo>
                    <a:cubicBezTo>
                      <a:pt x="98" y="315"/>
                      <a:pt x="113" y="327"/>
                      <a:pt x="133" y="338"/>
                    </a:cubicBezTo>
                    <a:cubicBezTo>
                      <a:pt x="130" y="337"/>
                      <a:pt x="94" y="314"/>
                      <a:pt x="65" y="274"/>
                    </a:cubicBezTo>
                    <a:cubicBezTo>
                      <a:pt x="54" y="255"/>
                      <a:pt x="44" y="233"/>
                      <a:pt x="40" y="208"/>
                    </a:cubicBezTo>
                    <a:cubicBezTo>
                      <a:pt x="40" y="209"/>
                      <a:pt x="41" y="210"/>
                      <a:pt x="41" y="212"/>
                    </a:cubicBezTo>
                    <a:cubicBezTo>
                      <a:pt x="46" y="230"/>
                      <a:pt x="55" y="250"/>
                      <a:pt x="69" y="269"/>
                    </a:cubicBezTo>
                    <a:cubicBezTo>
                      <a:pt x="84" y="293"/>
                      <a:pt x="106" y="317"/>
                      <a:pt x="140" y="337"/>
                    </a:cubicBezTo>
                    <a:cubicBezTo>
                      <a:pt x="140" y="337"/>
                      <a:pt x="122" y="326"/>
                      <a:pt x="101" y="304"/>
                    </a:cubicBezTo>
                    <a:cubicBezTo>
                      <a:pt x="112" y="313"/>
                      <a:pt x="125" y="322"/>
                      <a:pt x="139" y="331"/>
                    </a:cubicBezTo>
                    <a:cubicBezTo>
                      <a:pt x="139" y="331"/>
                      <a:pt x="102" y="308"/>
                      <a:pt x="72" y="267"/>
                    </a:cubicBezTo>
                    <a:cubicBezTo>
                      <a:pt x="64" y="255"/>
                      <a:pt x="57" y="242"/>
                      <a:pt x="52" y="228"/>
                    </a:cubicBezTo>
                    <a:cubicBezTo>
                      <a:pt x="56" y="233"/>
                      <a:pt x="62" y="238"/>
                      <a:pt x="70" y="243"/>
                    </a:cubicBezTo>
                    <a:cubicBezTo>
                      <a:pt x="70" y="243"/>
                      <a:pt x="57" y="233"/>
                      <a:pt x="48" y="218"/>
                    </a:cubicBezTo>
                    <a:cubicBezTo>
                      <a:pt x="48" y="216"/>
                      <a:pt x="47" y="214"/>
                      <a:pt x="47" y="212"/>
                    </a:cubicBezTo>
                    <a:cubicBezTo>
                      <a:pt x="53" y="219"/>
                      <a:pt x="62" y="219"/>
                      <a:pt x="62" y="219"/>
                    </a:cubicBezTo>
                    <a:cubicBezTo>
                      <a:pt x="45" y="207"/>
                      <a:pt x="43" y="184"/>
                      <a:pt x="43" y="176"/>
                    </a:cubicBezTo>
                    <a:cubicBezTo>
                      <a:pt x="44" y="176"/>
                      <a:pt x="44" y="176"/>
                      <a:pt x="44" y="176"/>
                    </a:cubicBezTo>
                    <a:cubicBezTo>
                      <a:pt x="45" y="180"/>
                      <a:pt x="47" y="185"/>
                      <a:pt x="49" y="190"/>
                    </a:cubicBezTo>
                    <a:cubicBezTo>
                      <a:pt x="55" y="201"/>
                      <a:pt x="62" y="210"/>
                      <a:pt x="71" y="217"/>
                    </a:cubicBezTo>
                    <a:cubicBezTo>
                      <a:pt x="64" y="211"/>
                      <a:pt x="58" y="203"/>
                      <a:pt x="53" y="193"/>
                    </a:cubicBezTo>
                    <a:cubicBezTo>
                      <a:pt x="46" y="178"/>
                      <a:pt x="43" y="162"/>
                      <a:pt x="43" y="145"/>
                    </a:cubicBezTo>
                    <a:cubicBezTo>
                      <a:pt x="47" y="164"/>
                      <a:pt x="55" y="180"/>
                      <a:pt x="67" y="190"/>
                    </a:cubicBezTo>
                    <a:cubicBezTo>
                      <a:pt x="54" y="178"/>
                      <a:pt x="46" y="158"/>
                      <a:pt x="44" y="136"/>
                    </a:cubicBezTo>
                    <a:cubicBezTo>
                      <a:pt x="45" y="132"/>
                      <a:pt x="45" y="128"/>
                      <a:pt x="46" y="125"/>
                    </a:cubicBezTo>
                    <a:cubicBezTo>
                      <a:pt x="46" y="139"/>
                      <a:pt x="49" y="161"/>
                      <a:pt x="65" y="172"/>
                    </a:cubicBezTo>
                    <a:cubicBezTo>
                      <a:pt x="65" y="172"/>
                      <a:pt x="47" y="144"/>
                      <a:pt x="52" y="129"/>
                    </a:cubicBezTo>
                    <a:cubicBezTo>
                      <a:pt x="52" y="130"/>
                      <a:pt x="53" y="131"/>
                      <a:pt x="54" y="133"/>
                    </a:cubicBezTo>
                    <a:cubicBezTo>
                      <a:pt x="70" y="168"/>
                      <a:pt x="80" y="163"/>
                      <a:pt x="80" y="163"/>
                    </a:cubicBezTo>
                    <a:cubicBezTo>
                      <a:pt x="69" y="164"/>
                      <a:pt x="65" y="147"/>
                      <a:pt x="63" y="137"/>
                    </a:cubicBezTo>
                    <a:cubicBezTo>
                      <a:pt x="76" y="160"/>
                      <a:pt x="84" y="156"/>
                      <a:pt x="84" y="156"/>
                    </a:cubicBezTo>
                    <a:cubicBezTo>
                      <a:pt x="75" y="157"/>
                      <a:pt x="70" y="144"/>
                      <a:pt x="68" y="134"/>
                    </a:cubicBezTo>
                    <a:cubicBezTo>
                      <a:pt x="81" y="157"/>
                      <a:pt x="88" y="153"/>
                      <a:pt x="88" y="153"/>
                    </a:cubicBezTo>
                    <a:cubicBezTo>
                      <a:pt x="80" y="154"/>
                      <a:pt x="76" y="144"/>
                      <a:pt x="73" y="135"/>
                    </a:cubicBezTo>
                    <a:cubicBezTo>
                      <a:pt x="85" y="155"/>
                      <a:pt x="92" y="151"/>
                      <a:pt x="92" y="151"/>
                    </a:cubicBezTo>
                    <a:cubicBezTo>
                      <a:pt x="82" y="152"/>
                      <a:pt x="78" y="138"/>
                      <a:pt x="76" y="128"/>
                    </a:cubicBezTo>
                    <a:cubicBezTo>
                      <a:pt x="82" y="130"/>
                      <a:pt x="88" y="134"/>
                      <a:pt x="90" y="141"/>
                    </a:cubicBezTo>
                    <a:cubicBezTo>
                      <a:pt x="90" y="141"/>
                      <a:pt x="93" y="124"/>
                      <a:pt x="77" y="114"/>
                    </a:cubicBezTo>
                    <a:cubicBezTo>
                      <a:pt x="77" y="114"/>
                      <a:pt x="94" y="110"/>
                      <a:pt x="98" y="122"/>
                    </a:cubicBezTo>
                    <a:cubicBezTo>
                      <a:pt x="98" y="122"/>
                      <a:pt x="101" y="103"/>
                      <a:pt x="91" y="100"/>
                    </a:cubicBezTo>
                    <a:cubicBezTo>
                      <a:pt x="91" y="100"/>
                      <a:pt x="95" y="96"/>
                      <a:pt x="99" y="93"/>
                    </a:cubicBezTo>
                    <a:cubicBezTo>
                      <a:pt x="113" y="118"/>
                      <a:pt x="121" y="114"/>
                      <a:pt x="121" y="114"/>
                    </a:cubicBezTo>
                    <a:cubicBezTo>
                      <a:pt x="111" y="114"/>
                      <a:pt x="106" y="100"/>
                      <a:pt x="104" y="89"/>
                    </a:cubicBezTo>
                    <a:cubicBezTo>
                      <a:pt x="108" y="87"/>
                      <a:pt x="112" y="85"/>
                      <a:pt x="115" y="85"/>
                    </a:cubicBezTo>
                    <a:cubicBezTo>
                      <a:pt x="117" y="87"/>
                      <a:pt x="119" y="88"/>
                      <a:pt x="119" y="88"/>
                    </a:cubicBezTo>
                    <a:cubicBezTo>
                      <a:pt x="118" y="87"/>
                      <a:pt x="117" y="86"/>
                      <a:pt x="116" y="85"/>
                    </a:cubicBezTo>
                    <a:cubicBezTo>
                      <a:pt x="119" y="85"/>
                      <a:pt x="121" y="89"/>
                      <a:pt x="120" y="98"/>
                    </a:cubicBezTo>
                    <a:cubicBezTo>
                      <a:pt x="120" y="98"/>
                      <a:pt x="126" y="77"/>
                      <a:pt x="123" y="67"/>
                    </a:cubicBezTo>
                    <a:cubicBezTo>
                      <a:pt x="128" y="69"/>
                      <a:pt x="134" y="71"/>
                      <a:pt x="139" y="71"/>
                    </a:cubicBezTo>
                    <a:cubicBezTo>
                      <a:pt x="141" y="74"/>
                      <a:pt x="144" y="77"/>
                      <a:pt x="145" y="81"/>
                    </a:cubicBezTo>
                    <a:cubicBezTo>
                      <a:pt x="145" y="81"/>
                      <a:pt x="144" y="77"/>
                      <a:pt x="141" y="72"/>
                    </a:cubicBezTo>
                    <a:cubicBezTo>
                      <a:pt x="144" y="72"/>
                      <a:pt x="145" y="72"/>
                      <a:pt x="145" y="72"/>
                    </a:cubicBezTo>
                    <a:cubicBezTo>
                      <a:pt x="144" y="72"/>
                      <a:pt x="142" y="71"/>
                      <a:pt x="141" y="71"/>
                    </a:cubicBezTo>
                    <a:cubicBezTo>
                      <a:pt x="140" y="68"/>
                      <a:pt x="138" y="66"/>
                      <a:pt x="136" y="63"/>
                    </a:cubicBezTo>
                    <a:cubicBezTo>
                      <a:pt x="138" y="60"/>
                      <a:pt x="141" y="58"/>
                      <a:pt x="145" y="56"/>
                    </a:cubicBezTo>
                    <a:cubicBezTo>
                      <a:pt x="153" y="61"/>
                      <a:pt x="163" y="71"/>
                      <a:pt x="157" y="79"/>
                    </a:cubicBezTo>
                    <a:cubicBezTo>
                      <a:pt x="157" y="79"/>
                      <a:pt x="165" y="74"/>
                      <a:pt x="150" y="53"/>
                    </a:cubicBezTo>
                    <a:cubicBezTo>
                      <a:pt x="150" y="53"/>
                      <a:pt x="151" y="53"/>
                      <a:pt x="151" y="53"/>
                    </a:cubicBezTo>
                    <a:cubicBezTo>
                      <a:pt x="153" y="54"/>
                      <a:pt x="155" y="56"/>
                      <a:pt x="157" y="58"/>
                    </a:cubicBezTo>
                    <a:cubicBezTo>
                      <a:pt x="157" y="58"/>
                      <a:pt x="159" y="56"/>
                      <a:pt x="160" y="53"/>
                    </a:cubicBezTo>
                    <a:cubicBezTo>
                      <a:pt x="163" y="59"/>
                      <a:pt x="175" y="63"/>
                      <a:pt x="175" y="63"/>
                    </a:cubicBezTo>
                    <a:cubicBezTo>
                      <a:pt x="171" y="58"/>
                      <a:pt x="172" y="53"/>
                      <a:pt x="174" y="48"/>
                    </a:cubicBezTo>
                    <a:cubicBezTo>
                      <a:pt x="175" y="50"/>
                      <a:pt x="175" y="52"/>
                      <a:pt x="175" y="54"/>
                    </a:cubicBezTo>
                    <a:cubicBezTo>
                      <a:pt x="175" y="54"/>
                      <a:pt x="176" y="51"/>
                      <a:pt x="175" y="47"/>
                    </a:cubicBezTo>
                    <a:cubicBezTo>
                      <a:pt x="177" y="44"/>
                      <a:pt x="178" y="42"/>
                      <a:pt x="178" y="42"/>
                    </a:cubicBezTo>
                    <a:cubicBezTo>
                      <a:pt x="179" y="59"/>
                      <a:pt x="195" y="63"/>
                      <a:pt x="195" y="63"/>
                    </a:cubicBezTo>
                    <a:cubicBezTo>
                      <a:pt x="190" y="58"/>
                      <a:pt x="189" y="51"/>
                      <a:pt x="190" y="45"/>
                    </a:cubicBezTo>
                    <a:cubicBezTo>
                      <a:pt x="198" y="51"/>
                      <a:pt x="208" y="60"/>
                      <a:pt x="202" y="68"/>
                    </a:cubicBezTo>
                    <a:cubicBezTo>
                      <a:pt x="202" y="68"/>
                      <a:pt x="209" y="64"/>
                      <a:pt x="198" y="46"/>
                    </a:cubicBezTo>
                    <a:cubicBezTo>
                      <a:pt x="204" y="51"/>
                      <a:pt x="210" y="59"/>
                      <a:pt x="206" y="66"/>
                    </a:cubicBezTo>
                    <a:cubicBezTo>
                      <a:pt x="206" y="66"/>
                      <a:pt x="213" y="60"/>
                      <a:pt x="200" y="41"/>
                    </a:cubicBezTo>
                    <a:cubicBezTo>
                      <a:pt x="207" y="47"/>
                      <a:pt x="216" y="55"/>
                      <a:pt x="211" y="63"/>
                    </a:cubicBezTo>
                    <a:cubicBezTo>
                      <a:pt x="211" y="63"/>
                      <a:pt x="218" y="58"/>
                      <a:pt x="204" y="38"/>
                    </a:cubicBezTo>
                    <a:cubicBezTo>
                      <a:pt x="212" y="43"/>
                      <a:pt x="224" y="53"/>
                      <a:pt x="218" y="62"/>
                    </a:cubicBezTo>
                    <a:cubicBezTo>
                      <a:pt x="218" y="62"/>
                      <a:pt x="227" y="56"/>
                      <a:pt x="207" y="31"/>
                    </a:cubicBezTo>
                    <a:cubicBezTo>
                      <a:pt x="211" y="32"/>
                      <a:pt x="214" y="34"/>
                      <a:pt x="218" y="37"/>
                    </a:cubicBezTo>
                    <a:cubicBezTo>
                      <a:pt x="214" y="34"/>
                      <a:pt x="210" y="31"/>
                      <a:pt x="206" y="29"/>
                    </a:cubicBezTo>
                    <a:cubicBezTo>
                      <a:pt x="206" y="29"/>
                      <a:pt x="205" y="29"/>
                      <a:pt x="205" y="28"/>
                    </a:cubicBezTo>
                    <a:cubicBezTo>
                      <a:pt x="204" y="27"/>
                      <a:pt x="204" y="26"/>
                      <a:pt x="203" y="26"/>
                    </a:cubicBezTo>
                    <a:cubicBezTo>
                      <a:pt x="217" y="27"/>
                      <a:pt x="233" y="53"/>
                      <a:pt x="233" y="53"/>
                    </a:cubicBezTo>
                    <a:cubicBezTo>
                      <a:pt x="232" y="41"/>
                      <a:pt x="224" y="33"/>
                      <a:pt x="216" y="27"/>
                    </a:cubicBezTo>
                    <a:cubicBezTo>
                      <a:pt x="219" y="28"/>
                      <a:pt x="222" y="29"/>
                      <a:pt x="225" y="30"/>
                    </a:cubicBezTo>
                    <a:cubicBezTo>
                      <a:pt x="236" y="39"/>
                      <a:pt x="244" y="49"/>
                      <a:pt x="247" y="61"/>
                    </a:cubicBezTo>
                    <a:cubicBezTo>
                      <a:pt x="245" y="50"/>
                      <a:pt x="239" y="41"/>
                      <a:pt x="230" y="32"/>
                    </a:cubicBezTo>
                    <a:cubicBezTo>
                      <a:pt x="236" y="34"/>
                      <a:pt x="241" y="37"/>
                      <a:pt x="247" y="40"/>
                    </a:cubicBezTo>
                    <a:cubicBezTo>
                      <a:pt x="250" y="43"/>
                      <a:pt x="253" y="47"/>
                      <a:pt x="256" y="50"/>
                    </a:cubicBezTo>
                    <a:cubicBezTo>
                      <a:pt x="262" y="58"/>
                      <a:pt x="266" y="66"/>
                      <a:pt x="268" y="74"/>
                    </a:cubicBezTo>
                    <a:cubicBezTo>
                      <a:pt x="266" y="64"/>
                      <a:pt x="262" y="54"/>
                      <a:pt x="255" y="46"/>
                    </a:cubicBezTo>
                    <a:cubicBezTo>
                      <a:pt x="255" y="45"/>
                      <a:pt x="254" y="45"/>
                      <a:pt x="254" y="44"/>
                    </a:cubicBezTo>
                    <a:cubicBezTo>
                      <a:pt x="259" y="47"/>
                      <a:pt x="265" y="51"/>
                      <a:pt x="270" y="55"/>
                    </a:cubicBezTo>
                    <a:cubicBezTo>
                      <a:pt x="272" y="58"/>
                      <a:pt x="273" y="63"/>
                      <a:pt x="274" y="67"/>
                    </a:cubicBezTo>
                    <a:cubicBezTo>
                      <a:pt x="274" y="67"/>
                      <a:pt x="275" y="64"/>
                      <a:pt x="276" y="60"/>
                    </a:cubicBezTo>
                    <a:cubicBezTo>
                      <a:pt x="279" y="62"/>
                      <a:pt x="283" y="65"/>
                      <a:pt x="286" y="69"/>
                    </a:cubicBezTo>
                    <a:cubicBezTo>
                      <a:pt x="289" y="76"/>
                      <a:pt x="290" y="83"/>
                      <a:pt x="290" y="83"/>
                    </a:cubicBezTo>
                    <a:cubicBezTo>
                      <a:pt x="290" y="78"/>
                      <a:pt x="289" y="74"/>
                      <a:pt x="289" y="71"/>
                    </a:cubicBezTo>
                    <a:cubicBezTo>
                      <a:pt x="297" y="79"/>
                      <a:pt x="305" y="88"/>
                      <a:pt x="312" y="97"/>
                    </a:cubicBezTo>
                    <a:cubicBezTo>
                      <a:pt x="334" y="137"/>
                      <a:pt x="336" y="177"/>
                      <a:pt x="336" y="177"/>
                    </a:cubicBezTo>
                    <a:cubicBezTo>
                      <a:pt x="336" y="154"/>
                      <a:pt x="332" y="134"/>
                      <a:pt x="325" y="118"/>
                    </a:cubicBezTo>
                    <a:cubicBezTo>
                      <a:pt x="335" y="133"/>
                      <a:pt x="342" y="149"/>
                      <a:pt x="348" y="164"/>
                    </a:cubicBezTo>
                    <a:cubicBezTo>
                      <a:pt x="349" y="169"/>
                      <a:pt x="349" y="172"/>
                      <a:pt x="349" y="172"/>
                    </a:cubicBezTo>
                    <a:cubicBezTo>
                      <a:pt x="349" y="170"/>
                      <a:pt x="349" y="168"/>
                      <a:pt x="349" y="166"/>
                    </a:cubicBezTo>
                    <a:cubicBezTo>
                      <a:pt x="361" y="200"/>
                      <a:pt x="365" y="227"/>
                      <a:pt x="366" y="229"/>
                    </a:cubicBezTo>
                    <a:cubicBezTo>
                      <a:pt x="362" y="199"/>
                      <a:pt x="355" y="173"/>
                      <a:pt x="346" y="151"/>
                    </a:cubicBezTo>
                    <a:cubicBezTo>
                      <a:pt x="345" y="141"/>
                      <a:pt x="342" y="132"/>
                      <a:pt x="339" y="123"/>
                    </a:cubicBezTo>
                    <a:cubicBezTo>
                      <a:pt x="339" y="124"/>
                      <a:pt x="340" y="124"/>
                      <a:pt x="340" y="124"/>
                    </a:cubicBezTo>
                    <a:cubicBezTo>
                      <a:pt x="368" y="175"/>
                      <a:pt x="375" y="224"/>
                      <a:pt x="375" y="227"/>
                    </a:cubicBezTo>
                    <a:cubicBezTo>
                      <a:pt x="372" y="197"/>
                      <a:pt x="365" y="171"/>
                      <a:pt x="356" y="148"/>
                    </a:cubicBezTo>
                    <a:cubicBezTo>
                      <a:pt x="385" y="191"/>
                      <a:pt x="409" y="180"/>
                      <a:pt x="409" y="180"/>
                    </a:cubicBezTo>
                    <a:cubicBezTo>
                      <a:pt x="383" y="175"/>
                      <a:pt x="365" y="157"/>
                      <a:pt x="352" y="140"/>
                    </a:cubicBezTo>
                    <a:cubicBezTo>
                      <a:pt x="352" y="140"/>
                      <a:pt x="352" y="140"/>
                      <a:pt x="352" y="140"/>
                    </a:cubicBezTo>
                    <a:cubicBezTo>
                      <a:pt x="382" y="178"/>
                      <a:pt x="402" y="160"/>
                      <a:pt x="402" y="160"/>
                    </a:cubicBezTo>
                    <a:cubicBezTo>
                      <a:pt x="386" y="161"/>
                      <a:pt x="372" y="155"/>
                      <a:pt x="361" y="146"/>
                    </a:cubicBezTo>
                    <a:cubicBezTo>
                      <a:pt x="367" y="148"/>
                      <a:pt x="375" y="149"/>
                      <a:pt x="387" y="147"/>
                    </a:cubicBezTo>
                    <a:cubicBezTo>
                      <a:pt x="392" y="148"/>
                      <a:pt x="395" y="149"/>
                      <a:pt x="395" y="149"/>
                    </a:cubicBezTo>
                    <a:cubicBezTo>
                      <a:pt x="393" y="148"/>
                      <a:pt x="390" y="148"/>
                      <a:pt x="387" y="147"/>
                    </a:cubicBezTo>
                    <a:cubicBezTo>
                      <a:pt x="388" y="147"/>
                      <a:pt x="389" y="147"/>
                      <a:pt x="390" y="146"/>
                    </a:cubicBezTo>
                    <a:cubicBezTo>
                      <a:pt x="389" y="147"/>
                      <a:pt x="388" y="147"/>
                      <a:pt x="387" y="147"/>
                    </a:cubicBezTo>
                    <a:cubicBezTo>
                      <a:pt x="387" y="147"/>
                      <a:pt x="387" y="147"/>
                      <a:pt x="386" y="147"/>
                    </a:cubicBezTo>
                    <a:cubicBezTo>
                      <a:pt x="387" y="147"/>
                      <a:pt x="387" y="147"/>
                      <a:pt x="387" y="147"/>
                    </a:cubicBezTo>
                    <a:cubicBezTo>
                      <a:pt x="379" y="148"/>
                      <a:pt x="364" y="148"/>
                      <a:pt x="353" y="137"/>
                    </a:cubicBezTo>
                    <a:cubicBezTo>
                      <a:pt x="355" y="138"/>
                      <a:pt x="358" y="139"/>
                      <a:pt x="361" y="138"/>
                    </a:cubicBezTo>
                    <a:cubicBezTo>
                      <a:pt x="368" y="141"/>
                      <a:pt x="376" y="144"/>
                      <a:pt x="386" y="147"/>
                    </a:cubicBezTo>
                    <a:cubicBezTo>
                      <a:pt x="381" y="145"/>
                      <a:pt x="373" y="142"/>
                      <a:pt x="364" y="138"/>
                    </a:cubicBezTo>
                    <a:cubicBezTo>
                      <a:pt x="370" y="137"/>
                      <a:pt x="377" y="133"/>
                      <a:pt x="385" y="124"/>
                    </a:cubicBezTo>
                    <a:cubicBezTo>
                      <a:pt x="381" y="128"/>
                      <a:pt x="372" y="135"/>
                      <a:pt x="361" y="136"/>
                    </a:cubicBezTo>
                    <a:cubicBezTo>
                      <a:pt x="354" y="132"/>
                      <a:pt x="348" y="127"/>
                      <a:pt x="343" y="121"/>
                    </a:cubicBezTo>
                    <a:cubicBezTo>
                      <a:pt x="340" y="116"/>
                      <a:pt x="337" y="112"/>
                      <a:pt x="334" y="107"/>
                    </a:cubicBezTo>
                    <a:cubicBezTo>
                      <a:pt x="334" y="107"/>
                      <a:pt x="334" y="107"/>
                      <a:pt x="334" y="107"/>
                    </a:cubicBezTo>
                    <a:cubicBezTo>
                      <a:pt x="334" y="107"/>
                      <a:pt x="334" y="107"/>
                      <a:pt x="334" y="107"/>
                    </a:cubicBezTo>
                    <a:cubicBezTo>
                      <a:pt x="333" y="106"/>
                      <a:pt x="332" y="104"/>
                      <a:pt x="331" y="103"/>
                    </a:cubicBezTo>
                    <a:cubicBezTo>
                      <a:pt x="331" y="102"/>
                      <a:pt x="331" y="101"/>
                      <a:pt x="330" y="100"/>
                    </a:cubicBezTo>
                    <a:cubicBezTo>
                      <a:pt x="361" y="138"/>
                      <a:pt x="384" y="123"/>
                      <a:pt x="384" y="123"/>
                    </a:cubicBezTo>
                    <a:cubicBezTo>
                      <a:pt x="356" y="124"/>
                      <a:pt x="336" y="106"/>
                      <a:pt x="325" y="93"/>
                    </a:cubicBezTo>
                    <a:cubicBezTo>
                      <a:pt x="324" y="92"/>
                      <a:pt x="324" y="91"/>
                      <a:pt x="323" y="90"/>
                    </a:cubicBezTo>
                    <a:cubicBezTo>
                      <a:pt x="350" y="122"/>
                      <a:pt x="369" y="109"/>
                      <a:pt x="369" y="109"/>
                    </a:cubicBezTo>
                    <a:cubicBezTo>
                      <a:pt x="347" y="110"/>
                      <a:pt x="330" y="96"/>
                      <a:pt x="320" y="85"/>
                    </a:cubicBezTo>
                    <a:cubicBezTo>
                      <a:pt x="317" y="81"/>
                      <a:pt x="314" y="78"/>
                      <a:pt x="312" y="75"/>
                    </a:cubicBezTo>
                    <a:cubicBezTo>
                      <a:pt x="311" y="73"/>
                      <a:pt x="310" y="72"/>
                      <a:pt x="309" y="70"/>
                    </a:cubicBezTo>
                    <a:cubicBezTo>
                      <a:pt x="309" y="70"/>
                      <a:pt x="310" y="72"/>
                      <a:pt x="311" y="74"/>
                    </a:cubicBezTo>
                    <a:cubicBezTo>
                      <a:pt x="297" y="57"/>
                      <a:pt x="281" y="46"/>
                      <a:pt x="268" y="38"/>
                    </a:cubicBezTo>
                    <a:cubicBezTo>
                      <a:pt x="265" y="36"/>
                      <a:pt x="262" y="35"/>
                      <a:pt x="262" y="35"/>
                    </a:cubicBezTo>
                    <a:cubicBezTo>
                      <a:pt x="262" y="35"/>
                      <a:pt x="261" y="35"/>
                      <a:pt x="261" y="35"/>
                    </a:cubicBezTo>
                    <a:cubicBezTo>
                      <a:pt x="257" y="31"/>
                      <a:pt x="252" y="29"/>
                      <a:pt x="248" y="27"/>
                    </a:cubicBezTo>
                    <a:cubicBezTo>
                      <a:pt x="248" y="27"/>
                      <a:pt x="249" y="27"/>
                      <a:pt x="249" y="27"/>
                    </a:cubicBezTo>
                    <a:cubicBezTo>
                      <a:pt x="251" y="28"/>
                      <a:pt x="253" y="29"/>
                      <a:pt x="255" y="30"/>
                    </a:cubicBezTo>
                    <a:cubicBezTo>
                      <a:pt x="255" y="30"/>
                      <a:pt x="253" y="29"/>
                      <a:pt x="250" y="27"/>
                    </a:cubicBezTo>
                    <a:cubicBezTo>
                      <a:pt x="256" y="25"/>
                      <a:pt x="264" y="22"/>
                      <a:pt x="274" y="15"/>
                    </a:cubicBezTo>
                    <a:cubicBezTo>
                      <a:pt x="268" y="19"/>
                      <a:pt x="258" y="24"/>
                      <a:pt x="246" y="25"/>
                    </a:cubicBezTo>
                    <a:cubicBezTo>
                      <a:pt x="244" y="24"/>
                      <a:pt x="242" y="23"/>
                      <a:pt x="240" y="23"/>
                    </a:cubicBezTo>
                    <a:cubicBezTo>
                      <a:pt x="246" y="21"/>
                      <a:pt x="252" y="18"/>
                      <a:pt x="260" y="13"/>
                    </a:cubicBezTo>
                    <a:cubicBezTo>
                      <a:pt x="255" y="16"/>
                      <a:pt x="247" y="20"/>
                      <a:pt x="237" y="21"/>
                    </a:cubicBezTo>
                    <a:cubicBezTo>
                      <a:pt x="226" y="16"/>
                      <a:pt x="216" y="14"/>
                      <a:pt x="208" y="13"/>
                    </a:cubicBezTo>
                    <a:cubicBezTo>
                      <a:pt x="211" y="11"/>
                      <a:pt x="216" y="8"/>
                      <a:pt x="221" y="3"/>
                    </a:cubicBezTo>
                    <a:cubicBezTo>
                      <a:pt x="217" y="6"/>
                      <a:pt x="211" y="10"/>
                      <a:pt x="204" y="12"/>
                    </a:cubicBezTo>
                    <a:cubicBezTo>
                      <a:pt x="203" y="12"/>
                      <a:pt x="203" y="12"/>
                      <a:pt x="202" y="12"/>
                    </a:cubicBezTo>
                    <a:cubicBezTo>
                      <a:pt x="205" y="11"/>
                      <a:pt x="208" y="8"/>
                      <a:pt x="211" y="5"/>
                    </a:cubicBezTo>
                    <a:cubicBezTo>
                      <a:pt x="209" y="7"/>
                      <a:pt x="205" y="10"/>
                      <a:pt x="200" y="12"/>
                    </a:cubicBezTo>
                    <a:cubicBezTo>
                      <a:pt x="175" y="8"/>
                      <a:pt x="151" y="13"/>
                      <a:pt x="133" y="20"/>
                    </a:cubicBezTo>
                    <a:cubicBezTo>
                      <a:pt x="123" y="24"/>
                      <a:pt x="113" y="28"/>
                      <a:pt x="104" y="33"/>
                    </a:cubicBezTo>
                    <a:cubicBezTo>
                      <a:pt x="102" y="34"/>
                      <a:pt x="101" y="35"/>
                      <a:pt x="100" y="35"/>
                    </a:cubicBezTo>
                    <a:cubicBezTo>
                      <a:pt x="92" y="40"/>
                      <a:pt x="85" y="45"/>
                      <a:pt x="79" y="51"/>
                    </a:cubicBezTo>
                    <a:cubicBezTo>
                      <a:pt x="63" y="64"/>
                      <a:pt x="44" y="83"/>
                      <a:pt x="35" y="110"/>
                    </a:cubicBezTo>
                    <a:cubicBezTo>
                      <a:pt x="31" y="113"/>
                      <a:pt x="27" y="115"/>
                      <a:pt x="24" y="117"/>
                    </a:cubicBezTo>
                    <a:cubicBezTo>
                      <a:pt x="28" y="115"/>
                      <a:pt x="31" y="113"/>
                      <a:pt x="34" y="111"/>
                    </a:cubicBezTo>
                    <a:cubicBezTo>
                      <a:pt x="34" y="112"/>
                      <a:pt x="33" y="113"/>
                      <a:pt x="33" y="113"/>
                    </a:cubicBezTo>
                    <a:cubicBezTo>
                      <a:pt x="28" y="119"/>
                      <a:pt x="22" y="122"/>
                      <a:pt x="18" y="124"/>
                    </a:cubicBezTo>
                    <a:cubicBezTo>
                      <a:pt x="24" y="122"/>
                      <a:pt x="28" y="119"/>
                      <a:pt x="32" y="116"/>
                    </a:cubicBezTo>
                    <a:cubicBezTo>
                      <a:pt x="28" y="125"/>
                      <a:pt x="25" y="138"/>
                      <a:pt x="24" y="154"/>
                    </a:cubicBezTo>
                    <a:cubicBezTo>
                      <a:pt x="25" y="144"/>
                      <a:pt x="28" y="126"/>
                      <a:pt x="39" y="111"/>
                    </a:cubicBezTo>
                    <a:cubicBezTo>
                      <a:pt x="37" y="117"/>
                      <a:pt x="35" y="122"/>
                      <a:pt x="34" y="128"/>
                    </a:cubicBezTo>
                    <a:cubicBezTo>
                      <a:pt x="34" y="128"/>
                      <a:pt x="34" y="127"/>
                      <a:pt x="35" y="125"/>
                    </a:cubicBezTo>
                    <a:cubicBezTo>
                      <a:pt x="33" y="134"/>
                      <a:pt x="30" y="149"/>
                      <a:pt x="29" y="166"/>
                    </a:cubicBezTo>
                    <a:cubicBezTo>
                      <a:pt x="25" y="171"/>
                      <a:pt x="20" y="175"/>
                      <a:pt x="17" y="177"/>
                    </a:cubicBezTo>
                    <a:cubicBezTo>
                      <a:pt x="22" y="174"/>
                      <a:pt x="26" y="171"/>
                      <a:pt x="29" y="168"/>
                    </a:cubicBezTo>
                    <a:cubicBezTo>
                      <a:pt x="29" y="171"/>
                      <a:pt x="29" y="174"/>
                      <a:pt x="29" y="177"/>
                    </a:cubicBezTo>
                    <a:cubicBezTo>
                      <a:pt x="24" y="184"/>
                      <a:pt x="18" y="189"/>
                      <a:pt x="13" y="192"/>
                    </a:cubicBezTo>
                    <a:cubicBezTo>
                      <a:pt x="20" y="188"/>
                      <a:pt x="25" y="184"/>
                      <a:pt x="29" y="180"/>
                    </a:cubicBezTo>
                    <a:cubicBezTo>
                      <a:pt x="30" y="204"/>
                      <a:pt x="36" y="232"/>
                      <a:pt x="51" y="259"/>
                    </a:cubicBezTo>
                    <a:cubicBezTo>
                      <a:pt x="51" y="259"/>
                      <a:pt x="51" y="259"/>
                      <a:pt x="51" y="259"/>
                    </a:cubicBezTo>
                    <a:cubicBezTo>
                      <a:pt x="51" y="259"/>
                      <a:pt x="51" y="259"/>
                      <a:pt x="51" y="259"/>
                    </a:cubicBezTo>
                    <a:cubicBezTo>
                      <a:pt x="54" y="264"/>
                      <a:pt x="57" y="269"/>
                      <a:pt x="61" y="274"/>
                    </a:cubicBezTo>
                    <a:cubicBezTo>
                      <a:pt x="62" y="278"/>
                      <a:pt x="64" y="283"/>
                      <a:pt x="65" y="288"/>
                    </a:cubicBezTo>
                    <a:cubicBezTo>
                      <a:pt x="60" y="301"/>
                      <a:pt x="48" y="307"/>
                      <a:pt x="41" y="309"/>
                    </a:cubicBezTo>
                    <a:close/>
                    <a:moveTo>
                      <a:pt x="348" y="131"/>
                    </a:moveTo>
                    <a:cubicBezTo>
                      <a:pt x="350" y="132"/>
                      <a:pt x="353" y="134"/>
                      <a:pt x="356" y="136"/>
                    </a:cubicBezTo>
                    <a:cubicBezTo>
                      <a:pt x="354" y="136"/>
                      <a:pt x="353" y="135"/>
                      <a:pt x="351" y="135"/>
                    </a:cubicBezTo>
                    <a:cubicBezTo>
                      <a:pt x="350" y="134"/>
                      <a:pt x="349" y="134"/>
                      <a:pt x="349" y="133"/>
                    </a:cubicBezTo>
                    <a:cubicBezTo>
                      <a:pt x="349" y="132"/>
                      <a:pt x="348" y="132"/>
                      <a:pt x="348" y="131"/>
                    </a:cubicBezTo>
                    <a:close/>
                    <a:moveTo>
                      <a:pt x="327" y="96"/>
                    </a:moveTo>
                    <a:cubicBezTo>
                      <a:pt x="328" y="97"/>
                      <a:pt x="329" y="99"/>
                      <a:pt x="330" y="100"/>
                    </a:cubicBezTo>
                    <a:cubicBezTo>
                      <a:pt x="330" y="100"/>
                      <a:pt x="330" y="100"/>
                      <a:pt x="330" y="101"/>
                    </a:cubicBezTo>
                    <a:cubicBezTo>
                      <a:pt x="329" y="100"/>
                      <a:pt x="329" y="99"/>
                      <a:pt x="328" y="98"/>
                    </a:cubicBezTo>
                    <a:cubicBezTo>
                      <a:pt x="328" y="97"/>
                      <a:pt x="327" y="97"/>
                      <a:pt x="327" y="96"/>
                    </a:cubicBezTo>
                    <a:close/>
                    <a:moveTo>
                      <a:pt x="284" y="56"/>
                    </a:moveTo>
                    <a:cubicBezTo>
                      <a:pt x="284" y="56"/>
                      <a:pt x="283" y="56"/>
                      <a:pt x="283" y="56"/>
                    </a:cubicBezTo>
                    <a:cubicBezTo>
                      <a:pt x="299" y="68"/>
                      <a:pt x="312" y="82"/>
                      <a:pt x="323" y="97"/>
                    </a:cubicBezTo>
                    <a:cubicBezTo>
                      <a:pt x="332" y="112"/>
                      <a:pt x="338" y="127"/>
                      <a:pt x="342" y="140"/>
                    </a:cubicBezTo>
                    <a:cubicBezTo>
                      <a:pt x="334" y="124"/>
                      <a:pt x="326" y="110"/>
                      <a:pt x="317" y="98"/>
                    </a:cubicBezTo>
                    <a:cubicBezTo>
                      <a:pt x="307" y="81"/>
                      <a:pt x="295" y="67"/>
                      <a:pt x="284" y="56"/>
                    </a:cubicBezTo>
                    <a:close/>
                    <a:moveTo>
                      <a:pt x="288" y="67"/>
                    </a:moveTo>
                    <a:cubicBezTo>
                      <a:pt x="287" y="65"/>
                      <a:pt x="287" y="63"/>
                      <a:pt x="286" y="62"/>
                    </a:cubicBezTo>
                    <a:cubicBezTo>
                      <a:pt x="291" y="67"/>
                      <a:pt x="296" y="73"/>
                      <a:pt x="301" y="79"/>
                    </a:cubicBezTo>
                    <a:cubicBezTo>
                      <a:pt x="296" y="75"/>
                      <a:pt x="292" y="71"/>
                      <a:pt x="288" y="67"/>
                    </a:cubicBezTo>
                    <a:close/>
                    <a:moveTo>
                      <a:pt x="275" y="44"/>
                    </a:moveTo>
                    <a:cubicBezTo>
                      <a:pt x="287" y="53"/>
                      <a:pt x="298" y="63"/>
                      <a:pt x="307" y="74"/>
                    </a:cubicBezTo>
                    <a:cubicBezTo>
                      <a:pt x="298" y="66"/>
                      <a:pt x="290" y="59"/>
                      <a:pt x="282" y="53"/>
                    </a:cubicBezTo>
                    <a:cubicBezTo>
                      <a:pt x="279" y="49"/>
                      <a:pt x="277" y="46"/>
                      <a:pt x="275" y="44"/>
                    </a:cubicBezTo>
                    <a:close/>
                    <a:moveTo>
                      <a:pt x="276" y="58"/>
                    </a:moveTo>
                    <a:cubicBezTo>
                      <a:pt x="276" y="56"/>
                      <a:pt x="276" y="53"/>
                      <a:pt x="275" y="51"/>
                    </a:cubicBezTo>
                    <a:cubicBezTo>
                      <a:pt x="277" y="53"/>
                      <a:pt x="278" y="54"/>
                      <a:pt x="280" y="55"/>
                    </a:cubicBezTo>
                    <a:cubicBezTo>
                      <a:pt x="282" y="58"/>
                      <a:pt x="283" y="61"/>
                      <a:pt x="285" y="64"/>
                    </a:cubicBezTo>
                    <a:cubicBezTo>
                      <a:pt x="282" y="62"/>
                      <a:pt x="279" y="60"/>
                      <a:pt x="276" y="58"/>
                    </a:cubicBezTo>
                    <a:close/>
                    <a:moveTo>
                      <a:pt x="237" y="21"/>
                    </a:moveTo>
                    <a:cubicBezTo>
                      <a:pt x="234" y="22"/>
                      <a:pt x="232" y="22"/>
                      <a:pt x="229" y="22"/>
                    </a:cubicBezTo>
                    <a:cubicBezTo>
                      <a:pt x="225" y="20"/>
                      <a:pt x="219" y="18"/>
                      <a:pt x="213" y="16"/>
                    </a:cubicBezTo>
                    <a:cubicBezTo>
                      <a:pt x="221" y="17"/>
                      <a:pt x="230" y="19"/>
                      <a:pt x="237" y="21"/>
                    </a:cubicBezTo>
                    <a:close/>
                    <a:moveTo>
                      <a:pt x="246" y="36"/>
                    </a:moveTo>
                    <a:cubicBezTo>
                      <a:pt x="246" y="36"/>
                      <a:pt x="246" y="35"/>
                      <a:pt x="246" y="36"/>
                    </a:cubicBezTo>
                    <a:cubicBezTo>
                      <a:pt x="251" y="37"/>
                      <a:pt x="261" y="42"/>
                      <a:pt x="268" y="52"/>
                    </a:cubicBezTo>
                    <a:cubicBezTo>
                      <a:pt x="263" y="48"/>
                      <a:pt x="258" y="45"/>
                      <a:pt x="253" y="43"/>
                    </a:cubicBezTo>
                    <a:cubicBezTo>
                      <a:pt x="251" y="40"/>
                      <a:pt x="248" y="38"/>
                      <a:pt x="246" y="36"/>
                    </a:cubicBezTo>
                    <a:close/>
                    <a:moveTo>
                      <a:pt x="235" y="24"/>
                    </a:moveTo>
                    <a:cubicBezTo>
                      <a:pt x="235" y="24"/>
                      <a:pt x="235" y="24"/>
                      <a:pt x="235" y="24"/>
                    </a:cubicBezTo>
                    <a:cubicBezTo>
                      <a:pt x="236" y="24"/>
                      <a:pt x="238" y="23"/>
                      <a:pt x="240" y="23"/>
                    </a:cubicBezTo>
                    <a:cubicBezTo>
                      <a:pt x="242" y="23"/>
                      <a:pt x="244" y="24"/>
                      <a:pt x="246" y="25"/>
                    </a:cubicBezTo>
                    <a:cubicBezTo>
                      <a:pt x="244" y="25"/>
                      <a:pt x="243" y="25"/>
                      <a:pt x="241" y="25"/>
                    </a:cubicBezTo>
                    <a:cubicBezTo>
                      <a:pt x="239" y="25"/>
                      <a:pt x="237" y="24"/>
                      <a:pt x="235" y="24"/>
                    </a:cubicBezTo>
                    <a:close/>
                    <a:moveTo>
                      <a:pt x="221" y="24"/>
                    </a:moveTo>
                    <a:cubicBezTo>
                      <a:pt x="230" y="28"/>
                      <a:pt x="238" y="32"/>
                      <a:pt x="245" y="38"/>
                    </a:cubicBezTo>
                    <a:cubicBezTo>
                      <a:pt x="240" y="36"/>
                      <a:pt x="234" y="33"/>
                      <a:pt x="229" y="31"/>
                    </a:cubicBezTo>
                    <a:cubicBezTo>
                      <a:pt x="227" y="29"/>
                      <a:pt x="224" y="26"/>
                      <a:pt x="221" y="24"/>
                    </a:cubicBezTo>
                    <a:close/>
                    <a:moveTo>
                      <a:pt x="205" y="20"/>
                    </a:moveTo>
                    <a:cubicBezTo>
                      <a:pt x="206" y="20"/>
                      <a:pt x="207" y="20"/>
                      <a:pt x="208" y="20"/>
                    </a:cubicBezTo>
                    <a:cubicBezTo>
                      <a:pt x="209" y="21"/>
                      <a:pt x="211" y="21"/>
                      <a:pt x="212" y="21"/>
                    </a:cubicBezTo>
                    <a:cubicBezTo>
                      <a:pt x="217" y="24"/>
                      <a:pt x="221" y="26"/>
                      <a:pt x="224" y="29"/>
                    </a:cubicBezTo>
                    <a:cubicBezTo>
                      <a:pt x="221" y="28"/>
                      <a:pt x="218" y="27"/>
                      <a:pt x="215" y="26"/>
                    </a:cubicBezTo>
                    <a:cubicBezTo>
                      <a:pt x="212" y="24"/>
                      <a:pt x="208" y="22"/>
                      <a:pt x="205" y="20"/>
                    </a:cubicBezTo>
                    <a:close/>
                    <a:moveTo>
                      <a:pt x="46" y="105"/>
                    </a:moveTo>
                    <a:cubicBezTo>
                      <a:pt x="44" y="110"/>
                      <a:pt x="37" y="129"/>
                      <a:pt x="36" y="156"/>
                    </a:cubicBezTo>
                    <a:cubicBezTo>
                      <a:pt x="34" y="160"/>
                      <a:pt x="32" y="163"/>
                      <a:pt x="30" y="166"/>
                    </a:cubicBezTo>
                    <a:cubicBezTo>
                      <a:pt x="30" y="152"/>
                      <a:pt x="32" y="138"/>
                      <a:pt x="36" y="123"/>
                    </a:cubicBezTo>
                    <a:cubicBezTo>
                      <a:pt x="38" y="119"/>
                      <a:pt x="41" y="113"/>
                      <a:pt x="46" y="105"/>
                    </a:cubicBezTo>
                    <a:close/>
                    <a:moveTo>
                      <a:pt x="36" y="155"/>
                    </a:moveTo>
                    <a:cubicBezTo>
                      <a:pt x="37" y="139"/>
                      <a:pt x="40" y="123"/>
                      <a:pt x="46" y="105"/>
                    </a:cubicBezTo>
                    <a:cubicBezTo>
                      <a:pt x="47" y="103"/>
                      <a:pt x="48" y="101"/>
                      <a:pt x="49" y="99"/>
                    </a:cubicBezTo>
                    <a:cubicBezTo>
                      <a:pt x="49" y="100"/>
                      <a:pt x="49" y="102"/>
                      <a:pt x="48" y="103"/>
                    </a:cubicBezTo>
                    <a:cubicBezTo>
                      <a:pt x="46" y="108"/>
                      <a:pt x="44" y="113"/>
                      <a:pt x="43" y="117"/>
                    </a:cubicBezTo>
                    <a:cubicBezTo>
                      <a:pt x="42" y="119"/>
                      <a:pt x="42" y="121"/>
                      <a:pt x="42" y="123"/>
                    </a:cubicBezTo>
                    <a:cubicBezTo>
                      <a:pt x="39" y="134"/>
                      <a:pt x="38" y="145"/>
                      <a:pt x="37" y="152"/>
                    </a:cubicBezTo>
                    <a:cubicBezTo>
                      <a:pt x="37" y="153"/>
                      <a:pt x="37" y="154"/>
                      <a:pt x="36" y="155"/>
                    </a:cubicBezTo>
                    <a:close/>
                    <a:moveTo>
                      <a:pt x="36" y="164"/>
                    </a:moveTo>
                    <a:cubicBezTo>
                      <a:pt x="36" y="163"/>
                      <a:pt x="36" y="162"/>
                      <a:pt x="36" y="160"/>
                    </a:cubicBezTo>
                    <a:cubicBezTo>
                      <a:pt x="37" y="160"/>
                      <a:pt x="37" y="159"/>
                      <a:pt x="37" y="159"/>
                    </a:cubicBezTo>
                    <a:cubicBezTo>
                      <a:pt x="37" y="159"/>
                      <a:pt x="37" y="159"/>
                      <a:pt x="37" y="159"/>
                    </a:cubicBezTo>
                    <a:cubicBezTo>
                      <a:pt x="37" y="160"/>
                      <a:pt x="36" y="162"/>
                      <a:pt x="36" y="164"/>
                    </a:cubicBezTo>
                    <a:close/>
                    <a:moveTo>
                      <a:pt x="35" y="166"/>
                    </a:moveTo>
                    <a:cubicBezTo>
                      <a:pt x="34" y="170"/>
                      <a:pt x="32" y="174"/>
                      <a:pt x="30" y="177"/>
                    </a:cubicBezTo>
                    <a:cubicBezTo>
                      <a:pt x="30" y="174"/>
                      <a:pt x="30" y="171"/>
                      <a:pt x="30" y="168"/>
                    </a:cubicBezTo>
                    <a:cubicBezTo>
                      <a:pt x="32" y="166"/>
                      <a:pt x="34" y="163"/>
                      <a:pt x="36" y="161"/>
                    </a:cubicBezTo>
                    <a:cubicBezTo>
                      <a:pt x="35" y="163"/>
                      <a:pt x="35" y="165"/>
                      <a:pt x="35" y="166"/>
                    </a:cubicBezTo>
                    <a:close/>
                    <a:moveTo>
                      <a:pt x="44" y="210"/>
                    </a:moveTo>
                    <a:cubicBezTo>
                      <a:pt x="44" y="210"/>
                      <a:pt x="44" y="209"/>
                      <a:pt x="44" y="209"/>
                    </a:cubicBezTo>
                    <a:cubicBezTo>
                      <a:pt x="44" y="209"/>
                      <a:pt x="44" y="209"/>
                      <a:pt x="44" y="209"/>
                    </a:cubicBezTo>
                    <a:cubicBezTo>
                      <a:pt x="44" y="210"/>
                      <a:pt x="44" y="210"/>
                      <a:pt x="44" y="210"/>
                    </a:cubicBezTo>
                    <a:close/>
                    <a:moveTo>
                      <a:pt x="48" y="223"/>
                    </a:moveTo>
                    <a:cubicBezTo>
                      <a:pt x="48" y="223"/>
                      <a:pt x="48" y="223"/>
                      <a:pt x="48" y="223"/>
                    </a:cubicBezTo>
                    <a:cubicBezTo>
                      <a:pt x="48" y="223"/>
                      <a:pt x="48" y="223"/>
                      <a:pt x="48" y="223"/>
                    </a:cubicBezTo>
                    <a:cubicBezTo>
                      <a:pt x="48" y="223"/>
                      <a:pt x="48" y="223"/>
                      <a:pt x="48" y="223"/>
                    </a:cubicBezTo>
                    <a:close/>
                    <a:moveTo>
                      <a:pt x="48" y="245"/>
                    </a:moveTo>
                    <a:cubicBezTo>
                      <a:pt x="38" y="225"/>
                      <a:pt x="31" y="204"/>
                      <a:pt x="30" y="179"/>
                    </a:cubicBezTo>
                    <a:cubicBezTo>
                      <a:pt x="32" y="177"/>
                      <a:pt x="34" y="175"/>
                      <a:pt x="35" y="173"/>
                    </a:cubicBezTo>
                    <a:cubicBezTo>
                      <a:pt x="35" y="178"/>
                      <a:pt x="35" y="184"/>
                      <a:pt x="37" y="190"/>
                    </a:cubicBezTo>
                    <a:cubicBezTo>
                      <a:pt x="37" y="190"/>
                      <a:pt x="37" y="190"/>
                      <a:pt x="37" y="190"/>
                    </a:cubicBezTo>
                    <a:cubicBezTo>
                      <a:pt x="37" y="191"/>
                      <a:pt x="37" y="194"/>
                      <a:pt x="37" y="198"/>
                    </a:cubicBezTo>
                    <a:cubicBezTo>
                      <a:pt x="38" y="211"/>
                      <a:pt x="41" y="227"/>
                      <a:pt x="48" y="245"/>
                    </a:cubicBezTo>
                    <a:close/>
                    <a:moveTo>
                      <a:pt x="67" y="285"/>
                    </a:moveTo>
                    <a:cubicBezTo>
                      <a:pt x="66" y="285"/>
                      <a:pt x="66" y="285"/>
                      <a:pt x="66" y="286"/>
                    </a:cubicBezTo>
                    <a:cubicBezTo>
                      <a:pt x="65" y="283"/>
                      <a:pt x="64" y="281"/>
                      <a:pt x="63" y="278"/>
                    </a:cubicBezTo>
                    <a:cubicBezTo>
                      <a:pt x="64" y="279"/>
                      <a:pt x="65" y="281"/>
                      <a:pt x="65" y="282"/>
                    </a:cubicBezTo>
                    <a:cubicBezTo>
                      <a:pt x="66" y="283"/>
                      <a:pt x="66" y="284"/>
                      <a:pt x="67" y="285"/>
                    </a:cubicBezTo>
                    <a:close/>
                    <a:moveTo>
                      <a:pt x="69" y="293"/>
                    </a:moveTo>
                    <a:cubicBezTo>
                      <a:pt x="68" y="291"/>
                      <a:pt x="68" y="290"/>
                      <a:pt x="67" y="288"/>
                    </a:cubicBezTo>
                    <a:cubicBezTo>
                      <a:pt x="67" y="288"/>
                      <a:pt x="67" y="287"/>
                      <a:pt x="68" y="287"/>
                    </a:cubicBezTo>
                    <a:cubicBezTo>
                      <a:pt x="68" y="287"/>
                      <a:pt x="68" y="288"/>
                      <a:pt x="68" y="288"/>
                    </a:cubicBezTo>
                    <a:cubicBezTo>
                      <a:pt x="68" y="289"/>
                      <a:pt x="68" y="291"/>
                      <a:pt x="69" y="293"/>
                    </a:cubicBezTo>
                    <a:close/>
                    <a:moveTo>
                      <a:pt x="366" y="229"/>
                    </a:moveTo>
                    <a:cubicBezTo>
                      <a:pt x="366" y="229"/>
                      <a:pt x="366" y="229"/>
                      <a:pt x="366" y="229"/>
                    </a:cubicBezTo>
                    <a:cubicBezTo>
                      <a:pt x="366" y="229"/>
                      <a:pt x="366" y="229"/>
                      <a:pt x="366" y="229"/>
                    </a:cubicBezTo>
                    <a:close/>
                    <a:moveTo>
                      <a:pt x="89" y="379"/>
                    </a:moveTo>
                    <a:cubicBezTo>
                      <a:pt x="89" y="379"/>
                      <a:pt x="90" y="375"/>
                      <a:pt x="91" y="369"/>
                    </a:cubicBezTo>
                    <a:cubicBezTo>
                      <a:pt x="90" y="372"/>
                      <a:pt x="90" y="376"/>
                      <a:pt x="89" y="379"/>
                    </a:cubicBezTo>
                    <a:close/>
                    <a:moveTo>
                      <a:pt x="393" y="84"/>
                    </a:moveTo>
                    <a:cubicBezTo>
                      <a:pt x="393" y="84"/>
                      <a:pt x="393" y="84"/>
                      <a:pt x="392" y="84"/>
                    </a:cubicBezTo>
                    <a:cubicBezTo>
                      <a:pt x="392" y="84"/>
                      <a:pt x="393" y="84"/>
                      <a:pt x="393" y="84"/>
                    </a:cubicBezTo>
                    <a:close/>
                    <a:moveTo>
                      <a:pt x="395" y="145"/>
                    </a:moveTo>
                    <a:cubicBezTo>
                      <a:pt x="393" y="146"/>
                      <a:pt x="391" y="146"/>
                      <a:pt x="390" y="146"/>
                    </a:cubicBezTo>
                    <a:cubicBezTo>
                      <a:pt x="393" y="146"/>
                      <a:pt x="395" y="145"/>
                      <a:pt x="395" y="145"/>
                    </a:cubicBezTo>
                    <a:close/>
                    <a:moveTo>
                      <a:pt x="13" y="192"/>
                    </a:moveTo>
                    <a:cubicBezTo>
                      <a:pt x="11" y="193"/>
                      <a:pt x="10" y="194"/>
                      <a:pt x="8" y="195"/>
                    </a:cubicBezTo>
                    <a:cubicBezTo>
                      <a:pt x="8" y="195"/>
                      <a:pt x="10" y="194"/>
                      <a:pt x="13" y="192"/>
                    </a:cubicBezTo>
                    <a:close/>
                    <a:moveTo>
                      <a:pt x="17" y="177"/>
                    </a:moveTo>
                    <a:cubicBezTo>
                      <a:pt x="15" y="178"/>
                      <a:pt x="14" y="179"/>
                      <a:pt x="12" y="180"/>
                    </a:cubicBezTo>
                    <a:cubicBezTo>
                      <a:pt x="12" y="180"/>
                      <a:pt x="14" y="179"/>
                      <a:pt x="17" y="177"/>
                    </a:cubicBezTo>
                    <a:close/>
                    <a:moveTo>
                      <a:pt x="224" y="0"/>
                    </a:moveTo>
                    <a:cubicBezTo>
                      <a:pt x="223" y="1"/>
                      <a:pt x="222" y="2"/>
                      <a:pt x="221" y="3"/>
                    </a:cubicBezTo>
                    <a:cubicBezTo>
                      <a:pt x="223" y="1"/>
                      <a:pt x="224" y="0"/>
                      <a:pt x="224" y="0"/>
                    </a:cubicBezTo>
                    <a:close/>
                    <a:moveTo>
                      <a:pt x="389" y="120"/>
                    </a:moveTo>
                    <a:cubicBezTo>
                      <a:pt x="388" y="122"/>
                      <a:pt x="387" y="123"/>
                      <a:pt x="385" y="124"/>
                    </a:cubicBezTo>
                    <a:cubicBezTo>
                      <a:pt x="388" y="122"/>
                      <a:pt x="389" y="120"/>
                      <a:pt x="389" y="120"/>
                    </a:cubicBezTo>
                    <a:close/>
                    <a:moveTo>
                      <a:pt x="215" y="2"/>
                    </a:moveTo>
                    <a:cubicBezTo>
                      <a:pt x="213" y="3"/>
                      <a:pt x="212" y="4"/>
                      <a:pt x="211" y="5"/>
                    </a:cubicBezTo>
                    <a:cubicBezTo>
                      <a:pt x="213" y="3"/>
                      <a:pt x="215" y="2"/>
                      <a:pt x="215" y="2"/>
                    </a:cubicBezTo>
                    <a:close/>
                  </a:path>
                </a:pathLst>
              </a:custGeom>
              <a:solidFill>
                <a:srgbClr val="02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1">
                <a:extLst>
                  <a:ext uri="{FF2B5EF4-FFF2-40B4-BE49-F238E27FC236}">
                    <a16:creationId xmlns:a16="http://schemas.microsoft.com/office/drawing/2014/main" id="{A5DF76C9-D8F1-4171-BC3C-E25E9F7F639B}"/>
                  </a:ext>
                </a:extLst>
              </p:cNvPr>
              <p:cNvSpPr>
                <a:spLocks/>
              </p:cNvSpPr>
              <p:nvPr/>
            </p:nvSpPr>
            <p:spPr bwMode="auto">
              <a:xfrm>
                <a:off x="6749613" y="5007614"/>
                <a:ext cx="239832" cy="168829"/>
              </a:xfrm>
              <a:custGeom>
                <a:avLst/>
                <a:gdLst>
                  <a:gd name="T0" fmla="*/ 71 w 77"/>
                  <a:gd name="T1" fmla="*/ 48 h 54"/>
                  <a:gd name="T2" fmla="*/ 62 w 77"/>
                  <a:gd name="T3" fmla="*/ 15 h 54"/>
                  <a:gd name="T4" fmla="*/ 29 w 77"/>
                  <a:gd name="T5" fmla="*/ 7 h 54"/>
                  <a:gd name="T6" fmla="*/ 71 w 77"/>
                  <a:gd name="T7" fmla="*/ 48 h 54"/>
                </a:gdLst>
                <a:ahLst/>
                <a:cxnLst>
                  <a:cxn ang="0">
                    <a:pos x="T0" y="T1"/>
                  </a:cxn>
                  <a:cxn ang="0">
                    <a:pos x="T2" y="T3"/>
                  </a:cxn>
                  <a:cxn ang="0">
                    <a:pos x="T4" y="T5"/>
                  </a:cxn>
                  <a:cxn ang="0">
                    <a:pos x="T6" y="T7"/>
                  </a:cxn>
                </a:cxnLst>
                <a:rect l="0" t="0" r="r" b="b"/>
                <a:pathLst>
                  <a:path w="77" h="54">
                    <a:moveTo>
                      <a:pt x="71" y="48"/>
                    </a:moveTo>
                    <a:cubicBezTo>
                      <a:pt x="77" y="41"/>
                      <a:pt x="73" y="26"/>
                      <a:pt x="62" y="15"/>
                    </a:cubicBezTo>
                    <a:cubicBezTo>
                      <a:pt x="50" y="3"/>
                      <a:pt x="36" y="0"/>
                      <a:pt x="29" y="7"/>
                    </a:cubicBezTo>
                    <a:cubicBezTo>
                      <a:pt x="0" y="30"/>
                      <a:pt x="64" y="54"/>
                      <a:pt x="71" y="4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2">
                <a:extLst>
                  <a:ext uri="{FF2B5EF4-FFF2-40B4-BE49-F238E27FC236}">
                    <a16:creationId xmlns:a16="http://schemas.microsoft.com/office/drawing/2014/main" id="{7914EA58-5886-4389-80AD-9F1294E38803}"/>
                  </a:ext>
                </a:extLst>
              </p:cNvPr>
              <p:cNvSpPr>
                <a:spLocks/>
              </p:cNvSpPr>
              <p:nvPr/>
            </p:nvSpPr>
            <p:spPr bwMode="auto">
              <a:xfrm>
                <a:off x="7371284" y="356126"/>
                <a:ext cx="538046" cy="550667"/>
              </a:xfrm>
              <a:custGeom>
                <a:avLst/>
                <a:gdLst>
                  <a:gd name="T0" fmla="*/ 0 w 173"/>
                  <a:gd name="T1" fmla="*/ 81 h 177"/>
                  <a:gd name="T2" fmla="*/ 4 w 173"/>
                  <a:gd name="T3" fmla="*/ 82 h 177"/>
                  <a:gd name="T4" fmla="*/ 24 w 173"/>
                  <a:gd name="T5" fmla="*/ 93 h 177"/>
                  <a:gd name="T6" fmla="*/ 65 w 173"/>
                  <a:gd name="T7" fmla="*/ 20 h 177"/>
                  <a:gd name="T8" fmla="*/ 77 w 173"/>
                  <a:gd name="T9" fmla="*/ 80 h 177"/>
                  <a:gd name="T10" fmla="*/ 111 w 173"/>
                  <a:gd name="T11" fmla="*/ 164 h 177"/>
                  <a:gd name="T12" fmla="*/ 116 w 173"/>
                  <a:gd name="T13" fmla="*/ 168 h 177"/>
                  <a:gd name="T14" fmla="*/ 124 w 173"/>
                  <a:gd name="T15" fmla="*/ 172 h 177"/>
                  <a:gd name="T16" fmla="*/ 127 w 173"/>
                  <a:gd name="T17" fmla="*/ 167 h 177"/>
                  <a:gd name="T18" fmla="*/ 128 w 173"/>
                  <a:gd name="T19" fmla="*/ 166 h 177"/>
                  <a:gd name="T20" fmla="*/ 167 w 173"/>
                  <a:gd name="T21" fmla="*/ 125 h 177"/>
                  <a:gd name="T22" fmla="*/ 162 w 173"/>
                  <a:gd name="T23" fmla="*/ 118 h 177"/>
                  <a:gd name="T24" fmla="*/ 153 w 173"/>
                  <a:gd name="T25" fmla="*/ 124 h 177"/>
                  <a:gd name="T26" fmla="*/ 149 w 173"/>
                  <a:gd name="T27" fmla="*/ 122 h 177"/>
                  <a:gd name="T28" fmla="*/ 114 w 173"/>
                  <a:gd name="T29" fmla="*/ 141 h 177"/>
                  <a:gd name="T30" fmla="*/ 93 w 173"/>
                  <a:gd name="T31" fmla="*/ 92 h 177"/>
                  <a:gd name="T32" fmla="*/ 77 w 173"/>
                  <a:gd name="T33" fmla="*/ 12 h 177"/>
                  <a:gd name="T34" fmla="*/ 72 w 173"/>
                  <a:gd name="T35" fmla="*/ 6 h 177"/>
                  <a:gd name="T36" fmla="*/ 27 w 173"/>
                  <a:gd name="T37" fmla="*/ 38 h 177"/>
                  <a:gd name="T38" fmla="*/ 0 w 173"/>
                  <a:gd name="T39" fmla="*/ 8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77">
                    <a:moveTo>
                      <a:pt x="0" y="81"/>
                    </a:moveTo>
                    <a:cubicBezTo>
                      <a:pt x="1" y="81"/>
                      <a:pt x="3" y="82"/>
                      <a:pt x="4" y="82"/>
                    </a:cubicBezTo>
                    <a:cubicBezTo>
                      <a:pt x="11" y="85"/>
                      <a:pt x="18" y="89"/>
                      <a:pt x="24" y="93"/>
                    </a:cubicBezTo>
                    <a:cubicBezTo>
                      <a:pt x="36" y="67"/>
                      <a:pt x="51" y="41"/>
                      <a:pt x="65" y="20"/>
                    </a:cubicBezTo>
                    <a:cubicBezTo>
                      <a:pt x="62" y="40"/>
                      <a:pt x="70" y="62"/>
                      <a:pt x="77" y="80"/>
                    </a:cubicBezTo>
                    <a:cubicBezTo>
                      <a:pt x="88" y="108"/>
                      <a:pt x="104" y="135"/>
                      <a:pt x="111" y="164"/>
                    </a:cubicBezTo>
                    <a:cubicBezTo>
                      <a:pt x="112" y="167"/>
                      <a:pt x="114" y="168"/>
                      <a:pt x="116" y="168"/>
                    </a:cubicBezTo>
                    <a:cubicBezTo>
                      <a:pt x="115" y="173"/>
                      <a:pt x="121" y="177"/>
                      <a:pt x="124" y="172"/>
                    </a:cubicBezTo>
                    <a:cubicBezTo>
                      <a:pt x="125" y="171"/>
                      <a:pt x="126" y="169"/>
                      <a:pt x="127" y="167"/>
                    </a:cubicBezTo>
                    <a:cubicBezTo>
                      <a:pt x="128" y="167"/>
                      <a:pt x="128" y="167"/>
                      <a:pt x="128" y="166"/>
                    </a:cubicBezTo>
                    <a:cubicBezTo>
                      <a:pt x="139" y="151"/>
                      <a:pt x="151" y="135"/>
                      <a:pt x="167" y="125"/>
                    </a:cubicBezTo>
                    <a:cubicBezTo>
                      <a:pt x="173" y="122"/>
                      <a:pt x="167" y="114"/>
                      <a:pt x="162" y="118"/>
                    </a:cubicBezTo>
                    <a:cubicBezTo>
                      <a:pt x="159" y="119"/>
                      <a:pt x="156" y="121"/>
                      <a:pt x="153" y="124"/>
                    </a:cubicBezTo>
                    <a:cubicBezTo>
                      <a:pt x="152" y="123"/>
                      <a:pt x="151" y="122"/>
                      <a:pt x="149" y="122"/>
                    </a:cubicBezTo>
                    <a:cubicBezTo>
                      <a:pt x="133" y="123"/>
                      <a:pt x="122" y="129"/>
                      <a:pt x="114" y="141"/>
                    </a:cubicBezTo>
                    <a:cubicBezTo>
                      <a:pt x="108" y="124"/>
                      <a:pt x="100" y="109"/>
                      <a:pt x="93" y="92"/>
                    </a:cubicBezTo>
                    <a:cubicBezTo>
                      <a:pt x="82" y="69"/>
                      <a:pt x="67" y="38"/>
                      <a:pt x="77" y="12"/>
                    </a:cubicBezTo>
                    <a:cubicBezTo>
                      <a:pt x="79" y="9"/>
                      <a:pt x="75" y="6"/>
                      <a:pt x="72" y="6"/>
                    </a:cubicBezTo>
                    <a:cubicBezTo>
                      <a:pt x="58" y="0"/>
                      <a:pt x="38" y="24"/>
                      <a:pt x="27" y="38"/>
                    </a:cubicBezTo>
                    <a:cubicBezTo>
                      <a:pt x="18" y="50"/>
                      <a:pt x="9" y="66"/>
                      <a:pt x="0" y="81"/>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3">
                <a:extLst>
                  <a:ext uri="{FF2B5EF4-FFF2-40B4-BE49-F238E27FC236}">
                    <a16:creationId xmlns:a16="http://schemas.microsoft.com/office/drawing/2014/main" id="{A0175229-0DB4-408C-B8DA-1E720B27F83E}"/>
                  </a:ext>
                </a:extLst>
              </p:cNvPr>
              <p:cNvSpPr>
                <a:spLocks/>
              </p:cNvSpPr>
              <p:nvPr/>
            </p:nvSpPr>
            <p:spPr bwMode="auto">
              <a:xfrm>
                <a:off x="6572895" y="157318"/>
                <a:ext cx="528579" cy="377104"/>
              </a:xfrm>
              <a:custGeom>
                <a:avLst/>
                <a:gdLst>
                  <a:gd name="T0" fmla="*/ 168 w 170"/>
                  <a:gd name="T1" fmla="*/ 53 h 121"/>
                  <a:gd name="T2" fmla="*/ 147 w 170"/>
                  <a:gd name="T3" fmla="*/ 1 h 121"/>
                  <a:gd name="T4" fmla="*/ 139 w 170"/>
                  <a:gd name="T5" fmla="*/ 4 h 121"/>
                  <a:gd name="T6" fmla="*/ 84 w 170"/>
                  <a:gd name="T7" fmla="*/ 64 h 121"/>
                  <a:gd name="T8" fmla="*/ 40 w 170"/>
                  <a:gd name="T9" fmla="*/ 94 h 121"/>
                  <a:gd name="T10" fmla="*/ 21 w 170"/>
                  <a:gd name="T11" fmla="*/ 60 h 121"/>
                  <a:gd name="T12" fmla="*/ 16 w 170"/>
                  <a:gd name="T13" fmla="*/ 59 h 121"/>
                  <a:gd name="T14" fmla="*/ 12 w 170"/>
                  <a:gd name="T15" fmla="*/ 49 h 121"/>
                  <a:gd name="T16" fmla="*/ 3 w 170"/>
                  <a:gd name="T17" fmla="*/ 53 h 121"/>
                  <a:gd name="T18" fmla="*/ 15 w 170"/>
                  <a:gd name="T19" fmla="*/ 108 h 121"/>
                  <a:gd name="T20" fmla="*/ 15 w 170"/>
                  <a:gd name="T21" fmla="*/ 110 h 121"/>
                  <a:gd name="T22" fmla="*/ 15 w 170"/>
                  <a:gd name="T23" fmla="*/ 116 h 121"/>
                  <a:gd name="T24" fmla="*/ 25 w 170"/>
                  <a:gd name="T25" fmla="*/ 116 h 121"/>
                  <a:gd name="T26" fmla="*/ 31 w 170"/>
                  <a:gd name="T27" fmla="*/ 115 h 121"/>
                  <a:gd name="T28" fmla="*/ 104 w 170"/>
                  <a:gd name="T29" fmla="*/ 62 h 121"/>
                  <a:gd name="T30" fmla="*/ 145 w 170"/>
                  <a:gd name="T31" fmla="*/ 17 h 121"/>
                  <a:gd name="T32" fmla="*/ 142 w 170"/>
                  <a:gd name="T33" fmla="*/ 101 h 121"/>
                  <a:gd name="T34" fmla="*/ 164 w 170"/>
                  <a:gd name="T35" fmla="*/ 102 h 121"/>
                  <a:gd name="T36" fmla="*/ 169 w 170"/>
                  <a:gd name="T37" fmla="*/ 103 h 121"/>
                  <a:gd name="T38" fmla="*/ 168 w 170"/>
                  <a:gd name="T3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0" h="121">
                    <a:moveTo>
                      <a:pt x="168" y="53"/>
                    </a:moveTo>
                    <a:cubicBezTo>
                      <a:pt x="166" y="35"/>
                      <a:pt x="163" y="4"/>
                      <a:pt x="147" y="1"/>
                    </a:cubicBezTo>
                    <a:cubicBezTo>
                      <a:pt x="144" y="0"/>
                      <a:pt x="140" y="1"/>
                      <a:pt x="139" y="4"/>
                    </a:cubicBezTo>
                    <a:cubicBezTo>
                      <a:pt x="134" y="31"/>
                      <a:pt x="105" y="50"/>
                      <a:pt x="84" y="64"/>
                    </a:cubicBezTo>
                    <a:cubicBezTo>
                      <a:pt x="70" y="74"/>
                      <a:pt x="54" y="84"/>
                      <a:pt x="40" y="94"/>
                    </a:cubicBezTo>
                    <a:cubicBezTo>
                      <a:pt x="40" y="80"/>
                      <a:pt x="34" y="69"/>
                      <a:pt x="21" y="60"/>
                    </a:cubicBezTo>
                    <a:cubicBezTo>
                      <a:pt x="19" y="59"/>
                      <a:pt x="18" y="59"/>
                      <a:pt x="16" y="59"/>
                    </a:cubicBezTo>
                    <a:cubicBezTo>
                      <a:pt x="15" y="56"/>
                      <a:pt x="14" y="52"/>
                      <a:pt x="12" y="49"/>
                    </a:cubicBezTo>
                    <a:cubicBezTo>
                      <a:pt x="9" y="44"/>
                      <a:pt x="0" y="47"/>
                      <a:pt x="3" y="53"/>
                    </a:cubicBezTo>
                    <a:cubicBezTo>
                      <a:pt x="12" y="70"/>
                      <a:pt x="14" y="89"/>
                      <a:pt x="15" y="108"/>
                    </a:cubicBezTo>
                    <a:cubicBezTo>
                      <a:pt x="15" y="109"/>
                      <a:pt x="15" y="109"/>
                      <a:pt x="15" y="110"/>
                    </a:cubicBezTo>
                    <a:cubicBezTo>
                      <a:pt x="15" y="112"/>
                      <a:pt x="15" y="114"/>
                      <a:pt x="15" y="116"/>
                    </a:cubicBezTo>
                    <a:cubicBezTo>
                      <a:pt x="16" y="121"/>
                      <a:pt x="23" y="121"/>
                      <a:pt x="25" y="116"/>
                    </a:cubicBezTo>
                    <a:cubicBezTo>
                      <a:pt x="26" y="117"/>
                      <a:pt x="29" y="117"/>
                      <a:pt x="31" y="115"/>
                    </a:cubicBezTo>
                    <a:cubicBezTo>
                      <a:pt x="52" y="94"/>
                      <a:pt x="80" y="80"/>
                      <a:pt x="104" y="62"/>
                    </a:cubicBezTo>
                    <a:cubicBezTo>
                      <a:pt x="120" y="50"/>
                      <a:pt x="137" y="36"/>
                      <a:pt x="145" y="17"/>
                    </a:cubicBezTo>
                    <a:cubicBezTo>
                      <a:pt x="146" y="42"/>
                      <a:pt x="146" y="73"/>
                      <a:pt x="142" y="101"/>
                    </a:cubicBezTo>
                    <a:cubicBezTo>
                      <a:pt x="150" y="101"/>
                      <a:pt x="157" y="101"/>
                      <a:pt x="164" y="102"/>
                    </a:cubicBezTo>
                    <a:cubicBezTo>
                      <a:pt x="166" y="103"/>
                      <a:pt x="167" y="103"/>
                      <a:pt x="169" y="103"/>
                    </a:cubicBezTo>
                    <a:cubicBezTo>
                      <a:pt x="169" y="86"/>
                      <a:pt x="170" y="68"/>
                      <a:pt x="168" y="53"/>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4">
                <a:extLst>
                  <a:ext uri="{FF2B5EF4-FFF2-40B4-BE49-F238E27FC236}">
                    <a16:creationId xmlns:a16="http://schemas.microsoft.com/office/drawing/2014/main" id="{C207FCF1-77A5-4858-8C8F-E468A75326EE}"/>
                  </a:ext>
                </a:extLst>
              </p:cNvPr>
              <p:cNvSpPr>
                <a:spLocks/>
              </p:cNvSpPr>
              <p:nvPr/>
            </p:nvSpPr>
            <p:spPr bwMode="auto">
              <a:xfrm>
                <a:off x="5982781" y="577025"/>
                <a:ext cx="1836612" cy="1036644"/>
              </a:xfrm>
              <a:custGeom>
                <a:avLst/>
                <a:gdLst>
                  <a:gd name="T0" fmla="*/ 9 w 591"/>
                  <a:gd name="T1" fmla="*/ 151 h 333"/>
                  <a:gd name="T2" fmla="*/ 32 w 591"/>
                  <a:gd name="T3" fmla="*/ 166 h 333"/>
                  <a:gd name="T4" fmla="*/ 8 w 591"/>
                  <a:gd name="T5" fmla="*/ 171 h 333"/>
                  <a:gd name="T6" fmla="*/ 8 w 591"/>
                  <a:gd name="T7" fmla="*/ 179 h 333"/>
                  <a:gd name="T8" fmla="*/ 39 w 591"/>
                  <a:gd name="T9" fmla="*/ 173 h 333"/>
                  <a:gd name="T10" fmla="*/ 129 w 591"/>
                  <a:gd name="T11" fmla="*/ 212 h 333"/>
                  <a:gd name="T12" fmla="*/ 165 w 591"/>
                  <a:gd name="T13" fmla="*/ 237 h 333"/>
                  <a:gd name="T14" fmla="*/ 179 w 591"/>
                  <a:gd name="T15" fmla="*/ 253 h 333"/>
                  <a:gd name="T16" fmla="*/ 240 w 591"/>
                  <a:gd name="T17" fmla="*/ 300 h 333"/>
                  <a:gd name="T18" fmla="*/ 244 w 591"/>
                  <a:gd name="T19" fmla="*/ 289 h 333"/>
                  <a:gd name="T20" fmla="*/ 211 w 591"/>
                  <a:gd name="T21" fmla="*/ 252 h 333"/>
                  <a:gd name="T22" fmla="*/ 260 w 591"/>
                  <a:gd name="T23" fmla="*/ 22 h 333"/>
                  <a:gd name="T24" fmla="*/ 447 w 591"/>
                  <a:gd name="T25" fmla="*/ 101 h 333"/>
                  <a:gd name="T26" fmla="*/ 378 w 591"/>
                  <a:gd name="T27" fmla="*/ 269 h 333"/>
                  <a:gd name="T28" fmla="*/ 325 w 591"/>
                  <a:gd name="T29" fmla="*/ 303 h 333"/>
                  <a:gd name="T30" fmla="*/ 305 w 591"/>
                  <a:gd name="T31" fmla="*/ 322 h 333"/>
                  <a:gd name="T32" fmla="*/ 378 w 591"/>
                  <a:gd name="T33" fmla="*/ 320 h 333"/>
                  <a:gd name="T34" fmla="*/ 391 w 591"/>
                  <a:gd name="T35" fmla="*/ 312 h 333"/>
                  <a:gd name="T36" fmla="*/ 391 w 591"/>
                  <a:gd name="T37" fmla="*/ 312 h 333"/>
                  <a:gd name="T38" fmla="*/ 424 w 591"/>
                  <a:gd name="T39" fmla="*/ 296 h 333"/>
                  <a:gd name="T40" fmla="*/ 424 w 591"/>
                  <a:gd name="T41" fmla="*/ 296 h 333"/>
                  <a:gd name="T42" fmla="*/ 551 w 591"/>
                  <a:gd name="T43" fmla="*/ 281 h 333"/>
                  <a:gd name="T44" fmla="*/ 554 w 591"/>
                  <a:gd name="T45" fmla="*/ 287 h 333"/>
                  <a:gd name="T46" fmla="*/ 567 w 591"/>
                  <a:gd name="T47" fmla="*/ 305 h 333"/>
                  <a:gd name="T48" fmla="*/ 572 w 591"/>
                  <a:gd name="T49" fmla="*/ 311 h 333"/>
                  <a:gd name="T50" fmla="*/ 578 w 591"/>
                  <a:gd name="T51" fmla="*/ 304 h 333"/>
                  <a:gd name="T52" fmla="*/ 568 w 591"/>
                  <a:gd name="T53" fmla="*/ 281 h 333"/>
                  <a:gd name="T54" fmla="*/ 583 w 591"/>
                  <a:gd name="T55" fmla="*/ 279 h 333"/>
                  <a:gd name="T56" fmla="*/ 591 w 591"/>
                  <a:gd name="T57" fmla="*/ 272 h 333"/>
                  <a:gd name="T58" fmla="*/ 582 w 591"/>
                  <a:gd name="T59" fmla="*/ 268 h 333"/>
                  <a:gd name="T60" fmla="*/ 568 w 591"/>
                  <a:gd name="T61" fmla="*/ 266 h 333"/>
                  <a:gd name="T62" fmla="*/ 579 w 591"/>
                  <a:gd name="T63" fmla="*/ 250 h 333"/>
                  <a:gd name="T64" fmla="*/ 569 w 591"/>
                  <a:gd name="T65" fmla="*/ 249 h 333"/>
                  <a:gd name="T66" fmla="*/ 554 w 591"/>
                  <a:gd name="T67" fmla="*/ 267 h 333"/>
                  <a:gd name="T68" fmla="*/ 422 w 591"/>
                  <a:gd name="T69" fmla="*/ 280 h 333"/>
                  <a:gd name="T70" fmla="*/ 422 w 591"/>
                  <a:gd name="T71" fmla="*/ 280 h 333"/>
                  <a:gd name="T72" fmla="*/ 396 w 591"/>
                  <a:gd name="T73" fmla="*/ 285 h 333"/>
                  <a:gd name="T74" fmla="*/ 439 w 591"/>
                  <a:gd name="T75" fmla="*/ 186 h 333"/>
                  <a:gd name="T76" fmla="*/ 483 w 591"/>
                  <a:gd name="T77" fmla="*/ 63 h 333"/>
                  <a:gd name="T78" fmla="*/ 467 w 591"/>
                  <a:gd name="T79" fmla="*/ 56 h 333"/>
                  <a:gd name="T80" fmla="*/ 459 w 591"/>
                  <a:gd name="T81" fmla="*/ 57 h 333"/>
                  <a:gd name="T82" fmla="*/ 428 w 591"/>
                  <a:gd name="T83" fmla="*/ 53 h 333"/>
                  <a:gd name="T84" fmla="*/ 387 w 591"/>
                  <a:gd name="T85" fmla="*/ 35 h 333"/>
                  <a:gd name="T86" fmla="*/ 389 w 591"/>
                  <a:gd name="T87" fmla="*/ 31 h 333"/>
                  <a:gd name="T88" fmla="*/ 357 w 591"/>
                  <a:gd name="T89" fmla="*/ 24 h 333"/>
                  <a:gd name="T90" fmla="*/ 329 w 591"/>
                  <a:gd name="T91" fmla="*/ 26 h 333"/>
                  <a:gd name="T92" fmla="*/ 303 w 591"/>
                  <a:gd name="T93" fmla="*/ 12 h 333"/>
                  <a:gd name="T94" fmla="*/ 260 w 591"/>
                  <a:gd name="T95" fmla="*/ 3 h 333"/>
                  <a:gd name="T96" fmla="*/ 259 w 591"/>
                  <a:gd name="T97" fmla="*/ 2 h 333"/>
                  <a:gd name="T98" fmla="*/ 241 w 591"/>
                  <a:gd name="T99" fmla="*/ 15 h 333"/>
                  <a:gd name="T100" fmla="*/ 194 w 591"/>
                  <a:gd name="T101" fmla="*/ 241 h 333"/>
                  <a:gd name="T102" fmla="*/ 191 w 591"/>
                  <a:gd name="T103" fmla="*/ 239 h 333"/>
                  <a:gd name="T104" fmla="*/ 191 w 591"/>
                  <a:gd name="T105" fmla="*/ 239 h 333"/>
                  <a:gd name="T106" fmla="*/ 152 w 591"/>
                  <a:gd name="T107" fmla="*/ 212 h 333"/>
                  <a:gd name="T108" fmla="*/ 151 w 591"/>
                  <a:gd name="T109" fmla="*/ 212 h 333"/>
                  <a:gd name="T110" fmla="*/ 46 w 591"/>
                  <a:gd name="T111" fmla="*/ 164 h 333"/>
                  <a:gd name="T112" fmla="*/ 49 w 591"/>
                  <a:gd name="T113" fmla="*/ 135 h 333"/>
                  <a:gd name="T114" fmla="*/ 41 w 591"/>
                  <a:gd name="T115" fmla="*/ 131 h 333"/>
                  <a:gd name="T116" fmla="*/ 36 w 591"/>
                  <a:gd name="T117" fmla="*/ 158 h 333"/>
                  <a:gd name="T118" fmla="*/ 8 w 591"/>
                  <a:gd name="T119" fmla="*/ 143 h 333"/>
                  <a:gd name="T120" fmla="*/ 9 w 591"/>
                  <a:gd name="T121" fmla="*/ 1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1" h="333">
                    <a:moveTo>
                      <a:pt x="9" y="151"/>
                    </a:moveTo>
                    <a:cubicBezTo>
                      <a:pt x="21" y="154"/>
                      <a:pt x="23" y="154"/>
                      <a:pt x="32" y="166"/>
                    </a:cubicBezTo>
                    <a:cubicBezTo>
                      <a:pt x="22" y="168"/>
                      <a:pt x="19" y="166"/>
                      <a:pt x="8" y="171"/>
                    </a:cubicBezTo>
                    <a:cubicBezTo>
                      <a:pt x="3" y="173"/>
                      <a:pt x="4" y="179"/>
                      <a:pt x="8" y="179"/>
                    </a:cubicBezTo>
                    <a:cubicBezTo>
                      <a:pt x="22" y="177"/>
                      <a:pt x="25" y="177"/>
                      <a:pt x="39" y="173"/>
                    </a:cubicBezTo>
                    <a:cubicBezTo>
                      <a:pt x="42" y="172"/>
                      <a:pt x="102" y="198"/>
                      <a:pt x="129" y="212"/>
                    </a:cubicBezTo>
                    <a:cubicBezTo>
                      <a:pt x="143" y="219"/>
                      <a:pt x="155" y="228"/>
                      <a:pt x="165" y="237"/>
                    </a:cubicBezTo>
                    <a:cubicBezTo>
                      <a:pt x="170" y="243"/>
                      <a:pt x="175" y="249"/>
                      <a:pt x="179" y="253"/>
                    </a:cubicBezTo>
                    <a:cubicBezTo>
                      <a:pt x="189" y="268"/>
                      <a:pt x="200" y="285"/>
                      <a:pt x="240" y="300"/>
                    </a:cubicBezTo>
                    <a:cubicBezTo>
                      <a:pt x="247" y="303"/>
                      <a:pt x="251" y="292"/>
                      <a:pt x="244" y="289"/>
                    </a:cubicBezTo>
                    <a:cubicBezTo>
                      <a:pt x="227" y="282"/>
                      <a:pt x="216" y="270"/>
                      <a:pt x="211" y="252"/>
                    </a:cubicBezTo>
                    <a:cubicBezTo>
                      <a:pt x="221" y="236"/>
                      <a:pt x="258" y="109"/>
                      <a:pt x="260" y="22"/>
                    </a:cubicBezTo>
                    <a:cubicBezTo>
                      <a:pt x="333" y="39"/>
                      <a:pt x="378" y="69"/>
                      <a:pt x="447" y="101"/>
                    </a:cubicBezTo>
                    <a:cubicBezTo>
                      <a:pt x="439" y="109"/>
                      <a:pt x="383" y="256"/>
                      <a:pt x="378" y="269"/>
                    </a:cubicBezTo>
                    <a:cubicBezTo>
                      <a:pt x="376" y="275"/>
                      <a:pt x="355" y="307"/>
                      <a:pt x="325" y="303"/>
                    </a:cubicBezTo>
                    <a:cubicBezTo>
                      <a:pt x="321" y="303"/>
                      <a:pt x="305" y="313"/>
                      <a:pt x="305" y="322"/>
                    </a:cubicBezTo>
                    <a:cubicBezTo>
                      <a:pt x="305" y="322"/>
                      <a:pt x="351" y="333"/>
                      <a:pt x="378" y="320"/>
                    </a:cubicBezTo>
                    <a:cubicBezTo>
                      <a:pt x="383" y="317"/>
                      <a:pt x="387" y="315"/>
                      <a:pt x="391" y="312"/>
                    </a:cubicBezTo>
                    <a:cubicBezTo>
                      <a:pt x="391" y="312"/>
                      <a:pt x="391" y="312"/>
                      <a:pt x="391" y="312"/>
                    </a:cubicBezTo>
                    <a:cubicBezTo>
                      <a:pt x="399" y="306"/>
                      <a:pt x="424" y="296"/>
                      <a:pt x="424" y="296"/>
                    </a:cubicBezTo>
                    <a:cubicBezTo>
                      <a:pt x="424" y="296"/>
                      <a:pt x="424" y="296"/>
                      <a:pt x="424" y="296"/>
                    </a:cubicBezTo>
                    <a:cubicBezTo>
                      <a:pt x="471" y="282"/>
                      <a:pt x="519" y="255"/>
                      <a:pt x="551" y="281"/>
                    </a:cubicBezTo>
                    <a:cubicBezTo>
                      <a:pt x="551" y="282"/>
                      <a:pt x="553" y="285"/>
                      <a:pt x="554" y="287"/>
                    </a:cubicBezTo>
                    <a:cubicBezTo>
                      <a:pt x="561" y="292"/>
                      <a:pt x="567" y="297"/>
                      <a:pt x="567" y="305"/>
                    </a:cubicBezTo>
                    <a:cubicBezTo>
                      <a:pt x="567" y="309"/>
                      <a:pt x="569" y="312"/>
                      <a:pt x="572" y="311"/>
                    </a:cubicBezTo>
                    <a:cubicBezTo>
                      <a:pt x="576" y="311"/>
                      <a:pt x="578" y="307"/>
                      <a:pt x="578" y="304"/>
                    </a:cubicBezTo>
                    <a:cubicBezTo>
                      <a:pt x="577" y="295"/>
                      <a:pt x="573" y="287"/>
                      <a:pt x="568" y="281"/>
                    </a:cubicBezTo>
                    <a:cubicBezTo>
                      <a:pt x="573" y="279"/>
                      <a:pt x="578" y="280"/>
                      <a:pt x="583" y="279"/>
                    </a:cubicBezTo>
                    <a:cubicBezTo>
                      <a:pt x="587" y="279"/>
                      <a:pt x="591" y="275"/>
                      <a:pt x="591" y="272"/>
                    </a:cubicBezTo>
                    <a:cubicBezTo>
                      <a:pt x="590" y="268"/>
                      <a:pt x="586" y="268"/>
                      <a:pt x="582" y="268"/>
                    </a:cubicBezTo>
                    <a:cubicBezTo>
                      <a:pt x="578" y="268"/>
                      <a:pt x="572" y="266"/>
                      <a:pt x="568" y="266"/>
                    </a:cubicBezTo>
                    <a:cubicBezTo>
                      <a:pt x="573" y="262"/>
                      <a:pt x="575" y="259"/>
                      <a:pt x="579" y="250"/>
                    </a:cubicBezTo>
                    <a:cubicBezTo>
                      <a:pt x="582" y="243"/>
                      <a:pt x="573" y="245"/>
                      <a:pt x="569" y="249"/>
                    </a:cubicBezTo>
                    <a:cubicBezTo>
                      <a:pt x="559" y="261"/>
                      <a:pt x="559" y="259"/>
                      <a:pt x="554" y="267"/>
                    </a:cubicBezTo>
                    <a:cubicBezTo>
                      <a:pt x="510" y="241"/>
                      <a:pt x="466" y="266"/>
                      <a:pt x="422" y="280"/>
                    </a:cubicBezTo>
                    <a:cubicBezTo>
                      <a:pt x="422" y="280"/>
                      <a:pt x="422" y="280"/>
                      <a:pt x="422" y="280"/>
                    </a:cubicBezTo>
                    <a:cubicBezTo>
                      <a:pt x="409" y="284"/>
                      <a:pt x="400" y="284"/>
                      <a:pt x="396" y="285"/>
                    </a:cubicBezTo>
                    <a:cubicBezTo>
                      <a:pt x="409" y="251"/>
                      <a:pt x="420" y="217"/>
                      <a:pt x="439" y="186"/>
                    </a:cubicBezTo>
                    <a:cubicBezTo>
                      <a:pt x="461" y="149"/>
                      <a:pt x="517" y="78"/>
                      <a:pt x="483" y="63"/>
                    </a:cubicBezTo>
                    <a:cubicBezTo>
                      <a:pt x="477" y="61"/>
                      <a:pt x="472" y="58"/>
                      <a:pt x="467" y="56"/>
                    </a:cubicBezTo>
                    <a:cubicBezTo>
                      <a:pt x="464" y="57"/>
                      <a:pt x="461" y="57"/>
                      <a:pt x="459" y="57"/>
                    </a:cubicBezTo>
                    <a:cubicBezTo>
                      <a:pt x="448" y="57"/>
                      <a:pt x="438" y="55"/>
                      <a:pt x="428" y="53"/>
                    </a:cubicBezTo>
                    <a:cubicBezTo>
                      <a:pt x="425" y="52"/>
                      <a:pt x="383" y="42"/>
                      <a:pt x="387" y="35"/>
                    </a:cubicBezTo>
                    <a:cubicBezTo>
                      <a:pt x="388" y="33"/>
                      <a:pt x="389" y="32"/>
                      <a:pt x="389" y="31"/>
                    </a:cubicBezTo>
                    <a:cubicBezTo>
                      <a:pt x="379" y="29"/>
                      <a:pt x="368" y="26"/>
                      <a:pt x="357" y="24"/>
                    </a:cubicBezTo>
                    <a:cubicBezTo>
                      <a:pt x="348" y="27"/>
                      <a:pt x="338" y="28"/>
                      <a:pt x="329" y="26"/>
                    </a:cubicBezTo>
                    <a:cubicBezTo>
                      <a:pt x="321" y="25"/>
                      <a:pt x="309" y="20"/>
                      <a:pt x="303" y="12"/>
                    </a:cubicBezTo>
                    <a:cubicBezTo>
                      <a:pt x="289" y="9"/>
                      <a:pt x="275" y="6"/>
                      <a:pt x="260" y="3"/>
                    </a:cubicBezTo>
                    <a:cubicBezTo>
                      <a:pt x="260" y="2"/>
                      <a:pt x="259" y="2"/>
                      <a:pt x="259" y="2"/>
                    </a:cubicBezTo>
                    <a:cubicBezTo>
                      <a:pt x="254" y="0"/>
                      <a:pt x="239" y="2"/>
                      <a:pt x="241" y="15"/>
                    </a:cubicBezTo>
                    <a:cubicBezTo>
                      <a:pt x="245" y="98"/>
                      <a:pt x="212" y="162"/>
                      <a:pt x="194" y="241"/>
                    </a:cubicBezTo>
                    <a:cubicBezTo>
                      <a:pt x="193" y="240"/>
                      <a:pt x="192" y="240"/>
                      <a:pt x="191" y="239"/>
                    </a:cubicBezTo>
                    <a:cubicBezTo>
                      <a:pt x="191" y="239"/>
                      <a:pt x="191" y="239"/>
                      <a:pt x="191" y="239"/>
                    </a:cubicBezTo>
                    <a:cubicBezTo>
                      <a:pt x="191" y="239"/>
                      <a:pt x="158" y="215"/>
                      <a:pt x="152" y="212"/>
                    </a:cubicBezTo>
                    <a:cubicBezTo>
                      <a:pt x="152" y="212"/>
                      <a:pt x="152" y="212"/>
                      <a:pt x="151" y="212"/>
                    </a:cubicBezTo>
                    <a:cubicBezTo>
                      <a:pt x="121" y="191"/>
                      <a:pt x="86" y="175"/>
                      <a:pt x="46" y="164"/>
                    </a:cubicBezTo>
                    <a:cubicBezTo>
                      <a:pt x="45" y="154"/>
                      <a:pt x="44" y="143"/>
                      <a:pt x="49" y="135"/>
                    </a:cubicBezTo>
                    <a:cubicBezTo>
                      <a:pt x="51" y="131"/>
                      <a:pt x="44" y="124"/>
                      <a:pt x="41" y="131"/>
                    </a:cubicBezTo>
                    <a:cubicBezTo>
                      <a:pt x="38" y="138"/>
                      <a:pt x="37" y="151"/>
                      <a:pt x="36" y="158"/>
                    </a:cubicBezTo>
                    <a:cubicBezTo>
                      <a:pt x="29" y="148"/>
                      <a:pt x="24" y="145"/>
                      <a:pt x="8" y="143"/>
                    </a:cubicBezTo>
                    <a:cubicBezTo>
                      <a:pt x="0" y="142"/>
                      <a:pt x="6" y="150"/>
                      <a:pt x="9" y="15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85">
                <a:extLst>
                  <a:ext uri="{FF2B5EF4-FFF2-40B4-BE49-F238E27FC236}">
                    <a16:creationId xmlns:a16="http://schemas.microsoft.com/office/drawing/2014/main" id="{467DEE5C-3218-4678-B691-C15363564784}"/>
                  </a:ext>
                </a:extLst>
              </p:cNvPr>
              <p:cNvSpPr>
                <a:spLocks/>
              </p:cNvSpPr>
              <p:nvPr/>
            </p:nvSpPr>
            <p:spPr bwMode="auto">
              <a:xfrm>
                <a:off x="6725945" y="851570"/>
                <a:ext cx="760521" cy="702141"/>
              </a:xfrm>
              <a:custGeom>
                <a:avLst/>
                <a:gdLst>
                  <a:gd name="T0" fmla="*/ 33 w 245"/>
                  <a:gd name="T1" fmla="*/ 215 h 226"/>
                  <a:gd name="T2" fmla="*/ 46 w 245"/>
                  <a:gd name="T3" fmla="*/ 215 h 226"/>
                  <a:gd name="T4" fmla="*/ 61 w 245"/>
                  <a:gd name="T5" fmla="*/ 221 h 226"/>
                  <a:gd name="T6" fmla="*/ 116 w 245"/>
                  <a:gd name="T7" fmla="*/ 215 h 226"/>
                  <a:gd name="T8" fmla="*/ 242 w 245"/>
                  <a:gd name="T9" fmla="*/ 32 h 226"/>
                  <a:gd name="T10" fmla="*/ 161 w 245"/>
                  <a:gd name="T11" fmla="*/ 34 h 226"/>
                  <a:gd name="T12" fmla="*/ 98 w 245"/>
                  <a:gd name="T13" fmla="*/ 154 h 226"/>
                  <a:gd name="T14" fmla="*/ 141 w 245"/>
                  <a:gd name="T15" fmla="*/ 24 h 226"/>
                  <a:gd name="T16" fmla="*/ 62 w 245"/>
                  <a:gd name="T17" fmla="*/ 26 h 226"/>
                  <a:gd name="T18" fmla="*/ 4 w 245"/>
                  <a:gd name="T19" fmla="*/ 195 h 226"/>
                  <a:gd name="T20" fmla="*/ 33 w 245"/>
                  <a:gd name="T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26">
                    <a:moveTo>
                      <a:pt x="33" y="215"/>
                    </a:moveTo>
                    <a:cubicBezTo>
                      <a:pt x="36" y="215"/>
                      <a:pt x="40" y="216"/>
                      <a:pt x="46" y="215"/>
                    </a:cubicBezTo>
                    <a:cubicBezTo>
                      <a:pt x="50" y="219"/>
                      <a:pt x="57" y="221"/>
                      <a:pt x="61" y="221"/>
                    </a:cubicBezTo>
                    <a:cubicBezTo>
                      <a:pt x="77" y="224"/>
                      <a:pt x="103" y="226"/>
                      <a:pt x="116" y="215"/>
                    </a:cubicBezTo>
                    <a:cubicBezTo>
                      <a:pt x="175" y="168"/>
                      <a:pt x="227" y="108"/>
                      <a:pt x="242" y="32"/>
                    </a:cubicBezTo>
                    <a:cubicBezTo>
                      <a:pt x="245" y="15"/>
                      <a:pt x="166" y="10"/>
                      <a:pt x="161" y="34"/>
                    </a:cubicBezTo>
                    <a:cubicBezTo>
                      <a:pt x="153" y="79"/>
                      <a:pt x="129" y="119"/>
                      <a:pt x="98" y="154"/>
                    </a:cubicBezTo>
                    <a:cubicBezTo>
                      <a:pt x="113" y="111"/>
                      <a:pt x="130" y="68"/>
                      <a:pt x="141" y="24"/>
                    </a:cubicBezTo>
                    <a:cubicBezTo>
                      <a:pt x="146" y="6"/>
                      <a:pt x="68" y="0"/>
                      <a:pt x="62" y="26"/>
                    </a:cubicBezTo>
                    <a:cubicBezTo>
                      <a:pt x="47" y="84"/>
                      <a:pt x="22" y="138"/>
                      <a:pt x="4" y="195"/>
                    </a:cubicBezTo>
                    <a:cubicBezTo>
                      <a:pt x="0" y="210"/>
                      <a:pt x="22" y="214"/>
                      <a:pt x="33" y="215"/>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86">
                <a:extLst>
                  <a:ext uri="{FF2B5EF4-FFF2-40B4-BE49-F238E27FC236}">
                    <a16:creationId xmlns:a16="http://schemas.microsoft.com/office/drawing/2014/main" id="{4AB9AB78-F60F-4A2E-B03C-050C7F0E8D01}"/>
                  </a:ext>
                </a:extLst>
              </p:cNvPr>
              <p:cNvSpPr>
                <a:spLocks/>
              </p:cNvSpPr>
              <p:nvPr/>
            </p:nvSpPr>
            <p:spPr bwMode="auto">
              <a:xfrm>
                <a:off x="6893197" y="884704"/>
                <a:ext cx="590114" cy="544356"/>
              </a:xfrm>
              <a:custGeom>
                <a:avLst/>
                <a:gdLst>
                  <a:gd name="T0" fmla="*/ 25 w 190"/>
                  <a:gd name="T1" fmla="*/ 166 h 175"/>
                  <a:gd name="T2" fmla="*/ 35 w 190"/>
                  <a:gd name="T3" fmla="*/ 167 h 175"/>
                  <a:gd name="T4" fmla="*/ 47 w 190"/>
                  <a:gd name="T5" fmla="*/ 171 h 175"/>
                  <a:gd name="T6" fmla="*/ 90 w 190"/>
                  <a:gd name="T7" fmla="*/ 166 h 175"/>
                  <a:gd name="T8" fmla="*/ 187 w 190"/>
                  <a:gd name="T9" fmla="*/ 25 h 175"/>
                  <a:gd name="T10" fmla="*/ 125 w 190"/>
                  <a:gd name="T11" fmla="*/ 26 h 175"/>
                  <a:gd name="T12" fmla="*/ 76 w 190"/>
                  <a:gd name="T13" fmla="*/ 119 h 175"/>
                  <a:gd name="T14" fmla="*/ 109 w 190"/>
                  <a:gd name="T15" fmla="*/ 18 h 175"/>
                  <a:gd name="T16" fmla="*/ 48 w 190"/>
                  <a:gd name="T17" fmla="*/ 20 h 175"/>
                  <a:gd name="T18" fmla="*/ 3 w 190"/>
                  <a:gd name="T19" fmla="*/ 151 h 175"/>
                  <a:gd name="T20" fmla="*/ 25 w 190"/>
                  <a:gd name="T21"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75">
                    <a:moveTo>
                      <a:pt x="25" y="166"/>
                    </a:moveTo>
                    <a:cubicBezTo>
                      <a:pt x="27" y="167"/>
                      <a:pt x="31" y="167"/>
                      <a:pt x="35" y="167"/>
                    </a:cubicBezTo>
                    <a:cubicBezTo>
                      <a:pt x="39" y="169"/>
                      <a:pt x="44" y="171"/>
                      <a:pt x="47" y="171"/>
                    </a:cubicBezTo>
                    <a:cubicBezTo>
                      <a:pt x="60" y="174"/>
                      <a:pt x="80" y="175"/>
                      <a:pt x="90" y="166"/>
                    </a:cubicBezTo>
                    <a:cubicBezTo>
                      <a:pt x="136" y="130"/>
                      <a:pt x="176" y="83"/>
                      <a:pt x="187" y="25"/>
                    </a:cubicBezTo>
                    <a:cubicBezTo>
                      <a:pt x="190" y="11"/>
                      <a:pt x="129" y="8"/>
                      <a:pt x="125" y="26"/>
                    </a:cubicBezTo>
                    <a:cubicBezTo>
                      <a:pt x="118" y="61"/>
                      <a:pt x="100" y="92"/>
                      <a:pt x="76" y="119"/>
                    </a:cubicBezTo>
                    <a:cubicBezTo>
                      <a:pt x="88" y="86"/>
                      <a:pt x="101" y="53"/>
                      <a:pt x="109" y="18"/>
                    </a:cubicBezTo>
                    <a:cubicBezTo>
                      <a:pt x="113" y="4"/>
                      <a:pt x="53" y="0"/>
                      <a:pt x="48" y="20"/>
                    </a:cubicBezTo>
                    <a:cubicBezTo>
                      <a:pt x="37" y="65"/>
                      <a:pt x="17" y="107"/>
                      <a:pt x="3" y="151"/>
                    </a:cubicBezTo>
                    <a:cubicBezTo>
                      <a:pt x="0" y="163"/>
                      <a:pt x="17" y="166"/>
                      <a:pt x="25" y="16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88">
                <a:extLst>
                  <a:ext uri="{FF2B5EF4-FFF2-40B4-BE49-F238E27FC236}">
                    <a16:creationId xmlns:a16="http://schemas.microsoft.com/office/drawing/2014/main" id="{6D065FD3-C191-4A46-8CAA-621524313851}"/>
                  </a:ext>
                </a:extLst>
              </p:cNvPr>
              <p:cNvSpPr>
                <a:spLocks/>
              </p:cNvSpPr>
              <p:nvPr/>
            </p:nvSpPr>
            <p:spPr bwMode="auto">
              <a:xfrm>
                <a:off x="6722790" y="2011285"/>
                <a:ext cx="340815" cy="143583"/>
              </a:xfrm>
              <a:custGeom>
                <a:avLst/>
                <a:gdLst>
                  <a:gd name="T0" fmla="*/ 48 w 110"/>
                  <a:gd name="T1" fmla="*/ 15 h 46"/>
                  <a:gd name="T2" fmla="*/ 74 w 110"/>
                  <a:gd name="T3" fmla="*/ 32 h 46"/>
                  <a:gd name="T4" fmla="*/ 48 w 110"/>
                  <a:gd name="T5" fmla="*/ 15 h 46"/>
                </a:gdLst>
                <a:ahLst/>
                <a:cxnLst>
                  <a:cxn ang="0">
                    <a:pos x="T0" y="T1"/>
                  </a:cxn>
                  <a:cxn ang="0">
                    <a:pos x="T2" y="T3"/>
                  </a:cxn>
                  <a:cxn ang="0">
                    <a:pos x="T4" y="T5"/>
                  </a:cxn>
                </a:cxnLst>
                <a:rect l="0" t="0" r="r" b="b"/>
                <a:pathLst>
                  <a:path w="110" h="46">
                    <a:moveTo>
                      <a:pt x="48" y="15"/>
                    </a:moveTo>
                    <a:cubicBezTo>
                      <a:pt x="0" y="46"/>
                      <a:pt x="57" y="42"/>
                      <a:pt x="74" y="32"/>
                    </a:cubicBezTo>
                    <a:cubicBezTo>
                      <a:pt x="110" y="11"/>
                      <a:pt x="72" y="0"/>
                      <a:pt x="48" y="1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89">
                <a:extLst>
                  <a:ext uri="{FF2B5EF4-FFF2-40B4-BE49-F238E27FC236}">
                    <a16:creationId xmlns:a16="http://schemas.microsoft.com/office/drawing/2014/main" id="{D8081AA2-ADA0-49C2-A576-0D10B418AF9C}"/>
                  </a:ext>
                </a:extLst>
              </p:cNvPr>
              <p:cNvSpPr>
                <a:spLocks/>
              </p:cNvSpPr>
              <p:nvPr/>
            </p:nvSpPr>
            <p:spPr bwMode="auto">
              <a:xfrm>
                <a:off x="6181589" y="1784076"/>
                <a:ext cx="192497" cy="290323"/>
              </a:xfrm>
              <a:custGeom>
                <a:avLst/>
                <a:gdLst>
                  <a:gd name="T0" fmla="*/ 21 w 62"/>
                  <a:gd name="T1" fmla="*/ 45 h 93"/>
                  <a:gd name="T2" fmla="*/ 49 w 62"/>
                  <a:gd name="T3" fmla="*/ 34 h 93"/>
                  <a:gd name="T4" fmla="*/ 21 w 62"/>
                  <a:gd name="T5" fmla="*/ 45 h 93"/>
                </a:gdLst>
                <a:ahLst/>
                <a:cxnLst>
                  <a:cxn ang="0">
                    <a:pos x="T0" y="T1"/>
                  </a:cxn>
                  <a:cxn ang="0">
                    <a:pos x="T2" y="T3"/>
                  </a:cxn>
                  <a:cxn ang="0">
                    <a:pos x="T4" y="T5"/>
                  </a:cxn>
                </a:cxnLst>
                <a:rect l="0" t="0" r="r" b="b"/>
                <a:pathLst>
                  <a:path w="62" h="93">
                    <a:moveTo>
                      <a:pt x="21" y="45"/>
                    </a:moveTo>
                    <a:cubicBezTo>
                      <a:pt x="62" y="93"/>
                      <a:pt x="62" y="51"/>
                      <a:pt x="49" y="34"/>
                    </a:cubicBezTo>
                    <a:cubicBezTo>
                      <a:pt x="21" y="0"/>
                      <a:pt x="0" y="22"/>
                      <a:pt x="21" y="4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0">
                <a:extLst>
                  <a:ext uri="{FF2B5EF4-FFF2-40B4-BE49-F238E27FC236}">
                    <a16:creationId xmlns:a16="http://schemas.microsoft.com/office/drawing/2014/main" id="{911D4E63-68C9-4515-AB3C-3B8D31D0C242}"/>
                  </a:ext>
                </a:extLst>
              </p:cNvPr>
              <p:cNvSpPr>
                <a:spLocks/>
              </p:cNvSpPr>
              <p:nvPr/>
            </p:nvSpPr>
            <p:spPr bwMode="auto">
              <a:xfrm>
                <a:off x="6746458" y="2158026"/>
                <a:ext cx="159363" cy="99404"/>
              </a:xfrm>
              <a:custGeom>
                <a:avLst/>
                <a:gdLst>
                  <a:gd name="T0" fmla="*/ 46 w 51"/>
                  <a:gd name="T1" fmla="*/ 12 h 32"/>
                  <a:gd name="T2" fmla="*/ 12 w 51"/>
                  <a:gd name="T3" fmla="*/ 21 h 32"/>
                  <a:gd name="T4" fmla="*/ 23 w 51"/>
                  <a:gd name="T5" fmla="*/ 5 h 32"/>
                  <a:gd name="T6" fmla="*/ 46 w 51"/>
                  <a:gd name="T7" fmla="*/ 12 h 32"/>
                </a:gdLst>
                <a:ahLst/>
                <a:cxnLst>
                  <a:cxn ang="0">
                    <a:pos x="T0" y="T1"/>
                  </a:cxn>
                  <a:cxn ang="0">
                    <a:pos x="T2" y="T3"/>
                  </a:cxn>
                  <a:cxn ang="0">
                    <a:pos x="T4" y="T5"/>
                  </a:cxn>
                  <a:cxn ang="0">
                    <a:pos x="T6" y="T7"/>
                  </a:cxn>
                </a:cxnLst>
                <a:rect l="0" t="0" r="r" b="b"/>
                <a:pathLst>
                  <a:path w="51" h="32">
                    <a:moveTo>
                      <a:pt x="46" y="12"/>
                    </a:moveTo>
                    <a:cubicBezTo>
                      <a:pt x="42" y="22"/>
                      <a:pt x="28" y="32"/>
                      <a:pt x="12" y="21"/>
                    </a:cubicBezTo>
                    <a:cubicBezTo>
                      <a:pt x="0" y="12"/>
                      <a:pt x="17" y="7"/>
                      <a:pt x="23" y="5"/>
                    </a:cubicBezTo>
                    <a:cubicBezTo>
                      <a:pt x="36" y="0"/>
                      <a:pt x="51" y="1"/>
                      <a:pt x="46" y="12"/>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1">
                <a:extLst>
                  <a:ext uri="{FF2B5EF4-FFF2-40B4-BE49-F238E27FC236}">
                    <a16:creationId xmlns:a16="http://schemas.microsoft.com/office/drawing/2014/main" id="{16982F88-6E5A-4A29-9719-12A9CD11DAB8}"/>
                  </a:ext>
                </a:extLst>
              </p:cNvPr>
              <p:cNvSpPr>
                <a:spLocks/>
              </p:cNvSpPr>
              <p:nvPr/>
            </p:nvSpPr>
            <p:spPr bwMode="auto">
              <a:xfrm>
                <a:off x="6255747" y="2001818"/>
                <a:ext cx="115183" cy="127805"/>
              </a:xfrm>
              <a:custGeom>
                <a:avLst/>
                <a:gdLst>
                  <a:gd name="T0" fmla="*/ 2 w 37"/>
                  <a:gd name="T1" fmla="*/ 14 h 41"/>
                  <a:gd name="T2" fmla="*/ 25 w 37"/>
                  <a:gd name="T3" fmla="*/ 18 h 41"/>
                  <a:gd name="T4" fmla="*/ 27 w 37"/>
                  <a:gd name="T5" fmla="*/ 40 h 41"/>
                  <a:gd name="T6" fmla="*/ 2 w 37"/>
                  <a:gd name="T7" fmla="*/ 14 h 41"/>
                </a:gdLst>
                <a:ahLst/>
                <a:cxnLst>
                  <a:cxn ang="0">
                    <a:pos x="T0" y="T1"/>
                  </a:cxn>
                  <a:cxn ang="0">
                    <a:pos x="T2" y="T3"/>
                  </a:cxn>
                  <a:cxn ang="0">
                    <a:pos x="T4" y="T5"/>
                  </a:cxn>
                  <a:cxn ang="0">
                    <a:pos x="T6" y="T7"/>
                  </a:cxn>
                </a:cxnLst>
                <a:rect l="0" t="0" r="r" b="b"/>
                <a:pathLst>
                  <a:path w="37" h="41">
                    <a:moveTo>
                      <a:pt x="2" y="14"/>
                    </a:moveTo>
                    <a:cubicBezTo>
                      <a:pt x="6" y="0"/>
                      <a:pt x="21" y="15"/>
                      <a:pt x="25" y="18"/>
                    </a:cubicBezTo>
                    <a:cubicBezTo>
                      <a:pt x="36" y="27"/>
                      <a:pt x="37" y="41"/>
                      <a:pt x="27" y="40"/>
                    </a:cubicBezTo>
                    <a:cubicBezTo>
                      <a:pt x="3" y="37"/>
                      <a:pt x="0" y="20"/>
                      <a:pt x="2" y="14"/>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2">
                <a:extLst>
                  <a:ext uri="{FF2B5EF4-FFF2-40B4-BE49-F238E27FC236}">
                    <a16:creationId xmlns:a16="http://schemas.microsoft.com/office/drawing/2014/main" id="{43DC3991-1A2A-4B72-81C4-914AEEE46C01}"/>
                  </a:ext>
                </a:extLst>
              </p:cNvPr>
              <p:cNvSpPr>
                <a:spLocks/>
              </p:cNvSpPr>
              <p:nvPr/>
            </p:nvSpPr>
            <p:spPr bwMode="auto">
              <a:xfrm>
                <a:off x="6527137" y="1754097"/>
                <a:ext cx="138850" cy="201964"/>
              </a:xfrm>
              <a:custGeom>
                <a:avLst/>
                <a:gdLst>
                  <a:gd name="T0" fmla="*/ 42 w 45"/>
                  <a:gd name="T1" fmla="*/ 21 h 65"/>
                  <a:gd name="T2" fmla="*/ 15 w 45"/>
                  <a:gd name="T3" fmla="*/ 13 h 65"/>
                  <a:gd name="T4" fmla="*/ 8 w 45"/>
                  <a:gd name="T5" fmla="*/ 57 h 65"/>
                  <a:gd name="T6" fmla="*/ 42 w 45"/>
                  <a:gd name="T7" fmla="*/ 21 h 65"/>
                </a:gdLst>
                <a:ahLst/>
                <a:cxnLst>
                  <a:cxn ang="0">
                    <a:pos x="T0" y="T1"/>
                  </a:cxn>
                  <a:cxn ang="0">
                    <a:pos x="T2" y="T3"/>
                  </a:cxn>
                  <a:cxn ang="0">
                    <a:pos x="T4" y="T5"/>
                  </a:cxn>
                  <a:cxn ang="0">
                    <a:pos x="T6" y="T7"/>
                  </a:cxn>
                </a:cxnLst>
                <a:rect l="0" t="0" r="r" b="b"/>
                <a:pathLst>
                  <a:path w="45" h="65">
                    <a:moveTo>
                      <a:pt x="42" y="21"/>
                    </a:moveTo>
                    <a:cubicBezTo>
                      <a:pt x="31" y="0"/>
                      <a:pt x="21" y="8"/>
                      <a:pt x="15" y="13"/>
                    </a:cubicBezTo>
                    <a:cubicBezTo>
                      <a:pt x="0" y="25"/>
                      <a:pt x="0" y="55"/>
                      <a:pt x="8" y="57"/>
                    </a:cubicBezTo>
                    <a:cubicBezTo>
                      <a:pt x="41" y="65"/>
                      <a:pt x="45" y="28"/>
                      <a:pt x="42" y="21"/>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3">
                <a:extLst>
                  <a:ext uri="{FF2B5EF4-FFF2-40B4-BE49-F238E27FC236}">
                    <a16:creationId xmlns:a16="http://schemas.microsoft.com/office/drawing/2014/main" id="{CDB40A3E-0F58-4F39-AA9C-84FBE715867B}"/>
                  </a:ext>
                </a:extLst>
              </p:cNvPr>
              <p:cNvSpPr>
                <a:spLocks noEditPoints="1"/>
              </p:cNvSpPr>
              <p:nvPr/>
            </p:nvSpPr>
            <p:spPr bwMode="auto">
              <a:xfrm>
                <a:off x="6075873" y="1520576"/>
                <a:ext cx="1054001" cy="970374"/>
              </a:xfrm>
              <a:custGeom>
                <a:avLst/>
                <a:gdLst>
                  <a:gd name="T0" fmla="*/ 324 w 339"/>
                  <a:gd name="T1" fmla="*/ 152 h 312"/>
                  <a:gd name="T2" fmla="*/ 317 w 339"/>
                  <a:gd name="T3" fmla="*/ 120 h 312"/>
                  <a:gd name="T4" fmla="*/ 8 w 339"/>
                  <a:gd name="T5" fmla="*/ 134 h 312"/>
                  <a:gd name="T6" fmla="*/ 1 w 339"/>
                  <a:gd name="T7" fmla="*/ 147 h 312"/>
                  <a:gd name="T8" fmla="*/ 3 w 339"/>
                  <a:gd name="T9" fmla="*/ 177 h 312"/>
                  <a:gd name="T10" fmla="*/ 62 w 339"/>
                  <a:gd name="T11" fmla="*/ 291 h 312"/>
                  <a:gd name="T12" fmla="*/ 78 w 339"/>
                  <a:gd name="T13" fmla="*/ 290 h 312"/>
                  <a:gd name="T14" fmla="*/ 95 w 339"/>
                  <a:gd name="T15" fmla="*/ 292 h 312"/>
                  <a:gd name="T16" fmla="*/ 125 w 339"/>
                  <a:gd name="T17" fmla="*/ 301 h 312"/>
                  <a:gd name="T18" fmla="*/ 120 w 339"/>
                  <a:gd name="T19" fmla="*/ 297 h 312"/>
                  <a:gd name="T20" fmla="*/ 123 w 339"/>
                  <a:gd name="T21" fmla="*/ 288 h 312"/>
                  <a:gd name="T22" fmla="*/ 100 w 339"/>
                  <a:gd name="T23" fmla="*/ 274 h 312"/>
                  <a:gd name="T24" fmla="*/ 66 w 339"/>
                  <a:gd name="T25" fmla="*/ 247 h 312"/>
                  <a:gd name="T26" fmla="*/ 48 w 339"/>
                  <a:gd name="T27" fmla="*/ 240 h 312"/>
                  <a:gd name="T28" fmla="*/ 29 w 339"/>
                  <a:gd name="T29" fmla="*/ 122 h 312"/>
                  <a:gd name="T30" fmla="*/ 302 w 339"/>
                  <a:gd name="T31" fmla="*/ 103 h 312"/>
                  <a:gd name="T32" fmla="*/ 316 w 339"/>
                  <a:gd name="T33" fmla="*/ 155 h 312"/>
                  <a:gd name="T34" fmla="*/ 316 w 339"/>
                  <a:gd name="T35" fmla="*/ 157 h 312"/>
                  <a:gd name="T36" fmla="*/ 319 w 339"/>
                  <a:gd name="T37" fmla="*/ 157 h 312"/>
                  <a:gd name="T38" fmla="*/ 323 w 339"/>
                  <a:gd name="T39" fmla="*/ 157 h 312"/>
                  <a:gd name="T40" fmla="*/ 317 w 339"/>
                  <a:gd name="T41" fmla="*/ 196 h 312"/>
                  <a:gd name="T42" fmla="*/ 311 w 339"/>
                  <a:gd name="T43" fmla="*/ 195 h 312"/>
                  <a:gd name="T44" fmla="*/ 304 w 339"/>
                  <a:gd name="T45" fmla="*/ 214 h 312"/>
                  <a:gd name="T46" fmla="*/ 269 w 339"/>
                  <a:gd name="T47" fmla="*/ 264 h 312"/>
                  <a:gd name="T48" fmla="*/ 242 w 339"/>
                  <a:gd name="T49" fmla="*/ 283 h 312"/>
                  <a:gd name="T50" fmla="*/ 237 w 339"/>
                  <a:gd name="T51" fmla="*/ 243 h 312"/>
                  <a:gd name="T52" fmla="*/ 231 w 339"/>
                  <a:gd name="T53" fmla="*/ 289 h 312"/>
                  <a:gd name="T54" fmla="*/ 221 w 339"/>
                  <a:gd name="T55" fmla="*/ 294 h 312"/>
                  <a:gd name="T56" fmla="*/ 199 w 339"/>
                  <a:gd name="T57" fmla="*/ 300 h 312"/>
                  <a:gd name="T58" fmla="*/ 287 w 339"/>
                  <a:gd name="T59" fmla="*/ 275 h 312"/>
                  <a:gd name="T60" fmla="*/ 299 w 339"/>
                  <a:gd name="T61" fmla="*/ 251 h 312"/>
                  <a:gd name="T62" fmla="*/ 309 w 339"/>
                  <a:gd name="T63" fmla="*/ 222 h 312"/>
                  <a:gd name="T64" fmla="*/ 321 w 339"/>
                  <a:gd name="T65" fmla="*/ 202 h 312"/>
                  <a:gd name="T66" fmla="*/ 235 w 339"/>
                  <a:gd name="T67" fmla="*/ 295 h 312"/>
                  <a:gd name="T68" fmla="*/ 238 w 339"/>
                  <a:gd name="T69"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12">
                    <a:moveTo>
                      <a:pt x="339" y="178"/>
                    </a:moveTo>
                    <a:cubicBezTo>
                      <a:pt x="339" y="164"/>
                      <a:pt x="333" y="153"/>
                      <a:pt x="324" y="152"/>
                    </a:cubicBezTo>
                    <a:cubicBezTo>
                      <a:pt x="323" y="152"/>
                      <a:pt x="323" y="152"/>
                      <a:pt x="323" y="152"/>
                    </a:cubicBezTo>
                    <a:cubicBezTo>
                      <a:pt x="322" y="137"/>
                      <a:pt x="319" y="125"/>
                      <a:pt x="317" y="120"/>
                    </a:cubicBezTo>
                    <a:cubicBezTo>
                      <a:pt x="291" y="53"/>
                      <a:pt x="227" y="4"/>
                      <a:pt x="155" y="2"/>
                    </a:cubicBezTo>
                    <a:cubicBezTo>
                      <a:pt x="52" y="0"/>
                      <a:pt x="19" y="84"/>
                      <a:pt x="8" y="134"/>
                    </a:cubicBezTo>
                    <a:cubicBezTo>
                      <a:pt x="8" y="64"/>
                      <a:pt x="59" y="24"/>
                      <a:pt x="60" y="24"/>
                    </a:cubicBezTo>
                    <a:cubicBezTo>
                      <a:pt x="57" y="23"/>
                      <a:pt x="0" y="43"/>
                      <a:pt x="1" y="147"/>
                    </a:cubicBezTo>
                    <a:cubicBezTo>
                      <a:pt x="1" y="146"/>
                      <a:pt x="1" y="146"/>
                      <a:pt x="1" y="145"/>
                    </a:cubicBezTo>
                    <a:cubicBezTo>
                      <a:pt x="1" y="146"/>
                      <a:pt x="1" y="161"/>
                      <a:pt x="3" y="177"/>
                    </a:cubicBezTo>
                    <a:cubicBezTo>
                      <a:pt x="11" y="216"/>
                      <a:pt x="33" y="249"/>
                      <a:pt x="55" y="265"/>
                    </a:cubicBezTo>
                    <a:cubicBezTo>
                      <a:pt x="52" y="273"/>
                      <a:pt x="62" y="291"/>
                      <a:pt x="62" y="291"/>
                    </a:cubicBezTo>
                    <a:cubicBezTo>
                      <a:pt x="62" y="284"/>
                      <a:pt x="64" y="280"/>
                      <a:pt x="67" y="278"/>
                    </a:cubicBezTo>
                    <a:cubicBezTo>
                      <a:pt x="71" y="284"/>
                      <a:pt x="78" y="290"/>
                      <a:pt x="78" y="290"/>
                    </a:cubicBezTo>
                    <a:cubicBezTo>
                      <a:pt x="73" y="283"/>
                      <a:pt x="73" y="278"/>
                      <a:pt x="73" y="276"/>
                    </a:cubicBezTo>
                    <a:cubicBezTo>
                      <a:pt x="79" y="281"/>
                      <a:pt x="86" y="287"/>
                      <a:pt x="95" y="292"/>
                    </a:cubicBezTo>
                    <a:cubicBezTo>
                      <a:pt x="132" y="306"/>
                      <a:pt x="132" y="306"/>
                      <a:pt x="132" y="306"/>
                    </a:cubicBezTo>
                    <a:cubicBezTo>
                      <a:pt x="132" y="306"/>
                      <a:pt x="129" y="305"/>
                      <a:pt x="125" y="301"/>
                    </a:cubicBezTo>
                    <a:cubicBezTo>
                      <a:pt x="151" y="310"/>
                      <a:pt x="170" y="312"/>
                      <a:pt x="168" y="311"/>
                    </a:cubicBezTo>
                    <a:cubicBezTo>
                      <a:pt x="148" y="307"/>
                      <a:pt x="133" y="302"/>
                      <a:pt x="120" y="297"/>
                    </a:cubicBezTo>
                    <a:cubicBezTo>
                      <a:pt x="186" y="299"/>
                      <a:pt x="211" y="283"/>
                      <a:pt x="211" y="283"/>
                    </a:cubicBezTo>
                    <a:cubicBezTo>
                      <a:pt x="174" y="295"/>
                      <a:pt x="144" y="293"/>
                      <a:pt x="123" y="288"/>
                    </a:cubicBezTo>
                    <a:cubicBezTo>
                      <a:pt x="178" y="288"/>
                      <a:pt x="199" y="275"/>
                      <a:pt x="199" y="275"/>
                    </a:cubicBezTo>
                    <a:cubicBezTo>
                      <a:pt x="157" y="288"/>
                      <a:pt x="122" y="282"/>
                      <a:pt x="100" y="274"/>
                    </a:cubicBezTo>
                    <a:cubicBezTo>
                      <a:pt x="99" y="264"/>
                      <a:pt x="100" y="241"/>
                      <a:pt x="123" y="248"/>
                    </a:cubicBezTo>
                    <a:cubicBezTo>
                      <a:pt x="123" y="248"/>
                      <a:pt x="76" y="225"/>
                      <a:pt x="66" y="247"/>
                    </a:cubicBezTo>
                    <a:cubicBezTo>
                      <a:pt x="55" y="232"/>
                      <a:pt x="48" y="216"/>
                      <a:pt x="54" y="202"/>
                    </a:cubicBezTo>
                    <a:cubicBezTo>
                      <a:pt x="54" y="202"/>
                      <a:pt x="42" y="218"/>
                      <a:pt x="48" y="240"/>
                    </a:cubicBezTo>
                    <a:cubicBezTo>
                      <a:pt x="47" y="239"/>
                      <a:pt x="47" y="238"/>
                      <a:pt x="46" y="237"/>
                    </a:cubicBezTo>
                    <a:cubicBezTo>
                      <a:pt x="24" y="210"/>
                      <a:pt x="22" y="151"/>
                      <a:pt x="29" y="122"/>
                    </a:cubicBezTo>
                    <a:cubicBezTo>
                      <a:pt x="48" y="36"/>
                      <a:pt x="114" y="17"/>
                      <a:pt x="164" y="17"/>
                    </a:cubicBezTo>
                    <a:cubicBezTo>
                      <a:pt x="217" y="16"/>
                      <a:pt x="274" y="54"/>
                      <a:pt x="302" y="103"/>
                    </a:cubicBezTo>
                    <a:cubicBezTo>
                      <a:pt x="302" y="103"/>
                      <a:pt x="302" y="102"/>
                      <a:pt x="301" y="102"/>
                    </a:cubicBezTo>
                    <a:cubicBezTo>
                      <a:pt x="308" y="116"/>
                      <a:pt x="315" y="134"/>
                      <a:pt x="316" y="155"/>
                    </a:cubicBezTo>
                    <a:cubicBezTo>
                      <a:pt x="315" y="156"/>
                      <a:pt x="313" y="157"/>
                      <a:pt x="312" y="158"/>
                    </a:cubicBezTo>
                    <a:cubicBezTo>
                      <a:pt x="313" y="158"/>
                      <a:pt x="315" y="157"/>
                      <a:pt x="316" y="157"/>
                    </a:cubicBezTo>
                    <a:cubicBezTo>
                      <a:pt x="316" y="157"/>
                      <a:pt x="316" y="157"/>
                      <a:pt x="316" y="157"/>
                    </a:cubicBezTo>
                    <a:cubicBezTo>
                      <a:pt x="317" y="157"/>
                      <a:pt x="318" y="157"/>
                      <a:pt x="319" y="157"/>
                    </a:cubicBezTo>
                    <a:cubicBezTo>
                      <a:pt x="321" y="157"/>
                      <a:pt x="322" y="157"/>
                      <a:pt x="323" y="157"/>
                    </a:cubicBezTo>
                    <a:cubicBezTo>
                      <a:pt x="323" y="157"/>
                      <a:pt x="323" y="157"/>
                      <a:pt x="323" y="157"/>
                    </a:cubicBezTo>
                    <a:cubicBezTo>
                      <a:pt x="330" y="160"/>
                      <a:pt x="335" y="168"/>
                      <a:pt x="334" y="177"/>
                    </a:cubicBezTo>
                    <a:cubicBezTo>
                      <a:pt x="334" y="188"/>
                      <a:pt x="326" y="197"/>
                      <a:pt x="317" y="196"/>
                    </a:cubicBezTo>
                    <a:cubicBezTo>
                      <a:pt x="314" y="196"/>
                      <a:pt x="312" y="195"/>
                      <a:pt x="310" y="193"/>
                    </a:cubicBezTo>
                    <a:cubicBezTo>
                      <a:pt x="310" y="194"/>
                      <a:pt x="311" y="195"/>
                      <a:pt x="311" y="195"/>
                    </a:cubicBezTo>
                    <a:cubicBezTo>
                      <a:pt x="309" y="202"/>
                      <a:pt x="307" y="209"/>
                      <a:pt x="305" y="214"/>
                    </a:cubicBezTo>
                    <a:cubicBezTo>
                      <a:pt x="304" y="214"/>
                      <a:pt x="304" y="214"/>
                      <a:pt x="304" y="214"/>
                    </a:cubicBezTo>
                    <a:cubicBezTo>
                      <a:pt x="297" y="231"/>
                      <a:pt x="288" y="244"/>
                      <a:pt x="279" y="255"/>
                    </a:cubicBezTo>
                    <a:cubicBezTo>
                      <a:pt x="276" y="258"/>
                      <a:pt x="272" y="261"/>
                      <a:pt x="269" y="264"/>
                    </a:cubicBezTo>
                    <a:cubicBezTo>
                      <a:pt x="266" y="255"/>
                      <a:pt x="255" y="242"/>
                      <a:pt x="255" y="242"/>
                    </a:cubicBezTo>
                    <a:cubicBezTo>
                      <a:pt x="255" y="253"/>
                      <a:pt x="247" y="272"/>
                      <a:pt x="242" y="283"/>
                    </a:cubicBezTo>
                    <a:cubicBezTo>
                      <a:pt x="242" y="283"/>
                      <a:pt x="241" y="283"/>
                      <a:pt x="241" y="284"/>
                    </a:cubicBezTo>
                    <a:cubicBezTo>
                      <a:pt x="245" y="266"/>
                      <a:pt x="237" y="243"/>
                      <a:pt x="237" y="243"/>
                    </a:cubicBezTo>
                    <a:cubicBezTo>
                      <a:pt x="241" y="267"/>
                      <a:pt x="237" y="281"/>
                      <a:pt x="234" y="288"/>
                    </a:cubicBezTo>
                    <a:cubicBezTo>
                      <a:pt x="233" y="289"/>
                      <a:pt x="232" y="289"/>
                      <a:pt x="231" y="289"/>
                    </a:cubicBezTo>
                    <a:cubicBezTo>
                      <a:pt x="240" y="269"/>
                      <a:pt x="229" y="237"/>
                      <a:pt x="229" y="237"/>
                    </a:cubicBezTo>
                    <a:cubicBezTo>
                      <a:pt x="234" y="273"/>
                      <a:pt x="227" y="288"/>
                      <a:pt x="221" y="294"/>
                    </a:cubicBezTo>
                    <a:cubicBezTo>
                      <a:pt x="212" y="298"/>
                      <a:pt x="212" y="298"/>
                      <a:pt x="212" y="298"/>
                    </a:cubicBezTo>
                    <a:cubicBezTo>
                      <a:pt x="204" y="300"/>
                      <a:pt x="199" y="300"/>
                      <a:pt x="199" y="300"/>
                    </a:cubicBezTo>
                    <a:cubicBezTo>
                      <a:pt x="199" y="300"/>
                      <a:pt x="204" y="301"/>
                      <a:pt x="212" y="300"/>
                    </a:cubicBezTo>
                    <a:cubicBezTo>
                      <a:pt x="220" y="303"/>
                      <a:pt x="246" y="309"/>
                      <a:pt x="287" y="275"/>
                    </a:cubicBezTo>
                    <a:cubicBezTo>
                      <a:pt x="287" y="275"/>
                      <a:pt x="271" y="285"/>
                      <a:pt x="255" y="291"/>
                    </a:cubicBezTo>
                    <a:cubicBezTo>
                      <a:pt x="267" y="286"/>
                      <a:pt x="282" y="275"/>
                      <a:pt x="299" y="251"/>
                    </a:cubicBezTo>
                    <a:cubicBezTo>
                      <a:pt x="299" y="251"/>
                      <a:pt x="278" y="274"/>
                      <a:pt x="259" y="282"/>
                    </a:cubicBezTo>
                    <a:cubicBezTo>
                      <a:pt x="275" y="271"/>
                      <a:pt x="292" y="252"/>
                      <a:pt x="309" y="222"/>
                    </a:cubicBezTo>
                    <a:cubicBezTo>
                      <a:pt x="312" y="215"/>
                      <a:pt x="315" y="208"/>
                      <a:pt x="317" y="201"/>
                    </a:cubicBezTo>
                    <a:cubicBezTo>
                      <a:pt x="318" y="201"/>
                      <a:pt x="320" y="202"/>
                      <a:pt x="321" y="202"/>
                    </a:cubicBezTo>
                    <a:cubicBezTo>
                      <a:pt x="330" y="202"/>
                      <a:pt x="338" y="191"/>
                      <a:pt x="339" y="178"/>
                    </a:cubicBezTo>
                    <a:close/>
                    <a:moveTo>
                      <a:pt x="235" y="295"/>
                    </a:moveTo>
                    <a:cubicBezTo>
                      <a:pt x="235" y="295"/>
                      <a:pt x="236" y="295"/>
                      <a:pt x="236" y="295"/>
                    </a:cubicBezTo>
                    <a:cubicBezTo>
                      <a:pt x="236" y="295"/>
                      <a:pt x="237" y="295"/>
                      <a:pt x="238" y="295"/>
                    </a:cubicBezTo>
                    <a:cubicBezTo>
                      <a:pt x="237" y="295"/>
                      <a:pt x="236" y="295"/>
                      <a:pt x="235" y="295"/>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4">
                <a:extLst>
                  <a:ext uri="{FF2B5EF4-FFF2-40B4-BE49-F238E27FC236}">
                    <a16:creationId xmlns:a16="http://schemas.microsoft.com/office/drawing/2014/main" id="{2AF92F2C-FF3E-4278-B2FC-736964539437}"/>
                  </a:ext>
                </a:extLst>
              </p:cNvPr>
              <p:cNvSpPr>
                <a:spLocks/>
              </p:cNvSpPr>
              <p:nvPr/>
            </p:nvSpPr>
            <p:spPr bwMode="auto">
              <a:xfrm>
                <a:off x="6517670" y="2090178"/>
                <a:ext cx="119916" cy="71003"/>
              </a:xfrm>
              <a:custGeom>
                <a:avLst/>
                <a:gdLst>
                  <a:gd name="T0" fmla="*/ 0 w 39"/>
                  <a:gd name="T1" fmla="*/ 1 h 23"/>
                  <a:gd name="T2" fmla="*/ 3 w 39"/>
                  <a:gd name="T3" fmla="*/ 0 h 23"/>
                  <a:gd name="T4" fmla="*/ 38 w 39"/>
                  <a:gd name="T5" fmla="*/ 10 h 23"/>
                  <a:gd name="T6" fmla="*/ 39 w 39"/>
                  <a:gd name="T7" fmla="*/ 13 h 23"/>
                  <a:gd name="T8" fmla="*/ 0 w 39"/>
                  <a:gd name="T9" fmla="*/ 1 h 23"/>
                </a:gdLst>
                <a:ahLst/>
                <a:cxnLst>
                  <a:cxn ang="0">
                    <a:pos x="T0" y="T1"/>
                  </a:cxn>
                  <a:cxn ang="0">
                    <a:pos x="T2" y="T3"/>
                  </a:cxn>
                  <a:cxn ang="0">
                    <a:pos x="T4" y="T5"/>
                  </a:cxn>
                  <a:cxn ang="0">
                    <a:pos x="T6" y="T7"/>
                  </a:cxn>
                  <a:cxn ang="0">
                    <a:pos x="T8" y="T9"/>
                  </a:cxn>
                </a:cxnLst>
                <a:rect l="0" t="0" r="r" b="b"/>
                <a:pathLst>
                  <a:path w="39" h="23">
                    <a:moveTo>
                      <a:pt x="0" y="1"/>
                    </a:moveTo>
                    <a:cubicBezTo>
                      <a:pt x="3" y="0"/>
                      <a:pt x="3" y="0"/>
                      <a:pt x="3" y="0"/>
                    </a:cubicBezTo>
                    <a:cubicBezTo>
                      <a:pt x="3" y="1"/>
                      <a:pt x="17" y="20"/>
                      <a:pt x="38" y="10"/>
                    </a:cubicBezTo>
                    <a:cubicBezTo>
                      <a:pt x="39" y="13"/>
                      <a:pt x="39" y="13"/>
                      <a:pt x="39" y="13"/>
                    </a:cubicBezTo>
                    <a:cubicBezTo>
                      <a:pt x="16" y="23"/>
                      <a:pt x="1" y="2"/>
                      <a:pt x="0" y="1"/>
                    </a:cubicBezTo>
                    <a:close/>
                  </a:path>
                </a:pathLst>
              </a:custGeom>
              <a:solidFill>
                <a:srgbClr val="080808"/>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5">
                <a:extLst>
                  <a:ext uri="{FF2B5EF4-FFF2-40B4-BE49-F238E27FC236}">
                    <a16:creationId xmlns:a16="http://schemas.microsoft.com/office/drawing/2014/main" id="{DE212163-EFCE-416B-9E1C-F9F828E8555E}"/>
                  </a:ext>
                </a:extLst>
              </p:cNvPr>
              <p:cNvSpPr>
                <a:spLocks noEditPoints="1"/>
              </p:cNvSpPr>
              <p:nvPr/>
            </p:nvSpPr>
            <p:spPr bwMode="auto">
              <a:xfrm>
                <a:off x="6871107" y="349815"/>
                <a:ext cx="678473" cy="457575"/>
              </a:xfrm>
              <a:custGeom>
                <a:avLst/>
                <a:gdLst>
                  <a:gd name="T0" fmla="*/ 144 w 218"/>
                  <a:gd name="T1" fmla="*/ 140 h 147"/>
                  <a:gd name="T2" fmla="*/ 177 w 218"/>
                  <a:gd name="T3" fmla="*/ 146 h 147"/>
                  <a:gd name="T4" fmla="*/ 192 w 218"/>
                  <a:gd name="T5" fmla="*/ 143 h 147"/>
                  <a:gd name="T6" fmla="*/ 213 w 218"/>
                  <a:gd name="T7" fmla="*/ 108 h 147"/>
                  <a:gd name="T8" fmla="*/ 170 w 218"/>
                  <a:gd name="T9" fmla="*/ 85 h 147"/>
                  <a:gd name="T10" fmla="*/ 136 w 218"/>
                  <a:gd name="T11" fmla="*/ 79 h 147"/>
                  <a:gd name="T12" fmla="*/ 121 w 218"/>
                  <a:gd name="T13" fmla="*/ 82 h 147"/>
                  <a:gd name="T14" fmla="*/ 90 w 218"/>
                  <a:gd name="T15" fmla="*/ 100 h 147"/>
                  <a:gd name="T16" fmla="*/ 144 w 218"/>
                  <a:gd name="T17" fmla="*/ 140 h 147"/>
                  <a:gd name="T18" fmla="*/ 14 w 218"/>
                  <a:gd name="T19" fmla="*/ 44 h 147"/>
                  <a:gd name="T20" fmla="*/ 14 w 218"/>
                  <a:gd name="T21" fmla="*/ 44 h 147"/>
                  <a:gd name="T22" fmla="*/ 16 w 218"/>
                  <a:gd name="T23" fmla="*/ 48 h 147"/>
                  <a:gd name="T24" fmla="*/ 16 w 218"/>
                  <a:gd name="T25" fmla="*/ 48 h 147"/>
                  <a:gd name="T26" fmla="*/ 16 w 218"/>
                  <a:gd name="T27" fmla="*/ 53 h 147"/>
                  <a:gd name="T28" fmla="*/ 15 w 218"/>
                  <a:gd name="T29" fmla="*/ 58 h 147"/>
                  <a:gd name="T30" fmla="*/ 15 w 218"/>
                  <a:gd name="T31" fmla="*/ 59 h 147"/>
                  <a:gd name="T32" fmla="*/ 10 w 218"/>
                  <a:gd name="T33" fmla="*/ 69 h 147"/>
                  <a:gd name="T34" fmla="*/ 38 w 218"/>
                  <a:gd name="T35" fmla="*/ 104 h 147"/>
                  <a:gd name="T36" fmla="*/ 90 w 218"/>
                  <a:gd name="T37" fmla="*/ 100 h 147"/>
                  <a:gd name="T38" fmla="*/ 88 w 218"/>
                  <a:gd name="T39" fmla="*/ 18 h 147"/>
                  <a:gd name="T40" fmla="*/ 31 w 218"/>
                  <a:gd name="T41" fmla="*/ 6 h 147"/>
                  <a:gd name="T42" fmla="*/ 14 w 218"/>
                  <a:gd name="T43" fmla="*/ 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8" h="147">
                    <a:moveTo>
                      <a:pt x="144" y="140"/>
                    </a:moveTo>
                    <a:cubicBezTo>
                      <a:pt x="154" y="143"/>
                      <a:pt x="166" y="145"/>
                      <a:pt x="177" y="146"/>
                    </a:cubicBezTo>
                    <a:cubicBezTo>
                      <a:pt x="181" y="146"/>
                      <a:pt x="190" y="147"/>
                      <a:pt x="192" y="143"/>
                    </a:cubicBezTo>
                    <a:cubicBezTo>
                      <a:pt x="199" y="131"/>
                      <a:pt x="206" y="119"/>
                      <a:pt x="213" y="108"/>
                    </a:cubicBezTo>
                    <a:cubicBezTo>
                      <a:pt x="218" y="99"/>
                      <a:pt x="173" y="86"/>
                      <a:pt x="170" y="85"/>
                    </a:cubicBezTo>
                    <a:cubicBezTo>
                      <a:pt x="159" y="82"/>
                      <a:pt x="148" y="79"/>
                      <a:pt x="136" y="79"/>
                    </a:cubicBezTo>
                    <a:cubicBezTo>
                      <a:pt x="133" y="78"/>
                      <a:pt x="124" y="77"/>
                      <a:pt x="121" y="82"/>
                    </a:cubicBezTo>
                    <a:cubicBezTo>
                      <a:pt x="114" y="94"/>
                      <a:pt x="97" y="88"/>
                      <a:pt x="90" y="100"/>
                    </a:cubicBezTo>
                    <a:cubicBezTo>
                      <a:pt x="85" y="109"/>
                      <a:pt x="140" y="139"/>
                      <a:pt x="144" y="140"/>
                    </a:cubicBezTo>
                    <a:close/>
                    <a:moveTo>
                      <a:pt x="14" y="44"/>
                    </a:moveTo>
                    <a:cubicBezTo>
                      <a:pt x="14" y="44"/>
                      <a:pt x="14" y="44"/>
                      <a:pt x="14" y="44"/>
                    </a:cubicBezTo>
                    <a:cubicBezTo>
                      <a:pt x="15" y="45"/>
                      <a:pt x="15" y="47"/>
                      <a:pt x="16" y="48"/>
                    </a:cubicBezTo>
                    <a:cubicBezTo>
                      <a:pt x="16" y="48"/>
                      <a:pt x="16" y="48"/>
                      <a:pt x="16" y="48"/>
                    </a:cubicBezTo>
                    <a:cubicBezTo>
                      <a:pt x="16" y="50"/>
                      <a:pt x="16" y="51"/>
                      <a:pt x="16" y="53"/>
                    </a:cubicBezTo>
                    <a:cubicBezTo>
                      <a:pt x="16" y="54"/>
                      <a:pt x="16" y="56"/>
                      <a:pt x="15" y="58"/>
                    </a:cubicBezTo>
                    <a:cubicBezTo>
                      <a:pt x="15" y="58"/>
                      <a:pt x="15" y="58"/>
                      <a:pt x="15" y="59"/>
                    </a:cubicBezTo>
                    <a:cubicBezTo>
                      <a:pt x="14" y="62"/>
                      <a:pt x="12" y="66"/>
                      <a:pt x="10" y="69"/>
                    </a:cubicBezTo>
                    <a:cubicBezTo>
                      <a:pt x="0" y="87"/>
                      <a:pt x="24" y="101"/>
                      <a:pt x="38" y="104"/>
                    </a:cubicBezTo>
                    <a:cubicBezTo>
                      <a:pt x="56" y="108"/>
                      <a:pt x="80" y="118"/>
                      <a:pt x="90" y="100"/>
                    </a:cubicBezTo>
                    <a:cubicBezTo>
                      <a:pt x="103" y="78"/>
                      <a:pt x="102" y="38"/>
                      <a:pt x="88" y="18"/>
                    </a:cubicBezTo>
                    <a:cubicBezTo>
                      <a:pt x="76" y="1"/>
                      <a:pt x="48" y="0"/>
                      <a:pt x="31" y="6"/>
                    </a:cubicBezTo>
                    <a:cubicBezTo>
                      <a:pt x="15" y="12"/>
                      <a:pt x="3" y="28"/>
                      <a:pt x="14" y="44"/>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96">
                <a:extLst>
                  <a:ext uri="{FF2B5EF4-FFF2-40B4-BE49-F238E27FC236}">
                    <a16:creationId xmlns:a16="http://schemas.microsoft.com/office/drawing/2014/main" id="{43B780A0-40D4-41CA-82DD-B15282F1E903}"/>
                  </a:ext>
                </a:extLst>
              </p:cNvPr>
              <p:cNvSpPr>
                <a:spLocks/>
              </p:cNvSpPr>
              <p:nvPr/>
            </p:nvSpPr>
            <p:spPr bwMode="auto">
              <a:xfrm>
                <a:off x="9062734" y="4447478"/>
                <a:ext cx="504910" cy="345548"/>
              </a:xfrm>
              <a:custGeom>
                <a:avLst/>
                <a:gdLst>
                  <a:gd name="T0" fmla="*/ 125 w 162"/>
                  <a:gd name="T1" fmla="*/ 102 h 111"/>
                  <a:gd name="T2" fmla="*/ 124 w 162"/>
                  <a:gd name="T3" fmla="*/ 100 h 111"/>
                  <a:gd name="T4" fmla="*/ 147 w 162"/>
                  <a:gd name="T5" fmla="*/ 29 h 111"/>
                  <a:gd name="T6" fmla="*/ 38 w 162"/>
                  <a:gd name="T7" fmla="*/ 20 h 111"/>
                  <a:gd name="T8" fmla="*/ 0 w 162"/>
                  <a:gd name="T9" fmla="*/ 13 h 111"/>
                  <a:gd name="T10" fmla="*/ 1 w 162"/>
                  <a:gd name="T11" fmla="*/ 0 h 111"/>
                  <a:gd name="T12" fmla="*/ 25 w 162"/>
                  <a:gd name="T13" fmla="*/ 5 h 111"/>
                  <a:gd name="T14" fmla="*/ 37 w 162"/>
                  <a:gd name="T15" fmla="*/ 8 h 111"/>
                  <a:gd name="T16" fmla="*/ 152 w 162"/>
                  <a:gd name="T17" fmla="*/ 18 h 111"/>
                  <a:gd name="T18" fmla="*/ 153 w 162"/>
                  <a:gd name="T19" fmla="*/ 19 h 111"/>
                  <a:gd name="T20" fmla="*/ 161 w 162"/>
                  <a:gd name="T21" fmla="*/ 25 h 111"/>
                  <a:gd name="T22" fmla="*/ 161 w 162"/>
                  <a:gd name="T23" fmla="*/ 35 h 111"/>
                  <a:gd name="T24" fmla="*/ 160 w 162"/>
                  <a:gd name="T25" fmla="*/ 38 h 111"/>
                  <a:gd name="T26" fmla="*/ 160 w 162"/>
                  <a:gd name="T27" fmla="*/ 38 h 111"/>
                  <a:gd name="T28" fmla="*/ 145 w 162"/>
                  <a:gd name="T29" fmla="*/ 93 h 111"/>
                  <a:gd name="T30" fmla="*/ 138 w 162"/>
                  <a:gd name="T31" fmla="*/ 104 h 111"/>
                  <a:gd name="T32" fmla="*/ 133 w 162"/>
                  <a:gd name="T33" fmla="*/ 109 h 111"/>
                  <a:gd name="T34" fmla="*/ 125 w 162"/>
                  <a:gd name="T35"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1">
                    <a:moveTo>
                      <a:pt x="125" y="102"/>
                    </a:moveTo>
                    <a:cubicBezTo>
                      <a:pt x="124" y="102"/>
                      <a:pt x="124" y="101"/>
                      <a:pt x="124" y="100"/>
                    </a:cubicBezTo>
                    <a:cubicBezTo>
                      <a:pt x="128" y="75"/>
                      <a:pt x="138" y="52"/>
                      <a:pt x="147" y="29"/>
                    </a:cubicBezTo>
                    <a:cubicBezTo>
                      <a:pt x="112" y="19"/>
                      <a:pt x="74" y="26"/>
                      <a:pt x="38" y="20"/>
                    </a:cubicBezTo>
                    <a:cubicBezTo>
                      <a:pt x="26" y="18"/>
                      <a:pt x="13" y="15"/>
                      <a:pt x="0" y="13"/>
                    </a:cubicBezTo>
                    <a:cubicBezTo>
                      <a:pt x="1" y="9"/>
                      <a:pt x="1" y="4"/>
                      <a:pt x="1" y="0"/>
                    </a:cubicBezTo>
                    <a:cubicBezTo>
                      <a:pt x="9" y="1"/>
                      <a:pt x="17" y="3"/>
                      <a:pt x="25" y="5"/>
                    </a:cubicBezTo>
                    <a:cubicBezTo>
                      <a:pt x="29" y="6"/>
                      <a:pt x="33" y="7"/>
                      <a:pt x="37" y="8"/>
                    </a:cubicBezTo>
                    <a:cubicBezTo>
                      <a:pt x="75" y="15"/>
                      <a:pt x="114" y="7"/>
                      <a:pt x="152" y="18"/>
                    </a:cubicBezTo>
                    <a:cubicBezTo>
                      <a:pt x="152" y="18"/>
                      <a:pt x="152" y="19"/>
                      <a:pt x="153" y="19"/>
                    </a:cubicBezTo>
                    <a:cubicBezTo>
                      <a:pt x="157" y="17"/>
                      <a:pt x="162" y="20"/>
                      <a:pt x="161" y="25"/>
                    </a:cubicBezTo>
                    <a:cubicBezTo>
                      <a:pt x="161" y="28"/>
                      <a:pt x="161" y="32"/>
                      <a:pt x="161" y="35"/>
                    </a:cubicBezTo>
                    <a:cubicBezTo>
                      <a:pt x="161" y="36"/>
                      <a:pt x="161" y="37"/>
                      <a:pt x="160" y="38"/>
                    </a:cubicBezTo>
                    <a:cubicBezTo>
                      <a:pt x="160" y="38"/>
                      <a:pt x="160" y="38"/>
                      <a:pt x="160" y="38"/>
                    </a:cubicBezTo>
                    <a:cubicBezTo>
                      <a:pt x="158" y="57"/>
                      <a:pt x="151" y="75"/>
                      <a:pt x="145" y="93"/>
                    </a:cubicBezTo>
                    <a:cubicBezTo>
                      <a:pt x="144" y="97"/>
                      <a:pt x="141" y="101"/>
                      <a:pt x="138" y="104"/>
                    </a:cubicBezTo>
                    <a:cubicBezTo>
                      <a:pt x="138" y="105"/>
                      <a:pt x="133" y="109"/>
                      <a:pt x="133" y="109"/>
                    </a:cubicBezTo>
                    <a:cubicBezTo>
                      <a:pt x="129" y="111"/>
                      <a:pt x="123" y="108"/>
                      <a:pt x="125" y="10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97">
                <a:extLst>
                  <a:ext uri="{FF2B5EF4-FFF2-40B4-BE49-F238E27FC236}">
                    <a16:creationId xmlns:a16="http://schemas.microsoft.com/office/drawing/2014/main" id="{D7D8C5F8-A8F4-4CDD-9376-CDE0451F9533}"/>
                  </a:ext>
                </a:extLst>
              </p:cNvPr>
              <p:cNvSpPr>
                <a:spLocks/>
              </p:cNvSpPr>
              <p:nvPr/>
            </p:nvSpPr>
            <p:spPr bwMode="auto">
              <a:xfrm>
                <a:off x="9147938" y="3851053"/>
                <a:ext cx="503333" cy="348703"/>
              </a:xfrm>
              <a:custGeom>
                <a:avLst/>
                <a:gdLst>
                  <a:gd name="T0" fmla="*/ 133 w 162"/>
                  <a:gd name="T1" fmla="*/ 2 h 112"/>
                  <a:gd name="T2" fmla="*/ 139 w 162"/>
                  <a:gd name="T3" fmla="*/ 7 h 112"/>
                  <a:gd name="T4" fmla="*/ 146 w 162"/>
                  <a:gd name="T5" fmla="*/ 18 h 112"/>
                  <a:gd name="T6" fmla="*/ 160 w 162"/>
                  <a:gd name="T7" fmla="*/ 73 h 112"/>
                  <a:gd name="T8" fmla="*/ 161 w 162"/>
                  <a:gd name="T9" fmla="*/ 73 h 112"/>
                  <a:gd name="T10" fmla="*/ 161 w 162"/>
                  <a:gd name="T11" fmla="*/ 77 h 112"/>
                  <a:gd name="T12" fmla="*/ 161 w 162"/>
                  <a:gd name="T13" fmla="*/ 86 h 112"/>
                  <a:gd name="T14" fmla="*/ 153 w 162"/>
                  <a:gd name="T15" fmla="*/ 93 h 112"/>
                  <a:gd name="T16" fmla="*/ 152 w 162"/>
                  <a:gd name="T17" fmla="*/ 93 h 112"/>
                  <a:gd name="T18" fmla="*/ 37 w 162"/>
                  <a:gd name="T19" fmla="*/ 104 h 112"/>
                  <a:gd name="T20" fmla="*/ 25 w 162"/>
                  <a:gd name="T21" fmla="*/ 106 h 112"/>
                  <a:gd name="T22" fmla="*/ 1 w 162"/>
                  <a:gd name="T23" fmla="*/ 112 h 112"/>
                  <a:gd name="T24" fmla="*/ 0 w 162"/>
                  <a:gd name="T25" fmla="*/ 98 h 112"/>
                  <a:gd name="T26" fmla="*/ 38 w 162"/>
                  <a:gd name="T27" fmla="*/ 91 h 112"/>
                  <a:gd name="T28" fmla="*/ 148 w 162"/>
                  <a:gd name="T29" fmla="*/ 82 h 112"/>
                  <a:gd name="T30" fmla="*/ 125 w 162"/>
                  <a:gd name="T31" fmla="*/ 11 h 112"/>
                  <a:gd name="T32" fmla="*/ 125 w 162"/>
                  <a:gd name="T33" fmla="*/ 9 h 112"/>
                  <a:gd name="T34" fmla="*/ 133 w 162"/>
                  <a:gd name="T3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2">
                    <a:moveTo>
                      <a:pt x="133" y="2"/>
                    </a:moveTo>
                    <a:cubicBezTo>
                      <a:pt x="133" y="2"/>
                      <a:pt x="138" y="7"/>
                      <a:pt x="139" y="7"/>
                    </a:cubicBezTo>
                    <a:cubicBezTo>
                      <a:pt x="141" y="10"/>
                      <a:pt x="144" y="14"/>
                      <a:pt x="146" y="18"/>
                    </a:cubicBezTo>
                    <a:cubicBezTo>
                      <a:pt x="151" y="36"/>
                      <a:pt x="158" y="54"/>
                      <a:pt x="160" y="73"/>
                    </a:cubicBezTo>
                    <a:cubicBezTo>
                      <a:pt x="161" y="73"/>
                      <a:pt x="161" y="73"/>
                      <a:pt x="161" y="73"/>
                    </a:cubicBezTo>
                    <a:cubicBezTo>
                      <a:pt x="161" y="75"/>
                      <a:pt x="161" y="76"/>
                      <a:pt x="161" y="77"/>
                    </a:cubicBezTo>
                    <a:cubicBezTo>
                      <a:pt x="161" y="80"/>
                      <a:pt x="161" y="83"/>
                      <a:pt x="161" y="86"/>
                    </a:cubicBezTo>
                    <a:cubicBezTo>
                      <a:pt x="162" y="91"/>
                      <a:pt x="157" y="94"/>
                      <a:pt x="153" y="93"/>
                    </a:cubicBezTo>
                    <a:cubicBezTo>
                      <a:pt x="153" y="93"/>
                      <a:pt x="152" y="93"/>
                      <a:pt x="152" y="93"/>
                    </a:cubicBezTo>
                    <a:cubicBezTo>
                      <a:pt x="114" y="104"/>
                      <a:pt x="75" y="96"/>
                      <a:pt x="37" y="104"/>
                    </a:cubicBezTo>
                    <a:cubicBezTo>
                      <a:pt x="33" y="104"/>
                      <a:pt x="29" y="105"/>
                      <a:pt x="25" y="106"/>
                    </a:cubicBezTo>
                    <a:cubicBezTo>
                      <a:pt x="18" y="108"/>
                      <a:pt x="9" y="110"/>
                      <a:pt x="1" y="112"/>
                    </a:cubicBezTo>
                    <a:cubicBezTo>
                      <a:pt x="1" y="107"/>
                      <a:pt x="1" y="102"/>
                      <a:pt x="0" y="98"/>
                    </a:cubicBezTo>
                    <a:cubicBezTo>
                      <a:pt x="13" y="96"/>
                      <a:pt x="26" y="94"/>
                      <a:pt x="38" y="91"/>
                    </a:cubicBezTo>
                    <a:cubicBezTo>
                      <a:pt x="74" y="85"/>
                      <a:pt x="112" y="92"/>
                      <a:pt x="148" y="82"/>
                    </a:cubicBezTo>
                    <a:cubicBezTo>
                      <a:pt x="139" y="59"/>
                      <a:pt x="129" y="36"/>
                      <a:pt x="125" y="11"/>
                    </a:cubicBezTo>
                    <a:cubicBezTo>
                      <a:pt x="125" y="10"/>
                      <a:pt x="125" y="10"/>
                      <a:pt x="125" y="9"/>
                    </a:cubicBezTo>
                    <a:cubicBezTo>
                      <a:pt x="123" y="4"/>
                      <a:pt x="129" y="0"/>
                      <a:pt x="133" y="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98">
                <a:extLst>
                  <a:ext uri="{FF2B5EF4-FFF2-40B4-BE49-F238E27FC236}">
                    <a16:creationId xmlns:a16="http://schemas.microsoft.com/office/drawing/2014/main" id="{6FF8C38F-64E7-4F79-8184-043327A992D8}"/>
                  </a:ext>
                </a:extLst>
              </p:cNvPr>
              <p:cNvSpPr>
                <a:spLocks/>
              </p:cNvSpPr>
              <p:nvPr/>
            </p:nvSpPr>
            <p:spPr bwMode="auto">
              <a:xfrm>
                <a:off x="8068692" y="3461326"/>
                <a:ext cx="1006665" cy="1394815"/>
              </a:xfrm>
              <a:custGeom>
                <a:avLst/>
                <a:gdLst>
                  <a:gd name="T0" fmla="*/ 134 w 324"/>
                  <a:gd name="T1" fmla="*/ 438 h 448"/>
                  <a:gd name="T2" fmla="*/ 133 w 324"/>
                  <a:gd name="T3" fmla="*/ 418 h 448"/>
                  <a:gd name="T4" fmla="*/ 21 w 324"/>
                  <a:gd name="T5" fmla="*/ 311 h 448"/>
                  <a:gd name="T6" fmla="*/ 12 w 324"/>
                  <a:gd name="T7" fmla="*/ 240 h 448"/>
                  <a:gd name="T8" fmla="*/ 23 w 324"/>
                  <a:gd name="T9" fmla="*/ 243 h 448"/>
                  <a:gd name="T10" fmla="*/ 35 w 324"/>
                  <a:gd name="T11" fmla="*/ 287 h 448"/>
                  <a:gd name="T12" fmla="*/ 235 w 324"/>
                  <a:gd name="T13" fmla="*/ 366 h 448"/>
                  <a:gd name="T14" fmla="*/ 270 w 324"/>
                  <a:gd name="T15" fmla="*/ 183 h 448"/>
                  <a:gd name="T16" fmla="*/ 106 w 324"/>
                  <a:gd name="T17" fmla="*/ 150 h 448"/>
                  <a:gd name="T18" fmla="*/ 53 w 324"/>
                  <a:gd name="T19" fmla="*/ 174 h 448"/>
                  <a:gd name="T20" fmla="*/ 29 w 324"/>
                  <a:gd name="T21" fmla="*/ 179 h 448"/>
                  <a:gd name="T22" fmla="*/ 68 w 324"/>
                  <a:gd name="T23" fmla="*/ 124 h 448"/>
                  <a:gd name="T24" fmla="*/ 176 w 324"/>
                  <a:gd name="T25" fmla="*/ 84 h 448"/>
                  <a:gd name="T26" fmla="*/ 249 w 324"/>
                  <a:gd name="T27" fmla="*/ 30 h 448"/>
                  <a:gd name="T28" fmla="*/ 258 w 324"/>
                  <a:gd name="T29" fmla="*/ 3 h 448"/>
                  <a:gd name="T30" fmla="*/ 264 w 324"/>
                  <a:gd name="T31" fmla="*/ 7 h 448"/>
                  <a:gd name="T32" fmla="*/ 257 w 324"/>
                  <a:gd name="T33" fmla="*/ 28 h 448"/>
                  <a:gd name="T34" fmla="*/ 280 w 324"/>
                  <a:gd name="T35" fmla="*/ 17 h 448"/>
                  <a:gd name="T36" fmla="*/ 287 w 324"/>
                  <a:gd name="T37" fmla="*/ 19 h 448"/>
                  <a:gd name="T38" fmla="*/ 262 w 324"/>
                  <a:gd name="T39" fmla="*/ 35 h 448"/>
                  <a:gd name="T40" fmla="*/ 282 w 324"/>
                  <a:gd name="T41" fmla="*/ 51 h 448"/>
                  <a:gd name="T42" fmla="*/ 275 w 324"/>
                  <a:gd name="T43" fmla="*/ 56 h 448"/>
                  <a:gd name="T44" fmla="*/ 252 w 324"/>
                  <a:gd name="T45" fmla="*/ 40 h 448"/>
                  <a:gd name="T46" fmla="*/ 97 w 324"/>
                  <a:gd name="T47" fmla="*/ 127 h 448"/>
                  <a:gd name="T48" fmla="*/ 201 w 324"/>
                  <a:gd name="T49" fmla="*/ 146 h 448"/>
                  <a:gd name="T50" fmla="*/ 318 w 324"/>
                  <a:gd name="T51" fmla="*/ 175 h 448"/>
                  <a:gd name="T52" fmla="*/ 312 w 324"/>
                  <a:gd name="T53" fmla="*/ 203 h 448"/>
                  <a:gd name="T54" fmla="*/ 301 w 324"/>
                  <a:gd name="T55" fmla="*/ 225 h 448"/>
                  <a:gd name="T56" fmla="*/ 294 w 324"/>
                  <a:gd name="T57" fmla="*/ 263 h 448"/>
                  <a:gd name="T58" fmla="*/ 283 w 324"/>
                  <a:gd name="T59" fmla="*/ 293 h 448"/>
                  <a:gd name="T60" fmla="*/ 285 w 324"/>
                  <a:gd name="T61" fmla="*/ 294 h 448"/>
                  <a:gd name="T62" fmla="*/ 273 w 324"/>
                  <a:gd name="T63" fmla="*/ 310 h 448"/>
                  <a:gd name="T64" fmla="*/ 269 w 324"/>
                  <a:gd name="T65" fmla="*/ 329 h 448"/>
                  <a:gd name="T66" fmla="*/ 251 w 324"/>
                  <a:gd name="T67" fmla="*/ 376 h 448"/>
                  <a:gd name="T68" fmla="*/ 250 w 324"/>
                  <a:gd name="T69" fmla="*/ 377 h 448"/>
                  <a:gd name="T70" fmla="*/ 231 w 324"/>
                  <a:gd name="T71" fmla="*/ 384 h 448"/>
                  <a:gd name="T72" fmla="*/ 34 w 324"/>
                  <a:gd name="T73" fmla="*/ 306 h 448"/>
                  <a:gd name="T74" fmla="*/ 138 w 324"/>
                  <a:gd name="T75" fmla="*/ 407 h 448"/>
                  <a:gd name="T76" fmla="*/ 143 w 324"/>
                  <a:gd name="T77" fmla="*/ 405 h 448"/>
                  <a:gd name="T78" fmla="*/ 161 w 324"/>
                  <a:gd name="T79" fmla="*/ 399 h 448"/>
                  <a:gd name="T80" fmla="*/ 168 w 324"/>
                  <a:gd name="T81" fmla="*/ 397 h 448"/>
                  <a:gd name="T82" fmla="*/ 167 w 324"/>
                  <a:gd name="T83" fmla="*/ 405 h 448"/>
                  <a:gd name="T84" fmla="*/ 149 w 324"/>
                  <a:gd name="T85" fmla="*/ 416 h 448"/>
                  <a:gd name="T86" fmla="*/ 159 w 324"/>
                  <a:gd name="T87" fmla="*/ 424 h 448"/>
                  <a:gd name="T88" fmla="*/ 160 w 324"/>
                  <a:gd name="T89" fmla="*/ 433 h 448"/>
                  <a:gd name="T90" fmla="*/ 152 w 324"/>
                  <a:gd name="T91" fmla="*/ 432 h 448"/>
                  <a:gd name="T92" fmla="*/ 142 w 324"/>
                  <a:gd name="T93" fmla="*/ 425 h 448"/>
                  <a:gd name="T94" fmla="*/ 141 w 324"/>
                  <a:gd name="T95" fmla="*/ 442 h 448"/>
                  <a:gd name="T96" fmla="*/ 134 w 324"/>
                  <a:gd name="T97"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 h="448">
                    <a:moveTo>
                      <a:pt x="134" y="438"/>
                    </a:moveTo>
                    <a:cubicBezTo>
                      <a:pt x="134" y="425"/>
                      <a:pt x="133" y="426"/>
                      <a:pt x="133" y="418"/>
                    </a:cubicBezTo>
                    <a:cubicBezTo>
                      <a:pt x="73" y="412"/>
                      <a:pt x="66" y="339"/>
                      <a:pt x="21" y="311"/>
                    </a:cubicBezTo>
                    <a:cubicBezTo>
                      <a:pt x="20" y="311"/>
                      <a:pt x="0" y="292"/>
                      <a:pt x="12" y="240"/>
                    </a:cubicBezTo>
                    <a:cubicBezTo>
                      <a:pt x="14" y="233"/>
                      <a:pt x="25" y="236"/>
                      <a:pt x="23" y="243"/>
                    </a:cubicBezTo>
                    <a:cubicBezTo>
                      <a:pt x="20" y="260"/>
                      <a:pt x="23" y="273"/>
                      <a:pt x="35" y="287"/>
                    </a:cubicBezTo>
                    <a:cubicBezTo>
                      <a:pt x="52" y="287"/>
                      <a:pt x="169" y="324"/>
                      <a:pt x="235" y="366"/>
                    </a:cubicBezTo>
                    <a:cubicBezTo>
                      <a:pt x="259" y="302"/>
                      <a:pt x="260" y="251"/>
                      <a:pt x="270" y="183"/>
                    </a:cubicBezTo>
                    <a:cubicBezTo>
                      <a:pt x="260" y="185"/>
                      <a:pt x="119" y="153"/>
                      <a:pt x="106" y="150"/>
                    </a:cubicBezTo>
                    <a:cubicBezTo>
                      <a:pt x="101" y="149"/>
                      <a:pt x="65" y="148"/>
                      <a:pt x="53" y="174"/>
                    </a:cubicBezTo>
                    <a:cubicBezTo>
                      <a:pt x="51" y="177"/>
                      <a:pt x="35" y="184"/>
                      <a:pt x="29" y="179"/>
                    </a:cubicBezTo>
                    <a:cubicBezTo>
                      <a:pt x="29" y="179"/>
                      <a:pt x="43" y="138"/>
                      <a:pt x="68" y="124"/>
                    </a:cubicBezTo>
                    <a:cubicBezTo>
                      <a:pt x="93" y="109"/>
                      <a:pt x="135" y="111"/>
                      <a:pt x="176" y="84"/>
                    </a:cubicBezTo>
                    <a:cubicBezTo>
                      <a:pt x="200" y="69"/>
                      <a:pt x="249" y="33"/>
                      <a:pt x="249" y="30"/>
                    </a:cubicBezTo>
                    <a:cubicBezTo>
                      <a:pt x="252" y="18"/>
                      <a:pt x="253" y="15"/>
                      <a:pt x="258" y="3"/>
                    </a:cubicBezTo>
                    <a:cubicBezTo>
                      <a:pt x="260" y="0"/>
                      <a:pt x="265" y="2"/>
                      <a:pt x="264" y="7"/>
                    </a:cubicBezTo>
                    <a:cubicBezTo>
                      <a:pt x="263" y="18"/>
                      <a:pt x="261" y="19"/>
                      <a:pt x="257" y="28"/>
                    </a:cubicBezTo>
                    <a:cubicBezTo>
                      <a:pt x="271" y="26"/>
                      <a:pt x="272" y="25"/>
                      <a:pt x="280" y="17"/>
                    </a:cubicBezTo>
                    <a:cubicBezTo>
                      <a:pt x="282" y="15"/>
                      <a:pt x="291" y="13"/>
                      <a:pt x="287" y="19"/>
                    </a:cubicBezTo>
                    <a:cubicBezTo>
                      <a:pt x="278" y="31"/>
                      <a:pt x="274" y="33"/>
                      <a:pt x="262" y="35"/>
                    </a:cubicBezTo>
                    <a:cubicBezTo>
                      <a:pt x="267" y="38"/>
                      <a:pt x="278" y="46"/>
                      <a:pt x="282" y="51"/>
                    </a:cubicBezTo>
                    <a:cubicBezTo>
                      <a:pt x="286" y="57"/>
                      <a:pt x="277" y="60"/>
                      <a:pt x="275" y="56"/>
                    </a:cubicBezTo>
                    <a:cubicBezTo>
                      <a:pt x="270" y="48"/>
                      <a:pt x="261" y="44"/>
                      <a:pt x="252" y="40"/>
                    </a:cubicBezTo>
                    <a:cubicBezTo>
                      <a:pt x="206" y="86"/>
                      <a:pt x="154" y="113"/>
                      <a:pt x="97" y="127"/>
                    </a:cubicBezTo>
                    <a:cubicBezTo>
                      <a:pt x="132" y="134"/>
                      <a:pt x="165" y="144"/>
                      <a:pt x="201" y="146"/>
                    </a:cubicBezTo>
                    <a:cubicBezTo>
                      <a:pt x="241" y="148"/>
                      <a:pt x="324" y="141"/>
                      <a:pt x="318" y="175"/>
                    </a:cubicBezTo>
                    <a:cubicBezTo>
                      <a:pt x="316" y="184"/>
                      <a:pt x="314" y="193"/>
                      <a:pt x="312" y="203"/>
                    </a:cubicBezTo>
                    <a:cubicBezTo>
                      <a:pt x="308" y="210"/>
                      <a:pt x="304" y="217"/>
                      <a:pt x="301" y="225"/>
                    </a:cubicBezTo>
                    <a:cubicBezTo>
                      <a:pt x="300" y="227"/>
                      <a:pt x="288" y="259"/>
                      <a:pt x="294" y="263"/>
                    </a:cubicBezTo>
                    <a:cubicBezTo>
                      <a:pt x="291" y="273"/>
                      <a:pt x="287" y="283"/>
                      <a:pt x="283" y="293"/>
                    </a:cubicBezTo>
                    <a:cubicBezTo>
                      <a:pt x="284" y="293"/>
                      <a:pt x="284" y="293"/>
                      <a:pt x="285" y="294"/>
                    </a:cubicBezTo>
                    <a:cubicBezTo>
                      <a:pt x="279" y="298"/>
                      <a:pt x="275" y="304"/>
                      <a:pt x="273" y="310"/>
                    </a:cubicBezTo>
                    <a:cubicBezTo>
                      <a:pt x="270" y="315"/>
                      <a:pt x="269" y="322"/>
                      <a:pt x="269" y="329"/>
                    </a:cubicBezTo>
                    <a:cubicBezTo>
                      <a:pt x="263" y="344"/>
                      <a:pt x="256" y="360"/>
                      <a:pt x="251" y="376"/>
                    </a:cubicBezTo>
                    <a:cubicBezTo>
                      <a:pt x="251" y="376"/>
                      <a:pt x="250" y="377"/>
                      <a:pt x="250" y="377"/>
                    </a:cubicBezTo>
                    <a:cubicBezTo>
                      <a:pt x="250" y="383"/>
                      <a:pt x="240" y="393"/>
                      <a:pt x="231" y="384"/>
                    </a:cubicBezTo>
                    <a:cubicBezTo>
                      <a:pt x="170" y="339"/>
                      <a:pt x="104" y="332"/>
                      <a:pt x="34" y="306"/>
                    </a:cubicBezTo>
                    <a:cubicBezTo>
                      <a:pt x="75" y="334"/>
                      <a:pt x="92" y="409"/>
                      <a:pt x="138" y="407"/>
                    </a:cubicBezTo>
                    <a:cubicBezTo>
                      <a:pt x="138" y="407"/>
                      <a:pt x="141" y="405"/>
                      <a:pt x="143" y="405"/>
                    </a:cubicBezTo>
                    <a:cubicBezTo>
                      <a:pt x="150" y="405"/>
                      <a:pt x="157" y="404"/>
                      <a:pt x="161" y="399"/>
                    </a:cubicBezTo>
                    <a:cubicBezTo>
                      <a:pt x="163" y="396"/>
                      <a:pt x="165" y="395"/>
                      <a:pt x="168" y="397"/>
                    </a:cubicBezTo>
                    <a:cubicBezTo>
                      <a:pt x="170" y="400"/>
                      <a:pt x="169" y="403"/>
                      <a:pt x="167" y="405"/>
                    </a:cubicBezTo>
                    <a:cubicBezTo>
                      <a:pt x="163" y="411"/>
                      <a:pt x="156" y="414"/>
                      <a:pt x="149" y="416"/>
                    </a:cubicBezTo>
                    <a:cubicBezTo>
                      <a:pt x="152" y="419"/>
                      <a:pt x="155" y="421"/>
                      <a:pt x="159" y="424"/>
                    </a:cubicBezTo>
                    <a:cubicBezTo>
                      <a:pt x="161" y="426"/>
                      <a:pt x="162" y="431"/>
                      <a:pt x="160" y="433"/>
                    </a:cubicBezTo>
                    <a:cubicBezTo>
                      <a:pt x="158" y="436"/>
                      <a:pt x="155" y="434"/>
                      <a:pt x="152" y="432"/>
                    </a:cubicBezTo>
                    <a:cubicBezTo>
                      <a:pt x="150" y="430"/>
                      <a:pt x="144" y="428"/>
                      <a:pt x="142" y="425"/>
                    </a:cubicBezTo>
                    <a:cubicBezTo>
                      <a:pt x="143" y="431"/>
                      <a:pt x="143" y="434"/>
                      <a:pt x="141" y="442"/>
                    </a:cubicBezTo>
                    <a:cubicBezTo>
                      <a:pt x="139" y="448"/>
                      <a:pt x="134" y="442"/>
                      <a:pt x="134" y="438"/>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99">
                <a:extLst>
                  <a:ext uri="{FF2B5EF4-FFF2-40B4-BE49-F238E27FC236}">
                    <a16:creationId xmlns:a16="http://schemas.microsoft.com/office/drawing/2014/main" id="{2CD19BB1-6217-42F0-859D-5D12BD413B0C}"/>
                  </a:ext>
                </a:extLst>
              </p:cNvPr>
              <p:cNvSpPr>
                <a:spLocks/>
              </p:cNvSpPr>
              <p:nvPr/>
            </p:nvSpPr>
            <p:spPr bwMode="auto">
              <a:xfrm>
                <a:off x="8071848" y="3828963"/>
                <a:ext cx="951441" cy="612204"/>
              </a:xfrm>
              <a:custGeom>
                <a:avLst/>
                <a:gdLst>
                  <a:gd name="T0" fmla="*/ 14 w 306"/>
                  <a:gd name="T1" fmla="*/ 106 h 197"/>
                  <a:gd name="T2" fmla="*/ 22 w 306"/>
                  <a:gd name="T3" fmla="*/ 94 h 197"/>
                  <a:gd name="T4" fmla="*/ 25 w 306"/>
                  <a:gd name="T5" fmla="*/ 77 h 197"/>
                  <a:gd name="T6" fmla="*/ 62 w 306"/>
                  <a:gd name="T7" fmla="*/ 34 h 197"/>
                  <a:gd name="T8" fmla="*/ 290 w 306"/>
                  <a:gd name="T9" fmla="*/ 30 h 197"/>
                  <a:gd name="T10" fmla="*/ 243 w 306"/>
                  <a:gd name="T11" fmla="*/ 98 h 197"/>
                  <a:gd name="T12" fmla="*/ 104 w 306"/>
                  <a:gd name="T13" fmla="*/ 85 h 197"/>
                  <a:gd name="T14" fmla="*/ 239 w 306"/>
                  <a:gd name="T15" fmla="*/ 121 h 197"/>
                  <a:gd name="T16" fmla="*/ 193 w 306"/>
                  <a:gd name="T17" fmla="*/ 188 h 197"/>
                  <a:gd name="T18" fmla="*/ 15 w 306"/>
                  <a:gd name="T19" fmla="*/ 141 h 197"/>
                  <a:gd name="T20" fmla="*/ 14 w 306"/>
                  <a:gd name="T21"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6" h="197">
                    <a:moveTo>
                      <a:pt x="14" y="106"/>
                    </a:moveTo>
                    <a:cubicBezTo>
                      <a:pt x="16" y="103"/>
                      <a:pt x="18" y="99"/>
                      <a:pt x="22" y="94"/>
                    </a:cubicBezTo>
                    <a:cubicBezTo>
                      <a:pt x="21" y="89"/>
                      <a:pt x="23" y="82"/>
                      <a:pt x="25" y="77"/>
                    </a:cubicBezTo>
                    <a:cubicBezTo>
                      <a:pt x="32" y="62"/>
                      <a:pt x="45" y="39"/>
                      <a:pt x="62" y="34"/>
                    </a:cubicBezTo>
                    <a:cubicBezTo>
                      <a:pt x="136" y="10"/>
                      <a:pt x="217" y="0"/>
                      <a:pt x="290" y="30"/>
                    </a:cubicBezTo>
                    <a:cubicBezTo>
                      <a:pt x="306" y="37"/>
                      <a:pt x="266" y="108"/>
                      <a:pt x="243" y="98"/>
                    </a:cubicBezTo>
                    <a:cubicBezTo>
                      <a:pt x="199" y="80"/>
                      <a:pt x="151" y="78"/>
                      <a:pt x="104" y="85"/>
                    </a:cubicBezTo>
                    <a:cubicBezTo>
                      <a:pt x="150" y="96"/>
                      <a:pt x="195" y="105"/>
                      <a:pt x="239" y="121"/>
                    </a:cubicBezTo>
                    <a:cubicBezTo>
                      <a:pt x="258" y="128"/>
                      <a:pt x="218" y="197"/>
                      <a:pt x="193" y="188"/>
                    </a:cubicBezTo>
                    <a:cubicBezTo>
                      <a:pt x="135" y="167"/>
                      <a:pt x="74" y="158"/>
                      <a:pt x="15" y="141"/>
                    </a:cubicBezTo>
                    <a:cubicBezTo>
                      <a:pt x="0" y="136"/>
                      <a:pt x="9" y="115"/>
                      <a:pt x="14" y="10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0">
                <a:extLst>
                  <a:ext uri="{FF2B5EF4-FFF2-40B4-BE49-F238E27FC236}">
                    <a16:creationId xmlns:a16="http://schemas.microsoft.com/office/drawing/2014/main" id="{7D9EC8E6-6094-4ED1-B034-5FBD25CB641D}"/>
                  </a:ext>
                </a:extLst>
              </p:cNvPr>
              <p:cNvSpPr>
                <a:spLocks/>
              </p:cNvSpPr>
              <p:nvPr/>
            </p:nvSpPr>
            <p:spPr bwMode="auto">
              <a:xfrm>
                <a:off x="8103404" y="3959925"/>
                <a:ext cx="990887" cy="612204"/>
              </a:xfrm>
              <a:custGeom>
                <a:avLst/>
                <a:gdLst>
                  <a:gd name="T0" fmla="*/ 5 w 319"/>
                  <a:gd name="T1" fmla="*/ 99 h 197"/>
                  <a:gd name="T2" fmla="*/ 34 w 319"/>
                  <a:gd name="T3" fmla="*/ 94 h 197"/>
                  <a:gd name="T4" fmla="*/ 38 w 319"/>
                  <a:gd name="T5" fmla="*/ 77 h 197"/>
                  <a:gd name="T6" fmla="*/ 75 w 319"/>
                  <a:gd name="T7" fmla="*/ 34 h 197"/>
                  <a:gd name="T8" fmla="*/ 303 w 319"/>
                  <a:gd name="T9" fmla="*/ 30 h 197"/>
                  <a:gd name="T10" fmla="*/ 231 w 319"/>
                  <a:gd name="T11" fmla="*/ 127 h 197"/>
                  <a:gd name="T12" fmla="*/ 117 w 319"/>
                  <a:gd name="T13" fmla="*/ 84 h 197"/>
                  <a:gd name="T14" fmla="*/ 252 w 319"/>
                  <a:gd name="T15" fmla="*/ 121 h 197"/>
                  <a:gd name="T16" fmla="*/ 206 w 319"/>
                  <a:gd name="T17" fmla="*/ 188 h 197"/>
                  <a:gd name="T18" fmla="*/ 28 w 319"/>
                  <a:gd name="T19" fmla="*/ 140 h 197"/>
                  <a:gd name="T20" fmla="*/ 5 w 319"/>
                  <a:gd name="T21" fmla="*/ 9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197">
                    <a:moveTo>
                      <a:pt x="5" y="99"/>
                    </a:moveTo>
                    <a:cubicBezTo>
                      <a:pt x="7" y="96"/>
                      <a:pt x="31" y="98"/>
                      <a:pt x="34" y="94"/>
                    </a:cubicBezTo>
                    <a:cubicBezTo>
                      <a:pt x="34" y="88"/>
                      <a:pt x="36" y="81"/>
                      <a:pt x="38" y="77"/>
                    </a:cubicBezTo>
                    <a:cubicBezTo>
                      <a:pt x="44" y="62"/>
                      <a:pt x="58" y="39"/>
                      <a:pt x="75" y="34"/>
                    </a:cubicBezTo>
                    <a:cubicBezTo>
                      <a:pt x="148" y="10"/>
                      <a:pt x="229" y="0"/>
                      <a:pt x="303" y="30"/>
                    </a:cubicBezTo>
                    <a:cubicBezTo>
                      <a:pt x="319" y="37"/>
                      <a:pt x="254" y="136"/>
                      <a:pt x="231" y="127"/>
                    </a:cubicBezTo>
                    <a:cubicBezTo>
                      <a:pt x="187" y="109"/>
                      <a:pt x="164" y="77"/>
                      <a:pt x="117" y="84"/>
                    </a:cubicBezTo>
                    <a:cubicBezTo>
                      <a:pt x="162" y="95"/>
                      <a:pt x="208" y="105"/>
                      <a:pt x="252" y="121"/>
                    </a:cubicBezTo>
                    <a:cubicBezTo>
                      <a:pt x="271" y="127"/>
                      <a:pt x="231" y="197"/>
                      <a:pt x="206" y="188"/>
                    </a:cubicBezTo>
                    <a:cubicBezTo>
                      <a:pt x="148" y="167"/>
                      <a:pt x="87" y="157"/>
                      <a:pt x="28" y="140"/>
                    </a:cubicBezTo>
                    <a:cubicBezTo>
                      <a:pt x="13" y="136"/>
                      <a:pt x="0" y="109"/>
                      <a:pt x="5" y="9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1">
                <a:extLst>
                  <a:ext uri="{FF2B5EF4-FFF2-40B4-BE49-F238E27FC236}">
                    <a16:creationId xmlns:a16="http://schemas.microsoft.com/office/drawing/2014/main" id="{8B378375-C574-4756-BC8B-5BE077837909}"/>
                  </a:ext>
                </a:extLst>
              </p:cNvPr>
              <p:cNvSpPr>
                <a:spLocks/>
              </p:cNvSpPr>
              <p:nvPr/>
            </p:nvSpPr>
            <p:spPr bwMode="auto">
              <a:xfrm>
                <a:off x="7133029" y="3406100"/>
                <a:ext cx="1025599" cy="1038222"/>
              </a:xfrm>
              <a:custGeom>
                <a:avLst/>
                <a:gdLst>
                  <a:gd name="T0" fmla="*/ 74 w 330"/>
                  <a:gd name="T1" fmla="*/ 287 h 334"/>
                  <a:gd name="T2" fmla="*/ 51 w 330"/>
                  <a:gd name="T3" fmla="*/ 79 h 334"/>
                  <a:gd name="T4" fmla="*/ 230 w 330"/>
                  <a:gd name="T5" fmla="*/ 27 h 334"/>
                  <a:gd name="T6" fmla="*/ 230 w 330"/>
                  <a:gd name="T7" fmla="*/ 18 h 334"/>
                  <a:gd name="T8" fmla="*/ 253 w 330"/>
                  <a:gd name="T9" fmla="*/ 18 h 334"/>
                  <a:gd name="T10" fmla="*/ 267 w 330"/>
                  <a:gd name="T11" fmla="*/ 38 h 334"/>
                  <a:gd name="T12" fmla="*/ 259 w 330"/>
                  <a:gd name="T13" fmla="*/ 45 h 334"/>
                  <a:gd name="T14" fmla="*/ 280 w 330"/>
                  <a:gd name="T15" fmla="*/ 250 h 334"/>
                  <a:gd name="T16" fmla="*/ 74 w 330"/>
                  <a:gd name="T17" fmla="*/ 28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34">
                    <a:moveTo>
                      <a:pt x="74" y="287"/>
                    </a:moveTo>
                    <a:cubicBezTo>
                      <a:pt x="11" y="240"/>
                      <a:pt x="0" y="147"/>
                      <a:pt x="51" y="79"/>
                    </a:cubicBezTo>
                    <a:cubicBezTo>
                      <a:pt x="94" y="21"/>
                      <a:pt x="170" y="0"/>
                      <a:pt x="230" y="27"/>
                    </a:cubicBezTo>
                    <a:cubicBezTo>
                      <a:pt x="229" y="23"/>
                      <a:pt x="229" y="20"/>
                      <a:pt x="230" y="18"/>
                    </a:cubicBezTo>
                    <a:cubicBezTo>
                      <a:pt x="233" y="10"/>
                      <a:pt x="243" y="14"/>
                      <a:pt x="253" y="18"/>
                    </a:cubicBezTo>
                    <a:cubicBezTo>
                      <a:pt x="263" y="21"/>
                      <a:pt x="270" y="30"/>
                      <a:pt x="267" y="38"/>
                    </a:cubicBezTo>
                    <a:cubicBezTo>
                      <a:pt x="266" y="41"/>
                      <a:pt x="263" y="43"/>
                      <a:pt x="259" y="45"/>
                    </a:cubicBezTo>
                    <a:cubicBezTo>
                      <a:pt x="320" y="92"/>
                      <a:pt x="330" y="183"/>
                      <a:pt x="280" y="250"/>
                    </a:cubicBezTo>
                    <a:cubicBezTo>
                      <a:pt x="230" y="318"/>
                      <a:pt x="138" y="334"/>
                      <a:pt x="74"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102">
                <a:extLst>
                  <a:ext uri="{FF2B5EF4-FFF2-40B4-BE49-F238E27FC236}">
                    <a16:creationId xmlns:a16="http://schemas.microsoft.com/office/drawing/2014/main" id="{D6CBFFD6-079D-4AC7-8AE2-E80308D89964}"/>
                  </a:ext>
                </a:extLst>
              </p:cNvPr>
              <p:cNvSpPr>
                <a:spLocks/>
              </p:cNvSpPr>
              <p:nvPr/>
            </p:nvSpPr>
            <p:spPr bwMode="auto">
              <a:xfrm>
                <a:off x="7683698" y="3451858"/>
                <a:ext cx="353437" cy="220898"/>
              </a:xfrm>
              <a:custGeom>
                <a:avLst/>
                <a:gdLst>
                  <a:gd name="T0" fmla="*/ 65 w 114"/>
                  <a:gd name="T1" fmla="*/ 21 h 71"/>
                  <a:gd name="T2" fmla="*/ 37 w 114"/>
                  <a:gd name="T3" fmla="*/ 57 h 71"/>
                  <a:gd name="T4" fmla="*/ 65 w 114"/>
                  <a:gd name="T5" fmla="*/ 21 h 71"/>
                </a:gdLst>
                <a:ahLst/>
                <a:cxnLst>
                  <a:cxn ang="0">
                    <a:pos x="T0" y="T1"/>
                  </a:cxn>
                  <a:cxn ang="0">
                    <a:pos x="T2" y="T3"/>
                  </a:cxn>
                  <a:cxn ang="0">
                    <a:pos x="T4" y="T5"/>
                  </a:cxn>
                </a:cxnLst>
                <a:rect l="0" t="0" r="r" b="b"/>
                <a:pathLst>
                  <a:path w="114" h="71">
                    <a:moveTo>
                      <a:pt x="65" y="21"/>
                    </a:moveTo>
                    <a:cubicBezTo>
                      <a:pt x="114" y="64"/>
                      <a:pt x="55" y="71"/>
                      <a:pt x="37" y="57"/>
                    </a:cubicBezTo>
                    <a:cubicBezTo>
                      <a:pt x="0" y="29"/>
                      <a:pt x="40" y="0"/>
                      <a:pt x="65" y="21"/>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03">
                <a:extLst>
                  <a:ext uri="{FF2B5EF4-FFF2-40B4-BE49-F238E27FC236}">
                    <a16:creationId xmlns:a16="http://schemas.microsoft.com/office/drawing/2014/main" id="{FBCE626C-B039-4557-8187-8B43E6180095}"/>
                  </a:ext>
                </a:extLst>
              </p:cNvPr>
              <p:cNvSpPr>
                <a:spLocks/>
              </p:cNvSpPr>
              <p:nvPr/>
            </p:nvSpPr>
            <p:spPr bwMode="auto">
              <a:xfrm>
                <a:off x="7322371" y="4098775"/>
                <a:ext cx="336082" cy="242988"/>
              </a:xfrm>
              <a:custGeom>
                <a:avLst/>
                <a:gdLst>
                  <a:gd name="T0" fmla="*/ 69 w 108"/>
                  <a:gd name="T1" fmla="*/ 26 h 78"/>
                  <a:gd name="T2" fmla="*/ 30 w 108"/>
                  <a:gd name="T3" fmla="*/ 59 h 78"/>
                  <a:gd name="T4" fmla="*/ 69 w 108"/>
                  <a:gd name="T5" fmla="*/ 26 h 78"/>
                </a:gdLst>
                <a:ahLst/>
                <a:cxnLst>
                  <a:cxn ang="0">
                    <a:pos x="T0" y="T1"/>
                  </a:cxn>
                  <a:cxn ang="0">
                    <a:pos x="T2" y="T3"/>
                  </a:cxn>
                  <a:cxn ang="0">
                    <a:pos x="T4" y="T5"/>
                  </a:cxn>
                </a:cxnLst>
                <a:rect l="0" t="0" r="r" b="b"/>
                <a:pathLst>
                  <a:path w="108" h="78">
                    <a:moveTo>
                      <a:pt x="69" y="26"/>
                    </a:moveTo>
                    <a:cubicBezTo>
                      <a:pt x="108" y="78"/>
                      <a:pt x="44" y="76"/>
                      <a:pt x="30" y="59"/>
                    </a:cubicBezTo>
                    <a:cubicBezTo>
                      <a:pt x="0" y="23"/>
                      <a:pt x="49" y="0"/>
                      <a:pt x="69" y="26"/>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04">
                <a:extLst>
                  <a:ext uri="{FF2B5EF4-FFF2-40B4-BE49-F238E27FC236}">
                    <a16:creationId xmlns:a16="http://schemas.microsoft.com/office/drawing/2014/main" id="{286E31E9-18D2-4EEA-87E5-48E6B51F3542}"/>
                  </a:ext>
                </a:extLst>
              </p:cNvPr>
              <p:cNvSpPr>
                <a:spLocks/>
              </p:cNvSpPr>
              <p:nvPr/>
            </p:nvSpPr>
            <p:spPr bwMode="auto">
              <a:xfrm>
                <a:off x="7630051" y="3486571"/>
                <a:ext cx="127806" cy="121494"/>
              </a:xfrm>
              <a:custGeom>
                <a:avLst/>
                <a:gdLst>
                  <a:gd name="T0" fmla="*/ 30 w 41"/>
                  <a:gd name="T1" fmla="*/ 3 h 39"/>
                  <a:gd name="T2" fmla="*/ 1 w 41"/>
                  <a:gd name="T3" fmla="*/ 25 h 39"/>
                  <a:gd name="T4" fmla="*/ 21 w 41"/>
                  <a:gd name="T5" fmla="*/ 26 h 39"/>
                  <a:gd name="T6" fmla="*/ 30 w 41"/>
                  <a:gd name="T7" fmla="*/ 3 h 39"/>
                </a:gdLst>
                <a:ahLst/>
                <a:cxnLst>
                  <a:cxn ang="0">
                    <a:pos x="T0" y="T1"/>
                  </a:cxn>
                  <a:cxn ang="0">
                    <a:pos x="T2" y="T3"/>
                  </a:cxn>
                  <a:cxn ang="0">
                    <a:pos x="T4" y="T5"/>
                  </a:cxn>
                  <a:cxn ang="0">
                    <a:pos x="T6" y="T7"/>
                  </a:cxn>
                </a:cxnLst>
                <a:rect l="0" t="0" r="r" b="b"/>
                <a:pathLst>
                  <a:path w="41" h="39">
                    <a:moveTo>
                      <a:pt x="30" y="3"/>
                    </a:moveTo>
                    <a:cubicBezTo>
                      <a:pt x="19" y="0"/>
                      <a:pt x="3" y="4"/>
                      <a:pt x="1" y="25"/>
                    </a:cubicBezTo>
                    <a:cubicBezTo>
                      <a:pt x="0" y="39"/>
                      <a:pt x="16" y="29"/>
                      <a:pt x="21" y="26"/>
                    </a:cubicBezTo>
                    <a:cubicBezTo>
                      <a:pt x="33" y="19"/>
                      <a:pt x="41" y="7"/>
                      <a:pt x="30" y="3"/>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05">
                <a:extLst>
                  <a:ext uri="{FF2B5EF4-FFF2-40B4-BE49-F238E27FC236}">
                    <a16:creationId xmlns:a16="http://schemas.microsoft.com/office/drawing/2014/main" id="{69B59C13-37E3-4B9F-B612-01DABB0EF7A2}"/>
                  </a:ext>
                </a:extLst>
              </p:cNvPr>
              <p:cNvSpPr>
                <a:spLocks/>
              </p:cNvSpPr>
              <p:nvPr/>
            </p:nvSpPr>
            <p:spPr bwMode="auto">
              <a:xfrm>
                <a:off x="7402841" y="3745338"/>
                <a:ext cx="59958" cy="93092"/>
              </a:xfrm>
              <a:custGeom>
                <a:avLst/>
                <a:gdLst>
                  <a:gd name="T0" fmla="*/ 17 w 19"/>
                  <a:gd name="T1" fmla="*/ 2 h 30"/>
                  <a:gd name="T2" fmla="*/ 4 w 19"/>
                  <a:gd name="T3" fmla="*/ 13 h 30"/>
                  <a:gd name="T4" fmla="*/ 7 w 19"/>
                  <a:gd name="T5" fmla="*/ 28 h 30"/>
                  <a:gd name="T6" fmla="*/ 17 w 19"/>
                  <a:gd name="T7" fmla="*/ 2 h 30"/>
                </a:gdLst>
                <a:ahLst/>
                <a:cxnLst>
                  <a:cxn ang="0">
                    <a:pos x="T0" y="T1"/>
                  </a:cxn>
                  <a:cxn ang="0">
                    <a:pos x="T2" y="T3"/>
                  </a:cxn>
                  <a:cxn ang="0">
                    <a:pos x="T4" y="T5"/>
                  </a:cxn>
                  <a:cxn ang="0">
                    <a:pos x="T6" y="T7"/>
                  </a:cxn>
                </a:cxnLst>
                <a:rect l="0" t="0" r="r" b="b"/>
                <a:pathLst>
                  <a:path w="19" h="30">
                    <a:moveTo>
                      <a:pt x="17" y="2"/>
                    </a:moveTo>
                    <a:cubicBezTo>
                      <a:pt x="9" y="0"/>
                      <a:pt x="6" y="8"/>
                      <a:pt x="4" y="13"/>
                    </a:cubicBezTo>
                    <a:cubicBezTo>
                      <a:pt x="0" y="23"/>
                      <a:pt x="3" y="30"/>
                      <a:pt x="7" y="28"/>
                    </a:cubicBezTo>
                    <a:cubicBezTo>
                      <a:pt x="14" y="24"/>
                      <a:pt x="19" y="3"/>
                      <a:pt x="17" y="2"/>
                    </a:cubicBezTo>
                    <a:close/>
                  </a:path>
                </a:pathLst>
              </a:custGeom>
              <a:solidFill>
                <a:srgbClr val="FFD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6">
                <a:extLst>
                  <a:ext uri="{FF2B5EF4-FFF2-40B4-BE49-F238E27FC236}">
                    <a16:creationId xmlns:a16="http://schemas.microsoft.com/office/drawing/2014/main" id="{573F46E1-6D2C-40AB-8558-0BA902E69042}"/>
                  </a:ext>
                </a:extLst>
              </p:cNvPr>
              <p:cNvSpPr>
                <a:spLocks/>
              </p:cNvSpPr>
              <p:nvPr/>
            </p:nvSpPr>
            <p:spPr bwMode="auto">
              <a:xfrm>
                <a:off x="7290814" y="4053017"/>
                <a:ext cx="99405" cy="160940"/>
              </a:xfrm>
              <a:custGeom>
                <a:avLst/>
                <a:gdLst>
                  <a:gd name="T0" fmla="*/ 14 w 32"/>
                  <a:gd name="T1" fmla="*/ 44 h 52"/>
                  <a:gd name="T2" fmla="*/ 29 w 32"/>
                  <a:gd name="T3" fmla="*/ 25 h 52"/>
                  <a:gd name="T4" fmla="*/ 17 w 32"/>
                  <a:gd name="T5" fmla="*/ 7 h 52"/>
                  <a:gd name="T6" fmla="*/ 14 w 32"/>
                  <a:gd name="T7" fmla="*/ 44 h 52"/>
                </a:gdLst>
                <a:ahLst/>
                <a:cxnLst>
                  <a:cxn ang="0">
                    <a:pos x="T0" y="T1"/>
                  </a:cxn>
                  <a:cxn ang="0">
                    <a:pos x="T2" y="T3"/>
                  </a:cxn>
                  <a:cxn ang="0">
                    <a:pos x="T4" y="T5"/>
                  </a:cxn>
                  <a:cxn ang="0">
                    <a:pos x="T6" y="T7"/>
                  </a:cxn>
                </a:cxnLst>
                <a:rect l="0" t="0" r="r" b="b"/>
                <a:pathLst>
                  <a:path w="32" h="52">
                    <a:moveTo>
                      <a:pt x="14" y="44"/>
                    </a:moveTo>
                    <a:cubicBezTo>
                      <a:pt x="26" y="52"/>
                      <a:pt x="28" y="31"/>
                      <a:pt x="29" y="25"/>
                    </a:cubicBezTo>
                    <a:cubicBezTo>
                      <a:pt x="32" y="12"/>
                      <a:pt x="24" y="0"/>
                      <a:pt x="17" y="7"/>
                    </a:cubicBezTo>
                    <a:cubicBezTo>
                      <a:pt x="0" y="24"/>
                      <a:pt x="8" y="40"/>
                      <a:pt x="14" y="44"/>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07">
                <a:extLst>
                  <a:ext uri="{FF2B5EF4-FFF2-40B4-BE49-F238E27FC236}">
                    <a16:creationId xmlns:a16="http://schemas.microsoft.com/office/drawing/2014/main" id="{24F7534D-9359-4C34-BBEC-EECDDBF1ACDF}"/>
                  </a:ext>
                </a:extLst>
              </p:cNvPr>
              <p:cNvSpPr>
                <a:spLocks/>
              </p:cNvSpPr>
              <p:nvPr/>
            </p:nvSpPr>
            <p:spPr bwMode="auto">
              <a:xfrm>
                <a:off x="7133029" y="3368232"/>
                <a:ext cx="1016132" cy="1184961"/>
              </a:xfrm>
              <a:custGeom>
                <a:avLst/>
                <a:gdLst>
                  <a:gd name="T0" fmla="*/ 63 w 327"/>
                  <a:gd name="T1" fmla="*/ 313 h 381"/>
                  <a:gd name="T2" fmla="*/ 65 w 327"/>
                  <a:gd name="T3" fmla="*/ 315 h 381"/>
                  <a:gd name="T4" fmla="*/ 41 w 327"/>
                  <a:gd name="T5" fmla="*/ 292 h 381"/>
                  <a:gd name="T6" fmla="*/ 8 w 327"/>
                  <a:gd name="T7" fmla="*/ 179 h 381"/>
                  <a:gd name="T8" fmla="*/ 42 w 327"/>
                  <a:gd name="T9" fmla="*/ 73 h 381"/>
                  <a:gd name="T10" fmla="*/ 21 w 327"/>
                  <a:gd name="T11" fmla="*/ 219 h 381"/>
                  <a:gd name="T12" fmla="*/ 102 w 327"/>
                  <a:gd name="T13" fmla="*/ 307 h 381"/>
                  <a:gd name="T14" fmla="*/ 273 w 327"/>
                  <a:gd name="T15" fmla="*/ 269 h 381"/>
                  <a:gd name="T16" fmla="*/ 295 w 327"/>
                  <a:gd name="T17" fmla="*/ 102 h 381"/>
                  <a:gd name="T18" fmla="*/ 295 w 327"/>
                  <a:gd name="T19" fmla="*/ 104 h 381"/>
                  <a:gd name="T20" fmla="*/ 262 w 327"/>
                  <a:gd name="T21" fmla="*/ 58 h 381"/>
                  <a:gd name="T22" fmla="*/ 257 w 327"/>
                  <a:gd name="T23" fmla="*/ 59 h 381"/>
                  <a:gd name="T24" fmla="*/ 261 w 327"/>
                  <a:gd name="T25" fmla="*/ 57 h 381"/>
                  <a:gd name="T26" fmla="*/ 261 w 327"/>
                  <a:gd name="T27" fmla="*/ 57 h 381"/>
                  <a:gd name="T28" fmla="*/ 263 w 327"/>
                  <a:gd name="T29" fmla="*/ 54 h 381"/>
                  <a:gd name="T30" fmla="*/ 265 w 327"/>
                  <a:gd name="T31" fmla="*/ 51 h 381"/>
                  <a:gd name="T32" fmla="*/ 265 w 327"/>
                  <a:gd name="T33" fmla="*/ 51 h 381"/>
                  <a:gd name="T34" fmla="*/ 256 w 327"/>
                  <a:gd name="T35" fmla="*/ 29 h 381"/>
                  <a:gd name="T36" fmla="*/ 230 w 327"/>
                  <a:gd name="T37" fmla="*/ 30 h 381"/>
                  <a:gd name="T38" fmla="*/ 228 w 327"/>
                  <a:gd name="T39" fmla="*/ 38 h 381"/>
                  <a:gd name="T40" fmla="*/ 227 w 327"/>
                  <a:gd name="T41" fmla="*/ 35 h 381"/>
                  <a:gd name="T42" fmla="*/ 208 w 327"/>
                  <a:gd name="T43" fmla="*/ 28 h 381"/>
                  <a:gd name="T44" fmla="*/ 208 w 327"/>
                  <a:gd name="T45" fmla="*/ 29 h 381"/>
                  <a:gd name="T46" fmla="*/ 71 w 327"/>
                  <a:gd name="T47" fmla="*/ 56 h 381"/>
                  <a:gd name="T48" fmla="*/ 204 w 327"/>
                  <a:gd name="T49" fmla="*/ 20 h 381"/>
                  <a:gd name="T50" fmla="*/ 227 w 327"/>
                  <a:gd name="T51" fmla="*/ 27 h 381"/>
                  <a:gd name="T52" fmla="*/ 229 w 327"/>
                  <a:gd name="T53" fmla="*/ 23 h 381"/>
                  <a:gd name="T54" fmla="*/ 259 w 327"/>
                  <a:gd name="T55" fmla="*/ 25 h 381"/>
                  <a:gd name="T56" fmla="*/ 269 w 327"/>
                  <a:gd name="T57" fmla="*/ 54 h 381"/>
                  <a:gd name="T58" fmla="*/ 269 w 327"/>
                  <a:gd name="T59" fmla="*/ 54 h 381"/>
                  <a:gd name="T60" fmla="*/ 291 w 327"/>
                  <a:gd name="T61" fmla="*/ 80 h 381"/>
                  <a:gd name="T62" fmla="*/ 279 w 327"/>
                  <a:gd name="T63" fmla="*/ 285 h 381"/>
                  <a:gd name="T64" fmla="*/ 78 w 327"/>
                  <a:gd name="T65" fmla="*/ 316 h 381"/>
                  <a:gd name="T66" fmla="*/ 200 w 327"/>
                  <a:gd name="T67" fmla="*/ 346 h 381"/>
                  <a:gd name="T68" fmla="*/ 63 w 327"/>
                  <a:gd name="T69" fmla="*/ 3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381">
                    <a:moveTo>
                      <a:pt x="63" y="313"/>
                    </a:moveTo>
                    <a:cubicBezTo>
                      <a:pt x="64" y="314"/>
                      <a:pt x="64" y="314"/>
                      <a:pt x="65" y="315"/>
                    </a:cubicBezTo>
                    <a:cubicBezTo>
                      <a:pt x="64" y="314"/>
                      <a:pt x="52" y="304"/>
                      <a:pt x="41" y="292"/>
                    </a:cubicBezTo>
                    <a:cubicBezTo>
                      <a:pt x="10" y="255"/>
                      <a:pt x="0" y="208"/>
                      <a:pt x="8" y="179"/>
                    </a:cubicBezTo>
                    <a:cubicBezTo>
                      <a:pt x="11" y="118"/>
                      <a:pt x="44" y="70"/>
                      <a:pt x="42" y="73"/>
                    </a:cubicBezTo>
                    <a:cubicBezTo>
                      <a:pt x="0" y="160"/>
                      <a:pt x="15" y="185"/>
                      <a:pt x="21" y="219"/>
                    </a:cubicBezTo>
                    <a:cubicBezTo>
                      <a:pt x="28" y="254"/>
                      <a:pt x="74" y="293"/>
                      <a:pt x="102" y="307"/>
                    </a:cubicBezTo>
                    <a:cubicBezTo>
                      <a:pt x="182" y="347"/>
                      <a:pt x="240" y="307"/>
                      <a:pt x="273" y="269"/>
                    </a:cubicBezTo>
                    <a:cubicBezTo>
                      <a:pt x="308" y="226"/>
                      <a:pt x="315" y="157"/>
                      <a:pt x="295" y="102"/>
                    </a:cubicBezTo>
                    <a:cubicBezTo>
                      <a:pt x="295" y="103"/>
                      <a:pt x="295" y="103"/>
                      <a:pt x="295" y="104"/>
                    </a:cubicBezTo>
                    <a:cubicBezTo>
                      <a:pt x="288" y="89"/>
                      <a:pt x="278" y="73"/>
                      <a:pt x="262" y="58"/>
                    </a:cubicBezTo>
                    <a:cubicBezTo>
                      <a:pt x="261" y="59"/>
                      <a:pt x="259" y="59"/>
                      <a:pt x="257" y="59"/>
                    </a:cubicBezTo>
                    <a:cubicBezTo>
                      <a:pt x="258" y="58"/>
                      <a:pt x="260" y="58"/>
                      <a:pt x="261" y="57"/>
                    </a:cubicBezTo>
                    <a:cubicBezTo>
                      <a:pt x="261" y="57"/>
                      <a:pt x="261" y="57"/>
                      <a:pt x="261" y="57"/>
                    </a:cubicBezTo>
                    <a:cubicBezTo>
                      <a:pt x="262" y="56"/>
                      <a:pt x="262" y="55"/>
                      <a:pt x="263" y="54"/>
                    </a:cubicBezTo>
                    <a:cubicBezTo>
                      <a:pt x="264" y="53"/>
                      <a:pt x="264" y="52"/>
                      <a:pt x="265" y="51"/>
                    </a:cubicBezTo>
                    <a:cubicBezTo>
                      <a:pt x="265" y="51"/>
                      <a:pt x="265" y="51"/>
                      <a:pt x="265" y="51"/>
                    </a:cubicBezTo>
                    <a:cubicBezTo>
                      <a:pt x="268" y="44"/>
                      <a:pt x="264" y="35"/>
                      <a:pt x="256" y="29"/>
                    </a:cubicBezTo>
                    <a:cubicBezTo>
                      <a:pt x="247" y="22"/>
                      <a:pt x="236" y="23"/>
                      <a:pt x="230" y="30"/>
                    </a:cubicBezTo>
                    <a:cubicBezTo>
                      <a:pt x="229" y="32"/>
                      <a:pt x="228" y="35"/>
                      <a:pt x="228" y="38"/>
                    </a:cubicBezTo>
                    <a:cubicBezTo>
                      <a:pt x="227" y="37"/>
                      <a:pt x="227" y="36"/>
                      <a:pt x="227" y="35"/>
                    </a:cubicBezTo>
                    <a:cubicBezTo>
                      <a:pt x="220" y="33"/>
                      <a:pt x="214" y="30"/>
                      <a:pt x="208" y="28"/>
                    </a:cubicBezTo>
                    <a:cubicBezTo>
                      <a:pt x="208" y="29"/>
                      <a:pt x="208" y="29"/>
                      <a:pt x="208" y="29"/>
                    </a:cubicBezTo>
                    <a:cubicBezTo>
                      <a:pt x="116" y="3"/>
                      <a:pt x="71" y="56"/>
                      <a:pt x="71" y="56"/>
                    </a:cubicBezTo>
                    <a:cubicBezTo>
                      <a:pt x="71" y="56"/>
                      <a:pt x="101" y="0"/>
                      <a:pt x="204" y="20"/>
                    </a:cubicBezTo>
                    <a:cubicBezTo>
                      <a:pt x="212" y="22"/>
                      <a:pt x="220" y="24"/>
                      <a:pt x="227" y="27"/>
                    </a:cubicBezTo>
                    <a:cubicBezTo>
                      <a:pt x="227" y="26"/>
                      <a:pt x="228" y="25"/>
                      <a:pt x="229" y="23"/>
                    </a:cubicBezTo>
                    <a:cubicBezTo>
                      <a:pt x="234" y="16"/>
                      <a:pt x="248" y="17"/>
                      <a:pt x="259" y="25"/>
                    </a:cubicBezTo>
                    <a:cubicBezTo>
                      <a:pt x="270" y="33"/>
                      <a:pt x="275" y="46"/>
                      <a:pt x="269" y="54"/>
                    </a:cubicBezTo>
                    <a:cubicBezTo>
                      <a:pt x="269" y="54"/>
                      <a:pt x="269" y="54"/>
                      <a:pt x="269" y="54"/>
                    </a:cubicBezTo>
                    <a:cubicBezTo>
                      <a:pt x="280" y="65"/>
                      <a:pt x="288" y="74"/>
                      <a:pt x="291" y="80"/>
                    </a:cubicBezTo>
                    <a:cubicBezTo>
                      <a:pt x="327" y="143"/>
                      <a:pt x="324" y="227"/>
                      <a:pt x="279" y="285"/>
                    </a:cubicBezTo>
                    <a:cubicBezTo>
                      <a:pt x="213" y="368"/>
                      <a:pt x="125" y="340"/>
                      <a:pt x="78" y="316"/>
                    </a:cubicBezTo>
                    <a:cubicBezTo>
                      <a:pt x="134" y="362"/>
                      <a:pt x="199" y="347"/>
                      <a:pt x="200" y="346"/>
                    </a:cubicBezTo>
                    <a:cubicBezTo>
                      <a:pt x="198" y="350"/>
                      <a:pt x="145" y="381"/>
                      <a:pt x="63" y="313"/>
                    </a:cubicBezTo>
                    <a:close/>
                  </a:path>
                </a:pathLst>
              </a:custGeom>
              <a:solidFill>
                <a:srgbClr val="A44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08">
                <a:extLst>
                  <a:ext uri="{FF2B5EF4-FFF2-40B4-BE49-F238E27FC236}">
                    <a16:creationId xmlns:a16="http://schemas.microsoft.com/office/drawing/2014/main" id="{940931AB-81E4-46A0-B52C-A366CDFC82EA}"/>
                  </a:ext>
                </a:extLst>
              </p:cNvPr>
              <p:cNvSpPr>
                <a:spLocks noEditPoints="1"/>
              </p:cNvSpPr>
              <p:nvPr/>
            </p:nvSpPr>
            <p:spPr bwMode="auto">
              <a:xfrm>
                <a:off x="7114095" y="3358765"/>
                <a:ext cx="621671" cy="703719"/>
              </a:xfrm>
              <a:custGeom>
                <a:avLst/>
                <a:gdLst>
                  <a:gd name="T0" fmla="*/ 91 w 200"/>
                  <a:gd name="T1" fmla="*/ 44 h 226"/>
                  <a:gd name="T2" fmla="*/ 107 w 200"/>
                  <a:gd name="T3" fmla="*/ 34 h 226"/>
                  <a:gd name="T4" fmla="*/ 200 w 200"/>
                  <a:gd name="T5" fmla="*/ 11 h 226"/>
                  <a:gd name="T6" fmla="*/ 91 w 200"/>
                  <a:gd name="T7" fmla="*/ 44 h 226"/>
                  <a:gd name="T8" fmla="*/ 102 w 200"/>
                  <a:gd name="T9" fmla="*/ 52 h 226"/>
                  <a:gd name="T10" fmla="*/ 33 w 200"/>
                  <a:gd name="T11" fmla="*/ 118 h 226"/>
                  <a:gd name="T12" fmla="*/ 35 w 200"/>
                  <a:gd name="T13" fmla="*/ 101 h 226"/>
                  <a:gd name="T14" fmla="*/ 21 w 200"/>
                  <a:gd name="T15" fmla="*/ 140 h 226"/>
                  <a:gd name="T16" fmla="*/ 18 w 200"/>
                  <a:gd name="T17" fmla="*/ 166 h 226"/>
                  <a:gd name="T18" fmla="*/ 11 w 200"/>
                  <a:gd name="T19" fmla="*/ 155 h 226"/>
                  <a:gd name="T20" fmla="*/ 13 w 200"/>
                  <a:gd name="T21" fmla="*/ 170 h 226"/>
                  <a:gd name="T22" fmla="*/ 0 w 200"/>
                  <a:gd name="T23" fmla="*/ 166 h 226"/>
                  <a:gd name="T24" fmla="*/ 19 w 200"/>
                  <a:gd name="T25" fmla="*/ 186 h 226"/>
                  <a:gd name="T26" fmla="*/ 18 w 200"/>
                  <a:gd name="T27" fmla="*/ 178 h 226"/>
                  <a:gd name="T28" fmla="*/ 19 w 200"/>
                  <a:gd name="T29" fmla="*/ 177 h 226"/>
                  <a:gd name="T30" fmla="*/ 59 w 200"/>
                  <a:gd name="T31" fmla="*/ 226 h 226"/>
                  <a:gd name="T32" fmla="*/ 35 w 200"/>
                  <a:gd name="T33" fmla="*/ 189 h 226"/>
                  <a:gd name="T34" fmla="*/ 71 w 200"/>
                  <a:gd name="T35" fmla="*/ 144 h 226"/>
                  <a:gd name="T36" fmla="*/ 37 w 200"/>
                  <a:gd name="T37" fmla="*/ 146 h 226"/>
                  <a:gd name="T38" fmla="*/ 101 w 200"/>
                  <a:gd name="T39" fmla="*/ 67 h 226"/>
                  <a:gd name="T40" fmla="*/ 42 w 200"/>
                  <a:gd name="T41" fmla="*/ 119 h 226"/>
                  <a:gd name="T42" fmla="*/ 102 w 200"/>
                  <a:gd name="T43" fmla="*/ 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226">
                    <a:moveTo>
                      <a:pt x="91" y="44"/>
                    </a:moveTo>
                    <a:cubicBezTo>
                      <a:pt x="107" y="34"/>
                      <a:pt x="107" y="34"/>
                      <a:pt x="107" y="34"/>
                    </a:cubicBezTo>
                    <a:cubicBezTo>
                      <a:pt x="107" y="34"/>
                      <a:pt x="160" y="10"/>
                      <a:pt x="200" y="11"/>
                    </a:cubicBezTo>
                    <a:cubicBezTo>
                      <a:pt x="200" y="11"/>
                      <a:pt x="125" y="0"/>
                      <a:pt x="91" y="44"/>
                    </a:cubicBezTo>
                    <a:close/>
                    <a:moveTo>
                      <a:pt x="102" y="52"/>
                    </a:moveTo>
                    <a:cubicBezTo>
                      <a:pt x="102" y="52"/>
                      <a:pt x="74" y="63"/>
                      <a:pt x="33" y="118"/>
                    </a:cubicBezTo>
                    <a:cubicBezTo>
                      <a:pt x="34" y="108"/>
                      <a:pt x="35" y="101"/>
                      <a:pt x="35" y="101"/>
                    </a:cubicBezTo>
                    <a:cubicBezTo>
                      <a:pt x="21" y="140"/>
                      <a:pt x="21" y="140"/>
                      <a:pt x="21" y="140"/>
                    </a:cubicBezTo>
                    <a:cubicBezTo>
                      <a:pt x="19" y="150"/>
                      <a:pt x="18" y="158"/>
                      <a:pt x="18" y="166"/>
                    </a:cubicBezTo>
                    <a:cubicBezTo>
                      <a:pt x="17" y="165"/>
                      <a:pt x="14" y="162"/>
                      <a:pt x="11" y="155"/>
                    </a:cubicBezTo>
                    <a:cubicBezTo>
                      <a:pt x="11" y="155"/>
                      <a:pt x="12" y="163"/>
                      <a:pt x="13" y="170"/>
                    </a:cubicBezTo>
                    <a:cubicBezTo>
                      <a:pt x="10" y="171"/>
                      <a:pt x="5" y="170"/>
                      <a:pt x="0" y="166"/>
                    </a:cubicBezTo>
                    <a:cubicBezTo>
                      <a:pt x="0" y="166"/>
                      <a:pt x="10" y="192"/>
                      <a:pt x="19" y="186"/>
                    </a:cubicBezTo>
                    <a:cubicBezTo>
                      <a:pt x="18" y="178"/>
                      <a:pt x="18" y="178"/>
                      <a:pt x="18" y="178"/>
                    </a:cubicBezTo>
                    <a:cubicBezTo>
                      <a:pt x="19" y="177"/>
                      <a:pt x="19" y="177"/>
                      <a:pt x="19" y="177"/>
                    </a:cubicBezTo>
                    <a:cubicBezTo>
                      <a:pt x="22" y="226"/>
                      <a:pt x="59" y="226"/>
                      <a:pt x="59" y="226"/>
                    </a:cubicBezTo>
                    <a:cubicBezTo>
                      <a:pt x="46" y="222"/>
                      <a:pt x="38" y="207"/>
                      <a:pt x="35" y="189"/>
                    </a:cubicBezTo>
                    <a:cubicBezTo>
                      <a:pt x="57" y="194"/>
                      <a:pt x="71" y="144"/>
                      <a:pt x="71" y="144"/>
                    </a:cubicBezTo>
                    <a:cubicBezTo>
                      <a:pt x="61" y="166"/>
                      <a:pt x="44" y="152"/>
                      <a:pt x="37" y="146"/>
                    </a:cubicBezTo>
                    <a:cubicBezTo>
                      <a:pt x="46" y="124"/>
                      <a:pt x="64" y="93"/>
                      <a:pt x="101" y="67"/>
                    </a:cubicBezTo>
                    <a:cubicBezTo>
                      <a:pt x="101" y="67"/>
                      <a:pt x="78" y="76"/>
                      <a:pt x="42" y="119"/>
                    </a:cubicBezTo>
                    <a:cubicBezTo>
                      <a:pt x="52" y="100"/>
                      <a:pt x="70" y="75"/>
                      <a:pt x="102" y="5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09">
                <a:extLst>
                  <a:ext uri="{FF2B5EF4-FFF2-40B4-BE49-F238E27FC236}">
                    <a16:creationId xmlns:a16="http://schemas.microsoft.com/office/drawing/2014/main" id="{83C618BA-4B9F-4F04-9046-32D701DD272B}"/>
                  </a:ext>
                </a:extLst>
              </p:cNvPr>
              <p:cNvSpPr>
                <a:spLocks/>
              </p:cNvSpPr>
              <p:nvPr/>
            </p:nvSpPr>
            <p:spPr bwMode="auto">
              <a:xfrm>
                <a:off x="7658452" y="3881032"/>
                <a:ext cx="241411" cy="230365"/>
              </a:xfrm>
              <a:custGeom>
                <a:avLst/>
                <a:gdLst>
                  <a:gd name="T0" fmla="*/ 6 w 78"/>
                  <a:gd name="T1" fmla="*/ 31 h 74"/>
                  <a:gd name="T2" fmla="*/ 28 w 78"/>
                  <a:gd name="T3" fmla="*/ 0 h 74"/>
                  <a:gd name="T4" fmla="*/ 71 w 78"/>
                  <a:gd name="T5" fmla="*/ 39 h 74"/>
                  <a:gd name="T6" fmla="*/ 6 w 78"/>
                  <a:gd name="T7" fmla="*/ 31 h 74"/>
                </a:gdLst>
                <a:ahLst/>
                <a:cxnLst>
                  <a:cxn ang="0">
                    <a:pos x="T0" y="T1"/>
                  </a:cxn>
                  <a:cxn ang="0">
                    <a:pos x="T2" y="T3"/>
                  </a:cxn>
                  <a:cxn ang="0">
                    <a:pos x="T4" y="T5"/>
                  </a:cxn>
                  <a:cxn ang="0">
                    <a:pos x="T6" y="T7"/>
                  </a:cxn>
                </a:cxnLst>
                <a:rect l="0" t="0" r="r" b="b"/>
                <a:pathLst>
                  <a:path w="78" h="74">
                    <a:moveTo>
                      <a:pt x="6" y="31"/>
                    </a:moveTo>
                    <a:cubicBezTo>
                      <a:pt x="0" y="1"/>
                      <a:pt x="17" y="0"/>
                      <a:pt x="28" y="0"/>
                    </a:cubicBezTo>
                    <a:cubicBezTo>
                      <a:pt x="53" y="0"/>
                      <a:pt x="78" y="29"/>
                      <a:pt x="71" y="39"/>
                    </a:cubicBezTo>
                    <a:cubicBezTo>
                      <a:pt x="45" y="74"/>
                      <a:pt x="8" y="41"/>
                      <a:pt x="6" y="31"/>
                    </a:cubicBezTo>
                    <a:close/>
                  </a:path>
                </a:pathLst>
              </a:custGeom>
              <a:solidFill>
                <a:srgbClr val="CE5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10">
                <a:extLst>
                  <a:ext uri="{FF2B5EF4-FFF2-40B4-BE49-F238E27FC236}">
                    <a16:creationId xmlns:a16="http://schemas.microsoft.com/office/drawing/2014/main" id="{16487F07-2A0D-4775-A2B2-5C74158EC030}"/>
                  </a:ext>
                </a:extLst>
              </p:cNvPr>
              <p:cNvSpPr>
                <a:spLocks noEditPoints="1"/>
              </p:cNvSpPr>
              <p:nvPr/>
            </p:nvSpPr>
            <p:spPr bwMode="auto">
              <a:xfrm>
                <a:off x="8892327" y="4056173"/>
                <a:ext cx="301369" cy="556979"/>
              </a:xfrm>
              <a:custGeom>
                <a:avLst/>
                <a:gdLst>
                  <a:gd name="T0" fmla="*/ 30 w 97"/>
                  <a:gd name="T1" fmla="*/ 72 h 179"/>
                  <a:gd name="T2" fmla="*/ 61 w 97"/>
                  <a:gd name="T3" fmla="*/ 76 h 179"/>
                  <a:gd name="T4" fmla="*/ 71 w 97"/>
                  <a:gd name="T5" fmla="*/ 68 h 179"/>
                  <a:gd name="T6" fmla="*/ 83 w 97"/>
                  <a:gd name="T7" fmla="*/ 43 h 179"/>
                  <a:gd name="T8" fmla="*/ 90 w 97"/>
                  <a:gd name="T9" fmla="*/ 4 h 179"/>
                  <a:gd name="T10" fmla="*/ 58 w 97"/>
                  <a:gd name="T11" fmla="*/ 1 h 179"/>
                  <a:gd name="T12" fmla="*/ 49 w 97"/>
                  <a:gd name="T13" fmla="*/ 9 h 179"/>
                  <a:gd name="T14" fmla="*/ 36 w 97"/>
                  <a:gd name="T15" fmla="*/ 34 h 179"/>
                  <a:gd name="T16" fmla="*/ 30 w 97"/>
                  <a:gd name="T17" fmla="*/ 72 h 179"/>
                  <a:gd name="T18" fmla="*/ 65 w 97"/>
                  <a:gd name="T19" fmla="*/ 171 h 179"/>
                  <a:gd name="T20" fmla="*/ 85 w 97"/>
                  <a:gd name="T21" fmla="*/ 128 h 179"/>
                  <a:gd name="T22" fmla="*/ 44 w 97"/>
                  <a:gd name="T23" fmla="*/ 94 h 179"/>
                  <a:gd name="T24" fmla="*/ 8 w 97"/>
                  <a:gd name="T25" fmla="*/ 119 h 179"/>
                  <a:gd name="T26" fmla="*/ 16 w 97"/>
                  <a:gd name="T27" fmla="*/ 154 h 179"/>
                  <a:gd name="T28" fmla="*/ 25 w 97"/>
                  <a:gd name="T29" fmla="*/ 156 h 179"/>
                  <a:gd name="T30" fmla="*/ 26 w 97"/>
                  <a:gd name="T31" fmla="*/ 156 h 179"/>
                  <a:gd name="T32" fmla="*/ 29 w 97"/>
                  <a:gd name="T33" fmla="*/ 158 h 179"/>
                  <a:gd name="T34" fmla="*/ 32 w 97"/>
                  <a:gd name="T35" fmla="*/ 160 h 179"/>
                  <a:gd name="T36" fmla="*/ 32 w 97"/>
                  <a:gd name="T37" fmla="*/ 160 h 179"/>
                  <a:gd name="T38" fmla="*/ 34 w 97"/>
                  <a:gd name="T39" fmla="*/ 163 h 179"/>
                  <a:gd name="T40" fmla="*/ 34 w 97"/>
                  <a:gd name="T41" fmla="*/ 163 h 179"/>
                  <a:gd name="T42" fmla="*/ 65 w 97"/>
                  <a:gd name="T43"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9">
                    <a:moveTo>
                      <a:pt x="30" y="72"/>
                    </a:moveTo>
                    <a:cubicBezTo>
                      <a:pt x="40" y="74"/>
                      <a:pt x="51" y="75"/>
                      <a:pt x="61" y="76"/>
                    </a:cubicBezTo>
                    <a:cubicBezTo>
                      <a:pt x="66" y="76"/>
                      <a:pt x="69" y="70"/>
                      <a:pt x="71" y="68"/>
                    </a:cubicBezTo>
                    <a:cubicBezTo>
                      <a:pt x="76" y="60"/>
                      <a:pt x="80" y="52"/>
                      <a:pt x="83" y="43"/>
                    </a:cubicBezTo>
                    <a:cubicBezTo>
                      <a:pt x="84" y="41"/>
                      <a:pt x="97" y="5"/>
                      <a:pt x="90" y="4"/>
                    </a:cubicBezTo>
                    <a:cubicBezTo>
                      <a:pt x="79" y="3"/>
                      <a:pt x="69" y="2"/>
                      <a:pt x="58" y="1"/>
                    </a:cubicBezTo>
                    <a:cubicBezTo>
                      <a:pt x="54" y="0"/>
                      <a:pt x="50" y="6"/>
                      <a:pt x="49" y="9"/>
                    </a:cubicBezTo>
                    <a:cubicBezTo>
                      <a:pt x="44" y="17"/>
                      <a:pt x="40" y="25"/>
                      <a:pt x="36" y="34"/>
                    </a:cubicBezTo>
                    <a:cubicBezTo>
                      <a:pt x="35" y="36"/>
                      <a:pt x="22" y="72"/>
                      <a:pt x="30" y="72"/>
                    </a:cubicBezTo>
                    <a:close/>
                    <a:moveTo>
                      <a:pt x="65" y="171"/>
                    </a:moveTo>
                    <a:cubicBezTo>
                      <a:pt x="77" y="162"/>
                      <a:pt x="89" y="144"/>
                      <a:pt x="85" y="128"/>
                    </a:cubicBezTo>
                    <a:cubicBezTo>
                      <a:pt x="79" y="109"/>
                      <a:pt x="64" y="97"/>
                      <a:pt x="44" y="94"/>
                    </a:cubicBezTo>
                    <a:cubicBezTo>
                      <a:pt x="28" y="92"/>
                      <a:pt x="14" y="106"/>
                      <a:pt x="8" y="119"/>
                    </a:cubicBezTo>
                    <a:cubicBezTo>
                      <a:pt x="3" y="129"/>
                      <a:pt x="0" y="152"/>
                      <a:pt x="16" y="154"/>
                    </a:cubicBezTo>
                    <a:cubicBezTo>
                      <a:pt x="19" y="154"/>
                      <a:pt x="22" y="155"/>
                      <a:pt x="25" y="156"/>
                    </a:cubicBezTo>
                    <a:cubicBezTo>
                      <a:pt x="25" y="156"/>
                      <a:pt x="25" y="156"/>
                      <a:pt x="26" y="156"/>
                    </a:cubicBezTo>
                    <a:cubicBezTo>
                      <a:pt x="27" y="157"/>
                      <a:pt x="28" y="157"/>
                      <a:pt x="29" y="158"/>
                    </a:cubicBezTo>
                    <a:cubicBezTo>
                      <a:pt x="30" y="159"/>
                      <a:pt x="31" y="159"/>
                      <a:pt x="32" y="160"/>
                    </a:cubicBezTo>
                    <a:cubicBezTo>
                      <a:pt x="32" y="160"/>
                      <a:pt x="32" y="160"/>
                      <a:pt x="32" y="160"/>
                    </a:cubicBezTo>
                    <a:cubicBezTo>
                      <a:pt x="33" y="161"/>
                      <a:pt x="33" y="162"/>
                      <a:pt x="34" y="163"/>
                    </a:cubicBezTo>
                    <a:cubicBezTo>
                      <a:pt x="34" y="163"/>
                      <a:pt x="34" y="163"/>
                      <a:pt x="34" y="163"/>
                    </a:cubicBezTo>
                    <a:cubicBezTo>
                      <a:pt x="38" y="179"/>
                      <a:pt x="54" y="178"/>
                      <a:pt x="65" y="17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11">
                <a:extLst>
                  <a:ext uri="{FF2B5EF4-FFF2-40B4-BE49-F238E27FC236}">
                    <a16:creationId xmlns:a16="http://schemas.microsoft.com/office/drawing/2014/main" id="{9F064843-A668-4321-BDDD-8805FCF9A3F6}"/>
                  </a:ext>
                </a:extLst>
              </p:cNvPr>
              <p:cNvSpPr>
                <a:spLocks/>
              </p:cNvSpPr>
              <p:nvPr/>
            </p:nvSpPr>
            <p:spPr bwMode="auto">
              <a:xfrm>
                <a:off x="8606737" y="1091402"/>
                <a:ext cx="366060" cy="564869"/>
              </a:xfrm>
              <a:custGeom>
                <a:avLst/>
                <a:gdLst>
                  <a:gd name="T0" fmla="*/ 28 w 118"/>
                  <a:gd name="T1" fmla="*/ 12 h 182"/>
                  <a:gd name="T2" fmla="*/ 30 w 118"/>
                  <a:gd name="T3" fmla="*/ 13 h 182"/>
                  <a:gd name="T4" fmla="*/ 100 w 118"/>
                  <a:gd name="T5" fmla="*/ 51 h 182"/>
                  <a:gd name="T6" fmla="*/ 24 w 118"/>
                  <a:gd name="T7" fmla="*/ 139 h 182"/>
                  <a:gd name="T8" fmla="*/ 0 w 118"/>
                  <a:gd name="T9" fmla="*/ 172 h 182"/>
                  <a:gd name="T10" fmla="*/ 10 w 118"/>
                  <a:gd name="T11" fmla="*/ 182 h 182"/>
                  <a:gd name="T12" fmla="*/ 25 w 118"/>
                  <a:gd name="T13" fmla="*/ 160 h 182"/>
                  <a:gd name="T14" fmla="*/ 32 w 118"/>
                  <a:gd name="T15" fmla="*/ 149 h 182"/>
                  <a:gd name="T16" fmla="*/ 111 w 118"/>
                  <a:gd name="T17" fmla="*/ 56 h 182"/>
                  <a:gd name="T18" fmla="*/ 112 w 118"/>
                  <a:gd name="T19" fmla="*/ 54 h 182"/>
                  <a:gd name="T20" fmla="*/ 114 w 118"/>
                  <a:gd name="T21" fmla="*/ 43 h 182"/>
                  <a:gd name="T22" fmla="*/ 106 w 118"/>
                  <a:gd name="T23" fmla="*/ 36 h 182"/>
                  <a:gd name="T24" fmla="*/ 103 w 118"/>
                  <a:gd name="T25" fmla="*/ 34 h 182"/>
                  <a:gd name="T26" fmla="*/ 103 w 118"/>
                  <a:gd name="T27" fmla="*/ 34 h 182"/>
                  <a:gd name="T28" fmla="*/ 51 w 118"/>
                  <a:gd name="T29" fmla="*/ 3 h 182"/>
                  <a:gd name="T30" fmla="*/ 37 w 118"/>
                  <a:gd name="T31" fmla="*/ 0 h 182"/>
                  <a:gd name="T32" fmla="*/ 30 w 118"/>
                  <a:gd name="T33" fmla="*/ 0 h 182"/>
                  <a:gd name="T34" fmla="*/ 28 w 118"/>
                  <a:gd name="T35" fmla="*/ 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82">
                    <a:moveTo>
                      <a:pt x="28" y="12"/>
                    </a:moveTo>
                    <a:cubicBezTo>
                      <a:pt x="29" y="12"/>
                      <a:pt x="29" y="13"/>
                      <a:pt x="30" y="13"/>
                    </a:cubicBezTo>
                    <a:cubicBezTo>
                      <a:pt x="51" y="29"/>
                      <a:pt x="76" y="40"/>
                      <a:pt x="100" y="51"/>
                    </a:cubicBezTo>
                    <a:cubicBezTo>
                      <a:pt x="81" y="85"/>
                      <a:pt x="47" y="107"/>
                      <a:pt x="24" y="139"/>
                    </a:cubicBezTo>
                    <a:cubicBezTo>
                      <a:pt x="16" y="150"/>
                      <a:pt x="8" y="161"/>
                      <a:pt x="0" y="172"/>
                    </a:cubicBezTo>
                    <a:cubicBezTo>
                      <a:pt x="3" y="175"/>
                      <a:pt x="7" y="178"/>
                      <a:pt x="10" y="182"/>
                    </a:cubicBezTo>
                    <a:cubicBezTo>
                      <a:pt x="15" y="174"/>
                      <a:pt x="20" y="167"/>
                      <a:pt x="25" y="160"/>
                    </a:cubicBezTo>
                    <a:cubicBezTo>
                      <a:pt x="27" y="156"/>
                      <a:pt x="29" y="153"/>
                      <a:pt x="32" y="149"/>
                    </a:cubicBezTo>
                    <a:cubicBezTo>
                      <a:pt x="55" y="115"/>
                      <a:pt x="91" y="92"/>
                      <a:pt x="111" y="56"/>
                    </a:cubicBezTo>
                    <a:cubicBezTo>
                      <a:pt x="112" y="55"/>
                      <a:pt x="112" y="55"/>
                      <a:pt x="112" y="54"/>
                    </a:cubicBezTo>
                    <a:cubicBezTo>
                      <a:pt x="116" y="53"/>
                      <a:pt x="118" y="46"/>
                      <a:pt x="114" y="43"/>
                    </a:cubicBezTo>
                    <a:cubicBezTo>
                      <a:pt x="111" y="41"/>
                      <a:pt x="109" y="38"/>
                      <a:pt x="106" y="36"/>
                    </a:cubicBezTo>
                    <a:cubicBezTo>
                      <a:pt x="105" y="35"/>
                      <a:pt x="105" y="35"/>
                      <a:pt x="103" y="34"/>
                    </a:cubicBezTo>
                    <a:cubicBezTo>
                      <a:pt x="103" y="34"/>
                      <a:pt x="103" y="34"/>
                      <a:pt x="103" y="34"/>
                    </a:cubicBezTo>
                    <a:cubicBezTo>
                      <a:pt x="87" y="21"/>
                      <a:pt x="68" y="13"/>
                      <a:pt x="51" y="3"/>
                    </a:cubicBezTo>
                    <a:cubicBezTo>
                      <a:pt x="47" y="1"/>
                      <a:pt x="41" y="1"/>
                      <a:pt x="37" y="0"/>
                    </a:cubicBezTo>
                    <a:cubicBezTo>
                      <a:pt x="36" y="0"/>
                      <a:pt x="29" y="0"/>
                      <a:pt x="30" y="0"/>
                    </a:cubicBezTo>
                    <a:cubicBezTo>
                      <a:pt x="25" y="2"/>
                      <a:pt x="23" y="9"/>
                      <a:pt x="28" y="12"/>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12">
                <a:extLst>
                  <a:ext uri="{FF2B5EF4-FFF2-40B4-BE49-F238E27FC236}">
                    <a16:creationId xmlns:a16="http://schemas.microsoft.com/office/drawing/2014/main" id="{5B66FC98-E839-439B-B496-3A8C160330EC}"/>
                  </a:ext>
                </a:extLst>
              </p:cNvPr>
              <p:cNvSpPr>
                <a:spLocks/>
              </p:cNvSpPr>
              <p:nvPr/>
            </p:nvSpPr>
            <p:spPr bwMode="auto">
              <a:xfrm>
                <a:off x="8758210" y="1134004"/>
                <a:ext cx="124650" cy="93092"/>
              </a:xfrm>
              <a:custGeom>
                <a:avLst/>
                <a:gdLst>
                  <a:gd name="T0" fmla="*/ 31 w 40"/>
                  <a:gd name="T1" fmla="*/ 10 h 30"/>
                  <a:gd name="T2" fmla="*/ 22 w 40"/>
                  <a:gd name="T3" fmla="*/ 5 h 30"/>
                  <a:gd name="T4" fmla="*/ 6 w 40"/>
                  <a:gd name="T5" fmla="*/ 1 h 30"/>
                  <a:gd name="T6" fmla="*/ 0 w 40"/>
                  <a:gd name="T7" fmla="*/ 3 h 30"/>
                  <a:gd name="T8" fmla="*/ 2 w 40"/>
                  <a:gd name="T9" fmla="*/ 11 h 30"/>
                  <a:gd name="T10" fmla="*/ 18 w 40"/>
                  <a:gd name="T11" fmla="*/ 26 h 30"/>
                  <a:gd name="T12" fmla="*/ 33 w 40"/>
                  <a:gd name="T13" fmla="*/ 29 h 30"/>
                  <a:gd name="T14" fmla="*/ 39 w 40"/>
                  <a:gd name="T15" fmla="*/ 27 h 30"/>
                  <a:gd name="T16" fmla="*/ 38 w 40"/>
                  <a:gd name="T17" fmla="*/ 19 h 30"/>
                  <a:gd name="T18" fmla="*/ 31 w 40"/>
                  <a:gd name="T1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0">
                    <a:moveTo>
                      <a:pt x="31" y="10"/>
                    </a:moveTo>
                    <a:cubicBezTo>
                      <a:pt x="28" y="8"/>
                      <a:pt x="25" y="6"/>
                      <a:pt x="22" y="5"/>
                    </a:cubicBezTo>
                    <a:cubicBezTo>
                      <a:pt x="17" y="4"/>
                      <a:pt x="11" y="3"/>
                      <a:pt x="6" y="1"/>
                    </a:cubicBezTo>
                    <a:cubicBezTo>
                      <a:pt x="2" y="0"/>
                      <a:pt x="1" y="2"/>
                      <a:pt x="0" y="3"/>
                    </a:cubicBezTo>
                    <a:cubicBezTo>
                      <a:pt x="0" y="5"/>
                      <a:pt x="0" y="8"/>
                      <a:pt x="2" y="11"/>
                    </a:cubicBezTo>
                    <a:cubicBezTo>
                      <a:pt x="3" y="13"/>
                      <a:pt x="9" y="23"/>
                      <a:pt x="18" y="26"/>
                    </a:cubicBezTo>
                    <a:cubicBezTo>
                      <a:pt x="23" y="27"/>
                      <a:pt x="29" y="28"/>
                      <a:pt x="33" y="29"/>
                    </a:cubicBezTo>
                    <a:cubicBezTo>
                      <a:pt x="37" y="30"/>
                      <a:pt x="38" y="29"/>
                      <a:pt x="39" y="27"/>
                    </a:cubicBezTo>
                    <a:cubicBezTo>
                      <a:pt x="40" y="25"/>
                      <a:pt x="39" y="23"/>
                      <a:pt x="38" y="19"/>
                    </a:cubicBezTo>
                    <a:cubicBezTo>
                      <a:pt x="36" y="17"/>
                      <a:pt x="34" y="14"/>
                      <a:pt x="31" y="10"/>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13">
                <a:extLst>
                  <a:ext uri="{FF2B5EF4-FFF2-40B4-BE49-F238E27FC236}">
                    <a16:creationId xmlns:a16="http://schemas.microsoft.com/office/drawing/2014/main" id="{0A8F84B8-AFAA-4A2D-A4F9-DEB32A42AA36}"/>
                  </a:ext>
                </a:extLst>
              </p:cNvPr>
              <p:cNvSpPr>
                <a:spLocks/>
              </p:cNvSpPr>
              <p:nvPr/>
            </p:nvSpPr>
            <p:spPr bwMode="auto">
              <a:xfrm>
                <a:off x="8895483" y="1995507"/>
                <a:ext cx="538046" cy="361326"/>
              </a:xfrm>
              <a:custGeom>
                <a:avLst/>
                <a:gdLst>
                  <a:gd name="T0" fmla="*/ 143 w 173"/>
                  <a:gd name="T1" fmla="*/ 114 h 116"/>
                  <a:gd name="T2" fmla="*/ 149 w 173"/>
                  <a:gd name="T3" fmla="*/ 108 h 116"/>
                  <a:gd name="T4" fmla="*/ 157 w 173"/>
                  <a:gd name="T5" fmla="*/ 97 h 116"/>
                  <a:gd name="T6" fmla="*/ 171 w 173"/>
                  <a:gd name="T7" fmla="*/ 38 h 116"/>
                  <a:gd name="T8" fmla="*/ 171 w 173"/>
                  <a:gd name="T9" fmla="*/ 38 h 116"/>
                  <a:gd name="T10" fmla="*/ 172 w 173"/>
                  <a:gd name="T11" fmla="*/ 34 h 116"/>
                  <a:gd name="T12" fmla="*/ 172 w 173"/>
                  <a:gd name="T13" fmla="*/ 24 h 116"/>
                  <a:gd name="T14" fmla="*/ 163 w 173"/>
                  <a:gd name="T15" fmla="*/ 17 h 116"/>
                  <a:gd name="T16" fmla="*/ 162 w 173"/>
                  <a:gd name="T17" fmla="*/ 17 h 116"/>
                  <a:gd name="T18" fmla="*/ 39 w 173"/>
                  <a:gd name="T19" fmla="*/ 8 h 116"/>
                  <a:gd name="T20" fmla="*/ 27 w 173"/>
                  <a:gd name="T21" fmla="*/ 5 h 116"/>
                  <a:gd name="T22" fmla="*/ 1 w 173"/>
                  <a:gd name="T23" fmla="*/ 0 h 116"/>
                  <a:gd name="T24" fmla="*/ 0 w 173"/>
                  <a:gd name="T25" fmla="*/ 14 h 116"/>
                  <a:gd name="T26" fmla="*/ 41 w 173"/>
                  <a:gd name="T27" fmla="*/ 20 h 116"/>
                  <a:gd name="T28" fmla="*/ 157 w 173"/>
                  <a:gd name="T29" fmla="*/ 28 h 116"/>
                  <a:gd name="T30" fmla="*/ 134 w 173"/>
                  <a:gd name="T31" fmla="*/ 104 h 116"/>
                  <a:gd name="T32" fmla="*/ 134 w 173"/>
                  <a:gd name="T33" fmla="*/ 107 h 116"/>
                  <a:gd name="T34" fmla="*/ 143 w 173"/>
                  <a:gd name="T35"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16">
                    <a:moveTo>
                      <a:pt x="143" y="114"/>
                    </a:moveTo>
                    <a:cubicBezTo>
                      <a:pt x="144" y="114"/>
                      <a:pt x="149" y="109"/>
                      <a:pt x="149" y="108"/>
                    </a:cubicBezTo>
                    <a:cubicBezTo>
                      <a:pt x="152" y="105"/>
                      <a:pt x="155" y="101"/>
                      <a:pt x="157" y="97"/>
                    </a:cubicBezTo>
                    <a:cubicBezTo>
                      <a:pt x="162" y="77"/>
                      <a:pt x="169" y="58"/>
                      <a:pt x="171" y="38"/>
                    </a:cubicBezTo>
                    <a:cubicBezTo>
                      <a:pt x="171" y="38"/>
                      <a:pt x="171" y="38"/>
                      <a:pt x="171" y="38"/>
                    </a:cubicBezTo>
                    <a:cubicBezTo>
                      <a:pt x="172" y="36"/>
                      <a:pt x="172" y="35"/>
                      <a:pt x="172" y="34"/>
                    </a:cubicBezTo>
                    <a:cubicBezTo>
                      <a:pt x="172" y="31"/>
                      <a:pt x="172" y="27"/>
                      <a:pt x="172" y="24"/>
                    </a:cubicBezTo>
                    <a:cubicBezTo>
                      <a:pt x="173" y="19"/>
                      <a:pt x="167" y="15"/>
                      <a:pt x="163" y="17"/>
                    </a:cubicBezTo>
                    <a:cubicBezTo>
                      <a:pt x="163" y="17"/>
                      <a:pt x="162" y="17"/>
                      <a:pt x="162" y="17"/>
                    </a:cubicBezTo>
                    <a:cubicBezTo>
                      <a:pt x="122" y="6"/>
                      <a:pt x="80" y="15"/>
                      <a:pt x="39" y="8"/>
                    </a:cubicBezTo>
                    <a:cubicBezTo>
                      <a:pt x="35" y="7"/>
                      <a:pt x="31" y="6"/>
                      <a:pt x="27" y="5"/>
                    </a:cubicBezTo>
                    <a:cubicBezTo>
                      <a:pt x="18" y="3"/>
                      <a:pt x="10" y="1"/>
                      <a:pt x="1" y="0"/>
                    </a:cubicBezTo>
                    <a:cubicBezTo>
                      <a:pt x="1" y="5"/>
                      <a:pt x="1" y="10"/>
                      <a:pt x="0" y="14"/>
                    </a:cubicBezTo>
                    <a:cubicBezTo>
                      <a:pt x="14" y="16"/>
                      <a:pt x="28" y="18"/>
                      <a:pt x="41" y="20"/>
                    </a:cubicBezTo>
                    <a:cubicBezTo>
                      <a:pt x="79" y="27"/>
                      <a:pt x="120" y="18"/>
                      <a:pt x="157" y="28"/>
                    </a:cubicBezTo>
                    <a:cubicBezTo>
                      <a:pt x="148" y="53"/>
                      <a:pt x="138" y="78"/>
                      <a:pt x="134" y="104"/>
                    </a:cubicBezTo>
                    <a:cubicBezTo>
                      <a:pt x="134" y="105"/>
                      <a:pt x="134" y="106"/>
                      <a:pt x="134" y="107"/>
                    </a:cubicBezTo>
                    <a:cubicBezTo>
                      <a:pt x="133" y="112"/>
                      <a:pt x="139" y="116"/>
                      <a:pt x="143" y="114"/>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14">
                <a:extLst>
                  <a:ext uri="{FF2B5EF4-FFF2-40B4-BE49-F238E27FC236}">
                    <a16:creationId xmlns:a16="http://schemas.microsoft.com/office/drawing/2014/main" id="{4C910D45-3B20-4451-9488-4589B3D1C536}"/>
                  </a:ext>
                </a:extLst>
              </p:cNvPr>
              <p:cNvSpPr>
                <a:spLocks/>
              </p:cNvSpPr>
              <p:nvPr/>
            </p:nvSpPr>
            <p:spPr bwMode="auto">
              <a:xfrm>
                <a:off x="9321501" y="2129624"/>
                <a:ext cx="77315" cy="143583"/>
              </a:xfrm>
              <a:custGeom>
                <a:avLst/>
                <a:gdLst>
                  <a:gd name="T0" fmla="*/ 23 w 25"/>
                  <a:gd name="T1" fmla="*/ 7 h 46"/>
                  <a:gd name="T2" fmla="*/ 18 w 25"/>
                  <a:gd name="T3" fmla="*/ 0 h 46"/>
                  <a:gd name="T4" fmla="*/ 13 w 25"/>
                  <a:gd name="T5" fmla="*/ 3 h 46"/>
                  <a:gd name="T6" fmla="*/ 5 w 25"/>
                  <a:gd name="T7" fmla="*/ 17 h 46"/>
                  <a:gd name="T8" fmla="*/ 4 w 25"/>
                  <a:gd name="T9" fmla="*/ 38 h 46"/>
                  <a:gd name="T10" fmla="*/ 9 w 25"/>
                  <a:gd name="T11" fmla="*/ 45 h 46"/>
                  <a:gd name="T12" fmla="*/ 14 w 25"/>
                  <a:gd name="T13" fmla="*/ 42 h 46"/>
                  <a:gd name="T14" fmla="*/ 22 w 25"/>
                  <a:gd name="T15" fmla="*/ 28 h 46"/>
                  <a:gd name="T16" fmla="*/ 25 w 25"/>
                  <a:gd name="T17" fmla="*/ 18 h 46"/>
                  <a:gd name="T18" fmla="*/ 23 w 25"/>
                  <a:gd name="T19"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3" y="7"/>
                    </a:moveTo>
                    <a:cubicBezTo>
                      <a:pt x="22" y="3"/>
                      <a:pt x="20" y="1"/>
                      <a:pt x="18" y="0"/>
                    </a:cubicBezTo>
                    <a:cubicBezTo>
                      <a:pt x="17" y="0"/>
                      <a:pt x="15" y="0"/>
                      <a:pt x="13" y="3"/>
                    </a:cubicBezTo>
                    <a:cubicBezTo>
                      <a:pt x="10" y="7"/>
                      <a:pt x="8" y="12"/>
                      <a:pt x="5" y="17"/>
                    </a:cubicBezTo>
                    <a:cubicBezTo>
                      <a:pt x="0" y="25"/>
                      <a:pt x="3" y="36"/>
                      <a:pt x="4" y="38"/>
                    </a:cubicBezTo>
                    <a:cubicBezTo>
                      <a:pt x="5" y="42"/>
                      <a:pt x="7" y="44"/>
                      <a:pt x="9" y="45"/>
                    </a:cubicBezTo>
                    <a:cubicBezTo>
                      <a:pt x="10" y="45"/>
                      <a:pt x="12" y="46"/>
                      <a:pt x="14" y="42"/>
                    </a:cubicBezTo>
                    <a:cubicBezTo>
                      <a:pt x="17" y="37"/>
                      <a:pt x="19" y="32"/>
                      <a:pt x="22" y="28"/>
                    </a:cubicBezTo>
                    <a:cubicBezTo>
                      <a:pt x="24" y="26"/>
                      <a:pt x="25" y="21"/>
                      <a:pt x="25" y="18"/>
                    </a:cubicBezTo>
                    <a:cubicBezTo>
                      <a:pt x="25" y="13"/>
                      <a:pt x="24" y="9"/>
                      <a:pt x="23" y="7"/>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15">
                <a:extLst>
                  <a:ext uri="{FF2B5EF4-FFF2-40B4-BE49-F238E27FC236}">
                    <a16:creationId xmlns:a16="http://schemas.microsoft.com/office/drawing/2014/main" id="{3F8BB0C4-36EB-4659-8CEE-9F3782A53C78}"/>
                  </a:ext>
                </a:extLst>
              </p:cNvPr>
              <p:cNvSpPr>
                <a:spLocks/>
              </p:cNvSpPr>
              <p:nvPr/>
            </p:nvSpPr>
            <p:spPr bwMode="auto">
              <a:xfrm>
                <a:off x="8450530" y="1335968"/>
                <a:ext cx="640605" cy="927773"/>
              </a:xfrm>
              <a:custGeom>
                <a:avLst/>
                <a:gdLst>
                  <a:gd name="T0" fmla="*/ 44 w 206"/>
                  <a:gd name="T1" fmla="*/ 54 h 298"/>
                  <a:gd name="T2" fmla="*/ 5 w 206"/>
                  <a:gd name="T3" fmla="*/ 99 h 298"/>
                  <a:gd name="T4" fmla="*/ 132 w 206"/>
                  <a:gd name="T5" fmla="*/ 262 h 298"/>
                  <a:gd name="T6" fmla="*/ 179 w 206"/>
                  <a:gd name="T7" fmla="*/ 235 h 298"/>
                  <a:gd name="T8" fmla="*/ 174 w 206"/>
                  <a:gd name="T9" fmla="*/ 208 h 298"/>
                  <a:gd name="T10" fmla="*/ 180 w 206"/>
                  <a:gd name="T11" fmla="*/ 196 h 298"/>
                  <a:gd name="T12" fmla="*/ 191 w 206"/>
                  <a:gd name="T13" fmla="*/ 182 h 298"/>
                  <a:gd name="T14" fmla="*/ 181 w 206"/>
                  <a:gd name="T15" fmla="*/ 162 h 298"/>
                  <a:gd name="T16" fmla="*/ 149 w 206"/>
                  <a:gd name="T17" fmla="*/ 155 h 298"/>
                  <a:gd name="T18" fmla="*/ 153 w 206"/>
                  <a:gd name="T19" fmla="*/ 114 h 298"/>
                  <a:gd name="T20" fmla="*/ 124 w 206"/>
                  <a:gd name="T21" fmla="*/ 101 h 298"/>
                  <a:gd name="T22" fmla="*/ 111 w 206"/>
                  <a:gd name="T23" fmla="*/ 90 h 298"/>
                  <a:gd name="T24" fmla="*/ 123 w 206"/>
                  <a:gd name="T25" fmla="*/ 59 h 298"/>
                  <a:gd name="T26" fmla="*/ 44 w 206"/>
                  <a:gd name="T27" fmla="*/ 5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98">
                    <a:moveTo>
                      <a:pt x="44" y="54"/>
                    </a:moveTo>
                    <a:cubicBezTo>
                      <a:pt x="31" y="38"/>
                      <a:pt x="0" y="0"/>
                      <a:pt x="5" y="99"/>
                    </a:cubicBezTo>
                    <a:cubicBezTo>
                      <a:pt x="5" y="101"/>
                      <a:pt x="105" y="245"/>
                      <a:pt x="132" y="262"/>
                    </a:cubicBezTo>
                    <a:cubicBezTo>
                      <a:pt x="192" y="298"/>
                      <a:pt x="191" y="264"/>
                      <a:pt x="179" y="235"/>
                    </a:cubicBezTo>
                    <a:cubicBezTo>
                      <a:pt x="193" y="227"/>
                      <a:pt x="206" y="204"/>
                      <a:pt x="174" y="208"/>
                    </a:cubicBezTo>
                    <a:cubicBezTo>
                      <a:pt x="165" y="209"/>
                      <a:pt x="173" y="203"/>
                      <a:pt x="180" y="196"/>
                    </a:cubicBezTo>
                    <a:cubicBezTo>
                      <a:pt x="185" y="192"/>
                      <a:pt x="188" y="187"/>
                      <a:pt x="191" y="182"/>
                    </a:cubicBezTo>
                    <a:cubicBezTo>
                      <a:pt x="200" y="169"/>
                      <a:pt x="189" y="164"/>
                      <a:pt x="181" y="162"/>
                    </a:cubicBezTo>
                    <a:cubicBezTo>
                      <a:pt x="170" y="160"/>
                      <a:pt x="156" y="160"/>
                      <a:pt x="149" y="155"/>
                    </a:cubicBezTo>
                    <a:cubicBezTo>
                      <a:pt x="138" y="148"/>
                      <a:pt x="152" y="128"/>
                      <a:pt x="153" y="114"/>
                    </a:cubicBezTo>
                    <a:cubicBezTo>
                      <a:pt x="155" y="99"/>
                      <a:pt x="139" y="100"/>
                      <a:pt x="124" y="101"/>
                    </a:cubicBezTo>
                    <a:cubicBezTo>
                      <a:pt x="120" y="101"/>
                      <a:pt x="100" y="100"/>
                      <a:pt x="111" y="90"/>
                    </a:cubicBezTo>
                    <a:cubicBezTo>
                      <a:pt x="120" y="81"/>
                      <a:pt x="123" y="59"/>
                      <a:pt x="123" y="59"/>
                    </a:cubicBezTo>
                    <a:cubicBezTo>
                      <a:pt x="61" y="17"/>
                      <a:pt x="61" y="75"/>
                      <a:pt x="44" y="54"/>
                    </a:cubicBezTo>
                    <a:close/>
                  </a:path>
                </a:pathLst>
              </a:custGeom>
              <a:solidFill>
                <a:srgbClr val="058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16">
                <a:extLst>
                  <a:ext uri="{FF2B5EF4-FFF2-40B4-BE49-F238E27FC236}">
                    <a16:creationId xmlns:a16="http://schemas.microsoft.com/office/drawing/2014/main" id="{D10014A5-81B9-4626-98CE-96937DCDEEB6}"/>
                  </a:ext>
                </a:extLst>
              </p:cNvPr>
              <p:cNvSpPr>
                <a:spLocks/>
              </p:cNvSpPr>
              <p:nvPr/>
            </p:nvSpPr>
            <p:spPr bwMode="auto">
              <a:xfrm>
                <a:off x="7691586" y="1572645"/>
                <a:ext cx="1216519" cy="1191273"/>
              </a:xfrm>
              <a:custGeom>
                <a:avLst/>
                <a:gdLst>
                  <a:gd name="T0" fmla="*/ 17 w 391"/>
                  <a:gd name="T1" fmla="*/ 10 h 383"/>
                  <a:gd name="T2" fmla="*/ 25 w 391"/>
                  <a:gd name="T3" fmla="*/ 31 h 383"/>
                  <a:gd name="T4" fmla="*/ 6 w 391"/>
                  <a:gd name="T5" fmla="*/ 23 h 383"/>
                  <a:gd name="T6" fmla="*/ 3 w 391"/>
                  <a:gd name="T7" fmla="*/ 28 h 383"/>
                  <a:gd name="T8" fmla="*/ 26 w 391"/>
                  <a:gd name="T9" fmla="*/ 38 h 383"/>
                  <a:gd name="T10" fmla="*/ 68 w 391"/>
                  <a:gd name="T11" fmla="*/ 107 h 383"/>
                  <a:gd name="T12" fmla="*/ 80 w 391"/>
                  <a:gd name="T13" fmla="*/ 140 h 383"/>
                  <a:gd name="T14" fmla="*/ 82 w 391"/>
                  <a:gd name="T15" fmla="*/ 158 h 383"/>
                  <a:gd name="T16" fmla="*/ 100 w 391"/>
                  <a:gd name="T17" fmla="*/ 218 h 383"/>
                  <a:gd name="T18" fmla="*/ 109 w 391"/>
                  <a:gd name="T19" fmla="*/ 212 h 383"/>
                  <a:gd name="T20" fmla="*/ 104 w 391"/>
                  <a:gd name="T21" fmla="*/ 172 h 383"/>
                  <a:gd name="T22" fmla="*/ 244 w 391"/>
                  <a:gd name="T23" fmla="*/ 41 h 383"/>
                  <a:gd name="T24" fmla="*/ 333 w 391"/>
                  <a:gd name="T25" fmla="*/ 182 h 383"/>
                  <a:gd name="T26" fmla="*/ 207 w 391"/>
                  <a:gd name="T27" fmla="*/ 262 h 383"/>
                  <a:gd name="T28" fmla="*/ 156 w 391"/>
                  <a:gd name="T29" fmla="*/ 260 h 383"/>
                  <a:gd name="T30" fmla="*/ 134 w 391"/>
                  <a:gd name="T31" fmla="*/ 263 h 383"/>
                  <a:gd name="T32" fmla="*/ 184 w 391"/>
                  <a:gd name="T33" fmla="*/ 296 h 383"/>
                  <a:gd name="T34" fmla="*/ 196 w 391"/>
                  <a:gd name="T35" fmla="*/ 296 h 383"/>
                  <a:gd name="T36" fmla="*/ 196 w 391"/>
                  <a:gd name="T37" fmla="*/ 296 h 383"/>
                  <a:gd name="T38" fmla="*/ 226 w 391"/>
                  <a:gd name="T39" fmla="*/ 301 h 383"/>
                  <a:gd name="T40" fmla="*/ 226 w 391"/>
                  <a:gd name="T41" fmla="*/ 301 h 383"/>
                  <a:gd name="T42" fmla="*/ 317 w 391"/>
                  <a:gd name="T43" fmla="*/ 351 h 383"/>
                  <a:gd name="T44" fmla="*/ 317 w 391"/>
                  <a:gd name="T45" fmla="*/ 356 h 383"/>
                  <a:gd name="T46" fmla="*/ 317 w 391"/>
                  <a:gd name="T47" fmla="*/ 375 h 383"/>
                  <a:gd name="T48" fmla="*/ 317 w 391"/>
                  <a:gd name="T49" fmla="*/ 381 h 383"/>
                  <a:gd name="T50" fmla="*/ 325 w 391"/>
                  <a:gd name="T51" fmla="*/ 378 h 383"/>
                  <a:gd name="T52" fmla="*/ 329 w 391"/>
                  <a:gd name="T53" fmla="*/ 359 h 383"/>
                  <a:gd name="T54" fmla="*/ 340 w 391"/>
                  <a:gd name="T55" fmla="*/ 365 h 383"/>
                  <a:gd name="T56" fmla="*/ 348 w 391"/>
                  <a:gd name="T57" fmla="*/ 364 h 383"/>
                  <a:gd name="T58" fmla="*/ 345 w 391"/>
                  <a:gd name="T59" fmla="*/ 357 h 383"/>
                  <a:gd name="T60" fmla="*/ 336 w 391"/>
                  <a:gd name="T61" fmla="*/ 349 h 383"/>
                  <a:gd name="T62" fmla="*/ 351 w 391"/>
                  <a:gd name="T63" fmla="*/ 343 h 383"/>
                  <a:gd name="T64" fmla="*/ 345 w 391"/>
                  <a:gd name="T65" fmla="*/ 338 h 383"/>
                  <a:gd name="T66" fmla="*/ 326 w 391"/>
                  <a:gd name="T67" fmla="*/ 343 h 383"/>
                  <a:gd name="T68" fmla="*/ 232 w 391"/>
                  <a:gd name="T69" fmla="*/ 290 h 383"/>
                  <a:gd name="T70" fmla="*/ 232 w 391"/>
                  <a:gd name="T71" fmla="*/ 290 h 383"/>
                  <a:gd name="T72" fmla="*/ 212 w 391"/>
                  <a:gd name="T73" fmla="*/ 281 h 383"/>
                  <a:gd name="T74" fmla="*/ 287 w 391"/>
                  <a:gd name="T75" fmla="*/ 235 h 383"/>
                  <a:gd name="T76" fmla="*/ 374 w 391"/>
                  <a:gd name="T77" fmla="*/ 173 h 383"/>
                  <a:gd name="T78" fmla="*/ 254 w 391"/>
                  <a:gd name="T79" fmla="*/ 29 h 383"/>
                  <a:gd name="T80" fmla="*/ 253 w 391"/>
                  <a:gd name="T81" fmla="*/ 28 h 383"/>
                  <a:gd name="T82" fmla="*/ 235 w 391"/>
                  <a:gd name="T83" fmla="*/ 28 h 383"/>
                  <a:gd name="T84" fmla="*/ 97 w 391"/>
                  <a:gd name="T85" fmla="*/ 157 h 383"/>
                  <a:gd name="T86" fmla="*/ 96 w 391"/>
                  <a:gd name="T87" fmla="*/ 154 h 383"/>
                  <a:gd name="T88" fmla="*/ 96 w 391"/>
                  <a:gd name="T89" fmla="*/ 154 h 383"/>
                  <a:gd name="T90" fmla="*/ 83 w 391"/>
                  <a:gd name="T91" fmla="*/ 118 h 383"/>
                  <a:gd name="T92" fmla="*/ 83 w 391"/>
                  <a:gd name="T93" fmla="*/ 117 h 383"/>
                  <a:gd name="T94" fmla="*/ 35 w 391"/>
                  <a:gd name="T95" fmla="*/ 36 h 383"/>
                  <a:gd name="T96" fmla="*/ 51 w 391"/>
                  <a:gd name="T97" fmla="*/ 17 h 383"/>
                  <a:gd name="T98" fmla="*/ 47 w 391"/>
                  <a:gd name="T99" fmla="*/ 11 h 383"/>
                  <a:gd name="T100" fmla="*/ 31 w 391"/>
                  <a:gd name="T101" fmla="*/ 27 h 383"/>
                  <a:gd name="T102" fmla="*/ 19 w 391"/>
                  <a:gd name="T103" fmla="*/ 4 h 383"/>
                  <a:gd name="T104" fmla="*/ 17 w 391"/>
                  <a:gd name="T105" fmla="*/ 1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1" h="383">
                    <a:moveTo>
                      <a:pt x="17" y="10"/>
                    </a:moveTo>
                    <a:cubicBezTo>
                      <a:pt x="23" y="18"/>
                      <a:pt x="24" y="18"/>
                      <a:pt x="25" y="31"/>
                    </a:cubicBezTo>
                    <a:cubicBezTo>
                      <a:pt x="17" y="27"/>
                      <a:pt x="16" y="25"/>
                      <a:pt x="6" y="23"/>
                    </a:cubicBezTo>
                    <a:cubicBezTo>
                      <a:pt x="2" y="22"/>
                      <a:pt x="0" y="26"/>
                      <a:pt x="3" y="28"/>
                    </a:cubicBezTo>
                    <a:cubicBezTo>
                      <a:pt x="13" y="33"/>
                      <a:pt x="15" y="35"/>
                      <a:pt x="26" y="38"/>
                    </a:cubicBezTo>
                    <a:cubicBezTo>
                      <a:pt x="28" y="39"/>
                      <a:pt x="56" y="84"/>
                      <a:pt x="68" y="107"/>
                    </a:cubicBezTo>
                    <a:cubicBezTo>
                      <a:pt x="74" y="118"/>
                      <a:pt x="78" y="130"/>
                      <a:pt x="80" y="140"/>
                    </a:cubicBezTo>
                    <a:cubicBezTo>
                      <a:pt x="81" y="147"/>
                      <a:pt x="81" y="154"/>
                      <a:pt x="82" y="158"/>
                    </a:cubicBezTo>
                    <a:cubicBezTo>
                      <a:pt x="82" y="173"/>
                      <a:pt x="81" y="189"/>
                      <a:pt x="100" y="218"/>
                    </a:cubicBezTo>
                    <a:cubicBezTo>
                      <a:pt x="104" y="223"/>
                      <a:pt x="112" y="217"/>
                      <a:pt x="109" y="212"/>
                    </a:cubicBezTo>
                    <a:cubicBezTo>
                      <a:pt x="101" y="199"/>
                      <a:pt x="99" y="187"/>
                      <a:pt x="104" y="172"/>
                    </a:cubicBezTo>
                    <a:cubicBezTo>
                      <a:pt x="118" y="166"/>
                      <a:pt x="203" y="98"/>
                      <a:pt x="244" y="41"/>
                    </a:cubicBezTo>
                    <a:cubicBezTo>
                      <a:pt x="285" y="87"/>
                      <a:pt x="302" y="129"/>
                      <a:pt x="333" y="182"/>
                    </a:cubicBezTo>
                    <a:cubicBezTo>
                      <a:pt x="323" y="184"/>
                      <a:pt x="217" y="256"/>
                      <a:pt x="207" y="262"/>
                    </a:cubicBezTo>
                    <a:cubicBezTo>
                      <a:pt x="204" y="265"/>
                      <a:pt x="174" y="277"/>
                      <a:pt x="156" y="260"/>
                    </a:cubicBezTo>
                    <a:cubicBezTo>
                      <a:pt x="153" y="257"/>
                      <a:pt x="138" y="257"/>
                      <a:pt x="134" y="263"/>
                    </a:cubicBezTo>
                    <a:cubicBezTo>
                      <a:pt x="134" y="263"/>
                      <a:pt x="159" y="292"/>
                      <a:pt x="184" y="296"/>
                    </a:cubicBezTo>
                    <a:cubicBezTo>
                      <a:pt x="188" y="296"/>
                      <a:pt x="192" y="297"/>
                      <a:pt x="196" y="296"/>
                    </a:cubicBezTo>
                    <a:cubicBezTo>
                      <a:pt x="196" y="296"/>
                      <a:pt x="196" y="296"/>
                      <a:pt x="196" y="296"/>
                    </a:cubicBezTo>
                    <a:cubicBezTo>
                      <a:pt x="204" y="296"/>
                      <a:pt x="226" y="301"/>
                      <a:pt x="226" y="301"/>
                    </a:cubicBezTo>
                    <a:cubicBezTo>
                      <a:pt x="226" y="301"/>
                      <a:pt x="226" y="301"/>
                      <a:pt x="226" y="301"/>
                    </a:cubicBezTo>
                    <a:cubicBezTo>
                      <a:pt x="264" y="314"/>
                      <a:pt x="308" y="318"/>
                      <a:pt x="317" y="351"/>
                    </a:cubicBezTo>
                    <a:cubicBezTo>
                      <a:pt x="317" y="351"/>
                      <a:pt x="317" y="355"/>
                      <a:pt x="317" y="356"/>
                    </a:cubicBezTo>
                    <a:cubicBezTo>
                      <a:pt x="319" y="363"/>
                      <a:pt x="321" y="369"/>
                      <a:pt x="317" y="375"/>
                    </a:cubicBezTo>
                    <a:cubicBezTo>
                      <a:pt x="315" y="377"/>
                      <a:pt x="315" y="380"/>
                      <a:pt x="317" y="381"/>
                    </a:cubicBezTo>
                    <a:cubicBezTo>
                      <a:pt x="320" y="383"/>
                      <a:pt x="323" y="381"/>
                      <a:pt x="325" y="378"/>
                    </a:cubicBezTo>
                    <a:cubicBezTo>
                      <a:pt x="328" y="372"/>
                      <a:pt x="329" y="365"/>
                      <a:pt x="329" y="359"/>
                    </a:cubicBezTo>
                    <a:cubicBezTo>
                      <a:pt x="333" y="360"/>
                      <a:pt x="336" y="362"/>
                      <a:pt x="340" y="365"/>
                    </a:cubicBezTo>
                    <a:cubicBezTo>
                      <a:pt x="342" y="367"/>
                      <a:pt x="347" y="366"/>
                      <a:pt x="348" y="364"/>
                    </a:cubicBezTo>
                    <a:cubicBezTo>
                      <a:pt x="350" y="361"/>
                      <a:pt x="347" y="359"/>
                      <a:pt x="345" y="357"/>
                    </a:cubicBezTo>
                    <a:cubicBezTo>
                      <a:pt x="342" y="355"/>
                      <a:pt x="339" y="351"/>
                      <a:pt x="336" y="349"/>
                    </a:cubicBezTo>
                    <a:cubicBezTo>
                      <a:pt x="341" y="348"/>
                      <a:pt x="343" y="348"/>
                      <a:pt x="351" y="343"/>
                    </a:cubicBezTo>
                    <a:cubicBezTo>
                      <a:pt x="356" y="340"/>
                      <a:pt x="349" y="337"/>
                      <a:pt x="345" y="338"/>
                    </a:cubicBezTo>
                    <a:cubicBezTo>
                      <a:pt x="332" y="342"/>
                      <a:pt x="333" y="340"/>
                      <a:pt x="326" y="343"/>
                    </a:cubicBezTo>
                    <a:cubicBezTo>
                      <a:pt x="309" y="305"/>
                      <a:pt x="268" y="301"/>
                      <a:pt x="232" y="290"/>
                    </a:cubicBezTo>
                    <a:cubicBezTo>
                      <a:pt x="232" y="290"/>
                      <a:pt x="232" y="290"/>
                      <a:pt x="232" y="290"/>
                    </a:cubicBezTo>
                    <a:cubicBezTo>
                      <a:pt x="221" y="286"/>
                      <a:pt x="215" y="282"/>
                      <a:pt x="212" y="281"/>
                    </a:cubicBezTo>
                    <a:cubicBezTo>
                      <a:pt x="237" y="264"/>
                      <a:pt x="260" y="247"/>
                      <a:pt x="287" y="235"/>
                    </a:cubicBezTo>
                    <a:cubicBezTo>
                      <a:pt x="319" y="220"/>
                      <a:pt x="391" y="199"/>
                      <a:pt x="374" y="173"/>
                    </a:cubicBezTo>
                    <a:cubicBezTo>
                      <a:pt x="372" y="169"/>
                      <a:pt x="317" y="76"/>
                      <a:pt x="254" y="29"/>
                    </a:cubicBezTo>
                    <a:cubicBezTo>
                      <a:pt x="254" y="28"/>
                      <a:pt x="253" y="28"/>
                      <a:pt x="253" y="28"/>
                    </a:cubicBezTo>
                    <a:cubicBezTo>
                      <a:pt x="251" y="23"/>
                      <a:pt x="240" y="18"/>
                      <a:pt x="235" y="28"/>
                    </a:cubicBezTo>
                    <a:cubicBezTo>
                      <a:pt x="199" y="85"/>
                      <a:pt x="147" y="113"/>
                      <a:pt x="97" y="157"/>
                    </a:cubicBezTo>
                    <a:cubicBezTo>
                      <a:pt x="97" y="156"/>
                      <a:pt x="97" y="155"/>
                      <a:pt x="96" y="154"/>
                    </a:cubicBezTo>
                    <a:cubicBezTo>
                      <a:pt x="96" y="154"/>
                      <a:pt x="96" y="154"/>
                      <a:pt x="96" y="154"/>
                    </a:cubicBezTo>
                    <a:cubicBezTo>
                      <a:pt x="96" y="154"/>
                      <a:pt x="86" y="122"/>
                      <a:pt x="83" y="118"/>
                    </a:cubicBezTo>
                    <a:cubicBezTo>
                      <a:pt x="83" y="118"/>
                      <a:pt x="83" y="117"/>
                      <a:pt x="83" y="117"/>
                    </a:cubicBezTo>
                    <a:cubicBezTo>
                      <a:pt x="72" y="89"/>
                      <a:pt x="56" y="62"/>
                      <a:pt x="35" y="36"/>
                    </a:cubicBezTo>
                    <a:cubicBezTo>
                      <a:pt x="39" y="29"/>
                      <a:pt x="43" y="21"/>
                      <a:pt x="51" y="17"/>
                    </a:cubicBezTo>
                    <a:cubicBezTo>
                      <a:pt x="54" y="16"/>
                      <a:pt x="52" y="8"/>
                      <a:pt x="47" y="11"/>
                    </a:cubicBezTo>
                    <a:cubicBezTo>
                      <a:pt x="42" y="14"/>
                      <a:pt x="35" y="23"/>
                      <a:pt x="31" y="27"/>
                    </a:cubicBezTo>
                    <a:cubicBezTo>
                      <a:pt x="31" y="17"/>
                      <a:pt x="29" y="13"/>
                      <a:pt x="19" y="4"/>
                    </a:cubicBezTo>
                    <a:cubicBezTo>
                      <a:pt x="14" y="0"/>
                      <a:pt x="15" y="8"/>
                      <a:pt x="17"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17">
                <a:extLst>
                  <a:ext uri="{FF2B5EF4-FFF2-40B4-BE49-F238E27FC236}">
                    <a16:creationId xmlns:a16="http://schemas.microsoft.com/office/drawing/2014/main" id="{BA411C1F-8C4C-44A3-ACD1-E3790D742BAF}"/>
                  </a:ext>
                </a:extLst>
              </p:cNvPr>
              <p:cNvSpPr>
                <a:spLocks noEditPoints="1"/>
              </p:cNvSpPr>
              <p:nvPr/>
            </p:nvSpPr>
            <p:spPr bwMode="auto">
              <a:xfrm>
                <a:off x="7912485" y="1777764"/>
                <a:ext cx="915150" cy="757366"/>
              </a:xfrm>
              <a:custGeom>
                <a:avLst/>
                <a:gdLst>
                  <a:gd name="T0" fmla="*/ 244 w 294"/>
                  <a:gd name="T1" fmla="*/ 76 h 243"/>
                  <a:gd name="T2" fmla="*/ 253 w 294"/>
                  <a:gd name="T3" fmla="*/ 68 h 243"/>
                  <a:gd name="T4" fmla="*/ 251 w 294"/>
                  <a:gd name="T5" fmla="*/ 45 h 243"/>
                  <a:gd name="T6" fmla="*/ 229 w 294"/>
                  <a:gd name="T7" fmla="*/ 37 h 243"/>
                  <a:gd name="T8" fmla="*/ 230 w 294"/>
                  <a:gd name="T9" fmla="*/ 29 h 243"/>
                  <a:gd name="T10" fmla="*/ 187 w 294"/>
                  <a:gd name="T11" fmla="*/ 10 h 243"/>
                  <a:gd name="T12" fmla="*/ 147 w 294"/>
                  <a:gd name="T13" fmla="*/ 36 h 243"/>
                  <a:gd name="T14" fmla="*/ 72 w 294"/>
                  <a:gd name="T15" fmla="*/ 108 h 243"/>
                  <a:gd name="T16" fmla="*/ 48 w 294"/>
                  <a:gd name="T17" fmla="*/ 145 h 243"/>
                  <a:gd name="T18" fmla="*/ 48 w 294"/>
                  <a:gd name="T19" fmla="*/ 184 h 243"/>
                  <a:gd name="T20" fmla="*/ 57 w 294"/>
                  <a:gd name="T21" fmla="*/ 196 h 243"/>
                  <a:gd name="T22" fmla="*/ 59 w 294"/>
                  <a:gd name="T23" fmla="*/ 202 h 243"/>
                  <a:gd name="T24" fmla="*/ 73 w 294"/>
                  <a:gd name="T25" fmla="*/ 214 h 243"/>
                  <a:gd name="T26" fmla="*/ 80 w 294"/>
                  <a:gd name="T27" fmla="*/ 223 h 243"/>
                  <a:gd name="T28" fmla="*/ 136 w 294"/>
                  <a:gd name="T29" fmla="*/ 243 h 243"/>
                  <a:gd name="T30" fmla="*/ 127 w 294"/>
                  <a:gd name="T31" fmla="*/ 208 h 243"/>
                  <a:gd name="T32" fmla="*/ 123 w 294"/>
                  <a:gd name="T33" fmla="*/ 208 h 243"/>
                  <a:gd name="T34" fmla="*/ 162 w 294"/>
                  <a:gd name="T35" fmla="*/ 188 h 243"/>
                  <a:gd name="T36" fmla="*/ 273 w 294"/>
                  <a:gd name="T37" fmla="*/ 110 h 243"/>
                  <a:gd name="T38" fmla="*/ 248 w 294"/>
                  <a:gd name="T39" fmla="*/ 77 h 243"/>
                  <a:gd name="T40" fmla="*/ 3 w 294"/>
                  <a:gd name="T41" fmla="*/ 77 h 243"/>
                  <a:gd name="T42" fmla="*/ 10 w 294"/>
                  <a:gd name="T43" fmla="*/ 121 h 243"/>
                  <a:gd name="T44" fmla="*/ 27 w 294"/>
                  <a:gd name="T45" fmla="*/ 122 h 243"/>
                  <a:gd name="T46" fmla="*/ 33 w 294"/>
                  <a:gd name="T47" fmla="*/ 109 h 243"/>
                  <a:gd name="T48" fmla="*/ 29 w 294"/>
                  <a:gd name="T49" fmla="*/ 73 h 243"/>
                  <a:gd name="T50" fmla="*/ 3 w 294"/>
                  <a:gd name="T51" fmla="*/ 7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4" h="243">
                    <a:moveTo>
                      <a:pt x="244" y="76"/>
                    </a:moveTo>
                    <a:cubicBezTo>
                      <a:pt x="247" y="74"/>
                      <a:pt x="250" y="71"/>
                      <a:pt x="253" y="68"/>
                    </a:cubicBezTo>
                    <a:cubicBezTo>
                      <a:pt x="261" y="60"/>
                      <a:pt x="256" y="49"/>
                      <a:pt x="251" y="45"/>
                    </a:cubicBezTo>
                    <a:cubicBezTo>
                      <a:pt x="247" y="41"/>
                      <a:pt x="238" y="36"/>
                      <a:pt x="229" y="37"/>
                    </a:cubicBezTo>
                    <a:cubicBezTo>
                      <a:pt x="230" y="34"/>
                      <a:pt x="230" y="32"/>
                      <a:pt x="230" y="29"/>
                    </a:cubicBezTo>
                    <a:cubicBezTo>
                      <a:pt x="229" y="11"/>
                      <a:pt x="208" y="0"/>
                      <a:pt x="187" y="10"/>
                    </a:cubicBezTo>
                    <a:cubicBezTo>
                      <a:pt x="173" y="17"/>
                      <a:pt x="160" y="26"/>
                      <a:pt x="147" y="36"/>
                    </a:cubicBezTo>
                    <a:cubicBezTo>
                      <a:pt x="120" y="57"/>
                      <a:pt x="94" y="82"/>
                      <a:pt x="72" y="108"/>
                    </a:cubicBezTo>
                    <a:cubicBezTo>
                      <a:pt x="63" y="120"/>
                      <a:pt x="53" y="132"/>
                      <a:pt x="48" y="145"/>
                    </a:cubicBezTo>
                    <a:cubicBezTo>
                      <a:pt x="43" y="159"/>
                      <a:pt x="44" y="172"/>
                      <a:pt x="48" y="184"/>
                    </a:cubicBezTo>
                    <a:cubicBezTo>
                      <a:pt x="49" y="189"/>
                      <a:pt x="53" y="193"/>
                      <a:pt x="57" y="196"/>
                    </a:cubicBezTo>
                    <a:cubicBezTo>
                      <a:pt x="57" y="198"/>
                      <a:pt x="58" y="201"/>
                      <a:pt x="59" y="202"/>
                    </a:cubicBezTo>
                    <a:cubicBezTo>
                      <a:pt x="63" y="208"/>
                      <a:pt x="68" y="212"/>
                      <a:pt x="73" y="214"/>
                    </a:cubicBezTo>
                    <a:cubicBezTo>
                      <a:pt x="75" y="218"/>
                      <a:pt x="78" y="221"/>
                      <a:pt x="80" y="223"/>
                    </a:cubicBezTo>
                    <a:cubicBezTo>
                      <a:pt x="96" y="235"/>
                      <a:pt x="116" y="243"/>
                      <a:pt x="136" y="243"/>
                    </a:cubicBezTo>
                    <a:cubicBezTo>
                      <a:pt x="150" y="243"/>
                      <a:pt x="139" y="208"/>
                      <a:pt x="127" y="208"/>
                    </a:cubicBezTo>
                    <a:cubicBezTo>
                      <a:pt x="126" y="208"/>
                      <a:pt x="124" y="208"/>
                      <a:pt x="123" y="208"/>
                    </a:cubicBezTo>
                    <a:cubicBezTo>
                      <a:pt x="137" y="202"/>
                      <a:pt x="150" y="195"/>
                      <a:pt x="162" y="188"/>
                    </a:cubicBezTo>
                    <a:cubicBezTo>
                      <a:pt x="201" y="166"/>
                      <a:pt x="238" y="139"/>
                      <a:pt x="273" y="110"/>
                    </a:cubicBezTo>
                    <a:cubicBezTo>
                      <a:pt x="294" y="93"/>
                      <a:pt x="267" y="69"/>
                      <a:pt x="248" y="77"/>
                    </a:cubicBezTo>
                    <a:moveTo>
                      <a:pt x="3" y="77"/>
                    </a:moveTo>
                    <a:cubicBezTo>
                      <a:pt x="0" y="96"/>
                      <a:pt x="3" y="111"/>
                      <a:pt x="10" y="121"/>
                    </a:cubicBezTo>
                    <a:cubicBezTo>
                      <a:pt x="13" y="125"/>
                      <a:pt x="21" y="125"/>
                      <a:pt x="27" y="122"/>
                    </a:cubicBezTo>
                    <a:cubicBezTo>
                      <a:pt x="33" y="118"/>
                      <a:pt x="36" y="112"/>
                      <a:pt x="33" y="109"/>
                    </a:cubicBezTo>
                    <a:cubicBezTo>
                      <a:pt x="28" y="101"/>
                      <a:pt x="26" y="87"/>
                      <a:pt x="29" y="73"/>
                    </a:cubicBezTo>
                    <a:cubicBezTo>
                      <a:pt x="30" y="62"/>
                      <a:pt x="5" y="65"/>
                      <a:pt x="3" y="7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18">
                <a:extLst>
                  <a:ext uri="{FF2B5EF4-FFF2-40B4-BE49-F238E27FC236}">
                    <a16:creationId xmlns:a16="http://schemas.microsoft.com/office/drawing/2014/main" id="{933A0819-5162-4D4F-AB2B-182DEAB17301}"/>
                  </a:ext>
                </a:extLst>
              </p:cNvPr>
              <p:cNvSpPr>
                <a:spLocks/>
              </p:cNvSpPr>
              <p:nvPr/>
            </p:nvSpPr>
            <p:spPr bwMode="auto">
              <a:xfrm>
                <a:off x="8103404" y="1889792"/>
                <a:ext cx="534890" cy="588536"/>
              </a:xfrm>
              <a:custGeom>
                <a:avLst/>
                <a:gdLst>
                  <a:gd name="T0" fmla="*/ 107 w 172"/>
                  <a:gd name="T1" fmla="*/ 9 h 189"/>
                  <a:gd name="T2" fmla="*/ 53 w 172"/>
                  <a:gd name="T3" fmla="*/ 65 h 189"/>
                  <a:gd name="T4" fmla="*/ 42 w 172"/>
                  <a:gd name="T5" fmla="*/ 77 h 189"/>
                  <a:gd name="T6" fmla="*/ 37 w 172"/>
                  <a:gd name="T7" fmla="*/ 83 h 189"/>
                  <a:gd name="T8" fmla="*/ 34 w 172"/>
                  <a:gd name="T9" fmla="*/ 86 h 189"/>
                  <a:gd name="T10" fmla="*/ 23 w 172"/>
                  <a:gd name="T11" fmla="*/ 94 h 189"/>
                  <a:gd name="T12" fmla="*/ 14 w 172"/>
                  <a:gd name="T13" fmla="*/ 98 h 189"/>
                  <a:gd name="T14" fmla="*/ 1 w 172"/>
                  <a:gd name="T15" fmla="*/ 123 h 189"/>
                  <a:gd name="T16" fmla="*/ 13 w 172"/>
                  <a:gd name="T17" fmla="*/ 138 h 189"/>
                  <a:gd name="T18" fmla="*/ 9 w 172"/>
                  <a:gd name="T19" fmla="*/ 148 h 189"/>
                  <a:gd name="T20" fmla="*/ 25 w 172"/>
                  <a:gd name="T21" fmla="*/ 180 h 189"/>
                  <a:gd name="T22" fmla="*/ 55 w 172"/>
                  <a:gd name="T23" fmla="*/ 177 h 189"/>
                  <a:gd name="T24" fmla="*/ 60 w 172"/>
                  <a:gd name="T25" fmla="*/ 167 h 189"/>
                  <a:gd name="T26" fmla="*/ 70 w 172"/>
                  <a:gd name="T27" fmla="*/ 157 h 189"/>
                  <a:gd name="T28" fmla="*/ 73 w 172"/>
                  <a:gd name="T29" fmla="*/ 155 h 189"/>
                  <a:gd name="T30" fmla="*/ 80 w 172"/>
                  <a:gd name="T31" fmla="*/ 151 h 189"/>
                  <a:gd name="T32" fmla="*/ 94 w 172"/>
                  <a:gd name="T33" fmla="*/ 143 h 189"/>
                  <a:gd name="T34" fmla="*/ 161 w 172"/>
                  <a:gd name="T35" fmla="*/ 104 h 189"/>
                  <a:gd name="T36" fmla="*/ 162 w 172"/>
                  <a:gd name="T37" fmla="*/ 74 h 189"/>
                  <a:gd name="T38" fmla="*/ 128 w 172"/>
                  <a:gd name="T39" fmla="*/ 60 h 189"/>
                  <a:gd name="T40" fmla="*/ 81 w 172"/>
                  <a:gd name="T41" fmla="*/ 89 h 189"/>
                  <a:gd name="T42" fmla="*/ 129 w 172"/>
                  <a:gd name="T43" fmla="*/ 38 h 189"/>
                  <a:gd name="T44" fmla="*/ 130 w 172"/>
                  <a:gd name="T45" fmla="*/ 9 h 189"/>
                  <a:gd name="T46" fmla="*/ 107 w 172"/>
                  <a:gd name="T47" fmla="*/ 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189">
                    <a:moveTo>
                      <a:pt x="107" y="9"/>
                    </a:moveTo>
                    <a:cubicBezTo>
                      <a:pt x="89" y="28"/>
                      <a:pt x="70" y="46"/>
                      <a:pt x="53" y="65"/>
                    </a:cubicBezTo>
                    <a:cubicBezTo>
                      <a:pt x="50" y="69"/>
                      <a:pt x="46" y="73"/>
                      <a:pt x="42" y="77"/>
                    </a:cubicBezTo>
                    <a:cubicBezTo>
                      <a:pt x="41" y="79"/>
                      <a:pt x="39" y="81"/>
                      <a:pt x="37" y="83"/>
                    </a:cubicBezTo>
                    <a:cubicBezTo>
                      <a:pt x="37" y="83"/>
                      <a:pt x="33" y="87"/>
                      <a:pt x="34" y="86"/>
                    </a:cubicBezTo>
                    <a:cubicBezTo>
                      <a:pt x="31" y="89"/>
                      <a:pt x="27" y="92"/>
                      <a:pt x="23" y="94"/>
                    </a:cubicBezTo>
                    <a:cubicBezTo>
                      <a:pt x="20" y="96"/>
                      <a:pt x="19" y="97"/>
                      <a:pt x="14" y="98"/>
                    </a:cubicBezTo>
                    <a:cubicBezTo>
                      <a:pt x="3" y="101"/>
                      <a:pt x="0" y="116"/>
                      <a:pt x="1" y="123"/>
                    </a:cubicBezTo>
                    <a:cubicBezTo>
                      <a:pt x="2" y="130"/>
                      <a:pt x="7" y="136"/>
                      <a:pt x="13" y="138"/>
                    </a:cubicBezTo>
                    <a:cubicBezTo>
                      <a:pt x="11" y="141"/>
                      <a:pt x="10" y="144"/>
                      <a:pt x="9" y="148"/>
                    </a:cubicBezTo>
                    <a:cubicBezTo>
                      <a:pt x="5" y="160"/>
                      <a:pt x="15" y="174"/>
                      <a:pt x="25" y="180"/>
                    </a:cubicBezTo>
                    <a:cubicBezTo>
                      <a:pt x="34" y="185"/>
                      <a:pt x="51" y="189"/>
                      <a:pt x="55" y="177"/>
                    </a:cubicBezTo>
                    <a:cubicBezTo>
                      <a:pt x="57" y="171"/>
                      <a:pt x="57" y="170"/>
                      <a:pt x="60" y="167"/>
                    </a:cubicBezTo>
                    <a:cubicBezTo>
                      <a:pt x="63" y="163"/>
                      <a:pt x="67" y="160"/>
                      <a:pt x="70" y="157"/>
                    </a:cubicBezTo>
                    <a:cubicBezTo>
                      <a:pt x="68" y="159"/>
                      <a:pt x="73" y="155"/>
                      <a:pt x="73" y="155"/>
                    </a:cubicBezTo>
                    <a:cubicBezTo>
                      <a:pt x="75" y="154"/>
                      <a:pt x="78" y="152"/>
                      <a:pt x="80" y="151"/>
                    </a:cubicBezTo>
                    <a:cubicBezTo>
                      <a:pt x="85" y="148"/>
                      <a:pt x="89" y="146"/>
                      <a:pt x="94" y="143"/>
                    </a:cubicBezTo>
                    <a:cubicBezTo>
                      <a:pt x="117" y="131"/>
                      <a:pt x="139" y="118"/>
                      <a:pt x="161" y="104"/>
                    </a:cubicBezTo>
                    <a:cubicBezTo>
                      <a:pt x="172" y="97"/>
                      <a:pt x="169" y="83"/>
                      <a:pt x="162" y="74"/>
                    </a:cubicBezTo>
                    <a:cubicBezTo>
                      <a:pt x="156" y="66"/>
                      <a:pt x="139" y="53"/>
                      <a:pt x="128" y="60"/>
                    </a:cubicBezTo>
                    <a:cubicBezTo>
                      <a:pt x="112" y="70"/>
                      <a:pt x="97" y="80"/>
                      <a:pt x="81" y="89"/>
                    </a:cubicBezTo>
                    <a:cubicBezTo>
                      <a:pt x="97" y="72"/>
                      <a:pt x="113" y="55"/>
                      <a:pt x="129" y="38"/>
                    </a:cubicBezTo>
                    <a:cubicBezTo>
                      <a:pt x="139" y="29"/>
                      <a:pt x="135" y="14"/>
                      <a:pt x="130" y="9"/>
                    </a:cubicBezTo>
                    <a:cubicBezTo>
                      <a:pt x="125" y="3"/>
                      <a:pt x="116" y="0"/>
                      <a:pt x="107" y="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19">
                <a:extLst>
                  <a:ext uri="{FF2B5EF4-FFF2-40B4-BE49-F238E27FC236}">
                    <a16:creationId xmlns:a16="http://schemas.microsoft.com/office/drawing/2014/main" id="{2C328771-1EA7-4869-8917-A4CD44DE6F1D}"/>
                  </a:ext>
                </a:extLst>
              </p:cNvPr>
              <p:cNvSpPr>
                <a:spLocks/>
              </p:cNvSpPr>
              <p:nvPr/>
            </p:nvSpPr>
            <p:spPr bwMode="auto">
              <a:xfrm>
                <a:off x="7158275" y="2151714"/>
                <a:ext cx="981420" cy="998775"/>
              </a:xfrm>
              <a:custGeom>
                <a:avLst/>
                <a:gdLst>
                  <a:gd name="T0" fmla="*/ 76 w 316"/>
                  <a:gd name="T1" fmla="*/ 44 h 321"/>
                  <a:gd name="T2" fmla="*/ 270 w 316"/>
                  <a:gd name="T3" fmla="*/ 81 h 321"/>
                  <a:gd name="T4" fmla="*/ 242 w 316"/>
                  <a:gd name="T5" fmla="*/ 277 h 321"/>
                  <a:gd name="T6" fmla="*/ 39 w 316"/>
                  <a:gd name="T7" fmla="*/ 240 h 321"/>
                  <a:gd name="T8" fmla="*/ 76 w 316"/>
                  <a:gd name="T9" fmla="*/ 44 h 321"/>
                </a:gdLst>
                <a:ahLst/>
                <a:cxnLst>
                  <a:cxn ang="0">
                    <a:pos x="T0" y="T1"/>
                  </a:cxn>
                  <a:cxn ang="0">
                    <a:pos x="T2" y="T3"/>
                  </a:cxn>
                  <a:cxn ang="0">
                    <a:pos x="T4" y="T5"/>
                  </a:cxn>
                  <a:cxn ang="0">
                    <a:pos x="T6" y="T7"/>
                  </a:cxn>
                  <a:cxn ang="0">
                    <a:pos x="T8" y="T9"/>
                  </a:cxn>
                </a:cxnLst>
                <a:rect l="0" t="0" r="r" b="b"/>
                <a:pathLst>
                  <a:path w="316" h="321">
                    <a:moveTo>
                      <a:pt x="76" y="44"/>
                    </a:moveTo>
                    <a:cubicBezTo>
                      <a:pt x="137" y="0"/>
                      <a:pt x="224" y="16"/>
                      <a:pt x="270" y="81"/>
                    </a:cubicBezTo>
                    <a:cubicBezTo>
                      <a:pt x="316" y="145"/>
                      <a:pt x="304" y="233"/>
                      <a:pt x="242" y="277"/>
                    </a:cubicBezTo>
                    <a:cubicBezTo>
                      <a:pt x="181" y="321"/>
                      <a:pt x="73" y="290"/>
                      <a:pt x="39" y="240"/>
                    </a:cubicBezTo>
                    <a:cubicBezTo>
                      <a:pt x="0" y="181"/>
                      <a:pt x="14" y="88"/>
                      <a:pt x="7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20">
                <a:extLst>
                  <a:ext uri="{FF2B5EF4-FFF2-40B4-BE49-F238E27FC236}">
                    <a16:creationId xmlns:a16="http://schemas.microsoft.com/office/drawing/2014/main" id="{E5A02DDA-A5A3-44EF-9554-6A1A3B3BF9F7}"/>
                  </a:ext>
                </a:extLst>
              </p:cNvPr>
              <p:cNvSpPr>
                <a:spLocks/>
              </p:cNvSpPr>
              <p:nvPr/>
            </p:nvSpPr>
            <p:spPr bwMode="auto">
              <a:xfrm>
                <a:off x="7387063" y="2292142"/>
                <a:ext cx="175141" cy="211431"/>
              </a:xfrm>
              <a:custGeom>
                <a:avLst/>
                <a:gdLst>
                  <a:gd name="T0" fmla="*/ 19 w 56"/>
                  <a:gd name="T1" fmla="*/ 23 h 68"/>
                  <a:gd name="T2" fmla="*/ 36 w 56"/>
                  <a:gd name="T3" fmla="*/ 49 h 68"/>
                  <a:gd name="T4" fmla="*/ 19 w 56"/>
                  <a:gd name="T5" fmla="*/ 23 h 68"/>
                </a:gdLst>
                <a:ahLst/>
                <a:cxnLst>
                  <a:cxn ang="0">
                    <a:pos x="T0" y="T1"/>
                  </a:cxn>
                  <a:cxn ang="0">
                    <a:pos x="T2" y="T3"/>
                  </a:cxn>
                  <a:cxn ang="0">
                    <a:pos x="T4" y="T5"/>
                  </a:cxn>
                </a:cxnLst>
                <a:rect l="0" t="0" r="r" b="b"/>
                <a:pathLst>
                  <a:path w="56" h="68">
                    <a:moveTo>
                      <a:pt x="19" y="23"/>
                    </a:moveTo>
                    <a:cubicBezTo>
                      <a:pt x="56" y="0"/>
                      <a:pt x="52" y="33"/>
                      <a:pt x="36" y="49"/>
                    </a:cubicBezTo>
                    <a:cubicBezTo>
                      <a:pt x="15" y="68"/>
                      <a:pt x="0" y="35"/>
                      <a:pt x="19" y="23"/>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21">
                <a:extLst>
                  <a:ext uri="{FF2B5EF4-FFF2-40B4-BE49-F238E27FC236}">
                    <a16:creationId xmlns:a16="http://schemas.microsoft.com/office/drawing/2014/main" id="{49EA759A-00FA-4CA8-8BB9-2B1D4D35C2B6}"/>
                  </a:ext>
                </a:extLst>
              </p:cNvPr>
              <p:cNvSpPr>
                <a:spLocks/>
              </p:cNvSpPr>
              <p:nvPr/>
            </p:nvSpPr>
            <p:spPr bwMode="auto">
              <a:xfrm>
                <a:off x="7783101" y="2724471"/>
                <a:ext cx="192497" cy="179874"/>
              </a:xfrm>
              <a:custGeom>
                <a:avLst/>
                <a:gdLst>
                  <a:gd name="T0" fmla="*/ 21 w 62"/>
                  <a:gd name="T1" fmla="*/ 14 h 58"/>
                  <a:gd name="T2" fmla="*/ 33 w 62"/>
                  <a:gd name="T3" fmla="*/ 47 h 58"/>
                  <a:gd name="T4" fmla="*/ 21 w 62"/>
                  <a:gd name="T5" fmla="*/ 14 h 58"/>
                </a:gdLst>
                <a:ahLst/>
                <a:cxnLst>
                  <a:cxn ang="0">
                    <a:pos x="T0" y="T1"/>
                  </a:cxn>
                  <a:cxn ang="0">
                    <a:pos x="T2" y="T3"/>
                  </a:cxn>
                  <a:cxn ang="0">
                    <a:pos x="T4" y="T5"/>
                  </a:cxn>
                </a:cxnLst>
                <a:rect l="0" t="0" r="r" b="b"/>
                <a:pathLst>
                  <a:path w="62" h="58">
                    <a:moveTo>
                      <a:pt x="21" y="14"/>
                    </a:moveTo>
                    <a:cubicBezTo>
                      <a:pt x="62" y="0"/>
                      <a:pt x="48" y="41"/>
                      <a:pt x="33" y="47"/>
                    </a:cubicBezTo>
                    <a:cubicBezTo>
                      <a:pt x="4" y="58"/>
                      <a:pt x="0" y="22"/>
                      <a:pt x="21" y="14"/>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22">
                <a:extLst>
                  <a:ext uri="{FF2B5EF4-FFF2-40B4-BE49-F238E27FC236}">
                    <a16:creationId xmlns:a16="http://schemas.microsoft.com/office/drawing/2014/main" id="{9C33C92E-214A-451D-9DC3-61CB5DA03ABB}"/>
                  </a:ext>
                </a:extLst>
              </p:cNvPr>
              <p:cNvSpPr>
                <a:spLocks/>
              </p:cNvSpPr>
              <p:nvPr/>
            </p:nvSpPr>
            <p:spPr bwMode="auto">
              <a:xfrm>
                <a:off x="7371284" y="2490950"/>
                <a:ext cx="115183" cy="140428"/>
              </a:xfrm>
              <a:custGeom>
                <a:avLst/>
                <a:gdLst>
                  <a:gd name="T0" fmla="*/ 20 w 37"/>
                  <a:gd name="T1" fmla="*/ 10 h 45"/>
                  <a:gd name="T2" fmla="*/ 2 w 37"/>
                  <a:gd name="T3" fmla="*/ 15 h 45"/>
                  <a:gd name="T4" fmla="*/ 26 w 37"/>
                  <a:gd name="T5" fmla="*/ 33 h 45"/>
                  <a:gd name="T6" fmla="*/ 20 w 37"/>
                  <a:gd name="T7" fmla="*/ 10 h 45"/>
                </a:gdLst>
                <a:ahLst/>
                <a:cxnLst>
                  <a:cxn ang="0">
                    <a:pos x="T0" y="T1"/>
                  </a:cxn>
                  <a:cxn ang="0">
                    <a:pos x="T2" y="T3"/>
                  </a:cxn>
                  <a:cxn ang="0">
                    <a:pos x="T4" y="T5"/>
                  </a:cxn>
                  <a:cxn ang="0">
                    <a:pos x="T6" y="T7"/>
                  </a:cxn>
                </a:cxnLst>
                <a:rect l="0" t="0" r="r" b="b"/>
                <a:pathLst>
                  <a:path w="37" h="45">
                    <a:moveTo>
                      <a:pt x="20" y="10"/>
                    </a:moveTo>
                    <a:cubicBezTo>
                      <a:pt x="12" y="1"/>
                      <a:pt x="0" y="0"/>
                      <a:pt x="2" y="15"/>
                    </a:cubicBezTo>
                    <a:cubicBezTo>
                      <a:pt x="4" y="29"/>
                      <a:pt x="12" y="45"/>
                      <a:pt x="26" y="33"/>
                    </a:cubicBezTo>
                    <a:cubicBezTo>
                      <a:pt x="37" y="24"/>
                      <a:pt x="24" y="13"/>
                      <a:pt x="20" y="10"/>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23">
                <a:extLst>
                  <a:ext uri="{FF2B5EF4-FFF2-40B4-BE49-F238E27FC236}">
                    <a16:creationId xmlns:a16="http://schemas.microsoft.com/office/drawing/2014/main" id="{5C1652EB-8358-4A50-91B9-2864D1D05F2F}"/>
                  </a:ext>
                </a:extLst>
              </p:cNvPr>
              <p:cNvSpPr>
                <a:spLocks/>
              </p:cNvSpPr>
              <p:nvPr/>
            </p:nvSpPr>
            <p:spPr bwMode="auto">
              <a:xfrm>
                <a:off x="7648985" y="2539864"/>
                <a:ext cx="102560" cy="108871"/>
              </a:xfrm>
              <a:custGeom>
                <a:avLst/>
                <a:gdLst>
                  <a:gd name="T0" fmla="*/ 8 w 33"/>
                  <a:gd name="T1" fmla="*/ 25 h 35"/>
                  <a:gd name="T2" fmla="*/ 27 w 33"/>
                  <a:gd name="T3" fmla="*/ 28 h 35"/>
                  <a:gd name="T4" fmla="*/ 1 w 33"/>
                  <a:gd name="T5" fmla="*/ 6 h 35"/>
                  <a:gd name="T6" fmla="*/ 8 w 33"/>
                  <a:gd name="T7" fmla="*/ 25 h 35"/>
                </a:gdLst>
                <a:ahLst/>
                <a:cxnLst>
                  <a:cxn ang="0">
                    <a:pos x="T0" y="T1"/>
                  </a:cxn>
                  <a:cxn ang="0">
                    <a:pos x="T2" y="T3"/>
                  </a:cxn>
                  <a:cxn ang="0">
                    <a:pos x="T4" y="T5"/>
                  </a:cxn>
                  <a:cxn ang="0">
                    <a:pos x="T6" y="T7"/>
                  </a:cxn>
                </a:cxnLst>
                <a:rect l="0" t="0" r="r" b="b"/>
                <a:pathLst>
                  <a:path w="33" h="35">
                    <a:moveTo>
                      <a:pt x="8" y="25"/>
                    </a:moveTo>
                    <a:cubicBezTo>
                      <a:pt x="19" y="35"/>
                      <a:pt x="33" y="29"/>
                      <a:pt x="27" y="28"/>
                    </a:cubicBezTo>
                    <a:cubicBezTo>
                      <a:pt x="14" y="24"/>
                      <a:pt x="1" y="0"/>
                      <a:pt x="1" y="6"/>
                    </a:cubicBezTo>
                    <a:cubicBezTo>
                      <a:pt x="0" y="16"/>
                      <a:pt x="4" y="21"/>
                      <a:pt x="8" y="25"/>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24">
                <a:extLst>
                  <a:ext uri="{FF2B5EF4-FFF2-40B4-BE49-F238E27FC236}">
                    <a16:creationId xmlns:a16="http://schemas.microsoft.com/office/drawing/2014/main" id="{718F8B2C-6ACF-4A10-BD1C-DC30F8198EE0}"/>
                  </a:ext>
                </a:extLst>
              </p:cNvPr>
              <p:cNvSpPr>
                <a:spLocks/>
              </p:cNvSpPr>
              <p:nvPr/>
            </p:nvSpPr>
            <p:spPr bwMode="auto">
              <a:xfrm>
                <a:off x="7664764" y="2804942"/>
                <a:ext cx="151473" cy="99404"/>
              </a:xfrm>
              <a:custGeom>
                <a:avLst/>
                <a:gdLst>
                  <a:gd name="T0" fmla="*/ 34 w 49"/>
                  <a:gd name="T1" fmla="*/ 14 h 32"/>
                  <a:gd name="T2" fmla="*/ 6 w 49"/>
                  <a:gd name="T3" fmla="*/ 8 h 32"/>
                  <a:gd name="T4" fmla="*/ 30 w 49"/>
                  <a:gd name="T5" fmla="*/ 32 h 32"/>
                  <a:gd name="T6" fmla="*/ 34 w 49"/>
                  <a:gd name="T7" fmla="*/ 14 h 32"/>
                </a:gdLst>
                <a:ahLst/>
                <a:cxnLst>
                  <a:cxn ang="0">
                    <a:pos x="T0" y="T1"/>
                  </a:cxn>
                  <a:cxn ang="0">
                    <a:pos x="T2" y="T3"/>
                  </a:cxn>
                  <a:cxn ang="0">
                    <a:pos x="T4" y="T5"/>
                  </a:cxn>
                  <a:cxn ang="0">
                    <a:pos x="T6" y="T7"/>
                  </a:cxn>
                </a:cxnLst>
                <a:rect l="0" t="0" r="r" b="b"/>
                <a:pathLst>
                  <a:path w="49" h="32">
                    <a:moveTo>
                      <a:pt x="34" y="14"/>
                    </a:moveTo>
                    <a:cubicBezTo>
                      <a:pt x="27" y="4"/>
                      <a:pt x="9" y="0"/>
                      <a:pt x="6" y="8"/>
                    </a:cubicBezTo>
                    <a:cubicBezTo>
                      <a:pt x="0" y="26"/>
                      <a:pt x="20" y="32"/>
                      <a:pt x="30" y="32"/>
                    </a:cubicBezTo>
                    <a:cubicBezTo>
                      <a:pt x="49" y="32"/>
                      <a:pt x="36" y="18"/>
                      <a:pt x="34" y="14"/>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25">
                <a:extLst>
                  <a:ext uri="{FF2B5EF4-FFF2-40B4-BE49-F238E27FC236}">
                    <a16:creationId xmlns:a16="http://schemas.microsoft.com/office/drawing/2014/main" id="{51761F04-FBAA-43C4-BEC1-F4973653C3F8}"/>
                  </a:ext>
                </a:extLst>
              </p:cNvPr>
              <p:cNvSpPr>
                <a:spLocks noEditPoints="1"/>
              </p:cNvSpPr>
              <p:nvPr/>
            </p:nvSpPr>
            <p:spPr bwMode="auto">
              <a:xfrm>
                <a:off x="7139341" y="2077555"/>
                <a:ext cx="1099759" cy="1050845"/>
              </a:xfrm>
              <a:custGeom>
                <a:avLst/>
                <a:gdLst>
                  <a:gd name="T0" fmla="*/ 69 w 354"/>
                  <a:gd name="T1" fmla="*/ 299 h 338"/>
                  <a:gd name="T2" fmla="*/ 257 w 354"/>
                  <a:gd name="T3" fmla="*/ 314 h 338"/>
                  <a:gd name="T4" fmla="*/ 267 w 354"/>
                  <a:gd name="T5" fmla="*/ 301 h 338"/>
                  <a:gd name="T6" fmla="*/ 124 w 354"/>
                  <a:gd name="T7" fmla="*/ 44 h 338"/>
                  <a:gd name="T8" fmla="*/ 106 w 354"/>
                  <a:gd name="T9" fmla="*/ 46 h 338"/>
                  <a:gd name="T10" fmla="*/ 28 w 354"/>
                  <a:gd name="T11" fmla="*/ 228 h 338"/>
                  <a:gd name="T12" fmla="*/ 24 w 354"/>
                  <a:gd name="T13" fmla="*/ 156 h 338"/>
                  <a:gd name="T14" fmla="*/ 145 w 354"/>
                  <a:gd name="T15" fmla="*/ 47 h 338"/>
                  <a:gd name="T16" fmla="*/ 266 w 354"/>
                  <a:gd name="T17" fmla="*/ 278 h 338"/>
                  <a:gd name="T18" fmla="*/ 206 w 354"/>
                  <a:gd name="T19" fmla="*/ 300 h 338"/>
                  <a:gd name="T20" fmla="*/ 191 w 354"/>
                  <a:gd name="T21" fmla="*/ 318 h 338"/>
                  <a:gd name="T22" fmla="*/ 185 w 354"/>
                  <a:gd name="T23" fmla="*/ 315 h 338"/>
                  <a:gd name="T24" fmla="*/ 183 w 354"/>
                  <a:gd name="T25" fmla="*/ 297 h 338"/>
                  <a:gd name="T26" fmla="*/ 171 w 354"/>
                  <a:gd name="T27" fmla="*/ 310 h 338"/>
                  <a:gd name="T28" fmla="*/ 166 w 354"/>
                  <a:gd name="T29" fmla="*/ 308 h 338"/>
                  <a:gd name="T30" fmla="*/ 162 w 354"/>
                  <a:gd name="T31" fmla="*/ 302 h 338"/>
                  <a:gd name="T32" fmla="*/ 158 w 354"/>
                  <a:gd name="T33" fmla="*/ 305 h 338"/>
                  <a:gd name="T34" fmla="*/ 155 w 354"/>
                  <a:gd name="T35" fmla="*/ 304 h 338"/>
                  <a:gd name="T36" fmla="*/ 154 w 354"/>
                  <a:gd name="T37" fmla="*/ 296 h 338"/>
                  <a:gd name="T38" fmla="*/ 147 w 354"/>
                  <a:gd name="T39" fmla="*/ 300 h 338"/>
                  <a:gd name="T40" fmla="*/ 145 w 354"/>
                  <a:gd name="T41" fmla="*/ 299 h 338"/>
                  <a:gd name="T42" fmla="*/ 147 w 354"/>
                  <a:gd name="T43" fmla="*/ 295 h 338"/>
                  <a:gd name="T44" fmla="*/ 136 w 354"/>
                  <a:gd name="T45" fmla="*/ 295 h 338"/>
                  <a:gd name="T46" fmla="*/ 131 w 354"/>
                  <a:gd name="T47" fmla="*/ 292 h 338"/>
                  <a:gd name="T48" fmla="*/ 131 w 354"/>
                  <a:gd name="T49" fmla="*/ 287 h 338"/>
                  <a:gd name="T50" fmla="*/ 123 w 354"/>
                  <a:gd name="T51" fmla="*/ 288 h 338"/>
                  <a:gd name="T52" fmla="*/ 115 w 354"/>
                  <a:gd name="T53" fmla="*/ 284 h 338"/>
                  <a:gd name="T54" fmla="*/ 118 w 354"/>
                  <a:gd name="T55" fmla="*/ 275 h 338"/>
                  <a:gd name="T56" fmla="*/ 108 w 354"/>
                  <a:gd name="T57" fmla="*/ 280 h 338"/>
                  <a:gd name="T58" fmla="*/ 102 w 354"/>
                  <a:gd name="T59" fmla="*/ 276 h 338"/>
                  <a:gd name="T60" fmla="*/ 113 w 354"/>
                  <a:gd name="T61" fmla="*/ 269 h 338"/>
                  <a:gd name="T62" fmla="*/ 88 w 354"/>
                  <a:gd name="T63" fmla="*/ 267 h 338"/>
                  <a:gd name="T64" fmla="*/ 80 w 354"/>
                  <a:gd name="T65" fmla="*/ 261 h 338"/>
                  <a:gd name="T66" fmla="*/ 75 w 354"/>
                  <a:gd name="T67" fmla="*/ 245 h 338"/>
                  <a:gd name="T68" fmla="*/ 66 w 354"/>
                  <a:gd name="T69" fmla="*/ 249 h 338"/>
                  <a:gd name="T70" fmla="*/ 63 w 354"/>
                  <a:gd name="T71" fmla="*/ 246 h 338"/>
                  <a:gd name="T72" fmla="*/ 65 w 354"/>
                  <a:gd name="T73" fmla="*/ 237 h 338"/>
                  <a:gd name="T74" fmla="*/ 57 w 354"/>
                  <a:gd name="T75" fmla="*/ 240 h 338"/>
                  <a:gd name="T76" fmla="*/ 52 w 354"/>
                  <a:gd name="T77" fmla="*/ 234 h 338"/>
                  <a:gd name="T78" fmla="*/ 58 w 354"/>
                  <a:gd name="T79" fmla="*/ 229 h 338"/>
                  <a:gd name="T80" fmla="*/ 44 w 354"/>
                  <a:gd name="T81" fmla="*/ 225 h 338"/>
                  <a:gd name="T82" fmla="*/ 42 w 354"/>
                  <a:gd name="T83" fmla="*/ 222 h 338"/>
                  <a:gd name="T84" fmla="*/ 50 w 354"/>
                  <a:gd name="T85" fmla="*/ 215 h 338"/>
                  <a:gd name="T86" fmla="*/ 35 w 354"/>
                  <a:gd name="T87" fmla="*/ 212 h 338"/>
                  <a:gd name="T88" fmla="*/ 34 w 354"/>
                  <a:gd name="T89" fmla="*/ 209 h 338"/>
                  <a:gd name="T90" fmla="*/ 34 w 354"/>
                  <a:gd name="T91" fmla="*/ 198 h 338"/>
                  <a:gd name="T92" fmla="*/ 28 w 354"/>
                  <a:gd name="T93" fmla="*/ 196 h 338"/>
                  <a:gd name="T94" fmla="*/ 27 w 354"/>
                  <a:gd name="T95" fmla="*/ 190 h 338"/>
                  <a:gd name="T96" fmla="*/ 35 w 354"/>
                  <a:gd name="T97" fmla="*/ 173 h 338"/>
                  <a:gd name="T98" fmla="*/ 27 w 354"/>
                  <a:gd name="T99" fmla="*/ 176 h 338"/>
                  <a:gd name="T100" fmla="*/ 27 w 354"/>
                  <a:gd name="T101" fmla="*/ 172 h 338"/>
                  <a:gd name="T102" fmla="*/ 31 w 354"/>
                  <a:gd name="T103" fmla="*/ 160 h 338"/>
                  <a:gd name="T104" fmla="*/ 54 w 354"/>
                  <a:gd name="T105" fmla="*/ 101 h 338"/>
                  <a:gd name="T106" fmla="*/ 86 w 354"/>
                  <a:gd name="T107" fmla="*/ 71 h 338"/>
                  <a:gd name="T108" fmla="*/ 145 w 354"/>
                  <a:gd name="T109" fmla="*/ 4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338">
                    <a:moveTo>
                      <a:pt x="28" y="228"/>
                    </a:moveTo>
                    <a:cubicBezTo>
                      <a:pt x="35" y="262"/>
                      <a:pt x="51" y="284"/>
                      <a:pt x="69" y="299"/>
                    </a:cubicBezTo>
                    <a:cubicBezTo>
                      <a:pt x="90" y="320"/>
                      <a:pt x="120" y="335"/>
                      <a:pt x="162" y="335"/>
                    </a:cubicBezTo>
                    <a:cubicBezTo>
                      <a:pt x="184" y="338"/>
                      <a:pt x="214" y="338"/>
                      <a:pt x="257" y="314"/>
                    </a:cubicBezTo>
                    <a:cubicBezTo>
                      <a:pt x="296" y="291"/>
                      <a:pt x="333" y="206"/>
                      <a:pt x="330" y="204"/>
                    </a:cubicBezTo>
                    <a:cubicBezTo>
                      <a:pt x="331" y="205"/>
                      <a:pt x="324" y="267"/>
                      <a:pt x="267" y="301"/>
                    </a:cubicBezTo>
                    <a:cubicBezTo>
                      <a:pt x="302" y="267"/>
                      <a:pt x="354" y="199"/>
                      <a:pt x="300" y="116"/>
                    </a:cubicBezTo>
                    <a:cubicBezTo>
                      <a:pt x="264" y="59"/>
                      <a:pt x="191" y="32"/>
                      <a:pt x="124" y="44"/>
                    </a:cubicBezTo>
                    <a:cubicBezTo>
                      <a:pt x="113" y="46"/>
                      <a:pt x="102" y="49"/>
                      <a:pt x="93" y="53"/>
                    </a:cubicBezTo>
                    <a:cubicBezTo>
                      <a:pt x="97" y="51"/>
                      <a:pt x="102" y="49"/>
                      <a:pt x="106" y="46"/>
                    </a:cubicBezTo>
                    <a:cubicBezTo>
                      <a:pt x="153" y="0"/>
                      <a:pt x="139" y="18"/>
                      <a:pt x="100" y="41"/>
                    </a:cubicBezTo>
                    <a:cubicBezTo>
                      <a:pt x="41" y="75"/>
                      <a:pt x="0" y="174"/>
                      <a:pt x="28" y="228"/>
                    </a:cubicBezTo>
                    <a:close/>
                    <a:moveTo>
                      <a:pt x="45" y="102"/>
                    </a:moveTo>
                    <a:cubicBezTo>
                      <a:pt x="34" y="122"/>
                      <a:pt x="27" y="140"/>
                      <a:pt x="24" y="156"/>
                    </a:cubicBezTo>
                    <a:cubicBezTo>
                      <a:pt x="27" y="137"/>
                      <a:pt x="34" y="119"/>
                      <a:pt x="45" y="102"/>
                    </a:cubicBezTo>
                    <a:close/>
                    <a:moveTo>
                      <a:pt x="145" y="47"/>
                    </a:moveTo>
                    <a:cubicBezTo>
                      <a:pt x="199" y="46"/>
                      <a:pt x="258" y="73"/>
                      <a:pt x="284" y="117"/>
                    </a:cubicBezTo>
                    <a:cubicBezTo>
                      <a:pt x="308" y="157"/>
                      <a:pt x="326" y="220"/>
                      <a:pt x="266" y="278"/>
                    </a:cubicBezTo>
                    <a:cubicBezTo>
                      <a:pt x="253" y="292"/>
                      <a:pt x="226" y="309"/>
                      <a:pt x="200" y="318"/>
                    </a:cubicBezTo>
                    <a:cubicBezTo>
                      <a:pt x="206" y="300"/>
                      <a:pt x="206" y="300"/>
                      <a:pt x="206" y="300"/>
                    </a:cubicBezTo>
                    <a:cubicBezTo>
                      <a:pt x="193" y="318"/>
                      <a:pt x="193" y="318"/>
                      <a:pt x="193" y="318"/>
                    </a:cubicBezTo>
                    <a:cubicBezTo>
                      <a:pt x="193" y="318"/>
                      <a:pt x="192" y="318"/>
                      <a:pt x="191" y="318"/>
                    </a:cubicBezTo>
                    <a:cubicBezTo>
                      <a:pt x="195" y="302"/>
                      <a:pt x="195" y="302"/>
                      <a:pt x="195" y="302"/>
                    </a:cubicBezTo>
                    <a:cubicBezTo>
                      <a:pt x="185" y="315"/>
                      <a:pt x="185" y="315"/>
                      <a:pt x="185" y="315"/>
                    </a:cubicBezTo>
                    <a:cubicBezTo>
                      <a:pt x="184" y="315"/>
                      <a:pt x="183" y="315"/>
                      <a:pt x="182" y="314"/>
                    </a:cubicBezTo>
                    <a:cubicBezTo>
                      <a:pt x="183" y="297"/>
                      <a:pt x="183" y="297"/>
                      <a:pt x="183" y="297"/>
                    </a:cubicBezTo>
                    <a:cubicBezTo>
                      <a:pt x="173" y="311"/>
                      <a:pt x="173" y="311"/>
                      <a:pt x="173" y="311"/>
                    </a:cubicBezTo>
                    <a:cubicBezTo>
                      <a:pt x="172" y="311"/>
                      <a:pt x="172" y="310"/>
                      <a:pt x="171" y="310"/>
                    </a:cubicBezTo>
                    <a:cubicBezTo>
                      <a:pt x="174" y="299"/>
                      <a:pt x="174" y="299"/>
                      <a:pt x="174" y="299"/>
                    </a:cubicBezTo>
                    <a:cubicBezTo>
                      <a:pt x="166" y="308"/>
                      <a:pt x="166" y="308"/>
                      <a:pt x="166" y="308"/>
                    </a:cubicBezTo>
                    <a:cubicBezTo>
                      <a:pt x="165" y="308"/>
                      <a:pt x="164" y="307"/>
                      <a:pt x="163" y="307"/>
                    </a:cubicBezTo>
                    <a:cubicBezTo>
                      <a:pt x="162" y="302"/>
                      <a:pt x="162" y="302"/>
                      <a:pt x="162" y="302"/>
                    </a:cubicBezTo>
                    <a:cubicBezTo>
                      <a:pt x="159" y="306"/>
                      <a:pt x="159" y="306"/>
                      <a:pt x="159" y="306"/>
                    </a:cubicBezTo>
                    <a:cubicBezTo>
                      <a:pt x="159" y="305"/>
                      <a:pt x="159" y="305"/>
                      <a:pt x="158" y="305"/>
                    </a:cubicBezTo>
                    <a:cubicBezTo>
                      <a:pt x="159" y="300"/>
                      <a:pt x="159" y="300"/>
                      <a:pt x="159" y="300"/>
                    </a:cubicBezTo>
                    <a:cubicBezTo>
                      <a:pt x="155" y="304"/>
                      <a:pt x="155" y="304"/>
                      <a:pt x="155" y="304"/>
                    </a:cubicBezTo>
                    <a:cubicBezTo>
                      <a:pt x="154" y="303"/>
                      <a:pt x="154" y="303"/>
                      <a:pt x="153" y="303"/>
                    </a:cubicBezTo>
                    <a:cubicBezTo>
                      <a:pt x="154" y="296"/>
                      <a:pt x="154" y="296"/>
                      <a:pt x="154" y="296"/>
                    </a:cubicBezTo>
                    <a:cubicBezTo>
                      <a:pt x="148" y="301"/>
                      <a:pt x="148" y="301"/>
                      <a:pt x="148" y="301"/>
                    </a:cubicBezTo>
                    <a:cubicBezTo>
                      <a:pt x="148" y="301"/>
                      <a:pt x="147" y="300"/>
                      <a:pt x="147" y="300"/>
                    </a:cubicBezTo>
                    <a:cubicBezTo>
                      <a:pt x="150" y="294"/>
                      <a:pt x="150" y="294"/>
                      <a:pt x="150" y="294"/>
                    </a:cubicBezTo>
                    <a:cubicBezTo>
                      <a:pt x="145" y="299"/>
                      <a:pt x="145" y="299"/>
                      <a:pt x="145" y="299"/>
                    </a:cubicBezTo>
                    <a:cubicBezTo>
                      <a:pt x="144" y="299"/>
                      <a:pt x="144" y="299"/>
                      <a:pt x="144" y="299"/>
                    </a:cubicBezTo>
                    <a:cubicBezTo>
                      <a:pt x="147" y="295"/>
                      <a:pt x="147" y="295"/>
                      <a:pt x="147" y="295"/>
                    </a:cubicBezTo>
                    <a:cubicBezTo>
                      <a:pt x="140" y="297"/>
                      <a:pt x="140" y="297"/>
                      <a:pt x="140" y="297"/>
                    </a:cubicBezTo>
                    <a:cubicBezTo>
                      <a:pt x="139" y="296"/>
                      <a:pt x="137" y="296"/>
                      <a:pt x="136" y="295"/>
                    </a:cubicBezTo>
                    <a:cubicBezTo>
                      <a:pt x="135" y="288"/>
                      <a:pt x="135" y="288"/>
                      <a:pt x="135" y="288"/>
                    </a:cubicBezTo>
                    <a:cubicBezTo>
                      <a:pt x="131" y="292"/>
                      <a:pt x="131" y="292"/>
                      <a:pt x="131" y="292"/>
                    </a:cubicBezTo>
                    <a:cubicBezTo>
                      <a:pt x="130" y="292"/>
                      <a:pt x="130" y="292"/>
                      <a:pt x="130" y="292"/>
                    </a:cubicBezTo>
                    <a:cubicBezTo>
                      <a:pt x="131" y="287"/>
                      <a:pt x="131" y="287"/>
                      <a:pt x="131" y="287"/>
                    </a:cubicBezTo>
                    <a:cubicBezTo>
                      <a:pt x="126" y="290"/>
                      <a:pt x="126" y="290"/>
                      <a:pt x="126" y="290"/>
                    </a:cubicBezTo>
                    <a:cubicBezTo>
                      <a:pt x="125" y="289"/>
                      <a:pt x="124" y="289"/>
                      <a:pt x="123" y="288"/>
                    </a:cubicBezTo>
                    <a:cubicBezTo>
                      <a:pt x="126" y="278"/>
                      <a:pt x="126" y="278"/>
                      <a:pt x="126" y="278"/>
                    </a:cubicBezTo>
                    <a:cubicBezTo>
                      <a:pt x="115" y="284"/>
                      <a:pt x="115" y="284"/>
                      <a:pt x="115" y="284"/>
                    </a:cubicBezTo>
                    <a:cubicBezTo>
                      <a:pt x="115" y="284"/>
                      <a:pt x="114" y="283"/>
                      <a:pt x="113" y="283"/>
                    </a:cubicBezTo>
                    <a:cubicBezTo>
                      <a:pt x="118" y="275"/>
                      <a:pt x="118" y="275"/>
                      <a:pt x="118" y="275"/>
                    </a:cubicBezTo>
                    <a:cubicBezTo>
                      <a:pt x="109" y="281"/>
                      <a:pt x="109" y="281"/>
                      <a:pt x="109" y="281"/>
                    </a:cubicBezTo>
                    <a:cubicBezTo>
                      <a:pt x="109" y="280"/>
                      <a:pt x="108" y="280"/>
                      <a:pt x="108" y="280"/>
                    </a:cubicBezTo>
                    <a:cubicBezTo>
                      <a:pt x="114" y="272"/>
                      <a:pt x="114" y="272"/>
                      <a:pt x="114" y="272"/>
                    </a:cubicBezTo>
                    <a:cubicBezTo>
                      <a:pt x="102" y="276"/>
                      <a:pt x="102" y="276"/>
                      <a:pt x="102" y="276"/>
                    </a:cubicBezTo>
                    <a:cubicBezTo>
                      <a:pt x="102" y="276"/>
                      <a:pt x="102" y="276"/>
                      <a:pt x="102" y="276"/>
                    </a:cubicBezTo>
                    <a:cubicBezTo>
                      <a:pt x="113" y="269"/>
                      <a:pt x="113" y="269"/>
                      <a:pt x="113" y="269"/>
                    </a:cubicBezTo>
                    <a:cubicBezTo>
                      <a:pt x="113" y="269"/>
                      <a:pt x="95" y="268"/>
                      <a:pt x="90" y="268"/>
                    </a:cubicBezTo>
                    <a:cubicBezTo>
                      <a:pt x="89" y="268"/>
                      <a:pt x="88" y="267"/>
                      <a:pt x="88" y="267"/>
                    </a:cubicBezTo>
                    <a:cubicBezTo>
                      <a:pt x="87" y="264"/>
                      <a:pt x="95" y="253"/>
                      <a:pt x="95" y="253"/>
                    </a:cubicBezTo>
                    <a:cubicBezTo>
                      <a:pt x="80" y="261"/>
                      <a:pt x="80" y="261"/>
                      <a:pt x="80" y="261"/>
                    </a:cubicBezTo>
                    <a:cubicBezTo>
                      <a:pt x="78" y="259"/>
                      <a:pt x="76" y="258"/>
                      <a:pt x="74" y="256"/>
                    </a:cubicBezTo>
                    <a:cubicBezTo>
                      <a:pt x="75" y="245"/>
                      <a:pt x="75" y="245"/>
                      <a:pt x="75" y="245"/>
                    </a:cubicBezTo>
                    <a:cubicBezTo>
                      <a:pt x="68" y="251"/>
                      <a:pt x="68" y="251"/>
                      <a:pt x="68" y="251"/>
                    </a:cubicBezTo>
                    <a:cubicBezTo>
                      <a:pt x="67" y="250"/>
                      <a:pt x="67" y="250"/>
                      <a:pt x="66" y="249"/>
                    </a:cubicBezTo>
                    <a:cubicBezTo>
                      <a:pt x="68" y="241"/>
                      <a:pt x="68" y="241"/>
                      <a:pt x="68" y="241"/>
                    </a:cubicBezTo>
                    <a:cubicBezTo>
                      <a:pt x="63" y="246"/>
                      <a:pt x="63" y="246"/>
                      <a:pt x="63" y="246"/>
                    </a:cubicBezTo>
                    <a:cubicBezTo>
                      <a:pt x="62" y="246"/>
                      <a:pt x="62" y="245"/>
                      <a:pt x="62" y="245"/>
                    </a:cubicBezTo>
                    <a:cubicBezTo>
                      <a:pt x="65" y="237"/>
                      <a:pt x="65" y="237"/>
                      <a:pt x="65" y="237"/>
                    </a:cubicBezTo>
                    <a:cubicBezTo>
                      <a:pt x="58" y="241"/>
                      <a:pt x="58" y="241"/>
                      <a:pt x="58" y="241"/>
                    </a:cubicBezTo>
                    <a:cubicBezTo>
                      <a:pt x="57" y="241"/>
                      <a:pt x="57" y="240"/>
                      <a:pt x="57" y="240"/>
                    </a:cubicBezTo>
                    <a:cubicBezTo>
                      <a:pt x="63" y="231"/>
                      <a:pt x="63" y="231"/>
                      <a:pt x="63" y="231"/>
                    </a:cubicBezTo>
                    <a:cubicBezTo>
                      <a:pt x="52" y="234"/>
                      <a:pt x="52" y="234"/>
                      <a:pt x="52" y="234"/>
                    </a:cubicBezTo>
                    <a:cubicBezTo>
                      <a:pt x="51" y="234"/>
                      <a:pt x="51" y="234"/>
                      <a:pt x="51" y="234"/>
                    </a:cubicBezTo>
                    <a:cubicBezTo>
                      <a:pt x="58" y="229"/>
                      <a:pt x="58" y="229"/>
                      <a:pt x="58" y="229"/>
                    </a:cubicBezTo>
                    <a:cubicBezTo>
                      <a:pt x="46" y="227"/>
                      <a:pt x="46" y="227"/>
                      <a:pt x="46" y="227"/>
                    </a:cubicBezTo>
                    <a:cubicBezTo>
                      <a:pt x="45" y="227"/>
                      <a:pt x="45" y="226"/>
                      <a:pt x="44" y="225"/>
                    </a:cubicBezTo>
                    <a:cubicBezTo>
                      <a:pt x="52" y="223"/>
                      <a:pt x="52" y="223"/>
                      <a:pt x="52" y="223"/>
                    </a:cubicBezTo>
                    <a:cubicBezTo>
                      <a:pt x="42" y="222"/>
                      <a:pt x="42" y="222"/>
                      <a:pt x="42" y="222"/>
                    </a:cubicBezTo>
                    <a:cubicBezTo>
                      <a:pt x="41" y="221"/>
                      <a:pt x="41" y="220"/>
                      <a:pt x="40" y="220"/>
                    </a:cubicBezTo>
                    <a:cubicBezTo>
                      <a:pt x="50" y="215"/>
                      <a:pt x="50" y="215"/>
                      <a:pt x="50" y="215"/>
                    </a:cubicBezTo>
                    <a:cubicBezTo>
                      <a:pt x="36" y="213"/>
                      <a:pt x="36" y="213"/>
                      <a:pt x="36" y="213"/>
                    </a:cubicBezTo>
                    <a:cubicBezTo>
                      <a:pt x="36" y="213"/>
                      <a:pt x="36" y="212"/>
                      <a:pt x="35" y="212"/>
                    </a:cubicBezTo>
                    <a:cubicBezTo>
                      <a:pt x="42" y="210"/>
                      <a:pt x="42" y="210"/>
                      <a:pt x="42" y="210"/>
                    </a:cubicBezTo>
                    <a:cubicBezTo>
                      <a:pt x="34" y="209"/>
                      <a:pt x="34" y="209"/>
                      <a:pt x="34" y="209"/>
                    </a:cubicBezTo>
                    <a:cubicBezTo>
                      <a:pt x="33" y="207"/>
                      <a:pt x="32" y="205"/>
                      <a:pt x="31" y="203"/>
                    </a:cubicBezTo>
                    <a:cubicBezTo>
                      <a:pt x="34" y="198"/>
                      <a:pt x="34" y="198"/>
                      <a:pt x="34" y="198"/>
                    </a:cubicBezTo>
                    <a:cubicBezTo>
                      <a:pt x="29" y="199"/>
                      <a:pt x="29" y="199"/>
                      <a:pt x="29" y="199"/>
                    </a:cubicBezTo>
                    <a:cubicBezTo>
                      <a:pt x="29" y="198"/>
                      <a:pt x="29" y="197"/>
                      <a:pt x="28" y="196"/>
                    </a:cubicBezTo>
                    <a:cubicBezTo>
                      <a:pt x="31" y="192"/>
                      <a:pt x="31" y="192"/>
                      <a:pt x="31" y="192"/>
                    </a:cubicBezTo>
                    <a:cubicBezTo>
                      <a:pt x="27" y="190"/>
                      <a:pt x="27" y="190"/>
                      <a:pt x="27" y="190"/>
                    </a:cubicBezTo>
                    <a:cubicBezTo>
                      <a:pt x="27" y="188"/>
                      <a:pt x="27" y="186"/>
                      <a:pt x="27" y="183"/>
                    </a:cubicBezTo>
                    <a:cubicBezTo>
                      <a:pt x="35" y="173"/>
                      <a:pt x="35" y="173"/>
                      <a:pt x="35" y="173"/>
                    </a:cubicBezTo>
                    <a:cubicBezTo>
                      <a:pt x="27" y="180"/>
                      <a:pt x="27" y="180"/>
                      <a:pt x="27" y="180"/>
                    </a:cubicBezTo>
                    <a:cubicBezTo>
                      <a:pt x="27" y="179"/>
                      <a:pt x="27" y="178"/>
                      <a:pt x="27" y="176"/>
                    </a:cubicBezTo>
                    <a:cubicBezTo>
                      <a:pt x="30" y="173"/>
                      <a:pt x="30" y="173"/>
                      <a:pt x="30" y="173"/>
                    </a:cubicBezTo>
                    <a:cubicBezTo>
                      <a:pt x="27" y="172"/>
                      <a:pt x="27" y="172"/>
                      <a:pt x="27" y="172"/>
                    </a:cubicBezTo>
                    <a:cubicBezTo>
                      <a:pt x="27" y="170"/>
                      <a:pt x="28" y="168"/>
                      <a:pt x="28" y="166"/>
                    </a:cubicBezTo>
                    <a:cubicBezTo>
                      <a:pt x="31" y="160"/>
                      <a:pt x="31" y="160"/>
                      <a:pt x="31" y="160"/>
                    </a:cubicBezTo>
                    <a:cubicBezTo>
                      <a:pt x="31" y="160"/>
                      <a:pt x="30" y="160"/>
                      <a:pt x="29" y="161"/>
                    </a:cubicBezTo>
                    <a:cubicBezTo>
                      <a:pt x="32" y="144"/>
                      <a:pt x="39" y="123"/>
                      <a:pt x="54" y="101"/>
                    </a:cubicBezTo>
                    <a:cubicBezTo>
                      <a:pt x="54" y="101"/>
                      <a:pt x="54" y="101"/>
                      <a:pt x="54" y="101"/>
                    </a:cubicBezTo>
                    <a:cubicBezTo>
                      <a:pt x="62" y="91"/>
                      <a:pt x="73" y="80"/>
                      <a:pt x="86" y="71"/>
                    </a:cubicBezTo>
                    <a:cubicBezTo>
                      <a:pt x="107" y="57"/>
                      <a:pt x="129" y="49"/>
                      <a:pt x="146" y="48"/>
                    </a:cubicBezTo>
                    <a:cubicBezTo>
                      <a:pt x="146" y="48"/>
                      <a:pt x="145" y="48"/>
                      <a:pt x="145" y="47"/>
                    </a:cubicBezTo>
                    <a:close/>
                  </a:path>
                </a:pathLst>
              </a:custGeom>
              <a:solidFill>
                <a:srgbClr val="FEE1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26">
                <a:extLst>
                  <a:ext uri="{FF2B5EF4-FFF2-40B4-BE49-F238E27FC236}">
                    <a16:creationId xmlns:a16="http://schemas.microsoft.com/office/drawing/2014/main" id="{BDBFCD9E-4D60-4EC2-8BD0-E1BC9356D0FC}"/>
                  </a:ext>
                </a:extLst>
              </p:cNvPr>
              <p:cNvSpPr>
                <a:spLocks/>
              </p:cNvSpPr>
              <p:nvPr/>
            </p:nvSpPr>
            <p:spPr bwMode="auto">
              <a:xfrm>
                <a:off x="7704209" y="2394702"/>
                <a:ext cx="233521" cy="134116"/>
              </a:xfrm>
              <a:custGeom>
                <a:avLst/>
                <a:gdLst>
                  <a:gd name="T0" fmla="*/ 70 w 75"/>
                  <a:gd name="T1" fmla="*/ 8 h 43"/>
                  <a:gd name="T2" fmla="*/ 53 w 75"/>
                  <a:gd name="T3" fmla="*/ 36 h 43"/>
                  <a:gd name="T4" fmla="*/ 20 w 75"/>
                  <a:gd name="T5" fmla="*/ 34 h 43"/>
                  <a:gd name="T6" fmla="*/ 70 w 75"/>
                  <a:gd name="T7" fmla="*/ 8 h 43"/>
                </a:gdLst>
                <a:ahLst/>
                <a:cxnLst>
                  <a:cxn ang="0">
                    <a:pos x="T0" y="T1"/>
                  </a:cxn>
                  <a:cxn ang="0">
                    <a:pos x="T2" y="T3"/>
                  </a:cxn>
                  <a:cxn ang="0">
                    <a:pos x="T4" y="T5"/>
                  </a:cxn>
                  <a:cxn ang="0">
                    <a:pos x="T6" y="T7"/>
                  </a:cxn>
                </a:cxnLst>
                <a:rect l="0" t="0" r="r" b="b"/>
                <a:pathLst>
                  <a:path w="75" h="43">
                    <a:moveTo>
                      <a:pt x="70" y="8"/>
                    </a:moveTo>
                    <a:cubicBezTo>
                      <a:pt x="75" y="16"/>
                      <a:pt x="67" y="29"/>
                      <a:pt x="53" y="36"/>
                    </a:cubicBezTo>
                    <a:cubicBezTo>
                      <a:pt x="39" y="43"/>
                      <a:pt x="25" y="42"/>
                      <a:pt x="20" y="34"/>
                    </a:cubicBezTo>
                    <a:cubicBezTo>
                      <a:pt x="0" y="4"/>
                      <a:pt x="66" y="0"/>
                      <a:pt x="70" y="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127">
                <a:extLst>
                  <a:ext uri="{FF2B5EF4-FFF2-40B4-BE49-F238E27FC236}">
                    <a16:creationId xmlns:a16="http://schemas.microsoft.com/office/drawing/2014/main" id="{71C559FD-9615-4399-AD53-936FC56533D8}"/>
                  </a:ext>
                </a:extLst>
              </p:cNvPr>
              <p:cNvSpPr>
                <a:spLocks noEditPoints="1"/>
              </p:cNvSpPr>
              <p:nvPr/>
            </p:nvSpPr>
            <p:spPr bwMode="auto">
              <a:xfrm>
                <a:off x="6940532" y="1877169"/>
                <a:ext cx="1407438" cy="1481596"/>
              </a:xfrm>
              <a:custGeom>
                <a:avLst/>
                <a:gdLst>
                  <a:gd name="T0" fmla="*/ 133 w 453"/>
                  <a:gd name="T1" fmla="*/ 62 h 476"/>
                  <a:gd name="T2" fmla="*/ 94 w 453"/>
                  <a:gd name="T3" fmla="*/ 87 h 476"/>
                  <a:gd name="T4" fmla="*/ 42 w 453"/>
                  <a:gd name="T5" fmla="*/ 81 h 476"/>
                  <a:gd name="T6" fmla="*/ 39 w 453"/>
                  <a:gd name="T7" fmla="*/ 121 h 476"/>
                  <a:gd name="T8" fmla="*/ 66 w 453"/>
                  <a:gd name="T9" fmla="*/ 169 h 476"/>
                  <a:gd name="T10" fmla="*/ 45 w 453"/>
                  <a:gd name="T11" fmla="*/ 278 h 476"/>
                  <a:gd name="T12" fmla="*/ 106 w 453"/>
                  <a:gd name="T13" fmla="*/ 386 h 476"/>
                  <a:gd name="T14" fmla="*/ 194 w 453"/>
                  <a:gd name="T15" fmla="*/ 468 h 476"/>
                  <a:gd name="T16" fmla="*/ 242 w 453"/>
                  <a:gd name="T17" fmla="*/ 463 h 476"/>
                  <a:gd name="T18" fmla="*/ 284 w 453"/>
                  <a:gd name="T19" fmla="*/ 470 h 476"/>
                  <a:gd name="T20" fmla="*/ 323 w 453"/>
                  <a:gd name="T21" fmla="*/ 447 h 476"/>
                  <a:gd name="T22" fmla="*/ 351 w 453"/>
                  <a:gd name="T23" fmla="*/ 430 h 476"/>
                  <a:gd name="T24" fmla="*/ 379 w 453"/>
                  <a:gd name="T25" fmla="*/ 402 h 476"/>
                  <a:gd name="T26" fmla="*/ 407 w 453"/>
                  <a:gd name="T27" fmla="*/ 379 h 476"/>
                  <a:gd name="T28" fmla="*/ 406 w 453"/>
                  <a:gd name="T29" fmla="*/ 332 h 476"/>
                  <a:gd name="T30" fmla="*/ 450 w 453"/>
                  <a:gd name="T31" fmla="*/ 322 h 476"/>
                  <a:gd name="T32" fmla="*/ 427 w 453"/>
                  <a:gd name="T33" fmla="*/ 253 h 476"/>
                  <a:gd name="T34" fmla="*/ 395 w 453"/>
                  <a:gd name="T35" fmla="*/ 267 h 476"/>
                  <a:gd name="T36" fmla="*/ 356 w 453"/>
                  <a:gd name="T37" fmla="*/ 304 h 476"/>
                  <a:gd name="T38" fmla="*/ 350 w 453"/>
                  <a:gd name="T39" fmla="*/ 307 h 476"/>
                  <a:gd name="T40" fmla="*/ 308 w 453"/>
                  <a:gd name="T41" fmla="*/ 319 h 476"/>
                  <a:gd name="T42" fmla="*/ 288 w 453"/>
                  <a:gd name="T43" fmla="*/ 335 h 476"/>
                  <a:gd name="T44" fmla="*/ 257 w 453"/>
                  <a:gd name="T45" fmla="*/ 369 h 476"/>
                  <a:gd name="T46" fmla="*/ 237 w 453"/>
                  <a:gd name="T47" fmla="*/ 355 h 476"/>
                  <a:gd name="T48" fmla="*/ 232 w 453"/>
                  <a:gd name="T49" fmla="*/ 351 h 476"/>
                  <a:gd name="T50" fmla="*/ 228 w 453"/>
                  <a:gd name="T51" fmla="*/ 350 h 476"/>
                  <a:gd name="T52" fmla="*/ 218 w 453"/>
                  <a:gd name="T53" fmla="*/ 354 h 476"/>
                  <a:gd name="T54" fmla="*/ 209 w 453"/>
                  <a:gd name="T55" fmla="*/ 346 h 476"/>
                  <a:gd name="T56" fmla="*/ 179 w 453"/>
                  <a:gd name="T57" fmla="*/ 350 h 476"/>
                  <a:gd name="T58" fmla="*/ 176 w 453"/>
                  <a:gd name="T59" fmla="*/ 333 h 476"/>
                  <a:gd name="T60" fmla="*/ 159 w 453"/>
                  <a:gd name="T61" fmla="*/ 329 h 476"/>
                  <a:gd name="T62" fmla="*/ 155 w 453"/>
                  <a:gd name="T63" fmla="*/ 312 h 476"/>
                  <a:gd name="T64" fmla="*/ 140 w 453"/>
                  <a:gd name="T65" fmla="*/ 290 h 476"/>
                  <a:gd name="T66" fmla="*/ 130 w 453"/>
                  <a:gd name="T67" fmla="*/ 262 h 476"/>
                  <a:gd name="T68" fmla="*/ 124 w 453"/>
                  <a:gd name="T69" fmla="*/ 254 h 476"/>
                  <a:gd name="T70" fmla="*/ 111 w 453"/>
                  <a:gd name="T71" fmla="*/ 250 h 476"/>
                  <a:gd name="T72" fmla="*/ 111 w 453"/>
                  <a:gd name="T73" fmla="*/ 239 h 476"/>
                  <a:gd name="T74" fmla="*/ 109 w 453"/>
                  <a:gd name="T75" fmla="*/ 221 h 476"/>
                  <a:gd name="T76" fmla="*/ 112 w 453"/>
                  <a:gd name="T77" fmla="*/ 210 h 476"/>
                  <a:gd name="T78" fmla="*/ 137 w 453"/>
                  <a:gd name="T79" fmla="*/ 178 h 476"/>
                  <a:gd name="T80" fmla="*/ 139 w 453"/>
                  <a:gd name="T81" fmla="*/ 163 h 476"/>
                  <a:gd name="T82" fmla="*/ 209 w 453"/>
                  <a:gd name="T83" fmla="*/ 111 h 476"/>
                  <a:gd name="T84" fmla="*/ 245 w 453"/>
                  <a:gd name="T85" fmla="*/ 92 h 476"/>
                  <a:gd name="T86" fmla="*/ 170 w 453"/>
                  <a:gd name="T87" fmla="*/ 55 h 476"/>
                  <a:gd name="T88" fmla="*/ 401 w 453"/>
                  <a:gd name="T89" fmla="*/ 274 h 476"/>
                  <a:gd name="T90" fmla="*/ 173 w 453"/>
                  <a:gd name="T91" fmla="*/ 423 h 476"/>
                  <a:gd name="T92" fmla="*/ 232 w 453"/>
                  <a:gd name="T93" fmla="*/ 360 h 476"/>
                  <a:gd name="T94" fmla="*/ 230 w 453"/>
                  <a:gd name="T95" fmla="*/ 361 h 476"/>
                  <a:gd name="T96" fmla="*/ 214 w 453"/>
                  <a:gd name="T97" fmla="*/ 365 h 476"/>
                  <a:gd name="T98" fmla="*/ 205 w 453"/>
                  <a:gd name="T99" fmla="*/ 361 h 476"/>
                  <a:gd name="T100" fmla="*/ 199 w 453"/>
                  <a:gd name="T101" fmla="*/ 361 h 476"/>
                  <a:gd name="T102" fmla="*/ 130 w 453"/>
                  <a:gd name="T103" fmla="*/ 16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3" h="476">
                    <a:moveTo>
                      <a:pt x="232" y="350"/>
                    </a:moveTo>
                    <a:cubicBezTo>
                      <a:pt x="232" y="350"/>
                      <a:pt x="232" y="350"/>
                      <a:pt x="232" y="350"/>
                    </a:cubicBezTo>
                    <a:cubicBezTo>
                      <a:pt x="232" y="350"/>
                      <a:pt x="232" y="350"/>
                      <a:pt x="232" y="350"/>
                    </a:cubicBezTo>
                    <a:close/>
                    <a:moveTo>
                      <a:pt x="133" y="62"/>
                    </a:moveTo>
                    <a:cubicBezTo>
                      <a:pt x="114" y="40"/>
                      <a:pt x="73" y="35"/>
                      <a:pt x="73" y="35"/>
                    </a:cubicBezTo>
                    <a:cubicBezTo>
                      <a:pt x="90" y="42"/>
                      <a:pt x="94" y="65"/>
                      <a:pt x="94" y="86"/>
                    </a:cubicBezTo>
                    <a:cubicBezTo>
                      <a:pt x="92" y="87"/>
                      <a:pt x="92" y="87"/>
                      <a:pt x="92" y="87"/>
                    </a:cubicBezTo>
                    <a:cubicBezTo>
                      <a:pt x="92" y="87"/>
                      <a:pt x="93" y="87"/>
                      <a:pt x="94" y="87"/>
                    </a:cubicBezTo>
                    <a:cubicBezTo>
                      <a:pt x="94" y="88"/>
                      <a:pt x="94" y="88"/>
                      <a:pt x="94" y="89"/>
                    </a:cubicBezTo>
                    <a:cubicBezTo>
                      <a:pt x="75" y="73"/>
                      <a:pt x="51" y="65"/>
                      <a:pt x="51" y="65"/>
                    </a:cubicBezTo>
                    <a:cubicBezTo>
                      <a:pt x="63" y="73"/>
                      <a:pt x="70" y="89"/>
                      <a:pt x="74" y="104"/>
                    </a:cubicBezTo>
                    <a:cubicBezTo>
                      <a:pt x="58" y="90"/>
                      <a:pt x="42" y="81"/>
                      <a:pt x="42" y="81"/>
                    </a:cubicBezTo>
                    <a:cubicBezTo>
                      <a:pt x="51" y="88"/>
                      <a:pt x="58" y="100"/>
                      <a:pt x="64" y="112"/>
                    </a:cubicBezTo>
                    <a:cubicBezTo>
                      <a:pt x="50" y="100"/>
                      <a:pt x="38" y="93"/>
                      <a:pt x="38" y="93"/>
                    </a:cubicBezTo>
                    <a:cubicBezTo>
                      <a:pt x="50" y="104"/>
                      <a:pt x="59" y="124"/>
                      <a:pt x="65" y="141"/>
                    </a:cubicBezTo>
                    <a:cubicBezTo>
                      <a:pt x="51" y="128"/>
                      <a:pt x="39" y="121"/>
                      <a:pt x="39" y="121"/>
                    </a:cubicBezTo>
                    <a:cubicBezTo>
                      <a:pt x="45" y="127"/>
                      <a:pt x="51" y="135"/>
                      <a:pt x="56" y="144"/>
                    </a:cubicBezTo>
                    <a:cubicBezTo>
                      <a:pt x="56" y="144"/>
                      <a:pt x="56" y="144"/>
                      <a:pt x="56" y="144"/>
                    </a:cubicBezTo>
                    <a:cubicBezTo>
                      <a:pt x="56" y="144"/>
                      <a:pt x="56" y="144"/>
                      <a:pt x="56" y="144"/>
                    </a:cubicBezTo>
                    <a:cubicBezTo>
                      <a:pt x="60" y="152"/>
                      <a:pt x="63" y="161"/>
                      <a:pt x="66" y="169"/>
                    </a:cubicBezTo>
                    <a:cubicBezTo>
                      <a:pt x="42" y="144"/>
                      <a:pt x="5" y="133"/>
                      <a:pt x="5" y="133"/>
                    </a:cubicBezTo>
                    <a:cubicBezTo>
                      <a:pt x="26" y="146"/>
                      <a:pt x="34" y="179"/>
                      <a:pt x="36" y="205"/>
                    </a:cubicBezTo>
                    <a:cubicBezTo>
                      <a:pt x="35" y="208"/>
                      <a:pt x="34" y="209"/>
                      <a:pt x="34" y="209"/>
                    </a:cubicBezTo>
                    <a:cubicBezTo>
                      <a:pt x="23" y="236"/>
                      <a:pt x="31" y="259"/>
                      <a:pt x="45" y="278"/>
                    </a:cubicBezTo>
                    <a:cubicBezTo>
                      <a:pt x="26" y="264"/>
                      <a:pt x="9" y="247"/>
                      <a:pt x="0" y="229"/>
                    </a:cubicBezTo>
                    <a:cubicBezTo>
                      <a:pt x="0" y="229"/>
                      <a:pt x="17" y="284"/>
                      <a:pt x="52" y="329"/>
                    </a:cubicBezTo>
                    <a:cubicBezTo>
                      <a:pt x="41" y="323"/>
                      <a:pt x="30" y="316"/>
                      <a:pt x="22" y="308"/>
                    </a:cubicBezTo>
                    <a:cubicBezTo>
                      <a:pt x="22" y="308"/>
                      <a:pt x="58" y="359"/>
                      <a:pt x="106" y="386"/>
                    </a:cubicBezTo>
                    <a:cubicBezTo>
                      <a:pt x="98" y="402"/>
                      <a:pt x="95" y="421"/>
                      <a:pt x="95" y="421"/>
                    </a:cubicBezTo>
                    <a:cubicBezTo>
                      <a:pt x="100" y="409"/>
                      <a:pt x="110" y="404"/>
                      <a:pt x="120" y="403"/>
                    </a:cubicBezTo>
                    <a:cubicBezTo>
                      <a:pt x="121" y="421"/>
                      <a:pt x="159" y="434"/>
                      <a:pt x="179" y="439"/>
                    </a:cubicBezTo>
                    <a:cubicBezTo>
                      <a:pt x="186" y="456"/>
                      <a:pt x="194" y="468"/>
                      <a:pt x="194" y="468"/>
                    </a:cubicBezTo>
                    <a:cubicBezTo>
                      <a:pt x="190" y="457"/>
                      <a:pt x="191" y="446"/>
                      <a:pt x="194" y="437"/>
                    </a:cubicBezTo>
                    <a:cubicBezTo>
                      <a:pt x="206" y="442"/>
                      <a:pt x="226" y="454"/>
                      <a:pt x="221" y="476"/>
                    </a:cubicBezTo>
                    <a:cubicBezTo>
                      <a:pt x="221" y="476"/>
                      <a:pt x="228" y="459"/>
                      <a:pt x="232" y="442"/>
                    </a:cubicBezTo>
                    <a:cubicBezTo>
                      <a:pt x="237" y="447"/>
                      <a:pt x="241" y="454"/>
                      <a:pt x="242" y="463"/>
                    </a:cubicBezTo>
                    <a:cubicBezTo>
                      <a:pt x="242" y="463"/>
                      <a:pt x="244" y="448"/>
                      <a:pt x="243" y="431"/>
                    </a:cubicBezTo>
                    <a:cubicBezTo>
                      <a:pt x="250" y="440"/>
                      <a:pt x="254" y="451"/>
                      <a:pt x="250" y="461"/>
                    </a:cubicBezTo>
                    <a:cubicBezTo>
                      <a:pt x="250" y="461"/>
                      <a:pt x="259" y="449"/>
                      <a:pt x="264" y="434"/>
                    </a:cubicBezTo>
                    <a:cubicBezTo>
                      <a:pt x="275" y="440"/>
                      <a:pt x="288" y="452"/>
                      <a:pt x="284" y="470"/>
                    </a:cubicBezTo>
                    <a:cubicBezTo>
                      <a:pt x="284" y="470"/>
                      <a:pt x="291" y="453"/>
                      <a:pt x="295" y="435"/>
                    </a:cubicBezTo>
                    <a:cubicBezTo>
                      <a:pt x="300" y="442"/>
                      <a:pt x="304" y="450"/>
                      <a:pt x="302" y="460"/>
                    </a:cubicBezTo>
                    <a:cubicBezTo>
                      <a:pt x="302" y="460"/>
                      <a:pt x="310" y="441"/>
                      <a:pt x="312" y="423"/>
                    </a:cubicBezTo>
                    <a:cubicBezTo>
                      <a:pt x="319" y="428"/>
                      <a:pt x="325" y="436"/>
                      <a:pt x="323" y="447"/>
                    </a:cubicBezTo>
                    <a:cubicBezTo>
                      <a:pt x="323" y="447"/>
                      <a:pt x="330" y="429"/>
                      <a:pt x="331" y="414"/>
                    </a:cubicBezTo>
                    <a:cubicBezTo>
                      <a:pt x="336" y="419"/>
                      <a:pt x="339" y="426"/>
                      <a:pt x="337" y="434"/>
                    </a:cubicBezTo>
                    <a:cubicBezTo>
                      <a:pt x="337" y="434"/>
                      <a:pt x="342" y="422"/>
                      <a:pt x="345" y="409"/>
                    </a:cubicBezTo>
                    <a:cubicBezTo>
                      <a:pt x="350" y="414"/>
                      <a:pt x="353" y="421"/>
                      <a:pt x="351" y="430"/>
                    </a:cubicBezTo>
                    <a:cubicBezTo>
                      <a:pt x="351" y="430"/>
                      <a:pt x="355" y="420"/>
                      <a:pt x="358" y="409"/>
                    </a:cubicBezTo>
                    <a:cubicBezTo>
                      <a:pt x="364" y="414"/>
                      <a:pt x="374" y="416"/>
                      <a:pt x="376" y="401"/>
                    </a:cubicBezTo>
                    <a:cubicBezTo>
                      <a:pt x="377" y="401"/>
                      <a:pt x="378" y="402"/>
                      <a:pt x="379" y="402"/>
                    </a:cubicBezTo>
                    <a:cubicBezTo>
                      <a:pt x="379" y="402"/>
                      <a:pt x="379" y="402"/>
                      <a:pt x="379" y="402"/>
                    </a:cubicBezTo>
                    <a:cubicBezTo>
                      <a:pt x="387" y="409"/>
                      <a:pt x="392" y="419"/>
                      <a:pt x="392" y="431"/>
                    </a:cubicBezTo>
                    <a:cubicBezTo>
                      <a:pt x="392" y="431"/>
                      <a:pt x="397" y="410"/>
                      <a:pt x="396" y="388"/>
                    </a:cubicBezTo>
                    <a:cubicBezTo>
                      <a:pt x="399" y="392"/>
                      <a:pt x="401" y="397"/>
                      <a:pt x="400" y="404"/>
                    </a:cubicBezTo>
                    <a:cubicBezTo>
                      <a:pt x="400" y="404"/>
                      <a:pt x="405" y="392"/>
                      <a:pt x="407" y="379"/>
                    </a:cubicBezTo>
                    <a:cubicBezTo>
                      <a:pt x="420" y="372"/>
                      <a:pt x="437" y="368"/>
                      <a:pt x="453" y="377"/>
                    </a:cubicBezTo>
                    <a:cubicBezTo>
                      <a:pt x="453" y="377"/>
                      <a:pt x="439" y="365"/>
                      <a:pt x="420" y="354"/>
                    </a:cubicBezTo>
                    <a:cubicBezTo>
                      <a:pt x="429" y="353"/>
                      <a:pt x="437" y="354"/>
                      <a:pt x="446" y="359"/>
                    </a:cubicBezTo>
                    <a:cubicBezTo>
                      <a:pt x="446" y="359"/>
                      <a:pt x="428" y="343"/>
                      <a:pt x="406" y="332"/>
                    </a:cubicBezTo>
                    <a:cubicBezTo>
                      <a:pt x="407" y="332"/>
                      <a:pt x="407" y="331"/>
                      <a:pt x="407" y="331"/>
                    </a:cubicBezTo>
                    <a:cubicBezTo>
                      <a:pt x="412" y="331"/>
                      <a:pt x="418" y="333"/>
                      <a:pt x="423" y="335"/>
                    </a:cubicBezTo>
                    <a:cubicBezTo>
                      <a:pt x="423" y="335"/>
                      <a:pt x="420" y="330"/>
                      <a:pt x="413" y="327"/>
                    </a:cubicBezTo>
                    <a:cubicBezTo>
                      <a:pt x="423" y="321"/>
                      <a:pt x="436" y="317"/>
                      <a:pt x="450" y="322"/>
                    </a:cubicBezTo>
                    <a:cubicBezTo>
                      <a:pt x="450" y="322"/>
                      <a:pt x="432" y="311"/>
                      <a:pt x="411" y="304"/>
                    </a:cubicBezTo>
                    <a:cubicBezTo>
                      <a:pt x="421" y="291"/>
                      <a:pt x="436" y="275"/>
                      <a:pt x="452" y="270"/>
                    </a:cubicBezTo>
                    <a:cubicBezTo>
                      <a:pt x="452" y="270"/>
                      <a:pt x="431" y="273"/>
                      <a:pt x="410" y="282"/>
                    </a:cubicBezTo>
                    <a:cubicBezTo>
                      <a:pt x="414" y="271"/>
                      <a:pt x="419" y="260"/>
                      <a:pt x="427" y="253"/>
                    </a:cubicBezTo>
                    <a:cubicBezTo>
                      <a:pt x="427" y="253"/>
                      <a:pt x="415" y="261"/>
                      <a:pt x="402" y="273"/>
                    </a:cubicBezTo>
                    <a:cubicBezTo>
                      <a:pt x="403" y="270"/>
                      <a:pt x="405" y="267"/>
                      <a:pt x="406" y="264"/>
                    </a:cubicBezTo>
                    <a:cubicBezTo>
                      <a:pt x="409" y="259"/>
                      <a:pt x="412" y="254"/>
                      <a:pt x="416" y="250"/>
                    </a:cubicBezTo>
                    <a:cubicBezTo>
                      <a:pt x="416" y="250"/>
                      <a:pt x="406" y="257"/>
                      <a:pt x="395" y="267"/>
                    </a:cubicBezTo>
                    <a:cubicBezTo>
                      <a:pt x="387" y="249"/>
                      <a:pt x="378" y="235"/>
                      <a:pt x="378" y="235"/>
                    </a:cubicBezTo>
                    <a:cubicBezTo>
                      <a:pt x="384" y="253"/>
                      <a:pt x="378" y="274"/>
                      <a:pt x="369" y="292"/>
                    </a:cubicBezTo>
                    <a:cubicBezTo>
                      <a:pt x="368" y="278"/>
                      <a:pt x="365" y="267"/>
                      <a:pt x="365" y="267"/>
                    </a:cubicBezTo>
                    <a:cubicBezTo>
                      <a:pt x="366" y="279"/>
                      <a:pt x="361" y="292"/>
                      <a:pt x="356" y="304"/>
                    </a:cubicBezTo>
                    <a:cubicBezTo>
                      <a:pt x="353" y="307"/>
                      <a:pt x="350" y="310"/>
                      <a:pt x="348" y="316"/>
                    </a:cubicBezTo>
                    <a:cubicBezTo>
                      <a:pt x="348" y="316"/>
                      <a:pt x="348" y="317"/>
                      <a:pt x="347" y="319"/>
                    </a:cubicBezTo>
                    <a:cubicBezTo>
                      <a:pt x="347" y="319"/>
                      <a:pt x="346" y="318"/>
                      <a:pt x="346" y="318"/>
                    </a:cubicBezTo>
                    <a:cubicBezTo>
                      <a:pt x="346" y="314"/>
                      <a:pt x="347" y="311"/>
                      <a:pt x="350" y="307"/>
                    </a:cubicBezTo>
                    <a:cubicBezTo>
                      <a:pt x="350" y="307"/>
                      <a:pt x="346" y="310"/>
                      <a:pt x="341" y="315"/>
                    </a:cubicBezTo>
                    <a:cubicBezTo>
                      <a:pt x="331" y="309"/>
                      <a:pt x="320" y="305"/>
                      <a:pt x="320" y="305"/>
                    </a:cubicBezTo>
                    <a:cubicBezTo>
                      <a:pt x="332" y="312"/>
                      <a:pt x="330" y="323"/>
                      <a:pt x="327" y="330"/>
                    </a:cubicBezTo>
                    <a:cubicBezTo>
                      <a:pt x="318" y="324"/>
                      <a:pt x="308" y="319"/>
                      <a:pt x="308" y="319"/>
                    </a:cubicBezTo>
                    <a:cubicBezTo>
                      <a:pt x="316" y="324"/>
                      <a:pt x="317" y="331"/>
                      <a:pt x="315" y="336"/>
                    </a:cubicBezTo>
                    <a:cubicBezTo>
                      <a:pt x="311" y="329"/>
                      <a:pt x="306" y="324"/>
                      <a:pt x="306" y="324"/>
                    </a:cubicBezTo>
                    <a:cubicBezTo>
                      <a:pt x="314" y="337"/>
                      <a:pt x="304" y="345"/>
                      <a:pt x="297" y="348"/>
                    </a:cubicBezTo>
                    <a:cubicBezTo>
                      <a:pt x="292" y="341"/>
                      <a:pt x="288" y="335"/>
                      <a:pt x="288" y="335"/>
                    </a:cubicBezTo>
                    <a:cubicBezTo>
                      <a:pt x="296" y="351"/>
                      <a:pt x="281" y="359"/>
                      <a:pt x="275" y="361"/>
                    </a:cubicBezTo>
                    <a:cubicBezTo>
                      <a:pt x="264" y="354"/>
                      <a:pt x="250" y="348"/>
                      <a:pt x="250" y="348"/>
                    </a:cubicBezTo>
                    <a:cubicBezTo>
                      <a:pt x="259" y="354"/>
                      <a:pt x="260" y="362"/>
                      <a:pt x="258" y="368"/>
                    </a:cubicBezTo>
                    <a:cubicBezTo>
                      <a:pt x="258" y="368"/>
                      <a:pt x="257" y="369"/>
                      <a:pt x="257" y="369"/>
                    </a:cubicBezTo>
                    <a:cubicBezTo>
                      <a:pt x="254" y="365"/>
                      <a:pt x="249" y="361"/>
                      <a:pt x="244" y="358"/>
                    </a:cubicBezTo>
                    <a:cubicBezTo>
                      <a:pt x="244" y="357"/>
                      <a:pt x="244" y="356"/>
                      <a:pt x="243" y="355"/>
                    </a:cubicBezTo>
                    <a:cubicBezTo>
                      <a:pt x="243" y="355"/>
                      <a:pt x="244" y="356"/>
                      <a:pt x="243" y="358"/>
                    </a:cubicBezTo>
                    <a:cubicBezTo>
                      <a:pt x="241" y="357"/>
                      <a:pt x="239" y="356"/>
                      <a:pt x="237" y="355"/>
                    </a:cubicBezTo>
                    <a:cubicBezTo>
                      <a:pt x="237" y="353"/>
                      <a:pt x="237" y="351"/>
                      <a:pt x="237" y="350"/>
                    </a:cubicBezTo>
                    <a:cubicBezTo>
                      <a:pt x="237" y="350"/>
                      <a:pt x="237" y="352"/>
                      <a:pt x="237" y="354"/>
                    </a:cubicBezTo>
                    <a:cubicBezTo>
                      <a:pt x="235" y="354"/>
                      <a:pt x="234" y="353"/>
                      <a:pt x="232" y="352"/>
                    </a:cubicBezTo>
                    <a:cubicBezTo>
                      <a:pt x="232" y="352"/>
                      <a:pt x="232" y="352"/>
                      <a:pt x="232" y="351"/>
                    </a:cubicBezTo>
                    <a:cubicBezTo>
                      <a:pt x="232" y="351"/>
                      <a:pt x="232" y="352"/>
                      <a:pt x="232" y="352"/>
                    </a:cubicBezTo>
                    <a:cubicBezTo>
                      <a:pt x="231" y="352"/>
                      <a:pt x="230" y="351"/>
                      <a:pt x="229" y="351"/>
                    </a:cubicBezTo>
                    <a:cubicBezTo>
                      <a:pt x="228" y="349"/>
                      <a:pt x="228" y="348"/>
                      <a:pt x="228" y="348"/>
                    </a:cubicBezTo>
                    <a:cubicBezTo>
                      <a:pt x="228" y="349"/>
                      <a:pt x="228" y="350"/>
                      <a:pt x="228" y="350"/>
                    </a:cubicBezTo>
                    <a:cubicBezTo>
                      <a:pt x="225" y="349"/>
                      <a:pt x="223" y="348"/>
                      <a:pt x="223" y="348"/>
                    </a:cubicBezTo>
                    <a:cubicBezTo>
                      <a:pt x="225" y="350"/>
                      <a:pt x="227" y="351"/>
                      <a:pt x="228" y="353"/>
                    </a:cubicBezTo>
                    <a:cubicBezTo>
                      <a:pt x="228" y="355"/>
                      <a:pt x="228" y="357"/>
                      <a:pt x="227" y="358"/>
                    </a:cubicBezTo>
                    <a:cubicBezTo>
                      <a:pt x="224" y="357"/>
                      <a:pt x="221" y="355"/>
                      <a:pt x="218" y="354"/>
                    </a:cubicBezTo>
                    <a:cubicBezTo>
                      <a:pt x="220" y="351"/>
                      <a:pt x="222" y="348"/>
                      <a:pt x="223" y="347"/>
                    </a:cubicBezTo>
                    <a:cubicBezTo>
                      <a:pt x="223" y="347"/>
                      <a:pt x="219" y="349"/>
                      <a:pt x="215" y="352"/>
                    </a:cubicBezTo>
                    <a:cubicBezTo>
                      <a:pt x="210" y="350"/>
                      <a:pt x="206" y="349"/>
                      <a:pt x="206" y="348"/>
                    </a:cubicBezTo>
                    <a:cubicBezTo>
                      <a:pt x="207" y="347"/>
                      <a:pt x="208" y="346"/>
                      <a:pt x="209" y="346"/>
                    </a:cubicBezTo>
                    <a:cubicBezTo>
                      <a:pt x="209" y="346"/>
                      <a:pt x="192" y="349"/>
                      <a:pt x="188" y="353"/>
                    </a:cubicBezTo>
                    <a:cubicBezTo>
                      <a:pt x="187" y="350"/>
                      <a:pt x="203" y="336"/>
                      <a:pt x="203" y="336"/>
                    </a:cubicBezTo>
                    <a:cubicBezTo>
                      <a:pt x="201" y="338"/>
                      <a:pt x="182" y="350"/>
                      <a:pt x="180" y="351"/>
                    </a:cubicBezTo>
                    <a:cubicBezTo>
                      <a:pt x="180" y="350"/>
                      <a:pt x="179" y="350"/>
                      <a:pt x="179" y="350"/>
                    </a:cubicBezTo>
                    <a:cubicBezTo>
                      <a:pt x="196" y="337"/>
                      <a:pt x="191" y="330"/>
                      <a:pt x="191" y="330"/>
                    </a:cubicBezTo>
                    <a:cubicBezTo>
                      <a:pt x="194" y="339"/>
                      <a:pt x="183" y="342"/>
                      <a:pt x="175" y="344"/>
                    </a:cubicBezTo>
                    <a:cubicBezTo>
                      <a:pt x="172" y="341"/>
                      <a:pt x="172" y="342"/>
                      <a:pt x="171" y="339"/>
                    </a:cubicBezTo>
                    <a:cubicBezTo>
                      <a:pt x="173" y="337"/>
                      <a:pt x="174" y="335"/>
                      <a:pt x="176" y="333"/>
                    </a:cubicBezTo>
                    <a:cubicBezTo>
                      <a:pt x="178" y="335"/>
                      <a:pt x="183" y="334"/>
                      <a:pt x="183" y="334"/>
                    </a:cubicBezTo>
                    <a:cubicBezTo>
                      <a:pt x="183" y="334"/>
                      <a:pt x="179" y="330"/>
                      <a:pt x="177" y="330"/>
                    </a:cubicBezTo>
                    <a:cubicBezTo>
                      <a:pt x="181" y="326"/>
                      <a:pt x="182" y="321"/>
                      <a:pt x="182" y="321"/>
                    </a:cubicBezTo>
                    <a:cubicBezTo>
                      <a:pt x="180" y="325"/>
                      <a:pt x="168" y="321"/>
                      <a:pt x="159" y="329"/>
                    </a:cubicBezTo>
                    <a:cubicBezTo>
                      <a:pt x="163" y="322"/>
                      <a:pt x="175" y="303"/>
                      <a:pt x="175" y="303"/>
                    </a:cubicBezTo>
                    <a:cubicBezTo>
                      <a:pt x="170" y="309"/>
                      <a:pt x="159" y="312"/>
                      <a:pt x="156" y="312"/>
                    </a:cubicBezTo>
                    <a:cubicBezTo>
                      <a:pt x="157" y="311"/>
                      <a:pt x="158" y="310"/>
                      <a:pt x="159" y="310"/>
                    </a:cubicBezTo>
                    <a:cubicBezTo>
                      <a:pt x="159" y="310"/>
                      <a:pt x="157" y="310"/>
                      <a:pt x="155" y="312"/>
                    </a:cubicBezTo>
                    <a:cubicBezTo>
                      <a:pt x="153" y="311"/>
                      <a:pt x="157" y="307"/>
                      <a:pt x="154" y="304"/>
                    </a:cubicBezTo>
                    <a:cubicBezTo>
                      <a:pt x="158" y="295"/>
                      <a:pt x="158" y="284"/>
                      <a:pt x="166" y="288"/>
                    </a:cubicBezTo>
                    <a:cubicBezTo>
                      <a:pt x="166" y="288"/>
                      <a:pt x="161" y="276"/>
                      <a:pt x="144" y="293"/>
                    </a:cubicBezTo>
                    <a:cubicBezTo>
                      <a:pt x="143" y="291"/>
                      <a:pt x="141" y="291"/>
                      <a:pt x="140" y="290"/>
                    </a:cubicBezTo>
                    <a:cubicBezTo>
                      <a:pt x="147" y="288"/>
                      <a:pt x="148" y="274"/>
                      <a:pt x="148" y="274"/>
                    </a:cubicBezTo>
                    <a:cubicBezTo>
                      <a:pt x="142" y="283"/>
                      <a:pt x="140" y="272"/>
                      <a:pt x="140" y="272"/>
                    </a:cubicBezTo>
                    <a:cubicBezTo>
                      <a:pt x="156" y="268"/>
                      <a:pt x="145" y="255"/>
                      <a:pt x="145" y="255"/>
                    </a:cubicBezTo>
                    <a:cubicBezTo>
                      <a:pt x="141" y="260"/>
                      <a:pt x="135" y="262"/>
                      <a:pt x="130" y="262"/>
                    </a:cubicBezTo>
                    <a:cubicBezTo>
                      <a:pt x="134" y="253"/>
                      <a:pt x="141" y="243"/>
                      <a:pt x="149" y="246"/>
                    </a:cubicBezTo>
                    <a:cubicBezTo>
                      <a:pt x="149" y="246"/>
                      <a:pt x="144" y="241"/>
                      <a:pt x="129" y="255"/>
                    </a:cubicBezTo>
                    <a:cubicBezTo>
                      <a:pt x="133" y="247"/>
                      <a:pt x="144" y="242"/>
                      <a:pt x="150" y="243"/>
                    </a:cubicBezTo>
                    <a:cubicBezTo>
                      <a:pt x="150" y="243"/>
                      <a:pt x="140" y="238"/>
                      <a:pt x="124" y="254"/>
                    </a:cubicBezTo>
                    <a:cubicBezTo>
                      <a:pt x="128" y="245"/>
                      <a:pt x="139" y="239"/>
                      <a:pt x="148" y="239"/>
                    </a:cubicBezTo>
                    <a:cubicBezTo>
                      <a:pt x="148" y="239"/>
                      <a:pt x="137" y="233"/>
                      <a:pt x="120" y="250"/>
                    </a:cubicBezTo>
                    <a:cubicBezTo>
                      <a:pt x="124" y="241"/>
                      <a:pt x="136" y="232"/>
                      <a:pt x="145" y="232"/>
                    </a:cubicBezTo>
                    <a:cubicBezTo>
                      <a:pt x="145" y="232"/>
                      <a:pt x="133" y="225"/>
                      <a:pt x="111" y="250"/>
                    </a:cubicBezTo>
                    <a:cubicBezTo>
                      <a:pt x="111" y="251"/>
                      <a:pt x="110" y="251"/>
                      <a:pt x="110" y="252"/>
                    </a:cubicBezTo>
                    <a:cubicBezTo>
                      <a:pt x="110" y="250"/>
                      <a:pt x="110" y="248"/>
                      <a:pt x="111" y="247"/>
                    </a:cubicBezTo>
                    <a:cubicBezTo>
                      <a:pt x="117" y="229"/>
                      <a:pt x="137" y="216"/>
                      <a:pt x="137" y="216"/>
                    </a:cubicBezTo>
                    <a:cubicBezTo>
                      <a:pt x="127" y="220"/>
                      <a:pt x="117" y="229"/>
                      <a:pt x="111" y="239"/>
                    </a:cubicBezTo>
                    <a:cubicBezTo>
                      <a:pt x="111" y="236"/>
                      <a:pt x="111" y="233"/>
                      <a:pt x="110" y="230"/>
                    </a:cubicBezTo>
                    <a:cubicBezTo>
                      <a:pt x="117" y="218"/>
                      <a:pt x="125" y="209"/>
                      <a:pt x="135" y="204"/>
                    </a:cubicBezTo>
                    <a:cubicBezTo>
                      <a:pt x="125" y="208"/>
                      <a:pt x="117" y="216"/>
                      <a:pt x="110" y="227"/>
                    </a:cubicBezTo>
                    <a:cubicBezTo>
                      <a:pt x="110" y="225"/>
                      <a:pt x="110" y="223"/>
                      <a:pt x="109" y="221"/>
                    </a:cubicBezTo>
                    <a:cubicBezTo>
                      <a:pt x="113" y="213"/>
                      <a:pt x="118" y="204"/>
                      <a:pt x="124" y="197"/>
                    </a:cubicBezTo>
                    <a:cubicBezTo>
                      <a:pt x="130" y="191"/>
                      <a:pt x="137" y="186"/>
                      <a:pt x="144" y="182"/>
                    </a:cubicBezTo>
                    <a:cubicBezTo>
                      <a:pt x="135" y="186"/>
                      <a:pt x="127" y="192"/>
                      <a:pt x="120" y="199"/>
                    </a:cubicBezTo>
                    <a:cubicBezTo>
                      <a:pt x="117" y="203"/>
                      <a:pt x="114" y="206"/>
                      <a:pt x="112" y="210"/>
                    </a:cubicBezTo>
                    <a:cubicBezTo>
                      <a:pt x="112" y="210"/>
                      <a:pt x="111" y="210"/>
                      <a:pt x="111" y="209"/>
                    </a:cubicBezTo>
                    <a:cubicBezTo>
                      <a:pt x="112" y="208"/>
                      <a:pt x="112" y="206"/>
                      <a:pt x="113" y="204"/>
                    </a:cubicBezTo>
                    <a:cubicBezTo>
                      <a:pt x="114" y="202"/>
                      <a:pt x="115" y="199"/>
                      <a:pt x="116" y="197"/>
                    </a:cubicBezTo>
                    <a:cubicBezTo>
                      <a:pt x="120" y="189"/>
                      <a:pt x="126" y="181"/>
                      <a:pt x="137" y="178"/>
                    </a:cubicBezTo>
                    <a:cubicBezTo>
                      <a:pt x="137" y="178"/>
                      <a:pt x="129" y="176"/>
                      <a:pt x="122" y="179"/>
                    </a:cubicBezTo>
                    <a:cubicBezTo>
                      <a:pt x="123" y="178"/>
                      <a:pt x="124" y="176"/>
                      <a:pt x="125" y="174"/>
                    </a:cubicBezTo>
                    <a:cubicBezTo>
                      <a:pt x="136" y="164"/>
                      <a:pt x="149" y="160"/>
                      <a:pt x="149" y="160"/>
                    </a:cubicBezTo>
                    <a:cubicBezTo>
                      <a:pt x="145" y="160"/>
                      <a:pt x="142" y="161"/>
                      <a:pt x="139" y="163"/>
                    </a:cubicBezTo>
                    <a:cubicBezTo>
                      <a:pt x="151" y="152"/>
                      <a:pt x="205" y="151"/>
                      <a:pt x="205" y="151"/>
                    </a:cubicBezTo>
                    <a:cubicBezTo>
                      <a:pt x="202" y="149"/>
                      <a:pt x="195" y="138"/>
                      <a:pt x="183" y="130"/>
                    </a:cubicBezTo>
                    <a:cubicBezTo>
                      <a:pt x="201" y="124"/>
                      <a:pt x="226" y="118"/>
                      <a:pt x="245" y="123"/>
                    </a:cubicBezTo>
                    <a:cubicBezTo>
                      <a:pt x="245" y="123"/>
                      <a:pt x="229" y="115"/>
                      <a:pt x="209" y="111"/>
                    </a:cubicBezTo>
                    <a:cubicBezTo>
                      <a:pt x="209" y="111"/>
                      <a:pt x="209" y="111"/>
                      <a:pt x="209" y="110"/>
                    </a:cubicBezTo>
                    <a:cubicBezTo>
                      <a:pt x="219" y="106"/>
                      <a:pt x="236" y="103"/>
                      <a:pt x="247" y="115"/>
                    </a:cubicBezTo>
                    <a:cubicBezTo>
                      <a:pt x="247" y="115"/>
                      <a:pt x="239" y="103"/>
                      <a:pt x="229" y="93"/>
                    </a:cubicBezTo>
                    <a:cubicBezTo>
                      <a:pt x="234" y="91"/>
                      <a:pt x="239" y="90"/>
                      <a:pt x="245" y="92"/>
                    </a:cubicBezTo>
                    <a:cubicBezTo>
                      <a:pt x="245" y="92"/>
                      <a:pt x="229" y="84"/>
                      <a:pt x="213" y="80"/>
                    </a:cubicBezTo>
                    <a:cubicBezTo>
                      <a:pt x="210" y="78"/>
                      <a:pt x="207" y="77"/>
                      <a:pt x="203" y="77"/>
                    </a:cubicBezTo>
                    <a:cubicBezTo>
                      <a:pt x="201" y="41"/>
                      <a:pt x="176" y="6"/>
                      <a:pt x="176" y="6"/>
                    </a:cubicBezTo>
                    <a:cubicBezTo>
                      <a:pt x="181" y="21"/>
                      <a:pt x="177" y="39"/>
                      <a:pt x="170" y="55"/>
                    </a:cubicBezTo>
                    <a:cubicBezTo>
                      <a:pt x="163" y="25"/>
                      <a:pt x="145" y="0"/>
                      <a:pt x="145" y="0"/>
                    </a:cubicBezTo>
                    <a:cubicBezTo>
                      <a:pt x="152" y="19"/>
                      <a:pt x="144" y="43"/>
                      <a:pt x="133" y="62"/>
                    </a:cubicBezTo>
                    <a:close/>
                    <a:moveTo>
                      <a:pt x="406" y="264"/>
                    </a:moveTo>
                    <a:cubicBezTo>
                      <a:pt x="405" y="266"/>
                      <a:pt x="403" y="270"/>
                      <a:pt x="401" y="274"/>
                    </a:cubicBezTo>
                    <a:cubicBezTo>
                      <a:pt x="401" y="274"/>
                      <a:pt x="401" y="274"/>
                      <a:pt x="401" y="274"/>
                    </a:cubicBezTo>
                    <a:cubicBezTo>
                      <a:pt x="402" y="271"/>
                      <a:pt x="404" y="268"/>
                      <a:pt x="406" y="264"/>
                    </a:cubicBezTo>
                    <a:close/>
                    <a:moveTo>
                      <a:pt x="174" y="427"/>
                    </a:moveTo>
                    <a:cubicBezTo>
                      <a:pt x="174" y="426"/>
                      <a:pt x="173" y="425"/>
                      <a:pt x="173" y="423"/>
                    </a:cubicBezTo>
                    <a:cubicBezTo>
                      <a:pt x="173" y="425"/>
                      <a:pt x="174" y="426"/>
                      <a:pt x="174" y="427"/>
                    </a:cubicBezTo>
                    <a:close/>
                    <a:moveTo>
                      <a:pt x="232" y="362"/>
                    </a:moveTo>
                    <a:cubicBezTo>
                      <a:pt x="232" y="361"/>
                      <a:pt x="231" y="361"/>
                      <a:pt x="231" y="361"/>
                    </a:cubicBezTo>
                    <a:cubicBezTo>
                      <a:pt x="231" y="361"/>
                      <a:pt x="231" y="360"/>
                      <a:pt x="232" y="360"/>
                    </a:cubicBezTo>
                    <a:cubicBezTo>
                      <a:pt x="232" y="361"/>
                      <a:pt x="232" y="361"/>
                      <a:pt x="232" y="362"/>
                    </a:cubicBezTo>
                    <a:close/>
                    <a:moveTo>
                      <a:pt x="229" y="353"/>
                    </a:moveTo>
                    <a:cubicBezTo>
                      <a:pt x="230" y="355"/>
                      <a:pt x="231" y="357"/>
                      <a:pt x="231" y="359"/>
                    </a:cubicBezTo>
                    <a:cubicBezTo>
                      <a:pt x="231" y="359"/>
                      <a:pt x="231" y="360"/>
                      <a:pt x="230" y="361"/>
                    </a:cubicBezTo>
                    <a:cubicBezTo>
                      <a:pt x="230" y="360"/>
                      <a:pt x="229" y="360"/>
                      <a:pt x="228" y="359"/>
                    </a:cubicBezTo>
                    <a:cubicBezTo>
                      <a:pt x="229" y="357"/>
                      <a:pt x="229" y="355"/>
                      <a:pt x="229" y="353"/>
                    </a:cubicBezTo>
                    <a:close/>
                    <a:moveTo>
                      <a:pt x="214" y="365"/>
                    </a:moveTo>
                    <a:cubicBezTo>
                      <a:pt x="214" y="365"/>
                      <a:pt x="214" y="365"/>
                      <a:pt x="214" y="365"/>
                    </a:cubicBezTo>
                    <a:cubicBezTo>
                      <a:pt x="214" y="364"/>
                      <a:pt x="214" y="363"/>
                      <a:pt x="214" y="363"/>
                    </a:cubicBezTo>
                    <a:cubicBezTo>
                      <a:pt x="214" y="364"/>
                      <a:pt x="214" y="364"/>
                      <a:pt x="214" y="365"/>
                    </a:cubicBezTo>
                    <a:close/>
                    <a:moveTo>
                      <a:pt x="212" y="354"/>
                    </a:moveTo>
                    <a:cubicBezTo>
                      <a:pt x="209" y="356"/>
                      <a:pt x="207" y="359"/>
                      <a:pt x="205" y="361"/>
                    </a:cubicBezTo>
                    <a:cubicBezTo>
                      <a:pt x="203" y="361"/>
                      <a:pt x="202" y="361"/>
                      <a:pt x="201" y="361"/>
                    </a:cubicBezTo>
                    <a:cubicBezTo>
                      <a:pt x="201" y="359"/>
                      <a:pt x="201" y="357"/>
                      <a:pt x="201" y="357"/>
                    </a:cubicBezTo>
                    <a:cubicBezTo>
                      <a:pt x="201" y="358"/>
                      <a:pt x="201" y="360"/>
                      <a:pt x="200" y="361"/>
                    </a:cubicBezTo>
                    <a:cubicBezTo>
                      <a:pt x="200" y="361"/>
                      <a:pt x="200" y="361"/>
                      <a:pt x="199" y="361"/>
                    </a:cubicBezTo>
                    <a:cubicBezTo>
                      <a:pt x="199" y="357"/>
                      <a:pt x="202" y="352"/>
                      <a:pt x="206" y="348"/>
                    </a:cubicBezTo>
                    <a:cubicBezTo>
                      <a:pt x="209" y="350"/>
                      <a:pt x="211" y="352"/>
                      <a:pt x="212" y="354"/>
                    </a:cubicBezTo>
                    <a:close/>
                    <a:moveTo>
                      <a:pt x="130" y="167"/>
                    </a:moveTo>
                    <a:cubicBezTo>
                      <a:pt x="130" y="167"/>
                      <a:pt x="130" y="167"/>
                      <a:pt x="130" y="167"/>
                    </a:cubicBezTo>
                    <a:cubicBezTo>
                      <a:pt x="130" y="167"/>
                      <a:pt x="130" y="167"/>
                      <a:pt x="130" y="167"/>
                    </a:cubicBezTo>
                    <a:cubicBezTo>
                      <a:pt x="130" y="167"/>
                      <a:pt x="130" y="167"/>
                      <a:pt x="130" y="167"/>
                    </a:cubicBezTo>
                    <a:close/>
                  </a:path>
                </a:pathLst>
              </a:custGeom>
              <a:solidFill>
                <a:srgbClr val="FFC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128">
                <a:extLst>
                  <a:ext uri="{FF2B5EF4-FFF2-40B4-BE49-F238E27FC236}">
                    <a16:creationId xmlns:a16="http://schemas.microsoft.com/office/drawing/2014/main" id="{34A9F752-1878-4C09-BEE7-0E6DB831A754}"/>
                  </a:ext>
                </a:extLst>
              </p:cNvPr>
              <p:cNvSpPr>
                <a:spLocks noEditPoints="1"/>
              </p:cNvSpPr>
              <p:nvPr/>
            </p:nvSpPr>
            <p:spPr bwMode="auto">
              <a:xfrm>
                <a:off x="7082538" y="2148558"/>
                <a:ext cx="1113959" cy="1049266"/>
              </a:xfrm>
              <a:custGeom>
                <a:avLst/>
                <a:gdLst>
                  <a:gd name="T0" fmla="*/ 264 w 358"/>
                  <a:gd name="T1" fmla="*/ 293 h 337"/>
                  <a:gd name="T2" fmla="*/ 315 w 358"/>
                  <a:gd name="T3" fmla="*/ 275 h 337"/>
                  <a:gd name="T4" fmla="*/ 291 w 358"/>
                  <a:gd name="T5" fmla="*/ 278 h 337"/>
                  <a:gd name="T6" fmla="*/ 262 w 358"/>
                  <a:gd name="T7" fmla="*/ 287 h 337"/>
                  <a:gd name="T8" fmla="*/ 236 w 358"/>
                  <a:gd name="T9" fmla="*/ 284 h 337"/>
                  <a:gd name="T10" fmla="*/ 187 w 358"/>
                  <a:gd name="T11" fmla="*/ 294 h 337"/>
                  <a:gd name="T12" fmla="*/ 210 w 358"/>
                  <a:gd name="T13" fmla="*/ 291 h 337"/>
                  <a:gd name="T14" fmla="*/ 264 w 358"/>
                  <a:gd name="T15" fmla="*/ 293 h 337"/>
                  <a:gd name="T16" fmla="*/ 23 w 358"/>
                  <a:gd name="T17" fmla="*/ 134 h 337"/>
                  <a:gd name="T18" fmla="*/ 47 w 358"/>
                  <a:gd name="T19" fmla="*/ 131 h 337"/>
                  <a:gd name="T20" fmla="*/ 114 w 358"/>
                  <a:gd name="T21" fmla="*/ 1 h 337"/>
                  <a:gd name="T22" fmla="*/ 90 w 358"/>
                  <a:gd name="T23" fmla="*/ 4 h 337"/>
                  <a:gd name="T24" fmla="*/ 23 w 358"/>
                  <a:gd name="T25" fmla="*/ 134 h 337"/>
                  <a:gd name="T26" fmla="*/ 197 w 358"/>
                  <a:gd name="T27" fmla="*/ 323 h 337"/>
                  <a:gd name="T28" fmla="*/ 185 w 358"/>
                  <a:gd name="T29" fmla="*/ 323 h 337"/>
                  <a:gd name="T30" fmla="*/ 173 w 358"/>
                  <a:gd name="T31" fmla="*/ 326 h 337"/>
                  <a:gd name="T32" fmla="*/ 222 w 358"/>
                  <a:gd name="T33" fmla="*/ 335 h 337"/>
                  <a:gd name="T34" fmla="*/ 273 w 358"/>
                  <a:gd name="T35" fmla="*/ 319 h 337"/>
                  <a:gd name="T36" fmla="*/ 261 w 358"/>
                  <a:gd name="T37" fmla="*/ 320 h 337"/>
                  <a:gd name="T38" fmla="*/ 249 w 358"/>
                  <a:gd name="T39" fmla="*/ 323 h 337"/>
                  <a:gd name="T40" fmla="*/ 197 w 358"/>
                  <a:gd name="T41" fmla="*/ 323 h 337"/>
                  <a:gd name="T42" fmla="*/ 23 w 358"/>
                  <a:gd name="T43" fmla="*/ 215 h 337"/>
                  <a:gd name="T44" fmla="*/ 35 w 358"/>
                  <a:gd name="T45" fmla="*/ 215 h 337"/>
                  <a:gd name="T46" fmla="*/ 47 w 358"/>
                  <a:gd name="T47" fmla="*/ 212 h 337"/>
                  <a:gd name="T48" fmla="*/ 27 w 358"/>
                  <a:gd name="T49" fmla="*/ 170 h 337"/>
                  <a:gd name="T50" fmla="*/ 3 w 358"/>
                  <a:gd name="T51" fmla="*/ 174 h 337"/>
                  <a:gd name="T52" fmla="*/ 23 w 358"/>
                  <a:gd name="T53" fmla="*/ 215 h 337"/>
                  <a:gd name="T54" fmla="*/ 292 w 358"/>
                  <a:gd name="T55" fmla="*/ 262 h 337"/>
                  <a:gd name="T56" fmla="*/ 300 w 358"/>
                  <a:gd name="T57" fmla="*/ 262 h 337"/>
                  <a:gd name="T58" fmla="*/ 315 w 358"/>
                  <a:gd name="T59" fmla="*/ 259 h 337"/>
                  <a:gd name="T60" fmla="*/ 356 w 358"/>
                  <a:gd name="T61" fmla="*/ 196 h 337"/>
                  <a:gd name="T62" fmla="*/ 332 w 358"/>
                  <a:gd name="T63" fmla="*/ 200 h 337"/>
                  <a:gd name="T64" fmla="*/ 292 w 358"/>
                  <a:gd name="T65" fmla="*/ 26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8" h="337">
                    <a:moveTo>
                      <a:pt x="264" y="293"/>
                    </a:moveTo>
                    <a:cubicBezTo>
                      <a:pt x="283" y="292"/>
                      <a:pt x="301" y="288"/>
                      <a:pt x="315" y="275"/>
                    </a:cubicBezTo>
                    <a:cubicBezTo>
                      <a:pt x="313" y="276"/>
                      <a:pt x="296" y="273"/>
                      <a:pt x="291" y="278"/>
                    </a:cubicBezTo>
                    <a:cubicBezTo>
                      <a:pt x="282" y="287"/>
                      <a:pt x="276" y="289"/>
                      <a:pt x="262" y="287"/>
                    </a:cubicBezTo>
                    <a:cubicBezTo>
                      <a:pt x="254" y="286"/>
                      <a:pt x="245" y="285"/>
                      <a:pt x="236" y="284"/>
                    </a:cubicBezTo>
                    <a:cubicBezTo>
                      <a:pt x="220" y="283"/>
                      <a:pt x="201" y="286"/>
                      <a:pt x="187" y="294"/>
                    </a:cubicBezTo>
                    <a:cubicBezTo>
                      <a:pt x="190" y="292"/>
                      <a:pt x="204" y="295"/>
                      <a:pt x="210" y="291"/>
                    </a:cubicBezTo>
                    <a:cubicBezTo>
                      <a:pt x="223" y="284"/>
                      <a:pt x="249" y="293"/>
                      <a:pt x="264" y="293"/>
                    </a:cubicBezTo>
                    <a:close/>
                    <a:moveTo>
                      <a:pt x="23" y="134"/>
                    </a:moveTo>
                    <a:cubicBezTo>
                      <a:pt x="23" y="136"/>
                      <a:pt x="47" y="133"/>
                      <a:pt x="47" y="131"/>
                    </a:cubicBezTo>
                    <a:cubicBezTo>
                      <a:pt x="40" y="81"/>
                      <a:pt x="76" y="30"/>
                      <a:pt x="114" y="1"/>
                    </a:cubicBezTo>
                    <a:cubicBezTo>
                      <a:pt x="111" y="3"/>
                      <a:pt x="96" y="0"/>
                      <a:pt x="90" y="4"/>
                    </a:cubicBezTo>
                    <a:cubicBezTo>
                      <a:pt x="52" y="33"/>
                      <a:pt x="16" y="84"/>
                      <a:pt x="23" y="134"/>
                    </a:cubicBezTo>
                    <a:close/>
                    <a:moveTo>
                      <a:pt x="197" y="323"/>
                    </a:moveTo>
                    <a:cubicBezTo>
                      <a:pt x="195" y="321"/>
                      <a:pt x="188" y="323"/>
                      <a:pt x="185" y="323"/>
                    </a:cubicBezTo>
                    <a:cubicBezTo>
                      <a:pt x="184" y="323"/>
                      <a:pt x="173" y="327"/>
                      <a:pt x="173" y="326"/>
                    </a:cubicBezTo>
                    <a:cubicBezTo>
                      <a:pt x="187" y="336"/>
                      <a:pt x="206" y="337"/>
                      <a:pt x="222" y="335"/>
                    </a:cubicBezTo>
                    <a:cubicBezTo>
                      <a:pt x="239" y="334"/>
                      <a:pt x="260" y="332"/>
                      <a:pt x="273" y="319"/>
                    </a:cubicBezTo>
                    <a:cubicBezTo>
                      <a:pt x="272" y="319"/>
                      <a:pt x="262" y="319"/>
                      <a:pt x="261" y="320"/>
                    </a:cubicBezTo>
                    <a:cubicBezTo>
                      <a:pt x="258" y="320"/>
                      <a:pt x="251" y="320"/>
                      <a:pt x="249" y="323"/>
                    </a:cubicBezTo>
                    <a:cubicBezTo>
                      <a:pt x="236" y="336"/>
                      <a:pt x="211" y="333"/>
                      <a:pt x="197" y="323"/>
                    </a:cubicBezTo>
                    <a:close/>
                    <a:moveTo>
                      <a:pt x="23" y="215"/>
                    </a:moveTo>
                    <a:cubicBezTo>
                      <a:pt x="25" y="217"/>
                      <a:pt x="33" y="215"/>
                      <a:pt x="35" y="215"/>
                    </a:cubicBezTo>
                    <a:cubicBezTo>
                      <a:pt x="36" y="215"/>
                      <a:pt x="47" y="212"/>
                      <a:pt x="47" y="212"/>
                    </a:cubicBezTo>
                    <a:cubicBezTo>
                      <a:pt x="36" y="201"/>
                      <a:pt x="24" y="187"/>
                      <a:pt x="27" y="170"/>
                    </a:cubicBezTo>
                    <a:cubicBezTo>
                      <a:pt x="27" y="171"/>
                      <a:pt x="3" y="170"/>
                      <a:pt x="3" y="174"/>
                    </a:cubicBezTo>
                    <a:cubicBezTo>
                      <a:pt x="0" y="191"/>
                      <a:pt x="12" y="204"/>
                      <a:pt x="23" y="215"/>
                    </a:cubicBezTo>
                    <a:close/>
                    <a:moveTo>
                      <a:pt x="292" y="262"/>
                    </a:moveTo>
                    <a:cubicBezTo>
                      <a:pt x="291" y="263"/>
                      <a:pt x="299" y="262"/>
                      <a:pt x="300" y="262"/>
                    </a:cubicBezTo>
                    <a:cubicBezTo>
                      <a:pt x="304" y="261"/>
                      <a:pt x="312" y="261"/>
                      <a:pt x="315" y="259"/>
                    </a:cubicBezTo>
                    <a:cubicBezTo>
                      <a:pt x="332" y="245"/>
                      <a:pt x="358" y="220"/>
                      <a:pt x="356" y="196"/>
                    </a:cubicBezTo>
                    <a:cubicBezTo>
                      <a:pt x="356" y="195"/>
                      <a:pt x="332" y="197"/>
                      <a:pt x="332" y="200"/>
                    </a:cubicBezTo>
                    <a:cubicBezTo>
                      <a:pt x="334" y="224"/>
                      <a:pt x="308" y="248"/>
                      <a:pt x="292" y="26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29">
                <a:extLst>
                  <a:ext uri="{FF2B5EF4-FFF2-40B4-BE49-F238E27FC236}">
                    <a16:creationId xmlns:a16="http://schemas.microsoft.com/office/drawing/2014/main" id="{6BD680A6-C243-49F4-B888-4641C1EEE19D}"/>
                  </a:ext>
                </a:extLst>
              </p:cNvPr>
              <p:cNvSpPr>
                <a:spLocks/>
              </p:cNvSpPr>
              <p:nvPr/>
            </p:nvSpPr>
            <p:spPr bwMode="auto">
              <a:xfrm>
                <a:off x="6989446" y="2814409"/>
                <a:ext cx="593270" cy="582224"/>
              </a:xfrm>
              <a:custGeom>
                <a:avLst/>
                <a:gdLst>
                  <a:gd name="T0" fmla="*/ 74 w 191"/>
                  <a:gd name="T1" fmla="*/ 96 h 187"/>
                  <a:gd name="T2" fmla="*/ 60 w 191"/>
                  <a:gd name="T3" fmla="*/ 159 h 187"/>
                  <a:gd name="T4" fmla="*/ 99 w 191"/>
                  <a:gd name="T5" fmla="*/ 140 h 187"/>
                  <a:gd name="T6" fmla="*/ 124 w 191"/>
                  <a:gd name="T7" fmla="*/ 176 h 187"/>
                  <a:gd name="T8" fmla="*/ 103 w 191"/>
                  <a:gd name="T9" fmla="*/ 116 h 187"/>
                  <a:gd name="T10" fmla="*/ 102 w 191"/>
                  <a:gd name="T11" fmla="*/ 107 h 187"/>
                  <a:gd name="T12" fmla="*/ 102 w 191"/>
                  <a:gd name="T13" fmla="*/ 107 h 187"/>
                  <a:gd name="T14" fmla="*/ 103 w 191"/>
                  <a:gd name="T15" fmla="*/ 107 h 187"/>
                  <a:gd name="T16" fmla="*/ 165 w 191"/>
                  <a:gd name="T17" fmla="*/ 94 h 187"/>
                  <a:gd name="T18" fmla="*/ 121 w 191"/>
                  <a:gd name="T19" fmla="*/ 90 h 187"/>
                  <a:gd name="T20" fmla="*/ 119 w 191"/>
                  <a:gd name="T21" fmla="*/ 48 h 187"/>
                  <a:gd name="T22" fmla="*/ 74 w 191"/>
                  <a:gd name="T23"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87">
                    <a:moveTo>
                      <a:pt x="74" y="96"/>
                    </a:moveTo>
                    <a:cubicBezTo>
                      <a:pt x="0" y="93"/>
                      <a:pt x="9" y="164"/>
                      <a:pt x="60" y="159"/>
                    </a:cubicBezTo>
                    <a:cubicBezTo>
                      <a:pt x="82" y="157"/>
                      <a:pt x="93" y="149"/>
                      <a:pt x="99" y="140"/>
                    </a:cubicBezTo>
                    <a:cubicBezTo>
                      <a:pt x="100" y="154"/>
                      <a:pt x="106" y="170"/>
                      <a:pt x="124" y="176"/>
                    </a:cubicBezTo>
                    <a:cubicBezTo>
                      <a:pt x="157" y="187"/>
                      <a:pt x="133" y="122"/>
                      <a:pt x="103" y="116"/>
                    </a:cubicBezTo>
                    <a:cubicBezTo>
                      <a:pt x="103" y="111"/>
                      <a:pt x="102" y="107"/>
                      <a:pt x="102" y="107"/>
                    </a:cubicBezTo>
                    <a:cubicBezTo>
                      <a:pt x="102" y="107"/>
                      <a:pt x="102" y="107"/>
                      <a:pt x="102" y="107"/>
                    </a:cubicBezTo>
                    <a:cubicBezTo>
                      <a:pt x="102" y="107"/>
                      <a:pt x="102" y="107"/>
                      <a:pt x="103" y="107"/>
                    </a:cubicBezTo>
                    <a:cubicBezTo>
                      <a:pt x="123" y="129"/>
                      <a:pt x="191" y="118"/>
                      <a:pt x="165" y="94"/>
                    </a:cubicBezTo>
                    <a:cubicBezTo>
                      <a:pt x="151" y="82"/>
                      <a:pt x="134" y="85"/>
                      <a:pt x="121" y="90"/>
                    </a:cubicBezTo>
                    <a:cubicBezTo>
                      <a:pt x="126" y="81"/>
                      <a:pt x="128" y="68"/>
                      <a:pt x="119" y="48"/>
                    </a:cubicBezTo>
                    <a:cubicBezTo>
                      <a:pt x="98" y="0"/>
                      <a:pt x="29" y="30"/>
                      <a:pt x="74" y="96"/>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30">
                <a:extLst>
                  <a:ext uri="{FF2B5EF4-FFF2-40B4-BE49-F238E27FC236}">
                    <a16:creationId xmlns:a16="http://schemas.microsoft.com/office/drawing/2014/main" id="{ED1E9F0D-8EA7-4273-B1D4-C55D99EDB9A6}"/>
                  </a:ext>
                </a:extLst>
              </p:cNvPr>
              <p:cNvSpPr>
                <a:spLocks/>
              </p:cNvSpPr>
              <p:nvPr/>
            </p:nvSpPr>
            <p:spPr bwMode="auto">
              <a:xfrm>
                <a:off x="7008380" y="2875945"/>
                <a:ext cx="326614" cy="444952"/>
              </a:xfrm>
              <a:custGeom>
                <a:avLst/>
                <a:gdLst>
                  <a:gd name="T0" fmla="*/ 52 w 105"/>
                  <a:gd name="T1" fmla="*/ 74 h 143"/>
                  <a:gd name="T2" fmla="*/ 20 w 105"/>
                  <a:gd name="T3" fmla="*/ 124 h 143"/>
                  <a:gd name="T4" fmla="*/ 83 w 105"/>
                  <a:gd name="T5" fmla="*/ 117 h 143"/>
                  <a:gd name="T6" fmla="*/ 32 w 105"/>
                  <a:gd name="T7" fmla="*/ 118 h 143"/>
                  <a:gd name="T8" fmla="*/ 61 w 105"/>
                  <a:gd name="T9" fmla="*/ 69 h 143"/>
                  <a:gd name="T10" fmla="*/ 63 w 105"/>
                  <a:gd name="T11" fmla="*/ 26 h 143"/>
                  <a:gd name="T12" fmla="*/ 103 w 105"/>
                  <a:gd name="T13" fmla="*/ 55 h 143"/>
                  <a:gd name="T14" fmla="*/ 60 w 105"/>
                  <a:gd name="T15" fmla="*/ 13 h 143"/>
                  <a:gd name="T16" fmla="*/ 52 w 105"/>
                  <a:gd name="T1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43">
                    <a:moveTo>
                      <a:pt x="52" y="74"/>
                    </a:moveTo>
                    <a:cubicBezTo>
                      <a:pt x="32" y="83"/>
                      <a:pt x="0" y="100"/>
                      <a:pt x="20" y="124"/>
                    </a:cubicBezTo>
                    <a:cubicBezTo>
                      <a:pt x="36" y="143"/>
                      <a:pt x="66" y="130"/>
                      <a:pt x="83" y="117"/>
                    </a:cubicBezTo>
                    <a:cubicBezTo>
                      <a:pt x="85" y="116"/>
                      <a:pt x="44" y="127"/>
                      <a:pt x="32" y="118"/>
                    </a:cubicBezTo>
                    <a:cubicBezTo>
                      <a:pt x="11" y="104"/>
                      <a:pt x="64" y="76"/>
                      <a:pt x="61" y="69"/>
                    </a:cubicBezTo>
                    <a:cubicBezTo>
                      <a:pt x="56" y="57"/>
                      <a:pt x="51" y="36"/>
                      <a:pt x="63" y="26"/>
                    </a:cubicBezTo>
                    <a:cubicBezTo>
                      <a:pt x="82" y="10"/>
                      <a:pt x="105" y="63"/>
                      <a:pt x="103" y="55"/>
                    </a:cubicBezTo>
                    <a:cubicBezTo>
                      <a:pt x="100" y="33"/>
                      <a:pt x="89" y="0"/>
                      <a:pt x="60" y="13"/>
                    </a:cubicBezTo>
                    <a:cubicBezTo>
                      <a:pt x="39" y="23"/>
                      <a:pt x="44" y="55"/>
                      <a:pt x="52" y="74"/>
                    </a:cubicBezTo>
                    <a:close/>
                  </a:path>
                </a:pathLst>
              </a:custGeom>
              <a:solidFill>
                <a:srgbClr val="722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31">
                <a:extLst>
                  <a:ext uri="{FF2B5EF4-FFF2-40B4-BE49-F238E27FC236}">
                    <a16:creationId xmlns:a16="http://schemas.microsoft.com/office/drawing/2014/main" id="{6C5291B9-2B0D-48D1-A2AC-EAE9D4167980}"/>
                  </a:ext>
                </a:extLst>
              </p:cNvPr>
              <p:cNvSpPr>
                <a:spLocks/>
              </p:cNvSpPr>
              <p:nvPr/>
            </p:nvSpPr>
            <p:spPr bwMode="auto">
              <a:xfrm>
                <a:off x="7309748" y="3106310"/>
                <a:ext cx="130962" cy="178296"/>
              </a:xfrm>
              <a:custGeom>
                <a:avLst/>
                <a:gdLst>
                  <a:gd name="T0" fmla="*/ 17 w 42"/>
                  <a:gd name="T1" fmla="*/ 13 h 57"/>
                  <a:gd name="T2" fmla="*/ 35 w 42"/>
                  <a:gd name="T3" fmla="*/ 16 h 57"/>
                  <a:gd name="T4" fmla="*/ 20 w 42"/>
                  <a:gd name="T5" fmla="*/ 27 h 57"/>
                  <a:gd name="T6" fmla="*/ 10 w 42"/>
                  <a:gd name="T7" fmla="*/ 50 h 57"/>
                  <a:gd name="T8" fmla="*/ 2 w 42"/>
                  <a:gd name="T9" fmla="*/ 33 h 57"/>
                  <a:gd name="T10" fmla="*/ 11 w 42"/>
                  <a:gd name="T11" fmla="*/ 56 h 57"/>
                  <a:gd name="T12" fmla="*/ 22 w 42"/>
                  <a:gd name="T13" fmla="*/ 32 h 57"/>
                  <a:gd name="T14" fmla="*/ 40 w 42"/>
                  <a:gd name="T15" fmla="*/ 14 h 57"/>
                  <a:gd name="T16" fmla="*/ 17 w 42"/>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17" y="13"/>
                    </a:moveTo>
                    <a:cubicBezTo>
                      <a:pt x="22" y="11"/>
                      <a:pt x="36" y="5"/>
                      <a:pt x="35" y="16"/>
                    </a:cubicBezTo>
                    <a:cubicBezTo>
                      <a:pt x="34" y="23"/>
                      <a:pt x="26" y="27"/>
                      <a:pt x="20" y="27"/>
                    </a:cubicBezTo>
                    <a:cubicBezTo>
                      <a:pt x="18" y="28"/>
                      <a:pt x="20" y="54"/>
                      <a:pt x="10" y="50"/>
                    </a:cubicBezTo>
                    <a:cubicBezTo>
                      <a:pt x="3" y="48"/>
                      <a:pt x="2" y="39"/>
                      <a:pt x="2" y="33"/>
                    </a:cubicBezTo>
                    <a:cubicBezTo>
                      <a:pt x="3" y="29"/>
                      <a:pt x="0" y="55"/>
                      <a:pt x="11" y="56"/>
                    </a:cubicBezTo>
                    <a:cubicBezTo>
                      <a:pt x="24" y="57"/>
                      <a:pt x="24" y="42"/>
                      <a:pt x="22" y="32"/>
                    </a:cubicBezTo>
                    <a:cubicBezTo>
                      <a:pt x="31" y="31"/>
                      <a:pt x="42" y="24"/>
                      <a:pt x="40" y="14"/>
                    </a:cubicBezTo>
                    <a:cubicBezTo>
                      <a:pt x="38" y="0"/>
                      <a:pt x="14" y="15"/>
                      <a:pt x="17" y="13"/>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32">
                <a:extLst>
                  <a:ext uri="{FF2B5EF4-FFF2-40B4-BE49-F238E27FC236}">
                    <a16:creationId xmlns:a16="http://schemas.microsoft.com/office/drawing/2014/main" id="{36929BEF-D2CA-469F-AE64-D9F21890E88B}"/>
                  </a:ext>
                </a:extLst>
              </p:cNvPr>
              <p:cNvSpPr>
                <a:spLocks/>
              </p:cNvSpPr>
              <p:nvPr/>
            </p:nvSpPr>
            <p:spPr bwMode="auto">
              <a:xfrm>
                <a:off x="7120406" y="2973771"/>
                <a:ext cx="307680" cy="301368"/>
              </a:xfrm>
              <a:custGeom>
                <a:avLst/>
                <a:gdLst>
                  <a:gd name="T0" fmla="*/ 39 w 99"/>
                  <a:gd name="T1" fmla="*/ 50 h 97"/>
                  <a:gd name="T2" fmla="*/ 32 w 99"/>
                  <a:gd name="T3" fmla="*/ 83 h 97"/>
                  <a:gd name="T4" fmla="*/ 51 w 99"/>
                  <a:gd name="T5" fmla="*/ 73 h 97"/>
                  <a:gd name="T6" fmla="*/ 64 w 99"/>
                  <a:gd name="T7" fmla="*/ 92 h 97"/>
                  <a:gd name="T8" fmla="*/ 54 w 99"/>
                  <a:gd name="T9" fmla="*/ 60 h 97"/>
                  <a:gd name="T10" fmla="*/ 53 w 99"/>
                  <a:gd name="T11" fmla="*/ 56 h 97"/>
                  <a:gd name="T12" fmla="*/ 53 w 99"/>
                  <a:gd name="T13" fmla="*/ 56 h 97"/>
                  <a:gd name="T14" fmla="*/ 53 w 99"/>
                  <a:gd name="T15" fmla="*/ 56 h 97"/>
                  <a:gd name="T16" fmla="*/ 86 w 99"/>
                  <a:gd name="T17" fmla="*/ 49 h 97"/>
                  <a:gd name="T18" fmla="*/ 63 w 99"/>
                  <a:gd name="T19" fmla="*/ 47 h 97"/>
                  <a:gd name="T20" fmla="*/ 62 w 99"/>
                  <a:gd name="T21" fmla="*/ 25 h 97"/>
                  <a:gd name="T22" fmla="*/ 39 w 99"/>
                  <a:gd name="T23"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97">
                    <a:moveTo>
                      <a:pt x="39" y="50"/>
                    </a:moveTo>
                    <a:cubicBezTo>
                      <a:pt x="0" y="49"/>
                      <a:pt x="5" y="85"/>
                      <a:pt x="32" y="83"/>
                    </a:cubicBezTo>
                    <a:cubicBezTo>
                      <a:pt x="43" y="82"/>
                      <a:pt x="48" y="77"/>
                      <a:pt x="51" y="73"/>
                    </a:cubicBezTo>
                    <a:cubicBezTo>
                      <a:pt x="52" y="80"/>
                      <a:pt x="55" y="89"/>
                      <a:pt x="64" y="92"/>
                    </a:cubicBezTo>
                    <a:cubicBezTo>
                      <a:pt x="81" y="97"/>
                      <a:pt x="69" y="63"/>
                      <a:pt x="54" y="60"/>
                    </a:cubicBezTo>
                    <a:cubicBezTo>
                      <a:pt x="53" y="58"/>
                      <a:pt x="53" y="56"/>
                      <a:pt x="53" y="56"/>
                    </a:cubicBezTo>
                    <a:cubicBezTo>
                      <a:pt x="53" y="56"/>
                      <a:pt x="53" y="56"/>
                      <a:pt x="53" y="56"/>
                    </a:cubicBezTo>
                    <a:cubicBezTo>
                      <a:pt x="53" y="56"/>
                      <a:pt x="53" y="56"/>
                      <a:pt x="53" y="56"/>
                    </a:cubicBezTo>
                    <a:cubicBezTo>
                      <a:pt x="64" y="67"/>
                      <a:pt x="99" y="61"/>
                      <a:pt x="86" y="49"/>
                    </a:cubicBezTo>
                    <a:cubicBezTo>
                      <a:pt x="78" y="43"/>
                      <a:pt x="70" y="44"/>
                      <a:pt x="63" y="47"/>
                    </a:cubicBezTo>
                    <a:cubicBezTo>
                      <a:pt x="66" y="42"/>
                      <a:pt x="66" y="35"/>
                      <a:pt x="62" y="25"/>
                    </a:cubicBezTo>
                    <a:cubicBezTo>
                      <a:pt x="51" y="0"/>
                      <a:pt x="15" y="16"/>
                      <a:pt x="39" y="50"/>
                    </a:cubicBezTo>
                    <a:close/>
                  </a:path>
                </a:pathLst>
              </a:custGeom>
              <a:solidFill>
                <a:srgbClr val="F7B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33">
                <a:extLst>
                  <a:ext uri="{FF2B5EF4-FFF2-40B4-BE49-F238E27FC236}">
                    <a16:creationId xmlns:a16="http://schemas.microsoft.com/office/drawing/2014/main" id="{79275605-F26B-4136-8391-93918FD6FA85}"/>
                  </a:ext>
                </a:extLst>
              </p:cNvPr>
              <p:cNvSpPr>
                <a:spLocks/>
              </p:cNvSpPr>
              <p:nvPr/>
            </p:nvSpPr>
            <p:spPr bwMode="auto">
              <a:xfrm>
                <a:off x="7226123" y="3099999"/>
                <a:ext cx="127806" cy="105715"/>
              </a:xfrm>
              <a:custGeom>
                <a:avLst/>
                <a:gdLst>
                  <a:gd name="T0" fmla="*/ 15 w 41"/>
                  <a:gd name="T1" fmla="*/ 29 h 34"/>
                  <a:gd name="T2" fmla="*/ 3 w 41"/>
                  <a:gd name="T3" fmla="*/ 9 h 34"/>
                  <a:gd name="T4" fmla="*/ 27 w 41"/>
                  <a:gd name="T5" fmla="*/ 5 h 34"/>
                  <a:gd name="T6" fmla="*/ 38 w 41"/>
                  <a:gd name="T7" fmla="*/ 25 h 34"/>
                  <a:gd name="T8" fmla="*/ 15 w 41"/>
                  <a:gd name="T9" fmla="*/ 29 h 34"/>
                </a:gdLst>
                <a:ahLst/>
                <a:cxnLst>
                  <a:cxn ang="0">
                    <a:pos x="T0" y="T1"/>
                  </a:cxn>
                  <a:cxn ang="0">
                    <a:pos x="T2" y="T3"/>
                  </a:cxn>
                  <a:cxn ang="0">
                    <a:pos x="T4" y="T5"/>
                  </a:cxn>
                  <a:cxn ang="0">
                    <a:pos x="T6" y="T7"/>
                  </a:cxn>
                  <a:cxn ang="0">
                    <a:pos x="T8" y="T9"/>
                  </a:cxn>
                </a:cxnLst>
                <a:rect l="0" t="0" r="r" b="b"/>
                <a:pathLst>
                  <a:path w="41" h="34">
                    <a:moveTo>
                      <a:pt x="15" y="29"/>
                    </a:moveTo>
                    <a:cubicBezTo>
                      <a:pt x="5" y="25"/>
                      <a:pt x="0" y="15"/>
                      <a:pt x="3" y="9"/>
                    </a:cubicBezTo>
                    <a:cubicBezTo>
                      <a:pt x="6" y="2"/>
                      <a:pt x="17" y="0"/>
                      <a:pt x="27" y="5"/>
                    </a:cubicBezTo>
                    <a:cubicBezTo>
                      <a:pt x="36" y="9"/>
                      <a:pt x="41" y="19"/>
                      <a:pt x="38" y="25"/>
                    </a:cubicBezTo>
                    <a:cubicBezTo>
                      <a:pt x="35" y="32"/>
                      <a:pt x="24" y="34"/>
                      <a:pt x="15" y="29"/>
                    </a:cubicBezTo>
                    <a:close/>
                  </a:path>
                </a:pathLst>
              </a:custGeom>
              <a:solidFill>
                <a:srgbClr val="FFC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34">
                <a:extLst>
                  <a:ext uri="{FF2B5EF4-FFF2-40B4-BE49-F238E27FC236}">
                    <a16:creationId xmlns:a16="http://schemas.microsoft.com/office/drawing/2014/main" id="{876BE265-F3E7-485D-8EAD-D4727054595D}"/>
                  </a:ext>
                </a:extLst>
              </p:cNvPr>
              <p:cNvSpPr>
                <a:spLocks/>
              </p:cNvSpPr>
              <p:nvPr/>
            </p:nvSpPr>
            <p:spPr bwMode="auto">
              <a:xfrm>
                <a:off x="7222967" y="3090531"/>
                <a:ext cx="112027" cy="88359"/>
              </a:xfrm>
              <a:custGeom>
                <a:avLst/>
                <a:gdLst>
                  <a:gd name="T0" fmla="*/ 13 w 36"/>
                  <a:gd name="T1" fmla="*/ 24 h 28"/>
                  <a:gd name="T2" fmla="*/ 3 w 36"/>
                  <a:gd name="T3" fmla="*/ 7 h 28"/>
                  <a:gd name="T4" fmla="*/ 23 w 36"/>
                  <a:gd name="T5" fmla="*/ 4 h 28"/>
                  <a:gd name="T6" fmla="*/ 33 w 36"/>
                  <a:gd name="T7" fmla="*/ 21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5" y="20"/>
                      <a:pt x="0" y="13"/>
                      <a:pt x="3" y="7"/>
                    </a:cubicBezTo>
                    <a:cubicBezTo>
                      <a:pt x="6" y="1"/>
                      <a:pt x="15" y="0"/>
                      <a:pt x="23" y="4"/>
                    </a:cubicBezTo>
                    <a:cubicBezTo>
                      <a:pt x="31" y="8"/>
                      <a:pt x="36" y="15"/>
                      <a:pt x="33" y="21"/>
                    </a:cubicBezTo>
                    <a:cubicBezTo>
                      <a:pt x="30" y="27"/>
                      <a:pt x="21" y="28"/>
                      <a:pt x="13" y="24"/>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35">
                <a:extLst>
                  <a:ext uri="{FF2B5EF4-FFF2-40B4-BE49-F238E27FC236}">
                    <a16:creationId xmlns:a16="http://schemas.microsoft.com/office/drawing/2014/main" id="{A5C931FC-EFAE-4B06-A214-A754DBD59D65}"/>
                  </a:ext>
                </a:extLst>
              </p:cNvPr>
              <p:cNvSpPr>
                <a:spLocks/>
              </p:cNvSpPr>
              <p:nvPr/>
            </p:nvSpPr>
            <p:spPr bwMode="auto">
              <a:xfrm>
                <a:off x="7263991" y="5362628"/>
                <a:ext cx="107293" cy="134116"/>
              </a:xfrm>
              <a:custGeom>
                <a:avLst/>
                <a:gdLst>
                  <a:gd name="T0" fmla="*/ 20 w 35"/>
                  <a:gd name="T1" fmla="*/ 43 h 43"/>
                  <a:gd name="T2" fmla="*/ 24 w 35"/>
                  <a:gd name="T3" fmla="*/ 3 h 43"/>
                  <a:gd name="T4" fmla="*/ 22 w 35"/>
                  <a:gd name="T5" fmla="*/ 0 h 43"/>
                  <a:gd name="T6" fmla="*/ 0 w 35"/>
                  <a:gd name="T7" fmla="*/ 15 h 43"/>
                  <a:gd name="T8" fmla="*/ 20 w 35"/>
                  <a:gd name="T9" fmla="*/ 43 h 43"/>
                </a:gdLst>
                <a:ahLst/>
                <a:cxnLst>
                  <a:cxn ang="0">
                    <a:pos x="T0" y="T1"/>
                  </a:cxn>
                  <a:cxn ang="0">
                    <a:pos x="T2" y="T3"/>
                  </a:cxn>
                  <a:cxn ang="0">
                    <a:pos x="T4" y="T5"/>
                  </a:cxn>
                  <a:cxn ang="0">
                    <a:pos x="T6" y="T7"/>
                  </a:cxn>
                  <a:cxn ang="0">
                    <a:pos x="T8" y="T9"/>
                  </a:cxn>
                </a:cxnLst>
                <a:rect l="0" t="0" r="r" b="b"/>
                <a:pathLst>
                  <a:path w="35" h="43">
                    <a:moveTo>
                      <a:pt x="20" y="43"/>
                    </a:moveTo>
                    <a:cubicBezTo>
                      <a:pt x="21" y="42"/>
                      <a:pt x="35" y="18"/>
                      <a:pt x="24" y="3"/>
                    </a:cubicBezTo>
                    <a:cubicBezTo>
                      <a:pt x="22" y="0"/>
                      <a:pt x="22" y="0"/>
                      <a:pt x="22" y="0"/>
                    </a:cubicBezTo>
                    <a:cubicBezTo>
                      <a:pt x="0" y="15"/>
                      <a:pt x="0" y="15"/>
                      <a:pt x="0" y="15"/>
                    </a:cubicBezTo>
                    <a:lnTo>
                      <a:pt x="20"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36">
                <a:extLst>
                  <a:ext uri="{FF2B5EF4-FFF2-40B4-BE49-F238E27FC236}">
                    <a16:creationId xmlns:a16="http://schemas.microsoft.com/office/drawing/2014/main" id="{1D47E263-2C87-4BBD-A3DF-E7F8488A99A1}"/>
                  </a:ext>
                </a:extLst>
              </p:cNvPr>
              <p:cNvSpPr>
                <a:spLocks/>
              </p:cNvSpPr>
              <p:nvPr/>
            </p:nvSpPr>
            <p:spPr bwMode="auto">
              <a:xfrm>
                <a:off x="7158275" y="5356317"/>
                <a:ext cx="167252" cy="159362"/>
              </a:xfrm>
              <a:custGeom>
                <a:avLst/>
                <a:gdLst>
                  <a:gd name="T0" fmla="*/ 14 w 54"/>
                  <a:gd name="T1" fmla="*/ 36 h 51"/>
                  <a:gd name="T2" fmla="*/ 54 w 54"/>
                  <a:gd name="T3" fmla="*/ 45 h 51"/>
                  <a:gd name="T4" fmla="*/ 22 w 54"/>
                  <a:gd name="T5" fmla="*/ 0 h 51"/>
                  <a:gd name="T6" fmla="*/ 0 w 54"/>
                  <a:gd name="T7" fmla="*/ 16 h 51"/>
                  <a:gd name="T8" fmla="*/ 14 w 54"/>
                  <a:gd name="T9" fmla="*/ 36 h 51"/>
                </a:gdLst>
                <a:ahLst/>
                <a:cxnLst>
                  <a:cxn ang="0">
                    <a:pos x="T0" y="T1"/>
                  </a:cxn>
                  <a:cxn ang="0">
                    <a:pos x="T2" y="T3"/>
                  </a:cxn>
                  <a:cxn ang="0">
                    <a:pos x="T4" y="T5"/>
                  </a:cxn>
                  <a:cxn ang="0">
                    <a:pos x="T6" y="T7"/>
                  </a:cxn>
                  <a:cxn ang="0">
                    <a:pos x="T8" y="T9"/>
                  </a:cxn>
                </a:cxnLst>
                <a:rect l="0" t="0" r="r" b="b"/>
                <a:pathLst>
                  <a:path w="54" h="51">
                    <a:moveTo>
                      <a:pt x="14" y="36"/>
                    </a:moveTo>
                    <a:cubicBezTo>
                      <a:pt x="25" y="51"/>
                      <a:pt x="52" y="46"/>
                      <a:pt x="54" y="45"/>
                    </a:cubicBezTo>
                    <a:cubicBezTo>
                      <a:pt x="22" y="0"/>
                      <a:pt x="22" y="0"/>
                      <a:pt x="22" y="0"/>
                    </a:cubicBezTo>
                    <a:cubicBezTo>
                      <a:pt x="0" y="16"/>
                      <a:pt x="0" y="16"/>
                      <a:pt x="0" y="16"/>
                    </a:cubicBezTo>
                    <a:lnTo>
                      <a:pt x="14" y="3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37">
                <a:extLst>
                  <a:ext uri="{FF2B5EF4-FFF2-40B4-BE49-F238E27FC236}">
                    <a16:creationId xmlns:a16="http://schemas.microsoft.com/office/drawing/2014/main" id="{9735AE4C-24AD-481D-B8C3-4E9432E84793}"/>
                  </a:ext>
                </a:extLst>
              </p:cNvPr>
              <p:cNvSpPr>
                <a:spLocks/>
              </p:cNvSpPr>
              <p:nvPr/>
            </p:nvSpPr>
            <p:spPr bwMode="auto">
              <a:xfrm>
                <a:off x="7226123" y="5310560"/>
                <a:ext cx="105716" cy="99404"/>
              </a:xfrm>
              <a:custGeom>
                <a:avLst/>
                <a:gdLst>
                  <a:gd name="T0" fmla="*/ 24 w 67"/>
                  <a:gd name="T1" fmla="*/ 63 h 63"/>
                  <a:gd name="T2" fmla="*/ 67 w 67"/>
                  <a:gd name="T3" fmla="*/ 33 h 63"/>
                  <a:gd name="T4" fmla="*/ 41 w 67"/>
                  <a:gd name="T5" fmla="*/ 0 h 63"/>
                  <a:gd name="T6" fmla="*/ 0 w 67"/>
                  <a:gd name="T7" fmla="*/ 29 h 63"/>
                  <a:gd name="T8" fmla="*/ 24 w 67"/>
                  <a:gd name="T9" fmla="*/ 63 h 63"/>
                </a:gdLst>
                <a:ahLst/>
                <a:cxnLst>
                  <a:cxn ang="0">
                    <a:pos x="T0" y="T1"/>
                  </a:cxn>
                  <a:cxn ang="0">
                    <a:pos x="T2" y="T3"/>
                  </a:cxn>
                  <a:cxn ang="0">
                    <a:pos x="T4" y="T5"/>
                  </a:cxn>
                  <a:cxn ang="0">
                    <a:pos x="T6" y="T7"/>
                  </a:cxn>
                  <a:cxn ang="0">
                    <a:pos x="T8" y="T9"/>
                  </a:cxn>
                </a:cxnLst>
                <a:rect l="0" t="0" r="r" b="b"/>
                <a:pathLst>
                  <a:path w="67" h="63">
                    <a:moveTo>
                      <a:pt x="24" y="63"/>
                    </a:moveTo>
                    <a:lnTo>
                      <a:pt x="67" y="33"/>
                    </a:lnTo>
                    <a:lnTo>
                      <a:pt x="41" y="0"/>
                    </a:lnTo>
                    <a:lnTo>
                      <a:pt x="0" y="29"/>
                    </a:lnTo>
                    <a:lnTo>
                      <a:pt x="24" y="63"/>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38">
                <a:extLst>
                  <a:ext uri="{FF2B5EF4-FFF2-40B4-BE49-F238E27FC236}">
                    <a16:creationId xmlns:a16="http://schemas.microsoft.com/office/drawing/2014/main" id="{B63A0703-7BA8-4182-9FDD-8FFB38B865CF}"/>
                  </a:ext>
                </a:extLst>
              </p:cNvPr>
              <p:cNvSpPr>
                <a:spLocks/>
              </p:cNvSpPr>
              <p:nvPr/>
            </p:nvSpPr>
            <p:spPr bwMode="auto">
              <a:xfrm>
                <a:off x="7245057" y="5334227"/>
                <a:ext cx="80471" cy="72581"/>
              </a:xfrm>
              <a:custGeom>
                <a:avLst/>
                <a:gdLst>
                  <a:gd name="T0" fmla="*/ 20 w 26"/>
                  <a:gd name="T1" fmla="*/ 0 h 23"/>
                  <a:gd name="T2" fmla="*/ 18 w 26"/>
                  <a:gd name="T3" fmla="*/ 2 h 23"/>
                  <a:gd name="T4" fmla="*/ 16 w 26"/>
                  <a:gd name="T5" fmla="*/ 3 h 23"/>
                  <a:gd name="T6" fmla="*/ 15 w 26"/>
                  <a:gd name="T7" fmla="*/ 5 h 23"/>
                  <a:gd name="T8" fmla="*/ 12 w 26"/>
                  <a:gd name="T9" fmla="*/ 5 h 23"/>
                  <a:gd name="T10" fmla="*/ 11 w 26"/>
                  <a:gd name="T11" fmla="*/ 7 h 23"/>
                  <a:gd name="T12" fmla="*/ 9 w 26"/>
                  <a:gd name="T13" fmla="*/ 8 h 23"/>
                  <a:gd name="T14" fmla="*/ 7 w 26"/>
                  <a:gd name="T15" fmla="*/ 10 h 23"/>
                  <a:gd name="T16" fmla="*/ 5 w 26"/>
                  <a:gd name="T17" fmla="*/ 11 h 23"/>
                  <a:gd name="T18" fmla="*/ 4 w 26"/>
                  <a:gd name="T19" fmla="*/ 13 h 23"/>
                  <a:gd name="T20" fmla="*/ 1 w 26"/>
                  <a:gd name="T21" fmla="*/ 13 h 23"/>
                  <a:gd name="T22" fmla="*/ 0 w 26"/>
                  <a:gd name="T23" fmla="*/ 16 h 23"/>
                  <a:gd name="T24" fmla="*/ 5 w 26"/>
                  <a:gd name="T25" fmla="*/ 23 h 23"/>
                  <a:gd name="T26" fmla="*/ 6 w 26"/>
                  <a:gd name="T27" fmla="*/ 20 h 23"/>
                  <a:gd name="T28" fmla="*/ 9 w 26"/>
                  <a:gd name="T29" fmla="*/ 20 h 23"/>
                  <a:gd name="T30" fmla="*/ 10 w 26"/>
                  <a:gd name="T31" fmla="*/ 18 h 23"/>
                  <a:gd name="T32" fmla="*/ 12 w 26"/>
                  <a:gd name="T33" fmla="*/ 17 h 23"/>
                  <a:gd name="T34" fmla="*/ 14 w 26"/>
                  <a:gd name="T35" fmla="*/ 15 h 23"/>
                  <a:gd name="T36" fmla="*/ 16 w 26"/>
                  <a:gd name="T37" fmla="*/ 14 h 23"/>
                  <a:gd name="T38" fmla="*/ 17 w 26"/>
                  <a:gd name="T39" fmla="*/ 12 h 23"/>
                  <a:gd name="T40" fmla="*/ 20 w 26"/>
                  <a:gd name="T41" fmla="*/ 12 h 23"/>
                  <a:gd name="T42" fmla="*/ 21 w 26"/>
                  <a:gd name="T43" fmla="*/ 10 h 23"/>
                  <a:gd name="T44" fmla="*/ 23 w 26"/>
                  <a:gd name="T45" fmla="*/ 9 h 23"/>
                  <a:gd name="T46" fmla="*/ 25 w 26"/>
                  <a:gd name="T47" fmla="*/ 7 h 23"/>
                  <a:gd name="T48" fmla="*/ 26 w 26"/>
                  <a:gd name="T49" fmla="*/ 7 h 23"/>
                  <a:gd name="T50" fmla="*/ 21 w 26"/>
                  <a:gd name="T51" fmla="*/ 0 h 23"/>
                  <a:gd name="T52" fmla="*/ 20 w 2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0" y="0"/>
                    </a:moveTo>
                    <a:cubicBezTo>
                      <a:pt x="19" y="1"/>
                      <a:pt x="19" y="2"/>
                      <a:pt x="18" y="2"/>
                    </a:cubicBezTo>
                    <a:cubicBezTo>
                      <a:pt x="17" y="3"/>
                      <a:pt x="17" y="2"/>
                      <a:pt x="16" y="3"/>
                    </a:cubicBezTo>
                    <a:cubicBezTo>
                      <a:pt x="15" y="3"/>
                      <a:pt x="15" y="4"/>
                      <a:pt x="15" y="5"/>
                    </a:cubicBezTo>
                    <a:cubicBezTo>
                      <a:pt x="14" y="5"/>
                      <a:pt x="13" y="5"/>
                      <a:pt x="12" y="5"/>
                    </a:cubicBezTo>
                    <a:cubicBezTo>
                      <a:pt x="12" y="6"/>
                      <a:pt x="12" y="7"/>
                      <a:pt x="11" y="7"/>
                    </a:cubicBezTo>
                    <a:cubicBezTo>
                      <a:pt x="10" y="8"/>
                      <a:pt x="9" y="7"/>
                      <a:pt x="9" y="8"/>
                    </a:cubicBezTo>
                    <a:cubicBezTo>
                      <a:pt x="8" y="9"/>
                      <a:pt x="8" y="10"/>
                      <a:pt x="7" y="10"/>
                    </a:cubicBezTo>
                    <a:cubicBezTo>
                      <a:pt x="7" y="11"/>
                      <a:pt x="6" y="10"/>
                      <a:pt x="5" y="11"/>
                    </a:cubicBezTo>
                    <a:cubicBezTo>
                      <a:pt x="4" y="11"/>
                      <a:pt x="4" y="12"/>
                      <a:pt x="4" y="13"/>
                    </a:cubicBezTo>
                    <a:cubicBezTo>
                      <a:pt x="3" y="13"/>
                      <a:pt x="2" y="13"/>
                      <a:pt x="1" y="13"/>
                    </a:cubicBezTo>
                    <a:cubicBezTo>
                      <a:pt x="1" y="14"/>
                      <a:pt x="0" y="15"/>
                      <a:pt x="0" y="16"/>
                    </a:cubicBezTo>
                    <a:cubicBezTo>
                      <a:pt x="5" y="23"/>
                      <a:pt x="5" y="23"/>
                      <a:pt x="5" y="23"/>
                    </a:cubicBezTo>
                    <a:cubicBezTo>
                      <a:pt x="5" y="22"/>
                      <a:pt x="6" y="21"/>
                      <a:pt x="6" y="20"/>
                    </a:cubicBezTo>
                    <a:cubicBezTo>
                      <a:pt x="7" y="20"/>
                      <a:pt x="8" y="20"/>
                      <a:pt x="9" y="20"/>
                    </a:cubicBezTo>
                    <a:cubicBezTo>
                      <a:pt x="9" y="19"/>
                      <a:pt x="9" y="18"/>
                      <a:pt x="10" y="18"/>
                    </a:cubicBezTo>
                    <a:cubicBezTo>
                      <a:pt x="11" y="17"/>
                      <a:pt x="12" y="18"/>
                      <a:pt x="12" y="17"/>
                    </a:cubicBezTo>
                    <a:cubicBezTo>
                      <a:pt x="13" y="17"/>
                      <a:pt x="13" y="16"/>
                      <a:pt x="14" y="15"/>
                    </a:cubicBezTo>
                    <a:cubicBezTo>
                      <a:pt x="14" y="14"/>
                      <a:pt x="15" y="15"/>
                      <a:pt x="16" y="14"/>
                    </a:cubicBezTo>
                    <a:cubicBezTo>
                      <a:pt x="17" y="14"/>
                      <a:pt x="17" y="13"/>
                      <a:pt x="17" y="12"/>
                    </a:cubicBezTo>
                    <a:cubicBezTo>
                      <a:pt x="18" y="12"/>
                      <a:pt x="19" y="12"/>
                      <a:pt x="20" y="12"/>
                    </a:cubicBezTo>
                    <a:cubicBezTo>
                      <a:pt x="20" y="11"/>
                      <a:pt x="20" y="10"/>
                      <a:pt x="21" y="10"/>
                    </a:cubicBezTo>
                    <a:cubicBezTo>
                      <a:pt x="22" y="9"/>
                      <a:pt x="22" y="10"/>
                      <a:pt x="23" y="9"/>
                    </a:cubicBezTo>
                    <a:cubicBezTo>
                      <a:pt x="24" y="9"/>
                      <a:pt x="24" y="8"/>
                      <a:pt x="25" y="7"/>
                    </a:cubicBezTo>
                    <a:cubicBezTo>
                      <a:pt x="25" y="7"/>
                      <a:pt x="26" y="7"/>
                      <a:pt x="26" y="7"/>
                    </a:cubicBezTo>
                    <a:cubicBezTo>
                      <a:pt x="21" y="0"/>
                      <a:pt x="21" y="0"/>
                      <a:pt x="21" y="0"/>
                    </a:cubicBezTo>
                    <a:cubicBezTo>
                      <a:pt x="21" y="0"/>
                      <a:pt x="20" y="0"/>
                      <a:pt x="20" y="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39">
                <a:extLst>
                  <a:ext uri="{FF2B5EF4-FFF2-40B4-BE49-F238E27FC236}">
                    <a16:creationId xmlns:a16="http://schemas.microsoft.com/office/drawing/2014/main" id="{B9FE8DED-ACB3-4AB0-A5E1-1D8760F06232}"/>
                  </a:ext>
                </a:extLst>
              </p:cNvPr>
              <p:cNvSpPr>
                <a:spLocks/>
              </p:cNvSpPr>
              <p:nvPr/>
            </p:nvSpPr>
            <p:spPr bwMode="auto">
              <a:xfrm>
                <a:off x="7251368" y="5340538"/>
                <a:ext cx="71004" cy="59958"/>
              </a:xfrm>
              <a:custGeom>
                <a:avLst/>
                <a:gdLst>
                  <a:gd name="T0" fmla="*/ 19 w 23"/>
                  <a:gd name="T1" fmla="*/ 0 h 19"/>
                  <a:gd name="T2" fmla="*/ 18 w 23"/>
                  <a:gd name="T3" fmla="*/ 3 h 19"/>
                  <a:gd name="T4" fmla="*/ 16 w 23"/>
                  <a:gd name="T5" fmla="*/ 3 h 19"/>
                  <a:gd name="T6" fmla="*/ 14 w 23"/>
                  <a:gd name="T7" fmla="*/ 5 h 19"/>
                  <a:gd name="T8" fmla="*/ 12 w 23"/>
                  <a:gd name="T9" fmla="*/ 6 h 19"/>
                  <a:gd name="T10" fmla="*/ 11 w 23"/>
                  <a:gd name="T11" fmla="*/ 8 h 19"/>
                  <a:gd name="T12" fmla="*/ 8 w 23"/>
                  <a:gd name="T13" fmla="*/ 8 h 19"/>
                  <a:gd name="T14" fmla="*/ 7 w 23"/>
                  <a:gd name="T15" fmla="*/ 10 h 19"/>
                  <a:gd name="T16" fmla="*/ 5 w 23"/>
                  <a:gd name="T17" fmla="*/ 11 h 19"/>
                  <a:gd name="T18" fmla="*/ 3 w 23"/>
                  <a:gd name="T19" fmla="*/ 13 h 19"/>
                  <a:gd name="T20" fmla="*/ 1 w 23"/>
                  <a:gd name="T21" fmla="*/ 14 h 19"/>
                  <a:gd name="T22" fmla="*/ 0 w 23"/>
                  <a:gd name="T23" fmla="*/ 16 h 19"/>
                  <a:gd name="T24" fmla="*/ 1 w 23"/>
                  <a:gd name="T25" fmla="*/ 19 h 19"/>
                  <a:gd name="T26" fmla="*/ 3 w 23"/>
                  <a:gd name="T27" fmla="*/ 16 h 19"/>
                  <a:gd name="T28" fmla="*/ 5 w 23"/>
                  <a:gd name="T29" fmla="*/ 15 h 19"/>
                  <a:gd name="T30" fmla="*/ 6 w 23"/>
                  <a:gd name="T31" fmla="*/ 13 h 19"/>
                  <a:gd name="T32" fmla="*/ 9 w 23"/>
                  <a:gd name="T33" fmla="*/ 13 h 19"/>
                  <a:gd name="T34" fmla="*/ 10 w 23"/>
                  <a:gd name="T35" fmla="*/ 11 h 19"/>
                  <a:gd name="T36" fmla="*/ 12 w 23"/>
                  <a:gd name="T37" fmla="*/ 10 h 19"/>
                  <a:gd name="T38" fmla="*/ 14 w 23"/>
                  <a:gd name="T39" fmla="*/ 8 h 19"/>
                  <a:gd name="T40" fmla="*/ 16 w 23"/>
                  <a:gd name="T41" fmla="*/ 7 h 19"/>
                  <a:gd name="T42" fmla="*/ 17 w 23"/>
                  <a:gd name="T43" fmla="*/ 5 h 19"/>
                  <a:gd name="T44" fmla="*/ 20 w 23"/>
                  <a:gd name="T45" fmla="*/ 5 h 19"/>
                  <a:gd name="T46" fmla="*/ 21 w 23"/>
                  <a:gd name="T47" fmla="*/ 3 h 19"/>
                  <a:gd name="T48" fmla="*/ 23 w 23"/>
                  <a:gd name="T49" fmla="*/ 2 h 19"/>
                  <a:gd name="T50" fmla="*/ 21 w 23"/>
                  <a:gd name="T51" fmla="*/ 0 h 19"/>
                  <a:gd name="T52" fmla="*/ 19 w 23"/>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19" y="0"/>
                    </a:moveTo>
                    <a:cubicBezTo>
                      <a:pt x="19" y="1"/>
                      <a:pt x="19" y="2"/>
                      <a:pt x="18" y="3"/>
                    </a:cubicBezTo>
                    <a:cubicBezTo>
                      <a:pt x="17" y="3"/>
                      <a:pt x="16" y="3"/>
                      <a:pt x="16" y="3"/>
                    </a:cubicBezTo>
                    <a:cubicBezTo>
                      <a:pt x="15" y="4"/>
                      <a:pt x="15" y="5"/>
                      <a:pt x="14" y="5"/>
                    </a:cubicBezTo>
                    <a:cubicBezTo>
                      <a:pt x="14" y="6"/>
                      <a:pt x="13" y="5"/>
                      <a:pt x="12" y="6"/>
                    </a:cubicBezTo>
                    <a:cubicBezTo>
                      <a:pt x="11" y="6"/>
                      <a:pt x="11" y="7"/>
                      <a:pt x="11" y="8"/>
                    </a:cubicBezTo>
                    <a:cubicBezTo>
                      <a:pt x="10" y="8"/>
                      <a:pt x="9" y="8"/>
                      <a:pt x="8" y="8"/>
                    </a:cubicBezTo>
                    <a:cubicBezTo>
                      <a:pt x="8" y="9"/>
                      <a:pt x="8" y="10"/>
                      <a:pt x="7" y="10"/>
                    </a:cubicBezTo>
                    <a:cubicBezTo>
                      <a:pt x="6" y="11"/>
                      <a:pt x="5" y="10"/>
                      <a:pt x="5" y="11"/>
                    </a:cubicBezTo>
                    <a:cubicBezTo>
                      <a:pt x="4" y="11"/>
                      <a:pt x="4" y="12"/>
                      <a:pt x="3" y="13"/>
                    </a:cubicBezTo>
                    <a:cubicBezTo>
                      <a:pt x="3" y="14"/>
                      <a:pt x="2" y="13"/>
                      <a:pt x="1" y="14"/>
                    </a:cubicBezTo>
                    <a:cubicBezTo>
                      <a:pt x="0" y="14"/>
                      <a:pt x="0" y="15"/>
                      <a:pt x="0" y="16"/>
                    </a:cubicBezTo>
                    <a:cubicBezTo>
                      <a:pt x="1" y="19"/>
                      <a:pt x="1" y="19"/>
                      <a:pt x="1" y="19"/>
                    </a:cubicBezTo>
                    <a:cubicBezTo>
                      <a:pt x="2" y="18"/>
                      <a:pt x="2" y="16"/>
                      <a:pt x="3" y="16"/>
                    </a:cubicBezTo>
                    <a:cubicBezTo>
                      <a:pt x="4" y="15"/>
                      <a:pt x="4" y="16"/>
                      <a:pt x="5" y="15"/>
                    </a:cubicBezTo>
                    <a:cubicBezTo>
                      <a:pt x="6" y="15"/>
                      <a:pt x="6" y="14"/>
                      <a:pt x="6" y="13"/>
                    </a:cubicBezTo>
                    <a:cubicBezTo>
                      <a:pt x="7" y="13"/>
                      <a:pt x="8" y="13"/>
                      <a:pt x="9" y="13"/>
                    </a:cubicBezTo>
                    <a:cubicBezTo>
                      <a:pt x="9" y="12"/>
                      <a:pt x="9" y="11"/>
                      <a:pt x="10" y="11"/>
                    </a:cubicBezTo>
                    <a:cubicBezTo>
                      <a:pt x="11" y="10"/>
                      <a:pt x="12" y="11"/>
                      <a:pt x="12" y="10"/>
                    </a:cubicBezTo>
                    <a:cubicBezTo>
                      <a:pt x="13" y="9"/>
                      <a:pt x="13" y="9"/>
                      <a:pt x="14" y="8"/>
                    </a:cubicBezTo>
                    <a:cubicBezTo>
                      <a:pt x="14" y="7"/>
                      <a:pt x="15" y="8"/>
                      <a:pt x="16" y="7"/>
                    </a:cubicBezTo>
                    <a:cubicBezTo>
                      <a:pt x="17" y="7"/>
                      <a:pt x="17" y="6"/>
                      <a:pt x="17" y="5"/>
                    </a:cubicBezTo>
                    <a:cubicBezTo>
                      <a:pt x="18" y="5"/>
                      <a:pt x="19" y="5"/>
                      <a:pt x="20" y="5"/>
                    </a:cubicBezTo>
                    <a:cubicBezTo>
                      <a:pt x="20" y="4"/>
                      <a:pt x="20" y="3"/>
                      <a:pt x="21" y="3"/>
                    </a:cubicBezTo>
                    <a:cubicBezTo>
                      <a:pt x="22" y="2"/>
                      <a:pt x="22" y="3"/>
                      <a:pt x="23" y="2"/>
                    </a:cubicBezTo>
                    <a:cubicBezTo>
                      <a:pt x="21" y="0"/>
                      <a:pt x="21" y="0"/>
                      <a:pt x="21" y="0"/>
                    </a:cubicBezTo>
                    <a:cubicBezTo>
                      <a:pt x="20" y="0"/>
                      <a:pt x="20" y="0"/>
                      <a:pt x="19" y="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0">
                <a:extLst>
                  <a:ext uri="{FF2B5EF4-FFF2-40B4-BE49-F238E27FC236}">
                    <a16:creationId xmlns:a16="http://schemas.microsoft.com/office/drawing/2014/main" id="{0633C7A8-4B34-4B9C-B72C-ECF20BA916B2}"/>
                  </a:ext>
                </a:extLst>
              </p:cNvPr>
              <p:cNvSpPr>
                <a:spLocks/>
              </p:cNvSpPr>
              <p:nvPr/>
            </p:nvSpPr>
            <p:spPr bwMode="auto">
              <a:xfrm>
                <a:off x="7271880" y="5406808"/>
                <a:ext cx="37868" cy="14200"/>
              </a:xfrm>
              <a:custGeom>
                <a:avLst/>
                <a:gdLst>
                  <a:gd name="T0" fmla="*/ 11 w 12"/>
                  <a:gd name="T1" fmla="*/ 1 h 5"/>
                  <a:gd name="T2" fmla="*/ 9 w 12"/>
                  <a:gd name="T3" fmla="*/ 1 h 5"/>
                  <a:gd name="T4" fmla="*/ 10 w 12"/>
                  <a:gd name="T5" fmla="*/ 0 h 5"/>
                  <a:gd name="T6" fmla="*/ 10 w 12"/>
                  <a:gd name="T7" fmla="*/ 0 h 5"/>
                  <a:gd name="T8" fmla="*/ 9 w 12"/>
                  <a:gd name="T9" fmla="*/ 1 h 5"/>
                  <a:gd name="T10" fmla="*/ 8 w 12"/>
                  <a:gd name="T11" fmla="*/ 0 h 5"/>
                  <a:gd name="T12" fmla="*/ 9 w 12"/>
                  <a:gd name="T13" fmla="*/ 0 h 5"/>
                  <a:gd name="T14" fmla="*/ 9 w 12"/>
                  <a:gd name="T15" fmla="*/ 0 h 5"/>
                  <a:gd name="T16" fmla="*/ 8 w 12"/>
                  <a:gd name="T17" fmla="*/ 1 h 5"/>
                  <a:gd name="T18" fmla="*/ 7 w 12"/>
                  <a:gd name="T19" fmla="*/ 1 h 5"/>
                  <a:gd name="T20" fmla="*/ 6 w 12"/>
                  <a:gd name="T21" fmla="*/ 1 h 5"/>
                  <a:gd name="T22" fmla="*/ 4 w 12"/>
                  <a:gd name="T23" fmla="*/ 1 h 5"/>
                  <a:gd name="T24" fmla="*/ 3 w 12"/>
                  <a:gd name="T25" fmla="*/ 1 h 5"/>
                  <a:gd name="T26" fmla="*/ 1 w 12"/>
                  <a:gd name="T27" fmla="*/ 2 h 5"/>
                  <a:gd name="T28" fmla="*/ 1 w 12"/>
                  <a:gd name="T29" fmla="*/ 2 h 5"/>
                  <a:gd name="T30" fmla="*/ 1 w 12"/>
                  <a:gd name="T31" fmla="*/ 3 h 5"/>
                  <a:gd name="T32" fmla="*/ 0 w 12"/>
                  <a:gd name="T33" fmla="*/ 4 h 5"/>
                  <a:gd name="T34" fmla="*/ 0 w 12"/>
                  <a:gd name="T35" fmla="*/ 4 h 5"/>
                  <a:gd name="T36" fmla="*/ 2 w 12"/>
                  <a:gd name="T37" fmla="*/ 3 h 5"/>
                  <a:gd name="T38" fmla="*/ 3 w 12"/>
                  <a:gd name="T39" fmla="*/ 4 h 5"/>
                  <a:gd name="T40" fmla="*/ 4 w 12"/>
                  <a:gd name="T41" fmla="*/ 4 h 5"/>
                  <a:gd name="T42" fmla="*/ 6 w 12"/>
                  <a:gd name="T43" fmla="*/ 5 h 5"/>
                  <a:gd name="T44" fmla="*/ 8 w 12"/>
                  <a:gd name="T45" fmla="*/ 4 h 5"/>
                  <a:gd name="T46" fmla="*/ 8 w 12"/>
                  <a:gd name="T47" fmla="*/ 3 h 5"/>
                  <a:gd name="T48" fmla="*/ 9 w 12"/>
                  <a:gd name="T49" fmla="*/ 2 h 5"/>
                  <a:gd name="T50" fmla="*/ 10 w 12"/>
                  <a:gd name="T51" fmla="*/ 2 h 5"/>
                  <a:gd name="T52" fmla="*/ 12 w 12"/>
                  <a:gd name="T53" fmla="*/ 1 h 5"/>
                  <a:gd name="T54" fmla="*/ 12 w 12"/>
                  <a:gd name="T55" fmla="*/ 1 h 5"/>
                  <a:gd name="T56" fmla="*/ 11 w 12"/>
                  <a:gd name="T5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1"/>
                    </a:moveTo>
                    <a:cubicBezTo>
                      <a:pt x="11" y="1"/>
                      <a:pt x="10" y="1"/>
                      <a:pt x="9" y="1"/>
                    </a:cubicBezTo>
                    <a:cubicBezTo>
                      <a:pt x="9" y="1"/>
                      <a:pt x="10" y="0"/>
                      <a:pt x="10" y="0"/>
                    </a:cubicBezTo>
                    <a:cubicBezTo>
                      <a:pt x="10" y="0"/>
                      <a:pt x="10" y="0"/>
                      <a:pt x="10" y="0"/>
                    </a:cubicBezTo>
                    <a:cubicBezTo>
                      <a:pt x="9" y="0"/>
                      <a:pt x="9" y="1"/>
                      <a:pt x="9" y="1"/>
                    </a:cubicBezTo>
                    <a:cubicBezTo>
                      <a:pt x="8" y="1"/>
                      <a:pt x="8" y="0"/>
                      <a:pt x="8" y="0"/>
                    </a:cubicBezTo>
                    <a:cubicBezTo>
                      <a:pt x="8" y="0"/>
                      <a:pt x="9" y="0"/>
                      <a:pt x="9" y="0"/>
                    </a:cubicBezTo>
                    <a:cubicBezTo>
                      <a:pt x="9" y="0"/>
                      <a:pt x="9" y="0"/>
                      <a:pt x="9" y="0"/>
                    </a:cubicBezTo>
                    <a:cubicBezTo>
                      <a:pt x="9" y="0"/>
                      <a:pt x="8" y="0"/>
                      <a:pt x="8" y="1"/>
                    </a:cubicBezTo>
                    <a:cubicBezTo>
                      <a:pt x="7" y="1"/>
                      <a:pt x="7" y="1"/>
                      <a:pt x="7" y="1"/>
                    </a:cubicBezTo>
                    <a:cubicBezTo>
                      <a:pt x="6" y="1"/>
                      <a:pt x="6" y="1"/>
                      <a:pt x="6" y="1"/>
                    </a:cubicBezTo>
                    <a:cubicBezTo>
                      <a:pt x="5" y="1"/>
                      <a:pt x="4" y="1"/>
                      <a:pt x="4" y="1"/>
                    </a:cubicBezTo>
                    <a:cubicBezTo>
                      <a:pt x="3" y="1"/>
                      <a:pt x="3" y="1"/>
                      <a:pt x="3" y="1"/>
                    </a:cubicBezTo>
                    <a:cubicBezTo>
                      <a:pt x="2" y="1"/>
                      <a:pt x="2" y="1"/>
                      <a:pt x="1" y="2"/>
                    </a:cubicBezTo>
                    <a:cubicBezTo>
                      <a:pt x="1" y="2"/>
                      <a:pt x="1" y="2"/>
                      <a:pt x="1" y="2"/>
                    </a:cubicBezTo>
                    <a:cubicBezTo>
                      <a:pt x="1" y="3"/>
                      <a:pt x="1" y="3"/>
                      <a:pt x="1" y="3"/>
                    </a:cubicBezTo>
                    <a:cubicBezTo>
                      <a:pt x="1" y="3"/>
                      <a:pt x="0" y="4"/>
                      <a:pt x="0" y="4"/>
                    </a:cubicBezTo>
                    <a:cubicBezTo>
                      <a:pt x="0" y="4"/>
                      <a:pt x="0" y="4"/>
                      <a:pt x="0" y="4"/>
                    </a:cubicBezTo>
                    <a:cubicBezTo>
                      <a:pt x="1" y="4"/>
                      <a:pt x="1" y="4"/>
                      <a:pt x="2" y="3"/>
                    </a:cubicBezTo>
                    <a:cubicBezTo>
                      <a:pt x="2" y="3"/>
                      <a:pt x="2" y="4"/>
                      <a:pt x="3" y="4"/>
                    </a:cubicBezTo>
                    <a:cubicBezTo>
                      <a:pt x="3" y="4"/>
                      <a:pt x="4" y="4"/>
                      <a:pt x="4" y="4"/>
                    </a:cubicBezTo>
                    <a:cubicBezTo>
                      <a:pt x="5" y="5"/>
                      <a:pt x="6" y="5"/>
                      <a:pt x="6" y="5"/>
                    </a:cubicBezTo>
                    <a:cubicBezTo>
                      <a:pt x="6" y="5"/>
                      <a:pt x="7" y="4"/>
                      <a:pt x="8" y="4"/>
                    </a:cubicBezTo>
                    <a:cubicBezTo>
                      <a:pt x="8" y="4"/>
                      <a:pt x="8" y="3"/>
                      <a:pt x="8" y="3"/>
                    </a:cubicBezTo>
                    <a:cubicBezTo>
                      <a:pt x="8" y="3"/>
                      <a:pt x="9" y="2"/>
                      <a:pt x="9" y="2"/>
                    </a:cubicBezTo>
                    <a:cubicBezTo>
                      <a:pt x="9" y="2"/>
                      <a:pt x="10" y="2"/>
                      <a:pt x="10" y="2"/>
                    </a:cubicBezTo>
                    <a:cubicBezTo>
                      <a:pt x="11" y="2"/>
                      <a:pt x="11" y="2"/>
                      <a:pt x="12" y="1"/>
                    </a:cubicBezTo>
                    <a:cubicBezTo>
                      <a:pt x="12" y="1"/>
                      <a:pt x="12" y="1"/>
                      <a:pt x="12" y="1"/>
                    </a:cubicBezTo>
                    <a:cubicBezTo>
                      <a:pt x="12" y="1"/>
                      <a:pt x="12" y="1"/>
                      <a:pt x="1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41">
                <a:extLst>
                  <a:ext uri="{FF2B5EF4-FFF2-40B4-BE49-F238E27FC236}">
                    <a16:creationId xmlns:a16="http://schemas.microsoft.com/office/drawing/2014/main" id="{C40E454F-7F0D-4B6A-BC5B-E90E695A5E0E}"/>
                  </a:ext>
                </a:extLst>
              </p:cNvPr>
              <p:cNvSpPr>
                <a:spLocks/>
              </p:cNvSpPr>
              <p:nvPr/>
            </p:nvSpPr>
            <p:spPr bwMode="auto">
              <a:xfrm>
                <a:off x="7293969" y="5419431"/>
                <a:ext cx="3156" cy="4733"/>
              </a:xfrm>
              <a:custGeom>
                <a:avLst/>
                <a:gdLst>
                  <a:gd name="T0" fmla="*/ 1 w 1"/>
                  <a:gd name="T1" fmla="*/ 0 h 2"/>
                  <a:gd name="T2" fmla="*/ 1 w 1"/>
                  <a:gd name="T3" fmla="*/ 0 h 2"/>
                  <a:gd name="T4" fmla="*/ 1 w 1"/>
                  <a:gd name="T5" fmla="*/ 0 h 2"/>
                  <a:gd name="T6" fmla="*/ 0 w 1"/>
                  <a:gd name="T7" fmla="*/ 2 h 2"/>
                  <a:gd name="T8" fmla="*/ 0 w 1"/>
                  <a:gd name="T9" fmla="*/ 2 h 2"/>
                  <a:gd name="T10" fmla="*/ 1 w 1"/>
                  <a:gd name="T11" fmla="*/ 0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0"/>
                    </a:cubicBezTo>
                    <a:cubicBezTo>
                      <a:pt x="1" y="1"/>
                      <a:pt x="0" y="2"/>
                      <a:pt x="0" y="2"/>
                    </a:cubicBezTo>
                    <a:cubicBezTo>
                      <a:pt x="0" y="2"/>
                      <a:pt x="0" y="2"/>
                      <a:pt x="0" y="2"/>
                    </a:cubicBezTo>
                    <a:cubicBezTo>
                      <a:pt x="1" y="0"/>
                      <a:pt x="1" y="0"/>
                      <a:pt x="1" y="0"/>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42">
                <a:extLst>
                  <a:ext uri="{FF2B5EF4-FFF2-40B4-BE49-F238E27FC236}">
                    <a16:creationId xmlns:a16="http://schemas.microsoft.com/office/drawing/2014/main" id="{013331FE-CA9A-44A6-9E88-DF3262B37CF6}"/>
                  </a:ext>
                </a:extLst>
              </p:cNvPr>
              <p:cNvSpPr>
                <a:spLocks/>
              </p:cNvSpPr>
              <p:nvPr/>
            </p:nvSpPr>
            <p:spPr bwMode="auto">
              <a:xfrm>
                <a:off x="7290814" y="5419431"/>
                <a:ext cx="3156" cy="4733"/>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1" y="1"/>
                      <a:pt x="0" y="1"/>
                      <a:pt x="0" y="1"/>
                    </a:cubicBezTo>
                    <a:cubicBezTo>
                      <a:pt x="0" y="2"/>
                      <a:pt x="0" y="2"/>
                      <a:pt x="0" y="2"/>
                    </a:cubicBezTo>
                    <a:cubicBezTo>
                      <a:pt x="0" y="1"/>
                      <a:pt x="0" y="1"/>
                      <a:pt x="0"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43">
                <a:extLst>
                  <a:ext uri="{FF2B5EF4-FFF2-40B4-BE49-F238E27FC236}">
                    <a16:creationId xmlns:a16="http://schemas.microsoft.com/office/drawing/2014/main" id="{89A9DB87-3391-4A58-8E0D-DB243A5EE331}"/>
                  </a:ext>
                </a:extLst>
              </p:cNvPr>
              <p:cNvSpPr>
                <a:spLocks/>
              </p:cNvSpPr>
              <p:nvPr/>
            </p:nvSpPr>
            <p:spPr bwMode="auto">
              <a:xfrm>
                <a:off x="7290814"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44">
                <a:extLst>
                  <a:ext uri="{FF2B5EF4-FFF2-40B4-BE49-F238E27FC236}">
                    <a16:creationId xmlns:a16="http://schemas.microsoft.com/office/drawing/2014/main" id="{9FA7B418-7F6D-4A78-9185-5F1D0BDBEB67}"/>
                  </a:ext>
                </a:extLst>
              </p:cNvPr>
              <p:cNvSpPr>
                <a:spLocks/>
              </p:cNvSpPr>
              <p:nvPr/>
            </p:nvSpPr>
            <p:spPr bwMode="auto">
              <a:xfrm>
                <a:off x="7287658"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45">
                <a:extLst>
                  <a:ext uri="{FF2B5EF4-FFF2-40B4-BE49-F238E27FC236}">
                    <a16:creationId xmlns:a16="http://schemas.microsoft.com/office/drawing/2014/main" id="{DE882F8A-AE77-4ECD-A00B-A58F51CD24DE}"/>
                  </a:ext>
                </a:extLst>
              </p:cNvPr>
              <p:cNvSpPr>
                <a:spLocks/>
              </p:cNvSpPr>
              <p:nvPr/>
            </p:nvSpPr>
            <p:spPr bwMode="auto">
              <a:xfrm>
                <a:off x="7275035" y="5413119"/>
                <a:ext cx="3156" cy="3156"/>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46">
                <a:extLst>
                  <a:ext uri="{FF2B5EF4-FFF2-40B4-BE49-F238E27FC236}">
                    <a16:creationId xmlns:a16="http://schemas.microsoft.com/office/drawing/2014/main" id="{D7093296-5951-4657-B989-1780DEF4DAB5}"/>
                  </a:ext>
                </a:extLst>
              </p:cNvPr>
              <p:cNvSpPr>
                <a:spLocks/>
              </p:cNvSpPr>
              <p:nvPr/>
            </p:nvSpPr>
            <p:spPr bwMode="auto">
              <a:xfrm>
                <a:off x="7303437" y="5381562"/>
                <a:ext cx="37868" cy="18934"/>
              </a:xfrm>
              <a:custGeom>
                <a:avLst/>
                <a:gdLst>
                  <a:gd name="T0" fmla="*/ 12 w 12"/>
                  <a:gd name="T1" fmla="*/ 2 h 6"/>
                  <a:gd name="T2" fmla="*/ 9 w 12"/>
                  <a:gd name="T3" fmla="*/ 2 h 6"/>
                  <a:gd name="T4" fmla="*/ 10 w 12"/>
                  <a:gd name="T5" fmla="*/ 1 h 6"/>
                  <a:gd name="T6" fmla="*/ 10 w 12"/>
                  <a:gd name="T7" fmla="*/ 1 h 6"/>
                  <a:gd name="T8" fmla="*/ 9 w 12"/>
                  <a:gd name="T9" fmla="*/ 2 h 6"/>
                  <a:gd name="T10" fmla="*/ 8 w 12"/>
                  <a:gd name="T11" fmla="*/ 1 h 6"/>
                  <a:gd name="T12" fmla="*/ 9 w 12"/>
                  <a:gd name="T13" fmla="*/ 1 h 6"/>
                  <a:gd name="T14" fmla="*/ 9 w 12"/>
                  <a:gd name="T15" fmla="*/ 0 h 6"/>
                  <a:gd name="T16" fmla="*/ 8 w 12"/>
                  <a:gd name="T17" fmla="*/ 1 h 6"/>
                  <a:gd name="T18" fmla="*/ 7 w 12"/>
                  <a:gd name="T19" fmla="*/ 2 h 6"/>
                  <a:gd name="T20" fmla="*/ 6 w 12"/>
                  <a:gd name="T21" fmla="*/ 2 h 6"/>
                  <a:gd name="T22" fmla="*/ 4 w 12"/>
                  <a:gd name="T23" fmla="*/ 2 h 6"/>
                  <a:gd name="T24" fmla="*/ 3 w 12"/>
                  <a:gd name="T25" fmla="*/ 2 h 6"/>
                  <a:gd name="T26" fmla="*/ 1 w 12"/>
                  <a:gd name="T27" fmla="*/ 3 h 6"/>
                  <a:gd name="T28" fmla="*/ 1 w 12"/>
                  <a:gd name="T29" fmla="*/ 3 h 6"/>
                  <a:gd name="T30" fmla="*/ 1 w 12"/>
                  <a:gd name="T31" fmla="*/ 4 h 6"/>
                  <a:gd name="T32" fmla="*/ 0 w 12"/>
                  <a:gd name="T33" fmla="*/ 5 h 6"/>
                  <a:gd name="T34" fmla="*/ 0 w 12"/>
                  <a:gd name="T35" fmla="*/ 5 h 6"/>
                  <a:gd name="T36" fmla="*/ 2 w 12"/>
                  <a:gd name="T37" fmla="*/ 4 h 6"/>
                  <a:gd name="T38" fmla="*/ 3 w 12"/>
                  <a:gd name="T39" fmla="*/ 5 h 6"/>
                  <a:gd name="T40" fmla="*/ 4 w 12"/>
                  <a:gd name="T41" fmla="*/ 5 h 6"/>
                  <a:gd name="T42" fmla="*/ 6 w 12"/>
                  <a:gd name="T43" fmla="*/ 5 h 6"/>
                  <a:gd name="T44" fmla="*/ 8 w 12"/>
                  <a:gd name="T45" fmla="*/ 5 h 6"/>
                  <a:gd name="T46" fmla="*/ 8 w 12"/>
                  <a:gd name="T47" fmla="*/ 4 h 6"/>
                  <a:gd name="T48" fmla="*/ 9 w 12"/>
                  <a:gd name="T49" fmla="*/ 3 h 6"/>
                  <a:gd name="T50" fmla="*/ 10 w 12"/>
                  <a:gd name="T51" fmla="*/ 2 h 6"/>
                  <a:gd name="T52" fmla="*/ 12 w 12"/>
                  <a:gd name="T53" fmla="*/ 2 h 6"/>
                  <a:gd name="T54" fmla="*/ 12 w 12"/>
                  <a:gd name="T55" fmla="*/ 2 h 6"/>
                  <a:gd name="T56" fmla="*/ 12 w 12"/>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2" y="2"/>
                    </a:moveTo>
                    <a:cubicBezTo>
                      <a:pt x="11" y="2"/>
                      <a:pt x="10" y="2"/>
                      <a:pt x="9" y="2"/>
                    </a:cubicBezTo>
                    <a:cubicBezTo>
                      <a:pt x="9" y="2"/>
                      <a:pt x="10" y="1"/>
                      <a:pt x="10" y="1"/>
                    </a:cubicBezTo>
                    <a:cubicBezTo>
                      <a:pt x="10" y="1"/>
                      <a:pt x="10" y="1"/>
                      <a:pt x="10" y="1"/>
                    </a:cubicBezTo>
                    <a:cubicBezTo>
                      <a:pt x="9" y="1"/>
                      <a:pt x="9" y="2"/>
                      <a:pt x="9" y="2"/>
                    </a:cubicBezTo>
                    <a:cubicBezTo>
                      <a:pt x="8" y="2"/>
                      <a:pt x="8" y="1"/>
                      <a:pt x="8" y="1"/>
                    </a:cubicBezTo>
                    <a:cubicBezTo>
                      <a:pt x="8" y="1"/>
                      <a:pt x="9" y="1"/>
                      <a:pt x="9" y="1"/>
                    </a:cubicBezTo>
                    <a:cubicBezTo>
                      <a:pt x="9" y="1"/>
                      <a:pt x="9" y="0"/>
                      <a:pt x="9" y="0"/>
                    </a:cubicBezTo>
                    <a:cubicBezTo>
                      <a:pt x="9" y="0"/>
                      <a:pt x="8" y="1"/>
                      <a:pt x="8" y="1"/>
                    </a:cubicBezTo>
                    <a:cubicBezTo>
                      <a:pt x="7" y="1"/>
                      <a:pt x="7" y="2"/>
                      <a:pt x="7" y="2"/>
                    </a:cubicBezTo>
                    <a:cubicBezTo>
                      <a:pt x="7" y="2"/>
                      <a:pt x="6" y="2"/>
                      <a:pt x="6" y="2"/>
                    </a:cubicBezTo>
                    <a:cubicBezTo>
                      <a:pt x="5" y="2"/>
                      <a:pt x="4" y="2"/>
                      <a:pt x="4" y="2"/>
                    </a:cubicBezTo>
                    <a:cubicBezTo>
                      <a:pt x="3" y="2"/>
                      <a:pt x="3" y="2"/>
                      <a:pt x="3" y="2"/>
                    </a:cubicBezTo>
                    <a:cubicBezTo>
                      <a:pt x="2" y="2"/>
                      <a:pt x="2" y="2"/>
                      <a:pt x="1" y="3"/>
                    </a:cubicBezTo>
                    <a:cubicBezTo>
                      <a:pt x="1" y="3"/>
                      <a:pt x="1" y="3"/>
                      <a:pt x="1" y="3"/>
                    </a:cubicBezTo>
                    <a:cubicBezTo>
                      <a:pt x="1" y="3"/>
                      <a:pt x="1" y="4"/>
                      <a:pt x="1" y="4"/>
                    </a:cubicBezTo>
                    <a:cubicBezTo>
                      <a:pt x="1" y="4"/>
                      <a:pt x="0" y="5"/>
                      <a:pt x="0" y="5"/>
                    </a:cubicBezTo>
                    <a:cubicBezTo>
                      <a:pt x="0" y="5"/>
                      <a:pt x="0" y="5"/>
                      <a:pt x="0" y="5"/>
                    </a:cubicBezTo>
                    <a:cubicBezTo>
                      <a:pt x="1" y="5"/>
                      <a:pt x="1" y="4"/>
                      <a:pt x="2" y="4"/>
                    </a:cubicBezTo>
                    <a:cubicBezTo>
                      <a:pt x="2" y="4"/>
                      <a:pt x="2" y="4"/>
                      <a:pt x="3" y="5"/>
                    </a:cubicBezTo>
                    <a:cubicBezTo>
                      <a:pt x="3" y="5"/>
                      <a:pt x="4" y="5"/>
                      <a:pt x="4" y="5"/>
                    </a:cubicBezTo>
                    <a:cubicBezTo>
                      <a:pt x="5" y="5"/>
                      <a:pt x="6" y="5"/>
                      <a:pt x="6" y="5"/>
                    </a:cubicBezTo>
                    <a:cubicBezTo>
                      <a:pt x="7" y="6"/>
                      <a:pt x="7" y="5"/>
                      <a:pt x="8" y="5"/>
                    </a:cubicBezTo>
                    <a:cubicBezTo>
                      <a:pt x="8" y="5"/>
                      <a:pt x="8" y="4"/>
                      <a:pt x="8" y="4"/>
                    </a:cubicBezTo>
                    <a:cubicBezTo>
                      <a:pt x="8" y="3"/>
                      <a:pt x="9" y="3"/>
                      <a:pt x="9" y="3"/>
                    </a:cubicBezTo>
                    <a:cubicBezTo>
                      <a:pt x="9" y="3"/>
                      <a:pt x="10" y="3"/>
                      <a:pt x="10" y="2"/>
                    </a:cubicBezTo>
                    <a:cubicBezTo>
                      <a:pt x="11" y="2"/>
                      <a:pt x="11" y="2"/>
                      <a:pt x="12" y="2"/>
                    </a:cubicBezTo>
                    <a:cubicBezTo>
                      <a:pt x="12" y="2"/>
                      <a:pt x="12" y="2"/>
                      <a:pt x="12" y="2"/>
                    </a:cubicBezTo>
                    <a:cubicBezTo>
                      <a:pt x="12" y="2"/>
                      <a:pt x="12" y="2"/>
                      <a:pt x="1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147">
                <a:extLst>
                  <a:ext uri="{FF2B5EF4-FFF2-40B4-BE49-F238E27FC236}">
                    <a16:creationId xmlns:a16="http://schemas.microsoft.com/office/drawing/2014/main" id="{B5E3A95E-B355-4185-BA2C-E40C0043C744}"/>
                  </a:ext>
                </a:extLst>
              </p:cNvPr>
              <p:cNvSpPr>
                <a:spLocks/>
              </p:cNvSpPr>
              <p:nvPr/>
            </p:nvSpPr>
            <p:spPr bwMode="auto">
              <a:xfrm>
                <a:off x="7325526" y="5394185"/>
                <a:ext cx="3156" cy="9467"/>
              </a:xfrm>
              <a:custGeom>
                <a:avLst/>
                <a:gdLst>
                  <a:gd name="T0" fmla="*/ 1 w 1"/>
                  <a:gd name="T1" fmla="*/ 0 h 3"/>
                  <a:gd name="T2" fmla="*/ 1 w 1"/>
                  <a:gd name="T3" fmla="*/ 1 h 3"/>
                  <a:gd name="T4" fmla="*/ 1 w 1"/>
                  <a:gd name="T5" fmla="*/ 1 h 3"/>
                  <a:gd name="T6" fmla="*/ 0 w 1"/>
                  <a:gd name="T7" fmla="*/ 3 h 3"/>
                  <a:gd name="T8" fmla="*/ 0 w 1"/>
                  <a:gd name="T9" fmla="*/ 3 h 3"/>
                  <a:gd name="T10" fmla="*/ 1 w 1"/>
                  <a:gd name="T11" fmla="*/ 1 h 3"/>
                  <a:gd name="T12" fmla="*/ 0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0"/>
                      <a:pt x="1" y="0"/>
                      <a:pt x="1" y="1"/>
                    </a:cubicBezTo>
                    <a:cubicBezTo>
                      <a:pt x="1" y="1"/>
                      <a:pt x="1" y="1"/>
                      <a:pt x="1" y="1"/>
                    </a:cubicBezTo>
                    <a:cubicBezTo>
                      <a:pt x="1" y="1"/>
                      <a:pt x="0" y="3"/>
                      <a:pt x="0" y="3"/>
                    </a:cubicBezTo>
                    <a:cubicBezTo>
                      <a:pt x="0" y="3"/>
                      <a:pt x="0" y="3"/>
                      <a:pt x="0" y="3"/>
                    </a:cubicBezTo>
                    <a:cubicBezTo>
                      <a:pt x="1" y="1"/>
                      <a:pt x="1" y="1"/>
                      <a:pt x="1"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48">
                <a:extLst>
                  <a:ext uri="{FF2B5EF4-FFF2-40B4-BE49-F238E27FC236}">
                    <a16:creationId xmlns:a16="http://schemas.microsoft.com/office/drawing/2014/main" id="{F23A13B3-0F5E-44EA-824F-B7E98157C47A}"/>
                  </a:ext>
                </a:extLst>
              </p:cNvPr>
              <p:cNvSpPr>
                <a:spLocks/>
              </p:cNvSpPr>
              <p:nvPr/>
            </p:nvSpPr>
            <p:spPr bwMode="auto">
              <a:xfrm>
                <a:off x="7322371" y="5397341"/>
                <a:ext cx="3156" cy="6311"/>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1"/>
                    </a:cubicBezTo>
                    <a:cubicBezTo>
                      <a:pt x="1" y="1"/>
                      <a:pt x="0" y="1"/>
                      <a:pt x="0" y="1"/>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49">
                <a:extLst>
                  <a:ext uri="{FF2B5EF4-FFF2-40B4-BE49-F238E27FC236}">
                    <a16:creationId xmlns:a16="http://schemas.microsoft.com/office/drawing/2014/main" id="{7E39F394-DE1D-4FED-B5CA-6E4445D6948D}"/>
                  </a:ext>
                </a:extLst>
              </p:cNvPr>
              <p:cNvSpPr>
                <a:spLocks/>
              </p:cNvSpPr>
              <p:nvPr/>
            </p:nvSpPr>
            <p:spPr bwMode="auto">
              <a:xfrm>
                <a:off x="7322371" y="5400497"/>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0">
                <a:extLst>
                  <a:ext uri="{FF2B5EF4-FFF2-40B4-BE49-F238E27FC236}">
                    <a16:creationId xmlns:a16="http://schemas.microsoft.com/office/drawing/2014/main" id="{86F71CAF-9275-48E9-A587-3A96AC3F8903}"/>
                  </a:ext>
                </a:extLst>
              </p:cNvPr>
              <p:cNvSpPr>
                <a:spLocks/>
              </p:cNvSpPr>
              <p:nvPr/>
            </p:nvSpPr>
            <p:spPr bwMode="auto">
              <a:xfrm>
                <a:off x="7319215" y="5400497"/>
                <a:ext cx="6311" cy="3156"/>
              </a:xfrm>
              <a:custGeom>
                <a:avLst/>
                <a:gdLst>
                  <a:gd name="T0" fmla="*/ 2 w 4"/>
                  <a:gd name="T1" fmla="*/ 0 h 2"/>
                  <a:gd name="T2" fmla="*/ 2 w 4"/>
                  <a:gd name="T3" fmla="*/ 2 h 2"/>
                  <a:gd name="T4" fmla="*/ 0 w 4"/>
                  <a:gd name="T5" fmla="*/ 2 h 2"/>
                  <a:gd name="T6" fmla="*/ 2 w 4"/>
                  <a:gd name="T7" fmla="*/ 2 h 2"/>
                  <a:gd name="T8" fmla="*/ 0 w 4"/>
                  <a:gd name="T9" fmla="*/ 2 h 2"/>
                  <a:gd name="T10" fmla="*/ 2 w 4"/>
                  <a:gd name="T11" fmla="*/ 2 h 2"/>
                  <a:gd name="T12" fmla="*/ 2 w 4"/>
                  <a:gd name="T13" fmla="*/ 2 h 2"/>
                  <a:gd name="T14" fmla="*/ 2 w 4"/>
                  <a:gd name="T15" fmla="*/ 2 h 2"/>
                  <a:gd name="T16" fmla="*/ 2 w 4"/>
                  <a:gd name="T17" fmla="*/ 2 h 2"/>
                  <a:gd name="T18" fmla="*/ 2 w 4"/>
                  <a:gd name="T19" fmla="*/ 2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2"/>
                    </a:lnTo>
                    <a:lnTo>
                      <a:pt x="0" y="2"/>
                    </a:lnTo>
                    <a:lnTo>
                      <a:pt x="2" y="2"/>
                    </a:lnTo>
                    <a:lnTo>
                      <a:pt x="0" y="2"/>
                    </a:lnTo>
                    <a:lnTo>
                      <a:pt x="2" y="2"/>
                    </a:lnTo>
                    <a:lnTo>
                      <a:pt x="2" y="2"/>
                    </a:lnTo>
                    <a:lnTo>
                      <a:pt x="2" y="2"/>
                    </a:lnTo>
                    <a:lnTo>
                      <a:pt x="2" y="2"/>
                    </a:lnTo>
                    <a:lnTo>
                      <a:pt x="2" y="2"/>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Oval 151">
                <a:extLst>
                  <a:ext uri="{FF2B5EF4-FFF2-40B4-BE49-F238E27FC236}">
                    <a16:creationId xmlns:a16="http://schemas.microsoft.com/office/drawing/2014/main" id="{CEB40DA2-F566-4F20-82C1-20BB6C554BCA}"/>
                  </a:ext>
                </a:extLst>
              </p:cNvPr>
              <p:cNvSpPr>
                <a:spLocks noChangeArrowheads="1"/>
              </p:cNvSpPr>
              <p:nvPr/>
            </p:nvSpPr>
            <p:spPr bwMode="auto">
              <a:xfrm>
                <a:off x="7309748" y="539103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52">
                <a:extLst>
                  <a:ext uri="{FF2B5EF4-FFF2-40B4-BE49-F238E27FC236}">
                    <a16:creationId xmlns:a16="http://schemas.microsoft.com/office/drawing/2014/main" id="{88B2533D-84B0-4F6D-AEF7-13FFC17D38E9}"/>
                  </a:ext>
                </a:extLst>
              </p:cNvPr>
              <p:cNvSpPr>
                <a:spLocks/>
              </p:cNvSpPr>
              <p:nvPr/>
            </p:nvSpPr>
            <p:spPr bwMode="auto">
              <a:xfrm>
                <a:off x="7306592" y="5421009"/>
                <a:ext cx="37868" cy="15778"/>
              </a:xfrm>
              <a:custGeom>
                <a:avLst/>
                <a:gdLst>
                  <a:gd name="T0" fmla="*/ 11 w 12"/>
                  <a:gd name="T1" fmla="*/ 2 h 5"/>
                  <a:gd name="T2" fmla="*/ 9 w 12"/>
                  <a:gd name="T3" fmla="*/ 1 h 5"/>
                  <a:gd name="T4" fmla="*/ 10 w 12"/>
                  <a:gd name="T5" fmla="*/ 1 h 5"/>
                  <a:gd name="T6" fmla="*/ 9 w 12"/>
                  <a:gd name="T7" fmla="*/ 1 h 5"/>
                  <a:gd name="T8" fmla="*/ 8 w 12"/>
                  <a:gd name="T9" fmla="*/ 1 h 5"/>
                  <a:gd name="T10" fmla="*/ 8 w 12"/>
                  <a:gd name="T11" fmla="*/ 1 h 5"/>
                  <a:gd name="T12" fmla="*/ 9 w 12"/>
                  <a:gd name="T13" fmla="*/ 0 h 5"/>
                  <a:gd name="T14" fmla="*/ 8 w 12"/>
                  <a:gd name="T15" fmla="*/ 0 h 5"/>
                  <a:gd name="T16" fmla="*/ 7 w 12"/>
                  <a:gd name="T17" fmla="*/ 1 h 5"/>
                  <a:gd name="T18" fmla="*/ 7 w 12"/>
                  <a:gd name="T19" fmla="*/ 1 h 5"/>
                  <a:gd name="T20" fmla="*/ 5 w 12"/>
                  <a:gd name="T21" fmla="*/ 2 h 5"/>
                  <a:gd name="T22" fmla="*/ 4 w 12"/>
                  <a:gd name="T23" fmla="*/ 2 h 5"/>
                  <a:gd name="T24" fmla="*/ 2 w 12"/>
                  <a:gd name="T25" fmla="*/ 2 h 5"/>
                  <a:gd name="T26" fmla="*/ 1 w 12"/>
                  <a:gd name="T27" fmla="*/ 2 h 5"/>
                  <a:gd name="T28" fmla="*/ 1 w 12"/>
                  <a:gd name="T29" fmla="*/ 3 h 5"/>
                  <a:gd name="T30" fmla="*/ 1 w 12"/>
                  <a:gd name="T31" fmla="*/ 4 h 5"/>
                  <a:gd name="T32" fmla="*/ 0 w 12"/>
                  <a:gd name="T33" fmla="*/ 4 h 5"/>
                  <a:gd name="T34" fmla="*/ 0 w 12"/>
                  <a:gd name="T35" fmla="*/ 5 h 5"/>
                  <a:gd name="T36" fmla="*/ 1 w 12"/>
                  <a:gd name="T37" fmla="*/ 4 h 5"/>
                  <a:gd name="T38" fmla="*/ 3 w 12"/>
                  <a:gd name="T39" fmla="*/ 4 h 5"/>
                  <a:gd name="T40" fmla="*/ 4 w 12"/>
                  <a:gd name="T41" fmla="*/ 5 h 5"/>
                  <a:gd name="T42" fmla="*/ 6 w 12"/>
                  <a:gd name="T43" fmla="*/ 5 h 5"/>
                  <a:gd name="T44" fmla="*/ 7 w 12"/>
                  <a:gd name="T45" fmla="*/ 4 h 5"/>
                  <a:gd name="T46" fmla="*/ 8 w 12"/>
                  <a:gd name="T47" fmla="*/ 3 h 5"/>
                  <a:gd name="T48" fmla="*/ 9 w 12"/>
                  <a:gd name="T49" fmla="*/ 3 h 5"/>
                  <a:gd name="T50" fmla="*/ 10 w 12"/>
                  <a:gd name="T51" fmla="*/ 2 h 5"/>
                  <a:gd name="T52" fmla="*/ 12 w 12"/>
                  <a:gd name="T53" fmla="*/ 2 h 5"/>
                  <a:gd name="T54" fmla="*/ 12 w 12"/>
                  <a:gd name="T55" fmla="*/ 2 h 5"/>
                  <a:gd name="T56" fmla="*/ 11 w 12"/>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2"/>
                    </a:moveTo>
                    <a:cubicBezTo>
                      <a:pt x="11" y="2"/>
                      <a:pt x="10" y="1"/>
                      <a:pt x="9" y="1"/>
                    </a:cubicBezTo>
                    <a:cubicBezTo>
                      <a:pt x="9" y="1"/>
                      <a:pt x="9" y="1"/>
                      <a:pt x="10" y="1"/>
                    </a:cubicBezTo>
                    <a:cubicBezTo>
                      <a:pt x="10" y="1"/>
                      <a:pt x="10" y="0"/>
                      <a:pt x="9" y="1"/>
                    </a:cubicBezTo>
                    <a:cubicBezTo>
                      <a:pt x="9" y="1"/>
                      <a:pt x="9" y="1"/>
                      <a:pt x="8" y="1"/>
                    </a:cubicBezTo>
                    <a:cubicBezTo>
                      <a:pt x="8" y="1"/>
                      <a:pt x="8" y="1"/>
                      <a:pt x="8" y="1"/>
                    </a:cubicBezTo>
                    <a:cubicBezTo>
                      <a:pt x="8" y="1"/>
                      <a:pt x="9" y="0"/>
                      <a:pt x="9" y="0"/>
                    </a:cubicBezTo>
                    <a:cubicBezTo>
                      <a:pt x="9" y="0"/>
                      <a:pt x="8" y="0"/>
                      <a:pt x="8" y="0"/>
                    </a:cubicBezTo>
                    <a:cubicBezTo>
                      <a:pt x="8" y="0"/>
                      <a:pt x="8" y="1"/>
                      <a:pt x="7" y="1"/>
                    </a:cubicBezTo>
                    <a:cubicBezTo>
                      <a:pt x="7" y="1"/>
                      <a:pt x="7" y="1"/>
                      <a:pt x="7" y="1"/>
                    </a:cubicBezTo>
                    <a:cubicBezTo>
                      <a:pt x="6" y="1"/>
                      <a:pt x="6" y="1"/>
                      <a:pt x="5" y="2"/>
                    </a:cubicBezTo>
                    <a:cubicBezTo>
                      <a:pt x="5" y="2"/>
                      <a:pt x="4" y="2"/>
                      <a:pt x="4" y="2"/>
                    </a:cubicBezTo>
                    <a:cubicBezTo>
                      <a:pt x="3" y="2"/>
                      <a:pt x="3" y="2"/>
                      <a:pt x="2" y="2"/>
                    </a:cubicBezTo>
                    <a:cubicBezTo>
                      <a:pt x="2" y="2"/>
                      <a:pt x="2" y="2"/>
                      <a:pt x="1" y="2"/>
                    </a:cubicBezTo>
                    <a:cubicBezTo>
                      <a:pt x="1" y="2"/>
                      <a:pt x="1" y="3"/>
                      <a:pt x="1" y="3"/>
                    </a:cubicBezTo>
                    <a:cubicBezTo>
                      <a:pt x="1" y="3"/>
                      <a:pt x="1" y="3"/>
                      <a:pt x="1" y="4"/>
                    </a:cubicBezTo>
                    <a:cubicBezTo>
                      <a:pt x="1" y="4"/>
                      <a:pt x="0" y="4"/>
                      <a:pt x="0" y="4"/>
                    </a:cubicBezTo>
                    <a:cubicBezTo>
                      <a:pt x="0" y="4"/>
                      <a:pt x="0" y="5"/>
                      <a:pt x="0" y="5"/>
                    </a:cubicBezTo>
                    <a:cubicBezTo>
                      <a:pt x="0" y="4"/>
                      <a:pt x="1" y="4"/>
                      <a:pt x="1" y="4"/>
                    </a:cubicBezTo>
                    <a:cubicBezTo>
                      <a:pt x="2" y="4"/>
                      <a:pt x="2" y="4"/>
                      <a:pt x="3" y="4"/>
                    </a:cubicBezTo>
                    <a:cubicBezTo>
                      <a:pt x="3" y="4"/>
                      <a:pt x="4" y="5"/>
                      <a:pt x="4" y="5"/>
                    </a:cubicBezTo>
                    <a:cubicBezTo>
                      <a:pt x="4" y="5"/>
                      <a:pt x="6" y="5"/>
                      <a:pt x="6" y="5"/>
                    </a:cubicBezTo>
                    <a:cubicBezTo>
                      <a:pt x="6" y="5"/>
                      <a:pt x="7" y="5"/>
                      <a:pt x="7" y="4"/>
                    </a:cubicBezTo>
                    <a:cubicBezTo>
                      <a:pt x="8" y="4"/>
                      <a:pt x="8" y="4"/>
                      <a:pt x="8" y="3"/>
                    </a:cubicBezTo>
                    <a:cubicBezTo>
                      <a:pt x="8" y="3"/>
                      <a:pt x="8" y="3"/>
                      <a:pt x="9" y="3"/>
                    </a:cubicBezTo>
                    <a:cubicBezTo>
                      <a:pt x="9" y="2"/>
                      <a:pt x="10" y="2"/>
                      <a:pt x="10" y="2"/>
                    </a:cubicBezTo>
                    <a:cubicBezTo>
                      <a:pt x="10" y="2"/>
                      <a:pt x="11" y="2"/>
                      <a:pt x="12" y="2"/>
                    </a:cubicBezTo>
                    <a:cubicBezTo>
                      <a:pt x="12" y="2"/>
                      <a:pt x="12" y="2"/>
                      <a:pt x="12" y="2"/>
                    </a:cubicBezTo>
                    <a:cubicBezTo>
                      <a:pt x="12" y="2"/>
                      <a:pt x="12" y="2"/>
                      <a:pt x="1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53">
                <a:extLst>
                  <a:ext uri="{FF2B5EF4-FFF2-40B4-BE49-F238E27FC236}">
                    <a16:creationId xmlns:a16="http://schemas.microsoft.com/office/drawing/2014/main" id="{92FCED9E-992A-4E4E-9BD2-0125A75FF138}"/>
                  </a:ext>
                </a:extLst>
              </p:cNvPr>
              <p:cNvSpPr>
                <a:spLocks/>
              </p:cNvSpPr>
              <p:nvPr/>
            </p:nvSpPr>
            <p:spPr bwMode="auto">
              <a:xfrm>
                <a:off x="7328682" y="5433632"/>
                <a:ext cx="3156" cy="6311"/>
              </a:xfrm>
              <a:custGeom>
                <a:avLst/>
                <a:gdLst>
                  <a:gd name="T0" fmla="*/ 1 w 1"/>
                  <a:gd name="T1" fmla="*/ 0 h 2"/>
                  <a:gd name="T2" fmla="*/ 1 w 1"/>
                  <a:gd name="T3" fmla="*/ 0 h 2"/>
                  <a:gd name="T4" fmla="*/ 1 w 1"/>
                  <a:gd name="T5" fmla="*/ 1 h 2"/>
                  <a:gd name="T6" fmla="*/ 0 w 1"/>
                  <a:gd name="T7" fmla="*/ 2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0" y="1"/>
                      <a:pt x="0" y="2"/>
                      <a:pt x="0" y="2"/>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54">
                <a:extLst>
                  <a:ext uri="{FF2B5EF4-FFF2-40B4-BE49-F238E27FC236}">
                    <a16:creationId xmlns:a16="http://schemas.microsoft.com/office/drawing/2014/main" id="{0F1455A2-6AE4-4833-B7B7-74941A90F884}"/>
                  </a:ext>
                </a:extLst>
              </p:cNvPr>
              <p:cNvSpPr>
                <a:spLocks/>
              </p:cNvSpPr>
              <p:nvPr/>
            </p:nvSpPr>
            <p:spPr bwMode="auto">
              <a:xfrm>
                <a:off x="7325526" y="5436788"/>
                <a:ext cx="3156" cy="3156"/>
              </a:xfrm>
              <a:custGeom>
                <a:avLst/>
                <a:gdLst>
                  <a:gd name="T0" fmla="*/ 0 w 1"/>
                  <a:gd name="T1" fmla="*/ 0 h 1"/>
                  <a:gd name="T2" fmla="*/ 1 w 1"/>
                  <a:gd name="T3" fmla="*/ 0 h 1"/>
                  <a:gd name="T4" fmla="*/ 0 w 1"/>
                  <a:gd name="T5" fmla="*/ 0 h 1"/>
                  <a:gd name="T6" fmla="*/ 0 w 1"/>
                  <a:gd name="T7" fmla="*/ 1 h 1"/>
                  <a:gd name="T8" fmla="*/ 0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1" y="0"/>
                      <a:pt x="1" y="0"/>
                    </a:cubicBezTo>
                    <a:cubicBezTo>
                      <a:pt x="1"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55">
                <a:extLst>
                  <a:ext uri="{FF2B5EF4-FFF2-40B4-BE49-F238E27FC236}">
                    <a16:creationId xmlns:a16="http://schemas.microsoft.com/office/drawing/2014/main" id="{7CBD0E91-6920-41D5-9B45-88E4ADEFCB89}"/>
                  </a:ext>
                </a:extLst>
              </p:cNvPr>
              <p:cNvSpPr>
                <a:spLocks/>
              </p:cNvSpPr>
              <p:nvPr/>
            </p:nvSpPr>
            <p:spPr bwMode="auto">
              <a:xfrm>
                <a:off x="7325526"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56">
                <a:extLst>
                  <a:ext uri="{FF2B5EF4-FFF2-40B4-BE49-F238E27FC236}">
                    <a16:creationId xmlns:a16="http://schemas.microsoft.com/office/drawing/2014/main" id="{7B56BD48-D590-4DCF-9FAA-695FB5DC5164}"/>
                  </a:ext>
                </a:extLst>
              </p:cNvPr>
              <p:cNvSpPr>
                <a:spLocks/>
              </p:cNvSpPr>
              <p:nvPr/>
            </p:nvSpPr>
            <p:spPr bwMode="auto">
              <a:xfrm>
                <a:off x="7322371"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57">
                <a:extLst>
                  <a:ext uri="{FF2B5EF4-FFF2-40B4-BE49-F238E27FC236}">
                    <a16:creationId xmlns:a16="http://schemas.microsoft.com/office/drawing/2014/main" id="{840730A7-E78F-4C75-A1B3-4E21D31C5E0C}"/>
                  </a:ext>
                </a:extLst>
              </p:cNvPr>
              <p:cNvSpPr>
                <a:spLocks/>
              </p:cNvSpPr>
              <p:nvPr/>
            </p:nvSpPr>
            <p:spPr bwMode="auto">
              <a:xfrm>
                <a:off x="7309748" y="5430476"/>
                <a:ext cx="3156"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58">
                <a:extLst>
                  <a:ext uri="{FF2B5EF4-FFF2-40B4-BE49-F238E27FC236}">
                    <a16:creationId xmlns:a16="http://schemas.microsoft.com/office/drawing/2014/main" id="{02313BFE-9B02-4E4E-8806-4580F9A0CA73}"/>
                  </a:ext>
                </a:extLst>
              </p:cNvPr>
              <p:cNvSpPr>
                <a:spLocks/>
              </p:cNvSpPr>
              <p:nvPr/>
            </p:nvSpPr>
            <p:spPr bwMode="auto">
              <a:xfrm>
                <a:off x="7158275" y="5356317"/>
                <a:ext cx="145162" cy="146739"/>
              </a:xfrm>
              <a:custGeom>
                <a:avLst/>
                <a:gdLst>
                  <a:gd name="T0" fmla="*/ 27 w 47"/>
                  <a:gd name="T1" fmla="*/ 45 h 47"/>
                  <a:gd name="T2" fmla="*/ 47 w 47"/>
                  <a:gd name="T3" fmla="*/ 46 h 47"/>
                  <a:gd name="T4" fmla="*/ 25 w 47"/>
                  <a:gd name="T5" fmla="*/ 15 h 47"/>
                  <a:gd name="T6" fmla="*/ 27 w 47"/>
                  <a:gd name="T7" fmla="*/ 8 h 47"/>
                  <a:gd name="T8" fmla="*/ 22 w 47"/>
                  <a:gd name="T9" fmla="*/ 0 h 47"/>
                  <a:gd name="T10" fmla="*/ 13 w 47"/>
                  <a:gd name="T11" fmla="*/ 6 h 47"/>
                  <a:gd name="T12" fmla="*/ 11 w 47"/>
                  <a:gd name="T13" fmla="*/ 10 h 47"/>
                  <a:gd name="T14" fmla="*/ 7 w 47"/>
                  <a:gd name="T15" fmla="*/ 11 h 47"/>
                  <a:gd name="T16" fmla="*/ 0 w 47"/>
                  <a:gd name="T17" fmla="*/ 16 h 47"/>
                  <a:gd name="T18" fmla="*/ 6 w 47"/>
                  <a:gd name="T19" fmla="*/ 24 h 47"/>
                  <a:gd name="T20" fmla="*/ 12 w 47"/>
                  <a:gd name="T21" fmla="*/ 24 h 47"/>
                  <a:gd name="T22" fmla="*/ 27 w 47"/>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7" y="45"/>
                    </a:moveTo>
                    <a:cubicBezTo>
                      <a:pt x="34" y="47"/>
                      <a:pt x="42" y="47"/>
                      <a:pt x="47" y="46"/>
                    </a:cubicBezTo>
                    <a:cubicBezTo>
                      <a:pt x="25" y="15"/>
                      <a:pt x="25" y="15"/>
                      <a:pt x="25" y="15"/>
                    </a:cubicBezTo>
                    <a:cubicBezTo>
                      <a:pt x="27" y="8"/>
                      <a:pt x="27" y="8"/>
                      <a:pt x="27" y="8"/>
                    </a:cubicBezTo>
                    <a:cubicBezTo>
                      <a:pt x="22" y="0"/>
                      <a:pt x="22" y="0"/>
                      <a:pt x="22" y="0"/>
                    </a:cubicBezTo>
                    <a:cubicBezTo>
                      <a:pt x="13" y="6"/>
                      <a:pt x="13" y="6"/>
                      <a:pt x="13" y="6"/>
                    </a:cubicBezTo>
                    <a:cubicBezTo>
                      <a:pt x="11" y="10"/>
                      <a:pt x="11" y="10"/>
                      <a:pt x="11" y="10"/>
                    </a:cubicBezTo>
                    <a:cubicBezTo>
                      <a:pt x="7" y="11"/>
                      <a:pt x="7" y="11"/>
                      <a:pt x="7" y="11"/>
                    </a:cubicBezTo>
                    <a:cubicBezTo>
                      <a:pt x="0" y="16"/>
                      <a:pt x="0" y="16"/>
                      <a:pt x="0" y="16"/>
                    </a:cubicBezTo>
                    <a:cubicBezTo>
                      <a:pt x="6" y="24"/>
                      <a:pt x="6" y="24"/>
                      <a:pt x="6" y="24"/>
                    </a:cubicBezTo>
                    <a:cubicBezTo>
                      <a:pt x="12" y="24"/>
                      <a:pt x="12" y="24"/>
                      <a:pt x="12" y="24"/>
                    </a:cubicBezTo>
                    <a:lnTo>
                      <a:pt x="27" y="45"/>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59">
                <a:extLst>
                  <a:ext uri="{FF2B5EF4-FFF2-40B4-BE49-F238E27FC236}">
                    <a16:creationId xmlns:a16="http://schemas.microsoft.com/office/drawing/2014/main" id="{3ACE7A90-B7ED-4FB5-B5EF-556829011E4C}"/>
                  </a:ext>
                </a:extLst>
              </p:cNvPr>
              <p:cNvSpPr>
                <a:spLocks/>
              </p:cNvSpPr>
              <p:nvPr/>
            </p:nvSpPr>
            <p:spPr bwMode="auto">
              <a:xfrm>
                <a:off x="7158275" y="5356317"/>
                <a:ext cx="138850" cy="146739"/>
              </a:xfrm>
              <a:custGeom>
                <a:avLst/>
                <a:gdLst>
                  <a:gd name="T0" fmla="*/ 29 w 45"/>
                  <a:gd name="T1" fmla="*/ 45 h 47"/>
                  <a:gd name="T2" fmla="*/ 45 w 45"/>
                  <a:gd name="T3" fmla="*/ 47 h 47"/>
                  <a:gd name="T4" fmla="*/ 23 w 45"/>
                  <a:gd name="T5" fmla="*/ 15 h 47"/>
                  <a:gd name="T6" fmla="*/ 26 w 45"/>
                  <a:gd name="T7" fmla="*/ 7 h 47"/>
                  <a:gd name="T8" fmla="*/ 22 w 45"/>
                  <a:gd name="T9" fmla="*/ 0 h 47"/>
                  <a:gd name="T10" fmla="*/ 16 w 45"/>
                  <a:gd name="T11" fmla="*/ 4 h 47"/>
                  <a:gd name="T12" fmla="*/ 12 w 45"/>
                  <a:gd name="T13" fmla="*/ 11 h 47"/>
                  <a:gd name="T14" fmla="*/ 4 w 45"/>
                  <a:gd name="T15" fmla="*/ 12 h 47"/>
                  <a:gd name="T16" fmla="*/ 0 w 45"/>
                  <a:gd name="T17" fmla="*/ 16 h 47"/>
                  <a:gd name="T18" fmla="*/ 5 w 45"/>
                  <a:gd name="T19" fmla="*/ 23 h 47"/>
                  <a:gd name="T20" fmla="*/ 13 w 45"/>
                  <a:gd name="T21" fmla="*/ 22 h 47"/>
                  <a:gd name="T22" fmla="*/ 29 w 45"/>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7">
                    <a:moveTo>
                      <a:pt x="29" y="45"/>
                    </a:moveTo>
                    <a:cubicBezTo>
                      <a:pt x="35" y="47"/>
                      <a:pt x="41" y="47"/>
                      <a:pt x="45" y="47"/>
                    </a:cubicBezTo>
                    <a:cubicBezTo>
                      <a:pt x="23" y="15"/>
                      <a:pt x="23" y="15"/>
                      <a:pt x="23" y="15"/>
                    </a:cubicBezTo>
                    <a:cubicBezTo>
                      <a:pt x="26" y="7"/>
                      <a:pt x="26" y="7"/>
                      <a:pt x="26" y="7"/>
                    </a:cubicBezTo>
                    <a:cubicBezTo>
                      <a:pt x="22" y="0"/>
                      <a:pt x="22" y="0"/>
                      <a:pt x="22" y="0"/>
                    </a:cubicBezTo>
                    <a:cubicBezTo>
                      <a:pt x="16" y="4"/>
                      <a:pt x="16" y="4"/>
                      <a:pt x="16" y="4"/>
                    </a:cubicBezTo>
                    <a:cubicBezTo>
                      <a:pt x="12" y="11"/>
                      <a:pt x="12" y="11"/>
                      <a:pt x="12" y="11"/>
                    </a:cubicBezTo>
                    <a:cubicBezTo>
                      <a:pt x="4" y="12"/>
                      <a:pt x="4" y="12"/>
                      <a:pt x="4" y="12"/>
                    </a:cubicBezTo>
                    <a:cubicBezTo>
                      <a:pt x="0" y="16"/>
                      <a:pt x="0" y="16"/>
                      <a:pt x="0" y="16"/>
                    </a:cubicBezTo>
                    <a:cubicBezTo>
                      <a:pt x="5" y="23"/>
                      <a:pt x="5" y="23"/>
                      <a:pt x="5" y="23"/>
                    </a:cubicBezTo>
                    <a:cubicBezTo>
                      <a:pt x="13" y="22"/>
                      <a:pt x="13" y="22"/>
                      <a:pt x="13" y="22"/>
                    </a:cubicBezTo>
                    <a:lnTo>
                      <a:pt x="29"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0">
                <a:extLst>
                  <a:ext uri="{FF2B5EF4-FFF2-40B4-BE49-F238E27FC236}">
                    <a16:creationId xmlns:a16="http://schemas.microsoft.com/office/drawing/2014/main" id="{0F9F063C-7599-499C-909B-FEE3950E937D}"/>
                  </a:ext>
                </a:extLst>
              </p:cNvPr>
              <p:cNvSpPr>
                <a:spLocks/>
              </p:cNvSpPr>
              <p:nvPr/>
            </p:nvSpPr>
            <p:spPr bwMode="auto">
              <a:xfrm>
                <a:off x="7204033" y="5406808"/>
                <a:ext cx="22090" cy="20511"/>
              </a:xfrm>
              <a:custGeom>
                <a:avLst/>
                <a:gdLst>
                  <a:gd name="T0" fmla="*/ 10 w 14"/>
                  <a:gd name="T1" fmla="*/ 2 h 13"/>
                  <a:gd name="T2" fmla="*/ 10 w 14"/>
                  <a:gd name="T3" fmla="*/ 2 h 13"/>
                  <a:gd name="T4" fmla="*/ 4 w 14"/>
                  <a:gd name="T5" fmla="*/ 2 h 13"/>
                  <a:gd name="T6" fmla="*/ 4 w 14"/>
                  <a:gd name="T7" fmla="*/ 0 h 13"/>
                  <a:gd name="T8" fmla="*/ 4 w 14"/>
                  <a:gd name="T9" fmla="*/ 2 h 13"/>
                  <a:gd name="T10" fmla="*/ 2 w 14"/>
                  <a:gd name="T11" fmla="*/ 2 h 13"/>
                  <a:gd name="T12" fmla="*/ 2 w 14"/>
                  <a:gd name="T13" fmla="*/ 2 h 13"/>
                  <a:gd name="T14" fmla="*/ 2 w 14"/>
                  <a:gd name="T15" fmla="*/ 2 h 13"/>
                  <a:gd name="T16" fmla="*/ 0 w 14"/>
                  <a:gd name="T17" fmla="*/ 2 h 13"/>
                  <a:gd name="T18" fmla="*/ 2 w 14"/>
                  <a:gd name="T19" fmla="*/ 4 h 13"/>
                  <a:gd name="T20" fmla="*/ 2 w 14"/>
                  <a:gd name="T21" fmla="*/ 8 h 13"/>
                  <a:gd name="T22" fmla="*/ 0 w 14"/>
                  <a:gd name="T23" fmla="*/ 8 h 13"/>
                  <a:gd name="T24" fmla="*/ 2 w 14"/>
                  <a:gd name="T25" fmla="*/ 9 h 13"/>
                  <a:gd name="T26" fmla="*/ 2 w 14"/>
                  <a:gd name="T27" fmla="*/ 9 h 13"/>
                  <a:gd name="T28" fmla="*/ 2 w 14"/>
                  <a:gd name="T29" fmla="*/ 9 h 13"/>
                  <a:gd name="T30" fmla="*/ 2 w 14"/>
                  <a:gd name="T31" fmla="*/ 9 h 13"/>
                  <a:gd name="T32" fmla="*/ 2 w 14"/>
                  <a:gd name="T33" fmla="*/ 11 h 13"/>
                  <a:gd name="T34" fmla="*/ 4 w 14"/>
                  <a:gd name="T35" fmla="*/ 11 h 13"/>
                  <a:gd name="T36" fmla="*/ 10 w 14"/>
                  <a:gd name="T37" fmla="*/ 11 h 13"/>
                  <a:gd name="T38" fmla="*/ 8 w 14"/>
                  <a:gd name="T39" fmla="*/ 13 h 13"/>
                  <a:gd name="T40" fmla="*/ 10 w 14"/>
                  <a:gd name="T41" fmla="*/ 11 h 13"/>
                  <a:gd name="T42" fmla="*/ 10 w 14"/>
                  <a:gd name="T43" fmla="*/ 13 h 13"/>
                  <a:gd name="T44" fmla="*/ 10 w 14"/>
                  <a:gd name="T45" fmla="*/ 11 h 13"/>
                  <a:gd name="T46" fmla="*/ 10 w 14"/>
                  <a:gd name="T47" fmla="*/ 11 h 13"/>
                  <a:gd name="T48" fmla="*/ 12 w 14"/>
                  <a:gd name="T49" fmla="*/ 11 h 13"/>
                  <a:gd name="T50" fmla="*/ 12 w 14"/>
                  <a:gd name="T51" fmla="*/ 11 h 13"/>
                  <a:gd name="T52" fmla="*/ 12 w 14"/>
                  <a:gd name="T53" fmla="*/ 6 h 13"/>
                  <a:gd name="T54" fmla="*/ 14 w 14"/>
                  <a:gd name="T55" fmla="*/ 4 h 13"/>
                  <a:gd name="T56" fmla="*/ 12 w 14"/>
                  <a:gd name="T57" fmla="*/ 4 h 13"/>
                  <a:gd name="T58" fmla="*/ 12 w 14"/>
                  <a:gd name="T59" fmla="*/ 4 h 13"/>
                  <a:gd name="T60" fmla="*/ 12 w 14"/>
                  <a:gd name="T61" fmla="*/ 2 h 13"/>
                  <a:gd name="T62" fmla="*/ 10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0" y="2"/>
                    </a:lnTo>
                    <a:lnTo>
                      <a:pt x="10" y="2"/>
                    </a:lnTo>
                    <a:lnTo>
                      <a:pt x="10" y="2"/>
                    </a:lnTo>
                    <a:lnTo>
                      <a:pt x="8" y="4"/>
                    </a:lnTo>
                    <a:lnTo>
                      <a:pt x="4" y="2"/>
                    </a:lnTo>
                    <a:lnTo>
                      <a:pt x="4" y="0"/>
                    </a:lnTo>
                    <a:lnTo>
                      <a:pt x="4" y="0"/>
                    </a:lnTo>
                    <a:lnTo>
                      <a:pt x="4" y="2"/>
                    </a:lnTo>
                    <a:lnTo>
                      <a:pt x="4" y="2"/>
                    </a:lnTo>
                    <a:lnTo>
                      <a:pt x="4" y="2"/>
                    </a:lnTo>
                    <a:lnTo>
                      <a:pt x="2" y="2"/>
                    </a:lnTo>
                    <a:lnTo>
                      <a:pt x="2" y="2"/>
                    </a:lnTo>
                    <a:lnTo>
                      <a:pt x="2" y="2"/>
                    </a:lnTo>
                    <a:lnTo>
                      <a:pt x="4" y="2"/>
                    </a:lnTo>
                    <a:lnTo>
                      <a:pt x="2" y="2"/>
                    </a:lnTo>
                    <a:lnTo>
                      <a:pt x="2" y="2"/>
                    </a:lnTo>
                    <a:lnTo>
                      <a:pt x="0" y="2"/>
                    </a:lnTo>
                    <a:lnTo>
                      <a:pt x="2" y="4"/>
                    </a:lnTo>
                    <a:lnTo>
                      <a:pt x="2" y="4"/>
                    </a:lnTo>
                    <a:lnTo>
                      <a:pt x="4" y="6"/>
                    </a:lnTo>
                    <a:lnTo>
                      <a:pt x="2" y="8"/>
                    </a:lnTo>
                    <a:lnTo>
                      <a:pt x="2" y="9"/>
                    </a:lnTo>
                    <a:lnTo>
                      <a:pt x="0" y="8"/>
                    </a:lnTo>
                    <a:lnTo>
                      <a:pt x="0" y="9"/>
                    </a:lnTo>
                    <a:lnTo>
                      <a:pt x="2" y="9"/>
                    </a:lnTo>
                    <a:lnTo>
                      <a:pt x="2" y="9"/>
                    </a:lnTo>
                    <a:lnTo>
                      <a:pt x="2" y="9"/>
                    </a:lnTo>
                    <a:lnTo>
                      <a:pt x="2" y="9"/>
                    </a:lnTo>
                    <a:lnTo>
                      <a:pt x="2" y="9"/>
                    </a:lnTo>
                    <a:lnTo>
                      <a:pt x="2" y="11"/>
                    </a:lnTo>
                    <a:lnTo>
                      <a:pt x="2" y="9"/>
                    </a:lnTo>
                    <a:lnTo>
                      <a:pt x="4" y="11"/>
                    </a:lnTo>
                    <a:lnTo>
                      <a:pt x="2" y="11"/>
                    </a:lnTo>
                    <a:lnTo>
                      <a:pt x="2" y="13"/>
                    </a:lnTo>
                    <a:lnTo>
                      <a:pt x="4" y="11"/>
                    </a:lnTo>
                    <a:lnTo>
                      <a:pt x="6" y="9"/>
                    </a:lnTo>
                    <a:lnTo>
                      <a:pt x="10" y="11"/>
                    </a:lnTo>
                    <a:lnTo>
                      <a:pt x="10" y="11"/>
                    </a:lnTo>
                    <a:lnTo>
                      <a:pt x="8" y="13"/>
                    </a:lnTo>
                    <a:lnTo>
                      <a:pt x="10" y="13"/>
                    </a:lnTo>
                    <a:lnTo>
                      <a:pt x="10" y="11"/>
                    </a:lnTo>
                    <a:lnTo>
                      <a:pt x="10" y="11"/>
                    </a:lnTo>
                    <a:lnTo>
                      <a:pt x="10" y="13"/>
                    </a:lnTo>
                    <a:lnTo>
                      <a:pt x="10" y="11"/>
                    </a:lnTo>
                    <a:lnTo>
                      <a:pt x="10" y="11"/>
                    </a:lnTo>
                    <a:lnTo>
                      <a:pt x="12" y="11"/>
                    </a:lnTo>
                    <a:lnTo>
                      <a:pt x="10" y="11"/>
                    </a:lnTo>
                    <a:lnTo>
                      <a:pt x="12" y="11"/>
                    </a:lnTo>
                    <a:lnTo>
                      <a:pt x="12" y="11"/>
                    </a:lnTo>
                    <a:lnTo>
                      <a:pt x="14" y="11"/>
                    </a:lnTo>
                    <a:lnTo>
                      <a:pt x="12" y="11"/>
                    </a:lnTo>
                    <a:lnTo>
                      <a:pt x="8" y="8"/>
                    </a:lnTo>
                    <a:lnTo>
                      <a:pt x="12" y="6"/>
                    </a:lnTo>
                    <a:lnTo>
                      <a:pt x="14" y="6"/>
                    </a:lnTo>
                    <a:lnTo>
                      <a:pt x="14" y="4"/>
                    </a:lnTo>
                    <a:lnTo>
                      <a:pt x="12" y="4"/>
                    </a:lnTo>
                    <a:lnTo>
                      <a:pt x="12" y="4"/>
                    </a:lnTo>
                    <a:lnTo>
                      <a:pt x="12" y="4"/>
                    </a:lnTo>
                    <a:lnTo>
                      <a:pt x="12" y="4"/>
                    </a:lnTo>
                    <a:lnTo>
                      <a:pt x="12" y="4"/>
                    </a:lnTo>
                    <a:lnTo>
                      <a:pt x="12" y="2"/>
                    </a:lnTo>
                    <a:lnTo>
                      <a:pt x="12" y="4"/>
                    </a:lnTo>
                    <a:lnTo>
                      <a:pt x="10"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61">
                <a:extLst>
                  <a:ext uri="{FF2B5EF4-FFF2-40B4-BE49-F238E27FC236}">
                    <a16:creationId xmlns:a16="http://schemas.microsoft.com/office/drawing/2014/main" id="{6A3E9F5B-42F8-4F79-BDD5-410946758112}"/>
                  </a:ext>
                </a:extLst>
              </p:cNvPr>
              <p:cNvSpPr>
                <a:spLocks/>
              </p:cNvSpPr>
              <p:nvPr/>
            </p:nvSpPr>
            <p:spPr bwMode="auto">
              <a:xfrm>
                <a:off x="7232434" y="5446255"/>
                <a:ext cx="22090" cy="22090"/>
              </a:xfrm>
              <a:custGeom>
                <a:avLst/>
                <a:gdLst>
                  <a:gd name="T0" fmla="*/ 12 w 14"/>
                  <a:gd name="T1" fmla="*/ 2 h 14"/>
                  <a:gd name="T2" fmla="*/ 12 w 14"/>
                  <a:gd name="T3" fmla="*/ 4 h 14"/>
                  <a:gd name="T4" fmla="*/ 6 w 14"/>
                  <a:gd name="T5" fmla="*/ 2 h 14"/>
                  <a:gd name="T6" fmla="*/ 4 w 14"/>
                  <a:gd name="T7" fmla="*/ 2 h 14"/>
                  <a:gd name="T8" fmla="*/ 4 w 14"/>
                  <a:gd name="T9" fmla="*/ 2 h 14"/>
                  <a:gd name="T10" fmla="*/ 4 w 14"/>
                  <a:gd name="T11" fmla="*/ 2 h 14"/>
                  <a:gd name="T12" fmla="*/ 4 w 14"/>
                  <a:gd name="T13" fmla="*/ 2 h 14"/>
                  <a:gd name="T14" fmla="*/ 4 w 14"/>
                  <a:gd name="T15" fmla="*/ 4 h 14"/>
                  <a:gd name="T16" fmla="*/ 2 w 14"/>
                  <a:gd name="T17" fmla="*/ 4 h 14"/>
                  <a:gd name="T18" fmla="*/ 4 w 14"/>
                  <a:gd name="T19" fmla="*/ 4 h 14"/>
                  <a:gd name="T20" fmla="*/ 2 w 14"/>
                  <a:gd name="T21" fmla="*/ 10 h 14"/>
                  <a:gd name="T22" fmla="*/ 0 w 14"/>
                  <a:gd name="T23" fmla="*/ 10 h 14"/>
                  <a:gd name="T24" fmla="*/ 2 w 14"/>
                  <a:gd name="T25" fmla="*/ 10 h 14"/>
                  <a:gd name="T26" fmla="*/ 2 w 14"/>
                  <a:gd name="T27" fmla="*/ 10 h 14"/>
                  <a:gd name="T28" fmla="*/ 2 w 14"/>
                  <a:gd name="T29" fmla="*/ 12 h 14"/>
                  <a:gd name="T30" fmla="*/ 4 w 14"/>
                  <a:gd name="T31" fmla="*/ 10 h 14"/>
                  <a:gd name="T32" fmla="*/ 4 w 14"/>
                  <a:gd name="T33" fmla="*/ 12 h 14"/>
                  <a:gd name="T34" fmla="*/ 4 w 14"/>
                  <a:gd name="T35" fmla="*/ 12 h 14"/>
                  <a:gd name="T36" fmla="*/ 10 w 14"/>
                  <a:gd name="T37" fmla="*/ 14 h 14"/>
                  <a:gd name="T38" fmla="*/ 10 w 14"/>
                  <a:gd name="T39" fmla="*/ 14 h 14"/>
                  <a:gd name="T40" fmla="*/ 10 w 14"/>
                  <a:gd name="T41" fmla="*/ 14 h 14"/>
                  <a:gd name="T42" fmla="*/ 12 w 14"/>
                  <a:gd name="T43" fmla="*/ 14 h 14"/>
                  <a:gd name="T44" fmla="*/ 12 w 14"/>
                  <a:gd name="T45" fmla="*/ 14 h 14"/>
                  <a:gd name="T46" fmla="*/ 12 w 14"/>
                  <a:gd name="T47" fmla="*/ 12 h 14"/>
                  <a:gd name="T48" fmla="*/ 14 w 14"/>
                  <a:gd name="T49" fmla="*/ 12 h 14"/>
                  <a:gd name="T50" fmla="*/ 12 w 14"/>
                  <a:gd name="T51" fmla="*/ 12 h 14"/>
                  <a:gd name="T52" fmla="*/ 14 w 14"/>
                  <a:gd name="T53" fmla="*/ 6 h 14"/>
                  <a:gd name="T54" fmla="*/ 14 w 14"/>
                  <a:gd name="T55" fmla="*/ 4 h 14"/>
                  <a:gd name="T56" fmla="*/ 12 w 14"/>
                  <a:gd name="T57" fmla="*/ 4 h 14"/>
                  <a:gd name="T58" fmla="*/ 12 w 14"/>
                  <a:gd name="T59" fmla="*/ 4 h 14"/>
                  <a:gd name="T60" fmla="*/ 12 w 14"/>
                  <a:gd name="T61" fmla="*/ 4 h 14"/>
                  <a:gd name="T62" fmla="*/ 1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2"/>
                    </a:lnTo>
                    <a:lnTo>
                      <a:pt x="12" y="4"/>
                    </a:lnTo>
                    <a:lnTo>
                      <a:pt x="12" y="4"/>
                    </a:lnTo>
                    <a:lnTo>
                      <a:pt x="8" y="6"/>
                    </a:lnTo>
                    <a:lnTo>
                      <a:pt x="6" y="2"/>
                    </a:lnTo>
                    <a:lnTo>
                      <a:pt x="6" y="0"/>
                    </a:lnTo>
                    <a:lnTo>
                      <a:pt x="4" y="2"/>
                    </a:lnTo>
                    <a:lnTo>
                      <a:pt x="6" y="2"/>
                    </a:lnTo>
                    <a:lnTo>
                      <a:pt x="4" y="2"/>
                    </a:lnTo>
                    <a:lnTo>
                      <a:pt x="4" y="2"/>
                    </a:lnTo>
                    <a:lnTo>
                      <a:pt x="4" y="2"/>
                    </a:lnTo>
                    <a:lnTo>
                      <a:pt x="4" y="2"/>
                    </a:lnTo>
                    <a:lnTo>
                      <a:pt x="4" y="2"/>
                    </a:lnTo>
                    <a:lnTo>
                      <a:pt x="4" y="2"/>
                    </a:lnTo>
                    <a:lnTo>
                      <a:pt x="4" y="4"/>
                    </a:lnTo>
                    <a:lnTo>
                      <a:pt x="2" y="2"/>
                    </a:lnTo>
                    <a:lnTo>
                      <a:pt x="2" y="4"/>
                    </a:lnTo>
                    <a:lnTo>
                      <a:pt x="4" y="4"/>
                    </a:lnTo>
                    <a:lnTo>
                      <a:pt x="4" y="4"/>
                    </a:lnTo>
                    <a:lnTo>
                      <a:pt x="6" y="8"/>
                    </a:lnTo>
                    <a:lnTo>
                      <a:pt x="2" y="10"/>
                    </a:lnTo>
                    <a:lnTo>
                      <a:pt x="2" y="10"/>
                    </a:lnTo>
                    <a:lnTo>
                      <a:pt x="0" y="10"/>
                    </a:lnTo>
                    <a:lnTo>
                      <a:pt x="2" y="10"/>
                    </a:lnTo>
                    <a:lnTo>
                      <a:pt x="2" y="10"/>
                    </a:lnTo>
                    <a:lnTo>
                      <a:pt x="4" y="10"/>
                    </a:lnTo>
                    <a:lnTo>
                      <a:pt x="2" y="10"/>
                    </a:lnTo>
                    <a:lnTo>
                      <a:pt x="2" y="12"/>
                    </a:lnTo>
                    <a:lnTo>
                      <a:pt x="2" y="12"/>
                    </a:lnTo>
                    <a:lnTo>
                      <a:pt x="4" y="12"/>
                    </a:lnTo>
                    <a:lnTo>
                      <a:pt x="4" y="10"/>
                    </a:lnTo>
                    <a:lnTo>
                      <a:pt x="4" y="12"/>
                    </a:lnTo>
                    <a:lnTo>
                      <a:pt x="4" y="12"/>
                    </a:lnTo>
                    <a:lnTo>
                      <a:pt x="4" y="14"/>
                    </a:lnTo>
                    <a:lnTo>
                      <a:pt x="4" y="12"/>
                    </a:lnTo>
                    <a:lnTo>
                      <a:pt x="8" y="10"/>
                    </a:lnTo>
                    <a:lnTo>
                      <a:pt x="10" y="14"/>
                    </a:lnTo>
                    <a:lnTo>
                      <a:pt x="10" y="14"/>
                    </a:lnTo>
                    <a:lnTo>
                      <a:pt x="10" y="14"/>
                    </a:lnTo>
                    <a:lnTo>
                      <a:pt x="10" y="14"/>
                    </a:lnTo>
                    <a:lnTo>
                      <a:pt x="10" y="14"/>
                    </a:lnTo>
                    <a:lnTo>
                      <a:pt x="12" y="12"/>
                    </a:lnTo>
                    <a:lnTo>
                      <a:pt x="12" y="14"/>
                    </a:lnTo>
                    <a:lnTo>
                      <a:pt x="12" y="14"/>
                    </a:lnTo>
                    <a:lnTo>
                      <a:pt x="12" y="14"/>
                    </a:lnTo>
                    <a:lnTo>
                      <a:pt x="12" y="12"/>
                    </a:lnTo>
                    <a:lnTo>
                      <a:pt x="12" y="12"/>
                    </a:lnTo>
                    <a:lnTo>
                      <a:pt x="12" y="12"/>
                    </a:lnTo>
                    <a:lnTo>
                      <a:pt x="14" y="12"/>
                    </a:lnTo>
                    <a:lnTo>
                      <a:pt x="14" y="12"/>
                    </a:lnTo>
                    <a:lnTo>
                      <a:pt x="12" y="12"/>
                    </a:lnTo>
                    <a:lnTo>
                      <a:pt x="10" y="8"/>
                    </a:lnTo>
                    <a:lnTo>
                      <a:pt x="14" y="6"/>
                    </a:lnTo>
                    <a:lnTo>
                      <a:pt x="14" y="6"/>
                    </a:lnTo>
                    <a:lnTo>
                      <a:pt x="14" y="4"/>
                    </a:lnTo>
                    <a:lnTo>
                      <a:pt x="14" y="6"/>
                    </a:lnTo>
                    <a:lnTo>
                      <a:pt x="12" y="4"/>
                    </a:lnTo>
                    <a:lnTo>
                      <a:pt x="14" y="4"/>
                    </a:lnTo>
                    <a:lnTo>
                      <a:pt x="12" y="4"/>
                    </a:lnTo>
                    <a:lnTo>
                      <a:pt x="12" y="4"/>
                    </a:lnTo>
                    <a:lnTo>
                      <a:pt x="12" y="4"/>
                    </a:lnTo>
                    <a:lnTo>
                      <a:pt x="12" y="4"/>
                    </a:lnTo>
                    <a:lnTo>
                      <a:pt x="12" y="4"/>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62">
                <a:extLst>
                  <a:ext uri="{FF2B5EF4-FFF2-40B4-BE49-F238E27FC236}">
                    <a16:creationId xmlns:a16="http://schemas.microsoft.com/office/drawing/2014/main" id="{D52E089C-6061-4FDB-9B98-23092AB6F66E}"/>
                  </a:ext>
                </a:extLst>
              </p:cNvPr>
              <p:cNvSpPr>
                <a:spLocks/>
              </p:cNvSpPr>
              <p:nvPr/>
            </p:nvSpPr>
            <p:spPr bwMode="auto">
              <a:xfrm>
                <a:off x="7210344" y="5368940"/>
                <a:ext cx="22090" cy="22090"/>
              </a:xfrm>
              <a:custGeom>
                <a:avLst/>
                <a:gdLst>
                  <a:gd name="T0" fmla="*/ 12 w 14"/>
                  <a:gd name="T1" fmla="*/ 0 h 14"/>
                  <a:gd name="T2" fmla="*/ 12 w 14"/>
                  <a:gd name="T3" fmla="*/ 2 h 14"/>
                  <a:gd name="T4" fmla="*/ 6 w 14"/>
                  <a:gd name="T5" fmla="*/ 0 h 14"/>
                  <a:gd name="T6" fmla="*/ 4 w 14"/>
                  <a:gd name="T7" fmla="*/ 0 h 14"/>
                  <a:gd name="T8" fmla="*/ 4 w 14"/>
                  <a:gd name="T9" fmla="*/ 2 h 14"/>
                  <a:gd name="T10" fmla="*/ 4 w 14"/>
                  <a:gd name="T11" fmla="*/ 0 h 14"/>
                  <a:gd name="T12" fmla="*/ 2 w 14"/>
                  <a:gd name="T13" fmla="*/ 2 h 14"/>
                  <a:gd name="T14" fmla="*/ 2 w 14"/>
                  <a:gd name="T15" fmla="*/ 2 h 14"/>
                  <a:gd name="T16" fmla="*/ 2 w 14"/>
                  <a:gd name="T17" fmla="*/ 2 h 14"/>
                  <a:gd name="T18" fmla="*/ 2 w 14"/>
                  <a:gd name="T19" fmla="*/ 2 h 14"/>
                  <a:gd name="T20" fmla="*/ 2 w 14"/>
                  <a:gd name="T21" fmla="*/ 8 h 14"/>
                  <a:gd name="T22" fmla="*/ 0 w 14"/>
                  <a:gd name="T23" fmla="*/ 8 h 14"/>
                  <a:gd name="T24" fmla="*/ 2 w 14"/>
                  <a:gd name="T25" fmla="*/ 8 h 14"/>
                  <a:gd name="T26" fmla="*/ 2 w 14"/>
                  <a:gd name="T27" fmla="*/ 10 h 14"/>
                  <a:gd name="T28" fmla="*/ 2 w 14"/>
                  <a:gd name="T29" fmla="*/ 10 h 14"/>
                  <a:gd name="T30" fmla="*/ 2 w 14"/>
                  <a:gd name="T31" fmla="*/ 10 h 14"/>
                  <a:gd name="T32" fmla="*/ 2 w 14"/>
                  <a:gd name="T33" fmla="*/ 12 h 14"/>
                  <a:gd name="T34" fmla="*/ 4 w 14"/>
                  <a:gd name="T35" fmla="*/ 10 h 14"/>
                  <a:gd name="T36" fmla="*/ 10 w 14"/>
                  <a:gd name="T37" fmla="*/ 12 h 14"/>
                  <a:gd name="T38" fmla="*/ 10 w 14"/>
                  <a:gd name="T39" fmla="*/ 14 h 14"/>
                  <a:gd name="T40" fmla="*/ 10 w 14"/>
                  <a:gd name="T41" fmla="*/ 12 h 14"/>
                  <a:gd name="T42" fmla="*/ 10 w 14"/>
                  <a:gd name="T43" fmla="*/ 12 h 14"/>
                  <a:gd name="T44" fmla="*/ 12 w 14"/>
                  <a:gd name="T45" fmla="*/ 12 h 14"/>
                  <a:gd name="T46" fmla="*/ 10 w 14"/>
                  <a:gd name="T47" fmla="*/ 12 h 14"/>
                  <a:gd name="T48" fmla="*/ 12 w 14"/>
                  <a:gd name="T49" fmla="*/ 12 h 14"/>
                  <a:gd name="T50" fmla="*/ 12 w 14"/>
                  <a:gd name="T51" fmla="*/ 10 h 14"/>
                  <a:gd name="T52" fmla="*/ 12 w 14"/>
                  <a:gd name="T53" fmla="*/ 4 h 14"/>
                  <a:gd name="T54" fmla="*/ 14 w 14"/>
                  <a:gd name="T55" fmla="*/ 4 h 14"/>
                  <a:gd name="T56" fmla="*/ 12 w 14"/>
                  <a:gd name="T57" fmla="*/ 4 h 14"/>
                  <a:gd name="T58" fmla="*/ 12 w 14"/>
                  <a:gd name="T59" fmla="*/ 2 h 14"/>
                  <a:gd name="T60" fmla="*/ 12 w 14"/>
                  <a:gd name="T61" fmla="*/ 2 h 14"/>
                  <a:gd name="T62" fmla="*/ 12 w 14"/>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8" y="8"/>
                    </a:lnTo>
                    <a:lnTo>
                      <a:pt x="10" y="12"/>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63">
                <a:extLst>
                  <a:ext uri="{FF2B5EF4-FFF2-40B4-BE49-F238E27FC236}">
                    <a16:creationId xmlns:a16="http://schemas.microsoft.com/office/drawing/2014/main" id="{A0C3CF7A-C4AB-474D-8922-A8E7BC9AB399}"/>
                  </a:ext>
                </a:extLst>
              </p:cNvPr>
              <p:cNvSpPr>
                <a:spLocks/>
              </p:cNvSpPr>
              <p:nvPr/>
            </p:nvSpPr>
            <p:spPr bwMode="auto">
              <a:xfrm>
                <a:off x="7166164" y="5400497"/>
                <a:ext cx="22090" cy="20511"/>
              </a:xfrm>
              <a:custGeom>
                <a:avLst/>
                <a:gdLst>
                  <a:gd name="T0" fmla="*/ 12 w 14"/>
                  <a:gd name="T1" fmla="*/ 0 h 13"/>
                  <a:gd name="T2" fmla="*/ 12 w 14"/>
                  <a:gd name="T3" fmla="*/ 2 h 13"/>
                  <a:gd name="T4" fmla="*/ 6 w 14"/>
                  <a:gd name="T5" fmla="*/ 0 h 13"/>
                  <a:gd name="T6" fmla="*/ 4 w 14"/>
                  <a:gd name="T7" fmla="*/ 0 h 13"/>
                  <a:gd name="T8" fmla="*/ 4 w 14"/>
                  <a:gd name="T9" fmla="*/ 2 h 13"/>
                  <a:gd name="T10" fmla="*/ 4 w 14"/>
                  <a:gd name="T11" fmla="*/ 0 h 13"/>
                  <a:gd name="T12" fmla="*/ 2 w 14"/>
                  <a:gd name="T13" fmla="*/ 2 h 13"/>
                  <a:gd name="T14" fmla="*/ 2 w 14"/>
                  <a:gd name="T15" fmla="*/ 2 h 13"/>
                  <a:gd name="T16" fmla="*/ 2 w 14"/>
                  <a:gd name="T17" fmla="*/ 2 h 13"/>
                  <a:gd name="T18" fmla="*/ 2 w 14"/>
                  <a:gd name="T19" fmla="*/ 2 h 13"/>
                  <a:gd name="T20" fmla="*/ 2 w 14"/>
                  <a:gd name="T21" fmla="*/ 8 h 13"/>
                  <a:gd name="T22" fmla="*/ 0 w 14"/>
                  <a:gd name="T23" fmla="*/ 8 h 13"/>
                  <a:gd name="T24" fmla="*/ 2 w 14"/>
                  <a:gd name="T25" fmla="*/ 8 h 13"/>
                  <a:gd name="T26" fmla="*/ 2 w 14"/>
                  <a:gd name="T27" fmla="*/ 10 h 13"/>
                  <a:gd name="T28" fmla="*/ 2 w 14"/>
                  <a:gd name="T29" fmla="*/ 10 h 13"/>
                  <a:gd name="T30" fmla="*/ 2 w 14"/>
                  <a:gd name="T31" fmla="*/ 10 h 13"/>
                  <a:gd name="T32" fmla="*/ 2 w 14"/>
                  <a:gd name="T33" fmla="*/ 12 h 13"/>
                  <a:gd name="T34" fmla="*/ 4 w 14"/>
                  <a:gd name="T35" fmla="*/ 10 h 13"/>
                  <a:gd name="T36" fmla="*/ 10 w 14"/>
                  <a:gd name="T37" fmla="*/ 12 h 13"/>
                  <a:gd name="T38" fmla="*/ 10 w 14"/>
                  <a:gd name="T39" fmla="*/ 13 h 13"/>
                  <a:gd name="T40" fmla="*/ 10 w 14"/>
                  <a:gd name="T41" fmla="*/ 12 h 13"/>
                  <a:gd name="T42" fmla="*/ 10 w 14"/>
                  <a:gd name="T43" fmla="*/ 12 h 13"/>
                  <a:gd name="T44" fmla="*/ 12 w 14"/>
                  <a:gd name="T45" fmla="*/ 12 h 13"/>
                  <a:gd name="T46" fmla="*/ 10 w 14"/>
                  <a:gd name="T47" fmla="*/ 12 h 13"/>
                  <a:gd name="T48" fmla="*/ 12 w 14"/>
                  <a:gd name="T49" fmla="*/ 12 h 13"/>
                  <a:gd name="T50" fmla="*/ 12 w 14"/>
                  <a:gd name="T51" fmla="*/ 10 h 13"/>
                  <a:gd name="T52" fmla="*/ 12 w 14"/>
                  <a:gd name="T53" fmla="*/ 4 h 13"/>
                  <a:gd name="T54" fmla="*/ 14 w 14"/>
                  <a:gd name="T55" fmla="*/ 4 h 13"/>
                  <a:gd name="T56" fmla="*/ 12 w 14"/>
                  <a:gd name="T57" fmla="*/ 4 h 13"/>
                  <a:gd name="T58" fmla="*/ 12 w 14"/>
                  <a:gd name="T59" fmla="*/ 2 h 13"/>
                  <a:gd name="T60" fmla="*/ 12 w 14"/>
                  <a:gd name="T61" fmla="*/ 2 h 13"/>
                  <a:gd name="T62" fmla="*/ 12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6" y="8"/>
                    </a:lnTo>
                    <a:lnTo>
                      <a:pt x="10" y="12"/>
                    </a:lnTo>
                    <a:lnTo>
                      <a:pt x="10" y="12"/>
                    </a:lnTo>
                    <a:lnTo>
                      <a:pt x="10" y="13"/>
                    </a:lnTo>
                    <a:lnTo>
                      <a:pt x="10" y="13"/>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64">
                <a:extLst>
                  <a:ext uri="{FF2B5EF4-FFF2-40B4-BE49-F238E27FC236}">
                    <a16:creationId xmlns:a16="http://schemas.microsoft.com/office/drawing/2014/main" id="{AF331D63-F7FB-493D-9F93-B57DA8DFFDFA}"/>
                  </a:ext>
                </a:extLst>
              </p:cNvPr>
              <p:cNvSpPr>
                <a:spLocks/>
              </p:cNvSpPr>
              <p:nvPr/>
            </p:nvSpPr>
            <p:spPr bwMode="auto">
              <a:xfrm>
                <a:off x="7363395" y="5409964"/>
                <a:ext cx="71004" cy="52068"/>
              </a:xfrm>
              <a:custGeom>
                <a:avLst/>
                <a:gdLst>
                  <a:gd name="T0" fmla="*/ 0 w 23"/>
                  <a:gd name="T1" fmla="*/ 13 h 17"/>
                  <a:gd name="T2" fmla="*/ 1 w 23"/>
                  <a:gd name="T3" fmla="*/ 10 h 17"/>
                  <a:gd name="T4" fmla="*/ 6 w 23"/>
                  <a:gd name="T5" fmla="*/ 8 h 17"/>
                  <a:gd name="T6" fmla="*/ 11 w 23"/>
                  <a:gd name="T7" fmla="*/ 6 h 17"/>
                  <a:gd name="T8" fmla="*/ 19 w 23"/>
                  <a:gd name="T9" fmla="*/ 0 h 17"/>
                  <a:gd name="T10" fmla="*/ 16 w 23"/>
                  <a:gd name="T11" fmla="*/ 5 h 17"/>
                  <a:gd name="T12" fmla="*/ 12 w 23"/>
                  <a:gd name="T13" fmla="*/ 9 h 17"/>
                  <a:gd name="T14" fmla="*/ 16 w 23"/>
                  <a:gd name="T15" fmla="*/ 8 h 17"/>
                  <a:gd name="T16" fmla="*/ 21 w 23"/>
                  <a:gd name="T17" fmla="*/ 6 h 17"/>
                  <a:gd name="T18" fmla="*/ 23 w 23"/>
                  <a:gd name="T19" fmla="*/ 5 h 17"/>
                  <a:gd name="T20" fmla="*/ 20 w 23"/>
                  <a:gd name="T21" fmla="*/ 9 h 17"/>
                  <a:gd name="T22" fmla="*/ 13 w 23"/>
                  <a:gd name="T23" fmla="*/ 15 h 17"/>
                  <a:gd name="T24" fmla="*/ 0 w 23"/>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7">
                    <a:moveTo>
                      <a:pt x="0" y="13"/>
                    </a:moveTo>
                    <a:cubicBezTo>
                      <a:pt x="0" y="12"/>
                      <a:pt x="1" y="11"/>
                      <a:pt x="1" y="10"/>
                    </a:cubicBezTo>
                    <a:cubicBezTo>
                      <a:pt x="2" y="9"/>
                      <a:pt x="5" y="8"/>
                      <a:pt x="6" y="8"/>
                    </a:cubicBezTo>
                    <a:cubicBezTo>
                      <a:pt x="7" y="7"/>
                      <a:pt x="9" y="7"/>
                      <a:pt x="11" y="6"/>
                    </a:cubicBezTo>
                    <a:cubicBezTo>
                      <a:pt x="15" y="4"/>
                      <a:pt x="19" y="0"/>
                      <a:pt x="19" y="0"/>
                    </a:cubicBezTo>
                    <a:cubicBezTo>
                      <a:pt x="19" y="0"/>
                      <a:pt x="18" y="3"/>
                      <a:pt x="16" y="5"/>
                    </a:cubicBezTo>
                    <a:cubicBezTo>
                      <a:pt x="15" y="7"/>
                      <a:pt x="12" y="9"/>
                      <a:pt x="12" y="9"/>
                    </a:cubicBezTo>
                    <a:cubicBezTo>
                      <a:pt x="12" y="9"/>
                      <a:pt x="14" y="9"/>
                      <a:pt x="16" y="8"/>
                    </a:cubicBezTo>
                    <a:cubicBezTo>
                      <a:pt x="17" y="8"/>
                      <a:pt x="20" y="7"/>
                      <a:pt x="21" y="6"/>
                    </a:cubicBezTo>
                    <a:cubicBezTo>
                      <a:pt x="23" y="5"/>
                      <a:pt x="23" y="5"/>
                      <a:pt x="23" y="5"/>
                    </a:cubicBezTo>
                    <a:cubicBezTo>
                      <a:pt x="23" y="5"/>
                      <a:pt x="20" y="8"/>
                      <a:pt x="20" y="9"/>
                    </a:cubicBezTo>
                    <a:cubicBezTo>
                      <a:pt x="17" y="12"/>
                      <a:pt x="15" y="14"/>
                      <a:pt x="13" y="15"/>
                    </a:cubicBezTo>
                    <a:cubicBezTo>
                      <a:pt x="10" y="17"/>
                      <a:pt x="0" y="13"/>
                      <a:pt x="0" y="1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65">
                <a:extLst>
                  <a:ext uri="{FF2B5EF4-FFF2-40B4-BE49-F238E27FC236}">
                    <a16:creationId xmlns:a16="http://schemas.microsoft.com/office/drawing/2014/main" id="{86A2E0FC-285F-49B9-8DC8-F2BE4E44590E}"/>
                  </a:ext>
                </a:extLst>
              </p:cNvPr>
              <p:cNvSpPr>
                <a:spLocks/>
              </p:cNvSpPr>
              <p:nvPr/>
            </p:nvSpPr>
            <p:spPr bwMode="auto">
              <a:xfrm>
                <a:off x="7219811" y="5515680"/>
                <a:ext cx="58381" cy="61535"/>
              </a:xfrm>
              <a:custGeom>
                <a:avLst/>
                <a:gdLst>
                  <a:gd name="T0" fmla="*/ 19 w 19"/>
                  <a:gd name="T1" fmla="*/ 5 h 20"/>
                  <a:gd name="T2" fmla="*/ 18 w 19"/>
                  <a:gd name="T3" fmla="*/ 1 h 20"/>
                  <a:gd name="T4" fmla="*/ 16 w 19"/>
                  <a:gd name="T5" fmla="*/ 1 h 20"/>
                  <a:gd name="T6" fmla="*/ 13 w 19"/>
                  <a:gd name="T7" fmla="*/ 4 h 20"/>
                  <a:gd name="T8" fmla="*/ 9 w 19"/>
                  <a:gd name="T9" fmla="*/ 9 h 20"/>
                  <a:gd name="T10" fmla="*/ 3 w 19"/>
                  <a:gd name="T11" fmla="*/ 14 h 20"/>
                  <a:gd name="T12" fmla="*/ 0 w 19"/>
                  <a:gd name="T13" fmla="*/ 17 h 20"/>
                  <a:gd name="T14" fmla="*/ 3 w 19"/>
                  <a:gd name="T15" fmla="*/ 17 h 20"/>
                  <a:gd name="T16" fmla="*/ 7 w 19"/>
                  <a:gd name="T17" fmla="*/ 15 h 20"/>
                  <a:gd name="T18" fmla="*/ 10 w 19"/>
                  <a:gd name="T19" fmla="*/ 12 h 20"/>
                  <a:gd name="T20" fmla="*/ 9 w 19"/>
                  <a:gd name="T21" fmla="*/ 15 h 20"/>
                  <a:gd name="T22" fmla="*/ 7 w 19"/>
                  <a:gd name="T23" fmla="*/ 19 h 20"/>
                  <a:gd name="T24" fmla="*/ 5 w 19"/>
                  <a:gd name="T25" fmla="*/ 20 h 20"/>
                  <a:gd name="T26" fmla="*/ 8 w 19"/>
                  <a:gd name="T27" fmla="*/ 20 h 20"/>
                  <a:gd name="T28" fmla="*/ 13 w 19"/>
                  <a:gd name="T29" fmla="*/ 17 h 20"/>
                  <a:gd name="T30" fmla="*/ 17 w 19"/>
                  <a:gd name="T31" fmla="*/ 13 h 20"/>
                  <a:gd name="T32" fmla="*/ 19 w 19"/>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19" y="5"/>
                    </a:moveTo>
                    <a:cubicBezTo>
                      <a:pt x="19" y="3"/>
                      <a:pt x="18" y="1"/>
                      <a:pt x="18" y="1"/>
                    </a:cubicBezTo>
                    <a:cubicBezTo>
                      <a:pt x="18" y="1"/>
                      <a:pt x="17" y="0"/>
                      <a:pt x="16" y="1"/>
                    </a:cubicBezTo>
                    <a:cubicBezTo>
                      <a:pt x="15" y="1"/>
                      <a:pt x="14" y="2"/>
                      <a:pt x="13" y="4"/>
                    </a:cubicBezTo>
                    <a:cubicBezTo>
                      <a:pt x="12" y="5"/>
                      <a:pt x="10" y="7"/>
                      <a:pt x="9" y="9"/>
                    </a:cubicBezTo>
                    <a:cubicBezTo>
                      <a:pt x="8" y="10"/>
                      <a:pt x="4" y="13"/>
                      <a:pt x="3" y="14"/>
                    </a:cubicBezTo>
                    <a:cubicBezTo>
                      <a:pt x="1" y="16"/>
                      <a:pt x="0" y="17"/>
                      <a:pt x="0" y="17"/>
                    </a:cubicBezTo>
                    <a:cubicBezTo>
                      <a:pt x="0" y="17"/>
                      <a:pt x="2" y="17"/>
                      <a:pt x="3" y="17"/>
                    </a:cubicBezTo>
                    <a:cubicBezTo>
                      <a:pt x="4" y="16"/>
                      <a:pt x="5" y="16"/>
                      <a:pt x="7" y="15"/>
                    </a:cubicBezTo>
                    <a:cubicBezTo>
                      <a:pt x="8" y="14"/>
                      <a:pt x="10" y="12"/>
                      <a:pt x="10" y="12"/>
                    </a:cubicBezTo>
                    <a:cubicBezTo>
                      <a:pt x="10" y="12"/>
                      <a:pt x="10" y="14"/>
                      <a:pt x="9" y="15"/>
                    </a:cubicBezTo>
                    <a:cubicBezTo>
                      <a:pt x="9" y="17"/>
                      <a:pt x="8" y="18"/>
                      <a:pt x="7" y="19"/>
                    </a:cubicBezTo>
                    <a:cubicBezTo>
                      <a:pt x="6" y="19"/>
                      <a:pt x="5" y="20"/>
                      <a:pt x="5" y="20"/>
                    </a:cubicBezTo>
                    <a:cubicBezTo>
                      <a:pt x="5" y="20"/>
                      <a:pt x="7" y="20"/>
                      <a:pt x="8" y="20"/>
                    </a:cubicBezTo>
                    <a:cubicBezTo>
                      <a:pt x="9" y="19"/>
                      <a:pt x="11" y="19"/>
                      <a:pt x="13" y="17"/>
                    </a:cubicBezTo>
                    <a:cubicBezTo>
                      <a:pt x="14" y="16"/>
                      <a:pt x="17" y="14"/>
                      <a:pt x="17" y="13"/>
                    </a:cubicBezTo>
                    <a:cubicBezTo>
                      <a:pt x="18" y="13"/>
                      <a:pt x="19" y="8"/>
                      <a:pt x="19" y="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66">
                <a:extLst>
                  <a:ext uri="{FF2B5EF4-FFF2-40B4-BE49-F238E27FC236}">
                    <a16:creationId xmlns:a16="http://schemas.microsoft.com/office/drawing/2014/main" id="{49718712-30C0-4072-97AD-0DB14E51EFEB}"/>
                  </a:ext>
                </a:extLst>
              </p:cNvPr>
              <p:cNvSpPr>
                <a:spLocks/>
              </p:cNvSpPr>
              <p:nvPr/>
            </p:nvSpPr>
            <p:spPr bwMode="auto">
              <a:xfrm>
                <a:off x="7363395" y="5436788"/>
                <a:ext cx="26824" cy="31557"/>
              </a:xfrm>
              <a:custGeom>
                <a:avLst/>
                <a:gdLst>
                  <a:gd name="T0" fmla="*/ 8 w 9"/>
                  <a:gd name="T1" fmla="*/ 0 h 10"/>
                  <a:gd name="T2" fmla="*/ 1 w 9"/>
                  <a:gd name="T3" fmla="*/ 4 h 10"/>
                  <a:gd name="T4" fmla="*/ 0 w 9"/>
                  <a:gd name="T5" fmla="*/ 4 h 10"/>
                  <a:gd name="T6" fmla="*/ 5 w 9"/>
                  <a:gd name="T7" fmla="*/ 9 h 10"/>
                  <a:gd name="T8" fmla="*/ 9 w 9"/>
                  <a:gd name="T9" fmla="*/ 4 h 10"/>
                  <a:gd name="T10" fmla="*/ 8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8" y="0"/>
                    </a:moveTo>
                    <a:cubicBezTo>
                      <a:pt x="7" y="0"/>
                      <a:pt x="5" y="4"/>
                      <a:pt x="1" y="4"/>
                    </a:cubicBezTo>
                    <a:cubicBezTo>
                      <a:pt x="0" y="4"/>
                      <a:pt x="0" y="4"/>
                      <a:pt x="0" y="4"/>
                    </a:cubicBezTo>
                    <a:cubicBezTo>
                      <a:pt x="0" y="4"/>
                      <a:pt x="3" y="9"/>
                      <a:pt x="5" y="9"/>
                    </a:cubicBezTo>
                    <a:cubicBezTo>
                      <a:pt x="7" y="10"/>
                      <a:pt x="9" y="4"/>
                      <a:pt x="9" y="4"/>
                    </a:cubicBezTo>
                    <a:cubicBezTo>
                      <a:pt x="9" y="4"/>
                      <a:pt x="8" y="0"/>
                      <a:pt x="8" y="0"/>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67">
                <a:extLst>
                  <a:ext uri="{FF2B5EF4-FFF2-40B4-BE49-F238E27FC236}">
                    <a16:creationId xmlns:a16="http://schemas.microsoft.com/office/drawing/2014/main" id="{63FFA557-BF53-4F0F-94CA-C65E2DE55972}"/>
                  </a:ext>
                </a:extLst>
              </p:cNvPr>
              <p:cNvSpPr>
                <a:spLocks/>
              </p:cNvSpPr>
              <p:nvPr/>
            </p:nvSpPr>
            <p:spPr bwMode="auto">
              <a:xfrm>
                <a:off x="7257679" y="5515680"/>
                <a:ext cx="29980" cy="23667"/>
              </a:xfrm>
              <a:custGeom>
                <a:avLst/>
                <a:gdLst>
                  <a:gd name="T0" fmla="*/ 1 w 10"/>
                  <a:gd name="T1" fmla="*/ 7 h 8"/>
                  <a:gd name="T2" fmla="*/ 4 w 10"/>
                  <a:gd name="T3" fmla="*/ 3 h 8"/>
                  <a:gd name="T4" fmla="*/ 6 w 10"/>
                  <a:gd name="T5" fmla="*/ 1 h 8"/>
                  <a:gd name="T6" fmla="*/ 10 w 10"/>
                  <a:gd name="T7" fmla="*/ 6 h 8"/>
                  <a:gd name="T8" fmla="*/ 3 w 10"/>
                  <a:gd name="T9" fmla="*/ 8 h 8"/>
                  <a:gd name="T10" fmla="*/ 1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1" y="7"/>
                    </a:moveTo>
                    <a:cubicBezTo>
                      <a:pt x="0" y="7"/>
                      <a:pt x="3" y="4"/>
                      <a:pt x="4" y="3"/>
                    </a:cubicBezTo>
                    <a:cubicBezTo>
                      <a:pt x="5" y="3"/>
                      <a:pt x="6" y="2"/>
                      <a:pt x="6" y="1"/>
                    </a:cubicBezTo>
                    <a:cubicBezTo>
                      <a:pt x="5" y="0"/>
                      <a:pt x="9" y="5"/>
                      <a:pt x="10" y="6"/>
                    </a:cubicBezTo>
                    <a:cubicBezTo>
                      <a:pt x="10" y="8"/>
                      <a:pt x="3" y="8"/>
                      <a:pt x="3" y="8"/>
                    </a:cubicBezTo>
                    <a:lnTo>
                      <a:pt x="1"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68">
                <a:extLst>
                  <a:ext uri="{FF2B5EF4-FFF2-40B4-BE49-F238E27FC236}">
                    <a16:creationId xmlns:a16="http://schemas.microsoft.com/office/drawing/2014/main" id="{C6CF161B-AA75-4D18-AAED-A270D4C5B1E9}"/>
                  </a:ext>
                </a:extLst>
              </p:cNvPr>
              <p:cNvSpPr>
                <a:spLocks/>
              </p:cNvSpPr>
              <p:nvPr/>
            </p:nvSpPr>
            <p:spPr bwMode="auto">
              <a:xfrm>
                <a:off x="7260835" y="5436788"/>
                <a:ext cx="148317" cy="127805"/>
              </a:xfrm>
              <a:custGeom>
                <a:avLst/>
                <a:gdLst>
                  <a:gd name="T0" fmla="*/ 0 w 48"/>
                  <a:gd name="T1" fmla="*/ 32 h 41"/>
                  <a:gd name="T2" fmla="*/ 4 w 48"/>
                  <a:gd name="T3" fmla="*/ 40 h 41"/>
                  <a:gd name="T4" fmla="*/ 30 w 48"/>
                  <a:gd name="T5" fmla="*/ 31 h 41"/>
                  <a:gd name="T6" fmla="*/ 48 w 48"/>
                  <a:gd name="T7" fmla="*/ 7 h 41"/>
                  <a:gd name="T8" fmla="*/ 43 w 48"/>
                  <a:gd name="T9" fmla="*/ 0 h 41"/>
                  <a:gd name="T10" fmla="*/ 41 w 48"/>
                  <a:gd name="T11" fmla="*/ 0 h 41"/>
                  <a:gd name="T12" fmla="*/ 25 w 48"/>
                  <a:gd name="T13" fmla="*/ 23 h 41"/>
                  <a:gd name="T14" fmla="*/ 0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0" y="32"/>
                    </a:moveTo>
                    <a:cubicBezTo>
                      <a:pt x="0" y="32"/>
                      <a:pt x="3" y="39"/>
                      <a:pt x="4" y="40"/>
                    </a:cubicBezTo>
                    <a:cubicBezTo>
                      <a:pt x="5" y="41"/>
                      <a:pt x="18" y="39"/>
                      <a:pt x="30" y="31"/>
                    </a:cubicBezTo>
                    <a:cubicBezTo>
                      <a:pt x="40" y="25"/>
                      <a:pt x="45" y="16"/>
                      <a:pt x="48" y="7"/>
                    </a:cubicBezTo>
                    <a:cubicBezTo>
                      <a:pt x="48" y="6"/>
                      <a:pt x="45" y="1"/>
                      <a:pt x="43" y="0"/>
                    </a:cubicBezTo>
                    <a:cubicBezTo>
                      <a:pt x="42" y="0"/>
                      <a:pt x="41" y="0"/>
                      <a:pt x="41" y="0"/>
                    </a:cubicBezTo>
                    <a:cubicBezTo>
                      <a:pt x="41" y="0"/>
                      <a:pt x="37" y="15"/>
                      <a:pt x="25" y="23"/>
                    </a:cubicBezTo>
                    <a:cubicBezTo>
                      <a:pt x="13" y="31"/>
                      <a:pt x="0" y="32"/>
                      <a:pt x="0" y="32"/>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69">
                <a:extLst>
                  <a:ext uri="{FF2B5EF4-FFF2-40B4-BE49-F238E27FC236}">
                    <a16:creationId xmlns:a16="http://schemas.microsoft.com/office/drawing/2014/main" id="{BAD0353C-C206-420A-BBAA-C0FD2614FEAB}"/>
                  </a:ext>
                </a:extLst>
              </p:cNvPr>
              <p:cNvSpPr>
                <a:spLocks/>
              </p:cNvSpPr>
              <p:nvPr/>
            </p:nvSpPr>
            <p:spPr bwMode="auto">
              <a:xfrm>
                <a:off x="7271880" y="5542503"/>
                <a:ext cx="9467" cy="12623"/>
              </a:xfrm>
              <a:custGeom>
                <a:avLst/>
                <a:gdLst>
                  <a:gd name="T0" fmla="*/ 3 w 3"/>
                  <a:gd name="T1" fmla="*/ 3 h 4"/>
                  <a:gd name="T2" fmla="*/ 2 w 3"/>
                  <a:gd name="T3" fmla="*/ 3 h 4"/>
                  <a:gd name="T4" fmla="*/ 0 w 3"/>
                  <a:gd name="T5" fmla="*/ 2 h 4"/>
                  <a:gd name="T6" fmla="*/ 2 w 3"/>
                  <a:gd name="T7" fmla="*/ 0 h 4"/>
                  <a:gd name="T8" fmla="*/ 3 w 3"/>
                  <a:gd name="T9" fmla="*/ 1 h 4"/>
                  <a:gd name="T10" fmla="*/ 2 w 3"/>
                  <a:gd name="T11" fmla="*/ 1 h 4"/>
                  <a:gd name="T12" fmla="*/ 2 w 3"/>
                  <a:gd name="T13" fmla="*/ 0 h 4"/>
                  <a:gd name="T14" fmla="*/ 1 w 3"/>
                  <a:gd name="T15" fmla="*/ 2 h 4"/>
                  <a:gd name="T16" fmla="*/ 2 w 3"/>
                  <a:gd name="T17" fmla="*/ 3 h 4"/>
                  <a:gd name="T18" fmla="*/ 2 w 3"/>
                  <a:gd name="T19" fmla="*/ 3 h 4"/>
                  <a:gd name="T20" fmla="*/ 2 w 3"/>
                  <a:gd name="T21" fmla="*/ 2 h 4"/>
                  <a:gd name="T22" fmla="*/ 2 w 3"/>
                  <a:gd name="T23" fmla="*/ 2 h 4"/>
                  <a:gd name="T24" fmla="*/ 2 w 3"/>
                  <a:gd name="T25" fmla="*/ 1 h 4"/>
                  <a:gd name="T26" fmla="*/ 3 w 3"/>
                  <a:gd name="T27" fmla="*/ 1 h 4"/>
                  <a:gd name="T28" fmla="*/ 3 w 3"/>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3"/>
                    </a:moveTo>
                    <a:cubicBezTo>
                      <a:pt x="3" y="3"/>
                      <a:pt x="3" y="3"/>
                      <a:pt x="2" y="3"/>
                    </a:cubicBezTo>
                    <a:cubicBezTo>
                      <a:pt x="1" y="4"/>
                      <a:pt x="0" y="3"/>
                      <a:pt x="0" y="2"/>
                    </a:cubicBezTo>
                    <a:cubicBezTo>
                      <a:pt x="0" y="1"/>
                      <a:pt x="0" y="0"/>
                      <a:pt x="2" y="0"/>
                    </a:cubicBezTo>
                    <a:cubicBezTo>
                      <a:pt x="2" y="0"/>
                      <a:pt x="3" y="0"/>
                      <a:pt x="3" y="1"/>
                    </a:cubicBezTo>
                    <a:cubicBezTo>
                      <a:pt x="2" y="1"/>
                      <a:pt x="2" y="1"/>
                      <a:pt x="2" y="1"/>
                    </a:cubicBezTo>
                    <a:cubicBezTo>
                      <a:pt x="2" y="0"/>
                      <a:pt x="2" y="0"/>
                      <a:pt x="2" y="0"/>
                    </a:cubicBezTo>
                    <a:cubicBezTo>
                      <a:pt x="1" y="0"/>
                      <a:pt x="1" y="1"/>
                      <a:pt x="1" y="2"/>
                    </a:cubicBezTo>
                    <a:cubicBezTo>
                      <a:pt x="1" y="2"/>
                      <a:pt x="1" y="3"/>
                      <a:pt x="2" y="3"/>
                    </a:cubicBezTo>
                    <a:cubicBezTo>
                      <a:pt x="2" y="3"/>
                      <a:pt x="2" y="3"/>
                      <a:pt x="2" y="3"/>
                    </a:cubicBezTo>
                    <a:cubicBezTo>
                      <a:pt x="2" y="2"/>
                      <a:pt x="2" y="2"/>
                      <a:pt x="2" y="2"/>
                    </a:cubicBezTo>
                    <a:cubicBezTo>
                      <a:pt x="2" y="2"/>
                      <a:pt x="2" y="2"/>
                      <a:pt x="2" y="2"/>
                    </a:cubicBezTo>
                    <a:cubicBezTo>
                      <a:pt x="2" y="1"/>
                      <a:pt x="2" y="1"/>
                      <a:pt x="2" y="1"/>
                    </a:cubicBezTo>
                    <a:cubicBezTo>
                      <a:pt x="3" y="1"/>
                      <a:pt x="3" y="1"/>
                      <a:pt x="3" y="1"/>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0">
                <a:extLst>
                  <a:ext uri="{FF2B5EF4-FFF2-40B4-BE49-F238E27FC236}">
                    <a16:creationId xmlns:a16="http://schemas.microsoft.com/office/drawing/2014/main" id="{CE827C90-3260-41C0-9F9C-B05B08A1D041}"/>
                  </a:ext>
                </a:extLst>
              </p:cNvPr>
              <p:cNvSpPr>
                <a:spLocks noEditPoints="1"/>
              </p:cNvSpPr>
              <p:nvPr/>
            </p:nvSpPr>
            <p:spPr bwMode="auto">
              <a:xfrm>
                <a:off x="7281347" y="5539347"/>
                <a:ext cx="12623" cy="12623"/>
              </a:xfrm>
              <a:custGeom>
                <a:avLst/>
                <a:gdLst>
                  <a:gd name="T0" fmla="*/ 1 w 4"/>
                  <a:gd name="T1" fmla="*/ 2 h 4"/>
                  <a:gd name="T2" fmla="*/ 2 w 4"/>
                  <a:gd name="T3" fmla="*/ 0 h 4"/>
                  <a:gd name="T4" fmla="*/ 4 w 4"/>
                  <a:gd name="T5" fmla="*/ 2 h 4"/>
                  <a:gd name="T6" fmla="*/ 3 w 4"/>
                  <a:gd name="T7" fmla="*/ 4 h 4"/>
                  <a:gd name="T8" fmla="*/ 1 w 4"/>
                  <a:gd name="T9" fmla="*/ 2 h 4"/>
                  <a:gd name="T10" fmla="*/ 2 w 4"/>
                  <a:gd name="T11" fmla="*/ 4 h 4"/>
                  <a:gd name="T12" fmla="*/ 3 w 4"/>
                  <a:gd name="T13" fmla="*/ 2 h 4"/>
                  <a:gd name="T14" fmla="*/ 2 w 4"/>
                  <a:gd name="T15" fmla="*/ 1 h 4"/>
                  <a:gd name="T16" fmla="*/ 1 w 4"/>
                  <a:gd name="T17" fmla="*/ 2 h 4"/>
                  <a:gd name="T18" fmla="*/ 2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2"/>
                    </a:moveTo>
                    <a:cubicBezTo>
                      <a:pt x="0" y="1"/>
                      <a:pt x="1" y="0"/>
                      <a:pt x="2" y="0"/>
                    </a:cubicBezTo>
                    <a:cubicBezTo>
                      <a:pt x="3" y="0"/>
                      <a:pt x="3" y="1"/>
                      <a:pt x="4" y="2"/>
                    </a:cubicBezTo>
                    <a:cubicBezTo>
                      <a:pt x="4" y="3"/>
                      <a:pt x="4" y="4"/>
                      <a:pt x="3" y="4"/>
                    </a:cubicBezTo>
                    <a:cubicBezTo>
                      <a:pt x="1" y="4"/>
                      <a:pt x="1" y="3"/>
                      <a:pt x="1" y="2"/>
                    </a:cubicBezTo>
                    <a:close/>
                    <a:moveTo>
                      <a:pt x="2" y="4"/>
                    </a:moveTo>
                    <a:cubicBezTo>
                      <a:pt x="3" y="3"/>
                      <a:pt x="3" y="3"/>
                      <a:pt x="3" y="2"/>
                    </a:cubicBezTo>
                    <a:cubicBezTo>
                      <a:pt x="3" y="1"/>
                      <a:pt x="2" y="0"/>
                      <a:pt x="2" y="1"/>
                    </a:cubicBezTo>
                    <a:cubicBezTo>
                      <a:pt x="1" y="1"/>
                      <a:pt x="1" y="1"/>
                      <a:pt x="1" y="2"/>
                    </a:cubicBezTo>
                    <a:cubicBezTo>
                      <a:pt x="2" y="3"/>
                      <a:pt x="2" y="4"/>
                      <a:pt x="2"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71">
                <a:extLst>
                  <a:ext uri="{FF2B5EF4-FFF2-40B4-BE49-F238E27FC236}">
                    <a16:creationId xmlns:a16="http://schemas.microsoft.com/office/drawing/2014/main" id="{307BED59-12BD-4CB3-89F5-1A6A06372A4C}"/>
                  </a:ext>
                </a:extLst>
              </p:cNvPr>
              <p:cNvSpPr>
                <a:spLocks noEditPoints="1"/>
              </p:cNvSpPr>
              <p:nvPr/>
            </p:nvSpPr>
            <p:spPr bwMode="auto">
              <a:xfrm>
                <a:off x="7293969" y="5536191"/>
                <a:ext cx="9467" cy="12623"/>
              </a:xfrm>
              <a:custGeom>
                <a:avLst/>
                <a:gdLst>
                  <a:gd name="T0" fmla="*/ 0 w 3"/>
                  <a:gd name="T1" fmla="*/ 1 h 4"/>
                  <a:gd name="T2" fmla="*/ 1 w 3"/>
                  <a:gd name="T3" fmla="*/ 0 h 4"/>
                  <a:gd name="T4" fmla="*/ 3 w 3"/>
                  <a:gd name="T5" fmla="*/ 2 h 4"/>
                  <a:gd name="T6" fmla="*/ 2 w 3"/>
                  <a:gd name="T7" fmla="*/ 4 h 4"/>
                  <a:gd name="T8" fmla="*/ 1 w 3"/>
                  <a:gd name="T9" fmla="*/ 4 h 4"/>
                  <a:gd name="T10" fmla="*/ 0 w 3"/>
                  <a:gd name="T11" fmla="*/ 1 h 4"/>
                  <a:gd name="T12" fmla="*/ 1 w 3"/>
                  <a:gd name="T13" fmla="*/ 4 h 4"/>
                  <a:gd name="T14" fmla="*/ 2 w 3"/>
                  <a:gd name="T15" fmla="*/ 4 h 4"/>
                  <a:gd name="T16" fmla="*/ 2 w 3"/>
                  <a:gd name="T17" fmla="*/ 2 h 4"/>
                  <a:gd name="T18" fmla="*/ 1 w 3"/>
                  <a:gd name="T19" fmla="*/ 1 h 4"/>
                  <a:gd name="T20" fmla="*/ 1 w 3"/>
                  <a:gd name="T21" fmla="*/ 1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1"/>
                    </a:moveTo>
                    <a:cubicBezTo>
                      <a:pt x="1" y="0"/>
                      <a:pt x="1" y="0"/>
                      <a:pt x="1" y="0"/>
                    </a:cubicBezTo>
                    <a:cubicBezTo>
                      <a:pt x="2" y="0"/>
                      <a:pt x="2" y="0"/>
                      <a:pt x="3" y="2"/>
                    </a:cubicBezTo>
                    <a:cubicBezTo>
                      <a:pt x="3" y="3"/>
                      <a:pt x="3" y="4"/>
                      <a:pt x="2" y="4"/>
                    </a:cubicBezTo>
                    <a:cubicBezTo>
                      <a:pt x="1" y="4"/>
                      <a:pt x="1" y="4"/>
                      <a:pt x="1" y="4"/>
                    </a:cubicBezTo>
                    <a:lnTo>
                      <a:pt x="0" y="1"/>
                    </a:lnTo>
                    <a:close/>
                    <a:moveTo>
                      <a:pt x="1" y="4"/>
                    </a:moveTo>
                    <a:cubicBezTo>
                      <a:pt x="2" y="4"/>
                      <a:pt x="2" y="4"/>
                      <a:pt x="2" y="4"/>
                    </a:cubicBezTo>
                    <a:cubicBezTo>
                      <a:pt x="2" y="3"/>
                      <a:pt x="2" y="3"/>
                      <a:pt x="2" y="2"/>
                    </a:cubicBezTo>
                    <a:cubicBezTo>
                      <a:pt x="2" y="1"/>
                      <a:pt x="2" y="1"/>
                      <a:pt x="1" y="1"/>
                    </a:cubicBezTo>
                    <a:cubicBezTo>
                      <a:pt x="1" y="1"/>
                      <a:pt x="1" y="1"/>
                      <a:pt x="1" y="1"/>
                    </a:cubicBezTo>
                    <a:lnTo>
                      <a:pt x="1"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72">
                <a:extLst>
                  <a:ext uri="{FF2B5EF4-FFF2-40B4-BE49-F238E27FC236}">
                    <a16:creationId xmlns:a16="http://schemas.microsoft.com/office/drawing/2014/main" id="{3B1CA781-E675-4A6B-B96C-EF35597A88AD}"/>
                  </a:ext>
                </a:extLst>
              </p:cNvPr>
              <p:cNvSpPr>
                <a:spLocks noEditPoints="1"/>
              </p:cNvSpPr>
              <p:nvPr/>
            </p:nvSpPr>
            <p:spPr bwMode="auto">
              <a:xfrm>
                <a:off x="7306592" y="5533036"/>
                <a:ext cx="12623" cy="12623"/>
              </a:xfrm>
              <a:custGeom>
                <a:avLst/>
                <a:gdLst>
                  <a:gd name="T0" fmla="*/ 0 w 4"/>
                  <a:gd name="T1" fmla="*/ 0 h 4"/>
                  <a:gd name="T2" fmla="*/ 1 w 4"/>
                  <a:gd name="T3" fmla="*/ 0 h 4"/>
                  <a:gd name="T4" fmla="*/ 3 w 4"/>
                  <a:gd name="T5" fmla="*/ 0 h 4"/>
                  <a:gd name="T6" fmla="*/ 2 w 4"/>
                  <a:gd name="T7" fmla="*/ 1 h 4"/>
                  <a:gd name="T8" fmla="*/ 2 w 4"/>
                  <a:gd name="T9" fmla="*/ 1 h 4"/>
                  <a:gd name="T10" fmla="*/ 4 w 4"/>
                  <a:gd name="T11" fmla="*/ 2 h 4"/>
                  <a:gd name="T12" fmla="*/ 3 w 4"/>
                  <a:gd name="T13" fmla="*/ 3 h 4"/>
                  <a:gd name="T14" fmla="*/ 2 w 4"/>
                  <a:gd name="T15" fmla="*/ 4 h 4"/>
                  <a:gd name="T16" fmla="*/ 0 w 4"/>
                  <a:gd name="T17" fmla="*/ 0 h 4"/>
                  <a:gd name="T18" fmla="*/ 2 w 4"/>
                  <a:gd name="T19" fmla="*/ 3 h 4"/>
                  <a:gd name="T20" fmla="*/ 2 w 4"/>
                  <a:gd name="T21" fmla="*/ 3 h 4"/>
                  <a:gd name="T22" fmla="*/ 3 w 4"/>
                  <a:gd name="T23" fmla="*/ 2 h 4"/>
                  <a:gd name="T24" fmla="*/ 2 w 4"/>
                  <a:gd name="T25" fmla="*/ 2 h 4"/>
                  <a:gd name="T26" fmla="*/ 2 w 4"/>
                  <a:gd name="T27" fmla="*/ 2 h 4"/>
                  <a:gd name="T28" fmla="*/ 2 w 4"/>
                  <a:gd name="T29" fmla="*/ 3 h 4"/>
                  <a:gd name="T30" fmla="*/ 2 w 4"/>
                  <a:gd name="T31" fmla="*/ 1 h 4"/>
                  <a:gd name="T32" fmla="*/ 2 w 4"/>
                  <a:gd name="T33" fmla="*/ 1 h 4"/>
                  <a:gd name="T34" fmla="*/ 2 w 4"/>
                  <a:gd name="T35" fmla="*/ 1 h 4"/>
                  <a:gd name="T36" fmla="*/ 1 w 4"/>
                  <a:gd name="T37" fmla="*/ 0 h 4"/>
                  <a:gd name="T38" fmla="*/ 1 w 4"/>
                  <a:gd name="T39" fmla="*/ 0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cubicBezTo>
                      <a:pt x="1" y="0"/>
                      <a:pt x="1" y="0"/>
                      <a:pt x="1" y="0"/>
                    </a:cubicBezTo>
                    <a:cubicBezTo>
                      <a:pt x="2" y="0"/>
                      <a:pt x="2" y="0"/>
                      <a:pt x="3" y="0"/>
                    </a:cubicBezTo>
                    <a:cubicBezTo>
                      <a:pt x="3" y="1"/>
                      <a:pt x="3" y="1"/>
                      <a:pt x="2" y="1"/>
                    </a:cubicBezTo>
                    <a:cubicBezTo>
                      <a:pt x="2" y="1"/>
                      <a:pt x="2" y="1"/>
                      <a:pt x="2" y="1"/>
                    </a:cubicBezTo>
                    <a:cubicBezTo>
                      <a:pt x="3" y="1"/>
                      <a:pt x="3" y="1"/>
                      <a:pt x="4" y="2"/>
                    </a:cubicBezTo>
                    <a:cubicBezTo>
                      <a:pt x="4" y="3"/>
                      <a:pt x="3" y="3"/>
                      <a:pt x="3" y="3"/>
                    </a:cubicBezTo>
                    <a:cubicBezTo>
                      <a:pt x="2" y="4"/>
                      <a:pt x="2" y="4"/>
                      <a:pt x="2" y="4"/>
                    </a:cubicBezTo>
                    <a:lnTo>
                      <a:pt x="0" y="0"/>
                    </a:lnTo>
                    <a:close/>
                    <a:moveTo>
                      <a:pt x="2" y="3"/>
                    </a:moveTo>
                    <a:cubicBezTo>
                      <a:pt x="2" y="3"/>
                      <a:pt x="2" y="3"/>
                      <a:pt x="2" y="3"/>
                    </a:cubicBezTo>
                    <a:cubicBezTo>
                      <a:pt x="3" y="3"/>
                      <a:pt x="3" y="3"/>
                      <a:pt x="3" y="2"/>
                    </a:cubicBezTo>
                    <a:cubicBezTo>
                      <a:pt x="3" y="2"/>
                      <a:pt x="2" y="1"/>
                      <a:pt x="2" y="2"/>
                    </a:cubicBezTo>
                    <a:cubicBezTo>
                      <a:pt x="2" y="2"/>
                      <a:pt x="2" y="2"/>
                      <a:pt x="2" y="2"/>
                    </a:cubicBezTo>
                    <a:lnTo>
                      <a:pt x="2" y="3"/>
                    </a:lnTo>
                    <a:close/>
                    <a:moveTo>
                      <a:pt x="2" y="1"/>
                    </a:moveTo>
                    <a:cubicBezTo>
                      <a:pt x="2" y="1"/>
                      <a:pt x="2" y="1"/>
                      <a:pt x="2" y="1"/>
                    </a:cubicBezTo>
                    <a:cubicBezTo>
                      <a:pt x="2" y="1"/>
                      <a:pt x="2" y="1"/>
                      <a:pt x="2" y="1"/>
                    </a:cubicBezTo>
                    <a:cubicBezTo>
                      <a:pt x="2" y="0"/>
                      <a:pt x="2" y="0"/>
                      <a:pt x="1" y="0"/>
                    </a:cubicBezTo>
                    <a:cubicBezTo>
                      <a:pt x="1" y="0"/>
                      <a:pt x="1" y="0"/>
                      <a:pt x="1" y="0"/>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73">
                <a:extLst>
                  <a:ext uri="{FF2B5EF4-FFF2-40B4-BE49-F238E27FC236}">
                    <a16:creationId xmlns:a16="http://schemas.microsoft.com/office/drawing/2014/main" id="{9F805457-C87E-467F-BAAE-C5E17BF5CB22}"/>
                  </a:ext>
                </a:extLst>
              </p:cNvPr>
              <p:cNvSpPr>
                <a:spLocks/>
              </p:cNvSpPr>
              <p:nvPr/>
            </p:nvSpPr>
            <p:spPr bwMode="auto">
              <a:xfrm>
                <a:off x="7316059" y="5528303"/>
                <a:ext cx="12623" cy="11044"/>
              </a:xfrm>
              <a:custGeom>
                <a:avLst/>
                <a:gdLst>
                  <a:gd name="T0" fmla="*/ 0 w 8"/>
                  <a:gd name="T1" fmla="*/ 2 h 7"/>
                  <a:gd name="T2" fmla="*/ 4 w 8"/>
                  <a:gd name="T3" fmla="*/ 0 h 7"/>
                  <a:gd name="T4" fmla="*/ 4 w 8"/>
                  <a:gd name="T5" fmla="*/ 2 h 7"/>
                  <a:gd name="T6" fmla="*/ 2 w 8"/>
                  <a:gd name="T7" fmla="*/ 2 h 7"/>
                  <a:gd name="T8" fmla="*/ 2 w 8"/>
                  <a:gd name="T9" fmla="*/ 3 h 7"/>
                  <a:gd name="T10" fmla="*/ 6 w 8"/>
                  <a:gd name="T11" fmla="*/ 3 h 7"/>
                  <a:gd name="T12" fmla="*/ 6 w 8"/>
                  <a:gd name="T13" fmla="*/ 3 h 7"/>
                  <a:gd name="T14" fmla="*/ 4 w 8"/>
                  <a:gd name="T15" fmla="*/ 5 h 7"/>
                  <a:gd name="T16" fmla="*/ 4 w 8"/>
                  <a:gd name="T17" fmla="*/ 7 h 7"/>
                  <a:gd name="T18" fmla="*/ 8 w 8"/>
                  <a:gd name="T19" fmla="*/ 5 h 7"/>
                  <a:gd name="T20" fmla="*/ 8 w 8"/>
                  <a:gd name="T21" fmla="*/ 5 h 7"/>
                  <a:gd name="T22" fmla="*/ 4 w 8"/>
                  <a:gd name="T23" fmla="*/ 7 h 7"/>
                  <a:gd name="T24" fmla="*/ 0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2"/>
                    </a:moveTo>
                    <a:lnTo>
                      <a:pt x="4" y="0"/>
                    </a:lnTo>
                    <a:lnTo>
                      <a:pt x="4" y="2"/>
                    </a:lnTo>
                    <a:lnTo>
                      <a:pt x="2" y="2"/>
                    </a:lnTo>
                    <a:lnTo>
                      <a:pt x="2" y="3"/>
                    </a:lnTo>
                    <a:lnTo>
                      <a:pt x="6" y="3"/>
                    </a:lnTo>
                    <a:lnTo>
                      <a:pt x="6" y="3"/>
                    </a:lnTo>
                    <a:lnTo>
                      <a:pt x="4" y="5"/>
                    </a:lnTo>
                    <a:lnTo>
                      <a:pt x="4" y="7"/>
                    </a:lnTo>
                    <a:lnTo>
                      <a:pt x="8" y="5"/>
                    </a:lnTo>
                    <a:lnTo>
                      <a:pt x="8" y="5"/>
                    </a:lnTo>
                    <a:lnTo>
                      <a:pt x="4" y="7"/>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74">
                <a:extLst>
                  <a:ext uri="{FF2B5EF4-FFF2-40B4-BE49-F238E27FC236}">
                    <a16:creationId xmlns:a16="http://schemas.microsoft.com/office/drawing/2014/main" id="{ABB6DB68-7DB4-40CA-97AE-E436F270C79D}"/>
                  </a:ext>
                </a:extLst>
              </p:cNvPr>
              <p:cNvSpPr>
                <a:spLocks/>
              </p:cNvSpPr>
              <p:nvPr/>
            </p:nvSpPr>
            <p:spPr bwMode="auto">
              <a:xfrm>
                <a:off x="7328682" y="5518835"/>
                <a:ext cx="15778" cy="14200"/>
              </a:xfrm>
              <a:custGeom>
                <a:avLst/>
                <a:gdLst>
                  <a:gd name="T0" fmla="*/ 0 w 10"/>
                  <a:gd name="T1" fmla="*/ 4 h 9"/>
                  <a:gd name="T2" fmla="*/ 2 w 10"/>
                  <a:gd name="T3" fmla="*/ 4 h 9"/>
                  <a:gd name="T4" fmla="*/ 6 w 10"/>
                  <a:gd name="T5" fmla="*/ 8 h 9"/>
                  <a:gd name="T6" fmla="*/ 6 w 10"/>
                  <a:gd name="T7" fmla="*/ 8 h 9"/>
                  <a:gd name="T8" fmla="*/ 6 w 10"/>
                  <a:gd name="T9" fmla="*/ 2 h 9"/>
                  <a:gd name="T10" fmla="*/ 6 w 10"/>
                  <a:gd name="T11" fmla="*/ 0 h 9"/>
                  <a:gd name="T12" fmla="*/ 10 w 10"/>
                  <a:gd name="T13" fmla="*/ 6 h 9"/>
                  <a:gd name="T14" fmla="*/ 10 w 10"/>
                  <a:gd name="T15" fmla="*/ 8 h 9"/>
                  <a:gd name="T16" fmla="*/ 6 w 10"/>
                  <a:gd name="T17" fmla="*/ 2 h 9"/>
                  <a:gd name="T18" fmla="*/ 6 w 10"/>
                  <a:gd name="T19" fmla="*/ 2 h 9"/>
                  <a:gd name="T20" fmla="*/ 8 w 10"/>
                  <a:gd name="T21" fmla="*/ 8 h 9"/>
                  <a:gd name="T22" fmla="*/ 6 w 10"/>
                  <a:gd name="T23" fmla="*/ 9 h 9"/>
                  <a:gd name="T24" fmla="*/ 2 w 10"/>
                  <a:gd name="T25" fmla="*/ 4 h 9"/>
                  <a:gd name="T26" fmla="*/ 2 w 10"/>
                  <a:gd name="T27" fmla="*/ 4 h 9"/>
                  <a:gd name="T28" fmla="*/ 4 w 10"/>
                  <a:gd name="T29" fmla="*/ 9 h 9"/>
                  <a:gd name="T30" fmla="*/ 4 w 10"/>
                  <a:gd name="T31" fmla="*/ 9 h 9"/>
                  <a:gd name="T32" fmla="*/ 0 w 10"/>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0" y="4"/>
                    </a:moveTo>
                    <a:lnTo>
                      <a:pt x="2" y="4"/>
                    </a:lnTo>
                    <a:lnTo>
                      <a:pt x="6" y="8"/>
                    </a:lnTo>
                    <a:lnTo>
                      <a:pt x="6" y="8"/>
                    </a:lnTo>
                    <a:lnTo>
                      <a:pt x="6" y="2"/>
                    </a:lnTo>
                    <a:lnTo>
                      <a:pt x="6" y="0"/>
                    </a:lnTo>
                    <a:lnTo>
                      <a:pt x="10" y="6"/>
                    </a:lnTo>
                    <a:lnTo>
                      <a:pt x="10" y="8"/>
                    </a:lnTo>
                    <a:lnTo>
                      <a:pt x="6" y="2"/>
                    </a:lnTo>
                    <a:lnTo>
                      <a:pt x="6" y="2"/>
                    </a:lnTo>
                    <a:lnTo>
                      <a:pt x="8" y="8"/>
                    </a:lnTo>
                    <a:lnTo>
                      <a:pt x="6" y="9"/>
                    </a:lnTo>
                    <a:lnTo>
                      <a:pt x="2" y="4"/>
                    </a:lnTo>
                    <a:lnTo>
                      <a:pt x="2" y="4"/>
                    </a:lnTo>
                    <a:lnTo>
                      <a:pt x="4" y="9"/>
                    </a:lnTo>
                    <a:lnTo>
                      <a:pt x="4" y="9"/>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75">
                <a:extLst>
                  <a:ext uri="{FF2B5EF4-FFF2-40B4-BE49-F238E27FC236}">
                    <a16:creationId xmlns:a16="http://schemas.microsoft.com/office/drawing/2014/main" id="{14E93DF3-32AA-4940-8868-3E00AB306C92}"/>
                  </a:ext>
                </a:extLst>
              </p:cNvPr>
              <p:cNvSpPr>
                <a:spLocks/>
              </p:cNvSpPr>
              <p:nvPr/>
            </p:nvSpPr>
            <p:spPr bwMode="auto">
              <a:xfrm>
                <a:off x="7341305" y="5512524"/>
                <a:ext cx="9467" cy="12623"/>
              </a:xfrm>
              <a:custGeom>
                <a:avLst/>
                <a:gdLst>
                  <a:gd name="T0" fmla="*/ 4 w 6"/>
                  <a:gd name="T1" fmla="*/ 6 h 8"/>
                  <a:gd name="T2" fmla="*/ 0 w 6"/>
                  <a:gd name="T3" fmla="*/ 4 h 8"/>
                  <a:gd name="T4" fmla="*/ 0 w 6"/>
                  <a:gd name="T5" fmla="*/ 4 h 8"/>
                  <a:gd name="T6" fmla="*/ 4 w 6"/>
                  <a:gd name="T7" fmla="*/ 4 h 8"/>
                  <a:gd name="T8" fmla="*/ 2 w 6"/>
                  <a:gd name="T9" fmla="*/ 2 h 8"/>
                  <a:gd name="T10" fmla="*/ 4 w 6"/>
                  <a:gd name="T11" fmla="*/ 0 h 8"/>
                  <a:gd name="T12" fmla="*/ 4 w 6"/>
                  <a:gd name="T13" fmla="*/ 6 h 8"/>
                  <a:gd name="T14" fmla="*/ 6 w 6"/>
                  <a:gd name="T15" fmla="*/ 8 h 8"/>
                  <a:gd name="T16" fmla="*/ 6 w 6"/>
                  <a:gd name="T17" fmla="*/ 8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0" y="4"/>
                    </a:lnTo>
                    <a:lnTo>
                      <a:pt x="0" y="4"/>
                    </a:lnTo>
                    <a:lnTo>
                      <a:pt x="4" y="4"/>
                    </a:lnTo>
                    <a:lnTo>
                      <a:pt x="2" y="2"/>
                    </a:lnTo>
                    <a:lnTo>
                      <a:pt x="4" y="0"/>
                    </a:lnTo>
                    <a:lnTo>
                      <a:pt x="4" y="6"/>
                    </a:lnTo>
                    <a:lnTo>
                      <a:pt x="6" y="8"/>
                    </a:lnTo>
                    <a:lnTo>
                      <a:pt x="6" y="8"/>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76">
                <a:extLst>
                  <a:ext uri="{FF2B5EF4-FFF2-40B4-BE49-F238E27FC236}">
                    <a16:creationId xmlns:a16="http://schemas.microsoft.com/office/drawing/2014/main" id="{405691DA-A21A-4A6F-9A66-FE7AC2132AF7}"/>
                  </a:ext>
                </a:extLst>
              </p:cNvPr>
              <p:cNvSpPr>
                <a:spLocks/>
              </p:cNvSpPr>
              <p:nvPr/>
            </p:nvSpPr>
            <p:spPr bwMode="auto">
              <a:xfrm>
                <a:off x="7350772" y="5506213"/>
                <a:ext cx="12623" cy="12623"/>
              </a:xfrm>
              <a:custGeom>
                <a:avLst/>
                <a:gdLst>
                  <a:gd name="T0" fmla="*/ 2 w 4"/>
                  <a:gd name="T1" fmla="*/ 0 h 4"/>
                  <a:gd name="T2" fmla="*/ 1 w 4"/>
                  <a:gd name="T3" fmla="*/ 1 h 4"/>
                  <a:gd name="T4" fmla="*/ 1 w 4"/>
                  <a:gd name="T5" fmla="*/ 1 h 4"/>
                  <a:gd name="T6" fmla="*/ 4 w 4"/>
                  <a:gd name="T7" fmla="*/ 2 h 4"/>
                  <a:gd name="T8" fmla="*/ 4 w 4"/>
                  <a:gd name="T9" fmla="*/ 3 h 4"/>
                  <a:gd name="T10" fmla="*/ 3 w 4"/>
                  <a:gd name="T11" fmla="*/ 4 h 4"/>
                  <a:gd name="T12" fmla="*/ 2 w 4"/>
                  <a:gd name="T13" fmla="*/ 4 h 4"/>
                  <a:gd name="T14" fmla="*/ 3 w 4"/>
                  <a:gd name="T15" fmla="*/ 3 h 4"/>
                  <a:gd name="T16" fmla="*/ 3 w 4"/>
                  <a:gd name="T17" fmla="*/ 2 h 4"/>
                  <a:gd name="T18" fmla="*/ 1 w 4"/>
                  <a:gd name="T19" fmla="*/ 2 h 4"/>
                  <a:gd name="T20" fmla="*/ 1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cubicBezTo>
                      <a:pt x="2" y="0"/>
                      <a:pt x="2" y="1"/>
                      <a:pt x="1" y="1"/>
                    </a:cubicBezTo>
                    <a:cubicBezTo>
                      <a:pt x="1" y="1"/>
                      <a:pt x="1" y="1"/>
                      <a:pt x="1" y="1"/>
                    </a:cubicBezTo>
                    <a:cubicBezTo>
                      <a:pt x="2" y="2"/>
                      <a:pt x="3" y="1"/>
                      <a:pt x="4" y="2"/>
                    </a:cubicBezTo>
                    <a:cubicBezTo>
                      <a:pt x="4" y="2"/>
                      <a:pt x="4" y="3"/>
                      <a:pt x="4" y="3"/>
                    </a:cubicBezTo>
                    <a:cubicBezTo>
                      <a:pt x="3" y="4"/>
                      <a:pt x="3" y="4"/>
                      <a:pt x="3" y="4"/>
                    </a:cubicBezTo>
                    <a:cubicBezTo>
                      <a:pt x="2" y="4"/>
                      <a:pt x="2" y="4"/>
                      <a:pt x="2" y="4"/>
                    </a:cubicBezTo>
                    <a:cubicBezTo>
                      <a:pt x="3" y="3"/>
                      <a:pt x="3" y="3"/>
                      <a:pt x="3" y="3"/>
                    </a:cubicBezTo>
                    <a:cubicBezTo>
                      <a:pt x="3" y="3"/>
                      <a:pt x="4" y="3"/>
                      <a:pt x="3" y="2"/>
                    </a:cubicBezTo>
                    <a:cubicBezTo>
                      <a:pt x="3" y="2"/>
                      <a:pt x="2" y="3"/>
                      <a:pt x="1" y="2"/>
                    </a:cubicBezTo>
                    <a:cubicBezTo>
                      <a:pt x="0" y="2"/>
                      <a:pt x="1" y="1"/>
                      <a:pt x="1" y="0"/>
                    </a:cubicBezTo>
                    <a:cubicBezTo>
                      <a:pt x="1" y="0"/>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77">
                <a:extLst>
                  <a:ext uri="{FF2B5EF4-FFF2-40B4-BE49-F238E27FC236}">
                    <a16:creationId xmlns:a16="http://schemas.microsoft.com/office/drawing/2014/main" id="{6F92262C-5F3F-45ED-BDC7-BE351E58227D}"/>
                  </a:ext>
                </a:extLst>
              </p:cNvPr>
              <p:cNvSpPr>
                <a:spLocks/>
              </p:cNvSpPr>
              <p:nvPr/>
            </p:nvSpPr>
            <p:spPr bwMode="auto">
              <a:xfrm>
                <a:off x="7357083" y="5499901"/>
                <a:ext cx="12623" cy="12623"/>
              </a:xfrm>
              <a:custGeom>
                <a:avLst/>
                <a:gdLst>
                  <a:gd name="T0" fmla="*/ 2 w 8"/>
                  <a:gd name="T1" fmla="*/ 2 h 8"/>
                  <a:gd name="T2" fmla="*/ 0 w 8"/>
                  <a:gd name="T3" fmla="*/ 4 h 8"/>
                  <a:gd name="T4" fmla="*/ 0 w 8"/>
                  <a:gd name="T5" fmla="*/ 4 h 8"/>
                  <a:gd name="T6" fmla="*/ 4 w 8"/>
                  <a:gd name="T7" fmla="*/ 0 h 8"/>
                  <a:gd name="T8" fmla="*/ 4 w 8"/>
                  <a:gd name="T9" fmla="*/ 0 h 8"/>
                  <a:gd name="T10" fmla="*/ 4 w 8"/>
                  <a:gd name="T11" fmla="*/ 2 h 8"/>
                  <a:gd name="T12" fmla="*/ 8 w 8"/>
                  <a:gd name="T13" fmla="*/ 6 h 8"/>
                  <a:gd name="T14" fmla="*/ 6 w 8"/>
                  <a:gd name="T15" fmla="*/ 8 h 8"/>
                  <a:gd name="T16" fmla="*/ 2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2" y="2"/>
                    </a:moveTo>
                    <a:lnTo>
                      <a:pt x="0" y="4"/>
                    </a:lnTo>
                    <a:lnTo>
                      <a:pt x="0" y="4"/>
                    </a:lnTo>
                    <a:lnTo>
                      <a:pt x="4" y="0"/>
                    </a:lnTo>
                    <a:lnTo>
                      <a:pt x="4" y="0"/>
                    </a:lnTo>
                    <a:lnTo>
                      <a:pt x="4" y="2"/>
                    </a:lnTo>
                    <a:lnTo>
                      <a:pt x="8" y="6"/>
                    </a:lnTo>
                    <a:lnTo>
                      <a:pt x="6" y="8"/>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78">
                <a:extLst>
                  <a:ext uri="{FF2B5EF4-FFF2-40B4-BE49-F238E27FC236}">
                    <a16:creationId xmlns:a16="http://schemas.microsoft.com/office/drawing/2014/main" id="{069D9175-36EC-4B74-8BA0-02ABBD2F48F0}"/>
                  </a:ext>
                </a:extLst>
              </p:cNvPr>
              <p:cNvSpPr>
                <a:spLocks noEditPoints="1"/>
              </p:cNvSpPr>
              <p:nvPr/>
            </p:nvSpPr>
            <p:spPr bwMode="auto">
              <a:xfrm>
                <a:off x="7363395" y="5493590"/>
                <a:ext cx="14201" cy="12623"/>
              </a:xfrm>
              <a:custGeom>
                <a:avLst/>
                <a:gdLst>
                  <a:gd name="T0" fmla="*/ 0 w 5"/>
                  <a:gd name="T1" fmla="*/ 2 h 4"/>
                  <a:gd name="T2" fmla="*/ 1 w 5"/>
                  <a:gd name="T3" fmla="*/ 1 h 4"/>
                  <a:gd name="T4" fmla="*/ 3 w 5"/>
                  <a:gd name="T5" fmla="*/ 1 h 4"/>
                  <a:gd name="T6" fmla="*/ 3 w 5"/>
                  <a:gd name="T7" fmla="*/ 2 h 4"/>
                  <a:gd name="T8" fmla="*/ 3 w 5"/>
                  <a:gd name="T9" fmla="*/ 2 h 4"/>
                  <a:gd name="T10" fmla="*/ 4 w 5"/>
                  <a:gd name="T11" fmla="*/ 2 h 4"/>
                  <a:gd name="T12" fmla="*/ 5 w 5"/>
                  <a:gd name="T13" fmla="*/ 2 h 4"/>
                  <a:gd name="T14" fmla="*/ 4 w 5"/>
                  <a:gd name="T15" fmla="*/ 3 h 4"/>
                  <a:gd name="T16" fmla="*/ 4 w 5"/>
                  <a:gd name="T17" fmla="*/ 2 h 4"/>
                  <a:gd name="T18" fmla="*/ 2 w 5"/>
                  <a:gd name="T19" fmla="*/ 2 h 4"/>
                  <a:gd name="T20" fmla="*/ 2 w 5"/>
                  <a:gd name="T21" fmla="*/ 3 h 4"/>
                  <a:gd name="T22" fmla="*/ 3 w 5"/>
                  <a:gd name="T23" fmla="*/ 4 h 4"/>
                  <a:gd name="T24" fmla="*/ 3 w 5"/>
                  <a:gd name="T25" fmla="*/ 4 h 4"/>
                  <a:gd name="T26" fmla="*/ 0 w 5"/>
                  <a:gd name="T27" fmla="*/ 2 h 4"/>
                  <a:gd name="T28" fmla="*/ 2 w 5"/>
                  <a:gd name="T29" fmla="*/ 2 h 4"/>
                  <a:gd name="T30" fmla="*/ 2 w 5"/>
                  <a:gd name="T31" fmla="*/ 2 h 4"/>
                  <a:gd name="T32" fmla="*/ 2 w 5"/>
                  <a:gd name="T33" fmla="*/ 1 h 4"/>
                  <a:gd name="T34" fmla="*/ 1 w 5"/>
                  <a:gd name="T35" fmla="*/ 1 h 4"/>
                  <a:gd name="T36" fmla="*/ 1 w 5"/>
                  <a:gd name="T37" fmla="*/ 1 h 4"/>
                  <a:gd name="T38" fmla="*/ 2 w 5"/>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2"/>
                    </a:moveTo>
                    <a:cubicBezTo>
                      <a:pt x="1" y="1"/>
                      <a:pt x="1" y="1"/>
                      <a:pt x="1" y="1"/>
                    </a:cubicBezTo>
                    <a:cubicBezTo>
                      <a:pt x="1" y="0"/>
                      <a:pt x="2" y="0"/>
                      <a:pt x="3" y="1"/>
                    </a:cubicBezTo>
                    <a:cubicBezTo>
                      <a:pt x="3" y="1"/>
                      <a:pt x="3" y="1"/>
                      <a:pt x="3" y="2"/>
                    </a:cubicBezTo>
                    <a:cubicBezTo>
                      <a:pt x="3" y="2"/>
                      <a:pt x="3" y="2"/>
                      <a:pt x="3" y="2"/>
                    </a:cubicBezTo>
                    <a:cubicBezTo>
                      <a:pt x="3" y="1"/>
                      <a:pt x="3" y="2"/>
                      <a:pt x="4" y="2"/>
                    </a:cubicBezTo>
                    <a:cubicBezTo>
                      <a:pt x="5" y="2"/>
                      <a:pt x="5" y="2"/>
                      <a:pt x="5" y="2"/>
                    </a:cubicBezTo>
                    <a:cubicBezTo>
                      <a:pt x="4" y="3"/>
                      <a:pt x="4" y="3"/>
                      <a:pt x="4" y="3"/>
                    </a:cubicBezTo>
                    <a:cubicBezTo>
                      <a:pt x="4" y="2"/>
                      <a:pt x="4" y="2"/>
                      <a:pt x="4" y="2"/>
                    </a:cubicBezTo>
                    <a:cubicBezTo>
                      <a:pt x="3" y="2"/>
                      <a:pt x="3" y="2"/>
                      <a:pt x="2" y="2"/>
                    </a:cubicBezTo>
                    <a:cubicBezTo>
                      <a:pt x="2" y="3"/>
                      <a:pt x="2" y="3"/>
                      <a:pt x="2" y="3"/>
                    </a:cubicBezTo>
                    <a:cubicBezTo>
                      <a:pt x="3" y="4"/>
                      <a:pt x="3" y="4"/>
                      <a:pt x="3" y="4"/>
                    </a:cubicBezTo>
                    <a:cubicBezTo>
                      <a:pt x="3" y="4"/>
                      <a:pt x="3" y="4"/>
                      <a:pt x="3" y="4"/>
                    </a:cubicBezTo>
                    <a:lnTo>
                      <a:pt x="0" y="2"/>
                    </a:lnTo>
                    <a:close/>
                    <a:moveTo>
                      <a:pt x="2" y="2"/>
                    </a:moveTo>
                    <a:cubicBezTo>
                      <a:pt x="2" y="2"/>
                      <a:pt x="2" y="2"/>
                      <a:pt x="2" y="2"/>
                    </a:cubicBezTo>
                    <a:cubicBezTo>
                      <a:pt x="2" y="2"/>
                      <a:pt x="2" y="1"/>
                      <a:pt x="2" y="1"/>
                    </a:cubicBezTo>
                    <a:cubicBezTo>
                      <a:pt x="2" y="1"/>
                      <a:pt x="1" y="1"/>
                      <a:pt x="1" y="1"/>
                    </a:cubicBezTo>
                    <a:cubicBezTo>
                      <a:pt x="1" y="1"/>
                      <a:pt x="1" y="1"/>
                      <a:pt x="1"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79">
                <a:extLst>
                  <a:ext uri="{FF2B5EF4-FFF2-40B4-BE49-F238E27FC236}">
                    <a16:creationId xmlns:a16="http://schemas.microsoft.com/office/drawing/2014/main" id="{CAEBE2B4-BE1F-4AB6-990E-C90FD8F55EC5}"/>
                  </a:ext>
                </a:extLst>
              </p:cNvPr>
              <p:cNvSpPr>
                <a:spLocks/>
              </p:cNvSpPr>
              <p:nvPr/>
            </p:nvSpPr>
            <p:spPr bwMode="auto">
              <a:xfrm>
                <a:off x="7369706" y="5487279"/>
                <a:ext cx="11045" cy="12623"/>
              </a:xfrm>
              <a:custGeom>
                <a:avLst/>
                <a:gdLst>
                  <a:gd name="T0" fmla="*/ 0 w 7"/>
                  <a:gd name="T1" fmla="*/ 2 h 8"/>
                  <a:gd name="T2" fmla="*/ 3 w 7"/>
                  <a:gd name="T3" fmla="*/ 0 h 8"/>
                  <a:gd name="T4" fmla="*/ 3 w 7"/>
                  <a:gd name="T5" fmla="*/ 0 h 8"/>
                  <a:gd name="T6" fmla="*/ 1 w 7"/>
                  <a:gd name="T7" fmla="*/ 2 h 8"/>
                  <a:gd name="T8" fmla="*/ 3 w 7"/>
                  <a:gd name="T9" fmla="*/ 4 h 8"/>
                  <a:gd name="T10" fmla="*/ 5 w 7"/>
                  <a:gd name="T11" fmla="*/ 2 h 8"/>
                  <a:gd name="T12" fmla="*/ 5 w 7"/>
                  <a:gd name="T13" fmla="*/ 2 h 8"/>
                  <a:gd name="T14" fmla="*/ 3 w 7"/>
                  <a:gd name="T15" fmla="*/ 4 h 8"/>
                  <a:gd name="T16" fmla="*/ 5 w 7"/>
                  <a:gd name="T17" fmla="*/ 6 h 8"/>
                  <a:gd name="T18" fmla="*/ 7 w 7"/>
                  <a:gd name="T19" fmla="*/ 4 h 8"/>
                  <a:gd name="T20" fmla="*/ 7 w 7"/>
                  <a:gd name="T21" fmla="*/ 4 h 8"/>
                  <a:gd name="T22" fmla="*/ 5 w 7"/>
                  <a:gd name="T23" fmla="*/ 8 h 8"/>
                  <a:gd name="T24" fmla="*/ 0 w 7"/>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0" y="2"/>
                    </a:moveTo>
                    <a:lnTo>
                      <a:pt x="3" y="0"/>
                    </a:lnTo>
                    <a:lnTo>
                      <a:pt x="3" y="0"/>
                    </a:lnTo>
                    <a:lnTo>
                      <a:pt x="1" y="2"/>
                    </a:lnTo>
                    <a:lnTo>
                      <a:pt x="3" y="4"/>
                    </a:lnTo>
                    <a:lnTo>
                      <a:pt x="5" y="2"/>
                    </a:lnTo>
                    <a:lnTo>
                      <a:pt x="5" y="2"/>
                    </a:lnTo>
                    <a:lnTo>
                      <a:pt x="3" y="4"/>
                    </a:lnTo>
                    <a:lnTo>
                      <a:pt x="5" y="6"/>
                    </a:lnTo>
                    <a:lnTo>
                      <a:pt x="7" y="4"/>
                    </a:lnTo>
                    <a:lnTo>
                      <a:pt x="7" y="4"/>
                    </a:lnTo>
                    <a:lnTo>
                      <a:pt x="5" y="8"/>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0">
                <a:extLst>
                  <a:ext uri="{FF2B5EF4-FFF2-40B4-BE49-F238E27FC236}">
                    <a16:creationId xmlns:a16="http://schemas.microsoft.com/office/drawing/2014/main" id="{E3DBF517-B785-43A1-A3EF-F01EF11EE5CB}"/>
                  </a:ext>
                </a:extLst>
              </p:cNvPr>
              <p:cNvSpPr>
                <a:spLocks/>
              </p:cNvSpPr>
              <p:nvPr/>
            </p:nvSpPr>
            <p:spPr bwMode="auto">
              <a:xfrm>
                <a:off x="7374440" y="5477812"/>
                <a:ext cx="12623" cy="12623"/>
              </a:xfrm>
              <a:custGeom>
                <a:avLst/>
                <a:gdLst>
                  <a:gd name="T0" fmla="*/ 0 w 8"/>
                  <a:gd name="T1" fmla="*/ 4 h 8"/>
                  <a:gd name="T2" fmla="*/ 0 w 8"/>
                  <a:gd name="T3" fmla="*/ 4 h 8"/>
                  <a:gd name="T4" fmla="*/ 6 w 8"/>
                  <a:gd name="T5" fmla="*/ 4 h 8"/>
                  <a:gd name="T6" fmla="*/ 6 w 8"/>
                  <a:gd name="T7" fmla="*/ 4 h 8"/>
                  <a:gd name="T8" fmla="*/ 2 w 8"/>
                  <a:gd name="T9" fmla="*/ 2 h 8"/>
                  <a:gd name="T10" fmla="*/ 2 w 8"/>
                  <a:gd name="T11" fmla="*/ 0 h 8"/>
                  <a:gd name="T12" fmla="*/ 8 w 8"/>
                  <a:gd name="T13" fmla="*/ 4 h 8"/>
                  <a:gd name="T14" fmla="*/ 8 w 8"/>
                  <a:gd name="T15" fmla="*/ 6 h 8"/>
                  <a:gd name="T16" fmla="*/ 2 w 8"/>
                  <a:gd name="T17" fmla="*/ 4 h 8"/>
                  <a:gd name="T18" fmla="*/ 2 w 8"/>
                  <a:gd name="T19" fmla="*/ 4 h 8"/>
                  <a:gd name="T20" fmla="*/ 6 w 8"/>
                  <a:gd name="T21" fmla="*/ 8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4"/>
                    </a:lnTo>
                    <a:lnTo>
                      <a:pt x="6" y="4"/>
                    </a:lnTo>
                    <a:lnTo>
                      <a:pt x="6" y="4"/>
                    </a:lnTo>
                    <a:lnTo>
                      <a:pt x="2" y="2"/>
                    </a:lnTo>
                    <a:lnTo>
                      <a:pt x="2" y="0"/>
                    </a:lnTo>
                    <a:lnTo>
                      <a:pt x="8" y="4"/>
                    </a:lnTo>
                    <a:lnTo>
                      <a:pt x="8" y="6"/>
                    </a:lnTo>
                    <a:lnTo>
                      <a:pt x="2" y="4"/>
                    </a:lnTo>
                    <a:lnTo>
                      <a:pt x="2" y="4"/>
                    </a:lnTo>
                    <a:lnTo>
                      <a:pt x="6" y="8"/>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181">
                <a:extLst>
                  <a:ext uri="{FF2B5EF4-FFF2-40B4-BE49-F238E27FC236}">
                    <a16:creationId xmlns:a16="http://schemas.microsoft.com/office/drawing/2014/main" id="{20392D48-7A80-4C19-AAE6-5DA269078EC0}"/>
                  </a:ext>
                </a:extLst>
              </p:cNvPr>
              <p:cNvSpPr>
                <a:spLocks/>
              </p:cNvSpPr>
              <p:nvPr/>
            </p:nvSpPr>
            <p:spPr bwMode="auto">
              <a:xfrm>
                <a:off x="7380751" y="5468344"/>
                <a:ext cx="12623" cy="12623"/>
              </a:xfrm>
              <a:custGeom>
                <a:avLst/>
                <a:gdLst>
                  <a:gd name="T0" fmla="*/ 4 w 4"/>
                  <a:gd name="T1" fmla="*/ 2 h 4"/>
                  <a:gd name="T2" fmla="*/ 4 w 4"/>
                  <a:gd name="T3" fmla="*/ 3 h 4"/>
                  <a:gd name="T4" fmla="*/ 1 w 4"/>
                  <a:gd name="T5" fmla="*/ 3 h 4"/>
                  <a:gd name="T6" fmla="*/ 0 w 4"/>
                  <a:gd name="T7" fmla="*/ 1 h 4"/>
                  <a:gd name="T8" fmla="*/ 2 w 4"/>
                  <a:gd name="T9" fmla="*/ 1 h 4"/>
                  <a:gd name="T10" fmla="*/ 2 w 4"/>
                  <a:gd name="T11" fmla="*/ 1 h 4"/>
                  <a:gd name="T12" fmla="*/ 1 w 4"/>
                  <a:gd name="T13" fmla="*/ 1 h 4"/>
                  <a:gd name="T14" fmla="*/ 2 w 4"/>
                  <a:gd name="T15" fmla="*/ 3 h 4"/>
                  <a:gd name="T16" fmla="*/ 4 w 4"/>
                  <a:gd name="T17" fmla="*/ 3 h 4"/>
                  <a:gd name="T18" fmla="*/ 4 w 4"/>
                  <a:gd name="T19" fmla="*/ 2 h 4"/>
                  <a:gd name="T20" fmla="*/ 3 w 4"/>
                  <a:gd name="T21" fmla="*/ 2 h 4"/>
                  <a:gd name="T22" fmla="*/ 2 w 4"/>
                  <a:gd name="T23" fmla="*/ 2 h 4"/>
                  <a:gd name="T24" fmla="*/ 2 w 4"/>
                  <a:gd name="T25" fmla="*/ 2 h 4"/>
                  <a:gd name="T26" fmla="*/ 2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3"/>
                      <a:pt x="0" y="2"/>
                      <a:pt x="0" y="1"/>
                    </a:cubicBezTo>
                    <a:cubicBezTo>
                      <a:pt x="1" y="1"/>
                      <a:pt x="1" y="0"/>
                      <a:pt x="2" y="1"/>
                    </a:cubicBezTo>
                    <a:cubicBezTo>
                      <a:pt x="2" y="1"/>
                      <a:pt x="2" y="1"/>
                      <a:pt x="2" y="1"/>
                    </a:cubicBezTo>
                    <a:cubicBezTo>
                      <a:pt x="1" y="1"/>
                      <a:pt x="1" y="1"/>
                      <a:pt x="1" y="1"/>
                    </a:cubicBezTo>
                    <a:cubicBezTo>
                      <a:pt x="0" y="2"/>
                      <a:pt x="1" y="3"/>
                      <a:pt x="2" y="3"/>
                    </a:cubicBezTo>
                    <a:cubicBezTo>
                      <a:pt x="2" y="3"/>
                      <a:pt x="3" y="3"/>
                      <a:pt x="4" y="3"/>
                    </a:cubicBezTo>
                    <a:cubicBezTo>
                      <a:pt x="4" y="3"/>
                      <a:pt x="4" y="2"/>
                      <a:pt x="4" y="2"/>
                    </a:cubicBezTo>
                    <a:cubicBezTo>
                      <a:pt x="3" y="2"/>
                      <a:pt x="3" y="2"/>
                      <a:pt x="3" y="2"/>
                    </a:cubicBezTo>
                    <a:cubicBezTo>
                      <a:pt x="2" y="2"/>
                      <a:pt x="2" y="2"/>
                      <a:pt x="2" y="2"/>
                    </a:cubicBezTo>
                    <a:cubicBezTo>
                      <a:pt x="2" y="2"/>
                      <a:pt x="2" y="2"/>
                      <a:pt x="2" y="2"/>
                    </a:cubicBezTo>
                    <a:cubicBezTo>
                      <a:pt x="2" y="1"/>
                      <a:pt x="2" y="1"/>
                      <a:pt x="2"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82">
                <a:extLst>
                  <a:ext uri="{FF2B5EF4-FFF2-40B4-BE49-F238E27FC236}">
                    <a16:creationId xmlns:a16="http://schemas.microsoft.com/office/drawing/2014/main" id="{4E9B3F16-BA3B-4F2C-8378-FA4ECC9D35BE}"/>
                  </a:ext>
                </a:extLst>
              </p:cNvPr>
              <p:cNvSpPr>
                <a:spLocks/>
              </p:cNvSpPr>
              <p:nvPr/>
            </p:nvSpPr>
            <p:spPr bwMode="auto">
              <a:xfrm>
                <a:off x="7383907" y="5462033"/>
                <a:ext cx="12623" cy="9467"/>
              </a:xfrm>
              <a:custGeom>
                <a:avLst/>
                <a:gdLst>
                  <a:gd name="T0" fmla="*/ 2 w 8"/>
                  <a:gd name="T1" fmla="*/ 2 h 6"/>
                  <a:gd name="T2" fmla="*/ 2 w 8"/>
                  <a:gd name="T3" fmla="*/ 4 h 6"/>
                  <a:gd name="T4" fmla="*/ 0 w 8"/>
                  <a:gd name="T5" fmla="*/ 4 h 6"/>
                  <a:gd name="T6" fmla="*/ 2 w 8"/>
                  <a:gd name="T7" fmla="*/ 0 h 6"/>
                  <a:gd name="T8" fmla="*/ 4 w 8"/>
                  <a:gd name="T9" fmla="*/ 0 h 6"/>
                  <a:gd name="T10" fmla="*/ 2 w 8"/>
                  <a:gd name="T11" fmla="*/ 2 h 6"/>
                  <a:gd name="T12" fmla="*/ 8 w 8"/>
                  <a:gd name="T13" fmla="*/ 4 h 6"/>
                  <a:gd name="T14" fmla="*/ 8 w 8"/>
                  <a:gd name="T15" fmla="*/ 6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2" y="4"/>
                    </a:lnTo>
                    <a:lnTo>
                      <a:pt x="0" y="4"/>
                    </a:lnTo>
                    <a:lnTo>
                      <a:pt x="2" y="0"/>
                    </a:lnTo>
                    <a:lnTo>
                      <a:pt x="4" y="0"/>
                    </a:lnTo>
                    <a:lnTo>
                      <a:pt x="2" y="2"/>
                    </a:lnTo>
                    <a:lnTo>
                      <a:pt x="8" y="4"/>
                    </a:lnTo>
                    <a:lnTo>
                      <a:pt x="8" y="6"/>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183">
                <a:extLst>
                  <a:ext uri="{FF2B5EF4-FFF2-40B4-BE49-F238E27FC236}">
                    <a16:creationId xmlns:a16="http://schemas.microsoft.com/office/drawing/2014/main" id="{4C1076AD-6842-4B46-9347-EDC5D9BD04ED}"/>
                  </a:ext>
                </a:extLst>
              </p:cNvPr>
              <p:cNvSpPr>
                <a:spLocks/>
              </p:cNvSpPr>
              <p:nvPr/>
            </p:nvSpPr>
            <p:spPr bwMode="auto">
              <a:xfrm>
                <a:off x="7387063" y="5452566"/>
                <a:ext cx="15778" cy="12623"/>
              </a:xfrm>
              <a:custGeom>
                <a:avLst/>
                <a:gdLst>
                  <a:gd name="T0" fmla="*/ 0 w 10"/>
                  <a:gd name="T1" fmla="*/ 4 h 8"/>
                  <a:gd name="T2" fmla="*/ 2 w 10"/>
                  <a:gd name="T3" fmla="*/ 4 h 8"/>
                  <a:gd name="T4" fmla="*/ 4 w 10"/>
                  <a:gd name="T5" fmla="*/ 4 h 8"/>
                  <a:gd name="T6" fmla="*/ 6 w 10"/>
                  <a:gd name="T7" fmla="*/ 2 h 8"/>
                  <a:gd name="T8" fmla="*/ 2 w 10"/>
                  <a:gd name="T9" fmla="*/ 2 h 8"/>
                  <a:gd name="T10" fmla="*/ 2 w 10"/>
                  <a:gd name="T11" fmla="*/ 0 h 8"/>
                  <a:gd name="T12" fmla="*/ 10 w 10"/>
                  <a:gd name="T13" fmla="*/ 2 h 8"/>
                  <a:gd name="T14" fmla="*/ 10 w 10"/>
                  <a:gd name="T15" fmla="*/ 4 h 8"/>
                  <a:gd name="T16" fmla="*/ 6 w 10"/>
                  <a:gd name="T17" fmla="*/ 2 h 8"/>
                  <a:gd name="T18" fmla="*/ 6 w 10"/>
                  <a:gd name="T19" fmla="*/ 4 h 8"/>
                  <a:gd name="T20" fmla="*/ 8 w 10"/>
                  <a:gd name="T21" fmla="*/ 6 h 8"/>
                  <a:gd name="T22" fmla="*/ 8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2" y="4"/>
                    </a:lnTo>
                    <a:lnTo>
                      <a:pt x="4" y="4"/>
                    </a:lnTo>
                    <a:lnTo>
                      <a:pt x="6" y="2"/>
                    </a:lnTo>
                    <a:lnTo>
                      <a:pt x="2" y="2"/>
                    </a:lnTo>
                    <a:lnTo>
                      <a:pt x="2" y="0"/>
                    </a:lnTo>
                    <a:lnTo>
                      <a:pt x="10" y="2"/>
                    </a:lnTo>
                    <a:lnTo>
                      <a:pt x="10" y="4"/>
                    </a:lnTo>
                    <a:lnTo>
                      <a:pt x="6" y="2"/>
                    </a:lnTo>
                    <a:lnTo>
                      <a:pt x="6" y="4"/>
                    </a:lnTo>
                    <a:lnTo>
                      <a:pt x="8" y="6"/>
                    </a:lnTo>
                    <a:lnTo>
                      <a:pt x="8"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Line 184">
                <a:extLst>
                  <a:ext uri="{FF2B5EF4-FFF2-40B4-BE49-F238E27FC236}">
                    <a16:creationId xmlns:a16="http://schemas.microsoft.com/office/drawing/2014/main" id="{CA44E82E-3F29-46FA-AE53-BB5BC5FCE893}"/>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Line 185">
                <a:extLst>
                  <a:ext uri="{FF2B5EF4-FFF2-40B4-BE49-F238E27FC236}">
                    <a16:creationId xmlns:a16="http://schemas.microsoft.com/office/drawing/2014/main" id="{5068AEE0-C488-4E57-8247-EDF0F7C76F1B}"/>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86">
                <a:extLst>
                  <a:ext uri="{FF2B5EF4-FFF2-40B4-BE49-F238E27FC236}">
                    <a16:creationId xmlns:a16="http://schemas.microsoft.com/office/drawing/2014/main" id="{6FBABAD6-3DF6-4BA0-849E-9E37C002DBCB}"/>
                  </a:ext>
                </a:extLst>
              </p:cNvPr>
              <p:cNvSpPr>
                <a:spLocks/>
              </p:cNvSpPr>
              <p:nvPr/>
            </p:nvSpPr>
            <p:spPr bwMode="auto">
              <a:xfrm>
                <a:off x="7161430" y="5375251"/>
                <a:ext cx="1578" cy="6311"/>
              </a:xfrm>
              <a:custGeom>
                <a:avLst/>
                <a:gdLst>
                  <a:gd name="T0" fmla="*/ 1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1" y="2"/>
                    </a:moveTo>
                    <a:cubicBezTo>
                      <a:pt x="1" y="2"/>
                      <a:pt x="1"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Line 187">
                <a:extLst>
                  <a:ext uri="{FF2B5EF4-FFF2-40B4-BE49-F238E27FC236}">
                    <a16:creationId xmlns:a16="http://schemas.microsoft.com/office/drawing/2014/main" id="{C658E92C-B741-4F27-BF76-F77D07492BB3}"/>
                  </a:ext>
                </a:extLst>
              </p:cNvPr>
              <p:cNvSpPr>
                <a:spLocks noChangeShapeType="1"/>
              </p:cNvSpPr>
              <p:nvPr/>
            </p:nvSpPr>
            <p:spPr bwMode="auto">
              <a:xfrm flipH="1" flipV="1">
                <a:off x="7161430" y="5378407"/>
                <a:ext cx="1578"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88">
                <a:extLst>
                  <a:ext uri="{FF2B5EF4-FFF2-40B4-BE49-F238E27FC236}">
                    <a16:creationId xmlns:a16="http://schemas.microsoft.com/office/drawing/2014/main" id="{741D2040-482C-4B97-981D-370E083CE6C3}"/>
                  </a:ext>
                </a:extLst>
              </p:cNvPr>
              <p:cNvSpPr>
                <a:spLocks/>
              </p:cNvSpPr>
              <p:nvPr/>
            </p:nvSpPr>
            <p:spPr bwMode="auto">
              <a:xfrm>
                <a:off x="7158275" y="5378407"/>
                <a:ext cx="3156" cy="3156"/>
              </a:xfrm>
              <a:custGeom>
                <a:avLst/>
                <a:gdLst>
                  <a:gd name="T0" fmla="*/ 1 w 1"/>
                  <a:gd name="T1" fmla="*/ 1 h 1"/>
                  <a:gd name="T2" fmla="*/ 1 w 1"/>
                  <a:gd name="T3" fmla="*/ 1 h 1"/>
                  <a:gd name="T4" fmla="*/ 0 w 1"/>
                  <a:gd name="T5" fmla="*/ 0 h 1"/>
                </a:gdLst>
                <a:ahLst/>
                <a:cxnLst>
                  <a:cxn ang="0">
                    <a:pos x="T0" y="T1"/>
                  </a:cxn>
                  <a:cxn ang="0">
                    <a:pos x="T2" y="T3"/>
                  </a:cxn>
                  <a:cxn ang="0">
                    <a:pos x="T4" y="T5"/>
                  </a:cxn>
                </a:cxnLst>
                <a:rect l="0" t="0" r="r" b="b"/>
                <a:pathLst>
                  <a:path w="1" h="1">
                    <a:moveTo>
                      <a:pt x="1" y="1"/>
                    </a:moveTo>
                    <a:cubicBezTo>
                      <a:pt x="1" y="1"/>
                      <a:pt x="1" y="1"/>
                      <a:pt x="1" y="1"/>
                    </a:cubicBez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Line 189">
                <a:extLst>
                  <a:ext uri="{FF2B5EF4-FFF2-40B4-BE49-F238E27FC236}">
                    <a16:creationId xmlns:a16="http://schemas.microsoft.com/office/drawing/2014/main" id="{234CB234-85AA-4999-9C50-1A973643E3FD}"/>
                  </a:ext>
                </a:extLst>
              </p:cNvPr>
              <p:cNvSpPr>
                <a:spLocks noChangeShapeType="1"/>
              </p:cNvSpPr>
              <p:nvPr/>
            </p:nvSpPr>
            <p:spPr bwMode="auto">
              <a:xfrm flipH="1" flipV="1">
                <a:off x="7155119" y="538156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190">
                <a:extLst>
                  <a:ext uri="{FF2B5EF4-FFF2-40B4-BE49-F238E27FC236}">
                    <a16:creationId xmlns:a16="http://schemas.microsoft.com/office/drawing/2014/main" id="{DEC99108-0B5B-42F8-ADBA-FD1675188CFE}"/>
                  </a:ext>
                </a:extLst>
              </p:cNvPr>
              <p:cNvSpPr>
                <a:spLocks/>
              </p:cNvSpPr>
              <p:nvPr/>
            </p:nvSpPr>
            <p:spPr bwMode="auto">
              <a:xfrm>
                <a:off x="7158275" y="5381562"/>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91">
                <a:extLst>
                  <a:ext uri="{FF2B5EF4-FFF2-40B4-BE49-F238E27FC236}">
                    <a16:creationId xmlns:a16="http://schemas.microsoft.com/office/drawing/2014/main" id="{63224924-C59E-4F46-A8E7-6AC4D5E4D9BF}"/>
                  </a:ext>
                </a:extLst>
              </p:cNvPr>
              <p:cNvSpPr>
                <a:spLocks/>
              </p:cNvSpPr>
              <p:nvPr/>
            </p:nvSpPr>
            <p:spPr bwMode="auto">
              <a:xfrm>
                <a:off x="7151963" y="538471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2"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92">
                <a:extLst>
                  <a:ext uri="{FF2B5EF4-FFF2-40B4-BE49-F238E27FC236}">
                    <a16:creationId xmlns:a16="http://schemas.microsoft.com/office/drawing/2014/main" id="{4CCB5BD7-E642-4D34-B3F1-20DEB0F49D0F}"/>
                  </a:ext>
                </a:extLst>
              </p:cNvPr>
              <p:cNvSpPr>
                <a:spLocks/>
              </p:cNvSpPr>
              <p:nvPr/>
            </p:nvSpPr>
            <p:spPr bwMode="auto">
              <a:xfrm>
                <a:off x="7271880" y="5297937"/>
                <a:ext cx="0" cy="3156"/>
              </a:xfrm>
              <a:custGeom>
                <a:avLst/>
                <a:gdLst>
                  <a:gd name="T0" fmla="*/ 1 h 1"/>
                  <a:gd name="T1" fmla="*/ 0 h 1"/>
                </a:gdLst>
                <a:ahLst/>
                <a:cxnLst>
                  <a:cxn ang="0">
                    <a:pos x="0" y="T0"/>
                  </a:cxn>
                  <a:cxn ang="0">
                    <a:pos x="0" y="T1"/>
                  </a:cxn>
                </a:cxnLst>
                <a:rect l="0" t="0" r="r" b="b"/>
                <a:pathLst>
                  <a:path h="1">
                    <a:moveTo>
                      <a:pt x="0" y="1"/>
                    </a:moveTo>
                    <a:cubicBezTo>
                      <a:pt x="0" y="1"/>
                      <a:pt x="0" y="1"/>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193">
                <a:extLst>
                  <a:ext uri="{FF2B5EF4-FFF2-40B4-BE49-F238E27FC236}">
                    <a16:creationId xmlns:a16="http://schemas.microsoft.com/office/drawing/2014/main" id="{4F00D9E7-6159-42EF-9E6F-795D375EC349}"/>
                  </a:ext>
                </a:extLst>
              </p:cNvPr>
              <p:cNvSpPr>
                <a:spLocks/>
              </p:cNvSpPr>
              <p:nvPr/>
            </p:nvSpPr>
            <p:spPr bwMode="auto">
              <a:xfrm>
                <a:off x="7268724" y="5301093"/>
                <a:ext cx="0" cy="3156"/>
              </a:xfrm>
              <a:custGeom>
                <a:avLst/>
                <a:gdLst>
                  <a:gd name="T0" fmla="*/ 1 h 1"/>
                  <a:gd name="T1" fmla="*/ 0 h 1"/>
                </a:gdLst>
                <a:ahLst/>
                <a:cxnLst>
                  <a:cxn ang="0">
                    <a:pos x="0" y="T0"/>
                  </a:cxn>
                  <a:cxn ang="0">
                    <a:pos x="0" y="T1"/>
                  </a:cxn>
                </a:cxnLst>
                <a:rect l="0" t="0" r="r" b="b"/>
                <a:pathLst>
                  <a:path h="1">
                    <a:moveTo>
                      <a:pt x="0" y="1"/>
                    </a:move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94">
                <a:extLst>
                  <a:ext uri="{FF2B5EF4-FFF2-40B4-BE49-F238E27FC236}">
                    <a16:creationId xmlns:a16="http://schemas.microsoft.com/office/drawing/2014/main" id="{2FA9A9FE-C5F2-4693-AEBE-0E755B9BE168}"/>
                  </a:ext>
                </a:extLst>
              </p:cNvPr>
              <p:cNvSpPr>
                <a:spLocks/>
              </p:cNvSpPr>
              <p:nvPr/>
            </p:nvSpPr>
            <p:spPr bwMode="auto">
              <a:xfrm>
                <a:off x="7267147" y="5301093"/>
                <a:ext cx="1578"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95">
                <a:extLst>
                  <a:ext uri="{FF2B5EF4-FFF2-40B4-BE49-F238E27FC236}">
                    <a16:creationId xmlns:a16="http://schemas.microsoft.com/office/drawing/2014/main" id="{959D1A6E-9221-4702-8B4B-76C718430B79}"/>
                  </a:ext>
                </a:extLst>
              </p:cNvPr>
              <p:cNvSpPr>
                <a:spLocks/>
              </p:cNvSpPr>
              <p:nvPr/>
            </p:nvSpPr>
            <p:spPr bwMode="auto">
              <a:xfrm>
                <a:off x="7267147" y="5304249"/>
                <a:ext cx="1578" cy="3156"/>
              </a:xfrm>
              <a:custGeom>
                <a:avLst/>
                <a:gdLst>
                  <a:gd name="T0" fmla="*/ 1 w 1"/>
                  <a:gd name="T1" fmla="*/ 1 h 1"/>
                  <a:gd name="T2" fmla="*/ 0 w 1"/>
                  <a:gd name="T3" fmla="*/ 0 h 1"/>
                  <a:gd name="T4" fmla="*/ 0 w 1"/>
                  <a:gd name="T5" fmla="*/ 0 h 1"/>
                </a:gdLst>
                <a:ahLst/>
                <a:cxnLst>
                  <a:cxn ang="0">
                    <a:pos x="T0" y="T1"/>
                  </a:cxn>
                  <a:cxn ang="0">
                    <a:pos x="T2" y="T3"/>
                  </a:cxn>
                  <a:cxn ang="0">
                    <a:pos x="T4" y="T5"/>
                  </a:cxn>
                </a:cxnLst>
                <a:rect l="0" t="0" r="r" b="b"/>
                <a:pathLst>
                  <a:path w="1" h="1">
                    <a:moveTo>
                      <a:pt x="1" y="1"/>
                    </a:moveTo>
                    <a:cubicBezTo>
                      <a:pt x="1" y="1"/>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96">
                <a:extLst>
                  <a:ext uri="{FF2B5EF4-FFF2-40B4-BE49-F238E27FC236}">
                    <a16:creationId xmlns:a16="http://schemas.microsoft.com/office/drawing/2014/main" id="{F9FE628B-6D81-49C4-9E45-9607E759049B}"/>
                  </a:ext>
                </a:extLst>
              </p:cNvPr>
              <p:cNvSpPr>
                <a:spLocks/>
              </p:cNvSpPr>
              <p:nvPr/>
            </p:nvSpPr>
            <p:spPr bwMode="auto">
              <a:xfrm>
                <a:off x="7263991" y="5304249"/>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97">
                <a:extLst>
                  <a:ext uri="{FF2B5EF4-FFF2-40B4-BE49-F238E27FC236}">
                    <a16:creationId xmlns:a16="http://schemas.microsoft.com/office/drawing/2014/main" id="{CE3B6302-FC64-4DB7-A25D-CA75C0CC37BC}"/>
                  </a:ext>
                </a:extLst>
              </p:cNvPr>
              <p:cNvSpPr>
                <a:spLocks/>
              </p:cNvSpPr>
              <p:nvPr/>
            </p:nvSpPr>
            <p:spPr bwMode="auto">
              <a:xfrm>
                <a:off x="7260835" y="5307404"/>
                <a:ext cx="3156"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98">
                <a:extLst>
                  <a:ext uri="{FF2B5EF4-FFF2-40B4-BE49-F238E27FC236}">
                    <a16:creationId xmlns:a16="http://schemas.microsoft.com/office/drawing/2014/main" id="{21828012-04D9-4865-A5F7-380F0A8FDF1E}"/>
                  </a:ext>
                </a:extLst>
              </p:cNvPr>
              <p:cNvSpPr>
                <a:spLocks/>
              </p:cNvSpPr>
              <p:nvPr/>
            </p:nvSpPr>
            <p:spPr bwMode="auto">
              <a:xfrm>
                <a:off x="7155119" y="5375251"/>
                <a:ext cx="14201" cy="18934"/>
              </a:xfrm>
              <a:custGeom>
                <a:avLst/>
                <a:gdLst>
                  <a:gd name="T0" fmla="*/ 4 w 5"/>
                  <a:gd name="T1" fmla="*/ 6 h 6"/>
                  <a:gd name="T2" fmla="*/ 1 w 5"/>
                  <a:gd name="T3" fmla="*/ 5 h 6"/>
                  <a:gd name="T4" fmla="*/ 0 w 5"/>
                  <a:gd name="T5" fmla="*/ 3 h 6"/>
                  <a:gd name="T6" fmla="*/ 5 w 5"/>
                  <a:gd name="T7" fmla="*/ 0 h 6"/>
                  <a:gd name="T8" fmla="*/ 5 w 5"/>
                  <a:gd name="T9" fmla="*/ 5 h 6"/>
                  <a:gd name="T10" fmla="*/ 4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4" y="6"/>
                    </a:moveTo>
                    <a:cubicBezTo>
                      <a:pt x="4" y="6"/>
                      <a:pt x="2" y="6"/>
                      <a:pt x="1" y="5"/>
                    </a:cubicBezTo>
                    <a:cubicBezTo>
                      <a:pt x="1" y="4"/>
                      <a:pt x="0" y="3"/>
                      <a:pt x="0" y="3"/>
                    </a:cubicBezTo>
                    <a:cubicBezTo>
                      <a:pt x="5" y="0"/>
                      <a:pt x="5" y="0"/>
                      <a:pt x="5" y="0"/>
                    </a:cubicBezTo>
                    <a:cubicBezTo>
                      <a:pt x="5" y="5"/>
                      <a:pt x="5" y="5"/>
                      <a:pt x="5" y="5"/>
                    </a:cubicBezTo>
                    <a:lnTo>
                      <a:pt x="4"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99">
                <a:extLst>
                  <a:ext uri="{FF2B5EF4-FFF2-40B4-BE49-F238E27FC236}">
                    <a16:creationId xmlns:a16="http://schemas.microsoft.com/office/drawing/2014/main" id="{1DC8BEA6-B343-45A5-B000-4064BECB231C}"/>
                  </a:ext>
                </a:extLst>
              </p:cNvPr>
              <p:cNvSpPr>
                <a:spLocks/>
              </p:cNvSpPr>
              <p:nvPr/>
            </p:nvSpPr>
            <p:spPr bwMode="auto">
              <a:xfrm>
                <a:off x="7161430" y="5356317"/>
                <a:ext cx="26824" cy="37868"/>
              </a:xfrm>
              <a:custGeom>
                <a:avLst/>
                <a:gdLst>
                  <a:gd name="T0" fmla="*/ 1 w 9"/>
                  <a:gd name="T1" fmla="*/ 1 h 12"/>
                  <a:gd name="T2" fmla="*/ 3 w 9"/>
                  <a:gd name="T3" fmla="*/ 12 h 12"/>
                  <a:gd name="T4" fmla="*/ 9 w 9"/>
                  <a:gd name="T5" fmla="*/ 7 h 12"/>
                  <a:gd name="T6" fmla="*/ 7 w 9"/>
                  <a:gd name="T7" fmla="*/ 0 h 12"/>
                  <a:gd name="T8" fmla="*/ 1 w 9"/>
                  <a:gd name="T9" fmla="*/ 1 h 12"/>
                </a:gdLst>
                <a:ahLst/>
                <a:cxnLst>
                  <a:cxn ang="0">
                    <a:pos x="T0" y="T1"/>
                  </a:cxn>
                  <a:cxn ang="0">
                    <a:pos x="T2" y="T3"/>
                  </a:cxn>
                  <a:cxn ang="0">
                    <a:pos x="T4" y="T5"/>
                  </a:cxn>
                  <a:cxn ang="0">
                    <a:pos x="T6" y="T7"/>
                  </a:cxn>
                  <a:cxn ang="0">
                    <a:pos x="T8" y="T9"/>
                  </a:cxn>
                </a:cxnLst>
                <a:rect l="0" t="0" r="r" b="b"/>
                <a:pathLst>
                  <a:path w="9" h="12">
                    <a:moveTo>
                      <a:pt x="1" y="1"/>
                    </a:moveTo>
                    <a:cubicBezTo>
                      <a:pt x="0" y="2"/>
                      <a:pt x="4" y="11"/>
                      <a:pt x="3" y="12"/>
                    </a:cubicBezTo>
                    <a:cubicBezTo>
                      <a:pt x="9" y="7"/>
                      <a:pt x="9" y="7"/>
                      <a:pt x="9" y="7"/>
                    </a:cubicBezTo>
                    <a:cubicBezTo>
                      <a:pt x="9" y="7"/>
                      <a:pt x="7" y="1"/>
                      <a:pt x="7" y="0"/>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0">
                <a:extLst>
                  <a:ext uri="{FF2B5EF4-FFF2-40B4-BE49-F238E27FC236}">
                    <a16:creationId xmlns:a16="http://schemas.microsoft.com/office/drawing/2014/main" id="{E3388EBF-07E3-4E1B-B6A5-1D4483F91305}"/>
                  </a:ext>
                </a:extLst>
              </p:cNvPr>
              <p:cNvSpPr>
                <a:spLocks/>
              </p:cNvSpPr>
              <p:nvPr/>
            </p:nvSpPr>
            <p:spPr bwMode="auto">
              <a:xfrm>
                <a:off x="7260835" y="5301093"/>
                <a:ext cx="20512" cy="14200"/>
              </a:xfrm>
              <a:custGeom>
                <a:avLst/>
                <a:gdLst>
                  <a:gd name="T0" fmla="*/ 6 w 7"/>
                  <a:gd name="T1" fmla="*/ 5 h 5"/>
                  <a:gd name="T2" fmla="*/ 6 w 7"/>
                  <a:gd name="T3" fmla="*/ 2 h 5"/>
                  <a:gd name="T4" fmla="*/ 5 w 7"/>
                  <a:gd name="T5" fmla="*/ 0 h 5"/>
                  <a:gd name="T6" fmla="*/ 0 w 7"/>
                  <a:gd name="T7" fmla="*/ 3 h 5"/>
                  <a:gd name="T8" fmla="*/ 5 w 7"/>
                  <a:gd name="T9" fmla="*/ 5 h 5"/>
                  <a:gd name="T10" fmla="*/ 6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6" y="5"/>
                    </a:moveTo>
                    <a:cubicBezTo>
                      <a:pt x="6" y="4"/>
                      <a:pt x="7" y="3"/>
                      <a:pt x="6" y="2"/>
                    </a:cubicBezTo>
                    <a:cubicBezTo>
                      <a:pt x="5" y="1"/>
                      <a:pt x="5" y="0"/>
                      <a:pt x="5" y="0"/>
                    </a:cubicBezTo>
                    <a:cubicBezTo>
                      <a:pt x="0" y="3"/>
                      <a:pt x="0" y="3"/>
                      <a:pt x="0" y="3"/>
                    </a:cubicBezTo>
                    <a:cubicBezTo>
                      <a:pt x="5" y="5"/>
                      <a:pt x="5" y="5"/>
                      <a:pt x="5" y="5"/>
                    </a:cubicBezTo>
                    <a:lnTo>
                      <a:pt x="6"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01">
                <a:extLst>
                  <a:ext uri="{FF2B5EF4-FFF2-40B4-BE49-F238E27FC236}">
                    <a16:creationId xmlns:a16="http://schemas.microsoft.com/office/drawing/2014/main" id="{50EB073D-9F19-4D62-B68A-80F1C51801AF}"/>
                  </a:ext>
                </a:extLst>
              </p:cNvPr>
              <p:cNvSpPr>
                <a:spLocks/>
              </p:cNvSpPr>
              <p:nvPr/>
            </p:nvSpPr>
            <p:spPr bwMode="auto">
              <a:xfrm>
                <a:off x="7238745" y="5297937"/>
                <a:ext cx="36291" cy="29979"/>
              </a:xfrm>
              <a:custGeom>
                <a:avLst/>
                <a:gdLst>
                  <a:gd name="T0" fmla="*/ 3 w 12"/>
                  <a:gd name="T1" fmla="*/ 1 h 10"/>
                  <a:gd name="T2" fmla="*/ 12 w 12"/>
                  <a:gd name="T3" fmla="*/ 6 h 10"/>
                  <a:gd name="T4" fmla="*/ 6 w 12"/>
                  <a:gd name="T5" fmla="*/ 10 h 10"/>
                  <a:gd name="T6" fmla="*/ 0 w 12"/>
                  <a:gd name="T7" fmla="*/ 6 h 10"/>
                  <a:gd name="T8" fmla="*/ 3 w 12"/>
                  <a:gd name="T9" fmla="*/ 1 h 10"/>
                </a:gdLst>
                <a:ahLst/>
                <a:cxnLst>
                  <a:cxn ang="0">
                    <a:pos x="T0" y="T1"/>
                  </a:cxn>
                  <a:cxn ang="0">
                    <a:pos x="T2" y="T3"/>
                  </a:cxn>
                  <a:cxn ang="0">
                    <a:pos x="T4" y="T5"/>
                  </a:cxn>
                  <a:cxn ang="0">
                    <a:pos x="T6" y="T7"/>
                  </a:cxn>
                  <a:cxn ang="0">
                    <a:pos x="T8" y="T9"/>
                  </a:cxn>
                </a:cxnLst>
                <a:rect l="0" t="0" r="r" b="b"/>
                <a:pathLst>
                  <a:path w="12" h="10">
                    <a:moveTo>
                      <a:pt x="3" y="1"/>
                    </a:moveTo>
                    <a:cubicBezTo>
                      <a:pt x="4" y="0"/>
                      <a:pt x="11" y="7"/>
                      <a:pt x="12" y="6"/>
                    </a:cubicBezTo>
                    <a:cubicBezTo>
                      <a:pt x="6" y="10"/>
                      <a:pt x="6" y="10"/>
                      <a:pt x="6" y="10"/>
                    </a:cubicBezTo>
                    <a:cubicBezTo>
                      <a:pt x="6" y="10"/>
                      <a:pt x="1" y="6"/>
                      <a:pt x="0" y="6"/>
                    </a:cubicBezTo>
                    <a:lnTo>
                      <a:pt x="3"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02">
                <a:extLst>
                  <a:ext uri="{FF2B5EF4-FFF2-40B4-BE49-F238E27FC236}">
                    <a16:creationId xmlns:a16="http://schemas.microsoft.com/office/drawing/2014/main" id="{17F35EA1-EA4B-42E7-8E77-C6A50824F071}"/>
                  </a:ext>
                </a:extLst>
              </p:cNvPr>
              <p:cNvSpPr>
                <a:spLocks/>
              </p:cNvSpPr>
              <p:nvPr/>
            </p:nvSpPr>
            <p:spPr bwMode="auto">
              <a:xfrm>
                <a:off x="7163009" y="5301093"/>
                <a:ext cx="88359" cy="74158"/>
              </a:xfrm>
              <a:custGeom>
                <a:avLst/>
                <a:gdLst>
                  <a:gd name="T0" fmla="*/ 14 w 28"/>
                  <a:gd name="T1" fmla="*/ 9 h 24"/>
                  <a:gd name="T2" fmla="*/ 14 w 28"/>
                  <a:gd name="T3" fmla="*/ 9 h 24"/>
                  <a:gd name="T4" fmla="*/ 0 w 28"/>
                  <a:gd name="T5" fmla="*/ 19 h 24"/>
                  <a:gd name="T6" fmla="*/ 10 w 28"/>
                  <a:gd name="T7" fmla="*/ 24 h 24"/>
                  <a:gd name="T8" fmla="*/ 12 w 28"/>
                  <a:gd name="T9" fmla="*/ 22 h 24"/>
                  <a:gd name="T10" fmla="*/ 11 w 28"/>
                  <a:gd name="T11" fmla="*/ 21 h 24"/>
                  <a:gd name="T12" fmla="*/ 18 w 28"/>
                  <a:gd name="T13" fmla="*/ 15 h 24"/>
                  <a:gd name="T14" fmla="*/ 26 w 28"/>
                  <a:gd name="T15" fmla="*/ 11 h 24"/>
                  <a:gd name="T16" fmla="*/ 26 w 28"/>
                  <a:gd name="T17" fmla="*/ 12 h 24"/>
                  <a:gd name="T18" fmla="*/ 28 w 28"/>
                  <a:gd name="T19" fmla="*/ 10 h 24"/>
                  <a:gd name="T20" fmla="*/ 27 w 28"/>
                  <a:gd name="T21" fmla="*/ 0 h 24"/>
                  <a:gd name="T22" fmla="*/ 14 w 28"/>
                  <a:gd name="T2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4">
                    <a:moveTo>
                      <a:pt x="14" y="9"/>
                    </a:moveTo>
                    <a:cubicBezTo>
                      <a:pt x="14" y="9"/>
                      <a:pt x="14" y="9"/>
                      <a:pt x="14" y="9"/>
                    </a:cubicBezTo>
                    <a:cubicBezTo>
                      <a:pt x="0" y="19"/>
                      <a:pt x="0" y="19"/>
                      <a:pt x="0" y="19"/>
                    </a:cubicBezTo>
                    <a:cubicBezTo>
                      <a:pt x="2" y="18"/>
                      <a:pt x="10" y="24"/>
                      <a:pt x="10" y="24"/>
                    </a:cubicBezTo>
                    <a:cubicBezTo>
                      <a:pt x="12" y="22"/>
                      <a:pt x="12" y="22"/>
                      <a:pt x="12" y="22"/>
                    </a:cubicBezTo>
                    <a:cubicBezTo>
                      <a:pt x="11" y="21"/>
                      <a:pt x="11" y="21"/>
                      <a:pt x="11" y="21"/>
                    </a:cubicBezTo>
                    <a:cubicBezTo>
                      <a:pt x="11" y="21"/>
                      <a:pt x="14" y="18"/>
                      <a:pt x="18" y="15"/>
                    </a:cubicBezTo>
                    <a:cubicBezTo>
                      <a:pt x="21" y="13"/>
                      <a:pt x="26" y="11"/>
                      <a:pt x="26" y="11"/>
                    </a:cubicBezTo>
                    <a:cubicBezTo>
                      <a:pt x="26" y="12"/>
                      <a:pt x="26" y="12"/>
                      <a:pt x="26" y="12"/>
                    </a:cubicBezTo>
                    <a:cubicBezTo>
                      <a:pt x="28" y="10"/>
                      <a:pt x="28" y="10"/>
                      <a:pt x="28" y="10"/>
                    </a:cubicBezTo>
                    <a:cubicBezTo>
                      <a:pt x="28" y="10"/>
                      <a:pt x="26" y="1"/>
                      <a:pt x="27" y="0"/>
                    </a:cubicBezTo>
                    <a:lnTo>
                      <a:pt x="14" y="9"/>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03">
                <a:extLst>
                  <a:ext uri="{FF2B5EF4-FFF2-40B4-BE49-F238E27FC236}">
                    <a16:creationId xmlns:a16="http://schemas.microsoft.com/office/drawing/2014/main" id="{EB47204D-FC41-4D1C-B6C5-2A27CD118A3A}"/>
                  </a:ext>
                </a:extLst>
              </p:cNvPr>
              <p:cNvSpPr>
                <a:spLocks/>
              </p:cNvSpPr>
              <p:nvPr/>
            </p:nvSpPr>
            <p:spPr bwMode="auto">
              <a:xfrm>
                <a:off x="7166164" y="5301093"/>
                <a:ext cx="100982" cy="83625"/>
              </a:xfrm>
              <a:custGeom>
                <a:avLst/>
                <a:gdLst>
                  <a:gd name="T0" fmla="*/ 9 w 32"/>
                  <a:gd name="T1" fmla="*/ 4 h 27"/>
                  <a:gd name="T2" fmla="*/ 3 w 32"/>
                  <a:gd name="T3" fmla="*/ 27 h 27"/>
                  <a:gd name="T4" fmla="*/ 16 w 32"/>
                  <a:gd name="T5" fmla="*/ 15 h 27"/>
                  <a:gd name="T6" fmla="*/ 32 w 32"/>
                  <a:gd name="T7" fmla="*/ 6 h 27"/>
                  <a:gd name="T8" fmla="*/ 9 w 32"/>
                  <a:gd name="T9" fmla="*/ 4 h 27"/>
                </a:gdLst>
                <a:ahLst/>
                <a:cxnLst>
                  <a:cxn ang="0">
                    <a:pos x="T0" y="T1"/>
                  </a:cxn>
                  <a:cxn ang="0">
                    <a:pos x="T2" y="T3"/>
                  </a:cxn>
                  <a:cxn ang="0">
                    <a:pos x="T4" y="T5"/>
                  </a:cxn>
                  <a:cxn ang="0">
                    <a:pos x="T6" y="T7"/>
                  </a:cxn>
                  <a:cxn ang="0">
                    <a:pos x="T8" y="T9"/>
                  </a:cxn>
                </a:cxnLst>
                <a:rect l="0" t="0" r="r" b="b"/>
                <a:pathLst>
                  <a:path w="32" h="27">
                    <a:moveTo>
                      <a:pt x="9" y="4"/>
                    </a:moveTo>
                    <a:cubicBezTo>
                      <a:pt x="0" y="16"/>
                      <a:pt x="3" y="27"/>
                      <a:pt x="3" y="27"/>
                    </a:cubicBezTo>
                    <a:cubicBezTo>
                      <a:pt x="3" y="27"/>
                      <a:pt x="7" y="21"/>
                      <a:pt x="16" y="15"/>
                    </a:cubicBezTo>
                    <a:cubicBezTo>
                      <a:pt x="26" y="8"/>
                      <a:pt x="32" y="6"/>
                      <a:pt x="32" y="6"/>
                    </a:cubicBezTo>
                    <a:cubicBezTo>
                      <a:pt x="32" y="6"/>
                      <a:pt x="23" y="0"/>
                      <a:pt x="9" y="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04">
                <a:extLst>
                  <a:ext uri="{FF2B5EF4-FFF2-40B4-BE49-F238E27FC236}">
                    <a16:creationId xmlns:a16="http://schemas.microsoft.com/office/drawing/2014/main" id="{ABDC9620-0E25-4894-B561-CE44468A9897}"/>
                  </a:ext>
                </a:extLst>
              </p:cNvPr>
              <p:cNvSpPr>
                <a:spLocks/>
              </p:cNvSpPr>
              <p:nvPr/>
            </p:nvSpPr>
            <p:spPr bwMode="auto">
              <a:xfrm>
                <a:off x="7175632" y="5327916"/>
                <a:ext cx="28401" cy="44180"/>
              </a:xfrm>
              <a:custGeom>
                <a:avLst/>
                <a:gdLst>
                  <a:gd name="T0" fmla="*/ 5 w 9"/>
                  <a:gd name="T1" fmla="*/ 0 h 14"/>
                  <a:gd name="T2" fmla="*/ 1 w 9"/>
                  <a:gd name="T3" fmla="*/ 14 h 14"/>
                  <a:gd name="T4" fmla="*/ 9 w 9"/>
                  <a:gd name="T5" fmla="*/ 6 h 14"/>
                  <a:gd name="T6" fmla="*/ 5 w 9"/>
                  <a:gd name="T7" fmla="*/ 0 h 14"/>
                </a:gdLst>
                <a:ahLst/>
                <a:cxnLst>
                  <a:cxn ang="0">
                    <a:pos x="T0" y="T1"/>
                  </a:cxn>
                  <a:cxn ang="0">
                    <a:pos x="T2" y="T3"/>
                  </a:cxn>
                  <a:cxn ang="0">
                    <a:pos x="T4" y="T5"/>
                  </a:cxn>
                  <a:cxn ang="0">
                    <a:pos x="T6" y="T7"/>
                  </a:cxn>
                </a:cxnLst>
                <a:rect l="0" t="0" r="r" b="b"/>
                <a:pathLst>
                  <a:path w="9" h="14">
                    <a:moveTo>
                      <a:pt x="5" y="0"/>
                    </a:moveTo>
                    <a:cubicBezTo>
                      <a:pt x="0" y="9"/>
                      <a:pt x="1" y="14"/>
                      <a:pt x="1" y="14"/>
                    </a:cubicBezTo>
                    <a:cubicBezTo>
                      <a:pt x="1" y="14"/>
                      <a:pt x="5" y="9"/>
                      <a:pt x="9" y="6"/>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06">
                <a:extLst>
                  <a:ext uri="{FF2B5EF4-FFF2-40B4-BE49-F238E27FC236}">
                    <a16:creationId xmlns:a16="http://schemas.microsoft.com/office/drawing/2014/main" id="{6E348849-3DD1-4770-A956-0722B01E635B}"/>
                  </a:ext>
                </a:extLst>
              </p:cNvPr>
              <p:cNvSpPr>
                <a:spLocks/>
              </p:cNvSpPr>
              <p:nvPr/>
            </p:nvSpPr>
            <p:spPr bwMode="auto">
              <a:xfrm>
                <a:off x="7210344" y="5312137"/>
                <a:ext cx="44180" cy="22090"/>
              </a:xfrm>
              <a:custGeom>
                <a:avLst/>
                <a:gdLst>
                  <a:gd name="T0" fmla="*/ 0 w 14"/>
                  <a:gd name="T1" fmla="*/ 1 h 7"/>
                  <a:gd name="T2" fmla="*/ 14 w 14"/>
                  <a:gd name="T3" fmla="*/ 2 h 7"/>
                  <a:gd name="T4" fmla="*/ 4 w 14"/>
                  <a:gd name="T5" fmla="*/ 7 h 7"/>
                  <a:gd name="T6" fmla="*/ 0 w 14"/>
                  <a:gd name="T7" fmla="*/ 1 h 7"/>
                </a:gdLst>
                <a:ahLst/>
                <a:cxnLst>
                  <a:cxn ang="0">
                    <a:pos x="T0" y="T1"/>
                  </a:cxn>
                  <a:cxn ang="0">
                    <a:pos x="T2" y="T3"/>
                  </a:cxn>
                  <a:cxn ang="0">
                    <a:pos x="T4" y="T5"/>
                  </a:cxn>
                  <a:cxn ang="0">
                    <a:pos x="T6" y="T7"/>
                  </a:cxn>
                </a:cxnLst>
                <a:rect l="0" t="0" r="r" b="b"/>
                <a:pathLst>
                  <a:path w="14" h="7">
                    <a:moveTo>
                      <a:pt x="0" y="1"/>
                    </a:moveTo>
                    <a:cubicBezTo>
                      <a:pt x="10" y="0"/>
                      <a:pt x="14" y="2"/>
                      <a:pt x="14" y="2"/>
                    </a:cubicBezTo>
                    <a:cubicBezTo>
                      <a:pt x="14" y="2"/>
                      <a:pt x="9" y="3"/>
                      <a:pt x="4" y="7"/>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07">
                <a:extLst>
                  <a:ext uri="{FF2B5EF4-FFF2-40B4-BE49-F238E27FC236}">
                    <a16:creationId xmlns:a16="http://schemas.microsoft.com/office/drawing/2014/main" id="{A98CA38A-80EF-472B-85FA-F2433502C7E3}"/>
                  </a:ext>
                </a:extLst>
              </p:cNvPr>
              <p:cNvSpPr>
                <a:spLocks/>
              </p:cNvSpPr>
              <p:nvPr/>
            </p:nvSpPr>
            <p:spPr bwMode="auto">
              <a:xfrm>
                <a:off x="7194566" y="5318449"/>
                <a:ext cx="15778" cy="18934"/>
              </a:xfrm>
              <a:custGeom>
                <a:avLst/>
                <a:gdLst>
                  <a:gd name="T0" fmla="*/ 8 w 10"/>
                  <a:gd name="T1" fmla="*/ 0 h 12"/>
                  <a:gd name="T2" fmla="*/ 6 w 10"/>
                  <a:gd name="T3" fmla="*/ 2 h 12"/>
                  <a:gd name="T4" fmla="*/ 2 w 10"/>
                  <a:gd name="T5" fmla="*/ 0 h 12"/>
                  <a:gd name="T6" fmla="*/ 2 w 10"/>
                  <a:gd name="T7" fmla="*/ 0 h 12"/>
                  <a:gd name="T8" fmla="*/ 4 w 10"/>
                  <a:gd name="T9" fmla="*/ 4 h 12"/>
                  <a:gd name="T10" fmla="*/ 0 w 10"/>
                  <a:gd name="T11" fmla="*/ 6 h 12"/>
                  <a:gd name="T12" fmla="*/ 2 w 10"/>
                  <a:gd name="T13" fmla="*/ 8 h 12"/>
                  <a:gd name="T14" fmla="*/ 4 w 10"/>
                  <a:gd name="T15" fmla="*/ 6 h 12"/>
                  <a:gd name="T16" fmla="*/ 10 w 10"/>
                  <a:gd name="T17" fmla="*/ 12 h 12"/>
                  <a:gd name="T18" fmla="*/ 10 w 10"/>
                  <a:gd name="T19" fmla="*/ 10 h 12"/>
                  <a:gd name="T20" fmla="*/ 6 w 10"/>
                  <a:gd name="T21" fmla="*/ 4 h 12"/>
                  <a:gd name="T22" fmla="*/ 10 w 10"/>
                  <a:gd name="T23" fmla="*/ 2 h 12"/>
                  <a:gd name="T24" fmla="*/ 8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8" y="0"/>
                    </a:moveTo>
                    <a:lnTo>
                      <a:pt x="6" y="2"/>
                    </a:lnTo>
                    <a:lnTo>
                      <a:pt x="2" y="0"/>
                    </a:lnTo>
                    <a:lnTo>
                      <a:pt x="2" y="0"/>
                    </a:lnTo>
                    <a:lnTo>
                      <a:pt x="4" y="4"/>
                    </a:lnTo>
                    <a:lnTo>
                      <a:pt x="0" y="6"/>
                    </a:lnTo>
                    <a:lnTo>
                      <a:pt x="2" y="8"/>
                    </a:lnTo>
                    <a:lnTo>
                      <a:pt x="4" y="6"/>
                    </a:lnTo>
                    <a:lnTo>
                      <a:pt x="10" y="12"/>
                    </a:lnTo>
                    <a:lnTo>
                      <a:pt x="10" y="10"/>
                    </a:lnTo>
                    <a:lnTo>
                      <a:pt x="6" y="4"/>
                    </a:lnTo>
                    <a:lnTo>
                      <a:pt x="10" y="2"/>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08">
                <a:extLst>
                  <a:ext uri="{FF2B5EF4-FFF2-40B4-BE49-F238E27FC236}">
                    <a16:creationId xmlns:a16="http://schemas.microsoft.com/office/drawing/2014/main" id="{249FB7DF-5087-45A1-8C72-54940935CFA1}"/>
                  </a:ext>
                </a:extLst>
              </p:cNvPr>
              <p:cNvSpPr>
                <a:spLocks/>
              </p:cNvSpPr>
              <p:nvPr/>
            </p:nvSpPr>
            <p:spPr bwMode="auto">
              <a:xfrm>
                <a:off x="8453686" y="3989903"/>
                <a:ext cx="105716" cy="102560"/>
              </a:xfrm>
              <a:custGeom>
                <a:avLst/>
                <a:gdLst>
                  <a:gd name="T0" fmla="*/ 33 w 34"/>
                  <a:gd name="T1" fmla="*/ 33 h 33"/>
                  <a:gd name="T2" fmla="*/ 10 w 34"/>
                  <a:gd name="T3" fmla="*/ 1 h 33"/>
                  <a:gd name="T4" fmla="*/ 6 w 34"/>
                  <a:gd name="T5" fmla="*/ 0 h 33"/>
                  <a:gd name="T6" fmla="*/ 0 w 34"/>
                  <a:gd name="T7" fmla="*/ 26 h 33"/>
                  <a:gd name="T8" fmla="*/ 33 w 34"/>
                  <a:gd name="T9" fmla="*/ 33 h 33"/>
                </a:gdLst>
                <a:ahLst/>
                <a:cxnLst>
                  <a:cxn ang="0">
                    <a:pos x="T0" y="T1"/>
                  </a:cxn>
                  <a:cxn ang="0">
                    <a:pos x="T2" y="T3"/>
                  </a:cxn>
                  <a:cxn ang="0">
                    <a:pos x="T4" y="T5"/>
                  </a:cxn>
                  <a:cxn ang="0">
                    <a:pos x="T6" y="T7"/>
                  </a:cxn>
                  <a:cxn ang="0">
                    <a:pos x="T8" y="T9"/>
                  </a:cxn>
                </a:cxnLst>
                <a:rect l="0" t="0" r="r" b="b"/>
                <a:pathLst>
                  <a:path w="34" h="33">
                    <a:moveTo>
                      <a:pt x="33" y="33"/>
                    </a:moveTo>
                    <a:cubicBezTo>
                      <a:pt x="34" y="32"/>
                      <a:pt x="28" y="5"/>
                      <a:pt x="10" y="1"/>
                    </a:cubicBezTo>
                    <a:cubicBezTo>
                      <a:pt x="6" y="0"/>
                      <a:pt x="6" y="0"/>
                      <a:pt x="6" y="0"/>
                    </a:cubicBezTo>
                    <a:cubicBezTo>
                      <a:pt x="0" y="26"/>
                      <a:pt x="0" y="26"/>
                      <a:pt x="0" y="26"/>
                    </a:cubicBezTo>
                    <a:lnTo>
                      <a:pt x="33" y="3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09">
                <a:extLst>
                  <a:ext uri="{FF2B5EF4-FFF2-40B4-BE49-F238E27FC236}">
                    <a16:creationId xmlns:a16="http://schemas.microsoft.com/office/drawing/2014/main" id="{3E8818DB-18D2-42C8-96A1-874CC7E3FED5}"/>
                  </a:ext>
                </a:extLst>
              </p:cNvPr>
              <p:cNvSpPr>
                <a:spLocks/>
              </p:cNvSpPr>
              <p:nvPr/>
            </p:nvSpPr>
            <p:spPr bwMode="auto">
              <a:xfrm>
                <a:off x="8373215" y="4056173"/>
                <a:ext cx="183030" cy="112027"/>
              </a:xfrm>
              <a:custGeom>
                <a:avLst/>
                <a:gdLst>
                  <a:gd name="T0" fmla="*/ 24 w 59"/>
                  <a:gd name="T1" fmla="*/ 32 h 36"/>
                  <a:gd name="T2" fmla="*/ 59 w 59"/>
                  <a:gd name="T3" fmla="*/ 12 h 36"/>
                  <a:gd name="T4" fmla="*/ 6 w 59"/>
                  <a:gd name="T5" fmla="*/ 0 h 36"/>
                  <a:gd name="T6" fmla="*/ 0 w 59"/>
                  <a:gd name="T7" fmla="*/ 26 h 36"/>
                  <a:gd name="T8" fmla="*/ 24 w 59"/>
                  <a:gd name="T9" fmla="*/ 32 h 36"/>
                </a:gdLst>
                <a:ahLst/>
                <a:cxnLst>
                  <a:cxn ang="0">
                    <a:pos x="T0" y="T1"/>
                  </a:cxn>
                  <a:cxn ang="0">
                    <a:pos x="T2" y="T3"/>
                  </a:cxn>
                  <a:cxn ang="0">
                    <a:pos x="T4" y="T5"/>
                  </a:cxn>
                  <a:cxn ang="0">
                    <a:pos x="T6" y="T7"/>
                  </a:cxn>
                  <a:cxn ang="0">
                    <a:pos x="T8" y="T9"/>
                  </a:cxn>
                </a:cxnLst>
                <a:rect l="0" t="0" r="r" b="b"/>
                <a:pathLst>
                  <a:path w="59" h="36">
                    <a:moveTo>
                      <a:pt x="24" y="32"/>
                    </a:moveTo>
                    <a:cubicBezTo>
                      <a:pt x="42" y="36"/>
                      <a:pt x="59" y="14"/>
                      <a:pt x="59" y="12"/>
                    </a:cubicBezTo>
                    <a:cubicBezTo>
                      <a:pt x="6" y="0"/>
                      <a:pt x="6" y="0"/>
                      <a:pt x="6" y="0"/>
                    </a:cubicBezTo>
                    <a:cubicBezTo>
                      <a:pt x="0" y="26"/>
                      <a:pt x="0" y="26"/>
                      <a:pt x="0" y="26"/>
                    </a:cubicBezTo>
                    <a:lnTo>
                      <a:pt x="24" y="32"/>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0">
                <a:extLst>
                  <a:ext uri="{FF2B5EF4-FFF2-40B4-BE49-F238E27FC236}">
                    <a16:creationId xmlns:a16="http://schemas.microsoft.com/office/drawing/2014/main" id="{65F4F9E2-219F-4CA3-BDF1-5E991C280916}"/>
                  </a:ext>
                </a:extLst>
              </p:cNvPr>
              <p:cNvSpPr>
                <a:spLocks/>
              </p:cNvSpPr>
              <p:nvPr/>
            </p:nvSpPr>
            <p:spPr bwMode="auto">
              <a:xfrm>
                <a:off x="8392150" y="3975703"/>
                <a:ext cx="80471" cy="96249"/>
              </a:xfrm>
              <a:custGeom>
                <a:avLst/>
                <a:gdLst>
                  <a:gd name="T0" fmla="*/ 39 w 51"/>
                  <a:gd name="T1" fmla="*/ 61 h 61"/>
                  <a:gd name="T2" fmla="*/ 51 w 51"/>
                  <a:gd name="T3" fmla="*/ 9 h 61"/>
                  <a:gd name="T4" fmla="*/ 12 w 51"/>
                  <a:gd name="T5" fmla="*/ 0 h 61"/>
                  <a:gd name="T6" fmla="*/ 0 w 51"/>
                  <a:gd name="T7" fmla="*/ 51 h 61"/>
                  <a:gd name="T8" fmla="*/ 39 w 51"/>
                  <a:gd name="T9" fmla="*/ 61 h 61"/>
                </a:gdLst>
                <a:ahLst/>
                <a:cxnLst>
                  <a:cxn ang="0">
                    <a:pos x="T0" y="T1"/>
                  </a:cxn>
                  <a:cxn ang="0">
                    <a:pos x="T2" y="T3"/>
                  </a:cxn>
                  <a:cxn ang="0">
                    <a:pos x="T4" y="T5"/>
                  </a:cxn>
                  <a:cxn ang="0">
                    <a:pos x="T6" y="T7"/>
                  </a:cxn>
                  <a:cxn ang="0">
                    <a:pos x="T8" y="T9"/>
                  </a:cxn>
                </a:cxnLst>
                <a:rect l="0" t="0" r="r" b="b"/>
                <a:pathLst>
                  <a:path w="51" h="61">
                    <a:moveTo>
                      <a:pt x="39" y="61"/>
                    </a:moveTo>
                    <a:lnTo>
                      <a:pt x="51" y="9"/>
                    </a:lnTo>
                    <a:lnTo>
                      <a:pt x="12" y="0"/>
                    </a:lnTo>
                    <a:lnTo>
                      <a:pt x="0" y="51"/>
                    </a:lnTo>
                    <a:lnTo>
                      <a:pt x="39" y="61"/>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1">
                <a:extLst>
                  <a:ext uri="{FF2B5EF4-FFF2-40B4-BE49-F238E27FC236}">
                    <a16:creationId xmlns:a16="http://schemas.microsoft.com/office/drawing/2014/main" id="{CCAEF915-D3F5-4A8D-B7EC-D11D52A56C78}"/>
                  </a:ext>
                </a:extLst>
              </p:cNvPr>
              <p:cNvSpPr>
                <a:spLocks/>
              </p:cNvSpPr>
              <p:nvPr/>
            </p:nvSpPr>
            <p:spPr bwMode="auto">
              <a:xfrm>
                <a:off x="8420551" y="3980436"/>
                <a:ext cx="45758" cy="91515"/>
              </a:xfrm>
              <a:custGeom>
                <a:avLst/>
                <a:gdLst>
                  <a:gd name="T0" fmla="*/ 5 w 15"/>
                  <a:gd name="T1" fmla="*/ 2 h 29"/>
                  <a:gd name="T2" fmla="*/ 6 w 15"/>
                  <a:gd name="T3" fmla="*/ 4 h 29"/>
                  <a:gd name="T4" fmla="*/ 4 w 15"/>
                  <a:gd name="T5" fmla="*/ 6 h 29"/>
                  <a:gd name="T6" fmla="*/ 5 w 15"/>
                  <a:gd name="T7" fmla="*/ 9 h 29"/>
                  <a:gd name="T8" fmla="*/ 3 w 15"/>
                  <a:gd name="T9" fmla="*/ 11 h 29"/>
                  <a:gd name="T10" fmla="*/ 4 w 15"/>
                  <a:gd name="T11" fmla="*/ 13 h 29"/>
                  <a:gd name="T12" fmla="*/ 2 w 15"/>
                  <a:gd name="T13" fmla="*/ 15 h 29"/>
                  <a:gd name="T14" fmla="*/ 3 w 15"/>
                  <a:gd name="T15" fmla="*/ 17 h 29"/>
                  <a:gd name="T16" fmla="*/ 1 w 15"/>
                  <a:gd name="T17" fmla="*/ 19 h 29"/>
                  <a:gd name="T18" fmla="*/ 2 w 15"/>
                  <a:gd name="T19" fmla="*/ 22 h 29"/>
                  <a:gd name="T20" fmla="*/ 0 w 15"/>
                  <a:gd name="T21" fmla="*/ 24 h 29"/>
                  <a:gd name="T22" fmla="*/ 1 w 15"/>
                  <a:gd name="T23" fmla="*/ 27 h 29"/>
                  <a:gd name="T24" fmla="*/ 10 w 15"/>
                  <a:gd name="T25" fmla="*/ 29 h 29"/>
                  <a:gd name="T26" fmla="*/ 9 w 15"/>
                  <a:gd name="T27" fmla="*/ 26 h 29"/>
                  <a:gd name="T28" fmla="*/ 10 w 15"/>
                  <a:gd name="T29" fmla="*/ 24 h 29"/>
                  <a:gd name="T30" fmla="*/ 10 w 15"/>
                  <a:gd name="T31" fmla="*/ 21 h 29"/>
                  <a:gd name="T32" fmla="*/ 11 w 15"/>
                  <a:gd name="T33" fmla="*/ 19 h 29"/>
                  <a:gd name="T34" fmla="*/ 11 w 15"/>
                  <a:gd name="T35" fmla="*/ 17 h 29"/>
                  <a:gd name="T36" fmla="*/ 12 w 15"/>
                  <a:gd name="T37" fmla="*/ 15 h 29"/>
                  <a:gd name="T38" fmla="*/ 12 w 15"/>
                  <a:gd name="T39" fmla="*/ 13 h 29"/>
                  <a:gd name="T40" fmla="*/ 13 w 15"/>
                  <a:gd name="T41" fmla="*/ 10 h 29"/>
                  <a:gd name="T42" fmla="*/ 13 w 15"/>
                  <a:gd name="T43" fmla="*/ 8 h 29"/>
                  <a:gd name="T44" fmla="*/ 14 w 15"/>
                  <a:gd name="T45" fmla="*/ 6 h 29"/>
                  <a:gd name="T46" fmla="*/ 14 w 15"/>
                  <a:gd name="T47" fmla="*/ 4 h 29"/>
                  <a:gd name="T48" fmla="*/ 15 w 15"/>
                  <a:gd name="T49" fmla="*/ 2 h 29"/>
                  <a:gd name="T50" fmla="*/ 6 w 15"/>
                  <a:gd name="T51" fmla="*/ 0 h 29"/>
                  <a:gd name="T52" fmla="*/ 5 w 15"/>
                  <a:gd name="T53"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9">
                    <a:moveTo>
                      <a:pt x="5" y="2"/>
                    </a:moveTo>
                    <a:cubicBezTo>
                      <a:pt x="5" y="3"/>
                      <a:pt x="6" y="3"/>
                      <a:pt x="6" y="4"/>
                    </a:cubicBezTo>
                    <a:cubicBezTo>
                      <a:pt x="6" y="5"/>
                      <a:pt x="5" y="5"/>
                      <a:pt x="4" y="6"/>
                    </a:cubicBezTo>
                    <a:cubicBezTo>
                      <a:pt x="4" y="7"/>
                      <a:pt x="5" y="8"/>
                      <a:pt x="5" y="9"/>
                    </a:cubicBezTo>
                    <a:cubicBezTo>
                      <a:pt x="5" y="10"/>
                      <a:pt x="4" y="10"/>
                      <a:pt x="3" y="11"/>
                    </a:cubicBezTo>
                    <a:cubicBezTo>
                      <a:pt x="3" y="12"/>
                      <a:pt x="4" y="12"/>
                      <a:pt x="4" y="13"/>
                    </a:cubicBezTo>
                    <a:cubicBezTo>
                      <a:pt x="4" y="14"/>
                      <a:pt x="3" y="14"/>
                      <a:pt x="2" y="15"/>
                    </a:cubicBezTo>
                    <a:cubicBezTo>
                      <a:pt x="2" y="16"/>
                      <a:pt x="3" y="16"/>
                      <a:pt x="3" y="17"/>
                    </a:cubicBezTo>
                    <a:cubicBezTo>
                      <a:pt x="3" y="18"/>
                      <a:pt x="2" y="18"/>
                      <a:pt x="1" y="19"/>
                    </a:cubicBezTo>
                    <a:cubicBezTo>
                      <a:pt x="1" y="20"/>
                      <a:pt x="2" y="21"/>
                      <a:pt x="2" y="22"/>
                    </a:cubicBezTo>
                    <a:cubicBezTo>
                      <a:pt x="2" y="23"/>
                      <a:pt x="1" y="23"/>
                      <a:pt x="0" y="24"/>
                    </a:cubicBezTo>
                    <a:cubicBezTo>
                      <a:pt x="0" y="24"/>
                      <a:pt x="1" y="26"/>
                      <a:pt x="1" y="27"/>
                    </a:cubicBezTo>
                    <a:cubicBezTo>
                      <a:pt x="10" y="29"/>
                      <a:pt x="10" y="29"/>
                      <a:pt x="10" y="29"/>
                    </a:cubicBezTo>
                    <a:cubicBezTo>
                      <a:pt x="9" y="28"/>
                      <a:pt x="9" y="26"/>
                      <a:pt x="9" y="26"/>
                    </a:cubicBezTo>
                    <a:cubicBezTo>
                      <a:pt x="9" y="25"/>
                      <a:pt x="10" y="25"/>
                      <a:pt x="10" y="24"/>
                    </a:cubicBezTo>
                    <a:cubicBezTo>
                      <a:pt x="10" y="23"/>
                      <a:pt x="10" y="22"/>
                      <a:pt x="10" y="21"/>
                    </a:cubicBezTo>
                    <a:cubicBezTo>
                      <a:pt x="10" y="20"/>
                      <a:pt x="11" y="20"/>
                      <a:pt x="11" y="19"/>
                    </a:cubicBezTo>
                    <a:cubicBezTo>
                      <a:pt x="11" y="18"/>
                      <a:pt x="11" y="18"/>
                      <a:pt x="11" y="17"/>
                    </a:cubicBezTo>
                    <a:cubicBezTo>
                      <a:pt x="11" y="16"/>
                      <a:pt x="12" y="16"/>
                      <a:pt x="12" y="15"/>
                    </a:cubicBezTo>
                    <a:cubicBezTo>
                      <a:pt x="12" y="14"/>
                      <a:pt x="12" y="13"/>
                      <a:pt x="12" y="13"/>
                    </a:cubicBezTo>
                    <a:cubicBezTo>
                      <a:pt x="12" y="12"/>
                      <a:pt x="13" y="11"/>
                      <a:pt x="13" y="10"/>
                    </a:cubicBezTo>
                    <a:cubicBezTo>
                      <a:pt x="13" y="10"/>
                      <a:pt x="13" y="9"/>
                      <a:pt x="13" y="8"/>
                    </a:cubicBezTo>
                    <a:cubicBezTo>
                      <a:pt x="13" y="7"/>
                      <a:pt x="14" y="7"/>
                      <a:pt x="14" y="6"/>
                    </a:cubicBezTo>
                    <a:cubicBezTo>
                      <a:pt x="14" y="5"/>
                      <a:pt x="14" y="5"/>
                      <a:pt x="14" y="4"/>
                    </a:cubicBezTo>
                    <a:cubicBezTo>
                      <a:pt x="14" y="3"/>
                      <a:pt x="14" y="3"/>
                      <a:pt x="15" y="2"/>
                    </a:cubicBezTo>
                    <a:cubicBezTo>
                      <a:pt x="6" y="0"/>
                      <a:pt x="6" y="0"/>
                      <a:pt x="6" y="0"/>
                    </a:cubicBezTo>
                    <a:cubicBezTo>
                      <a:pt x="6" y="1"/>
                      <a:pt x="6" y="1"/>
                      <a:pt x="5" y="2"/>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12">
                <a:extLst>
                  <a:ext uri="{FF2B5EF4-FFF2-40B4-BE49-F238E27FC236}">
                    <a16:creationId xmlns:a16="http://schemas.microsoft.com/office/drawing/2014/main" id="{901382E3-CC43-4170-8408-C20748185CC0}"/>
                  </a:ext>
                </a:extLst>
              </p:cNvPr>
              <p:cNvSpPr>
                <a:spLocks/>
              </p:cNvSpPr>
              <p:nvPr/>
            </p:nvSpPr>
            <p:spPr bwMode="auto">
              <a:xfrm>
                <a:off x="8428441" y="3983592"/>
                <a:ext cx="28401" cy="85204"/>
              </a:xfrm>
              <a:custGeom>
                <a:avLst/>
                <a:gdLst>
                  <a:gd name="T0" fmla="*/ 5 w 9"/>
                  <a:gd name="T1" fmla="*/ 1 h 27"/>
                  <a:gd name="T2" fmla="*/ 6 w 9"/>
                  <a:gd name="T3" fmla="*/ 4 h 27"/>
                  <a:gd name="T4" fmla="*/ 4 w 9"/>
                  <a:gd name="T5" fmla="*/ 6 h 27"/>
                  <a:gd name="T6" fmla="*/ 5 w 9"/>
                  <a:gd name="T7" fmla="*/ 8 h 27"/>
                  <a:gd name="T8" fmla="*/ 3 w 9"/>
                  <a:gd name="T9" fmla="*/ 10 h 27"/>
                  <a:gd name="T10" fmla="*/ 4 w 9"/>
                  <a:gd name="T11" fmla="*/ 13 h 27"/>
                  <a:gd name="T12" fmla="*/ 2 w 9"/>
                  <a:gd name="T13" fmla="*/ 15 h 27"/>
                  <a:gd name="T14" fmla="*/ 3 w 9"/>
                  <a:gd name="T15" fmla="*/ 17 h 27"/>
                  <a:gd name="T16" fmla="*/ 1 w 9"/>
                  <a:gd name="T17" fmla="*/ 19 h 27"/>
                  <a:gd name="T18" fmla="*/ 2 w 9"/>
                  <a:gd name="T19" fmla="*/ 21 h 27"/>
                  <a:gd name="T20" fmla="*/ 0 w 9"/>
                  <a:gd name="T21" fmla="*/ 23 h 27"/>
                  <a:gd name="T22" fmla="*/ 1 w 9"/>
                  <a:gd name="T23" fmla="*/ 26 h 27"/>
                  <a:gd name="T24" fmla="*/ 4 w 9"/>
                  <a:gd name="T25" fmla="*/ 27 h 27"/>
                  <a:gd name="T26" fmla="*/ 3 w 9"/>
                  <a:gd name="T27" fmla="*/ 24 h 27"/>
                  <a:gd name="T28" fmla="*/ 4 w 9"/>
                  <a:gd name="T29" fmla="*/ 22 h 27"/>
                  <a:gd name="T30" fmla="*/ 4 w 9"/>
                  <a:gd name="T31" fmla="*/ 20 h 27"/>
                  <a:gd name="T32" fmla="*/ 5 w 9"/>
                  <a:gd name="T33" fmla="*/ 18 h 27"/>
                  <a:gd name="T34" fmla="*/ 5 w 9"/>
                  <a:gd name="T35" fmla="*/ 15 h 27"/>
                  <a:gd name="T36" fmla="*/ 6 w 9"/>
                  <a:gd name="T37" fmla="*/ 13 h 27"/>
                  <a:gd name="T38" fmla="*/ 6 w 9"/>
                  <a:gd name="T39" fmla="*/ 11 h 27"/>
                  <a:gd name="T40" fmla="*/ 7 w 9"/>
                  <a:gd name="T41" fmla="*/ 9 h 27"/>
                  <a:gd name="T42" fmla="*/ 7 w 9"/>
                  <a:gd name="T43" fmla="*/ 6 h 27"/>
                  <a:gd name="T44" fmla="*/ 8 w 9"/>
                  <a:gd name="T45" fmla="*/ 4 h 27"/>
                  <a:gd name="T46" fmla="*/ 8 w 9"/>
                  <a:gd name="T47" fmla="*/ 2 h 27"/>
                  <a:gd name="T48" fmla="*/ 9 w 9"/>
                  <a:gd name="T49" fmla="*/ 1 h 27"/>
                  <a:gd name="T50" fmla="*/ 6 w 9"/>
                  <a:gd name="T51" fmla="*/ 0 h 27"/>
                  <a:gd name="T52" fmla="*/ 5 w 9"/>
                  <a:gd name="T5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27">
                    <a:moveTo>
                      <a:pt x="5" y="1"/>
                    </a:moveTo>
                    <a:cubicBezTo>
                      <a:pt x="5" y="2"/>
                      <a:pt x="6" y="3"/>
                      <a:pt x="6" y="4"/>
                    </a:cubicBezTo>
                    <a:cubicBezTo>
                      <a:pt x="5" y="5"/>
                      <a:pt x="4" y="5"/>
                      <a:pt x="4" y="6"/>
                    </a:cubicBezTo>
                    <a:cubicBezTo>
                      <a:pt x="4" y="7"/>
                      <a:pt x="5" y="7"/>
                      <a:pt x="5" y="8"/>
                    </a:cubicBezTo>
                    <a:cubicBezTo>
                      <a:pt x="4" y="9"/>
                      <a:pt x="3" y="9"/>
                      <a:pt x="3" y="10"/>
                    </a:cubicBezTo>
                    <a:cubicBezTo>
                      <a:pt x="3" y="11"/>
                      <a:pt x="4" y="12"/>
                      <a:pt x="4" y="13"/>
                    </a:cubicBezTo>
                    <a:cubicBezTo>
                      <a:pt x="3" y="13"/>
                      <a:pt x="3" y="14"/>
                      <a:pt x="2" y="15"/>
                    </a:cubicBezTo>
                    <a:cubicBezTo>
                      <a:pt x="2" y="16"/>
                      <a:pt x="3" y="16"/>
                      <a:pt x="3" y="17"/>
                    </a:cubicBezTo>
                    <a:cubicBezTo>
                      <a:pt x="2" y="18"/>
                      <a:pt x="1" y="18"/>
                      <a:pt x="1" y="19"/>
                    </a:cubicBezTo>
                    <a:cubicBezTo>
                      <a:pt x="1" y="20"/>
                      <a:pt x="2" y="20"/>
                      <a:pt x="2" y="21"/>
                    </a:cubicBezTo>
                    <a:cubicBezTo>
                      <a:pt x="1" y="22"/>
                      <a:pt x="1" y="22"/>
                      <a:pt x="0" y="23"/>
                    </a:cubicBezTo>
                    <a:cubicBezTo>
                      <a:pt x="0" y="24"/>
                      <a:pt x="1" y="25"/>
                      <a:pt x="1" y="26"/>
                    </a:cubicBezTo>
                    <a:cubicBezTo>
                      <a:pt x="4" y="27"/>
                      <a:pt x="4" y="27"/>
                      <a:pt x="4" y="27"/>
                    </a:cubicBezTo>
                    <a:cubicBezTo>
                      <a:pt x="3" y="26"/>
                      <a:pt x="3" y="25"/>
                      <a:pt x="3" y="24"/>
                    </a:cubicBezTo>
                    <a:cubicBezTo>
                      <a:pt x="3" y="23"/>
                      <a:pt x="4" y="23"/>
                      <a:pt x="4" y="22"/>
                    </a:cubicBezTo>
                    <a:cubicBezTo>
                      <a:pt x="5" y="21"/>
                      <a:pt x="4" y="20"/>
                      <a:pt x="4" y="20"/>
                    </a:cubicBezTo>
                    <a:cubicBezTo>
                      <a:pt x="4" y="19"/>
                      <a:pt x="5" y="19"/>
                      <a:pt x="5" y="18"/>
                    </a:cubicBezTo>
                    <a:cubicBezTo>
                      <a:pt x="6" y="17"/>
                      <a:pt x="5" y="16"/>
                      <a:pt x="5" y="15"/>
                    </a:cubicBezTo>
                    <a:cubicBezTo>
                      <a:pt x="5" y="14"/>
                      <a:pt x="6" y="14"/>
                      <a:pt x="6" y="13"/>
                    </a:cubicBezTo>
                    <a:cubicBezTo>
                      <a:pt x="7" y="12"/>
                      <a:pt x="6" y="12"/>
                      <a:pt x="6" y="11"/>
                    </a:cubicBezTo>
                    <a:cubicBezTo>
                      <a:pt x="6" y="10"/>
                      <a:pt x="7" y="10"/>
                      <a:pt x="7" y="9"/>
                    </a:cubicBezTo>
                    <a:cubicBezTo>
                      <a:pt x="8" y="8"/>
                      <a:pt x="7" y="7"/>
                      <a:pt x="7" y="6"/>
                    </a:cubicBezTo>
                    <a:cubicBezTo>
                      <a:pt x="7" y="6"/>
                      <a:pt x="8" y="6"/>
                      <a:pt x="8" y="4"/>
                    </a:cubicBezTo>
                    <a:cubicBezTo>
                      <a:pt x="9" y="3"/>
                      <a:pt x="8" y="3"/>
                      <a:pt x="8" y="2"/>
                    </a:cubicBezTo>
                    <a:cubicBezTo>
                      <a:pt x="8" y="1"/>
                      <a:pt x="9" y="1"/>
                      <a:pt x="9" y="1"/>
                    </a:cubicBezTo>
                    <a:cubicBezTo>
                      <a:pt x="6" y="0"/>
                      <a:pt x="6" y="0"/>
                      <a:pt x="6" y="0"/>
                    </a:cubicBezTo>
                    <a:cubicBezTo>
                      <a:pt x="6" y="1"/>
                      <a:pt x="5" y="1"/>
                      <a:pt x="5" y="1"/>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13">
                <a:extLst>
                  <a:ext uri="{FF2B5EF4-FFF2-40B4-BE49-F238E27FC236}">
                    <a16:creationId xmlns:a16="http://schemas.microsoft.com/office/drawing/2014/main" id="{10BEB744-153A-4451-9F09-915B841266D5}"/>
                  </a:ext>
                </a:extLst>
              </p:cNvPr>
              <p:cNvSpPr>
                <a:spLocks/>
              </p:cNvSpPr>
              <p:nvPr/>
            </p:nvSpPr>
            <p:spPr bwMode="auto">
              <a:xfrm>
                <a:off x="8466309" y="4040394"/>
                <a:ext cx="25246" cy="31557"/>
              </a:xfrm>
              <a:custGeom>
                <a:avLst/>
                <a:gdLst>
                  <a:gd name="T0" fmla="*/ 7 w 8"/>
                  <a:gd name="T1" fmla="*/ 0 h 10"/>
                  <a:gd name="T2" fmla="*/ 5 w 8"/>
                  <a:gd name="T3" fmla="*/ 2 h 10"/>
                  <a:gd name="T4" fmla="*/ 5 w 8"/>
                  <a:gd name="T5" fmla="*/ 1 h 10"/>
                  <a:gd name="T6" fmla="*/ 5 w 8"/>
                  <a:gd name="T7" fmla="*/ 1 h 10"/>
                  <a:gd name="T8" fmla="*/ 4 w 8"/>
                  <a:gd name="T9" fmla="*/ 2 h 10"/>
                  <a:gd name="T10" fmla="*/ 4 w 8"/>
                  <a:gd name="T11" fmla="*/ 2 h 10"/>
                  <a:gd name="T12" fmla="*/ 4 w 8"/>
                  <a:gd name="T13" fmla="*/ 1 h 10"/>
                  <a:gd name="T14" fmla="*/ 4 w 8"/>
                  <a:gd name="T15" fmla="*/ 1 h 10"/>
                  <a:gd name="T16" fmla="*/ 4 w 8"/>
                  <a:gd name="T17" fmla="*/ 2 h 10"/>
                  <a:gd name="T18" fmla="*/ 3 w 8"/>
                  <a:gd name="T19" fmla="*/ 3 h 10"/>
                  <a:gd name="T20" fmla="*/ 2 w 8"/>
                  <a:gd name="T21" fmla="*/ 4 h 10"/>
                  <a:gd name="T22" fmla="*/ 1 w 8"/>
                  <a:gd name="T23" fmla="*/ 5 h 10"/>
                  <a:gd name="T24" fmla="*/ 1 w 8"/>
                  <a:gd name="T25" fmla="*/ 6 h 10"/>
                  <a:gd name="T26" fmla="*/ 0 w 8"/>
                  <a:gd name="T27" fmla="*/ 7 h 10"/>
                  <a:gd name="T28" fmla="*/ 0 w 8"/>
                  <a:gd name="T29" fmla="*/ 8 h 10"/>
                  <a:gd name="T30" fmla="*/ 0 w 8"/>
                  <a:gd name="T31" fmla="*/ 9 h 10"/>
                  <a:gd name="T32" fmla="*/ 0 w 8"/>
                  <a:gd name="T33" fmla="*/ 10 h 10"/>
                  <a:gd name="T34" fmla="*/ 1 w 8"/>
                  <a:gd name="T35" fmla="*/ 10 h 10"/>
                  <a:gd name="T36" fmla="*/ 1 w 8"/>
                  <a:gd name="T37" fmla="*/ 8 h 10"/>
                  <a:gd name="T38" fmla="*/ 2 w 8"/>
                  <a:gd name="T39" fmla="*/ 8 h 10"/>
                  <a:gd name="T40" fmla="*/ 4 w 8"/>
                  <a:gd name="T41" fmla="*/ 7 h 10"/>
                  <a:gd name="T42" fmla="*/ 5 w 8"/>
                  <a:gd name="T43" fmla="*/ 6 h 10"/>
                  <a:gd name="T44" fmla="*/ 6 w 8"/>
                  <a:gd name="T45" fmla="*/ 5 h 10"/>
                  <a:gd name="T46" fmla="*/ 5 w 8"/>
                  <a:gd name="T47" fmla="*/ 4 h 10"/>
                  <a:gd name="T48" fmla="*/ 6 w 8"/>
                  <a:gd name="T49" fmla="*/ 3 h 10"/>
                  <a:gd name="T50" fmla="*/ 6 w 8"/>
                  <a:gd name="T51" fmla="*/ 1 h 10"/>
                  <a:gd name="T52" fmla="*/ 7 w 8"/>
                  <a:gd name="T53" fmla="*/ 0 h 10"/>
                  <a:gd name="T54" fmla="*/ 8 w 8"/>
                  <a:gd name="T55" fmla="*/ 0 h 10"/>
                  <a:gd name="T56" fmla="*/ 7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7" y="0"/>
                    </a:moveTo>
                    <a:cubicBezTo>
                      <a:pt x="7" y="0"/>
                      <a:pt x="6" y="1"/>
                      <a:pt x="5" y="2"/>
                    </a:cubicBezTo>
                    <a:cubicBezTo>
                      <a:pt x="5" y="1"/>
                      <a:pt x="5" y="1"/>
                      <a:pt x="5" y="1"/>
                    </a:cubicBezTo>
                    <a:cubicBezTo>
                      <a:pt x="5" y="1"/>
                      <a:pt x="5" y="0"/>
                      <a:pt x="5" y="1"/>
                    </a:cubicBezTo>
                    <a:cubicBezTo>
                      <a:pt x="5" y="1"/>
                      <a:pt x="5" y="2"/>
                      <a:pt x="4" y="2"/>
                    </a:cubicBezTo>
                    <a:cubicBezTo>
                      <a:pt x="4" y="2"/>
                      <a:pt x="4" y="2"/>
                      <a:pt x="4" y="2"/>
                    </a:cubicBezTo>
                    <a:cubicBezTo>
                      <a:pt x="4" y="1"/>
                      <a:pt x="4" y="1"/>
                      <a:pt x="4" y="1"/>
                    </a:cubicBezTo>
                    <a:cubicBezTo>
                      <a:pt x="4" y="1"/>
                      <a:pt x="4" y="1"/>
                      <a:pt x="4" y="1"/>
                    </a:cubicBezTo>
                    <a:cubicBezTo>
                      <a:pt x="4" y="1"/>
                      <a:pt x="4" y="2"/>
                      <a:pt x="4" y="2"/>
                    </a:cubicBezTo>
                    <a:cubicBezTo>
                      <a:pt x="4" y="3"/>
                      <a:pt x="3" y="3"/>
                      <a:pt x="3" y="3"/>
                    </a:cubicBezTo>
                    <a:cubicBezTo>
                      <a:pt x="3" y="3"/>
                      <a:pt x="3" y="4"/>
                      <a:pt x="2" y="4"/>
                    </a:cubicBezTo>
                    <a:cubicBezTo>
                      <a:pt x="2" y="5"/>
                      <a:pt x="2" y="5"/>
                      <a:pt x="1" y="5"/>
                    </a:cubicBezTo>
                    <a:cubicBezTo>
                      <a:pt x="1" y="6"/>
                      <a:pt x="1" y="6"/>
                      <a:pt x="1" y="6"/>
                    </a:cubicBezTo>
                    <a:cubicBezTo>
                      <a:pt x="0" y="6"/>
                      <a:pt x="0" y="7"/>
                      <a:pt x="0" y="7"/>
                    </a:cubicBezTo>
                    <a:cubicBezTo>
                      <a:pt x="0" y="8"/>
                      <a:pt x="0" y="8"/>
                      <a:pt x="0" y="8"/>
                    </a:cubicBezTo>
                    <a:cubicBezTo>
                      <a:pt x="0" y="8"/>
                      <a:pt x="0" y="9"/>
                      <a:pt x="0" y="9"/>
                    </a:cubicBezTo>
                    <a:cubicBezTo>
                      <a:pt x="0" y="9"/>
                      <a:pt x="0" y="10"/>
                      <a:pt x="0" y="10"/>
                    </a:cubicBezTo>
                    <a:cubicBezTo>
                      <a:pt x="0" y="10"/>
                      <a:pt x="1" y="10"/>
                      <a:pt x="1" y="10"/>
                    </a:cubicBezTo>
                    <a:cubicBezTo>
                      <a:pt x="1" y="9"/>
                      <a:pt x="1" y="9"/>
                      <a:pt x="1" y="8"/>
                    </a:cubicBezTo>
                    <a:cubicBezTo>
                      <a:pt x="1" y="8"/>
                      <a:pt x="2" y="8"/>
                      <a:pt x="2" y="8"/>
                    </a:cubicBezTo>
                    <a:cubicBezTo>
                      <a:pt x="3" y="8"/>
                      <a:pt x="3" y="8"/>
                      <a:pt x="4" y="7"/>
                    </a:cubicBezTo>
                    <a:cubicBezTo>
                      <a:pt x="4" y="7"/>
                      <a:pt x="5" y="7"/>
                      <a:pt x="5" y="6"/>
                    </a:cubicBezTo>
                    <a:cubicBezTo>
                      <a:pt x="6" y="6"/>
                      <a:pt x="6" y="5"/>
                      <a:pt x="6" y="5"/>
                    </a:cubicBezTo>
                    <a:cubicBezTo>
                      <a:pt x="6" y="5"/>
                      <a:pt x="6" y="4"/>
                      <a:pt x="5" y="4"/>
                    </a:cubicBezTo>
                    <a:cubicBezTo>
                      <a:pt x="5" y="4"/>
                      <a:pt x="6" y="3"/>
                      <a:pt x="6" y="3"/>
                    </a:cubicBezTo>
                    <a:cubicBezTo>
                      <a:pt x="6" y="2"/>
                      <a:pt x="6" y="2"/>
                      <a:pt x="6" y="1"/>
                    </a:cubicBezTo>
                    <a:cubicBezTo>
                      <a:pt x="7" y="1"/>
                      <a:pt x="7" y="1"/>
                      <a:pt x="7" y="0"/>
                    </a:cubicBezTo>
                    <a:cubicBezTo>
                      <a:pt x="8" y="0"/>
                      <a:pt x="8" y="0"/>
                      <a:pt x="8" y="0"/>
                    </a:cubicBezTo>
                    <a:cubicBezTo>
                      <a:pt x="8" y="0"/>
                      <a:pt x="7" y="0"/>
                      <a:pt x="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14">
                <a:extLst>
                  <a:ext uri="{FF2B5EF4-FFF2-40B4-BE49-F238E27FC236}">
                    <a16:creationId xmlns:a16="http://schemas.microsoft.com/office/drawing/2014/main" id="{CDF30D14-2AB8-4A0C-B0F9-2670FF113797}"/>
                  </a:ext>
                </a:extLst>
              </p:cNvPr>
              <p:cNvSpPr>
                <a:spLocks/>
              </p:cNvSpPr>
              <p:nvPr/>
            </p:nvSpPr>
            <p:spPr bwMode="auto">
              <a:xfrm>
                <a:off x="8485243" y="4053017"/>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15">
                <a:extLst>
                  <a:ext uri="{FF2B5EF4-FFF2-40B4-BE49-F238E27FC236}">
                    <a16:creationId xmlns:a16="http://schemas.microsoft.com/office/drawing/2014/main" id="{98E9D3A4-6E06-4DE1-95FB-262650F42ED2}"/>
                  </a:ext>
                </a:extLst>
              </p:cNvPr>
              <p:cNvSpPr>
                <a:spLocks/>
              </p:cNvSpPr>
              <p:nvPr/>
            </p:nvSpPr>
            <p:spPr bwMode="auto">
              <a:xfrm>
                <a:off x="8482087" y="4059328"/>
                <a:ext cx="3156" cy="3156"/>
              </a:xfrm>
              <a:custGeom>
                <a:avLst/>
                <a:gdLst>
                  <a:gd name="T0" fmla="*/ 0 w 1"/>
                  <a:gd name="T1" fmla="*/ 0 h 1"/>
                  <a:gd name="T2" fmla="*/ 1 w 1"/>
                  <a:gd name="T3" fmla="*/ 0 h 1"/>
                  <a:gd name="T4" fmla="*/ 1 w 1"/>
                  <a:gd name="T5" fmla="*/ 0 h 1"/>
                  <a:gd name="T6" fmla="*/ 1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1" y="0"/>
                    </a:cubicBezTo>
                    <a:cubicBezTo>
                      <a:pt x="1" y="0"/>
                      <a:pt x="1" y="0"/>
                      <a:pt x="1" y="0"/>
                    </a:cubicBezTo>
                    <a:cubicBezTo>
                      <a:pt x="1" y="0"/>
                      <a:pt x="1" y="1"/>
                      <a:pt x="1" y="1"/>
                    </a:cubicBezTo>
                    <a:cubicBezTo>
                      <a:pt x="1" y="1"/>
                      <a:pt x="1" y="1"/>
                      <a:pt x="1" y="1"/>
                    </a:cubicBezTo>
                    <a:cubicBezTo>
                      <a:pt x="1" y="0"/>
                      <a:pt x="1" y="0"/>
                      <a:pt x="1"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16">
                <a:extLst>
                  <a:ext uri="{FF2B5EF4-FFF2-40B4-BE49-F238E27FC236}">
                    <a16:creationId xmlns:a16="http://schemas.microsoft.com/office/drawing/2014/main" id="{752C53CF-B80B-4281-91B8-2A7C25CF6723}"/>
                  </a:ext>
                </a:extLst>
              </p:cNvPr>
              <p:cNvSpPr>
                <a:spLocks/>
              </p:cNvSpPr>
              <p:nvPr/>
            </p:nvSpPr>
            <p:spPr bwMode="auto">
              <a:xfrm>
                <a:off x="8488399" y="4056173"/>
                <a:ext cx="0" cy="9467"/>
              </a:xfrm>
              <a:custGeom>
                <a:avLst/>
                <a:gdLst>
                  <a:gd name="T0" fmla="*/ 2 h 6"/>
                  <a:gd name="T1" fmla="*/ 4 h 6"/>
                  <a:gd name="T2" fmla="*/ 4 h 6"/>
                  <a:gd name="T3" fmla="*/ 4 h 6"/>
                  <a:gd name="T4" fmla="*/ 6 h 6"/>
                  <a:gd name="T5" fmla="*/ 4 h 6"/>
                  <a:gd name="T6" fmla="*/ 4 h 6"/>
                  <a:gd name="T7" fmla="*/ 2 h 6"/>
                  <a:gd name="T8" fmla="*/ 2 h 6"/>
                  <a:gd name="T9" fmla="*/ 2 h 6"/>
                  <a:gd name="T10" fmla="*/ 0 h 6"/>
                  <a:gd name="T11" fmla="*/ 2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6">
                    <a:moveTo>
                      <a:pt x="0" y="2"/>
                    </a:moveTo>
                    <a:lnTo>
                      <a:pt x="0" y="4"/>
                    </a:lnTo>
                    <a:lnTo>
                      <a:pt x="0" y="4"/>
                    </a:lnTo>
                    <a:lnTo>
                      <a:pt x="0" y="4"/>
                    </a:lnTo>
                    <a:lnTo>
                      <a:pt x="0" y="6"/>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17">
                <a:extLst>
                  <a:ext uri="{FF2B5EF4-FFF2-40B4-BE49-F238E27FC236}">
                    <a16:creationId xmlns:a16="http://schemas.microsoft.com/office/drawing/2014/main" id="{BC00D5D3-E8D5-4973-895A-66EF10AD13D7}"/>
                  </a:ext>
                </a:extLst>
              </p:cNvPr>
              <p:cNvSpPr>
                <a:spLocks/>
              </p:cNvSpPr>
              <p:nvPr/>
            </p:nvSpPr>
            <p:spPr bwMode="auto">
              <a:xfrm>
                <a:off x="8485243" y="4059328"/>
                <a:ext cx="0" cy="6311"/>
              </a:xfrm>
              <a:custGeom>
                <a:avLst/>
                <a:gdLst>
                  <a:gd name="T0" fmla="*/ 2 h 4"/>
                  <a:gd name="T1" fmla="*/ 2 h 4"/>
                  <a:gd name="T2" fmla="*/ 4 h 4"/>
                  <a:gd name="T3" fmla="*/ 2 h 4"/>
                  <a:gd name="T4" fmla="*/ 4 h 4"/>
                  <a:gd name="T5" fmla="*/ 4 h 4"/>
                  <a:gd name="T6" fmla="*/ 4 h 4"/>
                  <a:gd name="T7" fmla="*/ 2 h 4"/>
                  <a:gd name="T8" fmla="*/ 2 h 4"/>
                  <a:gd name="T9" fmla="*/ 2 h 4"/>
                  <a:gd name="T10" fmla="*/ 0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4"/>
                    </a:lnTo>
                    <a:lnTo>
                      <a:pt x="0" y="2"/>
                    </a:lnTo>
                    <a:lnTo>
                      <a:pt x="0" y="4"/>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18">
                <a:extLst>
                  <a:ext uri="{FF2B5EF4-FFF2-40B4-BE49-F238E27FC236}">
                    <a16:creationId xmlns:a16="http://schemas.microsoft.com/office/drawing/2014/main" id="{D3A9B5F4-F7F4-4DCE-A42B-9297049FEF18}"/>
                  </a:ext>
                </a:extLst>
              </p:cNvPr>
              <p:cNvSpPr>
                <a:spLocks/>
              </p:cNvSpPr>
              <p:nvPr/>
            </p:nvSpPr>
            <p:spPr bwMode="auto">
              <a:xfrm>
                <a:off x="8466309" y="4062484"/>
                <a:ext cx="3156" cy="3156"/>
              </a:xfrm>
              <a:custGeom>
                <a:avLst/>
                <a:gdLst>
                  <a:gd name="T0" fmla="*/ 0 w 1"/>
                  <a:gd name="T1" fmla="*/ 0 h 1"/>
                  <a:gd name="T2" fmla="*/ 1 w 1"/>
                  <a:gd name="T3" fmla="*/ 1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19">
                <a:extLst>
                  <a:ext uri="{FF2B5EF4-FFF2-40B4-BE49-F238E27FC236}">
                    <a16:creationId xmlns:a16="http://schemas.microsoft.com/office/drawing/2014/main" id="{69933C3F-6C65-4AA5-990F-D52E4AC7246E}"/>
                  </a:ext>
                </a:extLst>
              </p:cNvPr>
              <p:cNvSpPr>
                <a:spLocks/>
              </p:cNvSpPr>
              <p:nvPr/>
            </p:nvSpPr>
            <p:spPr bwMode="auto">
              <a:xfrm>
                <a:off x="8472620" y="4002526"/>
                <a:ext cx="25246" cy="31557"/>
              </a:xfrm>
              <a:custGeom>
                <a:avLst/>
                <a:gdLst>
                  <a:gd name="T0" fmla="*/ 8 w 8"/>
                  <a:gd name="T1" fmla="*/ 0 h 10"/>
                  <a:gd name="T2" fmla="*/ 6 w 8"/>
                  <a:gd name="T3" fmla="*/ 2 h 10"/>
                  <a:gd name="T4" fmla="*/ 6 w 8"/>
                  <a:gd name="T5" fmla="*/ 1 h 10"/>
                  <a:gd name="T6" fmla="*/ 6 w 8"/>
                  <a:gd name="T7" fmla="*/ 1 h 10"/>
                  <a:gd name="T8" fmla="*/ 5 w 8"/>
                  <a:gd name="T9" fmla="*/ 2 h 10"/>
                  <a:gd name="T10" fmla="*/ 5 w 8"/>
                  <a:gd name="T11" fmla="*/ 2 h 10"/>
                  <a:gd name="T12" fmla="*/ 5 w 8"/>
                  <a:gd name="T13" fmla="*/ 1 h 10"/>
                  <a:gd name="T14" fmla="*/ 5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7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2"/>
                    </a:cubicBezTo>
                    <a:cubicBezTo>
                      <a:pt x="6" y="1"/>
                      <a:pt x="6" y="1"/>
                      <a:pt x="6" y="1"/>
                    </a:cubicBezTo>
                    <a:cubicBezTo>
                      <a:pt x="6" y="1"/>
                      <a:pt x="6" y="0"/>
                      <a:pt x="6" y="1"/>
                    </a:cubicBezTo>
                    <a:cubicBezTo>
                      <a:pt x="6" y="1"/>
                      <a:pt x="5" y="2"/>
                      <a:pt x="5" y="2"/>
                    </a:cubicBezTo>
                    <a:cubicBezTo>
                      <a:pt x="5" y="2"/>
                      <a:pt x="5" y="2"/>
                      <a:pt x="5" y="2"/>
                    </a:cubicBezTo>
                    <a:cubicBezTo>
                      <a:pt x="5" y="1"/>
                      <a:pt x="5" y="1"/>
                      <a:pt x="5" y="1"/>
                    </a:cubicBezTo>
                    <a:cubicBezTo>
                      <a:pt x="5" y="1"/>
                      <a:pt x="5" y="1"/>
                      <a:pt x="5" y="1"/>
                    </a:cubicBezTo>
                    <a:cubicBezTo>
                      <a:pt x="5" y="1"/>
                      <a:pt x="4" y="2"/>
                      <a:pt x="4" y="2"/>
                    </a:cubicBezTo>
                    <a:cubicBezTo>
                      <a:pt x="4" y="3"/>
                      <a:pt x="4" y="3"/>
                      <a:pt x="4" y="3"/>
                    </a:cubicBezTo>
                    <a:cubicBezTo>
                      <a:pt x="4" y="3"/>
                      <a:pt x="3" y="4"/>
                      <a:pt x="3" y="4"/>
                    </a:cubicBezTo>
                    <a:cubicBezTo>
                      <a:pt x="3" y="5"/>
                      <a:pt x="2" y="5"/>
                      <a:pt x="2" y="5"/>
                    </a:cubicBezTo>
                    <a:cubicBezTo>
                      <a:pt x="2" y="6"/>
                      <a:pt x="1" y="6"/>
                      <a:pt x="1" y="6"/>
                    </a:cubicBezTo>
                    <a:cubicBezTo>
                      <a:pt x="1" y="6"/>
                      <a:pt x="1" y="7"/>
                      <a:pt x="0" y="7"/>
                    </a:cubicBezTo>
                    <a:cubicBezTo>
                      <a:pt x="0" y="8"/>
                      <a:pt x="1" y="8"/>
                      <a:pt x="1" y="8"/>
                    </a:cubicBezTo>
                    <a:cubicBezTo>
                      <a:pt x="1" y="8"/>
                      <a:pt x="1" y="9"/>
                      <a:pt x="1" y="9"/>
                    </a:cubicBezTo>
                    <a:cubicBezTo>
                      <a:pt x="1" y="9"/>
                      <a:pt x="1" y="10"/>
                      <a:pt x="1" y="10"/>
                    </a:cubicBezTo>
                    <a:cubicBezTo>
                      <a:pt x="1" y="10"/>
                      <a:pt x="1" y="10"/>
                      <a:pt x="1" y="10"/>
                    </a:cubicBezTo>
                    <a:cubicBezTo>
                      <a:pt x="2" y="10"/>
                      <a:pt x="2" y="9"/>
                      <a:pt x="2" y="8"/>
                    </a:cubicBezTo>
                    <a:cubicBezTo>
                      <a:pt x="2" y="8"/>
                      <a:pt x="2" y="8"/>
                      <a:pt x="3" y="8"/>
                    </a:cubicBezTo>
                    <a:cubicBezTo>
                      <a:pt x="3" y="8"/>
                      <a:pt x="4" y="8"/>
                      <a:pt x="4" y="7"/>
                    </a:cubicBezTo>
                    <a:cubicBezTo>
                      <a:pt x="5" y="7"/>
                      <a:pt x="6" y="7"/>
                      <a:pt x="6" y="6"/>
                    </a:cubicBezTo>
                    <a:cubicBezTo>
                      <a:pt x="6" y="6"/>
                      <a:pt x="7" y="5"/>
                      <a:pt x="7" y="5"/>
                    </a:cubicBezTo>
                    <a:cubicBezTo>
                      <a:pt x="7" y="5"/>
                      <a:pt x="6" y="4"/>
                      <a:pt x="6" y="4"/>
                    </a:cubicBezTo>
                    <a:cubicBezTo>
                      <a:pt x="6" y="4"/>
                      <a:pt x="6" y="3"/>
                      <a:pt x="6" y="3"/>
                    </a:cubicBezTo>
                    <a:cubicBezTo>
                      <a:pt x="7" y="2"/>
                      <a:pt x="7" y="2"/>
                      <a:pt x="7" y="1"/>
                    </a:cubicBezTo>
                    <a:cubicBezTo>
                      <a:pt x="7" y="1"/>
                      <a:pt x="8" y="1"/>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0">
                <a:extLst>
                  <a:ext uri="{FF2B5EF4-FFF2-40B4-BE49-F238E27FC236}">
                    <a16:creationId xmlns:a16="http://schemas.microsoft.com/office/drawing/2014/main" id="{BE07BD4E-EDA0-4F60-BB75-2F4110CCF88A}"/>
                  </a:ext>
                </a:extLst>
              </p:cNvPr>
              <p:cNvSpPr>
                <a:spLocks/>
              </p:cNvSpPr>
              <p:nvPr/>
            </p:nvSpPr>
            <p:spPr bwMode="auto">
              <a:xfrm>
                <a:off x="8491554" y="4015149"/>
                <a:ext cx="6311" cy="6311"/>
              </a:xfrm>
              <a:custGeom>
                <a:avLst/>
                <a:gdLst>
                  <a:gd name="T0" fmla="*/ 0 w 2"/>
                  <a:gd name="T1" fmla="*/ 0 h 2"/>
                  <a:gd name="T2" fmla="*/ 1 w 2"/>
                  <a:gd name="T3" fmla="*/ 0 h 2"/>
                  <a:gd name="T4" fmla="*/ 1 w 2"/>
                  <a:gd name="T5" fmla="*/ 1 h 2"/>
                  <a:gd name="T6" fmla="*/ 2 w 2"/>
                  <a:gd name="T7" fmla="*/ 2 h 2"/>
                  <a:gd name="T8" fmla="*/ 2 w 2"/>
                  <a:gd name="T9" fmla="*/ 2 h 2"/>
                  <a:gd name="T10" fmla="*/ 1 w 2"/>
                  <a:gd name="T11" fmla="*/ 1 h 2"/>
                  <a:gd name="T12" fmla="*/ 0 w 2"/>
                  <a:gd name="T13" fmla="*/ 1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0"/>
                      <a:pt x="1" y="0"/>
                      <a:pt x="1" y="0"/>
                    </a:cubicBezTo>
                    <a:cubicBezTo>
                      <a:pt x="1" y="0"/>
                      <a:pt x="1" y="1"/>
                      <a:pt x="1" y="1"/>
                    </a:cubicBezTo>
                    <a:cubicBezTo>
                      <a:pt x="1" y="1"/>
                      <a:pt x="2" y="2"/>
                      <a:pt x="2" y="2"/>
                    </a:cubicBezTo>
                    <a:cubicBezTo>
                      <a:pt x="2" y="2"/>
                      <a:pt x="2" y="2"/>
                      <a:pt x="2"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1">
                <a:extLst>
                  <a:ext uri="{FF2B5EF4-FFF2-40B4-BE49-F238E27FC236}">
                    <a16:creationId xmlns:a16="http://schemas.microsoft.com/office/drawing/2014/main" id="{588FE037-CDD3-4AB4-B674-DACE5DD6A8A4}"/>
                  </a:ext>
                </a:extLst>
              </p:cNvPr>
              <p:cNvSpPr>
                <a:spLocks/>
              </p:cNvSpPr>
              <p:nvPr/>
            </p:nvSpPr>
            <p:spPr bwMode="auto">
              <a:xfrm>
                <a:off x="8491554" y="4021460"/>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1"/>
                      <a:pt x="1" y="1"/>
                    </a:cubicBezTo>
                    <a:cubicBezTo>
                      <a:pt x="1" y="1"/>
                      <a:pt x="1" y="1"/>
                      <a:pt x="1"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22">
                <a:extLst>
                  <a:ext uri="{FF2B5EF4-FFF2-40B4-BE49-F238E27FC236}">
                    <a16:creationId xmlns:a16="http://schemas.microsoft.com/office/drawing/2014/main" id="{72B35568-6DF8-4AF3-91C7-918BB86A7153}"/>
                  </a:ext>
                </a:extLst>
              </p:cNvPr>
              <p:cNvSpPr>
                <a:spLocks/>
              </p:cNvSpPr>
              <p:nvPr/>
            </p:nvSpPr>
            <p:spPr bwMode="auto">
              <a:xfrm>
                <a:off x="8494710" y="4018304"/>
                <a:ext cx="3156" cy="9467"/>
              </a:xfrm>
              <a:custGeom>
                <a:avLst/>
                <a:gdLst>
                  <a:gd name="T0" fmla="*/ 2 w 2"/>
                  <a:gd name="T1" fmla="*/ 2 h 6"/>
                  <a:gd name="T2" fmla="*/ 0 w 2"/>
                  <a:gd name="T3" fmla="*/ 4 h 6"/>
                  <a:gd name="T4" fmla="*/ 0 w 2"/>
                  <a:gd name="T5" fmla="*/ 6 h 6"/>
                  <a:gd name="T6" fmla="*/ 2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2 w 2"/>
                  <a:gd name="T21" fmla="*/ 0 h 6"/>
                  <a:gd name="T22" fmla="*/ 2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2"/>
                    </a:moveTo>
                    <a:lnTo>
                      <a:pt x="0" y="4"/>
                    </a:lnTo>
                    <a:lnTo>
                      <a:pt x="0" y="6"/>
                    </a:lnTo>
                    <a:lnTo>
                      <a:pt x="2" y="4"/>
                    </a:lnTo>
                    <a:lnTo>
                      <a:pt x="0" y="6"/>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223">
                <a:extLst>
                  <a:ext uri="{FF2B5EF4-FFF2-40B4-BE49-F238E27FC236}">
                    <a16:creationId xmlns:a16="http://schemas.microsoft.com/office/drawing/2014/main" id="{8B0A0B49-8E23-4BFA-A0CE-B4C1D1BD4261}"/>
                  </a:ext>
                </a:extLst>
              </p:cNvPr>
              <p:cNvSpPr>
                <a:spLocks/>
              </p:cNvSpPr>
              <p:nvPr/>
            </p:nvSpPr>
            <p:spPr bwMode="auto">
              <a:xfrm>
                <a:off x="8491554" y="4021460"/>
                <a:ext cx="3156" cy="6311"/>
              </a:xfrm>
              <a:custGeom>
                <a:avLst/>
                <a:gdLst>
                  <a:gd name="T0" fmla="*/ 2 w 2"/>
                  <a:gd name="T1" fmla="*/ 2 h 4"/>
                  <a:gd name="T2" fmla="*/ 2 w 2"/>
                  <a:gd name="T3" fmla="*/ 2 h 4"/>
                  <a:gd name="T4" fmla="*/ 0 w 2"/>
                  <a:gd name="T5" fmla="*/ 4 h 4"/>
                  <a:gd name="T6" fmla="*/ 2 w 2"/>
                  <a:gd name="T7" fmla="*/ 2 h 4"/>
                  <a:gd name="T8" fmla="*/ 2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2"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24">
                <a:extLst>
                  <a:ext uri="{FF2B5EF4-FFF2-40B4-BE49-F238E27FC236}">
                    <a16:creationId xmlns:a16="http://schemas.microsoft.com/office/drawing/2014/main" id="{5818C669-0F45-4CED-9929-B9D3F9B031CF}"/>
                  </a:ext>
                </a:extLst>
              </p:cNvPr>
              <p:cNvSpPr>
                <a:spLocks/>
              </p:cNvSpPr>
              <p:nvPr/>
            </p:nvSpPr>
            <p:spPr bwMode="auto">
              <a:xfrm>
                <a:off x="8475776" y="4024616"/>
                <a:ext cx="0" cy="3156"/>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225">
                <a:extLst>
                  <a:ext uri="{FF2B5EF4-FFF2-40B4-BE49-F238E27FC236}">
                    <a16:creationId xmlns:a16="http://schemas.microsoft.com/office/drawing/2014/main" id="{14329342-91FA-4BB8-A4DA-F5300AA91EE3}"/>
                  </a:ext>
                </a:extLst>
              </p:cNvPr>
              <p:cNvSpPr>
                <a:spLocks/>
              </p:cNvSpPr>
              <p:nvPr/>
            </p:nvSpPr>
            <p:spPr bwMode="auto">
              <a:xfrm>
                <a:off x="8501021" y="4030927"/>
                <a:ext cx="25246" cy="31557"/>
              </a:xfrm>
              <a:custGeom>
                <a:avLst/>
                <a:gdLst>
                  <a:gd name="T0" fmla="*/ 8 w 8"/>
                  <a:gd name="T1" fmla="*/ 0 h 10"/>
                  <a:gd name="T2" fmla="*/ 6 w 8"/>
                  <a:gd name="T3" fmla="*/ 1 h 10"/>
                  <a:gd name="T4" fmla="*/ 6 w 8"/>
                  <a:gd name="T5" fmla="*/ 1 h 10"/>
                  <a:gd name="T6" fmla="*/ 5 w 8"/>
                  <a:gd name="T7" fmla="*/ 1 h 10"/>
                  <a:gd name="T8" fmla="*/ 5 w 8"/>
                  <a:gd name="T9" fmla="*/ 2 h 10"/>
                  <a:gd name="T10" fmla="*/ 5 w 8"/>
                  <a:gd name="T11" fmla="*/ 1 h 10"/>
                  <a:gd name="T12" fmla="*/ 5 w 8"/>
                  <a:gd name="T13" fmla="*/ 1 h 10"/>
                  <a:gd name="T14" fmla="*/ 4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6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1"/>
                    </a:cubicBezTo>
                    <a:cubicBezTo>
                      <a:pt x="6" y="1"/>
                      <a:pt x="6" y="1"/>
                      <a:pt x="6" y="1"/>
                    </a:cubicBezTo>
                    <a:cubicBezTo>
                      <a:pt x="6" y="0"/>
                      <a:pt x="6" y="0"/>
                      <a:pt x="5" y="1"/>
                    </a:cubicBezTo>
                    <a:cubicBezTo>
                      <a:pt x="5" y="1"/>
                      <a:pt x="5" y="2"/>
                      <a:pt x="5" y="2"/>
                    </a:cubicBezTo>
                    <a:cubicBezTo>
                      <a:pt x="5" y="2"/>
                      <a:pt x="5" y="2"/>
                      <a:pt x="5" y="1"/>
                    </a:cubicBezTo>
                    <a:cubicBezTo>
                      <a:pt x="5" y="1"/>
                      <a:pt x="5" y="1"/>
                      <a:pt x="5" y="1"/>
                    </a:cubicBezTo>
                    <a:cubicBezTo>
                      <a:pt x="5" y="1"/>
                      <a:pt x="4" y="1"/>
                      <a:pt x="4" y="1"/>
                    </a:cubicBezTo>
                    <a:cubicBezTo>
                      <a:pt x="4" y="1"/>
                      <a:pt x="4" y="2"/>
                      <a:pt x="4" y="2"/>
                    </a:cubicBezTo>
                    <a:cubicBezTo>
                      <a:pt x="4" y="2"/>
                      <a:pt x="4" y="3"/>
                      <a:pt x="4" y="3"/>
                    </a:cubicBezTo>
                    <a:cubicBezTo>
                      <a:pt x="4" y="3"/>
                      <a:pt x="3" y="4"/>
                      <a:pt x="3" y="4"/>
                    </a:cubicBezTo>
                    <a:cubicBezTo>
                      <a:pt x="3" y="4"/>
                      <a:pt x="2" y="5"/>
                      <a:pt x="2" y="5"/>
                    </a:cubicBezTo>
                    <a:cubicBezTo>
                      <a:pt x="2" y="6"/>
                      <a:pt x="1" y="6"/>
                      <a:pt x="1" y="6"/>
                    </a:cubicBezTo>
                    <a:cubicBezTo>
                      <a:pt x="1" y="6"/>
                      <a:pt x="1" y="7"/>
                      <a:pt x="0" y="7"/>
                    </a:cubicBezTo>
                    <a:cubicBezTo>
                      <a:pt x="0" y="8"/>
                      <a:pt x="0" y="8"/>
                      <a:pt x="1" y="8"/>
                    </a:cubicBezTo>
                    <a:cubicBezTo>
                      <a:pt x="1" y="8"/>
                      <a:pt x="1" y="8"/>
                      <a:pt x="1" y="9"/>
                    </a:cubicBezTo>
                    <a:cubicBezTo>
                      <a:pt x="1" y="9"/>
                      <a:pt x="1" y="10"/>
                      <a:pt x="1" y="10"/>
                    </a:cubicBezTo>
                    <a:cubicBezTo>
                      <a:pt x="1" y="10"/>
                      <a:pt x="1" y="10"/>
                      <a:pt x="1" y="10"/>
                    </a:cubicBezTo>
                    <a:cubicBezTo>
                      <a:pt x="1" y="9"/>
                      <a:pt x="1" y="9"/>
                      <a:pt x="2" y="8"/>
                    </a:cubicBezTo>
                    <a:cubicBezTo>
                      <a:pt x="2" y="8"/>
                      <a:pt x="2" y="8"/>
                      <a:pt x="3" y="8"/>
                    </a:cubicBezTo>
                    <a:cubicBezTo>
                      <a:pt x="3" y="8"/>
                      <a:pt x="4" y="8"/>
                      <a:pt x="4" y="7"/>
                    </a:cubicBezTo>
                    <a:cubicBezTo>
                      <a:pt x="5" y="7"/>
                      <a:pt x="6" y="6"/>
                      <a:pt x="6" y="6"/>
                    </a:cubicBezTo>
                    <a:cubicBezTo>
                      <a:pt x="6" y="6"/>
                      <a:pt x="6" y="5"/>
                      <a:pt x="6" y="5"/>
                    </a:cubicBezTo>
                    <a:cubicBezTo>
                      <a:pt x="6" y="4"/>
                      <a:pt x="6" y="4"/>
                      <a:pt x="6" y="4"/>
                    </a:cubicBezTo>
                    <a:cubicBezTo>
                      <a:pt x="6" y="3"/>
                      <a:pt x="6" y="3"/>
                      <a:pt x="6" y="3"/>
                    </a:cubicBezTo>
                    <a:cubicBezTo>
                      <a:pt x="6" y="2"/>
                      <a:pt x="7" y="2"/>
                      <a:pt x="7" y="1"/>
                    </a:cubicBezTo>
                    <a:cubicBezTo>
                      <a:pt x="7" y="1"/>
                      <a:pt x="8" y="0"/>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226">
                <a:extLst>
                  <a:ext uri="{FF2B5EF4-FFF2-40B4-BE49-F238E27FC236}">
                    <a16:creationId xmlns:a16="http://schemas.microsoft.com/office/drawing/2014/main" id="{64D14348-8675-4C98-BC38-96AEBE5CA541}"/>
                  </a:ext>
                </a:extLst>
              </p:cNvPr>
              <p:cNvSpPr>
                <a:spLocks/>
              </p:cNvSpPr>
              <p:nvPr/>
            </p:nvSpPr>
            <p:spPr bwMode="auto">
              <a:xfrm>
                <a:off x="8519956" y="4043550"/>
                <a:ext cx="3156" cy="6311"/>
              </a:xfrm>
              <a:custGeom>
                <a:avLst/>
                <a:gdLst>
                  <a:gd name="T0" fmla="*/ 0 w 1"/>
                  <a:gd name="T1" fmla="*/ 0 h 2"/>
                  <a:gd name="T2" fmla="*/ 1 w 1"/>
                  <a:gd name="T3" fmla="*/ 0 h 2"/>
                  <a:gd name="T4" fmla="*/ 1 w 1"/>
                  <a:gd name="T5" fmla="*/ 1 h 2"/>
                  <a:gd name="T6" fmla="*/ 1 w 1"/>
                  <a:gd name="T7" fmla="*/ 2 h 2"/>
                  <a:gd name="T8" fmla="*/ 1 w 1"/>
                  <a:gd name="T9" fmla="*/ 2 h 2"/>
                  <a:gd name="T10" fmla="*/ 1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0"/>
                    </a:cubicBezTo>
                    <a:cubicBezTo>
                      <a:pt x="1" y="0"/>
                      <a:pt x="1" y="1"/>
                      <a:pt x="1" y="1"/>
                    </a:cubicBezTo>
                    <a:cubicBezTo>
                      <a:pt x="1" y="1"/>
                      <a:pt x="1" y="2"/>
                      <a:pt x="1" y="2"/>
                    </a:cubicBezTo>
                    <a:cubicBezTo>
                      <a:pt x="1" y="2"/>
                      <a:pt x="1" y="2"/>
                      <a:pt x="1"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227">
                <a:extLst>
                  <a:ext uri="{FF2B5EF4-FFF2-40B4-BE49-F238E27FC236}">
                    <a16:creationId xmlns:a16="http://schemas.microsoft.com/office/drawing/2014/main" id="{DD9FD38E-37D3-4E91-AC60-4EA73B6A94D6}"/>
                  </a:ext>
                </a:extLst>
              </p:cNvPr>
              <p:cNvSpPr>
                <a:spLocks/>
              </p:cNvSpPr>
              <p:nvPr/>
            </p:nvSpPr>
            <p:spPr bwMode="auto">
              <a:xfrm>
                <a:off x="8519956" y="4046706"/>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228">
                <a:extLst>
                  <a:ext uri="{FF2B5EF4-FFF2-40B4-BE49-F238E27FC236}">
                    <a16:creationId xmlns:a16="http://schemas.microsoft.com/office/drawing/2014/main" id="{4228E6E6-693C-40E5-8CB0-6A1144B02A2B}"/>
                  </a:ext>
                </a:extLst>
              </p:cNvPr>
              <p:cNvSpPr>
                <a:spLocks/>
              </p:cNvSpPr>
              <p:nvPr/>
            </p:nvSpPr>
            <p:spPr bwMode="auto">
              <a:xfrm>
                <a:off x="8523111" y="4046706"/>
                <a:ext cx="3156" cy="9467"/>
              </a:xfrm>
              <a:custGeom>
                <a:avLst/>
                <a:gdLst>
                  <a:gd name="T0" fmla="*/ 0 w 2"/>
                  <a:gd name="T1" fmla="*/ 2 h 6"/>
                  <a:gd name="T2" fmla="*/ 0 w 2"/>
                  <a:gd name="T3" fmla="*/ 4 h 6"/>
                  <a:gd name="T4" fmla="*/ 0 w 2"/>
                  <a:gd name="T5" fmla="*/ 4 h 6"/>
                  <a:gd name="T6" fmla="*/ 0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0 w 2"/>
                  <a:gd name="T21" fmla="*/ 0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lnTo>
                      <a:pt x="0" y="4"/>
                    </a:lnTo>
                    <a:lnTo>
                      <a:pt x="0" y="4"/>
                    </a:lnTo>
                    <a:lnTo>
                      <a:pt x="0" y="4"/>
                    </a:lnTo>
                    <a:lnTo>
                      <a:pt x="0" y="6"/>
                    </a:lnTo>
                    <a:lnTo>
                      <a:pt x="2" y="4"/>
                    </a:lnTo>
                    <a:lnTo>
                      <a:pt x="2" y="4"/>
                    </a:lnTo>
                    <a:lnTo>
                      <a:pt x="2" y="2"/>
                    </a:lnTo>
                    <a:lnTo>
                      <a:pt x="2" y="2"/>
                    </a:lnTo>
                    <a:lnTo>
                      <a:pt x="2"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229">
                <a:extLst>
                  <a:ext uri="{FF2B5EF4-FFF2-40B4-BE49-F238E27FC236}">
                    <a16:creationId xmlns:a16="http://schemas.microsoft.com/office/drawing/2014/main" id="{53D6B601-3F8F-4736-B54B-293857C1BDC9}"/>
                  </a:ext>
                </a:extLst>
              </p:cNvPr>
              <p:cNvSpPr>
                <a:spLocks/>
              </p:cNvSpPr>
              <p:nvPr/>
            </p:nvSpPr>
            <p:spPr bwMode="auto">
              <a:xfrm>
                <a:off x="8519956" y="4049861"/>
                <a:ext cx="3156" cy="6311"/>
              </a:xfrm>
              <a:custGeom>
                <a:avLst/>
                <a:gdLst>
                  <a:gd name="T0" fmla="*/ 2 w 2"/>
                  <a:gd name="T1" fmla="*/ 2 h 4"/>
                  <a:gd name="T2" fmla="*/ 2 w 2"/>
                  <a:gd name="T3" fmla="*/ 2 h 4"/>
                  <a:gd name="T4" fmla="*/ 0 w 2"/>
                  <a:gd name="T5" fmla="*/ 4 h 4"/>
                  <a:gd name="T6" fmla="*/ 2 w 2"/>
                  <a:gd name="T7" fmla="*/ 2 h 4"/>
                  <a:gd name="T8" fmla="*/ 0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0"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30">
                <a:extLst>
                  <a:ext uri="{FF2B5EF4-FFF2-40B4-BE49-F238E27FC236}">
                    <a16:creationId xmlns:a16="http://schemas.microsoft.com/office/drawing/2014/main" id="{22FC6D9A-F037-4DD5-B20A-0DF31D0101FF}"/>
                  </a:ext>
                </a:extLst>
              </p:cNvPr>
              <p:cNvSpPr>
                <a:spLocks/>
              </p:cNvSpPr>
              <p:nvPr/>
            </p:nvSpPr>
            <p:spPr bwMode="auto">
              <a:xfrm>
                <a:off x="8504177" y="4053017"/>
                <a:ext cx="0" cy="3156"/>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231">
                <a:extLst>
                  <a:ext uri="{FF2B5EF4-FFF2-40B4-BE49-F238E27FC236}">
                    <a16:creationId xmlns:a16="http://schemas.microsoft.com/office/drawing/2014/main" id="{53F42721-AE3F-420A-A9ED-3EB2285E6C3B}"/>
                  </a:ext>
                </a:extLst>
              </p:cNvPr>
              <p:cNvSpPr>
                <a:spLocks/>
              </p:cNvSpPr>
              <p:nvPr/>
            </p:nvSpPr>
            <p:spPr bwMode="auto">
              <a:xfrm>
                <a:off x="8373215" y="4056173"/>
                <a:ext cx="170407" cy="93093"/>
              </a:xfrm>
              <a:custGeom>
                <a:avLst/>
                <a:gdLst>
                  <a:gd name="T0" fmla="*/ 39 w 55"/>
                  <a:gd name="T1" fmla="*/ 30 h 30"/>
                  <a:gd name="T2" fmla="*/ 55 w 55"/>
                  <a:gd name="T3" fmla="*/ 18 h 30"/>
                  <a:gd name="T4" fmla="*/ 18 w 55"/>
                  <a:gd name="T5" fmla="*/ 9 h 30"/>
                  <a:gd name="T6" fmla="*/ 15 w 55"/>
                  <a:gd name="T7" fmla="*/ 2 h 30"/>
                  <a:gd name="T8" fmla="*/ 6 w 55"/>
                  <a:gd name="T9" fmla="*/ 0 h 30"/>
                  <a:gd name="T10" fmla="*/ 3 w 55"/>
                  <a:gd name="T11" fmla="*/ 10 h 30"/>
                  <a:gd name="T12" fmla="*/ 5 w 55"/>
                  <a:gd name="T13" fmla="*/ 14 h 30"/>
                  <a:gd name="T14" fmla="*/ 2 w 55"/>
                  <a:gd name="T15" fmla="*/ 18 h 30"/>
                  <a:gd name="T16" fmla="*/ 0 w 55"/>
                  <a:gd name="T17" fmla="*/ 26 h 30"/>
                  <a:gd name="T18" fmla="*/ 10 w 55"/>
                  <a:gd name="T19" fmla="*/ 29 h 30"/>
                  <a:gd name="T20" fmla="*/ 14 w 55"/>
                  <a:gd name="T21" fmla="*/ 24 h 30"/>
                  <a:gd name="T22" fmla="*/ 39 w 5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0">
                    <a:moveTo>
                      <a:pt x="39" y="30"/>
                    </a:moveTo>
                    <a:cubicBezTo>
                      <a:pt x="46" y="27"/>
                      <a:pt x="51" y="22"/>
                      <a:pt x="55" y="18"/>
                    </a:cubicBezTo>
                    <a:cubicBezTo>
                      <a:pt x="18" y="9"/>
                      <a:pt x="18" y="9"/>
                      <a:pt x="18" y="9"/>
                    </a:cubicBezTo>
                    <a:cubicBezTo>
                      <a:pt x="15" y="2"/>
                      <a:pt x="15" y="2"/>
                      <a:pt x="15" y="2"/>
                    </a:cubicBezTo>
                    <a:cubicBezTo>
                      <a:pt x="6" y="0"/>
                      <a:pt x="6" y="0"/>
                      <a:pt x="6" y="0"/>
                    </a:cubicBezTo>
                    <a:cubicBezTo>
                      <a:pt x="3" y="10"/>
                      <a:pt x="3" y="10"/>
                      <a:pt x="3" y="10"/>
                    </a:cubicBezTo>
                    <a:cubicBezTo>
                      <a:pt x="5" y="14"/>
                      <a:pt x="5" y="14"/>
                      <a:pt x="5" y="14"/>
                    </a:cubicBezTo>
                    <a:cubicBezTo>
                      <a:pt x="2" y="18"/>
                      <a:pt x="2" y="18"/>
                      <a:pt x="2" y="18"/>
                    </a:cubicBezTo>
                    <a:cubicBezTo>
                      <a:pt x="0" y="26"/>
                      <a:pt x="0" y="26"/>
                      <a:pt x="0" y="26"/>
                    </a:cubicBezTo>
                    <a:cubicBezTo>
                      <a:pt x="10" y="29"/>
                      <a:pt x="10" y="29"/>
                      <a:pt x="10" y="29"/>
                    </a:cubicBezTo>
                    <a:cubicBezTo>
                      <a:pt x="14" y="24"/>
                      <a:pt x="14" y="24"/>
                      <a:pt x="14" y="24"/>
                    </a:cubicBezTo>
                    <a:lnTo>
                      <a:pt x="39" y="3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232">
                <a:extLst>
                  <a:ext uri="{FF2B5EF4-FFF2-40B4-BE49-F238E27FC236}">
                    <a16:creationId xmlns:a16="http://schemas.microsoft.com/office/drawing/2014/main" id="{EE2B3331-E6BD-4D46-8786-7AEE07852959}"/>
                  </a:ext>
                </a:extLst>
              </p:cNvPr>
              <p:cNvSpPr>
                <a:spLocks/>
              </p:cNvSpPr>
              <p:nvPr/>
            </p:nvSpPr>
            <p:spPr bwMode="auto">
              <a:xfrm>
                <a:off x="8373215" y="4056173"/>
                <a:ext cx="167252" cy="89938"/>
              </a:xfrm>
              <a:custGeom>
                <a:avLst/>
                <a:gdLst>
                  <a:gd name="T0" fmla="*/ 41 w 54"/>
                  <a:gd name="T1" fmla="*/ 29 h 29"/>
                  <a:gd name="T2" fmla="*/ 54 w 54"/>
                  <a:gd name="T3" fmla="*/ 19 h 29"/>
                  <a:gd name="T4" fmla="*/ 17 w 54"/>
                  <a:gd name="T5" fmla="*/ 11 h 29"/>
                  <a:gd name="T6" fmla="*/ 14 w 54"/>
                  <a:gd name="T7" fmla="*/ 2 h 29"/>
                  <a:gd name="T8" fmla="*/ 6 w 54"/>
                  <a:gd name="T9" fmla="*/ 0 h 29"/>
                  <a:gd name="T10" fmla="*/ 4 w 54"/>
                  <a:gd name="T11" fmla="*/ 7 h 29"/>
                  <a:gd name="T12" fmla="*/ 6 w 54"/>
                  <a:gd name="T13" fmla="*/ 15 h 29"/>
                  <a:gd name="T14" fmla="*/ 1 w 54"/>
                  <a:gd name="T15" fmla="*/ 21 h 29"/>
                  <a:gd name="T16" fmla="*/ 0 w 54"/>
                  <a:gd name="T17" fmla="*/ 26 h 29"/>
                  <a:gd name="T18" fmla="*/ 8 w 54"/>
                  <a:gd name="T19" fmla="*/ 28 h 29"/>
                  <a:gd name="T20" fmla="*/ 14 w 54"/>
                  <a:gd name="T21" fmla="*/ 23 h 29"/>
                  <a:gd name="T22" fmla="*/ 41 w 54"/>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9">
                    <a:moveTo>
                      <a:pt x="41" y="29"/>
                    </a:moveTo>
                    <a:cubicBezTo>
                      <a:pt x="46" y="26"/>
                      <a:pt x="51" y="22"/>
                      <a:pt x="54" y="19"/>
                    </a:cubicBezTo>
                    <a:cubicBezTo>
                      <a:pt x="17" y="11"/>
                      <a:pt x="17" y="11"/>
                      <a:pt x="17" y="11"/>
                    </a:cubicBezTo>
                    <a:cubicBezTo>
                      <a:pt x="14" y="2"/>
                      <a:pt x="14" y="2"/>
                      <a:pt x="14" y="2"/>
                    </a:cubicBezTo>
                    <a:cubicBezTo>
                      <a:pt x="6" y="0"/>
                      <a:pt x="6" y="0"/>
                      <a:pt x="6" y="0"/>
                    </a:cubicBezTo>
                    <a:cubicBezTo>
                      <a:pt x="4" y="7"/>
                      <a:pt x="4" y="7"/>
                      <a:pt x="4" y="7"/>
                    </a:cubicBezTo>
                    <a:cubicBezTo>
                      <a:pt x="6" y="15"/>
                      <a:pt x="6" y="15"/>
                      <a:pt x="6" y="15"/>
                    </a:cubicBezTo>
                    <a:cubicBezTo>
                      <a:pt x="1" y="21"/>
                      <a:pt x="1" y="21"/>
                      <a:pt x="1" y="21"/>
                    </a:cubicBezTo>
                    <a:cubicBezTo>
                      <a:pt x="0" y="26"/>
                      <a:pt x="0" y="26"/>
                      <a:pt x="0" y="26"/>
                    </a:cubicBezTo>
                    <a:cubicBezTo>
                      <a:pt x="8" y="28"/>
                      <a:pt x="8" y="28"/>
                      <a:pt x="8" y="28"/>
                    </a:cubicBezTo>
                    <a:cubicBezTo>
                      <a:pt x="14" y="23"/>
                      <a:pt x="14" y="23"/>
                      <a:pt x="14" y="23"/>
                    </a:cubicBezTo>
                    <a:lnTo>
                      <a:pt x="41"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33">
                <a:extLst>
                  <a:ext uri="{FF2B5EF4-FFF2-40B4-BE49-F238E27FC236}">
                    <a16:creationId xmlns:a16="http://schemas.microsoft.com/office/drawing/2014/main" id="{95D87B13-C109-4568-B08A-355FCB261AFD}"/>
                  </a:ext>
                </a:extLst>
              </p:cNvPr>
              <p:cNvSpPr>
                <a:spLocks/>
              </p:cNvSpPr>
              <p:nvPr/>
            </p:nvSpPr>
            <p:spPr bwMode="auto">
              <a:xfrm>
                <a:off x="8411084" y="4095619"/>
                <a:ext cx="23668" cy="22090"/>
              </a:xfrm>
              <a:custGeom>
                <a:avLst/>
                <a:gdLst>
                  <a:gd name="T0" fmla="*/ 8 w 15"/>
                  <a:gd name="T1" fmla="*/ 0 h 14"/>
                  <a:gd name="T2" fmla="*/ 8 w 15"/>
                  <a:gd name="T3" fmla="*/ 2 h 14"/>
                  <a:gd name="T4" fmla="*/ 2 w 15"/>
                  <a:gd name="T5" fmla="*/ 4 h 14"/>
                  <a:gd name="T6" fmla="*/ 2 w 15"/>
                  <a:gd name="T7" fmla="*/ 4 h 14"/>
                  <a:gd name="T8" fmla="*/ 2 w 15"/>
                  <a:gd name="T9" fmla="*/ 6 h 14"/>
                  <a:gd name="T10" fmla="*/ 2 w 15"/>
                  <a:gd name="T11" fmla="*/ 6 h 14"/>
                  <a:gd name="T12" fmla="*/ 2 w 15"/>
                  <a:gd name="T13" fmla="*/ 6 h 14"/>
                  <a:gd name="T14" fmla="*/ 2 w 15"/>
                  <a:gd name="T15" fmla="*/ 8 h 14"/>
                  <a:gd name="T16" fmla="*/ 0 w 15"/>
                  <a:gd name="T17" fmla="*/ 8 h 14"/>
                  <a:gd name="T18" fmla="*/ 2 w 15"/>
                  <a:gd name="T19" fmla="*/ 8 h 14"/>
                  <a:gd name="T20" fmla="*/ 6 w 15"/>
                  <a:gd name="T21" fmla="*/ 12 h 14"/>
                  <a:gd name="T22" fmla="*/ 4 w 15"/>
                  <a:gd name="T23" fmla="*/ 14 h 14"/>
                  <a:gd name="T24" fmla="*/ 6 w 15"/>
                  <a:gd name="T25" fmla="*/ 12 h 14"/>
                  <a:gd name="T26" fmla="*/ 6 w 15"/>
                  <a:gd name="T27" fmla="*/ 14 h 14"/>
                  <a:gd name="T28" fmla="*/ 6 w 15"/>
                  <a:gd name="T29" fmla="*/ 14 h 14"/>
                  <a:gd name="T30" fmla="*/ 8 w 15"/>
                  <a:gd name="T31" fmla="*/ 12 h 14"/>
                  <a:gd name="T32" fmla="*/ 8 w 15"/>
                  <a:gd name="T33" fmla="*/ 14 h 14"/>
                  <a:gd name="T34" fmla="*/ 8 w 15"/>
                  <a:gd name="T35" fmla="*/ 14 h 14"/>
                  <a:gd name="T36" fmla="*/ 13 w 15"/>
                  <a:gd name="T37" fmla="*/ 10 h 14"/>
                  <a:gd name="T38" fmla="*/ 13 w 15"/>
                  <a:gd name="T39" fmla="*/ 12 h 14"/>
                  <a:gd name="T40" fmla="*/ 13 w 15"/>
                  <a:gd name="T41" fmla="*/ 10 h 14"/>
                  <a:gd name="T42" fmla="*/ 13 w 15"/>
                  <a:gd name="T43" fmla="*/ 10 h 14"/>
                  <a:gd name="T44" fmla="*/ 13 w 15"/>
                  <a:gd name="T45" fmla="*/ 10 h 14"/>
                  <a:gd name="T46" fmla="*/ 13 w 15"/>
                  <a:gd name="T47" fmla="*/ 8 h 14"/>
                  <a:gd name="T48" fmla="*/ 15 w 15"/>
                  <a:gd name="T49" fmla="*/ 8 h 14"/>
                  <a:gd name="T50" fmla="*/ 13 w 15"/>
                  <a:gd name="T51" fmla="*/ 8 h 14"/>
                  <a:gd name="T52" fmla="*/ 10 w 15"/>
                  <a:gd name="T53" fmla="*/ 2 h 14"/>
                  <a:gd name="T54" fmla="*/ 11 w 15"/>
                  <a:gd name="T55" fmla="*/ 2 h 14"/>
                  <a:gd name="T56" fmla="*/ 10 w 15"/>
                  <a:gd name="T57" fmla="*/ 2 h 14"/>
                  <a:gd name="T58" fmla="*/ 10 w 15"/>
                  <a:gd name="T59" fmla="*/ 2 h 14"/>
                  <a:gd name="T60" fmla="*/ 8 w 15"/>
                  <a:gd name="T61" fmla="*/ 2 h 14"/>
                  <a:gd name="T62" fmla="*/ 8 w 15"/>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8" y="0"/>
                    </a:moveTo>
                    <a:lnTo>
                      <a:pt x="8" y="0"/>
                    </a:lnTo>
                    <a:lnTo>
                      <a:pt x="8" y="2"/>
                    </a:lnTo>
                    <a:lnTo>
                      <a:pt x="8" y="2"/>
                    </a:lnTo>
                    <a:lnTo>
                      <a:pt x="8" y="6"/>
                    </a:lnTo>
                    <a:lnTo>
                      <a:pt x="2" y="4"/>
                    </a:lnTo>
                    <a:lnTo>
                      <a:pt x="2" y="4"/>
                    </a:lnTo>
                    <a:lnTo>
                      <a:pt x="2" y="4"/>
                    </a:lnTo>
                    <a:lnTo>
                      <a:pt x="2" y="4"/>
                    </a:lnTo>
                    <a:lnTo>
                      <a:pt x="2" y="6"/>
                    </a:lnTo>
                    <a:lnTo>
                      <a:pt x="2" y="6"/>
                    </a:lnTo>
                    <a:lnTo>
                      <a:pt x="2" y="6"/>
                    </a:lnTo>
                    <a:lnTo>
                      <a:pt x="2" y="6"/>
                    </a:lnTo>
                    <a:lnTo>
                      <a:pt x="2" y="6"/>
                    </a:lnTo>
                    <a:lnTo>
                      <a:pt x="2" y="6"/>
                    </a:lnTo>
                    <a:lnTo>
                      <a:pt x="2" y="8"/>
                    </a:lnTo>
                    <a:lnTo>
                      <a:pt x="2" y="8"/>
                    </a:lnTo>
                    <a:lnTo>
                      <a:pt x="0" y="8"/>
                    </a:lnTo>
                    <a:lnTo>
                      <a:pt x="2" y="8"/>
                    </a:lnTo>
                    <a:lnTo>
                      <a:pt x="2" y="8"/>
                    </a:lnTo>
                    <a:lnTo>
                      <a:pt x="6" y="8"/>
                    </a:lnTo>
                    <a:lnTo>
                      <a:pt x="6" y="12"/>
                    </a:lnTo>
                    <a:lnTo>
                      <a:pt x="6" y="12"/>
                    </a:lnTo>
                    <a:lnTo>
                      <a:pt x="4" y="14"/>
                    </a:lnTo>
                    <a:lnTo>
                      <a:pt x="6" y="14"/>
                    </a:lnTo>
                    <a:lnTo>
                      <a:pt x="6" y="12"/>
                    </a:lnTo>
                    <a:lnTo>
                      <a:pt x="6" y="12"/>
                    </a:lnTo>
                    <a:lnTo>
                      <a:pt x="6" y="14"/>
                    </a:lnTo>
                    <a:lnTo>
                      <a:pt x="6" y="14"/>
                    </a:lnTo>
                    <a:lnTo>
                      <a:pt x="6" y="14"/>
                    </a:lnTo>
                    <a:lnTo>
                      <a:pt x="8" y="14"/>
                    </a:lnTo>
                    <a:lnTo>
                      <a:pt x="8" y="12"/>
                    </a:lnTo>
                    <a:lnTo>
                      <a:pt x="8" y="14"/>
                    </a:lnTo>
                    <a:lnTo>
                      <a:pt x="8" y="14"/>
                    </a:lnTo>
                    <a:lnTo>
                      <a:pt x="10" y="14"/>
                    </a:lnTo>
                    <a:lnTo>
                      <a:pt x="8" y="14"/>
                    </a:lnTo>
                    <a:lnTo>
                      <a:pt x="10" y="10"/>
                    </a:lnTo>
                    <a:lnTo>
                      <a:pt x="13" y="10"/>
                    </a:lnTo>
                    <a:lnTo>
                      <a:pt x="13" y="10"/>
                    </a:lnTo>
                    <a:lnTo>
                      <a:pt x="13" y="12"/>
                    </a:lnTo>
                    <a:lnTo>
                      <a:pt x="13" y="10"/>
                    </a:lnTo>
                    <a:lnTo>
                      <a:pt x="13" y="10"/>
                    </a:lnTo>
                    <a:lnTo>
                      <a:pt x="13" y="10"/>
                    </a:lnTo>
                    <a:lnTo>
                      <a:pt x="13" y="10"/>
                    </a:lnTo>
                    <a:lnTo>
                      <a:pt x="13" y="10"/>
                    </a:lnTo>
                    <a:lnTo>
                      <a:pt x="13" y="10"/>
                    </a:lnTo>
                    <a:lnTo>
                      <a:pt x="13" y="8"/>
                    </a:lnTo>
                    <a:lnTo>
                      <a:pt x="13" y="8"/>
                    </a:lnTo>
                    <a:lnTo>
                      <a:pt x="13" y="8"/>
                    </a:lnTo>
                    <a:lnTo>
                      <a:pt x="15" y="8"/>
                    </a:lnTo>
                    <a:lnTo>
                      <a:pt x="15" y="6"/>
                    </a:lnTo>
                    <a:lnTo>
                      <a:pt x="13" y="8"/>
                    </a:lnTo>
                    <a:lnTo>
                      <a:pt x="10" y="6"/>
                    </a:lnTo>
                    <a:lnTo>
                      <a:pt x="10" y="2"/>
                    </a:lnTo>
                    <a:lnTo>
                      <a:pt x="11" y="2"/>
                    </a:lnTo>
                    <a:lnTo>
                      <a:pt x="11" y="2"/>
                    </a:lnTo>
                    <a:lnTo>
                      <a:pt x="10" y="2"/>
                    </a:lnTo>
                    <a:lnTo>
                      <a:pt x="10" y="2"/>
                    </a:lnTo>
                    <a:lnTo>
                      <a:pt x="10" y="2"/>
                    </a:lnTo>
                    <a:lnTo>
                      <a:pt x="10" y="2"/>
                    </a:lnTo>
                    <a:lnTo>
                      <a:pt x="10" y="2"/>
                    </a:lnTo>
                    <a:lnTo>
                      <a:pt x="8" y="2"/>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34">
                <a:extLst>
                  <a:ext uri="{FF2B5EF4-FFF2-40B4-BE49-F238E27FC236}">
                    <a16:creationId xmlns:a16="http://schemas.microsoft.com/office/drawing/2014/main" id="{B851BD41-0BD9-4BEF-BEFF-340F9A723FFD}"/>
                  </a:ext>
                </a:extLst>
              </p:cNvPr>
              <p:cNvSpPr>
                <a:spLocks/>
              </p:cNvSpPr>
              <p:nvPr/>
            </p:nvSpPr>
            <p:spPr bwMode="auto">
              <a:xfrm>
                <a:off x="8459997" y="4108242"/>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6 h 14"/>
                  <a:gd name="T16" fmla="*/ 0 w 16"/>
                  <a:gd name="T17" fmla="*/ 8 h 14"/>
                  <a:gd name="T18" fmla="*/ 2 w 16"/>
                  <a:gd name="T19" fmla="*/ 8 h 14"/>
                  <a:gd name="T20" fmla="*/ 6 w 16"/>
                  <a:gd name="T21" fmla="*/ 12 h 14"/>
                  <a:gd name="T22" fmla="*/ 4 w 16"/>
                  <a:gd name="T23" fmla="*/ 12 h 14"/>
                  <a:gd name="T24" fmla="*/ 6 w 16"/>
                  <a:gd name="T25" fmla="*/ 12 h 14"/>
                  <a:gd name="T26" fmla="*/ 6 w 16"/>
                  <a:gd name="T27" fmla="*/ 12 h 14"/>
                  <a:gd name="T28" fmla="*/ 6 w 16"/>
                  <a:gd name="T29" fmla="*/ 14 h 14"/>
                  <a:gd name="T30" fmla="*/ 6 w 16"/>
                  <a:gd name="T31" fmla="*/ 12 h 14"/>
                  <a:gd name="T32" fmla="*/ 8 w 16"/>
                  <a:gd name="T33" fmla="*/ 14 h 14"/>
                  <a:gd name="T34" fmla="*/ 8 w 16"/>
                  <a:gd name="T35" fmla="*/ 12 h 14"/>
                  <a:gd name="T36" fmla="*/ 14 w 16"/>
                  <a:gd name="T37" fmla="*/ 10 h 14"/>
                  <a:gd name="T38" fmla="*/ 14 w 16"/>
                  <a:gd name="T39" fmla="*/ 10 h 14"/>
                  <a:gd name="T40" fmla="*/ 14 w 16"/>
                  <a:gd name="T41" fmla="*/ 10 h 14"/>
                  <a:gd name="T42" fmla="*/ 14 w 16"/>
                  <a:gd name="T43" fmla="*/ 10 h 14"/>
                  <a:gd name="T44" fmla="*/ 14 w 16"/>
                  <a:gd name="T45" fmla="*/ 8 h 14"/>
                  <a:gd name="T46" fmla="*/ 14 w 16"/>
                  <a:gd name="T47" fmla="*/ 8 h 14"/>
                  <a:gd name="T48" fmla="*/ 16 w 16"/>
                  <a:gd name="T49" fmla="*/ 8 h 14"/>
                  <a:gd name="T50" fmla="*/ 14 w 16"/>
                  <a:gd name="T51" fmla="*/ 6 h 14"/>
                  <a:gd name="T52" fmla="*/ 10 w 16"/>
                  <a:gd name="T53" fmla="*/ 2 h 14"/>
                  <a:gd name="T54" fmla="*/ 10 w 16"/>
                  <a:gd name="T55" fmla="*/ 0 h 14"/>
                  <a:gd name="T56" fmla="*/ 10 w 16"/>
                  <a:gd name="T57" fmla="*/ 2 h 14"/>
                  <a:gd name="T58" fmla="*/ 10 w 16"/>
                  <a:gd name="T59" fmla="*/ 0 h 14"/>
                  <a:gd name="T60" fmla="*/ 8 w 16"/>
                  <a:gd name="T61" fmla="*/ 0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lnTo>
                      <a:pt x="0" y="8"/>
                    </a:lnTo>
                    <a:lnTo>
                      <a:pt x="2" y="8"/>
                    </a:lnTo>
                    <a:lnTo>
                      <a:pt x="2" y="8"/>
                    </a:lnTo>
                    <a:lnTo>
                      <a:pt x="6" y="8"/>
                    </a:lnTo>
                    <a:lnTo>
                      <a:pt x="6" y="12"/>
                    </a:lnTo>
                    <a:lnTo>
                      <a:pt x="6" y="12"/>
                    </a:lnTo>
                    <a:lnTo>
                      <a:pt x="4" y="12"/>
                    </a:lnTo>
                    <a:lnTo>
                      <a:pt x="6" y="12"/>
                    </a:lnTo>
                    <a:lnTo>
                      <a:pt x="6" y="12"/>
                    </a:lnTo>
                    <a:lnTo>
                      <a:pt x="6" y="12"/>
                    </a:lnTo>
                    <a:lnTo>
                      <a:pt x="6" y="12"/>
                    </a:lnTo>
                    <a:lnTo>
                      <a:pt x="6" y="14"/>
                    </a:lnTo>
                    <a:lnTo>
                      <a:pt x="6" y="14"/>
                    </a:lnTo>
                    <a:lnTo>
                      <a:pt x="8" y="14"/>
                    </a:lnTo>
                    <a:lnTo>
                      <a:pt x="6" y="12"/>
                    </a:lnTo>
                    <a:lnTo>
                      <a:pt x="8" y="12"/>
                    </a:lnTo>
                    <a:lnTo>
                      <a:pt x="8" y="14"/>
                    </a:lnTo>
                    <a:lnTo>
                      <a:pt x="8" y="14"/>
                    </a:lnTo>
                    <a:lnTo>
                      <a:pt x="8" y="12"/>
                    </a:lnTo>
                    <a:lnTo>
                      <a:pt x="10" y="8"/>
                    </a:lnTo>
                    <a:lnTo>
                      <a:pt x="14" y="10"/>
                    </a:lnTo>
                    <a:lnTo>
                      <a:pt x="14" y="10"/>
                    </a:lnTo>
                    <a:lnTo>
                      <a:pt x="14" y="10"/>
                    </a:lnTo>
                    <a:lnTo>
                      <a:pt x="14" y="10"/>
                    </a:lnTo>
                    <a:lnTo>
                      <a:pt x="14" y="10"/>
                    </a:lnTo>
                    <a:lnTo>
                      <a:pt x="14" y="8"/>
                    </a:lnTo>
                    <a:lnTo>
                      <a:pt x="14" y="10"/>
                    </a:lnTo>
                    <a:lnTo>
                      <a:pt x="14" y="8"/>
                    </a:lnTo>
                    <a:lnTo>
                      <a:pt x="14" y="8"/>
                    </a:lnTo>
                    <a:lnTo>
                      <a:pt x="14" y="8"/>
                    </a:lnTo>
                    <a:lnTo>
                      <a:pt x="14" y="8"/>
                    </a:lnTo>
                    <a:lnTo>
                      <a:pt x="14" y="6"/>
                    </a:lnTo>
                    <a:lnTo>
                      <a:pt x="16" y="8"/>
                    </a:lnTo>
                    <a:lnTo>
                      <a:pt x="16" y="6"/>
                    </a:lnTo>
                    <a:lnTo>
                      <a:pt x="14" y="6"/>
                    </a:lnTo>
                    <a:lnTo>
                      <a:pt x="10" y="6"/>
                    </a:lnTo>
                    <a:lnTo>
                      <a:pt x="10" y="2"/>
                    </a:lnTo>
                    <a:lnTo>
                      <a:pt x="12" y="0"/>
                    </a:lnTo>
                    <a:lnTo>
                      <a:pt x="10" y="0"/>
                    </a:lnTo>
                    <a:lnTo>
                      <a:pt x="10" y="2"/>
                    </a:lnTo>
                    <a:lnTo>
                      <a:pt x="10" y="2"/>
                    </a:lnTo>
                    <a:lnTo>
                      <a:pt x="10" y="0"/>
                    </a:lnTo>
                    <a:lnTo>
                      <a:pt x="10" y="0"/>
                    </a:lnTo>
                    <a:lnTo>
                      <a:pt x="10" y="0"/>
                    </a:lnTo>
                    <a:lnTo>
                      <a:pt x="8" y="0"/>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35">
                <a:extLst>
                  <a:ext uri="{FF2B5EF4-FFF2-40B4-BE49-F238E27FC236}">
                    <a16:creationId xmlns:a16="http://schemas.microsoft.com/office/drawing/2014/main" id="{2F936283-3E5E-430A-B0DC-410EC17AB4A1}"/>
                  </a:ext>
                </a:extLst>
              </p:cNvPr>
              <p:cNvSpPr>
                <a:spLocks/>
              </p:cNvSpPr>
              <p:nvPr/>
            </p:nvSpPr>
            <p:spPr bwMode="auto">
              <a:xfrm>
                <a:off x="8392150" y="4065640"/>
                <a:ext cx="22090" cy="22090"/>
              </a:xfrm>
              <a:custGeom>
                <a:avLst/>
                <a:gdLst>
                  <a:gd name="T0" fmla="*/ 6 w 14"/>
                  <a:gd name="T1" fmla="*/ 0 h 14"/>
                  <a:gd name="T2" fmla="*/ 8 w 14"/>
                  <a:gd name="T3" fmla="*/ 0 h 14"/>
                  <a:gd name="T4" fmla="*/ 2 w 14"/>
                  <a:gd name="T5" fmla="*/ 4 h 14"/>
                  <a:gd name="T6" fmla="*/ 0 w 14"/>
                  <a:gd name="T7" fmla="*/ 4 h 14"/>
                  <a:gd name="T8" fmla="*/ 2 w 14"/>
                  <a:gd name="T9" fmla="*/ 4 h 14"/>
                  <a:gd name="T10" fmla="*/ 0 w 14"/>
                  <a:gd name="T11" fmla="*/ 4 h 14"/>
                  <a:gd name="T12" fmla="*/ 0 w 14"/>
                  <a:gd name="T13" fmla="*/ 6 h 14"/>
                  <a:gd name="T14" fmla="*/ 2 w 14"/>
                  <a:gd name="T15" fmla="*/ 6 h 14"/>
                  <a:gd name="T16" fmla="*/ 0 w 14"/>
                  <a:gd name="T17" fmla="*/ 8 h 14"/>
                  <a:gd name="T18" fmla="*/ 2 w 14"/>
                  <a:gd name="T19" fmla="*/ 6 h 14"/>
                  <a:gd name="T20" fmla="*/ 4 w 14"/>
                  <a:gd name="T21" fmla="*/ 12 h 14"/>
                  <a:gd name="T22" fmla="*/ 4 w 14"/>
                  <a:gd name="T23" fmla="*/ 12 h 14"/>
                  <a:gd name="T24" fmla="*/ 4 w 14"/>
                  <a:gd name="T25" fmla="*/ 12 h 14"/>
                  <a:gd name="T26" fmla="*/ 6 w 14"/>
                  <a:gd name="T27" fmla="*/ 12 h 14"/>
                  <a:gd name="T28" fmla="*/ 6 w 14"/>
                  <a:gd name="T29" fmla="*/ 12 h 14"/>
                  <a:gd name="T30" fmla="*/ 6 w 14"/>
                  <a:gd name="T31" fmla="*/ 12 h 14"/>
                  <a:gd name="T32" fmla="*/ 8 w 14"/>
                  <a:gd name="T33" fmla="*/ 14 h 14"/>
                  <a:gd name="T34" fmla="*/ 8 w 14"/>
                  <a:gd name="T35" fmla="*/ 12 h 14"/>
                  <a:gd name="T36" fmla="*/ 12 w 14"/>
                  <a:gd name="T37" fmla="*/ 10 h 14"/>
                  <a:gd name="T38" fmla="*/ 14 w 14"/>
                  <a:gd name="T39" fmla="*/ 10 h 14"/>
                  <a:gd name="T40" fmla="*/ 12 w 14"/>
                  <a:gd name="T41" fmla="*/ 10 h 14"/>
                  <a:gd name="T42" fmla="*/ 14 w 14"/>
                  <a:gd name="T43" fmla="*/ 8 h 14"/>
                  <a:gd name="T44" fmla="*/ 14 w 14"/>
                  <a:gd name="T45" fmla="*/ 8 h 14"/>
                  <a:gd name="T46" fmla="*/ 14 w 14"/>
                  <a:gd name="T47" fmla="*/ 8 h 14"/>
                  <a:gd name="T48" fmla="*/ 14 w 14"/>
                  <a:gd name="T49" fmla="*/ 6 h 14"/>
                  <a:gd name="T50" fmla="*/ 14 w 14"/>
                  <a:gd name="T51" fmla="*/ 6 h 14"/>
                  <a:gd name="T52" fmla="*/ 10 w 14"/>
                  <a:gd name="T53" fmla="*/ 2 h 14"/>
                  <a:gd name="T54" fmla="*/ 10 w 14"/>
                  <a:gd name="T55" fmla="*/ 0 h 14"/>
                  <a:gd name="T56" fmla="*/ 8 w 14"/>
                  <a:gd name="T57" fmla="*/ 0 h 14"/>
                  <a:gd name="T58" fmla="*/ 8 w 14"/>
                  <a:gd name="T59" fmla="*/ 0 h 14"/>
                  <a:gd name="T60" fmla="*/ 8 w 14"/>
                  <a:gd name="T61" fmla="*/ 0 h 14"/>
                  <a:gd name="T62" fmla="*/ 8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8" y="0"/>
                    </a:moveTo>
                    <a:lnTo>
                      <a:pt x="6" y="0"/>
                    </a:lnTo>
                    <a:lnTo>
                      <a:pt x="8" y="0"/>
                    </a:lnTo>
                    <a:lnTo>
                      <a:pt x="8" y="0"/>
                    </a:lnTo>
                    <a:lnTo>
                      <a:pt x="6" y="4"/>
                    </a:lnTo>
                    <a:lnTo>
                      <a:pt x="2" y="4"/>
                    </a:lnTo>
                    <a:lnTo>
                      <a:pt x="2" y="2"/>
                    </a:lnTo>
                    <a:lnTo>
                      <a:pt x="0" y="4"/>
                    </a:lnTo>
                    <a:lnTo>
                      <a:pt x="2" y="4"/>
                    </a:lnTo>
                    <a:lnTo>
                      <a:pt x="2" y="4"/>
                    </a:lnTo>
                    <a:lnTo>
                      <a:pt x="0" y="4"/>
                    </a:lnTo>
                    <a:lnTo>
                      <a:pt x="0" y="4"/>
                    </a:lnTo>
                    <a:lnTo>
                      <a:pt x="0" y="4"/>
                    </a:lnTo>
                    <a:lnTo>
                      <a:pt x="0" y="6"/>
                    </a:lnTo>
                    <a:lnTo>
                      <a:pt x="2" y="6"/>
                    </a:lnTo>
                    <a:lnTo>
                      <a:pt x="2" y="6"/>
                    </a:lnTo>
                    <a:lnTo>
                      <a:pt x="0" y="6"/>
                    </a:lnTo>
                    <a:lnTo>
                      <a:pt x="0" y="8"/>
                    </a:lnTo>
                    <a:lnTo>
                      <a:pt x="2" y="6"/>
                    </a:lnTo>
                    <a:lnTo>
                      <a:pt x="2" y="6"/>
                    </a:lnTo>
                    <a:lnTo>
                      <a:pt x="6" y="8"/>
                    </a:lnTo>
                    <a:lnTo>
                      <a:pt x="4" y="12"/>
                    </a:lnTo>
                    <a:lnTo>
                      <a:pt x="4" y="12"/>
                    </a:lnTo>
                    <a:lnTo>
                      <a:pt x="4" y="12"/>
                    </a:lnTo>
                    <a:lnTo>
                      <a:pt x="4" y="12"/>
                    </a:lnTo>
                    <a:lnTo>
                      <a:pt x="4" y="12"/>
                    </a:lnTo>
                    <a:lnTo>
                      <a:pt x="6" y="12"/>
                    </a:lnTo>
                    <a:lnTo>
                      <a:pt x="6" y="12"/>
                    </a:lnTo>
                    <a:lnTo>
                      <a:pt x="6" y="12"/>
                    </a:lnTo>
                    <a:lnTo>
                      <a:pt x="6" y="12"/>
                    </a:lnTo>
                    <a:lnTo>
                      <a:pt x="6" y="12"/>
                    </a:lnTo>
                    <a:lnTo>
                      <a:pt x="6" y="12"/>
                    </a:lnTo>
                    <a:lnTo>
                      <a:pt x="8" y="12"/>
                    </a:lnTo>
                    <a:lnTo>
                      <a:pt x="8" y="14"/>
                    </a:lnTo>
                    <a:lnTo>
                      <a:pt x="8" y="14"/>
                    </a:lnTo>
                    <a:lnTo>
                      <a:pt x="8" y="12"/>
                    </a:lnTo>
                    <a:lnTo>
                      <a:pt x="8" y="8"/>
                    </a:lnTo>
                    <a:lnTo>
                      <a:pt x="12" y="10"/>
                    </a:lnTo>
                    <a:lnTo>
                      <a:pt x="12" y="10"/>
                    </a:lnTo>
                    <a:lnTo>
                      <a:pt x="14" y="10"/>
                    </a:lnTo>
                    <a:lnTo>
                      <a:pt x="14" y="10"/>
                    </a:lnTo>
                    <a:lnTo>
                      <a:pt x="12" y="10"/>
                    </a:lnTo>
                    <a:lnTo>
                      <a:pt x="14" y="8"/>
                    </a:lnTo>
                    <a:lnTo>
                      <a:pt x="14" y="8"/>
                    </a:lnTo>
                    <a:lnTo>
                      <a:pt x="14" y="8"/>
                    </a:lnTo>
                    <a:lnTo>
                      <a:pt x="14" y="8"/>
                    </a:lnTo>
                    <a:lnTo>
                      <a:pt x="14" y="8"/>
                    </a:lnTo>
                    <a:lnTo>
                      <a:pt x="14" y="8"/>
                    </a:lnTo>
                    <a:lnTo>
                      <a:pt x="14" y="6"/>
                    </a:lnTo>
                    <a:lnTo>
                      <a:pt x="14" y="6"/>
                    </a:lnTo>
                    <a:lnTo>
                      <a:pt x="14" y="6"/>
                    </a:lnTo>
                    <a:lnTo>
                      <a:pt x="14" y="6"/>
                    </a:lnTo>
                    <a:lnTo>
                      <a:pt x="10" y="6"/>
                    </a:lnTo>
                    <a:lnTo>
                      <a:pt x="10" y="2"/>
                    </a:lnTo>
                    <a:lnTo>
                      <a:pt x="12" y="0"/>
                    </a:lnTo>
                    <a:lnTo>
                      <a:pt x="10" y="0"/>
                    </a:lnTo>
                    <a:lnTo>
                      <a:pt x="10" y="2"/>
                    </a:lnTo>
                    <a:lnTo>
                      <a:pt x="8" y="0"/>
                    </a:lnTo>
                    <a:lnTo>
                      <a:pt x="10" y="0"/>
                    </a:lnTo>
                    <a:lnTo>
                      <a:pt x="8" y="0"/>
                    </a:lnTo>
                    <a:lnTo>
                      <a:pt x="8" y="0"/>
                    </a:lnTo>
                    <a:lnTo>
                      <a:pt x="8" y="0"/>
                    </a:lnTo>
                    <a:lnTo>
                      <a:pt x="8" y="0"/>
                    </a:lnTo>
                    <a:lnTo>
                      <a:pt x="8" y="0"/>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6">
                <a:extLst>
                  <a:ext uri="{FF2B5EF4-FFF2-40B4-BE49-F238E27FC236}">
                    <a16:creationId xmlns:a16="http://schemas.microsoft.com/office/drawing/2014/main" id="{C2228024-D578-4FE3-9598-84973B42183E}"/>
                  </a:ext>
                </a:extLst>
              </p:cNvPr>
              <p:cNvSpPr>
                <a:spLocks/>
              </p:cNvSpPr>
              <p:nvPr/>
            </p:nvSpPr>
            <p:spPr bwMode="auto">
              <a:xfrm>
                <a:off x="8379527" y="4114553"/>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8 h 14"/>
                  <a:gd name="T16" fmla="*/ 0 w 16"/>
                  <a:gd name="T17" fmla="*/ 8 h 14"/>
                  <a:gd name="T18" fmla="*/ 2 w 16"/>
                  <a:gd name="T19" fmla="*/ 8 h 14"/>
                  <a:gd name="T20" fmla="*/ 6 w 16"/>
                  <a:gd name="T21" fmla="*/ 12 h 14"/>
                  <a:gd name="T22" fmla="*/ 4 w 16"/>
                  <a:gd name="T23" fmla="*/ 14 h 14"/>
                  <a:gd name="T24" fmla="*/ 6 w 16"/>
                  <a:gd name="T25" fmla="*/ 12 h 14"/>
                  <a:gd name="T26" fmla="*/ 6 w 16"/>
                  <a:gd name="T27" fmla="*/ 14 h 14"/>
                  <a:gd name="T28" fmla="*/ 6 w 16"/>
                  <a:gd name="T29" fmla="*/ 14 h 14"/>
                  <a:gd name="T30" fmla="*/ 6 w 16"/>
                  <a:gd name="T31" fmla="*/ 14 h 14"/>
                  <a:gd name="T32" fmla="*/ 8 w 16"/>
                  <a:gd name="T33" fmla="*/ 14 h 14"/>
                  <a:gd name="T34" fmla="*/ 8 w 16"/>
                  <a:gd name="T35" fmla="*/ 14 h 14"/>
                  <a:gd name="T36" fmla="*/ 14 w 16"/>
                  <a:gd name="T37" fmla="*/ 10 h 14"/>
                  <a:gd name="T38" fmla="*/ 14 w 16"/>
                  <a:gd name="T39" fmla="*/ 12 h 14"/>
                  <a:gd name="T40" fmla="*/ 14 w 16"/>
                  <a:gd name="T41" fmla="*/ 10 h 14"/>
                  <a:gd name="T42" fmla="*/ 14 w 16"/>
                  <a:gd name="T43" fmla="*/ 10 h 14"/>
                  <a:gd name="T44" fmla="*/ 14 w 16"/>
                  <a:gd name="T45" fmla="*/ 10 h 14"/>
                  <a:gd name="T46" fmla="*/ 14 w 16"/>
                  <a:gd name="T47" fmla="*/ 8 h 14"/>
                  <a:gd name="T48" fmla="*/ 16 w 16"/>
                  <a:gd name="T49" fmla="*/ 8 h 14"/>
                  <a:gd name="T50" fmla="*/ 14 w 16"/>
                  <a:gd name="T51" fmla="*/ 8 h 14"/>
                  <a:gd name="T52" fmla="*/ 10 w 16"/>
                  <a:gd name="T53" fmla="*/ 2 h 14"/>
                  <a:gd name="T54" fmla="*/ 10 w 16"/>
                  <a:gd name="T55" fmla="*/ 2 h 14"/>
                  <a:gd name="T56" fmla="*/ 10 w 16"/>
                  <a:gd name="T57" fmla="*/ 2 h 14"/>
                  <a:gd name="T58" fmla="*/ 10 w 16"/>
                  <a:gd name="T59" fmla="*/ 2 h 14"/>
                  <a:gd name="T60" fmla="*/ 8 w 16"/>
                  <a:gd name="T61" fmla="*/ 2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4"/>
                    </a:lnTo>
                    <a:lnTo>
                      <a:pt x="2" y="4"/>
                    </a:lnTo>
                    <a:lnTo>
                      <a:pt x="2" y="4"/>
                    </a:lnTo>
                    <a:lnTo>
                      <a:pt x="2" y="6"/>
                    </a:lnTo>
                    <a:lnTo>
                      <a:pt x="2" y="6"/>
                    </a:lnTo>
                    <a:lnTo>
                      <a:pt x="2" y="6"/>
                    </a:lnTo>
                    <a:lnTo>
                      <a:pt x="2" y="6"/>
                    </a:lnTo>
                    <a:lnTo>
                      <a:pt x="2" y="6"/>
                    </a:lnTo>
                    <a:lnTo>
                      <a:pt x="2" y="6"/>
                    </a:lnTo>
                    <a:lnTo>
                      <a:pt x="2" y="8"/>
                    </a:lnTo>
                    <a:lnTo>
                      <a:pt x="0" y="8"/>
                    </a:lnTo>
                    <a:lnTo>
                      <a:pt x="0" y="8"/>
                    </a:lnTo>
                    <a:lnTo>
                      <a:pt x="2" y="8"/>
                    </a:lnTo>
                    <a:lnTo>
                      <a:pt x="2" y="8"/>
                    </a:lnTo>
                    <a:lnTo>
                      <a:pt x="6" y="8"/>
                    </a:lnTo>
                    <a:lnTo>
                      <a:pt x="6" y="12"/>
                    </a:lnTo>
                    <a:lnTo>
                      <a:pt x="6" y="12"/>
                    </a:lnTo>
                    <a:lnTo>
                      <a:pt x="4" y="14"/>
                    </a:lnTo>
                    <a:lnTo>
                      <a:pt x="4" y="14"/>
                    </a:lnTo>
                    <a:lnTo>
                      <a:pt x="6" y="12"/>
                    </a:lnTo>
                    <a:lnTo>
                      <a:pt x="6" y="14"/>
                    </a:lnTo>
                    <a:lnTo>
                      <a:pt x="6" y="14"/>
                    </a:lnTo>
                    <a:lnTo>
                      <a:pt x="6" y="14"/>
                    </a:lnTo>
                    <a:lnTo>
                      <a:pt x="6" y="14"/>
                    </a:lnTo>
                    <a:lnTo>
                      <a:pt x="8" y="14"/>
                    </a:lnTo>
                    <a:lnTo>
                      <a:pt x="6" y="14"/>
                    </a:lnTo>
                    <a:lnTo>
                      <a:pt x="8" y="14"/>
                    </a:lnTo>
                    <a:lnTo>
                      <a:pt x="8" y="14"/>
                    </a:lnTo>
                    <a:lnTo>
                      <a:pt x="8" y="14"/>
                    </a:lnTo>
                    <a:lnTo>
                      <a:pt x="8" y="14"/>
                    </a:lnTo>
                    <a:lnTo>
                      <a:pt x="8" y="10"/>
                    </a:lnTo>
                    <a:lnTo>
                      <a:pt x="14" y="10"/>
                    </a:lnTo>
                    <a:lnTo>
                      <a:pt x="14" y="10"/>
                    </a:lnTo>
                    <a:lnTo>
                      <a:pt x="14" y="12"/>
                    </a:lnTo>
                    <a:lnTo>
                      <a:pt x="14" y="10"/>
                    </a:lnTo>
                    <a:lnTo>
                      <a:pt x="14" y="10"/>
                    </a:lnTo>
                    <a:lnTo>
                      <a:pt x="14" y="10"/>
                    </a:lnTo>
                    <a:lnTo>
                      <a:pt x="14" y="10"/>
                    </a:lnTo>
                    <a:lnTo>
                      <a:pt x="14" y="10"/>
                    </a:lnTo>
                    <a:lnTo>
                      <a:pt x="14" y="10"/>
                    </a:lnTo>
                    <a:lnTo>
                      <a:pt x="14" y="8"/>
                    </a:lnTo>
                    <a:lnTo>
                      <a:pt x="14" y="8"/>
                    </a:lnTo>
                    <a:lnTo>
                      <a:pt x="14" y="8"/>
                    </a:lnTo>
                    <a:lnTo>
                      <a:pt x="16" y="8"/>
                    </a:lnTo>
                    <a:lnTo>
                      <a:pt x="16" y="6"/>
                    </a:lnTo>
                    <a:lnTo>
                      <a:pt x="14" y="8"/>
                    </a:lnTo>
                    <a:lnTo>
                      <a:pt x="10" y="6"/>
                    </a:lnTo>
                    <a:lnTo>
                      <a:pt x="10" y="2"/>
                    </a:lnTo>
                    <a:lnTo>
                      <a:pt x="12" y="2"/>
                    </a:lnTo>
                    <a:lnTo>
                      <a:pt x="10" y="2"/>
                    </a:lnTo>
                    <a:lnTo>
                      <a:pt x="10" y="2"/>
                    </a:lnTo>
                    <a:lnTo>
                      <a:pt x="10" y="2"/>
                    </a:lnTo>
                    <a:lnTo>
                      <a:pt x="10" y="2"/>
                    </a:lnTo>
                    <a:lnTo>
                      <a:pt x="10" y="2"/>
                    </a:lnTo>
                    <a:lnTo>
                      <a:pt x="10" y="2"/>
                    </a:lnTo>
                    <a:lnTo>
                      <a:pt x="8" y="2"/>
                    </a:lnTo>
                    <a:lnTo>
                      <a:pt x="8"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37">
                <a:extLst>
                  <a:ext uri="{FF2B5EF4-FFF2-40B4-BE49-F238E27FC236}">
                    <a16:creationId xmlns:a16="http://schemas.microsoft.com/office/drawing/2014/main" id="{94C2B5F1-14BC-4410-88A7-200D5E4D5ABC}"/>
                  </a:ext>
                </a:extLst>
              </p:cNvPr>
              <p:cNvSpPr>
                <a:spLocks/>
              </p:cNvSpPr>
              <p:nvPr/>
            </p:nvSpPr>
            <p:spPr bwMode="auto">
              <a:xfrm>
                <a:off x="8553090" y="3963080"/>
                <a:ext cx="41024" cy="71004"/>
              </a:xfrm>
              <a:custGeom>
                <a:avLst/>
                <a:gdLst>
                  <a:gd name="T0" fmla="*/ 0 w 13"/>
                  <a:gd name="T1" fmla="*/ 23 h 23"/>
                  <a:gd name="T2" fmla="*/ 0 w 13"/>
                  <a:gd name="T3" fmla="*/ 20 h 23"/>
                  <a:gd name="T4" fmla="*/ 1 w 13"/>
                  <a:gd name="T5" fmla="*/ 15 h 23"/>
                  <a:gd name="T6" fmla="*/ 4 w 13"/>
                  <a:gd name="T7" fmla="*/ 11 h 23"/>
                  <a:gd name="T8" fmla="*/ 6 w 13"/>
                  <a:gd name="T9" fmla="*/ 0 h 23"/>
                  <a:gd name="T10" fmla="*/ 7 w 13"/>
                  <a:gd name="T11" fmla="*/ 6 h 23"/>
                  <a:gd name="T12" fmla="*/ 7 w 13"/>
                  <a:gd name="T13" fmla="*/ 13 h 23"/>
                  <a:gd name="T14" fmla="*/ 9 w 13"/>
                  <a:gd name="T15" fmla="*/ 9 h 23"/>
                  <a:gd name="T16" fmla="*/ 11 w 13"/>
                  <a:gd name="T17" fmla="*/ 4 h 23"/>
                  <a:gd name="T18" fmla="*/ 12 w 13"/>
                  <a:gd name="T19" fmla="*/ 2 h 23"/>
                  <a:gd name="T20" fmla="*/ 13 w 13"/>
                  <a:gd name="T21" fmla="*/ 8 h 23"/>
                  <a:gd name="T22" fmla="*/ 12 w 13"/>
                  <a:gd name="T23" fmla="*/ 16 h 23"/>
                  <a:gd name="T24" fmla="*/ 0 w 1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
                    <a:moveTo>
                      <a:pt x="0" y="23"/>
                    </a:moveTo>
                    <a:cubicBezTo>
                      <a:pt x="0" y="23"/>
                      <a:pt x="0" y="21"/>
                      <a:pt x="0" y="20"/>
                    </a:cubicBezTo>
                    <a:cubicBezTo>
                      <a:pt x="0" y="19"/>
                      <a:pt x="1" y="16"/>
                      <a:pt x="1" y="15"/>
                    </a:cubicBezTo>
                    <a:cubicBezTo>
                      <a:pt x="2" y="14"/>
                      <a:pt x="3" y="12"/>
                      <a:pt x="4" y="11"/>
                    </a:cubicBezTo>
                    <a:cubicBezTo>
                      <a:pt x="6" y="6"/>
                      <a:pt x="6" y="0"/>
                      <a:pt x="6" y="0"/>
                    </a:cubicBezTo>
                    <a:cubicBezTo>
                      <a:pt x="6" y="0"/>
                      <a:pt x="7" y="3"/>
                      <a:pt x="7" y="6"/>
                    </a:cubicBezTo>
                    <a:cubicBezTo>
                      <a:pt x="7" y="9"/>
                      <a:pt x="7" y="13"/>
                      <a:pt x="7" y="13"/>
                    </a:cubicBezTo>
                    <a:cubicBezTo>
                      <a:pt x="7" y="13"/>
                      <a:pt x="8" y="11"/>
                      <a:pt x="9" y="9"/>
                    </a:cubicBezTo>
                    <a:cubicBezTo>
                      <a:pt x="10" y="8"/>
                      <a:pt x="11" y="6"/>
                      <a:pt x="11" y="4"/>
                    </a:cubicBezTo>
                    <a:cubicBezTo>
                      <a:pt x="12" y="2"/>
                      <a:pt x="12" y="2"/>
                      <a:pt x="12" y="2"/>
                    </a:cubicBezTo>
                    <a:cubicBezTo>
                      <a:pt x="12" y="2"/>
                      <a:pt x="13" y="6"/>
                      <a:pt x="13" y="8"/>
                    </a:cubicBezTo>
                    <a:cubicBezTo>
                      <a:pt x="13" y="11"/>
                      <a:pt x="12" y="14"/>
                      <a:pt x="12" y="16"/>
                    </a:cubicBezTo>
                    <a:cubicBezTo>
                      <a:pt x="11" y="20"/>
                      <a:pt x="0" y="23"/>
                      <a:pt x="0" y="2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38">
                <a:extLst>
                  <a:ext uri="{FF2B5EF4-FFF2-40B4-BE49-F238E27FC236}">
                    <a16:creationId xmlns:a16="http://schemas.microsoft.com/office/drawing/2014/main" id="{B662B943-F98F-4795-A640-45E6AD7A81C2}"/>
                  </a:ext>
                </a:extLst>
              </p:cNvPr>
              <p:cNvSpPr>
                <a:spLocks/>
              </p:cNvSpPr>
              <p:nvPr/>
            </p:nvSpPr>
            <p:spPr bwMode="auto">
              <a:xfrm>
                <a:off x="8526267" y="4142955"/>
                <a:ext cx="33135" cy="74159"/>
              </a:xfrm>
              <a:custGeom>
                <a:avLst/>
                <a:gdLst>
                  <a:gd name="T0" fmla="*/ 6 w 11"/>
                  <a:gd name="T1" fmla="*/ 2 h 24"/>
                  <a:gd name="T2" fmla="*/ 3 w 11"/>
                  <a:gd name="T3" fmla="*/ 0 h 24"/>
                  <a:gd name="T4" fmla="*/ 2 w 11"/>
                  <a:gd name="T5" fmla="*/ 1 h 24"/>
                  <a:gd name="T6" fmla="*/ 1 w 11"/>
                  <a:gd name="T7" fmla="*/ 5 h 24"/>
                  <a:gd name="T8" fmla="*/ 1 w 11"/>
                  <a:gd name="T9" fmla="*/ 12 h 24"/>
                  <a:gd name="T10" fmla="*/ 1 w 11"/>
                  <a:gd name="T11" fmla="*/ 20 h 24"/>
                  <a:gd name="T12" fmla="*/ 0 w 11"/>
                  <a:gd name="T13" fmla="*/ 24 h 24"/>
                  <a:gd name="T14" fmla="*/ 2 w 11"/>
                  <a:gd name="T15" fmla="*/ 21 h 24"/>
                  <a:gd name="T16" fmla="*/ 4 w 11"/>
                  <a:gd name="T17" fmla="*/ 18 h 24"/>
                  <a:gd name="T18" fmla="*/ 5 w 11"/>
                  <a:gd name="T19" fmla="*/ 13 h 24"/>
                  <a:gd name="T20" fmla="*/ 6 w 11"/>
                  <a:gd name="T21" fmla="*/ 16 h 24"/>
                  <a:gd name="T22" fmla="*/ 6 w 11"/>
                  <a:gd name="T23" fmla="*/ 21 h 24"/>
                  <a:gd name="T24" fmla="*/ 6 w 11"/>
                  <a:gd name="T25" fmla="*/ 23 h 24"/>
                  <a:gd name="T26" fmla="*/ 8 w 11"/>
                  <a:gd name="T27" fmla="*/ 21 h 24"/>
                  <a:gd name="T28" fmla="*/ 10 w 11"/>
                  <a:gd name="T29" fmla="*/ 16 h 24"/>
                  <a:gd name="T30" fmla="*/ 11 w 11"/>
                  <a:gd name="T31" fmla="*/ 9 h 24"/>
                  <a:gd name="T32" fmla="*/ 6 w 11"/>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4">
                    <a:moveTo>
                      <a:pt x="6" y="2"/>
                    </a:moveTo>
                    <a:cubicBezTo>
                      <a:pt x="5" y="1"/>
                      <a:pt x="3" y="0"/>
                      <a:pt x="3" y="0"/>
                    </a:cubicBezTo>
                    <a:cubicBezTo>
                      <a:pt x="3" y="0"/>
                      <a:pt x="2" y="0"/>
                      <a:pt x="2" y="1"/>
                    </a:cubicBezTo>
                    <a:cubicBezTo>
                      <a:pt x="1" y="2"/>
                      <a:pt x="1" y="4"/>
                      <a:pt x="1" y="5"/>
                    </a:cubicBezTo>
                    <a:cubicBezTo>
                      <a:pt x="1" y="7"/>
                      <a:pt x="1" y="10"/>
                      <a:pt x="1" y="12"/>
                    </a:cubicBezTo>
                    <a:cubicBezTo>
                      <a:pt x="1" y="14"/>
                      <a:pt x="1" y="18"/>
                      <a:pt x="1" y="20"/>
                    </a:cubicBezTo>
                    <a:cubicBezTo>
                      <a:pt x="0" y="22"/>
                      <a:pt x="0" y="24"/>
                      <a:pt x="0" y="24"/>
                    </a:cubicBezTo>
                    <a:cubicBezTo>
                      <a:pt x="0" y="24"/>
                      <a:pt x="2" y="23"/>
                      <a:pt x="2" y="21"/>
                    </a:cubicBezTo>
                    <a:cubicBezTo>
                      <a:pt x="3" y="20"/>
                      <a:pt x="4" y="20"/>
                      <a:pt x="4" y="18"/>
                    </a:cubicBezTo>
                    <a:cubicBezTo>
                      <a:pt x="5" y="16"/>
                      <a:pt x="5" y="13"/>
                      <a:pt x="5" y="13"/>
                    </a:cubicBezTo>
                    <a:cubicBezTo>
                      <a:pt x="5" y="13"/>
                      <a:pt x="6" y="15"/>
                      <a:pt x="6" y="16"/>
                    </a:cubicBezTo>
                    <a:cubicBezTo>
                      <a:pt x="6" y="18"/>
                      <a:pt x="7" y="20"/>
                      <a:pt x="6" y="21"/>
                    </a:cubicBezTo>
                    <a:cubicBezTo>
                      <a:pt x="6" y="22"/>
                      <a:pt x="6" y="23"/>
                      <a:pt x="6" y="23"/>
                    </a:cubicBezTo>
                    <a:cubicBezTo>
                      <a:pt x="6" y="23"/>
                      <a:pt x="7" y="22"/>
                      <a:pt x="8" y="21"/>
                    </a:cubicBezTo>
                    <a:cubicBezTo>
                      <a:pt x="9" y="20"/>
                      <a:pt x="9" y="18"/>
                      <a:pt x="10" y="16"/>
                    </a:cubicBezTo>
                    <a:cubicBezTo>
                      <a:pt x="10" y="14"/>
                      <a:pt x="11" y="10"/>
                      <a:pt x="11" y="9"/>
                    </a:cubicBezTo>
                    <a:cubicBezTo>
                      <a:pt x="10" y="9"/>
                      <a:pt x="9" y="5"/>
                      <a:pt x="6"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39">
                <a:extLst>
                  <a:ext uri="{FF2B5EF4-FFF2-40B4-BE49-F238E27FC236}">
                    <a16:creationId xmlns:a16="http://schemas.microsoft.com/office/drawing/2014/main" id="{A063D942-38CB-4288-985F-194FC6ADAF9B}"/>
                  </a:ext>
                </a:extLst>
              </p:cNvPr>
              <p:cNvSpPr>
                <a:spLocks/>
              </p:cNvSpPr>
              <p:nvPr/>
            </p:nvSpPr>
            <p:spPr bwMode="auto">
              <a:xfrm>
                <a:off x="8553090" y="4005682"/>
                <a:ext cx="31557" cy="34713"/>
              </a:xfrm>
              <a:custGeom>
                <a:avLst/>
                <a:gdLst>
                  <a:gd name="T0" fmla="*/ 3 w 10"/>
                  <a:gd name="T1" fmla="*/ 1 h 11"/>
                  <a:gd name="T2" fmla="*/ 1 w 10"/>
                  <a:gd name="T3" fmla="*/ 8 h 11"/>
                  <a:gd name="T4" fmla="*/ 0 w 10"/>
                  <a:gd name="T5" fmla="*/ 9 h 11"/>
                  <a:gd name="T6" fmla="*/ 8 w 10"/>
                  <a:gd name="T7" fmla="*/ 10 h 11"/>
                  <a:gd name="T8" fmla="*/ 7 w 10"/>
                  <a:gd name="T9" fmla="*/ 4 h 11"/>
                  <a:gd name="T10" fmla="*/ 3 w 10"/>
                  <a:gd name="T11" fmla="*/ 1 h 11"/>
                </a:gdLst>
                <a:ahLst/>
                <a:cxnLst>
                  <a:cxn ang="0">
                    <a:pos x="T0" y="T1"/>
                  </a:cxn>
                  <a:cxn ang="0">
                    <a:pos x="T2" y="T3"/>
                  </a:cxn>
                  <a:cxn ang="0">
                    <a:pos x="T4" y="T5"/>
                  </a:cxn>
                  <a:cxn ang="0">
                    <a:pos x="T6" y="T7"/>
                  </a:cxn>
                  <a:cxn ang="0">
                    <a:pos x="T8" y="T9"/>
                  </a:cxn>
                  <a:cxn ang="0">
                    <a:pos x="T10" y="T11"/>
                  </a:cxn>
                </a:cxnLst>
                <a:rect l="0" t="0" r="r" b="b"/>
                <a:pathLst>
                  <a:path w="10" h="11">
                    <a:moveTo>
                      <a:pt x="3" y="1"/>
                    </a:moveTo>
                    <a:cubicBezTo>
                      <a:pt x="3" y="1"/>
                      <a:pt x="4" y="6"/>
                      <a:pt x="1" y="8"/>
                    </a:cubicBezTo>
                    <a:cubicBezTo>
                      <a:pt x="1" y="9"/>
                      <a:pt x="0" y="9"/>
                      <a:pt x="0" y="9"/>
                    </a:cubicBezTo>
                    <a:cubicBezTo>
                      <a:pt x="0" y="9"/>
                      <a:pt x="6" y="11"/>
                      <a:pt x="8" y="10"/>
                    </a:cubicBezTo>
                    <a:cubicBezTo>
                      <a:pt x="10" y="9"/>
                      <a:pt x="7" y="4"/>
                      <a:pt x="7" y="4"/>
                    </a:cubicBezTo>
                    <a:cubicBezTo>
                      <a:pt x="7" y="4"/>
                      <a:pt x="4" y="0"/>
                      <a:pt x="3" y="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40">
                <a:extLst>
                  <a:ext uri="{FF2B5EF4-FFF2-40B4-BE49-F238E27FC236}">
                    <a16:creationId xmlns:a16="http://schemas.microsoft.com/office/drawing/2014/main" id="{B67C4C0C-EF88-40BA-B4D2-26D884CECE11}"/>
                  </a:ext>
                </a:extLst>
              </p:cNvPr>
              <p:cNvSpPr>
                <a:spLocks/>
              </p:cNvSpPr>
              <p:nvPr/>
            </p:nvSpPr>
            <p:spPr bwMode="auto">
              <a:xfrm>
                <a:off x="8532578" y="4142955"/>
                <a:ext cx="23668" cy="25246"/>
              </a:xfrm>
              <a:custGeom>
                <a:avLst/>
                <a:gdLst>
                  <a:gd name="T0" fmla="*/ 1 w 8"/>
                  <a:gd name="T1" fmla="*/ 8 h 8"/>
                  <a:gd name="T2" fmla="*/ 1 w 8"/>
                  <a:gd name="T3" fmla="*/ 3 h 8"/>
                  <a:gd name="T4" fmla="*/ 1 w 8"/>
                  <a:gd name="T5" fmla="*/ 0 h 8"/>
                  <a:gd name="T6" fmla="*/ 7 w 8"/>
                  <a:gd name="T7" fmla="*/ 2 h 8"/>
                  <a:gd name="T8" fmla="*/ 3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cubicBezTo>
                      <a:pt x="0" y="8"/>
                      <a:pt x="1" y="5"/>
                      <a:pt x="1" y="3"/>
                    </a:cubicBezTo>
                    <a:cubicBezTo>
                      <a:pt x="1" y="2"/>
                      <a:pt x="1" y="0"/>
                      <a:pt x="1" y="0"/>
                    </a:cubicBezTo>
                    <a:cubicBezTo>
                      <a:pt x="0" y="0"/>
                      <a:pt x="6" y="1"/>
                      <a:pt x="7" y="2"/>
                    </a:cubicBezTo>
                    <a:cubicBezTo>
                      <a:pt x="8" y="2"/>
                      <a:pt x="3" y="8"/>
                      <a:pt x="3" y="8"/>
                    </a:cubicBezTo>
                    <a:lnTo>
                      <a:pt x="1"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41">
                <a:extLst>
                  <a:ext uri="{FF2B5EF4-FFF2-40B4-BE49-F238E27FC236}">
                    <a16:creationId xmlns:a16="http://schemas.microsoft.com/office/drawing/2014/main" id="{8AF5E3F1-E45F-472D-B8CB-93E7324C1F10}"/>
                  </a:ext>
                </a:extLst>
              </p:cNvPr>
              <p:cNvSpPr>
                <a:spLocks/>
              </p:cNvSpPr>
              <p:nvPr/>
            </p:nvSpPr>
            <p:spPr bwMode="auto">
              <a:xfrm>
                <a:off x="8534156" y="4002526"/>
                <a:ext cx="78892" cy="175141"/>
              </a:xfrm>
              <a:custGeom>
                <a:avLst/>
                <a:gdLst>
                  <a:gd name="T0" fmla="*/ 0 w 25"/>
                  <a:gd name="T1" fmla="*/ 53 h 56"/>
                  <a:gd name="T2" fmla="*/ 9 w 25"/>
                  <a:gd name="T3" fmla="*/ 56 h 56"/>
                  <a:gd name="T4" fmla="*/ 22 w 25"/>
                  <a:gd name="T5" fmla="*/ 33 h 56"/>
                  <a:gd name="T6" fmla="*/ 20 w 25"/>
                  <a:gd name="T7" fmla="*/ 2 h 56"/>
                  <a:gd name="T8" fmla="*/ 11 w 25"/>
                  <a:gd name="T9" fmla="*/ 1 h 56"/>
                  <a:gd name="T10" fmla="*/ 9 w 25"/>
                  <a:gd name="T11" fmla="*/ 2 h 56"/>
                  <a:gd name="T12" fmla="*/ 13 w 25"/>
                  <a:gd name="T13" fmla="*/ 30 h 56"/>
                  <a:gd name="T14" fmla="*/ 0 w 25"/>
                  <a:gd name="T15" fmla="*/ 5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6">
                    <a:moveTo>
                      <a:pt x="0" y="53"/>
                    </a:moveTo>
                    <a:cubicBezTo>
                      <a:pt x="0" y="53"/>
                      <a:pt x="7" y="56"/>
                      <a:pt x="9" y="56"/>
                    </a:cubicBezTo>
                    <a:cubicBezTo>
                      <a:pt x="10" y="56"/>
                      <a:pt x="18" y="46"/>
                      <a:pt x="22" y="33"/>
                    </a:cubicBezTo>
                    <a:cubicBezTo>
                      <a:pt x="25" y="21"/>
                      <a:pt x="23" y="11"/>
                      <a:pt x="20" y="2"/>
                    </a:cubicBezTo>
                    <a:cubicBezTo>
                      <a:pt x="19" y="2"/>
                      <a:pt x="14" y="0"/>
                      <a:pt x="11" y="1"/>
                    </a:cubicBezTo>
                    <a:cubicBezTo>
                      <a:pt x="10" y="1"/>
                      <a:pt x="9" y="2"/>
                      <a:pt x="9" y="2"/>
                    </a:cubicBezTo>
                    <a:cubicBezTo>
                      <a:pt x="9" y="2"/>
                      <a:pt x="17" y="16"/>
                      <a:pt x="13" y="30"/>
                    </a:cubicBezTo>
                    <a:cubicBezTo>
                      <a:pt x="9" y="44"/>
                      <a:pt x="0" y="53"/>
                      <a:pt x="0" y="53"/>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42">
                <a:extLst>
                  <a:ext uri="{FF2B5EF4-FFF2-40B4-BE49-F238E27FC236}">
                    <a16:creationId xmlns:a16="http://schemas.microsoft.com/office/drawing/2014/main" id="{E64A5CE5-6321-4299-ABDE-5B2DB5327374}"/>
                  </a:ext>
                </a:extLst>
              </p:cNvPr>
              <p:cNvSpPr>
                <a:spLocks/>
              </p:cNvSpPr>
              <p:nvPr/>
            </p:nvSpPr>
            <p:spPr bwMode="auto">
              <a:xfrm>
                <a:off x="8549934" y="4158733"/>
                <a:ext cx="12623" cy="12623"/>
              </a:xfrm>
              <a:custGeom>
                <a:avLst/>
                <a:gdLst>
                  <a:gd name="T0" fmla="*/ 4 w 4"/>
                  <a:gd name="T1" fmla="*/ 2 h 4"/>
                  <a:gd name="T2" fmla="*/ 4 w 4"/>
                  <a:gd name="T3" fmla="*/ 3 h 4"/>
                  <a:gd name="T4" fmla="*/ 1 w 4"/>
                  <a:gd name="T5" fmla="*/ 3 h 4"/>
                  <a:gd name="T6" fmla="*/ 1 w 4"/>
                  <a:gd name="T7" fmla="*/ 0 h 4"/>
                  <a:gd name="T8" fmla="*/ 2 w 4"/>
                  <a:gd name="T9" fmla="*/ 0 h 4"/>
                  <a:gd name="T10" fmla="*/ 2 w 4"/>
                  <a:gd name="T11" fmla="*/ 1 h 4"/>
                  <a:gd name="T12" fmla="*/ 1 w 4"/>
                  <a:gd name="T13" fmla="*/ 1 h 4"/>
                  <a:gd name="T14" fmla="*/ 1 w 4"/>
                  <a:gd name="T15" fmla="*/ 2 h 4"/>
                  <a:gd name="T16" fmla="*/ 3 w 4"/>
                  <a:gd name="T17" fmla="*/ 3 h 4"/>
                  <a:gd name="T18" fmla="*/ 3 w 4"/>
                  <a:gd name="T19" fmla="*/ 2 h 4"/>
                  <a:gd name="T20" fmla="*/ 3 w 4"/>
                  <a:gd name="T21" fmla="*/ 1 h 4"/>
                  <a:gd name="T22" fmla="*/ 2 w 4"/>
                  <a:gd name="T23" fmla="*/ 2 h 4"/>
                  <a:gd name="T24" fmla="*/ 2 w 4"/>
                  <a:gd name="T25" fmla="*/ 2 h 4"/>
                  <a:gd name="T26" fmla="*/ 3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2"/>
                      <a:pt x="0" y="1"/>
                      <a:pt x="1" y="0"/>
                    </a:cubicBezTo>
                    <a:cubicBezTo>
                      <a:pt x="1" y="0"/>
                      <a:pt x="2" y="0"/>
                      <a:pt x="2" y="0"/>
                    </a:cubicBezTo>
                    <a:cubicBezTo>
                      <a:pt x="2" y="1"/>
                      <a:pt x="2" y="1"/>
                      <a:pt x="2" y="1"/>
                    </a:cubicBezTo>
                    <a:cubicBezTo>
                      <a:pt x="2" y="1"/>
                      <a:pt x="1" y="0"/>
                      <a:pt x="1" y="1"/>
                    </a:cubicBezTo>
                    <a:cubicBezTo>
                      <a:pt x="0" y="1"/>
                      <a:pt x="1" y="2"/>
                      <a:pt x="1" y="2"/>
                    </a:cubicBezTo>
                    <a:cubicBezTo>
                      <a:pt x="2" y="3"/>
                      <a:pt x="3" y="3"/>
                      <a:pt x="3" y="3"/>
                    </a:cubicBezTo>
                    <a:cubicBezTo>
                      <a:pt x="3" y="2"/>
                      <a:pt x="3" y="2"/>
                      <a:pt x="3" y="2"/>
                    </a:cubicBezTo>
                    <a:cubicBezTo>
                      <a:pt x="3" y="1"/>
                      <a:pt x="3" y="1"/>
                      <a:pt x="3" y="1"/>
                    </a:cubicBezTo>
                    <a:cubicBezTo>
                      <a:pt x="2" y="2"/>
                      <a:pt x="2" y="2"/>
                      <a:pt x="2" y="2"/>
                    </a:cubicBezTo>
                    <a:cubicBezTo>
                      <a:pt x="2" y="2"/>
                      <a:pt x="2" y="2"/>
                      <a:pt x="2" y="2"/>
                    </a:cubicBezTo>
                    <a:cubicBezTo>
                      <a:pt x="3" y="1"/>
                      <a:pt x="3" y="1"/>
                      <a:pt x="3"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243">
                <a:extLst>
                  <a:ext uri="{FF2B5EF4-FFF2-40B4-BE49-F238E27FC236}">
                    <a16:creationId xmlns:a16="http://schemas.microsoft.com/office/drawing/2014/main" id="{84ADECEC-631B-4A0F-AB73-92867B805D19}"/>
                  </a:ext>
                </a:extLst>
              </p:cNvPr>
              <p:cNvSpPr>
                <a:spLocks noEditPoints="1"/>
              </p:cNvSpPr>
              <p:nvPr/>
            </p:nvSpPr>
            <p:spPr bwMode="auto">
              <a:xfrm>
                <a:off x="8556246" y="4149266"/>
                <a:ext cx="12623" cy="12623"/>
              </a:xfrm>
              <a:custGeom>
                <a:avLst/>
                <a:gdLst>
                  <a:gd name="T0" fmla="*/ 1 w 4"/>
                  <a:gd name="T1" fmla="*/ 3 h 4"/>
                  <a:gd name="T2" fmla="*/ 1 w 4"/>
                  <a:gd name="T3" fmla="*/ 1 h 4"/>
                  <a:gd name="T4" fmla="*/ 3 w 4"/>
                  <a:gd name="T5" fmla="*/ 1 h 4"/>
                  <a:gd name="T6" fmla="*/ 4 w 4"/>
                  <a:gd name="T7" fmla="*/ 3 h 4"/>
                  <a:gd name="T8" fmla="*/ 1 w 4"/>
                  <a:gd name="T9" fmla="*/ 3 h 4"/>
                  <a:gd name="T10" fmla="*/ 3 w 4"/>
                  <a:gd name="T11" fmla="*/ 3 h 4"/>
                  <a:gd name="T12" fmla="*/ 3 w 4"/>
                  <a:gd name="T13" fmla="*/ 1 h 4"/>
                  <a:gd name="T14" fmla="*/ 1 w 4"/>
                  <a:gd name="T15" fmla="*/ 1 h 4"/>
                  <a:gd name="T16" fmla="*/ 2 w 4"/>
                  <a:gd name="T17" fmla="*/ 3 h 4"/>
                  <a:gd name="T18" fmla="*/ 3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3"/>
                    </a:moveTo>
                    <a:cubicBezTo>
                      <a:pt x="0" y="3"/>
                      <a:pt x="0" y="2"/>
                      <a:pt x="1" y="1"/>
                    </a:cubicBezTo>
                    <a:cubicBezTo>
                      <a:pt x="1" y="0"/>
                      <a:pt x="2" y="0"/>
                      <a:pt x="3" y="1"/>
                    </a:cubicBezTo>
                    <a:cubicBezTo>
                      <a:pt x="4" y="1"/>
                      <a:pt x="4" y="2"/>
                      <a:pt x="4" y="3"/>
                    </a:cubicBezTo>
                    <a:cubicBezTo>
                      <a:pt x="3" y="4"/>
                      <a:pt x="2" y="4"/>
                      <a:pt x="1" y="3"/>
                    </a:cubicBezTo>
                    <a:close/>
                    <a:moveTo>
                      <a:pt x="3" y="3"/>
                    </a:moveTo>
                    <a:cubicBezTo>
                      <a:pt x="4" y="2"/>
                      <a:pt x="3" y="2"/>
                      <a:pt x="3" y="1"/>
                    </a:cubicBezTo>
                    <a:cubicBezTo>
                      <a:pt x="2" y="1"/>
                      <a:pt x="1" y="1"/>
                      <a:pt x="1" y="1"/>
                    </a:cubicBezTo>
                    <a:cubicBezTo>
                      <a:pt x="1" y="2"/>
                      <a:pt x="1" y="2"/>
                      <a:pt x="2" y="3"/>
                    </a:cubicBezTo>
                    <a:cubicBezTo>
                      <a:pt x="2" y="3"/>
                      <a:pt x="3" y="3"/>
                      <a:pt x="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44">
                <a:extLst>
                  <a:ext uri="{FF2B5EF4-FFF2-40B4-BE49-F238E27FC236}">
                    <a16:creationId xmlns:a16="http://schemas.microsoft.com/office/drawing/2014/main" id="{7257D17D-8AFC-4DB4-B6D6-AEAE9DF29580}"/>
                  </a:ext>
                </a:extLst>
              </p:cNvPr>
              <p:cNvSpPr>
                <a:spLocks noEditPoints="1"/>
              </p:cNvSpPr>
              <p:nvPr/>
            </p:nvSpPr>
            <p:spPr bwMode="auto">
              <a:xfrm>
                <a:off x="8562557" y="4139799"/>
                <a:ext cx="12623" cy="12623"/>
              </a:xfrm>
              <a:custGeom>
                <a:avLst/>
                <a:gdLst>
                  <a:gd name="T0" fmla="*/ 0 w 4"/>
                  <a:gd name="T1" fmla="*/ 2 h 4"/>
                  <a:gd name="T2" fmla="*/ 0 w 4"/>
                  <a:gd name="T3" fmla="*/ 1 h 4"/>
                  <a:gd name="T4" fmla="*/ 3 w 4"/>
                  <a:gd name="T5" fmla="*/ 1 h 4"/>
                  <a:gd name="T6" fmla="*/ 4 w 4"/>
                  <a:gd name="T7" fmla="*/ 3 h 4"/>
                  <a:gd name="T8" fmla="*/ 3 w 4"/>
                  <a:gd name="T9" fmla="*/ 4 h 4"/>
                  <a:gd name="T10" fmla="*/ 0 w 4"/>
                  <a:gd name="T11" fmla="*/ 2 h 4"/>
                  <a:gd name="T12" fmla="*/ 3 w 4"/>
                  <a:gd name="T13" fmla="*/ 3 h 4"/>
                  <a:gd name="T14" fmla="*/ 3 w 4"/>
                  <a:gd name="T15" fmla="*/ 3 h 4"/>
                  <a:gd name="T16" fmla="*/ 2 w 4"/>
                  <a:gd name="T17" fmla="*/ 2 h 4"/>
                  <a:gd name="T18" fmla="*/ 1 w 4"/>
                  <a:gd name="T19" fmla="*/ 2 h 4"/>
                  <a:gd name="T20" fmla="*/ 1 w 4"/>
                  <a:gd name="T21" fmla="*/ 2 h 4"/>
                  <a:gd name="T22" fmla="*/ 3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2"/>
                    </a:moveTo>
                    <a:cubicBezTo>
                      <a:pt x="0" y="1"/>
                      <a:pt x="0" y="1"/>
                      <a:pt x="0" y="1"/>
                    </a:cubicBezTo>
                    <a:cubicBezTo>
                      <a:pt x="1" y="1"/>
                      <a:pt x="1" y="0"/>
                      <a:pt x="3" y="1"/>
                    </a:cubicBezTo>
                    <a:cubicBezTo>
                      <a:pt x="4" y="2"/>
                      <a:pt x="4" y="3"/>
                      <a:pt x="4" y="3"/>
                    </a:cubicBezTo>
                    <a:cubicBezTo>
                      <a:pt x="3" y="4"/>
                      <a:pt x="3" y="4"/>
                      <a:pt x="3" y="4"/>
                    </a:cubicBezTo>
                    <a:lnTo>
                      <a:pt x="0" y="2"/>
                    </a:lnTo>
                    <a:close/>
                    <a:moveTo>
                      <a:pt x="3" y="3"/>
                    </a:moveTo>
                    <a:cubicBezTo>
                      <a:pt x="3" y="3"/>
                      <a:pt x="3" y="3"/>
                      <a:pt x="3" y="3"/>
                    </a:cubicBezTo>
                    <a:cubicBezTo>
                      <a:pt x="4" y="2"/>
                      <a:pt x="3" y="2"/>
                      <a:pt x="2" y="2"/>
                    </a:cubicBezTo>
                    <a:cubicBezTo>
                      <a:pt x="2" y="1"/>
                      <a:pt x="1" y="1"/>
                      <a:pt x="1" y="2"/>
                    </a:cubicBezTo>
                    <a:cubicBezTo>
                      <a:pt x="1" y="2"/>
                      <a:pt x="1" y="2"/>
                      <a:pt x="1" y="2"/>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245">
                <a:extLst>
                  <a:ext uri="{FF2B5EF4-FFF2-40B4-BE49-F238E27FC236}">
                    <a16:creationId xmlns:a16="http://schemas.microsoft.com/office/drawing/2014/main" id="{80B01D2F-3775-4003-B32B-5FBA5EB2CE60}"/>
                  </a:ext>
                </a:extLst>
              </p:cNvPr>
              <p:cNvSpPr>
                <a:spLocks noEditPoints="1"/>
              </p:cNvSpPr>
              <p:nvPr/>
            </p:nvSpPr>
            <p:spPr bwMode="auto">
              <a:xfrm>
                <a:off x="8568868" y="4127176"/>
                <a:ext cx="15778" cy="12623"/>
              </a:xfrm>
              <a:custGeom>
                <a:avLst/>
                <a:gdLst>
                  <a:gd name="T0" fmla="*/ 0 w 5"/>
                  <a:gd name="T1" fmla="*/ 2 h 4"/>
                  <a:gd name="T2" fmla="*/ 1 w 5"/>
                  <a:gd name="T3" fmla="*/ 1 h 4"/>
                  <a:gd name="T4" fmla="*/ 2 w 5"/>
                  <a:gd name="T5" fmla="*/ 0 h 4"/>
                  <a:gd name="T6" fmla="*/ 3 w 5"/>
                  <a:gd name="T7" fmla="*/ 1 h 4"/>
                  <a:gd name="T8" fmla="*/ 3 w 5"/>
                  <a:gd name="T9" fmla="*/ 1 h 4"/>
                  <a:gd name="T10" fmla="*/ 4 w 5"/>
                  <a:gd name="T11" fmla="*/ 1 h 4"/>
                  <a:gd name="T12" fmla="*/ 4 w 5"/>
                  <a:gd name="T13" fmla="*/ 3 h 4"/>
                  <a:gd name="T14" fmla="*/ 4 w 5"/>
                  <a:gd name="T15" fmla="*/ 4 h 4"/>
                  <a:gd name="T16" fmla="*/ 0 w 5"/>
                  <a:gd name="T17" fmla="*/ 2 h 4"/>
                  <a:gd name="T18" fmla="*/ 3 w 5"/>
                  <a:gd name="T19" fmla="*/ 3 h 4"/>
                  <a:gd name="T20" fmla="*/ 4 w 5"/>
                  <a:gd name="T21" fmla="*/ 3 h 4"/>
                  <a:gd name="T22" fmla="*/ 3 w 5"/>
                  <a:gd name="T23" fmla="*/ 2 h 4"/>
                  <a:gd name="T24" fmla="*/ 2 w 5"/>
                  <a:gd name="T25" fmla="*/ 2 h 4"/>
                  <a:gd name="T26" fmla="*/ 2 w 5"/>
                  <a:gd name="T27" fmla="*/ 2 h 4"/>
                  <a:gd name="T28" fmla="*/ 3 w 5"/>
                  <a:gd name="T29" fmla="*/ 3 h 4"/>
                  <a:gd name="T30" fmla="*/ 2 w 5"/>
                  <a:gd name="T31" fmla="*/ 2 h 4"/>
                  <a:gd name="T32" fmla="*/ 2 w 5"/>
                  <a:gd name="T33" fmla="*/ 2 h 4"/>
                  <a:gd name="T34" fmla="*/ 2 w 5"/>
                  <a:gd name="T35" fmla="*/ 1 h 4"/>
                  <a:gd name="T36" fmla="*/ 1 w 5"/>
                  <a:gd name="T37" fmla="*/ 2 h 4"/>
                  <a:gd name="T38" fmla="*/ 1 w 5"/>
                  <a:gd name="T39" fmla="*/ 2 h 4"/>
                  <a:gd name="T40" fmla="*/ 2 w 5"/>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2"/>
                    </a:moveTo>
                    <a:cubicBezTo>
                      <a:pt x="1" y="1"/>
                      <a:pt x="1" y="1"/>
                      <a:pt x="1" y="1"/>
                    </a:cubicBezTo>
                    <a:cubicBezTo>
                      <a:pt x="1" y="1"/>
                      <a:pt x="1" y="0"/>
                      <a:pt x="2" y="0"/>
                    </a:cubicBezTo>
                    <a:cubicBezTo>
                      <a:pt x="3" y="1"/>
                      <a:pt x="3" y="1"/>
                      <a:pt x="3" y="1"/>
                    </a:cubicBezTo>
                    <a:cubicBezTo>
                      <a:pt x="3" y="1"/>
                      <a:pt x="3" y="1"/>
                      <a:pt x="3" y="1"/>
                    </a:cubicBezTo>
                    <a:cubicBezTo>
                      <a:pt x="3" y="1"/>
                      <a:pt x="3" y="1"/>
                      <a:pt x="4" y="1"/>
                    </a:cubicBezTo>
                    <a:cubicBezTo>
                      <a:pt x="5" y="1"/>
                      <a:pt x="4" y="2"/>
                      <a:pt x="4" y="3"/>
                    </a:cubicBezTo>
                    <a:cubicBezTo>
                      <a:pt x="4" y="4"/>
                      <a:pt x="4" y="4"/>
                      <a:pt x="4" y="4"/>
                    </a:cubicBezTo>
                    <a:lnTo>
                      <a:pt x="0" y="2"/>
                    </a:lnTo>
                    <a:close/>
                    <a:moveTo>
                      <a:pt x="3" y="3"/>
                    </a:moveTo>
                    <a:cubicBezTo>
                      <a:pt x="4" y="3"/>
                      <a:pt x="4" y="3"/>
                      <a:pt x="4" y="3"/>
                    </a:cubicBezTo>
                    <a:cubicBezTo>
                      <a:pt x="4" y="2"/>
                      <a:pt x="4" y="2"/>
                      <a:pt x="3" y="2"/>
                    </a:cubicBezTo>
                    <a:cubicBezTo>
                      <a:pt x="3" y="1"/>
                      <a:pt x="3" y="2"/>
                      <a:pt x="2" y="2"/>
                    </a:cubicBezTo>
                    <a:cubicBezTo>
                      <a:pt x="2" y="2"/>
                      <a:pt x="2" y="2"/>
                      <a:pt x="2" y="2"/>
                    </a:cubicBezTo>
                    <a:lnTo>
                      <a:pt x="3" y="3"/>
                    </a:lnTo>
                    <a:close/>
                    <a:moveTo>
                      <a:pt x="2" y="2"/>
                    </a:moveTo>
                    <a:cubicBezTo>
                      <a:pt x="2" y="2"/>
                      <a:pt x="2" y="2"/>
                      <a:pt x="2" y="2"/>
                    </a:cubicBezTo>
                    <a:cubicBezTo>
                      <a:pt x="2" y="2"/>
                      <a:pt x="2" y="1"/>
                      <a:pt x="2" y="1"/>
                    </a:cubicBezTo>
                    <a:cubicBezTo>
                      <a:pt x="1" y="1"/>
                      <a:pt x="1" y="1"/>
                      <a:pt x="1" y="2"/>
                    </a:cubicBezTo>
                    <a:cubicBezTo>
                      <a:pt x="1" y="2"/>
                      <a:pt x="1" y="2"/>
                      <a:pt x="1"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246">
                <a:extLst>
                  <a:ext uri="{FF2B5EF4-FFF2-40B4-BE49-F238E27FC236}">
                    <a16:creationId xmlns:a16="http://schemas.microsoft.com/office/drawing/2014/main" id="{EED5A819-72BC-4CF3-8CE1-100C7AA0FC10}"/>
                  </a:ext>
                </a:extLst>
              </p:cNvPr>
              <p:cNvSpPr>
                <a:spLocks/>
              </p:cNvSpPr>
              <p:nvPr/>
            </p:nvSpPr>
            <p:spPr bwMode="auto">
              <a:xfrm>
                <a:off x="8575180" y="4117709"/>
                <a:ext cx="12623" cy="12623"/>
              </a:xfrm>
              <a:custGeom>
                <a:avLst/>
                <a:gdLst>
                  <a:gd name="T0" fmla="*/ 0 w 8"/>
                  <a:gd name="T1" fmla="*/ 4 h 8"/>
                  <a:gd name="T2" fmla="*/ 0 w 8"/>
                  <a:gd name="T3" fmla="*/ 0 h 8"/>
                  <a:gd name="T4" fmla="*/ 2 w 8"/>
                  <a:gd name="T5" fmla="*/ 2 h 8"/>
                  <a:gd name="T6" fmla="*/ 0 w 8"/>
                  <a:gd name="T7" fmla="*/ 4 h 8"/>
                  <a:gd name="T8" fmla="*/ 2 w 8"/>
                  <a:gd name="T9" fmla="*/ 4 h 8"/>
                  <a:gd name="T10" fmla="*/ 4 w 8"/>
                  <a:gd name="T11" fmla="*/ 2 h 8"/>
                  <a:gd name="T12" fmla="*/ 4 w 8"/>
                  <a:gd name="T13" fmla="*/ 2 h 8"/>
                  <a:gd name="T14" fmla="*/ 4 w 8"/>
                  <a:gd name="T15" fmla="*/ 6 h 8"/>
                  <a:gd name="T16" fmla="*/ 6 w 8"/>
                  <a:gd name="T17" fmla="*/ 6 h 8"/>
                  <a:gd name="T18" fmla="*/ 6 w 8"/>
                  <a:gd name="T19" fmla="*/ 4 h 8"/>
                  <a:gd name="T20" fmla="*/ 8 w 8"/>
                  <a:gd name="T21" fmla="*/ 4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0"/>
                    </a:lnTo>
                    <a:lnTo>
                      <a:pt x="2" y="2"/>
                    </a:lnTo>
                    <a:lnTo>
                      <a:pt x="0" y="4"/>
                    </a:lnTo>
                    <a:lnTo>
                      <a:pt x="2" y="4"/>
                    </a:lnTo>
                    <a:lnTo>
                      <a:pt x="4" y="2"/>
                    </a:lnTo>
                    <a:lnTo>
                      <a:pt x="4" y="2"/>
                    </a:lnTo>
                    <a:lnTo>
                      <a:pt x="4" y="6"/>
                    </a:lnTo>
                    <a:lnTo>
                      <a:pt x="6" y="6"/>
                    </a:lnTo>
                    <a:lnTo>
                      <a:pt x="6" y="4"/>
                    </a:lnTo>
                    <a:lnTo>
                      <a:pt x="8" y="4"/>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247">
                <a:extLst>
                  <a:ext uri="{FF2B5EF4-FFF2-40B4-BE49-F238E27FC236}">
                    <a16:creationId xmlns:a16="http://schemas.microsoft.com/office/drawing/2014/main" id="{21139DB1-0ED7-4196-9E3D-79FA889D1519}"/>
                  </a:ext>
                </a:extLst>
              </p:cNvPr>
              <p:cNvSpPr>
                <a:spLocks/>
              </p:cNvSpPr>
              <p:nvPr/>
            </p:nvSpPr>
            <p:spPr bwMode="auto">
              <a:xfrm>
                <a:off x="8578335" y="4101931"/>
                <a:ext cx="15778" cy="15778"/>
              </a:xfrm>
              <a:custGeom>
                <a:avLst/>
                <a:gdLst>
                  <a:gd name="T0" fmla="*/ 0 w 10"/>
                  <a:gd name="T1" fmla="*/ 6 h 10"/>
                  <a:gd name="T2" fmla="*/ 0 w 10"/>
                  <a:gd name="T3" fmla="*/ 6 h 10"/>
                  <a:gd name="T4" fmla="*/ 8 w 10"/>
                  <a:gd name="T5" fmla="*/ 6 h 10"/>
                  <a:gd name="T6" fmla="*/ 8 w 10"/>
                  <a:gd name="T7" fmla="*/ 4 h 10"/>
                  <a:gd name="T8" fmla="*/ 2 w 10"/>
                  <a:gd name="T9" fmla="*/ 2 h 10"/>
                  <a:gd name="T10" fmla="*/ 2 w 10"/>
                  <a:gd name="T11" fmla="*/ 0 h 10"/>
                  <a:gd name="T12" fmla="*/ 10 w 10"/>
                  <a:gd name="T13" fmla="*/ 2 h 10"/>
                  <a:gd name="T14" fmla="*/ 10 w 10"/>
                  <a:gd name="T15" fmla="*/ 2 h 10"/>
                  <a:gd name="T16" fmla="*/ 4 w 10"/>
                  <a:gd name="T17" fmla="*/ 2 h 10"/>
                  <a:gd name="T18" fmla="*/ 4 w 10"/>
                  <a:gd name="T19" fmla="*/ 2 h 10"/>
                  <a:gd name="T20" fmla="*/ 8 w 10"/>
                  <a:gd name="T21" fmla="*/ 6 h 10"/>
                  <a:gd name="T22" fmla="*/ 8 w 10"/>
                  <a:gd name="T23" fmla="*/ 6 h 10"/>
                  <a:gd name="T24" fmla="*/ 2 w 10"/>
                  <a:gd name="T25" fmla="*/ 6 h 10"/>
                  <a:gd name="T26" fmla="*/ 2 w 10"/>
                  <a:gd name="T27" fmla="*/ 6 h 10"/>
                  <a:gd name="T28" fmla="*/ 8 w 10"/>
                  <a:gd name="T29" fmla="*/ 8 h 10"/>
                  <a:gd name="T30" fmla="*/ 8 w 10"/>
                  <a:gd name="T31" fmla="*/ 10 h 10"/>
                  <a:gd name="T32" fmla="*/ 0 w 10"/>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6"/>
                    </a:moveTo>
                    <a:lnTo>
                      <a:pt x="0" y="6"/>
                    </a:lnTo>
                    <a:lnTo>
                      <a:pt x="8" y="6"/>
                    </a:lnTo>
                    <a:lnTo>
                      <a:pt x="8" y="4"/>
                    </a:lnTo>
                    <a:lnTo>
                      <a:pt x="2" y="2"/>
                    </a:lnTo>
                    <a:lnTo>
                      <a:pt x="2" y="0"/>
                    </a:lnTo>
                    <a:lnTo>
                      <a:pt x="10" y="2"/>
                    </a:lnTo>
                    <a:lnTo>
                      <a:pt x="10" y="2"/>
                    </a:lnTo>
                    <a:lnTo>
                      <a:pt x="4" y="2"/>
                    </a:lnTo>
                    <a:lnTo>
                      <a:pt x="4" y="2"/>
                    </a:lnTo>
                    <a:lnTo>
                      <a:pt x="8" y="6"/>
                    </a:lnTo>
                    <a:lnTo>
                      <a:pt x="8" y="6"/>
                    </a:lnTo>
                    <a:lnTo>
                      <a:pt x="2" y="6"/>
                    </a:lnTo>
                    <a:lnTo>
                      <a:pt x="2" y="6"/>
                    </a:lnTo>
                    <a:lnTo>
                      <a:pt x="8" y="8"/>
                    </a:lnTo>
                    <a:lnTo>
                      <a:pt x="8" y="10"/>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248">
                <a:extLst>
                  <a:ext uri="{FF2B5EF4-FFF2-40B4-BE49-F238E27FC236}">
                    <a16:creationId xmlns:a16="http://schemas.microsoft.com/office/drawing/2014/main" id="{EC37FC93-F632-4A38-814C-BED770176DA1}"/>
                  </a:ext>
                </a:extLst>
              </p:cNvPr>
              <p:cNvSpPr>
                <a:spLocks/>
              </p:cNvSpPr>
              <p:nvPr/>
            </p:nvSpPr>
            <p:spPr bwMode="auto">
              <a:xfrm>
                <a:off x="8581491" y="4092464"/>
                <a:ext cx="12623" cy="9467"/>
              </a:xfrm>
              <a:custGeom>
                <a:avLst/>
                <a:gdLst>
                  <a:gd name="T0" fmla="*/ 6 w 8"/>
                  <a:gd name="T1" fmla="*/ 4 h 6"/>
                  <a:gd name="T2" fmla="*/ 0 w 8"/>
                  <a:gd name="T3" fmla="*/ 6 h 6"/>
                  <a:gd name="T4" fmla="*/ 2 w 8"/>
                  <a:gd name="T5" fmla="*/ 4 h 6"/>
                  <a:gd name="T6" fmla="*/ 4 w 8"/>
                  <a:gd name="T7" fmla="*/ 2 h 6"/>
                  <a:gd name="T8" fmla="*/ 2 w 8"/>
                  <a:gd name="T9" fmla="*/ 0 h 6"/>
                  <a:gd name="T10" fmla="*/ 2 w 8"/>
                  <a:gd name="T11" fmla="*/ 0 h 6"/>
                  <a:gd name="T12" fmla="*/ 6 w 8"/>
                  <a:gd name="T13" fmla="*/ 2 h 6"/>
                  <a:gd name="T14" fmla="*/ 8 w 8"/>
                  <a:gd name="T15" fmla="*/ 4 h 6"/>
                  <a:gd name="T16" fmla="*/ 8 w 8"/>
                  <a:gd name="T17" fmla="*/ 4 h 6"/>
                  <a:gd name="T18" fmla="*/ 6 w 8"/>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4"/>
                    </a:moveTo>
                    <a:lnTo>
                      <a:pt x="0" y="6"/>
                    </a:lnTo>
                    <a:lnTo>
                      <a:pt x="2" y="4"/>
                    </a:lnTo>
                    <a:lnTo>
                      <a:pt x="4" y="2"/>
                    </a:lnTo>
                    <a:lnTo>
                      <a:pt x="2" y="0"/>
                    </a:lnTo>
                    <a:lnTo>
                      <a:pt x="2" y="0"/>
                    </a:lnTo>
                    <a:lnTo>
                      <a:pt x="6" y="2"/>
                    </a:lnTo>
                    <a:lnTo>
                      <a:pt x="8" y="4"/>
                    </a:lnTo>
                    <a:lnTo>
                      <a:pt x="8" y="4"/>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249">
                <a:extLst>
                  <a:ext uri="{FF2B5EF4-FFF2-40B4-BE49-F238E27FC236}">
                    <a16:creationId xmlns:a16="http://schemas.microsoft.com/office/drawing/2014/main" id="{68316057-D3C5-4B8D-997B-E4FEFF021A10}"/>
                  </a:ext>
                </a:extLst>
              </p:cNvPr>
              <p:cNvSpPr>
                <a:spLocks/>
              </p:cNvSpPr>
              <p:nvPr/>
            </p:nvSpPr>
            <p:spPr bwMode="auto">
              <a:xfrm>
                <a:off x="8584647" y="4081418"/>
                <a:ext cx="12623" cy="6311"/>
              </a:xfrm>
              <a:custGeom>
                <a:avLst/>
                <a:gdLst>
                  <a:gd name="T0" fmla="*/ 1 w 4"/>
                  <a:gd name="T1" fmla="*/ 0 h 2"/>
                  <a:gd name="T2" fmla="*/ 1 w 4"/>
                  <a:gd name="T3" fmla="*/ 1 h 2"/>
                  <a:gd name="T4" fmla="*/ 1 w 4"/>
                  <a:gd name="T5" fmla="*/ 1 h 2"/>
                  <a:gd name="T6" fmla="*/ 3 w 4"/>
                  <a:gd name="T7" fmla="*/ 0 h 2"/>
                  <a:gd name="T8" fmla="*/ 4 w 4"/>
                  <a:gd name="T9" fmla="*/ 1 h 2"/>
                  <a:gd name="T10" fmla="*/ 4 w 4"/>
                  <a:gd name="T11" fmla="*/ 2 h 2"/>
                  <a:gd name="T12" fmla="*/ 3 w 4"/>
                  <a:gd name="T13" fmla="*/ 2 h 2"/>
                  <a:gd name="T14" fmla="*/ 4 w 4"/>
                  <a:gd name="T15" fmla="*/ 1 h 2"/>
                  <a:gd name="T16" fmla="*/ 3 w 4"/>
                  <a:gd name="T17" fmla="*/ 1 h 2"/>
                  <a:gd name="T18" fmla="*/ 1 w 4"/>
                  <a:gd name="T19" fmla="*/ 2 h 2"/>
                  <a:gd name="T20" fmla="*/ 1 w 4"/>
                  <a:gd name="T21" fmla="*/ 1 h 2"/>
                  <a:gd name="T22" fmla="*/ 1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0"/>
                    </a:moveTo>
                    <a:cubicBezTo>
                      <a:pt x="1" y="0"/>
                      <a:pt x="1" y="1"/>
                      <a:pt x="1" y="1"/>
                    </a:cubicBezTo>
                    <a:cubicBezTo>
                      <a:pt x="1" y="1"/>
                      <a:pt x="1" y="1"/>
                      <a:pt x="1" y="1"/>
                    </a:cubicBezTo>
                    <a:cubicBezTo>
                      <a:pt x="2" y="2"/>
                      <a:pt x="2" y="0"/>
                      <a:pt x="3" y="0"/>
                    </a:cubicBezTo>
                    <a:cubicBezTo>
                      <a:pt x="4" y="0"/>
                      <a:pt x="4" y="1"/>
                      <a:pt x="4" y="1"/>
                    </a:cubicBezTo>
                    <a:cubicBezTo>
                      <a:pt x="4" y="2"/>
                      <a:pt x="4" y="2"/>
                      <a:pt x="4" y="2"/>
                    </a:cubicBezTo>
                    <a:cubicBezTo>
                      <a:pt x="3" y="2"/>
                      <a:pt x="3" y="2"/>
                      <a:pt x="3" y="2"/>
                    </a:cubicBezTo>
                    <a:cubicBezTo>
                      <a:pt x="4" y="2"/>
                      <a:pt x="4" y="2"/>
                      <a:pt x="4" y="1"/>
                    </a:cubicBezTo>
                    <a:cubicBezTo>
                      <a:pt x="4" y="1"/>
                      <a:pt x="4" y="1"/>
                      <a:pt x="3" y="1"/>
                    </a:cubicBezTo>
                    <a:cubicBezTo>
                      <a:pt x="3" y="1"/>
                      <a:pt x="2" y="2"/>
                      <a:pt x="1" y="2"/>
                    </a:cubicBezTo>
                    <a:cubicBezTo>
                      <a:pt x="1" y="2"/>
                      <a:pt x="0" y="2"/>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250">
                <a:extLst>
                  <a:ext uri="{FF2B5EF4-FFF2-40B4-BE49-F238E27FC236}">
                    <a16:creationId xmlns:a16="http://schemas.microsoft.com/office/drawing/2014/main" id="{35D2CFB6-FAB1-4FD0-A97F-D379DC5624F8}"/>
                  </a:ext>
                </a:extLst>
              </p:cNvPr>
              <p:cNvSpPr>
                <a:spLocks/>
              </p:cNvSpPr>
              <p:nvPr/>
            </p:nvSpPr>
            <p:spPr bwMode="auto">
              <a:xfrm>
                <a:off x="8587802" y="4071951"/>
                <a:ext cx="12623" cy="9467"/>
              </a:xfrm>
              <a:custGeom>
                <a:avLst/>
                <a:gdLst>
                  <a:gd name="T0" fmla="*/ 0 w 8"/>
                  <a:gd name="T1" fmla="*/ 4 h 6"/>
                  <a:gd name="T2" fmla="*/ 0 w 8"/>
                  <a:gd name="T3" fmla="*/ 6 h 6"/>
                  <a:gd name="T4" fmla="*/ 0 w 8"/>
                  <a:gd name="T5" fmla="*/ 6 h 6"/>
                  <a:gd name="T6" fmla="*/ 0 w 8"/>
                  <a:gd name="T7" fmla="*/ 0 h 6"/>
                  <a:gd name="T8" fmla="*/ 0 w 8"/>
                  <a:gd name="T9" fmla="*/ 0 h 6"/>
                  <a:gd name="T10" fmla="*/ 0 w 8"/>
                  <a:gd name="T11" fmla="*/ 2 h 6"/>
                  <a:gd name="T12" fmla="*/ 8 w 8"/>
                  <a:gd name="T13" fmla="*/ 2 h 6"/>
                  <a:gd name="T14" fmla="*/ 6 w 8"/>
                  <a:gd name="T15" fmla="*/ 4 h 6"/>
                  <a:gd name="T16" fmla="*/ 0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4"/>
                    </a:moveTo>
                    <a:lnTo>
                      <a:pt x="0" y="6"/>
                    </a:lnTo>
                    <a:lnTo>
                      <a:pt x="0" y="6"/>
                    </a:lnTo>
                    <a:lnTo>
                      <a:pt x="0" y="0"/>
                    </a:lnTo>
                    <a:lnTo>
                      <a:pt x="0" y="0"/>
                    </a:lnTo>
                    <a:lnTo>
                      <a:pt x="0" y="2"/>
                    </a:lnTo>
                    <a:lnTo>
                      <a:pt x="8" y="2"/>
                    </a:lnTo>
                    <a:lnTo>
                      <a:pt x="6" y="4"/>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251">
                <a:extLst>
                  <a:ext uri="{FF2B5EF4-FFF2-40B4-BE49-F238E27FC236}">
                    <a16:creationId xmlns:a16="http://schemas.microsoft.com/office/drawing/2014/main" id="{7CFFBD69-ED7E-4BF6-A2F7-7D5B36BEA778}"/>
                  </a:ext>
                </a:extLst>
              </p:cNvPr>
              <p:cNvSpPr>
                <a:spLocks noEditPoints="1"/>
              </p:cNvSpPr>
              <p:nvPr/>
            </p:nvSpPr>
            <p:spPr bwMode="auto">
              <a:xfrm>
                <a:off x="8587802" y="4062484"/>
                <a:ext cx="12623" cy="9467"/>
              </a:xfrm>
              <a:custGeom>
                <a:avLst/>
                <a:gdLst>
                  <a:gd name="T0" fmla="*/ 0 w 4"/>
                  <a:gd name="T1" fmla="*/ 3 h 3"/>
                  <a:gd name="T2" fmla="*/ 0 w 4"/>
                  <a:gd name="T3" fmla="*/ 2 h 3"/>
                  <a:gd name="T4" fmla="*/ 1 w 4"/>
                  <a:gd name="T5" fmla="*/ 0 h 3"/>
                  <a:gd name="T6" fmla="*/ 2 w 4"/>
                  <a:gd name="T7" fmla="*/ 1 h 3"/>
                  <a:gd name="T8" fmla="*/ 2 w 4"/>
                  <a:gd name="T9" fmla="*/ 1 h 3"/>
                  <a:gd name="T10" fmla="*/ 3 w 4"/>
                  <a:gd name="T11" fmla="*/ 0 h 3"/>
                  <a:gd name="T12" fmla="*/ 4 w 4"/>
                  <a:gd name="T13" fmla="*/ 0 h 3"/>
                  <a:gd name="T14" fmla="*/ 4 w 4"/>
                  <a:gd name="T15" fmla="*/ 1 h 3"/>
                  <a:gd name="T16" fmla="*/ 3 w 4"/>
                  <a:gd name="T17" fmla="*/ 1 h 3"/>
                  <a:gd name="T18" fmla="*/ 2 w 4"/>
                  <a:gd name="T19" fmla="*/ 2 h 3"/>
                  <a:gd name="T20" fmla="*/ 2 w 4"/>
                  <a:gd name="T21" fmla="*/ 2 h 3"/>
                  <a:gd name="T22" fmla="*/ 4 w 4"/>
                  <a:gd name="T23" fmla="*/ 2 h 3"/>
                  <a:gd name="T24" fmla="*/ 4 w 4"/>
                  <a:gd name="T25" fmla="*/ 3 h 3"/>
                  <a:gd name="T26" fmla="*/ 0 w 4"/>
                  <a:gd name="T27" fmla="*/ 3 h 3"/>
                  <a:gd name="T28" fmla="*/ 2 w 4"/>
                  <a:gd name="T29" fmla="*/ 2 h 3"/>
                  <a:gd name="T30" fmla="*/ 2 w 4"/>
                  <a:gd name="T31" fmla="*/ 2 h 3"/>
                  <a:gd name="T32" fmla="*/ 1 w 4"/>
                  <a:gd name="T33" fmla="*/ 1 h 3"/>
                  <a:gd name="T34" fmla="*/ 0 w 4"/>
                  <a:gd name="T35" fmla="*/ 2 h 3"/>
                  <a:gd name="T36" fmla="*/ 0 w 4"/>
                  <a:gd name="T37" fmla="*/ 2 h 3"/>
                  <a:gd name="T38" fmla="*/ 2 w 4"/>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3">
                    <a:moveTo>
                      <a:pt x="0" y="3"/>
                    </a:moveTo>
                    <a:cubicBezTo>
                      <a:pt x="0" y="2"/>
                      <a:pt x="0" y="2"/>
                      <a:pt x="0" y="2"/>
                    </a:cubicBezTo>
                    <a:cubicBezTo>
                      <a:pt x="0" y="1"/>
                      <a:pt x="0" y="0"/>
                      <a:pt x="1" y="0"/>
                    </a:cubicBezTo>
                    <a:cubicBezTo>
                      <a:pt x="1" y="0"/>
                      <a:pt x="2" y="1"/>
                      <a:pt x="2" y="1"/>
                    </a:cubicBezTo>
                    <a:cubicBezTo>
                      <a:pt x="2" y="1"/>
                      <a:pt x="2" y="1"/>
                      <a:pt x="2" y="1"/>
                    </a:cubicBezTo>
                    <a:cubicBezTo>
                      <a:pt x="2" y="1"/>
                      <a:pt x="2" y="1"/>
                      <a:pt x="3" y="0"/>
                    </a:cubicBezTo>
                    <a:cubicBezTo>
                      <a:pt x="4" y="0"/>
                      <a:pt x="4" y="0"/>
                      <a:pt x="4" y="0"/>
                    </a:cubicBezTo>
                    <a:cubicBezTo>
                      <a:pt x="4" y="1"/>
                      <a:pt x="4" y="1"/>
                      <a:pt x="4" y="1"/>
                    </a:cubicBezTo>
                    <a:cubicBezTo>
                      <a:pt x="3" y="1"/>
                      <a:pt x="3" y="1"/>
                      <a:pt x="3" y="1"/>
                    </a:cubicBezTo>
                    <a:cubicBezTo>
                      <a:pt x="2" y="1"/>
                      <a:pt x="2" y="1"/>
                      <a:pt x="2" y="2"/>
                    </a:cubicBezTo>
                    <a:cubicBezTo>
                      <a:pt x="2" y="2"/>
                      <a:pt x="2" y="2"/>
                      <a:pt x="2" y="2"/>
                    </a:cubicBezTo>
                    <a:cubicBezTo>
                      <a:pt x="4" y="2"/>
                      <a:pt x="4" y="2"/>
                      <a:pt x="4" y="2"/>
                    </a:cubicBezTo>
                    <a:cubicBezTo>
                      <a:pt x="4" y="3"/>
                      <a:pt x="4" y="3"/>
                      <a:pt x="4" y="3"/>
                    </a:cubicBezTo>
                    <a:lnTo>
                      <a:pt x="0" y="3"/>
                    </a:lnTo>
                    <a:close/>
                    <a:moveTo>
                      <a:pt x="2" y="2"/>
                    </a:moveTo>
                    <a:cubicBezTo>
                      <a:pt x="2" y="2"/>
                      <a:pt x="2" y="2"/>
                      <a:pt x="2" y="2"/>
                    </a:cubicBezTo>
                    <a:cubicBezTo>
                      <a:pt x="2" y="1"/>
                      <a:pt x="1" y="1"/>
                      <a:pt x="1" y="1"/>
                    </a:cubicBezTo>
                    <a:cubicBezTo>
                      <a:pt x="0" y="1"/>
                      <a:pt x="0" y="1"/>
                      <a:pt x="0" y="2"/>
                    </a:cubicBezTo>
                    <a:cubicBezTo>
                      <a:pt x="0" y="2"/>
                      <a:pt x="0" y="2"/>
                      <a:pt x="0"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2">
                <a:extLst>
                  <a:ext uri="{FF2B5EF4-FFF2-40B4-BE49-F238E27FC236}">
                    <a16:creationId xmlns:a16="http://schemas.microsoft.com/office/drawing/2014/main" id="{36E3E996-9A91-4D24-8A05-440DEF2F4072}"/>
                  </a:ext>
                </a:extLst>
              </p:cNvPr>
              <p:cNvSpPr>
                <a:spLocks/>
              </p:cNvSpPr>
              <p:nvPr/>
            </p:nvSpPr>
            <p:spPr bwMode="auto">
              <a:xfrm>
                <a:off x="8587802" y="4053017"/>
                <a:ext cx="12623" cy="9467"/>
              </a:xfrm>
              <a:custGeom>
                <a:avLst/>
                <a:gdLst>
                  <a:gd name="T0" fmla="*/ 0 w 8"/>
                  <a:gd name="T1" fmla="*/ 6 h 6"/>
                  <a:gd name="T2" fmla="*/ 0 w 8"/>
                  <a:gd name="T3" fmla="*/ 2 h 6"/>
                  <a:gd name="T4" fmla="*/ 0 w 8"/>
                  <a:gd name="T5" fmla="*/ 2 h 6"/>
                  <a:gd name="T6" fmla="*/ 0 w 8"/>
                  <a:gd name="T7" fmla="*/ 4 h 6"/>
                  <a:gd name="T8" fmla="*/ 2 w 8"/>
                  <a:gd name="T9" fmla="*/ 4 h 6"/>
                  <a:gd name="T10" fmla="*/ 2 w 8"/>
                  <a:gd name="T11" fmla="*/ 2 h 6"/>
                  <a:gd name="T12" fmla="*/ 4 w 8"/>
                  <a:gd name="T13" fmla="*/ 2 h 6"/>
                  <a:gd name="T14" fmla="*/ 4 w 8"/>
                  <a:gd name="T15" fmla="*/ 4 h 6"/>
                  <a:gd name="T16" fmla="*/ 6 w 8"/>
                  <a:gd name="T17" fmla="*/ 4 h 6"/>
                  <a:gd name="T18" fmla="*/ 6 w 8"/>
                  <a:gd name="T19" fmla="*/ 0 h 6"/>
                  <a:gd name="T20" fmla="*/ 6 w 8"/>
                  <a:gd name="T21" fmla="*/ 0 h 6"/>
                  <a:gd name="T22" fmla="*/ 8 w 8"/>
                  <a:gd name="T23" fmla="*/ 6 h 6"/>
                  <a:gd name="T24" fmla="*/ 0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6"/>
                    </a:moveTo>
                    <a:lnTo>
                      <a:pt x="0" y="2"/>
                    </a:lnTo>
                    <a:lnTo>
                      <a:pt x="0" y="2"/>
                    </a:lnTo>
                    <a:lnTo>
                      <a:pt x="0" y="4"/>
                    </a:lnTo>
                    <a:lnTo>
                      <a:pt x="2" y="4"/>
                    </a:lnTo>
                    <a:lnTo>
                      <a:pt x="2" y="2"/>
                    </a:lnTo>
                    <a:lnTo>
                      <a:pt x="4" y="2"/>
                    </a:lnTo>
                    <a:lnTo>
                      <a:pt x="4" y="4"/>
                    </a:lnTo>
                    <a:lnTo>
                      <a:pt x="6" y="4"/>
                    </a:lnTo>
                    <a:lnTo>
                      <a:pt x="6" y="0"/>
                    </a:lnTo>
                    <a:lnTo>
                      <a:pt x="6" y="0"/>
                    </a:lnTo>
                    <a:lnTo>
                      <a:pt x="8" y="6"/>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53">
                <a:extLst>
                  <a:ext uri="{FF2B5EF4-FFF2-40B4-BE49-F238E27FC236}">
                    <a16:creationId xmlns:a16="http://schemas.microsoft.com/office/drawing/2014/main" id="{52979F20-3A28-4169-8E2F-D0AB6FDC8705}"/>
                  </a:ext>
                </a:extLst>
              </p:cNvPr>
              <p:cNvSpPr>
                <a:spLocks/>
              </p:cNvSpPr>
              <p:nvPr/>
            </p:nvSpPr>
            <p:spPr bwMode="auto">
              <a:xfrm>
                <a:off x="8584647" y="4043550"/>
                <a:ext cx="12623" cy="9467"/>
              </a:xfrm>
              <a:custGeom>
                <a:avLst/>
                <a:gdLst>
                  <a:gd name="T0" fmla="*/ 2 w 8"/>
                  <a:gd name="T1" fmla="*/ 6 h 6"/>
                  <a:gd name="T2" fmla="*/ 2 w 8"/>
                  <a:gd name="T3" fmla="*/ 4 h 6"/>
                  <a:gd name="T4" fmla="*/ 6 w 8"/>
                  <a:gd name="T5" fmla="*/ 2 h 6"/>
                  <a:gd name="T6" fmla="*/ 6 w 8"/>
                  <a:gd name="T7" fmla="*/ 2 h 6"/>
                  <a:gd name="T8" fmla="*/ 2 w 8"/>
                  <a:gd name="T9" fmla="*/ 2 h 6"/>
                  <a:gd name="T10" fmla="*/ 0 w 8"/>
                  <a:gd name="T11" fmla="*/ 0 h 6"/>
                  <a:gd name="T12" fmla="*/ 8 w 8"/>
                  <a:gd name="T13" fmla="*/ 0 h 6"/>
                  <a:gd name="T14" fmla="*/ 8 w 8"/>
                  <a:gd name="T15" fmla="*/ 2 h 6"/>
                  <a:gd name="T16" fmla="*/ 4 w 8"/>
                  <a:gd name="T17" fmla="*/ 4 h 6"/>
                  <a:gd name="T18" fmla="*/ 4 w 8"/>
                  <a:gd name="T19" fmla="*/ 4 h 6"/>
                  <a:gd name="T20" fmla="*/ 8 w 8"/>
                  <a:gd name="T21" fmla="*/ 4 h 6"/>
                  <a:gd name="T22" fmla="*/ 8 w 8"/>
                  <a:gd name="T23" fmla="*/ 6 h 6"/>
                  <a:gd name="T24" fmla="*/ 2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6"/>
                    </a:moveTo>
                    <a:lnTo>
                      <a:pt x="2" y="4"/>
                    </a:lnTo>
                    <a:lnTo>
                      <a:pt x="6" y="2"/>
                    </a:lnTo>
                    <a:lnTo>
                      <a:pt x="6" y="2"/>
                    </a:lnTo>
                    <a:lnTo>
                      <a:pt x="2" y="2"/>
                    </a:lnTo>
                    <a:lnTo>
                      <a:pt x="0" y="0"/>
                    </a:lnTo>
                    <a:lnTo>
                      <a:pt x="8" y="0"/>
                    </a:lnTo>
                    <a:lnTo>
                      <a:pt x="8" y="2"/>
                    </a:lnTo>
                    <a:lnTo>
                      <a:pt x="4" y="4"/>
                    </a:lnTo>
                    <a:lnTo>
                      <a:pt x="4" y="4"/>
                    </a:lnTo>
                    <a:lnTo>
                      <a:pt x="8" y="4"/>
                    </a:lnTo>
                    <a:lnTo>
                      <a:pt x="8" y="6"/>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254">
                <a:extLst>
                  <a:ext uri="{FF2B5EF4-FFF2-40B4-BE49-F238E27FC236}">
                    <a16:creationId xmlns:a16="http://schemas.microsoft.com/office/drawing/2014/main" id="{04D179C9-F69F-4E0D-88F9-41942B2F9330}"/>
                  </a:ext>
                </a:extLst>
              </p:cNvPr>
              <p:cNvSpPr>
                <a:spLocks/>
              </p:cNvSpPr>
              <p:nvPr/>
            </p:nvSpPr>
            <p:spPr bwMode="auto">
              <a:xfrm>
                <a:off x="8584647" y="4030927"/>
                <a:ext cx="12623" cy="12623"/>
              </a:xfrm>
              <a:custGeom>
                <a:avLst/>
                <a:gdLst>
                  <a:gd name="T0" fmla="*/ 3 w 4"/>
                  <a:gd name="T1" fmla="*/ 0 h 4"/>
                  <a:gd name="T2" fmla="*/ 4 w 4"/>
                  <a:gd name="T3" fmla="*/ 1 h 4"/>
                  <a:gd name="T4" fmla="*/ 2 w 4"/>
                  <a:gd name="T5" fmla="*/ 3 h 4"/>
                  <a:gd name="T6" fmla="*/ 0 w 4"/>
                  <a:gd name="T7" fmla="*/ 2 h 4"/>
                  <a:gd name="T8" fmla="*/ 1 w 4"/>
                  <a:gd name="T9" fmla="*/ 1 h 4"/>
                  <a:gd name="T10" fmla="*/ 1 w 4"/>
                  <a:gd name="T11" fmla="*/ 2 h 4"/>
                  <a:gd name="T12" fmla="*/ 0 w 4"/>
                  <a:gd name="T13" fmla="*/ 2 h 4"/>
                  <a:gd name="T14" fmla="*/ 2 w 4"/>
                  <a:gd name="T15" fmla="*/ 3 h 4"/>
                  <a:gd name="T16" fmla="*/ 3 w 4"/>
                  <a:gd name="T17" fmla="*/ 1 h 4"/>
                  <a:gd name="T18" fmla="*/ 3 w 4"/>
                  <a:gd name="T19" fmla="*/ 1 h 4"/>
                  <a:gd name="T20" fmla="*/ 2 w 4"/>
                  <a:gd name="T21" fmla="*/ 1 h 4"/>
                  <a:gd name="T22" fmla="*/ 2 w 4"/>
                  <a:gd name="T23" fmla="*/ 2 h 4"/>
                  <a:gd name="T24" fmla="*/ 2 w 4"/>
                  <a:gd name="T25" fmla="*/ 2 h 4"/>
                  <a:gd name="T26" fmla="*/ 1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1"/>
                      <a:pt x="4" y="1"/>
                      <a:pt x="4" y="1"/>
                    </a:cubicBezTo>
                    <a:cubicBezTo>
                      <a:pt x="4" y="3"/>
                      <a:pt x="3" y="3"/>
                      <a:pt x="2" y="3"/>
                    </a:cubicBezTo>
                    <a:cubicBezTo>
                      <a:pt x="1" y="4"/>
                      <a:pt x="0" y="3"/>
                      <a:pt x="0" y="2"/>
                    </a:cubicBezTo>
                    <a:cubicBezTo>
                      <a:pt x="0" y="2"/>
                      <a:pt x="0" y="1"/>
                      <a:pt x="1" y="1"/>
                    </a:cubicBezTo>
                    <a:cubicBezTo>
                      <a:pt x="1" y="2"/>
                      <a:pt x="1" y="2"/>
                      <a:pt x="1" y="2"/>
                    </a:cubicBezTo>
                    <a:cubicBezTo>
                      <a:pt x="1" y="2"/>
                      <a:pt x="0" y="2"/>
                      <a:pt x="0" y="2"/>
                    </a:cubicBezTo>
                    <a:cubicBezTo>
                      <a:pt x="1" y="3"/>
                      <a:pt x="1" y="3"/>
                      <a:pt x="2" y="3"/>
                    </a:cubicBezTo>
                    <a:cubicBezTo>
                      <a:pt x="3" y="2"/>
                      <a:pt x="4" y="2"/>
                      <a:pt x="3" y="1"/>
                    </a:cubicBezTo>
                    <a:cubicBezTo>
                      <a:pt x="3" y="1"/>
                      <a:pt x="3" y="1"/>
                      <a:pt x="3" y="1"/>
                    </a:cubicBezTo>
                    <a:cubicBezTo>
                      <a:pt x="2" y="1"/>
                      <a:pt x="2" y="1"/>
                      <a:pt x="2" y="1"/>
                    </a:cubicBezTo>
                    <a:cubicBezTo>
                      <a:pt x="2" y="2"/>
                      <a:pt x="2" y="2"/>
                      <a:pt x="2"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55">
                <a:extLst>
                  <a:ext uri="{FF2B5EF4-FFF2-40B4-BE49-F238E27FC236}">
                    <a16:creationId xmlns:a16="http://schemas.microsoft.com/office/drawing/2014/main" id="{67E60A77-A31B-4BA4-B7FE-6620C07DB474}"/>
                  </a:ext>
                </a:extLst>
              </p:cNvPr>
              <p:cNvSpPr>
                <a:spLocks/>
              </p:cNvSpPr>
              <p:nvPr/>
            </p:nvSpPr>
            <p:spPr bwMode="auto">
              <a:xfrm>
                <a:off x="8581491" y="4024616"/>
                <a:ext cx="12623" cy="9467"/>
              </a:xfrm>
              <a:custGeom>
                <a:avLst/>
                <a:gdLst>
                  <a:gd name="T0" fmla="*/ 2 w 8"/>
                  <a:gd name="T1" fmla="*/ 4 h 6"/>
                  <a:gd name="T2" fmla="*/ 2 w 8"/>
                  <a:gd name="T3" fmla="*/ 6 h 6"/>
                  <a:gd name="T4" fmla="*/ 2 w 8"/>
                  <a:gd name="T5" fmla="*/ 6 h 6"/>
                  <a:gd name="T6" fmla="*/ 0 w 8"/>
                  <a:gd name="T7" fmla="*/ 0 h 6"/>
                  <a:gd name="T8" fmla="*/ 2 w 8"/>
                  <a:gd name="T9" fmla="*/ 0 h 6"/>
                  <a:gd name="T10" fmla="*/ 2 w 8"/>
                  <a:gd name="T11" fmla="*/ 2 h 6"/>
                  <a:gd name="T12" fmla="*/ 8 w 8"/>
                  <a:gd name="T13" fmla="*/ 0 h 6"/>
                  <a:gd name="T14" fmla="*/ 8 w 8"/>
                  <a:gd name="T15" fmla="*/ 2 h 6"/>
                  <a:gd name="T16" fmla="*/ 2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4"/>
                    </a:moveTo>
                    <a:lnTo>
                      <a:pt x="2" y="6"/>
                    </a:lnTo>
                    <a:lnTo>
                      <a:pt x="2" y="6"/>
                    </a:lnTo>
                    <a:lnTo>
                      <a:pt x="0" y="0"/>
                    </a:lnTo>
                    <a:lnTo>
                      <a:pt x="2" y="0"/>
                    </a:lnTo>
                    <a:lnTo>
                      <a:pt x="2" y="2"/>
                    </a:lnTo>
                    <a:lnTo>
                      <a:pt x="8" y="0"/>
                    </a:lnTo>
                    <a:lnTo>
                      <a:pt x="8" y="2"/>
                    </a:lnTo>
                    <a:lnTo>
                      <a:pt x="2"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256">
                <a:extLst>
                  <a:ext uri="{FF2B5EF4-FFF2-40B4-BE49-F238E27FC236}">
                    <a16:creationId xmlns:a16="http://schemas.microsoft.com/office/drawing/2014/main" id="{E2080BB9-E5D3-4434-AD33-2EF95DAE08D3}"/>
                  </a:ext>
                </a:extLst>
              </p:cNvPr>
              <p:cNvSpPr>
                <a:spLocks/>
              </p:cNvSpPr>
              <p:nvPr/>
            </p:nvSpPr>
            <p:spPr bwMode="auto">
              <a:xfrm>
                <a:off x="8578335" y="4011993"/>
                <a:ext cx="12623" cy="12623"/>
              </a:xfrm>
              <a:custGeom>
                <a:avLst/>
                <a:gdLst>
                  <a:gd name="T0" fmla="*/ 2 w 8"/>
                  <a:gd name="T1" fmla="*/ 8 h 8"/>
                  <a:gd name="T2" fmla="*/ 2 w 8"/>
                  <a:gd name="T3" fmla="*/ 6 h 8"/>
                  <a:gd name="T4" fmla="*/ 4 w 8"/>
                  <a:gd name="T5" fmla="*/ 6 h 8"/>
                  <a:gd name="T6" fmla="*/ 4 w 8"/>
                  <a:gd name="T7" fmla="*/ 4 h 8"/>
                  <a:gd name="T8" fmla="*/ 0 w 8"/>
                  <a:gd name="T9" fmla="*/ 4 h 8"/>
                  <a:gd name="T10" fmla="*/ 0 w 8"/>
                  <a:gd name="T11" fmla="*/ 4 h 8"/>
                  <a:gd name="T12" fmla="*/ 6 w 8"/>
                  <a:gd name="T13" fmla="*/ 0 h 8"/>
                  <a:gd name="T14" fmla="*/ 8 w 8"/>
                  <a:gd name="T15" fmla="*/ 2 h 8"/>
                  <a:gd name="T16" fmla="*/ 4 w 8"/>
                  <a:gd name="T17" fmla="*/ 4 h 8"/>
                  <a:gd name="T18" fmla="*/ 6 w 8"/>
                  <a:gd name="T19" fmla="*/ 6 h 8"/>
                  <a:gd name="T20" fmla="*/ 8 w 8"/>
                  <a:gd name="T21" fmla="*/ 4 h 8"/>
                  <a:gd name="T22" fmla="*/ 8 w 8"/>
                  <a:gd name="T23" fmla="*/ 6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2" y="6"/>
                    </a:lnTo>
                    <a:lnTo>
                      <a:pt x="4" y="6"/>
                    </a:lnTo>
                    <a:lnTo>
                      <a:pt x="4" y="4"/>
                    </a:lnTo>
                    <a:lnTo>
                      <a:pt x="0" y="4"/>
                    </a:lnTo>
                    <a:lnTo>
                      <a:pt x="0" y="4"/>
                    </a:lnTo>
                    <a:lnTo>
                      <a:pt x="6" y="0"/>
                    </a:lnTo>
                    <a:lnTo>
                      <a:pt x="8" y="2"/>
                    </a:lnTo>
                    <a:lnTo>
                      <a:pt x="4" y="4"/>
                    </a:lnTo>
                    <a:lnTo>
                      <a:pt x="6" y="6"/>
                    </a:lnTo>
                    <a:lnTo>
                      <a:pt x="8" y="4"/>
                    </a:lnTo>
                    <a:lnTo>
                      <a:pt x="8" y="6"/>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Line 257">
                <a:extLst>
                  <a:ext uri="{FF2B5EF4-FFF2-40B4-BE49-F238E27FC236}">
                    <a16:creationId xmlns:a16="http://schemas.microsoft.com/office/drawing/2014/main" id="{224BAE9A-B590-4380-8C93-D2E5C995645D}"/>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Line 258">
                <a:extLst>
                  <a:ext uri="{FF2B5EF4-FFF2-40B4-BE49-F238E27FC236}">
                    <a16:creationId xmlns:a16="http://schemas.microsoft.com/office/drawing/2014/main" id="{3B433D5B-DAAD-4999-849D-C3C92FD3CE46}"/>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59">
                <a:extLst>
                  <a:ext uri="{FF2B5EF4-FFF2-40B4-BE49-F238E27FC236}">
                    <a16:creationId xmlns:a16="http://schemas.microsoft.com/office/drawing/2014/main" id="{B7B2F40E-7D5B-4A50-A618-55174E22FBD9}"/>
                  </a:ext>
                </a:extLst>
              </p:cNvPr>
              <p:cNvSpPr>
                <a:spLocks/>
              </p:cNvSpPr>
              <p:nvPr/>
            </p:nvSpPr>
            <p:spPr bwMode="auto">
              <a:xfrm>
                <a:off x="8357437" y="4111398"/>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Line 260">
                <a:extLst>
                  <a:ext uri="{FF2B5EF4-FFF2-40B4-BE49-F238E27FC236}">
                    <a16:creationId xmlns:a16="http://schemas.microsoft.com/office/drawing/2014/main" id="{D680084F-89A8-4FAB-BEFE-4F13364AAEAF}"/>
                  </a:ext>
                </a:extLst>
              </p:cNvPr>
              <p:cNvSpPr>
                <a:spLocks noChangeShapeType="1"/>
              </p:cNvSpPr>
              <p:nvPr/>
            </p:nvSpPr>
            <p:spPr bwMode="auto">
              <a:xfrm flipH="1">
                <a:off x="8357437" y="4114553"/>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1">
                <a:extLst>
                  <a:ext uri="{FF2B5EF4-FFF2-40B4-BE49-F238E27FC236}">
                    <a16:creationId xmlns:a16="http://schemas.microsoft.com/office/drawing/2014/main" id="{1246F921-07B6-443C-92D7-6F6854E5E922}"/>
                  </a:ext>
                </a:extLst>
              </p:cNvPr>
              <p:cNvSpPr>
                <a:spLocks/>
              </p:cNvSpPr>
              <p:nvPr/>
            </p:nvSpPr>
            <p:spPr bwMode="auto">
              <a:xfrm>
                <a:off x="8357437" y="4114553"/>
                <a:ext cx="3156" cy="3156"/>
              </a:xfrm>
              <a:custGeom>
                <a:avLst/>
                <a:gdLst>
                  <a:gd name="T0" fmla="*/ 1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1"/>
                      <a:pt x="0"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Line 262">
                <a:extLst>
                  <a:ext uri="{FF2B5EF4-FFF2-40B4-BE49-F238E27FC236}">
                    <a16:creationId xmlns:a16="http://schemas.microsoft.com/office/drawing/2014/main" id="{F3E2B088-D6F1-44BA-A784-4DBEFBD5A334}"/>
                  </a:ext>
                </a:extLst>
              </p:cNvPr>
              <p:cNvSpPr>
                <a:spLocks noChangeShapeType="1"/>
              </p:cNvSpPr>
              <p:nvPr/>
            </p:nvSpPr>
            <p:spPr bwMode="auto">
              <a:xfrm flipH="1">
                <a:off x="8354281" y="4120865"/>
                <a:ext cx="6311"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63">
                <a:extLst>
                  <a:ext uri="{FF2B5EF4-FFF2-40B4-BE49-F238E27FC236}">
                    <a16:creationId xmlns:a16="http://schemas.microsoft.com/office/drawing/2014/main" id="{3EE3EFA1-7FB7-4223-A17B-F63F0E0527B9}"/>
                  </a:ext>
                </a:extLst>
              </p:cNvPr>
              <p:cNvSpPr>
                <a:spLocks/>
              </p:cNvSpPr>
              <p:nvPr/>
            </p:nvSpPr>
            <p:spPr bwMode="auto">
              <a:xfrm>
                <a:off x="8354281" y="4117709"/>
                <a:ext cx="6311" cy="3156"/>
              </a:xfrm>
              <a:custGeom>
                <a:avLst/>
                <a:gdLst>
                  <a:gd name="T0" fmla="*/ 2 w 2"/>
                  <a:gd name="T1" fmla="*/ 1 h 1"/>
                  <a:gd name="T2" fmla="*/ 1 w 2"/>
                  <a:gd name="T3" fmla="*/ 1 h 1"/>
                  <a:gd name="T4" fmla="*/ 0 w 2"/>
                  <a:gd name="T5" fmla="*/ 0 h 1"/>
                </a:gdLst>
                <a:ahLst/>
                <a:cxnLst>
                  <a:cxn ang="0">
                    <a:pos x="T0" y="T1"/>
                  </a:cxn>
                  <a:cxn ang="0">
                    <a:pos x="T2" y="T3"/>
                  </a:cxn>
                  <a:cxn ang="0">
                    <a:pos x="T4" y="T5"/>
                  </a:cxn>
                </a:cxnLst>
                <a:rect l="0" t="0" r="r" b="b"/>
                <a:pathLst>
                  <a:path w="2" h="1">
                    <a:moveTo>
                      <a:pt x="2" y="1"/>
                    </a:moveTo>
                    <a:cubicBezTo>
                      <a:pt x="1" y="1"/>
                      <a:pt x="1" y="1"/>
                      <a:pt x="1" y="1"/>
                    </a:cubicBez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64">
                <a:extLst>
                  <a:ext uri="{FF2B5EF4-FFF2-40B4-BE49-F238E27FC236}">
                    <a16:creationId xmlns:a16="http://schemas.microsoft.com/office/drawing/2014/main" id="{9699043D-77B2-46EF-849A-C8091703A08A}"/>
                  </a:ext>
                </a:extLst>
              </p:cNvPr>
              <p:cNvSpPr>
                <a:spLocks/>
              </p:cNvSpPr>
              <p:nvPr/>
            </p:nvSpPr>
            <p:spPr bwMode="auto">
              <a:xfrm>
                <a:off x="8354281" y="4124020"/>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65">
                <a:extLst>
                  <a:ext uri="{FF2B5EF4-FFF2-40B4-BE49-F238E27FC236}">
                    <a16:creationId xmlns:a16="http://schemas.microsoft.com/office/drawing/2014/main" id="{5615862F-FCCF-44AF-8700-668BF504D394}"/>
                  </a:ext>
                </a:extLst>
              </p:cNvPr>
              <p:cNvSpPr>
                <a:spLocks/>
              </p:cNvSpPr>
              <p:nvPr/>
            </p:nvSpPr>
            <p:spPr bwMode="auto">
              <a:xfrm>
                <a:off x="8385838" y="3980436"/>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266">
                <a:extLst>
                  <a:ext uri="{FF2B5EF4-FFF2-40B4-BE49-F238E27FC236}">
                    <a16:creationId xmlns:a16="http://schemas.microsoft.com/office/drawing/2014/main" id="{7E441F32-590D-48CC-A329-0DC45D423F91}"/>
                  </a:ext>
                </a:extLst>
              </p:cNvPr>
              <p:cNvSpPr>
                <a:spLocks/>
              </p:cNvSpPr>
              <p:nvPr/>
            </p:nvSpPr>
            <p:spPr bwMode="auto">
              <a:xfrm>
                <a:off x="8385838" y="3983592"/>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67">
                <a:extLst>
                  <a:ext uri="{FF2B5EF4-FFF2-40B4-BE49-F238E27FC236}">
                    <a16:creationId xmlns:a16="http://schemas.microsoft.com/office/drawing/2014/main" id="{B7429419-3EF7-4560-A9F5-F19CD59C523A}"/>
                  </a:ext>
                </a:extLst>
              </p:cNvPr>
              <p:cNvSpPr>
                <a:spLocks/>
              </p:cNvSpPr>
              <p:nvPr/>
            </p:nvSpPr>
            <p:spPr bwMode="auto">
              <a:xfrm>
                <a:off x="8385838" y="3986747"/>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268">
                <a:extLst>
                  <a:ext uri="{FF2B5EF4-FFF2-40B4-BE49-F238E27FC236}">
                    <a16:creationId xmlns:a16="http://schemas.microsoft.com/office/drawing/2014/main" id="{F037A01E-1E9E-4BD9-8ABC-86B7C01A4417}"/>
                  </a:ext>
                </a:extLst>
              </p:cNvPr>
              <p:cNvSpPr>
                <a:spLocks/>
              </p:cNvSpPr>
              <p:nvPr/>
            </p:nvSpPr>
            <p:spPr bwMode="auto">
              <a:xfrm>
                <a:off x="8385838" y="3989903"/>
                <a:ext cx="3156" cy="0"/>
              </a:xfrm>
              <a:custGeom>
                <a:avLst/>
                <a:gdLst>
                  <a:gd name="T0" fmla="*/ 1 w 1"/>
                  <a:gd name="T1" fmla="*/ 1 w 1"/>
                  <a:gd name="T2" fmla="*/ 0 w 1"/>
                </a:gdLst>
                <a:ahLst/>
                <a:cxnLst>
                  <a:cxn ang="0">
                    <a:pos x="T0" y="0"/>
                  </a:cxn>
                  <a:cxn ang="0">
                    <a:pos x="T1" y="0"/>
                  </a:cxn>
                  <a:cxn ang="0">
                    <a:pos x="T2" y="0"/>
                  </a:cxn>
                </a:cxnLst>
                <a:rect l="0" t="0" r="r" b="b"/>
                <a:pathLst>
                  <a:path w="1">
                    <a:moveTo>
                      <a:pt x="1" y="0"/>
                    </a:moveTo>
                    <a:cubicBezTo>
                      <a:pt x="1" y="0"/>
                      <a:pt x="1" y="0"/>
                      <a:pt x="1"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69">
                <a:extLst>
                  <a:ext uri="{FF2B5EF4-FFF2-40B4-BE49-F238E27FC236}">
                    <a16:creationId xmlns:a16="http://schemas.microsoft.com/office/drawing/2014/main" id="{94A60BE4-920B-4EDB-B28D-77F6250FCF6B}"/>
                  </a:ext>
                </a:extLst>
              </p:cNvPr>
              <p:cNvSpPr>
                <a:spLocks/>
              </p:cNvSpPr>
              <p:nvPr/>
            </p:nvSpPr>
            <p:spPr bwMode="auto">
              <a:xfrm>
                <a:off x="8385838" y="3989903"/>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270">
                <a:extLst>
                  <a:ext uri="{FF2B5EF4-FFF2-40B4-BE49-F238E27FC236}">
                    <a16:creationId xmlns:a16="http://schemas.microsoft.com/office/drawing/2014/main" id="{6595A210-BC31-4E4C-BD6E-E443FB11B657}"/>
                  </a:ext>
                </a:extLst>
              </p:cNvPr>
              <p:cNvSpPr>
                <a:spLocks/>
              </p:cNvSpPr>
              <p:nvPr/>
            </p:nvSpPr>
            <p:spPr bwMode="auto">
              <a:xfrm>
                <a:off x="8385838" y="3993059"/>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1">
                <a:extLst>
                  <a:ext uri="{FF2B5EF4-FFF2-40B4-BE49-F238E27FC236}">
                    <a16:creationId xmlns:a16="http://schemas.microsoft.com/office/drawing/2014/main" id="{566A3A39-EB13-4D6E-9C8B-67CF89C626D6}"/>
                  </a:ext>
                </a:extLst>
              </p:cNvPr>
              <p:cNvSpPr>
                <a:spLocks/>
              </p:cNvSpPr>
              <p:nvPr/>
            </p:nvSpPr>
            <p:spPr bwMode="auto">
              <a:xfrm>
                <a:off x="8357437" y="4105086"/>
                <a:ext cx="15778" cy="22090"/>
              </a:xfrm>
              <a:custGeom>
                <a:avLst/>
                <a:gdLst>
                  <a:gd name="T0" fmla="*/ 5 w 5"/>
                  <a:gd name="T1" fmla="*/ 5 h 7"/>
                  <a:gd name="T2" fmla="*/ 2 w 5"/>
                  <a:gd name="T3" fmla="*/ 6 h 7"/>
                  <a:gd name="T4" fmla="*/ 0 w 5"/>
                  <a:gd name="T5" fmla="*/ 6 h 7"/>
                  <a:gd name="T6" fmla="*/ 1 w 5"/>
                  <a:gd name="T7" fmla="*/ 0 h 7"/>
                  <a:gd name="T8" fmla="*/ 5 w 5"/>
                  <a:gd name="T9" fmla="*/ 4 h 7"/>
                  <a:gd name="T10" fmla="*/ 5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5" y="5"/>
                    </a:moveTo>
                    <a:cubicBezTo>
                      <a:pt x="5" y="6"/>
                      <a:pt x="3" y="7"/>
                      <a:pt x="2" y="6"/>
                    </a:cubicBezTo>
                    <a:cubicBezTo>
                      <a:pt x="1" y="6"/>
                      <a:pt x="0" y="6"/>
                      <a:pt x="0" y="6"/>
                    </a:cubicBezTo>
                    <a:cubicBezTo>
                      <a:pt x="1" y="0"/>
                      <a:pt x="1" y="0"/>
                      <a:pt x="1" y="0"/>
                    </a:cubicBezTo>
                    <a:cubicBezTo>
                      <a:pt x="5" y="4"/>
                      <a:pt x="5" y="4"/>
                      <a:pt x="5" y="4"/>
                    </a:cubicBezTo>
                    <a:lnTo>
                      <a:pt x="5"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272">
                <a:extLst>
                  <a:ext uri="{FF2B5EF4-FFF2-40B4-BE49-F238E27FC236}">
                    <a16:creationId xmlns:a16="http://schemas.microsoft.com/office/drawing/2014/main" id="{47A0880D-BF06-448E-B5CD-500A7E216F42}"/>
                  </a:ext>
                </a:extLst>
              </p:cNvPr>
              <p:cNvSpPr>
                <a:spLocks/>
              </p:cNvSpPr>
              <p:nvPr/>
            </p:nvSpPr>
            <p:spPr bwMode="auto">
              <a:xfrm>
                <a:off x="8344814" y="4084574"/>
                <a:ext cx="34713" cy="36291"/>
              </a:xfrm>
              <a:custGeom>
                <a:avLst/>
                <a:gdLst>
                  <a:gd name="T0" fmla="*/ 1 w 11"/>
                  <a:gd name="T1" fmla="*/ 5 h 12"/>
                  <a:gd name="T2" fmla="*/ 9 w 11"/>
                  <a:gd name="T3" fmla="*/ 12 h 12"/>
                  <a:gd name="T4" fmla="*/ 11 w 11"/>
                  <a:gd name="T5" fmla="*/ 4 h 12"/>
                  <a:gd name="T6" fmla="*/ 5 w 11"/>
                  <a:gd name="T7" fmla="*/ 0 h 12"/>
                  <a:gd name="T8" fmla="*/ 1 w 11"/>
                  <a:gd name="T9" fmla="*/ 5 h 12"/>
                </a:gdLst>
                <a:ahLst/>
                <a:cxnLst>
                  <a:cxn ang="0">
                    <a:pos x="T0" y="T1"/>
                  </a:cxn>
                  <a:cxn ang="0">
                    <a:pos x="T2" y="T3"/>
                  </a:cxn>
                  <a:cxn ang="0">
                    <a:pos x="T4" y="T5"/>
                  </a:cxn>
                  <a:cxn ang="0">
                    <a:pos x="T6" y="T7"/>
                  </a:cxn>
                  <a:cxn ang="0">
                    <a:pos x="T8" y="T9"/>
                  </a:cxn>
                </a:cxnLst>
                <a:rect l="0" t="0" r="r" b="b"/>
                <a:pathLst>
                  <a:path w="11" h="12">
                    <a:moveTo>
                      <a:pt x="1" y="5"/>
                    </a:moveTo>
                    <a:cubicBezTo>
                      <a:pt x="0" y="6"/>
                      <a:pt x="9" y="10"/>
                      <a:pt x="9" y="12"/>
                    </a:cubicBezTo>
                    <a:cubicBezTo>
                      <a:pt x="11" y="4"/>
                      <a:pt x="11" y="4"/>
                      <a:pt x="11" y="4"/>
                    </a:cubicBezTo>
                    <a:cubicBezTo>
                      <a:pt x="11" y="4"/>
                      <a:pt x="5" y="1"/>
                      <a:pt x="5" y="0"/>
                    </a:cubicBezTo>
                    <a:lnTo>
                      <a:pt x="1" y="5"/>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73">
                <a:extLst>
                  <a:ext uri="{FF2B5EF4-FFF2-40B4-BE49-F238E27FC236}">
                    <a16:creationId xmlns:a16="http://schemas.microsoft.com/office/drawing/2014/main" id="{6BE26BDF-9B7E-486A-8810-9F0405A1CA39}"/>
                  </a:ext>
                </a:extLst>
              </p:cNvPr>
              <p:cNvSpPr>
                <a:spLocks/>
              </p:cNvSpPr>
              <p:nvPr/>
            </p:nvSpPr>
            <p:spPr bwMode="auto">
              <a:xfrm>
                <a:off x="8385838" y="3980436"/>
                <a:ext cx="18934" cy="18934"/>
              </a:xfrm>
              <a:custGeom>
                <a:avLst/>
                <a:gdLst>
                  <a:gd name="T0" fmla="*/ 5 w 6"/>
                  <a:gd name="T1" fmla="*/ 3 h 6"/>
                  <a:gd name="T2" fmla="*/ 4 w 6"/>
                  <a:gd name="T3" fmla="*/ 1 h 6"/>
                  <a:gd name="T4" fmla="*/ 2 w 6"/>
                  <a:gd name="T5" fmla="*/ 0 h 6"/>
                  <a:gd name="T6" fmla="*/ 0 w 6"/>
                  <a:gd name="T7" fmla="*/ 6 h 6"/>
                  <a:gd name="T8" fmla="*/ 5 w 6"/>
                  <a:gd name="T9" fmla="*/ 4 h 6"/>
                  <a:gd name="T10" fmla="*/ 5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5" y="3"/>
                    </a:moveTo>
                    <a:cubicBezTo>
                      <a:pt x="6" y="2"/>
                      <a:pt x="5" y="1"/>
                      <a:pt x="4" y="1"/>
                    </a:cubicBezTo>
                    <a:cubicBezTo>
                      <a:pt x="3" y="0"/>
                      <a:pt x="2" y="0"/>
                      <a:pt x="2" y="0"/>
                    </a:cubicBezTo>
                    <a:cubicBezTo>
                      <a:pt x="0" y="6"/>
                      <a:pt x="0" y="6"/>
                      <a:pt x="0" y="6"/>
                    </a:cubicBezTo>
                    <a:cubicBezTo>
                      <a:pt x="5" y="4"/>
                      <a:pt x="5" y="4"/>
                      <a:pt x="5" y="4"/>
                    </a:cubicBezTo>
                    <a:lnTo>
                      <a:pt x="5" y="3"/>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274">
                <a:extLst>
                  <a:ext uri="{FF2B5EF4-FFF2-40B4-BE49-F238E27FC236}">
                    <a16:creationId xmlns:a16="http://schemas.microsoft.com/office/drawing/2014/main" id="{AD948441-91B5-46C6-9D9D-E9BC104CCB97}"/>
                  </a:ext>
                </a:extLst>
              </p:cNvPr>
              <p:cNvSpPr>
                <a:spLocks/>
              </p:cNvSpPr>
              <p:nvPr/>
            </p:nvSpPr>
            <p:spPr bwMode="auto">
              <a:xfrm>
                <a:off x="8370060" y="3989903"/>
                <a:ext cx="31557" cy="28401"/>
              </a:xfrm>
              <a:custGeom>
                <a:avLst/>
                <a:gdLst>
                  <a:gd name="T0" fmla="*/ 0 w 10"/>
                  <a:gd name="T1" fmla="*/ 3 h 9"/>
                  <a:gd name="T2" fmla="*/ 10 w 10"/>
                  <a:gd name="T3" fmla="*/ 0 h 9"/>
                  <a:gd name="T4" fmla="*/ 9 w 10"/>
                  <a:gd name="T5" fmla="*/ 8 h 9"/>
                  <a:gd name="T6" fmla="*/ 1 w 10"/>
                  <a:gd name="T7" fmla="*/ 9 h 9"/>
                  <a:gd name="T8" fmla="*/ 0 w 10"/>
                  <a:gd name="T9" fmla="*/ 3 h 9"/>
                </a:gdLst>
                <a:ahLst/>
                <a:cxnLst>
                  <a:cxn ang="0">
                    <a:pos x="T0" y="T1"/>
                  </a:cxn>
                  <a:cxn ang="0">
                    <a:pos x="T2" y="T3"/>
                  </a:cxn>
                  <a:cxn ang="0">
                    <a:pos x="T4" y="T5"/>
                  </a:cxn>
                  <a:cxn ang="0">
                    <a:pos x="T6" y="T7"/>
                  </a:cxn>
                  <a:cxn ang="0">
                    <a:pos x="T8" y="T9"/>
                  </a:cxn>
                </a:cxnLst>
                <a:rect l="0" t="0" r="r" b="b"/>
                <a:pathLst>
                  <a:path w="10" h="9">
                    <a:moveTo>
                      <a:pt x="0" y="3"/>
                    </a:moveTo>
                    <a:cubicBezTo>
                      <a:pt x="0" y="1"/>
                      <a:pt x="10" y="2"/>
                      <a:pt x="10" y="0"/>
                    </a:cubicBezTo>
                    <a:cubicBezTo>
                      <a:pt x="9" y="8"/>
                      <a:pt x="9" y="8"/>
                      <a:pt x="9" y="8"/>
                    </a:cubicBezTo>
                    <a:cubicBezTo>
                      <a:pt x="9" y="8"/>
                      <a:pt x="2" y="8"/>
                      <a:pt x="1" y="9"/>
                    </a:cubicBezTo>
                    <a:lnTo>
                      <a:pt x="0"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75">
                <a:extLst>
                  <a:ext uri="{FF2B5EF4-FFF2-40B4-BE49-F238E27FC236}">
                    <a16:creationId xmlns:a16="http://schemas.microsoft.com/office/drawing/2014/main" id="{B56259F3-7997-4746-9746-AF4010E06FF8}"/>
                  </a:ext>
                </a:extLst>
              </p:cNvPr>
              <p:cNvSpPr>
                <a:spLocks/>
              </p:cNvSpPr>
              <p:nvPr/>
            </p:nvSpPr>
            <p:spPr bwMode="auto">
              <a:xfrm>
                <a:off x="8347970" y="3999370"/>
                <a:ext cx="47335" cy="99405"/>
              </a:xfrm>
              <a:custGeom>
                <a:avLst/>
                <a:gdLst>
                  <a:gd name="T0" fmla="*/ 3 w 15"/>
                  <a:gd name="T1" fmla="*/ 16 h 32"/>
                  <a:gd name="T2" fmla="*/ 3 w 15"/>
                  <a:gd name="T3" fmla="*/ 16 h 32"/>
                  <a:gd name="T4" fmla="*/ 0 w 15"/>
                  <a:gd name="T5" fmla="*/ 32 h 32"/>
                  <a:gd name="T6" fmla="*/ 10 w 15"/>
                  <a:gd name="T7" fmla="*/ 29 h 32"/>
                  <a:gd name="T8" fmla="*/ 11 w 15"/>
                  <a:gd name="T9" fmla="*/ 26 h 32"/>
                  <a:gd name="T10" fmla="*/ 9 w 15"/>
                  <a:gd name="T11" fmla="*/ 26 h 32"/>
                  <a:gd name="T12" fmla="*/ 10 w 15"/>
                  <a:gd name="T13" fmla="*/ 17 h 32"/>
                  <a:gd name="T14" fmla="*/ 13 w 15"/>
                  <a:gd name="T15" fmla="*/ 9 h 32"/>
                  <a:gd name="T16" fmla="*/ 14 w 15"/>
                  <a:gd name="T17" fmla="*/ 10 h 32"/>
                  <a:gd name="T18" fmla="*/ 15 w 15"/>
                  <a:gd name="T19" fmla="*/ 7 h 32"/>
                  <a:gd name="T20" fmla="*/ 7 w 15"/>
                  <a:gd name="T21" fmla="*/ 0 h 32"/>
                  <a:gd name="T22" fmla="*/ 3 w 15"/>
                  <a:gd name="T2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2">
                    <a:moveTo>
                      <a:pt x="3" y="16"/>
                    </a:moveTo>
                    <a:cubicBezTo>
                      <a:pt x="3" y="16"/>
                      <a:pt x="3" y="16"/>
                      <a:pt x="3" y="16"/>
                    </a:cubicBezTo>
                    <a:cubicBezTo>
                      <a:pt x="0" y="32"/>
                      <a:pt x="0" y="32"/>
                      <a:pt x="0" y="32"/>
                    </a:cubicBezTo>
                    <a:cubicBezTo>
                      <a:pt x="1" y="30"/>
                      <a:pt x="10" y="29"/>
                      <a:pt x="10" y="29"/>
                    </a:cubicBezTo>
                    <a:cubicBezTo>
                      <a:pt x="11" y="26"/>
                      <a:pt x="11" y="26"/>
                      <a:pt x="11" y="26"/>
                    </a:cubicBezTo>
                    <a:cubicBezTo>
                      <a:pt x="9" y="26"/>
                      <a:pt x="9" y="26"/>
                      <a:pt x="9" y="26"/>
                    </a:cubicBezTo>
                    <a:cubicBezTo>
                      <a:pt x="9" y="26"/>
                      <a:pt x="9" y="22"/>
                      <a:pt x="10" y="17"/>
                    </a:cubicBezTo>
                    <a:cubicBezTo>
                      <a:pt x="11" y="13"/>
                      <a:pt x="13" y="9"/>
                      <a:pt x="13" y="9"/>
                    </a:cubicBezTo>
                    <a:cubicBezTo>
                      <a:pt x="14" y="10"/>
                      <a:pt x="14" y="10"/>
                      <a:pt x="14" y="10"/>
                    </a:cubicBezTo>
                    <a:cubicBezTo>
                      <a:pt x="15" y="7"/>
                      <a:pt x="15" y="7"/>
                      <a:pt x="15" y="7"/>
                    </a:cubicBezTo>
                    <a:cubicBezTo>
                      <a:pt x="15" y="7"/>
                      <a:pt x="7" y="2"/>
                      <a:pt x="7" y="0"/>
                    </a:cubicBezTo>
                    <a:lnTo>
                      <a:pt x="3"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276">
                <a:extLst>
                  <a:ext uri="{FF2B5EF4-FFF2-40B4-BE49-F238E27FC236}">
                    <a16:creationId xmlns:a16="http://schemas.microsoft.com/office/drawing/2014/main" id="{3A8E83B2-69C0-4D7C-A3F1-AA1C80888AD4}"/>
                  </a:ext>
                </a:extLst>
              </p:cNvPr>
              <p:cNvSpPr>
                <a:spLocks/>
              </p:cNvSpPr>
              <p:nvPr/>
            </p:nvSpPr>
            <p:spPr bwMode="auto">
              <a:xfrm>
                <a:off x="8338503" y="3999370"/>
                <a:ext cx="59958" cy="108872"/>
              </a:xfrm>
              <a:custGeom>
                <a:avLst/>
                <a:gdLst>
                  <a:gd name="T0" fmla="*/ 0 w 19"/>
                  <a:gd name="T1" fmla="*/ 14 h 35"/>
                  <a:gd name="T2" fmla="*/ 11 w 19"/>
                  <a:gd name="T3" fmla="*/ 35 h 35"/>
                  <a:gd name="T4" fmla="*/ 13 w 19"/>
                  <a:gd name="T5" fmla="*/ 17 h 35"/>
                  <a:gd name="T6" fmla="*/ 19 w 19"/>
                  <a:gd name="T7" fmla="*/ 0 h 35"/>
                  <a:gd name="T8" fmla="*/ 0 w 19"/>
                  <a:gd name="T9" fmla="*/ 14 h 35"/>
                </a:gdLst>
                <a:ahLst/>
                <a:cxnLst>
                  <a:cxn ang="0">
                    <a:pos x="T0" y="T1"/>
                  </a:cxn>
                  <a:cxn ang="0">
                    <a:pos x="T2" y="T3"/>
                  </a:cxn>
                  <a:cxn ang="0">
                    <a:pos x="T4" y="T5"/>
                  </a:cxn>
                  <a:cxn ang="0">
                    <a:pos x="T6" y="T7"/>
                  </a:cxn>
                  <a:cxn ang="0">
                    <a:pos x="T8" y="T9"/>
                  </a:cxn>
                </a:cxnLst>
                <a:rect l="0" t="0" r="r" b="b"/>
                <a:pathLst>
                  <a:path w="19" h="35">
                    <a:moveTo>
                      <a:pt x="0" y="14"/>
                    </a:moveTo>
                    <a:cubicBezTo>
                      <a:pt x="2" y="29"/>
                      <a:pt x="11" y="35"/>
                      <a:pt x="11" y="35"/>
                    </a:cubicBezTo>
                    <a:cubicBezTo>
                      <a:pt x="11" y="35"/>
                      <a:pt x="10" y="28"/>
                      <a:pt x="13" y="17"/>
                    </a:cubicBezTo>
                    <a:cubicBezTo>
                      <a:pt x="15" y="6"/>
                      <a:pt x="19" y="0"/>
                      <a:pt x="19" y="0"/>
                    </a:cubicBezTo>
                    <a:cubicBezTo>
                      <a:pt x="19" y="0"/>
                      <a:pt x="8" y="2"/>
                      <a:pt x="0" y="1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77">
                <a:extLst>
                  <a:ext uri="{FF2B5EF4-FFF2-40B4-BE49-F238E27FC236}">
                    <a16:creationId xmlns:a16="http://schemas.microsoft.com/office/drawing/2014/main" id="{934825E3-8BF6-40E4-8D3A-0344F2709831}"/>
                  </a:ext>
                </a:extLst>
              </p:cNvPr>
              <p:cNvSpPr>
                <a:spLocks/>
              </p:cNvSpPr>
              <p:nvPr/>
            </p:nvSpPr>
            <p:spPr bwMode="auto">
              <a:xfrm>
                <a:off x="8347970" y="4056173"/>
                <a:ext cx="22090" cy="42602"/>
              </a:xfrm>
              <a:custGeom>
                <a:avLst/>
                <a:gdLst>
                  <a:gd name="T0" fmla="*/ 0 w 7"/>
                  <a:gd name="T1" fmla="*/ 0 h 14"/>
                  <a:gd name="T2" fmla="*/ 6 w 7"/>
                  <a:gd name="T3" fmla="*/ 14 h 14"/>
                  <a:gd name="T4" fmla="*/ 7 w 7"/>
                  <a:gd name="T5" fmla="*/ 2 h 14"/>
                  <a:gd name="T6" fmla="*/ 0 w 7"/>
                  <a:gd name="T7" fmla="*/ 0 h 14"/>
                </a:gdLst>
                <a:ahLst/>
                <a:cxnLst>
                  <a:cxn ang="0">
                    <a:pos x="T0" y="T1"/>
                  </a:cxn>
                  <a:cxn ang="0">
                    <a:pos x="T2" y="T3"/>
                  </a:cxn>
                  <a:cxn ang="0">
                    <a:pos x="T4" y="T5"/>
                  </a:cxn>
                  <a:cxn ang="0">
                    <a:pos x="T6" y="T7"/>
                  </a:cxn>
                </a:cxnLst>
                <a:rect l="0" t="0" r="r" b="b"/>
                <a:pathLst>
                  <a:path w="7" h="14">
                    <a:moveTo>
                      <a:pt x="0" y="0"/>
                    </a:moveTo>
                    <a:cubicBezTo>
                      <a:pt x="2" y="10"/>
                      <a:pt x="6" y="14"/>
                      <a:pt x="6" y="14"/>
                    </a:cubicBezTo>
                    <a:cubicBezTo>
                      <a:pt x="6" y="14"/>
                      <a:pt x="6" y="8"/>
                      <a:pt x="7"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278">
                <a:extLst>
                  <a:ext uri="{FF2B5EF4-FFF2-40B4-BE49-F238E27FC236}">
                    <a16:creationId xmlns:a16="http://schemas.microsoft.com/office/drawing/2014/main" id="{FC76B08C-658F-46DB-B075-09DC375DF536}"/>
                  </a:ext>
                </a:extLst>
              </p:cNvPr>
              <p:cNvSpPr>
                <a:spLocks/>
              </p:cNvSpPr>
              <p:nvPr/>
            </p:nvSpPr>
            <p:spPr bwMode="auto">
              <a:xfrm>
                <a:off x="8351126" y="4008837"/>
                <a:ext cx="37868" cy="31557"/>
              </a:xfrm>
              <a:custGeom>
                <a:avLst/>
                <a:gdLst>
                  <a:gd name="T0" fmla="*/ 0 w 12"/>
                  <a:gd name="T1" fmla="*/ 9 h 10"/>
                  <a:gd name="T2" fmla="*/ 12 w 12"/>
                  <a:gd name="T3" fmla="*/ 0 h 10"/>
                  <a:gd name="T4" fmla="*/ 7 w 12"/>
                  <a:gd name="T5" fmla="*/ 10 h 10"/>
                  <a:gd name="T6" fmla="*/ 0 w 12"/>
                  <a:gd name="T7" fmla="*/ 9 h 10"/>
                </a:gdLst>
                <a:ahLst/>
                <a:cxnLst>
                  <a:cxn ang="0">
                    <a:pos x="T0" y="T1"/>
                  </a:cxn>
                  <a:cxn ang="0">
                    <a:pos x="T2" y="T3"/>
                  </a:cxn>
                  <a:cxn ang="0">
                    <a:pos x="T4" y="T5"/>
                  </a:cxn>
                  <a:cxn ang="0">
                    <a:pos x="T6" y="T7"/>
                  </a:cxn>
                </a:cxnLst>
                <a:rect l="0" t="0" r="r" b="b"/>
                <a:pathLst>
                  <a:path w="12" h="10">
                    <a:moveTo>
                      <a:pt x="0" y="9"/>
                    </a:moveTo>
                    <a:cubicBezTo>
                      <a:pt x="7" y="1"/>
                      <a:pt x="12" y="0"/>
                      <a:pt x="12" y="0"/>
                    </a:cubicBezTo>
                    <a:cubicBezTo>
                      <a:pt x="12" y="0"/>
                      <a:pt x="9" y="5"/>
                      <a:pt x="7" y="1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79">
                <a:extLst>
                  <a:ext uri="{FF2B5EF4-FFF2-40B4-BE49-F238E27FC236}">
                    <a16:creationId xmlns:a16="http://schemas.microsoft.com/office/drawing/2014/main" id="{A7880A61-3B6F-4957-B3CB-908791D5212F}"/>
                  </a:ext>
                </a:extLst>
              </p:cNvPr>
              <p:cNvSpPr>
                <a:spLocks/>
              </p:cNvSpPr>
              <p:nvPr/>
            </p:nvSpPr>
            <p:spPr bwMode="auto">
              <a:xfrm>
                <a:off x="8344814" y="4040394"/>
                <a:ext cx="22090" cy="15778"/>
              </a:xfrm>
              <a:custGeom>
                <a:avLst/>
                <a:gdLst>
                  <a:gd name="T0" fmla="*/ 6 w 14"/>
                  <a:gd name="T1" fmla="*/ 0 h 10"/>
                  <a:gd name="T2" fmla="*/ 4 w 14"/>
                  <a:gd name="T3" fmla="*/ 4 h 10"/>
                  <a:gd name="T4" fmla="*/ 0 w 14"/>
                  <a:gd name="T5" fmla="*/ 2 h 10"/>
                  <a:gd name="T6" fmla="*/ 0 w 14"/>
                  <a:gd name="T7" fmla="*/ 4 h 10"/>
                  <a:gd name="T8" fmla="*/ 4 w 14"/>
                  <a:gd name="T9" fmla="*/ 6 h 10"/>
                  <a:gd name="T10" fmla="*/ 4 w 14"/>
                  <a:gd name="T11" fmla="*/ 10 h 10"/>
                  <a:gd name="T12" fmla="*/ 6 w 14"/>
                  <a:gd name="T13" fmla="*/ 10 h 10"/>
                  <a:gd name="T14" fmla="*/ 6 w 14"/>
                  <a:gd name="T15" fmla="*/ 6 h 10"/>
                  <a:gd name="T16" fmla="*/ 14 w 14"/>
                  <a:gd name="T17" fmla="*/ 8 h 10"/>
                  <a:gd name="T18" fmla="*/ 14 w 14"/>
                  <a:gd name="T19" fmla="*/ 6 h 10"/>
                  <a:gd name="T20" fmla="*/ 6 w 14"/>
                  <a:gd name="T21" fmla="*/ 4 h 10"/>
                  <a:gd name="T22" fmla="*/ 8 w 14"/>
                  <a:gd name="T23" fmla="*/ 0 h 10"/>
                  <a:gd name="T24" fmla="*/ 6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6" y="0"/>
                    </a:moveTo>
                    <a:lnTo>
                      <a:pt x="4" y="4"/>
                    </a:lnTo>
                    <a:lnTo>
                      <a:pt x="0" y="2"/>
                    </a:lnTo>
                    <a:lnTo>
                      <a:pt x="0" y="4"/>
                    </a:lnTo>
                    <a:lnTo>
                      <a:pt x="4" y="6"/>
                    </a:lnTo>
                    <a:lnTo>
                      <a:pt x="4" y="10"/>
                    </a:lnTo>
                    <a:lnTo>
                      <a:pt x="6" y="10"/>
                    </a:lnTo>
                    <a:lnTo>
                      <a:pt x="6" y="6"/>
                    </a:lnTo>
                    <a:lnTo>
                      <a:pt x="14" y="8"/>
                    </a:lnTo>
                    <a:lnTo>
                      <a:pt x="14" y="6"/>
                    </a:lnTo>
                    <a:lnTo>
                      <a:pt x="6" y="4"/>
                    </a:lnTo>
                    <a:lnTo>
                      <a:pt x="8"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280">
                <a:extLst>
                  <a:ext uri="{FF2B5EF4-FFF2-40B4-BE49-F238E27FC236}">
                    <a16:creationId xmlns:a16="http://schemas.microsoft.com/office/drawing/2014/main" id="{E0F62A14-8534-43FD-8AE2-45FE23E8C324}"/>
                  </a:ext>
                </a:extLst>
              </p:cNvPr>
              <p:cNvSpPr>
                <a:spLocks/>
              </p:cNvSpPr>
              <p:nvPr/>
            </p:nvSpPr>
            <p:spPr bwMode="auto">
              <a:xfrm>
                <a:off x="8280123" y="2123313"/>
                <a:ext cx="134117" cy="105716"/>
              </a:xfrm>
              <a:custGeom>
                <a:avLst/>
                <a:gdLst>
                  <a:gd name="T0" fmla="*/ 43 w 43"/>
                  <a:gd name="T1" fmla="*/ 12 h 34"/>
                  <a:gd name="T2" fmla="*/ 3 w 43"/>
                  <a:gd name="T3" fmla="*/ 12 h 34"/>
                  <a:gd name="T4" fmla="*/ 0 w 43"/>
                  <a:gd name="T5" fmla="*/ 15 h 34"/>
                  <a:gd name="T6" fmla="*/ 18 w 43"/>
                  <a:gd name="T7" fmla="*/ 34 h 34"/>
                  <a:gd name="T8" fmla="*/ 43 w 43"/>
                  <a:gd name="T9" fmla="*/ 12 h 34"/>
                </a:gdLst>
                <a:ahLst/>
                <a:cxnLst>
                  <a:cxn ang="0">
                    <a:pos x="T0" y="T1"/>
                  </a:cxn>
                  <a:cxn ang="0">
                    <a:pos x="T2" y="T3"/>
                  </a:cxn>
                  <a:cxn ang="0">
                    <a:pos x="T4" y="T5"/>
                  </a:cxn>
                  <a:cxn ang="0">
                    <a:pos x="T6" y="T7"/>
                  </a:cxn>
                  <a:cxn ang="0">
                    <a:pos x="T8" y="T9"/>
                  </a:cxn>
                </a:cxnLst>
                <a:rect l="0" t="0" r="r" b="b"/>
                <a:pathLst>
                  <a:path w="43" h="34">
                    <a:moveTo>
                      <a:pt x="43" y="12"/>
                    </a:moveTo>
                    <a:cubicBezTo>
                      <a:pt x="42" y="11"/>
                      <a:pt x="17" y="0"/>
                      <a:pt x="3" y="12"/>
                    </a:cubicBezTo>
                    <a:cubicBezTo>
                      <a:pt x="0" y="15"/>
                      <a:pt x="0" y="15"/>
                      <a:pt x="0" y="15"/>
                    </a:cubicBezTo>
                    <a:cubicBezTo>
                      <a:pt x="18" y="34"/>
                      <a:pt x="18" y="34"/>
                      <a:pt x="18" y="34"/>
                    </a:cubicBezTo>
                    <a:lnTo>
                      <a:pt x="43" y="12"/>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1">
                <a:extLst>
                  <a:ext uri="{FF2B5EF4-FFF2-40B4-BE49-F238E27FC236}">
                    <a16:creationId xmlns:a16="http://schemas.microsoft.com/office/drawing/2014/main" id="{B7157D04-0CD5-4B30-AF2F-6B9563EFBFCF}"/>
                  </a:ext>
                </a:extLst>
              </p:cNvPr>
              <p:cNvSpPr>
                <a:spLocks/>
              </p:cNvSpPr>
              <p:nvPr/>
            </p:nvSpPr>
            <p:spPr bwMode="auto">
              <a:xfrm>
                <a:off x="8286434" y="2161181"/>
                <a:ext cx="154629" cy="173563"/>
              </a:xfrm>
              <a:custGeom>
                <a:avLst/>
                <a:gdLst>
                  <a:gd name="T0" fmla="*/ 36 w 50"/>
                  <a:gd name="T1" fmla="*/ 40 h 56"/>
                  <a:gd name="T2" fmla="*/ 41 w 50"/>
                  <a:gd name="T3" fmla="*/ 0 h 56"/>
                  <a:gd name="T4" fmla="*/ 0 w 50"/>
                  <a:gd name="T5" fmla="*/ 36 h 56"/>
                  <a:gd name="T6" fmla="*/ 18 w 50"/>
                  <a:gd name="T7" fmla="*/ 56 h 56"/>
                  <a:gd name="T8" fmla="*/ 36 w 50"/>
                  <a:gd name="T9" fmla="*/ 40 h 56"/>
                </a:gdLst>
                <a:ahLst/>
                <a:cxnLst>
                  <a:cxn ang="0">
                    <a:pos x="T0" y="T1"/>
                  </a:cxn>
                  <a:cxn ang="0">
                    <a:pos x="T2" y="T3"/>
                  </a:cxn>
                  <a:cxn ang="0">
                    <a:pos x="T4" y="T5"/>
                  </a:cxn>
                  <a:cxn ang="0">
                    <a:pos x="T6" y="T7"/>
                  </a:cxn>
                  <a:cxn ang="0">
                    <a:pos x="T8" y="T9"/>
                  </a:cxn>
                </a:cxnLst>
                <a:rect l="0" t="0" r="r" b="b"/>
                <a:pathLst>
                  <a:path w="50" h="56">
                    <a:moveTo>
                      <a:pt x="36" y="40"/>
                    </a:moveTo>
                    <a:cubicBezTo>
                      <a:pt x="50" y="28"/>
                      <a:pt x="42" y="2"/>
                      <a:pt x="41" y="0"/>
                    </a:cubicBezTo>
                    <a:cubicBezTo>
                      <a:pt x="0" y="36"/>
                      <a:pt x="0" y="36"/>
                      <a:pt x="0" y="36"/>
                    </a:cubicBezTo>
                    <a:cubicBezTo>
                      <a:pt x="18" y="56"/>
                      <a:pt x="18" y="56"/>
                      <a:pt x="18" y="56"/>
                    </a:cubicBezTo>
                    <a:lnTo>
                      <a:pt x="36" y="40"/>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282">
                <a:extLst>
                  <a:ext uri="{FF2B5EF4-FFF2-40B4-BE49-F238E27FC236}">
                    <a16:creationId xmlns:a16="http://schemas.microsoft.com/office/drawing/2014/main" id="{733F1494-9F7D-408D-9CC6-FC9E8578987B}"/>
                  </a:ext>
                </a:extLst>
              </p:cNvPr>
              <p:cNvSpPr>
                <a:spLocks/>
              </p:cNvSpPr>
              <p:nvPr/>
            </p:nvSpPr>
            <p:spPr bwMode="auto">
              <a:xfrm>
                <a:off x="8232788" y="2170648"/>
                <a:ext cx="102560" cy="102560"/>
              </a:xfrm>
              <a:custGeom>
                <a:avLst/>
                <a:gdLst>
                  <a:gd name="T0" fmla="*/ 65 w 65"/>
                  <a:gd name="T1" fmla="*/ 37 h 65"/>
                  <a:gd name="T2" fmla="*/ 30 w 65"/>
                  <a:gd name="T3" fmla="*/ 0 h 65"/>
                  <a:gd name="T4" fmla="*/ 0 w 65"/>
                  <a:gd name="T5" fmla="*/ 25 h 65"/>
                  <a:gd name="T6" fmla="*/ 34 w 65"/>
                  <a:gd name="T7" fmla="*/ 65 h 65"/>
                  <a:gd name="T8" fmla="*/ 65 w 65"/>
                  <a:gd name="T9" fmla="*/ 37 h 65"/>
                </a:gdLst>
                <a:ahLst/>
                <a:cxnLst>
                  <a:cxn ang="0">
                    <a:pos x="T0" y="T1"/>
                  </a:cxn>
                  <a:cxn ang="0">
                    <a:pos x="T2" y="T3"/>
                  </a:cxn>
                  <a:cxn ang="0">
                    <a:pos x="T4" y="T5"/>
                  </a:cxn>
                  <a:cxn ang="0">
                    <a:pos x="T6" y="T7"/>
                  </a:cxn>
                  <a:cxn ang="0">
                    <a:pos x="T8" y="T9"/>
                  </a:cxn>
                </a:cxnLst>
                <a:rect l="0" t="0" r="r" b="b"/>
                <a:pathLst>
                  <a:path w="65" h="65">
                    <a:moveTo>
                      <a:pt x="65" y="37"/>
                    </a:moveTo>
                    <a:lnTo>
                      <a:pt x="30" y="0"/>
                    </a:lnTo>
                    <a:lnTo>
                      <a:pt x="0" y="25"/>
                    </a:lnTo>
                    <a:lnTo>
                      <a:pt x="34" y="65"/>
                    </a:lnTo>
                    <a:lnTo>
                      <a:pt x="65" y="3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83">
                <a:extLst>
                  <a:ext uri="{FF2B5EF4-FFF2-40B4-BE49-F238E27FC236}">
                    <a16:creationId xmlns:a16="http://schemas.microsoft.com/office/drawing/2014/main" id="{820C38D3-3DCE-44C3-A392-E844A461A99D}"/>
                  </a:ext>
                </a:extLst>
              </p:cNvPr>
              <p:cNvSpPr>
                <a:spLocks/>
              </p:cNvSpPr>
              <p:nvPr/>
            </p:nvSpPr>
            <p:spPr bwMode="auto">
              <a:xfrm>
                <a:off x="8254878" y="2173804"/>
                <a:ext cx="77315" cy="77315"/>
              </a:xfrm>
              <a:custGeom>
                <a:avLst/>
                <a:gdLst>
                  <a:gd name="T0" fmla="*/ 1 w 25"/>
                  <a:gd name="T1" fmla="*/ 7 h 25"/>
                  <a:gd name="T2" fmla="*/ 3 w 25"/>
                  <a:gd name="T3" fmla="*/ 9 h 25"/>
                  <a:gd name="T4" fmla="*/ 4 w 25"/>
                  <a:gd name="T5" fmla="*/ 11 h 25"/>
                  <a:gd name="T6" fmla="*/ 6 w 25"/>
                  <a:gd name="T7" fmla="*/ 12 h 25"/>
                  <a:gd name="T8" fmla="*/ 7 w 25"/>
                  <a:gd name="T9" fmla="*/ 14 h 25"/>
                  <a:gd name="T10" fmla="*/ 9 w 25"/>
                  <a:gd name="T11" fmla="*/ 15 h 25"/>
                  <a:gd name="T12" fmla="*/ 10 w 25"/>
                  <a:gd name="T13" fmla="*/ 17 h 25"/>
                  <a:gd name="T14" fmla="*/ 12 w 25"/>
                  <a:gd name="T15" fmla="*/ 19 h 25"/>
                  <a:gd name="T16" fmla="*/ 13 w 25"/>
                  <a:gd name="T17" fmla="*/ 21 h 25"/>
                  <a:gd name="T18" fmla="*/ 15 w 25"/>
                  <a:gd name="T19" fmla="*/ 22 h 25"/>
                  <a:gd name="T20" fmla="*/ 15 w 25"/>
                  <a:gd name="T21" fmla="*/ 24 h 25"/>
                  <a:gd name="T22" fmla="*/ 18 w 25"/>
                  <a:gd name="T23" fmla="*/ 25 h 25"/>
                  <a:gd name="T24" fmla="*/ 25 w 25"/>
                  <a:gd name="T25" fmla="*/ 20 h 25"/>
                  <a:gd name="T26" fmla="*/ 22 w 25"/>
                  <a:gd name="T27" fmla="*/ 19 h 25"/>
                  <a:gd name="T28" fmla="*/ 21 w 25"/>
                  <a:gd name="T29" fmla="*/ 16 h 25"/>
                  <a:gd name="T30" fmla="*/ 19 w 25"/>
                  <a:gd name="T31" fmla="*/ 15 h 25"/>
                  <a:gd name="T32" fmla="*/ 18 w 25"/>
                  <a:gd name="T33" fmla="*/ 13 h 25"/>
                  <a:gd name="T34" fmla="*/ 16 w 25"/>
                  <a:gd name="T35" fmla="*/ 12 h 25"/>
                  <a:gd name="T36" fmla="*/ 15 w 25"/>
                  <a:gd name="T37" fmla="*/ 10 h 25"/>
                  <a:gd name="T38" fmla="*/ 13 w 25"/>
                  <a:gd name="T39" fmla="*/ 9 h 25"/>
                  <a:gd name="T40" fmla="*/ 12 w 25"/>
                  <a:gd name="T41" fmla="*/ 6 h 25"/>
                  <a:gd name="T42" fmla="*/ 10 w 25"/>
                  <a:gd name="T43" fmla="*/ 5 h 25"/>
                  <a:gd name="T44" fmla="*/ 9 w 25"/>
                  <a:gd name="T45" fmla="*/ 3 h 25"/>
                  <a:gd name="T46" fmla="*/ 7 w 25"/>
                  <a:gd name="T47" fmla="*/ 2 h 25"/>
                  <a:gd name="T48" fmla="*/ 7 w 25"/>
                  <a:gd name="T49" fmla="*/ 0 h 25"/>
                  <a:gd name="T50" fmla="*/ 0 w 25"/>
                  <a:gd name="T51" fmla="*/ 6 h 25"/>
                  <a:gd name="T52" fmla="*/ 1 w 25"/>
                  <a:gd name="T5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5">
                    <a:moveTo>
                      <a:pt x="1" y="7"/>
                    </a:moveTo>
                    <a:cubicBezTo>
                      <a:pt x="1" y="8"/>
                      <a:pt x="2" y="8"/>
                      <a:pt x="3" y="9"/>
                    </a:cubicBezTo>
                    <a:cubicBezTo>
                      <a:pt x="4" y="9"/>
                      <a:pt x="3" y="10"/>
                      <a:pt x="4" y="11"/>
                    </a:cubicBezTo>
                    <a:cubicBezTo>
                      <a:pt x="4" y="11"/>
                      <a:pt x="5" y="11"/>
                      <a:pt x="6" y="12"/>
                    </a:cubicBezTo>
                    <a:cubicBezTo>
                      <a:pt x="6" y="13"/>
                      <a:pt x="6" y="13"/>
                      <a:pt x="7" y="14"/>
                    </a:cubicBezTo>
                    <a:cubicBezTo>
                      <a:pt x="7" y="15"/>
                      <a:pt x="8" y="15"/>
                      <a:pt x="9" y="15"/>
                    </a:cubicBezTo>
                    <a:cubicBezTo>
                      <a:pt x="9" y="16"/>
                      <a:pt x="9" y="17"/>
                      <a:pt x="10" y="17"/>
                    </a:cubicBezTo>
                    <a:cubicBezTo>
                      <a:pt x="10" y="18"/>
                      <a:pt x="11" y="18"/>
                      <a:pt x="12" y="19"/>
                    </a:cubicBezTo>
                    <a:cubicBezTo>
                      <a:pt x="12" y="19"/>
                      <a:pt x="12" y="20"/>
                      <a:pt x="13" y="21"/>
                    </a:cubicBezTo>
                    <a:cubicBezTo>
                      <a:pt x="13" y="21"/>
                      <a:pt x="14" y="21"/>
                      <a:pt x="15" y="22"/>
                    </a:cubicBezTo>
                    <a:cubicBezTo>
                      <a:pt x="15" y="23"/>
                      <a:pt x="15" y="23"/>
                      <a:pt x="15" y="24"/>
                    </a:cubicBezTo>
                    <a:cubicBezTo>
                      <a:pt x="16" y="25"/>
                      <a:pt x="17" y="25"/>
                      <a:pt x="18" y="25"/>
                    </a:cubicBezTo>
                    <a:cubicBezTo>
                      <a:pt x="25" y="20"/>
                      <a:pt x="25" y="20"/>
                      <a:pt x="25" y="20"/>
                    </a:cubicBezTo>
                    <a:cubicBezTo>
                      <a:pt x="24" y="19"/>
                      <a:pt x="22" y="19"/>
                      <a:pt x="22" y="19"/>
                    </a:cubicBezTo>
                    <a:cubicBezTo>
                      <a:pt x="21" y="18"/>
                      <a:pt x="22" y="17"/>
                      <a:pt x="21" y="16"/>
                    </a:cubicBezTo>
                    <a:cubicBezTo>
                      <a:pt x="20" y="15"/>
                      <a:pt x="19" y="16"/>
                      <a:pt x="19" y="15"/>
                    </a:cubicBezTo>
                    <a:cubicBezTo>
                      <a:pt x="18" y="15"/>
                      <a:pt x="19" y="14"/>
                      <a:pt x="18" y="13"/>
                    </a:cubicBezTo>
                    <a:cubicBezTo>
                      <a:pt x="18" y="12"/>
                      <a:pt x="17" y="13"/>
                      <a:pt x="16" y="12"/>
                    </a:cubicBezTo>
                    <a:cubicBezTo>
                      <a:pt x="15" y="11"/>
                      <a:pt x="16" y="10"/>
                      <a:pt x="15" y="10"/>
                    </a:cubicBezTo>
                    <a:cubicBezTo>
                      <a:pt x="15" y="9"/>
                      <a:pt x="14" y="9"/>
                      <a:pt x="13" y="9"/>
                    </a:cubicBezTo>
                    <a:cubicBezTo>
                      <a:pt x="12" y="8"/>
                      <a:pt x="13" y="7"/>
                      <a:pt x="12" y="6"/>
                    </a:cubicBezTo>
                    <a:cubicBezTo>
                      <a:pt x="12" y="6"/>
                      <a:pt x="11" y="6"/>
                      <a:pt x="10" y="5"/>
                    </a:cubicBezTo>
                    <a:cubicBezTo>
                      <a:pt x="9" y="5"/>
                      <a:pt x="10" y="4"/>
                      <a:pt x="9" y="3"/>
                    </a:cubicBezTo>
                    <a:cubicBezTo>
                      <a:pt x="9" y="2"/>
                      <a:pt x="8" y="3"/>
                      <a:pt x="7" y="2"/>
                    </a:cubicBezTo>
                    <a:cubicBezTo>
                      <a:pt x="7" y="1"/>
                      <a:pt x="7" y="1"/>
                      <a:pt x="7" y="0"/>
                    </a:cubicBezTo>
                    <a:cubicBezTo>
                      <a:pt x="0" y="6"/>
                      <a:pt x="0" y="6"/>
                      <a:pt x="0" y="6"/>
                    </a:cubicBezTo>
                    <a:cubicBezTo>
                      <a:pt x="1" y="6"/>
                      <a:pt x="0" y="7"/>
                      <a:pt x="1"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284">
                <a:extLst>
                  <a:ext uri="{FF2B5EF4-FFF2-40B4-BE49-F238E27FC236}">
                    <a16:creationId xmlns:a16="http://schemas.microsoft.com/office/drawing/2014/main" id="{A015DBFB-DCEE-4DA2-BDF9-222196CA0431}"/>
                  </a:ext>
                </a:extLst>
              </p:cNvPr>
              <p:cNvSpPr>
                <a:spLocks/>
              </p:cNvSpPr>
              <p:nvPr/>
            </p:nvSpPr>
            <p:spPr bwMode="auto">
              <a:xfrm>
                <a:off x="8261189" y="2180115"/>
                <a:ext cx="61536" cy="64692"/>
              </a:xfrm>
              <a:custGeom>
                <a:avLst/>
                <a:gdLst>
                  <a:gd name="T0" fmla="*/ 1 w 20"/>
                  <a:gd name="T1" fmla="*/ 4 h 21"/>
                  <a:gd name="T2" fmla="*/ 3 w 20"/>
                  <a:gd name="T3" fmla="*/ 5 h 21"/>
                  <a:gd name="T4" fmla="*/ 4 w 20"/>
                  <a:gd name="T5" fmla="*/ 7 h 21"/>
                  <a:gd name="T6" fmla="*/ 6 w 20"/>
                  <a:gd name="T7" fmla="*/ 8 h 21"/>
                  <a:gd name="T8" fmla="*/ 7 w 20"/>
                  <a:gd name="T9" fmla="*/ 10 h 21"/>
                  <a:gd name="T10" fmla="*/ 9 w 20"/>
                  <a:gd name="T11" fmla="*/ 11 h 21"/>
                  <a:gd name="T12" fmla="*/ 10 w 20"/>
                  <a:gd name="T13" fmla="*/ 13 h 21"/>
                  <a:gd name="T14" fmla="*/ 12 w 20"/>
                  <a:gd name="T15" fmla="*/ 15 h 21"/>
                  <a:gd name="T16" fmla="*/ 13 w 20"/>
                  <a:gd name="T17" fmla="*/ 17 h 21"/>
                  <a:gd name="T18" fmla="*/ 15 w 20"/>
                  <a:gd name="T19" fmla="*/ 18 h 21"/>
                  <a:gd name="T20" fmla="*/ 16 w 20"/>
                  <a:gd name="T21" fmla="*/ 20 h 21"/>
                  <a:gd name="T22" fmla="*/ 18 w 20"/>
                  <a:gd name="T23" fmla="*/ 21 h 21"/>
                  <a:gd name="T24" fmla="*/ 20 w 20"/>
                  <a:gd name="T25" fmla="*/ 19 h 21"/>
                  <a:gd name="T26" fmla="*/ 18 w 20"/>
                  <a:gd name="T27" fmla="*/ 18 h 21"/>
                  <a:gd name="T28" fmla="*/ 17 w 20"/>
                  <a:gd name="T29" fmla="*/ 16 h 21"/>
                  <a:gd name="T30" fmla="*/ 15 w 20"/>
                  <a:gd name="T31" fmla="*/ 15 h 21"/>
                  <a:gd name="T32" fmla="*/ 14 w 20"/>
                  <a:gd name="T33" fmla="*/ 13 h 21"/>
                  <a:gd name="T34" fmla="*/ 12 w 20"/>
                  <a:gd name="T35" fmla="*/ 12 h 21"/>
                  <a:gd name="T36" fmla="*/ 11 w 20"/>
                  <a:gd name="T37" fmla="*/ 9 h 21"/>
                  <a:gd name="T38" fmla="*/ 9 w 20"/>
                  <a:gd name="T39" fmla="*/ 8 h 21"/>
                  <a:gd name="T40" fmla="*/ 8 w 20"/>
                  <a:gd name="T41" fmla="*/ 6 h 21"/>
                  <a:gd name="T42" fmla="*/ 6 w 20"/>
                  <a:gd name="T43" fmla="*/ 5 h 21"/>
                  <a:gd name="T44" fmla="*/ 5 w 20"/>
                  <a:gd name="T45" fmla="*/ 3 h 21"/>
                  <a:gd name="T46" fmla="*/ 3 w 20"/>
                  <a:gd name="T47" fmla="*/ 2 h 21"/>
                  <a:gd name="T48" fmla="*/ 2 w 20"/>
                  <a:gd name="T49" fmla="*/ 0 h 21"/>
                  <a:gd name="T50" fmla="*/ 0 w 20"/>
                  <a:gd name="T51" fmla="*/ 2 h 21"/>
                  <a:gd name="T52" fmla="*/ 1 w 20"/>
                  <a:gd name="T5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1">
                    <a:moveTo>
                      <a:pt x="1" y="4"/>
                    </a:moveTo>
                    <a:cubicBezTo>
                      <a:pt x="2" y="4"/>
                      <a:pt x="2" y="4"/>
                      <a:pt x="3" y="5"/>
                    </a:cubicBezTo>
                    <a:cubicBezTo>
                      <a:pt x="4" y="5"/>
                      <a:pt x="3" y="6"/>
                      <a:pt x="4" y="7"/>
                    </a:cubicBezTo>
                    <a:cubicBezTo>
                      <a:pt x="4" y="8"/>
                      <a:pt x="5" y="7"/>
                      <a:pt x="6" y="8"/>
                    </a:cubicBezTo>
                    <a:cubicBezTo>
                      <a:pt x="7" y="9"/>
                      <a:pt x="6" y="10"/>
                      <a:pt x="7" y="10"/>
                    </a:cubicBezTo>
                    <a:cubicBezTo>
                      <a:pt x="7" y="11"/>
                      <a:pt x="8" y="11"/>
                      <a:pt x="9" y="11"/>
                    </a:cubicBezTo>
                    <a:cubicBezTo>
                      <a:pt x="10" y="12"/>
                      <a:pt x="9" y="13"/>
                      <a:pt x="10" y="13"/>
                    </a:cubicBezTo>
                    <a:cubicBezTo>
                      <a:pt x="10" y="14"/>
                      <a:pt x="11" y="14"/>
                      <a:pt x="12" y="15"/>
                    </a:cubicBezTo>
                    <a:cubicBezTo>
                      <a:pt x="13" y="15"/>
                      <a:pt x="12" y="16"/>
                      <a:pt x="13" y="17"/>
                    </a:cubicBezTo>
                    <a:cubicBezTo>
                      <a:pt x="13" y="18"/>
                      <a:pt x="14" y="17"/>
                      <a:pt x="15" y="18"/>
                    </a:cubicBezTo>
                    <a:cubicBezTo>
                      <a:pt x="16" y="19"/>
                      <a:pt x="15" y="19"/>
                      <a:pt x="16" y="20"/>
                    </a:cubicBezTo>
                    <a:cubicBezTo>
                      <a:pt x="16" y="21"/>
                      <a:pt x="18" y="21"/>
                      <a:pt x="18" y="21"/>
                    </a:cubicBezTo>
                    <a:cubicBezTo>
                      <a:pt x="20" y="19"/>
                      <a:pt x="20" y="19"/>
                      <a:pt x="20" y="19"/>
                    </a:cubicBezTo>
                    <a:cubicBezTo>
                      <a:pt x="20" y="19"/>
                      <a:pt x="18" y="19"/>
                      <a:pt x="18" y="18"/>
                    </a:cubicBezTo>
                    <a:cubicBezTo>
                      <a:pt x="17" y="18"/>
                      <a:pt x="18" y="17"/>
                      <a:pt x="17" y="16"/>
                    </a:cubicBezTo>
                    <a:cubicBezTo>
                      <a:pt x="16" y="15"/>
                      <a:pt x="15" y="16"/>
                      <a:pt x="15" y="15"/>
                    </a:cubicBezTo>
                    <a:cubicBezTo>
                      <a:pt x="14" y="14"/>
                      <a:pt x="15" y="14"/>
                      <a:pt x="14" y="13"/>
                    </a:cubicBezTo>
                    <a:cubicBezTo>
                      <a:pt x="13" y="12"/>
                      <a:pt x="12" y="12"/>
                      <a:pt x="12" y="12"/>
                    </a:cubicBezTo>
                    <a:cubicBezTo>
                      <a:pt x="11" y="11"/>
                      <a:pt x="12" y="10"/>
                      <a:pt x="11" y="9"/>
                    </a:cubicBezTo>
                    <a:cubicBezTo>
                      <a:pt x="10" y="9"/>
                      <a:pt x="9" y="9"/>
                      <a:pt x="9" y="8"/>
                    </a:cubicBezTo>
                    <a:cubicBezTo>
                      <a:pt x="8" y="8"/>
                      <a:pt x="9" y="7"/>
                      <a:pt x="8" y="6"/>
                    </a:cubicBezTo>
                    <a:cubicBezTo>
                      <a:pt x="7" y="5"/>
                      <a:pt x="6" y="6"/>
                      <a:pt x="6" y="5"/>
                    </a:cubicBezTo>
                    <a:cubicBezTo>
                      <a:pt x="5" y="4"/>
                      <a:pt x="6" y="4"/>
                      <a:pt x="5" y="3"/>
                    </a:cubicBezTo>
                    <a:cubicBezTo>
                      <a:pt x="4" y="2"/>
                      <a:pt x="4" y="2"/>
                      <a:pt x="3" y="2"/>
                    </a:cubicBezTo>
                    <a:cubicBezTo>
                      <a:pt x="2" y="1"/>
                      <a:pt x="3" y="1"/>
                      <a:pt x="2" y="0"/>
                    </a:cubicBezTo>
                    <a:cubicBezTo>
                      <a:pt x="0" y="2"/>
                      <a:pt x="0" y="2"/>
                      <a:pt x="0" y="2"/>
                    </a:cubicBezTo>
                    <a:cubicBezTo>
                      <a:pt x="1" y="2"/>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85">
                <a:extLst>
                  <a:ext uri="{FF2B5EF4-FFF2-40B4-BE49-F238E27FC236}">
                    <a16:creationId xmlns:a16="http://schemas.microsoft.com/office/drawing/2014/main" id="{87BBD9AB-9ED3-4610-93DE-3E87AFD67EF3}"/>
                  </a:ext>
                </a:extLst>
              </p:cNvPr>
              <p:cNvSpPr>
                <a:spLocks/>
              </p:cNvSpPr>
              <p:nvPr/>
            </p:nvSpPr>
            <p:spPr bwMode="auto">
              <a:xfrm>
                <a:off x="8325880" y="2183271"/>
                <a:ext cx="15778" cy="36291"/>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2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5 w 5"/>
                  <a:gd name="T37" fmla="*/ 11 h 12"/>
                  <a:gd name="T38" fmla="*/ 5 w 5"/>
                  <a:gd name="T39" fmla="*/ 10 h 12"/>
                  <a:gd name="T40" fmla="*/ 5 w 5"/>
                  <a:gd name="T41" fmla="*/ 8 h 12"/>
                  <a:gd name="T42" fmla="*/ 5 w 5"/>
                  <a:gd name="T43" fmla="*/ 6 h 12"/>
                  <a:gd name="T44" fmla="*/ 4 w 5"/>
                  <a:gd name="T45" fmla="*/ 5 h 12"/>
                  <a:gd name="T46" fmla="*/ 3 w 5"/>
                  <a:gd name="T47" fmla="*/ 5 h 12"/>
                  <a:gd name="T48" fmla="*/ 3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1" y="5"/>
                      <a:pt x="2" y="6"/>
                    </a:cubicBezTo>
                    <a:cubicBezTo>
                      <a:pt x="2" y="6"/>
                      <a:pt x="2" y="7"/>
                      <a:pt x="2" y="7"/>
                    </a:cubicBezTo>
                    <a:cubicBezTo>
                      <a:pt x="2" y="7"/>
                      <a:pt x="2" y="8"/>
                      <a:pt x="2" y="9"/>
                    </a:cubicBezTo>
                    <a:cubicBezTo>
                      <a:pt x="2" y="9"/>
                      <a:pt x="2" y="10"/>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2"/>
                      <a:pt x="5" y="11"/>
                      <a:pt x="5" y="11"/>
                    </a:cubicBezTo>
                    <a:cubicBezTo>
                      <a:pt x="4" y="10"/>
                      <a:pt x="5" y="10"/>
                      <a:pt x="5" y="10"/>
                    </a:cubicBezTo>
                    <a:cubicBezTo>
                      <a:pt x="5" y="9"/>
                      <a:pt x="5" y="8"/>
                      <a:pt x="5" y="8"/>
                    </a:cubicBezTo>
                    <a:cubicBezTo>
                      <a:pt x="5" y="8"/>
                      <a:pt x="5" y="6"/>
                      <a:pt x="5" y="6"/>
                    </a:cubicBezTo>
                    <a:cubicBezTo>
                      <a:pt x="5" y="6"/>
                      <a:pt x="5" y="5"/>
                      <a:pt x="4" y="5"/>
                    </a:cubicBezTo>
                    <a:cubicBezTo>
                      <a:pt x="4" y="5"/>
                      <a:pt x="4" y="5"/>
                      <a:pt x="3" y="5"/>
                    </a:cubicBezTo>
                    <a:cubicBezTo>
                      <a:pt x="3" y="4"/>
                      <a:pt x="3" y="4"/>
                      <a:pt x="3"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286">
                <a:extLst>
                  <a:ext uri="{FF2B5EF4-FFF2-40B4-BE49-F238E27FC236}">
                    <a16:creationId xmlns:a16="http://schemas.microsoft.com/office/drawing/2014/main" id="{B3CF4DD2-8B1E-4A90-BE39-7428AFCD79FA}"/>
                  </a:ext>
                </a:extLst>
              </p:cNvPr>
              <p:cNvSpPr>
                <a:spLocks/>
              </p:cNvSpPr>
              <p:nvPr/>
            </p:nvSpPr>
            <p:spPr bwMode="auto">
              <a:xfrm>
                <a:off x="8338503" y="2195894"/>
                <a:ext cx="6311" cy="3156"/>
              </a:xfrm>
              <a:custGeom>
                <a:avLst/>
                <a:gdLst>
                  <a:gd name="T0" fmla="*/ 0 w 2"/>
                  <a:gd name="T1" fmla="*/ 1 h 1"/>
                  <a:gd name="T2" fmla="*/ 0 w 2"/>
                  <a:gd name="T3" fmla="*/ 0 h 1"/>
                  <a:gd name="T4" fmla="*/ 1 w 2"/>
                  <a:gd name="T5" fmla="*/ 1 h 1"/>
                  <a:gd name="T6" fmla="*/ 2 w 2"/>
                  <a:gd name="T7" fmla="*/ 1 h 1"/>
                  <a:gd name="T8" fmla="*/ 2 w 2"/>
                  <a:gd name="T9" fmla="*/ 1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0"/>
                      <a:pt x="0" y="0"/>
                    </a:cubicBezTo>
                    <a:cubicBezTo>
                      <a:pt x="0" y="0"/>
                      <a:pt x="1" y="1"/>
                      <a:pt x="1" y="1"/>
                    </a:cubicBezTo>
                    <a:cubicBezTo>
                      <a:pt x="1" y="1"/>
                      <a:pt x="2" y="1"/>
                      <a:pt x="2" y="1"/>
                    </a:cubicBezTo>
                    <a:cubicBezTo>
                      <a:pt x="2" y="1"/>
                      <a:pt x="2" y="1"/>
                      <a:pt x="2" y="1"/>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87">
                <a:extLst>
                  <a:ext uri="{FF2B5EF4-FFF2-40B4-BE49-F238E27FC236}">
                    <a16:creationId xmlns:a16="http://schemas.microsoft.com/office/drawing/2014/main" id="{88420856-63EC-4667-B370-1883976A6552}"/>
                  </a:ext>
                </a:extLst>
              </p:cNvPr>
              <p:cNvSpPr>
                <a:spLocks/>
              </p:cNvSpPr>
              <p:nvPr/>
            </p:nvSpPr>
            <p:spPr bwMode="auto">
              <a:xfrm>
                <a:off x="8341659" y="2199049"/>
                <a:ext cx="3156" cy="3156"/>
              </a:xfrm>
              <a:custGeom>
                <a:avLst/>
                <a:gdLst>
                  <a:gd name="T0" fmla="*/ 0 w 1"/>
                  <a:gd name="T1" fmla="*/ 1 h 1"/>
                  <a:gd name="T2" fmla="*/ 0 w 1"/>
                  <a:gd name="T3" fmla="*/ 0 h 1"/>
                  <a:gd name="T4" fmla="*/ 0 w 1"/>
                  <a:gd name="T5" fmla="*/ 1 h 1"/>
                  <a:gd name="T6" fmla="*/ 1 w 1"/>
                  <a:gd name="T7" fmla="*/ 1 h 1"/>
                  <a:gd name="T8" fmla="*/ 1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0"/>
                      <a:pt x="0" y="0"/>
                    </a:cubicBezTo>
                    <a:cubicBezTo>
                      <a:pt x="0" y="0"/>
                      <a:pt x="0" y="1"/>
                      <a:pt x="0"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288">
                <a:extLst>
                  <a:ext uri="{FF2B5EF4-FFF2-40B4-BE49-F238E27FC236}">
                    <a16:creationId xmlns:a16="http://schemas.microsoft.com/office/drawing/2014/main" id="{218D583C-741D-4C13-B72A-123745BE3896}"/>
                  </a:ext>
                </a:extLst>
              </p:cNvPr>
              <p:cNvSpPr>
                <a:spLocks/>
              </p:cNvSpPr>
              <p:nvPr/>
            </p:nvSpPr>
            <p:spPr bwMode="auto">
              <a:xfrm>
                <a:off x="8341659" y="2195894"/>
                <a:ext cx="6311" cy="6311"/>
              </a:xfrm>
              <a:custGeom>
                <a:avLst/>
                <a:gdLst>
                  <a:gd name="T0" fmla="*/ 2 w 4"/>
                  <a:gd name="T1" fmla="*/ 2 h 4"/>
                  <a:gd name="T2" fmla="*/ 2 w 4"/>
                  <a:gd name="T3" fmla="*/ 2 h 4"/>
                  <a:gd name="T4" fmla="*/ 4 w 4"/>
                  <a:gd name="T5" fmla="*/ 4 h 4"/>
                  <a:gd name="T6" fmla="*/ 4 w 4"/>
                  <a:gd name="T7" fmla="*/ 2 h 4"/>
                  <a:gd name="T8" fmla="*/ 4 w 4"/>
                  <a:gd name="T9" fmla="*/ 4 h 4"/>
                  <a:gd name="T10" fmla="*/ 4 w 4"/>
                  <a:gd name="T11" fmla="*/ 2 h 4"/>
                  <a:gd name="T12" fmla="*/ 4 w 4"/>
                  <a:gd name="T13" fmla="*/ 2 h 4"/>
                  <a:gd name="T14" fmla="*/ 2 w 4"/>
                  <a:gd name="T15" fmla="*/ 2 h 4"/>
                  <a:gd name="T16" fmla="*/ 2 w 4"/>
                  <a:gd name="T17" fmla="*/ 2 h 4"/>
                  <a:gd name="T18" fmla="*/ 2 w 4"/>
                  <a:gd name="T19" fmla="*/ 2 h 4"/>
                  <a:gd name="T20" fmla="*/ 0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4" y="4"/>
                    </a:lnTo>
                    <a:lnTo>
                      <a:pt x="4" y="2"/>
                    </a:lnTo>
                    <a:lnTo>
                      <a:pt x="4" y="4"/>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89">
                <a:extLst>
                  <a:ext uri="{FF2B5EF4-FFF2-40B4-BE49-F238E27FC236}">
                    <a16:creationId xmlns:a16="http://schemas.microsoft.com/office/drawing/2014/main" id="{8ABE092A-2933-450F-A69B-FB58D37CAB9C}"/>
                  </a:ext>
                </a:extLst>
              </p:cNvPr>
              <p:cNvSpPr>
                <a:spLocks/>
              </p:cNvSpPr>
              <p:nvPr/>
            </p:nvSpPr>
            <p:spPr bwMode="auto">
              <a:xfrm>
                <a:off x="8344814" y="2199049"/>
                <a:ext cx="3156" cy="4734"/>
              </a:xfrm>
              <a:custGeom>
                <a:avLst/>
                <a:gdLst>
                  <a:gd name="T0" fmla="*/ 0 w 2"/>
                  <a:gd name="T1" fmla="*/ 2 h 3"/>
                  <a:gd name="T2" fmla="*/ 0 w 2"/>
                  <a:gd name="T3" fmla="*/ 2 h 3"/>
                  <a:gd name="T4" fmla="*/ 2 w 2"/>
                  <a:gd name="T5" fmla="*/ 3 h 3"/>
                  <a:gd name="T6" fmla="*/ 2 w 2"/>
                  <a:gd name="T7" fmla="*/ 2 h 3"/>
                  <a:gd name="T8" fmla="*/ 2 w 2"/>
                  <a:gd name="T9" fmla="*/ 3 h 3"/>
                  <a:gd name="T10" fmla="*/ 2 w 2"/>
                  <a:gd name="T11" fmla="*/ 2 h 3"/>
                  <a:gd name="T12" fmla="*/ 2 w 2"/>
                  <a:gd name="T13" fmla="*/ 2 h 3"/>
                  <a:gd name="T14" fmla="*/ 0 w 2"/>
                  <a:gd name="T15" fmla="*/ 2 h 3"/>
                  <a:gd name="T16" fmla="*/ 0 w 2"/>
                  <a:gd name="T17" fmla="*/ 2 h 3"/>
                  <a:gd name="T18" fmla="*/ 0 w 2"/>
                  <a:gd name="T19" fmla="*/ 2 h 3"/>
                  <a:gd name="T20" fmla="*/ 0 w 2"/>
                  <a:gd name="T21" fmla="*/ 0 h 3"/>
                  <a:gd name="T22" fmla="*/ 0 w 2"/>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2"/>
                    </a:moveTo>
                    <a:lnTo>
                      <a:pt x="0" y="2"/>
                    </a:lnTo>
                    <a:lnTo>
                      <a:pt x="2" y="3"/>
                    </a:lnTo>
                    <a:lnTo>
                      <a:pt x="2" y="2"/>
                    </a:lnTo>
                    <a:lnTo>
                      <a:pt x="2" y="3"/>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290">
                <a:extLst>
                  <a:ext uri="{FF2B5EF4-FFF2-40B4-BE49-F238E27FC236}">
                    <a16:creationId xmlns:a16="http://schemas.microsoft.com/office/drawing/2014/main" id="{0922A03B-2E4E-47BB-B219-D7BF55DD2838}"/>
                  </a:ext>
                </a:extLst>
              </p:cNvPr>
              <p:cNvSpPr>
                <a:spLocks/>
              </p:cNvSpPr>
              <p:nvPr/>
            </p:nvSpPr>
            <p:spPr bwMode="auto">
              <a:xfrm>
                <a:off x="8335347" y="2216405"/>
                <a:ext cx="3156"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1">
                <a:extLst>
                  <a:ext uri="{FF2B5EF4-FFF2-40B4-BE49-F238E27FC236}">
                    <a16:creationId xmlns:a16="http://schemas.microsoft.com/office/drawing/2014/main" id="{2652E1E0-034A-4A39-8A5E-832BBFCD8F1F}"/>
                  </a:ext>
                </a:extLst>
              </p:cNvPr>
              <p:cNvSpPr>
                <a:spLocks/>
              </p:cNvSpPr>
              <p:nvPr/>
            </p:nvSpPr>
            <p:spPr bwMode="auto">
              <a:xfrm>
                <a:off x="8302213" y="2154870"/>
                <a:ext cx="15778" cy="37868"/>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1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4 w 5"/>
                  <a:gd name="T37" fmla="*/ 11 h 12"/>
                  <a:gd name="T38" fmla="*/ 5 w 5"/>
                  <a:gd name="T39" fmla="*/ 9 h 12"/>
                  <a:gd name="T40" fmla="*/ 5 w 5"/>
                  <a:gd name="T41" fmla="*/ 8 h 12"/>
                  <a:gd name="T42" fmla="*/ 5 w 5"/>
                  <a:gd name="T43" fmla="*/ 6 h 12"/>
                  <a:gd name="T44" fmla="*/ 4 w 5"/>
                  <a:gd name="T45" fmla="*/ 5 h 12"/>
                  <a:gd name="T46" fmla="*/ 3 w 5"/>
                  <a:gd name="T47" fmla="*/ 4 h 12"/>
                  <a:gd name="T48" fmla="*/ 2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0" y="4"/>
                      <a:pt x="0" y="4"/>
                      <a:pt x="0" y="4"/>
                    </a:cubicBezTo>
                    <a:cubicBezTo>
                      <a:pt x="0" y="4"/>
                      <a:pt x="0" y="4"/>
                      <a:pt x="0" y="4"/>
                    </a:cubicBezTo>
                    <a:cubicBezTo>
                      <a:pt x="0" y="4"/>
                      <a:pt x="1" y="5"/>
                      <a:pt x="1" y="5"/>
                    </a:cubicBezTo>
                    <a:cubicBezTo>
                      <a:pt x="1" y="5"/>
                      <a:pt x="1" y="5"/>
                      <a:pt x="1" y="6"/>
                    </a:cubicBezTo>
                    <a:cubicBezTo>
                      <a:pt x="2" y="6"/>
                      <a:pt x="2" y="7"/>
                      <a:pt x="2" y="7"/>
                    </a:cubicBezTo>
                    <a:cubicBezTo>
                      <a:pt x="2" y="7"/>
                      <a:pt x="2" y="8"/>
                      <a:pt x="2" y="9"/>
                    </a:cubicBezTo>
                    <a:cubicBezTo>
                      <a:pt x="2" y="9"/>
                      <a:pt x="2" y="9"/>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1"/>
                      <a:pt x="5" y="11"/>
                      <a:pt x="4" y="11"/>
                    </a:cubicBezTo>
                    <a:cubicBezTo>
                      <a:pt x="4" y="10"/>
                      <a:pt x="4" y="10"/>
                      <a:pt x="5" y="9"/>
                    </a:cubicBezTo>
                    <a:cubicBezTo>
                      <a:pt x="5" y="9"/>
                      <a:pt x="5" y="8"/>
                      <a:pt x="5" y="8"/>
                    </a:cubicBezTo>
                    <a:cubicBezTo>
                      <a:pt x="5" y="7"/>
                      <a:pt x="5" y="6"/>
                      <a:pt x="5" y="6"/>
                    </a:cubicBezTo>
                    <a:cubicBezTo>
                      <a:pt x="5" y="6"/>
                      <a:pt x="5" y="5"/>
                      <a:pt x="4" y="5"/>
                    </a:cubicBezTo>
                    <a:cubicBezTo>
                      <a:pt x="4" y="4"/>
                      <a:pt x="4" y="5"/>
                      <a:pt x="3" y="4"/>
                    </a:cubicBezTo>
                    <a:cubicBezTo>
                      <a:pt x="3" y="4"/>
                      <a:pt x="3" y="4"/>
                      <a:pt x="2"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292">
                <a:extLst>
                  <a:ext uri="{FF2B5EF4-FFF2-40B4-BE49-F238E27FC236}">
                    <a16:creationId xmlns:a16="http://schemas.microsoft.com/office/drawing/2014/main" id="{093EC198-4816-46D3-B0CB-AB6DDF20B4B1}"/>
                  </a:ext>
                </a:extLst>
              </p:cNvPr>
              <p:cNvSpPr>
                <a:spLocks/>
              </p:cNvSpPr>
              <p:nvPr/>
            </p:nvSpPr>
            <p:spPr bwMode="auto">
              <a:xfrm>
                <a:off x="8314836" y="2167493"/>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0" y="0"/>
                      <a:pt x="1" y="0"/>
                    </a:cubicBezTo>
                    <a:cubicBezTo>
                      <a:pt x="1" y="0"/>
                      <a:pt x="2" y="1"/>
                      <a:pt x="2" y="1"/>
                    </a:cubicBezTo>
                    <a:cubicBezTo>
                      <a:pt x="2" y="1"/>
                      <a:pt x="2" y="1"/>
                      <a:pt x="2"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293">
                <a:extLst>
                  <a:ext uri="{FF2B5EF4-FFF2-40B4-BE49-F238E27FC236}">
                    <a16:creationId xmlns:a16="http://schemas.microsoft.com/office/drawing/2014/main" id="{A22F6857-A765-4861-8A5E-5169F1D1FB03}"/>
                  </a:ext>
                </a:extLst>
              </p:cNvPr>
              <p:cNvSpPr>
                <a:spLocks/>
              </p:cNvSpPr>
              <p:nvPr/>
            </p:nvSpPr>
            <p:spPr bwMode="auto">
              <a:xfrm>
                <a:off x="8317991" y="2170648"/>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294">
                <a:extLst>
                  <a:ext uri="{FF2B5EF4-FFF2-40B4-BE49-F238E27FC236}">
                    <a16:creationId xmlns:a16="http://schemas.microsoft.com/office/drawing/2014/main" id="{DF9E3926-0EAB-4BC7-853B-B4B3D86A9916}"/>
                  </a:ext>
                </a:extLst>
              </p:cNvPr>
              <p:cNvSpPr>
                <a:spLocks/>
              </p:cNvSpPr>
              <p:nvPr/>
            </p:nvSpPr>
            <p:spPr bwMode="auto">
              <a:xfrm>
                <a:off x="8317991" y="2167493"/>
                <a:ext cx="4734" cy="6311"/>
              </a:xfrm>
              <a:custGeom>
                <a:avLst/>
                <a:gdLst>
                  <a:gd name="T0" fmla="*/ 2 w 3"/>
                  <a:gd name="T1" fmla="*/ 2 h 4"/>
                  <a:gd name="T2" fmla="*/ 2 w 3"/>
                  <a:gd name="T3" fmla="*/ 2 h 4"/>
                  <a:gd name="T4" fmla="*/ 3 w 3"/>
                  <a:gd name="T5" fmla="*/ 4 h 4"/>
                  <a:gd name="T6" fmla="*/ 2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2"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295">
                <a:extLst>
                  <a:ext uri="{FF2B5EF4-FFF2-40B4-BE49-F238E27FC236}">
                    <a16:creationId xmlns:a16="http://schemas.microsoft.com/office/drawing/2014/main" id="{70F0EA57-4B5E-435E-A714-952042AA758F}"/>
                  </a:ext>
                </a:extLst>
              </p:cNvPr>
              <p:cNvSpPr>
                <a:spLocks/>
              </p:cNvSpPr>
              <p:nvPr/>
            </p:nvSpPr>
            <p:spPr bwMode="auto">
              <a:xfrm>
                <a:off x="8317991" y="2170648"/>
                <a:ext cx="4734" cy="6311"/>
              </a:xfrm>
              <a:custGeom>
                <a:avLst/>
                <a:gdLst>
                  <a:gd name="T0" fmla="*/ 2 w 3"/>
                  <a:gd name="T1" fmla="*/ 2 h 4"/>
                  <a:gd name="T2" fmla="*/ 2 w 3"/>
                  <a:gd name="T3" fmla="*/ 2 h 4"/>
                  <a:gd name="T4" fmla="*/ 3 w 3"/>
                  <a:gd name="T5" fmla="*/ 4 h 4"/>
                  <a:gd name="T6" fmla="*/ 3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3"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296">
                <a:extLst>
                  <a:ext uri="{FF2B5EF4-FFF2-40B4-BE49-F238E27FC236}">
                    <a16:creationId xmlns:a16="http://schemas.microsoft.com/office/drawing/2014/main" id="{0AB5AE62-270D-4FB7-9FED-E4E8902CC957}"/>
                  </a:ext>
                </a:extLst>
              </p:cNvPr>
              <p:cNvSpPr>
                <a:spLocks/>
              </p:cNvSpPr>
              <p:nvPr/>
            </p:nvSpPr>
            <p:spPr bwMode="auto">
              <a:xfrm>
                <a:off x="8311680" y="2186427"/>
                <a:ext cx="3156" cy="3156"/>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297">
                <a:extLst>
                  <a:ext uri="{FF2B5EF4-FFF2-40B4-BE49-F238E27FC236}">
                    <a16:creationId xmlns:a16="http://schemas.microsoft.com/office/drawing/2014/main" id="{017E10DC-528A-4E46-8BBA-C302CEAB6B1F}"/>
                  </a:ext>
                </a:extLst>
              </p:cNvPr>
              <p:cNvSpPr>
                <a:spLocks/>
              </p:cNvSpPr>
              <p:nvPr/>
            </p:nvSpPr>
            <p:spPr bwMode="auto">
              <a:xfrm>
                <a:off x="8338503" y="2148558"/>
                <a:ext cx="18934" cy="37868"/>
              </a:xfrm>
              <a:custGeom>
                <a:avLst/>
                <a:gdLst>
                  <a:gd name="T0" fmla="*/ 2 w 6"/>
                  <a:gd name="T1" fmla="*/ 1 h 12"/>
                  <a:gd name="T2" fmla="*/ 2 w 6"/>
                  <a:gd name="T3" fmla="*/ 3 h 12"/>
                  <a:gd name="T4" fmla="*/ 1 w 6"/>
                  <a:gd name="T5" fmla="*/ 3 h 12"/>
                  <a:gd name="T6" fmla="*/ 1 w 6"/>
                  <a:gd name="T7" fmla="*/ 3 h 12"/>
                  <a:gd name="T8" fmla="*/ 1 w 6"/>
                  <a:gd name="T9" fmla="*/ 4 h 12"/>
                  <a:gd name="T10" fmla="*/ 1 w 6"/>
                  <a:gd name="T11" fmla="*/ 4 h 12"/>
                  <a:gd name="T12" fmla="*/ 0 w 6"/>
                  <a:gd name="T13" fmla="*/ 4 h 12"/>
                  <a:gd name="T14" fmla="*/ 0 w 6"/>
                  <a:gd name="T15" fmla="*/ 4 h 12"/>
                  <a:gd name="T16" fmla="*/ 1 w 6"/>
                  <a:gd name="T17" fmla="*/ 5 h 12"/>
                  <a:gd name="T18" fmla="*/ 2 w 6"/>
                  <a:gd name="T19" fmla="*/ 5 h 12"/>
                  <a:gd name="T20" fmla="*/ 2 w 6"/>
                  <a:gd name="T21" fmla="*/ 7 h 12"/>
                  <a:gd name="T22" fmla="*/ 2 w 6"/>
                  <a:gd name="T23" fmla="*/ 9 h 12"/>
                  <a:gd name="T24" fmla="*/ 3 w 6"/>
                  <a:gd name="T25" fmla="*/ 10 h 12"/>
                  <a:gd name="T26" fmla="*/ 3 w 6"/>
                  <a:gd name="T27" fmla="*/ 11 h 12"/>
                  <a:gd name="T28" fmla="*/ 4 w 6"/>
                  <a:gd name="T29" fmla="*/ 11 h 12"/>
                  <a:gd name="T30" fmla="*/ 4 w 6"/>
                  <a:gd name="T31" fmla="*/ 11 h 12"/>
                  <a:gd name="T32" fmla="*/ 5 w 6"/>
                  <a:gd name="T33" fmla="*/ 12 h 12"/>
                  <a:gd name="T34" fmla="*/ 6 w 6"/>
                  <a:gd name="T35" fmla="*/ 12 h 12"/>
                  <a:gd name="T36" fmla="*/ 5 w 6"/>
                  <a:gd name="T37" fmla="*/ 10 h 12"/>
                  <a:gd name="T38" fmla="*/ 5 w 6"/>
                  <a:gd name="T39" fmla="*/ 9 h 12"/>
                  <a:gd name="T40" fmla="*/ 5 w 6"/>
                  <a:gd name="T41" fmla="*/ 8 h 12"/>
                  <a:gd name="T42" fmla="*/ 5 w 6"/>
                  <a:gd name="T43" fmla="*/ 6 h 12"/>
                  <a:gd name="T44" fmla="*/ 5 w 6"/>
                  <a:gd name="T45" fmla="*/ 5 h 12"/>
                  <a:gd name="T46" fmla="*/ 4 w 6"/>
                  <a:gd name="T47" fmla="*/ 4 h 12"/>
                  <a:gd name="T48" fmla="*/ 3 w 6"/>
                  <a:gd name="T49" fmla="*/ 3 h 12"/>
                  <a:gd name="T50" fmla="*/ 2 w 6"/>
                  <a:gd name="T51" fmla="*/ 2 h 12"/>
                  <a:gd name="T52" fmla="*/ 2 w 6"/>
                  <a:gd name="T53" fmla="*/ 1 h 12"/>
                  <a:gd name="T54" fmla="*/ 2 w 6"/>
                  <a:gd name="T55" fmla="*/ 0 h 12"/>
                  <a:gd name="T56" fmla="*/ 2 w 6"/>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2" y="1"/>
                    </a:moveTo>
                    <a:cubicBezTo>
                      <a:pt x="2" y="1"/>
                      <a:pt x="2" y="3"/>
                      <a:pt x="2" y="3"/>
                    </a:cubicBezTo>
                    <a:cubicBezTo>
                      <a:pt x="1" y="3"/>
                      <a:pt x="1" y="3"/>
                      <a:pt x="1" y="3"/>
                    </a:cubicBezTo>
                    <a:cubicBezTo>
                      <a:pt x="1" y="3"/>
                      <a:pt x="1" y="3"/>
                      <a:pt x="1"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2" y="5"/>
                      <a:pt x="2" y="5"/>
                    </a:cubicBezTo>
                    <a:cubicBezTo>
                      <a:pt x="2" y="6"/>
                      <a:pt x="2" y="7"/>
                      <a:pt x="2" y="7"/>
                    </a:cubicBezTo>
                    <a:cubicBezTo>
                      <a:pt x="2" y="7"/>
                      <a:pt x="2" y="8"/>
                      <a:pt x="2" y="9"/>
                    </a:cubicBezTo>
                    <a:cubicBezTo>
                      <a:pt x="3" y="9"/>
                      <a:pt x="3" y="9"/>
                      <a:pt x="3" y="10"/>
                    </a:cubicBezTo>
                    <a:cubicBezTo>
                      <a:pt x="3" y="10"/>
                      <a:pt x="3" y="11"/>
                      <a:pt x="3" y="11"/>
                    </a:cubicBezTo>
                    <a:cubicBezTo>
                      <a:pt x="3" y="11"/>
                      <a:pt x="4" y="11"/>
                      <a:pt x="4" y="11"/>
                    </a:cubicBezTo>
                    <a:cubicBezTo>
                      <a:pt x="4" y="11"/>
                      <a:pt x="4" y="11"/>
                      <a:pt x="4" y="11"/>
                    </a:cubicBezTo>
                    <a:cubicBezTo>
                      <a:pt x="5" y="11"/>
                      <a:pt x="5" y="12"/>
                      <a:pt x="5" y="12"/>
                    </a:cubicBezTo>
                    <a:cubicBezTo>
                      <a:pt x="5" y="12"/>
                      <a:pt x="6" y="12"/>
                      <a:pt x="6" y="12"/>
                    </a:cubicBezTo>
                    <a:cubicBezTo>
                      <a:pt x="5" y="11"/>
                      <a:pt x="5" y="11"/>
                      <a:pt x="5" y="10"/>
                    </a:cubicBezTo>
                    <a:cubicBezTo>
                      <a:pt x="5" y="10"/>
                      <a:pt x="5" y="10"/>
                      <a:pt x="5" y="9"/>
                    </a:cubicBezTo>
                    <a:cubicBezTo>
                      <a:pt x="5" y="9"/>
                      <a:pt x="5" y="8"/>
                      <a:pt x="5" y="8"/>
                    </a:cubicBezTo>
                    <a:cubicBezTo>
                      <a:pt x="6" y="7"/>
                      <a:pt x="6" y="6"/>
                      <a:pt x="5" y="6"/>
                    </a:cubicBezTo>
                    <a:cubicBezTo>
                      <a:pt x="5" y="6"/>
                      <a:pt x="5" y="5"/>
                      <a:pt x="5" y="5"/>
                    </a:cubicBezTo>
                    <a:cubicBezTo>
                      <a:pt x="4" y="4"/>
                      <a:pt x="4" y="4"/>
                      <a:pt x="4" y="4"/>
                    </a:cubicBezTo>
                    <a:cubicBezTo>
                      <a:pt x="3" y="4"/>
                      <a:pt x="3" y="4"/>
                      <a:pt x="3" y="3"/>
                    </a:cubicBezTo>
                    <a:cubicBezTo>
                      <a:pt x="3" y="3"/>
                      <a:pt x="2" y="3"/>
                      <a:pt x="2" y="2"/>
                    </a:cubicBezTo>
                    <a:cubicBezTo>
                      <a:pt x="2" y="2"/>
                      <a:pt x="2" y="1"/>
                      <a:pt x="2" y="1"/>
                    </a:cubicBezTo>
                    <a:cubicBezTo>
                      <a:pt x="2" y="0"/>
                      <a:pt x="2" y="0"/>
                      <a:pt x="2" y="0"/>
                    </a:cubicBezTo>
                    <a:cubicBezTo>
                      <a:pt x="2" y="0"/>
                      <a:pt x="2" y="1"/>
                      <a:pt x="2"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298">
                <a:extLst>
                  <a:ext uri="{FF2B5EF4-FFF2-40B4-BE49-F238E27FC236}">
                    <a16:creationId xmlns:a16="http://schemas.microsoft.com/office/drawing/2014/main" id="{2FE1B920-539C-4429-8929-3325939B88DB}"/>
                  </a:ext>
                </a:extLst>
              </p:cNvPr>
              <p:cNvSpPr>
                <a:spLocks/>
              </p:cNvSpPr>
              <p:nvPr/>
            </p:nvSpPr>
            <p:spPr bwMode="auto">
              <a:xfrm>
                <a:off x="8351126" y="2161181"/>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1"/>
                      <a:pt x="2" y="1"/>
                    </a:cubicBezTo>
                    <a:cubicBezTo>
                      <a:pt x="2" y="1"/>
                      <a:pt x="2" y="1"/>
                      <a:pt x="2" y="1"/>
                    </a:cubicBezTo>
                    <a:cubicBezTo>
                      <a:pt x="1" y="1"/>
                      <a:pt x="1" y="1"/>
                      <a:pt x="1" y="1"/>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299">
                <a:extLst>
                  <a:ext uri="{FF2B5EF4-FFF2-40B4-BE49-F238E27FC236}">
                    <a16:creationId xmlns:a16="http://schemas.microsoft.com/office/drawing/2014/main" id="{7C5F0500-5586-4685-90DA-DC2AE0B80033}"/>
                  </a:ext>
                </a:extLst>
              </p:cNvPr>
              <p:cNvSpPr>
                <a:spLocks/>
              </p:cNvSpPr>
              <p:nvPr/>
            </p:nvSpPr>
            <p:spPr bwMode="auto">
              <a:xfrm>
                <a:off x="8354281" y="2164337"/>
                <a:ext cx="3156" cy="3156"/>
              </a:xfrm>
              <a:custGeom>
                <a:avLst/>
                <a:gdLst>
                  <a:gd name="T0" fmla="*/ 0 w 1"/>
                  <a:gd name="T1" fmla="*/ 0 h 1"/>
                  <a:gd name="T2" fmla="*/ 0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1" y="0"/>
                    </a:cubicBezTo>
                    <a:cubicBezTo>
                      <a:pt x="1" y="0"/>
                      <a:pt x="1" y="1"/>
                      <a:pt x="1" y="1"/>
                    </a:cubicBezTo>
                    <a:cubicBezTo>
                      <a:pt x="1" y="1"/>
                      <a:pt x="1" y="1"/>
                      <a:pt x="1"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300">
                <a:extLst>
                  <a:ext uri="{FF2B5EF4-FFF2-40B4-BE49-F238E27FC236}">
                    <a16:creationId xmlns:a16="http://schemas.microsoft.com/office/drawing/2014/main" id="{669480A6-25FB-4C06-820B-34AA0C4AEC31}"/>
                  </a:ext>
                </a:extLst>
              </p:cNvPr>
              <p:cNvSpPr>
                <a:spLocks/>
              </p:cNvSpPr>
              <p:nvPr/>
            </p:nvSpPr>
            <p:spPr bwMode="auto">
              <a:xfrm>
                <a:off x="8357437" y="2161181"/>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1">
                <a:extLst>
                  <a:ext uri="{FF2B5EF4-FFF2-40B4-BE49-F238E27FC236}">
                    <a16:creationId xmlns:a16="http://schemas.microsoft.com/office/drawing/2014/main" id="{3AE0703B-C1BF-46EC-97DD-EC0E6985A3B5}"/>
                  </a:ext>
                </a:extLst>
              </p:cNvPr>
              <p:cNvSpPr>
                <a:spLocks/>
              </p:cNvSpPr>
              <p:nvPr/>
            </p:nvSpPr>
            <p:spPr bwMode="auto">
              <a:xfrm>
                <a:off x="8357437" y="2164337"/>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302">
                <a:extLst>
                  <a:ext uri="{FF2B5EF4-FFF2-40B4-BE49-F238E27FC236}">
                    <a16:creationId xmlns:a16="http://schemas.microsoft.com/office/drawing/2014/main" id="{A4BC602C-CB9D-4363-8FFA-D10B00D690F5}"/>
                  </a:ext>
                </a:extLst>
              </p:cNvPr>
              <p:cNvSpPr>
                <a:spLocks/>
              </p:cNvSpPr>
              <p:nvPr/>
            </p:nvSpPr>
            <p:spPr bwMode="auto">
              <a:xfrm>
                <a:off x="8347970" y="2180115"/>
                <a:ext cx="3156" cy="3156"/>
              </a:xfrm>
              <a:custGeom>
                <a:avLst/>
                <a:gdLst>
                  <a:gd name="T0" fmla="*/ 1 w 1"/>
                  <a:gd name="T1" fmla="*/ 0 h 1"/>
                  <a:gd name="T2" fmla="*/ 1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1" y="1"/>
                    </a:cubicBezTo>
                    <a:cubicBezTo>
                      <a:pt x="1" y="1"/>
                      <a:pt x="1" y="1"/>
                      <a:pt x="1"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03">
                <a:extLst>
                  <a:ext uri="{FF2B5EF4-FFF2-40B4-BE49-F238E27FC236}">
                    <a16:creationId xmlns:a16="http://schemas.microsoft.com/office/drawing/2014/main" id="{410C5234-C569-4094-A1A1-E086BA045D51}"/>
                  </a:ext>
                </a:extLst>
              </p:cNvPr>
              <p:cNvSpPr>
                <a:spLocks/>
              </p:cNvSpPr>
              <p:nvPr/>
            </p:nvSpPr>
            <p:spPr bwMode="auto">
              <a:xfrm>
                <a:off x="8286434" y="2183271"/>
                <a:ext cx="140429" cy="151473"/>
              </a:xfrm>
              <a:custGeom>
                <a:avLst/>
                <a:gdLst>
                  <a:gd name="T0" fmla="*/ 43 w 45"/>
                  <a:gd name="T1" fmla="*/ 20 h 49"/>
                  <a:gd name="T2" fmla="*/ 43 w 45"/>
                  <a:gd name="T3" fmla="*/ 0 h 49"/>
                  <a:gd name="T4" fmla="*/ 15 w 45"/>
                  <a:gd name="T5" fmla="*/ 25 h 49"/>
                  <a:gd name="T6" fmla="*/ 8 w 45"/>
                  <a:gd name="T7" fmla="*/ 23 h 49"/>
                  <a:gd name="T8" fmla="*/ 0 w 45"/>
                  <a:gd name="T9" fmla="*/ 29 h 49"/>
                  <a:gd name="T10" fmla="*/ 7 w 45"/>
                  <a:gd name="T11" fmla="*/ 37 h 49"/>
                  <a:gd name="T12" fmla="*/ 11 w 45"/>
                  <a:gd name="T13" fmla="*/ 38 h 49"/>
                  <a:gd name="T14" fmla="*/ 12 w 45"/>
                  <a:gd name="T15" fmla="*/ 43 h 49"/>
                  <a:gd name="T16" fmla="*/ 18 w 45"/>
                  <a:gd name="T17" fmla="*/ 49 h 49"/>
                  <a:gd name="T18" fmla="*/ 26 w 45"/>
                  <a:gd name="T19" fmla="*/ 42 h 49"/>
                  <a:gd name="T20" fmla="*/ 25 w 45"/>
                  <a:gd name="T21" fmla="*/ 36 h 49"/>
                  <a:gd name="T22" fmla="*/ 43 w 45"/>
                  <a:gd name="T2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9">
                    <a:moveTo>
                      <a:pt x="43" y="20"/>
                    </a:moveTo>
                    <a:cubicBezTo>
                      <a:pt x="45" y="13"/>
                      <a:pt x="44" y="5"/>
                      <a:pt x="43" y="0"/>
                    </a:cubicBezTo>
                    <a:cubicBezTo>
                      <a:pt x="15" y="25"/>
                      <a:pt x="15" y="25"/>
                      <a:pt x="15" y="25"/>
                    </a:cubicBezTo>
                    <a:cubicBezTo>
                      <a:pt x="8" y="23"/>
                      <a:pt x="8" y="23"/>
                      <a:pt x="8" y="23"/>
                    </a:cubicBezTo>
                    <a:cubicBezTo>
                      <a:pt x="0" y="29"/>
                      <a:pt x="0" y="29"/>
                      <a:pt x="0" y="29"/>
                    </a:cubicBezTo>
                    <a:cubicBezTo>
                      <a:pt x="7" y="37"/>
                      <a:pt x="7" y="37"/>
                      <a:pt x="7" y="37"/>
                    </a:cubicBezTo>
                    <a:cubicBezTo>
                      <a:pt x="11" y="38"/>
                      <a:pt x="11" y="38"/>
                      <a:pt x="11" y="38"/>
                    </a:cubicBezTo>
                    <a:cubicBezTo>
                      <a:pt x="12" y="43"/>
                      <a:pt x="12" y="43"/>
                      <a:pt x="12" y="43"/>
                    </a:cubicBezTo>
                    <a:cubicBezTo>
                      <a:pt x="18" y="49"/>
                      <a:pt x="18" y="49"/>
                      <a:pt x="18" y="49"/>
                    </a:cubicBezTo>
                    <a:cubicBezTo>
                      <a:pt x="26" y="42"/>
                      <a:pt x="26" y="42"/>
                      <a:pt x="26" y="42"/>
                    </a:cubicBezTo>
                    <a:cubicBezTo>
                      <a:pt x="25" y="36"/>
                      <a:pt x="25" y="36"/>
                      <a:pt x="25" y="36"/>
                    </a:cubicBezTo>
                    <a:lnTo>
                      <a:pt x="43" y="2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304">
                <a:extLst>
                  <a:ext uri="{FF2B5EF4-FFF2-40B4-BE49-F238E27FC236}">
                    <a16:creationId xmlns:a16="http://schemas.microsoft.com/office/drawing/2014/main" id="{3A303CED-744F-4352-AA04-83951EBBDEAB}"/>
                  </a:ext>
                </a:extLst>
              </p:cNvPr>
              <p:cNvSpPr>
                <a:spLocks/>
              </p:cNvSpPr>
              <p:nvPr/>
            </p:nvSpPr>
            <p:spPr bwMode="auto">
              <a:xfrm>
                <a:off x="8286434" y="2186427"/>
                <a:ext cx="140429" cy="148317"/>
              </a:xfrm>
              <a:custGeom>
                <a:avLst/>
                <a:gdLst>
                  <a:gd name="T0" fmla="*/ 44 w 45"/>
                  <a:gd name="T1" fmla="*/ 16 h 48"/>
                  <a:gd name="T2" fmla="*/ 43 w 45"/>
                  <a:gd name="T3" fmla="*/ 0 h 48"/>
                  <a:gd name="T4" fmla="*/ 15 w 45"/>
                  <a:gd name="T5" fmla="*/ 25 h 48"/>
                  <a:gd name="T6" fmla="*/ 6 w 45"/>
                  <a:gd name="T7" fmla="*/ 23 h 48"/>
                  <a:gd name="T8" fmla="*/ 0 w 45"/>
                  <a:gd name="T9" fmla="*/ 28 h 48"/>
                  <a:gd name="T10" fmla="*/ 5 w 45"/>
                  <a:gd name="T11" fmla="*/ 33 h 48"/>
                  <a:gd name="T12" fmla="*/ 12 w 45"/>
                  <a:gd name="T13" fmla="*/ 36 h 48"/>
                  <a:gd name="T14" fmla="*/ 14 w 45"/>
                  <a:gd name="T15" fmla="*/ 44 h 48"/>
                  <a:gd name="T16" fmla="*/ 18 w 45"/>
                  <a:gd name="T17" fmla="*/ 48 h 48"/>
                  <a:gd name="T18" fmla="*/ 24 w 45"/>
                  <a:gd name="T19" fmla="*/ 42 h 48"/>
                  <a:gd name="T20" fmla="*/ 23 w 45"/>
                  <a:gd name="T21" fmla="*/ 35 h 48"/>
                  <a:gd name="T22" fmla="*/ 44 w 45"/>
                  <a:gd name="T2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8">
                    <a:moveTo>
                      <a:pt x="44" y="16"/>
                    </a:moveTo>
                    <a:cubicBezTo>
                      <a:pt x="45" y="11"/>
                      <a:pt x="44" y="5"/>
                      <a:pt x="43" y="0"/>
                    </a:cubicBezTo>
                    <a:cubicBezTo>
                      <a:pt x="15" y="25"/>
                      <a:pt x="15" y="25"/>
                      <a:pt x="15" y="25"/>
                    </a:cubicBezTo>
                    <a:cubicBezTo>
                      <a:pt x="6" y="23"/>
                      <a:pt x="6" y="23"/>
                      <a:pt x="6" y="23"/>
                    </a:cubicBezTo>
                    <a:cubicBezTo>
                      <a:pt x="0" y="28"/>
                      <a:pt x="0" y="28"/>
                      <a:pt x="0" y="28"/>
                    </a:cubicBezTo>
                    <a:cubicBezTo>
                      <a:pt x="5" y="33"/>
                      <a:pt x="5" y="33"/>
                      <a:pt x="5" y="33"/>
                    </a:cubicBezTo>
                    <a:cubicBezTo>
                      <a:pt x="12" y="36"/>
                      <a:pt x="12" y="36"/>
                      <a:pt x="12" y="36"/>
                    </a:cubicBezTo>
                    <a:cubicBezTo>
                      <a:pt x="14" y="44"/>
                      <a:pt x="14" y="44"/>
                      <a:pt x="14" y="44"/>
                    </a:cubicBezTo>
                    <a:cubicBezTo>
                      <a:pt x="18" y="48"/>
                      <a:pt x="18" y="48"/>
                      <a:pt x="18" y="48"/>
                    </a:cubicBezTo>
                    <a:cubicBezTo>
                      <a:pt x="24" y="42"/>
                      <a:pt x="24" y="42"/>
                      <a:pt x="24" y="42"/>
                    </a:cubicBezTo>
                    <a:cubicBezTo>
                      <a:pt x="23" y="35"/>
                      <a:pt x="23" y="35"/>
                      <a:pt x="23" y="35"/>
                    </a:cubicBezTo>
                    <a:lnTo>
                      <a:pt x="4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05">
                <a:extLst>
                  <a:ext uri="{FF2B5EF4-FFF2-40B4-BE49-F238E27FC236}">
                    <a16:creationId xmlns:a16="http://schemas.microsoft.com/office/drawing/2014/main" id="{0280938A-9C67-4E79-B0C6-07F884916CAA}"/>
                  </a:ext>
                </a:extLst>
              </p:cNvPr>
              <p:cNvSpPr>
                <a:spLocks/>
              </p:cNvSpPr>
              <p:nvPr/>
            </p:nvSpPr>
            <p:spPr bwMode="auto">
              <a:xfrm>
                <a:off x="8335347" y="2266896"/>
                <a:ext cx="22090" cy="22090"/>
              </a:xfrm>
              <a:custGeom>
                <a:avLst/>
                <a:gdLst>
                  <a:gd name="T0" fmla="*/ 0 w 14"/>
                  <a:gd name="T1" fmla="*/ 4 h 14"/>
                  <a:gd name="T2" fmla="*/ 2 w 14"/>
                  <a:gd name="T3" fmla="*/ 4 h 14"/>
                  <a:gd name="T4" fmla="*/ 2 w 14"/>
                  <a:gd name="T5" fmla="*/ 10 h 14"/>
                  <a:gd name="T6" fmla="*/ 2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2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4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6" y="6"/>
                    </a:lnTo>
                    <a:lnTo>
                      <a:pt x="2" y="10"/>
                    </a:lnTo>
                    <a:lnTo>
                      <a:pt x="0" y="10"/>
                    </a:lnTo>
                    <a:lnTo>
                      <a:pt x="2"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8" y="10"/>
                    </a:lnTo>
                    <a:lnTo>
                      <a:pt x="10" y="12"/>
                    </a:lnTo>
                    <a:lnTo>
                      <a:pt x="10" y="12"/>
                    </a:lnTo>
                    <a:lnTo>
                      <a:pt x="10" y="14"/>
                    </a:lnTo>
                    <a:lnTo>
                      <a:pt x="10" y="12"/>
                    </a:lnTo>
                    <a:lnTo>
                      <a:pt x="10" y="12"/>
                    </a:lnTo>
                    <a:lnTo>
                      <a:pt x="10" y="12"/>
                    </a:lnTo>
                    <a:lnTo>
                      <a:pt x="10" y="12"/>
                    </a:lnTo>
                    <a:lnTo>
                      <a:pt x="12" y="12"/>
                    </a:lnTo>
                    <a:lnTo>
                      <a:pt x="12" y="12"/>
                    </a:lnTo>
                    <a:lnTo>
                      <a:pt x="12" y="12"/>
                    </a:lnTo>
                    <a:lnTo>
                      <a:pt x="10" y="10"/>
                    </a:lnTo>
                    <a:lnTo>
                      <a:pt x="12" y="10"/>
                    </a:lnTo>
                    <a:lnTo>
                      <a:pt x="12" y="10"/>
                    </a:lnTo>
                    <a:lnTo>
                      <a:pt x="14" y="10"/>
                    </a:lnTo>
                    <a:lnTo>
                      <a:pt x="12" y="10"/>
                    </a:lnTo>
                    <a:lnTo>
                      <a:pt x="10" y="8"/>
                    </a:lnTo>
                    <a:lnTo>
                      <a:pt x="12" y="4"/>
                    </a:lnTo>
                    <a:lnTo>
                      <a:pt x="12" y="4"/>
                    </a:lnTo>
                    <a:lnTo>
                      <a:pt x="14" y="4"/>
                    </a:lnTo>
                    <a:lnTo>
                      <a:pt x="14" y="4"/>
                    </a:lnTo>
                    <a:lnTo>
                      <a:pt x="12" y="4"/>
                    </a:lnTo>
                    <a:lnTo>
                      <a:pt x="12" y="4"/>
                    </a:lnTo>
                    <a:lnTo>
                      <a:pt x="12" y="4"/>
                    </a:lnTo>
                    <a:lnTo>
                      <a:pt x="12" y="2"/>
                    </a:lnTo>
                    <a:lnTo>
                      <a:pt x="12" y="2"/>
                    </a:lnTo>
                    <a:lnTo>
                      <a:pt x="12" y="2"/>
                    </a:lnTo>
                    <a:lnTo>
                      <a:pt x="12" y="2"/>
                    </a:lnTo>
                    <a:lnTo>
                      <a:pt x="10" y="2"/>
                    </a:lnTo>
                    <a:lnTo>
                      <a:pt x="12" y="2"/>
                    </a:lnTo>
                    <a:lnTo>
                      <a:pt x="10" y="0"/>
                    </a:lnTo>
                    <a:lnTo>
                      <a:pt x="10" y="2"/>
                    </a:lnTo>
                    <a:lnTo>
                      <a:pt x="8" y="4"/>
                    </a:lnTo>
                    <a:lnTo>
                      <a:pt x="4" y="2"/>
                    </a:lnTo>
                    <a:lnTo>
                      <a:pt x="4" y="0"/>
                    </a:lnTo>
                    <a:lnTo>
                      <a:pt x="4" y="2"/>
                    </a:lnTo>
                    <a:lnTo>
                      <a:pt x="4" y="2"/>
                    </a:lnTo>
                    <a:lnTo>
                      <a:pt x="4" y="2"/>
                    </a:lnTo>
                    <a:lnTo>
                      <a:pt x="4" y="2"/>
                    </a:lnTo>
                    <a:lnTo>
                      <a:pt x="4" y="2"/>
                    </a:lnTo>
                    <a:lnTo>
                      <a:pt x="4"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306">
                <a:extLst>
                  <a:ext uri="{FF2B5EF4-FFF2-40B4-BE49-F238E27FC236}">
                    <a16:creationId xmlns:a16="http://schemas.microsoft.com/office/drawing/2014/main" id="{7410EF6C-0563-4A1A-992B-AC5726DB455F}"/>
                  </a:ext>
                </a:extLst>
              </p:cNvPr>
              <p:cNvSpPr>
                <a:spLocks/>
              </p:cNvSpPr>
              <p:nvPr/>
            </p:nvSpPr>
            <p:spPr bwMode="auto">
              <a:xfrm>
                <a:off x="8373215" y="2232184"/>
                <a:ext cx="22090" cy="22090"/>
              </a:xfrm>
              <a:custGeom>
                <a:avLst/>
                <a:gdLst>
                  <a:gd name="T0" fmla="*/ 2 w 14"/>
                  <a:gd name="T1" fmla="*/ 4 h 14"/>
                  <a:gd name="T2" fmla="*/ 2 w 14"/>
                  <a:gd name="T3" fmla="*/ 4 h 14"/>
                  <a:gd name="T4" fmla="*/ 2 w 14"/>
                  <a:gd name="T5" fmla="*/ 10 h 14"/>
                  <a:gd name="T6" fmla="*/ 2 w 14"/>
                  <a:gd name="T7" fmla="*/ 12 h 14"/>
                  <a:gd name="T8" fmla="*/ 2 w 14"/>
                  <a:gd name="T9" fmla="*/ 12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2 w 14"/>
                  <a:gd name="T27" fmla="*/ 12 h 14"/>
                  <a:gd name="T28" fmla="*/ 12 w 14"/>
                  <a:gd name="T29" fmla="*/ 12 h 14"/>
                  <a:gd name="T30" fmla="*/ 12 w 14"/>
                  <a:gd name="T31" fmla="*/ 12 h 14"/>
                  <a:gd name="T32" fmla="*/ 12 w 14"/>
                  <a:gd name="T33" fmla="*/ 12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4 h 14"/>
                  <a:gd name="T46" fmla="*/ 12 w 14"/>
                  <a:gd name="T47" fmla="*/ 4 h 14"/>
                  <a:gd name="T48" fmla="*/ 12 w 14"/>
                  <a:gd name="T49" fmla="*/ 2 h 14"/>
                  <a:gd name="T50" fmla="*/ 10 w 14"/>
                  <a:gd name="T51" fmla="*/ 2 h 14"/>
                  <a:gd name="T52" fmla="*/ 4 w 14"/>
                  <a:gd name="T53" fmla="*/ 2 h 14"/>
                  <a:gd name="T54" fmla="*/ 4 w 14"/>
                  <a:gd name="T55" fmla="*/ 2 h 14"/>
                  <a:gd name="T56" fmla="*/ 4 w 14"/>
                  <a:gd name="T57" fmla="*/ 4 h 14"/>
                  <a:gd name="T58" fmla="*/ 4 w 14"/>
                  <a:gd name="T59" fmla="*/ 2 h 14"/>
                  <a:gd name="T60" fmla="*/ 2 w 14"/>
                  <a:gd name="T61" fmla="*/ 4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4"/>
                    </a:moveTo>
                    <a:lnTo>
                      <a:pt x="2" y="4"/>
                    </a:lnTo>
                    <a:lnTo>
                      <a:pt x="2" y="4"/>
                    </a:lnTo>
                    <a:lnTo>
                      <a:pt x="2" y="4"/>
                    </a:lnTo>
                    <a:lnTo>
                      <a:pt x="6" y="8"/>
                    </a:lnTo>
                    <a:lnTo>
                      <a:pt x="2" y="10"/>
                    </a:lnTo>
                    <a:lnTo>
                      <a:pt x="0" y="10"/>
                    </a:lnTo>
                    <a:lnTo>
                      <a:pt x="2" y="12"/>
                    </a:lnTo>
                    <a:lnTo>
                      <a:pt x="2" y="10"/>
                    </a:lnTo>
                    <a:lnTo>
                      <a:pt x="2" y="12"/>
                    </a:lnTo>
                    <a:lnTo>
                      <a:pt x="2" y="12"/>
                    </a:lnTo>
                    <a:lnTo>
                      <a:pt x="2" y="12"/>
                    </a:lnTo>
                    <a:lnTo>
                      <a:pt x="2" y="12"/>
                    </a:lnTo>
                    <a:lnTo>
                      <a:pt x="2" y="12"/>
                    </a:lnTo>
                    <a:lnTo>
                      <a:pt x="4" y="12"/>
                    </a:lnTo>
                    <a:lnTo>
                      <a:pt x="4" y="12"/>
                    </a:lnTo>
                    <a:lnTo>
                      <a:pt x="4" y="14"/>
                    </a:lnTo>
                    <a:lnTo>
                      <a:pt x="4" y="14"/>
                    </a:lnTo>
                    <a:lnTo>
                      <a:pt x="4" y="12"/>
                    </a:lnTo>
                    <a:lnTo>
                      <a:pt x="4" y="12"/>
                    </a:lnTo>
                    <a:lnTo>
                      <a:pt x="8" y="10"/>
                    </a:lnTo>
                    <a:lnTo>
                      <a:pt x="10" y="12"/>
                    </a:lnTo>
                    <a:lnTo>
                      <a:pt x="10" y="12"/>
                    </a:lnTo>
                    <a:lnTo>
                      <a:pt x="10" y="14"/>
                    </a:lnTo>
                    <a:lnTo>
                      <a:pt x="10" y="14"/>
                    </a:lnTo>
                    <a:lnTo>
                      <a:pt x="10" y="12"/>
                    </a:lnTo>
                    <a:lnTo>
                      <a:pt x="10" y="12"/>
                    </a:lnTo>
                    <a:lnTo>
                      <a:pt x="12" y="12"/>
                    </a:lnTo>
                    <a:lnTo>
                      <a:pt x="12" y="12"/>
                    </a:lnTo>
                    <a:lnTo>
                      <a:pt x="12" y="12"/>
                    </a:lnTo>
                    <a:lnTo>
                      <a:pt x="12" y="12"/>
                    </a:lnTo>
                    <a:lnTo>
                      <a:pt x="12" y="12"/>
                    </a:lnTo>
                    <a:lnTo>
                      <a:pt x="12" y="10"/>
                    </a:lnTo>
                    <a:lnTo>
                      <a:pt x="12" y="12"/>
                    </a:lnTo>
                    <a:lnTo>
                      <a:pt x="14" y="10"/>
                    </a:lnTo>
                    <a:lnTo>
                      <a:pt x="12" y="10"/>
                    </a:lnTo>
                    <a:lnTo>
                      <a:pt x="10" y="8"/>
                    </a:lnTo>
                    <a:lnTo>
                      <a:pt x="12" y="4"/>
                    </a:lnTo>
                    <a:lnTo>
                      <a:pt x="12" y="4"/>
                    </a:lnTo>
                    <a:lnTo>
                      <a:pt x="14" y="4"/>
                    </a:lnTo>
                    <a:lnTo>
                      <a:pt x="14" y="4"/>
                    </a:lnTo>
                    <a:lnTo>
                      <a:pt x="12" y="4"/>
                    </a:lnTo>
                    <a:lnTo>
                      <a:pt x="12" y="4"/>
                    </a:lnTo>
                    <a:lnTo>
                      <a:pt x="12" y="4"/>
                    </a:lnTo>
                    <a:lnTo>
                      <a:pt x="12" y="4"/>
                    </a:lnTo>
                    <a:lnTo>
                      <a:pt x="12" y="4"/>
                    </a:lnTo>
                    <a:lnTo>
                      <a:pt x="12" y="2"/>
                    </a:lnTo>
                    <a:lnTo>
                      <a:pt x="12" y="4"/>
                    </a:lnTo>
                    <a:lnTo>
                      <a:pt x="10" y="2"/>
                    </a:lnTo>
                    <a:lnTo>
                      <a:pt x="12" y="2"/>
                    </a:lnTo>
                    <a:lnTo>
                      <a:pt x="12" y="2"/>
                    </a:lnTo>
                    <a:lnTo>
                      <a:pt x="10" y="2"/>
                    </a:lnTo>
                    <a:lnTo>
                      <a:pt x="8" y="6"/>
                    </a:lnTo>
                    <a:lnTo>
                      <a:pt x="4" y="2"/>
                    </a:lnTo>
                    <a:lnTo>
                      <a:pt x="6" y="0"/>
                    </a:lnTo>
                    <a:lnTo>
                      <a:pt x="4" y="2"/>
                    </a:lnTo>
                    <a:lnTo>
                      <a:pt x="4" y="2"/>
                    </a:lnTo>
                    <a:lnTo>
                      <a:pt x="4" y="4"/>
                    </a:lnTo>
                    <a:lnTo>
                      <a:pt x="4" y="2"/>
                    </a:lnTo>
                    <a:lnTo>
                      <a:pt x="4" y="2"/>
                    </a:lnTo>
                    <a:lnTo>
                      <a:pt x="4" y="2"/>
                    </a:lnTo>
                    <a:lnTo>
                      <a:pt x="2" y="4"/>
                    </a:lnTo>
                    <a:lnTo>
                      <a:pt x="4" y="4"/>
                    </a:lnTo>
                    <a:lnTo>
                      <a:pt x="2"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307">
                <a:extLst>
                  <a:ext uri="{FF2B5EF4-FFF2-40B4-BE49-F238E27FC236}">
                    <a16:creationId xmlns:a16="http://schemas.microsoft.com/office/drawing/2014/main" id="{8D0D47AC-98F7-43D5-AC12-D2C58E7BD00A}"/>
                  </a:ext>
                </a:extLst>
              </p:cNvPr>
              <p:cNvSpPr>
                <a:spLocks/>
              </p:cNvSpPr>
              <p:nvPr/>
            </p:nvSpPr>
            <p:spPr bwMode="auto">
              <a:xfrm>
                <a:off x="8299057" y="2263741"/>
                <a:ext cx="22090" cy="22090"/>
              </a:xfrm>
              <a:custGeom>
                <a:avLst/>
                <a:gdLst>
                  <a:gd name="T0" fmla="*/ 0 w 14"/>
                  <a:gd name="T1" fmla="*/ 4 h 14"/>
                  <a:gd name="T2" fmla="*/ 2 w 14"/>
                  <a:gd name="T3" fmla="*/ 4 h 14"/>
                  <a:gd name="T4" fmla="*/ 2 w 14"/>
                  <a:gd name="T5" fmla="*/ 10 h 14"/>
                  <a:gd name="T6" fmla="*/ 0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0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2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2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4" y="6"/>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6" y="10"/>
                    </a:lnTo>
                    <a:lnTo>
                      <a:pt x="10" y="12"/>
                    </a:lnTo>
                    <a:lnTo>
                      <a:pt x="10" y="12"/>
                    </a:lnTo>
                    <a:lnTo>
                      <a:pt x="10" y="14"/>
                    </a:lnTo>
                    <a:lnTo>
                      <a:pt x="10" y="12"/>
                    </a:lnTo>
                    <a:lnTo>
                      <a:pt x="10" y="12"/>
                    </a:lnTo>
                    <a:lnTo>
                      <a:pt x="10" y="12"/>
                    </a:lnTo>
                    <a:lnTo>
                      <a:pt x="10" y="12"/>
                    </a:lnTo>
                    <a:lnTo>
                      <a:pt x="10" y="12"/>
                    </a:lnTo>
                    <a:lnTo>
                      <a:pt x="10" y="12"/>
                    </a:lnTo>
                    <a:lnTo>
                      <a:pt x="12" y="12"/>
                    </a:lnTo>
                    <a:lnTo>
                      <a:pt x="10" y="10"/>
                    </a:lnTo>
                    <a:lnTo>
                      <a:pt x="12" y="10"/>
                    </a:lnTo>
                    <a:lnTo>
                      <a:pt x="12" y="10"/>
                    </a:lnTo>
                    <a:lnTo>
                      <a:pt x="12" y="10"/>
                    </a:lnTo>
                    <a:lnTo>
                      <a:pt x="12" y="10"/>
                    </a:lnTo>
                    <a:lnTo>
                      <a:pt x="8" y="8"/>
                    </a:lnTo>
                    <a:lnTo>
                      <a:pt x="12" y="4"/>
                    </a:lnTo>
                    <a:lnTo>
                      <a:pt x="12" y="4"/>
                    </a:lnTo>
                    <a:lnTo>
                      <a:pt x="14" y="4"/>
                    </a:lnTo>
                    <a:lnTo>
                      <a:pt x="12" y="4"/>
                    </a:lnTo>
                    <a:lnTo>
                      <a:pt x="12" y="4"/>
                    </a:lnTo>
                    <a:lnTo>
                      <a:pt x="12" y="4"/>
                    </a:lnTo>
                    <a:lnTo>
                      <a:pt x="12" y="2"/>
                    </a:lnTo>
                    <a:lnTo>
                      <a:pt x="12" y="2"/>
                    </a:lnTo>
                    <a:lnTo>
                      <a:pt x="12" y="2"/>
                    </a:lnTo>
                    <a:lnTo>
                      <a:pt x="12" y="2"/>
                    </a:lnTo>
                    <a:lnTo>
                      <a:pt x="12" y="2"/>
                    </a:lnTo>
                    <a:lnTo>
                      <a:pt x="10" y="2"/>
                    </a:lnTo>
                    <a:lnTo>
                      <a:pt x="12" y="2"/>
                    </a:lnTo>
                    <a:lnTo>
                      <a:pt x="10" y="0"/>
                    </a:lnTo>
                    <a:lnTo>
                      <a:pt x="10" y="2"/>
                    </a:lnTo>
                    <a:lnTo>
                      <a:pt x="6" y="4"/>
                    </a:lnTo>
                    <a:lnTo>
                      <a:pt x="4" y="2"/>
                    </a:lnTo>
                    <a:lnTo>
                      <a:pt x="4" y="0"/>
                    </a:lnTo>
                    <a:lnTo>
                      <a:pt x="4" y="2"/>
                    </a:lnTo>
                    <a:lnTo>
                      <a:pt x="4" y="2"/>
                    </a:lnTo>
                    <a:lnTo>
                      <a:pt x="4" y="2"/>
                    </a:lnTo>
                    <a:lnTo>
                      <a:pt x="4" y="2"/>
                    </a:lnTo>
                    <a:lnTo>
                      <a:pt x="2" y="2"/>
                    </a:lnTo>
                    <a:lnTo>
                      <a:pt x="2" y="2"/>
                    </a:lnTo>
                    <a:lnTo>
                      <a:pt x="2" y="2"/>
                    </a:lnTo>
                    <a:lnTo>
                      <a:pt x="2"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308">
                <a:extLst>
                  <a:ext uri="{FF2B5EF4-FFF2-40B4-BE49-F238E27FC236}">
                    <a16:creationId xmlns:a16="http://schemas.microsoft.com/office/drawing/2014/main" id="{48935236-7698-47FC-8A67-9F5A5B7D6A5C}"/>
                  </a:ext>
                </a:extLst>
              </p:cNvPr>
              <p:cNvSpPr>
                <a:spLocks/>
              </p:cNvSpPr>
              <p:nvPr/>
            </p:nvSpPr>
            <p:spPr bwMode="auto">
              <a:xfrm>
                <a:off x="8332192" y="2304765"/>
                <a:ext cx="22090" cy="17357"/>
              </a:xfrm>
              <a:custGeom>
                <a:avLst/>
                <a:gdLst>
                  <a:gd name="T0" fmla="*/ 0 w 14"/>
                  <a:gd name="T1" fmla="*/ 4 h 11"/>
                  <a:gd name="T2" fmla="*/ 2 w 14"/>
                  <a:gd name="T3" fmla="*/ 4 h 11"/>
                  <a:gd name="T4" fmla="*/ 2 w 14"/>
                  <a:gd name="T5" fmla="*/ 9 h 11"/>
                  <a:gd name="T6" fmla="*/ 0 w 14"/>
                  <a:gd name="T7" fmla="*/ 9 h 11"/>
                  <a:gd name="T8" fmla="*/ 2 w 14"/>
                  <a:gd name="T9" fmla="*/ 9 h 11"/>
                  <a:gd name="T10" fmla="*/ 2 w 14"/>
                  <a:gd name="T11" fmla="*/ 9 h 11"/>
                  <a:gd name="T12" fmla="*/ 2 w 14"/>
                  <a:gd name="T13" fmla="*/ 11 h 11"/>
                  <a:gd name="T14" fmla="*/ 4 w 14"/>
                  <a:gd name="T15" fmla="*/ 11 h 11"/>
                  <a:gd name="T16" fmla="*/ 4 w 14"/>
                  <a:gd name="T17" fmla="*/ 11 h 11"/>
                  <a:gd name="T18" fmla="*/ 4 w 14"/>
                  <a:gd name="T19" fmla="*/ 11 h 11"/>
                  <a:gd name="T20" fmla="*/ 10 w 14"/>
                  <a:gd name="T21" fmla="*/ 11 h 11"/>
                  <a:gd name="T22" fmla="*/ 10 w 14"/>
                  <a:gd name="T23" fmla="*/ 11 h 11"/>
                  <a:gd name="T24" fmla="*/ 10 w 14"/>
                  <a:gd name="T25" fmla="*/ 11 h 11"/>
                  <a:gd name="T26" fmla="*/ 10 w 14"/>
                  <a:gd name="T27" fmla="*/ 11 h 11"/>
                  <a:gd name="T28" fmla="*/ 12 w 14"/>
                  <a:gd name="T29" fmla="*/ 11 h 11"/>
                  <a:gd name="T30" fmla="*/ 10 w 14"/>
                  <a:gd name="T31" fmla="*/ 9 h 11"/>
                  <a:gd name="T32" fmla="*/ 12 w 14"/>
                  <a:gd name="T33" fmla="*/ 9 h 11"/>
                  <a:gd name="T34" fmla="*/ 12 w 14"/>
                  <a:gd name="T35" fmla="*/ 9 h 11"/>
                  <a:gd name="T36" fmla="*/ 12 w 14"/>
                  <a:gd name="T37" fmla="*/ 4 h 11"/>
                  <a:gd name="T38" fmla="*/ 14 w 14"/>
                  <a:gd name="T39" fmla="*/ 4 h 11"/>
                  <a:gd name="T40" fmla="*/ 12 w 14"/>
                  <a:gd name="T41" fmla="*/ 4 h 11"/>
                  <a:gd name="T42" fmla="*/ 12 w 14"/>
                  <a:gd name="T43" fmla="*/ 2 h 11"/>
                  <a:gd name="T44" fmla="*/ 12 w 14"/>
                  <a:gd name="T45" fmla="*/ 2 h 11"/>
                  <a:gd name="T46" fmla="*/ 12 w 14"/>
                  <a:gd name="T47" fmla="*/ 2 h 11"/>
                  <a:gd name="T48" fmla="*/ 12 w 14"/>
                  <a:gd name="T49" fmla="*/ 0 h 11"/>
                  <a:gd name="T50" fmla="*/ 10 w 14"/>
                  <a:gd name="T51" fmla="*/ 2 h 11"/>
                  <a:gd name="T52" fmla="*/ 4 w 14"/>
                  <a:gd name="T53" fmla="*/ 2 h 11"/>
                  <a:gd name="T54" fmla="*/ 4 w 14"/>
                  <a:gd name="T55" fmla="*/ 0 h 11"/>
                  <a:gd name="T56" fmla="*/ 4 w 14"/>
                  <a:gd name="T57" fmla="*/ 2 h 11"/>
                  <a:gd name="T58" fmla="*/ 4 w 14"/>
                  <a:gd name="T59" fmla="*/ 2 h 11"/>
                  <a:gd name="T60" fmla="*/ 2 w 14"/>
                  <a:gd name="T61" fmla="*/ 2 h 11"/>
                  <a:gd name="T62" fmla="*/ 2 w 14"/>
                  <a:gd name="T6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1">
                    <a:moveTo>
                      <a:pt x="2" y="2"/>
                    </a:moveTo>
                    <a:lnTo>
                      <a:pt x="0" y="4"/>
                    </a:lnTo>
                    <a:lnTo>
                      <a:pt x="2" y="4"/>
                    </a:lnTo>
                    <a:lnTo>
                      <a:pt x="2" y="4"/>
                    </a:lnTo>
                    <a:lnTo>
                      <a:pt x="6" y="6"/>
                    </a:lnTo>
                    <a:lnTo>
                      <a:pt x="2" y="9"/>
                    </a:lnTo>
                    <a:lnTo>
                      <a:pt x="0" y="9"/>
                    </a:lnTo>
                    <a:lnTo>
                      <a:pt x="0" y="9"/>
                    </a:lnTo>
                    <a:lnTo>
                      <a:pt x="2" y="9"/>
                    </a:lnTo>
                    <a:lnTo>
                      <a:pt x="2" y="9"/>
                    </a:lnTo>
                    <a:lnTo>
                      <a:pt x="2" y="9"/>
                    </a:lnTo>
                    <a:lnTo>
                      <a:pt x="2" y="9"/>
                    </a:lnTo>
                    <a:lnTo>
                      <a:pt x="2" y="9"/>
                    </a:lnTo>
                    <a:lnTo>
                      <a:pt x="2" y="11"/>
                    </a:lnTo>
                    <a:lnTo>
                      <a:pt x="2" y="9"/>
                    </a:lnTo>
                    <a:lnTo>
                      <a:pt x="4" y="11"/>
                    </a:lnTo>
                    <a:lnTo>
                      <a:pt x="2" y="11"/>
                    </a:lnTo>
                    <a:lnTo>
                      <a:pt x="4" y="11"/>
                    </a:lnTo>
                    <a:lnTo>
                      <a:pt x="4" y="11"/>
                    </a:lnTo>
                    <a:lnTo>
                      <a:pt x="4" y="11"/>
                    </a:lnTo>
                    <a:lnTo>
                      <a:pt x="8" y="7"/>
                    </a:lnTo>
                    <a:lnTo>
                      <a:pt x="10" y="11"/>
                    </a:lnTo>
                    <a:lnTo>
                      <a:pt x="10" y="11"/>
                    </a:lnTo>
                    <a:lnTo>
                      <a:pt x="10" y="11"/>
                    </a:lnTo>
                    <a:lnTo>
                      <a:pt x="10" y="11"/>
                    </a:lnTo>
                    <a:lnTo>
                      <a:pt x="10" y="11"/>
                    </a:lnTo>
                    <a:lnTo>
                      <a:pt x="10" y="9"/>
                    </a:lnTo>
                    <a:lnTo>
                      <a:pt x="10" y="11"/>
                    </a:lnTo>
                    <a:lnTo>
                      <a:pt x="12" y="11"/>
                    </a:lnTo>
                    <a:lnTo>
                      <a:pt x="12" y="11"/>
                    </a:lnTo>
                    <a:lnTo>
                      <a:pt x="12" y="9"/>
                    </a:lnTo>
                    <a:lnTo>
                      <a:pt x="10" y="9"/>
                    </a:lnTo>
                    <a:lnTo>
                      <a:pt x="12" y="9"/>
                    </a:lnTo>
                    <a:lnTo>
                      <a:pt x="12" y="9"/>
                    </a:lnTo>
                    <a:lnTo>
                      <a:pt x="14" y="9"/>
                    </a:lnTo>
                    <a:lnTo>
                      <a:pt x="12" y="9"/>
                    </a:lnTo>
                    <a:lnTo>
                      <a:pt x="10" y="6"/>
                    </a:lnTo>
                    <a:lnTo>
                      <a:pt x="12" y="4"/>
                    </a:lnTo>
                    <a:lnTo>
                      <a:pt x="12" y="4"/>
                    </a:lnTo>
                    <a:lnTo>
                      <a:pt x="14" y="4"/>
                    </a:lnTo>
                    <a:lnTo>
                      <a:pt x="14" y="2"/>
                    </a:lnTo>
                    <a:lnTo>
                      <a:pt x="12" y="4"/>
                    </a:lnTo>
                    <a:lnTo>
                      <a:pt x="12" y="2"/>
                    </a:lnTo>
                    <a:lnTo>
                      <a:pt x="12" y="2"/>
                    </a:lnTo>
                    <a:lnTo>
                      <a:pt x="12" y="2"/>
                    </a:lnTo>
                    <a:lnTo>
                      <a:pt x="12" y="2"/>
                    </a:lnTo>
                    <a:lnTo>
                      <a:pt x="12" y="2"/>
                    </a:lnTo>
                    <a:lnTo>
                      <a:pt x="12" y="2"/>
                    </a:lnTo>
                    <a:lnTo>
                      <a:pt x="10" y="2"/>
                    </a:lnTo>
                    <a:lnTo>
                      <a:pt x="12" y="0"/>
                    </a:lnTo>
                    <a:lnTo>
                      <a:pt x="10" y="0"/>
                    </a:lnTo>
                    <a:lnTo>
                      <a:pt x="10" y="2"/>
                    </a:lnTo>
                    <a:lnTo>
                      <a:pt x="8" y="4"/>
                    </a:lnTo>
                    <a:lnTo>
                      <a:pt x="4" y="2"/>
                    </a:lnTo>
                    <a:lnTo>
                      <a:pt x="4" y="0"/>
                    </a:lnTo>
                    <a:lnTo>
                      <a:pt x="4" y="0"/>
                    </a:lnTo>
                    <a:lnTo>
                      <a:pt x="4" y="2"/>
                    </a:lnTo>
                    <a:lnTo>
                      <a:pt x="4" y="2"/>
                    </a:lnTo>
                    <a:lnTo>
                      <a:pt x="4" y="2"/>
                    </a:lnTo>
                    <a:lnTo>
                      <a:pt x="4" y="2"/>
                    </a:lnTo>
                    <a:lnTo>
                      <a:pt x="2"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309">
                <a:extLst>
                  <a:ext uri="{FF2B5EF4-FFF2-40B4-BE49-F238E27FC236}">
                    <a16:creationId xmlns:a16="http://schemas.microsoft.com/office/drawing/2014/main" id="{1AC68B9E-E5DA-400F-87A8-A15095AD0132}"/>
                  </a:ext>
                </a:extLst>
              </p:cNvPr>
              <p:cNvSpPr>
                <a:spLocks/>
              </p:cNvSpPr>
              <p:nvPr/>
            </p:nvSpPr>
            <p:spPr bwMode="auto">
              <a:xfrm>
                <a:off x="8317991" y="2061776"/>
                <a:ext cx="55225" cy="67848"/>
              </a:xfrm>
              <a:custGeom>
                <a:avLst/>
                <a:gdLst>
                  <a:gd name="T0" fmla="*/ 15 w 18"/>
                  <a:gd name="T1" fmla="*/ 22 h 22"/>
                  <a:gd name="T2" fmla="*/ 12 w 18"/>
                  <a:gd name="T3" fmla="*/ 21 h 22"/>
                  <a:gd name="T4" fmla="*/ 9 w 18"/>
                  <a:gd name="T5" fmla="*/ 16 h 22"/>
                  <a:gd name="T6" fmla="*/ 7 w 18"/>
                  <a:gd name="T7" fmla="*/ 12 h 22"/>
                  <a:gd name="T8" fmla="*/ 0 w 18"/>
                  <a:gd name="T9" fmla="*/ 4 h 22"/>
                  <a:gd name="T10" fmla="*/ 6 w 18"/>
                  <a:gd name="T11" fmla="*/ 7 h 22"/>
                  <a:gd name="T12" fmla="*/ 10 w 18"/>
                  <a:gd name="T13" fmla="*/ 11 h 22"/>
                  <a:gd name="T14" fmla="*/ 9 w 18"/>
                  <a:gd name="T15" fmla="*/ 7 h 22"/>
                  <a:gd name="T16" fmla="*/ 6 w 18"/>
                  <a:gd name="T17" fmla="*/ 2 h 22"/>
                  <a:gd name="T18" fmla="*/ 5 w 18"/>
                  <a:gd name="T19" fmla="*/ 0 h 22"/>
                  <a:gd name="T20" fmla="*/ 10 w 18"/>
                  <a:gd name="T21" fmla="*/ 3 h 22"/>
                  <a:gd name="T22" fmla="*/ 16 w 18"/>
                  <a:gd name="T23" fmla="*/ 9 h 22"/>
                  <a:gd name="T24" fmla="*/ 15 w 1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15" y="22"/>
                    </a:moveTo>
                    <a:cubicBezTo>
                      <a:pt x="14" y="22"/>
                      <a:pt x="13" y="21"/>
                      <a:pt x="12" y="21"/>
                    </a:cubicBezTo>
                    <a:cubicBezTo>
                      <a:pt x="11" y="20"/>
                      <a:pt x="10" y="18"/>
                      <a:pt x="9" y="16"/>
                    </a:cubicBezTo>
                    <a:cubicBezTo>
                      <a:pt x="9" y="15"/>
                      <a:pt x="8" y="13"/>
                      <a:pt x="7" y="12"/>
                    </a:cubicBezTo>
                    <a:cubicBezTo>
                      <a:pt x="4" y="8"/>
                      <a:pt x="0" y="4"/>
                      <a:pt x="0" y="4"/>
                    </a:cubicBezTo>
                    <a:cubicBezTo>
                      <a:pt x="0" y="4"/>
                      <a:pt x="3" y="5"/>
                      <a:pt x="6" y="7"/>
                    </a:cubicBezTo>
                    <a:cubicBezTo>
                      <a:pt x="8" y="8"/>
                      <a:pt x="10" y="11"/>
                      <a:pt x="10" y="11"/>
                    </a:cubicBezTo>
                    <a:cubicBezTo>
                      <a:pt x="10" y="11"/>
                      <a:pt x="10" y="8"/>
                      <a:pt x="9" y="7"/>
                    </a:cubicBezTo>
                    <a:cubicBezTo>
                      <a:pt x="8" y="5"/>
                      <a:pt x="7" y="3"/>
                      <a:pt x="6" y="2"/>
                    </a:cubicBezTo>
                    <a:cubicBezTo>
                      <a:pt x="5" y="0"/>
                      <a:pt x="5" y="0"/>
                      <a:pt x="5" y="0"/>
                    </a:cubicBezTo>
                    <a:cubicBezTo>
                      <a:pt x="5" y="0"/>
                      <a:pt x="9" y="2"/>
                      <a:pt x="10" y="3"/>
                    </a:cubicBezTo>
                    <a:cubicBezTo>
                      <a:pt x="12" y="5"/>
                      <a:pt x="14" y="7"/>
                      <a:pt x="16" y="9"/>
                    </a:cubicBezTo>
                    <a:cubicBezTo>
                      <a:pt x="18" y="12"/>
                      <a:pt x="15" y="22"/>
                      <a:pt x="15" y="2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310">
                <a:extLst>
                  <a:ext uri="{FF2B5EF4-FFF2-40B4-BE49-F238E27FC236}">
                    <a16:creationId xmlns:a16="http://schemas.microsoft.com/office/drawing/2014/main" id="{A7071E36-F0D1-4870-A364-18CB32F94E10}"/>
                  </a:ext>
                </a:extLst>
              </p:cNvPr>
              <p:cNvSpPr>
                <a:spLocks/>
              </p:cNvSpPr>
              <p:nvPr/>
            </p:nvSpPr>
            <p:spPr bwMode="auto">
              <a:xfrm>
                <a:off x="8437908" y="2202205"/>
                <a:ext cx="66269" cy="55225"/>
              </a:xfrm>
              <a:custGeom>
                <a:avLst/>
                <a:gdLst>
                  <a:gd name="T0" fmla="*/ 4 w 21"/>
                  <a:gd name="T1" fmla="*/ 1 h 18"/>
                  <a:gd name="T2" fmla="*/ 0 w 21"/>
                  <a:gd name="T3" fmla="*/ 2 h 18"/>
                  <a:gd name="T4" fmla="*/ 1 w 21"/>
                  <a:gd name="T5" fmla="*/ 4 h 18"/>
                  <a:gd name="T6" fmla="*/ 4 w 21"/>
                  <a:gd name="T7" fmla="*/ 7 h 18"/>
                  <a:gd name="T8" fmla="*/ 9 w 21"/>
                  <a:gd name="T9" fmla="*/ 10 h 18"/>
                  <a:gd name="T10" fmla="*/ 15 w 21"/>
                  <a:gd name="T11" fmla="*/ 15 h 18"/>
                  <a:gd name="T12" fmla="*/ 18 w 21"/>
                  <a:gd name="T13" fmla="*/ 18 h 18"/>
                  <a:gd name="T14" fmla="*/ 17 w 21"/>
                  <a:gd name="T15" fmla="*/ 15 h 18"/>
                  <a:gd name="T16" fmla="*/ 15 w 21"/>
                  <a:gd name="T17" fmla="*/ 11 h 18"/>
                  <a:gd name="T18" fmla="*/ 12 w 21"/>
                  <a:gd name="T19" fmla="*/ 8 h 18"/>
                  <a:gd name="T20" fmla="*/ 15 w 21"/>
                  <a:gd name="T21" fmla="*/ 9 h 18"/>
                  <a:gd name="T22" fmla="*/ 19 w 21"/>
                  <a:gd name="T23" fmla="*/ 11 h 18"/>
                  <a:gd name="T24" fmla="*/ 21 w 21"/>
                  <a:gd name="T25" fmla="*/ 13 h 18"/>
                  <a:gd name="T26" fmla="*/ 20 w 21"/>
                  <a:gd name="T27" fmla="*/ 10 h 18"/>
                  <a:gd name="T28" fmla="*/ 17 w 21"/>
                  <a:gd name="T29" fmla="*/ 6 h 18"/>
                  <a:gd name="T30" fmla="*/ 12 w 21"/>
                  <a:gd name="T31" fmla="*/ 1 h 18"/>
                  <a:gd name="T32" fmla="*/ 4 w 21"/>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4" y="1"/>
                    </a:moveTo>
                    <a:cubicBezTo>
                      <a:pt x="2" y="1"/>
                      <a:pt x="0" y="2"/>
                      <a:pt x="0" y="2"/>
                    </a:cubicBezTo>
                    <a:cubicBezTo>
                      <a:pt x="0" y="2"/>
                      <a:pt x="0" y="3"/>
                      <a:pt x="1" y="4"/>
                    </a:cubicBezTo>
                    <a:cubicBezTo>
                      <a:pt x="1" y="5"/>
                      <a:pt x="2" y="6"/>
                      <a:pt x="4" y="7"/>
                    </a:cubicBezTo>
                    <a:cubicBezTo>
                      <a:pt x="5" y="7"/>
                      <a:pt x="7" y="9"/>
                      <a:pt x="9" y="10"/>
                    </a:cubicBezTo>
                    <a:cubicBezTo>
                      <a:pt x="10" y="11"/>
                      <a:pt x="14" y="14"/>
                      <a:pt x="15" y="15"/>
                    </a:cubicBezTo>
                    <a:cubicBezTo>
                      <a:pt x="17" y="17"/>
                      <a:pt x="18" y="18"/>
                      <a:pt x="18" y="18"/>
                    </a:cubicBezTo>
                    <a:cubicBezTo>
                      <a:pt x="18" y="18"/>
                      <a:pt x="18" y="16"/>
                      <a:pt x="17" y="15"/>
                    </a:cubicBezTo>
                    <a:cubicBezTo>
                      <a:pt x="17" y="14"/>
                      <a:pt x="17" y="13"/>
                      <a:pt x="15" y="11"/>
                    </a:cubicBezTo>
                    <a:cubicBezTo>
                      <a:pt x="15" y="10"/>
                      <a:pt x="12" y="8"/>
                      <a:pt x="12" y="8"/>
                    </a:cubicBezTo>
                    <a:cubicBezTo>
                      <a:pt x="12" y="8"/>
                      <a:pt x="14" y="8"/>
                      <a:pt x="15" y="9"/>
                    </a:cubicBezTo>
                    <a:cubicBezTo>
                      <a:pt x="17" y="10"/>
                      <a:pt x="18" y="10"/>
                      <a:pt x="19" y="11"/>
                    </a:cubicBezTo>
                    <a:cubicBezTo>
                      <a:pt x="20" y="12"/>
                      <a:pt x="21" y="13"/>
                      <a:pt x="21" y="13"/>
                    </a:cubicBezTo>
                    <a:cubicBezTo>
                      <a:pt x="21" y="13"/>
                      <a:pt x="20" y="11"/>
                      <a:pt x="20" y="10"/>
                    </a:cubicBezTo>
                    <a:cubicBezTo>
                      <a:pt x="19" y="9"/>
                      <a:pt x="19" y="7"/>
                      <a:pt x="17" y="6"/>
                    </a:cubicBezTo>
                    <a:cubicBezTo>
                      <a:pt x="16" y="4"/>
                      <a:pt x="13" y="2"/>
                      <a:pt x="12" y="1"/>
                    </a:cubicBezTo>
                    <a:cubicBezTo>
                      <a:pt x="12" y="1"/>
                      <a:pt x="7" y="0"/>
                      <a:pt x="4"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311">
                <a:extLst>
                  <a:ext uri="{FF2B5EF4-FFF2-40B4-BE49-F238E27FC236}">
                    <a16:creationId xmlns:a16="http://schemas.microsoft.com/office/drawing/2014/main" id="{D95F74F3-1D13-47B6-8F7E-78C35C6E56C1}"/>
                  </a:ext>
                </a:extLst>
              </p:cNvPr>
              <p:cNvSpPr>
                <a:spLocks/>
              </p:cNvSpPr>
              <p:nvPr/>
            </p:nvSpPr>
            <p:spPr bwMode="auto">
              <a:xfrm>
                <a:off x="8347970" y="2101223"/>
                <a:ext cx="31557" cy="28401"/>
              </a:xfrm>
              <a:custGeom>
                <a:avLst/>
                <a:gdLst>
                  <a:gd name="T0" fmla="*/ 0 w 10"/>
                  <a:gd name="T1" fmla="*/ 2 h 9"/>
                  <a:gd name="T2" fmla="*/ 5 w 10"/>
                  <a:gd name="T3" fmla="*/ 7 h 9"/>
                  <a:gd name="T4" fmla="*/ 5 w 10"/>
                  <a:gd name="T5" fmla="*/ 9 h 9"/>
                  <a:gd name="T6" fmla="*/ 10 w 10"/>
                  <a:gd name="T7" fmla="*/ 3 h 9"/>
                  <a:gd name="T8" fmla="*/ 4 w 10"/>
                  <a:gd name="T9" fmla="*/ 0 h 9"/>
                  <a:gd name="T10" fmla="*/ 0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0" y="2"/>
                    </a:moveTo>
                    <a:cubicBezTo>
                      <a:pt x="0" y="2"/>
                      <a:pt x="5" y="4"/>
                      <a:pt x="5" y="7"/>
                    </a:cubicBezTo>
                    <a:cubicBezTo>
                      <a:pt x="5" y="9"/>
                      <a:pt x="5" y="9"/>
                      <a:pt x="5" y="9"/>
                    </a:cubicBezTo>
                    <a:cubicBezTo>
                      <a:pt x="5" y="9"/>
                      <a:pt x="9" y="5"/>
                      <a:pt x="10" y="3"/>
                    </a:cubicBezTo>
                    <a:cubicBezTo>
                      <a:pt x="10" y="1"/>
                      <a:pt x="4" y="0"/>
                      <a:pt x="4" y="0"/>
                    </a:cubicBezTo>
                    <a:cubicBezTo>
                      <a:pt x="4" y="0"/>
                      <a:pt x="0" y="1"/>
                      <a:pt x="0" y="2"/>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312">
                <a:extLst>
                  <a:ext uri="{FF2B5EF4-FFF2-40B4-BE49-F238E27FC236}">
                    <a16:creationId xmlns:a16="http://schemas.microsoft.com/office/drawing/2014/main" id="{B1A69459-991E-41E4-BC0B-9786730760E2}"/>
                  </a:ext>
                </a:extLst>
              </p:cNvPr>
              <p:cNvSpPr>
                <a:spLocks/>
              </p:cNvSpPr>
              <p:nvPr/>
            </p:nvSpPr>
            <p:spPr bwMode="auto">
              <a:xfrm>
                <a:off x="8437908" y="2192738"/>
                <a:ext cx="25246" cy="29980"/>
              </a:xfrm>
              <a:custGeom>
                <a:avLst/>
                <a:gdLst>
                  <a:gd name="T0" fmla="*/ 7 w 8"/>
                  <a:gd name="T1" fmla="*/ 9 h 10"/>
                  <a:gd name="T2" fmla="*/ 3 w 8"/>
                  <a:gd name="T3" fmla="*/ 7 h 10"/>
                  <a:gd name="T4" fmla="*/ 0 w 8"/>
                  <a:gd name="T5" fmla="*/ 5 h 10"/>
                  <a:gd name="T6" fmla="*/ 5 w 8"/>
                  <a:gd name="T7" fmla="*/ 1 h 10"/>
                  <a:gd name="T8" fmla="*/ 8 w 8"/>
                  <a:gd name="T9" fmla="*/ 8 h 10"/>
                  <a:gd name="T10" fmla="*/ 7 w 8"/>
                  <a:gd name="T11" fmla="*/ 9 h 10"/>
                </a:gdLst>
                <a:ahLst/>
                <a:cxnLst>
                  <a:cxn ang="0">
                    <a:pos x="T0" y="T1"/>
                  </a:cxn>
                  <a:cxn ang="0">
                    <a:pos x="T2" y="T3"/>
                  </a:cxn>
                  <a:cxn ang="0">
                    <a:pos x="T4" y="T5"/>
                  </a:cxn>
                  <a:cxn ang="0">
                    <a:pos x="T6" y="T7"/>
                  </a:cxn>
                  <a:cxn ang="0">
                    <a:pos x="T8" y="T9"/>
                  </a:cxn>
                  <a:cxn ang="0">
                    <a:pos x="T10" y="T11"/>
                  </a:cxn>
                </a:cxnLst>
                <a:rect l="0" t="0" r="r" b="b"/>
                <a:pathLst>
                  <a:path w="8" h="10">
                    <a:moveTo>
                      <a:pt x="7" y="9"/>
                    </a:moveTo>
                    <a:cubicBezTo>
                      <a:pt x="7" y="10"/>
                      <a:pt x="4" y="8"/>
                      <a:pt x="3" y="7"/>
                    </a:cubicBezTo>
                    <a:cubicBezTo>
                      <a:pt x="2" y="6"/>
                      <a:pt x="1" y="5"/>
                      <a:pt x="0" y="5"/>
                    </a:cubicBezTo>
                    <a:cubicBezTo>
                      <a:pt x="0" y="6"/>
                      <a:pt x="4" y="1"/>
                      <a:pt x="5" y="1"/>
                    </a:cubicBezTo>
                    <a:cubicBezTo>
                      <a:pt x="7" y="0"/>
                      <a:pt x="8" y="8"/>
                      <a:pt x="8" y="8"/>
                    </a:cubicBezTo>
                    <a:lnTo>
                      <a:pt x="7"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313">
                <a:extLst>
                  <a:ext uri="{FF2B5EF4-FFF2-40B4-BE49-F238E27FC236}">
                    <a16:creationId xmlns:a16="http://schemas.microsoft.com/office/drawing/2014/main" id="{14B384A9-60C6-48A6-997C-A1E2689719F0}"/>
                  </a:ext>
                </a:extLst>
              </p:cNvPr>
              <p:cNvSpPr>
                <a:spLocks/>
              </p:cNvSpPr>
              <p:nvPr/>
            </p:nvSpPr>
            <p:spPr bwMode="auto">
              <a:xfrm>
                <a:off x="8347970" y="2080711"/>
                <a:ext cx="137273" cy="138850"/>
              </a:xfrm>
              <a:custGeom>
                <a:avLst/>
                <a:gdLst>
                  <a:gd name="T0" fmla="*/ 36 w 44"/>
                  <a:gd name="T1" fmla="*/ 45 h 45"/>
                  <a:gd name="T2" fmla="*/ 43 w 44"/>
                  <a:gd name="T3" fmla="*/ 40 h 45"/>
                  <a:gd name="T4" fmla="*/ 32 w 44"/>
                  <a:gd name="T5" fmla="*/ 16 h 45"/>
                  <a:gd name="T6" fmla="*/ 6 w 44"/>
                  <a:gd name="T7" fmla="*/ 1 h 45"/>
                  <a:gd name="T8" fmla="*/ 0 w 44"/>
                  <a:gd name="T9" fmla="*/ 7 h 45"/>
                  <a:gd name="T10" fmla="*/ 0 w 44"/>
                  <a:gd name="T11" fmla="*/ 9 h 45"/>
                  <a:gd name="T12" fmla="*/ 25 w 44"/>
                  <a:gd name="T13" fmla="*/ 21 h 45"/>
                  <a:gd name="T14" fmla="*/ 36 w 4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5">
                    <a:moveTo>
                      <a:pt x="36" y="45"/>
                    </a:moveTo>
                    <a:cubicBezTo>
                      <a:pt x="36" y="45"/>
                      <a:pt x="42" y="41"/>
                      <a:pt x="43" y="40"/>
                    </a:cubicBezTo>
                    <a:cubicBezTo>
                      <a:pt x="44" y="39"/>
                      <a:pt x="41" y="27"/>
                      <a:pt x="32" y="16"/>
                    </a:cubicBezTo>
                    <a:cubicBezTo>
                      <a:pt x="25" y="7"/>
                      <a:pt x="15" y="2"/>
                      <a:pt x="6" y="1"/>
                    </a:cubicBezTo>
                    <a:cubicBezTo>
                      <a:pt x="6" y="0"/>
                      <a:pt x="1" y="4"/>
                      <a:pt x="0" y="7"/>
                    </a:cubicBezTo>
                    <a:cubicBezTo>
                      <a:pt x="0" y="7"/>
                      <a:pt x="0" y="9"/>
                      <a:pt x="0" y="9"/>
                    </a:cubicBezTo>
                    <a:cubicBezTo>
                      <a:pt x="0" y="9"/>
                      <a:pt x="16" y="10"/>
                      <a:pt x="25" y="21"/>
                    </a:cubicBezTo>
                    <a:cubicBezTo>
                      <a:pt x="34" y="33"/>
                      <a:pt x="36" y="45"/>
                      <a:pt x="36" y="45"/>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314">
                <a:extLst>
                  <a:ext uri="{FF2B5EF4-FFF2-40B4-BE49-F238E27FC236}">
                    <a16:creationId xmlns:a16="http://schemas.microsoft.com/office/drawing/2014/main" id="{6458616B-8D65-4177-9684-662449311FE4}"/>
                  </a:ext>
                </a:extLst>
              </p:cNvPr>
              <p:cNvSpPr>
                <a:spLocks/>
              </p:cNvSpPr>
              <p:nvPr/>
            </p:nvSpPr>
            <p:spPr bwMode="auto">
              <a:xfrm>
                <a:off x="8463153" y="2199049"/>
                <a:ext cx="12623" cy="7890"/>
              </a:xfrm>
              <a:custGeom>
                <a:avLst/>
                <a:gdLst>
                  <a:gd name="T0" fmla="*/ 3 w 4"/>
                  <a:gd name="T1" fmla="*/ 0 h 3"/>
                  <a:gd name="T2" fmla="*/ 4 w 4"/>
                  <a:gd name="T3" fmla="*/ 1 h 3"/>
                  <a:gd name="T4" fmla="*/ 2 w 4"/>
                  <a:gd name="T5" fmla="*/ 3 h 3"/>
                  <a:gd name="T6" fmla="*/ 0 w 4"/>
                  <a:gd name="T7" fmla="*/ 2 h 3"/>
                  <a:gd name="T8" fmla="*/ 1 w 4"/>
                  <a:gd name="T9" fmla="*/ 0 h 3"/>
                  <a:gd name="T10" fmla="*/ 1 w 4"/>
                  <a:gd name="T11" fmla="*/ 1 h 3"/>
                  <a:gd name="T12" fmla="*/ 0 w 4"/>
                  <a:gd name="T13" fmla="*/ 2 h 3"/>
                  <a:gd name="T14" fmla="*/ 2 w 4"/>
                  <a:gd name="T15" fmla="*/ 2 h 3"/>
                  <a:gd name="T16" fmla="*/ 3 w 4"/>
                  <a:gd name="T17" fmla="*/ 1 h 3"/>
                  <a:gd name="T18" fmla="*/ 3 w 4"/>
                  <a:gd name="T19" fmla="*/ 0 h 3"/>
                  <a:gd name="T20" fmla="*/ 2 w 4"/>
                  <a:gd name="T21" fmla="*/ 1 h 3"/>
                  <a:gd name="T22" fmla="*/ 2 w 4"/>
                  <a:gd name="T23" fmla="*/ 1 h 3"/>
                  <a:gd name="T24" fmla="*/ 2 w 4"/>
                  <a:gd name="T25" fmla="*/ 1 h 3"/>
                  <a:gd name="T26" fmla="*/ 1 w 4"/>
                  <a:gd name="T27" fmla="*/ 0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cubicBezTo>
                      <a:pt x="3" y="0"/>
                      <a:pt x="4" y="0"/>
                      <a:pt x="4" y="1"/>
                    </a:cubicBezTo>
                    <a:cubicBezTo>
                      <a:pt x="4" y="2"/>
                      <a:pt x="3" y="3"/>
                      <a:pt x="2" y="3"/>
                    </a:cubicBezTo>
                    <a:cubicBezTo>
                      <a:pt x="1" y="3"/>
                      <a:pt x="0" y="3"/>
                      <a:pt x="0" y="2"/>
                    </a:cubicBezTo>
                    <a:cubicBezTo>
                      <a:pt x="0" y="1"/>
                      <a:pt x="0" y="0"/>
                      <a:pt x="1" y="0"/>
                    </a:cubicBezTo>
                    <a:cubicBezTo>
                      <a:pt x="1" y="1"/>
                      <a:pt x="1" y="1"/>
                      <a:pt x="1" y="1"/>
                    </a:cubicBezTo>
                    <a:cubicBezTo>
                      <a:pt x="1" y="1"/>
                      <a:pt x="0" y="1"/>
                      <a:pt x="0" y="2"/>
                    </a:cubicBezTo>
                    <a:cubicBezTo>
                      <a:pt x="1" y="2"/>
                      <a:pt x="1" y="2"/>
                      <a:pt x="2" y="2"/>
                    </a:cubicBezTo>
                    <a:cubicBezTo>
                      <a:pt x="3" y="2"/>
                      <a:pt x="3" y="2"/>
                      <a:pt x="3" y="1"/>
                    </a:cubicBezTo>
                    <a:cubicBezTo>
                      <a:pt x="3" y="1"/>
                      <a:pt x="3" y="0"/>
                      <a:pt x="3" y="0"/>
                    </a:cubicBezTo>
                    <a:cubicBezTo>
                      <a:pt x="2" y="1"/>
                      <a:pt x="2" y="1"/>
                      <a:pt x="2" y="1"/>
                    </a:cubicBezTo>
                    <a:cubicBezTo>
                      <a:pt x="2" y="1"/>
                      <a:pt x="2" y="1"/>
                      <a:pt x="2" y="1"/>
                    </a:cubicBezTo>
                    <a:cubicBezTo>
                      <a:pt x="2" y="1"/>
                      <a:pt x="2" y="1"/>
                      <a:pt x="2" y="1"/>
                    </a:cubicBezTo>
                    <a:cubicBezTo>
                      <a:pt x="1" y="0"/>
                      <a:pt x="1" y="0"/>
                      <a:pt x="1" y="0"/>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315">
                <a:extLst>
                  <a:ext uri="{FF2B5EF4-FFF2-40B4-BE49-F238E27FC236}">
                    <a16:creationId xmlns:a16="http://schemas.microsoft.com/office/drawing/2014/main" id="{B7558285-209E-4CDA-9AE3-BE3DB867736E}"/>
                  </a:ext>
                </a:extLst>
              </p:cNvPr>
              <p:cNvSpPr>
                <a:spLocks noEditPoints="1"/>
              </p:cNvSpPr>
              <p:nvPr/>
            </p:nvSpPr>
            <p:spPr bwMode="auto">
              <a:xfrm>
                <a:off x="8459997" y="2186427"/>
                <a:ext cx="12623" cy="12623"/>
              </a:xfrm>
              <a:custGeom>
                <a:avLst/>
                <a:gdLst>
                  <a:gd name="T0" fmla="*/ 2 w 4"/>
                  <a:gd name="T1" fmla="*/ 3 h 4"/>
                  <a:gd name="T2" fmla="*/ 0 w 4"/>
                  <a:gd name="T3" fmla="*/ 3 h 4"/>
                  <a:gd name="T4" fmla="*/ 1 w 4"/>
                  <a:gd name="T5" fmla="*/ 1 h 4"/>
                  <a:gd name="T6" fmla="*/ 4 w 4"/>
                  <a:gd name="T7" fmla="*/ 1 h 4"/>
                  <a:gd name="T8" fmla="*/ 2 w 4"/>
                  <a:gd name="T9" fmla="*/ 3 h 4"/>
                  <a:gd name="T10" fmla="*/ 3 w 4"/>
                  <a:gd name="T11" fmla="*/ 1 h 4"/>
                  <a:gd name="T12" fmla="*/ 2 w 4"/>
                  <a:gd name="T13" fmla="*/ 1 h 4"/>
                  <a:gd name="T14" fmla="*/ 1 w 4"/>
                  <a:gd name="T15" fmla="*/ 2 h 4"/>
                  <a:gd name="T16" fmla="*/ 2 w 4"/>
                  <a:gd name="T17" fmla="*/ 3 h 4"/>
                  <a:gd name="T18" fmla="*/ 3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3"/>
                    </a:moveTo>
                    <a:cubicBezTo>
                      <a:pt x="1" y="4"/>
                      <a:pt x="1" y="4"/>
                      <a:pt x="0" y="3"/>
                    </a:cubicBezTo>
                    <a:cubicBezTo>
                      <a:pt x="0" y="2"/>
                      <a:pt x="0" y="1"/>
                      <a:pt x="1" y="1"/>
                    </a:cubicBezTo>
                    <a:cubicBezTo>
                      <a:pt x="3" y="0"/>
                      <a:pt x="3" y="0"/>
                      <a:pt x="4" y="1"/>
                    </a:cubicBezTo>
                    <a:cubicBezTo>
                      <a:pt x="4" y="2"/>
                      <a:pt x="4" y="3"/>
                      <a:pt x="2" y="3"/>
                    </a:cubicBezTo>
                    <a:close/>
                    <a:moveTo>
                      <a:pt x="3" y="1"/>
                    </a:moveTo>
                    <a:cubicBezTo>
                      <a:pt x="3" y="1"/>
                      <a:pt x="3" y="1"/>
                      <a:pt x="2" y="1"/>
                    </a:cubicBezTo>
                    <a:cubicBezTo>
                      <a:pt x="1" y="1"/>
                      <a:pt x="0" y="2"/>
                      <a:pt x="1" y="2"/>
                    </a:cubicBezTo>
                    <a:cubicBezTo>
                      <a:pt x="1" y="3"/>
                      <a:pt x="1" y="3"/>
                      <a:pt x="2"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316">
                <a:extLst>
                  <a:ext uri="{FF2B5EF4-FFF2-40B4-BE49-F238E27FC236}">
                    <a16:creationId xmlns:a16="http://schemas.microsoft.com/office/drawing/2014/main" id="{1E3C6D50-21E6-4CCB-AB50-6D499478B2AD}"/>
                  </a:ext>
                </a:extLst>
              </p:cNvPr>
              <p:cNvSpPr>
                <a:spLocks noEditPoints="1"/>
              </p:cNvSpPr>
              <p:nvPr/>
            </p:nvSpPr>
            <p:spPr bwMode="auto">
              <a:xfrm>
                <a:off x="8456842" y="2176960"/>
                <a:ext cx="12623" cy="12623"/>
              </a:xfrm>
              <a:custGeom>
                <a:avLst/>
                <a:gdLst>
                  <a:gd name="T0" fmla="*/ 1 w 4"/>
                  <a:gd name="T1" fmla="*/ 4 h 4"/>
                  <a:gd name="T2" fmla="*/ 0 w 4"/>
                  <a:gd name="T3" fmla="*/ 3 h 4"/>
                  <a:gd name="T4" fmla="*/ 1 w 4"/>
                  <a:gd name="T5" fmla="*/ 1 h 4"/>
                  <a:gd name="T6" fmla="*/ 4 w 4"/>
                  <a:gd name="T7" fmla="*/ 1 h 4"/>
                  <a:gd name="T8" fmla="*/ 4 w 4"/>
                  <a:gd name="T9" fmla="*/ 2 h 4"/>
                  <a:gd name="T10" fmla="*/ 1 w 4"/>
                  <a:gd name="T11" fmla="*/ 4 h 4"/>
                  <a:gd name="T12" fmla="*/ 3 w 4"/>
                  <a:gd name="T13" fmla="*/ 2 h 4"/>
                  <a:gd name="T14" fmla="*/ 3 w 4"/>
                  <a:gd name="T15" fmla="*/ 1 h 4"/>
                  <a:gd name="T16" fmla="*/ 1 w 4"/>
                  <a:gd name="T17" fmla="*/ 1 h 4"/>
                  <a:gd name="T18" fmla="*/ 1 w 4"/>
                  <a:gd name="T19" fmla="*/ 3 h 4"/>
                  <a:gd name="T20" fmla="*/ 1 w 4"/>
                  <a:gd name="T21" fmla="*/ 3 h 4"/>
                  <a:gd name="T22" fmla="*/ 3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4"/>
                    </a:moveTo>
                    <a:cubicBezTo>
                      <a:pt x="0" y="3"/>
                      <a:pt x="0" y="3"/>
                      <a:pt x="0" y="3"/>
                    </a:cubicBezTo>
                    <a:cubicBezTo>
                      <a:pt x="0" y="2"/>
                      <a:pt x="0" y="1"/>
                      <a:pt x="1" y="1"/>
                    </a:cubicBezTo>
                    <a:cubicBezTo>
                      <a:pt x="3" y="0"/>
                      <a:pt x="3" y="1"/>
                      <a:pt x="4" y="1"/>
                    </a:cubicBezTo>
                    <a:cubicBezTo>
                      <a:pt x="4" y="2"/>
                      <a:pt x="4" y="2"/>
                      <a:pt x="4" y="2"/>
                    </a:cubicBezTo>
                    <a:lnTo>
                      <a:pt x="1" y="4"/>
                    </a:lnTo>
                    <a:close/>
                    <a:moveTo>
                      <a:pt x="3" y="2"/>
                    </a:moveTo>
                    <a:cubicBezTo>
                      <a:pt x="3" y="1"/>
                      <a:pt x="3" y="1"/>
                      <a:pt x="3" y="1"/>
                    </a:cubicBezTo>
                    <a:cubicBezTo>
                      <a:pt x="3" y="1"/>
                      <a:pt x="2" y="1"/>
                      <a:pt x="1" y="1"/>
                    </a:cubicBezTo>
                    <a:cubicBezTo>
                      <a:pt x="1" y="2"/>
                      <a:pt x="0" y="2"/>
                      <a:pt x="1" y="3"/>
                    </a:cubicBezTo>
                    <a:cubicBezTo>
                      <a:pt x="1" y="3"/>
                      <a:pt x="1" y="3"/>
                      <a:pt x="1" y="3"/>
                    </a:cubicBezTo>
                    <a:lnTo>
                      <a:pt x="3"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317">
                <a:extLst>
                  <a:ext uri="{FF2B5EF4-FFF2-40B4-BE49-F238E27FC236}">
                    <a16:creationId xmlns:a16="http://schemas.microsoft.com/office/drawing/2014/main" id="{C4E3254B-26D3-4910-B8E6-D4279D46B2B7}"/>
                  </a:ext>
                </a:extLst>
              </p:cNvPr>
              <p:cNvSpPr>
                <a:spLocks noEditPoints="1"/>
              </p:cNvSpPr>
              <p:nvPr/>
            </p:nvSpPr>
            <p:spPr bwMode="auto">
              <a:xfrm>
                <a:off x="8450530" y="2161181"/>
                <a:ext cx="12623" cy="12623"/>
              </a:xfrm>
              <a:custGeom>
                <a:avLst/>
                <a:gdLst>
                  <a:gd name="T0" fmla="*/ 1 w 4"/>
                  <a:gd name="T1" fmla="*/ 4 h 4"/>
                  <a:gd name="T2" fmla="*/ 0 w 4"/>
                  <a:gd name="T3" fmla="*/ 3 h 4"/>
                  <a:gd name="T4" fmla="*/ 0 w 4"/>
                  <a:gd name="T5" fmla="*/ 2 h 4"/>
                  <a:gd name="T6" fmla="*/ 1 w 4"/>
                  <a:gd name="T7" fmla="*/ 2 h 4"/>
                  <a:gd name="T8" fmla="*/ 1 w 4"/>
                  <a:gd name="T9" fmla="*/ 2 h 4"/>
                  <a:gd name="T10" fmla="*/ 2 w 4"/>
                  <a:gd name="T11" fmla="*/ 1 h 4"/>
                  <a:gd name="T12" fmla="*/ 3 w 4"/>
                  <a:gd name="T13" fmla="*/ 2 h 4"/>
                  <a:gd name="T14" fmla="*/ 4 w 4"/>
                  <a:gd name="T15" fmla="*/ 3 h 4"/>
                  <a:gd name="T16" fmla="*/ 1 w 4"/>
                  <a:gd name="T17" fmla="*/ 4 h 4"/>
                  <a:gd name="T18" fmla="*/ 3 w 4"/>
                  <a:gd name="T19" fmla="*/ 2 h 4"/>
                  <a:gd name="T20" fmla="*/ 3 w 4"/>
                  <a:gd name="T21" fmla="*/ 2 h 4"/>
                  <a:gd name="T22" fmla="*/ 2 w 4"/>
                  <a:gd name="T23" fmla="*/ 2 h 4"/>
                  <a:gd name="T24" fmla="*/ 2 w 4"/>
                  <a:gd name="T25" fmla="*/ 3 h 4"/>
                  <a:gd name="T26" fmla="*/ 2 w 4"/>
                  <a:gd name="T27" fmla="*/ 3 h 4"/>
                  <a:gd name="T28" fmla="*/ 3 w 4"/>
                  <a:gd name="T29" fmla="*/ 2 h 4"/>
                  <a:gd name="T30" fmla="*/ 2 w 4"/>
                  <a:gd name="T31" fmla="*/ 3 h 4"/>
                  <a:gd name="T32" fmla="*/ 2 w 4"/>
                  <a:gd name="T33" fmla="*/ 3 h 4"/>
                  <a:gd name="T34" fmla="*/ 1 w 4"/>
                  <a:gd name="T35" fmla="*/ 2 h 4"/>
                  <a:gd name="T36" fmla="*/ 1 w 4"/>
                  <a:gd name="T37" fmla="*/ 3 h 4"/>
                  <a:gd name="T38" fmla="*/ 1 w 4"/>
                  <a:gd name="T39" fmla="*/ 3 h 4"/>
                  <a:gd name="T40" fmla="*/ 2 w 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1" y="4"/>
                    </a:moveTo>
                    <a:cubicBezTo>
                      <a:pt x="0" y="3"/>
                      <a:pt x="0" y="3"/>
                      <a:pt x="0" y="3"/>
                    </a:cubicBezTo>
                    <a:cubicBezTo>
                      <a:pt x="0" y="3"/>
                      <a:pt x="0" y="2"/>
                      <a:pt x="0" y="2"/>
                    </a:cubicBezTo>
                    <a:cubicBezTo>
                      <a:pt x="1" y="2"/>
                      <a:pt x="1" y="2"/>
                      <a:pt x="1" y="2"/>
                    </a:cubicBezTo>
                    <a:cubicBezTo>
                      <a:pt x="1" y="2"/>
                      <a:pt x="1" y="2"/>
                      <a:pt x="1" y="2"/>
                    </a:cubicBezTo>
                    <a:cubicBezTo>
                      <a:pt x="1" y="2"/>
                      <a:pt x="1" y="1"/>
                      <a:pt x="2" y="1"/>
                    </a:cubicBezTo>
                    <a:cubicBezTo>
                      <a:pt x="3" y="0"/>
                      <a:pt x="3" y="1"/>
                      <a:pt x="3" y="2"/>
                    </a:cubicBezTo>
                    <a:cubicBezTo>
                      <a:pt x="4" y="3"/>
                      <a:pt x="4" y="3"/>
                      <a:pt x="4" y="3"/>
                    </a:cubicBezTo>
                    <a:lnTo>
                      <a:pt x="1" y="4"/>
                    </a:lnTo>
                    <a:close/>
                    <a:moveTo>
                      <a:pt x="3" y="2"/>
                    </a:moveTo>
                    <a:cubicBezTo>
                      <a:pt x="3" y="2"/>
                      <a:pt x="3" y="2"/>
                      <a:pt x="3" y="2"/>
                    </a:cubicBezTo>
                    <a:cubicBezTo>
                      <a:pt x="3" y="2"/>
                      <a:pt x="3" y="1"/>
                      <a:pt x="2" y="2"/>
                    </a:cubicBezTo>
                    <a:cubicBezTo>
                      <a:pt x="2" y="2"/>
                      <a:pt x="2" y="2"/>
                      <a:pt x="2" y="3"/>
                    </a:cubicBezTo>
                    <a:cubicBezTo>
                      <a:pt x="2" y="3"/>
                      <a:pt x="2" y="3"/>
                      <a:pt x="2" y="3"/>
                    </a:cubicBezTo>
                    <a:lnTo>
                      <a:pt x="3" y="2"/>
                    </a:lnTo>
                    <a:close/>
                    <a:moveTo>
                      <a:pt x="2" y="3"/>
                    </a:moveTo>
                    <a:cubicBezTo>
                      <a:pt x="2" y="3"/>
                      <a:pt x="2" y="3"/>
                      <a:pt x="2" y="3"/>
                    </a:cubicBezTo>
                    <a:cubicBezTo>
                      <a:pt x="1" y="3"/>
                      <a:pt x="1" y="2"/>
                      <a:pt x="1" y="2"/>
                    </a:cubicBezTo>
                    <a:cubicBezTo>
                      <a:pt x="0" y="3"/>
                      <a:pt x="0" y="3"/>
                      <a:pt x="1" y="3"/>
                    </a:cubicBezTo>
                    <a:cubicBezTo>
                      <a:pt x="1" y="3"/>
                      <a:pt x="1" y="3"/>
                      <a:pt x="1"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318">
                <a:extLst>
                  <a:ext uri="{FF2B5EF4-FFF2-40B4-BE49-F238E27FC236}">
                    <a16:creationId xmlns:a16="http://schemas.microsoft.com/office/drawing/2014/main" id="{95F1DEDD-4762-408B-A4CF-B8726AAC11A6}"/>
                  </a:ext>
                </a:extLst>
              </p:cNvPr>
              <p:cNvSpPr>
                <a:spLocks/>
              </p:cNvSpPr>
              <p:nvPr/>
            </p:nvSpPr>
            <p:spPr bwMode="auto">
              <a:xfrm>
                <a:off x="8444219" y="2154870"/>
                <a:ext cx="12623" cy="12623"/>
              </a:xfrm>
              <a:custGeom>
                <a:avLst/>
                <a:gdLst>
                  <a:gd name="T0" fmla="*/ 2 w 8"/>
                  <a:gd name="T1" fmla="*/ 8 h 8"/>
                  <a:gd name="T2" fmla="*/ 0 w 8"/>
                  <a:gd name="T3" fmla="*/ 4 h 8"/>
                  <a:gd name="T4" fmla="*/ 0 w 8"/>
                  <a:gd name="T5" fmla="*/ 4 h 8"/>
                  <a:gd name="T6" fmla="*/ 2 w 8"/>
                  <a:gd name="T7" fmla="*/ 6 h 8"/>
                  <a:gd name="T8" fmla="*/ 4 w 8"/>
                  <a:gd name="T9" fmla="*/ 4 h 8"/>
                  <a:gd name="T10" fmla="*/ 2 w 8"/>
                  <a:gd name="T11" fmla="*/ 2 h 8"/>
                  <a:gd name="T12" fmla="*/ 4 w 8"/>
                  <a:gd name="T13" fmla="*/ 2 h 8"/>
                  <a:gd name="T14" fmla="*/ 4 w 8"/>
                  <a:gd name="T15" fmla="*/ 4 h 8"/>
                  <a:gd name="T16" fmla="*/ 8 w 8"/>
                  <a:gd name="T17" fmla="*/ 2 h 8"/>
                  <a:gd name="T18" fmla="*/ 6 w 8"/>
                  <a:gd name="T19" fmla="*/ 0 h 8"/>
                  <a:gd name="T20" fmla="*/ 6 w 8"/>
                  <a:gd name="T21" fmla="*/ 0 h 8"/>
                  <a:gd name="T22" fmla="*/ 8 w 8"/>
                  <a:gd name="T23" fmla="*/ 4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0" y="4"/>
                    </a:lnTo>
                    <a:lnTo>
                      <a:pt x="0" y="4"/>
                    </a:lnTo>
                    <a:lnTo>
                      <a:pt x="2" y="6"/>
                    </a:lnTo>
                    <a:lnTo>
                      <a:pt x="4" y="4"/>
                    </a:lnTo>
                    <a:lnTo>
                      <a:pt x="2" y="2"/>
                    </a:lnTo>
                    <a:lnTo>
                      <a:pt x="4" y="2"/>
                    </a:lnTo>
                    <a:lnTo>
                      <a:pt x="4" y="4"/>
                    </a:lnTo>
                    <a:lnTo>
                      <a:pt x="8" y="2"/>
                    </a:lnTo>
                    <a:lnTo>
                      <a:pt x="6" y="0"/>
                    </a:lnTo>
                    <a:lnTo>
                      <a:pt x="6" y="0"/>
                    </a:lnTo>
                    <a:lnTo>
                      <a:pt x="8" y="4"/>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319">
                <a:extLst>
                  <a:ext uri="{FF2B5EF4-FFF2-40B4-BE49-F238E27FC236}">
                    <a16:creationId xmlns:a16="http://schemas.microsoft.com/office/drawing/2014/main" id="{28D973BB-6799-4AB9-A06B-3FFD330EE0BA}"/>
                  </a:ext>
                </a:extLst>
              </p:cNvPr>
              <p:cNvSpPr>
                <a:spLocks/>
              </p:cNvSpPr>
              <p:nvPr/>
            </p:nvSpPr>
            <p:spPr bwMode="auto">
              <a:xfrm>
                <a:off x="8434752" y="2139091"/>
                <a:ext cx="15778" cy="15778"/>
              </a:xfrm>
              <a:custGeom>
                <a:avLst/>
                <a:gdLst>
                  <a:gd name="T0" fmla="*/ 4 w 10"/>
                  <a:gd name="T1" fmla="*/ 10 h 10"/>
                  <a:gd name="T2" fmla="*/ 2 w 10"/>
                  <a:gd name="T3" fmla="*/ 8 h 10"/>
                  <a:gd name="T4" fmla="*/ 6 w 10"/>
                  <a:gd name="T5" fmla="*/ 4 h 10"/>
                  <a:gd name="T6" fmla="*/ 6 w 10"/>
                  <a:gd name="T7" fmla="*/ 4 h 10"/>
                  <a:gd name="T8" fmla="*/ 0 w 10"/>
                  <a:gd name="T9" fmla="*/ 6 h 10"/>
                  <a:gd name="T10" fmla="*/ 0 w 10"/>
                  <a:gd name="T11" fmla="*/ 4 h 10"/>
                  <a:gd name="T12" fmla="*/ 6 w 10"/>
                  <a:gd name="T13" fmla="*/ 0 h 10"/>
                  <a:gd name="T14" fmla="*/ 6 w 10"/>
                  <a:gd name="T15" fmla="*/ 0 h 10"/>
                  <a:gd name="T16" fmla="*/ 0 w 10"/>
                  <a:gd name="T17" fmla="*/ 4 h 10"/>
                  <a:gd name="T18" fmla="*/ 0 w 10"/>
                  <a:gd name="T19" fmla="*/ 4 h 10"/>
                  <a:gd name="T20" fmla="*/ 8 w 10"/>
                  <a:gd name="T21" fmla="*/ 2 h 10"/>
                  <a:gd name="T22" fmla="*/ 8 w 10"/>
                  <a:gd name="T23" fmla="*/ 4 h 10"/>
                  <a:gd name="T24" fmla="*/ 4 w 10"/>
                  <a:gd name="T25" fmla="*/ 8 h 10"/>
                  <a:gd name="T26" fmla="*/ 4 w 10"/>
                  <a:gd name="T27" fmla="*/ 8 h 10"/>
                  <a:gd name="T28" fmla="*/ 10 w 10"/>
                  <a:gd name="T29" fmla="*/ 4 h 10"/>
                  <a:gd name="T30" fmla="*/ 10 w 10"/>
                  <a:gd name="T31" fmla="*/ 6 h 10"/>
                  <a:gd name="T32" fmla="*/ 4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4" y="10"/>
                    </a:moveTo>
                    <a:lnTo>
                      <a:pt x="2" y="8"/>
                    </a:lnTo>
                    <a:lnTo>
                      <a:pt x="6" y="4"/>
                    </a:lnTo>
                    <a:lnTo>
                      <a:pt x="6" y="4"/>
                    </a:lnTo>
                    <a:lnTo>
                      <a:pt x="0" y="6"/>
                    </a:lnTo>
                    <a:lnTo>
                      <a:pt x="0" y="4"/>
                    </a:lnTo>
                    <a:lnTo>
                      <a:pt x="6" y="0"/>
                    </a:lnTo>
                    <a:lnTo>
                      <a:pt x="6" y="0"/>
                    </a:lnTo>
                    <a:lnTo>
                      <a:pt x="0" y="4"/>
                    </a:lnTo>
                    <a:lnTo>
                      <a:pt x="0" y="4"/>
                    </a:lnTo>
                    <a:lnTo>
                      <a:pt x="8" y="2"/>
                    </a:lnTo>
                    <a:lnTo>
                      <a:pt x="8" y="4"/>
                    </a:lnTo>
                    <a:lnTo>
                      <a:pt x="4" y="8"/>
                    </a:lnTo>
                    <a:lnTo>
                      <a:pt x="4" y="8"/>
                    </a:lnTo>
                    <a:lnTo>
                      <a:pt x="10" y="4"/>
                    </a:lnTo>
                    <a:lnTo>
                      <a:pt x="10" y="6"/>
                    </a:lnTo>
                    <a:lnTo>
                      <a:pt x="4"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320">
                <a:extLst>
                  <a:ext uri="{FF2B5EF4-FFF2-40B4-BE49-F238E27FC236}">
                    <a16:creationId xmlns:a16="http://schemas.microsoft.com/office/drawing/2014/main" id="{835530C7-D375-4146-91E7-1CE143F8CA48}"/>
                  </a:ext>
                </a:extLst>
              </p:cNvPr>
              <p:cNvSpPr>
                <a:spLocks/>
              </p:cNvSpPr>
              <p:nvPr/>
            </p:nvSpPr>
            <p:spPr bwMode="auto">
              <a:xfrm>
                <a:off x="8428441" y="2132780"/>
                <a:ext cx="12623" cy="12623"/>
              </a:xfrm>
              <a:custGeom>
                <a:avLst/>
                <a:gdLst>
                  <a:gd name="T0" fmla="*/ 4 w 8"/>
                  <a:gd name="T1" fmla="*/ 4 h 8"/>
                  <a:gd name="T2" fmla="*/ 4 w 8"/>
                  <a:gd name="T3" fmla="*/ 8 h 8"/>
                  <a:gd name="T4" fmla="*/ 2 w 8"/>
                  <a:gd name="T5" fmla="*/ 6 h 8"/>
                  <a:gd name="T6" fmla="*/ 4 w 8"/>
                  <a:gd name="T7" fmla="*/ 4 h 8"/>
                  <a:gd name="T8" fmla="*/ 0 w 8"/>
                  <a:gd name="T9" fmla="*/ 4 h 8"/>
                  <a:gd name="T10" fmla="*/ 0 w 8"/>
                  <a:gd name="T11" fmla="*/ 4 h 8"/>
                  <a:gd name="T12" fmla="*/ 4 w 8"/>
                  <a:gd name="T13" fmla="*/ 2 h 8"/>
                  <a:gd name="T14" fmla="*/ 6 w 8"/>
                  <a:gd name="T15" fmla="*/ 0 h 8"/>
                  <a:gd name="T16" fmla="*/ 8 w 8"/>
                  <a:gd name="T17" fmla="*/ 2 h 8"/>
                  <a:gd name="T18" fmla="*/ 4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4"/>
                    </a:moveTo>
                    <a:lnTo>
                      <a:pt x="4" y="8"/>
                    </a:lnTo>
                    <a:lnTo>
                      <a:pt x="2" y="6"/>
                    </a:lnTo>
                    <a:lnTo>
                      <a:pt x="4" y="4"/>
                    </a:lnTo>
                    <a:lnTo>
                      <a:pt x="0" y="4"/>
                    </a:lnTo>
                    <a:lnTo>
                      <a:pt x="0" y="4"/>
                    </a:lnTo>
                    <a:lnTo>
                      <a:pt x="4" y="2"/>
                    </a:lnTo>
                    <a:lnTo>
                      <a:pt x="6" y="0"/>
                    </a:lnTo>
                    <a:lnTo>
                      <a:pt x="8" y="2"/>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321">
                <a:extLst>
                  <a:ext uri="{FF2B5EF4-FFF2-40B4-BE49-F238E27FC236}">
                    <a16:creationId xmlns:a16="http://schemas.microsoft.com/office/drawing/2014/main" id="{94E83086-74CA-41EB-9B5F-CCE8F580DEF9}"/>
                  </a:ext>
                </a:extLst>
              </p:cNvPr>
              <p:cNvSpPr>
                <a:spLocks/>
              </p:cNvSpPr>
              <p:nvPr/>
            </p:nvSpPr>
            <p:spPr bwMode="auto">
              <a:xfrm>
                <a:off x="8420551" y="2120157"/>
                <a:ext cx="11045" cy="12623"/>
              </a:xfrm>
              <a:custGeom>
                <a:avLst/>
                <a:gdLst>
                  <a:gd name="T0" fmla="*/ 0 w 4"/>
                  <a:gd name="T1" fmla="*/ 3 h 4"/>
                  <a:gd name="T2" fmla="*/ 1 w 4"/>
                  <a:gd name="T3" fmla="*/ 3 h 4"/>
                  <a:gd name="T4" fmla="*/ 1 w 4"/>
                  <a:gd name="T5" fmla="*/ 3 h 4"/>
                  <a:gd name="T6" fmla="*/ 1 w 4"/>
                  <a:gd name="T7" fmla="*/ 1 h 4"/>
                  <a:gd name="T8" fmla="*/ 3 w 4"/>
                  <a:gd name="T9" fmla="*/ 1 h 4"/>
                  <a:gd name="T10" fmla="*/ 4 w 4"/>
                  <a:gd name="T11" fmla="*/ 2 h 4"/>
                  <a:gd name="T12" fmla="*/ 3 w 4"/>
                  <a:gd name="T13" fmla="*/ 2 h 4"/>
                  <a:gd name="T14" fmla="*/ 3 w 4"/>
                  <a:gd name="T15" fmla="*/ 1 h 4"/>
                  <a:gd name="T16" fmla="*/ 2 w 4"/>
                  <a:gd name="T17" fmla="*/ 1 h 4"/>
                  <a:gd name="T18" fmla="*/ 2 w 4"/>
                  <a:gd name="T19" fmla="*/ 4 h 4"/>
                  <a:gd name="T20" fmla="*/ 1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0" y="3"/>
                      <a:pt x="1" y="3"/>
                      <a:pt x="1" y="3"/>
                    </a:cubicBezTo>
                    <a:cubicBezTo>
                      <a:pt x="1" y="4"/>
                      <a:pt x="1" y="4"/>
                      <a:pt x="1" y="3"/>
                    </a:cubicBezTo>
                    <a:cubicBezTo>
                      <a:pt x="2" y="3"/>
                      <a:pt x="1" y="2"/>
                      <a:pt x="1" y="1"/>
                    </a:cubicBezTo>
                    <a:cubicBezTo>
                      <a:pt x="2" y="0"/>
                      <a:pt x="3" y="0"/>
                      <a:pt x="3" y="1"/>
                    </a:cubicBezTo>
                    <a:cubicBezTo>
                      <a:pt x="4" y="1"/>
                      <a:pt x="4" y="2"/>
                      <a:pt x="4" y="2"/>
                    </a:cubicBezTo>
                    <a:cubicBezTo>
                      <a:pt x="3" y="2"/>
                      <a:pt x="3" y="2"/>
                      <a:pt x="3" y="2"/>
                    </a:cubicBezTo>
                    <a:cubicBezTo>
                      <a:pt x="3" y="2"/>
                      <a:pt x="3" y="2"/>
                      <a:pt x="3" y="1"/>
                    </a:cubicBezTo>
                    <a:cubicBezTo>
                      <a:pt x="3" y="1"/>
                      <a:pt x="2" y="1"/>
                      <a:pt x="2" y="1"/>
                    </a:cubicBezTo>
                    <a:cubicBezTo>
                      <a:pt x="2" y="2"/>
                      <a:pt x="3" y="3"/>
                      <a:pt x="2" y="4"/>
                    </a:cubicBezTo>
                    <a:cubicBezTo>
                      <a:pt x="2" y="4"/>
                      <a:pt x="1" y="4"/>
                      <a:pt x="1" y="4"/>
                    </a:cubicBezTo>
                    <a:cubicBezTo>
                      <a:pt x="0" y="3"/>
                      <a:pt x="0" y="3"/>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322">
                <a:extLst>
                  <a:ext uri="{FF2B5EF4-FFF2-40B4-BE49-F238E27FC236}">
                    <a16:creationId xmlns:a16="http://schemas.microsoft.com/office/drawing/2014/main" id="{8DF12998-5065-4AAC-8F19-9BB8DB31CDCF}"/>
                  </a:ext>
                </a:extLst>
              </p:cNvPr>
              <p:cNvSpPr>
                <a:spLocks/>
              </p:cNvSpPr>
              <p:nvPr/>
            </p:nvSpPr>
            <p:spPr bwMode="auto">
              <a:xfrm>
                <a:off x="8414239" y="2117002"/>
                <a:ext cx="9467" cy="12623"/>
              </a:xfrm>
              <a:custGeom>
                <a:avLst/>
                <a:gdLst>
                  <a:gd name="T0" fmla="*/ 2 w 6"/>
                  <a:gd name="T1" fmla="*/ 6 h 8"/>
                  <a:gd name="T2" fmla="*/ 4 w 6"/>
                  <a:gd name="T3" fmla="*/ 6 h 8"/>
                  <a:gd name="T4" fmla="*/ 4 w 6"/>
                  <a:gd name="T5" fmla="*/ 8 h 8"/>
                  <a:gd name="T6" fmla="*/ 0 w 6"/>
                  <a:gd name="T7" fmla="*/ 4 h 8"/>
                  <a:gd name="T8" fmla="*/ 0 w 6"/>
                  <a:gd name="T9" fmla="*/ 4 h 8"/>
                  <a:gd name="T10" fmla="*/ 2 w 6"/>
                  <a:gd name="T11" fmla="*/ 4 h 8"/>
                  <a:gd name="T12" fmla="*/ 6 w 6"/>
                  <a:gd name="T13" fmla="*/ 0 h 8"/>
                  <a:gd name="T14" fmla="*/ 6 w 6"/>
                  <a:gd name="T15" fmla="*/ 0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6"/>
                    </a:lnTo>
                    <a:lnTo>
                      <a:pt x="4" y="8"/>
                    </a:lnTo>
                    <a:lnTo>
                      <a:pt x="0" y="4"/>
                    </a:lnTo>
                    <a:lnTo>
                      <a:pt x="0" y="4"/>
                    </a:lnTo>
                    <a:lnTo>
                      <a:pt x="2" y="4"/>
                    </a:lnTo>
                    <a:lnTo>
                      <a:pt x="6" y="0"/>
                    </a:lnTo>
                    <a:lnTo>
                      <a:pt x="6" y="0"/>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323">
                <a:extLst>
                  <a:ext uri="{FF2B5EF4-FFF2-40B4-BE49-F238E27FC236}">
                    <a16:creationId xmlns:a16="http://schemas.microsoft.com/office/drawing/2014/main" id="{5B45CFFA-4783-43C9-A7C3-1E40E9DD5C68}"/>
                  </a:ext>
                </a:extLst>
              </p:cNvPr>
              <p:cNvSpPr>
                <a:spLocks noEditPoints="1"/>
              </p:cNvSpPr>
              <p:nvPr/>
            </p:nvSpPr>
            <p:spPr bwMode="auto">
              <a:xfrm>
                <a:off x="8407928" y="2110690"/>
                <a:ext cx="12623" cy="12623"/>
              </a:xfrm>
              <a:custGeom>
                <a:avLst/>
                <a:gdLst>
                  <a:gd name="T0" fmla="*/ 1 w 4"/>
                  <a:gd name="T1" fmla="*/ 4 h 4"/>
                  <a:gd name="T2" fmla="*/ 1 w 4"/>
                  <a:gd name="T3" fmla="*/ 3 h 4"/>
                  <a:gd name="T4" fmla="*/ 0 w 4"/>
                  <a:gd name="T5" fmla="*/ 2 h 4"/>
                  <a:gd name="T6" fmla="*/ 1 w 4"/>
                  <a:gd name="T7" fmla="*/ 2 h 4"/>
                  <a:gd name="T8" fmla="*/ 1 w 4"/>
                  <a:gd name="T9" fmla="*/ 2 h 4"/>
                  <a:gd name="T10" fmla="*/ 1 w 4"/>
                  <a:gd name="T11" fmla="*/ 0 h 4"/>
                  <a:gd name="T12" fmla="*/ 2 w 4"/>
                  <a:gd name="T13" fmla="*/ 0 h 4"/>
                  <a:gd name="T14" fmla="*/ 2 w 4"/>
                  <a:gd name="T15" fmla="*/ 0 h 4"/>
                  <a:gd name="T16" fmla="*/ 2 w 4"/>
                  <a:gd name="T17" fmla="*/ 1 h 4"/>
                  <a:gd name="T18" fmla="*/ 2 w 4"/>
                  <a:gd name="T19" fmla="*/ 2 h 4"/>
                  <a:gd name="T20" fmla="*/ 2 w 4"/>
                  <a:gd name="T21" fmla="*/ 2 h 4"/>
                  <a:gd name="T22" fmla="*/ 3 w 4"/>
                  <a:gd name="T23" fmla="*/ 1 h 4"/>
                  <a:gd name="T24" fmla="*/ 4 w 4"/>
                  <a:gd name="T25" fmla="*/ 1 h 4"/>
                  <a:gd name="T26" fmla="*/ 1 w 4"/>
                  <a:gd name="T27" fmla="*/ 4 h 4"/>
                  <a:gd name="T28" fmla="*/ 2 w 4"/>
                  <a:gd name="T29" fmla="*/ 2 h 4"/>
                  <a:gd name="T30" fmla="*/ 2 w 4"/>
                  <a:gd name="T31" fmla="*/ 2 h 4"/>
                  <a:gd name="T32" fmla="*/ 1 w 4"/>
                  <a:gd name="T33" fmla="*/ 2 h 4"/>
                  <a:gd name="T34" fmla="*/ 1 w 4"/>
                  <a:gd name="T35" fmla="*/ 3 h 4"/>
                  <a:gd name="T36" fmla="*/ 1 w 4"/>
                  <a:gd name="T37" fmla="*/ 3 h 4"/>
                  <a:gd name="T38" fmla="*/ 2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1" y="4"/>
                    </a:moveTo>
                    <a:cubicBezTo>
                      <a:pt x="1" y="3"/>
                      <a:pt x="1" y="3"/>
                      <a:pt x="1" y="3"/>
                    </a:cubicBezTo>
                    <a:cubicBezTo>
                      <a:pt x="0" y="3"/>
                      <a:pt x="0" y="2"/>
                      <a:pt x="0" y="2"/>
                    </a:cubicBezTo>
                    <a:cubicBezTo>
                      <a:pt x="0" y="1"/>
                      <a:pt x="1" y="1"/>
                      <a:pt x="1" y="2"/>
                    </a:cubicBezTo>
                    <a:cubicBezTo>
                      <a:pt x="1" y="2"/>
                      <a:pt x="1" y="2"/>
                      <a:pt x="1" y="2"/>
                    </a:cubicBezTo>
                    <a:cubicBezTo>
                      <a:pt x="1" y="1"/>
                      <a:pt x="1" y="1"/>
                      <a:pt x="1" y="0"/>
                    </a:cubicBezTo>
                    <a:cubicBezTo>
                      <a:pt x="2" y="0"/>
                      <a:pt x="2" y="0"/>
                      <a:pt x="2" y="0"/>
                    </a:cubicBezTo>
                    <a:cubicBezTo>
                      <a:pt x="2" y="0"/>
                      <a:pt x="2" y="0"/>
                      <a:pt x="2" y="0"/>
                    </a:cubicBezTo>
                    <a:cubicBezTo>
                      <a:pt x="2" y="1"/>
                      <a:pt x="2" y="1"/>
                      <a:pt x="2" y="1"/>
                    </a:cubicBezTo>
                    <a:cubicBezTo>
                      <a:pt x="2" y="1"/>
                      <a:pt x="2" y="1"/>
                      <a:pt x="2" y="2"/>
                    </a:cubicBezTo>
                    <a:cubicBezTo>
                      <a:pt x="2" y="2"/>
                      <a:pt x="2" y="2"/>
                      <a:pt x="2" y="2"/>
                    </a:cubicBezTo>
                    <a:cubicBezTo>
                      <a:pt x="3" y="1"/>
                      <a:pt x="3" y="1"/>
                      <a:pt x="3" y="1"/>
                    </a:cubicBezTo>
                    <a:cubicBezTo>
                      <a:pt x="4" y="1"/>
                      <a:pt x="4" y="1"/>
                      <a:pt x="4" y="1"/>
                    </a:cubicBezTo>
                    <a:lnTo>
                      <a:pt x="1" y="4"/>
                    </a:lnTo>
                    <a:close/>
                    <a:moveTo>
                      <a:pt x="2" y="2"/>
                    </a:moveTo>
                    <a:cubicBezTo>
                      <a:pt x="2" y="2"/>
                      <a:pt x="2" y="2"/>
                      <a:pt x="2" y="2"/>
                    </a:cubicBezTo>
                    <a:cubicBezTo>
                      <a:pt x="1" y="2"/>
                      <a:pt x="1" y="2"/>
                      <a:pt x="1" y="2"/>
                    </a:cubicBezTo>
                    <a:cubicBezTo>
                      <a:pt x="0" y="3"/>
                      <a:pt x="1" y="3"/>
                      <a:pt x="1" y="3"/>
                    </a:cubicBezTo>
                    <a:cubicBezTo>
                      <a:pt x="1" y="3"/>
                      <a:pt x="1" y="3"/>
                      <a:pt x="1" y="3"/>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324">
                <a:extLst>
                  <a:ext uri="{FF2B5EF4-FFF2-40B4-BE49-F238E27FC236}">
                    <a16:creationId xmlns:a16="http://schemas.microsoft.com/office/drawing/2014/main" id="{299EDEC0-DE5F-427A-BB87-A7F5EAF92E95}"/>
                  </a:ext>
                </a:extLst>
              </p:cNvPr>
              <p:cNvSpPr>
                <a:spLocks/>
              </p:cNvSpPr>
              <p:nvPr/>
            </p:nvSpPr>
            <p:spPr bwMode="auto">
              <a:xfrm>
                <a:off x="8398461" y="2104379"/>
                <a:ext cx="12623" cy="12623"/>
              </a:xfrm>
              <a:custGeom>
                <a:avLst/>
                <a:gdLst>
                  <a:gd name="T0" fmla="*/ 4 w 8"/>
                  <a:gd name="T1" fmla="*/ 8 h 8"/>
                  <a:gd name="T2" fmla="*/ 0 w 8"/>
                  <a:gd name="T3" fmla="*/ 6 h 8"/>
                  <a:gd name="T4" fmla="*/ 2 w 8"/>
                  <a:gd name="T5" fmla="*/ 6 h 8"/>
                  <a:gd name="T6" fmla="*/ 4 w 8"/>
                  <a:gd name="T7" fmla="*/ 6 h 8"/>
                  <a:gd name="T8" fmla="*/ 4 w 8"/>
                  <a:gd name="T9" fmla="*/ 6 h 8"/>
                  <a:gd name="T10" fmla="*/ 2 w 8"/>
                  <a:gd name="T11" fmla="*/ 4 h 8"/>
                  <a:gd name="T12" fmla="*/ 2 w 8"/>
                  <a:gd name="T13" fmla="*/ 2 h 8"/>
                  <a:gd name="T14" fmla="*/ 6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2" y="6"/>
                    </a:lnTo>
                    <a:lnTo>
                      <a:pt x="4" y="6"/>
                    </a:lnTo>
                    <a:lnTo>
                      <a:pt x="4" y="6"/>
                    </a:lnTo>
                    <a:lnTo>
                      <a:pt x="2" y="4"/>
                    </a:lnTo>
                    <a:lnTo>
                      <a:pt x="2" y="2"/>
                    </a:lnTo>
                    <a:lnTo>
                      <a:pt x="6"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325">
                <a:extLst>
                  <a:ext uri="{FF2B5EF4-FFF2-40B4-BE49-F238E27FC236}">
                    <a16:creationId xmlns:a16="http://schemas.microsoft.com/office/drawing/2014/main" id="{F7E9E96A-89B9-44D1-9F15-B6DEAC2DE027}"/>
                  </a:ext>
                </a:extLst>
              </p:cNvPr>
              <p:cNvSpPr>
                <a:spLocks/>
              </p:cNvSpPr>
              <p:nvPr/>
            </p:nvSpPr>
            <p:spPr bwMode="auto">
              <a:xfrm>
                <a:off x="8388994" y="2098067"/>
                <a:ext cx="15778" cy="15778"/>
              </a:xfrm>
              <a:custGeom>
                <a:avLst/>
                <a:gdLst>
                  <a:gd name="T0" fmla="*/ 6 w 10"/>
                  <a:gd name="T1" fmla="*/ 10 h 10"/>
                  <a:gd name="T2" fmla="*/ 4 w 10"/>
                  <a:gd name="T3" fmla="*/ 8 h 10"/>
                  <a:gd name="T4" fmla="*/ 4 w 10"/>
                  <a:gd name="T5" fmla="*/ 2 h 10"/>
                  <a:gd name="T6" fmla="*/ 4 w 10"/>
                  <a:gd name="T7" fmla="*/ 2 h 10"/>
                  <a:gd name="T8" fmla="*/ 2 w 10"/>
                  <a:gd name="T9" fmla="*/ 8 h 10"/>
                  <a:gd name="T10" fmla="*/ 0 w 10"/>
                  <a:gd name="T11" fmla="*/ 6 h 10"/>
                  <a:gd name="T12" fmla="*/ 4 w 10"/>
                  <a:gd name="T13" fmla="*/ 0 h 10"/>
                  <a:gd name="T14" fmla="*/ 6 w 10"/>
                  <a:gd name="T15" fmla="*/ 2 h 10"/>
                  <a:gd name="T16" fmla="*/ 6 w 10"/>
                  <a:gd name="T17" fmla="*/ 8 h 10"/>
                  <a:gd name="T18" fmla="*/ 6 w 10"/>
                  <a:gd name="T19" fmla="*/ 8 h 10"/>
                  <a:gd name="T20" fmla="*/ 8 w 10"/>
                  <a:gd name="T21" fmla="*/ 2 h 10"/>
                  <a:gd name="T22" fmla="*/ 10 w 10"/>
                  <a:gd name="T23" fmla="*/ 4 h 10"/>
                  <a:gd name="T24" fmla="*/ 6 w 10"/>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10"/>
                    </a:moveTo>
                    <a:lnTo>
                      <a:pt x="4" y="8"/>
                    </a:lnTo>
                    <a:lnTo>
                      <a:pt x="4" y="2"/>
                    </a:lnTo>
                    <a:lnTo>
                      <a:pt x="4" y="2"/>
                    </a:lnTo>
                    <a:lnTo>
                      <a:pt x="2" y="8"/>
                    </a:lnTo>
                    <a:lnTo>
                      <a:pt x="0" y="6"/>
                    </a:lnTo>
                    <a:lnTo>
                      <a:pt x="4" y="0"/>
                    </a:lnTo>
                    <a:lnTo>
                      <a:pt x="6" y="2"/>
                    </a:lnTo>
                    <a:lnTo>
                      <a:pt x="6" y="8"/>
                    </a:lnTo>
                    <a:lnTo>
                      <a:pt x="6" y="8"/>
                    </a:lnTo>
                    <a:lnTo>
                      <a:pt x="8" y="2"/>
                    </a:lnTo>
                    <a:lnTo>
                      <a:pt x="10" y="4"/>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326">
                <a:extLst>
                  <a:ext uri="{FF2B5EF4-FFF2-40B4-BE49-F238E27FC236}">
                    <a16:creationId xmlns:a16="http://schemas.microsoft.com/office/drawing/2014/main" id="{28264D79-7D0E-4D83-BDBF-00D0A311A0C3}"/>
                  </a:ext>
                </a:extLst>
              </p:cNvPr>
              <p:cNvSpPr>
                <a:spLocks/>
              </p:cNvSpPr>
              <p:nvPr/>
            </p:nvSpPr>
            <p:spPr bwMode="auto">
              <a:xfrm>
                <a:off x="8382683" y="2094912"/>
                <a:ext cx="9467" cy="12623"/>
              </a:xfrm>
              <a:custGeom>
                <a:avLst/>
                <a:gdLst>
                  <a:gd name="T0" fmla="*/ 1 w 3"/>
                  <a:gd name="T1" fmla="*/ 0 h 4"/>
                  <a:gd name="T2" fmla="*/ 2 w 3"/>
                  <a:gd name="T3" fmla="*/ 0 h 4"/>
                  <a:gd name="T4" fmla="*/ 3 w 3"/>
                  <a:gd name="T5" fmla="*/ 3 h 4"/>
                  <a:gd name="T6" fmla="*/ 1 w 3"/>
                  <a:gd name="T7" fmla="*/ 4 h 4"/>
                  <a:gd name="T8" fmla="*/ 0 w 3"/>
                  <a:gd name="T9" fmla="*/ 2 h 4"/>
                  <a:gd name="T10" fmla="*/ 0 w 3"/>
                  <a:gd name="T11" fmla="*/ 2 h 4"/>
                  <a:gd name="T12" fmla="*/ 1 w 3"/>
                  <a:gd name="T13" fmla="*/ 3 h 4"/>
                  <a:gd name="T14" fmla="*/ 2 w 3"/>
                  <a:gd name="T15" fmla="*/ 2 h 4"/>
                  <a:gd name="T16" fmla="*/ 2 w 3"/>
                  <a:gd name="T17" fmla="*/ 0 h 4"/>
                  <a:gd name="T18" fmla="*/ 1 w 3"/>
                  <a:gd name="T19" fmla="*/ 0 h 4"/>
                  <a:gd name="T20" fmla="*/ 1 w 3"/>
                  <a:gd name="T21" fmla="*/ 2 h 4"/>
                  <a:gd name="T22" fmla="*/ 1 w 3"/>
                  <a:gd name="T23" fmla="*/ 2 h 4"/>
                  <a:gd name="T24" fmla="*/ 1 w 3"/>
                  <a:gd name="T25" fmla="*/ 2 h 4"/>
                  <a:gd name="T26" fmla="*/ 0 w 3"/>
                  <a:gd name="T27" fmla="*/ 2 h 4"/>
                  <a:gd name="T28" fmla="*/ 1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1" y="0"/>
                    </a:moveTo>
                    <a:cubicBezTo>
                      <a:pt x="1" y="0"/>
                      <a:pt x="2" y="0"/>
                      <a:pt x="2" y="0"/>
                    </a:cubicBezTo>
                    <a:cubicBezTo>
                      <a:pt x="3" y="1"/>
                      <a:pt x="3" y="2"/>
                      <a:pt x="3" y="3"/>
                    </a:cubicBezTo>
                    <a:cubicBezTo>
                      <a:pt x="2" y="4"/>
                      <a:pt x="2" y="4"/>
                      <a:pt x="1" y="4"/>
                    </a:cubicBezTo>
                    <a:cubicBezTo>
                      <a:pt x="0" y="3"/>
                      <a:pt x="0" y="3"/>
                      <a:pt x="0" y="2"/>
                    </a:cubicBezTo>
                    <a:cubicBezTo>
                      <a:pt x="0" y="2"/>
                      <a:pt x="0" y="2"/>
                      <a:pt x="0" y="2"/>
                    </a:cubicBezTo>
                    <a:cubicBezTo>
                      <a:pt x="0" y="3"/>
                      <a:pt x="0" y="3"/>
                      <a:pt x="1" y="3"/>
                    </a:cubicBezTo>
                    <a:cubicBezTo>
                      <a:pt x="1" y="4"/>
                      <a:pt x="2" y="3"/>
                      <a:pt x="2" y="2"/>
                    </a:cubicBezTo>
                    <a:cubicBezTo>
                      <a:pt x="2" y="2"/>
                      <a:pt x="2" y="1"/>
                      <a:pt x="2" y="0"/>
                    </a:cubicBezTo>
                    <a:cubicBezTo>
                      <a:pt x="2" y="0"/>
                      <a:pt x="1" y="0"/>
                      <a:pt x="1" y="0"/>
                    </a:cubicBezTo>
                    <a:cubicBezTo>
                      <a:pt x="1" y="2"/>
                      <a:pt x="1" y="2"/>
                      <a:pt x="1" y="2"/>
                    </a:cubicBezTo>
                    <a:cubicBezTo>
                      <a:pt x="1" y="2"/>
                      <a:pt x="1" y="2"/>
                      <a:pt x="1" y="2"/>
                    </a:cubicBezTo>
                    <a:cubicBezTo>
                      <a:pt x="1" y="2"/>
                      <a:pt x="1" y="2"/>
                      <a:pt x="1" y="2"/>
                    </a:cubicBezTo>
                    <a:cubicBezTo>
                      <a:pt x="0" y="2"/>
                      <a:pt x="0" y="2"/>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327">
                <a:extLst>
                  <a:ext uri="{FF2B5EF4-FFF2-40B4-BE49-F238E27FC236}">
                    <a16:creationId xmlns:a16="http://schemas.microsoft.com/office/drawing/2014/main" id="{D56E32D6-C2B5-4291-91F1-AFD7ECB2B1C2}"/>
                  </a:ext>
                </a:extLst>
              </p:cNvPr>
              <p:cNvSpPr>
                <a:spLocks/>
              </p:cNvSpPr>
              <p:nvPr/>
            </p:nvSpPr>
            <p:spPr bwMode="auto">
              <a:xfrm>
                <a:off x="8373215" y="2091756"/>
                <a:ext cx="9467" cy="12623"/>
              </a:xfrm>
              <a:custGeom>
                <a:avLst/>
                <a:gdLst>
                  <a:gd name="T0" fmla="*/ 4 w 6"/>
                  <a:gd name="T1" fmla="*/ 6 h 8"/>
                  <a:gd name="T2" fmla="*/ 4 w 6"/>
                  <a:gd name="T3" fmla="*/ 8 h 8"/>
                  <a:gd name="T4" fmla="*/ 4 w 6"/>
                  <a:gd name="T5" fmla="*/ 8 h 8"/>
                  <a:gd name="T6" fmla="*/ 0 w 6"/>
                  <a:gd name="T7" fmla="*/ 6 h 8"/>
                  <a:gd name="T8" fmla="*/ 0 w 6"/>
                  <a:gd name="T9" fmla="*/ 6 h 8"/>
                  <a:gd name="T10" fmla="*/ 2 w 6"/>
                  <a:gd name="T11" fmla="*/ 6 h 8"/>
                  <a:gd name="T12" fmla="*/ 4 w 6"/>
                  <a:gd name="T13" fmla="*/ 0 h 8"/>
                  <a:gd name="T14" fmla="*/ 6 w 6"/>
                  <a:gd name="T15" fmla="*/ 0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4" y="8"/>
                    </a:lnTo>
                    <a:lnTo>
                      <a:pt x="4" y="8"/>
                    </a:lnTo>
                    <a:lnTo>
                      <a:pt x="0" y="6"/>
                    </a:lnTo>
                    <a:lnTo>
                      <a:pt x="0" y="6"/>
                    </a:lnTo>
                    <a:lnTo>
                      <a:pt x="2" y="6"/>
                    </a:lnTo>
                    <a:lnTo>
                      <a:pt x="4" y="0"/>
                    </a:lnTo>
                    <a:lnTo>
                      <a:pt x="6" y="0"/>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328">
                <a:extLst>
                  <a:ext uri="{FF2B5EF4-FFF2-40B4-BE49-F238E27FC236}">
                    <a16:creationId xmlns:a16="http://schemas.microsoft.com/office/drawing/2014/main" id="{2B3C3472-6F15-4933-B5F1-7752F0626BC2}"/>
                  </a:ext>
                </a:extLst>
              </p:cNvPr>
              <p:cNvSpPr>
                <a:spLocks/>
              </p:cNvSpPr>
              <p:nvPr/>
            </p:nvSpPr>
            <p:spPr bwMode="auto">
              <a:xfrm>
                <a:off x="8363748" y="2090178"/>
                <a:ext cx="12623" cy="11045"/>
              </a:xfrm>
              <a:custGeom>
                <a:avLst/>
                <a:gdLst>
                  <a:gd name="T0" fmla="*/ 6 w 8"/>
                  <a:gd name="T1" fmla="*/ 7 h 7"/>
                  <a:gd name="T2" fmla="*/ 4 w 8"/>
                  <a:gd name="T3" fmla="*/ 7 h 7"/>
                  <a:gd name="T4" fmla="*/ 4 w 8"/>
                  <a:gd name="T5" fmla="*/ 3 h 7"/>
                  <a:gd name="T6" fmla="*/ 2 w 8"/>
                  <a:gd name="T7" fmla="*/ 3 h 7"/>
                  <a:gd name="T8" fmla="*/ 2 w 8"/>
                  <a:gd name="T9" fmla="*/ 7 h 7"/>
                  <a:gd name="T10" fmla="*/ 0 w 8"/>
                  <a:gd name="T11" fmla="*/ 5 h 7"/>
                  <a:gd name="T12" fmla="*/ 2 w 8"/>
                  <a:gd name="T13" fmla="*/ 0 h 7"/>
                  <a:gd name="T14" fmla="*/ 4 w 8"/>
                  <a:gd name="T15" fmla="*/ 0 h 7"/>
                  <a:gd name="T16" fmla="*/ 2 w 8"/>
                  <a:gd name="T17" fmla="*/ 3 h 7"/>
                  <a:gd name="T18" fmla="*/ 4 w 8"/>
                  <a:gd name="T19" fmla="*/ 3 h 7"/>
                  <a:gd name="T20" fmla="*/ 6 w 8"/>
                  <a:gd name="T21" fmla="*/ 0 h 7"/>
                  <a:gd name="T22" fmla="*/ 8 w 8"/>
                  <a:gd name="T23" fmla="*/ 1 h 7"/>
                  <a:gd name="T24" fmla="*/ 6 w 8"/>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7"/>
                    </a:moveTo>
                    <a:lnTo>
                      <a:pt x="4" y="7"/>
                    </a:lnTo>
                    <a:lnTo>
                      <a:pt x="4" y="3"/>
                    </a:lnTo>
                    <a:lnTo>
                      <a:pt x="2" y="3"/>
                    </a:lnTo>
                    <a:lnTo>
                      <a:pt x="2" y="7"/>
                    </a:lnTo>
                    <a:lnTo>
                      <a:pt x="0" y="5"/>
                    </a:lnTo>
                    <a:lnTo>
                      <a:pt x="2" y="0"/>
                    </a:lnTo>
                    <a:lnTo>
                      <a:pt x="4" y="0"/>
                    </a:lnTo>
                    <a:lnTo>
                      <a:pt x="2" y="3"/>
                    </a:lnTo>
                    <a:lnTo>
                      <a:pt x="4" y="3"/>
                    </a:lnTo>
                    <a:lnTo>
                      <a:pt x="6" y="0"/>
                    </a:lnTo>
                    <a:lnTo>
                      <a:pt x="8" y="1"/>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Line 329">
                <a:extLst>
                  <a:ext uri="{FF2B5EF4-FFF2-40B4-BE49-F238E27FC236}">
                    <a16:creationId xmlns:a16="http://schemas.microsoft.com/office/drawing/2014/main" id="{A18778C4-2AEB-4818-A7B1-4CF761BB6DB9}"/>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Line 330">
                <a:extLst>
                  <a:ext uri="{FF2B5EF4-FFF2-40B4-BE49-F238E27FC236}">
                    <a16:creationId xmlns:a16="http://schemas.microsoft.com/office/drawing/2014/main" id="{4E943EEB-3C05-41D9-A994-03D2C2CA9901}"/>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331">
                <a:extLst>
                  <a:ext uri="{FF2B5EF4-FFF2-40B4-BE49-F238E27FC236}">
                    <a16:creationId xmlns:a16="http://schemas.microsoft.com/office/drawing/2014/main" id="{A1F65C1C-7468-445F-B2D1-8F0788F26D4A}"/>
                  </a:ext>
                </a:extLst>
              </p:cNvPr>
              <p:cNvSpPr>
                <a:spLocks/>
              </p:cNvSpPr>
              <p:nvPr/>
            </p:nvSpPr>
            <p:spPr bwMode="auto">
              <a:xfrm>
                <a:off x="8311680" y="233158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Line 332">
                <a:extLst>
                  <a:ext uri="{FF2B5EF4-FFF2-40B4-BE49-F238E27FC236}">
                    <a16:creationId xmlns:a16="http://schemas.microsoft.com/office/drawing/2014/main" id="{1B0FC020-C188-430F-BA27-DCF4D0850A2F}"/>
                  </a:ext>
                </a:extLst>
              </p:cNvPr>
              <p:cNvSpPr>
                <a:spLocks noChangeShapeType="1"/>
              </p:cNvSpPr>
              <p:nvPr/>
            </p:nvSpPr>
            <p:spPr bwMode="auto">
              <a:xfrm flipH="1">
                <a:off x="8314836" y="233158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333">
                <a:extLst>
                  <a:ext uri="{FF2B5EF4-FFF2-40B4-BE49-F238E27FC236}">
                    <a16:creationId xmlns:a16="http://schemas.microsoft.com/office/drawing/2014/main" id="{D4F2800E-A6F9-4719-BEBB-0CEEDB533A43}"/>
                  </a:ext>
                </a:extLst>
              </p:cNvPr>
              <p:cNvSpPr>
                <a:spLocks/>
              </p:cNvSpPr>
              <p:nvPr/>
            </p:nvSpPr>
            <p:spPr bwMode="auto">
              <a:xfrm>
                <a:off x="8314836" y="2331588"/>
                <a:ext cx="3156" cy="6311"/>
              </a:xfrm>
              <a:custGeom>
                <a:avLst/>
                <a:gdLst>
                  <a:gd name="T0" fmla="*/ 1 w 1"/>
                  <a:gd name="T1" fmla="*/ 0 h 2"/>
                  <a:gd name="T2" fmla="*/ 1 w 1"/>
                  <a:gd name="T3" fmla="*/ 1 h 2"/>
                  <a:gd name="T4" fmla="*/ 0 w 1"/>
                  <a:gd name="T5" fmla="*/ 2 h 2"/>
                </a:gdLst>
                <a:ahLst/>
                <a:cxnLst>
                  <a:cxn ang="0">
                    <a:pos x="T0" y="T1"/>
                  </a:cxn>
                  <a:cxn ang="0">
                    <a:pos x="T2" y="T3"/>
                  </a:cxn>
                  <a:cxn ang="0">
                    <a:pos x="T4" y="T5"/>
                  </a:cxn>
                </a:cxnLst>
                <a:rect l="0" t="0" r="r" b="b"/>
                <a:pathLst>
                  <a:path w="1" h="2">
                    <a:moveTo>
                      <a:pt x="1" y="0"/>
                    </a:moveTo>
                    <a:cubicBezTo>
                      <a:pt x="1" y="1"/>
                      <a:pt x="1" y="1"/>
                      <a:pt x="1" y="1"/>
                    </a:cubicBezTo>
                    <a:cubicBezTo>
                      <a:pt x="1"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Line 334">
                <a:extLst>
                  <a:ext uri="{FF2B5EF4-FFF2-40B4-BE49-F238E27FC236}">
                    <a16:creationId xmlns:a16="http://schemas.microsoft.com/office/drawing/2014/main" id="{36EF19ED-77A5-4BBE-BE8F-6E27D15CA73F}"/>
                  </a:ext>
                </a:extLst>
              </p:cNvPr>
              <p:cNvSpPr>
                <a:spLocks noChangeShapeType="1"/>
              </p:cNvSpPr>
              <p:nvPr/>
            </p:nvSpPr>
            <p:spPr bwMode="auto">
              <a:xfrm flipH="1">
                <a:off x="8317991" y="2337900"/>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335">
                <a:extLst>
                  <a:ext uri="{FF2B5EF4-FFF2-40B4-BE49-F238E27FC236}">
                    <a16:creationId xmlns:a16="http://schemas.microsoft.com/office/drawing/2014/main" id="{A3E2D152-6FB5-45D0-999B-F465370573ED}"/>
                  </a:ext>
                </a:extLst>
              </p:cNvPr>
              <p:cNvSpPr>
                <a:spLocks/>
              </p:cNvSpPr>
              <p:nvPr/>
            </p:nvSpPr>
            <p:spPr bwMode="auto">
              <a:xfrm>
                <a:off x="8317991" y="233474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0" y="1"/>
                      <a:pt x="0"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336">
                <a:extLst>
                  <a:ext uri="{FF2B5EF4-FFF2-40B4-BE49-F238E27FC236}">
                    <a16:creationId xmlns:a16="http://schemas.microsoft.com/office/drawing/2014/main" id="{9DBB2F70-494F-4C06-903A-CD5293CA10F1}"/>
                  </a:ext>
                </a:extLst>
              </p:cNvPr>
              <p:cNvSpPr>
                <a:spLocks/>
              </p:cNvSpPr>
              <p:nvPr/>
            </p:nvSpPr>
            <p:spPr bwMode="auto">
              <a:xfrm>
                <a:off x="8321147" y="2337900"/>
                <a:ext cx="1578"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337">
                <a:extLst>
                  <a:ext uri="{FF2B5EF4-FFF2-40B4-BE49-F238E27FC236}">
                    <a16:creationId xmlns:a16="http://schemas.microsoft.com/office/drawing/2014/main" id="{EC3D854F-3555-4084-B3AD-3CC5AE3725CF}"/>
                  </a:ext>
                </a:extLst>
              </p:cNvPr>
              <p:cNvSpPr>
                <a:spLocks/>
              </p:cNvSpPr>
              <p:nvPr/>
            </p:nvSpPr>
            <p:spPr bwMode="auto">
              <a:xfrm>
                <a:off x="8223321" y="2232184"/>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338">
                <a:extLst>
                  <a:ext uri="{FF2B5EF4-FFF2-40B4-BE49-F238E27FC236}">
                    <a16:creationId xmlns:a16="http://schemas.microsoft.com/office/drawing/2014/main" id="{33D8952B-7152-4049-9766-F8D48D4A0392}"/>
                  </a:ext>
                </a:extLst>
              </p:cNvPr>
              <p:cNvSpPr>
                <a:spLocks/>
              </p:cNvSpPr>
              <p:nvPr/>
            </p:nvSpPr>
            <p:spPr bwMode="auto">
              <a:xfrm>
                <a:off x="8226476" y="2232184"/>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339">
                <a:extLst>
                  <a:ext uri="{FF2B5EF4-FFF2-40B4-BE49-F238E27FC236}">
                    <a16:creationId xmlns:a16="http://schemas.microsoft.com/office/drawing/2014/main" id="{0D449399-16F8-4112-86BD-FECDE2FEE33A}"/>
                  </a:ext>
                </a:extLst>
              </p:cNvPr>
              <p:cNvSpPr>
                <a:spLocks/>
              </p:cNvSpPr>
              <p:nvPr/>
            </p:nvSpPr>
            <p:spPr bwMode="auto">
              <a:xfrm>
                <a:off x="8226476" y="2235339"/>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1"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340">
                <a:extLst>
                  <a:ext uri="{FF2B5EF4-FFF2-40B4-BE49-F238E27FC236}">
                    <a16:creationId xmlns:a16="http://schemas.microsoft.com/office/drawing/2014/main" id="{489BA660-0EF8-475F-9728-FE57AB16B91E}"/>
                  </a:ext>
                </a:extLst>
              </p:cNvPr>
              <p:cNvSpPr>
                <a:spLocks/>
              </p:cNvSpPr>
              <p:nvPr/>
            </p:nvSpPr>
            <p:spPr bwMode="auto">
              <a:xfrm>
                <a:off x="8229632" y="2235339"/>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341">
                <a:extLst>
                  <a:ext uri="{FF2B5EF4-FFF2-40B4-BE49-F238E27FC236}">
                    <a16:creationId xmlns:a16="http://schemas.microsoft.com/office/drawing/2014/main" id="{9FD76159-B647-4A06-AFE0-F4D7F527EB42}"/>
                  </a:ext>
                </a:extLst>
              </p:cNvPr>
              <p:cNvSpPr>
                <a:spLocks/>
              </p:cNvSpPr>
              <p:nvPr/>
            </p:nvSpPr>
            <p:spPr bwMode="auto">
              <a:xfrm>
                <a:off x="8229632" y="2238495"/>
                <a:ext cx="6311" cy="3156"/>
              </a:xfrm>
              <a:custGeom>
                <a:avLst/>
                <a:gdLst>
                  <a:gd name="T0" fmla="*/ 2 w 2"/>
                  <a:gd name="T1" fmla="*/ 0 h 1"/>
                  <a:gd name="T2" fmla="*/ 1 w 2"/>
                  <a:gd name="T3" fmla="*/ 0 h 1"/>
                  <a:gd name="T4" fmla="*/ 0 w 2"/>
                  <a:gd name="T5" fmla="*/ 1 h 1"/>
                </a:gdLst>
                <a:ahLst/>
                <a:cxnLst>
                  <a:cxn ang="0">
                    <a:pos x="T0" y="T1"/>
                  </a:cxn>
                  <a:cxn ang="0">
                    <a:pos x="T2" y="T3"/>
                  </a:cxn>
                  <a:cxn ang="0">
                    <a:pos x="T4" y="T5"/>
                  </a:cxn>
                </a:cxnLst>
                <a:rect l="0" t="0" r="r" b="b"/>
                <a:pathLst>
                  <a:path w="2" h="1">
                    <a:moveTo>
                      <a:pt x="2" y="0"/>
                    </a:moveTo>
                    <a:cubicBezTo>
                      <a:pt x="2" y="0"/>
                      <a:pt x="1" y="0"/>
                      <a:pt x="1" y="0"/>
                    </a:cubicBezTo>
                    <a:cubicBezTo>
                      <a:pt x="1"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342">
                <a:extLst>
                  <a:ext uri="{FF2B5EF4-FFF2-40B4-BE49-F238E27FC236}">
                    <a16:creationId xmlns:a16="http://schemas.microsoft.com/office/drawing/2014/main" id="{027D2949-BB22-4E95-976E-59B2503B930D}"/>
                  </a:ext>
                </a:extLst>
              </p:cNvPr>
              <p:cNvSpPr>
                <a:spLocks/>
              </p:cNvSpPr>
              <p:nvPr/>
            </p:nvSpPr>
            <p:spPr bwMode="auto">
              <a:xfrm>
                <a:off x="8232788" y="2238495"/>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343">
                <a:extLst>
                  <a:ext uri="{FF2B5EF4-FFF2-40B4-BE49-F238E27FC236}">
                    <a16:creationId xmlns:a16="http://schemas.microsoft.com/office/drawing/2014/main" id="{792656F6-0501-4C09-B6AA-40F67CFE8DB5}"/>
                  </a:ext>
                </a:extLst>
              </p:cNvPr>
              <p:cNvSpPr>
                <a:spLocks/>
              </p:cNvSpPr>
              <p:nvPr/>
            </p:nvSpPr>
            <p:spPr bwMode="auto">
              <a:xfrm>
                <a:off x="8311680" y="2322121"/>
                <a:ext cx="17357" cy="15778"/>
              </a:xfrm>
              <a:custGeom>
                <a:avLst/>
                <a:gdLst>
                  <a:gd name="T0" fmla="*/ 6 w 6"/>
                  <a:gd name="T1" fmla="*/ 1 h 5"/>
                  <a:gd name="T2" fmla="*/ 5 w 6"/>
                  <a:gd name="T3" fmla="*/ 4 h 5"/>
                  <a:gd name="T4" fmla="*/ 4 w 6"/>
                  <a:gd name="T5" fmla="*/ 5 h 5"/>
                  <a:gd name="T6" fmla="*/ 0 w 6"/>
                  <a:gd name="T7" fmla="*/ 1 h 5"/>
                  <a:gd name="T8" fmla="*/ 5 w 6"/>
                  <a:gd name="T9" fmla="*/ 0 h 5"/>
                  <a:gd name="T10" fmla="*/ 6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6" y="1"/>
                    </a:moveTo>
                    <a:cubicBezTo>
                      <a:pt x="6" y="2"/>
                      <a:pt x="6" y="3"/>
                      <a:pt x="5" y="4"/>
                    </a:cubicBezTo>
                    <a:cubicBezTo>
                      <a:pt x="4" y="5"/>
                      <a:pt x="4" y="5"/>
                      <a:pt x="4" y="5"/>
                    </a:cubicBezTo>
                    <a:cubicBezTo>
                      <a:pt x="0" y="1"/>
                      <a:pt x="0" y="1"/>
                      <a:pt x="0" y="1"/>
                    </a:cubicBezTo>
                    <a:cubicBezTo>
                      <a:pt x="5" y="0"/>
                      <a:pt x="5" y="0"/>
                      <a:pt x="5" y="0"/>
                    </a:cubicBezTo>
                    <a:lnTo>
                      <a:pt x="6"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344">
                <a:extLst>
                  <a:ext uri="{FF2B5EF4-FFF2-40B4-BE49-F238E27FC236}">
                    <a16:creationId xmlns:a16="http://schemas.microsoft.com/office/drawing/2014/main" id="{4D692247-492E-48C8-A101-5A78E27DF17B}"/>
                  </a:ext>
                </a:extLst>
              </p:cNvPr>
              <p:cNvSpPr>
                <a:spLocks/>
              </p:cNvSpPr>
              <p:nvPr/>
            </p:nvSpPr>
            <p:spPr bwMode="auto">
              <a:xfrm>
                <a:off x="8289590" y="2307920"/>
                <a:ext cx="36291" cy="26824"/>
              </a:xfrm>
              <a:custGeom>
                <a:avLst/>
                <a:gdLst>
                  <a:gd name="T0" fmla="*/ 2 w 12"/>
                  <a:gd name="T1" fmla="*/ 8 h 9"/>
                  <a:gd name="T2" fmla="*/ 12 w 12"/>
                  <a:gd name="T3" fmla="*/ 6 h 9"/>
                  <a:gd name="T4" fmla="*/ 7 w 12"/>
                  <a:gd name="T5" fmla="*/ 0 h 9"/>
                  <a:gd name="T6" fmla="*/ 0 w 12"/>
                  <a:gd name="T7" fmla="*/ 2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3" y="9"/>
                      <a:pt x="11" y="4"/>
                      <a:pt x="12" y="6"/>
                    </a:cubicBezTo>
                    <a:cubicBezTo>
                      <a:pt x="7" y="0"/>
                      <a:pt x="7" y="0"/>
                      <a:pt x="7" y="0"/>
                    </a:cubicBezTo>
                    <a:cubicBezTo>
                      <a:pt x="7" y="0"/>
                      <a:pt x="1" y="2"/>
                      <a:pt x="0" y="2"/>
                    </a:cubicBezTo>
                    <a:lnTo>
                      <a:pt x="2"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345">
                <a:extLst>
                  <a:ext uri="{FF2B5EF4-FFF2-40B4-BE49-F238E27FC236}">
                    <a16:creationId xmlns:a16="http://schemas.microsoft.com/office/drawing/2014/main" id="{AA5B60FD-DD81-4F82-8617-8FEC6E824DBA}"/>
                  </a:ext>
                </a:extLst>
              </p:cNvPr>
              <p:cNvSpPr>
                <a:spLocks/>
              </p:cNvSpPr>
              <p:nvPr/>
            </p:nvSpPr>
            <p:spPr bwMode="auto">
              <a:xfrm>
                <a:off x="8226476" y="2222717"/>
                <a:ext cx="15778" cy="22090"/>
              </a:xfrm>
              <a:custGeom>
                <a:avLst/>
                <a:gdLst>
                  <a:gd name="T0" fmla="*/ 4 w 5"/>
                  <a:gd name="T1" fmla="*/ 1 h 7"/>
                  <a:gd name="T2" fmla="*/ 1 w 5"/>
                  <a:gd name="T3" fmla="*/ 1 h 7"/>
                  <a:gd name="T4" fmla="*/ 0 w 5"/>
                  <a:gd name="T5" fmla="*/ 2 h 7"/>
                  <a:gd name="T6" fmla="*/ 4 w 5"/>
                  <a:gd name="T7" fmla="*/ 7 h 7"/>
                  <a:gd name="T8" fmla="*/ 5 w 5"/>
                  <a:gd name="T9" fmla="*/ 2 h 7"/>
                  <a:gd name="T10" fmla="*/ 4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4" y="1"/>
                    </a:moveTo>
                    <a:cubicBezTo>
                      <a:pt x="4" y="0"/>
                      <a:pt x="2" y="0"/>
                      <a:pt x="1" y="1"/>
                    </a:cubicBezTo>
                    <a:cubicBezTo>
                      <a:pt x="1" y="2"/>
                      <a:pt x="0" y="2"/>
                      <a:pt x="0" y="2"/>
                    </a:cubicBezTo>
                    <a:cubicBezTo>
                      <a:pt x="4" y="7"/>
                      <a:pt x="4" y="7"/>
                      <a:pt x="4" y="7"/>
                    </a:cubicBezTo>
                    <a:cubicBezTo>
                      <a:pt x="5" y="2"/>
                      <a:pt x="5" y="2"/>
                      <a:pt x="5" y="2"/>
                    </a:cubicBezTo>
                    <a:lnTo>
                      <a:pt x="4"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346">
                <a:extLst>
                  <a:ext uri="{FF2B5EF4-FFF2-40B4-BE49-F238E27FC236}">
                    <a16:creationId xmlns:a16="http://schemas.microsoft.com/office/drawing/2014/main" id="{492BE64E-C87C-4CF3-8E30-946349AC4151}"/>
                  </a:ext>
                </a:extLst>
              </p:cNvPr>
              <p:cNvSpPr>
                <a:spLocks/>
              </p:cNvSpPr>
              <p:nvPr/>
            </p:nvSpPr>
            <p:spPr bwMode="auto">
              <a:xfrm>
                <a:off x="8226476" y="2225872"/>
                <a:ext cx="28401" cy="41024"/>
              </a:xfrm>
              <a:custGeom>
                <a:avLst/>
                <a:gdLst>
                  <a:gd name="T0" fmla="*/ 1 w 9"/>
                  <a:gd name="T1" fmla="*/ 10 h 13"/>
                  <a:gd name="T2" fmla="*/ 4 w 9"/>
                  <a:gd name="T3" fmla="*/ 0 h 13"/>
                  <a:gd name="T4" fmla="*/ 9 w 9"/>
                  <a:gd name="T5" fmla="*/ 6 h 13"/>
                  <a:gd name="T6" fmla="*/ 6 w 9"/>
                  <a:gd name="T7" fmla="*/ 13 h 13"/>
                  <a:gd name="T8" fmla="*/ 1 w 9"/>
                  <a:gd name="T9" fmla="*/ 10 h 13"/>
                </a:gdLst>
                <a:ahLst/>
                <a:cxnLst>
                  <a:cxn ang="0">
                    <a:pos x="T0" y="T1"/>
                  </a:cxn>
                  <a:cxn ang="0">
                    <a:pos x="T2" y="T3"/>
                  </a:cxn>
                  <a:cxn ang="0">
                    <a:pos x="T4" y="T5"/>
                  </a:cxn>
                  <a:cxn ang="0">
                    <a:pos x="T6" y="T7"/>
                  </a:cxn>
                  <a:cxn ang="0">
                    <a:pos x="T8" y="T9"/>
                  </a:cxn>
                </a:cxnLst>
                <a:rect l="0" t="0" r="r" b="b"/>
                <a:pathLst>
                  <a:path w="9" h="13">
                    <a:moveTo>
                      <a:pt x="1" y="10"/>
                    </a:moveTo>
                    <a:cubicBezTo>
                      <a:pt x="0" y="9"/>
                      <a:pt x="6" y="2"/>
                      <a:pt x="4" y="0"/>
                    </a:cubicBezTo>
                    <a:cubicBezTo>
                      <a:pt x="9" y="6"/>
                      <a:pt x="9" y="6"/>
                      <a:pt x="9" y="6"/>
                    </a:cubicBezTo>
                    <a:cubicBezTo>
                      <a:pt x="9" y="6"/>
                      <a:pt x="6" y="11"/>
                      <a:pt x="6" y="13"/>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347">
                <a:extLst>
                  <a:ext uri="{FF2B5EF4-FFF2-40B4-BE49-F238E27FC236}">
                    <a16:creationId xmlns:a16="http://schemas.microsoft.com/office/drawing/2014/main" id="{A3657F2B-195D-4B22-B5A4-2A669F2199D0}"/>
                  </a:ext>
                </a:extLst>
              </p:cNvPr>
              <p:cNvSpPr>
                <a:spLocks/>
              </p:cNvSpPr>
              <p:nvPr/>
            </p:nvSpPr>
            <p:spPr bwMode="auto">
              <a:xfrm>
                <a:off x="8229632" y="2251118"/>
                <a:ext cx="78892" cy="80471"/>
              </a:xfrm>
              <a:custGeom>
                <a:avLst/>
                <a:gdLst>
                  <a:gd name="T0" fmla="*/ 10 w 25"/>
                  <a:gd name="T1" fmla="*/ 14 h 26"/>
                  <a:gd name="T2" fmla="*/ 10 w 25"/>
                  <a:gd name="T3" fmla="*/ 14 h 26"/>
                  <a:gd name="T4" fmla="*/ 21 w 25"/>
                  <a:gd name="T5" fmla="*/ 26 h 26"/>
                  <a:gd name="T6" fmla="*/ 25 w 25"/>
                  <a:gd name="T7" fmla="*/ 17 h 26"/>
                  <a:gd name="T8" fmla="*/ 23 w 25"/>
                  <a:gd name="T9" fmla="*/ 14 h 26"/>
                  <a:gd name="T10" fmla="*/ 22 w 25"/>
                  <a:gd name="T11" fmla="*/ 15 h 26"/>
                  <a:gd name="T12" fmla="*/ 16 w 25"/>
                  <a:gd name="T13" fmla="*/ 9 h 26"/>
                  <a:gd name="T14" fmla="*/ 11 w 25"/>
                  <a:gd name="T15" fmla="*/ 2 h 26"/>
                  <a:gd name="T16" fmla="*/ 12 w 25"/>
                  <a:gd name="T17" fmla="*/ 2 h 26"/>
                  <a:gd name="T18" fmla="*/ 10 w 25"/>
                  <a:gd name="T19" fmla="*/ 0 h 26"/>
                  <a:gd name="T20" fmla="*/ 0 w 25"/>
                  <a:gd name="T21" fmla="*/ 2 h 26"/>
                  <a:gd name="T22" fmla="*/ 10 w 25"/>
                  <a:gd name="T2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0" y="14"/>
                    </a:moveTo>
                    <a:cubicBezTo>
                      <a:pt x="10" y="14"/>
                      <a:pt x="10" y="14"/>
                      <a:pt x="10" y="14"/>
                    </a:cubicBezTo>
                    <a:cubicBezTo>
                      <a:pt x="21" y="26"/>
                      <a:pt x="21" y="26"/>
                      <a:pt x="21" y="26"/>
                    </a:cubicBezTo>
                    <a:cubicBezTo>
                      <a:pt x="20" y="25"/>
                      <a:pt x="25" y="17"/>
                      <a:pt x="25" y="17"/>
                    </a:cubicBezTo>
                    <a:cubicBezTo>
                      <a:pt x="23" y="14"/>
                      <a:pt x="23" y="14"/>
                      <a:pt x="23" y="14"/>
                    </a:cubicBezTo>
                    <a:cubicBezTo>
                      <a:pt x="22" y="15"/>
                      <a:pt x="22" y="15"/>
                      <a:pt x="22" y="15"/>
                    </a:cubicBezTo>
                    <a:cubicBezTo>
                      <a:pt x="22" y="15"/>
                      <a:pt x="19" y="13"/>
                      <a:pt x="16" y="9"/>
                    </a:cubicBezTo>
                    <a:cubicBezTo>
                      <a:pt x="13" y="6"/>
                      <a:pt x="11" y="2"/>
                      <a:pt x="11" y="2"/>
                    </a:cubicBezTo>
                    <a:cubicBezTo>
                      <a:pt x="12" y="2"/>
                      <a:pt x="12" y="2"/>
                      <a:pt x="12" y="2"/>
                    </a:cubicBezTo>
                    <a:cubicBezTo>
                      <a:pt x="10" y="0"/>
                      <a:pt x="10" y="0"/>
                      <a:pt x="10" y="0"/>
                    </a:cubicBezTo>
                    <a:cubicBezTo>
                      <a:pt x="10" y="0"/>
                      <a:pt x="1" y="3"/>
                      <a:pt x="0" y="2"/>
                    </a:cubicBezTo>
                    <a:lnTo>
                      <a:pt x="10"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348">
                <a:extLst>
                  <a:ext uri="{FF2B5EF4-FFF2-40B4-BE49-F238E27FC236}">
                    <a16:creationId xmlns:a16="http://schemas.microsoft.com/office/drawing/2014/main" id="{BB9537CE-67CF-46AF-9E2A-7A07D67B0500}"/>
                  </a:ext>
                </a:extLst>
              </p:cNvPr>
              <p:cNvSpPr>
                <a:spLocks/>
              </p:cNvSpPr>
              <p:nvPr/>
            </p:nvSpPr>
            <p:spPr bwMode="auto">
              <a:xfrm>
                <a:off x="8229632" y="2235339"/>
                <a:ext cx="88359" cy="93093"/>
              </a:xfrm>
              <a:custGeom>
                <a:avLst/>
                <a:gdLst>
                  <a:gd name="T0" fmla="*/ 6 w 28"/>
                  <a:gd name="T1" fmla="*/ 23 h 30"/>
                  <a:gd name="T2" fmla="*/ 28 w 28"/>
                  <a:gd name="T3" fmla="*/ 27 h 30"/>
                  <a:gd name="T4" fmla="*/ 15 w 28"/>
                  <a:gd name="T5" fmla="*/ 15 h 30"/>
                  <a:gd name="T6" fmla="*/ 5 w 28"/>
                  <a:gd name="T7" fmla="*/ 0 h 30"/>
                  <a:gd name="T8" fmla="*/ 6 w 28"/>
                  <a:gd name="T9" fmla="*/ 23 h 30"/>
                </a:gdLst>
                <a:ahLst/>
                <a:cxnLst>
                  <a:cxn ang="0">
                    <a:pos x="T0" y="T1"/>
                  </a:cxn>
                  <a:cxn ang="0">
                    <a:pos x="T2" y="T3"/>
                  </a:cxn>
                  <a:cxn ang="0">
                    <a:pos x="T4" y="T5"/>
                  </a:cxn>
                  <a:cxn ang="0">
                    <a:pos x="T6" y="T7"/>
                  </a:cxn>
                  <a:cxn ang="0">
                    <a:pos x="T8" y="T9"/>
                  </a:cxn>
                </a:cxnLst>
                <a:rect l="0" t="0" r="r" b="b"/>
                <a:pathLst>
                  <a:path w="28" h="30">
                    <a:moveTo>
                      <a:pt x="6" y="23"/>
                    </a:moveTo>
                    <a:cubicBezTo>
                      <a:pt x="18" y="30"/>
                      <a:pt x="28" y="27"/>
                      <a:pt x="28" y="27"/>
                    </a:cubicBezTo>
                    <a:cubicBezTo>
                      <a:pt x="28" y="27"/>
                      <a:pt x="22" y="23"/>
                      <a:pt x="15" y="15"/>
                    </a:cubicBezTo>
                    <a:cubicBezTo>
                      <a:pt x="8" y="7"/>
                      <a:pt x="5" y="0"/>
                      <a:pt x="5" y="0"/>
                    </a:cubicBezTo>
                    <a:cubicBezTo>
                      <a:pt x="5" y="0"/>
                      <a:pt x="0" y="10"/>
                      <a:pt x="6" y="23"/>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349">
                <a:extLst>
                  <a:ext uri="{FF2B5EF4-FFF2-40B4-BE49-F238E27FC236}">
                    <a16:creationId xmlns:a16="http://schemas.microsoft.com/office/drawing/2014/main" id="{A6C4E49B-8802-4252-8183-4DB840847A50}"/>
                  </a:ext>
                </a:extLst>
              </p:cNvPr>
              <p:cNvSpPr>
                <a:spLocks/>
              </p:cNvSpPr>
              <p:nvPr/>
            </p:nvSpPr>
            <p:spPr bwMode="auto">
              <a:xfrm>
                <a:off x="8261189" y="2295298"/>
                <a:ext cx="47335" cy="23668"/>
              </a:xfrm>
              <a:custGeom>
                <a:avLst/>
                <a:gdLst>
                  <a:gd name="T0" fmla="*/ 0 w 15"/>
                  <a:gd name="T1" fmla="*/ 5 h 8"/>
                  <a:gd name="T2" fmla="*/ 15 w 15"/>
                  <a:gd name="T3" fmla="*/ 7 h 8"/>
                  <a:gd name="T4" fmla="*/ 6 w 15"/>
                  <a:gd name="T5" fmla="*/ 0 h 8"/>
                  <a:gd name="T6" fmla="*/ 0 w 15"/>
                  <a:gd name="T7" fmla="*/ 5 h 8"/>
                </a:gdLst>
                <a:ahLst/>
                <a:cxnLst>
                  <a:cxn ang="0">
                    <a:pos x="T0" y="T1"/>
                  </a:cxn>
                  <a:cxn ang="0">
                    <a:pos x="T2" y="T3"/>
                  </a:cxn>
                  <a:cxn ang="0">
                    <a:pos x="T4" y="T5"/>
                  </a:cxn>
                  <a:cxn ang="0">
                    <a:pos x="T6" y="T7"/>
                  </a:cxn>
                </a:cxnLst>
                <a:rect l="0" t="0" r="r" b="b"/>
                <a:pathLst>
                  <a:path w="15" h="8">
                    <a:moveTo>
                      <a:pt x="0" y="5"/>
                    </a:moveTo>
                    <a:cubicBezTo>
                      <a:pt x="10" y="8"/>
                      <a:pt x="15" y="7"/>
                      <a:pt x="15" y="7"/>
                    </a:cubicBezTo>
                    <a:cubicBezTo>
                      <a:pt x="15" y="7"/>
                      <a:pt x="9" y="4"/>
                      <a:pt x="6" y="0"/>
                    </a:cubicBez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350">
                <a:extLst>
                  <a:ext uri="{FF2B5EF4-FFF2-40B4-BE49-F238E27FC236}">
                    <a16:creationId xmlns:a16="http://schemas.microsoft.com/office/drawing/2014/main" id="{DF51D4CB-05FC-4854-BA7D-01A7270A5256}"/>
                  </a:ext>
                </a:extLst>
              </p:cNvPr>
              <p:cNvSpPr>
                <a:spLocks/>
              </p:cNvSpPr>
              <p:nvPr/>
            </p:nvSpPr>
            <p:spPr bwMode="auto">
              <a:xfrm>
                <a:off x="8239099" y="2247962"/>
                <a:ext cx="25246" cy="47335"/>
              </a:xfrm>
              <a:custGeom>
                <a:avLst/>
                <a:gdLst>
                  <a:gd name="T0" fmla="*/ 3 w 8"/>
                  <a:gd name="T1" fmla="*/ 15 h 15"/>
                  <a:gd name="T2" fmla="*/ 2 w 8"/>
                  <a:gd name="T3" fmla="*/ 0 h 15"/>
                  <a:gd name="T4" fmla="*/ 8 w 8"/>
                  <a:gd name="T5" fmla="*/ 10 h 15"/>
                  <a:gd name="T6" fmla="*/ 3 w 8"/>
                  <a:gd name="T7" fmla="*/ 15 h 15"/>
                </a:gdLst>
                <a:ahLst/>
                <a:cxnLst>
                  <a:cxn ang="0">
                    <a:pos x="T0" y="T1"/>
                  </a:cxn>
                  <a:cxn ang="0">
                    <a:pos x="T2" y="T3"/>
                  </a:cxn>
                  <a:cxn ang="0">
                    <a:pos x="T4" y="T5"/>
                  </a:cxn>
                  <a:cxn ang="0">
                    <a:pos x="T6" y="T7"/>
                  </a:cxn>
                </a:cxnLst>
                <a:rect l="0" t="0" r="r" b="b"/>
                <a:pathLst>
                  <a:path w="8" h="15">
                    <a:moveTo>
                      <a:pt x="3" y="15"/>
                    </a:moveTo>
                    <a:cubicBezTo>
                      <a:pt x="0" y="5"/>
                      <a:pt x="2" y="0"/>
                      <a:pt x="2" y="0"/>
                    </a:cubicBezTo>
                    <a:cubicBezTo>
                      <a:pt x="2" y="0"/>
                      <a:pt x="4" y="5"/>
                      <a:pt x="8" y="10"/>
                    </a:cubicBez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351">
                <a:extLst>
                  <a:ext uri="{FF2B5EF4-FFF2-40B4-BE49-F238E27FC236}">
                    <a16:creationId xmlns:a16="http://schemas.microsoft.com/office/drawing/2014/main" id="{0602D684-440B-43F5-AF1C-64DD4214C12E}"/>
                  </a:ext>
                </a:extLst>
              </p:cNvPr>
              <p:cNvSpPr>
                <a:spLocks/>
              </p:cNvSpPr>
              <p:nvPr/>
            </p:nvSpPr>
            <p:spPr bwMode="auto">
              <a:xfrm>
                <a:off x="8251722" y="2288986"/>
                <a:ext cx="15778" cy="15778"/>
              </a:xfrm>
              <a:custGeom>
                <a:avLst/>
                <a:gdLst>
                  <a:gd name="T0" fmla="*/ 0 w 10"/>
                  <a:gd name="T1" fmla="*/ 4 h 10"/>
                  <a:gd name="T2" fmla="*/ 2 w 10"/>
                  <a:gd name="T3" fmla="*/ 6 h 10"/>
                  <a:gd name="T4" fmla="*/ 0 w 10"/>
                  <a:gd name="T5" fmla="*/ 8 h 10"/>
                  <a:gd name="T6" fmla="*/ 2 w 10"/>
                  <a:gd name="T7" fmla="*/ 10 h 10"/>
                  <a:gd name="T8" fmla="*/ 4 w 10"/>
                  <a:gd name="T9" fmla="*/ 8 h 10"/>
                  <a:gd name="T10" fmla="*/ 6 w 10"/>
                  <a:gd name="T11" fmla="*/ 10 h 10"/>
                  <a:gd name="T12" fmla="*/ 8 w 10"/>
                  <a:gd name="T13" fmla="*/ 10 h 10"/>
                  <a:gd name="T14" fmla="*/ 6 w 10"/>
                  <a:gd name="T15" fmla="*/ 6 h 10"/>
                  <a:gd name="T16" fmla="*/ 10 w 10"/>
                  <a:gd name="T17" fmla="*/ 2 h 10"/>
                  <a:gd name="T18" fmla="*/ 10 w 10"/>
                  <a:gd name="T19" fmla="*/ 0 h 10"/>
                  <a:gd name="T20" fmla="*/ 4 w 10"/>
                  <a:gd name="T21" fmla="*/ 6 h 10"/>
                  <a:gd name="T22" fmla="*/ 2 w 10"/>
                  <a:gd name="T23" fmla="*/ 2 h 10"/>
                  <a:gd name="T24" fmla="*/ 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4"/>
                    </a:moveTo>
                    <a:lnTo>
                      <a:pt x="2" y="6"/>
                    </a:lnTo>
                    <a:lnTo>
                      <a:pt x="0" y="8"/>
                    </a:lnTo>
                    <a:lnTo>
                      <a:pt x="2" y="10"/>
                    </a:lnTo>
                    <a:lnTo>
                      <a:pt x="4" y="8"/>
                    </a:lnTo>
                    <a:lnTo>
                      <a:pt x="6" y="10"/>
                    </a:lnTo>
                    <a:lnTo>
                      <a:pt x="8" y="10"/>
                    </a:lnTo>
                    <a:lnTo>
                      <a:pt x="6" y="6"/>
                    </a:lnTo>
                    <a:lnTo>
                      <a:pt x="10" y="2"/>
                    </a:lnTo>
                    <a:lnTo>
                      <a:pt x="10" y="0"/>
                    </a:lnTo>
                    <a:lnTo>
                      <a:pt x="4" y="6"/>
                    </a:lnTo>
                    <a:lnTo>
                      <a:pt x="2" y="2"/>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352">
                <a:extLst>
                  <a:ext uri="{FF2B5EF4-FFF2-40B4-BE49-F238E27FC236}">
                    <a16:creationId xmlns:a16="http://schemas.microsoft.com/office/drawing/2014/main" id="{0EF7096D-53C6-42EF-BF0D-DBB6E7AC5C8E}"/>
                  </a:ext>
                </a:extLst>
              </p:cNvPr>
              <p:cNvSpPr>
                <a:spLocks/>
              </p:cNvSpPr>
              <p:nvPr/>
            </p:nvSpPr>
            <p:spPr bwMode="auto">
              <a:xfrm>
                <a:off x="6949999" y="1239720"/>
                <a:ext cx="113605" cy="102560"/>
              </a:xfrm>
              <a:custGeom>
                <a:avLst/>
                <a:gdLst>
                  <a:gd name="T0" fmla="*/ 37 w 37"/>
                  <a:gd name="T1" fmla="*/ 1 h 33"/>
                  <a:gd name="T2" fmla="*/ 2 w 37"/>
                  <a:gd name="T3" fmla="*/ 20 h 33"/>
                  <a:gd name="T4" fmla="*/ 0 w 37"/>
                  <a:gd name="T5" fmla="*/ 24 h 33"/>
                  <a:gd name="T6" fmla="*/ 26 w 37"/>
                  <a:gd name="T7" fmla="*/ 33 h 33"/>
                  <a:gd name="T8" fmla="*/ 37 w 37"/>
                  <a:gd name="T9" fmla="*/ 1 h 33"/>
                </a:gdLst>
                <a:ahLst/>
                <a:cxnLst>
                  <a:cxn ang="0">
                    <a:pos x="T0" y="T1"/>
                  </a:cxn>
                  <a:cxn ang="0">
                    <a:pos x="T2" y="T3"/>
                  </a:cxn>
                  <a:cxn ang="0">
                    <a:pos x="T4" y="T5"/>
                  </a:cxn>
                  <a:cxn ang="0">
                    <a:pos x="T6" y="T7"/>
                  </a:cxn>
                  <a:cxn ang="0">
                    <a:pos x="T8" y="T9"/>
                  </a:cxn>
                </a:cxnLst>
                <a:rect l="0" t="0" r="r" b="b"/>
                <a:pathLst>
                  <a:path w="37" h="33">
                    <a:moveTo>
                      <a:pt x="37" y="1"/>
                    </a:moveTo>
                    <a:cubicBezTo>
                      <a:pt x="36" y="0"/>
                      <a:pt x="8" y="3"/>
                      <a:pt x="2" y="20"/>
                    </a:cubicBezTo>
                    <a:cubicBezTo>
                      <a:pt x="0" y="24"/>
                      <a:pt x="0" y="24"/>
                      <a:pt x="0" y="24"/>
                    </a:cubicBezTo>
                    <a:cubicBezTo>
                      <a:pt x="26" y="33"/>
                      <a:pt x="26" y="33"/>
                      <a:pt x="26" y="33"/>
                    </a:cubicBezTo>
                    <a:lnTo>
                      <a:pt x="37"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353">
                <a:extLst>
                  <a:ext uri="{FF2B5EF4-FFF2-40B4-BE49-F238E27FC236}">
                    <a16:creationId xmlns:a16="http://schemas.microsoft.com/office/drawing/2014/main" id="{0041AB05-CC23-4FF7-9D16-37D463A8200F}"/>
                  </a:ext>
                </a:extLst>
              </p:cNvPr>
              <p:cNvSpPr>
                <a:spLocks/>
              </p:cNvSpPr>
              <p:nvPr/>
            </p:nvSpPr>
            <p:spPr bwMode="auto">
              <a:xfrm>
                <a:off x="7005224" y="1242875"/>
                <a:ext cx="124650" cy="189341"/>
              </a:xfrm>
              <a:custGeom>
                <a:avLst/>
                <a:gdLst>
                  <a:gd name="T0" fmla="*/ 34 w 40"/>
                  <a:gd name="T1" fmla="*/ 38 h 61"/>
                  <a:gd name="T2" fmla="*/ 19 w 40"/>
                  <a:gd name="T3" fmla="*/ 0 h 61"/>
                  <a:gd name="T4" fmla="*/ 0 w 40"/>
                  <a:gd name="T5" fmla="*/ 52 h 61"/>
                  <a:gd name="T6" fmla="*/ 26 w 40"/>
                  <a:gd name="T7" fmla="*/ 61 h 61"/>
                  <a:gd name="T8" fmla="*/ 34 w 40"/>
                  <a:gd name="T9" fmla="*/ 38 h 61"/>
                </a:gdLst>
                <a:ahLst/>
                <a:cxnLst>
                  <a:cxn ang="0">
                    <a:pos x="T0" y="T1"/>
                  </a:cxn>
                  <a:cxn ang="0">
                    <a:pos x="T2" y="T3"/>
                  </a:cxn>
                  <a:cxn ang="0">
                    <a:pos x="T4" y="T5"/>
                  </a:cxn>
                  <a:cxn ang="0">
                    <a:pos x="T6" y="T7"/>
                  </a:cxn>
                  <a:cxn ang="0">
                    <a:pos x="T8" y="T9"/>
                  </a:cxn>
                </a:cxnLst>
                <a:rect l="0" t="0" r="r" b="b"/>
                <a:pathLst>
                  <a:path w="40" h="61">
                    <a:moveTo>
                      <a:pt x="34" y="38"/>
                    </a:moveTo>
                    <a:cubicBezTo>
                      <a:pt x="40" y="20"/>
                      <a:pt x="21" y="1"/>
                      <a:pt x="19" y="0"/>
                    </a:cubicBezTo>
                    <a:cubicBezTo>
                      <a:pt x="0" y="52"/>
                      <a:pt x="0" y="52"/>
                      <a:pt x="0" y="52"/>
                    </a:cubicBezTo>
                    <a:cubicBezTo>
                      <a:pt x="26" y="61"/>
                      <a:pt x="26" y="61"/>
                      <a:pt x="26" y="61"/>
                    </a:cubicBezTo>
                    <a:lnTo>
                      <a:pt x="34" y="38"/>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354">
                <a:extLst>
                  <a:ext uri="{FF2B5EF4-FFF2-40B4-BE49-F238E27FC236}">
                    <a16:creationId xmlns:a16="http://schemas.microsoft.com/office/drawing/2014/main" id="{A174078D-A427-4894-8E6D-42AF1C182698}"/>
                  </a:ext>
                </a:extLst>
              </p:cNvPr>
              <p:cNvSpPr>
                <a:spLocks/>
              </p:cNvSpPr>
              <p:nvPr/>
            </p:nvSpPr>
            <p:spPr bwMode="auto">
              <a:xfrm>
                <a:off x="6927909" y="1315456"/>
                <a:ext cx="102560" cy="89938"/>
              </a:xfrm>
              <a:custGeom>
                <a:avLst/>
                <a:gdLst>
                  <a:gd name="T0" fmla="*/ 65 w 65"/>
                  <a:gd name="T1" fmla="*/ 17 h 57"/>
                  <a:gd name="T2" fmla="*/ 14 w 65"/>
                  <a:gd name="T3" fmla="*/ 0 h 57"/>
                  <a:gd name="T4" fmla="*/ 0 w 65"/>
                  <a:gd name="T5" fmla="*/ 39 h 57"/>
                  <a:gd name="T6" fmla="*/ 49 w 65"/>
                  <a:gd name="T7" fmla="*/ 57 h 57"/>
                  <a:gd name="T8" fmla="*/ 65 w 65"/>
                  <a:gd name="T9" fmla="*/ 17 h 57"/>
                </a:gdLst>
                <a:ahLst/>
                <a:cxnLst>
                  <a:cxn ang="0">
                    <a:pos x="T0" y="T1"/>
                  </a:cxn>
                  <a:cxn ang="0">
                    <a:pos x="T2" y="T3"/>
                  </a:cxn>
                  <a:cxn ang="0">
                    <a:pos x="T4" y="T5"/>
                  </a:cxn>
                  <a:cxn ang="0">
                    <a:pos x="T6" y="T7"/>
                  </a:cxn>
                  <a:cxn ang="0">
                    <a:pos x="T8" y="T9"/>
                  </a:cxn>
                </a:cxnLst>
                <a:rect l="0" t="0" r="r" b="b"/>
                <a:pathLst>
                  <a:path w="65" h="57">
                    <a:moveTo>
                      <a:pt x="65" y="17"/>
                    </a:moveTo>
                    <a:lnTo>
                      <a:pt x="14" y="0"/>
                    </a:lnTo>
                    <a:lnTo>
                      <a:pt x="0" y="39"/>
                    </a:lnTo>
                    <a:lnTo>
                      <a:pt x="49" y="57"/>
                    </a:lnTo>
                    <a:lnTo>
                      <a:pt x="65" y="1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355">
                <a:extLst>
                  <a:ext uri="{FF2B5EF4-FFF2-40B4-BE49-F238E27FC236}">
                    <a16:creationId xmlns:a16="http://schemas.microsoft.com/office/drawing/2014/main" id="{A1D5BBE7-4822-4D28-A616-53E23342F05B}"/>
                  </a:ext>
                </a:extLst>
              </p:cNvPr>
              <p:cNvSpPr>
                <a:spLocks/>
              </p:cNvSpPr>
              <p:nvPr/>
            </p:nvSpPr>
            <p:spPr bwMode="auto">
              <a:xfrm>
                <a:off x="6940532" y="1320189"/>
                <a:ext cx="86782" cy="53647"/>
              </a:xfrm>
              <a:custGeom>
                <a:avLst/>
                <a:gdLst>
                  <a:gd name="T0" fmla="*/ 1 w 28"/>
                  <a:gd name="T1" fmla="*/ 9 h 17"/>
                  <a:gd name="T2" fmla="*/ 3 w 28"/>
                  <a:gd name="T3" fmla="*/ 9 h 17"/>
                  <a:gd name="T4" fmla="*/ 5 w 28"/>
                  <a:gd name="T5" fmla="*/ 11 h 17"/>
                  <a:gd name="T6" fmla="*/ 7 w 28"/>
                  <a:gd name="T7" fmla="*/ 11 h 17"/>
                  <a:gd name="T8" fmla="*/ 9 w 28"/>
                  <a:gd name="T9" fmla="*/ 13 h 17"/>
                  <a:gd name="T10" fmla="*/ 12 w 28"/>
                  <a:gd name="T11" fmla="*/ 12 h 17"/>
                  <a:gd name="T12" fmla="*/ 13 w 28"/>
                  <a:gd name="T13" fmla="*/ 14 h 17"/>
                  <a:gd name="T14" fmla="*/ 16 w 28"/>
                  <a:gd name="T15" fmla="*/ 14 h 17"/>
                  <a:gd name="T16" fmla="*/ 18 w 28"/>
                  <a:gd name="T17" fmla="*/ 16 h 17"/>
                  <a:gd name="T18" fmla="*/ 20 w 28"/>
                  <a:gd name="T19" fmla="*/ 16 h 17"/>
                  <a:gd name="T20" fmla="*/ 22 w 28"/>
                  <a:gd name="T21" fmla="*/ 17 h 17"/>
                  <a:gd name="T22" fmla="*/ 25 w 28"/>
                  <a:gd name="T23" fmla="*/ 17 h 17"/>
                  <a:gd name="T24" fmla="*/ 28 w 28"/>
                  <a:gd name="T25" fmla="*/ 9 h 17"/>
                  <a:gd name="T26" fmla="*/ 25 w 28"/>
                  <a:gd name="T27" fmla="*/ 9 h 17"/>
                  <a:gd name="T28" fmla="*/ 23 w 28"/>
                  <a:gd name="T29" fmla="*/ 7 h 17"/>
                  <a:gd name="T30" fmla="*/ 21 w 28"/>
                  <a:gd name="T31" fmla="*/ 8 h 17"/>
                  <a:gd name="T32" fmla="*/ 19 w 28"/>
                  <a:gd name="T33" fmla="*/ 6 h 17"/>
                  <a:gd name="T34" fmla="*/ 16 w 28"/>
                  <a:gd name="T35" fmla="*/ 6 h 17"/>
                  <a:gd name="T36" fmla="*/ 15 w 28"/>
                  <a:gd name="T37" fmla="*/ 4 h 17"/>
                  <a:gd name="T38" fmla="*/ 12 w 28"/>
                  <a:gd name="T39" fmla="*/ 4 h 17"/>
                  <a:gd name="T40" fmla="*/ 10 w 28"/>
                  <a:gd name="T41" fmla="*/ 3 h 17"/>
                  <a:gd name="T42" fmla="*/ 8 w 28"/>
                  <a:gd name="T43" fmla="*/ 3 h 17"/>
                  <a:gd name="T44" fmla="*/ 6 w 28"/>
                  <a:gd name="T45" fmla="*/ 1 h 17"/>
                  <a:gd name="T46" fmla="*/ 4 w 28"/>
                  <a:gd name="T47" fmla="*/ 1 h 17"/>
                  <a:gd name="T48" fmla="*/ 2 w 28"/>
                  <a:gd name="T49" fmla="*/ 0 h 17"/>
                  <a:gd name="T50" fmla="*/ 0 w 28"/>
                  <a:gd name="T51" fmla="*/ 8 h 17"/>
                  <a:gd name="T52" fmla="*/ 1 w 28"/>
                  <a:gd name="T5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17">
                    <a:moveTo>
                      <a:pt x="1" y="9"/>
                    </a:moveTo>
                    <a:cubicBezTo>
                      <a:pt x="2" y="10"/>
                      <a:pt x="2" y="9"/>
                      <a:pt x="3" y="9"/>
                    </a:cubicBezTo>
                    <a:cubicBezTo>
                      <a:pt x="4" y="10"/>
                      <a:pt x="4" y="11"/>
                      <a:pt x="5" y="11"/>
                    </a:cubicBezTo>
                    <a:cubicBezTo>
                      <a:pt x="6" y="11"/>
                      <a:pt x="7" y="11"/>
                      <a:pt x="7" y="11"/>
                    </a:cubicBezTo>
                    <a:cubicBezTo>
                      <a:pt x="8" y="11"/>
                      <a:pt x="8" y="12"/>
                      <a:pt x="9" y="13"/>
                    </a:cubicBezTo>
                    <a:cubicBezTo>
                      <a:pt x="10" y="13"/>
                      <a:pt x="11" y="12"/>
                      <a:pt x="12" y="12"/>
                    </a:cubicBezTo>
                    <a:cubicBezTo>
                      <a:pt x="13" y="13"/>
                      <a:pt x="13" y="14"/>
                      <a:pt x="13" y="14"/>
                    </a:cubicBezTo>
                    <a:cubicBezTo>
                      <a:pt x="14" y="14"/>
                      <a:pt x="15" y="14"/>
                      <a:pt x="16" y="14"/>
                    </a:cubicBezTo>
                    <a:cubicBezTo>
                      <a:pt x="17" y="14"/>
                      <a:pt x="17" y="15"/>
                      <a:pt x="18" y="16"/>
                    </a:cubicBezTo>
                    <a:cubicBezTo>
                      <a:pt x="19" y="16"/>
                      <a:pt x="19" y="15"/>
                      <a:pt x="20" y="16"/>
                    </a:cubicBezTo>
                    <a:cubicBezTo>
                      <a:pt x="21" y="16"/>
                      <a:pt x="21" y="17"/>
                      <a:pt x="22" y="17"/>
                    </a:cubicBezTo>
                    <a:cubicBezTo>
                      <a:pt x="23" y="17"/>
                      <a:pt x="24" y="17"/>
                      <a:pt x="25" y="17"/>
                    </a:cubicBezTo>
                    <a:cubicBezTo>
                      <a:pt x="28" y="9"/>
                      <a:pt x="28" y="9"/>
                      <a:pt x="28" y="9"/>
                    </a:cubicBezTo>
                    <a:cubicBezTo>
                      <a:pt x="27" y="9"/>
                      <a:pt x="26" y="9"/>
                      <a:pt x="25" y="9"/>
                    </a:cubicBezTo>
                    <a:cubicBezTo>
                      <a:pt x="24" y="9"/>
                      <a:pt x="24" y="8"/>
                      <a:pt x="23" y="7"/>
                    </a:cubicBezTo>
                    <a:cubicBezTo>
                      <a:pt x="22" y="7"/>
                      <a:pt x="22" y="8"/>
                      <a:pt x="21" y="8"/>
                    </a:cubicBezTo>
                    <a:cubicBezTo>
                      <a:pt x="20" y="7"/>
                      <a:pt x="20" y="6"/>
                      <a:pt x="19" y="6"/>
                    </a:cubicBezTo>
                    <a:cubicBezTo>
                      <a:pt x="18" y="6"/>
                      <a:pt x="17" y="6"/>
                      <a:pt x="16" y="6"/>
                    </a:cubicBezTo>
                    <a:cubicBezTo>
                      <a:pt x="16" y="6"/>
                      <a:pt x="15" y="5"/>
                      <a:pt x="15" y="4"/>
                    </a:cubicBezTo>
                    <a:cubicBezTo>
                      <a:pt x="14" y="4"/>
                      <a:pt x="13" y="5"/>
                      <a:pt x="12" y="4"/>
                    </a:cubicBezTo>
                    <a:cubicBezTo>
                      <a:pt x="11" y="4"/>
                      <a:pt x="11" y="3"/>
                      <a:pt x="10" y="3"/>
                    </a:cubicBezTo>
                    <a:cubicBezTo>
                      <a:pt x="9" y="2"/>
                      <a:pt x="9" y="3"/>
                      <a:pt x="8" y="3"/>
                    </a:cubicBezTo>
                    <a:cubicBezTo>
                      <a:pt x="7" y="3"/>
                      <a:pt x="7" y="2"/>
                      <a:pt x="6" y="1"/>
                    </a:cubicBezTo>
                    <a:cubicBezTo>
                      <a:pt x="5" y="1"/>
                      <a:pt x="5" y="2"/>
                      <a:pt x="4" y="1"/>
                    </a:cubicBezTo>
                    <a:cubicBezTo>
                      <a:pt x="3" y="1"/>
                      <a:pt x="3" y="1"/>
                      <a:pt x="2" y="0"/>
                    </a:cubicBezTo>
                    <a:cubicBezTo>
                      <a:pt x="0" y="8"/>
                      <a:pt x="0" y="8"/>
                      <a:pt x="0" y="8"/>
                    </a:cubicBezTo>
                    <a:cubicBezTo>
                      <a:pt x="0" y="9"/>
                      <a:pt x="0" y="9"/>
                      <a:pt x="1" y="9"/>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356">
                <a:extLst>
                  <a:ext uri="{FF2B5EF4-FFF2-40B4-BE49-F238E27FC236}">
                    <a16:creationId xmlns:a16="http://schemas.microsoft.com/office/drawing/2014/main" id="{0FD583B7-A583-4CA5-8240-73CC11E07FF4}"/>
                  </a:ext>
                </a:extLst>
              </p:cNvPr>
              <p:cNvSpPr>
                <a:spLocks/>
              </p:cNvSpPr>
              <p:nvPr/>
            </p:nvSpPr>
            <p:spPr bwMode="auto">
              <a:xfrm>
                <a:off x="6943688" y="1329656"/>
                <a:ext cx="80471" cy="37868"/>
              </a:xfrm>
              <a:custGeom>
                <a:avLst/>
                <a:gdLst>
                  <a:gd name="T0" fmla="*/ 1 w 26"/>
                  <a:gd name="T1" fmla="*/ 4 h 12"/>
                  <a:gd name="T2" fmla="*/ 3 w 26"/>
                  <a:gd name="T3" fmla="*/ 4 h 12"/>
                  <a:gd name="T4" fmla="*/ 5 w 26"/>
                  <a:gd name="T5" fmla="*/ 5 h 12"/>
                  <a:gd name="T6" fmla="*/ 7 w 26"/>
                  <a:gd name="T7" fmla="*/ 5 h 12"/>
                  <a:gd name="T8" fmla="*/ 9 w 26"/>
                  <a:gd name="T9" fmla="*/ 7 h 12"/>
                  <a:gd name="T10" fmla="*/ 12 w 26"/>
                  <a:gd name="T11" fmla="*/ 7 h 12"/>
                  <a:gd name="T12" fmla="*/ 14 w 26"/>
                  <a:gd name="T13" fmla="*/ 8 h 12"/>
                  <a:gd name="T14" fmla="*/ 16 w 26"/>
                  <a:gd name="T15" fmla="*/ 8 h 12"/>
                  <a:gd name="T16" fmla="*/ 18 w 26"/>
                  <a:gd name="T17" fmla="*/ 10 h 12"/>
                  <a:gd name="T18" fmla="*/ 20 w 26"/>
                  <a:gd name="T19" fmla="*/ 10 h 12"/>
                  <a:gd name="T20" fmla="*/ 22 w 26"/>
                  <a:gd name="T21" fmla="*/ 11 h 12"/>
                  <a:gd name="T22" fmla="*/ 25 w 26"/>
                  <a:gd name="T23" fmla="*/ 11 h 12"/>
                  <a:gd name="T24" fmla="*/ 26 w 26"/>
                  <a:gd name="T25" fmla="*/ 8 h 12"/>
                  <a:gd name="T26" fmla="*/ 23 w 26"/>
                  <a:gd name="T27" fmla="*/ 9 h 12"/>
                  <a:gd name="T28" fmla="*/ 21 w 26"/>
                  <a:gd name="T29" fmla="*/ 7 h 12"/>
                  <a:gd name="T30" fmla="*/ 19 w 26"/>
                  <a:gd name="T31" fmla="*/ 7 h 12"/>
                  <a:gd name="T32" fmla="*/ 17 w 26"/>
                  <a:gd name="T33" fmla="*/ 6 h 12"/>
                  <a:gd name="T34" fmla="*/ 14 w 26"/>
                  <a:gd name="T35" fmla="*/ 6 h 12"/>
                  <a:gd name="T36" fmla="*/ 13 w 26"/>
                  <a:gd name="T37" fmla="*/ 4 h 12"/>
                  <a:gd name="T38" fmla="*/ 10 w 26"/>
                  <a:gd name="T39" fmla="*/ 4 h 12"/>
                  <a:gd name="T40" fmla="*/ 8 w 26"/>
                  <a:gd name="T41" fmla="*/ 3 h 12"/>
                  <a:gd name="T42" fmla="*/ 6 w 26"/>
                  <a:gd name="T43" fmla="*/ 3 h 12"/>
                  <a:gd name="T44" fmla="*/ 4 w 26"/>
                  <a:gd name="T45" fmla="*/ 1 h 12"/>
                  <a:gd name="T46" fmla="*/ 2 w 26"/>
                  <a:gd name="T47" fmla="*/ 1 h 12"/>
                  <a:gd name="T48" fmla="*/ 0 w 26"/>
                  <a:gd name="T49" fmla="*/ 0 h 12"/>
                  <a:gd name="T50" fmla="*/ 0 w 26"/>
                  <a:gd name="T51" fmla="*/ 3 h 12"/>
                  <a:gd name="T52" fmla="*/ 1 w 26"/>
                  <a:gd name="T5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2">
                    <a:moveTo>
                      <a:pt x="1" y="4"/>
                    </a:moveTo>
                    <a:cubicBezTo>
                      <a:pt x="2" y="4"/>
                      <a:pt x="2" y="3"/>
                      <a:pt x="3" y="4"/>
                    </a:cubicBezTo>
                    <a:cubicBezTo>
                      <a:pt x="4" y="4"/>
                      <a:pt x="4" y="5"/>
                      <a:pt x="5" y="5"/>
                    </a:cubicBezTo>
                    <a:cubicBezTo>
                      <a:pt x="6" y="6"/>
                      <a:pt x="7" y="5"/>
                      <a:pt x="7" y="5"/>
                    </a:cubicBezTo>
                    <a:cubicBezTo>
                      <a:pt x="8" y="5"/>
                      <a:pt x="8" y="6"/>
                      <a:pt x="9" y="7"/>
                    </a:cubicBezTo>
                    <a:cubicBezTo>
                      <a:pt x="10" y="7"/>
                      <a:pt x="11" y="6"/>
                      <a:pt x="12" y="7"/>
                    </a:cubicBezTo>
                    <a:cubicBezTo>
                      <a:pt x="13" y="7"/>
                      <a:pt x="13" y="8"/>
                      <a:pt x="14" y="8"/>
                    </a:cubicBezTo>
                    <a:cubicBezTo>
                      <a:pt x="14" y="9"/>
                      <a:pt x="15" y="8"/>
                      <a:pt x="16" y="8"/>
                    </a:cubicBezTo>
                    <a:cubicBezTo>
                      <a:pt x="17" y="9"/>
                      <a:pt x="17" y="10"/>
                      <a:pt x="18" y="10"/>
                    </a:cubicBezTo>
                    <a:cubicBezTo>
                      <a:pt x="19" y="10"/>
                      <a:pt x="19" y="9"/>
                      <a:pt x="20" y="10"/>
                    </a:cubicBezTo>
                    <a:cubicBezTo>
                      <a:pt x="21" y="10"/>
                      <a:pt x="21" y="11"/>
                      <a:pt x="22" y="11"/>
                    </a:cubicBezTo>
                    <a:cubicBezTo>
                      <a:pt x="23" y="12"/>
                      <a:pt x="24" y="11"/>
                      <a:pt x="25" y="11"/>
                    </a:cubicBezTo>
                    <a:cubicBezTo>
                      <a:pt x="26" y="8"/>
                      <a:pt x="26" y="8"/>
                      <a:pt x="26" y="8"/>
                    </a:cubicBezTo>
                    <a:cubicBezTo>
                      <a:pt x="25" y="9"/>
                      <a:pt x="24" y="9"/>
                      <a:pt x="23" y="9"/>
                    </a:cubicBezTo>
                    <a:cubicBezTo>
                      <a:pt x="22" y="8"/>
                      <a:pt x="22" y="8"/>
                      <a:pt x="21" y="7"/>
                    </a:cubicBezTo>
                    <a:cubicBezTo>
                      <a:pt x="20" y="7"/>
                      <a:pt x="20" y="8"/>
                      <a:pt x="19" y="7"/>
                    </a:cubicBezTo>
                    <a:cubicBezTo>
                      <a:pt x="18" y="7"/>
                      <a:pt x="18" y="6"/>
                      <a:pt x="17" y="6"/>
                    </a:cubicBezTo>
                    <a:cubicBezTo>
                      <a:pt x="16" y="5"/>
                      <a:pt x="15" y="6"/>
                      <a:pt x="14" y="6"/>
                    </a:cubicBezTo>
                    <a:cubicBezTo>
                      <a:pt x="14" y="5"/>
                      <a:pt x="13" y="4"/>
                      <a:pt x="13" y="4"/>
                    </a:cubicBezTo>
                    <a:cubicBezTo>
                      <a:pt x="12" y="4"/>
                      <a:pt x="11" y="5"/>
                      <a:pt x="10" y="4"/>
                    </a:cubicBezTo>
                    <a:cubicBezTo>
                      <a:pt x="9" y="4"/>
                      <a:pt x="9" y="3"/>
                      <a:pt x="8" y="3"/>
                    </a:cubicBezTo>
                    <a:cubicBezTo>
                      <a:pt x="7" y="2"/>
                      <a:pt x="7" y="3"/>
                      <a:pt x="6" y="3"/>
                    </a:cubicBezTo>
                    <a:cubicBezTo>
                      <a:pt x="5" y="2"/>
                      <a:pt x="5" y="1"/>
                      <a:pt x="4" y="1"/>
                    </a:cubicBezTo>
                    <a:cubicBezTo>
                      <a:pt x="3" y="1"/>
                      <a:pt x="3" y="1"/>
                      <a:pt x="2" y="1"/>
                    </a:cubicBezTo>
                    <a:cubicBezTo>
                      <a:pt x="1" y="1"/>
                      <a:pt x="1" y="0"/>
                      <a:pt x="0" y="0"/>
                    </a:cubicBezTo>
                    <a:cubicBezTo>
                      <a:pt x="0" y="3"/>
                      <a:pt x="0" y="3"/>
                      <a:pt x="0" y="3"/>
                    </a:cubicBezTo>
                    <a:cubicBezTo>
                      <a:pt x="0" y="3"/>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357">
                <a:extLst>
                  <a:ext uri="{FF2B5EF4-FFF2-40B4-BE49-F238E27FC236}">
                    <a16:creationId xmlns:a16="http://schemas.microsoft.com/office/drawing/2014/main" id="{8C2A273C-65F4-4009-A52A-3DEEC3322AEB}"/>
                  </a:ext>
                </a:extLst>
              </p:cNvPr>
              <p:cNvSpPr>
                <a:spLocks/>
              </p:cNvSpPr>
              <p:nvPr/>
            </p:nvSpPr>
            <p:spPr bwMode="auto">
              <a:xfrm>
                <a:off x="7002069" y="1302834"/>
                <a:ext cx="28401" cy="26824"/>
              </a:xfrm>
              <a:custGeom>
                <a:avLst/>
                <a:gdLst>
                  <a:gd name="T0" fmla="*/ 0 w 9"/>
                  <a:gd name="T1" fmla="*/ 1 h 9"/>
                  <a:gd name="T2" fmla="*/ 1 w 9"/>
                  <a:gd name="T3" fmla="*/ 3 h 9"/>
                  <a:gd name="T4" fmla="*/ 0 w 9"/>
                  <a:gd name="T5" fmla="*/ 3 h 9"/>
                  <a:gd name="T6" fmla="*/ 0 w 9"/>
                  <a:gd name="T7" fmla="*/ 3 h 9"/>
                  <a:gd name="T8" fmla="*/ 1 w 9"/>
                  <a:gd name="T9" fmla="*/ 4 h 9"/>
                  <a:gd name="T10" fmla="*/ 1 w 9"/>
                  <a:gd name="T11" fmla="*/ 4 h 9"/>
                  <a:gd name="T12" fmla="*/ 1 w 9"/>
                  <a:gd name="T13" fmla="*/ 4 h 9"/>
                  <a:gd name="T14" fmla="*/ 1 w 9"/>
                  <a:gd name="T15" fmla="*/ 4 h 9"/>
                  <a:gd name="T16" fmla="*/ 2 w 9"/>
                  <a:gd name="T17" fmla="*/ 5 h 9"/>
                  <a:gd name="T18" fmla="*/ 3 w 9"/>
                  <a:gd name="T19" fmla="*/ 5 h 9"/>
                  <a:gd name="T20" fmla="*/ 4 w 9"/>
                  <a:gd name="T21" fmla="*/ 6 h 9"/>
                  <a:gd name="T22" fmla="*/ 5 w 9"/>
                  <a:gd name="T23" fmla="*/ 7 h 9"/>
                  <a:gd name="T24" fmla="*/ 5 w 9"/>
                  <a:gd name="T25" fmla="*/ 8 h 9"/>
                  <a:gd name="T26" fmla="*/ 6 w 9"/>
                  <a:gd name="T27" fmla="*/ 9 h 9"/>
                  <a:gd name="T28" fmla="*/ 7 w 9"/>
                  <a:gd name="T29" fmla="*/ 9 h 9"/>
                  <a:gd name="T30" fmla="*/ 8 w 9"/>
                  <a:gd name="T31" fmla="*/ 9 h 9"/>
                  <a:gd name="T32" fmla="*/ 9 w 9"/>
                  <a:gd name="T33" fmla="*/ 9 h 9"/>
                  <a:gd name="T34" fmla="*/ 9 w 9"/>
                  <a:gd name="T35" fmla="*/ 9 h 9"/>
                  <a:gd name="T36" fmla="*/ 8 w 9"/>
                  <a:gd name="T37" fmla="*/ 8 h 9"/>
                  <a:gd name="T38" fmla="*/ 7 w 9"/>
                  <a:gd name="T39" fmla="*/ 7 h 9"/>
                  <a:gd name="T40" fmla="*/ 7 w 9"/>
                  <a:gd name="T41" fmla="*/ 5 h 9"/>
                  <a:gd name="T42" fmla="*/ 6 w 9"/>
                  <a:gd name="T43" fmla="*/ 4 h 9"/>
                  <a:gd name="T44" fmla="*/ 5 w 9"/>
                  <a:gd name="T45" fmla="*/ 3 h 9"/>
                  <a:gd name="T46" fmla="*/ 4 w 9"/>
                  <a:gd name="T47" fmla="*/ 3 h 9"/>
                  <a:gd name="T48" fmla="*/ 2 w 9"/>
                  <a:gd name="T49" fmla="*/ 3 h 9"/>
                  <a:gd name="T50" fmla="*/ 1 w 9"/>
                  <a:gd name="T51" fmla="*/ 2 h 9"/>
                  <a:gd name="T52" fmla="*/ 0 w 9"/>
                  <a:gd name="T53" fmla="*/ 1 h 9"/>
                  <a:gd name="T54" fmla="*/ 0 w 9"/>
                  <a:gd name="T55" fmla="*/ 0 h 9"/>
                  <a:gd name="T56" fmla="*/ 0 w 9"/>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0" y="1"/>
                    </a:moveTo>
                    <a:cubicBezTo>
                      <a:pt x="0" y="1"/>
                      <a:pt x="1" y="3"/>
                      <a:pt x="1" y="3"/>
                    </a:cubicBezTo>
                    <a:cubicBezTo>
                      <a:pt x="1" y="3"/>
                      <a:pt x="1" y="3"/>
                      <a:pt x="0" y="3"/>
                    </a:cubicBezTo>
                    <a:cubicBezTo>
                      <a:pt x="0" y="3"/>
                      <a:pt x="0" y="3"/>
                      <a:pt x="0" y="3"/>
                    </a:cubicBezTo>
                    <a:cubicBezTo>
                      <a:pt x="1" y="3"/>
                      <a:pt x="1" y="4"/>
                      <a:pt x="1" y="4"/>
                    </a:cubicBezTo>
                    <a:cubicBezTo>
                      <a:pt x="2" y="4"/>
                      <a:pt x="1" y="4"/>
                      <a:pt x="1" y="4"/>
                    </a:cubicBezTo>
                    <a:cubicBezTo>
                      <a:pt x="1" y="4"/>
                      <a:pt x="1" y="4"/>
                      <a:pt x="1" y="4"/>
                    </a:cubicBezTo>
                    <a:cubicBezTo>
                      <a:pt x="1" y="4"/>
                      <a:pt x="1" y="4"/>
                      <a:pt x="1" y="4"/>
                    </a:cubicBezTo>
                    <a:cubicBezTo>
                      <a:pt x="1" y="4"/>
                      <a:pt x="1" y="5"/>
                      <a:pt x="2" y="5"/>
                    </a:cubicBezTo>
                    <a:cubicBezTo>
                      <a:pt x="2" y="5"/>
                      <a:pt x="2" y="5"/>
                      <a:pt x="3" y="5"/>
                    </a:cubicBezTo>
                    <a:cubicBezTo>
                      <a:pt x="3" y="5"/>
                      <a:pt x="3" y="6"/>
                      <a:pt x="4" y="6"/>
                    </a:cubicBezTo>
                    <a:cubicBezTo>
                      <a:pt x="4" y="6"/>
                      <a:pt x="4" y="7"/>
                      <a:pt x="5" y="7"/>
                    </a:cubicBezTo>
                    <a:cubicBezTo>
                      <a:pt x="5" y="8"/>
                      <a:pt x="5" y="8"/>
                      <a:pt x="5" y="8"/>
                    </a:cubicBezTo>
                    <a:cubicBezTo>
                      <a:pt x="6" y="8"/>
                      <a:pt x="6" y="9"/>
                      <a:pt x="6" y="9"/>
                    </a:cubicBezTo>
                    <a:cubicBezTo>
                      <a:pt x="7" y="9"/>
                      <a:pt x="7" y="9"/>
                      <a:pt x="7" y="9"/>
                    </a:cubicBezTo>
                    <a:cubicBezTo>
                      <a:pt x="7" y="9"/>
                      <a:pt x="8" y="9"/>
                      <a:pt x="8" y="9"/>
                    </a:cubicBezTo>
                    <a:cubicBezTo>
                      <a:pt x="8" y="9"/>
                      <a:pt x="9" y="9"/>
                      <a:pt x="9" y="9"/>
                    </a:cubicBezTo>
                    <a:cubicBezTo>
                      <a:pt x="9" y="9"/>
                      <a:pt x="9" y="9"/>
                      <a:pt x="9" y="9"/>
                    </a:cubicBezTo>
                    <a:cubicBezTo>
                      <a:pt x="9" y="8"/>
                      <a:pt x="8" y="8"/>
                      <a:pt x="8" y="8"/>
                    </a:cubicBezTo>
                    <a:cubicBezTo>
                      <a:pt x="7" y="8"/>
                      <a:pt x="7" y="7"/>
                      <a:pt x="7" y="7"/>
                    </a:cubicBezTo>
                    <a:cubicBezTo>
                      <a:pt x="7" y="6"/>
                      <a:pt x="7" y="6"/>
                      <a:pt x="7" y="5"/>
                    </a:cubicBezTo>
                    <a:cubicBezTo>
                      <a:pt x="7" y="5"/>
                      <a:pt x="6" y="4"/>
                      <a:pt x="6" y="4"/>
                    </a:cubicBezTo>
                    <a:cubicBezTo>
                      <a:pt x="6" y="3"/>
                      <a:pt x="5" y="3"/>
                      <a:pt x="5" y="3"/>
                    </a:cubicBezTo>
                    <a:cubicBezTo>
                      <a:pt x="4" y="3"/>
                      <a:pt x="4" y="3"/>
                      <a:pt x="4" y="3"/>
                    </a:cubicBezTo>
                    <a:cubicBezTo>
                      <a:pt x="3" y="3"/>
                      <a:pt x="3" y="3"/>
                      <a:pt x="2" y="3"/>
                    </a:cubicBezTo>
                    <a:cubicBezTo>
                      <a:pt x="2" y="2"/>
                      <a:pt x="2" y="2"/>
                      <a:pt x="1" y="2"/>
                    </a:cubicBezTo>
                    <a:cubicBezTo>
                      <a:pt x="1" y="2"/>
                      <a:pt x="1" y="1"/>
                      <a:pt x="0" y="1"/>
                    </a:cubicBezTo>
                    <a:cubicBezTo>
                      <a:pt x="0" y="0"/>
                      <a:pt x="0" y="0"/>
                      <a:pt x="0" y="0"/>
                    </a:cubicBezTo>
                    <a:cubicBezTo>
                      <a:pt x="0" y="0"/>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358">
                <a:extLst>
                  <a:ext uri="{FF2B5EF4-FFF2-40B4-BE49-F238E27FC236}">
                    <a16:creationId xmlns:a16="http://schemas.microsoft.com/office/drawing/2014/main" id="{7F9839B2-6B2A-46D2-AFA8-90A59F950917}"/>
                  </a:ext>
                </a:extLst>
              </p:cNvPr>
              <p:cNvSpPr>
                <a:spLocks/>
              </p:cNvSpPr>
              <p:nvPr/>
            </p:nvSpPr>
            <p:spPr bwMode="auto">
              <a:xfrm>
                <a:off x="7014691" y="1309145"/>
                <a:ext cx="6311" cy="3156"/>
              </a:xfrm>
              <a:custGeom>
                <a:avLst/>
                <a:gdLst>
                  <a:gd name="T0" fmla="*/ 0 w 2"/>
                  <a:gd name="T1" fmla="*/ 1 h 1"/>
                  <a:gd name="T2" fmla="*/ 0 w 2"/>
                  <a:gd name="T3" fmla="*/ 1 h 1"/>
                  <a:gd name="T4" fmla="*/ 1 w 2"/>
                  <a:gd name="T5" fmla="*/ 0 h 1"/>
                  <a:gd name="T6" fmla="*/ 2 w 2"/>
                  <a:gd name="T7" fmla="*/ 0 h 1"/>
                  <a:gd name="T8" fmla="*/ 2 w 2"/>
                  <a:gd name="T9" fmla="*/ 0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0"/>
                      <a:pt x="1" y="1"/>
                      <a:pt x="1" y="0"/>
                    </a:cubicBezTo>
                    <a:cubicBezTo>
                      <a:pt x="1" y="0"/>
                      <a:pt x="2" y="0"/>
                      <a:pt x="2" y="0"/>
                    </a:cubicBezTo>
                    <a:cubicBezTo>
                      <a:pt x="2" y="0"/>
                      <a:pt x="2" y="0"/>
                      <a:pt x="2" y="0"/>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359">
                <a:extLst>
                  <a:ext uri="{FF2B5EF4-FFF2-40B4-BE49-F238E27FC236}">
                    <a16:creationId xmlns:a16="http://schemas.microsoft.com/office/drawing/2014/main" id="{565AD774-605A-43E1-AFA5-74EFC1AA72BB}"/>
                  </a:ext>
                </a:extLst>
              </p:cNvPr>
              <p:cNvSpPr>
                <a:spLocks/>
              </p:cNvSpPr>
              <p:nvPr/>
            </p:nvSpPr>
            <p:spPr bwMode="auto">
              <a:xfrm>
                <a:off x="7017847" y="1312301"/>
                <a:ext cx="6311" cy="3156"/>
              </a:xfrm>
              <a:custGeom>
                <a:avLst/>
                <a:gdLst>
                  <a:gd name="T0" fmla="*/ 0 w 2"/>
                  <a:gd name="T1" fmla="*/ 0 h 1"/>
                  <a:gd name="T2" fmla="*/ 0 w 2"/>
                  <a:gd name="T3" fmla="*/ 0 h 1"/>
                  <a:gd name="T4" fmla="*/ 1 w 2"/>
                  <a:gd name="T5" fmla="*/ 0 h 1"/>
                  <a:gd name="T6" fmla="*/ 2 w 2"/>
                  <a:gd name="T7" fmla="*/ 0 h 1"/>
                  <a:gd name="T8" fmla="*/ 2 w 2"/>
                  <a:gd name="T9" fmla="*/ 0 h 1"/>
                  <a:gd name="T10" fmla="*/ 1 w 2"/>
                  <a:gd name="T11" fmla="*/ 0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0"/>
                      <a:pt x="2" y="0"/>
                    </a:cubicBezTo>
                    <a:cubicBezTo>
                      <a:pt x="2" y="0"/>
                      <a:pt x="2" y="0"/>
                      <a:pt x="2" y="0"/>
                    </a:cubicBezTo>
                    <a:cubicBezTo>
                      <a:pt x="1" y="0"/>
                      <a:pt x="1" y="0"/>
                      <a:pt x="1" y="0"/>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360">
                <a:extLst>
                  <a:ext uri="{FF2B5EF4-FFF2-40B4-BE49-F238E27FC236}">
                    <a16:creationId xmlns:a16="http://schemas.microsoft.com/office/drawing/2014/main" id="{57A1F27C-E6D4-4AE1-BF48-7FF5C78E8EC1}"/>
                  </a:ext>
                </a:extLst>
              </p:cNvPr>
              <p:cNvSpPr>
                <a:spLocks/>
              </p:cNvSpPr>
              <p:nvPr/>
            </p:nvSpPr>
            <p:spPr bwMode="auto">
              <a:xfrm>
                <a:off x="7017847" y="1309145"/>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361">
                <a:extLst>
                  <a:ext uri="{FF2B5EF4-FFF2-40B4-BE49-F238E27FC236}">
                    <a16:creationId xmlns:a16="http://schemas.microsoft.com/office/drawing/2014/main" id="{7B4BCA97-63E3-4654-8633-122905231CBF}"/>
                  </a:ext>
                </a:extLst>
              </p:cNvPr>
              <p:cNvSpPr>
                <a:spLocks/>
              </p:cNvSpPr>
              <p:nvPr/>
            </p:nvSpPr>
            <p:spPr bwMode="auto">
              <a:xfrm>
                <a:off x="7021003" y="1312301"/>
                <a:ext cx="6311" cy="0"/>
              </a:xfrm>
              <a:custGeom>
                <a:avLst/>
                <a:gdLst>
                  <a:gd name="T0" fmla="*/ 2 w 4"/>
                  <a:gd name="T1" fmla="*/ 2 w 4"/>
                  <a:gd name="T2" fmla="*/ 4 w 4"/>
                  <a:gd name="T3" fmla="*/ 2 w 4"/>
                  <a:gd name="T4" fmla="*/ 4 w 4"/>
                  <a:gd name="T5" fmla="*/ 4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362">
                <a:extLst>
                  <a:ext uri="{FF2B5EF4-FFF2-40B4-BE49-F238E27FC236}">
                    <a16:creationId xmlns:a16="http://schemas.microsoft.com/office/drawing/2014/main" id="{761C08C9-CF87-471F-9F9D-95E28386A0E3}"/>
                  </a:ext>
                </a:extLst>
              </p:cNvPr>
              <p:cNvSpPr>
                <a:spLocks/>
              </p:cNvSpPr>
              <p:nvPr/>
            </p:nvSpPr>
            <p:spPr bwMode="auto">
              <a:xfrm>
                <a:off x="7024158" y="132650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363">
                <a:extLst>
                  <a:ext uri="{FF2B5EF4-FFF2-40B4-BE49-F238E27FC236}">
                    <a16:creationId xmlns:a16="http://schemas.microsoft.com/office/drawing/2014/main" id="{E02DA3C1-5D12-4241-AFB8-3315CF386D09}"/>
                  </a:ext>
                </a:extLst>
              </p:cNvPr>
              <p:cNvSpPr>
                <a:spLocks/>
              </p:cNvSpPr>
              <p:nvPr/>
            </p:nvSpPr>
            <p:spPr bwMode="auto">
              <a:xfrm>
                <a:off x="6964200" y="1290211"/>
                <a:ext cx="31557" cy="26824"/>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8 h 9"/>
                  <a:gd name="T36" fmla="*/ 8 w 10"/>
                  <a:gd name="T37" fmla="*/ 8 h 9"/>
                  <a:gd name="T38" fmla="*/ 8 w 10"/>
                  <a:gd name="T39" fmla="*/ 7 h 9"/>
                  <a:gd name="T40" fmla="*/ 7 w 10"/>
                  <a:gd name="T41" fmla="*/ 5 h 9"/>
                  <a:gd name="T42" fmla="*/ 7 w 10"/>
                  <a:gd name="T43" fmla="*/ 3 h 9"/>
                  <a:gd name="T44" fmla="*/ 5 w 10"/>
                  <a:gd name="T45" fmla="*/ 3 h 9"/>
                  <a:gd name="T46" fmla="*/ 4 w 10"/>
                  <a:gd name="T47" fmla="*/ 3 h 9"/>
                  <a:gd name="T48" fmla="*/ 3 w 10"/>
                  <a:gd name="T49" fmla="*/ 2 h 9"/>
                  <a:gd name="T50" fmla="*/ 2 w 10"/>
                  <a:gd name="T51" fmla="*/ 2 h 9"/>
                  <a:gd name="T52" fmla="*/ 1 w 10"/>
                  <a:gd name="T53" fmla="*/ 0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2"/>
                      <a:pt x="2" y="3"/>
                    </a:cubicBezTo>
                    <a:cubicBezTo>
                      <a:pt x="1" y="3"/>
                      <a:pt x="1" y="3"/>
                      <a:pt x="1" y="3"/>
                    </a:cubicBezTo>
                    <a:cubicBezTo>
                      <a:pt x="1" y="3"/>
                      <a:pt x="1" y="3"/>
                      <a:pt x="1" y="3"/>
                    </a:cubicBezTo>
                    <a:cubicBezTo>
                      <a:pt x="1" y="3"/>
                      <a:pt x="2" y="3"/>
                      <a:pt x="2" y="4"/>
                    </a:cubicBezTo>
                    <a:cubicBezTo>
                      <a:pt x="2" y="4"/>
                      <a:pt x="2" y="4"/>
                      <a:pt x="2" y="4"/>
                    </a:cubicBezTo>
                    <a:cubicBezTo>
                      <a:pt x="1" y="4"/>
                      <a:pt x="1" y="4"/>
                      <a:pt x="1" y="4"/>
                    </a:cubicBezTo>
                    <a:cubicBezTo>
                      <a:pt x="1" y="4"/>
                      <a:pt x="1" y="4"/>
                      <a:pt x="1" y="4"/>
                    </a:cubicBezTo>
                    <a:cubicBezTo>
                      <a:pt x="1" y="4"/>
                      <a:pt x="2" y="4"/>
                      <a:pt x="2" y="5"/>
                    </a:cubicBezTo>
                    <a:cubicBezTo>
                      <a:pt x="3" y="5"/>
                      <a:pt x="3" y="5"/>
                      <a:pt x="3" y="5"/>
                    </a:cubicBezTo>
                    <a:cubicBezTo>
                      <a:pt x="3" y="5"/>
                      <a:pt x="4" y="6"/>
                      <a:pt x="4" y="6"/>
                    </a:cubicBezTo>
                    <a:cubicBezTo>
                      <a:pt x="4" y="6"/>
                      <a:pt x="5" y="7"/>
                      <a:pt x="5" y="7"/>
                    </a:cubicBezTo>
                    <a:cubicBezTo>
                      <a:pt x="5" y="7"/>
                      <a:pt x="6" y="8"/>
                      <a:pt x="6" y="8"/>
                    </a:cubicBezTo>
                    <a:cubicBezTo>
                      <a:pt x="6" y="8"/>
                      <a:pt x="6" y="9"/>
                      <a:pt x="7" y="9"/>
                    </a:cubicBezTo>
                    <a:cubicBezTo>
                      <a:pt x="7" y="9"/>
                      <a:pt x="7" y="9"/>
                      <a:pt x="8" y="9"/>
                    </a:cubicBezTo>
                    <a:cubicBezTo>
                      <a:pt x="8" y="9"/>
                      <a:pt x="8" y="9"/>
                      <a:pt x="8" y="9"/>
                    </a:cubicBezTo>
                    <a:cubicBezTo>
                      <a:pt x="8" y="8"/>
                      <a:pt x="9" y="9"/>
                      <a:pt x="9" y="9"/>
                    </a:cubicBezTo>
                    <a:cubicBezTo>
                      <a:pt x="9" y="9"/>
                      <a:pt x="10" y="9"/>
                      <a:pt x="9" y="8"/>
                    </a:cubicBezTo>
                    <a:cubicBezTo>
                      <a:pt x="9" y="8"/>
                      <a:pt x="8" y="8"/>
                      <a:pt x="8" y="8"/>
                    </a:cubicBezTo>
                    <a:cubicBezTo>
                      <a:pt x="8" y="7"/>
                      <a:pt x="8" y="7"/>
                      <a:pt x="8" y="7"/>
                    </a:cubicBezTo>
                    <a:cubicBezTo>
                      <a:pt x="8" y="6"/>
                      <a:pt x="8" y="6"/>
                      <a:pt x="7" y="5"/>
                    </a:cubicBezTo>
                    <a:cubicBezTo>
                      <a:pt x="7" y="5"/>
                      <a:pt x="7" y="4"/>
                      <a:pt x="7" y="3"/>
                    </a:cubicBezTo>
                    <a:cubicBezTo>
                      <a:pt x="6" y="3"/>
                      <a:pt x="5" y="3"/>
                      <a:pt x="5" y="3"/>
                    </a:cubicBezTo>
                    <a:cubicBezTo>
                      <a:pt x="5" y="3"/>
                      <a:pt x="5" y="3"/>
                      <a:pt x="4" y="3"/>
                    </a:cubicBezTo>
                    <a:cubicBezTo>
                      <a:pt x="4" y="3"/>
                      <a:pt x="3" y="3"/>
                      <a:pt x="3" y="2"/>
                    </a:cubicBezTo>
                    <a:cubicBezTo>
                      <a:pt x="2" y="2"/>
                      <a:pt x="2" y="2"/>
                      <a:pt x="2" y="2"/>
                    </a:cubicBezTo>
                    <a:cubicBezTo>
                      <a:pt x="1" y="1"/>
                      <a:pt x="1" y="1"/>
                      <a:pt x="1" y="0"/>
                    </a:cubicBezTo>
                    <a:cubicBezTo>
                      <a:pt x="0" y="0"/>
                      <a:pt x="0" y="0"/>
                      <a:pt x="0" y="0"/>
                    </a:cubicBezTo>
                    <a:cubicBezTo>
                      <a:pt x="0"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364">
                <a:extLst>
                  <a:ext uri="{FF2B5EF4-FFF2-40B4-BE49-F238E27FC236}">
                    <a16:creationId xmlns:a16="http://schemas.microsoft.com/office/drawing/2014/main" id="{0D2A75D0-4DEA-4DA8-B2C2-CF2E60623E11}"/>
                  </a:ext>
                </a:extLst>
              </p:cNvPr>
              <p:cNvSpPr>
                <a:spLocks/>
              </p:cNvSpPr>
              <p:nvPr/>
            </p:nvSpPr>
            <p:spPr bwMode="auto">
              <a:xfrm>
                <a:off x="6979979" y="1296522"/>
                <a:ext cx="6311" cy="3156"/>
              </a:xfrm>
              <a:custGeom>
                <a:avLst/>
                <a:gdLst>
                  <a:gd name="T0" fmla="*/ 0 w 2"/>
                  <a:gd name="T1" fmla="*/ 1 h 1"/>
                  <a:gd name="T2" fmla="*/ 0 w 2"/>
                  <a:gd name="T3" fmla="*/ 0 h 1"/>
                  <a:gd name="T4" fmla="*/ 0 w 2"/>
                  <a:gd name="T5" fmla="*/ 0 h 1"/>
                  <a:gd name="T6" fmla="*/ 2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0" y="0"/>
                      <a:pt x="0" y="0"/>
                      <a:pt x="0" y="0"/>
                    </a:cubicBezTo>
                    <a:cubicBezTo>
                      <a:pt x="1" y="0"/>
                      <a:pt x="2" y="0"/>
                      <a:pt x="2" y="0"/>
                    </a:cubicBezTo>
                    <a:cubicBezTo>
                      <a:pt x="2" y="0"/>
                      <a:pt x="2" y="0"/>
                      <a:pt x="2" y="0"/>
                    </a:cubicBezTo>
                    <a:cubicBezTo>
                      <a:pt x="0" y="0"/>
                      <a:pt x="0" y="0"/>
                      <a:pt x="0"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365">
                <a:extLst>
                  <a:ext uri="{FF2B5EF4-FFF2-40B4-BE49-F238E27FC236}">
                    <a16:creationId xmlns:a16="http://schemas.microsoft.com/office/drawing/2014/main" id="{6FFA7BFC-F6B8-4A9A-9EBD-789022FD0966}"/>
                  </a:ext>
                </a:extLst>
              </p:cNvPr>
              <p:cNvSpPr>
                <a:spLocks/>
              </p:cNvSpPr>
              <p:nvPr/>
            </p:nvSpPr>
            <p:spPr bwMode="auto">
              <a:xfrm>
                <a:off x="6983134" y="1299678"/>
                <a:ext cx="3156" cy="0"/>
              </a:xfrm>
              <a:custGeom>
                <a:avLst/>
                <a:gdLst>
                  <a:gd name="T0" fmla="*/ 0 w 1"/>
                  <a:gd name="T1" fmla="*/ 0 w 1"/>
                  <a:gd name="T2" fmla="*/ 0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366">
                <a:extLst>
                  <a:ext uri="{FF2B5EF4-FFF2-40B4-BE49-F238E27FC236}">
                    <a16:creationId xmlns:a16="http://schemas.microsoft.com/office/drawing/2014/main" id="{29C4369E-5E05-4590-872A-1AC0CC5E9A3D}"/>
                  </a:ext>
                </a:extLst>
              </p:cNvPr>
              <p:cNvSpPr>
                <a:spLocks/>
              </p:cNvSpPr>
              <p:nvPr/>
            </p:nvSpPr>
            <p:spPr bwMode="auto">
              <a:xfrm>
                <a:off x="6983134" y="1296522"/>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367">
                <a:extLst>
                  <a:ext uri="{FF2B5EF4-FFF2-40B4-BE49-F238E27FC236}">
                    <a16:creationId xmlns:a16="http://schemas.microsoft.com/office/drawing/2014/main" id="{8EFD953F-760E-458B-B361-1032F9AA8AB7}"/>
                  </a:ext>
                </a:extLst>
              </p:cNvPr>
              <p:cNvSpPr>
                <a:spLocks/>
              </p:cNvSpPr>
              <p:nvPr/>
            </p:nvSpPr>
            <p:spPr bwMode="auto">
              <a:xfrm>
                <a:off x="6983134" y="1296522"/>
                <a:ext cx="9467" cy="3156"/>
              </a:xfrm>
              <a:custGeom>
                <a:avLst/>
                <a:gdLst>
                  <a:gd name="T0" fmla="*/ 2 w 6"/>
                  <a:gd name="T1" fmla="*/ 2 h 2"/>
                  <a:gd name="T2" fmla="*/ 4 w 6"/>
                  <a:gd name="T3" fmla="*/ 2 h 2"/>
                  <a:gd name="T4" fmla="*/ 4 w 6"/>
                  <a:gd name="T5" fmla="*/ 2 h 2"/>
                  <a:gd name="T6" fmla="*/ 4 w 6"/>
                  <a:gd name="T7" fmla="*/ 2 h 2"/>
                  <a:gd name="T8" fmla="*/ 6 w 6"/>
                  <a:gd name="T9" fmla="*/ 2 h 2"/>
                  <a:gd name="T10" fmla="*/ 4 w 6"/>
                  <a:gd name="T11" fmla="*/ 2 h 2"/>
                  <a:gd name="T12" fmla="*/ 4 w 6"/>
                  <a:gd name="T13" fmla="*/ 2 h 2"/>
                  <a:gd name="T14" fmla="*/ 2 w 6"/>
                  <a:gd name="T15" fmla="*/ 2 h 2"/>
                  <a:gd name="T16" fmla="*/ 2 w 6"/>
                  <a:gd name="T17" fmla="*/ 2 h 2"/>
                  <a:gd name="T18" fmla="*/ 2 w 6"/>
                  <a:gd name="T19" fmla="*/ 2 h 2"/>
                  <a:gd name="T20" fmla="*/ 0 w 6"/>
                  <a:gd name="T21" fmla="*/ 0 h 2"/>
                  <a:gd name="T22" fmla="*/ 2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2" y="2"/>
                    </a:moveTo>
                    <a:lnTo>
                      <a:pt x="4" y="2"/>
                    </a:lnTo>
                    <a:lnTo>
                      <a:pt x="4" y="2"/>
                    </a:lnTo>
                    <a:lnTo>
                      <a:pt x="4" y="2"/>
                    </a:lnTo>
                    <a:lnTo>
                      <a:pt x="6" y="2"/>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368">
                <a:extLst>
                  <a:ext uri="{FF2B5EF4-FFF2-40B4-BE49-F238E27FC236}">
                    <a16:creationId xmlns:a16="http://schemas.microsoft.com/office/drawing/2014/main" id="{353F8A78-FAC4-4AEA-B374-64B8CE65CFB9}"/>
                  </a:ext>
                </a:extLst>
              </p:cNvPr>
              <p:cNvSpPr>
                <a:spLocks/>
              </p:cNvSpPr>
              <p:nvPr/>
            </p:nvSpPr>
            <p:spPr bwMode="auto">
              <a:xfrm>
                <a:off x="6986290" y="1315456"/>
                <a:ext cx="0" cy="1578"/>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369">
                <a:extLst>
                  <a:ext uri="{FF2B5EF4-FFF2-40B4-BE49-F238E27FC236}">
                    <a16:creationId xmlns:a16="http://schemas.microsoft.com/office/drawing/2014/main" id="{AEFEEDF9-DFC9-4655-B368-850101FB08A5}"/>
                  </a:ext>
                </a:extLst>
              </p:cNvPr>
              <p:cNvSpPr>
                <a:spLocks/>
              </p:cNvSpPr>
              <p:nvPr/>
            </p:nvSpPr>
            <p:spPr bwMode="auto">
              <a:xfrm>
                <a:off x="6995757" y="1264965"/>
                <a:ext cx="31557" cy="28401"/>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9 h 9"/>
                  <a:gd name="T36" fmla="*/ 8 w 10"/>
                  <a:gd name="T37" fmla="*/ 8 h 9"/>
                  <a:gd name="T38" fmla="*/ 8 w 10"/>
                  <a:gd name="T39" fmla="*/ 7 h 9"/>
                  <a:gd name="T40" fmla="*/ 7 w 10"/>
                  <a:gd name="T41" fmla="*/ 5 h 9"/>
                  <a:gd name="T42" fmla="*/ 6 w 10"/>
                  <a:gd name="T43" fmla="*/ 4 h 9"/>
                  <a:gd name="T44" fmla="*/ 5 w 10"/>
                  <a:gd name="T45" fmla="*/ 3 h 9"/>
                  <a:gd name="T46" fmla="*/ 4 w 10"/>
                  <a:gd name="T47" fmla="*/ 3 h 9"/>
                  <a:gd name="T48" fmla="*/ 3 w 10"/>
                  <a:gd name="T49" fmla="*/ 3 h 9"/>
                  <a:gd name="T50" fmla="*/ 2 w 10"/>
                  <a:gd name="T51" fmla="*/ 2 h 9"/>
                  <a:gd name="T52" fmla="*/ 1 w 10"/>
                  <a:gd name="T53" fmla="*/ 1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3"/>
                      <a:pt x="2" y="3"/>
                    </a:cubicBezTo>
                    <a:cubicBezTo>
                      <a:pt x="1" y="3"/>
                      <a:pt x="1" y="3"/>
                      <a:pt x="1" y="3"/>
                    </a:cubicBezTo>
                    <a:cubicBezTo>
                      <a:pt x="1" y="3"/>
                      <a:pt x="1" y="3"/>
                      <a:pt x="1" y="3"/>
                    </a:cubicBezTo>
                    <a:cubicBezTo>
                      <a:pt x="1" y="3"/>
                      <a:pt x="2" y="4"/>
                      <a:pt x="2" y="4"/>
                    </a:cubicBezTo>
                    <a:cubicBezTo>
                      <a:pt x="2" y="4"/>
                      <a:pt x="2" y="4"/>
                      <a:pt x="2" y="4"/>
                    </a:cubicBezTo>
                    <a:cubicBezTo>
                      <a:pt x="1" y="4"/>
                      <a:pt x="1" y="4"/>
                      <a:pt x="1" y="4"/>
                    </a:cubicBezTo>
                    <a:cubicBezTo>
                      <a:pt x="1" y="4"/>
                      <a:pt x="1" y="4"/>
                      <a:pt x="1" y="4"/>
                    </a:cubicBezTo>
                    <a:cubicBezTo>
                      <a:pt x="1" y="4"/>
                      <a:pt x="2" y="5"/>
                      <a:pt x="2" y="5"/>
                    </a:cubicBezTo>
                    <a:cubicBezTo>
                      <a:pt x="2" y="5"/>
                      <a:pt x="3" y="5"/>
                      <a:pt x="3" y="5"/>
                    </a:cubicBezTo>
                    <a:cubicBezTo>
                      <a:pt x="3" y="5"/>
                      <a:pt x="4" y="6"/>
                      <a:pt x="4" y="6"/>
                    </a:cubicBezTo>
                    <a:cubicBezTo>
                      <a:pt x="4" y="6"/>
                      <a:pt x="5" y="7"/>
                      <a:pt x="5" y="7"/>
                    </a:cubicBezTo>
                    <a:cubicBezTo>
                      <a:pt x="5" y="8"/>
                      <a:pt x="6" y="8"/>
                      <a:pt x="6" y="8"/>
                    </a:cubicBezTo>
                    <a:cubicBezTo>
                      <a:pt x="6" y="8"/>
                      <a:pt x="6" y="9"/>
                      <a:pt x="7" y="9"/>
                    </a:cubicBezTo>
                    <a:cubicBezTo>
                      <a:pt x="7" y="9"/>
                      <a:pt x="7" y="9"/>
                      <a:pt x="8" y="9"/>
                    </a:cubicBezTo>
                    <a:cubicBezTo>
                      <a:pt x="8" y="9"/>
                      <a:pt x="8" y="9"/>
                      <a:pt x="8" y="9"/>
                    </a:cubicBezTo>
                    <a:cubicBezTo>
                      <a:pt x="8" y="9"/>
                      <a:pt x="9" y="9"/>
                      <a:pt x="9" y="9"/>
                    </a:cubicBezTo>
                    <a:cubicBezTo>
                      <a:pt x="9" y="9"/>
                      <a:pt x="10" y="9"/>
                      <a:pt x="9" y="9"/>
                    </a:cubicBezTo>
                    <a:cubicBezTo>
                      <a:pt x="9" y="8"/>
                      <a:pt x="8" y="8"/>
                      <a:pt x="8" y="8"/>
                    </a:cubicBezTo>
                    <a:cubicBezTo>
                      <a:pt x="8" y="8"/>
                      <a:pt x="8" y="7"/>
                      <a:pt x="8" y="7"/>
                    </a:cubicBezTo>
                    <a:cubicBezTo>
                      <a:pt x="8" y="6"/>
                      <a:pt x="8" y="6"/>
                      <a:pt x="7" y="5"/>
                    </a:cubicBezTo>
                    <a:cubicBezTo>
                      <a:pt x="7" y="5"/>
                      <a:pt x="7" y="4"/>
                      <a:pt x="6" y="4"/>
                    </a:cubicBezTo>
                    <a:cubicBezTo>
                      <a:pt x="6" y="3"/>
                      <a:pt x="5" y="3"/>
                      <a:pt x="5" y="3"/>
                    </a:cubicBezTo>
                    <a:cubicBezTo>
                      <a:pt x="5" y="3"/>
                      <a:pt x="5" y="3"/>
                      <a:pt x="4" y="3"/>
                    </a:cubicBezTo>
                    <a:cubicBezTo>
                      <a:pt x="4" y="3"/>
                      <a:pt x="3" y="3"/>
                      <a:pt x="3" y="3"/>
                    </a:cubicBezTo>
                    <a:cubicBezTo>
                      <a:pt x="2" y="2"/>
                      <a:pt x="2" y="2"/>
                      <a:pt x="2" y="2"/>
                    </a:cubicBezTo>
                    <a:cubicBezTo>
                      <a:pt x="1" y="2"/>
                      <a:pt x="1" y="1"/>
                      <a:pt x="1" y="1"/>
                    </a:cubicBezTo>
                    <a:cubicBezTo>
                      <a:pt x="0" y="0"/>
                      <a:pt x="0" y="0"/>
                      <a:pt x="0" y="0"/>
                    </a:cubicBezTo>
                    <a:cubicBezTo>
                      <a:pt x="0" y="0"/>
                      <a:pt x="0"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370">
                <a:extLst>
                  <a:ext uri="{FF2B5EF4-FFF2-40B4-BE49-F238E27FC236}">
                    <a16:creationId xmlns:a16="http://schemas.microsoft.com/office/drawing/2014/main" id="{6D008893-D490-4C35-86D9-8CA4779EC99C}"/>
                  </a:ext>
                </a:extLst>
              </p:cNvPr>
              <p:cNvSpPr>
                <a:spLocks/>
              </p:cNvSpPr>
              <p:nvPr/>
            </p:nvSpPr>
            <p:spPr bwMode="auto">
              <a:xfrm>
                <a:off x="7011536" y="1271277"/>
                <a:ext cx="6311" cy="3156"/>
              </a:xfrm>
              <a:custGeom>
                <a:avLst/>
                <a:gdLst>
                  <a:gd name="T0" fmla="*/ 0 w 2"/>
                  <a:gd name="T1" fmla="*/ 1 h 1"/>
                  <a:gd name="T2" fmla="*/ 0 w 2"/>
                  <a:gd name="T3" fmla="*/ 1 h 1"/>
                  <a:gd name="T4" fmla="*/ 0 w 2"/>
                  <a:gd name="T5" fmla="*/ 0 h 1"/>
                  <a:gd name="T6" fmla="*/ 2 w 2"/>
                  <a:gd name="T7" fmla="*/ 0 h 1"/>
                  <a:gd name="T8" fmla="*/ 2 w 2"/>
                  <a:gd name="T9" fmla="*/ 0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0"/>
                      <a:pt x="0" y="1"/>
                      <a:pt x="0" y="0"/>
                    </a:cubicBezTo>
                    <a:cubicBezTo>
                      <a:pt x="1" y="0"/>
                      <a:pt x="2" y="0"/>
                      <a:pt x="2" y="0"/>
                    </a:cubicBezTo>
                    <a:cubicBezTo>
                      <a:pt x="2" y="0"/>
                      <a:pt x="2" y="0"/>
                      <a:pt x="2"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371">
                <a:extLst>
                  <a:ext uri="{FF2B5EF4-FFF2-40B4-BE49-F238E27FC236}">
                    <a16:creationId xmlns:a16="http://schemas.microsoft.com/office/drawing/2014/main" id="{D8D40049-A51D-4873-91A9-0FE33366B322}"/>
                  </a:ext>
                </a:extLst>
              </p:cNvPr>
              <p:cNvSpPr>
                <a:spLocks/>
              </p:cNvSpPr>
              <p:nvPr/>
            </p:nvSpPr>
            <p:spPr bwMode="auto">
              <a:xfrm>
                <a:off x="7014691" y="1274432"/>
                <a:ext cx="3156" cy="3156"/>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372">
                <a:extLst>
                  <a:ext uri="{FF2B5EF4-FFF2-40B4-BE49-F238E27FC236}">
                    <a16:creationId xmlns:a16="http://schemas.microsoft.com/office/drawing/2014/main" id="{A2F9AC9C-FDC5-40BC-AB70-AE4D4833E60D}"/>
                  </a:ext>
                </a:extLst>
              </p:cNvPr>
              <p:cNvSpPr>
                <a:spLocks/>
              </p:cNvSpPr>
              <p:nvPr/>
            </p:nvSpPr>
            <p:spPr bwMode="auto">
              <a:xfrm>
                <a:off x="7014691" y="1271277"/>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373">
                <a:extLst>
                  <a:ext uri="{FF2B5EF4-FFF2-40B4-BE49-F238E27FC236}">
                    <a16:creationId xmlns:a16="http://schemas.microsoft.com/office/drawing/2014/main" id="{F41985B9-106D-443D-86DD-6229748DEA2A}"/>
                  </a:ext>
                </a:extLst>
              </p:cNvPr>
              <p:cNvSpPr>
                <a:spLocks/>
              </p:cNvSpPr>
              <p:nvPr/>
            </p:nvSpPr>
            <p:spPr bwMode="auto">
              <a:xfrm>
                <a:off x="7014691" y="1274432"/>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374">
                <a:extLst>
                  <a:ext uri="{FF2B5EF4-FFF2-40B4-BE49-F238E27FC236}">
                    <a16:creationId xmlns:a16="http://schemas.microsoft.com/office/drawing/2014/main" id="{915ADECA-D8B4-4A4E-918A-5A9770E5D4CC}"/>
                  </a:ext>
                </a:extLst>
              </p:cNvPr>
              <p:cNvSpPr>
                <a:spLocks/>
              </p:cNvSpPr>
              <p:nvPr/>
            </p:nvSpPr>
            <p:spPr bwMode="auto">
              <a:xfrm>
                <a:off x="7017847" y="129021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375">
                <a:extLst>
                  <a:ext uri="{FF2B5EF4-FFF2-40B4-BE49-F238E27FC236}">
                    <a16:creationId xmlns:a16="http://schemas.microsoft.com/office/drawing/2014/main" id="{EAF5671F-ADF7-4374-90EB-F55A29684728}"/>
                  </a:ext>
                </a:extLst>
              </p:cNvPr>
              <p:cNvSpPr>
                <a:spLocks/>
              </p:cNvSpPr>
              <p:nvPr/>
            </p:nvSpPr>
            <p:spPr bwMode="auto">
              <a:xfrm>
                <a:off x="7005224" y="1258654"/>
                <a:ext cx="105716" cy="173563"/>
              </a:xfrm>
              <a:custGeom>
                <a:avLst/>
                <a:gdLst>
                  <a:gd name="T0" fmla="*/ 34 w 34"/>
                  <a:gd name="T1" fmla="*/ 17 h 56"/>
                  <a:gd name="T2" fmla="*/ 24 w 34"/>
                  <a:gd name="T3" fmla="*/ 0 h 56"/>
                  <a:gd name="T4" fmla="*/ 11 w 34"/>
                  <a:gd name="T5" fmla="*/ 36 h 56"/>
                  <a:gd name="T6" fmla="*/ 4 w 34"/>
                  <a:gd name="T7" fmla="*/ 38 h 56"/>
                  <a:gd name="T8" fmla="*/ 0 w 34"/>
                  <a:gd name="T9" fmla="*/ 47 h 56"/>
                  <a:gd name="T10" fmla="*/ 10 w 34"/>
                  <a:gd name="T11" fmla="*/ 50 h 56"/>
                  <a:gd name="T12" fmla="*/ 14 w 34"/>
                  <a:gd name="T13" fmla="*/ 50 h 56"/>
                  <a:gd name="T14" fmla="*/ 17 w 34"/>
                  <a:gd name="T15" fmla="*/ 53 h 56"/>
                  <a:gd name="T16" fmla="*/ 26 w 34"/>
                  <a:gd name="T17" fmla="*/ 56 h 56"/>
                  <a:gd name="T18" fmla="*/ 29 w 34"/>
                  <a:gd name="T19" fmla="*/ 46 h 56"/>
                  <a:gd name="T20" fmla="*/ 25 w 34"/>
                  <a:gd name="T21" fmla="*/ 41 h 56"/>
                  <a:gd name="T22" fmla="*/ 34 w 34"/>
                  <a:gd name="T23" fmla="*/ 1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6">
                    <a:moveTo>
                      <a:pt x="34" y="17"/>
                    </a:moveTo>
                    <a:cubicBezTo>
                      <a:pt x="32" y="10"/>
                      <a:pt x="28" y="4"/>
                      <a:pt x="24" y="0"/>
                    </a:cubicBezTo>
                    <a:cubicBezTo>
                      <a:pt x="11" y="36"/>
                      <a:pt x="11" y="36"/>
                      <a:pt x="11" y="36"/>
                    </a:cubicBezTo>
                    <a:cubicBezTo>
                      <a:pt x="4" y="38"/>
                      <a:pt x="4" y="38"/>
                      <a:pt x="4" y="38"/>
                    </a:cubicBezTo>
                    <a:cubicBezTo>
                      <a:pt x="0" y="47"/>
                      <a:pt x="0" y="47"/>
                      <a:pt x="0" y="47"/>
                    </a:cubicBezTo>
                    <a:cubicBezTo>
                      <a:pt x="10" y="50"/>
                      <a:pt x="10" y="50"/>
                      <a:pt x="10" y="50"/>
                    </a:cubicBezTo>
                    <a:cubicBezTo>
                      <a:pt x="14" y="50"/>
                      <a:pt x="14" y="50"/>
                      <a:pt x="14" y="50"/>
                    </a:cubicBezTo>
                    <a:cubicBezTo>
                      <a:pt x="17" y="53"/>
                      <a:pt x="17" y="53"/>
                      <a:pt x="17" y="53"/>
                    </a:cubicBezTo>
                    <a:cubicBezTo>
                      <a:pt x="26" y="56"/>
                      <a:pt x="26" y="56"/>
                      <a:pt x="26" y="56"/>
                    </a:cubicBezTo>
                    <a:cubicBezTo>
                      <a:pt x="29" y="46"/>
                      <a:pt x="29" y="46"/>
                      <a:pt x="29" y="46"/>
                    </a:cubicBezTo>
                    <a:cubicBezTo>
                      <a:pt x="25" y="41"/>
                      <a:pt x="25" y="41"/>
                      <a:pt x="25" y="41"/>
                    </a:cubicBezTo>
                    <a:lnTo>
                      <a:pt x="34" y="17"/>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376">
                <a:extLst>
                  <a:ext uri="{FF2B5EF4-FFF2-40B4-BE49-F238E27FC236}">
                    <a16:creationId xmlns:a16="http://schemas.microsoft.com/office/drawing/2014/main" id="{92DC3DAE-8672-41BE-BAA6-4675B8C12432}"/>
                  </a:ext>
                </a:extLst>
              </p:cNvPr>
              <p:cNvSpPr>
                <a:spLocks/>
              </p:cNvSpPr>
              <p:nvPr/>
            </p:nvSpPr>
            <p:spPr bwMode="auto">
              <a:xfrm>
                <a:off x="7005224" y="1261810"/>
                <a:ext cx="102560" cy="170407"/>
              </a:xfrm>
              <a:custGeom>
                <a:avLst/>
                <a:gdLst>
                  <a:gd name="T0" fmla="*/ 33 w 33"/>
                  <a:gd name="T1" fmla="*/ 14 h 55"/>
                  <a:gd name="T2" fmla="*/ 25 w 33"/>
                  <a:gd name="T3" fmla="*/ 0 h 55"/>
                  <a:gd name="T4" fmla="*/ 12 w 33"/>
                  <a:gd name="T5" fmla="*/ 36 h 55"/>
                  <a:gd name="T6" fmla="*/ 3 w 33"/>
                  <a:gd name="T7" fmla="*/ 38 h 55"/>
                  <a:gd name="T8" fmla="*/ 0 w 33"/>
                  <a:gd name="T9" fmla="*/ 46 h 55"/>
                  <a:gd name="T10" fmla="*/ 7 w 33"/>
                  <a:gd name="T11" fmla="*/ 48 h 55"/>
                  <a:gd name="T12" fmla="*/ 15 w 33"/>
                  <a:gd name="T13" fmla="*/ 47 h 55"/>
                  <a:gd name="T14" fmla="*/ 20 w 33"/>
                  <a:gd name="T15" fmla="*/ 53 h 55"/>
                  <a:gd name="T16" fmla="*/ 26 w 33"/>
                  <a:gd name="T17" fmla="*/ 55 h 55"/>
                  <a:gd name="T18" fmla="*/ 29 w 33"/>
                  <a:gd name="T19" fmla="*/ 47 h 55"/>
                  <a:gd name="T20" fmla="*/ 24 w 33"/>
                  <a:gd name="T21" fmla="*/ 41 h 55"/>
                  <a:gd name="T22" fmla="*/ 33 w 33"/>
                  <a:gd name="T2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5">
                    <a:moveTo>
                      <a:pt x="33" y="14"/>
                    </a:moveTo>
                    <a:cubicBezTo>
                      <a:pt x="31" y="9"/>
                      <a:pt x="28" y="4"/>
                      <a:pt x="25" y="0"/>
                    </a:cubicBezTo>
                    <a:cubicBezTo>
                      <a:pt x="12" y="36"/>
                      <a:pt x="12" y="36"/>
                      <a:pt x="12" y="36"/>
                    </a:cubicBezTo>
                    <a:cubicBezTo>
                      <a:pt x="3" y="38"/>
                      <a:pt x="3" y="38"/>
                      <a:pt x="3" y="38"/>
                    </a:cubicBezTo>
                    <a:cubicBezTo>
                      <a:pt x="0" y="46"/>
                      <a:pt x="0" y="46"/>
                      <a:pt x="0" y="46"/>
                    </a:cubicBezTo>
                    <a:cubicBezTo>
                      <a:pt x="7" y="48"/>
                      <a:pt x="7" y="48"/>
                      <a:pt x="7" y="48"/>
                    </a:cubicBezTo>
                    <a:cubicBezTo>
                      <a:pt x="15" y="47"/>
                      <a:pt x="15" y="47"/>
                      <a:pt x="15" y="47"/>
                    </a:cubicBezTo>
                    <a:cubicBezTo>
                      <a:pt x="20" y="53"/>
                      <a:pt x="20" y="53"/>
                      <a:pt x="20" y="53"/>
                    </a:cubicBezTo>
                    <a:cubicBezTo>
                      <a:pt x="26" y="55"/>
                      <a:pt x="26" y="55"/>
                      <a:pt x="26" y="55"/>
                    </a:cubicBezTo>
                    <a:cubicBezTo>
                      <a:pt x="29" y="47"/>
                      <a:pt x="29" y="47"/>
                      <a:pt x="29" y="47"/>
                    </a:cubicBezTo>
                    <a:cubicBezTo>
                      <a:pt x="24" y="41"/>
                      <a:pt x="24" y="41"/>
                      <a:pt x="24" y="41"/>
                    </a:cubicBezTo>
                    <a:lnTo>
                      <a:pt x="3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377">
                <a:extLst>
                  <a:ext uri="{FF2B5EF4-FFF2-40B4-BE49-F238E27FC236}">
                    <a16:creationId xmlns:a16="http://schemas.microsoft.com/office/drawing/2014/main" id="{B2DF3CC7-FBFF-4784-83F6-A3063AD094A9}"/>
                  </a:ext>
                </a:extLst>
              </p:cNvPr>
              <p:cNvSpPr>
                <a:spLocks/>
              </p:cNvSpPr>
              <p:nvPr/>
            </p:nvSpPr>
            <p:spPr bwMode="auto">
              <a:xfrm>
                <a:off x="7052560" y="1367525"/>
                <a:ext cx="20512" cy="22090"/>
              </a:xfrm>
              <a:custGeom>
                <a:avLst/>
                <a:gdLst>
                  <a:gd name="T0" fmla="*/ 0 w 13"/>
                  <a:gd name="T1" fmla="*/ 8 h 14"/>
                  <a:gd name="T2" fmla="*/ 0 w 13"/>
                  <a:gd name="T3" fmla="*/ 6 h 14"/>
                  <a:gd name="T4" fmla="*/ 2 w 13"/>
                  <a:gd name="T5" fmla="*/ 12 h 14"/>
                  <a:gd name="T6" fmla="*/ 2 w 13"/>
                  <a:gd name="T7" fmla="*/ 14 h 14"/>
                  <a:gd name="T8" fmla="*/ 3 w 13"/>
                  <a:gd name="T9" fmla="*/ 12 h 14"/>
                  <a:gd name="T10" fmla="*/ 3 w 13"/>
                  <a:gd name="T11" fmla="*/ 14 h 14"/>
                  <a:gd name="T12" fmla="*/ 3 w 13"/>
                  <a:gd name="T13" fmla="*/ 14 h 14"/>
                  <a:gd name="T14" fmla="*/ 5 w 13"/>
                  <a:gd name="T15" fmla="*/ 14 h 14"/>
                  <a:gd name="T16" fmla="*/ 5 w 13"/>
                  <a:gd name="T17" fmla="*/ 14 h 14"/>
                  <a:gd name="T18" fmla="*/ 5 w 13"/>
                  <a:gd name="T19" fmla="*/ 14 h 14"/>
                  <a:gd name="T20" fmla="*/ 9 w 13"/>
                  <a:gd name="T21" fmla="*/ 10 h 14"/>
                  <a:gd name="T22" fmla="*/ 11 w 13"/>
                  <a:gd name="T23" fmla="*/ 12 h 14"/>
                  <a:gd name="T24" fmla="*/ 9 w 13"/>
                  <a:gd name="T25" fmla="*/ 10 h 14"/>
                  <a:gd name="T26" fmla="*/ 11 w 13"/>
                  <a:gd name="T27" fmla="*/ 10 h 14"/>
                  <a:gd name="T28" fmla="*/ 11 w 13"/>
                  <a:gd name="T29" fmla="*/ 10 h 14"/>
                  <a:gd name="T30" fmla="*/ 11 w 13"/>
                  <a:gd name="T31" fmla="*/ 10 h 14"/>
                  <a:gd name="T32" fmla="*/ 13 w 13"/>
                  <a:gd name="T33" fmla="*/ 8 h 14"/>
                  <a:gd name="T34" fmla="*/ 11 w 13"/>
                  <a:gd name="T35" fmla="*/ 8 h 14"/>
                  <a:gd name="T36" fmla="*/ 9 w 13"/>
                  <a:gd name="T37" fmla="*/ 2 h 14"/>
                  <a:gd name="T38" fmla="*/ 11 w 13"/>
                  <a:gd name="T39" fmla="*/ 2 h 14"/>
                  <a:gd name="T40" fmla="*/ 9 w 13"/>
                  <a:gd name="T41" fmla="*/ 2 h 14"/>
                  <a:gd name="T42" fmla="*/ 9 w 13"/>
                  <a:gd name="T43" fmla="*/ 2 h 14"/>
                  <a:gd name="T44" fmla="*/ 7 w 13"/>
                  <a:gd name="T45" fmla="*/ 0 h 14"/>
                  <a:gd name="T46" fmla="*/ 7 w 13"/>
                  <a:gd name="T47" fmla="*/ 2 h 14"/>
                  <a:gd name="T48" fmla="*/ 7 w 13"/>
                  <a:gd name="T49" fmla="*/ 0 h 14"/>
                  <a:gd name="T50" fmla="*/ 5 w 13"/>
                  <a:gd name="T51" fmla="*/ 2 h 14"/>
                  <a:gd name="T52" fmla="*/ 2 w 13"/>
                  <a:gd name="T53" fmla="*/ 4 h 14"/>
                  <a:gd name="T54" fmla="*/ 0 w 13"/>
                  <a:gd name="T55" fmla="*/ 4 h 14"/>
                  <a:gd name="T56" fmla="*/ 2 w 13"/>
                  <a:gd name="T57" fmla="*/ 6 h 14"/>
                  <a:gd name="T58" fmla="*/ 0 w 13"/>
                  <a:gd name="T59" fmla="*/ 6 h 14"/>
                  <a:gd name="T60" fmla="*/ 0 w 13"/>
                  <a:gd name="T61" fmla="*/ 6 h 14"/>
                  <a:gd name="T62" fmla="*/ 0 w 13"/>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4">
                    <a:moveTo>
                      <a:pt x="0" y="6"/>
                    </a:moveTo>
                    <a:lnTo>
                      <a:pt x="0" y="8"/>
                    </a:lnTo>
                    <a:lnTo>
                      <a:pt x="0" y="6"/>
                    </a:lnTo>
                    <a:lnTo>
                      <a:pt x="0" y="6"/>
                    </a:lnTo>
                    <a:lnTo>
                      <a:pt x="3" y="8"/>
                    </a:lnTo>
                    <a:lnTo>
                      <a:pt x="2" y="12"/>
                    </a:lnTo>
                    <a:lnTo>
                      <a:pt x="2" y="14"/>
                    </a:lnTo>
                    <a:lnTo>
                      <a:pt x="2" y="14"/>
                    </a:lnTo>
                    <a:lnTo>
                      <a:pt x="2" y="12"/>
                    </a:lnTo>
                    <a:lnTo>
                      <a:pt x="3" y="12"/>
                    </a:lnTo>
                    <a:lnTo>
                      <a:pt x="3" y="14"/>
                    </a:lnTo>
                    <a:lnTo>
                      <a:pt x="3" y="14"/>
                    </a:lnTo>
                    <a:lnTo>
                      <a:pt x="3" y="14"/>
                    </a:lnTo>
                    <a:lnTo>
                      <a:pt x="3" y="14"/>
                    </a:lnTo>
                    <a:lnTo>
                      <a:pt x="3" y="12"/>
                    </a:lnTo>
                    <a:lnTo>
                      <a:pt x="5" y="14"/>
                    </a:lnTo>
                    <a:lnTo>
                      <a:pt x="5" y="14"/>
                    </a:lnTo>
                    <a:lnTo>
                      <a:pt x="5" y="14"/>
                    </a:lnTo>
                    <a:lnTo>
                      <a:pt x="5" y="14"/>
                    </a:lnTo>
                    <a:lnTo>
                      <a:pt x="5" y="14"/>
                    </a:lnTo>
                    <a:lnTo>
                      <a:pt x="7" y="10"/>
                    </a:lnTo>
                    <a:lnTo>
                      <a:pt x="9" y="10"/>
                    </a:lnTo>
                    <a:lnTo>
                      <a:pt x="9" y="10"/>
                    </a:lnTo>
                    <a:lnTo>
                      <a:pt x="11" y="12"/>
                    </a:lnTo>
                    <a:lnTo>
                      <a:pt x="11" y="10"/>
                    </a:lnTo>
                    <a:lnTo>
                      <a:pt x="9" y="10"/>
                    </a:lnTo>
                    <a:lnTo>
                      <a:pt x="11" y="10"/>
                    </a:lnTo>
                    <a:lnTo>
                      <a:pt x="11" y="10"/>
                    </a:lnTo>
                    <a:lnTo>
                      <a:pt x="11" y="10"/>
                    </a:lnTo>
                    <a:lnTo>
                      <a:pt x="11" y="10"/>
                    </a:lnTo>
                    <a:lnTo>
                      <a:pt x="11" y="8"/>
                    </a:lnTo>
                    <a:lnTo>
                      <a:pt x="11" y="10"/>
                    </a:lnTo>
                    <a:lnTo>
                      <a:pt x="11" y="8"/>
                    </a:lnTo>
                    <a:lnTo>
                      <a:pt x="13" y="8"/>
                    </a:lnTo>
                    <a:lnTo>
                      <a:pt x="13" y="8"/>
                    </a:lnTo>
                    <a:lnTo>
                      <a:pt x="11" y="8"/>
                    </a:lnTo>
                    <a:lnTo>
                      <a:pt x="7" y="6"/>
                    </a:lnTo>
                    <a:lnTo>
                      <a:pt x="9" y="2"/>
                    </a:lnTo>
                    <a:lnTo>
                      <a:pt x="9" y="2"/>
                    </a:lnTo>
                    <a:lnTo>
                      <a:pt x="11" y="2"/>
                    </a:lnTo>
                    <a:lnTo>
                      <a:pt x="9" y="2"/>
                    </a:lnTo>
                    <a:lnTo>
                      <a:pt x="9" y="2"/>
                    </a:lnTo>
                    <a:lnTo>
                      <a:pt x="7" y="2"/>
                    </a:lnTo>
                    <a:lnTo>
                      <a:pt x="9" y="2"/>
                    </a:lnTo>
                    <a:lnTo>
                      <a:pt x="7" y="0"/>
                    </a:lnTo>
                    <a:lnTo>
                      <a:pt x="7" y="0"/>
                    </a:lnTo>
                    <a:lnTo>
                      <a:pt x="7" y="0"/>
                    </a:lnTo>
                    <a:lnTo>
                      <a:pt x="7" y="2"/>
                    </a:lnTo>
                    <a:lnTo>
                      <a:pt x="5" y="2"/>
                    </a:lnTo>
                    <a:lnTo>
                      <a:pt x="7" y="0"/>
                    </a:lnTo>
                    <a:lnTo>
                      <a:pt x="5" y="0"/>
                    </a:lnTo>
                    <a:lnTo>
                      <a:pt x="5" y="2"/>
                    </a:lnTo>
                    <a:lnTo>
                      <a:pt x="5" y="6"/>
                    </a:lnTo>
                    <a:lnTo>
                      <a:pt x="2" y="4"/>
                    </a:lnTo>
                    <a:lnTo>
                      <a:pt x="0" y="2"/>
                    </a:lnTo>
                    <a:lnTo>
                      <a:pt x="0" y="4"/>
                    </a:lnTo>
                    <a:lnTo>
                      <a:pt x="2" y="4"/>
                    </a:lnTo>
                    <a:lnTo>
                      <a:pt x="2" y="6"/>
                    </a:lnTo>
                    <a:lnTo>
                      <a:pt x="0" y="4"/>
                    </a:lnTo>
                    <a:lnTo>
                      <a:pt x="0" y="6"/>
                    </a:lnTo>
                    <a:lnTo>
                      <a:pt x="0" y="6"/>
                    </a:lnTo>
                    <a:lnTo>
                      <a:pt x="0" y="6"/>
                    </a:lnTo>
                    <a:lnTo>
                      <a:pt x="2" y="6"/>
                    </a:lnTo>
                    <a:lnTo>
                      <a:pt x="0"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378">
                <a:extLst>
                  <a:ext uri="{FF2B5EF4-FFF2-40B4-BE49-F238E27FC236}">
                    <a16:creationId xmlns:a16="http://schemas.microsoft.com/office/drawing/2014/main" id="{FCAEC3AF-A3E5-4717-BCE5-F70FD369B617}"/>
                  </a:ext>
                </a:extLst>
              </p:cNvPr>
              <p:cNvSpPr>
                <a:spLocks/>
              </p:cNvSpPr>
              <p:nvPr/>
            </p:nvSpPr>
            <p:spPr bwMode="auto">
              <a:xfrm>
                <a:off x="7066760" y="1317034"/>
                <a:ext cx="22090" cy="25246"/>
              </a:xfrm>
              <a:custGeom>
                <a:avLst/>
                <a:gdLst>
                  <a:gd name="T0" fmla="*/ 0 w 14"/>
                  <a:gd name="T1" fmla="*/ 8 h 16"/>
                  <a:gd name="T2" fmla="*/ 2 w 14"/>
                  <a:gd name="T3" fmla="*/ 8 h 16"/>
                  <a:gd name="T4" fmla="*/ 4 w 14"/>
                  <a:gd name="T5" fmla="*/ 14 h 16"/>
                  <a:gd name="T6" fmla="*/ 4 w 14"/>
                  <a:gd name="T7" fmla="*/ 14 h 16"/>
                  <a:gd name="T8" fmla="*/ 6 w 14"/>
                  <a:gd name="T9" fmla="*/ 14 h 16"/>
                  <a:gd name="T10" fmla="*/ 6 w 14"/>
                  <a:gd name="T11" fmla="*/ 14 h 16"/>
                  <a:gd name="T12" fmla="*/ 6 w 14"/>
                  <a:gd name="T13" fmla="*/ 16 h 16"/>
                  <a:gd name="T14" fmla="*/ 6 w 14"/>
                  <a:gd name="T15" fmla="*/ 14 h 16"/>
                  <a:gd name="T16" fmla="*/ 8 w 14"/>
                  <a:gd name="T17" fmla="*/ 16 h 16"/>
                  <a:gd name="T18" fmla="*/ 6 w 14"/>
                  <a:gd name="T19" fmla="*/ 14 h 16"/>
                  <a:gd name="T20" fmla="*/ 12 w 14"/>
                  <a:gd name="T21" fmla="*/ 12 h 16"/>
                  <a:gd name="T22" fmla="*/ 12 w 14"/>
                  <a:gd name="T23" fmla="*/ 14 h 16"/>
                  <a:gd name="T24" fmla="*/ 12 w 14"/>
                  <a:gd name="T25" fmla="*/ 12 h 16"/>
                  <a:gd name="T26" fmla="*/ 14 w 14"/>
                  <a:gd name="T27" fmla="*/ 12 h 16"/>
                  <a:gd name="T28" fmla="*/ 14 w 14"/>
                  <a:gd name="T29" fmla="*/ 10 h 16"/>
                  <a:gd name="T30" fmla="*/ 12 w 14"/>
                  <a:gd name="T31" fmla="*/ 10 h 16"/>
                  <a:gd name="T32" fmla="*/ 14 w 14"/>
                  <a:gd name="T33" fmla="*/ 10 h 16"/>
                  <a:gd name="T34" fmla="*/ 14 w 14"/>
                  <a:gd name="T35" fmla="*/ 10 h 16"/>
                  <a:gd name="T36" fmla="*/ 12 w 14"/>
                  <a:gd name="T37" fmla="*/ 4 h 16"/>
                  <a:gd name="T38" fmla="*/ 12 w 14"/>
                  <a:gd name="T39" fmla="*/ 2 h 16"/>
                  <a:gd name="T40" fmla="*/ 10 w 14"/>
                  <a:gd name="T41" fmla="*/ 4 h 16"/>
                  <a:gd name="T42" fmla="*/ 10 w 14"/>
                  <a:gd name="T43" fmla="*/ 2 h 16"/>
                  <a:gd name="T44" fmla="*/ 10 w 14"/>
                  <a:gd name="T45" fmla="*/ 2 h 16"/>
                  <a:gd name="T46" fmla="*/ 10 w 14"/>
                  <a:gd name="T47" fmla="*/ 2 h 16"/>
                  <a:gd name="T48" fmla="*/ 8 w 14"/>
                  <a:gd name="T49" fmla="*/ 2 h 16"/>
                  <a:gd name="T50" fmla="*/ 8 w 14"/>
                  <a:gd name="T51" fmla="*/ 2 h 16"/>
                  <a:gd name="T52" fmla="*/ 2 w 14"/>
                  <a:gd name="T53" fmla="*/ 6 h 16"/>
                  <a:gd name="T54" fmla="*/ 2 w 14"/>
                  <a:gd name="T55" fmla="*/ 4 h 16"/>
                  <a:gd name="T56" fmla="*/ 2 w 14"/>
                  <a:gd name="T57" fmla="*/ 6 h 16"/>
                  <a:gd name="T58" fmla="*/ 2 w 14"/>
                  <a:gd name="T59" fmla="*/ 6 h 16"/>
                  <a:gd name="T60" fmla="*/ 2 w 14"/>
                  <a:gd name="T61" fmla="*/ 8 h 16"/>
                  <a:gd name="T62" fmla="*/ 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0" y="8"/>
                    </a:moveTo>
                    <a:lnTo>
                      <a:pt x="0" y="8"/>
                    </a:lnTo>
                    <a:lnTo>
                      <a:pt x="2" y="8"/>
                    </a:lnTo>
                    <a:lnTo>
                      <a:pt x="2" y="8"/>
                    </a:lnTo>
                    <a:lnTo>
                      <a:pt x="6" y="10"/>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6" y="14"/>
                    </a:lnTo>
                    <a:lnTo>
                      <a:pt x="8" y="10"/>
                    </a:lnTo>
                    <a:lnTo>
                      <a:pt x="12" y="12"/>
                    </a:lnTo>
                    <a:lnTo>
                      <a:pt x="12" y="12"/>
                    </a:lnTo>
                    <a:lnTo>
                      <a:pt x="12" y="14"/>
                    </a:lnTo>
                    <a:lnTo>
                      <a:pt x="14" y="12"/>
                    </a:lnTo>
                    <a:lnTo>
                      <a:pt x="12" y="12"/>
                    </a:lnTo>
                    <a:lnTo>
                      <a:pt x="12" y="10"/>
                    </a:lnTo>
                    <a:lnTo>
                      <a:pt x="14" y="12"/>
                    </a:lnTo>
                    <a:lnTo>
                      <a:pt x="14" y="10"/>
                    </a:lnTo>
                    <a:lnTo>
                      <a:pt x="14" y="10"/>
                    </a:lnTo>
                    <a:lnTo>
                      <a:pt x="14" y="10"/>
                    </a:lnTo>
                    <a:lnTo>
                      <a:pt x="12" y="10"/>
                    </a:lnTo>
                    <a:lnTo>
                      <a:pt x="14" y="10"/>
                    </a:lnTo>
                    <a:lnTo>
                      <a:pt x="14" y="10"/>
                    </a:lnTo>
                    <a:lnTo>
                      <a:pt x="14" y="8"/>
                    </a:lnTo>
                    <a:lnTo>
                      <a:pt x="14" y="10"/>
                    </a:lnTo>
                    <a:lnTo>
                      <a:pt x="10" y="8"/>
                    </a:lnTo>
                    <a:lnTo>
                      <a:pt x="12" y="4"/>
                    </a:lnTo>
                    <a:lnTo>
                      <a:pt x="10" y="4"/>
                    </a:lnTo>
                    <a:lnTo>
                      <a:pt x="12" y="2"/>
                    </a:lnTo>
                    <a:lnTo>
                      <a:pt x="12" y="2"/>
                    </a:lnTo>
                    <a:lnTo>
                      <a:pt x="10" y="4"/>
                    </a:lnTo>
                    <a:lnTo>
                      <a:pt x="10" y="2"/>
                    </a:lnTo>
                    <a:lnTo>
                      <a:pt x="10" y="2"/>
                    </a:lnTo>
                    <a:lnTo>
                      <a:pt x="10" y="2"/>
                    </a:lnTo>
                    <a:lnTo>
                      <a:pt x="10" y="2"/>
                    </a:lnTo>
                    <a:lnTo>
                      <a:pt x="10" y="2"/>
                    </a:lnTo>
                    <a:lnTo>
                      <a:pt x="10" y="2"/>
                    </a:lnTo>
                    <a:lnTo>
                      <a:pt x="8" y="2"/>
                    </a:lnTo>
                    <a:lnTo>
                      <a:pt x="8" y="2"/>
                    </a:lnTo>
                    <a:lnTo>
                      <a:pt x="8" y="0"/>
                    </a:lnTo>
                    <a:lnTo>
                      <a:pt x="8" y="2"/>
                    </a:lnTo>
                    <a:lnTo>
                      <a:pt x="6" y="6"/>
                    </a:lnTo>
                    <a:lnTo>
                      <a:pt x="2" y="6"/>
                    </a:lnTo>
                    <a:lnTo>
                      <a:pt x="2" y="4"/>
                    </a:lnTo>
                    <a:lnTo>
                      <a:pt x="2" y="4"/>
                    </a:lnTo>
                    <a:lnTo>
                      <a:pt x="2" y="6"/>
                    </a:lnTo>
                    <a:lnTo>
                      <a:pt x="2" y="6"/>
                    </a:lnTo>
                    <a:lnTo>
                      <a:pt x="2" y="6"/>
                    </a:lnTo>
                    <a:lnTo>
                      <a:pt x="2" y="6"/>
                    </a:lnTo>
                    <a:lnTo>
                      <a:pt x="2" y="6"/>
                    </a:lnTo>
                    <a:lnTo>
                      <a:pt x="2" y="8"/>
                    </a:lnTo>
                    <a:lnTo>
                      <a:pt x="2" y="6"/>
                    </a:lnTo>
                    <a:lnTo>
                      <a:pt x="2" y="8"/>
                    </a:lnTo>
                    <a:lnTo>
                      <a:pt x="0"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379">
                <a:extLst>
                  <a:ext uri="{FF2B5EF4-FFF2-40B4-BE49-F238E27FC236}">
                    <a16:creationId xmlns:a16="http://schemas.microsoft.com/office/drawing/2014/main" id="{FDD76CFB-60DF-44A4-ADBB-9EACEC1CFE43}"/>
                  </a:ext>
                </a:extLst>
              </p:cNvPr>
              <p:cNvSpPr>
                <a:spLocks/>
              </p:cNvSpPr>
              <p:nvPr/>
            </p:nvSpPr>
            <p:spPr bwMode="auto">
              <a:xfrm>
                <a:off x="7014691" y="1383303"/>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6 w 14"/>
                  <a:gd name="T15" fmla="*/ 14 h 14"/>
                  <a:gd name="T16" fmla="*/ 8 w 14"/>
                  <a:gd name="T17" fmla="*/ 14 h 14"/>
                  <a:gd name="T18" fmla="*/ 6 w 14"/>
                  <a:gd name="T19" fmla="*/ 14 h 14"/>
                  <a:gd name="T20" fmla="*/ 12 w 14"/>
                  <a:gd name="T21" fmla="*/ 10 h 14"/>
                  <a:gd name="T22" fmla="*/ 12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0 w 14"/>
                  <a:gd name="T37" fmla="*/ 2 h 14"/>
                  <a:gd name="T38" fmla="*/ 12 w 14"/>
                  <a:gd name="T39" fmla="*/ 2 h 14"/>
                  <a:gd name="T40" fmla="*/ 10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2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4"/>
                    </a:lnTo>
                    <a:lnTo>
                      <a:pt x="6" y="14"/>
                    </a:lnTo>
                    <a:lnTo>
                      <a:pt x="6" y="14"/>
                    </a:lnTo>
                    <a:lnTo>
                      <a:pt x="8" y="14"/>
                    </a:lnTo>
                    <a:lnTo>
                      <a:pt x="6" y="14"/>
                    </a:lnTo>
                    <a:lnTo>
                      <a:pt x="6" y="14"/>
                    </a:lnTo>
                    <a:lnTo>
                      <a:pt x="8" y="10"/>
                    </a:lnTo>
                    <a:lnTo>
                      <a:pt x="12" y="10"/>
                    </a:lnTo>
                    <a:lnTo>
                      <a:pt x="12" y="10"/>
                    </a:lnTo>
                    <a:lnTo>
                      <a:pt x="12" y="12"/>
                    </a:lnTo>
                    <a:lnTo>
                      <a:pt x="14" y="12"/>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0" y="2"/>
                    </a:lnTo>
                    <a:lnTo>
                      <a:pt x="10" y="2"/>
                    </a:lnTo>
                    <a:lnTo>
                      <a:pt x="12" y="2"/>
                    </a:lnTo>
                    <a:lnTo>
                      <a:pt x="12" y="2"/>
                    </a:lnTo>
                    <a:lnTo>
                      <a:pt x="10" y="2"/>
                    </a:lnTo>
                    <a:lnTo>
                      <a:pt x="10" y="2"/>
                    </a:lnTo>
                    <a:lnTo>
                      <a:pt x="10" y="2"/>
                    </a:lnTo>
                    <a:lnTo>
                      <a:pt x="10" y="0"/>
                    </a:lnTo>
                    <a:lnTo>
                      <a:pt x="10" y="0"/>
                    </a:lnTo>
                    <a:lnTo>
                      <a:pt x="10" y="0"/>
                    </a:lnTo>
                    <a:lnTo>
                      <a:pt x="10" y="2"/>
                    </a:lnTo>
                    <a:lnTo>
                      <a:pt x="8" y="2"/>
                    </a:lnTo>
                    <a:lnTo>
                      <a:pt x="8" y="0"/>
                    </a:lnTo>
                    <a:lnTo>
                      <a:pt x="8" y="0"/>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380">
                <a:extLst>
                  <a:ext uri="{FF2B5EF4-FFF2-40B4-BE49-F238E27FC236}">
                    <a16:creationId xmlns:a16="http://schemas.microsoft.com/office/drawing/2014/main" id="{4B5DE644-E847-46B1-A3FB-0D85D229BCD7}"/>
                  </a:ext>
                </a:extLst>
              </p:cNvPr>
              <p:cNvSpPr>
                <a:spLocks/>
              </p:cNvSpPr>
              <p:nvPr/>
            </p:nvSpPr>
            <p:spPr bwMode="auto">
              <a:xfrm>
                <a:off x="7063604" y="1402237"/>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8 w 14"/>
                  <a:gd name="T15" fmla="*/ 14 h 14"/>
                  <a:gd name="T16" fmla="*/ 8 w 14"/>
                  <a:gd name="T17" fmla="*/ 14 h 14"/>
                  <a:gd name="T18" fmla="*/ 8 w 14"/>
                  <a:gd name="T19" fmla="*/ 14 h 14"/>
                  <a:gd name="T20" fmla="*/ 12 w 14"/>
                  <a:gd name="T21" fmla="*/ 10 h 14"/>
                  <a:gd name="T22" fmla="*/ 14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2 w 14"/>
                  <a:gd name="T37" fmla="*/ 2 h 14"/>
                  <a:gd name="T38" fmla="*/ 12 w 14"/>
                  <a:gd name="T39" fmla="*/ 2 h 14"/>
                  <a:gd name="T40" fmla="*/ 12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4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2"/>
                    </a:lnTo>
                    <a:lnTo>
                      <a:pt x="8" y="14"/>
                    </a:lnTo>
                    <a:lnTo>
                      <a:pt x="6" y="14"/>
                    </a:lnTo>
                    <a:lnTo>
                      <a:pt x="8" y="14"/>
                    </a:lnTo>
                    <a:lnTo>
                      <a:pt x="8" y="14"/>
                    </a:lnTo>
                    <a:lnTo>
                      <a:pt x="8" y="14"/>
                    </a:lnTo>
                    <a:lnTo>
                      <a:pt x="8" y="10"/>
                    </a:lnTo>
                    <a:lnTo>
                      <a:pt x="12" y="10"/>
                    </a:lnTo>
                    <a:lnTo>
                      <a:pt x="12" y="10"/>
                    </a:lnTo>
                    <a:lnTo>
                      <a:pt x="14" y="12"/>
                    </a:lnTo>
                    <a:lnTo>
                      <a:pt x="14" y="10"/>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2" y="2"/>
                    </a:lnTo>
                    <a:lnTo>
                      <a:pt x="12" y="2"/>
                    </a:lnTo>
                    <a:lnTo>
                      <a:pt x="12" y="2"/>
                    </a:lnTo>
                    <a:lnTo>
                      <a:pt x="12" y="0"/>
                    </a:lnTo>
                    <a:lnTo>
                      <a:pt x="12" y="2"/>
                    </a:lnTo>
                    <a:lnTo>
                      <a:pt x="10" y="2"/>
                    </a:lnTo>
                    <a:lnTo>
                      <a:pt x="10" y="2"/>
                    </a:lnTo>
                    <a:lnTo>
                      <a:pt x="10" y="0"/>
                    </a:lnTo>
                    <a:lnTo>
                      <a:pt x="10" y="0"/>
                    </a:lnTo>
                    <a:lnTo>
                      <a:pt x="10" y="0"/>
                    </a:lnTo>
                    <a:lnTo>
                      <a:pt x="10" y="2"/>
                    </a:lnTo>
                    <a:lnTo>
                      <a:pt x="8" y="2"/>
                    </a:lnTo>
                    <a:lnTo>
                      <a:pt x="8" y="0"/>
                    </a:lnTo>
                    <a:lnTo>
                      <a:pt x="8" y="0"/>
                    </a:lnTo>
                    <a:lnTo>
                      <a:pt x="8" y="2"/>
                    </a:lnTo>
                    <a:lnTo>
                      <a:pt x="6" y="6"/>
                    </a:lnTo>
                    <a:lnTo>
                      <a:pt x="4" y="4"/>
                    </a:lnTo>
                    <a:lnTo>
                      <a:pt x="2" y="2"/>
                    </a:lnTo>
                    <a:lnTo>
                      <a:pt x="2" y="4"/>
                    </a:lnTo>
                    <a:lnTo>
                      <a:pt x="4"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381">
                <a:extLst>
                  <a:ext uri="{FF2B5EF4-FFF2-40B4-BE49-F238E27FC236}">
                    <a16:creationId xmlns:a16="http://schemas.microsoft.com/office/drawing/2014/main" id="{9E59D253-8A6A-4403-9A54-A82597C6407B}"/>
                  </a:ext>
                </a:extLst>
              </p:cNvPr>
              <p:cNvSpPr>
                <a:spLocks/>
              </p:cNvSpPr>
              <p:nvPr/>
            </p:nvSpPr>
            <p:spPr bwMode="auto">
              <a:xfrm>
                <a:off x="6937376" y="1193962"/>
                <a:ext cx="67848" cy="45758"/>
              </a:xfrm>
              <a:custGeom>
                <a:avLst/>
                <a:gdLst>
                  <a:gd name="T0" fmla="*/ 22 w 22"/>
                  <a:gd name="T1" fmla="*/ 15 h 15"/>
                  <a:gd name="T2" fmla="*/ 19 w 22"/>
                  <a:gd name="T3" fmla="*/ 15 h 15"/>
                  <a:gd name="T4" fmla="*/ 14 w 22"/>
                  <a:gd name="T5" fmla="*/ 13 h 15"/>
                  <a:gd name="T6" fmla="*/ 10 w 22"/>
                  <a:gd name="T7" fmla="*/ 9 h 15"/>
                  <a:gd name="T8" fmla="*/ 0 w 22"/>
                  <a:gd name="T9" fmla="*/ 6 h 15"/>
                  <a:gd name="T10" fmla="*/ 6 w 22"/>
                  <a:gd name="T11" fmla="*/ 5 h 15"/>
                  <a:gd name="T12" fmla="*/ 12 w 22"/>
                  <a:gd name="T13" fmla="*/ 7 h 15"/>
                  <a:gd name="T14" fmla="*/ 9 w 22"/>
                  <a:gd name="T15" fmla="*/ 4 h 15"/>
                  <a:gd name="T16" fmla="*/ 4 w 22"/>
                  <a:gd name="T17" fmla="*/ 1 h 15"/>
                  <a:gd name="T18" fmla="*/ 2 w 22"/>
                  <a:gd name="T19" fmla="*/ 0 h 15"/>
                  <a:gd name="T20" fmla="*/ 8 w 22"/>
                  <a:gd name="T21" fmla="*/ 0 h 15"/>
                  <a:gd name="T22" fmla="*/ 16 w 22"/>
                  <a:gd name="T23" fmla="*/ 2 h 15"/>
                  <a:gd name="T24" fmla="*/ 22 w 22"/>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5">
                    <a:moveTo>
                      <a:pt x="22" y="15"/>
                    </a:moveTo>
                    <a:cubicBezTo>
                      <a:pt x="21" y="15"/>
                      <a:pt x="20" y="15"/>
                      <a:pt x="19" y="15"/>
                    </a:cubicBezTo>
                    <a:cubicBezTo>
                      <a:pt x="17" y="15"/>
                      <a:pt x="15" y="13"/>
                      <a:pt x="14" y="13"/>
                    </a:cubicBezTo>
                    <a:cubicBezTo>
                      <a:pt x="13" y="12"/>
                      <a:pt x="12" y="10"/>
                      <a:pt x="10" y="9"/>
                    </a:cubicBezTo>
                    <a:cubicBezTo>
                      <a:pt x="6" y="7"/>
                      <a:pt x="0" y="6"/>
                      <a:pt x="0" y="6"/>
                    </a:cubicBezTo>
                    <a:cubicBezTo>
                      <a:pt x="0" y="6"/>
                      <a:pt x="3" y="5"/>
                      <a:pt x="6" y="5"/>
                    </a:cubicBezTo>
                    <a:cubicBezTo>
                      <a:pt x="9" y="6"/>
                      <a:pt x="12" y="7"/>
                      <a:pt x="12" y="7"/>
                    </a:cubicBezTo>
                    <a:cubicBezTo>
                      <a:pt x="12" y="7"/>
                      <a:pt x="11" y="5"/>
                      <a:pt x="9" y="4"/>
                    </a:cubicBezTo>
                    <a:cubicBezTo>
                      <a:pt x="8" y="3"/>
                      <a:pt x="6" y="2"/>
                      <a:pt x="4" y="1"/>
                    </a:cubicBezTo>
                    <a:cubicBezTo>
                      <a:pt x="3" y="0"/>
                      <a:pt x="2" y="0"/>
                      <a:pt x="2" y="0"/>
                    </a:cubicBezTo>
                    <a:cubicBezTo>
                      <a:pt x="2" y="0"/>
                      <a:pt x="7" y="0"/>
                      <a:pt x="8" y="0"/>
                    </a:cubicBezTo>
                    <a:cubicBezTo>
                      <a:pt x="11" y="1"/>
                      <a:pt x="14" y="2"/>
                      <a:pt x="16" y="2"/>
                    </a:cubicBezTo>
                    <a:cubicBezTo>
                      <a:pt x="20" y="4"/>
                      <a:pt x="22" y="15"/>
                      <a:pt x="22" y="1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382">
                <a:extLst>
                  <a:ext uri="{FF2B5EF4-FFF2-40B4-BE49-F238E27FC236}">
                    <a16:creationId xmlns:a16="http://schemas.microsoft.com/office/drawing/2014/main" id="{654932DD-EF8C-4D8B-81EC-8C6FD4C0860B}"/>
                  </a:ext>
                </a:extLst>
              </p:cNvPr>
              <p:cNvSpPr>
                <a:spLocks/>
              </p:cNvSpPr>
              <p:nvPr/>
            </p:nvSpPr>
            <p:spPr bwMode="auto">
              <a:xfrm>
                <a:off x="7110939" y="1252342"/>
                <a:ext cx="74159" cy="37868"/>
              </a:xfrm>
              <a:custGeom>
                <a:avLst/>
                <a:gdLst>
                  <a:gd name="T0" fmla="*/ 2 w 24"/>
                  <a:gd name="T1" fmla="*/ 3 h 12"/>
                  <a:gd name="T2" fmla="*/ 0 w 24"/>
                  <a:gd name="T3" fmla="*/ 7 h 12"/>
                  <a:gd name="T4" fmla="*/ 1 w 24"/>
                  <a:gd name="T5" fmla="*/ 8 h 12"/>
                  <a:gd name="T6" fmla="*/ 5 w 24"/>
                  <a:gd name="T7" fmla="*/ 9 h 12"/>
                  <a:gd name="T8" fmla="*/ 11 w 24"/>
                  <a:gd name="T9" fmla="*/ 10 h 12"/>
                  <a:gd name="T10" fmla="*/ 19 w 24"/>
                  <a:gd name="T11" fmla="*/ 11 h 12"/>
                  <a:gd name="T12" fmla="*/ 23 w 24"/>
                  <a:gd name="T13" fmla="*/ 12 h 12"/>
                  <a:gd name="T14" fmla="*/ 21 w 24"/>
                  <a:gd name="T15" fmla="*/ 10 h 12"/>
                  <a:gd name="T16" fmla="*/ 18 w 24"/>
                  <a:gd name="T17" fmla="*/ 7 h 12"/>
                  <a:gd name="T18" fmla="*/ 14 w 24"/>
                  <a:gd name="T19" fmla="*/ 6 h 12"/>
                  <a:gd name="T20" fmla="*/ 17 w 24"/>
                  <a:gd name="T21" fmla="*/ 5 h 12"/>
                  <a:gd name="T22" fmla="*/ 21 w 24"/>
                  <a:gd name="T23" fmla="*/ 5 h 12"/>
                  <a:gd name="T24" fmla="*/ 24 w 24"/>
                  <a:gd name="T25" fmla="*/ 6 h 12"/>
                  <a:gd name="T26" fmla="*/ 21 w 24"/>
                  <a:gd name="T27" fmla="*/ 4 h 12"/>
                  <a:gd name="T28" fmla="*/ 16 w 24"/>
                  <a:gd name="T29" fmla="*/ 1 h 12"/>
                  <a:gd name="T30" fmla="*/ 10 w 24"/>
                  <a:gd name="T31" fmla="*/ 0 h 12"/>
                  <a:gd name="T32" fmla="*/ 2 w 24"/>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2" y="3"/>
                    </a:moveTo>
                    <a:cubicBezTo>
                      <a:pt x="1" y="4"/>
                      <a:pt x="0" y="7"/>
                      <a:pt x="0" y="7"/>
                    </a:cubicBezTo>
                    <a:cubicBezTo>
                      <a:pt x="0" y="7"/>
                      <a:pt x="0" y="7"/>
                      <a:pt x="1" y="8"/>
                    </a:cubicBezTo>
                    <a:cubicBezTo>
                      <a:pt x="2" y="8"/>
                      <a:pt x="4" y="9"/>
                      <a:pt x="5" y="9"/>
                    </a:cubicBezTo>
                    <a:cubicBezTo>
                      <a:pt x="6" y="9"/>
                      <a:pt x="10" y="9"/>
                      <a:pt x="11" y="10"/>
                    </a:cubicBezTo>
                    <a:cubicBezTo>
                      <a:pt x="13" y="10"/>
                      <a:pt x="18" y="10"/>
                      <a:pt x="19" y="11"/>
                    </a:cubicBezTo>
                    <a:cubicBezTo>
                      <a:pt x="21" y="12"/>
                      <a:pt x="23" y="12"/>
                      <a:pt x="23" y="12"/>
                    </a:cubicBezTo>
                    <a:cubicBezTo>
                      <a:pt x="23" y="12"/>
                      <a:pt x="22" y="10"/>
                      <a:pt x="21" y="10"/>
                    </a:cubicBezTo>
                    <a:cubicBezTo>
                      <a:pt x="20" y="9"/>
                      <a:pt x="19" y="8"/>
                      <a:pt x="18" y="7"/>
                    </a:cubicBezTo>
                    <a:cubicBezTo>
                      <a:pt x="16" y="7"/>
                      <a:pt x="14" y="6"/>
                      <a:pt x="14" y="6"/>
                    </a:cubicBezTo>
                    <a:cubicBezTo>
                      <a:pt x="14" y="6"/>
                      <a:pt x="15" y="5"/>
                      <a:pt x="17" y="5"/>
                    </a:cubicBezTo>
                    <a:cubicBezTo>
                      <a:pt x="18" y="5"/>
                      <a:pt x="20" y="5"/>
                      <a:pt x="21" y="5"/>
                    </a:cubicBezTo>
                    <a:cubicBezTo>
                      <a:pt x="22" y="6"/>
                      <a:pt x="24" y="6"/>
                      <a:pt x="24" y="6"/>
                    </a:cubicBezTo>
                    <a:cubicBezTo>
                      <a:pt x="24" y="6"/>
                      <a:pt x="22" y="5"/>
                      <a:pt x="21" y="4"/>
                    </a:cubicBezTo>
                    <a:cubicBezTo>
                      <a:pt x="20" y="3"/>
                      <a:pt x="18" y="2"/>
                      <a:pt x="16" y="1"/>
                    </a:cubicBezTo>
                    <a:cubicBezTo>
                      <a:pt x="14" y="1"/>
                      <a:pt x="11" y="0"/>
                      <a:pt x="10" y="0"/>
                    </a:cubicBezTo>
                    <a:cubicBezTo>
                      <a:pt x="10" y="0"/>
                      <a:pt x="5" y="1"/>
                      <a:pt x="2" y="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383">
                <a:extLst>
                  <a:ext uri="{FF2B5EF4-FFF2-40B4-BE49-F238E27FC236}">
                    <a16:creationId xmlns:a16="http://schemas.microsoft.com/office/drawing/2014/main" id="{EE7C0669-4515-4303-8C00-B4B88FAD9B23}"/>
                  </a:ext>
                </a:extLst>
              </p:cNvPr>
              <p:cNvSpPr>
                <a:spLocks/>
              </p:cNvSpPr>
              <p:nvPr/>
            </p:nvSpPr>
            <p:spPr bwMode="auto">
              <a:xfrm>
                <a:off x="6979979" y="1208163"/>
                <a:ext cx="31557" cy="31557"/>
              </a:xfrm>
              <a:custGeom>
                <a:avLst/>
                <a:gdLst>
                  <a:gd name="T0" fmla="*/ 0 w 10"/>
                  <a:gd name="T1" fmla="*/ 5 h 10"/>
                  <a:gd name="T2" fmla="*/ 7 w 10"/>
                  <a:gd name="T3" fmla="*/ 8 h 10"/>
                  <a:gd name="T4" fmla="*/ 8 w 10"/>
                  <a:gd name="T5" fmla="*/ 10 h 10"/>
                  <a:gd name="T6" fmla="*/ 10 w 10"/>
                  <a:gd name="T7" fmla="*/ 2 h 10"/>
                  <a:gd name="T8" fmla="*/ 3 w 10"/>
                  <a:gd name="T9" fmla="*/ 2 h 10"/>
                  <a:gd name="T10" fmla="*/ 0 w 10"/>
                  <a:gd name="T11" fmla="*/ 5 h 10"/>
                </a:gdLst>
                <a:ahLst/>
                <a:cxnLst>
                  <a:cxn ang="0">
                    <a:pos x="T0" y="T1"/>
                  </a:cxn>
                  <a:cxn ang="0">
                    <a:pos x="T2" y="T3"/>
                  </a:cxn>
                  <a:cxn ang="0">
                    <a:pos x="T4" y="T5"/>
                  </a:cxn>
                  <a:cxn ang="0">
                    <a:pos x="T6" y="T7"/>
                  </a:cxn>
                  <a:cxn ang="0">
                    <a:pos x="T8" y="T9"/>
                  </a:cxn>
                  <a:cxn ang="0">
                    <a:pos x="T10" y="T11"/>
                  </a:cxn>
                </a:cxnLst>
                <a:rect l="0" t="0" r="r" b="b"/>
                <a:pathLst>
                  <a:path w="10" h="10">
                    <a:moveTo>
                      <a:pt x="0" y="5"/>
                    </a:moveTo>
                    <a:cubicBezTo>
                      <a:pt x="0" y="6"/>
                      <a:pt x="5" y="5"/>
                      <a:pt x="7" y="8"/>
                    </a:cubicBezTo>
                    <a:cubicBezTo>
                      <a:pt x="8" y="9"/>
                      <a:pt x="8" y="10"/>
                      <a:pt x="8" y="10"/>
                    </a:cubicBezTo>
                    <a:cubicBezTo>
                      <a:pt x="8" y="10"/>
                      <a:pt x="10" y="4"/>
                      <a:pt x="10" y="2"/>
                    </a:cubicBezTo>
                    <a:cubicBezTo>
                      <a:pt x="9" y="0"/>
                      <a:pt x="3" y="2"/>
                      <a:pt x="3" y="2"/>
                    </a:cubicBezTo>
                    <a:cubicBezTo>
                      <a:pt x="3" y="2"/>
                      <a:pt x="0" y="5"/>
                      <a:pt x="0" y="5"/>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384">
                <a:extLst>
                  <a:ext uri="{FF2B5EF4-FFF2-40B4-BE49-F238E27FC236}">
                    <a16:creationId xmlns:a16="http://schemas.microsoft.com/office/drawing/2014/main" id="{D938D1EE-4F0B-411A-93BB-3CD5478582A9}"/>
                  </a:ext>
                </a:extLst>
              </p:cNvPr>
              <p:cNvSpPr>
                <a:spLocks/>
              </p:cNvSpPr>
              <p:nvPr/>
            </p:nvSpPr>
            <p:spPr bwMode="auto">
              <a:xfrm>
                <a:off x="7110939" y="1249187"/>
                <a:ext cx="25246" cy="28401"/>
              </a:xfrm>
              <a:custGeom>
                <a:avLst/>
                <a:gdLst>
                  <a:gd name="T0" fmla="*/ 8 w 8"/>
                  <a:gd name="T1" fmla="*/ 8 h 9"/>
                  <a:gd name="T2" fmla="*/ 3 w 8"/>
                  <a:gd name="T3" fmla="*/ 8 h 9"/>
                  <a:gd name="T4" fmla="*/ 0 w 8"/>
                  <a:gd name="T5" fmla="*/ 8 h 9"/>
                  <a:gd name="T6" fmla="*/ 2 w 8"/>
                  <a:gd name="T7" fmla="*/ 1 h 9"/>
                  <a:gd name="T8" fmla="*/ 8 w 8"/>
                  <a:gd name="T9" fmla="*/ 6 h 9"/>
                  <a:gd name="T10" fmla="*/ 8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8" y="8"/>
                    </a:moveTo>
                    <a:cubicBezTo>
                      <a:pt x="8" y="9"/>
                      <a:pt x="5" y="8"/>
                      <a:pt x="3" y="8"/>
                    </a:cubicBezTo>
                    <a:cubicBezTo>
                      <a:pt x="2" y="7"/>
                      <a:pt x="0" y="7"/>
                      <a:pt x="0" y="8"/>
                    </a:cubicBezTo>
                    <a:cubicBezTo>
                      <a:pt x="0" y="8"/>
                      <a:pt x="1" y="2"/>
                      <a:pt x="2" y="1"/>
                    </a:cubicBezTo>
                    <a:cubicBezTo>
                      <a:pt x="3" y="0"/>
                      <a:pt x="8" y="6"/>
                      <a:pt x="8" y="6"/>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385">
                <a:extLst>
                  <a:ext uri="{FF2B5EF4-FFF2-40B4-BE49-F238E27FC236}">
                    <a16:creationId xmlns:a16="http://schemas.microsoft.com/office/drawing/2014/main" id="{583D414E-297E-462A-856D-1DCA4BBC9E29}"/>
                  </a:ext>
                </a:extLst>
              </p:cNvPr>
              <p:cNvSpPr>
                <a:spLocks/>
              </p:cNvSpPr>
              <p:nvPr/>
            </p:nvSpPr>
            <p:spPr bwMode="auto">
              <a:xfrm>
                <a:off x="6976823" y="1184495"/>
                <a:ext cx="171986" cy="89938"/>
              </a:xfrm>
              <a:custGeom>
                <a:avLst/>
                <a:gdLst>
                  <a:gd name="T0" fmla="*/ 51 w 55"/>
                  <a:gd name="T1" fmla="*/ 29 h 29"/>
                  <a:gd name="T2" fmla="*/ 55 w 55"/>
                  <a:gd name="T3" fmla="*/ 21 h 29"/>
                  <a:gd name="T4" fmla="*/ 33 w 55"/>
                  <a:gd name="T5" fmla="*/ 5 h 29"/>
                  <a:gd name="T6" fmla="*/ 3 w 55"/>
                  <a:gd name="T7" fmla="*/ 3 h 29"/>
                  <a:gd name="T8" fmla="*/ 0 w 55"/>
                  <a:gd name="T9" fmla="*/ 12 h 29"/>
                  <a:gd name="T10" fmla="*/ 1 w 55"/>
                  <a:gd name="T11" fmla="*/ 13 h 29"/>
                  <a:gd name="T12" fmla="*/ 29 w 55"/>
                  <a:gd name="T13" fmla="*/ 13 h 29"/>
                  <a:gd name="T14" fmla="*/ 51 w 5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9">
                    <a:moveTo>
                      <a:pt x="51" y="29"/>
                    </a:moveTo>
                    <a:cubicBezTo>
                      <a:pt x="51" y="29"/>
                      <a:pt x="54" y="22"/>
                      <a:pt x="55" y="21"/>
                    </a:cubicBezTo>
                    <a:cubicBezTo>
                      <a:pt x="55" y="20"/>
                      <a:pt x="46" y="10"/>
                      <a:pt x="33" y="5"/>
                    </a:cubicBezTo>
                    <a:cubicBezTo>
                      <a:pt x="22" y="0"/>
                      <a:pt x="12" y="1"/>
                      <a:pt x="3" y="3"/>
                    </a:cubicBezTo>
                    <a:cubicBezTo>
                      <a:pt x="2" y="4"/>
                      <a:pt x="0" y="9"/>
                      <a:pt x="0" y="12"/>
                    </a:cubicBezTo>
                    <a:cubicBezTo>
                      <a:pt x="0" y="13"/>
                      <a:pt x="1" y="13"/>
                      <a:pt x="1" y="13"/>
                    </a:cubicBezTo>
                    <a:cubicBezTo>
                      <a:pt x="1" y="13"/>
                      <a:pt x="16" y="7"/>
                      <a:pt x="29" y="13"/>
                    </a:cubicBezTo>
                    <a:cubicBezTo>
                      <a:pt x="43" y="19"/>
                      <a:pt x="51" y="29"/>
                      <a:pt x="51" y="29"/>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386">
                <a:extLst>
                  <a:ext uri="{FF2B5EF4-FFF2-40B4-BE49-F238E27FC236}">
                    <a16:creationId xmlns:a16="http://schemas.microsoft.com/office/drawing/2014/main" id="{9B317EB3-18D3-4BE4-A74E-808DEF9FBDDF}"/>
                  </a:ext>
                </a:extLst>
              </p:cNvPr>
              <p:cNvSpPr>
                <a:spLocks/>
              </p:cNvSpPr>
              <p:nvPr/>
            </p:nvSpPr>
            <p:spPr bwMode="auto">
              <a:xfrm>
                <a:off x="7126718" y="1246031"/>
                <a:ext cx="15778" cy="12623"/>
              </a:xfrm>
              <a:custGeom>
                <a:avLst/>
                <a:gdLst>
                  <a:gd name="T0" fmla="*/ 3 w 5"/>
                  <a:gd name="T1" fmla="*/ 0 h 4"/>
                  <a:gd name="T2" fmla="*/ 4 w 5"/>
                  <a:gd name="T3" fmla="*/ 1 h 4"/>
                  <a:gd name="T4" fmla="*/ 3 w 5"/>
                  <a:gd name="T5" fmla="*/ 3 h 4"/>
                  <a:gd name="T6" fmla="*/ 1 w 5"/>
                  <a:gd name="T7" fmla="*/ 3 h 4"/>
                  <a:gd name="T8" fmla="*/ 1 w 5"/>
                  <a:gd name="T9" fmla="*/ 2 h 4"/>
                  <a:gd name="T10" fmla="*/ 1 w 5"/>
                  <a:gd name="T11" fmla="*/ 2 h 4"/>
                  <a:gd name="T12" fmla="*/ 1 w 5"/>
                  <a:gd name="T13" fmla="*/ 3 h 4"/>
                  <a:gd name="T14" fmla="*/ 3 w 5"/>
                  <a:gd name="T15" fmla="*/ 3 h 4"/>
                  <a:gd name="T16" fmla="*/ 4 w 5"/>
                  <a:gd name="T17" fmla="*/ 1 h 4"/>
                  <a:gd name="T18" fmla="*/ 3 w 5"/>
                  <a:gd name="T19" fmla="*/ 1 h 4"/>
                  <a:gd name="T20" fmla="*/ 2 w 5"/>
                  <a:gd name="T21" fmla="*/ 2 h 4"/>
                  <a:gd name="T22" fmla="*/ 3 w 5"/>
                  <a:gd name="T23" fmla="*/ 2 h 4"/>
                  <a:gd name="T24" fmla="*/ 2 w 5"/>
                  <a:gd name="T25" fmla="*/ 2 h 4"/>
                  <a:gd name="T26" fmla="*/ 1 w 5"/>
                  <a:gd name="T27" fmla="*/ 1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cubicBezTo>
                      <a:pt x="3" y="0"/>
                      <a:pt x="4" y="0"/>
                      <a:pt x="4" y="1"/>
                    </a:cubicBezTo>
                    <a:cubicBezTo>
                      <a:pt x="5" y="2"/>
                      <a:pt x="4" y="3"/>
                      <a:pt x="3" y="3"/>
                    </a:cubicBezTo>
                    <a:cubicBezTo>
                      <a:pt x="3" y="4"/>
                      <a:pt x="2" y="4"/>
                      <a:pt x="1" y="3"/>
                    </a:cubicBezTo>
                    <a:cubicBezTo>
                      <a:pt x="0" y="3"/>
                      <a:pt x="0" y="2"/>
                      <a:pt x="1" y="2"/>
                    </a:cubicBezTo>
                    <a:cubicBezTo>
                      <a:pt x="1" y="2"/>
                      <a:pt x="1" y="2"/>
                      <a:pt x="1" y="2"/>
                    </a:cubicBezTo>
                    <a:cubicBezTo>
                      <a:pt x="1" y="2"/>
                      <a:pt x="1" y="3"/>
                      <a:pt x="1" y="3"/>
                    </a:cubicBezTo>
                    <a:cubicBezTo>
                      <a:pt x="2" y="4"/>
                      <a:pt x="2" y="3"/>
                      <a:pt x="3" y="3"/>
                    </a:cubicBezTo>
                    <a:cubicBezTo>
                      <a:pt x="4" y="2"/>
                      <a:pt x="4" y="2"/>
                      <a:pt x="4" y="1"/>
                    </a:cubicBezTo>
                    <a:cubicBezTo>
                      <a:pt x="3" y="1"/>
                      <a:pt x="3" y="1"/>
                      <a:pt x="3" y="1"/>
                    </a:cubicBezTo>
                    <a:cubicBezTo>
                      <a:pt x="2" y="2"/>
                      <a:pt x="2" y="2"/>
                      <a:pt x="2" y="2"/>
                    </a:cubicBezTo>
                    <a:cubicBezTo>
                      <a:pt x="3" y="2"/>
                      <a:pt x="3" y="2"/>
                      <a:pt x="3"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387">
                <a:extLst>
                  <a:ext uri="{FF2B5EF4-FFF2-40B4-BE49-F238E27FC236}">
                    <a16:creationId xmlns:a16="http://schemas.microsoft.com/office/drawing/2014/main" id="{24A8DE62-9E2E-43BB-9289-4B3156F9DECE}"/>
                  </a:ext>
                </a:extLst>
              </p:cNvPr>
              <p:cNvSpPr>
                <a:spLocks noEditPoints="1"/>
              </p:cNvSpPr>
              <p:nvPr/>
            </p:nvSpPr>
            <p:spPr bwMode="auto">
              <a:xfrm>
                <a:off x="7120406" y="1236564"/>
                <a:ext cx="12623" cy="15778"/>
              </a:xfrm>
              <a:custGeom>
                <a:avLst/>
                <a:gdLst>
                  <a:gd name="T0" fmla="*/ 3 w 4"/>
                  <a:gd name="T1" fmla="*/ 4 h 5"/>
                  <a:gd name="T2" fmla="*/ 1 w 4"/>
                  <a:gd name="T3" fmla="*/ 4 h 5"/>
                  <a:gd name="T4" fmla="*/ 1 w 4"/>
                  <a:gd name="T5" fmla="*/ 2 h 5"/>
                  <a:gd name="T6" fmla="*/ 3 w 4"/>
                  <a:gd name="T7" fmla="*/ 1 h 5"/>
                  <a:gd name="T8" fmla="*/ 3 w 4"/>
                  <a:gd name="T9" fmla="*/ 4 h 5"/>
                  <a:gd name="T10" fmla="*/ 3 w 4"/>
                  <a:gd name="T11" fmla="*/ 1 h 5"/>
                  <a:gd name="T12" fmla="*/ 1 w 4"/>
                  <a:gd name="T13" fmla="*/ 2 h 5"/>
                  <a:gd name="T14" fmla="*/ 1 w 4"/>
                  <a:gd name="T15" fmla="*/ 4 h 5"/>
                  <a:gd name="T16" fmla="*/ 3 w 4"/>
                  <a:gd name="T17" fmla="*/ 3 h 5"/>
                  <a:gd name="T18" fmla="*/ 3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cubicBezTo>
                      <a:pt x="2" y="4"/>
                      <a:pt x="2" y="5"/>
                      <a:pt x="1" y="4"/>
                    </a:cubicBezTo>
                    <a:cubicBezTo>
                      <a:pt x="0" y="3"/>
                      <a:pt x="0" y="2"/>
                      <a:pt x="1" y="2"/>
                    </a:cubicBezTo>
                    <a:cubicBezTo>
                      <a:pt x="2" y="1"/>
                      <a:pt x="3" y="0"/>
                      <a:pt x="3" y="1"/>
                    </a:cubicBezTo>
                    <a:cubicBezTo>
                      <a:pt x="4" y="2"/>
                      <a:pt x="4" y="3"/>
                      <a:pt x="3" y="4"/>
                    </a:cubicBezTo>
                    <a:close/>
                    <a:moveTo>
                      <a:pt x="3" y="1"/>
                    </a:moveTo>
                    <a:cubicBezTo>
                      <a:pt x="3" y="1"/>
                      <a:pt x="2" y="1"/>
                      <a:pt x="1" y="2"/>
                    </a:cubicBezTo>
                    <a:cubicBezTo>
                      <a:pt x="1" y="3"/>
                      <a:pt x="1" y="3"/>
                      <a:pt x="1" y="4"/>
                    </a:cubicBezTo>
                    <a:cubicBezTo>
                      <a:pt x="1" y="4"/>
                      <a:pt x="2" y="4"/>
                      <a:pt x="3"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388">
                <a:extLst>
                  <a:ext uri="{FF2B5EF4-FFF2-40B4-BE49-F238E27FC236}">
                    <a16:creationId xmlns:a16="http://schemas.microsoft.com/office/drawing/2014/main" id="{1808E330-A273-480B-9FA7-7320A8F28BA6}"/>
                  </a:ext>
                </a:extLst>
              </p:cNvPr>
              <p:cNvSpPr>
                <a:spLocks noEditPoints="1"/>
              </p:cNvSpPr>
              <p:nvPr/>
            </p:nvSpPr>
            <p:spPr bwMode="auto">
              <a:xfrm>
                <a:off x="7110939" y="1230253"/>
                <a:ext cx="15778" cy="15778"/>
              </a:xfrm>
              <a:custGeom>
                <a:avLst/>
                <a:gdLst>
                  <a:gd name="T0" fmla="*/ 2 w 5"/>
                  <a:gd name="T1" fmla="*/ 5 h 5"/>
                  <a:gd name="T2" fmla="*/ 1 w 5"/>
                  <a:gd name="T3" fmla="*/ 4 h 5"/>
                  <a:gd name="T4" fmla="*/ 1 w 5"/>
                  <a:gd name="T5" fmla="*/ 1 h 5"/>
                  <a:gd name="T6" fmla="*/ 4 w 5"/>
                  <a:gd name="T7" fmla="*/ 1 h 5"/>
                  <a:gd name="T8" fmla="*/ 5 w 5"/>
                  <a:gd name="T9" fmla="*/ 2 h 5"/>
                  <a:gd name="T10" fmla="*/ 2 w 5"/>
                  <a:gd name="T11" fmla="*/ 5 h 5"/>
                  <a:gd name="T12" fmla="*/ 4 w 5"/>
                  <a:gd name="T13" fmla="*/ 2 h 5"/>
                  <a:gd name="T14" fmla="*/ 3 w 5"/>
                  <a:gd name="T15" fmla="*/ 1 h 5"/>
                  <a:gd name="T16" fmla="*/ 2 w 5"/>
                  <a:gd name="T17" fmla="*/ 2 h 5"/>
                  <a:gd name="T18" fmla="*/ 2 w 5"/>
                  <a:gd name="T19" fmla="*/ 4 h 5"/>
                  <a:gd name="T20" fmla="*/ 2 w 5"/>
                  <a:gd name="T21" fmla="*/ 4 h 5"/>
                  <a:gd name="T22" fmla="*/ 4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2" y="5"/>
                    </a:moveTo>
                    <a:cubicBezTo>
                      <a:pt x="1" y="4"/>
                      <a:pt x="1" y="4"/>
                      <a:pt x="1" y="4"/>
                    </a:cubicBezTo>
                    <a:cubicBezTo>
                      <a:pt x="1" y="3"/>
                      <a:pt x="0" y="3"/>
                      <a:pt x="1" y="1"/>
                    </a:cubicBezTo>
                    <a:cubicBezTo>
                      <a:pt x="2" y="0"/>
                      <a:pt x="3" y="1"/>
                      <a:pt x="4" y="1"/>
                    </a:cubicBezTo>
                    <a:cubicBezTo>
                      <a:pt x="5" y="2"/>
                      <a:pt x="5" y="2"/>
                      <a:pt x="5" y="2"/>
                    </a:cubicBezTo>
                    <a:lnTo>
                      <a:pt x="2" y="5"/>
                    </a:lnTo>
                    <a:close/>
                    <a:moveTo>
                      <a:pt x="4" y="2"/>
                    </a:moveTo>
                    <a:cubicBezTo>
                      <a:pt x="3" y="1"/>
                      <a:pt x="3" y="1"/>
                      <a:pt x="3" y="1"/>
                    </a:cubicBezTo>
                    <a:cubicBezTo>
                      <a:pt x="3" y="1"/>
                      <a:pt x="2" y="1"/>
                      <a:pt x="2" y="2"/>
                    </a:cubicBezTo>
                    <a:cubicBezTo>
                      <a:pt x="1" y="3"/>
                      <a:pt x="1" y="3"/>
                      <a:pt x="2" y="4"/>
                    </a:cubicBezTo>
                    <a:cubicBezTo>
                      <a:pt x="2" y="4"/>
                      <a:pt x="2" y="4"/>
                      <a:pt x="2" y="4"/>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389">
                <a:extLst>
                  <a:ext uri="{FF2B5EF4-FFF2-40B4-BE49-F238E27FC236}">
                    <a16:creationId xmlns:a16="http://schemas.microsoft.com/office/drawing/2014/main" id="{27846D85-B33E-4E84-B495-7E173083E33F}"/>
                  </a:ext>
                </a:extLst>
              </p:cNvPr>
              <p:cNvSpPr>
                <a:spLocks noEditPoints="1"/>
              </p:cNvSpPr>
              <p:nvPr/>
            </p:nvSpPr>
            <p:spPr bwMode="auto">
              <a:xfrm>
                <a:off x="7101472" y="1220786"/>
                <a:ext cx="9467" cy="15778"/>
              </a:xfrm>
              <a:custGeom>
                <a:avLst/>
                <a:gdLst>
                  <a:gd name="T0" fmla="*/ 1 w 3"/>
                  <a:gd name="T1" fmla="*/ 5 h 5"/>
                  <a:gd name="T2" fmla="*/ 1 w 3"/>
                  <a:gd name="T3" fmla="*/ 4 h 5"/>
                  <a:gd name="T4" fmla="*/ 0 w 3"/>
                  <a:gd name="T5" fmla="*/ 3 h 5"/>
                  <a:gd name="T6" fmla="*/ 1 w 3"/>
                  <a:gd name="T7" fmla="*/ 2 h 5"/>
                  <a:gd name="T8" fmla="*/ 1 w 3"/>
                  <a:gd name="T9" fmla="*/ 2 h 5"/>
                  <a:gd name="T10" fmla="*/ 1 w 3"/>
                  <a:gd name="T11" fmla="*/ 1 h 5"/>
                  <a:gd name="T12" fmla="*/ 3 w 3"/>
                  <a:gd name="T13" fmla="*/ 1 h 5"/>
                  <a:gd name="T14" fmla="*/ 3 w 3"/>
                  <a:gd name="T15" fmla="*/ 2 h 5"/>
                  <a:gd name="T16" fmla="*/ 1 w 3"/>
                  <a:gd name="T17" fmla="*/ 5 h 5"/>
                  <a:gd name="T18" fmla="*/ 3 w 3"/>
                  <a:gd name="T19" fmla="*/ 2 h 5"/>
                  <a:gd name="T20" fmla="*/ 2 w 3"/>
                  <a:gd name="T21" fmla="*/ 1 h 5"/>
                  <a:gd name="T22" fmla="*/ 1 w 3"/>
                  <a:gd name="T23" fmla="*/ 1 h 5"/>
                  <a:gd name="T24" fmla="*/ 2 w 3"/>
                  <a:gd name="T25" fmla="*/ 3 h 5"/>
                  <a:gd name="T26" fmla="*/ 2 w 3"/>
                  <a:gd name="T27" fmla="*/ 3 h 5"/>
                  <a:gd name="T28" fmla="*/ 3 w 3"/>
                  <a:gd name="T29" fmla="*/ 2 h 5"/>
                  <a:gd name="T30" fmla="*/ 2 w 3"/>
                  <a:gd name="T31" fmla="*/ 3 h 5"/>
                  <a:gd name="T32" fmla="*/ 2 w 3"/>
                  <a:gd name="T33" fmla="*/ 3 h 5"/>
                  <a:gd name="T34" fmla="*/ 1 w 3"/>
                  <a:gd name="T35" fmla="*/ 3 h 5"/>
                  <a:gd name="T36" fmla="*/ 1 w 3"/>
                  <a:gd name="T37" fmla="*/ 4 h 5"/>
                  <a:gd name="T38" fmla="*/ 1 w 3"/>
                  <a:gd name="T39" fmla="*/ 4 h 5"/>
                  <a:gd name="T40" fmla="*/ 2 w 3"/>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5">
                    <a:moveTo>
                      <a:pt x="1" y="5"/>
                    </a:moveTo>
                    <a:cubicBezTo>
                      <a:pt x="1" y="4"/>
                      <a:pt x="1" y="4"/>
                      <a:pt x="1" y="4"/>
                    </a:cubicBezTo>
                    <a:cubicBezTo>
                      <a:pt x="0" y="4"/>
                      <a:pt x="0" y="3"/>
                      <a:pt x="0" y="3"/>
                    </a:cubicBezTo>
                    <a:cubicBezTo>
                      <a:pt x="0" y="2"/>
                      <a:pt x="1" y="2"/>
                      <a:pt x="1" y="2"/>
                    </a:cubicBezTo>
                    <a:cubicBezTo>
                      <a:pt x="1" y="2"/>
                      <a:pt x="1" y="2"/>
                      <a:pt x="1" y="2"/>
                    </a:cubicBezTo>
                    <a:cubicBezTo>
                      <a:pt x="1" y="2"/>
                      <a:pt x="0" y="2"/>
                      <a:pt x="1" y="1"/>
                    </a:cubicBezTo>
                    <a:cubicBezTo>
                      <a:pt x="1" y="0"/>
                      <a:pt x="2" y="1"/>
                      <a:pt x="3" y="1"/>
                    </a:cubicBezTo>
                    <a:cubicBezTo>
                      <a:pt x="3" y="2"/>
                      <a:pt x="3" y="2"/>
                      <a:pt x="3" y="2"/>
                    </a:cubicBezTo>
                    <a:lnTo>
                      <a:pt x="1" y="5"/>
                    </a:lnTo>
                    <a:close/>
                    <a:moveTo>
                      <a:pt x="3" y="2"/>
                    </a:moveTo>
                    <a:cubicBezTo>
                      <a:pt x="2" y="1"/>
                      <a:pt x="2" y="1"/>
                      <a:pt x="2" y="1"/>
                    </a:cubicBezTo>
                    <a:cubicBezTo>
                      <a:pt x="2" y="1"/>
                      <a:pt x="2" y="1"/>
                      <a:pt x="1" y="1"/>
                    </a:cubicBezTo>
                    <a:cubicBezTo>
                      <a:pt x="1" y="2"/>
                      <a:pt x="1" y="2"/>
                      <a:pt x="2" y="3"/>
                    </a:cubicBezTo>
                    <a:cubicBezTo>
                      <a:pt x="2" y="3"/>
                      <a:pt x="2" y="3"/>
                      <a:pt x="2" y="3"/>
                    </a:cubicBezTo>
                    <a:lnTo>
                      <a:pt x="3" y="2"/>
                    </a:lnTo>
                    <a:close/>
                    <a:moveTo>
                      <a:pt x="2" y="3"/>
                    </a:moveTo>
                    <a:cubicBezTo>
                      <a:pt x="2" y="3"/>
                      <a:pt x="2" y="3"/>
                      <a:pt x="2" y="3"/>
                    </a:cubicBezTo>
                    <a:cubicBezTo>
                      <a:pt x="1" y="3"/>
                      <a:pt x="1" y="3"/>
                      <a:pt x="1" y="3"/>
                    </a:cubicBezTo>
                    <a:cubicBezTo>
                      <a:pt x="0" y="3"/>
                      <a:pt x="1" y="4"/>
                      <a:pt x="1" y="4"/>
                    </a:cubicBezTo>
                    <a:cubicBezTo>
                      <a:pt x="1" y="4"/>
                      <a:pt x="1" y="4"/>
                      <a:pt x="1"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390">
                <a:extLst>
                  <a:ext uri="{FF2B5EF4-FFF2-40B4-BE49-F238E27FC236}">
                    <a16:creationId xmlns:a16="http://schemas.microsoft.com/office/drawing/2014/main" id="{A29951EF-537B-49D0-B214-A8F81C56A436}"/>
                  </a:ext>
                </a:extLst>
              </p:cNvPr>
              <p:cNvSpPr>
                <a:spLocks/>
              </p:cNvSpPr>
              <p:nvPr/>
            </p:nvSpPr>
            <p:spPr bwMode="auto">
              <a:xfrm>
                <a:off x="7092005" y="1217630"/>
                <a:ext cx="12623" cy="12623"/>
              </a:xfrm>
              <a:custGeom>
                <a:avLst/>
                <a:gdLst>
                  <a:gd name="T0" fmla="*/ 4 w 8"/>
                  <a:gd name="T1" fmla="*/ 8 h 8"/>
                  <a:gd name="T2" fmla="*/ 0 w 8"/>
                  <a:gd name="T3" fmla="*/ 6 h 8"/>
                  <a:gd name="T4" fmla="*/ 0 w 8"/>
                  <a:gd name="T5" fmla="*/ 4 h 8"/>
                  <a:gd name="T6" fmla="*/ 2 w 8"/>
                  <a:gd name="T7" fmla="*/ 6 h 8"/>
                  <a:gd name="T8" fmla="*/ 4 w 8"/>
                  <a:gd name="T9" fmla="*/ 4 h 8"/>
                  <a:gd name="T10" fmla="*/ 2 w 8"/>
                  <a:gd name="T11" fmla="*/ 4 h 8"/>
                  <a:gd name="T12" fmla="*/ 2 w 8"/>
                  <a:gd name="T13" fmla="*/ 2 h 8"/>
                  <a:gd name="T14" fmla="*/ 4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0" y="4"/>
                    </a:lnTo>
                    <a:lnTo>
                      <a:pt x="2" y="6"/>
                    </a:lnTo>
                    <a:lnTo>
                      <a:pt x="4" y="4"/>
                    </a:lnTo>
                    <a:lnTo>
                      <a:pt x="2" y="4"/>
                    </a:lnTo>
                    <a:lnTo>
                      <a:pt x="2" y="2"/>
                    </a:lnTo>
                    <a:lnTo>
                      <a:pt x="4"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391">
                <a:extLst>
                  <a:ext uri="{FF2B5EF4-FFF2-40B4-BE49-F238E27FC236}">
                    <a16:creationId xmlns:a16="http://schemas.microsoft.com/office/drawing/2014/main" id="{40CBFBC9-C13E-4665-882E-D7ABEE8876A1}"/>
                  </a:ext>
                </a:extLst>
              </p:cNvPr>
              <p:cNvSpPr>
                <a:spLocks/>
              </p:cNvSpPr>
              <p:nvPr/>
            </p:nvSpPr>
            <p:spPr bwMode="auto">
              <a:xfrm>
                <a:off x="7076227" y="1208163"/>
                <a:ext cx="15778" cy="15778"/>
              </a:xfrm>
              <a:custGeom>
                <a:avLst/>
                <a:gdLst>
                  <a:gd name="T0" fmla="*/ 6 w 10"/>
                  <a:gd name="T1" fmla="*/ 10 h 10"/>
                  <a:gd name="T2" fmla="*/ 4 w 10"/>
                  <a:gd name="T3" fmla="*/ 8 h 10"/>
                  <a:gd name="T4" fmla="*/ 6 w 10"/>
                  <a:gd name="T5" fmla="*/ 2 h 10"/>
                  <a:gd name="T6" fmla="*/ 6 w 10"/>
                  <a:gd name="T7" fmla="*/ 2 h 10"/>
                  <a:gd name="T8" fmla="*/ 0 w 10"/>
                  <a:gd name="T9" fmla="*/ 8 h 10"/>
                  <a:gd name="T10" fmla="*/ 0 w 10"/>
                  <a:gd name="T11" fmla="*/ 6 h 10"/>
                  <a:gd name="T12" fmla="*/ 2 w 10"/>
                  <a:gd name="T13" fmla="*/ 0 h 10"/>
                  <a:gd name="T14" fmla="*/ 4 w 10"/>
                  <a:gd name="T15" fmla="*/ 0 h 10"/>
                  <a:gd name="T16" fmla="*/ 0 w 10"/>
                  <a:gd name="T17" fmla="*/ 6 h 10"/>
                  <a:gd name="T18" fmla="*/ 0 w 10"/>
                  <a:gd name="T19" fmla="*/ 6 h 10"/>
                  <a:gd name="T20" fmla="*/ 6 w 10"/>
                  <a:gd name="T21" fmla="*/ 2 h 10"/>
                  <a:gd name="T22" fmla="*/ 6 w 10"/>
                  <a:gd name="T23" fmla="*/ 2 h 10"/>
                  <a:gd name="T24" fmla="*/ 6 w 10"/>
                  <a:gd name="T25" fmla="*/ 8 h 10"/>
                  <a:gd name="T26" fmla="*/ 6 w 10"/>
                  <a:gd name="T27" fmla="*/ 8 h 10"/>
                  <a:gd name="T28" fmla="*/ 8 w 10"/>
                  <a:gd name="T29" fmla="*/ 2 h 10"/>
                  <a:gd name="T30" fmla="*/ 10 w 10"/>
                  <a:gd name="T31" fmla="*/ 2 h 10"/>
                  <a:gd name="T32" fmla="*/ 6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10"/>
                    </a:moveTo>
                    <a:lnTo>
                      <a:pt x="4" y="8"/>
                    </a:lnTo>
                    <a:lnTo>
                      <a:pt x="6" y="2"/>
                    </a:lnTo>
                    <a:lnTo>
                      <a:pt x="6" y="2"/>
                    </a:lnTo>
                    <a:lnTo>
                      <a:pt x="0" y="8"/>
                    </a:lnTo>
                    <a:lnTo>
                      <a:pt x="0" y="6"/>
                    </a:lnTo>
                    <a:lnTo>
                      <a:pt x="2" y="0"/>
                    </a:lnTo>
                    <a:lnTo>
                      <a:pt x="4" y="0"/>
                    </a:lnTo>
                    <a:lnTo>
                      <a:pt x="0" y="6"/>
                    </a:lnTo>
                    <a:lnTo>
                      <a:pt x="0" y="6"/>
                    </a:lnTo>
                    <a:lnTo>
                      <a:pt x="6" y="2"/>
                    </a:lnTo>
                    <a:lnTo>
                      <a:pt x="6" y="2"/>
                    </a:lnTo>
                    <a:lnTo>
                      <a:pt x="6" y="8"/>
                    </a:lnTo>
                    <a:lnTo>
                      <a:pt x="6" y="8"/>
                    </a:lnTo>
                    <a:lnTo>
                      <a:pt x="8" y="2"/>
                    </a:lnTo>
                    <a:lnTo>
                      <a:pt x="10" y="2"/>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392">
                <a:extLst>
                  <a:ext uri="{FF2B5EF4-FFF2-40B4-BE49-F238E27FC236}">
                    <a16:creationId xmlns:a16="http://schemas.microsoft.com/office/drawing/2014/main" id="{774A35BB-3FFC-4FE5-8288-B04C08F8F050}"/>
                  </a:ext>
                </a:extLst>
              </p:cNvPr>
              <p:cNvSpPr>
                <a:spLocks/>
              </p:cNvSpPr>
              <p:nvPr/>
            </p:nvSpPr>
            <p:spPr bwMode="auto">
              <a:xfrm>
                <a:off x="7066760" y="1205007"/>
                <a:ext cx="9467" cy="12623"/>
              </a:xfrm>
              <a:custGeom>
                <a:avLst/>
                <a:gdLst>
                  <a:gd name="T0" fmla="*/ 4 w 6"/>
                  <a:gd name="T1" fmla="*/ 4 h 8"/>
                  <a:gd name="T2" fmla="*/ 4 w 6"/>
                  <a:gd name="T3" fmla="*/ 8 h 8"/>
                  <a:gd name="T4" fmla="*/ 4 w 6"/>
                  <a:gd name="T5" fmla="*/ 8 h 8"/>
                  <a:gd name="T6" fmla="*/ 2 w 6"/>
                  <a:gd name="T7" fmla="*/ 4 h 8"/>
                  <a:gd name="T8" fmla="*/ 0 w 6"/>
                  <a:gd name="T9" fmla="*/ 6 h 8"/>
                  <a:gd name="T10" fmla="*/ 0 w 6"/>
                  <a:gd name="T11" fmla="*/ 6 h 8"/>
                  <a:gd name="T12" fmla="*/ 2 w 6"/>
                  <a:gd name="T13" fmla="*/ 4 h 8"/>
                  <a:gd name="T14" fmla="*/ 4 w 6"/>
                  <a:gd name="T15" fmla="*/ 0 h 8"/>
                  <a:gd name="T16" fmla="*/ 6 w 6"/>
                  <a:gd name="T17" fmla="*/ 0 h 8"/>
                  <a:gd name="T18" fmla="*/ 4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4"/>
                    </a:moveTo>
                    <a:lnTo>
                      <a:pt x="4" y="8"/>
                    </a:lnTo>
                    <a:lnTo>
                      <a:pt x="4" y="8"/>
                    </a:lnTo>
                    <a:lnTo>
                      <a:pt x="2" y="4"/>
                    </a:lnTo>
                    <a:lnTo>
                      <a:pt x="0" y="6"/>
                    </a:lnTo>
                    <a:lnTo>
                      <a:pt x="0" y="6"/>
                    </a:lnTo>
                    <a:lnTo>
                      <a:pt x="2" y="4"/>
                    </a:lnTo>
                    <a:lnTo>
                      <a:pt x="4" y="0"/>
                    </a:lnTo>
                    <a:lnTo>
                      <a:pt x="6"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393">
                <a:extLst>
                  <a:ext uri="{FF2B5EF4-FFF2-40B4-BE49-F238E27FC236}">
                    <a16:creationId xmlns:a16="http://schemas.microsoft.com/office/drawing/2014/main" id="{31373C49-42B1-4A3D-A19D-43DB8ED1AD9C}"/>
                  </a:ext>
                </a:extLst>
              </p:cNvPr>
              <p:cNvSpPr>
                <a:spLocks/>
              </p:cNvSpPr>
              <p:nvPr/>
            </p:nvSpPr>
            <p:spPr bwMode="auto">
              <a:xfrm>
                <a:off x="7055715" y="1200273"/>
                <a:ext cx="7890" cy="14201"/>
              </a:xfrm>
              <a:custGeom>
                <a:avLst/>
                <a:gdLst>
                  <a:gd name="T0" fmla="*/ 0 w 3"/>
                  <a:gd name="T1" fmla="*/ 3 h 5"/>
                  <a:gd name="T2" fmla="*/ 1 w 3"/>
                  <a:gd name="T3" fmla="*/ 4 h 5"/>
                  <a:gd name="T4" fmla="*/ 2 w 3"/>
                  <a:gd name="T5" fmla="*/ 4 h 5"/>
                  <a:gd name="T6" fmla="*/ 0 w 3"/>
                  <a:gd name="T7" fmla="*/ 1 h 5"/>
                  <a:gd name="T8" fmla="*/ 2 w 3"/>
                  <a:gd name="T9" fmla="*/ 1 h 5"/>
                  <a:gd name="T10" fmla="*/ 3 w 3"/>
                  <a:gd name="T11" fmla="*/ 1 h 5"/>
                  <a:gd name="T12" fmla="*/ 3 w 3"/>
                  <a:gd name="T13" fmla="*/ 2 h 5"/>
                  <a:gd name="T14" fmla="*/ 2 w 3"/>
                  <a:gd name="T15" fmla="*/ 1 h 5"/>
                  <a:gd name="T16" fmla="*/ 1 w 3"/>
                  <a:gd name="T17" fmla="*/ 1 h 5"/>
                  <a:gd name="T18" fmla="*/ 2 w 3"/>
                  <a:gd name="T19" fmla="*/ 4 h 5"/>
                  <a:gd name="T20" fmla="*/ 1 w 3"/>
                  <a:gd name="T21" fmla="*/ 4 h 5"/>
                  <a:gd name="T22" fmla="*/ 0 w 3"/>
                  <a:gd name="T23" fmla="*/ 4 h 5"/>
                  <a:gd name="T24" fmla="*/ 0 w 3"/>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3"/>
                    </a:moveTo>
                    <a:cubicBezTo>
                      <a:pt x="0" y="4"/>
                      <a:pt x="1" y="4"/>
                      <a:pt x="1" y="4"/>
                    </a:cubicBezTo>
                    <a:cubicBezTo>
                      <a:pt x="1" y="4"/>
                      <a:pt x="2" y="4"/>
                      <a:pt x="2" y="4"/>
                    </a:cubicBezTo>
                    <a:cubicBezTo>
                      <a:pt x="2" y="3"/>
                      <a:pt x="0" y="2"/>
                      <a:pt x="0" y="1"/>
                    </a:cubicBezTo>
                    <a:cubicBezTo>
                      <a:pt x="1" y="1"/>
                      <a:pt x="1" y="0"/>
                      <a:pt x="2" y="1"/>
                    </a:cubicBezTo>
                    <a:cubicBezTo>
                      <a:pt x="2" y="1"/>
                      <a:pt x="3" y="1"/>
                      <a:pt x="3" y="1"/>
                    </a:cubicBezTo>
                    <a:cubicBezTo>
                      <a:pt x="3" y="2"/>
                      <a:pt x="3" y="2"/>
                      <a:pt x="3" y="2"/>
                    </a:cubicBezTo>
                    <a:cubicBezTo>
                      <a:pt x="2" y="1"/>
                      <a:pt x="2" y="1"/>
                      <a:pt x="2" y="1"/>
                    </a:cubicBezTo>
                    <a:cubicBezTo>
                      <a:pt x="1" y="1"/>
                      <a:pt x="1" y="1"/>
                      <a:pt x="1" y="1"/>
                    </a:cubicBezTo>
                    <a:cubicBezTo>
                      <a:pt x="1" y="2"/>
                      <a:pt x="3" y="3"/>
                      <a:pt x="2" y="4"/>
                    </a:cubicBezTo>
                    <a:cubicBezTo>
                      <a:pt x="2" y="4"/>
                      <a:pt x="2" y="5"/>
                      <a:pt x="1" y="4"/>
                    </a:cubicBezTo>
                    <a:cubicBezTo>
                      <a:pt x="0" y="4"/>
                      <a:pt x="0" y="4"/>
                      <a:pt x="0" y="4"/>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394">
                <a:extLst>
                  <a:ext uri="{FF2B5EF4-FFF2-40B4-BE49-F238E27FC236}">
                    <a16:creationId xmlns:a16="http://schemas.microsoft.com/office/drawing/2014/main" id="{73BBD882-BF83-434B-BD3C-864AF1A3BFC3}"/>
                  </a:ext>
                </a:extLst>
              </p:cNvPr>
              <p:cNvSpPr>
                <a:spLocks/>
              </p:cNvSpPr>
              <p:nvPr/>
            </p:nvSpPr>
            <p:spPr bwMode="auto">
              <a:xfrm>
                <a:off x="7046248" y="1200273"/>
                <a:ext cx="9467" cy="11045"/>
              </a:xfrm>
              <a:custGeom>
                <a:avLst/>
                <a:gdLst>
                  <a:gd name="T0" fmla="*/ 4 w 6"/>
                  <a:gd name="T1" fmla="*/ 5 h 7"/>
                  <a:gd name="T2" fmla="*/ 6 w 6"/>
                  <a:gd name="T3" fmla="*/ 7 h 7"/>
                  <a:gd name="T4" fmla="*/ 6 w 6"/>
                  <a:gd name="T5" fmla="*/ 7 h 7"/>
                  <a:gd name="T6" fmla="*/ 0 w 6"/>
                  <a:gd name="T7" fmla="*/ 5 h 7"/>
                  <a:gd name="T8" fmla="*/ 0 w 6"/>
                  <a:gd name="T9" fmla="*/ 5 h 7"/>
                  <a:gd name="T10" fmla="*/ 2 w 6"/>
                  <a:gd name="T11" fmla="*/ 5 h 7"/>
                  <a:gd name="T12" fmla="*/ 4 w 6"/>
                  <a:gd name="T13" fmla="*/ 0 h 7"/>
                  <a:gd name="T14" fmla="*/ 4 w 6"/>
                  <a:gd name="T15" fmla="*/ 0 h 7"/>
                  <a:gd name="T16" fmla="*/ 4 w 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5"/>
                    </a:moveTo>
                    <a:lnTo>
                      <a:pt x="6" y="7"/>
                    </a:lnTo>
                    <a:lnTo>
                      <a:pt x="6" y="7"/>
                    </a:lnTo>
                    <a:lnTo>
                      <a:pt x="0" y="5"/>
                    </a:lnTo>
                    <a:lnTo>
                      <a:pt x="0" y="5"/>
                    </a:lnTo>
                    <a:lnTo>
                      <a:pt x="2" y="5"/>
                    </a:lnTo>
                    <a:lnTo>
                      <a:pt x="4" y="0"/>
                    </a:lnTo>
                    <a:lnTo>
                      <a:pt x="4" y="0"/>
                    </a:lnTo>
                    <a:lnTo>
                      <a:pt x="4"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395">
                <a:extLst>
                  <a:ext uri="{FF2B5EF4-FFF2-40B4-BE49-F238E27FC236}">
                    <a16:creationId xmlns:a16="http://schemas.microsoft.com/office/drawing/2014/main" id="{381DEA34-C873-4916-8D36-346C715CEBAF}"/>
                  </a:ext>
                </a:extLst>
              </p:cNvPr>
              <p:cNvSpPr>
                <a:spLocks noEditPoints="1"/>
              </p:cNvSpPr>
              <p:nvPr/>
            </p:nvSpPr>
            <p:spPr bwMode="auto">
              <a:xfrm>
                <a:off x="7036781" y="1197117"/>
                <a:ext cx="9467" cy="11045"/>
              </a:xfrm>
              <a:custGeom>
                <a:avLst/>
                <a:gdLst>
                  <a:gd name="T0" fmla="*/ 3 w 3"/>
                  <a:gd name="T1" fmla="*/ 4 h 4"/>
                  <a:gd name="T2" fmla="*/ 2 w 3"/>
                  <a:gd name="T3" fmla="*/ 4 h 4"/>
                  <a:gd name="T4" fmla="*/ 1 w 3"/>
                  <a:gd name="T5" fmla="*/ 3 h 4"/>
                  <a:gd name="T6" fmla="*/ 1 w 3"/>
                  <a:gd name="T7" fmla="*/ 2 h 4"/>
                  <a:gd name="T8" fmla="*/ 1 w 3"/>
                  <a:gd name="T9" fmla="*/ 2 h 4"/>
                  <a:gd name="T10" fmla="*/ 1 w 3"/>
                  <a:gd name="T11" fmla="*/ 1 h 4"/>
                  <a:gd name="T12" fmla="*/ 1 w 3"/>
                  <a:gd name="T13" fmla="*/ 0 h 4"/>
                  <a:gd name="T14" fmla="*/ 1 w 3"/>
                  <a:gd name="T15" fmla="*/ 0 h 4"/>
                  <a:gd name="T16" fmla="*/ 1 w 3"/>
                  <a:gd name="T17" fmla="*/ 1 h 4"/>
                  <a:gd name="T18" fmla="*/ 2 w 3"/>
                  <a:gd name="T19" fmla="*/ 2 h 4"/>
                  <a:gd name="T20" fmla="*/ 2 w 3"/>
                  <a:gd name="T21" fmla="*/ 2 h 4"/>
                  <a:gd name="T22" fmla="*/ 3 w 3"/>
                  <a:gd name="T23" fmla="*/ 1 h 4"/>
                  <a:gd name="T24" fmla="*/ 3 w 3"/>
                  <a:gd name="T25" fmla="*/ 1 h 4"/>
                  <a:gd name="T26" fmla="*/ 3 w 3"/>
                  <a:gd name="T27" fmla="*/ 4 h 4"/>
                  <a:gd name="T28" fmla="*/ 2 w 3"/>
                  <a:gd name="T29" fmla="*/ 3 h 4"/>
                  <a:gd name="T30" fmla="*/ 2 w 3"/>
                  <a:gd name="T31" fmla="*/ 3 h 4"/>
                  <a:gd name="T32" fmla="*/ 1 w 3"/>
                  <a:gd name="T33" fmla="*/ 3 h 4"/>
                  <a:gd name="T34" fmla="*/ 2 w 3"/>
                  <a:gd name="T35" fmla="*/ 4 h 4"/>
                  <a:gd name="T36" fmla="*/ 2 w 3"/>
                  <a:gd name="T37" fmla="*/ 4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2" y="4"/>
                      <a:pt x="2" y="4"/>
                      <a:pt x="2" y="4"/>
                    </a:cubicBezTo>
                    <a:cubicBezTo>
                      <a:pt x="1" y="4"/>
                      <a:pt x="0" y="4"/>
                      <a:pt x="1" y="3"/>
                    </a:cubicBezTo>
                    <a:cubicBezTo>
                      <a:pt x="1" y="3"/>
                      <a:pt x="1" y="2"/>
                      <a:pt x="1" y="2"/>
                    </a:cubicBezTo>
                    <a:cubicBezTo>
                      <a:pt x="1" y="2"/>
                      <a:pt x="1" y="2"/>
                      <a:pt x="1" y="2"/>
                    </a:cubicBezTo>
                    <a:cubicBezTo>
                      <a:pt x="1" y="2"/>
                      <a:pt x="1" y="2"/>
                      <a:pt x="1" y="1"/>
                    </a:cubicBezTo>
                    <a:cubicBezTo>
                      <a:pt x="1" y="0"/>
                      <a:pt x="1" y="0"/>
                      <a:pt x="1" y="0"/>
                    </a:cubicBezTo>
                    <a:cubicBezTo>
                      <a:pt x="1" y="0"/>
                      <a:pt x="1" y="0"/>
                      <a:pt x="1" y="0"/>
                    </a:cubicBezTo>
                    <a:cubicBezTo>
                      <a:pt x="1" y="1"/>
                      <a:pt x="1" y="1"/>
                      <a:pt x="1" y="1"/>
                    </a:cubicBezTo>
                    <a:cubicBezTo>
                      <a:pt x="2" y="2"/>
                      <a:pt x="2" y="2"/>
                      <a:pt x="2" y="2"/>
                    </a:cubicBezTo>
                    <a:cubicBezTo>
                      <a:pt x="2" y="2"/>
                      <a:pt x="2" y="2"/>
                      <a:pt x="2" y="2"/>
                    </a:cubicBezTo>
                    <a:cubicBezTo>
                      <a:pt x="3" y="1"/>
                      <a:pt x="3" y="1"/>
                      <a:pt x="3" y="1"/>
                    </a:cubicBezTo>
                    <a:cubicBezTo>
                      <a:pt x="3" y="1"/>
                      <a:pt x="3" y="1"/>
                      <a:pt x="3" y="1"/>
                    </a:cubicBezTo>
                    <a:lnTo>
                      <a:pt x="3" y="4"/>
                    </a:lnTo>
                    <a:close/>
                    <a:moveTo>
                      <a:pt x="2" y="3"/>
                    </a:moveTo>
                    <a:cubicBezTo>
                      <a:pt x="2" y="3"/>
                      <a:pt x="2" y="3"/>
                      <a:pt x="2" y="3"/>
                    </a:cubicBezTo>
                    <a:cubicBezTo>
                      <a:pt x="2" y="3"/>
                      <a:pt x="1" y="3"/>
                      <a:pt x="1" y="3"/>
                    </a:cubicBezTo>
                    <a:cubicBezTo>
                      <a:pt x="1" y="4"/>
                      <a:pt x="2" y="4"/>
                      <a:pt x="2" y="4"/>
                    </a:cubicBezTo>
                    <a:cubicBezTo>
                      <a:pt x="2" y="4"/>
                      <a:pt x="2" y="4"/>
                      <a:pt x="2"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396">
                <a:extLst>
                  <a:ext uri="{FF2B5EF4-FFF2-40B4-BE49-F238E27FC236}">
                    <a16:creationId xmlns:a16="http://schemas.microsoft.com/office/drawing/2014/main" id="{25B59D29-9DA5-4092-A490-60331245D9A7}"/>
                  </a:ext>
                </a:extLst>
              </p:cNvPr>
              <p:cNvSpPr>
                <a:spLocks/>
              </p:cNvSpPr>
              <p:nvPr/>
            </p:nvSpPr>
            <p:spPr bwMode="auto">
              <a:xfrm>
                <a:off x="7030470" y="1197117"/>
                <a:ext cx="6311" cy="11045"/>
              </a:xfrm>
              <a:custGeom>
                <a:avLst/>
                <a:gdLst>
                  <a:gd name="T0" fmla="*/ 4 w 4"/>
                  <a:gd name="T1" fmla="*/ 7 h 7"/>
                  <a:gd name="T2" fmla="*/ 0 w 4"/>
                  <a:gd name="T3" fmla="*/ 7 h 7"/>
                  <a:gd name="T4" fmla="*/ 0 w 4"/>
                  <a:gd name="T5" fmla="*/ 5 h 7"/>
                  <a:gd name="T6" fmla="*/ 2 w 4"/>
                  <a:gd name="T7" fmla="*/ 7 h 7"/>
                  <a:gd name="T8" fmla="*/ 2 w 4"/>
                  <a:gd name="T9" fmla="*/ 4 h 7"/>
                  <a:gd name="T10" fmla="*/ 0 w 4"/>
                  <a:gd name="T11" fmla="*/ 4 h 7"/>
                  <a:gd name="T12" fmla="*/ 0 w 4"/>
                  <a:gd name="T13" fmla="*/ 4 h 7"/>
                  <a:gd name="T14" fmla="*/ 2 w 4"/>
                  <a:gd name="T15" fmla="*/ 4 h 7"/>
                  <a:gd name="T16" fmla="*/ 2 w 4"/>
                  <a:gd name="T17" fmla="*/ 2 h 7"/>
                  <a:gd name="T18" fmla="*/ 0 w 4"/>
                  <a:gd name="T19" fmla="*/ 2 h 7"/>
                  <a:gd name="T20" fmla="*/ 0 w 4"/>
                  <a:gd name="T21" fmla="*/ 0 h 7"/>
                  <a:gd name="T22" fmla="*/ 4 w 4"/>
                  <a:gd name="T23" fmla="*/ 0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0" y="7"/>
                    </a:lnTo>
                    <a:lnTo>
                      <a:pt x="0" y="5"/>
                    </a:lnTo>
                    <a:lnTo>
                      <a:pt x="2" y="7"/>
                    </a:lnTo>
                    <a:lnTo>
                      <a:pt x="2" y="4"/>
                    </a:lnTo>
                    <a:lnTo>
                      <a:pt x="0" y="4"/>
                    </a:lnTo>
                    <a:lnTo>
                      <a:pt x="0" y="4"/>
                    </a:lnTo>
                    <a:lnTo>
                      <a:pt x="2" y="4"/>
                    </a:lnTo>
                    <a:lnTo>
                      <a:pt x="2" y="2"/>
                    </a:lnTo>
                    <a:lnTo>
                      <a:pt x="0" y="2"/>
                    </a:lnTo>
                    <a:lnTo>
                      <a:pt x="0" y="0"/>
                    </a:lnTo>
                    <a:lnTo>
                      <a:pt x="4"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397">
                <a:extLst>
                  <a:ext uri="{FF2B5EF4-FFF2-40B4-BE49-F238E27FC236}">
                    <a16:creationId xmlns:a16="http://schemas.microsoft.com/office/drawing/2014/main" id="{76FF0CC9-3D81-407E-871B-C76BB6C96A31}"/>
                  </a:ext>
                </a:extLst>
              </p:cNvPr>
              <p:cNvSpPr>
                <a:spLocks/>
              </p:cNvSpPr>
              <p:nvPr/>
            </p:nvSpPr>
            <p:spPr bwMode="auto">
              <a:xfrm>
                <a:off x="7017847" y="1197117"/>
                <a:ext cx="9467" cy="11045"/>
              </a:xfrm>
              <a:custGeom>
                <a:avLst/>
                <a:gdLst>
                  <a:gd name="T0" fmla="*/ 6 w 6"/>
                  <a:gd name="T1" fmla="*/ 7 h 7"/>
                  <a:gd name="T2" fmla="*/ 4 w 6"/>
                  <a:gd name="T3" fmla="*/ 7 h 7"/>
                  <a:gd name="T4" fmla="*/ 2 w 6"/>
                  <a:gd name="T5" fmla="*/ 2 h 7"/>
                  <a:gd name="T6" fmla="*/ 2 w 6"/>
                  <a:gd name="T7" fmla="*/ 2 h 7"/>
                  <a:gd name="T8" fmla="*/ 2 w 6"/>
                  <a:gd name="T9" fmla="*/ 7 h 7"/>
                  <a:gd name="T10" fmla="*/ 0 w 6"/>
                  <a:gd name="T11" fmla="*/ 7 h 7"/>
                  <a:gd name="T12" fmla="*/ 0 w 6"/>
                  <a:gd name="T13" fmla="*/ 0 h 7"/>
                  <a:gd name="T14" fmla="*/ 2 w 6"/>
                  <a:gd name="T15" fmla="*/ 0 h 7"/>
                  <a:gd name="T16" fmla="*/ 4 w 6"/>
                  <a:gd name="T17" fmla="*/ 5 h 7"/>
                  <a:gd name="T18" fmla="*/ 6 w 6"/>
                  <a:gd name="T19" fmla="*/ 5 h 7"/>
                  <a:gd name="T20" fmla="*/ 6 w 6"/>
                  <a:gd name="T21" fmla="*/ 0 h 7"/>
                  <a:gd name="T22" fmla="*/ 6 w 6"/>
                  <a:gd name="T23" fmla="*/ 0 h 7"/>
                  <a:gd name="T24" fmla="*/ 6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6" y="7"/>
                    </a:moveTo>
                    <a:lnTo>
                      <a:pt x="4" y="7"/>
                    </a:lnTo>
                    <a:lnTo>
                      <a:pt x="2" y="2"/>
                    </a:lnTo>
                    <a:lnTo>
                      <a:pt x="2" y="2"/>
                    </a:lnTo>
                    <a:lnTo>
                      <a:pt x="2" y="7"/>
                    </a:lnTo>
                    <a:lnTo>
                      <a:pt x="0" y="7"/>
                    </a:lnTo>
                    <a:lnTo>
                      <a:pt x="0" y="0"/>
                    </a:lnTo>
                    <a:lnTo>
                      <a:pt x="2" y="0"/>
                    </a:lnTo>
                    <a:lnTo>
                      <a:pt x="4" y="5"/>
                    </a:lnTo>
                    <a:lnTo>
                      <a:pt x="6" y="5"/>
                    </a:lnTo>
                    <a:lnTo>
                      <a:pt x="6" y="0"/>
                    </a:lnTo>
                    <a:lnTo>
                      <a:pt x="6" y="0"/>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398">
                <a:extLst>
                  <a:ext uri="{FF2B5EF4-FFF2-40B4-BE49-F238E27FC236}">
                    <a16:creationId xmlns:a16="http://schemas.microsoft.com/office/drawing/2014/main" id="{F7AD9574-9909-473C-B4FE-3EFE416400A0}"/>
                  </a:ext>
                </a:extLst>
              </p:cNvPr>
              <p:cNvSpPr>
                <a:spLocks/>
              </p:cNvSpPr>
              <p:nvPr/>
            </p:nvSpPr>
            <p:spPr bwMode="auto">
              <a:xfrm>
                <a:off x="7008380" y="1197117"/>
                <a:ext cx="9467" cy="11045"/>
              </a:xfrm>
              <a:custGeom>
                <a:avLst/>
                <a:gdLst>
                  <a:gd name="T0" fmla="*/ 0 w 3"/>
                  <a:gd name="T1" fmla="*/ 1 h 4"/>
                  <a:gd name="T2" fmla="*/ 1 w 3"/>
                  <a:gd name="T3" fmla="*/ 0 h 4"/>
                  <a:gd name="T4" fmla="*/ 3 w 3"/>
                  <a:gd name="T5" fmla="*/ 2 h 4"/>
                  <a:gd name="T6" fmla="*/ 1 w 3"/>
                  <a:gd name="T7" fmla="*/ 4 h 4"/>
                  <a:gd name="T8" fmla="*/ 0 w 3"/>
                  <a:gd name="T9" fmla="*/ 3 h 4"/>
                  <a:gd name="T10" fmla="*/ 1 w 3"/>
                  <a:gd name="T11" fmla="*/ 3 h 4"/>
                  <a:gd name="T12" fmla="*/ 1 w 3"/>
                  <a:gd name="T13" fmla="*/ 4 h 4"/>
                  <a:gd name="T14" fmla="*/ 2 w 3"/>
                  <a:gd name="T15" fmla="*/ 2 h 4"/>
                  <a:gd name="T16" fmla="*/ 1 w 3"/>
                  <a:gd name="T17" fmla="*/ 1 h 4"/>
                  <a:gd name="T18" fmla="*/ 0 w 3"/>
                  <a:gd name="T19" fmla="*/ 1 h 4"/>
                  <a:gd name="T20" fmla="*/ 0 w 3"/>
                  <a:gd name="T21" fmla="*/ 2 h 4"/>
                  <a:gd name="T22" fmla="*/ 1 w 3"/>
                  <a:gd name="T23" fmla="*/ 2 h 4"/>
                  <a:gd name="T24" fmla="*/ 1 w 3"/>
                  <a:gd name="T25" fmla="*/ 2 h 4"/>
                  <a:gd name="T26" fmla="*/ 0 w 3"/>
                  <a:gd name="T27" fmla="*/ 2 h 4"/>
                  <a:gd name="T28" fmla="*/ 0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1"/>
                    </a:moveTo>
                    <a:cubicBezTo>
                      <a:pt x="0" y="0"/>
                      <a:pt x="0" y="0"/>
                      <a:pt x="1" y="0"/>
                    </a:cubicBezTo>
                    <a:cubicBezTo>
                      <a:pt x="2" y="0"/>
                      <a:pt x="3" y="1"/>
                      <a:pt x="3" y="2"/>
                    </a:cubicBezTo>
                    <a:cubicBezTo>
                      <a:pt x="3" y="3"/>
                      <a:pt x="2" y="4"/>
                      <a:pt x="1" y="4"/>
                    </a:cubicBezTo>
                    <a:cubicBezTo>
                      <a:pt x="0" y="4"/>
                      <a:pt x="0" y="4"/>
                      <a:pt x="0" y="3"/>
                    </a:cubicBezTo>
                    <a:cubicBezTo>
                      <a:pt x="1" y="3"/>
                      <a:pt x="1" y="3"/>
                      <a:pt x="1" y="3"/>
                    </a:cubicBezTo>
                    <a:cubicBezTo>
                      <a:pt x="1" y="3"/>
                      <a:pt x="1" y="4"/>
                      <a:pt x="1" y="4"/>
                    </a:cubicBezTo>
                    <a:cubicBezTo>
                      <a:pt x="2" y="4"/>
                      <a:pt x="2" y="3"/>
                      <a:pt x="2" y="2"/>
                    </a:cubicBezTo>
                    <a:cubicBezTo>
                      <a:pt x="2" y="1"/>
                      <a:pt x="2" y="0"/>
                      <a:pt x="1" y="1"/>
                    </a:cubicBezTo>
                    <a:cubicBezTo>
                      <a:pt x="1" y="1"/>
                      <a:pt x="0" y="1"/>
                      <a:pt x="0" y="1"/>
                    </a:cubicBezTo>
                    <a:cubicBezTo>
                      <a:pt x="0" y="2"/>
                      <a:pt x="0" y="2"/>
                      <a:pt x="0" y="2"/>
                    </a:cubicBezTo>
                    <a:cubicBezTo>
                      <a:pt x="1" y="2"/>
                      <a:pt x="1" y="2"/>
                      <a:pt x="1" y="2"/>
                    </a:cubicBezTo>
                    <a:cubicBezTo>
                      <a:pt x="1" y="2"/>
                      <a:pt x="1" y="2"/>
                      <a:pt x="1" y="2"/>
                    </a:cubicBezTo>
                    <a:cubicBezTo>
                      <a:pt x="0" y="2"/>
                      <a:pt x="0" y="2"/>
                      <a:pt x="0"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399">
                <a:extLst>
                  <a:ext uri="{FF2B5EF4-FFF2-40B4-BE49-F238E27FC236}">
                    <a16:creationId xmlns:a16="http://schemas.microsoft.com/office/drawing/2014/main" id="{21D30C46-9F82-471C-95A5-B1AB5F0F4D10}"/>
                  </a:ext>
                </a:extLst>
              </p:cNvPr>
              <p:cNvSpPr>
                <a:spLocks/>
              </p:cNvSpPr>
              <p:nvPr/>
            </p:nvSpPr>
            <p:spPr bwMode="auto">
              <a:xfrm>
                <a:off x="6998913" y="1197117"/>
                <a:ext cx="9467" cy="11045"/>
              </a:xfrm>
              <a:custGeom>
                <a:avLst/>
                <a:gdLst>
                  <a:gd name="T0" fmla="*/ 4 w 6"/>
                  <a:gd name="T1" fmla="*/ 7 h 7"/>
                  <a:gd name="T2" fmla="*/ 6 w 6"/>
                  <a:gd name="T3" fmla="*/ 7 h 7"/>
                  <a:gd name="T4" fmla="*/ 6 w 6"/>
                  <a:gd name="T5" fmla="*/ 7 h 7"/>
                  <a:gd name="T6" fmla="*/ 0 w 6"/>
                  <a:gd name="T7" fmla="*/ 7 h 7"/>
                  <a:gd name="T8" fmla="*/ 0 w 6"/>
                  <a:gd name="T9" fmla="*/ 7 h 7"/>
                  <a:gd name="T10" fmla="*/ 2 w 6"/>
                  <a:gd name="T11" fmla="*/ 7 h 7"/>
                  <a:gd name="T12" fmla="*/ 2 w 6"/>
                  <a:gd name="T13" fmla="*/ 2 h 7"/>
                  <a:gd name="T14" fmla="*/ 2 w 6"/>
                  <a:gd name="T15" fmla="*/ 0 h 7"/>
                  <a:gd name="T16" fmla="*/ 4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7"/>
                    </a:moveTo>
                    <a:lnTo>
                      <a:pt x="6" y="7"/>
                    </a:lnTo>
                    <a:lnTo>
                      <a:pt x="6" y="7"/>
                    </a:lnTo>
                    <a:lnTo>
                      <a:pt x="0" y="7"/>
                    </a:lnTo>
                    <a:lnTo>
                      <a:pt x="0" y="7"/>
                    </a:lnTo>
                    <a:lnTo>
                      <a:pt x="2" y="7"/>
                    </a:lnTo>
                    <a:lnTo>
                      <a:pt x="2" y="2"/>
                    </a:lnTo>
                    <a:lnTo>
                      <a:pt x="2"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400">
                <a:extLst>
                  <a:ext uri="{FF2B5EF4-FFF2-40B4-BE49-F238E27FC236}">
                    <a16:creationId xmlns:a16="http://schemas.microsoft.com/office/drawing/2014/main" id="{B748587B-EBB8-4E39-8016-8282BD1CA024}"/>
                  </a:ext>
                </a:extLst>
              </p:cNvPr>
              <p:cNvSpPr>
                <a:spLocks/>
              </p:cNvSpPr>
              <p:nvPr/>
            </p:nvSpPr>
            <p:spPr bwMode="auto">
              <a:xfrm>
                <a:off x="6986290" y="1200273"/>
                <a:ext cx="12623" cy="11045"/>
              </a:xfrm>
              <a:custGeom>
                <a:avLst/>
                <a:gdLst>
                  <a:gd name="T0" fmla="*/ 8 w 8"/>
                  <a:gd name="T1" fmla="*/ 5 h 7"/>
                  <a:gd name="T2" fmla="*/ 6 w 8"/>
                  <a:gd name="T3" fmla="*/ 7 h 7"/>
                  <a:gd name="T4" fmla="*/ 6 w 8"/>
                  <a:gd name="T5" fmla="*/ 3 h 7"/>
                  <a:gd name="T6" fmla="*/ 4 w 8"/>
                  <a:gd name="T7" fmla="*/ 3 h 7"/>
                  <a:gd name="T8" fmla="*/ 4 w 8"/>
                  <a:gd name="T9" fmla="*/ 7 h 7"/>
                  <a:gd name="T10" fmla="*/ 2 w 8"/>
                  <a:gd name="T11" fmla="*/ 7 h 7"/>
                  <a:gd name="T12" fmla="*/ 0 w 8"/>
                  <a:gd name="T13" fmla="*/ 2 h 7"/>
                  <a:gd name="T14" fmla="*/ 2 w 8"/>
                  <a:gd name="T15" fmla="*/ 0 h 7"/>
                  <a:gd name="T16" fmla="*/ 4 w 8"/>
                  <a:gd name="T17" fmla="*/ 3 h 7"/>
                  <a:gd name="T18" fmla="*/ 6 w 8"/>
                  <a:gd name="T19" fmla="*/ 3 h 7"/>
                  <a:gd name="T20" fmla="*/ 4 w 8"/>
                  <a:gd name="T21" fmla="*/ 0 h 7"/>
                  <a:gd name="T22" fmla="*/ 6 w 8"/>
                  <a:gd name="T23" fmla="*/ 0 h 7"/>
                  <a:gd name="T24" fmla="*/ 8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8" y="5"/>
                    </a:moveTo>
                    <a:lnTo>
                      <a:pt x="6" y="7"/>
                    </a:lnTo>
                    <a:lnTo>
                      <a:pt x="6" y="3"/>
                    </a:lnTo>
                    <a:lnTo>
                      <a:pt x="4" y="3"/>
                    </a:lnTo>
                    <a:lnTo>
                      <a:pt x="4" y="7"/>
                    </a:lnTo>
                    <a:lnTo>
                      <a:pt x="2" y="7"/>
                    </a:lnTo>
                    <a:lnTo>
                      <a:pt x="0" y="2"/>
                    </a:lnTo>
                    <a:lnTo>
                      <a:pt x="2" y="0"/>
                    </a:lnTo>
                    <a:lnTo>
                      <a:pt x="4" y="3"/>
                    </a:lnTo>
                    <a:lnTo>
                      <a:pt x="6" y="3"/>
                    </a:lnTo>
                    <a:lnTo>
                      <a:pt x="4" y="0"/>
                    </a:lnTo>
                    <a:lnTo>
                      <a:pt x="6" y="0"/>
                    </a:lnTo>
                    <a:lnTo>
                      <a:pt x="8"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Line 401">
                <a:extLst>
                  <a:ext uri="{FF2B5EF4-FFF2-40B4-BE49-F238E27FC236}">
                    <a16:creationId xmlns:a16="http://schemas.microsoft.com/office/drawing/2014/main" id="{B4C6C2E2-E3CF-4BA8-9FC2-6E3CA1B0BC1B}"/>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Line 402">
                <a:extLst>
                  <a:ext uri="{FF2B5EF4-FFF2-40B4-BE49-F238E27FC236}">
                    <a16:creationId xmlns:a16="http://schemas.microsoft.com/office/drawing/2014/main" id="{3C5AFBB7-0DCF-4AB5-B583-80AF36FB5C95}"/>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403">
                <a:extLst>
                  <a:ext uri="{FF2B5EF4-FFF2-40B4-BE49-F238E27FC236}">
                    <a16:creationId xmlns:a16="http://schemas.microsoft.com/office/drawing/2014/main" id="{7E9BD1D8-44D6-43E2-ACD5-1CC496C484E6}"/>
                  </a:ext>
                </a:extLst>
              </p:cNvPr>
              <p:cNvSpPr>
                <a:spLocks/>
              </p:cNvSpPr>
              <p:nvPr/>
            </p:nvSpPr>
            <p:spPr bwMode="auto">
              <a:xfrm>
                <a:off x="7057293" y="144168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Line 404">
                <a:extLst>
                  <a:ext uri="{FF2B5EF4-FFF2-40B4-BE49-F238E27FC236}">
                    <a16:creationId xmlns:a16="http://schemas.microsoft.com/office/drawing/2014/main" id="{7DCBF996-963C-4C6C-B7D2-F76042AA9AF2}"/>
                  </a:ext>
                </a:extLst>
              </p:cNvPr>
              <p:cNvSpPr>
                <a:spLocks noChangeShapeType="1"/>
              </p:cNvSpPr>
              <p:nvPr/>
            </p:nvSpPr>
            <p:spPr bwMode="auto">
              <a:xfrm>
                <a:off x="7060448" y="1441684"/>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05">
                <a:extLst>
                  <a:ext uri="{FF2B5EF4-FFF2-40B4-BE49-F238E27FC236}">
                    <a16:creationId xmlns:a16="http://schemas.microsoft.com/office/drawing/2014/main" id="{81AB29F7-A1FD-414D-8D9A-957689382C41}"/>
                  </a:ext>
                </a:extLst>
              </p:cNvPr>
              <p:cNvSpPr>
                <a:spLocks/>
              </p:cNvSpPr>
              <p:nvPr/>
            </p:nvSpPr>
            <p:spPr bwMode="auto">
              <a:xfrm>
                <a:off x="7060448" y="1441684"/>
                <a:ext cx="3156" cy="6311"/>
              </a:xfrm>
              <a:custGeom>
                <a:avLst/>
                <a:gdLst>
                  <a:gd name="T0" fmla="*/ 1 w 1"/>
                  <a:gd name="T1" fmla="*/ 0 h 2"/>
                  <a:gd name="T2" fmla="*/ 0 w 1"/>
                  <a:gd name="T3" fmla="*/ 1 h 2"/>
                  <a:gd name="T4" fmla="*/ 0 w 1"/>
                  <a:gd name="T5" fmla="*/ 2 h 2"/>
                </a:gdLst>
                <a:ahLst/>
                <a:cxnLst>
                  <a:cxn ang="0">
                    <a:pos x="T0" y="T1"/>
                  </a:cxn>
                  <a:cxn ang="0">
                    <a:pos x="T2" y="T3"/>
                  </a:cxn>
                  <a:cxn ang="0">
                    <a:pos x="T4" y="T5"/>
                  </a:cxn>
                </a:cxnLst>
                <a:rect l="0" t="0" r="r" b="b"/>
                <a:pathLst>
                  <a:path w="1" h="2">
                    <a:moveTo>
                      <a:pt x="1" y="0"/>
                    </a:moveTo>
                    <a:cubicBezTo>
                      <a:pt x="0" y="1"/>
                      <a:pt x="0" y="1"/>
                      <a:pt x="0" y="1"/>
                    </a:cubicBezTo>
                    <a:cubicBezTo>
                      <a:pt x="0"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Line 407">
                <a:extLst>
                  <a:ext uri="{FF2B5EF4-FFF2-40B4-BE49-F238E27FC236}">
                    <a16:creationId xmlns:a16="http://schemas.microsoft.com/office/drawing/2014/main" id="{B39A301C-16F8-44EB-9B20-DA33C0D3B3FC}"/>
                  </a:ext>
                </a:extLst>
              </p:cNvPr>
              <p:cNvSpPr>
                <a:spLocks noChangeShapeType="1"/>
              </p:cNvSpPr>
              <p:nvPr/>
            </p:nvSpPr>
            <p:spPr bwMode="auto">
              <a:xfrm flipH="1">
                <a:off x="7063605" y="1444840"/>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08">
                <a:extLst>
                  <a:ext uri="{FF2B5EF4-FFF2-40B4-BE49-F238E27FC236}">
                    <a16:creationId xmlns:a16="http://schemas.microsoft.com/office/drawing/2014/main" id="{7F4C6BB6-0183-4785-9AFB-47A2D1A1B77B}"/>
                  </a:ext>
                </a:extLst>
              </p:cNvPr>
              <p:cNvSpPr>
                <a:spLocks/>
              </p:cNvSpPr>
              <p:nvPr/>
            </p:nvSpPr>
            <p:spPr bwMode="auto">
              <a:xfrm>
                <a:off x="7063605" y="1444840"/>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0"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09">
                <a:extLst>
                  <a:ext uri="{FF2B5EF4-FFF2-40B4-BE49-F238E27FC236}">
                    <a16:creationId xmlns:a16="http://schemas.microsoft.com/office/drawing/2014/main" id="{BFF97182-D795-4CA0-8524-F6670DE8BDAD}"/>
                  </a:ext>
                </a:extLst>
              </p:cNvPr>
              <p:cNvSpPr>
                <a:spLocks/>
              </p:cNvSpPr>
              <p:nvPr/>
            </p:nvSpPr>
            <p:spPr bwMode="auto">
              <a:xfrm>
                <a:off x="7066761" y="1444840"/>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10">
                <a:extLst>
                  <a:ext uri="{FF2B5EF4-FFF2-40B4-BE49-F238E27FC236}">
                    <a16:creationId xmlns:a16="http://schemas.microsoft.com/office/drawing/2014/main" id="{FE396183-FC8F-477B-AD96-C9AD9276BCC6}"/>
                  </a:ext>
                </a:extLst>
              </p:cNvPr>
              <p:cNvSpPr>
                <a:spLocks/>
              </p:cNvSpPr>
              <p:nvPr/>
            </p:nvSpPr>
            <p:spPr bwMode="auto">
              <a:xfrm>
                <a:off x="6931066" y="1395926"/>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11">
                <a:extLst>
                  <a:ext uri="{FF2B5EF4-FFF2-40B4-BE49-F238E27FC236}">
                    <a16:creationId xmlns:a16="http://schemas.microsoft.com/office/drawing/2014/main" id="{0C6517FE-7E25-4B6F-85D6-2E93FE6024E6}"/>
                  </a:ext>
                </a:extLst>
              </p:cNvPr>
              <p:cNvSpPr>
                <a:spLocks/>
              </p:cNvSpPr>
              <p:nvPr/>
            </p:nvSpPr>
            <p:spPr bwMode="auto">
              <a:xfrm>
                <a:off x="6934222" y="1395926"/>
                <a:ext cx="3156" cy="6311"/>
              </a:xfrm>
              <a:custGeom>
                <a:avLst/>
                <a:gdLst>
                  <a:gd name="T0" fmla="*/ 1 w 1"/>
                  <a:gd name="T1" fmla="*/ 0 h 2"/>
                  <a:gd name="T2" fmla="*/ 0 w 1"/>
                  <a:gd name="T3" fmla="*/ 2 h 2"/>
                </a:gdLst>
                <a:ahLst/>
                <a:cxnLst>
                  <a:cxn ang="0">
                    <a:pos x="T0" y="T1"/>
                  </a:cxn>
                  <a:cxn ang="0">
                    <a:pos x="T2" y="T3"/>
                  </a:cxn>
                </a:cxnLst>
                <a:rect l="0" t="0" r="r" b="b"/>
                <a:pathLst>
                  <a:path w="1" h="2">
                    <a:moveTo>
                      <a:pt x="1" y="0"/>
                    </a:moveTo>
                    <a:cubicBezTo>
                      <a:pt x="1"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12">
                <a:extLst>
                  <a:ext uri="{FF2B5EF4-FFF2-40B4-BE49-F238E27FC236}">
                    <a16:creationId xmlns:a16="http://schemas.microsoft.com/office/drawing/2014/main" id="{E5BC16DE-E92E-46A8-A49D-82E19922894A}"/>
                  </a:ext>
                </a:extLst>
              </p:cNvPr>
              <p:cNvSpPr>
                <a:spLocks/>
              </p:cNvSpPr>
              <p:nvPr/>
            </p:nvSpPr>
            <p:spPr bwMode="auto">
              <a:xfrm>
                <a:off x="6937377" y="1395926"/>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13">
                <a:extLst>
                  <a:ext uri="{FF2B5EF4-FFF2-40B4-BE49-F238E27FC236}">
                    <a16:creationId xmlns:a16="http://schemas.microsoft.com/office/drawing/2014/main" id="{0B7DDF2F-3D69-4B2E-BCFE-90EB029DA886}"/>
                  </a:ext>
                </a:extLst>
              </p:cNvPr>
              <p:cNvSpPr>
                <a:spLocks/>
              </p:cNvSpPr>
              <p:nvPr/>
            </p:nvSpPr>
            <p:spPr bwMode="auto">
              <a:xfrm>
                <a:off x="6937377" y="1399082"/>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14">
                <a:extLst>
                  <a:ext uri="{FF2B5EF4-FFF2-40B4-BE49-F238E27FC236}">
                    <a16:creationId xmlns:a16="http://schemas.microsoft.com/office/drawing/2014/main" id="{11324333-53C5-42D0-AAF9-3FB345C69901}"/>
                  </a:ext>
                </a:extLst>
              </p:cNvPr>
              <p:cNvSpPr>
                <a:spLocks/>
              </p:cNvSpPr>
              <p:nvPr/>
            </p:nvSpPr>
            <p:spPr bwMode="auto">
              <a:xfrm>
                <a:off x="6940533" y="1399082"/>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1"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415">
                <a:extLst>
                  <a:ext uri="{FF2B5EF4-FFF2-40B4-BE49-F238E27FC236}">
                    <a16:creationId xmlns:a16="http://schemas.microsoft.com/office/drawing/2014/main" id="{31452336-4E6A-4D95-9055-BF84729788EC}"/>
                  </a:ext>
                </a:extLst>
              </p:cNvPr>
              <p:cNvSpPr>
                <a:spLocks/>
              </p:cNvSpPr>
              <p:nvPr/>
            </p:nvSpPr>
            <p:spPr bwMode="auto">
              <a:xfrm>
                <a:off x="6943689" y="1399082"/>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416">
                <a:extLst>
                  <a:ext uri="{FF2B5EF4-FFF2-40B4-BE49-F238E27FC236}">
                    <a16:creationId xmlns:a16="http://schemas.microsoft.com/office/drawing/2014/main" id="{69C9BCD9-8C7E-414A-B18D-F0CE3500D195}"/>
                  </a:ext>
                </a:extLst>
              </p:cNvPr>
              <p:cNvSpPr>
                <a:spLocks/>
              </p:cNvSpPr>
              <p:nvPr/>
            </p:nvSpPr>
            <p:spPr bwMode="auto">
              <a:xfrm>
                <a:off x="7052560" y="1429061"/>
                <a:ext cx="20512" cy="15778"/>
              </a:xfrm>
              <a:custGeom>
                <a:avLst/>
                <a:gdLst>
                  <a:gd name="T0" fmla="*/ 5 w 7"/>
                  <a:gd name="T1" fmla="*/ 0 h 5"/>
                  <a:gd name="T2" fmla="*/ 6 w 7"/>
                  <a:gd name="T3" fmla="*/ 3 h 5"/>
                  <a:gd name="T4" fmla="*/ 6 w 7"/>
                  <a:gd name="T5" fmla="*/ 5 h 5"/>
                  <a:gd name="T6" fmla="*/ 0 w 7"/>
                  <a:gd name="T7" fmla="*/ 3 h 5"/>
                  <a:gd name="T8" fmla="*/ 4 w 7"/>
                  <a:gd name="T9" fmla="*/ 0 h 5"/>
                  <a:gd name="T10" fmla="*/ 5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5" y="0"/>
                    </a:moveTo>
                    <a:cubicBezTo>
                      <a:pt x="6" y="1"/>
                      <a:pt x="7" y="2"/>
                      <a:pt x="6" y="3"/>
                    </a:cubicBezTo>
                    <a:cubicBezTo>
                      <a:pt x="6" y="4"/>
                      <a:pt x="6" y="5"/>
                      <a:pt x="6" y="5"/>
                    </a:cubicBezTo>
                    <a:cubicBezTo>
                      <a:pt x="0" y="3"/>
                      <a:pt x="0" y="3"/>
                      <a:pt x="0" y="3"/>
                    </a:cubicBezTo>
                    <a:cubicBezTo>
                      <a:pt x="4" y="0"/>
                      <a:pt x="4" y="0"/>
                      <a:pt x="4" y="0"/>
                    </a:cubicBezTo>
                    <a:lnTo>
                      <a:pt x="5"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417">
                <a:extLst>
                  <a:ext uri="{FF2B5EF4-FFF2-40B4-BE49-F238E27FC236}">
                    <a16:creationId xmlns:a16="http://schemas.microsoft.com/office/drawing/2014/main" id="{855C97E7-A761-45D0-BFA6-1EA095BE24AC}"/>
                  </a:ext>
                </a:extLst>
              </p:cNvPr>
              <p:cNvSpPr>
                <a:spLocks/>
              </p:cNvSpPr>
              <p:nvPr/>
            </p:nvSpPr>
            <p:spPr bwMode="auto">
              <a:xfrm>
                <a:off x="7027314" y="1424327"/>
                <a:ext cx="39447" cy="29980"/>
              </a:xfrm>
              <a:custGeom>
                <a:avLst/>
                <a:gdLst>
                  <a:gd name="T0" fmla="*/ 5 w 13"/>
                  <a:gd name="T1" fmla="*/ 9 h 10"/>
                  <a:gd name="T2" fmla="*/ 13 w 13"/>
                  <a:gd name="T3" fmla="*/ 2 h 10"/>
                  <a:gd name="T4" fmla="*/ 6 w 13"/>
                  <a:gd name="T5" fmla="*/ 0 h 10"/>
                  <a:gd name="T6" fmla="*/ 0 w 13"/>
                  <a:gd name="T7" fmla="*/ 5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7" y="10"/>
                      <a:pt x="11" y="2"/>
                      <a:pt x="13" y="2"/>
                    </a:cubicBezTo>
                    <a:cubicBezTo>
                      <a:pt x="6" y="0"/>
                      <a:pt x="6" y="0"/>
                      <a:pt x="6" y="0"/>
                    </a:cubicBezTo>
                    <a:cubicBezTo>
                      <a:pt x="6" y="0"/>
                      <a:pt x="2" y="5"/>
                      <a:pt x="0" y="5"/>
                    </a:cubicBezTo>
                    <a:lnTo>
                      <a:pt x="5"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418">
                <a:extLst>
                  <a:ext uri="{FF2B5EF4-FFF2-40B4-BE49-F238E27FC236}">
                    <a16:creationId xmlns:a16="http://schemas.microsoft.com/office/drawing/2014/main" id="{7B8454A0-2DFF-4559-AAAA-D118406AFB9E}"/>
                  </a:ext>
                </a:extLst>
              </p:cNvPr>
              <p:cNvSpPr>
                <a:spLocks/>
              </p:cNvSpPr>
              <p:nvPr/>
            </p:nvSpPr>
            <p:spPr bwMode="auto">
              <a:xfrm>
                <a:off x="6931066" y="1383303"/>
                <a:ext cx="18934" cy="18934"/>
              </a:xfrm>
              <a:custGeom>
                <a:avLst/>
                <a:gdLst>
                  <a:gd name="T0" fmla="*/ 3 w 6"/>
                  <a:gd name="T1" fmla="*/ 1 h 6"/>
                  <a:gd name="T2" fmla="*/ 1 w 6"/>
                  <a:gd name="T3" fmla="*/ 2 h 6"/>
                  <a:gd name="T4" fmla="*/ 0 w 6"/>
                  <a:gd name="T5" fmla="*/ 4 h 6"/>
                  <a:gd name="T6" fmla="*/ 6 w 6"/>
                  <a:gd name="T7" fmla="*/ 6 h 6"/>
                  <a:gd name="T8" fmla="*/ 4 w 6"/>
                  <a:gd name="T9" fmla="*/ 1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3" y="0"/>
                      <a:pt x="1" y="1"/>
                      <a:pt x="1" y="2"/>
                    </a:cubicBezTo>
                    <a:cubicBezTo>
                      <a:pt x="0" y="3"/>
                      <a:pt x="0" y="4"/>
                      <a:pt x="0" y="4"/>
                    </a:cubicBezTo>
                    <a:cubicBezTo>
                      <a:pt x="6" y="6"/>
                      <a:pt x="6" y="6"/>
                      <a:pt x="6" y="6"/>
                    </a:cubicBezTo>
                    <a:cubicBezTo>
                      <a:pt x="4" y="1"/>
                      <a:pt x="4" y="1"/>
                      <a:pt x="4" y="1"/>
                    </a:cubicBezTo>
                    <a:lnTo>
                      <a:pt x="3"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419">
                <a:extLst>
                  <a:ext uri="{FF2B5EF4-FFF2-40B4-BE49-F238E27FC236}">
                    <a16:creationId xmlns:a16="http://schemas.microsoft.com/office/drawing/2014/main" id="{50A7AC5C-7FA1-4EE4-B4F6-F83F1DAB55EF}"/>
                  </a:ext>
                </a:extLst>
              </p:cNvPr>
              <p:cNvSpPr>
                <a:spLocks/>
              </p:cNvSpPr>
              <p:nvPr/>
            </p:nvSpPr>
            <p:spPr bwMode="auto">
              <a:xfrm>
                <a:off x="6943689" y="1386459"/>
                <a:ext cx="20512" cy="31557"/>
              </a:xfrm>
              <a:custGeom>
                <a:avLst/>
                <a:gdLst>
                  <a:gd name="T0" fmla="*/ 1 w 7"/>
                  <a:gd name="T1" fmla="*/ 10 h 10"/>
                  <a:gd name="T2" fmla="*/ 0 w 7"/>
                  <a:gd name="T3" fmla="*/ 0 h 10"/>
                  <a:gd name="T4" fmla="*/ 7 w 7"/>
                  <a:gd name="T5" fmla="*/ 2 h 10"/>
                  <a:gd name="T6" fmla="*/ 7 w 7"/>
                  <a:gd name="T7" fmla="*/ 10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0" y="10"/>
                      <a:pt x="1" y="0"/>
                      <a:pt x="0" y="0"/>
                    </a:cubicBezTo>
                    <a:cubicBezTo>
                      <a:pt x="7" y="2"/>
                      <a:pt x="7" y="2"/>
                      <a:pt x="7" y="2"/>
                    </a:cubicBezTo>
                    <a:cubicBezTo>
                      <a:pt x="7" y="2"/>
                      <a:pt x="7" y="9"/>
                      <a:pt x="7" y="10"/>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420">
                <a:extLst>
                  <a:ext uri="{FF2B5EF4-FFF2-40B4-BE49-F238E27FC236}">
                    <a16:creationId xmlns:a16="http://schemas.microsoft.com/office/drawing/2014/main" id="{8534A3B8-560B-4CBF-920F-5AF253621CC4}"/>
                  </a:ext>
                </a:extLst>
              </p:cNvPr>
              <p:cNvSpPr>
                <a:spLocks/>
              </p:cNvSpPr>
              <p:nvPr/>
            </p:nvSpPr>
            <p:spPr bwMode="auto">
              <a:xfrm>
                <a:off x="6946845" y="1395926"/>
                <a:ext cx="96249" cy="55225"/>
              </a:xfrm>
              <a:custGeom>
                <a:avLst/>
                <a:gdLst>
                  <a:gd name="T0" fmla="*/ 15 w 31"/>
                  <a:gd name="T1" fmla="*/ 13 h 18"/>
                  <a:gd name="T2" fmla="*/ 16 w 31"/>
                  <a:gd name="T3" fmla="*/ 13 h 18"/>
                  <a:gd name="T4" fmla="*/ 31 w 31"/>
                  <a:gd name="T5" fmla="*/ 18 h 18"/>
                  <a:gd name="T6" fmla="*/ 29 w 31"/>
                  <a:gd name="T7" fmla="*/ 8 h 18"/>
                  <a:gd name="T8" fmla="*/ 26 w 31"/>
                  <a:gd name="T9" fmla="*/ 7 h 18"/>
                  <a:gd name="T10" fmla="*/ 27 w 31"/>
                  <a:gd name="T11" fmla="*/ 8 h 18"/>
                  <a:gd name="T12" fmla="*/ 18 w 31"/>
                  <a:gd name="T13" fmla="*/ 6 h 18"/>
                  <a:gd name="T14" fmla="*/ 10 w 31"/>
                  <a:gd name="T15" fmla="*/ 2 h 18"/>
                  <a:gd name="T16" fmla="*/ 11 w 31"/>
                  <a:gd name="T17" fmla="*/ 1 h 18"/>
                  <a:gd name="T18" fmla="*/ 8 w 31"/>
                  <a:gd name="T19" fmla="*/ 0 h 18"/>
                  <a:gd name="T20" fmla="*/ 0 w 31"/>
                  <a:gd name="T21" fmla="*/ 7 h 18"/>
                  <a:gd name="T22" fmla="*/ 15 w 31"/>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15" y="13"/>
                    </a:moveTo>
                    <a:cubicBezTo>
                      <a:pt x="16" y="13"/>
                      <a:pt x="16" y="13"/>
                      <a:pt x="16" y="13"/>
                    </a:cubicBezTo>
                    <a:cubicBezTo>
                      <a:pt x="31" y="18"/>
                      <a:pt x="31" y="18"/>
                      <a:pt x="31" y="18"/>
                    </a:cubicBezTo>
                    <a:cubicBezTo>
                      <a:pt x="29" y="18"/>
                      <a:pt x="29" y="8"/>
                      <a:pt x="29" y="8"/>
                    </a:cubicBezTo>
                    <a:cubicBezTo>
                      <a:pt x="26" y="7"/>
                      <a:pt x="26" y="7"/>
                      <a:pt x="26" y="7"/>
                    </a:cubicBezTo>
                    <a:cubicBezTo>
                      <a:pt x="27" y="8"/>
                      <a:pt x="27" y="8"/>
                      <a:pt x="27" y="8"/>
                    </a:cubicBezTo>
                    <a:cubicBezTo>
                      <a:pt x="27" y="8"/>
                      <a:pt x="22" y="8"/>
                      <a:pt x="18" y="6"/>
                    </a:cubicBezTo>
                    <a:cubicBezTo>
                      <a:pt x="14" y="5"/>
                      <a:pt x="10" y="2"/>
                      <a:pt x="10" y="2"/>
                    </a:cubicBezTo>
                    <a:cubicBezTo>
                      <a:pt x="11" y="1"/>
                      <a:pt x="11" y="1"/>
                      <a:pt x="11" y="1"/>
                    </a:cubicBezTo>
                    <a:cubicBezTo>
                      <a:pt x="8" y="0"/>
                      <a:pt x="8" y="0"/>
                      <a:pt x="8" y="0"/>
                    </a:cubicBezTo>
                    <a:cubicBezTo>
                      <a:pt x="8" y="0"/>
                      <a:pt x="2" y="8"/>
                      <a:pt x="0" y="7"/>
                    </a:cubicBezTo>
                    <a:lnTo>
                      <a:pt x="15"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421">
                <a:extLst>
                  <a:ext uri="{FF2B5EF4-FFF2-40B4-BE49-F238E27FC236}">
                    <a16:creationId xmlns:a16="http://schemas.microsoft.com/office/drawing/2014/main" id="{0960978B-D115-4740-B2E1-7D0B17961029}"/>
                  </a:ext>
                </a:extLst>
              </p:cNvPr>
              <p:cNvSpPr>
                <a:spLocks/>
              </p:cNvSpPr>
              <p:nvPr/>
            </p:nvSpPr>
            <p:spPr bwMode="auto">
              <a:xfrm>
                <a:off x="6950000" y="1392770"/>
                <a:ext cx="105716" cy="61536"/>
              </a:xfrm>
              <a:custGeom>
                <a:avLst/>
                <a:gdLst>
                  <a:gd name="T0" fmla="*/ 12 w 34"/>
                  <a:gd name="T1" fmla="*/ 20 h 20"/>
                  <a:gd name="T2" fmla="*/ 34 w 34"/>
                  <a:gd name="T3" fmla="*/ 12 h 20"/>
                  <a:gd name="T4" fmla="*/ 17 w 34"/>
                  <a:gd name="T5" fmla="*/ 8 h 20"/>
                  <a:gd name="T6" fmla="*/ 0 w 34"/>
                  <a:gd name="T7" fmla="*/ 0 h 20"/>
                  <a:gd name="T8" fmla="*/ 12 w 34"/>
                  <a:gd name="T9" fmla="*/ 20 h 20"/>
                </a:gdLst>
                <a:ahLst/>
                <a:cxnLst>
                  <a:cxn ang="0">
                    <a:pos x="T0" y="T1"/>
                  </a:cxn>
                  <a:cxn ang="0">
                    <a:pos x="T2" y="T3"/>
                  </a:cxn>
                  <a:cxn ang="0">
                    <a:pos x="T4" y="T5"/>
                  </a:cxn>
                  <a:cxn ang="0">
                    <a:pos x="T6" y="T7"/>
                  </a:cxn>
                  <a:cxn ang="0">
                    <a:pos x="T8" y="T9"/>
                  </a:cxn>
                </a:cxnLst>
                <a:rect l="0" t="0" r="r" b="b"/>
                <a:pathLst>
                  <a:path w="34" h="20">
                    <a:moveTo>
                      <a:pt x="12" y="20"/>
                    </a:moveTo>
                    <a:cubicBezTo>
                      <a:pt x="27" y="20"/>
                      <a:pt x="34" y="12"/>
                      <a:pt x="34" y="12"/>
                    </a:cubicBezTo>
                    <a:cubicBezTo>
                      <a:pt x="34" y="12"/>
                      <a:pt x="27" y="12"/>
                      <a:pt x="17" y="8"/>
                    </a:cubicBezTo>
                    <a:cubicBezTo>
                      <a:pt x="6" y="4"/>
                      <a:pt x="0" y="0"/>
                      <a:pt x="0" y="0"/>
                    </a:cubicBezTo>
                    <a:cubicBezTo>
                      <a:pt x="0" y="0"/>
                      <a:pt x="1" y="10"/>
                      <a:pt x="12"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422">
                <a:extLst>
                  <a:ext uri="{FF2B5EF4-FFF2-40B4-BE49-F238E27FC236}">
                    <a16:creationId xmlns:a16="http://schemas.microsoft.com/office/drawing/2014/main" id="{FC5A4E72-D1F4-43B0-8797-C225EF8FCFBC}"/>
                  </a:ext>
                </a:extLst>
              </p:cNvPr>
              <p:cNvSpPr>
                <a:spLocks/>
              </p:cNvSpPr>
              <p:nvPr/>
            </p:nvSpPr>
            <p:spPr bwMode="auto">
              <a:xfrm>
                <a:off x="7002069" y="1425905"/>
                <a:ext cx="44180" cy="22090"/>
              </a:xfrm>
              <a:custGeom>
                <a:avLst/>
                <a:gdLst>
                  <a:gd name="T0" fmla="*/ 0 w 14"/>
                  <a:gd name="T1" fmla="*/ 7 h 7"/>
                  <a:gd name="T2" fmla="*/ 14 w 14"/>
                  <a:gd name="T3" fmla="*/ 2 h 7"/>
                  <a:gd name="T4" fmla="*/ 2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10" y="5"/>
                      <a:pt x="14" y="2"/>
                      <a:pt x="14" y="2"/>
                    </a:cubicBezTo>
                    <a:cubicBezTo>
                      <a:pt x="14" y="2"/>
                      <a:pt x="8" y="2"/>
                      <a:pt x="2"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423">
                <a:extLst>
                  <a:ext uri="{FF2B5EF4-FFF2-40B4-BE49-F238E27FC236}">
                    <a16:creationId xmlns:a16="http://schemas.microsoft.com/office/drawing/2014/main" id="{661D4C6A-3223-489C-8967-5967E870905E}"/>
                  </a:ext>
                </a:extLst>
              </p:cNvPr>
              <p:cNvSpPr>
                <a:spLocks/>
              </p:cNvSpPr>
              <p:nvPr/>
            </p:nvSpPr>
            <p:spPr bwMode="auto">
              <a:xfrm>
                <a:off x="6957889" y="1402237"/>
                <a:ext cx="31557" cy="39447"/>
              </a:xfrm>
              <a:custGeom>
                <a:avLst/>
                <a:gdLst>
                  <a:gd name="T0" fmla="*/ 7 w 10"/>
                  <a:gd name="T1" fmla="*/ 13 h 13"/>
                  <a:gd name="T2" fmla="*/ 0 w 10"/>
                  <a:gd name="T3" fmla="*/ 0 h 13"/>
                  <a:gd name="T4" fmla="*/ 10 w 10"/>
                  <a:gd name="T5" fmla="*/ 6 h 13"/>
                  <a:gd name="T6" fmla="*/ 7 w 10"/>
                  <a:gd name="T7" fmla="*/ 13 h 13"/>
                </a:gdLst>
                <a:ahLst/>
                <a:cxnLst>
                  <a:cxn ang="0">
                    <a:pos x="T0" y="T1"/>
                  </a:cxn>
                  <a:cxn ang="0">
                    <a:pos x="T2" y="T3"/>
                  </a:cxn>
                  <a:cxn ang="0">
                    <a:pos x="T4" y="T5"/>
                  </a:cxn>
                  <a:cxn ang="0">
                    <a:pos x="T6" y="T7"/>
                  </a:cxn>
                </a:cxnLst>
                <a:rect l="0" t="0" r="r" b="b"/>
                <a:pathLst>
                  <a:path w="10" h="13">
                    <a:moveTo>
                      <a:pt x="7" y="13"/>
                    </a:moveTo>
                    <a:cubicBezTo>
                      <a:pt x="0" y="5"/>
                      <a:pt x="0" y="0"/>
                      <a:pt x="0" y="0"/>
                    </a:cubicBezTo>
                    <a:cubicBezTo>
                      <a:pt x="0" y="0"/>
                      <a:pt x="4" y="4"/>
                      <a:pt x="10" y="6"/>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424">
                <a:extLst>
                  <a:ext uri="{FF2B5EF4-FFF2-40B4-BE49-F238E27FC236}">
                    <a16:creationId xmlns:a16="http://schemas.microsoft.com/office/drawing/2014/main" id="{95218201-484A-4756-8165-BBE744FAC9A2}"/>
                  </a:ext>
                </a:extLst>
              </p:cNvPr>
              <p:cNvSpPr>
                <a:spLocks/>
              </p:cNvSpPr>
              <p:nvPr/>
            </p:nvSpPr>
            <p:spPr bwMode="auto">
              <a:xfrm>
                <a:off x="6986290" y="1425905"/>
                <a:ext cx="12623" cy="22090"/>
              </a:xfrm>
              <a:custGeom>
                <a:avLst/>
                <a:gdLst>
                  <a:gd name="T0" fmla="*/ 0 w 8"/>
                  <a:gd name="T1" fmla="*/ 8 h 14"/>
                  <a:gd name="T2" fmla="*/ 2 w 8"/>
                  <a:gd name="T3" fmla="*/ 10 h 14"/>
                  <a:gd name="T4" fmla="*/ 2 w 8"/>
                  <a:gd name="T5" fmla="*/ 14 h 14"/>
                  <a:gd name="T6" fmla="*/ 4 w 8"/>
                  <a:gd name="T7" fmla="*/ 14 h 14"/>
                  <a:gd name="T8" fmla="*/ 4 w 8"/>
                  <a:gd name="T9" fmla="*/ 10 h 14"/>
                  <a:gd name="T10" fmla="*/ 8 w 8"/>
                  <a:gd name="T11" fmla="*/ 12 h 14"/>
                  <a:gd name="T12" fmla="*/ 8 w 8"/>
                  <a:gd name="T13" fmla="*/ 10 h 14"/>
                  <a:gd name="T14" fmla="*/ 6 w 8"/>
                  <a:gd name="T15" fmla="*/ 8 h 14"/>
                  <a:gd name="T16" fmla="*/ 8 w 8"/>
                  <a:gd name="T17" fmla="*/ 2 h 14"/>
                  <a:gd name="T18" fmla="*/ 6 w 8"/>
                  <a:gd name="T19" fmla="*/ 0 h 14"/>
                  <a:gd name="T20" fmla="*/ 4 w 8"/>
                  <a:gd name="T21" fmla="*/ 8 h 14"/>
                  <a:gd name="T22" fmla="*/ 0 w 8"/>
                  <a:gd name="T23" fmla="*/ 6 h 14"/>
                  <a:gd name="T24" fmla="*/ 0 w 8"/>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8"/>
                    </a:moveTo>
                    <a:lnTo>
                      <a:pt x="2" y="10"/>
                    </a:lnTo>
                    <a:lnTo>
                      <a:pt x="2" y="14"/>
                    </a:lnTo>
                    <a:lnTo>
                      <a:pt x="4" y="14"/>
                    </a:lnTo>
                    <a:lnTo>
                      <a:pt x="4" y="10"/>
                    </a:lnTo>
                    <a:lnTo>
                      <a:pt x="8" y="12"/>
                    </a:lnTo>
                    <a:lnTo>
                      <a:pt x="8" y="10"/>
                    </a:lnTo>
                    <a:lnTo>
                      <a:pt x="6" y="8"/>
                    </a:lnTo>
                    <a:lnTo>
                      <a:pt x="8" y="2"/>
                    </a:lnTo>
                    <a:lnTo>
                      <a:pt x="6" y="0"/>
                    </a:lnTo>
                    <a:lnTo>
                      <a:pt x="4" y="8"/>
                    </a:lnTo>
                    <a:lnTo>
                      <a:pt x="0" y="6"/>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425">
                <a:extLst>
                  <a:ext uri="{FF2B5EF4-FFF2-40B4-BE49-F238E27FC236}">
                    <a16:creationId xmlns:a16="http://schemas.microsoft.com/office/drawing/2014/main" id="{81012B66-1402-46CE-A781-397DC8BDC676}"/>
                  </a:ext>
                </a:extLst>
              </p:cNvPr>
              <p:cNvSpPr>
                <a:spLocks/>
              </p:cNvSpPr>
              <p:nvPr/>
            </p:nvSpPr>
            <p:spPr bwMode="auto">
              <a:xfrm>
                <a:off x="3974184" y="4428544"/>
                <a:ext cx="142006" cy="118339"/>
              </a:xfrm>
              <a:custGeom>
                <a:avLst/>
                <a:gdLst>
                  <a:gd name="T0" fmla="*/ 0 w 46"/>
                  <a:gd name="T1" fmla="*/ 24 h 38"/>
                  <a:gd name="T2" fmla="*/ 43 w 46"/>
                  <a:gd name="T3" fmla="*/ 25 h 38"/>
                  <a:gd name="T4" fmla="*/ 46 w 46"/>
                  <a:gd name="T5" fmla="*/ 22 h 38"/>
                  <a:gd name="T6" fmla="*/ 28 w 46"/>
                  <a:gd name="T7" fmla="*/ 0 h 38"/>
                  <a:gd name="T8" fmla="*/ 0 w 46"/>
                  <a:gd name="T9" fmla="*/ 24 h 38"/>
                </a:gdLst>
                <a:ahLst/>
                <a:cxnLst>
                  <a:cxn ang="0">
                    <a:pos x="T0" y="T1"/>
                  </a:cxn>
                  <a:cxn ang="0">
                    <a:pos x="T2" y="T3"/>
                  </a:cxn>
                  <a:cxn ang="0">
                    <a:pos x="T4" y="T5"/>
                  </a:cxn>
                  <a:cxn ang="0">
                    <a:pos x="T6" y="T7"/>
                  </a:cxn>
                  <a:cxn ang="0">
                    <a:pos x="T8" y="T9"/>
                  </a:cxn>
                </a:cxnLst>
                <a:rect l="0" t="0" r="r" b="b"/>
                <a:pathLst>
                  <a:path w="46" h="38">
                    <a:moveTo>
                      <a:pt x="0" y="24"/>
                    </a:moveTo>
                    <a:cubicBezTo>
                      <a:pt x="1" y="25"/>
                      <a:pt x="28" y="38"/>
                      <a:pt x="43" y="25"/>
                    </a:cubicBezTo>
                    <a:cubicBezTo>
                      <a:pt x="46" y="22"/>
                      <a:pt x="46" y="22"/>
                      <a:pt x="46" y="22"/>
                    </a:cubicBezTo>
                    <a:cubicBezTo>
                      <a:pt x="28" y="0"/>
                      <a:pt x="28" y="0"/>
                      <a:pt x="28" y="0"/>
                    </a:cubicBezTo>
                    <a:lnTo>
                      <a:pt x="0" y="2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426">
                <a:extLst>
                  <a:ext uri="{FF2B5EF4-FFF2-40B4-BE49-F238E27FC236}">
                    <a16:creationId xmlns:a16="http://schemas.microsoft.com/office/drawing/2014/main" id="{45741F84-788F-4CEC-B348-C1004BC26E28}"/>
                  </a:ext>
                </a:extLst>
              </p:cNvPr>
              <p:cNvSpPr>
                <a:spLocks/>
              </p:cNvSpPr>
              <p:nvPr/>
            </p:nvSpPr>
            <p:spPr bwMode="auto">
              <a:xfrm>
                <a:off x="3945783" y="4316518"/>
                <a:ext cx="167252" cy="187764"/>
              </a:xfrm>
              <a:custGeom>
                <a:avLst/>
                <a:gdLst>
                  <a:gd name="T0" fmla="*/ 15 w 54"/>
                  <a:gd name="T1" fmla="*/ 17 h 60"/>
                  <a:gd name="T2" fmla="*/ 9 w 54"/>
                  <a:gd name="T3" fmla="*/ 60 h 60"/>
                  <a:gd name="T4" fmla="*/ 54 w 54"/>
                  <a:gd name="T5" fmla="*/ 22 h 60"/>
                  <a:gd name="T6" fmla="*/ 36 w 54"/>
                  <a:gd name="T7" fmla="*/ 0 h 60"/>
                  <a:gd name="T8" fmla="*/ 15 w 54"/>
                  <a:gd name="T9" fmla="*/ 17 h 60"/>
                </a:gdLst>
                <a:ahLst/>
                <a:cxnLst>
                  <a:cxn ang="0">
                    <a:pos x="T0" y="T1"/>
                  </a:cxn>
                  <a:cxn ang="0">
                    <a:pos x="T2" y="T3"/>
                  </a:cxn>
                  <a:cxn ang="0">
                    <a:pos x="T4" y="T5"/>
                  </a:cxn>
                  <a:cxn ang="0">
                    <a:pos x="T6" y="T7"/>
                  </a:cxn>
                  <a:cxn ang="0">
                    <a:pos x="T8" y="T9"/>
                  </a:cxn>
                </a:cxnLst>
                <a:rect l="0" t="0" r="r" b="b"/>
                <a:pathLst>
                  <a:path w="54" h="60">
                    <a:moveTo>
                      <a:pt x="15" y="17"/>
                    </a:moveTo>
                    <a:cubicBezTo>
                      <a:pt x="0" y="29"/>
                      <a:pt x="7" y="58"/>
                      <a:pt x="9" y="60"/>
                    </a:cubicBezTo>
                    <a:cubicBezTo>
                      <a:pt x="54" y="22"/>
                      <a:pt x="54" y="22"/>
                      <a:pt x="54" y="22"/>
                    </a:cubicBezTo>
                    <a:cubicBezTo>
                      <a:pt x="36" y="0"/>
                      <a:pt x="36" y="0"/>
                      <a:pt x="36" y="0"/>
                    </a:cubicBezTo>
                    <a:lnTo>
                      <a:pt x="15" y="17"/>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427">
                <a:extLst>
                  <a:ext uri="{FF2B5EF4-FFF2-40B4-BE49-F238E27FC236}">
                    <a16:creationId xmlns:a16="http://schemas.microsoft.com/office/drawing/2014/main" id="{0752E733-E7B0-42DA-8F09-A1B8B092EEFF}"/>
                  </a:ext>
                </a:extLst>
              </p:cNvPr>
              <p:cNvSpPr>
                <a:spLocks/>
              </p:cNvSpPr>
              <p:nvPr/>
            </p:nvSpPr>
            <p:spPr bwMode="auto">
              <a:xfrm>
                <a:off x="4060965" y="4385943"/>
                <a:ext cx="112027" cy="112027"/>
              </a:xfrm>
              <a:custGeom>
                <a:avLst/>
                <a:gdLst>
                  <a:gd name="T0" fmla="*/ 0 w 71"/>
                  <a:gd name="T1" fmla="*/ 27 h 71"/>
                  <a:gd name="T2" fmla="*/ 35 w 71"/>
                  <a:gd name="T3" fmla="*/ 71 h 71"/>
                  <a:gd name="T4" fmla="*/ 71 w 71"/>
                  <a:gd name="T5" fmla="*/ 43 h 71"/>
                  <a:gd name="T6" fmla="*/ 33 w 71"/>
                  <a:gd name="T7" fmla="*/ 0 h 71"/>
                  <a:gd name="T8" fmla="*/ 0 w 71"/>
                  <a:gd name="T9" fmla="*/ 27 h 71"/>
                </a:gdLst>
                <a:ahLst/>
                <a:cxnLst>
                  <a:cxn ang="0">
                    <a:pos x="T0" y="T1"/>
                  </a:cxn>
                  <a:cxn ang="0">
                    <a:pos x="T2" y="T3"/>
                  </a:cxn>
                  <a:cxn ang="0">
                    <a:pos x="T4" y="T5"/>
                  </a:cxn>
                  <a:cxn ang="0">
                    <a:pos x="T6" y="T7"/>
                  </a:cxn>
                  <a:cxn ang="0">
                    <a:pos x="T8" y="T9"/>
                  </a:cxn>
                </a:cxnLst>
                <a:rect l="0" t="0" r="r" b="b"/>
                <a:pathLst>
                  <a:path w="71" h="71">
                    <a:moveTo>
                      <a:pt x="0" y="27"/>
                    </a:moveTo>
                    <a:lnTo>
                      <a:pt x="35" y="71"/>
                    </a:lnTo>
                    <a:lnTo>
                      <a:pt x="71" y="43"/>
                    </a:lnTo>
                    <a:lnTo>
                      <a:pt x="33" y="0"/>
                    </a:lnTo>
                    <a:lnTo>
                      <a:pt x="0" y="2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428">
                <a:extLst>
                  <a:ext uri="{FF2B5EF4-FFF2-40B4-BE49-F238E27FC236}">
                    <a16:creationId xmlns:a16="http://schemas.microsoft.com/office/drawing/2014/main" id="{6779E550-1B49-4284-ACBC-633860A0B7B9}"/>
                  </a:ext>
                </a:extLst>
              </p:cNvPr>
              <p:cNvSpPr>
                <a:spLocks/>
              </p:cNvSpPr>
              <p:nvPr/>
            </p:nvSpPr>
            <p:spPr bwMode="auto">
              <a:xfrm>
                <a:off x="4064121" y="4408033"/>
                <a:ext cx="80471" cy="86782"/>
              </a:xfrm>
              <a:custGeom>
                <a:avLst/>
                <a:gdLst>
                  <a:gd name="T0" fmla="*/ 26 w 26"/>
                  <a:gd name="T1" fmla="*/ 20 h 28"/>
                  <a:gd name="T2" fmla="*/ 23 w 26"/>
                  <a:gd name="T3" fmla="*/ 19 h 28"/>
                  <a:gd name="T4" fmla="*/ 23 w 26"/>
                  <a:gd name="T5" fmla="*/ 16 h 28"/>
                  <a:gd name="T6" fmla="*/ 20 w 26"/>
                  <a:gd name="T7" fmla="*/ 15 h 28"/>
                  <a:gd name="T8" fmla="*/ 19 w 26"/>
                  <a:gd name="T9" fmla="*/ 13 h 28"/>
                  <a:gd name="T10" fmla="*/ 17 w 26"/>
                  <a:gd name="T11" fmla="*/ 11 h 28"/>
                  <a:gd name="T12" fmla="*/ 16 w 26"/>
                  <a:gd name="T13" fmla="*/ 9 h 28"/>
                  <a:gd name="T14" fmla="*/ 14 w 26"/>
                  <a:gd name="T15" fmla="*/ 8 h 28"/>
                  <a:gd name="T16" fmla="*/ 13 w 26"/>
                  <a:gd name="T17" fmla="*/ 5 h 28"/>
                  <a:gd name="T18" fmla="*/ 11 w 26"/>
                  <a:gd name="T19" fmla="*/ 4 h 28"/>
                  <a:gd name="T20" fmla="*/ 10 w 26"/>
                  <a:gd name="T21" fmla="*/ 2 h 28"/>
                  <a:gd name="T22" fmla="*/ 7 w 26"/>
                  <a:gd name="T23" fmla="*/ 0 h 28"/>
                  <a:gd name="T24" fmla="*/ 0 w 26"/>
                  <a:gd name="T25" fmla="*/ 6 h 28"/>
                  <a:gd name="T26" fmla="*/ 3 w 26"/>
                  <a:gd name="T27" fmla="*/ 7 h 28"/>
                  <a:gd name="T28" fmla="*/ 4 w 26"/>
                  <a:gd name="T29" fmla="*/ 10 h 28"/>
                  <a:gd name="T30" fmla="*/ 6 w 26"/>
                  <a:gd name="T31" fmla="*/ 11 h 28"/>
                  <a:gd name="T32" fmla="*/ 7 w 26"/>
                  <a:gd name="T33" fmla="*/ 14 h 28"/>
                  <a:gd name="T34" fmla="*/ 9 w 26"/>
                  <a:gd name="T35" fmla="*/ 15 h 28"/>
                  <a:gd name="T36" fmla="*/ 10 w 26"/>
                  <a:gd name="T37" fmla="*/ 17 h 28"/>
                  <a:gd name="T38" fmla="*/ 12 w 26"/>
                  <a:gd name="T39" fmla="*/ 19 h 28"/>
                  <a:gd name="T40" fmla="*/ 13 w 26"/>
                  <a:gd name="T41" fmla="*/ 21 h 28"/>
                  <a:gd name="T42" fmla="*/ 15 w 26"/>
                  <a:gd name="T43" fmla="*/ 22 h 28"/>
                  <a:gd name="T44" fmla="*/ 16 w 26"/>
                  <a:gd name="T45" fmla="*/ 25 h 28"/>
                  <a:gd name="T46" fmla="*/ 19 w 26"/>
                  <a:gd name="T47" fmla="*/ 26 h 28"/>
                  <a:gd name="T48" fmla="*/ 19 w 26"/>
                  <a:gd name="T49" fmla="*/ 28 h 28"/>
                  <a:gd name="T50" fmla="*/ 26 w 26"/>
                  <a:gd name="T51" fmla="*/ 22 h 28"/>
                  <a:gd name="T52" fmla="*/ 26 w 26"/>
                  <a:gd name="T5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26" y="20"/>
                    </a:moveTo>
                    <a:cubicBezTo>
                      <a:pt x="25" y="19"/>
                      <a:pt x="24" y="20"/>
                      <a:pt x="23" y="19"/>
                    </a:cubicBezTo>
                    <a:cubicBezTo>
                      <a:pt x="23" y="18"/>
                      <a:pt x="23" y="17"/>
                      <a:pt x="23" y="16"/>
                    </a:cubicBezTo>
                    <a:cubicBezTo>
                      <a:pt x="22" y="16"/>
                      <a:pt x="21" y="16"/>
                      <a:pt x="20" y="15"/>
                    </a:cubicBezTo>
                    <a:cubicBezTo>
                      <a:pt x="20" y="14"/>
                      <a:pt x="20" y="13"/>
                      <a:pt x="19" y="13"/>
                    </a:cubicBezTo>
                    <a:cubicBezTo>
                      <a:pt x="19" y="12"/>
                      <a:pt x="18" y="12"/>
                      <a:pt x="17" y="11"/>
                    </a:cubicBezTo>
                    <a:cubicBezTo>
                      <a:pt x="17" y="11"/>
                      <a:pt x="17" y="10"/>
                      <a:pt x="16" y="9"/>
                    </a:cubicBezTo>
                    <a:cubicBezTo>
                      <a:pt x="16" y="8"/>
                      <a:pt x="15" y="8"/>
                      <a:pt x="14" y="8"/>
                    </a:cubicBezTo>
                    <a:cubicBezTo>
                      <a:pt x="13" y="7"/>
                      <a:pt x="14" y="6"/>
                      <a:pt x="13" y="5"/>
                    </a:cubicBezTo>
                    <a:cubicBezTo>
                      <a:pt x="13" y="5"/>
                      <a:pt x="12" y="5"/>
                      <a:pt x="11" y="4"/>
                    </a:cubicBezTo>
                    <a:cubicBezTo>
                      <a:pt x="10" y="3"/>
                      <a:pt x="11" y="2"/>
                      <a:pt x="10" y="2"/>
                    </a:cubicBezTo>
                    <a:cubicBezTo>
                      <a:pt x="10" y="1"/>
                      <a:pt x="8" y="1"/>
                      <a:pt x="7" y="0"/>
                    </a:cubicBezTo>
                    <a:cubicBezTo>
                      <a:pt x="0" y="6"/>
                      <a:pt x="0" y="6"/>
                      <a:pt x="0" y="6"/>
                    </a:cubicBezTo>
                    <a:cubicBezTo>
                      <a:pt x="1" y="7"/>
                      <a:pt x="3" y="7"/>
                      <a:pt x="3" y="7"/>
                    </a:cubicBezTo>
                    <a:cubicBezTo>
                      <a:pt x="4" y="8"/>
                      <a:pt x="3" y="9"/>
                      <a:pt x="4" y="10"/>
                    </a:cubicBezTo>
                    <a:cubicBezTo>
                      <a:pt x="5" y="11"/>
                      <a:pt x="6" y="10"/>
                      <a:pt x="6" y="11"/>
                    </a:cubicBezTo>
                    <a:cubicBezTo>
                      <a:pt x="7" y="12"/>
                      <a:pt x="6" y="13"/>
                      <a:pt x="7" y="14"/>
                    </a:cubicBezTo>
                    <a:cubicBezTo>
                      <a:pt x="8" y="14"/>
                      <a:pt x="9" y="14"/>
                      <a:pt x="9" y="15"/>
                    </a:cubicBezTo>
                    <a:cubicBezTo>
                      <a:pt x="10" y="16"/>
                      <a:pt x="10" y="17"/>
                      <a:pt x="10" y="17"/>
                    </a:cubicBezTo>
                    <a:cubicBezTo>
                      <a:pt x="11" y="18"/>
                      <a:pt x="12" y="18"/>
                      <a:pt x="12" y="19"/>
                    </a:cubicBezTo>
                    <a:cubicBezTo>
                      <a:pt x="13" y="19"/>
                      <a:pt x="13" y="20"/>
                      <a:pt x="13" y="21"/>
                    </a:cubicBezTo>
                    <a:cubicBezTo>
                      <a:pt x="14" y="22"/>
                      <a:pt x="15" y="21"/>
                      <a:pt x="15" y="22"/>
                    </a:cubicBezTo>
                    <a:cubicBezTo>
                      <a:pt x="16" y="23"/>
                      <a:pt x="16" y="24"/>
                      <a:pt x="16" y="25"/>
                    </a:cubicBezTo>
                    <a:cubicBezTo>
                      <a:pt x="17" y="26"/>
                      <a:pt x="18" y="25"/>
                      <a:pt x="19" y="26"/>
                    </a:cubicBezTo>
                    <a:cubicBezTo>
                      <a:pt x="19" y="27"/>
                      <a:pt x="19" y="27"/>
                      <a:pt x="19" y="28"/>
                    </a:cubicBezTo>
                    <a:cubicBezTo>
                      <a:pt x="26" y="22"/>
                      <a:pt x="26" y="22"/>
                      <a:pt x="26" y="22"/>
                    </a:cubicBezTo>
                    <a:cubicBezTo>
                      <a:pt x="26" y="21"/>
                      <a:pt x="26" y="21"/>
                      <a:pt x="26" y="2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429">
                <a:extLst>
                  <a:ext uri="{FF2B5EF4-FFF2-40B4-BE49-F238E27FC236}">
                    <a16:creationId xmlns:a16="http://schemas.microsoft.com/office/drawing/2014/main" id="{BA68C393-A5B6-4286-B786-B7AA285818F4}"/>
                  </a:ext>
                </a:extLst>
              </p:cNvPr>
              <p:cNvSpPr>
                <a:spLocks/>
              </p:cNvSpPr>
              <p:nvPr/>
            </p:nvSpPr>
            <p:spPr bwMode="auto">
              <a:xfrm>
                <a:off x="4073588" y="4414344"/>
                <a:ext cx="64692" cy="74159"/>
              </a:xfrm>
              <a:custGeom>
                <a:avLst/>
                <a:gdLst>
                  <a:gd name="T0" fmla="*/ 20 w 21"/>
                  <a:gd name="T1" fmla="*/ 20 h 24"/>
                  <a:gd name="T2" fmla="*/ 18 w 21"/>
                  <a:gd name="T3" fmla="*/ 19 h 24"/>
                  <a:gd name="T4" fmla="*/ 17 w 21"/>
                  <a:gd name="T5" fmla="*/ 16 h 24"/>
                  <a:gd name="T6" fmla="*/ 15 w 21"/>
                  <a:gd name="T7" fmla="*/ 15 h 24"/>
                  <a:gd name="T8" fmla="*/ 14 w 21"/>
                  <a:gd name="T9" fmla="*/ 13 h 24"/>
                  <a:gd name="T10" fmla="*/ 12 w 21"/>
                  <a:gd name="T11" fmla="*/ 11 h 24"/>
                  <a:gd name="T12" fmla="*/ 11 w 21"/>
                  <a:gd name="T13" fmla="*/ 9 h 24"/>
                  <a:gd name="T14" fmla="*/ 9 w 21"/>
                  <a:gd name="T15" fmla="*/ 8 h 24"/>
                  <a:gd name="T16" fmla="*/ 8 w 21"/>
                  <a:gd name="T17" fmla="*/ 5 h 24"/>
                  <a:gd name="T18" fmla="*/ 6 w 21"/>
                  <a:gd name="T19" fmla="*/ 4 h 24"/>
                  <a:gd name="T20" fmla="*/ 5 w 21"/>
                  <a:gd name="T21" fmla="*/ 2 h 24"/>
                  <a:gd name="T22" fmla="*/ 2 w 21"/>
                  <a:gd name="T23" fmla="*/ 0 h 24"/>
                  <a:gd name="T24" fmla="*/ 0 w 21"/>
                  <a:gd name="T25" fmla="*/ 2 h 24"/>
                  <a:gd name="T26" fmla="*/ 3 w 21"/>
                  <a:gd name="T27" fmla="*/ 3 h 24"/>
                  <a:gd name="T28" fmla="*/ 3 w 21"/>
                  <a:gd name="T29" fmla="*/ 6 h 24"/>
                  <a:gd name="T30" fmla="*/ 6 w 21"/>
                  <a:gd name="T31" fmla="*/ 7 h 24"/>
                  <a:gd name="T32" fmla="*/ 6 w 21"/>
                  <a:gd name="T33" fmla="*/ 10 h 24"/>
                  <a:gd name="T34" fmla="*/ 9 w 21"/>
                  <a:gd name="T35" fmla="*/ 11 h 24"/>
                  <a:gd name="T36" fmla="*/ 10 w 21"/>
                  <a:gd name="T37" fmla="*/ 13 h 24"/>
                  <a:gd name="T38" fmla="*/ 12 w 21"/>
                  <a:gd name="T39" fmla="*/ 15 h 24"/>
                  <a:gd name="T40" fmla="*/ 13 w 21"/>
                  <a:gd name="T41" fmla="*/ 17 h 24"/>
                  <a:gd name="T42" fmla="*/ 15 w 21"/>
                  <a:gd name="T43" fmla="*/ 18 h 24"/>
                  <a:gd name="T44" fmla="*/ 16 w 21"/>
                  <a:gd name="T45" fmla="*/ 21 h 24"/>
                  <a:gd name="T46" fmla="*/ 18 w 21"/>
                  <a:gd name="T47" fmla="*/ 22 h 24"/>
                  <a:gd name="T48" fmla="*/ 19 w 21"/>
                  <a:gd name="T49" fmla="*/ 24 h 24"/>
                  <a:gd name="T50" fmla="*/ 21 w 21"/>
                  <a:gd name="T51" fmla="*/ 22 h 24"/>
                  <a:gd name="T52" fmla="*/ 20 w 21"/>
                  <a:gd name="T5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4">
                    <a:moveTo>
                      <a:pt x="20" y="20"/>
                    </a:moveTo>
                    <a:cubicBezTo>
                      <a:pt x="20" y="19"/>
                      <a:pt x="19" y="20"/>
                      <a:pt x="18" y="19"/>
                    </a:cubicBezTo>
                    <a:cubicBezTo>
                      <a:pt x="17" y="18"/>
                      <a:pt x="18" y="17"/>
                      <a:pt x="17" y="16"/>
                    </a:cubicBezTo>
                    <a:cubicBezTo>
                      <a:pt x="17" y="16"/>
                      <a:pt x="16" y="16"/>
                      <a:pt x="15" y="15"/>
                    </a:cubicBezTo>
                    <a:cubicBezTo>
                      <a:pt x="14" y="14"/>
                      <a:pt x="15" y="13"/>
                      <a:pt x="14" y="13"/>
                    </a:cubicBezTo>
                    <a:cubicBezTo>
                      <a:pt x="13" y="12"/>
                      <a:pt x="12" y="12"/>
                      <a:pt x="12" y="11"/>
                    </a:cubicBezTo>
                    <a:cubicBezTo>
                      <a:pt x="11" y="11"/>
                      <a:pt x="12" y="10"/>
                      <a:pt x="11" y="9"/>
                    </a:cubicBezTo>
                    <a:cubicBezTo>
                      <a:pt x="10" y="8"/>
                      <a:pt x="9" y="8"/>
                      <a:pt x="9" y="8"/>
                    </a:cubicBezTo>
                    <a:cubicBezTo>
                      <a:pt x="8" y="7"/>
                      <a:pt x="9" y="6"/>
                      <a:pt x="8" y="5"/>
                    </a:cubicBezTo>
                    <a:cubicBezTo>
                      <a:pt x="7" y="5"/>
                      <a:pt x="6" y="5"/>
                      <a:pt x="6" y="4"/>
                    </a:cubicBezTo>
                    <a:cubicBezTo>
                      <a:pt x="5" y="3"/>
                      <a:pt x="6" y="3"/>
                      <a:pt x="5" y="2"/>
                    </a:cubicBezTo>
                    <a:cubicBezTo>
                      <a:pt x="4" y="1"/>
                      <a:pt x="3" y="1"/>
                      <a:pt x="2" y="0"/>
                    </a:cubicBezTo>
                    <a:cubicBezTo>
                      <a:pt x="0" y="2"/>
                      <a:pt x="0" y="2"/>
                      <a:pt x="0" y="2"/>
                    </a:cubicBezTo>
                    <a:cubicBezTo>
                      <a:pt x="1" y="3"/>
                      <a:pt x="2" y="3"/>
                      <a:pt x="3" y="3"/>
                    </a:cubicBezTo>
                    <a:cubicBezTo>
                      <a:pt x="3" y="4"/>
                      <a:pt x="3" y="5"/>
                      <a:pt x="3" y="6"/>
                    </a:cubicBezTo>
                    <a:cubicBezTo>
                      <a:pt x="4" y="7"/>
                      <a:pt x="5" y="6"/>
                      <a:pt x="6" y="7"/>
                    </a:cubicBezTo>
                    <a:cubicBezTo>
                      <a:pt x="6" y="8"/>
                      <a:pt x="6" y="9"/>
                      <a:pt x="6" y="10"/>
                    </a:cubicBezTo>
                    <a:cubicBezTo>
                      <a:pt x="7" y="10"/>
                      <a:pt x="8" y="10"/>
                      <a:pt x="9" y="11"/>
                    </a:cubicBezTo>
                    <a:cubicBezTo>
                      <a:pt x="9" y="12"/>
                      <a:pt x="9" y="13"/>
                      <a:pt x="10" y="13"/>
                    </a:cubicBezTo>
                    <a:cubicBezTo>
                      <a:pt x="10" y="14"/>
                      <a:pt x="11" y="14"/>
                      <a:pt x="12" y="15"/>
                    </a:cubicBezTo>
                    <a:cubicBezTo>
                      <a:pt x="12" y="15"/>
                      <a:pt x="12" y="16"/>
                      <a:pt x="13" y="17"/>
                    </a:cubicBezTo>
                    <a:cubicBezTo>
                      <a:pt x="13" y="18"/>
                      <a:pt x="14" y="17"/>
                      <a:pt x="15" y="18"/>
                    </a:cubicBezTo>
                    <a:cubicBezTo>
                      <a:pt x="16" y="19"/>
                      <a:pt x="15" y="20"/>
                      <a:pt x="16" y="21"/>
                    </a:cubicBezTo>
                    <a:cubicBezTo>
                      <a:pt x="16" y="22"/>
                      <a:pt x="17" y="21"/>
                      <a:pt x="18" y="22"/>
                    </a:cubicBezTo>
                    <a:cubicBezTo>
                      <a:pt x="19" y="23"/>
                      <a:pt x="18" y="23"/>
                      <a:pt x="19" y="24"/>
                    </a:cubicBezTo>
                    <a:cubicBezTo>
                      <a:pt x="21" y="22"/>
                      <a:pt x="21" y="22"/>
                      <a:pt x="21" y="22"/>
                    </a:cubicBezTo>
                    <a:cubicBezTo>
                      <a:pt x="20" y="21"/>
                      <a:pt x="21" y="21"/>
                      <a:pt x="20"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430">
                <a:extLst>
                  <a:ext uri="{FF2B5EF4-FFF2-40B4-BE49-F238E27FC236}">
                    <a16:creationId xmlns:a16="http://schemas.microsoft.com/office/drawing/2014/main" id="{6930623A-A2FC-416F-8878-F184A4CD239F}"/>
                  </a:ext>
                </a:extLst>
              </p:cNvPr>
              <p:cNvSpPr>
                <a:spLocks/>
              </p:cNvSpPr>
              <p:nvPr/>
            </p:nvSpPr>
            <p:spPr bwMode="auto">
              <a:xfrm>
                <a:off x="4051498" y="4441167"/>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9"/>
                      <a:pt x="5" y="8"/>
                      <a:pt x="5" y="8"/>
                    </a:cubicBezTo>
                    <a:cubicBezTo>
                      <a:pt x="5" y="9"/>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1"/>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2"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431">
                <a:extLst>
                  <a:ext uri="{FF2B5EF4-FFF2-40B4-BE49-F238E27FC236}">
                    <a16:creationId xmlns:a16="http://schemas.microsoft.com/office/drawing/2014/main" id="{8696F1CA-E8FC-4C7D-9D66-0D707989DB90}"/>
                  </a:ext>
                </a:extLst>
              </p:cNvPr>
              <p:cNvSpPr>
                <a:spLocks/>
              </p:cNvSpPr>
              <p:nvPr/>
            </p:nvSpPr>
            <p:spPr bwMode="auto">
              <a:xfrm>
                <a:off x="4048343" y="4466412"/>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432">
                <a:extLst>
                  <a:ext uri="{FF2B5EF4-FFF2-40B4-BE49-F238E27FC236}">
                    <a16:creationId xmlns:a16="http://schemas.microsoft.com/office/drawing/2014/main" id="{6A0D8C52-F3EE-40CF-B553-066AEBF9D0D7}"/>
                  </a:ext>
                </a:extLst>
              </p:cNvPr>
              <p:cNvSpPr>
                <a:spLocks/>
              </p:cNvSpPr>
              <p:nvPr/>
            </p:nvSpPr>
            <p:spPr bwMode="auto">
              <a:xfrm>
                <a:off x="4048343" y="4460101"/>
                <a:ext cx="3156" cy="3156"/>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 name="T12" fmla="*/ 1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433">
                <a:extLst>
                  <a:ext uri="{FF2B5EF4-FFF2-40B4-BE49-F238E27FC236}">
                    <a16:creationId xmlns:a16="http://schemas.microsoft.com/office/drawing/2014/main" id="{41C5602C-4148-4B69-A8A7-1BA25475BA5F}"/>
                  </a:ext>
                </a:extLst>
              </p:cNvPr>
              <p:cNvSpPr>
                <a:spLocks/>
              </p:cNvSpPr>
              <p:nvPr/>
            </p:nvSpPr>
            <p:spPr bwMode="auto">
              <a:xfrm>
                <a:off x="4045187" y="4463257"/>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434">
                <a:extLst>
                  <a:ext uri="{FF2B5EF4-FFF2-40B4-BE49-F238E27FC236}">
                    <a16:creationId xmlns:a16="http://schemas.microsoft.com/office/drawing/2014/main" id="{31942B5F-0151-4D61-BFBC-8D123C67EF16}"/>
                  </a:ext>
                </a:extLst>
              </p:cNvPr>
              <p:cNvSpPr>
                <a:spLocks/>
              </p:cNvSpPr>
              <p:nvPr/>
            </p:nvSpPr>
            <p:spPr bwMode="auto">
              <a:xfrm>
                <a:off x="4045187" y="4460101"/>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435">
                <a:extLst>
                  <a:ext uri="{FF2B5EF4-FFF2-40B4-BE49-F238E27FC236}">
                    <a16:creationId xmlns:a16="http://schemas.microsoft.com/office/drawing/2014/main" id="{8459A2E0-5700-4C36-BCF4-DBBBEF1241E7}"/>
                  </a:ext>
                </a:extLst>
              </p:cNvPr>
              <p:cNvSpPr>
                <a:spLocks/>
              </p:cNvSpPr>
              <p:nvPr/>
            </p:nvSpPr>
            <p:spPr bwMode="auto">
              <a:xfrm>
                <a:off x="4057810" y="4444323"/>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436">
                <a:extLst>
                  <a:ext uri="{FF2B5EF4-FFF2-40B4-BE49-F238E27FC236}">
                    <a16:creationId xmlns:a16="http://schemas.microsoft.com/office/drawing/2014/main" id="{6DB3B84F-0D3F-4AAD-AF79-67DF7C6508D0}"/>
                  </a:ext>
                </a:extLst>
              </p:cNvPr>
              <p:cNvSpPr>
                <a:spLocks/>
              </p:cNvSpPr>
              <p:nvPr/>
            </p:nvSpPr>
            <p:spPr bwMode="auto">
              <a:xfrm>
                <a:off x="4076744" y="4472724"/>
                <a:ext cx="18934" cy="41024"/>
              </a:xfrm>
              <a:custGeom>
                <a:avLst/>
                <a:gdLst>
                  <a:gd name="T0" fmla="*/ 4 w 6"/>
                  <a:gd name="T1" fmla="*/ 12 h 13"/>
                  <a:gd name="T2" fmla="*/ 4 w 6"/>
                  <a:gd name="T3" fmla="*/ 10 h 13"/>
                  <a:gd name="T4" fmla="*/ 5 w 6"/>
                  <a:gd name="T5" fmla="*/ 10 h 13"/>
                  <a:gd name="T6" fmla="*/ 5 w 6"/>
                  <a:gd name="T7" fmla="*/ 10 h 13"/>
                  <a:gd name="T8" fmla="*/ 5 w 6"/>
                  <a:gd name="T9" fmla="*/ 9 h 13"/>
                  <a:gd name="T10" fmla="*/ 5 w 6"/>
                  <a:gd name="T11" fmla="*/ 9 h 13"/>
                  <a:gd name="T12" fmla="*/ 6 w 6"/>
                  <a:gd name="T13" fmla="*/ 9 h 13"/>
                  <a:gd name="T14" fmla="*/ 6 w 6"/>
                  <a:gd name="T15" fmla="*/ 9 h 13"/>
                  <a:gd name="T16" fmla="*/ 5 w 6"/>
                  <a:gd name="T17" fmla="*/ 8 h 13"/>
                  <a:gd name="T18" fmla="*/ 4 w 6"/>
                  <a:gd name="T19" fmla="*/ 7 h 13"/>
                  <a:gd name="T20" fmla="*/ 4 w 6"/>
                  <a:gd name="T21" fmla="*/ 6 h 13"/>
                  <a:gd name="T22" fmla="*/ 4 w 6"/>
                  <a:gd name="T23" fmla="*/ 4 h 13"/>
                  <a:gd name="T24" fmla="*/ 3 w 6"/>
                  <a:gd name="T25" fmla="*/ 3 h 13"/>
                  <a:gd name="T26" fmla="*/ 3 w 6"/>
                  <a:gd name="T27" fmla="*/ 1 h 13"/>
                  <a:gd name="T28" fmla="*/ 2 w 6"/>
                  <a:gd name="T29" fmla="*/ 1 h 13"/>
                  <a:gd name="T30" fmla="*/ 2 w 6"/>
                  <a:gd name="T31" fmla="*/ 1 h 13"/>
                  <a:gd name="T32" fmla="*/ 1 w 6"/>
                  <a:gd name="T33" fmla="*/ 0 h 13"/>
                  <a:gd name="T34" fmla="*/ 0 w 6"/>
                  <a:gd name="T35" fmla="*/ 0 h 13"/>
                  <a:gd name="T36" fmla="*/ 1 w 6"/>
                  <a:gd name="T37" fmla="*/ 2 h 13"/>
                  <a:gd name="T38" fmla="*/ 1 w 6"/>
                  <a:gd name="T39" fmla="*/ 3 h 13"/>
                  <a:gd name="T40" fmla="*/ 0 w 6"/>
                  <a:gd name="T41" fmla="*/ 4 h 13"/>
                  <a:gd name="T42" fmla="*/ 0 w 6"/>
                  <a:gd name="T43" fmla="*/ 7 h 13"/>
                  <a:gd name="T44" fmla="*/ 1 w 6"/>
                  <a:gd name="T45" fmla="*/ 8 h 13"/>
                  <a:gd name="T46" fmla="*/ 2 w 6"/>
                  <a:gd name="T47" fmla="*/ 8 h 13"/>
                  <a:gd name="T48" fmla="*/ 3 w 6"/>
                  <a:gd name="T49" fmla="*/ 9 h 13"/>
                  <a:gd name="T50" fmla="*/ 4 w 6"/>
                  <a:gd name="T51" fmla="*/ 11 h 13"/>
                  <a:gd name="T52" fmla="*/ 4 w 6"/>
                  <a:gd name="T53" fmla="*/ 13 h 13"/>
                  <a:gd name="T54" fmla="*/ 4 w 6"/>
                  <a:gd name="T55" fmla="*/ 13 h 13"/>
                  <a:gd name="T56" fmla="*/ 4 w 6"/>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4" y="12"/>
                    </a:moveTo>
                    <a:cubicBezTo>
                      <a:pt x="4" y="12"/>
                      <a:pt x="4" y="10"/>
                      <a:pt x="4" y="10"/>
                    </a:cubicBezTo>
                    <a:cubicBezTo>
                      <a:pt x="5" y="10"/>
                      <a:pt x="5" y="10"/>
                      <a:pt x="5" y="10"/>
                    </a:cubicBezTo>
                    <a:cubicBezTo>
                      <a:pt x="5" y="10"/>
                      <a:pt x="6" y="10"/>
                      <a:pt x="5" y="10"/>
                    </a:cubicBezTo>
                    <a:cubicBezTo>
                      <a:pt x="5" y="10"/>
                      <a:pt x="5" y="9"/>
                      <a:pt x="5" y="9"/>
                    </a:cubicBezTo>
                    <a:cubicBezTo>
                      <a:pt x="5" y="9"/>
                      <a:pt x="5" y="9"/>
                      <a:pt x="5" y="9"/>
                    </a:cubicBezTo>
                    <a:cubicBezTo>
                      <a:pt x="5" y="9"/>
                      <a:pt x="6" y="9"/>
                      <a:pt x="6" y="9"/>
                    </a:cubicBezTo>
                    <a:cubicBezTo>
                      <a:pt x="6" y="9"/>
                      <a:pt x="6" y="9"/>
                      <a:pt x="6" y="9"/>
                    </a:cubicBezTo>
                    <a:cubicBezTo>
                      <a:pt x="6" y="9"/>
                      <a:pt x="5" y="8"/>
                      <a:pt x="5" y="8"/>
                    </a:cubicBezTo>
                    <a:cubicBezTo>
                      <a:pt x="5" y="8"/>
                      <a:pt x="5" y="7"/>
                      <a:pt x="4" y="7"/>
                    </a:cubicBezTo>
                    <a:cubicBezTo>
                      <a:pt x="4" y="7"/>
                      <a:pt x="4" y="6"/>
                      <a:pt x="4" y="6"/>
                    </a:cubicBezTo>
                    <a:cubicBezTo>
                      <a:pt x="4" y="5"/>
                      <a:pt x="4" y="4"/>
                      <a:pt x="4" y="4"/>
                    </a:cubicBezTo>
                    <a:cubicBezTo>
                      <a:pt x="4" y="3"/>
                      <a:pt x="3" y="3"/>
                      <a:pt x="3" y="3"/>
                    </a:cubicBezTo>
                    <a:cubicBezTo>
                      <a:pt x="3" y="2"/>
                      <a:pt x="3" y="2"/>
                      <a:pt x="3" y="1"/>
                    </a:cubicBezTo>
                    <a:cubicBezTo>
                      <a:pt x="3" y="1"/>
                      <a:pt x="3" y="1"/>
                      <a:pt x="2" y="1"/>
                    </a:cubicBezTo>
                    <a:cubicBezTo>
                      <a:pt x="2" y="1"/>
                      <a:pt x="2" y="1"/>
                      <a:pt x="2" y="1"/>
                    </a:cubicBezTo>
                    <a:cubicBezTo>
                      <a:pt x="1" y="1"/>
                      <a:pt x="1" y="0"/>
                      <a:pt x="1" y="0"/>
                    </a:cubicBezTo>
                    <a:cubicBezTo>
                      <a:pt x="1" y="0"/>
                      <a:pt x="0" y="0"/>
                      <a:pt x="0" y="0"/>
                    </a:cubicBezTo>
                    <a:cubicBezTo>
                      <a:pt x="1" y="1"/>
                      <a:pt x="1" y="1"/>
                      <a:pt x="1" y="2"/>
                    </a:cubicBezTo>
                    <a:cubicBezTo>
                      <a:pt x="1" y="2"/>
                      <a:pt x="1" y="2"/>
                      <a:pt x="1" y="3"/>
                    </a:cubicBezTo>
                    <a:cubicBezTo>
                      <a:pt x="1" y="3"/>
                      <a:pt x="1" y="4"/>
                      <a:pt x="0" y="4"/>
                    </a:cubicBezTo>
                    <a:cubicBezTo>
                      <a:pt x="0" y="5"/>
                      <a:pt x="0" y="6"/>
                      <a:pt x="0" y="7"/>
                    </a:cubicBezTo>
                    <a:cubicBezTo>
                      <a:pt x="0" y="7"/>
                      <a:pt x="1" y="8"/>
                      <a:pt x="1" y="8"/>
                    </a:cubicBezTo>
                    <a:cubicBezTo>
                      <a:pt x="1" y="8"/>
                      <a:pt x="2" y="8"/>
                      <a:pt x="2" y="8"/>
                    </a:cubicBezTo>
                    <a:cubicBezTo>
                      <a:pt x="3" y="8"/>
                      <a:pt x="3" y="9"/>
                      <a:pt x="3" y="9"/>
                    </a:cubicBezTo>
                    <a:cubicBezTo>
                      <a:pt x="3" y="10"/>
                      <a:pt x="4" y="10"/>
                      <a:pt x="4" y="11"/>
                    </a:cubicBezTo>
                    <a:cubicBezTo>
                      <a:pt x="4" y="11"/>
                      <a:pt x="4" y="12"/>
                      <a:pt x="4" y="13"/>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437">
                <a:extLst>
                  <a:ext uri="{FF2B5EF4-FFF2-40B4-BE49-F238E27FC236}">
                    <a16:creationId xmlns:a16="http://schemas.microsoft.com/office/drawing/2014/main" id="{3798F88D-2B1E-482E-AEB2-39641AAA70BB}"/>
                  </a:ext>
                </a:extLst>
              </p:cNvPr>
              <p:cNvSpPr>
                <a:spLocks/>
              </p:cNvSpPr>
              <p:nvPr/>
            </p:nvSpPr>
            <p:spPr bwMode="auto">
              <a:xfrm>
                <a:off x="4073588" y="4497969"/>
                <a:ext cx="9467" cy="3156"/>
              </a:xfrm>
              <a:custGeom>
                <a:avLst/>
                <a:gdLst>
                  <a:gd name="T0" fmla="*/ 3 w 3"/>
                  <a:gd name="T1" fmla="*/ 0 h 1"/>
                  <a:gd name="T2" fmla="*/ 2 w 3"/>
                  <a:gd name="T3" fmla="*/ 0 h 1"/>
                  <a:gd name="T4" fmla="*/ 2 w 3"/>
                  <a:gd name="T5" fmla="*/ 0 h 1"/>
                  <a:gd name="T6" fmla="*/ 0 w 3"/>
                  <a:gd name="T7" fmla="*/ 0 h 1"/>
                  <a:gd name="T8" fmla="*/ 0 w 3"/>
                  <a:gd name="T9" fmla="*/ 0 h 1"/>
                  <a:gd name="T10" fmla="*/ 2 w 3"/>
                  <a:gd name="T11" fmla="*/ 0 h 1"/>
                  <a:gd name="T12" fmla="*/ 2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cubicBezTo>
                      <a:pt x="3" y="0"/>
                      <a:pt x="3" y="0"/>
                      <a:pt x="2" y="0"/>
                    </a:cubicBezTo>
                    <a:cubicBezTo>
                      <a:pt x="2" y="1"/>
                      <a:pt x="2" y="0"/>
                      <a:pt x="2" y="0"/>
                    </a:cubicBezTo>
                    <a:cubicBezTo>
                      <a:pt x="1" y="0"/>
                      <a:pt x="0" y="0"/>
                      <a:pt x="0" y="0"/>
                    </a:cubicBezTo>
                    <a:cubicBezTo>
                      <a:pt x="0" y="0"/>
                      <a:pt x="0" y="0"/>
                      <a:pt x="0" y="0"/>
                    </a:cubicBezTo>
                    <a:cubicBezTo>
                      <a:pt x="2" y="0"/>
                      <a:pt x="2" y="0"/>
                      <a:pt x="2" y="0"/>
                    </a:cubicBezTo>
                    <a:cubicBezTo>
                      <a:pt x="2" y="0"/>
                      <a:pt x="2" y="0"/>
                      <a:pt x="2" y="0"/>
                    </a:cubicBezTo>
                    <a:lnTo>
                      <a:pt x="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438">
                <a:extLst>
                  <a:ext uri="{FF2B5EF4-FFF2-40B4-BE49-F238E27FC236}">
                    <a16:creationId xmlns:a16="http://schemas.microsoft.com/office/drawing/2014/main" id="{A42309A9-4526-4624-95ED-6D9AC81B237D}"/>
                  </a:ext>
                </a:extLst>
              </p:cNvPr>
              <p:cNvSpPr>
                <a:spLocks/>
              </p:cNvSpPr>
              <p:nvPr/>
            </p:nvSpPr>
            <p:spPr bwMode="auto">
              <a:xfrm>
                <a:off x="4073588" y="4494814"/>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439">
                <a:extLst>
                  <a:ext uri="{FF2B5EF4-FFF2-40B4-BE49-F238E27FC236}">
                    <a16:creationId xmlns:a16="http://schemas.microsoft.com/office/drawing/2014/main" id="{7D97482F-EDCC-4532-AED8-C1F938A4A9EA}"/>
                  </a:ext>
                </a:extLst>
              </p:cNvPr>
              <p:cNvSpPr>
                <a:spLocks/>
              </p:cNvSpPr>
              <p:nvPr/>
            </p:nvSpPr>
            <p:spPr bwMode="auto">
              <a:xfrm>
                <a:off x="4070432" y="4494814"/>
                <a:ext cx="6311" cy="6311"/>
              </a:xfrm>
              <a:custGeom>
                <a:avLst/>
                <a:gdLst>
                  <a:gd name="T0" fmla="*/ 2 w 4"/>
                  <a:gd name="T1" fmla="*/ 2 h 4"/>
                  <a:gd name="T2" fmla="*/ 2 w 4"/>
                  <a:gd name="T3" fmla="*/ 2 h 4"/>
                  <a:gd name="T4" fmla="*/ 0 w 4"/>
                  <a:gd name="T5" fmla="*/ 0 h 4"/>
                  <a:gd name="T6" fmla="*/ 2 w 4"/>
                  <a:gd name="T7" fmla="*/ 2 h 4"/>
                  <a:gd name="T8" fmla="*/ 0 w 4"/>
                  <a:gd name="T9" fmla="*/ 0 h 4"/>
                  <a:gd name="T10" fmla="*/ 2 w 4"/>
                  <a:gd name="T11" fmla="*/ 2 h 4"/>
                  <a:gd name="T12" fmla="*/ 0 w 4"/>
                  <a:gd name="T13" fmla="*/ 0 h 4"/>
                  <a:gd name="T14" fmla="*/ 2 w 4"/>
                  <a:gd name="T15" fmla="*/ 2 h 4"/>
                  <a:gd name="T16" fmla="*/ 2 w 4"/>
                  <a:gd name="T17" fmla="*/ 2 h 4"/>
                  <a:gd name="T18" fmla="*/ 2 w 4"/>
                  <a:gd name="T19" fmla="*/ 2 h 4"/>
                  <a:gd name="T20" fmla="*/ 4 w 4"/>
                  <a:gd name="T21" fmla="*/ 4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0"/>
                    </a:lnTo>
                    <a:lnTo>
                      <a:pt x="2" y="2"/>
                    </a:lnTo>
                    <a:lnTo>
                      <a:pt x="0" y="0"/>
                    </a:lnTo>
                    <a:lnTo>
                      <a:pt x="2" y="2"/>
                    </a:lnTo>
                    <a:lnTo>
                      <a:pt x="0" y="0"/>
                    </a:lnTo>
                    <a:lnTo>
                      <a:pt x="2" y="2"/>
                    </a:lnTo>
                    <a:lnTo>
                      <a:pt x="2" y="2"/>
                    </a:lnTo>
                    <a:lnTo>
                      <a:pt x="2" y="2"/>
                    </a:lnTo>
                    <a:lnTo>
                      <a:pt x="4"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440">
                <a:extLst>
                  <a:ext uri="{FF2B5EF4-FFF2-40B4-BE49-F238E27FC236}">
                    <a16:creationId xmlns:a16="http://schemas.microsoft.com/office/drawing/2014/main" id="{3804F19B-4003-4E04-8207-00D646706FD6}"/>
                  </a:ext>
                </a:extLst>
              </p:cNvPr>
              <p:cNvSpPr>
                <a:spLocks/>
              </p:cNvSpPr>
              <p:nvPr/>
            </p:nvSpPr>
            <p:spPr bwMode="auto">
              <a:xfrm>
                <a:off x="4070432" y="4491658"/>
                <a:ext cx="6311" cy="3156"/>
              </a:xfrm>
              <a:custGeom>
                <a:avLst/>
                <a:gdLst>
                  <a:gd name="T0" fmla="*/ 2 w 4"/>
                  <a:gd name="T1" fmla="*/ 2 h 2"/>
                  <a:gd name="T2" fmla="*/ 2 w 4"/>
                  <a:gd name="T3" fmla="*/ 0 h 2"/>
                  <a:gd name="T4" fmla="*/ 0 w 4"/>
                  <a:gd name="T5" fmla="*/ 0 h 2"/>
                  <a:gd name="T6" fmla="*/ 2 w 4"/>
                  <a:gd name="T7" fmla="*/ 0 h 2"/>
                  <a:gd name="T8" fmla="*/ 0 w 4"/>
                  <a:gd name="T9" fmla="*/ 0 h 2"/>
                  <a:gd name="T10" fmla="*/ 2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2" y="0"/>
                    </a:lnTo>
                    <a:lnTo>
                      <a:pt x="0" y="0"/>
                    </a:lnTo>
                    <a:lnTo>
                      <a:pt x="2"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441">
                <a:extLst>
                  <a:ext uri="{FF2B5EF4-FFF2-40B4-BE49-F238E27FC236}">
                    <a16:creationId xmlns:a16="http://schemas.microsoft.com/office/drawing/2014/main" id="{AE4F49D3-A07C-4F72-A44B-5882CE043843}"/>
                  </a:ext>
                </a:extLst>
              </p:cNvPr>
              <p:cNvSpPr>
                <a:spLocks/>
              </p:cNvSpPr>
              <p:nvPr/>
            </p:nvSpPr>
            <p:spPr bwMode="auto">
              <a:xfrm>
                <a:off x="4083055" y="4475879"/>
                <a:ext cx="3156" cy="3156"/>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0"/>
                    </a:cubicBezTo>
                    <a:cubicBezTo>
                      <a:pt x="0" y="0"/>
                      <a:pt x="1" y="0"/>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442">
                <a:extLst>
                  <a:ext uri="{FF2B5EF4-FFF2-40B4-BE49-F238E27FC236}">
                    <a16:creationId xmlns:a16="http://schemas.microsoft.com/office/drawing/2014/main" id="{4CC01022-93C8-4972-9633-4F1AD89247EF}"/>
                  </a:ext>
                </a:extLst>
              </p:cNvPr>
              <p:cNvSpPr>
                <a:spLocks/>
              </p:cNvSpPr>
              <p:nvPr/>
            </p:nvSpPr>
            <p:spPr bwMode="auto">
              <a:xfrm>
                <a:off x="4035720" y="4479035"/>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8"/>
                      <a:pt x="5" y="8"/>
                      <a:pt x="5" y="8"/>
                    </a:cubicBezTo>
                    <a:cubicBezTo>
                      <a:pt x="5" y="8"/>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0"/>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3"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443">
                <a:extLst>
                  <a:ext uri="{FF2B5EF4-FFF2-40B4-BE49-F238E27FC236}">
                    <a16:creationId xmlns:a16="http://schemas.microsoft.com/office/drawing/2014/main" id="{8DC11877-F221-4EE6-B590-F802414B3C7E}"/>
                  </a:ext>
                </a:extLst>
              </p:cNvPr>
              <p:cNvSpPr>
                <a:spLocks/>
              </p:cNvSpPr>
              <p:nvPr/>
            </p:nvSpPr>
            <p:spPr bwMode="auto">
              <a:xfrm>
                <a:off x="4032564" y="4504281"/>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444">
                <a:extLst>
                  <a:ext uri="{FF2B5EF4-FFF2-40B4-BE49-F238E27FC236}">
                    <a16:creationId xmlns:a16="http://schemas.microsoft.com/office/drawing/2014/main" id="{799FE569-7BDB-43EC-ACDB-726B4CAB425B}"/>
                  </a:ext>
                </a:extLst>
              </p:cNvPr>
              <p:cNvSpPr>
                <a:spLocks/>
              </p:cNvSpPr>
              <p:nvPr/>
            </p:nvSpPr>
            <p:spPr bwMode="auto">
              <a:xfrm>
                <a:off x="4032564" y="4497969"/>
                <a:ext cx="6311" cy="3156"/>
              </a:xfrm>
              <a:custGeom>
                <a:avLst/>
                <a:gdLst>
                  <a:gd name="T0" fmla="*/ 2 w 2"/>
                  <a:gd name="T1" fmla="*/ 1 h 1"/>
                  <a:gd name="T2" fmla="*/ 1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445">
                <a:extLst>
                  <a:ext uri="{FF2B5EF4-FFF2-40B4-BE49-F238E27FC236}">
                    <a16:creationId xmlns:a16="http://schemas.microsoft.com/office/drawing/2014/main" id="{5DDBB4EF-B315-4284-BBD4-E0088FCE9C51}"/>
                  </a:ext>
                </a:extLst>
              </p:cNvPr>
              <p:cNvSpPr>
                <a:spLocks/>
              </p:cNvSpPr>
              <p:nvPr/>
            </p:nvSpPr>
            <p:spPr bwMode="auto">
              <a:xfrm>
                <a:off x="4029408" y="4501125"/>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446">
                <a:extLst>
                  <a:ext uri="{FF2B5EF4-FFF2-40B4-BE49-F238E27FC236}">
                    <a16:creationId xmlns:a16="http://schemas.microsoft.com/office/drawing/2014/main" id="{0B10E2E1-E43A-4D4F-A1BE-E5A4B4DA4517}"/>
                  </a:ext>
                </a:extLst>
              </p:cNvPr>
              <p:cNvSpPr>
                <a:spLocks/>
              </p:cNvSpPr>
              <p:nvPr/>
            </p:nvSpPr>
            <p:spPr bwMode="auto">
              <a:xfrm>
                <a:off x="4029408" y="4497969"/>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447">
                <a:extLst>
                  <a:ext uri="{FF2B5EF4-FFF2-40B4-BE49-F238E27FC236}">
                    <a16:creationId xmlns:a16="http://schemas.microsoft.com/office/drawing/2014/main" id="{8E78429D-3167-4E1A-A22F-5BA74E9257E9}"/>
                  </a:ext>
                </a:extLst>
              </p:cNvPr>
              <p:cNvSpPr>
                <a:spLocks/>
              </p:cNvSpPr>
              <p:nvPr/>
            </p:nvSpPr>
            <p:spPr bwMode="auto">
              <a:xfrm>
                <a:off x="4042031" y="4482191"/>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448">
                <a:extLst>
                  <a:ext uri="{FF2B5EF4-FFF2-40B4-BE49-F238E27FC236}">
                    <a16:creationId xmlns:a16="http://schemas.microsoft.com/office/drawing/2014/main" id="{2B252F7F-7CD8-4C64-963C-61F981F50F24}"/>
                  </a:ext>
                </a:extLst>
              </p:cNvPr>
              <p:cNvSpPr>
                <a:spLocks/>
              </p:cNvSpPr>
              <p:nvPr/>
            </p:nvSpPr>
            <p:spPr bwMode="auto">
              <a:xfrm>
                <a:off x="3961562" y="4316518"/>
                <a:ext cx="151473" cy="162519"/>
              </a:xfrm>
              <a:custGeom>
                <a:avLst/>
                <a:gdLst>
                  <a:gd name="T0" fmla="*/ 2 w 49"/>
                  <a:gd name="T1" fmla="*/ 31 h 52"/>
                  <a:gd name="T2" fmla="*/ 2 w 49"/>
                  <a:gd name="T3" fmla="*/ 52 h 52"/>
                  <a:gd name="T4" fmla="*/ 33 w 49"/>
                  <a:gd name="T5" fmla="*/ 26 h 52"/>
                  <a:gd name="T6" fmla="*/ 41 w 49"/>
                  <a:gd name="T7" fmla="*/ 29 h 52"/>
                  <a:gd name="T8" fmla="*/ 49 w 49"/>
                  <a:gd name="T9" fmla="*/ 22 h 52"/>
                  <a:gd name="T10" fmla="*/ 42 w 49"/>
                  <a:gd name="T11" fmla="*/ 13 h 52"/>
                  <a:gd name="T12" fmla="*/ 38 w 49"/>
                  <a:gd name="T13" fmla="*/ 12 h 52"/>
                  <a:gd name="T14" fmla="*/ 37 w 49"/>
                  <a:gd name="T15" fmla="*/ 7 h 52"/>
                  <a:gd name="T16" fmla="*/ 31 w 49"/>
                  <a:gd name="T17" fmla="*/ 0 h 52"/>
                  <a:gd name="T18" fmla="*/ 22 w 49"/>
                  <a:gd name="T19" fmla="*/ 7 h 52"/>
                  <a:gd name="T20" fmla="*/ 23 w 49"/>
                  <a:gd name="T21" fmla="*/ 13 h 52"/>
                  <a:gd name="T22" fmla="*/ 2 w 49"/>
                  <a:gd name="T23"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2">
                    <a:moveTo>
                      <a:pt x="2" y="31"/>
                    </a:moveTo>
                    <a:cubicBezTo>
                      <a:pt x="0" y="38"/>
                      <a:pt x="1" y="47"/>
                      <a:pt x="2" y="52"/>
                    </a:cubicBezTo>
                    <a:cubicBezTo>
                      <a:pt x="33" y="26"/>
                      <a:pt x="33" y="26"/>
                      <a:pt x="33" y="26"/>
                    </a:cubicBezTo>
                    <a:cubicBezTo>
                      <a:pt x="41" y="29"/>
                      <a:pt x="41" y="29"/>
                      <a:pt x="41" y="29"/>
                    </a:cubicBezTo>
                    <a:cubicBezTo>
                      <a:pt x="49" y="22"/>
                      <a:pt x="49" y="22"/>
                      <a:pt x="49" y="22"/>
                    </a:cubicBezTo>
                    <a:cubicBezTo>
                      <a:pt x="42" y="13"/>
                      <a:pt x="42" y="13"/>
                      <a:pt x="42" y="13"/>
                    </a:cubicBezTo>
                    <a:cubicBezTo>
                      <a:pt x="38" y="12"/>
                      <a:pt x="38" y="12"/>
                      <a:pt x="38" y="12"/>
                    </a:cubicBezTo>
                    <a:cubicBezTo>
                      <a:pt x="37" y="7"/>
                      <a:pt x="37" y="7"/>
                      <a:pt x="37" y="7"/>
                    </a:cubicBezTo>
                    <a:cubicBezTo>
                      <a:pt x="31" y="0"/>
                      <a:pt x="31" y="0"/>
                      <a:pt x="31" y="0"/>
                    </a:cubicBezTo>
                    <a:cubicBezTo>
                      <a:pt x="22" y="7"/>
                      <a:pt x="22" y="7"/>
                      <a:pt x="22" y="7"/>
                    </a:cubicBezTo>
                    <a:cubicBezTo>
                      <a:pt x="23" y="13"/>
                      <a:pt x="23" y="13"/>
                      <a:pt x="23" y="13"/>
                    </a:cubicBezTo>
                    <a:lnTo>
                      <a:pt x="2" y="3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449">
                <a:extLst>
                  <a:ext uri="{FF2B5EF4-FFF2-40B4-BE49-F238E27FC236}">
                    <a16:creationId xmlns:a16="http://schemas.microsoft.com/office/drawing/2014/main" id="{ADC9263E-19E2-4FD7-87A0-932D17D2E9EA}"/>
                  </a:ext>
                </a:extLst>
              </p:cNvPr>
              <p:cNvSpPr>
                <a:spLocks/>
              </p:cNvSpPr>
              <p:nvPr/>
            </p:nvSpPr>
            <p:spPr bwMode="auto">
              <a:xfrm>
                <a:off x="3961562" y="4316518"/>
                <a:ext cx="151473" cy="159363"/>
              </a:xfrm>
              <a:custGeom>
                <a:avLst/>
                <a:gdLst>
                  <a:gd name="T0" fmla="*/ 1 w 49"/>
                  <a:gd name="T1" fmla="*/ 33 h 51"/>
                  <a:gd name="T2" fmla="*/ 1 w 49"/>
                  <a:gd name="T3" fmla="*/ 51 h 51"/>
                  <a:gd name="T4" fmla="*/ 33 w 49"/>
                  <a:gd name="T5" fmla="*/ 24 h 51"/>
                  <a:gd name="T6" fmla="*/ 42 w 49"/>
                  <a:gd name="T7" fmla="*/ 27 h 51"/>
                  <a:gd name="T8" fmla="*/ 49 w 49"/>
                  <a:gd name="T9" fmla="*/ 22 h 51"/>
                  <a:gd name="T10" fmla="*/ 44 w 49"/>
                  <a:gd name="T11" fmla="*/ 16 h 51"/>
                  <a:gd name="T12" fmla="*/ 37 w 49"/>
                  <a:gd name="T13" fmla="*/ 13 h 51"/>
                  <a:gd name="T14" fmla="*/ 35 w 49"/>
                  <a:gd name="T15" fmla="*/ 4 h 51"/>
                  <a:gd name="T16" fmla="*/ 31 w 49"/>
                  <a:gd name="T17" fmla="*/ 0 h 51"/>
                  <a:gd name="T18" fmla="*/ 24 w 49"/>
                  <a:gd name="T19" fmla="*/ 6 h 51"/>
                  <a:gd name="T20" fmla="*/ 25 w 49"/>
                  <a:gd name="T21" fmla="*/ 14 h 51"/>
                  <a:gd name="T22" fmla="*/ 1 w 49"/>
                  <a:gd name="T23"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1">
                    <a:moveTo>
                      <a:pt x="1" y="33"/>
                    </a:moveTo>
                    <a:cubicBezTo>
                      <a:pt x="0" y="39"/>
                      <a:pt x="1" y="46"/>
                      <a:pt x="1" y="51"/>
                    </a:cubicBezTo>
                    <a:cubicBezTo>
                      <a:pt x="33" y="24"/>
                      <a:pt x="33" y="24"/>
                      <a:pt x="33" y="24"/>
                    </a:cubicBezTo>
                    <a:cubicBezTo>
                      <a:pt x="42" y="27"/>
                      <a:pt x="42" y="27"/>
                      <a:pt x="42" y="27"/>
                    </a:cubicBezTo>
                    <a:cubicBezTo>
                      <a:pt x="49" y="22"/>
                      <a:pt x="49" y="22"/>
                      <a:pt x="49" y="22"/>
                    </a:cubicBezTo>
                    <a:cubicBezTo>
                      <a:pt x="44" y="16"/>
                      <a:pt x="44" y="16"/>
                      <a:pt x="44" y="16"/>
                    </a:cubicBezTo>
                    <a:cubicBezTo>
                      <a:pt x="37" y="13"/>
                      <a:pt x="37" y="13"/>
                      <a:pt x="37" y="13"/>
                    </a:cubicBezTo>
                    <a:cubicBezTo>
                      <a:pt x="35" y="4"/>
                      <a:pt x="35" y="4"/>
                      <a:pt x="35" y="4"/>
                    </a:cubicBezTo>
                    <a:cubicBezTo>
                      <a:pt x="31" y="0"/>
                      <a:pt x="31" y="0"/>
                      <a:pt x="31" y="0"/>
                    </a:cubicBezTo>
                    <a:cubicBezTo>
                      <a:pt x="24" y="6"/>
                      <a:pt x="24" y="6"/>
                      <a:pt x="24" y="6"/>
                    </a:cubicBezTo>
                    <a:cubicBezTo>
                      <a:pt x="25" y="14"/>
                      <a:pt x="25" y="14"/>
                      <a:pt x="25" y="14"/>
                    </a:cubicBez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450">
                <a:extLst>
                  <a:ext uri="{FF2B5EF4-FFF2-40B4-BE49-F238E27FC236}">
                    <a16:creationId xmlns:a16="http://schemas.microsoft.com/office/drawing/2014/main" id="{BC47EFB6-275E-477B-9BC0-77B41CC8505A}"/>
                  </a:ext>
                </a:extLst>
              </p:cNvPr>
              <p:cNvSpPr>
                <a:spLocks/>
              </p:cNvSpPr>
              <p:nvPr/>
            </p:nvSpPr>
            <p:spPr bwMode="auto">
              <a:xfrm>
                <a:off x="4035720" y="4367009"/>
                <a:ext cx="25246" cy="25246"/>
              </a:xfrm>
              <a:custGeom>
                <a:avLst/>
                <a:gdLst>
                  <a:gd name="T0" fmla="*/ 16 w 16"/>
                  <a:gd name="T1" fmla="*/ 12 h 16"/>
                  <a:gd name="T2" fmla="*/ 14 w 16"/>
                  <a:gd name="T3" fmla="*/ 12 h 16"/>
                  <a:gd name="T4" fmla="*/ 14 w 16"/>
                  <a:gd name="T5" fmla="*/ 4 h 16"/>
                  <a:gd name="T6" fmla="*/ 16 w 16"/>
                  <a:gd name="T7" fmla="*/ 4 h 16"/>
                  <a:gd name="T8" fmla="*/ 14 w 16"/>
                  <a:gd name="T9" fmla="*/ 4 h 16"/>
                  <a:gd name="T10" fmla="*/ 14 w 16"/>
                  <a:gd name="T11" fmla="*/ 4 h 16"/>
                  <a:gd name="T12" fmla="*/ 14 w 16"/>
                  <a:gd name="T13" fmla="*/ 2 h 16"/>
                  <a:gd name="T14" fmla="*/ 12 w 16"/>
                  <a:gd name="T15" fmla="*/ 2 h 16"/>
                  <a:gd name="T16" fmla="*/ 12 w 16"/>
                  <a:gd name="T17" fmla="*/ 0 h 16"/>
                  <a:gd name="T18" fmla="*/ 12 w 16"/>
                  <a:gd name="T19" fmla="*/ 2 h 16"/>
                  <a:gd name="T20" fmla="*/ 6 w 16"/>
                  <a:gd name="T21" fmla="*/ 2 h 16"/>
                  <a:gd name="T22" fmla="*/ 6 w 16"/>
                  <a:gd name="T23" fmla="*/ 0 h 16"/>
                  <a:gd name="T24" fmla="*/ 6 w 16"/>
                  <a:gd name="T25" fmla="*/ 2 h 16"/>
                  <a:gd name="T26" fmla="*/ 4 w 16"/>
                  <a:gd name="T27" fmla="*/ 2 h 16"/>
                  <a:gd name="T28" fmla="*/ 4 w 16"/>
                  <a:gd name="T29" fmla="*/ 2 h 16"/>
                  <a:gd name="T30" fmla="*/ 4 w 16"/>
                  <a:gd name="T31" fmla="*/ 4 h 16"/>
                  <a:gd name="T32" fmla="*/ 2 w 16"/>
                  <a:gd name="T33" fmla="*/ 4 h 16"/>
                  <a:gd name="T34" fmla="*/ 4 w 16"/>
                  <a:gd name="T35" fmla="*/ 4 h 16"/>
                  <a:gd name="T36" fmla="*/ 2 w 16"/>
                  <a:gd name="T37" fmla="*/ 10 h 16"/>
                  <a:gd name="T38" fmla="*/ 0 w 16"/>
                  <a:gd name="T39" fmla="*/ 10 h 16"/>
                  <a:gd name="T40" fmla="*/ 2 w 16"/>
                  <a:gd name="T41" fmla="*/ 10 h 16"/>
                  <a:gd name="T42" fmla="*/ 2 w 16"/>
                  <a:gd name="T43" fmla="*/ 12 h 16"/>
                  <a:gd name="T44" fmla="*/ 2 w 16"/>
                  <a:gd name="T45" fmla="*/ 12 h 16"/>
                  <a:gd name="T46" fmla="*/ 4 w 16"/>
                  <a:gd name="T47" fmla="*/ 12 h 16"/>
                  <a:gd name="T48" fmla="*/ 4 w 16"/>
                  <a:gd name="T49" fmla="*/ 14 h 16"/>
                  <a:gd name="T50" fmla="*/ 4 w 16"/>
                  <a:gd name="T51" fmla="*/ 14 h 16"/>
                  <a:gd name="T52" fmla="*/ 12 w 16"/>
                  <a:gd name="T53" fmla="*/ 14 h 16"/>
                  <a:gd name="T54" fmla="*/ 12 w 16"/>
                  <a:gd name="T55" fmla="*/ 14 h 16"/>
                  <a:gd name="T56" fmla="*/ 12 w 16"/>
                  <a:gd name="T57" fmla="*/ 12 h 16"/>
                  <a:gd name="T58" fmla="*/ 12 w 16"/>
                  <a:gd name="T59" fmla="*/ 14 h 16"/>
                  <a:gd name="T60" fmla="*/ 14 w 16"/>
                  <a:gd name="T61" fmla="*/ 12 h 16"/>
                  <a:gd name="T62" fmla="*/ 14 w 16"/>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12"/>
                    </a:moveTo>
                    <a:lnTo>
                      <a:pt x="16" y="12"/>
                    </a:lnTo>
                    <a:lnTo>
                      <a:pt x="14" y="12"/>
                    </a:lnTo>
                    <a:lnTo>
                      <a:pt x="14" y="12"/>
                    </a:lnTo>
                    <a:lnTo>
                      <a:pt x="10" y="8"/>
                    </a:lnTo>
                    <a:lnTo>
                      <a:pt x="14" y="4"/>
                    </a:lnTo>
                    <a:lnTo>
                      <a:pt x="16" y="6"/>
                    </a:lnTo>
                    <a:lnTo>
                      <a:pt x="16" y="4"/>
                    </a:lnTo>
                    <a:lnTo>
                      <a:pt x="14" y="4"/>
                    </a:lnTo>
                    <a:lnTo>
                      <a:pt x="14" y="4"/>
                    </a:lnTo>
                    <a:lnTo>
                      <a:pt x="14" y="4"/>
                    </a:lnTo>
                    <a:lnTo>
                      <a:pt x="14" y="4"/>
                    </a:lnTo>
                    <a:lnTo>
                      <a:pt x="14" y="4"/>
                    </a:lnTo>
                    <a:lnTo>
                      <a:pt x="14" y="2"/>
                    </a:lnTo>
                    <a:lnTo>
                      <a:pt x="14" y="4"/>
                    </a:lnTo>
                    <a:lnTo>
                      <a:pt x="12" y="2"/>
                    </a:lnTo>
                    <a:lnTo>
                      <a:pt x="14" y="2"/>
                    </a:lnTo>
                    <a:lnTo>
                      <a:pt x="12" y="0"/>
                    </a:lnTo>
                    <a:lnTo>
                      <a:pt x="12" y="2"/>
                    </a:lnTo>
                    <a:lnTo>
                      <a:pt x="12" y="2"/>
                    </a:lnTo>
                    <a:lnTo>
                      <a:pt x="8" y="6"/>
                    </a:lnTo>
                    <a:lnTo>
                      <a:pt x="6" y="2"/>
                    </a:lnTo>
                    <a:lnTo>
                      <a:pt x="6" y="2"/>
                    </a:lnTo>
                    <a:lnTo>
                      <a:pt x="6" y="0"/>
                    </a:lnTo>
                    <a:lnTo>
                      <a:pt x="6" y="2"/>
                    </a:lnTo>
                    <a:lnTo>
                      <a:pt x="6" y="2"/>
                    </a:lnTo>
                    <a:lnTo>
                      <a:pt x="4" y="4"/>
                    </a:lnTo>
                    <a:lnTo>
                      <a:pt x="4" y="2"/>
                    </a:lnTo>
                    <a:lnTo>
                      <a:pt x="4" y="2"/>
                    </a:lnTo>
                    <a:lnTo>
                      <a:pt x="4" y="2"/>
                    </a:lnTo>
                    <a:lnTo>
                      <a:pt x="4" y="2"/>
                    </a:lnTo>
                    <a:lnTo>
                      <a:pt x="4" y="4"/>
                    </a:lnTo>
                    <a:lnTo>
                      <a:pt x="4" y="4"/>
                    </a:lnTo>
                    <a:lnTo>
                      <a:pt x="2" y="4"/>
                    </a:lnTo>
                    <a:lnTo>
                      <a:pt x="2" y="4"/>
                    </a:lnTo>
                    <a:lnTo>
                      <a:pt x="4" y="4"/>
                    </a:lnTo>
                    <a:lnTo>
                      <a:pt x="6" y="8"/>
                    </a:lnTo>
                    <a:lnTo>
                      <a:pt x="2" y="10"/>
                    </a:lnTo>
                    <a:lnTo>
                      <a:pt x="2" y="10"/>
                    </a:lnTo>
                    <a:lnTo>
                      <a:pt x="0" y="10"/>
                    </a:lnTo>
                    <a:lnTo>
                      <a:pt x="2" y="12"/>
                    </a:lnTo>
                    <a:lnTo>
                      <a:pt x="2" y="10"/>
                    </a:lnTo>
                    <a:lnTo>
                      <a:pt x="4" y="12"/>
                    </a:lnTo>
                    <a:lnTo>
                      <a:pt x="2" y="12"/>
                    </a:lnTo>
                    <a:lnTo>
                      <a:pt x="2" y="12"/>
                    </a:lnTo>
                    <a:lnTo>
                      <a:pt x="2" y="12"/>
                    </a:lnTo>
                    <a:lnTo>
                      <a:pt x="4" y="12"/>
                    </a:lnTo>
                    <a:lnTo>
                      <a:pt x="4" y="12"/>
                    </a:lnTo>
                    <a:lnTo>
                      <a:pt x="4" y="14"/>
                    </a:lnTo>
                    <a:lnTo>
                      <a:pt x="4" y="14"/>
                    </a:lnTo>
                    <a:lnTo>
                      <a:pt x="4" y="14"/>
                    </a:lnTo>
                    <a:lnTo>
                      <a:pt x="4" y="14"/>
                    </a:lnTo>
                    <a:lnTo>
                      <a:pt x="8" y="10"/>
                    </a:lnTo>
                    <a:lnTo>
                      <a:pt x="12" y="14"/>
                    </a:lnTo>
                    <a:lnTo>
                      <a:pt x="10" y="16"/>
                    </a:lnTo>
                    <a:lnTo>
                      <a:pt x="12" y="14"/>
                    </a:lnTo>
                    <a:lnTo>
                      <a:pt x="12" y="14"/>
                    </a:lnTo>
                    <a:lnTo>
                      <a:pt x="12" y="12"/>
                    </a:lnTo>
                    <a:lnTo>
                      <a:pt x="12" y="14"/>
                    </a:lnTo>
                    <a:lnTo>
                      <a:pt x="12" y="14"/>
                    </a:lnTo>
                    <a:lnTo>
                      <a:pt x="12" y="12"/>
                    </a:lnTo>
                    <a:lnTo>
                      <a:pt x="14" y="12"/>
                    </a:lnTo>
                    <a:lnTo>
                      <a:pt x="12" y="12"/>
                    </a:lnTo>
                    <a:lnTo>
                      <a:pt x="14" y="12"/>
                    </a:lnTo>
                    <a:lnTo>
                      <a:pt x="1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451">
                <a:extLst>
                  <a:ext uri="{FF2B5EF4-FFF2-40B4-BE49-F238E27FC236}">
                    <a16:creationId xmlns:a16="http://schemas.microsoft.com/office/drawing/2014/main" id="{146E00CF-BEDE-4C6E-891F-A2C18469A6EA}"/>
                  </a:ext>
                </a:extLst>
              </p:cNvPr>
              <p:cNvSpPr>
                <a:spLocks/>
              </p:cNvSpPr>
              <p:nvPr/>
            </p:nvSpPr>
            <p:spPr bwMode="auto">
              <a:xfrm>
                <a:off x="3996274" y="4401721"/>
                <a:ext cx="23668" cy="23668"/>
              </a:xfrm>
              <a:custGeom>
                <a:avLst/>
                <a:gdLst>
                  <a:gd name="T0" fmla="*/ 13 w 15"/>
                  <a:gd name="T1" fmla="*/ 12 h 15"/>
                  <a:gd name="T2" fmla="*/ 11 w 15"/>
                  <a:gd name="T3" fmla="*/ 12 h 15"/>
                  <a:gd name="T4" fmla="*/ 13 w 15"/>
                  <a:gd name="T5" fmla="*/ 6 h 15"/>
                  <a:gd name="T6" fmla="*/ 13 w 15"/>
                  <a:gd name="T7" fmla="*/ 4 h 15"/>
                  <a:gd name="T8" fmla="*/ 11 w 15"/>
                  <a:gd name="T9" fmla="*/ 4 h 15"/>
                  <a:gd name="T10" fmla="*/ 13 w 15"/>
                  <a:gd name="T11" fmla="*/ 4 h 15"/>
                  <a:gd name="T12" fmla="*/ 11 w 15"/>
                  <a:gd name="T13" fmla="*/ 2 h 15"/>
                  <a:gd name="T14" fmla="*/ 11 w 15"/>
                  <a:gd name="T15" fmla="*/ 2 h 15"/>
                  <a:gd name="T16" fmla="*/ 11 w 15"/>
                  <a:gd name="T17" fmla="*/ 2 h 15"/>
                  <a:gd name="T18" fmla="*/ 11 w 15"/>
                  <a:gd name="T19" fmla="*/ 2 h 15"/>
                  <a:gd name="T20" fmla="*/ 3 w 15"/>
                  <a:gd name="T21" fmla="*/ 2 h 15"/>
                  <a:gd name="T22" fmla="*/ 5 w 15"/>
                  <a:gd name="T23" fmla="*/ 0 h 15"/>
                  <a:gd name="T24" fmla="*/ 3 w 15"/>
                  <a:gd name="T25" fmla="*/ 2 h 15"/>
                  <a:gd name="T26" fmla="*/ 3 w 15"/>
                  <a:gd name="T27" fmla="*/ 2 h 15"/>
                  <a:gd name="T28" fmla="*/ 3 w 15"/>
                  <a:gd name="T29" fmla="*/ 2 h 15"/>
                  <a:gd name="T30" fmla="*/ 3 w 15"/>
                  <a:gd name="T31" fmla="*/ 4 h 15"/>
                  <a:gd name="T32" fmla="*/ 1 w 15"/>
                  <a:gd name="T33" fmla="*/ 4 h 15"/>
                  <a:gd name="T34" fmla="*/ 1 w 15"/>
                  <a:gd name="T35" fmla="*/ 4 h 15"/>
                  <a:gd name="T36" fmla="*/ 1 w 15"/>
                  <a:gd name="T37" fmla="*/ 10 h 15"/>
                  <a:gd name="T38" fmla="*/ 0 w 15"/>
                  <a:gd name="T39" fmla="*/ 10 h 15"/>
                  <a:gd name="T40" fmla="*/ 1 w 15"/>
                  <a:gd name="T41" fmla="*/ 12 h 15"/>
                  <a:gd name="T42" fmla="*/ 1 w 15"/>
                  <a:gd name="T43" fmla="*/ 12 h 15"/>
                  <a:gd name="T44" fmla="*/ 1 w 15"/>
                  <a:gd name="T45" fmla="*/ 12 h 15"/>
                  <a:gd name="T46" fmla="*/ 1 w 15"/>
                  <a:gd name="T47" fmla="*/ 12 h 15"/>
                  <a:gd name="T48" fmla="*/ 1 w 15"/>
                  <a:gd name="T49" fmla="*/ 13 h 15"/>
                  <a:gd name="T50" fmla="*/ 3 w 15"/>
                  <a:gd name="T51" fmla="*/ 13 h 15"/>
                  <a:gd name="T52" fmla="*/ 9 w 15"/>
                  <a:gd name="T53" fmla="*/ 13 h 15"/>
                  <a:gd name="T54" fmla="*/ 9 w 15"/>
                  <a:gd name="T55" fmla="*/ 13 h 15"/>
                  <a:gd name="T56" fmla="*/ 11 w 15"/>
                  <a:gd name="T57" fmla="*/ 12 h 15"/>
                  <a:gd name="T58" fmla="*/ 11 w 15"/>
                  <a:gd name="T59" fmla="*/ 13 h 15"/>
                  <a:gd name="T60" fmla="*/ 11 w 15"/>
                  <a:gd name="T61" fmla="*/ 12 h 15"/>
                  <a:gd name="T62" fmla="*/ 11 w 15"/>
                  <a:gd name="T6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5">
                    <a:moveTo>
                      <a:pt x="13" y="12"/>
                    </a:moveTo>
                    <a:lnTo>
                      <a:pt x="13" y="12"/>
                    </a:lnTo>
                    <a:lnTo>
                      <a:pt x="11" y="12"/>
                    </a:lnTo>
                    <a:lnTo>
                      <a:pt x="11" y="12"/>
                    </a:lnTo>
                    <a:lnTo>
                      <a:pt x="9" y="8"/>
                    </a:lnTo>
                    <a:lnTo>
                      <a:pt x="13" y="6"/>
                    </a:lnTo>
                    <a:lnTo>
                      <a:pt x="15" y="6"/>
                    </a:lnTo>
                    <a:lnTo>
                      <a:pt x="13" y="4"/>
                    </a:lnTo>
                    <a:lnTo>
                      <a:pt x="13" y="6"/>
                    </a:lnTo>
                    <a:lnTo>
                      <a:pt x="11" y="4"/>
                    </a:lnTo>
                    <a:lnTo>
                      <a:pt x="13" y="4"/>
                    </a:lnTo>
                    <a:lnTo>
                      <a:pt x="13" y="4"/>
                    </a:lnTo>
                    <a:lnTo>
                      <a:pt x="13" y="4"/>
                    </a:lnTo>
                    <a:lnTo>
                      <a:pt x="11" y="2"/>
                    </a:lnTo>
                    <a:lnTo>
                      <a:pt x="11" y="4"/>
                    </a:lnTo>
                    <a:lnTo>
                      <a:pt x="11" y="2"/>
                    </a:lnTo>
                    <a:lnTo>
                      <a:pt x="11" y="2"/>
                    </a:lnTo>
                    <a:lnTo>
                      <a:pt x="11" y="2"/>
                    </a:lnTo>
                    <a:lnTo>
                      <a:pt x="11" y="2"/>
                    </a:lnTo>
                    <a:lnTo>
                      <a:pt x="11" y="2"/>
                    </a:lnTo>
                    <a:lnTo>
                      <a:pt x="7" y="6"/>
                    </a:lnTo>
                    <a:lnTo>
                      <a:pt x="3" y="2"/>
                    </a:lnTo>
                    <a:lnTo>
                      <a:pt x="3" y="2"/>
                    </a:lnTo>
                    <a:lnTo>
                      <a:pt x="5" y="0"/>
                    </a:lnTo>
                    <a:lnTo>
                      <a:pt x="3" y="2"/>
                    </a:lnTo>
                    <a:lnTo>
                      <a:pt x="3" y="2"/>
                    </a:lnTo>
                    <a:lnTo>
                      <a:pt x="3" y="4"/>
                    </a:lnTo>
                    <a:lnTo>
                      <a:pt x="3" y="2"/>
                    </a:lnTo>
                    <a:lnTo>
                      <a:pt x="3" y="2"/>
                    </a:lnTo>
                    <a:lnTo>
                      <a:pt x="3" y="2"/>
                    </a:lnTo>
                    <a:lnTo>
                      <a:pt x="1" y="4"/>
                    </a:lnTo>
                    <a:lnTo>
                      <a:pt x="3" y="4"/>
                    </a:lnTo>
                    <a:lnTo>
                      <a:pt x="1" y="4"/>
                    </a:lnTo>
                    <a:lnTo>
                      <a:pt x="1" y="4"/>
                    </a:lnTo>
                    <a:lnTo>
                      <a:pt x="0" y="4"/>
                    </a:lnTo>
                    <a:lnTo>
                      <a:pt x="1" y="4"/>
                    </a:lnTo>
                    <a:lnTo>
                      <a:pt x="5" y="8"/>
                    </a:lnTo>
                    <a:lnTo>
                      <a:pt x="1" y="10"/>
                    </a:lnTo>
                    <a:lnTo>
                      <a:pt x="1" y="10"/>
                    </a:lnTo>
                    <a:lnTo>
                      <a:pt x="0" y="10"/>
                    </a:lnTo>
                    <a:lnTo>
                      <a:pt x="0" y="12"/>
                    </a:lnTo>
                    <a:lnTo>
                      <a:pt x="1" y="12"/>
                    </a:lnTo>
                    <a:lnTo>
                      <a:pt x="1" y="12"/>
                    </a:lnTo>
                    <a:lnTo>
                      <a:pt x="1" y="12"/>
                    </a:lnTo>
                    <a:lnTo>
                      <a:pt x="1" y="12"/>
                    </a:lnTo>
                    <a:lnTo>
                      <a:pt x="1" y="12"/>
                    </a:lnTo>
                    <a:lnTo>
                      <a:pt x="1" y="13"/>
                    </a:lnTo>
                    <a:lnTo>
                      <a:pt x="1" y="12"/>
                    </a:lnTo>
                    <a:lnTo>
                      <a:pt x="3" y="13"/>
                    </a:lnTo>
                    <a:lnTo>
                      <a:pt x="1" y="13"/>
                    </a:lnTo>
                    <a:lnTo>
                      <a:pt x="3" y="15"/>
                    </a:lnTo>
                    <a:lnTo>
                      <a:pt x="3" y="13"/>
                    </a:lnTo>
                    <a:lnTo>
                      <a:pt x="7" y="10"/>
                    </a:lnTo>
                    <a:lnTo>
                      <a:pt x="9" y="13"/>
                    </a:lnTo>
                    <a:lnTo>
                      <a:pt x="9" y="15"/>
                    </a:lnTo>
                    <a:lnTo>
                      <a:pt x="9" y="13"/>
                    </a:lnTo>
                    <a:lnTo>
                      <a:pt x="9" y="13"/>
                    </a:lnTo>
                    <a:lnTo>
                      <a:pt x="11" y="12"/>
                    </a:lnTo>
                    <a:lnTo>
                      <a:pt x="11" y="13"/>
                    </a:lnTo>
                    <a:lnTo>
                      <a:pt x="11" y="13"/>
                    </a:lnTo>
                    <a:lnTo>
                      <a:pt x="11" y="13"/>
                    </a:lnTo>
                    <a:lnTo>
                      <a:pt x="11" y="12"/>
                    </a:lnTo>
                    <a:lnTo>
                      <a:pt x="11" y="12"/>
                    </a:lnTo>
                    <a:lnTo>
                      <a:pt x="11" y="12"/>
                    </a:lnTo>
                    <a:lnTo>
                      <a:pt x="13"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452">
                <a:extLst>
                  <a:ext uri="{FF2B5EF4-FFF2-40B4-BE49-F238E27FC236}">
                    <a16:creationId xmlns:a16="http://schemas.microsoft.com/office/drawing/2014/main" id="{75628868-9C4D-4BAB-B154-87A1FF7C24F8}"/>
                  </a:ext>
                </a:extLst>
              </p:cNvPr>
              <p:cNvSpPr>
                <a:spLocks/>
              </p:cNvSpPr>
              <p:nvPr/>
            </p:nvSpPr>
            <p:spPr bwMode="auto">
              <a:xfrm>
                <a:off x="4079899" y="4373320"/>
                <a:ext cx="22090" cy="22090"/>
              </a:xfrm>
              <a:custGeom>
                <a:avLst/>
                <a:gdLst>
                  <a:gd name="T0" fmla="*/ 14 w 14"/>
                  <a:gd name="T1" fmla="*/ 10 h 14"/>
                  <a:gd name="T2" fmla="*/ 12 w 14"/>
                  <a:gd name="T3" fmla="*/ 10 h 14"/>
                  <a:gd name="T4" fmla="*/ 12 w 14"/>
                  <a:gd name="T5" fmla="*/ 4 h 14"/>
                  <a:gd name="T6" fmla="*/ 14 w 14"/>
                  <a:gd name="T7" fmla="*/ 4 h 14"/>
                  <a:gd name="T8" fmla="*/ 12 w 14"/>
                  <a:gd name="T9" fmla="*/ 2 h 14"/>
                  <a:gd name="T10" fmla="*/ 12 w 14"/>
                  <a:gd name="T11" fmla="*/ 2 h 14"/>
                  <a:gd name="T12" fmla="*/ 12 w 14"/>
                  <a:gd name="T13" fmla="*/ 2 h 14"/>
                  <a:gd name="T14" fmla="*/ 12 w 14"/>
                  <a:gd name="T15" fmla="*/ 2 h 14"/>
                  <a:gd name="T16" fmla="*/ 12 w 14"/>
                  <a:gd name="T17" fmla="*/ 0 h 14"/>
                  <a:gd name="T18" fmla="*/ 10 w 14"/>
                  <a:gd name="T19" fmla="*/ 2 h 14"/>
                  <a:gd name="T20" fmla="*/ 4 w 14"/>
                  <a:gd name="T21" fmla="*/ 2 h 14"/>
                  <a:gd name="T22" fmla="*/ 4 w 14"/>
                  <a:gd name="T23" fmla="*/ 0 h 14"/>
                  <a:gd name="T24" fmla="*/ 4 w 14"/>
                  <a:gd name="T25" fmla="*/ 2 h 14"/>
                  <a:gd name="T26" fmla="*/ 4 w 14"/>
                  <a:gd name="T27" fmla="*/ 2 h 14"/>
                  <a:gd name="T28" fmla="*/ 2 w 14"/>
                  <a:gd name="T29" fmla="*/ 2 h 14"/>
                  <a:gd name="T30" fmla="*/ 4 w 14"/>
                  <a:gd name="T31" fmla="*/ 2 h 14"/>
                  <a:gd name="T32" fmla="*/ 2 w 14"/>
                  <a:gd name="T33" fmla="*/ 2 h 14"/>
                  <a:gd name="T34" fmla="*/ 2 w 14"/>
                  <a:gd name="T35" fmla="*/ 4 h 14"/>
                  <a:gd name="T36" fmla="*/ 2 w 14"/>
                  <a:gd name="T37" fmla="*/ 10 h 14"/>
                  <a:gd name="T38" fmla="*/ 0 w 14"/>
                  <a:gd name="T39" fmla="*/ 10 h 14"/>
                  <a:gd name="T40" fmla="*/ 2 w 14"/>
                  <a:gd name="T41" fmla="*/ 10 h 14"/>
                  <a:gd name="T42" fmla="*/ 0 w 14"/>
                  <a:gd name="T43" fmla="*/ 10 h 14"/>
                  <a:gd name="T44" fmla="*/ 2 w 14"/>
                  <a:gd name="T45" fmla="*/ 12 h 14"/>
                  <a:gd name="T46" fmla="*/ 2 w 14"/>
                  <a:gd name="T47" fmla="*/ 10 h 14"/>
                  <a:gd name="T48" fmla="*/ 2 w 14"/>
                  <a:gd name="T49" fmla="*/ 12 h 14"/>
                  <a:gd name="T50" fmla="*/ 4 w 14"/>
                  <a:gd name="T51" fmla="*/ 12 h 14"/>
                  <a:gd name="T52" fmla="*/ 10 w 14"/>
                  <a:gd name="T53" fmla="*/ 12 h 14"/>
                  <a:gd name="T54" fmla="*/ 10 w 14"/>
                  <a:gd name="T55" fmla="*/ 14 h 14"/>
                  <a:gd name="T56" fmla="*/ 10 w 14"/>
                  <a:gd name="T57" fmla="*/ 12 h 14"/>
                  <a:gd name="T58" fmla="*/ 12 w 14"/>
                  <a:gd name="T59" fmla="*/ 12 h 14"/>
                  <a:gd name="T60" fmla="*/ 12 w 14"/>
                  <a:gd name="T61" fmla="*/ 12 h 14"/>
                  <a:gd name="T62" fmla="*/ 12 w 14"/>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12"/>
                    </a:moveTo>
                    <a:lnTo>
                      <a:pt x="14" y="10"/>
                    </a:lnTo>
                    <a:lnTo>
                      <a:pt x="12" y="10"/>
                    </a:lnTo>
                    <a:lnTo>
                      <a:pt x="12" y="10"/>
                    </a:lnTo>
                    <a:lnTo>
                      <a:pt x="10" y="8"/>
                    </a:lnTo>
                    <a:lnTo>
                      <a:pt x="12" y="4"/>
                    </a:lnTo>
                    <a:lnTo>
                      <a:pt x="14" y="4"/>
                    </a:lnTo>
                    <a:lnTo>
                      <a:pt x="14" y="4"/>
                    </a:lnTo>
                    <a:lnTo>
                      <a:pt x="12" y="4"/>
                    </a:lnTo>
                    <a:lnTo>
                      <a:pt x="12" y="2"/>
                    </a:lnTo>
                    <a:lnTo>
                      <a:pt x="14" y="2"/>
                    </a:lnTo>
                    <a:lnTo>
                      <a:pt x="12" y="2"/>
                    </a:lnTo>
                    <a:lnTo>
                      <a:pt x="12" y="2"/>
                    </a:lnTo>
                    <a:lnTo>
                      <a:pt x="12" y="2"/>
                    </a:lnTo>
                    <a:lnTo>
                      <a:pt x="12" y="2"/>
                    </a:lnTo>
                    <a:lnTo>
                      <a:pt x="12" y="2"/>
                    </a:lnTo>
                    <a:lnTo>
                      <a:pt x="12" y="0"/>
                    </a:lnTo>
                    <a:lnTo>
                      <a:pt x="12" y="0"/>
                    </a:lnTo>
                    <a:lnTo>
                      <a:pt x="10" y="2"/>
                    </a:lnTo>
                    <a:lnTo>
                      <a:pt x="10"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4" y="6"/>
                    </a:lnTo>
                    <a:lnTo>
                      <a:pt x="2" y="10"/>
                    </a:lnTo>
                    <a:lnTo>
                      <a:pt x="2" y="10"/>
                    </a:lnTo>
                    <a:lnTo>
                      <a:pt x="0" y="10"/>
                    </a:lnTo>
                    <a:lnTo>
                      <a:pt x="0" y="10"/>
                    </a:lnTo>
                    <a:lnTo>
                      <a:pt x="2" y="10"/>
                    </a:lnTo>
                    <a:lnTo>
                      <a:pt x="2" y="10"/>
                    </a:lnTo>
                    <a:lnTo>
                      <a:pt x="0" y="10"/>
                    </a:lnTo>
                    <a:lnTo>
                      <a:pt x="2" y="12"/>
                    </a:lnTo>
                    <a:lnTo>
                      <a:pt x="2" y="12"/>
                    </a:lnTo>
                    <a:lnTo>
                      <a:pt x="2" y="12"/>
                    </a:lnTo>
                    <a:lnTo>
                      <a:pt x="2" y="10"/>
                    </a:lnTo>
                    <a:lnTo>
                      <a:pt x="4" y="12"/>
                    </a:lnTo>
                    <a:lnTo>
                      <a:pt x="2" y="12"/>
                    </a:lnTo>
                    <a:lnTo>
                      <a:pt x="2" y="14"/>
                    </a:lnTo>
                    <a:lnTo>
                      <a:pt x="4" y="12"/>
                    </a:lnTo>
                    <a:lnTo>
                      <a:pt x="6" y="10"/>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453">
                <a:extLst>
                  <a:ext uri="{FF2B5EF4-FFF2-40B4-BE49-F238E27FC236}">
                    <a16:creationId xmlns:a16="http://schemas.microsoft.com/office/drawing/2014/main" id="{49251683-E34E-446A-863F-7DE2436CD894}"/>
                  </a:ext>
                </a:extLst>
              </p:cNvPr>
              <p:cNvSpPr>
                <a:spLocks/>
              </p:cNvSpPr>
              <p:nvPr/>
            </p:nvSpPr>
            <p:spPr bwMode="auto">
              <a:xfrm>
                <a:off x="4042031" y="4329140"/>
                <a:ext cx="25246" cy="22090"/>
              </a:xfrm>
              <a:custGeom>
                <a:avLst/>
                <a:gdLst>
                  <a:gd name="T0" fmla="*/ 14 w 16"/>
                  <a:gd name="T1" fmla="*/ 10 h 14"/>
                  <a:gd name="T2" fmla="*/ 12 w 16"/>
                  <a:gd name="T3" fmla="*/ 10 h 14"/>
                  <a:gd name="T4" fmla="*/ 14 w 16"/>
                  <a:gd name="T5" fmla="*/ 4 h 14"/>
                  <a:gd name="T6" fmla="*/ 14 w 16"/>
                  <a:gd name="T7" fmla="*/ 2 h 14"/>
                  <a:gd name="T8" fmla="*/ 12 w 16"/>
                  <a:gd name="T9" fmla="*/ 2 h 14"/>
                  <a:gd name="T10" fmla="*/ 14 w 16"/>
                  <a:gd name="T11" fmla="*/ 2 h 14"/>
                  <a:gd name="T12" fmla="*/ 12 w 16"/>
                  <a:gd name="T13" fmla="*/ 2 h 14"/>
                  <a:gd name="T14" fmla="*/ 12 w 16"/>
                  <a:gd name="T15" fmla="*/ 2 h 14"/>
                  <a:gd name="T16" fmla="*/ 12 w 16"/>
                  <a:gd name="T17" fmla="*/ 0 h 14"/>
                  <a:gd name="T18" fmla="*/ 12 w 16"/>
                  <a:gd name="T19" fmla="*/ 2 h 14"/>
                  <a:gd name="T20" fmla="*/ 6 w 16"/>
                  <a:gd name="T21" fmla="*/ 0 h 14"/>
                  <a:gd name="T22" fmla="*/ 6 w 16"/>
                  <a:gd name="T23" fmla="*/ 0 h 14"/>
                  <a:gd name="T24" fmla="*/ 4 w 16"/>
                  <a:gd name="T25" fmla="*/ 0 h 14"/>
                  <a:gd name="T26" fmla="*/ 4 w 16"/>
                  <a:gd name="T27" fmla="*/ 0 h 14"/>
                  <a:gd name="T28" fmla="*/ 4 w 16"/>
                  <a:gd name="T29" fmla="*/ 2 h 14"/>
                  <a:gd name="T30" fmla="*/ 4 w 16"/>
                  <a:gd name="T31" fmla="*/ 2 h 14"/>
                  <a:gd name="T32" fmla="*/ 2 w 16"/>
                  <a:gd name="T33" fmla="*/ 2 h 14"/>
                  <a:gd name="T34" fmla="*/ 2 w 16"/>
                  <a:gd name="T35" fmla="*/ 2 h 14"/>
                  <a:gd name="T36" fmla="*/ 2 w 16"/>
                  <a:gd name="T37" fmla="*/ 10 h 14"/>
                  <a:gd name="T38" fmla="*/ 0 w 16"/>
                  <a:gd name="T39" fmla="*/ 10 h 14"/>
                  <a:gd name="T40" fmla="*/ 2 w 16"/>
                  <a:gd name="T41" fmla="*/ 10 h 14"/>
                  <a:gd name="T42" fmla="*/ 2 w 16"/>
                  <a:gd name="T43" fmla="*/ 10 h 14"/>
                  <a:gd name="T44" fmla="*/ 2 w 16"/>
                  <a:gd name="T45" fmla="*/ 12 h 14"/>
                  <a:gd name="T46" fmla="*/ 2 w 16"/>
                  <a:gd name="T47" fmla="*/ 10 h 14"/>
                  <a:gd name="T48" fmla="*/ 2 w 16"/>
                  <a:gd name="T49" fmla="*/ 12 h 14"/>
                  <a:gd name="T50" fmla="*/ 4 w 16"/>
                  <a:gd name="T51" fmla="*/ 12 h 14"/>
                  <a:gd name="T52" fmla="*/ 10 w 16"/>
                  <a:gd name="T53" fmla="*/ 12 h 14"/>
                  <a:gd name="T54" fmla="*/ 10 w 16"/>
                  <a:gd name="T55" fmla="*/ 12 h 14"/>
                  <a:gd name="T56" fmla="*/ 12 w 16"/>
                  <a:gd name="T57" fmla="*/ 12 h 14"/>
                  <a:gd name="T58" fmla="*/ 12 w 16"/>
                  <a:gd name="T59" fmla="*/ 12 h 14"/>
                  <a:gd name="T60" fmla="*/ 12 w 16"/>
                  <a:gd name="T61" fmla="*/ 12 h 14"/>
                  <a:gd name="T62" fmla="*/ 12 w 16"/>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14" y="10"/>
                    </a:moveTo>
                    <a:lnTo>
                      <a:pt x="14" y="10"/>
                    </a:lnTo>
                    <a:lnTo>
                      <a:pt x="12" y="10"/>
                    </a:lnTo>
                    <a:lnTo>
                      <a:pt x="12" y="10"/>
                    </a:lnTo>
                    <a:lnTo>
                      <a:pt x="10" y="6"/>
                    </a:lnTo>
                    <a:lnTo>
                      <a:pt x="14" y="4"/>
                    </a:lnTo>
                    <a:lnTo>
                      <a:pt x="16" y="4"/>
                    </a:lnTo>
                    <a:lnTo>
                      <a:pt x="14" y="2"/>
                    </a:lnTo>
                    <a:lnTo>
                      <a:pt x="14" y="4"/>
                    </a:lnTo>
                    <a:lnTo>
                      <a:pt x="12" y="2"/>
                    </a:lnTo>
                    <a:lnTo>
                      <a:pt x="14" y="2"/>
                    </a:lnTo>
                    <a:lnTo>
                      <a:pt x="14" y="2"/>
                    </a:lnTo>
                    <a:lnTo>
                      <a:pt x="14" y="2"/>
                    </a:lnTo>
                    <a:lnTo>
                      <a:pt x="12" y="2"/>
                    </a:lnTo>
                    <a:lnTo>
                      <a:pt x="12" y="2"/>
                    </a:lnTo>
                    <a:lnTo>
                      <a:pt x="12" y="2"/>
                    </a:lnTo>
                    <a:lnTo>
                      <a:pt x="12" y="0"/>
                    </a:lnTo>
                    <a:lnTo>
                      <a:pt x="12" y="0"/>
                    </a:lnTo>
                    <a:lnTo>
                      <a:pt x="12" y="2"/>
                    </a:lnTo>
                    <a:lnTo>
                      <a:pt x="12" y="2"/>
                    </a:lnTo>
                    <a:lnTo>
                      <a:pt x="8" y="4"/>
                    </a:lnTo>
                    <a:lnTo>
                      <a:pt x="6" y="0"/>
                    </a:lnTo>
                    <a:lnTo>
                      <a:pt x="6" y="0"/>
                    </a:lnTo>
                    <a:lnTo>
                      <a:pt x="6" y="0"/>
                    </a:lnTo>
                    <a:lnTo>
                      <a:pt x="4" y="0"/>
                    </a:lnTo>
                    <a:lnTo>
                      <a:pt x="4" y="0"/>
                    </a:lnTo>
                    <a:lnTo>
                      <a:pt x="4" y="2"/>
                    </a:lnTo>
                    <a:lnTo>
                      <a:pt x="4" y="0"/>
                    </a:lnTo>
                    <a:lnTo>
                      <a:pt x="4" y="2"/>
                    </a:lnTo>
                    <a:lnTo>
                      <a:pt x="4" y="2"/>
                    </a:lnTo>
                    <a:lnTo>
                      <a:pt x="2" y="2"/>
                    </a:lnTo>
                    <a:lnTo>
                      <a:pt x="4" y="2"/>
                    </a:lnTo>
                    <a:lnTo>
                      <a:pt x="2" y="2"/>
                    </a:lnTo>
                    <a:lnTo>
                      <a:pt x="2" y="2"/>
                    </a:lnTo>
                    <a:lnTo>
                      <a:pt x="0" y="2"/>
                    </a:lnTo>
                    <a:lnTo>
                      <a:pt x="2" y="2"/>
                    </a:lnTo>
                    <a:lnTo>
                      <a:pt x="6" y="6"/>
                    </a:lnTo>
                    <a:lnTo>
                      <a:pt x="2" y="10"/>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8" y="8"/>
                    </a:lnTo>
                    <a:lnTo>
                      <a:pt x="10" y="12"/>
                    </a:lnTo>
                    <a:lnTo>
                      <a:pt x="10" y="14"/>
                    </a:lnTo>
                    <a:lnTo>
                      <a:pt x="10" y="12"/>
                    </a:lnTo>
                    <a:lnTo>
                      <a:pt x="10" y="12"/>
                    </a:lnTo>
                    <a:lnTo>
                      <a:pt x="12" y="12"/>
                    </a:lnTo>
                    <a:lnTo>
                      <a:pt x="12" y="12"/>
                    </a:lnTo>
                    <a:lnTo>
                      <a:pt x="12" y="12"/>
                    </a:lnTo>
                    <a:lnTo>
                      <a:pt x="12" y="12"/>
                    </a:lnTo>
                    <a:lnTo>
                      <a:pt x="12" y="12"/>
                    </a:lnTo>
                    <a:lnTo>
                      <a:pt x="12" y="10"/>
                    </a:lnTo>
                    <a:lnTo>
                      <a:pt x="12" y="10"/>
                    </a:lnTo>
                    <a:lnTo>
                      <a:pt x="1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454">
                <a:extLst>
                  <a:ext uri="{FF2B5EF4-FFF2-40B4-BE49-F238E27FC236}">
                    <a16:creationId xmlns:a16="http://schemas.microsoft.com/office/drawing/2014/main" id="{B69253B9-9254-44EB-BA42-1E45A24FA2DF}"/>
                  </a:ext>
                </a:extLst>
              </p:cNvPr>
              <p:cNvSpPr>
                <a:spLocks/>
              </p:cNvSpPr>
              <p:nvPr/>
            </p:nvSpPr>
            <p:spPr bwMode="auto">
              <a:xfrm>
                <a:off x="4013630" y="4537416"/>
                <a:ext cx="59958" cy="75737"/>
              </a:xfrm>
              <a:custGeom>
                <a:avLst/>
                <a:gdLst>
                  <a:gd name="T0" fmla="*/ 4 w 19"/>
                  <a:gd name="T1" fmla="*/ 0 h 24"/>
                  <a:gd name="T2" fmla="*/ 7 w 19"/>
                  <a:gd name="T3" fmla="*/ 2 h 24"/>
                  <a:gd name="T4" fmla="*/ 10 w 19"/>
                  <a:gd name="T5" fmla="*/ 7 h 24"/>
                  <a:gd name="T6" fmla="*/ 12 w 19"/>
                  <a:gd name="T7" fmla="*/ 12 h 24"/>
                  <a:gd name="T8" fmla="*/ 19 w 19"/>
                  <a:gd name="T9" fmla="*/ 20 h 24"/>
                  <a:gd name="T10" fmla="*/ 14 w 19"/>
                  <a:gd name="T11" fmla="*/ 17 h 24"/>
                  <a:gd name="T12" fmla="*/ 9 w 19"/>
                  <a:gd name="T13" fmla="*/ 13 h 24"/>
                  <a:gd name="T14" fmla="*/ 10 w 19"/>
                  <a:gd name="T15" fmla="*/ 17 h 24"/>
                  <a:gd name="T16" fmla="*/ 13 w 19"/>
                  <a:gd name="T17" fmla="*/ 23 h 24"/>
                  <a:gd name="T18" fmla="*/ 14 w 19"/>
                  <a:gd name="T19" fmla="*/ 24 h 24"/>
                  <a:gd name="T20" fmla="*/ 9 w 19"/>
                  <a:gd name="T21" fmla="*/ 21 h 24"/>
                  <a:gd name="T22" fmla="*/ 3 w 19"/>
                  <a:gd name="T23" fmla="*/ 15 h 24"/>
                  <a:gd name="T24" fmla="*/ 4 w 19"/>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4" y="0"/>
                    </a:moveTo>
                    <a:cubicBezTo>
                      <a:pt x="4" y="0"/>
                      <a:pt x="5" y="1"/>
                      <a:pt x="7" y="2"/>
                    </a:cubicBezTo>
                    <a:cubicBezTo>
                      <a:pt x="8" y="3"/>
                      <a:pt x="9" y="5"/>
                      <a:pt x="10" y="7"/>
                    </a:cubicBezTo>
                    <a:cubicBezTo>
                      <a:pt x="11" y="8"/>
                      <a:pt x="11" y="10"/>
                      <a:pt x="12" y="12"/>
                    </a:cubicBezTo>
                    <a:cubicBezTo>
                      <a:pt x="15" y="16"/>
                      <a:pt x="19" y="20"/>
                      <a:pt x="19" y="20"/>
                    </a:cubicBezTo>
                    <a:cubicBezTo>
                      <a:pt x="19" y="20"/>
                      <a:pt x="16" y="19"/>
                      <a:pt x="14" y="17"/>
                    </a:cubicBezTo>
                    <a:cubicBezTo>
                      <a:pt x="11" y="16"/>
                      <a:pt x="9" y="13"/>
                      <a:pt x="9" y="13"/>
                    </a:cubicBezTo>
                    <a:cubicBezTo>
                      <a:pt x="9" y="13"/>
                      <a:pt x="9" y="15"/>
                      <a:pt x="10" y="17"/>
                    </a:cubicBezTo>
                    <a:cubicBezTo>
                      <a:pt x="10" y="18"/>
                      <a:pt x="12" y="21"/>
                      <a:pt x="13" y="23"/>
                    </a:cubicBezTo>
                    <a:cubicBezTo>
                      <a:pt x="14" y="24"/>
                      <a:pt x="14" y="24"/>
                      <a:pt x="14" y="24"/>
                    </a:cubicBezTo>
                    <a:cubicBezTo>
                      <a:pt x="14" y="24"/>
                      <a:pt x="10" y="22"/>
                      <a:pt x="9" y="21"/>
                    </a:cubicBezTo>
                    <a:cubicBezTo>
                      <a:pt x="6" y="19"/>
                      <a:pt x="4" y="17"/>
                      <a:pt x="3" y="15"/>
                    </a:cubicBezTo>
                    <a:cubicBezTo>
                      <a:pt x="0" y="11"/>
                      <a:pt x="4" y="0"/>
                      <a:pt x="4"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455">
                <a:extLst>
                  <a:ext uri="{FF2B5EF4-FFF2-40B4-BE49-F238E27FC236}">
                    <a16:creationId xmlns:a16="http://schemas.microsoft.com/office/drawing/2014/main" id="{3E737C74-7A2E-4752-A6DC-B72270494F1C}"/>
                  </a:ext>
                </a:extLst>
              </p:cNvPr>
              <p:cNvSpPr>
                <a:spLocks/>
              </p:cNvSpPr>
              <p:nvPr/>
            </p:nvSpPr>
            <p:spPr bwMode="auto">
              <a:xfrm>
                <a:off x="3877935" y="4395410"/>
                <a:ext cx="71004" cy="61536"/>
              </a:xfrm>
              <a:custGeom>
                <a:avLst/>
                <a:gdLst>
                  <a:gd name="T0" fmla="*/ 18 w 23"/>
                  <a:gd name="T1" fmla="*/ 20 h 20"/>
                  <a:gd name="T2" fmla="*/ 22 w 23"/>
                  <a:gd name="T3" fmla="*/ 18 h 20"/>
                  <a:gd name="T4" fmla="*/ 22 w 23"/>
                  <a:gd name="T5" fmla="*/ 16 h 20"/>
                  <a:gd name="T6" fmla="*/ 19 w 23"/>
                  <a:gd name="T7" fmla="*/ 13 h 20"/>
                  <a:gd name="T8" fmla="*/ 13 w 23"/>
                  <a:gd name="T9" fmla="*/ 9 h 20"/>
                  <a:gd name="T10" fmla="*/ 7 w 23"/>
                  <a:gd name="T11" fmla="*/ 3 h 20"/>
                  <a:gd name="T12" fmla="*/ 4 w 23"/>
                  <a:gd name="T13" fmla="*/ 0 h 20"/>
                  <a:gd name="T14" fmla="*/ 4 w 23"/>
                  <a:gd name="T15" fmla="*/ 4 h 20"/>
                  <a:gd name="T16" fmla="*/ 6 w 23"/>
                  <a:gd name="T17" fmla="*/ 7 h 20"/>
                  <a:gd name="T18" fmla="*/ 9 w 23"/>
                  <a:gd name="T19" fmla="*/ 11 h 20"/>
                  <a:gd name="T20" fmla="*/ 6 w 23"/>
                  <a:gd name="T21" fmla="*/ 10 h 20"/>
                  <a:gd name="T22" fmla="*/ 2 w 23"/>
                  <a:gd name="T23" fmla="*/ 8 h 20"/>
                  <a:gd name="T24" fmla="*/ 0 w 23"/>
                  <a:gd name="T25" fmla="*/ 5 h 20"/>
                  <a:gd name="T26" fmla="*/ 1 w 23"/>
                  <a:gd name="T27" fmla="*/ 9 h 20"/>
                  <a:gd name="T28" fmla="*/ 4 w 23"/>
                  <a:gd name="T29" fmla="*/ 14 h 20"/>
                  <a:gd name="T30" fmla="*/ 9 w 23"/>
                  <a:gd name="T31" fmla="*/ 18 h 20"/>
                  <a:gd name="T32" fmla="*/ 18 w 23"/>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0">
                    <a:moveTo>
                      <a:pt x="18" y="20"/>
                    </a:moveTo>
                    <a:cubicBezTo>
                      <a:pt x="20" y="20"/>
                      <a:pt x="22" y="18"/>
                      <a:pt x="22" y="18"/>
                    </a:cubicBezTo>
                    <a:cubicBezTo>
                      <a:pt x="22" y="18"/>
                      <a:pt x="23" y="17"/>
                      <a:pt x="22" y="16"/>
                    </a:cubicBezTo>
                    <a:cubicBezTo>
                      <a:pt x="21" y="15"/>
                      <a:pt x="20" y="14"/>
                      <a:pt x="19" y="13"/>
                    </a:cubicBezTo>
                    <a:cubicBezTo>
                      <a:pt x="18" y="12"/>
                      <a:pt x="15" y="10"/>
                      <a:pt x="13" y="9"/>
                    </a:cubicBezTo>
                    <a:cubicBezTo>
                      <a:pt x="12" y="8"/>
                      <a:pt x="8" y="5"/>
                      <a:pt x="7" y="3"/>
                    </a:cubicBezTo>
                    <a:cubicBezTo>
                      <a:pt x="5" y="2"/>
                      <a:pt x="4" y="0"/>
                      <a:pt x="4" y="0"/>
                    </a:cubicBezTo>
                    <a:cubicBezTo>
                      <a:pt x="4" y="0"/>
                      <a:pt x="4" y="2"/>
                      <a:pt x="4" y="4"/>
                    </a:cubicBezTo>
                    <a:cubicBezTo>
                      <a:pt x="5" y="5"/>
                      <a:pt x="5" y="6"/>
                      <a:pt x="6" y="7"/>
                    </a:cubicBezTo>
                    <a:cubicBezTo>
                      <a:pt x="7" y="9"/>
                      <a:pt x="9" y="11"/>
                      <a:pt x="9" y="11"/>
                    </a:cubicBezTo>
                    <a:cubicBezTo>
                      <a:pt x="9" y="11"/>
                      <a:pt x="7" y="11"/>
                      <a:pt x="6" y="10"/>
                    </a:cubicBezTo>
                    <a:cubicBezTo>
                      <a:pt x="5" y="9"/>
                      <a:pt x="3" y="8"/>
                      <a:pt x="2" y="8"/>
                    </a:cubicBezTo>
                    <a:cubicBezTo>
                      <a:pt x="1" y="7"/>
                      <a:pt x="0" y="5"/>
                      <a:pt x="0" y="5"/>
                    </a:cubicBezTo>
                    <a:cubicBezTo>
                      <a:pt x="0" y="5"/>
                      <a:pt x="1" y="8"/>
                      <a:pt x="1" y="9"/>
                    </a:cubicBezTo>
                    <a:cubicBezTo>
                      <a:pt x="2" y="10"/>
                      <a:pt x="3" y="12"/>
                      <a:pt x="4" y="14"/>
                    </a:cubicBezTo>
                    <a:cubicBezTo>
                      <a:pt x="6" y="15"/>
                      <a:pt x="9" y="18"/>
                      <a:pt x="9" y="18"/>
                    </a:cubicBezTo>
                    <a:cubicBezTo>
                      <a:pt x="10" y="19"/>
                      <a:pt x="14" y="20"/>
                      <a:pt x="18"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456">
                <a:extLst>
                  <a:ext uri="{FF2B5EF4-FFF2-40B4-BE49-F238E27FC236}">
                    <a16:creationId xmlns:a16="http://schemas.microsoft.com/office/drawing/2014/main" id="{3730795E-B6ED-4CBF-974F-87E7813E0313}"/>
                  </a:ext>
                </a:extLst>
              </p:cNvPr>
              <p:cNvSpPr>
                <a:spLocks/>
              </p:cNvSpPr>
              <p:nvPr/>
            </p:nvSpPr>
            <p:spPr bwMode="auto">
              <a:xfrm>
                <a:off x="4007319" y="4537416"/>
                <a:ext cx="34713" cy="31557"/>
              </a:xfrm>
              <a:custGeom>
                <a:avLst/>
                <a:gdLst>
                  <a:gd name="T0" fmla="*/ 11 w 11"/>
                  <a:gd name="T1" fmla="*/ 8 h 10"/>
                  <a:gd name="T2" fmla="*/ 6 w 11"/>
                  <a:gd name="T3" fmla="*/ 2 h 10"/>
                  <a:gd name="T4" fmla="*/ 6 w 11"/>
                  <a:gd name="T5" fmla="*/ 0 h 10"/>
                  <a:gd name="T6" fmla="*/ 0 w 11"/>
                  <a:gd name="T7" fmla="*/ 6 h 10"/>
                  <a:gd name="T8" fmla="*/ 6 w 11"/>
                  <a:gd name="T9" fmla="*/ 10 h 10"/>
                  <a:gd name="T10" fmla="*/ 11 w 11"/>
                  <a:gd name="T11" fmla="*/ 8 h 10"/>
                </a:gdLst>
                <a:ahLst/>
                <a:cxnLst>
                  <a:cxn ang="0">
                    <a:pos x="T0" y="T1"/>
                  </a:cxn>
                  <a:cxn ang="0">
                    <a:pos x="T2" y="T3"/>
                  </a:cxn>
                  <a:cxn ang="0">
                    <a:pos x="T4" y="T5"/>
                  </a:cxn>
                  <a:cxn ang="0">
                    <a:pos x="T6" y="T7"/>
                  </a:cxn>
                  <a:cxn ang="0">
                    <a:pos x="T8" y="T9"/>
                  </a:cxn>
                  <a:cxn ang="0">
                    <a:pos x="T10" y="T11"/>
                  </a:cxn>
                </a:cxnLst>
                <a:rect l="0" t="0" r="r" b="b"/>
                <a:pathLst>
                  <a:path w="11" h="10">
                    <a:moveTo>
                      <a:pt x="11" y="8"/>
                    </a:moveTo>
                    <a:cubicBezTo>
                      <a:pt x="11" y="8"/>
                      <a:pt x="6" y="6"/>
                      <a:pt x="6" y="2"/>
                    </a:cubicBezTo>
                    <a:cubicBezTo>
                      <a:pt x="6" y="1"/>
                      <a:pt x="6" y="0"/>
                      <a:pt x="6" y="0"/>
                    </a:cubicBezTo>
                    <a:cubicBezTo>
                      <a:pt x="6" y="0"/>
                      <a:pt x="1" y="4"/>
                      <a:pt x="0" y="6"/>
                    </a:cubicBezTo>
                    <a:cubicBezTo>
                      <a:pt x="0" y="8"/>
                      <a:pt x="6" y="10"/>
                      <a:pt x="6" y="10"/>
                    </a:cubicBezTo>
                    <a:cubicBezTo>
                      <a:pt x="6" y="10"/>
                      <a:pt x="11" y="9"/>
                      <a:pt x="11" y="8"/>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457">
                <a:extLst>
                  <a:ext uri="{FF2B5EF4-FFF2-40B4-BE49-F238E27FC236}">
                    <a16:creationId xmlns:a16="http://schemas.microsoft.com/office/drawing/2014/main" id="{69C89C75-7FF9-4E0E-891D-2E97ADA59E37}"/>
                  </a:ext>
                </a:extLst>
              </p:cNvPr>
              <p:cNvSpPr>
                <a:spLocks/>
              </p:cNvSpPr>
              <p:nvPr/>
            </p:nvSpPr>
            <p:spPr bwMode="auto">
              <a:xfrm>
                <a:off x="3920538" y="4431700"/>
                <a:ext cx="28401" cy="34713"/>
              </a:xfrm>
              <a:custGeom>
                <a:avLst/>
                <a:gdLst>
                  <a:gd name="T0" fmla="*/ 1 w 9"/>
                  <a:gd name="T1" fmla="*/ 1 h 11"/>
                  <a:gd name="T2" fmla="*/ 5 w 9"/>
                  <a:gd name="T3" fmla="*/ 4 h 11"/>
                  <a:gd name="T4" fmla="*/ 8 w 9"/>
                  <a:gd name="T5" fmla="*/ 6 h 11"/>
                  <a:gd name="T6" fmla="*/ 3 w 9"/>
                  <a:gd name="T7" fmla="*/ 11 h 11"/>
                  <a:gd name="T8" fmla="*/ 0 w 9"/>
                  <a:gd name="T9" fmla="*/ 3 h 11"/>
                  <a:gd name="T10" fmla="*/ 1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1" y="1"/>
                    </a:moveTo>
                    <a:cubicBezTo>
                      <a:pt x="2" y="0"/>
                      <a:pt x="4" y="3"/>
                      <a:pt x="5" y="4"/>
                    </a:cubicBezTo>
                    <a:cubicBezTo>
                      <a:pt x="6" y="5"/>
                      <a:pt x="7" y="6"/>
                      <a:pt x="8" y="6"/>
                    </a:cubicBezTo>
                    <a:cubicBezTo>
                      <a:pt x="9" y="5"/>
                      <a:pt x="4" y="10"/>
                      <a:pt x="3" y="11"/>
                    </a:cubicBezTo>
                    <a:cubicBezTo>
                      <a:pt x="1" y="11"/>
                      <a:pt x="0" y="3"/>
                      <a:pt x="0" y="3"/>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458">
                <a:extLst>
                  <a:ext uri="{FF2B5EF4-FFF2-40B4-BE49-F238E27FC236}">
                    <a16:creationId xmlns:a16="http://schemas.microsoft.com/office/drawing/2014/main" id="{44085B08-2EBD-4BF4-96C2-F4F505B7B202}"/>
                  </a:ext>
                </a:extLst>
              </p:cNvPr>
              <p:cNvSpPr>
                <a:spLocks/>
              </p:cNvSpPr>
              <p:nvPr/>
            </p:nvSpPr>
            <p:spPr bwMode="auto">
              <a:xfrm>
                <a:off x="3895292" y="4434855"/>
                <a:ext cx="146740" cy="156207"/>
              </a:xfrm>
              <a:custGeom>
                <a:avLst/>
                <a:gdLst>
                  <a:gd name="T0" fmla="*/ 9 w 47"/>
                  <a:gd name="T1" fmla="*/ 0 h 50"/>
                  <a:gd name="T2" fmla="*/ 1 w 47"/>
                  <a:gd name="T3" fmla="*/ 6 h 50"/>
                  <a:gd name="T4" fmla="*/ 12 w 47"/>
                  <a:gd name="T5" fmla="*/ 32 h 50"/>
                  <a:gd name="T6" fmla="*/ 40 w 47"/>
                  <a:gd name="T7" fmla="*/ 50 h 50"/>
                  <a:gd name="T8" fmla="*/ 47 w 47"/>
                  <a:gd name="T9" fmla="*/ 44 h 50"/>
                  <a:gd name="T10" fmla="*/ 47 w 47"/>
                  <a:gd name="T11" fmla="*/ 41 h 50"/>
                  <a:gd name="T12" fmla="*/ 21 w 47"/>
                  <a:gd name="T13" fmla="*/ 27 h 50"/>
                  <a:gd name="T14" fmla="*/ 9 w 4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0">
                    <a:moveTo>
                      <a:pt x="9" y="0"/>
                    </a:moveTo>
                    <a:cubicBezTo>
                      <a:pt x="9" y="0"/>
                      <a:pt x="2" y="5"/>
                      <a:pt x="1" y="6"/>
                    </a:cubicBezTo>
                    <a:cubicBezTo>
                      <a:pt x="0" y="7"/>
                      <a:pt x="3" y="20"/>
                      <a:pt x="12" y="32"/>
                    </a:cubicBezTo>
                    <a:cubicBezTo>
                      <a:pt x="20" y="42"/>
                      <a:pt x="30" y="48"/>
                      <a:pt x="40" y="50"/>
                    </a:cubicBezTo>
                    <a:cubicBezTo>
                      <a:pt x="41" y="50"/>
                      <a:pt x="45" y="46"/>
                      <a:pt x="47" y="44"/>
                    </a:cubicBezTo>
                    <a:cubicBezTo>
                      <a:pt x="47" y="43"/>
                      <a:pt x="47" y="41"/>
                      <a:pt x="47" y="41"/>
                    </a:cubicBezTo>
                    <a:cubicBezTo>
                      <a:pt x="47" y="41"/>
                      <a:pt x="30" y="39"/>
                      <a:pt x="21" y="27"/>
                    </a:cubicBezTo>
                    <a:cubicBezTo>
                      <a:pt x="11" y="14"/>
                      <a:pt x="9" y="0"/>
                      <a:pt x="9"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459">
                <a:extLst>
                  <a:ext uri="{FF2B5EF4-FFF2-40B4-BE49-F238E27FC236}">
                    <a16:creationId xmlns:a16="http://schemas.microsoft.com/office/drawing/2014/main" id="{5955B0EB-D412-420D-9329-0628238349CC}"/>
                  </a:ext>
                </a:extLst>
              </p:cNvPr>
              <p:cNvSpPr>
                <a:spLocks/>
              </p:cNvSpPr>
              <p:nvPr/>
            </p:nvSpPr>
            <p:spPr bwMode="auto">
              <a:xfrm>
                <a:off x="3907915" y="4450634"/>
                <a:ext cx="12623" cy="9467"/>
              </a:xfrm>
              <a:custGeom>
                <a:avLst/>
                <a:gdLst>
                  <a:gd name="T0" fmla="*/ 0 w 4"/>
                  <a:gd name="T1" fmla="*/ 3 h 3"/>
                  <a:gd name="T2" fmla="*/ 0 w 4"/>
                  <a:gd name="T3" fmla="*/ 2 h 3"/>
                  <a:gd name="T4" fmla="*/ 2 w 4"/>
                  <a:gd name="T5" fmla="*/ 0 h 3"/>
                  <a:gd name="T6" fmla="*/ 4 w 4"/>
                  <a:gd name="T7" fmla="*/ 1 h 3"/>
                  <a:gd name="T8" fmla="*/ 3 w 4"/>
                  <a:gd name="T9" fmla="*/ 3 h 3"/>
                  <a:gd name="T10" fmla="*/ 3 w 4"/>
                  <a:gd name="T11" fmla="*/ 2 h 3"/>
                  <a:gd name="T12" fmla="*/ 3 w 4"/>
                  <a:gd name="T13" fmla="*/ 1 h 3"/>
                  <a:gd name="T14" fmla="*/ 2 w 4"/>
                  <a:gd name="T15" fmla="*/ 1 h 3"/>
                  <a:gd name="T16" fmla="*/ 0 w 4"/>
                  <a:gd name="T17" fmla="*/ 2 h 3"/>
                  <a:gd name="T18" fmla="*/ 0 w 4"/>
                  <a:gd name="T19" fmla="*/ 3 h 3"/>
                  <a:gd name="T20" fmla="*/ 2 w 4"/>
                  <a:gd name="T21" fmla="*/ 2 h 3"/>
                  <a:gd name="T22" fmla="*/ 2 w 4"/>
                  <a:gd name="T23" fmla="*/ 2 h 3"/>
                  <a:gd name="T24" fmla="*/ 2 w 4"/>
                  <a:gd name="T25" fmla="*/ 2 h 3"/>
                  <a:gd name="T26" fmla="*/ 2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0" y="3"/>
                      <a:pt x="0" y="3"/>
                      <a:pt x="0" y="2"/>
                    </a:cubicBezTo>
                    <a:cubicBezTo>
                      <a:pt x="0" y="1"/>
                      <a:pt x="0" y="0"/>
                      <a:pt x="2" y="0"/>
                    </a:cubicBezTo>
                    <a:cubicBezTo>
                      <a:pt x="3" y="0"/>
                      <a:pt x="4" y="0"/>
                      <a:pt x="4" y="1"/>
                    </a:cubicBezTo>
                    <a:cubicBezTo>
                      <a:pt x="4" y="2"/>
                      <a:pt x="4" y="3"/>
                      <a:pt x="3" y="3"/>
                    </a:cubicBezTo>
                    <a:cubicBezTo>
                      <a:pt x="3" y="2"/>
                      <a:pt x="3" y="2"/>
                      <a:pt x="3" y="2"/>
                    </a:cubicBezTo>
                    <a:cubicBezTo>
                      <a:pt x="3" y="2"/>
                      <a:pt x="4" y="2"/>
                      <a:pt x="3" y="1"/>
                    </a:cubicBezTo>
                    <a:cubicBezTo>
                      <a:pt x="3" y="1"/>
                      <a:pt x="2" y="1"/>
                      <a:pt x="2" y="1"/>
                    </a:cubicBezTo>
                    <a:cubicBezTo>
                      <a:pt x="1" y="1"/>
                      <a:pt x="0" y="1"/>
                      <a:pt x="0" y="2"/>
                    </a:cubicBezTo>
                    <a:cubicBezTo>
                      <a:pt x="0" y="2"/>
                      <a:pt x="0" y="3"/>
                      <a:pt x="0" y="3"/>
                    </a:cubicBezTo>
                    <a:cubicBezTo>
                      <a:pt x="2" y="2"/>
                      <a:pt x="2" y="2"/>
                      <a:pt x="2" y="2"/>
                    </a:cubicBezTo>
                    <a:cubicBezTo>
                      <a:pt x="2" y="2"/>
                      <a:pt x="2" y="2"/>
                      <a:pt x="2" y="2"/>
                    </a:cubicBezTo>
                    <a:cubicBezTo>
                      <a:pt x="2" y="2"/>
                      <a:pt x="2" y="2"/>
                      <a:pt x="2" y="2"/>
                    </a:cubicBezTo>
                    <a:cubicBezTo>
                      <a:pt x="2" y="3"/>
                      <a:pt x="2" y="3"/>
                      <a:pt x="2" y="3"/>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460">
                <a:extLst>
                  <a:ext uri="{FF2B5EF4-FFF2-40B4-BE49-F238E27FC236}">
                    <a16:creationId xmlns:a16="http://schemas.microsoft.com/office/drawing/2014/main" id="{5AB6908D-7414-4D8D-A689-D8E4CDFF64CC}"/>
                  </a:ext>
                </a:extLst>
              </p:cNvPr>
              <p:cNvSpPr>
                <a:spLocks noEditPoints="1"/>
              </p:cNvSpPr>
              <p:nvPr/>
            </p:nvSpPr>
            <p:spPr bwMode="auto">
              <a:xfrm>
                <a:off x="3907915" y="4460101"/>
                <a:ext cx="15778" cy="12623"/>
              </a:xfrm>
              <a:custGeom>
                <a:avLst/>
                <a:gdLst>
                  <a:gd name="T0" fmla="*/ 2 w 5"/>
                  <a:gd name="T1" fmla="*/ 1 h 4"/>
                  <a:gd name="T2" fmla="*/ 5 w 5"/>
                  <a:gd name="T3" fmla="*/ 2 h 4"/>
                  <a:gd name="T4" fmla="*/ 3 w 5"/>
                  <a:gd name="T5" fmla="*/ 4 h 4"/>
                  <a:gd name="T6" fmla="*/ 1 w 5"/>
                  <a:gd name="T7" fmla="*/ 3 h 4"/>
                  <a:gd name="T8" fmla="*/ 2 w 5"/>
                  <a:gd name="T9" fmla="*/ 1 h 4"/>
                  <a:gd name="T10" fmla="*/ 1 w 5"/>
                  <a:gd name="T11" fmla="*/ 3 h 4"/>
                  <a:gd name="T12" fmla="*/ 3 w 5"/>
                  <a:gd name="T13" fmla="*/ 3 h 4"/>
                  <a:gd name="T14" fmla="*/ 4 w 5"/>
                  <a:gd name="T15" fmla="*/ 2 h 4"/>
                  <a:gd name="T16" fmla="*/ 2 w 5"/>
                  <a:gd name="T17" fmla="*/ 2 h 4"/>
                  <a:gd name="T18" fmla="*/ 1 w 5"/>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3" y="0"/>
                      <a:pt x="4" y="1"/>
                      <a:pt x="5" y="2"/>
                    </a:cubicBezTo>
                    <a:cubicBezTo>
                      <a:pt x="5" y="3"/>
                      <a:pt x="4" y="4"/>
                      <a:pt x="3" y="4"/>
                    </a:cubicBezTo>
                    <a:cubicBezTo>
                      <a:pt x="2" y="4"/>
                      <a:pt x="1" y="4"/>
                      <a:pt x="1" y="3"/>
                    </a:cubicBezTo>
                    <a:cubicBezTo>
                      <a:pt x="0" y="2"/>
                      <a:pt x="1" y="1"/>
                      <a:pt x="2" y="1"/>
                    </a:cubicBezTo>
                    <a:close/>
                    <a:moveTo>
                      <a:pt x="1" y="3"/>
                    </a:moveTo>
                    <a:cubicBezTo>
                      <a:pt x="1" y="3"/>
                      <a:pt x="2" y="4"/>
                      <a:pt x="3" y="3"/>
                    </a:cubicBezTo>
                    <a:cubicBezTo>
                      <a:pt x="4" y="3"/>
                      <a:pt x="4" y="3"/>
                      <a:pt x="4" y="2"/>
                    </a:cubicBezTo>
                    <a:cubicBezTo>
                      <a:pt x="4" y="1"/>
                      <a:pt x="3" y="1"/>
                      <a:pt x="2" y="2"/>
                    </a:cubicBezTo>
                    <a:cubicBezTo>
                      <a:pt x="1" y="2"/>
                      <a:pt x="1" y="2"/>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461">
                <a:extLst>
                  <a:ext uri="{FF2B5EF4-FFF2-40B4-BE49-F238E27FC236}">
                    <a16:creationId xmlns:a16="http://schemas.microsoft.com/office/drawing/2014/main" id="{0C7D4AA4-65A9-42C9-9D9C-CB55794E6A96}"/>
                  </a:ext>
                </a:extLst>
              </p:cNvPr>
              <p:cNvSpPr>
                <a:spLocks noEditPoints="1"/>
              </p:cNvSpPr>
              <p:nvPr/>
            </p:nvSpPr>
            <p:spPr bwMode="auto">
              <a:xfrm>
                <a:off x="3914226" y="4472724"/>
                <a:ext cx="12623" cy="12623"/>
              </a:xfrm>
              <a:custGeom>
                <a:avLst/>
                <a:gdLst>
                  <a:gd name="T0" fmla="*/ 3 w 4"/>
                  <a:gd name="T1" fmla="*/ 0 h 4"/>
                  <a:gd name="T2" fmla="*/ 4 w 4"/>
                  <a:gd name="T3" fmla="*/ 1 h 4"/>
                  <a:gd name="T4" fmla="*/ 2 w 4"/>
                  <a:gd name="T5" fmla="*/ 3 h 4"/>
                  <a:gd name="T6" fmla="*/ 0 w 4"/>
                  <a:gd name="T7" fmla="*/ 2 h 4"/>
                  <a:gd name="T8" fmla="*/ 0 w 4"/>
                  <a:gd name="T9" fmla="*/ 1 h 4"/>
                  <a:gd name="T10" fmla="*/ 3 w 4"/>
                  <a:gd name="T11" fmla="*/ 0 h 4"/>
                  <a:gd name="T12" fmla="*/ 0 w 4"/>
                  <a:gd name="T13" fmla="*/ 2 h 4"/>
                  <a:gd name="T14" fmla="*/ 0 w 4"/>
                  <a:gd name="T15" fmla="*/ 2 h 4"/>
                  <a:gd name="T16" fmla="*/ 2 w 4"/>
                  <a:gd name="T17" fmla="*/ 3 h 4"/>
                  <a:gd name="T18" fmla="*/ 3 w 4"/>
                  <a:gd name="T19" fmla="*/ 1 h 4"/>
                  <a:gd name="T20" fmla="*/ 3 w 4"/>
                  <a:gd name="T21" fmla="*/ 1 h 4"/>
                  <a:gd name="T22" fmla="*/ 0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cubicBezTo>
                      <a:pt x="4" y="1"/>
                      <a:pt x="4" y="1"/>
                      <a:pt x="4" y="1"/>
                    </a:cubicBezTo>
                    <a:cubicBezTo>
                      <a:pt x="4" y="2"/>
                      <a:pt x="4"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3" y="2"/>
                      <a:pt x="4" y="2"/>
                      <a:pt x="3" y="1"/>
                    </a:cubicBezTo>
                    <a:cubicBezTo>
                      <a:pt x="3" y="1"/>
                      <a:pt x="3" y="1"/>
                      <a:pt x="3"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462">
                <a:extLst>
                  <a:ext uri="{FF2B5EF4-FFF2-40B4-BE49-F238E27FC236}">
                    <a16:creationId xmlns:a16="http://schemas.microsoft.com/office/drawing/2014/main" id="{EFC7E6E0-7E04-4092-AFE6-01DEFE6657F8}"/>
                  </a:ext>
                </a:extLst>
              </p:cNvPr>
              <p:cNvSpPr>
                <a:spLocks noEditPoints="1"/>
              </p:cNvSpPr>
              <p:nvPr/>
            </p:nvSpPr>
            <p:spPr bwMode="auto">
              <a:xfrm>
                <a:off x="3920538" y="4488502"/>
                <a:ext cx="12623" cy="12623"/>
              </a:xfrm>
              <a:custGeom>
                <a:avLst/>
                <a:gdLst>
                  <a:gd name="T0" fmla="*/ 3 w 4"/>
                  <a:gd name="T1" fmla="*/ 0 h 4"/>
                  <a:gd name="T2" fmla="*/ 4 w 4"/>
                  <a:gd name="T3" fmla="*/ 1 h 4"/>
                  <a:gd name="T4" fmla="*/ 3 w 4"/>
                  <a:gd name="T5" fmla="*/ 2 h 4"/>
                  <a:gd name="T6" fmla="*/ 2 w 4"/>
                  <a:gd name="T7" fmla="*/ 2 h 4"/>
                  <a:gd name="T8" fmla="*/ 2 w 4"/>
                  <a:gd name="T9" fmla="*/ 2 h 4"/>
                  <a:gd name="T10" fmla="*/ 2 w 4"/>
                  <a:gd name="T11" fmla="*/ 3 h 4"/>
                  <a:gd name="T12" fmla="*/ 0 w 4"/>
                  <a:gd name="T13" fmla="*/ 2 h 4"/>
                  <a:gd name="T14" fmla="*/ 0 w 4"/>
                  <a:gd name="T15" fmla="*/ 1 h 4"/>
                  <a:gd name="T16" fmla="*/ 3 w 4"/>
                  <a:gd name="T17" fmla="*/ 0 h 4"/>
                  <a:gd name="T18" fmla="*/ 0 w 4"/>
                  <a:gd name="T19" fmla="*/ 2 h 4"/>
                  <a:gd name="T20" fmla="*/ 0 w 4"/>
                  <a:gd name="T21" fmla="*/ 2 h 4"/>
                  <a:gd name="T22" fmla="*/ 2 w 4"/>
                  <a:gd name="T23" fmla="*/ 3 h 4"/>
                  <a:gd name="T24" fmla="*/ 2 w 4"/>
                  <a:gd name="T25" fmla="*/ 1 h 4"/>
                  <a:gd name="T26" fmla="*/ 2 w 4"/>
                  <a:gd name="T27" fmla="*/ 1 h 4"/>
                  <a:gd name="T28" fmla="*/ 0 w 4"/>
                  <a:gd name="T29" fmla="*/ 2 h 4"/>
                  <a:gd name="T30" fmla="*/ 2 w 4"/>
                  <a:gd name="T31" fmla="*/ 1 h 4"/>
                  <a:gd name="T32" fmla="*/ 2 w 4"/>
                  <a:gd name="T33" fmla="*/ 1 h 4"/>
                  <a:gd name="T34" fmla="*/ 3 w 4"/>
                  <a:gd name="T35" fmla="*/ 2 h 4"/>
                  <a:gd name="T36" fmla="*/ 3 w 4"/>
                  <a:gd name="T37" fmla="*/ 1 h 4"/>
                  <a:gd name="T38" fmla="*/ 3 w 4"/>
                  <a:gd name="T39" fmla="*/ 1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0"/>
                    </a:moveTo>
                    <a:cubicBezTo>
                      <a:pt x="4" y="1"/>
                      <a:pt x="4" y="1"/>
                      <a:pt x="4" y="1"/>
                    </a:cubicBezTo>
                    <a:cubicBezTo>
                      <a:pt x="4" y="1"/>
                      <a:pt x="4" y="2"/>
                      <a:pt x="3" y="2"/>
                    </a:cubicBezTo>
                    <a:cubicBezTo>
                      <a:pt x="3" y="3"/>
                      <a:pt x="3" y="2"/>
                      <a:pt x="2" y="2"/>
                    </a:cubicBezTo>
                    <a:cubicBezTo>
                      <a:pt x="2" y="2"/>
                      <a:pt x="2" y="2"/>
                      <a:pt x="2" y="2"/>
                    </a:cubicBezTo>
                    <a:cubicBezTo>
                      <a:pt x="2" y="2"/>
                      <a:pt x="2"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2" y="2"/>
                      <a:pt x="2" y="2"/>
                      <a:pt x="2" y="1"/>
                    </a:cubicBezTo>
                    <a:cubicBezTo>
                      <a:pt x="2" y="1"/>
                      <a:pt x="2" y="1"/>
                      <a:pt x="2" y="1"/>
                    </a:cubicBezTo>
                    <a:lnTo>
                      <a:pt x="0" y="2"/>
                    </a:lnTo>
                    <a:close/>
                    <a:moveTo>
                      <a:pt x="2" y="1"/>
                    </a:moveTo>
                    <a:cubicBezTo>
                      <a:pt x="2" y="1"/>
                      <a:pt x="2" y="1"/>
                      <a:pt x="2" y="1"/>
                    </a:cubicBezTo>
                    <a:cubicBezTo>
                      <a:pt x="2" y="2"/>
                      <a:pt x="3" y="2"/>
                      <a:pt x="3" y="2"/>
                    </a:cubicBezTo>
                    <a:cubicBezTo>
                      <a:pt x="3" y="1"/>
                      <a:pt x="3" y="1"/>
                      <a:pt x="3" y="1"/>
                    </a:cubicBezTo>
                    <a:cubicBezTo>
                      <a:pt x="3" y="1"/>
                      <a:pt x="3" y="1"/>
                      <a:pt x="3" y="1"/>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463">
                <a:extLst>
                  <a:ext uri="{FF2B5EF4-FFF2-40B4-BE49-F238E27FC236}">
                    <a16:creationId xmlns:a16="http://schemas.microsoft.com/office/drawing/2014/main" id="{47E90819-60CA-4845-8C4E-8C458B189E6B}"/>
                  </a:ext>
                </a:extLst>
              </p:cNvPr>
              <p:cNvSpPr>
                <a:spLocks/>
              </p:cNvSpPr>
              <p:nvPr/>
            </p:nvSpPr>
            <p:spPr bwMode="auto">
              <a:xfrm>
                <a:off x="3923693" y="4497969"/>
                <a:ext cx="15778" cy="12623"/>
              </a:xfrm>
              <a:custGeom>
                <a:avLst/>
                <a:gdLst>
                  <a:gd name="T0" fmla="*/ 8 w 10"/>
                  <a:gd name="T1" fmla="*/ 0 h 8"/>
                  <a:gd name="T2" fmla="*/ 10 w 10"/>
                  <a:gd name="T3" fmla="*/ 4 h 8"/>
                  <a:gd name="T4" fmla="*/ 8 w 10"/>
                  <a:gd name="T5" fmla="*/ 4 h 8"/>
                  <a:gd name="T6" fmla="*/ 8 w 10"/>
                  <a:gd name="T7" fmla="*/ 0 h 8"/>
                  <a:gd name="T8" fmla="*/ 6 w 10"/>
                  <a:gd name="T9" fmla="*/ 2 h 8"/>
                  <a:gd name="T10" fmla="*/ 6 w 10"/>
                  <a:gd name="T11" fmla="*/ 4 h 8"/>
                  <a:gd name="T12" fmla="*/ 6 w 10"/>
                  <a:gd name="T13" fmla="*/ 6 h 8"/>
                  <a:gd name="T14" fmla="*/ 4 w 10"/>
                  <a:gd name="T15" fmla="*/ 2 h 8"/>
                  <a:gd name="T16" fmla="*/ 2 w 10"/>
                  <a:gd name="T17" fmla="*/ 4 h 8"/>
                  <a:gd name="T18" fmla="*/ 4 w 10"/>
                  <a:gd name="T19" fmla="*/ 6 h 8"/>
                  <a:gd name="T20" fmla="*/ 2 w 10"/>
                  <a:gd name="T21" fmla="*/ 8 h 8"/>
                  <a:gd name="T22" fmla="*/ 0 w 10"/>
                  <a:gd name="T23" fmla="*/ 4 h 8"/>
                  <a:gd name="T24" fmla="*/ 8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0"/>
                    </a:moveTo>
                    <a:lnTo>
                      <a:pt x="10" y="4"/>
                    </a:lnTo>
                    <a:lnTo>
                      <a:pt x="8" y="4"/>
                    </a:lnTo>
                    <a:lnTo>
                      <a:pt x="8" y="0"/>
                    </a:lnTo>
                    <a:lnTo>
                      <a:pt x="6" y="2"/>
                    </a:lnTo>
                    <a:lnTo>
                      <a:pt x="6" y="4"/>
                    </a:lnTo>
                    <a:lnTo>
                      <a:pt x="6" y="6"/>
                    </a:lnTo>
                    <a:lnTo>
                      <a:pt x="4" y="2"/>
                    </a:lnTo>
                    <a:lnTo>
                      <a:pt x="2" y="4"/>
                    </a:lnTo>
                    <a:lnTo>
                      <a:pt x="4" y="6"/>
                    </a:lnTo>
                    <a:lnTo>
                      <a:pt x="2" y="8"/>
                    </a:lnTo>
                    <a:lnTo>
                      <a:pt x="0" y="4"/>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464">
                <a:extLst>
                  <a:ext uri="{FF2B5EF4-FFF2-40B4-BE49-F238E27FC236}">
                    <a16:creationId xmlns:a16="http://schemas.microsoft.com/office/drawing/2014/main" id="{4B3CF34A-14A4-4C3A-A0F8-3A11285AB4A3}"/>
                  </a:ext>
                </a:extLst>
              </p:cNvPr>
              <p:cNvSpPr>
                <a:spLocks/>
              </p:cNvSpPr>
              <p:nvPr/>
            </p:nvSpPr>
            <p:spPr bwMode="auto">
              <a:xfrm>
                <a:off x="3933160" y="4510592"/>
                <a:ext cx="15778" cy="15778"/>
              </a:xfrm>
              <a:custGeom>
                <a:avLst/>
                <a:gdLst>
                  <a:gd name="T0" fmla="*/ 6 w 10"/>
                  <a:gd name="T1" fmla="*/ 0 h 10"/>
                  <a:gd name="T2" fmla="*/ 6 w 10"/>
                  <a:gd name="T3" fmla="*/ 0 h 10"/>
                  <a:gd name="T4" fmla="*/ 2 w 10"/>
                  <a:gd name="T5" fmla="*/ 6 h 10"/>
                  <a:gd name="T6" fmla="*/ 2 w 10"/>
                  <a:gd name="T7" fmla="*/ 6 h 10"/>
                  <a:gd name="T8" fmla="*/ 10 w 10"/>
                  <a:gd name="T9" fmla="*/ 4 h 10"/>
                  <a:gd name="T10" fmla="*/ 10 w 10"/>
                  <a:gd name="T11" fmla="*/ 6 h 10"/>
                  <a:gd name="T12" fmla="*/ 4 w 10"/>
                  <a:gd name="T13" fmla="*/ 10 h 10"/>
                  <a:gd name="T14" fmla="*/ 4 w 10"/>
                  <a:gd name="T15" fmla="*/ 10 h 10"/>
                  <a:gd name="T16" fmla="*/ 8 w 10"/>
                  <a:gd name="T17" fmla="*/ 6 h 10"/>
                  <a:gd name="T18" fmla="*/ 8 w 10"/>
                  <a:gd name="T19" fmla="*/ 6 h 10"/>
                  <a:gd name="T20" fmla="*/ 2 w 10"/>
                  <a:gd name="T21" fmla="*/ 8 h 10"/>
                  <a:gd name="T22" fmla="*/ 2 w 10"/>
                  <a:gd name="T23" fmla="*/ 6 h 10"/>
                  <a:gd name="T24" fmla="*/ 6 w 10"/>
                  <a:gd name="T25" fmla="*/ 0 h 10"/>
                  <a:gd name="T26" fmla="*/ 6 w 10"/>
                  <a:gd name="T27" fmla="*/ 0 h 10"/>
                  <a:gd name="T28" fmla="*/ 0 w 10"/>
                  <a:gd name="T29" fmla="*/ 4 h 10"/>
                  <a:gd name="T30" fmla="*/ 0 w 10"/>
                  <a:gd name="T31" fmla="*/ 4 h 10"/>
                  <a:gd name="T32" fmla="*/ 6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0"/>
                    </a:moveTo>
                    <a:lnTo>
                      <a:pt x="6" y="0"/>
                    </a:lnTo>
                    <a:lnTo>
                      <a:pt x="2" y="6"/>
                    </a:lnTo>
                    <a:lnTo>
                      <a:pt x="2" y="6"/>
                    </a:lnTo>
                    <a:lnTo>
                      <a:pt x="10" y="4"/>
                    </a:lnTo>
                    <a:lnTo>
                      <a:pt x="10" y="6"/>
                    </a:lnTo>
                    <a:lnTo>
                      <a:pt x="4" y="10"/>
                    </a:lnTo>
                    <a:lnTo>
                      <a:pt x="4" y="10"/>
                    </a:lnTo>
                    <a:lnTo>
                      <a:pt x="8" y="6"/>
                    </a:lnTo>
                    <a:lnTo>
                      <a:pt x="8" y="6"/>
                    </a:lnTo>
                    <a:lnTo>
                      <a:pt x="2" y="8"/>
                    </a:lnTo>
                    <a:lnTo>
                      <a:pt x="2" y="6"/>
                    </a:lnTo>
                    <a:lnTo>
                      <a:pt x="6" y="0"/>
                    </a:lnTo>
                    <a:lnTo>
                      <a:pt x="6" y="0"/>
                    </a:lnTo>
                    <a:lnTo>
                      <a:pt x="0" y="4"/>
                    </a:lnTo>
                    <a:lnTo>
                      <a:pt x="0" y="4"/>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465">
                <a:extLst>
                  <a:ext uri="{FF2B5EF4-FFF2-40B4-BE49-F238E27FC236}">
                    <a16:creationId xmlns:a16="http://schemas.microsoft.com/office/drawing/2014/main" id="{1B8852F6-1D55-456F-993C-80737B1AD3AC}"/>
                  </a:ext>
                </a:extLst>
              </p:cNvPr>
              <p:cNvSpPr>
                <a:spLocks/>
              </p:cNvSpPr>
              <p:nvPr/>
            </p:nvSpPr>
            <p:spPr bwMode="auto">
              <a:xfrm>
                <a:off x="3942627" y="4520059"/>
                <a:ext cx="15778" cy="12623"/>
              </a:xfrm>
              <a:custGeom>
                <a:avLst/>
                <a:gdLst>
                  <a:gd name="T0" fmla="*/ 4 w 10"/>
                  <a:gd name="T1" fmla="*/ 4 h 8"/>
                  <a:gd name="T2" fmla="*/ 4 w 10"/>
                  <a:gd name="T3" fmla="*/ 0 h 8"/>
                  <a:gd name="T4" fmla="*/ 6 w 10"/>
                  <a:gd name="T5" fmla="*/ 2 h 8"/>
                  <a:gd name="T6" fmla="*/ 4 w 10"/>
                  <a:gd name="T7" fmla="*/ 4 h 8"/>
                  <a:gd name="T8" fmla="*/ 8 w 10"/>
                  <a:gd name="T9" fmla="*/ 4 h 8"/>
                  <a:gd name="T10" fmla="*/ 10 w 10"/>
                  <a:gd name="T11" fmla="*/ 6 h 8"/>
                  <a:gd name="T12" fmla="*/ 4 w 10"/>
                  <a:gd name="T13" fmla="*/ 6 h 8"/>
                  <a:gd name="T14" fmla="*/ 2 w 10"/>
                  <a:gd name="T15" fmla="*/ 8 h 8"/>
                  <a:gd name="T16" fmla="*/ 0 w 10"/>
                  <a:gd name="T17" fmla="*/ 8 h 8"/>
                  <a:gd name="T18" fmla="*/ 4 w 10"/>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4" y="4"/>
                    </a:moveTo>
                    <a:lnTo>
                      <a:pt x="4" y="0"/>
                    </a:lnTo>
                    <a:lnTo>
                      <a:pt x="6" y="2"/>
                    </a:lnTo>
                    <a:lnTo>
                      <a:pt x="4" y="4"/>
                    </a:lnTo>
                    <a:lnTo>
                      <a:pt x="8" y="4"/>
                    </a:lnTo>
                    <a:lnTo>
                      <a:pt x="10" y="6"/>
                    </a:lnTo>
                    <a:lnTo>
                      <a:pt x="4" y="6"/>
                    </a:lnTo>
                    <a:lnTo>
                      <a:pt x="2" y="8"/>
                    </a:lnTo>
                    <a:lnTo>
                      <a:pt x="0" y="8"/>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466">
                <a:extLst>
                  <a:ext uri="{FF2B5EF4-FFF2-40B4-BE49-F238E27FC236}">
                    <a16:creationId xmlns:a16="http://schemas.microsoft.com/office/drawing/2014/main" id="{2F0521C0-D6FE-4CC8-BD8C-5972D3EB53B7}"/>
                  </a:ext>
                </a:extLst>
              </p:cNvPr>
              <p:cNvSpPr>
                <a:spLocks/>
              </p:cNvSpPr>
              <p:nvPr/>
            </p:nvSpPr>
            <p:spPr bwMode="auto">
              <a:xfrm>
                <a:off x="3952095" y="4532682"/>
                <a:ext cx="12623" cy="11045"/>
              </a:xfrm>
              <a:custGeom>
                <a:avLst/>
                <a:gdLst>
                  <a:gd name="T0" fmla="*/ 4 w 4"/>
                  <a:gd name="T1" fmla="*/ 2 h 4"/>
                  <a:gd name="T2" fmla="*/ 3 w 4"/>
                  <a:gd name="T3" fmla="*/ 1 h 4"/>
                  <a:gd name="T4" fmla="*/ 3 w 4"/>
                  <a:gd name="T5" fmla="*/ 1 h 4"/>
                  <a:gd name="T6" fmla="*/ 3 w 4"/>
                  <a:gd name="T7" fmla="*/ 4 h 4"/>
                  <a:gd name="T8" fmla="*/ 1 w 4"/>
                  <a:gd name="T9" fmla="*/ 4 h 4"/>
                  <a:gd name="T10" fmla="*/ 0 w 4"/>
                  <a:gd name="T11" fmla="*/ 3 h 4"/>
                  <a:gd name="T12" fmla="*/ 1 w 4"/>
                  <a:gd name="T13" fmla="*/ 2 h 4"/>
                  <a:gd name="T14" fmla="*/ 1 w 4"/>
                  <a:gd name="T15" fmla="*/ 3 h 4"/>
                  <a:gd name="T16" fmla="*/ 2 w 4"/>
                  <a:gd name="T17" fmla="*/ 3 h 4"/>
                  <a:gd name="T18" fmla="*/ 2 w 4"/>
                  <a:gd name="T19" fmla="*/ 1 h 4"/>
                  <a:gd name="T20" fmla="*/ 4 w 4"/>
                  <a:gd name="T21" fmla="*/ 1 h 4"/>
                  <a:gd name="T22" fmla="*/ 4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2"/>
                    </a:moveTo>
                    <a:cubicBezTo>
                      <a:pt x="4" y="2"/>
                      <a:pt x="4" y="1"/>
                      <a:pt x="3" y="1"/>
                    </a:cubicBezTo>
                    <a:cubicBezTo>
                      <a:pt x="3" y="1"/>
                      <a:pt x="3" y="1"/>
                      <a:pt x="3" y="1"/>
                    </a:cubicBezTo>
                    <a:cubicBezTo>
                      <a:pt x="2" y="2"/>
                      <a:pt x="3" y="3"/>
                      <a:pt x="3" y="4"/>
                    </a:cubicBezTo>
                    <a:cubicBezTo>
                      <a:pt x="2" y="4"/>
                      <a:pt x="1" y="4"/>
                      <a:pt x="1" y="4"/>
                    </a:cubicBezTo>
                    <a:cubicBezTo>
                      <a:pt x="0" y="3"/>
                      <a:pt x="0" y="3"/>
                      <a:pt x="0" y="3"/>
                    </a:cubicBezTo>
                    <a:cubicBezTo>
                      <a:pt x="1" y="2"/>
                      <a:pt x="1" y="2"/>
                      <a:pt x="1" y="2"/>
                    </a:cubicBezTo>
                    <a:cubicBezTo>
                      <a:pt x="1" y="3"/>
                      <a:pt x="1" y="3"/>
                      <a:pt x="1" y="3"/>
                    </a:cubicBezTo>
                    <a:cubicBezTo>
                      <a:pt x="1" y="4"/>
                      <a:pt x="2" y="4"/>
                      <a:pt x="2" y="3"/>
                    </a:cubicBezTo>
                    <a:cubicBezTo>
                      <a:pt x="2" y="3"/>
                      <a:pt x="1" y="2"/>
                      <a:pt x="2" y="1"/>
                    </a:cubicBezTo>
                    <a:cubicBezTo>
                      <a:pt x="2" y="0"/>
                      <a:pt x="3" y="0"/>
                      <a:pt x="4" y="1"/>
                    </a:cubicBezTo>
                    <a:cubicBezTo>
                      <a:pt x="4" y="1"/>
                      <a:pt x="4" y="2"/>
                      <a:pt x="4"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467">
                <a:extLst>
                  <a:ext uri="{FF2B5EF4-FFF2-40B4-BE49-F238E27FC236}">
                    <a16:creationId xmlns:a16="http://schemas.microsoft.com/office/drawing/2014/main" id="{37D2FE4E-588D-4008-8645-FFA641C1A708}"/>
                  </a:ext>
                </a:extLst>
              </p:cNvPr>
              <p:cNvSpPr>
                <a:spLocks/>
              </p:cNvSpPr>
              <p:nvPr/>
            </p:nvSpPr>
            <p:spPr bwMode="auto">
              <a:xfrm>
                <a:off x="3961562" y="4537416"/>
                <a:ext cx="12623" cy="12623"/>
              </a:xfrm>
              <a:custGeom>
                <a:avLst/>
                <a:gdLst>
                  <a:gd name="T0" fmla="*/ 4 w 8"/>
                  <a:gd name="T1" fmla="*/ 2 h 8"/>
                  <a:gd name="T2" fmla="*/ 2 w 8"/>
                  <a:gd name="T3" fmla="*/ 0 h 8"/>
                  <a:gd name="T4" fmla="*/ 4 w 8"/>
                  <a:gd name="T5" fmla="*/ 0 h 8"/>
                  <a:gd name="T6" fmla="*/ 8 w 8"/>
                  <a:gd name="T7" fmla="*/ 4 h 8"/>
                  <a:gd name="T8" fmla="*/ 6 w 8"/>
                  <a:gd name="T9" fmla="*/ 4 h 8"/>
                  <a:gd name="T10" fmla="*/ 6 w 8"/>
                  <a:gd name="T11" fmla="*/ 2 h 8"/>
                  <a:gd name="T12" fmla="*/ 0 w 8"/>
                  <a:gd name="T13" fmla="*/ 8 h 8"/>
                  <a:gd name="T14" fmla="*/ 0 w 8"/>
                  <a:gd name="T15" fmla="*/ 6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0"/>
                    </a:lnTo>
                    <a:lnTo>
                      <a:pt x="4" y="0"/>
                    </a:lnTo>
                    <a:lnTo>
                      <a:pt x="8" y="4"/>
                    </a:lnTo>
                    <a:lnTo>
                      <a:pt x="6" y="4"/>
                    </a:lnTo>
                    <a:lnTo>
                      <a:pt x="6" y="2"/>
                    </a:lnTo>
                    <a:lnTo>
                      <a:pt x="0" y="8"/>
                    </a:lnTo>
                    <a:lnTo>
                      <a:pt x="0" y="6"/>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468">
                <a:extLst>
                  <a:ext uri="{FF2B5EF4-FFF2-40B4-BE49-F238E27FC236}">
                    <a16:creationId xmlns:a16="http://schemas.microsoft.com/office/drawing/2014/main" id="{C389363D-8598-43CA-B942-C871E6B49F5A}"/>
                  </a:ext>
                </a:extLst>
              </p:cNvPr>
              <p:cNvSpPr>
                <a:spLocks noEditPoints="1"/>
              </p:cNvSpPr>
              <p:nvPr/>
            </p:nvSpPr>
            <p:spPr bwMode="auto">
              <a:xfrm>
                <a:off x="3964717" y="4543727"/>
                <a:ext cx="15778" cy="15778"/>
              </a:xfrm>
              <a:custGeom>
                <a:avLst/>
                <a:gdLst>
                  <a:gd name="T0" fmla="*/ 3 w 5"/>
                  <a:gd name="T1" fmla="*/ 0 h 5"/>
                  <a:gd name="T2" fmla="*/ 4 w 5"/>
                  <a:gd name="T3" fmla="*/ 0 h 5"/>
                  <a:gd name="T4" fmla="*/ 4 w 5"/>
                  <a:gd name="T5" fmla="*/ 2 h 5"/>
                  <a:gd name="T6" fmla="*/ 3 w 5"/>
                  <a:gd name="T7" fmla="*/ 3 h 5"/>
                  <a:gd name="T8" fmla="*/ 3 w 5"/>
                  <a:gd name="T9" fmla="*/ 3 h 5"/>
                  <a:gd name="T10" fmla="*/ 3 w 5"/>
                  <a:gd name="T11" fmla="*/ 4 h 5"/>
                  <a:gd name="T12" fmla="*/ 3 w 5"/>
                  <a:gd name="T13" fmla="*/ 5 h 5"/>
                  <a:gd name="T14" fmla="*/ 2 w 5"/>
                  <a:gd name="T15" fmla="*/ 4 h 5"/>
                  <a:gd name="T16" fmla="*/ 2 w 5"/>
                  <a:gd name="T17" fmla="*/ 4 h 5"/>
                  <a:gd name="T18" fmla="*/ 2 w 5"/>
                  <a:gd name="T19" fmla="*/ 2 h 5"/>
                  <a:gd name="T20" fmla="*/ 2 w 5"/>
                  <a:gd name="T21" fmla="*/ 2 h 5"/>
                  <a:gd name="T22" fmla="*/ 1 w 5"/>
                  <a:gd name="T23" fmla="*/ 3 h 5"/>
                  <a:gd name="T24" fmla="*/ 0 w 5"/>
                  <a:gd name="T25" fmla="*/ 3 h 5"/>
                  <a:gd name="T26" fmla="*/ 3 w 5"/>
                  <a:gd name="T27" fmla="*/ 0 h 5"/>
                  <a:gd name="T28" fmla="*/ 2 w 5"/>
                  <a:gd name="T29" fmla="*/ 2 h 5"/>
                  <a:gd name="T30" fmla="*/ 2 w 5"/>
                  <a:gd name="T31" fmla="*/ 2 h 5"/>
                  <a:gd name="T32" fmla="*/ 4 w 5"/>
                  <a:gd name="T33" fmla="*/ 2 h 5"/>
                  <a:gd name="T34" fmla="*/ 3 w 5"/>
                  <a:gd name="T35" fmla="*/ 1 h 5"/>
                  <a:gd name="T36" fmla="*/ 3 w 5"/>
                  <a:gd name="T37" fmla="*/ 1 h 5"/>
                  <a:gd name="T38" fmla="*/ 2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0"/>
                    </a:moveTo>
                    <a:cubicBezTo>
                      <a:pt x="4" y="0"/>
                      <a:pt x="4" y="0"/>
                      <a:pt x="4" y="0"/>
                    </a:cubicBezTo>
                    <a:cubicBezTo>
                      <a:pt x="4" y="1"/>
                      <a:pt x="5" y="2"/>
                      <a:pt x="4" y="2"/>
                    </a:cubicBezTo>
                    <a:cubicBezTo>
                      <a:pt x="4" y="3"/>
                      <a:pt x="3" y="3"/>
                      <a:pt x="3" y="3"/>
                    </a:cubicBezTo>
                    <a:cubicBezTo>
                      <a:pt x="3" y="3"/>
                      <a:pt x="3" y="3"/>
                      <a:pt x="3" y="3"/>
                    </a:cubicBezTo>
                    <a:cubicBezTo>
                      <a:pt x="3" y="3"/>
                      <a:pt x="3" y="3"/>
                      <a:pt x="3" y="4"/>
                    </a:cubicBezTo>
                    <a:cubicBezTo>
                      <a:pt x="3" y="5"/>
                      <a:pt x="3" y="5"/>
                      <a:pt x="3" y="5"/>
                    </a:cubicBezTo>
                    <a:cubicBezTo>
                      <a:pt x="2" y="4"/>
                      <a:pt x="2" y="4"/>
                      <a:pt x="2" y="4"/>
                    </a:cubicBezTo>
                    <a:cubicBezTo>
                      <a:pt x="2" y="4"/>
                      <a:pt x="2" y="4"/>
                      <a:pt x="2" y="4"/>
                    </a:cubicBezTo>
                    <a:cubicBezTo>
                      <a:pt x="3" y="3"/>
                      <a:pt x="3" y="3"/>
                      <a:pt x="2" y="2"/>
                    </a:cubicBezTo>
                    <a:cubicBezTo>
                      <a:pt x="2" y="2"/>
                      <a:pt x="2" y="2"/>
                      <a:pt x="2" y="2"/>
                    </a:cubicBezTo>
                    <a:cubicBezTo>
                      <a:pt x="1" y="3"/>
                      <a:pt x="1" y="3"/>
                      <a:pt x="1" y="3"/>
                    </a:cubicBezTo>
                    <a:cubicBezTo>
                      <a:pt x="0" y="3"/>
                      <a:pt x="0" y="3"/>
                      <a:pt x="0" y="3"/>
                    </a:cubicBezTo>
                    <a:lnTo>
                      <a:pt x="3" y="0"/>
                    </a:lnTo>
                    <a:close/>
                    <a:moveTo>
                      <a:pt x="2" y="2"/>
                    </a:moveTo>
                    <a:cubicBezTo>
                      <a:pt x="2" y="2"/>
                      <a:pt x="2" y="2"/>
                      <a:pt x="2" y="2"/>
                    </a:cubicBezTo>
                    <a:cubicBezTo>
                      <a:pt x="3" y="2"/>
                      <a:pt x="3" y="2"/>
                      <a:pt x="4" y="2"/>
                    </a:cubicBezTo>
                    <a:cubicBezTo>
                      <a:pt x="4" y="1"/>
                      <a:pt x="4" y="1"/>
                      <a:pt x="3" y="1"/>
                    </a:cubicBezTo>
                    <a:cubicBezTo>
                      <a:pt x="3" y="1"/>
                      <a:pt x="3" y="1"/>
                      <a:pt x="3"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469">
                <a:extLst>
                  <a:ext uri="{FF2B5EF4-FFF2-40B4-BE49-F238E27FC236}">
                    <a16:creationId xmlns:a16="http://schemas.microsoft.com/office/drawing/2014/main" id="{95AFF123-62F6-40DB-9D98-325D50652412}"/>
                  </a:ext>
                </a:extLst>
              </p:cNvPr>
              <p:cNvSpPr>
                <a:spLocks/>
              </p:cNvSpPr>
              <p:nvPr/>
            </p:nvSpPr>
            <p:spPr bwMode="auto">
              <a:xfrm>
                <a:off x="3974184" y="4550039"/>
                <a:ext cx="12623" cy="12623"/>
              </a:xfrm>
              <a:custGeom>
                <a:avLst/>
                <a:gdLst>
                  <a:gd name="T0" fmla="*/ 4 w 8"/>
                  <a:gd name="T1" fmla="*/ 0 h 8"/>
                  <a:gd name="T2" fmla="*/ 8 w 8"/>
                  <a:gd name="T3" fmla="*/ 2 h 8"/>
                  <a:gd name="T4" fmla="*/ 8 w 8"/>
                  <a:gd name="T5" fmla="*/ 4 h 8"/>
                  <a:gd name="T6" fmla="*/ 6 w 8"/>
                  <a:gd name="T7" fmla="*/ 2 h 8"/>
                  <a:gd name="T8" fmla="*/ 4 w 8"/>
                  <a:gd name="T9" fmla="*/ 4 h 8"/>
                  <a:gd name="T10" fmla="*/ 6 w 8"/>
                  <a:gd name="T11" fmla="*/ 6 h 8"/>
                  <a:gd name="T12" fmla="*/ 6 w 8"/>
                  <a:gd name="T13" fmla="*/ 6 h 8"/>
                  <a:gd name="T14" fmla="*/ 4 w 8"/>
                  <a:gd name="T15" fmla="*/ 4 h 8"/>
                  <a:gd name="T16" fmla="*/ 2 w 8"/>
                  <a:gd name="T17" fmla="*/ 6 h 8"/>
                  <a:gd name="T18" fmla="*/ 4 w 8"/>
                  <a:gd name="T19" fmla="*/ 8 h 8"/>
                  <a:gd name="T20" fmla="*/ 4 w 8"/>
                  <a:gd name="T21" fmla="*/ 8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2"/>
                    </a:lnTo>
                    <a:lnTo>
                      <a:pt x="8" y="4"/>
                    </a:lnTo>
                    <a:lnTo>
                      <a:pt x="6" y="2"/>
                    </a:lnTo>
                    <a:lnTo>
                      <a:pt x="4" y="4"/>
                    </a:lnTo>
                    <a:lnTo>
                      <a:pt x="6" y="6"/>
                    </a:lnTo>
                    <a:lnTo>
                      <a:pt x="6" y="6"/>
                    </a:lnTo>
                    <a:lnTo>
                      <a:pt x="4" y="4"/>
                    </a:lnTo>
                    <a:lnTo>
                      <a:pt x="2" y="6"/>
                    </a:lnTo>
                    <a:lnTo>
                      <a:pt x="4" y="8"/>
                    </a:lnTo>
                    <a:lnTo>
                      <a:pt x="4" y="8"/>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470">
                <a:extLst>
                  <a:ext uri="{FF2B5EF4-FFF2-40B4-BE49-F238E27FC236}">
                    <a16:creationId xmlns:a16="http://schemas.microsoft.com/office/drawing/2014/main" id="{90DE0334-B64C-48E1-9E62-AF16EF3E91A7}"/>
                  </a:ext>
                </a:extLst>
              </p:cNvPr>
              <p:cNvSpPr>
                <a:spLocks/>
              </p:cNvSpPr>
              <p:nvPr/>
            </p:nvSpPr>
            <p:spPr bwMode="auto">
              <a:xfrm>
                <a:off x="3983651" y="4556350"/>
                <a:ext cx="12623" cy="12623"/>
              </a:xfrm>
              <a:custGeom>
                <a:avLst/>
                <a:gdLst>
                  <a:gd name="T0" fmla="*/ 4 w 8"/>
                  <a:gd name="T1" fmla="*/ 0 h 8"/>
                  <a:gd name="T2" fmla="*/ 6 w 8"/>
                  <a:gd name="T3" fmla="*/ 0 h 8"/>
                  <a:gd name="T4" fmla="*/ 4 w 8"/>
                  <a:gd name="T5" fmla="*/ 6 h 8"/>
                  <a:gd name="T6" fmla="*/ 4 w 8"/>
                  <a:gd name="T7" fmla="*/ 6 h 8"/>
                  <a:gd name="T8" fmla="*/ 8 w 8"/>
                  <a:gd name="T9" fmla="*/ 2 h 8"/>
                  <a:gd name="T10" fmla="*/ 8 w 8"/>
                  <a:gd name="T11" fmla="*/ 2 h 8"/>
                  <a:gd name="T12" fmla="*/ 4 w 8"/>
                  <a:gd name="T13" fmla="*/ 8 h 8"/>
                  <a:gd name="T14" fmla="*/ 4 w 8"/>
                  <a:gd name="T15" fmla="*/ 8 h 8"/>
                  <a:gd name="T16" fmla="*/ 4 w 8"/>
                  <a:gd name="T17" fmla="*/ 2 h 8"/>
                  <a:gd name="T18" fmla="*/ 4 w 8"/>
                  <a:gd name="T19" fmla="*/ 2 h 8"/>
                  <a:gd name="T20" fmla="*/ 0 w 8"/>
                  <a:gd name="T21" fmla="*/ 6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6" y="0"/>
                    </a:lnTo>
                    <a:lnTo>
                      <a:pt x="4" y="6"/>
                    </a:lnTo>
                    <a:lnTo>
                      <a:pt x="4" y="6"/>
                    </a:lnTo>
                    <a:lnTo>
                      <a:pt x="8" y="2"/>
                    </a:lnTo>
                    <a:lnTo>
                      <a:pt x="8" y="2"/>
                    </a:lnTo>
                    <a:lnTo>
                      <a:pt x="4" y="8"/>
                    </a:lnTo>
                    <a:lnTo>
                      <a:pt x="4" y="8"/>
                    </a:lnTo>
                    <a:lnTo>
                      <a:pt x="4" y="2"/>
                    </a:lnTo>
                    <a:lnTo>
                      <a:pt x="4" y="2"/>
                    </a:lnTo>
                    <a:lnTo>
                      <a:pt x="0" y="6"/>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Freeform 471">
                <a:extLst>
                  <a:ext uri="{FF2B5EF4-FFF2-40B4-BE49-F238E27FC236}">
                    <a16:creationId xmlns:a16="http://schemas.microsoft.com/office/drawing/2014/main" id="{0476ABD7-3078-4520-BE33-49C9D5C80284}"/>
                  </a:ext>
                </a:extLst>
              </p:cNvPr>
              <p:cNvSpPr>
                <a:spLocks/>
              </p:cNvSpPr>
              <p:nvPr/>
            </p:nvSpPr>
            <p:spPr bwMode="auto">
              <a:xfrm>
                <a:off x="3996274" y="4559506"/>
                <a:ext cx="7890" cy="15778"/>
              </a:xfrm>
              <a:custGeom>
                <a:avLst/>
                <a:gdLst>
                  <a:gd name="T0" fmla="*/ 2 w 3"/>
                  <a:gd name="T1" fmla="*/ 5 h 5"/>
                  <a:gd name="T2" fmla="*/ 1 w 3"/>
                  <a:gd name="T3" fmla="*/ 5 h 5"/>
                  <a:gd name="T4" fmla="*/ 0 w 3"/>
                  <a:gd name="T5" fmla="*/ 2 h 5"/>
                  <a:gd name="T6" fmla="*/ 2 w 3"/>
                  <a:gd name="T7" fmla="*/ 1 h 5"/>
                  <a:gd name="T8" fmla="*/ 3 w 3"/>
                  <a:gd name="T9" fmla="*/ 3 h 5"/>
                  <a:gd name="T10" fmla="*/ 2 w 3"/>
                  <a:gd name="T11" fmla="*/ 2 h 5"/>
                  <a:gd name="T12" fmla="*/ 2 w 3"/>
                  <a:gd name="T13" fmla="*/ 1 h 5"/>
                  <a:gd name="T14" fmla="*/ 1 w 3"/>
                  <a:gd name="T15" fmla="*/ 2 h 5"/>
                  <a:gd name="T16" fmla="*/ 1 w 3"/>
                  <a:gd name="T17" fmla="*/ 4 h 5"/>
                  <a:gd name="T18" fmla="*/ 1 w 3"/>
                  <a:gd name="T19" fmla="*/ 4 h 5"/>
                  <a:gd name="T20" fmla="*/ 2 w 3"/>
                  <a:gd name="T21" fmla="*/ 3 h 5"/>
                  <a:gd name="T22" fmla="*/ 1 w 3"/>
                  <a:gd name="T23" fmla="*/ 3 h 5"/>
                  <a:gd name="T24" fmla="*/ 2 w 3"/>
                  <a:gd name="T25" fmla="*/ 2 h 5"/>
                  <a:gd name="T26" fmla="*/ 3 w 3"/>
                  <a:gd name="T27" fmla="*/ 3 h 5"/>
                  <a:gd name="T28" fmla="*/ 2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5"/>
                    </a:moveTo>
                    <a:cubicBezTo>
                      <a:pt x="2" y="5"/>
                      <a:pt x="1" y="5"/>
                      <a:pt x="1" y="5"/>
                    </a:cubicBezTo>
                    <a:cubicBezTo>
                      <a:pt x="0" y="4"/>
                      <a:pt x="0" y="3"/>
                      <a:pt x="0" y="2"/>
                    </a:cubicBezTo>
                    <a:cubicBezTo>
                      <a:pt x="1" y="1"/>
                      <a:pt x="1" y="0"/>
                      <a:pt x="2" y="1"/>
                    </a:cubicBezTo>
                    <a:cubicBezTo>
                      <a:pt x="3" y="1"/>
                      <a:pt x="3" y="2"/>
                      <a:pt x="3" y="3"/>
                    </a:cubicBezTo>
                    <a:cubicBezTo>
                      <a:pt x="2" y="2"/>
                      <a:pt x="2" y="2"/>
                      <a:pt x="2" y="2"/>
                    </a:cubicBezTo>
                    <a:cubicBezTo>
                      <a:pt x="3" y="2"/>
                      <a:pt x="3" y="2"/>
                      <a:pt x="2" y="1"/>
                    </a:cubicBezTo>
                    <a:cubicBezTo>
                      <a:pt x="1" y="1"/>
                      <a:pt x="1" y="2"/>
                      <a:pt x="1" y="2"/>
                    </a:cubicBezTo>
                    <a:cubicBezTo>
                      <a:pt x="0" y="3"/>
                      <a:pt x="0" y="4"/>
                      <a:pt x="1" y="4"/>
                    </a:cubicBezTo>
                    <a:cubicBezTo>
                      <a:pt x="1" y="5"/>
                      <a:pt x="1" y="5"/>
                      <a:pt x="1" y="4"/>
                    </a:cubicBezTo>
                    <a:cubicBezTo>
                      <a:pt x="2" y="3"/>
                      <a:pt x="2" y="3"/>
                      <a:pt x="2" y="3"/>
                    </a:cubicBezTo>
                    <a:cubicBezTo>
                      <a:pt x="1" y="3"/>
                      <a:pt x="1" y="3"/>
                      <a:pt x="1" y="3"/>
                    </a:cubicBezTo>
                    <a:cubicBezTo>
                      <a:pt x="2" y="2"/>
                      <a:pt x="2" y="2"/>
                      <a:pt x="2" y="2"/>
                    </a:cubicBezTo>
                    <a:cubicBezTo>
                      <a:pt x="3" y="3"/>
                      <a:pt x="3" y="3"/>
                      <a:pt x="3"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Freeform 472">
                <a:extLst>
                  <a:ext uri="{FF2B5EF4-FFF2-40B4-BE49-F238E27FC236}">
                    <a16:creationId xmlns:a16="http://schemas.microsoft.com/office/drawing/2014/main" id="{DB770045-3A58-4390-BDBD-E5D18F6B01B3}"/>
                  </a:ext>
                </a:extLst>
              </p:cNvPr>
              <p:cNvSpPr>
                <a:spLocks/>
              </p:cNvSpPr>
              <p:nvPr/>
            </p:nvSpPr>
            <p:spPr bwMode="auto">
              <a:xfrm>
                <a:off x="4004163" y="4565817"/>
                <a:ext cx="9467" cy="12623"/>
              </a:xfrm>
              <a:custGeom>
                <a:avLst/>
                <a:gdLst>
                  <a:gd name="T0" fmla="*/ 4 w 6"/>
                  <a:gd name="T1" fmla="*/ 2 h 8"/>
                  <a:gd name="T2" fmla="*/ 2 w 6"/>
                  <a:gd name="T3" fmla="*/ 0 h 8"/>
                  <a:gd name="T4" fmla="*/ 2 w 6"/>
                  <a:gd name="T5" fmla="*/ 0 h 8"/>
                  <a:gd name="T6" fmla="*/ 6 w 6"/>
                  <a:gd name="T7" fmla="*/ 2 h 8"/>
                  <a:gd name="T8" fmla="*/ 6 w 6"/>
                  <a:gd name="T9" fmla="*/ 2 h 8"/>
                  <a:gd name="T10" fmla="*/ 4 w 6"/>
                  <a:gd name="T11" fmla="*/ 2 h 8"/>
                  <a:gd name="T12" fmla="*/ 2 w 6"/>
                  <a:gd name="T13" fmla="*/ 8 h 8"/>
                  <a:gd name="T14" fmla="*/ 0 w 6"/>
                  <a:gd name="T15" fmla="*/ 8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2" y="0"/>
                    </a:lnTo>
                    <a:lnTo>
                      <a:pt x="6" y="2"/>
                    </a:lnTo>
                    <a:lnTo>
                      <a:pt x="6" y="2"/>
                    </a:lnTo>
                    <a:lnTo>
                      <a:pt x="4" y="2"/>
                    </a:lnTo>
                    <a:lnTo>
                      <a:pt x="2" y="8"/>
                    </a:lnTo>
                    <a:lnTo>
                      <a:pt x="0" y="8"/>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Freeform 473">
                <a:extLst>
                  <a:ext uri="{FF2B5EF4-FFF2-40B4-BE49-F238E27FC236}">
                    <a16:creationId xmlns:a16="http://schemas.microsoft.com/office/drawing/2014/main" id="{5FBA32D1-F0F5-4CA2-AF55-B0876B3ED653}"/>
                  </a:ext>
                </a:extLst>
              </p:cNvPr>
              <p:cNvSpPr>
                <a:spLocks/>
              </p:cNvSpPr>
              <p:nvPr/>
            </p:nvSpPr>
            <p:spPr bwMode="auto">
              <a:xfrm>
                <a:off x="4013630" y="4568973"/>
                <a:ext cx="9467" cy="12623"/>
              </a:xfrm>
              <a:custGeom>
                <a:avLst/>
                <a:gdLst>
                  <a:gd name="T0" fmla="*/ 2 w 6"/>
                  <a:gd name="T1" fmla="*/ 0 h 8"/>
                  <a:gd name="T2" fmla="*/ 2 w 6"/>
                  <a:gd name="T3" fmla="*/ 0 h 8"/>
                  <a:gd name="T4" fmla="*/ 2 w 6"/>
                  <a:gd name="T5" fmla="*/ 4 h 8"/>
                  <a:gd name="T6" fmla="*/ 4 w 6"/>
                  <a:gd name="T7" fmla="*/ 4 h 8"/>
                  <a:gd name="T8" fmla="*/ 6 w 6"/>
                  <a:gd name="T9" fmla="*/ 0 h 8"/>
                  <a:gd name="T10" fmla="*/ 6 w 6"/>
                  <a:gd name="T11" fmla="*/ 2 h 8"/>
                  <a:gd name="T12" fmla="*/ 4 w 6"/>
                  <a:gd name="T13" fmla="*/ 8 h 8"/>
                  <a:gd name="T14" fmla="*/ 4 w 6"/>
                  <a:gd name="T15" fmla="*/ 8 h 8"/>
                  <a:gd name="T16" fmla="*/ 4 w 6"/>
                  <a:gd name="T17" fmla="*/ 4 h 8"/>
                  <a:gd name="T18" fmla="*/ 2 w 6"/>
                  <a:gd name="T19" fmla="*/ 4 h 8"/>
                  <a:gd name="T20" fmla="*/ 0 w 6"/>
                  <a:gd name="T21" fmla="*/ 8 h 8"/>
                  <a:gd name="T22" fmla="*/ 0 w 6"/>
                  <a:gd name="T23" fmla="*/ 8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2" y="4"/>
                    </a:lnTo>
                    <a:lnTo>
                      <a:pt x="4" y="4"/>
                    </a:lnTo>
                    <a:lnTo>
                      <a:pt x="6" y="0"/>
                    </a:lnTo>
                    <a:lnTo>
                      <a:pt x="6" y="2"/>
                    </a:lnTo>
                    <a:lnTo>
                      <a:pt x="4" y="8"/>
                    </a:lnTo>
                    <a:lnTo>
                      <a:pt x="4" y="8"/>
                    </a:lnTo>
                    <a:lnTo>
                      <a:pt x="4" y="4"/>
                    </a:lnTo>
                    <a:lnTo>
                      <a:pt x="2" y="4"/>
                    </a:lnTo>
                    <a:lnTo>
                      <a:pt x="0" y="8"/>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Line 474">
                <a:extLst>
                  <a:ext uri="{FF2B5EF4-FFF2-40B4-BE49-F238E27FC236}">
                    <a16:creationId xmlns:a16="http://schemas.microsoft.com/office/drawing/2014/main" id="{B85EB86D-DE45-4A0F-993A-D1B8461389D7}"/>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Line 475">
                <a:extLst>
                  <a:ext uri="{FF2B5EF4-FFF2-40B4-BE49-F238E27FC236}">
                    <a16:creationId xmlns:a16="http://schemas.microsoft.com/office/drawing/2014/main" id="{F35666A9-EC44-4540-BF2D-3D93C729CBD6}"/>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Freeform 476">
                <a:extLst>
                  <a:ext uri="{FF2B5EF4-FFF2-40B4-BE49-F238E27FC236}">
                    <a16:creationId xmlns:a16="http://schemas.microsoft.com/office/drawing/2014/main" id="{4F47205E-D853-494D-AE74-C8BC3B06534B}"/>
                  </a:ext>
                </a:extLst>
              </p:cNvPr>
              <p:cNvSpPr>
                <a:spLocks/>
              </p:cNvSpPr>
              <p:nvPr/>
            </p:nvSpPr>
            <p:spPr bwMode="auto">
              <a:xfrm>
                <a:off x="4086211" y="431967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Line 477">
                <a:extLst>
                  <a:ext uri="{FF2B5EF4-FFF2-40B4-BE49-F238E27FC236}">
                    <a16:creationId xmlns:a16="http://schemas.microsoft.com/office/drawing/2014/main" id="{645AF028-4E56-48A8-B02D-53C24E990C59}"/>
                  </a:ext>
                </a:extLst>
              </p:cNvPr>
              <p:cNvSpPr>
                <a:spLocks noChangeShapeType="1"/>
              </p:cNvSpPr>
              <p:nvPr/>
            </p:nvSpPr>
            <p:spPr bwMode="auto">
              <a:xfrm flipV="1">
                <a:off x="4083055" y="431651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478">
                <a:extLst>
                  <a:ext uri="{FF2B5EF4-FFF2-40B4-BE49-F238E27FC236}">
                    <a16:creationId xmlns:a16="http://schemas.microsoft.com/office/drawing/2014/main" id="{862E3427-CBAD-4FEA-AEAE-AE011B9CABE1}"/>
                  </a:ext>
                </a:extLst>
              </p:cNvPr>
              <p:cNvSpPr>
                <a:spLocks/>
              </p:cNvSpPr>
              <p:nvPr/>
            </p:nvSpPr>
            <p:spPr bwMode="auto">
              <a:xfrm>
                <a:off x="4083055" y="4316518"/>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1"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Line 479">
                <a:extLst>
                  <a:ext uri="{FF2B5EF4-FFF2-40B4-BE49-F238E27FC236}">
                    <a16:creationId xmlns:a16="http://schemas.microsoft.com/office/drawing/2014/main" id="{C152B5BD-3881-41CD-933A-7F6620C3EF39}"/>
                  </a:ext>
                </a:extLst>
              </p:cNvPr>
              <p:cNvSpPr>
                <a:spLocks noChangeShapeType="1"/>
              </p:cNvSpPr>
              <p:nvPr/>
            </p:nvSpPr>
            <p:spPr bwMode="auto">
              <a:xfrm flipV="1">
                <a:off x="4079899" y="4311784"/>
                <a:ext cx="3156" cy="4734"/>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480">
                <a:extLst>
                  <a:ext uri="{FF2B5EF4-FFF2-40B4-BE49-F238E27FC236}">
                    <a16:creationId xmlns:a16="http://schemas.microsoft.com/office/drawing/2014/main" id="{9AF5A522-3C58-4679-A6E1-B4570840B400}"/>
                  </a:ext>
                </a:extLst>
              </p:cNvPr>
              <p:cNvSpPr>
                <a:spLocks/>
              </p:cNvSpPr>
              <p:nvPr/>
            </p:nvSpPr>
            <p:spPr bwMode="auto">
              <a:xfrm>
                <a:off x="4079899" y="4313362"/>
                <a:ext cx="6311" cy="3156"/>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cubicBezTo>
                      <a:pt x="1"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481">
                <a:extLst>
                  <a:ext uri="{FF2B5EF4-FFF2-40B4-BE49-F238E27FC236}">
                    <a16:creationId xmlns:a16="http://schemas.microsoft.com/office/drawing/2014/main" id="{DDDC6E26-7045-496B-A016-94BB94463599}"/>
                  </a:ext>
                </a:extLst>
              </p:cNvPr>
              <p:cNvSpPr>
                <a:spLocks/>
              </p:cNvSpPr>
              <p:nvPr/>
            </p:nvSpPr>
            <p:spPr bwMode="auto">
              <a:xfrm>
                <a:off x="4079899" y="4311784"/>
                <a:ext cx="0" cy="1578"/>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482">
                <a:extLst>
                  <a:ext uri="{FF2B5EF4-FFF2-40B4-BE49-F238E27FC236}">
                    <a16:creationId xmlns:a16="http://schemas.microsoft.com/office/drawing/2014/main" id="{D939E3D2-2D4E-44F6-A560-2BA58398D6B1}"/>
                  </a:ext>
                </a:extLst>
              </p:cNvPr>
              <p:cNvSpPr>
                <a:spLocks/>
              </p:cNvSpPr>
              <p:nvPr/>
            </p:nvSpPr>
            <p:spPr bwMode="auto">
              <a:xfrm>
                <a:off x="4176149" y="4431700"/>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483">
                <a:extLst>
                  <a:ext uri="{FF2B5EF4-FFF2-40B4-BE49-F238E27FC236}">
                    <a16:creationId xmlns:a16="http://schemas.microsoft.com/office/drawing/2014/main" id="{94F9934F-775D-47D6-9782-027774B62C29}"/>
                  </a:ext>
                </a:extLst>
              </p:cNvPr>
              <p:cNvSpPr>
                <a:spLocks/>
              </p:cNvSpPr>
              <p:nvPr/>
            </p:nvSpPr>
            <p:spPr bwMode="auto">
              <a:xfrm>
                <a:off x="4172993" y="4428544"/>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484">
                <a:extLst>
                  <a:ext uri="{FF2B5EF4-FFF2-40B4-BE49-F238E27FC236}">
                    <a16:creationId xmlns:a16="http://schemas.microsoft.com/office/drawing/2014/main" id="{B875D43F-3BC9-41E5-913B-9E397B23A95E}"/>
                  </a:ext>
                </a:extLst>
              </p:cNvPr>
              <p:cNvSpPr>
                <a:spLocks/>
              </p:cNvSpPr>
              <p:nvPr/>
            </p:nvSpPr>
            <p:spPr bwMode="auto">
              <a:xfrm>
                <a:off x="4172993" y="4425388"/>
                <a:ext cx="3156" cy="3156"/>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485">
                <a:extLst>
                  <a:ext uri="{FF2B5EF4-FFF2-40B4-BE49-F238E27FC236}">
                    <a16:creationId xmlns:a16="http://schemas.microsoft.com/office/drawing/2014/main" id="{E8AEB1F5-212C-44E3-8EF3-A9F882D065CE}"/>
                  </a:ext>
                </a:extLst>
              </p:cNvPr>
              <p:cNvSpPr>
                <a:spLocks/>
              </p:cNvSpPr>
              <p:nvPr/>
            </p:nvSpPr>
            <p:spPr bwMode="auto">
              <a:xfrm>
                <a:off x="4172993" y="4422233"/>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2"/>
                      <a:pt x="0" y="1"/>
                      <a:pt x="0" y="1"/>
                    </a:cubicBezTo>
                    <a:cubicBezTo>
                      <a:pt x="1" y="1"/>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486">
                <a:extLst>
                  <a:ext uri="{FF2B5EF4-FFF2-40B4-BE49-F238E27FC236}">
                    <a16:creationId xmlns:a16="http://schemas.microsoft.com/office/drawing/2014/main" id="{11445F9E-B44A-4430-8664-1075AF4309E9}"/>
                  </a:ext>
                </a:extLst>
              </p:cNvPr>
              <p:cNvSpPr>
                <a:spLocks/>
              </p:cNvSpPr>
              <p:nvPr/>
            </p:nvSpPr>
            <p:spPr bwMode="auto">
              <a:xfrm>
                <a:off x="4169837" y="4422233"/>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0" y="1"/>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487">
                <a:extLst>
                  <a:ext uri="{FF2B5EF4-FFF2-40B4-BE49-F238E27FC236}">
                    <a16:creationId xmlns:a16="http://schemas.microsoft.com/office/drawing/2014/main" id="{52C5DD20-01FE-45C6-B46B-61CBDE06964F}"/>
                  </a:ext>
                </a:extLst>
              </p:cNvPr>
              <p:cNvSpPr>
                <a:spLocks/>
              </p:cNvSpPr>
              <p:nvPr/>
            </p:nvSpPr>
            <p:spPr bwMode="auto">
              <a:xfrm>
                <a:off x="4169837" y="4420655"/>
                <a:ext cx="3156" cy="1578"/>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488">
                <a:extLst>
                  <a:ext uri="{FF2B5EF4-FFF2-40B4-BE49-F238E27FC236}">
                    <a16:creationId xmlns:a16="http://schemas.microsoft.com/office/drawing/2014/main" id="{51A098E4-D858-471A-B9AF-8502A393A478}"/>
                  </a:ext>
                </a:extLst>
              </p:cNvPr>
              <p:cNvSpPr>
                <a:spLocks/>
              </p:cNvSpPr>
              <p:nvPr/>
            </p:nvSpPr>
            <p:spPr bwMode="auto">
              <a:xfrm>
                <a:off x="4070432" y="4313362"/>
                <a:ext cx="18934" cy="15778"/>
              </a:xfrm>
              <a:custGeom>
                <a:avLst/>
                <a:gdLst>
                  <a:gd name="T0" fmla="*/ 0 w 6"/>
                  <a:gd name="T1" fmla="*/ 4 h 5"/>
                  <a:gd name="T2" fmla="*/ 1 w 6"/>
                  <a:gd name="T3" fmla="*/ 1 h 5"/>
                  <a:gd name="T4" fmla="*/ 3 w 6"/>
                  <a:gd name="T5" fmla="*/ 0 h 5"/>
                  <a:gd name="T6" fmla="*/ 6 w 6"/>
                  <a:gd name="T7" fmla="*/ 4 h 5"/>
                  <a:gd name="T8" fmla="*/ 1 w 6"/>
                  <a:gd name="T9" fmla="*/ 5 h 5"/>
                  <a:gd name="T10" fmla="*/ 0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0" y="4"/>
                    </a:moveTo>
                    <a:cubicBezTo>
                      <a:pt x="0" y="4"/>
                      <a:pt x="0" y="2"/>
                      <a:pt x="1" y="1"/>
                    </a:cubicBezTo>
                    <a:cubicBezTo>
                      <a:pt x="2" y="0"/>
                      <a:pt x="3" y="0"/>
                      <a:pt x="3" y="0"/>
                    </a:cubicBezTo>
                    <a:cubicBezTo>
                      <a:pt x="6" y="4"/>
                      <a:pt x="6" y="4"/>
                      <a:pt x="6" y="4"/>
                    </a:cubicBezTo>
                    <a:cubicBezTo>
                      <a:pt x="1" y="5"/>
                      <a:pt x="1" y="5"/>
                      <a:pt x="1" y="5"/>
                    </a:cubicBezTo>
                    <a:lnTo>
                      <a:pt x="0" y="4"/>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489">
                <a:extLst>
                  <a:ext uri="{FF2B5EF4-FFF2-40B4-BE49-F238E27FC236}">
                    <a16:creationId xmlns:a16="http://schemas.microsoft.com/office/drawing/2014/main" id="{7ECF68D8-4764-444F-A368-E80CE9BC3952}"/>
                  </a:ext>
                </a:extLst>
              </p:cNvPr>
              <p:cNvSpPr>
                <a:spLocks/>
              </p:cNvSpPr>
              <p:nvPr/>
            </p:nvSpPr>
            <p:spPr bwMode="auto">
              <a:xfrm>
                <a:off x="4073588" y="4316518"/>
                <a:ext cx="39447" cy="31557"/>
              </a:xfrm>
              <a:custGeom>
                <a:avLst/>
                <a:gdLst>
                  <a:gd name="T0" fmla="*/ 11 w 13"/>
                  <a:gd name="T1" fmla="*/ 1 h 10"/>
                  <a:gd name="T2" fmla="*/ 0 w 13"/>
                  <a:gd name="T3" fmla="*/ 3 h 10"/>
                  <a:gd name="T4" fmla="*/ 5 w 13"/>
                  <a:gd name="T5" fmla="*/ 10 h 10"/>
                  <a:gd name="T6" fmla="*/ 13 w 13"/>
                  <a:gd name="T7" fmla="*/ 8 h 10"/>
                  <a:gd name="T8" fmla="*/ 11 w 13"/>
                  <a:gd name="T9" fmla="*/ 1 h 10"/>
                </a:gdLst>
                <a:ahLst/>
                <a:cxnLst>
                  <a:cxn ang="0">
                    <a:pos x="T0" y="T1"/>
                  </a:cxn>
                  <a:cxn ang="0">
                    <a:pos x="T2" y="T3"/>
                  </a:cxn>
                  <a:cxn ang="0">
                    <a:pos x="T4" y="T5"/>
                  </a:cxn>
                  <a:cxn ang="0">
                    <a:pos x="T6" y="T7"/>
                  </a:cxn>
                  <a:cxn ang="0">
                    <a:pos x="T8" y="T9"/>
                  </a:cxn>
                </a:cxnLst>
                <a:rect l="0" t="0" r="r" b="b"/>
                <a:pathLst>
                  <a:path w="13" h="10">
                    <a:moveTo>
                      <a:pt x="11" y="1"/>
                    </a:moveTo>
                    <a:cubicBezTo>
                      <a:pt x="10" y="0"/>
                      <a:pt x="1" y="5"/>
                      <a:pt x="0" y="3"/>
                    </a:cubicBezTo>
                    <a:cubicBezTo>
                      <a:pt x="5" y="10"/>
                      <a:pt x="5" y="10"/>
                      <a:pt x="5" y="10"/>
                    </a:cubicBezTo>
                    <a:cubicBezTo>
                      <a:pt x="5" y="10"/>
                      <a:pt x="11" y="7"/>
                      <a:pt x="13" y="8"/>
                    </a:cubicBezTo>
                    <a:lnTo>
                      <a:pt x="1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490">
                <a:extLst>
                  <a:ext uri="{FF2B5EF4-FFF2-40B4-BE49-F238E27FC236}">
                    <a16:creationId xmlns:a16="http://schemas.microsoft.com/office/drawing/2014/main" id="{74EE9FF9-9616-4DEB-B538-1E7C479A64B9}"/>
                  </a:ext>
                </a:extLst>
              </p:cNvPr>
              <p:cNvSpPr>
                <a:spLocks/>
              </p:cNvSpPr>
              <p:nvPr/>
            </p:nvSpPr>
            <p:spPr bwMode="auto">
              <a:xfrm>
                <a:off x="4160370" y="4420655"/>
                <a:ext cx="18934" cy="20512"/>
              </a:xfrm>
              <a:custGeom>
                <a:avLst/>
                <a:gdLst>
                  <a:gd name="T0" fmla="*/ 1 w 6"/>
                  <a:gd name="T1" fmla="*/ 6 h 7"/>
                  <a:gd name="T2" fmla="*/ 4 w 6"/>
                  <a:gd name="T3" fmla="*/ 6 h 7"/>
                  <a:gd name="T4" fmla="*/ 6 w 6"/>
                  <a:gd name="T5" fmla="*/ 5 h 7"/>
                  <a:gd name="T6" fmla="*/ 2 w 6"/>
                  <a:gd name="T7" fmla="*/ 0 h 7"/>
                  <a:gd name="T8" fmla="*/ 0 w 6"/>
                  <a:gd name="T9" fmla="*/ 5 h 7"/>
                  <a:gd name="T10" fmla="*/ 1 w 6"/>
                  <a:gd name="T11" fmla="*/ 6 h 7"/>
                </a:gdLst>
                <a:ahLst/>
                <a:cxnLst>
                  <a:cxn ang="0">
                    <a:pos x="T0" y="T1"/>
                  </a:cxn>
                  <a:cxn ang="0">
                    <a:pos x="T2" y="T3"/>
                  </a:cxn>
                  <a:cxn ang="0">
                    <a:pos x="T4" y="T5"/>
                  </a:cxn>
                  <a:cxn ang="0">
                    <a:pos x="T6" y="T7"/>
                  </a:cxn>
                  <a:cxn ang="0">
                    <a:pos x="T8" y="T9"/>
                  </a:cxn>
                  <a:cxn ang="0">
                    <a:pos x="T10" y="T11"/>
                  </a:cxn>
                </a:cxnLst>
                <a:rect l="0" t="0" r="r" b="b"/>
                <a:pathLst>
                  <a:path w="6" h="7">
                    <a:moveTo>
                      <a:pt x="1" y="6"/>
                    </a:moveTo>
                    <a:cubicBezTo>
                      <a:pt x="2" y="7"/>
                      <a:pt x="3" y="7"/>
                      <a:pt x="4" y="6"/>
                    </a:cubicBezTo>
                    <a:cubicBezTo>
                      <a:pt x="5" y="5"/>
                      <a:pt x="6" y="5"/>
                      <a:pt x="6" y="5"/>
                    </a:cubicBezTo>
                    <a:cubicBezTo>
                      <a:pt x="2" y="0"/>
                      <a:pt x="2" y="0"/>
                      <a:pt x="2" y="0"/>
                    </a:cubicBezTo>
                    <a:cubicBezTo>
                      <a:pt x="0" y="5"/>
                      <a:pt x="0" y="5"/>
                      <a:pt x="0" y="5"/>
                    </a:cubicBezTo>
                    <a:lnTo>
                      <a:pt x="1"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491">
                <a:extLst>
                  <a:ext uri="{FF2B5EF4-FFF2-40B4-BE49-F238E27FC236}">
                    <a16:creationId xmlns:a16="http://schemas.microsoft.com/office/drawing/2014/main" id="{E04076EA-E4B0-43A9-B066-40C465E2183E}"/>
                  </a:ext>
                </a:extLst>
              </p:cNvPr>
              <p:cNvSpPr>
                <a:spLocks/>
              </p:cNvSpPr>
              <p:nvPr/>
            </p:nvSpPr>
            <p:spPr bwMode="auto">
              <a:xfrm>
                <a:off x="4147747" y="4395410"/>
                <a:ext cx="31557" cy="42602"/>
              </a:xfrm>
              <a:custGeom>
                <a:avLst/>
                <a:gdLst>
                  <a:gd name="T0" fmla="*/ 9 w 10"/>
                  <a:gd name="T1" fmla="*/ 3 h 14"/>
                  <a:gd name="T2" fmla="*/ 5 w 10"/>
                  <a:gd name="T3" fmla="*/ 14 h 14"/>
                  <a:gd name="T4" fmla="*/ 0 w 10"/>
                  <a:gd name="T5" fmla="*/ 7 h 14"/>
                  <a:gd name="T6" fmla="*/ 3 w 10"/>
                  <a:gd name="T7" fmla="*/ 0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4" y="12"/>
                      <a:pt x="5" y="14"/>
                    </a:cubicBezTo>
                    <a:cubicBezTo>
                      <a:pt x="0" y="7"/>
                      <a:pt x="0" y="7"/>
                      <a:pt x="0" y="7"/>
                    </a:cubicBezTo>
                    <a:cubicBezTo>
                      <a:pt x="0" y="7"/>
                      <a:pt x="3" y="2"/>
                      <a:pt x="3" y="0"/>
                    </a:cubicBezTo>
                    <a:lnTo>
                      <a:pt x="9"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492">
                <a:extLst>
                  <a:ext uri="{FF2B5EF4-FFF2-40B4-BE49-F238E27FC236}">
                    <a16:creationId xmlns:a16="http://schemas.microsoft.com/office/drawing/2014/main" id="{23BBEC9C-561D-4250-8519-6449E070CBA5}"/>
                  </a:ext>
                </a:extLst>
              </p:cNvPr>
              <p:cNvSpPr>
                <a:spLocks/>
              </p:cNvSpPr>
              <p:nvPr/>
            </p:nvSpPr>
            <p:spPr bwMode="auto">
              <a:xfrm>
                <a:off x="4095678" y="4319673"/>
                <a:ext cx="80471" cy="91515"/>
              </a:xfrm>
              <a:custGeom>
                <a:avLst/>
                <a:gdLst>
                  <a:gd name="T0" fmla="*/ 15 w 26"/>
                  <a:gd name="T1" fmla="*/ 14 h 29"/>
                  <a:gd name="T2" fmla="*/ 15 w 26"/>
                  <a:gd name="T3" fmla="*/ 14 h 29"/>
                  <a:gd name="T4" fmla="*/ 4 w 26"/>
                  <a:gd name="T5" fmla="*/ 0 h 29"/>
                  <a:gd name="T6" fmla="*/ 0 w 26"/>
                  <a:gd name="T7" fmla="*/ 11 h 29"/>
                  <a:gd name="T8" fmla="*/ 2 w 26"/>
                  <a:gd name="T9" fmla="*/ 13 h 29"/>
                  <a:gd name="T10" fmla="*/ 2 w 26"/>
                  <a:gd name="T11" fmla="*/ 12 h 29"/>
                  <a:gd name="T12" fmla="*/ 9 w 26"/>
                  <a:gd name="T13" fmla="*/ 19 h 29"/>
                  <a:gd name="T14" fmla="*/ 14 w 26"/>
                  <a:gd name="T15" fmla="*/ 27 h 29"/>
                  <a:gd name="T16" fmla="*/ 13 w 26"/>
                  <a:gd name="T17" fmla="*/ 27 h 29"/>
                  <a:gd name="T18" fmla="*/ 15 w 26"/>
                  <a:gd name="T19" fmla="*/ 29 h 29"/>
                  <a:gd name="T20" fmla="*/ 26 w 26"/>
                  <a:gd name="T21" fmla="*/ 27 h 29"/>
                  <a:gd name="T22" fmla="*/ 15 w 26"/>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15" y="14"/>
                    </a:moveTo>
                    <a:cubicBezTo>
                      <a:pt x="15" y="14"/>
                      <a:pt x="15" y="14"/>
                      <a:pt x="15" y="14"/>
                    </a:cubicBezTo>
                    <a:cubicBezTo>
                      <a:pt x="4" y="0"/>
                      <a:pt x="4" y="0"/>
                      <a:pt x="4" y="0"/>
                    </a:cubicBezTo>
                    <a:cubicBezTo>
                      <a:pt x="5" y="2"/>
                      <a:pt x="0" y="11"/>
                      <a:pt x="0" y="11"/>
                    </a:cubicBezTo>
                    <a:cubicBezTo>
                      <a:pt x="2" y="13"/>
                      <a:pt x="2" y="13"/>
                      <a:pt x="2" y="13"/>
                    </a:cubicBezTo>
                    <a:cubicBezTo>
                      <a:pt x="2" y="12"/>
                      <a:pt x="2" y="12"/>
                      <a:pt x="2" y="12"/>
                    </a:cubicBezTo>
                    <a:cubicBezTo>
                      <a:pt x="2" y="12"/>
                      <a:pt x="6" y="15"/>
                      <a:pt x="9" y="19"/>
                    </a:cubicBezTo>
                    <a:cubicBezTo>
                      <a:pt x="12" y="22"/>
                      <a:pt x="14" y="27"/>
                      <a:pt x="14" y="27"/>
                    </a:cubicBezTo>
                    <a:cubicBezTo>
                      <a:pt x="13" y="27"/>
                      <a:pt x="13" y="27"/>
                      <a:pt x="13" y="27"/>
                    </a:cubicBezTo>
                    <a:cubicBezTo>
                      <a:pt x="15" y="29"/>
                      <a:pt x="15" y="29"/>
                      <a:pt x="15" y="29"/>
                    </a:cubicBezTo>
                    <a:cubicBezTo>
                      <a:pt x="15" y="29"/>
                      <a:pt x="25" y="26"/>
                      <a:pt x="26" y="27"/>
                    </a:cubicBezTo>
                    <a:lnTo>
                      <a:pt x="15"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493">
                <a:extLst>
                  <a:ext uri="{FF2B5EF4-FFF2-40B4-BE49-F238E27FC236}">
                    <a16:creationId xmlns:a16="http://schemas.microsoft.com/office/drawing/2014/main" id="{33999D8F-966A-4443-AA23-EEC56CEC0E3D}"/>
                  </a:ext>
                </a:extLst>
              </p:cNvPr>
              <p:cNvSpPr>
                <a:spLocks/>
              </p:cNvSpPr>
              <p:nvPr/>
            </p:nvSpPr>
            <p:spPr bwMode="auto">
              <a:xfrm>
                <a:off x="4083055" y="4322829"/>
                <a:ext cx="93093" cy="102560"/>
              </a:xfrm>
              <a:custGeom>
                <a:avLst/>
                <a:gdLst>
                  <a:gd name="T0" fmla="*/ 24 w 30"/>
                  <a:gd name="T1" fmla="*/ 8 h 33"/>
                  <a:gd name="T2" fmla="*/ 0 w 30"/>
                  <a:gd name="T3" fmla="*/ 4 h 33"/>
                  <a:gd name="T4" fmla="*/ 14 w 30"/>
                  <a:gd name="T5" fmla="*/ 17 h 33"/>
                  <a:gd name="T6" fmla="*/ 25 w 30"/>
                  <a:gd name="T7" fmla="*/ 33 h 33"/>
                  <a:gd name="T8" fmla="*/ 24 w 30"/>
                  <a:gd name="T9" fmla="*/ 8 h 33"/>
                </a:gdLst>
                <a:ahLst/>
                <a:cxnLst>
                  <a:cxn ang="0">
                    <a:pos x="T0" y="T1"/>
                  </a:cxn>
                  <a:cxn ang="0">
                    <a:pos x="T2" y="T3"/>
                  </a:cxn>
                  <a:cxn ang="0">
                    <a:pos x="T4" y="T5"/>
                  </a:cxn>
                  <a:cxn ang="0">
                    <a:pos x="T6" y="T7"/>
                  </a:cxn>
                  <a:cxn ang="0">
                    <a:pos x="T8" y="T9"/>
                  </a:cxn>
                </a:cxnLst>
                <a:rect l="0" t="0" r="r" b="b"/>
                <a:pathLst>
                  <a:path w="30" h="33">
                    <a:moveTo>
                      <a:pt x="24" y="8"/>
                    </a:moveTo>
                    <a:cubicBezTo>
                      <a:pt x="11" y="0"/>
                      <a:pt x="0" y="4"/>
                      <a:pt x="0" y="4"/>
                    </a:cubicBezTo>
                    <a:cubicBezTo>
                      <a:pt x="0" y="4"/>
                      <a:pt x="6" y="8"/>
                      <a:pt x="14" y="17"/>
                    </a:cubicBezTo>
                    <a:cubicBezTo>
                      <a:pt x="22" y="26"/>
                      <a:pt x="25" y="33"/>
                      <a:pt x="25" y="33"/>
                    </a:cubicBezTo>
                    <a:cubicBezTo>
                      <a:pt x="25" y="33"/>
                      <a:pt x="30" y="23"/>
                      <a:pt x="24" y="8"/>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494">
                <a:extLst>
                  <a:ext uri="{FF2B5EF4-FFF2-40B4-BE49-F238E27FC236}">
                    <a16:creationId xmlns:a16="http://schemas.microsoft.com/office/drawing/2014/main" id="{F7813961-A0A0-474C-86D7-729AEE42D6A7}"/>
                  </a:ext>
                </a:extLst>
              </p:cNvPr>
              <p:cNvSpPr>
                <a:spLocks/>
              </p:cNvSpPr>
              <p:nvPr/>
            </p:nvSpPr>
            <p:spPr bwMode="auto">
              <a:xfrm>
                <a:off x="4095678" y="4335452"/>
                <a:ext cx="45758" cy="28401"/>
              </a:xfrm>
              <a:custGeom>
                <a:avLst/>
                <a:gdLst>
                  <a:gd name="T0" fmla="*/ 15 w 15"/>
                  <a:gd name="T1" fmla="*/ 4 h 9"/>
                  <a:gd name="T2" fmla="*/ 0 w 15"/>
                  <a:gd name="T3" fmla="*/ 1 h 9"/>
                  <a:gd name="T4" fmla="*/ 9 w 15"/>
                  <a:gd name="T5" fmla="*/ 9 h 9"/>
                  <a:gd name="T6" fmla="*/ 15 w 15"/>
                  <a:gd name="T7" fmla="*/ 4 h 9"/>
                </a:gdLst>
                <a:ahLst/>
                <a:cxnLst>
                  <a:cxn ang="0">
                    <a:pos x="T0" y="T1"/>
                  </a:cxn>
                  <a:cxn ang="0">
                    <a:pos x="T2" y="T3"/>
                  </a:cxn>
                  <a:cxn ang="0">
                    <a:pos x="T4" y="T5"/>
                  </a:cxn>
                  <a:cxn ang="0">
                    <a:pos x="T6" y="T7"/>
                  </a:cxn>
                </a:cxnLst>
                <a:rect l="0" t="0" r="r" b="b"/>
                <a:pathLst>
                  <a:path w="15" h="9">
                    <a:moveTo>
                      <a:pt x="15" y="4"/>
                    </a:moveTo>
                    <a:cubicBezTo>
                      <a:pt x="5" y="0"/>
                      <a:pt x="0" y="1"/>
                      <a:pt x="0" y="1"/>
                    </a:cubicBezTo>
                    <a:cubicBezTo>
                      <a:pt x="0" y="1"/>
                      <a:pt x="5" y="4"/>
                      <a:pt x="9" y="9"/>
                    </a:cubicBez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495">
                <a:extLst>
                  <a:ext uri="{FF2B5EF4-FFF2-40B4-BE49-F238E27FC236}">
                    <a16:creationId xmlns:a16="http://schemas.microsoft.com/office/drawing/2014/main" id="{33B4CF60-704F-4C98-B31A-AB9034CA8A69}"/>
                  </a:ext>
                </a:extLst>
              </p:cNvPr>
              <p:cNvSpPr>
                <a:spLocks/>
              </p:cNvSpPr>
              <p:nvPr/>
            </p:nvSpPr>
            <p:spPr bwMode="auto">
              <a:xfrm>
                <a:off x="4138280" y="4363853"/>
                <a:ext cx="25246" cy="50491"/>
              </a:xfrm>
              <a:custGeom>
                <a:avLst/>
                <a:gdLst>
                  <a:gd name="T0" fmla="*/ 6 w 8"/>
                  <a:gd name="T1" fmla="*/ 0 h 16"/>
                  <a:gd name="T2" fmla="*/ 6 w 8"/>
                  <a:gd name="T3" fmla="*/ 16 h 16"/>
                  <a:gd name="T4" fmla="*/ 0 w 8"/>
                  <a:gd name="T5" fmla="*/ 6 h 16"/>
                  <a:gd name="T6" fmla="*/ 6 w 8"/>
                  <a:gd name="T7" fmla="*/ 0 h 16"/>
                </a:gdLst>
                <a:ahLst/>
                <a:cxnLst>
                  <a:cxn ang="0">
                    <a:pos x="T0" y="T1"/>
                  </a:cxn>
                  <a:cxn ang="0">
                    <a:pos x="T2" y="T3"/>
                  </a:cxn>
                  <a:cxn ang="0">
                    <a:pos x="T4" y="T5"/>
                  </a:cxn>
                  <a:cxn ang="0">
                    <a:pos x="T6" y="T7"/>
                  </a:cxn>
                </a:cxnLst>
                <a:rect l="0" t="0" r="r" b="b"/>
                <a:pathLst>
                  <a:path w="8" h="16">
                    <a:moveTo>
                      <a:pt x="6" y="0"/>
                    </a:moveTo>
                    <a:cubicBezTo>
                      <a:pt x="8" y="11"/>
                      <a:pt x="6" y="16"/>
                      <a:pt x="6" y="16"/>
                    </a:cubicBezTo>
                    <a:cubicBezTo>
                      <a:pt x="6" y="16"/>
                      <a:pt x="4" y="10"/>
                      <a:pt x="0" y="6"/>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496">
                <a:extLst>
                  <a:ext uri="{FF2B5EF4-FFF2-40B4-BE49-F238E27FC236}">
                    <a16:creationId xmlns:a16="http://schemas.microsoft.com/office/drawing/2014/main" id="{95D5D3E0-CD8F-4C0D-AB47-15A40AD49939}"/>
                  </a:ext>
                </a:extLst>
              </p:cNvPr>
              <p:cNvSpPr>
                <a:spLocks/>
              </p:cNvSpPr>
              <p:nvPr/>
            </p:nvSpPr>
            <p:spPr bwMode="auto">
              <a:xfrm>
                <a:off x="4135125" y="4351230"/>
                <a:ext cx="18934" cy="18934"/>
              </a:xfrm>
              <a:custGeom>
                <a:avLst/>
                <a:gdLst>
                  <a:gd name="T0" fmla="*/ 10 w 12"/>
                  <a:gd name="T1" fmla="*/ 8 h 12"/>
                  <a:gd name="T2" fmla="*/ 8 w 12"/>
                  <a:gd name="T3" fmla="*/ 6 h 12"/>
                  <a:gd name="T4" fmla="*/ 12 w 12"/>
                  <a:gd name="T5" fmla="*/ 2 h 12"/>
                  <a:gd name="T6" fmla="*/ 10 w 12"/>
                  <a:gd name="T7" fmla="*/ 0 h 12"/>
                  <a:gd name="T8" fmla="*/ 8 w 12"/>
                  <a:gd name="T9" fmla="*/ 4 h 12"/>
                  <a:gd name="T10" fmla="*/ 4 w 12"/>
                  <a:gd name="T11" fmla="*/ 0 h 12"/>
                  <a:gd name="T12" fmla="*/ 4 w 12"/>
                  <a:gd name="T13" fmla="*/ 2 h 12"/>
                  <a:gd name="T14" fmla="*/ 6 w 12"/>
                  <a:gd name="T15" fmla="*/ 4 h 12"/>
                  <a:gd name="T16" fmla="*/ 0 w 12"/>
                  <a:gd name="T17" fmla="*/ 10 h 12"/>
                  <a:gd name="T18" fmla="*/ 0 w 12"/>
                  <a:gd name="T19" fmla="*/ 12 h 12"/>
                  <a:gd name="T20" fmla="*/ 6 w 12"/>
                  <a:gd name="T21" fmla="*/ 6 h 12"/>
                  <a:gd name="T22" fmla="*/ 10 w 12"/>
                  <a:gd name="T23" fmla="*/ 10 h 12"/>
                  <a:gd name="T24" fmla="*/ 10 w 12"/>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0" y="8"/>
                    </a:moveTo>
                    <a:lnTo>
                      <a:pt x="8" y="6"/>
                    </a:lnTo>
                    <a:lnTo>
                      <a:pt x="12" y="2"/>
                    </a:lnTo>
                    <a:lnTo>
                      <a:pt x="10" y="0"/>
                    </a:lnTo>
                    <a:lnTo>
                      <a:pt x="8" y="4"/>
                    </a:lnTo>
                    <a:lnTo>
                      <a:pt x="4" y="0"/>
                    </a:lnTo>
                    <a:lnTo>
                      <a:pt x="4" y="2"/>
                    </a:lnTo>
                    <a:lnTo>
                      <a:pt x="6" y="4"/>
                    </a:lnTo>
                    <a:lnTo>
                      <a:pt x="0" y="10"/>
                    </a:lnTo>
                    <a:lnTo>
                      <a:pt x="0" y="12"/>
                    </a:lnTo>
                    <a:lnTo>
                      <a:pt x="6" y="6"/>
                    </a:lnTo>
                    <a:lnTo>
                      <a:pt x="10" y="10"/>
                    </a:lnTo>
                    <a:lnTo>
                      <a:pt x="1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497">
                <a:extLst>
                  <a:ext uri="{FF2B5EF4-FFF2-40B4-BE49-F238E27FC236}">
                    <a16:creationId xmlns:a16="http://schemas.microsoft.com/office/drawing/2014/main" id="{765D744F-C5BA-4F87-BCDD-CB459E8C5AE5}"/>
                  </a:ext>
                </a:extLst>
              </p:cNvPr>
              <p:cNvSpPr>
                <a:spLocks/>
              </p:cNvSpPr>
              <p:nvPr/>
            </p:nvSpPr>
            <p:spPr bwMode="auto">
              <a:xfrm>
                <a:off x="3993118" y="2490950"/>
                <a:ext cx="93093" cy="112027"/>
              </a:xfrm>
              <a:custGeom>
                <a:avLst/>
                <a:gdLst>
                  <a:gd name="T0" fmla="*/ 5 w 30"/>
                  <a:gd name="T1" fmla="*/ 0 h 36"/>
                  <a:gd name="T2" fmla="*/ 14 w 30"/>
                  <a:gd name="T3" fmla="*/ 34 h 36"/>
                  <a:gd name="T4" fmla="*/ 17 w 30"/>
                  <a:gd name="T5" fmla="*/ 36 h 36"/>
                  <a:gd name="T6" fmla="*/ 30 w 30"/>
                  <a:gd name="T7" fmla="*/ 17 h 36"/>
                  <a:gd name="T8" fmla="*/ 5 w 30"/>
                  <a:gd name="T9" fmla="*/ 0 h 36"/>
                </a:gdLst>
                <a:ahLst/>
                <a:cxnLst>
                  <a:cxn ang="0">
                    <a:pos x="T0" y="T1"/>
                  </a:cxn>
                  <a:cxn ang="0">
                    <a:pos x="T2" y="T3"/>
                  </a:cxn>
                  <a:cxn ang="0">
                    <a:pos x="T4" y="T5"/>
                  </a:cxn>
                  <a:cxn ang="0">
                    <a:pos x="T6" y="T7"/>
                  </a:cxn>
                  <a:cxn ang="0">
                    <a:pos x="T8" y="T9"/>
                  </a:cxn>
                </a:cxnLst>
                <a:rect l="0" t="0" r="r" b="b"/>
                <a:pathLst>
                  <a:path w="30" h="36">
                    <a:moveTo>
                      <a:pt x="5" y="0"/>
                    </a:moveTo>
                    <a:cubicBezTo>
                      <a:pt x="4" y="1"/>
                      <a:pt x="0" y="25"/>
                      <a:pt x="14" y="34"/>
                    </a:cubicBezTo>
                    <a:cubicBezTo>
                      <a:pt x="17" y="36"/>
                      <a:pt x="17" y="36"/>
                      <a:pt x="17" y="36"/>
                    </a:cubicBezTo>
                    <a:cubicBezTo>
                      <a:pt x="30" y="17"/>
                      <a:pt x="30" y="17"/>
                      <a:pt x="30" y="17"/>
                    </a:cubicBezTo>
                    <a:lnTo>
                      <a:pt x="5"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498">
                <a:extLst>
                  <a:ext uri="{FF2B5EF4-FFF2-40B4-BE49-F238E27FC236}">
                    <a16:creationId xmlns:a16="http://schemas.microsoft.com/office/drawing/2014/main" id="{D17775EA-61B5-46FD-9A35-8232C70A11CE}"/>
                  </a:ext>
                </a:extLst>
              </p:cNvPr>
              <p:cNvSpPr>
                <a:spLocks/>
              </p:cNvSpPr>
              <p:nvPr/>
            </p:nvSpPr>
            <p:spPr bwMode="auto">
              <a:xfrm>
                <a:off x="4007319" y="2446771"/>
                <a:ext cx="168830" cy="127806"/>
              </a:xfrm>
              <a:custGeom>
                <a:avLst/>
                <a:gdLst>
                  <a:gd name="T0" fmla="*/ 35 w 54"/>
                  <a:gd name="T1" fmla="*/ 9 h 41"/>
                  <a:gd name="T2" fmla="*/ 0 w 54"/>
                  <a:gd name="T3" fmla="*/ 14 h 41"/>
                  <a:gd name="T4" fmla="*/ 41 w 54"/>
                  <a:gd name="T5" fmla="*/ 41 h 41"/>
                  <a:gd name="T6" fmla="*/ 54 w 54"/>
                  <a:gd name="T7" fmla="*/ 21 h 41"/>
                  <a:gd name="T8" fmla="*/ 35 w 54"/>
                  <a:gd name="T9" fmla="*/ 9 h 41"/>
                </a:gdLst>
                <a:ahLst/>
                <a:cxnLst>
                  <a:cxn ang="0">
                    <a:pos x="T0" y="T1"/>
                  </a:cxn>
                  <a:cxn ang="0">
                    <a:pos x="T2" y="T3"/>
                  </a:cxn>
                  <a:cxn ang="0">
                    <a:pos x="T4" y="T5"/>
                  </a:cxn>
                  <a:cxn ang="0">
                    <a:pos x="T6" y="T7"/>
                  </a:cxn>
                  <a:cxn ang="0">
                    <a:pos x="T8" y="T9"/>
                  </a:cxn>
                </a:cxnLst>
                <a:rect l="0" t="0" r="r" b="b"/>
                <a:pathLst>
                  <a:path w="54" h="41">
                    <a:moveTo>
                      <a:pt x="35" y="9"/>
                    </a:moveTo>
                    <a:cubicBezTo>
                      <a:pt x="21" y="0"/>
                      <a:pt x="1" y="13"/>
                      <a:pt x="0" y="14"/>
                    </a:cubicBezTo>
                    <a:cubicBezTo>
                      <a:pt x="41" y="41"/>
                      <a:pt x="41" y="41"/>
                      <a:pt x="41" y="41"/>
                    </a:cubicBezTo>
                    <a:cubicBezTo>
                      <a:pt x="54" y="21"/>
                      <a:pt x="54" y="21"/>
                      <a:pt x="54" y="21"/>
                    </a:cubicBezTo>
                    <a:lnTo>
                      <a:pt x="35" y="9"/>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499">
                <a:extLst>
                  <a:ext uri="{FF2B5EF4-FFF2-40B4-BE49-F238E27FC236}">
                    <a16:creationId xmlns:a16="http://schemas.microsoft.com/office/drawing/2014/main" id="{FB07E13E-FC82-4C04-A5FF-2CC2ABFAADA1}"/>
                  </a:ext>
                </a:extLst>
              </p:cNvPr>
              <p:cNvSpPr>
                <a:spLocks/>
              </p:cNvSpPr>
              <p:nvPr/>
            </p:nvSpPr>
            <p:spPr bwMode="auto">
              <a:xfrm>
                <a:off x="4045187" y="2543020"/>
                <a:ext cx="89938" cy="94671"/>
              </a:xfrm>
              <a:custGeom>
                <a:avLst/>
                <a:gdLst>
                  <a:gd name="T0" fmla="*/ 26 w 57"/>
                  <a:gd name="T1" fmla="*/ 0 h 60"/>
                  <a:gd name="T2" fmla="*/ 0 w 57"/>
                  <a:gd name="T3" fmla="*/ 38 h 60"/>
                  <a:gd name="T4" fmla="*/ 32 w 57"/>
                  <a:gd name="T5" fmla="*/ 60 h 60"/>
                  <a:gd name="T6" fmla="*/ 57 w 57"/>
                  <a:gd name="T7" fmla="*/ 20 h 60"/>
                  <a:gd name="T8" fmla="*/ 26 w 57"/>
                  <a:gd name="T9" fmla="*/ 0 h 60"/>
                </a:gdLst>
                <a:ahLst/>
                <a:cxnLst>
                  <a:cxn ang="0">
                    <a:pos x="T0" y="T1"/>
                  </a:cxn>
                  <a:cxn ang="0">
                    <a:pos x="T2" y="T3"/>
                  </a:cxn>
                  <a:cxn ang="0">
                    <a:pos x="T4" y="T5"/>
                  </a:cxn>
                  <a:cxn ang="0">
                    <a:pos x="T6" y="T7"/>
                  </a:cxn>
                  <a:cxn ang="0">
                    <a:pos x="T8" y="T9"/>
                  </a:cxn>
                </a:cxnLst>
                <a:rect l="0" t="0" r="r" b="b"/>
                <a:pathLst>
                  <a:path w="57" h="60">
                    <a:moveTo>
                      <a:pt x="26" y="0"/>
                    </a:moveTo>
                    <a:lnTo>
                      <a:pt x="0" y="38"/>
                    </a:lnTo>
                    <a:lnTo>
                      <a:pt x="32" y="60"/>
                    </a:lnTo>
                    <a:lnTo>
                      <a:pt x="57" y="20"/>
                    </a:lnTo>
                    <a:lnTo>
                      <a:pt x="26"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500">
                <a:extLst>
                  <a:ext uri="{FF2B5EF4-FFF2-40B4-BE49-F238E27FC236}">
                    <a16:creationId xmlns:a16="http://schemas.microsoft.com/office/drawing/2014/main" id="{3BC42BD1-C85C-4B34-9809-22A1B11E2392}"/>
                  </a:ext>
                </a:extLst>
              </p:cNvPr>
              <p:cNvSpPr>
                <a:spLocks/>
              </p:cNvSpPr>
              <p:nvPr/>
            </p:nvSpPr>
            <p:spPr bwMode="auto">
              <a:xfrm>
                <a:off x="4051498" y="2543020"/>
                <a:ext cx="58381" cy="78892"/>
              </a:xfrm>
              <a:custGeom>
                <a:avLst/>
                <a:gdLst>
                  <a:gd name="T0" fmla="*/ 7 w 19"/>
                  <a:gd name="T1" fmla="*/ 24 h 25"/>
                  <a:gd name="T2" fmla="*/ 8 w 19"/>
                  <a:gd name="T3" fmla="*/ 22 h 25"/>
                  <a:gd name="T4" fmla="*/ 10 w 19"/>
                  <a:gd name="T5" fmla="*/ 20 h 25"/>
                  <a:gd name="T6" fmla="*/ 10 w 19"/>
                  <a:gd name="T7" fmla="*/ 18 h 25"/>
                  <a:gd name="T8" fmla="*/ 12 w 19"/>
                  <a:gd name="T9" fmla="*/ 17 h 25"/>
                  <a:gd name="T10" fmla="*/ 12 w 19"/>
                  <a:gd name="T11" fmla="*/ 15 h 25"/>
                  <a:gd name="T12" fmla="*/ 14 w 19"/>
                  <a:gd name="T13" fmla="*/ 14 h 25"/>
                  <a:gd name="T14" fmla="*/ 14 w 19"/>
                  <a:gd name="T15" fmla="*/ 12 h 25"/>
                  <a:gd name="T16" fmla="*/ 16 w 19"/>
                  <a:gd name="T17" fmla="*/ 11 h 25"/>
                  <a:gd name="T18" fmla="*/ 17 w 19"/>
                  <a:gd name="T19" fmla="*/ 8 h 25"/>
                  <a:gd name="T20" fmla="*/ 18 w 19"/>
                  <a:gd name="T21" fmla="*/ 7 h 25"/>
                  <a:gd name="T22" fmla="*/ 19 w 19"/>
                  <a:gd name="T23" fmla="*/ 5 h 25"/>
                  <a:gd name="T24" fmla="*/ 12 w 19"/>
                  <a:gd name="T25" fmla="*/ 0 h 25"/>
                  <a:gd name="T26" fmla="*/ 12 w 19"/>
                  <a:gd name="T27" fmla="*/ 3 h 25"/>
                  <a:gd name="T28" fmla="*/ 10 w 19"/>
                  <a:gd name="T29" fmla="*/ 4 h 25"/>
                  <a:gd name="T30" fmla="*/ 10 w 19"/>
                  <a:gd name="T31" fmla="*/ 6 h 25"/>
                  <a:gd name="T32" fmla="*/ 8 w 19"/>
                  <a:gd name="T33" fmla="*/ 8 h 25"/>
                  <a:gd name="T34" fmla="*/ 8 w 19"/>
                  <a:gd name="T35" fmla="*/ 10 h 25"/>
                  <a:gd name="T36" fmla="*/ 6 w 19"/>
                  <a:gd name="T37" fmla="*/ 11 h 25"/>
                  <a:gd name="T38" fmla="*/ 5 w 19"/>
                  <a:gd name="T39" fmla="*/ 13 h 25"/>
                  <a:gd name="T40" fmla="*/ 4 w 19"/>
                  <a:gd name="T41" fmla="*/ 14 h 25"/>
                  <a:gd name="T42" fmla="*/ 3 w 19"/>
                  <a:gd name="T43" fmla="*/ 16 h 25"/>
                  <a:gd name="T44" fmla="*/ 1 w 19"/>
                  <a:gd name="T45" fmla="*/ 18 h 25"/>
                  <a:gd name="T46" fmla="*/ 1 w 19"/>
                  <a:gd name="T47" fmla="*/ 20 h 25"/>
                  <a:gd name="T48" fmla="*/ 0 w 19"/>
                  <a:gd name="T49" fmla="*/ 21 h 25"/>
                  <a:gd name="T50" fmla="*/ 6 w 19"/>
                  <a:gd name="T51" fmla="*/ 25 h 25"/>
                  <a:gd name="T52" fmla="*/ 7 w 19"/>
                  <a:gd name="T5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5">
                    <a:moveTo>
                      <a:pt x="7" y="24"/>
                    </a:moveTo>
                    <a:cubicBezTo>
                      <a:pt x="8" y="23"/>
                      <a:pt x="7" y="22"/>
                      <a:pt x="8" y="22"/>
                    </a:cubicBezTo>
                    <a:cubicBezTo>
                      <a:pt x="8" y="21"/>
                      <a:pt x="9" y="21"/>
                      <a:pt x="10" y="20"/>
                    </a:cubicBezTo>
                    <a:cubicBezTo>
                      <a:pt x="10" y="20"/>
                      <a:pt x="10" y="19"/>
                      <a:pt x="10" y="18"/>
                    </a:cubicBezTo>
                    <a:cubicBezTo>
                      <a:pt x="10" y="18"/>
                      <a:pt x="11" y="18"/>
                      <a:pt x="12" y="17"/>
                    </a:cubicBezTo>
                    <a:cubicBezTo>
                      <a:pt x="12" y="16"/>
                      <a:pt x="12" y="16"/>
                      <a:pt x="12" y="15"/>
                    </a:cubicBezTo>
                    <a:cubicBezTo>
                      <a:pt x="13" y="14"/>
                      <a:pt x="13" y="15"/>
                      <a:pt x="14" y="14"/>
                    </a:cubicBezTo>
                    <a:cubicBezTo>
                      <a:pt x="14" y="13"/>
                      <a:pt x="14" y="12"/>
                      <a:pt x="14" y="12"/>
                    </a:cubicBezTo>
                    <a:cubicBezTo>
                      <a:pt x="15" y="11"/>
                      <a:pt x="16" y="11"/>
                      <a:pt x="16" y="11"/>
                    </a:cubicBezTo>
                    <a:cubicBezTo>
                      <a:pt x="17" y="10"/>
                      <a:pt x="16" y="9"/>
                      <a:pt x="17" y="8"/>
                    </a:cubicBezTo>
                    <a:cubicBezTo>
                      <a:pt x="17" y="8"/>
                      <a:pt x="18" y="8"/>
                      <a:pt x="18" y="7"/>
                    </a:cubicBezTo>
                    <a:cubicBezTo>
                      <a:pt x="19" y="7"/>
                      <a:pt x="18" y="5"/>
                      <a:pt x="19" y="5"/>
                    </a:cubicBezTo>
                    <a:cubicBezTo>
                      <a:pt x="12" y="0"/>
                      <a:pt x="12" y="0"/>
                      <a:pt x="12" y="0"/>
                    </a:cubicBezTo>
                    <a:cubicBezTo>
                      <a:pt x="12" y="1"/>
                      <a:pt x="12" y="2"/>
                      <a:pt x="12" y="3"/>
                    </a:cubicBezTo>
                    <a:cubicBezTo>
                      <a:pt x="11" y="4"/>
                      <a:pt x="11" y="4"/>
                      <a:pt x="10" y="4"/>
                    </a:cubicBezTo>
                    <a:cubicBezTo>
                      <a:pt x="10" y="5"/>
                      <a:pt x="10" y="6"/>
                      <a:pt x="10" y="6"/>
                    </a:cubicBezTo>
                    <a:cubicBezTo>
                      <a:pt x="9" y="7"/>
                      <a:pt x="8" y="7"/>
                      <a:pt x="8" y="8"/>
                    </a:cubicBezTo>
                    <a:cubicBezTo>
                      <a:pt x="8" y="8"/>
                      <a:pt x="8" y="9"/>
                      <a:pt x="8" y="10"/>
                    </a:cubicBezTo>
                    <a:cubicBezTo>
                      <a:pt x="7" y="10"/>
                      <a:pt x="6" y="10"/>
                      <a:pt x="6" y="11"/>
                    </a:cubicBezTo>
                    <a:cubicBezTo>
                      <a:pt x="5" y="12"/>
                      <a:pt x="6" y="12"/>
                      <a:pt x="5" y="13"/>
                    </a:cubicBezTo>
                    <a:cubicBezTo>
                      <a:pt x="5" y="14"/>
                      <a:pt x="4" y="13"/>
                      <a:pt x="4" y="14"/>
                    </a:cubicBezTo>
                    <a:cubicBezTo>
                      <a:pt x="3" y="15"/>
                      <a:pt x="4" y="16"/>
                      <a:pt x="3" y="16"/>
                    </a:cubicBezTo>
                    <a:cubicBezTo>
                      <a:pt x="3" y="17"/>
                      <a:pt x="2" y="17"/>
                      <a:pt x="1" y="18"/>
                    </a:cubicBezTo>
                    <a:cubicBezTo>
                      <a:pt x="1" y="18"/>
                      <a:pt x="1" y="19"/>
                      <a:pt x="1" y="20"/>
                    </a:cubicBezTo>
                    <a:cubicBezTo>
                      <a:pt x="1" y="20"/>
                      <a:pt x="0" y="20"/>
                      <a:pt x="0" y="21"/>
                    </a:cubicBezTo>
                    <a:cubicBezTo>
                      <a:pt x="6" y="25"/>
                      <a:pt x="6" y="25"/>
                      <a:pt x="6" y="25"/>
                    </a:cubicBezTo>
                    <a:cubicBezTo>
                      <a:pt x="7" y="24"/>
                      <a:pt x="7" y="24"/>
                      <a:pt x="7" y="24"/>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501">
                <a:extLst>
                  <a:ext uri="{FF2B5EF4-FFF2-40B4-BE49-F238E27FC236}">
                    <a16:creationId xmlns:a16="http://schemas.microsoft.com/office/drawing/2014/main" id="{D9260863-6AA9-409C-8240-A0CC0A465945}"/>
                  </a:ext>
                </a:extLst>
              </p:cNvPr>
              <p:cNvSpPr>
                <a:spLocks/>
              </p:cNvSpPr>
              <p:nvPr/>
            </p:nvSpPr>
            <p:spPr bwMode="auto">
              <a:xfrm>
                <a:off x="4057810" y="2549331"/>
                <a:ext cx="44180" cy="66269"/>
              </a:xfrm>
              <a:custGeom>
                <a:avLst/>
                <a:gdLst>
                  <a:gd name="T0" fmla="*/ 3 w 14"/>
                  <a:gd name="T1" fmla="*/ 20 h 21"/>
                  <a:gd name="T2" fmla="*/ 4 w 14"/>
                  <a:gd name="T3" fmla="*/ 18 h 21"/>
                  <a:gd name="T4" fmla="*/ 5 w 14"/>
                  <a:gd name="T5" fmla="*/ 17 h 21"/>
                  <a:gd name="T6" fmla="*/ 6 w 14"/>
                  <a:gd name="T7" fmla="*/ 15 h 21"/>
                  <a:gd name="T8" fmla="*/ 8 w 14"/>
                  <a:gd name="T9" fmla="*/ 14 h 21"/>
                  <a:gd name="T10" fmla="*/ 8 w 14"/>
                  <a:gd name="T11" fmla="*/ 12 h 21"/>
                  <a:gd name="T12" fmla="*/ 10 w 14"/>
                  <a:gd name="T13" fmla="*/ 10 h 21"/>
                  <a:gd name="T14" fmla="*/ 10 w 14"/>
                  <a:gd name="T15" fmla="*/ 8 h 21"/>
                  <a:gd name="T16" fmla="*/ 12 w 14"/>
                  <a:gd name="T17" fmla="*/ 7 h 21"/>
                  <a:gd name="T18" fmla="*/ 12 w 14"/>
                  <a:gd name="T19" fmla="*/ 5 h 21"/>
                  <a:gd name="T20" fmla="*/ 14 w 14"/>
                  <a:gd name="T21" fmla="*/ 4 h 21"/>
                  <a:gd name="T22" fmla="*/ 14 w 14"/>
                  <a:gd name="T23" fmla="*/ 1 h 21"/>
                  <a:gd name="T24" fmla="*/ 12 w 14"/>
                  <a:gd name="T25" fmla="*/ 0 h 21"/>
                  <a:gd name="T26" fmla="*/ 12 w 14"/>
                  <a:gd name="T27" fmla="*/ 2 h 21"/>
                  <a:gd name="T28" fmla="*/ 10 w 14"/>
                  <a:gd name="T29" fmla="*/ 4 h 21"/>
                  <a:gd name="T30" fmla="*/ 10 w 14"/>
                  <a:gd name="T31" fmla="*/ 6 h 21"/>
                  <a:gd name="T32" fmla="*/ 8 w 14"/>
                  <a:gd name="T33" fmla="*/ 7 h 21"/>
                  <a:gd name="T34" fmla="*/ 8 w 14"/>
                  <a:gd name="T35" fmla="*/ 9 h 21"/>
                  <a:gd name="T36" fmla="*/ 6 w 14"/>
                  <a:gd name="T37" fmla="*/ 10 h 21"/>
                  <a:gd name="T38" fmla="*/ 6 w 14"/>
                  <a:gd name="T39" fmla="*/ 12 h 21"/>
                  <a:gd name="T40" fmla="*/ 4 w 14"/>
                  <a:gd name="T41" fmla="*/ 14 h 21"/>
                  <a:gd name="T42" fmla="*/ 3 w 14"/>
                  <a:gd name="T43" fmla="*/ 16 h 21"/>
                  <a:gd name="T44" fmla="*/ 2 w 14"/>
                  <a:gd name="T45" fmla="*/ 17 h 21"/>
                  <a:gd name="T46" fmla="*/ 1 w 14"/>
                  <a:gd name="T47" fmla="*/ 19 h 21"/>
                  <a:gd name="T48" fmla="*/ 0 w 14"/>
                  <a:gd name="T49" fmla="*/ 20 h 21"/>
                  <a:gd name="T50" fmla="*/ 2 w 14"/>
                  <a:gd name="T51" fmla="*/ 21 h 21"/>
                  <a:gd name="T52" fmla="*/ 3 w 14"/>
                  <a:gd name="T5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1">
                    <a:moveTo>
                      <a:pt x="3" y="20"/>
                    </a:moveTo>
                    <a:cubicBezTo>
                      <a:pt x="4" y="20"/>
                      <a:pt x="3" y="19"/>
                      <a:pt x="4" y="18"/>
                    </a:cubicBezTo>
                    <a:cubicBezTo>
                      <a:pt x="4" y="17"/>
                      <a:pt x="5" y="18"/>
                      <a:pt x="5" y="17"/>
                    </a:cubicBezTo>
                    <a:cubicBezTo>
                      <a:pt x="6" y="16"/>
                      <a:pt x="5" y="16"/>
                      <a:pt x="6" y="15"/>
                    </a:cubicBezTo>
                    <a:cubicBezTo>
                      <a:pt x="6" y="14"/>
                      <a:pt x="7" y="14"/>
                      <a:pt x="8" y="14"/>
                    </a:cubicBezTo>
                    <a:cubicBezTo>
                      <a:pt x="8" y="13"/>
                      <a:pt x="8" y="12"/>
                      <a:pt x="8" y="12"/>
                    </a:cubicBezTo>
                    <a:cubicBezTo>
                      <a:pt x="8" y="11"/>
                      <a:pt x="9" y="11"/>
                      <a:pt x="10" y="10"/>
                    </a:cubicBezTo>
                    <a:cubicBezTo>
                      <a:pt x="10" y="10"/>
                      <a:pt x="10" y="9"/>
                      <a:pt x="10" y="8"/>
                    </a:cubicBezTo>
                    <a:cubicBezTo>
                      <a:pt x="11" y="8"/>
                      <a:pt x="12" y="8"/>
                      <a:pt x="12" y="7"/>
                    </a:cubicBezTo>
                    <a:cubicBezTo>
                      <a:pt x="12" y="6"/>
                      <a:pt x="12" y="6"/>
                      <a:pt x="12" y="5"/>
                    </a:cubicBezTo>
                    <a:cubicBezTo>
                      <a:pt x="13" y="4"/>
                      <a:pt x="14" y="5"/>
                      <a:pt x="14" y="4"/>
                    </a:cubicBezTo>
                    <a:cubicBezTo>
                      <a:pt x="14" y="3"/>
                      <a:pt x="14" y="2"/>
                      <a:pt x="14" y="1"/>
                    </a:cubicBezTo>
                    <a:cubicBezTo>
                      <a:pt x="12" y="0"/>
                      <a:pt x="12" y="0"/>
                      <a:pt x="12" y="0"/>
                    </a:cubicBezTo>
                    <a:cubicBezTo>
                      <a:pt x="12" y="1"/>
                      <a:pt x="12" y="2"/>
                      <a:pt x="12" y="2"/>
                    </a:cubicBezTo>
                    <a:cubicBezTo>
                      <a:pt x="12" y="3"/>
                      <a:pt x="11" y="3"/>
                      <a:pt x="10" y="4"/>
                    </a:cubicBezTo>
                    <a:cubicBezTo>
                      <a:pt x="10" y="4"/>
                      <a:pt x="10" y="5"/>
                      <a:pt x="10" y="6"/>
                    </a:cubicBezTo>
                    <a:cubicBezTo>
                      <a:pt x="10" y="6"/>
                      <a:pt x="9" y="6"/>
                      <a:pt x="8" y="7"/>
                    </a:cubicBezTo>
                    <a:cubicBezTo>
                      <a:pt x="8" y="8"/>
                      <a:pt x="8" y="8"/>
                      <a:pt x="8" y="9"/>
                    </a:cubicBezTo>
                    <a:cubicBezTo>
                      <a:pt x="7" y="10"/>
                      <a:pt x="6" y="10"/>
                      <a:pt x="6" y="10"/>
                    </a:cubicBezTo>
                    <a:cubicBezTo>
                      <a:pt x="6" y="11"/>
                      <a:pt x="6" y="12"/>
                      <a:pt x="6" y="12"/>
                    </a:cubicBezTo>
                    <a:cubicBezTo>
                      <a:pt x="5" y="13"/>
                      <a:pt x="4" y="13"/>
                      <a:pt x="4" y="14"/>
                    </a:cubicBezTo>
                    <a:cubicBezTo>
                      <a:pt x="3" y="14"/>
                      <a:pt x="4" y="15"/>
                      <a:pt x="3" y="16"/>
                    </a:cubicBezTo>
                    <a:cubicBezTo>
                      <a:pt x="3" y="16"/>
                      <a:pt x="2" y="16"/>
                      <a:pt x="2" y="17"/>
                    </a:cubicBezTo>
                    <a:cubicBezTo>
                      <a:pt x="1" y="18"/>
                      <a:pt x="2" y="18"/>
                      <a:pt x="1" y="19"/>
                    </a:cubicBezTo>
                    <a:cubicBezTo>
                      <a:pt x="1" y="20"/>
                      <a:pt x="0" y="19"/>
                      <a:pt x="0" y="20"/>
                    </a:cubicBezTo>
                    <a:cubicBezTo>
                      <a:pt x="2" y="21"/>
                      <a:pt x="2" y="21"/>
                      <a:pt x="2" y="21"/>
                    </a:cubicBezTo>
                    <a:cubicBezTo>
                      <a:pt x="2" y="21"/>
                      <a:pt x="3" y="21"/>
                      <a:pt x="3"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502">
                <a:extLst>
                  <a:ext uri="{FF2B5EF4-FFF2-40B4-BE49-F238E27FC236}">
                    <a16:creationId xmlns:a16="http://schemas.microsoft.com/office/drawing/2014/main" id="{31E1F0C0-72E6-47F7-A681-62B6A64C3B49}"/>
                  </a:ext>
                </a:extLst>
              </p:cNvPr>
              <p:cNvSpPr>
                <a:spLocks/>
              </p:cNvSpPr>
              <p:nvPr/>
            </p:nvSpPr>
            <p:spPr bwMode="auto">
              <a:xfrm>
                <a:off x="4045187" y="2536708"/>
                <a:ext cx="28401" cy="22090"/>
              </a:xfrm>
              <a:custGeom>
                <a:avLst/>
                <a:gdLst>
                  <a:gd name="T0" fmla="*/ 1 w 9"/>
                  <a:gd name="T1" fmla="*/ 6 h 7"/>
                  <a:gd name="T2" fmla="*/ 3 w 9"/>
                  <a:gd name="T3" fmla="*/ 6 h 7"/>
                  <a:gd name="T4" fmla="*/ 3 w 9"/>
                  <a:gd name="T5" fmla="*/ 6 h 7"/>
                  <a:gd name="T6" fmla="*/ 3 w 9"/>
                  <a:gd name="T7" fmla="*/ 6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5 h 7"/>
                  <a:gd name="T52" fmla="*/ 1 w 9"/>
                  <a:gd name="T53" fmla="*/ 6 h 7"/>
                  <a:gd name="T54" fmla="*/ 0 w 9"/>
                  <a:gd name="T55" fmla="*/ 6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6"/>
                    </a:cubicBezTo>
                    <a:cubicBezTo>
                      <a:pt x="3" y="6"/>
                      <a:pt x="3" y="6"/>
                      <a:pt x="4" y="6"/>
                    </a:cubicBezTo>
                    <a:cubicBezTo>
                      <a:pt x="4" y="6"/>
                      <a:pt x="4" y="6"/>
                      <a:pt x="4" y="6"/>
                    </a:cubicBezTo>
                    <a:cubicBezTo>
                      <a:pt x="4" y="6"/>
                      <a:pt x="4" y="6"/>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0"/>
                      <a:pt x="9" y="0"/>
                    </a:cubicBezTo>
                    <a:cubicBezTo>
                      <a:pt x="9" y="0"/>
                      <a:pt x="9" y="0"/>
                      <a:pt x="9" y="0"/>
                    </a:cubicBezTo>
                    <a:cubicBezTo>
                      <a:pt x="9" y="0"/>
                      <a:pt x="9" y="1"/>
                      <a:pt x="8" y="1"/>
                    </a:cubicBezTo>
                    <a:cubicBezTo>
                      <a:pt x="8" y="1"/>
                      <a:pt x="8" y="1"/>
                      <a:pt x="7" y="1"/>
                    </a:cubicBezTo>
                    <a:cubicBezTo>
                      <a:pt x="7" y="1"/>
                      <a:pt x="6" y="1"/>
                      <a:pt x="6" y="1"/>
                    </a:cubicBezTo>
                    <a:cubicBezTo>
                      <a:pt x="6" y="1"/>
                      <a:pt x="5" y="2"/>
                      <a:pt x="4" y="2"/>
                    </a:cubicBezTo>
                    <a:cubicBezTo>
                      <a:pt x="4" y="2"/>
                      <a:pt x="4" y="2"/>
                      <a:pt x="3" y="3"/>
                    </a:cubicBezTo>
                    <a:cubicBezTo>
                      <a:pt x="3" y="3"/>
                      <a:pt x="3" y="3"/>
                      <a:pt x="3" y="4"/>
                    </a:cubicBezTo>
                    <a:cubicBezTo>
                      <a:pt x="3" y="4"/>
                      <a:pt x="3" y="4"/>
                      <a:pt x="3" y="5"/>
                    </a:cubicBezTo>
                    <a:cubicBezTo>
                      <a:pt x="3" y="5"/>
                      <a:pt x="2"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503">
                <a:extLst>
                  <a:ext uri="{FF2B5EF4-FFF2-40B4-BE49-F238E27FC236}">
                    <a16:creationId xmlns:a16="http://schemas.microsoft.com/office/drawing/2014/main" id="{CBD7B8C4-8912-4AA2-84B4-8781D85B211D}"/>
                  </a:ext>
                </a:extLst>
              </p:cNvPr>
              <p:cNvSpPr>
                <a:spLocks/>
              </p:cNvSpPr>
              <p:nvPr/>
            </p:nvSpPr>
            <p:spPr bwMode="auto">
              <a:xfrm>
                <a:off x="4054654" y="2539864"/>
                <a:ext cx="3156" cy="6311"/>
              </a:xfrm>
              <a:custGeom>
                <a:avLst/>
                <a:gdLst>
                  <a:gd name="T0" fmla="*/ 0 w 1"/>
                  <a:gd name="T1" fmla="*/ 2 h 2"/>
                  <a:gd name="T2" fmla="*/ 0 w 1"/>
                  <a:gd name="T3" fmla="*/ 2 h 2"/>
                  <a:gd name="T4" fmla="*/ 0 w 1"/>
                  <a:gd name="T5" fmla="*/ 1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504">
                <a:extLst>
                  <a:ext uri="{FF2B5EF4-FFF2-40B4-BE49-F238E27FC236}">
                    <a16:creationId xmlns:a16="http://schemas.microsoft.com/office/drawing/2014/main" id="{31540191-EAEF-4C4E-A1BF-905B0C74614D}"/>
                  </a:ext>
                </a:extLst>
              </p:cNvPr>
              <p:cNvSpPr>
                <a:spLocks/>
              </p:cNvSpPr>
              <p:nvPr/>
            </p:nvSpPr>
            <p:spPr bwMode="auto">
              <a:xfrm>
                <a:off x="4057810" y="2539864"/>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505">
                <a:extLst>
                  <a:ext uri="{FF2B5EF4-FFF2-40B4-BE49-F238E27FC236}">
                    <a16:creationId xmlns:a16="http://schemas.microsoft.com/office/drawing/2014/main" id="{2A22194F-BFEC-4702-A13A-FF37E51CE56D}"/>
                  </a:ext>
                </a:extLst>
              </p:cNvPr>
              <p:cNvSpPr>
                <a:spLocks/>
              </p:cNvSpPr>
              <p:nvPr/>
            </p:nvSpPr>
            <p:spPr bwMode="auto">
              <a:xfrm>
                <a:off x="4054654" y="2536708"/>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06">
                <a:extLst>
                  <a:ext uri="{FF2B5EF4-FFF2-40B4-BE49-F238E27FC236}">
                    <a16:creationId xmlns:a16="http://schemas.microsoft.com/office/drawing/2014/main" id="{11DD0F74-3ECF-4059-91B3-C1171EF0242F}"/>
                  </a:ext>
                </a:extLst>
              </p:cNvPr>
              <p:cNvSpPr>
                <a:spLocks/>
              </p:cNvSpPr>
              <p:nvPr/>
            </p:nvSpPr>
            <p:spPr bwMode="auto">
              <a:xfrm>
                <a:off x="4057810" y="2536708"/>
                <a:ext cx="0" cy="6311"/>
              </a:xfrm>
              <a:custGeom>
                <a:avLst/>
                <a:gdLst>
                  <a:gd name="T0" fmla="*/ 2 h 4"/>
                  <a:gd name="T1" fmla="*/ 2 h 4"/>
                  <a:gd name="T2" fmla="*/ 0 h 4"/>
                  <a:gd name="T3" fmla="*/ 2 h 4"/>
                  <a:gd name="T4" fmla="*/ 0 h 4"/>
                  <a:gd name="T5" fmla="*/ 0 h 4"/>
                  <a:gd name="T6" fmla="*/ 0 h 4"/>
                  <a:gd name="T7" fmla="*/ 2 h 4"/>
                  <a:gd name="T8" fmla="*/ 2 h 4"/>
                  <a:gd name="T9" fmla="*/ 2 h 4"/>
                  <a:gd name="T10" fmla="*/ 4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Oval 507">
                <a:extLst>
                  <a:ext uri="{FF2B5EF4-FFF2-40B4-BE49-F238E27FC236}">
                    <a16:creationId xmlns:a16="http://schemas.microsoft.com/office/drawing/2014/main" id="{CFFB8F12-3132-4294-B3F1-78C44B401291}"/>
                  </a:ext>
                </a:extLst>
              </p:cNvPr>
              <p:cNvSpPr>
                <a:spLocks noChangeArrowheads="1"/>
              </p:cNvSpPr>
              <p:nvPr/>
            </p:nvSpPr>
            <p:spPr bwMode="auto">
              <a:xfrm>
                <a:off x="4073588" y="2543020"/>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08">
                <a:extLst>
                  <a:ext uri="{FF2B5EF4-FFF2-40B4-BE49-F238E27FC236}">
                    <a16:creationId xmlns:a16="http://schemas.microsoft.com/office/drawing/2014/main" id="{A81B3669-1952-4112-81B5-683D5A836ABC}"/>
                  </a:ext>
                </a:extLst>
              </p:cNvPr>
              <p:cNvSpPr>
                <a:spLocks/>
              </p:cNvSpPr>
              <p:nvPr/>
            </p:nvSpPr>
            <p:spPr bwMode="auto">
              <a:xfrm>
                <a:off x="4026253" y="2565110"/>
                <a:ext cx="28401" cy="22090"/>
              </a:xfrm>
              <a:custGeom>
                <a:avLst/>
                <a:gdLst>
                  <a:gd name="T0" fmla="*/ 1 w 9"/>
                  <a:gd name="T1" fmla="*/ 6 h 7"/>
                  <a:gd name="T2" fmla="*/ 3 w 9"/>
                  <a:gd name="T3" fmla="*/ 6 h 7"/>
                  <a:gd name="T4" fmla="*/ 3 w 9"/>
                  <a:gd name="T5" fmla="*/ 6 h 7"/>
                  <a:gd name="T6" fmla="*/ 3 w 9"/>
                  <a:gd name="T7" fmla="*/ 7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1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6 h 7"/>
                  <a:gd name="T52" fmla="*/ 1 w 9"/>
                  <a:gd name="T53" fmla="*/ 6 h 7"/>
                  <a:gd name="T54" fmla="*/ 0 w 9"/>
                  <a:gd name="T55" fmla="*/ 7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7"/>
                    </a:cubicBezTo>
                    <a:cubicBezTo>
                      <a:pt x="3" y="6"/>
                      <a:pt x="3" y="6"/>
                      <a:pt x="4" y="6"/>
                    </a:cubicBezTo>
                    <a:cubicBezTo>
                      <a:pt x="4" y="6"/>
                      <a:pt x="4" y="6"/>
                      <a:pt x="4" y="6"/>
                    </a:cubicBezTo>
                    <a:cubicBezTo>
                      <a:pt x="4" y="6"/>
                      <a:pt x="4" y="7"/>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1"/>
                      <a:pt x="9" y="1"/>
                    </a:cubicBezTo>
                    <a:cubicBezTo>
                      <a:pt x="9" y="1"/>
                      <a:pt x="9" y="0"/>
                      <a:pt x="9" y="0"/>
                    </a:cubicBezTo>
                    <a:cubicBezTo>
                      <a:pt x="9" y="1"/>
                      <a:pt x="9" y="1"/>
                      <a:pt x="8" y="1"/>
                    </a:cubicBezTo>
                    <a:cubicBezTo>
                      <a:pt x="8" y="2"/>
                      <a:pt x="8" y="1"/>
                      <a:pt x="7" y="1"/>
                    </a:cubicBezTo>
                    <a:cubicBezTo>
                      <a:pt x="7" y="1"/>
                      <a:pt x="6" y="1"/>
                      <a:pt x="6" y="1"/>
                    </a:cubicBezTo>
                    <a:cubicBezTo>
                      <a:pt x="6" y="1"/>
                      <a:pt x="5" y="2"/>
                      <a:pt x="4" y="2"/>
                    </a:cubicBezTo>
                    <a:cubicBezTo>
                      <a:pt x="4" y="2"/>
                      <a:pt x="4" y="3"/>
                      <a:pt x="3" y="3"/>
                    </a:cubicBezTo>
                    <a:cubicBezTo>
                      <a:pt x="3" y="3"/>
                      <a:pt x="3" y="3"/>
                      <a:pt x="3" y="4"/>
                    </a:cubicBezTo>
                    <a:cubicBezTo>
                      <a:pt x="3" y="4"/>
                      <a:pt x="3" y="4"/>
                      <a:pt x="3" y="5"/>
                    </a:cubicBezTo>
                    <a:cubicBezTo>
                      <a:pt x="3" y="5"/>
                      <a:pt x="2" y="5"/>
                      <a:pt x="2" y="6"/>
                    </a:cubicBezTo>
                    <a:cubicBezTo>
                      <a:pt x="2" y="6"/>
                      <a:pt x="1" y="6"/>
                      <a:pt x="1" y="6"/>
                    </a:cubicBezTo>
                    <a:cubicBezTo>
                      <a:pt x="0" y="6"/>
                      <a:pt x="0" y="7"/>
                      <a:pt x="0" y="7"/>
                    </a:cubicBezTo>
                    <a:cubicBezTo>
                      <a:pt x="0" y="7"/>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509">
                <a:extLst>
                  <a:ext uri="{FF2B5EF4-FFF2-40B4-BE49-F238E27FC236}">
                    <a16:creationId xmlns:a16="http://schemas.microsoft.com/office/drawing/2014/main" id="{3E7E20C7-C5A8-4ABF-918C-D88B25AC15A0}"/>
                  </a:ext>
                </a:extLst>
              </p:cNvPr>
              <p:cNvSpPr>
                <a:spLocks/>
              </p:cNvSpPr>
              <p:nvPr/>
            </p:nvSpPr>
            <p:spPr bwMode="auto">
              <a:xfrm>
                <a:off x="4035720" y="2568265"/>
                <a:ext cx="3156" cy="6311"/>
              </a:xfrm>
              <a:custGeom>
                <a:avLst/>
                <a:gdLst>
                  <a:gd name="T0" fmla="*/ 0 w 1"/>
                  <a:gd name="T1" fmla="*/ 2 h 2"/>
                  <a:gd name="T2" fmla="*/ 0 w 1"/>
                  <a:gd name="T3" fmla="*/ 2 h 2"/>
                  <a:gd name="T4" fmla="*/ 0 w 1"/>
                  <a:gd name="T5" fmla="*/ 2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510">
                <a:extLst>
                  <a:ext uri="{FF2B5EF4-FFF2-40B4-BE49-F238E27FC236}">
                    <a16:creationId xmlns:a16="http://schemas.microsoft.com/office/drawing/2014/main" id="{23C8AA34-EA3A-4EA9-B542-5FF94E768AB4}"/>
                  </a:ext>
                </a:extLst>
              </p:cNvPr>
              <p:cNvSpPr>
                <a:spLocks/>
              </p:cNvSpPr>
              <p:nvPr/>
            </p:nvSpPr>
            <p:spPr bwMode="auto">
              <a:xfrm>
                <a:off x="4038876" y="2568265"/>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511">
                <a:extLst>
                  <a:ext uri="{FF2B5EF4-FFF2-40B4-BE49-F238E27FC236}">
                    <a16:creationId xmlns:a16="http://schemas.microsoft.com/office/drawing/2014/main" id="{306D4752-2B21-4E0C-BAEC-22D7E6D9420C}"/>
                  </a:ext>
                </a:extLst>
              </p:cNvPr>
              <p:cNvSpPr>
                <a:spLocks/>
              </p:cNvSpPr>
              <p:nvPr/>
            </p:nvSpPr>
            <p:spPr bwMode="auto">
              <a:xfrm>
                <a:off x="4035720" y="2565110"/>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12">
                <a:extLst>
                  <a:ext uri="{FF2B5EF4-FFF2-40B4-BE49-F238E27FC236}">
                    <a16:creationId xmlns:a16="http://schemas.microsoft.com/office/drawing/2014/main" id="{1695FBDC-6507-48D5-A429-C795751245AA}"/>
                  </a:ext>
                </a:extLst>
              </p:cNvPr>
              <p:cNvSpPr>
                <a:spLocks/>
              </p:cNvSpPr>
              <p:nvPr/>
            </p:nvSpPr>
            <p:spPr bwMode="auto">
              <a:xfrm>
                <a:off x="4038876" y="2565110"/>
                <a:ext cx="3156" cy="6311"/>
              </a:xfrm>
              <a:custGeom>
                <a:avLst/>
                <a:gdLst>
                  <a:gd name="T0" fmla="*/ 0 w 2"/>
                  <a:gd name="T1" fmla="*/ 2 h 4"/>
                  <a:gd name="T2" fmla="*/ 0 w 2"/>
                  <a:gd name="T3" fmla="*/ 2 h 4"/>
                  <a:gd name="T4" fmla="*/ 2 w 2"/>
                  <a:gd name="T5" fmla="*/ 0 h 4"/>
                  <a:gd name="T6" fmla="*/ 0 w 2"/>
                  <a:gd name="T7" fmla="*/ 2 h 4"/>
                  <a:gd name="T8" fmla="*/ 0 w 2"/>
                  <a:gd name="T9" fmla="*/ 0 h 4"/>
                  <a:gd name="T10" fmla="*/ 0 w 2"/>
                  <a:gd name="T11" fmla="*/ 0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Oval 513">
                <a:extLst>
                  <a:ext uri="{FF2B5EF4-FFF2-40B4-BE49-F238E27FC236}">
                    <a16:creationId xmlns:a16="http://schemas.microsoft.com/office/drawing/2014/main" id="{95159750-3C82-4E35-B893-8A2E5F77EB0D}"/>
                  </a:ext>
                </a:extLst>
              </p:cNvPr>
              <p:cNvSpPr>
                <a:spLocks noChangeArrowheads="1"/>
              </p:cNvSpPr>
              <p:nvPr/>
            </p:nvSpPr>
            <p:spPr bwMode="auto">
              <a:xfrm>
                <a:off x="4054654" y="2571421"/>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14">
                <a:extLst>
                  <a:ext uri="{FF2B5EF4-FFF2-40B4-BE49-F238E27FC236}">
                    <a16:creationId xmlns:a16="http://schemas.microsoft.com/office/drawing/2014/main" id="{FB1D30A9-56AD-41E5-AD16-40FE1544B67D}"/>
                  </a:ext>
                </a:extLst>
              </p:cNvPr>
              <p:cNvSpPr>
                <a:spLocks/>
              </p:cNvSpPr>
              <p:nvPr/>
            </p:nvSpPr>
            <p:spPr bwMode="auto">
              <a:xfrm>
                <a:off x="4013630" y="2535130"/>
                <a:ext cx="28401" cy="20512"/>
              </a:xfrm>
              <a:custGeom>
                <a:avLst/>
                <a:gdLst>
                  <a:gd name="T0" fmla="*/ 0 w 9"/>
                  <a:gd name="T1" fmla="*/ 6 h 7"/>
                  <a:gd name="T2" fmla="*/ 2 w 9"/>
                  <a:gd name="T3" fmla="*/ 6 h 7"/>
                  <a:gd name="T4" fmla="*/ 2 w 9"/>
                  <a:gd name="T5" fmla="*/ 6 h 7"/>
                  <a:gd name="T6" fmla="*/ 2 w 9"/>
                  <a:gd name="T7" fmla="*/ 6 h 7"/>
                  <a:gd name="T8" fmla="*/ 3 w 9"/>
                  <a:gd name="T9" fmla="*/ 6 h 7"/>
                  <a:gd name="T10" fmla="*/ 3 w 9"/>
                  <a:gd name="T11" fmla="*/ 6 h 7"/>
                  <a:gd name="T12" fmla="*/ 3 w 9"/>
                  <a:gd name="T13" fmla="*/ 7 h 7"/>
                  <a:gd name="T14" fmla="*/ 3 w 9"/>
                  <a:gd name="T15" fmla="*/ 7 h 7"/>
                  <a:gd name="T16" fmla="*/ 4 w 9"/>
                  <a:gd name="T17" fmla="*/ 6 h 7"/>
                  <a:gd name="T18" fmla="*/ 4 w 9"/>
                  <a:gd name="T19" fmla="*/ 5 h 7"/>
                  <a:gd name="T20" fmla="*/ 5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5 w 9"/>
                  <a:gd name="T41" fmla="*/ 1 h 7"/>
                  <a:gd name="T42" fmla="*/ 4 w 9"/>
                  <a:gd name="T43" fmla="*/ 2 h 7"/>
                  <a:gd name="T44" fmla="*/ 3 w 9"/>
                  <a:gd name="T45" fmla="*/ 3 h 7"/>
                  <a:gd name="T46" fmla="*/ 3 w 9"/>
                  <a:gd name="T47" fmla="*/ 4 h 7"/>
                  <a:gd name="T48" fmla="*/ 2 w 9"/>
                  <a:gd name="T49" fmla="*/ 5 h 7"/>
                  <a:gd name="T50" fmla="*/ 1 w 9"/>
                  <a:gd name="T51" fmla="*/ 5 h 7"/>
                  <a:gd name="T52" fmla="*/ 0 w 9"/>
                  <a:gd name="T53" fmla="*/ 6 h 7"/>
                  <a:gd name="T54" fmla="*/ 0 w 9"/>
                  <a:gd name="T55" fmla="*/ 6 h 7"/>
                  <a:gd name="T56" fmla="*/ 0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6"/>
                    </a:moveTo>
                    <a:cubicBezTo>
                      <a:pt x="1" y="6"/>
                      <a:pt x="2" y="6"/>
                      <a:pt x="2" y="6"/>
                    </a:cubicBezTo>
                    <a:cubicBezTo>
                      <a:pt x="2" y="6"/>
                      <a:pt x="2" y="6"/>
                      <a:pt x="2" y="6"/>
                    </a:cubicBezTo>
                    <a:cubicBezTo>
                      <a:pt x="2" y="7"/>
                      <a:pt x="2" y="7"/>
                      <a:pt x="2" y="6"/>
                    </a:cubicBezTo>
                    <a:cubicBezTo>
                      <a:pt x="2" y="6"/>
                      <a:pt x="3" y="6"/>
                      <a:pt x="3" y="6"/>
                    </a:cubicBezTo>
                    <a:cubicBezTo>
                      <a:pt x="3" y="6"/>
                      <a:pt x="3" y="6"/>
                      <a:pt x="3" y="6"/>
                    </a:cubicBezTo>
                    <a:cubicBezTo>
                      <a:pt x="3" y="6"/>
                      <a:pt x="3" y="6"/>
                      <a:pt x="3" y="7"/>
                    </a:cubicBezTo>
                    <a:cubicBezTo>
                      <a:pt x="3" y="7"/>
                      <a:pt x="3" y="7"/>
                      <a:pt x="3" y="7"/>
                    </a:cubicBezTo>
                    <a:cubicBezTo>
                      <a:pt x="3" y="7"/>
                      <a:pt x="4" y="6"/>
                      <a:pt x="4" y="6"/>
                    </a:cubicBezTo>
                    <a:cubicBezTo>
                      <a:pt x="4" y="5"/>
                      <a:pt x="4" y="5"/>
                      <a:pt x="4" y="5"/>
                    </a:cubicBezTo>
                    <a:cubicBezTo>
                      <a:pt x="5" y="5"/>
                      <a:pt x="5" y="5"/>
                      <a:pt x="5" y="4"/>
                    </a:cubicBezTo>
                    <a:cubicBezTo>
                      <a:pt x="6" y="4"/>
                      <a:pt x="6" y="4"/>
                      <a:pt x="7" y="4"/>
                    </a:cubicBezTo>
                    <a:cubicBezTo>
                      <a:pt x="7" y="3"/>
                      <a:pt x="7" y="3"/>
                      <a:pt x="8" y="3"/>
                    </a:cubicBezTo>
                    <a:cubicBezTo>
                      <a:pt x="8" y="3"/>
                      <a:pt x="8" y="3"/>
                      <a:pt x="9" y="3"/>
                    </a:cubicBezTo>
                    <a:cubicBezTo>
                      <a:pt x="9" y="2"/>
                      <a:pt x="9" y="2"/>
                      <a:pt x="9" y="2"/>
                    </a:cubicBezTo>
                    <a:cubicBezTo>
                      <a:pt x="9" y="2"/>
                      <a:pt x="9" y="1"/>
                      <a:pt x="9" y="1"/>
                    </a:cubicBezTo>
                    <a:cubicBezTo>
                      <a:pt x="9" y="1"/>
                      <a:pt x="9" y="0"/>
                      <a:pt x="9" y="0"/>
                    </a:cubicBezTo>
                    <a:cubicBezTo>
                      <a:pt x="9" y="0"/>
                      <a:pt x="9" y="0"/>
                      <a:pt x="9" y="0"/>
                    </a:cubicBezTo>
                    <a:cubicBezTo>
                      <a:pt x="8" y="0"/>
                      <a:pt x="8" y="1"/>
                      <a:pt x="8" y="1"/>
                    </a:cubicBezTo>
                    <a:cubicBezTo>
                      <a:pt x="8" y="1"/>
                      <a:pt x="7" y="1"/>
                      <a:pt x="7" y="1"/>
                    </a:cubicBezTo>
                    <a:cubicBezTo>
                      <a:pt x="6" y="1"/>
                      <a:pt x="6" y="1"/>
                      <a:pt x="5" y="1"/>
                    </a:cubicBezTo>
                    <a:cubicBezTo>
                      <a:pt x="5" y="1"/>
                      <a:pt x="4" y="2"/>
                      <a:pt x="4" y="2"/>
                    </a:cubicBezTo>
                    <a:cubicBezTo>
                      <a:pt x="3" y="2"/>
                      <a:pt x="3" y="2"/>
                      <a:pt x="3" y="3"/>
                    </a:cubicBezTo>
                    <a:cubicBezTo>
                      <a:pt x="3" y="3"/>
                      <a:pt x="3" y="3"/>
                      <a:pt x="3" y="4"/>
                    </a:cubicBezTo>
                    <a:cubicBezTo>
                      <a:pt x="3" y="4"/>
                      <a:pt x="3" y="4"/>
                      <a:pt x="2" y="5"/>
                    </a:cubicBezTo>
                    <a:cubicBezTo>
                      <a:pt x="2" y="5"/>
                      <a:pt x="2" y="5"/>
                      <a:pt x="1" y="5"/>
                    </a:cubicBezTo>
                    <a:cubicBezTo>
                      <a:pt x="1" y="6"/>
                      <a:pt x="0" y="6"/>
                      <a:pt x="0" y="6"/>
                    </a:cubicBezTo>
                    <a:cubicBezTo>
                      <a:pt x="0" y="6"/>
                      <a:pt x="0" y="6"/>
                      <a:pt x="0" y="6"/>
                    </a:cubicBezTo>
                    <a:cubicBezTo>
                      <a:pt x="0" y="6"/>
                      <a:pt x="0" y="6"/>
                      <a:pt x="0"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515">
                <a:extLst>
                  <a:ext uri="{FF2B5EF4-FFF2-40B4-BE49-F238E27FC236}">
                    <a16:creationId xmlns:a16="http://schemas.microsoft.com/office/drawing/2014/main" id="{4E03C3EF-2F63-41B8-892C-2540F5F024DF}"/>
                  </a:ext>
                </a:extLst>
              </p:cNvPr>
              <p:cNvSpPr>
                <a:spLocks/>
              </p:cNvSpPr>
              <p:nvPr/>
            </p:nvSpPr>
            <p:spPr bwMode="auto">
              <a:xfrm>
                <a:off x="4019941" y="2536708"/>
                <a:ext cx="3156" cy="6311"/>
              </a:xfrm>
              <a:custGeom>
                <a:avLst/>
                <a:gdLst>
                  <a:gd name="T0" fmla="*/ 1 w 1"/>
                  <a:gd name="T1" fmla="*/ 2 h 2"/>
                  <a:gd name="T2" fmla="*/ 1 w 1"/>
                  <a:gd name="T3" fmla="*/ 2 h 2"/>
                  <a:gd name="T4" fmla="*/ 1 w 1"/>
                  <a:gd name="T5" fmla="*/ 1 h 2"/>
                  <a:gd name="T6" fmla="*/ 0 w 1"/>
                  <a:gd name="T7" fmla="*/ 0 h 2"/>
                  <a:gd name="T8" fmla="*/ 0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1" y="2"/>
                      <a:pt x="1" y="2"/>
                    </a:cubicBezTo>
                    <a:cubicBezTo>
                      <a:pt x="0" y="2"/>
                      <a:pt x="1" y="2"/>
                      <a:pt x="1" y="1"/>
                    </a:cubicBezTo>
                    <a:cubicBezTo>
                      <a:pt x="0" y="1"/>
                      <a:pt x="0" y="0"/>
                      <a:pt x="0" y="0"/>
                    </a:cubicBezTo>
                    <a:cubicBezTo>
                      <a:pt x="0" y="0"/>
                      <a:pt x="0" y="0"/>
                      <a:pt x="0" y="0"/>
                    </a:cubicBezTo>
                    <a:cubicBezTo>
                      <a:pt x="1" y="2"/>
                      <a:pt x="1" y="2"/>
                      <a:pt x="1" y="2"/>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Freeform 516">
                <a:extLst>
                  <a:ext uri="{FF2B5EF4-FFF2-40B4-BE49-F238E27FC236}">
                    <a16:creationId xmlns:a16="http://schemas.microsoft.com/office/drawing/2014/main" id="{5233E625-D321-4422-8079-E3F3122E1A1D}"/>
                  </a:ext>
                </a:extLst>
              </p:cNvPr>
              <p:cNvSpPr>
                <a:spLocks/>
              </p:cNvSpPr>
              <p:nvPr/>
            </p:nvSpPr>
            <p:spPr bwMode="auto">
              <a:xfrm>
                <a:off x="4023097" y="2536708"/>
                <a:ext cx="3156" cy="3156"/>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517">
                <a:extLst>
                  <a:ext uri="{FF2B5EF4-FFF2-40B4-BE49-F238E27FC236}">
                    <a16:creationId xmlns:a16="http://schemas.microsoft.com/office/drawing/2014/main" id="{DDF35171-075B-4D20-ABE9-8DBF69C805F7}"/>
                  </a:ext>
                </a:extLst>
              </p:cNvPr>
              <p:cNvSpPr>
                <a:spLocks/>
              </p:cNvSpPr>
              <p:nvPr/>
            </p:nvSpPr>
            <p:spPr bwMode="auto">
              <a:xfrm>
                <a:off x="4019941" y="2535130"/>
                <a:ext cx="3156" cy="4734"/>
              </a:xfrm>
              <a:custGeom>
                <a:avLst/>
                <a:gdLst>
                  <a:gd name="T0" fmla="*/ 0 w 2"/>
                  <a:gd name="T1" fmla="*/ 1 h 3"/>
                  <a:gd name="T2" fmla="*/ 2 w 2"/>
                  <a:gd name="T3" fmla="*/ 1 h 3"/>
                  <a:gd name="T4" fmla="*/ 2 w 2"/>
                  <a:gd name="T5" fmla="*/ 0 h 3"/>
                  <a:gd name="T6" fmla="*/ 2 w 2"/>
                  <a:gd name="T7" fmla="*/ 1 h 3"/>
                  <a:gd name="T8" fmla="*/ 2 w 2"/>
                  <a:gd name="T9" fmla="*/ 0 h 3"/>
                  <a:gd name="T10" fmla="*/ 2 w 2"/>
                  <a:gd name="T11" fmla="*/ 1 h 3"/>
                  <a:gd name="T12" fmla="*/ 2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2" y="1"/>
                    </a:lnTo>
                    <a:lnTo>
                      <a:pt x="2" y="0"/>
                    </a:lnTo>
                    <a:lnTo>
                      <a:pt x="2" y="1"/>
                    </a:lnTo>
                    <a:lnTo>
                      <a:pt x="2"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518">
                <a:extLst>
                  <a:ext uri="{FF2B5EF4-FFF2-40B4-BE49-F238E27FC236}">
                    <a16:creationId xmlns:a16="http://schemas.microsoft.com/office/drawing/2014/main" id="{24ABBB40-4FD3-4C76-85A8-FBE82044232C}"/>
                  </a:ext>
                </a:extLst>
              </p:cNvPr>
              <p:cNvSpPr>
                <a:spLocks/>
              </p:cNvSpPr>
              <p:nvPr/>
            </p:nvSpPr>
            <p:spPr bwMode="auto">
              <a:xfrm>
                <a:off x="4023097" y="2535130"/>
                <a:ext cx="3156" cy="4734"/>
              </a:xfrm>
              <a:custGeom>
                <a:avLst/>
                <a:gdLst>
                  <a:gd name="T0" fmla="*/ 0 w 2"/>
                  <a:gd name="T1" fmla="*/ 1 h 3"/>
                  <a:gd name="T2" fmla="*/ 2 w 2"/>
                  <a:gd name="T3" fmla="*/ 1 h 3"/>
                  <a:gd name="T4" fmla="*/ 2 w 2"/>
                  <a:gd name="T5" fmla="*/ 0 h 3"/>
                  <a:gd name="T6" fmla="*/ 0 w 2"/>
                  <a:gd name="T7" fmla="*/ 1 h 3"/>
                  <a:gd name="T8" fmla="*/ 2 w 2"/>
                  <a:gd name="T9" fmla="*/ 0 h 3"/>
                  <a:gd name="T10" fmla="*/ 0 w 2"/>
                  <a:gd name="T11" fmla="*/ 0 h 3"/>
                  <a:gd name="T12" fmla="*/ 0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0" y="1"/>
                    </a:lnTo>
                    <a:lnTo>
                      <a:pt x="2" y="0"/>
                    </a:lnTo>
                    <a:lnTo>
                      <a:pt x="0" y="0"/>
                    </a:lnTo>
                    <a:lnTo>
                      <a:pt x="0"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Oval 519">
                <a:extLst>
                  <a:ext uri="{FF2B5EF4-FFF2-40B4-BE49-F238E27FC236}">
                    <a16:creationId xmlns:a16="http://schemas.microsoft.com/office/drawing/2014/main" id="{995584E4-791E-4554-A24E-085D27746FCF}"/>
                  </a:ext>
                </a:extLst>
              </p:cNvPr>
              <p:cNvSpPr>
                <a:spLocks noChangeArrowheads="1"/>
              </p:cNvSpPr>
              <p:nvPr/>
            </p:nvSpPr>
            <p:spPr bwMode="auto">
              <a:xfrm>
                <a:off x="4038876" y="2539864"/>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520">
                <a:extLst>
                  <a:ext uri="{FF2B5EF4-FFF2-40B4-BE49-F238E27FC236}">
                    <a16:creationId xmlns:a16="http://schemas.microsoft.com/office/drawing/2014/main" id="{257ED97A-55DD-4E7F-8D67-4BB14CAF0D54}"/>
                  </a:ext>
                </a:extLst>
              </p:cNvPr>
              <p:cNvSpPr>
                <a:spLocks/>
              </p:cNvSpPr>
              <p:nvPr/>
            </p:nvSpPr>
            <p:spPr bwMode="auto">
              <a:xfrm>
                <a:off x="4023097" y="2465705"/>
                <a:ext cx="153051" cy="108872"/>
              </a:xfrm>
              <a:custGeom>
                <a:avLst/>
                <a:gdLst>
                  <a:gd name="T0" fmla="*/ 17 w 49"/>
                  <a:gd name="T1" fmla="*/ 0 h 35"/>
                  <a:gd name="T2" fmla="*/ 0 w 49"/>
                  <a:gd name="T3" fmla="*/ 5 h 35"/>
                  <a:gd name="T4" fmla="*/ 28 w 49"/>
                  <a:gd name="T5" fmla="*/ 23 h 35"/>
                  <a:gd name="T6" fmla="*/ 28 w 49"/>
                  <a:gd name="T7" fmla="*/ 30 h 35"/>
                  <a:gd name="T8" fmla="*/ 36 w 49"/>
                  <a:gd name="T9" fmla="*/ 35 h 35"/>
                  <a:gd name="T10" fmla="*/ 40 w 49"/>
                  <a:gd name="T11" fmla="*/ 27 h 35"/>
                  <a:gd name="T12" fmla="*/ 41 w 49"/>
                  <a:gd name="T13" fmla="*/ 23 h 35"/>
                  <a:gd name="T14" fmla="*/ 44 w 49"/>
                  <a:gd name="T15" fmla="*/ 22 h 35"/>
                  <a:gd name="T16" fmla="*/ 49 w 49"/>
                  <a:gd name="T17" fmla="*/ 15 h 35"/>
                  <a:gd name="T18" fmla="*/ 41 w 49"/>
                  <a:gd name="T19" fmla="*/ 10 h 35"/>
                  <a:gd name="T20" fmla="*/ 36 w 49"/>
                  <a:gd name="T21" fmla="*/ 12 h 35"/>
                  <a:gd name="T22" fmla="*/ 17 w 4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17" y="0"/>
                    </a:moveTo>
                    <a:cubicBezTo>
                      <a:pt x="11" y="0"/>
                      <a:pt x="4" y="3"/>
                      <a:pt x="0" y="5"/>
                    </a:cubicBezTo>
                    <a:cubicBezTo>
                      <a:pt x="28" y="23"/>
                      <a:pt x="28" y="23"/>
                      <a:pt x="28" y="23"/>
                    </a:cubicBezTo>
                    <a:cubicBezTo>
                      <a:pt x="28" y="30"/>
                      <a:pt x="28" y="30"/>
                      <a:pt x="28" y="30"/>
                    </a:cubicBezTo>
                    <a:cubicBezTo>
                      <a:pt x="36" y="35"/>
                      <a:pt x="36" y="35"/>
                      <a:pt x="36" y="35"/>
                    </a:cubicBezTo>
                    <a:cubicBezTo>
                      <a:pt x="40" y="27"/>
                      <a:pt x="40" y="27"/>
                      <a:pt x="40" y="27"/>
                    </a:cubicBezTo>
                    <a:cubicBezTo>
                      <a:pt x="41" y="23"/>
                      <a:pt x="41" y="23"/>
                      <a:pt x="41" y="23"/>
                    </a:cubicBezTo>
                    <a:cubicBezTo>
                      <a:pt x="44" y="22"/>
                      <a:pt x="44" y="22"/>
                      <a:pt x="44" y="22"/>
                    </a:cubicBezTo>
                    <a:cubicBezTo>
                      <a:pt x="49" y="15"/>
                      <a:pt x="49" y="15"/>
                      <a:pt x="49" y="15"/>
                    </a:cubicBezTo>
                    <a:cubicBezTo>
                      <a:pt x="41" y="10"/>
                      <a:pt x="41" y="10"/>
                      <a:pt x="41" y="10"/>
                    </a:cubicBezTo>
                    <a:cubicBezTo>
                      <a:pt x="36" y="12"/>
                      <a:pt x="36" y="12"/>
                      <a:pt x="36" y="12"/>
                    </a:cubicBezTo>
                    <a:lnTo>
                      <a:pt x="17" y="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521">
                <a:extLst>
                  <a:ext uri="{FF2B5EF4-FFF2-40B4-BE49-F238E27FC236}">
                    <a16:creationId xmlns:a16="http://schemas.microsoft.com/office/drawing/2014/main" id="{FE3B141F-06A4-41CE-8E46-A0288A975F2A}"/>
                  </a:ext>
                </a:extLst>
              </p:cNvPr>
              <p:cNvSpPr>
                <a:spLocks/>
              </p:cNvSpPr>
              <p:nvPr/>
            </p:nvSpPr>
            <p:spPr bwMode="auto">
              <a:xfrm>
                <a:off x="4026253" y="2465705"/>
                <a:ext cx="149896" cy="108872"/>
              </a:xfrm>
              <a:custGeom>
                <a:avLst/>
                <a:gdLst>
                  <a:gd name="T0" fmla="*/ 14 w 48"/>
                  <a:gd name="T1" fmla="*/ 0 h 35"/>
                  <a:gd name="T2" fmla="*/ 0 w 48"/>
                  <a:gd name="T3" fmla="*/ 4 h 35"/>
                  <a:gd name="T4" fmla="*/ 29 w 48"/>
                  <a:gd name="T5" fmla="*/ 23 h 35"/>
                  <a:gd name="T6" fmla="*/ 29 w 48"/>
                  <a:gd name="T7" fmla="*/ 31 h 35"/>
                  <a:gd name="T8" fmla="*/ 35 w 48"/>
                  <a:gd name="T9" fmla="*/ 35 h 35"/>
                  <a:gd name="T10" fmla="*/ 38 w 48"/>
                  <a:gd name="T11" fmla="*/ 30 h 35"/>
                  <a:gd name="T12" fmla="*/ 39 w 48"/>
                  <a:gd name="T13" fmla="*/ 23 h 35"/>
                  <a:gd name="T14" fmla="*/ 45 w 48"/>
                  <a:gd name="T15" fmla="*/ 19 h 35"/>
                  <a:gd name="T16" fmla="*/ 48 w 48"/>
                  <a:gd name="T17" fmla="*/ 15 h 35"/>
                  <a:gd name="T18" fmla="*/ 41 w 48"/>
                  <a:gd name="T19" fmla="*/ 11 h 35"/>
                  <a:gd name="T20" fmla="*/ 35 w 48"/>
                  <a:gd name="T21" fmla="*/ 14 h 35"/>
                  <a:gd name="T22" fmla="*/ 14 w 48"/>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5">
                    <a:moveTo>
                      <a:pt x="14" y="0"/>
                    </a:moveTo>
                    <a:cubicBezTo>
                      <a:pt x="9" y="1"/>
                      <a:pt x="4" y="2"/>
                      <a:pt x="0" y="4"/>
                    </a:cubicBezTo>
                    <a:cubicBezTo>
                      <a:pt x="29" y="23"/>
                      <a:pt x="29" y="23"/>
                      <a:pt x="29" y="23"/>
                    </a:cubicBezTo>
                    <a:cubicBezTo>
                      <a:pt x="29" y="31"/>
                      <a:pt x="29" y="31"/>
                      <a:pt x="29" y="31"/>
                    </a:cubicBezTo>
                    <a:cubicBezTo>
                      <a:pt x="35" y="35"/>
                      <a:pt x="35" y="35"/>
                      <a:pt x="35" y="35"/>
                    </a:cubicBezTo>
                    <a:cubicBezTo>
                      <a:pt x="38" y="30"/>
                      <a:pt x="38" y="30"/>
                      <a:pt x="38" y="30"/>
                    </a:cubicBezTo>
                    <a:cubicBezTo>
                      <a:pt x="39" y="23"/>
                      <a:pt x="39" y="23"/>
                      <a:pt x="39" y="23"/>
                    </a:cubicBezTo>
                    <a:cubicBezTo>
                      <a:pt x="45" y="19"/>
                      <a:pt x="45" y="19"/>
                      <a:pt x="45" y="19"/>
                    </a:cubicBezTo>
                    <a:cubicBezTo>
                      <a:pt x="48" y="15"/>
                      <a:pt x="48" y="15"/>
                      <a:pt x="48" y="15"/>
                    </a:cubicBezTo>
                    <a:cubicBezTo>
                      <a:pt x="41" y="11"/>
                      <a:pt x="41" y="11"/>
                      <a:pt x="41" y="11"/>
                    </a:cubicBezTo>
                    <a:cubicBezTo>
                      <a:pt x="35" y="14"/>
                      <a:pt x="35" y="14"/>
                      <a:pt x="35" y="14"/>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522">
                <a:extLst>
                  <a:ext uri="{FF2B5EF4-FFF2-40B4-BE49-F238E27FC236}">
                    <a16:creationId xmlns:a16="http://schemas.microsoft.com/office/drawing/2014/main" id="{805FF578-C390-4C23-9F0E-01355B8BE444}"/>
                  </a:ext>
                </a:extLst>
              </p:cNvPr>
              <p:cNvSpPr>
                <a:spLocks/>
              </p:cNvSpPr>
              <p:nvPr/>
            </p:nvSpPr>
            <p:spPr bwMode="auto">
              <a:xfrm>
                <a:off x="4113035" y="2513040"/>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2" y="4"/>
                    </a:lnTo>
                    <a:lnTo>
                      <a:pt x="0" y="4"/>
                    </a:lnTo>
                    <a:lnTo>
                      <a:pt x="0" y="4"/>
                    </a:lnTo>
                    <a:lnTo>
                      <a:pt x="2" y="4"/>
                    </a:lnTo>
                    <a:lnTo>
                      <a:pt x="4" y="6"/>
                    </a:lnTo>
                    <a:lnTo>
                      <a:pt x="2" y="8"/>
                    </a:lnTo>
                    <a:lnTo>
                      <a:pt x="0" y="10"/>
                    </a:lnTo>
                    <a:lnTo>
                      <a:pt x="2" y="10"/>
                    </a:lnTo>
                    <a:lnTo>
                      <a:pt x="2" y="8"/>
                    </a:lnTo>
                    <a:lnTo>
                      <a:pt x="4" y="10"/>
                    </a:lnTo>
                    <a:lnTo>
                      <a:pt x="2" y="10"/>
                    </a:lnTo>
                    <a:lnTo>
                      <a:pt x="4" y="10"/>
                    </a:lnTo>
                    <a:lnTo>
                      <a:pt x="4"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523">
                <a:extLst>
                  <a:ext uri="{FF2B5EF4-FFF2-40B4-BE49-F238E27FC236}">
                    <a16:creationId xmlns:a16="http://schemas.microsoft.com/office/drawing/2014/main" id="{6A8F640A-4220-4233-A08F-35ACD3DFB961}"/>
                  </a:ext>
                </a:extLst>
              </p:cNvPr>
              <p:cNvSpPr>
                <a:spLocks/>
              </p:cNvSpPr>
              <p:nvPr/>
            </p:nvSpPr>
            <p:spPr bwMode="auto">
              <a:xfrm>
                <a:off x="4076744" y="248779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10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2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0 w 12"/>
                  <a:gd name="T51" fmla="*/ 4 h 12"/>
                  <a:gd name="T52" fmla="*/ 2 w 12"/>
                  <a:gd name="T53" fmla="*/ 10 h 12"/>
                  <a:gd name="T54" fmla="*/ 2 w 12"/>
                  <a:gd name="T55" fmla="*/ 10 h 12"/>
                  <a:gd name="T56" fmla="*/ 4 w 12"/>
                  <a:gd name="T57" fmla="*/ 10 h 12"/>
                  <a:gd name="T58" fmla="*/ 2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2"/>
                    </a:lnTo>
                    <a:lnTo>
                      <a:pt x="10" y="10"/>
                    </a:lnTo>
                    <a:lnTo>
                      <a:pt x="10" y="10"/>
                    </a:lnTo>
                    <a:lnTo>
                      <a:pt x="10" y="8"/>
                    </a:lnTo>
                    <a:lnTo>
                      <a:pt x="10" y="10"/>
                    </a:lnTo>
                    <a:lnTo>
                      <a:pt x="12" y="10"/>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2"/>
                    </a:lnTo>
                    <a:lnTo>
                      <a:pt x="10" y="2"/>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0" y="4"/>
                    </a:lnTo>
                    <a:lnTo>
                      <a:pt x="0" y="4"/>
                    </a:lnTo>
                    <a:lnTo>
                      <a:pt x="0" y="4"/>
                    </a:lnTo>
                    <a:lnTo>
                      <a:pt x="0" y="4"/>
                    </a:lnTo>
                    <a:lnTo>
                      <a:pt x="4" y="6"/>
                    </a:lnTo>
                    <a:lnTo>
                      <a:pt x="2" y="10"/>
                    </a:lnTo>
                    <a:lnTo>
                      <a:pt x="0" y="10"/>
                    </a:lnTo>
                    <a:lnTo>
                      <a:pt x="2" y="10"/>
                    </a:lnTo>
                    <a:lnTo>
                      <a:pt x="2" y="10"/>
                    </a:lnTo>
                    <a:lnTo>
                      <a:pt x="4" y="10"/>
                    </a:lnTo>
                    <a:lnTo>
                      <a:pt x="2" y="10"/>
                    </a:lnTo>
                    <a:lnTo>
                      <a:pt x="2" y="10"/>
                    </a:lnTo>
                    <a:lnTo>
                      <a:pt x="2"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524">
                <a:extLst>
                  <a:ext uri="{FF2B5EF4-FFF2-40B4-BE49-F238E27FC236}">
                    <a16:creationId xmlns:a16="http://schemas.microsoft.com/office/drawing/2014/main" id="{C5DEB261-D2CA-484A-9A44-72666A4E03A2}"/>
                  </a:ext>
                </a:extLst>
              </p:cNvPr>
              <p:cNvSpPr>
                <a:spLocks/>
              </p:cNvSpPr>
              <p:nvPr/>
            </p:nvSpPr>
            <p:spPr bwMode="auto">
              <a:xfrm>
                <a:off x="4119346" y="254617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6 h 12"/>
                  <a:gd name="T18" fmla="*/ 12 w 12"/>
                  <a:gd name="T19" fmla="*/ 8 h 12"/>
                  <a:gd name="T20" fmla="*/ 10 w 12"/>
                  <a:gd name="T21" fmla="*/ 2 h 12"/>
                  <a:gd name="T22" fmla="*/ 12 w 12"/>
                  <a:gd name="T23" fmla="*/ 2 h 12"/>
                  <a:gd name="T24" fmla="*/ 10 w 12"/>
                  <a:gd name="T25" fmla="*/ 2 h 12"/>
                  <a:gd name="T26" fmla="*/ 10 w 12"/>
                  <a:gd name="T27" fmla="*/ 0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2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0"/>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6"/>
                    </a:lnTo>
                    <a:lnTo>
                      <a:pt x="12" y="8"/>
                    </a:lnTo>
                    <a:lnTo>
                      <a:pt x="12" y="8"/>
                    </a:lnTo>
                    <a:lnTo>
                      <a:pt x="8" y="4"/>
                    </a:lnTo>
                    <a:lnTo>
                      <a:pt x="10" y="2"/>
                    </a:lnTo>
                    <a:lnTo>
                      <a:pt x="10" y="2"/>
                    </a:lnTo>
                    <a:lnTo>
                      <a:pt x="12" y="2"/>
                    </a:lnTo>
                    <a:lnTo>
                      <a:pt x="10" y="2"/>
                    </a:lnTo>
                    <a:lnTo>
                      <a:pt x="10" y="2"/>
                    </a:lnTo>
                    <a:lnTo>
                      <a:pt x="8" y="2"/>
                    </a:lnTo>
                    <a:lnTo>
                      <a:pt x="10" y="0"/>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0"/>
                    </a:lnTo>
                    <a:lnTo>
                      <a:pt x="2" y="2"/>
                    </a:lnTo>
                    <a:lnTo>
                      <a:pt x="2" y="2"/>
                    </a:lnTo>
                    <a:lnTo>
                      <a:pt x="2" y="2"/>
                    </a:lnTo>
                    <a:lnTo>
                      <a:pt x="2" y="2"/>
                    </a:lnTo>
                    <a:lnTo>
                      <a:pt x="2" y="2"/>
                    </a:lnTo>
                    <a:lnTo>
                      <a:pt x="0" y="2"/>
                    </a:lnTo>
                    <a:lnTo>
                      <a:pt x="2" y="2"/>
                    </a:lnTo>
                    <a:lnTo>
                      <a:pt x="2" y="4"/>
                    </a:lnTo>
                    <a:lnTo>
                      <a:pt x="0" y="2"/>
                    </a:lnTo>
                    <a:lnTo>
                      <a:pt x="0" y="4"/>
                    </a:lnTo>
                    <a:lnTo>
                      <a:pt x="2" y="4"/>
                    </a:lnTo>
                    <a:lnTo>
                      <a:pt x="4" y="6"/>
                    </a:lnTo>
                    <a:lnTo>
                      <a:pt x="2" y="8"/>
                    </a:lnTo>
                    <a:lnTo>
                      <a:pt x="0" y="8"/>
                    </a:lnTo>
                    <a:lnTo>
                      <a:pt x="2" y="10"/>
                    </a:lnTo>
                    <a:lnTo>
                      <a:pt x="2" y="8"/>
                    </a:lnTo>
                    <a:lnTo>
                      <a:pt x="4" y="10"/>
                    </a:lnTo>
                    <a:lnTo>
                      <a:pt x="2" y="10"/>
                    </a:lnTo>
                    <a:lnTo>
                      <a:pt x="4" y="10"/>
                    </a:lnTo>
                    <a:lnTo>
                      <a:pt x="4" y="10"/>
                    </a:lnTo>
                    <a:lnTo>
                      <a:pt x="4" y="10"/>
                    </a:lnTo>
                    <a:lnTo>
                      <a:pt x="4" y="10"/>
                    </a:lnTo>
                    <a:lnTo>
                      <a:pt x="4" y="10"/>
                    </a:lnTo>
                    <a:lnTo>
                      <a:pt x="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525">
                <a:extLst>
                  <a:ext uri="{FF2B5EF4-FFF2-40B4-BE49-F238E27FC236}">
                    <a16:creationId xmlns:a16="http://schemas.microsoft.com/office/drawing/2014/main" id="{B3E6C694-90A1-4EF9-800D-C50CD2271492}"/>
                  </a:ext>
                </a:extLst>
              </p:cNvPr>
              <p:cNvSpPr>
                <a:spLocks/>
              </p:cNvSpPr>
              <p:nvPr/>
            </p:nvSpPr>
            <p:spPr bwMode="auto">
              <a:xfrm>
                <a:off x="4144592" y="2506729"/>
                <a:ext cx="22090" cy="18934"/>
              </a:xfrm>
              <a:custGeom>
                <a:avLst/>
                <a:gdLst>
                  <a:gd name="T0" fmla="*/ 6 w 14"/>
                  <a:gd name="T1" fmla="*/ 12 h 12"/>
                  <a:gd name="T2" fmla="*/ 6 w 14"/>
                  <a:gd name="T3" fmla="*/ 10 h 12"/>
                  <a:gd name="T4" fmla="*/ 10 w 14"/>
                  <a:gd name="T5" fmla="*/ 10 h 12"/>
                  <a:gd name="T6" fmla="*/ 12 w 14"/>
                  <a:gd name="T7" fmla="*/ 10 h 12"/>
                  <a:gd name="T8" fmla="*/ 12 w 14"/>
                  <a:gd name="T9" fmla="*/ 8 h 12"/>
                  <a:gd name="T10" fmla="*/ 12 w 14"/>
                  <a:gd name="T11" fmla="*/ 10 h 12"/>
                  <a:gd name="T12" fmla="*/ 12 w 14"/>
                  <a:gd name="T13" fmla="*/ 8 h 12"/>
                  <a:gd name="T14" fmla="*/ 12 w 14"/>
                  <a:gd name="T15" fmla="*/ 8 h 12"/>
                  <a:gd name="T16" fmla="*/ 14 w 14"/>
                  <a:gd name="T17" fmla="*/ 8 h 12"/>
                  <a:gd name="T18" fmla="*/ 12 w 14"/>
                  <a:gd name="T19" fmla="*/ 8 h 12"/>
                  <a:gd name="T20" fmla="*/ 10 w 14"/>
                  <a:gd name="T21" fmla="*/ 2 h 12"/>
                  <a:gd name="T22" fmla="*/ 12 w 14"/>
                  <a:gd name="T23" fmla="*/ 2 h 12"/>
                  <a:gd name="T24" fmla="*/ 10 w 14"/>
                  <a:gd name="T25" fmla="*/ 2 h 12"/>
                  <a:gd name="T26" fmla="*/ 10 w 14"/>
                  <a:gd name="T27" fmla="*/ 2 h 12"/>
                  <a:gd name="T28" fmla="*/ 10 w 14"/>
                  <a:gd name="T29" fmla="*/ 2 h 12"/>
                  <a:gd name="T30" fmla="*/ 10 w 14"/>
                  <a:gd name="T31" fmla="*/ 2 h 12"/>
                  <a:gd name="T32" fmla="*/ 10 w 14"/>
                  <a:gd name="T33" fmla="*/ 0 h 12"/>
                  <a:gd name="T34" fmla="*/ 8 w 14"/>
                  <a:gd name="T35" fmla="*/ 2 h 12"/>
                  <a:gd name="T36" fmla="*/ 4 w 14"/>
                  <a:gd name="T37" fmla="*/ 2 h 12"/>
                  <a:gd name="T38" fmla="*/ 2 w 14"/>
                  <a:gd name="T39" fmla="*/ 0 h 12"/>
                  <a:gd name="T40" fmla="*/ 4 w 14"/>
                  <a:gd name="T41" fmla="*/ 2 h 12"/>
                  <a:gd name="T42" fmla="*/ 2 w 14"/>
                  <a:gd name="T43" fmla="*/ 2 h 12"/>
                  <a:gd name="T44" fmla="*/ 2 w 14"/>
                  <a:gd name="T45" fmla="*/ 2 h 12"/>
                  <a:gd name="T46" fmla="*/ 2 w 14"/>
                  <a:gd name="T47" fmla="*/ 4 h 12"/>
                  <a:gd name="T48" fmla="*/ 0 w 14"/>
                  <a:gd name="T49" fmla="*/ 4 h 12"/>
                  <a:gd name="T50" fmla="*/ 2 w 14"/>
                  <a:gd name="T51" fmla="*/ 4 h 12"/>
                  <a:gd name="T52" fmla="*/ 4 w 14"/>
                  <a:gd name="T53" fmla="*/ 10 h 12"/>
                  <a:gd name="T54" fmla="*/ 2 w 14"/>
                  <a:gd name="T55" fmla="*/ 10 h 12"/>
                  <a:gd name="T56" fmla="*/ 4 w 14"/>
                  <a:gd name="T57" fmla="*/ 10 h 12"/>
                  <a:gd name="T58" fmla="*/ 4 w 14"/>
                  <a:gd name="T59" fmla="*/ 10 h 12"/>
                  <a:gd name="T60" fmla="*/ 4 w 14"/>
                  <a:gd name="T61" fmla="*/ 10 h 12"/>
                  <a:gd name="T62" fmla="*/ 6 w 14"/>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2">
                    <a:moveTo>
                      <a:pt x="4" y="12"/>
                    </a:moveTo>
                    <a:lnTo>
                      <a:pt x="6" y="12"/>
                    </a:lnTo>
                    <a:lnTo>
                      <a:pt x="6" y="10"/>
                    </a:lnTo>
                    <a:lnTo>
                      <a:pt x="6" y="10"/>
                    </a:lnTo>
                    <a:lnTo>
                      <a:pt x="8" y="8"/>
                    </a:lnTo>
                    <a:lnTo>
                      <a:pt x="10" y="10"/>
                    </a:lnTo>
                    <a:lnTo>
                      <a:pt x="10" y="12"/>
                    </a:lnTo>
                    <a:lnTo>
                      <a:pt x="12" y="10"/>
                    </a:lnTo>
                    <a:lnTo>
                      <a:pt x="10" y="10"/>
                    </a:lnTo>
                    <a:lnTo>
                      <a:pt x="12" y="8"/>
                    </a:lnTo>
                    <a:lnTo>
                      <a:pt x="12" y="10"/>
                    </a:lnTo>
                    <a:lnTo>
                      <a:pt x="12" y="10"/>
                    </a:lnTo>
                    <a:lnTo>
                      <a:pt x="12" y="10"/>
                    </a:lnTo>
                    <a:lnTo>
                      <a:pt x="12" y="8"/>
                    </a:lnTo>
                    <a:lnTo>
                      <a:pt x="12" y="8"/>
                    </a:lnTo>
                    <a:lnTo>
                      <a:pt x="12" y="8"/>
                    </a:lnTo>
                    <a:lnTo>
                      <a:pt x="12" y="8"/>
                    </a:lnTo>
                    <a:lnTo>
                      <a:pt x="14" y="8"/>
                    </a:lnTo>
                    <a:lnTo>
                      <a:pt x="12" y="8"/>
                    </a:lnTo>
                    <a:lnTo>
                      <a:pt x="12" y="8"/>
                    </a:lnTo>
                    <a:lnTo>
                      <a:pt x="8" y="6"/>
                    </a:lnTo>
                    <a:lnTo>
                      <a:pt x="10" y="2"/>
                    </a:lnTo>
                    <a:lnTo>
                      <a:pt x="10" y="2"/>
                    </a:lnTo>
                    <a:lnTo>
                      <a:pt x="12" y="2"/>
                    </a:lnTo>
                    <a:lnTo>
                      <a:pt x="12" y="2"/>
                    </a:lnTo>
                    <a:lnTo>
                      <a:pt x="10" y="2"/>
                    </a:lnTo>
                    <a:lnTo>
                      <a:pt x="10" y="2"/>
                    </a:lnTo>
                    <a:lnTo>
                      <a:pt x="10" y="2"/>
                    </a:lnTo>
                    <a:lnTo>
                      <a:pt x="10" y="2"/>
                    </a:lnTo>
                    <a:lnTo>
                      <a:pt x="10" y="2"/>
                    </a:lnTo>
                    <a:lnTo>
                      <a:pt x="10" y="0"/>
                    </a:lnTo>
                    <a:lnTo>
                      <a:pt x="10" y="2"/>
                    </a:lnTo>
                    <a:lnTo>
                      <a:pt x="8" y="2"/>
                    </a:lnTo>
                    <a:lnTo>
                      <a:pt x="10" y="0"/>
                    </a:lnTo>
                    <a:lnTo>
                      <a:pt x="8" y="0"/>
                    </a:lnTo>
                    <a:lnTo>
                      <a:pt x="8" y="2"/>
                    </a:lnTo>
                    <a:lnTo>
                      <a:pt x="6" y="4"/>
                    </a:lnTo>
                    <a:lnTo>
                      <a:pt x="4" y="2"/>
                    </a:lnTo>
                    <a:lnTo>
                      <a:pt x="4" y="2"/>
                    </a:lnTo>
                    <a:lnTo>
                      <a:pt x="2" y="0"/>
                    </a:lnTo>
                    <a:lnTo>
                      <a:pt x="2" y="2"/>
                    </a:lnTo>
                    <a:lnTo>
                      <a:pt x="4" y="2"/>
                    </a:lnTo>
                    <a:lnTo>
                      <a:pt x="2" y="2"/>
                    </a:lnTo>
                    <a:lnTo>
                      <a:pt x="2" y="2"/>
                    </a:lnTo>
                    <a:lnTo>
                      <a:pt x="2" y="2"/>
                    </a:lnTo>
                    <a:lnTo>
                      <a:pt x="2" y="2"/>
                    </a:lnTo>
                    <a:lnTo>
                      <a:pt x="2" y="4"/>
                    </a:lnTo>
                    <a:lnTo>
                      <a:pt x="2" y="4"/>
                    </a:lnTo>
                    <a:lnTo>
                      <a:pt x="2" y="4"/>
                    </a:lnTo>
                    <a:lnTo>
                      <a:pt x="0" y="4"/>
                    </a:lnTo>
                    <a:lnTo>
                      <a:pt x="0" y="4"/>
                    </a:lnTo>
                    <a:lnTo>
                      <a:pt x="2" y="4"/>
                    </a:lnTo>
                    <a:lnTo>
                      <a:pt x="6" y="6"/>
                    </a:lnTo>
                    <a:lnTo>
                      <a:pt x="4" y="10"/>
                    </a:lnTo>
                    <a:lnTo>
                      <a:pt x="2" y="10"/>
                    </a:lnTo>
                    <a:lnTo>
                      <a:pt x="2" y="10"/>
                    </a:lnTo>
                    <a:lnTo>
                      <a:pt x="4" y="10"/>
                    </a:lnTo>
                    <a:lnTo>
                      <a:pt x="4" y="10"/>
                    </a:lnTo>
                    <a:lnTo>
                      <a:pt x="4" y="10"/>
                    </a:lnTo>
                    <a:lnTo>
                      <a:pt x="4" y="10"/>
                    </a:lnTo>
                    <a:lnTo>
                      <a:pt x="4" y="10"/>
                    </a:lnTo>
                    <a:lnTo>
                      <a:pt x="4" y="10"/>
                    </a:lnTo>
                    <a:lnTo>
                      <a:pt x="4" y="10"/>
                    </a:lnTo>
                    <a:lnTo>
                      <a:pt x="6"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526">
                <a:extLst>
                  <a:ext uri="{FF2B5EF4-FFF2-40B4-BE49-F238E27FC236}">
                    <a16:creationId xmlns:a16="http://schemas.microsoft.com/office/drawing/2014/main" id="{128D5BE8-55FD-4C3C-88EA-DFD1A5CC69BD}"/>
                  </a:ext>
                </a:extLst>
              </p:cNvPr>
              <p:cNvSpPr>
                <a:spLocks/>
              </p:cNvSpPr>
              <p:nvPr/>
            </p:nvSpPr>
            <p:spPr bwMode="auto">
              <a:xfrm>
                <a:off x="3939472" y="2539864"/>
                <a:ext cx="53647" cy="53647"/>
              </a:xfrm>
              <a:custGeom>
                <a:avLst/>
                <a:gdLst>
                  <a:gd name="T0" fmla="*/ 17 w 17"/>
                  <a:gd name="T1" fmla="*/ 0 h 17"/>
                  <a:gd name="T2" fmla="*/ 16 w 17"/>
                  <a:gd name="T3" fmla="*/ 3 h 17"/>
                  <a:gd name="T4" fmla="*/ 13 w 17"/>
                  <a:gd name="T5" fmla="*/ 7 h 17"/>
                  <a:gd name="T6" fmla="*/ 10 w 17"/>
                  <a:gd name="T7" fmla="*/ 10 h 17"/>
                  <a:gd name="T8" fmla="*/ 5 w 17"/>
                  <a:gd name="T9" fmla="*/ 17 h 17"/>
                  <a:gd name="T10" fmla="*/ 6 w 17"/>
                  <a:gd name="T11" fmla="*/ 12 h 17"/>
                  <a:gd name="T12" fmla="*/ 8 w 17"/>
                  <a:gd name="T13" fmla="*/ 7 h 17"/>
                  <a:gd name="T14" fmla="*/ 5 w 17"/>
                  <a:gd name="T15" fmla="*/ 9 h 17"/>
                  <a:gd name="T16" fmla="*/ 1 w 17"/>
                  <a:gd name="T17" fmla="*/ 13 h 17"/>
                  <a:gd name="T18" fmla="*/ 0 w 17"/>
                  <a:gd name="T19" fmla="*/ 14 h 17"/>
                  <a:gd name="T20" fmla="*/ 2 w 17"/>
                  <a:gd name="T21" fmla="*/ 9 h 17"/>
                  <a:gd name="T22" fmla="*/ 5 w 17"/>
                  <a:gd name="T23" fmla="*/ 3 h 17"/>
                  <a:gd name="T24" fmla="*/ 17 w 1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0"/>
                    </a:moveTo>
                    <a:cubicBezTo>
                      <a:pt x="17" y="1"/>
                      <a:pt x="17" y="2"/>
                      <a:pt x="16" y="3"/>
                    </a:cubicBezTo>
                    <a:cubicBezTo>
                      <a:pt x="16" y="4"/>
                      <a:pt x="14" y="6"/>
                      <a:pt x="13" y="7"/>
                    </a:cubicBezTo>
                    <a:cubicBezTo>
                      <a:pt x="12" y="7"/>
                      <a:pt x="11" y="8"/>
                      <a:pt x="10" y="10"/>
                    </a:cubicBezTo>
                    <a:cubicBezTo>
                      <a:pt x="7" y="13"/>
                      <a:pt x="5" y="17"/>
                      <a:pt x="5" y="17"/>
                    </a:cubicBezTo>
                    <a:cubicBezTo>
                      <a:pt x="5" y="17"/>
                      <a:pt x="5" y="15"/>
                      <a:pt x="6" y="12"/>
                    </a:cubicBezTo>
                    <a:cubicBezTo>
                      <a:pt x="6" y="10"/>
                      <a:pt x="8" y="7"/>
                      <a:pt x="8" y="7"/>
                    </a:cubicBezTo>
                    <a:cubicBezTo>
                      <a:pt x="8" y="7"/>
                      <a:pt x="6" y="8"/>
                      <a:pt x="5" y="9"/>
                    </a:cubicBezTo>
                    <a:cubicBezTo>
                      <a:pt x="4" y="10"/>
                      <a:pt x="2" y="12"/>
                      <a:pt x="1" y="13"/>
                    </a:cubicBezTo>
                    <a:cubicBezTo>
                      <a:pt x="1" y="14"/>
                      <a:pt x="0" y="14"/>
                      <a:pt x="0" y="14"/>
                    </a:cubicBezTo>
                    <a:cubicBezTo>
                      <a:pt x="0" y="14"/>
                      <a:pt x="1" y="10"/>
                      <a:pt x="2" y="9"/>
                    </a:cubicBezTo>
                    <a:cubicBezTo>
                      <a:pt x="3" y="7"/>
                      <a:pt x="4" y="4"/>
                      <a:pt x="5" y="3"/>
                    </a:cubicBezTo>
                    <a:cubicBezTo>
                      <a:pt x="7" y="0"/>
                      <a:pt x="17" y="0"/>
                      <a:pt x="17"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527">
                <a:extLst>
                  <a:ext uri="{FF2B5EF4-FFF2-40B4-BE49-F238E27FC236}">
                    <a16:creationId xmlns:a16="http://schemas.microsoft.com/office/drawing/2014/main" id="{179A3BE0-7133-4672-A666-46BD2C6EC155}"/>
                  </a:ext>
                </a:extLst>
              </p:cNvPr>
              <p:cNvSpPr>
                <a:spLocks/>
              </p:cNvSpPr>
              <p:nvPr/>
            </p:nvSpPr>
            <p:spPr bwMode="auto">
              <a:xfrm>
                <a:off x="4029408" y="2394702"/>
                <a:ext cx="44180" cy="61536"/>
              </a:xfrm>
              <a:custGeom>
                <a:avLst/>
                <a:gdLst>
                  <a:gd name="T0" fmla="*/ 2 w 14"/>
                  <a:gd name="T1" fmla="*/ 18 h 20"/>
                  <a:gd name="T2" fmla="*/ 4 w 14"/>
                  <a:gd name="T3" fmla="*/ 20 h 20"/>
                  <a:gd name="T4" fmla="*/ 5 w 14"/>
                  <a:gd name="T5" fmla="*/ 20 h 20"/>
                  <a:gd name="T6" fmla="*/ 7 w 14"/>
                  <a:gd name="T7" fmla="*/ 17 h 20"/>
                  <a:gd name="T8" fmla="*/ 9 w 14"/>
                  <a:gd name="T9" fmla="*/ 11 h 20"/>
                  <a:gd name="T10" fmla="*/ 12 w 14"/>
                  <a:gd name="T11" fmla="*/ 5 h 20"/>
                  <a:gd name="T12" fmla="*/ 14 w 14"/>
                  <a:gd name="T13" fmla="*/ 1 h 20"/>
                  <a:gd name="T14" fmla="*/ 11 w 14"/>
                  <a:gd name="T15" fmla="*/ 3 h 20"/>
                  <a:gd name="T16" fmla="*/ 8 w 14"/>
                  <a:gd name="T17" fmla="*/ 5 h 20"/>
                  <a:gd name="T18" fmla="*/ 6 w 14"/>
                  <a:gd name="T19" fmla="*/ 9 h 20"/>
                  <a:gd name="T20" fmla="*/ 6 w 14"/>
                  <a:gd name="T21" fmla="*/ 6 h 20"/>
                  <a:gd name="T22" fmla="*/ 7 w 14"/>
                  <a:gd name="T23" fmla="*/ 2 h 20"/>
                  <a:gd name="T24" fmla="*/ 8 w 14"/>
                  <a:gd name="T25" fmla="*/ 0 h 20"/>
                  <a:gd name="T26" fmla="*/ 6 w 14"/>
                  <a:gd name="T27" fmla="*/ 2 h 20"/>
                  <a:gd name="T28" fmla="*/ 3 w 14"/>
                  <a:gd name="T29" fmla="*/ 5 h 20"/>
                  <a:gd name="T30" fmla="*/ 0 w 14"/>
                  <a:gd name="T31" fmla="*/ 10 h 20"/>
                  <a:gd name="T32" fmla="*/ 2 w 14"/>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2" y="18"/>
                    </a:moveTo>
                    <a:cubicBezTo>
                      <a:pt x="2" y="19"/>
                      <a:pt x="4" y="20"/>
                      <a:pt x="4" y="20"/>
                    </a:cubicBezTo>
                    <a:cubicBezTo>
                      <a:pt x="4" y="20"/>
                      <a:pt x="4" y="20"/>
                      <a:pt x="5" y="20"/>
                    </a:cubicBezTo>
                    <a:cubicBezTo>
                      <a:pt x="6" y="19"/>
                      <a:pt x="7" y="18"/>
                      <a:pt x="7" y="17"/>
                    </a:cubicBezTo>
                    <a:cubicBezTo>
                      <a:pt x="7" y="15"/>
                      <a:pt x="8" y="13"/>
                      <a:pt x="9" y="11"/>
                    </a:cubicBezTo>
                    <a:cubicBezTo>
                      <a:pt x="9" y="10"/>
                      <a:pt x="11" y="6"/>
                      <a:pt x="12" y="5"/>
                    </a:cubicBezTo>
                    <a:cubicBezTo>
                      <a:pt x="13" y="3"/>
                      <a:pt x="14" y="1"/>
                      <a:pt x="14" y="1"/>
                    </a:cubicBezTo>
                    <a:cubicBezTo>
                      <a:pt x="14" y="1"/>
                      <a:pt x="12" y="2"/>
                      <a:pt x="11" y="3"/>
                    </a:cubicBezTo>
                    <a:cubicBezTo>
                      <a:pt x="10" y="3"/>
                      <a:pt x="9" y="4"/>
                      <a:pt x="8" y="5"/>
                    </a:cubicBezTo>
                    <a:cubicBezTo>
                      <a:pt x="8" y="6"/>
                      <a:pt x="6" y="9"/>
                      <a:pt x="6" y="9"/>
                    </a:cubicBezTo>
                    <a:cubicBezTo>
                      <a:pt x="6" y="9"/>
                      <a:pt x="6" y="7"/>
                      <a:pt x="6" y="6"/>
                    </a:cubicBezTo>
                    <a:cubicBezTo>
                      <a:pt x="6" y="4"/>
                      <a:pt x="7" y="3"/>
                      <a:pt x="7" y="2"/>
                    </a:cubicBezTo>
                    <a:cubicBezTo>
                      <a:pt x="8" y="1"/>
                      <a:pt x="8" y="0"/>
                      <a:pt x="8" y="0"/>
                    </a:cubicBezTo>
                    <a:cubicBezTo>
                      <a:pt x="8" y="0"/>
                      <a:pt x="7" y="1"/>
                      <a:pt x="6" y="2"/>
                    </a:cubicBezTo>
                    <a:cubicBezTo>
                      <a:pt x="5" y="2"/>
                      <a:pt x="4" y="4"/>
                      <a:pt x="3" y="5"/>
                    </a:cubicBezTo>
                    <a:cubicBezTo>
                      <a:pt x="2" y="7"/>
                      <a:pt x="1" y="10"/>
                      <a:pt x="0" y="10"/>
                    </a:cubicBezTo>
                    <a:cubicBezTo>
                      <a:pt x="0" y="11"/>
                      <a:pt x="1" y="15"/>
                      <a:pt x="2" y="1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528">
                <a:extLst>
                  <a:ext uri="{FF2B5EF4-FFF2-40B4-BE49-F238E27FC236}">
                    <a16:creationId xmlns:a16="http://schemas.microsoft.com/office/drawing/2014/main" id="{DCFF1C8B-5109-45F6-A112-1C7517942957}"/>
                  </a:ext>
                </a:extLst>
              </p:cNvPr>
              <p:cNvSpPr>
                <a:spLocks/>
              </p:cNvSpPr>
              <p:nvPr/>
            </p:nvSpPr>
            <p:spPr bwMode="auto">
              <a:xfrm>
                <a:off x="3967873" y="2531974"/>
                <a:ext cx="25246" cy="26824"/>
              </a:xfrm>
              <a:custGeom>
                <a:avLst/>
                <a:gdLst>
                  <a:gd name="T0" fmla="*/ 3 w 8"/>
                  <a:gd name="T1" fmla="*/ 9 h 9"/>
                  <a:gd name="T2" fmla="*/ 6 w 8"/>
                  <a:gd name="T3" fmla="*/ 4 h 9"/>
                  <a:gd name="T4" fmla="*/ 8 w 8"/>
                  <a:gd name="T5" fmla="*/ 4 h 9"/>
                  <a:gd name="T6" fmla="*/ 2 w 8"/>
                  <a:gd name="T7" fmla="*/ 0 h 9"/>
                  <a:gd name="T8" fmla="*/ 0 w 8"/>
                  <a:gd name="T9" fmla="*/ 6 h 9"/>
                  <a:gd name="T10" fmla="*/ 3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3" y="9"/>
                    </a:moveTo>
                    <a:cubicBezTo>
                      <a:pt x="3" y="9"/>
                      <a:pt x="4" y="5"/>
                      <a:pt x="6" y="4"/>
                    </a:cubicBezTo>
                    <a:cubicBezTo>
                      <a:pt x="7" y="3"/>
                      <a:pt x="8" y="4"/>
                      <a:pt x="8" y="4"/>
                    </a:cubicBezTo>
                    <a:cubicBezTo>
                      <a:pt x="8" y="4"/>
                      <a:pt x="4" y="0"/>
                      <a:pt x="2" y="0"/>
                    </a:cubicBezTo>
                    <a:cubicBezTo>
                      <a:pt x="0" y="0"/>
                      <a:pt x="0" y="6"/>
                      <a:pt x="0" y="6"/>
                    </a:cubicBezTo>
                    <a:cubicBezTo>
                      <a:pt x="0" y="6"/>
                      <a:pt x="2" y="9"/>
                      <a:pt x="3" y="9"/>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529">
                <a:extLst>
                  <a:ext uri="{FF2B5EF4-FFF2-40B4-BE49-F238E27FC236}">
                    <a16:creationId xmlns:a16="http://schemas.microsoft.com/office/drawing/2014/main" id="{6ABA933A-758E-4456-ABCD-FC7EB5500D24}"/>
                  </a:ext>
                </a:extLst>
              </p:cNvPr>
              <p:cNvSpPr>
                <a:spLocks/>
              </p:cNvSpPr>
              <p:nvPr/>
            </p:nvSpPr>
            <p:spPr bwMode="auto">
              <a:xfrm>
                <a:off x="4023097" y="2434148"/>
                <a:ext cx="28401" cy="25246"/>
              </a:xfrm>
              <a:custGeom>
                <a:avLst/>
                <a:gdLst>
                  <a:gd name="T0" fmla="*/ 8 w 9"/>
                  <a:gd name="T1" fmla="*/ 1 h 8"/>
                  <a:gd name="T2" fmla="*/ 7 w 9"/>
                  <a:gd name="T3" fmla="*/ 5 h 8"/>
                  <a:gd name="T4" fmla="*/ 6 w 9"/>
                  <a:gd name="T5" fmla="*/ 7 h 8"/>
                  <a:gd name="T6" fmla="*/ 1 w 9"/>
                  <a:gd name="T7" fmla="*/ 4 h 8"/>
                  <a:gd name="T8" fmla="*/ 6 w 9"/>
                  <a:gd name="T9" fmla="*/ 0 h 8"/>
                  <a:gd name="T10" fmla="*/ 8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8" y="1"/>
                    </a:moveTo>
                    <a:cubicBezTo>
                      <a:pt x="9" y="1"/>
                      <a:pt x="7" y="3"/>
                      <a:pt x="7" y="5"/>
                    </a:cubicBezTo>
                    <a:cubicBezTo>
                      <a:pt x="6" y="6"/>
                      <a:pt x="6" y="7"/>
                      <a:pt x="6" y="7"/>
                    </a:cubicBezTo>
                    <a:cubicBezTo>
                      <a:pt x="7" y="8"/>
                      <a:pt x="2" y="5"/>
                      <a:pt x="1" y="4"/>
                    </a:cubicBezTo>
                    <a:cubicBezTo>
                      <a:pt x="0" y="3"/>
                      <a:pt x="6" y="0"/>
                      <a:pt x="6" y="0"/>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530">
                <a:extLst>
                  <a:ext uri="{FF2B5EF4-FFF2-40B4-BE49-F238E27FC236}">
                    <a16:creationId xmlns:a16="http://schemas.microsoft.com/office/drawing/2014/main" id="{46A868AE-DD50-4D21-A563-74E5897B7FAA}"/>
                  </a:ext>
                </a:extLst>
              </p:cNvPr>
              <p:cNvSpPr>
                <a:spLocks/>
              </p:cNvSpPr>
              <p:nvPr/>
            </p:nvSpPr>
            <p:spPr bwMode="auto">
              <a:xfrm>
                <a:off x="3948939" y="2419948"/>
                <a:ext cx="99405" cy="142006"/>
              </a:xfrm>
              <a:custGeom>
                <a:avLst/>
                <a:gdLst>
                  <a:gd name="T0" fmla="*/ 32 w 32"/>
                  <a:gd name="T1" fmla="*/ 6 h 46"/>
                  <a:gd name="T2" fmla="*/ 26 w 32"/>
                  <a:gd name="T3" fmla="*/ 1 h 46"/>
                  <a:gd name="T4" fmla="*/ 8 w 32"/>
                  <a:gd name="T5" fmla="*/ 16 h 46"/>
                  <a:gd name="T6" fmla="*/ 0 w 32"/>
                  <a:gd name="T7" fmla="*/ 42 h 46"/>
                  <a:gd name="T8" fmla="*/ 7 w 32"/>
                  <a:gd name="T9" fmla="*/ 46 h 46"/>
                  <a:gd name="T10" fmla="*/ 9 w 32"/>
                  <a:gd name="T11" fmla="*/ 45 h 46"/>
                  <a:gd name="T12" fmla="*/ 14 w 32"/>
                  <a:gd name="T13" fmla="*/ 21 h 46"/>
                  <a:gd name="T14" fmla="*/ 32 w 32"/>
                  <a:gd name="T15" fmla="*/ 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6"/>
                    </a:moveTo>
                    <a:cubicBezTo>
                      <a:pt x="32" y="6"/>
                      <a:pt x="27" y="1"/>
                      <a:pt x="26" y="1"/>
                    </a:cubicBezTo>
                    <a:cubicBezTo>
                      <a:pt x="25" y="0"/>
                      <a:pt x="15" y="6"/>
                      <a:pt x="8" y="16"/>
                    </a:cubicBezTo>
                    <a:cubicBezTo>
                      <a:pt x="2" y="24"/>
                      <a:pt x="0" y="34"/>
                      <a:pt x="0" y="42"/>
                    </a:cubicBezTo>
                    <a:cubicBezTo>
                      <a:pt x="0" y="42"/>
                      <a:pt x="5" y="45"/>
                      <a:pt x="7" y="46"/>
                    </a:cubicBezTo>
                    <a:cubicBezTo>
                      <a:pt x="8" y="46"/>
                      <a:pt x="9" y="45"/>
                      <a:pt x="9" y="45"/>
                    </a:cubicBezTo>
                    <a:cubicBezTo>
                      <a:pt x="9" y="45"/>
                      <a:pt x="6" y="31"/>
                      <a:pt x="14" y="21"/>
                    </a:cubicBezTo>
                    <a:cubicBezTo>
                      <a:pt x="22" y="11"/>
                      <a:pt x="32" y="6"/>
                      <a:pt x="32" y="6"/>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531">
                <a:extLst>
                  <a:ext uri="{FF2B5EF4-FFF2-40B4-BE49-F238E27FC236}">
                    <a16:creationId xmlns:a16="http://schemas.microsoft.com/office/drawing/2014/main" id="{DC92C016-EE3D-4781-B3BC-B7BC346F04EB}"/>
                  </a:ext>
                </a:extLst>
              </p:cNvPr>
              <p:cNvSpPr>
                <a:spLocks/>
              </p:cNvSpPr>
              <p:nvPr/>
            </p:nvSpPr>
            <p:spPr bwMode="auto">
              <a:xfrm>
                <a:off x="4023097" y="2427837"/>
                <a:ext cx="12623" cy="9467"/>
              </a:xfrm>
              <a:custGeom>
                <a:avLst/>
                <a:gdLst>
                  <a:gd name="T0" fmla="*/ 0 w 4"/>
                  <a:gd name="T1" fmla="*/ 1 h 3"/>
                  <a:gd name="T2" fmla="*/ 1 w 4"/>
                  <a:gd name="T3" fmla="*/ 0 h 3"/>
                  <a:gd name="T4" fmla="*/ 3 w 4"/>
                  <a:gd name="T5" fmla="*/ 1 h 3"/>
                  <a:gd name="T6" fmla="*/ 3 w 4"/>
                  <a:gd name="T7" fmla="*/ 3 h 3"/>
                  <a:gd name="T8" fmla="*/ 1 w 4"/>
                  <a:gd name="T9" fmla="*/ 3 h 3"/>
                  <a:gd name="T10" fmla="*/ 2 w 4"/>
                  <a:gd name="T11" fmla="*/ 2 h 3"/>
                  <a:gd name="T12" fmla="*/ 3 w 4"/>
                  <a:gd name="T13" fmla="*/ 3 h 3"/>
                  <a:gd name="T14" fmla="*/ 3 w 4"/>
                  <a:gd name="T15" fmla="*/ 1 h 3"/>
                  <a:gd name="T16" fmla="*/ 1 w 4"/>
                  <a:gd name="T17" fmla="*/ 0 h 3"/>
                  <a:gd name="T18" fmla="*/ 1 w 4"/>
                  <a:gd name="T19" fmla="*/ 1 h 3"/>
                  <a:gd name="T20" fmla="*/ 1 w 4"/>
                  <a:gd name="T21" fmla="*/ 2 h 3"/>
                  <a:gd name="T22" fmla="*/ 2 w 4"/>
                  <a:gd name="T23" fmla="*/ 1 h 3"/>
                  <a:gd name="T24" fmla="*/ 2 w 4"/>
                  <a:gd name="T25" fmla="*/ 2 h 3"/>
                  <a:gd name="T26" fmla="*/ 1 w 4"/>
                  <a:gd name="T27" fmla="*/ 2 h 3"/>
                  <a:gd name="T28" fmla="*/ 0 w 4"/>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1"/>
                    </a:moveTo>
                    <a:cubicBezTo>
                      <a:pt x="1" y="1"/>
                      <a:pt x="1" y="0"/>
                      <a:pt x="1" y="0"/>
                    </a:cubicBezTo>
                    <a:cubicBezTo>
                      <a:pt x="2" y="0"/>
                      <a:pt x="3" y="0"/>
                      <a:pt x="3" y="1"/>
                    </a:cubicBezTo>
                    <a:cubicBezTo>
                      <a:pt x="4" y="2"/>
                      <a:pt x="4" y="3"/>
                      <a:pt x="3" y="3"/>
                    </a:cubicBezTo>
                    <a:cubicBezTo>
                      <a:pt x="2" y="3"/>
                      <a:pt x="2" y="3"/>
                      <a:pt x="1" y="3"/>
                    </a:cubicBezTo>
                    <a:cubicBezTo>
                      <a:pt x="2" y="2"/>
                      <a:pt x="2" y="2"/>
                      <a:pt x="2" y="2"/>
                    </a:cubicBezTo>
                    <a:cubicBezTo>
                      <a:pt x="2" y="3"/>
                      <a:pt x="2" y="3"/>
                      <a:pt x="3" y="3"/>
                    </a:cubicBezTo>
                    <a:cubicBezTo>
                      <a:pt x="3" y="3"/>
                      <a:pt x="3" y="2"/>
                      <a:pt x="3" y="1"/>
                    </a:cubicBezTo>
                    <a:cubicBezTo>
                      <a:pt x="2" y="1"/>
                      <a:pt x="2" y="0"/>
                      <a:pt x="1" y="0"/>
                    </a:cubicBezTo>
                    <a:cubicBezTo>
                      <a:pt x="1" y="1"/>
                      <a:pt x="1" y="1"/>
                      <a:pt x="1" y="1"/>
                    </a:cubicBezTo>
                    <a:cubicBezTo>
                      <a:pt x="1" y="2"/>
                      <a:pt x="1" y="2"/>
                      <a:pt x="1" y="2"/>
                    </a:cubicBezTo>
                    <a:cubicBezTo>
                      <a:pt x="2" y="1"/>
                      <a:pt x="2" y="1"/>
                      <a:pt x="2" y="1"/>
                    </a:cubicBezTo>
                    <a:cubicBezTo>
                      <a:pt x="2" y="2"/>
                      <a:pt x="2" y="2"/>
                      <a:pt x="2" y="2"/>
                    </a:cubicBezTo>
                    <a:cubicBezTo>
                      <a:pt x="1" y="2"/>
                      <a:pt x="1" y="2"/>
                      <a:pt x="1"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532">
                <a:extLst>
                  <a:ext uri="{FF2B5EF4-FFF2-40B4-BE49-F238E27FC236}">
                    <a16:creationId xmlns:a16="http://schemas.microsoft.com/office/drawing/2014/main" id="{81F71540-E804-4140-9756-72606C2D4E94}"/>
                  </a:ext>
                </a:extLst>
              </p:cNvPr>
              <p:cNvSpPr>
                <a:spLocks noEditPoints="1"/>
              </p:cNvSpPr>
              <p:nvPr/>
            </p:nvSpPr>
            <p:spPr bwMode="auto">
              <a:xfrm>
                <a:off x="4016786" y="2430992"/>
                <a:ext cx="9467" cy="12623"/>
              </a:xfrm>
              <a:custGeom>
                <a:avLst/>
                <a:gdLst>
                  <a:gd name="T0" fmla="*/ 2 w 3"/>
                  <a:gd name="T1" fmla="*/ 1 h 4"/>
                  <a:gd name="T2" fmla="*/ 2 w 3"/>
                  <a:gd name="T3" fmla="*/ 4 h 4"/>
                  <a:gd name="T4" fmla="*/ 0 w 3"/>
                  <a:gd name="T5" fmla="*/ 3 h 4"/>
                  <a:gd name="T6" fmla="*/ 0 w 3"/>
                  <a:gd name="T7" fmla="*/ 1 h 4"/>
                  <a:gd name="T8" fmla="*/ 2 w 3"/>
                  <a:gd name="T9" fmla="*/ 1 h 4"/>
                  <a:gd name="T10" fmla="*/ 1 w 3"/>
                  <a:gd name="T11" fmla="*/ 1 h 4"/>
                  <a:gd name="T12" fmla="*/ 1 w 3"/>
                  <a:gd name="T13" fmla="*/ 3 h 4"/>
                  <a:gd name="T14" fmla="*/ 2 w 3"/>
                  <a:gd name="T15" fmla="*/ 3 h 4"/>
                  <a:gd name="T16" fmla="*/ 2 w 3"/>
                  <a:gd name="T17" fmla="*/ 2 h 4"/>
                  <a:gd name="T18" fmla="*/ 1 w 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1"/>
                    </a:moveTo>
                    <a:cubicBezTo>
                      <a:pt x="3" y="2"/>
                      <a:pt x="3" y="3"/>
                      <a:pt x="2" y="4"/>
                    </a:cubicBezTo>
                    <a:cubicBezTo>
                      <a:pt x="1" y="4"/>
                      <a:pt x="1" y="4"/>
                      <a:pt x="0" y="3"/>
                    </a:cubicBezTo>
                    <a:cubicBezTo>
                      <a:pt x="0" y="2"/>
                      <a:pt x="0" y="1"/>
                      <a:pt x="0" y="1"/>
                    </a:cubicBezTo>
                    <a:cubicBezTo>
                      <a:pt x="1" y="0"/>
                      <a:pt x="2" y="1"/>
                      <a:pt x="2" y="1"/>
                    </a:cubicBezTo>
                    <a:close/>
                    <a:moveTo>
                      <a:pt x="1" y="1"/>
                    </a:moveTo>
                    <a:cubicBezTo>
                      <a:pt x="0" y="1"/>
                      <a:pt x="0" y="2"/>
                      <a:pt x="1" y="3"/>
                    </a:cubicBezTo>
                    <a:cubicBezTo>
                      <a:pt x="1" y="3"/>
                      <a:pt x="2" y="4"/>
                      <a:pt x="2" y="3"/>
                    </a:cubicBezTo>
                    <a:cubicBezTo>
                      <a:pt x="3" y="3"/>
                      <a:pt x="2" y="2"/>
                      <a:pt x="2" y="2"/>
                    </a:cubicBezTo>
                    <a:cubicBezTo>
                      <a:pt x="1"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533">
                <a:extLst>
                  <a:ext uri="{FF2B5EF4-FFF2-40B4-BE49-F238E27FC236}">
                    <a16:creationId xmlns:a16="http://schemas.microsoft.com/office/drawing/2014/main" id="{8F6E8844-DE91-4158-BC3D-DA3D38016BAC}"/>
                  </a:ext>
                </a:extLst>
              </p:cNvPr>
              <p:cNvSpPr>
                <a:spLocks noEditPoints="1"/>
              </p:cNvSpPr>
              <p:nvPr/>
            </p:nvSpPr>
            <p:spPr bwMode="auto">
              <a:xfrm>
                <a:off x="4007319" y="2437304"/>
                <a:ext cx="12623" cy="12623"/>
              </a:xfrm>
              <a:custGeom>
                <a:avLst/>
                <a:gdLst>
                  <a:gd name="T0" fmla="*/ 4 w 4"/>
                  <a:gd name="T1" fmla="*/ 3 h 4"/>
                  <a:gd name="T2" fmla="*/ 3 w 4"/>
                  <a:gd name="T3" fmla="*/ 3 h 4"/>
                  <a:gd name="T4" fmla="*/ 1 w 4"/>
                  <a:gd name="T5" fmla="*/ 3 h 4"/>
                  <a:gd name="T6" fmla="*/ 1 w 4"/>
                  <a:gd name="T7" fmla="*/ 1 h 4"/>
                  <a:gd name="T8" fmla="*/ 2 w 4"/>
                  <a:gd name="T9" fmla="*/ 0 h 4"/>
                  <a:gd name="T10" fmla="*/ 4 w 4"/>
                  <a:gd name="T11" fmla="*/ 3 h 4"/>
                  <a:gd name="T12" fmla="*/ 1 w 4"/>
                  <a:gd name="T13" fmla="*/ 1 h 4"/>
                  <a:gd name="T14" fmla="*/ 1 w 4"/>
                  <a:gd name="T15" fmla="*/ 1 h 4"/>
                  <a:gd name="T16" fmla="*/ 1 w 4"/>
                  <a:gd name="T17" fmla="*/ 2 h 4"/>
                  <a:gd name="T18" fmla="*/ 3 w 4"/>
                  <a:gd name="T19" fmla="*/ 3 h 4"/>
                  <a:gd name="T20" fmla="*/ 3 w 4"/>
                  <a:gd name="T21" fmla="*/ 3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3"/>
                    </a:moveTo>
                    <a:cubicBezTo>
                      <a:pt x="3" y="3"/>
                      <a:pt x="3" y="3"/>
                      <a:pt x="3" y="3"/>
                    </a:cubicBezTo>
                    <a:cubicBezTo>
                      <a:pt x="2" y="4"/>
                      <a:pt x="2" y="4"/>
                      <a:pt x="1" y="3"/>
                    </a:cubicBezTo>
                    <a:cubicBezTo>
                      <a:pt x="0" y="2"/>
                      <a:pt x="1" y="1"/>
                      <a:pt x="1" y="1"/>
                    </a:cubicBezTo>
                    <a:cubicBezTo>
                      <a:pt x="2" y="0"/>
                      <a:pt x="2" y="0"/>
                      <a:pt x="2" y="0"/>
                    </a:cubicBezTo>
                    <a:lnTo>
                      <a:pt x="4" y="3"/>
                    </a:lnTo>
                    <a:close/>
                    <a:moveTo>
                      <a:pt x="1" y="1"/>
                    </a:moveTo>
                    <a:cubicBezTo>
                      <a:pt x="1" y="1"/>
                      <a:pt x="1" y="1"/>
                      <a:pt x="1" y="1"/>
                    </a:cubicBezTo>
                    <a:cubicBezTo>
                      <a:pt x="1" y="1"/>
                      <a:pt x="1" y="2"/>
                      <a:pt x="1" y="2"/>
                    </a:cubicBezTo>
                    <a:cubicBezTo>
                      <a:pt x="2" y="3"/>
                      <a:pt x="2" y="3"/>
                      <a:pt x="3" y="3"/>
                    </a:cubicBezTo>
                    <a:cubicBezTo>
                      <a:pt x="3" y="3"/>
                      <a:pt x="3" y="3"/>
                      <a:pt x="3" y="3"/>
                    </a:cubicBezTo>
                    <a:lnTo>
                      <a:pt x="1"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534">
                <a:extLst>
                  <a:ext uri="{FF2B5EF4-FFF2-40B4-BE49-F238E27FC236}">
                    <a16:creationId xmlns:a16="http://schemas.microsoft.com/office/drawing/2014/main" id="{95652336-013A-455A-A62E-71B3CE79BCD8}"/>
                  </a:ext>
                </a:extLst>
              </p:cNvPr>
              <p:cNvSpPr>
                <a:spLocks noEditPoints="1"/>
              </p:cNvSpPr>
              <p:nvPr/>
            </p:nvSpPr>
            <p:spPr bwMode="auto">
              <a:xfrm>
                <a:off x="3997852" y="2446771"/>
                <a:ext cx="9467" cy="12623"/>
              </a:xfrm>
              <a:custGeom>
                <a:avLst/>
                <a:gdLst>
                  <a:gd name="T0" fmla="*/ 3 w 3"/>
                  <a:gd name="T1" fmla="*/ 2 h 4"/>
                  <a:gd name="T2" fmla="*/ 3 w 3"/>
                  <a:gd name="T3" fmla="*/ 3 h 4"/>
                  <a:gd name="T4" fmla="*/ 1 w 3"/>
                  <a:gd name="T5" fmla="*/ 3 h 4"/>
                  <a:gd name="T6" fmla="*/ 1 w 3"/>
                  <a:gd name="T7" fmla="*/ 2 h 4"/>
                  <a:gd name="T8" fmla="*/ 1 w 3"/>
                  <a:gd name="T9" fmla="*/ 2 h 4"/>
                  <a:gd name="T10" fmla="*/ 0 w 3"/>
                  <a:gd name="T11" fmla="*/ 2 h 4"/>
                  <a:gd name="T12" fmla="*/ 1 w 3"/>
                  <a:gd name="T13" fmla="*/ 0 h 4"/>
                  <a:gd name="T14" fmla="*/ 1 w 3"/>
                  <a:gd name="T15" fmla="*/ 0 h 4"/>
                  <a:gd name="T16" fmla="*/ 3 w 3"/>
                  <a:gd name="T17" fmla="*/ 2 h 4"/>
                  <a:gd name="T18" fmla="*/ 1 w 3"/>
                  <a:gd name="T19" fmla="*/ 1 h 4"/>
                  <a:gd name="T20" fmla="*/ 1 w 3"/>
                  <a:gd name="T21" fmla="*/ 1 h 4"/>
                  <a:gd name="T22" fmla="*/ 1 w 3"/>
                  <a:gd name="T23" fmla="*/ 2 h 4"/>
                  <a:gd name="T24" fmla="*/ 2 w 3"/>
                  <a:gd name="T25" fmla="*/ 2 h 4"/>
                  <a:gd name="T26" fmla="*/ 2 w 3"/>
                  <a:gd name="T27" fmla="*/ 1 h 4"/>
                  <a:gd name="T28" fmla="*/ 1 w 3"/>
                  <a:gd name="T29" fmla="*/ 1 h 4"/>
                  <a:gd name="T30" fmla="*/ 2 w 3"/>
                  <a:gd name="T31" fmla="*/ 2 h 4"/>
                  <a:gd name="T32" fmla="*/ 2 w 3"/>
                  <a:gd name="T33" fmla="*/ 2 h 4"/>
                  <a:gd name="T34" fmla="*/ 2 w 3"/>
                  <a:gd name="T35" fmla="*/ 3 h 4"/>
                  <a:gd name="T36" fmla="*/ 3 w 3"/>
                  <a:gd name="T37" fmla="*/ 3 h 4"/>
                  <a:gd name="T38" fmla="*/ 3 w 3"/>
                  <a:gd name="T39" fmla="*/ 2 h 4"/>
                  <a:gd name="T40" fmla="*/ 2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3" y="2"/>
                    </a:moveTo>
                    <a:cubicBezTo>
                      <a:pt x="3" y="3"/>
                      <a:pt x="3" y="3"/>
                      <a:pt x="3" y="3"/>
                    </a:cubicBezTo>
                    <a:cubicBezTo>
                      <a:pt x="2" y="3"/>
                      <a:pt x="2" y="4"/>
                      <a:pt x="1" y="3"/>
                    </a:cubicBezTo>
                    <a:cubicBezTo>
                      <a:pt x="1" y="3"/>
                      <a:pt x="1" y="2"/>
                      <a:pt x="1" y="2"/>
                    </a:cubicBezTo>
                    <a:cubicBezTo>
                      <a:pt x="1" y="2"/>
                      <a:pt x="1" y="2"/>
                      <a:pt x="1" y="2"/>
                    </a:cubicBezTo>
                    <a:cubicBezTo>
                      <a:pt x="1" y="2"/>
                      <a:pt x="1" y="2"/>
                      <a:pt x="0" y="2"/>
                    </a:cubicBezTo>
                    <a:cubicBezTo>
                      <a:pt x="0" y="1"/>
                      <a:pt x="0" y="1"/>
                      <a:pt x="1" y="0"/>
                    </a:cubicBezTo>
                    <a:cubicBezTo>
                      <a:pt x="1" y="0"/>
                      <a:pt x="1" y="0"/>
                      <a:pt x="1" y="0"/>
                    </a:cubicBezTo>
                    <a:lnTo>
                      <a:pt x="3" y="2"/>
                    </a:lnTo>
                    <a:close/>
                    <a:moveTo>
                      <a:pt x="1" y="1"/>
                    </a:moveTo>
                    <a:cubicBezTo>
                      <a:pt x="1" y="1"/>
                      <a:pt x="1" y="1"/>
                      <a:pt x="1" y="1"/>
                    </a:cubicBezTo>
                    <a:cubicBezTo>
                      <a:pt x="1" y="1"/>
                      <a:pt x="0" y="1"/>
                      <a:pt x="1" y="2"/>
                    </a:cubicBezTo>
                    <a:cubicBezTo>
                      <a:pt x="1" y="2"/>
                      <a:pt x="1" y="2"/>
                      <a:pt x="2" y="2"/>
                    </a:cubicBezTo>
                    <a:cubicBezTo>
                      <a:pt x="2" y="1"/>
                      <a:pt x="2" y="1"/>
                      <a:pt x="2" y="1"/>
                    </a:cubicBezTo>
                    <a:lnTo>
                      <a:pt x="1" y="1"/>
                    </a:lnTo>
                    <a:close/>
                    <a:moveTo>
                      <a:pt x="2" y="2"/>
                    </a:moveTo>
                    <a:cubicBezTo>
                      <a:pt x="2" y="2"/>
                      <a:pt x="2" y="2"/>
                      <a:pt x="2" y="2"/>
                    </a:cubicBezTo>
                    <a:cubicBezTo>
                      <a:pt x="2" y="2"/>
                      <a:pt x="2" y="2"/>
                      <a:pt x="2" y="3"/>
                    </a:cubicBezTo>
                    <a:cubicBezTo>
                      <a:pt x="2" y="3"/>
                      <a:pt x="2" y="3"/>
                      <a:pt x="3" y="3"/>
                    </a:cubicBezTo>
                    <a:cubicBezTo>
                      <a:pt x="3" y="2"/>
                      <a:pt x="3" y="2"/>
                      <a:pt x="3"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535">
                <a:extLst>
                  <a:ext uri="{FF2B5EF4-FFF2-40B4-BE49-F238E27FC236}">
                    <a16:creationId xmlns:a16="http://schemas.microsoft.com/office/drawing/2014/main" id="{4803830C-A979-4D8A-B596-4BCAE6868C83}"/>
                  </a:ext>
                </a:extLst>
              </p:cNvPr>
              <p:cNvSpPr>
                <a:spLocks/>
              </p:cNvSpPr>
              <p:nvPr/>
            </p:nvSpPr>
            <p:spPr bwMode="auto">
              <a:xfrm>
                <a:off x="3993118" y="2453082"/>
                <a:ext cx="11045" cy="9467"/>
              </a:xfrm>
              <a:custGeom>
                <a:avLst/>
                <a:gdLst>
                  <a:gd name="T0" fmla="*/ 7 w 7"/>
                  <a:gd name="T1" fmla="*/ 4 h 6"/>
                  <a:gd name="T2" fmla="*/ 3 w 7"/>
                  <a:gd name="T3" fmla="*/ 6 h 6"/>
                  <a:gd name="T4" fmla="*/ 3 w 7"/>
                  <a:gd name="T5" fmla="*/ 6 h 6"/>
                  <a:gd name="T6" fmla="*/ 5 w 7"/>
                  <a:gd name="T7" fmla="*/ 4 h 6"/>
                  <a:gd name="T8" fmla="*/ 3 w 7"/>
                  <a:gd name="T9" fmla="*/ 4 h 6"/>
                  <a:gd name="T10" fmla="*/ 2 w 7"/>
                  <a:gd name="T11" fmla="*/ 4 h 6"/>
                  <a:gd name="T12" fmla="*/ 2 w 7"/>
                  <a:gd name="T13" fmla="*/ 4 h 6"/>
                  <a:gd name="T14" fmla="*/ 3 w 7"/>
                  <a:gd name="T15" fmla="*/ 2 h 6"/>
                  <a:gd name="T16" fmla="*/ 2 w 7"/>
                  <a:gd name="T17" fmla="*/ 2 h 6"/>
                  <a:gd name="T18" fmla="*/ 0 w 7"/>
                  <a:gd name="T19" fmla="*/ 4 h 6"/>
                  <a:gd name="T20" fmla="*/ 0 w 7"/>
                  <a:gd name="T21" fmla="*/ 2 h 6"/>
                  <a:gd name="T22" fmla="*/ 2 w 7"/>
                  <a:gd name="T23" fmla="*/ 0 h 6"/>
                  <a:gd name="T24" fmla="*/ 7 w 7"/>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4"/>
                    </a:moveTo>
                    <a:lnTo>
                      <a:pt x="3" y="6"/>
                    </a:lnTo>
                    <a:lnTo>
                      <a:pt x="3" y="6"/>
                    </a:lnTo>
                    <a:lnTo>
                      <a:pt x="5" y="4"/>
                    </a:lnTo>
                    <a:lnTo>
                      <a:pt x="3" y="4"/>
                    </a:lnTo>
                    <a:lnTo>
                      <a:pt x="2" y="4"/>
                    </a:lnTo>
                    <a:lnTo>
                      <a:pt x="2" y="4"/>
                    </a:lnTo>
                    <a:lnTo>
                      <a:pt x="3" y="2"/>
                    </a:lnTo>
                    <a:lnTo>
                      <a:pt x="2" y="2"/>
                    </a:lnTo>
                    <a:lnTo>
                      <a:pt x="0" y="4"/>
                    </a:lnTo>
                    <a:lnTo>
                      <a:pt x="0" y="2"/>
                    </a:lnTo>
                    <a:lnTo>
                      <a:pt x="2" y="0"/>
                    </a:lnTo>
                    <a:lnTo>
                      <a:pt x="7"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536">
                <a:extLst>
                  <a:ext uri="{FF2B5EF4-FFF2-40B4-BE49-F238E27FC236}">
                    <a16:creationId xmlns:a16="http://schemas.microsoft.com/office/drawing/2014/main" id="{CC43EED6-0403-4938-AD95-9AC44E2772DC}"/>
                  </a:ext>
                </a:extLst>
              </p:cNvPr>
              <p:cNvSpPr>
                <a:spLocks/>
              </p:cNvSpPr>
              <p:nvPr/>
            </p:nvSpPr>
            <p:spPr bwMode="auto">
              <a:xfrm>
                <a:off x="3980496" y="2462549"/>
                <a:ext cx="15778" cy="15778"/>
              </a:xfrm>
              <a:custGeom>
                <a:avLst/>
                <a:gdLst>
                  <a:gd name="T0" fmla="*/ 10 w 10"/>
                  <a:gd name="T1" fmla="*/ 4 h 10"/>
                  <a:gd name="T2" fmla="*/ 8 w 10"/>
                  <a:gd name="T3" fmla="*/ 4 h 10"/>
                  <a:gd name="T4" fmla="*/ 4 w 10"/>
                  <a:gd name="T5" fmla="*/ 4 h 10"/>
                  <a:gd name="T6" fmla="*/ 4 w 10"/>
                  <a:gd name="T7" fmla="*/ 4 h 10"/>
                  <a:gd name="T8" fmla="*/ 6 w 10"/>
                  <a:gd name="T9" fmla="*/ 8 h 10"/>
                  <a:gd name="T10" fmla="*/ 6 w 10"/>
                  <a:gd name="T11" fmla="*/ 10 h 10"/>
                  <a:gd name="T12" fmla="*/ 0 w 10"/>
                  <a:gd name="T13" fmla="*/ 6 h 10"/>
                  <a:gd name="T14" fmla="*/ 2 w 10"/>
                  <a:gd name="T15" fmla="*/ 4 h 10"/>
                  <a:gd name="T16" fmla="*/ 6 w 10"/>
                  <a:gd name="T17" fmla="*/ 8 h 10"/>
                  <a:gd name="T18" fmla="*/ 6 w 10"/>
                  <a:gd name="T19" fmla="*/ 8 h 10"/>
                  <a:gd name="T20" fmla="*/ 2 w 10"/>
                  <a:gd name="T21" fmla="*/ 2 h 10"/>
                  <a:gd name="T22" fmla="*/ 4 w 10"/>
                  <a:gd name="T23" fmla="*/ 2 h 10"/>
                  <a:gd name="T24" fmla="*/ 8 w 10"/>
                  <a:gd name="T25" fmla="*/ 4 h 10"/>
                  <a:gd name="T26" fmla="*/ 8 w 10"/>
                  <a:gd name="T27" fmla="*/ 4 h 10"/>
                  <a:gd name="T28" fmla="*/ 4 w 10"/>
                  <a:gd name="T29" fmla="*/ 0 h 10"/>
                  <a:gd name="T30" fmla="*/ 4 w 10"/>
                  <a:gd name="T31" fmla="*/ 0 h 10"/>
                  <a:gd name="T32" fmla="*/ 10 w 10"/>
                  <a:gd name="T3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4"/>
                    </a:moveTo>
                    <a:lnTo>
                      <a:pt x="8" y="4"/>
                    </a:lnTo>
                    <a:lnTo>
                      <a:pt x="4" y="4"/>
                    </a:lnTo>
                    <a:lnTo>
                      <a:pt x="4" y="4"/>
                    </a:lnTo>
                    <a:lnTo>
                      <a:pt x="6" y="8"/>
                    </a:lnTo>
                    <a:lnTo>
                      <a:pt x="6" y="10"/>
                    </a:lnTo>
                    <a:lnTo>
                      <a:pt x="0" y="6"/>
                    </a:lnTo>
                    <a:lnTo>
                      <a:pt x="2" y="4"/>
                    </a:lnTo>
                    <a:lnTo>
                      <a:pt x="6" y="8"/>
                    </a:lnTo>
                    <a:lnTo>
                      <a:pt x="6" y="8"/>
                    </a:lnTo>
                    <a:lnTo>
                      <a:pt x="2" y="2"/>
                    </a:lnTo>
                    <a:lnTo>
                      <a:pt x="4" y="2"/>
                    </a:lnTo>
                    <a:lnTo>
                      <a:pt x="8" y="4"/>
                    </a:lnTo>
                    <a:lnTo>
                      <a:pt x="8" y="4"/>
                    </a:lnTo>
                    <a:lnTo>
                      <a:pt x="4" y="0"/>
                    </a:lnTo>
                    <a:lnTo>
                      <a:pt x="4" y="0"/>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537">
                <a:extLst>
                  <a:ext uri="{FF2B5EF4-FFF2-40B4-BE49-F238E27FC236}">
                    <a16:creationId xmlns:a16="http://schemas.microsoft.com/office/drawing/2014/main" id="{F7B9386B-3D97-45FD-B7C4-27CABC2FFB00}"/>
                  </a:ext>
                </a:extLst>
              </p:cNvPr>
              <p:cNvSpPr>
                <a:spLocks/>
              </p:cNvSpPr>
              <p:nvPr/>
            </p:nvSpPr>
            <p:spPr bwMode="auto">
              <a:xfrm>
                <a:off x="3977340" y="2475172"/>
                <a:ext cx="12623" cy="9467"/>
              </a:xfrm>
              <a:custGeom>
                <a:avLst/>
                <a:gdLst>
                  <a:gd name="T0" fmla="*/ 4 w 8"/>
                  <a:gd name="T1" fmla="*/ 2 h 6"/>
                  <a:gd name="T2" fmla="*/ 8 w 8"/>
                  <a:gd name="T3" fmla="*/ 2 h 6"/>
                  <a:gd name="T4" fmla="*/ 6 w 8"/>
                  <a:gd name="T5" fmla="*/ 2 h 6"/>
                  <a:gd name="T6" fmla="*/ 4 w 8"/>
                  <a:gd name="T7" fmla="*/ 2 h 6"/>
                  <a:gd name="T8" fmla="*/ 6 w 8"/>
                  <a:gd name="T9" fmla="*/ 4 h 6"/>
                  <a:gd name="T10" fmla="*/ 4 w 8"/>
                  <a:gd name="T11" fmla="*/ 6 h 6"/>
                  <a:gd name="T12" fmla="*/ 2 w 8"/>
                  <a:gd name="T13" fmla="*/ 2 h 6"/>
                  <a:gd name="T14" fmla="*/ 0 w 8"/>
                  <a:gd name="T15" fmla="*/ 0 h 6"/>
                  <a:gd name="T16" fmla="*/ 0 w 8"/>
                  <a:gd name="T17" fmla="*/ 0 h 6"/>
                  <a:gd name="T18" fmla="*/ 4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4" y="2"/>
                    </a:moveTo>
                    <a:lnTo>
                      <a:pt x="8" y="2"/>
                    </a:lnTo>
                    <a:lnTo>
                      <a:pt x="6" y="2"/>
                    </a:lnTo>
                    <a:lnTo>
                      <a:pt x="4" y="2"/>
                    </a:lnTo>
                    <a:lnTo>
                      <a:pt x="6" y="4"/>
                    </a:lnTo>
                    <a:lnTo>
                      <a:pt x="4" y="6"/>
                    </a:lnTo>
                    <a:lnTo>
                      <a:pt x="2" y="2"/>
                    </a:lnTo>
                    <a:lnTo>
                      <a:pt x="0" y="0"/>
                    </a:lnTo>
                    <a:lnTo>
                      <a:pt x="0" y="0"/>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538">
                <a:extLst>
                  <a:ext uri="{FF2B5EF4-FFF2-40B4-BE49-F238E27FC236}">
                    <a16:creationId xmlns:a16="http://schemas.microsoft.com/office/drawing/2014/main" id="{926C5192-39D6-4D5A-84D6-4274D3387E04}"/>
                  </a:ext>
                </a:extLst>
              </p:cNvPr>
              <p:cNvSpPr>
                <a:spLocks/>
              </p:cNvSpPr>
              <p:nvPr/>
            </p:nvSpPr>
            <p:spPr bwMode="auto">
              <a:xfrm>
                <a:off x="3971029" y="2484639"/>
                <a:ext cx="9467" cy="9467"/>
              </a:xfrm>
              <a:custGeom>
                <a:avLst/>
                <a:gdLst>
                  <a:gd name="T0" fmla="*/ 2 w 3"/>
                  <a:gd name="T1" fmla="*/ 3 h 3"/>
                  <a:gd name="T2" fmla="*/ 3 w 3"/>
                  <a:gd name="T3" fmla="*/ 2 h 3"/>
                  <a:gd name="T4" fmla="*/ 3 w 3"/>
                  <a:gd name="T5" fmla="*/ 1 h 3"/>
                  <a:gd name="T6" fmla="*/ 0 w 3"/>
                  <a:gd name="T7" fmla="*/ 2 h 3"/>
                  <a:gd name="T8" fmla="*/ 0 w 3"/>
                  <a:gd name="T9" fmla="*/ 0 h 3"/>
                  <a:gd name="T10" fmla="*/ 1 w 3"/>
                  <a:gd name="T11" fmla="*/ 0 h 3"/>
                  <a:gd name="T12" fmla="*/ 1 w 3"/>
                  <a:gd name="T13" fmla="*/ 0 h 3"/>
                  <a:gd name="T14" fmla="*/ 0 w 3"/>
                  <a:gd name="T15" fmla="*/ 1 h 3"/>
                  <a:gd name="T16" fmla="*/ 1 w 3"/>
                  <a:gd name="T17" fmla="*/ 1 h 3"/>
                  <a:gd name="T18" fmla="*/ 3 w 3"/>
                  <a:gd name="T19" fmla="*/ 1 h 3"/>
                  <a:gd name="T20" fmla="*/ 3 w 3"/>
                  <a:gd name="T21" fmla="*/ 2 h 3"/>
                  <a:gd name="T22" fmla="*/ 3 w 3"/>
                  <a:gd name="T23" fmla="*/ 3 h 3"/>
                  <a:gd name="T24" fmla="*/ 2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3"/>
                    </a:moveTo>
                    <a:cubicBezTo>
                      <a:pt x="2" y="3"/>
                      <a:pt x="3" y="2"/>
                      <a:pt x="3" y="2"/>
                    </a:cubicBezTo>
                    <a:cubicBezTo>
                      <a:pt x="3" y="2"/>
                      <a:pt x="3" y="1"/>
                      <a:pt x="3" y="1"/>
                    </a:cubicBezTo>
                    <a:cubicBezTo>
                      <a:pt x="2" y="1"/>
                      <a:pt x="1" y="2"/>
                      <a:pt x="0" y="2"/>
                    </a:cubicBezTo>
                    <a:cubicBezTo>
                      <a:pt x="0" y="2"/>
                      <a:pt x="0" y="1"/>
                      <a:pt x="0" y="0"/>
                    </a:cubicBezTo>
                    <a:cubicBezTo>
                      <a:pt x="0" y="0"/>
                      <a:pt x="1" y="0"/>
                      <a:pt x="1" y="0"/>
                    </a:cubicBezTo>
                    <a:cubicBezTo>
                      <a:pt x="1" y="0"/>
                      <a:pt x="1" y="0"/>
                      <a:pt x="1" y="0"/>
                    </a:cubicBezTo>
                    <a:cubicBezTo>
                      <a:pt x="1" y="0"/>
                      <a:pt x="1" y="0"/>
                      <a:pt x="0" y="1"/>
                    </a:cubicBezTo>
                    <a:cubicBezTo>
                      <a:pt x="0" y="1"/>
                      <a:pt x="0" y="1"/>
                      <a:pt x="1" y="1"/>
                    </a:cubicBezTo>
                    <a:cubicBezTo>
                      <a:pt x="1" y="2"/>
                      <a:pt x="2" y="0"/>
                      <a:pt x="3" y="1"/>
                    </a:cubicBezTo>
                    <a:cubicBezTo>
                      <a:pt x="3" y="1"/>
                      <a:pt x="3" y="2"/>
                      <a:pt x="3" y="2"/>
                    </a:cubicBezTo>
                    <a:cubicBezTo>
                      <a:pt x="3" y="2"/>
                      <a:pt x="3" y="3"/>
                      <a:pt x="3"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539">
                <a:extLst>
                  <a:ext uri="{FF2B5EF4-FFF2-40B4-BE49-F238E27FC236}">
                    <a16:creationId xmlns:a16="http://schemas.microsoft.com/office/drawing/2014/main" id="{B947DBE4-E399-40F8-B4F8-AA8BC9145176}"/>
                  </a:ext>
                </a:extLst>
              </p:cNvPr>
              <p:cNvSpPr>
                <a:spLocks/>
              </p:cNvSpPr>
              <p:nvPr/>
            </p:nvSpPr>
            <p:spPr bwMode="auto">
              <a:xfrm>
                <a:off x="3967873" y="2490950"/>
                <a:ext cx="9467" cy="9467"/>
              </a:xfrm>
              <a:custGeom>
                <a:avLst/>
                <a:gdLst>
                  <a:gd name="T0" fmla="*/ 6 w 6"/>
                  <a:gd name="T1" fmla="*/ 4 h 6"/>
                  <a:gd name="T2" fmla="*/ 6 w 6"/>
                  <a:gd name="T3" fmla="*/ 2 h 6"/>
                  <a:gd name="T4" fmla="*/ 6 w 6"/>
                  <a:gd name="T5" fmla="*/ 2 h 6"/>
                  <a:gd name="T6" fmla="*/ 6 w 6"/>
                  <a:gd name="T7" fmla="*/ 6 h 6"/>
                  <a:gd name="T8" fmla="*/ 4 w 6"/>
                  <a:gd name="T9" fmla="*/ 6 h 6"/>
                  <a:gd name="T10" fmla="*/ 6 w 6"/>
                  <a:gd name="T11" fmla="*/ 4 h 6"/>
                  <a:gd name="T12" fmla="*/ 0 w 6"/>
                  <a:gd name="T13" fmla="*/ 2 h 6"/>
                  <a:gd name="T14" fmla="*/ 0 w 6"/>
                  <a:gd name="T15" fmla="*/ 0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6" y="2"/>
                    </a:lnTo>
                    <a:lnTo>
                      <a:pt x="6" y="6"/>
                    </a:lnTo>
                    <a:lnTo>
                      <a:pt x="4" y="6"/>
                    </a:lnTo>
                    <a:lnTo>
                      <a:pt x="6" y="4"/>
                    </a:lnTo>
                    <a:lnTo>
                      <a:pt x="0" y="2"/>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540">
                <a:extLst>
                  <a:ext uri="{FF2B5EF4-FFF2-40B4-BE49-F238E27FC236}">
                    <a16:creationId xmlns:a16="http://schemas.microsoft.com/office/drawing/2014/main" id="{9CDEF1E4-2C84-4E54-8BFA-74ED7A05963B}"/>
                  </a:ext>
                </a:extLst>
              </p:cNvPr>
              <p:cNvSpPr>
                <a:spLocks noEditPoints="1"/>
              </p:cNvSpPr>
              <p:nvPr/>
            </p:nvSpPr>
            <p:spPr bwMode="auto">
              <a:xfrm>
                <a:off x="3964717" y="2497262"/>
                <a:ext cx="9467" cy="9467"/>
              </a:xfrm>
              <a:custGeom>
                <a:avLst/>
                <a:gdLst>
                  <a:gd name="T0" fmla="*/ 3 w 3"/>
                  <a:gd name="T1" fmla="*/ 1 h 3"/>
                  <a:gd name="T2" fmla="*/ 3 w 3"/>
                  <a:gd name="T3" fmla="*/ 2 h 3"/>
                  <a:gd name="T4" fmla="*/ 2 w 3"/>
                  <a:gd name="T5" fmla="*/ 3 h 3"/>
                  <a:gd name="T6" fmla="*/ 1 w 3"/>
                  <a:gd name="T7" fmla="*/ 2 h 3"/>
                  <a:gd name="T8" fmla="*/ 1 w 3"/>
                  <a:gd name="T9" fmla="*/ 2 h 3"/>
                  <a:gd name="T10" fmla="*/ 0 w 3"/>
                  <a:gd name="T11" fmla="*/ 2 h 3"/>
                  <a:gd name="T12" fmla="*/ 0 w 3"/>
                  <a:gd name="T13" fmla="*/ 2 h 3"/>
                  <a:gd name="T14" fmla="*/ 0 w 3"/>
                  <a:gd name="T15" fmla="*/ 2 h 3"/>
                  <a:gd name="T16" fmla="*/ 0 w 3"/>
                  <a:gd name="T17" fmla="*/ 2 h 3"/>
                  <a:gd name="T18" fmla="*/ 1 w 3"/>
                  <a:gd name="T19" fmla="*/ 1 h 3"/>
                  <a:gd name="T20" fmla="*/ 2 w 3"/>
                  <a:gd name="T21" fmla="*/ 1 h 3"/>
                  <a:gd name="T22" fmla="*/ 0 w 3"/>
                  <a:gd name="T23" fmla="*/ 1 h 3"/>
                  <a:gd name="T24" fmla="*/ 0 w 3"/>
                  <a:gd name="T25" fmla="*/ 0 h 3"/>
                  <a:gd name="T26" fmla="*/ 3 w 3"/>
                  <a:gd name="T27" fmla="*/ 1 h 3"/>
                  <a:gd name="T28" fmla="*/ 2 w 3"/>
                  <a:gd name="T29" fmla="*/ 1 h 3"/>
                  <a:gd name="T30" fmla="*/ 2 w 3"/>
                  <a:gd name="T31" fmla="*/ 2 h 3"/>
                  <a:gd name="T32" fmla="*/ 2 w 3"/>
                  <a:gd name="T33" fmla="*/ 2 h 3"/>
                  <a:gd name="T34" fmla="*/ 3 w 3"/>
                  <a:gd name="T35" fmla="*/ 2 h 3"/>
                  <a:gd name="T36" fmla="*/ 3 w 3"/>
                  <a:gd name="T37" fmla="*/ 2 h 3"/>
                  <a:gd name="T38" fmla="*/ 2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1"/>
                    </a:moveTo>
                    <a:cubicBezTo>
                      <a:pt x="3" y="2"/>
                      <a:pt x="3" y="2"/>
                      <a:pt x="3" y="2"/>
                    </a:cubicBezTo>
                    <a:cubicBezTo>
                      <a:pt x="3" y="3"/>
                      <a:pt x="3" y="3"/>
                      <a:pt x="2" y="3"/>
                    </a:cubicBezTo>
                    <a:cubicBezTo>
                      <a:pt x="1" y="3"/>
                      <a:pt x="1" y="2"/>
                      <a:pt x="1" y="2"/>
                    </a:cubicBezTo>
                    <a:cubicBezTo>
                      <a:pt x="1" y="2"/>
                      <a:pt x="1" y="2"/>
                      <a:pt x="1" y="2"/>
                    </a:cubicBezTo>
                    <a:cubicBezTo>
                      <a:pt x="1" y="3"/>
                      <a:pt x="1" y="3"/>
                      <a:pt x="0" y="2"/>
                    </a:cubicBezTo>
                    <a:cubicBezTo>
                      <a:pt x="0" y="2"/>
                      <a:pt x="0" y="2"/>
                      <a:pt x="0" y="2"/>
                    </a:cubicBezTo>
                    <a:cubicBezTo>
                      <a:pt x="0" y="2"/>
                      <a:pt x="0" y="2"/>
                      <a:pt x="0" y="2"/>
                    </a:cubicBezTo>
                    <a:cubicBezTo>
                      <a:pt x="0" y="2"/>
                      <a:pt x="0" y="2"/>
                      <a:pt x="0" y="2"/>
                    </a:cubicBezTo>
                    <a:cubicBezTo>
                      <a:pt x="1" y="2"/>
                      <a:pt x="1" y="2"/>
                      <a:pt x="1" y="1"/>
                    </a:cubicBezTo>
                    <a:cubicBezTo>
                      <a:pt x="2" y="1"/>
                      <a:pt x="2" y="1"/>
                      <a:pt x="2" y="1"/>
                    </a:cubicBezTo>
                    <a:cubicBezTo>
                      <a:pt x="0" y="1"/>
                      <a:pt x="0" y="1"/>
                      <a:pt x="0" y="1"/>
                    </a:cubicBezTo>
                    <a:cubicBezTo>
                      <a:pt x="0" y="0"/>
                      <a:pt x="0" y="0"/>
                      <a:pt x="0" y="0"/>
                    </a:cubicBezTo>
                    <a:lnTo>
                      <a:pt x="3" y="1"/>
                    </a:lnTo>
                    <a:close/>
                    <a:moveTo>
                      <a:pt x="2" y="1"/>
                    </a:moveTo>
                    <a:cubicBezTo>
                      <a:pt x="2" y="2"/>
                      <a:pt x="2" y="2"/>
                      <a:pt x="2" y="2"/>
                    </a:cubicBezTo>
                    <a:cubicBezTo>
                      <a:pt x="2" y="2"/>
                      <a:pt x="2" y="2"/>
                      <a:pt x="2" y="2"/>
                    </a:cubicBezTo>
                    <a:cubicBezTo>
                      <a:pt x="3" y="3"/>
                      <a:pt x="3" y="2"/>
                      <a:pt x="3" y="2"/>
                    </a:cubicBezTo>
                    <a:cubicBezTo>
                      <a:pt x="3" y="2"/>
                      <a:pt x="3" y="2"/>
                      <a:pt x="3" y="2"/>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541">
                <a:extLst>
                  <a:ext uri="{FF2B5EF4-FFF2-40B4-BE49-F238E27FC236}">
                    <a16:creationId xmlns:a16="http://schemas.microsoft.com/office/drawing/2014/main" id="{D513D057-E1C4-4287-BB93-EE6C4C034005}"/>
                  </a:ext>
                </a:extLst>
              </p:cNvPr>
              <p:cNvSpPr>
                <a:spLocks/>
              </p:cNvSpPr>
              <p:nvPr/>
            </p:nvSpPr>
            <p:spPr bwMode="auto">
              <a:xfrm>
                <a:off x="3961562" y="2506729"/>
                <a:ext cx="12623" cy="9467"/>
              </a:xfrm>
              <a:custGeom>
                <a:avLst/>
                <a:gdLst>
                  <a:gd name="T0" fmla="*/ 8 w 8"/>
                  <a:gd name="T1" fmla="*/ 2 h 6"/>
                  <a:gd name="T2" fmla="*/ 6 w 8"/>
                  <a:gd name="T3" fmla="*/ 6 h 6"/>
                  <a:gd name="T4" fmla="*/ 6 w 8"/>
                  <a:gd name="T5" fmla="*/ 6 h 6"/>
                  <a:gd name="T6" fmla="*/ 6 w 8"/>
                  <a:gd name="T7" fmla="*/ 2 h 6"/>
                  <a:gd name="T8" fmla="*/ 4 w 8"/>
                  <a:gd name="T9" fmla="*/ 2 h 6"/>
                  <a:gd name="T10" fmla="*/ 4 w 8"/>
                  <a:gd name="T11" fmla="*/ 4 h 6"/>
                  <a:gd name="T12" fmla="*/ 2 w 8"/>
                  <a:gd name="T13" fmla="*/ 4 h 6"/>
                  <a:gd name="T14" fmla="*/ 4 w 8"/>
                  <a:gd name="T15" fmla="*/ 2 h 6"/>
                  <a:gd name="T16" fmla="*/ 2 w 8"/>
                  <a:gd name="T17" fmla="*/ 2 h 6"/>
                  <a:gd name="T18" fmla="*/ 0 w 8"/>
                  <a:gd name="T19" fmla="*/ 4 h 6"/>
                  <a:gd name="T20" fmla="*/ 0 w 8"/>
                  <a:gd name="T21" fmla="*/ 4 h 6"/>
                  <a:gd name="T22" fmla="*/ 0 w 8"/>
                  <a:gd name="T23" fmla="*/ 0 h 6"/>
                  <a:gd name="T24" fmla="*/ 8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2"/>
                    </a:moveTo>
                    <a:lnTo>
                      <a:pt x="6" y="6"/>
                    </a:lnTo>
                    <a:lnTo>
                      <a:pt x="6" y="6"/>
                    </a:lnTo>
                    <a:lnTo>
                      <a:pt x="6" y="2"/>
                    </a:lnTo>
                    <a:lnTo>
                      <a:pt x="4" y="2"/>
                    </a:lnTo>
                    <a:lnTo>
                      <a:pt x="4" y="4"/>
                    </a:lnTo>
                    <a:lnTo>
                      <a:pt x="2" y="4"/>
                    </a:lnTo>
                    <a:lnTo>
                      <a:pt x="4" y="2"/>
                    </a:lnTo>
                    <a:lnTo>
                      <a:pt x="2" y="2"/>
                    </a:lnTo>
                    <a:lnTo>
                      <a:pt x="0" y="4"/>
                    </a:lnTo>
                    <a:lnTo>
                      <a:pt x="0" y="4"/>
                    </a:lnTo>
                    <a:lnTo>
                      <a:pt x="0"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542">
                <a:extLst>
                  <a:ext uri="{FF2B5EF4-FFF2-40B4-BE49-F238E27FC236}">
                    <a16:creationId xmlns:a16="http://schemas.microsoft.com/office/drawing/2014/main" id="{B8918E52-896B-4104-A0FF-5D61EDE6D7EF}"/>
                  </a:ext>
                </a:extLst>
              </p:cNvPr>
              <p:cNvSpPr>
                <a:spLocks/>
              </p:cNvSpPr>
              <p:nvPr/>
            </p:nvSpPr>
            <p:spPr bwMode="auto">
              <a:xfrm>
                <a:off x="3958406" y="2513040"/>
                <a:ext cx="12623" cy="12623"/>
              </a:xfrm>
              <a:custGeom>
                <a:avLst/>
                <a:gdLst>
                  <a:gd name="T0" fmla="*/ 8 w 8"/>
                  <a:gd name="T1" fmla="*/ 2 h 8"/>
                  <a:gd name="T2" fmla="*/ 8 w 8"/>
                  <a:gd name="T3" fmla="*/ 4 h 8"/>
                  <a:gd name="T4" fmla="*/ 2 w 8"/>
                  <a:gd name="T5" fmla="*/ 4 h 8"/>
                  <a:gd name="T6" fmla="*/ 2 w 8"/>
                  <a:gd name="T7" fmla="*/ 4 h 8"/>
                  <a:gd name="T8" fmla="*/ 6 w 8"/>
                  <a:gd name="T9" fmla="*/ 6 h 8"/>
                  <a:gd name="T10" fmla="*/ 6 w 8"/>
                  <a:gd name="T11" fmla="*/ 8 h 8"/>
                  <a:gd name="T12" fmla="*/ 0 w 8"/>
                  <a:gd name="T13" fmla="*/ 6 h 8"/>
                  <a:gd name="T14" fmla="*/ 0 w 8"/>
                  <a:gd name="T15" fmla="*/ 4 h 8"/>
                  <a:gd name="T16" fmla="*/ 6 w 8"/>
                  <a:gd name="T17" fmla="*/ 4 h 8"/>
                  <a:gd name="T18" fmla="*/ 6 w 8"/>
                  <a:gd name="T19" fmla="*/ 2 h 8"/>
                  <a:gd name="T20" fmla="*/ 2 w 8"/>
                  <a:gd name="T21" fmla="*/ 2 h 8"/>
                  <a:gd name="T22" fmla="*/ 2 w 8"/>
                  <a:gd name="T23" fmla="*/ 0 h 8"/>
                  <a:gd name="T24" fmla="*/ 8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2"/>
                    </a:moveTo>
                    <a:lnTo>
                      <a:pt x="8" y="4"/>
                    </a:lnTo>
                    <a:lnTo>
                      <a:pt x="2" y="4"/>
                    </a:lnTo>
                    <a:lnTo>
                      <a:pt x="2" y="4"/>
                    </a:lnTo>
                    <a:lnTo>
                      <a:pt x="6" y="6"/>
                    </a:lnTo>
                    <a:lnTo>
                      <a:pt x="6" y="8"/>
                    </a:lnTo>
                    <a:lnTo>
                      <a:pt x="0" y="6"/>
                    </a:lnTo>
                    <a:lnTo>
                      <a:pt x="0" y="4"/>
                    </a:lnTo>
                    <a:lnTo>
                      <a:pt x="6" y="4"/>
                    </a:lnTo>
                    <a:lnTo>
                      <a:pt x="6" y="2"/>
                    </a:lnTo>
                    <a:lnTo>
                      <a:pt x="2" y="2"/>
                    </a:lnTo>
                    <a:lnTo>
                      <a:pt x="2"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Freeform 543">
                <a:extLst>
                  <a:ext uri="{FF2B5EF4-FFF2-40B4-BE49-F238E27FC236}">
                    <a16:creationId xmlns:a16="http://schemas.microsoft.com/office/drawing/2014/main" id="{04C4F92F-20B7-4517-9878-67FDC92A72A7}"/>
                  </a:ext>
                </a:extLst>
              </p:cNvPr>
              <p:cNvSpPr>
                <a:spLocks/>
              </p:cNvSpPr>
              <p:nvPr/>
            </p:nvSpPr>
            <p:spPr bwMode="auto">
              <a:xfrm>
                <a:off x="3958406" y="2525663"/>
                <a:ext cx="9467" cy="6311"/>
              </a:xfrm>
              <a:custGeom>
                <a:avLst/>
                <a:gdLst>
                  <a:gd name="T0" fmla="*/ 0 w 3"/>
                  <a:gd name="T1" fmla="*/ 2 h 2"/>
                  <a:gd name="T2" fmla="*/ 0 w 3"/>
                  <a:gd name="T3" fmla="*/ 1 h 2"/>
                  <a:gd name="T4" fmla="*/ 2 w 3"/>
                  <a:gd name="T5" fmla="*/ 0 h 2"/>
                  <a:gd name="T6" fmla="*/ 3 w 3"/>
                  <a:gd name="T7" fmla="*/ 1 h 2"/>
                  <a:gd name="T8" fmla="*/ 2 w 3"/>
                  <a:gd name="T9" fmla="*/ 2 h 2"/>
                  <a:gd name="T10" fmla="*/ 2 w 3"/>
                  <a:gd name="T11" fmla="*/ 2 h 2"/>
                  <a:gd name="T12" fmla="*/ 3 w 3"/>
                  <a:gd name="T13" fmla="*/ 1 h 2"/>
                  <a:gd name="T14" fmla="*/ 1 w 3"/>
                  <a:gd name="T15" fmla="*/ 0 h 2"/>
                  <a:gd name="T16" fmla="*/ 0 w 3"/>
                  <a:gd name="T17" fmla="*/ 1 h 2"/>
                  <a:gd name="T18" fmla="*/ 0 w 3"/>
                  <a:gd name="T19" fmla="*/ 1 h 2"/>
                  <a:gd name="T20" fmla="*/ 1 w 3"/>
                  <a:gd name="T21" fmla="*/ 2 h 2"/>
                  <a:gd name="T22" fmla="*/ 1 w 3"/>
                  <a:gd name="T23" fmla="*/ 1 h 2"/>
                  <a:gd name="T24" fmla="*/ 2 w 3"/>
                  <a:gd name="T25" fmla="*/ 1 h 2"/>
                  <a:gd name="T26" fmla="*/ 1 w 3"/>
                  <a:gd name="T27" fmla="*/ 2 h 2"/>
                  <a:gd name="T28" fmla="*/ 0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2"/>
                    </a:moveTo>
                    <a:cubicBezTo>
                      <a:pt x="0" y="2"/>
                      <a:pt x="0" y="1"/>
                      <a:pt x="0" y="1"/>
                    </a:cubicBezTo>
                    <a:cubicBezTo>
                      <a:pt x="0" y="0"/>
                      <a:pt x="1" y="0"/>
                      <a:pt x="2" y="0"/>
                    </a:cubicBezTo>
                    <a:cubicBezTo>
                      <a:pt x="2" y="0"/>
                      <a:pt x="3" y="0"/>
                      <a:pt x="3" y="1"/>
                    </a:cubicBezTo>
                    <a:cubicBezTo>
                      <a:pt x="3" y="2"/>
                      <a:pt x="2" y="2"/>
                      <a:pt x="2" y="2"/>
                    </a:cubicBezTo>
                    <a:cubicBezTo>
                      <a:pt x="2" y="2"/>
                      <a:pt x="2" y="2"/>
                      <a:pt x="2" y="2"/>
                    </a:cubicBezTo>
                    <a:cubicBezTo>
                      <a:pt x="2" y="2"/>
                      <a:pt x="3" y="2"/>
                      <a:pt x="3" y="1"/>
                    </a:cubicBezTo>
                    <a:cubicBezTo>
                      <a:pt x="3" y="1"/>
                      <a:pt x="2" y="0"/>
                      <a:pt x="1" y="0"/>
                    </a:cubicBezTo>
                    <a:cubicBezTo>
                      <a:pt x="1" y="0"/>
                      <a:pt x="0" y="0"/>
                      <a:pt x="0" y="1"/>
                    </a:cubicBezTo>
                    <a:cubicBezTo>
                      <a:pt x="0" y="1"/>
                      <a:pt x="0" y="1"/>
                      <a:pt x="0" y="1"/>
                    </a:cubicBezTo>
                    <a:cubicBezTo>
                      <a:pt x="1" y="2"/>
                      <a:pt x="1" y="2"/>
                      <a:pt x="1" y="2"/>
                    </a:cubicBezTo>
                    <a:cubicBezTo>
                      <a:pt x="1" y="1"/>
                      <a:pt x="1" y="1"/>
                      <a:pt x="1" y="1"/>
                    </a:cubicBezTo>
                    <a:cubicBezTo>
                      <a:pt x="2" y="1"/>
                      <a:pt x="2" y="1"/>
                      <a:pt x="2" y="1"/>
                    </a:cubicBezTo>
                    <a:cubicBezTo>
                      <a:pt x="1" y="2"/>
                      <a:pt x="1" y="2"/>
                      <a:pt x="1" y="2"/>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Freeform 544">
                <a:extLst>
                  <a:ext uri="{FF2B5EF4-FFF2-40B4-BE49-F238E27FC236}">
                    <a16:creationId xmlns:a16="http://schemas.microsoft.com/office/drawing/2014/main" id="{646CA60E-BCE1-4EDD-9D79-CB1BA9342946}"/>
                  </a:ext>
                </a:extLst>
              </p:cNvPr>
              <p:cNvSpPr>
                <a:spLocks/>
              </p:cNvSpPr>
              <p:nvPr/>
            </p:nvSpPr>
            <p:spPr bwMode="auto">
              <a:xfrm>
                <a:off x="3955250" y="2535130"/>
                <a:ext cx="12623" cy="4734"/>
              </a:xfrm>
              <a:custGeom>
                <a:avLst/>
                <a:gdLst>
                  <a:gd name="T0" fmla="*/ 6 w 8"/>
                  <a:gd name="T1" fmla="*/ 0 h 3"/>
                  <a:gd name="T2" fmla="*/ 6 w 8"/>
                  <a:gd name="T3" fmla="*/ 0 h 3"/>
                  <a:gd name="T4" fmla="*/ 8 w 8"/>
                  <a:gd name="T5" fmla="*/ 0 h 3"/>
                  <a:gd name="T6" fmla="*/ 8 w 8"/>
                  <a:gd name="T7" fmla="*/ 3 h 3"/>
                  <a:gd name="T8" fmla="*/ 6 w 8"/>
                  <a:gd name="T9" fmla="*/ 3 h 3"/>
                  <a:gd name="T10" fmla="*/ 6 w 8"/>
                  <a:gd name="T11" fmla="*/ 1 h 3"/>
                  <a:gd name="T12" fmla="*/ 0 w 8"/>
                  <a:gd name="T13" fmla="*/ 1 h 3"/>
                  <a:gd name="T14" fmla="*/ 0 w 8"/>
                  <a:gd name="T15" fmla="*/ 0 h 3"/>
                  <a:gd name="T16" fmla="*/ 6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0"/>
                    </a:moveTo>
                    <a:lnTo>
                      <a:pt x="6" y="0"/>
                    </a:lnTo>
                    <a:lnTo>
                      <a:pt x="8" y="0"/>
                    </a:lnTo>
                    <a:lnTo>
                      <a:pt x="8" y="3"/>
                    </a:lnTo>
                    <a:lnTo>
                      <a:pt x="6" y="3"/>
                    </a:lnTo>
                    <a:lnTo>
                      <a:pt x="6" y="1"/>
                    </a:lnTo>
                    <a:lnTo>
                      <a:pt x="0" y="1"/>
                    </a:lnTo>
                    <a:lnTo>
                      <a:pt x="0"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Freeform 545">
                <a:extLst>
                  <a:ext uri="{FF2B5EF4-FFF2-40B4-BE49-F238E27FC236}">
                    <a16:creationId xmlns:a16="http://schemas.microsoft.com/office/drawing/2014/main" id="{3F3A52E2-C88B-4D4D-964F-9750DC16C0E0}"/>
                  </a:ext>
                </a:extLst>
              </p:cNvPr>
              <p:cNvSpPr>
                <a:spLocks/>
              </p:cNvSpPr>
              <p:nvPr/>
            </p:nvSpPr>
            <p:spPr bwMode="auto">
              <a:xfrm>
                <a:off x="3955250" y="2539864"/>
                <a:ext cx="12623" cy="9467"/>
              </a:xfrm>
              <a:custGeom>
                <a:avLst/>
                <a:gdLst>
                  <a:gd name="T0" fmla="*/ 8 w 8"/>
                  <a:gd name="T1" fmla="*/ 0 h 6"/>
                  <a:gd name="T2" fmla="*/ 8 w 8"/>
                  <a:gd name="T3" fmla="*/ 2 h 6"/>
                  <a:gd name="T4" fmla="*/ 4 w 8"/>
                  <a:gd name="T5" fmla="*/ 2 h 6"/>
                  <a:gd name="T6" fmla="*/ 4 w 8"/>
                  <a:gd name="T7" fmla="*/ 4 h 6"/>
                  <a:gd name="T8" fmla="*/ 8 w 8"/>
                  <a:gd name="T9" fmla="*/ 4 h 6"/>
                  <a:gd name="T10" fmla="*/ 8 w 8"/>
                  <a:gd name="T11" fmla="*/ 4 h 6"/>
                  <a:gd name="T12" fmla="*/ 0 w 8"/>
                  <a:gd name="T13" fmla="*/ 6 h 6"/>
                  <a:gd name="T14" fmla="*/ 0 w 8"/>
                  <a:gd name="T15" fmla="*/ 4 h 6"/>
                  <a:gd name="T16" fmla="*/ 4 w 8"/>
                  <a:gd name="T17" fmla="*/ 4 h 6"/>
                  <a:gd name="T18" fmla="*/ 4 w 8"/>
                  <a:gd name="T19" fmla="*/ 2 h 6"/>
                  <a:gd name="T20" fmla="*/ 0 w 8"/>
                  <a:gd name="T21" fmla="*/ 2 h 6"/>
                  <a:gd name="T22" fmla="*/ 0 w 8"/>
                  <a:gd name="T23" fmla="*/ 0 h 6"/>
                  <a:gd name="T24" fmla="*/ 8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0"/>
                    </a:moveTo>
                    <a:lnTo>
                      <a:pt x="8" y="2"/>
                    </a:lnTo>
                    <a:lnTo>
                      <a:pt x="4" y="2"/>
                    </a:lnTo>
                    <a:lnTo>
                      <a:pt x="4" y="4"/>
                    </a:lnTo>
                    <a:lnTo>
                      <a:pt x="8" y="4"/>
                    </a:lnTo>
                    <a:lnTo>
                      <a:pt x="8" y="4"/>
                    </a:lnTo>
                    <a:lnTo>
                      <a:pt x="0" y="6"/>
                    </a:lnTo>
                    <a:lnTo>
                      <a:pt x="0" y="4"/>
                    </a:lnTo>
                    <a:lnTo>
                      <a:pt x="4" y="4"/>
                    </a:lnTo>
                    <a:lnTo>
                      <a:pt x="4" y="2"/>
                    </a:lnTo>
                    <a:lnTo>
                      <a:pt x="0" y="2"/>
                    </a:lnTo>
                    <a:lnTo>
                      <a:pt x="0" y="0"/>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Line 546">
                <a:extLst>
                  <a:ext uri="{FF2B5EF4-FFF2-40B4-BE49-F238E27FC236}">
                    <a16:creationId xmlns:a16="http://schemas.microsoft.com/office/drawing/2014/main" id="{21479EF2-BCCA-4414-BC73-2BF734614DDA}"/>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Line 547">
                <a:extLst>
                  <a:ext uri="{FF2B5EF4-FFF2-40B4-BE49-F238E27FC236}">
                    <a16:creationId xmlns:a16="http://schemas.microsoft.com/office/drawing/2014/main" id="{72707D72-AE11-47C5-B463-9261944AA760}"/>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Freeform 548">
                <a:extLst>
                  <a:ext uri="{FF2B5EF4-FFF2-40B4-BE49-F238E27FC236}">
                    <a16:creationId xmlns:a16="http://schemas.microsoft.com/office/drawing/2014/main" id="{843A005A-50CC-424E-B0C3-A02B8CCEDFDC}"/>
                  </a:ext>
                </a:extLst>
              </p:cNvPr>
              <p:cNvSpPr>
                <a:spLocks/>
              </p:cNvSpPr>
              <p:nvPr/>
            </p:nvSpPr>
            <p:spPr bwMode="auto">
              <a:xfrm>
                <a:off x="4176149" y="2535130"/>
                <a:ext cx="3156" cy="1578"/>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0" y="0"/>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Line 549">
                <a:extLst>
                  <a:ext uri="{FF2B5EF4-FFF2-40B4-BE49-F238E27FC236}">
                    <a16:creationId xmlns:a16="http://schemas.microsoft.com/office/drawing/2014/main" id="{0724AF0C-34E3-4900-9280-8761D63D57FA}"/>
                  </a:ext>
                </a:extLst>
              </p:cNvPr>
              <p:cNvSpPr>
                <a:spLocks noChangeShapeType="1"/>
              </p:cNvSpPr>
              <p:nvPr/>
            </p:nvSpPr>
            <p:spPr bwMode="auto">
              <a:xfrm>
                <a:off x="4176149" y="2535130"/>
                <a:ext cx="6311" cy="1578"/>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550">
                <a:extLst>
                  <a:ext uri="{FF2B5EF4-FFF2-40B4-BE49-F238E27FC236}">
                    <a16:creationId xmlns:a16="http://schemas.microsoft.com/office/drawing/2014/main" id="{A034CCEF-D172-4B46-B590-DFC0B6E6EB86}"/>
                  </a:ext>
                </a:extLst>
              </p:cNvPr>
              <p:cNvSpPr>
                <a:spLocks/>
              </p:cNvSpPr>
              <p:nvPr/>
            </p:nvSpPr>
            <p:spPr bwMode="auto">
              <a:xfrm>
                <a:off x="4179304" y="2535130"/>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Line 551">
                <a:extLst>
                  <a:ext uri="{FF2B5EF4-FFF2-40B4-BE49-F238E27FC236}">
                    <a16:creationId xmlns:a16="http://schemas.microsoft.com/office/drawing/2014/main" id="{474890CD-6D71-4CCD-94BE-F09C544529A7}"/>
                  </a:ext>
                </a:extLst>
              </p:cNvPr>
              <p:cNvSpPr>
                <a:spLocks noChangeShapeType="1"/>
              </p:cNvSpPr>
              <p:nvPr/>
            </p:nvSpPr>
            <p:spPr bwMode="auto">
              <a:xfrm>
                <a:off x="4179304" y="2528819"/>
                <a:ext cx="6311"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552">
                <a:extLst>
                  <a:ext uri="{FF2B5EF4-FFF2-40B4-BE49-F238E27FC236}">
                    <a16:creationId xmlns:a16="http://schemas.microsoft.com/office/drawing/2014/main" id="{AA38C366-5CE5-4DF3-9BEC-E72F78B1E05F}"/>
                  </a:ext>
                </a:extLst>
              </p:cNvPr>
              <p:cNvSpPr>
                <a:spLocks/>
              </p:cNvSpPr>
              <p:nvPr/>
            </p:nvSpPr>
            <p:spPr bwMode="auto">
              <a:xfrm>
                <a:off x="4179304" y="2531974"/>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1" y="0"/>
                      <a:pt x="1" y="0"/>
                      <a:pt x="1" y="0"/>
                    </a:cubicBezTo>
                    <a:cubicBezTo>
                      <a:pt x="1"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553">
                <a:extLst>
                  <a:ext uri="{FF2B5EF4-FFF2-40B4-BE49-F238E27FC236}">
                    <a16:creationId xmlns:a16="http://schemas.microsoft.com/office/drawing/2014/main" id="{161A0DC9-AAC3-4FEA-9025-A74C486ABCB3}"/>
                  </a:ext>
                </a:extLst>
              </p:cNvPr>
              <p:cNvSpPr>
                <a:spLocks/>
              </p:cNvSpPr>
              <p:nvPr/>
            </p:nvSpPr>
            <p:spPr bwMode="auto">
              <a:xfrm>
                <a:off x="4182460" y="2528819"/>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554">
                <a:extLst>
                  <a:ext uri="{FF2B5EF4-FFF2-40B4-BE49-F238E27FC236}">
                    <a16:creationId xmlns:a16="http://schemas.microsoft.com/office/drawing/2014/main" id="{D3BA80CC-B4E4-4850-8ED7-F83E6291DE9D}"/>
                  </a:ext>
                </a:extLst>
              </p:cNvPr>
              <p:cNvSpPr>
                <a:spLocks/>
              </p:cNvSpPr>
              <p:nvPr/>
            </p:nvSpPr>
            <p:spPr bwMode="auto">
              <a:xfrm>
                <a:off x="4109879" y="2634535"/>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555">
                <a:extLst>
                  <a:ext uri="{FF2B5EF4-FFF2-40B4-BE49-F238E27FC236}">
                    <a16:creationId xmlns:a16="http://schemas.microsoft.com/office/drawing/2014/main" id="{B3E19646-7DD9-43CA-BB3D-A0F3A7DF633E}"/>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556">
                <a:extLst>
                  <a:ext uri="{FF2B5EF4-FFF2-40B4-BE49-F238E27FC236}">
                    <a16:creationId xmlns:a16="http://schemas.microsoft.com/office/drawing/2014/main" id="{B9CD1265-AFBE-4D9C-9ECC-A34CDCE39DA0}"/>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557">
                <a:extLst>
                  <a:ext uri="{FF2B5EF4-FFF2-40B4-BE49-F238E27FC236}">
                    <a16:creationId xmlns:a16="http://schemas.microsoft.com/office/drawing/2014/main" id="{7648595F-4ED9-4C16-A85C-5109D666C608}"/>
                  </a:ext>
                </a:extLst>
              </p:cNvPr>
              <p:cNvSpPr>
                <a:spLocks/>
              </p:cNvSpPr>
              <p:nvPr/>
            </p:nvSpPr>
            <p:spPr bwMode="auto">
              <a:xfrm>
                <a:off x="4113035" y="2631379"/>
                <a:ext cx="3156" cy="0"/>
              </a:xfrm>
              <a:custGeom>
                <a:avLst/>
                <a:gdLst>
                  <a:gd name="T0" fmla="*/ 0 w 1"/>
                  <a:gd name="T1" fmla="*/ 1 w 1"/>
                  <a:gd name="T2" fmla="*/ 1 w 1"/>
                </a:gdLst>
                <a:ahLst/>
                <a:cxnLst>
                  <a:cxn ang="0">
                    <a:pos x="T0" y="0"/>
                  </a:cxn>
                  <a:cxn ang="0">
                    <a:pos x="T1" y="0"/>
                  </a:cxn>
                  <a:cxn ang="0">
                    <a:pos x="T2" y="0"/>
                  </a:cxn>
                </a:cxnLst>
                <a:rect l="0" t="0" r="r" b="b"/>
                <a:pathLst>
                  <a:path w="1">
                    <a:moveTo>
                      <a:pt x="0" y="0"/>
                    </a:moveTo>
                    <a:cubicBezTo>
                      <a:pt x="0"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558">
                <a:extLst>
                  <a:ext uri="{FF2B5EF4-FFF2-40B4-BE49-F238E27FC236}">
                    <a16:creationId xmlns:a16="http://schemas.microsoft.com/office/drawing/2014/main" id="{B19DD93E-BAA2-4494-BE6D-EB594FA2F912}"/>
                  </a:ext>
                </a:extLst>
              </p:cNvPr>
              <p:cNvSpPr>
                <a:spLocks/>
              </p:cNvSpPr>
              <p:nvPr/>
            </p:nvSpPr>
            <p:spPr bwMode="auto">
              <a:xfrm>
                <a:off x="4116190" y="2628223"/>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559">
                <a:extLst>
                  <a:ext uri="{FF2B5EF4-FFF2-40B4-BE49-F238E27FC236}">
                    <a16:creationId xmlns:a16="http://schemas.microsoft.com/office/drawing/2014/main" id="{1BC41119-999D-4770-B146-E7E888C7EA85}"/>
                  </a:ext>
                </a:extLst>
              </p:cNvPr>
              <p:cNvSpPr>
                <a:spLocks/>
              </p:cNvSpPr>
              <p:nvPr/>
            </p:nvSpPr>
            <p:spPr bwMode="auto">
              <a:xfrm>
                <a:off x="4116190" y="2628223"/>
                <a:ext cx="3156"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560">
                <a:extLst>
                  <a:ext uri="{FF2B5EF4-FFF2-40B4-BE49-F238E27FC236}">
                    <a16:creationId xmlns:a16="http://schemas.microsoft.com/office/drawing/2014/main" id="{4AFA4EB3-37E1-4753-8AA7-1498495F4B8C}"/>
                  </a:ext>
                </a:extLst>
              </p:cNvPr>
              <p:cNvSpPr>
                <a:spLocks/>
              </p:cNvSpPr>
              <p:nvPr/>
            </p:nvSpPr>
            <p:spPr bwMode="auto">
              <a:xfrm>
                <a:off x="4169837" y="2522507"/>
                <a:ext cx="12623" cy="17357"/>
              </a:xfrm>
              <a:custGeom>
                <a:avLst/>
                <a:gdLst>
                  <a:gd name="T0" fmla="*/ 0 w 4"/>
                  <a:gd name="T1" fmla="*/ 1 h 6"/>
                  <a:gd name="T2" fmla="*/ 2 w 4"/>
                  <a:gd name="T3" fmla="*/ 1 h 6"/>
                  <a:gd name="T4" fmla="*/ 4 w 4"/>
                  <a:gd name="T5" fmla="*/ 2 h 6"/>
                  <a:gd name="T6" fmla="*/ 1 w 4"/>
                  <a:gd name="T7" fmla="*/ 6 h 6"/>
                  <a:gd name="T8" fmla="*/ 0 w 4"/>
                  <a:gd name="T9" fmla="*/ 2 h 6"/>
                  <a:gd name="T10" fmla="*/ 0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0" y="1"/>
                    </a:moveTo>
                    <a:cubicBezTo>
                      <a:pt x="0" y="1"/>
                      <a:pt x="2" y="0"/>
                      <a:pt x="2" y="1"/>
                    </a:cubicBezTo>
                    <a:cubicBezTo>
                      <a:pt x="3" y="2"/>
                      <a:pt x="4" y="2"/>
                      <a:pt x="4" y="2"/>
                    </a:cubicBezTo>
                    <a:cubicBezTo>
                      <a:pt x="1" y="6"/>
                      <a:pt x="1" y="6"/>
                      <a:pt x="1" y="6"/>
                    </a:cubicBezTo>
                    <a:cubicBezTo>
                      <a:pt x="0" y="2"/>
                      <a:pt x="0" y="2"/>
                      <a:pt x="0" y="2"/>
                    </a:cubicBezTo>
                    <a:lnTo>
                      <a:pt x="0"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561">
                <a:extLst>
                  <a:ext uri="{FF2B5EF4-FFF2-40B4-BE49-F238E27FC236}">
                    <a16:creationId xmlns:a16="http://schemas.microsoft.com/office/drawing/2014/main" id="{397293C2-7E83-4F44-8F68-E09AA4D45E21}"/>
                  </a:ext>
                </a:extLst>
              </p:cNvPr>
              <p:cNvSpPr>
                <a:spLocks/>
              </p:cNvSpPr>
              <p:nvPr/>
            </p:nvSpPr>
            <p:spPr bwMode="auto">
              <a:xfrm>
                <a:off x="4157214" y="2528819"/>
                <a:ext cx="28401" cy="33135"/>
              </a:xfrm>
              <a:custGeom>
                <a:avLst/>
                <a:gdLst>
                  <a:gd name="T0" fmla="*/ 8 w 9"/>
                  <a:gd name="T1" fmla="*/ 8 h 11"/>
                  <a:gd name="T2" fmla="*/ 4 w 9"/>
                  <a:gd name="T3" fmla="*/ 0 h 11"/>
                  <a:gd name="T4" fmla="*/ 0 w 9"/>
                  <a:gd name="T5" fmla="*/ 5 h 11"/>
                  <a:gd name="T6" fmla="*/ 4 w 9"/>
                  <a:gd name="T7" fmla="*/ 11 h 11"/>
                  <a:gd name="T8" fmla="*/ 8 w 9"/>
                  <a:gd name="T9" fmla="*/ 8 h 11"/>
                </a:gdLst>
                <a:ahLst/>
                <a:cxnLst>
                  <a:cxn ang="0">
                    <a:pos x="T0" y="T1"/>
                  </a:cxn>
                  <a:cxn ang="0">
                    <a:pos x="T2" y="T3"/>
                  </a:cxn>
                  <a:cxn ang="0">
                    <a:pos x="T4" y="T5"/>
                  </a:cxn>
                  <a:cxn ang="0">
                    <a:pos x="T6" y="T7"/>
                  </a:cxn>
                  <a:cxn ang="0">
                    <a:pos x="T8" y="T9"/>
                  </a:cxn>
                </a:cxnLst>
                <a:rect l="0" t="0" r="r" b="b"/>
                <a:pathLst>
                  <a:path w="9" h="11">
                    <a:moveTo>
                      <a:pt x="8" y="8"/>
                    </a:moveTo>
                    <a:cubicBezTo>
                      <a:pt x="9" y="7"/>
                      <a:pt x="3" y="1"/>
                      <a:pt x="4" y="0"/>
                    </a:cubicBezTo>
                    <a:cubicBezTo>
                      <a:pt x="0" y="5"/>
                      <a:pt x="0" y="5"/>
                      <a:pt x="0" y="5"/>
                    </a:cubicBezTo>
                    <a:cubicBezTo>
                      <a:pt x="0" y="5"/>
                      <a:pt x="3" y="10"/>
                      <a:pt x="4" y="11"/>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Freeform 562">
                <a:extLst>
                  <a:ext uri="{FF2B5EF4-FFF2-40B4-BE49-F238E27FC236}">
                    <a16:creationId xmlns:a16="http://schemas.microsoft.com/office/drawing/2014/main" id="{0D730C45-B27C-4B7E-8A66-2C5D275BF0C3}"/>
                  </a:ext>
                </a:extLst>
              </p:cNvPr>
              <p:cNvSpPr>
                <a:spLocks/>
              </p:cNvSpPr>
              <p:nvPr/>
            </p:nvSpPr>
            <p:spPr bwMode="auto">
              <a:xfrm>
                <a:off x="4103568" y="2625068"/>
                <a:ext cx="15778" cy="12623"/>
              </a:xfrm>
              <a:custGeom>
                <a:avLst/>
                <a:gdLst>
                  <a:gd name="T0" fmla="*/ 0 w 5"/>
                  <a:gd name="T1" fmla="*/ 0 h 4"/>
                  <a:gd name="T2" fmla="*/ 0 w 5"/>
                  <a:gd name="T3" fmla="*/ 3 h 4"/>
                  <a:gd name="T4" fmla="*/ 2 w 5"/>
                  <a:gd name="T5" fmla="*/ 4 h 4"/>
                  <a:gd name="T6" fmla="*/ 5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0" y="2"/>
                      <a:pt x="0" y="3"/>
                    </a:cubicBezTo>
                    <a:cubicBezTo>
                      <a:pt x="1" y="3"/>
                      <a:pt x="2" y="4"/>
                      <a:pt x="2" y="4"/>
                    </a:cubicBezTo>
                    <a:cubicBezTo>
                      <a:pt x="5" y="0"/>
                      <a:pt x="5" y="0"/>
                      <a:pt x="5" y="0"/>
                    </a:cubicBezTo>
                    <a:cubicBezTo>
                      <a:pt x="0" y="0"/>
                      <a:pt x="0" y="0"/>
                      <a:pt x="0"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563">
                <a:extLst>
                  <a:ext uri="{FF2B5EF4-FFF2-40B4-BE49-F238E27FC236}">
                    <a16:creationId xmlns:a16="http://schemas.microsoft.com/office/drawing/2014/main" id="{3FBB6208-080D-48BC-AB02-AB1F0A38D1E5}"/>
                  </a:ext>
                </a:extLst>
              </p:cNvPr>
              <p:cNvSpPr>
                <a:spLocks/>
              </p:cNvSpPr>
              <p:nvPr/>
            </p:nvSpPr>
            <p:spPr bwMode="auto">
              <a:xfrm>
                <a:off x="4103568" y="2606134"/>
                <a:ext cx="31557" cy="25246"/>
              </a:xfrm>
              <a:custGeom>
                <a:avLst/>
                <a:gdLst>
                  <a:gd name="T0" fmla="*/ 9 w 10"/>
                  <a:gd name="T1" fmla="*/ 7 h 8"/>
                  <a:gd name="T2" fmla="*/ 0 w 10"/>
                  <a:gd name="T3" fmla="*/ 6 h 8"/>
                  <a:gd name="T4" fmla="*/ 4 w 10"/>
                  <a:gd name="T5" fmla="*/ 0 h 8"/>
                  <a:gd name="T6" fmla="*/ 10 w 10"/>
                  <a:gd name="T7" fmla="*/ 2 h 8"/>
                  <a:gd name="T8" fmla="*/ 9 w 10"/>
                  <a:gd name="T9" fmla="*/ 7 h 8"/>
                </a:gdLst>
                <a:ahLst/>
                <a:cxnLst>
                  <a:cxn ang="0">
                    <a:pos x="T0" y="T1"/>
                  </a:cxn>
                  <a:cxn ang="0">
                    <a:pos x="T2" y="T3"/>
                  </a:cxn>
                  <a:cxn ang="0">
                    <a:pos x="T4" y="T5"/>
                  </a:cxn>
                  <a:cxn ang="0">
                    <a:pos x="T6" y="T7"/>
                  </a:cxn>
                  <a:cxn ang="0">
                    <a:pos x="T8" y="T9"/>
                  </a:cxn>
                </a:cxnLst>
                <a:rect l="0" t="0" r="r" b="b"/>
                <a:pathLst>
                  <a:path w="10" h="8">
                    <a:moveTo>
                      <a:pt x="9" y="7"/>
                    </a:moveTo>
                    <a:cubicBezTo>
                      <a:pt x="9" y="8"/>
                      <a:pt x="1" y="5"/>
                      <a:pt x="0" y="6"/>
                    </a:cubicBezTo>
                    <a:cubicBezTo>
                      <a:pt x="4" y="0"/>
                      <a:pt x="4" y="0"/>
                      <a:pt x="4" y="0"/>
                    </a:cubicBezTo>
                    <a:cubicBezTo>
                      <a:pt x="4" y="0"/>
                      <a:pt x="9" y="2"/>
                      <a:pt x="10" y="2"/>
                    </a:cubicBezTo>
                    <a:lnTo>
                      <a:pt x="9"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Freeform 564">
                <a:extLst>
                  <a:ext uri="{FF2B5EF4-FFF2-40B4-BE49-F238E27FC236}">
                    <a16:creationId xmlns:a16="http://schemas.microsoft.com/office/drawing/2014/main" id="{DB785677-9A77-4066-A6B8-A75D9C45B3BE}"/>
                  </a:ext>
                </a:extLst>
              </p:cNvPr>
              <p:cNvSpPr>
                <a:spLocks/>
              </p:cNvSpPr>
              <p:nvPr/>
            </p:nvSpPr>
            <p:spPr bwMode="auto">
              <a:xfrm>
                <a:off x="4119346" y="2549331"/>
                <a:ext cx="63114" cy="78892"/>
              </a:xfrm>
              <a:custGeom>
                <a:avLst/>
                <a:gdLst>
                  <a:gd name="T0" fmla="*/ 12 w 20"/>
                  <a:gd name="T1" fmla="*/ 13 h 25"/>
                  <a:gd name="T2" fmla="*/ 12 w 20"/>
                  <a:gd name="T3" fmla="*/ 13 h 25"/>
                  <a:gd name="T4" fmla="*/ 20 w 20"/>
                  <a:gd name="T5" fmla="*/ 1 h 25"/>
                  <a:gd name="T6" fmla="*/ 11 w 20"/>
                  <a:gd name="T7" fmla="*/ 0 h 25"/>
                  <a:gd name="T8" fmla="*/ 10 w 20"/>
                  <a:gd name="T9" fmla="*/ 2 h 25"/>
                  <a:gd name="T10" fmla="*/ 11 w 20"/>
                  <a:gd name="T11" fmla="*/ 2 h 25"/>
                  <a:gd name="T12" fmla="*/ 7 w 20"/>
                  <a:gd name="T13" fmla="*/ 10 h 25"/>
                  <a:gd name="T14" fmla="*/ 2 w 20"/>
                  <a:gd name="T15" fmla="*/ 16 h 25"/>
                  <a:gd name="T16" fmla="*/ 1 w 20"/>
                  <a:gd name="T17" fmla="*/ 15 h 25"/>
                  <a:gd name="T18" fmla="*/ 0 w 20"/>
                  <a:gd name="T19" fmla="*/ 17 h 25"/>
                  <a:gd name="T20" fmla="*/ 4 w 20"/>
                  <a:gd name="T21" fmla="*/ 25 h 25"/>
                  <a:gd name="T22" fmla="*/ 12 w 20"/>
                  <a:gd name="T2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12" y="13"/>
                    </a:moveTo>
                    <a:cubicBezTo>
                      <a:pt x="12" y="13"/>
                      <a:pt x="12" y="13"/>
                      <a:pt x="12" y="13"/>
                    </a:cubicBezTo>
                    <a:cubicBezTo>
                      <a:pt x="20" y="1"/>
                      <a:pt x="20" y="1"/>
                      <a:pt x="20" y="1"/>
                    </a:cubicBezTo>
                    <a:cubicBezTo>
                      <a:pt x="19" y="2"/>
                      <a:pt x="11" y="0"/>
                      <a:pt x="11" y="0"/>
                    </a:cubicBezTo>
                    <a:cubicBezTo>
                      <a:pt x="10" y="2"/>
                      <a:pt x="10" y="2"/>
                      <a:pt x="10" y="2"/>
                    </a:cubicBezTo>
                    <a:cubicBezTo>
                      <a:pt x="11" y="2"/>
                      <a:pt x="11" y="2"/>
                      <a:pt x="11" y="2"/>
                    </a:cubicBezTo>
                    <a:cubicBezTo>
                      <a:pt x="11" y="2"/>
                      <a:pt x="9" y="6"/>
                      <a:pt x="7" y="10"/>
                    </a:cubicBezTo>
                    <a:cubicBezTo>
                      <a:pt x="5" y="13"/>
                      <a:pt x="2" y="16"/>
                      <a:pt x="2" y="16"/>
                    </a:cubicBezTo>
                    <a:cubicBezTo>
                      <a:pt x="1" y="15"/>
                      <a:pt x="1" y="15"/>
                      <a:pt x="1" y="15"/>
                    </a:cubicBezTo>
                    <a:cubicBezTo>
                      <a:pt x="0" y="17"/>
                      <a:pt x="0" y="17"/>
                      <a:pt x="0" y="17"/>
                    </a:cubicBezTo>
                    <a:cubicBezTo>
                      <a:pt x="0" y="17"/>
                      <a:pt x="5" y="24"/>
                      <a:pt x="4" y="25"/>
                    </a:cubicBezTo>
                    <a:lnTo>
                      <a:pt x="12"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565">
                <a:extLst>
                  <a:ext uri="{FF2B5EF4-FFF2-40B4-BE49-F238E27FC236}">
                    <a16:creationId xmlns:a16="http://schemas.microsoft.com/office/drawing/2014/main" id="{FD0E5099-CDC7-4364-B6A1-1FC2EF81F465}"/>
                  </a:ext>
                </a:extLst>
              </p:cNvPr>
              <p:cNvSpPr>
                <a:spLocks/>
              </p:cNvSpPr>
              <p:nvPr/>
            </p:nvSpPr>
            <p:spPr bwMode="auto">
              <a:xfrm>
                <a:off x="4109879" y="2536708"/>
                <a:ext cx="72581" cy="88359"/>
              </a:xfrm>
              <a:custGeom>
                <a:avLst/>
                <a:gdLst>
                  <a:gd name="T0" fmla="*/ 20 w 23"/>
                  <a:gd name="T1" fmla="*/ 20 h 28"/>
                  <a:gd name="T2" fmla="*/ 18 w 23"/>
                  <a:gd name="T3" fmla="*/ 0 h 28"/>
                  <a:gd name="T4" fmla="*/ 11 w 23"/>
                  <a:gd name="T5" fmla="*/ 14 h 28"/>
                  <a:gd name="T6" fmla="*/ 0 w 23"/>
                  <a:gd name="T7" fmla="*/ 26 h 28"/>
                  <a:gd name="T8" fmla="*/ 20 w 23"/>
                  <a:gd name="T9" fmla="*/ 20 h 28"/>
                </a:gdLst>
                <a:ahLst/>
                <a:cxnLst>
                  <a:cxn ang="0">
                    <a:pos x="T0" y="T1"/>
                  </a:cxn>
                  <a:cxn ang="0">
                    <a:pos x="T2" y="T3"/>
                  </a:cxn>
                  <a:cxn ang="0">
                    <a:pos x="T4" y="T5"/>
                  </a:cxn>
                  <a:cxn ang="0">
                    <a:pos x="T6" y="T7"/>
                  </a:cxn>
                  <a:cxn ang="0">
                    <a:pos x="T8" y="T9"/>
                  </a:cxn>
                </a:cxnLst>
                <a:rect l="0" t="0" r="r" b="b"/>
                <a:pathLst>
                  <a:path w="23" h="28">
                    <a:moveTo>
                      <a:pt x="20" y="20"/>
                    </a:moveTo>
                    <a:cubicBezTo>
                      <a:pt x="23" y="7"/>
                      <a:pt x="18" y="0"/>
                      <a:pt x="18" y="0"/>
                    </a:cubicBezTo>
                    <a:cubicBezTo>
                      <a:pt x="18" y="0"/>
                      <a:pt x="16" y="6"/>
                      <a:pt x="11" y="14"/>
                    </a:cubicBezTo>
                    <a:cubicBezTo>
                      <a:pt x="5" y="22"/>
                      <a:pt x="0" y="26"/>
                      <a:pt x="0" y="26"/>
                    </a:cubicBezTo>
                    <a:cubicBezTo>
                      <a:pt x="0" y="26"/>
                      <a:pt x="10" y="28"/>
                      <a:pt x="20"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Freeform 566">
                <a:extLst>
                  <a:ext uri="{FF2B5EF4-FFF2-40B4-BE49-F238E27FC236}">
                    <a16:creationId xmlns:a16="http://schemas.microsoft.com/office/drawing/2014/main" id="{636DD02B-75B1-4ABE-B68C-5F31500F763F}"/>
                  </a:ext>
                </a:extLst>
              </p:cNvPr>
              <p:cNvSpPr>
                <a:spLocks/>
              </p:cNvSpPr>
              <p:nvPr/>
            </p:nvSpPr>
            <p:spPr bwMode="auto">
              <a:xfrm>
                <a:off x="4154059" y="2546175"/>
                <a:ext cx="18934" cy="41024"/>
              </a:xfrm>
              <a:custGeom>
                <a:avLst/>
                <a:gdLst>
                  <a:gd name="T0" fmla="*/ 5 w 6"/>
                  <a:gd name="T1" fmla="*/ 13 h 13"/>
                  <a:gd name="T2" fmla="*/ 4 w 6"/>
                  <a:gd name="T3" fmla="*/ 0 h 13"/>
                  <a:gd name="T4" fmla="*/ 0 w 6"/>
                  <a:gd name="T5" fmla="*/ 9 h 13"/>
                  <a:gd name="T6" fmla="*/ 5 w 6"/>
                  <a:gd name="T7" fmla="*/ 13 h 13"/>
                </a:gdLst>
                <a:ahLst/>
                <a:cxnLst>
                  <a:cxn ang="0">
                    <a:pos x="T0" y="T1"/>
                  </a:cxn>
                  <a:cxn ang="0">
                    <a:pos x="T2" y="T3"/>
                  </a:cxn>
                  <a:cxn ang="0">
                    <a:pos x="T4" y="T5"/>
                  </a:cxn>
                  <a:cxn ang="0">
                    <a:pos x="T6" y="T7"/>
                  </a:cxn>
                </a:cxnLst>
                <a:rect l="0" t="0" r="r" b="b"/>
                <a:pathLst>
                  <a:path w="6" h="13">
                    <a:moveTo>
                      <a:pt x="5" y="13"/>
                    </a:moveTo>
                    <a:cubicBezTo>
                      <a:pt x="6" y="4"/>
                      <a:pt x="4" y="0"/>
                      <a:pt x="4" y="0"/>
                    </a:cubicBezTo>
                    <a:cubicBezTo>
                      <a:pt x="4" y="0"/>
                      <a:pt x="3" y="5"/>
                      <a:pt x="0" y="9"/>
                    </a:cubicBez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567">
                <a:extLst>
                  <a:ext uri="{FF2B5EF4-FFF2-40B4-BE49-F238E27FC236}">
                    <a16:creationId xmlns:a16="http://schemas.microsoft.com/office/drawing/2014/main" id="{8526CBA7-096E-49FB-964F-811524C44585}"/>
                  </a:ext>
                </a:extLst>
              </p:cNvPr>
              <p:cNvSpPr>
                <a:spLocks/>
              </p:cNvSpPr>
              <p:nvPr/>
            </p:nvSpPr>
            <p:spPr bwMode="auto">
              <a:xfrm>
                <a:off x="4119346" y="2593511"/>
                <a:ext cx="41024" cy="22090"/>
              </a:xfrm>
              <a:custGeom>
                <a:avLst/>
                <a:gdLst>
                  <a:gd name="T0" fmla="*/ 13 w 13"/>
                  <a:gd name="T1" fmla="*/ 3 h 7"/>
                  <a:gd name="T2" fmla="*/ 0 w 13"/>
                  <a:gd name="T3" fmla="*/ 7 h 7"/>
                  <a:gd name="T4" fmla="*/ 7 w 13"/>
                  <a:gd name="T5" fmla="*/ 0 h 7"/>
                  <a:gd name="T6" fmla="*/ 13 w 13"/>
                  <a:gd name="T7" fmla="*/ 3 h 7"/>
                </a:gdLst>
                <a:ahLst/>
                <a:cxnLst>
                  <a:cxn ang="0">
                    <a:pos x="T0" y="T1"/>
                  </a:cxn>
                  <a:cxn ang="0">
                    <a:pos x="T2" y="T3"/>
                  </a:cxn>
                  <a:cxn ang="0">
                    <a:pos x="T4" y="T5"/>
                  </a:cxn>
                  <a:cxn ang="0">
                    <a:pos x="T6" y="T7"/>
                  </a:cxn>
                </a:cxnLst>
                <a:rect l="0" t="0" r="r" b="b"/>
                <a:pathLst>
                  <a:path w="13" h="7">
                    <a:moveTo>
                      <a:pt x="13" y="3"/>
                    </a:moveTo>
                    <a:cubicBezTo>
                      <a:pt x="5" y="7"/>
                      <a:pt x="0" y="7"/>
                      <a:pt x="0" y="7"/>
                    </a:cubicBezTo>
                    <a:cubicBezTo>
                      <a:pt x="0" y="7"/>
                      <a:pt x="5" y="4"/>
                      <a:pt x="7" y="0"/>
                    </a:cubicBezTo>
                    <a:lnTo>
                      <a:pt x="1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568">
                <a:extLst>
                  <a:ext uri="{FF2B5EF4-FFF2-40B4-BE49-F238E27FC236}">
                    <a16:creationId xmlns:a16="http://schemas.microsoft.com/office/drawing/2014/main" id="{B586551E-909B-4AFD-84D2-997200F9EE2C}"/>
                  </a:ext>
                </a:extLst>
              </p:cNvPr>
              <p:cNvSpPr>
                <a:spLocks/>
              </p:cNvSpPr>
              <p:nvPr/>
            </p:nvSpPr>
            <p:spPr bwMode="auto">
              <a:xfrm>
                <a:off x="4150903" y="2584044"/>
                <a:ext cx="18934" cy="15778"/>
              </a:xfrm>
              <a:custGeom>
                <a:avLst/>
                <a:gdLst>
                  <a:gd name="T0" fmla="*/ 6 w 12"/>
                  <a:gd name="T1" fmla="*/ 10 h 10"/>
                  <a:gd name="T2" fmla="*/ 8 w 12"/>
                  <a:gd name="T3" fmla="*/ 6 h 10"/>
                  <a:gd name="T4" fmla="*/ 10 w 12"/>
                  <a:gd name="T5" fmla="*/ 8 h 10"/>
                  <a:gd name="T6" fmla="*/ 12 w 12"/>
                  <a:gd name="T7" fmla="*/ 8 h 10"/>
                  <a:gd name="T8" fmla="*/ 8 w 12"/>
                  <a:gd name="T9" fmla="*/ 6 h 10"/>
                  <a:gd name="T10" fmla="*/ 10 w 12"/>
                  <a:gd name="T11" fmla="*/ 2 h 10"/>
                  <a:gd name="T12" fmla="*/ 8 w 12"/>
                  <a:gd name="T13" fmla="*/ 2 h 10"/>
                  <a:gd name="T14" fmla="*/ 6 w 12"/>
                  <a:gd name="T15" fmla="*/ 4 h 10"/>
                  <a:gd name="T16" fmla="*/ 2 w 12"/>
                  <a:gd name="T17" fmla="*/ 0 h 10"/>
                  <a:gd name="T18" fmla="*/ 0 w 12"/>
                  <a:gd name="T19" fmla="*/ 2 h 10"/>
                  <a:gd name="T20" fmla="*/ 6 w 12"/>
                  <a:gd name="T21" fmla="*/ 6 h 10"/>
                  <a:gd name="T22" fmla="*/ 4 w 12"/>
                  <a:gd name="T23" fmla="*/ 8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6"/>
                    </a:lnTo>
                    <a:lnTo>
                      <a:pt x="10" y="8"/>
                    </a:lnTo>
                    <a:lnTo>
                      <a:pt x="12" y="8"/>
                    </a:lnTo>
                    <a:lnTo>
                      <a:pt x="8" y="6"/>
                    </a:lnTo>
                    <a:lnTo>
                      <a:pt x="10" y="2"/>
                    </a:lnTo>
                    <a:lnTo>
                      <a:pt x="8" y="2"/>
                    </a:lnTo>
                    <a:lnTo>
                      <a:pt x="6" y="4"/>
                    </a:lnTo>
                    <a:lnTo>
                      <a:pt x="2" y="0"/>
                    </a:lnTo>
                    <a:lnTo>
                      <a:pt x="0" y="2"/>
                    </a:lnTo>
                    <a:lnTo>
                      <a:pt x="6" y="6"/>
                    </a:lnTo>
                    <a:lnTo>
                      <a:pt x="4" y="8"/>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569">
                <a:extLst>
                  <a:ext uri="{FF2B5EF4-FFF2-40B4-BE49-F238E27FC236}">
                    <a16:creationId xmlns:a16="http://schemas.microsoft.com/office/drawing/2014/main" id="{A7E764E3-F8FC-4B73-8A20-5E6B8A188309}"/>
                  </a:ext>
                </a:extLst>
              </p:cNvPr>
              <p:cNvSpPr>
                <a:spLocks/>
              </p:cNvSpPr>
              <p:nvPr/>
            </p:nvSpPr>
            <p:spPr bwMode="auto">
              <a:xfrm>
                <a:off x="5460514" y="5611928"/>
                <a:ext cx="115183" cy="112027"/>
              </a:xfrm>
              <a:custGeom>
                <a:avLst/>
                <a:gdLst>
                  <a:gd name="T0" fmla="*/ 0 w 37"/>
                  <a:gd name="T1" fmla="*/ 35 h 36"/>
                  <a:gd name="T2" fmla="*/ 36 w 37"/>
                  <a:gd name="T3" fmla="*/ 11 h 36"/>
                  <a:gd name="T4" fmla="*/ 37 w 37"/>
                  <a:gd name="T5" fmla="*/ 7 h 36"/>
                  <a:gd name="T6" fmla="*/ 9 w 37"/>
                  <a:gd name="T7" fmla="*/ 0 h 36"/>
                  <a:gd name="T8" fmla="*/ 0 w 37"/>
                  <a:gd name="T9" fmla="*/ 35 h 36"/>
                </a:gdLst>
                <a:ahLst/>
                <a:cxnLst>
                  <a:cxn ang="0">
                    <a:pos x="T0" y="T1"/>
                  </a:cxn>
                  <a:cxn ang="0">
                    <a:pos x="T2" y="T3"/>
                  </a:cxn>
                  <a:cxn ang="0">
                    <a:pos x="T4" y="T5"/>
                  </a:cxn>
                  <a:cxn ang="0">
                    <a:pos x="T6" y="T7"/>
                  </a:cxn>
                  <a:cxn ang="0">
                    <a:pos x="T8" y="T9"/>
                  </a:cxn>
                </a:cxnLst>
                <a:rect l="0" t="0" r="r" b="b"/>
                <a:pathLst>
                  <a:path w="37" h="36">
                    <a:moveTo>
                      <a:pt x="0" y="35"/>
                    </a:moveTo>
                    <a:cubicBezTo>
                      <a:pt x="2" y="36"/>
                      <a:pt x="31" y="30"/>
                      <a:pt x="36" y="11"/>
                    </a:cubicBezTo>
                    <a:cubicBezTo>
                      <a:pt x="37" y="7"/>
                      <a:pt x="37" y="7"/>
                      <a:pt x="37" y="7"/>
                    </a:cubicBezTo>
                    <a:cubicBezTo>
                      <a:pt x="9" y="0"/>
                      <a:pt x="9" y="0"/>
                      <a:pt x="9" y="0"/>
                    </a:cubicBezTo>
                    <a:lnTo>
                      <a:pt x="0" y="3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570">
                <a:extLst>
                  <a:ext uri="{FF2B5EF4-FFF2-40B4-BE49-F238E27FC236}">
                    <a16:creationId xmlns:a16="http://schemas.microsoft.com/office/drawing/2014/main" id="{423D79CF-1247-4D22-80BC-96703E0EC8D8}"/>
                  </a:ext>
                </a:extLst>
              </p:cNvPr>
              <p:cNvSpPr>
                <a:spLocks/>
              </p:cNvSpPr>
              <p:nvPr/>
            </p:nvSpPr>
            <p:spPr bwMode="auto">
              <a:xfrm>
                <a:off x="5384778" y="5521991"/>
                <a:ext cx="121495" cy="198808"/>
              </a:xfrm>
              <a:custGeom>
                <a:avLst/>
                <a:gdLst>
                  <a:gd name="T0" fmla="*/ 4 w 39"/>
                  <a:gd name="T1" fmla="*/ 26 h 64"/>
                  <a:gd name="T2" fmla="*/ 24 w 39"/>
                  <a:gd name="T3" fmla="*/ 64 h 64"/>
                  <a:gd name="T4" fmla="*/ 39 w 39"/>
                  <a:gd name="T5" fmla="*/ 7 h 64"/>
                  <a:gd name="T6" fmla="*/ 11 w 39"/>
                  <a:gd name="T7" fmla="*/ 0 h 64"/>
                  <a:gd name="T8" fmla="*/ 4 w 39"/>
                  <a:gd name="T9" fmla="*/ 26 h 64"/>
                </a:gdLst>
                <a:ahLst/>
                <a:cxnLst>
                  <a:cxn ang="0">
                    <a:pos x="T0" y="T1"/>
                  </a:cxn>
                  <a:cxn ang="0">
                    <a:pos x="T2" y="T3"/>
                  </a:cxn>
                  <a:cxn ang="0">
                    <a:pos x="T4" y="T5"/>
                  </a:cxn>
                  <a:cxn ang="0">
                    <a:pos x="T6" y="T7"/>
                  </a:cxn>
                  <a:cxn ang="0">
                    <a:pos x="T8" y="T9"/>
                  </a:cxn>
                </a:cxnLst>
                <a:rect l="0" t="0" r="r" b="b"/>
                <a:pathLst>
                  <a:path w="39" h="64">
                    <a:moveTo>
                      <a:pt x="4" y="26"/>
                    </a:moveTo>
                    <a:cubicBezTo>
                      <a:pt x="0" y="45"/>
                      <a:pt x="22" y="64"/>
                      <a:pt x="24" y="64"/>
                    </a:cubicBezTo>
                    <a:cubicBezTo>
                      <a:pt x="39" y="7"/>
                      <a:pt x="39" y="7"/>
                      <a:pt x="39" y="7"/>
                    </a:cubicBezTo>
                    <a:cubicBezTo>
                      <a:pt x="11" y="0"/>
                      <a:pt x="11" y="0"/>
                      <a:pt x="11" y="0"/>
                    </a:cubicBezTo>
                    <a:lnTo>
                      <a:pt x="4" y="2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571">
                <a:extLst>
                  <a:ext uri="{FF2B5EF4-FFF2-40B4-BE49-F238E27FC236}">
                    <a16:creationId xmlns:a16="http://schemas.microsoft.com/office/drawing/2014/main" id="{59590BA5-D1D1-455B-8D2B-0D8273D5BCA9}"/>
                  </a:ext>
                </a:extLst>
              </p:cNvPr>
              <p:cNvSpPr>
                <a:spLocks/>
              </p:cNvSpPr>
              <p:nvPr/>
            </p:nvSpPr>
            <p:spPr bwMode="auto">
              <a:xfrm>
                <a:off x="5487337" y="5542503"/>
                <a:ext cx="105716" cy="91515"/>
              </a:xfrm>
              <a:custGeom>
                <a:avLst/>
                <a:gdLst>
                  <a:gd name="T0" fmla="*/ 0 w 67"/>
                  <a:gd name="T1" fmla="*/ 44 h 58"/>
                  <a:gd name="T2" fmla="*/ 56 w 67"/>
                  <a:gd name="T3" fmla="*/ 58 h 58"/>
                  <a:gd name="T4" fmla="*/ 67 w 67"/>
                  <a:gd name="T5" fmla="*/ 14 h 58"/>
                  <a:gd name="T6" fmla="*/ 12 w 67"/>
                  <a:gd name="T7" fmla="*/ 0 h 58"/>
                  <a:gd name="T8" fmla="*/ 0 w 67"/>
                  <a:gd name="T9" fmla="*/ 44 h 58"/>
                </a:gdLst>
                <a:ahLst/>
                <a:cxnLst>
                  <a:cxn ang="0">
                    <a:pos x="T0" y="T1"/>
                  </a:cxn>
                  <a:cxn ang="0">
                    <a:pos x="T2" y="T3"/>
                  </a:cxn>
                  <a:cxn ang="0">
                    <a:pos x="T4" y="T5"/>
                  </a:cxn>
                  <a:cxn ang="0">
                    <a:pos x="T6" y="T7"/>
                  </a:cxn>
                  <a:cxn ang="0">
                    <a:pos x="T8" y="T9"/>
                  </a:cxn>
                </a:cxnLst>
                <a:rect l="0" t="0" r="r" b="b"/>
                <a:pathLst>
                  <a:path w="67" h="58">
                    <a:moveTo>
                      <a:pt x="0" y="44"/>
                    </a:moveTo>
                    <a:lnTo>
                      <a:pt x="56" y="58"/>
                    </a:lnTo>
                    <a:lnTo>
                      <a:pt x="67" y="14"/>
                    </a:lnTo>
                    <a:lnTo>
                      <a:pt x="12" y="0"/>
                    </a:lnTo>
                    <a:lnTo>
                      <a:pt x="0" y="44"/>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572">
                <a:extLst>
                  <a:ext uri="{FF2B5EF4-FFF2-40B4-BE49-F238E27FC236}">
                    <a16:creationId xmlns:a16="http://schemas.microsoft.com/office/drawing/2014/main" id="{14BA56E6-1138-4F77-A444-F93C13FC4E99}"/>
                  </a:ext>
                </a:extLst>
              </p:cNvPr>
              <p:cNvSpPr>
                <a:spLocks/>
              </p:cNvSpPr>
              <p:nvPr/>
            </p:nvSpPr>
            <p:spPr bwMode="auto">
              <a:xfrm>
                <a:off x="5490493" y="5574060"/>
                <a:ext cx="93093" cy="53647"/>
              </a:xfrm>
              <a:custGeom>
                <a:avLst/>
                <a:gdLst>
                  <a:gd name="T0" fmla="*/ 29 w 30"/>
                  <a:gd name="T1" fmla="*/ 7 h 17"/>
                  <a:gd name="T2" fmla="*/ 26 w 30"/>
                  <a:gd name="T3" fmla="*/ 7 h 17"/>
                  <a:gd name="T4" fmla="*/ 24 w 30"/>
                  <a:gd name="T5" fmla="*/ 5 h 17"/>
                  <a:gd name="T6" fmla="*/ 21 w 30"/>
                  <a:gd name="T7" fmla="*/ 6 h 17"/>
                  <a:gd name="T8" fmla="*/ 19 w 30"/>
                  <a:gd name="T9" fmla="*/ 4 h 17"/>
                  <a:gd name="T10" fmla="*/ 17 w 30"/>
                  <a:gd name="T11" fmla="*/ 5 h 17"/>
                  <a:gd name="T12" fmla="*/ 15 w 30"/>
                  <a:gd name="T13" fmla="*/ 3 h 17"/>
                  <a:gd name="T14" fmla="*/ 12 w 30"/>
                  <a:gd name="T15" fmla="*/ 3 h 17"/>
                  <a:gd name="T16" fmla="*/ 10 w 30"/>
                  <a:gd name="T17" fmla="*/ 2 h 17"/>
                  <a:gd name="T18" fmla="*/ 7 w 30"/>
                  <a:gd name="T19" fmla="*/ 2 h 17"/>
                  <a:gd name="T20" fmla="*/ 5 w 30"/>
                  <a:gd name="T21" fmla="*/ 1 h 17"/>
                  <a:gd name="T22" fmla="*/ 2 w 30"/>
                  <a:gd name="T23" fmla="*/ 1 h 17"/>
                  <a:gd name="T24" fmla="*/ 0 w 30"/>
                  <a:gd name="T25" fmla="*/ 10 h 17"/>
                  <a:gd name="T26" fmla="*/ 3 w 30"/>
                  <a:gd name="T27" fmla="*/ 10 h 17"/>
                  <a:gd name="T28" fmla="*/ 5 w 30"/>
                  <a:gd name="T29" fmla="*/ 11 h 17"/>
                  <a:gd name="T30" fmla="*/ 8 w 30"/>
                  <a:gd name="T31" fmla="*/ 11 h 17"/>
                  <a:gd name="T32" fmla="*/ 10 w 30"/>
                  <a:gd name="T33" fmla="*/ 12 h 17"/>
                  <a:gd name="T34" fmla="*/ 12 w 30"/>
                  <a:gd name="T35" fmla="*/ 12 h 17"/>
                  <a:gd name="T36" fmla="*/ 14 w 30"/>
                  <a:gd name="T37" fmla="*/ 14 h 17"/>
                  <a:gd name="T38" fmla="*/ 17 w 30"/>
                  <a:gd name="T39" fmla="*/ 13 h 17"/>
                  <a:gd name="T40" fmla="*/ 19 w 30"/>
                  <a:gd name="T41" fmla="*/ 15 h 17"/>
                  <a:gd name="T42" fmla="*/ 22 w 30"/>
                  <a:gd name="T43" fmla="*/ 14 h 17"/>
                  <a:gd name="T44" fmla="*/ 24 w 30"/>
                  <a:gd name="T45" fmla="*/ 16 h 17"/>
                  <a:gd name="T46" fmla="*/ 26 w 30"/>
                  <a:gd name="T47" fmla="*/ 16 h 17"/>
                  <a:gd name="T48" fmla="*/ 28 w 30"/>
                  <a:gd name="T49" fmla="*/ 17 h 17"/>
                  <a:gd name="T50" fmla="*/ 30 w 30"/>
                  <a:gd name="T51" fmla="*/ 8 h 17"/>
                  <a:gd name="T52" fmla="*/ 29 w 30"/>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7">
                    <a:moveTo>
                      <a:pt x="29" y="7"/>
                    </a:moveTo>
                    <a:cubicBezTo>
                      <a:pt x="28" y="6"/>
                      <a:pt x="27" y="7"/>
                      <a:pt x="26" y="7"/>
                    </a:cubicBezTo>
                    <a:cubicBezTo>
                      <a:pt x="25" y="7"/>
                      <a:pt x="25" y="6"/>
                      <a:pt x="24" y="5"/>
                    </a:cubicBezTo>
                    <a:cubicBezTo>
                      <a:pt x="23" y="5"/>
                      <a:pt x="22" y="6"/>
                      <a:pt x="21" y="6"/>
                    </a:cubicBezTo>
                    <a:cubicBezTo>
                      <a:pt x="20" y="6"/>
                      <a:pt x="20" y="4"/>
                      <a:pt x="19" y="4"/>
                    </a:cubicBezTo>
                    <a:cubicBezTo>
                      <a:pt x="18" y="4"/>
                      <a:pt x="18" y="5"/>
                      <a:pt x="17" y="5"/>
                    </a:cubicBezTo>
                    <a:cubicBezTo>
                      <a:pt x="16" y="4"/>
                      <a:pt x="16" y="3"/>
                      <a:pt x="15" y="3"/>
                    </a:cubicBezTo>
                    <a:cubicBezTo>
                      <a:pt x="14" y="3"/>
                      <a:pt x="13" y="4"/>
                      <a:pt x="12" y="3"/>
                    </a:cubicBezTo>
                    <a:cubicBezTo>
                      <a:pt x="11" y="3"/>
                      <a:pt x="11" y="2"/>
                      <a:pt x="10" y="2"/>
                    </a:cubicBezTo>
                    <a:cubicBezTo>
                      <a:pt x="9" y="2"/>
                      <a:pt x="8" y="2"/>
                      <a:pt x="7" y="2"/>
                    </a:cubicBezTo>
                    <a:cubicBezTo>
                      <a:pt x="6" y="2"/>
                      <a:pt x="6" y="1"/>
                      <a:pt x="5" y="1"/>
                    </a:cubicBezTo>
                    <a:cubicBezTo>
                      <a:pt x="4" y="0"/>
                      <a:pt x="3" y="1"/>
                      <a:pt x="2" y="1"/>
                    </a:cubicBezTo>
                    <a:cubicBezTo>
                      <a:pt x="0" y="10"/>
                      <a:pt x="0" y="10"/>
                      <a:pt x="0" y="10"/>
                    </a:cubicBezTo>
                    <a:cubicBezTo>
                      <a:pt x="1" y="10"/>
                      <a:pt x="2" y="9"/>
                      <a:pt x="3" y="10"/>
                    </a:cubicBezTo>
                    <a:cubicBezTo>
                      <a:pt x="4" y="10"/>
                      <a:pt x="4" y="11"/>
                      <a:pt x="5" y="11"/>
                    </a:cubicBezTo>
                    <a:cubicBezTo>
                      <a:pt x="6" y="11"/>
                      <a:pt x="7" y="11"/>
                      <a:pt x="8" y="11"/>
                    </a:cubicBezTo>
                    <a:cubicBezTo>
                      <a:pt x="9" y="11"/>
                      <a:pt x="9" y="12"/>
                      <a:pt x="10" y="12"/>
                    </a:cubicBezTo>
                    <a:cubicBezTo>
                      <a:pt x="11" y="13"/>
                      <a:pt x="11" y="12"/>
                      <a:pt x="12" y="12"/>
                    </a:cubicBezTo>
                    <a:cubicBezTo>
                      <a:pt x="13" y="12"/>
                      <a:pt x="13" y="13"/>
                      <a:pt x="14" y="14"/>
                    </a:cubicBezTo>
                    <a:cubicBezTo>
                      <a:pt x="15" y="14"/>
                      <a:pt x="16" y="13"/>
                      <a:pt x="17" y="13"/>
                    </a:cubicBezTo>
                    <a:cubicBezTo>
                      <a:pt x="18" y="13"/>
                      <a:pt x="18" y="14"/>
                      <a:pt x="19" y="15"/>
                    </a:cubicBezTo>
                    <a:cubicBezTo>
                      <a:pt x="20" y="15"/>
                      <a:pt x="21" y="14"/>
                      <a:pt x="22" y="14"/>
                    </a:cubicBezTo>
                    <a:cubicBezTo>
                      <a:pt x="23" y="15"/>
                      <a:pt x="23" y="16"/>
                      <a:pt x="24" y="16"/>
                    </a:cubicBezTo>
                    <a:cubicBezTo>
                      <a:pt x="25" y="16"/>
                      <a:pt x="25" y="15"/>
                      <a:pt x="26" y="16"/>
                    </a:cubicBezTo>
                    <a:cubicBezTo>
                      <a:pt x="27" y="16"/>
                      <a:pt x="27" y="16"/>
                      <a:pt x="28" y="17"/>
                    </a:cubicBezTo>
                    <a:cubicBezTo>
                      <a:pt x="30" y="8"/>
                      <a:pt x="30" y="8"/>
                      <a:pt x="30" y="8"/>
                    </a:cubicBezTo>
                    <a:cubicBezTo>
                      <a:pt x="29" y="7"/>
                      <a:pt x="30" y="7"/>
                      <a:pt x="29"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573">
                <a:extLst>
                  <a:ext uri="{FF2B5EF4-FFF2-40B4-BE49-F238E27FC236}">
                    <a16:creationId xmlns:a16="http://schemas.microsoft.com/office/drawing/2014/main" id="{488F90BC-E103-4D13-B12C-83501B8E45A9}"/>
                  </a:ext>
                </a:extLst>
              </p:cNvPr>
              <p:cNvSpPr>
                <a:spLocks/>
              </p:cNvSpPr>
              <p:nvPr/>
            </p:nvSpPr>
            <p:spPr bwMode="auto">
              <a:xfrm>
                <a:off x="5493649" y="5586682"/>
                <a:ext cx="86782" cy="28401"/>
              </a:xfrm>
              <a:custGeom>
                <a:avLst/>
                <a:gdLst>
                  <a:gd name="T0" fmla="*/ 27 w 28"/>
                  <a:gd name="T1" fmla="*/ 6 h 9"/>
                  <a:gd name="T2" fmla="*/ 24 w 28"/>
                  <a:gd name="T3" fmla="*/ 6 h 9"/>
                  <a:gd name="T4" fmla="*/ 22 w 28"/>
                  <a:gd name="T5" fmla="*/ 4 h 9"/>
                  <a:gd name="T6" fmla="*/ 20 w 28"/>
                  <a:gd name="T7" fmla="*/ 5 h 9"/>
                  <a:gd name="T8" fmla="*/ 17 w 28"/>
                  <a:gd name="T9" fmla="*/ 3 h 9"/>
                  <a:gd name="T10" fmla="*/ 15 w 28"/>
                  <a:gd name="T11" fmla="*/ 4 h 9"/>
                  <a:gd name="T12" fmla="*/ 13 w 28"/>
                  <a:gd name="T13" fmla="*/ 2 h 9"/>
                  <a:gd name="T14" fmla="*/ 10 w 28"/>
                  <a:gd name="T15" fmla="*/ 2 h 9"/>
                  <a:gd name="T16" fmla="*/ 8 w 28"/>
                  <a:gd name="T17" fmla="*/ 1 h 9"/>
                  <a:gd name="T18" fmla="*/ 6 w 28"/>
                  <a:gd name="T19" fmla="*/ 1 h 9"/>
                  <a:gd name="T20" fmla="*/ 3 w 28"/>
                  <a:gd name="T21" fmla="*/ 0 h 9"/>
                  <a:gd name="T22" fmla="*/ 0 w 28"/>
                  <a:gd name="T23" fmla="*/ 0 h 9"/>
                  <a:gd name="T24" fmla="*/ 0 w 28"/>
                  <a:gd name="T25" fmla="*/ 3 h 9"/>
                  <a:gd name="T26" fmla="*/ 3 w 28"/>
                  <a:gd name="T27" fmla="*/ 3 h 9"/>
                  <a:gd name="T28" fmla="*/ 5 w 28"/>
                  <a:gd name="T29" fmla="*/ 4 h 9"/>
                  <a:gd name="T30" fmla="*/ 7 w 28"/>
                  <a:gd name="T31" fmla="*/ 4 h 9"/>
                  <a:gd name="T32" fmla="*/ 9 w 28"/>
                  <a:gd name="T33" fmla="*/ 5 h 9"/>
                  <a:gd name="T34" fmla="*/ 12 w 28"/>
                  <a:gd name="T35" fmla="*/ 5 h 9"/>
                  <a:gd name="T36" fmla="*/ 14 w 28"/>
                  <a:gd name="T37" fmla="*/ 6 h 9"/>
                  <a:gd name="T38" fmla="*/ 17 w 28"/>
                  <a:gd name="T39" fmla="*/ 6 h 9"/>
                  <a:gd name="T40" fmla="*/ 19 w 28"/>
                  <a:gd name="T41" fmla="*/ 8 h 9"/>
                  <a:gd name="T42" fmla="*/ 21 w 28"/>
                  <a:gd name="T43" fmla="*/ 7 h 9"/>
                  <a:gd name="T44" fmla="*/ 24 w 28"/>
                  <a:gd name="T45" fmla="*/ 9 h 9"/>
                  <a:gd name="T46" fmla="*/ 26 w 28"/>
                  <a:gd name="T47" fmla="*/ 8 h 9"/>
                  <a:gd name="T48" fmla="*/ 28 w 28"/>
                  <a:gd name="T49" fmla="*/ 9 h 9"/>
                  <a:gd name="T50" fmla="*/ 28 w 28"/>
                  <a:gd name="T51" fmla="*/ 7 h 9"/>
                  <a:gd name="T52" fmla="*/ 27 w 28"/>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9">
                    <a:moveTo>
                      <a:pt x="27" y="6"/>
                    </a:moveTo>
                    <a:cubicBezTo>
                      <a:pt x="26" y="5"/>
                      <a:pt x="25" y="6"/>
                      <a:pt x="24" y="6"/>
                    </a:cubicBezTo>
                    <a:cubicBezTo>
                      <a:pt x="23" y="6"/>
                      <a:pt x="23" y="5"/>
                      <a:pt x="22" y="4"/>
                    </a:cubicBezTo>
                    <a:cubicBezTo>
                      <a:pt x="21" y="4"/>
                      <a:pt x="21" y="5"/>
                      <a:pt x="20" y="5"/>
                    </a:cubicBezTo>
                    <a:cubicBezTo>
                      <a:pt x="19" y="5"/>
                      <a:pt x="18" y="4"/>
                      <a:pt x="17" y="3"/>
                    </a:cubicBezTo>
                    <a:cubicBezTo>
                      <a:pt x="16" y="3"/>
                      <a:pt x="16" y="4"/>
                      <a:pt x="15" y="4"/>
                    </a:cubicBezTo>
                    <a:cubicBezTo>
                      <a:pt x="14" y="3"/>
                      <a:pt x="14" y="2"/>
                      <a:pt x="13" y="2"/>
                    </a:cubicBezTo>
                    <a:cubicBezTo>
                      <a:pt x="12" y="2"/>
                      <a:pt x="11" y="3"/>
                      <a:pt x="10" y="2"/>
                    </a:cubicBezTo>
                    <a:cubicBezTo>
                      <a:pt x="9" y="2"/>
                      <a:pt x="9" y="1"/>
                      <a:pt x="8" y="1"/>
                    </a:cubicBezTo>
                    <a:cubicBezTo>
                      <a:pt x="7" y="1"/>
                      <a:pt x="7" y="2"/>
                      <a:pt x="6" y="1"/>
                    </a:cubicBezTo>
                    <a:cubicBezTo>
                      <a:pt x="4" y="1"/>
                      <a:pt x="5" y="0"/>
                      <a:pt x="3" y="0"/>
                    </a:cubicBezTo>
                    <a:cubicBezTo>
                      <a:pt x="3" y="0"/>
                      <a:pt x="1" y="0"/>
                      <a:pt x="0" y="0"/>
                    </a:cubicBezTo>
                    <a:cubicBezTo>
                      <a:pt x="0" y="3"/>
                      <a:pt x="0" y="3"/>
                      <a:pt x="0" y="3"/>
                    </a:cubicBezTo>
                    <a:cubicBezTo>
                      <a:pt x="1" y="3"/>
                      <a:pt x="2" y="2"/>
                      <a:pt x="3" y="3"/>
                    </a:cubicBezTo>
                    <a:cubicBezTo>
                      <a:pt x="4" y="3"/>
                      <a:pt x="4" y="4"/>
                      <a:pt x="5" y="4"/>
                    </a:cubicBezTo>
                    <a:cubicBezTo>
                      <a:pt x="6" y="4"/>
                      <a:pt x="6" y="3"/>
                      <a:pt x="7" y="4"/>
                    </a:cubicBezTo>
                    <a:cubicBezTo>
                      <a:pt x="8" y="4"/>
                      <a:pt x="8" y="5"/>
                      <a:pt x="9" y="5"/>
                    </a:cubicBezTo>
                    <a:cubicBezTo>
                      <a:pt x="10" y="6"/>
                      <a:pt x="11" y="5"/>
                      <a:pt x="12" y="5"/>
                    </a:cubicBezTo>
                    <a:cubicBezTo>
                      <a:pt x="13" y="5"/>
                      <a:pt x="13" y="6"/>
                      <a:pt x="14" y="6"/>
                    </a:cubicBezTo>
                    <a:cubicBezTo>
                      <a:pt x="15" y="7"/>
                      <a:pt x="16" y="6"/>
                      <a:pt x="17" y="6"/>
                    </a:cubicBezTo>
                    <a:cubicBezTo>
                      <a:pt x="18" y="6"/>
                      <a:pt x="18" y="7"/>
                      <a:pt x="19" y="8"/>
                    </a:cubicBezTo>
                    <a:cubicBezTo>
                      <a:pt x="20" y="8"/>
                      <a:pt x="20" y="7"/>
                      <a:pt x="21" y="7"/>
                    </a:cubicBezTo>
                    <a:cubicBezTo>
                      <a:pt x="22" y="8"/>
                      <a:pt x="22" y="9"/>
                      <a:pt x="24" y="9"/>
                    </a:cubicBezTo>
                    <a:cubicBezTo>
                      <a:pt x="25" y="9"/>
                      <a:pt x="25" y="8"/>
                      <a:pt x="26" y="8"/>
                    </a:cubicBezTo>
                    <a:cubicBezTo>
                      <a:pt x="27" y="9"/>
                      <a:pt x="27" y="9"/>
                      <a:pt x="28" y="9"/>
                    </a:cubicBezTo>
                    <a:cubicBezTo>
                      <a:pt x="28" y="7"/>
                      <a:pt x="28" y="7"/>
                      <a:pt x="28" y="7"/>
                    </a:cubicBezTo>
                    <a:cubicBezTo>
                      <a:pt x="28" y="7"/>
                      <a:pt x="28" y="6"/>
                      <a:pt x="27" y="6"/>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574">
                <a:extLst>
                  <a:ext uri="{FF2B5EF4-FFF2-40B4-BE49-F238E27FC236}">
                    <a16:creationId xmlns:a16="http://schemas.microsoft.com/office/drawing/2014/main" id="{8427BC44-EDC3-4FFF-921A-E1EDF32C9E48}"/>
                  </a:ext>
                </a:extLst>
              </p:cNvPr>
              <p:cNvSpPr>
                <a:spLocks/>
              </p:cNvSpPr>
              <p:nvPr/>
            </p:nvSpPr>
            <p:spPr bwMode="auto">
              <a:xfrm>
                <a:off x="5487337" y="5624551"/>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4 h 9"/>
                  <a:gd name="T18" fmla="*/ 8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2 w 11"/>
                  <a:gd name="T31" fmla="*/ 1 h 9"/>
                  <a:gd name="T32" fmla="*/ 0 w 11"/>
                  <a:gd name="T33" fmla="*/ 1 h 9"/>
                  <a:gd name="T34" fmla="*/ 0 w 11"/>
                  <a:gd name="T35" fmla="*/ 1 h 9"/>
                  <a:gd name="T36" fmla="*/ 2 w 11"/>
                  <a:gd name="T37" fmla="*/ 1 h 9"/>
                  <a:gd name="T38" fmla="*/ 2 w 11"/>
                  <a:gd name="T39" fmla="*/ 3 h 9"/>
                  <a:gd name="T40" fmla="*/ 3 w 11"/>
                  <a:gd name="T41" fmla="*/ 4 h 9"/>
                  <a:gd name="T42" fmla="*/ 4 w 11"/>
                  <a:gd name="T43" fmla="*/ 6 h 9"/>
                  <a:gd name="T44" fmla="*/ 5 w 11"/>
                  <a:gd name="T45" fmla="*/ 7 h 9"/>
                  <a:gd name="T46" fmla="*/ 6 w 11"/>
                  <a:gd name="T47" fmla="*/ 6 h 9"/>
                  <a:gd name="T48" fmla="*/ 8 w 11"/>
                  <a:gd name="T49" fmla="*/ 7 h 9"/>
                  <a:gd name="T50" fmla="*/ 9 w 11"/>
                  <a:gd name="T51" fmla="*/ 7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6"/>
                      <a:pt x="9" y="6"/>
                    </a:cubicBezTo>
                    <a:cubicBezTo>
                      <a:pt x="9" y="6"/>
                      <a:pt x="10" y="6"/>
                      <a:pt x="10" y="6"/>
                    </a:cubicBezTo>
                    <a:cubicBezTo>
                      <a:pt x="10" y="6"/>
                      <a:pt x="10" y="6"/>
                      <a:pt x="10" y="6"/>
                    </a:cubicBezTo>
                    <a:cubicBezTo>
                      <a:pt x="10" y="6"/>
                      <a:pt x="9" y="5"/>
                      <a:pt x="9" y="5"/>
                    </a:cubicBezTo>
                    <a:cubicBezTo>
                      <a:pt x="9" y="5"/>
                      <a:pt x="9" y="5"/>
                      <a:pt x="9" y="5"/>
                    </a:cubicBezTo>
                    <a:cubicBezTo>
                      <a:pt x="9" y="5"/>
                      <a:pt x="10" y="5"/>
                      <a:pt x="10" y="5"/>
                    </a:cubicBezTo>
                    <a:cubicBezTo>
                      <a:pt x="10" y="5"/>
                      <a:pt x="10" y="5"/>
                      <a:pt x="10" y="5"/>
                    </a:cubicBezTo>
                    <a:cubicBezTo>
                      <a:pt x="10" y="5"/>
                      <a:pt x="9" y="4"/>
                      <a:pt x="8" y="4"/>
                    </a:cubicBezTo>
                    <a:cubicBezTo>
                      <a:pt x="8" y="4"/>
                      <a:pt x="8" y="4"/>
                      <a:pt x="8" y="4"/>
                    </a:cubicBezTo>
                    <a:cubicBezTo>
                      <a:pt x="7" y="4"/>
                      <a:pt x="7" y="3"/>
                      <a:pt x="6" y="3"/>
                    </a:cubicBezTo>
                    <a:cubicBezTo>
                      <a:pt x="6" y="3"/>
                      <a:pt x="5" y="2"/>
                      <a:pt x="5" y="2"/>
                    </a:cubicBezTo>
                    <a:cubicBezTo>
                      <a:pt x="5" y="2"/>
                      <a:pt x="4" y="1"/>
                      <a:pt x="4" y="1"/>
                    </a:cubicBezTo>
                    <a:cubicBezTo>
                      <a:pt x="4" y="1"/>
                      <a:pt x="3" y="0"/>
                      <a:pt x="3" y="0"/>
                    </a:cubicBezTo>
                    <a:cubicBezTo>
                      <a:pt x="3" y="0"/>
                      <a:pt x="2" y="0"/>
                      <a:pt x="2" y="0"/>
                    </a:cubicBezTo>
                    <a:cubicBezTo>
                      <a:pt x="2" y="0"/>
                      <a:pt x="2" y="1"/>
                      <a:pt x="2" y="1"/>
                    </a:cubicBezTo>
                    <a:cubicBezTo>
                      <a:pt x="1" y="1"/>
                      <a:pt x="0" y="1"/>
                      <a:pt x="0" y="1"/>
                    </a:cubicBezTo>
                    <a:cubicBezTo>
                      <a:pt x="0" y="1"/>
                      <a:pt x="0" y="1"/>
                      <a:pt x="0" y="1"/>
                    </a:cubicBezTo>
                    <a:cubicBezTo>
                      <a:pt x="1" y="1"/>
                      <a:pt x="1" y="1"/>
                      <a:pt x="2" y="1"/>
                    </a:cubicBezTo>
                    <a:cubicBezTo>
                      <a:pt x="2" y="2"/>
                      <a:pt x="2" y="2"/>
                      <a:pt x="2" y="3"/>
                    </a:cubicBezTo>
                    <a:cubicBezTo>
                      <a:pt x="2" y="3"/>
                      <a:pt x="3" y="4"/>
                      <a:pt x="3" y="4"/>
                    </a:cubicBezTo>
                    <a:cubicBezTo>
                      <a:pt x="3" y="5"/>
                      <a:pt x="4" y="6"/>
                      <a:pt x="4" y="6"/>
                    </a:cubicBezTo>
                    <a:cubicBezTo>
                      <a:pt x="4" y="6"/>
                      <a:pt x="5" y="7"/>
                      <a:pt x="5" y="7"/>
                    </a:cubicBezTo>
                    <a:cubicBezTo>
                      <a:pt x="6" y="7"/>
                      <a:pt x="6" y="6"/>
                      <a:pt x="6" y="6"/>
                    </a:cubicBezTo>
                    <a:cubicBezTo>
                      <a:pt x="7" y="6"/>
                      <a:pt x="7" y="6"/>
                      <a:pt x="8" y="7"/>
                    </a:cubicBezTo>
                    <a:cubicBezTo>
                      <a:pt x="8" y="7"/>
                      <a:pt x="9" y="7"/>
                      <a:pt x="9" y="7"/>
                    </a:cubicBezTo>
                    <a:cubicBezTo>
                      <a:pt x="10" y="8"/>
                      <a:pt x="10" y="8"/>
                      <a:pt x="10" y="9"/>
                    </a:cubicBezTo>
                    <a:cubicBezTo>
                      <a:pt x="11" y="9"/>
                      <a:pt x="11" y="9"/>
                      <a:pt x="11" y="9"/>
                    </a:cubicBezTo>
                    <a:cubicBezTo>
                      <a:pt x="11" y="9"/>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575">
                <a:extLst>
                  <a:ext uri="{FF2B5EF4-FFF2-40B4-BE49-F238E27FC236}">
                    <a16:creationId xmlns:a16="http://schemas.microsoft.com/office/drawing/2014/main" id="{A925FD19-0D0F-481A-A406-3067A53D06EE}"/>
                  </a:ext>
                </a:extLst>
              </p:cNvPr>
              <p:cNvSpPr>
                <a:spLocks/>
              </p:cNvSpPr>
              <p:nvPr/>
            </p:nvSpPr>
            <p:spPr bwMode="auto">
              <a:xfrm>
                <a:off x="5499960" y="5643485"/>
                <a:ext cx="6311" cy="4734"/>
              </a:xfrm>
              <a:custGeom>
                <a:avLst/>
                <a:gdLst>
                  <a:gd name="T0" fmla="*/ 2 w 2"/>
                  <a:gd name="T1" fmla="*/ 1 h 2"/>
                  <a:gd name="T2" fmla="*/ 2 w 2"/>
                  <a:gd name="T3" fmla="*/ 1 h 2"/>
                  <a:gd name="T4" fmla="*/ 1 w 2"/>
                  <a:gd name="T5" fmla="*/ 1 h 2"/>
                  <a:gd name="T6" fmla="*/ 0 w 2"/>
                  <a:gd name="T7" fmla="*/ 2 h 2"/>
                  <a:gd name="T8" fmla="*/ 0 w 2"/>
                  <a:gd name="T9" fmla="*/ 2 h 2"/>
                  <a:gd name="T10" fmla="*/ 1 w 2"/>
                  <a:gd name="T11" fmla="*/ 1 h 2"/>
                  <a:gd name="T12" fmla="*/ 1 w 2"/>
                  <a:gd name="T13" fmla="*/ 0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2" y="1"/>
                      <a:pt x="2" y="1"/>
                    </a:cubicBezTo>
                    <a:cubicBezTo>
                      <a:pt x="2" y="1"/>
                      <a:pt x="2" y="1"/>
                      <a:pt x="1" y="1"/>
                    </a:cubicBezTo>
                    <a:cubicBezTo>
                      <a:pt x="1" y="1"/>
                      <a:pt x="0" y="2"/>
                      <a:pt x="0" y="2"/>
                    </a:cubicBezTo>
                    <a:cubicBezTo>
                      <a:pt x="0" y="2"/>
                      <a:pt x="0" y="2"/>
                      <a:pt x="0" y="2"/>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Freeform 576">
                <a:extLst>
                  <a:ext uri="{FF2B5EF4-FFF2-40B4-BE49-F238E27FC236}">
                    <a16:creationId xmlns:a16="http://schemas.microsoft.com/office/drawing/2014/main" id="{76F2B680-CFEC-40BC-B151-0F045597852E}"/>
                  </a:ext>
                </a:extLst>
              </p:cNvPr>
              <p:cNvSpPr>
                <a:spLocks/>
              </p:cNvSpPr>
              <p:nvPr/>
            </p:nvSpPr>
            <p:spPr bwMode="auto">
              <a:xfrm>
                <a:off x="5496804" y="5643485"/>
                <a:ext cx="6311" cy="1578"/>
              </a:xfrm>
              <a:custGeom>
                <a:avLst/>
                <a:gdLst>
                  <a:gd name="T0" fmla="*/ 2 w 2"/>
                  <a:gd name="T1" fmla="*/ 0 h 1"/>
                  <a:gd name="T2" fmla="*/ 2 w 2"/>
                  <a:gd name="T3" fmla="*/ 0 h 1"/>
                  <a:gd name="T4" fmla="*/ 1 w 2"/>
                  <a:gd name="T5" fmla="*/ 0 h 1"/>
                  <a:gd name="T6" fmla="*/ 1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1"/>
                      <a:pt x="1" y="1"/>
                      <a:pt x="1"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577">
                <a:extLst>
                  <a:ext uri="{FF2B5EF4-FFF2-40B4-BE49-F238E27FC236}">
                    <a16:creationId xmlns:a16="http://schemas.microsoft.com/office/drawing/2014/main" id="{7FDAE099-3FD0-49B9-B6C6-384A9523B6F7}"/>
                  </a:ext>
                </a:extLst>
              </p:cNvPr>
              <p:cNvSpPr>
                <a:spLocks/>
              </p:cNvSpPr>
              <p:nvPr/>
            </p:nvSpPr>
            <p:spPr bwMode="auto">
              <a:xfrm>
                <a:off x="5493649" y="5645063"/>
                <a:ext cx="9467" cy="3156"/>
              </a:xfrm>
              <a:custGeom>
                <a:avLst/>
                <a:gdLst>
                  <a:gd name="T0" fmla="*/ 4 w 6"/>
                  <a:gd name="T1" fmla="*/ 2 h 2"/>
                  <a:gd name="T2" fmla="*/ 2 w 6"/>
                  <a:gd name="T3" fmla="*/ 2 h 2"/>
                  <a:gd name="T4" fmla="*/ 2 w 6"/>
                  <a:gd name="T5" fmla="*/ 0 h 2"/>
                  <a:gd name="T6" fmla="*/ 2 w 6"/>
                  <a:gd name="T7" fmla="*/ 2 h 2"/>
                  <a:gd name="T8" fmla="*/ 0 w 6"/>
                  <a:gd name="T9" fmla="*/ 0 h 2"/>
                  <a:gd name="T10" fmla="*/ 2 w 6"/>
                  <a:gd name="T11" fmla="*/ 2 h 2"/>
                  <a:gd name="T12" fmla="*/ 2 w 6"/>
                  <a:gd name="T13" fmla="*/ 2 h 2"/>
                  <a:gd name="T14" fmla="*/ 4 w 6"/>
                  <a:gd name="T15" fmla="*/ 2 h 2"/>
                  <a:gd name="T16" fmla="*/ 4 w 6"/>
                  <a:gd name="T17" fmla="*/ 2 h 2"/>
                  <a:gd name="T18" fmla="*/ 4 w 6"/>
                  <a:gd name="T19" fmla="*/ 2 h 2"/>
                  <a:gd name="T20" fmla="*/ 6 w 6"/>
                  <a:gd name="T21" fmla="*/ 2 h 2"/>
                  <a:gd name="T22" fmla="*/ 4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2"/>
                    </a:moveTo>
                    <a:lnTo>
                      <a:pt x="2" y="2"/>
                    </a:lnTo>
                    <a:lnTo>
                      <a:pt x="2" y="0"/>
                    </a:lnTo>
                    <a:lnTo>
                      <a:pt x="2" y="2"/>
                    </a:lnTo>
                    <a:lnTo>
                      <a:pt x="0" y="0"/>
                    </a:lnTo>
                    <a:lnTo>
                      <a:pt x="2" y="2"/>
                    </a:lnTo>
                    <a:lnTo>
                      <a:pt x="2" y="2"/>
                    </a:lnTo>
                    <a:lnTo>
                      <a:pt x="4" y="2"/>
                    </a:lnTo>
                    <a:lnTo>
                      <a:pt x="4" y="2"/>
                    </a:lnTo>
                    <a:lnTo>
                      <a:pt x="4" y="2"/>
                    </a:lnTo>
                    <a:lnTo>
                      <a:pt x="6" y="2"/>
                    </a:lnTo>
                    <a:lnTo>
                      <a:pt x="4"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578">
                <a:extLst>
                  <a:ext uri="{FF2B5EF4-FFF2-40B4-BE49-F238E27FC236}">
                    <a16:creationId xmlns:a16="http://schemas.microsoft.com/office/drawing/2014/main" id="{FE7DD41C-87A5-4C76-874C-0720C13B0BB6}"/>
                  </a:ext>
                </a:extLst>
              </p:cNvPr>
              <p:cNvSpPr>
                <a:spLocks/>
              </p:cNvSpPr>
              <p:nvPr/>
            </p:nvSpPr>
            <p:spPr bwMode="auto">
              <a:xfrm>
                <a:off x="5493649" y="5643485"/>
                <a:ext cx="6311" cy="1578"/>
              </a:xfrm>
              <a:custGeom>
                <a:avLst/>
                <a:gdLst>
                  <a:gd name="T0" fmla="*/ 2 w 4"/>
                  <a:gd name="T1" fmla="*/ 1 h 1"/>
                  <a:gd name="T2" fmla="*/ 2 w 4"/>
                  <a:gd name="T3" fmla="*/ 1 h 1"/>
                  <a:gd name="T4" fmla="*/ 0 w 4"/>
                  <a:gd name="T5" fmla="*/ 0 h 1"/>
                  <a:gd name="T6" fmla="*/ 2 w 4"/>
                  <a:gd name="T7" fmla="*/ 1 h 1"/>
                  <a:gd name="T8" fmla="*/ 0 w 4"/>
                  <a:gd name="T9" fmla="*/ 1 h 1"/>
                  <a:gd name="T10" fmla="*/ 0 w 4"/>
                  <a:gd name="T11" fmla="*/ 1 h 1"/>
                  <a:gd name="T12" fmla="*/ 0 w 4"/>
                  <a:gd name="T13" fmla="*/ 1 h 1"/>
                  <a:gd name="T14" fmla="*/ 2 w 4"/>
                  <a:gd name="T15" fmla="*/ 1 h 1"/>
                  <a:gd name="T16" fmla="*/ 2 w 4"/>
                  <a:gd name="T17" fmla="*/ 1 h 1"/>
                  <a:gd name="T18" fmla="*/ 2 w 4"/>
                  <a:gd name="T19" fmla="*/ 1 h 1"/>
                  <a:gd name="T20" fmla="*/ 4 w 4"/>
                  <a:gd name="T21" fmla="*/ 1 h 1"/>
                  <a:gd name="T22" fmla="*/ 2 w 4"/>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2" y="1"/>
                    </a:moveTo>
                    <a:lnTo>
                      <a:pt x="2" y="1"/>
                    </a:lnTo>
                    <a:lnTo>
                      <a:pt x="0" y="0"/>
                    </a:lnTo>
                    <a:lnTo>
                      <a:pt x="2" y="1"/>
                    </a:lnTo>
                    <a:lnTo>
                      <a:pt x="0" y="1"/>
                    </a:lnTo>
                    <a:lnTo>
                      <a:pt x="0" y="1"/>
                    </a:lnTo>
                    <a:lnTo>
                      <a:pt x="0" y="1"/>
                    </a:lnTo>
                    <a:lnTo>
                      <a:pt x="2" y="1"/>
                    </a:lnTo>
                    <a:lnTo>
                      <a:pt x="2" y="1"/>
                    </a:lnTo>
                    <a:lnTo>
                      <a:pt x="2" y="1"/>
                    </a:lnTo>
                    <a:lnTo>
                      <a:pt x="4" y="1"/>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Oval 579">
                <a:extLst>
                  <a:ext uri="{FF2B5EF4-FFF2-40B4-BE49-F238E27FC236}">
                    <a16:creationId xmlns:a16="http://schemas.microsoft.com/office/drawing/2014/main" id="{64DE721E-97E0-48C1-A06D-D61FF3B7CE6A}"/>
                  </a:ext>
                </a:extLst>
              </p:cNvPr>
              <p:cNvSpPr>
                <a:spLocks noChangeArrowheads="1"/>
              </p:cNvSpPr>
              <p:nvPr/>
            </p:nvSpPr>
            <p:spPr bwMode="auto">
              <a:xfrm>
                <a:off x="5496804" y="5627706"/>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580">
                <a:extLst>
                  <a:ext uri="{FF2B5EF4-FFF2-40B4-BE49-F238E27FC236}">
                    <a16:creationId xmlns:a16="http://schemas.microsoft.com/office/drawing/2014/main" id="{49FA3E7F-DCAA-4D31-A731-031A5B53751D}"/>
                  </a:ext>
                </a:extLst>
              </p:cNvPr>
              <p:cNvSpPr>
                <a:spLocks/>
              </p:cNvSpPr>
              <p:nvPr/>
            </p:nvSpPr>
            <p:spPr bwMode="auto">
              <a:xfrm>
                <a:off x="5528361" y="5634018"/>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5 h 9"/>
                  <a:gd name="T18" fmla="*/ 7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1 w 11"/>
                  <a:gd name="T31" fmla="*/ 1 h 9"/>
                  <a:gd name="T32" fmla="*/ 0 w 11"/>
                  <a:gd name="T33" fmla="*/ 1 h 9"/>
                  <a:gd name="T34" fmla="*/ 0 w 11"/>
                  <a:gd name="T35" fmla="*/ 1 h 9"/>
                  <a:gd name="T36" fmla="*/ 2 w 11"/>
                  <a:gd name="T37" fmla="*/ 2 h 9"/>
                  <a:gd name="T38" fmla="*/ 2 w 11"/>
                  <a:gd name="T39" fmla="*/ 3 h 9"/>
                  <a:gd name="T40" fmla="*/ 3 w 11"/>
                  <a:gd name="T41" fmla="*/ 4 h 9"/>
                  <a:gd name="T42" fmla="*/ 4 w 11"/>
                  <a:gd name="T43" fmla="*/ 6 h 9"/>
                  <a:gd name="T44" fmla="*/ 5 w 11"/>
                  <a:gd name="T45" fmla="*/ 7 h 9"/>
                  <a:gd name="T46" fmla="*/ 6 w 11"/>
                  <a:gd name="T47" fmla="*/ 7 h 9"/>
                  <a:gd name="T48" fmla="*/ 8 w 11"/>
                  <a:gd name="T49" fmla="*/ 7 h 9"/>
                  <a:gd name="T50" fmla="*/ 9 w 11"/>
                  <a:gd name="T51" fmla="*/ 8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7"/>
                      <a:pt x="9" y="6"/>
                    </a:cubicBezTo>
                    <a:cubicBezTo>
                      <a:pt x="9" y="6"/>
                      <a:pt x="10" y="6"/>
                      <a:pt x="10" y="6"/>
                    </a:cubicBezTo>
                    <a:cubicBezTo>
                      <a:pt x="10" y="6"/>
                      <a:pt x="10" y="6"/>
                      <a:pt x="10" y="6"/>
                    </a:cubicBezTo>
                    <a:cubicBezTo>
                      <a:pt x="9" y="6"/>
                      <a:pt x="9" y="6"/>
                      <a:pt x="9" y="5"/>
                    </a:cubicBezTo>
                    <a:cubicBezTo>
                      <a:pt x="8" y="5"/>
                      <a:pt x="9" y="5"/>
                      <a:pt x="9" y="5"/>
                    </a:cubicBezTo>
                    <a:cubicBezTo>
                      <a:pt x="9" y="5"/>
                      <a:pt x="9" y="5"/>
                      <a:pt x="10" y="5"/>
                    </a:cubicBezTo>
                    <a:cubicBezTo>
                      <a:pt x="10" y="5"/>
                      <a:pt x="10" y="5"/>
                      <a:pt x="10" y="5"/>
                    </a:cubicBezTo>
                    <a:cubicBezTo>
                      <a:pt x="10" y="5"/>
                      <a:pt x="9" y="5"/>
                      <a:pt x="8" y="5"/>
                    </a:cubicBezTo>
                    <a:cubicBezTo>
                      <a:pt x="8" y="4"/>
                      <a:pt x="8" y="4"/>
                      <a:pt x="7" y="4"/>
                    </a:cubicBezTo>
                    <a:cubicBezTo>
                      <a:pt x="7" y="4"/>
                      <a:pt x="6" y="4"/>
                      <a:pt x="6" y="3"/>
                    </a:cubicBezTo>
                    <a:cubicBezTo>
                      <a:pt x="6" y="3"/>
                      <a:pt x="5" y="2"/>
                      <a:pt x="5" y="2"/>
                    </a:cubicBezTo>
                    <a:cubicBezTo>
                      <a:pt x="4" y="2"/>
                      <a:pt x="4" y="1"/>
                      <a:pt x="4" y="1"/>
                    </a:cubicBezTo>
                    <a:cubicBezTo>
                      <a:pt x="4" y="1"/>
                      <a:pt x="3" y="0"/>
                      <a:pt x="3" y="0"/>
                    </a:cubicBezTo>
                    <a:cubicBezTo>
                      <a:pt x="2" y="0"/>
                      <a:pt x="2" y="0"/>
                      <a:pt x="2" y="0"/>
                    </a:cubicBezTo>
                    <a:cubicBezTo>
                      <a:pt x="2" y="1"/>
                      <a:pt x="1" y="1"/>
                      <a:pt x="1" y="1"/>
                    </a:cubicBezTo>
                    <a:cubicBezTo>
                      <a:pt x="1" y="1"/>
                      <a:pt x="0" y="1"/>
                      <a:pt x="0" y="1"/>
                    </a:cubicBezTo>
                    <a:cubicBezTo>
                      <a:pt x="0" y="1"/>
                      <a:pt x="0" y="1"/>
                      <a:pt x="0" y="1"/>
                    </a:cubicBezTo>
                    <a:cubicBezTo>
                      <a:pt x="0" y="1"/>
                      <a:pt x="1" y="1"/>
                      <a:pt x="2" y="2"/>
                    </a:cubicBezTo>
                    <a:cubicBezTo>
                      <a:pt x="2" y="2"/>
                      <a:pt x="2" y="2"/>
                      <a:pt x="2" y="3"/>
                    </a:cubicBezTo>
                    <a:cubicBezTo>
                      <a:pt x="2" y="3"/>
                      <a:pt x="2" y="4"/>
                      <a:pt x="3" y="4"/>
                    </a:cubicBezTo>
                    <a:cubicBezTo>
                      <a:pt x="3" y="5"/>
                      <a:pt x="3" y="6"/>
                      <a:pt x="4" y="6"/>
                    </a:cubicBezTo>
                    <a:cubicBezTo>
                      <a:pt x="4" y="7"/>
                      <a:pt x="5" y="7"/>
                      <a:pt x="5" y="7"/>
                    </a:cubicBezTo>
                    <a:cubicBezTo>
                      <a:pt x="6" y="7"/>
                      <a:pt x="6" y="7"/>
                      <a:pt x="6" y="7"/>
                    </a:cubicBezTo>
                    <a:cubicBezTo>
                      <a:pt x="7" y="6"/>
                      <a:pt x="7" y="7"/>
                      <a:pt x="8" y="7"/>
                    </a:cubicBezTo>
                    <a:cubicBezTo>
                      <a:pt x="8" y="7"/>
                      <a:pt x="9" y="7"/>
                      <a:pt x="9" y="8"/>
                    </a:cubicBezTo>
                    <a:cubicBezTo>
                      <a:pt x="9" y="8"/>
                      <a:pt x="10" y="8"/>
                      <a:pt x="10" y="9"/>
                    </a:cubicBezTo>
                    <a:cubicBezTo>
                      <a:pt x="11" y="9"/>
                      <a:pt x="11" y="9"/>
                      <a:pt x="11" y="9"/>
                    </a:cubicBezTo>
                    <a:cubicBezTo>
                      <a:pt x="11" y="9"/>
                      <a:pt x="10"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581">
                <a:extLst>
                  <a:ext uri="{FF2B5EF4-FFF2-40B4-BE49-F238E27FC236}">
                    <a16:creationId xmlns:a16="http://schemas.microsoft.com/office/drawing/2014/main" id="{D4FEEE32-225F-4A72-8320-C4BBFCD58A41}"/>
                  </a:ext>
                </a:extLst>
              </p:cNvPr>
              <p:cNvSpPr>
                <a:spLocks/>
              </p:cNvSpPr>
              <p:nvPr/>
            </p:nvSpPr>
            <p:spPr bwMode="auto">
              <a:xfrm>
                <a:off x="5540984" y="5654530"/>
                <a:ext cx="6311" cy="3156"/>
              </a:xfrm>
              <a:custGeom>
                <a:avLst/>
                <a:gdLst>
                  <a:gd name="T0" fmla="*/ 2 w 2"/>
                  <a:gd name="T1" fmla="*/ 0 h 1"/>
                  <a:gd name="T2" fmla="*/ 2 w 2"/>
                  <a:gd name="T3" fmla="*/ 0 h 1"/>
                  <a:gd name="T4" fmla="*/ 1 w 2"/>
                  <a:gd name="T5" fmla="*/ 0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0"/>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582">
                <a:extLst>
                  <a:ext uri="{FF2B5EF4-FFF2-40B4-BE49-F238E27FC236}">
                    <a16:creationId xmlns:a16="http://schemas.microsoft.com/office/drawing/2014/main" id="{5F7C7491-090A-42F4-9764-FBA4BDCD1E1B}"/>
                  </a:ext>
                </a:extLst>
              </p:cNvPr>
              <p:cNvSpPr>
                <a:spLocks/>
              </p:cNvSpPr>
              <p:nvPr/>
            </p:nvSpPr>
            <p:spPr bwMode="auto">
              <a:xfrm>
                <a:off x="5537828" y="5651374"/>
                <a:ext cx="6311" cy="3156"/>
              </a:xfrm>
              <a:custGeom>
                <a:avLst/>
                <a:gdLst>
                  <a:gd name="T0" fmla="*/ 2 w 2"/>
                  <a:gd name="T1" fmla="*/ 0 h 1"/>
                  <a:gd name="T2" fmla="*/ 2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1"/>
                    </a:cubicBezTo>
                    <a:cubicBezTo>
                      <a:pt x="1" y="1"/>
                      <a:pt x="1" y="1"/>
                      <a:pt x="1" y="1"/>
                    </a:cubicBezTo>
                    <a:cubicBezTo>
                      <a:pt x="1" y="1"/>
                      <a:pt x="0" y="1"/>
                      <a:pt x="0" y="1"/>
                    </a:cubicBezTo>
                    <a:cubicBezTo>
                      <a:pt x="0" y="1"/>
                      <a:pt x="0" y="1"/>
                      <a:pt x="0" y="1"/>
                    </a:cubicBezTo>
                    <a:cubicBezTo>
                      <a:pt x="1" y="1"/>
                      <a:pt x="1" y="1"/>
                      <a:pt x="1" y="1"/>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583">
                <a:extLst>
                  <a:ext uri="{FF2B5EF4-FFF2-40B4-BE49-F238E27FC236}">
                    <a16:creationId xmlns:a16="http://schemas.microsoft.com/office/drawing/2014/main" id="{F800A6FF-C8BC-4323-B327-895C83444953}"/>
                  </a:ext>
                </a:extLst>
              </p:cNvPr>
              <p:cNvSpPr>
                <a:spLocks/>
              </p:cNvSpPr>
              <p:nvPr/>
            </p:nvSpPr>
            <p:spPr bwMode="auto">
              <a:xfrm>
                <a:off x="5534673" y="5657686"/>
                <a:ext cx="9467" cy="0"/>
              </a:xfrm>
              <a:custGeom>
                <a:avLst/>
                <a:gdLst>
                  <a:gd name="T0" fmla="*/ 4 w 6"/>
                  <a:gd name="T1" fmla="*/ 2 w 6"/>
                  <a:gd name="T2" fmla="*/ 0 w 6"/>
                  <a:gd name="T3" fmla="*/ 2 w 6"/>
                  <a:gd name="T4" fmla="*/ 0 w 6"/>
                  <a:gd name="T5" fmla="*/ 2 w 6"/>
                  <a:gd name="T6" fmla="*/ 0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0" y="0"/>
                    </a:lnTo>
                    <a:lnTo>
                      <a:pt x="2" y="0"/>
                    </a:lnTo>
                    <a:lnTo>
                      <a:pt x="0" y="0"/>
                    </a:lnTo>
                    <a:lnTo>
                      <a:pt x="2" y="0"/>
                    </a:lnTo>
                    <a:lnTo>
                      <a:pt x="0"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584">
                <a:extLst>
                  <a:ext uri="{FF2B5EF4-FFF2-40B4-BE49-F238E27FC236}">
                    <a16:creationId xmlns:a16="http://schemas.microsoft.com/office/drawing/2014/main" id="{8E141979-BE55-419F-9625-421275C5361E}"/>
                  </a:ext>
                </a:extLst>
              </p:cNvPr>
              <p:cNvSpPr>
                <a:spLocks/>
              </p:cNvSpPr>
              <p:nvPr/>
            </p:nvSpPr>
            <p:spPr bwMode="auto">
              <a:xfrm>
                <a:off x="5531517" y="5654530"/>
                <a:ext cx="9467" cy="0"/>
              </a:xfrm>
              <a:custGeom>
                <a:avLst/>
                <a:gdLst>
                  <a:gd name="T0" fmla="*/ 4 w 6"/>
                  <a:gd name="T1" fmla="*/ 4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4"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585">
                <a:extLst>
                  <a:ext uri="{FF2B5EF4-FFF2-40B4-BE49-F238E27FC236}">
                    <a16:creationId xmlns:a16="http://schemas.microsoft.com/office/drawing/2014/main" id="{A3C965A0-4C61-4030-A944-FF3325C220AB}"/>
                  </a:ext>
                </a:extLst>
              </p:cNvPr>
              <p:cNvSpPr>
                <a:spLocks/>
              </p:cNvSpPr>
              <p:nvPr/>
            </p:nvSpPr>
            <p:spPr bwMode="auto">
              <a:xfrm>
                <a:off x="5534673" y="5637173"/>
                <a:ext cx="315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586">
                <a:extLst>
                  <a:ext uri="{FF2B5EF4-FFF2-40B4-BE49-F238E27FC236}">
                    <a16:creationId xmlns:a16="http://schemas.microsoft.com/office/drawing/2014/main" id="{9EC7CA51-1CF9-47DE-AF82-C345D0A9A4C2}"/>
                  </a:ext>
                </a:extLst>
              </p:cNvPr>
              <p:cNvSpPr>
                <a:spLocks/>
              </p:cNvSpPr>
              <p:nvPr/>
            </p:nvSpPr>
            <p:spPr bwMode="auto">
              <a:xfrm>
                <a:off x="5496804" y="5663997"/>
                <a:ext cx="34713" cy="25246"/>
              </a:xfrm>
              <a:custGeom>
                <a:avLst/>
                <a:gdLst>
                  <a:gd name="T0" fmla="*/ 10 w 11"/>
                  <a:gd name="T1" fmla="*/ 8 h 8"/>
                  <a:gd name="T2" fmla="*/ 9 w 11"/>
                  <a:gd name="T3" fmla="*/ 5 h 8"/>
                  <a:gd name="T4" fmla="*/ 10 w 11"/>
                  <a:gd name="T5" fmla="*/ 5 h 8"/>
                  <a:gd name="T6" fmla="*/ 10 w 11"/>
                  <a:gd name="T7" fmla="*/ 5 h 8"/>
                  <a:gd name="T8" fmla="*/ 9 w 11"/>
                  <a:gd name="T9" fmla="*/ 5 h 8"/>
                  <a:gd name="T10" fmla="*/ 9 w 11"/>
                  <a:gd name="T11" fmla="*/ 4 h 8"/>
                  <a:gd name="T12" fmla="*/ 10 w 11"/>
                  <a:gd name="T13" fmla="*/ 4 h 8"/>
                  <a:gd name="T14" fmla="*/ 10 w 11"/>
                  <a:gd name="T15" fmla="*/ 4 h 8"/>
                  <a:gd name="T16" fmla="*/ 8 w 11"/>
                  <a:gd name="T17" fmla="*/ 4 h 8"/>
                  <a:gd name="T18" fmla="*/ 8 w 11"/>
                  <a:gd name="T19" fmla="*/ 4 h 8"/>
                  <a:gd name="T20" fmla="*/ 6 w 11"/>
                  <a:gd name="T21" fmla="*/ 3 h 8"/>
                  <a:gd name="T22" fmla="*/ 5 w 11"/>
                  <a:gd name="T23" fmla="*/ 1 h 8"/>
                  <a:gd name="T24" fmla="*/ 4 w 11"/>
                  <a:gd name="T25" fmla="*/ 0 h 8"/>
                  <a:gd name="T26" fmla="*/ 3 w 11"/>
                  <a:gd name="T27" fmla="*/ 0 h 8"/>
                  <a:gd name="T28" fmla="*/ 2 w 11"/>
                  <a:gd name="T29" fmla="*/ 0 h 8"/>
                  <a:gd name="T30" fmla="*/ 2 w 11"/>
                  <a:gd name="T31" fmla="*/ 0 h 8"/>
                  <a:gd name="T32" fmla="*/ 0 w 11"/>
                  <a:gd name="T33" fmla="*/ 0 h 8"/>
                  <a:gd name="T34" fmla="*/ 0 w 11"/>
                  <a:gd name="T35" fmla="*/ 1 h 8"/>
                  <a:gd name="T36" fmla="*/ 2 w 11"/>
                  <a:gd name="T37" fmla="*/ 1 h 8"/>
                  <a:gd name="T38" fmla="*/ 2 w 11"/>
                  <a:gd name="T39" fmla="*/ 2 h 8"/>
                  <a:gd name="T40" fmla="*/ 3 w 11"/>
                  <a:gd name="T41" fmla="*/ 4 h 8"/>
                  <a:gd name="T42" fmla="*/ 4 w 11"/>
                  <a:gd name="T43" fmla="*/ 6 h 8"/>
                  <a:gd name="T44" fmla="*/ 6 w 11"/>
                  <a:gd name="T45" fmla="*/ 6 h 8"/>
                  <a:gd name="T46" fmla="*/ 6 w 11"/>
                  <a:gd name="T47" fmla="*/ 6 h 8"/>
                  <a:gd name="T48" fmla="*/ 8 w 11"/>
                  <a:gd name="T49" fmla="*/ 6 h 8"/>
                  <a:gd name="T50" fmla="*/ 9 w 11"/>
                  <a:gd name="T51" fmla="*/ 7 h 8"/>
                  <a:gd name="T52" fmla="*/ 11 w 11"/>
                  <a:gd name="T53" fmla="*/ 8 h 8"/>
                  <a:gd name="T54" fmla="*/ 11 w 11"/>
                  <a:gd name="T55" fmla="*/ 8 h 8"/>
                  <a:gd name="T56" fmla="*/ 10 w 11"/>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8">
                    <a:moveTo>
                      <a:pt x="10" y="8"/>
                    </a:moveTo>
                    <a:cubicBezTo>
                      <a:pt x="10" y="7"/>
                      <a:pt x="9" y="6"/>
                      <a:pt x="9" y="5"/>
                    </a:cubicBezTo>
                    <a:cubicBezTo>
                      <a:pt x="9" y="5"/>
                      <a:pt x="10" y="5"/>
                      <a:pt x="10" y="5"/>
                    </a:cubicBezTo>
                    <a:cubicBezTo>
                      <a:pt x="10" y="5"/>
                      <a:pt x="10" y="5"/>
                      <a:pt x="10" y="5"/>
                    </a:cubicBezTo>
                    <a:cubicBezTo>
                      <a:pt x="10" y="5"/>
                      <a:pt x="9" y="5"/>
                      <a:pt x="9" y="5"/>
                    </a:cubicBezTo>
                    <a:cubicBezTo>
                      <a:pt x="9" y="5"/>
                      <a:pt x="9" y="4"/>
                      <a:pt x="9" y="4"/>
                    </a:cubicBezTo>
                    <a:cubicBezTo>
                      <a:pt x="9" y="4"/>
                      <a:pt x="10" y="4"/>
                      <a:pt x="10" y="4"/>
                    </a:cubicBezTo>
                    <a:cubicBezTo>
                      <a:pt x="10" y="4"/>
                      <a:pt x="10" y="4"/>
                      <a:pt x="10" y="4"/>
                    </a:cubicBezTo>
                    <a:cubicBezTo>
                      <a:pt x="10" y="4"/>
                      <a:pt x="9" y="4"/>
                      <a:pt x="8" y="4"/>
                    </a:cubicBezTo>
                    <a:cubicBezTo>
                      <a:pt x="8" y="4"/>
                      <a:pt x="8" y="4"/>
                      <a:pt x="8" y="4"/>
                    </a:cubicBezTo>
                    <a:cubicBezTo>
                      <a:pt x="7" y="3"/>
                      <a:pt x="7" y="3"/>
                      <a:pt x="6" y="3"/>
                    </a:cubicBezTo>
                    <a:cubicBezTo>
                      <a:pt x="6" y="2"/>
                      <a:pt x="5" y="2"/>
                      <a:pt x="5" y="1"/>
                    </a:cubicBezTo>
                    <a:cubicBezTo>
                      <a:pt x="5" y="1"/>
                      <a:pt x="4" y="1"/>
                      <a:pt x="4" y="0"/>
                    </a:cubicBezTo>
                    <a:cubicBezTo>
                      <a:pt x="4" y="0"/>
                      <a:pt x="3" y="0"/>
                      <a:pt x="3" y="0"/>
                    </a:cubicBezTo>
                    <a:cubicBezTo>
                      <a:pt x="3" y="0"/>
                      <a:pt x="2" y="0"/>
                      <a:pt x="2" y="0"/>
                    </a:cubicBezTo>
                    <a:cubicBezTo>
                      <a:pt x="2" y="0"/>
                      <a:pt x="2" y="0"/>
                      <a:pt x="2" y="0"/>
                    </a:cubicBezTo>
                    <a:cubicBezTo>
                      <a:pt x="1" y="0"/>
                      <a:pt x="0" y="0"/>
                      <a:pt x="0" y="0"/>
                    </a:cubicBezTo>
                    <a:cubicBezTo>
                      <a:pt x="0" y="0"/>
                      <a:pt x="0" y="0"/>
                      <a:pt x="0" y="1"/>
                    </a:cubicBezTo>
                    <a:cubicBezTo>
                      <a:pt x="1" y="1"/>
                      <a:pt x="1" y="1"/>
                      <a:pt x="2" y="1"/>
                    </a:cubicBezTo>
                    <a:cubicBezTo>
                      <a:pt x="2" y="1"/>
                      <a:pt x="2" y="2"/>
                      <a:pt x="2" y="2"/>
                    </a:cubicBezTo>
                    <a:cubicBezTo>
                      <a:pt x="2" y="3"/>
                      <a:pt x="3" y="3"/>
                      <a:pt x="3" y="4"/>
                    </a:cubicBezTo>
                    <a:cubicBezTo>
                      <a:pt x="3" y="4"/>
                      <a:pt x="4" y="5"/>
                      <a:pt x="4" y="6"/>
                    </a:cubicBezTo>
                    <a:cubicBezTo>
                      <a:pt x="4" y="6"/>
                      <a:pt x="5" y="6"/>
                      <a:pt x="6" y="6"/>
                    </a:cubicBezTo>
                    <a:cubicBezTo>
                      <a:pt x="6" y="6"/>
                      <a:pt x="6" y="6"/>
                      <a:pt x="6" y="6"/>
                    </a:cubicBezTo>
                    <a:cubicBezTo>
                      <a:pt x="7" y="6"/>
                      <a:pt x="7" y="6"/>
                      <a:pt x="8" y="6"/>
                    </a:cubicBezTo>
                    <a:cubicBezTo>
                      <a:pt x="8" y="6"/>
                      <a:pt x="9" y="7"/>
                      <a:pt x="9" y="7"/>
                    </a:cubicBezTo>
                    <a:cubicBezTo>
                      <a:pt x="10" y="7"/>
                      <a:pt x="10" y="8"/>
                      <a:pt x="11" y="8"/>
                    </a:cubicBezTo>
                    <a:cubicBezTo>
                      <a:pt x="11" y="8"/>
                      <a:pt x="11" y="8"/>
                      <a:pt x="11" y="8"/>
                    </a:cubicBezTo>
                    <a:cubicBezTo>
                      <a:pt x="11" y="8"/>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587">
                <a:extLst>
                  <a:ext uri="{FF2B5EF4-FFF2-40B4-BE49-F238E27FC236}">
                    <a16:creationId xmlns:a16="http://schemas.microsoft.com/office/drawing/2014/main" id="{26F6E2CA-F4E3-44A5-8D9A-A44C22223E0A}"/>
                  </a:ext>
                </a:extLst>
              </p:cNvPr>
              <p:cNvSpPr>
                <a:spLocks/>
              </p:cNvSpPr>
              <p:nvPr/>
            </p:nvSpPr>
            <p:spPr bwMode="auto">
              <a:xfrm>
                <a:off x="5509427" y="5682931"/>
                <a:ext cx="6311" cy="3156"/>
              </a:xfrm>
              <a:custGeom>
                <a:avLst/>
                <a:gdLst>
                  <a:gd name="T0" fmla="*/ 2 w 2"/>
                  <a:gd name="T1" fmla="*/ 0 h 1"/>
                  <a:gd name="T2" fmla="*/ 2 w 2"/>
                  <a:gd name="T3" fmla="*/ 0 h 1"/>
                  <a:gd name="T4" fmla="*/ 1 w 2"/>
                  <a:gd name="T5" fmla="*/ 1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1"/>
                      <a:pt x="2" y="1"/>
                      <a:pt x="1" y="1"/>
                    </a:cubicBezTo>
                    <a:cubicBezTo>
                      <a:pt x="1" y="1"/>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588">
                <a:extLst>
                  <a:ext uri="{FF2B5EF4-FFF2-40B4-BE49-F238E27FC236}">
                    <a16:creationId xmlns:a16="http://schemas.microsoft.com/office/drawing/2014/main" id="{8C6CC652-1C1C-4EFE-8461-AD77EA6E4E67}"/>
                  </a:ext>
                </a:extLst>
              </p:cNvPr>
              <p:cNvSpPr>
                <a:spLocks/>
              </p:cNvSpPr>
              <p:nvPr/>
            </p:nvSpPr>
            <p:spPr bwMode="auto">
              <a:xfrm>
                <a:off x="5506271" y="5682931"/>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589">
                <a:extLst>
                  <a:ext uri="{FF2B5EF4-FFF2-40B4-BE49-F238E27FC236}">
                    <a16:creationId xmlns:a16="http://schemas.microsoft.com/office/drawing/2014/main" id="{F228296B-80CC-403E-A665-965ACD1C95BE}"/>
                  </a:ext>
                </a:extLst>
              </p:cNvPr>
              <p:cNvSpPr>
                <a:spLocks/>
              </p:cNvSpPr>
              <p:nvPr/>
            </p:nvSpPr>
            <p:spPr bwMode="auto">
              <a:xfrm>
                <a:off x="5503116" y="5686087"/>
                <a:ext cx="9467" cy="0"/>
              </a:xfrm>
              <a:custGeom>
                <a:avLst/>
                <a:gdLst>
                  <a:gd name="T0" fmla="*/ 4 w 6"/>
                  <a:gd name="T1" fmla="*/ 2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590">
                <a:extLst>
                  <a:ext uri="{FF2B5EF4-FFF2-40B4-BE49-F238E27FC236}">
                    <a16:creationId xmlns:a16="http://schemas.microsoft.com/office/drawing/2014/main" id="{06FCBA78-9A42-4DC2-9105-F27E31483377}"/>
                  </a:ext>
                </a:extLst>
              </p:cNvPr>
              <p:cNvSpPr>
                <a:spLocks/>
              </p:cNvSpPr>
              <p:nvPr/>
            </p:nvSpPr>
            <p:spPr bwMode="auto">
              <a:xfrm>
                <a:off x="5503116" y="5682931"/>
                <a:ext cx="6311" cy="3156"/>
              </a:xfrm>
              <a:custGeom>
                <a:avLst/>
                <a:gdLst>
                  <a:gd name="T0" fmla="*/ 2 w 4"/>
                  <a:gd name="T1" fmla="*/ 0 h 2"/>
                  <a:gd name="T2" fmla="*/ 2 w 4"/>
                  <a:gd name="T3" fmla="*/ 0 h 2"/>
                  <a:gd name="T4" fmla="*/ 0 w 4"/>
                  <a:gd name="T5" fmla="*/ 0 h 2"/>
                  <a:gd name="T6" fmla="*/ 2 w 4"/>
                  <a:gd name="T7" fmla="*/ 0 h 2"/>
                  <a:gd name="T8" fmla="*/ 0 w 4"/>
                  <a:gd name="T9" fmla="*/ 0 h 2"/>
                  <a:gd name="T10" fmla="*/ 0 w 4"/>
                  <a:gd name="T11" fmla="*/ 0 h 2"/>
                  <a:gd name="T12" fmla="*/ 0 w 4"/>
                  <a:gd name="T13" fmla="*/ 2 h 2"/>
                  <a:gd name="T14" fmla="*/ 2 w 4"/>
                  <a:gd name="T15" fmla="*/ 0 h 2"/>
                  <a:gd name="T16" fmla="*/ 2 w 4"/>
                  <a:gd name="T17" fmla="*/ 0 h 2"/>
                  <a:gd name="T18" fmla="*/ 2 w 4"/>
                  <a:gd name="T19" fmla="*/ 0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0"/>
                    </a:lnTo>
                    <a:lnTo>
                      <a:pt x="0" y="0"/>
                    </a:lnTo>
                    <a:lnTo>
                      <a:pt x="2" y="0"/>
                    </a:lnTo>
                    <a:lnTo>
                      <a:pt x="0" y="0"/>
                    </a:lnTo>
                    <a:lnTo>
                      <a:pt x="0" y="0"/>
                    </a:lnTo>
                    <a:lnTo>
                      <a:pt x="0" y="2"/>
                    </a:lnTo>
                    <a:lnTo>
                      <a:pt x="2" y="0"/>
                    </a:lnTo>
                    <a:lnTo>
                      <a:pt x="2" y="0"/>
                    </a:lnTo>
                    <a:lnTo>
                      <a:pt x="2" y="0"/>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591">
                <a:extLst>
                  <a:ext uri="{FF2B5EF4-FFF2-40B4-BE49-F238E27FC236}">
                    <a16:creationId xmlns:a16="http://schemas.microsoft.com/office/drawing/2014/main" id="{EA6B90BD-7B90-4C23-B2C8-398B35F9C7C0}"/>
                  </a:ext>
                </a:extLst>
              </p:cNvPr>
              <p:cNvSpPr>
                <a:spLocks/>
              </p:cNvSpPr>
              <p:nvPr/>
            </p:nvSpPr>
            <p:spPr bwMode="auto">
              <a:xfrm>
                <a:off x="5506271" y="5663997"/>
                <a:ext cx="0" cy="3156"/>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0"/>
                    </a:cubicBez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592">
                <a:extLst>
                  <a:ext uri="{FF2B5EF4-FFF2-40B4-BE49-F238E27FC236}">
                    <a16:creationId xmlns:a16="http://schemas.microsoft.com/office/drawing/2014/main" id="{7282F022-E74F-4A4A-B033-AD87D9C8C878}"/>
                  </a:ext>
                </a:extLst>
              </p:cNvPr>
              <p:cNvSpPr>
                <a:spLocks/>
              </p:cNvSpPr>
              <p:nvPr/>
            </p:nvSpPr>
            <p:spPr bwMode="auto">
              <a:xfrm>
                <a:off x="5403712" y="5521991"/>
                <a:ext cx="102560" cy="186186"/>
              </a:xfrm>
              <a:custGeom>
                <a:avLst/>
                <a:gdLst>
                  <a:gd name="T0" fmla="*/ 0 w 33"/>
                  <a:gd name="T1" fmla="*/ 42 h 60"/>
                  <a:gd name="T2" fmla="*/ 12 w 33"/>
                  <a:gd name="T3" fmla="*/ 60 h 60"/>
                  <a:gd name="T4" fmla="*/ 23 w 33"/>
                  <a:gd name="T5" fmla="*/ 20 h 60"/>
                  <a:gd name="T6" fmla="*/ 30 w 33"/>
                  <a:gd name="T7" fmla="*/ 18 h 60"/>
                  <a:gd name="T8" fmla="*/ 33 w 33"/>
                  <a:gd name="T9" fmla="*/ 7 h 60"/>
                  <a:gd name="T10" fmla="*/ 22 w 33"/>
                  <a:gd name="T11" fmla="*/ 4 h 60"/>
                  <a:gd name="T12" fmla="*/ 18 w 33"/>
                  <a:gd name="T13" fmla="*/ 6 h 60"/>
                  <a:gd name="T14" fmla="*/ 14 w 33"/>
                  <a:gd name="T15" fmla="*/ 2 h 60"/>
                  <a:gd name="T16" fmla="*/ 5 w 33"/>
                  <a:gd name="T17" fmla="*/ 0 h 60"/>
                  <a:gd name="T18" fmla="*/ 2 w 33"/>
                  <a:gd name="T19" fmla="*/ 11 h 60"/>
                  <a:gd name="T20" fmla="*/ 7 w 33"/>
                  <a:gd name="T21" fmla="*/ 16 h 60"/>
                  <a:gd name="T22" fmla="*/ 0 w 33"/>
                  <a:gd name="T2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0">
                    <a:moveTo>
                      <a:pt x="0" y="42"/>
                    </a:moveTo>
                    <a:cubicBezTo>
                      <a:pt x="3" y="50"/>
                      <a:pt x="8" y="56"/>
                      <a:pt x="12" y="60"/>
                    </a:cubicBezTo>
                    <a:cubicBezTo>
                      <a:pt x="23" y="20"/>
                      <a:pt x="23" y="20"/>
                      <a:pt x="23" y="20"/>
                    </a:cubicBezTo>
                    <a:cubicBezTo>
                      <a:pt x="30" y="18"/>
                      <a:pt x="30" y="18"/>
                      <a:pt x="30" y="18"/>
                    </a:cubicBezTo>
                    <a:cubicBezTo>
                      <a:pt x="33" y="7"/>
                      <a:pt x="33" y="7"/>
                      <a:pt x="33" y="7"/>
                    </a:cubicBezTo>
                    <a:cubicBezTo>
                      <a:pt x="22" y="4"/>
                      <a:pt x="22" y="4"/>
                      <a:pt x="22" y="4"/>
                    </a:cubicBezTo>
                    <a:cubicBezTo>
                      <a:pt x="18" y="6"/>
                      <a:pt x="18" y="6"/>
                      <a:pt x="18" y="6"/>
                    </a:cubicBezTo>
                    <a:cubicBezTo>
                      <a:pt x="14" y="2"/>
                      <a:pt x="14" y="2"/>
                      <a:pt x="14" y="2"/>
                    </a:cubicBezTo>
                    <a:cubicBezTo>
                      <a:pt x="5" y="0"/>
                      <a:pt x="5" y="0"/>
                      <a:pt x="5" y="0"/>
                    </a:cubicBezTo>
                    <a:cubicBezTo>
                      <a:pt x="2" y="11"/>
                      <a:pt x="2" y="11"/>
                      <a:pt x="2" y="11"/>
                    </a:cubicBezTo>
                    <a:cubicBezTo>
                      <a:pt x="7" y="16"/>
                      <a:pt x="7" y="16"/>
                      <a:pt x="7" y="16"/>
                    </a:cubicBezTo>
                    <a:lnTo>
                      <a:pt x="0" y="42"/>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593">
                <a:extLst>
                  <a:ext uri="{FF2B5EF4-FFF2-40B4-BE49-F238E27FC236}">
                    <a16:creationId xmlns:a16="http://schemas.microsoft.com/office/drawing/2014/main" id="{3BDD5B5B-5F50-4449-B6C7-52D2F58ABAF8}"/>
                  </a:ext>
                </a:extLst>
              </p:cNvPr>
              <p:cNvSpPr>
                <a:spLocks/>
              </p:cNvSpPr>
              <p:nvPr/>
            </p:nvSpPr>
            <p:spPr bwMode="auto">
              <a:xfrm>
                <a:off x="5406868" y="5521991"/>
                <a:ext cx="99405" cy="183030"/>
              </a:xfrm>
              <a:custGeom>
                <a:avLst/>
                <a:gdLst>
                  <a:gd name="T0" fmla="*/ 0 w 32"/>
                  <a:gd name="T1" fmla="*/ 45 h 59"/>
                  <a:gd name="T2" fmla="*/ 10 w 32"/>
                  <a:gd name="T3" fmla="*/ 59 h 59"/>
                  <a:gd name="T4" fmla="*/ 20 w 32"/>
                  <a:gd name="T5" fmla="*/ 19 h 59"/>
                  <a:gd name="T6" fmla="*/ 30 w 32"/>
                  <a:gd name="T7" fmla="*/ 16 h 59"/>
                  <a:gd name="T8" fmla="*/ 32 w 32"/>
                  <a:gd name="T9" fmla="*/ 7 h 59"/>
                  <a:gd name="T10" fmla="*/ 25 w 32"/>
                  <a:gd name="T11" fmla="*/ 5 h 59"/>
                  <a:gd name="T12" fmla="*/ 16 w 32"/>
                  <a:gd name="T13" fmla="*/ 7 h 59"/>
                  <a:gd name="T14" fmla="*/ 10 w 32"/>
                  <a:gd name="T15" fmla="*/ 2 h 59"/>
                  <a:gd name="T16" fmla="*/ 4 w 32"/>
                  <a:gd name="T17" fmla="*/ 0 h 59"/>
                  <a:gd name="T18" fmla="*/ 2 w 32"/>
                  <a:gd name="T19" fmla="*/ 9 h 59"/>
                  <a:gd name="T20" fmla="*/ 7 w 32"/>
                  <a:gd name="T21" fmla="*/ 15 h 59"/>
                  <a:gd name="T22" fmla="*/ 0 w 32"/>
                  <a:gd name="T23"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9">
                    <a:moveTo>
                      <a:pt x="0" y="45"/>
                    </a:moveTo>
                    <a:cubicBezTo>
                      <a:pt x="3" y="50"/>
                      <a:pt x="7" y="55"/>
                      <a:pt x="10" y="59"/>
                    </a:cubicBezTo>
                    <a:cubicBezTo>
                      <a:pt x="20" y="19"/>
                      <a:pt x="20" y="19"/>
                      <a:pt x="20" y="19"/>
                    </a:cubicBezTo>
                    <a:cubicBezTo>
                      <a:pt x="30" y="16"/>
                      <a:pt x="30" y="16"/>
                      <a:pt x="30" y="16"/>
                    </a:cubicBezTo>
                    <a:cubicBezTo>
                      <a:pt x="32" y="7"/>
                      <a:pt x="32" y="7"/>
                      <a:pt x="32" y="7"/>
                    </a:cubicBezTo>
                    <a:cubicBezTo>
                      <a:pt x="25" y="5"/>
                      <a:pt x="25" y="5"/>
                      <a:pt x="25" y="5"/>
                    </a:cubicBezTo>
                    <a:cubicBezTo>
                      <a:pt x="16" y="7"/>
                      <a:pt x="16" y="7"/>
                      <a:pt x="16" y="7"/>
                    </a:cubicBezTo>
                    <a:cubicBezTo>
                      <a:pt x="10" y="2"/>
                      <a:pt x="10" y="2"/>
                      <a:pt x="10" y="2"/>
                    </a:cubicBezTo>
                    <a:cubicBezTo>
                      <a:pt x="4" y="0"/>
                      <a:pt x="4" y="0"/>
                      <a:pt x="4" y="0"/>
                    </a:cubicBezTo>
                    <a:cubicBezTo>
                      <a:pt x="2" y="9"/>
                      <a:pt x="2" y="9"/>
                      <a:pt x="2" y="9"/>
                    </a:cubicBezTo>
                    <a:cubicBezTo>
                      <a:pt x="7" y="15"/>
                      <a:pt x="7" y="15"/>
                      <a:pt x="7" y="15"/>
                    </a:cubicBez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594">
                <a:extLst>
                  <a:ext uri="{FF2B5EF4-FFF2-40B4-BE49-F238E27FC236}">
                    <a16:creationId xmlns:a16="http://schemas.microsoft.com/office/drawing/2014/main" id="{5592B8F0-8E6B-435B-B1B0-15C804439D30}"/>
                  </a:ext>
                </a:extLst>
              </p:cNvPr>
              <p:cNvSpPr>
                <a:spLocks/>
              </p:cNvSpPr>
              <p:nvPr/>
            </p:nvSpPr>
            <p:spPr bwMode="auto">
              <a:xfrm>
                <a:off x="5438425" y="5564592"/>
                <a:ext cx="25246" cy="25246"/>
              </a:xfrm>
              <a:custGeom>
                <a:avLst/>
                <a:gdLst>
                  <a:gd name="T0" fmla="*/ 16 w 16"/>
                  <a:gd name="T1" fmla="*/ 6 h 16"/>
                  <a:gd name="T2" fmla="*/ 14 w 16"/>
                  <a:gd name="T3" fmla="*/ 8 h 16"/>
                  <a:gd name="T4" fmla="*/ 10 w 16"/>
                  <a:gd name="T5" fmla="*/ 2 h 16"/>
                  <a:gd name="T6" fmla="*/ 10 w 16"/>
                  <a:gd name="T7" fmla="*/ 0 h 16"/>
                  <a:gd name="T8" fmla="*/ 10 w 16"/>
                  <a:gd name="T9" fmla="*/ 2 h 16"/>
                  <a:gd name="T10" fmla="*/ 10 w 16"/>
                  <a:gd name="T11" fmla="*/ 0 h 16"/>
                  <a:gd name="T12" fmla="*/ 8 w 16"/>
                  <a:gd name="T13" fmla="*/ 0 h 16"/>
                  <a:gd name="T14" fmla="*/ 8 w 16"/>
                  <a:gd name="T15" fmla="*/ 2 h 16"/>
                  <a:gd name="T16" fmla="*/ 6 w 16"/>
                  <a:gd name="T17" fmla="*/ 0 h 16"/>
                  <a:gd name="T18" fmla="*/ 8 w 16"/>
                  <a:gd name="T19" fmla="*/ 2 h 16"/>
                  <a:gd name="T20" fmla="*/ 2 w 16"/>
                  <a:gd name="T21" fmla="*/ 4 h 16"/>
                  <a:gd name="T22" fmla="*/ 2 w 16"/>
                  <a:gd name="T23" fmla="*/ 4 h 16"/>
                  <a:gd name="T24" fmla="*/ 2 w 16"/>
                  <a:gd name="T25" fmla="*/ 4 h 16"/>
                  <a:gd name="T26" fmla="*/ 2 w 16"/>
                  <a:gd name="T27" fmla="*/ 6 h 16"/>
                  <a:gd name="T28" fmla="*/ 0 w 16"/>
                  <a:gd name="T29" fmla="*/ 6 h 16"/>
                  <a:gd name="T30" fmla="*/ 2 w 16"/>
                  <a:gd name="T31" fmla="*/ 6 h 16"/>
                  <a:gd name="T32" fmla="*/ 0 w 16"/>
                  <a:gd name="T33" fmla="*/ 8 h 16"/>
                  <a:gd name="T34" fmla="*/ 2 w 16"/>
                  <a:gd name="T35" fmla="*/ 8 h 16"/>
                  <a:gd name="T36" fmla="*/ 4 w 16"/>
                  <a:gd name="T37" fmla="*/ 14 h 16"/>
                  <a:gd name="T38" fmla="*/ 2 w 16"/>
                  <a:gd name="T39" fmla="*/ 14 h 16"/>
                  <a:gd name="T40" fmla="*/ 4 w 16"/>
                  <a:gd name="T41" fmla="*/ 14 h 16"/>
                  <a:gd name="T42" fmla="*/ 4 w 16"/>
                  <a:gd name="T43" fmla="*/ 14 h 16"/>
                  <a:gd name="T44" fmla="*/ 6 w 16"/>
                  <a:gd name="T45" fmla="*/ 14 h 16"/>
                  <a:gd name="T46" fmla="*/ 6 w 16"/>
                  <a:gd name="T47" fmla="*/ 14 h 16"/>
                  <a:gd name="T48" fmla="*/ 8 w 16"/>
                  <a:gd name="T49" fmla="*/ 16 h 16"/>
                  <a:gd name="T50" fmla="*/ 8 w 16"/>
                  <a:gd name="T51" fmla="*/ 14 h 16"/>
                  <a:gd name="T52" fmla="*/ 12 w 16"/>
                  <a:gd name="T53" fmla="*/ 10 h 16"/>
                  <a:gd name="T54" fmla="*/ 14 w 16"/>
                  <a:gd name="T55" fmla="*/ 12 h 16"/>
                  <a:gd name="T56" fmla="*/ 14 w 16"/>
                  <a:gd name="T57" fmla="*/ 10 h 16"/>
                  <a:gd name="T58" fmla="*/ 14 w 16"/>
                  <a:gd name="T59" fmla="*/ 10 h 16"/>
                  <a:gd name="T60" fmla="*/ 14 w 16"/>
                  <a:gd name="T61" fmla="*/ 8 h 16"/>
                  <a:gd name="T62" fmla="*/ 14 w 16"/>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8"/>
                    </a:moveTo>
                    <a:lnTo>
                      <a:pt x="16" y="6"/>
                    </a:lnTo>
                    <a:lnTo>
                      <a:pt x="14" y="8"/>
                    </a:lnTo>
                    <a:lnTo>
                      <a:pt x="14" y="8"/>
                    </a:lnTo>
                    <a:lnTo>
                      <a:pt x="10" y="6"/>
                    </a:lnTo>
                    <a:lnTo>
                      <a:pt x="10" y="2"/>
                    </a:lnTo>
                    <a:lnTo>
                      <a:pt x="12" y="2"/>
                    </a:lnTo>
                    <a:lnTo>
                      <a:pt x="10" y="0"/>
                    </a:lnTo>
                    <a:lnTo>
                      <a:pt x="10" y="2"/>
                    </a:lnTo>
                    <a:lnTo>
                      <a:pt x="10" y="2"/>
                    </a:lnTo>
                    <a:lnTo>
                      <a:pt x="10" y="0"/>
                    </a:lnTo>
                    <a:lnTo>
                      <a:pt x="10" y="0"/>
                    </a:lnTo>
                    <a:lnTo>
                      <a:pt x="10" y="0"/>
                    </a:lnTo>
                    <a:lnTo>
                      <a:pt x="8" y="0"/>
                    </a:lnTo>
                    <a:lnTo>
                      <a:pt x="8" y="2"/>
                    </a:lnTo>
                    <a:lnTo>
                      <a:pt x="8" y="2"/>
                    </a:lnTo>
                    <a:lnTo>
                      <a:pt x="8" y="0"/>
                    </a:lnTo>
                    <a:lnTo>
                      <a:pt x="6" y="0"/>
                    </a:lnTo>
                    <a:lnTo>
                      <a:pt x="8" y="2"/>
                    </a:lnTo>
                    <a:lnTo>
                      <a:pt x="8" y="2"/>
                    </a:lnTo>
                    <a:lnTo>
                      <a:pt x="6" y="6"/>
                    </a:lnTo>
                    <a:lnTo>
                      <a:pt x="2" y="4"/>
                    </a:lnTo>
                    <a:lnTo>
                      <a:pt x="2" y="4"/>
                    </a:lnTo>
                    <a:lnTo>
                      <a:pt x="2" y="4"/>
                    </a:lnTo>
                    <a:lnTo>
                      <a:pt x="0" y="4"/>
                    </a:lnTo>
                    <a:lnTo>
                      <a:pt x="2" y="4"/>
                    </a:lnTo>
                    <a:lnTo>
                      <a:pt x="2" y="6"/>
                    </a:lnTo>
                    <a:lnTo>
                      <a:pt x="2" y="6"/>
                    </a:lnTo>
                    <a:lnTo>
                      <a:pt x="0" y="6"/>
                    </a:lnTo>
                    <a:lnTo>
                      <a:pt x="0" y="6"/>
                    </a:lnTo>
                    <a:lnTo>
                      <a:pt x="0" y="6"/>
                    </a:lnTo>
                    <a:lnTo>
                      <a:pt x="2" y="6"/>
                    </a:lnTo>
                    <a:lnTo>
                      <a:pt x="2" y="8"/>
                    </a:lnTo>
                    <a:lnTo>
                      <a:pt x="0" y="8"/>
                    </a:lnTo>
                    <a:lnTo>
                      <a:pt x="0" y="8"/>
                    </a:lnTo>
                    <a:lnTo>
                      <a:pt x="2" y="8"/>
                    </a:lnTo>
                    <a:lnTo>
                      <a:pt x="6" y="8"/>
                    </a:lnTo>
                    <a:lnTo>
                      <a:pt x="4" y="14"/>
                    </a:lnTo>
                    <a:lnTo>
                      <a:pt x="4" y="14"/>
                    </a:lnTo>
                    <a:lnTo>
                      <a:pt x="2" y="14"/>
                    </a:lnTo>
                    <a:lnTo>
                      <a:pt x="4" y="14"/>
                    </a:lnTo>
                    <a:lnTo>
                      <a:pt x="4" y="14"/>
                    </a:lnTo>
                    <a:lnTo>
                      <a:pt x="6" y="14"/>
                    </a:lnTo>
                    <a:lnTo>
                      <a:pt x="4" y="14"/>
                    </a:lnTo>
                    <a:lnTo>
                      <a:pt x="6" y="14"/>
                    </a:lnTo>
                    <a:lnTo>
                      <a:pt x="6" y="14"/>
                    </a:lnTo>
                    <a:lnTo>
                      <a:pt x="6" y="16"/>
                    </a:lnTo>
                    <a:lnTo>
                      <a:pt x="6" y="14"/>
                    </a:lnTo>
                    <a:lnTo>
                      <a:pt x="8" y="14"/>
                    </a:lnTo>
                    <a:lnTo>
                      <a:pt x="8" y="16"/>
                    </a:lnTo>
                    <a:lnTo>
                      <a:pt x="8" y="16"/>
                    </a:lnTo>
                    <a:lnTo>
                      <a:pt x="8" y="14"/>
                    </a:lnTo>
                    <a:lnTo>
                      <a:pt x="8" y="10"/>
                    </a:lnTo>
                    <a:lnTo>
                      <a:pt x="12" y="10"/>
                    </a:lnTo>
                    <a:lnTo>
                      <a:pt x="14" y="12"/>
                    </a:lnTo>
                    <a:lnTo>
                      <a:pt x="14" y="12"/>
                    </a:lnTo>
                    <a:lnTo>
                      <a:pt x="12" y="10"/>
                    </a:lnTo>
                    <a:lnTo>
                      <a:pt x="14" y="10"/>
                    </a:lnTo>
                    <a:lnTo>
                      <a:pt x="14" y="10"/>
                    </a:lnTo>
                    <a:lnTo>
                      <a:pt x="14" y="10"/>
                    </a:lnTo>
                    <a:lnTo>
                      <a:pt x="14" y="10"/>
                    </a:lnTo>
                    <a:lnTo>
                      <a:pt x="14" y="8"/>
                    </a:lnTo>
                    <a:lnTo>
                      <a:pt x="14"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595">
                <a:extLst>
                  <a:ext uri="{FF2B5EF4-FFF2-40B4-BE49-F238E27FC236}">
                    <a16:creationId xmlns:a16="http://schemas.microsoft.com/office/drawing/2014/main" id="{B47B598D-3470-46CC-B398-16CAFDB829C3}"/>
                  </a:ext>
                </a:extLst>
              </p:cNvPr>
              <p:cNvSpPr>
                <a:spLocks/>
              </p:cNvSpPr>
              <p:nvPr/>
            </p:nvSpPr>
            <p:spPr bwMode="auto">
              <a:xfrm>
                <a:off x="5425802" y="5618239"/>
                <a:ext cx="22090" cy="25246"/>
              </a:xfrm>
              <a:custGeom>
                <a:avLst/>
                <a:gdLst>
                  <a:gd name="T0" fmla="*/ 14 w 14"/>
                  <a:gd name="T1" fmla="*/ 6 h 16"/>
                  <a:gd name="T2" fmla="*/ 14 w 14"/>
                  <a:gd name="T3" fmla="*/ 8 h 16"/>
                  <a:gd name="T4" fmla="*/ 10 w 14"/>
                  <a:gd name="T5" fmla="*/ 2 h 16"/>
                  <a:gd name="T6" fmla="*/ 10 w 14"/>
                  <a:gd name="T7" fmla="*/ 0 h 16"/>
                  <a:gd name="T8" fmla="*/ 8 w 14"/>
                  <a:gd name="T9" fmla="*/ 2 h 16"/>
                  <a:gd name="T10" fmla="*/ 8 w 14"/>
                  <a:gd name="T11" fmla="*/ 0 h 16"/>
                  <a:gd name="T12" fmla="*/ 8 w 14"/>
                  <a:gd name="T13" fmla="*/ 0 h 16"/>
                  <a:gd name="T14" fmla="*/ 6 w 14"/>
                  <a:gd name="T15" fmla="*/ 2 h 16"/>
                  <a:gd name="T16" fmla="*/ 6 w 14"/>
                  <a:gd name="T17" fmla="*/ 0 h 16"/>
                  <a:gd name="T18" fmla="*/ 6 w 14"/>
                  <a:gd name="T19" fmla="*/ 2 h 16"/>
                  <a:gd name="T20" fmla="*/ 2 w 14"/>
                  <a:gd name="T21" fmla="*/ 4 h 16"/>
                  <a:gd name="T22" fmla="*/ 0 w 14"/>
                  <a:gd name="T23" fmla="*/ 4 h 16"/>
                  <a:gd name="T24" fmla="*/ 2 w 14"/>
                  <a:gd name="T25" fmla="*/ 4 h 16"/>
                  <a:gd name="T26" fmla="*/ 0 w 14"/>
                  <a:gd name="T27" fmla="*/ 6 h 16"/>
                  <a:gd name="T28" fmla="*/ 0 w 14"/>
                  <a:gd name="T29" fmla="*/ 6 h 16"/>
                  <a:gd name="T30" fmla="*/ 2 w 14"/>
                  <a:gd name="T31" fmla="*/ 6 h 16"/>
                  <a:gd name="T32" fmla="*/ 0 w 14"/>
                  <a:gd name="T33" fmla="*/ 8 h 16"/>
                  <a:gd name="T34" fmla="*/ 0 w 14"/>
                  <a:gd name="T35" fmla="*/ 8 h 16"/>
                  <a:gd name="T36" fmla="*/ 4 w 14"/>
                  <a:gd name="T37" fmla="*/ 14 h 16"/>
                  <a:gd name="T38" fmla="*/ 2 w 14"/>
                  <a:gd name="T39" fmla="*/ 14 h 16"/>
                  <a:gd name="T40" fmla="*/ 4 w 14"/>
                  <a:gd name="T41" fmla="*/ 14 h 16"/>
                  <a:gd name="T42" fmla="*/ 4 w 14"/>
                  <a:gd name="T43" fmla="*/ 14 h 16"/>
                  <a:gd name="T44" fmla="*/ 6 w 14"/>
                  <a:gd name="T45" fmla="*/ 14 h 16"/>
                  <a:gd name="T46" fmla="*/ 6 w 14"/>
                  <a:gd name="T47" fmla="*/ 14 h 16"/>
                  <a:gd name="T48" fmla="*/ 6 w 14"/>
                  <a:gd name="T49" fmla="*/ 16 h 16"/>
                  <a:gd name="T50" fmla="*/ 6 w 14"/>
                  <a:gd name="T51" fmla="*/ 14 h 16"/>
                  <a:gd name="T52" fmla="*/ 12 w 14"/>
                  <a:gd name="T53" fmla="*/ 10 h 16"/>
                  <a:gd name="T54" fmla="*/ 14 w 14"/>
                  <a:gd name="T55" fmla="*/ 12 h 16"/>
                  <a:gd name="T56" fmla="*/ 12 w 14"/>
                  <a:gd name="T57" fmla="*/ 10 h 16"/>
                  <a:gd name="T58" fmla="*/ 14 w 14"/>
                  <a:gd name="T59" fmla="*/ 10 h 16"/>
                  <a:gd name="T60" fmla="*/ 14 w 14"/>
                  <a:gd name="T61" fmla="*/ 8 h 16"/>
                  <a:gd name="T62" fmla="*/ 14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6"/>
                    </a:lnTo>
                    <a:lnTo>
                      <a:pt x="14" y="8"/>
                    </a:lnTo>
                    <a:lnTo>
                      <a:pt x="14" y="8"/>
                    </a:lnTo>
                    <a:lnTo>
                      <a:pt x="8" y="6"/>
                    </a:lnTo>
                    <a:lnTo>
                      <a:pt x="10" y="2"/>
                    </a:lnTo>
                    <a:lnTo>
                      <a:pt x="12" y="2"/>
                    </a:lnTo>
                    <a:lnTo>
                      <a:pt x="10" y="0"/>
                    </a:lnTo>
                    <a:lnTo>
                      <a:pt x="10" y="2"/>
                    </a:lnTo>
                    <a:lnTo>
                      <a:pt x="8" y="2"/>
                    </a:lnTo>
                    <a:lnTo>
                      <a:pt x="10" y="0"/>
                    </a:lnTo>
                    <a:lnTo>
                      <a:pt x="8" y="0"/>
                    </a:lnTo>
                    <a:lnTo>
                      <a:pt x="8" y="0"/>
                    </a:lnTo>
                    <a:lnTo>
                      <a:pt x="8" y="0"/>
                    </a:lnTo>
                    <a:lnTo>
                      <a:pt x="8" y="2"/>
                    </a:lnTo>
                    <a:lnTo>
                      <a:pt x="6" y="2"/>
                    </a:lnTo>
                    <a:lnTo>
                      <a:pt x="8" y="0"/>
                    </a:lnTo>
                    <a:lnTo>
                      <a:pt x="6" y="0"/>
                    </a:lnTo>
                    <a:lnTo>
                      <a:pt x="6" y="2"/>
                    </a:lnTo>
                    <a:lnTo>
                      <a:pt x="6" y="2"/>
                    </a:lnTo>
                    <a:lnTo>
                      <a:pt x="6" y="6"/>
                    </a:lnTo>
                    <a:lnTo>
                      <a:pt x="2" y="4"/>
                    </a:lnTo>
                    <a:lnTo>
                      <a:pt x="2" y="4"/>
                    </a:lnTo>
                    <a:lnTo>
                      <a:pt x="0" y="4"/>
                    </a:lnTo>
                    <a:lnTo>
                      <a:pt x="0" y="4"/>
                    </a:lnTo>
                    <a:lnTo>
                      <a:pt x="2" y="4"/>
                    </a:lnTo>
                    <a:lnTo>
                      <a:pt x="2" y="6"/>
                    </a:lnTo>
                    <a:lnTo>
                      <a:pt x="0" y="6"/>
                    </a:lnTo>
                    <a:lnTo>
                      <a:pt x="0" y="6"/>
                    </a:lnTo>
                    <a:lnTo>
                      <a:pt x="0" y="6"/>
                    </a:lnTo>
                    <a:lnTo>
                      <a:pt x="0" y="6"/>
                    </a:lnTo>
                    <a:lnTo>
                      <a:pt x="2" y="6"/>
                    </a:lnTo>
                    <a:lnTo>
                      <a:pt x="0" y="8"/>
                    </a:lnTo>
                    <a:lnTo>
                      <a:pt x="0" y="8"/>
                    </a:lnTo>
                    <a:lnTo>
                      <a:pt x="0" y="8"/>
                    </a:lnTo>
                    <a:lnTo>
                      <a:pt x="0" y="8"/>
                    </a:lnTo>
                    <a:lnTo>
                      <a:pt x="4" y="8"/>
                    </a:lnTo>
                    <a:lnTo>
                      <a:pt x="4" y="14"/>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8" y="10"/>
                    </a:lnTo>
                    <a:lnTo>
                      <a:pt x="12" y="10"/>
                    </a:lnTo>
                    <a:lnTo>
                      <a:pt x="14" y="12"/>
                    </a:lnTo>
                    <a:lnTo>
                      <a:pt x="14" y="12"/>
                    </a:lnTo>
                    <a:lnTo>
                      <a:pt x="12" y="10"/>
                    </a:lnTo>
                    <a:lnTo>
                      <a:pt x="12" y="10"/>
                    </a:lnTo>
                    <a:lnTo>
                      <a:pt x="14" y="10"/>
                    </a:lnTo>
                    <a:lnTo>
                      <a:pt x="14" y="10"/>
                    </a:lnTo>
                    <a:lnTo>
                      <a:pt x="14" y="10"/>
                    </a:lnTo>
                    <a:lnTo>
                      <a:pt x="14" y="8"/>
                    </a:lnTo>
                    <a:lnTo>
                      <a:pt x="12"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596">
                <a:extLst>
                  <a:ext uri="{FF2B5EF4-FFF2-40B4-BE49-F238E27FC236}">
                    <a16:creationId xmlns:a16="http://schemas.microsoft.com/office/drawing/2014/main" id="{8167B1DE-1D46-41E4-9AAE-65E7093B6337}"/>
                  </a:ext>
                </a:extLst>
              </p:cNvPr>
              <p:cNvSpPr>
                <a:spLocks/>
              </p:cNvSpPr>
              <p:nvPr/>
            </p:nvSpPr>
            <p:spPr bwMode="auto">
              <a:xfrm>
                <a:off x="5474715" y="5542503"/>
                <a:ext cx="22090" cy="25246"/>
              </a:xfrm>
              <a:custGeom>
                <a:avLst/>
                <a:gdLst>
                  <a:gd name="T0" fmla="*/ 14 w 14"/>
                  <a:gd name="T1" fmla="*/ 8 h 16"/>
                  <a:gd name="T2" fmla="*/ 12 w 14"/>
                  <a:gd name="T3" fmla="*/ 8 h 16"/>
                  <a:gd name="T4" fmla="*/ 10 w 14"/>
                  <a:gd name="T5" fmla="*/ 2 h 16"/>
                  <a:gd name="T6" fmla="*/ 10 w 14"/>
                  <a:gd name="T7" fmla="*/ 2 h 16"/>
                  <a:gd name="T8" fmla="*/ 8 w 14"/>
                  <a:gd name="T9" fmla="*/ 2 h 16"/>
                  <a:gd name="T10" fmla="*/ 8 w 14"/>
                  <a:gd name="T11" fmla="*/ 2 h 16"/>
                  <a:gd name="T12" fmla="*/ 8 w 14"/>
                  <a:gd name="T13" fmla="*/ 2 h 16"/>
                  <a:gd name="T14" fmla="*/ 6 w 14"/>
                  <a:gd name="T15" fmla="*/ 2 h 16"/>
                  <a:gd name="T16" fmla="*/ 6 w 14"/>
                  <a:gd name="T17" fmla="*/ 0 h 16"/>
                  <a:gd name="T18" fmla="*/ 6 w 14"/>
                  <a:gd name="T19" fmla="*/ 2 h 16"/>
                  <a:gd name="T20" fmla="*/ 2 w 14"/>
                  <a:gd name="T21" fmla="*/ 6 h 16"/>
                  <a:gd name="T22" fmla="*/ 0 w 14"/>
                  <a:gd name="T23" fmla="*/ 4 h 16"/>
                  <a:gd name="T24" fmla="*/ 2 w 14"/>
                  <a:gd name="T25" fmla="*/ 6 h 16"/>
                  <a:gd name="T26" fmla="*/ 0 w 14"/>
                  <a:gd name="T27" fmla="*/ 6 h 16"/>
                  <a:gd name="T28" fmla="*/ 0 w 14"/>
                  <a:gd name="T29" fmla="*/ 6 h 16"/>
                  <a:gd name="T30" fmla="*/ 2 w 14"/>
                  <a:gd name="T31" fmla="*/ 8 h 16"/>
                  <a:gd name="T32" fmla="*/ 0 w 14"/>
                  <a:gd name="T33" fmla="*/ 8 h 16"/>
                  <a:gd name="T34" fmla="*/ 0 w 14"/>
                  <a:gd name="T35" fmla="*/ 8 h 16"/>
                  <a:gd name="T36" fmla="*/ 4 w 14"/>
                  <a:gd name="T37" fmla="*/ 14 h 16"/>
                  <a:gd name="T38" fmla="*/ 2 w 14"/>
                  <a:gd name="T39" fmla="*/ 16 h 16"/>
                  <a:gd name="T40" fmla="*/ 4 w 14"/>
                  <a:gd name="T41" fmla="*/ 14 h 16"/>
                  <a:gd name="T42" fmla="*/ 4 w 14"/>
                  <a:gd name="T43" fmla="*/ 16 h 16"/>
                  <a:gd name="T44" fmla="*/ 4 w 14"/>
                  <a:gd name="T45" fmla="*/ 16 h 16"/>
                  <a:gd name="T46" fmla="*/ 6 w 14"/>
                  <a:gd name="T47" fmla="*/ 14 h 16"/>
                  <a:gd name="T48" fmla="*/ 6 w 14"/>
                  <a:gd name="T49" fmla="*/ 16 h 16"/>
                  <a:gd name="T50" fmla="*/ 6 w 14"/>
                  <a:gd name="T51" fmla="*/ 16 h 16"/>
                  <a:gd name="T52" fmla="*/ 12 w 14"/>
                  <a:gd name="T53" fmla="*/ 12 h 16"/>
                  <a:gd name="T54" fmla="*/ 14 w 14"/>
                  <a:gd name="T55" fmla="*/ 12 h 16"/>
                  <a:gd name="T56" fmla="*/ 12 w 14"/>
                  <a:gd name="T57" fmla="*/ 10 h 16"/>
                  <a:gd name="T58" fmla="*/ 14 w 14"/>
                  <a:gd name="T59" fmla="*/ 10 h 16"/>
                  <a:gd name="T60" fmla="*/ 14 w 14"/>
                  <a:gd name="T61" fmla="*/ 10 h 16"/>
                  <a:gd name="T62" fmla="*/ 1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8"/>
                    </a:lnTo>
                    <a:lnTo>
                      <a:pt x="12" y="8"/>
                    </a:lnTo>
                    <a:lnTo>
                      <a:pt x="12" y="8"/>
                    </a:lnTo>
                    <a:lnTo>
                      <a:pt x="8" y="8"/>
                    </a:lnTo>
                    <a:lnTo>
                      <a:pt x="10" y="2"/>
                    </a:lnTo>
                    <a:lnTo>
                      <a:pt x="12" y="2"/>
                    </a:lnTo>
                    <a:lnTo>
                      <a:pt x="10" y="2"/>
                    </a:lnTo>
                    <a:lnTo>
                      <a:pt x="10" y="2"/>
                    </a:lnTo>
                    <a:lnTo>
                      <a:pt x="8" y="2"/>
                    </a:lnTo>
                    <a:lnTo>
                      <a:pt x="10" y="2"/>
                    </a:lnTo>
                    <a:lnTo>
                      <a:pt x="8" y="2"/>
                    </a:lnTo>
                    <a:lnTo>
                      <a:pt x="8" y="2"/>
                    </a:lnTo>
                    <a:lnTo>
                      <a:pt x="8" y="2"/>
                    </a:lnTo>
                    <a:lnTo>
                      <a:pt x="8" y="2"/>
                    </a:lnTo>
                    <a:lnTo>
                      <a:pt x="6" y="2"/>
                    </a:lnTo>
                    <a:lnTo>
                      <a:pt x="8" y="0"/>
                    </a:lnTo>
                    <a:lnTo>
                      <a:pt x="6" y="0"/>
                    </a:lnTo>
                    <a:lnTo>
                      <a:pt x="6" y="2"/>
                    </a:lnTo>
                    <a:lnTo>
                      <a:pt x="6" y="2"/>
                    </a:lnTo>
                    <a:lnTo>
                      <a:pt x="6" y="6"/>
                    </a:lnTo>
                    <a:lnTo>
                      <a:pt x="2" y="6"/>
                    </a:lnTo>
                    <a:lnTo>
                      <a:pt x="2" y="6"/>
                    </a:lnTo>
                    <a:lnTo>
                      <a:pt x="0" y="4"/>
                    </a:lnTo>
                    <a:lnTo>
                      <a:pt x="0" y="6"/>
                    </a:lnTo>
                    <a:lnTo>
                      <a:pt x="2" y="6"/>
                    </a:lnTo>
                    <a:lnTo>
                      <a:pt x="2" y="8"/>
                    </a:lnTo>
                    <a:lnTo>
                      <a:pt x="0" y="6"/>
                    </a:lnTo>
                    <a:lnTo>
                      <a:pt x="0" y="6"/>
                    </a:lnTo>
                    <a:lnTo>
                      <a:pt x="0" y="6"/>
                    </a:lnTo>
                    <a:lnTo>
                      <a:pt x="0" y="8"/>
                    </a:lnTo>
                    <a:lnTo>
                      <a:pt x="2" y="8"/>
                    </a:lnTo>
                    <a:lnTo>
                      <a:pt x="0" y="8"/>
                    </a:lnTo>
                    <a:lnTo>
                      <a:pt x="0" y="8"/>
                    </a:lnTo>
                    <a:lnTo>
                      <a:pt x="0" y="10"/>
                    </a:lnTo>
                    <a:lnTo>
                      <a:pt x="0" y="8"/>
                    </a:lnTo>
                    <a:lnTo>
                      <a:pt x="4" y="10"/>
                    </a:lnTo>
                    <a:lnTo>
                      <a:pt x="4" y="14"/>
                    </a:lnTo>
                    <a:lnTo>
                      <a:pt x="4" y="14"/>
                    </a:lnTo>
                    <a:lnTo>
                      <a:pt x="2" y="16"/>
                    </a:lnTo>
                    <a:lnTo>
                      <a:pt x="4" y="16"/>
                    </a:lnTo>
                    <a:lnTo>
                      <a:pt x="4" y="14"/>
                    </a:lnTo>
                    <a:lnTo>
                      <a:pt x="6" y="14"/>
                    </a:lnTo>
                    <a:lnTo>
                      <a:pt x="4" y="16"/>
                    </a:lnTo>
                    <a:lnTo>
                      <a:pt x="4" y="16"/>
                    </a:lnTo>
                    <a:lnTo>
                      <a:pt x="4" y="16"/>
                    </a:lnTo>
                    <a:lnTo>
                      <a:pt x="6" y="16"/>
                    </a:lnTo>
                    <a:lnTo>
                      <a:pt x="6" y="14"/>
                    </a:lnTo>
                    <a:lnTo>
                      <a:pt x="6" y="16"/>
                    </a:lnTo>
                    <a:lnTo>
                      <a:pt x="6" y="16"/>
                    </a:lnTo>
                    <a:lnTo>
                      <a:pt x="8" y="16"/>
                    </a:lnTo>
                    <a:lnTo>
                      <a:pt x="6" y="16"/>
                    </a:lnTo>
                    <a:lnTo>
                      <a:pt x="8" y="10"/>
                    </a:lnTo>
                    <a:lnTo>
                      <a:pt x="12" y="12"/>
                    </a:lnTo>
                    <a:lnTo>
                      <a:pt x="14" y="14"/>
                    </a:lnTo>
                    <a:lnTo>
                      <a:pt x="14" y="12"/>
                    </a:lnTo>
                    <a:lnTo>
                      <a:pt x="12" y="12"/>
                    </a:lnTo>
                    <a:lnTo>
                      <a:pt x="12" y="10"/>
                    </a:lnTo>
                    <a:lnTo>
                      <a:pt x="14" y="12"/>
                    </a:lnTo>
                    <a:lnTo>
                      <a:pt x="14" y="10"/>
                    </a:lnTo>
                    <a:lnTo>
                      <a:pt x="14" y="10"/>
                    </a:lnTo>
                    <a:lnTo>
                      <a:pt x="14" y="10"/>
                    </a:lnTo>
                    <a:lnTo>
                      <a:pt x="12" y="10"/>
                    </a:lnTo>
                    <a:lnTo>
                      <a:pt x="12"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597">
                <a:extLst>
                  <a:ext uri="{FF2B5EF4-FFF2-40B4-BE49-F238E27FC236}">
                    <a16:creationId xmlns:a16="http://schemas.microsoft.com/office/drawing/2014/main" id="{8723CECC-9888-4D79-855B-677BA7D34082}"/>
                  </a:ext>
                </a:extLst>
              </p:cNvPr>
              <p:cNvSpPr>
                <a:spLocks/>
              </p:cNvSpPr>
              <p:nvPr/>
            </p:nvSpPr>
            <p:spPr bwMode="auto">
              <a:xfrm>
                <a:off x="5419490" y="5531458"/>
                <a:ext cx="22090" cy="23668"/>
              </a:xfrm>
              <a:custGeom>
                <a:avLst/>
                <a:gdLst>
                  <a:gd name="T0" fmla="*/ 14 w 14"/>
                  <a:gd name="T1" fmla="*/ 5 h 15"/>
                  <a:gd name="T2" fmla="*/ 14 w 14"/>
                  <a:gd name="T3" fmla="*/ 7 h 15"/>
                  <a:gd name="T4" fmla="*/ 10 w 14"/>
                  <a:gd name="T5" fmla="*/ 1 h 15"/>
                  <a:gd name="T6" fmla="*/ 10 w 14"/>
                  <a:gd name="T7" fmla="*/ 0 h 15"/>
                  <a:gd name="T8" fmla="*/ 8 w 14"/>
                  <a:gd name="T9" fmla="*/ 1 h 15"/>
                  <a:gd name="T10" fmla="*/ 8 w 14"/>
                  <a:gd name="T11" fmla="*/ 0 h 15"/>
                  <a:gd name="T12" fmla="*/ 8 w 14"/>
                  <a:gd name="T13" fmla="*/ 0 h 15"/>
                  <a:gd name="T14" fmla="*/ 8 w 14"/>
                  <a:gd name="T15" fmla="*/ 0 h 15"/>
                  <a:gd name="T16" fmla="*/ 6 w 14"/>
                  <a:gd name="T17" fmla="*/ 0 h 15"/>
                  <a:gd name="T18" fmla="*/ 8 w 14"/>
                  <a:gd name="T19" fmla="*/ 0 h 15"/>
                  <a:gd name="T20" fmla="*/ 2 w 14"/>
                  <a:gd name="T21" fmla="*/ 3 h 15"/>
                  <a:gd name="T22" fmla="*/ 0 w 14"/>
                  <a:gd name="T23" fmla="*/ 3 h 15"/>
                  <a:gd name="T24" fmla="*/ 2 w 14"/>
                  <a:gd name="T25" fmla="*/ 3 h 15"/>
                  <a:gd name="T26" fmla="*/ 0 w 14"/>
                  <a:gd name="T27" fmla="*/ 5 h 15"/>
                  <a:gd name="T28" fmla="*/ 0 w 14"/>
                  <a:gd name="T29" fmla="*/ 5 h 15"/>
                  <a:gd name="T30" fmla="*/ 2 w 14"/>
                  <a:gd name="T31" fmla="*/ 5 h 15"/>
                  <a:gd name="T32" fmla="*/ 0 w 14"/>
                  <a:gd name="T33" fmla="*/ 7 h 15"/>
                  <a:gd name="T34" fmla="*/ 0 w 14"/>
                  <a:gd name="T35" fmla="*/ 7 h 15"/>
                  <a:gd name="T36" fmla="*/ 4 w 14"/>
                  <a:gd name="T37" fmla="*/ 13 h 15"/>
                  <a:gd name="T38" fmla="*/ 2 w 14"/>
                  <a:gd name="T39" fmla="*/ 13 h 15"/>
                  <a:gd name="T40" fmla="*/ 4 w 14"/>
                  <a:gd name="T41" fmla="*/ 13 h 15"/>
                  <a:gd name="T42" fmla="*/ 4 w 14"/>
                  <a:gd name="T43" fmla="*/ 13 h 15"/>
                  <a:gd name="T44" fmla="*/ 6 w 14"/>
                  <a:gd name="T45" fmla="*/ 13 h 15"/>
                  <a:gd name="T46" fmla="*/ 6 w 14"/>
                  <a:gd name="T47" fmla="*/ 13 h 15"/>
                  <a:gd name="T48" fmla="*/ 6 w 14"/>
                  <a:gd name="T49" fmla="*/ 15 h 15"/>
                  <a:gd name="T50" fmla="*/ 8 w 14"/>
                  <a:gd name="T51" fmla="*/ 13 h 15"/>
                  <a:gd name="T52" fmla="*/ 12 w 14"/>
                  <a:gd name="T53" fmla="*/ 9 h 15"/>
                  <a:gd name="T54" fmla="*/ 14 w 14"/>
                  <a:gd name="T55" fmla="*/ 9 h 15"/>
                  <a:gd name="T56" fmla="*/ 12 w 14"/>
                  <a:gd name="T57" fmla="*/ 9 h 15"/>
                  <a:gd name="T58" fmla="*/ 14 w 14"/>
                  <a:gd name="T59" fmla="*/ 9 h 15"/>
                  <a:gd name="T60" fmla="*/ 14 w 14"/>
                  <a:gd name="T61" fmla="*/ 7 h 15"/>
                  <a:gd name="T62" fmla="*/ 14 w 14"/>
                  <a:gd name="T6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5">
                    <a:moveTo>
                      <a:pt x="14" y="7"/>
                    </a:moveTo>
                    <a:lnTo>
                      <a:pt x="14" y="5"/>
                    </a:lnTo>
                    <a:lnTo>
                      <a:pt x="14" y="7"/>
                    </a:lnTo>
                    <a:lnTo>
                      <a:pt x="14" y="7"/>
                    </a:lnTo>
                    <a:lnTo>
                      <a:pt x="10" y="5"/>
                    </a:lnTo>
                    <a:lnTo>
                      <a:pt x="10" y="1"/>
                    </a:lnTo>
                    <a:lnTo>
                      <a:pt x="12" y="0"/>
                    </a:lnTo>
                    <a:lnTo>
                      <a:pt x="10" y="0"/>
                    </a:lnTo>
                    <a:lnTo>
                      <a:pt x="10" y="1"/>
                    </a:lnTo>
                    <a:lnTo>
                      <a:pt x="8" y="1"/>
                    </a:lnTo>
                    <a:lnTo>
                      <a:pt x="10" y="0"/>
                    </a:lnTo>
                    <a:lnTo>
                      <a:pt x="8" y="0"/>
                    </a:lnTo>
                    <a:lnTo>
                      <a:pt x="8" y="0"/>
                    </a:lnTo>
                    <a:lnTo>
                      <a:pt x="8" y="0"/>
                    </a:lnTo>
                    <a:lnTo>
                      <a:pt x="8" y="1"/>
                    </a:lnTo>
                    <a:lnTo>
                      <a:pt x="8" y="0"/>
                    </a:lnTo>
                    <a:lnTo>
                      <a:pt x="8" y="0"/>
                    </a:lnTo>
                    <a:lnTo>
                      <a:pt x="6" y="0"/>
                    </a:lnTo>
                    <a:lnTo>
                      <a:pt x="8" y="0"/>
                    </a:lnTo>
                    <a:lnTo>
                      <a:pt x="8" y="0"/>
                    </a:lnTo>
                    <a:lnTo>
                      <a:pt x="6" y="5"/>
                    </a:lnTo>
                    <a:lnTo>
                      <a:pt x="2" y="3"/>
                    </a:lnTo>
                    <a:lnTo>
                      <a:pt x="2" y="3"/>
                    </a:lnTo>
                    <a:lnTo>
                      <a:pt x="0" y="3"/>
                    </a:lnTo>
                    <a:lnTo>
                      <a:pt x="0" y="3"/>
                    </a:lnTo>
                    <a:lnTo>
                      <a:pt x="2" y="3"/>
                    </a:lnTo>
                    <a:lnTo>
                      <a:pt x="2" y="5"/>
                    </a:lnTo>
                    <a:lnTo>
                      <a:pt x="0" y="5"/>
                    </a:lnTo>
                    <a:lnTo>
                      <a:pt x="0" y="5"/>
                    </a:lnTo>
                    <a:lnTo>
                      <a:pt x="0" y="5"/>
                    </a:lnTo>
                    <a:lnTo>
                      <a:pt x="0" y="5"/>
                    </a:lnTo>
                    <a:lnTo>
                      <a:pt x="2" y="5"/>
                    </a:lnTo>
                    <a:lnTo>
                      <a:pt x="0" y="7"/>
                    </a:lnTo>
                    <a:lnTo>
                      <a:pt x="0" y="7"/>
                    </a:lnTo>
                    <a:lnTo>
                      <a:pt x="0" y="7"/>
                    </a:lnTo>
                    <a:lnTo>
                      <a:pt x="0" y="7"/>
                    </a:lnTo>
                    <a:lnTo>
                      <a:pt x="6" y="7"/>
                    </a:lnTo>
                    <a:lnTo>
                      <a:pt x="4" y="13"/>
                    </a:lnTo>
                    <a:lnTo>
                      <a:pt x="4" y="13"/>
                    </a:lnTo>
                    <a:lnTo>
                      <a:pt x="2" y="13"/>
                    </a:lnTo>
                    <a:lnTo>
                      <a:pt x="4" y="13"/>
                    </a:lnTo>
                    <a:lnTo>
                      <a:pt x="4" y="13"/>
                    </a:lnTo>
                    <a:lnTo>
                      <a:pt x="6" y="13"/>
                    </a:lnTo>
                    <a:lnTo>
                      <a:pt x="4" y="13"/>
                    </a:lnTo>
                    <a:lnTo>
                      <a:pt x="6" y="13"/>
                    </a:lnTo>
                    <a:lnTo>
                      <a:pt x="6" y="13"/>
                    </a:lnTo>
                    <a:lnTo>
                      <a:pt x="6" y="13"/>
                    </a:lnTo>
                    <a:lnTo>
                      <a:pt x="6" y="13"/>
                    </a:lnTo>
                    <a:lnTo>
                      <a:pt x="6" y="13"/>
                    </a:lnTo>
                    <a:lnTo>
                      <a:pt x="6" y="15"/>
                    </a:lnTo>
                    <a:lnTo>
                      <a:pt x="8" y="15"/>
                    </a:lnTo>
                    <a:lnTo>
                      <a:pt x="8" y="13"/>
                    </a:lnTo>
                    <a:lnTo>
                      <a:pt x="8" y="9"/>
                    </a:lnTo>
                    <a:lnTo>
                      <a:pt x="12" y="9"/>
                    </a:lnTo>
                    <a:lnTo>
                      <a:pt x="14" y="11"/>
                    </a:lnTo>
                    <a:lnTo>
                      <a:pt x="14" y="9"/>
                    </a:lnTo>
                    <a:lnTo>
                      <a:pt x="12" y="9"/>
                    </a:lnTo>
                    <a:lnTo>
                      <a:pt x="12" y="9"/>
                    </a:lnTo>
                    <a:lnTo>
                      <a:pt x="14" y="9"/>
                    </a:lnTo>
                    <a:lnTo>
                      <a:pt x="14" y="9"/>
                    </a:lnTo>
                    <a:lnTo>
                      <a:pt x="14" y="9"/>
                    </a:lnTo>
                    <a:lnTo>
                      <a:pt x="14" y="7"/>
                    </a:lnTo>
                    <a:lnTo>
                      <a:pt x="12" y="7"/>
                    </a:lnTo>
                    <a:lnTo>
                      <a:pt x="14" y="7"/>
                    </a:lnTo>
                    <a:lnTo>
                      <a:pt x="14"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598">
                <a:extLst>
                  <a:ext uri="{FF2B5EF4-FFF2-40B4-BE49-F238E27FC236}">
                    <a16:creationId xmlns:a16="http://schemas.microsoft.com/office/drawing/2014/main" id="{F8E9B5DC-CFCE-453C-8B22-A4C043CB3DF0}"/>
                  </a:ext>
                </a:extLst>
              </p:cNvPr>
              <p:cNvSpPr>
                <a:spLocks/>
              </p:cNvSpPr>
              <p:nvPr/>
            </p:nvSpPr>
            <p:spPr bwMode="auto">
              <a:xfrm>
                <a:off x="5525206" y="5717644"/>
                <a:ext cx="74159" cy="45758"/>
              </a:xfrm>
              <a:custGeom>
                <a:avLst/>
                <a:gdLst>
                  <a:gd name="T0" fmla="*/ 0 w 24"/>
                  <a:gd name="T1" fmla="*/ 1 h 15"/>
                  <a:gd name="T2" fmla="*/ 3 w 24"/>
                  <a:gd name="T3" fmla="*/ 1 h 15"/>
                  <a:gd name="T4" fmla="*/ 9 w 24"/>
                  <a:gd name="T5" fmla="*/ 2 h 15"/>
                  <a:gd name="T6" fmla="*/ 14 w 24"/>
                  <a:gd name="T7" fmla="*/ 5 h 15"/>
                  <a:gd name="T8" fmla="*/ 24 w 24"/>
                  <a:gd name="T9" fmla="*/ 8 h 15"/>
                  <a:gd name="T10" fmla="*/ 18 w 24"/>
                  <a:gd name="T11" fmla="*/ 9 h 15"/>
                  <a:gd name="T12" fmla="*/ 11 w 24"/>
                  <a:gd name="T13" fmla="*/ 8 h 15"/>
                  <a:gd name="T14" fmla="*/ 15 w 24"/>
                  <a:gd name="T15" fmla="*/ 11 h 15"/>
                  <a:gd name="T16" fmla="*/ 20 w 24"/>
                  <a:gd name="T17" fmla="*/ 14 h 15"/>
                  <a:gd name="T18" fmla="*/ 23 w 24"/>
                  <a:gd name="T19" fmla="*/ 14 h 15"/>
                  <a:gd name="T20" fmla="*/ 16 w 24"/>
                  <a:gd name="T21" fmla="*/ 15 h 15"/>
                  <a:gd name="T22" fmla="*/ 8 w 24"/>
                  <a:gd name="T23" fmla="*/ 13 h 15"/>
                  <a:gd name="T24" fmla="*/ 0 w 24"/>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5">
                    <a:moveTo>
                      <a:pt x="0" y="1"/>
                    </a:moveTo>
                    <a:cubicBezTo>
                      <a:pt x="0" y="0"/>
                      <a:pt x="2" y="1"/>
                      <a:pt x="3" y="1"/>
                    </a:cubicBezTo>
                    <a:cubicBezTo>
                      <a:pt x="5" y="1"/>
                      <a:pt x="7" y="2"/>
                      <a:pt x="9" y="2"/>
                    </a:cubicBezTo>
                    <a:cubicBezTo>
                      <a:pt x="10" y="3"/>
                      <a:pt x="11" y="4"/>
                      <a:pt x="14" y="5"/>
                    </a:cubicBezTo>
                    <a:cubicBezTo>
                      <a:pt x="18" y="7"/>
                      <a:pt x="24" y="8"/>
                      <a:pt x="24" y="8"/>
                    </a:cubicBezTo>
                    <a:cubicBezTo>
                      <a:pt x="24" y="8"/>
                      <a:pt x="21" y="9"/>
                      <a:pt x="18" y="9"/>
                    </a:cubicBezTo>
                    <a:cubicBezTo>
                      <a:pt x="15" y="9"/>
                      <a:pt x="11" y="8"/>
                      <a:pt x="11" y="8"/>
                    </a:cubicBezTo>
                    <a:cubicBezTo>
                      <a:pt x="11" y="8"/>
                      <a:pt x="13" y="10"/>
                      <a:pt x="15" y="11"/>
                    </a:cubicBezTo>
                    <a:cubicBezTo>
                      <a:pt x="16" y="12"/>
                      <a:pt x="19" y="13"/>
                      <a:pt x="20" y="14"/>
                    </a:cubicBezTo>
                    <a:cubicBezTo>
                      <a:pt x="22" y="14"/>
                      <a:pt x="23" y="14"/>
                      <a:pt x="23" y="14"/>
                    </a:cubicBezTo>
                    <a:cubicBezTo>
                      <a:pt x="23" y="14"/>
                      <a:pt x="18" y="15"/>
                      <a:pt x="16" y="15"/>
                    </a:cubicBezTo>
                    <a:cubicBezTo>
                      <a:pt x="13" y="15"/>
                      <a:pt x="10" y="14"/>
                      <a:pt x="8" y="13"/>
                    </a:cubicBezTo>
                    <a:cubicBezTo>
                      <a:pt x="3" y="12"/>
                      <a:pt x="0" y="1"/>
                      <a:pt x="0"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599">
                <a:extLst>
                  <a:ext uri="{FF2B5EF4-FFF2-40B4-BE49-F238E27FC236}">
                    <a16:creationId xmlns:a16="http://schemas.microsoft.com/office/drawing/2014/main" id="{EBA09D86-1C2D-4A8C-974F-E5906B6EBA3D}"/>
                  </a:ext>
                </a:extLst>
              </p:cNvPr>
              <p:cNvSpPr>
                <a:spLocks/>
              </p:cNvSpPr>
              <p:nvPr/>
            </p:nvSpPr>
            <p:spPr bwMode="auto">
              <a:xfrm>
                <a:off x="5329553" y="5682931"/>
                <a:ext cx="80471" cy="37868"/>
              </a:xfrm>
              <a:custGeom>
                <a:avLst/>
                <a:gdLst>
                  <a:gd name="T0" fmla="*/ 23 w 26"/>
                  <a:gd name="T1" fmla="*/ 8 h 12"/>
                  <a:gd name="T2" fmla="*/ 26 w 26"/>
                  <a:gd name="T3" fmla="*/ 4 h 12"/>
                  <a:gd name="T4" fmla="*/ 24 w 26"/>
                  <a:gd name="T5" fmla="*/ 3 h 12"/>
                  <a:gd name="T6" fmla="*/ 20 w 26"/>
                  <a:gd name="T7" fmla="*/ 2 h 12"/>
                  <a:gd name="T8" fmla="*/ 13 w 26"/>
                  <a:gd name="T9" fmla="*/ 2 h 12"/>
                  <a:gd name="T10" fmla="*/ 4 w 26"/>
                  <a:gd name="T11" fmla="*/ 1 h 12"/>
                  <a:gd name="T12" fmla="*/ 0 w 26"/>
                  <a:gd name="T13" fmla="*/ 0 h 12"/>
                  <a:gd name="T14" fmla="*/ 3 w 26"/>
                  <a:gd name="T15" fmla="*/ 3 h 12"/>
                  <a:gd name="T16" fmla="*/ 7 w 26"/>
                  <a:gd name="T17" fmla="*/ 5 h 12"/>
                  <a:gd name="T18" fmla="*/ 11 w 26"/>
                  <a:gd name="T19" fmla="*/ 6 h 12"/>
                  <a:gd name="T20" fmla="*/ 8 w 26"/>
                  <a:gd name="T21" fmla="*/ 7 h 12"/>
                  <a:gd name="T22" fmla="*/ 3 w 26"/>
                  <a:gd name="T23" fmla="*/ 7 h 12"/>
                  <a:gd name="T24" fmla="*/ 1 w 26"/>
                  <a:gd name="T25" fmla="*/ 7 h 12"/>
                  <a:gd name="T26" fmla="*/ 3 w 26"/>
                  <a:gd name="T27" fmla="*/ 9 h 12"/>
                  <a:gd name="T28" fmla="*/ 9 w 26"/>
                  <a:gd name="T29" fmla="*/ 11 h 12"/>
                  <a:gd name="T30" fmla="*/ 15 w 26"/>
                  <a:gd name="T31" fmla="*/ 12 h 12"/>
                  <a:gd name="T32" fmla="*/ 23 w 26"/>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2">
                    <a:moveTo>
                      <a:pt x="23" y="8"/>
                    </a:moveTo>
                    <a:cubicBezTo>
                      <a:pt x="25" y="7"/>
                      <a:pt x="26" y="4"/>
                      <a:pt x="26" y="4"/>
                    </a:cubicBezTo>
                    <a:cubicBezTo>
                      <a:pt x="26" y="4"/>
                      <a:pt x="26" y="3"/>
                      <a:pt x="24" y="3"/>
                    </a:cubicBezTo>
                    <a:cubicBezTo>
                      <a:pt x="23" y="2"/>
                      <a:pt x="22" y="2"/>
                      <a:pt x="20" y="2"/>
                    </a:cubicBezTo>
                    <a:cubicBezTo>
                      <a:pt x="19" y="2"/>
                      <a:pt x="15" y="2"/>
                      <a:pt x="13" y="2"/>
                    </a:cubicBezTo>
                    <a:cubicBezTo>
                      <a:pt x="11" y="2"/>
                      <a:pt x="6" y="2"/>
                      <a:pt x="4" y="1"/>
                    </a:cubicBezTo>
                    <a:cubicBezTo>
                      <a:pt x="2" y="1"/>
                      <a:pt x="0" y="0"/>
                      <a:pt x="0" y="0"/>
                    </a:cubicBezTo>
                    <a:cubicBezTo>
                      <a:pt x="0" y="0"/>
                      <a:pt x="2" y="2"/>
                      <a:pt x="3" y="3"/>
                    </a:cubicBezTo>
                    <a:cubicBezTo>
                      <a:pt x="4" y="4"/>
                      <a:pt x="5" y="4"/>
                      <a:pt x="7" y="5"/>
                    </a:cubicBezTo>
                    <a:cubicBezTo>
                      <a:pt x="8" y="5"/>
                      <a:pt x="11" y="6"/>
                      <a:pt x="11" y="6"/>
                    </a:cubicBezTo>
                    <a:cubicBezTo>
                      <a:pt x="11" y="6"/>
                      <a:pt x="9" y="7"/>
                      <a:pt x="8" y="7"/>
                    </a:cubicBezTo>
                    <a:cubicBezTo>
                      <a:pt x="6" y="8"/>
                      <a:pt x="5" y="8"/>
                      <a:pt x="3" y="7"/>
                    </a:cubicBezTo>
                    <a:cubicBezTo>
                      <a:pt x="2" y="7"/>
                      <a:pt x="1" y="7"/>
                      <a:pt x="1" y="7"/>
                    </a:cubicBezTo>
                    <a:cubicBezTo>
                      <a:pt x="1" y="7"/>
                      <a:pt x="2" y="8"/>
                      <a:pt x="3" y="9"/>
                    </a:cubicBezTo>
                    <a:cubicBezTo>
                      <a:pt x="4" y="10"/>
                      <a:pt x="6" y="11"/>
                      <a:pt x="9" y="11"/>
                    </a:cubicBezTo>
                    <a:cubicBezTo>
                      <a:pt x="11" y="12"/>
                      <a:pt x="15" y="12"/>
                      <a:pt x="15" y="12"/>
                    </a:cubicBezTo>
                    <a:cubicBezTo>
                      <a:pt x="16" y="12"/>
                      <a:pt x="21" y="10"/>
                      <a:pt x="23" y="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600">
                <a:extLst>
                  <a:ext uri="{FF2B5EF4-FFF2-40B4-BE49-F238E27FC236}">
                    <a16:creationId xmlns:a16="http://schemas.microsoft.com/office/drawing/2014/main" id="{FD218291-CF47-4195-910C-2BC6208AB416}"/>
                  </a:ext>
                </a:extLst>
              </p:cNvPr>
              <p:cNvSpPr>
                <a:spLocks/>
              </p:cNvSpPr>
              <p:nvPr/>
            </p:nvSpPr>
            <p:spPr bwMode="auto">
              <a:xfrm>
                <a:off x="5518894" y="5720800"/>
                <a:ext cx="34713" cy="31557"/>
              </a:xfrm>
              <a:custGeom>
                <a:avLst/>
                <a:gdLst>
                  <a:gd name="T0" fmla="*/ 11 w 11"/>
                  <a:gd name="T1" fmla="*/ 4 h 10"/>
                  <a:gd name="T2" fmla="*/ 3 w 11"/>
                  <a:gd name="T3" fmla="*/ 1 h 10"/>
                  <a:gd name="T4" fmla="*/ 2 w 11"/>
                  <a:gd name="T5" fmla="*/ 0 h 10"/>
                  <a:gd name="T6" fmla="*/ 1 w 11"/>
                  <a:gd name="T7" fmla="*/ 8 h 10"/>
                  <a:gd name="T8" fmla="*/ 8 w 11"/>
                  <a:gd name="T9" fmla="*/ 7 h 10"/>
                  <a:gd name="T10" fmla="*/ 11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11" y="4"/>
                    </a:moveTo>
                    <a:cubicBezTo>
                      <a:pt x="10" y="3"/>
                      <a:pt x="5" y="4"/>
                      <a:pt x="3" y="1"/>
                    </a:cubicBezTo>
                    <a:cubicBezTo>
                      <a:pt x="2" y="0"/>
                      <a:pt x="2" y="0"/>
                      <a:pt x="2" y="0"/>
                    </a:cubicBezTo>
                    <a:cubicBezTo>
                      <a:pt x="2" y="0"/>
                      <a:pt x="0" y="6"/>
                      <a:pt x="1" y="8"/>
                    </a:cubicBezTo>
                    <a:cubicBezTo>
                      <a:pt x="2" y="10"/>
                      <a:pt x="8" y="7"/>
                      <a:pt x="8" y="7"/>
                    </a:cubicBezTo>
                    <a:cubicBezTo>
                      <a:pt x="8" y="7"/>
                      <a:pt x="11" y="4"/>
                      <a:pt x="11" y="4"/>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601">
                <a:extLst>
                  <a:ext uri="{FF2B5EF4-FFF2-40B4-BE49-F238E27FC236}">
                    <a16:creationId xmlns:a16="http://schemas.microsoft.com/office/drawing/2014/main" id="{5B7F1D8D-84FB-4924-BB18-8A43DB9FA15E}"/>
                  </a:ext>
                </a:extLst>
              </p:cNvPr>
              <p:cNvSpPr>
                <a:spLocks/>
              </p:cNvSpPr>
              <p:nvPr/>
            </p:nvSpPr>
            <p:spPr bwMode="auto">
              <a:xfrm>
                <a:off x="5381622" y="5692398"/>
                <a:ext cx="28401" cy="28401"/>
              </a:xfrm>
              <a:custGeom>
                <a:avLst/>
                <a:gdLst>
                  <a:gd name="T0" fmla="*/ 0 w 9"/>
                  <a:gd name="T1" fmla="*/ 2 h 9"/>
                  <a:gd name="T2" fmla="*/ 5 w 9"/>
                  <a:gd name="T3" fmla="*/ 1 h 9"/>
                  <a:gd name="T4" fmla="*/ 9 w 9"/>
                  <a:gd name="T5" fmla="*/ 1 h 9"/>
                  <a:gd name="T6" fmla="*/ 7 w 9"/>
                  <a:gd name="T7" fmla="*/ 8 h 9"/>
                  <a:gd name="T8" fmla="*/ 0 w 9"/>
                  <a:gd name="T9" fmla="*/ 4 h 9"/>
                  <a:gd name="T10" fmla="*/ 0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0" y="2"/>
                    </a:moveTo>
                    <a:cubicBezTo>
                      <a:pt x="0" y="0"/>
                      <a:pt x="4" y="1"/>
                      <a:pt x="5" y="1"/>
                    </a:cubicBezTo>
                    <a:cubicBezTo>
                      <a:pt x="7" y="2"/>
                      <a:pt x="8" y="2"/>
                      <a:pt x="9" y="1"/>
                    </a:cubicBezTo>
                    <a:cubicBezTo>
                      <a:pt x="9" y="0"/>
                      <a:pt x="8" y="7"/>
                      <a:pt x="7" y="8"/>
                    </a:cubicBezTo>
                    <a:cubicBezTo>
                      <a:pt x="6" y="9"/>
                      <a:pt x="0" y="4"/>
                      <a:pt x="0" y="4"/>
                    </a:cubicBezTo>
                    <a:lnTo>
                      <a:pt x="0" y="2"/>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602">
                <a:extLst>
                  <a:ext uri="{FF2B5EF4-FFF2-40B4-BE49-F238E27FC236}">
                    <a16:creationId xmlns:a16="http://schemas.microsoft.com/office/drawing/2014/main" id="{7DF7043B-2C52-49B9-9653-3FA4F66B63FC}"/>
                  </a:ext>
                </a:extLst>
              </p:cNvPr>
              <p:cNvSpPr>
                <a:spLocks/>
              </p:cNvSpPr>
              <p:nvPr/>
            </p:nvSpPr>
            <p:spPr bwMode="auto">
              <a:xfrm>
                <a:off x="5372155" y="5698710"/>
                <a:ext cx="184608" cy="83626"/>
              </a:xfrm>
              <a:custGeom>
                <a:avLst/>
                <a:gdLst>
                  <a:gd name="T0" fmla="*/ 3 w 59"/>
                  <a:gd name="T1" fmla="*/ 0 h 27"/>
                  <a:gd name="T2" fmla="*/ 0 w 59"/>
                  <a:gd name="T3" fmla="*/ 8 h 27"/>
                  <a:gd name="T4" fmla="*/ 24 w 59"/>
                  <a:gd name="T5" fmla="*/ 23 h 27"/>
                  <a:gd name="T6" fmla="*/ 57 w 59"/>
                  <a:gd name="T7" fmla="*/ 21 h 27"/>
                  <a:gd name="T8" fmla="*/ 59 w 59"/>
                  <a:gd name="T9" fmla="*/ 12 h 27"/>
                  <a:gd name="T10" fmla="*/ 58 w 59"/>
                  <a:gd name="T11" fmla="*/ 11 h 27"/>
                  <a:gd name="T12" fmla="*/ 28 w 59"/>
                  <a:gd name="T13" fmla="*/ 14 h 27"/>
                  <a:gd name="T14" fmla="*/ 3 w 5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7">
                    <a:moveTo>
                      <a:pt x="3" y="0"/>
                    </a:moveTo>
                    <a:cubicBezTo>
                      <a:pt x="3" y="0"/>
                      <a:pt x="0" y="7"/>
                      <a:pt x="0" y="8"/>
                    </a:cubicBezTo>
                    <a:cubicBezTo>
                      <a:pt x="0" y="10"/>
                      <a:pt x="10" y="19"/>
                      <a:pt x="24" y="23"/>
                    </a:cubicBezTo>
                    <a:cubicBezTo>
                      <a:pt x="37" y="27"/>
                      <a:pt x="48" y="25"/>
                      <a:pt x="57" y="21"/>
                    </a:cubicBezTo>
                    <a:cubicBezTo>
                      <a:pt x="58" y="21"/>
                      <a:pt x="59" y="15"/>
                      <a:pt x="59" y="12"/>
                    </a:cubicBezTo>
                    <a:cubicBezTo>
                      <a:pt x="59" y="11"/>
                      <a:pt x="58" y="11"/>
                      <a:pt x="58" y="11"/>
                    </a:cubicBezTo>
                    <a:cubicBezTo>
                      <a:pt x="58" y="11"/>
                      <a:pt x="43" y="19"/>
                      <a:pt x="28" y="14"/>
                    </a:cubicBezTo>
                    <a:cubicBezTo>
                      <a:pt x="13" y="9"/>
                      <a:pt x="3" y="0"/>
                      <a:pt x="3"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603">
                <a:extLst>
                  <a:ext uri="{FF2B5EF4-FFF2-40B4-BE49-F238E27FC236}">
                    <a16:creationId xmlns:a16="http://schemas.microsoft.com/office/drawing/2014/main" id="{B1C6FE28-0D0E-49DE-ACAB-4A6CAC0F6D71}"/>
                  </a:ext>
                </a:extLst>
              </p:cNvPr>
              <p:cNvSpPr>
                <a:spLocks/>
              </p:cNvSpPr>
              <p:nvPr/>
            </p:nvSpPr>
            <p:spPr bwMode="auto">
              <a:xfrm>
                <a:off x="5378466" y="5711333"/>
                <a:ext cx="15778" cy="15778"/>
              </a:xfrm>
              <a:custGeom>
                <a:avLst/>
                <a:gdLst>
                  <a:gd name="T0" fmla="*/ 2 w 5"/>
                  <a:gd name="T1" fmla="*/ 5 h 5"/>
                  <a:gd name="T2" fmla="*/ 1 w 5"/>
                  <a:gd name="T3" fmla="*/ 4 h 5"/>
                  <a:gd name="T4" fmla="*/ 1 w 5"/>
                  <a:gd name="T5" fmla="*/ 1 h 5"/>
                  <a:gd name="T6" fmla="*/ 4 w 5"/>
                  <a:gd name="T7" fmla="*/ 1 h 5"/>
                  <a:gd name="T8" fmla="*/ 4 w 5"/>
                  <a:gd name="T9" fmla="*/ 3 h 5"/>
                  <a:gd name="T10" fmla="*/ 3 w 5"/>
                  <a:gd name="T11" fmla="*/ 2 h 5"/>
                  <a:gd name="T12" fmla="*/ 3 w 5"/>
                  <a:gd name="T13" fmla="*/ 1 h 5"/>
                  <a:gd name="T14" fmla="*/ 2 w 5"/>
                  <a:gd name="T15" fmla="*/ 2 h 5"/>
                  <a:gd name="T16" fmla="*/ 1 w 5"/>
                  <a:gd name="T17" fmla="*/ 4 h 5"/>
                  <a:gd name="T18" fmla="*/ 2 w 5"/>
                  <a:gd name="T19" fmla="*/ 4 h 5"/>
                  <a:gd name="T20" fmla="*/ 3 w 5"/>
                  <a:gd name="T21" fmla="*/ 3 h 5"/>
                  <a:gd name="T22" fmla="*/ 2 w 5"/>
                  <a:gd name="T23" fmla="*/ 3 h 5"/>
                  <a:gd name="T24" fmla="*/ 3 w 5"/>
                  <a:gd name="T25" fmla="*/ 2 h 5"/>
                  <a:gd name="T26" fmla="*/ 4 w 5"/>
                  <a:gd name="T27" fmla="*/ 3 h 5"/>
                  <a:gd name="T28" fmla="*/ 2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2" y="5"/>
                    </a:moveTo>
                    <a:cubicBezTo>
                      <a:pt x="2" y="5"/>
                      <a:pt x="1" y="5"/>
                      <a:pt x="1" y="4"/>
                    </a:cubicBezTo>
                    <a:cubicBezTo>
                      <a:pt x="0" y="3"/>
                      <a:pt x="0" y="2"/>
                      <a:pt x="1" y="1"/>
                    </a:cubicBezTo>
                    <a:cubicBezTo>
                      <a:pt x="2" y="1"/>
                      <a:pt x="3" y="0"/>
                      <a:pt x="4" y="1"/>
                    </a:cubicBezTo>
                    <a:cubicBezTo>
                      <a:pt x="4" y="2"/>
                      <a:pt x="5" y="2"/>
                      <a:pt x="4" y="3"/>
                    </a:cubicBezTo>
                    <a:cubicBezTo>
                      <a:pt x="3" y="2"/>
                      <a:pt x="3" y="2"/>
                      <a:pt x="3" y="2"/>
                    </a:cubicBezTo>
                    <a:cubicBezTo>
                      <a:pt x="4" y="2"/>
                      <a:pt x="4" y="2"/>
                      <a:pt x="3" y="1"/>
                    </a:cubicBezTo>
                    <a:cubicBezTo>
                      <a:pt x="3" y="1"/>
                      <a:pt x="2" y="2"/>
                      <a:pt x="2" y="2"/>
                    </a:cubicBezTo>
                    <a:cubicBezTo>
                      <a:pt x="1" y="3"/>
                      <a:pt x="1" y="3"/>
                      <a:pt x="1" y="4"/>
                    </a:cubicBezTo>
                    <a:cubicBezTo>
                      <a:pt x="1" y="4"/>
                      <a:pt x="2" y="4"/>
                      <a:pt x="2" y="4"/>
                    </a:cubicBezTo>
                    <a:cubicBezTo>
                      <a:pt x="3" y="3"/>
                      <a:pt x="3" y="3"/>
                      <a:pt x="3" y="3"/>
                    </a:cubicBezTo>
                    <a:cubicBezTo>
                      <a:pt x="2" y="3"/>
                      <a:pt x="2" y="3"/>
                      <a:pt x="2" y="3"/>
                    </a:cubicBezTo>
                    <a:cubicBezTo>
                      <a:pt x="3" y="2"/>
                      <a:pt x="3" y="2"/>
                      <a:pt x="3" y="2"/>
                    </a:cubicBezTo>
                    <a:cubicBezTo>
                      <a:pt x="4" y="3"/>
                      <a:pt x="4" y="3"/>
                      <a:pt x="4"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604">
                <a:extLst>
                  <a:ext uri="{FF2B5EF4-FFF2-40B4-BE49-F238E27FC236}">
                    <a16:creationId xmlns:a16="http://schemas.microsoft.com/office/drawing/2014/main" id="{6D93BDD0-F202-4B71-A599-AD52E19D9851}"/>
                  </a:ext>
                </a:extLst>
              </p:cNvPr>
              <p:cNvSpPr>
                <a:spLocks noEditPoints="1"/>
              </p:cNvSpPr>
              <p:nvPr/>
            </p:nvSpPr>
            <p:spPr bwMode="auto">
              <a:xfrm>
                <a:off x="5387934" y="5720800"/>
                <a:ext cx="12623" cy="12623"/>
              </a:xfrm>
              <a:custGeom>
                <a:avLst/>
                <a:gdLst>
                  <a:gd name="T0" fmla="*/ 1 w 4"/>
                  <a:gd name="T1" fmla="*/ 1 h 4"/>
                  <a:gd name="T2" fmla="*/ 3 w 4"/>
                  <a:gd name="T3" fmla="*/ 0 h 4"/>
                  <a:gd name="T4" fmla="*/ 3 w 4"/>
                  <a:gd name="T5" fmla="*/ 3 h 4"/>
                  <a:gd name="T6" fmla="*/ 1 w 4"/>
                  <a:gd name="T7" fmla="*/ 4 h 4"/>
                  <a:gd name="T8" fmla="*/ 1 w 4"/>
                  <a:gd name="T9" fmla="*/ 1 h 4"/>
                  <a:gd name="T10" fmla="*/ 1 w 4"/>
                  <a:gd name="T11" fmla="*/ 3 h 4"/>
                  <a:gd name="T12" fmla="*/ 3 w 4"/>
                  <a:gd name="T13" fmla="*/ 3 h 4"/>
                  <a:gd name="T14" fmla="*/ 3 w 4"/>
                  <a:gd name="T15" fmla="*/ 1 h 4"/>
                  <a:gd name="T16" fmla="*/ 1 w 4"/>
                  <a:gd name="T17" fmla="*/ 2 h 4"/>
                  <a:gd name="T18" fmla="*/ 1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1"/>
                    </a:moveTo>
                    <a:cubicBezTo>
                      <a:pt x="2" y="0"/>
                      <a:pt x="2" y="0"/>
                      <a:pt x="3" y="0"/>
                    </a:cubicBezTo>
                    <a:cubicBezTo>
                      <a:pt x="4" y="1"/>
                      <a:pt x="4" y="2"/>
                      <a:pt x="3" y="3"/>
                    </a:cubicBezTo>
                    <a:cubicBezTo>
                      <a:pt x="3" y="4"/>
                      <a:pt x="2" y="4"/>
                      <a:pt x="1" y="4"/>
                    </a:cubicBezTo>
                    <a:cubicBezTo>
                      <a:pt x="0" y="3"/>
                      <a:pt x="0" y="2"/>
                      <a:pt x="1" y="1"/>
                    </a:cubicBezTo>
                    <a:close/>
                    <a:moveTo>
                      <a:pt x="1" y="3"/>
                    </a:moveTo>
                    <a:cubicBezTo>
                      <a:pt x="2" y="4"/>
                      <a:pt x="2" y="3"/>
                      <a:pt x="3" y="3"/>
                    </a:cubicBezTo>
                    <a:cubicBezTo>
                      <a:pt x="3" y="2"/>
                      <a:pt x="4" y="1"/>
                      <a:pt x="3" y="1"/>
                    </a:cubicBezTo>
                    <a:cubicBezTo>
                      <a:pt x="3" y="0"/>
                      <a:pt x="2" y="1"/>
                      <a:pt x="1" y="2"/>
                    </a:cubicBezTo>
                    <a:cubicBezTo>
                      <a:pt x="1" y="2"/>
                      <a:pt x="1" y="3"/>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605">
                <a:extLst>
                  <a:ext uri="{FF2B5EF4-FFF2-40B4-BE49-F238E27FC236}">
                    <a16:creationId xmlns:a16="http://schemas.microsoft.com/office/drawing/2014/main" id="{97119B0C-F97F-4143-BD32-CEB5AEF33D77}"/>
                  </a:ext>
                </a:extLst>
              </p:cNvPr>
              <p:cNvSpPr>
                <a:spLocks noEditPoints="1"/>
              </p:cNvSpPr>
              <p:nvPr/>
            </p:nvSpPr>
            <p:spPr bwMode="auto">
              <a:xfrm>
                <a:off x="5397401" y="5727111"/>
                <a:ext cx="12623" cy="15778"/>
              </a:xfrm>
              <a:custGeom>
                <a:avLst/>
                <a:gdLst>
                  <a:gd name="T0" fmla="*/ 2 w 4"/>
                  <a:gd name="T1" fmla="*/ 0 h 5"/>
                  <a:gd name="T2" fmla="*/ 3 w 4"/>
                  <a:gd name="T3" fmla="*/ 0 h 5"/>
                  <a:gd name="T4" fmla="*/ 4 w 4"/>
                  <a:gd name="T5" fmla="*/ 3 h 5"/>
                  <a:gd name="T6" fmla="*/ 1 w 4"/>
                  <a:gd name="T7" fmla="*/ 4 h 5"/>
                  <a:gd name="T8" fmla="*/ 0 w 4"/>
                  <a:gd name="T9" fmla="*/ 3 h 5"/>
                  <a:gd name="T10" fmla="*/ 2 w 4"/>
                  <a:gd name="T11" fmla="*/ 0 h 5"/>
                  <a:gd name="T12" fmla="*/ 1 w 4"/>
                  <a:gd name="T13" fmla="*/ 3 h 5"/>
                  <a:gd name="T14" fmla="*/ 1 w 4"/>
                  <a:gd name="T15" fmla="*/ 3 h 5"/>
                  <a:gd name="T16" fmla="*/ 3 w 4"/>
                  <a:gd name="T17" fmla="*/ 3 h 5"/>
                  <a:gd name="T18" fmla="*/ 3 w 4"/>
                  <a:gd name="T19" fmla="*/ 1 h 5"/>
                  <a:gd name="T20" fmla="*/ 3 w 4"/>
                  <a:gd name="T21" fmla="*/ 1 h 5"/>
                  <a:gd name="T22" fmla="*/ 1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3" y="0"/>
                      <a:pt x="3" y="0"/>
                      <a:pt x="3" y="0"/>
                    </a:cubicBezTo>
                    <a:cubicBezTo>
                      <a:pt x="4" y="1"/>
                      <a:pt x="4" y="2"/>
                      <a:pt x="4" y="3"/>
                    </a:cubicBezTo>
                    <a:cubicBezTo>
                      <a:pt x="3" y="5"/>
                      <a:pt x="2" y="4"/>
                      <a:pt x="1" y="4"/>
                    </a:cubicBezTo>
                    <a:cubicBezTo>
                      <a:pt x="0" y="3"/>
                      <a:pt x="0" y="3"/>
                      <a:pt x="0" y="3"/>
                    </a:cubicBezTo>
                    <a:lnTo>
                      <a:pt x="2" y="0"/>
                    </a:lnTo>
                    <a:close/>
                    <a:moveTo>
                      <a:pt x="1" y="3"/>
                    </a:moveTo>
                    <a:cubicBezTo>
                      <a:pt x="1" y="3"/>
                      <a:pt x="1" y="3"/>
                      <a:pt x="1" y="3"/>
                    </a:cubicBezTo>
                    <a:cubicBezTo>
                      <a:pt x="2" y="4"/>
                      <a:pt x="2" y="3"/>
                      <a:pt x="3" y="3"/>
                    </a:cubicBezTo>
                    <a:cubicBezTo>
                      <a:pt x="3" y="2"/>
                      <a:pt x="4" y="1"/>
                      <a:pt x="3" y="1"/>
                    </a:cubicBezTo>
                    <a:cubicBezTo>
                      <a:pt x="3" y="1"/>
                      <a:pt x="3" y="1"/>
                      <a:pt x="3" y="1"/>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606">
                <a:extLst>
                  <a:ext uri="{FF2B5EF4-FFF2-40B4-BE49-F238E27FC236}">
                    <a16:creationId xmlns:a16="http://schemas.microsoft.com/office/drawing/2014/main" id="{C96B27D1-587C-4610-B097-B5D0AA95DFD8}"/>
                  </a:ext>
                </a:extLst>
              </p:cNvPr>
              <p:cNvSpPr>
                <a:spLocks noEditPoints="1"/>
              </p:cNvSpPr>
              <p:nvPr/>
            </p:nvSpPr>
            <p:spPr bwMode="auto">
              <a:xfrm>
                <a:off x="5413179" y="5733422"/>
                <a:ext cx="12623" cy="15778"/>
              </a:xfrm>
              <a:custGeom>
                <a:avLst/>
                <a:gdLst>
                  <a:gd name="T0" fmla="*/ 2 w 4"/>
                  <a:gd name="T1" fmla="*/ 0 h 5"/>
                  <a:gd name="T2" fmla="*/ 3 w 4"/>
                  <a:gd name="T3" fmla="*/ 1 h 5"/>
                  <a:gd name="T4" fmla="*/ 3 w 4"/>
                  <a:gd name="T5" fmla="*/ 2 h 5"/>
                  <a:gd name="T6" fmla="*/ 2 w 4"/>
                  <a:gd name="T7" fmla="*/ 3 h 5"/>
                  <a:gd name="T8" fmla="*/ 2 w 4"/>
                  <a:gd name="T9" fmla="*/ 3 h 5"/>
                  <a:gd name="T10" fmla="*/ 3 w 4"/>
                  <a:gd name="T11" fmla="*/ 4 h 5"/>
                  <a:gd name="T12" fmla="*/ 1 w 4"/>
                  <a:gd name="T13" fmla="*/ 4 h 5"/>
                  <a:gd name="T14" fmla="*/ 0 w 4"/>
                  <a:gd name="T15" fmla="*/ 4 h 5"/>
                  <a:gd name="T16" fmla="*/ 2 w 4"/>
                  <a:gd name="T17" fmla="*/ 0 h 5"/>
                  <a:gd name="T18" fmla="*/ 1 w 4"/>
                  <a:gd name="T19" fmla="*/ 4 h 5"/>
                  <a:gd name="T20" fmla="*/ 1 w 4"/>
                  <a:gd name="T21" fmla="*/ 4 h 5"/>
                  <a:gd name="T22" fmla="*/ 2 w 4"/>
                  <a:gd name="T23" fmla="*/ 4 h 5"/>
                  <a:gd name="T24" fmla="*/ 1 w 4"/>
                  <a:gd name="T25" fmla="*/ 3 h 5"/>
                  <a:gd name="T26" fmla="*/ 1 w 4"/>
                  <a:gd name="T27" fmla="*/ 3 h 5"/>
                  <a:gd name="T28" fmla="*/ 1 w 4"/>
                  <a:gd name="T29" fmla="*/ 4 h 5"/>
                  <a:gd name="T30" fmla="*/ 1 w 4"/>
                  <a:gd name="T31" fmla="*/ 2 h 5"/>
                  <a:gd name="T32" fmla="*/ 2 w 4"/>
                  <a:gd name="T33" fmla="*/ 2 h 5"/>
                  <a:gd name="T34" fmla="*/ 3 w 4"/>
                  <a:gd name="T35" fmla="*/ 2 h 5"/>
                  <a:gd name="T36" fmla="*/ 2 w 4"/>
                  <a:gd name="T37" fmla="*/ 1 h 5"/>
                  <a:gd name="T38" fmla="*/ 2 w 4"/>
                  <a:gd name="T39" fmla="*/ 1 h 5"/>
                  <a:gd name="T40" fmla="*/ 1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2" y="0"/>
                    </a:moveTo>
                    <a:cubicBezTo>
                      <a:pt x="3" y="1"/>
                      <a:pt x="3" y="1"/>
                      <a:pt x="3" y="1"/>
                    </a:cubicBezTo>
                    <a:cubicBezTo>
                      <a:pt x="3" y="1"/>
                      <a:pt x="4" y="2"/>
                      <a:pt x="3" y="2"/>
                    </a:cubicBezTo>
                    <a:cubicBezTo>
                      <a:pt x="3" y="3"/>
                      <a:pt x="3" y="3"/>
                      <a:pt x="2" y="3"/>
                    </a:cubicBezTo>
                    <a:cubicBezTo>
                      <a:pt x="2" y="3"/>
                      <a:pt x="2" y="3"/>
                      <a:pt x="2" y="3"/>
                    </a:cubicBezTo>
                    <a:cubicBezTo>
                      <a:pt x="3" y="3"/>
                      <a:pt x="3" y="4"/>
                      <a:pt x="3" y="4"/>
                    </a:cubicBezTo>
                    <a:cubicBezTo>
                      <a:pt x="2" y="5"/>
                      <a:pt x="1" y="5"/>
                      <a:pt x="1" y="4"/>
                    </a:cubicBezTo>
                    <a:cubicBezTo>
                      <a:pt x="0" y="4"/>
                      <a:pt x="0" y="4"/>
                      <a:pt x="0" y="4"/>
                    </a:cubicBezTo>
                    <a:lnTo>
                      <a:pt x="2" y="0"/>
                    </a:lnTo>
                    <a:close/>
                    <a:moveTo>
                      <a:pt x="1" y="4"/>
                    </a:moveTo>
                    <a:cubicBezTo>
                      <a:pt x="1" y="4"/>
                      <a:pt x="1" y="4"/>
                      <a:pt x="1" y="4"/>
                    </a:cubicBezTo>
                    <a:cubicBezTo>
                      <a:pt x="1" y="4"/>
                      <a:pt x="2" y="4"/>
                      <a:pt x="2" y="4"/>
                    </a:cubicBezTo>
                    <a:cubicBezTo>
                      <a:pt x="2" y="3"/>
                      <a:pt x="2" y="3"/>
                      <a:pt x="1" y="3"/>
                    </a:cubicBezTo>
                    <a:cubicBezTo>
                      <a:pt x="1" y="3"/>
                      <a:pt x="1" y="3"/>
                      <a:pt x="1" y="3"/>
                    </a:cubicBezTo>
                    <a:lnTo>
                      <a:pt x="1" y="4"/>
                    </a:lnTo>
                    <a:close/>
                    <a:moveTo>
                      <a:pt x="1" y="2"/>
                    </a:moveTo>
                    <a:cubicBezTo>
                      <a:pt x="2" y="2"/>
                      <a:pt x="2" y="2"/>
                      <a:pt x="2" y="2"/>
                    </a:cubicBezTo>
                    <a:cubicBezTo>
                      <a:pt x="2" y="3"/>
                      <a:pt x="2" y="3"/>
                      <a:pt x="3" y="2"/>
                    </a:cubicBezTo>
                    <a:cubicBezTo>
                      <a:pt x="3" y="2"/>
                      <a:pt x="3" y="1"/>
                      <a:pt x="2" y="1"/>
                    </a:cubicBezTo>
                    <a:cubicBezTo>
                      <a:pt x="2" y="1"/>
                      <a:pt x="2" y="1"/>
                      <a:pt x="2"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608">
                <a:extLst>
                  <a:ext uri="{FF2B5EF4-FFF2-40B4-BE49-F238E27FC236}">
                    <a16:creationId xmlns:a16="http://schemas.microsoft.com/office/drawing/2014/main" id="{2048BCEF-3C76-4E89-97F7-43E6402AD0ED}"/>
                  </a:ext>
                </a:extLst>
              </p:cNvPr>
              <p:cNvSpPr>
                <a:spLocks/>
              </p:cNvSpPr>
              <p:nvPr/>
            </p:nvSpPr>
            <p:spPr bwMode="auto">
              <a:xfrm>
                <a:off x="5422645" y="5739734"/>
                <a:ext cx="12623" cy="14200"/>
              </a:xfrm>
              <a:custGeom>
                <a:avLst/>
                <a:gdLst>
                  <a:gd name="T0" fmla="*/ 2 w 8"/>
                  <a:gd name="T1" fmla="*/ 0 h 9"/>
                  <a:gd name="T2" fmla="*/ 8 w 8"/>
                  <a:gd name="T3" fmla="*/ 2 h 9"/>
                  <a:gd name="T4" fmla="*/ 6 w 8"/>
                  <a:gd name="T5" fmla="*/ 2 h 9"/>
                  <a:gd name="T6" fmla="*/ 4 w 8"/>
                  <a:gd name="T7" fmla="*/ 2 h 9"/>
                  <a:gd name="T8" fmla="*/ 2 w 8"/>
                  <a:gd name="T9" fmla="*/ 4 h 9"/>
                  <a:gd name="T10" fmla="*/ 6 w 8"/>
                  <a:gd name="T11" fmla="*/ 4 h 9"/>
                  <a:gd name="T12" fmla="*/ 6 w 8"/>
                  <a:gd name="T13" fmla="*/ 6 h 9"/>
                  <a:gd name="T14" fmla="*/ 2 w 8"/>
                  <a:gd name="T15" fmla="*/ 4 h 9"/>
                  <a:gd name="T16" fmla="*/ 2 w 8"/>
                  <a:gd name="T17" fmla="*/ 6 h 9"/>
                  <a:gd name="T18" fmla="*/ 4 w 8"/>
                  <a:gd name="T19" fmla="*/ 8 h 9"/>
                  <a:gd name="T20" fmla="*/ 4 w 8"/>
                  <a:gd name="T21" fmla="*/ 9 h 9"/>
                  <a:gd name="T22" fmla="*/ 0 w 8"/>
                  <a:gd name="T23" fmla="*/ 8 h 9"/>
                  <a:gd name="T24" fmla="*/ 2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2" y="0"/>
                    </a:moveTo>
                    <a:lnTo>
                      <a:pt x="8" y="2"/>
                    </a:lnTo>
                    <a:lnTo>
                      <a:pt x="6" y="2"/>
                    </a:lnTo>
                    <a:lnTo>
                      <a:pt x="4" y="2"/>
                    </a:lnTo>
                    <a:lnTo>
                      <a:pt x="2" y="4"/>
                    </a:lnTo>
                    <a:lnTo>
                      <a:pt x="6" y="4"/>
                    </a:lnTo>
                    <a:lnTo>
                      <a:pt x="6" y="6"/>
                    </a:lnTo>
                    <a:lnTo>
                      <a:pt x="2" y="4"/>
                    </a:lnTo>
                    <a:lnTo>
                      <a:pt x="2" y="6"/>
                    </a:lnTo>
                    <a:lnTo>
                      <a:pt x="4" y="8"/>
                    </a:lnTo>
                    <a:lnTo>
                      <a:pt x="4" y="9"/>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609">
                <a:extLst>
                  <a:ext uri="{FF2B5EF4-FFF2-40B4-BE49-F238E27FC236}">
                    <a16:creationId xmlns:a16="http://schemas.microsoft.com/office/drawing/2014/main" id="{0A1131EF-CAA7-413C-9235-D059E5F39068}"/>
                  </a:ext>
                </a:extLst>
              </p:cNvPr>
              <p:cNvSpPr>
                <a:spLocks/>
              </p:cNvSpPr>
              <p:nvPr/>
            </p:nvSpPr>
            <p:spPr bwMode="auto">
              <a:xfrm>
                <a:off x="5435268" y="5746045"/>
                <a:ext cx="18934" cy="14200"/>
              </a:xfrm>
              <a:custGeom>
                <a:avLst/>
                <a:gdLst>
                  <a:gd name="T0" fmla="*/ 4 w 12"/>
                  <a:gd name="T1" fmla="*/ 0 h 9"/>
                  <a:gd name="T2" fmla="*/ 6 w 12"/>
                  <a:gd name="T3" fmla="*/ 0 h 9"/>
                  <a:gd name="T4" fmla="*/ 6 w 12"/>
                  <a:gd name="T5" fmla="*/ 7 h 9"/>
                  <a:gd name="T6" fmla="*/ 6 w 12"/>
                  <a:gd name="T7" fmla="*/ 7 h 9"/>
                  <a:gd name="T8" fmla="*/ 10 w 12"/>
                  <a:gd name="T9" fmla="*/ 2 h 9"/>
                  <a:gd name="T10" fmla="*/ 12 w 12"/>
                  <a:gd name="T11" fmla="*/ 2 h 9"/>
                  <a:gd name="T12" fmla="*/ 8 w 12"/>
                  <a:gd name="T13" fmla="*/ 9 h 9"/>
                  <a:gd name="T14" fmla="*/ 8 w 12"/>
                  <a:gd name="T15" fmla="*/ 9 h 9"/>
                  <a:gd name="T16" fmla="*/ 10 w 12"/>
                  <a:gd name="T17" fmla="*/ 4 h 9"/>
                  <a:gd name="T18" fmla="*/ 10 w 12"/>
                  <a:gd name="T19" fmla="*/ 4 h 9"/>
                  <a:gd name="T20" fmla="*/ 6 w 12"/>
                  <a:gd name="T21" fmla="*/ 7 h 9"/>
                  <a:gd name="T22" fmla="*/ 4 w 12"/>
                  <a:gd name="T23" fmla="*/ 7 h 9"/>
                  <a:gd name="T24" fmla="*/ 4 w 12"/>
                  <a:gd name="T25" fmla="*/ 2 h 9"/>
                  <a:gd name="T26" fmla="*/ 4 w 12"/>
                  <a:gd name="T27" fmla="*/ 2 h 9"/>
                  <a:gd name="T28" fmla="*/ 2 w 12"/>
                  <a:gd name="T29" fmla="*/ 7 h 9"/>
                  <a:gd name="T30" fmla="*/ 0 w 12"/>
                  <a:gd name="T31" fmla="*/ 7 h 9"/>
                  <a:gd name="T32" fmla="*/ 4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4" y="0"/>
                    </a:moveTo>
                    <a:lnTo>
                      <a:pt x="6" y="0"/>
                    </a:lnTo>
                    <a:lnTo>
                      <a:pt x="6" y="7"/>
                    </a:lnTo>
                    <a:lnTo>
                      <a:pt x="6" y="7"/>
                    </a:lnTo>
                    <a:lnTo>
                      <a:pt x="10" y="2"/>
                    </a:lnTo>
                    <a:lnTo>
                      <a:pt x="12" y="2"/>
                    </a:lnTo>
                    <a:lnTo>
                      <a:pt x="8" y="9"/>
                    </a:lnTo>
                    <a:lnTo>
                      <a:pt x="8" y="9"/>
                    </a:lnTo>
                    <a:lnTo>
                      <a:pt x="10" y="4"/>
                    </a:lnTo>
                    <a:lnTo>
                      <a:pt x="10" y="4"/>
                    </a:lnTo>
                    <a:lnTo>
                      <a:pt x="6" y="7"/>
                    </a:lnTo>
                    <a:lnTo>
                      <a:pt x="4" y="7"/>
                    </a:lnTo>
                    <a:lnTo>
                      <a:pt x="4" y="2"/>
                    </a:lnTo>
                    <a:lnTo>
                      <a:pt x="4" y="2"/>
                    </a:lnTo>
                    <a:lnTo>
                      <a:pt x="2" y="7"/>
                    </a:lnTo>
                    <a:lnTo>
                      <a:pt x="0" y="7"/>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610">
                <a:extLst>
                  <a:ext uri="{FF2B5EF4-FFF2-40B4-BE49-F238E27FC236}">
                    <a16:creationId xmlns:a16="http://schemas.microsoft.com/office/drawing/2014/main" id="{52A5E892-56EF-4A75-A12C-83E424FA28EA}"/>
                  </a:ext>
                </a:extLst>
              </p:cNvPr>
              <p:cNvSpPr>
                <a:spLocks/>
              </p:cNvSpPr>
              <p:nvPr/>
            </p:nvSpPr>
            <p:spPr bwMode="auto">
              <a:xfrm>
                <a:off x="5454202" y="5749201"/>
                <a:ext cx="9467" cy="14200"/>
              </a:xfrm>
              <a:custGeom>
                <a:avLst/>
                <a:gdLst>
                  <a:gd name="T0" fmla="*/ 0 w 6"/>
                  <a:gd name="T1" fmla="*/ 5 h 9"/>
                  <a:gd name="T2" fmla="*/ 0 w 6"/>
                  <a:gd name="T3" fmla="*/ 0 h 9"/>
                  <a:gd name="T4" fmla="*/ 2 w 6"/>
                  <a:gd name="T5" fmla="*/ 0 h 9"/>
                  <a:gd name="T6" fmla="*/ 2 w 6"/>
                  <a:gd name="T7" fmla="*/ 3 h 9"/>
                  <a:gd name="T8" fmla="*/ 4 w 6"/>
                  <a:gd name="T9" fmla="*/ 2 h 9"/>
                  <a:gd name="T10" fmla="*/ 6 w 6"/>
                  <a:gd name="T11" fmla="*/ 2 h 9"/>
                  <a:gd name="T12" fmla="*/ 2 w 6"/>
                  <a:gd name="T13" fmla="*/ 5 h 9"/>
                  <a:gd name="T14" fmla="*/ 2 w 6"/>
                  <a:gd name="T15" fmla="*/ 9 h 9"/>
                  <a:gd name="T16" fmla="*/ 0 w 6"/>
                  <a:gd name="T17" fmla="*/ 7 h 9"/>
                  <a:gd name="T18" fmla="*/ 0 w 6"/>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0" y="5"/>
                    </a:moveTo>
                    <a:lnTo>
                      <a:pt x="0" y="0"/>
                    </a:lnTo>
                    <a:lnTo>
                      <a:pt x="2" y="0"/>
                    </a:lnTo>
                    <a:lnTo>
                      <a:pt x="2" y="3"/>
                    </a:lnTo>
                    <a:lnTo>
                      <a:pt x="4" y="2"/>
                    </a:lnTo>
                    <a:lnTo>
                      <a:pt x="6" y="2"/>
                    </a:lnTo>
                    <a:lnTo>
                      <a:pt x="2" y="5"/>
                    </a:lnTo>
                    <a:lnTo>
                      <a:pt x="2" y="9"/>
                    </a:lnTo>
                    <a:lnTo>
                      <a:pt x="0" y="7"/>
                    </a:lnTo>
                    <a:lnTo>
                      <a:pt x="0"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611">
                <a:extLst>
                  <a:ext uri="{FF2B5EF4-FFF2-40B4-BE49-F238E27FC236}">
                    <a16:creationId xmlns:a16="http://schemas.microsoft.com/office/drawing/2014/main" id="{474C8B3F-C75F-40FE-9416-B713F21065A9}"/>
                  </a:ext>
                </a:extLst>
              </p:cNvPr>
              <p:cNvSpPr>
                <a:spLocks/>
              </p:cNvSpPr>
              <p:nvPr/>
            </p:nvSpPr>
            <p:spPr bwMode="auto">
              <a:xfrm>
                <a:off x="5466825" y="5752357"/>
                <a:ext cx="7890" cy="14200"/>
              </a:xfrm>
              <a:custGeom>
                <a:avLst/>
                <a:gdLst>
                  <a:gd name="T0" fmla="*/ 3 w 3"/>
                  <a:gd name="T1" fmla="*/ 1 h 5"/>
                  <a:gd name="T2" fmla="*/ 2 w 3"/>
                  <a:gd name="T3" fmla="*/ 1 h 5"/>
                  <a:gd name="T4" fmla="*/ 1 w 3"/>
                  <a:gd name="T5" fmla="*/ 1 h 5"/>
                  <a:gd name="T6" fmla="*/ 3 w 3"/>
                  <a:gd name="T7" fmla="*/ 4 h 5"/>
                  <a:gd name="T8" fmla="*/ 1 w 3"/>
                  <a:gd name="T9" fmla="*/ 5 h 5"/>
                  <a:gd name="T10" fmla="*/ 0 w 3"/>
                  <a:gd name="T11" fmla="*/ 4 h 5"/>
                  <a:gd name="T12" fmla="*/ 0 w 3"/>
                  <a:gd name="T13" fmla="*/ 4 h 5"/>
                  <a:gd name="T14" fmla="*/ 1 w 3"/>
                  <a:gd name="T15" fmla="*/ 4 h 5"/>
                  <a:gd name="T16" fmla="*/ 2 w 3"/>
                  <a:gd name="T17" fmla="*/ 4 h 5"/>
                  <a:gd name="T18" fmla="*/ 0 w 3"/>
                  <a:gd name="T19" fmla="*/ 1 h 5"/>
                  <a:gd name="T20" fmla="*/ 2 w 3"/>
                  <a:gd name="T21" fmla="*/ 1 h 5"/>
                  <a:gd name="T22" fmla="*/ 3 w 3"/>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1"/>
                    </a:moveTo>
                    <a:cubicBezTo>
                      <a:pt x="3" y="1"/>
                      <a:pt x="2" y="1"/>
                      <a:pt x="2" y="1"/>
                    </a:cubicBezTo>
                    <a:cubicBezTo>
                      <a:pt x="1" y="1"/>
                      <a:pt x="1" y="1"/>
                      <a:pt x="1" y="1"/>
                    </a:cubicBezTo>
                    <a:cubicBezTo>
                      <a:pt x="1" y="2"/>
                      <a:pt x="3" y="2"/>
                      <a:pt x="3" y="4"/>
                    </a:cubicBezTo>
                    <a:cubicBezTo>
                      <a:pt x="3" y="4"/>
                      <a:pt x="2" y="5"/>
                      <a:pt x="1" y="5"/>
                    </a:cubicBezTo>
                    <a:cubicBezTo>
                      <a:pt x="1" y="4"/>
                      <a:pt x="0" y="4"/>
                      <a:pt x="0" y="4"/>
                    </a:cubicBezTo>
                    <a:cubicBezTo>
                      <a:pt x="0" y="4"/>
                      <a:pt x="0" y="4"/>
                      <a:pt x="0" y="4"/>
                    </a:cubicBezTo>
                    <a:cubicBezTo>
                      <a:pt x="0" y="4"/>
                      <a:pt x="1" y="4"/>
                      <a:pt x="1" y="4"/>
                    </a:cubicBezTo>
                    <a:cubicBezTo>
                      <a:pt x="2" y="4"/>
                      <a:pt x="2" y="4"/>
                      <a:pt x="2" y="4"/>
                    </a:cubicBezTo>
                    <a:cubicBezTo>
                      <a:pt x="2" y="3"/>
                      <a:pt x="0" y="3"/>
                      <a:pt x="0" y="1"/>
                    </a:cubicBezTo>
                    <a:cubicBezTo>
                      <a:pt x="1" y="1"/>
                      <a:pt x="1" y="0"/>
                      <a:pt x="2" y="1"/>
                    </a:cubicBezTo>
                    <a:cubicBezTo>
                      <a:pt x="2" y="1"/>
                      <a:pt x="3" y="1"/>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612">
                <a:extLst>
                  <a:ext uri="{FF2B5EF4-FFF2-40B4-BE49-F238E27FC236}">
                    <a16:creationId xmlns:a16="http://schemas.microsoft.com/office/drawing/2014/main" id="{E1AD49A3-B231-48FB-9A2F-41FBDFD06534}"/>
                  </a:ext>
                </a:extLst>
              </p:cNvPr>
              <p:cNvSpPr>
                <a:spLocks/>
              </p:cNvSpPr>
              <p:nvPr/>
            </p:nvSpPr>
            <p:spPr bwMode="auto">
              <a:xfrm>
                <a:off x="5474715" y="5753934"/>
                <a:ext cx="9467" cy="12623"/>
              </a:xfrm>
              <a:custGeom>
                <a:avLst/>
                <a:gdLst>
                  <a:gd name="T0" fmla="*/ 2 w 6"/>
                  <a:gd name="T1" fmla="*/ 0 h 8"/>
                  <a:gd name="T2" fmla="*/ 0 w 6"/>
                  <a:gd name="T3" fmla="*/ 0 h 8"/>
                  <a:gd name="T4" fmla="*/ 0 w 6"/>
                  <a:gd name="T5" fmla="*/ 0 h 8"/>
                  <a:gd name="T6" fmla="*/ 6 w 6"/>
                  <a:gd name="T7" fmla="*/ 0 h 8"/>
                  <a:gd name="T8" fmla="*/ 6 w 6"/>
                  <a:gd name="T9" fmla="*/ 2 h 8"/>
                  <a:gd name="T10" fmla="*/ 4 w 6"/>
                  <a:gd name="T11" fmla="*/ 0 h 8"/>
                  <a:gd name="T12" fmla="*/ 4 w 6"/>
                  <a:gd name="T13" fmla="*/ 8 h 8"/>
                  <a:gd name="T14" fmla="*/ 2 w 6"/>
                  <a:gd name="T15" fmla="*/ 8 h 8"/>
                  <a:gd name="T16" fmla="*/ 2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0"/>
                    </a:moveTo>
                    <a:lnTo>
                      <a:pt x="0" y="0"/>
                    </a:lnTo>
                    <a:lnTo>
                      <a:pt x="0" y="0"/>
                    </a:lnTo>
                    <a:lnTo>
                      <a:pt x="6" y="0"/>
                    </a:lnTo>
                    <a:lnTo>
                      <a:pt x="6" y="2"/>
                    </a:lnTo>
                    <a:lnTo>
                      <a:pt x="4" y="0"/>
                    </a:lnTo>
                    <a:lnTo>
                      <a:pt x="4" y="8"/>
                    </a:lnTo>
                    <a:lnTo>
                      <a:pt x="2"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613">
                <a:extLst>
                  <a:ext uri="{FF2B5EF4-FFF2-40B4-BE49-F238E27FC236}">
                    <a16:creationId xmlns:a16="http://schemas.microsoft.com/office/drawing/2014/main" id="{3C1962F0-8C0F-4985-A003-A36D10E6CA4A}"/>
                  </a:ext>
                </a:extLst>
              </p:cNvPr>
              <p:cNvSpPr>
                <a:spLocks noEditPoints="1"/>
              </p:cNvSpPr>
              <p:nvPr/>
            </p:nvSpPr>
            <p:spPr bwMode="auto">
              <a:xfrm>
                <a:off x="5484182" y="5753934"/>
                <a:ext cx="9467" cy="12623"/>
              </a:xfrm>
              <a:custGeom>
                <a:avLst/>
                <a:gdLst>
                  <a:gd name="T0" fmla="*/ 0 w 3"/>
                  <a:gd name="T1" fmla="*/ 0 h 4"/>
                  <a:gd name="T2" fmla="*/ 1 w 3"/>
                  <a:gd name="T3" fmla="*/ 0 h 4"/>
                  <a:gd name="T4" fmla="*/ 3 w 3"/>
                  <a:gd name="T5" fmla="*/ 1 h 4"/>
                  <a:gd name="T6" fmla="*/ 2 w 3"/>
                  <a:gd name="T7" fmla="*/ 2 h 4"/>
                  <a:gd name="T8" fmla="*/ 2 w 3"/>
                  <a:gd name="T9" fmla="*/ 2 h 4"/>
                  <a:gd name="T10" fmla="*/ 3 w 3"/>
                  <a:gd name="T11" fmla="*/ 3 h 4"/>
                  <a:gd name="T12" fmla="*/ 3 w 3"/>
                  <a:gd name="T13" fmla="*/ 4 h 4"/>
                  <a:gd name="T14" fmla="*/ 2 w 3"/>
                  <a:gd name="T15" fmla="*/ 4 h 4"/>
                  <a:gd name="T16" fmla="*/ 2 w 3"/>
                  <a:gd name="T17" fmla="*/ 3 h 4"/>
                  <a:gd name="T18" fmla="*/ 1 w 3"/>
                  <a:gd name="T19" fmla="*/ 2 h 4"/>
                  <a:gd name="T20" fmla="*/ 1 w 3"/>
                  <a:gd name="T21" fmla="*/ 2 h 4"/>
                  <a:gd name="T22" fmla="*/ 1 w 3"/>
                  <a:gd name="T23" fmla="*/ 4 h 4"/>
                  <a:gd name="T24" fmla="*/ 0 w 3"/>
                  <a:gd name="T25" fmla="*/ 4 h 4"/>
                  <a:gd name="T26" fmla="*/ 0 w 3"/>
                  <a:gd name="T27" fmla="*/ 0 h 4"/>
                  <a:gd name="T28" fmla="*/ 1 w 3"/>
                  <a:gd name="T29" fmla="*/ 2 h 4"/>
                  <a:gd name="T30" fmla="*/ 1 w 3"/>
                  <a:gd name="T31" fmla="*/ 2 h 4"/>
                  <a:gd name="T32" fmla="*/ 2 w 3"/>
                  <a:gd name="T33" fmla="*/ 1 h 4"/>
                  <a:gd name="T34" fmla="*/ 1 w 3"/>
                  <a:gd name="T35" fmla="*/ 1 h 4"/>
                  <a:gd name="T36" fmla="*/ 1 w 3"/>
                  <a:gd name="T37" fmla="*/ 1 h 4"/>
                  <a:gd name="T38" fmla="*/ 1 w 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0" y="0"/>
                    </a:moveTo>
                    <a:cubicBezTo>
                      <a:pt x="1" y="0"/>
                      <a:pt x="1" y="0"/>
                      <a:pt x="1" y="0"/>
                    </a:cubicBezTo>
                    <a:cubicBezTo>
                      <a:pt x="2" y="0"/>
                      <a:pt x="3" y="0"/>
                      <a:pt x="3" y="1"/>
                    </a:cubicBezTo>
                    <a:cubicBezTo>
                      <a:pt x="3" y="2"/>
                      <a:pt x="2" y="2"/>
                      <a:pt x="2" y="2"/>
                    </a:cubicBezTo>
                    <a:cubicBezTo>
                      <a:pt x="2" y="2"/>
                      <a:pt x="2" y="2"/>
                      <a:pt x="2" y="2"/>
                    </a:cubicBezTo>
                    <a:cubicBezTo>
                      <a:pt x="3" y="2"/>
                      <a:pt x="3" y="3"/>
                      <a:pt x="3" y="3"/>
                    </a:cubicBezTo>
                    <a:cubicBezTo>
                      <a:pt x="3" y="4"/>
                      <a:pt x="3" y="4"/>
                      <a:pt x="3" y="4"/>
                    </a:cubicBezTo>
                    <a:cubicBezTo>
                      <a:pt x="2" y="4"/>
                      <a:pt x="2" y="4"/>
                      <a:pt x="2" y="4"/>
                    </a:cubicBezTo>
                    <a:cubicBezTo>
                      <a:pt x="2" y="3"/>
                      <a:pt x="2" y="3"/>
                      <a:pt x="2" y="3"/>
                    </a:cubicBezTo>
                    <a:cubicBezTo>
                      <a:pt x="2" y="3"/>
                      <a:pt x="2" y="2"/>
                      <a:pt x="1" y="2"/>
                    </a:cubicBezTo>
                    <a:cubicBezTo>
                      <a:pt x="1" y="2"/>
                      <a:pt x="1" y="2"/>
                      <a:pt x="1" y="2"/>
                    </a:cubicBezTo>
                    <a:cubicBezTo>
                      <a:pt x="1" y="4"/>
                      <a:pt x="1" y="4"/>
                      <a:pt x="1" y="4"/>
                    </a:cubicBezTo>
                    <a:cubicBezTo>
                      <a:pt x="0" y="4"/>
                      <a:pt x="0" y="4"/>
                      <a:pt x="0" y="4"/>
                    </a:cubicBezTo>
                    <a:lnTo>
                      <a:pt x="0" y="0"/>
                    </a:lnTo>
                    <a:close/>
                    <a:moveTo>
                      <a:pt x="1" y="2"/>
                    </a:moveTo>
                    <a:cubicBezTo>
                      <a:pt x="1" y="2"/>
                      <a:pt x="1" y="2"/>
                      <a:pt x="1" y="2"/>
                    </a:cubicBezTo>
                    <a:cubicBezTo>
                      <a:pt x="2" y="2"/>
                      <a:pt x="2" y="2"/>
                      <a:pt x="2" y="1"/>
                    </a:cubicBezTo>
                    <a:cubicBezTo>
                      <a:pt x="2" y="1"/>
                      <a:pt x="2" y="1"/>
                      <a:pt x="1" y="1"/>
                    </a:cubicBezTo>
                    <a:cubicBezTo>
                      <a:pt x="1" y="1"/>
                      <a:pt x="1" y="1"/>
                      <a:pt x="1"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614">
                <a:extLst>
                  <a:ext uri="{FF2B5EF4-FFF2-40B4-BE49-F238E27FC236}">
                    <a16:creationId xmlns:a16="http://schemas.microsoft.com/office/drawing/2014/main" id="{4EC12A25-8C2F-47AA-B71E-F49587280A09}"/>
                  </a:ext>
                </a:extLst>
              </p:cNvPr>
              <p:cNvSpPr>
                <a:spLocks/>
              </p:cNvSpPr>
              <p:nvPr/>
            </p:nvSpPr>
            <p:spPr bwMode="auto">
              <a:xfrm>
                <a:off x="5496804" y="5753934"/>
                <a:ext cx="6311" cy="12623"/>
              </a:xfrm>
              <a:custGeom>
                <a:avLst/>
                <a:gdLst>
                  <a:gd name="T0" fmla="*/ 0 w 4"/>
                  <a:gd name="T1" fmla="*/ 0 h 8"/>
                  <a:gd name="T2" fmla="*/ 4 w 4"/>
                  <a:gd name="T3" fmla="*/ 0 h 8"/>
                  <a:gd name="T4" fmla="*/ 4 w 4"/>
                  <a:gd name="T5" fmla="*/ 2 h 8"/>
                  <a:gd name="T6" fmla="*/ 0 w 4"/>
                  <a:gd name="T7" fmla="*/ 2 h 8"/>
                  <a:gd name="T8" fmla="*/ 0 w 4"/>
                  <a:gd name="T9" fmla="*/ 4 h 8"/>
                  <a:gd name="T10" fmla="*/ 4 w 4"/>
                  <a:gd name="T11" fmla="*/ 4 h 8"/>
                  <a:gd name="T12" fmla="*/ 4 w 4"/>
                  <a:gd name="T13" fmla="*/ 4 h 8"/>
                  <a:gd name="T14" fmla="*/ 0 w 4"/>
                  <a:gd name="T15" fmla="*/ 4 h 8"/>
                  <a:gd name="T16" fmla="*/ 0 w 4"/>
                  <a:gd name="T17" fmla="*/ 8 h 8"/>
                  <a:gd name="T18" fmla="*/ 4 w 4"/>
                  <a:gd name="T19" fmla="*/ 8 h 8"/>
                  <a:gd name="T20" fmla="*/ 4 w 4"/>
                  <a:gd name="T21" fmla="*/ 8 h 8"/>
                  <a:gd name="T22" fmla="*/ 0 w 4"/>
                  <a:gd name="T23" fmla="*/ 8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4" y="0"/>
                    </a:lnTo>
                    <a:lnTo>
                      <a:pt x="4" y="2"/>
                    </a:lnTo>
                    <a:lnTo>
                      <a:pt x="0" y="2"/>
                    </a:lnTo>
                    <a:lnTo>
                      <a:pt x="0" y="4"/>
                    </a:lnTo>
                    <a:lnTo>
                      <a:pt x="4" y="4"/>
                    </a:lnTo>
                    <a:lnTo>
                      <a:pt x="4" y="4"/>
                    </a:lnTo>
                    <a:lnTo>
                      <a:pt x="0" y="4"/>
                    </a:lnTo>
                    <a:lnTo>
                      <a:pt x="0" y="8"/>
                    </a:lnTo>
                    <a:lnTo>
                      <a:pt x="4" y="8"/>
                    </a:lnTo>
                    <a:lnTo>
                      <a:pt x="4" y="8"/>
                    </a:lnTo>
                    <a:lnTo>
                      <a:pt x="0"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615">
                <a:extLst>
                  <a:ext uri="{FF2B5EF4-FFF2-40B4-BE49-F238E27FC236}">
                    <a16:creationId xmlns:a16="http://schemas.microsoft.com/office/drawing/2014/main" id="{34CC273C-7E89-40D1-9B64-9768E02EFB29}"/>
                  </a:ext>
                </a:extLst>
              </p:cNvPr>
              <p:cNvSpPr>
                <a:spLocks/>
              </p:cNvSpPr>
              <p:nvPr/>
            </p:nvSpPr>
            <p:spPr bwMode="auto">
              <a:xfrm>
                <a:off x="5503116" y="5753934"/>
                <a:ext cx="12623" cy="12623"/>
              </a:xfrm>
              <a:custGeom>
                <a:avLst/>
                <a:gdLst>
                  <a:gd name="T0" fmla="*/ 0 w 8"/>
                  <a:gd name="T1" fmla="*/ 0 h 8"/>
                  <a:gd name="T2" fmla="*/ 2 w 8"/>
                  <a:gd name="T3" fmla="*/ 0 h 8"/>
                  <a:gd name="T4" fmla="*/ 6 w 8"/>
                  <a:gd name="T5" fmla="*/ 6 h 8"/>
                  <a:gd name="T6" fmla="*/ 6 w 8"/>
                  <a:gd name="T7" fmla="*/ 6 h 8"/>
                  <a:gd name="T8" fmla="*/ 6 w 8"/>
                  <a:gd name="T9" fmla="*/ 0 h 8"/>
                  <a:gd name="T10" fmla="*/ 6 w 8"/>
                  <a:gd name="T11" fmla="*/ 0 h 8"/>
                  <a:gd name="T12" fmla="*/ 8 w 8"/>
                  <a:gd name="T13" fmla="*/ 8 h 8"/>
                  <a:gd name="T14" fmla="*/ 6 w 8"/>
                  <a:gd name="T15" fmla="*/ 8 h 8"/>
                  <a:gd name="T16" fmla="*/ 2 w 8"/>
                  <a:gd name="T17" fmla="*/ 2 h 8"/>
                  <a:gd name="T18" fmla="*/ 2 w 8"/>
                  <a:gd name="T19" fmla="*/ 2 h 8"/>
                  <a:gd name="T20" fmla="*/ 2 w 8"/>
                  <a:gd name="T21" fmla="*/ 8 h 8"/>
                  <a:gd name="T22" fmla="*/ 2 w 8"/>
                  <a:gd name="T23" fmla="*/ 8 h 8"/>
                  <a:gd name="T24" fmla="*/ 0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0"/>
                    </a:moveTo>
                    <a:lnTo>
                      <a:pt x="2" y="0"/>
                    </a:lnTo>
                    <a:lnTo>
                      <a:pt x="6" y="6"/>
                    </a:lnTo>
                    <a:lnTo>
                      <a:pt x="6" y="6"/>
                    </a:lnTo>
                    <a:lnTo>
                      <a:pt x="6" y="0"/>
                    </a:lnTo>
                    <a:lnTo>
                      <a:pt x="6" y="0"/>
                    </a:lnTo>
                    <a:lnTo>
                      <a:pt x="8" y="8"/>
                    </a:lnTo>
                    <a:lnTo>
                      <a:pt x="6" y="8"/>
                    </a:lnTo>
                    <a:lnTo>
                      <a:pt x="2" y="2"/>
                    </a:lnTo>
                    <a:lnTo>
                      <a:pt x="2" y="2"/>
                    </a:lnTo>
                    <a:lnTo>
                      <a:pt x="2" y="8"/>
                    </a:lnTo>
                    <a:lnTo>
                      <a:pt x="2"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Freeform 616">
                <a:extLst>
                  <a:ext uri="{FF2B5EF4-FFF2-40B4-BE49-F238E27FC236}">
                    <a16:creationId xmlns:a16="http://schemas.microsoft.com/office/drawing/2014/main" id="{6EE968EB-6F4E-4EC6-B355-9356358413FD}"/>
                  </a:ext>
                </a:extLst>
              </p:cNvPr>
              <p:cNvSpPr>
                <a:spLocks/>
              </p:cNvSpPr>
              <p:nvPr/>
            </p:nvSpPr>
            <p:spPr bwMode="auto">
              <a:xfrm>
                <a:off x="5515739" y="5752357"/>
                <a:ext cx="12623" cy="14200"/>
              </a:xfrm>
              <a:custGeom>
                <a:avLst/>
                <a:gdLst>
                  <a:gd name="T0" fmla="*/ 4 w 4"/>
                  <a:gd name="T1" fmla="*/ 4 h 5"/>
                  <a:gd name="T2" fmla="*/ 2 w 4"/>
                  <a:gd name="T3" fmla="*/ 4 h 5"/>
                  <a:gd name="T4" fmla="*/ 0 w 4"/>
                  <a:gd name="T5" fmla="*/ 3 h 5"/>
                  <a:gd name="T6" fmla="*/ 2 w 4"/>
                  <a:gd name="T7" fmla="*/ 0 h 5"/>
                  <a:gd name="T8" fmla="*/ 3 w 4"/>
                  <a:gd name="T9" fmla="*/ 1 h 5"/>
                  <a:gd name="T10" fmla="*/ 2 w 4"/>
                  <a:gd name="T11" fmla="*/ 1 h 5"/>
                  <a:gd name="T12" fmla="*/ 2 w 4"/>
                  <a:gd name="T13" fmla="*/ 1 h 5"/>
                  <a:gd name="T14" fmla="*/ 1 w 4"/>
                  <a:gd name="T15" fmla="*/ 2 h 5"/>
                  <a:gd name="T16" fmla="*/ 2 w 4"/>
                  <a:gd name="T17" fmla="*/ 4 h 5"/>
                  <a:gd name="T18" fmla="*/ 3 w 4"/>
                  <a:gd name="T19" fmla="*/ 4 h 5"/>
                  <a:gd name="T20" fmla="*/ 3 w 4"/>
                  <a:gd name="T21" fmla="*/ 2 h 5"/>
                  <a:gd name="T22" fmla="*/ 2 w 4"/>
                  <a:gd name="T23" fmla="*/ 3 h 5"/>
                  <a:gd name="T24" fmla="*/ 2 w 4"/>
                  <a:gd name="T25" fmla="*/ 2 h 5"/>
                  <a:gd name="T26" fmla="*/ 3 w 4"/>
                  <a:gd name="T27" fmla="*/ 2 h 5"/>
                  <a:gd name="T28" fmla="*/ 4 w 4"/>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4"/>
                    </a:moveTo>
                    <a:cubicBezTo>
                      <a:pt x="3" y="4"/>
                      <a:pt x="3" y="4"/>
                      <a:pt x="2" y="4"/>
                    </a:cubicBezTo>
                    <a:cubicBezTo>
                      <a:pt x="1" y="5"/>
                      <a:pt x="1" y="4"/>
                      <a:pt x="0" y="3"/>
                    </a:cubicBezTo>
                    <a:cubicBezTo>
                      <a:pt x="0" y="2"/>
                      <a:pt x="0" y="1"/>
                      <a:pt x="2" y="0"/>
                    </a:cubicBezTo>
                    <a:cubicBezTo>
                      <a:pt x="2" y="0"/>
                      <a:pt x="3" y="1"/>
                      <a:pt x="3" y="1"/>
                    </a:cubicBezTo>
                    <a:cubicBezTo>
                      <a:pt x="2" y="1"/>
                      <a:pt x="2" y="1"/>
                      <a:pt x="2" y="1"/>
                    </a:cubicBezTo>
                    <a:cubicBezTo>
                      <a:pt x="2" y="1"/>
                      <a:pt x="2" y="1"/>
                      <a:pt x="2" y="1"/>
                    </a:cubicBezTo>
                    <a:cubicBezTo>
                      <a:pt x="1" y="1"/>
                      <a:pt x="1" y="2"/>
                      <a:pt x="1" y="2"/>
                    </a:cubicBezTo>
                    <a:cubicBezTo>
                      <a:pt x="1" y="3"/>
                      <a:pt x="2" y="4"/>
                      <a:pt x="2" y="4"/>
                    </a:cubicBezTo>
                    <a:cubicBezTo>
                      <a:pt x="3" y="4"/>
                      <a:pt x="3" y="4"/>
                      <a:pt x="3" y="4"/>
                    </a:cubicBezTo>
                    <a:cubicBezTo>
                      <a:pt x="3" y="2"/>
                      <a:pt x="3" y="2"/>
                      <a:pt x="3" y="2"/>
                    </a:cubicBezTo>
                    <a:cubicBezTo>
                      <a:pt x="2" y="3"/>
                      <a:pt x="2" y="3"/>
                      <a:pt x="2" y="3"/>
                    </a:cubicBezTo>
                    <a:cubicBezTo>
                      <a:pt x="2" y="2"/>
                      <a:pt x="2" y="2"/>
                      <a:pt x="2" y="2"/>
                    </a:cubicBezTo>
                    <a:cubicBezTo>
                      <a:pt x="3" y="2"/>
                      <a:pt x="3" y="2"/>
                      <a:pt x="3" y="2"/>
                    </a:cubicBez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Freeform 617">
                <a:extLst>
                  <a:ext uri="{FF2B5EF4-FFF2-40B4-BE49-F238E27FC236}">
                    <a16:creationId xmlns:a16="http://schemas.microsoft.com/office/drawing/2014/main" id="{86F16859-0A52-4619-B4D4-43A3B53F4F74}"/>
                  </a:ext>
                </a:extLst>
              </p:cNvPr>
              <p:cNvSpPr>
                <a:spLocks/>
              </p:cNvSpPr>
              <p:nvPr/>
            </p:nvSpPr>
            <p:spPr bwMode="auto">
              <a:xfrm>
                <a:off x="5525206" y="5752357"/>
                <a:ext cx="9467" cy="11044"/>
              </a:xfrm>
              <a:custGeom>
                <a:avLst/>
                <a:gdLst>
                  <a:gd name="T0" fmla="*/ 2 w 6"/>
                  <a:gd name="T1" fmla="*/ 0 h 7"/>
                  <a:gd name="T2" fmla="*/ 0 w 6"/>
                  <a:gd name="T3" fmla="*/ 1 h 7"/>
                  <a:gd name="T4" fmla="*/ 0 w 6"/>
                  <a:gd name="T5" fmla="*/ 0 h 7"/>
                  <a:gd name="T6" fmla="*/ 6 w 6"/>
                  <a:gd name="T7" fmla="*/ 0 h 7"/>
                  <a:gd name="T8" fmla="*/ 6 w 6"/>
                  <a:gd name="T9" fmla="*/ 0 h 7"/>
                  <a:gd name="T10" fmla="*/ 4 w 6"/>
                  <a:gd name="T11" fmla="*/ 0 h 7"/>
                  <a:gd name="T12" fmla="*/ 6 w 6"/>
                  <a:gd name="T13" fmla="*/ 7 h 7"/>
                  <a:gd name="T14" fmla="*/ 4 w 6"/>
                  <a:gd name="T15" fmla="*/ 7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1"/>
                    </a:lnTo>
                    <a:lnTo>
                      <a:pt x="0" y="0"/>
                    </a:lnTo>
                    <a:lnTo>
                      <a:pt x="6" y="0"/>
                    </a:lnTo>
                    <a:lnTo>
                      <a:pt x="6" y="0"/>
                    </a:lnTo>
                    <a:lnTo>
                      <a:pt x="4" y="0"/>
                    </a:lnTo>
                    <a:lnTo>
                      <a:pt x="6" y="7"/>
                    </a:lnTo>
                    <a:lnTo>
                      <a:pt x="4" y="7"/>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Freeform 618">
                <a:extLst>
                  <a:ext uri="{FF2B5EF4-FFF2-40B4-BE49-F238E27FC236}">
                    <a16:creationId xmlns:a16="http://schemas.microsoft.com/office/drawing/2014/main" id="{FD6F2CFB-4A51-4DB3-BC97-D77861D3FB9D}"/>
                  </a:ext>
                </a:extLst>
              </p:cNvPr>
              <p:cNvSpPr>
                <a:spLocks/>
              </p:cNvSpPr>
              <p:nvPr/>
            </p:nvSpPr>
            <p:spPr bwMode="auto">
              <a:xfrm>
                <a:off x="5534673" y="5746045"/>
                <a:ext cx="12623" cy="14200"/>
              </a:xfrm>
              <a:custGeom>
                <a:avLst/>
                <a:gdLst>
                  <a:gd name="T0" fmla="*/ 0 w 8"/>
                  <a:gd name="T1" fmla="*/ 2 h 9"/>
                  <a:gd name="T2" fmla="*/ 2 w 8"/>
                  <a:gd name="T3" fmla="*/ 2 h 9"/>
                  <a:gd name="T4" fmla="*/ 2 w 8"/>
                  <a:gd name="T5" fmla="*/ 5 h 9"/>
                  <a:gd name="T6" fmla="*/ 6 w 8"/>
                  <a:gd name="T7" fmla="*/ 4 h 9"/>
                  <a:gd name="T8" fmla="*/ 4 w 8"/>
                  <a:gd name="T9" fmla="*/ 2 h 9"/>
                  <a:gd name="T10" fmla="*/ 6 w 8"/>
                  <a:gd name="T11" fmla="*/ 0 h 9"/>
                  <a:gd name="T12" fmla="*/ 8 w 8"/>
                  <a:gd name="T13" fmla="*/ 7 h 9"/>
                  <a:gd name="T14" fmla="*/ 6 w 8"/>
                  <a:gd name="T15" fmla="*/ 7 h 9"/>
                  <a:gd name="T16" fmla="*/ 6 w 8"/>
                  <a:gd name="T17" fmla="*/ 5 h 9"/>
                  <a:gd name="T18" fmla="*/ 4 w 8"/>
                  <a:gd name="T19" fmla="*/ 5 h 9"/>
                  <a:gd name="T20" fmla="*/ 4 w 8"/>
                  <a:gd name="T21" fmla="*/ 9 h 9"/>
                  <a:gd name="T22" fmla="*/ 2 w 8"/>
                  <a:gd name="T23" fmla="*/ 9 h 9"/>
                  <a:gd name="T24" fmla="*/ 0 w 8"/>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2"/>
                    </a:moveTo>
                    <a:lnTo>
                      <a:pt x="2" y="2"/>
                    </a:lnTo>
                    <a:lnTo>
                      <a:pt x="2" y="5"/>
                    </a:lnTo>
                    <a:lnTo>
                      <a:pt x="6" y="4"/>
                    </a:lnTo>
                    <a:lnTo>
                      <a:pt x="4" y="2"/>
                    </a:lnTo>
                    <a:lnTo>
                      <a:pt x="6" y="0"/>
                    </a:lnTo>
                    <a:lnTo>
                      <a:pt x="8" y="7"/>
                    </a:lnTo>
                    <a:lnTo>
                      <a:pt x="6" y="7"/>
                    </a:lnTo>
                    <a:lnTo>
                      <a:pt x="6" y="5"/>
                    </a:lnTo>
                    <a:lnTo>
                      <a:pt x="4" y="5"/>
                    </a:lnTo>
                    <a:lnTo>
                      <a:pt x="4" y="9"/>
                    </a:lnTo>
                    <a:lnTo>
                      <a:pt x="2" y="9"/>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Line 619">
                <a:extLst>
                  <a:ext uri="{FF2B5EF4-FFF2-40B4-BE49-F238E27FC236}">
                    <a16:creationId xmlns:a16="http://schemas.microsoft.com/office/drawing/2014/main" id="{6823B175-DDAD-4897-8690-2AB33D5652C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Line 620">
                <a:extLst>
                  <a:ext uri="{FF2B5EF4-FFF2-40B4-BE49-F238E27FC236}">
                    <a16:creationId xmlns:a16="http://schemas.microsoft.com/office/drawing/2014/main" id="{57F643B5-534F-4308-84FD-CD240DEFC38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Freeform 621">
                <a:extLst>
                  <a:ext uri="{FF2B5EF4-FFF2-40B4-BE49-F238E27FC236}">
                    <a16:creationId xmlns:a16="http://schemas.microsoft.com/office/drawing/2014/main" id="{1145539E-DD06-49E9-B7D8-995EB8F14AC9}"/>
                  </a:ext>
                </a:extLst>
              </p:cNvPr>
              <p:cNvSpPr>
                <a:spLocks/>
              </p:cNvSpPr>
              <p:nvPr/>
            </p:nvSpPr>
            <p:spPr bwMode="auto">
              <a:xfrm>
                <a:off x="5444735" y="550621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1"/>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Line 622">
                <a:extLst>
                  <a:ext uri="{FF2B5EF4-FFF2-40B4-BE49-F238E27FC236}">
                    <a16:creationId xmlns:a16="http://schemas.microsoft.com/office/drawing/2014/main" id="{14C196E5-5B5B-4B72-88DE-E56CAF30AFDF}"/>
                  </a:ext>
                </a:extLst>
              </p:cNvPr>
              <p:cNvSpPr>
                <a:spLocks noChangeShapeType="1"/>
              </p:cNvSpPr>
              <p:nvPr/>
            </p:nvSpPr>
            <p:spPr bwMode="auto">
              <a:xfrm flipV="1">
                <a:off x="5444735" y="5506213"/>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623">
                <a:extLst>
                  <a:ext uri="{FF2B5EF4-FFF2-40B4-BE49-F238E27FC236}">
                    <a16:creationId xmlns:a16="http://schemas.microsoft.com/office/drawing/2014/main" id="{0B35F9C9-0BDD-47C7-B020-4879DBD552A2}"/>
                  </a:ext>
                </a:extLst>
              </p:cNvPr>
              <p:cNvSpPr>
                <a:spLocks/>
              </p:cNvSpPr>
              <p:nvPr/>
            </p:nvSpPr>
            <p:spPr bwMode="auto">
              <a:xfrm>
                <a:off x="5441579" y="5506213"/>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Line 624">
                <a:extLst>
                  <a:ext uri="{FF2B5EF4-FFF2-40B4-BE49-F238E27FC236}">
                    <a16:creationId xmlns:a16="http://schemas.microsoft.com/office/drawing/2014/main" id="{17F99488-288C-4E3D-8A60-D07100CA52E6}"/>
                  </a:ext>
                </a:extLst>
              </p:cNvPr>
              <p:cNvSpPr>
                <a:spLocks noChangeShapeType="1"/>
              </p:cNvSpPr>
              <p:nvPr/>
            </p:nvSpPr>
            <p:spPr bwMode="auto">
              <a:xfrm flipV="1">
                <a:off x="5438424" y="5503057"/>
                <a:ext cx="0" cy="6311"/>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625">
                <a:extLst>
                  <a:ext uri="{FF2B5EF4-FFF2-40B4-BE49-F238E27FC236}">
                    <a16:creationId xmlns:a16="http://schemas.microsoft.com/office/drawing/2014/main" id="{06A86CEF-E96D-444D-8F71-87D4C90E07DC}"/>
                  </a:ext>
                </a:extLst>
              </p:cNvPr>
              <p:cNvSpPr>
                <a:spLocks/>
              </p:cNvSpPr>
              <p:nvPr/>
            </p:nvSpPr>
            <p:spPr bwMode="auto">
              <a:xfrm>
                <a:off x="5438424" y="5503057"/>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1"/>
                      <a:pt x="0"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626">
                <a:extLst>
                  <a:ext uri="{FF2B5EF4-FFF2-40B4-BE49-F238E27FC236}">
                    <a16:creationId xmlns:a16="http://schemas.microsoft.com/office/drawing/2014/main" id="{88D7F4A9-13C2-44F4-9906-750E942EAC4A}"/>
                  </a:ext>
                </a:extLst>
              </p:cNvPr>
              <p:cNvSpPr>
                <a:spLocks/>
              </p:cNvSpPr>
              <p:nvPr/>
            </p:nvSpPr>
            <p:spPr bwMode="auto">
              <a:xfrm>
                <a:off x="5435268" y="5503057"/>
                <a:ext cx="0" cy="6311"/>
              </a:xfrm>
              <a:custGeom>
                <a:avLst/>
                <a:gdLst>
                  <a:gd name="T0" fmla="*/ 2 h 2"/>
                  <a:gd name="T1" fmla="*/ 1 h 2"/>
                  <a:gd name="T2" fmla="*/ 0 h 2"/>
                </a:gdLst>
                <a:ahLst/>
                <a:cxnLst>
                  <a:cxn ang="0">
                    <a:pos x="0" y="T0"/>
                  </a:cxn>
                  <a:cxn ang="0">
                    <a:pos x="0" y="T1"/>
                  </a:cxn>
                  <a:cxn ang="0">
                    <a:pos x="0" y="T2"/>
                  </a:cxn>
                </a:cxnLst>
                <a:rect l="0" t="0" r="r" b="b"/>
                <a:pathLst>
                  <a:path h="2">
                    <a:moveTo>
                      <a:pt x="0" y="2"/>
                    </a:moveTo>
                    <a:cubicBezTo>
                      <a:pt x="0" y="2"/>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627">
                <a:extLst>
                  <a:ext uri="{FF2B5EF4-FFF2-40B4-BE49-F238E27FC236}">
                    <a16:creationId xmlns:a16="http://schemas.microsoft.com/office/drawing/2014/main" id="{58871625-CCA8-433D-A029-E96B4CAC90CF}"/>
                  </a:ext>
                </a:extLst>
              </p:cNvPr>
              <p:cNvSpPr>
                <a:spLocks/>
              </p:cNvSpPr>
              <p:nvPr/>
            </p:nvSpPr>
            <p:spPr bwMode="auto">
              <a:xfrm>
                <a:off x="5583585"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628">
                <a:extLst>
                  <a:ext uri="{FF2B5EF4-FFF2-40B4-BE49-F238E27FC236}">
                    <a16:creationId xmlns:a16="http://schemas.microsoft.com/office/drawing/2014/main" id="{8AB4D3BF-A97F-43BC-919C-D100E7C56885}"/>
                  </a:ext>
                </a:extLst>
              </p:cNvPr>
              <p:cNvSpPr>
                <a:spLocks/>
              </p:cNvSpPr>
              <p:nvPr/>
            </p:nvSpPr>
            <p:spPr bwMode="auto">
              <a:xfrm>
                <a:off x="5580430"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629">
                <a:extLst>
                  <a:ext uri="{FF2B5EF4-FFF2-40B4-BE49-F238E27FC236}">
                    <a16:creationId xmlns:a16="http://schemas.microsoft.com/office/drawing/2014/main" id="{03D9A798-08E3-49F7-A33C-330904AEC5DF}"/>
                  </a:ext>
                </a:extLst>
              </p:cNvPr>
              <p:cNvSpPr>
                <a:spLocks/>
              </p:cNvSpPr>
              <p:nvPr/>
            </p:nvSpPr>
            <p:spPr bwMode="auto">
              <a:xfrm>
                <a:off x="5578852" y="5539347"/>
                <a:ext cx="1578"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630">
                <a:extLst>
                  <a:ext uri="{FF2B5EF4-FFF2-40B4-BE49-F238E27FC236}">
                    <a16:creationId xmlns:a16="http://schemas.microsoft.com/office/drawing/2014/main" id="{37C977B1-698F-4E0C-A725-471606791FF9}"/>
                  </a:ext>
                </a:extLst>
              </p:cNvPr>
              <p:cNvSpPr>
                <a:spLocks/>
              </p:cNvSpPr>
              <p:nvPr/>
            </p:nvSpPr>
            <p:spPr bwMode="auto">
              <a:xfrm>
                <a:off x="5578852" y="5539347"/>
                <a:ext cx="0" cy="3156"/>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631">
                <a:extLst>
                  <a:ext uri="{FF2B5EF4-FFF2-40B4-BE49-F238E27FC236}">
                    <a16:creationId xmlns:a16="http://schemas.microsoft.com/office/drawing/2014/main" id="{5B11EED7-B71C-41EF-909C-D5D6973081C4}"/>
                  </a:ext>
                </a:extLst>
              </p:cNvPr>
              <p:cNvSpPr>
                <a:spLocks/>
              </p:cNvSpPr>
              <p:nvPr/>
            </p:nvSpPr>
            <p:spPr bwMode="auto">
              <a:xfrm>
                <a:off x="5575697" y="5539347"/>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632">
                <a:extLst>
                  <a:ext uri="{FF2B5EF4-FFF2-40B4-BE49-F238E27FC236}">
                    <a16:creationId xmlns:a16="http://schemas.microsoft.com/office/drawing/2014/main" id="{3DBA205F-2181-4000-A97A-E9B1814F9428}"/>
                  </a:ext>
                </a:extLst>
              </p:cNvPr>
              <p:cNvSpPr>
                <a:spLocks/>
              </p:cNvSpPr>
              <p:nvPr/>
            </p:nvSpPr>
            <p:spPr bwMode="auto">
              <a:xfrm>
                <a:off x="5572541" y="5536191"/>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633">
                <a:extLst>
                  <a:ext uri="{FF2B5EF4-FFF2-40B4-BE49-F238E27FC236}">
                    <a16:creationId xmlns:a16="http://schemas.microsoft.com/office/drawing/2014/main" id="{6ADDBF2F-6E37-4899-ACA0-2181E29FBAF1}"/>
                  </a:ext>
                </a:extLst>
              </p:cNvPr>
              <p:cNvSpPr>
                <a:spLocks/>
              </p:cNvSpPr>
              <p:nvPr/>
            </p:nvSpPr>
            <p:spPr bwMode="auto">
              <a:xfrm>
                <a:off x="5432112" y="5506213"/>
                <a:ext cx="22090" cy="15778"/>
              </a:xfrm>
              <a:custGeom>
                <a:avLst/>
                <a:gdLst>
                  <a:gd name="T0" fmla="*/ 2 w 7"/>
                  <a:gd name="T1" fmla="*/ 5 h 5"/>
                  <a:gd name="T2" fmla="*/ 0 w 7"/>
                  <a:gd name="T3" fmla="*/ 3 h 5"/>
                  <a:gd name="T4" fmla="*/ 1 w 7"/>
                  <a:gd name="T5" fmla="*/ 0 h 5"/>
                  <a:gd name="T6" fmla="*/ 7 w 7"/>
                  <a:gd name="T7" fmla="*/ 2 h 5"/>
                  <a:gd name="T8" fmla="*/ 3 w 7"/>
                  <a:gd name="T9" fmla="*/ 5 h 5"/>
                  <a:gd name="T10" fmla="*/ 2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2" y="5"/>
                    </a:moveTo>
                    <a:cubicBezTo>
                      <a:pt x="1" y="5"/>
                      <a:pt x="0" y="4"/>
                      <a:pt x="0" y="3"/>
                    </a:cubicBezTo>
                    <a:cubicBezTo>
                      <a:pt x="1" y="1"/>
                      <a:pt x="1" y="0"/>
                      <a:pt x="1" y="0"/>
                    </a:cubicBezTo>
                    <a:cubicBezTo>
                      <a:pt x="7" y="2"/>
                      <a:pt x="7" y="2"/>
                      <a:pt x="7" y="2"/>
                    </a:cubicBezTo>
                    <a:cubicBezTo>
                      <a:pt x="3" y="5"/>
                      <a:pt x="3" y="5"/>
                      <a:pt x="3" y="5"/>
                    </a:cubicBezTo>
                    <a:lnTo>
                      <a:pt x="2"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634">
                <a:extLst>
                  <a:ext uri="{FF2B5EF4-FFF2-40B4-BE49-F238E27FC236}">
                    <a16:creationId xmlns:a16="http://schemas.microsoft.com/office/drawing/2014/main" id="{C27BFA8A-3718-40F4-B3DD-7078F571D011}"/>
                  </a:ext>
                </a:extLst>
              </p:cNvPr>
              <p:cNvSpPr>
                <a:spLocks/>
              </p:cNvSpPr>
              <p:nvPr/>
            </p:nvSpPr>
            <p:spPr bwMode="auto">
              <a:xfrm>
                <a:off x="5438424" y="5493590"/>
                <a:ext cx="39447" cy="34713"/>
              </a:xfrm>
              <a:custGeom>
                <a:avLst/>
                <a:gdLst>
                  <a:gd name="T0" fmla="*/ 8 w 13"/>
                  <a:gd name="T1" fmla="*/ 1 h 11"/>
                  <a:gd name="T2" fmla="*/ 0 w 13"/>
                  <a:gd name="T3" fmla="*/ 9 h 11"/>
                  <a:gd name="T4" fmla="*/ 8 w 13"/>
                  <a:gd name="T5" fmla="*/ 11 h 11"/>
                  <a:gd name="T6" fmla="*/ 13 w 13"/>
                  <a:gd name="T7" fmla="*/ 5 h 11"/>
                  <a:gd name="T8" fmla="*/ 8 w 13"/>
                  <a:gd name="T9" fmla="*/ 1 h 11"/>
                </a:gdLst>
                <a:ahLst/>
                <a:cxnLst>
                  <a:cxn ang="0">
                    <a:pos x="T0" y="T1"/>
                  </a:cxn>
                  <a:cxn ang="0">
                    <a:pos x="T2" y="T3"/>
                  </a:cxn>
                  <a:cxn ang="0">
                    <a:pos x="T4" y="T5"/>
                  </a:cxn>
                  <a:cxn ang="0">
                    <a:pos x="T6" y="T7"/>
                  </a:cxn>
                  <a:cxn ang="0">
                    <a:pos x="T8" y="T9"/>
                  </a:cxn>
                </a:cxnLst>
                <a:rect l="0" t="0" r="r" b="b"/>
                <a:pathLst>
                  <a:path w="13" h="11">
                    <a:moveTo>
                      <a:pt x="8" y="1"/>
                    </a:moveTo>
                    <a:cubicBezTo>
                      <a:pt x="6" y="0"/>
                      <a:pt x="2" y="10"/>
                      <a:pt x="0" y="9"/>
                    </a:cubicBezTo>
                    <a:cubicBezTo>
                      <a:pt x="8" y="11"/>
                      <a:pt x="8" y="11"/>
                      <a:pt x="8" y="11"/>
                    </a:cubicBezTo>
                    <a:cubicBezTo>
                      <a:pt x="8" y="11"/>
                      <a:pt x="12" y="6"/>
                      <a:pt x="13" y="5"/>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635">
                <a:extLst>
                  <a:ext uri="{FF2B5EF4-FFF2-40B4-BE49-F238E27FC236}">
                    <a16:creationId xmlns:a16="http://schemas.microsoft.com/office/drawing/2014/main" id="{A9799DED-E322-43AA-91D4-8E2D2E62034F}"/>
                  </a:ext>
                </a:extLst>
              </p:cNvPr>
              <p:cNvSpPr>
                <a:spLocks/>
              </p:cNvSpPr>
              <p:nvPr/>
            </p:nvSpPr>
            <p:spPr bwMode="auto">
              <a:xfrm>
                <a:off x="5569385" y="5539347"/>
                <a:ext cx="17357" cy="18934"/>
              </a:xfrm>
              <a:custGeom>
                <a:avLst/>
                <a:gdLst>
                  <a:gd name="T0" fmla="*/ 3 w 6"/>
                  <a:gd name="T1" fmla="*/ 6 h 6"/>
                  <a:gd name="T2" fmla="*/ 5 w 6"/>
                  <a:gd name="T3" fmla="*/ 4 h 6"/>
                  <a:gd name="T4" fmla="*/ 6 w 6"/>
                  <a:gd name="T5" fmla="*/ 2 h 6"/>
                  <a:gd name="T6" fmla="*/ 0 w 6"/>
                  <a:gd name="T7" fmla="*/ 0 h 6"/>
                  <a:gd name="T8" fmla="*/ 2 w 6"/>
                  <a:gd name="T9" fmla="*/ 5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cubicBezTo>
                      <a:pt x="4" y="6"/>
                      <a:pt x="5" y="5"/>
                      <a:pt x="5" y="4"/>
                    </a:cubicBezTo>
                    <a:cubicBezTo>
                      <a:pt x="6" y="3"/>
                      <a:pt x="6" y="2"/>
                      <a:pt x="6" y="2"/>
                    </a:cubicBezTo>
                    <a:cubicBezTo>
                      <a:pt x="0" y="0"/>
                      <a:pt x="0" y="0"/>
                      <a:pt x="0" y="0"/>
                    </a:cubicBezTo>
                    <a:cubicBezTo>
                      <a:pt x="2" y="5"/>
                      <a:pt x="2" y="5"/>
                      <a:pt x="2" y="5"/>
                    </a:cubicBezTo>
                    <a:lnTo>
                      <a:pt x="3"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636">
                <a:extLst>
                  <a:ext uri="{FF2B5EF4-FFF2-40B4-BE49-F238E27FC236}">
                    <a16:creationId xmlns:a16="http://schemas.microsoft.com/office/drawing/2014/main" id="{38FD040C-C1F0-4515-92D0-DFE8007D136F}"/>
                  </a:ext>
                </a:extLst>
              </p:cNvPr>
              <p:cNvSpPr>
                <a:spLocks/>
              </p:cNvSpPr>
              <p:nvPr/>
            </p:nvSpPr>
            <p:spPr bwMode="auto">
              <a:xfrm>
                <a:off x="5547295" y="5521991"/>
                <a:ext cx="28401" cy="36290"/>
              </a:xfrm>
              <a:custGeom>
                <a:avLst/>
                <a:gdLst>
                  <a:gd name="T0" fmla="*/ 7 w 9"/>
                  <a:gd name="T1" fmla="*/ 0 h 12"/>
                  <a:gd name="T2" fmla="*/ 9 w 9"/>
                  <a:gd name="T3" fmla="*/ 12 h 12"/>
                  <a:gd name="T4" fmla="*/ 1 w 9"/>
                  <a:gd name="T5" fmla="*/ 10 h 12"/>
                  <a:gd name="T6" fmla="*/ 0 w 9"/>
                  <a:gd name="T7" fmla="*/ 2 h 12"/>
                  <a:gd name="T8" fmla="*/ 7 w 9"/>
                  <a:gd name="T9" fmla="*/ 0 h 12"/>
                </a:gdLst>
                <a:ahLst/>
                <a:cxnLst>
                  <a:cxn ang="0">
                    <a:pos x="T0" y="T1"/>
                  </a:cxn>
                  <a:cxn ang="0">
                    <a:pos x="T2" y="T3"/>
                  </a:cxn>
                  <a:cxn ang="0">
                    <a:pos x="T4" y="T5"/>
                  </a:cxn>
                  <a:cxn ang="0">
                    <a:pos x="T6" y="T7"/>
                  </a:cxn>
                  <a:cxn ang="0">
                    <a:pos x="T8" y="T9"/>
                  </a:cxn>
                </a:cxnLst>
                <a:rect l="0" t="0" r="r" b="b"/>
                <a:pathLst>
                  <a:path w="9" h="12">
                    <a:moveTo>
                      <a:pt x="7" y="0"/>
                    </a:moveTo>
                    <a:cubicBezTo>
                      <a:pt x="8" y="1"/>
                      <a:pt x="8" y="11"/>
                      <a:pt x="9" y="12"/>
                    </a:cubicBezTo>
                    <a:cubicBezTo>
                      <a:pt x="1" y="10"/>
                      <a:pt x="1" y="10"/>
                      <a:pt x="1" y="10"/>
                    </a:cubicBezTo>
                    <a:cubicBezTo>
                      <a:pt x="1" y="10"/>
                      <a:pt x="1" y="3"/>
                      <a:pt x="0" y="2"/>
                    </a:cubicBezTo>
                    <a:lnTo>
                      <a:pt x="7" y="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637">
                <a:extLst>
                  <a:ext uri="{FF2B5EF4-FFF2-40B4-BE49-F238E27FC236}">
                    <a16:creationId xmlns:a16="http://schemas.microsoft.com/office/drawing/2014/main" id="{ADF1BF83-2290-4361-9744-345EC99EAF05}"/>
                  </a:ext>
                </a:extLst>
              </p:cNvPr>
              <p:cNvSpPr>
                <a:spLocks/>
              </p:cNvSpPr>
              <p:nvPr/>
            </p:nvSpPr>
            <p:spPr bwMode="auto">
              <a:xfrm>
                <a:off x="5463669" y="5496746"/>
                <a:ext cx="105716" cy="52068"/>
              </a:xfrm>
              <a:custGeom>
                <a:avLst/>
                <a:gdLst>
                  <a:gd name="T0" fmla="*/ 17 w 34"/>
                  <a:gd name="T1" fmla="*/ 4 h 17"/>
                  <a:gd name="T2" fmla="*/ 17 w 34"/>
                  <a:gd name="T3" fmla="*/ 4 h 17"/>
                  <a:gd name="T4" fmla="*/ 0 w 34"/>
                  <a:gd name="T5" fmla="*/ 0 h 17"/>
                  <a:gd name="T6" fmla="*/ 2 w 34"/>
                  <a:gd name="T7" fmla="*/ 11 h 17"/>
                  <a:gd name="T8" fmla="*/ 6 w 34"/>
                  <a:gd name="T9" fmla="*/ 12 h 17"/>
                  <a:gd name="T10" fmla="*/ 5 w 34"/>
                  <a:gd name="T11" fmla="*/ 10 h 17"/>
                  <a:gd name="T12" fmla="*/ 15 w 34"/>
                  <a:gd name="T13" fmla="*/ 12 h 17"/>
                  <a:gd name="T14" fmla="*/ 24 w 34"/>
                  <a:gd name="T15" fmla="*/ 15 h 17"/>
                  <a:gd name="T16" fmla="*/ 23 w 34"/>
                  <a:gd name="T17" fmla="*/ 16 h 17"/>
                  <a:gd name="T18" fmla="*/ 26 w 34"/>
                  <a:gd name="T19" fmla="*/ 17 h 17"/>
                  <a:gd name="T20" fmla="*/ 34 w 34"/>
                  <a:gd name="T21" fmla="*/ 9 h 17"/>
                  <a:gd name="T22" fmla="*/ 17 w 34"/>
                  <a:gd name="T2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
                    <a:moveTo>
                      <a:pt x="17" y="4"/>
                    </a:moveTo>
                    <a:cubicBezTo>
                      <a:pt x="17" y="4"/>
                      <a:pt x="17" y="4"/>
                      <a:pt x="17" y="4"/>
                    </a:cubicBezTo>
                    <a:cubicBezTo>
                      <a:pt x="0" y="0"/>
                      <a:pt x="0" y="0"/>
                      <a:pt x="0" y="0"/>
                    </a:cubicBezTo>
                    <a:cubicBezTo>
                      <a:pt x="2" y="1"/>
                      <a:pt x="2" y="11"/>
                      <a:pt x="2" y="11"/>
                    </a:cubicBezTo>
                    <a:cubicBezTo>
                      <a:pt x="6" y="12"/>
                      <a:pt x="6" y="12"/>
                      <a:pt x="6" y="12"/>
                    </a:cubicBezTo>
                    <a:cubicBezTo>
                      <a:pt x="5" y="10"/>
                      <a:pt x="5" y="10"/>
                      <a:pt x="5" y="10"/>
                    </a:cubicBezTo>
                    <a:cubicBezTo>
                      <a:pt x="5" y="10"/>
                      <a:pt x="10" y="11"/>
                      <a:pt x="15" y="12"/>
                    </a:cubicBezTo>
                    <a:cubicBezTo>
                      <a:pt x="19" y="13"/>
                      <a:pt x="24" y="15"/>
                      <a:pt x="24" y="15"/>
                    </a:cubicBezTo>
                    <a:cubicBezTo>
                      <a:pt x="23" y="16"/>
                      <a:pt x="23" y="16"/>
                      <a:pt x="23" y="16"/>
                    </a:cubicBezTo>
                    <a:cubicBezTo>
                      <a:pt x="26" y="17"/>
                      <a:pt x="26" y="17"/>
                      <a:pt x="26" y="17"/>
                    </a:cubicBezTo>
                    <a:cubicBezTo>
                      <a:pt x="26" y="17"/>
                      <a:pt x="32" y="8"/>
                      <a:pt x="34" y="9"/>
                    </a:cubicBezTo>
                    <a:lnTo>
                      <a:pt x="17" y="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638">
                <a:extLst>
                  <a:ext uri="{FF2B5EF4-FFF2-40B4-BE49-F238E27FC236}">
                    <a16:creationId xmlns:a16="http://schemas.microsoft.com/office/drawing/2014/main" id="{DAD88794-744A-4F54-A1BE-F84B1DE75B79}"/>
                  </a:ext>
                </a:extLst>
              </p:cNvPr>
              <p:cNvSpPr>
                <a:spLocks/>
              </p:cNvSpPr>
              <p:nvPr/>
            </p:nvSpPr>
            <p:spPr bwMode="auto">
              <a:xfrm>
                <a:off x="5451046" y="5490434"/>
                <a:ext cx="115183" cy="61535"/>
              </a:xfrm>
              <a:custGeom>
                <a:avLst/>
                <a:gdLst>
                  <a:gd name="T0" fmla="*/ 22 w 37"/>
                  <a:gd name="T1" fmla="*/ 0 h 20"/>
                  <a:gd name="T2" fmla="*/ 0 w 37"/>
                  <a:gd name="T3" fmla="*/ 10 h 20"/>
                  <a:gd name="T4" fmla="*/ 19 w 37"/>
                  <a:gd name="T5" fmla="*/ 13 h 20"/>
                  <a:gd name="T6" fmla="*/ 37 w 37"/>
                  <a:gd name="T7" fmla="*/ 20 h 20"/>
                  <a:gd name="T8" fmla="*/ 22 w 37"/>
                  <a:gd name="T9" fmla="*/ 0 h 20"/>
                </a:gdLst>
                <a:ahLst/>
                <a:cxnLst>
                  <a:cxn ang="0">
                    <a:pos x="T0" y="T1"/>
                  </a:cxn>
                  <a:cxn ang="0">
                    <a:pos x="T2" y="T3"/>
                  </a:cxn>
                  <a:cxn ang="0">
                    <a:pos x="T4" y="T5"/>
                  </a:cxn>
                  <a:cxn ang="0">
                    <a:pos x="T6" y="T7"/>
                  </a:cxn>
                  <a:cxn ang="0">
                    <a:pos x="T8" y="T9"/>
                  </a:cxn>
                </a:cxnLst>
                <a:rect l="0" t="0" r="r" b="b"/>
                <a:pathLst>
                  <a:path w="37" h="20">
                    <a:moveTo>
                      <a:pt x="22" y="0"/>
                    </a:moveTo>
                    <a:cubicBezTo>
                      <a:pt x="7" y="1"/>
                      <a:pt x="0" y="10"/>
                      <a:pt x="0" y="10"/>
                    </a:cubicBezTo>
                    <a:cubicBezTo>
                      <a:pt x="0" y="10"/>
                      <a:pt x="7" y="10"/>
                      <a:pt x="19" y="13"/>
                    </a:cubicBezTo>
                    <a:cubicBezTo>
                      <a:pt x="31" y="16"/>
                      <a:pt x="37" y="20"/>
                      <a:pt x="37" y="20"/>
                    </a:cubicBezTo>
                    <a:cubicBezTo>
                      <a:pt x="37" y="20"/>
                      <a:pt x="36" y="8"/>
                      <a:pt x="22" y="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639">
                <a:extLst>
                  <a:ext uri="{FF2B5EF4-FFF2-40B4-BE49-F238E27FC236}">
                    <a16:creationId xmlns:a16="http://schemas.microsoft.com/office/drawing/2014/main" id="{9F03B1E6-63A2-446F-BB2E-18386FEA612D}"/>
                  </a:ext>
                </a:extLst>
              </p:cNvPr>
              <p:cNvSpPr>
                <a:spLocks/>
              </p:cNvSpPr>
              <p:nvPr/>
            </p:nvSpPr>
            <p:spPr bwMode="auto">
              <a:xfrm>
                <a:off x="5463669" y="5496746"/>
                <a:ext cx="42602" cy="25246"/>
              </a:xfrm>
              <a:custGeom>
                <a:avLst/>
                <a:gdLst>
                  <a:gd name="T0" fmla="*/ 14 w 14"/>
                  <a:gd name="T1" fmla="*/ 0 h 8"/>
                  <a:gd name="T2" fmla="*/ 0 w 14"/>
                  <a:gd name="T3" fmla="*/ 7 h 8"/>
                  <a:gd name="T4" fmla="*/ 12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3" y="3"/>
                      <a:pt x="0" y="7"/>
                      <a:pt x="0" y="7"/>
                    </a:cubicBezTo>
                    <a:cubicBezTo>
                      <a:pt x="0" y="7"/>
                      <a:pt x="6" y="6"/>
                      <a:pt x="12" y="8"/>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640">
                <a:extLst>
                  <a:ext uri="{FF2B5EF4-FFF2-40B4-BE49-F238E27FC236}">
                    <a16:creationId xmlns:a16="http://schemas.microsoft.com/office/drawing/2014/main" id="{37718E89-C210-41B0-9241-EA4F7CFC8520}"/>
                  </a:ext>
                </a:extLst>
              </p:cNvPr>
              <p:cNvSpPr>
                <a:spLocks/>
              </p:cNvSpPr>
              <p:nvPr/>
            </p:nvSpPr>
            <p:spPr bwMode="auto">
              <a:xfrm>
                <a:off x="5522050" y="5503057"/>
                <a:ext cx="37868" cy="39446"/>
              </a:xfrm>
              <a:custGeom>
                <a:avLst/>
                <a:gdLst>
                  <a:gd name="T0" fmla="*/ 2 w 12"/>
                  <a:gd name="T1" fmla="*/ 0 h 13"/>
                  <a:gd name="T2" fmla="*/ 12 w 12"/>
                  <a:gd name="T3" fmla="*/ 13 h 13"/>
                  <a:gd name="T4" fmla="*/ 0 w 12"/>
                  <a:gd name="T5" fmla="*/ 8 h 13"/>
                  <a:gd name="T6" fmla="*/ 2 w 12"/>
                  <a:gd name="T7" fmla="*/ 0 h 13"/>
                </a:gdLst>
                <a:ahLst/>
                <a:cxnLst>
                  <a:cxn ang="0">
                    <a:pos x="T0" y="T1"/>
                  </a:cxn>
                  <a:cxn ang="0">
                    <a:pos x="T2" y="T3"/>
                  </a:cxn>
                  <a:cxn ang="0">
                    <a:pos x="T4" y="T5"/>
                  </a:cxn>
                  <a:cxn ang="0">
                    <a:pos x="T6" y="T7"/>
                  </a:cxn>
                </a:cxnLst>
                <a:rect l="0" t="0" r="r" b="b"/>
                <a:pathLst>
                  <a:path w="12" h="13">
                    <a:moveTo>
                      <a:pt x="2" y="0"/>
                    </a:moveTo>
                    <a:cubicBezTo>
                      <a:pt x="10" y="7"/>
                      <a:pt x="12" y="13"/>
                      <a:pt x="12" y="13"/>
                    </a:cubicBezTo>
                    <a:cubicBezTo>
                      <a:pt x="12" y="13"/>
                      <a:pt x="6" y="9"/>
                      <a:pt x="0" y="8"/>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641">
                <a:extLst>
                  <a:ext uri="{FF2B5EF4-FFF2-40B4-BE49-F238E27FC236}">
                    <a16:creationId xmlns:a16="http://schemas.microsoft.com/office/drawing/2014/main" id="{32552794-C64D-4377-A10D-0F303D99D958}"/>
                  </a:ext>
                </a:extLst>
              </p:cNvPr>
              <p:cNvSpPr>
                <a:spLocks/>
              </p:cNvSpPr>
              <p:nvPr/>
            </p:nvSpPr>
            <p:spPr bwMode="auto">
              <a:xfrm>
                <a:off x="5509427" y="5496746"/>
                <a:ext cx="15778" cy="22090"/>
              </a:xfrm>
              <a:custGeom>
                <a:avLst/>
                <a:gdLst>
                  <a:gd name="T0" fmla="*/ 10 w 10"/>
                  <a:gd name="T1" fmla="*/ 4 h 14"/>
                  <a:gd name="T2" fmla="*/ 6 w 10"/>
                  <a:gd name="T3" fmla="*/ 4 h 14"/>
                  <a:gd name="T4" fmla="*/ 6 w 10"/>
                  <a:gd name="T5" fmla="*/ 0 h 14"/>
                  <a:gd name="T6" fmla="*/ 4 w 10"/>
                  <a:gd name="T7" fmla="*/ 0 h 14"/>
                  <a:gd name="T8" fmla="*/ 4 w 10"/>
                  <a:gd name="T9" fmla="*/ 4 h 14"/>
                  <a:gd name="T10" fmla="*/ 0 w 10"/>
                  <a:gd name="T11" fmla="*/ 2 h 14"/>
                  <a:gd name="T12" fmla="*/ 0 w 10"/>
                  <a:gd name="T13" fmla="*/ 4 h 14"/>
                  <a:gd name="T14" fmla="*/ 4 w 10"/>
                  <a:gd name="T15" fmla="*/ 6 h 14"/>
                  <a:gd name="T16" fmla="*/ 2 w 10"/>
                  <a:gd name="T17" fmla="*/ 14 h 14"/>
                  <a:gd name="T18" fmla="*/ 4 w 10"/>
                  <a:gd name="T19" fmla="*/ 14 h 14"/>
                  <a:gd name="T20" fmla="*/ 6 w 10"/>
                  <a:gd name="T21" fmla="*/ 6 h 14"/>
                  <a:gd name="T22" fmla="*/ 10 w 10"/>
                  <a:gd name="T23" fmla="*/ 8 h 14"/>
                  <a:gd name="T24" fmla="*/ 10 w 10"/>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10" y="4"/>
                    </a:moveTo>
                    <a:lnTo>
                      <a:pt x="6" y="4"/>
                    </a:lnTo>
                    <a:lnTo>
                      <a:pt x="6" y="0"/>
                    </a:lnTo>
                    <a:lnTo>
                      <a:pt x="4" y="0"/>
                    </a:lnTo>
                    <a:lnTo>
                      <a:pt x="4" y="4"/>
                    </a:lnTo>
                    <a:lnTo>
                      <a:pt x="0" y="2"/>
                    </a:lnTo>
                    <a:lnTo>
                      <a:pt x="0" y="4"/>
                    </a:lnTo>
                    <a:lnTo>
                      <a:pt x="4" y="6"/>
                    </a:lnTo>
                    <a:lnTo>
                      <a:pt x="2" y="14"/>
                    </a:lnTo>
                    <a:lnTo>
                      <a:pt x="4" y="14"/>
                    </a:lnTo>
                    <a:lnTo>
                      <a:pt x="6" y="6"/>
                    </a:lnTo>
                    <a:lnTo>
                      <a:pt x="10" y="8"/>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642">
                <a:extLst>
                  <a:ext uri="{FF2B5EF4-FFF2-40B4-BE49-F238E27FC236}">
                    <a16:creationId xmlns:a16="http://schemas.microsoft.com/office/drawing/2014/main" id="{714AFA9D-6672-4151-A4A7-992C04EAF2FF}"/>
                  </a:ext>
                </a:extLst>
              </p:cNvPr>
              <p:cNvSpPr>
                <a:spLocks/>
              </p:cNvSpPr>
              <p:nvPr/>
            </p:nvSpPr>
            <p:spPr bwMode="auto">
              <a:xfrm>
                <a:off x="4875133" y="1441684"/>
                <a:ext cx="115183" cy="140428"/>
              </a:xfrm>
              <a:custGeom>
                <a:avLst/>
                <a:gdLst>
                  <a:gd name="T0" fmla="*/ 10 w 37"/>
                  <a:gd name="T1" fmla="*/ 0 h 45"/>
                  <a:gd name="T2" fmla="*/ 15 w 37"/>
                  <a:gd name="T3" fmla="*/ 43 h 45"/>
                  <a:gd name="T4" fmla="*/ 18 w 37"/>
                  <a:gd name="T5" fmla="*/ 45 h 45"/>
                  <a:gd name="T6" fmla="*/ 37 w 37"/>
                  <a:gd name="T7" fmla="*/ 24 h 45"/>
                  <a:gd name="T8" fmla="*/ 10 w 37"/>
                  <a:gd name="T9" fmla="*/ 0 h 45"/>
                </a:gdLst>
                <a:ahLst/>
                <a:cxnLst>
                  <a:cxn ang="0">
                    <a:pos x="T0" y="T1"/>
                  </a:cxn>
                  <a:cxn ang="0">
                    <a:pos x="T2" y="T3"/>
                  </a:cxn>
                  <a:cxn ang="0">
                    <a:pos x="T4" y="T5"/>
                  </a:cxn>
                  <a:cxn ang="0">
                    <a:pos x="T6" y="T7"/>
                  </a:cxn>
                  <a:cxn ang="0">
                    <a:pos x="T8" y="T9"/>
                  </a:cxn>
                </a:cxnLst>
                <a:rect l="0" t="0" r="r" b="b"/>
                <a:pathLst>
                  <a:path w="37" h="45">
                    <a:moveTo>
                      <a:pt x="10" y="0"/>
                    </a:moveTo>
                    <a:cubicBezTo>
                      <a:pt x="9" y="1"/>
                      <a:pt x="0" y="29"/>
                      <a:pt x="15" y="43"/>
                    </a:cubicBezTo>
                    <a:cubicBezTo>
                      <a:pt x="18" y="45"/>
                      <a:pt x="18" y="45"/>
                      <a:pt x="18" y="45"/>
                    </a:cubicBezTo>
                    <a:cubicBezTo>
                      <a:pt x="37" y="24"/>
                      <a:pt x="37" y="24"/>
                      <a:pt x="37" y="24"/>
                    </a:cubicBezTo>
                    <a:lnTo>
                      <a:pt x="10"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643">
                <a:extLst>
                  <a:ext uri="{FF2B5EF4-FFF2-40B4-BE49-F238E27FC236}">
                    <a16:creationId xmlns:a16="http://schemas.microsoft.com/office/drawing/2014/main" id="{5126AA07-DE4B-4CE8-AB82-0D758DD34493}"/>
                  </a:ext>
                </a:extLst>
              </p:cNvPr>
              <p:cNvSpPr>
                <a:spLocks/>
              </p:cNvSpPr>
              <p:nvPr/>
            </p:nvSpPr>
            <p:spPr bwMode="auto">
              <a:xfrm>
                <a:off x="4906690" y="1402237"/>
                <a:ext cx="195653" cy="160940"/>
              </a:xfrm>
              <a:custGeom>
                <a:avLst/>
                <a:gdLst>
                  <a:gd name="T0" fmla="*/ 44 w 63"/>
                  <a:gd name="T1" fmla="*/ 13 h 52"/>
                  <a:gd name="T2" fmla="*/ 0 w 63"/>
                  <a:gd name="T3" fmla="*/ 13 h 52"/>
                  <a:gd name="T4" fmla="*/ 44 w 63"/>
                  <a:gd name="T5" fmla="*/ 52 h 52"/>
                  <a:gd name="T6" fmla="*/ 63 w 63"/>
                  <a:gd name="T7" fmla="*/ 31 h 52"/>
                  <a:gd name="T8" fmla="*/ 44 w 63"/>
                  <a:gd name="T9" fmla="*/ 13 h 52"/>
                </a:gdLst>
                <a:ahLst/>
                <a:cxnLst>
                  <a:cxn ang="0">
                    <a:pos x="T0" y="T1"/>
                  </a:cxn>
                  <a:cxn ang="0">
                    <a:pos x="T2" y="T3"/>
                  </a:cxn>
                  <a:cxn ang="0">
                    <a:pos x="T4" y="T5"/>
                  </a:cxn>
                  <a:cxn ang="0">
                    <a:pos x="T6" y="T7"/>
                  </a:cxn>
                  <a:cxn ang="0">
                    <a:pos x="T8" y="T9"/>
                  </a:cxn>
                </a:cxnLst>
                <a:rect l="0" t="0" r="r" b="b"/>
                <a:pathLst>
                  <a:path w="63" h="52">
                    <a:moveTo>
                      <a:pt x="44" y="13"/>
                    </a:moveTo>
                    <a:cubicBezTo>
                      <a:pt x="29" y="0"/>
                      <a:pt x="2" y="11"/>
                      <a:pt x="0" y="13"/>
                    </a:cubicBezTo>
                    <a:cubicBezTo>
                      <a:pt x="44" y="52"/>
                      <a:pt x="44" y="52"/>
                      <a:pt x="44" y="52"/>
                    </a:cubicBezTo>
                    <a:cubicBezTo>
                      <a:pt x="63" y="31"/>
                      <a:pt x="63" y="31"/>
                      <a:pt x="63" y="31"/>
                    </a:cubicBezTo>
                    <a:lnTo>
                      <a:pt x="44" y="13"/>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644">
                <a:extLst>
                  <a:ext uri="{FF2B5EF4-FFF2-40B4-BE49-F238E27FC236}">
                    <a16:creationId xmlns:a16="http://schemas.microsoft.com/office/drawing/2014/main" id="{78814533-DB9D-4270-B354-D463465C4045}"/>
                  </a:ext>
                </a:extLst>
              </p:cNvPr>
              <p:cNvSpPr>
                <a:spLocks/>
              </p:cNvSpPr>
              <p:nvPr/>
            </p:nvSpPr>
            <p:spPr bwMode="auto">
              <a:xfrm>
                <a:off x="4931936" y="1517420"/>
                <a:ext cx="112027" cy="112027"/>
              </a:xfrm>
              <a:custGeom>
                <a:avLst/>
                <a:gdLst>
                  <a:gd name="T0" fmla="*/ 37 w 71"/>
                  <a:gd name="T1" fmla="*/ 0 h 71"/>
                  <a:gd name="T2" fmla="*/ 0 w 71"/>
                  <a:gd name="T3" fmla="*/ 41 h 71"/>
                  <a:gd name="T4" fmla="*/ 33 w 71"/>
                  <a:gd name="T5" fmla="*/ 71 h 71"/>
                  <a:gd name="T6" fmla="*/ 71 w 71"/>
                  <a:gd name="T7" fmla="*/ 29 h 71"/>
                  <a:gd name="T8" fmla="*/ 37 w 71"/>
                  <a:gd name="T9" fmla="*/ 0 h 71"/>
                </a:gdLst>
                <a:ahLst/>
                <a:cxnLst>
                  <a:cxn ang="0">
                    <a:pos x="T0" y="T1"/>
                  </a:cxn>
                  <a:cxn ang="0">
                    <a:pos x="T2" y="T3"/>
                  </a:cxn>
                  <a:cxn ang="0">
                    <a:pos x="T4" y="T5"/>
                  </a:cxn>
                  <a:cxn ang="0">
                    <a:pos x="T6" y="T7"/>
                  </a:cxn>
                  <a:cxn ang="0">
                    <a:pos x="T8" y="T9"/>
                  </a:cxn>
                </a:cxnLst>
                <a:rect l="0" t="0" r="r" b="b"/>
                <a:pathLst>
                  <a:path w="71" h="71">
                    <a:moveTo>
                      <a:pt x="37" y="0"/>
                    </a:moveTo>
                    <a:lnTo>
                      <a:pt x="0" y="41"/>
                    </a:lnTo>
                    <a:lnTo>
                      <a:pt x="33" y="71"/>
                    </a:lnTo>
                    <a:lnTo>
                      <a:pt x="71" y="29"/>
                    </a:lnTo>
                    <a:lnTo>
                      <a:pt x="37"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645">
                <a:extLst>
                  <a:ext uri="{FF2B5EF4-FFF2-40B4-BE49-F238E27FC236}">
                    <a16:creationId xmlns:a16="http://schemas.microsoft.com/office/drawing/2014/main" id="{0862D191-FA5D-4227-9D55-89FEFA61CCA3}"/>
                  </a:ext>
                </a:extLst>
              </p:cNvPr>
              <p:cNvSpPr>
                <a:spLocks/>
              </p:cNvSpPr>
              <p:nvPr/>
            </p:nvSpPr>
            <p:spPr bwMode="auto">
              <a:xfrm>
                <a:off x="4938247" y="1520576"/>
                <a:ext cx="80471" cy="86781"/>
              </a:xfrm>
              <a:custGeom>
                <a:avLst/>
                <a:gdLst>
                  <a:gd name="T0" fmla="*/ 9 w 26"/>
                  <a:gd name="T1" fmla="*/ 27 h 28"/>
                  <a:gd name="T2" fmla="*/ 9 w 26"/>
                  <a:gd name="T3" fmla="*/ 25 h 28"/>
                  <a:gd name="T4" fmla="*/ 12 w 26"/>
                  <a:gd name="T5" fmla="*/ 24 h 28"/>
                  <a:gd name="T6" fmla="*/ 13 w 26"/>
                  <a:gd name="T7" fmla="*/ 21 h 28"/>
                  <a:gd name="T8" fmla="*/ 15 w 26"/>
                  <a:gd name="T9" fmla="*/ 20 h 28"/>
                  <a:gd name="T10" fmla="*/ 16 w 26"/>
                  <a:gd name="T11" fmla="*/ 18 h 28"/>
                  <a:gd name="T12" fmla="*/ 18 w 26"/>
                  <a:gd name="T13" fmla="*/ 17 h 28"/>
                  <a:gd name="T14" fmla="*/ 19 w 26"/>
                  <a:gd name="T15" fmla="*/ 14 h 28"/>
                  <a:gd name="T16" fmla="*/ 22 w 26"/>
                  <a:gd name="T17" fmla="*/ 13 h 28"/>
                  <a:gd name="T18" fmla="*/ 22 w 26"/>
                  <a:gd name="T19" fmla="*/ 11 h 28"/>
                  <a:gd name="T20" fmla="*/ 25 w 26"/>
                  <a:gd name="T21" fmla="*/ 10 h 28"/>
                  <a:gd name="T22" fmla="*/ 26 w 26"/>
                  <a:gd name="T23" fmla="*/ 6 h 28"/>
                  <a:gd name="T24" fmla="*/ 19 w 26"/>
                  <a:gd name="T25" fmla="*/ 0 h 28"/>
                  <a:gd name="T26" fmla="*/ 18 w 26"/>
                  <a:gd name="T27" fmla="*/ 3 h 28"/>
                  <a:gd name="T28" fmla="*/ 16 w 26"/>
                  <a:gd name="T29" fmla="*/ 5 h 28"/>
                  <a:gd name="T30" fmla="*/ 15 w 26"/>
                  <a:gd name="T31" fmla="*/ 7 h 28"/>
                  <a:gd name="T32" fmla="*/ 12 w 26"/>
                  <a:gd name="T33" fmla="*/ 8 h 28"/>
                  <a:gd name="T34" fmla="*/ 11 w 26"/>
                  <a:gd name="T35" fmla="*/ 11 h 28"/>
                  <a:gd name="T36" fmla="*/ 9 w 26"/>
                  <a:gd name="T37" fmla="*/ 12 h 28"/>
                  <a:gd name="T38" fmla="*/ 8 w 26"/>
                  <a:gd name="T39" fmla="*/ 14 h 28"/>
                  <a:gd name="T40" fmla="*/ 6 w 26"/>
                  <a:gd name="T41" fmla="*/ 15 h 28"/>
                  <a:gd name="T42" fmla="*/ 5 w 26"/>
                  <a:gd name="T43" fmla="*/ 18 h 28"/>
                  <a:gd name="T44" fmla="*/ 3 w 26"/>
                  <a:gd name="T45" fmla="*/ 19 h 28"/>
                  <a:gd name="T46" fmla="*/ 2 w 26"/>
                  <a:gd name="T47" fmla="*/ 21 h 28"/>
                  <a:gd name="T48" fmla="*/ 0 w 26"/>
                  <a:gd name="T49" fmla="*/ 22 h 28"/>
                  <a:gd name="T50" fmla="*/ 7 w 26"/>
                  <a:gd name="T51" fmla="*/ 28 h 28"/>
                  <a:gd name="T52" fmla="*/ 9 w 26"/>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9" y="27"/>
                    </a:moveTo>
                    <a:cubicBezTo>
                      <a:pt x="9" y="27"/>
                      <a:pt x="9" y="26"/>
                      <a:pt x="9" y="25"/>
                    </a:cubicBezTo>
                    <a:cubicBezTo>
                      <a:pt x="10" y="24"/>
                      <a:pt x="11" y="25"/>
                      <a:pt x="12" y="24"/>
                    </a:cubicBezTo>
                    <a:cubicBezTo>
                      <a:pt x="12" y="23"/>
                      <a:pt x="12" y="22"/>
                      <a:pt x="13" y="21"/>
                    </a:cubicBezTo>
                    <a:cubicBezTo>
                      <a:pt x="13" y="21"/>
                      <a:pt x="14" y="21"/>
                      <a:pt x="15" y="20"/>
                    </a:cubicBezTo>
                    <a:cubicBezTo>
                      <a:pt x="16" y="20"/>
                      <a:pt x="15" y="19"/>
                      <a:pt x="16" y="18"/>
                    </a:cubicBezTo>
                    <a:cubicBezTo>
                      <a:pt x="17" y="17"/>
                      <a:pt x="18" y="17"/>
                      <a:pt x="18" y="17"/>
                    </a:cubicBezTo>
                    <a:cubicBezTo>
                      <a:pt x="19" y="16"/>
                      <a:pt x="19" y="15"/>
                      <a:pt x="19" y="14"/>
                    </a:cubicBezTo>
                    <a:cubicBezTo>
                      <a:pt x="20" y="14"/>
                      <a:pt x="21" y="14"/>
                      <a:pt x="22" y="13"/>
                    </a:cubicBezTo>
                    <a:cubicBezTo>
                      <a:pt x="22" y="12"/>
                      <a:pt x="22" y="11"/>
                      <a:pt x="22" y="11"/>
                    </a:cubicBezTo>
                    <a:cubicBezTo>
                      <a:pt x="23" y="10"/>
                      <a:pt x="24" y="10"/>
                      <a:pt x="25" y="10"/>
                    </a:cubicBezTo>
                    <a:cubicBezTo>
                      <a:pt x="25" y="9"/>
                      <a:pt x="25" y="7"/>
                      <a:pt x="26" y="6"/>
                    </a:cubicBezTo>
                    <a:cubicBezTo>
                      <a:pt x="19" y="0"/>
                      <a:pt x="19" y="0"/>
                      <a:pt x="19" y="0"/>
                    </a:cubicBezTo>
                    <a:cubicBezTo>
                      <a:pt x="18" y="1"/>
                      <a:pt x="18" y="3"/>
                      <a:pt x="18" y="3"/>
                    </a:cubicBezTo>
                    <a:cubicBezTo>
                      <a:pt x="17" y="4"/>
                      <a:pt x="16" y="4"/>
                      <a:pt x="16" y="5"/>
                    </a:cubicBezTo>
                    <a:cubicBezTo>
                      <a:pt x="15" y="5"/>
                      <a:pt x="15" y="6"/>
                      <a:pt x="15" y="7"/>
                    </a:cubicBezTo>
                    <a:cubicBezTo>
                      <a:pt x="14" y="8"/>
                      <a:pt x="13" y="7"/>
                      <a:pt x="12" y="8"/>
                    </a:cubicBezTo>
                    <a:cubicBezTo>
                      <a:pt x="12" y="9"/>
                      <a:pt x="12" y="10"/>
                      <a:pt x="11" y="11"/>
                    </a:cubicBezTo>
                    <a:cubicBezTo>
                      <a:pt x="11" y="11"/>
                      <a:pt x="10" y="11"/>
                      <a:pt x="9" y="12"/>
                    </a:cubicBezTo>
                    <a:cubicBezTo>
                      <a:pt x="8" y="12"/>
                      <a:pt x="9" y="13"/>
                      <a:pt x="8" y="14"/>
                    </a:cubicBezTo>
                    <a:cubicBezTo>
                      <a:pt x="8" y="15"/>
                      <a:pt x="7" y="14"/>
                      <a:pt x="6" y="15"/>
                    </a:cubicBezTo>
                    <a:cubicBezTo>
                      <a:pt x="5" y="16"/>
                      <a:pt x="6" y="17"/>
                      <a:pt x="5" y="18"/>
                    </a:cubicBezTo>
                    <a:cubicBezTo>
                      <a:pt x="4" y="18"/>
                      <a:pt x="3" y="18"/>
                      <a:pt x="3" y="19"/>
                    </a:cubicBezTo>
                    <a:cubicBezTo>
                      <a:pt x="2" y="20"/>
                      <a:pt x="2" y="21"/>
                      <a:pt x="2" y="21"/>
                    </a:cubicBezTo>
                    <a:cubicBezTo>
                      <a:pt x="1" y="22"/>
                      <a:pt x="1" y="22"/>
                      <a:pt x="0" y="22"/>
                    </a:cubicBezTo>
                    <a:cubicBezTo>
                      <a:pt x="7" y="28"/>
                      <a:pt x="7" y="28"/>
                      <a:pt x="7" y="28"/>
                    </a:cubicBezTo>
                    <a:cubicBezTo>
                      <a:pt x="7" y="28"/>
                      <a:pt x="8" y="28"/>
                      <a:pt x="9" y="2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646">
                <a:extLst>
                  <a:ext uri="{FF2B5EF4-FFF2-40B4-BE49-F238E27FC236}">
                    <a16:creationId xmlns:a16="http://schemas.microsoft.com/office/drawing/2014/main" id="{3FBBFE89-D755-428E-823F-D1A7C1E4B2EB}"/>
                  </a:ext>
                </a:extLst>
              </p:cNvPr>
              <p:cNvSpPr>
                <a:spLocks/>
              </p:cNvSpPr>
              <p:nvPr/>
            </p:nvSpPr>
            <p:spPr bwMode="auto">
              <a:xfrm>
                <a:off x="4946136" y="1526888"/>
                <a:ext cx="63114" cy="74158"/>
              </a:xfrm>
              <a:custGeom>
                <a:avLst/>
                <a:gdLst>
                  <a:gd name="T0" fmla="*/ 3 w 20"/>
                  <a:gd name="T1" fmla="*/ 23 h 24"/>
                  <a:gd name="T2" fmla="*/ 4 w 20"/>
                  <a:gd name="T3" fmla="*/ 21 h 24"/>
                  <a:gd name="T4" fmla="*/ 6 w 20"/>
                  <a:gd name="T5" fmla="*/ 20 h 24"/>
                  <a:gd name="T6" fmla="*/ 7 w 20"/>
                  <a:gd name="T7" fmla="*/ 17 h 24"/>
                  <a:gd name="T8" fmla="*/ 10 w 20"/>
                  <a:gd name="T9" fmla="*/ 16 h 24"/>
                  <a:gd name="T10" fmla="*/ 11 w 20"/>
                  <a:gd name="T11" fmla="*/ 14 h 24"/>
                  <a:gd name="T12" fmla="*/ 13 w 20"/>
                  <a:gd name="T13" fmla="*/ 13 h 24"/>
                  <a:gd name="T14" fmla="*/ 14 w 20"/>
                  <a:gd name="T15" fmla="*/ 10 h 24"/>
                  <a:gd name="T16" fmla="*/ 16 w 20"/>
                  <a:gd name="T17" fmla="*/ 9 h 24"/>
                  <a:gd name="T18" fmla="*/ 17 w 20"/>
                  <a:gd name="T19" fmla="*/ 7 h 24"/>
                  <a:gd name="T20" fmla="*/ 19 w 20"/>
                  <a:gd name="T21" fmla="*/ 5 h 24"/>
                  <a:gd name="T22" fmla="*/ 20 w 20"/>
                  <a:gd name="T23" fmla="*/ 2 h 24"/>
                  <a:gd name="T24" fmla="*/ 18 w 20"/>
                  <a:gd name="T25" fmla="*/ 0 h 24"/>
                  <a:gd name="T26" fmla="*/ 17 w 20"/>
                  <a:gd name="T27" fmla="*/ 3 h 24"/>
                  <a:gd name="T28" fmla="*/ 15 w 20"/>
                  <a:gd name="T29" fmla="*/ 5 h 24"/>
                  <a:gd name="T30" fmla="*/ 14 w 20"/>
                  <a:gd name="T31" fmla="*/ 7 h 24"/>
                  <a:gd name="T32" fmla="*/ 12 w 20"/>
                  <a:gd name="T33" fmla="*/ 8 h 24"/>
                  <a:gd name="T34" fmla="*/ 11 w 20"/>
                  <a:gd name="T35" fmla="*/ 11 h 24"/>
                  <a:gd name="T36" fmla="*/ 8 w 20"/>
                  <a:gd name="T37" fmla="*/ 12 h 24"/>
                  <a:gd name="T38" fmla="*/ 8 w 20"/>
                  <a:gd name="T39" fmla="*/ 14 h 24"/>
                  <a:gd name="T40" fmla="*/ 5 w 20"/>
                  <a:gd name="T41" fmla="*/ 15 h 24"/>
                  <a:gd name="T42" fmla="*/ 4 w 20"/>
                  <a:gd name="T43" fmla="*/ 18 h 24"/>
                  <a:gd name="T44" fmla="*/ 2 w 20"/>
                  <a:gd name="T45" fmla="*/ 19 h 24"/>
                  <a:gd name="T46" fmla="*/ 1 w 20"/>
                  <a:gd name="T47" fmla="*/ 21 h 24"/>
                  <a:gd name="T48" fmla="*/ 0 w 20"/>
                  <a:gd name="T49" fmla="*/ 22 h 24"/>
                  <a:gd name="T50" fmla="*/ 2 w 20"/>
                  <a:gd name="T51" fmla="*/ 24 h 24"/>
                  <a:gd name="T52" fmla="*/ 3 w 20"/>
                  <a:gd name="T5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3" y="23"/>
                    </a:moveTo>
                    <a:cubicBezTo>
                      <a:pt x="4" y="23"/>
                      <a:pt x="3" y="22"/>
                      <a:pt x="4" y="21"/>
                    </a:cubicBezTo>
                    <a:cubicBezTo>
                      <a:pt x="5" y="20"/>
                      <a:pt x="6" y="20"/>
                      <a:pt x="6" y="20"/>
                    </a:cubicBezTo>
                    <a:cubicBezTo>
                      <a:pt x="7" y="19"/>
                      <a:pt x="7" y="18"/>
                      <a:pt x="7" y="17"/>
                    </a:cubicBezTo>
                    <a:cubicBezTo>
                      <a:pt x="8" y="17"/>
                      <a:pt x="9" y="17"/>
                      <a:pt x="10" y="16"/>
                    </a:cubicBezTo>
                    <a:cubicBezTo>
                      <a:pt x="10" y="15"/>
                      <a:pt x="10" y="14"/>
                      <a:pt x="11" y="14"/>
                    </a:cubicBezTo>
                    <a:cubicBezTo>
                      <a:pt x="11" y="13"/>
                      <a:pt x="12" y="13"/>
                      <a:pt x="13" y="13"/>
                    </a:cubicBezTo>
                    <a:cubicBezTo>
                      <a:pt x="14" y="12"/>
                      <a:pt x="13" y="11"/>
                      <a:pt x="14" y="10"/>
                    </a:cubicBezTo>
                    <a:cubicBezTo>
                      <a:pt x="14" y="9"/>
                      <a:pt x="16" y="10"/>
                      <a:pt x="16" y="9"/>
                    </a:cubicBezTo>
                    <a:cubicBezTo>
                      <a:pt x="17" y="8"/>
                      <a:pt x="16" y="7"/>
                      <a:pt x="17" y="7"/>
                    </a:cubicBezTo>
                    <a:cubicBezTo>
                      <a:pt x="18" y="6"/>
                      <a:pt x="19" y="6"/>
                      <a:pt x="19" y="5"/>
                    </a:cubicBezTo>
                    <a:cubicBezTo>
                      <a:pt x="20" y="5"/>
                      <a:pt x="20" y="3"/>
                      <a:pt x="20" y="2"/>
                    </a:cubicBezTo>
                    <a:cubicBezTo>
                      <a:pt x="18" y="0"/>
                      <a:pt x="18" y="0"/>
                      <a:pt x="18" y="0"/>
                    </a:cubicBezTo>
                    <a:cubicBezTo>
                      <a:pt x="18" y="1"/>
                      <a:pt x="18" y="3"/>
                      <a:pt x="17" y="3"/>
                    </a:cubicBezTo>
                    <a:cubicBezTo>
                      <a:pt x="16" y="4"/>
                      <a:pt x="16" y="4"/>
                      <a:pt x="15" y="5"/>
                    </a:cubicBezTo>
                    <a:cubicBezTo>
                      <a:pt x="14" y="5"/>
                      <a:pt x="15" y="6"/>
                      <a:pt x="14" y="7"/>
                    </a:cubicBezTo>
                    <a:cubicBezTo>
                      <a:pt x="13" y="8"/>
                      <a:pt x="12" y="7"/>
                      <a:pt x="12" y="8"/>
                    </a:cubicBezTo>
                    <a:cubicBezTo>
                      <a:pt x="11" y="9"/>
                      <a:pt x="11" y="10"/>
                      <a:pt x="11" y="11"/>
                    </a:cubicBezTo>
                    <a:cubicBezTo>
                      <a:pt x="10" y="11"/>
                      <a:pt x="9" y="11"/>
                      <a:pt x="8" y="12"/>
                    </a:cubicBezTo>
                    <a:cubicBezTo>
                      <a:pt x="8" y="13"/>
                      <a:pt x="8" y="13"/>
                      <a:pt x="8" y="14"/>
                    </a:cubicBezTo>
                    <a:cubicBezTo>
                      <a:pt x="7" y="15"/>
                      <a:pt x="6" y="15"/>
                      <a:pt x="5" y="15"/>
                    </a:cubicBezTo>
                    <a:cubicBezTo>
                      <a:pt x="4" y="16"/>
                      <a:pt x="5" y="17"/>
                      <a:pt x="4" y="18"/>
                    </a:cubicBezTo>
                    <a:cubicBezTo>
                      <a:pt x="4" y="19"/>
                      <a:pt x="3" y="18"/>
                      <a:pt x="2" y="19"/>
                    </a:cubicBezTo>
                    <a:cubicBezTo>
                      <a:pt x="1" y="20"/>
                      <a:pt x="2" y="21"/>
                      <a:pt x="1" y="21"/>
                    </a:cubicBezTo>
                    <a:cubicBezTo>
                      <a:pt x="0" y="22"/>
                      <a:pt x="0" y="22"/>
                      <a:pt x="0" y="22"/>
                    </a:cubicBezTo>
                    <a:cubicBezTo>
                      <a:pt x="2" y="24"/>
                      <a:pt x="2" y="24"/>
                      <a:pt x="2" y="24"/>
                    </a:cubicBezTo>
                    <a:cubicBezTo>
                      <a:pt x="2" y="24"/>
                      <a:pt x="3" y="24"/>
                      <a:pt x="3" y="23"/>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647">
                <a:extLst>
                  <a:ext uri="{FF2B5EF4-FFF2-40B4-BE49-F238E27FC236}">
                    <a16:creationId xmlns:a16="http://schemas.microsoft.com/office/drawing/2014/main" id="{FE659B1E-A8F0-4631-B68C-67CC95019FFF}"/>
                  </a:ext>
                </a:extLst>
              </p:cNvPr>
              <p:cNvSpPr>
                <a:spLocks/>
              </p:cNvSpPr>
              <p:nvPr/>
            </p:nvSpPr>
            <p:spPr bwMode="auto">
              <a:xfrm>
                <a:off x="4941403" y="1511109"/>
                <a:ext cx="36291" cy="18934"/>
              </a:xfrm>
              <a:custGeom>
                <a:avLst/>
                <a:gdLst>
                  <a:gd name="T0" fmla="*/ 1 w 12"/>
                  <a:gd name="T1" fmla="*/ 5 h 6"/>
                  <a:gd name="T2" fmla="*/ 4 w 12"/>
                  <a:gd name="T3" fmla="*/ 5 h 6"/>
                  <a:gd name="T4" fmla="*/ 3 w 12"/>
                  <a:gd name="T5" fmla="*/ 6 h 6"/>
                  <a:gd name="T6" fmla="*/ 3 w 12"/>
                  <a:gd name="T7" fmla="*/ 6 h 6"/>
                  <a:gd name="T8" fmla="*/ 4 w 12"/>
                  <a:gd name="T9" fmla="*/ 5 h 6"/>
                  <a:gd name="T10" fmla="*/ 5 w 12"/>
                  <a:gd name="T11" fmla="*/ 6 h 6"/>
                  <a:gd name="T12" fmla="*/ 4 w 12"/>
                  <a:gd name="T13" fmla="*/ 6 h 6"/>
                  <a:gd name="T14" fmla="*/ 5 w 12"/>
                  <a:gd name="T15" fmla="*/ 6 h 6"/>
                  <a:gd name="T16" fmla="*/ 5 w 12"/>
                  <a:gd name="T17" fmla="*/ 5 h 6"/>
                  <a:gd name="T18" fmla="*/ 6 w 12"/>
                  <a:gd name="T19" fmla="*/ 5 h 6"/>
                  <a:gd name="T20" fmla="*/ 7 w 12"/>
                  <a:gd name="T21" fmla="*/ 4 h 6"/>
                  <a:gd name="T22" fmla="*/ 9 w 12"/>
                  <a:gd name="T23" fmla="*/ 4 h 6"/>
                  <a:gd name="T24" fmla="*/ 10 w 12"/>
                  <a:gd name="T25" fmla="*/ 3 h 6"/>
                  <a:gd name="T26" fmla="*/ 12 w 12"/>
                  <a:gd name="T27" fmla="*/ 3 h 6"/>
                  <a:gd name="T28" fmla="*/ 12 w 12"/>
                  <a:gd name="T29" fmla="*/ 2 h 6"/>
                  <a:gd name="T30" fmla="*/ 12 w 12"/>
                  <a:gd name="T31" fmla="*/ 1 h 6"/>
                  <a:gd name="T32" fmla="*/ 12 w 12"/>
                  <a:gd name="T33" fmla="*/ 0 h 6"/>
                  <a:gd name="T34" fmla="*/ 12 w 12"/>
                  <a:gd name="T35" fmla="*/ 0 h 6"/>
                  <a:gd name="T36" fmla="*/ 11 w 12"/>
                  <a:gd name="T37" fmla="*/ 1 h 6"/>
                  <a:gd name="T38" fmla="*/ 10 w 12"/>
                  <a:gd name="T39" fmla="*/ 1 h 6"/>
                  <a:gd name="T40" fmla="*/ 8 w 12"/>
                  <a:gd name="T41" fmla="*/ 0 h 6"/>
                  <a:gd name="T42" fmla="*/ 6 w 12"/>
                  <a:gd name="T43" fmla="*/ 1 h 6"/>
                  <a:gd name="T44" fmla="*/ 5 w 12"/>
                  <a:gd name="T45" fmla="*/ 2 h 6"/>
                  <a:gd name="T46" fmla="*/ 5 w 12"/>
                  <a:gd name="T47" fmla="*/ 3 h 6"/>
                  <a:gd name="T48" fmla="*/ 4 w 12"/>
                  <a:gd name="T49" fmla="*/ 4 h 6"/>
                  <a:gd name="T50" fmla="*/ 2 w 12"/>
                  <a:gd name="T51" fmla="*/ 5 h 6"/>
                  <a:gd name="T52" fmla="*/ 1 w 12"/>
                  <a:gd name="T53" fmla="*/ 5 h 6"/>
                  <a:gd name="T54" fmla="*/ 0 w 12"/>
                  <a:gd name="T55" fmla="*/ 6 h 6"/>
                  <a:gd name="T56" fmla="*/ 1 w 12"/>
                  <a:gd name="T5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5"/>
                    </a:moveTo>
                    <a:cubicBezTo>
                      <a:pt x="1" y="5"/>
                      <a:pt x="3" y="5"/>
                      <a:pt x="4" y="5"/>
                    </a:cubicBezTo>
                    <a:cubicBezTo>
                      <a:pt x="3" y="5"/>
                      <a:pt x="3" y="6"/>
                      <a:pt x="3" y="6"/>
                    </a:cubicBezTo>
                    <a:cubicBezTo>
                      <a:pt x="3" y="6"/>
                      <a:pt x="3" y="6"/>
                      <a:pt x="3" y="6"/>
                    </a:cubicBezTo>
                    <a:cubicBezTo>
                      <a:pt x="4" y="6"/>
                      <a:pt x="4" y="5"/>
                      <a:pt x="4" y="5"/>
                    </a:cubicBezTo>
                    <a:cubicBezTo>
                      <a:pt x="5" y="5"/>
                      <a:pt x="5" y="6"/>
                      <a:pt x="5" y="6"/>
                    </a:cubicBezTo>
                    <a:cubicBezTo>
                      <a:pt x="5" y="6"/>
                      <a:pt x="4" y="6"/>
                      <a:pt x="4" y="6"/>
                    </a:cubicBezTo>
                    <a:cubicBezTo>
                      <a:pt x="4" y="6"/>
                      <a:pt x="5" y="6"/>
                      <a:pt x="5" y="6"/>
                    </a:cubicBezTo>
                    <a:cubicBezTo>
                      <a:pt x="5" y="6"/>
                      <a:pt x="5" y="6"/>
                      <a:pt x="5" y="5"/>
                    </a:cubicBezTo>
                    <a:cubicBezTo>
                      <a:pt x="6" y="5"/>
                      <a:pt x="6" y="5"/>
                      <a:pt x="6" y="5"/>
                    </a:cubicBezTo>
                    <a:cubicBezTo>
                      <a:pt x="6" y="5"/>
                      <a:pt x="7" y="4"/>
                      <a:pt x="7" y="4"/>
                    </a:cubicBezTo>
                    <a:cubicBezTo>
                      <a:pt x="8" y="4"/>
                      <a:pt x="9" y="4"/>
                      <a:pt x="9" y="4"/>
                    </a:cubicBezTo>
                    <a:cubicBezTo>
                      <a:pt x="10" y="3"/>
                      <a:pt x="10" y="3"/>
                      <a:pt x="10" y="3"/>
                    </a:cubicBezTo>
                    <a:cubicBezTo>
                      <a:pt x="11" y="3"/>
                      <a:pt x="11" y="3"/>
                      <a:pt x="12" y="3"/>
                    </a:cubicBezTo>
                    <a:cubicBezTo>
                      <a:pt x="12" y="2"/>
                      <a:pt x="12" y="2"/>
                      <a:pt x="12" y="2"/>
                    </a:cubicBezTo>
                    <a:cubicBezTo>
                      <a:pt x="12" y="2"/>
                      <a:pt x="12" y="1"/>
                      <a:pt x="12" y="1"/>
                    </a:cubicBezTo>
                    <a:cubicBezTo>
                      <a:pt x="12" y="1"/>
                      <a:pt x="12" y="0"/>
                      <a:pt x="12" y="0"/>
                    </a:cubicBezTo>
                    <a:cubicBezTo>
                      <a:pt x="12" y="0"/>
                      <a:pt x="12" y="0"/>
                      <a:pt x="12" y="0"/>
                    </a:cubicBezTo>
                    <a:cubicBezTo>
                      <a:pt x="12" y="0"/>
                      <a:pt x="11" y="1"/>
                      <a:pt x="11" y="1"/>
                    </a:cubicBezTo>
                    <a:cubicBezTo>
                      <a:pt x="11" y="1"/>
                      <a:pt x="10" y="1"/>
                      <a:pt x="10" y="1"/>
                    </a:cubicBezTo>
                    <a:cubicBezTo>
                      <a:pt x="9" y="1"/>
                      <a:pt x="9" y="0"/>
                      <a:pt x="8" y="0"/>
                    </a:cubicBezTo>
                    <a:cubicBezTo>
                      <a:pt x="8" y="0"/>
                      <a:pt x="6" y="0"/>
                      <a:pt x="6" y="1"/>
                    </a:cubicBezTo>
                    <a:cubicBezTo>
                      <a:pt x="6" y="1"/>
                      <a:pt x="5" y="1"/>
                      <a:pt x="5" y="2"/>
                    </a:cubicBezTo>
                    <a:cubicBezTo>
                      <a:pt x="4" y="2"/>
                      <a:pt x="5" y="2"/>
                      <a:pt x="5" y="3"/>
                    </a:cubicBezTo>
                    <a:cubicBezTo>
                      <a:pt x="4" y="3"/>
                      <a:pt x="4" y="4"/>
                      <a:pt x="4" y="4"/>
                    </a:cubicBezTo>
                    <a:cubicBezTo>
                      <a:pt x="3" y="4"/>
                      <a:pt x="3" y="5"/>
                      <a:pt x="2" y="5"/>
                    </a:cubicBezTo>
                    <a:cubicBezTo>
                      <a:pt x="2" y="5"/>
                      <a:pt x="1" y="5"/>
                      <a:pt x="1" y="5"/>
                    </a:cubicBezTo>
                    <a:cubicBezTo>
                      <a:pt x="0" y="5"/>
                      <a:pt x="0" y="6"/>
                      <a:pt x="0" y="6"/>
                    </a:cubicBezTo>
                    <a:cubicBezTo>
                      <a:pt x="0" y="6"/>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648">
                <a:extLst>
                  <a:ext uri="{FF2B5EF4-FFF2-40B4-BE49-F238E27FC236}">
                    <a16:creationId xmlns:a16="http://schemas.microsoft.com/office/drawing/2014/main" id="{4D564DEE-2037-4E2A-992C-6F1B84B7A7D7}"/>
                  </a:ext>
                </a:extLst>
              </p:cNvPr>
              <p:cNvSpPr>
                <a:spLocks/>
              </p:cNvSpPr>
              <p:nvPr/>
            </p:nvSpPr>
            <p:spPr bwMode="auto">
              <a:xfrm>
                <a:off x="4952447" y="1511109"/>
                <a:ext cx="3156" cy="6311"/>
              </a:xfrm>
              <a:custGeom>
                <a:avLst/>
                <a:gdLst>
                  <a:gd name="T0" fmla="*/ 1 w 1"/>
                  <a:gd name="T1" fmla="*/ 2 h 2"/>
                  <a:gd name="T2" fmla="*/ 0 w 1"/>
                  <a:gd name="T3" fmla="*/ 2 h 2"/>
                  <a:gd name="T4" fmla="*/ 0 w 1"/>
                  <a:gd name="T5" fmla="*/ 1 h 2"/>
                  <a:gd name="T6" fmla="*/ 1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0" y="2"/>
                      <a:pt x="0" y="2"/>
                    </a:cubicBezTo>
                    <a:cubicBezTo>
                      <a:pt x="0" y="2"/>
                      <a:pt x="0" y="2"/>
                      <a:pt x="0" y="1"/>
                    </a:cubicBezTo>
                    <a:cubicBezTo>
                      <a:pt x="0" y="1"/>
                      <a:pt x="1" y="0"/>
                      <a:pt x="1" y="0"/>
                    </a:cubicBezTo>
                    <a:cubicBezTo>
                      <a:pt x="1" y="0"/>
                      <a:pt x="1" y="0"/>
                      <a:pt x="1" y="0"/>
                    </a:cubicBezTo>
                    <a:cubicBezTo>
                      <a:pt x="1" y="1"/>
                      <a:pt x="1" y="1"/>
                      <a:pt x="1" y="1"/>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649">
                <a:extLst>
                  <a:ext uri="{FF2B5EF4-FFF2-40B4-BE49-F238E27FC236}">
                    <a16:creationId xmlns:a16="http://schemas.microsoft.com/office/drawing/2014/main" id="{97C53EEC-D4B9-4AA3-95C4-49AB38A75CFA}"/>
                  </a:ext>
                </a:extLst>
              </p:cNvPr>
              <p:cNvSpPr>
                <a:spLocks/>
              </p:cNvSpPr>
              <p:nvPr/>
            </p:nvSpPr>
            <p:spPr bwMode="auto">
              <a:xfrm>
                <a:off x="4955603" y="1511109"/>
                <a:ext cx="3156" cy="3156"/>
              </a:xfrm>
              <a:custGeom>
                <a:avLst/>
                <a:gdLst>
                  <a:gd name="T0" fmla="*/ 1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650">
                <a:extLst>
                  <a:ext uri="{FF2B5EF4-FFF2-40B4-BE49-F238E27FC236}">
                    <a16:creationId xmlns:a16="http://schemas.microsoft.com/office/drawing/2014/main" id="{5F28AF57-5BE5-4B8A-B628-169A4FD816E4}"/>
                  </a:ext>
                </a:extLst>
              </p:cNvPr>
              <p:cNvSpPr>
                <a:spLocks/>
              </p:cNvSpPr>
              <p:nvPr/>
            </p:nvSpPr>
            <p:spPr bwMode="auto">
              <a:xfrm>
                <a:off x="4952447" y="1507953"/>
                <a:ext cx="3156" cy="6311"/>
              </a:xfrm>
              <a:custGeom>
                <a:avLst/>
                <a:gdLst>
                  <a:gd name="T0" fmla="*/ 2 w 2"/>
                  <a:gd name="T1" fmla="*/ 2 h 4"/>
                  <a:gd name="T2" fmla="*/ 2 w 2"/>
                  <a:gd name="T3" fmla="*/ 0 h 4"/>
                  <a:gd name="T4" fmla="*/ 2 w 2"/>
                  <a:gd name="T5" fmla="*/ 0 h 4"/>
                  <a:gd name="T6" fmla="*/ 2 w 2"/>
                  <a:gd name="T7" fmla="*/ 0 h 4"/>
                  <a:gd name="T8" fmla="*/ 2 w 2"/>
                  <a:gd name="T9" fmla="*/ 0 h 4"/>
                  <a:gd name="T10" fmla="*/ 2 w 2"/>
                  <a:gd name="T11" fmla="*/ 0 h 4"/>
                  <a:gd name="T12" fmla="*/ 2 w 2"/>
                  <a:gd name="T13" fmla="*/ 0 h 4"/>
                  <a:gd name="T14" fmla="*/ 0 w 2"/>
                  <a:gd name="T15" fmla="*/ 2 h 4"/>
                  <a:gd name="T16" fmla="*/ 0 w 2"/>
                  <a:gd name="T17" fmla="*/ 2 h 4"/>
                  <a:gd name="T18" fmla="*/ 0 w 2"/>
                  <a:gd name="T19" fmla="*/ 2 h 4"/>
                  <a:gd name="T20" fmla="*/ 0 w 2"/>
                  <a:gd name="T21" fmla="*/ 4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0"/>
                    </a:lnTo>
                    <a:lnTo>
                      <a:pt x="2" y="0"/>
                    </a:lnTo>
                    <a:lnTo>
                      <a:pt x="2" y="0"/>
                    </a:lnTo>
                    <a:lnTo>
                      <a:pt x="2" y="0"/>
                    </a:lnTo>
                    <a:lnTo>
                      <a:pt x="2" y="0"/>
                    </a:lnTo>
                    <a:lnTo>
                      <a:pt x="2" y="0"/>
                    </a:lnTo>
                    <a:lnTo>
                      <a:pt x="0" y="2"/>
                    </a:lnTo>
                    <a:lnTo>
                      <a:pt x="0" y="2"/>
                    </a:lnTo>
                    <a:lnTo>
                      <a:pt x="0" y="2"/>
                    </a:lnTo>
                    <a:lnTo>
                      <a:pt x="0"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651">
                <a:extLst>
                  <a:ext uri="{FF2B5EF4-FFF2-40B4-BE49-F238E27FC236}">
                    <a16:creationId xmlns:a16="http://schemas.microsoft.com/office/drawing/2014/main" id="{ACC6B761-E2C4-400B-AE12-3BCF04AD9668}"/>
                  </a:ext>
                </a:extLst>
              </p:cNvPr>
              <p:cNvSpPr>
                <a:spLocks/>
              </p:cNvSpPr>
              <p:nvPr/>
            </p:nvSpPr>
            <p:spPr bwMode="auto">
              <a:xfrm>
                <a:off x="4955603" y="1504798"/>
                <a:ext cx="3156" cy="6311"/>
              </a:xfrm>
              <a:custGeom>
                <a:avLst/>
                <a:gdLst>
                  <a:gd name="T0" fmla="*/ 2 w 2"/>
                  <a:gd name="T1" fmla="*/ 4 h 4"/>
                  <a:gd name="T2" fmla="*/ 2 w 2"/>
                  <a:gd name="T3" fmla="*/ 2 h 4"/>
                  <a:gd name="T4" fmla="*/ 2 w 2"/>
                  <a:gd name="T5" fmla="*/ 2 h 4"/>
                  <a:gd name="T6" fmla="*/ 2 w 2"/>
                  <a:gd name="T7" fmla="*/ 2 h 4"/>
                  <a:gd name="T8" fmla="*/ 2 w 2"/>
                  <a:gd name="T9" fmla="*/ 0 h 4"/>
                  <a:gd name="T10" fmla="*/ 2 w 2"/>
                  <a:gd name="T11" fmla="*/ 2 h 4"/>
                  <a:gd name="T12" fmla="*/ 2 w 2"/>
                  <a:gd name="T13" fmla="*/ 0 h 4"/>
                  <a:gd name="T14" fmla="*/ 2 w 2"/>
                  <a:gd name="T15" fmla="*/ 4 h 4"/>
                  <a:gd name="T16" fmla="*/ 2 w 2"/>
                  <a:gd name="T17" fmla="*/ 4 h 4"/>
                  <a:gd name="T18" fmla="*/ 2 w 2"/>
                  <a:gd name="T19" fmla="*/ 4 h 4"/>
                  <a:gd name="T20" fmla="*/ 0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2"/>
                    </a:lnTo>
                    <a:lnTo>
                      <a:pt x="2" y="2"/>
                    </a:lnTo>
                    <a:lnTo>
                      <a:pt x="2" y="2"/>
                    </a:lnTo>
                    <a:lnTo>
                      <a:pt x="2"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Oval 652">
                <a:extLst>
                  <a:ext uri="{FF2B5EF4-FFF2-40B4-BE49-F238E27FC236}">
                    <a16:creationId xmlns:a16="http://schemas.microsoft.com/office/drawing/2014/main" id="{78D00BE1-4B64-45A4-BA5C-4660237748CA}"/>
                  </a:ext>
                </a:extLst>
              </p:cNvPr>
              <p:cNvSpPr>
                <a:spLocks noChangeArrowheads="1"/>
              </p:cNvSpPr>
              <p:nvPr/>
            </p:nvSpPr>
            <p:spPr bwMode="auto">
              <a:xfrm>
                <a:off x="4974537" y="151742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653">
                <a:extLst>
                  <a:ext uri="{FF2B5EF4-FFF2-40B4-BE49-F238E27FC236}">
                    <a16:creationId xmlns:a16="http://schemas.microsoft.com/office/drawing/2014/main" id="{555A257D-A11B-4D1A-8E17-ECDD1A49619A}"/>
                  </a:ext>
                </a:extLst>
              </p:cNvPr>
              <p:cNvSpPr>
                <a:spLocks/>
              </p:cNvSpPr>
              <p:nvPr/>
            </p:nvSpPr>
            <p:spPr bwMode="auto">
              <a:xfrm>
                <a:off x="4913002" y="1537932"/>
                <a:ext cx="36291" cy="22090"/>
              </a:xfrm>
              <a:custGeom>
                <a:avLst/>
                <a:gdLst>
                  <a:gd name="T0" fmla="*/ 1 w 12"/>
                  <a:gd name="T1" fmla="*/ 6 h 7"/>
                  <a:gd name="T2" fmla="*/ 4 w 12"/>
                  <a:gd name="T3" fmla="*/ 6 h 7"/>
                  <a:gd name="T4" fmla="*/ 3 w 12"/>
                  <a:gd name="T5" fmla="*/ 7 h 7"/>
                  <a:gd name="T6" fmla="*/ 4 w 12"/>
                  <a:gd name="T7" fmla="*/ 7 h 7"/>
                  <a:gd name="T8" fmla="*/ 4 w 12"/>
                  <a:gd name="T9" fmla="*/ 6 h 7"/>
                  <a:gd name="T10" fmla="*/ 5 w 12"/>
                  <a:gd name="T11" fmla="*/ 7 h 7"/>
                  <a:gd name="T12" fmla="*/ 5 w 12"/>
                  <a:gd name="T13" fmla="*/ 7 h 7"/>
                  <a:gd name="T14" fmla="*/ 5 w 12"/>
                  <a:gd name="T15" fmla="*/ 7 h 7"/>
                  <a:gd name="T16" fmla="*/ 6 w 12"/>
                  <a:gd name="T17" fmla="*/ 6 h 7"/>
                  <a:gd name="T18" fmla="*/ 6 w 12"/>
                  <a:gd name="T19" fmla="*/ 5 h 7"/>
                  <a:gd name="T20" fmla="*/ 8 w 12"/>
                  <a:gd name="T21" fmla="*/ 5 h 7"/>
                  <a:gd name="T22" fmla="*/ 9 w 12"/>
                  <a:gd name="T23" fmla="*/ 4 h 7"/>
                  <a:gd name="T24" fmla="*/ 11 w 12"/>
                  <a:gd name="T25" fmla="*/ 4 h 7"/>
                  <a:gd name="T26" fmla="*/ 12 w 12"/>
                  <a:gd name="T27" fmla="*/ 3 h 7"/>
                  <a:gd name="T28" fmla="*/ 12 w 12"/>
                  <a:gd name="T29" fmla="*/ 3 h 7"/>
                  <a:gd name="T30" fmla="*/ 12 w 12"/>
                  <a:gd name="T31" fmla="*/ 2 h 7"/>
                  <a:gd name="T32" fmla="*/ 12 w 12"/>
                  <a:gd name="T33" fmla="*/ 1 h 7"/>
                  <a:gd name="T34" fmla="*/ 12 w 12"/>
                  <a:gd name="T35" fmla="*/ 1 h 7"/>
                  <a:gd name="T36" fmla="*/ 11 w 12"/>
                  <a:gd name="T37" fmla="*/ 2 h 7"/>
                  <a:gd name="T38" fmla="*/ 10 w 12"/>
                  <a:gd name="T39" fmla="*/ 2 h 7"/>
                  <a:gd name="T40" fmla="*/ 8 w 12"/>
                  <a:gd name="T41" fmla="*/ 1 h 7"/>
                  <a:gd name="T42" fmla="*/ 6 w 12"/>
                  <a:gd name="T43" fmla="*/ 1 h 7"/>
                  <a:gd name="T44" fmla="*/ 5 w 12"/>
                  <a:gd name="T45" fmla="*/ 2 h 7"/>
                  <a:gd name="T46" fmla="*/ 5 w 12"/>
                  <a:gd name="T47" fmla="*/ 4 h 7"/>
                  <a:gd name="T48" fmla="*/ 4 w 12"/>
                  <a:gd name="T49" fmla="*/ 5 h 7"/>
                  <a:gd name="T50" fmla="*/ 2 w 12"/>
                  <a:gd name="T51" fmla="*/ 5 h 7"/>
                  <a:gd name="T52" fmla="*/ 1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2" y="6"/>
                      <a:pt x="3" y="6"/>
                      <a:pt x="4" y="6"/>
                    </a:cubicBezTo>
                    <a:cubicBezTo>
                      <a:pt x="4" y="6"/>
                      <a:pt x="3" y="7"/>
                      <a:pt x="3" y="7"/>
                    </a:cubicBezTo>
                    <a:cubicBezTo>
                      <a:pt x="3" y="7"/>
                      <a:pt x="3" y="7"/>
                      <a:pt x="4" y="7"/>
                    </a:cubicBezTo>
                    <a:cubicBezTo>
                      <a:pt x="4" y="7"/>
                      <a:pt x="4" y="6"/>
                      <a:pt x="4" y="6"/>
                    </a:cubicBezTo>
                    <a:cubicBezTo>
                      <a:pt x="5" y="6"/>
                      <a:pt x="5" y="6"/>
                      <a:pt x="5" y="7"/>
                    </a:cubicBezTo>
                    <a:cubicBezTo>
                      <a:pt x="5" y="7"/>
                      <a:pt x="5" y="7"/>
                      <a:pt x="5" y="7"/>
                    </a:cubicBezTo>
                    <a:cubicBezTo>
                      <a:pt x="5" y="7"/>
                      <a:pt x="5" y="7"/>
                      <a:pt x="5" y="7"/>
                    </a:cubicBezTo>
                    <a:cubicBezTo>
                      <a:pt x="5" y="7"/>
                      <a:pt x="5" y="6"/>
                      <a:pt x="6" y="6"/>
                    </a:cubicBezTo>
                    <a:cubicBezTo>
                      <a:pt x="6" y="6"/>
                      <a:pt x="6" y="6"/>
                      <a:pt x="6" y="5"/>
                    </a:cubicBezTo>
                    <a:cubicBezTo>
                      <a:pt x="7" y="5"/>
                      <a:pt x="7" y="5"/>
                      <a:pt x="8" y="5"/>
                    </a:cubicBezTo>
                    <a:cubicBezTo>
                      <a:pt x="8" y="5"/>
                      <a:pt x="9" y="4"/>
                      <a:pt x="9" y="4"/>
                    </a:cubicBezTo>
                    <a:cubicBezTo>
                      <a:pt x="10" y="4"/>
                      <a:pt x="10" y="4"/>
                      <a:pt x="11" y="4"/>
                    </a:cubicBezTo>
                    <a:cubicBezTo>
                      <a:pt x="11" y="4"/>
                      <a:pt x="11" y="4"/>
                      <a:pt x="12" y="3"/>
                    </a:cubicBezTo>
                    <a:cubicBezTo>
                      <a:pt x="12" y="3"/>
                      <a:pt x="12" y="3"/>
                      <a:pt x="12" y="3"/>
                    </a:cubicBezTo>
                    <a:cubicBezTo>
                      <a:pt x="12" y="2"/>
                      <a:pt x="12" y="2"/>
                      <a:pt x="12" y="2"/>
                    </a:cubicBezTo>
                    <a:cubicBezTo>
                      <a:pt x="12" y="2"/>
                      <a:pt x="12" y="1"/>
                      <a:pt x="12" y="1"/>
                    </a:cubicBezTo>
                    <a:cubicBezTo>
                      <a:pt x="12" y="1"/>
                      <a:pt x="12" y="0"/>
                      <a:pt x="12" y="1"/>
                    </a:cubicBezTo>
                    <a:cubicBezTo>
                      <a:pt x="12" y="1"/>
                      <a:pt x="12" y="1"/>
                      <a:pt x="11" y="2"/>
                    </a:cubicBezTo>
                    <a:cubicBezTo>
                      <a:pt x="11" y="2"/>
                      <a:pt x="11" y="2"/>
                      <a:pt x="10" y="2"/>
                    </a:cubicBezTo>
                    <a:cubicBezTo>
                      <a:pt x="9" y="1"/>
                      <a:pt x="9" y="1"/>
                      <a:pt x="8" y="1"/>
                    </a:cubicBezTo>
                    <a:cubicBezTo>
                      <a:pt x="8" y="1"/>
                      <a:pt x="7" y="1"/>
                      <a:pt x="6" y="1"/>
                    </a:cubicBezTo>
                    <a:cubicBezTo>
                      <a:pt x="6" y="1"/>
                      <a:pt x="5" y="2"/>
                      <a:pt x="5" y="2"/>
                    </a:cubicBezTo>
                    <a:cubicBezTo>
                      <a:pt x="5" y="3"/>
                      <a:pt x="5" y="3"/>
                      <a:pt x="5" y="4"/>
                    </a:cubicBezTo>
                    <a:cubicBezTo>
                      <a:pt x="5" y="4"/>
                      <a:pt x="4" y="4"/>
                      <a:pt x="4" y="5"/>
                    </a:cubicBezTo>
                    <a:cubicBezTo>
                      <a:pt x="3" y="5"/>
                      <a:pt x="3"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654">
                <a:extLst>
                  <a:ext uri="{FF2B5EF4-FFF2-40B4-BE49-F238E27FC236}">
                    <a16:creationId xmlns:a16="http://schemas.microsoft.com/office/drawing/2014/main" id="{E9D21F83-CC2A-47ED-B14D-B7A4B8D26113}"/>
                  </a:ext>
                </a:extLst>
              </p:cNvPr>
              <p:cNvSpPr>
                <a:spLocks/>
              </p:cNvSpPr>
              <p:nvPr/>
            </p:nvSpPr>
            <p:spPr bwMode="auto">
              <a:xfrm>
                <a:off x="4925624" y="1541088"/>
                <a:ext cx="3156" cy="6311"/>
              </a:xfrm>
              <a:custGeom>
                <a:avLst/>
                <a:gdLst>
                  <a:gd name="T0" fmla="*/ 1 w 1"/>
                  <a:gd name="T1" fmla="*/ 2 h 2"/>
                  <a:gd name="T2" fmla="*/ 0 w 1"/>
                  <a:gd name="T3" fmla="*/ 2 h 2"/>
                  <a:gd name="T4" fmla="*/ 1 w 1"/>
                  <a:gd name="T5" fmla="*/ 1 h 2"/>
                  <a:gd name="T6" fmla="*/ 1 w 1"/>
                  <a:gd name="T7" fmla="*/ 0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1"/>
                      <a:pt x="1" y="1"/>
                    </a:cubicBezTo>
                    <a:cubicBezTo>
                      <a:pt x="1" y="1"/>
                      <a:pt x="1" y="0"/>
                      <a:pt x="1" y="0"/>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655">
                <a:extLst>
                  <a:ext uri="{FF2B5EF4-FFF2-40B4-BE49-F238E27FC236}">
                    <a16:creationId xmlns:a16="http://schemas.microsoft.com/office/drawing/2014/main" id="{16A40042-C99E-48FC-B156-0A95BC663E1C}"/>
                  </a:ext>
                </a:extLst>
              </p:cNvPr>
              <p:cNvSpPr>
                <a:spLocks/>
              </p:cNvSpPr>
              <p:nvPr/>
            </p:nvSpPr>
            <p:spPr bwMode="auto">
              <a:xfrm>
                <a:off x="4928780" y="1537932"/>
                <a:ext cx="3156" cy="6311"/>
              </a:xfrm>
              <a:custGeom>
                <a:avLst/>
                <a:gdLst>
                  <a:gd name="T0" fmla="*/ 1 w 1"/>
                  <a:gd name="T1" fmla="*/ 2 h 2"/>
                  <a:gd name="T2" fmla="*/ 0 w 1"/>
                  <a:gd name="T3" fmla="*/ 2 h 2"/>
                  <a:gd name="T4" fmla="*/ 1 w 1"/>
                  <a:gd name="T5" fmla="*/ 1 h 2"/>
                  <a:gd name="T6" fmla="*/ 1 w 1"/>
                  <a:gd name="T7" fmla="*/ 1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2"/>
                      <a:pt x="1" y="1"/>
                    </a:cubicBezTo>
                    <a:cubicBezTo>
                      <a:pt x="1" y="1"/>
                      <a:pt x="1" y="1"/>
                      <a:pt x="1" y="1"/>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656">
                <a:extLst>
                  <a:ext uri="{FF2B5EF4-FFF2-40B4-BE49-F238E27FC236}">
                    <a16:creationId xmlns:a16="http://schemas.microsoft.com/office/drawing/2014/main" id="{E31AAF4F-AFDA-4041-B476-45C61E4A1281}"/>
                  </a:ext>
                </a:extLst>
              </p:cNvPr>
              <p:cNvSpPr>
                <a:spLocks/>
              </p:cNvSpPr>
              <p:nvPr/>
            </p:nvSpPr>
            <p:spPr bwMode="auto">
              <a:xfrm>
                <a:off x="4925624" y="1536355"/>
                <a:ext cx="6311" cy="4733"/>
              </a:xfrm>
              <a:custGeom>
                <a:avLst/>
                <a:gdLst>
                  <a:gd name="T0" fmla="*/ 2 w 4"/>
                  <a:gd name="T1" fmla="*/ 3 h 3"/>
                  <a:gd name="T2" fmla="*/ 2 w 4"/>
                  <a:gd name="T3" fmla="*/ 1 h 3"/>
                  <a:gd name="T4" fmla="*/ 4 w 4"/>
                  <a:gd name="T5" fmla="*/ 1 h 3"/>
                  <a:gd name="T6" fmla="*/ 2 w 4"/>
                  <a:gd name="T7" fmla="*/ 1 h 3"/>
                  <a:gd name="T8" fmla="*/ 4 w 4"/>
                  <a:gd name="T9" fmla="*/ 0 h 3"/>
                  <a:gd name="T10" fmla="*/ 2 w 4"/>
                  <a:gd name="T11" fmla="*/ 1 h 3"/>
                  <a:gd name="T12" fmla="*/ 2 w 4"/>
                  <a:gd name="T13" fmla="*/ 0 h 3"/>
                  <a:gd name="T14" fmla="*/ 2 w 4"/>
                  <a:gd name="T15" fmla="*/ 3 h 3"/>
                  <a:gd name="T16" fmla="*/ 2 w 4"/>
                  <a:gd name="T17" fmla="*/ 3 h 3"/>
                  <a:gd name="T18" fmla="*/ 2 w 4"/>
                  <a:gd name="T19" fmla="*/ 3 h 3"/>
                  <a:gd name="T20" fmla="*/ 0 w 4"/>
                  <a:gd name="T21" fmla="*/ 3 h 3"/>
                  <a:gd name="T22" fmla="*/ 2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3"/>
                    </a:moveTo>
                    <a:lnTo>
                      <a:pt x="2" y="1"/>
                    </a:lnTo>
                    <a:lnTo>
                      <a:pt x="4" y="1"/>
                    </a:lnTo>
                    <a:lnTo>
                      <a:pt x="2" y="1"/>
                    </a:lnTo>
                    <a:lnTo>
                      <a:pt x="4" y="0"/>
                    </a:lnTo>
                    <a:lnTo>
                      <a:pt x="2" y="1"/>
                    </a:lnTo>
                    <a:lnTo>
                      <a:pt x="2" y="0"/>
                    </a:lnTo>
                    <a:lnTo>
                      <a:pt x="2" y="3"/>
                    </a:lnTo>
                    <a:lnTo>
                      <a:pt x="2" y="3"/>
                    </a:lnTo>
                    <a:lnTo>
                      <a:pt x="2" y="3"/>
                    </a:lnTo>
                    <a:lnTo>
                      <a:pt x="0" y="3"/>
                    </a:lnTo>
                    <a:lnTo>
                      <a:pt x="2"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657">
                <a:extLst>
                  <a:ext uri="{FF2B5EF4-FFF2-40B4-BE49-F238E27FC236}">
                    <a16:creationId xmlns:a16="http://schemas.microsoft.com/office/drawing/2014/main" id="{ABAD77F9-64BA-48E7-A187-8E2E37FEE2E8}"/>
                  </a:ext>
                </a:extLst>
              </p:cNvPr>
              <p:cNvSpPr>
                <a:spLocks/>
              </p:cNvSpPr>
              <p:nvPr/>
            </p:nvSpPr>
            <p:spPr bwMode="auto">
              <a:xfrm>
                <a:off x="4928780" y="1536355"/>
                <a:ext cx="6311" cy="4733"/>
              </a:xfrm>
              <a:custGeom>
                <a:avLst/>
                <a:gdLst>
                  <a:gd name="T0" fmla="*/ 2 w 4"/>
                  <a:gd name="T1" fmla="*/ 1 h 3"/>
                  <a:gd name="T2" fmla="*/ 2 w 4"/>
                  <a:gd name="T3" fmla="*/ 1 h 3"/>
                  <a:gd name="T4" fmla="*/ 4 w 4"/>
                  <a:gd name="T5" fmla="*/ 0 h 3"/>
                  <a:gd name="T6" fmla="*/ 2 w 4"/>
                  <a:gd name="T7" fmla="*/ 1 h 3"/>
                  <a:gd name="T8" fmla="*/ 4 w 4"/>
                  <a:gd name="T9" fmla="*/ 0 h 3"/>
                  <a:gd name="T10" fmla="*/ 2 w 4"/>
                  <a:gd name="T11" fmla="*/ 1 h 3"/>
                  <a:gd name="T12" fmla="*/ 2 w 4"/>
                  <a:gd name="T13" fmla="*/ 0 h 3"/>
                  <a:gd name="T14" fmla="*/ 2 w 4"/>
                  <a:gd name="T15" fmla="*/ 1 h 3"/>
                  <a:gd name="T16" fmla="*/ 2 w 4"/>
                  <a:gd name="T17" fmla="*/ 1 h 3"/>
                  <a:gd name="T18" fmla="*/ 2 w 4"/>
                  <a:gd name="T19" fmla="*/ 1 h 3"/>
                  <a:gd name="T20" fmla="*/ 0 w 4"/>
                  <a:gd name="T21" fmla="*/ 3 h 3"/>
                  <a:gd name="T22" fmla="*/ 2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1"/>
                    </a:moveTo>
                    <a:lnTo>
                      <a:pt x="2" y="1"/>
                    </a:lnTo>
                    <a:lnTo>
                      <a:pt x="4" y="0"/>
                    </a:lnTo>
                    <a:lnTo>
                      <a:pt x="2" y="1"/>
                    </a:lnTo>
                    <a:lnTo>
                      <a:pt x="4" y="0"/>
                    </a:lnTo>
                    <a:lnTo>
                      <a:pt x="2" y="1"/>
                    </a:lnTo>
                    <a:lnTo>
                      <a:pt x="2" y="0"/>
                    </a:lnTo>
                    <a:lnTo>
                      <a:pt x="2" y="1"/>
                    </a:lnTo>
                    <a:lnTo>
                      <a:pt x="2" y="1"/>
                    </a:lnTo>
                    <a:lnTo>
                      <a:pt x="2" y="1"/>
                    </a:lnTo>
                    <a:lnTo>
                      <a:pt x="0" y="3"/>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658">
                <a:extLst>
                  <a:ext uri="{FF2B5EF4-FFF2-40B4-BE49-F238E27FC236}">
                    <a16:creationId xmlns:a16="http://schemas.microsoft.com/office/drawing/2014/main" id="{6B9255F9-B33B-4F87-BF32-0592BCB7328D}"/>
                  </a:ext>
                </a:extLst>
              </p:cNvPr>
              <p:cNvSpPr>
                <a:spLocks/>
              </p:cNvSpPr>
              <p:nvPr/>
            </p:nvSpPr>
            <p:spPr bwMode="auto">
              <a:xfrm>
                <a:off x="4946136" y="1547399"/>
                <a:ext cx="3156"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659">
                <a:extLst>
                  <a:ext uri="{FF2B5EF4-FFF2-40B4-BE49-F238E27FC236}">
                    <a16:creationId xmlns:a16="http://schemas.microsoft.com/office/drawing/2014/main" id="{DCAE385D-1B7E-4416-A994-240D96C736CA}"/>
                  </a:ext>
                </a:extLst>
              </p:cNvPr>
              <p:cNvSpPr>
                <a:spLocks/>
              </p:cNvSpPr>
              <p:nvPr/>
            </p:nvSpPr>
            <p:spPr bwMode="auto">
              <a:xfrm>
                <a:off x="4903535" y="1498486"/>
                <a:ext cx="37868" cy="22090"/>
              </a:xfrm>
              <a:custGeom>
                <a:avLst/>
                <a:gdLst>
                  <a:gd name="T0" fmla="*/ 1 w 12"/>
                  <a:gd name="T1" fmla="*/ 6 h 7"/>
                  <a:gd name="T2" fmla="*/ 3 w 12"/>
                  <a:gd name="T3" fmla="*/ 6 h 7"/>
                  <a:gd name="T4" fmla="*/ 3 w 12"/>
                  <a:gd name="T5" fmla="*/ 7 h 7"/>
                  <a:gd name="T6" fmla="*/ 3 w 12"/>
                  <a:gd name="T7" fmla="*/ 7 h 7"/>
                  <a:gd name="T8" fmla="*/ 4 w 12"/>
                  <a:gd name="T9" fmla="*/ 6 h 7"/>
                  <a:gd name="T10" fmla="*/ 4 w 12"/>
                  <a:gd name="T11" fmla="*/ 7 h 7"/>
                  <a:gd name="T12" fmla="*/ 4 w 12"/>
                  <a:gd name="T13" fmla="*/ 7 h 7"/>
                  <a:gd name="T14" fmla="*/ 4 w 12"/>
                  <a:gd name="T15" fmla="*/ 7 h 7"/>
                  <a:gd name="T16" fmla="*/ 5 w 12"/>
                  <a:gd name="T17" fmla="*/ 6 h 7"/>
                  <a:gd name="T18" fmla="*/ 5 w 12"/>
                  <a:gd name="T19" fmla="*/ 5 h 7"/>
                  <a:gd name="T20" fmla="*/ 7 w 12"/>
                  <a:gd name="T21" fmla="*/ 5 h 7"/>
                  <a:gd name="T22" fmla="*/ 9 w 12"/>
                  <a:gd name="T23" fmla="*/ 4 h 7"/>
                  <a:gd name="T24" fmla="*/ 10 w 12"/>
                  <a:gd name="T25" fmla="*/ 4 h 7"/>
                  <a:gd name="T26" fmla="*/ 11 w 12"/>
                  <a:gd name="T27" fmla="*/ 3 h 7"/>
                  <a:gd name="T28" fmla="*/ 11 w 12"/>
                  <a:gd name="T29" fmla="*/ 3 h 7"/>
                  <a:gd name="T30" fmla="*/ 11 w 12"/>
                  <a:gd name="T31" fmla="*/ 2 h 7"/>
                  <a:gd name="T32" fmla="*/ 12 w 12"/>
                  <a:gd name="T33" fmla="*/ 1 h 7"/>
                  <a:gd name="T34" fmla="*/ 12 w 12"/>
                  <a:gd name="T35" fmla="*/ 1 h 7"/>
                  <a:gd name="T36" fmla="*/ 10 w 12"/>
                  <a:gd name="T37" fmla="*/ 2 h 7"/>
                  <a:gd name="T38" fmla="*/ 9 w 12"/>
                  <a:gd name="T39" fmla="*/ 2 h 7"/>
                  <a:gd name="T40" fmla="*/ 8 w 12"/>
                  <a:gd name="T41" fmla="*/ 1 h 7"/>
                  <a:gd name="T42" fmla="*/ 5 w 12"/>
                  <a:gd name="T43" fmla="*/ 1 h 7"/>
                  <a:gd name="T44" fmla="*/ 4 w 12"/>
                  <a:gd name="T45" fmla="*/ 3 h 7"/>
                  <a:gd name="T46" fmla="*/ 4 w 12"/>
                  <a:gd name="T47" fmla="*/ 4 h 7"/>
                  <a:gd name="T48" fmla="*/ 3 w 12"/>
                  <a:gd name="T49" fmla="*/ 5 h 7"/>
                  <a:gd name="T50" fmla="*/ 2 w 12"/>
                  <a:gd name="T51" fmla="*/ 6 h 7"/>
                  <a:gd name="T52" fmla="*/ 0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1" y="6"/>
                      <a:pt x="2" y="6"/>
                      <a:pt x="3" y="6"/>
                    </a:cubicBezTo>
                    <a:cubicBezTo>
                      <a:pt x="3" y="6"/>
                      <a:pt x="3" y="7"/>
                      <a:pt x="3" y="7"/>
                    </a:cubicBezTo>
                    <a:cubicBezTo>
                      <a:pt x="3" y="7"/>
                      <a:pt x="3" y="7"/>
                      <a:pt x="3" y="7"/>
                    </a:cubicBezTo>
                    <a:cubicBezTo>
                      <a:pt x="3" y="7"/>
                      <a:pt x="4" y="6"/>
                      <a:pt x="4" y="6"/>
                    </a:cubicBezTo>
                    <a:cubicBezTo>
                      <a:pt x="4" y="6"/>
                      <a:pt x="4" y="6"/>
                      <a:pt x="4" y="7"/>
                    </a:cubicBezTo>
                    <a:cubicBezTo>
                      <a:pt x="4" y="7"/>
                      <a:pt x="4" y="7"/>
                      <a:pt x="4" y="7"/>
                    </a:cubicBezTo>
                    <a:cubicBezTo>
                      <a:pt x="4" y="7"/>
                      <a:pt x="4" y="7"/>
                      <a:pt x="4" y="7"/>
                    </a:cubicBezTo>
                    <a:cubicBezTo>
                      <a:pt x="4" y="7"/>
                      <a:pt x="5" y="6"/>
                      <a:pt x="5" y="6"/>
                    </a:cubicBezTo>
                    <a:cubicBezTo>
                      <a:pt x="5" y="6"/>
                      <a:pt x="5" y="6"/>
                      <a:pt x="5" y="5"/>
                    </a:cubicBezTo>
                    <a:cubicBezTo>
                      <a:pt x="6" y="5"/>
                      <a:pt x="7" y="5"/>
                      <a:pt x="7" y="5"/>
                    </a:cubicBezTo>
                    <a:cubicBezTo>
                      <a:pt x="7" y="5"/>
                      <a:pt x="8" y="4"/>
                      <a:pt x="9" y="4"/>
                    </a:cubicBezTo>
                    <a:cubicBezTo>
                      <a:pt x="9" y="4"/>
                      <a:pt x="10" y="4"/>
                      <a:pt x="10" y="4"/>
                    </a:cubicBezTo>
                    <a:cubicBezTo>
                      <a:pt x="10" y="4"/>
                      <a:pt x="11" y="4"/>
                      <a:pt x="11" y="3"/>
                    </a:cubicBezTo>
                    <a:cubicBezTo>
                      <a:pt x="11" y="3"/>
                      <a:pt x="11" y="3"/>
                      <a:pt x="11" y="3"/>
                    </a:cubicBezTo>
                    <a:cubicBezTo>
                      <a:pt x="11" y="2"/>
                      <a:pt x="11" y="2"/>
                      <a:pt x="11" y="2"/>
                    </a:cubicBezTo>
                    <a:cubicBezTo>
                      <a:pt x="11" y="2"/>
                      <a:pt x="12" y="1"/>
                      <a:pt x="12" y="1"/>
                    </a:cubicBezTo>
                    <a:cubicBezTo>
                      <a:pt x="12" y="1"/>
                      <a:pt x="12" y="0"/>
                      <a:pt x="12" y="1"/>
                    </a:cubicBezTo>
                    <a:cubicBezTo>
                      <a:pt x="11" y="1"/>
                      <a:pt x="11" y="1"/>
                      <a:pt x="10" y="2"/>
                    </a:cubicBezTo>
                    <a:cubicBezTo>
                      <a:pt x="10" y="2"/>
                      <a:pt x="10" y="2"/>
                      <a:pt x="9" y="2"/>
                    </a:cubicBezTo>
                    <a:cubicBezTo>
                      <a:pt x="9" y="1"/>
                      <a:pt x="8" y="1"/>
                      <a:pt x="8" y="1"/>
                    </a:cubicBezTo>
                    <a:cubicBezTo>
                      <a:pt x="7" y="1"/>
                      <a:pt x="6" y="1"/>
                      <a:pt x="5" y="1"/>
                    </a:cubicBezTo>
                    <a:cubicBezTo>
                      <a:pt x="5" y="1"/>
                      <a:pt x="4" y="2"/>
                      <a:pt x="4" y="3"/>
                    </a:cubicBezTo>
                    <a:cubicBezTo>
                      <a:pt x="4" y="3"/>
                      <a:pt x="4" y="3"/>
                      <a:pt x="4" y="4"/>
                    </a:cubicBezTo>
                    <a:cubicBezTo>
                      <a:pt x="4" y="4"/>
                      <a:pt x="3" y="4"/>
                      <a:pt x="3" y="5"/>
                    </a:cubicBezTo>
                    <a:cubicBezTo>
                      <a:pt x="3" y="5"/>
                      <a:pt x="2" y="5"/>
                      <a:pt x="2" y="6"/>
                    </a:cubicBezTo>
                    <a:cubicBezTo>
                      <a:pt x="1" y="6"/>
                      <a:pt x="1" y="6"/>
                      <a:pt x="0" y="6"/>
                    </a:cubicBezTo>
                    <a:cubicBezTo>
                      <a:pt x="0" y="6"/>
                      <a:pt x="0" y="6"/>
                      <a:pt x="0" y="6"/>
                    </a:cubicBezTo>
                    <a:cubicBezTo>
                      <a:pt x="0" y="6"/>
                      <a:pt x="0"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660">
                <a:extLst>
                  <a:ext uri="{FF2B5EF4-FFF2-40B4-BE49-F238E27FC236}">
                    <a16:creationId xmlns:a16="http://schemas.microsoft.com/office/drawing/2014/main" id="{D78EB361-7452-4F97-BE06-FEEFEF3C02AC}"/>
                  </a:ext>
                </a:extLst>
              </p:cNvPr>
              <p:cNvSpPr>
                <a:spLocks/>
              </p:cNvSpPr>
              <p:nvPr/>
            </p:nvSpPr>
            <p:spPr bwMode="auto">
              <a:xfrm>
                <a:off x="4916157" y="1501642"/>
                <a:ext cx="0" cy="6311"/>
              </a:xfrm>
              <a:custGeom>
                <a:avLst/>
                <a:gdLst>
                  <a:gd name="T0" fmla="*/ 2 h 2"/>
                  <a:gd name="T1" fmla="*/ 2 h 2"/>
                  <a:gd name="T2" fmla="*/ 1 h 2"/>
                  <a:gd name="T3" fmla="*/ 0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1"/>
                      <a:pt x="0" y="1"/>
                    </a:cubicBezTo>
                    <a:cubicBezTo>
                      <a:pt x="0" y="1"/>
                      <a:pt x="0" y="0"/>
                      <a:pt x="0" y="0"/>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661">
                <a:extLst>
                  <a:ext uri="{FF2B5EF4-FFF2-40B4-BE49-F238E27FC236}">
                    <a16:creationId xmlns:a16="http://schemas.microsoft.com/office/drawing/2014/main" id="{52EFB980-FE98-4E9C-81DD-7FD5569913F8}"/>
                  </a:ext>
                </a:extLst>
              </p:cNvPr>
              <p:cNvSpPr>
                <a:spLocks/>
              </p:cNvSpPr>
              <p:nvPr/>
            </p:nvSpPr>
            <p:spPr bwMode="auto">
              <a:xfrm>
                <a:off x="4919313" y="1498486"/>
                <a:ext cx="0" cy="6311"/>
              </a:xfrm>
              <a:custGeom>
                <a:avLst/>
                <a:gdLst>
                  <a:gd name="T0" fmla="*/ 2 h 2"/>
                  <a:gd name="T1" fmla="*/ 2 h 2"/>
                  <a:gd name="T2" fmla="*/ 1 h 2"/>
                  <a:gd name="T3" fmla="*/ 1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2"/>
                      <a:pt x="0" y="1"/>
                    </a:cubicBezTo>
                    <a:cubicBezTo>
                      <a:pt x="0" y="1"/>
                      <a:pt x="0" y="1"/>
                      <a:pt x="0" y="1"/>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662">
                <a:extLst>
                  <a:ext uri="{FF2B5EF4-FFF2-40B4-BE49-F238E27FC236}">
                    <a16:creationId xmlns:a16="http://schemas.microsoft.com/office/drawing/2014/main" id="{0B902358-DB7F-4485-A581-CC9119526379}"/>
                  </a:ext>
                </a:extLst>
              </p:cNvPr>
              <p:cNvSpPr>
                <a:spLocks/>
              </p:cNvSpPr>
              <p:nvPr/>
            </p:nvSpPr>
            <p:spPr bwMode="auto">
              <a:xfrm>
                <a:off x="4913002" y="1495331"/>
                <a:ext cx="6311" cy="6311"/>
              </a:xfrm>
              <a:custGeom>
                <a:avLst/>
                <a:gdLst>
                  <a:gd name="T0" fmla="*/ 2 w 4"/>
                  <a:gd name="T1" fmla="*/ 4 h 4"/>
                  <a:gd name="T2" fmla="*/ 2 w 4"/>
                  <a:gd name="T3" fmla="*/ 2 h 4"/>
                  <a:gd name="T4" fmla="*/ 4 w 4"/>
                  <a:gd name="T5" fmla="*/ 2 h 4"/>
                  <a:gd name="T6" fmla="*/ 2 w 4"/>
                  <a:gd name="T7" fmla="*/ 2 h 4"/>
                  <a:gd name="T8" fmla="*/ 4 w 4"/>
                  <a:gd name="T9" fmla="*/ 0 h 4"/>
                  <a:gd name="T10" fmla="*/ 2 w 4"/>
                  <a:gd name="T11" fmla="*/ 2 h 4"/>
                  <a:gd name="T12" fmla="*/ 2 w 4"/>
                  <a:gd name="T13" fmla="*/ 0 h 4"/>
                  <a:gd name="T14" fmla="*/ 2 w 4"/>
                  <a:gd name="T15" fmla="*/ 4 h 4"/>
                  <a:gd name="T16" fmla="*/ 2 w 4"/>
                  <a:gd name="T17" fmla="*/ 4 h 4"/>
                  <a:gd name="T18" fmla="*/ 2 w 4"/>
                  <a:gd name="T19" fmla="*/ 4 h 4"/>
                  <a:gd name="T20" fmla="*/ 0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2" y="2"/>
                    </a:lnTo>
                    <a:lnTo>
                      <a:pt x="4" y="2"/>
                    </a:lnTo>
                    <a:lnTo>
                      <a:pt x="2" y="2"/>
                    </a:lnTo>
                    <a:lnTo>
                      <a:pt x="4"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663">
                <a:extLst>
                  <a:ext uri="{FF2B5EF4-FFF2-40B4-BE49-F238E27FC236}">
                    <a16:creationId xmlns:a16="http://schemas.microsoft.com/office/drawing/2014/main" id="{3DB2E834-2800-4CF9-B04A-1B46343F4B47}"/>
                  </a:ext>
                </a:extLst>
              </p:cNvPr>
              <p:cNvSpPr>
                <a:spLocks/>
              </p:cNvSpPr>
              <p:nvPr/>
            </p:nvSpPr>
            <p:spPr bwMode="auto">
              <a:xfrm>
                <a:off x="4919313" y="1495331"/>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664">
                <a:extLst>
                  <a:ext uri="{FF2B5EF4-FFF2-40B4-BE49-F238E27FC236}">
                    <a16:creationId xmlns:a16="http://schemas.microsoft.com/office/drawing/2014/main" id="{43BBEE58-2F1F-4BE4-B311-AC96AAB464A4}"/>
                  </a:ext>
                </a:extLst>
              </p:cNvPr>
              <p:cNvSpPr>
                <a:spLocks/>
              </p:cNvSpPr>
              <p:nvPr/>
            </p:nvSpPr>
            <p:spPr bwMode="auto">
              <a:xfrm>
                <a:off x="4935092" y="1507953"/>
                <a:ext cx="3156"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665">
                <a:extLst>
                  <a:ext uri="{FF2B5EF4-FFF2-40B4-BE49-F238E27FC236}">
                    <a16:creationId xmlns:a16="http://schemas.microsoft.com/office/drawing/2014/main" id="{C4426E5B-5ABF-47F9-9B75-43CE93D242B3}"/>
                  </a:ext>
                </a:extLst>
              </p:cNvPr>
              <p:cNvSpPr>
                <a:spLocks/>
              </p:cNvSpPr>
              <p:nvPr/>
            </p:nvSpPr>
            <p:spPr bwMode="auto">
              <a:xfrm>
                <a:off x="4928780" y="1421171"/>
                <a:ext cx="173563" cy="142006"/>
              </a:xfrm>
              <a:custGeom>
                <a:avLst/>
                <a:gdLst>
                  <a:gd name="T0" fmla="*/ 21 w 56"/>
                  <a:gd name="T1" fmla="*/ 1 h 46"/>
                  <a:gd name="T2" fmla="*/ 0 w 56"/>
                  <a:gd name="T3" fmla="*/ 4 h 46"/>
                  <a:gd name="T4" fmla="*/ 31 w 56"/>
                  <a:gd name="T5" fmla="*/ 31 h 46"/>
                  <a:gd name="T6" fmla="*/ 29 w 56"/>
                  <a:gd name="T7" fmla="*/ 39 h 46"/>
                  <a:gd name="T8" fmla="*/ 37 w 56"/>
                  <a:gd name="T9" fmla="*/ 46 h 46"/>
                  <a:gd name="T10" fmla="*/ 44 w 56"/>
                  <a:gd name="T11" fmla="*/ 38 h 46"/>
                  <a:gd name="T12" fmla="*/ 46 w 56"/>
                  <a:gd name="T13" fmla="*/ 34 h 46"/>
                  <a:gd name="T14" fmla="*/ 50 w 56"/>
                  <a:gd name="T15" fmla="*/ 32 h 46"/>
                  <a:gd name="T16" fmla="*/ 56 w 56"/>
                  <a:gd name="T17" fmla="*/ 25 h 46"/>
                  <a:gd name="T18" fmla="*/ 48 w 56"/>
                  <a:gd name="T19" fmla="*/ 17 h 46"/>
                  <a:gd name="T20" fmla="*/ 42 w 56"/>
                  <a:gd name="T21" fmla="*/ 19 h 46"/>
                  <a:gd name="T22" fmla="*/ 21 w 56"/>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6">
                    <a:moveTo>
                      <a:pt x="21" y="1"/>
                    </a:moveTo>
                    <a:cubicBezTo>
                      <a:pt x="14" y="0"/>
                      <a:pt x="6" y="2"/>
                      <a:pt x="0" y="4"/>
                    </a:cubicBezTo>
                    <a:cubicBezTo>
                      <a:pt x="31" y="31"/>
                      <a:pt x="31" y="31"/>
                      <a:pt x="31" y="31"/>
                    </a:cubicBezTo>
                    <a:cubicBezTo>
                      <a:pt x="29" y="39"/>
                      <a:pt x="29" y="39"/>
                      <a:pt x="29" y="39"/>
                    </a:cubicBezTo>
                    <a:cubicBezTo>
                      <a:pt x="37" y="46"/>
                      <a:pt x="37" y="46"/>
                      <a:pt x="37" y="46"/>
                    </a:cubicBezTo>
                    <a:cubicBezTo>
                      <a:pt x="44" y="38"/>
                      <a:pt x="44" y="38"/>
                      <a:pt x="44" y="38"/>
                    </a:cubicBezTo>
                    <a:cubicBezTo>
                      <a:pt x="46" y="34"/>
                      <a:pt x="46" y="34"/>
                      <a:pt x="46" y="34"/>
                    </a:cubicBezTo>
                    <a:cubicBezTo>
                      <a:pt x="50" y="32"/>
                      <a:pt x="50" y="32"/>
                      <a:pt x="50" y="32"/>
                    </a:cubicBezTo>
                    <a:cubicBezTo>
                      <a:pt x="56" y="25"/>
                      <a:pt x="56" y="25"/>
                      <a:pt x="56" y="25"/>
                    </a:cubicBezTo>
                    <a:cubicBezTo>
                      <a:pt x="48" y="17"/>
                      <a:pt x="48" y="17"/>
                      <a:pt x="48" y="17"/>
                    </a:cubicBezTo>
                    <a:cubicBezTo>
                      <a:pt x="42" y="19"/>
                      <a:pt x="42" y="19"/>
                      <a:pt x="42" y="19"/>
                    </a:cubicBezTo>
                    <a:lnTo>
                      <a:pt x="21" y="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666">
                <a:extLst>
                  <a:ext uri="{FF2B5EF4-FFF2-40B4-BE49-F238E27FC236}">
                    <a16:creationId xmlns:a16="http://schemas.microsoft.com/office/drawing/2014/main" id="{14208678-CAA6-4A7A-B99A-3003E33168A8}"/>
                  </a:ext>
                </a:extLst>
              </p:cNvPr>
              <p:cNvSpPr>
                <a:spLocks/>
              </p:cNvSpPr>
              <p:nvPr/>
            </p:nvSpPr>
            <p:spPr bwMode="auto">
              <a:xfrm>
                <a:off x="4935092" y="1421171"/>
                <a:ext cx="167252" cy="142006"/>
              </a:xfrm>
              <a:custGeom>
                <a:avLst/>
                <a:gdLst>
                  <a:gd name="T0" fmla="*/ 17 w 54"/>
                  <a:gd name="T1" fmla="*/ 1 h 46"/>
                  <a:gd name="T2" fmla="*/ 0 w 54"/>
                  <a:gd name="T3" fmla="*/ 3 h 46"/>
                  <a:gd name="T4" fmla="*/ 30 w 54"/>
                  <a:gd name="T5" fmla="*/ 31 h 46"/>
                  <a:gd name="T6" fmla="*/ 29 w 54"/>
                  <a:gd name="T7" fmla="*/ 40 h 46"/>
                  <a:gd name="T8" fmla="*/ 35 w 54"/>
                  <a:gd name="T9" fmla="*/ 46 h 46"/>
                  <a:gd name="T10" fmla="*/ 40 w 54"/>
                  <a:gd name="T11" fmla="*/ 41 h 46"/>
                  <a:gd name="T12" fmla="*/ 42 w 54"/>
                  <a:gd name="T13" fmla="*/ 32 h 46"/>
                  <a:gd name="T14" fmla="*/ 50 w 54"/>
                  <a:gd name="T15" fmla="*/ 29 h 46"/>
                  <a:gd name="T16" fmla="*/ 54 w 54"/>
                  <a:gd name="T17" fmla="*/ 25 h 46"/>
                  <a:gd name="T18" fmla="*/ 47 w 54"/>
                  <a:gd name="T19" fmla="*/ 18 h 46"/>
                  <a:gd name="T20" fmla="*/ 39 w 54"/>
                  <a:gd name="T21" fmla="*/ 21 h 46"/>
                  <a:gd name="T22" fmla="*/ 17 w 54"/>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6">
                    <a:moveTo>
                      <a:pt x="17" y="1"/>
                    </a:moveTo>
                    <a:cubicBezTo>
                      <a:pt x="11" y="0"/>
                      <a:pt x="5" y="2"/>
                      <a:pt x="0" y="3"/>
                    </a:cubicBezTo>
                    <a:cubicBezTo>
                      <a:pt x="30" y="31"/>
                      <a:pt x="30" y="31"/>
                      <a:pt x="30" y="31"/>
                    </a:cubicBezTo>
                    <a:cubicBezTo>
                      <a:pt x="29" y="40"/>
                      <a:pt x="29" y="40"/>
                      <a:pt x="29" y="40"/>
                    </a:cubicBezTo>
                    <a:cubicBezTo>
                      <a:pt x="35" y="46"/>
                      <a:pt x="35" y="46"/>
                      <a:pt x="35" y="46"/>
                    </a:cubicBezTo>
                    <a:cubicBezTo>
                      <a:pt x="40" y="41"/>
                      <a:pt x="40" y="41"/>
                      <a:pt x="40" y="41"/>
                    </a:cubicBezTo>
                    <a:cubicBezTo>
                      <a:pt x="42" y="32"/>
                      <a:pt x="42" y="32"/>
                      <a:pt x="42" y="32"/>
                    </a:cubicBezTo>
                    <a:cubicBezTo>
                      <a:pt x="50" y="29"/>
                      <a:pt x="50" y="29"/>
                      <a:pt x="50" y="29"/>
                    </a:cubicBezTo>
                    <a:cubicBezTo>
                      <a:pt x="54" y="25"/>
                      <a:pt x="54" y="25"/>
                      <a:pt x="54" y="25"/>
                    </a:cubicBezTo>
                    <a:cubicBezTo>
                      <a:pt x="47" y="18"/>
                      <a:pt x="47" y="18"/>
                      <a:pt x="47" y="18"/>
                    </a:cubicBezTo>
                    <a:cubicBezTo>
                      <a:pt x="39" y="21"/>
                      <a:pt x="39" y="21"/>
                      <a:pt x="39" y="21"/>
                    </a:cubicBez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667">
                <a:extLst>
                  <a:ext uri="{FF2B5EF4-FFF2-40B4-BE49-F238E27FC236}">
                    <a16:creationId xmlns:a16="http://schemas.microsoft.com/office/drawing/2014/main" id="{BF214D22-ED38-4C7E-8433-F1DDFF4F7A59}"/>
                  </a:ext>
                </a:extLst>
              </p:cNvPr>
              <p:cNvSpPr>
                <a:spLocks/>
              </p:cNvSpPr>
              <p:nvPr/>
            </p:nvSpPr>
            <p:spPr bwMode="auto">
              <a:xfrm>
                <a:off x="5028184" y="1489019"/>
                <a:ext cx="23668" cy="22090"/>
              </a:xfrm>
              <a:custGeom>
                <a:avLst/>
                <a:gdLst>
                  <a:gd name="T0" fmla="*/ 6 w 15"/>
                  <a:gd name="T1" fmla="*/ 14 h 14"/>
                  <a:gd name="T2" fmla="*/ 6 w 15"/>
                  <a:gd name="T3" fmla="*/ 12 h 14"/>
                  <a:gd name="T4" fmla="*/ 12 w 15"/>
                  <a:gd name="T5" fmla="*/ 12 h 14"/>
                  <a:gd name="T6" fmla="*/ 12 w 15"/>
                  <a:gd name="T7" fmla="*/ 12 h 14"/>
                  <a:gd name="T8" fmla="*/ 12 w 15"/>
                  <a:gd name="T9" fmla="*/ 10 h 14"/>
                  <a:gd name="T10" fmla="*/ 14 w 15"/>
                  <a:gd name="T11" fmla="*/ 12 h 14"/>
                  <a:gd name="T12" fmla="*/ 14 w 15"/>
                  <a:gd name="T13" fmla="*/ 10 h 14"/>
                  <a:gd name="T14" fmla="*/ 14 w 15"/>
                  <a:gd name="T15" fmla="*/ 10 h 14"/>
                  <a:gd name="T16" fmla="*/ 15 w 15"/>
                  <a:gd name="T17" fmla="*/ 10 h 14"/>
                  <a:gd name="T18" fmla="*/ 14 w 15"/>
                  <a:gd name="T19" fmla="*/ 10 h 14"/>
                  <a:gd name="T20" fmla="*/ 14 w 15"/>
                  <a:gd name="T21" fmla="*/ 2 h 14"/>
                  <a:gd name="T22" fmla="*/ 15 w 15"/>
                  <a:gd name="T23" fmla="*/ 2 h 14"/>
                  <a:gd name="T24" fmla="*/ 14 w 15"/>
                  <a:gd name="T25" fmla="*/ 2 h 14"/>
                  <a:gd name="T26" fmla="*/ 14 w 15"/>
                  <a:gd name="T27" fmla="*/ 2 h 14"/>
                  <a:gd name="T28" fmla="*/ 12 w 15"/>
                  <a:gd name="T29" fmla="*/ 2 h 14"/>
                  <a:gd name="T30" fmla="*/ 12 w 15"/>
                  <a:gd name="T31" fmla="*/ 2 h 14"/>
                  <a:gd name="T32" fmla="*/ 12 w 15"/>
                  <a:gd name="T33" fmla="*/ 0 h 14"/>
                  <a:gd name="T34" fmla="*/ 12 w 15"/>
                  <a:gd name="T35" fmla="*/ 0 h 14"/>
                  <a:gd name="T36" fmla="*/ 4 w 15"/>
                  <a:gd name="T37" fmla="*/ 0 h 14"/>
                  <a:gd name="T38" fmla="*/ 4 w 15"/>
                  <a:gd name="T39" fmla="*/ 0 h 14"/>
                  <a:gd name="T40" fmla="*/ 4 w 15"/>
                  <a:gd name="T41" fmla="*/ 0 h 14"/>
                  <a:gd name="T42" fmla="*/ 4 w 15"/>
                  <a:gd name="T43" fmla="*/ 0 h 14"/>
                  <a:gd name="T44" fmla="*/ 2 w 15"/>
                  <a:gd name="T45" fmla="*/ 2 h 14"/>
                  <a:gd name="T46" fmla="*/ 4 w 15"/>
                  <a:gd name="T47" fmla="*/ 2 h 14"/>
                  <a:gd name="T48" fmla="*/ 2 w 15"/>
                  <a:gd name="T49" fmla="*/ 2 h 14"/>
                  <a:gd name="T50" fmla="*/ 2 w 15"/>
                  <a:gd name="T51" fmla="*/ 4 h 14"/>
                  <a:gd name="T52" fmla="*/ 4 w 15"/>
                  <a:gd name="T53" fmla="*/ 10 h 14"/>
                  <a:gd name="T54" fmla="*/ 2 w 15"/>
                  <a:gd name="T55" fmla="*/ 10 h 14"/>
                  <a:gd name="T56" fmla="*/ 4 w 15"/>
                  <a:gd name="T57" fmla="*/ 10 h 14"/>
                  <a:gd name="T58" fmla="*/ 4 w 15"/>
                  <a:gd name="T59" fmla="*/ 12 h 14"/>
                  <a:gd name="T60" fmla="*/ 4 w 15"/>
                  <a:gd name="T61" fmla="*/ 12 h 14"/>
                  <a:gd name="T62" fmla="*/ 6 w 15"/>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4" y="12"/>
                    </a:moveTo>
                    <a:lnTo>
                      <a:pt x="6" y="14"/>
                    </a:lnTo>
                    <a:lnTo>
                      <a:pt x="6" y="12"/>
                    </a:lnTo>
                    <a:lnTo>
                      <a:pt x="6" y="12"/>
                    </a:lnTo>
                    <a:lnTo>
                      <a:pt x="8" y="8"/>
                    </a:lnTo>
                    <a:lnTo>
                      <a:pt x="12" y="12"/>
                    </a:lnTo>
                    <a:lnTo>
                      <a:pt x="12" y="14"/>
                    </a:lnTo>
                    <a:lnTo>
                      <a:pt x="12" y="12"/>
                    </a:lnTo>
                    <a:lnTo>
                      <a:pt x="12" y="12"/>
                    </a:lnTo>
                    <a:lnTo>
                      <a:pt x="12" y="10"/>
                    </a:lnTo>
                    <a:lnTo>
                      <a:pt x="14" y="12"/>
                    </a:lnTo>
                    <a:lnTo>
                      <a:pt x="14" y="12"/>
                    </a:lnTo>
                    <a:lnTo>
                      <a:pt x="14" y="12"/>
                    </a:lnTo>
                    <a:lnTo>
                      <a:pt x="14" y="10"/>
                    </a:lnTo>
                    <a:lnTo>
                      <a:pt x="14" y="10"/>
                    </a:lnTo>
                    <a:lnTo>
                      <a:pt x="14" y="10"/>
                    </a:lnTo>
                    <a:lnTo>
                      <a:pt x="14" y="10"/>
                    </a:lnTo>
                    <a:lnTo>
                      <a:pt x="15" y="10"/>
                    </a:lnTo>
                    <a:lnTo>
                      <a:pt x="14" y="10"/>
                    </a:lnTo>
                    <a:lnTo>
                      <a:pt x="14" y="10"/>
                    </a:lnTo>
                    <a:lnTo>
                      <a:pt x="10" y="6"/>
                    </a:lnTo>
                    <a:lnTo>
                      <a:pt x="14" y="2"/>
                    </a:lnTo>
                    <a:lnTo>
                      <a:pt x="14" y="2"/>
                    </a:lnTo>
                    <a:lnTo>
                      <a:pt x="15" y="2"/>
                    </a:lnTo>
                    <a:lnTo>
                      <a:pt x="14" y="2"/>
                    </a:lnTo>
                    <a:lnTo>
                      <a:pt x="14" y="2"/>
                    </a:lnTo>
                    <a:lnTo>
                      <a:pt x="12" y="2"/>
                    </a:lnTo>
                    <a:lnTo>
                      <a:pt x="14" y="2"/>
                    </a:lnTo>
                    <a:lnTo>
                      <a:pt x="12" y="2"/>
                    </a:lnTo>
                    <a:lnTo>
                      <a:pt x="12" y="2"/>
                    </a:lnTo>
                    <a:lnTo>
                      <a:pt x="12" y="0"/>
                    </a:lnTo>
                    <a:lnTo>
                      <a:pt x="12" y="2"/>
                    </a:lnTo>
                    <a:lnTo>
                      <a:pt x="12" y="0"/>
                    </a:lnTo>
                    <a:lnTo>
                      <a:pt x="12" y="0"/>
                    </a:lnTo>
                    <a:lnTo>
                      <a:pt x="10" y="0"/>
                    </a:lnTo>
                    <a:lnTo>
                      <a:pt x="12" y="0"/>
                    </a:lnTo>
                    <a:lnTo>
                      <a:pt x="8" y="4"/>
                    </a:lnTo>
                    <a:lnTo>
                      <a:pt x="4" y="0"/>
                    </a:lnTo>
                    <a:lnTo>
                      <a:pt x="4" y="0"/>
                    </a:lnTo>
                    <a:lnTo>
                      <a:pt x="4" y="0"/>
                    </a:lnTo>
                    <a:lnTo>
                      <a:pt x="4" y="0"/>
                    </a:lnTo>
                    <a:lnTo>
                      <a:pt x="4" y="0"/>
                    </a:lnTo>
                    <a:lnTo>
                      <a:pt x="4" y="2"/>
                    </a:lnTo>
                    <a:lnTo>
                      <a:pt x="4" y="0"/>
                    </a:lnTo>
                    <a:lnTo>
                      <a:pt x="2" y="2"/>
                    </a:lnTo>
                    <a:lnTo>
                      <a:pt x="2" y="2"/>
                    </a:lnTo>
                    <a:lnTo>
                      <a:pt x="2" y="2"/>
                    </a:lnTo>
                    <a:lnTo>
                      <a:pt x="4" y="2"/>
                    </a:lnTo>
                    <a:lnTo>
                      <a:pt x="2" y="4"/>
                    </a:lnTo>
                    <a:lnTo>
                      <a:pt x="2" y="2"/>
                    </a:lnTo>
                    <a:lnTo>
                      <a:pt x="0" y="4"/>
                    </a:lnTo>
                    <a:lnTo>
                      <a:pt x="2" y="4"/>
                    </a:lnTo>
                    <a:lnTo>
                      <a:pt x="6" y="6"/>
                    </a:lnTo>
                    <a:lnTo>
                      <a:pt x="4" y="10"/>
                    </a:lnTo>
                    <a:lnTo>
                      <a:pt x="2" y="10"/>
                    </a:lnTo>
                    <a:lnTo>
                      <a:pt x="2" y="10"/>
                    </a:lnTo>
                    <a:lnTo>
                      <a:pt x="4" y="10"/>
                    </a:lnTo>
                    <a:lnTo>
                      <a:pt x="4" y="10"/>
                    </a:lnTo>
                    <a:lnTo>
                      <a:pt x="4" y="10"/>
                    </a:lnTo>
                    <a:lnTo>
                      <a:pt x="4" y="12"/>
                    </a:lnTo>
                    <a:lnTo>
                      <a:pt x="4" y="12"/>
                    </a:lnTo>
                    <a:lnTo>
                      <a:pt x="4" y="12"/>
                    </a:lnTo>
                    <a:lnTo>
                      <a:pt x="4" y="10"/>
                    </a:lnTo>
                    <a:lnTo>
                      <a:pt x="6" y="12"/>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668">
                <a:extLst>
                  <a:ext uri="{FF2B5EF4-FFF2-40B4-BE49-F238E27FC236}">
                    <a16:creationId xmlns:a16="http://schemas.microsoft.com/office/drawing/2014/main" id="{62BEAE94-E54B-4497-B157-8831AE241126}"/>
                  </a:ext>
                </a:extLst>
              </p:cNvPr>
              <p:cNvSpPr>
                <a:spLocks/>
              </p:cNvSpPr>
              <p:nvPr/>
            </p:nvSpPr>
            <p:spPr bwMode="auto">
              <a:xfrm>
                <a:off x="4987160" y="1451151"/>
                <a:ext cx="25246" cy="22090"/>
              </a:xfrm>
              <a:custGeom>
                <a:avLst/>
                <a:gdLst>
                  <a:gd name="T0" fmla="*/ 6 w 16"/>
                  <a:gd name="T1" fmla="*/ 14 h 14"/>
                  <a:gd name="T2" fmla="*/ 6 w 16"/>
                  <a:gd name="T3" fmla="*/ 12 h 14"/>
                  <a:gd name="T4" fmla="*/ 12 w 16"/>
                  <a:gd name="T5" fmla="*/ 12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4 w 16"/>
                  <a:gd name="T21" fmla="*/ 4 h 14"/>
                  <a:gd name="T22" fmla="*/ 16 w 16"/>
                  <a:gd name="T23" fmla="*/ 4 h 14"/>
                  <a:gd name="T24" fmla="*/ 14 w 16"/>
                  <a:gd name="T25" fmla="*/ 4 h 14"/>
                  <a:gd name="T26" fmla="*/ 14 w 16"/>
                  <a:gd name="T27" fmla="*/ 2 h 14"/>
                  <a:gd name="T28" fmla="*/ 12 w 16"/>
                  <a:gd name="T29" fmla="*/ 2 h 14"/>
                  <a:gd name="T30" fmla="*/ 12 w 16"/>
                  <a:gd name="T31" fmla="*/ 2 h 14"/>
                  <a:gd name="T32" fmla="*/ 12 w 16"/>
                  <a:gd name="T33" fmla="*/ 0 h 14"/>
                  <a:gd name="T34" fmla="*/ 12 w 16"/>
                  <a:gd name="T35" fmla="*/ 2 h 14"/>
                  <a:gd name="T36" fmla="*/ 4 w 16"/>
                  <a:gd name="T37" fmla="*/ 2 h 14"/>
                  <a:gd name="T38" fmla="*/ 4 w 16"/>
                  <a:gd name="T39" fmla="*/ 0 h 14"/>
                  <a:gd name="T40" fmla="*/ 4 w 16"/>
                  <a:gd name="T41" fmla="*/ 2 h 14"/>
                  <a:gd name="T42" fmla="*/ 4 w 16"/>
                  <a:gd name="T43" fmla="*/ 2 h 14"/>
                  <a:gd name="T44" fmla="*/ 2 w 16"/>
                  <a:gd name="T45" fmla="*/ 2 h 14"/>
                  <a:gd name="T46" fmla="*/ 4 w 16"/>
                  <a:gd name="T47" fmla="*/ 2 h 14"/>
                  <a:gd name="T48" fmla="*/ 2 w 16"/>
                  <a:gd name="T49" fmla="*/ 2 h 14"/>
                  <a:gd name="T50" fmla="*/ 2 w 16"/>
                  <a:gd name="T51" fmla="*/ 4 h 14"/>
                  <a:gd name="T52" fmla="*/ 4 w 16"/>
                  <a:gd name="T53" fmla="*/ 10 h 14"/>
                  <a:gd name="T54" fmla="*/ 2 w 16"/>
                  <a:gd name="T55" fmla="*/ 12 h 14"/>
                  <a:gd name="T56" fmla="*/ 4 w 16"/>
                  <a:gd name="T57" fmla="*/ 12 h 14"/>
                  <a:gd name="T58" fmla="*/ 4 w 16"/>
                  <a:gd name="T59" fmla="*/ 12 h 14"/>
                  <a:gd name="T60" fmla="*/ 4 w 16"/>
                  <a:gd name="T61" fmla="*/ 12 h 14"/>
                  <a:gd name="T62" fmla="*/ 6 w 16"/>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6" y="12"/>
                    </a:lnTo>
                    <a:lnTo>
                      <a:pt x="6" y="12"/>
                    </a:lnTo>
                    <a:lnTo>
                      <a:pt x="8" y="10"/>
                    </a:lnTo>
                    <a:lnTo>
                      <a:pt x="12" y="12"/>
                    </a:lnTo>
                    <a:lnTo>
                      <a:pt x="12" y="14"/>
                    </a:lnTo>
                    <a:lnTo>
                      <a:pt x="12" y="14"/>
                    </a:lnTo>
                    <a:lnTo>
                      <a:pt x="12" y="12"/>
                    </a:lnTo>
                    <a:lnTo>
                      <a:pt x="12" y="12"/>
                    </a:lnTo>
                    <a:lnTo>
                      <a:pt x="14" y="12"/>
                    </a:lnTo>
                    <a:lnTo>
                      <a:pt x="14" y="12"/>
                    </a:lnTo>
                    <a:lnTo>
                      <a:pt x="14" y="12"/>
                    </a:lnTo>
                    <a:lnTo>
                      <a:pt x="14" y="12"/>
                    </a:lnTo>
                    <a:lnTo>
                      <a:pt x="14" y="12"/>
                    </a:lnTo>
                    <a:lnTo>
                      <a:pt x="14" y="10"/>
                    </a:lnTo>
                    <a:lnTo>
                      <a:pt x="14" y="10"/>
                    </a:lnTo>
                    <a:lnTo>
                      <a:pt x="16" y="10"/>
                    </a:lnTo>
                    <a:lnTo>
                      <a:pt x="14" y="10"/>
                    </a:lnTo>
                    <a:lnTo>
                      <a:pt x="14" y="10"/>
                    </a:lnTo>
                    <a:lnTo>
                      <a:pt x="10" y="6"/>
                    </a:lnTo>
                    <a:lnTo>
                      <a:pt x="14" y="4"/>
                    </a:lnTo>
                    <a:lnTo>
                      <a:pt x="14" y="4"/>
                    </a:lnTo>
                    <a:lnTo>
                      <a:pt x="16" y="4"/>
                    </a:lnTo>
                    <a:lnTo>
                      <a:pt x="14" y="2"/>
                    </a:lnTo>
                    <a:lnTo>
                      <a:pt x="14" y="4"/>
                    </a:lnTo>
                    <a:lnTo>
                      <a:pt x="12" y="2"/>
                    </a:lnTo>
                    <a:lnTo>
                      <a:pt x="14" y="2"/>
                    </a:lnTo>
                    <a:lnTo>
                      <a:pt x="12" y="2"/>
                    </a:lnTo>
                    <a:lnTo>
                      <a:pt x="12" y="2"/>
                    </a:lnTo>
                    <a:lnTo>
                      <a:pt x="12" y="2"/>
                    </a:lnTo>
                    <a:lnTo>
                      <a:pt x="12" y="2"/>
                    </a:lnTo>
                    <a:lnTo>
                      <a:pt x="12" y="2"/>
                    </a:lnTo>
                    <a:lnTo>
                      <a:pt x="12" y="0"/>
                    </a:lnTo>
                    <a:lnTo>
                      <a:pt x="10" y="0"/>
                    </a:lnTo>
                    <a:lnTo>
                      <a:pt x="12"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6" y="6"/>
                    </a:lnTo>
                    <a:lnTo>
                      <a:pt x="4" y="10"/>
                    </a:lnTo>
                    <a:lnTo>
                      <a:pt x="2" y="10"/>
                    </a:lnTo>
                    <a:lnTo>
                      <a:pt x="2" y="12"/>
                    </a:lnTo>
                    <a:lnTo>
                      <a:pt x="4" y="10"/>
                    </a:lnTo>
                    <a:lnTo>
                      <a:pt x="4" y="12"/>
                    </a:lnTo>
                    <a:lnTo>
                      <a:pt x="4" y="12"/>
                    </a:lnTo>
                    <a:lnTo>
                      <a:pt x="4" y="12"/>
                    </a:lnTo>
                    <a:lnTo>
                      <a:pt x="4" y="12"/>
                    </a:lnTo>
                    <a:lnTo>
                      <a:pt x="4" y="12"/>
                    </a:lnTo>
                    <a:lnTo>
                      <a:pt x="4" y="12"/>
                    </a:lnTo>
                    <a:lnTo>
                      <a:pt x="6" y="12"/>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669">
                <a:extLst>
                  <a:ext uri="{FF2B5EF4-FFF2-40B4-BE49-F238E27FC236}">
                    <a16:creationId xmlns:a16="http://schemas.microsoft.com/office/drawing/2014/main" id="{B6970CBC-4992-4DCE-9A93-2A53C14CB889}"/>
                  </a:ext>
                </a:extLst>
              </p:cNvPr>
              <p:cNvSpPr>
                <a:spLocks/>
              </p:cNvSpPr>
              <p:nvPr/>
            </p:nvSpPr>
            <p:spPr bwMode="auto">
              <a:xfrm>
                <a:off x="5031340" y="1530043"/>
                <a:ext cx="20512" cy="20511"/>
              </a:xfrm>
              <a:custGeom>
                <a:avLst/>
                <a:gdLst>
                  <a:gd name="T0" fmla="*/ 4 w 13"/>
                  <a:gd name="T1" fmla="*/ 13 h 13"/>
                  <a:gd name="T2" fmla="*/ 4 w 13"/>
                  <a:gd name="T3" fmla="*/ 11 h 13"/>
                  <a:gd name="T4" fmla="*/ 10 w 13"/>
                  <a:gd name="T5" fmla="*/ 11 h 13"/>
                  <a:gd name="T6" fmla="*/ 12 w 13"/>
                  <a:gd name="T7" fmla="*/ 13 h 13"/>
                  <a:gd name="T8" fmla="*/ 12 w 13"/>
                  <a:gd name="T9" fmla="*/ 11 h 13"/>
                  <a:gd name="T10" fmla="*/ 12 w 13"/>
                  <a:gd name="T11" fmla="*/ 11 h 13"/>
                  <a:gd name="T12" fmla="*/ 12 w 13"/>
                  <a:gd name="T13" fmla="*/ 11 h 13"/>
                  <a:gd name="T14" fmla="*/ 12 w 13"/>
                  <a:gd name="T15" fmla="*/ 9 h 13"/>
                  <a:gd name="T16" fmla="*/ 13 w 13"/>
                  <a:gd name="T17" fmla="*/ 9 h 13"/>
                  <a:gd name="T18" fmla="*/ 12 w 13"/>
                  <a:gd name="T19" fmla="*/ 9 h 13"/>
                  <a:gd name="T20" fmla="*/ 12 w 13"/>
                  <a:gd name="T21" fmla="*/ 4 h 13"/>
                  <a:gd name="T22" fmla="*/ 13 w 13"/>
                  <a:gd name="T23" fmla="*/ 4 h 13"/>
                  <a:gd name="T24" fmla="*/ 12 w 13"/>
                  <a:gd name="T25" fmla="*/ 4 h 13"/>
                  <a:gd name="T26" fmla="*/ 12 w 13"/>
                  <a:gd name="T27" fmla="*/ 2 h 13"/>
                  <a:gd name="T28" fmla="*/ 12 w 13"/>
                  <a:gd name="T29" fmla="*/ 2 h 13"/>
                  <a:gd name="T30" fmla="*/ 10 w 13"/>
                  <a:gd name="T31" fmla="*/ 2 h 13"/>
                  <a:gd name="T32" fmla="*/ 10 w 13"/>
                  <a:gd name="T33" fmla="*/ 0 h 13"/>
                  <a:gd name="T34" fmla="*/ 10 w 13"/>
                  <a:gd name="T35" fmla="*/ 2 h 13"/>
                  <a:gd name="T36" fmla="*/ 4 w 13"/>
                  <a:gd name="T37" fmla="*/ 2 h 13"/>
                  <a:gd name="T38" fmla="*/ 4 w 13"/>
                  <a:gd name="T39" fmla="*/ 0 h 13"/>
                  <a:gd name="T40" fmla="*/ 4 w 13"/>
                  <a:gd name="T41" fmla="*/ 2 h 13"/>
                  <a:gd name="T42" fmla="*/ 2 w 13"/>
                  <a:gd name="T43" fmla="*/ 2 h 13"/>
                  <a:gd name="T44" fmla="*/ 2 w 13"/>
                  <a:gd name="T45" fmla="*/ 2 h 13"/>
                  <a:gd name="T46" fmla="*/ 2 w 13"/>
                  <a:gd name="T47" fmla="*/ 2 h 13"/>
                  <a:gd name="T48" fmla="*/ 0 w 13"/>
                  <a:gd name="T49" fmla="*/ 4 h 13"/>
                  <a:gd name="T50" fmla="*/ 2 w 13"/>
                  <a:gd name="T51" fmla="*/ 4 h 13"/>
                  <a:gd name="T52" fmla="*/ 2 w 13"/>
                  <a:gd name="T53" fmla="*/ 9 h 13"/>
                  <a:gd name="T54" fmla="*/ 2 w 13"/>
                  <a:gd name="T55" fmla="*/ 11 h 13"/>
                  <a:gd name="T56" fmla="*/ 4 w 13"/>
                  <a:gd name="T57" fmla="*/ 11 h 13"/>
                  <a:gd name="T58" fmla="*/ 2 w 13"/>
                  <a:gd name="T59" fmla="*/ 11 h 13"/>
                  <a:gd name="T60" fmla="*/ 4 w 13"/>
                  <a:gd name="T61" fmla="*/ 11 h 13"/>
                  <a:gd name="T62" fmla="*/ 4 w 13"/>
                  <a:gd name="T6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4" y="13"/>
                    </a:moveTo>
                    <a:lnTo>
                      <a:pt x="4" y="13"/>
                    </a:lnTo>
                    <a:lnTo>
                      <a:pt x="4" y="11"/>
                    </a:lnTo>
                    <a:lnTo>
                      <a:pt x="4" y="11"/>
                    </a:lnTo>
                    <a:lnTo>
                      <a:pt x="8" y="9"/>
                    </a:lnTo>
                    <a:lnTo>
                      <a:pt x="10" y="11"/>
                    </a:lnTo>
                    <a:lnTo>
                      <a:pt x="10" y="13"/>
                    </a:lnTo>
                    <a:lnTo>
                      <a:pt x="12" y="13"/>
                    </a:lnTo>
                    <a:lnTo>
                      <a:pt x="10" y="11"/>
                    </a:lnTo>
                    <a:lnTo>
                      <a:pt x="12" y="11"/>
                    </a:lnTo>
                    <a:lnTo>
                      <a:pt x="12" y="11"/>
                    </a:lnTo>
                    <a:lnTo>
                      <a:pt x="12" y="11"/>
                    </a:lnTo>
                    <a:lnTo>
                      <a:pt x="12" y="11"/>
                    </a:lnTo>
                    <a:lnTo>
                      <a:pt x="12" y="11"/>
                    </a:lnTo>
                    <a:lnTo>
                      <a:pt x="12" y="11"/>
                    </a:lnTo>
                    <a:lnTo>
                      <a:pt x="12" y="9"/>
                    </a:lnTo>
                    <a:lnTo>
                      <a:pt x="13" y="11"/>
                    </a:lnTo>
                    <a:lnTo>
                      <a:pt x="13" y="9"/>
                    </a:lnTo>
                    <a:lnTo>
                      <a:pt x="12" y="9"/>
                    </a:lnTo>
                    <a:lnTo>
                      <a:pt x="12" y="9"/>
                    </a:lnTo>
                    <a:lnTo>
                      <a:pt x="10" y="5"/>
                    </a:lnTo>
                    <a:lnTo>
                      <a:pt x="12" y="4"/>
                    </a:lnTo>
                    <a:lnTo>
                      <a:pt x="12" y="4"/>
                    </a:lnTo>
                    <a:lnTo>
                      <a:pt x="13" y="4"/>
                    </a:lnTo>
                    <a:lnTo>
                      <a:pt x="12" y="2"/>
                    </a:lnTo>
                    <a:lnTo>
                      <a:pt x="12" y="4"/>
                    </a:lnTo>
                    <a:lnTo>
                      <a:pt x="12" y="2"/>
                    </a:lnTo>
                    <a:lnTo>
                      <a:pt x="12" y="2"/>
                    </a:lnTo>
                    <a:lnTo>
                      <a:pt x="12" y="2"/>
                    </a:lnTo>
                    <a:lnTo>
                      <a:pt x="12" y="2"/>
                    </a:lnTo>
                    <a:lnTo>
                      <a:pt x="12" y="2"/>
                    </a:lnTo>
                    <a:lnTo>
                      <a:pt x="10" y="2"/>
                    </a:lnTo>
                    <a:lnTo>
                      <a:pt x="10" y="2"/>
                    </a:lnTo>
                    <a:lnTo>
                      <a:pt x="10" y="0"/>
                    </a:lnTo>
                    <a:lnTo>
                      <a:pt x="10" y="0"/>
                    </a:lnTo>
                    <a:lnTo>
                      <a:pt x="10" y="2"/>
                    </a:lnTo>
                    <a:lnTo>
                      <a:pt x="6" y="4"/>
                    </a:lnTo>
                    <a:lnTo>
                      <a:pt x="4" y="2"/>
                    </a:lnTo>
                    <a:lnTo>
                      <a:pt x="4" y="2"/>
                    </a:lnTo>
                    <a:lnTo>
                      <a:pt x="4" y="0"/>
                    </a:lnTo>
                    <a:lnTo>
                      <a:pt x="2" y="0"/>
                    </a:lnTo>
                    <a:lnTo>
                      <a:pt x="4" y="2"/>
                    </a:lnTo>
                    <a:lnTo>
                      <a:pt x="2" y="2"/>
                    </a:lnTo>
                    <a:lnTo>
                      <a:pt x="2" y="2"/>
                    </a:lnTo>
                    <a:lnTo>
                      <a:pt x="2" y="2"/>
                    </a:lnTo>
                    <a:lnTo>
                      <a:pt x="2" y="2"/>
                    </a:lnTo>
                    <a:lnTo>
                      <a:pt x="2" y="2"/>
                    </a:lnTo>
                    <a:lnTo>
                      <a:pt x="2" y="2"/>
                    </a:lnTo>
                    <a:lnTo>
                      <a:pt x="2" y="4"/>
                    </a:lnTo>
                    <a:lnTo>
                      <a:pt x="0" y="4"/>
                    </a:lnTo>
                    <a:lnTo>
                      <a:pt x="0" y="4"/>
                    </a:lnTo>
                    <a:lnTo>
                      <a:pt x="2" y="4"/>
                    </a:lnTo>
                    <a:lnTo>
                      <a:pt x="4" y="7"/>
                    </a:lnTo>
                    <a:lnTo>
                      <a:pt x="2" y="9"/>
                    </a:lnTo>
                    <a:lnTo>
                      <a:pt x="0" y="9"/>
                    </a:lnTo>
                    <a:lnTo>
                      <a:pt x="2" y="11"/>
                    </a:lnTo>
                    <a:lnTo>
                      <a:pt x="2" y="9"/>
                    </a:lnTo>
                    <a:lnTo>
                      <a:pt x="4" y="11"/>
                    </a:lnTo>
                    <a:lnTo>
                      <a:pt x="2" y="11"/>
                    </a:lnTo>
                    <a:lnTo>
                      <a:pt x="2" y="11"/>
                    </a:lnTo>
                    <a:lnTo>
                      <a:pt x="2" y="11"/>
                    </a:lnTo>
                    <a:lnTo>
                      <a:pt x="4" y="11"/>
                    </a:lnTo>
                    <a:lnTo>
                      <a:pt x="4" y="11"/>
                    </a:lnTo>
                    <a:lnTo>
                      <a:pt x="4" y="11"/>
                    </a:lnTo>
                    <a:lnTo>
                      <a:pt x="4" y="1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670">
                <a:extLst>
                  <a:ext uri="{FF2B5EF4-FFF2-40B4-BE49-F238E27FC236}">
                    <a16:creationId xmlns:a16="http://schemas.microsoft.com/office/drawing/2014/main" id="{7B273F65-913E-4502-88E1-70B75C4867E2}"/>
                  </a:ext>
                </a:extLst>
              </p:cNvPr>
              <p:cNvSpPr>
                <a:spLocks/>
              </p:cNvSpPr>
              <p:nvPr/>
            </p:nvSpPr>
            <p:spPr bwMode="auto">
              <a:xfrm>
                <a:off x="5067631" y="1485864"/>
                <a:ext cx="25246" cy="22090"/>
              </a:xfrm>
              <a:custGeom>
                <a:avLst/>
                <a:gdLst>
                  <a:gd name="T0" fmla="*/ 6 w 16"/>
                  <a:gd name="T1" fmla="*/ 14 h 14"/>
                  <a:gd name="T2" fmla="*/ 4 w 16"/>
                  <a:gd name="T3" fmla="*/ 14 h 14"/>
                  <a:gd name="T4" fmla="*/ 12 w 16"/>
                  <a:gd name="T5" fmla="*/ 14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2 w 16"/>
                  <a:gd name="T21" fmla="*/ 4 h 14"/>
                  <a:gd name="T22" fmla="*/ 14 w 16"/>
                  <a:gd name="T23" fmla="*/ 4 h 14"/>
                  <a:gd name="T24" fmla="*/ 12 w 16"/>
                  <a:gd name="T25" fmla="*/ 4 h 14"/>
                  <a:gd name="T26" fmla="*/ 12 w 16"/>
                  <a:gd name="T27" fmla="*/ 4 h 14"/>
                  <a:gd name="T28" fmla="*/ 12 w 16"/>
                  <a:gd name="T29" fmla="*/ 2 h 14"/>
                  <a:gd name="T30" fmla="*/ 12 w 16"/>
                  <a:gd name="T31" fmla="*/ 4 h 14"/>
                  <a:gd name="T32" fmla="*/ 12 w 16"/>
                  <a:gd name="T33" fmla="*/ 2 h 14"/>
                  <a:gd name="T34" fmla="*/ 10 w 16"/>
                  <a:gd name="T35" fmla="*/ 2 h 14"/>
                  <a:gd name="T36" fmla="*/ 4 w 16"/>
                  <a:gd name="T37" fmla="*/ 2 h 14"/>
                  <a:gd name="T38" fmla="*/ 4 w 16"/>
                  <a:gd name="T39" fmla="*/ 0 h 14"/>
                  <a:gd name="T40" fmla="*/ 4 w 16"/>
                  <a:gd name="T41" fmla="*/ 2 h 14"/>
                  <a:gd name="T42" fmla="*/ 2 w 16"/>
                  <a:gd name="T43" fmla="*/ 2 h 14"/>
                  <a:gd name="T44" fmla="*/ 2 w 16"/>
                  <a:gd name="T45" fmla="*/ 2 h 14"/>
                  <a:gd name="T46" fmla="*/ 2 w 16"/>
                  <a:gd name="T47" fmla="*/ 4 h 14"/>
                  <a:gd name="T48" fmla="*/ 2 w 16"/>
                  <a:gd name="T49" fmla="*/ 4 h 14"/>
                  <a:gd name="T50" fmla="*/ 2 w 16"/>
                  <a:gd name="T51" fmla="*/ 4 h 14"/>
                  <a:gd name="T52" fmla="*/ 2 w 16"/>
                  <a:gd name="T53" fmla="*/ 10 h 14"/>
                  <a:gd name="T54" fmla="*/ 2 w 16"/>
                  <a:gd name="T55" fmla="*/ 12 h 14"/>
                  <a:gd name="T56" fmla="*/ 4 w 16"/>
                  <a:gd name="T57" fmla="*/ 12 h 14"/>
                  <a:gd name="T58" fmla="*/ 4 w 16"/>
                  <a:gd name="T59" fmla="*/ 12 h 14"/>
                  <a:gd name="T60" fmla="*/ 4 w 16"/>
                  <a:gd name="T61" fmla="*/ 14 h 14"/>
                  <a:gd name="T62" fmla="*/ 4 w 1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4" y="14"/>
                    </a:lnTo>
                    <a:lnTo>
                      <a:pt x="4" y="14"/>
                    </a:lnTo>
                    <a:lnTo>
                      <a:pt x="8" y="10"/>
                    </a:lnTo>
                    <a:lnTo>
                      <a:pt x="12" y="14"/>
                    </a:lnTo>
                    <a:lnTo>
                      <a:pt x="12" y="14"/>
                    </a:lnTo>
                    <a:lnTo>
                      <a:pt x="12" y="14"/>
                    </a:lnTo>
                    <a:lnTo>
                      <a:pt x="12" y="14"/>
                    </a:lnTo>
                    <a:lnTo>
                      <a:pt x="12" y="12"/>
                    </a:lnTo>
                    <a:lnTo>
                      <a:pt x="12" y="14"/>
                    </a:lnTo>
                    <a:lnTo>
                      <a:pt x="14" y="12"/>
                    </a:lnTo>
                    <a:lnTo>
                      <a:pt x="14" y="12"/>
                    </a:lnTo>
                    <a:lnTo>
                      <a:pt x="14" y="12"/>
                    </a:lnTo>
                    <a:lnTo>
                      <a:pt x="12" y="12"/>
                    </a:lnTo>
                    <a:lnTo>
                      <a:pt x="14" y="10"/>
                    </a:lnTo>
                    <a:lnTo>
                      <a:pt x="14" y="12"/>
                    </a:lnTo>
                    <a:lnTo>
                      <a:pt x="16" y="10"/>
                    </a:lnTo>
                    <a:lnTo>
                      <a:pt x="14" y="10"/>
                    </a:lnTo>
                    <a:lnTo>
                      <a:pt x="14" y="10"/>
                    </a:lnTo>
                    <a:lnTo>
                      <a:pt x="10" y="8"/>
                    </a:lnTo>
                    <a:lnTo>
                      <a:pt x="12" y="4"/>
                    </a:lnTo>
                    <a:lnTo>
                      <a:pt x="12" y="4"/>
                    </a:lnTo>
                    <a:lnTo>
                      <a:pt x="14" y="4"/>
                    </a:lnTo>
                    <a:lnTo>
                      <a:pt x="14" y="4"/>
                    </a:lnTo>
                    <a:lnTo>
                      <a:pt x="12" y="4"/>
                    </a:lnTo>
                    <a:lnTo>
                      <a:pt x="12" y="4"/>
                    </a:lnTo>
                    <a:lnTo>
                      <a:pt x="12" y="4"/>
                    </a:lnTo>
                    <a:lnTo>
                      <a:pt x="12" y="2"/>
                    </a:lnTo>
                    <a:lnTo>
                      <a:pt x="12" y="2"/>
                    </a:lnTo>
                    <a:lnTo>
                      <a:pt x="12" y="2"/>
                    </a:lnTo>
                    <a:lnTo>
                      <a:pt x="12" y="4"/>
                    </a:lnTo>
                    <a:lnTo>
                      <a:pt x="10" y="2"/>
                    </a:lnTo>
                    <a:lnTo>
                      <a:pt x="12" y="2"/>
                    </a:lnTo>
                    <a:lnTo>
                      <a:pt x="10" y="0"/>
                    </a:lnTo>
                    <a:lnTo>
                      <a:pt x="10" y="2"/>
                    </a:lnTo>
                    <a:lnTo>
                      <a:pt x="8" y="6"/>
                    </a:lnTo>
                    <a:lnTo>
                      <a:pt x="4" y="2"/>
                    </a:lnTo>
                    <a:lnTo>
                      <a:pt x="4" y="2"/>
                    </a:lnTo>
                    <a:lnTo>
                      <a:pt x="4" y="0"/>
                    </a:lnTo>
                    <a:lnTo>
                      <a:pt x="4" y="2"/>
                    </a:lnTo>
                    <a:lnTo>
                      <a:pt x="4" y="2"/>
                    </a:lnTo>
                    <a:lnTo>
                      <a:pt x="4" y="4"/>
                    </a:lnTo>
                    <a:lnTo>
                      <a:pt x="2" y="2"/>
                    </a:lnTo>
                    <a:lnTo>
                      <a:pt x="2" y="2"/>
                    </a:lnTo>
                    <a:lnTo>
                      <a:pt x="2" y="2"/>
                    </a:lnTo>
                    <a:lnTo>
                      <a:pt x="2" y="4"/>
                    </a:lnTo>
                    <a:lnTo>
                      <a:pt x="2" y="4"/>
                    </a:lnTo>
                    <a:lnTo>
                      <a:pt x="2" y="4"/>
                    </a:lnTo>
                    <a:lnTo>
                      <a:pt x="2" y="4"/>
                    </a:lnTo>
                    <a:lnTo>
                      <a:pt x="0" y="4"/>
                    </a:lnTo>
                    <a:lnTo>
                      <a:pt x="2" y="4"/>
                    </a:lnTo>
                    <a:lnTo>
                      <a:pt x="6" y="8"/>
                    </a:lnTo>
                    <a:lnTo>
                      <a:pt x="2" y="10"/>
                    </a:lnTo>
                    <a:lnTo>
                      <a:pt x="0" y="12"/>
                    </a:lnTo>
                    <a:lnTo>
                      <a:pt x="2" y="12"/>
                    </a:lnTo>
                    <a:lnTo>
                      <a:pt x="2" y="12"/>
                    </a:lnTo>
                    <a:lnTo>
                      <a:pt x="4" y="12"/>
                    </a:lnTo>
                    <a:lnTo>
                      <a:pt x="2" y="12"/>
                    </a:lnTo>
                    <a:lnTo>
                      <a:pt x="4" y="12"/>
                    </a:lnTo>
                    <a:lnTo>
                      <a:pt x="4" y="12"/>
                    </a:lnTo>
                    <a:lnTo>
                      <a:pt x="4" y="14"/>
                    </a:lnTo>
                    <a:lnTo>
                      <a:pt x="4" y="12"/>
                    </a:lnTo>
                    <a:lnTo>
                      <a:pt x="4" y="14"/>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671">
                <a:extLst>
                  <a:ext uri="{FF2B5EF4-FFF2-40B4-BE49-F238E27FC236}">
                    <a16:creationId xmlns:a16="http://schemas.microsoft.com/office/drawing/2014/main" id="{0556B65D-6948-49EE-8D96-6176C6CA748E}"/>
                  </a:ext>
                </a:extLst>
              </p:cNvPr>
              <p:cNvSpPr>
                <a:spLocks/>
              </p:cNvSpPr>
              <p:nvPr/>
            </p:nvSpPr>
            <p:spPr bwMode="auto">
              <a:xfrm>
                <a:off x="4810441" y="1492175"/>
                <a:ext cx="67848" cy="64691"/>
              </a:xfrm>
              <a:custGeom>
                <a:avLst/>
                <a:gdLst>
                  <a:gd name="T0" fmla="*/ 22 w 22"/>
                  <a:gd name="T1" fmla="*/ 2 h 21"/>
                  <a:gd name="T2" fmla="*/ 21 w 22"/>
                  <a:gd name="T3" fmla="*/ 5 h 21"/>
                  <a:gd name="T4" fmla="*/ 17 w 22"/>
                  <a:gd name="T5" fmla="*/ 9 h 21"/>
                  <a:gd name="T6" fmla="*/ 12 w 22"/>
                  <a:gd name="T7" fmla="*/ 12 h 21"/>
                  <a:gd name="T8" fmla="*/ 5 w 22"/>
                  <a:gd name="T9" fmla="*/ 21 h 21"/>
                  <a:gd name="T10" fmla="*/ 7 w 22"/>
                  <a:gd name="T11" fmla="*/ 14 h 21"/>
                  <a:gd name="T12" fmla="*/ 11 w 22"/>
                  <a:gd name="T13" fmla="*/ 9 h 21"/>
                  <a:gd name="T14" fmla="*/ 6 w 22"/>
                  <a:gd name="T15" fmla="*/ 11 h 21"/>
                  <a:gd name="T16" fmla="*/ 1 w 22"/>
                  <a:gd name="T17" fmla="*/ 14 h 21"/>
                  <a:gd name="T18" fmla="*/ 0 w 22"/>
                  <a:gd name="T19" fmla="*/ 16 h 21"/>
                  <a:gd name="T20" fmla="*/ 2 w 22"/>
                  <a:gd name="T21" fmla="*/ 10 h 21"/>
                  <a:gd name="T22" fmla="*/ 8 w 22"/>
                  <a:gd name="T23" fmla="*/ 3 h 21"/>
                  <a:gd name="T24" fmla="*/ 22 w 22"/>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2" y="2"/>
                    </a:moveTo>
                    <a:cubicBezTo>
                      <a:pt x="22" y="3"/>
                      <a:pt x="22" y="4"/>
                      <a:pt x="21" y="5"/>
                    </a:cubicBezTo>
                    <a:cubicBezTo>
                      <a:pt x="20" y="7"/>
                      <a:pt x="18" y="8"/>
                      <a:pt x="17" y="9"/>
                    </a:cubicBezTo>
                    <a:cubicBezTo>
                      <a:pt x="16" y="10"/>
                      <a:pt x="14" y="11"/>
                      <a:pt x="12" y="12"/>
                    </a:cubicBezTo>
                    <a:cubicBezTo>
                      <a:pt x="8" y="15"/>
                      <a:pt x="5" y="21"/>
                      <a:pt x="5" y="21"/>
                    </a:cubicBezTo>
                    <a:cubicBezTo>
                      <a:pt x="5" y="21"/>
                      <a:pt x="5" y="17"/>
                      <a:pt x="7" y="14"/>
                    </a:cubicBezTo>
                    <a:cubicBezTo>
                      <a:pt x="8" y="12"/>
                      <a:pt x="11" y="9"/>
                      <a:pt x="11" y="9"/>
                    </a:cubicBezTo>
                    <a:cubicBezTo>
                      <a:pt x="11" y="9"/>
                      <a:pt x="8" y="9"/>
                      <a:pt x="6" y="11"/>
                    </a:cubicBezTo>
                    <a:cubicBezTo>
                      <a:pt x="5" y="11"/>
                      <a:pt x="3" y="13"/>
                      <a:pt x="1" y="14"/>
                    </a:cubicBezTo>
                    <a:cubicBezTo>
                      <a:pt x="0" y="16"/>
                      <a:pt x="0" y="16"/>
                      <a:pt x="0" y="16"/>
                    </a:cubicBezTo>
                    <a:cubicBezTo>
                      <a:pt x="0" y="16"/>
                      <a:pt x="2" y="11"/>
                      <a:pt x="2" y="10"/>
                    </a:cubicBezTo>
                    <a:cubicBezTo>
                      <a:pt x="4" y="7"/>
                      <a:pt x="6" y="5"/>
                      <a:pt x="8" y="3"/>
                    </a:cubicBezTo>
                    <a:cubicBezTo>
                      <a:pt x="11" y="0"/>
                      <a:pt x="22" y="2"/>
                      <a:pt x="22"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672">
                <a:extLst>
                  <a:ext uri="{FF2B5EF4-FFF2-40B4-BE49-F238E27FC236}">
                    <a16:creationId xmlns:a16="http://schemas.microsoft.com/office/drawing/2014/main" id="{7812D854-C3D1-41C0-95DC-299D64B4721A}"/>
                  </a:ext>
                </a:extLst>
              </p:cNvPr>
              <p:cNvSpPr>
                <a:spLocks/>
              </p:cNvSpPr>
              <p:nvPr/>
            </p:nvSpPr>
            <p:spPr bwMode="auto">
              <a:xfrm>
                <a:off x="4944559" y="1332812"/>
                <a:ext cx="58381" cy="75737"/>
              </a:xfrm>
              <a:custGeom>
                <a:avLst/>
                <a:gdLst>
                  <a:gd name="T0" fmla="*/ 1 w 19"/>
                  <a:gd name="T1" fmla="*/ 20 h 24"/>
                  <a:gd name="T2" fmla="*/ 4 w 19"/>
                  <a:gd name="T3" fmla="*/ 24 h 24"/>
                  <a:gd name="T4" fmla="*/ 5 w 19"/>
                  <a:gd name="T5" fmla="*/ 23 h 24"/>
                  <a:gd name="T6" fmla="*/ 8 w 19"/>
                  <a:gd name="T7" fmla="*/ 20 h 24"/>
                  <a:gd name="T8" fmla="*/ 11 w 19"/>
                  <a:gd name="T9" fmla="*/ 14 h 24"/>
                  <a:gd name="T10" fmla="*/ 16 w 19"/>
                  <a:gd name="T11" fmla="*/ 6 h 24"/>
                  <a:gd name="T12" fmla="*/ 19 w 19"/>
                  <a:gd name="T13" fmla="*/ 3 h 24"/>
                  <a:gd name="T14" fmla="*/ 15 w 19"/>
                  <a:gd name="T15" fmla="*/ 4 h 24"/>
                  <a:gd name="T16" fmla="*/ 12 w 19"/>
                  <a:gd name="T17" fmla="*/ 6 h 24"/>
                  <a:gd name="T18" fmla="*/ 9 w 19"/>
                  <a:gd name="T19" fmla="*/ 10 h 24"/>
                  <a:gd name="T20" fmla="*/ 9 w 19"/>
                  <a:gd name="T21" fmla="*/ 7 h 24"/>
                  <a:gd name="T22" fmla="*/ 11 w 19"/>
                  <a:gd name="T23" fmla="*/ 3 h 24"/>
                  <a:gd name="T24" fmla="*/ 13 w 19"/>
                  <a:gd name="T25" fmla="*/ 0 h 24"/>
                  <a:gd name="T26" fmla="*/ 10 w 19"/>
                  <a:gd name="T27" fmla="*/ 2 h 24"/>
                  <a:gd name="T28" fmla="*/ 5 w 19"/>
                  <a:gd name="T29" fmla="*/ 5 h 24"/>
                  <a:gd name="T30" fmla="*/ 1 w 19"/>
                  <a:gd name="T31" fmla="*/ 11 h 24"/>
                  <a:gd name="T32" fmla="*/ 1 w 19"/>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4">
                    <a:moveTo>
                      <a:pt x="1" y="20"/>
                    </a:moveTo>
                    <a:cubicBezTo>
                      <a:pt x="2" y="22"/>
                      <a:pt x="4" y="24"/>
                      <a:pt x="4" y="24"/>
                    </a:cubicBezTo>
                    <a:cubicBezTo>
                      <a:pt x="4" y="24"/>
                      <a:pt x="4" y="24"/>
                      <a:pt x="5" y="23"/>
                    </a:cubicBezTo>
                    <a:cubicBezTo>
                      <a:pt x="6" y="23"/>
                      <a:pt x="7" y="21"/>
                      <a:pt x="8" y="20"/>
                    </a:cubicBezTo>
                    <a:cubicBezTo>
                      <a:pt x="9" y="18"/>
                      <a:pt x="10" y="15"/>
                      <a:pt x="11" y="14"/>
                    </a:cubicBezTo>
                    <a:cubicBezTo>
                      <a:pt x="12" y="12"/>
                      <a:pt x="15" y="8"/>
                      <a:pt x="16" y="6"/>
                    </a:cubicBezTo>
                    <a:cubicBezTo>
                      <a:pt x="17" y="5"/>
                      <a:pt x="19" y="3"/>
                      <a:pt x="19" y="3"/>
                    </a:cubicBezTo>
                    <a:cubicBezTo>
                      <a:pt x="19" y="3"/>
                      <a:pt x="16" y="3"/>
                      <a:pt x="15" y="4"/>
                    </a:cubicBezTo>
                    <a:cubicBezTo>
                      <a:pt x="14" y="5"/>
                      <a:pt x="13" y="5"/>
                      <a:pt x="12" y="6"/>
                    </a:cubicBezTo>
                    <a:cubicBezTo>
                      <a:pt x="10" y="7"/>
                      <a:pt x="9" y="10"/>
                      <a:pt x="9" y="10"/>
                    </a:cubicBezTo>
                    <a:cubicBezTo>
                      <a:pt x="9" y="10"/>
                      <a:pt x="8" y="8"/>
                      <a:pt x="9" y="7"/>
                    </a:cubicBezTo>
                    <a:cubicBezTo>
                      <a:pt x="9" y="5"/>
                      <a:pt x="10" y="3"/>
                      <a:pt x="11" y="3"/>
                    </a:cubicBezTo>
                    <a:cubicBezTo>
                      <a:pt x="12" y="2"/>
                      <a:pt x="13" y="0"/>
                      <a:pt x="13" y="0"/>
                    </a:cubicBezTo>
                    <a:cubicBezTo>
                      <a:pt x="13" y="0"/>
                      <a:pt x="11" y="1"/>
                      <a:pt x="10" y="2"/>
                    </a:cubicBezTo>
                    <a:cubicBezTo>
                      <a:pt x="8" y="2"/>
                      <a:pt x="7" y="4"/>
                      <a:pt x="5" y="5"/>
                    </a:cubicBezTo>
                    <a:cubicBezTo>
                      <a:pt x="4" y="7"/>
                      <a:pt x="1" y="10"/>
                      <a:pt x="1" y="11"/>
                    </a:cubicBezTo>
                    <a:cubicBezTo>
                      <a:pt x="1" y="11"/>
                      <a:pt x="0" y="16"/>
                      <a:pt x="1"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673">
                <a:extLst>
                  <a:ext uri="{FF2B5EF4-FFF2-40B4-BE49-F238E27FC236}">
                    <a16:creationId xmlns:a16="http://schemas.microsoft.com/office/drawing/2014/main" id="{B5ED1853-35E2-4A63-874B-D2A07DD04438}"/>
                  </a:ext>
                </a:extLst>
              </p:cNvPr>
              <p:cNvSpPr>
                <a:spLocks/>
              </p:cNvSpPr>
              <p:nvPr/>
            </p:nvSpPr>
            <p:spPr bwMode="auto">
              <a:xfrm>
                <a:off x="4849888" y="1482708"/>
                <a:ext cx="28401" cy="34713"/>
              </a:xfrm>
              <a:custGeom>
                <a:avLst/>
                <a:gdLst>
                  <a:gd name="T0" fmla="*/ 2 w 9"/>
                  <a:gd name="T1" fmla="*/ 11 h 11"/>
                  <a:gd name="T2" fmla="*/ 8 w 9"/>
                  <a:gd name="T3" fmla="*/ 5 h 11"/>
                  <a:gd name="T4" fmla="*/ 9 w 9"/>
                  <a:gd name="T5" fmla="*/ 5 h 11"/>
                  <a:gd name="T6" fmla="*/ 3 w 9"/>
                  <a:gd name="T7" fmla="*/ 1 h 11"/>
                  <a:gd name="T8" fmla="*/ 0 w 9"/>
                  <a:gd name="T9" fmla="*/ 7 h 11"/>
                  <a:gd name="T10" fmla="*/ 2 w 9"/>
                  <a:gd name="T11" fmla="*/ 11 h 11"/>
                </a:gdLst>
                <a:ahLst/>
                <a:cxnLst>
                  <a:cxn ang="0">
                    <a:pos x="T0" y="T1"/>
                  </a:cxn>
                  <a:cxn ang="0">
                    <a:pos x="T2" y="T3"/>
                  </a:cxn>
                  <a:cxn ang="0">
                    <a:pos x="T4" y="T5"/>
                  </a:cxn>
                  <a:cxn ang="0">
                    <a:pos x="T6" y="T7"/>
                  </a:cxn>
                  <a:cxn ang="0">
                    <a:pos x="T8" y="T9"/>
                  </a:cxn>
                  <a:cxn ang="0">
                    <a:pos x="T10" y="T11"/>
                  </a:cxn>
                </a:cxnLst>
                <a:rect l="0" t="0" r="r" b="b"/>
                <a:pathLst>
                  <a:path w="9" h="11">
                    <a:moveTo>
                      <a:pt x="2" y="11"/>
                    </a:moveTo>
                    <a:cubicBezTo>
                      <a:pt x="2" y="11"/>
                      <a:pt x="4" y="6"/>
                      <a:pt x="8" y="5"/>
                    </a:cubicBezTo>
                    <a:cubicBezTo>
                      <a:pt x="9" y="5"/>
                      <a:pt x="9" y="5"/>
                      <a:pt x="9" y="5"/>
                    </a:cubicBezTo>
                    <a:cubicBezTo>
                      <a:pt x="9" y="5"/>
                      <a:pt x="5" y="1"/>
                      <a:pt x="3" y="1"/>
                    </a:cubicBezTo>
                    <a:cubicBezTo>
                      <a:pt x="0" y="0"/>
                      <a:pt x="0" y="7"/>
                      <a:pt x="0" y="7"/>
                    </a:cubicBezTo>
                    <a:cubicBezTo>
                      <a:pt x="0" y="7"/>
                      <a:pt x="1" y="11"/>
                      <a:pt x="2" y="1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674">
                <a:extLst>
                  <a:ext uri="{FF2B5EF4-FFF2-40B4-BE49-F238E27FC236}">
                    <a16:creationId xmlns:a16="http://schemas.microsoft.com/office/drawing/2014/main" id="{2D2B2D1A-D1D2-4D99-BEB3-FBFEF64611D6}"/>
                  </a:ext>
                </a:extLst>
              </p:cNvPr>
              <p:cNvSpPr>
                <a:spLocks/>
              </p:cNvSpPr>
              <p:nvPr/>
            </p:nvSpPr>
            <p:spPr bwMode="auto">
              <a:xfrm>
                <a:off x="4938247" y="1380147"/>
                <a:ext cx="29980" cy="28401"/>
              </a:xfrm>
              <a:custGeom>
                <a:avLst/>
                <a:gdLst>
                  <a:gd name="T0" fmla="*/ 9 w 10"/>
                  <a:gd name="T1" fmla="*/ 1 h 9"/>
                  <a:gd name="T2" fmla="*/ 7 w 10"/>
                  <a:gd name="T3" fmla="*/ 6 h 9"/>
                  <a:gd name="T4" fmla="*/ 6 w 10"/>
                  <a:gd name="T5" fmla="*/ 9 h 9"/>
                  <a:gd name="T6" fmla="*/ 0 w 10"/>
                  <a:gd name="T7" fmla="*/ 4 h 9"/>
                  <a:gd name="T8" fmla="*/ 7 w 10"/>
                  <a:gd name="T9" fmla="*/ 0 h 9"/>
                  <a:gd name="T10" fmla="*/ 9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9" y="1"/>
                    </a:moveTo>
                    <a:cubicBezTo>
                      <a:pt x="10" y="1"/>
                      <a:pt x="8" y="4"/>
                      <a:pt x="7" y="6"/>
                    </a:cubicBezTo>
                    <a:cubicBezTo>
                      <a:pt x="6" y="7"/>
                      <a:pt x="5" y="8"/>
                      <a:pt x="6" y="9"/>
                    </a:cubicBezTo>
                    <a:cubicBezTo>
                      <a:pt x="6" y="9"/>
                      <a:pt x="1" y="5"/>
                      <a:pt x="0" y="4"/>
                    </a:cubicBezTo>
                    <a:cubicBezTo>
                      <a:pt x="0" y="3"/>
                      <a:pt x="7" y="0"/>
                      <a:pt x="7" y="0"/>
                    </a:cubicBezTo>
                    <a:lnTo>
                      <a:pt x="9"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675">
                <a:extLst>
                  <a:ext uri="{FF2B5EF4-FFF2-40B4-BE49-F238E27FC236}">
                    <a16:creationId xmlns:a16="http://schemas.microsoft.com/office/drawing/2014/main" id="{B8B3D2BB-2520-454D-ADC4-8755840A7620}"/>
                  </a:ext>
                </a:extLst>
              </p:cNvPr>
              <p:cNvSpPr>
                <a:spLocks/>
              </p:cNvSpPr>
              <p:nvPr/>
            </p:nvSpPr>
            <p:spPr bwMode="auto">
              <a:xfrm>
                <a:off x="4826220" y="1358058"/>
                <a:ext cx="138850" cy="162518"/>
              </a:xfrm>
              <a:custGeom>
                <a:avLst/>
                <a:gdLst>
                  <a:gd name="T0" fmla="*/ 45 w 45"/>
                  <a:gd name="T1" fmla="*/ 8 h 52"/>
                  <a:gd name="T2" fmla="*/ 39 w 45"/>
                  <a:gd name="T3" fmla="*/ 1 h 52"/>
                  <a:gd name="T4" fmla="*/ 14 w 45"/>
                  <a:gd name="T5" fmla="*/ 16 h 52"/>
                  <a:gd name="T6" fmla="*/ 0 w 45"/>
                  <a:gd name="T7" fmla="*/ 46 h 52"/>
                  <a:gd name="T8" fmla="*/ 8 w 45"/>
                  <a:gd name="T9" fmla="*/ 51 h 52"/>
                  <a:gd name="T10" fmla="*/ 10 w 45"/>
                  <a:gd name="T11" fmla="*/ 51 h 52"/>
                  <a:gd name="T12" fmla="*/ 21 w 45"/>
                  <a:gd name="T13" fmla="*/ 23 h 52"/>
                  <a:gd name="T14" fmla="*/ 45 w 4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2">
                    <a:moveTo>
                      <a:pt x="45" y="8"/>
                    </a:moveTo>
                    <a:cubicBezTo>
                      <a:pt x="45" y="8"/>
                      <a:pt x="40" y="2"/>
                      <a:pt x="39" y="1"/>
                    </a:cubicBezTo>
                    <a:cubicBezTo>
                      <a:pt x="38" y="0"/>
                      <a:pt x="25" y="5"/>
                      <a:pt x="14" y="16"/>
                    </a:cubicBezTo>
                    <a:cubicBezTo>
                      <a:pt x="5" y="25"/>
                      <a:pt x="1" y="36"/>
                      <a:pt x="0" y="46"/>
                    </a:cubicBezTo>
                    <a:cubicBezTo>
                      <a:pt x="0" y="46"/>
                      <a:pt x="5" y="50"/>
                      <a:pt x="8" y="51"/>
                    </a:cubicBezTo>
                    <a:cubicBezTo>
                      <a:pt x="9" y="52"/>
                      <a:pt x="10" y="51"/>
                      <a:pt x="10" y="51"/>
                    </a:cubicBezTo>
                    <a:cubicBezTo>
                      <a:pt x="10" y="51"/>
                      <a:pt x="10" y="34"/>
                      <a:pt x="21" y="23"/>
                    </a:cubicBezTo>
                    <a:cubicBezTo>
                      <a:pt x="32" y="12"/>
                      <a:pt x="45" y="8"/>
                      <a:pt x="45" y="8"/>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676">
                <a:extLst>
                  <a:ext uri="{FF2B5EF4-FFF2-40B4-BE49-F238E27FC236}">
                    <a16:creationId xmlns:a16="http://schemas.microsoft.com/office/drawing/2014/main" id="{01049DED-1F86-40F8-B67F-BAA18BA79B39}"/>
                  </a:ext>
                </a:extLst>
              </p:cNvPr>
              <p:cNvSpPr>
                <a:spLocks/>
              </p:cNvSpPr>
              <p:nvPr/>
            </p:nvSpPr>
            <p:spPr bwMode="auto">
              <a:xfrm>
                <a:off x="4938247" y="1367525"/>
                <a:ext cx="11045" cy="15778"/>
              </a:xfrm>
              <a:custGeom>
                <a:avLst/>
                <a:gdLst>
                  <a:gd name="T0" fmla="*/ 0 w 4"/>
                  <a:gd name="T1" fmla="*/ 2 h 5"/>
                  <a:gd name="T2" fmla="*/ 1 w 4"/>
                  <a:gd name="T3" fmla="*/ 1 h 5"/>
                  <a:gd name="T4" fmla="*/ 4 w 4"/>
                  <a:gd name="T5" fmla="*/ 2 h 5"/>
                  <a:gd name="T6" fmla="*/ 3 w 4"/>
                  <a:gd name="T7" fmla="*/ 5 h 5"/>
                  <a:gd name="T8" fmla="*/ 1 w 4"/>
                  <a:gd name="T9" fmla="*/ 4 h 5"/>
                  <a:gd name="T10" fmla="*/ 2 w 4"/>
                  <a:gd name="T11" fmla="*/ 4 h 5"/>
                  <a:gd name="T12" fmla="*/ 3 w 4"/>
                  <a:gd name="T13" fmla="*/ 4 h 5"/>
                  <a:gd name="T14" fmla="*/ 3 w 4"/>
                  <a:gd name="T15" fmla="*/ 3 h 5"/>
                  <a:gd name="T16" fmla="*/ 2 w 4"/>
                  <a:gd name="T17" fmla="*/ 1 h 5"/>
                  <a:gd name="T18" fmla="*/ 1 w 4"/>
                  <a:gd name="T19" fmla="*/ 2 h 5"/>
                  <a:gd name="T20" fmla="*/ 2 w 4"/>
                  <a:gd name="T21" fmla="*/ 3 h 5"/>
                  <a:gd name="T22" fmla="*/ 2 w 4"/>
                  <a:gd name="T23" fmla="*/ 3 h 5"/>
                  <a:gd name="T24" fmla="*/ 2 w 4"/>
                  <a:gd name="T25" fmla="*/ 3 h 5"/>
                  <a:gd name="T26" fmla="*/ 1 w 4"/>
                  <a:gd name="T27" fmla="*/ 4 h 5"/>
                  <a:gd name="T28" fmla="*/ 0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0" y="2"/>
                    </a:moveTo>
                    <a:cubicBezTo>
                      <a:pt x="1" y="1"/>
                      <a:pt x="1" y="1"/>
                      <a:pt x="1" y="1"/>
                    </a:cubicBezTo>
                    <a:cubicBezTo>
                      <a:pt x="3" y="0"/>
                      <a:pt x="3" y="1"/>
                      <a:pt x="4" y="2"/>
                    </a:cubicBezTo>
                    <a:cubicBezTo>
                      <a:pt x="4" y="3"/>
                      <a:pt x="4" y="4"/>
                      <a:pt x="3" y="5"/>
                    </a:cubicBezTo>
                    <a:cubicBezTo>
                      <a:pt x="2" y="5"/>
                      <a:pt x="1" y="5"/>
                      <a:pt x="1" y="4"/>
                    </a:cubicBezTo>
                    <a:cubicBezTo>
                      <a:pt x="2" y="4"/>
                      <a:pt x="2" y="4"/>
                      <a:pt x="2" y="4"/>
                    </a:cubicBezTo>
                    <a:cubicBezTo>
                      <a:pt x="2" y="4"/>
                      <a:pt x="2" y="4"/>
                      <a:pt x="3" y="4"/>
                    </a:cubicBezTo>
                    <a:cubicBezTo>
                      <a:pt x="4" y="4"/>
                      <a:pt x="3" y="3"/>
                      <a:pt x="3" y="3"/>
                    </a:cubicBezTo>
                    <a:cubicBezTo>
                      <a:pt x="3" y="2"/>
                      <a:pt x="2" y="1"/>
                      <a:pt x="2" y="1"/>
                    </a:cubicBezTo>
                    <a:cubicBezTo>
                      <a:pt x="1" y="1"/>
                      <a:pt x="1" y="1"/>
                      <a:pt x="1" y="2"/>
                    </a:cubicBezTo>
                    <a:cubicBezTo>
                      <a:pt x="2" y="3"/>
                      <a:pt x="2" y="3"/>
                      <a:pt x="2" y="3"/>
                    </a:cubicBezTo>
                    <a:cubicBezTo>
                      <a:pt x="2" y="3"/>
                      <a:pt x="2" y="3"/>
                      <a:pt x="2" y="3"/>
                    </a:cubicBezTo>
                    <a:cubicBezTo>
                      <a:pt x="2" y="3"/>
                      <a:pt x="2" y="3"/>
                      <a:pt x="2" y="3"/>
                    </a:cubicBezTo>
                    <a:cubicBezTo>
                      <a:pt x="1" y="4"/>
                      <a:pt x="1" y="4"/>
                      <a:pt x="1" y="4"/>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677">
                <a:extLst>
                  <a:ext uri="{FF2B5EF4-FFF2-40B4-BE49-F238E27FC236}">
                    <a16:creationId xmlns:a16="http://schemas.microsoft.com/office/drawing/2014/main" id="{323277F7-4722-41F0-B73F-86E66B0F3B6B}"/>
                  </a:ext>
                </a:extLst>
              </p:cNvPr>
              <p:cNvSpPr>
                <a:spLocks noEditPoints="1"/>
              </p:cNvSpPr>
              <p:nvPr/>
            </p:nvSpPr>
            <p:spPr bwMode="auto">
              <a:xfrm>
                <a:off x="4928780" y="1373836"/>
                <a:ext cx="12623" cy="12623"/>
              </a:xfrm>
              <a:custGeom>
                <a:avLst/>
                <a:gdLst>
                  <a:gd name="T0" fmla="*/ 3 w 4"/>
                  <a:gd name="T1" fmla="*/ 1 h 4"/>
                  <a:gd name="T2" fmla="*/ 3 w 4"/>
                  <a:gd name="T3" fmla="*/ 4 h 4"/>
                  <a:gd name="T4" fmla="*/ 0 w 4"/>
                  <a:gd name="T5" fmla="*/ 3 h 4"/>
                  <a:gd name="T6" fmla="*/ 1 w 4"/>
                  <a:gd name="T7" fmla="*/ 0 h 4"/>
                  <a:gd name="T8" fmla="*/ 3 w 4"/>
                  <a:gd name="T9" fmla="*/ 1 h 4"/>
                  <a:gd name="T10" fmla="*/ 1 w 4"/>
                  <a:gd name="T11" fmla="*/ 1 h 4"/>
                  <a:gd name="T12" fmla="*/ 1 w 4"/>
                  <a:gd name="T13" fmla="*/ 2 h 4"/>
                  <a:gd name="T14" fmla="*/ 2 w 4"/>
                  <a:gd name="T15" fmla="*/ 4 h 4"/>
                  <a:gd name="T16" fmla="*/ 3 w 4"/>
                  <a:gd name="T17" fmla="*/ 2 h 4"/>
                  <a:gd name="T18" fmla="*/ 1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1"/>
                    </a:moveTo>
                    <a:cubicBezTo>
                      <a:pt x="4" y="3"/>
                      <a:pt x="4" y="3"/>
                      <a:pt x="3" y="4"/>
                    </a:cubicBezTo>
                    <a:cubicBezTo>
                      <a:pt x="2" y="4"/>
                      <a:pt x="1" y="4"/>
                      <a:pt x="0" y="3"/>
                    </a:cubicBezTo>
                    <a:cubicBezTo>
                      <a:pt x="0" y="2"/>
                      <a:pt x="0" y="1"/>
                      <a:pt x="1" y="0"/>
                    </a:cubicBezTo>
                    <a:cubicBezTo>
                      <a:pt x="2" y="0"/>
                      <a:pt x="3" y="0"/>
                      <a:pt x="3" y="1"/>
                    </a:cubicBezTo>
                    <a:close/>
                    <a:moveTo>
                      <a:pt x="1" y="1"/>
                    </a:moveTo>
                    <a:cubicBezTo>
                      <a:pt x="1" y="1"/>
                      <a:pt x="1" y="2"/>
                      <a:pt x="1" y="2"/>
                    </a:cubicBezTo>
                    <a:cubicBezTo>
                      <a:pt x="1" y="3"/>
                      <a:pt x="2" y="4"/>
                      <a:pt x="2" y="4"/>
                    </a:cubicBezTo>
                    <a:cubicBezTo>
                      <a:pt x="3" y="3"/>
                      <a:pt x="3" y="3"/>
                      <a:pt x="3" y="2"/>
                    </a:cubicBezTo>
                    <a:cubicBezTo>
                      <a:pt x="2" y="1"/>
                      <a:pt x="2" y="0"/>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678">
                <a:extLst>
                  <a:ext uri="{FF2B5EF4-FFF2-40B4-BE49-F238E27FC236}">
                    <a16:creationId xmlns:a16="http://schemas.microsoft.com/office/drawing/2014/main" id="{8BA4CD59-82FD-45B8-8879-F22A34782202}"/>
                  </a:ext>
                </a:extLst>
              </p:cNvPr>
              <p:cNvSpPr>
                <a:spLocks noEditPoints="1"/>
              </p:cNvSpPr>
              <p:nvPr/>
            </p:nvSpPr>
            <p:spPr bwMode="auto">
              <a:xfrm>
                <a:off x="4916157" y="1376992"/>
                <a:ext cx="15778" cy="15778"/>
              </a:xfrm>
              <a:custGeom>
                <a:avLst/>
                <a:gdLst>
                  <a:gd name="T0" fmla="*/ 5 w 5"/>
                  <a:gd name="T1" fmla="*/ 4 h 5"/>
                  <a:gd name="T2" fmla="*/ 4 w 5"/>
                  <a:gd name="T3" fmla="*/ 4 h 5"/>
                  <a:gd name="T4" fmla="*/ 1 w 5"/>
                  <a:gd name="T5" fmla="*/ 4 h 5"/>
                  <a:gd name="T6" fmla="*/ 2 w 5"/>
                  <a:gd name="T7" fmla="*/ 1 h 5"/>
                  <a:gd name="T8" fmla="*/ 3 w 5"/>
                  <a:gd name="T9" fmla="*/ 0 h 5"/>
                  <a:gd name="T10" fmla="*/ 5 w 5"/>
                  <a:gd name="T11" fmla="*/ 4 h 5"/>
                  <a:gd name="T12" fmla="*/ 2 w 5"/>
                  <a:gd name="T13" fmla="*/ 1 h 5"/>
                  <a:gd name="T14" fmla="*/ 2 w 5"/>
                  <a:gd name="T15" fmla="*/ 1 h 5"/>
                  <a:gd name="T16" fmla="*/ 2 w 5"/>
                  <a:gd name="T17" fmla="*/ 3 h 5"/>
                  <a:gd name="T18" fmla="*/ 3 w 5"/>
                  <a:gd name="T19" fmla="*/ 4 h 5"/>
                  <a:gd name="T20" fmla="*/ 4 w 5"/>
                  <a:gd name="T21" fmla="*/ 4 h 5"/>
                  <a:gd name="T22" fmla="*/ 2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4"/>
                    </a:moveTo>
                    <a:cubicBezTo>
                      <a:pt x="4" y="4"/>
                      <a:pt x="4" y="4"/>
                      <a:pt x="4" y="4"/>
                    </a:cubicBezTo>
                    <a:cubicBezTo>
                      <a:pt x="3" y="5"/>
                      <a:pt x="2" y="5"/>
                      <a:pt x="1" y="4"/>
                    </a:cubicBezTo>
                    <a:cubicBezTo>
                      <a:pt x="0" y="2"/>
                      <a:pt x="1" y="1"/>
                      <a:pt x="2" y="1"/>
                    </a:cubicBezTo>
                    <a:cubicBezTo>
                      <a:pt x="3" y="0"/>
                      <a:pt x="3" y="0"/>
                      <a:pt x="3" y="0"/>
                    </a:cubicBezTo>
                    <a:lnTo>
                      <a:pt x="5" y="4"/>
                    </a:lnTo>
                    <a:close/>
                    <a:moveTo>
                      <a:pt x="2" y="1"/>
                    </a:moveTo>
                    <a:cubicBezTo>
                      <a:pt x="2" y="1"/>
                      <a:pt x="2" y="1"/>
                      <a:pt x="2" y="1"/>
                    </a:cubicBezTo>
                    <a:cubicBezTo>
                      <a:pt x="1" y="2"/>
                      <a:pt x="1" y="2"/>
                      <a:pt x="2" y="3"/>
                    </a:cubicBezTo>
                    <a:cubicBezTo>
                      <a:pt x="2" y="4"/>
                      <a:pt x="3" y="4"/>
                      <a:pt x="3" y="4"/>
                    </a:cubicBezTo>
                    <a:cubicBezTo>
                      <a:pt x="4" y="4"/>
                      <a:pt x="4" y="4"/>
                      <a:pt x="4" y="4"/>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679">
                <a:extLst>
                  <a:ext uri="{FF2B5EF4-FFF2-40B4-BE49-F238E27FC236}">
                    <a16:creationId xmlns:a16="http://schemas.microsoft.com/office/drawing/2014/main" id="{A2EB47BA-CB74-42B8-AA9A-A6496703549D}"/>
                  </a:ext>
                </a:extLst>
              </p:cNvPr>
              <p:cNvSpPr>
                <a:spLocks noEditPoints="1"/>
              </p:cNvSpPr>
              <p:nvPr/>
            </p:nvSpPr>
            <p:spPr bwMode="auto">
              <a:xfrm>
                <a:off x="4903535" y="1386459"/>
                <a:ext cx="12623" cy="15778"/>
              </a:xfrm>
              <a:custGeom>
                <a:avLst/>
                <a:gdLst>
                  <a:gd name="T0" fmla="*/ 4 w 4"/>
                  <a:gd name="T1" fmla="*/ 4 h 5"/>
                  <a:gd name="T2" fmla="*/ 3 w 4"/>
                  <a:gd name="T3" fmla="*/ 4 h 5"/>
                  <a:gd name="T4" fmla="*/ 2 w 4"/>
                  <a:gd name="T5" fmla="*/ 4 h 5"/>
                  <a:gd name="T6" fmla="*/ 2 w 4"/>
                  <a:gd name="T7" fmla="*/ 3 h 5"/>
                  <a:gd name="T8" fmla="*/ 2 w 4"/>
                  <a:gd name="T9" fmla="*/ 3 h 5"/>
                  <a:gd name="T10" fmla="*/ 0 w 4"/>
                  <a:gd name="T11" fmla="*/ 3 h 5"/>
                  <a:gd name="T12" fmla="*/ 1 w 4"/>
                  <a:gd name="T13" fmla="*/ 1 h 5"/>
                  <a:gd name="T14" fmla="*/ 2 w 4"/>
                  <a:gd name="T15" fmla="*/ 0 h 5"/>
                  <a:gd name="T16" fmla="*/ 4 w 4"/>
                  <a:gd name="T17" fmla="*/ 4 h 5"/>
                  <a:gd name="T18" fmla="*/ 2 w 4"/>
                  <a:gd name="T19" fmla="*/ 1 h 5"/>
                  <a:gd name="T20" fmla="*/ 1 w 4"/>
                  <a:gd name="T21" fmla="*/ 1 h 5"/>
                  <a:gd name="T22" fmla="*/ 1 w 4"/>
                  <a:gd name="T23" fmla="*/ 2 h 5"/>
                  <a:gd name="T24" fmla="*/ 2 w 4"/>
                  <a:gd name="T25" fmla="*/ 2 h 5"/>
                  <a:gd name="T26" fmla="*/ 2 w 4"/>
                  <a:gd name="T27" fmla="*/ 2 h 5"/>
                  <a:gd name="T28" fmla="*/ 2 w 4"/>
                  <a:gd name="T29" fmla="*/ 1 h 5"/>
                  <a:gd name="T30" fmla="*/ 3 w 4"/>
                  <a:gd name="T31" fmla="*/ 3 h 5"/>
                  <a:gd name="T32" fmla="*/ 3 w 4"/>
                  <a:gd name="T33" fmla="*/ 3 h 5"/>
                  <a:gd name="T34" fmla="*/ 2 w 4"/>
                  <a:gd name="T35" fmla="*/ 4 h 5"/>
                  <a:gd name="T36" fmla="*/ 3 w 4"/>
                  <a:gd name="T37" fmla="*/ 4 h 5"/>
                  <a:gd name="T38" fmla="*/ 3 w 4"/>
                  <a:gd name="T39" fmla="*/ 4 h 5"/>
                  <a:gd name="T40" fmla="*/ 3 w 4"/>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4" y="4"/>
                    </a:moveTo>
                    <a:cubicBezTo>
                      <a:pt x="3" y="4"/>
                      <a:pt x="3" y="4"/>
                      <a:pt x="3" y="4"/>
                    </a:cubicBezTo>
                    <a:cubicBezTo>
                      <a:pt x="3" y="5"/>
                      <a:pt x="2" y="5"/>
                      <a:pt x="2" y="4"/>
                    </a:cubicBezTo>
                    <a:cubicBezTo>
                      <a:pt x="1" y="4"/>
                      <a:pt x="2" y="3"/>
                      <a:pt x="2" y="3"/>
                    </a:cubicBezTo>
                    <a:cubicBezTo>
                      <a:pt x="2" y="3"/>
                      <a:pt x="2" y="3"/>
                      <a:pt x="2" y="3"/>
                    </a:cubicBezTo>
                    <a:cubicBezTo>
                      <a:pt x="1" y="3"/>
                      <a:pt x="1" y="3"/>
                      <a:pt x="0" y="3"/>
                    </a:cubicBezTo>
                    <a:cubicBezTo>
                      <a:pt x="0" y="2"/>
                      <a:pt x="1" y="1"/>
                      <a:pt x="1" y="1"/>
                    </a:cubicBezTo>
                    <a:cubicBezTo>
                      <a:pt x="2" y="0"/>
                      <a:pt x="2" y="0"/>
                      <a:pt x="2" y="0"/>
                    </a:cubicBezTo>
                    <a:lnTo>
                      <a:pt x="4" y="4"/>
                    </a:lnTo>
                    <a:close/>
                    <a:moveTo>
                      <a:pt x="2" y="1"/>
                    </a:moveTo>
                    <a:cubicBezTo>
                      <a:pt x="1" y="1"/>
                      <a:pt x="1" y="1"/>
                      <a:pt x="1" y="1"/>
                    </a:cubicBezTo>
                    <a:cubicBezTo>
                      <a:pt x="1" y="1"/>
                      <a:pt x="1" y="2"/>
                      <a:pt x="1" y="2"/>
                    </a:cubicBezTo>
                    <a:cubicBezTo>
                      <a:pt x="1" y="3"/>
                      <a:pt x="2" y="3"/>
                      <a:pt x="2" y="2"/>
                    </a:cubicBezTo>
                    <a:cubicBezTo>
                      <a:pt x="2" y="2"/>
                      <a:pt x="2" y="2"/>
                      <a:pt x="2" y="2"/>
                    </a:cubicBezTo>
                    <a:lnTo>
                      <a:pt x="2" y="1"/>
                    </a:lnTo>
                    <a:close/>
                    <a:moveTo>
                      <a:pt x="3" y="3"/>
                    </a:moveTo>
                    <a:cubicBezTo>
                      <a:pt x="3" y="3"/>
                      <a:pt x="3" y="3"/>
                      <a:pt x="3" y="3"/>
                    </a:cubicBezTo>
                    <a:cubicBezTo>
                      <a:pt x="2" y="3"/>
                      <a:pt x="2" y="3"/>
                      <a:pt x="2" y="4"/>
                    </a:cubicBezTo>
                    <a:cubicBezTo>
                      <a:pt x="3" y="4"/>
                      <a:pt x="3" y="4"/>
                      <a:pt x="3" y="4"/>
                    </a:cubicBezTo>
                    <a:cubicBezTo>
                      <a:pt x="3" y="4"/>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680">
                <a:extLst>
                  <a:ext uri="{FF2B5EF4-FFF2-40B4-BE49-F238E27FC236}">
                    <a16:creationId xmlns:a16="http://schemas.microsoft.com/office/drawing/2014/main" id="{3A0E2282-9A90-4343-90FB-90D4B1DED1E6}"/>
                  </a:ext>
                </a:extLst>
              </p:cNvPr>
              <p:cNvSpPr>
                <a:spLocks/>
              </p:cNvSpPr>
              <p:nvPr/>
            </p:nvSpPr>
            <p:spPr bwMode="auto">
              <a:xfrm>
                <a:off x="4894068" y="1392770"/>
                <a:ext cx="15778" cy="15778"/>
              </a:xfrm>
              <a:custGeom>
                <a:avLst/>
                <a:gdLst>
                  <a:gd name="T0" fmla="*/ 10 w 10"/>
                  <a:gd name="T1" fmla="*/ 6 h 10"/>
                  <a:gd name="T2" fmla="*/ 6 w 10"/>
                  <a:gd name="T3" fmla="*/ 10 h 10"/>
                  <a:gd name="T4" fmla="*/ 4 w 10"/>
                  <a:gd name="T5" fmla="*/ 8 h 10"/>
                  <a:gd name="T6" fmla="*/ 8 w 10"/>
                  <a:gd name="T7" fmla="*/ 6 h 10"/>
                  <a:gd name="T8" fmla="*/ 6 w 10"/>
                  <a:gd name="T9" fmla="*/ 6 h 10"/>
                  <a:gd name="T10" fmla="*/ 4 w 10"/>
                  <a:gd name="T11" fmla="*/ 6 h 10"/>
                  <a:gd name="T12" fmla="*/ 2 w 10"/>
                  <a:gd name="T13" fmla="*/ 6 h 10"/>
                  <a:gd name="T14" fmla="*/ 6 w 10"/>
                  <a:gd name="T15" fmla="*/ 4 h 10"/>
                  <a:gd name="T16" fmla="*/ 4 w 10"/>
                  <a:gd name="T17" fmla="*/ 2 h 10"/>
                  <a:gd name="T18" fmla="*/ 2 w 10"/>
                  <a:gd name="T19" fmla="*/ 4 h 10"/>
                  <a:gd name="T20" fmla="*/ 0 w 10"/>
                  <a:gd name="T21" fmla="*/ 4 h 10"/>
                  <a:gd name="T22" fmla="*/ 4 w 10"/>
                  <a:gd name="T23" fmla="*/ 0 h 10"/>
                  <a:gd name="T24" fmla="*/ 10 w 10"/>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6"/>
                    </a:moveTo>
                    <a:lnTo>
                      <a:pt x="6" y="10"/>
                    </a:lnTo>
                    <a:lnTo>
                      <a:pt x="4" y="8"/>
                    </a:lnTo>
                    <a:lnTo>
                      <a:pt x="8" y="6"/>
                    </a:lnTo>
                    <a:lnTo>
                      <a:pt x="6" y="6"/>
                    </a:lnTo>
                    <a:lnTo>
                      <a:pt x="4" y="6"/>
                    </a:lnTo>
                    <a:lnTo>
                      <a:pt x="2" y="6"/>
                    </a:lnTo>
                    <a:lnTo>
                      <a:pt x="6" y="4"/>
                    </a:lnTo>
                    <a:lnTo>
                      <a:pt x="4" y="2"/>
                    </a:lnTo>
                    <a:lnTo>
                      <a:pt x="2" y="4"/>
                    </a:lnTo>
                    <a:lnTo>
                      <a:pt x="0" y="4"/>
                    </a:lnTo>
                    <a:lnTo>
                      <a:pt x="4" y="0"/>
                    </a:lnTo>
                    <a:lnTo>
                      <a:pt x="1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681">
                <a:extLst>
                  <a:ext uri="{FF2B5EF4-FFF2-40B4-BE49-F238E27FC236}">
                    <a16:creationId xmlns:a16="http://schemas.microsoft.com/office/drawing/2014/main" id="{684F3E72-CEA9-4CD9-BC6A-6C3109CDA061}"/>
                  </a:ext>
                </a:extLst>
              </p:cNvPr>
              <p:cNvSpPr>
                <a:spLocks/>
              </p:cNvSpPr>
              <p:nvPr/>
            </p:nvSpPr>
            <p:spPr bwMode="auto">
              <a:xfrm>
                <a:off x="4878289" y="1402237"/>
                <a:ext cx="18934" cy="18934"/>
              </a:xfrm>
              <a:custGeom>
                <a:avLst/>
                <a:gdLst>
                  <a:gd name="T0" fmla="*/ 12 w 12"/>
                  <a:gd name="T1" fmla="*/ 6 h 12"/>
                  <a:gd name="T2" fmla="*/ 10 w 12"/>
                  <a:gd name="T3" fmla="*/ 8 h 12"/>
                  <a:gd name="T4" fmla="*/ 4 w 12"/>
                  <a:gd name="T5" fmla="*/ 4 h 12"/>
                  <a:gd name="T6" fmla="*/ 4 w 12"/>
                  <a:gd name="T7" fmla="*/ 4 h 12"/>
                  <a:gd name="T8" fmla="*/ 8 w 12"/>
                  <a:gd name="T9" fmla="*/ 10 h 12"/>
                  <a:gd name="T10" fmla="*/ 6 w 12"/>
                  <a:gd name="T11" fmla="*/ 12 h 12"/>
                  <a:gd name="T12" fmla="*/ 0 w 12"/>
                  <a:gd name="T13" fmla="*/ 6 h 12"/>
                  <a:gd name="T14" fmla="*/ 2 w 12"/>
                  <a:gd name="T15" fmla="*/ 6 h 12"/>
                  <a:gd name="T16" fmla="*/ 6 w 12"/>
                  <a:gd name="T17" fmla="*/ 10 h 12"/>
                  <a:gd name="T18" fmla="*/ 6 w 12"/>
                  <a:gd name="T19" fmla="*/ 10 h 12"/>
                  <a:gd name="T20" fmla="*/ 4 w 12"/>
                  <a:gd name="T21" fmla="*/ 4 h 12"/>
                  <a:gd name="T22" fmla="*/ 4 w 12"/>
                  <a:gd name="T23" fmla="*/ 4 h 12"/>
                  <a:gd name="T24" fmla="*/ 10 w 12"/>
                  <a:gd name="T25" fmla="*/ 6 h 12"/>
                  <a:gd name="T26" fmla="*/ 10 w 12"/>
                  <a:gd name="T27" fmla="*/ 6 h 12"/>
                  <a:gd name="T28" fmla="*/ 6 w 12"/>
                  <a:gd name="T29" fmla="*/ 2 h 12"/>
                  <a:gd name="T30" fmla="*/ 6 w 12"/>
                  <a:gd name="T31" fmla="*/ 0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lnTo>
                      <a:pt x="10" y="8"/>
                    </a:lnTo>
                    <a:lnTo>
                      <a:pt x="4" y="4"/>
                    </a:lnTo>
                    <a:lnTo>
                      <a:pt x="4" y="4"/>
                    </a:lnTo>
                    <a:lnTo>
                      <a:pt x="8" y="10"/>
                    </a:lnTo>
                    <a:lnTo>
                      <a:pt x="6" y="12"/>
                    </a:lnTo>
                    <a:lnTo>
                      <a:pt x="0" y="6"/>
                    </a:lnTo>
                    <a:lnTo>
                      <a:pt x="2" y="6"/>
                    </a:lnTo>
                    <a:lnTo>
                      <a:pt x="6" y="10"/>
                    </a:lnTo>
                    <a:lnTo>
                      <a:pt x="6" y="10"/>
                    </a:lnTo>
                    <a:lnTo>
                      <a:pt x="4" y="4"/>
                    </a:lnTo>
                    <a:lnTo>
                      <a:pt x="4" y="4"/>
                    </a:lnTo>
                    <a:lnTo>
                      <a:pt x="10" y="6"/>
                    </a:lnTo>
                    <a:lnTo>
                      <a:pt x="10" y="6"/>
                    </a:lnTo>
                    <a:lnTo>
                      <a:pt x="6" y="2"/>
                    </a:lnTo>
                    <a:lnTo>
                      <a:pt x="6" y="0"/>
                    </a:lnTo>
                    <a:lnTo>
                      <a:pt x="1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682">
                <a:extLst>
                  <a:ext uri="{FF2B5EF4-FFF2-40B4-BE49-F238E27FC236}">
                    <a16:creationId xmlns:a16="http://schemas.microsoft.com/office/drawing/2014/main" id="{3B6530A2-5815-4CCA-902E-71E2A14F6DB6}"/>
                  </a:ext>
                </a:extLst>
              </p:cNvPr>
              <p:cNvSpPr>
                <a:spLocks/>
              </p:cNvSpPr>
              <p:nvPr/>
            </p:nvSpPr>
            <p:spPr bwMode="auto">
              <a:xfrm>
                <a:off x="4871978" y="1414860"/>
                <a:ext cx="15778" cy="14200"/>
              </a:xfrm>
              <a:custGeom>
                <a:avLst/>
                <a:gdLst>
                  <a:gd name="T0" fmla="*/ 4 w 10"/>
                  <a:gd name="T1" fmla="*/ 4 h 9"/>
                  <a:gd name="T2" fmla="*/ 10 w 10"/>
                  <a:gd name="T3" fmla="*/ 4 h 9"/>
                  <a:gd name="T4" fmla="*/ 8 w 10"/>
                  <a:gd name="T5" fmla="*/ 6 h 9"/>
                  <a:gd name="T6" fmla="*/ 6 w 10"/>
                  <a:gd name="T7" fmla="*/ 6 h 9"/>
                  <a:gd name="T8" fmla="*/ 6 w 10"/>
                  <a:gd name="T9" fmla="*/ 7 h 9"/>
                  <a:gd name="T10" fmla="*/ 4 w 10"/>
                  <a:gd name="T11" fmla="*/ 9 h 9"/>
                  <a:gd name="T12" fmla="*/ 4 w 10"/>
                  <a:gd name="T13" fmla="*/ 4 h 9"/>
                  <a:gd name="T14" fmla="*/ 0 w 10"/>
                  <a:gd name="T15" fmla="*/ 2 h 9"/>
                  <a:gd name="T16" fmla="*/ 2 w 10"/>
                  <a:gd name="T17" fmla="*/ 0 h 9"/>
                  <a:gd name="T18" fmla="*/ 4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4" y="4"/>
                    </a:moveTo>
                    <a:lnTo>
                      <a:pt x="10" y="4"/>
                    </a:lnTo>
                    <a:lnTo>
                      <a:pt x="8" y="6"/>
                    </a:lnTo>
                    <a:lnTo>
                      <a:pt x="6" y="6"/>
                    </a:lnTo>
                    <a:lnTo>
                      <a:pt x="6" y="7"/>
                    </a:lnTo>
                    <a:lnTo>
                      <a:pt x="4" y="9"/>
                    </a:lnTo>
                    <a:lnTo>
                      <a:pt x="4" y="4"/>
                    </a:lnTo>
                    <a:lnTo>
                      <a:pt x="0" y="2"/>
                    </a:lnTo>
                    <a:lnTo>
                      <a:pt x="2"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683">
                <a:extLst>
                  <a:ext uri="{FF2B5EF4-FFF2-40B4-BE49-F238E27FC236}">
                    <a16:creationId xmlns:a16="http://schemas.microsoft.com/office/drawing/2014/main" id="{2F58DC3E-8B1E-4506-9441-1B71830FA1DA}"/>
                  </a:ext>
                </a:extLst>
              </p:cNvPr>
              <p:cNvSpPr>
                <a:spLocks/>
              </p:cNvSpPr>
              <p:nvPr/>
            </p:nvSpPr>
            <p:spPr bwMode="auto">
              <a:xfrm>
                <a:off x="4862511" y="1425905"/>
                <a:ext cx="12623" cy="12623"/>
              </a:xfrm>
              <a:custGeom>
                <a:avLst/>
                <a:gdLst>
                  <a:gd name="T0" fmla="*/ 3 w 4"/>
                  <a:gd name="T1" fmla="*/ 3 h 4"/>
                  <a:gd name="T2" fmla="*/ 3 w 4"/>
                  <a:gd name="T3" fmla="*/ 3 h 4"/>
                  <a:gd name="T4" fmla="*/ 3 w 4"/>
                  <a:gd name="T5" fmla="*/ 2 h 4"/>
                  <a:gd name="T6" fmla="*/ 1 w 4"/>
                  <a:gd name="T7" fmla="*/ 2 h 4"/>
                  <a:gd name="T8" fmla="*/ 1 w 4"/>
                  <a:gd name="T9" fmla="*/ 0 h 4"/>
                  <a:gd name="T10" fmla="*/ 1 w 4"/>
                  <a:gd name="T11" fmla="*/ 0 h 4"/>
                  <a:gd name="T12" fmla="*/ 2 w 4"/>
                  <a:gd name="T13" fmla="*/ 0 h 4"/>
                  <a:gd name="T14" fmla="*/ 1 w 4"/>
                  <a:gd name="T15" fmla="*/ 1 h 4"/>
                  <a:gd name="T16" fmla="*/ 1 w 4"/>
                  <a:gd name="T17" fmla="*/ 2 h 4"/>
                  <a:gd name="T18" fmla="*/ 4 w 4"/>
                  <a:gd name="T19" fmla="*/ 1 h 4"/>
                  <a:gd name="T20" fmla="*/ 4 w 4"/>
                  <a:gd name="T21" fmla="*/ 3 h 4"/>
                  <a:gd name="T22" fmla="*/ 3 w 4"/>
                  <a:gd name="T23" fmla="*/ 4 h 4"/>
                  <a:gd name="T24" fmla="*/ 3 w 4"/>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3"/>
                    </a:moveTo>
                    <a:cubicBezTo>
                      <a:pt x="3" y="3"/>
                      <a:pt x="3" y="3"/>
                      <a:pt x="3" y="3"/>
                    </a:cubicBezTo>
                    <a:cubicBezTo>
                      <a:pt x="4" y="2"/>
                      <a:pt x="4" y="2"/>
                      <a:pt x="3" y="2"/>
                    </a:cubicBezTo>
                    <a:cubicBezTo>
                      <a:pt x="3" y="2"/>
                      <a:pt x="2" y="3"/>
                      <a:pt x="1" y="2"/>
                    </a:cubicBezTo>
                    <a:cubicBezTo>
                      <a:pt x="0" y="2"/>
                      <a:pt x="0" y="1"/>
                      <a:pt x="1" y="0"/>
                    </a:cubicBezTo>
                    <a:cubicBezTo>
                      <a:pt x="1" y="0"/>
                      <a:pt x="1" y="0"/>
                      <a:pt x="1" y="0"/>
                    </a:cubicBezTo>
                    <a:cubicBezTo>
                      <a:pt x="2" y="0"/>
                      <a:pt x="2" y="0"/>
                      <a:pt x="2" y="0"/>
                    </a:cubicBezTo>
                    <a:cubicBezTo>
                      <a:pt x="2" y="0"/>
                      <a:pt x="1" y="0"/>
                      <a:pt x="1" y="1"/>
                    </a:cubicBezTo>
                    <a:cubicBezTo>
                      <a:pt x="1" y="1"/>
                      <a:pt x="1" y="1"/>
                      <a:pt x="1" y="2"/>
                    </a:cubicBezTo>
                    <a:cubicBezTo>
                      <a:pt x="2" y="2"/>
                      <a:pt x="3" y="1"/>
                      <a:pt x="4" y="1"/>
                    </a:cubicBezTo>
                    <a:cubicBezTo>
                      <a:pt x="4" y="2"/>
                      <a:pt x="4" y="2"/>
                      <a:pt x="4" y="3"/>
                    </a:cubicBezTo>
                    <a:cubicBezTo>
                      <a:pt x="3" y="3"/>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684">
                <a:extLst>
                  <a:ext uri="{FF2B5EF4-FFF2-40B4-BE49-F238E27FC236}">
                    <a16:creationId xmlns:a16="http://schemas.microsoft.com/office/drawing/2014/main" id="{AA7E7E53-1487-407A-B41D-881AF6BEF116}"/>
                  </a:ext>
                </a:extLst>
              </p:cNvPr>
              <p:cNvSpPr>
                <a:spLocks/>
              </p:cNvSpPr>
              <p:nvPr/>
            </p:nvSpPr>
            <p:spPr bwMode="auto">
              <a:xfrm>
                <a:off x="4859355" y="1435372"/>
                <a:ext cx="12623" cy="9467"/>
              </a:xfrm>
              <a:custGeom>
                <a:avLst/>
                <a:gdLst>
                  <a:gd name="T0" fmla="*/ 6 w 8"/>
                  <a:gd name="T1" fmla="*/ 4 h 6"/>
                  <a:gd name="T2" fmla="*/ 6 w 8"/>
                  <a:gd name="T3" fmla="*/ 2 h 6"/>
                  <a:gd name="T4" fmla="*/ 8 w 8"/>
                  <a:gd name="T5" fmla="*/ 2 h 6"/>
                  <a:gd name="T6" fmla="*/ 4 w 8"/>
                  <a:gd name="T7" fmla="*/ 6 h 6"/>
                  <a:gd name="T8" fmla="*/ 4 w 8"/>
                  <a:gd name="T9" fmla="*/ 6 h 6"/>
                  <a:gd name="T10" fmla="*/ 4 w 8"/>
                  <a:gd name="T11" fmla="*/ 4 h 6"/>
                  <a:gd name="T12" fmla="*/ 0 w 8"/>
                  <a:gd name="T13" fmla="*/ 0 h 6"/>
                  <a:gd name="T14" fmla="*/ 0 w 8"/>
                  <a:gd name="T15" fmla="*/ 0 h 6"/>
                  <a:gd name="T16" fmla="*/ 6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6" y="4"/>
                    </a:moveTo>
                    <a:lnTo>
                      <a:pt x="6" y="2"/>
                    </a:lnTo>
                    <a:lnTo>
                      <a:pt x="8" y="2"/>
                    </a:lnTo>
                    <a:lnTo>
                      <a:pt x="4" y="6"/>
                    </a:lnTo>
                    <a:lnTo>
                      <a:pt x="4" y="6"/>
                    </a:lnTo>
                    <a:lnTo>
                      <a:pt x="4" y="4"/>
                    </a:lnTo>
                    <a:lnTo>
                      <a:pt x="0" y="0"/>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685">
                <a:extLst>
                  <a:ext uri="{FF2B5EF4-FFF2-40B4-BE49-F238E27FC236}">
                    <a16:creationId xmlns:a16="http://schemas.microsoft.com/office/drawing/2014/main" id="{590562A8-86BD-4FE9-890F-1527AAFA6C02}"/>
                  </a:ext>
                </a:extLst>
              </p:cNvPr>
              <p:cNvSpPr>
                <a:spLocks noEditPoints="1"/>
              </p:cNvSpPr>
              <p:nvPr/>
            </p:nvSpPr>
            <p:spPr bwMode="auto">
              <a:xfrm>
                <a:off x="4849888" y="1441684"/>
                <a:ext cx="15778" cy="12623"/>
              </a:xfrm>
              <a:custGeom>
                <a:avLst/>
                <a:gdLst>
                  <a:gd name="T0" fmla="*/ 5 w 5"/>
                  <a:gd name="T1" fmla="*/ 2 h 4"/>
                  <a:gd name="T2" fmla="*/ 5 w 5"/>
                  <a:gd name="T3" fmla="*/ 2 h 4"/>
                  <a:gd name="T4" fmla="*/ 3 w 5"/>
                  <a:gd name="T5" fmla="*/ 3 h 4"/>
                  <a:gd name="T6" fmla="*/ 3 w 5"/>
                  <a:gd name="T7" fmla="*/ 2 h 4"/>
                  <a:gd name="T8" fmla="*/ 3 w 5"/>
                  <a:gd name="T9" fmla="*/ 2 h 4"/>
                  <a:gd name="T10" fmla="*/ 1 w 5"/>
                  <a:gd name="T11" fmla="*/ 2 h 4"/>
                  <a:gd name="T12" fmla="*/ 0 w 5"/>
                  <a:gd name="T13" fmla="*/ 2 h 4"/>
                  <a:gd name="T14" fmla="*/ 1 w 5"/>
                  <a:gd name="T15" fmla="*/ 1 h 4"/>
                  <a:gd name="T16" fmla="*/ 1 w 5"/>
                  <a:gd name="T17" fmla="*/ 2 h 4"/>
                  <a:gd name="T18" fmla="*/ 3 w 5"/>
                  <a:gd name="T19" fmla="*/ 1 h 4"/>
                  <a:gd name="T20" fmla="*/ 3 w 5"/>
                  <a:gd name="T21" fmla="*/ 1 h 4"/>
                  <a:gd name="T22" fmla="*/ 1 w 5"/>
                  <a:gd name="T23" fmla="*/ 0 h 4"/>
                  <a:gd name="T24" fmla="*/ 2 w 5"/>
                  <a:gd name="T25" fmla="*/ 0 h 4"/>
                  <a:gd name="T26" fmla="*/ 5 w 5"/>
                  <a:gd name="T27" fmla="*/ 2 h 4"/>
                  <a:gd name="T28" fmla="*/ 3 w 5"/>
                  <a:gd name="T29" fmla="*/ 1 h 4"/>
                  <a:gd name="T30" fmla="*/ 3 w 5"/>
                  <a:gd name="T31" fmla="*/ 2 h 4"/>
                  <a:gd name="T32" fmla="*/ 3 w 5"/>
                  <a:gd name="T33" fmla="*/ 3 h 4"/>
                  <a:gd name="T34" fmla="*/ 4 w 5"/>
                  <a:gd name="T35" fmla="*/ 2 h 4"/>
                  <a:gd name="T36" fmla="*/ 4 w 5"/>
                  <a:gd name="T37" fmla="*/ 2 h 4"/>
                  <a:gd name="T38" fmla="*/ 3 w 5"/>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5" y="2"/>
                    </a:moveTo>
                    <a:cubicBezTo>
                      <a:pt x="5" y="2"/>
                      <a:pt x="5" y="2"/>
                      <a:pt x="5" y="2"/>
                    </a:cubicBezTo>
                    <a:cubicBezTo>
                      <a:pt x="4" y="3"/>
                      <a:pt x="4" y="4"/>
                      <a:pt x="3" y="3"/>
                    </a:cubicBezTo>
                    <a:cubicBezTo>
                      <a:pt x="2" y="3"/>
                      <a:pt x="3" y="3"/>
                      <a:pt x="3" y="2"/>
                    </a:cubicBezTo>
                    <a:cubicBezTo>
                      <a:pt x="3" y="2"/>
                      <a:pt x="3" y="2"/>
                      <a:pt x="3" y="2"/>
                    </a:cubicBezTo>
                    <a:cubicBezTo>
                      <a:pt x="2" y="3"/>
                      <a:pt x="2" y="3"/>
                      <a:pt x="1" y="2"/>
                    </a:cubicBezTo>
                    <a:cubicBezTo>
                      <a:pt x="0" y="2"/>
                      <a:pt x="0" y="2"/>
                      <a:pt x="0" y="2"/>
                    </a:cubicBezTo>
                    <a:cubicBezTo>
                      <a:pt x="1" y="1"/>
                      <a:pt x="1" y="1"/>
                      <a:pt x="1" y="1"/>
                    </a:cubicBezTo>
                    <a:cubicBezTo>
                      <a:pt x="1" y="2"/>
                      <a:pt x="1" y="2"/>
                      <a:pt x="1" y="2"/>
                    </a:cubicBezTo>
                    <a:cubicBezTo>
                      <a:pt x="2" y="2"/>
                      <a:pt x="2" y="2"/>
                      <a:pt x="3" y="1"/>
                    </a:cubicBezTo>
                    <a:cubicBezTo>
                      <a:pt x="3" y="1"/>
                      <a:pt x="3" y="1"/>
                      <a:pt x="3" y="1"/>
                    </a:cubicBezTo>
                    <a:cubicBezTo>
                      <a:pt x="1" y="0"/>
                      <a:pt x="1" y="0"/>
                      <a:pt x="1" y="0"/>
                    </a:cubicBezTo>
                    <a:cubicBezTo>
                      <a:pt x="2" y="0"/>
                      <a:pt x="2" y="0"/>
                      <a:pt x="2" y="0"/>
                    </a:cubicBezTo>
                    <a:lnTo>
                      <a:pt x="5" y="2"/>
                    </a:lnTo>
                    <a:close/>
                    <a:moveTo>
                      <a:pt x="3" y="1"/>
                    </a:moveTo>
                    <a:cubicBezTo>
                      <a:pt x="3" y="2"/>
                      <a:pt x="3" y="2"/>
                      <a:pt x="3" y="2"/>
                    </a:cubicBezTo>
                    <a:cubicBezTo>
                      <a:pt x="3" y="2"/>
                      <a:pt x="3" y="2"/>
                      <a:pt x="3" y="3"/>
                    </a:cubicBezTo>
                    <a:cubicBezTo>
                      <a:pt x="4" y="3"/>
                      <a:pt x="4" y="3"/>
                      <a:pt x="4" y="2"/>
                    </a:cubicBezTo>
                    <a:cubicBezTo>
                      <a:pt x="4" y="2"/>
                      <a:pt x="4" y="2"/>
                      <a:pt x="4" y="2"/>
                    </a:cubicBezTo>
                    <a:lnTo>
                      <a:pt x="3"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686">
                <a:extLst>
                  <a:ext uri="{FF2B5EF4-FFF2-40B4-BE49-F238E27FC236}">
                    <a16:creationId xmlns:a16="http://schemas.microsoft.com/office/drawing/2014/main" id="{371A81AB-5C57-43F8-BBDB-05A5A0F69A8E}"/>
                  </a:ext>
                </a:extLst>
              </p:cNvPr>
              <p:cNvSpPr>
                <a:spLocks/>
              </p:cNvSpPr>
              <p:nvPr/>
            </p:nvSpPr>
            <p:spPr bwMode="auto">
              <a:xfrm>
                <a:off x="4846732" y="1451151"/>
                <a:ext cx="15778" cy="12623"/>
              </a:xfrm>
              <a:custGeom>
                <a:avLst/>
                <a:gdLst>
                  <a:gd name="T0" fmla="*/ 10 w 10"/>
                  <a:gd name="T1" fmla="*/ 2 h 8"/>
                  <a:gd name="T2" fmla="*/ 8 w 10"/>
                  <a:gd name="T3" fmla="*/ 8 h 8"/>
                  <a:gd name="T4" fmla="*/ 6 w 10"/>
                  <a:gd name="T5" fmla="*/ 6 h 8"/>
                  <a:gd name="T6" fmla="*/ 8 w 10"/>
                  <a:gd name="T7" fmla="*/ 4 h 8"/>
                  <a:gd name="T8" fmla="*/ 6 w 10"/>
                  <a:gd name="T9" fmla="*/ 2 h 8"/>
                  <a:gd name="T10" fmla="*/ 4 w 10"/>
                  <a:gd name="T11" fmla="*/ 6 h 8"/>
                  <a:gd name="T12" fmla="*/ 4 w 10"/>
                  <a:gd name="T13" fmla="*/ 6 h 8"/>
                  <a:gd name="T14" fmla="*/ 4 w 10"/>
                  <a:gd name="T15" fmla="*/ 2 h 8"/>
                  <a:gd name="T16" fmla="*/ 2 w 10"/>
                  <a:gd name="T17" fmla="*/ 2 h 8"/>
                  <a:gd name="T18" fmla="*/ 0 w 10"/>
                  <a:gd name="T19" fmla="*/ 4 h 8"/>
                  <a:gd name="T20" fmla="*/ 0 w 10"/>
                  <a:gd name="T21" fmla="*/ 4 h 8"/>
                  <a:gd name="T22" fmla="*/ 2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8" y="8"/>
                    </a:lnTo>
                    <a:lnTo>
                      <a:pt x="6" y="6"/>
                    </a:lnTo>
                    <a:lnTo>
                      <a:pt x="8" y="4"/>
                    </a:lnTo>
                    <a:lnTo>
                      <a:pt x="6" y="2"/>
                    </a:lnTo>
                    <a:lnTo>
                      <a:pt x="4" y="6"/>
                    </a:lnTo>
                    <a:lnTo>
                      <a:pt x="4" y="6"/>
                    </a:lnTo>
                    <a:lnTo>
                      <a:pt x="4" y="2"/>
                    </a:lnTo>
                    <a:lnTo>
                      <a:pt x="2" y="2"/>
                    </a:lnTo>
                    <a:lnTo>
                      <a:pt x="0" y="4"/>
                    </a:lnTo>
                    <a:lnTo>
                      <a:pt x="0" y="4"/>
                    </a:lnTo>
                    <a:lnTo>
                      <a:pt x="2"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687">
                <a:extLst>
                  <a:ext uri="{FF2B5EF4-FFF2-40B4-BE49-F238E27FC236}">
                    <a16:creationId xmlns:a16="http://schemas.microsoft.com/office/drawing/2014/main" id="{0A8521A0-E58B-4FD9-9F98-81449DBCD446}"/>
                  </a:ext>
                </a:extLst>
              </p:cNvPr>
              <p:cNvSpPr>
                <a:spLocks/>
              </p:cNvSpPr>
              <p:nvPr/>
            </p:nvSpPr>
            <p:spPr bwMode="auto">
              <a:xfrm>
                <a:off x="4840421" y="1460618"/>
                <a:ext cx="15778" cy="12623"/>
              </a:xfrm>
              <a:custGeom>
                <a:avLst/>
                <a:gdLst>
                  <a:gd name="T0" fmla="*/ 10 w 10"/>
                  <a:gd name="T1" fmla="*/ 2 h 8"/>
                  <a:gd name="T2" fmla="*/ 10 w 10"/>
                  <a:gd name="T3" fmla="*/ 4 h 8"/>
                  <a:gd name="T4" fmla="*/ 4 w 10"/>
                  <a:gd name="T5" fmla="*/ 4 h 8"/>
                  <a:gd name="T6" fmla="*/ 4 w 10"/>
                  <a:gd name="T7" fmla="*/ 4 h 8"/>
                  <a:gd name="T8" fmla="*/ 8 w 10"/>
                  <a:gd name="T9" fmla="*/ 6 h 8"/>
                  <a:gd name="T10" fmla="*/ 8 w 10"/>
                  <a:gd name="T11" fmla="*/ 8 h 8"/>
                  <a:gd name="T12" fmla="*/ 0 w 10"/>
                  <a:gd name="T13" fmla="*/ 4 h 8"/>
                  <a:gd name="T14" fmla="*/ 2 w 10"/>
                  <a:gd name="T15" fmla="*/ 4 h 8"/>
                  <a:gd name="T16" fmla="*/ 8 w 10"/>
                  <a:gd name="T17" fmla="*/ 2 h 8"/>
                  <a:gd name="T18" fmla="*/ 8 w 10"/>
                  <a:gd name="T19" fmla="*/ 2 h 8"/>
                  <a:gd name="T20" fmla="*/ 2 w 10"/>
                  <a:gd name="T21" fmla="*/ 0 h 8"/>
                  <a:gd name="T22" fmla="*/ 4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10" y="4"/>
                    </a:lnTo>
                    <a:lnTo>
                      <a:pt x="4" y="4"/>
                    </a:lnTo>
                    <a:lnTo>
                      <a:pt x="4" y="4"/>
                    </a:lnTo>
                    <a:lnTo>
                      <a:pt x="8" y="6"/>
                    </a:lnTo>
                    <a:lnTo>
                      <a:pt x="8" y="8"/>
                    </a:lnTo>
                    <a:lnTo>
                      <a:pt x="0" y="4"/>
                    </a:lnTo>
                    <a:lnTo>
                      <a:pt x="2" y="4"/>
                    </a:lnTo>
                    <a:lnTo>
                      <a:pt x="8" y="2"/>
                    </a:lnTo>
                    <a:lnTo>
                      <a:pt x="8" y="2"/>
                    </a:lnTo>
                    <a:lnTo>
                      <a:pt x="2" y="0"/>
                    </a:lnTo>
                    <a:lnTo>
                      <a:pt x="4"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Freeform 688">
                <a:extLst>
                  <a:ext uri="{FF2B5EF4-FFF2-40B4-BE49-F238E27FC236}">
                    <a16:creationId xmlns:a16="http://schemas.microsoft.com/office/drawing/2014/main" id="{7C725778-A773-4B10-AC30-5B7AB3075C07}"/>
                  </a:ext>
                </a:extLst>
              </p:cNvPr>
              <p:cNvSpPr>
                <a:spLocks/>
              </p:cNvSpPr>
              <p:nvPr/>
            </p:nvSpPr>
            <p:spPr bwMode="auto">
              <a:xfrm>
                <a:off x="4838842" y="1470085"/>
                <a:ext cx="14201" cy="12623"/>
              </a:xfrm>
              <a:custGeom>
                <a:avLst/>
                <a:gdLst>
                  <a:gd name="T0" fmla="*/ 1 w 5"/>
                  <a:gd name="T1" fmla="*/ 3 h 4"/>
                  <a:gd name="T2" fmla="*/ 1 w 5"/>
                  <a:gd name="T3" fmla="*/ 2 h 4"/>
                  <a:gd name="T4" fmla="*/ 3 w 5"/>
                  <a:gd name="T5" fmla="*/ 1 h 4"/>
                  <a:gd name="T6" fmla="*/ 4 w 5"/>
                  <a:gd name="T7" fmla="*/ 3 h 4"/>
                  <a:gd name="T8" fmla="*/ 3 w 5"/>
                  <a:gd name="T9" fmla="*/ 4 h 4"/>
                  <a:gd name="T10" fmla="*/ 3 w 5"/>
                  <a:gd name="T11" fmla="*/ 3 h 4"/>
                  <a:gd name="T12" fmla="*/ 4 w 5"/>
                  <a:gd name="T13" fmla="*/ 3 h 4"/>
                  <a:gd name="T14" fmla="*/ 3 w 5"/>
                  <a:gd name="T15" fmla="*/ 2 h 4"/>
                  <a:gd name="T16" fmla="*/ 1 w 5"/>
                  <a:gd name="T17" fmla="*/ 2 h 4"/>
                  <a:gd name="T18" fmla="*/ 1 w 5"/>
                  <a:gd name="T19" fmla="*/ 3 h 4"/>
                  <a:gd name="T20" fmla="*/ 2 w 5"/>
                  <a:gd name="T21" fmla="*/ 3 h 4"/>
                  <a:gd name="T22" fmla="*/ 2 w 5"/>
                  <a:gd name="T23" fmla="*/ 2 h 4"/>
                  <a:gd name="T24" fmla="*/ 3 w 5"/>
                  <a:gd name="T25" fmla="*/ 2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0" y="3"/>
                      <a:pt x="0" y="2"/>
                      <a:pt x="1" y="2"/>
                    </a:cubicBezTo>
                    <a:cubicBezTo>
                      <a:pt x="1" y="1"/>
                      <a:pt x="2" y="0"/>
                      <a:pt x="3" y="1"/>
                    </a:cubicBezTo>
                    <a:cubicBezTo>
                      <a:pt x="4" y="1"/>
                      <a:pt x="5" y="2"/>
                      <a:pt x="4" y="3"/>
                    </a:cubicBezTo>
                    <a:cubicBezTo>
                      <a:pt x="4" y="4"/>
                      <a:pt x="4" y="4"/>
                      <a:pt x="3" y="4"/>
                    </a:cubicBezTo>
                    <a:cubicBezTo>
                      <a:pt x="3" y="3"/>
                      <a:pt x="3" y="3"/>
                      <a:pt x="3" y="3"/>
                    </a:cubicBezTo>
                    <a:cubicBezTo>
                      <a:pt x="4" y="3"/>
                      <a:pt x="4" y="3"/>
                      <a:pt x="4" y="3"/>
                    </a:cubicBezTo>
                    <a:cubicBezTo>
                      <a:pt x="4" y="2"/>
                      <a:pt x="3" y="2"/>
                      <a:pt x="3" y="2"/>
                    </a:cubicBezTo>
                    <a:cubicBezTo>
                      <a:pt x="2" y="1"/>
                      <a:pt x="1" y="1"/>
                      <a:pt x="1" y="2"/>
                    </a:cubicBezTo>
                    <a:cubicBezTo>
                      <a:pt x="1" y="2"/>
                      <a:pt x="1" y="2"/>
                      <a:pt x="1" y="3"/>
                    </a:cubicBezTo>
                    <a:cubicBezTo>
                      <a:pt x="2" y="3"/>
                      <a:pt x="2" y="3"/>
                      <a:pt x="2" y="3"/>
                    </a:cubicBezTo>
                    <a:cubicBezTo>
                      <a:pt x="2" y="2"/>
                      <a:pt x="2" y="2"/>
                      <a:pt x="2" y="2"/>
                    </a:cubicBezTo>
                    <a:cubicBezTo>
                      <a:pt x="3" y="2"/>
                      <a:pt x="3" y="2"/>
                      <a:pt x="3" y="2"/>
                    </a:cubicBezTo>
                    <a:cubicBezTo>
                      <a:pt x="2" y="4"/>
                      <a:pt x="2" y="4"/>
                      <a:pt x="2" y="4"/>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Freeform 689">
                <a:extLst>
                  <a:ext uri="{FF2B5EF4-FFF2-40B4-BE49-F238E27FC236}">
                    <a16:creationId xmlns:a16="http://schemas.microsoft.com/office/drawing/2014/main" id="{2C5712DA-24FB-4740-B71C-1CD255B09664}"/>
                  </a:ext>
                </a:extLst>
              </p:cNvPr>
              <p:cNvSpPr>
                <a:spLocks/>
              </p:cNvSpPr>
              <p:nvPr/>
            </p:nvSpPr>
            <p:spPr bwMode="auto">
              <a:xfrm>
                <a:off x="4838842" y="1482708"/>
                <a:ext cx="11045" cy="9467"/>
              </a:xfrm>
              <a:custGeom>
                <a:avLst/>
                <a:gdLst>
                  <a:gd name="T0" fmla="*/ 5 w 7"/>
                  <a:gd name="T1" fmla="*/ 2 h 6"/>
                  <a:gd name="T2" fmla="*/ 7 w 7"/>
                  <a:gd name="T3" fmla="*/ 0 h 6"/>
                  <a:gd name="T4" fmla="*/ 7 w 7"/>
                  <a:gd name="T5" fmla="*/ 2 h 6"/>
                  <a:gd name="T6" fmla="*/ 5 w 7"/>
                  <a:gd name="T7" fmla="*/ 6 h 6"/>
                  <a:gd name="T8" fmla="*/ 5 w 7"/>
                  <a:gd name="T9" fmla="*/ 6 h 6"/>
                  <a:gd name="T10" fmla="*/ 5 w 7"/>
                  <a:gd name="T11" fmla="*/ 4 h 6"/>
                  <a:gd name="T12" fmla="*/ 0 w 7"/>
                  <a:gd name="T13" fmla="*/ 2 h 6"/>
                  <a:gd name="T14" fmla="*/ 0 w 7"/>
                  <a:gd name="T15" fmla="*/ 2 h 6"/>
                  <a:gd name="T16" fmla="*/ 5 w 7"/>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2"/>
                    </a:moveTo>
                    <a:lnTo>
                      <a:pt x="7" y="0"/>
                    </a:lnTo>
                    <a:lnTo>
                      <a:pt x="7" y="2"/>
                    </a:lnTo>
                    <a:lnTo>
                      <a:pt x="5" y="6"/>
                    </a:lnTo>
                    <a:lnTo>
                      <a:pt x="5" y="6"/>
                    </a:lnTo>
                    <a:lnTo>
                      <a:pt x="5" y="4"/>
                    </a:lnTo>
                    <a:lnTo>
                      <a:pt x="0" y="2"/>
                    </a:lnTo>
                    <a:lnTo>
                      <a:pt x="0" y="2"/>
                    </a:lnTo>
                    <a:lnTo>
                      <a:pt x="5"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690">
                <a:extLst>
                  <a:ext uri="{FF2B5EF4-FFF2-40B4-BE49-F238E27FC236}">
                    <a16:creationId xmlns:a16="http://schemas.microsoft.com/office/drawing/2014/main" id="{18B5D042-C0E6-45A8-98FE-471F045D3A96}"/>
                  </a:ext>
                </a:extLst>
              </p:cNvPr>
              <p:cNvSpPr>
                <a:spLocks/>
              </p:cNvSpPr>
              <p:nvPr/>
            </p:nvSpPr>
            <p:spPr bwMode="auto">
              <a:xfrm>
                <a:off x="4835687" y="1492175"/>
                <a:ext cx="11045" cy="9467"/>
              </a:xfrm>
              <a:custGeom>
                <a:avLst/>
                <a:gdLst>
                  <a:gd name="T0" fmla="*/ 7 w 7"/>
                  <a:gd name="T1" fmla="*/ 0 h 6"/>
                  <a:gd name="T2" fmla="*/ 7 w 7"/>
                  <a:gd name="T3" fmla="*/ 2 h 6"/>
                  <a:gd name="T4" fmla="*/ 5 w 7"/>
                  <a:gd name="T5" fmla="*/ 2 h 6"/>
                  <a:gd name="T6" fmla="*/ 3 w 7"/>
                  <a:gd name="T7" fmla="*/ 4 h 6"/>
                  <a:gd name="T8" fmla="*/ 7 w 7"/>
                  <a:gd name="T9" fmla="*/ 4 h 6"/>
                  <a:gd name="T10" fmla="*/ 7 w 7"/>
                  <a:gd name="T11" fmla="*/ 6 h 6"/>
                  <a:gd name="T12" fmla="*/ 0 w 7"/>
                  <a:gd name="T13" fmla="*/ 6 h 6"/>
                  <a:gd name="T14" fmla="*/ 0 w 7"/>
                  <a:gd name="T15" fmla="*/ 4 h 6"/>
                  <a:gd name="T16" fmla="*/ 3 w 7"/>
                  <a:gd name="T17" fmla="*/ 4 h 6"/>
                  <a:gd name="T18" fmla="*/ 3 w 7"/>
                  <a:gd name="T19" fmla="*/ 2 h 6"/>
                  <a:gd name="T20" fmla="*/ 0 w 7"/>
                  <a:gd name="T21" fmla="*/ 2 h 6"/>
                  <a:gd name="T22" fmla="*/ 0 w 7"/>
                  <a:gd name="T23" fmla="*/ 0 h 6"/>
                  <a:gd name="T24" fmla="*/ 7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0"/>
                    </a:moveTo>
                    <a:lnTo>
                      <a:pt x="7" y="2"/>
                    </a:lnTo>
                    <a:lnTo>
                      <a:pt x="5" y="2"/>
                    </a:lnTo>
                    <a:lnTo>
                      <a:pt x="3" y="4"/>
                    </a:lnTo>
                    <a:lnTo>
                      <a:pt x="7" y="4"/>
                    </a:lnTo>
                    <a:lnTo>
                      <a:pt x="7" y="6"/>
                    </a:lnTo>
                    <a:lnTo>
                      <a:pt x="0" y="6"/>
                    </a:lnTo>
                    <a:lnTo>
                      <a:pt x="0" y="4"/>
                    </a:lnTo>
                    <a:lnTo>
                      <a:pt x="3" y="4"/>
                    </a:lnTo>
                    <a:lnTo>
                      <a:pt x="3" y="2"/>
                    </a:lnTo>
                    <a:lnTo>
                      <a:pt x="0" y="2"/>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Line 691">
                <a:extLst>
                  <a:ext uri="{FF2B5EF4-FFF2-40B4-BE49-F238E27FC236}">
                    <a16:creationId xmlns:a16="http://schemas.microsoft.com/office/drawing/2014/main" id="{51F28536-16DF-4256-8042-94F51ABD05BE}"/>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Line 692">
                <a:extLst>
                  <a:ext uri="{FF2B5EF4-FFF2-40B4-BE49-F238E27FC236}">
                    <a16:creationId xmlns:a16="http://schemas.microsoft.com/office/drawing/2014/main" id="{A5F89920-D28A-43EC-95DD-0493F808972D}"/>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693">
                <a:extLst>
                  <a:ext uri="{FF2B5EF4-FFF2-40B4-BE49-F238E27FC236}">
                    <a16:creationId xmlns:a16="http://schemas.microsoft.com/office/drawing/2014/main" id="{220477CA-69E1-48B7-9F24-1C59764C76E9}"/>
                  </a:ext>
                </a:extLst>
              </p:cNvPr>
              <p:cNvSpPr>
                <a:spLocks/>
              </p:cNvSpPr>
              <p:nvPr/>
            </p:nvSpPr>
            <p:spPr bwMode="auto">
              <a:xfrm>
                <a:off x="5102343" y="1526888"/>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Line 694">
                <a:extLst>
                  <a:ext uri="{FF2B5EF4-FFF2-40B4-BE49-F238E27FC236}">
                    <a16:creationId xmlns:a16="http://schemas.microsoft.com/office/drawing/2014/main" id="{BAF26B04-A8FB-4E92-9FEC-084E09C4C9F5}"/>
                  </a:ext>
                </a:extLst>
              </p:cNvPr>
              <p:cNvSpPr>
                <a:spLocks noChangeShapeType="1"/>
              </p:cNvSpPr>
              <p:nvPr/>
            </p:nvSpPr>
            <p:spPr bwMode="auto">
              <a:xfrm>
                <a:off x="5102343" y="152373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695">
                <a:extLst>
                  <a:ext uri="{FF2B5EF4-FFF2-40B4-BE49-F238E27FC236}">
                    <a16:creationId xmlns:a16="http://schemas.microsoft.com/office/drawing/2014/main" id="{B5A8EE9E-34AB-4612-A048-85732DB5F237}"/>
                  </a:ext>
                </a:extLst>
              </p:cNvPr>
              <p:cNvSpPr>
                <a:spLocks/>
              </p:cNvSpPr>
              <p:nvPr/>
            </p:nvSpPr>
            <p:spPr bwMode="auto">
              <a:xfrm>
                <a:off x="5105499" y="1523732"/>
                <a:ext cx="3156" cy="3156"/>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cubicBezTo>
                      <a:pt x="0" y="1"/>
                      <a:pt x="0" y="1"/>
                      <a:pt x="0" y="1"/>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Line 696">
                <a:extLst>
                  <a:ext uri="{FF2B5EF4-FFF2-40B4-BE49-F238E27FC236}">
                    <a16:creationId xmlns:a16="http://schemas.microsoft.com/office/drawing/2014/main" id="{697D6A10-8D2A-46A0-96EF-F613F7F4CEB8}"/>
                  </a:ext>
                </a:extLst>
              </p:cNvPr>
              <p:cNvSpPr>
                <a:spLocks noChangeShapeType="1"/>
              </p:cNvSpPr>
              <p:nvPr/>
            </p:nvSpPr>
            <p:spPr bwMode="auto">
              <a:xfrm>
                <a:off x="5108654" y="1520576"/>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697">
                <a:extLst>
                  <a:ext uri="{FF2B5EF4-FFF2-40B4-BE49-F238E27FC236}">
                    <a16:creationId xmlns:a16="http://schemas.microsoft.com/office/drawing/2014/main" id="{50EE4F10-90C5-4DE2-8D8A-6AC5FF7543AD}"/>
                  </a:ext>
                </a:extLst>
              </p:cNvPr>
              <p:cNvSpPr>
                <a:spLocks/>
              </p:cNvSpPr>
              <p:nvPr/>
            </p:nvSpPr>
            <p:spPr bwMode="auto">
              <a:xfrm>
                <a:off x="5105499" y="1520576"/>
                <a:ext cx="3156" cy="3156"/>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1" y="1"/>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698">
                <a:extLst>
                  <a:ext uri="{FF2B5EF4-FFF2-40B4-BE49-F238E27FC236}">
                    <a16:creationId xmlns:a16="http://schemas.microsoft.com/office/drawing/2014/main" id="{1CAA27FA-1F2F-46D2-A129-E39AF6D33C5E}"/>
                  </a:ext>
                </a:extLst>
              </p:cNvPr>
              <p:cNvSpPr>
                <a:spLocks/>
              </p:cNvSpPr>
              <p:nvPr/>
            </p:nvSpPr>
            <p:spPr bwMode="auto">
              <a:xfrm>
                <a:off x="5108654" y="1517420"/>
                <a:ext cx="6311" cy="3156"/>
              </a:xfrm>
              <a:custGeom>
                <a:avLst/>
                <a:gdLst>
                  <a:gd name="T0" fmla="*/ 0 w 2"/>
                  <a:gd name="T1" fmla="*/ 0 h 1"/>
                  <a:gd name="T2" fmla="*/ 0 w 2"/>
                  <a:gd name="T3" fmla="*/ 1 h 1"/>
                  <a:gd name="T4" fmla="*/ 2 w 2"/>
                  <a:gd name="T5" fmla="*/ 1 h 1"/>
                </a:gdLst>
                <a:ahLst/>
                <a:cxnLst>
                  <a:cxn ang="0">
                    <a:pos x="T0" y="T1"/>
                  </a:cxn>
                  <a:cxn ang="0">
                    <a:pos x="T2" y="T3"/>
                  </a:cxn>
                  <a:cxn ang="0">
                    <a:pos x="T4" y="T5"/>
                  </a:cxn>
                </a:cxnLst>
                <a:rect l="0" t="0" r="r" b="b"/>
                <a:pathLst>
                  <a:path w="2" h="1">
                    <a:moveTo>
                      <a:pt x="0" y="0"/>
                    </a:moveTo>
                    <a:cubicBezTo>
                      <a:pt x="0" y="0"/>
                      <a:pt x="0" y="1"/>
                      <a:pt x="0" y="1"/>
                    </a:cubicBezTo>
                    <a:cubicBezTo>
                      <a:pt x="1" y="1"/>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699">
                <a:extLst>
                  <a:ext uri="{FF2B5EF4-FFF2-40B4-BE49-F238E27FC236}">
                    <a16:creationId xmlns:a16="http://schemas.microsoft.com/office/drawing/2014/main" id="{E915839D-E843-48F4-806F-69B15C92357B}"/>
                  </a:ext>
                </a:extLst>
              </p:cNvPr>
              <p:cNvSpPr>
                <a:spLocks/>
              </p:cNvSpPr>
              <p:nvPr/>
            </p:nvSpPr>
            <p:spPr bwMode="auto">
              <a:xfrm>
                <a:off x="5006094" y="1632603"/>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700">
                <a:extLst>
                  <a:ext uri="{FF2B5EF4-FFF2-40B4-BE49-F238E27FC236}">
                    <a16:creationId xmlns:a16="http://schemas.microsoft.com/office/drawing/2014/main" id="{C7620537-5447-4A5F-9A9A-EF6D87252763}"/>
                  </a:ext>
                </a:extLst>
              </p:cNvPr>
              <p:cNvSpPr>
                <a:spLocks/>
              </p:cNvSpPr>
              <p:nvPr/>
            </p:nvSpPr>
            <p:spPr bwMode="auto">
              <a:xfrm>
                <a:off x="5009250" y="1629447"/>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701">
                <a:extLst>
                  <a:ext uri="{FF2B5EF4-FFF2-40B4-BE49-F238E27FC236}">
                    <a16:creationId xmlns:a16="http://schemas.microsoft.com/office/drawing/2014/main" id="{64AFE398-D545-4330-9114-B8F2D05F79D4}"/>
                  </a:ext>
                </a:extLst>
              </p:cNvPr>
              <p:cNvSpPr>
                <a:spLocks/>
              </p:cNvSpPr>
              <p:nvPr/>
            </p:nvSpPr>
            <p:spPr bwMode="auto">
              <a:xfrm>
                <a:off x="5009250" y="1629447"/>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702">
                <a:extLst>
                  <a:ext uri="{FF2B5EF4-FFF2-40B4-BE49-F238E27FC236}">
                    <a16:creationId xmlns:a16="http://schemas.microsoft.com/office/drawing/2014/main" id="{BDB588B1-E4C2-481D-9BCB-F1526D4E793A}"/>
                  </a:ext>
                </a:extLst>
              </p:cNvPr>
              <p:cNvSpPr>
                <a:spLocks/>
              </p:cNvSpPr>
              <p:nvPr/>
            </p:nvSpPr>
            <p:spPr bwMode="auto">
              <a:xfrm>
                <a:off x="5009250" y="1629447"/>
                <a:ext cx="6311" cy="0"/>
              </a:xfrm>
              <a:custGeom>
                <a:avLst/>
                <a:gdLst>
                  <a:gd name="T0" fmla="*/ 0 w 2"/>
                  <a:gd name="T1" fmla="*/ 1 w 2"/>
                  <a:gd name="T2" fmla="*/ 2 w 2"/>
                </a:gdLst>
                <a:ahLst/>
                <a:cxnLst>
                  <a:cxn ang="0">
                    <a:pos x="T0" y="0"/>
                  </a:cxn>
                  <a:cxn ang="0">
                    <a:pos x="T1" y="0"/>
                  </a:cxn>
                  <a:cxn ang="0">
                    <a:pos x="T2" y="0"/>
                  </a:cxn>
                </a:cxnLst>
                <a:rect l="0" t="0" r="r" b="b"/>
                <a:pathLst>
                  <a:path w="2">
                    <a:moveTo>
                      <a:pt x="0" y="0"/>
                    </a:moveTo>
                    <a:cubicBezTo>
                      <a:pt x="0"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703">
                <a:extLst>
                  <a:ext uri="{FF2B5EF4-FFF2-40B4-BE49-F238E27FC236}">
                    <a16:creationId xmlns:a16="http://schemas.microsoft.com/office/drawing/2014/main" id="{821BBC16-F65C-4AA6-AB39-7C76FABB2046}"/>
                  </a:ext>
                </a:extLst>
              </p:cNvPr>
              <p:cNvSpPr>
                <a:spLocks/>
              </p:cNvSpPr>
              <p:nvPr/>
            </p:nvSpPr>
            <p:spPr bwMode="auto">
              <a:xfrm>
                <a:off x="5012405" y="1626291"/>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1"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704">
                <a:extLst>
                  <a:ext uri="{FF2B5EF4-FFF2-40B4-BE49-F238E27FC236}">
                    <a16:creationId xmlns:a16="http://schemas.microsoft.com/office/drawing/2014/main" id="{6821C161-7242-438F-A683-C5E04F1576D9}"/>
                  </a:ext>
                </a:extLst>
              </p:cNvPr>
              <p:cNvSpPr>
                <a:spLocks/>
              </p:cNvSpPr>
              <p:nvPr/>
            </p:nvSpPr>
            <p:spPr bwMode="auto">
              <a:xfrm>
                <a:off x="5012405" y="1623136"/>
                <a:ext cx="6311" cy="3156"/>
              </a:xfrm>
              <a:custGeom>
                <a:avLst/>
                <a:gdLst>
                  <a:gd name="T0" fmla="*/ 0 w 2"/>
                  <a:gd name="T1" fmla="*/ 0 h 1"/>
                  <a:gd name="T2" fmla="*/ 2 w 2"/>
                  <a:gd name="T3" fmla="*/ 1 h 1"/>
                </a:gdLst>
                <a:ahLst/>
                <a:cxnLst>
                  <a:cxn ang="0">
                    <a:pos x="T0" y="T1"/>
                  </a:cxn>
                  <a:cxn ang="0">
                    <a:pos x="T2" y="T3"/>
                  </a:cxn>
                </a:cxnLst>
                <a:rect l="0" t="0" r="r" b="b"/>
                <a:pathLst>
                  <a:path w="2" h="1">
                    <a:moveTo>
                      <a:pt x="0" y="0"/>
                    </a:moveTo>
                    <a:cubicBezTo>
                      <a:pt x="0" y="0"/>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705">
                <a:extLst>
                  <a:ext uri="{FF2B5EF4-FFF2-40B4-BE49-F238E27FC236}">
                    <a16:creationId xmlns:a16="http://schemas.microsoft.com/office/drawing/2014/main" id="{CC499372-47A6-40CC-B0C9-298AFF7C3005}"/>
                  </a:ext>
                </a:extLst>
              </p:cNvPr>
              <p:cNvSpPr>
                <a:spLocks/>
              </p:cNvSpPr>
              <p:nvPr/>
            </p:nvSpPr>
            <p:spPr bwMode="auto">
              <a:xfrm>
                <a:off x="5092876" y="1511109"/>
                <a:ext cx="15778" cy="22090"/>
              </a:xfrm>
              <a:custGeom>
                <a:avLst/>
                <a:gdLst>
                  <a:gd name="T0" fmla="*/ 1 w 5"/>
                  <a:gd name="T1" fmla="*/ 1 h 7"/>
                  <a:gd name="T2" fmla="*/ 4 w 5"/>
                  <a:gd name="T3" fmla="*/ 1 h 7"/>
                  <a:gd name="T4" fmla="*/ 5 w 5"/>
                  <a:gd name="T5" fmla="*/ 2 h 7"/>
                  <a:gd name="T6" fmla="*/ 1 w 5"/>
                  <a:gd name="T7" fmla="*/ 7 h 7"/>
                  <a:gd name="T8" fmla="*/ 0 w 5"/>
                  <a:gd name="T9" fmla="*/ 2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0"/>
                      <a:pt x="3" y="0"/>
                      <a:pt x="4" y="1"/>
                    </a:cubicBezTo>
                    <a:cubicBezTo>
                      <a:pt x="5" y="2"/>
                      <a:pt x="5" y="2"/>
                      <a:pt x="5" y="2"/>
                    </a:cubicBezTo>
                    <a:cubicBezTo>
                      <a:pt x="1" y="7"/>
                      <a:pt x="1" y="7"/>
                      <a:pt x="1" y="7"/>
                    </a:cubicBezTo>
                    <a:cubicBezTo>
                      <a:pt x="0" y="2"/>
                      <a:pt x="0" y="2"/>
                      <a:pt x="0" y="2"/>
                    </a:cubicBezTo>
                    <a:lnTo>
                      <a:pt x="1"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706">
                <a:extLst>
                  <a:ext uri="{FF2B5EF4-FFF2-40B4-BE49-F238E27FC236}">
                    <a16:creationId xmlns:a16="http://schemas.microsoft.com/office/drawing/2014/main" id="{91515CA1-C51B-48C1-A6DC-2EE0252D7CC7}"/>
                  </a:ext>
                </a:extLst>
              </p:cNvPr>
              <p:cNvSpPr>
                <a:spLocks/>
              </p:cNvSpPr>
              <p:nvPr/>
            </p:nvSpPr>
            <p:spPr bwMode="auto">
              <a:xfrm>
                <a:off x="5077098" y="1514265"/>
                <a:ext cx="34713" cy="42601"/>
              </a:xfrm>
              <a:custGeom>
                <a:avLst/>
                <a:gdLst>
                  <a:gd name="T0" fmla="*/ 9 w 11"/>
                  <a:gd name="T1" fmla="*/ 11 h 14"/>
                  <a:gd name="T2" fmla="*/ 5 w 11"/>
                  <a:gd name="T3" fmla="*/ 0 h 14"/>
                  <a:gd name="T4" fmla="*/ 0 w 11"/>
                  <a:gd name="T5" fmla="*/ 6 h 14"/>
                  <a:gd name="T6" fmla="*/ 3 w 11"/>
                  <a:gd name="T7" fmla="*/ 14 h 14"/>
                  <a:gd name="T8" fmla="*/ 9 w 11"/>
                  <a:gd name="T9" fmla="*/ 11 h 14"/>
                </a:gdLst>
                <a:ahLst/>
                <a:cxnLst>
                  <a:cxn ang="0">
                    <a:pos x="T0" y="T1"/>
                  </a:cxn>
                  <a:cxn ang="0">
                    <a:pos x="T2" y="T3"/>
                  </a:cxn>
                  <a:cxn ang="0">
                    <a:pos x="T4" y="T5"/>
                  </a:cxn>
                  <a:cxn ang="0">
                    <a:pos x="T6" y="T7"/>
                  </a:cxn>
                  <a:cxn ang="0">
                    <a:pos x="T8" y="T9"/>
                  </a:cxn>
                </a:cxnLst>
                <a:rect l="0" t="0" r="r" b="b"/>
                <a:pathLst>
                  <a:path w="11" h="14">
                    <a:moveTo>
                      <a:pt x="9" y="11"/>
                    </a:moveTo>
                    <a:cubicBezTo>
                      <a:pt x="11" y="10"/>
                      <a:pt x="4" y="2"/>
                      <a:pt x="5" y="0"/>
                    </a:cubicBezTo>
                    <a:cubicBezTo>
                      <a:pt x="0" y="6"/>
                      <a:pt x="0" y="6"/>
                      <a:pt x="0" y="6"/>
                    </a:cubicBezTo>
                    <a:cubicBezTo>
                      <a:pt x="0" y="6"/>
                      <a:pt x="3" y="12"/>
                      <a:pt x="3" y="14"/>
                    </a:cubicBezTo>
                    <a:lnTo>
                      <a:pt x="9" y="1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707">
                <a:extLst>
                  <a:ext uri="{FF2B5EF4-FFF2-40B4-BE49-F238E27FC236}">
                    <a16:creationId xmlns:a16="http://schemas.microsoft.com/office/drawing/2014/main" id="{7C93EB08-A30F-439A-8B23-8ACB6659F535}"/>
                  </a:ext>
                </a:extLst>
              </p:cNvPr>
              <p:cNvSpPr>
                <a:spLocks/>
              </p:cNvSpPr>
              <p:nvPr/>
            </p:nvSpPr>
            <p:spPr bwMode="auto">
              <a:xfrm>
                <a:off x="4996627" y="1619980"/>
                <a:ext cx="22090" cy="15778"/>
              </a:xfrm>
              <a:custGeom>
                <a:avLst/>
                <a:gdLst>
                  <a:gd name="T0" fmla="*/ 0 w 7"/>
                  <a:gd name="T1" fmla="*/ 0 h 5"/>
                  <a:gd name="T2" fmla="*/ 1 w 7"/>
                  <a:gd name="T3" fmla="*/ 3 h 5"/>
                  <a:gd name="T4" fmla="*/ 2 w 7"/>
                  <a:gd name="T5" fmla="*/ 5 h 5"/>
                  <a:gd name="T6" fmla="*/ 7 w 7"/>
                  <a:gd name="T7" fmla="*/ 0 h 5"/>
                  <a:gd name="T8" fmla="*/ 1 w 7"/>
                  <a:gd name="T9" fmla="*/ 0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cubicBezTo>
                      <a:pt x="0" y="1"/>
                      <a:pt x="0" y="3"/>
                      <a:pt x="1" y="3"/>
                    </a:cubicBezTo>
                    <a:cubicBezTo>
                      <a:pt x="2" y="4"/>
                      <a:pt x="2" y="5"/>
                      <a:pt x="2" y="5"/>
                    </a:cubicBezTo>
                    <a:cubicBezTo>
                      <a:pt x="7" y="0"/>
                      <a:pt x="7" y="0"/>
                      <a:pt x="7" y="0"/>
                    </a:cubicBezTo>
                    <a:cubicBezTo>
                      <a:pt x="1" y="0"/>
                      <a:pt x="1" y="0"/>
                      <a:pt x="1" y="0"/>
                    </a:cubicBezTo>
                    <a:lnTo>
                      <a:pt x="0"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708">
                <a:extLst>
                  <a:ext uri="{FF2B5EF4-FFF2-40B4-BE49-F238E27FC236}">
                    <a16:creationId xmlns:a16="http://schemas.microsoft.com/office/drawing/2014/main" id="{1F144E98-D719-49D4-9F44-F8160D2C7308}"/>
                  </a:ext>
                </a:extLst>
              </p:cNvPr>
              <p:cNvSpPr>
                <a:spLocks/>
              </p:cNvSpPr>
              <p:nvPr/>
            </p:nvSpPr>
            <p:spPr bwMode="auto">
              <a:xfrm>
                <a:off x="4999783" y="1601046"/>
                <a:ext cx="41024" cy="31557"/>
              </a:xfrm>
              <a:custGeom>
                <a:avLst/>
                <a:gdLst>
                  <a:gd name="T0" fmla="*/ 11 w 13"/>
                  <a:gd name="T1" fmla="*/ 9 h 10"/>
                  <a:gd name="T2" fmla="*/ 0 w 13"/>
                  <a:gd name="T3" fmla="*/ 6 h 10"/>
                  <a:gd name="T4" fmla="*/ 5 w 13"/>
                  <a:gd name="T5" fmla="*/ 0 h 10"/>
                  <a:gd name="T6" fmla="*/ 13 w 13"/>
                  <a:gd name="T7" fmla="*/ 2 h 10"/>
                  <a:gd name="T8" fmla="*/ 11 w 13"/>
                  <a:gd name="T9" fmla="*/ 9 h 10"/>
                </a:gdLst>
                <a:ahLst/>
                <a:cxnLst>
                  <a:cxn ang="0">
                    <a:pos x="T0" y="T1"/>
                  </a:cxn>
                  <a:cxn ang="0">
                    <a:pos x="T2" y="T3"/>
                  </a:cxn>
                  <a:cxn ang="0">
                    <a:pos x="T4" y="T5"/>
                  </a:cxn>
                  <a:cxn ang="0">
                    <a:pos x="T6" y="T7"/>
                  </a:cxn>
                  <a:cxn ang="0">
                    <a:pos x="T8" y="T9"/>
                  </a:cxn>
                </a:cxnLst>
                <a:rect l="0" t="0" r="r" b="b"/>
                <a:pathLst>
                  <a:path w="13" h="10">
                    <a:moveTo>
                      <a:pt x="11" y="9"/>
                    </a:moveTo>
                    <a:cubicBezTo>
                      <a:pt x="10" y="10"/>
                      <a:pt x="1" y="5"/>
                      <a:pt x="0" y="6"/>
                    </a:cubicBezTo>
                    <a:cubicBezTo>
                      <a:pt x="5" y="0"/>
                      <a:pt x="5" y="0"/>
                      <a:pt x="5" y="0"/>
                    </a:cubicBezTo>
                    <a:cubicBezTo>
                      <a:pt x="5" y="0"/>
                      <a:pt x="12" y="3"/>
                      <a:pt x="13" y="2"/>
                    </a:cubicBezTo>
                    <a:lnTo>
                      <a:pt x="11"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709">
                <a:extLst>
                  <a:ext uri="{FF2B5EF4-FFF2-40B4-BE49-F238E27FC236}">
                    <a16:creationId xmlns:a16="http://schemas.microsoft.com/office/drawing/2014/main" id="{2FD8F5E3-FDCA-4C2D-B280-FE2FD4C163E2}"/>
                  </a:ext>
                </a:extLst>
              </p:cNvPr>
              <p:cNvSpPr>
                <a:spLocks/>
              </p:cNvSpPr>
              <p:nvPr/>
            </p:nvSpPr>
            <p:spPr bwMode="auto">
              <a:xfrm>
                <a:off x="5021873" y="1537932"/>
                <a:ext cx="83626" cy="91515"/>
              </a:xfrm>
              <a:custGeom>
                <a:avLst/>
                <a:gdLst>
                  <a:gd name="T0" fmla="*/ 15 w 27"/>
                  <a:gd name="T1" fmla="*/ 16 h 29"/>
                  <a:gd name="T2" fmla="*/ 16 w 27"/>
                  <a:gd name="T3" fmla="*/ 16 h 29"/>
                  <a:gd name="T4" fmla="*/ 27 w 27"/>
                  <a:gd name="T5" fmla="*/ 3 h 29"/>
                  <a:gd name="T6" fmla="*/ 16 w 27"/>
                  <a:gd name="T7" fmla="*/ 0 h 29"/>
                  <a:gd name="T8" fmla="*/ 14 w 27"/>
                  <a:gd name="T9" fmla="*/ 3 h 29"/>
                  <a:gd name="T10" fmla="*/ 15 w 27"/>
                  <a:gd name="T11" fmla="*/ 3 h 29"/>
                  <a:gd name="T12" fmla="*/ 10 w 27"/>
                  <a:gd name="T13" fmla="*/ 11 h 29"/>
                  <a:gd name="T14" fmla="*/ 3 w 27"/>
                  <a:gd name="T15" fmla="*/ 17 h 29"/>
                  <a:gd name="T16" fmla="*/ 2 w 27"/>
                  <a:gd name="T17" fmla="*/ 16 h 29"/>
                  <a:gd name="T18" fmla="*/ 0 w 27"/>
                  <a:gd name="T19" fmla="*/ 18 h 29"/>
                  <a:gd name="T20" fmla="*/ 4 w 27"/>
                  <a:gd name="T21" fmla="*/ 29 h 29"/>
                  <a:gd name="T22" fmla="*/ 15 w 27"/>
                  <a:gd name="T2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15" y="16"/>
                    </a:moveTo>
                    <a:cubicBezTo>
                      <a:pt x="16" y="16"/>
                      <a:pt x="16" y="16"/>
                      <a:pt x="16" y="16"/>
                    </a:cubicBezTo>
                    <a:cubicBezTo>
                      <a:pt x="27" y="3"/>
                      <a:pt x="27" y="3"/>
                      <a:pt x="27" y="3"/>
                    </a:cubicBezTo>
                    <a:cubicBezTo>
                      <a:pt x="26" y="4"/>
                      <a:pt x="16" y="0"/>
                      <a:pt x="16" y="0"/>
                    </a:cubicBezTo>
                    <a:cubicBezTo>
                      <a:pt x="14" y="3"/>
                      <a:pt x="14" y="3"/>
                      <a:pt x="14" y="3"/>
                    </a:cubicBezTo>
                    <a:cubicBezTo>
                      <a:pt x="15" y="3"/>
                      <a:pt x="15" y="3"/>
                      <a:pt x="15" y="3"/>
                    </a:cubicBezTo>
                    <a:cubicBezTo>
                      <a:pt x="15" y="3"/>
                      <a:pt x="13" y="7"/>
                      <a:pt x="10" y="11"/>
                    </a:cubicBezTo>
                    <a:cubicBezTo>
                      <a:pt x="7" y="14"/>
                      <a:pt x="3" y="17"/>
                      <a:pt x="3" y="17"/>
                    </a:cubicBezTo>
                    <a:cubicBezTo>
                      <a:pt x="2" y="16"/>
                      <a:pt x="2" y="16"/>
                      <a:pt x="2" y="16"/>
                    </a:cubicBezTo>
                    <a:cubicBezTo>
                      <a:pt x="0" y="18"/>
                      <a:pt x="0" y="18"/>
                      <a:pt x="0" y="18"/>
                    </a:cubicBezTo>
                    <a:cubicBezTo>
                      <a:pt x="0" y="18"/>
                      <a:pt x="5" y="27"/>
                      <a:pt x="4" y="29"/>
                    </a:cubicBezTo>
                    <a:lnTo>
                      <a:pt x="15"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710">
                <a:extLst>
                  <a:ext uri="{FF2B5EF4-FFF2-40B4-BE49-F238E27FC236}">
                    <a16:creationId xmlns:a16="http://schemas.microsoft.com/office/drawing/2014/main" id="{64904CF8-7A3C-4553-853C-AED609B2C711}"/>
                  </a:ext>
                </a:extLst>
              </p:cNvPr>
              <p:cNvSpPr>
                <a:spLocks/>
              </p:cNvSpPr>
              <p:nvPr/>
            </p:nvSpPr>
            <p:spPr bwMode="auto">
              <a:xfrm>
                <a:off x="5009250" y="1526888"/>
                <a:ext cx="96249" cy="99404"/>
              </a:xfrm>
              <a:custGeom>
                <a:avLst/>
                <a:gdLst>
                  <a:gd name="T0" fmla="*/ 24 w 31"/>
                  <a:gd name="T1" fmla="*/ 24 h 32"/>
                  <a:gd name="T2" fmla="*/ 26 w 31"/>
                  <a:gd name="T3" fmla="*/ 0 h 32"/>
                  <a:gd name="T4" fmla="*/ 14 w 31"/>
                  <a:gd name="T5" fmla="*/ 15 h 32"/>
                  <a:gd name="T6" fmla="*/ 0 w 31"/>
                  <a:gd name="T7" fmla="*/ 28 h 32"/>
                  <a:gd name="T8" fmla="*/ 24 w 31"/>
                  <a:gd name="T9" fmla="*/ 24 h 32"/>
                </a:gdLst>
                <a:ahLst/>
                <a:cxnLst>
                  <a:cxn ang="0">
                    <a:pos x="T0" y="T1"/>
                  </a:cxn>
                  <a:cxn ang="0">
                    <a:pos x="T2" y="T3"/>
                  </a:cxn>
                  <a:cxn ang="0">
                    <a:pos x="T4" y="T5"/>
                  </a:cxn>
                  <a:cxn ang="0">
                    <a:pos x="T6" y="T7"/>
                  </a:cxn>
                  <a:cxn ang="0">
                    <a:pos x="T8" y="T9"/>
                  </a:cxn>
                </a:cxnLst>
                <a:rect l="0" t="0" r="r" b="b"/>
                <a:pathLst>
                  <a:path w="31" h="32">
                    <a:moveTo>
                      <a:pt x="24" y="24"/>
                    </a:moveTo>
                    <a:cubicBezTo>
                      <a:pt x="31" y="10"/>
                      <a:pt x="26" y="0"/>
                      <a:pt x="26" y="0"/>
                    </a:cubicBezTo>
                    <a:cubicBezTo>
                      <a:pt x="26" y="0"/>
                      <a:pt x="23" y="6"/>
                      <a:pt x="14" y="15"/>
                    </a:cubicBezTo>
                    <a:cubicBezTo>
                      <a:pt x="6" y="24"/>
                      <a:pt x="0" y="28"/>
                      <a:pt x="0" y="28"/>
                    </a:cubicBezTo>
                    <a:cubicBezTo>
                      <a:pt x="0" y="28"/>
                      <a:pt x="11" y="32"/>
                      <a:pt x="24" y="2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8" name="Freeform 711">
                <a:extLst>
                  <a:ext uri="{FF2B5EF4-FFF2-40B4-BE49-F238E27FC236}">
                    <a16:creationId xmlns:a16="http://schemas.microsoft.com/office/drawing/2014/main" id="{C7F7F560-1A13-47FC-AF25-1FD5348D40F1}"/>
                  </a:ext>
                </a:extLst>
              </p:cNvPr>
              <p:cNvSpPr>
                <a:spLocks/>
              </p:cNvSpPr>
              <p:nvPr/>
            </p:nvSpPr>
            <p:spPr bwMode="auto">
              <a:xfrm>
                <a:off x="5067631" y="1537932"/>
                <a:ext cx="25246" cy="47335"/>
              </a:xfrm>
              <a:custGeom>
                <a:avLst/>
                <a:gdLst>
                  <a:gd name="T0" fmla="*/ 6 w 8"/>
                  <a:gd name="T1" fmla="*/ 15 h 15"/>
                  <a:gd name="T2" fmla="*/ 6 w 8"/>
                  <a:gd name="T3" fmla="*/ 0 h 15"/>
                  <a:gd name="T4" fmla="*/ 0 w 8"/>
                  <a:gd name="T5" fmla="*/ 10 h 15"/>
                  <a:gd name="T6" fmla="*/ 6 w 8"/>
                  <a:gd name="T7" fmla="*/ 15 h 15"/>
                </a:gdLst>
                <a:ahLst/>
                <a:cxnLst>
                  <a:cxn ang="0">
                    <a:pos x="T0" y="T1"/>
                  </a:cxn>
                  <a:cxn ang="0">
                    <a:pos x="T2" y="T3"/>
                  </a:cxn>
                  <a:cxn ang="0">
                    <a:pos x="T4" y="T5"/>
                  </a:cxn>
                  <a:cxn ang="0">
                    <a:pos x="T6" y="T7"/>
                  </a:cxn>
                </a:cxnLst>
                <a:rect l="0" t="0" r="r" b="b"/>
                <a:pathLst>
                  <a:path w="8" h="15">
                    <a:moveTo>
                      <a:pt x="6" y="15"/>
                    </a:moveTo>
                    <a:cubicBezTo>
                      <a:pt x="8" y="5"/>
                      <a:pt x="6" y="0"/>
                      <a:pt x="6" y="0"/>
                    </a:cubicBezTo>
                    <a:cubicBezTo>
                      <a:pt x="6" y="0"/>
                      <a:pt x="4" y="6"/>
                      <a:pt x="0" y="10"/>
                    </a:cubicBez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9" name="Freeform 712">
                <a:extLst>
                  <a:ext uri="{FF2B5EF4-FFF2-40B4-BE49-F238E27FC236}">
                    <a16:creationId xmlns:a16="http://schemas.microsoft.com/office/drawing/2014/main" id="{D27AD5F8-0AD2-432F-A37B-F8446F4288CF}"/>
                  </a:ext>
                </a:extLst>
              </p:cNvPr>
              <p:cNvSpPr>
                <a:spLocks/>
              </p:cNvSpPr>
              <p:nvPr/>
            </p:nvSpPr>
            <p:spPr bwMode="auto">
              <a:xfrm>
                <a:off x="5021873" y="1588423"/>
                <a:ext cx="45758" cy="28401"/>
              </a:xfrm>
              <a:custGeom>
                <a:avLst/>
                <a:gdLst>
                  <a:gd name="T0" fmla="*/ 15 w 15"/>
                  <a:gd name="T1" fmla="*/ 5 h 9"/>
                  <a:gd name="T2" fmla="*/ 0 w 15"/>
                  <a:gd name="T3" fmla="*/ 7 h 9"/>
                  <a:gd name="T4" fmla="*/ 10 w 15"/>
                  <a:gd name="T5" fmla="*/ 0 h 9"/>
                  <a:gd name="T6" fmla="*/ 15 w 15"/>
                  <a:gd name="T7" fmla="*/ 5 h 9"/>
                </a:gdLst>
                <a:ahLst/>
                <a:cxnLst>
                  <a:cxn ang="0">
                    <a:pos x="T0" y="T1"/>
                  </a:cxn>
                  <a:cxn ang="0">
                    <a:pos x="T2" y="T3"/>
                  </a:cxn>
                  <a:cxn ang="0">
                    <a:pos x="T4" y="T5"/>
                  </a:cxn>
                  <a:cxn ang="0">
                    <a:pos x="T6" y="T7"/>
                  </a:cxn>
                </a:cxnLst>
                <a:rect l="0" t="0" r="r" b="b"/>
                <a:pathLst>
                  <a:path w="15" h="9">
                    <a:moveTo>
                      <a:pt x="15" y="5"/>
                    </a:moveTo>
                    <a:cubicBezTo>
                      <a:pt x="5" y="9"/>
                      <a:pt x="0" y="7"/>
                      <a:pt x="0" y="7"/>
                    </a:cubicBezTo>
                    <a:cubicBezTo>
                      <a:pt x="0" y="7"/>
                      <a:pt x="6" y="4"/>
                      <a:pt x="10" y="0"/>
                    </a:cubicBezTo>
                    <a:lnTo>
                      <a:pt x="1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0" name="Freeform 713">
                <a:extLst>
                  <a:ext uri="{FF2B5EF4-FFF2-40B4-BE49-F238E27FC236}">
                    <a16:creationId xmlns:a16="http://schemas.microsoft.com/office/drawing/2014/main" id="{B0E502BD-9604-4B43-AFE0-DF7665A729D3}"/>
                  </a:ext>
                </a:extLst>
              </p:cNvPr>
              <p:cNvSpPr>
                <a:spLocks/>
              </p:cNvSpPr>
              <p:nvPr/>
            </p:nvSpPr>
            <p:spPr bwMode="auto">
              <a:xfrm>
                <a:off x="5061319" y="1582112"/>
                <a:ext cx="18934" cy="15778"/>
              </a:xfrm>
              <a:custGeom>
                <a:avLst/>
                <a:gdLst>
                  <a:gd name="T0" fmla="*/ 6 w 12"/>
                  <a:gd name="T1" fmla="*/ 10 h 10"/>
                  <a:gd name="T2" fmla="*/ 8 w 12"/>
                  <a:gd name="T3" fmla="*/ 8 h 10"/>
                  <a:gd name="T4" fmla="*/ 12 w 12"/>
                  <a:gd name="T5" fmla="*/ 10 h 10"/>
                  <a:gd name="T6" fmla="*/ 12 w 12"/>
                  <a:gd name="T7" fmla="*/ 10 h 10"/>
                  <a:gd name="T8" fmla="*/ 10 w 12"/>
                  <a:gd name="T9" fmla="*/ 6 h 10"/>
                  <a:gd name="T10" fmla="*/ 12 w 12"/>
                  <a:gd name="T11" fmla="*/ 4 h 10"/>
                  <a:gd name="T12" fmla="*/ 10 w 12"/>
                  <a:gd name="T13" fmla="*/ 2 h 10"/>
                  <a:gd name="T14" fmla="*/ 8 w 12"/>
                  <a:gd name="T15" fmla="*/ 4 h 10"/>
                  <a:gd name="T16" fmla="*/ 2 w 12"/>
                  <a:gd name="T17" fmla="*/ 0 h 10"/>
                  <a:gd name="T18" fmla="*/ 0 w 12"/>
                  <a:gd name="T19" fmla="*/ 2 h 10"/>
                  <a:gd name="T20" fmla="*/ 6 w 12"/>
                  <a:gd name="T21" fmla="*/ 6 h 10"/>
                  <a:gd name="T22" fmla="*/ 4 w 12"/>
                  <a:gd name="T23" fmla="*/ 10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8"/>
                    </a:lnTo>
                    <a:lnTo>
                      <a:pt x="12" y="10"/>
                    </a:lnTo>
                    <a:lnTo>
                      <a:pt x="12" y="10"/>
                    </a:lnTo>
                    <a:lnTo>
                      <a:pt x="10" y="6"/>
                    </a:lnTo>
                    <a:lnTo>
                      <a:pt x="12" y="4"/>
                    </a:lnTo>
                    <a:lnTo>
                      <a:pt x="10" y="2"/>
                    </a:lnTo>
                    <a:lnTo>
                      <a:pt x="8" y="4"/>
                    </a:lnTo>
                    <a:lnTo>
                      <a:pt x="2" y="0"/>
                    </a:lnTo>
                    <a:lnTo>
                      <a:pt x="0" y="2"/>
                    </a:lnTo>
                    <a:lnTo>
                      <a:pt x="6" y="6"/>
                    </a:lnTo>
                    <a:lnTo>
                      <a:pt x="4" y="10"/>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21" name="Group 720"/>
              <p:cNvGrpSpPr/>
              <p:nvPr/>
            </p:nvGrpSpPr>
            <p:grpSpPr>
              <a:xfrm>
                <a:off x="2708610" y="239799"/>
                <a:ext cx="6861396" cy="6425282"/>
                <a:chOff x="2708610" y="239799"/>
                <a:chExt cx="6861396" cy="6425282"/>
              </a:xfrm>
            </p:grpSpPr>
            <p:pic>
              <p:nvPicPr>
                <p:cNvPr id="722" name="Picture 721"/>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93662" y="239799"/>
                  <a:ext cx="896216" cy="951795"/>
                </a:xfrm>
                <a:prstGeom prst="rect">
                  <a:avLst/>
                </a:prstGeom>
                <a:ln>
                  <a:noFill/>
                </a:ln>
                <a:effectLst>
                  <a:outerShdw blurRad="292100" dist="139700" dir="2700000" algn="tl" rotWithShape="0">
                    <a:srgbClr val="333333">
                      <a:alpha val="65000"/>
                    </a:srgbClr>
                  </a:outerShdw>
                </a:effectLst>
              </p:spPr>
            </p:pic>
            <p:pic>
              <p:nvPicPr>
                <p:cNvPr id="723" name="Picture 72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207488">
                  <a:off x="6033270" y="5713286"/>
                  <a:ext cx="896216" cy="951795"/>
                </a:xfrm>
                <a:prstGeom prst="rect">
                  <a:avLst/>
                </a:prstGeom>
                <a:ln>
                  <a:noFill/>
                </a:ln>
                <a:effectLst>
                  <a:outerShdw blurRad="292100" dist="139700" dir="2700000" algn="tl" rotWithShape="0">
                    <a:srgbClr val="333333">
                      <a:alpha val="65000"/>
                    </a:srgbClr>
                  </a:outerShdw>
                </a:effectLst>
              </p:spPr>
            </p:pic>
            <p:pic>
              <p:nvPicPr>
                <p:cNvPr id="724" name="Picture 72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049267">
                  <a:off x="3773257" y="5034520"/>
                  <a:ext cx="896216" cy="951795"/>
                </a:xfrm>
                <a:prstGeom prst="rect">
                  <a:avLst/>
                </a:prstGeom>
                <a:ln>
                  <a:noFill/>
                </a:ln>
                <a:effectLst>
                  <a:outerShdw blurRad="292100" dist="139700" dir="2700000" algn="tl" rotWithShape="0">
                    <a:srgbClr val="333333">
                      <a:alpha val="65000"/>
                    </a:srgbClr>
                  </a:outerShdw>
                </a:effectLst>
              </p:spPr>
            </p:pic>
            <p:pic>
              <p:nvPicPr>
                <p:cNvPr id="725" name="Picture 724"/>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8834728">
                  <a:off x="7928306" y="4723943"/>
                  <a:ext cx="896216" cy="951795"/>
                </a:xfrm>
                <a:prstGeom prst="rect">
                  <a:avLst/>
                </a:prstGeom>
                <a:ln>
                  <a:noFill/>
                </a:ln>
                <a:effectLst>
                  <a:outerShdw blurRad="292100" dist="139700" dir="2700000" algn="tl" rotWithShape="0">
                    <a:srgbClr val="333333">
                      <a:alpha val="65000"/>
                    </a:srgbClr>
                  </a:outerShdw>
                </a:effectLst>
              </p:spPr>
            </p:pic>
            <p:pic>
              <p:nvPicPr>
                <p:cNvPr id="726" name="Picture 7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5933716">
                  <a:off x="2736400" y="2928528"/>
                  <a:ext cx="896216" cy="951795"/>
                </a:xfrm>
                <a:prstGeom prst="rect">
                  <a:avLst/>
                </a:prstGeom>
                <a:ln>
                  <a:noFill/>
                </a:ln>
                <a:effectLst>
                  <a:outerShdw blurRad="292100" dist="139700" dir="2700000" algn="tl" rotWithShape="0">
                    <a:srgbClr val="333333">
                      <a:alpha val="65000"/>
                    </a:srgbClr>
                  </a:outerShdw>
                </a:effectLst>
              </p:spPr>
            </p:pic>
            <p:pic>
              <p:nvPicPr>
                <p:cNvPr id="727" name="Picture 726"/>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096880">
                  <a:off x="3566474" y="1156763"/>
                  <a:ext cx="896216" cy="951795"/>
                </a:xfrm>
                <a:prstGeom prst="rect">
                  <a:avLst/>
                </a:prstGeom>
                <a:ln>
                  <a:noFill/>
                </a:ln>
                <a:effectLst>
                  <a:outerShdw blurRad="292100" dist="139700" dir="2700000" algn="tl" rotWithShape="0">
                    <a:srgbClr val="333333">
                      <a:alpha val="65000"/>
                    </a:srgbClr>
                  </a:outerShdw>
                </a:effectLst>
              </p:spPr>
            </p:pic>
            <p:pic>
              <p:nvPicPr>
                <p:cNvPr id="728" name="Picture 727"/>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5237850">
                  <a:off x="8646001" y="2579771"/>
                  <a:ext cx="896216" cy="951795"/>
                </a:xfrm>
                <a:prstGeom prst="rect">
                  <a:avLst/>
                </a:prstGeom>
                <a:ln>
                  <a:noFill/>
                </a:ln>
                <a:effectLst>
                  <a:outerShdw blurRad="292100" dist="139700" dir="2700000" algn="tl" rotWithShape="0">
                    <a:srgbClr val="333333">
                      <a:alpha val="65000"/>
                    </a:srgbClr>
                  </a:outerShdw>
                </a:effectLst>
              </p:spPr>
            </p:pic>
            <p:pic>
              <p:nvPicPr>
                <p:cNvPr id="729" name="Picture 728"/>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62033">
                  <a:off x="7566921" y="795074"/>
                  <a:ext cx="896216" cy="951795"/>
                </a:xfrm>
                <a:prstGeom prst="rect">
                  <a:avLst/>
                </a:prstGeom>
                <a:ln>
                  <a:noFill/>
                </a:ln>
                <a:effectLst>
                  <a:outerShdw blurRad="292100" dist="139700" dir="2700000" algn="tl" rotWithShape="0">
                    <a:srgbClr val="333333">
                      <a:alpha val="65000"/>
                    </a:srgbClr>
                  </a:outerShdw>
                </a:effectLst>
              </p:spPr>
            </p:pic>
          </p:grpSp>
        </p:grpSp>
        <p:sp>
          <p:nvSpPr>
            <p:cNvPr id="14" name="TextBox 13"/>
            <p:cNvSpPr txBox="1"/>
            <p:nvPr/>
          </p:nvSpPr>
          <p:spPr>
            <a:xfrm>
              <a:off x="4557926" y="2701920"/>
              <a:ext cx="2624430" cy="1571923"/>
            </a:xfrm>
            <a:prstGeom prst="rect">
              <a:avLst/>
            </a:prstGeom>
            <a:noFill/>
          </p:spPr>
          <p:txBody>
            <a:bodyPr wrap="none" rtlCol="0">
              <a:spAutoFit/>
            </a:bodyPr>
            <a:lstStyle/>
            <a:p>
              <a:pPr algn="ctr"/>
              <a:r>
                <a:rPr lang="en-GB" sz="600" b="1" dirty="0" smtClean="0">
                  <a:solidFill>
                    <a:srgbClr val="002060"/>
                  </a:solidFill>
                  <a:latin typeface="Segoe Script" panose="030B0504020000000003" pitchFamily="66" charset="0"/>
                </a:rPr>
                <a:t>Being the </a:t>
              </a:r>
            </a:p>
            <a:p>
              <a:pPr algn="ctr"/>
              <a:r>
                <a:rPr lang="en-GB" sz="600" b="1" dirty="0" smtClean="0">
                  <a:solidFill>
                    <a:srgbClr val="002060"/>
                  </a:solidFill>
                  <a:latin typeface="Segoe Script" panose="030B0504020000000003" pitchFamily="66" charset="0"/>
                </a:rPr>
                <a:t>best that </a:t>
              </a:r>
            </a:p>
            <a:p>
              <a:pPr algn="ctr"/>
              <a:r>
                <a:rPr lang="en-GB" sz="600" b="1" dirty="0" smtClean="0">
                  <a:solidFill>
                    <a:srgbClr val="002060"/>
                  </a:solidFill>
                  <a:latin typeface="Segoe Script" panose="030B0504020000000003" pitchFamily="66" charset="0"/>
                </a:rPr>
                <a:t>we can be</a:t>
              </a:r>
              <a:endParaRPr lang="en-GB" sz="600" b="1" dirty="0">
                <a:solidFill>
                  <a:srgbClr val="002060"/>
                </a:solidFill>
                <a:latin typeface="Segoe Script" panose="030B0504020000000003" pitchFamily="66" charset="0"/>
              </a:endParaRPr>
            </a:p>
          </p:txBody>
        </p:sp>
      </p:grpSp>
    </p:spTree>
    <p:extLst>
      <p:ext uri="{BB962C8B-B14F-4D97-AF65-F5344CB8AC3E}">
        <p14:creationId xmlns:p14="http://schemas.microsoft.com/office/powerpoint/2010/main" val="184507324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chemeClr val="accent2">
                    <a:lumMod val="75000"/>
                  </a:schemeClr>
                </a:solidFill>
                <a:effectLst>
                  <a:outerShdw blurRad="50800" dist="39000" dir="5460000" algn="tl">
                    <a:srgbClr val="000000">
                      <a:alpha val="38000"/>
                    </a:srgbClr>
                  </a:outerShdw>
                </a:effectLst>
              </a:defRPr>
            </a:lvl1pPr>
          </a:lstStyle>
          <a:p>
            <a:pPr lvl="0"/>
            <a:r>
              <a:rPr lang="en-US" dirty="0"/>
              <a:t>Click to edit Master title style</a:t>
            </a:r>
            <a:endParaRPr lang="en-GB" dirty="0"/>
          </a:p>
        </p:txBody>
      </p:sp>
      <p:sp>
        <p:nvSpPr>
          <p:cNvPr id="3" name="Date Placeholder 2"/>
          <p:cNvSpPr txBox="1">
            <a:spLocks noGrp="1"/>
          </p:cNvSpPr>
          <p:nvPr>
            <p:ph type="dt" sz="half" idx="7"/>
          </p:nvPr>
        </p:nvSpPr>
        <p:spPr/>
        <p:txBody>
          <a:bodyPr/>
          <a:lstStyle>
            <a:lvl1pPr>
              <a:defRPr/>
            </a:lvl1pPr>
          </a:lstStyle>
          <a:p>
            <a:pPr lvl="0"/>
            <a:fld id="{9D2AF243-30DC-43F6-8938-4870A646B225}" type="datetime1">
              <a:rPr lang="en-GB"/>
              <a:pPr lvl="0"/>
              <a:t>18/09/2024</a:t>
            </a:fld>
            <a:endParaRPr lang="en-GB"/>
          </a:p>
        </p:txBody>
      </p:sp>
      <p:sp>
        <p:nvSpPr>
          <p:cNvPr id="4" name="Footer Placeholder 3"/>
          <p:cNvSpPr txBox="1">
            <a:spLocks noGrp="1"/>
          </p:cNvSpPr>
          <p:nvPr>
            <p:ph type="ftr" sz="quarter" idx="9"/>
          </p:nvPr>
        </p:nvSpPr>
        <p:spPr/>
        <p:txBody>
          <a:bodyPr/>
          <a:lstStyle>
            <a:lvl1pPr>
              <a:defRPr/>
            </a:lvl1pPr>
          </a:lstStyle>
          <a:p>
            <a:pPr lvl="0"/>
            <a:endParaRPr lang="en-GB"/>
          </a:p>
        </p:txBody>
      </p:sp>
      <p:sp>
        <p:nvSpPr>
          <p:cNvPr id="5" name="Slide Number Placeholder 4"/>
          <p:cNvSpPr txBox="1">
            <a:spLocks noGrp="1"/>
          </p:cNvSpPr>
          <p:nvPr>
            <p:ph type="sldNum" sz="quarter" idx="8"/>
          </p:nvPr>
        </p:nvSpPr>
        <p:spPr/>
        <p:txBody>
          <a:bodyPr/>
          <a:lstStyle>
            <a:lvl1pPr>
              <a:defRPr/>
            </a:lvl1pPr>
          </a:lstStyle>
          <a:p>
            <a:pPr lvl="0"/>
            <a:fld id="{D6EB0EB1-778F-4698-AFD6-D7DB4BAF5A7F}" type="slidenum">
              <a:t>‹#›</a:t>
            </a:fld>
            <a:endParaRPr lang="en-GB"/>
          </a:p>
        </p:txBody>
      </p:sp>
      <p:grpSp>
        <p:nvGrpSpPr>
          <p:cNvPr id="9" name="Group 8"/>
          <p:cNvGrpSpPr/>
          <p:nvPr userDrawn="1"/>
        </p:nvGrpSpPr>
        <p:grpSpPr>
          <a:xfrm>
            <a:off x="160437" y="44624"/>
            <a:ext cx="1603251" cy="1539614"/>
            <a:chOff x="2392685" y="0"/>
            <a:chExt cx="6977232" cy="6552790"/>
          </a:xfrm>
        </p:grpSpPr>
        <p:grpSp>
          <p:nvGrpSpPr>
            <p:cNvPr id="10" name="Group 9"/>
            <p:cNvGrpSpPr/>
            <p:nvPr/>
          </p:nvGrpSpPr>
          <p:grpSpPr>
            <a:xfrm>
              <a:off x="2392685" y="0"/>
              <a:ext cx="6977232" cy="6552790"/>
              <a:chOff x="2674039" y="157318"/>
              <a:chExt cx="6977232" cy="6552790"/>
            </a:xfrm>
          </p:grpSpPr>
          <p:sp>
            <p:nvSpPr>
              <p:cNvPr id="12" name="Freeform 22">
                <a:extLst>
                  <a:ext uri="{FF2B5EF4-FFF2-40B4-BE49-F238E27FC236}">
                    <a16:creationId xmlns:a16="http://schemas.microsoft.com/office/drawing/2014/main" id="{556E320C-2EBC-4BDD-AD02-9858028587A3}"/>
                  </a:ext>
                </a:extLst>
              </p:cNvPr>
              <p:cNvSpPr>
                <a:spLocks/>
              </p:cNvSpPr>
              <p:nvPr/>
            </p:nvSpPr>
            <p:spPr bwMode="auto">
              <a:xfrm>
                <a:off x="6091249" y="1503220"/>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B7762F"/>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5">
                <a:extLst>
                  <a:ext uri="{FF2B5EF4-FFF2-40B4-BE49-F238E27FC236}">
                    <a16:creationId xmlns:a16="http://schemas.microsoft.com/office/drawing/2014/main" id="{4B8DFA6B-03F6-4883-9FAF-CEE50EEE42EB}"/>
                  </a:ext>
                </a:extLst>
              </p:cNvPr>
              <p:cNvSpPr>
                <a:spLocks/>
              </p:cNvSpPr>
              <p:nvPr/>
            </p:nvSpPr>
            <p:spPr bwMode="auto">
              <a:xfrm>
                <a:off x="4106722" y="916261"/>
                <a:ext cx="429174" cy="498599"/>
              </a:xfrm>
              <a:custGeom>
                <a:avLst/>
                <a:gdLst>
                  <a:gd name="T0" fmla="*/ 138 w 138"/>
                  <a:gd name="T1" fmla="*/ 55 h 160"/>
                  <a:gd name="T2" fmla="*/ 109 w 138"/>
                  <a:gd name="T3" fmla="*/ 64 h 160"/>
                  <a:gd name="T4" fmla="*/ 54 w 138"/>
                  <a:gd name="T5" fmla="*/ 19 h 160"/>
                  <a:gd name="T6" fmla="*/ 63 w 138"/>
                  <a:gd name="T7" fmla="*/ 70 h 160"/>
                  <a:gd name="T8" fmla="*/ 62 w 138"/>
                  <a:gd name="T9" fmla="*/ 147 h 160"/>
                  <a:gd name="T10" fmla="*/ 59 w 138"/>
                  <a:gd name="T11" fmla="*/ 152 h 160"/>
                  <a:gd name="T12" fmla="*/ 54 w 138"/>
                  <a:gd name="T13" fmla="*/ 158 h 160"/>
                  <a:gd name="T14" fmla="*/ 50 w 138"/>
                  <a:gd name="T15" fmla="*/ 155 h 160"/>
                  <a:gd name="T16" fmla="*/ 49 w 138"/>
                  <a:gd name="T17" fmla="*/ 154 h 160"/>
                  <a:gd name="T18" fmla="*/ 5 w 138"/>
                  <a:gd name="T19" fmla="*/ 134 h 160"/>
                  <a:gd name="T20" fmla="*/ 7 w 138"/>
                  <a:gd name="T21" fmla="*/ 126 h 160"/>
                  <a:gd name="T22" fmla="*/ 16 w 138"/>
                  <a:gd name="T23" fmla="*/ 128 h 160"/>
                  <a:gd name="T24" fmla="*/ 19 w 138"/>
                  <a:gd name="T25" fmla="*/ 126 h 160"/>
                  <a:gd name="T26" fmla="*/ 52 w 138"/>
                  <a:gd name="T27" fmla="*/ 130 h 160"/>
                  <a:gd name="T28" fmla="*/ 54 w 138"/>
                  <a:gd name="T29" fmla="*/ 85 h 160"/>
                  <a:gd name="T30" fmla="*/ 42 w 138"/>
                  <a:gd name="T31" fmla="*/ 16 h 160"/>
                  <a:gd name="T32" fmla="*/ 44 w 138"/>
                  <a:gd name="T33" fmla="*/ 9 h 160"/>
                  <a:gd name="T34" fmla="*/ 90 w 138"/>
                  <a:gd name="T35" fmla="*/ 22 h 160"/>
                  <a:gd name="T36" fmla="*/ 138 w 138"/>
                  <a:gd name="T37"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160">
                    <a:moveTo>
                      <a:pt x="138" y="55"/>
                    </a:moveTo>
                    <a:cubicBezTo>
                      <a:pt x="136" y="56"/>
                      <a:pt x="126" y="57"/>
                      <a:pt x="109" y="64"/>
                    </a:cubicBezTo>
                    <a:cubicBezTo>
                      <a:pt x="92" y="47"/>
                      <a:pt x="71" y="31"/>
                      <a:pt x="54" y="19"/>
                    </a:cubicBezTo>
                    <a:cubicBezTo>
                      <a:pt x="62" y="34"/>
                      <a:pt x="63" y="53"/>
                      <a:pt x="63" y="70"/>
                    </a:cubicBezTo>
                    <a:cubicBezTo>
                      <a:pt x="63" y="96"/>
                      <a:pt x="58" y="122"/>
                      <a:pt x="62" y="147"/>
                    </a:cubicBezTo>
                    <a:cubicBezTo>
                      <a:pt x="62" y="149"/>
                      <a:pt x="61" y="151"/>
                      <a:pt x="59" y="152"/>
                    </a:cubicBezTo>
                    <a:cubicBezTo>
                      <a:pt x="61" y="155"/>
                      <a:pt x="58" y="160"/>
                      <a:pt x="54" y="158"/>
                    </a:cubicBezTo>
                    <a:cubicBezTo>
                      <a:pt x="53" y="157"/>
                      <a:pt x="51" y="156"/>
                      <a:pt x="50" y="155"/>
                    </a:cubicBezTo>
                    <a:cubicBezTo>
                      <a:pt x="49" y="155"/>
                      <a:pt x="49" y="154"/>
                      <a:pt x="49" y="154"/>
                    </a:cubicBezTo>
                    <a:cubicBezTo>
                      <a:pt x="35" y="145"/>
                      <a:pt x="21" y="136"/>
                      <a:pt x="5" y="134"/>
                    </a:cubicBezTo>
                    <a:cubicBezTo>
                      <a:pt x="0" y="133"/>
                      <a:pt x="2" y="125"/>
                      <a:pt x="7" y="126"/>
                    </a:cubicBezTo>
                    <a:cubicBezTo>
                      <a:pt x="10" y="126"/>
                      <a:pt x="13" y="127"/>
                      <a:pt x="16" y="128"/>
                    </a:cubicBezTo>
                    <a:cubicBezTo>
                      <a:pt x="16" y="127"/>
                      <a:pt x="17" y="126"/>
                      <a:pt x="19" y="126"/>
                    </a:cubicBezTo>
                    <a:cubicBezTo>
                      <a:pt x="31" y="121"/>
                      <a:pt x="42" y="123"/>
                      <a:pt x="52" y="130"/>
                    </a:cubicBezTo>
                    <a:cubicBezTo>
                      <a:pt x="52" y="115"/>
                      <a:pt x="54" y="100"/>
                      <a:pt x="54" y="85"/>
                    </a:cubicBezTo>
                    <a:cubicBezTo>
                      <a:pt x="55" y="63"/>
                      <a:pt x="58" y="33"/>
                      <a:pt x="42" y="16"/>
                    </a:cubicBezTo>
                    <a:cubicBezTo>
                      <a:pt x="40" y="14"/>
                      <a:pt x="41" y="10"/>
                      <a:pt x="44" y="9"/>
                    </a:cubicBezTo>
                    <a:cubicBezTo>
                      <a:pt x="53" y="0"/>
                      <a:pt x="77" y="14"/>
                      <a:pt x="90" y="22"/>
                    </a:cubicBezTo>
                    <a:cubicBezTo>
                      <a:pt x="101" y="28"/>
                      <a:pt x="126" y="46"/>
                      <a:pt x="138"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6">
                <a:extLst>
                  <a:ext uri="{FF2B5EF4-FFF2-40B4-BE49-F238E27FC236}">
                    <a16:creationId xmlns:a16="http://schemas.microsoft.com/office/drawing/2014/main" id="{D254DB18-98C4-4302-A96A-E03D95E41D2A}"/>
                  </a:ext>
                </a:extLst>
              </p:cNvPr>
              <p:cNvSpPr>
                <a:spLocks/>
              </p:cNvSpPr>
              <p:nvPr/>
            </p:nvSpPr>
            <p:spPr bwMode="auto">
              <a:xfrm>
                <a:off x="4592699" y="577025"/>
                <a:ext cx="474932" cy="355015"/>
              </a:xfrm>
              <a:custGeom>
                <a:avLst/>
                <a:gdLst>
                  <a:gd name="T0" fmla="*/ 11 w 153"/>
                  <a:gd name="T1" fmla="*/ 55 h 114"/>
                  <a:gd name="T2" fmla="*/ 12 w 153"/>
                  <a:gd name="T3" fmla="*/ 8 h 114"/>
                  <a:gd name="T4" fmla="*/ 19 w 153"/>
                  <a:gd name="T5" fmla="*/ 8 h 114"/>
                  <a:gd name="T6" fmla="*/ 81 w 153"/>
                  <a:gd name="T7" fmla="*/ 39 h 114"/>
                  <a:gd name="T8" fmla="*/ 125 w 153"/>
                  <a:gd name="T9" fmla="*/ 50 h 114"/>
                  <a:gd name="T10" fmla="*/ 130 w 153"/>
                  <a:gd name="T11" fmla="*/ 16 h 114"/>
                  <a:gd name="T12" fmla="*/ 133 w 153"/>
                  <a:gd name="T13" fmla="*/ 14 h 114"/>
                  <a:gd name="T14" fmla="*/ 134 w 153"/>
                  <a:gd name="T15" fmla="*/ 5 h 114"/>
                  <a:gd name="T16" fmla="*/ 142 w 153"/>
                  <a:gd name="T17" fmla="*/ 5 h 114"/>
                  <a:gd name="T18" fmla="*/ 150 w 153"/>
                  <a:gd name="T19" fmla="*/ 53 h 114"/>
                  <a:gd name="T20" fmla="*/ 150 w 153"/>
                  <a:gd name="T21" fmla="*/ 54 h 114"/>
                  <a:gd name="T22" fmla="*/ 152 w 153"/>
                  <a:gd name="T23" fmla="*/ 59 h 114"/>
                  <a:gd name="T24" fmla="*/ 144 w 153"/>
                  <a:gd name="T25" fmla="*/ 62 h 114"/>
                  <a:gd name="T26" fmla="*/ 139 w 153"/>
                  <a:gd name="T27" fmla="*/ 63 h 114"/>
                  <a:gd name="T28" fmla="*/ 65 w 153"/>
                  <a:gd name="T29" fmla="*/ 43 h 114"/>
                  <a:gd name="T30" fmla="*/ 18 w 153"/>
                  <a:gd name="T31" fmla="*/ 21 h 114"/>
                  <a:gd name="T32" fmla="*/ 48 w 153"/>
                  <a:gd name="T33" fmla="*/ 95 h 114"/>
                  <a:gd name="T34" fmla="*/ 33 w 153"/>
                  <a:gd name="T35" fmla="*/ 114 h 114"/>
                  <a:gd name="T36" fmla="*/ 11 w 153"/>
                  <a:gd name="T37"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14">
                    <a:moveTo>
                      <a:pt x="11" y="55"/>
                    </a:moveTo>
                    <a:cubicBezTo>
                      <a:pt x="7" y="41"/>
                      <a:pt x="0" y="15"/>
                      <a:pt x="12" y="8"/>
                    </a:cubicBezTo>
                    <a:cubicBezTo>
                      <a:pt x="13" y="6"/>
                      <a:pt x="17" y="6"/>
                      <a:pt x="19" y="8"/>
                    </a:cubicBezTo>
                    <a:cubicBezTo>
                      <a:pt x="31" y="28"/>
                      <a:pt x="60" y="34"/>
                      <a:pt x="81" y="39"/>
                    </a:cubicBezTo>
                    <a:cubicBezTo>
                      <a:pt x="96" y="43"/>
                      <a:pt x="111" y="45"/>
                      <a:pt x="125" y="50"/>
                    </a:cubicBezTo>
                    <a:cubicBezTo>
                      <a:pt x="121" y="38"/>
                      <a:pt x="123" y="27"/>
                      <a:pt x="130" y="16"/>
                    </a:cubicBezTo>
                    <a:cubicBezTo>
                      <a:pt x="131" y="15"/>
                      <a:pt x="132" y="14"/>
                      <a:pt x="133" y="14"/>
                    </a:cubicBezTo>
                    <a:cubicBezTo>
                      <a:pt x="133" y="11"/>
                      <a:pt x="133" y="8"/>
                      <a:pt x="134" y="5"/>
                    </a:cubicBezTo>
                    <a:cubicBezTo>
                      <a:pt x="134" y="0"/>
                      <a:pt x="143" y="0"/>
                      <a:pt x="142" y="5"/>
                    </a:cubicBezTo>
                    <a:cubicBezTo>
                      <a:pt x="140" y="22"/>
                      <a:pt x="145" y="37"/>
                      <a:pt x="150" y="53"/>
                    </a:cubicBezTo>
                    <a:cubicBezTo>
                      <a:pt x="150" y="53"/>
                      <a:pt x="150" y="54"/>
                      <a:pt x="150" y="54"/>
                    </a:cubicBezTo>
                    <a:cubicBezTo>
                      <a:pt x="151" y="56"/>
                      <a:pt x="151" y="57"/>
                      <a:pt x="152" y="59"/>
                    </a:cubicBezTo>
                    <a:cubicBezTo>
                      <a:pt x="153" y="64"/>
                      <a:pt x="147" y="65"/>
                      <a:pt x="144" y="62"/>
                    </a:cubicBezTo>
                    <a:cubicBezTo>
                      <a:pt x="143" y="64"/>
                      <a:pt x="141" y="64"/>
                      <a:pt x="139" y="63"/>
                    </a:cubicBezTo>
                    <a:cubicBezTo>
                      <a:pt x="116" y="53"/>
                      <a:pt x="89" y="50"/>
                      <a:pt x="65" y="43"/>
                    </a:cubicBezTo>
                    <a:cubicBezTo>
                      <a:pt x="49" y="39"/>
                      <a:pt x="30" y="33"/>
                      <a:pt x="18" y="21"/>
                    </a:cubicBezTo>
                    <a:cubicBezTo>
                      <a:pt x="25" y="40"/>
                      <a:pt x="37" y="74"/>
                      <a:pt x="48" y="95"/>
                    </a:cubicBezTo>
                    <a:cubicBezTo>
                      <a:pt x="42" y="97"/>
                      <a:pt x="34" y="113"/>
                      <a:pt x="33" y="114"/>
                    </a:cubicBezTo>
                    <a:cubicBezTo>
                      <a:pt x="28" y="101"/>
                      <a:pt x="14" y="68"/>
                      <a:pt x="11"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7">
                <a:extLst>
                  <a:ext uri="{FF2B5EF4-FFF2-40B4-BE49-F238E27FC236}">
                    <a16:creationId xmlns:a16="http://schemas.microsoft.com/office/drawing/2014/main" id="{3F57704C-81B1-40D4-8B90-70536AF7692E}"/>
                  </a:ext>
                </a:extLst>
              </p:cNvPr>
              <p:cNvSpPr>
                <a:spLocks/>
              </p:cNvSpPr>
              <p:nvPr/>
            </p:nvSpPr>
            <p:spPr bwMode="auto">
              <a:xfrm>
                <a:off x="4340243" y="745854"/>
                <a:ext cx="637449" cy="544356"/>
              </a:xfrm>
              <a:custGeom>
                <a:avLst/>
                <a:gdLst>
                  <a:gd name="T0" fmla="*/ 204 w 205"/>
                  <a:gd name="T1" fmla="*/ 38 h 175"/>
                  <a:gd name="T2" fmla="*/ 34 w 205"/>
                  <a:gd name="T3" fmla="*/ 169 h 175"/>
                  <a:gd name="T4" fmla="*/ 8 w 205"/>
                  <a:gd name="T5" fmla="*/ 150 h 175"/>
                  <a:gd name="T6" fmla="*/ 23 w 205"/>
                  <a:gd name="T7" fmla="*/ 129 h 175"/>
                  <a:gd name="T8" fmla="*/ 24 w 205"/>
                  <a:gd name="T9" fmla="*/ 120 h 175"/>
                  <a:gd name="T10" fmla="*/ 20 w 205"/>
                  <a:gd name="T11" fmla="*/ 110 h 175"/>
                  <a:gd name="T12" fmla="*/ 37 w 205"/>
                  <a:gd name="T13" fmla="*/ 94 h 175"/>
                  <a:gd name="T14" fmla="*/ 66 w 205"/>
                  <a:gd name="T15" fmla="*/ 87 h 175"/>
                  <a:gd name="T16" fmla="*/ 80 w 205"/>
                  <a:gd name="T17" fmla="*/ 55 h 175"/>
                  <a:gd name="T18" fmla="*/ 109 w 205"/>
                  <a:gd name="T19" fmla="*/ 44 h 175"/>
                  <a:gd name="T20" fmla="*/ 124 w 205"/>
                  <a:gd name="T21" fmla="*/ 35 h 175"/>
                  <a:gd name="T22" fmla="*/ 122 w 205"/>
                  <a:gd name="T23" fmla="*/ 16 h 175"/>
                  <a:gd name="T24" fmla="*/ 127 w 205"/>
                  <a:gd name="T25" fmla="*/ 12 h 175"/>
                  <a:gd name="T26" fmla="*/ 127 w 205"/>
                  <a:gd name="T27" fmla="*/ 12 h 175"/>
                  <a:gd name="T28" fmla="*/ 204 w 205"/>
                  <a:gd name="T29" fmla="*/ 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175">
                    <a:moveTo>
                      <a:pt x="204" y="38"/>
                    </a:moveTo>
                    <a:cubicBezTo>
                      <a:pt x="205" y="39"/>
                      <a:pt x="62" y="156"/>
                      <a:pt x="34" y="169"/>
                    </a:cubicBezTo>
                    <a:cubicBezTo>
                      <a:pt x="21" y="175"/>
                      <a:pt x="11" y="159"/>
                      <a:pt x="8" y="150"/>
                    </a:cubicBezTo>
                    <a:cubicBezTo>
                      <a:pt x="0" y="145"/>
                      <a:pt x="0" y="127"/>
                      <a:pt x="23" y="129"/>
                    </a:cubicBezTo>
                    <a:cubicBezTo>
                      <a:pt x="30" y="129"/>
                      <a:pt x="26" y="125"/>
                      <a:pt x="24" y="120"/>
                    </a:cubicBezTo>
                    <a:cubicBezTo>
                      <a:pt x="22" y="117"/>
                      <a:pt x="21" y="113"/>
                      <a:pt x="20" y="110"/>
                    </a:cubicBezTo>
                    <a:cubicBezTo>
                      <a:pt x="19" y="100"/>
                      <a:pt x="30" y="96"/>
                      <a:pt x="37" y="94"/>
                    </a:cubicBezTo>
                    <a:cubicBezTo>
                      <a:pt x="47" y="92"/>
                      <a:pt x="58" y="91"/>
                      <a:pt x="66" y="87"/>
                    </a:cubicBezTo>
                    <a:cubicBezTo>
                      <a:pt x="77" y="81"/>
                      <a:pt x="75" y="66"/>
                      <a:pt x="80" y="55"/>
                    </a:cubicBezTo>
                    <a:cubicBezTo>
                      <a:pt x="85" y="44"/>
                      <a:pt x="98" y="44"/>
                      <a:pt x="109" y="44"/>
                    </a:cubicBezTo>
                    <a:cubicBezTo>
                      <a:pt x="112" y="44"/>
                      <a:pt x="129" y="42"/>
                      <a:pt x="124" y="35"/>
                    </a:cubicBezTo>
                    <a:cubicBezTo>
                      <a:pt x="121" y="28"/>
                      <a:pt x="118" y="22"/>
                      <a:pt x="122" y="16"/>
                    </a:cubicBezTo>
                    <a:cubicBezTo>
                      <a:pt x="123" y="13"/>
                      <a:pt x="125" y="12"/>
                      <a:pt x="127" y="12"/>
                    </a:cubicBezTo>
                    <a:cubicBezTo>
                      <a:pt x="127" y="12"/>
                      <a:pt x="127" y="12"/>
                      <a:pt x="127" y="12"/>
                    </a:cubicBezTo>
                    <a:cubicBezTo>
                      <a:pt x="132" y="0"/>
                      <a:pt x="190" y="0"/>
                      <a:pt x="204" y="38"/>
                    </a:cubicBezTo>
                    <a:close/>
                  </a:path>
                </a:pathLst>
              </a:custGeom>
              <a:solidFill>
                <a:srgbClr val="9CD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8">
                <a:extLst>
                  <a:ext uri="{FF2B5EF4-FFF2-40B4-BE49-F238E27FC236}">
                    <a16:creationId xmlns:a16="http://schemas.microsoft.com/office/drawing/2014/main" id="{6195FA73-0A4C-4581-B5E6-313D69B3D848}"/>
                  </a:ext>
                </a:extLst>
              </p:cNvPr>
              <p:cNvSpPr>
                <a:spLocks/>
              </p:cNvSpPr>
              <p:nvPr/>
            </p:nvSpPr>
            <p:spPr bwMode="auto">
              <a:xfrm>
                <a:off x="4381267" y="845258"/>
                <a:ext cx="1367992" cy="1085557"/>
              </a:xfrm>
              <a:custGeom>
                <a:avLst/>
                <a:gdLst>
                  <a:gd name="T0" fmla="*/ 427 w 440"/>
                  <a:gd name="T1" fmla="*/ 48 h 349"/>
                  <a:gd name="T2" fmla="*/ 414 w 440"/>
                  <a:gd name="T3" fmla="*/ 68 h 349"/>
                  <a:gd name="T4" fmla="*/ 434 w 440"/>
                  <a:gd name="T5" fmla="*/ 64 h 349"/>
                  <a:gd name="T6" fmla="*/ 437 w 440"/>
                  <a:gd name="T7" fmla="*/ 70 h 349"/>
                  <a:gd name="T8" fmla="*/ 411 w 440"/>
                  <a:gd name="T9" fmla="*/ 75 h 349"/>
                  <a:gd name="T10" fmla="*/ 351 w 440"/>
                  <a:gd name="T11" fmla="*/ 134 h 349"/>
                  <a:gd name="T12" fmla="*/ 330 w 440"/>
                  <a:gd name="T13" fmla="*/ 164 h 349"/>
                  <a:gd name="T14" fmla="*/ 324 w 440"/>
                  <a:gd name="T15" fmla="*/ 182 h 349"/>
                  <a:gd name="T16" fmla="*/ 290 w 440"/>
                  <a:gd name="T17" fmla="*/ 238 h 349"/>
                  <a:gd name="T18" fmla="*/ 283 w 440"/>
                  <a:gd name="T19" fmla="*/ 229 h 349"/>
                  <a:gd name="T20" fmla="*/ 298 w 440"/>
                  <a:gd name="T21" fmla="*/ 190 h 349"/>
                  <a:gd name="T22" fmla="*/ 189 w 440"/>
                  <a:gd name="T23" fmla="*/ 23 h 349"/>
                  <a:gd name="T24" fmla="*/ 64 w 440"/>
                  <a:gd name="T25" fmla="*/ 142 h 349"/>
                  <a:gd name="T26" fmla="*/ 170 w 440"/>
                  <a:gd name="T27" fmla="*/ 255 h 349"/>
                  <a:gd name="T28" fmla="*/ 223 w 440"/>
                  <a:gd name="T29" fmla="*/ 266 h 349"/>
                  <a:gd name="T30" fmla="*/ 244 w 440"/>
                  <a:gd name="T31" fmla="*/ 275 h 349"/>
                  <a:gd name="T32" fmla="*/ 186 w 440"/>
                  <a:gd name="T33" fmla="*/ 295 h 349"/>
                  <a:gd name="T34" fmla="*/ 173 w 440"/>
                  <a:gd name="T35" fmla="*/ 293 h 349"/>
                  <a:gd name="T36" fmla="*/ 173 w 440"/>
                  <a:gd name="T37" fmla="*/ 293 h 349"/>
                  <a:gd name="T38" fmla="*/ 142 w 440"/>
                  <a:gd name="T39" fmla="*/ 290 h 349"/>
                  <a:gd name="T40" fmla="*/ 142 w 440"/>
                  <a:gd name="T41" fmla="*/ 290 h 349"/>
                  <a:gd name="T42" fmla="*/ 37 w 440"/>
                  <a:gd name="T43" fmla="*/ 318 h 349"/>
                  <a:gd name="T44" fmla="*/ 36 w 440"/>
                  <a:gd name="T45" fmla="*/ 323 h 349"/>
                  <a:gd name="T46" fmla="*/ 31 w 440"/>
                  <a:gd name="T47" fmla="*/ 342 h 349"/>
                  <a:gd name="T48" fmla="*/ 29 w 440"/>
                  <a:gd name="T49" fmla="*/ 348 h 349"/>
                  <a:gd name="T50" fmla="*/ 22 w 440"/>
                  <a:gd name="T51" fmla="*/ 344 h 349"/>
                  <a:gd name="T52" fmla="*/ 23 w 440"/>
                  <a:gd name="T53" fmla="*/ 322 h 349"/>
                  <a:gd name="T54" fmla="*/ 11 w 440"/>
                  <a:gd name="T55" fmla="*/ 326 h 349"/>
                  <a:gd name="T56" fmla="*/ 2 w 440"/>
                  <a:gd name="T57" fmla="*/ 323 h 349"/>
                  <a:gd name="T58" fmla="*/ 8 w 440"/>
                  <a:gd name="T59" fmla="*/ 317 h 349"/>
                  <a:gd name="T60" fmla="*/ 19 w 440"/>
                  <a:gd name="T61" fmla="*/ 311 h 349"/>
                  <a:gd name="T62" fmla="*/ 5 w 440"/>
                  <a:gd name="T63" fmla="*/ 301 h 349"/>
                  <a:gd name="T64" fmla="*/ 12 w 440"/>
                  <a:gd name="T65" fmla="*/ 298 h 349"/>
                  <a:gd name="T66" fmla="*/ 30 w 440"/>
                  <a:gd name="T67" fmla="*/ 307 h 349"/>
                  <a:gd name="T68" fmla="*/ 139 w 440"/>
                  <a:gd name="T69" fmla="*/ 277 h 349"/>
                  <a:gd name="T70" fmla="*/ 139 w 440"/>
                  <a:gd name="T71" fmla="*/ 277 h 349"/>
                  <a:gd name="T72" fmla="*/ 161 w 440"/>
                  <a:gd name="T73" fmla="*/ 273 h 349"/>
                  <a:gd name="T74" fmla="*/ 97 w 440"/>
                  <a:gd name="T75" fmla="*/ 208 h 349"/>
                  <a:gd name="T76" fmla="*/ 24 w 440"/>
                  <a:gd name="T77" fmla="*/ 123 h 349"/>
                  <a:gd name="T78" fmla="*/ 182 w 440"/>
                  <a:gd name="T79" fmla="*/ 7 h 349"/>
                  <a:gd name="T80" fmla="*/ 184 w 440"/>
                  <a:gd name="T81" fmla="*/ 7 h 349"/>
                  <a:gd name="T82" fmla="*/ 202 w 440"/>
                  <a:gd name="T83" fmla="*/ 11 h 349"/>
                  <a:gd name="T84" fmla="*/ 308 w 440"/>
                  <a:gd name="T85" fmla="*/ 177 h 349"/>
                  <a:gd name="T86" fmla="*/ 310 w 440"/>
                  <a:gd name="T87" fmla="*/ 174 h 349"/>
                  <a:gd name="T88" fmla="*/ 310 w 440"/>
                  <a:gd name="T89" fmla="*/ 174 h 349"/>
                  <a:gd name="T90" fmla="*/ 333 w 440"/>
                  <a:gd name="T91" fmla="*/ 141 h 349"/>
                  <a:gd name="T92" fmla="*/ 333 w 440"/>
                  <a:gd name="T93" fmla="*/ 140 h 349"/>
                  <a:gd name="T94" fmla="*/ 402 w 440"/>
                  <a:gd name="T95" fmla="*/ 70 h 349"/>
                  <a:gd name="T96" fmla="*/ 391 w 440"/>
                  <a:gd name="T97" fmla="*/ 47 h 349"/>
                  <a:gd name="T98" fmla="*/ 396 w 440"/>
                  <a:gd name="T99" fmla="*/ 42 h 349"/>
                  <a:gd name="T100" fmla="*/ 408 w 440"/>
                  <a:gd name="T101" fmla="*/ 62 h 349"/>
                  <a:gd name="T102" fmla="*/ 426 w 440"/>
                  <a:gd name="T103" fmla="*/ 42 h 349"/>
                  <a:gd name="T104" fmla="*/ 427 w 440"/>
                  <a:gd name="T105" fmla="*/ 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49">
                    <a:moveTo>
                      <a:pt x="427" y="48"/>
                    </a:moveTo>
                    <a:cubicBezTo>
                      <a:pt x="419" y="55"/>
                      <a:pt x="417" y="55"/>
                      <a:pt x="414" y="68"/>
                    </a:cubicBezTo>
                    <a:cubicBezTo>
                      <a:pt x="423" y="66"/>
                      <a:pt x="424" y="64"/>
                      <a:pt x="434" y="64"/>
                    </a:cubicBezTo>
                    <a:cubicBezTo>
                      <a:pt x="439" y="64"/>
                      <a:pt x="440" y="69"/>
                      <a:pt x="437" y="70"/>
                    </a:cubicBezTo>
                    <a:cubicBezTo>
                      <a:pt x="425" y="73"/>
                      <a:pt x="423" y="74"/>
                      <a:pt x="411" y="75"/>
                    </a:cubicBezTo>
                    <a:cubicBezTo>
                      <a:pt x="408" y="75"/>
                      <a:pt x="368" y="114"/>
                      <a:pt x="351" y="134"/>
                    </a:cubicBezTo>
                    <a:cubicBezTo>
                      <a:pt x="342" y="144"/>
                      <a:pt x="335" y="154"/>
                      <a:pt x="330" y="164"/>
                    </a:cubicBezTo>
                    <a:cubicBezTo>
                      <a:pt x="328" y="171"/>
                      <a:pt x="326" y="177"/>
                      <a:pt x="324" y="182"/>
                    </a:cubicBezTo>
                    <a:cubicBezTo>
                      <a:pt x="320" y="197"/>
                      <a:pt x="317" y="214"/>
                      <a:pt x="290" y="238"/>
                    </a:cubicBezTo>
                    <a:cubicBezTo>
                      <a:pt x="285" y="242"/>
                      <a:pt x="278" y="234"/>
                      <a:pt x="283" y="229"/>
                    </a:cubicBezTo>
                    <a:cubicBezTo>
                      <a:pt x="294" y="219"/>
                      <a:pt x="299" y="207"/>
                      <a:pt x="298" y="190"/>
                    </a:cubicBezTo>
                    <a:cubicBezTo>
                      <a:pt x="285" y="181"/>
                      <a:pt x="216" y="91"/>
                      <a:pt x="189" y="23"/>
                    </a:cubicBezTo>
                    <a:cubicBezTo>
                      <a:pt x="136" y="59"/>
                      <a:pt x="109" y="96"/>
                      <a:pt x="64" y="142"/>
                    </a:cubicBezTo>
                    <a:cubicBezTo>
                      <a:pt x="73" y="147"/>
                      <a:pt x="162" y="246"/>
                      <a:pt x="170" y="255"/>
                    </a:cubicBezTo>
                    <a:cubicBezTo>
                      <a:pt x="174" y="259"/>
                      <a:pt x="200" y="279"/>
                      <a:pt x="223" y="266"/>
                    </a:cubicBezTo>
                    <a:cubicBezTo>
                      <a:pt x="227" y="264"/>
                      <a:pt x="242" y="268"/>
                      <a:pt x="244" y="275"/>
                    </a:cubicBezTo>
                    <a:cubicBezTo>
                      <a:pt x="244" y="275"/>
                      <a:pt x="212" y="298"/>
                      <a:pt x="186" y="295"/>
                    </a:cubicBezTo>
                    <a:cubicBezTo>
                      <a:pt x="182" y="295"/>
                      <a:pt x="177" y="294"/>
                      <a:pt x="173" y="293"/>
                    </a:cubicBezTo>
                    <a:cubicBezTo>
                      <a:pt x="173" y="293"/>
                      <a:pt x="173" y="293"/>
                      <a:pt x="173" y="293"/>
                    </a:cubicBezTo>
                    <a:cubicBezTo>
                      <a:pt x="165" y="291"/>
                      <a:pt x="142" y="290"/>
                      <a:pt x="142" y="290"/>
                    </a:cubicBezTo>
                    <a:cubicBezTo>
                      <a:pt x="142" y="290"/>
                      <a:pt x="142" y="290"/>
                      <a:pt x="142" y="290"/>
                    </a:cubicBezTo>
                    <a:cubicBezTo>
                      <a:pt x="101" y="294"/>
                      <a:pt x="54" y="287"/>
                      <a:pt x="37" y="318"/>
                    </a:cubicBezTo>
                    <a:cubicBezTo>
                      <a:pt x="37" y="318"/>
                      <a:pt x="37" y="321"/>
                      <a:pt x="36" y="323"/>
                    </a:cubicBezTo>
                    <a:cubicBezTo>
                      <a:pt x="32" y="329"/>
                      <a:pt x="29" y="335"/>
                      <a:pt x="31" y="342"/>
                    </a:cubicBezTo>
                    <a:cubicBezTo>
                      <a:pt x="32" y="345"/>
                      <a:pt x="32" y="347"/>
                      <a:pt x="29" y="348"/>
                    </a:cubicBezTo>
                    <a:cubicBezTo>
                      <a:pt x="26" y="349"/>
                      <a:pt x="24" y="347"/>
                      <a:pt x="22" y="344"/>
                    </a:cubicBezTo>
                    <a:cubicBezTo>
                      <a:pt x="20" y="336"/>
                      <a:pt x="21" y="329"/>
                      <a:pt x="23" y="322"/>
                    </a:cubicBezTo>
                    <a:cubicBezTo>
                      <a:pt x="19" y="323"/>
                      <a:pt x="15" y="324"/>
                      <a:pt x="11" y="326"/>
                    </a:cubicBezTo>
                    <a:cubicBezTo>
                      <a:pt x="8" y="327"/>
                      <a:pt x="3" y="325"/>
                      <a:pt x="2" y="323"/>
                    </a:cubicBezTo>
                    <a:cubicBezTo>
                      <a:pt x="1" y="319"/>
                      <a:pt x="5" y="318"/>
                      <a:pt x="8" y="317"/>
                    </a:cubicBezTo>
                    <a:cubicBezTo>
                      <a:pt x="11" y="315"/>
                      <a:pt x="15" y="312"/>
                      <a:pt x="19" y="311"/>
                    </a:cubicBezTo>
                    <a:cubicBezTo>
                      <a:pt x="13" y="309"/>
                      <a:pt x="11" y="307"/>
                      <a:pt x="5" y="301"/>
                    </a:cubicBezTo>
                    <a:cubicBezTo>
                      <a:pt x="0" y="297"/>
                      <a:pt x="8" y="295"/>
                      <a:pt x="12" y="298"/>
                    </a:cubicBezTo>
                    <a:cubicBezTo>
                      <a:pt x="24" y="304"/>
                      <a:pt x="23" y="303"/>
                      <a:pt x="30" y="307"/>
                    </a:cubicBezTo>
                    <a:cubicBezTo>
                      <a:pt x="57" y="273"/>
                      <a:pt x="100" y="279"/>
                      <a:pt x="139" y="277"/>
                    </a:cubicBezTo>
                    <a:cubicBezTo>
                      <a:pt x="139" y="277"/>
                      <a:pt x="139" y="277"/>
                      <a:pt x="139" y="277"/>
                    </a:cubicBezTo>
                    <a:cubicBezTo>
                      <a:pt x="151" y="276"/>
                      <a:pt x="158" y="273"/>
                      <a:pt x="161" y="273"/>
                    </a:cubicBezTo>
                    <a:cubicBezTo>
                      <a:pt x="140" y="250"/>
                      <a:pt x="121" y="227"/>
                      <a:pt x="97" y="208"/>
                    </a:cubicBezTo>
                    <a:cubicBezTo>
                      <a:pt x="68" y="185"/>
                      <a:pt x="1" y="145"/>
                      <a:pt x="24" y="123"/>
                    </a:cubicBezTo>
                    <a:cubicBezTo>
                      <a:pt x="28" y="120"/>
                      <a:pt x="106" y="39"/>
                      <a:pt x="182" y="7"/>
                    </a:cubicBezTo>
                    <a:cubicBezTo>
                      <a:pt x="183" y="7"/>
                      <a:pt x="183" y="7"/>
                      <a:pt x="184" y="7"/>
                    </a:cubicBezTo>
                    <a:cubicBezTo>
                      <a:pt x="187" y="3"/>
                      <a:pt x="199" y="0"/>
                      <a:pt x="202" y="11"/>
                    </a:cubicBezTo>
                    <a:cubicBezTo>
                      <a:pt x="224" y="79"/>
                      <a:pt x="270" y="120"/>
                      <a:pt x="308" y="177"/>
                    </a:cubicBezTo>
                    <a:cubicBezTo>
                      <a:pt x="309" y="176"/>
                      <a:pt x="310" y="175"/>
                      <a:pt x="310" y="174"/>
                    </a:cubicBezTo>
                    <a:cubicBezTo>
                      <a:pt x="310" y="174"/>
                      <a:pt x="310" y="174"/>
                      <a:pt x="310" y="174"/>
                    </a:cubicBezTo>
                    <a:cubicBezTo>
                      <a:pt x="310" y="174"/>
                      <a:pt x="329" y="145"/>
                      <a:pt x="333" y="141"/>
                    </a:cubicBezTo>
                    <a:cubicBezTo>
                      <a:pt x="333" y="140"/>
                      <a:pt x="333" y="140"/>
                      <a:pt x="333" y="140"/>
                    </a:cubicBezTo>
                    <a:cubicBezTo>
                      <a:pt x="351" y="114"/>
                      <a:pt x="374" y="91"/>
                      <a:pt x="402" y="70"/>
                    </a:cubicBezTo>
                    <a:cubicBezTo>
                      <a:pt x="400" y="62"/>
                      <a:pt x="398" y="53"/>
                      <a:pt x="391" y="47"/>
                    </a:cubicBezTo>
                    <a:cubicBezTo>
                      <a:pt x="388" y="45"/>
                      <a:pt x="392" y="37"/>
                      <a:pt x="396" y="42"/>
                    </a:cubicBezTo>
                    <a:cubicBezTo>
                      <a:pt x="401" y="46"/>
                      <a:pt x="406" y="57"/>
                      <a:pt x="408" y="62"/>
                    </a:cubicBezTo>
                    <a:cubicBezTo>
                      <a:pt x="411" y="52"/>
                      <a:pt x="414" y="48"/>
                      <a:pt x="426" y="42"/>
                    </a:cubicBezTo>
                    <a:cubicBezTo>
                      <a:pt x="432" y="39"/>
                      <a:pt x="429" y="47"/>
                      <a:pt x="427" y="4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9">
                <a:extLst>
                  <a:ext uri="{FF2B5EF4-FFF2-40B4-BE49-F238E27FC236}">
                    <a16:creationId xmlns:a16="http://schemas.microsoft.com/office/drawing/2014/main" id="{964AA23C-AF4C-492D-917C-AD5506884B8F}"/>
                  </a:ext>
                </a:extLst>
              </p:cNvPr>
              <p:cNvSpPr>
                <a:spLocks noEditPoints="1"/>
              </p:cNvSpPr>
              <p:nvPr/>
            </p:nvSpPr>
            <p:spPr bwMode="auto">
              <a:xfrm>
                <a:off x="4160369" y="621204"/>
                <a:ext cx="874126" cy="758943"/>
              </a:xfrm>
              <a:custGeom>
                <a:avLst/>
                <a:gdLst>
                  <a:gd name="T0" fmla="*/ 268 w 281"/>
                  <a:gd name="T1" fmla="*/ 4 h 244"/>
                  <a:gd name="T2" fmla="*/ 260 w 281"/>
                  <a:gd name="T3" fmla="*/ 1 h 244"/>
                  <a:gd name="T4" fmla="*/ 257 w 281"/>
                  <a:gd name="T5" fmla="*/ 6 h 244"/>
                  <a:gd name="T6" fmla="*/ 258 w 281"/>
                  <a:gd name="T7" fmla="*/ 23 h 244"/>
                  <a:gd name="T8" fmla="*/ 270 w 281"/>
                  <a:gd name="T9" fmla="*/ 42 h 244"/>
                  <a:gd name="T10" fmla="*/ 277 w 281"/>
                  <a:gd name="T11" fmla="*/ 45 h 244"/>
                  <a:gd name="T12" fmla="*/ 280 w 281"/>
                  <a:gd name="T13" fmla="*/ 40 h 244"/>
                  <a:gd name="T14" fmla="*/ 280 w 281"/>
                  <a:gd name="T15" fmla="*/ 23 h 244"/>
                  <a:gd name="T16" fmla="*/ 276 w 281"/>
                  <a:gd name="T17" fmla="*/ 13 h 244"/>
                  <a:gd name="T18" fmla="*/ 268 w 281"/>
                  <a:gd name="T19" fmla="*/ 4 h 244"/>
                  <a:gd name="T20" fmla="*/ 38 w 281"/>
                  <a:gd name="T21" fmla="*/ 233 h 244"/>
                  <a:gd name="T22" fmla="*/ 22 w 281"/>
                  <a:gd name="T23" fmla="*/ 216 h 244"/>
                  <a:gd name="T24" fmla="*/ 6 w 281"/>
                  <a:gd name="T25" fmla="*/ 211 h 244"/>
                  <a:gd name="T26" fmla="*/ 1 w 281"/>
                  <a:gd name="T27" fmla="*/ 212 h 244"/>
                  <a:gd name="T28" fmla="*/ 1 w 281"/>
                  <a:gd name="T29" fmla="*/ 221 h 244"/>
                  <a:gd name="T30" fmla="*/ 8 w 281"/>
                  <a:gd name="T31" fmla="*/ 231 h 244"/>
                  <a:gd name="T32" fmla="*/ 16 w 281"/>
                  <a:gd name="T33" fmla="*/ 237 h 244"/>
                  <a:gd name="T34" fmla="*/ 32 w 281"/>
                  <a:gd name="T35" fmla="*/ 243 h 244"/>
                  <a:gd name="T36" fmla="*/ 38 w 281"/>
                  <a:gd name="T37" fmla="*/ 241 h 244"/>
                  <a:gd name="T38" fmla="*/ 38 w 281"/>
                  <a:gd name="T39" fmla="*/ 2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244">
                    <a:moveTo>
                      <a:pt x="268" y="4"/>
                    </a:moveTo>
                    <a:cubicBezTo>
                      <a:pt x="265" y="2"/>
                      <a:pt x="262" y="0"/>
                      <a:pt x="260" y="1"/>
                    </a:cubicBezTo>
                    <a:cubicBezTo>
                      <a:pt x="258" y="1"/>
                      <a:pt x="257" y="2"/>
                      <a:pt x="257" y="6"/>
                    </a:cubicBezTo>
                    <a:cubicBezTo>
                      <a:pt x="257" y="11"/>
                      <a:pt x="257" y="17"/>
                      <a:pt x="258" y="23"/>
                    </a:cubicBezTo>
                    <a:cubicBezTo>
                      <a:pt x="259" y="33"/>
                      <a:pt x="267" y="41"/>
                      <a:pt x="270" y="42"/>
                    </a:cubicBezTo>
                    <a:cubicBezTo>
                      <a:pt x="273" y="45"/>
                      <a:pt x="275" y="46"/>
                      <a:pt x="277" y="45"/>
                    </a:cubicBezTo>
                    <a:cubicBezTo>
                      <a:pt x="279" y="45"/>
                      <a:pt x="281" y="44"/>
                      <a:pt x="280" y="40"/>
                    </a:cubicBezTo>
                    <a:cubicBezTo>
                      <a:pt x="280" y="34"/>
                      <a:pt x="280" y="28"/>
                      <a:pt x="280" y="23"/>
                    </a:cubicBezTo>
                    <a:cubicBezTo>
                      <a:pt x="280" y="20"/>
                      <a:pt x="278" y="15"/>
                      <a:pt x="276" y="13"/>
                    </a:cubicBezTo>
                    <a:cubicBezTo>
                      <a:pt x="273" y="8"/>
                      <a:pt x="270" y="6"/>
                      <a:pt x="268" y="4"/>
                    </a:cubicBezTo>
                    <a:close/>
                    <a:moveTo>
                      <a:pt x="38" y="233"/>
                    </a:moveTo>
                    <a:cubicBezTo>
                      <a:pt x="37" y="230"/>
                      <a:pt x="32" y="219"/>
                      <a:pt x="22" y="216"/>
                    </a:cubicBezTo>
                    <a:cubicBezTo>
                      <a:pt x="17" y="214"/>
                      <a:pt x="11" y="212"/>
                      <a:pt x="6" y="211"/>
                    </a:cubicBezTo>
                    <a:cubicBezTo>
                      <a:pt x="3" y="210"/>
                      <a:pt x="1" y="211"/>
                      <a:pt x="1" y="212"/>
                    </a:cubicBezTo>
                    <a:cubicBezTo>
                      <a:pt x="0" y="214"/>
                      <a:pt x="0" y="217"/>
                      <a:pt x="1" y="221"/>
                    </a:cubicBezTo>
                    <a:cubicBezTo>
                      <a:pt x="2" y="223"/>
                      <a:pt x="4" y="227"/>
                      <a:pt x="8" y="231"/>
                    </a:cubicBezTo>
                    <a:cubicBezTo>
                      <a:pt x="10" y="233"/>
                      <a:pt x="13" y="236"/>
                      <a:pt x="16" y="237"/>
                    </a:cubicBezTo>
                    <a:cubicBezTo>
                      <a:pt x="21" y="239"/>
                      <a:pt x="27" y="240"/>
                      <a:pt x="32" y="243"/>
                    </a:cubicBezTo>
                    <a:cubicBezTo>
                      <a:pt x="36" y="244"/>
                      <a:pt x="38" y="242"/>
                      <a:pt x="38" y="241"/>
                    </a:cubicBezTo>
                    <a:cubicBezTo>
                      <a:pt x="39" y="239"/>
                      <a:pt x="39" y="236"/>
                      <a:pt x="38" y="233"/>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0">
                <a:extLst>
                  <a:ext uri="{FF2B5EF4-FFF2-40B4-BE49-F238E27FC236}">
                    <a16:creationId xmlns:a16="http://schemas.microsoft.com/office/drawing/2014/main" id="{5CA4BA5D-CFEC-479D-9CFF-6AF0EB857851}"/>
                  </a:ext>
                </a:extLst>
              </p:cNvPr>
              <p:cNvSpPr>
                <a:spLocks/>
              </p:cNvSpPr>
              <p:nvPr/>
            </p:nvSpPr>
            <p:spPr bwMode="auto">
              <a:xfrm>
                <a:off x="4987160" y="1604201"/>
                <a:ext cx="1038222" cy="995620"/>
              </a:xfrm>
              <a:custGeom>
                <a:avLst/>
                <a:gdLst>
                  <a:gd name="T0" fmla="*/ 287 w 334"/>
                  <a:gd name="T1" fmla="*/ 74 h 320"/>
                  <a:gd name="T2" fmla="*/ 81 w 334"/>
                  <a:gd name="T3" fmla="*/ 50 h 320"/>
                  <a:gd name="T4" fmla="*/ 48 w 334"/>
                  <a:gd name="T5" fmla="*/ 254 h 320"/>
                  <a:gd name="T6" fmla="*/ 261 w 334"/>
                  <a:gd name="T7" fmla="*/ 280 h 320"/>
                  <a:gd name="T8" fmla="*/ 287 w 334"/>
                  <a:gd name="T9" fmla="*/ 74 h 320"/>
                </a:gdLst>
                <a:ahLst/>
                <a:cxnLst>
                  <a:cxn ang="0">
                    <a:pos x="T0" y="T1"/>
                  </a:cxn>
                  <a:cxn ang="0">
                    <a:pos x="T2" y="T3"/>
                  </a:cxn>
                  <a:cxn ang="0">
                    <a:pos x="T4" y="T5"/>
                  </a:cxn>
                  <a:cxn ang="0">
                    <a:pos x="T6" y="T7"/>
                  </a:cxn>
                  <a:cxn ang="0">
                    <a:pos x="T8" y="T9"/>
                  </a:cxn>
                </a:cxnLst>
                <a:rect l="0" t="0" r="r" b="b"/>
                <a:pathLst>
                  <a:path w="334" h="320">
                    <a:moveTo>
                      <a:pt x="287" y="74"/>
                    </a:moveTo>
                    <a:cubicBezTo>
                      <a:pt x="239" y="11"/>
                      <a:pt x="147" y="0"/>
                      <a:pt x="81" y="50"/>
                    </a:cubicBezTo>
                    <a:cubicBezTo>
                      <a:pt x="15" y="99"/>
                      <a:pt x="0" y="191"/>
                      <a:pt x="48" y="254"/>
                    </a:cubicBezTo>
                    <a:cubicBezTo>
                      <a:pt x="95" y="317"/>
                      <a:pt x="211" y="320"/>
                      <a:pt x="261" y="280"/>
                    </a:cubicBezTo>
                    <a:cubicBezTo>
                      <a:pt x="319" y="235"/>
                      <a:pt x="334" y="137"/>
                      <a:pt x="287"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
                <a:extLst>
                  <a:ext uri="{FF2B5EF4-FFF2-40B4-BE49-F238E27FC236}">
                    <a16:creationId xmlns:a16="http://schemas.microsoft.com/office/drawing/2014/main" id="{292FC58B-0A28-4004-844F-D94A1553A8A0}"/>
                  </a:ext>
                </a:extLst>
              </p:cNvPr>
              <p:cNvSpPr>
                <a:spLocks/>
              </p:cNvSpPr>
              <p:nvPr/>
            </p:nvSpPr>
            <p:spPr bwMode="auto">
              <a:xfrm>
                <a:off x="5711391" y="1713073"/>
                <a:ext cx="220898" cy="345548"/>
              </a:xfrm>
              <a:custGeom>
                <a:avLst/>
                <a:gdLst>
                  <a:gd name="T0" fmla="*/ 51 w 71"/>
                  <a:gd name="T1" fmla="*/ 47 h 111"/>
                  <a:gd name="T2" fmla="*/ 16 w 71"/>
                  <a:gd name="T3" fmla="*/ 75 h 111"/>
                  <a:gd name="T4" fmla="*/ 51 w 71"/>
                  <a:gd name="T5" fmla="*/ 47 h 111"/>
                </a:gdLst>
                <a:ahLst/>
                <a:cxnLst>
                  <a:cxn ang="0">
                    <a:pos x="T0" y="T1"/>
                  </a:cxn>
                  <a:cxn ang="0">
                    <a:pos x="T2" y="T3"/>
                  </a:cxn>
                  <a:cxn ang="0">
                    <a:pos x="T4" y="T5"/>
                  </a:cxn>
                </a:cxnLst>
                <a:rect l="0" t="0" r="r" b="b"/>
                <a:pathLst>
                  <a:path w="71" h="111">
                    <a:moveTo>
                      <a:pt x="51" y="47"/>
                    </a:moveTo>
                    <a:cubicBezTo>
                      <a:pt x="9" y="0"/>
                      <a:pt x="0" y="47"/>
                      <a:pt x="16" y="75"/>
                    </a:cubicBezTo>
                    <a:cubicBezTo>
                      <a:pt x="36" y="111"/>
                      <a:pt x="71" y="71"/>
                      <a:pt x="51" y="4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2">
                <a:extLst>
                  <a:ext uri="{FF2B5EF4-FFF2-40B4-BE49-F238E27FC236}">
                    <a16:creationId xmlns:a16="http://schemas.microsoft.com/office/drawing/2014/main" id="{63D457F8-04E6-4C97-802C-FCC49916A220}"/>
                  </a:ext>
                </a:extLst>
              </p:cNvPr>
              <p:cNvSpPr>
                <a:spLocks/>
              </p:cNvSpPr>
              <p:nvPr/>
            </p:nvSpPr>
            <p:spPr bwMode="auto">
              <a:xfrm>
                <a:off x="5077098" y="2098067"/>
                <a:ext cx="236677" cy="325036"/>
              </a:xfrm>
              <a:custGeom>
                <a:avLst/>
                <a:gdLst>
                  <a:gd name="T0" fmla="*/ 50 w 76"/>
                  <a:gd name="T1" fmla="*/ 37 h 104"/>
                  <a:gd name="T2" fmla="*/ 19 w 76"/>
                  <a:gd name="T3" fmla="*/ 75 h 104"/>
                  <a:gd name="T4" fmla="*/ 50 w 76"/>
                  <a:gd name="T5" fmla="*/ 37 h 104"/>
                </a:gdLst>
                <a:ahLst/>
                <a:cxnLst>
                  <a:cxn ang="0">
                    <a:pos x="T0" y="T1"/>
                  </a:cxn>
                  <a:cxn ang="0">
                    <a:pos x="T2" y="T3"/>
                  </a:cxn>
                  <a:cxn ang="0">
                    <a:pos x="T4" y="T5"/>
                  </a:cxn>
                </a:cxnLst>
                <a:rect l="0" t="0" r="r" b="b"/>
                <a:pathLst>
                  <a:path w="76" h="104">
                    <a:moveTo>
                      <a:pt x="50" y="37"/>
                    </a:moveTo>
                    <a:cubicBezTo>
                      <a:pt x="0" y="0"/>
                      <a:pt x="2" y="62"/>
                      <a:pt x="19" y="75"/>
                    </a:cubicBezTo>
                    <a:cubicBezTo>
                      <a:pt x="54" y="104"/>
                      <a:pt x="76" y="56"/>
                      <a:pt x="50" y="3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3">
                <a:extLst>
                  <a:ext uri="{FF2B5EF4-FFF2-40B4-BE49-F238E27FC236}">
                    <a16:creationId xmlns:a16="http://schemas.microsoft.com/office/drawing/2014/main" id="{5FF709E0-22C7-4868-8623-3A680F18331B}"/>
                  </a:ext>
                </a:extLst>
              </p:cNvPr>
              <p:cNvSpPr>
                <a:spLocks/>
              </p:cNvSpPr>
              <p:nvPr/>
            </p:nvSpPr>
            <p:spPr bwMode="auto">
              <a:xfrm>
                <a:off x="5787128" y="1995507"/>
                <a:ext cx="113605" cy="124649"/>
              </a:xfrm>
              <a:custGeom>
                <a:avLst/>
                <a:gdLst>
                  <a:gd name="T0" fmla="*/ 12 w 37"/>
                  <a:gd name="T1" fmla="*/ 20 h 40"/>
                  <a:gd name="T2" fmla="*/ 35 w 37"/>
                  <a:gd name="T3" fmla="*/ 11 h 40"/>
                  <a:gd name="T4" fmla="*/ 14 w 37"/>
                  <a:gd name="T5" fmla="*/ 39 h 40"/>
                  <a:gd name="T6" fmla="*/ 12 w 37"/>
                  <a:gd name="T7" fmla="*/ 20 h 40"/>
                </a:gdLst>
                <a:ahLst/>
                <a:cxnLst>
                  <a:cxn ang="0">
                    <a:pos x="T0" y="T1"/>
                  </a:cxn>
                  <a:cxn ang="0">
                    <a:pos x="T2" y="T3"/>
                  </a:cxn>
                  <a:cxn ang="0">
                    <a:pos x="T4" y="T5"/>
                  </a:cxn>
                  <a:cxn ang="0">
                    <a:pos x="T6" y="T7"/>
                  </a:cxn>
                </a:cxnLst>
                <a:rect l="0" t="0" r="r" b="b"/>
                <a:pathLst>
                  <a:path w="37" h="40">
                    <a:moveTo>
                      <a:pt x="12" y="20"/>
                    </a:moveTo>
                    <a:cubicBezTo>
                      <a:pt x="19" y="8"/>
                      <a:pt x="31" y="0"/>
                      <a:pt x="35" y="11"/>
                    </a:cubicBezTo>
                    <a:cubicBezTo>
                      <a:pt x="37" y="21"/>
                      <a:pt x="34" y="37"/>
                      <a:pt x="14" y="39"/>
                    </a:cubicBezTo>
                    <a:cubicBezTo>
                      <a:pt x="0" y="40"/>
                      <a:pt x="10" y="25"/>
                      <a:pt x="12" y="20"/>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4">
                <a:extLst>
                  <a:ext uri="{FF2B5EF4-FFF2-40B4-BE49-F238E27FC236}">
                    <a16:creationId xmlns:a16="http://schemas.microsoft.com/office/drawing/2014/main" id="{3CE7C54C-A820-4DAB-98F0-DF80ED1A0B69}"/>
                  </a:ext>
                </a:extLst>
              </p:cNvPr>
              <p:cNvSpPr>
                <a:spLocks/>
              </p:cNvSpPr>
              <p:nvPr/>
            </p:nvSpPr>
            <p:spPr bwMode="auto">
              <a:xfrm>
                <a:off x="5559918" y="2276363"/>
                <a:ext cx="93093" cy="64691"/>
              </a:xfrm>
              <a:custGeom>
                <a:avLst/>
                <a:gdLst>
                  <a:gd name="T0" fmla="*/ 19 w 30"/>
                  <a:gd name="T1" fmla="*/ 17 h 21"/>
                  <a:gd name="T2" fmla="*/ 4 w 30"/>
                  <a:gd name="T3" fmla="*/ 15 h 21"/>
                  <a:gd name="T4" fmla="*/ 29 w 30"/>
                  <a:gd name="T5" fmla="*/ 5 h 21"/>
                  <a:gd name="T6" fmla="*/ 19 w 30"/>
                  <a:gd name="T7" fmla="*/ 17 h 21"/>
                </a:gdLst>
                <a:ahLst/>
                <a:cxnLst>
                  <a:cxn ang="0">
                    <a:pos x="T0" y="T1"/>
                  </a:cxn>
                  <a:cxn ang="0">
                    <a:pos x="T2" y="T3"/>
                  </a:cxn>
                  <a:cxn ang="0">
                    <a:pos x="T4" y="T5"/>
                  </a:cxn>
                  <a:cxn ang="0">
                    <a:pos x="T6" y="T7"/>
                  </a:cxn>
                </a:cxnLst>
                <a:rect l="0" t="0" r="r" b="b"/>
                <a:pathLst>
                  <a:path w="30" h="21">
                    <a:moveTo>
                      <a:pt x="19" y="17"/>
                    </a:moveTo>
                    <a:cubicBezTo>
                      <a:pt x="9" y="21"/>
                      <a:pt x="0" y="15"/>
                      <a:pt x="4" y="15"/>
                    </a:cubicBezTo>
                    <a:cubicBezTo>
                      <a:pt x="15" y="15"/>
                      <a:pt x="30" y="0"/>
                      <a:pt x="29" y="5"/>
                    </a:cubicBezTo>
                    <a:cubicBezTo>
                      <a:pt x="27" y="13"/>
                      <a:pt x="23" y="15"/>
                      <a:pt x="19" y="17"/>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
                <a:extLst>
                  <a:ext uri="{FF2B5EF4-FFF2-40B4-BE49-F238E27FC236}">
                    <a16:creationId xmlns:a16="http://schemas.microsoft.com/office/drawing/2014/main" id="{E83DB966-7B0D-4A3F-979F-5BBE2EE18F35}"/>
                  </a:ext>
                </a:extLst>
              </p:cNvPr>
              <p:cNvSpPr>
                <a:spLocks/>
              </p:cNvSpPr>
              <p:nvPr/>
            </p:nvSpPr>
            <p:spPr bwMode="auto">
              <a:xfrm>
                <a:off x="5201747" y="2353678"/>
                <a:ext cx="156207" cy="99404"/>
              </a:xfrm>
              <a:custGeom>
                <a:avLst/>
                <a:gdLst>
                  <a:gd name="T0" fmla="*/ 26 w 50"/>
                  <a:gd name="T1" fmla="*/ 3 h 32"/>
                  <a:gd name="T2" fmla="*/ 43 w 50"/>
                  <a:gd name="T3" fmla="*/ 15 h 32"/>
                  <a:gd name="T4" fmla="*/ 8 w 50"/>
                  <a:gd name="T5" fmla="*/ 19 h 32"/>
                  <a:gd name="T6" fmla="*/ 26 w 50"/>
                  <a:gd name="T7" fmla="*/ 3 h 32"/>
                </a:gdLst>
                <a:ahLst/>
                <a:cxnLst>
                  <a:cxn ang="0">
                    <a:pos x="T0" y="T1"/>
                  </a:cxn>
                  <a:cxn ang="0">
                    <a:pos x="T2" y="T3"/>
                  </a:cxn>
                  <a:cxn ang="0">
                    <a:pos x="T4" y="T5"/>
                  </a:cxn>
                  <a:cxn ang="0">
                    <a:pos x="T6" y="T7"/>
                  </a:cxn>
                </a:cxnLst>
                <a:rect l="0" t="0" r="r" b="b"/>
                <a:pathLst>
                  <a:path w="50" h="32">
                    <a:moveTo>
                      <a:pt x="26" y="3"/>
                    </a:moveTo>
                    <a:cubicBezTo>
                      <a:pt x="39" y="0"/>
                      <a:pt x="50" y="8"/>
                      <a:pt x="43" y="15"/>
                    </a:cubicBezTo>
                    <a:cubicBezTo>
                      <a:pt x="27" y="32"/>
                      <a:pt x="12" y="24"/>
                      <a:pt x="8" y="19"/>
                    </a:cubicBezTo>
                    <a:cubicBezTo>
                      <a:pt x="0" y="7"/>
                      <a:pt x="20" y="4"/>
                      <a:pt x="26" y="3"/>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6">
                <a:extLst>
                  <a:ext uri="{FF2B5EF4-FFF2-40B4-BE49-F238E27FC236}">
                    <a16:creationId xmlns:a16="http://schemas.microsoft.com/office/drawing/2014/main" id="{D811E1FF-83A4-4474-B164-9C2DAB7F031C}"/>
                  </a:ext>
                </a:extLst>
              </p:cNvPr>
              <p:cNvSpPr>
                <a:spLocks/>
              </p:cNvSpPr>
              <p:nvPr/>
            </p:nvSpPr>
            <p:spPr bwMode="auto">
              <a:xfrm>
                <a:off x="5198591" y="1809321"/>
                <a:ext cx="515956" cy="355015"/>
              </a:xfrm>
              <a:custGeom>
                <a:avLst/>
                <a:gdLst>
                  <a:gd name="T0" fmla="*/ 25 w 166"/>
                  <a:gd name="T1" fmla="*/ 48 h 114"/>
                  <a:gd name="T2" fmla="*/ 152 w 166"/>
                  <a:gd name="T3" fmla="*/ 38 h 114"/>
                  <a:gd name="T4" fmla="*/ 158 w 166"/>
                  <a:gd name="T5" fmla="*/ 41 h 114"/>
                  <a:gd name="T6" fmla="*/ 33 w 166"/>
                  <a:gd name="T7" fmla="*/ 58 h 114"/>
                  <a:gd name="T8" fmla="*/ 14 w 166"/>
                  <a:gd name="T9" fmla="*/ 114 h 114"/>
                  <a:gd name="T10" fmla="*/ 25 w 166"/>
                  <a:gd name="T11" fmla="*/ 48 h 114"/>
                </a:gdLst>
                <a:ahLst/>
                <a:cxnLst>
                  <a:cxn ang="0">
                    <a:pos x="T0" y="T1"/>
                  </a:cxn>
                  <a:cxn ang="0">
                    <a:pos x="T2" y="T3"/>
                  </a:cxn>
                  <a:cxn ang="0">
                    <a:pos x="T4" y="T5"/>
                  </a:cxn>
                  <a:cxn ang="0">
                    <a:pos x="T6" y="T7"/>
                  </a:cxn>
                  <a:cxn ang="0">
                    <a:pos x="T8" y="T9"/>
                  </a:cxn>
                  <a:cxn ang="0">
                    <a:pos x="T10" y="T11"/>
                  </a:cxn>
                </a:cxnLst>
                <a:rect l="0" t="0" r="r" b="b"/>
                <a:pathLst>
                  <a:path w="166" h="114">
                    <a:moveTo>
                      <a:pt x="25" y="48"/>
                    </a:moveTo>
                    <a:cubicBezTo>
                      <a:pt x="65" y="0"/>
                      <a:pt x="116" y="20"/>
                      <a:pt x="152" y="38"/>
                    </a:cubicBezTo>
                    <a:cubicBezTo>
                      <a:pt x="154" y="39"/>
                      <a:pt x="166" y="44"/>
                      <a:pt x="158" y="41"/>
                    </a:cubicBezTo>
                    <a:cubicBezTo>
                      <a:pt x="117" y="26"/>
                      <a:pt x="71" y="16"/>
                      <a:pt x="33" y="58"/>
                    </a:cubicBezTo>
                    <a:cubicBezTo>
                      <a:pt x="21" y="71"/>
                      <a:pt x="14" y="96"/>
                      <a:pt x="14" y="114"/>
                    </a:cubicBezTo>
                    <a:cubicBezTo>
                      <a:pt x="14" y="113"/>
                      <a:pt x="0" y="76"/>
                      <a:pt x="25" y="48"/>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7">
                <a:extLst>
                  <a:ext uri="{FF2B5EF4-FFF2-40B4-BE49-F238E27FC236}">
                    <a16:creationId xmlns:a16="http://schemas.microsoft.com/office/drawing/2014/main" id="{5F32B5AE-BB2A-4F71-9E57-51D3064B674C}"/>
                  </a:ext>
                </a:extLst>
              </p:cNvPr>
              <p:cNvSpPr>
                <a:spLocks noEditPoints="1"/>
              </p:cNvSpPr>
              <p:nvPr/>
            </p:nvSpPr>
            <p:spPr bwMode="auto">
              <a:xfrm>
                <a:off x="4853044" y="1520576"/>
                <a:ext cx="1284366" cy="1166027"/>
              </a:xfrm>
              <a:custGeom>
                <a:avLst/>
                <a:gdLst>
                  <a:gd name="T0" fmla="*/ 334 w 413"/>
                  <a:gd name="T1" fmla="*/ 73 h 375"/>
                  <a:gd name="T2" fmla="*/ 158 w 413"/>
                  <a:gd name="T3" fmla="*/ 19 h 375"/>
                  <a:gd name="T4" fmla="*/ 297 w 413"/>
                  <a:gd name="T5" fmla="*/ 66 h 375"/>
                  <a:gd name="T6" fmla="*/ 40 w 413"/>
                  <a:gd name="T7" fmla="*/ 156 h 375"/>
                  <a:gd name="T8" fmla="*/ 74 w 413"/>
                  <a:gd name="T9" fmla="*/ 290 h 375"/>
                  <a:gd name="T10" fmla="*/ 10 w 413"/>
                  <a:gd name="T11" fmla="*/ 298 h 375"/>
                  <a:gd name="T12" fmla="*/ 89 w 413"/>
                  <a:gd name="T13" fmla="*/ 310 h 375"/>
                  <a:gd name="T14" fmla="*/ 93 w 413"/>
                  <a:gd name="T15" fmla="*/ 309 h 375"/>
                  <a:gd name="T16" fmla="*/ 331 w 413"/>
                  <a:gd name="T17" fmla="*/ 281 h 375"/>
                  <a:gd name="T18" fmla="*/ 383 w 413"/>
                  <a:gd name="T19" fmla="*/ 121 h 375"/>
                  <a:gd name="T20" fmla="*/ 394 w 413"/>
                  <a:gd name="T21" fmla="*/ 62 h 375"/>
                  <a:gd name="T22" fmla="*/ 355 w 413"/>
                  <a:gd name="T23" fmla="*/ 150 h 375"/>
                  <a:gd name="T24" fmla="*/ 325 w 413"/>
                  <a:gd name="T25" fmla="*/ 106 h 375"/>
                  <a:gd name="T26" fmla="*/ 352 w 413"/>
                  <a:gd name="T27" fmla="*/ 214 h 375"/>
                  <a:gd name="T28" fmla="*/ 350 w 413"/>
                  <a:gd name="T29" fmla="*/ 226 h 375"/>
                  <a:gd name="T30" fmla="*/ 348 w 413"/>
                  <a:gd name="T31" fmla="*/ 233 h 375"/>
                  <a:gd name="T32" fmla="*/ 344 w 413"/>
                  <a:gd name="T33" fmla="*/ 243 h 375"/>
                  <a:gd name="T34" fmla="*/ 339 w 413"/>
                  <a:gd name="T35" fmla="*/ 252 h 375"/>
                  <a:gd name="T36" fmla="*/ 331 w 413"/>
                  <a:gd name="T37" fmla="*/ 260 h 375"/>
                  <a:gd name="T38" fmla="*/ 327 w 413"/>
                  <a:gd name="T39" fmla="*/ 263 h 375"/>
                  <a:gd name="T40" fmla="*/ 319 w 413"/>
                  <a:gd name="T41" fmla="*/ 270 h 375"/>
                  <a:gd name="T42" fmla="*/ 313 w 413"/>
                  <a:gd name="T43" fmla="*/ 274 h 375"/>
                  <a:gd name="T44" fmla="*/ 305 w 413"/>
                  <a:gd name="T45" fmla="*/ 279 h 375"/>
                  <a:gd name="T46" fmla="*/ 297 w 413"/>
                  <a:gd name="T47" fmla="*/ 283 h 375"/>
                  <a:gd name="T48" fmla="*/ 290 w 413"/>
                  <a:gd name="T49" fmla="*/ 287 h 375"/>
                  <a:gd name="T50" fmla="*/ 283 w 413"/>
                  <a:gd name="T51" fmla="*/ 290 h 375"/>
                  <a:gd name="T52" fmla="*/ 269 w 413"/>
                  <a:gd name="T53" fmla="*/ 296 h 375"/>
                  <a:gd name="T54" fmla="*/ 256 w 413"/>
                  <a:gd name="T55" fmla="*/ 300 h 375"/>
                  <a:gd name="T56" fmla="*/ 241 w 413"/>
                  <a:gd name="T57" fmla="*/ 304 h 375"/>
                  <a:gd name="T58" fmla="*/ 233 w 413"/>
                  <a:gd name="T59" fmla="*/ 306 h 375"/>
                  <a:gd name="T60" fmla="*/ 225 w 413"/>
                  <a:gd name="T61" fmla="*/ 307 h 375"/>
                  <a:gd name="T62" fmla="*/ 213 w 413"/>
                  <a:gd name="T63" fmla="*/ 309 h 375"/>
                  <a:gd name="T64" fmla="*/ 208 w 413"/>
                  <a:gd name="T65" fmla="*/ 310 h 375"/>
                  <a:gd name="T66" fmla="*/ 197 w 413"/>
                  <a:gd name="T67" fmla="*/ 311 h 375"/>
                  <a:gd name="T68" fmla="*/ 192 w 413"/>
                  <a:gd name="T69" fmla="*/ 312 h 375"/>
                  <a:gd name="T70" fmla="*/ 188 w 413"/>
                  <a:gd name="T71" fmla="*/ 312 h 375"/>
                  <a:gd name="T72" fmla="*/ 180 w 413"/>
                  <a:gd name="T73" fmla="*/ 313 h 375"/>
                  <a:gd name="T74" fmla="*/ 175 w 413"/>
                  <a:gd name="T75" fmla="*/ 313 h 375"/>
                  <a:gd name="T76" fmla="*/ 168 w 413"/>
                  <a:gd name="T77" fmla="*/ 314 h 375"/>
                  <a:gd name="T78" fmla="*/ 160 w 413"/>
                  <a:gd name="T79" fmla="*/ 314 h 375"/>
                  <a:gd name="T80" fmla="*/ 147 w 413"/>
                  <a:gd name="T81" fmla="*/ 315 h 375"/>
                  <a:gd name="T82" fmla="*/ 137 w 413"/>
                  <a:gd name="T83" fmla="*/ 315 h 375"/>
                  <a:gd name="T84" fmla="*/ 78 w 413"/>
                  <a:gd name="T85" fmla="*/ 251 h 375"/>
                  <a:gd name="T86" fmla="*/ 273 w 413"/>
                  <a:gd name="T87" fmla="*/ 6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3" h="375">
                    <a:moveTo>
                      <a:pt x="353" y="71"/>
                    </a:moveTo>
                    <a:cubicBezTo>
                      <a:pt x="363" y="66"/>
                      <a:pt x="370" y="55"/>
                      <a:pt x="358" y="27"/>
                    </a:cubicBezTo>
                    <a:cubicBezTo>
                      <a:pt x="358" y="27"/>
                      <a:pt x="336" y="47"/>
                      <a:pt x="334" y="73"/>
                    </a:cubicBezTo>
                    <a:cubicBezTo>
                      <a:pt x="332" y="75"/>
                      <a:pt x="331" y="77"/>
                      <a:pt x="329" y="81"/>
                    </a:cubicBezTo>
                    <a:cubicBezTo>
                      <a:pt x="327" y="78"/>
                      <a:pt x="324" y="75"/>
                      <a:pt x="322" y="72"/>
                    </a:cubicBezTo>
                    <a:cubicBezTo>
                      <a:pt x="276" y="20"/>
                      <a:pt x="210" y="0"/>
                      <a:pt x="158" y="19"/>
                    </a:cubicBezTo>
                    <a:cubicBezTo>
                      <a:pt x="208" y="5"/>
                      <a:pt x="271" y="25"/>
                      <a:pt x="314" y="74"/>
                    </a:cubicBezTo>
                    <a:cubicBezTo>
                      <a:pt x="318" y="78"/>
                      <a:pt x="321" y="82"/>
                      <a:pt x="324" y="86"/>
                    </a:cubicBezTo>
                    <a:cubicBezTo>
                      <a:pt x="316" y="79"/>
                      <a:pt x="307" y="72"/>
                      <a:pt x="297" y="66"/>
                    </a:cubicBezTo>
                    <a:cubicBezTo>
                      <a:pt x="235" y="32"/>
                      <a:pt x="154" y="35"/>
                      <a:pt x="98" y="79"/>
                    </a:cubicBezTo>
                    <a:cubicBezTo>
                      <a:pt x="18" y="143"/>
                      <a:pt x="46" y="228"/>
                      <a:pt x="70" y="273"/>
                    </a:cubicBezTo>
                    <a:cubicBezTo>
                      <a:pt x="25" y="220"/>
                      <a:pt x="39" y="157"/>
                      <a:pt x="40" y="156"/>
                    </a:cubicBezTo>
                    <a:cubicBezTo>
                      <a:pt x="36" y="158"/>
                      <a:pt x="6" y="209"/>
                      <a:pt x="72" y="288"/>
                    </a:cubicBezTo>
                    <a:cubicBezTo>
                      <a:pt x="72" y="287"/>
                      <a:pt x="71" y="287"/>
                      <a:pt x="71" y="286"/>
                    </a:cubicBezTo>
                    <a:cubicBezTo>
                      <a:pt x="72" y="288"/>
                      <a:pt x="73" y="289"/>
                      <a:pt x="74" y="290"/>
                    </a:cubicBezTo>
                    <a:cubicBezTo>
                      <a:pt x="74" y="290"/>
                      <a:pt x="74" y="290"/>
                      <a:pt x="74" y="290"/>
                    </a:cubicBezTo>
                    <a:cubicBezTo>
                      <a:pt x="78" y="295"/>
                      <a:pt x="82" y="299"/>
                      <a:pt x="86" y="302"/>
                    </a:cubicBezTo>
                    <a:cubicBezTo>
                      <a:pt x="39" y="266"/>
                      <a:pt x="10" y="298"/>
                      <a:pt x="10" y="298"/>
                    </a:cubicBezTo>
                    <a:cubicBezTo>
                      <a:pt x="17" y="308"/>
                      <a:pt x="27" y="312"/>
                      <a:pt x="37" y="313"/>
                    </a:cubicBezTo>
                    <a:cubicBezTo>
                      <a:pt x="17" y="319"/>
                      <a:pt x="0" y="327"/>
                      <a:pt x="4" y="337"/>
                    </a:cubicBezTo>
                    <a:cubicBezTo>
                      <a:pt x="21" y="375"/>
                      <a:pt x="46" y="322"/>
                      <a:pt x="89" y="310"/>
                    </a:cubicBezTo>
                    <a:cubicBezTo>
                      <a:pt x="83" y="317"/>
                      <a:pt x="70" y="334"/>
                      <a:pt x="68" y="354"/>
                    </a:cubicBezTo>
                    <a:cubicBezTo>
                      <a:pt x="68" y="354"/>
                      <a:pt x="114" y="359"/>
                      <a:pt x="93" y="309"/>
                    </a:cubicBezTo>
                    <a:cubicBezTo>
                      <a:pt x="93" y="309"/>
                      <a:pt x="93" y="309"/>
                      <a:pt x="93" y="309"/>
                    </a:cubicBezTo>
                    <a:cubicBezTo>
                      <a:pt x="115" y="327"/>
                      <a:pt x="140" y="338"/>
                      <a:pt x="162" y="342"/>
                    </a:cubicBezTo>
                    <a:cubicBezTo>
                      <a:pt x="204" y="356"/>
                      <a:pt x="238" y="351"/>
                      <a:pt x="266" y="337"/>
                    </a:cubicBezTo>
                    <a:cubicBezTo>
                      <a:pt x="289" y="329"/>
                      <a:pt x="312" y="312"/>
                      <a:pt x="331" y="281"/>
                    </a:cubicBezTo>
                    <a:cubicBezTo>
                      <a:pt x="376" y="236"/>
                      <a:pt x="378" y="149"/>
                      <a:pt x="333" y="86"/>
                    </a:cubicBezTo>
                    <a:cubicBezTo>
                      <a:pt x="333" y="84"/>
                      <a:pt x="334" y="83"/>
                      <a:pt x="334" y="82"/>
                    </a:cubicBezTo>
                    <a:cubicBezTo>
                      <a:pt x="336" y="102"/>
                      <a:pt x="383" y="121"/>
                      <a:pt x="383" y="121"/>
                    </a:cubicBezTo>
                    <a:cubicBezTo>
                      <a:pt x="380" y="103"/>
                      <a:pt x="368" y="92"/>
                      <a:pt x="357" y="86"/>
                    </a:cubicBezTo>
                    <a:cubicBezTo>
                      <a:pt x="365" y="89"/>
                      <a:pt x="375" y="92"/>
                      <a:pt x="386" y="88"/>
                    </a:cubicBezTo>
                    <a:cubicBezTo>
                      <a:pt x="413" y="79"/>
                      <a:pt x="392" y="64"/>
                      <a:pt x="394" y="62"/>
                    </a:cubicBezTo>
                    <a:cubicBezTo>
                      <a:pt x="379" y="75"/>
                      <a:pt x="365" y="72"/>
                      <a:pt x="353" y="71"/>
                    </a:cubicBezTo>
                    <a:close/>
                    <a:moveTo>
                      <a:pt x="358" y="210"/>
                    </a:moveTo>
                    <a:cubicBezTo>
                      <a:pt x="360" y="194"/>
                      <a:pt x="360" y="174"/>
                      <a:pt x="355" y="150"/>
                    </a:cubicBezTo>
                    <a:cubicBezTo>
                      <a:pt x="360" y="171"/>
                      <a:pt x="361" y="191"/>
                      <a:pt x="358" y="210"/>
                    </a:cubicBezTo>
                    <a:close/>
                    <a:moveTo>
                      <a:pt x="273" y="63"/>
                    </a:moveTo>
                    <a:cubicBezTo>
                      <a:pt x="291" y="70"/>
                      <a:pt x="309" y="85"/>
                      <a:pt x="325" y="106"/>
                    </a:cubicBezTo>
                    <a:cubicBezTo>
                      <a:pt x="335" y="120"/>
                      <a:pt x="342" y="133"/>
                      <a:pt x="347" y="146"/>
                    </a:cubicBezTo>
                    <a:cubicBezTo>
                      <a:pt x="347" y="147"/>
                      <a:pt x="347" y="147"/>
                      <a:pt x="347" y="147"/>
                    </a:cubicBezTo>
                    <a:cubicBezTo>
                      <a:pt x="354" y="173"/>
                      <a:pt x="355" y="196"/>
                      <a:pt x="352" y="214"/>
                    </a:cubicBezTo>
                    <a:cubicBezTo>
                      <a:pt x="351" y="213"/>
                      <a:pt x="350" y="212"/>
                      <a:pt x="350" y="212"/>
                    </a:cubicBezTo>
                    <a:cubicBezTo>
                      <a:pt x="351" y="219"/>
                      <a:pt x="351" y="219"/>
                      <a:pt x="351" y="219"/>
                    </a:cubicBezTo>
                    <a:cubicBezTo>
                      <a:pt x="351" y="221"/>
                      <a:pt x="350" y="224"/>
                      <a:pt x="350" y="226"/>
                    </a:cubicBezTo>
                    <a:cubicBezTo>
                      <a:pt x="346" y="226"/>
                      <a:pt x="346" y="226"/>
                      <a:pt x="346" y="226"/>
                    </a:cubicBezTo>
                    <a:cubicBezTo>
                      <a:pt x="349" y="230"/>
                      <a:pt x="349" y="230"/>
                      <a:pt x="349" y="230"/>
                    </a:cubicBezTo>
                    <a:cubicBezTo>
                      <a:pt x="349" y="231"/>
                      <a:pt x="348" y="232"/>
                      <a:pt x="348" y="233"/>
                    </a:cubicBezTo>
                    <a:cubicBezTo>
                      <a:pt x="345" y="232"/>
                      <a:pt x="345" y="232"/>
                      <a:pt x="345" y="232"/>
                    </a:cubicBezTo>
                    <a:cubicBezTo>
                      <a:pt x="347" y="237"/>
                      <a:pt x="347" y="237"/>
                      <a:pt x="347" y="237"/>
                    </a:cubicBezTo>
                    <a:cubicBezTo>
                      <a:pt x="346" y="239"/>
                      <a:pt x="345" y="241"/>
                      <a:pt x="344" y="243"/>
                    </a:cubicBezTo>
                    <a:cubicBezTo>
                      <a:pt x="340" y="244"/>
                      <a:pt x="340" y="244"/>
                      <a:pt x="340" y="244"/>
                    </a:cubicBezTo>
                    <a:cubicBezTo>
                      <a:pt x="341" y="249"/>
                      <a:pt x="341" y="249"/>
                      <a:pt x="341" y="249"/>
                    </a:cubicBezTo>
                    <a:cubicBezTo>
                      <a:pt x="340" y="250"/>
                      <a:pt x="339" y="251"/>
                      <a:pt x="339" y="252"/>
                    </a:cubicBezTo>
                    <a:cubicBezTo>
                      <a:pt x="335" y="248"/>
                      <a:pt x="335" y="248"/>
                      <a:pt x="335" y="248"/>
                    </a:cubicBezTo>
                    <a:cubicBezTo>
                      <a:pt x="336" y="255"/>
                      <a:pt x="336" y="255"/>
                      <a:pt x="336" y="255"/>
                    </a:cubicBezTo>
                    <a:cubicBezTo>
                      <a:pt x="334" y="257"/>
                      <a:pt x="332" y="258"/>
                      <a:pt x="331" y="260"/>
                    </a:cubicBezTo>
                    <a:cubicBezTo>
                      <a:pt x="323" y="258"/>
                      <a:pt x="323" y="258"/>
                      <a:pt x="323" y="258"/>
                    </a:cubicBezTo>
                    <a:cubicBezTo>
                      <a:pt x="329" y="262"/>
                      <a:pt x="329" y="262"/>
                      <a:pt x="329" y="262"/>
                    </a:cubicBezTo>
                    <a:cubicBezTo>
                      <a:pt x="328" y="262"/>
                      <a:pt x="328" y="263"/>
                      <a:pt x="327" y="263"/>
                    </a:cubicBezTo>
                    <a:cubicBezTo>
                      <a:pt x="313" y="261"/>
                      <a:pt x="313" y="261"/>
                      <a:pt x="313" y="261"/>
                    </a:cubicBezTo>
                    <a:cubicBezTo>
                      <a:pt x="321" y="268"/>
                      <a:pt x="321" y="268"/>
                      <a:pt x="321" y="268"/>
                    </a:cubicBezTo>
                    <a:cubicBezTo>
                      <a:pt x="320" y="269"/>
                      <a:pt x="320" y="269"/>
                      <a:pt x="319" y="270"/>
                    </a:cubicBezTo>
                    <a:cubicBezTo>
                      <a:pt x="308" y="267"/>
                      <a:pt x="308" y="267"/>
                      <a:pt x="308" y="267"/>
                    </a:cubicBezTo>
                    <a:cubicBezTo>
                      <a:pt x="315" y="272"/>
                      <a:pt x="315" y="272"/>
                      <a:pt x="315" y="272"/>
                    </a:cubicBezTo>
                    <a:cubicBezTo>
                      <a:pt x="315" y="273"/>
                      <a:pt x="314" y="273"/>
                      <a:pt x="313" y="274"/>
                    </a:cubicBezTo>
                    <a:cubicBezTo>
                      <a:pt x="301" y="271"/>
                      <a:pt x="301" y="271"/>
                      <a:pt x="301" y="271"/>
                    </a:cubicBezTo>
                    <a:cubicBezTo>
                      <a:pt x="306" y="278"/>
                      <a:pt x="306" y="278"/>
                      <a:pt x="306" y="278"/>
                    </a:cubicBezTo>
                    <a:cubicBezTo>
                      <a:pt x="306" y="279"/>
                      <a:pt x="305" y="279"/>
                      <a:pt x="305" y="279"/>
                    </a:cubicBezTo>
                    <a:cubicBezTo>
                      <a:pt x="294" y="272"/>
                      <a:pt x="294" y="272"/>
                      <a:pt x="294" y="272"/>
                    </a:cubicBezTo>
                    <a:cubicBezTo>
                      <a:pt x="298" y="283"/>
                      <a:pt x="298" y="283"/>
                      <a:pt x="298" y="283"/>
                    </a:cubicBezTo>
                    <a:cubicBezTo>
                      <a:pt x="298" y="283"/>
                      <a:pt x="297" y="283"/>
                      <a:pt x="297" y="283"/>
                    </a:cubicBezTo>
                    <a:cubicBezTo>
                      <a:pt x="291" y="277"/>
                      <a:pt x="291" y="277"/>
                      <a:pt x="291" y="277"/>
                    </a:cubicBezTo>
                    <a:cubicBezTo>
                      <a:pt x="292" y="286"/>
                      <a:pt x="292" y="286"/>
                      <a:pt x="292" y="286"/>
                    </a:cubicBezTo>
                    <a:cubicBezTo>
                      <a:pt x="291" y="286"/>
                      <a:pt x="291" y="287"/>
                      <a:pt x="290" y="287"/>
                    </a:cubicBezTo>
                    <a:cubicBezTo>
                      <a:pt x="286" y="280"/>
                      <a:pt x="286" y="280"/>
                      <a:pt x="286" y="280"/>
                    </a:cubicBezTo>
                    <a:cubicBezTo>
                      <a:pt x="286" y="289"/>
                      <a:pt x="286" y="289"/>
                      <a:pt x="286" y="289"/>
                    </a:cubicBezTo>
                    <a:cubicBezTo>
                      <a:pt x="285" y="289"/>
                      <a:pt x="284" y="289"/>
                      <a:pt x="283" y="290"/>
                    </a:cubicBezTo>
                    <a:cubicBezTo>
                      <a:pt x="278" y="281"/>
                      <a:pt x="278" y="281"/>
                      <a:pt x="278" y="281"/>
                    </a:cubicBezTo>
                    <a:cubicBezTo>
                      <a:pt x="275" y="293"/>
                      <a:pt x="275" y="293"/>
                      <a:pt x="275" y="293"/>
                    </a:cubicBezTo>
                    <a:cubicBezTo>
                      <a:pt x="273" y="294"/>
                      <a:pt x="271" y="295"/>
                      <a:pt x="269" y="296"/>
                    </a:cubicBezTo>
                    <a:cubicBezTo>
                      <a:pt x="261" y="290"/>
                      <a:pt x="261" y="290"/>
                      <a:pt x="261" y="290"/>
                    </a:cubicBezTo>
                    <a:cubicBezTo>
                      <a:pt x="261" y="290"/>
                      <a:pt x="260" y="296"/>
                      <a:pt x="259" y="299"/>
                    </a:cubicBezTo>
                    <a:cubicBezTo>
                      <a:pt x="258" y="299"/>
                      <a:pt x="257" y="299"/>
                      <a:pt x="256" y="300"/>
                    </a:cubicBezTo>
                    <a:cubicBezTo>
                      <a:pt x="252" y="298"/>
                      <a:pt x="236" y="296"/>
                      <a:pt x="236" y="296"/>
                    </a:cubicBezTo>
                    <a:cubicBezTo>
                      <a:pt x="242" y="303"/>
                      <a:pt x="242" y="303"/>
                      <a:pt x="242" y="303"/>
                    </a:cubicBezTo>
                    <a:cubicBezTo>
                      <a:pt x="242" y="304"/>
                      <a:pt x="241" y="304"/>
                      <a:pt x="241" y="304"/>
                    </a:cubicBezTo>
                    <a:cubicBezTo>
                      <a:pt x="231" y="295"/>
                      <a:pt x="231" y="295"/>
                      <a:pt x="231" y="295"/>
                    </a:cubicBezTo>
                    <a:cubicBezTo>
                      <a:pt x="234" y="305"/>
                      <a:pt x="234" y="305"/>
                      <a:pt x="234" y="305"/>
                    </a:cubicBezTo>
                    <a:cubicBezTo>
                      <a:pt x="234" y="305"/>
                      <a:pt x="233" y="305"/>
                      <a:pt x="233" y="306"/>
                    </a:cubicBezTo>
                    <a:cubicBezTo>
                      <a:pt x="228" y="301"/>
                      <a:pt x="228" y="301"/>
                      <a:pt x="228" y="301"/>
                    </a:cubicBezTo>
                    <a:cubicBezTo>
                      <a:pt x="228" y="306"/>
                      <a:pt x="228" y="306"/>
                      <a:pt x="228" y="306"/>
                    </a:cubicBezTo>
                    <a:cubicBezTo>
                      <a:pt x="227" y="307"/>
                      <a:pt x="226" y="307"/>
                      <a:pt x="225" y="307"/>
                    </a:cubicBezTo>
                    <a:cubicBezTo>
                      <a:pt x="220" y="302"/>
                      <a:pt x="220" y="302"/>
                      <a:pt x="220" y="302"/>
                    </a:cubicBezTo>
                    <a:cubicBezTo>
                      <a:pt x="217" y="309"/>
                      <a:pt x="217" y="309"/>
                      <a:pt x="217" y="309"/>
                    </a:cubicBezTo>
                    <a:cubicBezTo>
                      <a:pt x="216" y="309"/>
                      <a:pt x="214" y="309"/>
                      <a:pt x="213" y="309"/>
                    </a:cubicBezTo>
                    <a:cubicBezTo>
                      <a:pt x="209" y="305"/>
                      <a:pt x="209" y="305"/>
                      <a:pt x="209" y="305"/>
                    </a:cubicBezTo>
                    <a:cubicBezTo>
                      <a:pt x="209" y="310"/>
                      <a:pt x="209" y="310"/>
                      <a:pt x="209" y="310"/>
                    </a:cubicBezTo>
                    <a:cubicBezTo>
                      <a:pt x="208" y="310"/>
                      <a:pt x="208" y="310"/>
                      <a:pt x="208" y="310"/>
                    </a:cubicBezTo>
                    <a:cubicBezTo>
                      <a:pt x="204" y="304"/>
                      <a:pt x="204" y="304"/>
                      <a:pt x="204" y="304"/>
                    </a:cubicBezTo>
                    <a:cubicBezTo>
                      <a:pt x="202" y="311"/>
                      <a:pt x="202" y="311"/>
                      <a:pt x="202" y="311"/>
                    </a:cubicBezTo>
                    <a:cubicBezTo>
                      <a:pt x="200" y="311"/>
                      <a:pt x="199" y="311"/>
                      <a:pt x="197" y="311"/>
                    </a:cubicBezTo>
                    <a:cubicBezTo>
                      <a:pt x="191" y="307"/>
                      <a:pt x="191" y="307"/>
                      <a:pt x="191" y="307"/>
                    </a:cubicBezTo>
                    <a:cubicBezTo>
                      <a:pt x="193" y="312"/>
                      <a:pt x="193" y="312"/>
                      <a:pt x="193" y="312"/>
                    </a:cubicBezTo>
                    <a:cubicBezTo>
                      <a:pt x="192" y="312"/>
                      <a:pt x="192" y="312"/>
                      <a:pt x="192" y="312"/>
                    </a:cubicBezTo>
                    <a:cubicBezTo>
                      <a:pt x="188" y="305"/>
                      <a:pt x="188" y="305"/>
                      <a:pt x="188" y="305"/>
                    </a:cubicBezTo>
                    <a:cubicBezTo>
                      <a:pt x="189" y="312"/>
                      <a:pt x="189" y="312"/>
                      <a:pt x="189" y="312"/>
                    </a:cubicBezTo>
                    <a:cubicBezTo>
                      <a:pt x="189" y="312"/>
                      <a:pt x="188" y="312"/>
                      <a:pt x="188" y="312"/>
                    </a:cubicBezTo>
                    <a:cubicBezTo>
                      <a:pt x="183" y="306"/>
                      <a:pt x="183" y="306"/>
                      <a:pt x="183" y="306"/>
                    </a:cubicBezTo>
                    <a:cubicBezTo>
                      <a:pt x="182" y="313"/>
                      <a:pt x="182" y="313"/>
                      <a:pt x="182" y="313"/>
                    </a:cubicBezTo>
                    <a:cubicBezTo>
                      <a:pt x="181" y="313"/>
                      <a:pt x="181" y="313"/>
                      <a:pt x="180" y="313"/>
                    </a:cubicBezTo>
                    <a:cubicBezTo>
                      <a:pt x="177" y="309"/>
                      <a:pt x="177" y="309"/>
                      <a:pt x="177" y="309"/>
                    </a:cubicBezTo>
                    <a:cubicBezTo>
                      <a:pt x="176" y="313"/>
                      <a:pt x="176" y="313"/>
                      <a:pt x="176" y="313"/>
                    </a:cubicBezTo>
                    <a:cubicBezTo>
                      <a:pt x="176" y="313"/>
                      <a:pt x="175" y="313"/>
                      <a:pt x="175" y="313"/>
                    </a:cubicBezTo>
                    <a:cubicBezTo>
                      <a:pt x="174" y="309"/>
                      <a:pt x="174" y="309"/>
                      <a:pt x="174" y="309"/>
                    </a:cubicBezTo>
                    <a:cubicBezTo>
                      <a:pt x="171" y="314"/>
                      <a:pt x="171" y="314"/>
                      <a:pt x="171" y="314"/>
                    </a:cubicBezTo>
                    <a:cubicBezTo>
                      <a:pt x="170" y="314"/>
                      <a:pt x="169" y="314"/>
                      <a:pt x="168" y="314"/>
                    </a:cubicBezTo>
                    <a:cubicBezTo>
                      <a:pt x="165" y="309"/>
                      <a:pt x="165" y="309"/>
                      <a:pt x="165" y="309"/>
                    </a:cubicBezTo>
                    <a:cubicBezTo>
                      <a:pt x="162" y="314"/>
                      <a:pt x="162" y="314"/>
                      <a:pt x="162" y="314"/>
                    </a:cubicBezTo>
                    <a:cubicBezTo>
                      <a:pt x="161" y="314"/>
                      <a:pt x="161" y="314"/>
                      <a:pt x="160" y="314"/>
                    </a:cubicBezTo>
                    <a:cubicBezTo>
                      <a:pt x="154" y="307"/>
                      <a:pt x="154" y="307"/>
                      <a:pt x="154" y="307"/>
                    </a:cubicBezTo>
                    <a:cubicBezTo>
                      <a:pt x="150" y="315"/>
                      <a:pt x="150" y="315"/>
                      <a:pt x="150" y="315"/>
                    </a:cubicBezTo>
                    <a:cubicBezTo>
                      <a:pt x="149" y="315"/>
                      <a:pt x="148" y="315"/>
                      <a:pt x="147" y="315"/>
                    </a:cubicBezTo>
                    <a:cubicBezTo>
                      <a:pt x="141" y="309"/>
                      <a:pt x="141" y="309"/>
                      <a:pt x="141" y="309"/>
                    </a:cubicBezTo>
                    <a:cubicBezTo>
                      <a:pt x="139" y="315"/>
                      <a:pt x="139" y="315"/>
                      <a:pt x="139" y="315"/>
                    </a:cubicBezTo>
                    <a:cubicBezTo>
                      <a:pt x="138" y="315"/>
                      <a:pt x="138" y="315"/>
                      <a:pt x="137" y="315"/>
                    </a:cubicBezTo>
                    <a:cubicBezTo>
                      <a:pt x="132" y="306"/>
                      <a:pt x="132" y="306"/>
                      <a:pt x="132" y="306"/>
                    </a:cubicBezTo>
                    <a:cubicBezTo>
                      <a:pt x="131" y="312"/>
                      <a:pt x="131" y="312"/>
                      <a:pt x="131" y="312"/>
                    </a:cubicBezTo>
                    <a:cubicBezTo>
                      <a:pt x="108" y="295"/>
                      <a:pt x="87" y="269"/>
                      <a:pt x="78" y="251"/>
                    </a:cubicBezTo>
                    <a:cubicBezTo>
                      <a:pt x="38" y="173"/>
                      <a:pt x="77" y="117"/>
                      <a:pt x="114" y="85"/>
                    </a:cubicBezTo>
                    <a:cubicBezTo>
                      <a:pt x="155" y="51"/>
                      <a:pt x="222" y="43"/>
                      <a:pt x="275" y="63"/>
                    </a:cubicBezTo>
                    <a:cubicBezTo>
                      <a:pt x="274" y="63"/>
                      <a:pt x="274" y="63"/>
                      <a:pt x="273" y="63"/>
                    </a:cubicBezTo>
                    <a:close/>
                  </a:path>
                </a:pathLst>
              </a:custGeom>
              <a:solidFill>
                <a:srgbClr val="8D3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8">
                <a:extLst>
                  <a:ext uri="{FF2B5EF4-FFF2-40B4-BE49-F238E27FC236}">
                    <a16:creationId xmlns:a16="http://schemas.microsoft.com/office/drawing/2014/main" id="{5A4B0CC6-15EE-4531-97E3-16535F5CDF92}"/>
                  </a:ext>
                </a:extLst>
              </p:cNvPr>
              <p:cNvSpPr>
                <a:spLocks noEditPoints="1"/>
              </p:cNvSpPr>
              <p:nvPr/>
            </p:nvSpPr>
            <p:spPr bwMode="auto">
              <a:xfrm>
                <a:off x="4829375" y="1566333"/>
                <a:ext cx="1262276" cy="1046111"/>
              </a:xfrm>
              <a:custGeom>
                <a:avLst/>
                <a:gdLst>
                  <a:gd name="T0" fmla="*/ 112 w 406"/>
                  <a:gd name="T1" fmla="*/ 334 h 336"/>
                  <a:gd name="T2" fmla="*/ 0 w 406"/>
                  <a:gd name="T3" fmla="*/ 193 h 336"/>
                  <a:gd name="T4" fmla="*/ 127 w 406"/>
                  <a:gd name="T5" fmla="*/ 336 h 336"/>
                  <a:gd name="T6" fmla="*/ 364 w 406"/>
                  <a:gd name="T7" fmla="*/ 42 h 336"/>
                  <a:gd name="T8" fmla="*/ 273 w 406"/>
                  <a:gd name="T9" fmla="*/ 11 h 336"/>
                  <a:gd name="T10" fmla="*/ 351 w 406"/>
                  <a:gd name="T11" fmla="*/ 26 h 336"/>
                  <a:gd name="T12" fmla="*/ 223 w 406"/>
                  <a:gd name="T13" fmla="*/ 336 h 336"/>
                  <a:gd name="T14" fmla="*/ 405 w 406"/>
                  <a:gd name="T15" fmla="*/ 60 h 336"/>
                  <a:gd name="T16" fmla="*/ 401 w 406"/>
                  <a:gd name="T17" fmla="*/ 53 h 336"/>
                  <a:gd name="T18" fmla="*/ 336 w 406"/>
                  <a:gd name="T19" fmla="*/ 65 h 336"/>
                  <a:gd name="T20" fmla="*/ 343 w 406"/>
                  <a:gd name="T21" fmla="*/ 15 h 336"/>
                  <a:gd name="T22" fmla="*/ 329 w 406"/>
                  <a:gd name="T23" fmla="*/ 0 h 336"/>
                  <a:gd name="T24" fmla="*/ 361 w 406"/>
                  <a:gd name="T25" fmla="*/ 229 h 336"/>
                  <a:gd name="T26" fmla="*/ 351 w 406"/>
                  <a:gd name="T27" fmla="*/ 247 h 336"/>
                  <a:gd name="T28" fmla="*/ 345 w 406"/>
                  <a:gd name="T29" fmla="*/ 252 h 336"/>
                  <a:gd name="T30" fmla="*/ 338 w 406"/>
                  <a:gd name="T31" fmla="*/ 259 h 336"/>
                  <a:gd name="T32" fmla="*/ 326 w 406"/>
                  <a:gd name="T33" fmla="*/ 267 h 336"/>
                  <a:gd name="T34" fmla="*/ 325 w 406"/>
                  <a:gd name="T35" fmla="*/ 265 h 336"/>
                  <a:gd name="T36" fmla="*/ 301 w 406"/>
                  <a:gd name="T37" fmla="*/ 261 h 336"/>
                  <a:gd name="T38" fmla="*/ 279 w 406"/>
                  <a:gd name="T39" fmla="*/ 290 h 336"/>
                  <a:gd name="T40" fmla="*/ 237 w 406"/>
                  <a:gd name="T41" fmla="*/ 270 h 336"/>
                  <a:gd name="T42" fmla="*/ 219 w 406"/>
                  <a:gd name="T43" fmla="*/ 286 h 336"/>
                  <a:gd name="T44" fmla="*/ 202 w 406"/>
                  <a:gd name="T45" fmla="*/ 303 h 336"/>
                  <a:gd name="T46" fmla="*/ 188 w 406"/>
                  <a:gd name="T47" fmla="*/ 282 h 336"/>
                  <a:gd name="T48" fmla="*/ 188 w 406"/>
                  <a:gd name="T49" fmla="*/ 310 h 336"/>
                  <a:gd name="T50" fmla="*/ 189 w 406"/>
                  <a:gd name="T51" fmla="*/ 322 h 336"/>
                  <a:gd name="T52" fmla="*/ 179 w 406"/>
                  <a:gd name="T53" fmla="*/ 327 h 336"/>
                  <a:gd name="T54" fmla="*/ 136 w 406"/>
                  <a:gd name="T55" fmla="*/ 296 h 336"/>
                  <a:gd name="T56" fmla="*/ 146 w 406"/>
                  <a:gd name="T57" fmla="*/ 311 h 336"/>
                  <a:gd name="T58" fmla="*/ 117 w 406"/>
                  <a:gd name="T59" fmla="*/ 295 h 336"/>
                  <a:gd name="T60" fmla="*/ 107 w 406"/>
                  <a:gd name="T61" fmla="*/ 284 h 336"/>
                  <a:gd name="T62" fmla="*/ 117 w 406"/>
                  <a:gd name="T63" fmla="*/ 302 h 336"/>
                  <a:gd name="T64" fmla="*/ 9 w 406"/>
                  <a:gd name="T65" fmla="*/ 196 h 336"/>
                  <a:gd name="T66" fmla="*/ 69 w 406"/>
                  <a:gd name="T67" fmla="*/ 251 h 336"/>
                  <a:gd name="T68" fmla="*/ 74 w 406"/>
                  <a:gd name="T69" fmla="*/ 259 h 336"/>
                  <a:gd name="T70" fmla="*/ 82 w 406"/>
                  <a:gd name="T71" fmla="*/ 271 h 336"/>
                  <a:gd name="T72" fmla="*/ 130 w 406"/>
                  <a:gd name="T73" fmla="*/ 312 h 336"/>
                  <a:gd name="T74" fmla="*/ 150 w 406"/>
                  <a:gd name="T75" fmla="*/ 322 h 336"/>
                  <a:gd name="T76" fmla="*/ 131 w 406"/>
                  <a:gd name="T77" fmla="*/ 333 h 336"/>
                  <a:gd name="T78" fmla="*/ 194 w 406"/>
                  <a:gd name="T79" fmla="*/ 335 h 336"/>
                  <a:gd name="T80" fmla="*/ 224 w 406"/>
                  <a:gd name="T81" fmla="*/ 336 h 336"/>
                  <a:gd name="T82" fmla="*/ 293 w 406"/>
                  <a:gd name="T83" fmla="*/ 316 h 336"/>
                  <a:gd name="T84" fmla="*/ 373 w 406"/>
                  <a:gd name="T85" fmla="*/ 236 h 336"/>
                  <a:gd name="T86" fmla="*/ 380 w 406"/>
                  <a:gd name="T87" fmla="*/ 229 h 336"/>
                  <a:gd name="T88" fmla="*/ 358 w 406"/>
                  <a:gd name="T89" fmla="*/ 241 h 336"/>
                  <a:gd name="T90" fmla="*/ 352 w 406"/>
                  <a:gd name="T91" fmla="*/ 92 h 336"/>
                  <a:gd name="T92" fmla="*/ 338 w 406"/>
                  <a:gd name="T93" fmla="*/ 70 h 336"/>
                  <a:gd name="T94" fmla="*/ 65 w 406"/>
                  <a:gd name="T95" fmla="*/ 243 h 336"/>
                  <a:gd name="T96" fmla="*/ 65 w 406"/>
                  <a:gd name="T97" fmla="*/ 243 h 336"/>
                  <a:gd name="T98" fmla="*/ 118 w 406"/>
                  <a:gd name="T99" fmla="*/ 297 h 336"/>
                  <a:gd name="T100" fmla="*/ 375 w 406"/>
                  <a:gd name="T101" fmla="*/ 199 h 336"/>
                  <a:gd name="T102" fmla="*/ 373 w 406"/>
                  <a:gd name="T103" fmla="*/ 236 h 336"/>
                  <a:gd name="T104" fmla="*/ 380 w 406"/>
                  <a:gd name="T105" fmla="*/ 229 h 336"/>
                  <a:gd name="T106" fmla="*/ 57 w 406"/>
                  <a:gd name="T107" fmla="*/ 299 h 336"/>
                  <a:gd name="T108" fmla="*/ 31 w 406"/>
                  <a:gd name="T109" fmla="*/ 327 h 336"/>
                  <a:gd name="T110" fmla="*/ 86 w 406"/>
                  <a:gd name="T111"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6" h="336">
                    <a:moveTo>
                      <a:pt x="112" y="334"/>
                    </a:moveTo>
                    <a:cubicBezTo>
                      <a:pt x="113" y="333"/>
                      <a:pt x="115" y="332"/>
                      <a:pt x="117" y="331"/>
                    </a:cubicBezTo>
                    <a:cubicBezTo>
                      <a:pt x="113" y="333"/>
                      <a:pt x="112" y="334"/>
                      <a:pt x="112" y="334"/>
                    </a:cubicBezTo>
                    <a:close/>
                    <a:moveTo>
                      <a:pt x="0" y="193"/>
                    </a:moveTo>
                    <a:cubicBezTo>
                      <a:pt x="4" y="194"/>
                      <a:pt x="7" y="195"/>
                      <a:pt x="9" y="196"/>
                    </a:cubicBezTo>
                    <a:cubicBezTo>
                      <a:pt x="4" y="194"/>
                      <a:pt x="0" y="193"/>
                      <a:pt x="0" y="193"/>
                    </a:cubicBezTo>
                    <a:close/>
                    <a:moveTo>
                      <a:pt x="127" y="336"/>
                    </a:moveTo>
                    <a:cubicBezTo>
                      <a:pt x="128" y="335"/>
                      <a:pt x="130" y="334"/>
                      <a:pt x="131" y="333"/>
                    </a:cubicBezTo>
                    <a:cubicBezTo>
                      <a:pt x="128" y="335"/>
                      <a:pt x="127" y="336"/>
                      <a:pt x="127" y="336"/>
                    </a:cubicBezTo>
                    <a:close/>
                    <a:moveTo>
                      <a:pt x="364" y="42"/>
                    </a:moveTo>
                    <a:cubicBezTo>
                      <a:pt x="365" y="42"/>
                      <a:pt x="367" y="41"/>
                      <a:pt x="369" y="41"/>
                    </a:cubicBezTo>
                    <a:cubicBezTo>
                      <a:pt x="369" y="41"/>
                      <a:pt x="367" y="41"/>
                      <a:pt x="364" y="42"/>
                    </a:cubicBezTo>
                    <a:close/>
                    <a:moveTo>
                      <a:pt x="273" y="11"/>
                    </a:moveTo>
                    <a:cubicBezTo>
                      <a:pt x="273" y="11"/>
                      <a:pt x="273" y="11"/>
                      <a:pt x="273" y="11"/>
                    </a:cubicBezTo>
                    <a:cubicBezTo>
                      <a:pt x="273" y="11"/>
                      <a:pt x="273" y="11"/>
                      <a:pt x="273" y="11"/>
                    </a:cubicBezTo>
                    <a:close/>
                    <a:moveTo>
                      <a:pt x="351" y="26"/>
                    </a:moveTo>
                    <a:cubicBezTo>
                      <a:pt x="351" y="26"/>
                      <a:pt x="350" y="28"/>
                      <a:pt x="348" y="30"/>
                    </a:cubicBezTo>
                    <a:cubicBezTo>
                      <a:pt x="349" y="29"/>
                      <a:pt x="350" y="28"/>
                      <a:pt x="351" y="26"/>
                    </a:cubicBezTo>
                    <a:close/>
                    <a:moveTo>
                      <a:pt x="223" y="336"/>
                    </a:moveTo>
                    <a:cubicBezTo>
                      <a:pt x="222" y="336"/>
                      <a:pt x="222" y="336"/>
                      <a:pt x="222" y="336"/>
                    </a:cubicBezTo>
                    <a:cubicBezTo>
                      <a:pt x="222" y="336"/>
                      <a:pt x="222" y="336"/>
                      <a:pt x="223" y="336"/>
                    </a:cubicBezTo>
                    <a:close/>
                    <a:moveTo>
                      <a:pt x="401" y="53"/>
                    </a:moveTo>
                    <a:cubicBezTo>
                      <a:pt x="398" y="58"/>
                      <a:pt x="386" y="74"/>
                      <a:pt x="350" y="60"/>
                    </a:cubicBezTo>
                    <a:cubicBezTo>
                      <a:pt x="350" y="60"/>
                      <a:pt x="386" y="85"/>
                      <a:pt x="405" y="60"/>
                    </a:cubicBezTo>
                    <a:cubicBezTo>
                      <a:pt x="405" y="60"/>
                      <a:pt x="400" y="55"/>
                      <a:pt x="401" y="53"/>
                    </a:cubicBezTo>
                    <a:close/>
                    <a:moveTo>
                      <a:pt x="401" y="51"/>
                    </a:moveTo>
                    <a:cubicBezTo>
                      <a:pt x="401" y="52"/>
                      <a:pt x="401" y="52"/>
                      <a:pt x="401" y="53"/>
                    </a:cubicBezTo>
                    <a:cubicBezTo>
                      <a:pt x="401" y="52"/>
                      <a:pt x="401" y="51"/>
                      <a:pt x="401" y="51"/>
                    </a:cubicBezTo>
                    <a:close/>
                    <a:moveTo>
                      <a:pt x="364" y="42"/>
                    </a:moveTo>
                    <a:cubicBezTo>
                      <a:pt x="342" y="50"/>
                      <a:pt x="337" y="59"/>
                      <a:pt x="336" y="65"/>
                    </a:cubicBezTo>
                    <a:cubicBezTo>
                      <a:pt x="333" y="49"/>
                      <a:pt x="342" y="36"/>
                      <a:pt x="348" y="30"/>
                    </a:cubicBezTo>
                    <a:cubicBezTo>
                      <a:pt x="338" y="40"/>
                      <a:pt x="335" y="48"/>
                      <a:pt x="334" y="54"/>
                    </a:cubicBezTo>
                    <a:cubicBezTo>
                      <a:pt x="332" y="41"/>
                      <a:pt x="333" y="27"/>
                      <a:pt x="343" y="15"/>
                    </a:cubicBezTo>
                    <a:cubicBezTo>
                      <a:pt x="343" y="15"/>
                      <a:pt x="317" y="24"/>
                      <a:pt x="334" y="64"/>
                    </a:cubicBezTo>
                    <a:cubicBezTo>
                      <a:pt x="334" y="64"/>
                      <a:pt x="334" y="64"/>
                      <a:pt x="333" y="64"/>
                    </a:cubicBezTo>
                    <a:cubicBezTo>
                      <a:pt x="326" y="47"/>
                      <a:pt x="320" y="24"/>
                      <a:pt x="329" y="0"/>
                    </a:cubicBezTo>
                    <a:cubicBezTo>
                      <a:pt x="329" y="0"/>
                      <a:pt x="308" y="17"/>
                      <a:pt x="329" y="58"/>
                    </a:cubicBezTo>
                    <a:cubicBezTo>
                      <a:pt x="315" y="42"/>
                      <a:pt x="297" y="26"/>
                      <a:pt x="273" y="11"/>
                    </a:cubicBezTo>
                    <a:cubicBezTo>
                      <a:pt x="278" y="14"/>
                      <a:pt x="403" y="98"/>
                      <a:pt x="361" y="229"/>
                    </a:cubicBezTo>
                    <a:cubicBezTo>
                      <a:pt x="359" y="233"/>
                      <a:pt x="356" y="240"/>
                      <a:pt x="351" y="247"/>
                    </a:cubicBezTo>
                    <a:cubicBezTo>
                      <a:pt x="356" y="236"/>
                      <a:pt x="406" y="106"/>
                      <a:pt x="266" y="18"/>
                    </a:cubicBezTo>
                    <a:cubicBezTo>
                      <a:pt x="266" y="18"/>
                      <a:pt x="404" y="107"/>
                      <a:pt x="351" y="247"/>
                    </a:cubicBezTo>
                    <a:cubicBezTo>
                      <a:pt x="350" y="249"/>
                      <a:pt x="348" y="251"/>
                      <a:pt x="347" y="253"/>
                    </a:cubicBezTo>
                    <a:cubicBezTo>
                      <a:pt x="351" y="242"/>
                      <a:pt x="352" y="230"/>
                      <a:pt x="351" y="218"/>
                    </a:cubicBezTo>
                    <a:cubicBezTo>
                      <a:pt x="351" y="230"/>
                      <a:pt x="349" y="241"/>
                      <a:pt x="345" y="252"/>
                    </a:cubicBezTo>
                    <a:cubicBezTo>
                      <a:pt x="344" y="253"/>
                      <a:pt x="344" y="254"/>
                      <a:pt x="344" y="255"/>
                    </a:cubicBezTo>
                    <a:cubicBezTo>
                      <a:pt x="347" y="236"/>
                      <a:pt x="333" y="229"/>
                      <a:pt x="333" y="229"/>
                    </a:cubicBezTo>
                    <a:cubicBezTo>
                      <a:pt x="341" y="239"/>
                      <a:pt x="341" y="250"/>
                      <a:pt x="338" y="259"/>
                    </a:cubicBezTo>
                    <a:cubicBezTo>
                      <a:pt x="337" y="252"/>
                      <a:pt x="332" y="247"/>
                      <a:pt x="332" y="247"/>
                    </a:cubicBezTo>
                    <a:cubicBezTo>
                      <a:pt x="334" y="258"/>
                      <a:pt x="329" y="269"/>
                      <a:pt x="323" y="277"/>
                    </a:cubicBezTo>
                    <a:cubicBezTo>
                      <a:pt x="325" y="273"/>
                      <a:pt x="326" y="269"/>
                      <a:pt x="326" y="267"/>
                    </a:cubicBezTo>
                    <a:cubicBezTo>
                      <a:pt x="329" y="258"/>
                      <a:pt x="330" y="250"/>
                      <a:pt x="330" y="243"/>
                    </a:cubicBezTo>
                    <a:cubicBezTo>
                      <a:pt x="329" y="250"/>
                      <a:pt x="328" y="258"/>
                      <a:pt x="325" y="265"/>
                    </a:cubicBezTo>
                    <a:cubicBezTo>
                      <a:pt x="325" y="265"/>
                      <a:pt x="325" y="265"/>
                      <a:pt x="325" y="265"/>
                    </a:cubicBezTo>
                    <a:cubicBezTo>
                      <a:pt x="330" y="252"/>
                      <a:pt x="315" y="248"/>
                      <a:pt x="315" y="248"/>
                    </a:cubicBezTo>
                    <a:cubicBezTo>
                      <a:pt x="325" y="251"/>
                      <a:pt x="321" y="267"/>
                      <a:pt x="321" y="267"/>
                    </a:cubicBezTo>
                    <a:cubicBezTo>
                      <a:pt x="320" y="258"/>
                      <a:pt x="301" y="261"/>
                      <a:pt x="301" y="261"/>
                    </a:cubicBezTo>
                    <a:cubicBezTo>
                      <a:pt x="307" y="273"/>
                      <a:pt x="298" y="282"/>
                      <a:pt x="290" y="287"/>
                    </a:cubicBezTo>
                    <a:cubicBezTo>
                      <a:pt x="289" y="275"/>
                      <a:pt x="277" y="262"/>
                      <a:pt x="277" y="262"/>
                    </a:cubicBezTo>
                    <a:cubicBezTo>
                      <a:pt x="285" y="271"/>
                      <a:pt x="282" y="283"/>
                      <a:pt x="279" y="290"/>
                    </a:cubicBezTo>
                    <a:cubicBezTo>
                      <a:pt x="279" y="281"/>
                      <a:pt x="249" y="277"/>
                      <a:pt x="249" y="277"/>
                    </a:cubicBezTo>
                    <a:cubicBezTo>
                      <a:pt x="266" y="282"/>
                      <a:pt x="258" y="289"/>
                      <a:pt x="249" y="294"/>
                    </a:cubicBezTo>
                    <a:cubicBezTo>
                      <a:pt x="241" y="288"/>
                      <a:pt x="231" y="279"/>
                      <a:pt x="237" y="270"/>
                    </a:cubicBezTo>
                    <a:cubicBezTo>
                      <a:pt x="237" y="270"/>
                      <a:pt x="229" y="276"/>
                      <a:pt x="243" y="297"/>
                    </a:cubicBezTo>
                    <a:cubicBezTo>
                      <a:pt x="238" y="299"/>
                      <a:pt x="234" y="301"/>
                      <a:pt x="234" y="301"/>
                    </a:cubicBezTo>
                    <a:cubicBezTo>
                      <a:pt x="236" y="291"/>
                      <a:pt x="219" y="286"/>
                      <a:pt x="219" y="286"/>
                    </a:cubicBezTo>
                    <a:cubicBezTo>
                      <a:pt x="226" y="294"/>
                      <a:pt x="215" y="307"/>
                      <a:pt x="215" y="307"/>
                    </a:cubicBezTo>
                    <a:cubicBezTo>
                      <a:pt x="214" y="290"/>
                      <a:pt x="199" y="285"/>
                      <a:pt x="199" y="285"/>
                    </a:cubicBezTo>
                    <a:cubicBezTo>
                      <a:pt x="204" y="290"/>
                      <a:pt x="204" y="297"/>
                      <a:pt x="202" y="303"/>
                    </a:cubicBezTo>
                    <a:cubicBezTo>
                      <a:pt x="195" y="297"/>
                      <a:pt x="186" y="288"/>
                      <a:pt x="191" y="280"/>
                    </a:cubicBezTo>
                    <a:cubicBezTo>
                      <a:pt x="191" y="280"/>
                      <a:pt x="185" y="284"/>
                      <a:pt x="195" y="302"/>
                    </a:cubicBezTo>
                    <a:cubicBezTo>
                      <a:pt x="189" y="297"/>
                      <a:pt x="183" y="289"/>
                      <a:pt x="188" y="282"/>
                    </a:cubicBezTo>
                    <a:cubicBezTo>
                      <a:pt x="188" y="282"/>
                      <a:pt x="181" y="287"/>
                      <a:pt x="193" y="307"/>
                    </a:cubicBezTo>
                    <a:cubicBezTo>
                      <a:pt x="185" y="301"/>
                      <a:pt x="177" y="292"/>
                      <a:pt x="183" y="285"/>
                    </a:cubicBezTo>
                    <a:cubicBezTo>
                      <a:pt x="183" y="285"/>
                      <a:pt x="175" y="290"/>
                      <a:pt x="188" y="310"/>
                    </a:cubicBezTo>
                    <a:cubicBezTo>
                      <a:pt x="180" y="305"/>
                      <a:pt x="169" y="294"/>
                      <a:pt x="175" y="286"/>
                    </a:cubicBezTo>
                    <a:cubicBezTo>
                      <a:pt x="175" y="286"/>
                      <a:pt x="166" y="292"/>
                      <a:pt x="187" y="320"/>
                    </a:cubicBezTo>
                    <a:cubicBezTo>
                      <a:pt x="188" y="321"/>
                      <a:pt x="188" y="322"/>
                      <a:pt x="189" y="322"/>
                    </a:cubicBezTo>
                    <a:cubicBezTo>
                      <a:pt x="175" y="321"/>
                      <a:pt x="160" y="294"/>
                      <a:pt x="160" y="294"/>
                    </a:cubicBezTo>
                    <a:cubicBezTo>
                      <a:pt x="160" y="313"/>
                      <a:pt x="178" y="324"/>
                      <a:pt x="189" y="329"/>
                    </a:cubicBezTo>
                    <a:cubicBezTo>
                      <a:pt x="186" y="328"/>
                      <a:pt x="183" y="328"/>
                      <a:pt x="179" y="327"/>
                    </a:cubicBezTo>
                    <a:cubicBezTo>
                      <a:pt x="162" y="316"/>
                      <a:pt x="150" y="301"/>
                      <a:pt x="146" y="286"/>
                    </a:cubicBezTo>
                    <a:cubicBezTo>
                      <a:pt x="148" y="300"/>
                      <a:pt x="157" y="313"/>
                      <a:pt x="171" y="324"/>
                    </a:cubicBezTo>
                    <a:cubicBezTo>
                      <a:pt x="157" y="318"/>
                      <a:pt x="145" y="308"/>
                      <a:pt x="136" y="296"/>
                    </a:cubicBezTo>
                    <a:cubicBezTo>
                      <a:pt x="131" y="289"/>
                      <a:pt x="127" y="280"/>
                      <a:pt x="125" y="272"/>
                    </a:cubicBezTo>
                    <a:cubicBezTo>
                      <a:pt x="127" y="282"/>
                      <a:pt x="131" y="292"/>
                      <a:pt x="137" y="301"/>
                    </a:cubicBezTo>
                    <a:cubicBezTo>
                      <a:pt x="140" y="305"/>
                      <a:pt x="143" y="308"/>
                      <a:pt x="146" y="311"/>
                    </a:cubicBezTo>
                    <a:cubicBezTo>
                      <a:pt x="146" y="311"/>
                      <a:pt x="146" y="311"/>
                      <a:pt x="146" y="311"/>
                    </a:cubicBezTo>
                    <a:cubicBezTo>
                      <a:pt x="139" y="308"/>
                      <a:pt x="121" y="298"/>
                      <a:pt x="119" y="278"/>
                    </a:cubicBezTo>
                    <a:cubicBezTo>
                      <a:pt x="119" y="278"/>
                      <a:pt x="115" y="286"/>
                      <a:pt x="117" y="295"/>
                    </a:cubicBezTo>
                    <a:cubicBezTo>
                      <a:pt x="116" y="293"/>
                      <a:pt x="114" y="292"/>
                      <a:pt x="113" y="290"/>
                    </a:cubicBezTo>
                    <a:cubicBezTo>
                      <a:pt x="105" y="277"/>
                      <a:pt x="104" y="263"/>
                      <a:pt x="104" y="263"/>
                    </a:cubicBezTo>
                    <a:cubicBezTo>
                      <a:pt x="104" y="271"/>
                      <a:pt x="105" y="278"/>
                      <a:pt x="107" y="284"/>
                    </a:cubicBezTo>
                    <a:cubicBezTo>
                      <a:pt x="63" y="234"/>
                      <a:pt x="61" y="167"/>
                      <a:pt x="61" y="167"/>
                    </a:cubicBezTo>
                    <a:cubicBezTo>
                      <a:pt x="60" y="227"/>
                      <a:pt x="84" y="266"/>
                      <a:pt x="109" y="290"/>
                    </a:cubicBezTo>
                    <a:cubicBezTo>
                      <a:pt x="111" y="295"/>
                      <a:pt x="114" y="299"/>
                      <a:pt x="117" y="302"/>
                    </a:cubicBezTo>
                    <a:cubicBezTo>
                      <a:pt x="54" y="255"/>
                      <a:pt x="48" y="171"/>
                      <a:pt x="48" y="171"/>
                    </a:cubicBezTo>
                    <a:cubicBezTo>
                      <a:pt x="49" y="190"/>
                      <a:pt x="52" y="206"/>
                      <a:pt x="56" y="220"/>
                    </a:cubicBezTo>
                    <a:cubicBezTo>
                      <a:pt x="48" y="212"/>
                      <a:pt x="35" y="202"/>
                      <a:pt x="9" y="196"/>
                    </a:cubicBezTo>
                    <a:cubicBezTo>
                      <a:pt x="24" y="200"/>
                      <a:pt x="54" y="213"/>
                      <a:pt x="64" y="244"/>
                    </a:cubicBezTo>
                    <a:cubicBezTo>
                      <a:pt x="34" y="205"/>
                      <a:pt x="11" y="219"/>
                      <a:pt x="11" y="219"/>
                    </a:cubicBezTo>
                    <a:cubicBezTo>
                      <a:pt x="39" y="219"/>
                      <a:pt x="59" y="238"/>
                      <a:pt x="69" y="251"/>
                    </a:cubicBezTo>
                    <a:cubicBezTo>
                      <a:pt x="70" y="253"/>
                      <a:pt x="70" y="254"/>
                      <a:pt x="71" y="255"/>
                    </a:cubicBezTo>
                    <a:cubicBezTo>
                      <a:pt x="45" y="222"/>
                      <a:pt x="25" y="233"/>
                      <a:pt x="25" y="233"/>
                    </a:cubicBezTo>
                    <a:cubicBezTo>
                      <a:pt x="48" y="234"/>
                      <a:pt x="64" y="248"/>
                      <a:pt x="74" y="259"/>
                    </a:cubicBezTo>
                    <a:cubicBezTo>
                      <a:pt x="76" y="263"/>
                      <a:pt x="79" y="267"/>
                      <a:pt x="81" y="270"/>
                    </a:cubicBezTo>
                    <a:cubicBezTo>
                      <a:pt x="82" y="272"/>
                      <a:pt x="83" y="273"/>
                      <a:pt x="84" y="274"/>
                    </a:cubicBezTo>
                    <a:cubicBezTo>
                      <a:pt x="84" y="274"/>
                      <a:pt x="83" y="273"/>
                      <a:pt x="82" y="271"/>
                    </a:cubicBezTo>
                    <a:cubicBezTo>
                      <a:pt x="95" y="288"/>
                      <a:pt x="111" y="300"/>
                      <a:pt x="124" y="308"/>
                    </a:cubicBezTo>
                    <a:cubicBezTo>
                      <a:pt x="127" y="310"/>
                      <a:pt x="130" y="311"/>
                      <a:pt x="130" y="311"/>
                    </a:cubicBezTo>
                    <a:cubicBezTo>
                      <a:pt x="130" y="312"/>
                      <a:pt x="130" y="312"/>
                      <a:pt x="130" y="312"/>
                    </a:cubicBezTo>
                    <a:cubicBezTo>
                      <a:pt x="135" y="315"/>
                      <a:pt x="139" y="318"/>
                      <a:pt x="144" y="320"/>
                    </a:cubicBezTo>
                    <a:cubicBezTo>
                      <a:pt x="137" y="321"/>
                      <a:pt x="128" y="324"/>
                      <a:pt x="117" y="331"/>
                    </a:cubicBezTo>
                    <a:cubicBezTo>
                      <a:pt x="124" y="327"/>
                      <a:pt x="136" y="321"/>
                      <a:pt x="150" y="322"/>
                    </a:cubicBezTo>
                    <a:cubicBezTo>
                      <a:pt x="153" y="323"/>
                      <a:pt x="155" y="323"/>
                      <a:pt x="157" y="323"/>
                    </a:cubicBezTo>
                    <a:cubicBezTo>
                      <a:pt x="157" y="323"/>
                      <a:pt x="157" y="323"/>
                      <a:pt x="157" y="323"/>
                    </a:cubicBezTo>
                    <a:cubicBezTo>
                      <a:pt x="150" y="324"/>
                      <a:pt x="142" y="327"/>
                      <a:pt x="131" y="333"/>
                    </a:cubicBezTo>
                    <a:cubicBezTo>
                      <a:pt x="137" y="330"/>
                      <a:pt x="149" y="324"/>
                      <a:pt x="162" y="326"/>
                    </a:cubicBezTo>
                    <a:cubicBezTo>
                      <a:pt x="169" y="329"/>
                      <a:pt x="178" y="332"/>
                      <a:pt x="189" y="334"/>
                    </a:cubicBezTo>
                    <a:cubicBezTo>
                      <a:pt x="191" y="334"/>
                      <a:pt x="192" y="334"/>
                      <a:pt x="194" y="335"/>
                    </a:cubicBezTo>
                    <a:cubicBezTo>
                      <a:pt x="199" y="335"/>
                      <a:pt x="204" y="336"/>
                      <a:pt x="210" y="336"/>
                    </a:cubicBezTo>
                    <a:cubicBezTo>
                      <a:pt x="211" y="336"/>
                      <a:pt x="211" y="336"/>
                      <a:pt x="212" y="336"/>
                    </a:cubicBezTo>
                    <a:cubicBezTo>
                      <a:pt x="216" y="336"/>
                      <a:pt x="220" y="336"/>
                      <a:pt x="224" y="336"/>
                    </a:cubicBezTo>
                    <a:cubicBezTo>
                      <a:pt x="223" y="336"/>
                      <a:pt x="223" y="336"/>
                      <a:pt x="223" y="336"/>
                    </a:cubicBezTo>
                    <a:cubicBezTo>
                      <a:pt x="231" y="335"/>
                      <a:pt x="265" y="332"/>
                      <a:pt x="289" y="318"/>
                    </a:cubicBezTo>
                    <a:cubicBezTo>
                      <a:pt x="291" y="317"/>
                      <a:pt x="292" y="316"/>
                      <a:pt x="293" y="316"/>
                    </a:cubicBezTo>
                    <a:cubicBezTo>
                      <a:pt x="301" y="312"/>
                      <a:pt x="308" y="306"/>
                      <a:pt x="315" y="301"/>
                    </a:cubicBezTo>
                    <a:cubicBezTo>
                      <a:pt x="332" y="288"/>
                      <a:pt x="351" y="269"/>
                      <a:pt x="362" y="243"/>
                    </a:cubicBezTo>
                    <a:cubicBezTo>
                      <a:pt x="366" y="240"/>
                      <a:pt x="370" y="238"/>
                      <a:pt x="373" y="236"/>
                    </a:cubicBezTo>
                    <a:cubicBezTo>
                      <a:pt x="369" y="238"/>
                      <a:pt x="366" y="240"/>
                      <a:pt x="363" y="241"/>
                    </a:cubicBezTo>
                    <a:cubicBezTo>
                      <a:pt x="363" y="241"/>
                      <a:pt x="363" y="240"/>
                      <a:pt x="364" y="240"/>
                    </a:cubicBezTo>
                    <a:cubicBezTo>
                      <a:pt x="369" y="234"/>
                      <a:pt x="376" y="231"/>
                      <a:pt x="380" y="229"/>
                    </a:cubicBezTo>
                    <a:cubicBezTo>
                      <a:pt x="374" y="231"/>
                      <a:pt x="369" y="234"/>
                      <a:pt x="365" y="236"/>
                    </a:cubicBezTo>
                    <a:cubicBezTo>
                      <a:pt x="369" y="228"/>
                      <a:pt x="373" y="215"/>
                      <a:pt x="375" y="199"/>
                    </a:cubicBezTo>
                    <a:cubicBezTo>
                      <a:pt x="373" y="209"/>
                      <a:pt x="369" y="227"/>
                      <a:pt x="358" y="241"/>
                    </a:cubicBezTo>
                    <a:cubicBezTo>
                      <a:pt x="360" y="236"/>
                      <a:pt x="362" y="231"/>
                      <a:pt x="364" y="225"/>
                    </a:cubicBezTo>
                    <a:cubicBezTo>
                      <a:pt x="364" y="225"/>
                      <a:pt x="363" y="226"/>
                      <a:pt x="362" y="228"/>
                    </a:cubicBezTo>
                    <a:cubicBezTo>
                      <a:pt x="370" y="204"/>
                      <a:pt x="381" y="149"/>
                      <a:pt x="352" y="92"/>
                    </a:cubicBezTo>
                    <a:cubicBezTo>
                      <a:pt x="352" y="93"/>
                      <a:pt x="352" y="93"/>
                      <a:pt x="352" y="93"/>
                    </a:cubicBezTo>
                    <a:cubicBezTo>
                      <a:pt x="352" y="93"/>
                      <a:pt x="352" y="92"/>
                      <a:pt x="352" y="92"/>
                    </a:cubicBezTo>
                    <a:cubicBezTo>
                      <a:pt x="348" y="85"/>
                      <a:pt x="343" y="77"/>
                      <a:pt x="338" y="70"/>
                    </a:cubicBezTo>
                    <a:cubicBezTo>
                      <a:pt x="338" y="69"/>
                      <a:pt x="337" y="68"/>
                      <a:pt x="337" y="68"/>
                    </a:cubicBezTo>
                    <a:cubicBezTo>
                      <a:pt x="342" y="52"/>
                      <a:pt x="356" y="45"/>
                      <a:pt x="364" y="42"/>
                    </a:cubicBezTo>
                    <a:close/>
                    <a:moveTo>
                      <a:pt x="65" y="243"/>
                    </a:moveTo>
                    <a:cubicBezTo>
                      <a:pt x="65" y="245"/>
                      <a:pt x="66" y="247"/>
                      <a:pt x="67" y="248"/>
                    </a:cubicBezTo>
                    <a:cubicBezTo>
                      <a:pt x="66" y="247"/>
                      <a:pt x="65" y="246"/>
                      <a:pt x="64" y="244"/>
                    </a:cubicBezTo>
                    <a:cubicBezTo>
                      <a:pt x="64" y="244"/>
                      <a:pt x="64" y="243"/>
                      <a:pt x="65" y="243"/>
                    </a:cubicBezTo>
                    <a:close/>
                    <a:moveTo>
                      <a:pt x="118" y="298"/>
                    </a:moveTo>
                    <a:cubicBezTo>
                      <a:pt x="118" y="298"/>
                      <a:pt x="118" y="298"/>
                      <a:pt x="118" y="298"/>
                    </a:cubicBezTo>
                    <a:cubicBezTo>
                      <a:pt x="118" y="298"/>
                      <a:pt x="118" y="298"/>
                      <a:pt x="118" y="297"/>
                    </a:cubicBezTo>
                    <a:cubicBezTo>
                      <a:pt x="118" y="298"/>
                      <a:pt x="118" y="298"/>
                      <a:pt x="118" y="298"/>
                    </a:cubicBezTo>
                    <a:close/>
                    <a:moveTo>
                      <a:pt x="375" y="190"/>
                    </a:moveTo>
                    <a:cubicBezTo>
                      <a:pt x="375" y="193"/>
                      <a:pt x="375" y="196"/>
                      <a:pt x="375" y="199"/>
                    </a:cubicBezTo>
                    <a:cubicBezTo>
                      <a:pt x="375" y="193"/>
                      <a:pt x="375" y="190"/>
                      <a:pt x="375" y="190"/>
                    </a:cubicBezTo>
                    <a:close/>
                    <a:moveTo>
                      <a:pt x="378" y="235"/>
                    </a:moveTo>
                    <a:cubicBezTo>
                      <a:pt x="378" y="235"/>
                      <a:pt x="376" y="235"/>
                      <a:pt x="373" y="236"/>
                    </a:cubicBezTo>
                    <a:cubicBezTo>
                      <a:pt x="375" y="236"/>
                      <a:pt x="376" y="235"/>
                      <a:pt x="378" y="235"/>
                    </a:cubicBezTo>
                    <a:close/>
                    <a:moveTo>
                      <a:pt x="384" y="227"/>
                    </a:moveTo>
                    <a:cubicBezTo>
                      <a:pt x="384" y="227"/>
                      <a:pt x="383" y="228"/>
                      <a:pt x="380" y="229"/>
                    </a:cubicBezTo>
                    <a:cubicBezTo>
                      <a:pt x="381" y="228"/>
                      <a:pt x="383" y="228"/>
                      <a:pt x="384" y="227"/>
                    </a:cubicBezTo>
                    <a:close/>
                    <a:moveTo>
                      <a:pt x="57" y="284"/>
                    </a:moveTo>
                    <a:cubicBezTo>
                      <a:pt x="57" y="284"/>
                      <a:pt x="63" y="291"/>
                      <a:pt x="57" y="299"/>
                    </a:cubicBezTo>
                    <a:cubicBezTo>
                      <a:pt x="22" y="308"/>
                      <a:pt x="24" y="319"/>
                      <a:pt x="24" y="319"/>
                    </a:cubicBezTo>
                    <a:cubicBezTo>
                      <a:pt x="29" y="306"/>
                      <a:pt x="46" y="308"/>
                      <a:pt x="46" y="308"/>
                    </a:cubicBezTo>
                    <a:cubicBezTo>
                      <a:pt x="37" y="311"/>
                      <a:pt x="31" y="327"/>
                      <a:pt x="31" y="327"/>
                    </a:cubicBezTo>
                    <a:cubicBezTo>
                      <a:pt x="36" y="315"/>
                      <a:pt x="92" y="293"/>
                      <a:pt x="92" y="293"/>
                    </a:cubicBezTo>
                    <a:cubicBezTo>
                      <a:pt x="90" y="293"/>
                      <a:pt x="87" y="294"/>
                      <a:pt x="85" y="294"/>
                    </a:cubicBezTo>
                    <a:cubicBezTo>
                      <a:pt x="85" y="294"/>
                      <a:pt x="86" y="294"/>
                      <a:pt x="86" y="294"/>
                    </a:cubicBezTo>
                    <a:cubicBezTo>
                      <a:pt x="86" y="294"/>
                      <a:pt x="70" y="277"/>
                      <a:pt x="57" y="284"/>
                    </a:cubicBezTo>
                    <a:close/>
                  </a:path>
                </a:pathLst>
              </a:custGeom>
              <a:solidFill>
                <a:srgbClr val="E8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9">
                <a:extLst>
                  <a:ext uri="{FF2B5EF4-FFF2-40B4-BE49-F238E27FC236}">
                    <a16:creationId xmlns:a16="http://schemas.microsoft.com/office/drawing/2014/main" id="{A4CEEB67-3EE8-4368-B9C2-951E6D6F1080}"/>
                  </a:ext>
                </a:extLst>
              </p:cNvPr>
              <p:cNvSpPr>
                <a:spLocks noEditPoints="1"/>
              </p:cNvSpPr>
              <p:nvPr/>
            </p:nvSpPr>
            <p:spPr bwMode="auto">
              <a:xfrm>
                <a:off x="4496451" y="966752"/>
                <a:ext cx="929351" cy="836258"/>
              </a:xfrm>
              <a:custGeom>
                <a:avLst/>
                <a:gdLst>
                  <a:gd name="T0" fmla="*/ 221 w 299"/>
                  <a:gd name="T1" fmla="*/ 144 h 269"/>
                  <a:gd name="T2" fmla="*/ 163 w 299"/>
                  <a:gd name="T3" fmla="*/ 52 h 269"/>
                  <a:gd name="T4" fmla="*/ 129 w 299"/>
                  <a:gd name="T5" fmla="*/ 15 h 269"/>
                  <a:gd name="T6" fmla="*/ 81 w 299"/>
                  <a:gd name="T7" fmla="*/ 24 h 269"/>
                  <a:gd name="T8" fmla="*/ 80 w 299"/>
                  <a:gd name="T9" fmla="*/ 32 h 269"/>
                  <a:gd name="T10" fmla="*/ 56 w 299"/>
                  <a:gd name="T11" fmla="*/ 34 h 269"/>
                  <a:gd name="T12" fmla="*/ 48 w 299"/>
                  <a:gd name="T13" fmla="*/ 57 h 269"/>
                  <a:gd name="T14" fmla="*/ 55 w 299"/>
                  <a:gd name="T15" fmla="*/ 68 h 269"/>
                  <a:gd name="T16" fmla="*/ 53 w 299"/>
                  <a:gd name="T17" fmla="*/ 70 h 269"/>
                  <a:gd name="T18" fmla="*/ 51 w 299"/>
                  <a:gd name="T19" fmla="*/ 68 h 269"/>
                  <a:gd name="T20" fmla="*/ 17 w 299"/>
                  <a:gd name="T21" fmla="*/ 95 h 269"/>
                  <a:gd name="T22" fmla="*/ 110 w 299"/>
                  <a:gd name="T23" fmla="*/ 202 h 269"/>
                  <a:gd name="T24" fmla="*/ 144 w 299"/>
                  <a:gd name="T25" fmla="*/ 231 h 269"/>
                  <a:gd name="T26" fmla="*/ 140 w 299"/>
                  <a:gd name="T27" fmla="*/ 231 h 269"/>
                  <a:gd name="T28" fmla="*/ 122 w 299"/>
                  <a:gd name="T29" fmla="*/ 264 h 269"/>
                  <a:gd name="T30" fmla="*/ 183 w 299"/>
                  <a:gd name="T31" fmla="*/ 258 h 269"/>
                  <a:gd name="T32" fmla="*/ 193 w 299"/>
                  <a:gd name="T33" fmla="*/ 250 h 269"/>
                  <a:gd name="T34" fmla="*/ 210 w 299"/>
                  <a:gd name="T35" fmla="*/ 242 h 269"/>
                  <a:gd name="T36" fmla="*/ 214 w 299"/>
                  <a:gd name="T37" fmla="*/ 237 h 269"/>
                  <a:gd name="T38" fmla="*/ 226 w 299"/>
                  <a:gd name="T39" fmla="*/ 226 h 269"/>
                  <a:gd name="T40" fmla="*/ 236 w 299"/>
                  <a:gd name="T41" fmla="*/ 187 h 269"/>
                  <a:gd name="T42" fmla="*/ 221 w 299"/>
                  <a:gd name="T43" fmla="*/ 144 h 269"/>
                  <a:gd name="T44" fmla="*/ 274 w 299"/>
                  <a:gd name="T45" fmla="*/ 119 h 269"/>
                  <a:gd name="T46" fmla="*/ 260 w 299"/>
                  <a:gd name="T47" fmla="*/ 154 h 269"/>
                  <a:gd name="T48" fmla="*/ 263 w 299"/>
                  <a:gd name="T49" fmla="*/ 169 h 269"/>
                  <a:gd name="T50" fmla="*/ 280 w 299"/>
                  <a:gd name="T51" fmla="*/ 172 h 269"/>
                  <a:gd name="T52" fmla="*/ 298 w 299"/>
                  <a:gd name="T53" fmla="*/ 130 h 269"/>
                  <a:gd name="T54" fmla="*/ 274 w 299"/>
                  <a:gd name="T55" fmla="*/ 11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9" h="269">
                    <a:moveTo>
                      <a:pt x="221" y="144"/>
                    </a:moveTo>
                    <a:cubicBezTo>
                      <a:pt x="205" y="112"/>
                      <a:pt x="185" y="80"/>
                      <a:pt x="163" y="52"/>
                    </a:cubicBezTo>
                    <a:cubicBezTo>
                      <a:pt x="153" y="39"/>
                      <a:pt x="142" y="26"/>
                      <a:pt x="129" y="15"/>
                    </a:cubicBezTo>
                    <a:cubicBezTo>
                      <a:pt x="110" y="0"/>
                      <a:pt x="87" y="6"/>
                      <a:pt x="81" y="24"/>
                    </a:cubicBezTo>
                    <a:cubicBezTo>
                      <a:pt x="80" y="26"/>
                      <a:pt x="80" y="29"/>
                      <a:pt x="80" y="32"/>
                    </a:cubicBezTo>
                    <a:cubicBezTo>
                      <a:pt x="71" y="29"/>
                      <a:pt x="61" y="31"/>
                      <a:pt x="56" y="34"/>
                    </a:cubicBezTo>
                    <a:cubicBezTo>
                      <a:pt x="50" y="38"/>
                      <a:pt x="42" y="47"/>
                      <a:pt x="48" y="57"/>
                    </a:cubicBezTo>
                    <a:cubicBezTo>
                      <a:pt x="50" y="61"/>
                      <a:pt x="52" y="64"/>
                      <a:pt x="55" y="68"/>
                    </a:cubicBezTo>
                    <a:cubicBezTo>
                      <a:pt x="54" y="69"/>
                      <a:pt x="54" y="69"/>
                      <a:pt x="53" y="70"/>
                    </a:cubicBezTo>
                    <a:cubicBezTo>
                      <a:pt x="53" y="69"/>
                      <a:pt x="52" y="69"/>
                      <a:pt x="51" y="68"/>
                    </a:cubicBezTo>
                    <a:cubicBezTo>
                      <a:pt x="33" y="54"/>
                      <a:pt x="0" y="72"/>
                      <a:pt x="17" y="95"/>
                    </a:cubicBezTo>
                    <a:cubicBezTo>
                      <a:pt x="45" y="133"/>
                      <a:pt x="76" y="170"/>
                      <a:pt x="110" y="202"/>
                    </a:cubicBezTo>
                    <a:cubicBezTo>
                      <a:pt x="120" y="211"/>
                      <a:pt x="132" y="222"/>
                      <a:pt x="144" y="231"/>
                    </a:cubicBezTo>
                    <a:cubicBezTo>
                      <a:pt x="143" y="231"/>
                      <a:pt x="142" y="231"/>
                      <a:pt x="140" y="231"/>
                    </a:cubicBezTo>
                    <a:cubicBezTo>
                      <a:pt x="128" y="228"/>
                      <a:pt x="108" y="261"/>
                      <a:pt x="122" y="264"/>
                    </a:cubicBezTo>
                    <a:cubicBezTo>
                      <a:pt x="142" y="269"/>
                      <a:pt x="165" y="266"/>
                      <a:pt x="183" y="258"/>
                    </a:cubicBezTo>
                    <a:cubicBezTo>
                      <a:pt x="187" y="256"/>
                      <a:pt x="190" y="254"/>
                      <a:pt x="193" y="250"/>
                    </a:cubicBezTo>
                    <a:cubicBezTo>
                      <a:pt x="199" y="249"/>
                      <a:pt x="205" y="247"/>
                      <a:pt x="210" y="242"/>
                    </a:cubicBezTo>
                    <a:cubicBezTo>
                      <a:pt x="212" y="241"/>
                      <a:pt x="213" y="239"/>
                      <a:pt x="214" y="237"/>
                    </a:cubicBezTo>
                    <a:cubicBezTo>
                      <a:pt x="219" y="235"/>
                      <a:pt x="224" y="231"/>
                      <a:pt x="226" y="226"/>
                    </a:cubicBezTo>
                    <a:cubicBezTo>
                      <a:pt x="233" y="216"/>
                      <a:pt x="238" y="202"/>
                      <a:pt x="236" y="187"/>
                    </a:cubicBezTo>
                    <a:cubicBezTo>
                      <a:pt x="234" y="173"/>
                      <a:pt x="228" y="158"/>
                      <a:pt x="221" y="144"/>
                    </a:cubicBezTo>
                    <a:close/>
                    <a:moveTo>
                      <a:pt x="274" y="119"/>
                    </a:moveTo>
                    <a:cubicBezTo>
                      <a:pt x="272" y="134"/>
                      <a:pt x="268" y="148"/>
                      <a:pt x="260" y="154"/>
                    </a:cubicBezTo>
                    <a:cubicBezTo>
                      <a:pt x="257" y="157"/>
                      <a:pt x="258" y="164"/>
                      <a:pt x="263" y="169"/>
                    </a:cubicBezTo>
                    <a:cubicBezTo>
                      <a:pt x="269" y="174"/>
                      <a:pt x="276" y="176"/>
                      <a:pt x="280" y="172"/>
                    </a:cubicBezTo>
                    <a:cubicBezTo>
                      <a:pt x="290" y="164"/>
                      <a:pt x="297" y="149"/>
                      <a:pt x="298" y="130"/>
                    </a:cubicBezTo>
                    <a:cubicBezTo>
                      <a:pt x="299" y="116"/>
                      <a:pt x="275" y="107"/>
                      <a:pt x="274" y="119"/>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0">
                <a:extLst>
                  <a:ext uri="{FF2B5EF4-FFF2-40B4-BE49-F238E27FC236}">
                    <a16:creationId xmlns:a16="http://schemas.microsoft.com/office/drawing/2014/main" id="{E9AD631B-F149-44DE-A9DB-FD4234F7804E}"/>
                  </a:ext>
                </a:extLst>
              </p:cNvPr>
              <p:cNvSpPr>
                <a:spLocks noEditPoints="1"/>
              </p:cNvSpPr>
              <p:nvPr/>
            </p:nvSpPr>
            <p:spPr bwMode="auto">
              <a:xfrm>
                <a:off x="4412824" y="5237979"/>
                <a:ext cx="1823989" cy="1472129"/>
              </a:xfrm>
              <a:custGeom>
                <a:avLst/>
                <a:gdLst>
                  <a:gd name="T0" fmla="*/ 62 w 587"/>
                  <a:gd name="T1" fmla="*/ 29 h 473"/>
                  <a:gd name="T2" fmla="*/ 61 w 587"/>
                  <a:gd name="T3" fmla="*/ 51 h 473"/>
                  <a:gd name="T4" fmla="*/ 183 w 587"/>
                  <a:gd name="T5" fmla="*/ 49 h 473"/>
                  <a:gd name="T6" fmla="*/ 229 w 587"/>
                  <a:gd name="T7" fmla="*/ 50 h 473"/>
                  <a:gd name="T8" fmla="*/ 233 w 587"/>
                  <a:gd name="T9" fmla="*/ 49 h 473"/>
                  <a:gd name="T10" fmla="*/ 148 w 587"/>
                  <a:gd name="T11" fmla="*/ 294 h 473"/>
                  <a:gd name="T12" fmla="*/ 218 w 587"/>
                  <a:gd name="T13" fmla="*/ 378 h 473"/>
                  <a:gd name="T14" fmla="*/ 102 w 587"/>
                  <a:gd name="T15" fmla="*/ 286 h 473"/>
                  <a:gd name="T16" fmla="*/ 79 w 587"/>
                  <a:gd name="T17" fmla="*/ 285 h 473"/>
                  <a:gd name="T18" fmla="*/ 78 w 587"/>
                  <a:gd name="T19" fmla="*/ 296 h 473"/>
                  <a:gd name="T20" fmla="*/ 49 w 587"/>
                  <a:gd name="T21" fmla="*/ 293 h 473"/>
                  <a:gd name="T22" fmla="*/ 26 w 587"/>
                  <a:gd name="T23" fmla="*/ 292 h 473"/>
                  <a:gd name="T24" fmla="*/ 25 w 587"/>
                  <a:gd name="T25" fmla="*/ 303 h 473"/>
                  <a:gd name="T26" fmla="*/ 18 w 587"/>
                  <a:gd name="T27" fmla="*/ 391 h 473"/>
                  <a:gd name="T28" fmla="*/ 31 w 587"/>
                  <a:gd name="T29" fmla="*/ 376 h 473"/>
                  <a:gd name="T30" fmla="*/ 73 w 587"/>
                  <a:gd name="T31" fmla="*/ 334 h 473"/>
                  <a:gd name="T32" fmla="*/ 71 w 587"/>
                  <a:gd name="T33" fmla="*/ 384 h 473"/>
                  <a:gd name="T34" fmla="*/ 84 w 587"/>
                  <a:gd name="T35" fmla="*/ 369 h 473"/>
                  <a:gd name="T36" fmla="*/ 127 w 587"/>
                  <a:gd name="T37" fmla="*/ 373 h 473"/>
                  <a:gd name="T38" fmla="*/ 217 w 587"/>
                  <a:gd name="T39" fmla="*/ 470 h 473"/>
                  <a:gd name="T40" fmla="*/ 259 w 587"/>
                  <a:gd name="T41" fmla="*/ 458 h 473"/>
                  <a:gd name="T42" fmla="*/ 304 w 587"/>
                  <a:gd name="T43" fmla="*/ 388 h 473"/>
                  <a:gd name="T44" fmla="*/ 385 w 587"/>
                  <a:gd name="T45" fmla="*/ 363 h 473"/>
                  <a:gd name="T46" fmla="*/ 423 w 587"/>
                  <a:gd name="T47" fmla="*/ 117 h 473"/>
                  <a:gd name="T48" fmla="*/ 443 w 587"/>
                  <a:gd name="T49" fmla="*/ 132 h 473"/>
                  <a:gd name="T50" fmla="*/ 552 w 587"/>
                  <a:gd name="T51" fmla="*/ 222 h 473"/>
                  <a:gd name="T52" fmla="*/ 559 w 587"/>
                  <a:gd name="T53" fmla="*/ 210 h 473"/>
                  <a:gd name="T54" fmla="*/ 581 w 587"/>
                  <a:gd name="T55" fmla="*/ 217 h 473"/>
                  <a:gd name="T56" fmla="*/ 565 w 587"/>
                  <a:gd name="T57" fmla="*/ 200 h 473"/>
                  <a:gd name="T58" fmla="*/ 583 w 587"/>
                  <a:gd name="T59" fmla="*/ 183 h 473"/>
                  <a:gd name="T60" fmla="*/ 557 w 587"/>
                  <a:gd name="T61" fmla="*/ 190 h 473"/>
                  <a:gd name="T62" fmla="*/ 452 w 587"/>
                  <a:gd name="T63" fmla="*/ 123 h 473"/>
                  <a:gd name="T64" fmla="*/ 432 w 587"/>
                  <a:gd name="T65" fmla="*/ 97 h 473"/>
                  <a:gd name="T66" fmla="*/ 425 w 587"/>
                  <a:gd name="T67" fmla="*/ 86 h 473"/>
                  <a:gd name="T68" fmla="*/ 298 w 587"/>
                  <a:gd name="T69" fmla="*/ 32 h 473"/>
                  <a:gd name="T70" fmla="*/ 207 w 587"/>
                  <a:gd name="T71" fmla="*/ 39 h 473"/>
                  <a:gd name="T72" fmla="*/ 70 w 587"/>
                  <a:gd name="T73" fmla="*/ 21 h 473"/>
                  <a:gd name="T74" fmla="*/ 44 w 587"/>
                  <a:gd name="T75" fmla="*/ 8 h 473"/>
                  <a:gd name="T76" fmla="*/ 35 w 587"/>
                  <a:gd name="T77" fmla="*/ 21 h 473"/>
                  <a:gd name="T78" fmla="*/ 218 w 587"/>
                  <a:gd name="T79" fmla="*/ 396 h 473"/>
                  <a:gd name="T80" fmla="*/ 156 w 587"/>
                  <a:gd name="T81" fmla="*/ 377 h 473"/>
                  <a:gd name="T82" fmla="*/ 116 w 587"/>
                  <a:gd name="T83" fmla="*/ 318 h 473"/>
                  <a:gd name="T84" fmla="*/ 218 w 587"/>
                  <a:gd name="T85" fmla="*/ 396 h 473"/>
                  <a:gd name="T86" fmla="*/ 270 w 587"/>
                  <a:gd name="T87" fmla="*/ 350 h 473"/>
                  <a:gd name="T88" fmla="*/ 249 w 587"/>
                  <a:gd name="T89" fmla="*/ 408 h 473"/>
                  <a:gd name="T90" fmla="*/ 255 w 587"/>
                  <a:gd name="T91" fmla="*/ 34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473">
                    <a:moveTo>
                      <a:pt x="31" y="26"/>
                    </a:moveTo>
                    <a:cubicBezTo>
                      <a:pt x="45" y="32"/>
                      <a:pt x="50" y="32"/>
                      <a:pt x="62" y="29"/>
                    </a:cubicBezTo>
                    <a:cubicBezTo>
                      <a:pt x="58" y="34"/>
                      <a:pt x="53" y="44"/>
                      <a:pt x="52" y="49"/>
                    </a:cubicBezTo>
                    <a:cubicBezTo>
                      <a:pt x="51" y="55"/>
                      <a:pt x="61" y="54"/>
                      <a:pt x="61" y="51"/>
                    </a:cubicBezTo>
                    <a:cubicBezTo>
                      <a:pt x="61" y="42"/>
                      <a:pt x="67" y="36"/>
                      <a:pt x="73" y="30"/>
                    </a:cubicBezTo>
                    <a:cubicBezTo>
                      <a:pt x="111" y="42"/>
                      <a:pt x="148" y="48"/>
                      <a:pt x="183" y="49"/>
                    </a:cubicBezTo>
                    <a:cubicBezTo>
                      <a:pt x="184" y="49"/>
                      <a:pt x="184" y="49"/>
                      <a:pt x="184" y="49"/>
                    </a:cubicBezTo>
                    <a:cubicBezTo>
                      <a:pt x="190" y="50"/>
                      <a:pt x="229" y="50"/>
                      <a:pt x="229" y="50"/>
                    </a:cubicBezTo>
                    <a:cubicBezTo>
                      <a:pt x="229" y="50"/>
                      <a:pt x="229" y="50"/>
                      <a:pt x="229" y="49"/>
                    </a:cubicBezTo>
                    <a:cubicBezTo>
                      <a:pt x="230" y="49"/>
                      <a:pt x="232" y="49"/>
                      <a:pt x="233" y="49"/>
                    </a:cubicBezTo>
                    <a:cubicBezTo>
                      <a:pt x="211" y="110"/>
                      <a:pt x="192" y="161"/>
                      <a:pt x="149" y="213"/>
                    </a:cubicBezTo>
                    <a:cubicBezTo>
                      <a:pt x="149" y="213"/>
                      <a:pt x="106" y="249"/>
                      <a:pt x="148" y="294"/>
                    </a:cubicBezTo>
                    <a:cubicBezTo>
                      <a:pt x="160" y="307"/>
                      <a:pt x="186" y="320"/>
                      <a:pt x="216" y="332"/>
                    </a:cubicBezTo>
                    <a:cubicBezTo>
                      <a:pt x="217" y="347"/>
                      <a:pt x="218" y="363"/>
                      <a:pt x="218" y="378"/>
                    </a:cubicBezTo>
                    <a:cubicBezTo>
                      <a:pt x="215" y="375"/>
                      <a:pt x="211" y="373"/>
                      <a:pt x="208" y="370"/>
                    </a:cubicBezTo>
                    <a:cubicBezTo>
                      <a:pt x="174" y="342"/>
                      <a:pt x="132" y="319"/>
                      <a:pt x="102" y="286"/>
                    </a:cubicBezTo>
                    <a:cubicBezTo>
                      <a:pt x="100" y="283"/>
                      <a:pt x="96" y="283"/>
                      <a:pt x="93" y="285"/>
                    </a:cubicBezTo>
                    <a:cubicBezTo>
                      <a:pt x="91" y="278"/>
                      <a:pt x="80" y="277"/>
                      <a:pt x="79" y="285"/>
                    </a:cubicBezTo>
                    <a:cubicBezTo>
                      <a:pt x="79" y="288"/>
                      <a:pt x="79" y="291"/>
                      <a:pt x="78" y="294"/>
                    </a:cubicBezTo>
                    <a:cubicBezTo>
                      <a:pt x="78" y="295"/>
                      <a:pt x="78" y="296"/>
                      <a:pt x="78" y="296"/>
                    </a:cubicBezTo>
                    <a:cubicBezTo>
                      <a:pt x="78" y="304"/>
                      <a:pt x="77" y="311"/>
                      <a:pt x="76" y="318"/>
                    </a:cubicBezTo>
                    <a:cubicBezTo>
                      <a:pt x="66" y="310"/>
                      <a:pt x="58" y="302"/>
                      <a:pt x="49" y="293"/>
                    </a:cubicBezTo>
                    <a:cubicBezTo>
                      <a:pt x="47" y="290"/>
                      <a:pt x="43" y="290"/>
                      <a:pt x="40" y="291"/>
                    </a:cubicBezTo>
                    <a:cubicBezTo>
                      <a:pt x="38" y="285"/>
                      <a:pt x="27" y="284"/>
                      <a:pt x="26" y="292"/>
                    </a:cubicBezTo>
                    <a:cubicBezTo>
                      <a:pt x="26" y="295"/>
                      <a:pt x="26" y="298"/>
                      <a:pt x="26" y="301"/>
                    </a:cubicBezTo>
                    <a:cubicBezTo>
                      <a:pt x="25" y="302"/>
                      <a:pt x="25" y="302"/>
                      <a:pt x="25" y="303"/>
                    </a:cubicBezTo>
                    <a:cubicBezTo>
                      <a:pt x="23" y="332"/>
                      <a:pt x="19" y="360"/>
                      <a:pt x="5" y="385"/>
                    </a:cubicBezTo>
                    <a:cubicBezTo>
                      <a:pt x="0" y="393"/>
                      <a:pt x="13" y="399"/>
                      <a:pt x="18" y="391"/>
                    </a:cubicBezTo>
                    <a:cubicBezTo>
                      <a:pt x="21" y="387"/>
                      <a:pt x="23" y="382"/>
                      <a:pt x="25" y="377"/>
                    </a:cubicBezTo>
                    <a:cubicBezTo>
                      <a:pt x="27" y="377"/>
                      <a:pt x="29" y="377"/>
                      <a:pt x="31" y="376"/>
                    </a:cubicBezTo>
                    <a:cubicBezTo>
                      <a:pt x="51" y="363"/>
                      <a:pt x="61" y="346"/>
                      <a:pt x="63" y="325"/>
                    </a:cubicBezTo>
                    <a:cubicBezTo>
                      <a:pt x="66" y="328"/>
                      <a:pt x="70" y="331"/>
                      <a:pt x="73" y="334"/>
                    </a:cubicBezTo>
                    <a:cubicBezTo>
                      <a:pt x="70" y="349"/>
                      <a:pt x="66" y="364"/>
                      <a:pt x="58" y="378"/>
                    </a:cubicBezTo>
                    <a:cubicBezTo>
                      <a:pt x="53" y="386"/>
                      <a:pt x="66" y="392"/>
                      <a:pt x="71" y="384"/>
                    </a:cubicBezTo>
                    <a:cubicBezTo>
                      <a:pt x="73" y="380"/>
                      <a:pt x="76" y="375"/>
                      <a:pt x="78" y="370"/>
                    </a:cubicBezTo>
                    <a:cubicBezTo>
                      <a:pt x="80" y="370"/>
                      <a:pt x="82" y="370"/>
                      <a:pt x="84" y="369"/>
                    </a:cubicBezTo>
                    <a:cubicBezTo>
                      <a:pt x="91" y="364"/>
                      <a:pt x="97" y="360"/>
                      <a:pt x="101" y="354"/>
                    </a:cubicBezTo>
                    <a:cubicBezTo>
                      <a:pt x="110" y="360"/>
                      <a:pt x="118" y="366"/>
                      <a:pt x="127" y="373"/>
                    </a:cubicBezTo>
                    <a:cubicBezTo>
                      <a:pt x="157" y="395"/>
                      <a:pt x="200" y="425"/>
                      <a:pt x="206" y="465"/>
                    </a:cubicBezTo>
                    <a:cubicBezTo>
                      <a:pt x="207" y="471"/>
                      <a:pt x="213" y="473"/>
                      <a:pt x="217" y="470"/>
                    </a:cubicBezTo>
                    <a:cubicBezTo>
                      <a:pt x="233" y="469"/>
                      <a:pt x="241" y="448"/>
                      <a:pt x="246" y="427"/>
                    </a:cubicBezTo>
                    <a:cubicBezTo>
                      <a:pt x="252" y="436"/>
                      <a:pt x="257" y="447"/>
                      <a:pt x="259" y="458"/>
                    </a:cubicBezTo>
                    <a:cubicBezTo>
                      <a:pt x="260" y="464"/>
                      <a:pt x="266" y="466"/>
                      <a:pt x="270" y="463"/>
                    </a:cubicBezTo>
                    <a:cubicBezTo>
                      <a:pt x="293" y="461"/>
                      <a:pt x="300" y="414"/>
                      <a:pt x="304" y="388"/>
                    </a:cubicBezTo>
                    <a:cubicBezTo>
                      <a:pt x="306" y="379"/>
                      <a:pt x="306" y="369"/>
                      <a:pt x="307" y="359"/>
                    </a:cubicBezTo>
                    <a:cubicBezTo>
                      <a:pt x="339" y="365"/>
                      <a:pt x="368" y="368"/>
                      <a:pt x="385" y="363"/>
                    </a:cubicBezTo>
                    <a:cubicBezTo>
                      <a:pt x="455" y="343"/>
                      <a:pt x="413" y="227"/>
                      <a:pt x="412" y="201"/>
                    </a:cubicBezTo>
                    <a:cubicBezTo>
                      <a:pt x="412" y="172"/>
                      <a:pt x="418" y="145"/>
                      <a:pt x="423" y="117"/>
                    </a:cubicBezTo>
                    <a:cubicBezTo>
                      <a:pt x="426" y="119"/>
                      <a:pt x="433" y="123"/>
                      <a:pt x="443" y="132"/>
                    </a:cubicBezTo>
                    <a:cubicBezTo>
                      <a:pt x="443" y="132"/>
                      <a:pt x="443" y="132"/>
                      <a:pt x="443" y="132"/>
                    </a:cubicBezTo>
                    <a:cubicBezTo>
                      <a:pt x="473" y="162"/>
                      <a:pt x="498" y="200"/>
                      <a:pt x="547" y="203"/>
                    </a:cubicBezTo>
                    <a:cubicBezTo>
                      <a:pt x="548" y="211"/>
                      <a:pt x="549" y="209"/>
                      <a:pt x="552" y="222"/>
                    </a:cubicBezTo>
                    <a:cubicBezTo>
                      <a:pt x="553" y="226"/>
                      <a:pt x="559" y="232"/>
                      <a:pt x="560" y="226"/>
                    </a:cubicBezTo>
                    <a:cubicBezTo>
                      <a:pt x="561" y="218"/>
                      <a:pt x="561" y="216"/>
                      <a:pt x="559" y="210"/>
                    </a:cubicBezTo>
                    <a:cubicBezTo>
                      <a:pt x="562" y="212"/>
                      <a:pt x="568" y="214"/>
                      <a:pt x="572" y="216"/>
                    </a:cubicBezTo>
                    <a:cubicBezTo>
                      <a:pt x="575" y="218"/>
                      <a:pt x="578" y="219"/>
                      <a:pt x="581" y="217"/>
                    </a:cubicBezTo>
                    <a:cubicBezTo>
                      <a:pt x="583" y="215"/>
                      <a:pt x="581" y="210"/>
                      <a:pt x="578" y="208"/>
                    </a:cubicBezTo>
                    <a:cubicBezTo>
                      <a:pt x="573" y="206"/>
                      <a:pt x="569" y="204"/>
                      <a:pt x="565" y="200"/>
                    </a:cubicBezTo>
                    <a:cubicBezTo>
                      <a:pt x="573" y="199"/>
                      <a:pt x="580" y="196"/>
                      <a:pt x="584" y="190"/>
                    </a:cubicBezTo>
                    <a:cubicBezTo>
                      <a:pt x="586" y="188"/>
                      <a:pt x="587" y="185"/>
                      <a:pt x="583" y="183"/>
                    </a:cubicBezTo>
                    <a:cubicBezTo>
                      <a:pt x="581" y="181"/>
                      <a:pt x="579" y="182"/>
                      <a:pt x="577" y="184"/>
                    </a:cubicBezTo>
                    <a:cubicBezTo>
                      <a:pt x="572" y="190"/>
                      <a:pt x="565" y="190"/>
                      <a:pt x="557" y="190"/>
                    </a:cubicBezTo>
                    <a:cubicBezTo>
                      <a:pt x="555" y="190"/>
                      <a:pt x="552" y="192"/>
                      <a:pt x="552" y="192"/>
                    </a:cubicBezTo>
                    <a:cubicBezTo>
                      <a:pt x="512" y="194"/>
                      <a:pt x="485" y="154"/>
                      <a:pt x="452" y="123"/>
                    </a:cubicBezTo>
                    <a:cubicBezTo>
                      <a:pt x="452" y="123"/>
                      <a:pt x="452" y="123"/>
                      <a:pt x="452" y="123"/>
                    </a:cubicBezTo>
                    <a:cubicBezTo>
                      <a:pt x="452" y="123"/>
                      <a:pt x="436" y="104"/>
                      <a:pt x="432" y="97"/>
                    </a:cubicBezTo>
                    <a:cubicBezTo>
                      <a:pt x="432" y="97"/>
                      <a:pt x="432" y="97"/>
                      <a:pt x="432" y="97"/>
                    </a:cubicBezTo>
                    <a:cubicBezTo>
                      <a:pt x="430" y="93"/>
                      <a:pt x="427" y="89"/>
                      <a:pt x="425" y="86"/>
                    </a:cubicBezTo>
                    <a:cubicBezTo>
                      <a:pt x="415" y="73"/>
                      <a:pt x="396" y="63"/>
                      <a:pt x="382" y="57"/>
                    </a:cubicBezTo>
                    <a:cubicBezTo>
                      <a:pt x="363" y="44"/>
                      <a:pt x="334" y="32"/>
                      <a:pt x="298" y="32"/>
                    </a:cubicBezTo>
                    <a:cubicBezTo>
                      <a:pt x="259" y="24"/>
                      <a:pt x="242" y="30"/>
                      <a:pt x="226" y="35"/>
                    </a:cubicBezTo>
                    <a:cubicBezTo>
                      <a:pt x="221" y="35"/>
                      <a:pt x="214" y="37"/>
                      <a:pt x="207" y="39"/>
                    </a:cubicBezTo>
                    <a:cubicBezTo>
                      <a:pt x="194" y="40"/>
                      <a:pt x="180" y="40"/>
                      <a:pt x="165" y="38"/>
                    </a:cubicBezTo>
                    <a:cubicBezTo>
                      <a:pt x="135" y="34"/>
                      <a:pt x="72" y="23"/>
                      <a:pt x="70" y="21"/>
                    </a:cubicBezTo>
                    <a:cubicBezTo>
                      <a:pt x="61" y="12"/>
                      <a:pt x="58" y="11"/>
                      <a:pt x="48" y="3"/>
                    </a:cubicBezTo>
                    <a:cubicBezTo>
                      <a:pt x="44" y="0"/>
                      <a:pt x="41" y="4"/>
                      <a:pt x="44" y="8"/>
                    </a:cubicBezTo>
                    <a:cubicBezTo>
                      <a:pt x="51" y="16"/>
                      <a:pt x="54" y="16"/>
                      <a:pt x="62" y="22"/>
                    </a:cubicBezTo>
                    <a:cubicBezTo>
                      <a:pt x="48" y="26"/>
                      <a:pt x="47" y="25"/>
                      <a:pt x="35" y="21"/>
                    </a:cubicBezTo>
                    <a:cubicBezTo>
                      <a:pt x="33" y="21"/>
                      <a:pt x="23" y="23"/>
                      <a:pt x="31" y="26"/>
                    </a:cubicBezTo>
                    <a:close/>
                    <a:moveTo>
                      <a:pt x="218" y="396"/>
                    </a:moveTo>
                    <a:cubicBezTo>
                      <a:pt x="217" y="413"/>
                      <a:pt x="217" y="431"/>
                      <a:pt x="215" y="446"/>
                    </a:cubicBezTo>
                    <a:cubicBezTo>
                      <a:pt x="204" y="418"/>
                      <a:pt x="179" y="396"/>
                      <a:pt x="156" y="377"/>
                    </a:cubicBezTo>
                    <a:cubicBezTo>
                      <a:pt x="141" y="365"/>
                      <a:pt x="125" y="354"/>
                      <a:pt x="109" y="343"/>
                    </a:cubicBezTo>
                    <a:cubicBezTo>
                      <a:pt x="113" y="335"/>
                      <a:pt x="115" y="327"/>
                      <a:pt x="116" y="318"/>
                    </a:cubicBezTo>
                    <a:cubicBezTo>
                      <a:pt x="136" y="335"/>
                      <a:pt x="158" y="350"/>
                      <a:pt x="179" y="366"/>
                    </a:cubicBezTo>
                    <a:cubicBezTo>
                      <a:pt x="191" y="374"/>
                      <a:pt x="205" y="384"/>
                      <a:pt x="218" y="396"/>
                    </a:cubicBezTo>
                    <a:close/>
                    <a:moveTo>
                      <a:pt x="255" y="346"/>
                    </a:moveTo>
                    <a:cubicBezTo>
                      <a:pt x="260" y="347"/>
                      <a:pt x="265" y="349"/>
                      <a:pt x="270" y="350"/>
                    </a:cubicBezTo>
                    <a:cubicBezTo>
                      <a:pt x="271" y="381"/>
                      <a:pt x="270" y="413"/>
                      <a:pt x="268" y="439"/>
                    </a:cubicBezTo>
                    <a:cubicBezTo>
                      <a:pt x="264" y="428"/>
                      <a:pt x="257" y="418"/>
                      <a:pt x="249" y="408"/>
                    </a:cubicBezTo>
                    <a:cubicBezTo>
                      <a:pt x="250" y="404"/>
                      <a:pt x="251" y="399"/>
                      <a:pt x="252" y="395"/>
                    </a:cubicBezTo>
                    <a:cubicBezTo>
                      <a:pt x="254" y="380"/>
                      <a:pt x="255" y="363"/>
                      <a:pt x="255" y="346"/>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1">
                <a:extLst>
                  <a:ext uri="{FF2B5EF4-FFF2-40B4-BE49-F238E27FC236}">
                    <a16:creationId xmlns:a16="http://schemas.microsoft.com/office/drawing/2014/main" id="{9F8DD4EC-937C-43E0-8DD2-F322A63D06B5}"/>
                  </a:ext>
                </a:extLst>
              </p:cNvPr>
              <p:cNvSpPr>
                <a:spLocks/>
              </p:cNvSpPr>
              <p:nvPr/>
            </p:nvSpPr>
            <p:spPr bwMode="auto">
              <a:xfrm>
                <a:off x="4496451" y="6255689"/>
                <a:ext cx="132539" cy="179874"/>
              </a:xfrm>
              <a:custGeom>
                <a:avLst/>
                <a:gdLst>
                  <a:gd name="T0" fmla="*/ 0 w 43"/>
                  <a:gd name="T1" fmla="*/ 38 h 58"/>
                  <a:gd name="T2" fmla="*/ 3 w 43"/>
                  <a:gd name="T3" fmla="*/ 24 h 58"/>
                  <a:gd name="T4" fmla="*/ 16 w 43"/>
                  <a:gd name="T5" fmla="*/ 5 h 58"/>
                  <a:gd name="T6" fmla="*/ 25 w 43"/>
                  <a:gd name="T7" fmla="*/ 1 h 58"/>
                  <a:gd name="T8" fmla="*/ 34 w 43"/>
                  <a:gd name="T9" fmla="*/ 7 h 58"/>
                  <a:gd name="T10" fmla="*/ 36 w 43"/>
                  <a:gd name="T11" fmla="*/ 34 h 58"/>
                  <a:gd name="T12" fmla="*/ 23 w 43"/>
                  <a:gd name="T13" fmla="*/ 54 h 58"/>
                  <a:gd name="T14" fmla="*/ 14 w 43"/>
                  <a:gd name="T15" fmla="*/ 58 h 58"/>
                  <a:gd name="T16" fmla="*/ 5 w 43"/>
                  <a:gd name="T17" fmla="*/ 51 h 58"/>
                  <a:gd name="T18" fmla="*/ 0 w 43"/>
                  <a:gd name="T1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0" y="38"/>
                    </a:moveTo>
                    <a:cubicBezTo>
                      <a:pt x="0" y="34"/>
                      <a:pt x="1" y="28"/>
                      <a:pt x="3" y="24"/>
                    </a:cubicBezTo>
                    <a:cubicBezTo>
                      <a:pt x="8" y="19"/>
                      <a:pt x="12" y="12"/>
                      <a:pt x="16" y="5"/>
                    </a:cubicBezTo>
                    <a:cubicBezTo>
                      <a:pt x="19" y="0"/>
                      <a:pt x="23" y="0"/>
                      <a:pt x="25" y="1"/>
                    </a:cubicBezTo>
                    <a:cubicBezTo>
                      <a:pt x="28" y="1"/>
                      <a:pt x="32" y="3"/>
                      <a:pt x="34" y="7"/>
                    </a:cubicBezTo>
                    <a:cubicBezTo>
                      <a:pt x="36" y="10"/>
                      <a:pt x="43" y="23"/>
                      <a:pt x="36" y="34"/>
                    </a:cubicBezTo>
                    <a:cubicBezTo>
                      <a:pt x="31" y="41"/>
                      <a:pt x="27" y="48"/>
                      <a:pt x="23" y="54"/>
                    </a:cubicBezTo>
                    <a:cubicBezTo>
                      <a:pt x="20" y="58"/>
                      <a:pt x="17" y="58"/>
                      <a:pt x="14" y="58"/>
                    </a:cubicBezTo>
                    <a:cubicBezTo>
                      <a:pt x="10" y="58"/>
                      <a:pt x="7" y="55"/>
                      <a:pt x="5" y="51"/>
                    </a:cubicBezTo>
                    <a:cubicBezTo>
                      <a:pt x="3" y="48"/>
                      <a:pt x="1" y="44"/>
                      <a:pt x="0" y="38"/>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2">
                <a:extLst>
                  <a:ext uri="{FF2B5EF4-FFF2-40B4-BE49-F238E27FC236}">
                    <a16:creationId xmlns:a16="http://schemas.microsoft.com/office/drawing/2014/main" id="{556E320C-2EBC-4BDD-AD02-9858028587A3}"/>
                  </a:ext>
                </a:extLst>
              </p:cNvPr>
              <p:cNvSpPr>
                <a:spLocks/>
              </p:cNvSpPr>
              <p:nvPr/>
            </p:nvSpPr>
            <p:spPr bwMode="auto">
              <a:xfrm>
                <a:off x="5025028" y="4360697"/>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3">
                <a:extLst>
                  <a:ext uri="{FF2B5EF4-FFF2-40B4-BE49-F238E27FC236}">
                    <a16:creationId xmlns:a16="http://schemas.microsoft.com/office/drawing/2014/main" id="{72760F9A-B7F2-4F6D-8A76-96BB984E414F}"/>
                  </a:ext>
                </a:extLst>
              </p:cNvPr>
              <p:cNvSpPr>
                <a:spLocks/>
              </p:cNvSpPr>
              <p:nvPr/>
            </p:nvSpPr>
            <p:spPr bwMode="auto">
              <a:xfrm>
                <a:off x="5432112" y="4744113"/>
                <a:ext cx="93093" cy="39446"/>
              </a:xfrm>
              <a:custGeom>
                <a:avLst/>
                <a:gdLst>
                  <a:gd name="T0" fmla="*/ 14 w 30"/>
                  <a:gd name="T1" fmla="*/ 0 h 13"/>
                  <a:gd name="T2" fmla="*/ 27 w 30"/>
                  <a:gd name="T3" fmla="*/ 8 h 13"/>
                  <a:gd name="T4" fmla="*/ 1 w 30"/>
                  <a:gd name="T5" fmla="*/ 8 h 13"/>
                  <a:gd name="T6" fmla="*/ 14 w 30"/>
                  <a:gd name="T7" fmla="*/ 0 h 13"/>
                </a:gdLst>
                <a:ahLst/>
                <a:cxnLst>
                  <a:cxn ang="0">
                    <a:pos x="T0" y="T1"/>
                  </a:cxn>
                  <a:cxn ang="0">
                    <a:pos x="T2" y="T3"/>
                  </a:cxn>
                  <a:cxn ang="0">
                    <a:pos x="T4" y="T5"/>
                  </a:cxn>
                  <a:cxn ang="0">
                    <a:pos x="T6" y="T7"/>
                  </a:cxn>
                </a:cxnLst>
                <a:rect l="0" t="0" r="r" b="b"/>
                <a:pathLst>
                  <a:path w="30" h="13">
                    <a:moveTo>
                      <a:pt x="14" y="0"/>
                    </a:moveTo>
                    <a:cubicBezTo>
                      <a:pt x="25" y="0"/>
                      <a:pt x="30" y="5"/>
                      <a:pt x="27" y="8"/>
                    </a:cubicBezTo>
                    <a:cubicBezTo>
                      <a:pt x="21" y="13"/>
                      <a:pt x="0" y="11"/>
                      <a:pt x="1" y="8"/>
                    </a:cubicBezTo>
                    <a:cubicBezTo>
                      <a:pt x="2" y="0"/>
                      <a:pt x="10" y="0"/>
                      <a:pt x="14" y="0"/>
                    </a:cubicBezTo>
                    <a:close/>
                  </a:path>
                </a:pathLst>
              </a:custGeom>
              <a:solidFill>
                <a:srgbClr val="FCB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4">
                <a:extLst>
                  <a:ext uri="{FF2B5EF4-FFF2-40B4-BE49-F238E27FC236}">
                    <a16:creationId xmlns:a16="http://schemas.microsoft.com/office/drawing/2014/main" id="{D78D377B-3E39-4112-9C64-F2986AAA564A}"/>
                  </a:ext>
                </a:extLst>
              </p:cNvPr>
              <p:cNvSpPr>
                <a:spLocks/>
              </p:cNvSpPr>
              <p:nvPr/>
            </p:nvSpPr>
            <p:spPr bwMode="auto">
              <a:xfrm>
                <a:off x="5304307" y="4905053"/>
                <a:ext cx="435485" cy="255611"/>
              </a:xfrm>
              <a:custGeom>
                <a:avLst/>
                <a:gdLst>
                  <a:gd name="T0" fmla="*/ 100 w 140"/>
                  <a:gd name="T1" fmla="*/ 55 h 82"/>
                  <a:gd name="T2" fmla="*/ 6 w 140"/>
                  <a:gd name="T3" fmla="*/ 18 h 82"/>
                  <a:gd name="T4" fmla="*/ 89 w 140"/>
                  <a:gd name="T5" fmla="*/ 49 h 82"/>
                  <a:gd name="T6" fmla="*/ 140 w 140"/>
                  <a:gd name="T7" fmla="*/ 0 h 82"/>
                  <a:gd name="T8" fmla="*/ 100 w 140"/>
                  <a:gd name="T9" fmla="*/ 55 h 82"/>
                </a:gdLst>
                <a:ahLst/>
                <a:cxnLst>
                  <a:cxn ang="0">
                    <a:pos x="T0" y="T1"/>
                  </a:cxn>
                  <a:cxn ang="0">
                    <a:pos x="T2" y="T3"/>
                  </a:cxn>
                  <a:cxn ang="0">
                    <a:pos x="T4" y="T5"/>
                  </a:cxn>
                  <a:cxn ang="0">
                    <a:pos x="T6" y="T7"/>
                  </a:cxn>
                  <a:cxn ang="0">
                    <a:pos x="T8" y="T9"/>
                  </a:cxn>
                </a:cxnLst>
                <a:rect l="0" t="0" r="r" b="b"/>
                <a:pathLst>
                  <a:path w="140" h="82">
                    <a:moveTo>
                      <a:pt x="100" y="55"/>
                    </a:moveTo>
                    <a:cubicBezTo>
                      <a:pt x="42" y="82"/>
                      <a:pt x="0" y="12"/>
                      <a:pt x="6" y="18"/>
                    </a:cubicBezTo>
                    <a:cubicBezTo>
                      <a:pt x="50" y="55"/>
                      <a:pt x="73" y="53"/>
                      <a:pt x="89" y="49"/>
                    </a:cubicBezTo>
                    <a:cubicBezTo>
                      <a:pt x="111" y="43"/>
                      <a:pt x="131" y="16"/>
                      <a:pt x="140" y="0"/>
                    </a:cubicBezTo>
                    <a:cubicBezTo>
                      <a:pt x="139" y="0"/>
                      <a:pt x="132" y="39"/>
                      <a:pt x="100" y="55"/>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5">
                <a:extLst>
                  <a:ext uri="{FF2B5EF4-FFF2-40B4-BE49-F238E27FC236}">
                    <a16:creationId xmlns:a16="http://schemas.microsoft.com/office/drawing/2014/main" id="{848BF84B-6495-4571-B70B-C29D399E3E30}"/>
                  </a:ext>
                </a:extLst>
              </p:cNvPr>
              <p:cNvSpPr>
                <a:spLocks/>
              </p:cNvSpPr>
              <p:nvPr/>
            </p:nvSpPr>
            <p:spPr bwMode="auto">
              <a:xfrm>
                <a:off x="5108654" y="4718868"/>
                <a:ext cx="217743" cy="282434"/>
              </a:xfrm>
              <a:custGeom>
                <a:avLst/>
                <a:gdLst>
                  <a:gd name="T0" fmla="*/ 15 w 70"/>
                  <a:gd name="T1" fmla="*/ 31 h 91"/>
                  <a:gd name="T2" fmla="*/ 57 w 70"/>
                  <a:gd name="T3" fmla="*/ 43 h 91"/>
                  <a:gd name="T4" fmla="*/ 15 w 70"/>
                  <a:gd name="T5" fmla="*/ 31 h 91"/>
                </a:gdLst>
                <a:ahLst/>
                <a:cxnLst>
                  <a:cxn ang="0">
                    <a:pos x="T0" y="T1"/>
                  </a:cxn>
                  <a:cxn ang="0">
                    <a:pos x="T2" y="T3"/>
                  </a:cxn>
                  <a:cxn ang="0">
                    <a:pos x="T4" y="T5"/>
                  </a:cxn>
                </a:cxnLst>
                <a:rect l="0" t="0" r="r" b="b"/>
                <a:pathLst>
                  <a:path w="70" h="91">
                    <a:moveTo>
                      <a:pt x="15" y="31"/>
                    </a:moveTo>
                    <a:cubicBezTo>
                      <a:pt x="0" y="91"/>
                      <a:pt x="51" y="64"/>
                      <a:pt x="57" y="43"/>
                    </a:cubicBezTo>
                    <a:cubicBezTo>
                      <a:pt x="70" y="1"/>
                      <a:pt x="23" y="0"/>
                      <a:pt x="15" y="31"/>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6">
                <a:extLst>
                  <a:ext uri="{FF2B5EF4-FFF2-40B4-BE49-F238E27FC236}">
                    <a16:creationId xmlns:a16="http://schemas.microsoft.com/office/drawing/2014/main" id="{D1AD1016-CF04-4881-81B9-9B61F90BABE2}"/>
                  </a:ext>
                </a:extLst>
              </p:cNvPr>
              <p:cNvSpPr>
                <a:spLocks/>
              </p:cNvSpPr>
              <p:nvPr/>
            </p:nvSpPr>
            <p:spPr bwMode="auto">
              <a:xfrm>
                <a:off x="5653011" y="4625775"/>
                <a:ext cx="257189" cy="295057"/>
              </a:xfrm>
              <a:custGeom>
                <a:avLst/>
                <a:gdLst>
                  <a:gd name="T0" fmla="*/ 28 w 83"/>
                  <a:gd name="T1" fmla="*/ 65 h 95"/>
                  <a:gd name="T2" fmla="*/ 54 w 83"/>
                  <a:gd name="T3" fmla="*/ 23 h 95"/>
                  <a:gd name="T4" fmla="*/ 28 w 83"/>
                  <a:gd name="T5" fmla="*/ 65 h 95"/>
                </a:gdLst>
                <a:ahLst/>
                <a:cxnLst>
                  <a:cxn ang="0">
                    <a:pos x="T0" y="T1"/>
                  </a:cxn>
                  <a:cxn ang="0">
                    <a:pos x="T2" y="T3"/>
                  </a:cxn>
                  <a:cxn ang="0">
                    <a:pos x="T4" y="T5"/>
                  </a:cxn>
                </a:cxnLst>
                <a:rect l="0" t="0" r="r" b="b"/>
                <a:pathLst>
                  <a:path w="83" h="95">
                    <a:moveTo>
                      <a:pt x="28" y="65"/>
                    </a:moveTo>
                    <a:cubicBezTo>
                      <a:pt x="83" y="95"/>
                      <a:pt x="72" y="35"/>
                      <a:pt x="54" y="23"/>
                    </a:cubicBezTo>
                    <a:cubicBezTo>
                      <a:pt x="16" y="0"/>
                      <a:pt x="0" y="50"/>
                      <a:pt x="28" y="65"/>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7">
                <a:extLst>
                  <a:ext uri="{FF2B5EF4-FFF2-40B4-BE49-F238E27FC236}">
                    <a16:creationId xmlns:a16="http://schemas.microsoft.com/office/drawing/2014/main" id="{CF80E45C-1898-4DE9-A26F-9F8C1856C903}"/>
                  </a:ext>
                </a:extLst>
              </p:cNvPr>
              <p:cNvSpPr>
                <a:spLocks/>
              </p:cNvSpPr>
              <p:nvPr/>
            </p:nvSpPr>
            <p:spPr bwMode="auto">
              <a:xfrm>
                <a:off x="5326397" y="4690466"/>
                <a:ext cx="86782" cy="67847"/>
              </a:xfrm>
              <a:custGeom>
                <a:avLst/>
                <a:gdLst>
                  <a:gd name="T0" fmla="*/ 16 w 28"/>
                  <a:gd name="T1" fmla="*/ 15 h 22"/>
                  <a:gd name="T2" fmla="*/ 1 w 28"/>
                  <a:gd name="T3" fmla="*/ 15 h 22"/>
                  <a:gd name="T4" fmla="*/ 19 w 28"/>
                  <a:gd name="T5" fmla="*/ 3 h 22"/>
                  <a:gd name="T6" fmla="*/ 16 w 28"/>
                  <a:gd name="T7" fmla="*/ 15 h 22"/>
                </a:gdLst>
                <a:ahLst/>
                <a:cxnLst>
                  <a:cxn ang="0">
                    <a:pos x="T0" y="T1"/>
                  </a:cxn>
                  <a:cxn ang="0">
                    <a:pos x="T2" y="T3"/>
                  </a:cxn>
                  <a:cxn ang="0">
                    <a:pos x="T4" y="T5"/>
                  </a:cxn>
                  <a:cxn ang="0">
                    <a:pos x="T6" y="T7"/>
                  </a:cxn>
                </a:cxnLst>
                <a:rect l="0" t="0" r="r" b="b"/>
                <a:pathLst>
                  <a:path w="28" h="22">
                    <a:moveTo>
                      <a:pt x="16" y="15"/>
                    </a:moveTo>
                    <a:cubicBezTo>
                      <a:pt x="10" y="20"/>
                      <a:pt x="0" y="22"/>
                      <a:pt x="1" y="15"/>
                    </a:cubicBezTo>
                    <a:cubicBezTo>
                      <a:pt x="1" y="8"/>
                      <a:pt x="7" y="0"/>
                      <a:pt x="19" y="3"/>
                    </a:cubicBezTo>
                    <a:cubicBezTo>
                      <a:pt x="28" y="5"/>
                      <a:pt x="19" y="12"/>
                      <a:pt x="16" y="15"/>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8">
                <a:extLst>
                  <a:ext uri="{FF2B5EF4-FFF2-40B4-BE49-F238E27FC236}">
                    <a16:creationId xmlns:a16="http://schemas.microsoft.com/office/drawing/2014/main" id="{6A4B6974-A8D7-44CD-A59C-2204B8C57E75}"/>
                  </a:ext>
                </a:extLst>
              </p:cNvPr>
              <p:cNvSpPr>
                <a:spLocks/>
              </p:cNvSpPr>
              <p:nvPr/>
            </p:nvSpPr>
            <p:spPr bwMode="auto">
              <a:xfrm>
                <a:off x="5537828" y="4668377"/>
                <a:ext cx="89938" cy="66269"/>
              </a:xfrm>
              <a:custGeom>
                <a:avLst/>
                <a:gdLst>
                  <a:gd name="T0" fmla="*/ 13 w 29"/>
                  <a:gd name="T1" fmla="*/ 17 h 21"/>
                  <a:gd name="T2" fmla="*/ 5 w 29"/>
                  <a:gd name="T3" fmla="*/ 6 h 21"/>
                  <a:gd name="T4" fmla="*/ 27 w 29"/>
                  <a:gd name="T5" fmla="*/ 12 h 21"/>
                  <a:gd name="T6" fmla="*/ 13 w 29"/>
                  <a:gd name="T7" fmla="*/ 17 h 21"/>
                </a:gdLst>
                <a:ahLst/>
                <a:cxnLst>
                  <a:cxn ang="0">
                    <a:pos x="T0" y="T1"/>
                  </a:cxn>
                  <a:cxn ang="0">
                    <a:pos x="T2" y="T3"/>
                  </a:cxn>
                  <a:cxn ang="0">
                    <a:pos x="T4" y="T5"/>
                  </a:cxn>
                  <a:cxn ang="0">
                    <a:pos x="T6" y="T7"/>
                  </a:cxn>
                </a:cxnLst>
                <a:rect l="0" t="0" r="r" b="b"/>
                <a:pathLst>
                  <a:path w="29" h="21">
                    <a:moveTo>
                      <a:pt x="13" y="17"/>
                    </a:moveTo>
                    <a:cubicBezTo>
                      <a:pt x="5" y="16"/>
                      <a:pt x="0" y="9"/>
                      <a:pt x="5" y="6"/>
                    </a:cubicBezTo>
                    <a:cubicBezTo>
                      <a:pt x="19" y="0"/>
                      <a:pt x="26" y="8"/>
                      <a:pt x="27" y="12"/>
                    </a:cubicBezTo>
                    <a:cubicBezTo>
                      <a:pt x="29" y="21"/>
                      <a:pt x="17" y="17"/>
                      <a:pt x="13" y="17"/>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9">
                <a:extLst>
                  <a:ext uri="{FF2B5EF4-FFF2-40B4-BE49-F238E27FC236}">
                    <a16:creationId xmlns:a16="http://schemas.microsoft.com/office/drawing/2014/main" id="{EC6F2D30-E88D-43D4-93E6-290236502105}"/>
                  </a:ext>
                </a:extLst>
              </p:cNvPr>
              <p:cNvSpPr>
                <a:spLocks/>
              </p:cNvSpPr>
              <p:nvPr/>
            </p:nvSpPr>
            <p:spPr bwMode="auto">
              <a:xfrm>
                <a:off x="5944912" y="4501125"/>
                <a:ext cx="304525" cy="208276"/>
              </a:xfrm>
              <a:custGeom>
                <a:avLst/>
                <a:gdLst>
                  <a:gd name="T0" fmla="*/ 7 w 98"/>
                  <a:gd name="T1" fmla="*/ 47 h 67"/>
                  <a:gd name="T2" fmla="*/ 17 w 98"/>
                  <a:gd name="T3" fmla="*/ 67 h 67"/>
                  <a:gd name="T4" fmla="*/ 0 w 98"/>
                  <a:gd name="T5" fmla="*/ 37 h 67"/>
                  <a:gd name="T6" fmla="*/ 97 w 98"/>
                  <a:gd name="T7" fmla="*/ 43 h 67"/>
                  <a:gd name="T8" fmla="*/ 7 w 98"/>
                  <a:gd name="T9" fmla="*/ 47 h 67"/>
                </a:gdLst>
                <a:ahLst/>
                <a:cxnLst>
                  <a:cxn ang="0">
                    <a:pos x="T0" y="T1"/>
                  </a:cxn>
                  <a:cxn ang="0">
                    <a:pos x="T2" y="T3"/>
                  </a:cxn>
                  <a:cxn ang="0">
                    <a:pos x="T4" y="T5"/>
                  </a:cxn>
                  <a:cxn ang="0">
                    <a:pos x="T6" y="T7"/>
                  </a:cxn>
                  <a:cxn ang="0">
                    <a:pos x="T8" y="T9"/>
                  </a:cxn>
                </a:cxnLst>
                <a:rect l="0" t="0" r="r" b="b"/>
                <a:pathLst>
                  <a:path w="98" h="67">
                    <a:moveTo>
                      <a:pt x="7" y="47"/>
                    </a:moveTo>
                    <a:cubicBezTo>
                      <a:pt x="11" y="52"/>
                      <a:pt x="14" y="59"/>
                      <a:pt x="17" y="67"/>
                    </a:cubicBezTo>
                    <a:cubicBezTo>
                      <a:pt x="13" y="56"/>
                      <a:pt x="7" y="46"/>
                      <a:pt x="0" y="37"/>
                    </a:cubicBezTo>
                    <a:cubicBezTo>
                      <a:pt x="47" y="48"/>
                      <a:pt x="94" y="0"/>
                      <a:pt x="97" y="43"/>
                    </a:cubicBezTo>
                    <a:cubicBezTo>
                      <a:pt x="98" y="66"/>
                      <a:pt x="8" y="47"/>
                      <a:pt x="7" y="4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0">
                <a:extLst>
                  <a:ext uri="{FF2B5EF4-FFF2-40B4-BE49-F238E27FC236}">
                    <a16:creationId xmlns:a16="http://schemas.microsoft.com/office/drawing/2014/main" id="{C1BF68D8-4CC8-404C-A2CE-B9AF57BB87B0}"/>
                  </a:ext>
                </a:extLst>
              </p:cNvPr>
              <p:cNvSpPr>
                <a:spLocks/>
              </p:cNvSpPr>
              <p:nvPr/>
            </p:nvSpPr>
            <p:spPr bwMode="auto">
              <a:xfrm>
                <a:off x="4778884" y="4882963"/>
                <a:ext cx="261922" cy="224054"/>
              </a:xfrm>
              <a:custGeom>
                <a:avLst/>
                <a:gdLst>
                  <a:gd name="T0" fmla="*/ 79 w 84"/>
                  <a:gd name="T1" fmla="*/ 0 h 72"/>
                  <a:gd name="T2" fmla="*/ 84 w 84"/>
                  <a:gd name="T3" fmla="*/ 37 h 72"/>
                  <a:gd name="T4" fmla="*/ 11 w 84"/>
                  <a:gd name="T5" fmla="*/ 39 h 72"/>
                  <a:gd name="T6" fmla="*/ 28 w 84"/>
                  <a:gd name="T7" fmla="*/ 17 h 72"/>
                  <a:gd name="T8" fmla="*/ 80 w 84"/>
                  <a:gd name="T9" fmla="*/ 31 h 72"/>
                  <a:gd name="T10" fmla="*/ 79 w 84"/>
                  <a:gd name="T11" fmla="*/ 0 h 72"/>
                </a:gdLst>
                <a:ahLst/>
                <a:cxnLst>
                  <a:cxn ang="0">
                    <a:pos x="T0" y="T1"/>
                  </a:cxn>
                  <a:cxn ang="0">
                    <a:pos x="T2" y="T3"/>
                  </a:cxn>
                  <a:cxn ang="0">
                    <a:pos x="T4" y="T5"/>
                  </a:cxn>
                  <a:cxn ang="0">
                    <a:pos x="T6" y="T7"/>
                  </a:cxn>
                  <a:cxn ang="0">
                    <a:pos x="T8" y="T9"/>
                  </a:cxn>
                  <a:cxn ang="0">
                    <a:pos x="T10" y="T11"/>
                  </a:cxn>
                </a:cxnLst>
                <a:rect l="0" t="0" r="r" b="b"/>
                <a:pathLst>
                  <a:path w="84" h="72">
                    <a:moveTo>
                      <a:pt x="79" y="0"/>
                    </a:moveTo>
                    <a:cubicBezTo>
                      <a:pt x="80" y="14"/>
                      <a:pt x="82" y="27"/>
                      <a:pt x="84" y="37"/>
                    </a:cubicBezTo>
                    <a:cubicBezTo>
                      <a:pt x="61" y="72"/>
                      <a:pt x="51" y="24"/>
                      <a:pt x="11" y="39"/>
                    </a:cubicBezTo>
                    <a:cubicBezTo>
                      <a:pt x="15" y="37"/>
                      <a:pt x="0" y="17"/>
                      <a:pt x="28" y="17"/>
                    </a:cubicBezTo>
                    <a:cubicBezTo>
                      <a:pt x="61" y="18"/>
                      <a:pt x="67" y="63"/>
                      <a:pt x="80" y="31"/>
                    </a:cubicBezTo>
                    <a:cubicBezTo>
                      <a:pt x="80" y="30"/>
                      <a:pt x="79" y="16"/>
                      <a:pt x="7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1">
                <a:extLst>
                  <a:ext uri="{FF2B5EF4-FFF2-40B4-BE49-F238E27FC236}">
                    <a16:creationId xmlns:a16="http://schemas.microsoft.com/office/drawing/2014/main" id="{460F69AB-ABD3-40A2-A878-8BC2D5E07204}"/>
                  </a:ext>
                </a:extLst>
              </p:cNvPr>
              <p:cNvSpPr>
                <a:spLocks/>
              </p:cNvSpPr>
              <p:nvPr/>
            </p:nvSpPr>
            <p:spPr bwMode="auto">
              <a:xfrm>
                <a:off x="5009250" y="4351230"/>
                <a:ext cx="1091869" cy="992464"/>
              </a:xfrm>
              <a:custGeom>
                <a:avLst/>
                <a:gdLst>
                  <a:gd name="T0" fmla="*/ 5 w 351"/>
                  <a:gd name="T1" fmla="*/ 194 h 319"/>
                  <a:gd name="T2" fmla="*/ 5 w 351"/>
                  <a:gd name="T3" fmla="*/ 141 h 319"/>
                  <a:gd name="T4" fmla="*/ 82 w 351"/>
                  <a:gd name="T5" fmla="*/ 34 h 319"/>
                  <a:gd name="T6" fmla="*/ 12 w 351"/>
                  <a:gd name="T7" fmla="*/ 148 h 319"/>
                  <a:gd name="T8" fmla="*/ 11 w 351"/>
                  <a:gd name="T9" fmla="*/ 148 h 319"/>
                  <a:gd name="T10" fmla="*/ 18 w 351"/>
                  <a:gd name="T11" fmla="*/ 193 h 319"/>
                  <a:gd name="T12" fmla="*/ 50 w 351"/>
                  <a:gd name="T13" fmla="*/ 251 h 319"/>
                  <a:gd name="T14" fmla="*/ 49 w 351"/>
                  <a:gd name="T15" fmla="*/ 251 h 319"/>
                  <a:gd name="T16" fmla="*/ 206 w 351"/>
                  <a:gd name="T17" fmla="*/ 287 h 319"/>
                  <a:gd name="T18" fmla="*/ 298 w 351"/>
                  <a:gd name="T19" fmla="*/ 145 h 319"/>
                  <a:gd name="T20" fmla="*/ 246 w 351"/>
                  <a:gd name="T21" fmla="*/ 43 h 319"/>
                  <a:gd name="T22" fmla="*/ 108 w 351"/>
                  <a:gd name="T23" fmla="*/ 13 h 319"/>
                  <a:gd name="T24" fmla="*/ 215 w 351"/>
                  <a:gd name="T25" fmla="*/ 18 h 319"/>
                  <a:gd name="T26" fmla="*/ 316 w 351"/>
                  <a:gd name="T27" fmla="*/ 110 h 319"/>
                  <a:gd name="T28" fmla="*/ 300 w 351"/>
                  <a:gd name="T29" fmla="*/ 247 h 319"/>
                  <a:gd name="T30" fmla="*/ 314 w 351"/>
                  <a:gd name="T31" fmla="*/ 127 h 319"/>
                  <a:gd name="T32" fmla="*/ 219 w 351"/>
                  <a:gd name="T33" fmla="*/ 298 h 319"/>
                  <a:gd name="T34" fmla="*/ 30 w 351"/>
                  <a:gd name="T35" fmla="*/ 240 h 319"/>
                  <a:gd name="T36" fmla="*/ 5 w 351"/>
                  <a:gd name="T37" fmla="*/ 19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319">
                    <a:moveTo>
                      <a:pt x="5" y="194"/>
                    </a:moveTo>
                    <a:cubicBezTo>
                      <a:pt x="0" y="175"/>
                      <a:pt x="0" y="156"/>
                      <a:pt x="5" y="141"/>
                    </a:cubicBezTo>
                    <a:cubicBezTo>
                      <a:pt x="22" y="42"/>
                      <a:pt x="82" y="34"/>
                      <a:pt x="82" y="34"/>
                    </a:cubicBezTo>
                    <a:cubicBezTo>
                      <a:pt x="82" y="34"/>
                      <a:pt x="20" y="56"/>
                      <a:pt x="12" y="148"/>
                    </a:cubicBezTo>
                    <a:cubicBezTo>
                      <a:pt x="11" y="148"/>
                      <a:pt x="11" y="148"/>
                      <a:pt x="11" y="148"/>
                    </a:cubicBezTo>
                    <a:cubicBezTo>
                      <a:pt x="11" y="161"/>
                      <a:pt x="13" y="177"/>
                      <a:pt x="18" y="193"/>
                    </a:cubicBezTo>
                    <a:cubicBezTo>
                      <a:pt x="25" y="218"/>
                      <a:pt x="37" y="238"/>
                      <a:pt x="50" y="251"/>
                    </a:cubicBezTo>
                    <a:cubicBezTo>
                      <a:pt x="50" y="251"/>
                      <a:pt x="49" y="251"/>
                      <a:pt x="49" y="251"/>
                    </a:cubicBezTo>
                    <a:cubicBezTo>
                      <a:pt x="91" y="288"/>
                      <a:pt x="156" y="304"/>
                      <a:pt x="206" y="287"/>
                    </a:cubicBezTo>
                    <a:cubicBezTo>
                      <a:pt x="252" y="270"/>
                      <a:pt x="308" y="232"/>
                      <a:pt x="298" y="145"/>
                    </a:cubicBezTo>
                    <a:cubicBezTo>
                      <a:pt x="295" y="116"/>
                      <a:pt x="275" y="61"/>
                      <a:pt x="246" y="43"/>
                    </a:cubicBezTo>
                    <a:cubicBezTo>
                      <a:pt x="218" y="26"/>
                      <a:pt x="200" y="5"/>
                      <a:pt x="108" y="13"/>
                    </a:cubicBezTo>
                    <a:cubicBezTo>
                      <a:pt x="104" y="13"/>
                      <a:pt x="158" y="0"/>
                      <a:pt x="215" y="18"/>
                    </a:cubicBezTo>
                    <a:cubicBezTo>
                      <a:pt x="249" y="21"/>
                      <a:pt x="296" y="55"/>
                      <a:pt x="316" y="110"/>
                    </a:cubicBezTo>
                    <a:cubicBezTo>
                      <a:pt x="351" y="209"/>
                      <a:pt x="304" y="247"/>
                      <a:pt x="300" y="247"/>
                    </a:cubicBezTo>
                    <a:cubicBezTo>
                      <a:pt x="301" y="247"/>
                      <a:pt x="337" y="193"/>
                      <a:pt x="314" y="127"/>
                    </a:cubicBezTo>
                    <a:cubicBezTo>
                      <a:pt x="320" y="178"/>
                      <a:pt x="316" y="267"/>
                      <a:pt x="219" y="298"/>
                    </a:cubicBezTo>
                    <a:cubicBezTo>
                      <a:pt x="152" y="319"/>
                      <a:pt x="75" y="294"/>
                      <a:pt x="30" y="240"/>
                    </a:cubicBezTo>
                    <a:cubicBezTo>
                      <a:pt x="17" y="225"/>
                      <a:pt x="9" y="209"/>
                      <a:pt x="5" y="194"/>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2">
                <a:extLst>
                  <a:ext uri="{FF2B5EF4-FFF2-40B4-BE49-F238E27FC236}">
                    <a16:creationId xmlns:a16="http://schemas.microsoft.com/office/drawing/2014/main" id="{29962578-E1F3-4032-9DAF-042B553A970E}"/>
                  </a:ext>
                </a:extLst>
              </p:cNvPr>
              <p:cNvSpPr>
                <a:spLocks/>
              </p:cNvSpPr>
              <p:nvPr/>
            </p:nvSpPr>
            <p:spPr bwMode="auto">
              <a:xfrm>
                <a:off x="5012405" y="4319673"/>
                <a:ext cx="986154" cy="542779"/>
              </a:xfrm>
              <a:custGeom>
                <a:avLst/>
                <a:gdLst>
                  <a:gd name="T0" fmla="*/ 166 w 317"/>
                  <a:gd name="T1" fmla="*/ 9 h 174"/>
                  <a:gd name="T2" fmla="*/ 314 w 317"/>
                  <a:gd name="T3" fmla="*/ 164 h 174"/>
                  <a:gd name="T4" fmla="*/ 311 w 317"/>
                  <a:gd name="T5" fmla="*/ 174 h 174"/>
                  <a:gd name="T6" fmla="*/ 254 w 317"/>
                  <a:gd name="T7" fmla="*/ 72 h 174"/>
                  <a:gd name="T8" fmla="*/ 231 w 317"/>
                  <a:gd name="T9" fmla="*/ 68 h 174"/>
                  <a:gd name="T10" fmla="*/ 237 w 317"/>
                  <a:gd name="T11" fmla="*/ 60 h 174"/>
                  <a:gd name="T12" fmla="*/ 221 w 317"/>
                  <a:gd name="T13" fmla="*/ 52 h 174"/>
                  <a:gd name="T14" fmla="*/ 208 w 317"/>
                  <a:gd name="T15" fmla="*/ 58 h 174"/>
                  <a:gd name="T16" fmla="*/ 188 w 317"/>
                  <a:gd name="T17" fmla="*/ 41 h 174"/>
                  <a:gd name="T18" fmla="*/ 166 w 317"/>
                  <a:gd name="T19" fmla="*/ 38 h 174"/>
                  <a:gd name="T20" fmla="*/ 163 w 317"/>
                  <a:gd name="T21" fmla="*/ 46 h 174"/>
                  <a:gd name="T22" fmla="*/ 131 w 317"/>
                  <a:gd name="T23" fmla="*/ 37 h 174"/>
                  <a:gd name="T24" fmla="*/ 115 w 317"/>
                  <a:gd name="T25" fmla="*/ 40 h 174"/>
                  <a:gd name="T26" fmla="*/ 110 w 317"/>
                  <a:gd name="T27" fmla="*/ 51 h 174"/>
                  <a:gd name="T28" fmla="*/ 101 w 317"/>
                  <a:gd name="T29" fmla="*/ 43 h 174"/>
                  <a:gd name="T30" fmla="*/ 98 w 317"/>
                  <a:gd name="T31" fmla="*/ 44 h 174"/>
                  <a:gd name="T32" fmla="*/ 91 w 317"/>
                  <a:gd name="T33" fmla="*/ 64 h 174"/>
                  <a:gd name="T34" fmla="*/ 77 w 317"/>
                  <a:gd name="T35" fmla="*/ 66 h 174"/>
                  <a:gd name="T36" fmla="*/ 81 w 317"/>
                  <a:gd name="T37" fmla="*/ 86 h 174"/>
                  <a:gd name="T38" fmla="*/ 51 w 317"/>
                  <a:gd name="T39" fmla="*/ 72 h 174"/>
                  <a:gd name="T40" fmla="*/ 48 w 317"/>
                  <a:gd name="T41" fmla="*/ 74 h 174"/>
                  <a:gd name="T42" fmla="*/ 60 w 317"/>
                  <a:gd name="T43" fmla="*/ 92 h 174"/>
                  <a:gd name="T44" fmla="*/ 30 w 317"/>
                  <a:gd name="T45" fmla="*/ 96 h 174"/>
                  <a:gd name="T46" fmla="*/ 1 w 317"/>
                  <a:gd name="T47" fmla="*/ 172 h 174"/>
                  <a:gd name="T48" fmla="*/ 2 w 317"/>
                  <a:gd name="T49" fmla="*/ 152 h 174"/>
                  <a:gd name="T50" fmla="*/ 166 w 317"/>
                  <a:gd name="T51" fmla="*/ 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7" h="174">
                    <a:moveTo>
                      <a:pt x="166" y="9"/>
                    </a:moveTo>
                    <a:cubicBezTo>
                      <a:pt x="252" y="16"/>
                      <a:pt x="317" y="83"/>
                      <a:pt x="314" y="164"/>
                    </a:cubicBezTo>
                    <a:cubicBezTo>
                      <a:pt x="314" y="168"/>
                      <a:pt x="313" y="171"/>
                      <a:pt x="311" y="174"/>
                    </a:cubicBezTo>
                    <a:cubicBezTo>
                      <a:pt x="308" y="133"/>
                      <a:pt x="286" y="97"/>
                      <a:pt x="254" y="72"/>
                    </a:cubicBezTo>
                    <a:cubicBezTo>
                      <a:pt x="243" y="76"/>
                      <a:pt x="231" y="68"/>
                      <a:pt x="231" y="68"/>
                    </a:cubicBezTo>
                    <a:cubicBezTo>
                      <a:pt x="236" y="67"/>
                      <a:pt x="238" y="64"/>
                      <a:pt x="237" y="60"/>
                    </a:cubicBezTo>
                    <a:cubicBezTo>
                      <a:pt x="232" y="57"/>
                      <a:pt x="227" y="55"/>
                      <a:pt x="221" y="52"/>
                    </a:cubicBezTo>
                    <a:cubicBezTo>
                      <a:pt x="219" y="54"/>
                      <a:pt x="215" y="56"/>
                      <a:pt x="208" y="58"/>
                    </a:cubicBezTo>
                    <a:cubicBezTo>
                      <a:pt x="193" y="61"/>
                      <a:pt x="189" y="51"/>
                      <a:pt x="188" y="41"/>
                    </a:cubicBezTo>
                    <a:cubicBezTo>
                      <a:pt x="181" y="40"/>
                      <a:pt x="174" y="38"/>
                      <a:pt x="166" y="38"/>
                    </a:cubicBezTo>
                    <a:cubicBezTo>
                      <a:pt x="164" y="40"/>
                      <a:pt x="164" y="43"/>
                      <a:pt x="163" y="46"/>
                    </a:cubicBezTo>
                    <a:cubicBezTo>
                      <a:pt x="163" y="57"/>
                      <a:pt x="142" y="48"/>
                      <a:pt x="131" y="37"/>
                    </a:cubicBezTo>
                    <a:cubicBezTo>
                      <a:pt x="126" y="38"/>
                      <a:pt x="120" y="39"/>
                      <a:pt x="115" y="40"/>
                    </a:cubicBezTo>
                    <a:cubicBezTo>
                      <a:pt x="113" y="43"/>
                      <a:pt x="111" y="47"/>
                      <a:pt x="110" y="51"/>
                    </a:cubicBezTo>
                    <a:cubicBezTo>
                      <a:pt x="110" y="51"/>
                      <a:pt x="107" y="46"/>
                      <a:pt x="101" y="43"/>
                    </a:cubicBezTo>
                    <a:cubicBezTo>
                      <a:pt x="100" y="43"/>
                      <a:pt x="99" y="44"/>
                      <a:pt x="98" y="44"/>
                    </a:cubicBezTo>
                    <a:cubicBezTo>
                      <a:pt x="99" y="53"/>
                      <a:pt x="98" y="61"/>
                      <a:pt x="91" y="64"/>
                    </a:cubicBezTo>
                    <a:cubicBezTo>
                      <a:pt x="87" y="65"/>
                      <a:pt x="82" y="66"/>
                      <a:pt x="77" y="66"/>
                    </a:cubicBezTo>
                    <a:cubicBezTo>
                      <a:pt x="75" y="73"/>
                      <a:pt x="75" y="80"/>
                      <a:pt x="81" y="86"/>
                    </a:cubicBezTo>
                    <a:cubicBezTo>
                      <a:pt x="81" y="86"/>
                      <a:pt x="60" y="80"/>
                      <a:pt x="51" y="72"/>
                    </a:cubicBezTo>
                    <a:cubicBezTo>
                      <a:pt x="50" y="72"/>
                      <a:pt x="49" y="73"/>
                      <a:pt x="48" y="74"/>
                    </a:cubicBezTo>
                    <a:cubicBezTo>
                      <a:pt x="48" y="82"/>
                      <a:pt x="51" y="91"/>
                      <a:pt x="60" y="92"/>
                    </a:cubicBezTo>
                    <a:cubicBezTo>
                      <a:pt x="60" y="92"/>
                      <a:pt x="38" y="100"/>
                      <a:pt x="30" y="96"/>
                    </a:cubicBezTo>
                    <a:cubicBezTo>
                      <a:pt x="17" y="115"/>
                      <a:pt x="6" y="148"/>
                      <a:pt x="1" y="172"/>
                    </a:cubicBezTo>
                    <a:cubicBezTo>
                      <a:pt x="0" y="169"/>
                      <a:pt x="1" y="156"/>
                      <a:pt x="2" y="152"/>
                    </a:cubicBezTo>
                    <a:cubicBezTo>
                      <a:pt x="11" y="72"/>
                      <a:pt x="62" y="0"/>
                      <a:pt x="166"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3">
                <a:extLst>
                  <a:ext uri="{FF2B5EF4-FFF2-40B4-BE49-F238E27FC236}">
                    <a16:creationId xmlns:a16="http://schemas.microsoft.com/office/drawing/2014/main" id="{10A18670-FC45-414A-8FE4-91645F6DDE1C}"/>
                  </a:ext>
                </a:extLst>
              </p:cNvPr>
              <p:cNvSpPr>
                <a:spLocks/>
              </p:cNvSpPr>
              <p:nvPr/>
            </p:nvSpPr>
            <p:spPr bwMode="auto">
              <a:xfrm>
                <a:off x="4838842" y="4783560"/>
                <a:ext cx="254034" cy="411817"/>
              </a:xfrm>
              <a:custGeom>
                <a:avLst/>
                <a:gdLst>
                  <a:gd name="T0" fmla="*/ 32 w 82"/>
                  <a:gd name="T1" fmla="*/ 35 h 132"/>
                  <a:gd name="T2" fmla="*/ 28 w 82"/>
                  <a:gd name="T3" fmla="*/ 0 h 132"/>
                  <a:gd name="T4" fmla="*/ 59 w 82"/>
                  <a:gd name="T5" fmla="*/ 59 h 132"/>
                  <a:gd name="T6" fmla="*/ 61 w 82"/>
                  <a:gd name="T7" fmla="*/ 58 h 132"/>
                  <a:gd name="T8" fmla="*/ 73 w 82"/>
                  <a:gd name="T9" fmla="*/ 65 h 132"/>
                  <a:gd name="T10" fmla="*/ 69 w 82"/>
                  <a:gd name="T11" fmla="*/ 72 h 132"/>
                  <a:gd name="T12" fmla="*/ 57 w 82"/>
                  <a:gd name="T13" fmla="*/ 117 h 132"/>
                  <a:gd name="T14" fmla="*/ 45 w 82"/>
                  <a:gd name="T15" fmla="*/ 108 h 132"/>
                  <a:gd name="T16" fmla="*/ 2 w 82"/>
                  <a:gd name="T17" fmla="*/ 84 h 132"/>
                  <a:gd name="T18" fmla="*/ 58 w 82"/>
                  <a:gd name="T19" fmla="*/ 79 h 132"/>
                  <a:gd name="T20" fmla="*/ 59 w 82"/>
                  <a:gd name="T21" fmla="*/ 76 h 132"/>
                  <a:gd name="T22" fmla="*/ 49 w 82"/>
                  <a:gd name="T23" fmla="*/ 69 h 132"/>
                  <a:gd name="T24" fmla="*/ 51 w 82"/>
                  <a:gd name="T25" fmla="*/ 63 h 132"/>
                  <a:gd name="T26" fmla="*/ 26 w 82"/>
                  <a:gd name="T27" fmla="*/ 52 h 132"/>
                  <a:gd name="T28" fmla="*/ 3 w 82"/>
                  <a:gd name="T29" fmla="*/ 36 h 132"/>
                  <a:gd name="T30" fmla="*/ 32 w 82"/>
                  <a:gd name="T31" fmla="*/ 3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32">
                    <a:moveTo>
                      <a:pt x="32" y="35"/>
                    </a:moveTo>
                    <a:cubicBezTo>
                      <a:pt x="33" y="22"/>
                      <a:pt x="28" y="0"/>
                      <a:pt x="28" y="0"/>
                    </a:cubicBezTo>
                    <a:cubicBezTo>
                      <a:pt x="48" y="5"/>
                      <a:pt x="56" y="44"/>
                      <a:pt x="59" y="59"/>
                    </a:cubicBezTo>
                    <a:cubicBezTo>
                      <a:pt x="61" y="58"/>
                      <a:pt x="61" y="58"/>
                      <a:pt x="61" y="58"/>
                    </a:cubicBezTo>
                    <a:cubicBezTo>
                      <a:pt x="67" y="57"/>
                      <a:pt x="72" y="60"/>
                      <a:pt x="73" y="65"/>
                    </a:cubicBezTo>
                    <a:cubicBezTo>
                      <a:pt x="73" y="67"/>
                      <a:pt x="72" y="70"/>
                      <a:pt x="69" y="72"/>
                    </a:cubicBezTo>
                    <a:cubicBezTo>
                      <a:pt x="75" y="79"/>
                      <a:pt x="82" y="93"/>
                      <a:pt x="57" y="117"/>
                    </a:cubicBezTo>
                    <a:cubicBezTo>
                      <a:pt x="41" y="132"/>
                      <a:pt x="41" y="122"/>
                      <a:pt x="45" y="108"/>
                    </a:cubicBezTo>
                    <a:cubicBezTo>
                      <a:pt x="26" y="119"/>
                      <a:pt x="2" y="84"/>
                      <a:pt x="2" y="84"/>
                    </a:cubicBezTo>
                    <a:cubicBezTo>
                      <a:pt x="19" y="101"/>
                      <a:pt x="46" y="86"/>
                      <a:pt x="58" y="79"/>
                    </a:cubicBezTo>
                    <a:cubicBezTo>
                      <a:pt x="58" y="77"/>
                      <a:pt x="59" y="76"/>
                      <a:pt x="59" y="76"/>
                    </a:cubicBezTo>
                    <a:cubicBezTo>
                      <a:pt x="54" y="76"/>
                      <a:pt x="49" y="73"/>
                      <a:pt x="49" y="69"/>
                    </a:cubicBezTo>
                    <a:cubicBezTo>
                      <a:pt x="48" y="67"/>
                      <a:pt x="49" y="64"/>
                      <a:pt x="51" y="63"/>
                    </a:cubicBezTo>
                    <a:cubicBezTo>
                      <a:pt x="43" y="59"/>
                      <a:pt x="30" y="49"/>
                      <a:pt x="26" y="52"/>
                    </a:cubicBezTo>
                    <a:cubicBezTo>
                      <a:pt x="2" y="64"/>
                      <a:pt x="0" y="49"/>
                      <a:pt x="3" y="36"/>
                    </a:cubicBezTo>
                    <a:cubicBezTo>
                      <a:pt x="4" y="27"/>
                      <a:pt x="20" y="29"/>
                      <a:pt x="32" y="35"/>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4">
                <a:extLst>
                  <a:ext uri="{FF2B5EF4-FFF2-40B4-BE49-F238E27FC236}">
                    <a16:creationId xmlns:a16="http://schemas.microsoft.com/office/drawing/2014/main" id="{5290520F-1E13-4028-B143-8E56BF10951F}"/>
                  </a:ext>
                </a:extLst>
              </p:cNvPr>
              <p:cNvSpPr>
                <a:spLocks/>
              </p:cNvSpPr>
              <p:nvPr/>
            </p:nvSpPr>
            <p:spPr bwMode="auto">
              <a:xfrm>
                <a:off x="5897577" y="4373320"/>
                <a:ext cx="336082" cy="604314"/>
              </a:xfrm>
              <a:custGeom>
                <a:avLst/>
                <a:gdLst>
                  <a:gd name="T0" fmla="*/ 16 w 108"/>
                  <a:gd name="T1" fmla="*/ 77 h 194"/>
                  <a:gd name="T2" fmla="*/ 64 w 108"/>
                  <a:gd name="T3" fmla="*/ 33 h 194"/>
                  <a:gd name="T4" fmla="*/ 35 w 108"/>
                  <a:gd name="T5" fmla="*/ 79 h 194"/>
                  <a:gd name="T6" fmla="*/ 36 w 108"/>
                  <a:gd name="T7" fmla="*/ 81 h 194"/>
                  <a:gd name="T8" fmla="*/ 35 w 108"/>
                  <a:gd name="T9" fmla="*/ 86 h 194"/>
                  <a:gd name="T10" fmla="*/ 55 w 108"/>
                  <a:gd name="T11" fmla="*/ 92 h 194"/>
                  <a:gd name="T12" fmla="*/ 105 w 108"/>
                  <a:gd name="T13" fmla="*/ 151 h 194"/>
                  <a:gd name="T14" fmla="*/ 25 w 108"/>
                  <a:gd name="T15" fmla="*/ 100 h 194"/>
                  <a:gd name="T16" fmla="*/ 22 w 108"/>
                  <a:gd name="T17" fmla="*/ 92 h 194"/>
                  <a:gd name="T18" fmla="*/ 12 w 108"/>
                  <a:gd name="T19" fmla="*/ 86 h 194"/>
                  <a:gd name="T20" fmla="*/ 16 w 108"/>
                  <a:gd name="T21" fmla="*/ 7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94">
                    <a:moveTo>
                      <a:pt x="16" y="77"/>
                    </a:moveTo>
                    <a:cubicBezTo>
                      <a:pt x="0" y="56"/>
                      <a:pt x="50" y="0"/>
                      <a:pt x="64" y="33"/>
                    </a:cubicBezTo>
                    <a:cubicBezTo>
                      <a:pt x="75" y="59"/>
                      <a:pt x="50" y="73"/>
                      <a:pt x="35" y="79"/>
                    </a:cubicBezTo>
                    <a:cubicBezTo>
                      <a:pt x="35" y="80"/>
                      <a:pt x="36" y="80"/>
                      <a:pt x="36" y="81"/>
                    </a:cubicBezTo>
                    <a:cubicBezTo>
                      <a:pt x="36" y="83"/>
                      <a:pt x="36" y="85"/>
                      <a:pt x="35" y="86"/>
                    </a:cubicBezTo>
                    <a:cubicBezTo>
                      <a:pt x="44" y="87"/>
                      <a:pt x="55" y="92"/>
                      <a:pt x="55" y="92"/>
                    </a:cubicBezTo>
                    <a:cubicBezTo>
                      <a:pt x="55" y="92"/>
                      <a:pt x="108" y="107"/>
                      <a:pt x="105" y="151"/>
                    </a:cubicBezTo>
                    <a:cubicBezTo>
                      <a:pt x="101" y="194"/>
                      <a:pt x="40" y="126"/>
                      <a:pt x="25" y="100"/>
                    </a:cubicBezTo>
                    <a:cubicBezTo>
                      <a:pt x="23" y="97"/>
                      <a:pt x="23" y="94"/>
                      <a:pt x="22" y="92"/>
                    </a:cubicBezTo>
                    <a:cubicBezTo>
                      <a:pt x="17" y="93"/>
                      <a:pt x="13" y="90"/>
                      <a:pt x="12" y="86"/>
                    </a:cubicBezTo>
                    <a:cubicBezTo>
                      <a:pt x="11" y="83"/>
                      <a:pt x="13" y="79"/>
                      <a:pt x="16" y="77"/>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5">
                <a:extLst>
                  <a:ext uri="{FF2B5EF4-FFF2-40B4-BE49-F238E27FC236}">
                    <a16:creationId xmlns:a16="http://schemas.microsoft.com/office/drawing/2014/main" id="{2C8531DF-B713-4FED-A731-A7E962AE043F}"/>
                  </a:ext>
                </a:extLst>
              </p:cNvPr>
              <p:cNvSpPr>
                <a:spLocks noEditPoints="1"/>
              </p:cNvSpPr>
              <p:nvPr/>
            </p:nvSpPr>
            <p:spPr bwMode="auto">
              <a:xfrm>
                <a:off x="4944559" y="5275847"/>
                <a:ext cx="872549" cy="1057156"/>
              </a:xfrm>
              <a:custGeom>
                <a:avLst/>
                <a:gdLst>
                  <a:gd name="T0" fmla="*/ 85 w 281"/>
                  <a:gd name="T1" fmla="*/ 80 h 340"/>
                  <a:gd name="T2" fmla="*/ 38 w 281"/>
                  <a:gd name="T3" fmla="*/ 199 h 340"/>
                  <a:gd name="T4" fmla="*/ 28 w 281"/>
                  <a:gd name="T5" fmla="*/ 257 h 340"/>
                  <a:gd name="T6" fmla="*/ 72 w 281"/>
                  <a:gd name="T7" fmla="*/ 296 h 340"/>
                  <a:gd name="T8" fmla="*/ 80 w 281"/>
                  <a:gd name="T9" fmla="*/ 292 h 340"/>
                  <a:gd name="T10" fmla="*/ 100 w 281"/>
                  <a:gd name="T11" fmla="*/ 313 h 340"/>
                  <a:gd name="T12" fmla="*/ 128 w 281"/>
                  <a:gd name="T13" fmla="*/ 305 h 340"/>
                  <a:gd name="T14" fmla="*/ 133 w 281"/>
                  <a:gd name="T15" fmla="*/ 291 h 340"/>
                  <a:gd name="T16" fmla="*/ 137 w 281"/>
                  <a:gd name="T17" fmla="*/ 290 h 340"/>
                  <a:gd name="T18" fmla="*/ 136 w 281"/>
                  <a:gd name="T19" fmla="*/ 294 h 340"/>
                  <a:gd name="T20" fmla="*/ 187 w 281"/>
                  <a:gd name="T21" fmla="*/ 308 h 340"/>
                  <a:gd name="T22" fmla="*/ 223 w 281"/>
                  <a:gd name="T23" fmla="*/ 146 h 340"/>
                  <a:gd name="T24" fmla="*/ 226 w 281"/>
                  <a:gd name="T25" fmla="*/ 93 h 340"/>
                  <a:gd name="T26" fmla="*/ 228 w 281"/>
                  <a:gd name="T27" fmla="*/ 96 h 340"/>
                  <a:gd name="T28" fmla="*/ 274 w 281"/>
                  <a:gd name="T29" fmla="*/ 91 h 340"/>
                  <a:gd name="T30" fmla="*/ 223 w 281"/>
                  <a:gd name="T31" fmla="*/ 37 h 340"/>
                  <a:gd name="T32" fmla="*/ 208 w 281"/>
                  <a:gd name="T33" fmla="*/ 33 h 340"/>
                  <a:gd name="T34" fmla="*/ 188 w 281"/>
                  <a:gd name="T35" fmla="*/ 22 h 340"/>
                  <a:gd name="T36" fmla="*/ 180 w 281"/>
                  <a:gd name="T37" fmla="*/ 22 h 340"/>
                  <a:gd name="T38" fmla="*/ 161 w 281"/>
                  <a:gd name="T39" fmla="*/ 18 h 340"/>
                  <a:gd name="T40" fmla="*/ 115 w 281"/>
                  <a:gd name="T41" fmla="*/ 36 h 340"/>
                  <a:gd name="T42" fmla="*/ 85 w 281"/>
                  <a:gd name="T43" fmla="*/ 80 h 340"/>
                  <a:gd name="T44" fmla="*/ 22 w 281"/>
                  <a:gd name="T45" fmla="*/ 47 h 340"/>
                  <a:gd name="T46" fmla="*/ 65 w 281"/>
                  <a:gd name="T47" fmla="*/ 35 h 340"/>
                  <a:gd name="T48" fmla="*/ 77 w 281"/>
                  <a:gd name="T49" fmla="*/ 23 h 340"/>
                  <a:gd name="T50" fmla="*/ 68 w 281"/>
                  <a:gd name="T51" fmla="*/ 4 h 340"/>
                  <a:gd name="T52" fmla="*/ 14 w 281"/>
                  <a:gd name="T53" fmla="*/ 16 h 340"/>
                  <a:gd name="T54" fmla="*/ 22 w 281"/>
                  <a:gd name="T55" fmla="*/ 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0">
                    <a:moveTo>
                      <a:pt x="85" y="80"/>
                    </a:moveTo>
                    <a:cubicBezTo>
                      <a:pt x="65" y="117"/>
                      <a:pt x="49" y="158"/>
                      <a:pt x="38" y="199"/>
                    </a:cubicBezTo>
                    <a:cubicBezTo>
                      <a:pt x="33" y="218"/>
                      <a:pt x="28" y="237"/>
                      <a:pt x="28" y="257"/>
                    </a:cubicBezTo>
                    <a:cubicBezTo>
                      <a:pt x="27" y="285"/>
                      <a:pt x="49" y="303"/>
                      <a:pt x="72" y="296"/>
                    </a:cubicBezTo>
                    <a:cubicBezTo>
                      <a:pt x="75" y="296"/>
                      <a:pt x="77" y="294"/>
                      <a:pt x="80" y="292"/>
                    </a:cubicBezTo>
                    <a:cubicBezTo>
                      <a:pt x="83" y="302"/>
                      <a:pt x="94" y="311"/>
                      <a:pt x="100" y="313"/>
                    </a:cubicBezTo>
                    <a:cubicBezTo>
                      <a:pt x="108" y="316"/>
                      <a:pt x="123" y="317"/>
                      <a:pt x="128" y="305"/>
                    </a:cubicBezTo>
                    <a:cubicBezTo>
                      <a:pt x="130" y="300"/>
                      <a:pt x="132" y="296"/>
                      <a:pt x="133" y="291"/>
                    </a:cubicBezTo>
                    <a:cubicBezTo>
                      <a:pt x="134" y="291"/>
                      <a:pt x="136" y="291"/>
                      <a:pt x="137" y="290"/>
                    </a:cubicBezTo>
                    <a:cubicBezTo>
                      <a:pt x="137" y="292"/>
                      <a:pt x="137" y="293"/>
                      <a:pt x="136" y="294"/>
                    </a:cubicBezTo>
                    <a:cubicBezTo>
                      <a:pt x="136" y="321"/>
                      <a:pt x="178" y="340"/>
                      <a:pt x="187" y="308"/>
                    </a:cubicBezTo>
                    <a:cubicBezTo>
                      <a:pt x="203" y="255"/>
                      <a:pt x="217" y="201"/>
                      <a:pt x="223" y="146"/>
                    </a:cubicBezTo>
                    <a:cubicBezTo>
                      <a:pt x="225" y="129"/>
                      <a:pt x="227" y="111"/>
                      <a:pt x="226" y="93"/>
                    </a:cubicBezTo>
                    <a:cubicBezTo>
                      <a:pt x="227" y="94"/>
                      <a:pt x="228" y="95"/>
                      <a:pt x="228" y="96"/>
                    </a:cubicBezTo>
                    <a:cubicBezTo>
                      <a:pt x="234" y="110"/>
                      <a:pt x="281" y="107"/>
                      <a:pt x="274" y="91"/>
                    </a:cubicBezTo>
                    <a:cubicBezTo>
                      <a:pt x="264" y="68"/>
                      <a:pt x="244" y="49"/>
                      <a:pt x="223" y="37"/>
                    </a:cubicBezTo>
                    <a:cubicBezTo>
                      <a:pt x="219" y="35"/>
                      <a:pt x="214" y="33"/>
                      <a:pt x="208" y="33"/>
                    </a:cubicBezTo>
                    <a:cubicBezTo>
                      <a:pt x="203" y="28"/>
                      <a:pt x="196" y="24"/>
                      <a:pt x="188" y="22"/>
                    </a:cubicBezTo>
                    <a:cubicBezTo>
                      <a:pt x="185" y="22"/>
                      <a:pt x="182" y="22"/>
                      <a:pt x="180" y="22"/>
                    </a:cubicBezTo>
                    <a:cubicBezTo>
                      <a:pt x="174" y="19"/>
                      <a:pt x="167" y="17"/>
                      <a:pt x="161" y="18"/>
                    </a:cubicBezTo>
                    <a:cubicBezTo>
                      <a:pt x="145" y="19"/>
                      <a:pt x="129" y="24"/>
                      <a:pt x="115" y="36"/>
                    </a:cubicBezTo>
                    <a:cubicBezTo>
                      <a:pt x="102" y="47"/>
                      <a:pt x="93" y="64"/>
                      <a:pt x="85" y="80"/>
                    </a:cubicBezTo>
                    <a:close/>
                    <a:moveTo>
                      <a:pt x="22" y="47"/>
                    </a:moveTo>
                    <a:cubicBezTo>
                      <a:pt x="37" y="38"/>
                      <a:pt x="54" y="33"/>
                      <a:pt x="65" y="35"/>
                    </a:cubicBezTo>
                    <a:cubicBezTo>
                      <a:pt x="71" y="37"/>
                      <a:pt x="77" y="31"/>
                      <a:pt x="77" y="23"/>
                    </a:cubicBezTo>
                    <a:cubicBezTo>
                      <a:pt x="78" y="14"/>
                      <a:pt x="75" y="5"/>
                      <a:pt x="68" y="4"/>
                    </a:cubicBezTo>
                    <a:cubicBezTo>
                      <a:pt x="54" y="0"/>
                      <a:pt x="34" y="4"/>
                      <a:pt x="14" y="16"/>
                    </a:cubicBezTo>
                    <a:cubicBezTo>
                      <a:pt x="0" y="24"/>
                      <a:pt x="9" y="54"/>
                      <a:pt x="22" y="47"/>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6">
                <a:extLst>
                  <a:ext uri="{FF2B5EF4-FFF2-40B4-BE49-F238E27FC236}">
                    <a16:creationId xmlns:a16="http://schemas.microsoft.com/office/drawing/2014/main" id="{BDD98D82-22E8-4A01-8ED5-E42D0C0692A3}"/>
                  </a:ext>
                </a:extLst>
              </p:cNvPr>
              <p:cNvSpPr>
                <a:spLocks noEditPoints="1"/>
              </p:cNvSpPr>
              <p:nvPr/>
            </p:nvSpPr>
            <p:spPr bwMode="auto">
              <a:xfrm>
                <a:off x="4682636" y="5624551"/>
                <a:ext cx="1047689" cy="689518"/>
              </a:xfrm>
              <a:custGeom>
                <a:avLst/>
                <a:gdLst>
                  <a:gd name="T0" fmla="*/ 36 w 337"/>
                  <a:gd name="T1" fmla="*/ 119 h 222"/>
                  <a:gd name="T2" fmla="*/ 124 w 337"/>
                  <a:gd name="T3" fmla="*/ 0 h 222"/>
                  <a:gd name="T4" fmla="*/ 30 w 337"/>
                  <a:gd name="T5" fmla="*/ 94 h 222"/>
                  <a:gd name="T6" fmla="*/ 36 w 337"/>
                  <a:gd name="T7" fmla="*/ 119 h 222"/>
                  <a:gd name="T8" fmla="*/ 304 w 337"/>
                  <a:gd name="T9" fmla="*/ 96 h 222"/>
                  <a:gd name="T10" fmla="*/ 306 w 337"/>
                  <a:gd name="T11" fmla="*/ 215 h 222"/>
                  <a:gd name="T12" fmla="*/ 322 w 337"/>
                  <a:gd name="T13" fmla="*/ 195 h 222"/>
                  <a:gd name="T14" fmla="*/ 314 w 337"/>
                  <a:gd name="T15" fmla="*/ 70 h 222"/>
                  <a:gd name="T16" fmla="*/ 304 w 337"/>
                  <a:gd name="T17" fmla="*/ 96 h 222"/>
                  <a:gd name="T18" fmla="*/ 333 w 337"/>
                  <a:gd name="T19" fmla="*/ 172 h 222"/>
                  <a:gd name="T20" fmla="*/ 318 w 337"/>
                  <a:gd name="T21" fmla="*/ 88 h 222"/>
                  <a:gd name="T22" fmla="*/ 324 w 337"/>
                  <a:gd name="T23" fmla="*/ 184 h 222"/>
                  <a:gd name="T24" fmla="*/ 333 w 337"/>
                  <a:gd name="T25" fmla="*/ 17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222">
                    <a:moveTo>
                      <a:pt x="36" y="119"/>
                    </a:moveTo>
                    <a:cubicBezTo>
                      <a:pt x="79" y="108"/>
                      <a:pt x="121" y="4"/>
                      <a:pt x="124" y="0"/>
                    </a:cubicBezTo>
                    <a:cubicBezTo>
                      <a:pt x="104" y="33"/>
                      <a:pt x="74" y="88"/>
                      <a:pt x="30" y="94"/>
                    </a:cubicBezTo>
                    <a:cubicBezTo>
                      <a:pt x="0" y="98"/>
                      <a:pt x="18" y="124"/>
                      <a:pt x="36" y="119"/>
                    </a:cubicBezTo>
                    <a:close/>
                    <a:moveTo>
                      <a:pt x="304" y="96"/>
                    </a:moveTo>
                    <a:cubicBezTo>
                      <a:pt x="292" y="135"/>
                      <a:pt x="278" y="194"/>
                      <a:pt x="306" y="215"/>
                    </a:cubicBezTo>
                    <a:cubicBezTo>
                      <a:pt x="316" y="222"/>
                      <a:pt x="330" y="203"/>
                      <a:pt x="322" y="195"/>
                    </a:cubicBezTo>
                    <a:cubicBezTo>
                      <a:pt x="298" y="169"/>
                      <a:pt x="309" y="110"/>
                      <a:pt x="314" y="70"/>
                    </a:cubicBezTo>
                    <a:cubicBezTo>
                      <a:pt x="314" y="75"/>
                      <a:pt x="307" y="85"/>
                      <a:pt x="304" y="96"/>
                    </a:cubicBezTo>
                    <a:close/>
                    <a:moveTo>
                      <a:pt x="333" y="172"/>
                    </a:moveTo>
                    <a:cubicBezTo>
                      <a:pt x="316" y="158"/>
                      <a:pt x="315" y="113"/>
                      <a:pt x="318" y="88"/>
                    </a:cubicBezTo>
                    <a:cubicBezTo>
                      <a:pt x="318" y="91"/>
                      <a:pt x="305" y="172"/>
                      <a:pt x="324" y="184"/>
                    </a:cubicBezTo>
                    <a:cubicBezTo>
                      <a:pt x="335" y="192"/>
                      <a:pt x="337" y="175"/>
                      <a:pt x="333" y="172"/>
                    </a:cubicBezTo>
                    <a:close/>
                  </a:path>
                </a:pathLst>
              </a:custGeom>
              <a:solidFill>
                <a:srgbClr val="90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7">
                <a:extLst>
                  <a:ext uri="{FF2B5EF4-FFF2-40B4-BE49-F238E27FC236}">
                    <a16:creationId xmlns:a16="http://schemas.microsoft.com/office/drawing/2014/main" id="{8238C3B8-E7AD-4531-B46F-CDE0BC50019D}"/>
                  </a:ext>
                </a:extLst>
              </p:cNvPr>
              <p:cNvSpPr>
                <a:spLocks/>
              </p:cNvSpPr>
              <p:nvPr/>
            </p:nvSpPr>
            <p:spPr bwMode="auto">
              <a:xfrm>
                <a:off x="4734705" y="6178375"/>
                <a:ext cx="66269" cy="115182"/>
              </a:xfrm>
              <a:custGeom>
                <a:avLst/>
                <a:gdLst>
                  <a:gd name="T0" fmla="*/ 21 w 21"/>
                  <a:gd name="T1" fmla="*/ 23 h 37"/>
                  <a:gd name="T2" fmla="*/ 18 w 21"/>
                  <a:gd name="T3" fmla="*/ 31 h 37"/>
                  <a:gd name="T4" fmla="*/ 10 w 21"/>
                  <a:gd name="T5" fmla="*/ 36 h 37"/>
                  <a:gd name="T6" fmla="*/ 2 w 21"/>
                  <a:gd name="T7" fmla="*/ 36 h 37"/>
                  <a:gd name="T8" fmla="*/ 0 w 21"/>
                  <a:gd name="T9" fmla="*/ 14 h 37"/>
                  <a:gd name="T10" fmla="*/ 11 w 21"/>
                  <a:gd name="T11" fmla="*/ 1 h 37"/>
                  <a:gd name="T12" fmla="*/ 21 w 2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1" y="23"/>
                    </a:moveTo>
                    <a:cubicBezTo>
                      <a:pt x="21" y="26"/>
                      <a:pt x="19" y="29"/>
                      <a:pt x="18" y="31"/>
                    </a:cubicBezTo>
                    <a:cubicBezTo>
                      <a:pt x="15" y="34"/>
                      <a:pt x="12" y="35"/>
                      <a:pt x="10" y="36"/>
                    </a:cubicBezTo>
                    <a:cubicBezTo>
                      <a:pt x="7" y="37"/>
                      <a:pt x="5" y="37"/>
                      <a:pt x="2" y="36"/>
                    </a:cubicBezTo>
                    <a:cubicBezTo>
                      <a:pt x="1" y="35"/>
                      <a:pt x="0" y="20"/>
                      <a:pt x="0" y="14"/>
                    </a:cubicBezTo>
                    <a:cubicBezTo>
                      <a:pt x="1" y="6"/>
                      <a:pt x="9" y="2"/>
                      <a:pt x="11" y="1"/>
                    </a:cubicBezTo>
                    <a:cubicBezTo>
                      <a:pt x="14" y="0"/>
                      <a:pt x="21" y="18"/>
                      <a:pt x="21" y="23"/>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8">
                <a:extLst>
                  <a:ext uri="{FF2B5EF4-FFF2-40B4-BE49-F238E27FC236}">
                    <a16:creationId xmlns:a16="http://schemas.microsoft.com/office/drawing/2014/main" id="{1B2173B9-8EEF-498A-9787-69D507EA33C6}"/>
                  </a:ext>
                </a:extLst>
              </p:cNvPr>
              <p:cNvSpPr>
                <a:spLocks/>
              </p:cNvSpPr>
              <p:nvPr/>
            </p:nvSpPr>
            <p:spPr bwMode="auto">
              <a:xfrm>
                <a:off x="2674039" y="4644709"/>
                <a:ext cx="643761" cy="503332"/>
              </a:xfrm>
              <a:custGeom>
                <a:avLst/>
                <a:gdLst>
                  <a:gd name="T0" fmla="*/ 66 w 207"/>
                  <a:gd name="T1" fmla="*/ 151 h 162"/>
                  <a:gd name="T2" fmla="*/ 66 w 207"/>
                  <a:gd name="T3" fmla="*/ 148 h 162"/>
                  <a:gd name="T4" fmla="*/ 21 w 207"/>
                  <a:gd name="T5" fmla="*/ 64 h 162"/>
                  <a:gd name="T6" fmla="*/ 159 w 207"/>
                  <a:gd name="T7" fmla="*/ 32 h 162"/>
                  <a:gd name="T8" fmla="*/ 207 w 207"/>
                  <a:gd name="T9" fmla="*/ 17 h 162"/>
                  <a:gd name="T10" fmla="*/ 203 w 207"/>
                  <a:gd name="T11" fmla="*/ 0 h 162"/>
                  <a:gd name="T12" fmla="*/ 173 w 207"/>
                  <a:gd name="T13" fmla="*/ 12 h 162"/>
                  <a:gd name="T14" fmla="*/ 159 w 207"/>
                  <a:gd name="T15" fmla="*/ 17 h 162"/>
                  <a:gd name="T16" fmla="*/ 13 w 207"/>
                  <a:gd name="T17" fmla="*/ 52 h 162"/>
                  <a:gd name="T18" fmla="*/ 12 w 207"/>
                  <a:gd name="T19" fmla="*/ 53 h 162"/>
                  <a:gd name="T20" fmla="*/ 2 w 207"/>
                  <a:gd name="T21" fmla="*/ 62 h 162"/>
                  <a:gd name="T22" fmla="*/ 5 w 207"/>
                  <a:gd name="T23" fmla="*/ 74 h 162"/>
                  <a:gd name="T24" fmla="*/ 6 w 207"/>
                  <a:gd name="T25" fmla="*/ 78 h 162"/>
                  <a:gd name="T26" fmla="*/ 6 w 207"/>
                  <a:gd name="T27" fmla="*/ 78 h 162"/>
                  <a:gd name="T28" fmla="*/ 37 w 207"/>
                  <a:gd name="T29" fmla="*/ 144 h 162"/>
                  <a:gd name="T30" fmla="*/ 49 w 207"/>
                  <a:gd name="T31" fmla="*/ 155 h 162"/>
                  <a:gd name="T32" fmla="*/ 57 w 207"/>
                  <a:gd name="T33" fmla="*/ 161 h 162"/>
                  <a:gd name="T34" fmla="*/ 66 w 207"/>
                  <a:gd name="T35" fmla="*/ 1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162">
                    <a:moveTo>
                      <a:pt x="66" y="151"/>
                    </a:moveTo>
                    <a:cubicBezTo>
                      <a:pt x="66" y="150"/>
                      <a:pt x="66" y="149"/>
                      <a:pt x="66" y="148"/>
                    </a:cubicBezTo>
                    <a:cubicBezTo>
                      <a:pt x="55" y="118"/>
                      <a:pt x="38" y="91"/>
                      <a:pt x="21" y="64"/>
                    </a:cubicBezTo>
                    <a:cubicBezTo>
                      <a:pt x="64" y="45"/>
                      <a:pt x="114" y="47"/>
                      <a:pt x="159" y="32"/>
                    </a:cubicBezTo>
                    <a:cubicBezTo>
                      <a:pt x="174" y="27"/>
                      <a:pt x="191" y="22"/>
                      <a:pt x="207" y="17"/>
                    </a:cubicBezTo>
                    <a:cubicBezTo>
                      <a:pt x="205" y="12"/>
                      <a:pt x="204" y="6"/>
                      <a:pt x="203" y="0"/>
                    </a:cubicBezTo>
                    <a:cubicBezTo>
                      <a:pt x="193" y="4"/>
                      <a:pt x="183" y="8"/>
                      <a:pt x="173" y="12"/>
                    </a:cubicBezTo>
                    <a:cubicBezTo>
                      <a:pt x="168" y="13"/>
                      <a:pt x="164" y="15"/>
                      <a:pt x="159" y="17"/>
                    </a:cubicBezTo>
                    <a:cubicBezTo>
                      <a:pt x="111" y="33"/>
                      <a:pt x="59" y="31"/>
                      <a:pt x="13" y="52"/>
                    </a:cubicBezTo>
                    <a:cubicBezTo>
                      <a:pt x="12" y="52"/>
                      <a:pt x="12" y="52"/>
                      <a:pt x="12" y="53"/>
                    </a:cubicBezTo>
                    <a:cubicBezTo>
                      <a:pt x="6" y="51"/>
                      <a:pt x="0" y="56"/>
                      <a:pt x="2" y="62"/>
                    </a:cubicBezTo>
                    <a:cubicBezTo>
                      <a:pt x="3" y="66"/>
                      <a:pt x="4" y="70"/>
                      <a:pt x="5" y="74"/>
                    </a:cubicBezTo>
                    <a:cubicBezTo>
                      <a:pt x="5" y="75"/>
                      <a:pt x="5" y="76"/>
                      <a:pt x="6" y="78"/>
                    </a:cubicBezTo>
                    <a:cubicBezTo>
                      <a:pt x="6" y="78"/>
                      <a:pt x="6" y="78"/>
                      <a:pt x="6" y="78"/>
                    </a:cubicBezTo>
                    <a:cubicBezTo>
                      <a:pt x="14" y="102"/>
                      <a:pt x="26" y="122"/>
                      <a:pt x="37" y="144"/>
                    </a:cubicBezTo>
                    <a:cubicBezTo>
                      <a:pt x="40" y="148"/>
                      <a:pt x="45" y="152"/>
                      <a:pt x="49" y="155"/>
                    </a:cubicBezTo>
                    <a:cubicBezTo>
                      <a:pt x="50" y="156"/>
                      <a:pt x="57" y="161"/>
                      <a:pt x="57" y="161"/>
                    </a:cubicBezTo>
                    <a:cubicBezTo>
                      <a:pt x="62" y="162"/>
                      <a:pt x="69" y="157"/>
                      <a:pt x="66" y="15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9">
                <a:extLst>
                  <a:ext uri="{FF2B5EF4-FFF2-40B4-BE49-F238E27FC236}">
                    <a16:creationId xmlns:a16="http://schemas.microsoft.com/office/drawing/2014/main" id="{A280AA21-7A51-4C32-AF98-643EB1DC5B5A}"/>
                  </a:ext>
                </a:extLst>
              </p:cNvPr>
              <p:cNvSpPr>
                <a:spLocks/>
              </p:cNvSpPr>
              <p:nvPr/>
            </p:nvSpPr>
            <p:spPr bwMode="auto">
              <a:xfrm>
                <a:off x="3279932" y="5032859"/>
                <a:ext cx="509644" cy="544356"/>
              </a:xfrm>
              <a:custGeom>
                <a:avLst/>
                <a:gdLst>
                  <a:gd name="T0" fmla="*/ 94 w 164"/>
                  <a:gd name="T1" fmla="*/ 175 h 175"/>
                  <a:gd name="T2" fmla="*/ 90 w 164"/>
                  <a:gd name="T3" fmla="*/ 142 h 175"/>
                  <a:gd name="T4" fmla="*/ 19 w 164"/>
                  <a:gd name="T5" fmla="*/ 107 h 175"/>
                  <a:gd name="T6" fmla="*/ 75 w 164"/>
                  <a:gd name="T7" fmla="*/ 92 h 175"/>
                  <a:gd name="T8" fmla="*/ 152 w 164"/>
                  <a:gd name="T9" fmla="*/ 56 h 175"/>
                  <a:gd name="T10" fmla="*/ 156 w 164"/>
                  <a:gd name="T11" fmla="*/ 51 h 175"/>
                  <a:gd name="T12" fmla="*/ 160 w 164"/>
                  <a:gd name="T13" fmla="*/ 43 h 175"/>
                  <a:gd name="T14" fmla="*/ 155 w 164"/>
                  <a:gd name="T15" fmla="*/ 40 h 175"/>
                  <a:gd name="T16" fmla="*/ 154 w 164"/>
                  <a:gd name="T17" fmla="*/ 40 h 175"/>
                  <a:gd name="T18" fmla="*/ 113 w 164"/>
                  <a:gd name="T19" fmla="*/ 5 h 175"/>
                  <a:gd name="T20" fmla="*/ 106 w 164"/>
                  <a:gd name="T21" fmla="*/ 10 h 175"/>
                  <a:gd name="T22" fmla="*/ 112 w 164"/>
                  <a:gd name="T23" fmla="*/ 18 h 175"/>
                  <a:gd name="T24" fmla="*/ 111 w 164"/>
                  <a:gd name="T25" fmla="*/ 22 h 175"/>
                  <a:gd name="T26" fmla="*/ 131 w 164"/>
                  <a:gd name="T27" fmla="*/ 54 h 175"/>
                  <a:gd name="T28" fmla="*/ 86 w 164"/>
                  <a:gd name="T29" fmla="*/ 77 h 175"/>
                  <a:gd name="T30" fmla="*/ 11 w 164"/>
                  <a:gd name="T31" fmla="*/ 96 h 175"/>
                  <a:gd name="T32" fmla="*/ 5 w 164"/>
                  <a:gd name="T33" fmla="*/ 101 h 175"/>
                  <a:gd name="T34" fmla="*/ 38 w 164"/>
                  <a:gd name="T35" fmla="*/ 142 h 175"/>
                  <a:gd name="T36" fmla="*/ 94 w 164"/>
                  <a:gd name="T3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4" h="175">
                    <a:moveTo>
                      <a:pt x="94" y="175"/>
                    </a:moveTo>
                    <a:cubicBezTo>
                      <a:pt x="94" y="173"/>
                      <a:pt x="107" y="160"/>
                      <a:pt x="90" y="142"/>
                    </a:cubicBezTo>
                    <a:cubicBezTo>
                      <a:pt x="65" y="132"/>
                      <a:pt x="39" y="119"/>
                      <a:pt x="19" y="107"/>
                    </a:cubicBezTo>
                    <a:cubicBezTo>
                      <a:pt x="38" y="108"/>
                      <a:pt x="58" y="100"/>
                      <a:pt x="75" y="92"/>
                    </a:cubicBezTo>
                    <a:cubicBezTo>
                      <a:pt x="101" y="81"/>
                      <a:pt x="125" y="64"/>
                      <a:pt x="152" y="56"/>
                    </a:cubicBezTo>
                    <a:cubicBezTo>
                      <a:pt x="155" y="55"/>
                      <a:pt x="156" y="53"/>
                      <a:pt x="156" y="51"/>
                    </a:cubicBezTo>
                    <a:cubicBezTo>
                      <a:pt x="160" y="52"/>
                      <a:pt x="164" y="46"/>
                      <a:pt x="160" y="43"/>
                    </a:cubicBezTo>
                    <a:cubicBezTo>
                      <a:pt x="158" y="42"/>
                      <a:pt x="156" y="41"/>
                      <a:pt x="155" y="40"/>
                    </a:cubicBezTo>
                    <a:cubicBezTo>
                      <a:pt x="154" y="40"/>
                      <a:pt x="154" y="40"/>
                      <a:pt x="154" y="40"/>
                    </a:cubicBezTo>
                    <a:cubicBezTo>
                      <a:pt x="138" y="30"/>
                      <a:pt x="123" y="20"/>
                      <a:pt x="113" y="5"/>
                    </a:cubicBezTo>
                    <a:cubicBezTo>
                      <a:pt x="110" y="0"/>
                      <a:pt x="103" y="6"/>
                      <a:pt x="106" y="10"/>
                    </a:cubicBezTo>
                    <a:cubicBezTo>
                      <a:pt x="108" y="13"/>
                      <a:pt x="110" y="16"/>
                      <a:pt x="112" y="18"/>
                    </a:cubicBezTo>
                    <a:cubicBezTo>
                      <a:pt x="111" y="19"/>
                      <a:pt x="111" y="21"/>
                      <a:pt x="111" y="22"/>
                    </a:cubicBezTo>
                    <a:cubicBezTo>
                      <a:pt x="112" y="37"/>
                      <a:pt x="119" y="48"/>
                      <a:pt x="131" y="54"/>
                    </a:cubicBezTo>
                    <a:cubicBezTo>
                      <a:pt x="115" y="61"/>
                      <a:pt x="101" y="70"/>
                      <a:pt x="86" y="77"/>
                    </a:cubicBezTo>
                    <a:cubicBezTo>
                      <a:pt x="64" y="88"/>
                      <a:pt x="36" y="104"/>
                      <a:pt x="11" y="96"/>
                    </a:cubicBezTo>
                    <a:cubicBezTo>
                      <a:pt x="7" y="95"/>
                      <a:pt x="5" y="98"/>
                      <a:pt x="5" y="101"/>
                    </a:cubicBezTo>
                    <a:cubicBezTo>
                      <a:pt x="0" y="115"/>
                      <a:pt x="24" y="132"/>
                      <a:pt x="38" y="142"/>
                    </a:cubicBezTo>
                    <a:cubicBezTo>
                      <a:pt x="50" y="150"/>
                      <a:pt x="79" y="167"/>
                      <a:pt x="94" y="17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0">
                <a:extLst>
                  <a:ext uri="{FF2B5EF4-FFF2-40B4-BE49-F238E27FC236}">
                    <a16:creationId xmlns:a16="http://schemas.microsoft.com/office/drawing/2014/main" id="{F95ABD3E-7B25-4DD6-88D9-F10CD3483BC6}"/>
                  </a:ext>
                </a:extLst>
              </p:cNvPr>
              <p:cNvSpPr>
                <a:spLocks/>
              </p:cNvSpPr>
              <p:nvPr/>
            </p:nvSpPr>
            <p:spPr bwMode="auto">
              <a:xfrm>
                <a:off x="3137925" y="4395410"/>
                <a:ext cx="555401" cy="743165"/>
              </a:xfrm>
              <a:custGeom>
                <a:avLst/>
                <a:gdLst>
                  <a:gd name="T0" fmla="*/ 51 w 179"/>
                  <a:gd name="T1" fmla="*/ 0 h 239"/>
                  <a:gd name="T2" fmla="*/ 174 w 179"/>
                  <a:gd name="T3" fmla="*/ 206 h 239"/>
                  <a:gd name="T4" fmla="*/ 150 w 179"/>
                  <a:gd name="T5" fmla="*/ 232 h 239"/>
                  <a:gd name="T6" fmla="*/ 128 w 179"/>
                  <a:gd name="T7" fmla="*/ 212 h 239"/>
                  <a:gd name="T8" fmla="*/ 119 w 179"/>
                  <a:gd name="T9" fmla="*/ 210 h 239"/>
                  <a:gd name="T10" fmla="*/ 107 w 179"/>
                  <a:gd name="T11" fmla="*/ 212 h 239"/>
                  <a:gd name="T12" fmla="*/ 91 w 179"/>
                  <a:gd name="T13" fmla="*/ 192 h 239"/>
                  <a:gd name="T14" fmla="*/ 87 w 179"/>
                  <a:gd name="T15" fmla="*/ 159 h 239"/>
                  <a:gd name="T16" fmla="*/ 54 w 179"/>
                  <a:gd name="T17" fmla="*/ 140 h 239"/>
                  <a:gd name="T18" fmla="*/ 45 w 179"/>
                  <a:gd name="T19" fmla="*/ 106 h 239"/>
                  <a:gd name="T20" fmla="*/ 38 w 179"/>
                  <a:gd name="T21" fmla="*/ 88 h 239"/>
                  <a:gd name="T22" fmla="*/ 16 w 179"/>
                  <a:gd name="T23" fmla="*/ 88 h 239"/>
                  <a:gd name="T24" fmla="*/ 12 w 179"/>
                  <a:gd name="T25" fmla="*/ 82 h 239"/>
                  <a:gd name="T26" fmla="*/ 12 w 179"/>
                  <a:gd name="T27" fmla="*/ 82 h 239"/>
                  <a:gd name="T28" fmla="*/ 51 w 179"/>
                  <a:gd name="T29"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39">
                    <a:moveTo>
                      <a:pt x="51" y="0"/>
                    </a:moveTo>
                    <a:cubicBezTo>
                      <a:pt x="53" y="0"/>
                      <a:pt x="163" y="172"/>
                      <a:pt x="174" y="206"/>
                    </a:cubicBezTo>
                    <a:cubicBezTo>
                      <a:pt x="179" y="221"/>
                      <a:pt x="160" y="229"/>
                      <a:pt x="150" y="232"/>
                    </a:cubicBezTo>
                    <a:cubicBezTo>
                      <a:pt x="143" y="239"/>
                      <a:pt x="123" y="238"/>
                      <a:pt x="128" y="212"/>
                    </a:cubicBezTo>
                    <a:cubicBezTo>
                      <a:pt x="130" y="205"/>
                      <a:pt x="125" y="208"/>
                      <a:pt x="119" y="210"/>
                    </a:cubicBezTo>
                    <a:cubicBezTo>
                      <a:pt x="115" y="212"/>
                      <a:pt x="111" y="212"/>
                      <a:pt x="107" y="212"/>
                    </a:cubicBezTo>
                    <a:cubicBezTo>
                      <a:pt x="96" y="212"/>
                      <a:pt x="92" y="200"/>
                      <a:pt x="91" y="192"/>
                    </a:cubicBezTo>
                    <a:cubicBezTo>
                      <a:pt x="90" y="181"/>
                      <a:pt x="91" y="169"/>
                      <a:pt x="87" y="159"/>
                    </a:cubicBezTo>
                    <a:cubicBezTo>
                      <a:pt x="82" y="146"/>
                      <a:pt x="65" y="146"/>
                      <a:pt x="54" y="140"/>
                    </a:cubicBezTo>
                    <a:cubicBezTo>
                      <a:pt x="42" y="132"/>
                      <a:pt x="44" y="119"/>
                      <a:pt x="45" y="106"/>
                    </a:cubicBezTo>
                    <a:cubicBezTo>
                      <a:pt x="46" y="102"/>
                      <a:pt x="46" y="84"/>
                      <a:pt x="38" y="88"/>
                    </a:cubicBezTo>
                    <a:cubicBezTo>
                      <a:pt x="30" y="91"/>
                      <a:pt x="23" y="93"/>
                      <a:pt x="16" y="88"/>
                    </a:cubicBezTo>
                    <a:cubicBezTo>
                      <a:pt x="14" y="87"/>
                      <a:pt x="13" y="84"/>
                      <a:pt x="12" y="82"/>
                    </a:cubicBezTo>
                    <a:cubicBezTo>
                      <a:pt x="12" y="82"/>
                      <a:pt x="12" y="82"/>
                      <a:pt x="12" y="82"/>
                    </a:cubicBezTo>
                    <a:cubicBezTo>
                      <a:pt x="0" y="75"/>
                      <a:pt x="8" y="11"/>
                      <a:pt x="51" y="0"/>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1">
                <a:extLst>
                  <a:ext uri="{FF2B5EF4-FFF2-40B4-BE49-F238E27FC236}">
                    <a16:creationId xmlns:a16="http://schemas.microsoft.com/office/drawing/2014/main" id="{2A90AEE2-32BC-4118-A69A-FB4D1EFC905E}"/>
                  </a:ext>
                </a:extLst>
              </p:cNvPr>
              <p:cNvSpPr>
                <a:spLocks/>
              </p:cNvSpPr>
              <p:nvPr/>
            </p:nvSpPr>
            <p:spPr bwMode="auto">
              <a:xfrm>
                <a:off x="3279932" y="3567041"/>
                <a:ext cx="1126581" cy="1606246"/>
              </a:xfrm>
              <a:custGeom>
                <a:avLst/>
                <a:gdLst>
                  <a:gd name="T0" fmla="*/ 83 w 362"/>
                  <a:gd name="T1" fmla="*/ 11 h 516"/>
                  <a:gd name="T2" fmla="*/ 102 w 362"/>
                  <a:gd name="T3" fmla="*/ 28 h 516"/>
                  <a:gd name="T4" fmla="*/ 101 w 362"/>
                  <a:gd name="T5" fmla="*/ 5 h 516"/>
                  <a:gd name="T6" fmla="*/ 108 w 362"/>
                  <a:gd name="T7" fmla="*/ 4 h 516"/>
                  <a:gd name="T8" fmla="*/ 110 w 362"/>
                  <a:gd name="T9" fmla="*/ 33 h 516"/>
                  <a:gd name="T10" fmla="*/ 167 w 362"/>
                  <a:gd name="T11" fmla="*/ 107 h 516"/>
                  <a:gd name="T12" fmla="*/ 198 w 362"/>
                  <a:gd name="T13" fmla="*/ 134 h 516"/>
                  <a:gd name="T14" fmla="*/ 217 w 362"/>
                  <a:gd name="T15" fmla="*/ 143 h 516"/>
                  <a:gd name="T16" fmla="*/ 274 w 362"/>
                  <a:gd name="T17" fmla="*/ 187 h 516"/>
                  <a:gd name="T18" fmla="*/ 264 w 362"/>
                  <a:gd name="T19" fmla="*/ 194 h 516"/>
                  <a:gd name="T20" fmla="*/ 223 w 362"/>
                  <a:gd name="T21" fmla="*/ 172 h 516"/>
                  <a:gd name="T22" fmla="*/ 24 w 362"/>
                  <a:gd name="T23" fmla="*/ 271 h 516"/>
                  <a:gd name="T24" fmla="*/ 140 w 362"/>
                  <a:gd name="T25" fmla="*/ 424 h 516"/>
                  <a:gd name="T26" fmla="*/ 278 w 362"/>
                  <a:gd name="T27" fmla="*/ 321 h 516"/>
                  <a:gd name="T28" fmla="*/ 297 w 362"/>
                  <a:gd name="T29" fmla="*/ 264 h 516"/>
                  <a:gd name="T30" fmla="*/ 309 w 362"/>
                  <a:gd name="T31" fmla="*/ 242 h 516"/>
                  <a:gd name="T32" fmla="*/ 324 w 362"/>
                  <a:gd name="T33" fmla="*/ 310 h 516"/>
                  <a:gd name="T34" fmla="*/ 320 w 362"/>
                  <a:gd name="T35" fmla="*/ 323 h 516"/>
                  <a:gd name="T36" fmla="*/ 320 w 362"/>
                  <a:gd name="T37" fmla="*/ 323 h 516"/>
                  <a:gd name="T38" fmla="*/ 313 w 362"/>
                  <a:gd name="T39" fmla="*/ 357 h 516"/>
                  <a:gd name="T40" fmla="*/ 313 w 362"/>
                  <a:gd name="T41" fmla="*/ 357 h 516"/>
                  <a:gd name="T42" fmla="*/ 330 w 362"/>
                  <a:gd name="T43" fmla="*/ 477 h 516"/>
                  <a:gd name="T44" fmla="*/ 335 w 362"/>
                  <a:gd name="T45" fmla="*/ 479 h 516"/>
                  <a:gd name="T46" fmla="*/ 355 w 362"/>
                  <a:gd name="T47" fmla="*/ 487 h 516"/>
                  <a:gd name="T48" fmla="*/ 362 w 362"/>
                  <a:gd name="T49" fmla="*/ 490 h 516"/>
                  <a:gd name="T50" fmla="*/ 356 w 362"/>
                  <a:gd name="T51" fmla="*/ 496 h 516"/>
                  <a:gd name="T52" fmla="*/ 333 w 362"/>
                  <a:gd name="T53" fmla="*/ 493 h 516"/>
                  <a:gd name="T54" fmla="*/ 335 w 362"/>
                  <a:gd name="T55" fmla="*/ 507 h 516"/>
                  <a:gd name="T56" fmla="*/ 330 w 362"/>
                  <a:gd name="T57" fmla="*/ 516 h 516"/>
                  <a:gd name="T58" fmla="*/ 324 w 362"/>
                  <a:gd name="T59" fmla="*/ 509 h 516"/>
                  <a:gd name="T60" fmla="*/ 320 w 362"/>
                  <a:gd name="T61" fmla="*/ 496 h 516"/>
                  <a:gd name="T62" fmla="*/ 307 w 362"/>
                  <a:gd name="T63" fmla="*/ 510 h 516"/>
                  <a:gd name="T64" fmla="*/ 304 w 362"/>
                  <a:gd name="T65" fmla="*/ 502 h 516"/>
                  <a:gd name="T66" fmla="*/ 317 w 362"/>
                  <a:gd name="T67" fmla="*/ 483 h 516"/>
                  <a:gd name="T68" fmla="*/ 298 w 362"/>
                  <a:gd name="T69" fmla="*/ 359 h 516"/>
                  <a:gd name="T70" fmla="*/ 298 w 362"/>
                  <a:gd name="T71" fmla="*/ 359 h 516"/>
                  <a:gd name="T72" fmla="*/ 296 w 362"/>
                  <a:gd name="T73" fmla="*/ 335 h 516"/>
                  <a:gd name="T74" fmla="*/ 216 w 362"/>
                  <a:gd name="T75" fmla="*/ 397 h 516"/>
                  <a:gd name="T76" fmla="*/ 113 w 362"/>
                  <a:gd name="T77" fmla="*/ 466 h 516"/>
                  <a:gd name="T78" fmla="*/ 6 w 362"/>
                  <a:gd name="T79" fmla="*/ 276 h 516"/>
                  <a:gd name="T80" fmla="*/ 5 w 362"/>
                  <a:gd name="T81" fmla="*/ 275 h 516"/>
                  <a:gd name="T82" fmla="*/ 13 w 362"/>
                  <a:gd name="T83" fmla="*/ 255 h 516"/>
                  <a:gd name="T84" fmla="*/ 209 w 362"/>
                  <a:gd name="T85" fmla="*/ 159 h 516"/>
                  <a:gd name="T86" fmla="*/ 206 w 362"/>
                  <a:gd name="T87" fmla="*/ 157 h 516"/>
                  <a:gd name="T88" fmla="*/ 206 w 362"/>
                  <a:gd name="T89" fmla="*/ 157 h 516"/>
                  <a:gd name="T90" fmla="*/ 172 w 362"/>
                  <a:gd name="T91" fmla="*/ 128 h 516"/>
                  <a:gd name="T92" fmla="*/ 172 w 362"/>
                  <a:gd name="T93" fmla="*/ 127 h 516"/>
                  <a:gd name="T94" fmla="*/ 104 w 362"/>
                  <a:gd name="T95" fmla="*/ 42 h 516"/>
                  <a:gd name="T96" fmla="*/ 77 w 362"/>
                  <a:gd name="T97" fmla="*/ 51 h 516"/>
                  <a:gd name="T98" fmla="*/ 72 w 362"/>
                  <a:gd name="T99" fmla="*/ 44 h 516"/>
                  <a:gd name="T100" fmla="*/ 96 w 362"/>
                  <a:gd name="T101" fmla="*/ 34 h 516"/>
                  <a:gd name="T102" fmla="*/ 75 w 362"/>
                  <a:gd name="T103" fmla="*/ 12 h 516"/>
                  <a:gd name="T104" fmla="*/ 83 w 362"/>
                  <a:gd name="T105" fmla="*/ 1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516">
                    <a:moveTo>
                      <a:pt x="83" y="11"/>
                    </a:moveTo>
                    <a:cubicBezTo>
                      <a:pt x="89" y="21"/>
                      <a:pt x="89" y="23"/>
                      <a:pt x="102" y="28"/>
                    </a:cubicBezTo>
                    <a:cubicBezTo>
                      <a:pt x="101" y="18"/>
                      <a:pt x="99" y="16"/>
                      <a:pt x="101" y="5"/>
                    </a:cubicBezTo>
                    <a:cubicBezTo>
                      <a:pt x="102" y="0"/>
                      <a:pt x="108" y="0"/>
                      <a:pt x="108" y="4"/>
                    </a:cubicBezTo>
                    <a:cubicBezTo>
                      <a:pt x="109" y="17"/>
                      <a:pt x="110" y="20"/>
                      <a:pt x="110" y="33"/>
                    </a:cubicBezTo>
                    <a:cubicBezTo>
                      <a:pt x="109" y="36"/>
                      <a:pt x="147" y="85"/>
                      <a:pt x="167" y="107"/>
                    </a:cubicBezTo>
                    <a:cubicBezTo>
                      <a:pt x="177" y="118"/>
                      <a:pt x="188" y="127"/>
                      <a:pt x="198" y="134"/>
                    </a:cubicBezTo>
                    <a:cubicBezTo>
                      <a:pt x="205" y="137"/>
                      <a:pt x="212" y="140"/>
                      <a:pt x="217" y="143"/>
                    </a:cubicBezTo>
                    <a:cubicBezTo>
                      <a:pt x="233" y="148"/>
                      <a:pt x="251" y="155"/>
                      <a:pt x="274" y="187"/>
                    </a:cubicBezTo>
                    <a:cubicBezTo>
                      <a:pt x="278" y="193"/>
                      <a:pt x="269" y="200"/>
                      <a:pt x="264" y="194"/>
                    </a:cubicBezTo>
                    <a:cubicBezTo>
                      <a:pt x="254" y="180"/>
                      <a:pt x="241" y="173"/>
                      <a:pt x="223" y="172"/>
                    </a:cubicBezTo>
                    <a:cubicBezTo>
                      <a:pt x="211" y="185"/>
                      <a:pt x="102" y="249"/>
                      <a:pt x="24" y="271"/>
                    </a:cubicBezTo>
                    <a:cubicBezTo>
                      <a:pt x="56" y="334"/>
                      <a:pt x="95" y="369"/>
                      <a:pt x="140" y="424"/>
                    </a:cubicBezTo>
                    <a:cubicBezTo>
                      <a:pt x="145" y="415"/>
                      <a:pt x="267" y="329"/>
                      <a:pt x="278" y="321"/>
                    </a:cubicBezTo>
                    <a:cubicBezTo>
                      <a:pt x="282" y="318"/>
                      <a:pt x="307" y="291"/>
                      <a:pt x="297" y="264"/>
                    </a:cubicBezTo>
                    <a:cubicBezTo>
                      <a:pt x="295" y="261"/>
                      <a:pt x="301" y="244"/>
                      <a:pt x="309" y="242"/>
                    </a:cubicBezTo>
                    <a:cubicBezTo>
                      <a:pt x="309" y="242"/>
                      <a:pt x="330" y="282"/>
                      <a:pt x="324" y="310"/>
                    </a:cubicBezTo>
                    <a:cubicBezTo>
                      <a:pt x="323" y="314"/>
                      <a:pt x="322" y="319"/>
                      <a:pt x="320" y="323"/>
                    </a:cubicBezTo>
                    <a:cubicBezTo>
                      <a:pt x="320" y="323"/>
                      <a:pt x="320" y="323"/>
                      <a:pt x="320" y="323"/>
                    </a:cubicBezTo>
                    <a:cubicBezTo>
                      <a:pt x="317" y="332"/>
                      <a:pt x="313" y="357"/>
                      <a:pt x="313" y="357"/>
                    </a:cubicBezTo>
                    <a:cubicBezTo>
                      <a:pt x="313" y="357"/>
                      <a:pt x="313" y="357"/>
                      <a:pt x="313" y="357"/>
                    </a:cubicBezTo>
                    <a:cubicBezTo>
                      <a:pt x="311" y="404"/>
                      <a:pt x="297" y="454"/>
                      <a:pt x="330" y="477"/>
                    </a:cubicBezTo>
                    <a:cubicBezTo>
                      <a:pt x="330" y="477"/>
                      <a:pt x="333" y="478"/>
                      <a:pt x="335" y="479"/>
                    </a:cubicBezTo>
                    <a:cubicBezTo>
                      <a:pt x="341" y="484"/>
                      <a:pt x="347" y="488"/>
                      <a:pt x="355" y="487"/>
                    </a:cubicBezTo>
                    <a:cubicBezTo>
                      <a:pt x="359" y="486"/>
                      <a:pt x="362" y="486"/>
                      <a:pt x="362" y="490"/>
                    </a:cubicBezTo>
                    <a:cubicBezTo>
                      <a:pt x="362" y="493"/>
                      <a:pt x="360" y="496"/>
                      <a:pt x="356" y="496"/>
                    </a:cubicBezTo>
                    <a:cubicBezTo>
                      <a:pt x="348" y="498"/>
                      <a:pt x="340" y="496"/>
                      <a:pt x="333" y="493"/>
                    </a:cubicBezTo>
                    <a:cubicBezTo>
                      <a:pt x="333" y="498"/>
                      <a:pt x="334" y="502"/>
                      <a:pt x="335" y="507"/>
                    </a:cubicBezTo>
                    <a:cubicBezTo>
                      <a:pt x="336" y="510"/>
                      <a:pt x="334" y="516"/>
                      <a:pt x="330" y="516"/>
                    </a:cubicBezTo>
                    <a:cubicBezTo>
                      <a:pt x="327" y="516"/>
                      <a:pt x="325" y="513"/>
                      <a:pt x="324" y="509"/>
                    </a:cubicBezTo>
                    <a:cubicBezTo>
                      <a:pt x="324" y="505"/>
                      <a:pt x="320" y="500"/>
                      <a:pt x="320" y="496"/>
                    </a:cubicBezTo>
                    <a:cubicBezTo>
                      <a:pt x="317" y="502"/>
                      <a:pt x="315" y="504"/>
                      <a:pt x="307" y="510"/>
                    </a:cubicBezTo>
                    <a:cubicBezTo>
                      <a:pt x="302" y="514"/>
                      <a:pt x="301" y="506"/>
                      <a:pt x="304" y="502"/>
                    </a:cubicBezTo>
                    <a:cubicBezTo>
                      <a:pt x="313" y="490"/>
                      <a:pt x="311" y="490"/>
                      <a:pt x="317" y="483"/>
                    </a:cubicBezTo>
                    <a:cubicBezTo>
                      <a:pt x="282" y="449"/>
                      <a:pt x="295" y="403"/>
                      <a:pt x="298" y="359"/>
                    </a:cubicBezTo>
                    <a:cubicBezTo>
                      <a:pt x="298" y="359"/>
                      <a:pt x="298" y="359"/>
                      <a:pt x="298" y="359"/>
                    </a:cubicBezTo>
                    <a:cubicBezTo>
                      <a:pt x="298" y="346"/>
                      <a:pt x="296" y="338"/>
                      <a:pt x="296" y="335"/>
                    </a:cubicBezTo>
                    <a:cubicBezTo>
                      <a:pt x="268" y="354"/>
                      <a:pt x="240" y="372"/>
                      <a:pt x="216" y="397"/>
                    </a:cubicBezTo>
                    <a:cubicBezTo>
                      <a:pt x="187" y="426"/>
                      <a:pt x="135" y="494"/>
                      <a:pt x="113" y="466"/>
                    </a:cubicBezTo>
                    <a:cubicBezTo>
                      <a:pt x="110" y="461"/>
                      <a:pt x="31" y="364"/>
                      <a:pt x="6" y="276"/>
                    </a:cubicBezTo>
                    <a:cubicBezTo>
                      <a:pt x="6" y="276"/>
                      <a:pt x="5" y="275"/>
                      <a:pt x="5" y="275"/>
                    </a:cubicBezTo>
                    <a:cubicBezTo>
                      <a:pt x="1" y="271"/>
                      <a:pt x="0" y="256"/>
                      <a:pt x="13" y="255"/>
                    </a:cubicBezTo>
                    <a:cubicBezTo>
                      <a:pt x="90" y="240"/>
                      <a:pt x="141" y="194"/>
                      <a:pt x="209" y="159"/>
                    </a:cubicBezTo>
                    <a:cubicBezTo>
                      <a:pt x="208" y="158"/>
                      <a:pt x="207" y="157"/>
                      <a:pt x="206" y="157"/>
                    </a:cubicBezTo>
                    <a:cubicBezTo>
                      <a:pt x="206" y="157"/>
                      <a:pt x="206" y="157"/>
                      <a:pt x="206" y="157"/>
                    </a:cubicBezTo>
                    <a:cubicBezTo>
                      <a:pt x="206" y="157"/>
                      <a:pt x="176" y="132"/>
                      <a:pt x="172" y="128"/>
                    </a:cubicBezTo>
                    <a:cubicBezTo>
                      <a:pt x="172" y="127"/>
                      <a:pt x="172" y="127"/>
                      <a:pt x="172" y="127"/>
                    </a:cubicBezTo>
                    <a:cubicBezTo>
                      <a:pt x="146" y="104"/>
                      <a:pt x="123" y="76"/>
                      <a:pt x="104" y="42"/>
                    </a:cubicBezTo>
                    <a:cubicBezTo>
                      <a:pt x="94" y="43"/>
                      <a:pt x="84" y="44"/>
                      <a:pt x="77" y="51"/>
                    </a:cubicBezTo>
                    <a:cubicBezTo>
                      <a:pt x="74" y="54"/>
                      <a:pt x="66" y="49"/>
                      <a:pt x="72" y="44"/>
                    </a:cubicBezTo>
                    <a:cubicBezTo>
                      <a:pt x="77" y="40"/>
                      <a:pt x="90" y="36"/>
                      <a:pt x="96" y="34"/>
                    </a:cubicBezTo>
                    <a:cubicBezTo>
                      <a:pt x="85" y="29"/>
                      <a:pt x="81" y="26"/>
                      <a:pt x="75" y="12"/>
                    </a:cubicBezTo>
                    <a:cubicBezTo>
                      <a:pt x="73" y="4"/>
                      <a:pt x="81" y="9"/>
                      <a:pt x="83" y="1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2">
                <a:extLst>
                  <a:ext uri="{FF2B5EF4-FFF2-40B4-BE49-F238E27FC236}">
                    <a16:creationId xmlns:a16="http://schemas.microsoft.com/office/drawing/2014/main" id="{70869E4A-5791-48A2-878E-6B314A0AC127}"/>
                  </a:ext>
                </a:extLst>
              </p:cNvPr>
              <p:cNvSpPr>
                <a:spLocks noEditPoints="1"/>
              </p:cNvSpPr>
              <p:nvPr/>
            </p:nvSpPr>
            <p:spPr bwMode="auto">
              <a:xfrm>
                <a:off x="3391959" y="3956769"/>
                <a:ext cx="935663" cy="1011398"/>
              </a:xfrm>
              <a:custGeom>
                <a:avLst/>
                <a:gdLst>
                  <a:gd name="T0" fmla="*/ 173 w 301"/>
                  <a:gd name="T1" fmla="*/ 91 h 325"/>
                  <a:gd name="T2" fmla="*/ 64 w 301"/>
                  <a:gd name="T3" fmla="*/ 143 h 325"/>
                  <a:gd name="T4" fmla="*/ 19 w 301"/>
                  <a:gd name="T5" fmla="*/ 175 h 325"/>
                  <a:gd name="T6" fmla="*/ 23 w 301"/>
                  <a:gd name="T7" fmla="*/ 230 h 325"/>
                  <a:gd name="T8" fmla="*/ 32 w 301"/>
                  <a:gd name="T9" fmla="*/ 231 h 325"/>
                  <a:gd name="T10" fmla="*/ 31 w 301"/>
                  <a:gd name="T11" fmla="*/ 259 h 325"/>
                  <a:gd name="T12" fmla="*/ 55 w 301"/>
                  <a:gd name="T13" fmla="*/ 271 h 325"/>
                  <a:gd name="T14" fmla="*/ 68 w 301"/>
                  <a:gd name="T15" fmla="*/ 264 h 325"/>
                  <a:gd name="T16" fmla="*/ 70 w 301"/>
                  <a:gd name="T17" fmla="*/ 266 h 325"/>
                  <a:gd name="T18" fmla="*/ 68 w 301"/>
                  <a:gd name="T19" fmla="*/ 268 h 325"/>
                  <a:gd name="T20" fmla="*/ 93 w 301"/>
                  <a:gd name="T21" fmla="*/ 309 h 325"/>
                  <a:gd name="T22" fmla="*/ 223 w 301"/>
                  <a:gd name="T23" fmla="*/ 221 h 325"/>
                  <a:gd name="T24" fmla="*/ 260 w 301"/>
                  <a:gd name="T25" fmla="*/ 187 h 325"/>
                  <a:gd name="T26" fmla="*/ 259 w 301"/>
                  <a:gd name="T27" fmla="*/ 191 h 325"/>
                  <a:gd name="T28" fmla="*/ 293 w 301"/>
                  <a:gd name="T29" fmla="*/ 216 h 325"/>
                  <a:gd name="T30" fmla="*/ 294 w 301"/>
                  <a:gd name="T31" fmla="*/ 147 h 325"/>
                  <a:gd name="T32" fmla="*/ 287 w 301"/>
                  <a:gd name="T33" fmla="*/ 135 h 325"/>
                  <a:gd name="T34" fmla="*/ 280 w 301"/>
                  <a:gd name="T35" fmla="*/ 115 h 325"/>
                  <a:gd name="T36" fmla="*/ 275 w 301"/>
                  <a:gd name="T37" fmla="*/ 110 h 325"/>
                  <a:gd name="T38" fmla="*/ 265 w 301"/>
                  <a:gd name="T39" fmla="*/ 95 h 325"/>
                  <a:gd name="T40" fmla="*/ 223 w 301"/>
                  <a:gd name="T41" fmla="*/ 80 h 325"/>
                  <a:gd name="T42" fmla="*/ 173 w 301"/>
                  <a:gd name="T43" fmla="*/ 91 h 325"/>
                  <a:gd name="T44" fmla="*/ 153 w 301"/>
                  <a:gd name="T45" fmla="*/ 29 h 325"/>
                  <a:gd name="T46" fmla="*/ 190 w 301"/>
                  <a:gd name="T47" fmla="*/ 49 h 325"/>
                  <a:gd name="T48" fmla="*/ 206 w 301"/>
                  <a:gd name="T49" fmla="*/ 47 h 325"/>
                  <a:gd name="T50" fmla="*/ 212 w 301"/>
                  <a:gd name="T51" fmla="*/ 29 h 325"/>
                  <a:gd name="T52" fmla="*/ 168 w 301"/>
                  <a:gd name="T53" fmla="*/ 3 h 325"/>
                  <a:gd name="T54" fmla="*/ 153 w 301"/>
                  <a:gd name="T55"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1" h="325">
                    <a:moveTo>
                      <a:pt x="173" y="91"/>
                    </a:moveTo>
                    <a:cubicBezTo>
                      <a:pt x="136" y="104"/>
                      <a:pt x="99" y="121"/>
                      <a:pt x="64" y="143"/>
                    </a:cubicBezTo>
                    <a:cubicBezTo>
                      <a:pt x="48" y="152"/>
                      <a:pt x="33" y="163"/>
                      <a:pt x="19" y="175"/>
                    </a:cubicBezTo>
                    <a:cubicBezTo>
                      <a:pt x="0" y="194"/>
                      <a:pt x="3" y="221"/>
                      <a:pt x="23" y="230"/>
                    </a:cubicBezTo>
                    <a:cubicBezTo>
                      <a:pt x="25" y="231"/>
                      <a:pt x="28" y="231"/>
                      <a:pt x="32" y="231"/>
                    </a:cubicBezTo>
                    <a:cubicBezTo>
                      <a:pt x="27" y="241"/>
                      <a:pt x="28" y="253"/>
                      <a:pt x="31" y="259"/>
                    </a:cubicBezTo>
                    <a:cubicBezTo>
                      <a:pt x="34" y="266"/>
                      <a:pt x="44" y="276"/>
                      <a:pt x="55" y="271"/>
                    </a:cubicBezTo>
                    <a:cubicBezTo>
                      <a:pt x="59" y="269"/>
                      <a:pt x="64" y="266"/>
                      <a:pt x="68" y="264"/>
                    </a:cubicBezTo>
                    <a:cubicBezTo>
                      <a:pt x="69" y="265"/>
                      <a:pt x="69" y="265"/>
                      <a:pt x="70" y="266"/>
                    </a:cubicBezTo>
                    <a:cubicBezTo>
                      <a:pt x="69" y="267"/>
                      <a:pt x="68" y="268"/>
                      <a:pt x="68" y="268"/>
                    </a:cubicBezTo>
                    <a:cubicBezTo>
                      <a:pt x="50" y="286"/>
                      <a:pt x="65" y="325"/>
                      <a:pt x="93" y="309"/>
                    </a:cubicBezTo>
                    <a:cubicBezTo>
                      <a:pt x="138" y="283"/>
                      <a:pt x="183" y="254"/>
                      <a:pt x="223" y="221"/>
                    </a:cubicBezTo>
                    <a:cubicBezTo>
                      <a:pt x="235" y="211"/>
                      <a:pt x="248" y="199"/>
                      <a:pt x="260" y="187"/>
                    </a:cubicBezTo>
                    <a:cubicBezTo>
                      <a:pt x="260" y="188"/>
                      <a:pt x="259" y="190"/>
                      <a:pt x="259" y="191"/>
                    </a:cubicBezTo>
                    <a:cubicBezTo>
                      <a:pt x="254" y="204"/>
                      <a:pt x="287" y="231"/>
                      <a:pt x="293" y="216"/>
                    </a:cubicBezTo>
                    <a:cubicBezTo>
                      <a:pt x="301" y="194"/>
                      <a:pt x="301" y="168"/>
                      <a:pt x="294" y="147"/>
                    </a:cubicBezTo>
                    <a:cubicBezTo>
                      <a:pt x="293" y="143"/>
                      <a:pt x="290" y="139"/>
                      <a:pt x="287" y="135"/>
                    </a:cubicBezTo>
                    <a:cubicBezTo>
                      <a:pt x="287" y="129"/>
                      <a:pt x="285" y="122"/>
                      <a:pt x="280" y="115"/>
                    </a:cubicBezTo>
                    <a:cubicBezTo>
                      <a:pt x="279" y="113"/>
                      <a:pt x="277" y="112"/>
                      <a:pt x="275" y="110"/>
                    </a:cubicBezTo>
                    <a:cubicBezTo>
                      <a:pt x="273" y="104"/>
                      <a:pt x="270" y="99"/>
                      <a:pt x="265" y="95"/>
                    </a:cubicBezTo>
                    <a:cubicBezTo>
                      <a:pt x="254" y="87"/>
                      <a:pt x="240" y="80"/>
                      <a:pt x="223" y="80"/>
                    </a:cubicBezTo>
                    <a:cubicBezTo>
                      <a:pt x="207" y="79"/>
                      <a:pt x="190" y="85"/>
                      <a:pt x="173" y="91"/>
                    </a:cubicBezTo>
                    <a:close/>
                    <a:moveTo>
                      <a:pt x="153" y="29"/>
                    </a:moveTo>
                    <a:cubicBezTo>
                      <a:pt x="169" y="33"/>
                      <a:pt x="184" y="40"/>
                      <a:pt x="190" y="49"/>
                    </a:cubicBezTo>
                    <a:cubicBezTo>
                      <a:pt x="192" y="53"/>
                      <a:pt x="200" y="53"/>
                      <a:pt x="206" y="47"/>
                    </a:cubicBezTo>
                    <a:cubicBezTo>
                      <a:pt x="213" y="42"/>
                      <a:pt x="216" y="34"/>
                      <a:pt x="212" y="29"/>
                    </a:cubicBezTo>
                    <a:cubicBezTo>
                      <a:pt x="205" y="17"/>
                      <a:pt x="189" y="8"/>
                      <a:pt x="168" y="3"/>
                    </a:cubicBezTo>
                    <a:cubicBezTo>
                      <a:pt x="153" y="0"/>
                      <a:pt x="140" y="26"/>
                      <a:pt x="153" y="2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3">
                <a:extLst>
                  <a:ext uri="{FF2B5EF4-FFF2-40B4-BE49-F238E27FC236}">
                    <a16:creationId xmlns:a16="http://schemas.microsoft.com/office/drawing/2014/main" id="{4EA56BA8-719C-42DD-B240-ACDA5E99D181}"/>
                  </a:ext>
                </a:extLst>
              </p:cNvPr>
              <p:cNvSpPr>
                <a:spLocks/>
              </p:cNvSpPr>
              <p:nvPr/>
            </p:nvSpPr>
            <p:spPr bwMode="auto">
              <a:xfrm>
                <a:off x="4221906" y="3548107"/>
                <a:ext cx="967220" cy="992464"/>
              </a:xfrm>
              <a:custGeom>
                <a:avLst/>
                <a:gdLst>
                  <a:gd name="T0" fmla="*/ 187 w 311"/>
                  <a:gd name="T1" fmla="*/ 301 h 319"/>
                  <a:gd name="T2" fmla="*/ 18 w 311"/>
                  <a:gd name="T3" fmla="*/ 191 h 319"/>
                  <a:gd name="T4" fmla="*/ 121 w 311"/>
                  <a:gd name="T5" fmla="*/ 17 h 319"/>
                  <a:gd name="T6" fmla="*/ 297 w 311"/>
                  <a:gd name="T7" fmla="*/ 131 h 319"/>
                  <a:gd name="T8" fmla="*/ 187 w 311"/>
                  <a:gd name="T9" fmla="*/ 301 h 319"/>
                </a:gdLst>
                <a:ahLst/>
                <a:cxnLst>
                  <a:cxn ang="0">
                    <a:pos x="T0" y="T1"/>
                  </a:cxn>
                  <a:cxn ang="0">
                    <a:pos x="T2" y="T3"/>
                  </a:cxn>
                  <a:cxn ang="0">
                    <a:pos x="T4" y="T5"/>
                  </a:cxn>
                  <a:cxn ang="0">
                    <a:pos x="T6" y="T7"/>
                  </a:cxn>
                  <a:cxn ang="0">
                    <a:pos x="T8" y="T9"/>
                  </a:cxn>
                </a:cxnLst>
                <a:rect l="0" t="0" r="r" b="b"/>
                <a:pathLst>
                  <a:path w="311" h="319">
                    <a:moveTo>
                      <a:pt x="187" y="301"/>
                    </a:moveTo>
                    <a:cubicBezTo>
                      <a:pt x="112" y="319"/>
                      <a:pt x="37" y="269"/>
                      <a:pt x="18" y="191"/>
                    </a:cubicBezTo>
                    <a:cubicBezTo>
                      <a:pt x="0" y="113"/>
                      <a:pt x="46" y="35"/>
                      <a:pt x="121" y="17"/>
                    </a:cubicBezTo>
                    <a:cubicBezTo>
                      <a:pt x="195" y="0"/>
                      <a:pt x="284" y="70"/>
                      <a:pt x="297" y="131"/>
                    </a:cubicBezTo>
                    <a:cubicBezTo>
                      <a:pt x="311" y="201"/>
                      <a:pt x="262" y="283"/>
                      <a:pt x="187" y="3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4">
                <a:extLst>
                  <a:ext uri="{FF2B5EF4-FFF2-40B4-BE49-F238E27FC236}">
                    <a16:creationId xmlns:a16="http://schemas.microsoft.com/office/drawing/2014/main" id="{50CF5E01-04C8-4912-8940-17BED28209FF}"/>
                  </a:ext>
                </a:extLst>
              </p:cNvPr>
              <p:cNvSpPr>
                <a:spLocks/>
              </p:cNvSpPr>
              <p:nvPr/>
            </p:nvSpPr>
            <p:spPr bwMode="auto">
              <a:xfrm>
                <a:off x="4627411" y="4283382"/>
                <a:ext cx="282435" cy="208276"/>
              </a:xfrm>
              <a:custGeom>
                <a:avLst/>
                <a:gdLst>
                  <a:gd name="T0" fmla="*/ 60 w 91"/>
                  <a:gd name="T1" fmla="*/ 57 h 67"/>
                  <a:gd name="T2" fmla="*/ 51 w 91"/>
                  <a:gd name="T3" fmla="*/ 15 h 67"/>
                  <a:gd name="T4" fmla="*/ 60 w 91"/>
                  <a:gd name="T5" fmla="*/ 57 h 67"/>
                </a:gdLst>
                <a:ahLst/>
                <a:cxnLst>
                  <a:cxn ang="0">
                    <a:pos x="T0" y="T1"/>
                  </a:cxn>
                  <a:cxn ang="0">
                    <a:pos x="T2" y="T3"/>
                  </a:cxn>
                  <a:cxn ang="0">
                    <a:pos x="T4" y="T5"/>
                  </a:cxn>
                </a:cxnLst>
                <a:rect l="0" t="0" r="r" b="b"/>
                <a:pathLst>
                  <a:path w="91" h="67">
                    <a:moveTo>
                      <a:pt x="60" y="57"/>
                    </a:moveTo>
                    <a:cubicBezTo>
                      <a:pt x="0" y="67"/>
                      <a:pt x="22" y="26"/>
                      <a:pt x="51" y="15"/>
                    </a:cubicBezTo>
                    <a:cubicBezTo>
                      <a:pt x="89" y="0"/>
                      <a:pt x="91" y="52"/>
                      <a:pt x="60" y="57"/>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45">
                <a:extLst>
                  <a:ext uri="{FF2B5EF4-FFF2-40B4-BE49-F238E27FC236}">
                    <a16:creationId xmlns:a16="http://schemas.microsoft.com/office/drawing/2014/main" id="{06F3937F-F69B-4910-99CD-36046D8B4756}"/>
                  </a:ext>
                </a:extLst>
              </p:cNvPr>
              <p:cNvSpPr>
                <a:spLocks/>
              </p:cNvSpPr>
              <p:nvPr/>
            </p:nvSpPr>
            <p:spPr bwMode="auto">
              <a:xfrm>
                <a:off x="4368645" y="3647511"/>
                <a:ext cx="326614" cy="156206"/>
              </a:xfrm>
              <a:custGeom>
                <a:avLst/>
                <a:gdLst>
                  <a:gd name="T0" fmla="*/ 61 w 105"/>
                  <a:gd name="T1" fmla="*/ 48 h 50"/>
                  <a:gd name="T2" fmla="*/ 61 w 105"/>
                  <a:gd name="T3" fmla="*/ 0 h 50"/>
                  <a:gd name="T4" fmla="*/ 61 w 105"/>
                  <a:gd name="T5" fmla="*/ 48 h 50"/>
                </a:gdLst>
                <a:ahLst/>
                <a:cxnLst>
                  <a:cxn ang="0">
                    <a:pos x="T0" y="T1"/>
                  </a:cxn>
                  <a:cxn ang="0">
                    <a:pos x="T2" y="T3"/>
                  </a:cxn>
                  <a:cxn ang="0">
                    <a:pos x="T4" y="T5"/>
                  </a:cxn>
                </a:cxnLst>
                <a:rect l="0" t="0" r="r" b="b"/>
                <a:pathLst>
                  <a:path w="105" h="50">
                    <a:moveTo>
                      <a:pt x="61" y="48"/>
                    </a:moveTo>
                    <a:cubicBezTo>
                      <a:pt x="0" y="45"/>
                      <a:pt x="40" y="0"/>
                      <a:pt x="61" y="0"/>
                    </a:cubicBezTo>
                    <a:cubicBezTo>
                      <a:pt x="105" y="0"/>
                      <a:pt x="92" y="50"/>
                      <a:pt x="61" y="48"/>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6">
                <a:extLst>
                  <a:ext uri="{FF2B5EF4-FFF2-40B4-BE49-F238E27FC236}">
                    <a16:creationId xmlns:a16="http://schemas.microsoft.com/office/drawing/2014/main" id="{B987BCE0-19A4-4E3C-BAF0-22C99885F553}"/>
                  </a:ext>
                </a:extLst>
              </p:cNvPr>
              <p:cNvSpPr>
                <a:spLocks/>
              </p:cNvSpPr>
              <p:nvPr/>
            </p:nvSpPr>
            <p:spPr bwMode="auto">
              <a:xfrm>
                <a:off x="4865666" y="4149266"/>
                <a:ext cx="89938" cy="156206"/>
              </a:xfrm>
              <a:custGeom>
                <a:avLst/>
                <a:gdLst>
                  <a:gd name="T0" fmla="*/ 3 w 29"/>
                  <a:gd name="T1" fmla="*/ 23 h 50"/>
                  <a:gd name="T2" fmla="*/ 14 w 29"/>
                  <a:gd name="T3" fmla="*/ 44 h 50"/>
                  <a:gd name="T4" fmla="*/ 16 w 29"/>
                  <a:gd name="T5" fmla="*/ 10 h 50"/>
                  <a:gd name="T6" fmla="*/ 3 w 29"/>
                  <a:gd name="T7" fmla="*/ 23 h 50"/>
                </a:gdLst>
                <a:ahLst/>
                <a:cxnLst>
                  <a:cxn ang="0">
                    <a:pos x="T0" y="T1"/>
                  </a:cxn>
                  <a:cxn ang="0">
                    <a:pos x="T2" y="T3"/>
                  </a:cxn>
                  <a:cxn ang="0">
                    <a:pos x="T4" y="T5"/>
                  </a:cxn>
                  <a:cxn ang="0">
                    <a:pos x="T6" y="T7"/>
                  </a:cxn>
                </a:cxnLst>
                <a:rect l="0" t="0" r="r" b="b"/>
                <a:pathLst>
                  <a:path w="29" h="50">
                    <a:moveTo>
                      <a:pt x="3" y="23"/>
                    </a:moveTo>
                    <a:cubicBezTo>
                      <a:pt x="0" y="36"/>
                      <a:pt x="4" y="50"/>
                      <a:pt x="14" y="44"/>
                    </a:cubicBezTo>
                    <a:cubicBezTo>
                      <a:pt x="22" y="38"/>
                      <a:pt x="29" y="24"/>
                      <a:pt x="16" y="10"/>
                    </a:cubicBezTo>
                    <a:cubicBezTo>
                      <a:pt x="6" y="0"/>
                      <a:pt x="4" y="18"/>
                      <a:pt x="3" y="23"/>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7">
                <a:extLst>
                  <a:ext uri="{FF2B5EF4-FFF2-40B4-BE49-F238E27FC236}">
                    <a16:creationId xmlns:a16="http://schemas.microsoft.com/office/drawing/2014/main" id="{C3065885-947A-485D-B20D-FDCD6D7296C4}"/>
                  </a:ext>
                </a:extLst>
              </p:cNvPr>
              <p:cNvSpPr>
                <a:spLocks/>
              </p:cNvSpPr>
              <p:nvPr/>
            </p:nvSpPr>
            <p:spPr bwMode="auto">
              <a:xfrm>
                <a:off x="4756795" y="3980436"/>
                <a:ext cx="59958" cy="91515"/>
              </a:xfrm>
              <a:custGeom>
                <a:avLst/>
                <a:gdLst>
                  <a:gd name="T0" fmla="*/ 16 w 19"/>
                  <a:gd name="T1" fmla="*/ 10 h 29"/>
                  <a:gd name="T2" fmla="*/ 4 w 19"/>
                  <a:gd name="T3" fmla="*/ 3 h 29"/>
                  <a:gd name="T4" fmla="*/ 16 w 19"/>
                  <a:gd name="T5" fmla="*/ 25 h 29"/>
                  <a:gd name="T6" fmla="*/ 16 w 19"/>
                  <a:gd name="T7" fmla="*/ 10 h 29"/>
                </a:gdLst>
                <a:ahLst/>
                <a:cxnLst>
                  <a:cxn ang="0">
                    <a:pos x="T0" y="T1"/>
                  </a:cxn>
                  <a:cxn ang="0">
                    <a:pos x="T2" y="T3"/>
                  </a:cxn>
                  <a:cxn ang="0">
                    <a:pos x="T4" y="T5"/>
                  </a:cxn>
                  <a:cxn ang="0">
                    <a:pos x="T6" y="T7"/>
                  </a:cxn>
                </a:cxnLst>
                <a:rect l="0" t="0" r="r" b="b"/>
                <a:pathLst>
                  <a:path w="19" h="29">
                    <a:moveTo>
                      <a:pt x="16" y="10"/>
                    </a:moveTo>
                    <a:cubicBezTo>
                      <a:pt x="11" y="0"/>
                      <a:pt x="0" y="0"/>
                      <a:pt x="4" y="3"/>
                    </a:cubicBezTo>
                    <a:cubicBezTo>
                      <a:pt x="12" y="9"/>
                      <a:pt x="14" y="29"/>
                      <a:pt x="16" y="25"/>
                    </a:cubicBezTo>
                    <a:cubicBezTo>
                      <a:pt x="19" y="18"/>
                      <a:pt x="18" y="14"/>
                      <a:pt x="16" y="10"/>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8">
                <a:extLst>
                  <a:ext uri="{FF2B5EF4-FFF2-40B4-BE49-F238E27FC236}">
                    <a16:creationId xmlns:a16="http://schemas.microsoft.com/office/drawing/2014/main" id="{2D27A43D-C3F9-4D64-9B53-AB039A9EC847}"/>
                  </a:ext>
                </a:extLst>
              </p:cNvPr>
              <p:cNvSpPr>
                <a:spLocks/>
              </p:cNvSpPr>
              <p:nvPr/>
            </p:nvSpPr>
            <p:spPr bwMode="auto">
              <a:xfrm>
                <a:off x="4651079" y="3739026"/>
                <a:ext cx="121495" cy="112027"/>
              </a:xfrm>
              <a:custGeom>
                <a:avLst/>
                <a:gdLst>
                  <a:gd name="T0" fmla="*/ 17 w 39"/>
                  <a:gd name="T1" fmla="*/ 24 h 36"/>
                  <a:gd name="T2" fmla="*/ 38 w 39"/>
                  <a:gd name="T3" fmla="*/ 26 h 36"/>
                  <a:gd name="T4" fmla="*/ 14 w 39"/>
                  <a:gd name="T5" fmla="*/ 2 h 36"/>
                  <a:gd name="T6" fmla="*/ 17 w 39"/>
                  <a:gd name="T7" fmla="*/ 24 h 36"/>
                </a:gdLst>
                <a:ahLst/>
                <a:cxnLst>
                  <a:cxn ang="0">
                    <a:pos x="T0" y="T1"/>
                  </a:cxn>
                  <a:cxn ang="0">
                    <a:pos x="T2" y="T3"/>
                  </a:cxn>
                  <a:cxn ang="0">
                    <a:pos x="T4" y="T5"/>
                  </a:cxn>
                  <a:cxn ang="0">
                    <a:pos x="T6" y="T7"/>
                  </a:cxn>
                </a:cxnLst>
                <a:rect l="0" t="0" r="r" b="b"/>
                <a:pathLst>
                  <a:path w="39" h="36">
                    <a:moveTo>
                      <a:pt x="17" y="24"/>
                    </a:moveTo>
                    <a:cubicBezTo>
                      <a:pt x="26" y="35"/>
                      <a:pt x="39" y="36"/>
                      <a:pt x="38" y="26"/>
                    </a:cubicBezTo>
                    <a:cubicBezTo>
                      <a:pt x="36" y="4"/>
                      <a:pt x="20" y="0"/>
                      <a:pt x="14" y="2"/>
                    </a:cubicBezTo>
                    <a:cubicBezTo>
                      <a:pt x="0" y="5"/>
                      <a:pt x="14" y="20"/>
                      <a:pt x="17" y="24"/>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49">
                <a:extLst>
                  <a:ext uri="{FF2B5EF4-FFF2-40B4-BE49-F238E27FC236}">
                    <a16:creationId xmlns:a16="http://schemas.microsoft.com/office/drawing/2014/main" id="{4EF45ED8-549C-4249-936C-0478ECFCB4A7}"/>
                  </a:ext>
                </a:extLst>
              </p:cNvPr>
              <p:cNvSpPr>
                <a:spLocks/>
              </p:cNvSpPr>
              <p:nvPr/>
            </p:nvSpPr>
            <p:spPr bwMode="auto">
              <a:xfrm>
                <a:off x="4427025" y="3841586"/>
                <a:ext cx="323459" cy="457575"/>
              </a:xfrm>
              <a:custGeom>
                <a:avLst/>
                <a:gdLst>
                  <a:gd name="T0" fmla="*/ 1 w 104"/>
                  <a:gd name="T1" fmla="*/ 56 h 147"/>
                  <a:gd name="T2" fmla="*/ 90 w 104"/>
                  <a:gd name="T3" fmla="*/ 143 h 147"/>
                  <a:gd name="T4" fmla="*/ 97 w 104"/>
                  <a:gd name="T5" fmla="*/ 144 h 147"/>
                  <a:gd name="T6" fmla="*/ 13 w 104"/>
                  <a:gd name="T7" fmla="*/ 54 h 147"/>
                  <a:gd name="T8" fmla="*/ 34 w 104"/>
                  <a:gd name="T9" fmla="*/ 0 h 147"/>
                  <a:gd name="T10" fmla="*/ 1 w 104"/>
                  <a:gd name="T11" fmla="*/ 56 h 147"/>
                </a:gdLst>
                <a:ahLst/>
                <a:cxnLst>
                  <a:cxn ang="0">
                    <a:pos x="T0" y="T1"/>
                  </a:cxn>
                  <a:cxn ang="0">
                    <a:pos x="T2" y="T3"/>
                  </a:cxn>
                  <a:cxn ang="0">
                    <a:pos x="T4" y="T5"/>
                  </a:cxn>
                  <a:cxn ang="0">
                    <a:pos x="T6" y="T7"/>
                  </a:cxn>
                  <a:cxn ang="0">
                    <a:pos x="T8" y="T9"/>
                  </a:cxn>
                  <a:cxn ang="0">
                    <a:pos x="T10" y="T11"/>
                  </a:cxn>
                </a:cxnLst>
                <a:rect l="0" t="0" r="r" b="b"/>
                <a:pathLst>
                  <a:path w="104" h="147">
                    <a:moveTo>
                      <a:pt x="1" y="56"/>
                    </a:moveTo>
                    <a:cubicBezTo>
                      <a:pt x="1" y="117"/>
                      <a:pt x="52" y="134"/>
                      <a:pt x="90" y="143"/>
                    </a:cubicBezTo>
                    <a:cubicBezTo>
                      <a:pt x="92" y="144"/>
                      <a:pt x="104" y="147"/>
                      <a:pt x="97" y="144"/>
                    </a:cubicBezTo>
                    <a:cubicBezTo>
                      <a:pt x="56" y="130"/>
                      <a:pt x="15" y="109"/>
                      <a:pt x="13" y="54"/>
                    </a:cubicBezTo>
                    <a:cubicBezTo>
                      <a:pt x="12" y="36"/>
                      <a:pt x="23" y="14"/>
                      <a:pt x="34" y="0"/>
                    </a:cubicBezTo>
                    <a:cubicBezTo>
                      <a:pt x="33" y="1"/>
                      <a:pt x="0" y="20"/>
                      <a:pt x="1" y="56"/>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0">
                <a:extLst>
                  <a:ext uri="{FF2B5EF4-FFF2-40B4-BE49-F238E27FC236}">
                    <a16:creationId xmlns:a16="http://schemas.microsoft.com/office/drawing/2014/main" id="{8F9E3405-10AD-4868-827F-701E904190C1}"/>
                  </a:ext>
                </a:extLst>
              </p:cNvPr>
              <p:cNvSpPr>
                <a:spLocks noEditPoints="1"/>
              </p:cNvSpPr>
              <p:nvPr/>
            </p:nvSpPr>
            <p:spPr bwMode="auto">
              <a:xfrm>
                <a:off x="4160369" y="3246739"/>
                <a:ext cx="1031911" cy="1468973"/>
              </a:xfrm>
              <a:custGeom>
                <a:avLst/>
                <a:gdLst>
                  <a:gd name="T0" fmla="*/ 150 w 332"/>
                  <a:gd name="T1" fmla="*/ 95 h 472"/>
                  <a:gd name="T2" fmla="*/ 131 w 332"/>
                  <a:gd name="T3" fmla="*/ 97 h 472"/>
                  <a:gd name="T4" fmla="*/ 89 w 332"/>
                  <a:gd name="T5" fmla="*/ 109 h 472"/>
                  <a:gd name="T6" fmla="*/ 30 w 332"/>
                  <a:gd name="T7" fmla="*/ 111 h 472"/>
                  <a:gd name="T8" fmla="*/ 80 w 332"/>
                  <a:gd name="T9" fmla="*/ 122 h 472"/>
                  <a:gd name="T10" fmla="*/ 21 w 332"/>
                  <a:gd name="T11" fmla="*/ 270 h 472"/>
                  <a:gd name="T12" fmla="*/ 172 w 332"/>
                  <a:gd name="T13" fmla="*/ 405 h 472"/>
                  <a:gd name="T14" fmla="*/ 128 w 332"/>
                  <a:gd name="T15" fmla="*/ 415 h 472"/>
                  <a:gd name="T16" fmla="*/ 147 w 332"/>
                  <a:gd name="T17" fmla="*/ 457 h 472"/>
                  <a:gd name="T18" fmla="*/ 184 w 332"/>
                  <a:gd name="T19" fmla="*/ 419 h 472"/>
                  <a:gd name="T20" fmla="*/ 182 w 332"/>
                  <a:gd name="T21" fmla="*/ 472 h 472"/>
                  <a:gd name="T22" fmla="*/ 218 w 332"/>
                  <a:gd name="T23" fmla="*/ 426 h 472"/>
                  <a:gd name="T24" fmla="*/ 317 w 332"/>
                  <a:gd name="T25" fmla="*/ 302 h 472"/>
                  <a:gd name="T26" fmla="*/ 328 w 332"/>
                  <a:gd name="T27" fmla="*/ 317 h 472"/>
                  <a:gd name="T28" fmla="*/ 323 w 332"/>
                  <a:gd name="T29" fmla="*/ 296 h 472"/>
                  <a:gd name="T30" fmla="*/ 277 w 332"/>
                  <a:gd name="T31" fmla="*/ 139 h 472"/>
                  <a:gd name="T32" fmla="*/ 255 w 332"/>
                  <a:gd name="T33" fmla="*/ 122 h 472"/>
                  <a:gd name="T34" fmla="*/ 220 w 332"/>
                  <a:gd name="T35" fmla="*/ 107 h 472"/>
                  <a:gd name="T36" fmla="*/ 208 w 332"/>
                  <a:gd name="T37" fmla="*/ 102 h 472"/>
                  <a:gd name="T38" fmla="*/ 169 w 332"/>
                  <a:gd name="T39" fmla="*/ 46 h 472"/>
                  <a:gd name="T40" fmla="*/ 193 w 332"/>
                  <a:gd name="T41" fmla="*/ 422 h 472"/>
                  <a:gd name="T42" fmla="*/ 297 w 332"/>
                  <a:gd name="T43" fmla="*/ 334 h 472"/>
                  <a:gd name="T44" fmla="*/ 185 w 332"/>
                  <a:gd name="T45" fmla="*/ 116 h 472"/>
                  <a:gd name="T46" fmla="*/ 198 w 332"/>
                  <a:gd name="T47" fmla="*/ 119 h 472"/>
                  <a:gd name="T48" fmla="*/ 196 w 332"/>
                  <a:gd name="T49" fmla="*/ 125 h 472"/>
                  <a:gd name="T50" fmla="*/ 204 w 332"/>
                  <a:gd name="T51" fmla="*/ 131 h 472"/>
                  <a:gd name="T52" fmla="*/ 215 w 332"/>
                  <a:gd name="T53" fmla="*/ 134 h 472"/>
                  <a:gd name="T54" fmla="*/ 219 w 332"/>
                  <a:gd name="T55" fmla="*/ 138 h 472"/>
                  <a:gd name="T56" fmla="*/ 225 w 332"/>
                  <a:gd name="T57" fmla="*/ 143 h 472"/>
                  <a:gd name="T58" fmla="*/ 228 w 332"/>
                  <a:gd name="T59" fmla="*/ 146 h 472"/>
                  <a:gd name="T60" fmla="*/ 218 w 332"/>
                  <a:gd name="T61" fmla="*/ 162 h 472"/>
                  <a:gd name="T62" fmla="*/ 233 w 332"/>
                  <a:gd name="T63" fmla="*/ 151 h 472"/>
                  <a:gd name="T64" fmla="*/ 236 w 332"/>
                  <a:gd name="T65" fmla="*/ 155 h 472"/>
                  <a:gd name="T66" fmla="*/ 242 w 332"/>
                  <a:gd name="T67" fmla="*/ 163 h 472"/>
                  <a:gd name="T68" fmla="*/ 244 w 332"/>
                  <a:gd name="T69" fmla="*/ 170 h 472"/>
                  <a:gd name="T70" fmla="*/ 251 w 332"/>
                  <a:gd name="T71" fmla="*/ 176 h 472"/>
                  <a:gd name="T72" fmla="*/ 256 w 332"/>
                  <a:gd name="T73" fmla="*/ 185 h 472"/>
                  <a:gd name="T74" fmla="*/ 255 w 332"/>
                  <a:gd name="T75" fmla="*/ 191 h 472"/>
                  <a:gd name="T76" fmla="*/ 271 w 332"/>
                  <a:gd name="T77" fmla="*/ 201 h 472"/>
                  <a:gd name="T78" fmla="*/ 283 w 332"/>
                  <a:gd name="T79" fmla="*/ 214 h 472"/>
                  <a:gd name="T80" fmla="*/ 281 w 332"/>
                  <a:gd name="T81" fmla="*/ 231 h 472"/>
                  <a:gd name="T82" fmla="*/ 294 w 332"/>
                  <a:gd name="T83" fmla="*/ 234 h 472"/>
                  <a:gd name="T84" fmla="*/ 289 w 332"/>
                  <a:gd name="T85" fmla="*/ 244 h 472"/>
                  <a:gd name="T86" fmla="*/ 297 w 332"/>
                  <a:gd name="T87" fmla="*/ 251 h 472"/>
                  <a:gd name="T88" fmla="*/ 301 w 332"/>
                  <a:gd name="T89" fmla="*/ 261 h 472"/>
                  <a:gd name="T90" fmla="*/ 302 w 332"/>
                  <a:gd name="T91" fmla="*/ 264 h 472"/>
                  <a:gd name="T92" fmla="*/ 295 w 332"/>
                  <a:gd name="T93" fmla="*/ 269 h 472"/>
                  <a:gd name="T94" fmla="*/ 304 w 332"/>
                  <a:gd name="T95" fmla="*/ 274 h 472"/>
                  <a:gd name="T96" fmla="*/ 307 w 332"/>
                  <a:gd name="T97" fmla="*/ 277 h 472"/>
                  <a:gd name="T98" fmla="*/ 293 w 332"/>
                  <a:gd name="T99" fmla="*/ 288 h 472"/>
                  <a:gd name="T100" fmla="*/ 308 w 332"/>
                  <a:gd name="T101" fmla="*/ 291 h 472"/>
                  <a:gd name="T102" fmla="*/ 300 w 332"/>
                  <a:gd name="T103" fmla="*/ 307 h 472"/>
                  <a:gd name="T104" fmla="*/ 300 w 332"/>
                  <a:gd name="T105" fmla="*/ 310 h 472"/>
                  <a:gd name="T106" fmla="*/ 300 w 332"/>
                  <a:gd name="T107" fmla="*/ 317 h 472"/>
                  <a:gd name="T108" fmla="*/ 250 w 332"/>
                  <a:gd name="T109" fmla="*/ 374 h 472"/>
                  <a:gd name="T110" fmla="*/ 142 w 332"/>
                  <a:gd name="T111" fmla="*/ 392 h 472"/>
                  <a:gd name="T112" fmla="*/ 164 w 332"/>
                  <a:gd name="T113" fmla="*/ 118 h 472"/>
                  <a:gd name="T114" fmla="*/ 305 w 332"/>
                  <a:gd name="T115" fmla="*/ 337 h 472"/>
                  <a:gd name="T116" fmla="*/ 330 w 332"/>
                  <a:gd name="T117" fmla="*/ 322 h 472"/>
                  <a:gd name="T118" fmla="*/ 22 w 332"/>
                  <a:gd name="T119" fmla="*/ 107 h 472"/>
                  <a:gd name="T120" fmla="*/ 277 w 332"/>
                  <a:gd name="T121" fmla="*/ 139 h 472"/>
                  <a:gd name="T122" fmla="*/ 330 w 332"/>
                  <a:gd name="T123" fmla="*/ 312 h 472"/>
                  <a:gd name="T124" fmla="*/ 205 w 332"/>
                  <a:gd name="T125" fmla="*/ 7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472">
                    <a:moveTo>
                      <a:pt x="111" y="18"/>
                    </a:moveTo>
                    <a:cubicBezTo>
                      <a:pt x="101" y="23"/>
                      <a:pt x="109" y="40"/>
                      <a:pt x="121" y="57"/>
                    </a:cubicBezTo>
                    <a:cubicBezTo>
                      <a:pt x="112" y="51"/>
                      <a:pt x="102" y="48"/>
                      <a:pt x="91" y="51"/>
                    </a:cubicBezTo>
                    <a:cubicBezTo>
                      <a:pt x="91" y="51"/>
                      <a:pt x="92" y="93"/>
                      <a:pt x="150" y="95"/>
                    </a:cubicBezTo>
                    <a:cubicBezTo>
                      <a:pt x="145" y="95"/>
                      <a:pt x="139" y="96"/>
                      <a:pt x="134" y="97"/>
                    </a:cubicBezTo>
                    <a:cubicBezTo>
                      <a:pt x="134" y="97"/>
                      <a:pt x="133" y="97"/>
                      <a:pt x="133" y="97"/>
                    </a:cubicBezTo>
                    <a:cubicBezTo>
                      <a:pt x="132" y="97"/>
                      <a:pt x="131" y="97"/>
                      <a:pt x="129" y="98"/>
                    </a:cubicBezTo>
                    <a:cubicBezTo>
                      <a:pt x="130" y="98"/>
                      <a:pt x="130" y="98"/>
                      <a:pt x="131" y="97"/>
                    </a:cubicBezTo>
                    <a:cubicBezTo>
                      <a:pt x="120" y="100"/>
                      <a:pt x="110" y="102"/>
                      <a:pt x="100" y="105"/>
                    </a:cubicBezTo>
                    <a:cubicBezTo>
                      <a:pt x="89" y="105"/>
                      <a:pt x="76" y="102"/>
                      <a:pt x="65" y="93"/>
                    </a:cubicBezTo>
                    <a:cubicBezTo>
                      <a:pt x="65" y="93"/>
                      <a:pt x="70" y="107"/>
                      <a:pt x="94" y="107"/>
                    </a:cubicBezTo>
                    <a:cubicBezTo>
                      <a:pt x="92" y="108"/>
                      <a:pt x="91" y="108"/>
                      <a:pt x="89" y="109"/>
                    </a:cubicBezTo>
                    <a:cubicBezTo>
                      <a:pt x="75" y="109"/>
                      <a:pt x="59" y="106"/>
                      <a:pt x="46" y="95"/>
                    </a:cubicBezTo>
                    <a:cubicBezTo>
                      <a:pt x="46" y="95"/>
                      <a:pt x="52" y="113"/>
                      <a:pt x="83" y="112"/>
                    </a:cubicBezTo>
                    <a:cubicBezTo>
                      <a:pt x="78" y="114"/>
                      <a:pt x="73" y="116"/>
                      <a:pt x="69" y="119"/>
                    </a:cubicBezTo>
                    <a:cubicBezTo>
                      <a:pt x="53" y="120"/>
                      <a:pt x="38" y="115"/>
                      <a:pt x="30" y="111"/>
                    </a:cubicBezTo>
                    <a:cubicBezTo>
                      <a:pt x="44" y="118"/>
                      <a:pt x="55" y="121"/>
                      <a:pt x="64" y="122"/>
                    </a:cubicBezTo>
                    <a:cubicBezTo>
                      <a:pt x="28" y="145"/>
                      <a:pt x="23" y="174"/>
                      <a:pt x="25" y="176"/>
                    </a:cubicBezTo>
                    <a:cubicBezTo>
                      <a:pt x="24" y="175"/>
                      <a:pt x="41" y="143"/>
                      <a:pt x="78" y="122"/>
                    </a:cubicBezTo>
                    <a:cubicBezTo>
                      <a:pt x="79" y="122"/>
                      <a:pt x="79" y="122"/>
                      <a:pt x="80" y="122"/>
                    </a:cubicBezTo>
                    <a:cubicBezTo>
                      <a:pt x="68" y="130"/>
                      <a:pt x="55" y="140"/>
                      <a:pt x="43" y="154"/>
                    </a:cubicBezTo>
                    <a:cubicBezTo>
                      <a:pt x="43" y="154"/>
                      <a:pt x="73" y="122"/>
                      <a:pt x="119" y="107"/>
                    </a:cubicBezTo>
                    <a:cubicBezTo>
                      <a:pt x="120" y="107"/>
                      <a:pt x="120" y="107"/>
                      <a:pt x="120" y="107"/>
                    </a:cubicBezTo>
                    <a:cubicBezTo>
                      <a:pt x="74" y="126"/>
                      <a:pt x="0" y="172"/>
                      <a:pt x="21" y="270"/>
                    </a:cubicBezTo>
                    <a:cubicBezTo>
                      <a:pt x="34" y="338"/>
                      <a:pt x="93" y="391"/>
                      <a:pt x="161" y="404"/>
                    </a:cubicBezTo>
                    <a:cubicBezTo>
                      <a:pt x="161" y="404"/>
                      <a:pt x="161" y="404"/>
                      <a:pt x="161" y="404"/>
                    </a:cubicBezTo>
                    <a:cubicBezTo>
                      <a:pt x="132" y="407"/>
                      <a:pt x="111" y="404"/>
                      <a:pt x="111" y="404"/>
                    </a:cubicBezTo>
                    <a:cubicBezTo>
                      <a:pt x="134" y="407"/>
                      <a:pt x="154" y="407"/>
                      <a:pt x="172" y="405"/>
                    </a:cubicBezTo>
                    <a:cubicBezTo>
                      <a:pt x="180" y="406"/>
                      <a:pt x="187" y="406"/>
                      <a:pt x="194" y="406"/>
                    </a:cubicBezTo>
                    <a:cubicBezTo>
                      <a:pt x="189" y="407"/>
                      <a:pt x="184" y="408"/>
                      <a:pt x="179" y="408"/>
                    </a:cubicBezTo>
                    <a:cubicBezTo>
                      <a:pt x="116" y="418"/>
                      <a:pt x="56" y="395"/>
                      <a:pt x="27" y="353"/>
                    </a:cubicBezTo>
                    <a:cubicBezTo>
                      <a:pt x="47" y="385"/>
                      <a:pt x="84" y="408"/>
                      <a:pt x="128" y="415"/>
                    </a:cubicBezTo>
                    <a:cubicBezTo>
                      <a:pt x="119" y="415"/>
                      <a:pt x="113" y="414"/>
                      <a:pt x="112" y="414"/>
                    </a:cubicBezTo>
                    <a:cubicBezTo>
                      <a:pt x="121" y="415"/>
                      <a:pt x="130" y="416"/>
                      <a:pt x="139" y="416"/>
                    </a:cubicBezTo>
                    <a:cubicBezTo>
                      <a:pt x="152" y="417"/>
                      <a:pt x="165" y="417"/>
                      <a:pt x="178" y="416"/>
                    </a:cubicBezTo>
                    <a:cubicBezTo>
                      <a:pt x="143" y="433"/>
                      <a:pt x="147" y="457"/>
                      <a:pt x="147" y="457"/>
                    </a:cubicBezTo>
                    <a:cubicBezTo>
                      <a:pt x="155" y="436"/>
                      <a:pt x="170" y="423"/>
                      <a:pt x="185" y="415"/>
                    </a:cubicBezTo>
                    <a:cubicBezTo>
                      <a:pt x="186" y="414"/>
                      <a:pt x="186" y="414"/>
                      <a:pt x="186" y="414"/>
                    </a:cubicBezTo>
                    <a:cubicBezTo>
                      <a:pt x="154" y="434"/>
                      <a:pt x="166" y="455"/>
                      <a:pt x="166" y="455"/>
                    </a:cubicBezTo>
                    <a:cubicBezTo>
                      <a:pt x="167" y="439"/>
                      <a:pt x="175" y="428"/>
                      <a:pt x="184" y="419"/>
                    </a:cubicBezTo>
                    <a:cubicBezTo>
                      <a:pt x="181" y="424"/>
                      <a:pt x="179" y="433"/>
                      <a:pt x="180" y="446"/>
                    </a:cubicBezTo>
                    <a:cubicBezTo>
                      <a:pt x="179" y="439"/>
                      <a:pt x="181" y="423"/>
                      <a:pt x="193" y="413"/>
                    </a:cubicBezTo>
                    <a:cubicBezTo>
                      <a:pt x="192" y="415"/>
                      <a:pt x="190" y="419"/>
                      <a:pt x="191" y="425"/>
                    </a:cubicBezTo>
                    <a:cubicBezTo>
                      <a:pt x="179" y="446"/>
                      <a:pt x="182" y="472"/>
                      <a:pt x="182" y="472"/>
                    </a:cubicBezTo>
                    <a:cubicBezTo>
                      <a:pt x="209" y="458"/>
                      <a:pt x="210" y="445"/>
                      <a:pt x="206" y="435"/>
                    </a:cubicBezTo>
                    <a:cubicBezTo>
                      <a:pt x="215" y="441"/>
                      <a:pt x="228" y="448"/>
                      <a:pt x="231" y="468"/>
                    </a:cubicBezTo>
                    <a:cubicBezTo>
                      <a:pt x="231" y="464"/>
                      <a:pt x="255" y="467"/>
                      <a:pt x="241" y="443"/>
                    </a:cubicBezTo>
                    <a:cubicBezTo>
                      <a:pt x="235" y="433"/>
                      <a:pt x="226" y="429"/>
                      <a:pt x="218" y="426"/>
                    </a:cubicBezTo>
                    <a:cubicBezTo>
                      <a:pt x="230" y="429"/>
                      <a:pt x="246" y="428"/>
                      <a:pt x="259" y="416"/>
                    </a:cubicBezTo>
                    <a:cubicBezTo>
                      <a:pt x="259" y="416"/>
                      <a:pt x="212" y="401"/>
                      <a:pt x="199" y="415"/>
                    </a:cubicBezTo>
                    <a:cubicBezTo>
                      <a:pt x="199" y="414"/>
                      <a:pt x="200" y="413"/>
                      <a:pt x="201" y="411"/>
                    </a:cubicBezTo>
                    <a:cubicBezTo>
                      <a:pt x="259" y="396"/>
                      <a:pt x="304" y="351"/>
                      <a:pt x="317" y="302"/>
                    </a:cubicBezTo>
                    <a:cubicBezTo>
                      <a:pt x="318" y="299"/>
                      <a:pt x="319" y="297"/>
                      <a:pt x="320" y="295"/>
                    </a:cubicBezTo>
                    <a:cubicBezTo>
                      <a:pt x="319" y="313"/>
                      <a:pt x="311" y="328"/>
                      <a:pt x="305" y="337"/>
                    </a:cubicBezTo>
                    <a:cubicBezTo>
                      <a:pt x="314" y="323"/>
                      <a:pt x="319" y="312"/>
                      <a:pt x="322" y="303"/>
                    </a:cubicBezTo>
                    <a:cubicBezTo>
                      <a:pt x="323" y="307"/>
                      <a:pt x="325" y="312"/>
                      <a:pt x="328" y="317"/>
                    </a:cubicBezTo>
                    <a:cubicBezTo>
                      <a:pt x="326" y="313"/>
                      <a:pt x="323" y="307"/>
                      <a:pt x="323" y="299"/>
                    </a:cubicBezTo>
                    <a:cubicBezTo>
                      <a:pt x="323" y="299"/>
                      <a:pt x="323" y="298"/>
                      <a:pt x="323" y="297"/>
                    </a:cubicBezTo>
                    <a:cubicBezTo>
                      <a:pt x="324" y="301"/>
                      <a:pt x="326" y="304"/>
                      <a:pt x="328" y="308"/>
                    </a:cubicBezTo>
                    <a:cubicBezTo>
                      <a:pt x="326" y="305"/>
                      <a:pt x="324" y="301"/>
                      <a:pt x="323" y="296"/>
                    </a:cubicBezTo>
                    <a:cubicBezTo>
                      <a:pt x="332" y="269"/>
                      <a:pt x="329" y="243"/>
                      <a:pt x="324" y="223"/>
                    </a:cubicBezTo>
                    <a:cubicBezTo>
                      <a:pt x="323" y="215"/>
                      <a:pt x="320" y="206"/>
                      <a:pt x="317" y="198"/>
                    </a:cubicBezTo>
                    <a:cubicBezTo>
                      <a:pt x="317" y="197"/>
                      <a:pt x="316" y="196"/>
                      <a:pt x="316" y="194"/>
                    </a:cubicBezTo>
                    <a:cubicBezTo>
                      <a:pt x="306" y="169"/>
                      <a:pt x="283" y="144"/>
                      <a:pt x="277" y="139"/>
                    </a:cubicBezTo>
                    <a:cubicBezTo>
                      <a:pt x="278" y="139"/>
                      <a:pt x="278" y="140"/>
                      <a:pt x="278" y="140"/>
                    </a:cubicBezTo>
                    <a:cubicBezTo>
                      <a:pt x="275" y="137"/>
                      <a:pt x="273" y="135"/>
                      <a:pt x="269" y="133"/>
                    </a:cubicBezTo>
                    <a:cubicBezTo>
                      <a:pt x="269" y="132"/>
                      <a:pt x="268" y="132"/>
                      <a:pt x="267" y="131"/>
                    </a:cubicBezTo>
                    <a:cubicBezTo>
                      <a:pt x="263" y="128"/>
                      <a:pt x="259" y="125"/>
                      <a:pt x="255" y="122"/>
                    </a:cubicBezTo>
                    <a:cubicBezTo>
                      <a:pt x="253" y="121"/>
                      <a:pt x="252" y="120"/>
                      <a:pt x="251" y="120"/>
                    </a:cubicBezTo>
                    <a:cubicBezTo>
                      <a:pt x="241" y="114"/>
                      <a:pt x="232" y="111"/>
                      <a:pt x="225" y="109"/>
                    </a:cubicBezTo>
                    <a:cubicBezTo>
                      <a:pt x="215" y="102"/>
                      <a:pt x="209" y="91"/>
                      <a:pt x="207" y="84"/>
                    </a:cubicBezTo>
                    <a:cubicBezTo>
                      <a:pt x="211" y="95"/>
                      <a:pt x="215" y="103"/>
                      <a:pt x="220" y="107"/>
                    </a:cubicBezTo>
                    <a:cubicBezTo>
                      <a:pt x="219" y="107"/>
                      <a:pt x="219" y="107"/>
                      <a:pt x="218" y="107"/>
                    </a:cubicBezTo>
                    <a:cubicBezTo>
                      <a:pt x="217" y="106"/>
                      <a:pt x="215" y="105"/>
                      <a:pt x="214" y="104"/>
                    </a:cubicBezTo>
                    <a:cubicBezTo>
                      <a:pt x="203" y="96"/>
                      <a:pt x="197" y="84"/>
                      <a:pt x="195" y="77"/>
                    </a:cubicBezTo>
                    <a:cubicBezTo>
                      <a:pt x="199" y="89"/>
                      <a:pt x="203" y="97"/>
                      <a:pt x="208" y="102"/>
                    </a:cubicBezTo>
                    <a:cubicBezTo>
                      <a:pt x="206" y="101"/>
                      <a:pt x="203" y="101"/>
                      <a:pt x="201" y="100"/>
                    </a:cubicBezTo>
                    <a:cubicBezTo>
                      <a:pt x="188" y="97"/>
                      <a:pt x="174" y="95"/>
                      <a:pt x="160" y="95"/>
                    </a:cubicBezTo>
                    <a:cubicBezTo>
                      <a:pt x="160" y="95"/>
                      <a:pt x="160" y="95"/>
                      <a:pt x="160" y="95"/>
                    </a:cubicBezTo>
                    <a:cubicBezTo>
                      <a:pt x="206" y="70"/>
                      <a:pt x="169" y="46"/>
                      <a:pt x="169" y="46"/>
                    </a:cubicBezTo>
                    <a:cubicBezTo>
                      <a:pt x="158" y="62"/>
                      <a:pt x="157" y="83"/>
                      <a:pt x="158" y="92"/>
                    </a:cubicBezTo>
                    <a:cubicBezTo>
                      <a:pt x="133" y="55"/>
                      <a:pt x="146" y="0"/>
                      <a:pt x="111" y="18"/>
                    </a:cubicBezTo>
                    <a:close/>
                    <a:moveTo>
                      <a:pt x="193" y="419"/>
                    </a:moveTo>
                    <a:cubicBezTo>
                      <a:pt x="193" y="420"/>
                      <a:pt x="193" y="421"/>
                      <a:pt x="193" y="422"/>
                    </a:cubicBezTo>
                    <a:cubicBezTo>
                      <a:pt x="193" y="422"/>
                      <a:pt x="193" y="422"/>
                      <a:pt x="193" y="422"/>
                    </a:cubicBezTo>
                    <a:cubicBezTo>
                      <a:pt x="193" y="421"/>
                      <a:pt x="193" y="420"/>
                      <a:pt x="193" y="419"/>
                    </a:cubicBezTo>
                    <a:close/>
                    <a:moveTo>
                      <a:pt x="257" y="377"/>
                    </a:moveTo>
                    <a:cubicBezTo>
                      <a:pt x="275" y="362"/>
                      <a:pt x="288" y="348"/>
                      <a:pt x="297" y="334"/>
                    </a:cubicBezTo>
                    <a:cubicBezTo>
                      <a:pt x="287" y="350"/>
                      <a:pt x="274" y="365"/>
                      <a:pt x="257" y="377"/>
                    </a:cubicBezTo>
                    <a:close/>
                    <a:moveTo>
                      <a:pt x="181" y="116"/>
                    </a:moveTo>
                    <a:cubicBezTo>
                      <a:pt x="175" y="119"/>
                      <a:pt x="169" y="122"/>
                      <a:pt x="164" y="126"/>
                    </a:cubicBezTo>
                    <a:cubicBezTo>
                      <a:pt x="171" y="122"/>
                      <a:pt x="178" y="118"/>
                      <a:pt x="185" y="116"/>
                    </a:cubicBezTo>
                    <a:cubicBezTo>
                      <a:pt x="187" y="116"/>
                      <a:pt x="188" y="116"/>
                      <a:pt x="190" y="116"/>
                    </a:cubicBezTo>
                    <a:cubicBezTo>
                      <a:pt x="187" y="121"/>
                      <a:pt x="187" y="121"/>
                      <a:pt x="187" y="121"/>
                    </a:cubicBezTo>
                    <a:cubicBezTo>
                      <a:pt x="196" y="118"/>
                      <a:pt x="196" y="118"/>
                      <a:pt x="196" y="118"/>
                    </a:cubicBezTo>
                    <a:cubicBezTo>
                      <a:pt x="197" y="118"/>
                      <a:pt x="197" y="119"/>
                      <a:pt x="198" y="119"/>
                    </a:cubicBezTo>
                    <a:cubicBezTo>
                      <a:pt x="197" y="123"/>
                      <a:pt x="197" y="123"/>
                      <a:pt x="197" y="123"/>
                    </a:cubicBezTo>
                    <a:cubicBezTo>
                      <a:pt x="194" y="125"/>
                      <a:pt x="191" y="126"/>
                      <a:pt x="188" y="128"/>
                    </a:cubicBezTo>
                    <a:cubicBezTo>
                      <a:pt x="191" y="127"/>
                      <a:pt x="193" y="125"/>
                      <a:pt x="196" y="124"/>
                    </a:cubicBezTo>
                    <a:cubicBezTo>
                      <a:pt x="196" y="125"/>
                      <a:pt x="196" y="125"/>
                      <a:pt x="196" y="125"/>
                    </a:cubicBezTo>
                    <a:cubicBezTo>
                      <a:pt x="203" y="124"/>
                      <a:pt x="203" y="124"/>
                      <a:pt x="203" y="124"/>
                    </a:cubicBezTo>
                    <a:cubicBezTo>
                      <a:pt x="204" y="125"/>
                      <a:pt x="205" y="125"/>
                      <a:pt x="206" y="126"/>
                    </a:cubicBezTo>
                    <a:cubicBezTo>
                      <a:pt x="205" y="131"/>
                      <a:pt x="205" y="131"/>
                      <a:pt x="205" y="131"/>
                    </a:cubicBezTo>
                    <a:cubicBezTo>
                      <a:pt x="205" y="131"/>
                      <a:pt x="204" y="131"/>
                      <a:pt x="204" y="131"/>
                    </a:cubicBezTo>
                    <a:cubicBezTo>
                      <a:pt x="204" y="131"/>
                      <a:pt x="204" y="131"/>
                      <a:pt x="205" y="131"/>
                    </a:cubicBezTo>
                    <a:cubicBezTo>
                      <a:pt x="204" y="134"/>
                      <a:pt x="204" y="134"/>
                      <a:pt x="204" y="134"/>
                    </a:cubicBezTo>
                    <a:cubicBezTo>
                      <a:pt x="213" y="132"/>
                      <a:pt x="213" y="132"/>
                      <a:pt x="213" y="132"/>
                    </a:cubicBezTo>
                    <a:cubicBezTo>
                      <a:pt x="214" y="133"/>
                      <a:pt x="214" y="133"/>
                      <a:pt x="215" y="134"/>
                    </a:cubicBezTo>
                    <a:cubicBezTo>
                      <a:pt x="214" y="139"/>
                      <a:pt x="214" y="139"/>
                      <a:pt x="214" y="139"/>
                    </a:cubicBezTo>
                    <a:cubicBezTo>
                      <a:pt x="216" y="138"/>
                      <a:pt x="216" y="138"/>
                      <a:pt x="216" y="138"/>
                    </a:cubicBezTo>
                    <a:cubicBezTo>
                      <a:pt x="209" y="143"/>
                      <a:pt x="210" y="147"/>
                      <a:pt x="210" y="147"/>
                    </a:cubicBezTo>
                    <a:cubicBezTo>
                      <a:pt x="211" y="142"/>
                      <a:pt x="214" y="139"/>
                      <a:pt x="219" y="138"/>
                    </a:cubicBezTo>
                    <a:cubicBezTo>
                      <a:pt x="220" y="139"/>
                      <a:pt x="221" y="139"/>
                      <a:pt x="221" y="140"/>
                    </a:cubicBezTo>
                    <a:cubicBezTo>
                      <a:pt x="220" y="144"/>
                      <a:pt x="220" y="144"/>
                      <a:pt x="220" y="144"/>
                    </a:cubicBezTo>
                    <a:cubicBezTo>
                      <a:pt x="214" y="149"/>
                      <a:pt x="215" y="153"/>
                      <a:pt x="215" y="153"/>
                    </a:cubicBezTo>
                    <a:cubicBezTo>
                      <a:pt x="216" y="147"/>
                      <a:pt x="220" y="145"/>
                      <a:pt x="225" y="143"/>
                    </a:cubicBezTo>
                    <a:cubicBezTo>
                      <a:pt x="225" y="143"/>
                      <a:pt x="225" y="143"/>
                      <a:pt x="225" y="143"/>
                    </a:cubicBezTo>
                    <a:cubicBezTo>
                      <a:pt x="223" y="148"/>
                      <a:pt x="223" y="148"/>
                      <a:pt x="223" y="148"/>
                    </a:cubicBezTo>
                    <a:cubicBezTo>
                      <a:pt x="227" y="146"/>
                      <a:pt x="227" y="146"/>
                      <a:pt x="227" y="146"/>
                    </a:cubicBezTo>
                    <a:cubicBezTo>
                      <a:pt x="227" y="146"/>
                      <a:pt x="227" y="146"/>
                      <a:pt x="228" y="146"/>
                    </a:cubicBezTo>
                    <a:cubicBezTo>
                      <a:pt x="216" y="152"/>
                      <a:pt x="217" y="158"/>
                      <a:pt x="217" y="158"/>
                    </a:cubicBezTo>
                    <a:cubicBezTo>
                      <a:pt x="218" y="152"/>
                      <a:pt x="223" y="149"/>
                      <a:pt x="229" y="148"/>
                    </a:cubicBezTo>
                    <a:cubicBezTo>
                      <a:pt x="227" y="151"/>
                      <a:pt x="227" y="151"/>
                      <a:pt x="227" y="151"/>
                    </a:cubicBezTo>
                    <a:cubicBezTo>
                      <a:pt x="217" y="157"/>
                      <a:pt x="218" y="162"/>
                      <a:pt x="218" y="162"/>
                    </a:cubicBezTo>
                    <a:cubicBezTo>
                      <a:pt x="219" y="157"/>
                      <a:pt x="222" y="155"/>
                      <a:pt x="226" y="153"/>
                    </a:cubicBezTo>
                    <a:cubicBezTo>
                      <a:pt x="225" y="154"/>
                      <a:pt x="225" y="154"/>
                      <a:pt x="225" y="154"/>
                    </a:cubicBezTo>
                    <a:cubicBezTo>
                      <a:pt x="231" y="152"/>
                      <a:pt x="231" y="152"/>
                      <a:pt x="231" y="152"/>
                    </a:cubicBezTo>
                    <a:cubicBezTo>
                      <a:pt x="232" y="152"/>
                      <a:pt x="232" y="151"/>
                      <a:pt x="233" y="151"/>
                    </a:cubicBezTo>
                    <a:cubicBezTo>
                      <a:pt x="233" y="152"/>
                      <a:pt x="233" y="152"/>
                      <a:pt x="234" y="152"/>
                    </a:cubicBezTo>
                    <a:cubicBezTo>
                      <a:pt x="229" y="157"/>
                      <a:pt x="229" y="157"/>
                      <a:pt x="229" y="157"/>
                    </a:cubicBezTo>
                    <a:cubicBezTo>
                      <a:pt x="235" y="154"/>
                      <a:pt x="235" y="154"/>
                      <a:pt x="235" y="154"/>
                    </a:cubicBezTo>
                    <a:cubicBezTo>
                      <a:pt x="236" y="154"/>
                      <a:pt x="236" y="154"/>
                      <a:pt x="236" y="155"/>
                    </a:cubicBezTo>
                    <a:cubicBezTo>
                      <a:pt x="232" y="157"/>
                      <a:pt x="232" y="157"/>
                      <a:pt x="232" y="157"/>
                    </a:cubicBezTo>
                    <a:cubicBezTo>
                      <a:pt x="237" y="158"/>
                      <a:pt x="237" y="158"/>
                      <a:pt x="237" y="158"/>
                    </a:cubicBezTo>
                    <a:cubicBezTo>
                      <a:pt x="234" y="160"/>
                      <a:pt x="231" y="162"/>
                      <a:pt x="228" y="162"/>
                    </a:cubicBezTo>
                    <a:cubicBezTo>
                      <a:pt x="228" y="162"/>
                      <a:pt x="234" y="165"/>
                      <a:pt x="242" y="163"/>
                    </a:cubicBezTo>
                    <a:cubicBezTo>
                      <a:pt x="240" y="168"/>
                      <a:pt x="240" y="168"/>
                      <a:pt x="240" y="168"/>
                    </a:cubicBezTo>
                    <a:cubicBezTo>
                      <a:pt x="246" y="165"/>
                      <a:pt x="246" y="165"/>
                      <a:pt x="246" y="165"/>
                    </a:cubicBezTo>
                    <a:cubicBezTo>
                      <a:pt x="246" y="166"/>
                      <a:pt x="247" y="166"/>
                      <a:pt x="247" y="166"/>
                    </a:cubicBezTo>
                    <a:cubicBezTo>
                      <a:pt x="244" y="170"/>
                      <a:pt x="244" y="170"/>
                      <a:pt x="244" y="170"/>
                    </a:cubicBezTo>
                    <a:cubicBezTo>
                      <a:pt x="250" y="169"/>
                      <a:pt x="250" y="169"/>
                      <a:pt x="250" y="169"/>
                    </a:cubicBezTo>
                    <a:cubicBezTo>
                      <a:pt x="250" y="169"/>
                      <a:pt x="250" y="169"/>
                      <a:pt x="250" y="169"/>
                    </a:cubicBezTo>
                    <a:cubicBezTo>
                      <a:pt x="248" y="172"/>
                      <a:pt x="246" y="174"/>
                      <a:pt x="243" y="174"/>
                    </a:cubicBezTo>
                    <a:cubicBezTo>
                      <a:pt x="243" y="174"/>
                      <a:pt x="247" y="175"/>
                      <a:pt x="251" y="176"/>
                    </a:cubicBezTo>
                    <a:cubicBezTo>
                      <a:pt x="250" y="179"/>
                      <a:pt x="250" y="179"/>
                      <a:pt x="250" y="179"/>
                    </a:cubicBezTo>
                    <a:cubicBezTo>
                      <a:pt x="258" y="179"/>
                      <a:pt x="258" y="179"/>
                      <a:pt x="258" y="179"/>
                    </a:cubicBezTo>
                    <a:cubicBezTo>
                      <a:pt x="258" y="180"/>
                      <a:pt x="259" y="180"/>
                      <a:pt x="260" y="181"/>
                    </a:cubicBezTo>
                    <a:cubicBezTo>
                      <a:pt x="256" y="185"/>
                      <a:pt x="256" y="185"/>
                      <a:pt x="256" y="185"/>
                    </a:cubicBezTo>
                    <a:cubicBezTo>
                      <a:pt x="259" y="185"/>
                      <a:pt x="259" y="185"/>
                      <a:pt x="259" y="185"/>
                    </a:cubicBezTo>
                    <a:cubicBezTo>
                      <a:pt x="245" y="191"/>
                      <a:pt x="247" y="197"/>
                      <a:pt x="247" y="197"/>
                    </a:cubicBezTo>
                    <a:cubicBezTo>
                      <a:pt x="247" y="190"/>
                      <a:pt x="254" y="188"/>
                      <a:pt x="261" y="187"/>
                    </a:cubicBezTo>
                    <a:cubicBezTo>
                      <a:pt x="255" y="191"/>
                      <a:pt x="255" y="191"/>
                      <a:pt x="255" y="191"/>
                    </a:cubicBezTo>
                    <a:cubicBezTo>
                      <a:pt x="267" y="191"/>
                      <a:pt x="267" y="191"/>
                      <a:pt x="267" y="191"/>
                    </a:cubicBezTo>
                    <a:cubicBezTo>
                      <a:pt x="267" y="191"/>
                      <a:pt x="268" y="192"/>
                      <a:pt x="268" y="192"/>
                    </a:cubicBezTo>
                    <a:cubicBezTo>
                      <a:pt x="259" y="193"/>
                      <a:pt x="259" y="193"/>
                      <a:pt x="259" y="193"/>
                    </a:cubicBezTo>
                    <a:cubicBezTo>
                      <a:pt x="259" y="193"/>
                      <a:pt x="266" y="198"/>
                      <a:pt x="271" y="201"/>
                    </a:cubicBezTo>
                    <a:cubicBezTo>
                      <a:pt x="270" y="203"/>
                      <a:pt x="266" y="202"/>
                      <a:pt x="260" y="200"/>
                    </a:cubicBezTo>
                    <a:cubicBezTo>
                      <a:pt x="260" y="200"/>
                      <a:pt x="269" y="205"/>
                      <a:pt x="277" y="208"/>
                    </a:cubicBezTo>
                    <a:cubicBezTo>
                      <a:pt x="275" y="211"/>
                      <a:pt x="273" y="213"/>
                      <a:pt x="273" y="213"/>
                    </a:cubicBezTo>
                    <a:cubicBezTo>
                      <a:pt x="283" y="214"/>
                      <a:pt x="283" y="214"/>
                      <a:pt x="283" y="214"/>
                    </a:cubicBezTo>
                    <a:cubicBezTo>
                      <a:pt x="284" y="216"/>
                      <a:pt x="285" y="217"/>
                      <a:pt x="285" y="219"/>
                    </a:cubicBezTo>
                    <a:cubicBezTo>
                      <a:pt x="282" y="223"/>
                      <a:pt x="278" y="227"/>
                      <a:pt x="271" y="228"/>
                    </a:cubicBezTo>
                    <a:cubicBezTo>
                      <a:pt x="271" y="228"/>
                      <a:pt x="278" y="227"/>
                      <a:pt x="284" y="225"/>
                    </a:cubicBezTo>
                    <a:cubicBezTo>
                      <a:pt x="281" y="231"/>
                      <a:pt x="281" y="231"/>
                      <a:pt x="281" y="231"/>
                    </a:cubicBezTo>
                    <a:cubicBezTo>
                      <a:pt x="290" y="228"/>
                      <a:pt x="290" y="228"/>
                      <a:pt x="290" y="228"/>
                    </a:cubicBezTo>
                    <a:cubicBezTo>
                      <a:pt x="291" y="229"/>
                      <a:pt x="291" y="230"/>
                      <a:pt x="292" y="230"/>
                    </a:cubicBezTo>
                    <a:cubicBezTo>
                      <a:pt x="286" y="237"/>
                      <a:pt x="286" y="237"/>
                      <a:pt x="286" y="237"/>
                    </a:cubicBezTo>
                    <a:cubicBezTo>
                      <a:pt x="294" y="234"/>
                      <a:pt x="294" y="234"/>
                      <a:pt x="294" y="234"/>
                    </a:cubicBezTo>
                    <a:cubicBezTo>
                      <a:pt x="294" y="235"/>
                      <a:pt x="294" y="235"/>
                      <a:pt x="294" y="236"/>
                    </a:cubicBezTo>
                    <a:cubicBezTo>
                      <a:pt x="288" y="242"/>
                      <a:pt x="288" y="242"/>
                      <a:pt x="288" y="242"/>
                    </a:cubicBezTo>
                    <a:cubicBezTo>
                      <a:pt x="294" y="241"/>
                      <a:pt x="294" y="241"/>
                      <a:pt x="294" y="241"/>
                    </a:cubicBezTo>
                    <a:cubicBezTo>
                      <a:pt x="293" y="242"/>
                      <a:pt x="291" y="243"/>
                      <a:pt x="289" y="244"/>
                    </a:cubicBezTo>
                    <a:cubicBezTo>
                      <a:pt x="289" y="244"/>
                      <a:pt x="290" y="245"/>
                      <a:pt x="291" y="246"/>
                    </a:cubicBezTo>
                    <a:cubicBezTo>
                      <a:pt x="288" y="248"/>
                      <a:pt x="288" y="248"/>
                      <a:pt x="288" y="248"/>
                    </a:cubicBezTo>
                    <a:cubicBezTo>
                      <a:pt x="294" y="249"/>
                      <a:pt x="294" y="249"/>
                      <a:pt x="294" y="249"/>
                    </a:cubicBezTo>
                    <a:cubicBezTo>
                      <a:pt x="295" y="250"/>
                      <a:pt x="296" y="251"/>
                      <a:pt x="297" y="251"/>
                    </a:cubicBezTo>
                    <a:cubicBezTo>
                      <a:pt x="292" y="253"/>
                      <a:pt x="292" y="253"/>
                      <a:pt x="292" y="253"/>
                    </a:cubicBezTo>
                    <a:cubicBezTo>
                      <a:pt x="303" y="258"/>
                      <a:pt x="303" y="258"/>
                      <a:pt x="303" y="258"/>
                    </a:cubicBezTo>
                    <a:cubicBezTo>
                      <a:pt x="303" y="258"/>
                      <a:pt x="303" y="259"/>
                      <a:pt x="303" y="259"/>
                    </a:cubicBezTo>
                    <a:cubicBezTo>
                      <a:pt x="302" y="259"/>
                      <a:pt x="301" y="260"/>
                      <a:pt x="301" y="261"/>
                    </a:cubicBezTo>
                    <a:cubicBezTo>
                      <a:pt x="295" y="260"/>
                      <a:pt x="295" y="260"/>
                      <a:pt x="295" y="260"/>
                    </a:cubicBezTo>
                    <a:cubicBezTo>
                      <a:pt x="298" y="262"/>
                      <a:pt x="298" y="262"/>
                      <a:pt x="298" y="262"/>
                    </a:cubicBezTo>
                    <a:cubicBezTo>
                      <a:pt x="296" y="263"/>
                      <a:pt x="294" y="264"/>
                      <a:pt x="291" y="262"/>
                    </a:cubicBezTo>
                    <a:cubicBezTo>
                      <a:pt x="291" y="262"/>
                      <a:pt x="296" y="265"/>
                      <a:pt x="302" y="264"/>
                    </a:cubicBezTo>
                    <a:cubicBezTo>
                      <a:pt x="304" y="265"/>
                      <a:pt x="304" y="265"/>
                      <a:pt x="304" y="265"/>
                    </a:cubicBezTo>
                    <a:cubicBezTo>
                      <a:pt x="305" y="266"/>
                      <a:pt x="305" y="266"/>
                      <a:pt x="305" y="267"/>
                    </a:cubicBezTo>
                    <a:cubicBezTo>
                      <a:pt x="305" y="267"/>
                      <a:pt x="305" y="267"/>
                      <a:pt x="304" y="268"/>
                    </a:cubicBezTo>
                    <a:cubicBezTo>
                      <a:pt x="295" y="269"/>
                      <a:pt x="295" y="269"/>
                      <a:pt x="295" y="269"/>
                    </a:cubicBezTo>
                    <a:cubicBezTo>
                      <a:pt x="301" y="272"/>
                      <a:pt x="301" y="272"/>
                      <a:pt x="301" y="272"/>
                    </a:cubicBezTo>
                    <a:cubicBezTo>
                      <a:pt x="301" y="274"/>
                      <a:pt x="300" y="275"/>
                      <a:pt x="299" y="276"/>
                    </a:cubicBezTo>
                    <a:cubicBezTo>
                      <a:pt x="300" y="275"/>
                      <a:pt x="301" y="274"/>
                      <a:pt x="302" y="272"/>
                    </a:cubicBezTo>
                    <a:cubicBezTo>
                      <a:pt x="304" y="274"/>
                      <a:pt x="304" y="274"/>
                      <a:pt x="304" y="274"/>
                    </a:cubicBezTo>
                    <a:cubicBezTo>
                      <a:pt x="304" y="274"/>
                      <a:pt x="304" y="274"/>
                      <a:pt x="303" y="274"/>
                    </a:cubicBezTo>
                    <a:cubicBezTo>
                      <a:pt x="303" y="274"/>
                      <a:pt x="304" y="274"/>
                      <a:pt x="304" y="274"/>
                    </a:cubicBezTo>
                    <a:cubicBezTo>
                      <a:pt x="307" y="275"/>
                      <a:pt x="307" y="275"/>
                      <a:pt x="307" y="275"/>
                    </a:cubicBezTo>
                    <a:cubicBezTo>
                      <a:pt x="307" y="276"/>
                      <a:pt x="307" y="277"/>
                      <a:pt x="307" y="277"/>
                    </a:cubicBezTo>
                    <a:cubicBezTo>
                      <a:pt x="300" y="276"/>
                      <a:pt x="300" y="276"/>
                      <a:pt x="300" y="276"/>
                    </a:cubicBezTo>
                    <a:cubicBezTo>
                      <a:pt x="307" y="280"/>
                      <a:pt x="307" y="280"/>
                      <a:pt x="307" y="280"/>
                    </a:cubicBezTo>
                    <a:cubicBezTo>
                      <a:pt x="307" y="280"/>
                      <a:pt x="307" y="280"/>
                      <a:pt x="307" y="281"/>
                    </a:cubicBezTo>
                    <a:cubicBezTo>
                      <a:pt x="304" y="284"/>
                      <a:pt x="299" y="287"/>
                      <a:pt x="293" y="288"/>
                    </a:cubicBezTo>
                    <a:cubicBezTo>
                      <a:pt x="293" y="288"/>
                      <a:pt x="300" y="290"/>
                      <a:pt x="308" y="285"/>
                    </a:cubicBezTo>
                    <a:cubicBezTo>
                      <a:pt x="308" y="286"/>
                      <a:pt x="308" y="286"/>
                      <a:pt x="308" y="287"/>
                    </a:cubicBezTo>
                    <a:cubicBezTo>
                      <a:pt x="303" y="291"/>
                      <a:pt x="303" y="291"/>
                      <a:pt x="303" y="291"/>
                    </a:cubicBezTo>
                    <a:cubicBezTo>
                      <a:pt x="308" y="291"/>
                      <a:pt x="308" y="291"/>
                      <a:pt x="308" y="291"/>
                    </a:cubicBezTo>
                    <a:cubicBezTo>
                      <a:pt x="308" y="292"/>
                      <a:pt x="308" y="293"/>
                      <a:pt x="308" y="294"/>
                    </a:cubicBezTo>
                    <a:cubicBezTo>
                      <a:pt x="304" y="297"/>
                      <a:pt x="304" y="297"/>
                      <a:pt x="304" y="297"/>
                    </a:cubicBezTo>
                    <a:cubicBezTo>
                      <a:pt x="306" y="299"/>
                      <a:pt x="306" y="299"/>
                      <a:pt x="306" y="299"/>
                    </a:cubicBezTo>
                    <a:cubicBezTo>
                      <a:pt x="304" y="302"/>
                      <a:pt x="302" y="305"/>
                      <a:pt x="300" y="307"/>
                    </a:cubicBezTo>
                    <a:cubicBezTo>
                      <a:pt x="302" y="305"/>
                      <a:pt x="304" y="302"/>
                      <a:pt x="306" y="300"/>
                    </a:cubicBezTo>
                    <a:cubicBezTo>
                      <a:pt x="307" y="301"/>
                      <a:pt x="307" y="301"/>
                      <a:pt x="307" y="301"/>
                    </a:cubicBezTo>
                    <a:cubicBezTo>
                      <a:pt x="306" y="303"/>
                      <a:pt x="306" y="305"/>
                      <a:pt x="305" y="307"/>
                    </a:cubicBezTo>
                    <a:cubicBezTo>
                      <a:pt x="300" y="310"/>
                      <a:pt x="300" y="310"/>
                      <a:pt x="300" y="310"/>
                    </a:cubicBezTo>
                    <a:cubicBezTo>
                      <a:pt x="303" y="310"/>
                      <a:pt x="303" y="310"/>
                      <a:pt x="303" y="310"/>
                    </a:cubicBezTo>
                    <a:cubicBezTo>
                      <a:pt x="303" y="311"/>
                      <a:pt x="302" y="312"/>
                      <a:pt x="302" y="314"/>
                    </a:cubicBezTo>
                    <a:cubicBezTo>
                      <a:pt x="297" y="315"/>
                      <a:pt x="297" y="315"/>
                      <a:pt x="297" y="315"/>
                    </a:cubicBezTo>
                    <a:cubicBezTo>
                      <a:pt x="300" y="317"/>
                      <a:pt x="300" y="317"/>
                      <a:pt x="300" y="317"/>
                    </a:cubicBezTo>
                    <a:cubicBezTo>
                      <a:pt x="299" y="319"/>
                      <a:pt x="298" y="321"/>
                      <a:pt x="297" y="323"/>
                    </a:cubicBezTo>
                    <a:cubicBezTo>
                      <a:pt x="292" y="328"/>
                      <a:pt x="292" y="328"/>
                      <a:pt x="292" y="328"/>
                    </a:cubicBezTo>
                    <a:cubicBezTo>
                      <a:pt x="292" y="328"/>
                      <a:pt x="293" y="328"/>
                      <a:pt x="295" y="327"/>
                    </a:cubicBezTo>
                    <a:cubicBezTo>
                      <a:pt x="285" y="343"/>
                      <a:pt x="271" y="359"/>
                      <a:pt x="250" y="374"/>
                    </a:cubicBezTo>
                    <a:cubicBezTo>
                      <a:pt x="246" y="376"/>
                      <a:pt x="243" y="378"/>
                      <a:pt x="240" y="380"/>
                    </a:cubicBezTo>
                    <a:cubicBezTo>
                      <a:pt x="230" y="384"/>
                      <a:pt x="219" y="388"/>
                      <a:pt x="207" y="391"/>
                    </a:cubicBezTo>
                    <a:cubicBezTo>
                      <a:pt x="182" y="397"/>
                      <a:pt x="159" y="397"/>
                      <a:pt x="141" y="391"/>
                    </a:cubicBezTo>
                    <a:cubicBezTo>
                      <a:pt x="142" y="392"/>
                      <a:pt x="142" y="392"/>
                      <a:pt x="142" y="392"/>
                    </a:cubicBezTo>
                    <a:cubicBezTo>
                      <a:pt x="91" y="374"/>
                      <a:pt x="45" y="327"/>
                      <a:pt x="36" y="275"/>
                    </a:cubicBezTo>
                    <a:cubicBezTo>
                      <a:pt x="28" y="228"/>
                      <a:pt x="34" y="162"/>
                      <a:pt x="112" y="129"/>
                    </a:cubicBezTo>
                    <a:cubicBezTo>
                      <a:pt x="125" y="124"/>
                      <a:pt x="144" y="119"/>
                      <a:pt x="164" y="117"/>
                    </a:cubicBezTo>
                    <a:cubicBezTo>
                      <a:pt x="164" y="117"/>
                      <a:pt x="164" y="118"/>
                      <a:pt x="164" y="118"/>
                    </a:cubicBezTo>
                    <a:cubicBezTo>
                      <a:pt x="164" y="117"/>
                      <a:pt x="164" y="117"/>
                      <a:pt x="165" y="117"/>
                    </a:cubicBezTo>
                    <a:cubicBezTo>
                      <a:pt x="170" y="116"/>
                      <a:pt x="176" y="116"/>
                      <a:pt x="181" y="116"/>
                    </a:cubicBezTo>
                    <a:close/>
                    <a:moveTo>
                      <a:pt x="300" y="344"/>
                    </a:moveTo>
                    <a:cubicBezTo>
                      <a:pt x="300" y="344"/>
                      <a:pt x="302" y="341"/>
                      <a:pt x="305" y="337"/>
                    </a:cubicBezTo>
                    <a:cubicBezTo>
                      <a:pt x="304" y="339"/>
                      <a:pt x="302" y="342"/>
                      <a:pt x="300" y="344"/>
                    </a:cubicBezTo>
                    <a:close/>
                    <a:moveTo>
                      <a:pt x="330" y="322"/>
                    </a:moveTo>
                    <a:cubicBezTo>
                      <a:pt x="329" y="320"/>
                      <a:pt x="329" y="319"/>
                      <a:pt x="328" y="317"/>
                    </a:cubicBezTo>
                    <a:cubicBezTo>
                      <a:pt x="329" y="320"/>
                      <a:pt x="330" y="322"/>
                      <a:pt x="330" y="322"/>
                    </a:cubicBezTo>
                    <a:close/>
                    <a:moveTo>
                      <a:pt x="180" y="451"/>
                    </a:moveTo>
                    <a:cubicBezTo>
                      <a:pt x="180" y="449"/>
                      <a:pt x="180" y="448"/>
                      <a:pt x="180" y="446"/>
                    </a:cubicBezTo>
                    <a:cubicBezTo>
                      <a:pt x="180" y="449"/>
                      <a:pt x="180" y="451"/>
                      <a:pt x="180" y="451"/>
                    </a:cubicBezTo>
                    <a:close/>
                    <a:moveTo>
                      <a:pt x="22" y="107"/>
                    </a:moveTo>
                    <a:cubicBezTo>
                      <a:pt x="22" y="107"/>
                      <a:pt x="25" y="109"/>
                      <a:pt x="30" y="111"/>
                    </a:cubicBezTo>
                    <a:cubicBezTo>
                      <a:pt x="27" y="110"/>
                      <a:pt x="24" y="109"/>
                      <a:pt x="22" y="107"/>
                    </a:cubicBezTo>
                    <a:close/>
                    <a:moveTo>
                      <a:pt x="276" y="138"/>
                    </a:moveTo>
                    <a:cubicBezTo>
                      <a:pt x="276" y="138"/>
                      <a:pt x="277" y="139"/>
                      <a:pt x="277" y="139"/>
                    </a:cubicBezTo>
                    <a:cubicBezTo>
                      <a:pt x="277" y="139"/>
                      <a:pt x="277" y="138"/>
                      <a:pt x="276" y="138"/>
                    </a:cubicBezTo>
                    <a:close/>
                    <a:moveTo>
                      <a:pt x="330" y="312"/>
                    </a:moveTo>
                    <a:cubicBezTo>
                      <a:pt x="329" y="310"/>
                      <a:pt x="328" y="309"/>
                      <a:pt x="328" y="308"/>
                    </a:cubicBezTo>
                    <a:cubicBezTo>
                      <a:pt x="329" y="310"/>
                      <a:pt x="330" y="312"/>
                      <a:pt x="330" y="312"/>
                    </a:cubicBezTo>
                    <a:close/>
                    <a:moveTo>
                      <a:pt x="193" y="71"/>
                    </a:moveTo>
                    <a:cubicBezTo>
                      <a:pt x="193" y="71"/>
                      <a:pt x="193" y="73"/>
                      <a:pt x="195" y="77"/>
                    </a:cubicBezTo>
                    <a:cubicBezTo>
                      <a:pt x="194" y="75"/>
                      <a:pt x="193" y="73"/>
                      <a:pt x="193" y="71"/>
                    </a:cubicBezTo>
                    <a:close/>
                    <a:moveTo>
                      <a:pt x="205" y="79"/>
                    </a:moveTo>
                    <a:cubicBezTo>
                      <a:pt x="205" y="79"/>
                      <a:pt x="206" y="81"/>
                      <a:pt x="207" y="84"/>
                    </a:cubicBezTo>
                    <a:cubicBezTo>
                      <a:pt x="206" y="82"/>
                      <a:pt x="206" y="81"/>
                      <a:pt x="205" y="79"/>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1">
                <a:extLst>
                  <a:ext uri="{FF2B5EF4-FFF2-40B4-BE49-F238E27FC236}">
                    <a16:creationId xmlns:a16="http://schemas.microsoft.com/office/drawing/2014/main" id="{E9E20022-AF19-4945-BEE5-13B998C13AA2}"/>
                  </a:ext>
                </a:extLst>
              </p:cNvPr>
              <p:cNvSpPr>
                <a:spLocks/>
              </p:cNvSpPr>
              <p:nvPr/>
            </p:nvSpPr>
            <p:spPr bwMode="auto">
              <a:xfrm>
                <a:off x="4157213" y="2401014"/>
                <a:ext cx="1028755" cy="1038222"/>
              </a:xfrm>
              <a:custGeom>
                <a:avLst/>
                <a:gdLst>
                  <a:gd name="T0" fmla="*/ 117 w 331"/>
                  <a:gd name="T1" fmla="*/ 27 h 334"/>
                  <a:gd name="T2" fmla="*/ 28 w 331"/>
                  <a:gd name="T3" fmla="*/ 216 h 334"/>
                  <a:gd name="T4" fmla="*/ 215 w 331"/>
                  <a:gd name="T5" fmla="*/ 307 h 334"/>
                  <a:gd name="T6" fmla="*/ 304 w 331"/>
                  <a:gd name="T7" fmla="*/ 118 h 334"/>
                  <a:gd name="T8" fmla="*/ 117 w 331"/>
                  <a:gd name="T9" fmla="*/ 27 h 334"/>
                </a:gdLst>
                <a:ahLst/>
                <a:cxnLst>
                  <a:cxn ang="0">
                    <a:pos x="T0" y="T1"/>
                  </a:cxn>
                  <a:cxn ang="0">
                    <a:pos x="T2" y="T3"/>
                  </a:cxn>
                  <a:cxn ang="0">
                    <a:pos x="T4" y="T5"/>
                  </a:cxn>
                  <a:cxn ang="0">
                    <a:pos x="T6" y="T7"/>
                  </a:cxn>
                  <a:cxn ang="0">
                    <a:pos x="T8" y="T9"/>
                  </a:cxn>
                </a:cxnLst>
                <a:rect l="0" t="0" r="r" b="b"/>
                <a:pathLst>
                  <a:path w="331" h="334">
                    <a:moveTo>
                      <a:pt x="117" y="27"/>
                    </a:moveTo>
                    <a:cubicBezTo>
                      <a:pt x="40" y="54"/>
                      <a:pt x="0" y="138"/>
                      <a:pt x="28" y="216"/>
                    </a:cubicBezTo>
                    <a:cubicBezTo>
                      <a:pt x="55" y="293"/>
                      <a:pt x="139" y="334"/>
                      <a:pt x="215" y="307"/>
                    </a:cubicBezTo>
                    <a:cubicBezTo>
                      <a:pt x="291" y="280"/>
                      <a:pt x="331" y="196"/>
                      <a:pt x="304" y="118"/>
                    </a:cubicBezTo>
                    <a:cubicBezTo>
                      <a:pt x="277" y="41"/>
                      <a:pt x="193" y="0"/>
                      <a:pt x="117"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2">
                <a:extLst>
                  <a:ext uri="{FF2B5EF4-FFF2-40B4-BE49-F238E27FC236}">
                    <a16:creationId xmlns:a16="http://schemas.microsoft.com/office/drawing/2014/main" id="{37847C03-1F1D-4405-A31C-5B01CE8D76DC}"/>
                  </a:ext>
                </a:extLst>
              </p:cNvPr>
              <p:cNvSpPr>
                <a:spLocks noEditPoints="1"/>
              </p:cNvSpPr>
              <p:nvPr/>
            </p:nvSpPr>
            <p:spPr bwMode="auto">
              <a:xfrm>
                <a:off x="4169836" y="2385235"/>
                <a:ext cx="1128160" cy="1184961"/>
              </a:xfrm>
              <a:custGeom>
                <a:avLst/>
                <a:gdLst>
                  <a:gd name="T0" fmla="*/ 110 w 363"/>
                  <a:gd name="T1" fmla="*/ 8 h 381"/>
                  <a:gd name="T2" fmla="*/ 98 w 363"/>
                  <a:gd name="T3" fmla="*/ 33 h 381"/>
                  <a:gd name="T4" fmla="*/ 54 w 363"/>
                  <a:gd name="T5" fmla="*/ 67 h 381"/>
                  <a:gd name="T6" fmla="*/ 35 w 363"/>
                  <a:gd name="T7" fmla="*/ 263 h 381"/>
                  <a:gd name="T8" fmla="*/ 241 w 363"/>
                  <a:gd name="T9" fmla="*/ 318 h 381"/>
                  <a:gd name="T10" fmla="*/ 300 w 363"/>
                  <a:gd name="T11" fmla="*/ 243 h 381"/>
                  <a:gd name="T12" fmla="*/ 313 w 363"/>
                  <a:gd name="T13" fmla="*/ 282 h 381"/>
                  <a:gd name="T14" fmla="*/ 308 w 363"/>
                  <a:gd name="T15" fmla="*/ 201 h 381"/>
                  <a:gd name="T16" fmla="*/ 354 w 363"/>
                  <a:gd name="T17" fmla="*/ 259 h 381"/>
                  <a:gd name="T18" fmla="*/ 308 w 363"/>
                  <a:gd name="T19" fmla="*/ 170 h 381"/>
                  <a:gd name="T20" fmla="*/ 346 w 363"/>
                  <a:gd name="T21" fmla="*/ 187 h 381"/>
                  <a:gd name="T22" fmla="*/ 305 w 363"/>
                  <a:gd name="T23" fmla="*/ 143 h 381"/>
                  <a:gd name="T24" fmla="*/ 327 w 363"/>
                  <a:gd name="T25" fmla="*/ 135 h 381"/>
                  <a:gd name="T26" fmla="*/ 296 w 363"/>
                  <a:gd name="T27" fmla="*/ 113 h 381"/>
                  <a:gd name="T28" fmla="*/ 297 w 363"/>
                  <a:gd name="T29" fmla="*/ 115 h 381"/>
                  <a:gd name="T30" fmla="*/ 290 w 363"/>
                  <a:gd name="T31" fmla="*/ 99 h 381"/>
                  <a:gd name="T32" fmla="*/ 288 w 363"/>
                  <a:gd name="T33" fmla="*/ 239 h 381"/>
                  <a:gd name="T34" fmla="*/ 199 w 363"/>
                  <a:gd name="T35" fmla="*/ 310 h 381"/>
                  <a:gd name="T36" fmla="*/ 172 w 363"/>
                  <a:gd name="T37" fmla="*/ 314 h 381"/>
                  <a:gd name="T38" fmla="*/ 161 w 363"/>
                  <a:gd name="T39" fmla="*/ 339 h 381"/>
                  <a:gd name="T40" fmla="*/ 133 w 363"/>
                  <a:gd name="T41" fmla="*/ 320 h 381"/>
                  <a:gd name="T42" fmla="*/ 136 w 363"/>
                  <a:gd name="T43" fmla="*/ 313 h 381"/>
                  <a:gd name="T44" fmla="*/ 43 w 363"/>
                  <a:gd name="T45" fmla="*/ 248 h 381"/>
                  <a:gd name="T46" fmla="*/ 59 w 363"/>
                  <a:gd name="T47" fmla="*/ 70 h 381"/>
                  <a:gd name="T48" fmla="*/ 99 w 363"/>
                  <a:gd name="T49" fmla="*/ 40 h 381"/>
                  <a:gd name="T50" fmla="*/ 103 w 363"/>
                  <a:gd name="T51" fmla="*/ 41 h 381"/>
                  <a:gd name="T52" fmla="*/ 114 w 363"/>
                  <a:gd name="T53" fmla="*/ 13 h 381"/>
                  <a:gd name="T54" fmla="*/ 137 w 363"/>
                  <a:gd name="T55" fmla="*/ 32 h 381"/>
                  <a:gd name="T56" fmla="*/ 138 w 363"/>
                  <a:gd name="T57" fmla="*/ 40 h 381"/>
                  <a:gd name="T58" fmla="*/ 140 w 363"/>
                  <a:gd name="T59" fmla="*/ 32 h 381"/>
                  <a:gd name="T60" fmla="*/ 265 w 363"/>
                  <a:gd name="T61" fmla="*/ 78 h 381"/>
                  <a:gd name="T62" fmla="*/ 207 w 363"/>
                  <a:gd name="T63" fmla="*/ 32 h 381"/>
                  <a:gd name="T64" fmla="*/ 188 w 363"/>
                  <a:gd name="T65" fmla="*/ 11 h 381"/>
                  <a:gd name="T66" fmla="*/ 190 w 363"/>
                  <a:gd name="T67" fmla="*/ 25 h 381"/>
                  <a:gd name="T68" fmla="*/ 159 w 363"/>
                  <a:gd name="T69" fmla="*/ 0 h 381"/>
                  <a:gd name="T70" fmla="*/ 165 w 363"/>
                  <a:gd name="T71" fmla="*/ 24 h 381"/>
                  <a:gd name="T72" fmla="*/ 140 w 363"/>
                  <a:gd name="T73" fmla="*/ 24 h 381"/>
                  <a:gd name="T74" fmla="*/ 140 w 363"/>
                  <a:gd name="T75" fmla="*/ 24 h 381"/>
                  <a:gd name="T76" fmla="*/ 110 w 363"/>
                  <a:gd name="T77" fmla="*/ 8 h 381"/>
                  <a:gd name="T78" fmla="*/ 277 w 363"/>
                  <a:gd name="T79" fmla="*/ 97 h 381"/>
                  <a:gd name="T80" fmla="*/ 274 w 363"/>
                  <a:gd name="T81" fmla="*/ 89 h 381"/>
                  <a:gd name="T82" fmla="*/ 257 w 363"/>
                  <a:gd name="T83" fmla="*/ 114 h 381"/>
                  <a:gd name="T84" fmla="*/ 273 w 363"/>
                  <a:gd name="T85" fmla="*/ 108 h 381"/>
                  <a:gd name="T86" fmla="*/ 260 w 363"/>
                  <a:gd name="T87" fmla="*/ 120 h 381"/>
                  <a:gd name="T88" fmla="*/ 277 w 363"/>
                  <a:gd name="T89" fmla="*/ 114 h 381"/>
                  <a:gd name="T90" fmla="*/ 277 w 363"/>
                  <a:gd name="T91" fmla="*/ 9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3" h="381">
                    <a:moveTo>
                      <a:pt x="110" y="8"/>
                    </a:moveTo>
                    <a:cubicBezTo>
                      <a:pt x="100" y="12"/>
                      <a:pt x="97" y="20"/>
                      <a:pt x="98" y="33"/>
                    </a:cubicBezTo>
                    <a:cubicBezTo>
                      <a:pt x="82" y="39"/>
                      <a:pt x="68" y="51"/>
                      <a:pt x="54" y="67"/>
                    </a:cubicBezTo>
                    <a:cubicBezTo>
                      <a:pt x="11" y="122"/>
                      <a:pt x="0" y="202"/>
                      <a:pt x="35" y="263"/>
                    </a:cubicBezTo>
                    <a:cubicBezTo>
                      <a:pt x="57" y="303"/>
                      <a:pt x="123" y="381"/>
                      <a:pt x="241" y="318"/>
                    </a:cubicBezTo>
                    <a:cubicBezTo>
                      <a:pt x="272" y="296"/>
                      <a:pt x="290" y="270"/>
                      <a:pt x="300" y="243"/>
                    </a:cubicBezTo>
                    <a:cubicBezTo>
                      <a:pt x="308" y="251"/>
                      <a:pt x="313" y="282"/>
                      <a:pt x="313" y="282"/>
                    </a:cubicBezTo>
                    <a:cubicBezTo>
                      <a:pt x="335" y="237"/>
                      <a:pt x="308" y="201"/>
                      <a:pt x="308" y="201"/>
                    </a:cubicBezTo>
                    <a:cubicBezTo>
                      <a:pt x="317" y="208"/>
                      <a:pt x="345" y="232"/>
                      <a:pt x="354" y="259"/>
                    </a:cubicBezTo>
                    <a:cubicBezTo>
                      <a:pt x="354" y="259"/>
                      <a:pt x="352" y="207"/>
                      <a:pt x="308" y="170"/>
                    </a:cubicBezTo>
                    <a:cubicBezTo>
                      <a:pt x="308" y="170"/>
                      <a:pt x="328" y="168"/>
                      <a:pt x="346" y="187"/>
                    </a:cubicBezTo>
                    <a:cubicBezTo>
                      <a:pt x="363" y="206"/>
                      <a:pt x="318" y="148"/>
                      <a:pt x="305" y="143"/>
                    </a:cubicBezTo>
                    <a:cubicBezTo>
                      <a:pt x="305" y="143"/>
                      <a:pt x="323" y="150"/>
                      <a:pt x="327" y="135"/>
                    </a:cubicBezTo>
                    <a:cubicBezTo>
                      <a:pt x="327" y="135"/>
                      <a:pt x="308" y="145"/>
                      <a:pt x="296" y="113"/>
                    </a:cubicBezTo>
                    <a:cubicBezTo>
                      <a:pt x="296" y="113"/>
                      <a:pt x="296" y="114"/>
                      <a:pt x="297" y="115"/>
                    </a:cubicBezTo>
                    <a:cubicBezTo>
                      <a:pt x="293" y="104"/>
                      <a:pt x="290" y="98"/>
                      <a:pt x="290" y="99"/>
                    </a:cubicBezTo>
                    <a:cubicBezTo>
                      <a:pt x="316" y="187"/>
                      <a:pt x="299" y="209"/>
                      <a:pt x="288" y="239"/>
                    </a:cubicBezTo>
                    <a:cubicBezTo>
                      <a:pt x="276" y="271"/>
                      <a:pt x="226" y="302"/>
                      <a:pt x="199" y="310"/>
                    </a:cubicBezTo>
                    <a:cubicBezTo>
                      <a:pt x="190" y="313"/>
                      <a:pt x="180" y="313"/>
                      <a:pt x="172" y="314"/>
                    </a:cubicBezTo>
                    <a:cubicBezTo>
                      <a:pt x="178" y="327"/>
                      <a:pt x="170" y="336"/>
                      <a:pt x="161" y="339"/>
                    </a:cubicBezTo>
                    <a:cubicBezTo>
                      <a:pt x="151" y="342"/>
                      <a:pt x="131" y="336"/>
                      <a:pt x="133" y="320"/>
                    </a:cubicBezTo>
                    <a:cubicBezTo>
                      <a:pt x="133" y="319"/>
                      <a:pt x="136" y="314"/>
                      <a:pt x="136" y="313"/>
                    </a:cubicBezTo>
                    <a:cubicBezTo>
                      <a:pt x="101" y="306"/>
                      <a:pt x="66" y="287"/>
                      <a:pt x="43" y="248"/>
                    </a:cubicBezTo>
                    <a:cubicBezTo>
                      <a:pt x="13" y="197"/>
                      <a:pt x="21" y="119"/>
                      <a:pt x="59" y="70"/>
                    </a:cubicBezTo>
                    <a:cubicBezTo>
                      <a:pt x="71" y="56"/>
                      <a:pt x="84" y="46"/>
                      <a:pt x="99" y="40"/>
                    </a:cubicBezTo>
                    <a:cubicBezTo>
                      <a:pt x="102" y="44"/>
                      <a:pt x="103" y="42"/>
                      <a:pt x="103" y="41"/>
                    </a:cubicBezTo>
                    <a:cubicBezTo>
                      <a:pt x="97" y="21"/>
                      <a:pt x="105" y="16"/>
                      <a:pt x="114" y="13"/>
                    </a:cubicBezTo>
                    <a:cubicBezTo>
                      <a:pt x="128" y="9"/>
                      <a:pt x="134" y="19"/>
                      <a:pt x="137" y="32"/>
                    </a:cubicBezTo>
                    <a:cubicBezTo>
                      <a:pt x="137" y="35"/>
                      <a:pt x="138" y="37"/>
                      <a:pt x="138" y="40"/>
                    </a:cubicBezTo>
                    <a:cubicBezTo>
                      <a:pt x="139" y="37"/>
                      <a:pt x="140" y="35"/>
                      <a:pt x="140" y="32"/>
                    </a:cubicBezTo>
                    <a:cubicBezTo>
                      <a:pt x="231" y="21"/>
                      <a:pt x="265" y="78"/>
                      <a:pt x="265" y="78"/>
                    </a:cubicBezTo>
                    <a:cubicBezTo>
                      <a:pt x="265" y="78"/>
                      <a:pt x="254" y="47"/>
                      <a:pt x="207" y="32"/>
                    </a:cubicBezTo>
                    <a:cubicBezTo>
                      <a:pt x="202" y="28"/>
                      <a:pt x="193" y="21"/>
                      <a:pt x="188" y="11"/>
                    </a:cubicBezTo>
                    <a:cubicBezTo>
                      <a:pt x="190" y="25"/>
                      <a:pt x="190" y="25"/>
                      <a:pt x="190" y="25"/>
                    </a:cubicBezTo>
                    <a:cubicBezTo>
                      <a:pt x="180" y="20"/>
                      <a:pt x="168" y="12"/>
                      <a:pt x="159" y="0"/>
                    </a:cubicBezTo>
                    <a:cubicBezTo>
                      <a:pt x="165" y="24"/>
                      <a:pt x="165" y="24"/>
                      <a:pt x="165" y="24"/>
                    </a:cubicBezTo>
                    <a:cubicBezTo>
                      <a:pt x="158" y="24"/>
                      <a:pt x="149" y="24"/>
                      <a:pt x="140" y="24"/>
                    </a:cubicBezTo>
                    <a:cubicBezTo>
                      <a:pt x="140" y="24"/>
                      <a:pt x="140" y="24"/>
                      <a:pt x="140" y="24"/>
                    </a:cubicBezTo>
                    <a:cubicBezTo>
                      <a:pt x="137" y="6"/>
                      <a:pt x="121" y="4"/>
                      <a:pt x="110" y="8"/>
                    </a:cubicBezTo>
                    <a:close/>
                    <a:moveTo>
                      <a:pt x="277" y="97"/>
                    </a:moveTo>
                    <a:cubicBezTo>
                      <a:pt x="277" y="92"/>
                      <a:pt x="274" y="89"/>
                      <a:pt x="274" y="89"/>
                    </a:cubicBezTo>
                    <a:cubicBezTo>
                      <a:pt x="274" y="89"/>
                      <a:pt x="273" y="111"/>
                      <a:pt x="257" y="114"/>
                    </a:cubicBezTo>
                    <a:cubicBezTo>
                      <a:pt x="257" y="114"/>
                      <a:pt x="266" y="117"/>
                      <a:pt x="273" y="108"/>
                    </a:cubicBezTo>
                    <a:cubicBezTo>
                      <a:pt x="271" y="114"/>
                      <a:pt x="267" y="119"/>
                      <a:pt x="260" y="120"/>
                    </a:cubicBezTo>
                    <a:cubicBezTo>
                      <a:pt x="260" y="120"/>
                      <a:pt x="269" y="124"/>
                      <a:pt x="277" y="114"/>
                    </a:cubicBezTo>
                    <a:cubicBezTo>
                      <a:pt x="283" y="106"/>
                      <a:pt x="280" y="99"/>
                      <a:pt x="277" y="9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3">
                <a:extLst>
                  <a:ext uri="{FF2B5EF4-FFF2-40B4-BE49-F238E27FC236}">
                    <a16:creationId xmlns:a16="http://schemas.microsoft.com/office/drawing/2014/main" id="{2A0F7109-DBC6-42D7-A20D-6819EF57C355}"/>
                  </a:ext>
                </a:extLst>
              </p:cNvPr>
              <p:cNvSpPr>
                <a:spLocks/>
              </p:cNvSpPr>
              <p:nvPr/>
            </p:nvSpPr>
            <p:spPr bwMode="auto">
              <a:xfrm>
                <a:off x="4614788" y="2839655"/>
                <a:ext cx="45758" cy="108871"/>
              </a:xfrm>
              <a:custGeom>
                <a:avLst/>
                <a:gdLst>
                  <a:gd name="T0" fmla="*/ 4 w 15"/>
                  <a:gd name="T1" fmla="*/ 0 h 35"/>
                  <a:gd name="T2" fmla="*/ 14 w 15"/>
                  <a:gd name="T3" fmla="*/ 16 h 35"/>
                  <a:gd name="T4" fmla="*/ 6 w 15"/>
                  <a:gd name="T5" fmla="*/ 31 h 35"/>
                  <a:gd name="T6" fmla="*/ 4 w 15"/>
                  <a:gd name="T7" fmla="*/ 0 h 35"/>
                </a:gdLst>
                <a:ahLst/>
                <a:cxnLst>
                  <a:cxn ang="0">
                    <a:pos x="T0" y="T1"/>
                  </a:cxn>
                  <a:cxn ang="0">
                    <a:pos x="T2" y="T3"/>
                  </a:cxn>
                  <a:cxn ang="0">
                    <a:pos x="T4" y="T5"/>
                  </a:cxn>
                  <a:cxn ang="0">
                    <a:pos x="T6" y="T7"/>
                  </a:cxn>
                </a:cxnLst>
                <a:rect l="0" t="0" r="r" b="b"/>
                <a:pathLst>
                  <a:path w="15" h="35">
                    <a:moveTo>
                      <a:pt x="4" y="0"/>
                    </a:moveTo>
                    <a:cubicBezTo>
                      <a:pt x="13" y="1"/>
                      <a:pt x="13" y="11"/>
                      <a:pt x="14" y="16"/>
                    </a:cubicBezTo>
                    <a:cubicBezTo>
                      <a:pt x="15" y="28"/>
                      <a:pt x="9" y="35"/>
                      <a:pt x="6" y="31"/>
                    </a:cubicBezTo>
                    <a:cubicBezTo>
                      <a:pt x="0" y="25"/>
                      <a:pt x="0" y="0"/>
                      <a:pt x="4" y="0"/>
                    </a:cubicBezTo>
                    <a:close/>
                  </a:path>
                </a:pathLst>
              </a:custGeom>
              <a:solidFill>
                <a:srgbClr val="FDB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4">
                <a:extLst>
                  <a:ext uri="{FF2B5EF4-FFF2-40B4-BE49-F238E27FC236}">
                    <a16:creationId xmlns:a16="http://schemas.microsoft.com/office/drawing/2014/main" id="{2CA7EF58-7709-4577-B410-60AF655A091C}"/>
                  </a:ext>
                </a:extLst>
              </p:cNvPr>
              <p:cNvSpPr>
                <a:spLocks/>
              </p:cNvSpPr>
              <p:nvPr/>
            </p:nvSpPr>
            <p:spPr bwMode="auto">
              <a:xfrm>
                <a:off x="4666858" y="2801786"/>
                <a:ext cx="67848" cy="63114"/>
              </a:xfrm>
              <a:custGeom>
                <a:avLst/>
                <a:gdLst>
                  <a:gd name="T0" fmla="*/ 17 w 22"/>
                  <a:gd name="T1" fmla="*/ 8 h 20"/>
                  <a:gd name="T2" fmla="*/ 12 w 22"/>
                  <a:gd name="T3" fmla="*/ 16 h 20"/>
                  <a:gd name="T4" fmla="*/ 10 w 22"/>
                  <a:gd name="T5" fmla="*/ 1 h 20"/>
                  <a:gd name="T6" fmla="*/ 17 w 22"/>
                  <a:gd name="T7" fmla="*/ 8 h 20"/>
                </a:gdLst>
                <a:ahLst/>
                <a:cxnLst>
                  <a:cxn ang="0">
                    <a:pos x="T0" y="T1"/>
                  </a:cxn>
                  <a:cxn ang="0">
                    <a:pos x="T2" y="T3"/>
                  </a:cxn>
                  <a:cxn ang="0">
                    <a:pos x="T4" y="T5"/>
                  </a:cxn>
                  <a:cxn ang="0">
                    <a:pos x="T6" y="T7"/>
                  </a:cxn>
                </a:cxnLst>
                <a:rect l="0" t="0" r="r" b="b"/>
                <a:pathLst>
                  <a:path w="22" h="20">
                    <a:moveTo>
                      <a:pt x="17" y="8"/>
                    </a:moveTo>
                    <a:cubicBezTo>
                      <a:pt x="22" y="20"/>
                      <a:pt x="14" y="17"/>
                      <a:pt x="12" y="16"/>
                    </a:cubicBezTo>
                    <a:cubicBezTo>
                      <a:pt x="8" y="13"/>
                      <a:pt x="0" y="0"/>
                      <a:pt x="10" y="1"/>
                    </a:cubicBezTo>
                    <a:cubicBezTo>
                      <a:pt x="14" y="1"/>
                      <a:pt x="16" y="3"/>
                      <a:pt x="1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5">
                <a:extLst>
                  <a:ext uri="{FF2B5EF4-FFF2-40B4-BE49-F238E27FC236}">
                    <a16:creationId xmlns:a16="http://schemas.microsoft.com/office/drawing/2014/main" id="{85D4CB16-EA6F-4B19-ABB4-6F89EF3885CE}"/>
                  </a:ext>
                </a:extLst>
              </p:cNvPr>
              <p:cNvSpPr>
                <a:spLocks/>
              </p:cNvSpPr>
              <p:nvPr/>
            </p:nvSpPr>
            <p:spPr bwMode="auto">
              <a:xfrm>
                <a:off x="4707882" y="2961148"/>
                <a:ext cx="39447" cy="89937"/>
              </a:xfrm>
              <a:custGeom>
                <a:avLst/>
                <a:gdLst>
                  <a:gd name="T0" fmla="*/ 8 w 13"/>
                  <a:gd name="T1" fmla="*/ 22 h 29"/>
                  <a:gd name="T2" fmla="*/ 4 w 13"/>
                  <a:gd name="T3" fmla="*/ 9 h 29"/>
                  <a:gd name="T4" fmla="*/ 13 w 13"/>
                  <a:gd name="T5" fmla="*/ 12 h 29"/>
                  <a:gd name="T6" fmla="*/ 8 w 13"/>
                  <a:gd name="T7" fmla="*/ 22 h 29"/>
                </a:gdLst>
                <a:ahLst/>
                <a:cxnLst>
                  <a:cxn ang="0">
                    <a:pos x="T0" y="T1"/>
                  </a:cxn>
                  <a:cxn ang="0">
                    <a:pos x="T2" y="T3"/>
                  </a:cxn>
                  <a:cxn ang="0">
                    <a:pos x="T4" y="T5"/>
                  </a:cxn>
                  <a:cxn ang="0">
                    <a:pos x="T6" y="T7"/>
                  </a:cxn>
                </a:cxnLst>
                <a:rect l="0" t="0" r="r" b="b"/>
                <a:pathLst>
                  <a:path w="13" h="29">
                    <a:moveTo>
                      <a:pt x="8" y="22"/>
                    </a:moveTo>
                    <a:cubicBezTo>
                      <a:pt x="0" y="29"/>
                      <a:pt x="1" y="14"/>
                      <a:pt x="4" y="9"/>
                    </a:cubicBezTo>
                    <a:cubicBezTo>
                      <a:pt x="5" y="7"/>
                      <a:pt x="11" y="0"/>
                      <a:pt x="13" y="12"/>
                    </a:cubicBezTo>
                    <a:cubicBezTo>
                      <a:pt x="13" y="16"/>
                      <a:pt x="12" y="19"/>
                      <a:pt x="8" y="2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6">
                <a:extLst>
                  <a:ext uri="{FF2B5EF4-FFF2-40B4-BE49-F238E27FC236}">
                    <a16:creationId xmlns:a16="http://schemas.microsoft.com/office/drawing/2014/main" id="{61B698C5-10A4-47F6-96C6-C51C6632A1BF}"/>
                  </a:ext>
                </a:extLst>
              </p:cNvPr>
              <p:cNvSpPr>
                <a:spLocks/>
              </p:cNvSpPr>
              <p:nvPr/>
            </p:nvSpPr>
            <p:spPr bwMode="auto">
              <a:xfrm>
                <a:off x="4321309" y="2677136"/>
                <a:ext cx="220898" cy="444952"/>
              </a:xfrm>
              <a:custGeom>
                <a:avLst/>
                <a:gdLst>
                  <a:gd name="T0" fmla="*/ 59 w 71"/>
                  <a:gd name="T1" fmla="*/ 143 h 143"/>
                  <a:gd name="T2" fmla="*/ 71 w 71"/>
                  <a:gd name="T3" fmla="*/ 0 h 143"/>
                  <a:gd name="T4" fmla="*/ 23 w 71"/>
                  <a:gd name="T5" fmla="*/ 69 h 143"/>
                  <a:gd name="T6" fmla="*/ 59 w 71"/>
                  <a:gd name="T7" fmla="*/ 143 h 143"/>
                </a:gdLst>
                <a:ahLst/>
                <a:cxnLst>
                  <a:cxn ang="0">
                    <a:pos x="T0" y="T1"/>
                  </a:cxn>
                  <a:cxn ang="0">
                    <a:pos x="T2" y="T3"/>
                  </a:cxn>
                  <a:cxn ang="0">
                    <a:pos x="T4" y="T5"/>
                  </a:cxn>
                  <a:cxn ang="0">
                    <a:pos x="T6" y="T7"/>
                  </a:cxn>
                </a:cxnLst>
                <a:rect l="0" t="0" r="r" b="b"/>
                <a:pathLst>
                  <a:path w="71" h="143">
                    <a:moveTo>
                      <a:pt x="59" y="143"/>
                    </a:moveTo>
                    <a:cubicBezTo>
                      <a:pt x="59" y="143"/>
                      <a:pt x="0" y="72"/>
                      <a:pt x="71" y="0"/>
                    </a:cubicBezTo>
                    <a:cubicBezTo>
                      <a:pt x="71" y="0"/>
                      <a:pt x="31" y="20"/>
                      <a:pt x="23" y="69"/>
                    </a:cubicBezTo>
                    <a:cubicBezTo>
                      <a:pt x="17" y="114"/>
                      <a:pt x="57" y="140"/>
                      <a:pt x="59" y="143"/>
                    </a:cubicBezTo>
                    <a:close/>
                  </a:path>
                </a:pathLst>
              </a:custGeom>
              <a:solidFill>
                <a:srgbClr val="F68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7">
                <a:extLst>
                  <a:ext uri="{FF2B5EF4-FFF2-40B4-BE49-F238E27FC236}">
                    <a16:creationId xmlns:a16="http://schemas.microsoft.com/office/drawing/2014/main" id="{5F47440E-11C9-47F0-9182-A2AB4B1F2E97}"/>
                  </a:ext>
                </a:extLst>
              </p:cNvPr>
              <p:cNvSpPr>
                <a:spLocks noEditPoints="1"/>
              </p:cNvSpPr>
              <p:nvPr/>
            </p:nvSpPr>
            <p:spPr bwMode="auto">
              <a:xfrm>
                <a:off x="4785196" y="3175735"/>
                <a:ext cx="252455" cy="217743"/>
              </a:xfrm>
              <a:custGeom>
                <a:avLst/>
                <a:gdLst>
                  <a:gd name="T0" fmla="*/ 41 w 81"/>
                  <a:gd name="T1" fmla="*/ 32 h 70"/>
                  <a:gd name="T2" fmla="*/ 60 w 81"/>
                  <a:gd name="T3" fmla="*/ 7 h 70"/>
                  <a:gd name="T4" fmla="*/ 18 w 81"/>
                  <a:gd name="T5" fmla="*/ 34 h 70"/>
                  <a:gd name="T6" fmla="*/ 27 w 81"/>
                  <a:gd name="T7" fmla="*/ 70 h 70"/>
                  <a:gd name="T8" fmla="*/ 38 w 81"/>
                  <a:gd name="T9" fmla="*/ 37 h 70"/>
                  <a:gd name="T10" fmla="*/ 44 w 81"/>
                  <a:gd name="T11" fmla="*/ 59 h 70"/>
                  <a:gd name="T12" fmla="*/ 53 w 81"/>
                  <a:gd name="T13" fmla="*/ 31 h 70"/>
                  <a:gd name="T14" fmla="*/ 56 w 81"/>
                  <a:gd name="T15" fmla="*/ 43 h 70"/>
                  <a:gd name="T16" fmla="*/ 64 w 81"/>
                  <a:gd name="T17" fmla="*/ 20 h 70"/>
                  <a:gd name="T18" fmla="*/ 66 w 81"/>
                  <a:gd name="T19" fmla="*/ 29 h 70"/>
                  <a:gd name="T20" fmla="*/ 81 w 81"/>
                  <a:gd name="T21" fmla="*/ 0 h 70"/>
                  <a:gd name="T22" fmla="*/ 62 w 81"/>
                  <a:gd name="T23" fmla="*/ 13 h 70"/>
                  <a:gd name="T24" fmla="*/ 63 w 81"/>
                  <a:gd name="T25" fmla="*/ 14 h 70"/>
                  <a:gd name="T26" fmla="*/ 41 w 81"/>
                  <a:gd name="T27" fmla="*/ 32 h 70"/>
                  <a:gd name="T28" fmla="*/ 63 w 81"/>
                  <a:gd name="T29" fmla="*/ 17 h 70"/>
                  <a:gd name="T30" fmla="*/ 58 w 81"/>
                  <a:gd name="T31" fmla="*/ 22 h 70"/>
                  <a:gd name="T32" fmla="*/ 63 w 81"/>
                  <a:gd name="T33" fmla="*/ 14 h 70"/>
                  <a:gd name="T34" fmla="*/ 63 w 81"/>
                  <a:gd name="T35"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70">
                    <a:moveTo>
                      <a:pt x="41" y="32"/>
                    </a:moveTo>
                    <a:cubicBezTo>
                      <a:pt x="50" y="17"/>
                      <a:pt x="60" y="7"/>
                      <a:pt x="60" y="7"/>
                    </a:cubicBezTo>
                    <a:cubicBezTo>
                      <a:pt x="60" y="7"/>
                      <a:pt x="30" y="23"/>
                      <a:pt x="18" y="34"/>
                    </a:cubicBezTo>
                    <a:cubicBezTo>
                      <a:pt x="0" y="52"/>
                      <a:pt x="27" y="70"/>
                      <a:pt x="27" y="70"/>
                    </a:cubicBezTo>
                    <a:cubicBezTo>
                      <a:pt x="28" y="58"/>
                      <a:pt x="33" y="47"/>
                      <a:pt x="38" y="37"/>
                    </a:cubicBezTo>
                    <a:cubicBezTo>
                      <a:pt x="44" y="59"/>
                      <a:pt x="44" y="59"/>
                      <a:pt x="44" y="59"/>
                    </a:cubicBezTo>
                    <a:cubicBezTo>
                      <a:pt x="45" y="48"/>
                      <a:pt x="49" y="39"/>
                      <a:pt x="53" y="31"/>
                    </a:cubicBezTo>
                    <a:cubicBezTo>
                      <a:pt x="56" y="43"/>
                      <a:pt x="56" y="43"/>
                      <a:pt x="56" y="43"/>
                    </a:cubicBezTo>
                    <a:cubicBezTo>
                      <a:pt x="57" y="34"/>
                      <a:pt x="61" y="26"/>
                      <a:pt x="64" y="20"/>
                    </a:cubicBezTo>
                    <a:cubicBezTo>
                      <a:pt x="66" y="29"/>
                      <a:pt x="66" y="29"/>
                      <a:pt x="66" y="29"/>
                    </a:cubicBezTo>
                    <a:cubicBezTo>
                      <a:pt x="68" y="13"/>
                      <a:pt x="81" y="0"/>
                      <a:pt x="81" y="0"/>
                    </a:cubicBezTo>
                    <a:cubicBezTo>
                      <a:pt x="62" y="13"/>
                      <a:pt x="62" y="13"/>
                      <a:pt x="62" y="13"/>
                    </a:cubicBezTo>
                    <a:cubicBezTo>
                      <a:pt x="63" y="14"/>
                      <a:pt x="63" y="14"/>
                      <a:pt x="63" y="14"/>
                    </a:cubicBezTo>
                    <a:lnTo>
                      <a:pt x="41" y="32"/>
                    </a:lnTo>
                    <a:close/>
                    <a:moveTo>
                      <a:pt x="63" y="17"/>
                    </a:moveTo>
                    <a:cubicBezTo>
                      <a:pt x="58" y="22"/>
                      <a:pt x="58" y="22"/>
                      <a:pt x="58" y="22"/>
                    </a:cubicBezTo>
                    <a:cubicBezTo>
                      <a:pt x="60" y="19"/>
                      <a:pt x="62" y="16"/>
                      <a:pt x="63" y="14"/>
                    </a:cubicBezTo>
                    <a:lnTo>
                      <a:pt x="6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8">
                <a:extLst>
                  <a:ext uri="{FF2B5EF4-FFF2-40B4-BE49-F238E27FC236}">
                    <a16:creationId xmlns:a16="http://schemas.microsoft.com/office/drawing/2014/main" id="{5D0BF8EB-1873-41D2-ABF3-7841EE63BF73}"/>
                  </a:ext>
                </a:extLst>
              </p:cNvPr>
              <p:cNvSpPr>
                <a:spLocks/>
              </p:cNvSpPr>
              <p:nvPr/>
            </p:nvSpPr>
            <p:spPr bwMode="auto">
              <a:xfrm>
                <a:off x="4679481" y="3336675"/>
                <a:ext cx="18934" cy="41024"/>
              </a:xfrm>
              <a:custGeom>
                <a:avLst/>
                <a:gdLst>
                  <a:gd name="T0" fmla="*/ 6 w 6"/>
                  <a:gd name="T1" fmla="*/ 13 h 13"/>
                  <a:gd name="T2" fmla="*/ 0 w 6"/>
                  <a:gd name="T3" fmla="*/ 0 h 13"/>
                </a:gdLst>
                <a:ahLst/>
                <a:cxnLst>
                  <a:cxn ang="0">
                    <a:pos x="T0" y="T1"/>
                  </a:cxn>
                  <a:cxn ang="0">
                    <a:pos x="T2" y="T3"/>
                  </a:cxn>
                </a:cxnLst>
                <a:rect l="0" t="0" r="r" b="b"/>
                <a:pathLst>
                  <a:path w="6" h="13">
                    <a:moveTo>
                      <a:pt x="6" y="13"/>
                    </a:moveTo>
                    <a:cubicBezTo>
                      <a:pt x="6" y="13"/>
                      <a:pt x="5" y="3"/>
                      <a:pt x="0"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9">
                <a:extLst>
                  <a:ext uri="{FF2B5EF4-FFF2-40B4-BE49-F238E27FC236}">
                    <a16:creationId xmlns:a16="http://schemas.microsoft.com/office/drawing/2014/main" id="{D5ADD4D6-4D5E-43FC-BBCE-458700CA07E8}"/>
                  </a:ext>
                </a:extLst>
              </p:cNvPr>
              <p:cNvSpPr>
                <a:spLocks/>
              </p:cNvSpPr>
              <p:nvPr/>
            </p:nvSpPr>
            <p:spPr bwMode="auto">
              <a:xfrm>
                <a:off x="3090590" y="1566333"/>
                <a:ext cx="397617" cy="553823"/>
              </a:xfrm>
              <a:custGeom>
                <a:avLst/>
                <a:gdLst>
                  <a:gd name="T0" fmla="*/ 83 w 128"/>
                  <a:gd name="T1" fmla="*/ 0 h 178"/>
                  <a:gd name="T2" fmla="*/ 75 w 128"/>
                  <a:gd name="T3" fmla="*/ 1 h 178"/>
                  <a:gd name="T4" fmla="*/ 62 w 128"/>
                  <a:gd name="T5" fmla="*/ 5 h 178"/>
                  <a:gd name="T6" fmla="*/ 13 w 128"/>
                  <a:gd name="T7" fmla="*/ 40 h 178"/>
                  <a:gd name="T8" fmla="*/ 13 w 128"/>
                  <a:gd name="T9" fmla="*/ 40 h 178"/>
                  <a:gd name="T10" fmla="*/ 11 w 128"/>
                  <a:gd name="T11" fmla="*/ 43 h 178"/>
                  <a:gd name="T12" fmla="*/ 4 w 128"/>
                  <a:gd name="T13" fmla="*/ 50 h 178"/>
                  <a:gd name="T14" fmla="*/ 6 w 128"/>
                  <a:gd name="T15" fmla="*/ 61 h 178"/>
                  <a:gd name="T16" fmla="*/ 7 w 128"/>
                  <a:gd name="T17" fmla="*/ 62 h 178"/>
                  <a:gd name="T18" fmla="*/ 94 w 128"/>
                  <a:gd name="T19" fmla="*/ 147 h 178"/>
                  <a:gd name="T20" fmla="*/ 102 w 128"/>
                  <a:gd name="T21" fmla="*/ 157 h 178"/>
                  <a:gd name="T22" fmla="*/ 118 w 128"/>
                  <a:gd name="T23" fmla="*/ 178 h 178"/>
                  <a:gd name="T24" fmla="*/ 128 w 128"/>
                  <a:gd name="T25" fmla="*/ 167 h 178"/>
                  <a:gd name="T26" fmla="*/ 101 w 128"/>
                  <a:gd name="T27" fmla="*/ 137 h 178"/>
                  <a:gd name="T28" fmla="*/ 18 w 128"/>
                  <a:gd name="T29" fmla="*/ 56 h 178"/>
                  <a:gd name="T30" fmla="*/ 84 w 128"/>
                  <a:gd name="T31" fmla="*/ 13 h 178"/>
                  <a:gd name="T32" fmla="*/ 85 w 128"/>
                  <a:gd name="T33" fmla="*/ 12 h 178"/>
                  <a:gd name="T34" fmla="*/ 83 w 128"/>
                  <a:gd name="T3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78">
                    <a:moveTo>
                      <a:pt x="83" y="0"/>
                    </a:moveTo>
                    <a:cubicBezTo>
                      <a:pt x="83" y="0"/>
                      <a:pt x="76" y="1"/>
                      <a:pt x="75" y="1"/>
                    </a:cubicBezTo>
                    <a:cubicBezTo>
                      <a:pt x="71" y="2"/>
                      <a:pt x="66" y="2"/>
                      <a:pt x="62" y="5"/>
                    </a:cubicBezTo>
                    <a:cubicBezTo>
                      <a:pt x="46" y="16"/>
                      <a:pt x="28" y="26"/>
                      <a:pt x="13" y="40"/>
                    </a:cubicBezTo>
                    <a:cubicBezTo>
                      <a:pt x="13" y="40"/>
                      <a:pt x="13" y="40"/>
                      <a:pt x="13" y="40"/>
                    </a:cubicBezTo>
                    <a:cubicBezTo>
                      <a:pt x="12" y="41"/>
                      <a:pt x="11" y="42"/>
                      <a:pt x="11" y="43"/>
                    </a:cubicBezTo>
                    <a:cubicBezTo>
                      <a:pt x="8" y="45"/>
                      <a:pt x="6" y="48"/>
                      <a:pt x="4" y="50"/>
                    </a:cubicBezTo>
                    <a:cubicBezTo>
                      <a:pt x="0" y="54"/>
                      <a:pt x="2" y="60"/>
                      <a:pt x="6" y="61"/>
                    </a:cubicBezTo>
                    <a:cubicBezTo>
                      <a:pt x="6" y="61"/>
                      <a:pt x="7" y="62"/>
                      <a:pt x="7" y="62"/>
                    </a:cubicBezTo>
                    <a:cubicBezTo>
                      <a:pt x="30" y="96"/>
                      <a:pt x="68" y="116"/>
                      <a:pt x="94" y="147"/>
                    </a:cubicBezTo>
                    <a:cubicBezTo>
                      <a:pt x="97" y="151"/>
                      <a:pt x="99" y="154"/>
                      <a:pt x="102" y="157"/>
                    </a:cubicBezTo>
                    <a:cubicBezTo>
                      <a:pt x="107" y="164"/>
                      <a:pt x="112" y="171"/>
                      <a:pt x="118" y="178"/>
                    </a:cubicBezTo>
                    <a:cubicBezTo>
                      <a:pt x="121" y="174"/>
                      <a:pt x="124" y="170"/>
                      <a:pt x="128" y="167"/>
                    </a:cubicBezTo>
                    <a:cubicBezTo>
                      <a:pt x="118" y="157"/>
                      <a:pt x="109" y="146"/>
                      <a:pt x="101" y="137"/>
                    </a:cubicBezTo>
                    <a:cubicBezTo>
                      <a:pt x="76" y="107"/>
                      <a:pt x="40" y="88"/>
                      <a:pt x="18" y="56"/>
                    </a:cubicBezTo>
                    <a:cubicBezTo>
                      <a:pt x="41" y="43"/>
                      <a:pt x="64" y="31"/>
                      <a:pt x="84" y="13"/>
                    </a:cubicBezTo>
                    <a:cubicBezTo>
                      <a:pt x="84" y="13"/>
                      <a:pt x="85" y="12"/>
                      <a:pt x="85" y="12"/>
                    </a:cubicBezTo>
                    <a:cubicBezTo>
                      <a:pt x="90" y="8"/>
                      <a:pt x="87" y="1"/>
                      <a:pt x="8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60">
                <a:extLst>
                  <a:ext uri="{FF2B5EF4-FFF2-40B4-BE49-F238E27FC236}">
                    <a16:creationId xmlns:a16="http://schemas.microsoft.com/office/drawing/2014/main" id="{35F95A58-56E8-44A0-A997-0D6C60ECF022}"/>
                  </a:ext>
                </a:extLst>
              </p:cNvPr>
              <p:cNvSpPr>
                <a:spLocks/>
              </p:cNvSpPr>
              <p:nvPr/>
            </p:nvSpPr>
            <p:spPr bwMode="auto">
              <a:xfrm>
                <a:off x="3183683" y="1645225"/>
                <a:ext cx="171986" cy="102559"/>
              </a:xfrm>
              <a:custGeom>
                <a:avLst/>
                <a:gdLst>
                  <a:gd name="T0" fmla="*/ 37 w 55"/>
                  <a:gd name="T1" fmla="*/ 0 h 33"/>
                  <a:gd name="T2" fmla="*/ 0 w 55"/>
                  <a:gd name="T3" fmla="*/ 25 h 33"/>
                  <a:gd name="T4" fmla="*/ 37 w 55"/>
                  <a:gd name="T5" fmla="*/ 0 h 33"/>
                </a:gdLst>
                <a:ahLst/>
                <a:cxnLst>
                  <a:cxn ang="0">
                    <a:pos x="T0" y="T1"/>
                  </a:cxn>
                  <a:cxn ang="0">
                    <a:pos x="T2" y="T3"/>
                  </a:cxn>
                  <a:cxn ang="0">
                    <a:pos x="T4" y="T5"/>
                  </a:cxn>
                </a:cxnLst>
                <a:rect l="0" t="0" r="r" b="b"/>
                <a:pathLst>
                  <a:path w="55" h="33">
                    <a:moveTo>
                      <a:pt x="37" y="0"/>
                    </a:moveTo>
                    <a:cubicBezTo>
                      <a:pt x="37" y="0"/>
                      <a:pt x="55" y="33"/>
                      <a:pt x="0" y="25"/>
                    </a:cubicBezTo>
                    <a:lnTo>
                      <a:pt x="37" y="0"/>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61">
                <a:extLst>
                  <a:ext uri="{FF2B5EF4-FFF2-40B4-BE49-F238E27FC236}">
                    <a16:creationId xmlns:a16="http://schemas.microsoft.com/office/drawing/2014/main" id="{7098B795-1A52-4568-BC91-C8E47BFDB5BB}"/>
                  </a:ext>
                </a:extLst>
              </p:cNvPr>
              <p:cNvSpPr>
                <a:spLocks/>
              </p:cNvSpPr>
              <p:nvPr/>
            </p:nvSpPr>
            <p:spPr bwMode="auto">
              <a:xfrm>
                <a:off x="2724530" y="2419948"/>
                <a:ext cx="568024" cy="307679"/>
              </a:xfrm>
              <a:custGeom>
                <a:avLst/>
                <a:gdLst>
                  <a:gd name="T0" fmla="*/ 13 w 183"/>
                  <a:gd name="T1" fmla="*/ 6 h 99"/>
                  <a:gd name="T2" fmla="*/ 14 w 183"/>
                  <a:gd name="T3" fmla="*/ 8 h 99"/>
                  <a:gd name="T4" fmla="*/ 41 w 183"/>
                  <a:gd name="T5" fmla="*/ 82 h 99"/>
                  <a:gd name="T6" fmla="*/ 139 w 183"/>
                  <a:gd name="T7" fmla="*/ 19 h 99"/>
                  <a:gd name="T8" fmla="*/ 175 w 183"/>
                  <a:gd name="T9" fmla="*/ 0 h 99"/>
                  <a:gd name="T10" fmla="*/ 183 w 183"/>
                  <a:gd name="T11" fmla="*/ 12 h 99"/>
                  <a:gd name="T12" fmla="*/ 159 w 183"/>
                  <a:gd name="T13" fmla="*/ 23 h 99"/>
                  <a:gd name="T14" fmla="*/ 148 w 183"/>
                  <a:gd name="T15" fmla="*/ 29 h 99"/>
                  <a:gd name="T16" fmla="*/ 45 w 183"/>
                  <a:gd name="T17" fmla="*/ 94 h 99"/>
                  <a:gd name="T18" fmla="*/ 43 w 183"/>
                  <a:gd name="T19" fmla="*/ 95 h 99"/>
                  <a:gd name="T20" fmla="*/ 32 w 183"/>
                  <a:gd name="T21" fmla="*/ 95 h 99"/>
                  <a:gd name="T22" fmla="*/ 26 w 183"/>
                  <a:gd name="T23" fmla="*/ 86 h 99"/>
                  <a:gd name="T24" fmla="*/ 25 w 183"/>
                  <a:gd name="T25" fmla="*/ 83 h 99"/>
                  <a:gd name="T26" fmla="*/ 24 w 183"/>
                  <a:gd name="T27" fmla="*/ 83 h 99"/>
                  <a:gd name="T28" fmla="*/ 1 w 183"/>
                  <a:gd name="T29" fmla="*/ 27 h 99"/>
                  <a:gd name="T30" fmla="*/ 0 w 183"/>
                  <a:gd name="T31" fmla="*/ 14 h 99"/>
                  <a:gd name="T32" fmla="*/ 2 w 183"/>
                  <a:gd name="T33" fmla="*/ 6 h 99"/>
                  <a:gd name="T34" fmla="*/ 13 w 183"/>
                  <a:gd name="T3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99">
                    <a:moveTo>
                      <a:pt x="13" y="6"/>
                    </a:moveTo>
                    <a:cubicBezTo>
                      <a:pt x="13" y="7"/>
                      <a:pt x="14" y="7"/>
                      <a:pt x="14" y="8"/>
                    </a:cubicBezTo>
                    <a:cubicBezTo>
                      <a:pt x="27" y="31"/>
                      <a:pt x="34" y="57"/>
                      <a:pt x="41" y="82"/>
                    </a:cubicBezTo>
                    <a:cubicBezTo>
                      <a:pt x="77" y="68"/>
                      <a:pt x="104" y="37"/>
                      <a:pt x="139" y="19"/>
                    </a:cubicBezTo>
                    <a:cubicBezTo>
                      <a:pt x="150" y="13"/>
                      <a:pt x="163" y="7"/>
                      <a:pt x="175" y="0"/>
                    </a:cubicBezTo>
                    <a:cubicBezTo>
                      <a:pt x="177" y="4"/>
                      <a:pt x="180" y="8"/>
                      <a:pt x="183" y="12"/>
                    </a:cubicBezTo>
                    <a:cubicBezTo>
                      <a:pt x="175" y="16"/>
                      <a:pt x="167" y="20"/>
                      <a:pt x="159" y="23"/>
                    </a:cubicBezTo>
                    <a:cubicBezTo>
                      <a:pt x="156" y="25"/>
                      <a:pt x="152" y="27"/>
                      <a:pt x="148" y="29"/>
                    </a:cubicBezTo>
                    <a:cubicBezTo>
                      <a:pt x="111" y="47"/>
                      <a:pt x="83" y="79"/>
                      <a:pt x="45" y="94"/>
                    </a:cubicBezTo>
                    <a:cubicBezTo>
                      <a:pt x="44" y="94"/>
                      <a:pt x="44" y="94"/>
                      <a:pt x="43" y="95"/>
                    </a:cubicBezTo>
                    <a:cubicBezTo>
                      <a:pt x="41" y="98"/>
                      <a:pt x="35" y="99"/>
                      <a:pt x="32" y="95"/>
                    </a:cubicBezTo>
                    <a:cubicBezTo>
                      <a:pt x="30" y="92"/>
                      <a:pt x="28" y="89"/>
                      <a:pt x="26" y="86"/>
                    </a:cubicBezTo>
                    <a:cubicBezTo>
                      <a:pt x="26" y="86"/>
                      <a:pt x="25" y="85"/>
                      <a:pt x="25" y="83"/>
                    </a:cubicBezTo>
                    <a:cubicBezTo>
                      <a:pt x="24" y="83"/>
                      <a:pt x="24" y="83"/>
                      <a:pt x="24" y="83"/>
                    </a:cubicBezTo>
                    <a:cubicBezTo>
                      <a:pt x="14" y="65"/>
                      <a:pt x="8" y="46"/>
                      <a:pt x="1" y="27"/>
                    </a:cubicBezTo>
                    <a:cubicBezTo>
                      <a:pt x="0" y="23"/>
                      <a:pt x="0" y="18"/>
                      <a:pt x="0" y="14"/>
                    </a:cubicBezTo>
                    <a:cubicBezTo>
                      <a:pt x="0" y="13"/>
                      <a:pt x="1" y="6"/>
                      <a:pt x="2" y="6"/>
                    </a:cubicBezTo>
                    <a:cubicBezTo>
                      <a:pt x="4" y="2"/>
                      <a:pt x="11" y="1"/>
                      <a:pt x="13"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62">
                <a:extLst>
                  <a:ext uri="{FF2B5EF4-FFF2-40B4-BE49-F238E27FC236}">
                    <a16:creationId xmlns:a16="http://schemas.microsoft.com/office/drawing/2014/main" id="{C75A5423-EA63-445E-80BB-F868381EAFEE}"/>
                  </a:ext>
                </a:extLst>
              </p:cNvPr>
              <p:cNvSpPr>
                <a:spLocks/>
              </p:cNvSpPr>
              <p:nvPr/>
            </p:nvSpPr>
            <p:spPr bwMode="auto">
              <a:xfrm>
                <a:off x="2789222" y="2462549"/>
                <a:ext cx="115183" cy="162518"/>
              </a:xfrm>
              <a:custGeom>
                <a:avLst/>
                <a:gdLst>
                  <a:gd name="T0" fmla="*/ 0 w 37"/>
                  <a:gd name="T1" fmla="*/ 9 h 52"/>
                  <a:gd name="T2" fmla="*/ 16 w 37"/>
                  <a:gd name="T3" fmla="*/ 52 h 52"/>
                  <a:gd name="T4" fmla="*/ 0 w 37"/>
                  <a:gd name="T5" fmla="*/ 9 h 52"/>
                </a:gdLst>
                <a:ahLst/>
                <a:cxnLst>
                  <a:cxn ang="0">
                    <a:pos x="T0" y="T1"/>
                  </a:cxn>
                  <a:cxn ang="0">
                    <a:pos x="T2" y="T3"/>
                  </a:cxn>
                  <a:cxn ang="0">
                    <a:pos x="T4" y="T5"/>
                  </a:cxn>
                </a:cxnLst>
                <a:rect l="0" t="0" r="r" b="b"/>
                <a:pathLst>
                  <a:path w="37" h="52">
                    <a:moveTo>
                      <a:pt x="0" y="9"/>
                    </a:moveTo>
                    <a:cubicBezTo>
                      <a:pt x="0" y="9"/>
                      <a:pt x="37" y="0"/>
                      <a:pt x="16" y="52"/>
                    </a:cubicBezTo>
                    <a:lnTo>
                      <a:pt x="0" y="9"/>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3">
                <a:extLst>
                  <a:ext uri="{FF2B5EF4-FFF2-40B4-BE49-F238E27FC236}">
                    <a16:creationId xmlns:a16="http://schemas.microsoft.com/office/drawing/2014/main" id="{A56B8E13-C49E-40AE-9A84-BDDF7A470E1C}"/>
                  </a:ext>
                </a:extLst>
              </p:cNvPr>
              <p:cNvSpPr>
                <a:spLocks/>
              </p:cNvSpPr>
              <p:nvPr/>
            </p:nvSpPr>
            <p:spPr bwMode="auto">
              <a:xfrm>
                <a:off x="3336734" y="1908726"/>
                <a:ext cx="1019288" cy="1173917"/>
              </a:xfrm>
              <a:custGeom>
                <a:avLst/>
                <a:gdLst>
                  <a:gd name="T0" fmla="*/ 241 w 328"/>
                  <a:gd name="T1" fmla="*/ 11 h 377"/>
                  <a:gd name="T2" fmla="*/ 237 w 328"/>
                  <a:gd name="T3" fmla="*/ 29 h 377"/>
                  <a:gd name="T4" fmla="*/ 314 w 328"/>
                  <a:gd name="T5" fmla="*/ 151 h 377"/>
                  <a:gd name="T6" fmla="*/ 305 w 328"/>
                  <a:gd name="T7" fmla="*/ 218 h 377"/>
                  <a:gd name="T8" fmla="*/ 296 w 328"/>
                  <a:gd name="T9" fmla="*/ 213 h 377"/>
                  <a:gd name="T10" fmla="*/ 296 w 328"/>
                  <a:gd name="T11" fmla="*/ 170 h 377"/>
                  <a:gd name="T12" fmla="*/ 133 w 328"/>
                  <a:gd name="T13" fmla="*/ 52 h 377"/>
                  <a:gd name="T14" fmla="*/ 58 w 328"/>
                  <a:gd name="T15" fmla="*/ 210 h 377"/>
                  <a:gd name="T16" fmla="*/ 199 w 328"/>
                  <a:gd name="T17" fmla="*/ 278 h 377"/>
                  <a:gd name="T18" fmla="*/ 253 w 328"/>
                  <a:gd name="T19" fmla="*/ 268 h 377"/>
                  <a:gd name="T20" fmla="*/ 276 w 328"/>
                  <a:gd name="T21" fmla="*/ 269 h 377"/>
                  <a:gd name="T22" fmla="*/ 228 w 328"/>
                  <a:gd name="T23" fmla="*/ 310 h 377"/>
                  <a:gd name="T24" fmla="*/ 120 w 328"/>
                  <a:gd name="T25" fmla="*/ 321 h 377"/>
                  <a:gd name="T26" fmla="*/ 42 w 328"/>
                  <a:gd name="T27" fmla="*/ 352 h 377"/>
                  <a:gd name="T28" fmla="*/ 27 w 328"/>
                  <a:gd name="T29" fmla="*/ 375 h 377"/>
                  <a:gd name="T30" fmla="*/ 23 w 328"/>
                  <a:gd name="T31" fmla="*/ 370 h 377"/>
                  <a:gd name="T32" fmla="*/ 34 w 328"/>
                  <a:gd name="T33" fmla="*/ 353 h 377"/>
                  <a:gd name="T34" fmla="*/ 11 w 328"/>
                  <a:gd name="T35" fmla="*/ 357 h 377"/>
                  <a:gd name="T36" fmla="*/ 5 w 328"/>
                  <a:gd name="T37" fmla="*/ 354 h 377"/>
                  <a:gd name="T38" fmla="*/ 32 w 328"/>
                  <a:gd name="T39" fmla="*/ 345 h 377"/>
                  <a:gd name="T40" fmla="*/ 17 w 328"/>
                  <a:gd name="T41" fmla="*/ 326 h 377"/>
                  <a:gd name="T42" fmla="*/ 25 w 328"/>
                  <a:gd name="T43" fmla="*/ 323 h 377"/>
                  <a:gd name="T44" fmla="*/ 41 w 328"/>
                  <a:gd name="T45" fmla="*/ 343 h 377"/>
                  <a:gd name="T46" fmla="*/ 202 w 328"/>
                  <a:gd name="T47" fmla="*/ 301 h 377"/>
                  <a:gd name="T48" fmla="*/ 112 w 328"/>
                  <a:gd name="T49" fmla="*/ 259 h 377"/>
                  <a:gd name="T50" fmla="*/ 14 w 328"/>
                  <a:gd name="T51" fmla="*/ 206 h 377"/>
                  <a:gd name="T52" fmla="*/ 25 w 328"/>
                  <a:gd name="T53" fmla="*/ 182 h 377"/>
                  <a:gd name="T54" fmla="*/ 40 w 328"/>
                  <a:gd name="T55" fmla="*/ 165 h 377"/>
                  <a:gd name="T56" fmla="*/ 55 w 328"/>
                  <a:gd name="T57" fmla="*/ 131 h 377"/>
                  <a:gd name="T58" fmla="*/ 72 w 328"/>
                  <a:gd name="T59" fmla="*/ 107 h 377"/>
                  <a:gd name="T60" fmla="*/ 71 w 328"/>
                  <a:gd name="T61" fmla="*/ 106 h 377"/>
                  <a:gd name="T62" fmla="*/ 86 w 328"/>
                  <a:gd name="T63" fmla="*/ 94 h 377"/>
                  <a:gd name="T64" fmla="*/ 93 w 328"/>
                  <a:gd name="T65" fmla="*/ 78 h 377"/>
                  <a:gd name="T66" fmla="*/ 121 w 328"/>
                  <a:gd name="T67" fmla="*/ 40 h 377"/>
                  <a:gd name="T68" fmla="*/ 122 w 328"/>
                  <a:gd name="T69" fmla="*/ 39 h 377"/>
                  <a:gd name="T70" fmla="*/ 141 w 328"/>
                  <a:gd name="T71" fmla="*/ 37 h 377"/>
                  <a:gd name="T72" fmla="*/ 301 w 328"/>
                  <a:gd name="T73" fmla="*/ 154 h 377"/>
                  <a:gd name="T74" fmla="*/ 230 w 328"/>
                  <a:gd name="T75" fmla="*/ 38 h 377"/>
                  <a:gd name="T76" fmla="*/ 225 w 328"/>
                  <a:gd name="T77" fmla="*/ 38 h 377"/>
                  <a:gd name="T78" fmla="*/ 207 w 328"/>
                  <a:gd name="T79" fmla="*/ 40 h 377"/>
                  <a:gd name="T80" fmla="*/ 201 w 328"/>
                  <a:gd name="T81" fmla="*/ 39 h 377"/>
                  <a:gd name="T82" fmla="*/ 203 w 328"/>
                  <a:gd name="T83" fmla="*/ 32 h 377"/>
                  <a:gd name="T84" fmla="*/ 222 w 328"/>
                  <a:gd name="T85" fmla="*/ 27 h 377"/>
                  <a:gd name="T86" fmla="*/ 215 w 328"/>
                  <a:gd name="T87" fmla="*/ 17 h 377"/>
                  <a:gd name="T88" fmla="*/ 216 w 328"/>
                  <a:gd name="T89" fmla="*/ 9 h 377"/>
                  <a:gd name="T90" fmla="*/ 223 w 328"/>
                  <a:gd name="T91" fmla="*/ 12 h 377"/>
                  <a:gd name="T92" fmla="*/ 231 w 328"/>
                  <a:gd name="T93" fmla="*/ 20 h 377"/>
                  <a:gd name="T94" fmla="*/ 236 w 328"/>
                  <a:gd name="T95" fmla="*/ 5 h 377"/>
                  <a:gd name="T96" fmla="*/ 241 w 328"/>
                  <a:gd name="T9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77">
                    <a:moveTo>
                      <a:pt x="241" y="11"/>
                    </a:moveTo>
                    <a:cubicBezTo>
                      <a:pt x="238" y="23"/>
                      <a:pt x="239" y="22"/>
                      <a:pt x="237" y="29"/>
                    </a:cubicBezTo>
                    <a:cubicBezTo>
                      <a:pt x="290" y="49"/>
                      <a:pt x="279" y="116"/>
                      <a:pt x="314" y="151"/>
                    </a:cubicBezTo>
                    <a:cubicBezTo>
                      <a:pt x="314" y="152"/>
                      <a:pt x="328" y="173"/>
                      <a:pt x="305" y="218"/>
                    </a:cubicBezTo>
                    <a:cubicBezTo>
                      <a:pt x="302" y="224"/>
                      <a:pt x="293" y="219"/>
                      <a:pt x="296" y="213"/>
                    </a:cubicBezTo>
                    <a:cubicBezTo>
                      <a:pt x="302" y="198"/>
                      <a:pt x="303" y="185"/>
                      <a:pt x="296" y="170"/>
                    </a:cubicBezTo>
                    <a:cubicBezTo>
                      <a:pt x="280" y="166"/>
                      <a:pt x="183" y="106"/>
                      <a:pt x="133" y="52"/>
                    </a:cubicBezTo>
                    <a:cubicBezTo>
                      <a:pt x="96" y="105"/>
                      <a:pt x="84" y="150"/>
                      <a:pt x="58" y="210"/>
                    </a:cubicBezTo>
                    <a:cubicBezTo>
                      <a:pt x="68" y="210"/>
                      <a:pt x="188" y="272"/>
                      <a:pt x="199" y="278"/>
                    </a:cubicBezTo>
                    <a:cubicBezTo>
                      <a:pt x="203" y="280"/>
                      <a:pt x="235" y="289"/>
                      <a:pt x="253" y="268"/>
                    </a:cubicBezTo>
                    <a:cubicBezTo>
                      <a:pt x="255" y="266"/>
                      <a:pt x="271" y="264"/>
                      <a:pt x="276" y="269"/>
                    </a:cubicBezTo>
                    <a:cubicBezTo>
                      <a:pt x="276" y="269"/>
                      <a:pt x="253" y="303"/>
                      <a:pt x="228" y="310"/>
                    </a:cubicBezTo>
                    <a:cubicBezTo>
                      <a:pt x="201" y="317"/>
                      <a:pt x="164" y="306"/>
                      <a:pt x="120" y="321"/>
                    </a:cubicBezTo>
                    <a:cubicBezTo>
                      <a:pt x="95" y="329"/>
                      <a:pt x="43" y="350"/>
                      <a:pt x="42" y="352"/>
                    </a:cubicBezTo>
                    <a:cubicBezTo>
                      <a:pt x="36" y="363"/>
                      <a:pt x="34" y="365"/>
                      <a:pt x="27" y="375"/>
                    </a:cubicBezTo>
                    <a:cubicBezTo>
                      <a:pt x="25" y="377"/>
                      <a:pt x="21" y="374"/>
                      <a:pt x="23" y="370"/>
                    </a:cubicBezTo>
                    <a:cubicBezTo>
                      <a:pt x="26" y="361"/>
                      <a:pt x="29" y="360"/>
                      <a:pt x="34" y="353"/>
                    </a:cubicBezTo>
                    <a:cubicBezTo>
                      <a:pt x="21" y="351"/>
                      <a:pt x="20" y="352"/>
                      <a:pt x="11" y="357"/>
                    </a:cubicBezTo>
                    <a:cubicBezTo>
                      <a:pt x="9" y="359"/>
                      <a:pt x="0" y="358"/>
                      <a:pt x="5" y="354"/>
                    </a:cubicBezTo>
                    <a:cubicBezTo>
                      <a:pt x="16" y="345"/>
                      <a:pt x="21" y="344"/>
                      <a:pt x="32" y="345"/>
                    </a:cubicBezTo>
                    <a:cubicBezTo>
                      <a:pt x="27" y="341"/>
                      <a:pt x="20" y="332"/>
                      <a:pt x="17" y="326"/>
                    </a:cubicBezTo>
                    <a:cubicBezTo>
                      <a:pt x="15" y="320"/>
                      <a:pt x="24" y="319"/>
                      <a:pt x="25" y="323"/>
                    </a:cubicBezTo>
                    <a:cubicBezTo>
                      <a:pt x="27" y="332"/>
                      <a:pt x="34" y="338"/>
                      <a:pt x="41" y="343"/>
                    </a:cubicBezTo>
                    <a:cubicBezTo>
                      <a:pt x="94" y="312"/>
                      <a:pt x="147" y="300"/>
                      <a:pt x="202" y="301"/>
                    </a:cubicBezTo>
                    <a:cubicBezTo>
                      <a:pt x="172" y="286"/>
                      <a:pt x="144" y="269"/>
                      <a:pt x="112" y="259"/>
                    </a:cubicBezTo>
                    <a:cubicBezTo>
                      <a:pt x="77" y="248"/>
                      <a:pt x="0" y="235"/>
                      <a:pt x="14" y="206"/>
                    </a:cubicBezTo>
                    <a:cubicBezTo>
                      <a:pt x="17" y="198"/>
                      <a:pt x="21" y="190"/>
                      <a:pt x="25" y="182"/>
                    </a:cubicBezTo>
                    <a:cubicBezTo>
                      <a:pt x="30" y="177"/>
                      <a:pt x="35" y="171"/>
                      <a:pt x="40" y="165"/>
                    </a:cubicBezTo>
                    <a:cubicBezTo>
                      <a:pt x="41" y="163"/>
                      <a:pt x="60" y="136"/>
                      <a:pt x="55" y="131"/>
                    </a:cubicBezTo>
                    <a:cubicBezTo>
                      <a:pt x="61" y="123"/>
                      <a:pt x="66" y="115"/>
                      <a:pt x="72" y="107"/>
                    </a:cubicBezTo>
                    <a:cubicBezTo>
                      <a:pt x="72" y="107"/>
                      <a:pt x="71" y="106"/>
                      <a:pt x="71" y="106"/>
                    </a:cubicBezTo>
                    <a:cubicBezTo>
                      <a:pt x="77" y="103"/>
                      <a:pt x="82" y="98"/>
                      <a:pt x="86" y="94"/>
                    </a:cubicBezTo>
                    <a:cubicBezTo>
                      <a:pt x="89" y="90"/>
                      <a:pt x="92" y="84"/>
                      <a:pt x="93" y="78"/>
                    </a:cubicBezTo>
                    <a:cubicBezTo>
                      <a:pt x="103" y="65"/>
                      <a:pt x="112" y="52"/>
                      <a:pt x="121" y="40"/>
                    </a:cubicBezTo>
                    <a:cubicBezTo>
                      <a:pt x="121" y="39"/>
                      <a:pt x="121" y="39"/>
                      <a:pt x="122" y="39"/>
                    </a:cubicBezTo>
                    <a:cubicBezTo>
                      <a:pt x="123" y="34"/>
                      <a:pt x="134" y="26"/>
                      <a:pt x="141" y="37"/>
                    </a:cubicBezTo>
                    <a:cubicBezTo>
                      <a:pt x="185" y="92"/>
                      <a:pt x="244" y="114"/>
                      <a:pt x="301" y="154"/>
                    </a:cubicBezTo>
                    <a:cubicBezTo>
                      <a:pt x="270" y="119"/>
                      <a:pt x="272" y="47"/>
                      <a:pt x="230" y="38"/>
                    </a:cubicBezTo>
                    <a:cubicBezTo>
                      <a:pt x="230" y="38"/>
                      <a:pt x="227" y="39"/>
                      <a:pt x="225" y="38"/>
                    </a:cubicBezTo>
                    <a:cubicBezTo>
                      <a:pt x="218" y="36"/>
                      <a:pt x="212" y="36"/>
                      <a:pt x="207" y="40"/>
                    </a:cubicBezTo>
                    <a:cubicBezTo>
                      <a:pt x="205" y="41"/>
                      <a:pt x="202" y="42"/>
                      <a:pt x="201" y="39"/>
                    </a:cubicBezTo>
                    <a:cubicBezTo>
                      <a:pt x="199" y="37"/>
                      <a:pt x="201" y="34"/>
                      <a:pt x="203" y="32"/>
                    </a:cubicBezTo>
                    <a:cubicBezTo>
                      <a:pt x="209" y="28"/>
                      <a:pt x="215" y="27"/>
                      <a:pt x="222" y="27"/>
                    </a:cubicBezTo>
                    <a:cubicBezTo>
                      <a:pt x="220" y="23"/>
                      <a:pt x="218" y="21"/>
                      <a:pt x="215" y="17"/>
                    </a:cubicBezTo>
                    <a:cubicBezTo>
                      <a:pt x="214" y="15"/>
                      <a:pt x="214" y="10"/>
                      <a:pt x="216" y="9"/>
                    </a:cubicBezTo>
                    <a:cubicBezTo>
                      <a:pt x="219" y="7"/>
                      <a:pt x="221" y="10"/>
                      <a:pt x="223" y="12"/>
                    </a:cubicBezTo>
                    <a:cubicBezTo>
                      <a:pt x="225" y="14"/>
                      <a:pt x="229" y="17"/>
                      <a:pt x="231" y="20"/>
                    </a:cubicBezTo>
                    <a:cubicBezTo>
                      <a:pt x="231" y="14"/>
                      <a:pt x="232" y="12"/>
                      <a:pt x="236" y="5"/>
                    </a:cubicBezTo>
                    <a:cubicBezTo>
                      <a:pt x="238" y="0"/>
                      <a:pt x="242" y="7"/>
                      <a:pt x="241"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4">
                <a:extLst>
                  <a:ext uri="{FF2B5EF4-FFF2-40B4-BE49-F238E27FC236}">
                    <a16:creationId xmlns:a16="http://schemas.microsoft.com/office/drawing/2014/main" id="{274B4D50-49A8-4E74-97D8-868B469E4D46}"/>
                  </a:ext>
                </a:extLst>
              </p:cNvPr>
              <p:cNvSpPr>
                <a:spLocks/>
              </p:cNvSpPr>
              <p:nvPr/>
            </p:nvSpPr>
            <p:spPr bwMode="auto">
              <a:xfrm>
                <a:off x="3376181" y="2195894"/>
                <a:ext cx="934084" cy="586958"/>
              </a:xfrm>
              <a:custGeom>
                <a:avLst/>
                <a:gdLst>
                  <a:gd name="T0" fmla="*/ 280 w 300"/>
                  <a:gd name="T1" fmla="*/ 131 h 189"/>
                  <a:gd name="T2" fmla="*/ 270 w 300"/>
                  <a:gd name="T3" fmla="*/ 139 h 189"/>
                  <a:gd name="T4" fmla="*/ 263 w 300"/>
                  <a:gd name="T5" fmla="*/ 154 h 189"/>
                  <a:gd name="T6" fmla="*/ 220 w 300"/>
                  <a:gd name="T7" fmla="*/ 184 h 189"/>
                  <a:gd name="T8" fmla="*/ 13 w 300"/>
                  <a:gd name="T9" fmla="*/ 135 h 189"/>
                  <a:gd name="T10" fmla="*/ 72 w 300"/>
                  <a:gd name="T11" fmla="*/ 84 h 189"/>
                  <a:gd name="T12" fmla="*/ 150 w 300"/>
                  <a:gd name="T13" fmla="*/ 124 h 189"/>
                  <a:gd name="T14" fmla="*/ 80 w 300"/>
                  <a:gd name="T15" fmla="*/ 64 h 189"/>
                  <a:gd name="T16" fmla="*/ 138 w 300"/>
                  <a:gd name="T17" fmla="*/ 14 h 189"/>
                  <a:gd name="T18" fmla="*/ 287 w 300"/>
                  <a:gd name="T19" fmla="*/ 98 h 189"/>
                  <a:gd name="T20" fmla="*/ 280 w 300"/>
                  <a:gd name="T21" fmla="*/ 13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9">
                    <a:moveTo>
                      <a:pt x="280" y="131"/>
                    </a:moveTo>
                    <a:cubicBezTo>
                      <a:pt x="278" y="133"/>
                      <a:pt x="274" y="136"/>
                      <a:pt x="270" y="139"/>
                    </a:cubicBezTo>
                    <a:cubicBezTo>
                      <a:pt x="269" y="144"/>
                      <a:pt x="266" y="150"/>
                      <a:pt x="263" y="154"/>
                    </a:cubicBezTo>
                    <a:cubicBezTo>
                      <a:pt x="254" y="166"/>
                      <a:pt x="236" y="183"/>
                      <a:pt x="220" y="184"/>
                    </a:cubicBezTo>
                    <a:cubicBezTo>
                      <a:pt x="148" y="189"/>
                      <a:pt x="72" y="179"/>
                      <a:pt x="13" y="135"/>
                    </a:cubicBezTo>
                    <a:cubicBezTo>
                      <a:pt x="0" y="125"/>
                      <a:pt x="53" y="70"/>
                      <a:pt x="72" y="84"/>
                    </a:cubicBezTo>
                    <a:cubicBezTo>
                      <a:pt x="107" y="111"/>
                      <a:pt x="106" y="119"/>
                      <a:pt x="150" y="124"/>
                    </a:cubicBezTo>
                    <a:cubicBezTo>
                      <a:pt x="111" y="103"/>
                      <a:pt x="116" y="89"/>
                      <a:pt x="80" y="64"/>
                    </a:cubicBezTo>
                    <a:cubicBezTo>
                      <a:pt x="65" y="54"/>
                      <a:pt x="116" y="0"/>
                      <a:pt x="138" y="14"/>
                    </a:cubicBezTo>
                    <a:cubicBezTo>
                      <a:pt x="185" y="46"/>
                      <a:pt x="238" y="69"/>
                      <a:pt x="287" y="98"/>
                    </a:cubicBezTo>
                    <a:cubicBezTo>
                      <a:pt x="300" y="106"/>
                      <a:pt x="287" y="123"/>
                      <a:pt x="280" y="13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5">
                <a:extLst>
                  <a:ext uri="{FF2B5EF4-FFF2-40B4-BE49-F238E27FC236}">
                    <a16:creationId xmlns:a16="http://schemas.microsoft.com/office/drawing/2014/main" id="{4620D486-F118-4DDF-904F-C9D883605F91}"/>
                  </a:ext>
                </a:extLst>
              </p:cNvPr>
              <p:cNvSpPr>
                <a:spLocks noEditPoints="1"/>
              </p:cNvSpPr>
              <p:nvPr/>
            </p:nvSpPr>
            <p:spPr bwMode="auto">
              <a:xfrm>
                <a:off x="3249953" y="2008130"/>
                <a:ext cx="369216" cy="527000"/>
              </a:xfrm>
              <a:custGeom>
                <a:avLst/>
                <a:gdLst>
                  <a:gd name="T0" fmla="*/ 70 w 119"/>
                  <a:gd name="T1" fmla="*/ 92 h 169"/>
                  <a:gd name="T2" fmla="*/ 43 w 119"/>
                  <a:gd name="T3" fmla="*/ 89 h 169"/>
                  <a:gd name="T4" fmla="*/ 32 w 119"/>
                  <a:gd name="T5" fmla="*/ 94 h 169"/>
                  <a:gd name="T6" fmla="*/ 14 w 119"/>
                  <a:gd name="T7" fmla="*/ 113 h 169"/>
                  <a:gd name="T8" fmla="*/ 7 w 119"/>
                  <a:gd name="T9" fmla="*/ 148 h 169"/>
                  <a:gd name="T10" fmla="*/ 20 w 119"/>
                  <a:gd name="T11" fmla="*/ 167 h 169"/>
                  <a:gd name="T12" fmla="*/ 36 w 119"/>
                  <a:gd name="T13" fmla="*/ 153 h 169"/>
                  <a:gd name="T14" fmla="*/ 53 w 119"/>
                  <a:gd name="T15" fmla="*/ 134 h 169"/>
                  <a:gd name="T16" fmla="*/ 70 w 119"/>
                  <a:gd name="T17" fmla="*/ 92 h 169"/>
                  <a:gd name="T18" fmla="*/ 66 w 119"/>
                  <a:gd name="T19" fmla="*/ 4 h 169"/>
                  <a:gd name="T20" fmla="*/ 37 w 119"/>
                  <a:gd name="T21" fmla="*/ 36 h 169"/>
                  <a:gd name="T22" fmla="*/ 64 w 119"/>
                  <a:gd name="T23" fmla="*/ 78 h 169"/>
                  <a:gd name="T24" fmla="*/ 103 w 119"/>
                  <a:gd name="T25" fmla="*/ 66 h 169"/>
                  <a:gd name="T26" fmla="*/ 105 w 119"/>
                  <a:gd name="T27" fmla="*/ 33 h 169"/>
                  <a:gd name="T28" fmla="*/ 98 w 119"/>
                  <a:gd name="T29" fmla="*/ 29 h 169"/>
                  <a:gd name="T30" fmla="*/ 97 w 119"/>
                  <a:gd name="T31" fmla="*/ 28 h 169"/>
                  <a:gd name="T32" fmla="*/ 95 w 119"/>
                  <a:gd name="T33" fmla="*/ 26 h 169"/>
                  <a:gd name="T34" fmla="*/ 93 w 119"/>
                  <a:gd name="T35" fmla="*/ 23 h 169"/>
                  <a:gd name="T36" fmla="*/ 93 w 119"/>
                  <a:gd name="T37" fmla="*/ 23 h 169"/>
                  <a:gd name="T38" fmla="*/ 92 w 119"/>
                  <a:gd name="T39" fmla="*/ 20 h 169"/>
                  <a:gd name="T40" fmla="*/ 92 w 119"/>
                  <a:gd name="T41" fmla="*/ 19 h 169"/>
                  <a:gd name="T42" fmla="*/ 66 w 119"/>
                  <a:gd name="T43" fmla="*/ 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69">
                    <a:moveTo>
                      <a:pt x="70" y="92"/>
                    </a:moveTo>
                    <a:cubicBezTo>
                      <a:pt x="61" y="88"/>
                      <a:pt x="52" y="93"/>
                      <a:pt x="43" y="89"/>
                    </a:cubicBezTo>
                    <a:cubicBezTo>
                      <a:pt x="39" y="88"/>
                      <a:pt x="34" y="92"/>
                      <a:pt x="32" y="94"/>
                    </a:cubicBezTo>
                    <a:cubicBezTo>
                      <a:pt x="25" y="100"/>
                      <a:pt x="20" y="106"/>
                      <a:pt x="14" y="113"/>
                    </a:cubicBezTo>
                    <a:cubicBezTo>
                      <a:pt x="13" y="115"/>
                      <a:pt x="0" y="145"/>
                      <a:pt x="7" y="148"/>
                    </a:cubicBezTo>
                    <a:cubicBezTo>
                      <a:pt x="16" y="152"/>
                      <a:pt x="11" y="163"/>
                      <a:pt x="20" y="167"/>
                    </a:cubicBezTo>
                    <a:cubicBezTo>
                      <a:pt x="23" y="169"/>
                      <a:pt x="33" y="154"/>
                      <a:pt x="36" y="153"/>
                    </a:cubicBezTo>
                    <a:cubicBezTo>
                      <a:pt x="42" y="147"/>
                      <a:pt x="48" y="141"/>
                      <a:pt x="53" y="134"/>
                    </a:cubicBezTo>
                    <a:cubicBezTo>
                      <a:pt x="55" y="132"/>
                      <a:pt x="77" y="95"/>
                      <a:pt x="70" y="92"/>
                    </a:cubicBezTo>
                    <a:close/>
                    <a:moveTo>
                      <a:pt x="66" y="4"/>
                    </a:moveTo>
                    <a:cubicBezTo>
                      <a:pt x="53" y="8"/>
                      <a:pt x="37" y="21"/>
                      <a:pt x="37" y="36"/>
                    </a:cubicBezTo>
                    <a:cubicBezTo>
                      <a:pt x="36" y="55"/>
                      <a:pt x="47" y="70"/>
                      <a:pt x="64" y="78"/>
                    </a:cubicBezTo>
                    <a:cubicBezTo>
                      <a:pt x="78" y="85"/>
                      <a:pt x="94" y="76"/>
                      <a:pt x="103" y="66"/>
                    </a:cubicBezTo>
                    <a:cubicBezTo>
                      <a:pt x="110" y="58"/>
                      <a:pt x="119" y="39"/>
                      <a:pt x="105" y="33"/>
                    </a:cubicBezTo>
                    <a:cubicBezTo>
                      <a:pt x="103" y="32"/>
                      <a:pt x="100" y="30"/>
                      <a:pt x="98" y="29"/>
                    </a:cubicBezTo>
                    <a:cubicBezTo>
                      <a:pt x="98" y="28"/>
                      <a:pt x="97" y="28"/>
                      <a:pt x="97" y="28"/>
                    </a:cubicBezTo>
                    <a:cubicBezTo>
                      <a:pt x="96" y="27"/>
                      <a:pt x="96" y="26"/>
                      <a:pt x="95" y="26"/>
                    </a:cubicBezTo>
                    <a:cubicBezTo>
                      <a:pt x="94" y="25"/>
                      <a:pt x="94" y="24"/>
                      <a:pt x="93" y="23"/>
                    </a:cubicBezTo>
                    <a:cubicBezTo>
                      <a:pt x="93" y="23"/>
                      <a:pt x="93" y="23"/>
                      <a:pt x="93" y="23"/>
                    </a:cubicBezTo>
                    <a:cubicBezTo>
                      <a:pt x="93" y="22"/>
                      <a:pt x="92" y="21"/>
                      <a:pt x="92" y="20"/>
                    </a:cubicBezTo>
                    <a:cubicBezTo>
                      <a:pt x="92" y="20"/>
                      <a:pt x="92" y="19"/>
                      <a:pt x="92" y="19"/>
                    </a:cubicBezTo>
                    <a:cubicBezTo>
                      <a:pt x="92" y="4"/>
                      <a:pt x="78" y="0"/>
                      <a:pt x="66" y="4"/>
                    </a:cubicBezTo>
                    <a:close/>
                  </a:path>
                </a:pathLst>
              </a:custGeom>
              <a:solidFill>
                <a:srgbClr val="077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6">
                <a:extLst>
                  <a:ext uri="{FF2B5EF4-FFF2-40B4-BE49-F238E27FC236}">
                    <a16:creationId xmlns:a16="http://schemas.microsoft.com/office/drawing/2014/main" id="{5203C1C9-EBC0-417F-8B29-82E41C232376}"/>
                  </a:ext>
                </a:extLst>
              </p:cNvPr>
              <p:cNvSpPr>
                <a:spLocks/>
              </p:cNvSpPr>
              <p:nvPr/>
            </p:nvSpPr>
            <p:spPr bwMode="auto">
              <a:xfrm>
                <a:off x="7331838" y="6118417"/>
                <a:ext cx="326614" cy="588536"/>
              </a:xfrm>
              <a:custGeom>
                <a:avLst/>
                <a:gdLst>
                  <a:gd name="T0" fmla="*/ 6 w 105"/>
                  <a:gd name="T1" fmla="*/ 173 h 189"/>
                  <a:gd name="T2" fmla="*/ 8 w 105"/>
                  <a:gd name="T3" fmla="*/ 172 h 189"/>
                  <a:gd name="T4" fmla="*/ 88 w 105"/>
                  <a:gd name="T5" fmla="*/ 156 h 189"/>
                  <a:gd name="T6" fmla="*/ 39 w 105"/>
                  <a:gd name="T7" fmla="*/ 46 h 189"/>
                  <a:gd name="T8" fmla="*/ 25 w 105"/>
                  <a:gd name="T9" fmla="*/ 6 h 189"/>
                  <a:gd name="T10" fmla="*/ 39 w 105"/>
                  <a:gd name="T11" fmla="*/ 0 h 189"/>
                  <a:gd name="T12" fmla="*/ 46 w 105"/>
                  <a:gd name="T13" fmla="*/ 26 h 189"/>
                  <a:gd name="T14" fmla="*/ 50 w 105"/>
                  <a:gd name="T15" fmla="*/ 38 h 189"/>
                  <a:gd name="T16" fmla="*/ 101 w 105"/>
                  <a:gd name="T17" fmla="*/ 154 h 189"/>
                  <a:gd name="T18" fmla="*/ 101 w 105"/>
                  <a:gd name="T19" fmla="*/ 156 h 189"/>
                  <a:gd name="T20" fmla="*/ 99 w 105"/>
                  <a:gd name="T21" fmla="*/ 167 h 189"/>
                  <a:gd name="T22" fmla="*/ 90 w 105"/>
                  <a:gd name="T23" fmla="*/ 172 h 189"/>
                  <a:gd name="T24" fmla="*/ 87 w 105"/>
                  <a:gd name="T25" fmla="*/ 173 h 189"/>
                  <a:gd name="T26" fmla="*/ 86 w 105"/>
                  <a:gd name="T27" fmla="*/ 173 h 189"/>
                  <a:gd name="T28" fmla="*/ 26 w 105"/>
                  <a:gd name="T29" fmla="*/ 188 h 189"/>
                  <a:gd name="T30" fmla="*/ 11 w 105"/>
                  <a:gd name="T31" fmla="*/ 187 h 189"/>
                  <a:gd name="T32" fmla="*/ 4 w 105"/>
                  <a:gd name="T33" fmla="*/ 185 h 189"/>
                  <a:gd name="T34" fmla="*/ 6 w 105"/>
                  <a:gd name="T35"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89">
                    <a:moveTo>
                      <a:pt x="6" y="173"/>
                    </a:moveTo>
                    <a:cubicBezTo>
                      <a:pt x="6" y="173"/>
                      <a:pt x="7" y="172"/>
                      <a:pt x="8" y="172"/>
                    </a:cubicBezTo>
                    <a:cubicBezTo>
                      <a:pt x="34" y="162"/>
                      <a:pt x="61" y="160"/>
                      <a:pt x="88" y="156"/>
                    </a:cubicBezTo>
                    <a:cubicBezTo>
                      <a:pt x="79" y="117"/>
                      <a:pt x="52" y="84"/>
                      <a:pt x="39" y="46"/>
                    </a:cubicBezTo>
                    <a:cubicBezTo>
                      <a:pt x="35" y="34"/>
                      <a:pt x="30" y="20"/>
                      <a:pt x="25" y="6"/>
                    </a:cubicBezTo>
                    <a:cubicBezTo>
                      <a:pt x="29" y="5"/>
                      <a:pt x="34" y="3"/>
                      <a:pt x="39" y="0"/>
                    </a:cubicBezTo>
                    <a:cubicBezTo>
                      <a:pt x="41" y="9"/>
                      <a:pt x="44" y="18"/>
                      <a:pt x="46" y="26"/>
                    </a:cubicBezTo>
                    <a:cubicBezTo>
                      <a:pt x="47" y="30"/>
                      <a:pt x="49" y="34"/>
                      <a:pt x="50" y="38"/>
                    </a:cubicBezTo>
                    <a:cubicBezTo>
                      <a:pt x="63" y="79"/>
                      <a:pt x="91" y="113"/>
                      <a:pt x="101" y="154"/>
                    </a:cubicBezTo>
                    <a:cubicBezTo>
                      <a:pt x="101" y="155"/>
                      <a:pt x="101" y="155"/>
                      <a:pt x="101" y="156"/>
                    </a:cubicBezTo>
                    <a:cubicBezTo>
                      <a:pt x="105" y="159"/>
                      <a:pt x="105" y="166"/>
                      <a:pt x="99" y="167"/>
                    </a:cubicBezTo>
                    <a:cubicBezTo>
                      <a:pt x="96" y="169"/>
                      <a:pt x="93" y="170"/>
                      <a:pt x="90" y="172"/>
                    </a:cubicBezTo>
                    <a:cubicBezTo>
                      <a:pt x="89" y="173"/>
                      <a:pt x="88" y="173"/>
                      <a:pt x="87" y="173"/>
                    </a:cubicBezTo>
                    <a:cubicBezTo>
                      <a:pt x="86" y="173"/>
                      <a:pt x="86" y="173"/>
                      <a:pt x="86" y="173"/>
                    </a:cubicBezTo>
                    <a:cubicBezTo>
                      <a:pt x="67" y="181"/>
                      <a:pt x="46" y="184"/>
                      <a:pt x="26" y="188"/>
                    </a:cubicBezTo>
                    <a:cubicBezTo>
                      <a:pt x="21" y="189"/>
                      <a:pt x="16" y="188"/>
                      <a:pt x="11" y="187"/>
                    </a:cubicBezTo>
                    <a:cubicBezTo>
                      <a:pt x="11" y="187"/>
                      <a:pt x="3" y="185"/>
                      <a:pt x="4" y="185"/>
                    </a:cubicBezTo>
                    <a:cubicBezTo>
                      <a:pt x="0" y="182"/>
                      <a:pt x="0" y="174"/>
                      <a:pt x="6" y="17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7">
                <a:extLst>
                  <a:ext uri="{FF2B5EF4-FFF2-40B4-BE49-F238E27FC236}">
                    <a16:creationId xmlns:a16="http://schemas.microsoft.com/office/drawing/2014/main" id="{69AA5B73-541F-460F-AB3B-AD34B96027D8}"/>
                  </a:ext>
                </a:extLst>
              </p:cNvPr>
              <p:cNvSpPr>
                <a:spLocks/>
              </p:cNvSpPr>
              <p:nvPr/>
            </p:nvSpPr>
            <p:spPr bwMode="auto">
              <a:xfrm>
                <a:off x="7418620" y="6607549"/>
                <a:ext cx="143584" cy="67847"/>
              </a:xfrm>
              <a:custGeom>
                <a:avLst/>
                <a:gdLst>
                  <a:gd name="T0" fmla="*/ 32 w 46"/>
                  <a:gd name="T1" fmla="*/ 19 h 22"/>
                  <a:gd name="T2" fmla="*/ 22 w 46"/>
                  <a:gd name="T3" fmla="*/ 21 h 22"/>
                  <a:gd name="T4" fmla="*/ 5 w 46"/>
                  <a:gd name="T5" fmla="*/ 21 h 22"/>
                  <a:gd name="T6" fmla="*/ 0 w 46"/>
                  <a:gd name="T7" fmla="*/ 17 h 22"/>
                  <a:gd name="T8" fmla="*/ 4 w 46"/>
                  <a:gd name="T9" fmla="*/ 10 h 22"/>
                  <a:gd name="T10" fmla="*/ 24 w 46"/>
                  <a:gd name="T11" fmla="*/ 0 h 22"/>
                  <a:gd name="T12" fmla="*/ 41 w 46"/>
                  <a:gd name="T13" fmla="*/ 1 h 22"/>
                  <a:gd name="T14" fmla="*/ 45 w 46"/>
                  <a:gd name="T15" fmla="*/ 4 h 22"/>
                  <a:gd name="T16" fmla="*/ 42 w 46"/>
                  <a:gd name="T17" fmla="*/ 12 h 22"/>
                  <a:gd name="T18" fmla="*/ 32 w 46"/>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2">
                    <a:moveTo>
                      <a:pt x="32" y="19"/>
                    </a:moveTo>
                    <a:cubicBezTo>
                      <a:pt x="30" y="20"/>
                      <a:pt x="25" y="22"/>
                      <a:pt x="22" y="21"/>
                    </a:cubicBezTo>
                    <a:cubicBezTo>
                      <a:pt x="17" y="21"/>
                      <a:pt x="11" y="21"/>
                      <a:pt x="5" y="21"/>
                    </a:cubicBezTo>
                    <a:cubicBezTo>
                      <a:pt x="1" y="20"/>
                      <a:pt x="1" y="18"/>
                      <a:pt x="0" y="17"/>
                    </a:cubicBezTo>
                    <a:cubicBezTo>
                      <a:pt x="0" y="15"/>
                      <a:pt x="1" y="12"/>
                      <a:pt x="4" y="10"/>
                    </a:cubicBezTo>
                    <a:cubicBezTo>
                      <a:pt x="6" y="8"/>
                      <a:pt x="14" y="0"/>
                      <a:pt x="24" y="0"/>
                    </a:cubicBezTo>
                    <a:cubicBezTo>
                      <a:pt x="30" y="0"/>
                      <a:pt x="36" y="0"/>
                      <a:pt x="41" y="1"/>
                    </a:cubicBezTo>
                    <a:cubicBezTo>
                      <a:pt x="44" y="1"/>
                      <a:pt x="45" y="3"/>
                      <a:pt x="45" y="4"/>
                    </a:cubicBezTo>
                    <a:cubicBezTo>
                      <a:pt x="46" y="7"/>
                      <a:pt x="44" y="9"/>
                      <a:pt x="42" y="12"/>
                    </a:cubicBezTo>
                    <a:cubicBezTo>
                      <a:pt x="40" y="14"/>
                      <a:pt x="37" y="17"/>
                      <a:pt x="32" y="19"/>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68">
                <a:extLst>
                  <a:ext uri="{FF2B5EF4-FFF2-40B4-BE49-F238E27FC236}">
                    <a16:creationId xmlns:a16="http://schemas.microsoft.com/office/drawing/2014/main" id="{4E236833-1A0A-41DA-A806-D25BCF9D5186}"/>
                  </a:ext>
                </a:extLst>
              </p:cNvPr>
              <p:cNvSpPr>
                <a:spLocks/>
              </p:cNvSpPr>
              <p:nvPr/>
            </p:nvSpPr>
            <p:spPr bwMode="auto">
              <a:xfrm>
                <a:off x="7806770" y="5630862"/>
                <a:ext cx="569603" cy="336080"/>
              </a:xfrm>
              <a:custGeom>
                <a:avLst/>
                <a:gdLst>
                  <a:gd name="T0" fmla="*/ 174 w 183"/>
                  <a:gd name="T1" fmla="*/ 4 h 108"/>
                  <a:gd name="T2" fmla="*/ 178 w 183"/>
                  <a:gd name="T3" fmla="*/ 11 h 108"/>
                  <a:gd name="T4" fmla="*/ 182 w 183"/>
                  <a:gd name="T5" fmla="*/ 24 h 108"/>
                  <a:gd name="T6" fmla="*/ 179 w 183"/>
                  <a:gd name="T7" fmla="*/ 86 h 108"/>
                  <a:gd name="T8" fmla="*/ 179 w 183"/>
                  <a:gd name="T9" fmla="*/ 87 h 108"/>
                  <a:gd name="T10" fmla="*/ 179 w 183"/>
                  <a:gd name="T11" fmla="*/ 90 h 108"/>
                  <a:gd name="T12" fmla="*/ 176 w 183"/>
                  <a:gd name="T13" fmla="*/ 101 h 108"/>
                  <a:gd name="T14" fmla="*/ 165 w 183"/>
                  <a:gd name="T15" fmla="*/ 105 h 108"/>
                  <a:gd name="T16" fmla="*/ 164 w 183"/>
                  <a:gd name="T17" fmla="*/ 105 h 108"/>
                  <a:gd name="T18" fmla="*/ 40 w 183"/>
                  <a:gd name="T19" fmla="*/ 78 h 108"/>
                  <a:gd name="T20" fmla="*/ 27 w 183"/>
                  <a:gd name="T21" fmla="*/ 76 h 108"/>
                  <a:gd name="T22" fmla="*/ 0 w 183"/>
                  <a:gd name="T23" fmla="*/ 74 h 108"/>
                  <a:gd name="T24" fmla="*/ 3 w 183"/>
                  <a:gd name="T25" fmla="*/ 60 h 108"/>
                  <a:gd name="T26" fmla="*/ 45 w 183"/>
                  <a:gd name="T27" fmla="*/ 65 h 108"/>
                  <a:gd name="T28" fmla="*/ 163 w 183"/>
                  <a:gd name="T29" fmla="*/ 92 h 108"/>
                  <a:gd name="T30" fmla="*/ 162 w 183"/>
                  <a:gd name="T31" fmla="*/ 10 h 108"/>
                  <a:gd name="T32" fmla="*/ 163 w 183"/>
                  <a:gd name="T33" fmla="*/ 8 h 108"/>
                  <a:gd name="T34" fmla="*/ 174 w 183"/>
                  <a:gd name="T3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108">
                    <a:moveTo>
                      <a:pt x="174" y="4"/>
                    </a:moveTo>
                    <a:cubicBezTo>
                      <a:pt x="174" y="3"/>
                      <a:pt x="178" y="10"/>
                      <a:pt x="178" y="11"/>
                    </a:cubicBezTo>
                    <a:cubicBezTo>
                      <a:pt x="180" y="15"/>
                      <a:pt x="182" y="20"/>
                      <a:pt x="182" y="24"/>
                    </a:cubicBezTo>
                    <a:cubicBezTo>
                      <a:pt x="182" y="45"/>
                      <a:pt x="183" y="66"/>
                      <a:pt x="179" y="86"/>
                    </a:cubicBezTo>
                    <a:cubicBezTo>
                      <a:pt x="179" y="87"/>
                      <a:pt x="179" y="87"/>
                      <a:pt x="179" y="87"/>
                    </a:cubicBezTo>
                    <a:cubicBezTo>
                      <a:pt x="179" y="88"/>
                      <a:pt x="179" y="90"/>
                      <a:pt x="179" y="90"/>
                    </a:cubicBezTo>
                    <a:cubicBezTo>
                      <a:pt x="178" y="94"/>
                      <a:pt x="177" y="97"/>
                      <a:pt x="176" y="101"/>
                    </a:cubicBezTo>
                    <a:cubicBezTo>
                      <a:pt x="175" y="106"/>
                      <a:pt x="169" y="108"/>
                      <a:pt x="165" y="105"/>
                    </a:cubicBezTo>
                    <a:cubicBezTo>
                      <a:pt x="165" y="105"/>
                      <a:pt x="164" y="105"/>
                      <a:pt x="164" y="105"/>
                    </a:cubicBezTo>
                    <a:cubicBezTo>
                      <a:pt x="121" y="104"/>
                      <a:pt x="82" y="82"/>
                      <a:pt x="40" y="78"/>
                    </a:cubicBezTo>
                    <a:cubicBezTo>
                      <a:pt x="35" y="77"/>
                      <a:pt x="31" y="77"/>
                      <a:pt x="27" y="76"/>
                    </a:cubicBezTo>
                    <a:cubicBezTo>
                      <a:pt x="18" y="76"/>
                      <a:pt x="9" y="75"/>
                      <a:pt x="0" y="74"/>
                    </a:cubicBezTo>
                    <a:cubicBezTo>
                      <a:pt x="2" y="69"/>
                      <a:pt x="3" y="64"/>
                      <a:pt x="3" y="60"/>
                    </a:cubicBezTo>
                    <a:cubicBezTo>
                      <a:pt x="18" y="62"/>
                      <a:pt x="32" y="64"/>
                      <a:pt x="45" y="65"/>
                    </a:cubicBezTo>
                    <a:cubicBezTo>
                      <a:pt x="85" y="71"/>
                      <a:pt x="122" y="91"/>
                      <a:pt x="163" y="92"/>
                    </a:cubicBezTo>
                    <a:cubicBezTo>
                      <a:pt x="161" y="65"/>
                      <a:pt x="158" y="37"/>
                      <a:pt x="162" y="10"/>
                    </a:cubicBezTo>
                    <a:cubicBezTo>
                      <a:pt x="163" y="9"/>
                      <a:pt x="163" y="8"/>
                      <a:pt x="163" y="8"/>
                    </a:cubicBezTo>
                    <a:cubicBezTo>
                      <a:pt x="163" y="2"/>
                      <a:pt x="171" y="0"/>
                      <a:pt x="17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69">
                <a:extLst>
                  <a:ext uri="{FF2B5EF4-FFF2-40B4-BE49-F238E27FC236}">
                    <a16:creationId xmlns:a16="http://schemas.microsoft.com/office/drawing/2014/main" id="{CB02C995-3933-46CD-A97C-43AEF2AE72D3}"/>
                  </a:ext>
                </a:extLst>
              </p:cNvPr>
              <p:cNvSpPr>
                <a:spLocks/>
              </p:cNvSpPr>
              <p:nvPr/>
            </p:nvSpPr>
            <p:spPr bwMode="auto">
              <a:xfrm>
                <a:off x="8286434" y="5723955"/>
                <a:ext cx="74159" cy="145162"/>
              </a:xfrm>
              <a:custGeom>
                <a:avLst/>
                <a:gdLst>
                  <a:gd name="T0" fmla="*/ 18 w 24"/>
                  <a:gd name="T1" fmla="*/ 42 h 47"/>
                  <a:gd name="T2" fmla="*/ 11 w 24"/>
                  <a:gd name="T3" fmla="*/ 47 h 47"/>
                  <a:gd name="T4" fmla="*/ 7 w 24"/>
                  <a:gd name="T5" fmla="*/ 43 h 47"/>
                  <a:gd name="T6" fmla="*/ 3 w 24"/>
                  <a:gd name="T7" fmla="*/ 26 h 47"/>
                  <a:gd name="T8" fmla="*/ 8 w 24"/>
                  <a:gd name="T9" fmla="*/ 5 h 47"/>
                  <a:gd name="T10" fmla="*/ 15 w 24"/>
                  <a:gd name="T11" fmla="*/ 0 h 47"/>
                  <a:gd name="T12" fmla="*/ 19 w 24"/>
                  <a:gd name="T13" fmla="*/ 4 h 47"/>
                  <a:gd name="T14" fmla="*/ 23 w 24"/>
                  <a:gd name="T15" fmla="*/ 20 h 47"/>
                  <a:gd name="T16" fmla="*/ 23 w 24"/>
                  <a:gd name="T17" fmla="*/ 31 h 47"/>
                  <a:gd name="T18" fmla="*/ 18 w 24"/>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7">
                    <a:moveTo>
                      <a:pt x="18" y="42"/>
                    </a:moveTo>
                    <a:cubicBezTo>
                      <a:pt x="16" y="45"/>
                      <a:pt x="13" y="46"/>
                      <a:pt x="11" y="47"/>
                    </a:cubicBezTo>
                    <a:cubicBezTo>
                      <a:pt x="10" y="47"/>
                      <a:pt x="8" y="46"/>
                      <a:pt x="7" y="43"/>
                    </a:cubicBezTo>
                    <a:cubicBezTo>
                      <a:pt x="5" y="38"/>
                      <a:pt x="4" y="32"/>
                      <a:pt x="3" y="26"/>
                    </a:cubicBezTo>
                    <a:cubicBezTo>
                      <a:pt x="0" y="17"/>
                      <a:pt x="6" y="7"/>
                      <a:pt x="8" y="5"/>
                    </a:cubicBezTo>
                    <a:cubicBezTo>
                      <a:pt x="10" y="2"/>
                      <a:pt x="12" y="0"/>
                      <a:pt x="15" y="0"/>
                    </a:cubicBezTo>
                    <a:cubicBezTo>
                      <a:pt x="16" y="0"/>
                      <a:pt x="18" y="0"/>
                      <a:pt x="19" y="4"/>
                    </a:cubicBezTo>
                    <a:cubicBezTo>
                      <a:pt x="20" y="9"/>
                      <a:pt x="22" y="15"/>
                      <a:pt x="23" y="20"/>
                    </a:cubicBezTo>
                    <a:cubicBezTo>
                      <a:pt x="24" y="23"/>
                      <a:pt x="23" y="28"/>
                      <a:pt x="23" y="31"/>
                    </a:cubicBezTo>
                    <a:cubicBezTo>
                      <a:pt x="21" y="36"/>
                      <a:pt x="19" y="39"/>
                      <a:pt x="18" y="4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70">
                <a:extLst>
                  <a:ext uri="{FF2B5EF4-FFF2-40B4-BE49-F238E27FC236}">
                    <a16:creationId xmlns:a16="http://schemas.microsoft.com/office/drawing/2014/main" id="{476C459B-A6A7-4F1D-ABF2-91163EB4C4CF}"/>
                  </a:ext>
                </a:extLst>
              </p:cNvPr>
              <p:cNvSpPr>
                <a:spLocks/>
              </p:cNvSpPr>
              <p:nvPr/>
            </p:nvSpPr>
            <p:spPr bwMode="auto">
              <a:xfrm>
                <a:off x="7268724" y="5673464"/>
                <a:ext cx="640605" cy="523845"/>
              </a:xfrm>
              <a:custGeom>
                <a:avLst/>
                <a:gdLst>
                  <a:gd name="T0" fmla="*/ 0 w 206"/>
                  <a:gd name="T1" fmla="*/ 127 h 168"/>
                  <a:gd name="T2" fmla="*/ 175 w 206"/>
                  <a:gd name="T3" fmla="*/ 6 h 168"/>
                  <a:gd name="T4" fmla="*/ 199 w 206"/>
                  <a:gd name="T5" fmla="*/ 25 h 168"/>
                  <a:gd name="T6" fmla="*/ 183 w 206"/>
                  <a:gd name="T7" fmla="*/ 46 h 168"/>
                  <a:gd name="T8" fmla="*/ 182 w 206"/>
                  <a:gd name="T9" fmla="*/ 54 h 168"/>
                  <a:gd name="T10" fmla="*/ 185 w 206"/>
                  <a:gd name="T11" fmla="*/ 65 h 168"/>
                  <a:gd name="T12" fmla="*/ 168 w 206"/>
                  <a:gd name="T13" fmla="*/ 80 h 168"/>
                  <a:gd name="T14" fmla="*/ 139 w 206"/>
                  <a:gd name="T15" fmla="*/ 85 h 168"/>
                  <a:gd name="T16" fmla="*/ 124 w 206"/>
                  <a:gd name="T17" fmla="*/ 116 h 168"/>
                  <a:gd name="T18" fmla="*/ 95 w 206"/>
                  <a:gd name="T19" fmla="*/ 126 h 168"/>
                  <a:gd name="T20" fmla="*/ 79 w 206"/>
                  <a:gd name="T21" fmla="*/ 134 h 168"/>
                  <a:gd name="T22" fmla="*/ 81 w 206"/>
                  <a:gd name="T23" fmla="*/ 153 h 168"/>
                  <a:gd name="T24" fmla="*/ 75 w 206"/>
                  <a:gd name="T25" fmla="*/ 157 h 168"/>
                  <a:gd name="T26" fmla="*/ 75 w 206"/>
                  <a:gd name="T27" fmla="*/ 157 h 168"/>
                  <a:gd name="T28" fmla="*/ 0 w 206"/>
                  <a:gd name="T29"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68">
                    <a:moveTo>
                      <a:pt x="0" y="127"/>
                    </a:moveTo>
                    <a:cubicBezTo>
                      <a:pt x="0" y="126"/>
                      <a:pt x="146" y="17"/>
                      <a:pt x="175" y="6"/>
                    </a:cubicBezTo>
                    <a:cubicBezTo>
                      <a:pt x="188" y="0"/>
                      <a:pt x="196" y="16"/>
                      <a:pt x="199" y="25"/>
                    </a:cubicBezTo>
                    <a:cubicBezTo>
                      <a:pt x="206" y="31"/>
                      <a:pt x="206" y="49"/>
                      <a:pt x="183" y="46"/>
                    </a:cubicBezTo>
                    <a:cubicBezTo>
                      <a:pt x="177" y="45"/>
                      <a:pt x="180" y="49"/>
                      <a:pt x="182" y="54"/>
                    </a:cubicBezTo>
                    <a:cubicBezTo>
                      <a:pt x="184" y="58"/>
                      <a:pt x="185" y="61"/>
                      <a:pt x="185" y="65"/>
                    </a:cubicBezTo>
                    <a:cubicBezTo>
                      <a:pt x="186" y="75"/>
                      <a:pt x="175" y="78"/>
                      <a:pt x="168" y="80"/>
                    </a:cubicBezTo>
                    <a:cubicBezTo>
                      <a:pt x="158" y="81"/>
                      <a:pt x="147" y="81"/>
                      <a:pt x="139" y="85"/>
                    </a:cubicBezTo>
                    <a:cubicBezTo>
                      <a:pt x="127" y="91"/>
                      <a:pt x="129" y="106"/>
                      <a:pt x="124" y="116"/>
                    </a:cubicBezTo>
                    <a:cubicBezTo>
                      <a:pt x="118" y="127"/>
                      <a:pt x="106" y="126"/>
                      <a:pt x="95" y="126"/>
                    </a:cubicBezTo>
                    <a:cubicBezTo>
                      <a:pt x="91" y="126"/>
                      <a:pt x="75" y="126"/>
                      <a:pt x="79" y="134"/>
                    </a:cubicBezTo>
                    <a:cubicBezTo>
                      <a:pt x="83" y="140"/>
                      <a:pt x="84" y="147"/>
                      <a:pt x="81" y="153"/>
                    </a:cubicBezTo>
                    <a:cubicBezTo>
                      <a:pt x="79" y="155"/>
                      <a:pt x="77" y="156"/>
                      <a:pt x="75" y="157"/>
                    </a:cubicBezTo>
                    <a:cubicBezTo>
                      <a:pt x="75" y="157"/>
                      <a:pt x="75" y="157"/>
                      <a:pt x="75" y="157"/>
                    </a:cubicBezTo>
                    <a:cubicBezTo>
                      <a:pt x="70" y="168"/>
                      <a:pt x="13" y="165"/>
                      <a:pt x="0" y="12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71">
                <a:extLst>
                  <a:ext uri="{FF2B5EF4-FFF2-40B4-BE49-F238E27FC236}">
                    <a16:creationId xmlns:a16="http://schemas.microsoft.com/office/drawing/2014/main" id="{4C2E142A-788D-4213-A949-24387FEEA41A}"/>
                  </a:ext>
                </a:extLst>
              </p:cNvPr>
              <p:cNvSpPr>
                <a:spLocks/>
              </p:cNvSpPr>
              <p:nvPr/>
            </p:nvSpPr>
            <p:spPr bwMode="auto">
              <a:xfrm>
                <a:off x="6517670" y="5042326"/>
                <a:ext cx="1380615" cy="1046111"/>
              </a:xfrm>
              <a:custGeom>
                <a:avLst/>
                <a:gdLst>
                  <a:gd name="T0" fmla="*/ 11 w 444"/>
                  <a:gd name="T1" fmla="*/ 278 h 336"/>
                  <a:gd name="T2" fmla="*/ 25 w 444"/>
                  <a:gd name="T3" fmla="*/ 260 h 336"/>
                  <a:gd name="T4" fmla="*/ 5 w 444"/>
                  <a:gd name="T5" fmla="*/ 262 h 336"/>
                  <a:gd name="T6" fmla="*/ 3 w 444"/>
                  <a:gd name="T7" fmla="*/ 256 h 336"/>
                  <a:gd name="T8" fmla="*/ 29 w 444"/>
                  <a:gd name="T9" fmla="*/ 253 h 336"/>
                  <a:gd name="T10" fmla="*/ 91 w 444"/>
                  <a:gd name="T11" fmla="*/ 197 h 336"/>
                  <a:gd name="T12" fmla="*/ 113 w 444"/>
                  <a:gd name="T13" fmla="*/ 168 h 336"/>
                  <a:gd name="T14" fmla="*/ 119 w 444"/>
                  <a:gd name="T15" fmla="*/ 151 h 336"/>
                  <a:gd name="T16" fmla="*/ 155 w 444"/>
                  <a:gd name="T17" fmla="*/ 97 h 336"/>
                  <a:gd name="T18" fmla="*/ 162 w 444"/>
                  <a:gd name="T19" fmla="*/ 106 h 336"/>
                  <a:gd name="T20" fmla="*/ 145 w 444"/>
                  <a:gd name="T21" fmla="*/ 144 h 336"/>
                  <a:gd name="T22" fmla="*/ 245 w 444"/>
                  <a:gd name="T23" fmla="*/ 314 h 336"/>
                  <a:gd name="T24" fmla="*/ 374 w 444"/>
                  <a:gd name="T25" fmla="*/ 201 h 336"/>
                  <a:gd name="T26" fmla="*/ 274 w 444"/>
                  <a:gd name="T27" fmla="*/ 85 h 336"/>
                  <a:gd name="T28" fmla="*/ 222 w 444"/>
                  <a:gd name="T29" fmla="*/ 72 h 336"/>
                  <a:gd name="T30" fmla="*/ 202 w 444"/>
                  <a:gd name="T31" fmla="*/ 63 h 336"/>
                  <a:gd name="T32" fmla="*/ 261 w 444"/>
                  <a:gd name="T33" fmla="*/ 45 h 336"/>
                  <a:gd name="T34" fmla="*/ 273 w 444"/>
                  <a:gd name="T35" fmla="*/ 48 h 336"/>
                  <a:gd name="T36" fmla="*/ 273 w 444"/>
                  <a:gd name="T37" fmla="*/ 48 h 336"/>
                  <a:gd name="T38" fmla="*/ 304 w 444"/>
                  <a:gd name="T39" fmla="*/ 52 h 336"/>
                  <a:gd name="T40" fmla="*/ 304 w 444"/>
                  <a:gd name="T41" fmla="*/ 52 h 336"/>
                  <a:gd name="T42" fmla="*/ 409 w 444"/>
                  <a:gd name="T43" fmla="*/ 30 h 336"/>
                  <a:gd name="T44" fmla="*/ 410 w 444"/>
                  <a:gd name="T45" fmla="*/ 25 h 336"/>
                  <a:gd name="T46" fmla="*/ 415 w 444"/>
                  <a:gd name="T47" fmla="*/ 6 h 336"/>
                  <a:gd name="T48" fmla="*/ 418 w 444"/>
                  <a:gd name="T49" fmla="*/ 0 h 336"/>
                  <a:gd name="T50" fmla="*/ 424 w 444"/>
                  <a:gd name="T51" fmla="*/ 5 h 336"/>
                  <a:gd name="T52" fmla="*/ 422 w 444"/>
                  <a:gd name="T53" fmla="*/ 26 h 336"/>
                  <a:gd name="T54" fmla="*/ 435 w 444"/>
                  <a:gd name="T55" fmla="*/ 23 h 336"/>
                  <a:gd name="T56" fmla="*/ 443 w 444"/>
                  <a:gd name="T57" fmla="*/ 26 h 336"/>
                  <a:gd name="T58" fmla="*/ 437 w 444"/>
                  <a:gd name="T59" fmla="*/ 32 h 336"/>
                  <a:gd name="T60" fmla="*/ 426 w 444"/>
                  <a:gd name="T61" fmla="*/ 37 h 336"/>
                  <a:gd name="T62" fmla="*/ 439 w 444"/>
                  <a:gd name="T63" fmla="*/ 47 h 336"/>
                  <a:gd name="T64" fmla="*/ 432 w 444"/>
                  <a:gd name="T65" fmla="*/ 51 h 336"/>
                  <a:gd name="T66" fmla="*/ 415 w 444"/>
                  <a:gd name="T67" fmla="*/ 40 h 336"/>
                  <a:gd name="T68" fmla="*/ 306 w 444"/>
                  <a:gd name="T69" fmla="*/ 65 h 336"/>
                  <a:gd name="T70" fmla="*/ 306 w 444"/>
                  <a:gd name="T71" fmla="*/ 65 h 336"/>
                  <a:gd name="T72" fmla="*/ 284 w 444"/>
                  <a:gd name="T73" fmla="*/ 68 h 336"/>
                  <a:gd name="T74" fmla="*/ 345 w 444"/>
                  <a:gd name="T75" fmla="*/ 136 h 336"/>
                  <a:gd name="T76" fmla="*/ 412 w 444"/>
                  <a:gd name="T77" fmla="*/ 222 h 336"/>
                  <a:gd name="T78" fmla="*/ 251 w 444"/>
                  <a:gd name="T79" fmla="*/ 329 h 336"/>
                  <a:gd name="T80" fmla="*/ 250 w 444"/>
                  <a:gd name="T81" fmla="*/ 330 h 336"/>
                  <a:gd name="T82" fmla="*/ 232 w 444"/>
                  <a:gd name="T83" fmla="*/ 324 h 336"/>
                  <a:gd name="T84" fmla="*/ 134 w 444"/>
                  <a:gd name="T85" fmla="*/ 157 h 336"/>
                  <a:gd name="T86" fmla="*/ 133 w 444"/>
                  <a:gd name="T87" fmla="*/ 159 h 336"/>
                  <a:gd name="T88" fmla="*/ 133 w 444"/>
                  <a:gd name="T89" fmla="*/ 159 h 336"/>
                  <a:gd name="T90" fmla="*/ 109 w 444"/>
                  <a:gd name="T91" fmla="*/ 191 h 336"/>
                  <a:gd name="T92" fmla="*/ 108 w 444"/>
                  <a:gd name="T93" fmla="*/ 192 h 336"/>
                  <a:gd name="T94" fmla="*/ 37 w 444"/>
                  <a:gd name="T95" fmla="*/ 257 h 336"/>
                  <a:gd name="T96" fmla="*/ 47 w 444"/>
                  <a:gd name="T97" fmla="*/ 280 h 336"/>
                  <a:gd name="T98" fmla="*/ 42 w 444"/>
                  <a:gd name="T99" fmla="*/ 286 h 336"/>
                  <a:gd name="T100" fmla="*/ 31 w 444"/>
                  <a:gd name="T101" fmla="*/ 265 h 336"/>
                  <a:gd name="T102" fmla="*/ 12 w 444"/>
                  <a:gd name="T103" fmla="*/ 284 h 336"/>
                  <a:gd name="T104" fmla="*/ 11 w 444"/>
                  <a:gd name="T105" fmla="*/ 27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4" h="336">
                    <a:moveTo>
                      <a:pt x="11" y="278"/>
                    </a:moveTo>
                    <a:cubicBezTo>
                      <a:pt x="20" y="272"/>
                      <a:pt x="21" y="272"/>
                      <a:pt x="25" y="260"/>
                    </a:cubicBezTo>
                    <a:cubicBezTo>
                      <a:pt x="16" y="261"/>
                      <a:pt x="15" y="263"/>
                      <a:pt x="5" y="262"/>
                    </a:cubicBezTo>
                    <a:cubicBezTo>
                      <a:pt x="1" y="262"/>
                      <a:pt x="0" y="257"/>
                      <a:pt x="3" y="256"/>
                    </a:cubicBezTo>
                    <a:cubicBezTo>
                      <a:pt x="15" y="254"/>
                      <a:pt x="17" y="253"/>
                      <a:pt x="29" y="253"/>
                    </a:cubicBezTo>
                    <a:cubicBezTo>
                      <a:pt x="32" y="253"/>
                      <a:pt x="72" y="216"/>
                      <a:pt x="91" y="197"/>
                    </a:cubicBezTo>
                    <a:cubicBezTo>
                      <a:pt x="100" y="188"/>
                      <a:pt x="107" y="178"/>
                      <a:pt x="113" y="168"/>
                    </a:cubicBezTo>
                    <a:cubicBezTo>
                      <a:pt x="115" y="162"/>
                      <a:pt x="118" y="155"/>
                      <a:pt x="119" y="151"/>
                    </a:cubicBezTo>
                    <a:cubicBezTo>
                      <a:pt x="123" y="136"/>
                      <a:pt x="128" y="120"/>
                      <a:pt x="155" y="97"/>
                    </a:cubicBezTo>
                    <a:cubicBezTo>
                      <a:pt x="161" y="93"/>
                      <a:pt x="167" y="101"/>
                      <a:pt x="162" y="106"/>
                    </a:cubicBezTo>
                    <a:cubicBezTo>
                      <a:pt x="150" y="116"/>
                      <a:pt x="145" y="127"/>
                      <a:pt x="145" y="144"/>
                    </a:cubicBezTo>
                    <a:cubicBezTo>
                      <a:pt x="158" y="154"/>
                      <a:pt x="221" y="245"/>
                      <a:pt x="245" y="314"/>
                    </a:cubicBezTo>
                    <a:cubicBezTo>
                      <a:pt x="299" y="281"/>
                      <a:pt x="328" y="245"/>
                      <a:pt x="374" y="201"/>
                    </a:cubicBezTo>
                    <a:cubicBezTo>
                      <a:pt x="365" y="197"/>
                      <a:pt x="282" y="94"/>
                      <a:pt x="274" y="85"/>
                    </a:cubicBezTo>
                    <a:cubicBezTo>
                      <a:pt x="271" y="82"/>
                      <a:pt x="246" y="61"/>
                      <a:pt x="222" y="72"/>
                    </a:cubicBezTo>
                    <a:cubicBezTo>
                      <a:pt x="219" y="74"/>
                      <a:pt x="204" y="70"/>
                      <a:pt x="202" y="63"/>
                    </a:cubicBezTo>
                    <a:cubicBezTo>
                      <a:pt x="202" y="63"/>
                      <a:pt x="235" y="42"/>
                      <a:pt x="261" y="45"/>
                    </a:cubicBezTo>
                    <a:cubicBezTo>
                      <a:pt x="265" y="46"/>
                      <a:pt x="269" y="47"/>
                      <a:pt x="273" y="48"/>
                    </a:cubicBezTo>
                    <a:cubicBezTo>
                      <a:pt x="273" y="48"/>
                      <a:pt x="273" y="48"/>
                      <a:pt x="273" y="48"/>
                    </a:cubicBezTo>
                    <a:cubicBezTo>
                      <a:pt x="281" y="50"/>
                      <a:pt x="304" y="52"/>
                      <a:pt x="304" y="52"/>
                    </a:cubicBezTo>
                    <a:cubicBezTo>
                      <a:pt x="304" y="52"/>
                      <a:pt x="304" y="52"/>
                      <a:pt x="304" y="52"/>
                    </a:cubicBezTo>
                    <a:cubicBezTo>
                      <a:pt x="345" y="51"/>
                      <a:pt x="390" y="60"/>
                      <a:pt x="409" y="30"/>
                    </a:cubicBezTo>
                    <a:cubicBezTo>
                      <a:pt x="409" y="29"/>
                      <a:pt x="409" y="26"/>
                      <a:pt x="410" y="25"/>
                    </a:cubicBezTo>
                    <a:cubicBezTo>
                      <a:pt x="414" y="19"/>
                      <a:pt x="417" y="13"/>
                      <a:pt x="415" y="6"/>
                    </a:cubicBezTo>
                    <a:cubicBezTo>
                      <a:pt x="414" y="3"/>
                      <a:pt x="415" y="1"/>
                      <a:pt x="418" y="0"/>
                    </a:cubicBezTo>
                    <a:cubicBezTo>
                      <a:pt x="421" y="0"/>
                      <a:pt x="423" y="2"/>
                      <a:pt x="424" y="5"/>
                    </a:cubicBezTo>
                    <a:cubicBezTo>
                      <a:pt x="426" y="12"/>
                      <a:pt x="425" y="19"/>
                      <a:pt x="422" y="26"/>
                    </a:cubicBezTo>
                    <a:cubicBezTo>
                      <a:pt x="427" y="25"/>
                      <a:pt x="430" y="24"/>
                      <a:pt x="435" y="23"/>
                    </a:cubicBezTo>
                    <a:cubicBezTo>
                      <a:pt x="438" y="22"/>
                      <a:pt x="443" y="24"/>
                      <a:pt x="443" y="26"/>
                    </a:cubicBezTo>
                    <a:cubicBezTo>
                      <a:pt x="444" y="30"/>
                      <a:pt x="440" y="31"/>
                      <a:pt x="437" y="32"/>
                    </a:cubicBezTo>
                    <a:cubicBezTo>
                      <a:pt x="434" y="33"/>
                      <a:pt x="430" y="36"/>
                      <a:pt x="426" y="37"/>
                    </a:cubicBezTo>
                    <a:cubicBezTo>
                      <a:pt x="432" y="39"/>
                      <a:pt x="433" y="41"/>
                      <a:pt x="439" y="47"/>
                    </a:cubicBezTo>
                    <a:cubicBezTo>
                      <a:pt x="444" y="52"/>
                      <a:pt x="436" y="53"/>
                      <a:pt x="432" y="51"/>
                    </a:cubicBezTo>
                    <a:cubicBezTo>
                      <a:pt x="421" y="43"/>
                      <a:pt x="421" y="45"/>
                      <a:pt x="415" y="40"/>
                    </a:cubicBezTo>
                    <a:cubicBezTo>
                      <a:pt x="387" y="73"/>
                      <a:pt x="345" y="65"/>
                      <a:pt x="306" y="65"/>
                    </a:cubicBezTo>
                    <a:cubicBezTo>
                      <a:pt x="306" y="65"/>
                      <a:pt x="306" y="65"/>
                      <a:pt x="306" y="65"/>
                    </a:cubicBezTo>
                    <a:cubicBezTo>
                      <a:pt x="294" y="66"/>
                      <a:pt x="287" y="68"/>
                      <a:pt x="284" y="68"/>
                    </a:cubicBezTo>
                    <a:cubicBezTo>
                      <a:pt x="304" y="92"/>
                      <a:pt x="321" y="116"/>
                      <a:pt x="345" y="136"/>
                    </a:cubicBezTo>
                    <a:cubicBezTo>
                      <a:pt x="372" y="159"/>
                      <a:pt x="436" y="201"/>
                      <a:pt x="412" y="222"/>
                    </a:cubicBezTo>
                    <a:cubicBezTo>
                      <a:pt x="409" y="225"/>
                      <a:pt x="328" y="301"/>
                      <a:pt x="251" y="329"/>
                    </a:cubicBezTo>
                    <a:cubicBezTo>
                      <a:pt x="251" y="330"/>
                      <a:pt x="250" y="330"/>
                      <a:pt x="250" y="330"/>
                    </a:cubicBezTo>
                    <a:cubicBezTo>
                      <a:pt x="246" y="334"/>
                      <a:pt x="234" y="336"/>
                      <a:pt x="232" y="324"/>
                    </a:cubicBezTo>
                    <a:cubicBezTo>
                      <a:pt x="214" y="257"/>
                      <a:pt x="170" y="215"/>
                      <a:pt x="134" y="157"/>
                    </a:cubicBezTo>
                    <a:cubicBezTo>
                      <a:pt x="134" y="158"/>
                      <a:pt x="133" y="159"/>
                      <a:pt x="133" y="159"/>
                    </a:cubicBezTo>
                    <a:cubicBezTo>
                      <a:pt x="133" y="159"/>
                      <a:pt x="133" y="159"/>
                      <a:pt x="133" y="159"/>
                    </a:cubicBezTo>
                    <a:cubicBezTo>
                      <a:pt x="133" y="159"/>
                      <a:pt x="113" y="187"/>
                      <a:pt x="109" y="191"/>
                    </a:cubicBezTo>
                    <a:cubicBezTo>
                      <a:pt x="109" y="191"/>
                      <a:pt x="109" y="191"/>
                      <a:pt x="108" y="192"/>
                    </a:cubicBezTo>
                    <a:cubicBezTo>
                      <a:pt x="89" y="216"/>
                      <a:pt x="66" y="238"/>
                      <a:pt x="37" y="257"/>
                    </a:cubicBezTo>
                    <a:cubicBezTo>
                      <a:pt x="39" y="266"/>
                      <a:pt x="41" y="275"/>
                      <a:pt x="47" y="280"/>
                    </a:cubicBezTo>
                    <a:cubicBezTo>
                      <a:pt x="50" y="283"/>
                      <a:pt x="46" y="291"/>
                      <a:pt x="42" y="286"/>
                    </a:cubicBezTo>
                    <a:cubicBezTo>
                      <a:pt x="38" y="281"/>
                      <a:pt x="33" y="270"/>
                      <a:pt x="31" y="265"/>
                    </a:cubicBezTo>
                    <a:cubicBezTo>
                      <a:pt x="27" y="275"/>
                      <a:pt x="25" y="279"/>
                      <a:pt x="12" y="284"/>
                    </a:cubicBezTo>
                    <a:cubicBezTo>
                      <a:pt x="6" y="287"/>
                      <a:pt x="9" y="279"/>
                      <a:pt x="11" y="27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2">
                <a:extLst>
                  <a:ext uri="{FF2B5EF4-FFF2-40B4-BE49-F238E27FC236}">
                    <a16:creationId xmlns:a16="http://schemas.microsoft.com/office/drawing/2014/main" id="{A0E5F520-E7EC-4003-AD52-89F17F688A88}"/>
                  </a:ext>
                </a:extLst>
              </p:cNvPr>
              <p:cNvSpPr>
                <a:spLocks noEditPoints="1"/>
              </p:cNvSpPr>
              <p:nvPr/>
            </p:nvSpPr>
            <p:spPr bwMode="auto">
              <a:xfrm>
                <a:off x="6845861" y="5144886"/>
                <a:ext cx="911994" cy="831524"/>
              </a:xfrm>
              <a:custGeom>
                <a:avLst/>
                <a:gdLst>
                  <a:gd name="T0" fmla="*/ 79 w 293"/>
                  <a:gd name="T1" fmla="*/ 120 h 267"/>
                  <a:gd name="T2" fmla="*/ 132 w 293"/>
                  <a:gd name="T3" fmla="*/ 213 h 267"/>
                  <a:gd name="T4" fmla="*/ 164 w 293"/>
                  <a:gd name="T5" fmla="*/ 251 h 267"/>
                  <a:gd name="T6" fmla="*/ 211 w 293"/>
                  <a:gd name="T7" fmla="*/ 244 h 267"/>
                  <a:gd name="T8" fmla="*/ 212 w 293"/>
                  <a:gd name="T9" fmla="*/ 236 h 267"/>
                  <a:gd name="T10" fmla="*/ 237 w 293"/>
                  <a:gd name="T11" fmla="*/ 235 h 267"/>
                  <a:gd name="T12" fmla="*/ 246 w 293"/>
                  <a:gd name="T13" fmla="*/ 213 h 267"/>
                  <a:gd name="T14" fmla="*/ 239 w 293"/>
                  <a:gd name="T15" fmla="*/ 202 h 267"/>
                  <a:gd name="T16" fmla="*/ 240 w 293"/>
                  <a:gd name="T17" fmla="*/ 200 h 267"/>
                  <a:gd name="T18" fmla="*/ 243 w 293"/>
                  <a:gd name="T19" fmla="*/ 202 h 267"/>
                  <a:gd name="T20" fmla="*/ 277 w 293"/>
                  <a:gd name="T21" fmla="*/ 177 h 267"/>
                  <a:gd name="T22" fmla="*/ 191 w 293"/>
                  <a:gd name="T23" fmla="*/ 68 h 267"/>
                  <a:gd name="T24" fmla="*/ 158 w 293"/>
                  <a:gd name="T25" fmla="*/ 37 h 267"/>
                  <a:gd name="T26" fmla="*/ 162 w 293"/>
                  <a:gd name="T27" fmla="*/ 38 h 267"/>
                  <a:gd name="T28" fmla="*/ 182 w 293"/>
                  <a:gd name="T29" fmla="*/ 6 h 267"/>
                  <a:gd name="T30" fmla="*/ 121 w 293"/>
                  <a:gd name="T31" fmla="*/ 9 h 267"/>
                  <a:gd name="T32" fmla="*/ 111 w 293"/>
                  <a:gd name="T33" fmla="*/ 16 h 267"/>
                  <a:gd name="T34" fmla="*/ 94 w 293"/>
                  <a:gd name="T35" fmla="*/ 23 h 267"/>
                  <a:gd name="T36" fmla="*/ 90 w 293"/>
                  <a:gd name="T37" fmla="*/ 29 h 267"/>
                  <a:gd name="T38" fmla="*/ 77 w 293"/>
                  <a:gd name="T39" fmla="*/ 38 h 267"/>
                  <a:gd name="T40" fmla="*/ 66 w 293"/>
                  <a:gd name="T41" fmla="*/ 76 h 267"/>
                  <a:gd name="T42" fmla="*/ 79 w 293"/>
                  <a:gd name="T43" fmla="*/ 120 h 267"/>
                  <a:gd name="T44" fmla="*/ 25 w 293"/>
                  <a:gd name="T45" fmla="*/ 142 h 267"/>
                  <a:gd name="T46" fmla="*/ 40 w 293"/>
                  <a:gd name="T47" fmla="*/ 108 h 267"/>
                  <a:gd name="T48" fmla="*/ 38 w 293"/>
                  <a:gd name="T49" fmla="*/ 94 h 267"/>
                  <a:gd name="T50" fmla="*/ 21 w 293"/>
                  <a:gd name="T51" fmla="*/ 89 h 267"/>
                  <a:gd name="T52" fmla="*/ 2 w 293"/>
                  <a:gd name="T53" fmla="*/ 130 h 267"/>
                  <a:gd name="T54" fmla="*/ 25 w 293"/>
                  <a:gd name="T55" fmla="*/ 14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67">
                    <a:moveTo>
                      <a:pt x="79" y="120"/>
                    </a:moveTo>
                    <a:cubicBezTo>
                      <a:pt x="93" y="152"/>
                      <a:pt x="111" y="184"/>
                      <a:pt x="132" y="213"/>
                    </a:cubicBezTo>
                    <a:cubicBezTo>
                      <a:pt x="141" y="227"/>
                      <a:pt x="151" y="240"/>
                      <a:pt x="164" y="251"/>
                    </a:cubicBezTo>
                    <a:cubicBezTo>
                      <a:pt x="181" y="267"/>
                      <a:pt x="205" y="262"/>
                      <a:pt x="211" y="244"/>
                    </a:cubicBezTo>
                    <a:cubicBezTo>
                      <a:pt x="212" y="242"/>
                      <a:pt x="213" y="239"/>
                      <a:pt x="212" y="236"/>
                    </a:cubicBezTo>
                    <a:cubicBezTo>
                      <a:pt x="221" y="240"/>
                      <a:pt x="232" y="238"/>
                      <a:pt x="237" y="235"/>
                    </a:cubicBezTo>
                    <a:cubicBezTo>
                      <a:pt x="243" y="232"/>
                      <a:pt x="251" y="223"/>
                      <a:pt x="246" y="213"/>
                    </a:cubicBezTo>
                    <a:cubicBezTo>
                      <a:pt x="244" y="209"/>
                      <a:pt x="241" y="206"/>
                      <a:pt x="239" y="202"/>
                    </a:cubicBezTo>
                    <a:cubicBezTo>
                      <a:pt x="239" y="201"/>
                      <a:pt x="240" y="201"/>
                      <a:pt x="240" y="200"/>
                    </a:cubicBezTo>
                    <a:cubicBezTo>
                      <a:pt x="241" y="201"/>
                      <a:pt x="242" y="201"/>
                      <a:pt x="243" y="202"/>
                    </a:cubicBezTo>
                    <a:cubicBezTo>
                      <a:pt x="260" y="217"/>
                      <a:pt x="293" y="200"/>
                      <a:pt x="277" y="177"/>
                    </a:cubicBezTo>
                    <a:cubicBezTo>
                      <a:pt x="251" y="139"/>
                      <a:pt x="223" y="101"/>
                      <a:pt x="191" y="68"/>
                    </a:cubicBezTo>
                    <a:cubicBezTo>
                      <a:pt x="181" y="58"/>
                      <a:pt x="170" y="46"/>
                      <a:pt x="158" y="37"/>
                    </a:cubicBezTo>
                    <a:cubicBezTo>
                      <a:pt x="160" y="37"/>
                      <a:pt x="161" y="37"/>
                      <a:pt x="162" y="38"/>
                    </a:cubicBezTo>
                    <a:cubicBezTo>
                      <a:pt x="174" y="41"/>
                      <a:pt x="195" y="10"/>
                      <a:pt x="182" y="6"/>
                    </a:cubicBezTo>
                    <a:cubicBezTo>
                      <a:pt x="162" y="0"/>
                      <a:pt x="139" y="2"/>
                      <a:pt x="121" y="9"/>
                    </a:cubicBezTo>
                    <a:cubicBezTo>
                      <a:pt x="117" y="11"/>
                      <a:pt x="114" y="13"/>
                      <a:pt x="111" y="16"/>
                    </a:cubicBezTo>
                    <a:cubicBezTo>
                      <a:pt x="105" y="17"/>
                      <a:pt x="99" y="19"/>
                      <a:pt x="94" y="23"/>
                    </a:cubicBezTo>
                    <a:cubicBezTo>
                      <a:pt x="92" y="25"/>
                      <a:pt x="91" y="27"/>
                      <a:pt x="90" y="29"/>
                    </a:cubicBezTo>
                    <a:cubicBezTo>
                      <a:pt x="84" y="30"/>
                      <a:pt x="80" y="34"/>
                      <a:pt x="77" y="38"/>
                    </a:cubicBezTo>
                    <a:cubicBezTo>
                      <a:pt x="70" y="49"/>
                      <a:pt x="65" y="61"/>
                      <a:pt x="66" y="76"/>
                    </a:cubicBezTo>
                    <a:cubicBezTo>
                      <a:pt x="66" y="91"/>
                      <a:pt x="73" y="106"/>
                      <a:pt x="79" y="120"/>
                    </a:cubicBezTo>
                    <a:close/>
                    <a:moveTo>
                      <a:pt x="25" y="142"/>
                    </a:moveTo>
                    <a:cubicBezTo>
                      <a:pt x="27" y="127"/>
                      <a:pt x="33" y="114"/>
                      <a:pt x="40" y="108"/>
                    </a:cubicBezTo>
                    <a:cubicBezTo>
                      <a:pt x="44" y="105"/>
                      <a:pt x="43" y="99"/>
                      <a:pt x="38" y="94"/>
                    </a:cubicBezTo>
                    <a:cubicBezTo>
                      <a:pt x="33" y="88"/>
                      <a:pt x="25" y="86"/>
                      <a:pt x="21" y="89"/>
                    </a:cubicBezTo>
                    <a:cubicBezTo>
                      <a:pt x="12" y="97"/>
                      <a:pt x="4" y="111"/>
                      <a:pt x="2" y="130"/>
                    </a:cubicBezTo>
                    <a:cubicBezTo>
                      <a:pt x="0" y="143"/>
                      <a:pt x="24" y="154"/>
                      <a:pt x="25" y="142"/>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3">
                <a:extLst>
                  <a:ext uri="{FF2B5EF4-FFF2-40B4-BE49-F238E27FC236}">
                    <a16:creationId xmlns:a16="http://schemas.microsoft.com/office/drawing/2014/main" id="{F244BC39-757F-41BD-97AD-8CD6B846E328}"/>
                  </a:ext>
                </a:extLst>
              </p:cNvPr>
              <p:cNvSpPr>
                <a:spLocks/>
              </p:cNvSpPr>
              <p:nvPr/>
            </p:nvSpPr>
            <p:spPr bwMode="auto">
              <a:xfrm>
                <a:off x="6258903" y="4370164"/>
                <a:ext cx="1022444" cy="976686"/>
              </a:xfrm>
              <a:custGeom>
                <a:avLst/>
                <a:gdLst>
                  <a:gd name="T0" fmla="*/ 48 w 329"/>
                  <a:gd name="T1" fmla="*/ 244 h 314"/>
                  <a:gd name="T2" fmla="*/ 251 w 329"/>
                  <a:gd name="T3" fmla="*/ 264 h 314"/>
                  <a:gd name="T4" fmla="*/ 281 w 329"/>
                  <a:gd name="T5" fmla="*/ 62 h 314"/>
                  <a:gd name="T6" fmla="*/ 69 w 329"/>
                  <a:gd name="T7" fmla="*/ 40 h 314"/>
                  <a:gd name="T8" fmla="*/ 48 w 329"/>
                  <a:gd name="T9" fmla="*/ 244 h 314"/>
                </a:gdLst>
                <a:ahLst/>
                <a:cxnLst>
                  <a:cxn ang="0">
                    <a:pos x="T0" y="T1"/>
                  </a:cxn>
                  <a:cxn ang="0">
                    <a:pos x="T2" y="T3"/>
                  </a:cxn>
                  <a:cxn ang="0">
                    <a:pos x="T4" y="T5"/>
                  </a:cxn>
                  <a:cxn ang="0">
                    <a:pos x="T6" y="T7"/>
                  </a:cxn>
                  <a:cxn ang="0">
                    <a:pos x="T8" y="T9"/>
                  </a:cxn>
                </a:cxnLst>
                <a:rect l="0" t="0" r="r" b="b"/>
                <a:pathLst>
                  <a:path w="329" h="314">
                    <a:moveTo>
                      <a:pt x="48" y="244"/>
                    </a:moveTo>
                    <a:cubicBezTo>
                      <a:pt x="95" y="305"/>
                      <a:pt x="186" y="314"/>
                      <a:pt x="251" y="264"/>
                    </a:cubicBezTo>
                    <a:cubicBezTo>
                      <a:pt x="315" y="214"/>
                      <a:pt x="329" y="124"/>
                      <a:pt x="281" y="62"/>
                    </a:cubicBezTo>
                    <a:cubicBezTo>
                      <a:pt x="233" y="1"/>
                      <a:pt x="118" y="0"/>
                      <a:pt x="69" y="40"/>
                    </a:cubicBezTo>
                    <a:cubicBezTo>
                      <a:pt x="13" y="86"/>
                      <a:pt x="0" y="182"/>
                      <a:pt x="48"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4">
                <a:extLst>
                  <a:ext uri="{FF2B5EF4-FFF2-40B4-BE49-F238E27FC236}">
                    <a16:creationId xmlns:a16="http://schemas.microsoft.com/office/drawing/2014/main" id="{AB89C3E4-2F05-440B-BADB-94E4004ABA17}"/>
                  </a:ext>
                </a:extLst>
              </p:cNvPr>
              <p:cNvSpPr>
                <a:spLocks/>
              </p:cNvSpPr>
              <p:nvPr/>
            </p:nvSpPr>
            <p:spPr bwMode="auto">
              <a:xfrm>
                <a:off x="6432466" y="4927143"/>
                <a:ext cx="162519" cy="246144"/>
              </a:xfrm>
              <a:custGeom>
                <a:avLst/>
                <a:gdLst>
                  <a:gd name="T0" fmla="*/ 16 w 52"/>
                  <a:gd name="T1" fmla="*/ 46 h 79"/>
                  <a:gd name="T2" fmla="*/ 40 w 52"/>
                  <a:gd name="T3" fmla="*/ 26 h 79"/>
                  <a:gd name="T4" fmla="*/ 16 w 52"/>
                  <a:gd name="T5" fmla="*/ 46 h 79"/>
                </a:gdLst>
                <a:ahLst/>
                <a:cxnLst>
                  <a:cxn ang="0">
                    <a:pos x="T0" y="T1"/>
                  </a:cxn>
                  <a:cxn ang="0">
                    <a:pos x="T2" y="T3"/>
                  </a:cxn>
                  <a:cxn ang="0">
                    <a:pos x="T4" y="T5"/>
                  </a:cxn>
                </a:cxnLst>
                <a:rect l="0" t="0" r="r" b="b"/>
                <a:pathLst>
                  <a:path w="52" h="79">
                    <a:moveTo>
                      <a:pt x="16" y="46"/>
                    </a:moveTo>
                    <a:cubicBezTo>
                      <a:pt x="46" y="79"/>
                      <a:pt x="52" y="45"/>
                      <a:pt x="40" y="26"/>
                    </a:cubicBezTo>
                    <a:cubicBezTo>
                      <a:pt x="25" y="0"/>
                      <a:pt x="0" y="29"/>
                      <a:pt x="16" y="46"/>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5">
                <a:extLst>
                  <a:ext uri="{FF2B5EF4-FFF2-40B4-BE49-F238E27FC236}">
                    <a16:creationId xmlns:a16="http://schemas.microsoft.com/office/drawing/2014/main" id="{3548ABB9-217A-4D48-9C7E-E7ADA11E2847}"/>
                  </a:ext>
                </a:extLst>
              </p:cNvPr>
              <p:cNvSpPr>
                <a:spLocks/>
              </p:cNvSpPr>
              <p:nvPr/>
            </p:nvSpPr>
            <p:spPr bwMode="auto">
              <a:xfrm>
                <a:off x="7011536" y="4600530"/>
                <a:ext cx="170407" cy="230365"/>
              </a:xfrm>
              <a:custGeom>
                <a:avLst/>
                <a:gdLst>
                  <a:gd name="T0" fmla="*/ 18 w 55"/>
                  <a:gd name="T1" fmla="*/ 48 h 74"/>
                  <a:gd name="T2" fmla="*/ 40 w 55"/>
                  <a:gd name="T3" fmla="*/ 20 h 74"/>
                  <a:gd name="T4" fmla="*/ 18 w 55"/>
                  <a:gd name="T5" fmla="*/ 48 h 74"/>
                </a:gdLst>
                <a:ahLst/>
                <a:cxnLst>
                  <a:cxn ang="0">
                    <a:pos x="T0" y="T1"/>
                  </a:cxn>
                  <a:cxn ang="0">
                    <a:pos x="T2" y="T3"/>
                  </a:cxn>
                  <a:cxn ang="0">
                    <a:pos x="T4" y="T5"/>
                  </a:cxn>
                </a:cxnLst>
                <a:rect l="0" t="0" r="r" b="b"/>
                <a:pathLst>
                  <a:path w="55" h="74">
                    <a:moveTo>
                      <a:pt x="18" y="48"/>
                    </a:moveTo>
                    <a:cubicBezTo>
                      <a:pt x="55" y="74"/>
                      <a:pt x="52" y="29"/>
                      <a:pt x="40" y="20"/>
                    </a:cubicBezTo>
                    <a:cubicBezTo>
                      <a:pt x="15" y="0"/>
                      <a:pt x="0" y="34"/>
                      <a:pt x="18" y="48"/>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6">
                <a:extLst>
                  <a:ext uri="{FF2B5EF4-FFF2-40B4-BE49-F238E27FC236}">
                    <a16:creationId xmlns:a16="http://schemas.microsoft.com/office/drawing/2014/main" id="{CF792E4D-999C-4A3F-8CF1-781541846D3D}"/>
                  </a:ext>
                </a:extLst>
              </p:cNvPr>
              <p:cNvSpPr>
                <a:spLocks/>
              </p:cNvSpPr>
              <p:nvPr/>
            </p:nvSpPr>
            <p:spPr bwMode="auto">
              <a:xfrm>
                <a:off x="6445089" y="4793027"/>
                <a:ext cx="137273" cy="137272"/>
              </a:xfrm>
              <a:custGeom>
                <a:avLst/>
                <a:gdLst>
                  <a:gd name="T0" fmla="*/ 23 w 44"/>
                  <a:gd name="T1" fmla="*/ 38 h 44"/>
                  <a:gd name="T2" fmla="*/ 7 w 44"/>
                  <a:gd name="T3" fmla="*/ 27 h 44"/>
                  <a:gd name="T4" fmla="*/ 36 w 44"/>
                  <a:gd name="T5" fmla="*/ 16 h 44"/>
                  <a:gd name="T6" fmla="*/ 23 w 44"/>
                  <a:gd name="T7" fmla="*/ 38 h 44"/>
                </a:gdLst>
                <a:ahLst/>
                <a:cxnLst>
                  <a:cxn ang="0">
                    <a:pos x="T0" y="T1"/>
                  </a:cxn>
                  <a:cxn ang="0">
                    <a:pos x="T2" y="T3"/>
                  </a:cxn>
                  <a:cxn ang="0">
                    <a:pos x="T4" y="T5"/>
                  </a:cxn>
                  <a:cxn ang="0">
                    <a:pos x="T6" y="T7"/>
                  </a:cxn>
                </a:cxnLst>
                <a:rect l="0" t="0" r="r" b="b"/>
                <a:pathLst>
                  <a:path w="44" h="44">
                    <a:moveTo>
                      <a:pt x="23" y="38"/>
                    </a:moveTo>
                    <a:cubicBezTo>
                      <a:pt x="12" y="44"/>
                      <a:pt x="0" y="42"/>
                      <a:pt x="7" y="27"/>
                    </a:cubicBezTo>
                    <a:cubicBezTo>
                      <a:pt x="12" y="14"/>
                      <a:pt x="26" y="0"/>
                      <a:pt x="36" y="16"/>
                    </a:cubicBezTo>
                    <a:cubicBezTo>
                      <a:pt x="44" y="28"/>
                      <a:pt x="28" y="35"/>
                      <a:pt x="23" y="38"/>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7">
                <a:extLst>
                  <a:ext uri="{FF2B5EF4-FFF2-40B4-BE49-F238E27FC236}">
                    <a16:creationId xmlns:a16="http://schemas.microsoft.com/office/drawing/2014/main" id="{683CFAB0-8330-4CDF-9AE1-EBA6A190760C}"/>
                  </a:ext>
                </a:extLst>
              </p:cNvPr>
              <p:cNvSpPr>
                <a:spLocks/>
              </p:cNvSpPr>
              <p:nvPr/>
            </p:nvSpPr>
            <p:spPr bwMode="auto">
              <a:xfrm>
                <a:off x="6738568" y="4865608"/>
                <a:ext cx="123072" cy="89937"/>
              </a:xfrm>
              <a:custGeom>
                <a:avLst/>
                <a:gdLst>
                  <a:gd name="T0" fmla="*/ 14 w 40"/>
                  <a:gd name="T1" fmla="*/ 6 h 29"/>
                  <a:gd name="T2" fmla="*/ 34 w 40"/>
                  <a:gd name="T3" fmla="*/ 9 h 29"/>
                  <a:gd name="T4" fmla="*/ 1 w 40"/>
                  <a:gd name="T5" fmla="*/ 23 h 29"/>
                  <a:gd name="T6" fmla="*/ 14 w 40"/>
                  <a:gd name="T7" fmla="*/ 6 h 29"/>
                </a:gdLst>
                <a:ahLst/>
                <a:cxnLst>
                  <a:cxn ang="0">
                    <a:pos x="T0" y="T1"/>
                  </a:cxn>
                  <a:cxn ang="0">
                    <a:pos x="T2" y="T3"/>
                  </a:cxn>
                  <a:cxn ang="0">
                    <a:pos x="T4" y="T5"/>
                  </a:cxn>
                  <a:cxn ang="0">
                    <a:pos x="T6" y="T7"/>
                  </a:cxn>
                </a:cxnLst>
                <a:rect l="0" t="0" r="r" b="b"/>
                <a:pathLst>
                  <a:path w="40" h="29">
                    <a:moveTo>
                      <a:pt x="14" y="6"/>
                    </a:moveTo>
                    <a:cubicBezTo>
                      <a:pt x="28" y="0"/>
                      <a:pt x="40" y="9"/>
                      <a:pt x="34" y="9"/>
                    </a:cubicBezTo>
                    <a:cubicBezTo>
                      <a:pt x="19" y="9"/>
                      <a:pt x="0" y="29"/>
                      <a:pt x="1" y="23"/>
                    </a:cubicBezTo>
                    <a:cubicBezTo>
                      <a:pt x="4" y="13"/>
                      <a:pt x="9" y="9"/>
                      <a:pt x="14" y="6"/>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78">
                <a:extLst>
                  <a:ext uri="{FF2B5EF4-FFF2-40B4-BE49-F238E27FC236}">
                    <a16:creationId xmlns:a16="http://schemas.microsoft.com/office/drawing/2014/main" id="{DE339C66-02BF-43A0-8B63-8DDFED28AFA7}"/>
                  </a:ext>
                </a:extLst>
              </p:cNvPr>
              <p:cNvSpPr>
                <a:spLocks/>
              </p:cNvSpPr>
              <p:nvPr/>
            </p:nvSpPr>
            <p:spPr bwMode="auto">
              <a:xfrm>
                <a:off x="6921598" y="4578440"/>
                <a:ext cx="157785" cy="93092"/>
              </a:xfrm>
              <a:custGeom>
                <a:avLst/>
                <a:gdLst>
                  <a:gd name="T0" fmla="*/ 30 w 51"/>
                  <a:gd name="T1" fmla="*/ 22 h 30"/>
                  <a:gd name="T2" fmla="*/ 1 w 51"/>
                  <a:gd name="T3" fmla="*/ 20 h 30"/>
                  <a:gd name="T4" fmla="*/ 32 w 51"/>
                  <a:gd name="T5" fmla="*/ 3 h 30"/>
                  <a:gd name="T6" fmla="*/ 30 w 51"/>
                  <a:gd name="T7" fmla="*/ 22 h 30"/>
                </a:gdLst>
                <a:ahLst/>
                <a:cxnLst>
                  <a:cxn ang="0">
                    <a:pos x="T0" y="T1"/>
                  </a:cxn>
                  <a:cxn ang="0">
                    <a:pos x="T2" y="T3"/>
                  </a:cxn>
                  <a:cxn ang="0">
                    <a:pos x="T4" y="T5"/>
                  </a:cxn>
                  <a:cxn ang="0">
                    <a:pos x="T6" y="T7"/>
                  </a:cxn>
                </a:cxnLst>
                <a:rect l="0" t="0" r="r" b="b"/>
                <a:pathLst>
                  <a:path w="51" h="30">
                    <a:moveTo>
                      <a:pt x="30" y="22"/>
                    </a:moveTo>
                    <a:cubicBezTo>
                      <a:pt x="20" y="30"/>
                      <a:pt x="2" y="28"/>
                      <a:pt x="1" y="20"/>
                    </a:cubicBezTo>
                    <a:cubicBezTo>
                      <a:pt x="0" y="0"/>
                      <a:pt x="22" y="0"/>
                      <a:pt x="32" y="3"/>
                    </a:cubicBezTo>
                    <a:cubicBezTo>
                      <a:pt x="51" y="9"/>
                      <a:pt x="34" y="19"/>
                      <a:pt x="30" y="22"/>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79">
                <a:extLst>
                  <a:ext uri="{FF2B5EF4-FFF2-40B4-BE49-F238E27FC236}">
                    <a16:creationId xmlns:a16="http://schemas.microsoft.com/office/drawing/2014/main" id="{7DABC3AA-DC69-4ECE-8A23-C6CEBC942B40}"/>
                  </a:ext>
                </a:extLst>
              </p:cNvPr>
              <p:cNvSpPr>
                <a:spLocks noEditPoints="1"/>
              </p:cNvSpPr>
              <p:nvPr/>
            </p:nvSpPr>
            <p:spPr bwMode="auto">
              <a:xfrm>
                <a:off x="6159499" y="4264448"/>
                <a:ext cx="1240186" cy="1136048"/>
              </a:xfrm>
              <a:custGeom>
                <a:avLst/>
                <a:gdLst>
                  <a:gd name="T0" fmla="*/ 77 w 399"/>
                  <a:gd name="T1" fmla="*/ 308 h 365"/>
                  <a:gd name="T2" fmla="*/ 97 w 399"/>
                  <a:gd name="T3" fmla="*/ 306 h 365"/>
                  <a:gd name="T4" fmla="*/ 310 w 399"/>
                  <a:gd name="T5" fmla="*/ 294 h 365"/>
                  <a:gd name="T6" fmla="*/ 329 w 399"/>
                  <a:gd name="T7" fmla="*/ 88 h 365"/>
                  <a:gd name="T8" fmla="*/ 327 w 399"/>
                  <a:gd name="T9" fmla="*/ 85 h 365"/>
                  <a:gd name="T10" fmla="*/ 362 w 399"/>
                  <a:gd name="T11" fmla="*/ 62 h 365"/>
                  <a:gd name="T12" fmla="*/ 330 w 399"/>
                  <a:gd name="T13" fmla="*/ 23 h 365"/>
                  <a:gd name="T14" fmla="*/ 238 w 399"/>
                  <a:gd name="T15" fmla="*/ 37 h 365"/>
                  <a:gd name="T16" fmla="*/ 78 w 399"/>
                  <a:gd name="T17" fmla="*/ 295 h 365"/>
                  <a:gd name="T18" fmla="*/ 55 w 399"/>
                  <a:gd name="T19" fmla="*/ 297 h 365"/>
                  <a:gd name="T20" fmla="*/ 59 w 399"/>
                  <a:gd name="T21" fmla="*/ 311 h 365"/>
                  <a:gd name="T22" fmla="*/ 49 w 399"/>
                  <a:gd name="T23" fmla="*/ 174 h 365"/>
                  <a:gd name="T24" fmla="*/ 62 w 399"/>
                  <a:gd name="T25" fmla="*/ 236 h 365"/>
                  <a:gd name="T26" fmla="*/ 57 w 399"/>
                  <a:gd name="T27" fmla="*/ 172 h 365"/>
                  <a:gd name="T28" fmla="*/ 60 w 399"/>
                  <a:gd name="T29" fmla="*/ 158 h 365"/>
                  <a:gd name="T30" fmla="*/ 62 w 399"/>
                  <a:gd name="T31" fmla="*/ 152 h 365"/>
                  <a:gd name="T32" fmla="*/ 66 w 399"/>
                  <a:gd name="T33" fmla="*/ 140 h 365"/>
                  <a:gd name="T34" fmla="*/ 71 w 399"/>
                  <a:gd name="T35" fmla="*/ 135 h 365"/>
                  <a:gd name="T36" fmla="*/ 82 w 399"/>
                  <a:gd name="T37" fmla="*/ 126 h 365"/>
                  <a:gd name="T38" fmla="*/ 91 w 399"/>
                  <a:gd name="T39" fmla="*/ 123 h 365"/>
                  <a:gd name="T40" fmla="*/ 96 w 399"/>
                  <a:gd name="T41" fmla="*/ 116 h 365"/>
                  <a:gd name="T42" fmla="*/ 103 w 399"/>
                  <a:gd name="T43" fmla="*/ 112 h 365"/>
                  <a:gd name="T44" fmla="*/ 110 w 399"/>
                  <a:gd name="T45" fmla="*/ 111 h 365"/>
                  <a:gd name="T46" fmla="*/ 113 w 399"/>
                  <a:gd name="T47" fmla="*/ 105 h 365"/>
                  <a:gd name="T48" fmla="*/ 118 w 399"/>
                  <a:gd name="T49" fmla="*/ 103 h 365"/>
                  <a:gd name="T50" fmla="*/ 125 w 399"/>
                  <a:gd name="T51" fmla="*/ 101 h 365"/>
                  <a:gd name="T52" fmla="*/ 143 w 399"/>
                  <a:gd name="T53" fmla="*/ 92 h 365"/>
                  <a:gd name="T54" fmla="*/ 167 w 399"/>
                  <a:gd name="T55" fmla="*/ 85 h 365"/>
                  <a:gd name="T56" fmla="*/ 171 w 399"/>
                  <a:gd name="T57" fmla="*/ 86 h 365"/>
                  <a:gd name="T58" fmla="*/ 174 w 399"/>
                  <a:gd name="T59" fmla="*/ 80 h 365"/>
                  <a:gd name="T60" fmla="*/ 182 w 399"/>
                  <a:gd name="T61" fmla="*/ 79 h 365"/>
                  <a:gd name="T62" fmla="*/ 193 w 399"/>
                  <a:gd name="T63" fmla="*/ 75 h 365"/>
                  <a:gd name="T64" fmla="*/ 198 w 399"/>
                  <a:gd name="T65" fmla="*/ 76 h 365"/>
                  <a:gd name="T66" fmla="*/ 211 w 399"/>
                  <a:gd name="T67" fmla="*/ 73 h 365"/>
                  <a:gd name="T68" fmla="*/ 214 w 399"/>
                  <a:gd name="T69" fmla="*/ 74 h 365"/>
                  <a:gd name="T70" fmla="*/ 218 w 399"/>
                  <a:gd name="T71" fmla="*/ 74 h 365"/>
                  <a:gd name="T72" fmla="*/ 224 w 399"/>
                  <a:gd name="T73" fmla="*/ 71 h 365"/>
                  <a:gd name="T74" fmla="*/ 228 w 399"/>
                  <a:gd name="T75" fmla="*/ 70 h 365"/>
                  <a:gd name="T76" fmla="*/ 237 w 399"/>
                  <a:gd name="T77" fmla="*/ 69 h 365"/>
                  <a:gd name="T78" fmla="*/ 248 w 399"/>
                  <a:gd name="T79" fmla="*/ 72 h 365"/>
                  <a:gd name="T80" fmla="*/ 260 w 399"/>
                  <a:gd name="T81" fmla="*/ 70 h 365"/>
                  <a:gd name="T82" fmla="*/ 269 w 399"/>
                  <a:gd name="T83" fmla="*/ 72 h 365"/>
                  <a:gd name="T84" fmla="*/ 294 w 399"/>
                  <a:gd name="T85" fmla="*/ 2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9" h="365">
                    <a:moveTo>
                      <a:pt x="59" y="311"/>
                    </a:moveTo>
                    <a:cubicBezTo>
                      <a:pt x="49" y="316"/>
                      <a:pt x="42" y="328"/>
                      <a:pt x="55" y="355"/>
                    </a:cubicBezTo>
                    <a:cubicBezTo>
                      <a:pt x="55" y="355"/>
                      <a:pt x="76" y="334"/>
                      <a:pt x="77" y="308"/>
                    </a:cubicBezTo>
                    <a:cubicBezTo>
                      <a:pt x="79" y="306"/>
                      <a:pt x="81" y="304"/>
                      <a:pt x="82" y="301"/>
                    </a:cubicBezTo>
                    <a:cubicBezTo>
                      <a:pt x="85" y="303"/>
                      <a:pt x="87" y="306"/>
                      <a:pt x="90" y="309"/>
                    </a:cubicBezTo>
                    <a:cubicBezTo>
                      <a:pt x="124" y="342"/>
                      <a:pt x="130" y="365"/>
                      <a:pt x="97" y="306"/>
                    </a:cubicBezTo>
                    <a:cubicBezTo>
                      <a:pt x="94" y="302"/>
                      <a:pt x="90" y="299"/>
                      <a:pt x="87" y="295"/>
                    </a:cubicBezTo>
                    <a:cubicBezTo>
                      <a:pt x="95" y="302"/>
                      <a:pt x="104" y="308"/>
                      <a:pt x="115" y="314"/>
                    </a:cubicBezTo>
                    <a:cubicBezTo>
                      <a:pt x="177" y="345"/>
                      <a:pt x="257" y="340"/>
                      <a:pt x="310" y="294"/>
                    </a:cubicBezTo>
                    <a:cubicBezTo>
                      <a:pt x="387" y="228"/>
                      <a:pt x="356" y="146"/>
                      <a:pt x="331" y="102"/>
                    </a:cubicBezTo>
                    <a:cubicBezTo>
                      <a:pt x="378" y="153"/>
                      <a:pt x="366" y="216"/>
                      <a:pt x="365" y="216"/>
                    </a:cubicBezTo>
                    <a:cubicBezTo>
                      <a:pt x="369" y="215"/>
                      <a:pt x="396" y="163"/>
                      <a:pt x="329" y="88"/>
                    </a:cubicBezTo>
                    <a:cubicBezTo>
                      <a:pt x="329" y="88"/>
                      <a:pt x="329" y="88"/>
                      <a:pt x="330" y="89"/>
                    </a:cubicBezTo>
                    <a:cubicBezTo>
                      <a:pt x="329" y="88"/>
                      <a:pt x="328" y="87"/>
                      <a:pt x="327" y="86"/>
                    </a:cubicBezTo>
                    <a:cubicBezTo>
                      <a:pt x="327" y="86"/>
                      <a:pt x="327" y="86"/>
                      <a:pt x="327" y="85"/>
                    </a:cubicBezTo>
                    <a:cubicBezTo>
                      <a:pt x="323" y="81"/>
                      <a:pt x="319" y="77"/>
                      <a:pt x="315" y="74"/>
                    </a:cubicBezTo>
                    <a:cubicBezTo>
                      <a:pt x="362" y="108"/>
                      <a:pt x="390" y="75"/>
                      <a:pt x="390" y="75"/>
                    </a:cubicBezTo>
                    <a:cubicBezTo>
                      <a:pt x="382" y="66"/>
                      <a:pt x="372" y="62"/>
                      <a:pt x="362" y="62"/>
                    </a:cubicBezTo>
                    <a:cubicBezTo>
                      <a:pt x="382" y="55"/>
                      <a:pt x="399" y="46"/>
                      <a:pt x="394" y="36"/>
                    </a:cubicBezTo>
                    <a:cubicBezTo>
                      <a:pt x="377" y="0"/>
                      <a:pt x="354" y="53"/>
                      <a:pt x="311" y="66"/>
                    </a:cubicBezTo>
                    <a:cubicBezTo>
                      <a:pt x="317" y="60"/>
                      <a:pt x="329" y="42"/>
                      <a:pt x="330" y="23"/>
                    </a:cubicBezTo>
                    <a:cubicBezTo>
                      <a:pt x="330" y="23"/>
                      <a:pt x="285" y="19"/>
                      <a:pt x="307" y="67"/>
                    </a:cubicBezTo>
                    <a:cubicBezTo>
                      <a:pt x="307" y="67"/>
                      <a:pt x="307" y="67"/>
                      <a:pt x="307" y="67"/>
                    </a:cubicBezTo>
                    <a:cubicBezTo>
                      <a:pt x="285" y="50"/>
                      <a:pt x="260" y="41"/>
                      <a:pt x="238" y="37"/>
                    </a:cubicBezTo>
                    <a:cubicBezTo>
                      <a:pt x="196" y="25"/>
                      <a:pt x="162" y="31"/>
                      <a:pt x="136" y="46"/>
                    </a:cubicBezTo>
                    <a:cubicBezTo>
                      <a:pt x="113" y="55"/>
                      <a:pt x="91" y="72"/>
                      <a:pt x="74" y="104"/>
                    </a:cubicBezTo>
                    <a:cubicBezTo>
                      <a:pt x="30" y="149"/>
                      <a:pt x="31" y="235"/>
                      <a:pt x="78" y="295"/>
                    </a:cubicBezTo>
                    <a:cubicBezTo>
                      <a:pt x="78" y="297"/>
                      <a:pt x="77" y="298"/>
                      <a:pt x="77" y="300"/>
                    </a:cubicBezTo>
                    <a:cubicBezTo>
                      <a:pt x="75" y="280"/>
                      <a:pt x="28" y="263"/>
                      <a:pt x="28" y="263"/>
                    </a:cubicBezTo>
                    <a:cubicBezTo>
                      <a:pt x="31" y="280"/>
                      <a:pt x="43" y="291"/>
                      <a:pt x="55" y="297"/>
                    </a:cubicBezTo>
                    <a:cubicBezTo>
                      <a:pt x="46" y="294"/>
                      <a:pt x="36" y="291"/>
                      <a:pt x="26" y="296"/>
                    </a:cubicBezTo>
                    <a:cubicBezTo>
                      <a:pt x="0" y="306"/>
                      <a:pt x="21" y="319"/>
                      <a:pt x="18" y="322"/>
                    </a:cubicBezTo>
                    <a:cubicBezTo>
                      <a:pt x="33" y="308"/>
                      <a:pt x="47" y="310"/>
                      <a:pt x="59" y="311"/>
                    </a:cubicBezTo>
                    <a:close/>
                    <a:moveTo>
                      <a:pt x="49" y="174"/>
                    </a:moveTo>
                    <a:cubicBezTo>
                      <a:pt x="47" y="190"/>
                      <a:pt x="49" y="210"/>
                      <a:pt x="54" y="233"/>
                    </a:cubicBezTo>
                    <a:cubicBezTo>
                      <a:pt x="48" y="213"/>
                      <a:pt x="46" y="193"/>
                      <a:pt x="49" y="174"/>
                    </a:cubicBezTo>
                    <a:close/>
                    <a:moveTo>
                      <a:pt x="138" y="316"/>
                    </a:moveTo>
                    <a:cubicBezTo>
                      <a:pt x="121" y="310"/>
                      <a:pt x="101" y="295"/>
                      <a:pt x="85" y="275"/>
                    </a:cubicBezTo>
                    <a:cubicBezTo>
                      <a:pt x="75" y="263"/>
                      <a:pt x="67" y="249"/>
                      <a:pt x="62" y="236"/>
                    </a:cubicBezTo>
                    <a:cubicBezTo>
                      <a:pt x="62" y="236"/>
                      <a:pt x="62" y="236"/>
                      <a:pt x="62" y="236"/>
                    </a:cubicBezTo>
                    <a:cubicBezTo>
                      <a:pt x="54" y="210"/>
                      <a:pt x="53" y="188"/>
                      <a:pt x="55" y="170"/>
                    </a:cubicBezTo>
                    <a:cubicBezTo>
                      <a:pt x="56" y="171"/>
                      <a:pt x="57" y="172"/>
                      <a:pt x="57" y="172"/>
                    </a:cubicBezTo>
                    <a:cubicBezTo>
                      <a:pt x="55" y="165"/>
                      <a:pt x="55" y="165"/>
                      <a:pt x="55" y="165"/>
                    </a:cubicBezTo>
                    <a:cubicBezTo>
                      <a:pt x="56" y="163"/>
                      <a:pt x="56" y="160"/>
                      <a:pt x="57" y="158"/>
                    </a:cubicBezTo>
                    <a:cubicBezTo>
                      <a:pt x="60" y="158"/>
                      <a:pt x="60" y="158"/>
                      <a:pt x="60" y="158"/>
                    </a:cubicBezTo>
                    <a:cubicBezTo>
                      <a:pt x="58" y="154"/>
                      <a:pt x="58" y="154"/>
                      <a:pt x="58" y="154"/>
                    </a:cubicBezTo>
                    <a:cubicBezTo>
                      <a:pt x="58" y="153"/>
                      <a:pt x="58" y="152"/>
                      <a:pt x="58" y="151"/>
                    </a:cubicBezTo>
                    <a:cubicBezTo>
                      <a:pt x="62" y="152"/>
                      <a:pt x="62" y="152"/>
                      <a:pt x="62" y="152"/>
                    </a:cubicBezTo>
                    <a:cubicBezTo>
                      <a:pt x="59" y="147"/>
                      <a:pt x="59" y="147"/>
                      <a:pt x="59" y="147"/>
                    </a:cubicBezTo>
                    <a:cubicBezTo>
                      <a:pt x="60" y="145"/>
                      <a:pt x="61" y="143"/>
                      <a:pt x="62" y="141"/>
                    </a:cubicBezTo>
                    <a:cubicBezTo>
                      <a:pt x="66" y="140"/>
                      <a:pt x="66" y="140"/>
                      <a:pt x="66" y="140"/>
                    </a:cubicBezTo>
                    <a:cubicBezTo>
                      <a:pt x="65" y="135"/>
                      <a:pt x="65" y="135"/>
                      <a:pt x="65" y="135"/>
                    </a:cubicBezTo>
                    <a:cubicBezTo>
                      <a:pt x="65" y="134"/>
                      <a:pt x="66" y="133"/>
                      <a:pt x="67" y="132"/>
                    </a:cubicBezTo>
                    <a:cubicBezTo>
                      <a:pt x="71" y="135"/>
                      <a:pt x="71" y="135"/>
                      <a:pt x="71" y="135"/>
                    </a:cubicBezTo>
                    <a:cubicBezTo>
                      <a:pt x="70" y="129"/>
                      <a:pt x="70" y="129"/>
                      <a:pt x="70" y="129"/>
                    </a:cubicBezTo>
                    <a:cubicBezTo>
                      <a:pt x="71" y="127"/>
                      <a:pt x="73" y="126"/>
                      <a:pt x="74" y="124"/>
                    </a:cubicBezTo>
                    <a:cubicBezTo>
                      <a:pt x="82" y="126"/>
                      <a:pt x="82" y="126"/>
                      <a:pt x="82" y="126"/>
                    </a:cubicBezTo>
                    <a:cubicBezTo>
                      <a:pt x="76" y="122"/>
                      <a:pt x="76" y="122"/>
                      <a:pt x="76" y="122"/>
                    </a:cubicBezTo>
                    <a:cubicBezTo>
                      <a:pt x="77" y="122"/>
                      <a:pt x="77" y="121"/>
                      <a:pt x="78" y="121"/>
                    </a:cubicBezTo>
                    <a:cubicBezTo>
                      <a:pt x="91" y="123"/>
                      <a:pt x="91" y="123"/>
                      <a:pt x="91" y="123"/>
                    </a:cubicBezTo>
                    <a:cubicBezTo>
                      <a:pt x="84" y="116"/>
                      <a:pt x="84" y="116"/>
                      <a:pt x="84" y="116"/>
                    </a:cubicBezTo>
                    <a:cubicBezTo>
                      <a:pt x="84" y="115"/>
                      <a:pt x="85" y="114"/>
                      <a:pt x="86" y="114"/>
                    </a:cubicBezTo>
                    <a:cubicBezTo>
                      <a:pt x="96" y="116"/>
                      <a:pt x="96" y="116"/>
                      <a:pt x="96" y="116"/>
                    </a:cubicBezTo>
                    <a:cubicBezTo>
                      <a:pt x="89" y="111"/>
                      <a:pt x="89" y="111"/>
                      <a:pt x="89" y="111"/>
                    </a:cubicBezTo>
                    <a:cubicBezTo>
                      <a:pt x="90" y="111"/>
                      <a:pt x="91" y="110"/>
                      <a:pt x="91" y="110"/>
                    </a:cubicBezTo>
                    <a:cubicBezTo>
                      <a:pt x="103" y="112"/>
                      <a:pt x="103" y="112"/>
                      <a:pt x="103" y="112"/>
                    </a:cubicBezTo>
                    <a:cubicBezTo>
                      <a:pt x="98" y="105"/>
                      <a:pt x="98" y="105"/>
                      <a:pt x="98" y="105"/>
                    </a:cubicBezTo>
                    <a:cubicBezTo>
                      <a:pt x="98" y="105"/>
                      <a:pt x="99" y="105"/>
                      <a:pt x="99" y="104"/>
                    </a:cubicBezTo>
                    <a:cubicBezTo>
                      <a:pt x="110" y="111"/>
                      <a:pt x="110" y="111"/>
                      <a:pt x="110" y="111"/>
                    </a:cubicBezTo>
                    <a:cubicBezTo>
                      <a:pt x="106" y="100"/>
                      <a:pt x="106" y="100"/>
                      <a:pt x="106" y="100"/>
                    </a:cubicBezTo>
                    <a:cubicBezTo>
                      <a:pt x="106" y="100"/>
                      <a:pt x="107" y="100"/>
                      <a:pt x="107" y="100"/>
                    </a:cubicBezTo>
                    <a:cubicBezTo>
                      <a:pt x="113" y="105"/>
                      <a:pt x="113" y="105"/>
                      <a:pt x="113" y="105"/>
                    </a:cubicBezTo>
                    <a:cubicBezTo>
                      <a:pt x="112" y="97"/>
                      <a:pt x="112" y="97"/>
                      <a:pt x="112" y="97"/>
                    </a:cubicBezTo>
                    <a:cubicBezTo>
                      <a:pt x="113" y="96"/>
                      <a:pt x="113" y="96"/>
                      <a:pt x="114" y="96"/>
                    </a:cubicBezTo>
                    <a:cubicBezTo>
                      <a:pt x="118" y="103"/>
                      <a:pt x="118" y="103"/>
                      <a:pt x="118" y="103"/>
                    </a:cubicBezTo>
                    <a:cubicBezTo>
                      <a:pt x="118" y="94"/>
                      <a:pt x="118" y="94"/>
                      <a:pt x="118" y="94"/>
                    </a:cubicBezTo>
                    <a:cubicBezTo>
                      <a:pt x="118" y="94"/>
                      <a:pt x="119" y="93"/>
                      <a:pt x="120" y="93"/>
                    </a:cubicBezTo>
                    <a:cubicBezTo>
                      <a:pt x="125" y="101"/>
                      <a:pt x="125" y="101"/>
                      <a:pt x="125" y="101"/>
                    </a:cubicBezTo>
                    <a:cubicBezTo>
                      <a:pt x="128" y="89"/>
                      <a:pt x="128" y="89"/>
                      <a:pt x="128" y="89"/>
                    </a:cubicBezTo>
                    <a:cubicBezTo>
                      <a:pt x="130" y="88"/>
                      <a:pt x="132" y="88"/>
                      <a:pt x="134" y="87"/>
                    </a:cubicBezTo>
                    <a:cubicBezTo>
                      <a:pt x="143" y="92"/>
                      <a:pt x="143" y="92"/>
                      <a:pt x="143" y="92"/>
                    </a:cubicBezTo>
                    <a:cubicBezTo>
                      <a:pt x="143" y="92"/>
                      <a:pt x="143" y="86"/>
                      <a:pt x="144" y="83"/>
                    </a:cubicBezTo>
                    <a:cubicBezTo>
                      <a:pt x="145" y="83"/>
                      <a:pt x="146" y="82"/>
                      <a:pt x="147" y="82"/>
                    </a:cubicBezTo>
                    <a:cubicBezTo>
                      <a:pt x="151" y="84"/>
                      <a:pt x="167" y="85"/>
                      <a:pt x="167" y="85"/>
                    </a:cubicBezTo>
                    <a:cubicBezTo>
                      <a:pt x="161" y="78"/>
                      <a:pt x="161" y="78"/>
                      <a:pt x="161" y="78"/>
                    </a:cubicBezTo>
                    <a:cubicBezTo>
                      <a:pt x="161" y="78"/>
                      <a:pt x="161" y="78"/>
                      <a:pt x="161" y="78"/>
                    </a:cubicBezTo>
                    <a:cubicBezTo>
                      <a:pt x="171" y="86"/>
                      <a:pt x="171" y="86"/>
                      <a:pt x="171" y="86"/>
                    </a:cubicBezTo>
                    <a:cubicBezTo>
                      <a:pt x="168" y="76"/>
                      <a:pt x="168" y="76"/>
                      <a:pt x="168" y="76"/>
                    </a:cubicBezTo>
                    <a:cubicBezTo>
                      <a:pt x="168" y="76"/>
                      <a:pt x="169" y="76"/>
                      <a:pt x="170" y="76"/>
                    </a:cubicBezTo>
                    <a:cubicBezTo>
                      <a:pt x="174" y="80"/>
                      <a:pt x="174" y="80"/>
                      <a:pt x="174" y="80"/>
                    </a:cubicBezTo>
                    <a:cubicBezTo>
                      <a:pt x="174" y="75"/>
                      <a:pt x="174" y="75"/>
                      <a:pt x="174" y="75"/>
                    </a:cubicBezTo>
                    <a:cubicBezTo>
                      <a:pt x="175" y="74"/>
                      <a:pt x="176" y="74"/>
                      <a:pt x="177" y="74"/>
                    </a:cubicBezTo>
                    <a:cubicBezTo>
                      <a:pt x="182" y="79"/>
                      <a:pt x="182" y="79"/>
                      <a:pt x="182" y="79"/>
                    </a:cubicBezTo>
                    <a:cubicBezTo>
                      <a:pt x="185" y="72"/>
                      <a:pt x="185" y="72"/>
                      <a:pt x="185" y="72"/>
                    </a:cubicBezTo>
                    <a:cubicBezTo>
                      <a:pt x="186" y="72"/>
                      <a:pt x="188" y="72"/>
                      <a:pt x="189" y="71"/>
                    </a:cubicBezTo>
                    <a:cubicBezTo>
                      <a:pt x="193" y="75"/>
                      <a:pt x="193" y="75"/>
                      <a:pt x="193" y="75"/>
                    </a:cubicBezTo>
                    <a:cubicBezTo>
                      <a:pt x="193" y="71"/>
                      <a:pt x="193" y="71"/>
                      <a:pt x="193" y="71"/>
                    </a:cubicBezTo>
                    <a:cubicBezTo>
                      <a:pt x="193" y="70"/>
                      <a:pt x="194" y="70"/>
                      <a:pt x="194" y="70"/>
                    </a:cubicBezTo>
                    <a:cubicBezTo>
                      <a:pt x="198" y="76"/>
                      <a:pt x="198" y="76"/>
                      <a:pt x="198" y="76"/>
                    </a:cubicBezTo>
                    <a:cubicBezTo>
                      <a:pt x="200" y="69"/>
                      <a:pt x="200" y="69"/>
                      <a:pt x="200" y="69"/>
                    </a:cubicBezTo>
                    <a:cubicBezTo>
                      <a:pt x="202" y="69"/>
                      <a:pt x="203" y="69"/>
                      <a:pt x="205" y="69"/>
                    </a:cubicBezTo>
                    <a:cubicBezTo>
                      <a:pt x="211" y="73"/>
                      <a:pt x="211" y="73"/>
                      <a:pt x="211" y="73"/>
                    </a:cubicBezTo>
                    <a:cubicBezTo>
                      <a:pt x="209" y="68"/>
                      <a:pt x="209" y="68"/>
                      <a:pt x="209" y="68"/>
                    </a:cubicBezTo>
                    <a:cubicBezTo>
                      <a:pt x="209" y="68"/>
                      <a:pt x="210" y="68"/>
                      <a:pt x="210" y="68"/>
                    </a:cubicBezTo>
                    <a:cubicBezTo>
                      <a:pt x="214" y="74"/>
                      <a:pt x="214" y="74"/>
                      <a:pt x="214" y="74"/>
                    </a:cubicBezTo>
                    <a:cubicBezTo>
                      <a:pt x="212" y="67"/>
                      <a:pt x="212" y="67"/>
                      <a:pt x="212" y="67"/>
                    </a:cubicBezTo>
                    <a:cubicBezTo>
                      <a:pt x="213" y="67"/>
                      <a:pt x="213" y="67"/>
                      <a:pt x="214" y="67"/>
                    </a:cubicBezTo>
                    <a:cubicBezTo>
                      <a:pt x="218" y="74"/>
                      <a:pt x="218" y="74"/>
                      <a:pt x="218" y="74"/>
                    </a:cubicBezTo>
                    <a:cubicBezTo>
                      <a:pt x="219" y="67"/>
                      <a:pt x="219" y="67"/>
                      <a:pt x="219" y="67"/>
                    </a:cubicBezTo>
                    <a:cubicBezTo>
                      <a:pt x="220" y="67"/>
                      <a:pt x="221" y="66"/>
                      <a:pt x="221" y="66"/>
                    </a:cubicBezTo>
                    <a:cubicBezTo>
                      <a:pt x="224" y="71"/>
                      <a:pt x="224" y="71"/>
                      <a:pt x="224" y="71"/>
                    </a:cubicBezTo>
                    <a:cubicBezTo>
                      <a:pt x="225" y="66"/>
                      <a:pt x="225" y="66"/>
                      <a:pt x="225" y="66"/>
                    </a:cubicBezTo>
                    <a:cubicBezTo>
                      <a:pt x="225" y="66"/>
                      <a:pt x="226" y="66"/>
                      <a:pt x="226" y="66"/>
                    </a:cubicBezTo>
                    <a:cubicBezTo>
                      <a:pt x="228" y="70"/>
                      <a:pt x="228" y="70"/>
                      <a:pt x="228" y="70"/>
                    </a:cubicBezTo>
                    <a:cubicBezTo>
                      <a:pt x="230" y="65"/>
                      <a:pt x="230" y="65"/>
                      <a:pt x="230" y="65"/>
                    </a:cubicBezTo>
                    <a:cubicBezTo>
                      <a:pt x="231" y="65"/>
                      <a:pt x="232" y="65"/>
                      <a:pt x="233" y="65"/>
                    </a:cubicBezTo>
                    <a:cubicBezTo>
                      <a:pt x="237" y="69"/>
                      <a:pt x="237" y="69"/>
                      <a:pt x="237" y="69"/>
                    </a:cubicBezTo>
                    <a:cubicBezTo>
                      <a:pt x="239" y="65"/>
                      <a:pt x="239" y="65"/>
                      <a:pt x="239" y="65"/>
                    </a:cubicBezTo>
                    <a:cubicBezTo>
                      <a:pt x="240" y="65"/>
                      <a:pt x="241" y="65"/>
                      <a:pt x="241" y="65"/>
                    </a:cubicBezTo>
                    <a:cubicBezTo>
                      <a:pt x="248" y="72"/>
                      <a:pt x="248" y="72"/>
                      <a:pt x="248" y="72"/>
                    </a:cubicBezTo>
                    <a:cubicBezTo>
                      <a:pt x="251" y="64"/>
                      <a:pt x="251" y="64"/>
                      <a:pt x="251" y="64"/>
                    </a:cubicBezTo>
                    <a:cubicBezTo>
                      <a:pt x="252" y="64"/>
                      <a:pt x="253" y="64"/>
                      <a:pt x="254" y="64"/>
                    </a:cubicBezTo>
                    <a:cubicBezTo>
                      <a:pt x="260" y="70"/>
                      <a:pt x="260" y="70"/>
                      <a:pt x="260" y="70"/>
                    </a:cubicBezTo>
                    <a:cubicBezTo>
                      <a:pt x="262" y="63"/>
                      <a:pt x="262" y="63"/>
                      <a:pt x="262" y="63"/>
                    </a:cubicBezTo>
                    <a:cubicBezTo>
                      <a:pt x="262" y="63"/>
                      <a:pt x="263" y="63"/>
                      <a:pt x="264" y="63"/>
                    </a:cubicBezTo>
                    <a:cubicBezTo>
                      <a:pt x="269" y="72"/>
                      <a:pt x="269" y="72"/>
                      <a:pt x="269" y="72"/>
                    </a:cubicBezTo>
                    <a:cubicBezTo>
                      <a:pt x="270" y="66"/>
                      <a:pt x="270" y="66"/>
                      <a:pt x="270" y="66"/>
                    </a:cubicBezTo>
                    <a:cubicBezTo>
                      <a:pt x="293" y="82"/>
                      <a:pt x="314" y="107"/>
                      <a:pt x="324" y="124"/>
                    </a:cubicBezTo>
                    <a:cubicBezTo>
                      <a:pt x="366" y="200"/>
                      <a:pt x="330" y="256"/>
                      <a:pt x="294" y="289"/>
                    </a:cubicBezTo>
                    <a:cubicBezTo>
                      <a:pt x="255" y="324"/>
                      <a:pt x="189" y="334"/>
                      <a:pt x="136" y="316"/>
                    </a:cubicBezTo>
                    <a:cubicBezTo>
                      <a:pt x="137" y="316"/>
                      <a:pt x="137" y="316"/>
                      <a:pt x="138" y="3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0">
                <a:extLst>
                  <a:ext uri="{FF2B5EF4-FFF2-40B4-BE49-F238E27FC236}">
                    <a16:creationId xmlns:a16="http://schemas.microsoft.com/office/drawing/2014/main" id="{E7C6E6D0-A47C-4219-9003-F0A6593A5B13}"/>
                  </a:ext>
                </a:extLst>
              </p:cNvPr>
              <p:cNvSpPr>
                <a:spLocks noEditPoints="1"/>
              </p:cNvSpPr>
              <p:nvPr/>
            </p:nvSpPr>
            <p:spPr bwMode="auto">
              <a:xfrm>
                <a:off x="6211568" y="4319673"/>
                <a:ext cx="1271743" cy="1180228"/>
              </a:xfrm>
              <a:custGeom>
                <a:avLst/>
                <a:gdLst>
                  <a:gd name="T0" fmla="*/ 13 w 409"/>
                  <a:gd name="T1" fmla="*/ 126 h 379"/>
                  <a:gd name="T2" fmla="*/ 279 w 409"/>
                  <a:gd name="T3" fmla="*/ 12 h 379"/>
                  <a:gd name="T4" fmla="*/ 55 w 409"/>
                  <a:gd name="T5" fmla="*/ 325 h 379"/>
                  <a:gd name="T6" fmla="*/ 307 w 409"/>
                  <a:gd name="T7" fmla="*/ 51 h 379"/>
                  <a:gd name="T8" fmla="*/ 0 w 409"/>
                  <a:gd name="T9" fmla="*/ 293 h 379"/>
                  <a:gd name="T10" fmla="*/ 24 w 409"/>
                  <a:gd name="T11" fmla="*/ 154 h 379"/>
                  <a:gd name="T12" fmla="*/ 68 w 409"/>
                  <a:gd name="T13" fmla="*/ 307 h 379"/>
                  <a:gd name="T14" fmla="*/ 70 w 409"/>
                  <a:gd name="T15" fmla="*/ 355 h 379"/>
                  <a:gd name="T16" fmla="*/ 91 w 409"/>
                  <a:gd name="T17" fmla="*/ 369 h 379"/>
                  <a:gd name="T18" fmla="*/ 40 w 409"/>
                  <a:gd name="T19" fmla="*/ 208 h 379"/>
                  <a:gd name="T20" fmla="*/ 72 w 409"/>
                  <a:gd name="T21" fmla="*/ 267 h 379"/>
                  <a:gd name="T22" fmla="*/ 43 w 409"/>
                  <a:gd name="T23" fmla="*/ 176 h 379"/>
                  <a:gd name="T24" fmla="*/ 67 w 409"/>
                  <a:gd name="T25" fmla="*/ 190 h 379"/>
                  <a:gd name="T26" fmla="*/ 80 w 409"/>
                  <a:gd name="T27" fmla="*/ 163 h 379"/>
                  <a:gd name="T28" fmla="*/ 92 w 409"/>
                  <a:gd name="T29" fmla="*/ 151 h 379"/>
                  <a:gd name="T30" fmla="*/ 99 w 409"/>
                  <a:gd name="T31" fmla="*/ 93 h 379"/>
                  <a:gd name="T32" fmla="*/ 120 w 409"/>
                  <a:gd name="T33" fmla="*/ 98 h 379"/>
                  <a:gd name="T34" fmla="*/ 141 w 409"/>
                  <a:gd name="T35" fmla="*/ 71 h 379"/>
                  <a:gd name="T36" fmla="*/ 157 w 409"/>
                  <a:gd name="T37" fmla="*/ 58 h 379"/>
                  <a:gd name="T38" fmla="*/ 178 w 409"/>
                  <a:gd name="T39" fmla="*/ 42 h 379"/>
                  <a:gd name="T40" fmla="*/ 200 w 409"/>
                  <a:gd name="T41" fmla="*/ 41 h 379"/>
                  <a:gd name="T42" fmla="*/ 206 w 409"/>
                  <a:gd name="T43" fmla="*/ 29 h 379"/>
                  <a:gd name="T44" fmla="*/ 247 w 409"/>
                  <a:gd name="T45" fmla="*/ 61 h 379"/>
                  <a:gd name="T46" fmla="*/ 254 w 409"/>
                  <a:gd name="T47" fmla="*/ 44 h 379"/>
                  <a:gd name="T48" fmla="*/ 289 w 409"/>
                  <a:gd name="T49" fmla="*/ 71 h 379"/>
                  <a:gd name="T50" fmla="*/ 349 w 409"/>
                  <a:gd name="T51" fmla="*/ 166 h 379"/>
                  <a:gd name="T52" fmla="*/ 356 w 409"/>
                  <a:gd name="T53" fmla="*/ 148 h 379"/>
                  <a:gd name="T54" fmla="*/ 387 w 409"/>
                  <a:gd name="T55" fmla="*/ 147 h 379"/>
                  <a:gd name="T56" fmla="*/ 387 w 409"/>
                  <a:gd name="T57" fmla="*/ 147 h 379"/>
                  <a:gd name="T58" fmla="*/ 361 w 409"/>
                  <a:gd name="T59" fmla="*/ 136 h 379"/>
                  <a:gd name="T60" fmla="*/ 330 w 409"/>
                  <a:gd name="T61" fmla="*/ 100 h 379"/>
                  <a:gd name="T62" fmla="*/ 312 w 409"/>
                  <a:gd name="T63" fmla="*/ 75 h 379"/>
                  <a:gd name="T64" fmla="*/ 248 w 409"/>
                  <a:gd name="T65" fmla="*/ 27 h 379"/>
                  <a:gd name="T66" fmla="*/ 240 w 409"/>
                  <a:gd name="T67" fmla="*/ 23 h 379"/>
                  <a:gd name="T68" fmla="*/ 202 w 409"/>
                  <a:gd name="T69" fmla="*/ 12 h 379"/>
                  <a:gd name="T70" fmla="*/ 79 w 409"/>
                  <a:gd name="T71" fmla="*/ 51 h 379"/>
                  <a:gd name="T72" fmla="*/ 32 w 409"/>
                  <a:gd name="T73" fmla="*/ 116 h 379"/>
                  <a:gd name="T74" fmla="*/ 17 w 409"/>
                  <a:gd name="T75" fmla="*/ 177 h 379"/>
                  <a:gd name="T76" fmla="*/ 51 w 409"/>
                  <a:gd name="T77" fmla="*/ 259 h 379"/>
                  <a:gd name="T78" fmla="*/ 356 w 409"/>
                  <a:gd name="T79" fmla="*/ 136 h 379"/>
                  <a:gd name="T80" fmla="*/ 330 w 409"/>
                  <a:gd name="T81" fmla="*/ 101 h 379"/>
                  <a:gd name="T82" fmla="*/ 342 w 409"/>
                  <a:gd name="T83" fmla="*/ 140 h 379"/>
                  <a:gd name="T84" fmla="*/ 288 w 409"/>
                  <a:gd name="T85" fmla="*/ 67 h 379"/>
                  <a:gd name="T86" fmla="*/ 275 w 409"/>
                  <a:gd name="T87" fmla="*/ 51 h 379"/>
                  <a:gd name="T88" fmla="*/ 213 w 409"/>
                  <a:gd name="T89" fmla="*/ 16 h 379"/>
                  <a:gd name="T90" fmla="*/ 246 w 409"/>
                  <a:gd name="T91" fmla="*/ 36 h 379"/>
                  <a:gd name="T92" fmla="*/ 235 w 409"/>
                  <a:gd name="T93" fmla="*/ 24 h 379"/>
                  <a:gd name="T94" fmla="*/ 208 w 409"/>
                  <a:gd name="T95" fmla="*/ 20 h 379"/>
                  <a:gd name="T96" fmla="*/ 36 w 409"/>
                  <a:gd name="T97" fmla="*/ 156 h 379"/>
                  <a:gd name="T98" fmla="*/ 49 w 409"/>
                  <a:gd name="T99" fmla="*/ 99 h 379"/>
                  <a:gd name="T100" fmla="*/ 36 w 409"/>
                  <a:gd name="T101" fmla="*/ 164 h 379"/>
                  <a:gd name="T102" fmla="*/ 30 w 409"/>
                  <a:gd name="T103" fmla="*/ 177 h 379"/>
                  <a:gd name="T104" fmla="*/ 44 w 409"/>
                  <a:gd name="T105" fmla="*/ 209 h 379"/>
                  <a:gd name="T106" fmla="*/ 48 w 409"/>
                  <a:gd name="T107" fmla="*/ 245 h 379"/>
                  <a:gd name="T108" fmla="*/ 48 w 409"/>
                  <a:gd name="T109" fmla="*/ 245 h 379"/>
                  <a:gd name="T110" fmla="*/ 69 w 409"/>
                  <a:gd name="T111" fmla="*/ 293 h 379"/>
                  <a:gd name="T112" fmla="*/ 366 w 409"/>
                  <a:gd name="T113" fmla="*/ 229 h 379"/>
                  <a:gd name="T114" fmla="*/ 392 w 409"/>
                  <a:gd name="T115" fmla="*/ 84 h 379"/>
                  <a:gd name="T116" fmla="*/ 8 w 409"/>
                  <a:gd name="T117" fmla="*/ 195 h 379"/>
                  <a:gd name="T118" fmla="*/ 221 w 409"/>
                  <a:gd name="T119" fmla="*/ 3 h 379"/>
                  <a:gd name="T120" fmla="*/ 211 w 409"/>
                  <a:gd name="T121" fmla="*/ 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379">
                    <a:moveTo>
                      <a:pt x="41" y="309"/>
                    </a:moveTo>
                    <a:cubicBezTo>
                      <a:pt x="40" y="310"/>
                      <a:pt x="38" y="310"/>
                      <a:pt x="37" y="311"/>
                    </a:cubicBezTo>
                    <a:cubicBezTo>
                      <a:pt x="37" y="311"/>
                      <a:pt x="38" y="311"/>
                      <a:pt x="41" y="309"/>
                    </a:cubicBezTo>
                    <a:close/>
                    <a:moveTo>
                      <a:pt x="13" y="126"/>
                    </a:moveTo>
                    <a:cubicBezTo>
                      <a:pt x="13" y="126"/>
                      <a:pt x="15" y="126"/>
                      <a:pt x="18" y="124"/>
                    </a:cubicBezTo>
                    <a:cubicBezTo>
                      <a:pt x="16" y="125"/>
                      <a:pt x="15" y="126"/>
                      <a:pt x="13" y="126"/>
                    </a:cubicBezTo>
                    <a:close/>
                    <a:moveTo>
                      <a:pt x="19" y="119"/>
                    </a:moveTo>
                    <a:cubicBezTo>
                      <a:pt x="19" y="119"/>
                      <a:pt x="21" y="118"/>
                      <a:pt x="24" y="117"/>
                    </a:cubicBezTo>
                    <a:cubicBezTo>
                      <a:pt x="22" y="117"/>
                      <a:pt x="21" y="118"/>
                      <a:pt x="19" y="119"/>
                    </a:cubicBezTo>
                    <a:close/>
                    <a:moveTo>
                      <a:pt x="279" y="12"/>
                    </a:moveTo>
                    <a:cubicBezTo>
                      <a:pt x="278" y="13"/>
                      <a:pt x="276" y="14"/>
                      <a:pt x="274" y="15"/>
                    </a:cubicBezTo>
                    <a:cubicBezTo>
                      <a:pt x="277" y="13"/>
                      <a:pt x="279" y="12"/>
                      <a:pt x="279" y="12"/>
                    </a:cubicBezTo>
                    <a:close/>
                    <a:moveTo>
                      <a:pt x="264" y="10"/>
                    </a:moveTo>
                    <a:cubicBezTo>
                      <a:pt x="263" y="11"/>
                      <a:pt x="261" y="12"/>
                      <a:pt x="260" y="13"/>
                    </a:cubicBezTo>
                    <a:cubicBezTo>
                      <a:pt x="263" y="11"/>
                      <a:pt x="264" y="10"/>
                      <a:pt x="264" y="10"/>
                    </a:cubicBezTo>
                    <a:close/>
                    <a:moveTo>
                      <a:pt x="55" y="325"/>
                    </a:moveTo>
                    <a:cubicBezTo>
                      <a:pt x="55" y="325"/>
                      <a:pt x="56" y="324"/>
                      <a:pt x="58" y="321"/>
                    </a:cubicBezTo>
                    <a:cubicBezTo>
                      <a:pt x="57" y="323"/>
                      <a:pt x="56" y="324"/>
                      <a:pt x="55" y="325"/>
                    </a:cubicBezTo>
                    <a:close/>
                    <a:moveTo>
                      <a:pt x="334" y="45"/>
                    </a:moveTo>
                    <a:cubicBezTo>
                      <a:pt x="369" y="35"/>
                      <a:pt x="367" y="24"/>
                      <a:pt x="367" y="24"/>
                    </a:cubicBezTo>
                    <a:cubicBezTo>
                      <a:pt x="362" y="37"/>
                      <a:pt x="346" y="36"/>
                      <a:pt x="346" y="36"/>
                    </a:cubicBezTo>
                    <a:cubicBezTo>
                      <a:pt x="354" y="33"/>
                      <a:pt x="360" y="16"/>
                      <a:pt x="360" y="16"/>
                    </a:cubicBezTo>
                    <a:cubicBezTo>
                      <a:pt x="355" y="28"/>
                      <a:pt x="300" y="52"/>
                      <a:pt x="300" y="52"/>
                    </a:cubicBezTo>
                    <a:cubicBezTo>
                      <a:pt x="303" y="52"/>
                      <a:pt x="305" y="51"/>
                      <a:pt x="307" y="51"/>
                    </a:cubicBezTo>
                    <a:cubicBezTo>
                      <a:pt x="307" y="51"/>
                      <a:pt x="307" y="51"/>
                      <a:pt x="307" y="51"/>
                    </a:cubicBezTo>
                    <a:cubicBezTo>
                      <a:pt x="307" y="51"/>
                      <a:pt x="322" y="67"/>
                      <a:pt x="336" y="60"/>
                    </a:cubicBezTo>
                    <a:cubicBezTo>
                      <a:pt x="336" y="60"/>
                      <a:pt x="329" y="53"/>
                      <a:pt x="334" y="45"/>
                    </a:cubicBezTo>
                    <a:close/>
                    <a:moveTo>
                      <a:pt x="5" y="300"/>
                    </a:moveTo>
                    <a:cubicBezTo>
                      <a:pt x="7" y="295"/>
                      <a:pt x="18" y="278"/>
                      <a:pt x="55" y="292"/>
                    </a:cubicBezTo>
                    <a:cubicBezTo>
                      <a:pt x="55" y="292"/>
                      <a:pt x="18" y="268"/>
                      <a:pt x="0" y="293"/>
                    </a:cubicBezTo>
                    <a:cubicBezTo>
                      <a:pt x="0" y="293"/>
                      <a:pt x="5" y="298"/>
                      <a:pt x="5" y="300"/>
                    </a:cubicBezTo>
                    <a:close/>
                    <a:moveTo>
                      <a:pt x="5" y="300"/>
                    </a:moveTo>
                    <a:cubicBezTo>
                      <a:pt x="4" y="301"/>
                      <a:pt x="4" y="302"/>
                      <a:pt x="4" y="302"/>
                    </a:cubicBezTo>
                    <a:cubicBezTo>
                      <a:pt x="4" y="301"/>
                      <a:pt x="5" y="301"/>
                      <a:pt x="5" y="300"/>
                    </a:cubicBezTo>
                    <a:close/>
                    <a:moveTo>
                      <a:pt x="24" y="163"/>
                    </a:moveTo>
                    <a:cubicBezTo>
                      <a:pt x="24" y="160"/>
                      <a:pt x="24" y="157"/>
                      <a:pt x="24" y="154"/>
                    </a:cubicBezTo>
                    <a:cubicBezTo>
                      <a:pt x="24" y="160"/>
                      <a:pt x="24" y="163"/>
                      <a:pt x="24" y="163"/>
                    </a:cubicBezTo>
                    <a:close/>
                    <a:moveTo>
                      <a:pt x="41" y="309"/>
                    </a:moveTo>
                    <a:cubicBezTo>
                      <a:pt x="57" y="304"/>
                      <a:pt x="63" y="297"/>
                      <a:pt x="66" y="292"/>
                    </a:cubicBezTo>
                    <a:cubicBezTo>
                      <a:pt x="67" y="295"/>
                      <a:pt x="67" y="299"/>
                      <a:pt x="68" y="302"/>
                    </a:cubicBezTo>
                    <a:cubicBezTo>
                      <a:pt x="66" y="311"/>
                      <a:pt x="61" y="318"/>
                      <a:pt x="58" y="321"/>
                    </a:cubicBezTo>
                    <a:cubicBezTo>
                      <a:pt x="63" y="316"/>
                      <a:pt x="66" y="311"/>
                      <a:pt x="68" y="307"/>
                    </a:cubicBezTo>
                    <a:cubicBezTo>
                      <a:pt x="68" y="315"/>
                      <a:pt x="67" y="325"/>
                      <a:pt x="63" y="333"/>
                    </a:cubicBezTo>
                    <a:cubicBezTo>
                      <a:pt x="63" y="333"/>
                      <a:pt x="76" y="325"/>
                      <a:pt x="70" y="299"/>
                    </a:cubicBezTo>
                    <a:cubicBezTo>
                      <a:pt x="70" y="299"/>
                      <a:pt x="71" y="298"/>
                      <a:pt x="71" y="297"/>
                    </a:cubicBezTo>
                    <a:cubicBezTo>
                      <a:pt x="73" y="309"/>
                      <a:pt x="72" y="323"/>
                      <a:pt x="64" y="336"/>
                    </a:cubicBezTo>
                    <a:cubicBezTo>
                      <a:pt x="64" y="336"/>
                      <a:pt x="73" y="333"/>
                      <a:pt x="76" y="321"/>
                    </a:cubicBezTo>
                    <a:cubicBezTo>
                      <a:pt x="76" y="332"/>
                      <a:pt x="75" y="344"/>
                      <a:pt x="70" y="355"/>
                    </a:cubicBezTo>
                    <a:cubicBezTo>
                      <a:pt x="70" y="355"/>
                      <a:pt x="87" y="344"/>
                      <a:pt x="77" y="309"/>
                    </a:cubicBezTo>
                    <a:cubicBezTo>
                      <a:pt x="76" y="305"/>
                      <a:pt x="75" y="300"/>
                      <a:pt x="74" y="295"/>
                    </a:cubicBezTo>
                    <a:cubicBezTo>
                      <a:pt x="74" y="296"/>
                      <a:pt x="74" y="296"/>
                      <a:pt x="75" y="297"/>
                    </a:cubicBezTo>
                    <a:cubicBezTo>
                      <a:pt x="81" y="312"/>
                      <a:pt x="84" y="331"/>
                      <a:pt x="78" y="350"/>
                    </a:cubicBezTo>
                    <a:cubicBezTo>
                      <a:pt x="78" y="350"/>
                      <a:pt x="91" y="338"/>
                      <a:pt x="83" y="311"/>
                    </a:cubicBezTo>
                    <a:cubicBezTo>
                      <a:pt x="94" y="333"/>
                      <a:pt x="93" y="357"/>
                      <a:pt x="91" y="369"/>
                    </a:cubicBezTo>
                    <a:cubicBezTo>
                      <a:pt x="95" y="342"/>
                      <a:pt x="93" y="324"/>
                      <a:pt x="88" y="312"/>
                    </a:cubicBezTo>
                    <a:cubicBezTo>
                      <a:pt x="100" y="324"/>
                      <a:pt x="113" y="336"/>
                      <a:pt x="130" y="347"/>
                    </a:cubicBezTo>
                    <a:cubicBezTo>
                      <a:pt x="130" y="347"/>
                      <a:pt x="107" y="331"/>
                      <a:pt x="85" y="302"/>
                    </a:cubicBezTo>
                    <a:cubicBezTo>
                      <a:pt x="98" y="315"/>
                      <a:pt x="113" y="327"/>
                      <a:pt x="133" y="338"/>
                    </a:cubicBezTo>
                    <a:cubicBezTo>
                      <a:pt x="130" y="337"/>
                      <a:pt x="94" y="314"/>
                      <a:pt x="65" y="274"/>
                    </a:cubicBezTo>
                    <a:cubicBezTo>
                      <a:pt x="54" y="255"/>
                      <a:pt x="44" y="233"/>
                      <a:pt x="40" y="208"/>
                    </a:cubicBezTo>
                    <a:cubicBezTo>
                      <a:pt x="40" y="209"/>
                      <a:pt x="41" y="210"/>
                      <a:pt x="41" y="212"/>
                    </a:cubicBezTo>
                    <a:cubicBezTo>
                      <a:pt x="46" y="230"/>
                      <a:pt x="55" y="250"/>
                      <a:pt x="69" y="269"/>
                    </a:cubicBezTo>
                    <a:cubicBezTo>
                      <a:pt x="84" y="293"/>
                      <a:pt x="106" y="317"/>
                      <a:pt x="140" y="337"/>
                    </a:cubicBezTo>
                    <a:cubicBezTo>
                      <a:pt x="140" y="337"/>
                      <a:pt x="122" y="326"/>
                      <a:pt x="101" y="304"/>
                    </a:cubicBezTo>
                    <a:cubicBezTo>
                      <a:pt x="112" y="313"/>
                      <a:pt x="125" y="322"/>
                      <a:pt x="139" y="331"/>
                    </a:cubicBezTo>
                    <a:cubicBezTo>
                      <a:pt x="139" y="331"/>
                      <a:pt x="102" y="308"/>
                      <a:pt x="72" y="267"/>
                    </a:cubicBezTo>
                    <a:cubicBezTo>
                      <a:pt x="64" y="255"/>
                      <a:pt x="57" y="242"/>
                      <a:pt x="52" y="228"/>
                    </a:cubicBezTo>
                    <a:cubicBezTo>
                      <a:pt x="56" y="233"/>
                      <a:pt x="62" y="238"/>
                      <a:pt x="70" y="243"/>
                    </a:cubicBezTo>
                    <a:cubicBezTo>
                      <a:pt x="70" y="243"/>
                      <a:pt x="57" y="233"/>
                      <a:pt x="48" y="218"/>
                    </a:cubicBezTo>
                    <a:cubicBezTo>
                      <a:pt x="48" y="216"/>
                      <a:pt x="47" y="214"/>
                      <a:pt x="47" y="212"/>
                    </a:cubicBezTo>
                    <a:cubicBezTo>
                      <a:pt x="53" y="219"/>
                      <a:pt x="62" y="219"/>
                      <a:pt x="62" y="219"/>
                    </a:cubicBezTo>
                    <a:cubicBezTo>
                      <a:pt x="45" y="207"/>
                      <a:pt x="43" y="184"/>
                      <a:pt x="43" y="176"/>
                    </a:cubicBezTo>
                    <a:cubicBezTo>
                      <a:pt x="44" y="176"/>
                      <a:pt x="44" y="176"/>
                      <a:pt x="44" y="176"/>
                    </a:cubicBezTo>
                    <a:cubicBezTo>
                      <a:pt x="45" y="180"/>
                      <a:pt x="47" y="185"/>
                      <a:pt x="49" y="190"/>
                    </a:cubicBezTo>
                    <a:cubicBezTo>
                      <a:pt x="55" y="201"/>
                      <a:pt x="62" y="210"/>
                      <a:pt x="71" y="217"/>
                    </a:cubicBezTo>
                    <a:cubicBezTo>
                      <a:pt x="64" y="211"/>
                      <a:pt x="58" y="203"/>
                      <a:pt x="53" y="193"/>
                    </a:cubicBezTo>
                    <a:cubicBezTo>
                      <a:pt x="46" y="178"/>
                      <a:pt x="43" y="162"/>
                      <a:pt x="43" y="145"/>
                    </a:cubicBezTo>
                    <a:cubicBezTo>
                      <a:pt x="47" y="164"/>
                      <a:pt x="55" y="180"/>
                      <a:pt x="67" y="190"/>
                    </a:cubicBezTo>
                    <a:cubicBezTo>
                      <a:pt x="54" y="178"/>
                      <a:pt x="46" y="158"/>
                      <a:pt x="44" y="136"/>
                    </a:cubicBezTo>
                    <a:cubicBezTo>
                      <a:pt x="45" y="132"/>
                      <a:pt x="45" y="128"/>
                      <a:pt x="46" y="125"/>
                    </a:cubicBezTo>
                    <a:cubicBezTo>
                      <a:pt x="46" y="139"/>
                      <a:pt x="49" y="161"/>
                      <a:pt x="65" y="172"/>
                    </a:cubicBezTo>
                    <a:cubicBezTo>
                      <a:pt x="65" y="172"/>
                      <a:pt x="47" y="144"/>
                      <a:pt x="52" y="129"/>
                    </a:cubicBezTo>
                    <a:cubicBezTo>
                      <a:pt x="52" y="130"/>
                      <a:pt x="53" y="131"/>
                      <a:pt x="54" y="133"/>
                    </a:cubicBezTo>
                    <a:cubicBezTo>
                      <a:pt x="70" y="168"/>
                      <a:pt x="80" y="163"/>
                      <a:pt x="80" y="163"/>
                    </a:cubicBezTo>
                    <a:cubicBezTo>
                      <a:pt x="69" y="164"/>
                      <a:pt x="65" y="147"/>
                      <a:pt x="63" y="137"/>
                    </a:cubicBezTo>
                    <a:cubicBezTo>
                      <a:pt x="76" y="160"/>
                      <a:pt x="84" y="156"/>
                      <a:pt x="84" y="156"/>
                    </a:cubicBezTo>
                    <a:cubicBezTo>
                      <a:pt x="75" y="157"/>
                      <a:pt x="70" y="144"/>
                      <a:pt x="68" y="134"/>
                    </a:cubicBezTo>
                    <a:cubicBezTo>
                      <a:pt x="81" y="157"/>
                      <a:pt x="88" y="153"/>
                      <a:pt x="88" y="153"/>
                    </a:cubicBezTo>
                    <a:cubicBezTo>
                      <a:pt x="80" y="154"/>
                      <a:pt x="76" y="144"/>
                      <a:pt x="73" y="135"/>
                    </a:cubicBezTo>
                    <a:cubicBezTo>
                      <a:pt x="85" y="155"/>
                      <a:pt x="92" y="151"/>
                      <a:pt x="92" y="151"/>
                    </a:cubicBezTo>
                    <a:cubicBezTo>
                      <a:pt x="82" y="152"/>
                      <a:pt x="78" y="138"/>
                      <a:pt x="76" y="128"/>
                    </a:cubicBezTo>
                    <a:cubicBezTo>
                      <a:pt x="82" y="130"/>
                      <a:pt x="88" y="134"/>
                      <a:pt x="90" y="141"/>
                    </a:cubicBezTo>
                    <a:cubicBezTo>
                      <a:pt x="90" y="141"/>
                      <a:pt x="93" y="124"/>
                      <a:pt x="77" y="114"/>
                    </a:cubicBezTo>
                    <a:cubicBezTo>
                      <a:pt x="77" y="114"/>
                      <a:pt x="94" y="110"/>
                      <a:pt x="98" y="122"/>
                    </a:cubicBezTo>
                    <a:cubicBezTo>
                      <a:pt x="98" y="122"/>
                      <a:pt x="101" y="103"/>
                      <a:pt x="91" y="100"/>
                    </a:cubicBezTo>
                    <a:cubicBezTo>
                      <a:pt x="91" y="100"/>
                      <a:pt x="95" y="96"/>
                      <a:pt x="99" y="93"/>
                    </a:cubicBezTo>
                    <a:cubicBezTo>
                      <a:pt x="113" y="118"/>
                      <a:pt x="121" y="114"/>
                      <a:pt x="121" y="114"/>
                    </a:cubicBezTo>
                    <a:cubicBezTo>
                      <a:pt x="111" y="114"/>
                      <a:pt x="106" y="100"/>
                      <a:pt x="104" y="89"/>
                    </a:cubicBezTo>
                    <a:cubicBezTo>
                      <a:pt x="108" y="87"/>
                      <a:pt x="112" y="85"/>
                      <a:pt x="115" y="85"/>
                    </a:cubicBezTo>
                    <a:cubicBezTo>
                      <a:pt x="117" y="87"/>
                      <a:pt x="119" y="88"/>
                      <a:pt x="119" y="88"/>
                    </a:cubicBezTo>
                    <a:cubicBezTo>
                      <a:pt x="118" y="87"/>
                      <a:pt x="117" y="86"/>
                      <a:pt x="116" y="85"/>
                    </a:cubicBezTo>
                    <a:cubicBezTo>
                      <a:pt x="119" y="85"/>
                      <a:pt x="121" y="89"/>
                      <a:pt x="120" y="98"/>
                    </a:cubicBezTo>
                    <a:cubicBezTo>
                      <a:pt x="120" y="98"/>
                      <a:pt x="126" y="77"/>
                      <a:pt x="123" y="67"/>
                    </a:cubicBezTo>
                    <a:cubicBezTo>
                      <a:pt x="128" y="69"/>
                      <a:pt x="134" y="71"/>
                      <a:pt x="139" y="71"/>
                    </a:cubicBezTo>
                    <a:cubicBezTo>
                      <a:pt x="141" y="74"/>
                      <a:pt x="144" y="77"/>
                      <a:pt x="145" y="81"/>
                    </a:cubicBezTo>
                    <a:cubicBezTo>
                      <a:pt x="145" y="81"/>
                      <a:pt x="144" y="77"/>
                      <a:pt x="141" y="72"/>
                    </a:cubicBezTo>
                    <a:cubicBezTo>
                      <a:pt x="144" y="72"/>
                      <a:pt x="145" y="72"/>
                      <a:pt x="145" y="72"/>
                    </a:cubicBezTo>
                    <a:cubicBezTo>
                      <a:pt x="144" y="72"/>
                      <a:pt x="142" y="71"/>
                      <a:pt x="141" y="71"/>
                    </a:cubicBezTo>
                    <a:cubicBezTo>
                      <a:pt x="140" y="68"/>
                      <a:pt x="138" y="66"/>
                      <a:pt x="136" y="63"/>
                    </a:cubicBezTo>
                    <a:cubicBezTo>
                      <a:pt x="138" y="60"/>
                      <a:pt x="141" y="58"/>
                      <a:pt x="145" y="56"/>
                    </a:cubicBezTo>
                    <a:cubicBezTo>
                      <a:pt x="153" y="61"/>
                      <a:pt x="163" y="71"/>
                      <a:pt x="157" y="79"/>
                    </a:cubicBezTo>
                    <a:cubicBezTo>
                      <a:pt x="157" y="79"/>
                      <a:pt x="165" y="74"/>
                      <a:pt x="150" y="53"/>
                    </a:cubicBezTo>
                    <a:cubicBezTo>
                      <a:pt x="150" y="53"/>
                      <a:pt x="151" y="53"/>
                      <a:pt x="151" y="53"/>
                    </a:cubicBezTo>
                    <a:cubicBezTo>
                      <a:pt x="153" y="54"/>
                      <a:pt x="155" y="56"/>
                      <a:pt x="157" y="58"/>
                    </a:cubicBezTo>
                    <a:cubicBezTo>
                      <a:pt x="157" y="58"/>
                      <a:pt x="159" y="56"/>
                      <a:pt x="160" y="53"/>
                    </a:cubicBezTo>
                    <a:cubicBezTo>
                      <a:pt x="163" y="59"/>
                      <a:pt x="175" y="63"/>
                      <a:pt x="175" y="63"/>
                    </a:cubicBezTo>
                    <a:cubicBezTo>
                      <a:pt x="171" y="58"/>
                      <a:pt x="172" y="53"/>
                      <a:pt x="174" y="48"/>
                    </a:cubicBezTo>
                    <a:cubicBezTo>
                      <a:pt x="175" y="50"/>
                      <a:pt x="175" y="52"/>
                      <a:pt x="175" y="54"/>
                    </a:cubicBezTo>
                    <a:cubicBezTo>
                      <a:pt x="175" y="54"/>
                      <a:pt x="176" y="51"/>
                      <a:pt x="175" y="47"/>
                    </a:cubicBezTo>
                    <a:cubicBezTo>
                      <a:pt x="177" y="44"/>
                      <a:pt x="178" y="42"/>
                      <a:pt x="178" y="42"/>
                    </a:cubicBezTo>
                    <a:cubicBezTo>
                      <a:pt x="179" y="59"/>
                      <a:pt x="195" y="63"/>
                      <a:pt x="195" y="63"/>
                    </a:cubicBezTo>
                    <a:cubicBezTo>
                      <a:pt x="190" y="58"/>
                      <a:pt x="189" y="51"/>
                      <a:pt x="190" y="45"/>
                    </a:cubicBezTo>
                    <a:cubicBezTo>
                      <a:pt x="198" y="51"/>
                      <a:pt x="208" y="60"/>
                      <a:pt x="202" y="68"/>
                    </a:cubicBezTo>
                    <a:cubicBezTo>
                      <a:pt x="202" y="68"/>
                      <a:pt x="209" y="64"/>
                      <a:pt x="198" y="46"/>
                    </a:cubicBezTo>
                    <a:cubicBezTo>
                      <a:pt x="204" y="51"/>
                      <a:pt x="210" y="59"/>
                      <a:pt x="206" y="66"/>
                    </a:cubicBezTo>
                    <a:cubicBezTo>
                      <a:pt x="206" y="66"/>
                      <a:pt x="213" y="60"/>
                      <a:pt x="200" y="41"/>
                    </a:cubicBezTo>
                    <a:cubicBezTo>
                      <a:pt x="207" y="47"/>
                      <a:pt x="216" y="55"/>
                      <a:pt x="211" y="63"/>
                    </a:cubicBezTo>
                    <a:cubicBezTo>
                      <a:pt x="211" y="63"/>
                      <a:pt x="218" y="58"/>
                      <a:pt x="204" y="38"/>
                    </a:cubicBezTo>
                    <a:cubicBezTo>
                      <a:pt x="212" y="43"/>
                      <a:pt x="224" y="53"/>
                      <a:pt x="218" y="62"/>
                    </a:cubicBezTo>
                    <a:cubicBezTo>
                      <a:pt x="218" y="62"/>
                      <a:pt x="227" y="56"/>
                      <a:pt x="207" y="31"/>
                    </a:cubicBezTo>
                    <a:cubicBezTo>
                      <a:pt x="211" y="32"/>
                      <a:pt x="214" y="34"/>
                      <a:pt x="218" y="37"/>
                    </a:cubicBezTo>
                    <a:cubicBezTo>
                      <a:pt x="214" y="34"/>
                      <a:pt x="210" y="31"/>
                      <a:pt x="206" y="29"/>
                    </a:cubicBezTo>
                    <a:cubicBezTo>
                      <a:pt x="206" y="29"/>
                      <a:pt x="205" y="29"/>
                      <a:pt x="205" y="28"/>
                    </a:cubicBezTo>
                    <a:cubicBezTo>
                      <a:pt x="204" y="27"/>
                      <a:pt x="204" y="26"/>
                      <a:pt x="203" y="26"/>
                    </a:cubicBezTo>
                    <a:cubicBezTo>
                      <a:pt x="217" y="27"/>
                      <a:pt x="233" y="53"/>
                      <a:pt x="233" y="53"/>
                    </a:cubicBezTo>
                    <a:cubicBezTo>
                      <a:pt x="232" y="41"/>
                      <a:pt x="224" y="33"/>
                      <a:pt x="216" y="27"/>
                    </a:cubicBezTo>
                    <a:cubicBezTo>
                      <a:pt x="219" y="28"/>
                      <a:pt x="222" y="29"/>
                      <a:pt x="225" y="30"/>
                    </a:cubicBezTo>
                    <a:cubicBezTo>
                      <a:pt x="236" y="39"/>
                      <a:pt x="244" y="49"/>
                      <a:pt x="247" y="61"/>
                    </a:cubicBezTo>
                    <a:cubicBezTo>
                      <a:pt x="245" y="50"/>
                      <a:pt x="239" y="41"/>
                      <a:pt x="230" y="32"/>
                    </a:cubicBezTo>
                    <a:cubicBezTo>
                      <a:pt x="236" y="34"/>
                      <a:pt x="241" y="37"/>
                      <a:pt x="247" y="40"/>
                    </a:cubicBezTo>
                    <a:cubicBezTo>
                      <a:pt x="250" y="43"/>
                      <a:pt x="253" y="47"/>
                      <a:pt x="256" y="50"/>
                    </a:cubicBezTo>
                    <a:cubicBezTo>
                      <a:pt x="262" y="58"/>
                      <a:pt x="266" y="66"/>
                      <a:pt x="268" y="74"/>
                    </a:cubicBezTo>
                    <a:cubicBezTo>
                      <a:pt x="266" y="64"/>
                      <a:pt x="262" y="54"/>
                      <a:pt x="255" y="46"/>
                    </a:cubicBezTo>
                    <a:cubicBezTo>
                      <a:pt x="255" y="45"/>
                      <a:pt x="254" y="45"/>
                      <a:pt x="254" y="44"/>
                    </a:cubicBezTo>
                    <a:cubicBezTo>
                      <a:pt x="259" y="47"/>
                      <a:pt x="265" y="51"/>
                      <a:pt x="270" y="55"/>
                    </a:cubicBezTo>
                    <a:cubicBezTo>
                      <a:pt x="272" y="58"/>
                      <a:pt x="273" y="63"/>
                      <a:pt x="274" y="67"/>
                    </a:cubicBezTo>
                    <a:cubicBezTo>
                      <a:pt x="274" y="67"/>
                      <a:pt x="275" y="64"/>
                      <a:pt x="276" y="60"/>
                    </a:cubicBezTo>
                    <a:cubicBezTo>
                      <a:pt x="279" y="62"/>
                      <a:pt x="283" y="65"/>
                      <a:pt x="286" y="69"/>
                    </a:cubicBezTo>
                    <a:cubicBezTo>
                      <a:pt x="289" y="76"/>
                      <a:pt x="290" y="83"/>
                      <a:pt x="290" y="83"/>
                    </a:cubicBezTo>
                    <a:cubicBezTo>
                      <a:pt x="290" y="78"/>
                      <a:pt x="289" y="74"/>
                      <a:pt x="289" y="71"/>
                    </a:cubicBezTo>
                    <a:cubicBezTo>
                      <a:pt x="297" y="79"/>
                      <a:pt x="305" y="88"/>
                      <a:pt x="312" y="97"/>
                    </a:cubicBezTo>
                    <a:cubicBezTo>
                      <a:pt x="334" y="137"/>
                      <a:pt x="336" y="177"/>
                      <a:pt x="336" y="177"/>
                    </a:cubicBezTo>
                    <a:cubicBezTo>
                      <a:pt x="336" y="154"/>
                      <a:pt x="332" y="134"/>
                      <a:pt x="325" y="118"/>
                    </a:cubicBezTo>
                    <a:cubicBezTo>
                      <a:pt x="335" y="133"/>
                      <a:pt x="342" y="149"/>
                      <a:pt x="348" y="164"/>
                    </a:cubicBezTo>
                    <a:cubicBezTo>
                      <a:pt x="349" y="169"/>
                      <a:pt x="349" y="172"/>
                      <a:pt x="349" y="172"/>
                    </a:cubicBezTo>
                    <a:cubicBezTo>
                      <a:pt x="349" y="170"/>
                      <a:pt x="349" y="168"/>
                      <a:pt x="349" y="166"/>
                    </a:cubicBezTo>
                    <a:cubicBezTo>
                      <a:pt x="361" y="200"/>
                      <a:pt x="365" y="227"/>
                      <a:pt x="366" y="229"/>
                    </a:cubicBezTo>
                    <a:cubicBezTo>
                      <a:pt x="362" y="199"/>
                      <a:pt x="355" y="173"/>
                      <a:pt x="346" y="151"/>
                    </a:cubicBezTo>
                    <a:cubicBezTo>
                      <a:pt x="345" y="141"/>
                      <a:pt x="342" y="132"/>
                      <a:pt x="339" y="123"/>
                    </a:cubicBezTo>
                    <a:cubicBezTo>
                      <a:pt x="339" y="124"/>
                      <a:pt x="340" y="124"/>
                      <a:pt x="340" y="124"/>
                    </a:cubicBezTo>
                    <a:cubicBezTo>
                      <a:pt x="368" y="175"/>
                      <a:pt x="375" y="224"/>
                      <a:pt x="375" y="227"/>
                    </a:cubicBezTo>
                    <a:cubicBezTo>
                      <a:pt x="372" y="197"/>
                      <a:pt x="365" y="171"/>
                      <a:pt x="356" y="148"/>
                    </a:cubicBezTo>
                    <a:cubicBezTo>
                      <a:pt x="385" y="191"/>
                      <a:pt x="409" y="180"/>
                      <a:pt x="409" y="180"/>
                    </a:cubicBezTo>
                    <a:cubicBezTo>
                      <a:pt x="383" y="175"/>
                      <a:pt x="365" y="157"/>
                      <a:pt x="352" y="140"/>
                    </a:cubicBezTo>
                    <a:cubicBezTo>
                      <a:pt x="352" y="140"/>
                      <a:pt x="352" y="140"/>
                      <a:pt x="352" y="140"/>
                    </a:cubicBezTo>
                    <a:cubicBezTo>
                      <a:pt x="382" y="178"/>
                      <a:pt x="402" y="160"/>
                      <a:pt x="402" y="160"/>
                    </a:cubicBezTo>
                    <a:cubicBezTo>
                      <a:pt x="386" y="161"/>
                      <a:pt x="372" y="155"/>
                      <a:pt x="361" y="146"/>
                    </a:cubicBezTo>
                    <a:cubicBezTo>
                      <a:pt x="367" y="148"/>
                      <a:pt x="375" y="149"/>
                      <a:pt x="387" y="147"/>
                    </a:cubicBezTo>
                    <a:cubicBezTo>
                      <a:pt x="392" y="148"/>
                      <a:pt x="395" y="149"/>
                      <a:pt x="395" y="149"/>
                    </a:cubicBezTo>
                    <a:cubicBezTo>
                      <a:pt x="393" y="148"/>
                      <a:pt x="390" y="148"/>
                      <a:pt x="387" y="147"/>
                    </a:cubicBezTo>
                    <a:cubicBezTo>
                      <a:pt x="388" y="147"/>
                      <a:pt x="389" y="147"/>
                      <a:pt x="390" y="146"/>
                    </a:cubicBezTo>
                    <a:cubicBezTo>
                      <a:pt x="389" y="147"/>
                      <a:pt x="388" y="147"/>
                      <a:pt x="387" y="147"/>
                    </a:cubicBezTo>
                    <a:cubicBezTo>
                      <a:pt x="387" y="147"/>
                      <a:pt x="387" y="147"/>
                      <a:pt x="386" y="147"/>
                    </a:cubicBezTo>
                    <a:cubicBezTo>
                      <a:pt x="387" y="147"/>
                      <a:pt x="387" y="147"/>
                      <a:pt x="387" y="147"/>
                    </a:cubicBezTo>
                    <a:cubicBezTo>
                      <a:pt x="379" y="148"/>
                      <a:pt x="364" y="148"/>
                      <a:pt x="353" y="137"/>
                    </a:cubicBezTo>
                    <a:cubicBezTo>
                      <a:pt x="355" y="138"/>
                      <a:pt x="358" y="139"/>
                      <a:pt x="361" y="138"/>
                    </a:cubicBezTo>
                    <a:cubicBezTo>
                      <a:pt x="368" y="141"/>
                      <a:pt x="376" y="144"/>
                      <a:pt x="386" y="147"/>
                    </a:cubicBezTo>
                    <a:cubicBezTo>
                      <a:pt x="381" y="145"/>
                      <a:pt x="373" y="142"/>
                      <a:pt x="364" y="138"/>
                    </a:cubicBezTo>
                    <a:cubicBezTo>
                      <a:pt x="370" y="137"/>
                      <a:pt x="377" y="133"/>
                      <a:pt x="385" y="124"/>
                    </a:cubicBezTo>
                    <a:cubicBezTo>
                      <a:pt x="381" y="128"/>
                      <a:pt x="372" y="135"/>
                      <a:pt x="361" y="136"/>
                    </a:cubicBezTo>
                    <a:cubicBezTo>
                      <a:pt x="354" y="132"/>
                      <a:pt x="348" y="127"/>
                      <a:pt x="343" y="121"/>
                    </a:cubicBezTo>
                    <a:cubicBezTo>
                      <a:pt x="340" y="116"/>
                      <a:pt x="337" y="112"/>
                      <a:pt x="334" y="107"/>
                    </a:cubicBezTo>
                    <a:cubicBezTo>
                      <a:pt x="334" y="107"/>
                      <a:pt x="334" y="107"/>
                      <a:pt x="334" y="107"/>
                    </a:cubicBezTo>
                    <a:cubicBezTo>
                      <a:pt x="334" y="107"/>
                      <a:pt x="334" y="107"/>
                      <a:pt x="334" y="107"/>
                    </a:cubicBezTo>
                    <a:cubicBezTo>
                      <a:pt x="333" y="106"/>
                      <a:pt x="332" y="104"/>
                      <a:pt x="331" y="103"/>
                    </a:cubicBezTo>
                    <a:cubicBezTo>
                      <a:pt x="331" y="102"/>
                      <a:pt x="331" y="101"/>
                      <a:pt x="330" y="100"/>
                    </a:cubicBezTo>
                    <a:cubicBezTo>
                      <a:pt x="361" y="138"/>
                      <a:pt x="384" y="123"/>
                      <a:pt x="384" y="123"/>
                    </a:cubicBezTo>
                    <a:cubicBezTo>
                      <a:pt x="356" y="124"/>
                      <a:pt x="336" y="106"/>
                      <a:pt x="325" y="93"/>
                    </a:cubicBezTo>
                    <a:cubicBezTo>
                      <a:pt x="324" y="92"/>
                      <a:pt x="324" y="91"/>
                      <a:pt x="323" y="90"/>
                    </a:cubicBezTo>
                    <a:cubicBezTo>
                      <a:pt x="350" y="122"/>
                      <a:pt x="369" y="109"/>
                      <a:pt x="369" y="109"/>
                    </a:cubicBezTo>
                    <a:cubicBezTo>
                      <a:pt x="347" y="110"/>
                      <a:pt x="330" y="96"/>
                      <a:pt x="320" y="85"/>
                    </a:cubicBezTo>
                    <a:cubicBezTo>
                      <a:pt x="317" y="81"/>
                      <a:pt x="314" y="78"/>
                      <a:pt x="312" y="75"/>
                    </a:cubicBezTo>
                    <a:cubicBezTo>
                      <a:pt x="311" y="73"/>
                      <a:pt x="310" y="72"/>
                      <a:pt x="309" y="70"/>
                    </a:cubicBezTo>
                    <a:cubicBezTo>
                      <a:pt x="309" y="70"/>
                      <a:pt x="310" y="72"/>
                      <a:pt x="311" y="74"/>
                    </a:cubicBezTo>
                    <a:cubicBezTo>
                      <a:pt x="297" y="57"/>
                      <a:pt x="281" y="46"/>
                      <a:pt x="268" y="38"/>
                    </a:cubicBezTo>
                    <a:cubicBezTo>
                      <a:pt x="265" y="36"/>
                      <a:pt x="262" y="35"/>
                      <a:pt x="262" y="35"/>
                    </a:cubicBezTo>
                    <a:cubicBezTo>
                      <a:pt x="262" y="35"/>
                      <a:pt x="261" y="35"/>
                      <a:pt x="261" y="35"/>
                    </a:cubicBezTo>
                    <a:cubicBezTo>
                      <a:pt x="257" y="31"/>
                      <a:pt x="252" y="29"/>
                      <a:pt x="248" y="27"/>
                    </a:cubicBezTo>
                    <a:cubicBezTo>
                      <a:pt x="248" y="27"/>
                      <a:pt x="249" y="27"/>
                      <a:pt x="249" y="27"/>
                    </a:cubicBezTo>
                    <a:cubicBezTo>
                      <a:pt x="251" y="28"/>
                      <a:pt x="253" y="29"/>
                      <a:pt x="255" y="30"/>
                    </a:cubicBezTo>
                    <a:cubicBezTo>
                      <a:pt x="255" y="30"/>
                      <a:pt x="253" y="29"/>
                      <a:pt x="250" y="27"/>
                    </a:cubicBezTo>
                    <a:cubicBezTo>
                      <a:pt x="256" y="25"/>
                      <a:pt x="264" y="22"/>
                      <a:pt x="274" y="15"/>
                    </a:cubicBezTo>
                    <a:cubicBezTo>
                      <a:pt x="268" y="19"/>
                      <a:pt x="258" y="24"/>
                      <a:pt x="246" y="25"/>
                    </a:cubicBezTo>
                    <a:cubicBezTo>
                      <a:pt x="244" y="24"/>
                      <a:pt x="242" y="23"/>
                      <a:pt x="240" y="23"/>
                    </a:cubicBezTo>
                    <a:cubicBezTo>
                      <a:pt x="246" y="21"/>
                      <a:pt x="252" y="18"/>
                      <a:pt x="260" y="13"/>
                    </a:cubicBezTo>
                    <a:cubicBezTo>
                      <a:pt x="255" y="16"/>
                      <a:pt x="247" y="20"/>
                      <a:pt x="237" y="21"/>
                    </a:cubicBezTo>
                    <a:cubicBezTo>
                      <a:pt x="226" y="16"/>
                      <a:pt x="216" y="14"/>
                      <a:pt x="208" y="13"/>
                    </a:cubicBezTo>
                    <a:cubicBezTo>
                      <a:pt x="211" y="11"/>
                      <a:pt x="216" y="8"/>
                      <a:pt x="221" y="3"/>
                    </a:cubicBezTo>
                    <a:cubicBezTo>
                      <a:pt x="217" y="6"/>
                      <a:pt x="211" y="10"/>
                      <a:pt x="204" y="12"/>
                    </a:cubicBezTo>
                    <a:cubicBezTo>
                      <a:pt x="203" y="12"/>
                      <a:pt x="203" y="12"/>
                      <a:pt x="202" y="12"/>
                    </a:cubicBezTo>
                    <a:cubicBezTo>
                      <a:pt x="205" y="11"/>
                      <a:pt x="208" y="8"/>
                      <a:pt x="211" y="5"/>
                    </a:cubicBezTo>
                    <a:cubicBezTo>
                      <a:pt x="209" y="7"/>
                      <a:pt x="205" y="10"/>
                      <a:pt x="200" y="12"/>
                    </a:cubicBezTo>
                    <a:cubicBezTo>
                      <a:pt x="175" y="8"/>
                      <a:pt x="151" y="13"/>
                      <a:pt x="133" y="20"/>
                    </a:cubicBezTo>
                    <a:cubicBezTo>
                      <a:pt x="123" y="24"/>
                      <a:pt x="113" y="28"/>
                      <a:pt x="104" y="33"/>
                    </a:cubicBezTo>
                    <a:cubicBezTo>
                      <a:pt x="102" y="34"/>
                      <a:pt x="101" y="35"/>
                      <a:pt x="100" y="35"/>
                    </a:cubicBezTo>
                    <a:cubicBezTo>
                      <a:pt x="92" y="40"/>
                      <a:pt x="85" y="45"/>
                      <a:pt x="79" y="51"/>
                    </a:cubicBezTo>
                    <a:cubicBezTo>
                      <a:pt x="63" y="64"/>
                      <a:pt x="44" y="83"/>
                      <a:pt x="35" y="110"/>
                    </a:cubicBezTo>
                    <a:cubicBezTo>
                      <a:pt x="31" y="113"/>
                      <a:pt x="27" y="115"/>
                      <a:pt x="24" y="117"/>
                    </a:cubicBezTo>
                    <a:cubicBezTo>
                      <a:pt x="28" y="115"/>
                      <a:pt x="31" y="113"/>
                      <a:pt x="34" y="111"/>
                    </a:cubicBezTo>
                    <a:cubicBezTo>
                      <a:pt x="34" y="112"/>
                      <a:pt x="33" y="113"/>
                      <a:pt x="33" y="113"/>
                    </a:cubicBezTo>
                    <a:cubicBezTo>
                      <a:pt x="28" y="119"/>
                      <a:pt x="22" y="122"/>
                      <a:pt x="18" y="124"/>
                    </a:cubicBezTo>
                    <a:cubicBezTo>
                      <a:pt x="24" y="122"/>
                      <a:pt x="28" y="119"/>
                      <a:pt x="32" y="116"/>
                    </a:cubicBezTo>
                    <a:cubicBezTo>
                      <a:pt x="28" y="125"/>
                      <a:pt x="25" y="138"/>
                      <a:pt x="24" y="154"/>
                    </a:cubicBezTo>
                    <a:cubicBezTo>
                      <a:pt x="25" y="144"/>
                      <a:pt x="28" y="126"/>
                      <a:pt x="39" y="111"/>
                    </a:cubicBezTo>
                    <a:cubicBezTo>
                      <a:pt x="37" y="117"/>
                      <a:pt x="35" y="122"/>
                      <a:pt x="34" y="128"/>
                    </a:cubicBezTo>
                    <a:cubicBezTo>
                      <a:pt x="34" y="128"/>
                      <a:pt x="34" y="127"/>
                      <a:pt x="35" y="125"/>
                    </a:cubicBezTo>
                    <a:cubicBezTo>
                      <a:pt x="33" y="134"/>
                      <a:pt x="30" y="149"/>
                      <a:pt x="29" y="166"/>
                    </a:cubicBezTo>
                    <a:cubicBezTo>
                      <a:pt x="25" y="171"/>
                      <a:pt x="20" y="175"/>
                      <a:pt x="17" y="177"/>
                    </a:cubicBezTo>
                    <a:cubicBezTo>
                      <a:pt x="22" y="174"/>
                      <a:pt x="26" y="171"/>
                      <a:pt x="29" y="168"/>
                    </a:cubicBezTo>
                    <a:cubicBezTo>
                      <a:pt x="29" y="171"/>
                      <a:pt x="29" y="174"/>
                      <a:pt x="29" y="177"/>
                    </a:cubicBezTo>
                    <a:cubicBezTo>
                      <a:pt x="24" y="184"/>
                      <a:pt x="18" y="189"/>
                      <a:pt x="13" y="192"/>
                    </a:cubicBezTo>
                    <a:cubicBezTo>
                      <a:pt x="20" y="188"/>
                      <a:pt x="25" y="184"/>
                      <a:pt x="29" y="180"/>
                    </a:cubicBezTo>
                    <a:cubicBezTo>
                      <a:pt x="30" y="204"/>
                      <a:pt x="36" y="232"/>
                      <a:pt x="51" y="259"/>
                    </a:cubicBezTo>
                    <a:cubicBezTo>
                      <a:pt x="51" y="259"/>
                      <a:pt x="51" y="259"/>
                      <a:pt x="51" y="259"/>
                    </a:cubicBezTo>
                    <a:cubicBezTo>
                      <a:pt x="51" y="259"/>
                      <a:pt x="51" y="259"/>
                      <a:pt x="51" y="259"/>
                    </a:cubicBezTo>
                    <a:cubicBezTo>
                      <a:pt x="54" y="264"/>
                      <a:pt x="57" y="269"/>
                      <a:pt x="61" y="274"/>
                    </a:cubicBezTo>
                    <a:cubicBezTo>
                      <a:pt x="62" y="278"/>
                      <a:pt x="64" y="283"/>
                      <a:pt x="65" y="288"/>
                    </a:cubicBezTo>
                    <a:cubicBezTo>
                      <a:pt x="60" y="301"/>
                      <a:pt x="48" y="307"/>
                      <a:pt x="41" y="309"/>
                    </a:cubicBezTo>
                    <a:close/>
                    <a:moveTo>
                      <a:pt x="348" y="131"/>
                    </a:moveTo>
                    <a:cubicBezTo>
                      <a:pt x="350" y="132"/>
                      <a:pt x="353" y="134"/>
                      <a:pt x="356" y="136"/>
                    </a:cubicBezTo>
                    <a:cubicBezTo>
                      <a:pt x="354" y="136"/>
                      <a:pt x="353" y="135"/>
                      <a:pt x="351" y="135"/>
                    </a:cubicBezTo>
                    <a:cubicBezTo>
                      <a:pt x="350" y="134"/>
                      <a:pt x="349" y="134"/>
                      <a:pt x="349" y="133"/>
                    </a:cubicBezTo>
                    <a:cubicBezTo>
                      <a:pt x="349" y="132"/>
                      <a:pt x="348" y="132"/>
                      <a:pt x="348" y="131"/>
                    </a:cubicBezTo>
                    <a:close/>
                    <a:moveTo>
                      <a:pt x="327" y="96"/>
                    </a:moveTo>
                    <a:cubicBezTo>
                      <a:pt x="328" y="97"/>
                      <a:pt x="329" y="99"/>
                      <a:pt x="330" y="100"/>
                    </a:cubicBezTo>
                    <a:cubicBezTo>
                      <a:pt x="330" y="100"/>
                      <a:pt x="330" y="100"/>
                      <a:pt x="330" y="101"/>
                    </a:cubicBezTo>
                    <a:cubicBezTo>
                      <a:pt x="329" y="100"/>
                      <a:pt x="329" y="99"/>
                      <a:pt x="328" y="98"/>
                    </a:cubicBezTo>
                    <a:cubicBezTo>
                      <a:pt x="328" y="97"/>
                      <a:pt x="327" y="97"/>
                      <a:pt x="327" y="96"/>
                    </a:cubicBezTo>
                    <a:close/>
                    <a:moveTo>
                      <a:pt x="284" y="56"/>
                    </a:moveTo>
                    <a:cubicBezTo>
                      <a:pt x="284" y="56"/>
                      <a:pt x="283" y="56"/>
                      <a:pt x="283" y="56"/>
                    </a:cubicBezTo>
                    <a:cubicBezTo>
                      <a:pt x="299" y="68"/>
                      <a:pt x="312" y="82"/>
                      <a:pt x="323" y="97"/>
                    </a:cubicBezTo>
                    <a:cubicBezTo>
                      <a:pt x="332" y="112"/>
                      <a:pt x="338" y="127"/>
                      <a:pt x="342" y="140"/>
                    </a:cubicBezTo>
                    <a:cubicBezTo>
                      <a:pt x="334" y="124"/>
                      <a:pt x="326" y="110"/>
                      <a:pt x="317" y="98"/>
                    </a:cubicBezTo>
                    <a:cubicBezTo>
                      <a:pt x="307" y="81"/>
                      <a:pt x="295" y="67"/>
                      <a:pt x="284" y="56"/>
                    </a:cubicBezTo>
                    <a:close/>
                    <a:moveTo>
                      <a:pt x="288" y="67"/>
                    </a:moveTo>
                    <a:cubicBezTo>
                      <a:pt x="287" y="65"/>
                      <a:pt x="287" y="63"/>
                      <a:pt x="286" y="62"/>
                    </a:cubicBezTo>
                    <a:cubicBezTo>
                      <a:pt x="291" y="67"/>
                      <a:pt x="296" y="73"/>
                      <a:pt x="301" y="79"/>
                    </a:cubicBezTo>
                    <a:cubicBezTo>
                      <a:pt x="296" y="75"/>
                      <a:pt x="292" y="71"/>
                      <a:pt x="288" y="67"/>
                    </a:cubicBezTo>
                    <a:close/>
                    <a:moveTo>
                      <a:pt x="275" y="44"/>
                    </a:moveTo>
                    <a:cubicBezTo>
                      <a:pt x="287" y="53"/>
                      <a:pt x="298" y="63"/>
                      <a:pt x="307" y="74"/>
                    </a:cubicBezTo>
                    <a:cubicBezTo>
                      <a:pt x="298" y="66"/>
                      <a:pt x="290" y="59"/>
                      <a:pt x="282" y="53"/>
                    </a:cubicBezTo>
                    <a:cubicBezTo>
                      <a:pt x="279" y="49"/>
                      <a:pt x="277" y="46"/>
                      <a:pt x="275" y="44"/>
                    </a:cubicBezTo>
                    <a:close/>
                    <a:moveTo>
                      <a:pt x="276" y="58"/>
                    </a:moveTo>
                    <a:cubicBezTo>
                      <a:pt x="276" y="56"/>
                      <a:pt x="276" y="53"/>
                      <a:pt x="275" y="51"/>
                    </a:cubicBezTo>
                    <a:cubicBezTo>
                      <a:pt x="277" y="53"/>
                      <a:pt x="278" y="54"/>
                      <a:pt x="280" y="55"/>
                    </a:cubicBezTo>
                    <a:cubicBezTo>
                      <a:pt x="282" y="58"/>
                      <a:pt x="283" y="61"/>
                      <a:pt x="285" y="64"/>
                    </a:cubicBezTo>
                    <a:cubicBezTo>
                      <a:pt x="282" y="62"/>
                      <a:pt x="279" y="60"/>
                      <a:pt x="276" y="58"/>
                    </a:cubicBezTo>
                    <a:close/>
                    <a:moveTo>
                      <a:pt x="237" y="21"/>
                    </a:moveTo>
                    <a:cubicBezTo>
                      <a:pt x="234" y="22"/>
                      <a:pt x="232" y="22"/>
                      <a:pt x="229" y="22"/>
                    </a:cubicBezTo>
                    <a:cubicBezTo>
                      <a:pt x="225" y="20"/>
                      <a:pt x="219" y="18"/>
                      <a:pt x="213" y="16"/>
                    </a:cubicBezTo>
                    <a:cubicBezTo>
                      <a:pt x="221" y="17"/>
                      <a:pt x="230" y="19"/>
                      <a:pt x="237" y="21"/>
                    </a:cubicBezTo>
                    <a:close/>
                    <a:moveTo>
                      <a:pt x="246" y="36"/>
                    </a:moveTo>
                    <a:cubicBezTo>
                      <a:pt x="246" y="36"/>
                      <a:pt x="246" y="35"/>
                      <a:pt x="246" y="36"/>
                    </a:cubicBezTo>
                    <a:cubicBezTo>
                      <a:pt x="251" y="37"/>
                      <a:pt x="261" y="42"/>
                      <a:pt x="268" y="52"/>
                    </a:cubicBezTo>
                    <a:cubicBezTo>
                      <a:pt x="263" y="48"/>
                      <a:pt x="258" y="45"/>
                      <a:pt x="253" y="43"/>
                    </a:cubicBezTo>
                    <a:cubicBezTo>
                      <a:pt x="251" y="40"/>
                      <a:pt x="248" y="38"/>
                      <a:pt x="246" y="36"/>
                    </a:cubicBezTo>
                    <a:close/>
                    <a:moveTo>
                      <a:pt x="235" y="24"/>
                    </a:moveTo>
                    <a:cubicBezTo>
                      <a:pt x="235" y="24"/>
                      <a:pt x="235" y="24"/>
                      <a:pt x="235" y="24"/>
                    </a:cubicBezTo>
                    <a:cubicBezTo>
                      <a:pt x="236" y="24"/>
                      <a:pt x="238" y="23"/>
                      <a:pt x="240" y="23"/>
                    </a:cubicBezTo>
                    <a:cubicBezTo>
                      <a:pt x="242" y="23"/>
                      <a:pt x="244" y="24"/>
                      <a:pt x="246" y="25"/>
                    </a:cubicBezTo>
                    <a:cubicBezTo>
                      <a:pt x="244" y="25"/>
                      <a:pt x="243" y="25"/>
                      <a:pt x="241" y="25"/>
                    </a:cubicBezTo>
                    <a:cubicBezTo>
                      <a:pt x="239" y="25"/>
                      <a:pt x="237" y="24"/>
                      <a:pt x="235" y="24"/>
                    </a:cubicBezTo>
                    <a:close/>
                    <a:moveTo>
                      <a:pt x="221" y="24"/>
                    </a:moveTo>
                    <a:cubicBezTo>
                      <a:pt x="230" y="28"/>
                      <a:pt x="238" y="32"/>
                      <a:pt x="245" y="38"/>
                    </a:cubicBezTo>
                    <a:cubicBezTo>
                      <a:pt x="240" y="36"/>
                      <a:pt x="234" y="33"/>
                      <a:pt x="229" y="31"/>
                    </a:cubicBezTo>
                    <a:cubicBezTo>
                      <a:pt x="227" y="29"/>
                      <a:pt x="224" y="26"/>
                      <a:pt x="221" y="24"/>
                    </a:cubicBezTo>
                    <a:close/>
                    <a:moveTo>
                      <a:pt x="205" y="20"/>
                    </a:moveTo>
                    <a:cubicBezTo>
                      <a:pt x="206" y="20"/>
                      <a:pt x="207" y="20"/>
                      <a:pt x="208" y="20"/>
                    </a:cubicBezTo>
                    <a:cubicBezTo>
                      <a:pt x="209" y="21"/>
                      <a:pt x="211" y="21"/>
                      <a:pt x="212" y="21"/>
                    </a:cubicBezTo>
                    <a:cubicBezTo>
                      <a:pt x="217" y="24"/>
                      <a:pt x="221" y="26"/>
                      <a:pt x="224" y="29"/>
                    </a:cubicBezTo>
                    <a:cubicBezTo>
                      <a:pt x="221" y="28"/>
                      <a:pt x="218" y="27"/>
                      <a:pt x="215" y="26"/>
                    </a:cubicBezTo>
                    <a:cubicBezTo>
                      <a:pt x="212" y="24"/>
                      <a:pt x="208" y="22"/>
                      <a:pt x="205" y="20"/>
                    </a:cubicBezTo>
                    <a:close/>
                    <a:moveTo>
                      <a:pt x="46" y="105"/>
                    </a:moveTo>
                    <a:cubicBezTo>
                      <a:pt x="44" y="110"/>
                      <a:pt x="37" y="129"/>
                      <a:pt x="36" y="156"/>
                    </a:cubicBezTo>
                    <a:cubicBezTo>
                      <a:pt x="34" y="160"/>
                      <a:pt x="32" y="163"/>
                      <a:pt x="30" y="166"/>
                    </a:cubicBezTo>
                    <a:cubicBezTo>
                      <a:pt x="30" y="152"/>
                      <a:pt x="32" y="138"/>
                      <a:pt x="36" y="123"/>
                    </a:cubicBezTo>
                    <a:cubicBezTo>
                      <a:pt x="38" y="119"/>
                      <a:pt x="41" y="113"/>
                      <a:pt x="46" y="105"/>
                    </a:cubicBezTo>
                    <a:close/>
                    <a:moveTo>
                      <a:pt x="36" y="155"/>
                    </a:moveTo>
                    <a:cubicBezTo>
                      <a:pt x="37" y="139"/>
                      <a:pt x="40" y="123"/>
                      <a:pt x="46" y="105"/>
                    </a:cubicBezTo>
                    <a:cubicBezTo>
                      <a:pt x="47" y="103"/>
                      <a:pt x="48" y="101"/>
                      <a:pt x="49" y="99"/>
                    </a:cubicBezTo>
                    <a:cubicBezTo>
                      <a:pt x="49" y="100"/>
                      <a:pt x="49" y="102"/>
                      <a:pt x="48" y="103"/>
                    </a:cubicBezTo>
                    <a:cubicBezTo>
                      <a:pt x="46" y="108"/>
                      <a:pt x="44" y="113"/>
                      <a:pt x="43" y="117"/>
                    </a:cubicBezTo>
                    <a:cubicBezTo>
                      <a:pt x="42" y="119"/>
                      <a:pt x="42" y="121"/>
                      <a:pt x="42" y="123"/>
                    </a:cubicBezTo>
                    <a:cubicBezTo>
                      <a:pt x="39" y="134"/>
                      <a:pt x="38" y="145"/>
                      <a:pt x="37" y="152"/>
                    </a:cubicBezTo>
                    <a:cubicBezTo>
                      <a:pt x="37" y="153"/>
                      <a:pt x="37" y="154"/>
                      <a:pt x="36" y="155"/>
                    </a:cubicBezTo>
                    <a:close/>
                    <a:moveTo>
                      <a:pt x="36" y="164"/>
                    </a:moveTo>
                    <a:cubicBezTo>
                      <a:pt x="36" y="163"/>
                      <a:pt x="36" y="162"/>
                      <a:pt x="36" y="160"/>
                    </a:cubicBezTo>
                    <a:cubicBezTo>
                      <a:pt x="37" y="160"/>
                      <a:pt x="37" y="159"/>
                      <a:pt x="37" y="159"/>
                    </a:cubicBezTo>
                    <a:cubicBezTo>
                      <a:pt x="37" y="159"/>
                      <a:pt x="37" y="159"/>
                      <a:pt x="37" y="159"/>
                    </a:cubicBezTo>
                    <a:cubicBezTo>
                      <a:pt x="37" y="160"/>
                      <a:pt x="36" y="162"/>
                      <a:pt x="36" y="164"/>
                    </a:cubicBezTo>
                    <a:close/>
                    <a:moveTo>
                      <a:pt x="35" y="166"/>
                    </a:moveTo>
                    <a:cubicBezTo>
                      <a:pt x="34" y="170"/>
                      <a:pt x="32" y="174"/>
                      <a:pt x="30" y="177"/>
                    </a:cubicBezTo>
                    <a:cubicBezTo>
                      <a:pt x="30" y="174"/>
                      <a:pt x="30" y="171"/>
                      <a:pt x="30" y="168"/>
                    </a:cubicBezTo>
                    <a:cubicBezTo>
                      <a:pt x="32" y="166"/>
                      <a:pt x="34" y="163"/>
                      <a:pt x="36" y="161"/>
                    </a:cubicBezTo>
                    <a:cubicBezTo>
                      <a:pt x="35" y="163"/>
                      <a:pt x="35" y="165"/>
                      <a:pt x="35" y="166"/>
                    </a:cubicBezTo>
                    <a:close/>
                    <a:moveTo>
                      <a:pt x="44" y="210"/>
                    </a:moveTo>
                    <a:cubicBezTo>
                      <a:pt x="44" y="210"/>
                      <a:pt x="44" y="209"/>
                      <a:pt x="44" y="209"/>
                    </a:cubicBezTo>
                    <a:cubicBezTo>
                      <a:pt x="44" y="209"/>
                      <a:pt x="44" y="209"/>
                      <a:pt x="44" y="209"/>
                    </a:cubicBezTo>
                    <a:cubicBezTo>
                      <a:pt x="44" y="210"/>
                      <a:pt x="44" y="210"/>
                      <a:pt x="44" y="210"/>
                    </a:cubicBezTo>
                    <a:close/>
                    <a:moveTo>
                      <a:pt x="48" y="223"/>
                    </a:moveTo>
                    <a:cubicBezTo>
                      <a:pt x="48" y="223"/>
                      <a:pt x="48" y="223"/>
                      <a:pt x="48" y="223"/>
                    </a:cubicBezTo>
                    <a:cubicBezTo>
                      <a:pt x="48" y="223"/>
                      <a:pt x="48" y="223"/>
                      <a:pt x="48" y="223"/>
                    </a:cubicBezTo>
                    <a:cubicBezTo>
                      <a:pt x="48" y="223"/>
                      <a:pt x="48" y="223"/>
                      <a:pt x="48" y="223"/>
                    </a:cubicBezTo>
                    <a:close/>
                    <a:moveTo>
                      <a:pt x="48" y="245"/>
                    </a:moveTo>
                    <a:cubicBezTo>
                      <a:pt x="38" y="225"/>
                      <a:pt x="31" y="204"/>
                      <a:pt x="30" y="179"/>
                    </a:cubicBezTo>
                    <a:cubicBezTo>
                      <a:pt x="32" y="177"/>
                      <a:pt x="34" y="175"/>
                      <a:pt x="35" y="173"/>
                    </a:cubicBezTo>
                    <a:cubicBezTo>
                      <a:pt x="35" y="178"/>
                      <a:pt x="35" y="184"/>
                      <a:pt x="37" y="190"/>
                    </a:cubicBezTo>
                    <a:cubicBezTo>
                      <a:pt x="37" y="190"/>
                      <a:pt x="37" y="190"/>
                      <a:pt x="37" y="190"/>
                    </a:cubicBezTo>
                    <a:cubicBezTo>
                      <a:pt x="37" y="191"/>
                      <a:pt x="37" y="194"/>
                      <a:pt x="37" y="198"/>
                    </a:cubicBezTo>
                    <a:cubicBezTo>
                      <a:pt x="38" y="211"/>
                      <a:pt x="41" y="227"/>
                      <a:pt x="48" y="245"/>
                    </a:cubicBezTo>
                    <a:close/>
                    <a:moveTo>
                      <a:pt x="67" y="285"/>
                    </a:moveTo>
                    <a:cubicBezTo>
                      <a:pt x="66" y="285"/>
                      <a:pt x="66" y="285"/>
                      <a:pt x="66" y="286"/>
                    </a:cubicBezTo>
                    <a:cubicBezTo>
                      <a:pt x="65" y="283"/>
                      <a:pt x="64" y="281"/>
                      <a:pt x="63" y="278"/>
                    </a:cubicBezTo>
                    <a:cubicBezTo>
                      <a:pt x="64" y="279"/>
                      <a:pt x="65" y="281"/>
                      <a:pt x="65" y="282"/>
                    </a:cubicBezTo>
                    <a:cubicBezTo>
                      <a:pt x="66" y="283"/>
                      <a:pt x="66" y="284"/>
                      <a:pt x="67" y="285"/>
                    </a:cubicBezTo>
                    <a:close/>
                    <a:moveTo>
                      <a:pt x="69" y="293"/>
                    </a:moveTo>
                    <a:cubicBezTo>
                      <a:pt x="68" y="291"/>
                      <a:pt x="68" y="290"/>
                      <a:pt x="67" y="288"/>
                    </a:cubicBezTo>
                    <a:cubicBezTo>
                      <a:pt x="67" y="288"/>
                      <a:pt x="67" y="287"/>
                      <a:pt x="68" y="287"/>
                    </a:cubicBezTo>
                    <a:cubicBezTo>
                      <a:pt x="68" y="287"/>
                      <a:pt x="68" y="288"/>
                      <a:pt x="68" y="288"/>
                    </a:cubicBezTo>
                    <a:cubicBezTo>
                      <a:pt x="68" y="289"/>
                      <a:pt x="68" y="291"/>
                      <a:pt x="69" y="293"/>
                    </a:cubicBezTo>
                    <a:close/>
                    <a:moveTo>
                      <a:pt x="366" y="229"/>
                    </a:moveTo>
                    <a:cubicBezTo>
                      <a:pt x="366" y="229"/>
                      <a:pt x="366" y="229"/>
                      <a:pt x="366" y="229"/>
                    </a:cubicBezTo>
                    <a:cubicBezTo>
                      <a:pt x="366" y="229"/>
                      <a:pt x="366" y="229"/>
                      <a:pt x="366" y="229"/>
                    </a:cubicBezTo>
                    <a:close/>
                    <a:moveTo>
                      <a:pt x="89" y="379"/>
                    </a:moveTo>
                    <a:cubicBezTo>
                      <a:pt x="89" y="379"/>
                      <a:pt x="90" y="375"/>
                      <a:pt x="91" y="369"/>
                    </a:cubicBezTo>
                    <a:cubicBezTo>
                      <a:pt x="90" y="372"/>
                      <a:pt x="90" y="376"/>
                      <a:pt x="89" y="379"/>
                    </a:cubicBezTo>
                    <a:close/>
                    <a:moveTo>
                      <a:pt x="393" y="84"/>
                    </a:moveTo>
                    <a:cubicBezTo>
                      <a:pt x="393" y="84"/>
                      <a:pt x="393" y="84"/>
                      <a:pt x="392" y="84"/>
                    </a:cubicBezTo>
                    <a:cubicBezTo>
                      <a:pt x="392" y="84"/>
                      <a:pt x="393" y="84"/>
                      <a:pt x="393" y="84"/>
                    </a:cubicBezTo>
                    <a:close/>
                    <a:moveTo>
                      <a:pt x="395" y="145"/>
                    </a:moveTo>
                    <a:cubicBezTo>
                      <a:pt x="393" y="146"/>
                      <a:pt x="391" y="146"/>
                      <a:pt x="390" y="146"/>
                    </a:cubicBezTo>
                    <a:cubicBezTo>
                      <a:pt x="393" y="146"/>
                      <a:pt x="395" y="145"/>
                      <a:pt x="395" y="145"/>
                    </a:cubicBezTo>
                    <a:close/>
                    <a:moveTo>
                      <a:pt x="13" y="192"/>
                    </a:moveTo>
                    <a:cubicBezTo>
                      <a:pt x="11" y="193"/>
                      <a:pt x="10" y="194"/>
                      <a:pt x="8" y="195"/>
                    </a:cubicBezTo>
                    <a:cubicBezTo>
                      <a:pt x="8" y="195"/>
                      <a:pt x="10" y="194"/>
                      <a:pt x="13" y="192"/>
                    </a:cubicBezTo>
                    <a:close/>
                    <a:moveTo>
                      <a:pt x="17" y="177"/>
                    </a:moveTo>
                    <a:cubicBezTo>
                      <a:pt x="15" y="178"/>
                      <a:pt x="14" y="179"/>
                      <a:pt x="12" y="180"/>
                    </a:cubicBezTo>
                    <a:cubicBezTo>
                      <a:pt x="12" y="180"/>
                      <a:pt x="14" y="179"/>
                      <a:pt x="17" y="177"/>
                    </a:cubicBezTo>
                    <a:close/>
                    <a:moveTo>
                      <a:pt x="224" y="0"/>
                    </a:moveTo>
                    <a:cubicBezTo>
                      <a:pt x="223" y="1"/>
                      <a:pt x="222" y="2"/>
                      <a:pt x="221" y="3"/>
                    </a:cubicBezTo>
                    <a:cubicBezTo>
                      <a:pt x="223" y="1"/>
                      <a:pt x="224" y="0"/>
                      <a:pt x="224" y="0"/>
                    </a:cubicBezTo>
                    <a:close/>
                    <a:moveTo>
                      <a:pt x="389" y="120"/>
                    </a:moveTo>
                    <a:cubicBezTo>
                      <a:pt x="388" y="122"/>
                      <a:pt x="387" y="123"/>
                      <a:pt x="385" y="124"/>
                    </a:cubicBezTo>
                    <a:cubicBezTo>
                      <a:pt x="388" y="122"/>
                      <a:pt x="389" y="120"/>
                      <a:pt x="389" y="120"/>
                    </a:cubicBezTo>
                    <a:close/>
                    <a:moveTo>
                      <a:pt x="215" y="2"/>
                    </a:moveTo>
                    <a:cubicBezTo>
                      <a:pt x="213" y="3"/>
                      <a:pt x="212" y="4"/>
                      <a:pt x="211" y="5"/>
                    </a:cubicBezTo>
                    <a:cubicBezTo>
                      <a:pt x="213" y="3"/>
                      <a:pt x="215" y="2"/>
                      <a:pt x="215" y="2"/>
                    </a:cubicBezTo>
                    <a:close/>
                  </a:path>
                </a:pathLst>
              </a:custGeom>
              <a:solidFill>
                <a:srgbClr val="02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1">
                <a:extLst>
                  <a:ext uri="{FF2B5EF4-FFF2-40B4-BE49-F238E27FC236}">
                    <a16:creationId xmlns:a16="http://schemas.microsoft.com/office/drawing/2014/main" id="{A5DF76C9-D8F1-4171-BC3C-E25E9F7F639B}"/>
                  </a:ext>
                </a:extLst>
              </p:cNvPr>
              <p:cNvSpPr>
                <a:spLocks/>
              </p:cNvSpPr>
              <p:nvPr/>
            </p:nvSpPr>
            <p:spPr bwMode="auto">
              <a:xfrm>
                <a:off x="6749613" y="5007614"/>
                <a:ext cx="239832" cy="168829"/>
              </a:xfrm>
              <a:custGeom>
                <a:avLst/>
                <a:gdLst>
                  <a:gd name="T0" fmla="*/ 71 w 77"/>
                  <a:gd name="T1" fmla="*/ 48 h 54"/>
                  <a:gd name="T2" fmla="*/ 62 w 77"/>
                  <a:gd name="T3" fmla="*/ 15 h 54"/>
                  <a:gd name="T4" fmla="*/ 29 w 77"/>
                  <a:gd name="T5" fmla="*/ 7 h 54"/>
                  <a:gd name="T6" fmla="*/ 71 w 77"/>
                  <a:gd name="T7" fmla="*/ 48 h 54"/>
                </a:gdLst>
                <a:ahLst/>
                <a:cxnLst>
                  <a:cxn ang="0">
                    <a:pos x="T0" y="T1"/>
                  </a:cxn>
                  <a:cxn ang="0">
                    <a:pos x="T2" y="T3"/>
                  </a:cxn>
                  <a:cxn ang="0">
                    <a:pos x="T4" y="T5"/>
                  </a:cxn>
                  <a:cxn ang="0">
                    <a:pos x="T6" y="T7"/>
                  </a:cxn>
                </a:cxnLst>
                <a:rect l="0" t="0" r="r" b="b"/>
                <a:pathLst>
                  <a:path w="77" h="54">
                    <a:moveTo>
                      <a:pt x="71" y="48"/>
                    </a:moveTo>
                    <a:cubicBezTo>
                      <a:pt x="77" y="41"/>
                      <a:pt x="73" y="26"/>
                      <a:pt x="62" y="15"/>
                    </a:cubicBezTo>
                    <a:cubicBezTo>
                      <a:pt x="50" y="3"/>
                      <a:pt x="36" y="0"/>
                      <a:pt x="29" y="7"/>
                    </a:cubicBezTo>
                    <a:cubicBezTo>
                      <a:pt x="0" y="30"/>
                      <a:pt x="64" y="54"/>
                      <a:pt x="71" y="4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2">
                <a:extLst>
                  <a:ext uri="{FF2B5EF4-FFF2-40B4-BE49-F238E27FC236}">
                    <a16:creationId xmlns:a16="http://schemas.microsoft.com/office/drawing/2014/main" id="{7914EA58-5886-4389-80AD-9F1294E38803}"/>
                  </a:ext>
                </a:extLst>
              </p:cNvPr>
              <p:cNvSpPr>
                <a:spLocks/>
              </p:cNvSpPr>
              <p:nvPr/>
            </p:nvSpPr>
            <p:spPr bwMode="auto">
              <a:xfrm>
                <a:off x="7371284" y="356126"/>
                <a:ext cx="538046" cy="550667"/>
              </a:xfrm>
              <a:custGeom>
                <a:avLst/>
                <a:gdLst>
                  <a:gd name="T0" fmla="*/ 0 w 173"/>
                  <a:gd name="T1" fmla="*/ 81 h 177"/>
                  <a:gd name="T2" fmla="*/ 4 w 173"/>
                  <a:gd name="T3" fmla="*/ 82 h 177"/>
                  <a:gd name="T4" fmla="*/ 24 w 173"/>
                  <a:gd name="T5" fmla="*/ 93 h 177"/>
                  <a:gd name="T6" fmla="*/ 65 w 173"/>
                  <a:gd name="T7" fmla="*/ 20 h 177"/>
                  <a:gd name="T8" fmla="*/ 77 w 173"/>
                  <a:gd name="T9" fmla="*/ 80 h 177"/>
                  <a:gd name="T10" fmla="*/ 111 w 173"/>
                  <a:gd name="T11" fmla="*/ 164 h 177"/>
                  <a:gd name="T12" fmla="*/ 116 w 173"/>
                  <a:gd name="T13" fmla="*/ 168 h 177"/>
                  <a:gd name="T14" fmla="*/ 124 w 173"/>
                  <a:gd name="T15" fmla="*/ 172 h 177"/>
                  <a:gd name="T16" fmla="*/ 127 w 173"/>
                  <a:gd name="T17" fmla="*/ 167 h 177"/>
                  <a:gd name="T18" fmla="*/ 128 w 173"/>
                  <a:gd name="T19" fmla="*/ 166 h 177"/>
                  <a:gd name="T20" fmla="*/ 167 w 173"/>
                  <a:gd name="T21" fmla="*/ 125 h 177"/>
                  <a:gd name="T22" fmla="*/ 162 w 173"/>
                  <a:gd name="T23" fmla="*/ 118 h 177"/>
                  <a:gd name="T24" fmla="*/ 153 w 173"/>
                  <a:gd name="T25" fmla="*/ 124 h 177"/>
                  <a:gd name="T26" fmla="*/ 149 w 173"/>
                  <a:gd name="T27" fmla="*/ 122 h 177"/>
                  <a:gd name="T28" fmla="*/ 114 w 173"/>
                  <a:gd name="T29" fmla="*/ 141 h 177"/>
                  <a:gd name="T30" fmla="*/ 93 w 173"/>
                  <a:gd name="T31" fmla="*/ 92 h 177"/>
                  <a:gd name="T32" fmla="*/ 77 w 173"/>
                  <a:gd name="T33" fmla="*/ 12 h 177"/>
                  <a:gd name="T34" fmla="*/ 72 w 173"/>
                  <a:gd name="T35" fmla="*/ 6 h 177"/>
                  <a:gd name="T36" fmla="*/ 27 w 173"/>
                  <a:gd name="T37" fmla="*/ 38 h 177"/>
                  <a:gd name="T38" fmla="*/ 0 w 173"/>
                  <a:gd name="T39" fmla="*/ 8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77">
                    <a:moveTo>
                      <a:pt x="0" y="81"/>
                    </a:moveTo>
                    <a:cubicBezTo>
                      <a:pt x="1" y="81"/>
                      <a:pt x="3" y="82"/>
                      <a:pt x="4" y="82"/>
                    </a:cubicBezTo>
                    <a:cubicBezTo>
                      <a:pt x="11" y="85"/>
                      <a:pt x="18" y="89"/>
                      <a:pt x="24" y="93"/>
                    </a:cubicBezTo>
                    <a:cubicBezTo>
                      <a:pt x="36" y="67"/>
                      <a:pt x="51" y="41"/>
                      <a:pt x="65" y="20"/>
                    </a:cubicBezTo>
                    <a:cubicBezTo>
                      <a:pt x="62" y="40"/>
                      <a:pt x="70" y="62"/>
                      <a:pt x="77" y="80"/>
                    </a:cubicBezTo>
                    <a:cubicBezTo>
                      <a:pt x="88" y="108"/>
                      <a:pt x="104" y="135"/>
                      <a:pt x="111" y="164"/>
                    </a:cubicBezTo>
                    <a:cubicBezTo>
                      <a:pt x="112" y="167"/>
                      <a:pt x="114" y="168"/>
                      <a:pt x="116" y="168"/>
                    </a:cubicBezTo>
                    <a:cubicBezTo>
                      <a:pt x="115" y="173"/>
                      <a:pt x="121" y="177"/>
                      <a:pt x="124" y="172"/>
                    </a:cubicBezTo>
                    <a:cubicBezTo>
                      <a:pt x="125" y="171"/>
                      <a:pt x="126" y="169"/>
                      <a:pt x="127" y="167"/>
                    </a:cubicBezTo>
                    <a:cubicBezTo>
                      <a:pt x="128" y="167"/>
                      <a:pt x="128" y="167"/>
                      <a:pt x="128" y="166"/>
                    </a:cubicBezTo>
                    <a:cubicBezTo>
                      <a:pt x="139" y="151"/>
                      <a:pt x="151" y="135"/>
                      <a:pt x="167" y="125"/>
                    </a:cubicBezTo>
                    <a:cubicBezTo>
                      <a:pt x="173" y="122"/>
                      <a:pt x="167" y="114"/>
                      <a:pt x="162" y="118"/>
                    </a:cubicBezTo>
                    <a:cubicBezTo>
                      <a:pt x="159" y="119"/>
                      <a:pt x="156" y="121"/>
                      <a:pt x="153" y="124"/>
                    </a:cubicBezTo>
                    <a:cubicBezTo>
                      <a:pt x="152" y="123"/>
                      <a:pt x="151" y="122"/>
                      <a:pt x="149" y="122"/>
                    </a:cubicBezTo>
                    <a:cubicBezTo>
                      <a:pt x="133" y="123"/>
                      <a:pt x="122" y="129"/>
                      <a:pt x="114" y="141"/>
                    </a:cubicBezTo>
                    <a:cubicBezTo>
                      <a:pt x="108" y="124"/>
                      <a:pt x="100" y="109"/>
                      <a:pt x="93" y="92"/>
                    </a:cubicBezTo>
                    <a:cubicBezTo>
                      <a:pt x="82" y="69"/>
                      <a:pt x="67" y="38"/>
                      <a:pt x="77" y="12"/>
                    </a:cubicBezTo>
                    <a:cubicBezTo>
                      <a:pt x="79" y="9"/>
                      <a:pt x="75" y="6"/>
                      <a:pt x="72" y="6"/>
                    </a:cubicBezTo>
                    <a:cubicBezTo>
                      <a:pt x="58" y="0"/>
                      <a:pt x="38" y="24"/>
                      <a:pt x="27" y="38"/>
                    </a:cubicBezTo>
                    <a:cubicBezTo>
                      <a:pt x="18" y="50"/>
                      <a:pt x="9" y="66"/>
                      <a:pt x="0" y="81"/>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3">
                <a:extLst>
                  <a:ext uri="{FF2B5EF4-FFF2-40B4-BE49-F238E27FC236}">
                    <a16:creationId xmlns:a16="http://schemas.microsoft.com/office/drawing/2014/main" id="{A0175229-0DB4-408C-B8DA-1E720B27F83E}"/>
                  </a:ext>
                </a:extLst>
              </p:cNvPr>
              <p:cNvSpPr>
                <a:spLocks/>
              </p:cNvSpPr>
              <p:nvPr/>
            </p:nvSpPr>
            <p:spPr bwMode="auto">
              <a:xfrm>
                <a:off x="6572895" y="157318"/>
                <a:ext cx="528579" cy="377104"/>
              </a:xfrm>
              <a:custGeom>
                <a:avLst/>
                <a:gdLst>
                  <a:gd name="T0" fmla="*/ 168 w 170"/>
                  <a:gd name="T1" fmla="*/ 53 h 121"/>
                  <a:gd name="T2" fmla="*/ 147 w 170"/>
                  <a:gd name="T3" fmla="*/ 1 h 121"/>
                  <a:gd name="T4" fmla="*/ 139 w 170"/>
                  <a:gd name="T5" fmla="*/ 4 h 121"/>
                  <a:gd name="T6" fmla="*/ 84 w 170"/>
                  <a:gd name="T7" fmla="*/ 64 h 121"/>
                  <a:gd name="T8" fmla="*/ 40 w 170"/>
                  <a:gd name="T9" fmla="*/ 94 h 121"/>
                  <a:gd name="T10" fmla="*/ 21 w 170"/>
                  <a:gd name="T11" fmla="*/ 60 h 121"/>
                  <a:gd name="T12" fmla="*/ 16 w 170"/>
                  <a:gd name="T13" fmla="*/ 59 h 121"/>
                  <a:gd name="T14" fmla="*/ 12 w 170"/>
                  <a:gd name="T15" fmla="*/ 49 h 121"/>
                  <a:gd name="T16" fmla="*/ 3 w 170"/>
                  <a:gd name="T17" fmla="*/ 53 h 121"/>
                  <a:gd name="T18" fmla="*/ 15 w 170"/>
                  <a:gd name="T19" fmla="*/ 108 h 121"/>
                  <a:gd name="T20" fmla="*/ 15 w 170"/>
                  <a:gd name="T21" fmla="*/ 110 h 121"/>
                  <a:gd name="T22" fmla="*/ 15 w 170"/>
                  <a:gd name="T23" fmla="*/ 116 h 121"/>
                  <a:gd name="T24" fmla="*/ 25 w 170"/>
                  <a:gd name="T25" fmla="*/ 116 h 121"/>
                  <a:gd name="T26" fmla="*/ 31 w 170"/>
                  <a:gd name="T27" fmla="*/ 115 h 121"/>
                  <a:gd name="T28" fmla="*/ 104 w 170"/>
                  <a:gd name="T29" fmla="*/ 62 h 121"/>
                  <a:gd name="T30" fmla="*/ 145 w 170"/>
                  <a:gd name="T31" fmla="*/ 17 h 121"/>
                  <a:gd name="T32" fmla="*/ 142 w 170"/>
                  <a:gd name="T33" fmla="*/ 101 h 121"/>
                  <a:gd name="T34" fmla="*/ 164 w 170"/>
                  <a:gd name="T35" fmla="*/ 102 h 121"/>
                  <a:gd name="T36" fmla="*/ 169 w 170"/>
                  <a:gd name="T37" fmla="*/ 103 h 121"/>
                  <a:gd name="T38" fmla="*/ 168 w 170"/>
                  <a:gd name="T3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0" h="121">
                    <a:moveTo>
                      <a:pt x="168" y="53"/>
                    </a:moveTo>
                    <a:cubicBezTo>
                      <a:pt x="166" y="35"/>
                      <a:pt x="163" y="4"/>
                      <a:pt x="147" y="1"/>
                    </a:cubicBezTo>
                    <a:cubicBezTo>
                      <a:pt x="144" y="0"/>
                      <a:pt x="140" y="1"/>
                      <a:pt x="139" y="4"/>
                    </a:cubicBezTo>
                    <a:cubicBezTo>
                      <a:pt x="134" y="31"/>
                      <a:pt x="105" y="50"/>
                      <a:pt x="84" y="64"/>
                    </a:cubicBezTo>
                    <a:cubicBezTo>
                      <a:pt x="70" y="74"/>
                      <a:pt x="54" y="84"/>
                      <a:pt x="40" y="94"/>
                    </a:cubicBezTo>
                    <a:cubicBezTo>
                      <a:pt x="40" y="80"/>
                      <a:pt x="34" y="69"/>
                      <a:pt x="21" y="60"/>
                    </a:cubicBezTo>
                    <a:cubicBezTo>
                      <a:pt x="19" y="59"/>
                      <a:pt x="18" y="59"/>
                      <a:pt x="16" y="59"/>
                    </a:cubicBezTo>
                    <a:cubicBezTo>
                      <a:pt x="15" y="56"/>
                      <a:pt x="14" y="52"/>
                      <a:pt x="12" y="49"/>
                    </a:cubicBezTo>
                    <a:cubicBezTo>
                      <a:pt x="9" y="44"/>
                      <a:pt x="0" y="47"/>
                      <a:pt x="3" y="53"/>
                    </a:cubicBezTo>
                    <a:cubicBezTo>
                      <a:pt x="12" y="70"/>
                      <a:pt x="14" y="89"/>
                      <a:pt x="15" y="108"/>
                    </a:cubicBezTo>
                    <a:cubicBezTo>
                      <a:pt x="15" y="109"/>
                      <a:pt x="15" y="109"/>
                      <a:pt x="15" y="110"/>
                    </a:cubicBezTo>
                    <a:cubicBezTo>
                      <a:pt x="15" y="112"/>
                      <a:pt x="15" y="114"/>
                      <a:pt x="15" y="116"/>
                    </a:cubicBezTo>
                    <a:cubicBezTo>
                      <a:pt x="16" y="121"/>
                      <a:pt x="23" y="121"/>
                      <a:pt x="25" y="116"/>
                    </a:cubicBezTo>
                    <a:cubicBezTo>
                      <a:pt x="26" y="117"/>
                      <a:pt x="29" y="117"/>
                      <a:pt x="31" y="115"/>
                    </a:cubicBezTo>
                    <a:cubicBezTo>
                      <a:pt x="52" y="94"/>
                      <a:pt x="80" y="80"/>
                      <a:pt x="104" y="62"/>
                    </a:cubicBezTo>
                    <a:cubicBezTo>
                      <a:pt x="120" y="50"/>
                      <a:pt x="137" y="36"/>
                      <a:pt x="145" y="17"/>
                    </a:cubicBezTo>
                    <a:cubicBezTo>
                      <a:pt x="146" y="42"/>
                      <a:pt x="146" y="73"/>
                      <a:pt x="142" y="101"/>
                    </a:cubicBezTo>
                    <a:cubicBezTo>
                      <a:pt x="150" y="101"/>
                      <a:pt x="157" y="101"/>
                      <a:pt x="164" y="102"/>
                    </a:cubicBezTo>
                    <a:cubicBezTo>
                      <a:pt x="166" y="103"/>
                      <a:pt x="167" y="103"/>
                      <a:pt x="169" y="103"/>
                    </a:cubicBezTo>
                    <a:cubicBezTo>
                      <a:pt x="169" y="86"/>
                      <a:pt x="170" y="68"/>
                      <a:pt x="168" y="53"/>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4">
                <a:extLst>
                  <a:ext uri="{FF2B5EF4-FFF2-40B4-BE49-F238E27FC236}">
                    <a16:creationId xmlns:a16="http://schemas.microsoft.com/office/drawing/2014/main" id="{C207FCF1-77A5-4858-8C8F-E468A75326EE}"/>
                  </a:ext>
                </a:extLst>
              </p:cNvPr>
              <p:cNvSpPr>
                <a:spLocks/>
              </p:cNvSpPr>
              <p:nvPr/>
            </p:nvSpPr>
            <p:spPr bwMode="auto">
              <a:xfrm>
                <a:off x="5982781" y="577025"/>
                <a:ext cx="1836612" cy="1036644"/>
              </a:xfrm>
              <a:custGeom>
                <a:avLst/>
                <a:gdLst>
                  <a:gd name="T0" fmla="*/ 9 w 591"/>
                  <a:gd name="T1" fmla="*/ 151 h 333"/>
                  <a:gd name="T2" fmla="*/ 32 w 591"/>
                  <a:gd name="T3" fmla="*/ 166 h 333"/>
                  <a:gd name="T4" fmla="*/ 8 w 591"/>
                  <a:gd name="T5" fmla="*/ 171 h 333"/>
                  <a:gd name="T6" fmla="*/ 8 w 591"/>
                  <a:gd name="T7" fmla="*/ 179 h 333"/>
                  <a:gd name="T8" fmla="*/ 39 w 591"/>
                  <a:gd name="T9" fmla="*/ 173 h 333"/>
                  <a:gd name="T10" fmla="*/ 129 w 591"/>
                  <a:gd name="T11" fmla="*/ 212 h 333"/>
                  <a:gd name="T12" fmla="*/ 165 w 591"/>
                  <a:gd name="T13" fmla="*/ 237 h 333"/>
                  <a:gd name="T14" fmla="*/ 179 w 591"/>
                  <a:gd name="T15" fmla="*/ 253 h 333"/>
                  <a:gd name="T16" fmla="*/ 240 w 591"/>
                  <a:gd name="T17" fmla="*/ 300 h 333"/>
                  <a:gd name="T18" fmla="*/ 244 w 591"/>
                  <a:gd name="T19" fmla="*/ 289 h 333"/>
                  <a:gd name="T20" fmla="*/ 211 w 591"/>
                  <a:gd name="T21" fmla="*/ 252 h 333"/>
                  <a:gd name="T22" fmla="*/ 260 w 591"/>
                  <a:gd name="T23" fmla="*/ 22 h 333"/>
                  <a:gd name="T24" fmla="*/ 447 w 591"/>
                  <a:gd name="T25" fmla="*/ 101 h 333"/>
                  <a:gd name="T26" fmla="*/ 378 w 591"/>
                  <a:gd name="T27" fmla="*/ 269 h 333"/>
                  <a:gd name="T28" fmla="*/ 325 w 591"/>
                  <a:gd name="T29" fmla="*/ 303 h 333"/>
                  <a:gd name="T30" fmla="*/ 305 w 591"/>
                  <a:gd name="T31" fmla="*/ 322 h 333"/>
                  <a:gd name="T32" fmla="*/ 378 w 591"/>
                  <a:gd name="T33" fmla="*/ 320 h 333"/>
                  <a:gd name="T34" fmla="*/ 391 w 591"/>
                  <a:gd name="T35" fmla="*/ 312 h 333"/>
                  <a:gd name="T36" fmla="*/ 391 w 591"/>
                  <a:gd name="T37" fmla="*/ 312 h 333"/>
                  <a:gd name="T38" fmla="*/ 424 w 591"/>
                  <a:gd name="T39" fmla="*/ 296 h 333"/>
                  <a:gd name="T40" fmla="*/ 424 w 591"/>
                  <a:gd name="T41" fmla="*/ 296 h 333"/>
                  <a:gd name="T42" fmla="*/ 551 w 591"/>
                  <a:gd name="T43" fmla="*/ 281 h 333"/>
                  <a:gd name="T44" fmla="*/ 554 w 591"/>
                  <a:gd name="T45" fmla="*/ 287 h 333"/>
                  <a:gd name="T46" fmla="*/ 567 w 591"/>
                  <a:gd name="T47" fmla="*/ 305 h 333"/>
                  <a:gd name="T48" fmla="*/ 572 w 591"/>
                  <a:gd name="T49" fmla="*/ 311 h 333"/>
                  <a:gd name="T50" fmla="*/ 578 w 591"/>
                  <a:gd name="T51" fmla="*/ 304 h 333"/>
                  <a:gd name="T52" fmla="*/ 568 w 591"/>
                  <a:gd name="T53" fmla="*/ 281 h 333"/>
                  <a:gd name="T54" fmla="*/ 583 w 591"/>
                  <a:gd name="T55" fmla="*/ 279 h 333"/>
                  <a:gd name="T56" fmla="*/ 591 w 591"/>
                  <a:gd name="T57" fmla="*/ 272 h 333"/>
                  <a:gd name="T58" fmla="*/ 582 w 591"/>
                  <a:gd name="T59" fmla="*/ 268 h 333"/>
                  <a:gd name="T60" fmla="*/ 568 w 591"/>
                  <a:gd name="T61" fmla="*/ 266 h 333"/>
                  <a:gd name="T62" fmla="*/ 579 w 591"/>
                  <a:gd name="T63" fmla="*/ 250 h 333"/>
                  <a:gd name="T64" fmla="*/ 569 w 591"/>
                  <a:gd name="T65" fmla="*/ 249 h 333"/>
                  <a:gd name="T66" fmla="*/ 554 w 591"/>
                  <a:gd name="T67" fmla="*/ 267 h 333"/>
                  <a:gd name="T68" fmla="*/ 422 w 591"/>
                  <a:gd name="T69" fmla="*/ 280 h 333"/>
                  <a:gd name="T70" fmla="*/ 422 w 591"/>
                  <a:gd name="T71" fmla="*/ 280 h 333"/>
                  <a:gd name="T72" fmla="*/ 396 w 591"/>
                  <a:gd name="T73" fmla="*/ 285 h 333"/>
                  <a:gd name="T74" fmla="*/ 439 w 591"/>
                  <a:gd name="T75" fmla="*/ 186 h 333"/>
                  <a:gd name="T76" fmla="*/ 483 w 591"/>
                  <a:gd name="T77" fmla="*/ 63 h 333"/>
                  <a:gd name="T78" fmla="*/ 467 w 591"/>
                  <a:gd name="T79" fmla="*/ 56 h 333"/>
                  <a:gd name="T80" fmla="*/ 459 w 591"/>
                  <a:gd name="T81" fmla="*/ 57 h 333"/>
                  <a:gd name="T82" fmla="*/ 428 w 591"/>
                  <a:gd name="T83" fmla="*/ 53 h 333"/>
                  <a:gd name="T84" fmla="*/ 387 w 591"/>
                  <a:gd name="T85" fmla="*/ 35 h 333"/>
                  <a:gd name="T86" fmla="*/ 389 w 591"/>
                  <a:gd name="T87" fmla="*/ 31 h 333"/>
                  <a:gd name="T88" fmla="*/ 357 w 591"/>
                  <a:gd name="T89" fmla="*/ 24 h 333"/>
                  <a:gd name="T90" fmla="*/ 329 w 591"/>
                  <a:gd name="T91" fmla="*/ 26 h 333"/>
                  <a:gd name="T92" fmla="*/ 303 w 591"/>
                  <a:gd name="T93" fmla="*/ 12 h 333"/>
                  <a:gd name="T94" fmla="*/ 260 w 591"/>
                  <a:gd name="T95" fmla="*/ 3 h 333"/>
                  <a:gd name="T96" fmla="*/ 259 w 591"/>
                  <a:gd name="T97" fmla="*/ 2 h 333"/>
                  <a:gd name="T98" fmla="*/ 241 w 591"/>
                  <a:gd name="T99" fmla="*/ 15 h 333"/>
                  <a:gd name="T100" fmla="*/ 194 w 591"/>
                  <a:gd name="T101" fmla="*/ 241 h 333"/>
                  <a:gd name="T102" fmla="*/ 191 w 591"/>
                  <a:gd name="T103" fmla="*/ 239 h 333"/>
                  <a:gd name="T104" fmla="*/ 191 w 591"/>
                  <a:gd name="T105" fmla="*/ 239 h 333"/>
                  <a:gd name="T106" fmla="*/ 152 w 591"/>
                  <a:gd name="T107" fmla="*/ 212 h 333"/>
                  <a:gd name="T108" fmla="*/ 151 w 591"/>
                  <a:gd name="T109" fmla="*/ 212 h 333"/>
                  <a:gd name="T110" fmla="*/ 46 w 591"/>
                  <a:gd name="T111" fmla="*/ 164 h 333"/>
                  <a:gd name="T112" fmla="*/ 49 w 591"/>
                  <a:gd name="T113" fmla="*/ 135 h 333"/>
                  <a:gd name="T114" fmla="*/ 41 w 591"/>
                  <a:gd name="T115" fmla="*/ 131 h 333"/>
                  <a:gd name="T116" fmla="*/ 36 w 591"/>
                  <a:gd name="T117" fmla="*/ 158 h 333"/>
                  <a:gd name="T118" fmla="*/ 8 w 591"/>
                  <a:gd name="T119" fmla="*/ 143 h 333"/>
                  <a:gd name="T120" fmla="*/ 9 w 591"/>
                  <a:gd name="T121" fmla="*/ 1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1" h="333">
                    <a:moveTo>
                      <a:pt x="9" y="151"/>
                    </a:moveTo>
                    <a:cubicBezTo>
                      <a:pt x="21" y="154"/>
                      <a:pt x="23" y="154"/>
                      <a:pt x="32" y="166"/>
                    </a:cubicBezTo>
                    <a:cubicBezTo>
                      <a:pt x="22" y="168"/>
                      <a:pt x="19" y="166"/>
                      <a:pt x="8" y="171"/>
                    </a:cubicBezTo>
                    <a:cubicBezTo>
                      <a:pt x="3" y="173"/>
                      <a:pt x="4" y="179"/>
                      <a:pt x="8" y="179"/>
                    </a:cubicBezTo>
                    <a:cubicBezTo>
                      <a:pt x="22" y="177"/>
                      <a:pt x="25" y="177"/>
                      <a:pt x="39" y="173"/>
                    </a:cubicBezTo>
                    <a:cubicBezTo>
                      <a:pt x="42" y="172"/>
                      <a:pt x="102" y="198"/>
                      <a:pt x="129" y="212"/>
                    </a:cubicBezTo>
                    <a:cubicBezTo>
                      <a:pt x="143" y="219"/>
                      <a:pt x="155" y="228"/>
                      <a:pt x="165" y="237"/>
                    </a:cubicBezTo>
                    <a:cubicBezTo>
                      <a:pt x="170" y="243"/>
                      <a:pt x="175" y="249"/>
                      <a:pt x="179" y="253"/>
                    </a:cubicBezTo>
                    <a:cubicBezTo>
                      <a:pt x="189" y="268"/>
                      <a:pt x="200" y="285"/>
                      <a:pt x="240" y="300"/>
                    </a:cubicBezTo>
                    <a:cubicBezTo>
                      <a:pt x="247" y="303"/>
                      <a:pt x="251" y="292"/>
                      <a:pt x="244" y="289"/>
                    </a:cubicBezTo>
                    <a:cubicBezTo>
                      <a:pt x="227" y="282"/>
                      <a:pt x="216" y="270"/>
                      <a:pt x="211" y="252"/>
                    </a:cubicBezTo>
                    <a:cubicBezTo>
                      <a:pt x="221" y="236"/>
                      <a:pt x="258" y="109"/>
                      <a:pt x="260" y="22"/>
                    </a:cubicBezTo>
                    <a:cubicBezTo>
                      <a:pt x="333" y="39"/>
                      <a:pt x="378" y="69"/>
                      <a:pt x="447" y="101"/>
                    </a:cubicBezTo>
                    <a:cubicBezTo>
                      <a:pt x="439" y="109"/>
                      <a:pt x="383" y="256"/>
                      <a:pt x="378" y="269"/>
                    </a:cubicBezTo>
                    <a:cubicBezTo>
                      <a:pt x="376" y="275"/>
                      <a:pt x="355" y="307"/>
                      <a:pt x="325" y="303"/>
                    </a:cubicBezTo>
                    <a:cubicBezTo>
                      <a:pt x="321" y="303"/>
                      <a:pt x="305" y="313"/>
                      <a:pt x="305" y="322"/>
                    </a:cubicBezTo>
                    <a:cubicBezTo>
                      <a:pt x="305" y="322"/>
                      <a:pt x="351" y="333"/>
                      <a:pt x="378" y="320"/>
                    </a:cubicBezTo>
                    <a:cubicBezTo>
                      <a:pt x="383" y="317"/>
                      <a:pt x="387" y="315"/>
                      <a:pt x="391" y="312"/>
                    </a:cubicBezTo>
                    <a:cubicBezTo>
                      <a:pt x="391" y="312"/>
                      <a:pt x="391" y="312"/>
                      <a:pt x="391" y="312"/>
                    </a:cubicBezTo>
                    <a:cubicBezTo>
                      <a:pt x="399" y="306"/>
                      <a:pt x="424" y="296"/>
                      <a:pt x="424" y="296"/>
                    </a:cubicBezTo>
                    <a:cubicBezTo>
                      <a:pt x="424" y="296"/>
                      <a:pt x="424" y="296"/>
                      <a:pt x="424" y="296"/>
                    </a:cubicBezTo>
                    <a:cubicBezTo>
                      <a:pt x="471" y="282"/>
                      <a:pt x="519" y="255"/>
                      <a:pt x="551" y="281"/>
                    </a:cubicBezTo>
                    <a:cubicBezTo>
                      <a:pt x="551" y="282"/>
                      <a:pt x="553" y="285"/>
                      <a:pt x="554" y="287"/>
                    </a:cubicBezTo>
                    <a:cubicBezTo>
                      <a:pt x="561" y="292"/>
                      <a:pt x="567" y="297"/>
                      <a:pt x="567" y="305"/>
                    </a:cubicBezTo>
                    <a:cubicBezTo>
                      <a:pt x="567" y="309"/>
                      <a:pt x="569" y="312"/>
                      <a:pt x="572" y="311"/>
                    </a:cubicBezTo>
                    <a:cubicBezTo>
                      <a:pt x="576" y="311"/>
                      <a:pt x="578" y="307"/>
                      <a:pt x="578" y="304"/>
                    </a:cubicBezTo>
                    <a:cubicBezTo>
                      <a:pt x="577" y="295"/>
                      <a:pt x="573" y="287"/>
                      <a:pt x="568" y="281"/>
                    </a:cubicBezTo>
                    <a:cubicBezTo>
                      <a:pt x="573" y="279"/>
                      <a:pt x="578" y="280"/>
                      <a:pt x="583" y="279"/>
                    </a:cubicBezTo>
                    <a:cubicBezTo>
                      <a:pt x="587" y="279"/>
                      <a:pt x="591" y="275"/>
                      <a:pt x="591" y="272"/>
                    </a:cubicBezTo>
                    <a:cubicBezTo>
                      <a:pt x="590" y="268"/>
                      <a:pt x="586" y="268"/>
                      <a:pt x="582" y="268"/>
                    </a:cubicBezTo>
                    <a:cubicBezTo>
                      <a:pt x="578" y="268"/>
                      <a:pt x="572" y="266"/>
                      <a:pt x="568" y="266"/>
                    </a:cubicBezTo>
                    <a:cubicBezTo>
                      <a:pt x="573" y="262"/>
                      <a:pt x="575" y="259"/>
                      <a:pt x="579" y="250"/>
                    </a:cubicBezTo>
                    <a:cubicBezTo>
                      <a:pt x="582" y="243"/>
                      <a:pt x="573" y="245"/>
                      <a:pt x="569" y="249"/>
                    </a:cubicBezTo>
                    <a:cubicBezTo>
                      <a:pt x="559" y="261"/>
                      <a:pt x="559" y="259"/>
                      <a:pt x="554" y="267"/>
                    </a:cubicBezTo>
                    <a:cubicBezTo>
                      <a:pt x="510" y="241"/>
                      <a:pt x="466" y="266"/>
                      <a:pt x="422" y="280"/>
                    </a:cubicBezTo>
                    <a:cubicBezTo>
                      <a:pt x="422" y="280"/>
                      <a:pt x="422" y="280"/>
                      <a:pt x="422" y="280"/>
                    </a:cubicBezTo>
                    <a:cubicBezTo>
                      <a:pt x="409" y="284"/>
                      <a:pt x="400" y="284"/>
                      <a:pt x="396" y="285"/>
                    </a:cubicBezTo>
                    <a:cubicBezTo>
                      <a:pt x="409" y="251"/>
                      <a:pt x="420" y="217"/>
                      <a:pt x="439" y="186"/>
                    </a:cubicBezTo>
                    <a:cubicBezTo>
                      <a:pt x="461" y="149"/>
                      <a:pt x="517" y="78"/>
                      <a:pt x="483" y="63"/>
                    </a:cubicBezTo>
                    <a:cubicBezTo>
                      <a:pt x="477" y="61"/>
                      <a:pt x="472" y="58"/>
                      <a:pt x="467" y="56"/>
                    </a:cubicBezTo>
                    <a:cubicBezTo>
                      <a:pt x="464" y="57"/>
                      <a:pt x="461" y="57"/>
                      <a:pt x="459" y="57"/>
                    </a:cubicBezTo>
                    <a:cubicBezTo>
                      <a:pt x="448" y="57"/>
                      <a:pt x="438" y="55"/>
                      <a:pt x="428" y="53"/>
                    </a:cubicBezTo>
                    <a:cubicBezTo>
                      <a:pt x="425" y="52"/>
                      <a:pt x="383" y="42"/>
                      <a:pt x="387" y="35"/>
                    </a:cubicBezTo>
                    <a:cubicBezTo>
                      <a:pt x="388" y="33"/>
                      <a:pt x="389" y="32"/>
                      <a:pt x="389" y="31"/>
                    </a:cubicBezTo>
                    <a:cubicBezTo>
                      <a:pt x="379" y="29"/>
                      <a:pt x="368" y="26"/>
                      <a:pt x="357" y="24"/>
                    </a:cubicBezTo>
                    <a:cubicBezTo>
                      <a:pt x="348" y="27"/>
                      <a:pt x="338" y="28"/>
                      <a:pt x="329" y="26"/>
                    </a:cubicBezTo>
                    <a:cubicBezTo>
                      <a:pt x="321" y="25"/>
                      <a:pt x="309" y="20"/>
                      <a:pt x="303" y="12"/>
                    </a:cubicBezTo>
                    <a:cubicBezTo>
                      <a:pt x="289" y="9"/>
                      <a:pt x="275" y="6"/>
                      <a:pt x="260" y="3"/>
                    </a:cubicBezTo>
                    <a:cubicBezTo>
                      <a:pt x="260" y="2"/>
                      <a:pt x="259" y="2"/>
                      <a:pt x="259" y="2"/>
                    </a:cubicBezTo>
                    <a:cubicBezTo>
                      <a:pt x="254" y="0"/>
                      <a:pt x="239" y="2"/>
                      <a:pt x="241" y="15"/>
                    </a:cubicBezTo>
                    <a:cubicBezTo>
                      <a:pt x="245" y="98"/>
                      <a:pt x="212" y="162"/>
                      <a:pt x="194" y="241"/>
                    </a:cubicBezTo>
                    <a:cubicBezTo>
                      <a:pt x="193" y="240"/>
                      <a:pt x="192" y="240"/>
                      <a:pt x="191" y="239"/>
                    </a:cubicBezTo>
                    <a:cubicBezTo>
                      <a:pt x="191" y="239"/>
                      <a:pt x="191" y="239"/>
                      <a:pt x="191" y="239"/>
                    </a:cubicBezTo>
                    <a:cubicBezTo>
                      <a:pt x="191" y="239"/>
                      <a:pt x="158" y="215"/>
                      <a:pt x="152" y="212"/>
                    </a:cubicBezTo>
                    <a:cubicBezTo>
                      <a:pt x="152" y="212"/>
                      <a:pt x="152" y="212"/>
                      <a:pt x="151" y="212"/>
                    </a:cubicBezTo>
                    <a:cubicBezTo>
                      <a:pt x="121" y="191"/>
                      <a:pt x="86" y="175"/>
                      <a:pt x="46" y="164"/>
                    </a:cubicBezTo>
                    <a:cubicBezTo>
                      <a:pt x="45" y="154"/>
                      <a:pt x="44" y="143"/>
                      <a:pt x="49" y="135"/>
                    </a:cubicBezTo>
                    <a:cubicBezTo>
                      <a:pt x="51" y="131"/>
                      <a:pt x="44" y="124"/>
                      <a:pt x="41" y="131"/>
                    </a:cubicBezTo>
                    <a:cubicBezTo>
                      <a:pt x="38" y="138"/>
                      <a:pt x="37" y="151"/>
                      <a:pt x="36" y="158"/>
                    </a:cubicBezTo>
                    <a:cubicBezTo>
                      <a:pt x="29" y="148"/>
                      <a:pt x="24" y="145"/>
                      <a:pt x="8" y="143"/>
                    </a:cubicBezTo>
                    <a:cubicBezTo>
                      <a:pt x="0" y="142"/>
                      <a:pt x="6" y="150"/>
                      <a:pt x="9" y="15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5">
                <a:extLst>
                  <a:ext uri="{FF2B5EF4-FFF2-40B4-BE49-F238E27FC236}">
                    <a16:creationId xmlns:a16="http://schemas.microsoft.com/office/drawing/2014/main" id="{467DEE5C-3218-4678-B691-C15363564784}"/>
                  </a:ext>
                </a:extLst>
              </p:cNvPr>
              <p:cNvSpPr>
                <a:spLocks/>
              </p:cNvSpPr>
              <p:nvPr/>
            </p:nvSpPr>
            <p:spPr bwMode="auto">
              <a:xfrm>
                <a:off x="6725945" y="851570"/>
                <a:ext cx="760521" cy="702141"/>
              </a:xfrm>
              <a:custGeom>
                <a:avLst/>
                <a:gdLst>
                  <a:gd name="T0" fmla="*/ 33 w 245"/>
                  <a:gd name="T1" fmla="*/ 215 h 226"/>
                  <a:gd name="T2" fmla="*/ 46 w 245"/>
                  <a:gd name="T3" fmla="*/ 215 h 226"/>
                  <a:gd name="T4" fmla="*/ 61 w 245"/>
                  <a:gd name="T5" fmla="*/ 221 h 226"/>
                  <a:gd name="T6" fmla="*/ 116 w 245"/>
                  <a:gd name="T7" fmla="*/ 215 h 226"/>
                  <a:gd name="T8" fmla="*/ 242 w 245"/>
                  <a:gd name="T9" fmla="*/ 32 h 226"/>
                  <a:gd name="T10" fmla="*/ 161 w 245"/>
                  <a:gd name="T11" fmla="*/ 34 h 226"/>
                  <a:gd name="T12" fmla="*/ 98 w 245"/>
                  <a:gd name="T13" fmla="*/ 154 h 226"/>
                  <a:gd name="T14" fmla="*/ 141 w 245"/>
                  <a:gd name="T15" fmla="*/ 24 h 226"/>
                  <a:gd name="T16" fmla="*/ 62 w 245"/>
                  <a:gd name="T17" fmla="*/ 26 h 226"/>
                  <a:gd name="T18" fmla="*/ 4 w 245"/>
                  <a:gd name="T19" fmla="*/ 195 h 226"/>
                  <a:gd name="T20" fmla="*/ 33 w 245"/>
                  <a:gd name="T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26">
                    <a:moveTo>
                      <a:pt x="33" y="215"/>
                    </a:moveTo>
                    <a:cubicBezTo>
                      <a:pt x="36" y="215"/>
                      <a:pt x="40" y="216"/>
                      <a:pt x="46" y="215"/>
                    </a:cubicBezTo>
                    <a:cubicBezTo>
                      <a:pt x="50" y="219"/>
                      <a:pt x="57" y="221"/>
                      <a:pt x="61" y="221"/>
                    </a:cubicBezTo>
                    <a:cubicBezTo>
                      <a:pt x="77" y="224"/>
                      <a:pt x="103" y="226"/>
                      <a:pt x="116" y="215"/>
                    </a:cubicBezTo>
                    <a:cubicBezTo>
                      <a:pt x="175" y="168"/>
                      <a:pt x="227" y="108"/>
                      <a:pt x="242" y="32"/>
                    </a:cubicBezTo>
                    <a:cubicBezTo>
                      <a:pt x="245" y="15"/>
                      <a:pt x="166" y="10"/>
                      <a:pt x="161" y="34"/>
                    </a:cubicBezTo>
                    <a:cubicBezTo>
                      <a:pt x="153" y="79"/>
                      <a:pt x="129" y="119"/>
                      <a:pt x="98" y="154"/>
                    </a:cubicBezTo>
                    <a:cubicBezTo>
                      <a:pt x="113" y="111"/>
                      <a:pt x="130" y="68"/>
                      <a:pt x="141" y="24"/>
                    </a:cubicBezTo>
                    <a:cubicBezTo>
                      <a:pt x="146" y="6"/>
                      <a:pt x="68" y="0"/>
                      <a:pt x="62" y="26"/>
                    </a:cubicBezTo>
                    <a:cubicBezTo>
                      <a:pt x="47" y="84"/>
                      <a:pt x="22" y="138"/>
                      <a:pt x="4" y="195"/>
                    </a:cubicBezTo>
                    <a:cubicBezTo>
                      <a:pt x="0" y="210"/>
                      <a:pt x="22" y="214"/>
                      <a:pt x="33" y="215"/>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6">
                <a:extLst>
                  <a:ext uri="{FF2B5EF4-FFF2-40B4-BE49-F238E27FC236}">
                    <a16:creationId xmlns:a16="http://schemas.microsoft.com/office/drawing/2014/main" id="{4AB9AB78-F60F-4A2E-B03C-050C7F0E8D01}"/>
                  </a:ext>
                </a:extLst>
              </p:cNvPr>
              <p:cNvSpPr>
                <a:spLocks/>
              </p:cNvSpPr>
              <p:nvPr/>
            </p:nvSpPr>
            <p:spPr bwMode="auto">
              <a:xfrm>
                <a:off x="6893197" y="884704"/>
                <a:ext cx="590114" cy="544356"/>
              </a:xfrm>
              <a:custGeom>
                <a:avLst/>
                <a:gdLst>
                  <a:gd name="T0" fmla="*/ 25 w 190"/>
                  <a:gd name="T1" fmla="*/ 166 h 175"/>
                  <a:gd name="T2" fmla="*/ 35 w 190"/>
                  <a:gd name="T3" fmla="*/ 167 h 175"/>
                  <a:gd name="T4" fmla="*/ 47 w 190"/>
                  <a:gd name="T5" fmla="*/ 171 h 175"/>
                  <a:gd name="T6" fmla="*/ 90 w 190"/>
                  <a:gd name="T7" fmla="*/ 166 h 175"/>
                  <a:gd name="T8" fmla="*/ 187 w 190"/>
                  <a:gd name="T9" fmla="*/ 25 h 175"/>
                  <a:gd name="T10" fmla="*/ 125 w 190"/>
                  <a:gd name="T11" fmla="*/ 26 h 175"/>
                  <a:gd name="T12" fmla="*/ 76 w 190"/>
                  <a:gd name="T13" fmla="*/ 119 h 175"/>
                  <a:gd name="T14" fmla="*/ 109 w 190"/>
                  <a:gd name="T15" fmla="*/ 18 h 175"/>
                  <a:gd name="T16" fmla="*/ 48 w 190"/>
                  <a:gd name="T17" fmla="*/ 20 h 175"/>
                  <a:gd name="T18" fmla="*/ 3 w 190"/>
                  <a:gd name="T19" fmla="*/ 151 h 175"/>
                  <a:gd name="T20" fmla="*/ 25 w 190"/>
                  <a:gd name="T21"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75">
                    <a:moveTo>
                      <a:pt x="25" y="166"/>
                    </a:moveTo>
                    <a:cubicBezTo>
                      <a:pt x="27" y="167"/>
                      <a:pt x="31" y="167"/>
                      <a:pt x="35" y="167"/>
                    </a:cubicBezTo>
                    <a:cubicBezTo>
                      <a:pt x="39" y="169"/>
                      <a:pt x="44" y="171"/>
                      <a:pt x="47" y="171"/>
                    </a:cubicBezTo>
                    <a:cubicBezTo>
                      <a:pt x="60" y="174"/>
                      <a:pt x="80" y="175"/>
                      <a:pt x="90" y="166"/>
                    </a:cubicBezTo>
                    <a:cubicBezTo>
                      <a:pt x="136" y="130"/>
                      <a:pt x="176" y="83"/>
                      <a:pt x="187" y="25"/>
                    </a:cubicBezTo>
                    <a:cubicBezTo>
                      <a:pt x="190" y="11"/>
                      <a:pt x="129" y="8"/>
                      <a:pt x="125" y="26"/>
                    </a:cubicBezTo>
                    <a:cubicBezTo>
                      <a:pt x="118" y="61"/>
                      <a:pt x="100" y="92"/>
                      <a:pt x="76" y="119"/>
                    </a:cubicBezTo>
                    <a:cubicBezTo>
                      <a:pt x="88" y="86"/>
                      <a:pt x="101" y="53"/>
                      <a:pt x="109" y="18"/>
                    </a:cubicBezTo>
                    <a:cubicBezTo>
                      <a:pt x="113" y="4"/>
                      <a:pt x="53" y="0"/>
                      <a:pt x="48" y="20"/>
                    </a:cubicBezTo>
                    <a:cubicBezTo>
                      <a:pt x="37" y="65"/>
                      <a:pt x="17" y="107"/>
                      <a:pt x="3" y="151"/>
                    </a:cubicBezTo>
                    <a:cubicBezTo>
                      <a:pt x="0" y="163"/>
                      <a:pt x="17" y="166"/>
                      <a:pt x="25" y="16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8">
                <a:extLst>
                  <a:ext uri="{FF2B5EF4-FFF2-40B4-BE49-F238E27FC236}">
                    <a16:creationId xmlns:a16="http://schemas.microsoft.com/office/drawing/2014/main" id="{6D065FD3-C191-4A46-8CAA-621524313851}"/>
                  </a:ext>
                </a:extLst>
              </p:cNvPr>
              <p:cNvSpPr>
                <a:spLocks/>
              </p:cNvSpPr>
              <p:nvPr/>
            </p:nvSpPr>
            <p:spPr bwMode="auto">
              <a:xfrm>
                <a:off x="6722790" y="2011285"/>
                <a:ext cx="340815" cy="143583"/>
              </a:xfrm>
              <a:custGeom>
                <a:avLst/>
                <a:gdLst>
                  <a:gd name="T0" fmla="*/ 48 w 110"/>
                  <a:gd name="T1" fmla="*/ 15 h 46"/>
                  <a:gd name="T2" fmla="*/ 74 w 110"/>
                  <a:gd name="T3" fmla="*/ 32 h 46"/>
                  <a:gd name="T4" fmla="*/ 48 w 110"/>
                  <a:gd name="T5" fmla="*/ 15 h 46"/>
                </a:gdLst>
                <a:ahLst/>
                <a:cxnLst>
                  <a:cxn ang="0">
                    <a:pos x="T0" y="T1"/>
                  </a:cxn>
                  <a:cxn ang="0">
                    <a:pos x="T2" y="T3"/>
                  </a:cxn>
                  <a:cxn ang="0">
                    <a:pos x="T4" y="T5"/>
                  </a:cxn>
                </a:cxnLst>
                <a:rect l="0" t="0" r="r" b="b"/>
                <a:pathLst>
                  <a:path w="110" h="46">
                    <a:moveTo>
                      <a:pt x="48" y="15"/>
                    </a:moveTo>
                    <a:cubicBezTo>
                      <a:pt x="0" y="46"/>
                      <a:pt x="57" y="42"/>
                      <a:pt x="74" y="32"/>
                    </a:cubicBezTo>
                    <a:cubicBezTo>
                      <a:pt x="110" y="11"/>
                      <a:pt x="72" y="0"/>
                      <a:pt x="48" y="1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89">
                <a:extLst>
                  <a:ext uri="{FF2B5EF4-FFF2-40B4-BE49-F238E27FC236}">
                    <a16:creationId xmlns:a16="http://schemas.microsoft.com/office/drawing/2014/main" id="{D8081AA2-ADA0-49C2-A576-0D10B418AF9C}"/>
                  </a:ext>
                </a:extLst>
              </p:cNvPr>
              <p:cNvSpPr>
                <a:spLocks/>
              </p:cNvSpPr>
              <p:nvPr/>
            </p:nvSpPr>
            <p:spPr bwMode="auto">
              <a:xfrm>
                <a:off x="6181589" y="1784076"/>
                <a:ext cx="192497" cy="290323"/>
              </a:xfrm>
              <a:custGeom>
                <a:avLst/>
                <a:gdLst>
                  <a:gd name="T0" fmla="*/ 21 w 62"/>
                  <a:gd name="T1" fmla="*/ 45 h 93"/>
                  <a:gd name="T2" fmla="*/ 49 w 62"/>
                  <a:gd name="T3" fmla="*/ 34 h 93"/>
                  <a:gd name="T4" fmla="*/ 21 w 62"/>
                  <a:gd name="T5" fmla="*/ 45 h 93"/>
                </a:gdLst>
                <a:ahLst/>
                <a:cxnLst>
                  <a:cxn ang="0">
                    <a:pos x="T0" y="T1"/>
                  </a:cxn>
                  <a:cxn ang="0">
                    <a:pos x="T2" y="T3"/>
                  </a:cxn>
                  <a:cxn ang="0">
                    <a:pos x="T4" y="T5"/>
                  </a:cxn>
                </a:cxnLst>
                <a:rect l="0" t="0" r="r" b="b"/>
                <a:pathLst>
                  <a:path w="62" h="93">
                    <a:moveTo>
                      <a:pt x="21" y="45"/>
                    </a:moveTo>
                    <a:cubicBezTo>
                      <a:pt x="62" y="93"/>
                      <a:pt x="62" y="51"/>
                      <a:pt x="49" y="34"/>
                    </a:cubicBezTo>
                    <a:cubicBezTo>
                      <a:pt x="21" y="0"/>
                      <a:pt x="0" y="22"/>
                      <a:pt x="21" y="4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0">
                <a:extLst>
                  <a:ext uri="{FF2B5EF4-FFF2-40B4-BE49-F238E27FC236}">
                    <a16:creationId xmlns:a16="http://schemas.microsoft.com/office/drawing/2014/main" id="{911D4E63-68C9-4515-AB3C-3B8D31D0C242}"/>
                  </a:ext>
                </a:extLst>
              </p:cNvPr>
              <p:cNvSpPr>
                <a:spLocks/>
              </p:cNvSpPr>
              <p:nvPr/>
            </p:nvSpPr>
            <p:spPr bwMode="auto">
              <a:xfrm>
                <a:off x="6746458" y="2158026"/>
                <a:ext cx="159363" cy="99404"/>
              </a:xfrm>
              <a:custGeom>
                <a:avLst/>
                <a:gdLst>
                  <a:gd name="T0" fmla="*/ 46 w 51"/>
                  <a:gd name="T1" fmla="*/ 12 h 32"/>
                  <a:gd name="T2" fmla="*/ 12 w 51"/>
                  <a:gd name="T3" fmla="*/ 21 h 32"/>
                  <a:gd name="T4" fmla="*/ 23 w 51"/>
                  <a:gd name="T5" fmla="*/ 5 h 32"/>
                  <a:gd name="T6" fmla="*/ 46 w 51"/>
                  <a:gd name="T7" fmla="*/ 12 h 32"/>
                </a:gdLst>
                <a:ahLst/>
                <a:cxnLst>
                  <a:cxn ang="0">
                    <a:pos x="T0" y="T1"/>
                  </a:cxn>
                  <a:cxn ang="0">
                    <a:pos x="T2" y="T3"/>
                  </a:cxn>
                  <a:cxn ang="0">
                    <a:pos x="T4" y="T5"/>
                  </a:cxn>
                  <a:cxn ang="0">
                    <a:pos x="T6" y="T7"/>
                  </a:cxn>
                </a:cxnLst>
                <a:rect l="0" t="0" r="r" b="b"/>
                <a:pathLst>
                  <a:path w="51" h="32">
                    <a:moveTo>
                      <a:pt x="46" y="12"/>
                    </a:moveTo>
                    <a:cubicBezTo>
                      <a:pt x="42" y="22"/>
                      <a:pt x="28" y="32"/>
                      <a:pt x="12" y="21"/>
                    </a:cubicBezTo>
                    <a:cubicBezTo>
                      <a:pt x="0" y="12"/>
                      <a:pt x="17" y="7"/>
                      <a:pt x="23" y="5"/>
                    </a:cubicBezTo>
                    <a:cubicBezTo>
                      <a:pt x="36" y="0"/>
                      <a:pt x="51" y="1"/>
                      <a:pt x="46" y="12"/>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1">
                <a:extLst>
                  <a:ext uri="{FF2B5EF4-FFF2-40B4-BE49-F238E27FC236}">
                    <a16:creationId xmlns:a16="http://schemas.microsoft.com/office/drawing/2014/main" id="{16982F88-6E5A-4A29-9719-12A9CD11DAB8}"/>
                  </a:ext>
                </a:extLst>
              </p:cNvPr>
              <p:cNvSpPr>
                <a:spLocks/>
              </p:cNvSpPr>
              <p:nvPr/>
            </p:nvSpPr>
            <p:spPr bwMode="auto">
              <a:xfrm>
                <a:off x="6255747" y="2001818"/>
                <a:ext cx="115183" cy="127805"/>
              </a:xfrm>
              <a:custGeom>
                <a:avLst/>
                <a:gdLst>
                  <a:gd name="T0" fmla="*/ 2 w 37"/>
                  <a:gd name="T1" fmla="*/ 14 h 41"/>
                  <a:gd name="T2" fmla="*/ 25 w 37"/>
                  <a:gd name="T3" fmla="*/ 18 h 41"/>
                  <a:gd name="T4" fmla="*/ 27 w 37"/>
                  <a:gd name="T5" fmla="*/ 40 h 41"/>
                  <a:gd name="T6" fmla="*/ 2 w 37"/>
                  <a:gd name="T7" fmla="*/ 14 h 41"/>
                </a:gdLst>
                <a:ahLst/>
                <a:cxnLst>
                  <a:cxn ang="0">
                    <a:pos x="T0" y="T1"/>
                  </a:cxn>
                  <a:cxn ang="0">
                    <a:pos x="T2" y="T3"/>
                  </a:cxn>
                  <a:cxn ang="0">
                    <a:pos x="T4" y="T5"/>
                  </a:cxn>
                  <a:cxn ang="0">
                    <a:pos x="T6" y="T7"/>
                  </a:cxn>
                </a:cxnLst>
                <a:rect l="0" t="0" r="r" b="b"/>
                <a:pathLst>
                  <a:path w="37" h="41">
                    <a:moveTo>
                      <a:pt x="2" y="14"/>
                    </a:moveTo>
                    <a:cubicBezTo>
                      <a:pt x="6" y="0"/>
                      <a:pt x="21" y="15"/>
                      <a:pt x="25" y="18"/>
                    </a:cubicBezTo>
                    <a:cubicBezTo>
                      <a:pt x="36" y="27"/>
                      <a:pt x="37" y="41"/>
                      <a:pt x="27" y="40"/>
                    </a:cubicBezTo>
                    <a:cubicBezTo>
                      <a:pt x="3" y="37"/>
                      <a:pt x="0" y="20"/>
                      <a:pt x="2" y="14"/>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2">
                <a:extLst>
                  <a:ext uri="{FF2B5EF4-FFF2-40B4-BE49-F238E27FC236}">
                    <a16:creationId xmlns:a16="http://schemas.microsoft.com/office/drawing/2014/main" id="{43DC3991-1A2A-4B72-81C4-914AEEE46C01}"/>
                  </a:ext>
                </a:extLst>
              </p:cNvPr>
              <p:cNvSpPr>
                <a:spLocks/>
              </p:cNvSpPr>
              <p:nvPr/>
            </p:nvSpPr>
            <p:spPr bwMode="auto">
              <a:xfrm>
                <a:off x="6527137" y="1754097"/>
                <a:ext cx="138850" cy="201964"/>
              </a:xfrm>
              <a:custGeom>
                <a:avLst/>
                <a:gdLst>
                  <a:gd name="T0" fmla="*/ 42 w 45"/>
                  <a:gd name="T1" fmla="*/ 21 h 65"/>
                  <a:gd name="T2" fmla="*/ 15 w 45"/>
                  <a:gd name="T3" fmla="*/ 13 h 65"/>
                  <a:gd name="T4" fmla="*/ 8 w 45"/>
                  <a:gd name="T5" fmla="*/ 57 h 65"/>
                  <a:gd name="T6" fmla="*/ 42 w 45"/>
                  <a:gd name="T7" fmla="*/ 21 h 65"/>
                </a:gdLst>
                <a:ahLst/>
                <a:cxnLst>
                  <a:cxn ang="0">
                    <a:pos x="T0" y="T1"/>
                  </a:cxn>
                  <a:cxn ang="0">
                    <a:pos x="T2" y="T3"/>
                  </a:cxn>
                  <a:cxn ang="0">
                    <a:pos x="T4" y="T5"/>
                  </a:cxn>
                  <a:cxn ang="0">
                    <a:pos x="T6" y="T7"/>
                  </a:cxn>
                </a:cxnLst>
                <a:rect l="0" t="0" r="r" b="b"/>
                <a:pathLst>
                  <a:path w="45" h="65">
                    <a:moveTo>
                      <a:pt x="42" y="21"/>
                    </a:moveTo>
                    <a:cubicBezTo>
                      <a:pt x="31" y="0"/>
                      <a:pt x="21" y="8"/>
                      <a:pt x="15" y="13"/>
                    </a:cubicBezTo>
                    <a:cubicBezTo>
                      <a:pt x="0" y="25"/>
                      <a:pt x="0" y="55"/>
                      <a:pt x="8" y="57"/>
                    </a:cubicBezTo>
                    <a:cubicBezTo>
                      <a:pt x="41" y="65"/>
                      <a:pt x="45" y="28"/>
                      <a:pt x="42" y="21"/>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3">
                <a:extLst>
                  <a:ext uri="{FF2B5EF4-FFF2-40B4-BE49-F238E27FC236}">
                    <a16:creationId xmlns:a16="http://schemas.microsoft.com/office/drawing/2014/main" id="{CDB40A3E-0F58-4F39-AA9C-84FBE715867B}"/>
                  </a:ext>
                </a:extLst>
              </p:cNvPr>
              <p:cNvSpPr>
                <a:spLocks noEditPoints="1"/>
              </p:cNvSpPr>
              <p:nvPr/>
            </p:nvSpPr>
            <p:spPr bwMode="auto">
              <a:xfrm>
                <a:off x="6075873" y="1520576"/>
                <a:ext cx="1054001" cy="970374"/>
              </a:xfrm>
              <a:custGeom>
                <a:avLst/>
                <a:gdLst>
                  <a:gd name="T0" fmla="*/ 324 w 339"/>
                  <a:gd name="T1" fmla="*/ 152 h 312"/>
                  <a:gd name="T2" fmla="*/ 317 w 339"/>
                  <a:gd name="T3" fmla="*/ 120 h 312"/>
                  <a:gd name="T4" fmla="*/ 8 w 339"/>
                  <a:gd name="T5" fmla="*/ 134 h 312"/>
                  <a:gd name="T6" fmla="*/ 1 w 339"/>
                  <a:gd name="T7" fmla="*/ 147 h 312"/>
                  <a:gd name="T8" fmla="*/ 3 w 339"/>
                  <a:gd name="T9" fmla="*/ 177 h 312"/>
                  <a:gd name="T10" fmla="*/ 62 w 339"/>
                  <a:gd name="T11" fmla="*/ 291 h 312"/>
                  <a:gd name="T12" fmla="*/ 78 w 339"/>
                  <a:gd name="T13" fmla="*/ 290 h 312"/>
                  <a:gd name="T14" fmla="*/ 95 w 339"/>
                  <a:gd name="T15" fmla="*/ 292 h 312"/>
                  <a:gd name="T16" fmla="*/ 125 w 339"/>
                  <a:gd name="T17" fmla="*/ 301 h 312"/>
                  <a:gd name="T18" fmla="*/ 120 w 339"/>
                  <a:gd name="T19" fmla="*/ 297 h 312"/>
                  <a:gd name="T20" fmla="*/ 123 w 339"/>
                  <a:gd name="T21" fmla="*/ 288 h 312"/>
                  <a:gd name="T22" fmla="*/ 100 w 339"/>
                  <a:gd name="T23" fmla="*/ 274 h 312"/>
                  <a:gd name="T24" fmla="*/ 66 w 339"/>
                  <a:gd name="T25" fmla="*/ 247 h 312"/>
                  <a:gd name="T26" fmla="*/ 48 w 339"/>
                  <a:gd name="T27" fmla="*/ 240 h 312"/>
                  <a:gd name="T28" fmla="*/ 29 w 339"/>
                  <a:gd name="T29" fmla="*/ 122 h 312"/>
                  <a:gd name="T30" fmla="*/ 302 w 339"/>
                  <a:gd name="T31" fmla="*/ 103 h 312"/>
                  <a:gd name="T32" fmla="*/ 316 w 339"/>
                  <a:gd name="T33" fmla="*/ 155 h 312"/>
                  <a:gd name="T34" fmla="*/ 316 w 339"/>
                  <a:gd name="T35" fmla="*/ 157 h 312"/>
                  <a:gd name="T36" fmla="*/ 319 w 339"/>
                  <a:gd name="T37" fmla="*/ 157 h 312"/>
                  <a:gd name="T38" fmla="*/ 323 w 339"/>
                  <a:gd name="T39" fmla="*/ 157 h 312"/>
                  <a:gd name="T40" fmla="*/ 317 w 339"/>
                  <a:gd name="T41" fmla="*/ 196 h 312"/>
                  <a:gd name="T42" fmla="*/ 311 w 339"/>
                  <a:gd name="T43" fmla="*/ 195 h 312"/>
                  <a:gd name="T44" fmla="*/ 304 w 339"/>
                  <a:gd name="T45" fmla="*/ 214 h 312"/>
                  <a:gd name="T46" fmla="*/ 269 w 339"/>
                  <a:gd name="T47" fmla="*/ 264 h 312"/>
                  <a:gd name="T48" fmla="*/ 242 w 339"/>
                  <a:gd name="T49" fmla="*/ 283 h 312"/>
                  <a:gd name="T50" fmla="*/ 237 w 339"/>
                  <a:gd name="T51" fmla="*/ 243 h 312"/>
                  <a:gd name="T52" fmla="*/ 231 w 339"/>
                  <a:gd name="T53" fmla="*/ 289 h 312"/>
                  <a:gd name="T54" fmla="*/ 221 w 339"/>
                  <a:gd name="T55" fmla="*/ 294 h 312"/>
                  <a:gd name="T56" fmla="*/ 199 w 339"/>
                  <a:gd name="T57" fmla="*/ 300 h 312"/>
                  <a:gd name="T58" fmla="*/ 287 w 339"/>
                  <a:gd name="T59" fmla="*/ 275 h 312"/>
                  <a:gd name="T60" fmla="*/ 299 w 339"/>
                  <a:gd name="T61" fmla="*/ 251 h 312"/>
                  <a:gd name="T62" fmla="*/ 309 w 339"/>
                  <a:gd name="T63" fmla="*/ 222 h 312"/>
                  <a:gd name="T64" fmla="*/ 321 w 339"/>
                  <a:gd name="T65" fmla="*/ 202 h 312"/>
                  <a:gd name="T66" fmla="*/ 235 w 339"/>
                  <a:gd name="T67" fmla="*/ 295 h 312"/>
                  <a:gd name="T68" fmla="*/ 238 w 339"/>
                  <a:gd name="T69"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12">
                    <a:moveTo>
                      <a:pt x="339" y="178"/>
                    </a:moveTo>
                    <a:cubicBezTo>
                      <a:pt x="339" y="164"/>
                      <a:pt x="333" y="153"/>
                      <a:pt x="324" y="152"/>
                    </a:cubicBezTo>
                    <a:cubicBezTo>
                      <a:pt x="323" y="152"/>
                      <a:pt x="323" y="152"/>
                      <a:pt x="323" y="152"/>
                    </a:cubicBezTo>
                    <a:cubicBezTo>
                      <a:pt x="322" y="137"/>
                      <a:pt x="319" y="125"/>
                      <a:pt x="317" y="120"/>
                    </a:cubicBezTo>
                    <a:cubicBezTo>
                      <a:pt x="291" y="53"/>
                      <a:pt x="227" y="4"/>
                      <a:pt x="155" y="2"/>
                    </a:cubicBezTo>
                    <a:cubicBezTo>
                      <a:pt x="52" y="0"/>
                      <a:pt x="19" y="84"/>
                      <a:pt x="8" y="134"/>
                    </a:cubicBezTo>
                    <a:cubicBezTo>
                      <a:pt x="8" y="64"/>
                      <a:pt x="59" y="24"/>
                      <a:pt x="60" y="24"/>
                    </a:cubicBezTo>
                    <a:cubicBezTo>
                      <a:pt x="57" y="23"/>
                      <a:pt x="0" y="43"/>
                      <a:pt x="1" y="147"/>
                    </a:cubicBezTo>
                    <a:cubicBezTo>
                      <a:pt x="1" y="146"/>
                      <a:pt x="1" y="146"/>
                      <a:pt x="1" y="145"/>
                    </a:cubicBezTo>
                    <a:cubicBezTo>
                      <a:pt x="1" y="146"/>
                      <a:pt x="1" y="161"/>
                      <a:pt x="3" y="177"/>
                    </a:cubicBezTo>
                    <a:cubicBezTo>
                      <a:pt x="11" y="216"/>
                      <a:pt x="33" y="249"/>
                      <a:pt x="55" y="265"/>
                    </a:cubicBezTo>
                    <a:cubicBezTo>
                      <a:pt x="52" y="273"/>
                      <a:pt x="62" y="291"/>
                      <a:pt x="62" y="291"/>
                    </a:cubicBezTo>
                    <a:cubicBezTo>
                      <a:pt x="62" y="284"/>
                      <a:pt x="64" y="280"/>
                      <a:pt x="67" y="278"/>
                    </a:cubicBezTo>
                    <a:cubicBezTo>
                      <a:pt x="71" y="284"/>
                      <a:pt x="78" y="290"/>
                      <a:pt x="78" y="290"/>
                    </a:cubicBezTo>
                    <a:cubicBezTo>
                      <a:pt x="73" y="283"/>
                      <a:pt x="73" y="278"/>
                      <a:pt x="73" y="276"/>
                    </a:cubicBezTo>
                    <a:cubicBezTo>
                      <a:pt x="79" y="281"/>
                      <a:pt x="86" y="287"/>
                      <a:pt x="95" y="292"/>
                    </a:cubicBezTo>
                    <a:cubicBezTo>
                      <a:pt x="132" y="306"/>
                      <a:pt x="132" y="306"/>
                      <a:pt x="132" y="306"/>
                    </a:cubicBezTo>
                    <a:cubicBezTo>
                      <a:pt x="132" y="306"/>
                      <a:pt x="129" y="305"/>
                      <a:pt x="125" y="301"/>
                    </a:cubicBezTo>
                    <a:cubicBezTo>
                      <a:pt x="151" y="310"/>
                      <a:pt x="170" y="312"/>
                      <a:pt x="168" y="311"/>
                    </a:cubicBezTo>
                    <a:cubicBezTo>
                      <a:pt x="148" y="307"/>
                      <a:pt x="133" y="302"/>
                      <a:pt x="120" y="297"/>
                    </a:cubicBezTo>
                    <a:cubicBezTo>
                      <a:pt x="186" y="299"/>
                      <a:pt x="211" y="283"/>
                      <a:pt x="211" y="283"/>
                    </a:cubicBezTo>
                    <a:cubicBezTo>
                      <a:pt x="174" y="295"/>
                      <a:pt x="144" y="293"/>
                      <a:pt x="123" y="288"/>
                    </a:cubicBezTo>
                    <a:cubicBezTo>
                      <a:pt x="178" y="288"/>
                      <a:pt x="199" y="275"/>
                      <a:pt x="199" y="275"/>
                    </a:cubicBezTo>
                    <a:cubicBezTo>
                      <a:pt x="157" y="288"/>
                      <a:pt x="122" y="282"/>
                      <a:pt x="100" y="274"/>
                    </a:cubicBezTo>
                    <a:cubicBezTo>
                      <a:pt x="99" y="264"/>
                      <a:pt x="100" y="241"/>
                      <a:pt x="123" y="248"/>
                    </a:cubicBezTo>
                    <a:cubicBezTo>
                      <a:pt x="123" y="248"/>
                      <a:pt x="76" y="225"/>
                      <a:pt x="66" y="247"/>
                    </a:cubicBezTo>
                    <a:cubicBezTo>
                      <a:pt x="55" y="232"/>
                      <a:pt x="48" y="216"/>
                      <a:pt x="54" y="202"/>
                    </a:cubicBezTo>
                    <a:cubicBezTo>
                      <a:pt x="54" y="202"/>
                      <a:pt x="42" y="218"/>
                      <a:pt x="48" y="240"/>
                    </a:cubicBezTo>
                    <a:cubicBezTo>
                      <a:pt x="47" y="239"/>
                      <a:pt x="47" y="238"/>
                      <a:pt x="46" y="237"/>
                    </a:cubicBezTo>
                    <a:cubicBezTo>
                      <a:pt x="24" y="210"/>
                      <a:pt x="22" y="151"/>
                      <a:pt x="29" y="122"/>
                    </a:cubicBezTo>
                    <a:cubicBezTo>
                      <a:pt x="48" y="36"/>
                      <a:pt x="114" y="17"/>
                      <a:pt x="164" y="17"/>
                    </a:cubicBezTo>
                    <a:cubicBezTo>
                      <a:pt x="217" y="16"/>
                      <a:pt x="274" y="54"/>
                      <a:pt x="302" y="103"/>
                    </a:cubicBezTo>
                    <a:cubicBezTo>
                      <a:pt x="302" y="103"/>
                      <a:pt x="302" y="102"/>
                      <a:pt x="301" y="102"/>
                    </a:cubicBezTo>
                    <a:cubicBezTo>
                      <a:pt x="308" y="116"/>
                      <a:pt x="315" y="134"/>
                      <a:pt x="316" y="155"/>
                    </a:cubicBezTo>
                    <a:cubicBezTo>
                      <a:pt x="315" y="156"/>
                      <a:pt x="313" y="157"/>
                      <a:pt x="312" y="158"/>
                    </a:cubicBezTo>
                    <a:cubicBezTo>
                      <a:pt x="313" y="158"/>
                      <a:pt x="315" y="157"/>
                      <a:pt x="316" y="157"/>
                    </a:cubicBezTo>
                    <a:cubicBezTo>
                      <a:pt x="316" y="157"/>
                      <a:pt x="316" y="157"/>
                      <a:pt x="316" y="157"/>
                    </a:cubicBezTo>
                    <a:cubicBezTo>
                      <a:pt x="317" y="157"/>
                      <a:pt x="318" y="157"/>
                      <a:pt x="319" y="157"/>
                    </a:cubicBezTo>
                    <a:cubicBezTo>
                      <a:pt x="321" y="157"/>
                      <a:pt x="322" y="157"/>
                      <a:pt x="323" y="157"/>
                    </a:cubicBezTo>
                    <a:cubicBezTo>
                      <a:pt x="323" y="157"/>
                      <a:pt x="323" y="157"/>
                      <a:pt x="323" y="157"/>
                    </a:cubicBezTo>
                    <a:cubicBezTo>
                      <a:pt x="330" y="160"/>
                      <a:pt x="335" y="168"/>
                      <a:pt x="334" y="177"/>
                    </a:cubicBezTo>
                    <a:cubicBezTo>
                      <a:pt x="334" y="188"/>
                      <a:pt x="326" y="197"/>
                      <a:pt x="317" y="196"/>
                    </a:cubicBezTo>
                    <a:cubicBezTo>
                      <a:pt x="314" y="196"/>
                      <a:pt x="312" y="195"/>
                      <a:pt x="310" y="193"/>
                    </a:cubicBezTo>
                    <a:cubicBezTo>
                      <a:pt x="310" y="194"/>
                      <a:pt x="311" y="195"/>
                      <a:pt x="311" y="195"/>
                    </a:cubicBezTo>
                    <a:cubicBezTo>
                      <a:pt x="309" y="202"/>
                      <a:pt x="307" y="209"/>
                      <a:pt x="305" y="214"/>
                    </a:cubicBezTo>
                    <a:cubicBezTo>
                      <a:pt x="304" y="214"/>
                      <a:pt x="304" y="214"/>
                      <a:pt x="304" y="214"/>
                    </a:cubicBezTo>
                    <a:cubicBezTo>
                      <a:pt x="297" y="231"/>
                      <a:pt x="288" y="244"/>
                      <a:pt x="279" y="255"/>
                    </a:cubicBezTo>
                    <a:cubicBezTo>
                      <a:pt x="276" y="258"/>
                      <a:pt x="272" y="261"/>
                      <a:pt x="269" y="264"/>
                    </a:cubicBezTo>
                    <a:cubicBezTo>
                      <a:pt x="266" y="255"/>
                      <a:pt x="255" y="242"/>
                      <a:pt x="255" y="242"/>
                    </a:cubicBezTo>
                    <a:cubicBezTo>
                      <a:pt x="255" y="253"/>
                      <a:pt x="247" y="272"/>
                      <a:pt x="242" y="283"/>
                    </a:cubicBezTo>
                    <a:cubicBezTo>
                      <a:pt x="242" y="283"/>
                      <a:pt x="241" y="283"/>
                      <a:pt x="241" y="284"/>
                    </a:cubicBezTo>
                    <a:cubicBezTo>
                      <a:pt x="245" y="266"/>
                      <a:pt x="237" y="243"/>
                      <a:pt x="237" y="243"/>
                    </a:cubicBezTo>
                    <a:cubicBezTo>
                      <a:pt x="241" y="267"/>
                      <a:pt x="237" y="281"/>
                      <a:pt x="234" y="288"/>
                    </a:cubicBezTo>
                    <a:cubicBezTo>
                      <a:pt x="233" y="289"/>
                      <a:pt x="232" y="289"/>
                      <a:pt x="231" y="289"/>
                    </a:cubicBezTo>
                    <a:cubicBezTo>
                      <a:pt x="240" y="269"/>
                      <a:pt x="229" y="237"/>
                      <a:pt x="229" y="237"/>
                    </a:cubicBezTo>
                    <a:cubicBezTo>
                      <a:pt x="234" y="273"/>
                      <a:pt x="227" y="288"/>
                      <a:pt x="221" y="294"/>
                    </a:cubicBezTo>
                    <a:cubicBezTo>
                      <a:pt x="212" y="298"/>
                      <a:pt x="212" y="298"/>
                      <a:pt x="212" y="298"/>
                    </a:cubicBezTo>
                    <a:cubicBezTo>
                      <a:pt x="204" y="300"/>
                      <a:pt x="199" y="300"/>
                      <a:pt x="199" y="300"/>
                    </a:cubicBezTo>
                    <a:cubicBezTo>
                      <a:pt x="199" y="300"/>
                      <a:pt x="204" y="301"/>
                      <a:pt x="212" y="300"/>
                    </a:cubicBezTo>
                    <a:cubicBezTo>
                      <a:pt x="220" y="303"/>
                      <a:pt x="246" y="309"/>
                      <a:pt x="287" y="275"/>
                    </a:cubicBezTo>
                    <a:cubicBezTo>
                      <a:pt x="287" y="275"/>
                      <a:pt x="271" y="285"/>
                      <a:pt x="255" y="291"/>
                    </a:cubicBezTo>
                    <a:cubicBezTo>
                      <a:pt x="267" y="286"/>
                      <a:pt x="282" y="275"/>
                      <a:pt x="299" y="251"/>
                    </a:cubicBezTo>
                    <a:cubicBezTo>
                      <a:pt x="299" y="251"/>
                      <a:pt x="278" y="274"/>
                      <a:pt x="259" y="282"/>
                    </a:cubicBezTo>
                    <a:cubicBezTo>
                      <a:pt x="275" y="271"/>
                      <a:pt x="292" y="252"/>
                      <a:pt x="309" y="222"/>
                    </a:cubicBezTo>
                    <a:cubicBezTo>
                      <a:pt x="312" y="215"/>
                      <a:pt x="315" y="208"/>
                      <a:pt x="317" y="201"/>
                    </a:cubicBezTo>
                    <a:cubicBezTo>
                      <a:pt x="318" y="201"/>
                      <a:pt x="320" y="202"/>
                      <a:pt x="321" y="202"/>
                    </a:cubicBezTo>
                    <a:cubicBezTo>
                      <a:pt x="330" y="202"/>
                      <a:pt x="338" y="191"/>
                      <a:pt x="339" y="178"/>
                    </a:cubicBezTo>
                    <a:close/>
                    <a:moveTo>
                      <a:pt x="235" y="295"/>
                    </a:moveTo>
                    <a:cubicBezTo>
                      <a:pt x="235" y="295"/>
                      <a:pt x="236" y="295"/>
                      <a:pt x="236" y="295"/>
                    </a:cubicBezTo>
                    <a:cubicBezTo>
                      <a:pt x="236" y="295"/>
                      <a:pt x="237" y="295"/>
                      <a:pt x="238" y="295"/>
                    </a:cubicBezTo>
                    <a:cubicBezTo>
                      <a:pt x="237" y="295"/>
                      <a:pt x="236" y="295"/>
                      <a:pt x="235" y="295"/>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4">
                <a:extLst>
                  <a:ext uri="{FF2B5EF4-FFF2-40B4-BE49-F238E27FC236}">
                    <a16:creationId xmlns:a16="http://schemas.microsoft.com/office/drawing/2014/main" id="{2AF92F2C-FF3E-4278-B2FC-736964539437}"/>
                  </a:ext>
                </a:extLst>
              </p:cNvPr>
              <p:cNvSpPr>
                <a:spLocks/>
              </p:cNvSpPr>
              <p:nvPr/>
            </p:nvSpPr>
            <p:spPr bwMode="auto">
              <a:xfrm>
                <a:off x="6517670" y="2090178"/>
                <a:ext cx="119916" cy="71003"/>
              </a:xfrm>
              <a:custGeom>
                <a:avLst/>
                <a:gdLst>
                  <a:gd name="T0" fmla="*/ 0 w 39"/>
                  <a:gd name="T1" fmla="*/ 1 h 23"/>
                  <a:gd name="T2" fmla="*/ 3 w 39"/>
                  <a:gd name="T3" fmla="*/ 0 h 23"/>
                  <a:gd name="T4" fmla="*/ 38 w 39"/>
                  <a:gd name="T5" fmla="*/ 10 h 23"/>
                  <a:gd name="T6" fmla="*/ 39 w 39"/>
                  <a:gd name="T7" fmla="*/ 13 h 23"/>
                  <a:gd name="T8" fmla="*/ 0 w 39"/>
                  <a:gd name="T9" fmla="*/ 1 h 23"/>
                </a:gdLst>
                <a:ahLst/>
                <a:cxnLst>
                  <a:cxn ang="0">
                    <a:pos x="T0" y="T1"/>
                  </a:cxn>
                  <a:cxn ang="0">
                    <a:pos x="T2" y="T3"/>
                  </a:cxn>
                  <a:cxn ang="0">
                    <a:pos x="T4" y="T5"/>
                  </a:cxn>
                  <a:cxn ang="0">
                    <a:pos x="T6" y="T7"/>
                  </a:cxn>
                  <a:cxn ang="0">
                    <a:pos x="T8" y="T9"/>
                  </a:cxn>
                </a:cxnLst>
                <a:rect l="0" t="0" r="r" b="b"/>
                <a:pathLst>
                  <a:path w="39" h="23">
                    <a:moveTo>
                      <a:pt x="0" y="1"/>
                    </a:moveTo>
                    <a:cubicBezTo>
                      <a:pt x="3" y="0"/>
                      <a:pt x="3" y="0"/>
                      <a:pt x="3" y="0"/>
                    </a:cubicBezTo>
                    <a:cubicBezTo>
                      <a:pt x="3" y="1"/>
                      <a:pt x="17" y="20"/>
                      <a:pt x="38" y="10"/>
                    </a:cubicBezTo>
                    <a:cubicBezTo>
                      <a:pt x="39" y="13"/>
                      <a:pt x="39" y="13"/>
                      <a:pt x="39" y="13"/>
                    </a:cubicBezTo>
                    <a:cubicBezTo>
                      <a:pt x="16" y="23"/>
                      <a:pt x="1" y="2"/>
                      <a:pt x="0" y="1"/>
                    </a:cubicBezTo>
                    <a:close/>
                  </a:path>
                </a:pathLst>
              </a:custGeom>
              <a:solidFill>
                <a:srgbClr val="080808"/>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5">
                <a:extLst>
                  <a:ext uri="{FF2B5EF4-FFF2-40B4-BE49-F238E27FC236}">
                    <a16:creationId xmlns:a16="http://schemas.microsoft.com/office/drawing/2014/main" id="{DE212163-EFCE-416B-9E1C-F9F828E8555E}"/>
                  </a:ext>
                </a:extLst>
              </p:cNvPr>
              <p:cNvSpPr>
                <a:spLocks noEditPoints="1"/>
              </p:cNvSpPr>
              <p:nvPr/>
            </p:nvSpPr>
            <p:spPr bwMode="auto">
              <a:xfrm>
                <a:off x="6871107" y="349815"/>
                <a:ext cx="678473" cy="457575"/>
              </a:xfrm>
              <a:custGeom>
                <a:avLst/>
                <a:gdLst>
                  <a:gd name="T0" fmla="*/ 144 w 218"/>
                  <a:gd name="T1" fmla="*/ 140 h 147"/>
                  <a:gd name="T2" fmla="*/ 177 w 218"/>
                  <a:gd name="T3" fmla="*/ 146 h 147"/>
                  <a:gd name="T4" fmla="*/ 192 w 218"/>
                  <a:gd name="T5" fmla="*/ 143 h 147"/>
                  <a:gd name="T6" fmla="*/ 213 w 218"/>
                  <a:gd name="T7" fmla="*/ 108 h 147"/>
                  <a:gd name="T8" fmla="*/ 170 w 218"/>
                  <a:gd name="T9" fmla="*/ 85 h 147"/>
                  <a:gd name="T10" fmla="*/ 136 w 218"/>
                  <a:gd name="T11" fmla="*/ 79 h 147"/>
                  <a:gd name="T12" fmla="*/ 121 w 218"/>
                  <a:gd name="T13" fmla="*/ 82 h 147"/>
                  <a:gd name="T14" fmla="*/ 90 w 218"/>
                  <a:gd name="T15" fmla="*/ 100 h 147"/>
                  <a:gd name="T16" fmla="*/ 144 w 218"/>
                  <a:gd name="T17" fmla="*/ 140 h 147"/>
                  <a:gd name="T18" fmla="*/ 14 w 218"/>
                  <a:gd name="T19" fmla="*/ 44 h 147"/>
                  <a:gd name="T20" fmla="*/ 14 w 218"/>
                  <a:gd name="T21" fmla="*/ 44 h 147"/>
                  <a:gd name="T22" fmla="*/ 16 w 218"/>
                  <a:gd name="T23" fmla="*/ 48 h 147"/>
                  <a:gd name="T24" fmla="*/ 16 w 218"/>
                  <a:gd name="T25" fmla="*/ 48 h 147"/>
                  <a:gd name="T26" fmla="*/ 16 w 218"/>
                  <a:gd name="T27" fmla="*/ 53 h 147"/>
                  <a:gd name="T28" fmla="*/ 15 w 218"/>
                  <a:gd name="T29" fmla="*/ 58 h 147"/>
                  <a:gd name="T30" fmla="*/ 15 w 218"/>
                  <a:gd name="T31" fmla="*/ 59 h 147"/>
                  <a:gd name="T32" fmla="*/ 10 w 218"/>
                  <a:gd name="T33" fmla="*/ 69 h 147"/>
                  <a:gd name="T34" fmla="*/ 38 w 218"/>
                  <a:gd name="T35" fmla="*/ 104 h 147"/>
                  <a:gd name="T36" fmla="*/ 90 w 218"/>
                  <a:gd name="T37" fmla="*/ 100 h 147"/>
                  <a:gd name="T38" fmla="*/ 88 w 218"/>
                  <a:gd name="T39" fmla="*/ 18 h 147"/>
                  <a:gd name="T40" fmla="*/ 31 w 218"/>
                  <a:gd name="T41" fmla="*/ 6 h 147"/>
                  <a:gd name="T42" fmla="*/ 14 w 218"/>
                  <a:gd name="T43" fmla="*/ 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8" h="147">
                    <a:moveTo>
                      <a:pt x="144" y="140"/>
                    </a:moveTo>
                    <a:cubicBezTo>
                      <a:pt x="154" y="143"/>
                      <a:pt x="166" y="145"/>
                      <a:pt x="177" y="146"/>
                    </a:cubicBezTo>
                    <a:cubicBezTo>
                      <a:pt x="181" y="146"/>
                      <a:pt x="190" y="147"/>
                      <a:pt x="192" y="143"/>
                    </a:cubicBezTo>
                    <a:cubicBezTo>
                      <a:pt x="199" y="131"/>
                      <a:pt x="206" y="119"/>
                      <a:pt x="213" y="108"/>
                    </a:cubicBezTo>
                    <a:cubicBezTo>
                      <a:pt x="218" y="99"/>
                      <a:pt x="173" y="86"/>
                      <a:pt x="170" y="85"/>
                    </a:cubicBezTo>
                    <a:cubicBezTo>
                      <a:pt x="159" y="82"/>
                      <a:pt x="148" y="79"/>
                      <a:pt x="136" y="79"/>
                    </a:cubicBezTo>
                    <a:cubicBezTo>
                      <a:pt x="133" y="78"/>
                      <a:pt x="124" y="77"/>
                      <a:pt x="121" y="82"/>
                    </a:cubicBezTo>
                    <a:cubicBezTo>
                      <a:pt x="114" y="94"/>
                      <a:pt x="97" y="88"/>
                      <a:pt x="90" y="100"/>
                    </a:cubicBezTo>
                    <a:cubicBezTo>
                      <a:pt x="85" y="109"/>
                      <a:pt x="140" y="139"/>
                      <a:pt x="144" y="140"/>
                    </a:cubicBezTo>
                    <a:close/>
                    <a:moveTo>
                      <a:pt x="14" y="44"/>
                    </a:moveTo>
                    <a:cubicBezTo>
                      <a:pt x="14" y="44"/>
                      <a:pt x="14" y="44"/>
                      <a:pt x="14" y="44"/>
                    </a:cubicBezTo>
                    <a:cubicBezTo>
                      <a:pt x="15" y="45"/>
                      <a:pt x="15" y="47"/>
                      <a:pt x="16" y="48"/>
                    </a:cubicBezTo>
                    <a:cubicBezTo>
                      <a:pt x="16" y="48"/>
                      <a:pt x="16" y="48"/>
                      <a:pt x="16" y="48"/>
                    </a:cubicBezTo>
                    <a:cubicBezTo>
                      <a:pt x="16" y="50"/>
                      <a:pt x="16" y="51"/>
                      <a:pt x="16" y="53"/>
                    </a:cubicBezTo>
                    <a:cubicBezTo>
                      <a:pt x="16" y="54"/>
                      <a:pt x="16" y="56"/>
                      <a:pt x="15" y="58"/>
                    </a:cubicBezTo>
                    <a:cubicBezTo>
                      <a:pt x="15" y="58"/>
                      <a:pt x="15" y="58"/>
                      <a:pt x="15" y="59"/>
                    </a:cubicBezTo>
                    <a:cubicBezTo>
                      <a:pt x="14" y="62"/>
                      <a:pt x="12" y="66"/>
                      <a:pt x="10" y="69"/>
                    </a:cubicBezTo>
                    <a:cubicBezTo>
                      <a:pt x="0" y="87"/>
                      <a:pt x="24" y="101"/>
                      <a:pt x="38" y="104"/>
                    </a:cubicBezTo>
                    <a:cubicBezTo>
                      <a:pt x="56" y="108"/>
                      <a:pt x="80" y="118"/>
                      <a:pt x="90" y="100"/>
                    </a:cubicBezTo>
                    <a:cubicBezTo>
                      <a:pt x="103" y="78"/>
                      <a:pt x="102" y="38"/>
                      <a:pt x="88" y="18"/>
                    </a:cubicBezTo>
                    <a:cubicBezTo>
                      <a:pt x="76" y="1"/>
                      <a:pt x="48" y="0"/>
                      <a:pt x="31" y="6"/>
                    </a:cubicBezTo>
                    <a:cubicBezTo>
                      <a:pt x="15" y="12"/>
                      <a:pt x="3" y="28"/>
                      <a:pt x="14" y="44"/>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6">
                <a:extLst>
                  <a:ext uri="{FF2B5EF4-FFF2-40B4-BE49-F238E27FC236}">
                    <a16:creationId xmlns:a16="http://schemas.microsoft.com/office/drawing/2014/main" id="{43B780A0-40D4-41CA-82DD-B15282F1E903}"/>
                  </a:ext>
                </a:extLst>
              </p:cNvPr>
              <p:cNvSpPr>
                <a:spLocks/>
              </p:cNvSpPr>
              <p:nvPr/>
            </p:nvSpPr>
            <p:spPr bwMode="auto">
              <a:xfrm>
                <a:off x="9062734" y="4447478"/>
                <a:ext cx="504910" cy="345548"/>
              </a:xfrm>
              <a:custGeom>
                <a:avLst/>
                <a:gdLst>
                  <a:gd name="T0" fmla="*/ 125 w 162"/>
                  <a:gd name="T1" fmla="*/ 102 h 111"/>
                  <a:gd name="T2" fmla="*/ 124 w 162"/>
                  <a:gd name="T3" fmla="*/ 100 h 111"/>
                  <a:gd name="T4" fmla="*/ 147 w 162"/>
                  <a:gd name="T5" fmla="*/ 29 h 111"/>
                  <a:gd name="T6" fmla="*/ 38 w 162"/>
                  <a:gd name="T7" fmla="*/ 20 h 111"/>
                  <a:gd name="T8" fmla="*/ 0 w 162"/>
                  <a:gd name="T9" fmla="*/ 13 h 111"/>
                  <a:gd name="T10" fmla="*/ 1 w 162"/>
                  <a:gd name="T11" fmla="*/ 0 h 111"/>
                  <a:gd name="T12" fmla="*/ 25 w 162"/>
                  <a:gd name="T13" fmla="*/ 5 h 111"/>
                  <a:gd name="T14" fmla="*/ 37 w 162"/>
                  <a:gd name="T15" fmla="*/ 8 h 111"/>
                  <a:gd name="T16" fmla="*/ 152 w 162"/>
                  <a:gd name="T17" fmla="*/ 18 h 111"/>
                  <a:gd name="T18" fmla="*/ 153 w 162"/>
                  <a:gd name="T19" fmla="*/ 19 h 111"/>
                  <a:gd name="T20" fmla="*/ 161 w 162"/>
                  <a:gd name="T21" fmla="*/ 25 h 111"/>
                  <a:gd name="T22" fmla="*/ 161 w 162"/>
                  <a:gd name="T23" fmla="*/ 35 h 111"/>
                  <a:gd name="T24" fmla="*/ 160 w 162"/>
                  <a:gd name="T25" fmla="*/ 38 h 111"/>
                  <a:gd name="T26" fmla="*/ 160 w 162"/>
                  <a:gd name="T27" fmla="*/ 38 h 111"/>
                  <a:gd name="T28" fmla="*/ 145 w 162"/>
                  <a:gd name="T29" fmla="*/ 93 h 111"/>
                  <a:gd name="T30" fmla="*/ 138 w 162"/>
                  <a:gd name="T31" fmla="*/ 104 h 111"/>
                  <a:gd name="T32" fmla="*/ 133 w 162"/>
                  <a:gd name="T33" fmla="*/ 109 h 111"/>
                  <a:gd name="T34" fmla="*/ 125 w 162"/>
                  <a:gd name="T35"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1">
                    <a:moveTo>
                      <a:pt x="125" y="102"/>
                    </a:moveTo>
                    <a:cubicBezTo>
                      <a:pt x="124" y="102"/>
                      <a:pt x="124" y="101"/>
                      <a:pt x="124" y="100"/>
                    </a:cubicBezTo>
                    <a:cubicBezTo>
                      <a:pt x="128" y="75"/>
                      <a:pt x="138" y="52"/>
                      <a:pt x="147" y="29"/>
                    </a:cubicBezTo>
                    <a:cubicBezTo>
                      <a:pt x="112" y="19"/>
                      <a:pt x="74" y="26"/>
                      <a:pt x="38" y="20"/>
                    </a:cubicBezTo>
                    <a:cubicBezTo>
                      <a:pt x="26" y="18"/>
                      <a:pt x="13" y="15"/>
                      <a:pt x="0" y="13"/>
                    </a:cubicBezTo>
                    <a:cubicBezTo>
                      <a:pt x="1" y="9"/>
                      <a:pt x="1" y="4"/>
                      <a:pt x="1" y="0"/>
                    </a:cubicBezTo>
                    <a:cubicBezTo>
                      <a:pt x="9" y="1"/>
                      <a:pt x="17" y="3"/>
                      <a:pt x="25" y="5"/>
                    </a:cubicBezTo>
                    <a:cubicBezTo>
                      <a:pt x="29" y="6"/>
                      <a:pt x="33" y="7"/>
                      <a:pt x="37" y="8"/>
                    </a:cubicBezTo>
                    <a:cubicBezTo>
                      <a:pt x="75" y="15"/>
                      <a:pt x="114" y="7"/>
                      <a:pt x="152" y="18"/>
                    </a:cubicBezTo>
                    <a:cubicBezTo>
                      <a:pt x="152" y="18"/>
                      <a:pt x="152" y="19"/>
                      <a:pt x="153" y="19"/>
                    </a:cubicBezTo>
                    <a:cubicBezTo>
                      <a:pt x="157" y="17"/>
                      <a:pt x="162" y="20"/>
                      <a:pt x="161" y="25"/>
                    </a:cubicBezTo>
                    <a:cubicBezTo>
                      <a:pt x="161" y="28"/>
                      <a:pt x="161" y="32"/>
                      <a:pt x="161" y="35"/>
                    </a:cubicBezTo>
                    <a:cubicBezTo>
                      <a:pt x="161" y="36"/>
                      <a:pt x="161" y="37"/>
                      <a:pt x="160" y="38"/>
                    </a:cubicBezTo>
                    <a:cubicBezTo>
                      <a:pt x="160" y="38"/>
                      <a:pt x="160" y="38"/>
                      <a:pt x="160" y="38"/>
                    </a:cubicBezTo>
                    <a:cubicBezTo>
                      <a:pt x="158" y="57"/>
                      <a:pt x="151" y="75"/>
                      <a:pt x="145" y="93"/>
                    </a:cubicBezTo>
                    <a:cubicBezTo>
                      <a:pt x="144" y="97"/>
                      <a:pt x="141" y="101"/>
                      <a:pt x="138" y="104"/>
                    </a:cubicBezTo>
                    <a:cubicBezTo>
                      <a:pt x="138" y="105"/>
                      <a:pt x="133" y="109"/>
                      <a:pt x="133" y="109"/>
                    </a:cubicBezTo>
                    <a:cubicBezTo>
                      <a:pt x="129" y="111"/>
                      <a:pt x="123" y="108"/>
                      <a:pt x="125" y="10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7">
                <a:extLst>
                  <a:ext uri="{FF2B5EF4-FFF2-40B4-BE49-F238E27FC236}">
                    <a16:creationId xmlns:a16="http://schemas.microsoft.com/office/drawing/2014/main" id="{D7D8C5F8-A8F4-4CDD-9376-CDE0451F9533}"/>
                  </a:ext>
                </a:extLst>
              </p:cNvPr>
              <p:cNvSpPr>
                <a:spLocks/>
              </p:cNvSpPr>
              <p:nvPr/>
            </p:nvSpPr>
            <p:spPr bwMode="auto">
              <a:xfrm>
                <a:off x="9147938" y="3851053"/>
                <a:ext cx="503333" cy="348703"/>
              </a:xfrm>
              <a:custGeom>
                <a:avLst/>
                <a:gdLst>
                  <a:gd name="T0" fmla="*/ 133 w 162"/>
                  <a:gd name="T1" fmla="*/ 2 h 112"/>
                  <a:gd name="T2" fmla="*/ 139 w 162"/>
                  <a:gd name="T3" fmla="*/ 7 h 112"/>
                  <a:gd name="T4" fmla="*/ 146 w 162"/>
                  <a:gd name="T5" fmla="*/ 18 h 112"/>
                  <a:gd name="T6" fmla="*/ 160 w 162"/>
                  <a:gd name="T7" fmla="*/ 73 h 112"/>
                  <a:gd name="T8" fmla="*/ 161 w 162"/>
                  <a:gd name="T9" fmla="*/ 73 h 112"/>
                  <a:gd name="T10" fmla="*/ 161 w 162"/>
                  <a:gd name="T11" fmla="*/ 77 h 112"/>
                  <a:gd name="T12" fmla="*/ 161 w 162"/>
                  <a:gd name="T13" fmla="*/ 86 h 112"/>
                  <a:gd name="T14" fmla="*/ 153 w 162"/>
                  <a:gd name="T15" fmla="*/ 93 h 112"/>
                  <a:gd name="T16" fmla="*/ 152 w 162"/>
                  <a:gd name="T17" fmla="*/ 93 h 112"/>
                  <a:gd name="T18" fmla="*/ 37 w 162"/>
                  <a:gd name="T19" fmla="*/ 104 h 112"/>
                  <a:gd name="T20" fmla="*/ 25 w 162"/>
                  <a:gd name="T21" fmla="*/ 106 h 112"/>
                  <a:gd name="T22" fmla="*/ 1 w 162"/>
                  <a:gd name="T23" fmla="*/ 112 h 112"/>
                  <a:gd name="T24" fmla="*/ 0 w 162"/>
                  <a:gd name="T25" fmla="*/ 98 h 112"/>
                  <a:gd name="T26" fmla="*/ 38 w 162"/>
                  <a:gd name="T27" fmla="*/ 91 h 112"/>
                  <a:gd name="T28" fmla="*/ 148 w 162"/>
                  <a:gd name="T29" fmla="*/ 82 h 112"/>
                  <a:gd name="T30" fmla="*/ 125 w 162"/>
                  <a:gd name="T31" fmla="*/ 11 h 112"/>
                  <a:gd name="T32" fmla="*/ 125 w 162"/>
                  <a:gd name="T33" fmla="*/ 9 h 112"/>
                  <a:gd name="T34" fmla="*/ 133 w 162"/>
                  <a:gd name="T3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2">
                    <a:moveTo>
                      <a:pt x="133" y="2"/>
                    </a:moveTo>
                    <a:cubicBezTo>
                      <a:pt x="133" y="2"/>
                      <a:pt x="138" y="7"/>
                      <a:pt x="139" y="7"/>
                    </a:cubicBezTo>
                    <a:cubicBezTo>
                      <a:pt x="141" y="10"/>
                      <a:pt x="144" y="14"/>
                      <a:pt x="146" y="18"/>
                    </a:cubicBezTo>
                    <a:cubicBezTo>
                      <a:pt x="151" y="36"/>
                      <a:pt x="158" y="54"/>
                      <a:pt x="160" y="73"/>
                    </a:cubicBezTo>
                    <a:cubicBezTo>
                      <a:pt x="161" y="73"/>
                      <a:pt x="161" y="73"/>
                      <a:pt x="161" y="73"/>
                    </a:cubicBezTo>
                    <a:cubicBezTo>
                      <a:pt x="161" y="75"/>
                      <a:pt x="161" y="76"/>
                      <a:pt x="161" y="77"/>
                    </a:cubicBezTo>
                    <a:cubicBezTo>
                      <a:pt x="161" y="80"/>
                      <a:pt x="161" y="83"/>
                      <a:pt x="161" y="86"/>
                    </a:cubicBezTo>
                    <a:cubicBezTo>
                      <a:pt x="162" y="91"/>
                      <a:pt x="157" y="94"/>
                      <a:pt x="153" y="93"/>
                    </a:cubicBezTo>
                    <a:cubicBezTo>
                      <a:pt x="153" y="93"/>
                      <a:pt x="152" y="93"/>
                      <a:pt x="152" y="93"/>
                    </a:cubicBezTo>
                    <a:cubicBezTo>
                      <a:pt x="114" y="104"/>
                      <a:pt x="75" y="96"/>
                      <a:pt x="37" y="104"/>
                    </a:cubicBezTo>
                    <a:cubicBezTo>
                      <a:pt x="33" y="104"/>
                      <a:pt x="29" y="105"/>
                      <a:pt x="25" y="106"/>
                    </a:cubicBezTo>
                    <a:cubicBezTo>
                      <a:pt x="18" y="108"/>
                      <a:pt x="9" y="110"/>
                      <a:pt x="1" y="112"/>
                    </a:cubicBezTo>
                    <a:cubicBezTo>
                      <a:pt x="1" y="107"/>
                      <a:pt x="1" y="102"/>
                      <a:pt x="0" y="98"/>
                    </a:cubicBezTo>
                    <a:cubicBezTo>
                      <a:pt x="13" y="96"/>
                      <a:pt x="26" y="94"/>
                      <a:pt x="38" y="91"/>
                    </a:cubicBezTo>
                    <a:cubicBezTo>
                      <a:pt x="74" y="85"/>
                      <a:pt x="112" y="92"/>
                      <a:pt x="148" y="82"/>
                    </a:cubicBezTo>
                    <a:cubicBezTo>
                      <a:pt x="139" y="59"/>
                      <a:pt x="129" y="36"/>
                      <a:pt x="125" y="11"/>
                    </a:cubicBezTo>
                    <a:cubicBezTo>
                      <a:pt x="125" y="10"/>
                      <a:pt x="125" y="10"/>
                      <a:pt x="125" y="9"/>
                    </a:cubicBezTo>
                    <a:cubicBezTo>
                      <a:pt x="123" y="4"/>
                      <a:pt x="129" y="0"/>
                      <a:pt x="133" y="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8">
                <a:extLst>
                  <a:ext uri="{FF2B5EF4-FFF2-40B4-BE49-F238E27FC236}">
                    <a16:creationId xmlns:a16="http://schemas.microsoft.com/office/drawing/2014/main" id="{6FF8C38F-64E7-4F79-8184-043327A992D8}"/>
                  </a:ext>
                </a:extLst>
              </p:cNvPr>
              <p:cNvSpPr>
                <a:spLocks/>
              </p:cNvSpPr>
              <p:nvPr/>
            </p:nvSpPr>
            <p:spPr bwMode="auto">
              <a:xfrm>
                <a:off x="8068692" y="3461326"/>
                <a:ext cx="1006665" cy="1394815"/>
              </a:xfrm>
              <a:custGeom>
                <a:avLst/>
                <a:gdLst>
                  <a:gd name="T0" fmla="*/ 134 w 324"/>
                  <a:gd name="T1" fmla="*/ 438 h 448"/>
                  <a:gd name="T2" fmla="*/ 133 w 324"/>
                  <a:gd name="T3" fmla="*/ 418 h 448"/>
                  <a:gd name="T4" fmla="*/ 21 w 324"/>
                  <a:gd name="T5" fmla="*/ 311 h 448"/>
                  <a:gd name="T6" fmla="*/ 12 w 324"/>
                  <a:gd name="T7" fmla="*/ 240 h 448"/>
                  <a:gd name="T8" fmla="*/ 23 w 324"/>
                  <a:gd name="T9" fmla="*/ 243 h 448"/>
                  <a:gd name="T10" fmla="*/ 35 w 324"/>
                  <a:gd name="T11" fmla="*/ 287 h 448"/>
                  <a:gd name="T12" fmla="*/ 235 w 324"/>
                  <a:gd name="T13" fmla="*/ 366 h 448"/>
                  <a:gd name="T14" fmla="*/ 270 w 324"/>
                  <a:gd name="T15" fmla="*/ 183 h 448"/>
                  <a:gd name="T16" fmla="*/ 106 w 324"/>
                  <a:gd name="T17" fmla="*/ 150 h 448"/>
                  <a:gd name="T18" fmla="*/ 53 w 324"/>
                  <a:gd name="T19" fmla="*/ 174 h 448"/>
                  <a:gd name="T20" fmla="*/ 29 w 324"/>
                  <a:gd name="T21" fmla="*/ 179 h 448"/>
                  <a:gd name="T22" fmla="*/ 68 w 324"/>
                  <a:gd name="T23" fmla="*/ 124 h 448"/>
                  <a:gd name="T24" fmla="*/ 176 w 324"/>
                  <a:gd name="T25" fmla="*/ 84 h 448"/>
                  <a:gd name="T26" fmla="*/ 249 w 324"/>
                  <a:gd name="T27" fmla="*/ 30 h 448"/>
                  <a:gd name="T28" fmla="*/ 258 w 324"/>
                  <a:gd name="T29" fmla="*/ 3 h 448"/>
                  <a:gd name="T30" fmla="*/ 264 w 324"/>
                  <a:gd name="T31" fmla="*/ 7 h 448"/>
                  <a:gd name="T32" fmla="*/ 257 w 324"/>
                  <a:gd name="T33" fmla="*/ 28 h 448"/>
                  <a:gd name="T34" fmla="*/ 280 w 324"/>
                  <a:gd name="T35" fmla="*/ 17 h 448"/>
                  <a:gd name="T36" fmla="*/ 287 w 324"/>
                  <a:gd name="T37" fmla="*/ 19 h 448"/>
                  <a:gd name="T38" fmla="*/ 262 w 324"/>
                  <a:gd name="T39" fmla="*/ 35 h 448"/>
                  <a:gd name="T40" fmla="*/ 282 w 324"/>
                  <a:gd name="T41" fmla="*/ 51 h 448"/>
                  <a:gd name="T42" fmla="*/ 275 w 324"/>
                  <a:gd name="T43" fmla="*/ 56 h 448"/>
                  <a:gd name="T44" fmla="*/ 252 w 324"/>
                  <a:gd name="T45" fmla="*/ 40 h 448"/>
                  <a:gd name="T46" fmla="*/ 97 w 324"/>
                  <a:gd name="T47" fmla="*/ 127 h 448"/>
                  <a:gd name="T48" fmla="*/ 201 w 324"/>
                  <a:gd name="T49" fmla="*/ 146 h 448"/>
                  <a:gd name="T50" fmla="*/ 318 w 324"/>
                  <a:gd name="T51" fmla="*/ 175 h 448"/>
                  <a:gd name="T52" fmla="*/ 312 w 324"/>
                  <a:gd name="T53" fmla="*/ 203 h 448"/>
                  <a:gd name="T54" fmla="*/ 301 w 324"/>
                  <a:gd name="T55" fmla="*/ 225 h 448"/>
                  <a:gd name="T56" fmla="*/ 294 w 324"/>
                  <a:gd name="T57" fmla="*/ 263 h 448"/>
                  <a:gd name="T58" fmla="*/ 283 w 324"/>
                  <a:gd name="T59" fmla="*/ 293 h 448"/>
                  <a:gd name="T60" fmla="*/ 285 w 324"/>
                  <a:gd name="T61" fmla="*/ 294 h 448"/>
                  <a:gd name="T62" fmla="*/ 273 w 324"/>
                  <a:gd name="T63" fmla="*/ 310 h 448"/>
                  <a:gd name="T64" fmla="*/ 269 w 324"/>
                  <a:gd name="T65" fmla="*/ 329 h 448"/>
                  <a:gd name="T66" fmla="*/ 251 w 324"/>
                  <a:gd name="T67" fmla="*/ 376 h 448"/>
                  <a:gd name="T68" fmla="*/ 250 w 324"/>
                  <a:gd name="T69" fmla="*/ 377 h 448"/>
                  <a:gd name="T70" fmla="*/ 231 w 324"/>
                  <a:gd name="T71" fmla="*/ 384 h 448"/>
                  <a:gd name="T72" fmla="*/ 34 w 324"/>
                  <a:gd name="T73" fmla="*/ 306 h 448"/>
                  <a:gd name="T74" fmla="*/ 138 w 324"/>
                  <a:gd name="T75" fmla="*/ 407 h 448"/>
                  <a:gd name="T76" fmla="*/ 143 w 324"/>
                  <a:gd name="T77" fmla="*/ 405 h 448"/>
                  <a:gd name="T78" fmla="*/ 161 w 324"/>
                  <a:gd name="T79" fmla="*/ 399 h 448"/>
                  <a:gd name="T80" fmla="*/ 168 w 324"/>
                  <a:gd name="T81" fmla="*/ 397 h 448"/>
                  <a:gd name="T82" fmla="*/ 167 w 324"/>
                  <a:gd name="T83" fmla="*/ 405 h 448"/>
                  <a:gd name="T84" fmla="*/ 149 w 324"/>
                  <a:gd name="T85" fmla="*/ 416 h 448"/>
                  <a:gd name="T86" fmla="*/ 159 w 324"/>
                  <a:gd name="T87" fmla="*/ 424 h 448"/>
                  <a:gd name="T88" fmla="*/ 160 w 324"/>
                  <a:gd name="T89" fmla="*/ 433 h 448"/>
                  <a:gd name="T90" fmla="*/ 152 w 324"/>
                  <a:gd name="T91" fmla="*/ 432 h 448"/>
                  <a:gd name="T92" fmla="*/ 142 w 324"/>
                  <a:gd name="T93" fmla="*/ 425 h 448"/>
                  <a:gd name="T94" fmla="*/ 141 w 324"/>
                  <a:gd name="T95" fmla="*/ 442 h 448"/>
                  <a:gd name="T96" fmla="*/ 134 w 324"/>
                  <a:gd name="T97"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 h="448">
                    <a:moveTo>
                      <a:pt x="134" y="438"/>
                    </a:moveTo>
                    <a:cubicBezTo>
                      <a:pt x="134" y="425"/>
                      <a:pt x="133" y="426"/>
                      <a:pt x="133" y="418"/>
                    </a:cubicBezTo>
                    <a:cubicBezTo>
                      <a:pt x="73" y="412"/>
                      <a:pt x="66" y="339"/>
                      <a:pt x="21" y="311"/>
                    </a:cubicBezTo>
                    <a:cubicBezTo>
                      <a:pt x="20" y="311"/>
                      <a:pt x="0" y="292"/>
                      <a:pt x="12" y="240"/>
                    </a:cubicBezTo>
                    <a:cubicBezTo>
                      <a:pt x="14" y="233"/>
                      <a:pt x="25" y="236"/>
                      <a:pt x="23" y="243"/>
                    </a:cubicBezTo>
                    <a:cubicBezTo>
                      <a:pt x="20" y="260"/>
                      <a:pt x="23" y="273"/>
                      <a:pt x="35" y="287"/>
                    </a:cubicBezTo>
                    <a:cubicBezTo>
                      <a:pt x="52" y="287"/>
                      <a:pt x="169" y="324"/>
                      <a:pt x="235" y="366"/>
                    </a:cubicBezTo>
                    <a:cubicBezTo>
                      <a:pt x="259" y="302"/>
                      <a:pt x="260" y="251"/>
                      <a:pt x="270" y="183"/>
                    </a:cubicBezTo>
                    <a:cubicBezTo>
                      <a:pt x="260" y="185"/>
                      <a:pt x="119" y="153"/>
                      <a:pt x="106" y="150"/>
                    </a:cubicBezTo>
                    <a:cubicBezTo>
                      <a:pt x="101" y="149"/>
                      <a:pt x="65" y="148"/>
                      <a:pt x="53" y="174"/>
                    </a:cubicBezTo>
                    <a:cubicBezTo>
                      <a:pt x="51" y="177"/>
                      <a:pt x="35" y="184"/>
                      <a:pt x="29" y="179"/>
                    </a:cubicBezTo>
                    <a:cubicBezTo>
                      <a:pt x="29" y="179"/>
                      <a:pt x="43" y="138"/>
                      <a:pt x="68" y="124"/>
                    </a:cubicBezTo>
                    <a:cubicBezTo>
                      <a:pt x="93" y="109"/>
                      <a:pt x="135" y="111"/>
                      <a:pt x="176" y="84"/>
                    </a:cubicBezTo>
                    <a:cubicBezTo>
                      <a:pt x="200" y="69"/>
                      <a:pt x="249" y="33"/>
                      <a:pt x="249" y="30"/>
                    </a:cubicBezTo>
                    <a:cubicBezTo>
                      <a:pt x="252" y="18"/>
                      <a:pt x="253" y="15"/>
                      <a:pt x="258" y="3"/>
                    </a:cubicBezTo>
                    <a:cubicBezTo>
                      <a:pt x="260" y="0"/>
                      <a:pt x="265" y="2"/>
                      <a:pt x="264" y="7"/>
                    </a:cubicBezTo>
                    <a:cubicBezTo>
                      <a:pt x="263" y="18"/>
                      <a:pt x="261" y="19"/>
                      <a:pt x="257" y="28"/>
                    </a:cubicBezTo>
                    <a:cubicBezTo>
                      <a:pt x="271" y="26"/>
                      <a:pt x="272" y="25"/>
                      <a:pt x="280" y="17"/>
                    </a:cubicBezTo>
                    <a:cubicBezTo>
                      <a:pt x="282" y="15"/>
                      <a:pt x="291" y="13"/>
                      <a:pt x="287" y="19"/>
                    </a:cubicBezTo>
                    <a:cubicBezTo>
                      <a:pt x="278" y="31"/>
                      <a:pt x="274" y="33"/>
                      <a:pt x="262" y="35"/>
                    </a:cubicBezTo>
                    <a:cubicBezTo>
                      <a:pt x="267" y="38"/>
                      <a:pt x="278" y="46"/>
                      <a:pt x="282" y="51"/>
                    </a:cubicBezTo>
                    <a:cubicBezTo>
                      <a:pt x="286" y="57"/>
                      <a:pt x="277" y="60"/>
                      <a:pt x="275" y="56"/>
                    </a:cubicBezTo>
                    <a:cubicBezTo>
                      <a:pt x="270" y="48"/>
                      <a:pt x="261" y="44"/>
                      <a:pt x="252" y="40"/>
                    </a:cubicBezTo>
                    <a:cubicBezTo>
                      <a:pt x="206" y="86"/>
                      <a:pt x="154" y="113"/>
                      <a:pt x="97" y="127"/>
                    </a:cubicBezTo>
                    <a:cubicBezTo>
                      <a:pt x="132" y="134"/>
                      <a:pt x="165" y="144"/>
                      <a:pt x="201" y="146"/>
                    </a:cubicBezTo>
                    <a:cubicBezTo>
                      <a:pt x="241" y="148"/>
                      <a:pt x="324" y="141"/>
                      <a:pt x="318" y="175"/>
                    </a:cubicBezTo>
                    <a:cubicBezTo>
                      <a:pt x="316" y="184"/>
                      <a:pt x="314" y="193"/>
                      <a:pt x="312" y="203"/>
                    </a:cubicBezTo>
                    <a:cubicBezTo>
                      <a:pt x="308" y="210"/>
                      <a:pt x="304" y="217"/>
                      <a:pt x="301" y="225"/>
                    </a:cubicBezTo>
                    <a:cubicBezTo>
                      <a:pt x="300" y="227"/>
                      <a:pt x="288" y="259"/>
                      <a:pt x="294" y="263"/>
                    </a:cubicBezTo>
                    <a:cubicBezTo>
                      <a:pt x="291" y="273"/>
                      <a:pt x="287" y="283"/>
                      <a:pt x="283" y="293"/>
                    </a:cubicBezTo>
                    <a:cubicBezTo>
                      <a:pt x="284" y="293"/>
                      <a:pt x="284" y="293"/>
                      <a:pt x="285" y="294"/>
                    </a:cubicBezTo>
                    <a:cubicBezTo>
                      <a:pt x="279" y="298"/>
                      <a:pt x="275" y="304"/>
                      <a:pt x="273" y="310"/>
                    </a:cubicBezTo>
                    <a:cubicBezTo>
                      <a:pt x="270" y="315"/>
                      <a:pt x="269" y="322"/>
                      <a:pt x="269" y="329"/>
                    </a:cubicBezTo>
                    <a:cubicBezTo>
                      <a:pt x="263" y="344"/>
                      <a:pt x="256" y="360"/>
                      <a:pt x="251" y="376"/>
                    </a:cubicBezTo>
                    <a:cubicBezTo>
                      <a:pt x="251" y="376"/>
                      <a:pt x="250" y="377"/>
                      <a:pt x="250" y="377"/>
                    </a:cubicBezTo>
                    <a:cubicBezTo>
                      <a:pt x="250" y="383"/>
                      <a:pt x="240" y="393"/>
                      <a:pt x="231" y="384"/>
                    </a:cubicBezTo>
                    <a:cubicBezTo>
                      <a:pt x="170" y="339"/>
                      <a:pt x="104" y="332"/>
                      <a:pt x="34" y="306"/>
                    </a:cubicBezTo>
                    <a:cubicBezTo>
                      <a:pt x="75" y="334"/>
                      <a:pt x="92" y="409"/>
                      <a:pt x="138" y="407"/>
                    </a:cubicBezTo>
                    <a:cubicBezTo>
                      <a:pt x="138" y="407"/>
                      <a:pt x="141" y="405"/>
                      <a:pt x="143" y="405"/>
                    </a:cubicBezTo>
                    <a:cubicBezTo>
                      <a:pt x="150" y="405"/>
                      <a:pt x="157" y="404"/>
                      <a:pt x="161" y="399"/>
                    </a:cubicBezTo>
                    <a:cubicBezTo>
                      <a:pt x="163" y="396"/>
                      <a:pt x="165" y="395"/>
                      <a:pt x="168" y="397"/>
                    </a:cubicBezTo>
                    <a:cubicBezTo>
                      <a:pt x="170" y="400"/>
                      <a:pt x="169" y="403"/>
                      <a:pt x="167" y="405"/>
                    </a:cubicBezTo>
                    <a:cubicBezTo>
                      <a:pt x="163" y="411"/>
                      <a:pt x="156" y="414"/>
                      <a:pt x="149" y="416"/>
                    </a:cubicBezTo>
                    <a:cubicBezTo>
                      <a:pt x="152" y="419"/>
                      <a:pt x="155" y="421"/>
                      <a:pt x="159" y="424"/>
                    </a:cubicBezTo>
                    <a:cubicBezTo>
                      <a:pt x="161" y="426"/>
                      <a:pt x="162" y="431"/>
                      <a:pt x="160" y="433"/>
                    </a:cubicBezTo>
                    <a:cubicBezTo>
                      <a:pt x="158" y="436"/>
                      <a:pt x="155" y="434"/>
                      <a:pt x="152" y="432"/>
                    </a:cubicBezTo>
                    <a:cubicBezTo>
                      <a:pt x="150" y="430"/>
                      <a:pt x="144" y="428"/>
                      <a:pt x="142" y="425"/>
                    </a:cubicBezTo>
                    <a:cubicBezTo>
                      <a:pt x="143" y="431"/>
                      <a:pt x="143" y="434"/>
                      <a:pt x="141" y="442"/>
                    </a:cubicBezTo>
                    <a:cubicBezTo>
                      <a:pt x="139" y="448"/>
                      <a:pt x="134" y="442"/>
                      <a:pt x="134" y="438"/>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99">
                <a:extLst>
                  <a:ext uri="{FF2B5EF4-FFF2-40B4-BE49-F238E27FC236}">
                    <a16:creationId xmlns:a16="http://schemas.microsoft.com/office/drawing/2014/main" id="{2CD19BB1-6217-42F0-859D-5D12BD413B0C}"/>
                  </a:ext>
                </a:extLst>
              </p:cNvPr>
              <p:cNvSpPr>
                <a:spLocks/>
              </p:cNvSpPr>
              <p:nvPr/>
            </p:nvSpPr>
            <p:spPr bwMode="auto">
              <a:xfrm>
                <a:off x="8071848" y="3828963"/>
                <a:ext cx="951441" cy="612204"/>
              </a:xfrm>
              <a:custGeom>
                <a:avLst/>
                <a:gdLst>
                  <a:gd name="T0" fmla="*/ 14 w 306"/>
                  <a:gd name="T1" fmla="*/ 106 h 197"/>
                  <a:gd name="T2" fmla="*/ 22 w 306"/>
                  <a:gd name="T3" fmla="*/ 94 h 197"/>
                  <a:gd name="T4" fmla="*/ 25 w 306"/>
                  <a:gd name="T5" fmla="*/ 77 h 197"/>
                  <a:gd name="T6" fmla="*/ 62 w 306"/>
                  <a:gd name="T7" fmla="*/ 34 h 197"/>
                  <a:gd name="T8" fmla="*/ 290 w 306"/>
                  <a:gd name="T9" fmla="*/ 30 h 197"/>
                  <a:gd name="T10" fmla="*/ 243 w 306"/>
                  <a:gd name="T11" fmla="*/ 98 h 197"/>
                  <a:gd name="T12" fmla="*/ 104 w 306"/>
                  <a:gd name="T13" fmla="*/ 85 h 197"/>
                  <a:gd name="T14" fmla="*/ 239 w 306"/>
                  <a:gd name="T15" fmla="*/ 121 h 197"/>
                  <a:gd name="T16" fmla="*/ 193 w 306"/>
                  <a:gd name="T17" fmla="*/ 188 h 197"/>
                  <a:gd name="T18" fmla="*/ 15 w 306"/>
                  <a:gd name="T19" fmla="*/ 141 h 197"/>
                  <a:gd name="T20" fmla="*/ 14 w 306"/>
                  <a:gd name="T21"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6" h="197">
                    <a:moveTo>
                      <a:pt x="14" y="106"/>
                    </a:moveTo>
                    <a:cubicBezTo>
                      <a:pt x="16" y="103"/>
                      <a:pt x="18" y="99"/>
                      <a:pt x="22" y="94"/>
                    </a:cubicBezTo>
                    <a:cubicBezTo>
                      <a:pt x="21" y="89"/>
                      <a:pt x="23" y="82"/>
                      <a:pt x="25" y="77"/>
                    </a:cubicBezTo>
                    <a:cubicBezTo>
                      <a:pt x="32" y="62"/>
                      <a:pt x="45" y="39"/>
                      <a:pt x="62" y="34"/>
                    </a:cubicBezTo>
                    <a:cubicBezTo>
                      <a:pt x="136" y="10"/>
                      <a:pt x="217" y="0"/>
                      <a:pt x="290" y="30"/>
                    </a:cubicBezTo>
                    <a:cubicBezTo>
                      <a:pt x="306" y="37"/>
                      <a:pt x="266" y="108"/>
                      <a:pt x="243" y="98"/>
                    </a:cubicBezTo>
                    <a:cubicBezTo>
                      <a:pt x="199" y="80"/>
                      <a:pt x="151" y="78"/>
                      <a:pt x="104" y="85"/>
                    </a:cubicBezTo>
                    <a:cubicBezTo>
                      <a:pt x="150" y="96"/>
                      <a:pt x="195" y="105"/>
                      <a:pt x="239" y="121"/>
                    </a:cubicBezTo>
                    <a:cubicBezTo>
                      <a:pt x="258" y="128"/>
                      <a:pt x="218" y="197"/>
                      <a:pt x="193" y="188"/>
                    </a:cubicBezTo>
                    <a:cubicBezTo>
                      <a:pt x="135" y="167"/>
                      <a:pt x="74" y="158"/>
                      <a:pt x="15" y="141"/>
                    </a:cubicBezTo>
                    <a:cubicBezTo>
                      <a:pt x="0" y="136"/>
                      <a:pt x="9" y="115"/>
                      <a:pt x="14" y="10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0">
                <a:extLst>
                  <a:ext uri="{FF2B5EF4-FFF2-40B4-BE49-F238E27FC236}">
                    <a16:creationId xmlns:a16="http://schemas.microsoft.com/office/drawing/2014/main" id="{7D9EC8E6-6094-4ED1-B034-5FBD25CB641D}"/>
                  </a:ext>
                </a:extLst>
              </p:cNvPr>
              <p:cNvSpPr>
                <a:spLocks/>
              </p:cNvSpPr>
              <p:nvPr/>
            </p:nvSpPr>
            <p:spPr bwMode="auto">
              <a:xfrm>
                <a:off x="8103404" y="3959925"/>
                <a:ext cx="990887" cy="612204"/>
              </a:xfrm>
              <a:custGeom>
                <a:avLst/>
                <a:gdLst>
                  <a:gd name="T0" fmla="*/ 5 w 319"/>
                  <a:gd name="T1" fmla="*/ 99 h 197"/>
                  <a:gd name="T2" fmla="*/ 34 w 319"/>
                  <a:gd name="T3" fmla="*/ 94 h 197"/>
                  <a:gd name="T4" fmla="*/ 38 w 319"/>
                  <a:gd name="T5" fmla="*/ 77 h 197"/>
                  <a:gd name="T6" fmla="*/ 75 w 319"/>
                  <a:gd name="T7" fmla="*/ 34 h 197"/>
                  <a:gd name="T8" fmla="*/ 303 w 319"/>
                  <a:gd name="T9" fmla="*/ 30 h 197"/>
                  <a:gd name="T10" fmla="*/ 231 w 319"/>
                  <a:gd name="T11" fmla="*/ 127 h 197"/>
                  <a:gd name="T12" fmla="*/ 117 w 319"/>
                  <a:gd name="T13" fmla="*/ 84 h 197"/>
                  <a:gd name="T14" fmla="*/ 252 w 319"/>
                  <a:gd name="T15" fmla="*/ 121 h 197"/>
                  <a:gd name="T16" fmla="*/ 206 w 319"/>
                  <a:gd name="T17" fmla="*/ 188 h 197"/>
                  <a:gd name="T18" fmla="*/ 28 w 319"/>
                  <a:gd name="T19" fmla="*/ 140 h 197"/>
                  <a:gd name="T20" fmla="*/ 5 w 319"/>
                  <a:gd name="T21" fmla="*/ 9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197">
                    <a:moveTo>
                      <a:pt x="5" y="99"/>
                    </a:moveTo>
                    <a:cubicBezTo>
                      <a:pt x="7" y="96"/>
                      <a:pt x="31" y="98"/>
                      <a:pt x="34" y="94"/>
                    </a:cubicBezTo>
                    <a:cubicBezTo>
                      <a:pt x="34" y="88"/>
                      <a:pt x="36" y="81"/>
                      <a:pt x="38" y="77"/>
                    </a:cubicBezTo>
                    <a:cubicBezTo>
                      <a:pt x="44" y="62"/>
                      <a:pt x="58" y="39"/>
                      <a:pt x="75" y="34"/>
                    </a:cubicBezTo>
                    <a:cubicBezTo>
                      <a:pt x="148" y="10"/>
                      <a:pt x="229" y="0"/>
                      <a:pt x="303" y="30"/>
                    </a:cubicBezTo>
                    <a:cubicBezTo>
                      <a:pt x="319" y="37"/>
                      <a:pt x="254" y="136"/>
                      <a:pt x="231" y="127"/>
                    </a:cubicBezTo>
                    <a:cubicBezTo>
                      <a:pt x="187" y="109"/>
                      <a:pt x="164" y="77"/>
                      <a:pt x="117" y="84"/>
                    </a:cubicBezTo>
                    <a:cubicBezTo>
                      <a:pt x="162" y="95"/>
                      <a:pt x="208" y="105"/>
                      <a:pt x="252" y="121"/>
                    </a:cubicBezTo>
                    <a:cubicBezTo>
                      <a:pt x="271" y="127"/>
                      <a:pt x="231" y="197"/>
                      <a:pt x="206" y="188"/>
                    </a:cubicBezTo>
                    <a:cubicBezTo>
                      <a:pt x="148" y="167"/>
                      <a:pt x="87" y="157"/>
                      <a:pt x="28" y="140"/>
                    </a:cubicBezTo>
                    <a:cubicBezTo>
                      <a:pt x="13" y="136"/>
                      <a:pt x="0" y="109"/>
                      <a:pt x="5" y="9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1">
                <a:extLst>
                  <a:ext uri="{FF2B5EF4-FFF2-40B4-BE49-F238E27FC236}">
                    <a16:creationId xmlns:a16="http://schemas.microsoft.com/office/drawing/2014/main" id="{8B378375-C574-4756-BC8B-5BE077837909}"/>
                  </a:ext>
                </a:extLst>
              </p:cNvPr>
              <p:cNvSpPr>
                <a:spLocks/>
              </p:cNvSpPr>
              <p:nvPr/>
            </p:nvSpPr>
            <p:spPr bwMode="auto">
              <a:xfrm>
                <a:off x="7133029" y="3406100"/>
                <a:ext cx="1025599" cy="1038222"/>
              </a:xfrm>
              <a:custGeom>
                <a:avLst/>
                <a:gdLst>
                  <a:gd name="T0" fmla="*/ 74 w 330"/>
                  <a:gd name="T1" fmla="*/ 287 h 334"/>
                  <a:gd name="T2" fmla="*/ 51 w 330"/>
                  <a:gd name="T3" fmla="*/ 79 h 334"/>
                  <a:gd name="T4" fmla="*/ 230 w 330"/>
                  <a:gd name="T5" fmla="*/ 27 h 334"/>
                  <a:gd name="T6" fmla="*/ 230 w 330"/>
                  <a:gd name="T7" fmla="*/ 18 h 334"/>
                  <a:gd name="T8" fmla="*/ 253 w 330"/>
                  <a:gd name="T9" fmla="*/ 18 h 334"/>
                  <a:gd name="T10" fmla="*/ 267 w 330"/>
                  <a:gd name="T11" fmla="*/ 38 h 334"/>
                  <a:gd name="T12" fmla="*/ 259 w 330"/>
                  <a:gd name="T13" fmla="*/ 45 h 334"/>
                  <a:gd name="T14" fmla="*/ 280 w 330"/>
                  <a:gd name="T15" fmla="*/ 250 h 334"/>
                  <a:gd name="T16" fmla="*/ 74 w 330"/>
                  <a:gd name="T17" fmla="*/ 28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34">
                    <a:moveTo>
                      <a:pt x="74" y="287"/>
                    </a:moveTo>
                    <a:cubicBezTo>
                      <a:pt x="11" y="240"/>
                      <a:pt x="0" y="147"/>
                      <a:pt x="51" y="79"/>
                    </a:cubicBezTo>
                    <a:cubicBezTo>
                      <a:pt x="94" y="21"/>
                      <a:pt x="170" y="0"/>
                      <a:pt x="230" y="27"/>
                    </a:cubicBezTo>
                    <a:cubicBezTo>
                      <a:pt x="229" y="23"/>
                      <a:pt x="229" y="20"/>
                      <a:pt x="230" y="18"/>
                    </a:cubicBezTo>
                    <a:cubicBezTo>
                      <a:pt x="233" y="10"/>
                      <a:pt x="243" y="14"/>
                      <a:pt x="253" y="18"/>
                    </a:cubicBezTo>
                    <a:cubicBezTo>
                      <a:pt x="263" y="21"/>
                      <a:pt x="270" y="30"/>
                      <a:pt x="267" y="38"/>
                    </a:cubicBezTo>
                    <a:cubicBezTo>
                      <a:pt x="266" y="41"/>
                      <a:pt x="263" y="43"/>
                      <a:pt x="259" y="45"/>
                    </a:cubicBezTo>
                    <a:cubicBezTo>
                      <a:pt x="320" y="92"/>
                      <a:pt x="330" y="183"/>
                      <a:pt x="280" y="250"/>
                    </a:cubicBezTo>
                    <a:cubicBezTo>
                      <a:pt x="230" y="318"/>
                      <a:pt x="138" y="334"/>
                      <a:pt x="74"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2">
                <a:extLst>
                  <a:ext uri="{FF2B5EF4-FFF2-40B4-BE49-F238E27FC236}">
                    <a16:creationId xmlns:a16="http://schemas.microsoft.com/office/drawing/2014/main" id="{D6CBFFD6-079D-4AC7-8AE2-E80308D89964}"/>
                  </a:ext>
                </a:extLst>
              </p:cNvPr>
              <p:cNvSpPr>
                <a:spLocks/>
              </p:cNvSpPr>
              <p:nvPr/>
            </p:nvSpPr>
            <p:spPr bwMode="auto">
              <a:xfrm>
                <a:off x="7683698" y="3451858"/>
                <a:ext cx="353437" cy="220898"/>
              </a:xfrm>
              <a:custGeom>
                <a:avLst/>
                <a:gdLst>
                  <a:gd name="T0" fmla="*/ 65 w 114"/>
                  <a:gd name="T1" fmla="*/ 21 h 71"/>
                  <a:gd name="T2" fmla="*/ 37 w 114"/>
                  <a:gd name="T3" fmla="*/ 57 h 71"/>
                  <a:gd name="T4" fmla="*/ 65 w 114"/>
                  <a:gd name="T5" fmla="*/ 21 h 71"/>
                </a:gdLst>
                <a:ahLst/>
                <a:cxnLst>
                  <a:cxn ang="0">
                    <a:pos x="T0" y="T1"/>
                  </a:cxn>
                  <a:cxn ang="0">
                    <a:pos x="T2" y="T3"/>
                  </a:cxn>
                  <a:cxn ang="0">
                    <a:pos x="T4" y="T5"/>
                  </a:cxn>
                </a:cxnLst>
                <a:rect l="0" t="0" r="r" b="b"/>
                <a:pathLst>
                  <a:path w="114" h="71">
                    <a:moveTo>
                      <a:pt x="65" y="21"/>
                    </a:moveTo>
                    <a:cubicBezTo>
                      <a:pt x="114" y="64"/>
                      <a:pt x="55" y="71"/>
                      <a:pt x="37" y="57"/>
                    </a:cubicBezTo>
                    <a:cubicBezTo>
                      <a:pt x="0" y="29"/>
                      <a:pt x="40" y="0"/>
                      <a:pt x="65" y="21"/>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3">
                <a:extLst>
                  <a:ext uri="{FF2B5EF4-FFF2-40B4-BE49-F238E27FC236}">
                    <a16:creationId xmlns:a16="http://schemas.microsoft.com/office/drawing/2014/main" id="{FBCE626C-B039-4557-8187-8B43E6180095}"/>
                  </a:ext>
                </a:extLst>
              </p:cNvPr>
              <p:cNvSpPr>
                <a:spLocks/>
              </p:cNvSpPr>
              <p:nvPr/>
            </p:nvSpPr>
            <p:spPr bwMode="auto">
              <a:xfrm>
                <a:off x="7322371" y="4098775"/>
                <a:ext cx="336082" cy="242988"/>
              </a:xfrm>
              <a:custGeom>
                <a:avLst/>
                <a:gdLst>
                  <a:gd name="T0" fmla="*/ 69 w 108"/>
                  <a:gd name="T1" fmla="*/ 26 h 78"/>
                  <a:gd name="T2" fmla="*/ 30 w 108"/>
                  <a:gd name="T3" fmla="*/ 59 h 78"/>
                  <a:gd name="T4" fmla="*/ 69 w 108"/>
                  <a:gd name="T5" fmla="*/ 26 h 78"/>
                </a:gdLst>
                <a:ahLst/>
                <a:cxnLst>
                  <a:cxn ang="0">
                    <a:pos x="T0" y="T1"/>
                  </a:cxn>
                  <a:cxn ang="0">
                    <a:pos x="T2" y="T3"/>
                  </a:cxn>
                  <a:cxn ang="0">
                    <a:pos x="T4" y="T5"/>
                  </a:cxn>
                </a:cxnLst>
                <a:rect l="0" t="0" r="r" b="b"/>
                <a:pathLst>
                  <a:path w="108" h="78">
                    <a:moveTo>
                      <a:pt x="69" y="26"/>
                    </a:moveTo>
                    <a:cubicBezTo>
                      <a:pt x="108" y="78"/>
                      <a:pt x="44" y="76"/>
                      <a:pt x="30" y="59"/>
                    </a:cubicBezTo>
                    <a:cubicBezTo>
                      <a:pt x="0" y="23"/>
                      <a:pt x="49" y="0"/>
                      <a:pt x="69" y="26"/>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4">
                <a:extLst>
                  <a:ext uri="{FF2B5EF4-FFF2-40B4-BE49-F238E27FC236}">
                    <a16:creationId xmlns:a16="http://schemas.microsoft.com/office/drawing/2014/main" id="{286E31E9-18D2-4EEA-87E5-48E6B51F3542}"/>
                  </a:ext>
                </a:extLst>
              </p:cNvPr>
              <p:cNvSpPr>
                <a:spLocks/>
              </p:cNvSpPr>
              <p:nvPr/>
            </p:nvSpPr>
            <p:spPr bwMode="auto">
              <a:xfrm>
                <a:off x="7630051" y="3486571"/>
                <a:ext cx="127806" cy="121494"/>
              </a:xfrm>
              <a:custGeom>
                <a:avLst/>
                <a:gdLst>
                  <a:gd name="T0" fmla="*/ 30 w 41"/>
                  <a:gd name="T1" fmla="*/ 3 h 39"/>
                  <a:gd name="T2" fmla="*/ 1 w 41"/>
                  <a:gd name="T3" fmla="*/ 25 h 39"/>
                  <a:gd name="T4" fmla="*/ 21 w 41"/>
                  <a:gd name="T5" fmla="*/ 26 h 39"/>
                  <a:gd name="T6" fmla="*/ 30 w 41"/>
                  <a:gd name="T7" fmla="*/ 3 h 39"/>
                </a:gdLst>
                <a:ahLst/>
                <a:cxnLst>
                  <a:cxn ang="0">
                    <a:pos x="T0" y="T1"/>
                  </a:cxn>
                  <a:cxn ang="0">
                    <a:pos x="T2" y="T3"/>
                  </a:cxn>
                  <a:cxn ang="0">
                    <a:pos x="T4" y="T5"/>
                  </a:cxn>
                  <a:cxn ang="0">
                    <a:pos x="T6" y="T7"/>
                  </a:cxn>
                </a:cxnLst>
                <a:rect l="0" t="0" r="r" b="b"/>
                <a:pathLst>
                  <a:path w="41" h="39">
                    <a:moveTo>
                      <a:pt x="30" y="3"/>
                    </a:moveTo>
                    <a:cubicBezTo>
                      <a:pt x="19" y="0"/>
                      <a:pt x="3" y="4"/>
                      <a:pt x="1" y="25"/>
                    </a:cubicBezTo>
                    <a:cubicBezTo>
                      <a:pt x="0" y="39"/>
                      <a:pt x="16" y="29"/>
                      <a:pt x="21" y="26"/>
                    </a:cubicBezTo>
                    <a:cubicBezTo>
                      <a:pt x="33" y="19"/>
                      <a:pt x="41" y="7"/>
                      <a:pt x="30" y="3"/>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105">
                <a:extLst>
                  <a:ext uri="{FF2B5EF4-FFF2-40B4-BE49-F238E27FC236}">
                    <a16:creationId xmlns:a16="http://schemas.microsoft.com/office/drawing/2014/main" id="{69B59C13-37E3-4B9F-B612-01DABB0EF7A2}"/>
                  </a:ext>
                </a:extLst>
              </p:cNvPr>
              <p:cNvSpPr>
                <a:spLocks/>
              </p:cNvSpPr>
              <p:nvPr/>
            </p:nvSpPr>
            <p:spPr bwMode="auto">
              <a:xfrm>
                <a:off x="7402841" y="3745338"/>
                <a:ext cx="59958" cy="93092"/>
              </a:xfrm>
              <a:custGeom>
                <a:avLst/>
                <a:gdLst>
                  <a:gd name="T0" fmla="*/ 17 w 19"/>
                  <a:gd name="T1" fmla="*/ 2 h 30"/>
                  <a:gd name="T2" fmla="*/ 4 w 19"/>
                  <a:gd name="T3" fmla="*/ 13 h 30"/>
                  <a:gd name="T4" fmla="*/ 7 w 19"/>
                  <a:gd name="T5" fmla="*/ 28 h 30"/>
                  <a:gd name="T6" fmla="*/ 17 w 19"/>
                  <a:gd name="T7" fmla="*/ 2 h 30"/>
                </a:gdLst>
                <a:ahLst/>
                <a:cxnLst>
                  <a:cxn ang="0">
                    <a:pos x="T0" y="T1"/>
                  </a:cxn>
                  <a:cxn ang="0">
                    <a:pos x="T2" y="T3"/>
                  </a:cxn>
                  <a:cxn ang="0">
                    <a:pos x="T4" y="T5"/>
                  </a:cxn>
                  <a:cxn ang="0">
                    <a:pos x="T6" y="T7"/>
                  </a:cxn>
                </a:cxnLst>
                <a:rect l="0" t="0" r="r" b="b"/>
                <a:pathLst>
                  <a:path w="19" h="30">
                    <a:moveTo>
                      <a:pt x="17" y="2"/>
                    </a:moveTo>
                    <a:cubicBezTo>
                      <a:pt x="9" y="0"/>
                      <a:pt x="6" y="8"/>
                      <a:pt x="4" y="13"/>
                    </a:cubicBezTo>
                    <a:cubicBezTo>
                      <a:pt x="0" y="23"/>
                      <a:pt x="3" y="30"/>
                      <a:pt x="7" y="28"/>
                    </a:cubicBezTo>
                    <a:cubicBezTo>
                      <a:pt x="14" y="24"/>
                      <a:pt x="19" y="3"/>
                      <a:pt x="17" y="2"/>
                    </a:cubicBezTo>
                    <a:close/>
                  </a:path>
                </a:pathLst>
              </a:custGeom>
              <a:solidFill>
                <a:srgbClr val="FFD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06">
                <a:extLst>
                  <a:ext uri="{FF2B5EF4-FFF2-40B4-BE49-F238E27FC236}">
                    <a16:creationId xmlns:a16="http://schemas.microsoft.com/office/drawing/2014/main" id="{573F46E1-6D2C-40AB-8558-0BA902E69042}"/>
                  </a:ext>
                </a:extLst>
              </p:cNvPr>
              <p:cNvSpPr>
                <a:spLocks/>
              </p:cNvSpPr>
              <p:nvPr/>
            </p:nvSpPr>
            <p:spPr bwMode="auto">
              <a:xfrm>
                <a:off x="7290814" y="4053017"/>
                <a:ext cx="99405" cy="160940"/>
              </a:xfrm>
              <a:custGeom>
                <a:avLst/>
                <a:gdLst>
                  <a:gd name="T0" fmla="*/ 14 w 32"/>
                  <a:gd name="T1" fmla="*/ 44 h 52"/>
                  <a:gd name="T2" fmla="*/ 29 w 32"/>
                  <a:gd name="T3" fmla="*/ 25 h 52"/>
                  <a:gd name="T4" fmla="*/ 17 w 32"/>
                  <a:gd name="T5" fmla="*/ 7 h 52"/>
                  <a:gd name="T6" fmla="*/ 14 w 32"/>
                  <a:gd name="T7" fmla="*/ 44 h 52"/>
                </a:gdLst>
                <a:ahLst/>
                <a:cxnLst>
                  <a:cxn ang="0">
                    <a:pos x="T0" y="T1"/>
                  </a:cxn>
                  <a:cxn ang="0">
                    <a:pos x="T2" y="T3"/>
                  </a:cxn>
                  <a:cxn ang="0">
                    <a:pos x="T4" y="T5"/>
                  </a:cxn>
                  <a:cxn ang="0">
                    <a:pos x="T6" y="T7"/>
                  </a:cxn>
                </a:cxnLst>
                <a:rect l="0" t="0" r="r" b="b"/>
                <a:pathLst>
                  <a:path w="32" h="52">
                    <a:moveTo>
                      <a:pt x="14" y="44"/>
                    </a:moveTo>
                    <a:cubicBezTo>
                      <a:pt x="26" y="52"/>
                      <a:pt x="28" y="31"/>
                      <a:pt x="29" y="25"/>
                    </a:cubicBezTo>
                    <a:cubicBezTo>
                      <a:pt x="32" y="12"/>
                      <a:pt x="24" y="0"/>
                      <a:pt x="17" y="7"/>
                    </a:cubicBezTo>
                    <a:cubicBezTo>
                      <a:pt x="0" y="24"/>
                      <a:pt x="8" y="40"/>
                      <a:pt x="14" y="44"/>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07">
                <a:extLst>
                  <a:ext uri="{FF2B5EF4-FFF2-40B4-BE49-F238E27FC236}">
                    <a16:creationId xmlns:a16="http://schemas.microsoft.com/office/drawing/2014/main" id="{24F7534D-9359-4C34-BBEC-EECDDBF1ACDF}"/>
                  </a:ext>
                </a:extLst>
              </p:cNvPr>
              <p:cNvSpPr>
                <a:spLocks/>
              </p:cNvSpPr>
              <p:nvPr/>
            </p:nvSpPr>
            <p:spPr bwMode="auto">
              <a:xfrm>
                <a:off x="7133029" y="3368232"/>
                <a:ext cx="1016132" cy="1184961"/>
              </a:xfrm>
              <a:custGeom>
                <a:avLst/>
                <a:gdLst>
                  <a:gd name="T0" fmla="*/ 63 w 327"/>
                  <a:gd name="T1" fmla="*/ 313 h 381"/>
                  <a:gd name="T2" fmla="*/ 65 w 327"/>
                  <a:gd name="T3" fmla="*/ 315 h 381"/>
                  <a:gd name="T4" fmla="*/ 41 w 327"/>
                  <a:gd name="T5" fmla="*/ 292 h 381"/>
                  <a:gd name="T6" fmla="*/ 8 w 327"/>
                  <a:gd name="T7" fmla="*/ 179 h 381"/>
                  <a:gd name="T8" fmla="*/ 42 w 327"/>
                  <a:gd name="T9" fmla="*/ 73 h 381"/>
                  <a:gd name="T10" fmla="*/ 21 w 327"/>
                  <a:gd name="T11" fmla="*/ 219 h 381"/>
                  <a:gd name="T12" fmla="*/ 102 w 327"/>
                  <a:gd name="T13" fmla="*/ 307 h 381"/>
                  <a:gd name="T14" fmla="*/ 273 w 327"/>
                  <a:gd name="T15" fmla="*/ 269 h 381"/>
                  <a:gd name="T16" fmla="*/ 295 w 327"/>
                  <a:gd name="T17" fmla="*/ 102 h 381"/>
                  <a:gd name="T18" fmla="*/ 295 w 327"/>
                  <a:gd name="T19" fmla="*/ 104 h 381"/>
                  <a:gd name="T20" fmla="*/ 262 w 327"/>
                  <a:gd name="T21" fmla="*/ 58 h 381"/>
                  <a:gd name="T22" fmla="*/ 257 w 327"/>
                  <a:gd name="T23" fmla="*/ 59 h 381"/>
                  <a:gd name="T24" fmla="*/ 261 w 327"/>
                  <a:gd name="T25" fmla="*/ 57 h 381"/>
                  <a:gd name="T26" fmla="*/ 261 w 327"/>
                  <a:gd name="T27" fmla="*/ 57 h 381"/>
                  <a:gd name="T28" fmla="*/ 263 w 327"/>
                  <a:gd name="T29" fmla="*/ 54 h 381"/>
                  <a:gd name="T30" fmla="*/ 265 w 327"/>
                  <a:gd name="T31" fmla="*/ 51 h 381"/>
                  <a:gd name="T32" fmla="*/ 265 w 327"/>
                  <a:gd name="T33" fmla="*/ 51 h 381"/>
                  <a:gd name="T34" fmla="*/ 256 w 327"/>
                  <a:gd name="T35" fmla="*/ 29 h 381"/>
                  <a:gd name="T36" fmla="*/ 230 w 327"/>
                  <a:gd name="T37" fmla="*/ 30 h 381"/>
                  <a:gd name="T38" fmla="*/ 228 w 327"/>
                  <a:gd name="T39" fmla="*/ 38 h 381"/>
                  <a:gd name="T40" fmla="*/ 227 w 327"/>
                  <a:gd name="T41" fmla="*/ 35 h 381"/>
                  <a:gd name="T42" fmla="*/ 208 w 327"/>
                  <a:gd name="T43" fmla="*/ 28 h 381"/>
                  <a:gd name="T44" fmla="*/ 208 w 327"/>
                  <a:gd name="T45" fmla="*/ 29 h 381"/>
                  <a:gd name="T46" fmla="*/ 71 w 327"/>
                  <a:gd name="T47" fmla="*/ 56 h 381"/>
                  <a:gd name="T48" fmla="*/ 204 w 327"/>
                  <a:gd name="T49" fmla="*/ 20 h 381"/>
                  <a:gd name="T50" fmla="*/ 227 w 327"/>
                  <a:gd name="T51" fmla="*/ 27 h 381"/>
                  <a:gd name="T52" fmla="*/ 229 w 327"/>
                  <a:gd name="T53" fmla="*/ 23 h 381"/>
                  <a:gd name="T54" fmla="*/ 259 w 327"/>
                  <a:gd name="T55" fmla="*/ 25 h 381"/>
                  <a:gd name="T56" fmla="*/ 269 w 327"/>
                  <a:gd name="T57" fmla="*/ 54 h 381"/>
                  <a:gd name="T58" fmla="*/ 269 w 327"/>
                  <a:gd name="T59" fmla="*/ 54 h 381"/>
                  <a:gd name="T60" fmla="*/ 291 w 327"/>
                  <a:gd name="T61" fmla="*/ 80 h 381"/>
                  <a:gd name="T62" fmla="*/ 279 w 327"/>
                  <a:gd name="T63" fmla="*/ 285 h 381"/>
                  <a:gd name="T64" fmla="*/ 78 w 327"/>
                  <a:gd name="T65" fmla="*/ 316 h 381"/>
                  <a:gd name="T66" fmla="*/ 200 w 327"/>
                  <a:gd name="T67" fmla="*/ 346 h 381"/>
                  <a:gd name="T68" fmla="*/ 63 w 327"/>
                  <a:gd name="T69" fmla="*/ 3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381">
                    <a:moveTo>
                      <a:pt x="63" y="313"/>
                    </a:moveTo>
                    <a:cubicBezTo>
                      <a:pt x="64" y="314"/>
                      <a:pt x="64" y="314"/>
                      <a:pt x="65" y="315"/>
                    </a:cubicBezTo>
                    <a:cubicBezTo>
                      <a:pt x="64" y="314"/>
                      <a:pt x="52" y="304"/>
                      <a:pt x="41" y="292"/>
                    </a:cubicBezTo>
                    <a:cubicBezTo>
                      <a:pt x="10" y="255"/>
                      <a:pt x="0" y="208"/>
                      <a:pt x="8" y="179"/>
                    </a:cubicBezTo>
                    <a:cubicBezTo>
                      <a:pt x="11" y="118"/>
                      <a:pt x="44" y="70"/>
                      <a:pt x="42" y="73"/>
                    </a:cubicBezTo>
                    <a:cubicBezTo>
                      <a:pt x="0" y="160"/>
                      <a:pt x="15" y="185"/>
                      <a:pt x="21" y="219"/>
                    </a:cubicBezTo>
                    <a:cubicBezTo>
                      <a:pt x="28" y="254"/>
                      <a:pt x="74" y="293"/>
                      <a:pt x="102" y="307"/>
                    </a:cubicBezTo>
                    <a:cubicBezTo>
                      <a:pt x="182" y="347"/>
                      <a:pt x="240" y="307"/>
                      <a:pt x="273" y="269"/>
                    </a:cubicBezTo>
                    <a:cubicBezTo>
                      <a:pt x="308" y="226"/>
                      <a:pt x="315" y="157"/>
                      <a:pt x="295" y="102"/>
                    </a:cubicBezTo>
                    <a:cubicBezTo>
                      <a:pt x="295" y="103"/>
                      <a:pt x="295" y="103"/>
                      <a:pt x="295" y="104"/>
                    </a:cubicBezTo>
                    <a:cubicBezTo>
                      <a:pt x="288" y="89"/>
                      <a:pt x="278" y="73"/>
                      <a:pt x="262" y="58"/>
                    </a:cubicBezTo>
                    <a:cubicBezTo>
                      <a:pt x="261" y="59"/>
                      <a:pt x="259" y="59"/>
                      <a:pt x="257" y="59"/>
                    </a:cubicBezTo>
                    <a:cubicBezTo>
                      <a:pt x="258" y="58"/>
                      <a:pt x="260" y="58"/>
                      <a:pt x="261" y="57"/>
                    </a:cubicBezTo>
                    <a:cubicBezTo>
                      <a:pt x="261" y="57"/>
                      <a:pt x="261" y="57"/>
                      <a:pt x="261" y="57"/>
                    </a:cubicBezTo>
                    <a:cubicBezTo>
                      <a:pt x="262" y="56"/>
                      <a:pt x="262" y="55"/>
                      <a:pt x="263" y="54"/>
                    </a:cubicBezTo>
                    <a:cubicBezTo>
                      <a:pt x="264" y="53"/>
                      <a:pt x="264" y="52"/>
                      <a:pt x="265" y="51"/>
                    </a:cubicBezTo>
                    <a:cubicBezTo>
                      <a:pt x="265" y="51"/>
                      <a:pt x="265" y="51"/>
                      <a:pt x="265" y="51"/>
                    </a:cubicBezTo>
                    <a:cubicBezTo>
                      <a:pt x="268" y="44"/>
                      <a:pt x="264" y="35"/>
                      <a:pt x="256" y="29"/>
                    </a:cubicBezTo>
                    <a:cubicBezTo>
                      <a:pt x="247" y="22"/>
                      <a:pt x="236" y="23"/>
                      <a:pt x="230" y="30"/>
                    </a:cubicBezTo>
                    <a:cubicBezTo>
                      <a:pt x="229" y="32"/>
                      <a:pt x="228" y="35"/>
                      <a:pt x="228" y="38"/>
                    </a:cubicBezTo>
                    <a:cubicBezTo>
                      <a:pt x="227" y="37"/>
                      <a:pt x="227" y="36"/>
                      <a:pt x="227" y="35"/>
                    </a:cubicBezTo>
                    <a:cubicBezTo>
                      <a:pt x="220" y="33"/>
                      <a:pt x="214" y="30"/>
                      <a:pt x="208" y="28"/>
                    </a:cubicBezTo>
                    <a:cubicBezTo>
                      <a:pt x="208" y="29"/>
                      <a:pt x="208" y="29"/>
                      <a:pt x="208" y="29"/>
                    </a:cubicBezTo>
                    <a:cubicBezTo>
                      <a:pt x="116" y="3"/>
                      <a:pt x="71" y="56"/>
                      <a:pt x="71" y="56"/>
                    </a:cubicBezTo>
                    <a:cubicBezTo>
                      <a:pt x="71" y="56"/>
                      <a:pt x="101" y="0"/>
                      <a:pt x="204" y="20"/>
                    </a:cubicBezTo>
                    <a:cubicBezTo>
                      <a:pt x="212" y="22"/>
                      <a:pt x="220" y="24"/>
                      <a:pt x="227" y="27"/>
                    </a:cubicBezTo>
                    <a:cubicBezTo>
                      <a:pt x="227" y="26"/>
                      <a:pt x="228" y="25"/>
                      <a:pt x="229" y="23"/>
                    </a:cubicBezTo>
                    <a:cubicBezTo>
                      <a:pt x="234" y="16"/>
                      <a:pt x="248" y="17"/>
                      <a:pt x="259" y="25"/>
                    </a:cubicBezTo>
                    <a:cubicBezTo>
                      <a:pt x="270" y="33"/>
                      <a:pt x="275" y="46"/>
                      <a:pt x="269" y="54"/>
                    </a:cubicBezTo>
                    <a:cubicBezTo>
                      <a:pt x="269" y="54"/>
                      <a:pt x="269" y="54"/>
                      <a:pt x="269" y="54"/>
                    </a:cubicBezTo>
                    <a:cubicBezTo>
                      <a:pt x="280" y="65"/>
                      <a:pt x="288" y="74"/>
                      <a:pt x="291" y="80"/>
                    </a:cubicBezTo>
                    <a:cubicBezTo>
                      <a:pt x="327" y="143"/>
                      <a:pt x="324" y="227"/>
                      <a:pt x="279" y="285"/>
                    </a:cubicBezTo>
                    <a:cubicBezTo>
                      <a:pt x="213" y="368"/>
                      <a:pt x="125" y="340"/>
                      <a:pt x="78" y="316"/>
                    </a:cubicBezTo>
                    <a:cubicBezTo>
                      <a:pt x="134" y="362"/>
                      <a:pt x="199" y="347"/>
                      <a:pt x="200" y="346"/>
                    </a:cubicBezTo>
                    <a:cubicBezTo>
                      <a:pt x="198" y="350"/>
                      <a:pt x="145" y="381"/>
                      <a:pt x="63" y="313"/>
                    </a:cubicBezTo>
                    <a:close/>
                  </a:path>
                </a:pathLst>
              </a:custGeom>
              <a:solidFill>
                <a:srgbClr val="A44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08">
                <a:extLst>
                  <a:ext uri="{FF2B5EF4-FFF2-40B4-BE49-F238E27FC236}">
                    <a16:creationId xmlns:a16="http://schemas.microsoft.com/office/drawing/2014/main" id="{940931AB-81E4-46A0-B52C-A366CDFC82EA}"/>
                  </a:ext>
                </a:extLst>
              </p:cNvPr>
              <p:cNvSpPr>
                <a:spLocks noEditPoints="1"/>
              </p:cNvSpPr>
              <p:nvPr/>
            </p:nvSpPr>
            <p:spPr bwMode="auto">
              <a:xfrm>
                <a:off x="7114095" y="3358765"/>
                <a:ext cx="621671" cy="703719"/>
              </a:xfrm>
              <a:custGeom>
                <a:avLst/>
                <a:gdLst>
                  <a:gd name="T0" fmla="*/ 91 w 200"/>
                  <a:gd name="T1" fmla="*/ 44 h 226"/>
                  <a:gd name="T2" fmla="*/ 107 w 200"/>
                  <a:gd name="T3" fmla="*/ 34 h 226"/>
                  <a:gd name="T4" fmla="*/ 200 w 200"/>
                  <a:gd name="T5" fmla="*/ 11 h 226"/>
                  <a:gd name="T6" fmla="*/ 91 w 200"/>
                  <a:gd name="T7" fmla="*/ 44 h 226"/>
                  <a:gd name="T8" fmla="*/ 102 w 200"/>
                  <a:gd name="T9" fmla="*/ 52 h 226"/>
                  <a:gd name="T10" fmla="*/ 33 w 200"/>
                  <a:gd name="T11" fmla="*/ 118 h 226"/>
                  <a:gd name="T12" fmla="*/ 35 w 200"/>
                  <a:gd name="T13" fmla="*/ 101 h 226"/>
                  <a:gd name="T14" fmla="*/ 21 w 200"/>
                  <a:gd name="T15" fmla="*/ 140 h 226"/>
                  <a:gd name="T16" fmla="*/ 18 w 200"/>
                  <a:gd name="T17" fmla="*/ 166 h 226"/>
                  <a:gd name="T18" fmla="*/ 11 w 200"/>
                  <a:gd name="T19" fmla="*/ 155 h 226"/>
                  <a:gd name="T20" fmla="*/ 13 w 200"/>
                  <a:gd name="T21" fmla="*/ 170 h 226"/>
                  <a:gd name="T22" fmla="*/ 0 w 200"/>
                  <a:gd name="T23" fmla="*/ 166 h 226"/>
                  <a:gd name="T24" fmla="*/ 19 w 200"/>
                  <a:gd name="T25" fmla="*/ 186 h 226"/>
                  <a:gd name="T26" fmla="*/ 18 w 200"/>
                  <a:gd name="T27" fmla="*/ 178 h 226"/>
                  <a:gd name="T28" fmla="*/ 19 w 200"/>
                  <a:gd name="T29" fmla="*/ 177 h 226"/>
                  <a:gd name="T30" fmla="*/ 59 w 200"/>
                  <a:gd name="T31" fmla="*/ 226 h 226"/>
                  <a:gd name="T32" fmla="*/ 35 w 200"/>
                  <a:gd name="T33" fmla="*/ 189 h 226"/>
                  <a:gd name="T34" fmla="*/ 71 w 200"/>
                  <a:gd name="T35" fmla="*/ 144 h 226"/>
                  <a:gd name="T36" fmla="*/ 37 w 200"/>
                  <a:gd name="T37" fmla="*/ 146 h 226"/>
                  <a:gd name="T38" fmla="*/ 101 w 200"/>
                  <a:gd name="T39" fmla="*/ 67 h 226"/>
                  <a:gd name="T40" fmla="*/ 42 w 200"/>
                  <a:gd name="T41" fmla="*/ 119 h 226"/>
                  <a:gd name="T42" fmla="*/ 102 w 200"/>
                  <a:gd name="T43" fmla="*/ 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226">
                    <a:moveTo>
                      <a:pt x="91" y="44"/>
                    </a:moveTo>
                    <a:cubicBezTo>
                      <a:pt x="107" y="34"/>
                      <a:pt x="107" y="34"/>
                      <a:pt x="107" y="34"/>
                    </a:cubicBezTo>
                    <a:cubicBezTo>
                      <a:pt x="107" y="34"/>
                      <a:pt x="160" y="10"/>
                      <a:pt x="200" y="11"/>
                    </a:cubicBezTo>
                    <a:cubicBezTo>
                      <a:pt x="200" y="11"/>
                      <a:pt x="125" y="0"/>
                      <a:pt x="91" y="44"/>
                    </a:cubicBezTo>
                    <a:close/>
                    <a:moveTo>
                      <a:pt x="102" y="52"/>
                    </a:moveTo>
                    <a:cubicBezTo>
                      <a:pt x="102" y="52"/>
                      <a:pt x="74" y="63"/>
                      <a:pt x="33" y="118"/>
                    </a:cubicBezTo>
                    <a:cubicBezTo>
                      <a:pt x="34" y="108"/>
                      <a:pt x="35" y="101"/>
                      <a:pt x="35" y="101"/>
                    </a:cubicBezTo>
                    <a:cubicBezTo>
                      <a:pt x="21" y="140"/>
                      <a:pt x="21" y="140"/>
                      <a:pt x="21" y="140"/>
                    </a:cubicBezTo>
                    <a:cubicBezTo>
                      <a:pt x="19" y="150"/>
                      <a:pt x="18" y="158"/>
                      <a:pt x="18" y="166"/>
                    </a:cubicBezTo>
                    <a:cubicBezTo>
                      <a:pt x="17" y="165"/>
                      <a:pt x="14" y="162"/>
                      <a:pt x="11" y="155"/>
                    </a:cubicBezTo>
                    <a:cubicBezTo>
                      <a:pt x="11" y="155"/>
                      <a:pt x="12" y="163"/>
                      <a:pt x="13" y="170"/>
                    </a:cubicBezTo>
                    <a:cubicBezTo>
                      <a:pt x="10" y="171"/>
                      <a:pt x="5" y="170"/>
                      <a:pt x="0" y="166"/>
                    </a:cubicBezTo>
                    <a:cubicBezTo>
                      <a:pt x="0" y="166"/>
                      <a:pt x="10" y="192"/>
                      <a:pt x="19" y="186"/>
                    </a:cubicBezTo>
                    <a:cubicBezTo>
                      <a:pt x="18" y="178"/>
                      <a:pt x="18" y="178"/>
                      <a:pt x="18" y="178"/>
                    </a:cubicBezTo>
                    <a:cubicBezTo>
                      <a:pt x="19" y="177"/>
                      <a:pt x="19" y="177"/>
                      <a:pt x="19" y="177"/>
                    </a:cubicBezTo>
                    <a:cubicBezTo>
                      <a:pt x="22" y="226"/>
                      <a:pt x="59" y="226"/>
                      <a:pt x="59" y="226"/>
                    </a:cubicBezTo>
                    <a:cubicBezTo>
                      <a:pt x="46" y="222"/>
                      <a:pt x="38" y="207"/>
                      <a:pt x="35" y="189"/>
                    </a:cubicBezTo>
                    <a:cubicBezTo>
                      <a:pt x="57" y="194"/>
                      <a:pt x="71" y="144"/>
                      <a:pt x="71" y="144"/>
                    </a:cubicBezTo>
                    <a:cubicBezTo>
                      <a:pt x="61" y="166"/>
                      <a:pt x="44" y="152"/>
                      <a:pt x="37" y="146"/>
                    </a:cubicBezTo>
                    <a:cubicBezTo>
                      <a:pt x="46" y="124"/>
                      <a:pt x="64" y="93"/>
                      <a:pt x="101" y="67"/>
                    </a:cubicBezTo>
                    <a:cubicBezTo>
                      <a:pt x="101" y="67"/>
                      <a:pt x="78" y="76"/>
                      <a:pt x="42" y="119"/>
                    </a:cubicBezTo>
                    <a:cubicBezTo>
                      <a:pt x="52" y="100"/>
                      <a:pt x="70" y="75"/>
                      <a:pt x="102" y="5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9">
                <a:extLst>
                  <a:ext uri="{FF2B5EF4-FFF2-40B4-BE49-F238E27FC236}">
                    <a16:creationId xmlns:a16="http://schemas.microsoft.com/office/drawing/2014/main" id="{83C618BA-4B9F-4F04-9046-32D701DD272B}"/>
                  </a:ext>
                </a:extLst>
              </p:cNvPr>
              <p:cNvSpPr>
                <a:spLocks/>
              </p:cNvSpPr>
              <p:nvPr/>
            </p:nvSpPr>
            <p:spPr bwMode="auto">
              <a:xfrm>
                <a:off x="7658452" y="3881032"/>
                <a:ext cx="241411" cy="230365"/>
              </a:xfrm>
              <a:custGeom>
                <a:avLst/>
                <a:gdLst>
                  <a:gd name="T0" fmla="*/ 6 w 78"/>
                  <a:gd name="T1" fmla="*/ 31 h 74"/>
                  <a:gd name="T2" fmla="*/ 28 w 78"/>
                  <a:gd name="T3" fmla="*/ 0 h 74"/>
                  <a:gd name="T4" fmla="*/ 71 w 78"/>
                  <a:gd name="T5" fmla="*/ 39 h 74"/>
                  <a:gd name="T6" fmla="*/ 6 w 78"/>
                  <a:gd name="T7" fmla="*/ 31 h 74"/>
                </a:gdLst>
                <a:ahLst/>
                <a:cxnLst>
                  <a:cxn ang="0">
                    <a:pos x="T0" y="T1"/>
                  </a:cxn>
                  <a:cxn ang="0">
                    <a:pos x="T2" y="T3"/>
                  </a:cxn>
                  <a:cxn ang="0">
                    <a:pos x="T4" y="T5"/>
                  </a:cxn>
                  <a:cxn ang="0">
                    <a:pos x="T6" y="T7"/>
                  </a:cxn>
                </a:cxnLst>
                <a:rect l="0" t="0" r="r" b="b"/>
                <a:pathLst>
                  <a:path w="78" h="74">
                    <a:moveTo>
                      <a:pt x="6" y="31"/>
                    </a:moveTo>
                    <a:cubicBezTo>
                      <a:pt x="0" y="1"/>
                      <a:pt x="17" y="0"/>
                      <a:pt x="28" y="0"/>
                    </a:cubicBezTo>
                    <a:cubicBezTo>
                      <a:pt x="53" y="0"/>
                      <a:pt x="78" y="29"/>
                      <a:pt x="71" y="39"/>
                    </a:cubicBezTo>
                    <a:cubicBezTo>
                      <a:pt x="45" y="74"/>
                      <a:pt x="8" y="41"/>
                      <a:pt x="6" y="31"/>
                    </a:cubicBezTo>
                    <a:close/>
                  </a:path>
                </a:pathLst>
              </a:custGeom>
              <a:solidFill>
                <a:srgbClr val="CE5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0">
                <a:extLst>
                  <a:ext uri="{FF2B5EF4-FFF2-40B4-BE49-F238E27FC236}">
                    <a16:creationId xmlns:a16="http://schemas.microsoft.com/office/drawing/2014/main" id="{16487F07-2A0D-4775-A2B2-5C74158EC030}"/>
                  </a:ext>
                </a:extLst>
              </p:cNvPr>
              <p:cNvSpPr>
                <a:spLocks noEditPoints="1"/>
              </p:cNvSpPr>
              <p:nvPr/>
            </p:nvSpPr>
            <p:spPr bwMode="auto">
              <a:xfrm>
                <a:off x="8892327" y="4056173"/>
                <a:ext cx="301369" cy="556979"/>
              </a:xfrm>
              <a:custGeom>
                <a:avLst/>
                <a:gdLst>
                  <a:gd name="T0" fmla="*/ 30 w 97"/>
                  <a:gd name="T1" fmla="*/ 72 h 179"/>
                  <a:gd name="T2" fmla="*/ 61 w 97"/>
                  <a:gd name="T3" fmla="*/ 76 h 179"/>
                  <a:gd name="T4" fmla="*/ 71 w 97"/>
                  <a:gd name="T5" fmla="*/ 68 h 179"/>
                  <a:gd name="T6" fmla="*/ 83 w 97"/>
                  <a:gd name="T7" fmla="*/ 43 h 179"/>
                  <a:gd name="T8" fmla="*/ 90 w 97"/>
                  <a:gd name="T9" fmla="*/ 4 h 179"/>
                  <a:gd name="T10" fmla="*/ 58 w 97"/>
                  <a:gd name="T11" fmla="*/ 1 h 179"/>
                  <a:gd name="T12" fmla="*/ 49 w 97"/>
                  <a:gd name="T13" fmla="*/ 9 h 179"/>
                  <a:gd name="T14" fmla="*/ 36 w 97"/>
                  <a:gd name="T15" fmla="*/ 34 h 179"/>
                  <a:gd name="T16" fmla="*/ 30 w 97"/>
                  <a:gd name="T17" fmla="*/ 72 h 179"/>
                  <a:gd name="T18" fmla="*/ 65 w 97"/>
                  <a:gd name="T19" fmla="*/ 171 h 179"/>
                  <a:gd name="T20" fmla="*/ 85 w 97"/>
                  <a:gd name="T21" fmla="*/ 128 h 179"/>
                  <a:gd name="T22" fmla="*/ 44 w 97"/>
                  <a:gd name="T23" fmla="*/ 94 h 179"/>
                  <a:gd name="T24" fmla="*/ 8 w 97"/>
                  <a:gd name="T25" fmla="*/ 119 h 179"/>
                  <a:gd name="T26" fmla="*/ 16 w 97"/>
                  <a:gd name="T27" fmla="*/ 154 h 179"/>
                  <a:gd name="T28" fmla="*/ 25 w 97"/>
                  <a:gd name="T29" fmla="*/ 156 h 179"/>
                  <a:gd name="T30" fmla="*/ 26 w 97"/>
                  <a:gd name="T31" fmla="*/ 156 h 179"/>
                  <a:gd name="T32" fmla="*/ 29 w 97"/>
                  <a:gd name="T33" fmla="*/ 158 h 179"/>
                  <a:gd name="T34" fmla="*/ 32 w 97"/>
                  <a:gd name="T35" fmla="*/ 160 h 179"/>
                  <a:gd name="T36" fmla="*/ 32 w 97"/>
                  <a:gd name="T37" fmla="*/ 160 h 179"/>
                  <a:gd name="T38" fmla="*/ 34 w 97"/>
                  <a:gd name="T39" fmla="*/ 163 h 179"/>
                  <a:gd name="T40" fmla="*/ 34 w 97"/>
                  <a:gd name="T41" fmla="*/ 163 h 179"/>
                  <a:gd name="T42" fmla="*/ 65 w 97"/>
                  <a:gd name="T43"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9">
                    <a:moveTo>
                      <a:pt x="30" y="72"/>
                    </a:moveTo>
                    <a:cubicBezTo>
                      <a:pt x="40" y="74"/>
                      <a:pt x="51" y="75"/>
                      <a:pt x="61" y="76"/>
                    </a:cubicBezTo>
                    <a:cubicBezTo>
                      <a:pt x="66" y="76"/>
                      <a:pt x="69" y="70"/>
                      <a:pt x="71" y="68"/>
                    </a:cubicBezTo>
                    <a:cubicBezTo>
                      <a:pt x="76" y="60"/>
                      <a:pt x="80" y="52"/>
                      <a:pt x="83" y="43"/>
                    </a:cubicBezTo>
                    <a:cubicBezTo>
                      <a:pt x="84" y="41"/>
                      <a:pt x="97" y="5"/>
                      <a:pt x="90" y="4"/>
                    </a:cubicBezTo>
                    <a:cubicBezTo>
                      <a:pt x="79" y="3"/>
                      <a:pt x="69" y="2"/>
                      <a:pt x="58" y="1"/>
                    </a:cubicBezTo>
                    <a:cubicBezTo>
                      <a:pt x="54" y="0"/>
                      <a:pt x="50" y="6"/>
                      <a:pt x="49" y="9"/>
                    </a:cubicBezTo>
                    <a:cubicBezTo>
                      <a:pt x="44" y="17"/>
                      <a:pt x="40" y="25"/>
                      <a:pt x="36" y="34"/>
                    </a:cubicBezTo>
                    <a:cubicBezTo>
                      <a:pt x="35" y="36"/>
                      <a:pt x="22" y="72"/>
                      <a:pt x="30" y="72"/>
                    </a:cubicBezTo>
                    <a:close/>
                    <a:moveTo>
                      <a:pt x="65" y="171"/>
                    </a:moveTo>
                    <a:cubicBezTo>
                      <a:pt x="77" y="162"/>
                      <a:pt x="89" y="144"/>
                      <a:pt x="85" y="128"/>
                    </a:cubicBezTo>
                    <a:cubicBezTo>
                      <a:pt x="79" y="109"/>
                      <a:pt x="64" y="97"/>
                      <a:pt x="44" y="94"/>
                    </a:cubicBezTo>
                    <a:cubicBezTo>
                      <a:pt x="28" y="92"/>
                      <a:pt x="14" y="106"/>
                      <a:pt x="8" y="119"/>
                    </a:cubicBezTo>
                    <a:cubicBezTo>
                      <a:pt x="3" y="129"/>
                      <a:pt x="0" y="152"/>
                      <a:pt x="16" y="154"/>
                    </a:cubicBezTo>
                    <a:cubicBezTo>
                      <a:pt x="19" y="154"/>
                      <a:pt x="22" y="155"/>
                      <a:pt x="25" y="156"/>
                    </a:cubicBezTo>
                    <a:cubicBezTo>
                      <a:pt x="25" y="156"/>
                      <a:pt x="25" y="156"/>
                      <a:pt x="26" y="156"/>
                    </a:cubicBezTo>
                    <a:cubicBezTo>
                      <a:pt x="27" y="157"/>
                      <a:pt x="28" y="157"/>
                      <a:pt x="29" y="158"/>
                    </a:cubicBezTo>
                    <a:cubicBezTo>
                      <a:pt x="30" y="159"/>
                      <a:pt x="31" y="159"/>
                      <a:pt x="32" y="160"/>
                    </a:cubicBezTo>
                    <a:cubicBezTo>
                      <a:pt x="32" y="160"/>
                      <a:pt x="32" y="160"/>
                      <a:pt x="32" y="160"/>
                    </a:cubicBezTo>
                    <a:cubicBezTo>
                      <a:pt x="33" y="161"/>
                      <a:pt x="33" y="162"/>
                      <a:pt x="34" y="163"/>
                    </a:cubicBezTo>
                    <a:cubicBezTo>
                      <a:pt x="34" y="163"/>
                      <a:pt x="34" y="163"/>
                      <a:pt x="34" y="163"/>
                    </a:cubicBezTo>
                    <a:cubicBezTo>
                      <a:pt x="38" y="179"/>
                      <a:pt x="54" y="178"/>
                      <a:pt x="65" y="17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11">
                <a:extLst>
                  <a:ext uri="{FF2B5EF4-FFF2-40B4-BE49-F238E27FC236}">
                    <a16:creationId xmlns:a16="http://schemas.microsoft.com/office/drawing/2014/main" id="{9F064843-A668-4321-BDDD-8805FCF9A3F6}"/>
                  </a:ext>
                </a:extLst>
              </p:cNvPr>
              <p:cNvSpPr>
                <a:spLocks/>
              </p:cNvSpPr>
              <p:nvPr/>
            </p:nvSpPr>
            <p:spPr bwMode="auto">
              <a:xfrm>
                <a:off x="8606737" y="1091402"/>
                <a:ext cx="366060" cy="564869"/>
              </a:xfrm>
              <a:custGeom>
                <a:avLst/>
                <a:gdLst>
                  <a:gd name="T0" fmla="*/ 28 w 118"/>
                  <a:gd name="T1" fmla="*/ 12 h 182"/>
                  <a:gd name="T2" fmla="*/ 30 w 118"/>
                  <a:gd name="T3" fmla="*/ 13 h 182"/>
                  <a:gd name="T4" fmla="*/ 100 w 118"/>
                  <a:gd name="T5" fmla="*/ 51 h 182"/>
                  <a:gd name="T6" fmla="*/ 24 w 118"/>
                  <a:gd name="T7" fmla="*/ 139 h 182"/>
                  <a:gd name="T8" fmla="*/ 0 w 118"/>
                  <a:gd name="T9" fmla="*/ 172 h 182"/>
                  <a:gd name="T10" fmla="*/ 10 w 118"/>
                  <a:gd name="T11" fmla="*/ 182 h 182"/>
                  <a:gd name="T12" fmla="*/ 25 w 118"/>
                  <a:gd name="T13" fmla="*/ 160 h 182"/>
                  <a:gd name="T14" fmla="*/ 32 w 118"/>
                  <a:gd name="T15" fmla="*/ 149 h 182"/>
                  <a:gd name="T16" fmla="*/ 111 w 118"/>
                  <a:gd name="T17" fmla="*/ 56 h 182"/>
                  <a:gd name="T18" fmla="*/ 112 w 118"/>
                  <a:gd name="T19" fmla="*/ 54 h 182"/>
                  <a:gd name="T20" fmla="*/ 114 w 118"/>
                  <a:gd name="T21" fmla="*/ 43 h 182"/>
                  <a:gd name="T22" fmla="*/ 106 w 118"/>
                  <a:gd name="T23" fmla="*/ 36 h 182"/>
                  <a:gd name="T24" fmla="*/ 103 w 118"/>
                  <a:gd name="T25" fmla="*/ 34 h 182"/>
                  <a:gd name="T26" fmla="*/ 103 w 118"/>
                  <a:gd name="T27" fmla="*/ 34 h 182"/>
                  <a:gd name="T28" fmla="*/ 51 w 118"/>
                  <a:gd name="T29" fmla="*/ 3 h 182"/>
                  <a:gd name="T30" fmla="*/ 37 w 118"/>
                  <a:gd name="T31" fmla="*/ 0 h 182"/>
                  <a:gd name="T32" fmla="*/ 30 w 118"/>
                  <a:gd name="T33" fmla="*/ 0 h 182"/>
                  <a:gd name="T34" fmla="*/ 28 w 118"/>
                  <a:gd name="T35" fmla="*/ 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82">
                    <a:moveTo>
                      <a:pt x="28" y="12"/>
                    </a:moveTo>
                    <a:cubicBezTo>
                      <a:pt x="29" y="12"/>
                      <a:pt x="29" y="13"/>
                      <a:pt x="30" y="13"/>
                    </a:cubicBezTo>
                    <a:cubicBezTo>
                      <a:pt x="51" y="29"/>
                      <a:pt x="76" y="40"/>
                      <a:pt x="100" y="51"/>
                    </a:cubicBezTo>
                    <a:cubicBezTo>
                      <a:pt x="81" y="85"/>
                      <a:pt x="47" y="107"/>
                      <a:pt x="24" y="139"/>
                    </a:cubicBezTo>
                    <a:cubicBezTo>
                      <a:pt x="16" y="150"/>
                      <a:pt x="8" y="161"/>
                      <a:pt x="0" y="172"/>
                    </a:cubicBezTo>
                    <a:cubicBezTo>
                      <a:pt x="3" y="175"/>
                      <a:pt x="7" y="178"/>
                      <a:pt x="10" y="182"/>
                    </a:cubicBezTo>
                    <a:cubicBezTo>
                      <a:pt x="15" y="174"/>
                      <a:pt x="20" y="167"/>
                      <a:pt x="25" y="160"/>
                    </a:cubicBezTo>
                    <a:cubicBezTo>
                      <a:pt x="27" y="156"/>
                      <a:pt x="29" y="153"/>
                      <a:pt x="32" y="149"/>
                    </a:cubicBezTo>
                    <a:cubicBezTo>
                      <a:pt x="55" y="115"/>
                      <a:pt x="91" y="92"/>
                      <a:pt x="111" y="56"/>
                    </a:cubicBezTo>
                    <a:cubicBezTo>
                      <a:pt x="112" y="55"/>
                      <a:pt x="112" y="55"/>
                      <a:pt x="112" y="54"/>
                    </a:cubicBezTo>
                    <a:cubicBezTo>
                      <a:pt x="116" y="53"/>
                      <a:pt x="118" y="46"/>
                      <a:pt x="114" y="43"/>
                    </a:cubicBezTo>
                    <a:cubicBezTo>
                      <a:pt x="111" y="41"/>
                      <a:pt x="109" y="38"/>
                      <a:pt x="106" y="36"/>
                    </a:cubicBezTo>
                    <a:cubicBezTo>
                      <a:pt x="105" y="35"/>
                      <a:pt x="105" y="35"/>
                      <a:pt x="103" y="34"/>
                    </a:cubicBezTo>
                    <a:cubicBezTo>
                      <a:pt x="103" y="34"/>
                      <a:pt x="103" y="34"/>
                      <a:pt x="103" y="34"/>
                    </a:cubicBezTo>
                    <a:cubicBezTo>
                      <a:pt x="87" y="21"/>
                      <a:pt x="68" y="13"/>
                      <a:pt x="51" y="3"/>
                    </a:cubicBezTo>
                    <a:cubicBezTo>
                      <a:pt x="47" y="1"/>
                      <a:pt x="41" y="1"/>
                      <a:pt x="37" y="0"/>
                    </a:cubicBezTo>
                    <a:cubicBezTo>
                      <a:pt x="36" y="0"/>
                      <a:pt x="29" y="0"/>
                      <a:pt x="30" y="0"/>
                    </a:cubicBezTo>
                    <a:cubicBezTo>
                      <a:pt x="25" y="2"/>
                      <a:pt x="23" y="9"/>
                      <a:pt x="28" y="12"/>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12">
                <a:extLst>
                  <a:ext uri="{FF2B5EF4-FFF2-40B4-BE49-F238E27FC236}">
                    <a16:creationId xmlns:a16="http://schemas.microsoft.com/office/drawing/2014/main" id="{5B66FC98-E839-439B-B496-3A8C160330EC}"/>
                  </a:ext>
                </a:extLst>
              </p:cNvPr>
              <p:cNvSpPr>
                <a:spLocks/>
              </p:cNvSpPr>
              <p:nvPr/>
            </p:nvSpPr>
            <p:spPr bwMode="auto">
              <a:xfrm>
                <a:off x="8758210" y="1134004"/>
                <a:ext cx="124650" cy="93092"/>
              </a:xfrm>
              <a:custGeom>
                <a:avLst/>
                <a:gdLst>
                  <a:gd name="T0" fmla="*/ 31 w 40"/>
                  <a:gd name="T1" fmla="*/ 10 h 30"/>
                  <a:gd name="T2" fmla="*/ 22 w 40"/>
                  <a:gd name="T3" fmla="*/ 5 h 30"/>
                  <a:gd name="T4" fmla="*/ 6 w 40"/>
                  <a:gd name="T5" fmla="*/ 1 h 30"/>
                  <a:gd name="T6" fmla="*/ 0 w 40"/>
                  <a:gd name="T7" fmla="*/ 3 h 30"/>
                  <a:gd name="T8" fmla="*/ 2 w 40"/>
                  <a:gd name="T9" fmla="*/ 11 h 30"/>
                  <a:gd name="T10" fmla="*/ 18 w 40"/>
                  <a:gd name="T11" fmla="*/ 26 h 30"/>
                  <a:gd name="T12" fmla="*/ 33 w 40"/>
                  <a:gd name="T13" fmla="*/ 29 h 30"/>
                  <a:gd name="T14" fmla="*/ 39 w 40"/>
                  <a:gd name="T15" fmla="*/ 27 h 30"/>
                  <a:gd name="T16" fmla="*/ 38 w 40"/>
                  <a:gd name="T17" fmla="*/ 19 h 30"/>
                  <a:gd name="T18" fmla="*/ 31 w 40"/>
                  <a:gd name="T1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0">
                    <a:moveTo>
                      <a:pt x="31" y="10"/>
                    </a:moveTo>
                    <a:cubicBezTo>
                      <a:pt x="28" y="8"/>
                      <a:pt x="25" y="6"/>
                      <a:pt x="22" y="5"/>
                    </a:cubicBezTo>
                    <a:cubicBezTo>
                      <a:pt x="17" y="4"/>
                      <a:pt x="11" y="3"/>
                      <a:pt x="6" y="1"/>
                    </a:cubicBezTo>
                    <a:cubicBezTo>
                      <a:pt x="2" y="0"/>
                      <a:pt x="1" y="2"/>
                      <a:pt x="0" y="3"/>
                    </a:cubicBezTo>
                    <a:cubicBezTo>
                      <a:pt x="0" y="5"/>
                      <a:pt x="0" y="8"/>
                      <a:pt x="2" y="11"/>
                    </a:cubicBezTo>
                    <a:cubicBezTo>
                      <a:pt x="3" y="13"/>
                      <a:pt x="9" y="23"/>
                      <a:pt x="18" y="26"/>
                    </a:cubicBezTo>
                    <a:cubicBezTo>
                      <a:pt x="23" y="27"/>
                      <a:pt x="29" y="28"/>
                      <a:pt x="33" y="29"/>
                    </a:cubicBezTo>
                    <a:cubicBezTo>
                      <a:pt x="37" y="30"/>
                      <a:pt x="38" y="29"/>
                      <a:pt x="39" y="27"/>
                    </a:cubicBezTo>
                    <a:cubicBezTo>
                      <a:pt x="40" y="25"/>
                      <a:pt x="39" y="23"/>
                      <a:pt x="38" y="19"/>
                    </a:cubicBezTo>
                    <a:cubicBezTo>
                      <a:pt x="36" y="17"/>
                      <a:pt x="34" y="14"/>
                      <a:pt x="31" y="10"/>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13">
                <a:extLst>
                  <a:ext uri="{FF2B5EF4-FFF2-40B4-BE49-F238E27FC236}">
                    <a16:creationId xmlns:a16="http://schemas.microsoft.com/office/drawing/2014/main" id="{0A8F84B8-AFAA-4A2D-A4F9-DEB32A42AA36}"/>
                  </a:ext>
                </a:extLst>
              </p:cNvPr>
              <p:cNvSpPr>
                <a:spLocks/>
              </p:cNvSpPr>
              <p:nvPr/>
            </p:nvSpPr>
            <p:spPr bwMode="auto">
              <a:xfrm>
                <a:off x="8895483" y="1995507"/>
                <a:ext cx="538046" cy="361326"/>
              </a:xfrm>
              <a:custGeom>
                <a:avLst/>
                <a:gdLst>
                  <a:gd name="T0" fmla="*/ 143 w 173"/>
                  <a:gd name="T1" fmla="*/ 114 h 116"/>
                  <a:gd name="T2" fmla="*/ 149 w 173"/>
                  <a:gd name="T3" fmla="*/ 108 h 116"/>
                  <a:gd name="T4" fmla="*/ 157 w 173"/>
                  <a:gd name="T5" fmla="*/ 97 h 116"/>
                  <a:gd name="T6" fmla="*/ 171 w 173"/>
                  <a:gd name="T7" fmla="*/ 38 h 116"/>
                  <a:gd name="T8" fmla="*/ 171 w 173"/>
                  <a:gd name="T9" fmla="*/ 38 h 116"/>
                  <a:gd name="T10" fmla="*/ 172 w 173"/>
                  <a:gd name="T11" fmla="*/ 34 h 116"/>
                  <a:gd name="T12" fmla="*/ 172 w 173"/>
                  <a:gd name="T13" fmla="*/ 24 h 116"/>
                  <a:gd name="T14" fmla="*/ 163 w 173"/>
                  <a:gd name="T15" fmla="*/ 17 h 116"/>
                  <a:gd name="T16" fmla="*/ 162 w 173"/>
                  <a:gd name="T17" fmla="*/ 17 h 116"/>
                  <a:gd name="T18" fmla="*/ 39 w 173"/>
                  <a:gd name="T19" fmla="*/ 8 h 116"/>
                  <a:gd name="T20" fmla="*/ 27 w 173"/>
                  <a:gd name="T21" fmla="*/ 5 h 116"/>
                  <a:gd name="T22" fmla="*/ 1 w 173"/>
                  <a:gd name="T23" fmla="*/ 0 h 116"/>
                  <a:gd name="T24" fmla="*/ 0 w 173"/>
                  <a:gd name="T25" fmla="*/ 14 h 116"/>
                  <a:gd name="T26" fmla="*/ 41 w 173"/>
                  <a:gd name="T27" fmla="*/ 20 h 116"/>
                  <a:gd name="T28" fmla="*/ 157 w 173"/>
                  <a:gd name="T29" fmla="*/ 28 h 116"/>
                  <a:gd name="T30" fmla="*/ 134 w 173"/>
                  <a:gd name="T31" fmla="*/ 104 h 116"/>
                  <a:gd name="T32" fmla="*/ 134 w 173"/>
                  <a:gd name="T33" fmla="*/ 107 h 116"/>
                  <a:gd name="T34" fmla="*/ 143 w 173"/>
                  <a:gd name="T35"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16">
                    <a:moveTo>
                      <a:pt x="143" y="114"/>
                    </a:moveTo>
                    <a:cubicBezTo>
                      <a:pt x="144" y="114"/>
                      <a:pt x="149" y="109"/>
                      <a:pt x="149" y="108"/>
                    </a:cubicBezTo>
                    <a:cubicBezTo>
                      <a:pt x="152" y="105"/>
                      <a:pt x="155" y="101"/>
                      <a:pt x="157" y="97"/>
                    </a:cubicBezTo>
                    <a:cubicBezTo>
                      <a:pt x="162" y="77"/>
                      <a:pt x="169" y="58"/>
                      <a:pt x="171" y="38"/>
                    </a:cubicBezTo>
                    <a:cubicBezTo>
                      <a:pt x="171" y="38"/>
                      <a:pt x="171" y="38"/>
                      <a:pt x="171" y="38"/>
                    </a:cubicBezTo>
                    <a:cubicBezTo>
                      <a:pt x="172" y="36"/>
                      <a:pt x="172" y="35"/>
                      <a:pt x="172" y="34"/>
                    </a:cubicBezTo>
                    <a:cubicBezTo>
                      <a:pt x="172" y="31"/>
                      <a:pt x="172" y="27"/>
                      <a:pt x="172" y="24"/>
                    </a:cubicBezTo>
                    <a:cubicBezTo>
                      <a:pt x="173" y="19"/>
                      <a:pt x="167" y="15"/>
                      <a:pt x="163" y="17"/>
                    </a:cubicBezTo>
                    <a:cubicBezTo>
                      <a:pt x="163" y="17"/>
                      <a:pt x="162" y="17"/>
                      <a:pt x="162" y="17"/>
                    </a:cubicBezTo>
                    <a:cubicBezTo>
                      <a:pt x="122" y="6"/>
                      <a:pt x="80" y="15"/>
                      <a:pt x="39" y="8"/>
                    </a:cubicBezTo>
                    <a:cubicBezTo>
                      <a:pt x="35" y="7"/>
                      <a:pt x="31" y="6"/>
                      <a:pt x="27" y="5"/>
                    </a:cubicBezTo>
                    <a:cubicBezTo>
                      <a:pt x="18" y="3"/>
                      <a:pt x="10" y="1"/>
                      <a:pt x="1" y="0"/>
                    </a:cubicBezTo>
                    <a:cubicBezTo>
                      <a:pt x="1" y="5"/>
                      <a:pt x="1" y="10"/>
                      <a:pt x="0" y="14"/>
                    </a:cubicBezTo>
                    <a:cubicBezTo>
                      <a:pt x="14" y="16"/>
                      <a:pt x="28" y="18"/>
                      <a:pt x="41" y="20"/>
                    </a:cubicBezTo>
                    <a:cubicBezTo>
                      <a:pt x="79" y="27"/>
                      <a:pt x="120" y="18"/>
                      <a:pt x="157" y="28"/>
                    </a:cubicBezTo>
                    <a:cubicBezTo>
                      <a:pt x="148" y="53"/>
                      <a:pt x="138" y="78"/>
                      <a:pt x="134" y="104"/>
                    </a:cubicBezTo>
                    <a:cubicBezTo>
                      <a:pt x="134" y="105"/>
                      <a:pt x="134" y="106"/>
                      <a:pt x="134" y="107"/>
                    </a:cubicBezTo>
                    <a:cubicBezTo>
                      <a:pt x="133" y="112"/>
                      <a:pt x="139" y="116"/>
                      <a:pt x="143" y="114"/>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14">
                <a:extLst>
                  <a:ext uri="{FF2B5EF4-FFF2-40B4-BE49-F238E27FC236}">
                    <a16:creationId xmlns:a16="http://schemas.microsoft.com/office/drawing/2014/main" id="{4C910D45-3B20-4451-9488-4589B3D1C536}"/>
                  </a:ext>
                </a:extLst>
              </p:cNvPr>
              <p:cNvSpPr>
                <a:spLocks/>
              </p:cNvSpPr>
              <p:nvPr/>
            </p:nvSpPr>
            <p:spPr bwMode="auto">
              <a:xfrm>
                <a:off x="9321501" y="2129624"/>
                <a:ext cx="77315" cy="143583"/>
              </a:xfrm>
              <a:custGeom>
                <a:avLst/>
                <a:gdLst>
                  <a:gd name="T0" fmla="*/ 23 w 25"/>
                  <a:gd name="T1" fmla="*/ 7 h 46"/>
                  <a:gd name="T2" fmla="*/ 18 w 25"/>
                  <a:gd name="T3" fmla="*/ 0 h 46"/>
                  <a:gd name="T4" fmla="*/ 13 w 25"/>
                  <a:gd name="T5" fmla="*/ 3 h 46"/>
                  <a:gd name="T6" fmla="*/ 5 w 25"/>
                  <a:gd name="T7" fmla="*/ 17 h 46"/>
                  <a:gd name="T8" fmla="*/ 4 w 25"/>
                  <a:gd name="T9" fmla="*/ 38 h 46"/>
                  <a:gd name="T10" fmla="*/ 9 w 25"/>
                  <a:gd name="T11" fmla="*/ 45 h 46"/>
                  <a:gd name="T12" fmla="*/ 14 w 25"/>
                  <a:gd name="T13" fmla="*/ 42 h 46"/>
                  <a:gd name="T14" fmla="*/ 22 w 25"/>
                  <a:gd name="T15" fmla="*/ 28 h 46"/>
                  <a:gd name="T16" fmla="*/ 25 w 25"/>
                  <a:gd name="T17" fmla="*/ 18 h 46"/>
                  <a:gd name="T18" fmla="*/ 23 w 25"/>
                  <a:gd name="T19"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3" y="7"/>
                    </a:moveTo>
                    <a:cubicBezTo>
                      <a:pt x="22" y="3"/>
                      <a:pt x="20" y="1"/>
                      <a:pt x="18" y="0"/>
                    </a:cubicBezTo>
                    <a:cubicBezTo>
                      <a:pt x="17" y="0"/>
                      <a:pt x="15" y="0"/>
                      <a:pt x="13" y="3"/>
                    </a:cubicBezTo>
                    <a:cubicBezTo>
                      <a:pt x="10" y="7"/>
                      <a:pt x="8" y="12"/>
                      <a:pt x="5" y="17"/>
                    </a:cubicBezTo>
                    <a:cubicBezTo>
                      <a:pt x="0" y="25"/>
                      <a:pt x="3" y="36"/>
                      <a:pt x="4" y="38"/>
                    </a:cubicBezTo>
                    <a:cubicBezTo>
                      <a:pt x="5" y="42"/>
                      <a:pt x="7" y="44"/>
                      <a:pt x="9" y="45"/>
                    </a:cubicBezTo>
                    <a:cubicBezTo>
                      <a:pt x="10" y="45"/>
                      <a:pt x="12" y="46"/>
                      <a:pt x="14" y="42"/>
                    </a:cubicBezTo>
                    <a:cubicBezTo>
                      <a:pt x="17" y="37"/>
                      <a:pt x="19" y="32"/>
                      <a:pt x="22" y="28"/>
                    </a:cubicBezTo>
                    <a:cubicBezTo>
                      <a:pt x="24" y="26"/>
                      <a:pt x="25" y="21"/>
                      <a:pt x="25" y="18"/>
                    </a:cubicBezTo>
                    <a:cubicBezTo>
                      <a:pt x="25" y="13"/>
                      <a:pt x="24" y="9"/>
                      <a:pt x="23" y="7"/>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15">
                <a:extLst>
                  <a:ext uri="{FF2B5EF4-FFF2-40B4-BE49-F238E27FC236}">
                    <a16:creationId xmlns:a16="http://schemas.microsoft.com/office/drawing/2014/main" id="{3F8BB0C4-36EB-4659-8CEE-9F3782A53C78}"/>
                  </a:ext>
                </a:extLst>
              </p:cNvPr>
              <p:cNvSpPr>
                <a:spLocks/>
              </p:cNvSpPr>
              <p:nvPr/>
            </p:nvSpPr>
            <p:spPr bwMode="auto">
              <a:xfrm>
                <a:off x="8450530" y="1335968"/>
                <a:ext cx="640605" cy="927773"/>
              </a:xfrm>
              <a:custGeom>
                <a:avLst/>
                <a:gdLst>
                  <a:gd name="T0" fmla="*/ 44 w 206"/>
                  <a:gd name="T1" fmla="*/ 54 h 298"/>
                  <a:gd name="T2" fmla="*/ 5 w 206"/>
                  <a:gd name="T3" fmla="*/ 99 h 298"/>
                  <a:gd name="T4" fmla="*/ 132 w 206"/>
                  <a:gd name="T5" fmla="*/ 262 h 298"/>
                  <a:gd name="T6" fmla="*/ 179 w 206"/>
                  <a:gd name="T7" fmla="*/ 235 h 298"/>
                  <a:gd name="T8" fmla="*/ 174 w 206"/>
                  <a:gd name="T9" fmla="*/ 208 h 298"/>
                  <a:gd name="T10" fmla="*/ 180 w 206"/>
                  <a:gd name="T11" fmla="*/ 196 h 298"/>
                  <a:gd name="T12" fmla="*/ 191 w 206"/>
                  <a:gd name="T13" fmla="*/ 182 h 298"/>
                  <a:gd name="T14" fmla="*/ 181 w 206"/>
                  <a:gd name="T15" fmla="*/ 162 h 298"/>
                  <a:gd name="T16" fmla="*/ 149 w 206"/>
                  <a:gd name="T17" fmla="*/ 155 h 298"/>
                  <a:gd name="T18" fmla="*/ 153 w 206"/>
                  <a:gd name="T19" fmla="*/ 114 h 298"/>
                  <a:gd name="T20" fmla="*/ 124 w 206"/>
                  <a:gd name="T21" fmla="*/ 101 h 298"/>
                  <a:gd name="T22" fmla="*/ 111 w 206"/>
                  <a:gd name="T23" fmla="*/ 90 h 298"/>
                  <a:gd name="T24" fmla="*/ 123 w 206"/>
                  <a:gd name="T25" fmla="*/ 59 h 298"/>
                  <a:gd name="T26" fmla="*/ 44 w 206"/>
                  <a:gd name="T27" fmla="*/ 5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98">
                    <a:moveTo>
                      <a:pt x="44" y="54"/>
                    </a:moveTo>
                    <a:cubicBezTo>
                      <a:pt x="31" y="38"/>
                      <a:pt x="0" y="0"/>
                      <a:pt x="5" y="99"/>
                    </a:cubicBezTo>
                    <a:cubicBezTo>
                      <a:pt x="5" y="101"/>
                      <a:pt x="105" y="245"/>
                      <a:pt x="132" y="262"/>
                    </a:cubicBezTo>
                    <a:cubicBezTo>
                      <a:pt x="192" y="298"/>
                      <a:pt x="191" y="264"/>
                      <a:pt x="179" y="235"/>
                    </a:cubicBezTo>
                    <a:cubicBezTo>
                      <a:pt x="193" y="227"/>
                      <a:pt x="206" y="204"/>
                      <a:pt x="174" y="208"/>
                    </a:cubicBezTo>
                    <a:cubicBezTo>
                      <a:pt x="165" y="209"/>
                      <a:pt x="173" y="203"/>
                      <a:pt x="180" y="196"/>
                    </a:cubicBezTo>
                    <a:cubicBezTo>
                      <a:pt x="185" y="192"/>
                      <a:pt x="188" y="187"/>
                      <a:pt x="191" y="182"/>
                    </a:cubicBezTo>
                    <a:cubicBezTo>
                      <a:pt x="200" y="169"/>
                      <a:pt x="189" y="164"/>
                      <a:pt x="181" y="162"/>
                    </a:cubicBezTo>
                    <a:cubicBezTo>
                      <a:pt x="170" y="160"/>
                      <a:pt x="156" y="160"/>
                      <a:pt x="149" y="155"/>
                    </a:cubicBezTo>
                    <a:cubicBezTo>
                      <a:pt x="138" y="148"/>
                      <a:pt x="152" y="128"/>
                      <a:pt x="153" y="114"/>
                    </a:cubicBezTo>
                    <a:cubicBezTo>
                      <a:pt x="155" y="99"/>
                      <a:pt x="139" y="100"/>
                      <a:pt x="124" y="101"/>
                    </a:cubicBezTo>
                    <a:cubicBezTo>
                      <a:pt x="120" y="101"/>
                      <a:pt x="100" y="100"/>
                      <a:pt x="111" y="90"/>
                    </a:cubicBezTo>
                    <a:cubicBezTo>
                      <a:pt x="120" y="81"/>
                      <a:pt x="123" y="59"/>
                      <a:pt x="123" y="59"/>
                    </a:cubicBezTo>
                    <a:cubicBezTo>
                      <a:pt x="61" y="17"/>
                      <a:pt x="61" y="75"/>
                      <a:pt x="44" y="54"/>
                    </a:cubicBezTo>
                    <a:close/>
                  </a:path>
                </a:pathLst>
              </a:custGeom>
              <a:solidFill>
                <a:srgbClr val="058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16">
                <a:extLst>
                  <a:ext uri="{FF2B5EF4-FFF2-40B4-BE49-F238E27FC236}">
                    <a16:creationId xmlns:a16="http://schemas.microsoft.com/office/drawing/2014/main" id="{D10014A5-81B9-4626-98CE-96937DCDEEB6}"/>
                  </a:ext>
                </a:extLst>
              </p:cNvPr>
              <p:cNvSpPr>
                <a:spLocks/>
              </p:cNvSpPr>
              <p:nvPr/>
            </p:nvSpPr>
            <p:spPr bwMode="auto">
              <a:xfrm>
                <a:off x="7691586" y="1572645"/>
                <a:ext cx="1216519" cy="1191273"/>
              </a:xfrm>
              <a:custGeom>
                <a:avLst/>
                <a:gdLst>
                  <a:gd name="T0" fmla="*/ 17 w 391"/>
                  <a:gd name="T1" fmla="*/ 10 h 383"/>
                  <a:gd name="T2" fmla="*/ 25 w 391"/>
                  <a:gd name="T3" fmla="*/ 31 h 383"/>
                  <a:gd name="T4" fmla="*/ 6 w 391"/>
                  <a:gd name="T5" fmla="*/ 23 h 383"/>
                  <a:gd name="T6" fmla="*/ 3 w 391"/>
                  <a:gd name="T7" fmla="*/ 28 h 383"/>
                  <a:gd name="T8" fmla="*/ 26 w 391"/>
                  <a:gd name="T9" fmla="*/ 38 h 383"/>
                  <a:gd name="T10" fmla="*/ 68 w 391"/>
                  <a:gd name="T11" fmla="*/ 107 h 383"/>
                  <a:gd name="T12" fmla="*/ 80 w 391"/>
                  <a:gd name="T13" fmla="*/ 140 h 383"/>
                  <a:gd name="T14" fmla="*/ 82 w 391"/>
                  <a:gd name="T15" fmla="*/ 158 h 383"/>
                  <a:gd name="T16" fmla="*/ 100 w 391"/>
                  <a:gd name="T17" fmla="*/ 218 h 383"/>
                  <a:gd name="T18" fmla="*/ 109 w 391"/>
                  <a:gd name="T19" fmla="*/ 212 h 383"/>
                  <a:gd name="T20" fmla="*/ 104 w 391"/>
                  <a:gd name="T21" fmla="*/ 172 h 383"/>
                  <a:gd name="T22" fmla="*/ 244 w 391"/>
                  <a:gd name="T23" fmla="*/ 41 h 383"/>
                  <a:gd name="T24" fmla="*/ 333 w 391"/>
                  <a:gd name="T25" fmla="*/ 182 h 383"/>
                  <a:gd name="T26" fmla="*/ 207 w 391"/>
                  <a:gd name="T27" fmla="*/ 262 h 383"/>
                  <a:gd name="T28" fmla="*/ 156 w 391"/>
                  <a:gd name="T29" fmla="*/ 260 h 383"/>
                  <a:gd name="T30" fmla="*/ 134 w 391"/>
                  <a:gd name="T31" fmla="*/ 263 h 383"/>
                  <a:gd name="T32" fmla="*/ 184 w 391"/>
                  <a:gd name="T33" fmla="*/ 296 h 383"/>
                  <a:gd name="T34" fmla="*/ 196 w 391"/>
                  <a:gd name="T35" fmla="*/ 296 h 383"/>
                  <a:gd name="T36" fmla="*/ 196 w 391"/>
                  <a:gd name="T37" fmla="*/ 296 h 383"/>
                  <a:gd name="T38" fmla="*/ 226 w 391"/>
                  <a:gd name="T39" fmla="*/ 301 h 383"/>
                  <a:gd name="T40" fmla="*/ 226 w 391"/>
                  <a:gd name="T41" fmla="*/ 301 h 383"/>
                  <a:gd name="T42" fmla="*/ 317 w 391"/>
                  <a:gd name="T43" fmla="*/ 351 h 383"/>
                  <a:gd name="T44" fmla="*/ 317 w 391"/>
                  <a:gd name="T45" fmla="*/ 356 h 383"/>
                  <a:gd name="T46" fmla="*/ 317 w 391"/>
                  <a:gd name="T47" fmla="*/ 375 h 383"/>
                  <a:gd name="T48" fmla="*/ 317 w 391"/>
                  <a:gd name="T49" fmla="*/ 381 h 383"/>
                  <a:gd name="T50" fmla="*/ 325 w 391"/>
                  <a:gd name="T51" fmla="*/ 378 h 383"/>
                  <a:gd name="T52" fmla="*/ 329 w 391"/>
                  <a:gd name="T53" fmla="*/ 359 h 383"/>
                  <a:gd name="T54" fmla="*/ 340 w 391"/>
                  <a:gd name="T55" fmla="*/ 365 h 383"/>
                  <a:gd name="T56" fmla="*/ 348 w 391"/>
                  <a:gd name="T57" fmla="*/ 364 h 383"/>
                  <a:gd name="T58" fmla="*/ 345 w 391"/>
                  <a:gd name="T59" fmla="*/ 357 h 383"/>
                  <a:gd name="T60" fmla="*/ 336 w 391"/>
                  <a:gd name="T61" fmla="*/ 349 h 383"/>
                  <a:gd name="T62" fmla="*/ 351 w 391"/>
                  <a:gd name="T63" fmla="*/ 343 h 383"/>
                  <a:gd name="T64" fmla="*/ 345 w 391"/>
                  <a:gd name="T65" fmla="*/ 338 h 383"/>
                  <a:gd name="T66" fmla="*/ 326 w 391"/>
                  <a:gd name="T67" fmla="*/ 343 h 383"/>
                  <a:gd name="T68" fmla="*/ 232 w 391"/>
                  <a:gd name="T69" fmla="*/ 290 h 383"/>
                  <a:gd name="T70" fmla="*/ 232 w 391"/>
                  <a:gd name="T71" fmla="*/ 290 h 383"/>
                  <a:gd name="T72" fmla="*/ 212 w 391"/>
                  <a:gd name="T73" fmla="*/ 281 h 383"/>
                  <a:gd name="T74" fmla="*/ 287 w 391"/>
                  <a:gd name="T75" fmla="*/ 235 h 383"/>
                  <a:gd name="T76" fmla="*/ 374 w 391"/>
                  <a:gd name="T77" fmla="*/ 173 h 383"/>
                  <a:gd name="T78" fmla="*/ 254 w 391"/>
                  <a:gd name="T79" fmla="*/ 29 h 383"/>
                  <a:gd name="T80" fmla="*/ 253 w 391"/>
                  <a:gd name="T81" fmla="*/ 28 h 383"/>
                  <a:gd name="T82" fmla="*/ 235 w 391"/>
                  <a:gd name="T83" fmla="*/ 28 h 383"/>
                  <a:gd name="T84" fmla="*/ 97 w 391"/>
                  <a:gd name="T85" fmla="*/ 157 h 383"/>
                  <a:gd name="T86" fmla="*/ 96 w 391"/>
                  <a:gd name="T87" fmla="*/ 154 h 383"/>
                  <a:gd name="T88" fmla="*/ 96 w 391"/>
                  <a:gd name="T89" fmla="*/ 154 h 383"/>
                  <a:gd name="T90" fmla="*/ 83 w 391"/>
                  <a:gd name="T91" fmla="*/ 118 h 383"/>
                  <a:gd name="T92" fmla="*/ 83 w 391"/>
                  <a:gd name="T93" fmla="*/ 117 h 383"/>
                  <a:gd name="T94" fmla="*/ 35 w 391"/>
                  <a:gd name="T95" fmla="*/ 36 h 383"/>
                  <a:gd name="T96" fmla="*/ 51 w 391"/>
                  <a:gd name="T97" fmla="*/ 17 h 383"/>
                  <a:gd name="T98" fmla="*/ 47 w 391"/>
                  <a:gd name="T99" fmla="*/ 11 h 383"/>
                  <a:gd name="T100" fmla="*/ 31 w 391"/>
                  <a:gd name="T101" fmla="*/ 27 h 383"/>
                  <a:gd name="T102" fmla="*/ 19 w 391"/>
                  <a:gd name="T103" fmla="*/ 4 h 383"/>
                  <a:gd name="T104" fmla="*/ 17 w 391"/>
                  <a:gd name="T105" fmla="*/ 1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1" h="383">
                    <a:moveTo>
                      <a:pt x="17" y="10"/>
                    </a:moveTo>
                    <a:cubicBezTo>
                      <a:pt x="23" y="18"/>
                      <a:pt x="24" y="18"/>
                      <a:pt x="25" y="31"/>
                    </a:cubicBezTo>
                    <a:cubicBezTo>
                      <a:pt x="17" y="27"/>
                      <a:pt x="16" y="25"/>
                      <a:pt x="6" y="23"/>
                    </a:cubicBezTo>
                    <a:cubicBezTo>
                      <a:pt x="2" y="22"/>
                      <a:pt x="0" y="26"/>
                      <a:pt x="3" y="28"/>
                    </a:cubicBezTo>
                    <a:cubicBezTo>
                      <a:pt x="13" y="33"/>
                      <a:pt x="15" y="35"/>
                      <a:pt x="26" y="38"/>
                    </a:cubicBezTo>
                    <a:cubicBezTo>
                      <a:pt x="28" y="39"/>
                      <a:pt x="56" y="84"/>
                      <a:pt x="68" y="107"/>
                    </a:cubicBezTo>
                    <a:cubicBezTo>
                      <a:pt x="74" y="118"/>
                      <a:pt x="78" y="130"/>
                      <a:pt x="80" y="140"/>
                    </a:cubicBezTo>
                    <a:cubicBezTo>
                      <a:pt x="81" y="147"/>
                      <a:pt x="81" y="154"/>
                      <a:pt x="82" y="158"/>
                    </a:cubicBezTo>
                    <a:cubicBezTo>
                      <a:pt x="82" y="173"/>
                      <a:pt x="81" y="189"/>
                      <a:pt x="100" y="218"/>
                    </a:cubicBezTo>
                    <a:cubicBezTo>
                      <a:pt x="104" y="223"/>
                      <a:pt x="112" y="217"/>
                      <a:pt x="109" y="212"/>
                    </a:cubicBezTo>
                    <a:cubicBezTo>
                      <a:pt x="101" y="199"/>
                      <a:pt x="99" y="187"/>
                      <a:pt x="104" y="172"/>
                    </a:cubicBezTo>
                    <a:cubicBezTo>
                      <a:pt x="118" y="166"/>
                      <a:pt x="203" y="98"/>
                      <a:pt x="244" y="41"/>
                    </a:cubicBezTo>
                    <a:cubicBezTo>
                      <a:pt x="285" y="87"/>
                      <a:pt x="302" y="129"/>
                      <a:pt x="333" y="182"/>
                    </a:cubicBezTo>
                    <a:cubicBezTo>
                      <a:pt x="323" y="184"/>
                      <a:pt x="217" y="256"/>
                      <a:pt x="207" y="262"/>
                    </a:cubicBezTo>
                    <a:cubicBezTo>
                      <a:pt x="204" y="265"/>
                      <a:pt x="174" y="277"/>
                      <a:pt x="156" y="260"/>
                    </a:cubicBezTo>
                    <a:cubicBezTo>
                      <a:pt x="153" y="257"/>
                      <a:pt x="138" y="257"/>
                      <a:pt x="134" y="263"/>
                    </a:cubicBezTo>
                    <a:cubicBezTo>
                      <a:pt x="134" y="263"/>
                      <a:pt x="159" y="292"/>
                      <a:pt x="184" y="296"/>
                    </a:cubicBezTo>
                    <a:cubicBezTo>
                      <a:pt x="188" y="296"/>
                      <a:pt x="192" y="297"/>
                      <a:pt x="196" y="296"/>
                    </a:cubicBezTo>
                    <a:cubicBezTo>
                      <a:pt x="196" y="296"/>
                      <a:pt x="196" y="296"/>
                      <a:pt x="196" y="296"/>
                    </a:cubicBezTo>
                    <a:cubicBezTo>
                      <a:pt x="204" y="296"/>
                      <a:pt x="226" y="301"/>
                      <a:pt x="226" y="301"/>
                    </a:cubicBezTo>
                    <a:cubicBezTo>
                      <a:pt x="226" y="301"/>
                      <a:pt x="226" y="301"/>
                      <a:pt x="226" y="301"/>
                    </a:cubicBezTo>
                    <a:cubicBezTo>
                      <a:pt x="264" y="314"/>
                      <a:pt x="308" y="318"/>
                      <a:pt x="317" y="351"/>
                    </a:cubicBezTo>
                    <a:cubicBezTo>
                      <a:pt x="317" y="351"/>
                      <a:pt x="317" y="355"/>
                      <a:pt x="317" y="356"/>
                    </a:cubicBezTo>
                    <a:cubicBezTo>
                      <a:pt x="319" y="363"/>
                      <a:pt x="321" y="369"/>
                      <a:pt x="317" y="375"/>
                    </a:cubicBezTo>
                    <a:cubicBezTo>
                      <a:pt x="315" y="377"/>
                      <a:pt x="315" y="380"/>
                      <a:pt x="317" y="381"/>
                    </a:cubicBezTo>
                    <a:cubicBezTo>
                      <a:pt x="320" y="383"/>
                      <a:pt x="323" y="381"/>
                      <a:pt x="325" y="378"/>
                    </a:cubicBezTo>
                    <a:cubicBezTo>
                      <a:pt x="328" y="372"/>
                      <a:pt x="329" y="365"/>
                      <a:pt x="329" y="359"/>
                    </a:cubicBezTo>
                    <a:cubicBezTo>
                      <a:pt x="333" y="360"/>
                      <a:pt x="336" y="362"/>
                      <a:pt x="340" y="365"/>
                    </a:cubicBezTo>
                    <a:cubicBezTo>
                      <a:pt x="342" y="367"/>
                      <a:pt x="347" y="366"/>
                      <a:pt x="348" y="364"/>
                    </a:cubicBezTo>
                    <a:cubicBezTo>
                      <a:pt x="350" y="361"/>
                      <a:pt x="347" y="359"/>
                      <a:pt x="345" y="357"/>
                    </a:cubicBezTo>
                    <a:cubicBezTo>
                      <a:pt x="342" y="355"/>
                      <a:pt x="339" y="351"/>
                      <a:pt x="336" y="349"/>
                    </a:cubicBezTo>
                    <a:cubicBezTo>
                      <a:pt x="341" y="348"/>
                      <a:pt x="343" y="348"/>
                      <a:pt x="351" y="343"/>
                    </a:cubicBezTo>
                    <a:cubicBezTo>
                      <a:pt x="356" y="340"/>
                      <a:pt x="349" y="337"/>
                      <a:pt x="345" y="338"/>
                    </a:cubicBezTo>
                    <a:cubicBezTo>
                      <a:pt x="332" y="342"/>
                      <a:pt x="333" y="340"/>
                      <a:pt x="326" y="343"/>
                    </a:cubicBezTo>
                    <a:cubicBezTo>
                      <a:pt x="309" y="305"/>
                      <a:pt x="268" y="301"/>
                      <a:pt x="232" y="290"/>
                    </a:cubicBezTo>
                    <a:cubicBezTo>
                      <a:pt x="232" y="290"/>
                      <a:pt x="232" y="290"/>
                      <a:pt x="232" y="290"/>
                    </a:cubicBezTo>
                    <a:cubicBezTo>
                      <a:pt x="221" y="286"/>
                      <a:pt x="215" y="282"/>
                      <a:pt x="212" y="281"/>
                    </a:cubicBezTo>
                    <a:cubicBezTo>
                      <a:pt x="237" y="264"/>
                      <a:pt x="260" y="247"/>
                      <a:pt x="287" y="235"/>
                    </a:cubicBezTo>
                    <a:cubicBezTo>
                      <a:pt x="319" y="220"/>
                      <a:pt x="391" y="199"/>
                      <a:pt x="374" y="173"/>
                    </a:cubicBezTo>
                    <a:cubicBezTo>
                      <a:pt x="372" y="169"/>
                      <a:pt x="317" y="76"/>
                      <a:pt x="254" y="29"/>
                    </a:cubicBezTo>
                    <a:cubicBezTo>
                      <a:pt x="254" y="28"/>
                      <a:pt x="253" y="28"/>
                      <a:pt x="253" y="28"/>
                    </a:cubicBezTo>
                    <a:cubicBezTo>
                      <a:pt x="251" y="23"/>
                      <a:pt x="240" y="18"/>
                      <a:pt x="235" y="28"/>
                    </a:cubicBezTo>
                    <a:cubicBezTo>
                      <a:pt x="199" y="85"/>
                      <a:pt x="147" y="113"/>
                      <a:pt x="97" y="157"/>
                    </a:cubicBezTo>
                    <a:cubicBezTo>
                      <a:pt x="97" y="156"/>
                      <a:pt x="97" y="155"/>
                      <a:pt x="96" y="154"/>
                    </a:cubicBezTo>
                    <a:cubicBezTo>
                      <a:pt x="96" y="154"/>
                      <a:pt x="96" y="154"/>
                      <a:pt x="96" y="154"/>
                    </a:cubicBezTo>
                    <a:cubicBezTo>
                      <a:pt x="96" y="154"/>
                      <a:pt x="86" y="122"/>
                      <a:pt x="83" y="118"/>
                    </a:cubicBezTo>
                    <a:cubicBezTo>
                      <a:pt x="83" y="118"/>
                      <a:pt x="83" y="117"/>
                      <a:pt x="83" y="117"/>
                    </a:cubicBezTo>
                    <a:cubicBezTo>
                      <a:pt x="72" y="89"/>
                      <a:pt x="56" y="62"/>
                      <a:pt x="35" y="36"/>
                    </a:cubicBezTo>
                    <a:cubicBezTo>
                      <a:pt x="39" y="29"/>
                      <a:pt x="43" y="21"/>
                      <a:pt x="51" y="17"/>
                    </a:cubicBezTo>
                    <a:cubicBezTo>
                      <a:pt x="54" y="16"/>
                      <a:pt x="52" y="8"/>
                      <a:pt x="47" y="11"/>
                    </a:cubicBezTo>
                    <a:cubicBezTo>
                      <a:pt x="42" y="14"/>
                      <a:pt x="35" y="23"/>
                      <a:pt x="31" y="27"/>
                    </a:cubicBezTo>
                    <a:cubicBezTo>
                      <a:pt x="31" y="17"/>
                      <a:pt x="29" y="13"/>
                      <a:pt x="19" y="4"/>
                    </a:cubicBezTo>
                    <a:cubicBezTo>
                      <a:pt x="14" y="0"/>
                      <a:pt x="15" y="8"/>
                      <a:pt x="17"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17">
                <a:extLst>
                  <a:ext uri="{FF2B5EF4-FFF2-40B4-BE49-F238E27FC236}">
                    <a16:creationId xmlns:a16="http://schemas.microsoft.com/office/drawing/2014/main" id="{BA411C1F-8C4C-44A3-ACD1-E3790D742BAF}"/>
                  </a:ext>
                </a:extLst>
              </p:cNvPr>
              <p:cNvSpPr>
                <a:spLocks noEditPoints="1"/>
              </p:cNvSpPr>
              <p:nvPr/>
            </p:nvSpPr>
            <p:spPr bwMode="auto">
              <a:xfrm>
                <a:off x="7912485" y="1777764"/>
                <a:ext cx="915150" cy="757366"/>
              </a:xfrm>
              <a:custGeom>
                <a:avLst/>
                <a:gdLst>
                  <a:gd name="T0" fmla="*/ 244 w 294"/>
                  <a:gd name="T1" fmla="*/ 76 h 243"/>
                  <a:gd name="T2" fmla="*/ 253 w 294"/>
                  <a:gd name="T3" fmla="*/ 68 h 243"/>
                  <a:gd name="T4" fmla="*/ 251 w 294"/>
                  <a:gd name="T5" fmla="*/ 45 h 243"/>
                  <a:gd name="T6" fmla="*/ 229 w 294"/>
                  <a:gd name="T7" fmla="*/ 37 h 243"/>
                  <a:gd name="T8" fmla="*/ 230 w 294"/>
                  <a:gd name="T9" fmla="*/ 29 h 243"/>
                  <a:gd name="T10" fmla="*/ 187 w 294"/>
                  <a:gd name="T11" fmla="*/ 10 h 243"/>
                  <a:gd name="T12" fmla="*/ 147 w 294"/>
                  <a:gd name="T13" fmla="*/ 36 h 243"/>
                  <a:gd name="T14" fmla="*/ 72 w 294"/>
                  <a:gd name="T15" fmla="*/ 108 h 243"/>
                  <a:gd name="T16" fmla="*/ 48 w 294"/>
                  <a:gd name="T17" fmla="*/ 145 h 243"/>
                  <a:gd name="T18" fmla="*/ 48 w 294"/>
                  <a:gd name="T19" fmla="*/ 184 h 243"/>
                  <a:gd name="T20" fmla="*/ 57 w 294"/>
                  <a:gd name="T21" fmla="*/ 196 h 243"/>
                  <a:gd name="T22" fmla="*/ 59 w 294"/>
                  <a:gd name="T23" fmla="*/ 202 h 243"/>
                  <a:gd name="T24" fmla="*/ 73 w 294"/>
                  <a:gd name="T25" fmla="*/ 214 h 243"/>
                  <a:gd name="T26" fmla="*/ 80 w 294"/>
                  <a:gd name="T27" fmla="*/ 223 h 243"/>
                  <a:gd name="T28" fmla="*/ 136 w 294"/>
                  <a:gd name="T29" fmla="*/ 243 h 243"/>
                  <a:gd name="T30" fmla="*/ 127 w 294"/>
                  <a:gd name="T31" fmla="*/ 208 h 243"/>
                  <a:gd name="T32" fmla="*/ 123 w 294"/>
                  <a:gd name="T33" fmla="*/ 208 h 243"/>
                  <a:gd name="T34" fmla="*/ 162 w 294"/>
                  <a:gd name="T35" fmla="*/ 188 h 243"/>
                  <a:gd name="T36" fmla="*/ 273 w 294"/>
                  <a:gd name="T37" fmla="*/ 110 h 243"/>
                  <a:gd name="T38" fmla="*/ 248 w 294"/>
                  <a:gd name="T39" fmla="*/ 77 h 243"/>
                  <a:gd name="T40" fmla="*/ 3 w 294"/>
                  <a:gd name="T41" fmla="*/ 77 h 243"/>
                  <a:gd name="T42" fmla="*/ 10 w 294"/>
                  <a:gd name="T43" fmla="*/ 121 h 243"/>
                  <a:gd name="T44" fmla="*/ 27 w 294"/>
                  <a:gd name="T45" fmla="*/ 122 h 243"/>
                  <a:gd name="T46" fmla="*/ 33 w 294"/>
                  <a:gd name="T47" fmla="*/ 109 h 243"/>
                  <a:gd name="T48" fmla="*/ 29 w 294"/>
                  <a:gd name="T49" fmla="*/ 73 h 243"/>
                  <a:gd name="T50" fmla="*/ 3 w 294"/>
                  <a:gd name="T51" fmla="*/ 7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4" h="243">
                    <a:moveTo>
                      <a:pt x="244" y="76"/>
                    </a:moveTo>
                    <a:cubicBezTo>
                      <a:pt x="247" y="74"/>
                      <a:pt x="250" y="71"/>
                      <a:pt x="253" y="68"/>
                    </a:cubicBezTo>
                    <a:cubicBezTo>
                      <a:pt x="261" y="60"/>
                      <a:pt x="256" y="49"/>
                      <a:pt x="251" y="45"/>
                    </a:cubicBezTo>
                    <a:cubicBezTo>
                      <a:pt x="247" y="41"/>
                      <a:pt x="238" y="36"/>
                      <a:pt x="229" y="37"/>
                    </a:cubicBezTo>
                    <a:cubicBezTo>
                      <a:pt x="230" y="34"/>
                      <a:pt x="230" y="32"/>
                      <a:pt x="230" y="29"/>
                    </a:cubicBezTo>
                    <a:cubicBezTo>
                      <a:pt x="229" y="11"/>
                      <a:pt x="208" y="0"/>
                      <a:pt x="187" y="10"/>
                    </a:cubicBezTo>
                    <a:cubicBezTo>
                      <a:pt x="173" y="17"/>
                      <a:pt x="160" y="26"/>
                      <a:pt x="147" y="36"/>
                    </a:cubicBezTo>
                    <a:cubicBezTo>
                      <a:pt x="120" y="57"/>
                      <a:pt x="94" y="82"/>
                      <a:pt x="72" y="108"/>
                    </a:cubicBezTo>
                    <a:cubicBezTo>
                      <a:pt x="63" y="120"/>
                      <a:pt x="53" y="132"/>
                      <a:pt x="48" y="145"/>
                    </a:cubicBezTo>
                    <a:cubicBezTo>
                      <a:pt x="43" y="159"/>
                      <a:pt x="44" y="172"/>
                      <a:pt x="48" y="184"/>
                    </a:cubicBezTo>
                    <a:cubicBezTo>
                      <a:pt x="49" y="189"/>
                      <a:pt x="53" y="193"/>
                      <a:pt x="57" y="196"/>
                    </a:cubicBezTo>
                    <a:cubicBezTo>
                      <a:pt x="57" y="198"/>
                      <a:pt x="58" y="201"/>
                      <a:pt x="59" y="202"/>
                    </a:cubicBezTo>
                    <a:cubicBezTo>
                      <a:pt x="63" y="208"/>
                      <a:pt x="68" y="212"/>
                      <a:pt x="73" y="214"/>
                    </a:cubicBezTo>
                    <a:cubicBezTo>
                      <a:pt x="75" y="218"/>
                      <a:pt x="78" y="221"/>
                      <a:pt x="80" y="223"/>
                    </a:cubicBezTo>
                    <a:cubicBezTo>
                      <a:pt x="96" y="235"/>
                      <a:pt x="116" y="243"/>
                      <a:pt x="136" y="243"/>
                    </a:cubicBezTo>
                    <a:cubicBezTo>
                      <a:pt x="150" y="243"/>
                      <a:pt x="139" y="208"/>
                      <a:pt x="127" y="208"/>
                    </a:cubicBezTo>
                    <a:cubicBezTo>
                      <a:pt x="126" y="208"/>
                      <a:pt x="124" y="208"/>
                      <a:pt x="123" y="208"/>
                    </a:cubicBezTo>
                    <a:cubicBezTo>
                      <a:pt x="137" y="202"/>
                      <a:pt x="150" y="195"/>
                      <a:pt x="162" y="188"/>
                    </a:cubicBezTo>
                    <a:cubicBezTo>
                      <a:pt x="201" y="166"/>
                      <a:pt x="238" y="139"/>
                      <a:pt x="273" y="110"/>
                    </a:cubicBezTo>
                    <a:cubicBezTo>
                      <a:pt x="294" y="93"/>
                      <a:pt x="267" y="69"/>
                      <a:pt x="248" y="77"/>
                    </a:cubicBezTo>
                    <a:moveTo>
                      <a:pt x="3" y="77"/>
                    </a:moveTo>
                    <a:cubicBezTo>
                      <a:pt x="0" y="96"/>
                      <a:pt x="3" y="111"/>
                      <a:pt x="10" y="121"/>
                    </a:cubicBezTo>
                    <a:cubicBezTo>
                      <a:pt x="13" y="125"/>
                      <a:pt x="21" y="125"/>
                      <a:pt x="27" y="122"/>
                    </a:cubicBezTo>
                    <a:cubicBezTo>
                      <a:pt x="33" y="118"/>
                      <a:pt x="36" y="112"/>
                      <a:pt x="33" y="109"/>
                    </a:cubicBezTo>
                    <a:cubicBezTo>
                      <a:pt x="28" y="101"/>
                      <a:pt x="26" y="87"/>
                      <a:pt x="29" y="73"/>
                    </a:cubicBezTo>
                    <a:cubicBezTo>
                      <a:pt x="30" y="62"/>
                      <a:pt x="5" y="65"/>
                      <a:pt x="3" y="7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18">
                <a:extLst>
                  <a:ext uri="{FF2B5EF4-FFF2-40B4-BE49-F238E27FC236}">
                    <a16:creationId xmlns:a16="http://schemas.microsoft.com/office/drawing/2014/main" id="{933A0819-5162-4D4F-AB2B-182DEAB17301}"/>
                  </a:ext>
                </a:extLst>
              </p:cNvPr>
              <p:cNvSpPr>
                <a:spLocks/>
              </p:cNvSpPr>
              <p:nvPr/>
            </p:nvSpPr>
            <p:spPr bwMode="auto">
              <a:xfrm>
                <a:off x="8103404" y="1889792"/>
                <a:ext cx="534890" cy="588536"/>
              </a:xfrm>
              <a:custGeom>
                <a:avLst/>
                <a:gdLst>
                  <a:gd name="T0" fmla="*/ 107 w 172"/>
                  <a:gd name="T1" fmla="*/ 9 h 189"/>
                  <a:gd name="T2" fmla="*/ 53 w 172"/>
                  <a:gd name="T3" fmla="*/ 65 h 189"/>
                  <a:gd name="T4" fmla="*/ 42 w 172"/>
                  <a:gd name="T5" fmla="*/ 77 h 189"/>
                  <a:gd name="T6" fmla="*/ 37 w 172"/>
                  <a:gd name="T7" fmla="*/ 83 h 189"/>
                  <a:gd name="T8" fmla="*/ 34 w 172"/>
                  <a:gd name="T9" fmla="*/ 86 h 189"/>
                  <a:gd name="T10" fmla="*/ 23 w 172"/>
                  <a:gd name="T11" fmla="*/ 94 h 189"/>
                  <a:gd name="T12" fmla="*/ 14 w 172"/>
                  <a:gd name="T13" fmla="*/ 98 h 189"/>
                  <a:gd name="T14" fmla="*/ 1 w 172"/>
                  <a:gd name="T15" fmla="*/ 123 h 189"/>
                  <a:gd name="T16" fmla="*/ 13 w 172"/>
                  <a:gd name="T17" fmla="*/ 138 h 189"/>
                  <a:gd name="T18" fmla="*/ 9 w 172"/>
                  <a:gd name="T19" fmla="*/ 148 h 189"/>
                  <a:gd name="T20" fmla="*/ 25 w 172"/>
                  <a:gd name="T21" fmla="*/ 180 h 189"/>
                  <a:gd name="T22" fmla="*/ 55 w 172"/>
                  <a:gd name="T23" fmla="*/ 177 h 189"/>
                  <a:gd name="T24" fmla="*/ 60 w 172"/>
                  <a:gd name="T25" fmla="*/ 167 h 189"/>
                  <a:gd name="T26" fmla="*/ 70 w 172"/>
                  <a:gd name="T27" fmla="*/ 157 h 189"/>
                  <a:gd name="T28" fmla="*/ 73 w 172"/>
                  <a:gd name="T29" fmla="*/ 155 h 189"/>
                  <a:gd name="T30" fmla="*/ 80 w 172"/>
                  <a:gd name="T31" fmla="*/ 151 h 189"/>
                  <a:gd name="T32" fmla="*/ 94 w 172"/>
                  <a:gd name="T33" fmla="*/ 143 h 189"/>
                  <a:gd name="T34" fmla="*/ 161 w 172"/>
                  <a:gd name="T35" fmla="*/ 104 h 189"/>
                  <a:gd name="T36" fmla="*/ 162 w 172"/>
                  <a:gd name="T37" fmla="*/ 74 h 189"/>
                  <a:gd name="T38" fmla="*/ 128 w 172"/>
                  <a:gd name="T39" fmla="*/ 60 h 189"/>
                  <a:gd name="T40" fmla="*/ 81 w 172"/>
                  <a:gd name="T41" fmla="*/ 89 h 189"/>
                  <a:gd name="T42" fmla="*/ 129 w 172"/>
                  <a:gd name="T43" fmla="*/ 38 h 189"/>
                  <a:gd name="T44" fmla="*/ 130 w 172"/>
                  <a:gd name="T45" fmla="*/ 9 h 189"/>
                  <a:gd name="T46" fmla="*/ 107 w 172"/>
                  <a:gd name="T47" fmla="*/ 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189">
                    <a:moveTo>
                      <a:pt x="107" y="9"/>
                    </a:moveTo>
                    <a:cubicBezTo>
                      <a:pt x="89" y="28"/>
                      <a:pt x="70" y="46"/>
                      <a:pt x="53" y="65"/>
                    </a:cubicBezTo>
                    <a:cubicBezTo>
                      <a:pt x="50" y="69"/>
                      <a:pt x="46" y="73"/>
                      <a:pt x="42" y="77"/>
                    </a:cubicBezTo>
                    <a:cubicBezTo>
                      <a:pt x="41" y="79"/>
                      <a:pt x="39" y="81"/>
                      <a:pt x="37" y="83"/>
                    </a:cubicBezTo>
                    <a:cubicBezTo>
                      <a:pt x="37" y="83"/>
                      <a:pt x="33" y="87"/>
                      <a:pt x="34" y="86"/>
                    </a:cubicBezTo>
                    <a:cubicBezTo>
                      <a:pt x="31" y="89"/>
                      <a:pt x="27" y="92"/>
                      <a:pt x="23" y="94"/>
                    </a:cubicBezTo>
                    <a:cubicBezTo>
                      <a:pt x="20" y="96"/>
                      <a:pt x="19" y="97"/>
                      <a:pt x="14" y="98"/>
                    </a:cubicBezTo>
                    <a:cubicBezTo>
                      <a:pt x="3" y="101"/>
                      <a:pt x="0" y="116"/>
                      <a:pt x="1" y="123"/>
                    </a:cubicBezTo>
                    <a:cubicBezTo>
                      <a:pt x="2" y="130"/>
                      <a:pt x="7" y="136"/>
                      <a:pt x="13" y="138"/>
                    </a:cubicBezTo>
                    <a:cubicBezTo>
                      <a:pt x="11" y="141"/>
                      <a:pt x="10" y="144"/>
                      <a:pt x="9" y="148"/>
                    </a:cubicBezTo>
                    <a:cubicBezTo>
                      <a:pt x="5" y="160"/>
                      <a:pt x="15" y="174"/>
                      <a:pt x="25" y="180"/>
                    </a:cubicBezTo>
                    <a:cubicBezTo>
                      <a:pt x="34" y="185"/>
                      <a:pt x="51" y="189"/>
                      <a:pt x="55" y="177"/>
                    </a:cubicBezTo>
                    <a:cubicBezTo>
                      <a:pt x="57" y="171"/>
                      <a:pt x="57" y="170"/>
                      <a:pt x="60" y="167"/>
                    </a:cubicBezTo>
                    <a:cubicBezTo>
                      <a:pt x="63" y="163"/>
                      <a:pt x="67" y="160"/>
                      <a:pt x="70" y="157"/>
                    </a:cubicBezTo>
                    <a:cubicBezTo>
                      <a:pt x="68" y="159"/>
                      <a:pt x="73" y="155"/>
                      <a:pt x="73" y="155"/>
                    </a:cubicBezTo>
                    <a:cubicBezTo>
                      <a:pt x="75" y="154"/>
                      <a:pt x="78" y="152"/>
                      <a:pt x="80" y="151"/>
                    </a:cubicBezTo>
                    <a:cubicBezTo>
                      <a:pt x="85" y="148"/>
                      <a:pt x="89" y="146"/>
                      <a:pt x="94" y="143"/>
                    </a:cubicBezTo>
                    <a:cubicBezTo>
                      <a:pt x="117" y="131"/>
                      <a:pt x="139" y="118"/>
                      <a:pt x="161" y="104"/>
                    </a:cubicBezTo>
                    <a:cubicBezTo>
                      <a:pt x="172" y="97"/>
                      <a:pt x="169" y="83"/>
                      <a:pt x="162" y="74"/>
                    </a:cubicBezTo>
                    <a:cubicBezTo>
                      <a:pt x="156" y="66"/>
                      <a:pt x="139" y="53"/>
                      <a:pt x="128" y="60"/>
                    </a:cubicBezTo>
                    <a:cubicBezTo>
                      <a:pt x="112" y="70"/>
                      <a:pt x="97" y="80"/>
                      <a:pt x="81" y="89"/>
                    </a:cubicBezTo>
                    <a:cubicBezTo>
                      <a:pt x="97" y="72"/>
                      <a:pt x="113" y="55"/>
                      <a:pt x="129" y="38"/>
                    </a:cubicBezTo>
                    <a:cubicBezTo>
                      <a:pt x="139" y="29"/>
                      <a:pt x="135" y="14"/>
                      <a:pt x="130" y="9"/>
                    </a:cubicBezTo>
                    <a:cubicBezTo>
                      <a:pt x="125" y="3"/>
                      <a:pt x="116" y="0"/>
                      <a:pt x="107" y="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19">
                <a:extLst>
                  <a:ext uri="{FF2B5EF4-FFF2-40B4-BE49-F238E27FC236}">
                    <a16:creationId xmlns:a16="http://schemas.microsoft.com/office/drawing/2014/main" id="{2C328771-1EA7-4869-8917-A4CD44DE6F1D}"/>
                  </a:ext>
                </a:extLst>
              </p:cNvPr>
              <p:cNvSpPr>
                <a:spLocks/>
              </p:cNvSpPr>
              <p:nvPr/>
            </p:nvSpPr>
            <p:spPr bwMode="auto">
              <a:xfrm>
                <a:off x="7158275" y="2151714"/>
                <a:ext cx="981420" cy="998775"/>
              </a:xfrm>
              <a:custGeom>
                <a:avLst/>
                <a:gdLst>
                  <a:gd name="T0" fmla="*/ 76 w 316"/>
                  <a:gd name="T1" fmla="*/ 44 h 321"/>
                  <a:gd name="T2" fmla="*/ 270 w 316"/>
                  <a:gd name="T3" fmla="*/ 81 h 321"/>
                  <a:gd name="T4" fmla="*/ 242 w 316"/>
                  <a:gd name="T5" fmla="*/ 277 h 321"/>
                  <a:gd name="T6" fmla="*/ 39 w 316"/>
                  <a:gd name="T7" fmla="*/ 240 h 321"/>
                  <a:gd name="T8" fmla="*/ 76 w 316"/>
                  <a:gd name="T9" fmla="*/ 44 h 321"/>
                </a:gdLst>
                <a:ahLst/>
                <a:cxnLst>
                  <a:cxn ang="0">
                    <a:pos x="T0" y="T1"/>
                  </a:cxn>
                  <a:cxn ang="0">
                    <a:pos x="T2" y="T3"/>
                  </a:cxn>
                  <a:cxn ang="0">
                    <a:pos x="T4" y="T5"/>
                  </a:cxn>
                  <a:cxn ang="0">
                    <a:pos x="T6" y="T7"/>
                  </a:cxn>
                  <a:cxn ang="0">
                    <a:pos x="T8" y="T9"/>
                  </a:cxn>
                </a:cxnLst>
                <a:rect l="0" t="0" r="r" b="b"/>
                <a:pathLst>
                  <a:path w="316" h="321">
                    <a:moveTo>
                      <a:pt x="76" y="44"/>
                    </a:moveTo>
                    <a:cubicBezTo>
                      <a:pt x="137" y="0"/>
                      <a:pt x="224" y="16"/>
                      <a:pt x="270" y="81"/>
                    </a:cubicBezTo>
                    <a:cubicBezTo>
                      <a:pt x="316" y="145"/>
                      <a:pt x="304" y="233"/>
                      <a:pt x="242" y="277"/>
                    </a:cubicBezTo>
                    <a:cubicBezTo>
                      <a:pt x="181" y="321"/>
                      <a:pt x="73" y="290"/>
                      <a:pt x="39" y="240"/>
                    </a:cubicBezTo>
                    <a:cubicBezTo>
                      <a:pt x="0" y="181"/>
                      <a:pt x="14" y="88"/>
                      <a:pt x="7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20">
                <a:extLst>
                  <a:ext uri="{FF2B5EF4-FFF2-40B4-BE49-F238E27FC236}">
                    <a16:creationId xmlns:a16="http://schemas.microsoft.com/office/drawing/2014/main" id="{E5A02DDA-A5A3-44EF-9554-6A1A3B3BF9F7}"/>
                  </a:ext>
                </a:extLst>
              </p:cNvPr>
              <p:cNvSpPr>
                <a:spLocks/>
              </p:cNvSpPr>
              <p:nvPr/>
            </p:nvSpPr>
            <p:spPr bwMode="auto">
              <a:xfrm>
                <a:off x="7387063" y="2292142"/>
                <a:ext cx="175141" cy="211431"/>
              </a:xfrm>
              <a:custGeom>
                <a:avLst/>
                <a:gdLst>
                  <a:gd name="T0" fmla="*/ 19 w 56"/>
                  <a:gd name="T1" fmla="*/ 23 h 68"/>
                  <a:gd name="T2" fmla="*/ 36 w 56"/>
                  <a:gd name="T3" fmla="*/ 49 h 68"/>
                  <a:gd name="T4" fmla="*/ 19 w 56"/>
                  <a:gd name="T5" fmla="*/ 23 h 68"/>
                </a:gdLst>
                <a:ahLst/>
                <a:cxnLst>
                  <a:cxn ang="0">
                    <a:pos x="T0" y="T1"/>
                  </a:cxn>
                  <a:cxn ang="0">
                    <a:pos x="T2" y="T3"/>
                  </a:cxn>
                  <a:cxn ang="0">
                    <a:pos x="T4" y="T5"/>
                  </a:cxn>
                </a:cxnLst>
                <a:rect l="0" t="0" r="r" b="b"/>
                <a:pathLst>
                  <a:path w="56" h="68">
                    <a:moveTo>
                      <a:pt x="19" y="23"/>
                    </a:moveTo>
                    <a:cubicBezTo>
                      <a:pt x="56" y="0"/>
                      <a:pt x="52" y="33"/>
                      <a:pt x="36" y="49"/>
                    </a:cubicBezTo>
                    <a:cubicBezTo>
                      <a:pt x="15" y="68"/>
                      <a:pt x="0" y="35"/>
                      <a:pt x="19" y="23"/>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21">
                <a:extLst>
                  <a:ext uri="{FF2B5EF4-FFF2-40B4-BE49-F238E27FC236}">
                    <a16:creationId xmlns:a16="http://schemas.microsoft.com/office/drawing/2014/main" id="{49EA759A-00FA-4CA8-8BB9-2B1D4D35C2B6}"/>
                  </a:ext>
                </a:extLst>
              </p:cNvPr>
              <p:cNvSpPr>
                <a:spLocks/>
              </p:cNvSpPr>
              <p:nvPr/>
            </p:nvSpPr>
            <p:spPr bwMode="auto">
              <a:xfrm>
                <a:off x="7783101" y="2724471"/>
                <a:ext cx="192497" cy="179874"/>
              </a:xfrm>
              <a:custGeom>
                <a:avLst/>
                <a:gdLst>
                  <a:gd name="T0" fmla="*/ 21 w 62"/>
                  <a:gd name="T1" fmla="*/ 14 h 58"/>
                  <a:gd name="T2" fmla="*/ 33 w 62"/>
                  <a:gd name="T3" fmla="*/ 47 h 58"/>
                  <a:gd name="T4" fmla="*/ 21 w 62"/>
                  <a:gd name="T5" fmla="*/ 14 h 58"/>
                </a:gdLst>
                <a:ahLst/>
                <a:cxnLst>
                  <a:cxn ang="0">
                    <a:pos x="T0" y="T1"/>
                  </a:cxn>
                  <a:cxn ang="0">
                    <a:pos x="T2" y="T3"/>
                  </a:cxn>
                  <a:cxn ang="0">
                    <a:pos x="T4" y="T5"/>
                  </a:cxn>
                </a:cxnLst>
                <a:rect l="0" t="0" r="r" b="b"/>
                <a:pathLst>
                  <a:path w="62" h="58">
                    <a:moveTo>
                      <a:pt x="21" y="14"/>
                    </a:moveTo>
                    <a:cubicBezTo>
                      <a:pt x="62" y="0"/>
                      <a:pt x="48" y="41"/>
                      <a:pt x="33" y="47"/>
                    </a:cubicBezTo>
                    <a:cubicBezTo>
                      <a:pt x="4" y="58"/>
                      <a:pt x="0" y="22"/>
                      <a:pt x="21" y="14"/>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22">
                <a:extLst>
                  <a:ext uri="{FF2B5EF4-FFF2-40B4-BE49-F238E27FC236}">
                    <a16:creationId xmlns:a16="http://schemas.microsoft.com/office/drawing/2014/main" id="{9C33C92E-214A-451D-9DC3-61CB5DA03ABB}"/>
                  </a:ext>
                </a:extLst>
              </p:cNvPr>
              <p:cNvSpPr>
                <a:spLocks/>
              </p:cNvSpPr>
              <p:nvPr/>
            </p:nvSpPr>
            <p:spPr bwMode="auto">
              <a:xfrm>
                <a:off x="7371284" y="2490950"/>
                <a:ext cx="115183" cy="140428"/>
              </a:xfrm>
              <a:custGeom>
                <a:avLst/>
                <a:gdLst>
                  <a:gd name="T0" fmla="*/ 20 w 37"/>
                  <a:gd name="T1" fmla="*/ 10 h 45"/>
                  <a:gd name="T2" fmla="*/ 2 w 37"/>
                  <a:gd name="T3" fmla="*/ 15 h 45"/>
                  <a:gd name="T4" fmla="*/ 26 w 37"/>
                  <a:gd name="T5" fmla="*/ 33 h 45"/>
                  <a:gd name="T6" fmla="*/ 20 w 37"/>
                  <a:gd name="T7" fmla="*/ 10 h 45"/>
                </a:gdLst>
                <a:ahLst/>
                <a:cxnLst>
                  <a:cxn ang="0">
                    <a:pos x="T0" y="T1"/>
                  </a:cxn>
                  <a:cxn ang="0">
                    <a:pos x="T2" y="T3"/>
                  </a:cxn>
                  <a:cxn ang="0">
                    <a:pos x="T4" y="T5"/>
                  </a:cxn>
                  <a:cxn ang="0">
                    <a:pos x="T6" y="T7"/>
                  </a:cxn>
                </a:cxnLst>
                <a:rect l="0" t="0" r="r" b="b"/>
                <a:pathLst>
                  <a:path w="37" h="45">
                    <a:moveTo>
                      <a:pt x="20" y="10"/>
                    </a:moveTo>
                    <a:cubicBezTo>
                      <a:pt x="12" y="1"/>
                      <a:pt x="0" y="0"/>
                      <a:pt x="2" y="15"/>
                    </a:cubicBezTo>
                    <a:cubicBezTo>
                      <a:pt x="4" y="29"/>
                      <a:pt x="12" y="45"/>
                      <a:pt x="26" y="33"/>
                    </a:cubicBezTo>
                    <a:cubicBezTo>
                      <a:pt x="37" y="24"/>
                      <a:pt x="24" y="13"/>
                      <a:pt x="20" y="10"/>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23">
                <a:extLst>
                  <a:ext uri="{FF2B5EF4-FFF2-40B4-BE49-F238E27FC236}">
                    <a16:creationId xmlns:a16="http://schemas.microsoft.com/office/drawing/2014/main" id="{5C1652EB-8358-4A50-91B9-2864D1D05F2F}"/>
                  </a:ext>
                </a:extLst>
              </p:cNvPr>
              <p:cNvSpPr>
                <a:spLocks/>
              </p:cNvSpPr>
              <p:nvPr/>
            </p:nvSpPr>
            <p:spPr bwMode="auto">
              <a:xfrm>
                <a:off x="7648985" y="2539864"/>
                <a:ext cx="102560" cy="108871"/>
              </a:xfrm>
              <a:custGeom>
                <a:avLst/>
                <a:gdLst>
                  <a:gd name="T0" fmla="*/ 8 w 33"/>
                  <a:gd name="T1" fmla="*/ 25 h 35"/>
                  <a:gd name="T2" fmla="*/ 27 w 33"/>
                  <a:gd name="T3" fmla="*/ 28 h 35"/>
                  <a:gd name="T4" fmla="*/ 1 w 33"/>
                  <a:gd name="T5" fmla="*/ 6 h 35"/>
                  <a:gd name="T6" fmla="*/ 8 w 33"/>
                  <a:gd name="T7" fmla="*/ 25 h 35"/>
                </a:gdLst>
                <a:ahLst/>
                <a:cxnLst>
                  <a:cxn ang="0">
                    <a:pos x="T0" y="T1"/>
                  </a:cxn>
                  <a:cxn ang="0">
                    <a:pos x="T2" y="T3"/>
                  </a:cxn>
                  <a:cxn ang="0">
                    <a:pos x="T4" y="T5"/>
                  </a:cxn>
                  <a:cxn ang="0">
                    <a:pos x="T6" y="T7"/>
                  </a:cxn>
                </a:cxnLst>
                <a:rect l="0" t="0" r="r" b="b"/>
                <a:pathLst>
                  <a:path w="33" h="35">
                    <a:moveTo>
                      <a:pt x="8" y="25"/>
                    </a:moveTo>
                    <a:cubicBezTo>
                      <a:pt x="19" y="35"/>
                      <a:pt x="33" y="29"/>
                      <a:pt x="27" y="28"/>
                    </a:cubicBezTo>
                    <a:cubicBezTo>
                      <a:pt x="14" y="24"/>
                      <a:pt x="1" y="0"/>
                      <a:pt x="1" y="6"/>
                    </a:cubicBezTo>
                    <a:cubicBezTo>
                      <a:pt x="0" y="16"/>
                      <a:pt x="4" y="21"/>
                      <a:pt x="8" y="25"/>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24">
                <a:extLst>
                  <a:ext uri="{FF2B5EF4-FFF2-40B4-BE49-F238E27FC236}">
                    <a16:creationId xmlns:a16="http://schemas.microsoft.com/office/drawing/2014/main" id="{718F8B2C-6ACF-4A10-BD1C-DC30F8198EE0}"/>
                  </a:ext>
                </a:extLst>
              </p:cNvPr>
              <p:cNvSpPr>
                <a:spLocks/>
              </p:cNvSpPr>
              <p:nvPr/>
            </p:nvSpPr>
            <p:spPr bwMode="auto">
              <a:xfrm>
                <a:off x="7664764" y="2804942"/>
                <a:ext cx="151473" cy="99404"/>
              </a:xfrm>
              <a:custGeom>
                <a:avLst/>
                <a:gdLst>
                  <a:gd name="T0" fmla="*/ 34 w 49"/>
                  <a:gd name="T1" fmla="*/ 14 h 32"/>
                  <a:gd name="T2" fmla="*/ 6 w 49"/>
                  <a:gd name="T3" fmla="*/ 8 h 32"/>
                  <a:gd name="T4" fmla="*/ 30 w 49"/>
                  <a:gd name="T5" fmla="*/ 32 h 32"/>
                  <a:gd name="T6" fmla="*/ 34 w 49"/>
                  <a:gd name="T7" fmla="*/ 14 h 32"/>
                </a:gdLst>
                <a:ahLst/>
                <a:cxnLst>
                  <a:cxn ang="0">
                    <a:pos x="T0" y="T1"/>
                  </a:cxn>
                  <a:cxn ang="0">
                    <a:pos x="T2" y="T3"/>
                  </a:cxn>
                  <a:cxn ang="0">
                    <a:pos x="T4" y="T5"/>
                  </a:cxn>
                  <a:cxn ang="0">
                    <a:pos x="T6" y="T7"/>
                  </a:cxn>
                </a:cxnLst>
                <a:rect l="0" t="0" r="r" b="b"/>
                <a:pathLst>
                  <a:path w="49" h="32">
                    <a:moveTo>
                      <a:pt x="34" y="14"/>
                    </a:moveTo>
                    <a:cubicBezTo>
                      <a:pt x="27" y="4"/>
                      <a:pt x="9" y="0"/>
                      <a:pt x="6" y="8"/>
                    </a:cubicBezTo>
                    <a:cubicBezTo>
                      <a:pt x="0" y="26"/>
                      <a:pt x="20" y="32"/>
                      <a:pt x="30" y="32"/>
                    </a:cubicBezTo>
                    <a:cubicBezTo>
                      <a:pt x="49" y="32"/>
                      <a:pt x="36" y="18"/>
                      <a:pt x="34" y="14"/>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25">
                <a:extLst>
                  <a:ext uri="{FF2B5EF4-FFF2-40B4-BE49-F238E27FC236}">
                    <a16:creationId xmlns:a16="http://schemas.microsoft.com/office/drawing/2014/main" id="{51761F04-FBAA-43C4-BEC1-F4973653C3F8}"/>
                  </a:ext>
                </a:extLst>
              </p:cNvPr>
              <p:cNvSpPr>
                <a:spLocks noEditPoints="1"/>
              </p:cNvSpPr>
              <p:nvPr/>
            </p:nvSpPr>
            <p:spPr bwMode="auto">
              <a:xfrm>
                <a:off x="7139341" y="2077555"/>
                <a:ext cx="1099759" cy="1050845"/>
              </a:xfrm>
              <a:custGeom>
                <a:avLst/>
                <a:gdLst>
                  <a:gd name="T0" fmla="*/ 69 w 354"/>
                  <a:gd name="T1" fmla="*/ 299 h 338"/>
                  <a:gd name="T2" fmla="*/ 257 w 354"/>
                  <a:gd name="T3" fmla="*/ 314 h 338"/>
                  <a:gd name="T4" fmla="*/ 267 w 354"/>
                  <a:gd name="T5" fmla="*/ 301 h 338"/>
                  <a:gd name="T6" fmla="*/ 124 w 354"/>
                  <a:gd name="T7" fmla="*/ 44 h 338"/>
                  <a:gd name="T8" fmla="*/ 106 w 354"/>
                  <a:gd name="T9" fmla="*/ 46 h 338"/>
                  <a:gd name="T10" fmla="*/ 28 w 354"/>
                  <a:gd name="T11" fmla="*/ 228 h 338"/>
                  <a:gd name="T12" fmla="*/ 24 w 354"/>
                  <a:gd name="T13" fmla="*/ 156 h 338"/>
                  <a:gd name="T14" fmla="*/ 145 w 354"/>
                  <a:gd name="T15" fmla="*/ 47 h 338"/>
                  <a:gd name="T16" fmla="*/ 266 w 354"/>
                  <a:gd name="T17" fmla="*/ 278 h 338"/>
                  <a:gd name="T18" fmla="*/ 206 w 354"/>
                  <a:gd name="T19" fmla="*/ 300 h 338"/>
                  <a:gd name="T20" fmla="*/ 191 w 354"/>
                  <a:gd name="T21" fmla="*/ 318 h 338"/>
                  <a:gd name="T22" fmla="*/ 185 w 354"/>
                  <a:gd name="T23" fmla="*/ 315 h 338"/>
                  <a:gd name="T24" fmla="*/ 183 w 354"/>
                  <a:gd name="T25" fmla="*/ 297 h 338"/>
                  <a:gd name="T26" fmla="*/ 171 w 354"/>
                  <a:gd name="T27" fmla="*/ 310 h 338"/>
                  <a:gd name="T28" fmla="*/ 166 w 354"/>
                  <a:gd name="T29" fmla="*/ 308 h 338"/>
                  <a:gd name="T30" fmla="*/ 162 w 354"/>
                  <a:gd name="T31" fmla="*/ 302 h 338"/>
                  <a:gd name="T32" fmla="*/ 158 w 354"/>
                  <a:gd name="T33" fmla="*/ 305 h 338"/>
                  <a:gd name="T34" fmla="*/ 155 w 354"/>
                  <a:gd name="T35" fmla="*/ 304 h 338"/>
                  <a:gd name="T36" fmla="*/ 154 w 354"/>
                  <a:gd name="T37" fmla="*/ 296 h 338"/>
                  <a:gd name="T38" fmla="*/ 147 w 354"/>
                  <a:gd name="T39" fmla="*/ 300 h 338"/>
                  <a:gd name="T40" fmla="*/ 145 w 354"/>
                  <a:gd name="T41" fmla="*/ 299 h 338"/>
                  <a:gd name="T42" fmla="*/ 147 w 354"/>
                  <a:gd name="T43" fmla="*/ 295 h 338"/>
                  <a:gd name="T44" fmla="*/ 136 w 354"/>
                  <a:gd name="T45" fmla="*/ 295 h 338"/>
                  <a:gd name="T46" fmla="*/ 131 w 354"/>
                  <a:gd name="T47" fmla="*/ 292 h 338"/>
                  <a:gd name="T48" fmla="*/ 131 w 354"/>
                  <a:gd name="T49" fmla="*/ 287 h 338"/>
                  <a:gd name="T50" fmla="*/ 123 w 354"/>
                  <a:gd name="T51" fmla="*/ 288 h 338"/>
                  <a:gd name="T52" fmla="*/ 115 w 354"/>
                  <a:gd name="T53" fmla="*/ 284 h 338"/>
                  <a:gd name="T54" fmla="*/ 118 w 354"/>
                  <a:gd name="T55" fmla="*/ 275 h 338"/>
                  <a:gd name="T56" fmla="*/ 108 w 354"/>
                  <a:gd name="T57" fmla="*/ 280 h 338"/>
                  <a:gd name="T58" fmla="*/ 102 w 354"/>
                  <a:gd name="T59" fmla="*/ 276 h 338"/>
                  <a:gd name="T60" fmla="*/ 113 w 354"/>
                  <a:gd name="T61" fmla="*/ 269 h 338"/>
                  <a:gd name="T62" fmla="*/ 88 w 354"/>
                  <a:gd name="T63" fmla="*/ 267 h 338"/>
                  <a:gd name="T64" fmla="*/ 80 w 354"/>
                  <a:gd name="T65" fmla="*/ 261 h 338"/>
                  <a:gd name="T66" fmla="*/ 75 w 354"/>
                  <a:gd name="T67" fmla="*/ 245 h 338"/>
                  <a:gd name="T68" fmla="*/ 66 w 354"/>
                  <a:gd name="T69" fmla="*/ 249 h 338"/>
                  <a:gd name="T70" fmla="*/ 63 w 354"/>
                  <a:gd name="T71" fmla="*/ 246 h 338"/>
                  <a:gd name="T72" fmla="*/ 65 w 354"/>
                  <a:gd name="T73" fmla="*/ 237 h 338"/>
                  <a:gd name="T74" fmla="*/ 57 w 354"/>
                  <a:gd name="T75" fmla="*/ 240 h 338"/>
                  <a:gd name="T76" fmla="*/ 52 w 354"/>
                  <a:gd name="T77" fmla="*/ 234 h 338"/>
                  <a:gd name="T78" fmla="*/ 58 w 354"/>
                  <a:gd name="T79" fmla="*/ 229 h 338"/>
                  <a:gd name="T80" fmla="*/ 44 w 354"/>
                  <a:gd name="T81" fmla="*/ 225 h 338"/>
                  <a:gd name="T82" fmla="*/ 42 w 354"/>
                  <a:gd name="T83" fmla="*/ 222 h 338"/>
                  <a:gd name="T84" fmla="*/ 50 w 354"/>
                  <a:gd name="T85" fmla="*/ 215 h 338"/>
                  <a:gd name="T86" fmla="*/ 35 w 354"/>
                  <a:gd name="T87" fmla="*/ 212 h 338"/>
                  <a:gd name="T88" fmla="*/ 34 w 354"/>
                  <a:gd name="T89" fmla="*/ 209 h 338"/>
                  <a:gd name="T90" fmla="*/ 34 w 354"/>
                  <a:gd name="T91" fmla="*/ 198 h 338"/>
                  <a:gd name="T92" fmla="*/ 28 w 354"/>
                  <a:gd name="T93" fmla="*/ 196 h 338"/>
                  <a:gd name="T94" fmla="*/ 27 w 354"/>
                  <a:gd name="T95" fmla="*/ 190 h 338"/>
                  <a:gd name="T96" fmla="*/ 35 w 354"/>
                  <a:gd name="T97" fmla="*/ 173 h 338"/>
                  <a:gd name="T98" fmla="*/ 27 w 354"/>
                  <a:gd name="T99" fmla="*/ 176 h 338"/>
                  <a:gd name="T100" fmla="*/ 27 w 354"/>
                  <a:gd name="T101" fmla="*/ 172 h 338"/>
                  <a:gd name="T102" fmla="*/ 31 w 354"/>
                  <a:gd name="T103" fmla="*/ 160 h 338"/>
                  <a:gd name="T104" fmla="*/ 54 w 354"/>
                  <a:gd name="T105" fmla="*/ 101 h 338"/>
                  <a:gd name="T106" fmla="*/ 86 w 354"/>
                  <a:gd name="T107" fmla="*/ 71 h 338"/>
                  <a:gd name="T108" fmla="*/ 145 w 354"/>
                  <a:gd name="T109" fmla="*/ 4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338">
                    <a:moveTo>
                      <a:pt x="28" y="228"/>
                    </a:moveTo>
                    <a:cubicBezTo>
                      <a:pt x="35" y="262"/>
                      <a:pt x="51" y="284"/>
                      <a:pt x="69" y="299"/>
                    </a:cubicBezTo>
                    <a:cubicBezTo>
                      <a:pt x="90" y="320"/>
                      <a:pt x="120" y="335"/>
                      <a:pt x="162" y="335"/>
                    </a:cubicBezTo>
                    <a:cubicBezTo>
                      <a:pt x="184" y="338"/>
                      <a:pt x="214" y="338"/>
                      <a:pt x="257" y="314"/>
                    </a:cubicBezTo>
                    <a:cubicBezTo>
                      <a:pt x="296" y="291"/>
                      <a:pt x="333" y="206"/>
                      <a:pt x="330" y="204"/>
                    </a:cubicBezTo>
                    <a:cubicBezTo>
                      <a:pt x="331" y="205"/>
                      <a:pt x="324" y="267"/>
                      <a:pt x="267" y="301"/>
                    </a:cubicBezTo>
                    <a:cubicBezTo>
                      <a:pt x="302" y="267"/>
                      <a:pt x="354" y="199"/>
                      <a:pt x="300" y="116"/>
                    </a:cubicBezTo>
                    <a:cubicBezTo>
                      <a:pt x="264" y="59"/>
                      <a:pt x="191" y="32"/>
                      <a:pt x="124" y="44"/>
                    </a:cubicBezTo>
                    <a:cubicBezTo>
                      <a:pt x="113" y="46"/>
                      <a:pt x="102" y="49"/>
                      <a:pt x="93" y="53"/>
                    </a:cubicBezTo>
                    <a:cubicBezTo>
                      <a:pt x="97" y="51"/>
                      <a:pt x="102" y="49"/>
                      <a:pt x="106" y="46"/>
                    </a:cubicBezTo>
                    <a:cubicBezTo>
                      <a:pt x="153" y="0"/>
                      <a:pt x="139" y="18"/>
                      <a:pt x="100" y="41"/>
                    </a:cubicBezTo>
                    <a:cubicBezTo>
                      <a:pt x="41" y="75"/>
                      <a:pt x="0" y="174"/>
                      <a:pt x="28" y="228"/>
                    </a:cubicBezTo>
                    <a:close/>
                    <a:moveTo>
                      <a:pt x="45" y="102"/>
                    </a:moveTo>
                    <a:cubicBezTo>
                      <a:pt x="34" y="122"/>
                      <a:pt x="27" y="140"/>
                      <a:pt x="24" y="156"/>
                    </a:cubicBezTo>
                    <a:cubicBezTo>
                      <a:pt x="27" y="137"/>
                      <a:pt x="34" y="119"/>
                      <a:pt x="45" y="102"/>
                    </a:cubicBezTo>
                    <a:close/>
                    <a:moveTo>
                      <a:pt x="145" y="47"/>
                    </a:moveTo>
                    <a:cubicBezTo>
                      <a:pt x="199" y="46"/>
                      <a:pt x="258" y="73"/>
                      <a:pt x="284" y="117"/>
                    </a:cubicBezTo>
                    <a:cubicBezTo>
                      <a:pt x="308" y="157"/>
                      <a:pt x="326" y="220"/>
                      <a:pt x="266" y="278"/>
                    </a:cubicBezTo>
                    <a:cubicBezTo>
                      <a:pt x="253" y="292"/>
                      <a:pt x="226" y="309"/>
                      <a:pt x="200" y="318"/>
                    </a:cubicBezTo>
                    <a:cubicBezTo>
                      <a:pt x="206" y="300"/>
                      <a:pt x="206" y="300"/>
                      <a:pt x="206" y="300"/>
                    </a:cubicBezTo>
                    <a:cubicBezTo>
                      <a:pt x="193" y="318"/>
                      <a:pt x="193" y="318"/>
                      <a:pt x="193" y="318"/>
                    </a:cubicBezTo>
                    <a:cubicBezTo>
                      <a:pt x="193" y="318"/>
                      <a:pt x="192" y="318"/>
                      <a:pt x="191" y="318"/>
                    </a:cubicBezTo>
                    <a:cubicBezTo>
                      <a:pt x="195" y="302"/>
                      <a:pt x="195" y="302"/>
                      <a:pt x="195" y="302"/>
                    </a:cubicBezTo>
                    <a:cubicBezTo>
                      <a:pt x="185" y="315"/>
                      <a:pt x="185" y="315"/>
                      <a:pt x="185" y="315"/>
                    </a:cubicBezTo>
                    <a:cubicBezTo>
                      <a:pt x="184" y="315"/>
                      <a:pt x="183" y="315"/>
                      <a:pt x="182" y="314"/>
                    </a:cubicBezTo>
                    <a:cubicBezTo>
                      <a:pt x="183" y="297"/>
                      <a:pt x="183" y="297"/>
                      <a:pt x="183" y="297"/>
                    </a:cubicBezTo>
                    <a:cubicBezTo>
                      <a:pt x="173" y="311"/>
                      <a:pt x="173" y="311"/>
                      <a:pt x="173" y="311"/>
                    </a:cubicBezTo>
                    <a:cubicBezTo>
                      <a:pt x="172" y="311"/>
                      <a:pt x="172" y="310"/>
                      <a:pt x="171" y="310"/>
                    </a:cubicBezTo>
                    <a:cubicBezTo>
                      <a:pt x="174" y="299"/>
                      <a:pt x="174" y="299"/>
                      <a:pt x="174" y="299"/>
                    </a:cubicBezTo>
                    <a:cubicBezTo>
                      <a:pt x="166" y="308"/>
                      <a:pt x="166" y="308"/>
                      <a:pt x="166" y="308"/>
                    </a:cubicBezTo>
                    <a:cubicBezTo>
                      <a:pt x="165" y="308"/>
                      <a:pt x="164" y="307"/>
                      <a:pt x="163" y="307"/>
                    </a:cubicBezTo>
                    <a:cubicBezTo>
                      <a:pt x="162" y="302"/>
                      <a:pt x="162" y="302"/>
                      <a:pt x="162" y="302"/>
                    </a:cubicBezTo>
                    <a:cubicBezTo>
                      <a:pt x="159" y="306"/>
                      <a:pt x="159" y="306"/>
                      <a:pt x="159" y="306"/>
                    </a:cubicBezTo>
                    <a:cubicBezTo>
                      <a:pt x="159" y="305"/>
                      <a:pt x="159" y="305"/>
                      <a:pt x="158" y="305"/>
                    </a:cubicBezTo>
                    <a:cubicBezTo>
                      <a:pt x="159" y="300"/>
                      <a:pt x="159" y="300"/>
                      <a:pt x="159" y="300"/>
                    </a:cubicBezTo>
                    <a:cubicBezTo>
                      <a:pt x="155" y="304"/>
                      <a:pt x="155" y="304"/>
                      <a:pt x="155" y="304"/>
                    </a:cubicBezTo>
                    <a:cubicBezTo>
                      <a:pt x="154" y="303"/>
                      <a:pt x="154" y="303"/>
                      <a:pt x="153" y="303"/>
                    </a:cubicBezTo>
                    <a:cubicBezTo>
                      <a:pt x="154" y="296"/>
                      <a:pt x="154" y="296"/>
                      <a:pt x="154" y="296"/>
                    </a:cubicBezTo>
                    <a:cubicBezTo>
                      <a:pt x="148" y="301"/>
                      <a:pt x="148" y="301"/>
                      <a:pt x="148" y="301"/>
                    </a:cubicBezTo>
                    <a:cubicBezTo>
                      <a:pt x="148" y="301"/>
                      <a:pt x="147" y="300"/>
                      <a:pt x="147" y="300"/>
                    </a:cubicBezTo>
                    <a:cubicBezTo>
                      <a:pt x="150" y="294"/>
                      <a:pt x="150" y="294"/>
                      <a:pt x="150" y="294"/>
                    </a:cubicBezTo>
                    <a:cubicBezTo>
                      <a:pt x="145" y="299"/>
                      <a:pt x="145" y="299"/>
                      <a:pt x="145" y="299"/>
                    </a:cubicBezTo>
                    <a:cubicBezTo>
                      <a:pt x="144" y="299"/>
                      <a:pt x="144" y="299"/>
                      <a:pt x="144" y="299"/>
                    </a:cubicBezTo>
                    <a:cubicBezTo>
                      <a:pt x="147" y="295"/>
                      <a:pt x="147" y="295"/>
                      <a:pt x="147" y="295"/>
                    </a:cubicBezTo>
                    <a:cubicBezTo>
                      <a:pt x="140" y="297"/>
                      <a:pt x="140" y="297"/>
                      <a:pt x="140" y="297"/>
                    </a:cubicBezTo>
                    <a:cubicBezTo>
                      <a:pt x="139" y="296"/>
                      <a:pt x="137" y="296"/>
                      <a:pt x="136" y="295"/>
                    </a:cubicBezTo>
                    <a:cubicBezTo>
                      <a:pt x="135" y="288"/>
                      <a:pt x="135" y="288"/>
                      <a:pt x="135" y="288"/>
                    </a:cubicBezTo>
                    <a:cubicBezTo>
                      <a:pt x="131" y="292"/>
                      <a:pt x="131" y="292"/>
                      <a:pt x="131" y="292"/>
                    </a:cubicBezTo>
                    <a:cubicBezTo>
                      <a:pt x="130" y="292"/>
                      <a:pt x="130" y="292"/>
                      <a:pt x="130" y="292"/>
                    </a:cubicBezTo>
                    <a:cubicBezTo>
                      <a:pt x="131" y="287"/>
                      <a:pt x="131" y="287"/>
                      <a:pt x="131" y="287"/>
                    </a:cubicBezTo>
                    <a:cubicBezTo>
                      <a:pt x="126" y="290"/>
                      <a:pt x="126" y="290"/>
                      <a:pt x="126" y="290"/>
                    </a:cubicBezTo>
                    <a:cubicBezTo>
                      <a:pt x="125" y="289"/>
                      <a:pt x="124" y="289"/>
                      <a:pt x="123" y="288"/>
                    </a:cubicBezTo>
                    <a:cubicBezTo>
                      <a:pt x="126" y="278"/>
                      <a:pt x="126" y="278"/>
                      <a:pt x="126" y="278"/>
                    </a:cubicBezTo>
                    <a:cubicBezTo>
                      <a:pt x="115" y="284"/>
                      <a:pt x="115" y="284"/>
                      <a:pt x="115" y="284"/>
                    </a:cubicBezTo>
                    <a:cubicBezTo>
                      <a:pt x="115" y="284"/>
                      <a:pt x="114" y="283"/>
                      <a:pt x="113" y="283"/>
                    </a:cubicBezTo>
                    <a:cubicBezTo>
                      <a:pt x="118" y="275"/>
                      <a:pt x="118" y="275"/>
                      <a:pt x="118" y="275"/>
                    </a:cubicBezTo>
                    <a:cubicBezTo>
                      <a:pt x="109" y="281"/>
                      <a:pt x="109" y="281"/>
                      <a:pt x="109" y="281"/>
                    </a:cubicBezTo>
                    <a:cubicBezTo>
                      <a:pt x="109" y="280"/>
                      <a:pt x="108" y="280"/>
                      <a:pt x="108" y="280"/>
                    </a:cubicBezTo>
                    <a:cubicBezTo>
                      <a:pt x="114" y="272"/>
                      <a:pt x="114" y="272"/>
                      <a:pt x="114" y="272"/>
                    </a:cubicBezTo>
                    <a:cubicBezTo>
                      <a:pt x="102" y="276"/>
                      <a:pt x="102" y="276"/>
                      <a:pt x="102" y="276"/>
                    </a:cubicBezTo>
                    <a:cubicBezTo>
                      <a:pt x="102" y="276"/>
                      <a:pt x="102" y="276"/>
                      <a:pt x="102" y="276"/>
                    </a:cubicBezTo>
                    <a:cubicBezTo>
                      <a:pt x="113" y="269"/>
                      <a:pt x="113" y="269"/>
                      <a:pt x="113" y="269"/>
                    </a:cubicBezTo>
                    <a:cubicBezTo>
                      <a:pt x="113" y="269"/>
                      <a:pt x="95" y="268"/>
                      <a:pt x="90" y="268"/>
                    </a:cubicBezTo>
                    <a:cubicBezTo>
                      <a:pt x="89" y="268"/>
                      <a:pt x="88" y="267"/>
                      <a:pt x="88" y="267"/>
                    </a:cubicBezTo>
                    <a:cubicBezTo>
                      <a:pt x="87" y="264"/>
                      <a:pt x="95" y="253"/>
                      <a:pt x="95" y="253"/>
                    </a:cubicBezTo>
                    <a:cubicBezTo>
                      <a:pt x="80" y="261"/>
                      <a:pt x="80" y="261"/>
                      <a:pt x="80" y="261"/>
                    </a:cubicBezTo>
                    <a:cubicBezTo>
                      <a:pt x="78" y="259"/>
                      <a:pt x="76" y="258"/>
                      <a:pt x="74" y="256"/>
                    </a:cubicBezTo>
                    <a:cubicBezTo>
                      <a:pt x="75" y="245"/>
                      <a:pt x="75" y="245"/>
                      <a:pt x="75" y="245"/>
                    </a:cubicBezTo>
                    <a:cubicBezTo>
                      <a:pt x="68" y="251"/>
                      <a:pt x="68" y="251"/>
                      <a:pt x="68" y="251"/>
                    </a:cubicBezTo>
                    <a:cubicBezTo>
                      <a:pt x="67" y="250"/>
                      <a:pt x="67" y="250"/>
                      <a:pt x="66" y="249"/>
                    </a:cubicBezTo>
                    <a:cubicBezTo>
                      <a:pt x="68" y="241"/>
                      <a:pt x="68" y="241"/>
                      <a:pt x="68" y="241"/>
                    </a:cubicBezTo>
                    <a:cubicBezTo>
                      <a:pt x="63" y="246"/>
                      <a:pt x="63" y="246"/>
                      <a:pt x="63" y="246"/>
                    </a:cubicBezTo>
                    <a:cubicBezTo>
                      <a:pt x="62" y="246"/>
                      <a:pt x="62" y="245"/>
                      <a:pt x="62" y="245"/>
                    </a:cubicBezTo>
                    <a:cubicBezTo>
                      <a:pt x="65" y="237"/>
                      <a:pt x="65" y="237"/>
                      <a:pt x="65" y="237"/>
                    </a:cubicBezTo>
                    <a:cubicBezTo>
                      <a:pt x="58" y="241"/>
                      <a:pt x="58" y="241"/>
                      <a:pt x="58" y="241"/>
                    </a:cubicBezTo>
                    <a:cubicBezTo>
                      <a:pt x="57" y="241"/>
                      <a:pt x="57" y="240"/>
                      <a:pt x="57" y="240"/>
                    </a:cubicBezTo>
                    <a:cubicBezTo>
                      <a:pt x="63" y="231"/>
                      <a:pt x="63" y="231"/>
                      <a:pt x="63" y="231"/>
                    </a:cubicBezTo>
                    <a:cubicBezTo>
                      <a:pt x="52" y="234"/>
                      <a:pt x="52" y="234"/>
                      <a:pt x="52" y="234"/>
                    </a:cubicBezTo>
                    <a:cubicBezTo>
                      <a:pt x="51" y="234"/>
                      <a:pt x="51" y="234"/>
                      <a:pt x="51" y="234"/>
                    </a:cubicBezTo>
                    <a:cubicBezTo>
                      <a:pt x="58" y="229"/>
                      <a:pt x="58" y="229"/>
                      <a:pt x="58" y="229"/>
                    </a:cubicBezTo>
                    <a:cubicBezTo>
                      <a:pt x="46" y="227"/>
                      <a:pt x="46" y="227"/>
                      <a:pt x="46" y="227"/>
                    </a:cubicBezTo>
                    <a:cubicBezTo>
                      <a:pt x="45" y="227"/>
                      <a:pt x="45" y="226"/>
                      <a:pt x="44" y="225"/>
                    </a:cubicBezTo>
                    <a:cubicBezTo>
                      <a:pt x="52" y="223"/>
                      <a:pt x="52" y="223"/>
                      <a:pt x="52" y="223"/>
                    </a:cubicBezTo>
                    <a:cubicBezTo>
                      <a:pt x="42" y="222"/>
                      <a:pt x="42" y="222"/>
                      <a:pt x="42" y="222"/>
                    </a:cubicBezTo>
                    <a:cubicBezTo>
                      <a:pt x="41" y="221"/>
                      <a:pt x="41" y="220"/>
                      <a:pt x="40" y="220"/>
                    </a:cubicBezTo>
                    <a:cubicBezTo>
                      <a:pt x="50" y="215"/>
                      <a:pt x="50" y="215"/>
                      <a:pt x="50" y="215"/>
                    </a:cubicBezTo>
                    <a:cubicBezTo>
                      <a:pt x="36" y="213"/>
                      <a:pt x="36" y="213"/>
                      <a:pt x="36" y="213"/>
                    </a:cubicBezTo>
                    <a:cubicBezTo>
                      <a:pt x="36" y="213"/>
                      <a:pt x="36" y="212"/>
                      <a:pt x="35" y="212"/>
                    </a:cubicBezTo>
                    <a:cubicBezTo>
                      <a:pt x="42" y="210"/>
                      <a:pt x="42" y="210"/>
                      <a:pt x="42" y="210"/>
                    </a:cubicBezTo>
                    <a:cubicBezTo>
                      <a:pt x="34" y="209"/>
                      <a:pt x="34" y="209"/>
                      <a:pt x="34" y="209"/>
                    </a:cubicBezTo>
                    <a:cubicBezTo>
                      <a:pt x="33" y="207"/>
                      <a:pt x="32" y="205"/>
                      <a:pt x="31" y="203"/>
                    </a:cubicBezTo>
                    <a:cubicBezTo>
                      <a:pt x="34" y="198"/>
                      <a:pt x="34" y="198"/>
                      <a:pt x="34" y="198"/>
                    </a:cubicBezTo>
                    <a:cubicBezTo>
                      <a:pt x="29" y="199"/>
                      <a:pt x="29" y="199"/>
                      <a:pt x="29" y="199"/>
                    </a:cubicBezTo>
                    <a:cubicBezTo>
                      <a:pt x="29" y="198"/>
                      <a:pt x="29" y="197"/>
                      <a:pt x="28" y="196"/>
                    </a:cubicBezTo>
                    <a:cubicBezTo>
                      <a:pt x="31" y="192"/>
                      <a:pt x="31" y="192"/>
                      <a:pt x="31" y="192"/>
                    </a:cubicBezTo>
                    <a:cubicBezTo>
                      <a:pt x="27" y="190"/>
                      <a:pt x="27" y="190"/>
                      <a:pt x="27" y="190"/>
                    </a:cubicBezTo>
                    <a:cubicBezTo>
                      <a:pt x="27" y="188"/>
                      <a:pt x="27" y="186"/>
                      <a:pt x="27" y="183"/>
                    </a:cubicBezTo>
                    <a:cubicBezTo>
                      <a:pt x="35" y="173"/>
                      <a:pt x="35" y="173"/>
                      <a:pt x="35" y="173"/>
                    </a:cubicBezTo>
                    <a:cubicBezTo>
                      <a:pt x="27" y="180"/>
                      <a:pt x="27" y="180"/>
                      <a:pt x="27" y="180"/>
                    </a:cubicBezTo>
                    <a:cubicBezTo>
                      <a:pt x="27" y="179"/>
                      <a:pt x="27" y="178"/>
                      <a:pt x="27" y="176"/>
                    </a:cubicBezTo>
                    <a:cubicBezTo>
                      <a:pt x="30" y="173"/>
                      <a:pt x="30" y="173"/>
                      <a:pt x="30" y="173"/>
                    </a:cubicBezTo>
                    <a:cubicBezTo>
                      <a:pt x="27" y="172"/>
                      <a:pt x="27" y="172"/>
                      <a:pt x="27" y="172"/>
                    </a:cubicBezTo>
                    <a:cubicBezTo>
                      <a:pt x="27" y="170"/>
                      <a:pt x="28" y="168"/>
                      <a:pt x="28" y="166"/>
                    </a:cubicBezTo>
                    <a:cubicBezTo>
                      <a:pt x="31" y="160"/>
                      <a:pt x="31" y="160"/>
                      <a:pt x="31" y="160"/>
                    </a:cubicBezTo>
                    <a:cubicBezTo>
                      <a:pt x="31" y="160"/>
                      <a:pt x="30" y="160"/>
                      <a:pt x="29" y="161"/>
                    </a:cubicBezTo>
                    <a:cubicBezTo>
                      <a:pt x="32" y="144"/>
                      <a:pt x="39" y="123"/>
                      <a:pt x="54" y="101"/>
                    </a:cubicBezTo>
                    <a:cubicBezTo>
                      <a:pt x="54" y="101"/>
                      <a:pt x="54" y="101"/>
                      <a:pt x="54" y="101"/>
                    </a:cubicBezTo>
                    <a:cubicBezTo>
                      <a:pt x="62" y="91"/>
                      <a:pt x="73" y="80"/>
                      <a:pt x="86" y="71"/>
                    </a:cubicBezTo>
                    <a:cubicBezTo>
                      <a:pt x="107" y="57"/>
                      <a:pt x="129" y="49"/>
                      <a:pt x="146" y="48"/>
                    </a:cubicBezTo>
                    <a:cubicBezTo>
                      <a:pt x="146" y="48"/>
                      <a:pt x="145" y="48"/>
                      <a:pt x="145" y="47"/>
                    </a:cubicBezTo>
                    <a:close/>
                  </a:path>
                </a:pathLst>
              </a:custGeom>
              <a:solidFill>
                <a:srgbClr val="FEE1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26">
                <a:extLst>
                  <a:ext uri="{FF2B5EF4-FFF2-40B4-BE49-F238E27FC236}">
                    <a16:creationId xmlns:a16="http://schemas.microsoft.com/office/drawing/2014/main" id="{BDBFCD9E-4D60-4EC2-8BD0-E1BC9356D0FC}"/>
                  </a:ext>
                </a:extLst>
              </p:cNvPr>
              <p:cNvSpPr>
                <a:spLocks/>
              </p:cNvSpPr>
              <p:nvPr/>
            </p:nvSpPr>
            <p:spPr bwMode="auto">
              <a:xfrm>
                <a:off x="7704209" y="2394702"/>
                <a:ext cx="233521" cy="134116"/>
              </a:xfrm>
              <a:custGeom>
                <a:avLst/>
                <a:gdLst>
                  <a:gd name="T0" fmla="*/ 70 w 75"/>
                  <a:gd name="T1" fmla="*/ 8 h 43"/>
                  <a:gd name="T2" fmla="*/ 53 w 75"/>
                  <a:gd name="T3" fmla="*/ 36 h 43"/>
                  <a:gd name="T4" fmla="*/ 20 w 75"/>
                  <a:gd name="T5" fmla="*/ 34 h 43"/>
                  <a:gd name="T6" fmla="*/ 70 w 75"/>
                  <a:gd name="T7" fmla="*/ 8 h 43"/>
                </a:gdLst>
                <a:ahLst/>
                <a:cxnLst>
                  <a:cxn ang="0">
                    <a:pos x="T0" y="T1"/>
                  </a:cxn>
                  <a:cxn ang="0">
                    <a:pos x="T2" y="T3"/>
                  </a:cxn>
                  <a:cxn ang="0">
                    <a:pos x="T4" y="T5"/>
                  </a:cxn>
                  <a:cxn ang="0">
                    <a:pos x="T6" y="T7"/>
                  </a:cxn>
                </a:cxnLst>
                <a:rect l="0" t="0" r="r" b="b"/>
                <a:pathLst>
                  <a:path w="75" h="43">
                    <a:moveTo>
                      <a:pt x="70" y="8"/>
                    </a:moveTo>
                    <a:cubicBezTo>
                      <a:pt x="75" y="16"/>
                      <a:pt x="67" y="29"/>
                      <a:pt x="53" y="36"/>
                    </a:cubicBezTo>
                    <a:cubicBezTo>
                      <a:pt x="39" y="43"/>
                      <a:pt x="25" y="42"/>
                      <a:pt x="20" y="34"/>
                    </a:cubicBezTo>
                    <a:cubicBezTo>
                      <a:pt x="0" y="4"/>
                      <a:pt x="66" y="0"/>
                      <a:pt x="70" y="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27">
                <a:extLst>
                  <a:ext uri="{FF2B5EF4-FFF2-40B4-BE49-F238E27FC236}">
                    <a16:creationId xmlns:a16="http://schemas.microsoft.com/office/drawing/2014/main" id="{71C559FD-9615-4399-AD53-936FC56533D8}"/>
                  </a:ext>
                </a:extLst>
              </p:cNvPr>
              <p:cNvSpPr>
                <a:spLocks noEditPoints="1"/>
              </p:cNvSpPr>
              <p:nvPr/>
            </p:nvSpPr>
            <p:spPr bwMode="auto">
              <a:xfrm>
                <a:off x="6940532" y="1877169"/>
                <a:ext cx="1407438" cy="1481596"/>
              </a:xfrm>
              <a:custGeom>
                <a:avLst/>
                <a:gdLst>
                  <a:gd name="T0" fmla="*/ 133 w 453"/>
                  <a:gd name="T1" fmla="*/ 62 h 476"/>
                  <a:gd name="T2" fmla="*/ 94 w 453"/>
                  <a:gd name="T3" fmla="*/ 87 h 476"/>
                  <a:gd name="T4" fmla="*/ 42 w 453"/>
                  <a:gd name="T5" fmla="*/ 81 h 476"/>
                  <a:gd name="T6" fmla="*/ 39 w 453"/>
                  <a:gd name="T7" fmla="*/ 121 h 476"/>
                  <a:gd name="T8" fmla="*/ 66 w 453"/>
                  <a:gd name="T9" fmla="*/ 169 h 476"/>
                  <a:gd name="T10" fmla="*/ 45 w 453"/>
                  <a:gd name="T11" fmla="*/ 278 h 476"/>
                  <a:gd name="T12" fmla="*/ 106 w 453"/>
                  <a:gd name="T13" fmla="*/ 386 h 476"/>
                  <a:gd name="T14" fmla="*/ 194 w 453"/>
                  <a:gd name="T15" fmla="*/ 468 h 476"/>
                  <a:gd name="T16" fmla="*/ 242 w 453"/>
                  <a:gd name="T17" fmla="*/ 463 h 476"/>
                  <a:gd name="T18" fmla="*/ 284 w 453"/>
                  <a:gd name="T19" fmla="*/ 470 h 476"/>
                  <a:gd name="T20" fmla="*/ 323 w 453"/>
                  <a:gd name="T21" fmla="*/ 447 h 476"/>
                  <a:gd name="T22" fmla="*/ 351 w 453"/>
                  <a:gd name="T23" fmla="*/ 430 h 476"/>
                  <a:gd name="T24" fmla="*/ 379 w 453"/>
                  <a:gd name="T25" fmla="*/ 402 h 476"/>
                  <a:gd name="T26" fmla="*/ 407 w 453"/>
                  <a:gd name="T27" fmla="*/ 379 h 476"/>
                  <a:gd name="T28" fmla="*/ 406 w 453"/>
                  <a:gd name="T29" fmla="*/ 332 h 476"/>
                  <a:gd name="T30" fmla="*/ 450 w 453"/>
                  <a:gd name="T31" fmla="*/ 322 h 476"/>
                  <a:gd name="T32" fmla="*/ 427 w 453"/>
                  <a:gd name="T33" fmla="*/ 253 h 476"/>
                  <a:gd name="T34" fmla="*/ 395 w 453"/>
                  <a:gd name="T35" fmla="*/ 267 h 476"/>
                  <a:gd name="T36" fmla="*/ 356 w 453"/>
                  <a:gd name="T37" fmla="*/ 304 h 476"/>
                  <a:gd name="T38" fmla="*/ 350 w 453"/>
                  <a:gd name="T39" fmla="*/ 307 h 476"/>
                  <a:gd name="T40" fmla="*/ 308 w 453"/>
                  <a:gd name="T41" fmla="*/ 319 h 476"/>
                  <a:gd name="T42" fmla="*/ 288 w 453"/>
                  <a:gd name="T43" fmla="*/ 335 h 476"/>
                  <a:gd name="T44" fmla="*/ 257 w 453"/>
                  <a:gd name="T45" fmla="*/ 369 h 476"/>
                  <a:gd name="T46" fmla="*/ 237 w 453"/>
                  <a:gd name="T47" fmla="*/ 355 h 476"/>
                  <a:gd name="T48" fmla="*/ 232 w 453"/>
                  <a:gd name="T49" fmla="*/ 351 h 476"/>
                  <a:gd name="T50" fmla="*/ 228 w 453"/>
                  <a:gd name="T51" fmla="*/ 350 h 476"/>
                  <a:gd name="T52" fmla="*/ 218 w 453"/>
                  <a:gd name="T53" fmla="*/ 354 h 476"/>
                  <a:gd name="T54" fmla="*/ 209 w 453"/>
                  <a:gd name="T55" fmla="*/ 346 h 476"/>
                  <a:gd name="T56" fmla="*/ 179 w 453"/>
                  <a:gd name="T57" fmla="*/ 350 h 476"/>
                  <a:gd name="T58" fmla="*/ 176 w 453"/>
                  <a:gd name="T59" fmla="*/ 333 h 476"/>
                  <a:gd name="T60" fmla="*/ 159 w 453"/>
                  <a:gd name="T61" fmla="*/ 329 h 476"/>
                  <a:gd name="T62" fmla="*/ 155 w 453"/>
                  <a:gd name="T63" fmla="*/ 312 h 476"/>
                  <a:gd name="T64" fmla="*/ 140 w 453"/>
                  <a:gd name="T65" fmla="*/ 290 h 476"/>
                  <a:gd name="T66" fmla="*/ 130 w 453"/>
                  <a:gd name="T67" fmla="*/ 262 h 476"/>
                  <a:gd name="T68" fmla="*/ 124 w 453"/>
                  <a:gd name="T69" fmla="*/ 254 h 476"/>
                  <a:gd name="T70" fmla="*/ 111 w 453"/>
                  <a:gd name="T71" fmla="*/ 250 h 476"/>
                  <a:gd name="T72" fmla="*/ 111 w 453"/>
                  <a:gd name="T73" fmla="*/ 239 h 476"/>
                  <a:gd name="T74" fmla="*/ 109 w 453"/>
                  <a:gd name="T75" fmla="*/ 221 h 476"/>
                  <a:gd name="T76" fmla="*/ 112 w 453"/>
                  <a:gd name="T77" fmla="*/ 210 h 476"/>
                  <a:gd name="T78" fmla="*/ 137 w 453"/>
                  <a:gd name="T79" fmla="*/ 178 h 476"/>
                  <a:gd name="T80" fmla="*/ 139 w 453"/>
                  <a:gd name="T81" fmla="*/ 163 h 476"/>
                  <a:gd name="T82" fmla="*/ 209 w 453"/>
                  <a:gd name="T83" fmla="*/ 111 h 476"/>
                  <a:gd name="T84" fmla="*/ 245 w 453"/>
                  <a:gd name="T85" fmla="*/ 92 h 476"/>
                  <a:gd name="T86" fmla="*/ 170 w 453"/>
                  <a:gd name="T87" fmla="*/ 55 h 476"/>
                  <a:gd name="T88" fmla="*/ 401 w 453"/>
                  <a:gd name="T89" fmla="*/ 274 h 476"/>
                  <a:gd name="T90" fmla="*/ 173 w 453"/>
                  <a:gd name="T91" fmla="*/ 423 h 476"/>
                  <a:gd name="T92" fmla="*/ 232 w 453"/>
                  <a:gd name="T93" fmla="*/ 360 h 476"/>
                  <a:gd name="T94" fmla="*/ 230 w 453"/>
                  <a:gd name="T95" fmla="*/ 361 h 476"/>
                  <a:gd name="T96" fmla="*/ 214 w 453"/>
                  <a:gd name="T97" fmla="*/ 365 h 476"/>
                  <a:gd name="T98" fmla="*/ 205 w 453"/>
                  <a:gd name="T99" fmla="*/ 361 h 476"/>
                  <a:gd name="T100" fmla="*/ 199 w 453"/>
                  <a:gd name="T101" fmla="*/ 361 h 476"/>
                  <a:gd name="T102" fmla="*/ 130 w 453"/>
                  <a:gd name="T103" fmla="*/ 16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3" h="476">
                    <a:moveTo>
                      <a:pt x="232" y="350"/>
                    </a:moveTo>
                    <a:cubicBezTo>
                      <a:pt x="232" y="350"/>
                      <a:pt x="232" y="350"/>
                      <a:pt x="232" y="350"/>
                    </a:cubicBezTo>
                    <a:cubicBezTo>
                      <a:pt x="232" y="350"/>
                      <a:pt x="232" y="350"/>
                      <a:pt x="232" y="350"/>
                    </a:cubicBezTo>
                    <a:close/>
                    <a:moveTo>
                      <a:pt x="133" y="62"/>
                    </a:moveTo>
                    <a:cubicBezTo>
                      <a:pt x="114" y="40"/>
                      <a:pt x="73" y="35"/>
                      <a:pt x="73" y="35"/>
                    </a:cubicBezTo>
                    <a:cubicBezTo>
                      <a:pt x="90" y="42"/>
                      <a:pt x="94" y="65"/>
                      <a:pt x="94" y="86"/>
                    </a:cubicBezTo>
                    <a:cubicBezTo>
                      <a:pt x="92" y="87"/>
                      <a:pt x="92" y="87"/>
                      <a:pt x="92" y="87"/>
                    </a:cubicBezTo>
                    <a:cubicBezTo>
                      <a:pt x="92" y="87"/>
                      <a:pt x="93" y="87"/>
                      <a:pt x="94" y="87"/>
                    </a:cubicBezTo>
                    <a:cubicBezTo>
                      <a:pt x="94" y="88"/>
                      <a:pt x="94" y="88"/>
                      <a:pt x="94" y="89"/>
                    </a:cubicBezTo>
                    <a:cubicBezTo>
                      <a:pt x="75" y="73"/>
                      <a:pt x="51" y="65"/>
                      <a:pt x="51" y="65"/>
                    </a:cubicBezTo>
                    <a:cubicBezTo>
                      <a:pt x="63" y="73"/>
                      <a:pt x="70" y="89"/>
                      <a:pt x="74" y="104"/>
                    </a:cubicBezTo>
                    <a:cubicBezTo>
                      <a:pt x="58" y="90"/>
                      <a:pt x="42" y="81"/>
                      <a:pt x="42" y="81"/>
                    </a:cubicBezTo>
                    <a:cubicBezTo>
                      <a:pt x="51" y="88"/>
                      <a:pt x="58" y="100"/>
                      <a:pt x="64" y="112"/>
                    </a:cubicBezTo>
                    <a:cubicBezTo>
                      <a:pt x="50" y="100"/>
                      <a:pt x="38" y="93"/>
                      <a:pt x="38" y="93"/>
                    </a:cubicBezTo>
                    <a:cubicBezTo>
                      <a:pt x="50" y="104"/>
                      <a:pt x="59" y="124"/>
                      <a:pt x="65" y="141"/>
                    </a:cubicBezTo>
                    <a:cubicBezTo>
                      <a:pt x="51" y="128"/>
                      <a:pt x="39" y="121"/>
                      <a:pt x="39" y="121"/>
                    </a:cubicBezTo>
                    <a:cubicBezTo>
                      <a:pt x="45" y="127"/>
                      <a:pt x="51" y="135"/>
                      <a:pt x="56" y="144"/>
                    </a:cubicBezTo>
                    <a:cubicBezTo>
                      <a:pt x="56" y="144"/>
                      <a:pt x="56" y="144"/>
                      <a:pt x="56" y="144"/>
                    </a:cubicBezTo>
                    <a:cubicBezTo>
                      <a:pt x="56" y="144"/>
                      <a:pt x="56" y="144"/>
                      <a:pt x="56" y="144"/>
                    </a:cubicBezTo>
                    <a:cubicBezTo>
                      <a:pt x="60" y="152"/>
                      <a:pt x="63" y="161"/>
                      <a:pt x="66" y="169"/>
                    </a:cubicBezTo>
                    <a:cubicBezTo>
                      <a:pt x="42" y="144"/>
                      <a:pt x="5" y="133"/>
                      <a:pt x="5" y="133"/>
                    </a:cubicBezTo>
                    <a:cubicBezTo>
                      <a:pt x="26" y="146"/>
                      <a:pt x="34" y="179"/>
                      <a:pt x="36" y="205"/>
                    </a:cubicBezTo>
                    <a:cubicBezTo>
                      <a:pt x="35" y="208"/>
                      <a:pt x="34" y="209"/>
                      <a:pt x="34" y="209"/>
                    </a:cubicBezTo>
                    <a:cubicBezTo>
                      <a:pt x="23" y="236"/>
                      <a:pt x="31" y="259"/>
                      <a:pt x="45" y="278"/>
                    </a:cubicBezTo>
                    <a:cubicBezTo>
                      <a:pt x="26" y="264"/>
                      <a:pt x="9" y="247"/>
                      <a:pt x="0" y="229"/>
                    </a:cubicBezTo>
                    <a:cubicBezTo>
                      <a:pt x="0" y="229"/>
                      <a:pt x="17" y="284"/>
                      <a:pt x="52" y="329"/>
                    </a:cubicBezTo>
                    <a:cubicBezTo>
                      <a:pt x="41" y="323"/>
                      <a:pt x="30" y="316"/>
                      <a:pt x="22" y="308"/>
                    </a:cubicBezTo>
                    <a:cubicBezTo>
                      <a:pt x="22" y="308"/>
                      <a:pt x="58" y="359"/>
                      <a:pt x="106" y="386"/>
                    </a:cubicBezTo>
                    <a:cubicBezTo>
                      <a:pt x="98" y="402"/>
                      <a:pt x="95" y="421"/>
                      <a:pt x="95" y="421"/>
                    </a:cubicBezTo>
                    <a:cubicBezTo>
                      <a:pt x="100" y="409"/>
                      <a:pt x="110" y="404"/>
                      <a:pt x="120" y="403"/>
                    </a:cubicBezTo>
                    <a:cubicBezTo>
                      <a:pt x="121" y="421"/>
                      <a:pt x="159" y="434"/>
                      <a:pt x="179" y="439"/>
                    </a:cubicBezTo>
                    <a:cubicBezTo>
                      <a:pt x="186" y="456"/>
                      <a:pt x="194" y="468"/>
                      <a:pt x="194" y="468"/>
                    </a:cubicBezTo>
                    <a:cubicBezTo>
                      <a:pt x="190" y="457"/>
                      <a:pt x="191" y="446"/>
                      <a:pt x="194" y="437"/>
                    </a:cubicBezTo>
                    <a:cubicBezTo>
                      <a:pt x="206" y="442"/>
                      <a:pt x="226" y="454"/>
                      <a:pt x="221" y="476"/>
                    </a:cubicBezTo>
                    <a:cubicBezTo>
                      <a:pt x="221" y="476"/>
                      <a:pt x="228" y="459"/>
                      <a:pt x="232" y="442"/>
                    </a:cubicBezTo>
                    <a:cubicBezTo>
                      <a:pt x="237" y="447"/>
                      <a:pt x="241" y="454"/>
                      <a:pt x="242" y="463"/>
                    </a:cubicBezTo>
                    <a:cubicBezTo>
                      <a:pt x="242" y="463"/>
                      <a:pt x="244" y="448"/>
                      <a:pt x="243" y="431"/>
                    </a:cubicBezTo>
                    <a:cubicBezTo>
                      <a:pt x="250" y="440"/>
                      <a:pt x="254" y="451"/>
                      <a:pt x="250" y="461"/>
                    </a:cubicBezTo>
                    <a:cubicBezTo>
                      <a:pt x="250" y="461"/>
                      <a:pt x="259" y="449"/>
                      <a:pt x="264" y="434"/>
                    </a:cubicBezTo>
                    <a:cubicBezTo>
                      <a:pt x="275" y="440"/>
                      <a:pt x="288" y="452"/>
                      <a:pt x="284" y="470"/>
                    </a:cubicBezTo>
                    <a:cubicBezTo>
                      <a:pt x="284" y="470"/>
                      <a:pt x="291" y="453"/>
                      <a:pt x="295" y="435"/>
                    </a:cubicBezTo>
                    <a:cubicBezTo>
                      <a:pt x="300" y="442"/>
                      <a:pt x="304" y="450"/>
                      <a:pt x="302" y="460"/>
                    </a:cubicBezTo>
                    <a:cubicBezTo>
                      <a:pt x="302" y="460"/>
                      <a:pt x="310" y="441"/>
                      <a:pt x="312" y="423"/>
                    </a:cubicBezTo>
                    <a:cubicBezTo>
                      <a:pt x="319" y="428"/>
                      <a:pt x="325" y="436"/>
                      <a:pt x="323" y="447"/>
                    </a:cubicBezTo>
                    <a:cubicBezTo>
                      <a:pt x="323" y="447"/>
                      <a:pt x="330" y="429"/>
                      <a:pt x="331" y="414"/>
                    </a:cubicBezTo>
                    <a:cubicBezTo>
                      <a:pt x="336" y="419"/>
                      <a:pt x="339" y="426"/>
                      <a:pt x="337" y="434"/>
                    </a:cubicBezTo>
                    <a:cubicBezTo>
                      <a:pt x="337" y="434"/>
                      <a:pt x="342" y="422"/>
                      <a:pt x="345" y="409"/>
                    </a:cubicBezTo>
                    <a:cubicBezTo>
                      <a:pt x="350" y="414"/>
                      <a:pt x="353" y="421"/>
                      <a:pt x="351" y="430"/>
                    </a:cubicBezTo>
                    <a:cubicBezTo>
                      <a:pt x="351" y="430"/>
                      <a:pt x="355" y="420"/>
                      <a:pt x="358" y="409"/>
                    </a:cubicBezTo>
                    <a:cubicBezTo>
                      <a:pt x="364" y="414"/>
                      <a:pt x="374" y="416"/>
                      <a:pt x="376" y="401"/>
                    </a:cubicBezTo>
                    <a:cubicBezTo>
                      <a:pt x="377" y="401"/>
                      <a:pt x="378" y="402"/>
                      <a:pt x="379" y="402"/>
                    </a:cubicBezTo>
                    <a:cubicBezTo>
                      <a:pt x="379" y="402"/>
                      <a:pt x="379" y="402"/>
                      <a:pt x="379" y="402"/>
                    </a:cubicBezTo>
                    <a:cubicBezTo>
                      <a:pt x="387" y="409"/>
                      <a:pt x="392" y="419"/>
                      <a:pt x="392" y="431"/>
                    </a:cubicBezTo>
                    <a:cubicBezTo>
                      <a:pt x="392" y="431"/>
                      <a:pt x="397" y="410"/>
                      <a:pt x="396" y="388"/>
                    </a:cubicBezTo>
                    <a:cubicBezTo>
                      <a:pt x="399" y="392"/>
                      <a:pt x="401" y="397"/>
                      <a:pt x="400" y="404"/>
                    </a:cubicBezTo>
                    <a:cubicBezTo>
                      <a:pt x="400" y="404"/>
                      <a:pt x="405" y="392"/>
                      <a:pt x="407" y="379"/>
                    </a:cubicBezTo>
                    <a:cubicBezTo>
                      <a:pt x="420" y="372"/>
                      <a:pt x="437" y="368"/>
                      <a:pt x="453" y="377"/>
                    </a:cubicBezTo>
                    <a:cubicBezTo>
                      <a:pt x="453" y="377"/>
                      <a:pt x="439" y="365"/>
                      <a:pt x="420" y="354"/>
                    </a:cubicBezTo>
                    <a:cubicBezTo>
                      <a:pt x="429" y="353"/>
                      <a:pt x="437" y="354"/>
                      <a:pt x="446" y="359"/>
                    </a:cubicBezTo>
                    <a:cubicBezTo>
                      <a:pt x="446" y="359"/>
                      <a:pt x="428" y="343"/>
                      <a:pt x="406" y="332"/>
                    </a:cubicBezTo>
                    <a:cubicBezTo>
                      <a:pt x="407" y="332"/>
                      <a:pt x="407" y="331"/>
                      <a:pt x="407" y="331"/>
                    </a:cubicBezTo>
                    <a:cubicBezTo>
                      <a:pt x="412" y="331"/>
                      <a:pt x="418" y="333"/>
                      <a:pt x="423" y="335"/>
                    </a:cubicBezTo>
                    <a:cubicBezTo>
                      <a:pt x="423" y="335"/>
                      <a:pt x="420" y="330"/>
                      <a:pt x="413" y="327"/>
                    </a:cubicBezTo>
                    <a:cubicBezTo>
                      <a:pt x="423" y="321"/>
                      <a:pt x="436" y="317"/>
                      <a:pt x="450" y="322"/>
                    </a:cubicBezTo>
                    <a:cubicBezTo>
                      <a:pt x="450" y="322"/>
                      <a:pt x="432" y="311"/>
                      <a:pt x="411" y="304"/>
                    </a:cubicBezTo>
                    <a:cubicBezTo>
                      <a:pt x="421" y="291"/>
                      <a:pt x="436" y="275"/>
                      <a:pt x="452" y="270"/>
                    </a:cubicBezTo>
                    <a:cubicBezTo>
                      <a:pt x="452" y="270"/>
                      <a:pt x="431" y="273"/>
                      <a:pt x="410" y="282"/>
                    </a:cubicBezTo>
                    <a:cubicBezTo>
                      <a:pt x="414" y="271"/>
                      <a:pt x="419" y="260"/>
                      <a:pt x="427" y="253"/>
                    </a:cubicBezTo>
                    <a:cubicBezTo>
                      <a:pt x="427" y="253"/>
                      <a:pt x="415" y="261"/>
                      <a:pt x="402" y="273"/>
                    </a:cubicBezTo>
                    <a:cubicBezTo>
                      <a:pt x="403" y="270"/>
                      <a:pt x="405" y="267"/>
                      <a:pt x="406" y="264"/>
                    </a:cubicBezTo>
                    <a:cubicBezTo>
                      <a:pt x="409" y="259"/>
                      <a:pt x="412" y="254"/>
                      <a:pt x="416" y="250"/>
                    </a:cubicBezTo>
                    <a:cubicBezTo>
                      <a:pt x="416" y="250"/>
                      <a:pt x="406" y="257"/>
                      <a:pt x="395" y="267"/>
                    </a:cubicBezTo>
                    <a:cubicBezTo>
                      <a:pt x="387" y="249"/>
                      <a:pt x="378" y="235"/>
                      <a:pt x="378" y="235"/>
                    </a:cubicBezTo>
                    <a:cubicBezTo>
                      <a:pt x="384" y="253"/>
                      <a:pt x="378" y="274"/>
                      <a:pt x="369" y="292"/>
                    </a:cubicBezTo>
                    <a:cubicBezTo>
                      <a:pt x="368" y="278"/>
                      <a:pt x="365" y="267"/>
                      <a:pt x="365" y="267"/>
                    </a:cubicBezTo>
                    <a:cubicBezTo>
                      <a:pt x="366" y="279"/>
                      <a:pt x="361" y="292"/>
                      <a:pt x="356" y="304"/>
                    </a:cubicBezTo>
                    <a:cubicBezTo>
                      <a:pt x="353" y="307"/>
                      <a:pt x="350" y="310"/>
                      <a:pt x="348" y="316"/>
                    </a:cubicBezTo>
                    <a:cubicBezTo>
                      <a:pt x="348" y="316"/>
                      <a:pt x="348" y="317"/>
                      <a:pt x="347" y="319"/>
                    </a:cubicBezTo>
                    <a:cubicBezTo>
                      <a:pt x="347" y="319"/>
                      <a:pt x="346" y="318"/>
                      <a:pt x="346" y="318"/>
                    </a:cubicBezTo>
                    <a:cubicBezTo>
                      <a:pt x="346" y="314"/>
                      <a:pt x="347" y="311"/>
                      <a:pt x="350" y="307"/>
                    </a:cubicBezTo>
                    <a:cubicBezTo>
                      <a:pt x="350" y="307"/>
                      <a:pt x="346" y="310"/>
                      <a:pt x="341" y="315"/>
                    </a:cubicBezTo>
                    <a:cubicBezTo>
                      <a:pt x="331" y="309"/>
                      <a:pt x="320" y="305"/>
                      <a:pt x="320" y="305"/>
                    </a:cubicBezTo>
                    <a:cubicBezTo>
                      <a:pt x="332" y="312"/>
                      <a:pt x="330" y="323"/>
                      <a:pt x="327" y="330"/>
                    </a:cubicBezTo>
                    <a:cubicBezTo>
                      <a:pt x="318" y="324"/>
                      <a:pt x="308" y="319"/>
                      <a:pt x="308" y="319"/>
                    </a:cubicBezTo>
                    <a:cubicBezTo>
                      <a:pt x="316" y="324"/>
                      <a:pt x="317" y="331"/>
                      <a:pt x="315" y="336"/>
                    </a:cubicBezTo>
                    <a:cubicBezTo>
                      <a:pt x="311" y="329"/>
                      <a:pt x="306" y="324"/>
                      <a:pt x="306" y="324"/>
                    </a:cubicBezTo>
                    <a:cubicBezTo>
                      <a:pt x="314" y="337"/>
                      <a:pt x="304" y="345"/>
                      <a:pt x="297" y="348"/>
                    </a:cubicBezTo>
                    <a:cubicBezTo>
                      <a:pt x="292" y="341"/>
                      <a:pt x="288" y="335"/>
                      <a:pt x="288" y="335"/>
                    </a:cubicBezTo>
                    <a:cubicBezTo>
                      <a:pt x="296" y="351"/>
                      <a:pt x="281" y="359"/>
                      <a:pt x="275" y="361"/>
                    </a:cubicBezTo>
                    <a:cubicBezTo>
                      <a:pt x="264" y="354"/>
                      <a:pt x="250" y="348"/>
                      <a:pt x="250" y="348"/>
                    </a:cubicBezTo>
                    <a:cubicBezTo>
                      <a:pt x="259" y="354"/>
                      <a:pt x="260" y="362"/>
                      <a:pt x="258" y="368"/>
                    </a:cubicBezTo>
                    <a:cubicBezTo>
                      <a:pt x="258" y="368"/>
                      <a:pt x="257" y="369"/>
                      <a:pt x="257" y="369"/>
                    </a:cubicBezTo>
                    <a:cubicBezTo>
                      <a:pt x="254" y="365"/>
                      <a:pt x="249" y="361"/>
                      <a:pt x="244" y="358"/>
                    </a:cubicBezTo>
                    <a:cubicBezTo>
                      <a:pt x="244" y="357"/>
                      <a:pt x="244" y="356"/>
                      <a:pt x="243" y="355"/>
                    </a:cubicBezTo>
                    <a:cubicBezTo>
                      <a:pt x="243" y="355"/>
                      <a:pt x="244" y="356"/>
                      <a:pt x="243" y="358"/>
                    </a:cubicBezTo>
                    <a:cubicBezTo>
                      <a:pt x="241" y="357"/>
                      <a:pt x="239" y="356"/>
                      <a:pt x="237" y="355"/>
                    </a:cubicBezTo>
                    <a:cubicBezTo>
                      <a:pt x="237" y="353"/>
                      <a:pt x="237" y="351"/>
                      <a:pt x="237" y="350"/>
                    </a:cubicBezTo>
                    <a:cubicBezTo>
                      <a:pt x="237" y="350"/>
                      <a:pt x="237" y="352"/>
                      <a:pt x="237" y="354"/>
                    </a:cubicBezTo>
                    <a:cubicBezTo>
                      <a:pt x="235" y="354"/>
                      <a:pt x="234" y="353"/>
                      <a:pt x="232" y="352"/>
                    </a:cubicBezTo>
                    <a:cubicBezTo>
                      <a:pt x="232" y="352"/>
                      <a:pt x="232" y="352"/>
                      <a:pt x="232" y="351"/>
                    </a:cubicBezTo>
                    <a:cubicBezTo>
                      <a:pt x="232" y="351"/>
                      <a:pt x="232" y="352"/>
                      <a:pt x="232" y="352"/>
                    </a:cubicBezTo>
                    <a:cubicBezTo>
                      <a:pt x="231" y="352"/>
                      <a:pt x="230" y="351"/>
                      <a:pt x="229" y="351"/>
                    </a:cubicBezTo>
                    <a:cubicBezTo>
                      <a:pt x="228" y="349"/>
                      <a:pt x="228" y="348"/>
                      <a:pt x="228" y="348"/>
                    </a:cubicBezTo>
                    <a:cubicBezTo>
                      <a:pt x="228" y="349"/>
                      <a:pt x="228" y="350"/>
                      <a:pt x="228" y="350"/>
                    </a:cubicBezTo>
                    <a:cubicBezTo>
                      <a:pt x="225" y="349"/>
                      <a:pt x="223" y="348"/>
                      <a:pt x="223" y="348"/>
                    </a:cubicBezTo>
                    <a:cubicBezTo>
                      <a:pt x="225" y="350"/>
                      <a:pt x="227" y="351"/>
                      <a:pt x="228" y="353"/>
                    </a:cubicBezTo>
                    <a:cubicBezTo>
                      <a:pt x="228" y="355"/>
                      <a:pt x="228" y="357"/>
                      <a:pt x="227" y="358"/>
                    </a:cubicBezTo>
                    <a:cubicBezTo>
                      <a:pt x="224" y="357"/>
                      <a:pt x="221" y="355"/>
                      <a:pt x="218" y="354"/>
                    </a:cubicBezTo>
                    <a:cubicBezTo>
                      <a:pt x="220" y="351"/>
                      <a:pt x="222" y="348"/>
                      <a:pt x="223" y="347"/>
                    </a:cubicBezTo>
                    <a:cubicBezTo>
                      <a:pt x="223" y="347"/>
                      <a:pt x="219" y="349"/>
                      <a:pt x="215" y="352"/>
                    </a:cubicBezTo>
                    <a:cubicBezTo>
                      <a:pt x="210" y="350"/>
                      <a:pt x="206" y="349"/>
                      <a:pt x="206" y="348"/>
                    </a:cubicBezTo>
                    <a:cubicBezTo>
                      <a:pt x="207" y="347"/>
                      <a:pt x="208" y="346"/>
                      <a:pt x="209" y="346"/>
                    </a:cubicBezTo>
                    <a:cubicBezTo>
                      <a:pt x="209" y="346"/>
                      <a:pt x="192" y="349"/>
                      <a:pt x="188" y="353"/>
                    </a:cubicBezTo>
                    <a:cubicBezTo>
                      <a:pt x="187" y="350"/>
                      <a:pt x="203" y="336"/>
                      <a:pt x="203" y="336"/>
                    </a:cubicBezTo>
                    <a:cubicBezTo>
                      <a:pt x="201" y="338"/>
                      <a:pt x="182" y="350"/>
                      <a:pt x="180" y="351"/>
                    </a:cubicBezTo>
                    <a:cubicBezTo>
                      <a:pt x="180" y="350"/>
                      <a:pt x="179" y="350"/>
                      <a:pt x="179" y="350"/>
                    </a:cubicBezTo>
                    <a:cubicBezTo>
                      <a:pt x="196" y="337"/>
                      <a:pt x="191" y="330"/>
                      <a:pt x="191" y="330"/>
                    </a:cubicBezTo>
                    <a:cubicBezTo>
                      <a:pt x="194" y="339"/>
                      <a:pt x="183" y="342"/>
                      <a:pt x="175" y="344"/>
                    </a:cubicBezTo>
                    <a:cubicBezTo>
                      <a:pt x="172" y="341"/>
                      <a:pt x="172" y="342"/>
                      <a:pt x="171" y="339"/>
                    </a:cubicBezTo>
                    <a:cubicBezTo>
                      <a:pt x="173" y="337"/>
                      <a:pt x="174" y="335"/>
                      <a:pt x="176" y="333"/>
                    </a:cubicBezTo>
                    <a:cubicBezTo>
                      <a:pt x="178" y="335"/>
                      <a:pt x="183" y="334"/>
                      <a:pt x="183" y="334"/>
                    </a:cubicBezTo>
                    <a:cubicBezTo>
                      <a:pt x="183" y="334"/>
                      <a:pt x="179" y="330"/>
                      <a:pt x="177" y="330"/>
                    </a:cubicBezTo>
                    <a:cubicBezTo>
                      <a:pt x="181" y="326"/>
                      <a:pt x="182" y="321"/>
                      <a:pt x="182" y="321"/>
                    </a:cubicBezTo>
                    <a:cubicBezTo>
                      <a:pt x="180" y="325"/>
                      <a:pt x="168" y="321"/>
                      <a:pt x="159" y="329"/>
                    </a:cubicBezTo>
                    <a:cubicBezTo>
                      <a:pt x="163" y="322"/>
                      <a:pt x="175" y="303"/>
                      <a:pt x="175" y="303"/>
                    </a:cubicBezTo>
                    <a:cubicBezTo>
                      <a:pt x="170" y="309"/>
                      <a:pt x="159" y="312"/>
                      <a:pt x="156" y="312"/>
                    </a:cubicBezTo>
                    <a:cubicBezTo>
                      <a:pt x="157" y="311"/>
                      <a:pt x="158" y="310"/>
                      <a:pt x="159" y="310"/>
                    </a:cubicBezTo>
                    <a:cubicBezTo>
                      <a:pt x="159" y="310"/>
                      <a:pt x="157" y="310"/>
                      <a:pt x="155" y="312"/>
                    </a:cubicBezTo>
                    <a:cubicBezTo>
                      <a:pt x="153" y="311"/>
                      <a:pt x="157" y="307"/>
                      <a:pt x="154" y="304"/>
                    </a:cubicBezTo>
                    <a:cubicBezTo>
                      <a:pt x="158" y="295"/>
                      <a:pt x="158" y="284"/>
                      <a:pt x="166" y="288"/>
                    </a:cubicBezTo>
                    <a:cubicBezTo>
                      <a:pt x="166" y="288"/>
                      <a:pt x="161" y="276"/>
                      <a:pt x="144" y="293"/>
                    </a:cubicBezTo>
                    <a:cubicBezTo>
                      <a:pt x="143" y="291"/>
                      <a:pt x="141" y="291"/>
                      <a:pt x="140" y="290"/>
                    </a:cubicBezTo>
                    <a:cubicBezTo>
                      <a:pt x="147" y="288"/>
                      <a:pt x="148" y="274"/>
                      <a:pt x="148" y="274"/>
                    </a:cubicBezTo>
                    <a:cubicBezTo>
                      <a:pt x="142" y="283"/>
                      <a:pt x="140" y="272"/>
                      <a:pt x="140" y="272"/>
                    </a:cubicBezTo>
                    <a:cubicBezTo>
                      <a:pt x="156" y="268"/>
                      <a:pt x="145" y="255"/>
                      <a:pt x="145" y="255"/>
                    </a:cubicBezTo>
                    <a:cubicBezTo>
                      <a:pt x="141" y="260"/>
                      <a:pt x="135" y="262"/>
                      <a:pt x="130" y="262"/>
                    </a:cubicBezTo>
                    <a:cubicBezTo>
                      <a:pt x="134" y="253"/>
                      <a:pt x="141" y="243"/>
                      <a:pt x="149" y="246"/>
                    </a:cubicBezTo>
                    <a:cubicBezTo>
                      <a:pt x="149" y="246"/>
                      <a:pt x="144" y="241"/>
                      <a:pt x="129" y="255"/>
                    </a:cubicBezTo>
                    <a:cubicBezTo>
                      <a:pt x="133" y="247"/>
                      <a:pt x="144" y="242"/>
                      <a:pt x="150" y="243"/>
                    </a:cubicBezTo>
                    <a:cubicBezTo>
                      <a:pt x="150" y="243"/>
                      <a:pt x="140" y="238"/>
                      <a:pt x="124" y="254"/>
                    </a:cubicBezTo>
                    <a:cubicBezTo>
                      <a:pt x="128" y="245"/>
                      <a:pt x="139" y="239"/>
                      <a:pt x="148" y="239"/>
                    </a:cubicBezTo>
                    <a:cubicBezTo>
                      <a:pt x="148" y="239"/>
                      <a:pt x="137" y="233"/>
                      <a:pt x="120" y="250"/>
                    </a:cubicBezTo>
                    <a:cubicBezTo>
                      <a:pt x="124" y="241"/>
                      <a:pt x="136" y="232"/>
                      <a:pt x="145" y="232"/>
                    </a:cubicBezTo>
                    <a:cubicBezTo>
                      <a:pt x="145" y="232"/>
                      <a:pt x="133" y="225"/>
                      <a:pt x="111" y="250"/>
                    </a:cubicBezTo>
                    <a:cubicBezTo>
                      <a:pt x="111" y="251"/>
                      <a:pt x="110" y="251"/>
                      <a:pt x="110" y="252"/>
                    </a:cubicBezTo>
                    <a:cubicBezTo>
                      <a:pt x="110" y="250"/>
                      <a:pt x="110" y="248"/>
                      <a:pt x="111" y="247"/>
                    </a:cubicBezTo>
                    <a:cubicBezTo>
                      <a:pt x="117" y="229"/>
                      <a:pt x="137" y="216"/>
                      <a:pt x="137" y="216"/>
                    </a:cubicBezTo>
                    <a:cubicBezTo>
                      <a:pt x="127" y="220"/>
                      <a:pt x="117" y="229"/>
                      <a:pt x="111" y="239"/>
                    </a:cubicBezTo>
                    <a:cubicBezTo>
                      <a:pt x="111" y="236"/>
                      <a:pt x="111" y="233"/>
                      <a:pt x="110" y="230"/>
                    </a:cubicBezTo>
                    <a:cubicBezTo>
                      <a:pt x="117" y="218"/>
                      <a:pt x="125" y="209"/>
                      <a:pt x="135" y="204"/>
                    </a:cubicBezTo>
                    <a:cubicBezTo>
                      <a:pt x="125" y="208"/>
                      <a:pt x="117" y="216"/>
                      <a:pt x="110" y="227"/>
                    </a:cubicBezTo>
                    <a:cubicBezTo>
                      <a:pt x="110" y="225"/>
                      <a:pt x="110" y="223"/>
                      <a:pt x="109" y="221"/>
                    </a:cubicBezTo>
                    <a:cubicBezTo>
                      <a:pt x="113" y="213"/>
                      <a:pt x="118" y="204"/>
                      <a:pt x="124" y="197"/>
                    </a:cubicBezTo>
                    <a:cubicBezTo>
                      <a:pt x="130" y="191"/>
                      <a:pt x="137" y="186"/>
                      <a:pt x="144" y="182"/>
                    </a:cubicBezTo>
                    <a:cubicBezTo>
                      <a:pt x="135" y="186"/>
                      <a:pt x="127" y="192"/>
                      <a:pt x="120" y="199"/>
                    </a:cubicBezTo>
                    <a:cubicBezTo>
                      <a:pt x="117" y="203"/>
                      <a:pt x="114" y="206"/>
                      <a:pt x="112" y="210"/>
                    </a:cubicBezTo>
                    <a:cubicBezTo>
                      <a:pt x="112" y="210"/>
                      <a:pt x="111" y="210"/>
                      <a:pt x="111" y="209"/>
                    </a:cubicBezTo>
                    <a:cubicBezTo>
                      <a:pt x="112" y="208"/>
                      <a:pt x="112" y="206"/>
                      <a:pt x="113" y="204"/>
                    </a:cubicBezTo>
                    <a:cubicBezTo>
                      <a:pt x="114" y="202"/>
                      <a:pt x="115" y="199"/>
                      <a:pt x="116" y="197"/>
                    </a:cubicBezTo>
                    <a:cubicBezTo>
                      <a:pt x="120" y="189"/>
                      <a:pt x="126" y="181"/>
                      <a:pt x="137" y="178"/>
                    </a:cubicBezTo>
                    <a:cubicBezTo>
                      <a:pt x="137" y="178"/>
                      <a:pt x="129" y="176"/>
                      <a:pt x="122" y="179"/>
                    </a:cubicBezTo>
                    <a:cubicBezTo>
                      <a:pt x="123" y="178"/>
                      <a:pt x="124" y="176"/>
                      <a:pt x="125" y="174"/>
                    </a:cubicBezTo>
                    <a:cubicBezTo>
                      <a:pt x="136" y="164"/>
                      <a:pt x="149" y="160"/>
                      <a:pt x="149" y="160"/>
                    </a:cubicBezTo>
                    <a:cubicBezTo>
                      <a:pt x="145" y="160"/>
                      <a:pt x="142" y="161"/>
                      <a:pt x="139" y="163"/>
                    </a:cubicBezTo>
                    <a:cubicBezTo>
                      <a:pt x="151" y="152"/>
                      <a:pt x="205" y="151"/>
                      <a:pt x="205" y="151"/>
                    </a:cubicBezTo>
                    <a:cubicBezTo>
                      <a:pt x="202" y="149"/>
                      <a:pt x="195" y="138"/>
                      <a:pt x="183" y="130"/>
                    </a:cubicBezTo>
                    <a:cubicBezTo>
                      <a:pt x="201" y="124"/>
                      <a:pt x="226" y="118"/>
                      <a:pt x="245" y="123"/>
                    </a:cubicBezTo>
                    <a:cubicBezTo>
                      <a:pt x="245" y="123"/>
                      <a:pt x="229" y="115"/>
                      <a:pt x="209" y="111"/>
                    </a:cubicBezTo>
                    <a:cubicBezTo>
                      <a:pt x="209" y="111"/>
                      <a:pt x="209" y="111"/>
                      <a:pt x="209" y="110"/>
                    </a:cubicBezTo>
                    <a:cubicBezTo>
                      <a:pt x="219" y="106"/>
                      <a:pt x="236" y="103"/>
                      <a:pt x="247" y="115"/>
                    </a:cubicBezTo>
                    <a:cubicBezTo>
                      <a:pt x="247" y="115"/>
                      <a:pt x="239" y="103"/>
                      <a:pt x="229" y="93"/>
                    </a:cubicBezTo>
                    <a:cubicBezTo>
                      <a:pt x="234" y="91"/>
                      <a:pt x="239" y="90"/>
                      <a:pt x="245" y="92"/>
                    </a:cubicBezTo>
                    <a:cubicBezTo>
                      <a:pt x="245" y="92"/>
                      <a:pt x="229" y="84"/>
                      <a:pt x="213" y="80"/>
                    </a:cubicBezTo>
                    <a:cubicBezTo>
                      <a:pt x="210" y="78"/>
                      <a:pt x="207" y="77"/>
                      <a:pt x="203" y="77"/>
                    </a:cubicBezTo>
                    <a:cubicBezTo>
                      <a:pt x="201" y="41"/>
                      <a:pt x="176" y="6"/>
                      <a:pt x="176" y="6"/>
                    </a:cubicBezTo>
                    <a:cubicBezTo>
                      <a:pt x="181" y="21"/>
                      <a:pt x="177" y="39"/>
                      <a:pt x="170" y="55"/>
                    </a:cubicBezTo>
                    <a:cubicBezTo>
                      <a:pt x="163" y="25"/>
                      <a:pt x="145" y="0"/>
                      <a:pt x="145" y="0"/>
                    </a:cubicBezTo>
                    <a:cubicBezTo>
                      <a:pt x="152" y="19"/>
                      <a:pt x="144" y="43"/>
                      <a:pt x="133" y="62"/>
                    </a:cubicBezTo>
                    <a:close/>
                    <a:moveTo>
                      <a:pt x="406" y="264"/>
                    </a:moveTo>
                    <a:cubicBezTo>
                      <a:pt x="405" y="266"/>
                      <a:pt x="403" y="270"/>
                      <a:pt x="401" y="274"/>
                    </a:cubicBezTo>
                    <a:cubicBezTo>
                      <a:pt x="401" y="274"/>
                      <a:pt x="401" y="274"/>
                      <a:pt x="401" y="274"/>
                    </a:cubicBezTo>
                    <a:cubicBezTo>
                      <a:pt x="402" y="271"/>
                      <a:pt x="404" y="268"/>
                      <a:pt x="406" y="264"/>
                    </a:cubicBezTo>
                    <a:close/>
                    <a:moveTo>
                      <a:pt x="174" y="427"/>
                    </a:moveTo>
                    <a:cubicBezTo>
                      <a:pt x="174" y="426"/>
                      <a:pt x="173" y="425"/>
                      <a:pt x="173" y="423"/>
                    </a:cubicBezTo>
                    <a:cubicBezTo>
                      <a:pt x="173" y="425"/>
                      <a:pt x="174" y="426"/>
                      <a:pt x="174" y="427"/>
                    </a:cubicBezTo>
                    <a:close/>
                    <a:moveTo>
                      <a:pt x="232" y="362"/>
                    </a:moveTo>
                    <a:cubicBezTo>
                      <a:pt x="232" y="361"/>
                      <a:pt x="231" y="361"/>
                      <a:pt x="231" y="361"/>
                    </a:cubicBezTo>
                    <a:cubicBezTo>
                      <a:pt x="231" y="361"/>
                      <a:pt x="231" y="360"/>
                      <a:pt x="232" y="360"/>
                    </a:cubicBezTo>
                    <a:cubicBezTo>
                      <a:pt x="232" y="361"/>
                      <a:pt x="232" y="361"/>
                      <a:pt x="232" y="362"/>
                    </a:cubicBezTo>
                    <a:close/>
                    <a:moveTo>
                      <a:pt x="229" y="353"/>
                    </a:moveTo>
                    <a:cubicBezTo>
                      <a:pt x="230" y="355"/>
                      <a:pt x="231" y="357"/>
                      <a:pt x="231" y="359"/>
                    </a:cubicBezTo>
                    <a:cubicBezTo>
                      <a:pt x="231" y="359"/>
                      <a:pt x="231" y="360"/>
                      <a:pt x="230" y="361"/>
                    </a:cubicBezTo>
                    <a:cubicBezTo>
                      <a:pt x="230" y="360"/>
                      <a:pt x="229" y="360"/>
                      <a:pt x="228" y="359"/>
                    </a:cubicBezTo>
                    <a:cubicBezTo>
                      <a:pt x="229" y="357"/>
                      <a:pt x="229" y="355"/>
                      <a:pt x="229" y="353"/>
                    </a:cubicBezTo>
                    <a:close/>
                    <a:moveTo>
                      <a:pt x="214" y="365"/>
                    </a:moveTo>
                    <a:cubicBezTo>
                      <a:pt x="214" y="365"/>
                      <a:pt x="214" y="365"/>
                      <a:pt x="214" y="365"/>
                    </a:cubicBezTo>
                    <a:cubicBezTo>
                      <a:pt x="214" y="364"/>
                      <a:pt x="214" y="363"/>
                      <a:pt x="214" y="363"/>
                    </a:cubicBezTo>
                    <a:cubicBezTo>
                      <a:pt x="214" y="364"/>
                      <a:pt x="214" y="364"/>
                      <a:pt x="214" y="365"/>
                    </a:cubicBezTo>
                    <a:close/>
                    <a:moveTo>
                      <a:pt x="212" y="354"/>
                    </a:moveTo>
                    <a:cubicBezTo>
                      <a:pt x="209" y="356"/>
                      <a:pt x="207" y="359"/>
                      <a:pt x="205" y="361"/>
                    </a:cubicBezTo>
                    <a:cubicBezTo>
                      <a:pt x="203" y="361"/>
                      <a:pt x="202" y="361"/>
                      <a:pt x="201" y="361"/>
                    </a:cubicBezTo>
                    <a:cubicBezTo>
                      <a:pt x="201" y="359"/>
                      <a:pt x="201" y="357"/>
                      <a:pt x="201" y="357"/>
                    </a:cubicBezTo>
                    <a:cubicBezTo>
                      <a:pt x="201" y="358"/>
                      <a:pt x="201" y="360"/>
                      <a:pt x="200" y="361"/>
                    </a:cubicBezTo>
                    <a:cubicBezTo>
                      <a:pt x="200" y="361"/>
                      <a:pt x="200" y="361"/>
                      <a:pt x="199" y="361"/>
                    </a:cubicBezTo>
                    <a:cubicBezTo>
                      <a:pt x="199" y="357"/>
                      <a:pt x="202" y="352"/>
                      <a:pt x="206" y="348"/>
                    </a:cubicBezTo>
                    <a:cubicBezTo>
                      <a:pt x="209" y="350"/>
                      <a:pt x="211" y="352"/>
                      <a:pt x="212" y="354"/>
                    </a:cubicBezTo>
                    <a:close/>
                    <a:moveTo>
                      <a:pt x="130" y="167"/>
                    </a:moveTo>
                    <a:cubicBezTo>
                      <a:pt x="130" y="167"/>
                      <a:pt x="130" y="167"/>
                      <a:pt x="130" y="167"/>
                    </a:cubicBezTo>
                    <a:cubicBezTo>
                      <a:pt x="130" y="167"/>
                      <a:pt x="130" y="167"/>
                      <a:pt x="130" y="167"/>
                    </a:cubicBezTo>
                    <a:cubicBezTo>
                      <a:pt x="130" y="167"/>
                      <a:pt x="130" y="167"/>
                      <a:pt x="130" y="167"/>
                    </a:cubicBezTo>
                    <a:close/>
                  </a:path>
                </a:pathLst>
              </a:custGeom>
              <a:solidFill>
                <a:srgbClr val="FFC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28">
                <a:extLst>
                  <a:ext uri="{FF2B5EF4-FFF2-40B4-BE49-F238E27FC236}">
                    <a16:creationId xmlns:a16="http://schemas.microsoft.com/office/drawing/2014/main" id="{34A9F752-1878-4C09-BEE7-0E6DB831A754}"/>
                  </a:ext>
                </a:extLst>
              </p:cNvPr>
              <p:cNvSpPr>
                <a:spLocks noEditPoints="1"/>
              </p:cNvSpPr>
              <p:nvPr/>
            </p:nvSpPr>
            <p:spPr bwMode="auto">
              <a:xfrm>
                <a:off x="7082538" y="2148558"/>
                <a:ext cx="1113959" cy="1049266"/>
              </a:xfrm>
              <a:custGeom>
                <a:avLst/>
                <a:gdLst>
                  <a:gd name="T0" fmla="*/ 264 w 358"/>
                  <a:gd name="T1" fmla="*/ 293 h 337"/>
                  <a:gd name="T2" fmla="*/ 315 w 358"/>
                  <a:gd name="T3" fmla="*/ 275 h 337"/>
                  <a:gd name="T4" fmla="*/ 291 w 358"/>
                  <a:gd name="T5" fmla="*/ 278 h 337"/>
                  <a:gd name="T6" fmla="*/ 262 w 358"/>
                  <a:gd name="T7" fmla="*/ 287 h 337"/>
                  <a:gd name="T8" fmla="*/ 236 w 358"/>
                  <a:gd name="T9" fmla="*/ 284 h 337"/>
                  <a:gd name="T10" fmla="*/ 187 w 358"/>
                  <a:gd name="T11" fmla="*/ 294 h 337"/>
                  <a:gd name="T12" fmla="*/ 210 w 358"/>
                  <a:gd name="T13" fmla="*/ 291 h 337"/>
                  <a:gd name="T14" fmla="*/ 264 w 358"/>
                  <a:gd name="T15" fmla="*/ 293 h 337"/>
                  <a:gd name="T16" fmla="*/ 23 w 358"/>
                  <a:gd name="T17" fmla="*/ 134 h 337"/>
                  <a:gd name="T18" fmla="*/ 47 w 358"/>
                  <a:gd name="T19" fmla="*/ 131 h 337"/>
                  <a:gd name="T20" fmla="*/ 114 w 358"/>
                  <a:gd name="T21" fmla="*/ 1 h 337"/>
                  <a:gd name="T22" fmla="*/ 90 w 358"/>
                  <a:gd name="T23" fmla="*/ 4 h 337"/>
                  <a:gd name="T24" fmla="*/ 23 w 358"/>
                  <a:gd name="T25" fmla="*/ 134 h 337"/>
                  <a:gd name="T26" fmla="*/ 197 w 358"/>
                  <a:gd name="T27" fmla="*/ 323 h 337"/>
                  <a:gd name="T28" fmla="*/ 185 w 358"/>
                  <a:gd name="T29" fmla="*/ 323 h 337"/>
                  <a:gd name="T30" fmla="*/ 173 w 358"/>
                  <a:gd name="T31" fmla="*/ 326 h 337"/>
                  <a:gd name="T32" fmla="*/ 222 w 358"/>
                  <a:gd name="T33" fmla="*/ 335 h 337"/>
                  <a:gd name="T34" fmla="*/ 273 w 358"/>
                  <a:gd name="T35" fmla="*/ 319 h 337"/>
                  <a:gd name="T36" fmla="*/ 261 w 358"/>
                  <a:gd name="T37" fmla="*/ 320 h 337"/>
                  <a:gd name="T38" fmla="*/ 249 w 358"/>
                  <a:gd name="T39" fmla="*/ 323 h 337"/>
                  <a:gd name="T40" fmla="*/ 197 w 358"/>
                  <a:gd name="T41" fmla="*/ 323 h 337"/>
                  <a:gd name="T42" fmla="*/ 23 w 358"/>
                  <a:gd name="T43" fmla="*/ 215 h 337"/>
                  <a:gd name="T44" fmla="*/ 35 w 358"/>
                  <a:gd name="T45" fmla="*/ 215 h 337"/>
                  <a:gd name="T46" fmla="*/ 47 w 358"/>
                  <a:gd name="T47" fmla="*/ 212 h 337"/>
                  <a:gd name="T48" fmla="*/ 27 w 358"/>
                  <a:gd name="T49" fmla="*/ 170 h 337"/>
                  <a:gd name="T50" fmla="*/ 3 w 358"/>
                  <a:gd name="T51" fmla="*/ 174 h 337"/>
                  <a:gd name="T52" fmla="*/ 23 w 358"/>
                  <a:gd name="T53" fmla="*/ 215 h 337"/>
                  <a:gd name="T54" fmla="*/ 292 w 358"/>
                  <a:gd name="T55" fmla="*/ 262 h 337"/>
                  <a:gd name="T56" fmla="*/ 300 w 358"/>
                  <a:gd name="T57" fmla="*/ 262 h 337"/>
                  <a:gd name="T58" fmla="*/ 315 w 358"/>
                  <a:gd name="T59" fmla="*/ 259 h 337"/>
                  <a:gd name="T60" fmla="*/ 356 w 358"/>
                  <a:gd name="T61" fmla="*/ 196 h 337"/>
                  <a:gd name="T62" fmla="*/ 332 w 358"/>
                  <a:gd name="T63" fmla="*/ 200 h 337"/>
                  <a:gd name="T64" fmla="*/ 292 w 358"/>
                  <a:gd name="T65" fmla="*/ 26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8" h="337">
                    <a:moveTo>
                      <a:pt x="264" y="293"/>
                    </a:moveTo>
                    <a:cubicBezTo>
                      <a:pt x="283" y="292"/>
                      <a:pt x="301" y="288"/>
                      <a:pt x="315" y="275"/>
                    </a:cubicBezTo>
                    <a:cubicBezTo>
                      <a:pt x="313" y="276"/>
                      <a:pt x="296" y="273"/>
                      <a:pt x="291" y="278"/>
                    </a:cubicBezTo>
                    <a:cubicBezTo>
                      <a:pt x="282" y="287"/>
                      <a:pt x="276" y="289"/>
                      <a:pt x="262" y="287"/>
                    </a:cubicBezTo>
                    <a:cubicBezTo>
                      <a:pt x="254" y="286"/>
                      <a:pt x="245" y="285"/>
                      <a:pt x="236" y="284"/>
                    </a:cubicBezTo>
                    <a:cubicBezTo>
                      <a:pt x="220" y="283"/>
                      <a:pt x="201" y="286"/>
                      <a:pt x="187" y="294"/>
                    </a:cubicBezTo>
                    <a:cubicBezTo>
                      <a:pt x="190" y="292"/>
                      <a:pt x="204" y="295"/>
                      <a:pt x="210" y="291"/>
                    </a:cubicBezTo>
                    <a:cubicBezTo>
                      <a:pt x="223" y="284"/>
                      <a:pt x="249" y="293"/>
                      <a:pt x="264" y="293"/>
                    </a:cubicBezTo>
                    <a:close/>
                    <a:moveTo>
                      <a:pt x="23" y="134"/>
                    </a:moveTo>
                    <a:cubicBezTo>
                      <a:pt x="23" y="136"/>
                      <a:pt x="47" y="133"/>
                      <a:pt x="47" y="131"/>
                    </a:cubicBezTo>
                    <a:cubicBezTo>
                      <a:pt x="40" y="81"/>
                      <a:pt x="76" y="30"/>
                      <a:pt x="114" y="1"/>
                    </a:cubicBezTo>
                    <a:cubicBezTo>
                      <a:pt x="111" y="3"/>
                      <a:pt x="96" y="0"/>
                      <a:pt x="90" y="4"/>
                    </a:cubicBezTo>
                    <a:cubicBezTo>
                      <a:pt x="52" y="33"/>
                      <a:pt x="16" y="84"/>
                      <a:pt x="23" y="134"/>
                    </a:cubicBezTo>
                    <a:close/>
                    <a:moveTo>
                      <a:pt x="197" y="323"/>
                    </a:moveTo>
                    <a:cubicBezTo>
                      <a:pt x="195" y="321"/>
                      <a:pt x="188" y="323"/>
                      <a:pt x="185" y="323"/>
                    </a:cubicBezTo>
                    <a:cubicBezTo>
                      <a:pt x="184" y="323"/>
                      <a:pt x="173" y="327"/>
                      <a:pt x="173" y="326"/>
                    </a:cubicBezTo>
                    <a:cubicBezTo>
                      <a:pt x="187" y="336"/>
                      <a:pt x="206" y="337"/>
                      <a:pt x="222" y="335"/>
                    </a:cubicBezTo>
                    <a:cubicBezTo>
                      <a:pt x="239" y="334"/>
                      <a:pt x="260" y="332"/>
                      <a:pt x="273" y="319"/>
                    </a:cubicBezTo>
                    <a:cubicBezTo>
                      <a:pt x="272" y="319"/>
                      <a:pt x="262" y="319"/>
                      <a:pt x="261" y="320"/>
                    </a:cubicBezTo>
                    <a:cubicBezTo>
                      <a:pt x="258" y="320"/>
                      <a:pt x="251" y="320"/>
                      <a:pt x="249" y="323"/>
                    </a:cubicBezTo>
                    <a:cubicBezTo>
                      <a:pt x="236" y="336"/>
                      <a:pt x="211" y="333"/>
                      <a:pt x="197" y="323"/>
                    </a:cubicBezTo>
                    <a:close/>
                    <a:moveTo>
                      <a:pt x="23" y="215"/>
                    </a:moveTo>
                    <a:cubicBezTo>
                      <a:pt x="25" y="217"/>
                      <a:pt x="33" y="215"/>
                      <a:pt x="35" y="215"/>
                    </a:cubicBezTo>
                    <a:cubicBezTo>
                      <a:pt x="36" y="215"/>
                      <a:pt x="47" y="212"/>
                      <a:pt x="47" y="212"/>
                    </a:cubicBezTo>
                    <a:cubicBezTo>
                      <a:pt x="36" y="201"/>
                      <a:pt x="24" y="187"/>
                      <a:pt x="27" y="170"/>
                    </a:cubicBezTo>
                    <a:cubicBezTo>
                      <a:pt x="27" y="171"/>
                      <a:pt x="3" y="170"/>
                      <a:pt x="3" y="174"/>
                    </a:cubicBezTo>
                    <a:cubicBezTo>
                      <a:pt x="0" y="191"/>
                      <a:pt x="12" y="204"/>
                      <a:pt x="23" y="215"/>
                    </a:cubicBezTo>
                    <a:close/>
                    <a:moveTo>
                      <a:pt x="292" y="262"/>
                    </a:moveTo>
                    <a:cubicBezTo>
                      <a:pt x="291" y="263"/>
                      <a:pt x="299" y="262"/>
                      <a:pt x="300" y="262"/>
                    </a:cubicBezTo>
                    <a:cubicBezTo>
                      <a:pt x="304" y="261"/>
                      <a:pt x="312" y="261"/>
                      <a:pt x="315" y="259"/>
                    </a:cubicBezTo>
                    <a:cubicBezTo>
                      <a:pt x="332" y="245"/>
                      <a:pt x="358" y="220"/>
                      <a:pt x="356" y="196"/>
                    </a:cubicBezTo>
                    <a:cubicBezTo>
                      <a:pt x="356" y="195"/>
                      <a:pt x="332" y="197"/>
                      <a:pt x="332" y="200"/>
                    </a:cubicBezTo>
                    <a:cubicBezTo>
                      <a:pt x="334" y="224"/>
                      <a:pt x="308" y="248"/>
                      <a:pt x="292" y="26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29">
                <a:extLst>
                  <a:ext uri="{FF2B5EF4-FFF2-40B4-BE49-F238E27FC236}">
                    <a16:creationId xmlns:a16="http://schemas.microsoft.com/office/drawing/2014/main" id="{6BD680A6-C243-49F4-B888-4641C1EEE19D}"/>
                  </a:ext>
                </a:extLst>
              </p:cNvPr>
              <p:cNvSpPr>
                <a:spLocks/>
              </p:cNvSpPr>
              <p:nvPr/>
            </p:nvSpPr>
            <p:spPr bwMode="auto">
              <a:xfrm>
                <a:off x="6989446" y="2814409"/>
                <a:ext cx="593270" cy="582224"/>
              </a:xfrm>
              <a:custGeom>
                <a:avLst/>
                <a:gdLst>
                  <a:gd name="T0" fmla="*/ 74 w 191"/>
                  <a:gd name="T1" fmla="*/ 96 h 187"/>
                  <a:gd name="T2" fmla="*/ 60 w 191"/>
                  <a:gd name="T3" fmla="*/ 159 h 187"/>
                  <a:gd name="T4" fmla="*/ 99 w 191"/>
                  <a:gd name="T5" fmla="*/ 140 h 187"/>
                  <a:gd name="T6" fmla="*/ 124 w 191"/>
                  <a:gd name="T7" fmla="*/ 176 h 187"/>
                  <a:gd name="T8" fmla="*/ 103 w 191"/>
                  <a:gd name="T9" fmla="*/ 116 h 187"/>
                  <a:gd name="T10" fmla="*/ 102 w 191"/>
                  <a:gd name="T11" fmla="*/ 107 h 187"/>
                  <a:gd name="T12" fmla="*/ 102 w 191"/>
                  <a:gd name="T13" fmla="*/ 107 h 187"/>
                  <a:gd name="T14" fmla="*/ 103 w 191"/>
                  <a:gd name="T15" fmla="*/ 107 h 187"/>
                  <a:gd name="T16" fmla="*/ 165 w 191"/>
                  <a:gd name="T17" fmla="*/ 94 h 187"/>
                  <a:gd name="T18" fmla="*/ 121 w 191"/>
                  <a:gd name="T19" fmla="*/ 90 h 187"/>
                  <a:gd name="T20" fmla="*/ 119 w 191"/>
                  <a:gd name="T21" fmla="*/ 48 h 187"/>
                  <a:gd name="T22" fmla="*/ 74 w 191"/>
                  <a:gd name="T23"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87">
                    <a:moveTo>
                      <a:pt x="74" y="96"/>
                    </a:moveTo>
                    <a:cubicBezTo>
                      <a:pt x="0" y="93"/>
                      <a:pt x="9" y="164"/>
                      <a:pt x="60" y="159"/>
                    </a:cubicBezTo>
                    <a:cubicBezTo>
                      <a:pt x="82" y="157"/>
                      <a:pt x="93" y="149"/>
                      <a:pt x="99" y="140"/>
                    </a:cubicBezTo>
                    <a:cubicBezTo>
                      <a:pt x="100" y="154"/>
                      <a:pt x="106" y="170"/>
                      <a:pt x="124" y="176"/>
                    </a:cubicBezTo>
                    <a:cubicBezTo>
                      <a:pt x="157" y="187"/>
                      <a:pt x="133" y="122"/>
                      <a:pt x="103" y="116"/>
                    </a:cubicBezTo>
                    <a:cubicBezTo>
                      <a:pt x="103" y="111"/>
                      <a:pt x="102" y="107"/>
                      <a:pt x="102" y="107"/>
                    </a:cubicBezTo>
                    <a:cubicBezTo>
                      <a:pt x="102" y="107"/>
                      <a:pt x="102" y="107"/>
                      <a:pt x="102" y="107"/>
                    </a:cubicBezTo>
                    <a:cubicBezTo>
                      <a:pt x="102" y="107"/>
                      <a:pt x="102" y="107"/>
                      <a:pt x="103" y="107"/>
                    </a:cubicBezTo>
                    <a:cubicBezTo>
                      <a:pt x="123" y="129"/>
                      <a:pt x="191" y="118"/>
                      <a:pt x="165" y="94"/>
                    </a:cubicBezTo>
                    <a:cubicBezTo>
                      <a:pt x="151" y="82"/>
                      <a:pt x="134" y="85"/>
                      <a:pt x="121" y="90"/>
                    </a:cubicBezTo>
                    <a:cubicBezTo>
                      <a:pt x="126" y="81"/>
                      <a:pt x="128" y="68"/>
                      <a:pt x="119" y="48"/>
                    </a:cubicBezTo>
                    <a:cubicBezTo>
                      <a:pt x="98" y="0"/>
                      <a:pt x="29" y="30"/>
                      <a:pt x="74" y="96"/>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130">
                <a:extLst>
                  <a:ext uri="{FF2B5EF4-FFF2-40B4-BE49-F238E27FC236}">
                    <a16:creationId xmlns:a16="http://schemas.microsoft.com/office/drawing/2014/main" id="{ED1E9F0D-8EA7-4273-B1D4-C55D99EDB9A6}"/>
                  </a:ext>
                </a:extLst>
              </p:cNvPr>
              <p:cNvSpPr>
                <a:spLocks/>
              </p:cNvSpPr>
              <p:nvPr/>
            </p:nvSpPr>
            <p:spPr bwMode="auto">
              <a:xfrm>
                <a:off x="7008380" y="2875945"/>
                <a:ext cx="326614" cy="444952"/>
              </a:xfrm>
              <a:custGeom>
                <a:avLst/>
                <a:gdLst>
                  <a:gd name="T0" fmla="*/ 52 w 105"/>
                  <a:gd name="T1" fmla="*/ 74 h 143"/>
                  <a:gd name="T2" fmla="*/ 20 w 105"/>
                  <a:gd name="T3" fmla="*/ 124 h 143"/>
                  <a:gd name="T4" fmla="*/ 83 w 105"/>
                  <a:gd name="T5" fmla="*/ 117 h 143"/>
                  <a:gd name="T6" fmla="*/ 32 w 105"/>
                  <a:gd name="T7" fmla="*/ 118 h 143"/>
                  <a:gd name="T8" fmla="*/ 61 w 105"/>
                  <a:gd name="T9" fmla="*/ 69 h 143"/>
                  <a:gd name="T10" fmla="*/ 63 w 105"/>
                  <a:gd name="T11" fmla="*/ 26 h 143"/>
                  <a:gd name="T12" fmla="*/ 103 w 105"/>
                  <a:gd name="T13" fmla="*/ 55 h 143"/>
                  <a:gd name="T14" fmla="*/ 60 w 105"/>
                  <a:gd name="T15" fmla="*/ 13 h 143"/>
                  <a:gd name="T16" fmla="*/ 52 w 105"/>
                  <a:gd name="T1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43">
                    <a:moveTo>
                      <a:pt x="52" y="74"/>
                    </a:moveTo>
                    <a:cubicBezTo>
                      <a:pt x="32" y="83"/>
                      <a:pt x="0" y="100"/>
                      <a:pt x="20" y="124"/>
                    </a:cubicBezTo>
                    <a:cubicBezTo>
                      <a:pt x="36" y="143"/>
                      <a:pt x="66" y="130"/>
                      <a:pt x="83" y="117"/>
                    </a:cubicBezTo>
                    <a:cubicBezTo>
                      <a:pt x="85" y="116"/>
                      <a:pt x="44" y="127"/>
                      <a:pt x="32" y="118"/>
                    </a:cubicBezTo>
                    <a:cubicBezTo>
                      <a:pt x="11" y="104"/>
                      <a:pt x="64" y="76"/>
                      <a:pt x="61" y="69"/>
                    </a:cubicBezTo>
                    <a:cubicBezTo>
                      <a:pt x="56" y="57"/>
                      <a:pt x="51" y="36"/>
                      <a:pt x="63" y="26"/>
                    </a:cubicBezTo>
                    <a:cubicBezTo>
                      <a:pt x="82" y="10"/>
                      <a:pt x="105" y="63"/>
                      <a:pt x="103" y="55"/>
                    </a:cubicBezTo>
                    <a:cubicBezTo>
                      <a:pt x="100" y="33"/>
                      <a:pt x="89" y="0"/>
                      <a:pt x="60" y="13"/>
                    </a:cubicBezTo>
                    <a:cubicBezTo>
                      <a:pt x="39" y="23"/>
                      <a:pt x="44" y="55"/>
                      <a:pt x="52" y="74"/>
                    </a:cubicBezTo>
                    <a:close/>
                  </a:path>
                </a:pathLst>
              </a:custGeom>
              <a:solidFill>
                <a:srgbClr val="722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131">
                <a:extLst>
                  <a:ext uri="{FF2B5EF4-FFF2-40B4-BE49-F238E27FC236}">
                    <a16:creationId xmlns:a16="http://schemas.microsoft.com/office/drawing/2014/main" id="{6C5291B9-2B0D-48D1-A2AC-EAE9D4167980}"/>
                  </a:ext>
                </a:extLst>
              </p:cNvPr>
              <p:cNvSpPr>
                <a:spLocks/>
              </p:cNvSpPr>
              <p:nvPr/>
            </p:nvSpPr>
            <p:spPr bwMode="auto">
              <a:xfrm>
                <a:off x="7309748" y="3106310"/>
                <a:ext cx="130962" cy="178296"/>
              </a:xfrm>
              <a:custGeom>
                <a:avLst/>
                <a:gdLst>
                  <a:gd name="T0" fmla="*/ 17 w 42"/>
                  <a:gd name="T1" fmla="*/ 13 h 57"/>
                  <a:gd name="T2" fmla="*/ 35 w 42"/>
                  <a:gd name="T3" fmla="*/ 16 h 57"/>
                  <a:gd name="T4" fmla="*/ 20 w 42"/>
                  <a:gd name="T5" fmla="*/ 27 h 57"/>
                  <a:gd name="T6" fmla="*/ 10 w 42"/>
                  <a:gd name="T7" fmla="*/ 50 h 57"/>
                  <a:gd name="T8" fmla="*/ 2 w 42"/>
                  <a:gd name="T9" fmla="*/ 33 h 57"/>
                  <a:gd name="T10" fmla="*/ 11 w 42"/>
                  <a:gd name="T11" fmla="*/ 56 h 57"/>
                  <a:gd name="T12" fmla="*/ 22 w 42"/>
                  <a:gd name="T13" fmla="*/ 32 h 57"/>
                  <a:gd name="T14" fmla="*/ 40 w 42"/>
                  <a:gd name="T15" fmla="*/ 14 h 57"/>
                  <a:gd name="T16" fmla="*/ 17 w 42"/>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17" y="13"/>
                    </a:moveTo>
                    <a:cubicBezTo>
                      <a:pt x="22" y="11"/>
                      <a:pt x="36" y="5"/>
                      <a:pt x="35" y="16"/>
                    </a:cubicBezTo>
                    <a:cubicBezTo>
                      <a:pt x="34" y="23"/>
                      <a:pt x="26" y="27"/>
                      <a:pt x="20" y="27"/>
                    </a:cubicBezTo>
                    <a:cubicBezTo>
                      <a:pt x="18" y="28"/>
                      <a:pt x="20" y="54"/>
                      <a:pt x="10" y="50"/>
                    </a:cubicBezTo>
                    <a:cubicBezTo>
                      <a:pt x="3" y="48"/>
                      <a:pt x="2" y="39"/>
                      <a:pt x="2" y="33"/>
                    </a:cubicBezTo>
                    <a:cubicBezTo>
                      <a:pt x="3" y="29"/>
                      <a:pt x="0" y="55"/>
                      <a:pt x="11" y="56"/>
                    </a:cubicBezTo>
                    <a:cubicBezTo>
                      <a:pt x="24" y="57"/>
                      <a:pt x="24" y="42"/>
                      <a:pt x="22" y="32"/>
                    </a:cubicBezTo>
                    <a:cubicBezTo>
                      <a:pt x="31" y="31"/>
                      <a:pt x="42" y="24"/>
                      <a:pt x="40" y="14"/>
                    </a:cubicBezTo>
                    <a:cubicBezTo>
                      <a:pt x="38" y="0"/>
                      <a:pt x="14" y="15"/>
                      <a:pt x="17" y="13"/>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32">
                <a:extLst>
                  <a:ext uri="{FF2B5EF4-FFF2-40B4-BE49-F238E27FC236}">
                    <a16:creationId xmlns:a16="http://schemas.microsoft.com/office/drawing/2014/main" id="{36929BEF-D2CA-469F-AE64-D9F21890E88B}"/>
                  </a:ext>
                </a:extLst>
              </p:cNvPr>
              <p:cNvSpPr>
                <a:spLocks/>
              </p:cNvSpPr>
              <p:nvPr/>
            </p:nvSpPr>
            <p:spPr bwMode="auto">
              <a:xfrm>
                <a:off x="7120406" y="2973771"/>
                <a:ext cx="307680" cy="301368"/>
              </a:xfrm>
              <a:custGeom>
                <a:avLst/>
                <a:gdLst>
                  <a:gd name="T0" fmla="*/ 39 w 99"/>
                  <a:gd name="T1" fmla="*/ 50 h 97"/>
                  <a:gd name="T2" fmla="*/ 32 w 99"/>
                  <a:gd name="T3" fmla="*/ 83 h 97"/>
                  <a:gd name="T4" fmla="*/ 51 w 99"/>
                  <a:gd name="T5" fmla="*/ 73 h 97"/>
                  <a:gd name="T6" fmla="*/ 64 w 99"/>
                  <a:gd name="T7" fmla="*/ 92 h 97"/>
                  <a:gd name="T8" fmla="*/ 54 w 99"/>
                  <a:gd name="T9" fmla="*/ 60 h 97"/>
                  <a:gd name="T10" fmla="*/ 53 w 99"/>
                  <a:gd name="T11" fmla="*/ 56 h 97"/>
                  <a:gd name="T12" fmla="*/ 53 w 99"/>
                  <a:gd name="T13" fmla="*/ 56 h 97"/>
                  <a:gd name="T14" fmla="*/ 53 w 99"/>
                  <a:gd name="T15" fmla="*/ 56 h 97"/>
                  <a:gd name="T16" fmla="*/ 86 w 99"/>
                  <a:gd name="T17" fmla="*/ 49 h 97"/>
                  <a:gd name="T18" fmla="*/ 63 w 99"/>
                  <a:gd name="T19" fmla="*/ 47 h 97"/>
                  <a:gd name="T20" fmla="*/ 62 w 99"/>
                  <a:gd name="T21" fmla="*/ 25 h 97"/>
                  <a:gd name="T22" fmla="*/ 39 w 99"/>
                  <a:gd name="T23"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97">
                    <a:moveTo>
                      <a:pt x="39" y="50"/>
                    </a:moveTo>
                    <a:cubicBezTo>
                      <a:pt x="0" y="49"/>
                      <a:pt x="5" y="85"/>
                      <a:pt x="32" y="83"/>
                    </a:cubicBezTo>
                    <a:cubicBezTo>
                      <a:pt x="43" y="82"/>
                      <a:pt x="48" y="77"/>
                      <a:pt x="51" y="73"/>
                    </a:cubicBezTo>
                    <a:cubicBezTo>
                      <a:pt x="52" y="80"/>
                      <a:pt x="55" y="89"/>
                      <a:pt x="64" y="92"/>
                    </a:cubicBezTo>
                    <a:cubicBezTo>
                      <a:pt x="81" y="97"/>
                      <a:pt x="69" y="63"/>
                      <a:pt x="54" y="60"/>
                    </a:cubicBezTo>
                    <a:cubicBezTo>
                      <a:pt x="53" y="58"/>
                      <a:pt x="53" y="56"/>
                      <a:pt x="53" y="56"/>
                    </a:cubicBezTo>
                    <a:cubicBezTo>
                      <a:pt x="53" y="56"/>
                      <a:pt x="53" y="56"/>
                      <a:pt x="53" y="56"/>
                    </a:cubicBezTo>
                    <a:cubicBezTo>
                      <a:pt x="53" y="56"/>
                      <a:pt x="53" y="56"/>
                      <a:pt x="53" y="56"/>
                    </a:cubicBezTo>
                    <a:cubicBezTo>
                      <a:pt x="64" y="67"/>
                      <a:pt x="99" y="61"/>
                      <a:pt x="86" y="49"/>
                    </a:cubicBezTo>
                    <a:cubicBezTo>
                      <a:pt x="78" y="43"/>
                      <a:pt x="70" y="44"/>
                      <a:pt x="63" y="47"/>
                    </a:cubicBezTo>
                    <a:cubicBezTo>
                      <a:pt x="66" y="42"/>
                      <a:pt x="66" y="35"/>
                      <a:pt x="62" y="25"/>
                    </a:cubicBezTo>
                    <a:cubicBezTo>
                      <a:pt x="51" y="0"/>
                      <a:pt x="15" y="16"/>
                      <a:pt x="39" y="50"/>
                    </a:cubicBezTo>
                    <a:close/>
                  </a:path>
                </a:pathLst>
              </a:custGeom>
              <a:solidFill>
                <a:srgbClr val="F7B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33">
                <a:extLst>
                  <a:ext uri="{FF2B5EF4-FFF2-40B4-BE49-F238E27FC236}">
                    <a16:creationId xmlns:a16="http://schemas.microsoft.com/office/drawing/2014/main" id="{79275605-F26B-4136-8391-93918FD6FA85}"/>
                  </a:ext>
                </a:extLst>
              </p:cNvPr>
              <p:cNvSpPr>
                <a:spLocks/>
              </p:cNvSpPr>
              <p:nvPr/>
            </p:nvSpPr>
            <p:spPr bwMode="auto">
              <a:xfrm>
                <a:off x="7226123" y="3099999"/>
                <a:ext cx="127806" cy="105715"/>
              </a:xfrm>
              <a:custGeom>
                <a:avLst/>
                <a:gdLst>
                  <a:gd name="T0" fmla="*/ 15 w 41"/>
                  <a:gd name="T1" fmla="*/ 29 h 34"/>
                  <a:gd name="T2" fmla="*/ 3 w 41"/>
                  <a:gd name="T3" fmla="*/ 9 h 34"/>
                  <a:gd name="T4" fmla="*/ 27 w 41"/>
                  <a:gd name="T5" fmla="*/ 5 h 34"/>
                  <a:gd name="T6" fmla="*/ 38 w 41"/>
                  <a:gd name="T7" fmla="*/ 25 h 34"/>
                  <a:gd name="T8" fmla="*/ 15 w 41"/>
                  <a:gd name="T9" fmla="*/ 29 h 34"/>
                </a:gdLst>
                <a:ahLst/>
                <a:cxnLst>
                  <a:cxn ang="0">
                    <a:pos x="T0" y="T1"/>
                  </a:cxn>
                  <a:cxn ang="0">
                    <a:pos x="T2" y="T3"/>
                  </a:cxn>
                  <a:cxn ang="0">
                    <a:pos x="T4" y="T5"/>
                  </a:cxn>
                  <a:cxn ang="0">
                    <a:pos x="T6" y="T7"/>
                  </a:cxn>
                  <a:cxn ang="0">
                    <a:pos x="T8" y="T9"/>
                  </a:cxn>
                </a:cxnLst>
                <a:rect l="0" t="0" r="r" b="b"/>
                <a:pathLst>
                  <a:path w="41" h="34">
                    <a:moveTo>
                      <a:pt x="15" y="29"/>
                    </a:moveTo>
                    <a:cubicBezTo>
                      <a:pt x="5" y="25"/>
                      <a:pt x="0" y="15"/>
                      <a:pt x="3" y="9"/>
                    </a:cubicBezTo>
                    <a:cubicBezTo>
                      <a:pt x="6" y="2"/>
                      <a:pt x="17" y="0"/>
                      <a:pt x="27" y="5"/>
                    </a:cubicBezTo>
                    <a:cubicBezTo>
                      <a:pt x="36" y="9"/>
                      <a:pt x="41" y="19"/>
                      <a:pt x="38" y="25"/>
                    </a:cubicBezTo>
                    <a:cubicBezTo>
                      <a:pt x="35" y="32"/>
                      <a:pt x="24" y="34"/>
                      <a:pt x="15" y="29"/>
                    </a:cubicBezTo>
                    <a:close/>
                  </a:path>
                </a:pathLst>
              </a:custGeom>
              <a:solidFill>
                <a:srgbClr val="FFC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34">
                <a:extLst>
                  <a:ext uri="{FF2B5EF4-FFF2-40B4-BE49-F238E27FC236}">
                    <a16:creationId xmlns:a16="http://schemas.microsoft.com/office/drawing/2014/main" id="{876BE265-F3E7-485D-8EAD-D4727054595D}"/>
                  </a:ext>
                </a:extLst>
              </p:cNvPr>
              <p:cNvSpPr>
                <a:spLocks/>
              </p:cNvSpPr>
              <p:nvPr/>
            </p:nvSpPr>
            <p:spPr bwMode="auto">
              <a:xfrm>
                <a:off x="7222967" y="3090531"/>
                <a:ext cx="112027" cy="88359"/>
              </a:xfrm>
              <a:custGeom>
                <a:avLst/>
                <a:gdLst>
                  <a:gd name="T0" fmla="*/ 13 w 36"/>
                  <a:gd name="T1" fmla="*/ 24 h 28"/>
                  <a:gd name="T2" fmla="*/ 3 w 36"/>
                  <a:gd name="T3" fmla="*/ 7 h 28"/>
                  <a:gd name="T4" fmla="*/ 23 w 36"/>
                  <a:gd name="T5" fmla="*/ 4 h 28"/>
                  <a:gd name="T6" fmla="*/ 33 w 36"/>
                  <a:gd name="T7" fmla="*/ 21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5" y="20"/>
                      <a:pt x="0" y="13"/>
                      <a:pt x="3" y="7"/>
                    </a:cubicBezTo>
                    <a:cubicBezTo>
                      <a:pt x="6" y="1"/>
                      <a:pt x="15" y="0"/>
                      <a:pt x="23" y="4"/>
                    </a:cubicBezTo>
                    <a:cubicBezTo>
                      <a:pt x="31" y="8"/>
                      <a:pt x="36" y="15"/>
                      <a:pt x="33" y="21"/>
                    </a:cubicBezTo>
                    <a:cubicBezTo>
                      <a:pt x="30" y="27"/>
                      <a:pt x="21" y="28"/>
                      <a:pt x="13" y="24"/>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35">
                <a:extLst>
                  <a:ext uri="{FF2B5EF4-FFF2-40B4-BE49-F238E27FC236}">
                    <a16:creationId xmlns:a16="http://schemas.microsoft.com/office/drawing/2014/main" id="{A5C931FC-EFAE-4B06-A214-A754DBD59D65}"/>
                  </a:ext>
                </a:extLst>
              </p:cNvPr>
              <p:cNvSpPr>
                <a:spLocks/>
              </p:cNvSpPr>
              <p:nvPr/>
            </p:nvSpPr>
            <p:spPr bwMode="auto">
              <a:xfrm>
                <a:off x="7263991" y="5362628"/>
                <a:ext cx="107293" cy="134116"/>
              </a:xfrm>
              <a:custGeom>
                <a:avLst/>
                <a:gdLst>
                  <a:gd name="T0" fmla="*/ 20 w 35"/>
                  <a:gd name="T1" fmla="*/ 43 h 43"/>
                  <a:gd name="T2" fmla="*/ 24 w 35"/>
                  <a:gd name="T3" fmla="*/ 3 h 43"/>
                  <a:gd name="T4" fmla="*/ 22 w 35"/>
                  <a:gd name="T5" fmla="*/ 0 h 43"/>
                  <a:gd name="T6" fmla="*/ 0 w 35"/>
                  <a:gd name="T7" fmla="*/ 15 h 43"/>
                  <a:gd name="T8" fmla="*/ 20 w 35"/>
                  <a:gd name="T9" fmla="*/ 43 h 43"/>
                </a:gdLst>
                <a:ahLst/>
                <a:cxnLst>
                  <a:cxn ang="0">
                    <a:pos x="T0" y="T1"/>
                  </a:cxn>
                  <a:cxn ang="0">
                    <a:pos x="T2" y="T3"/>
                  </a:cxn>
                  <a:cxn ang="0">
                    <a:pos x="T4" y="T5"/>
                  </a:cxn>
                  <a:cxn ang="0">
                    <a:pos x="T6" y="T7"/>
                  </a:cxn>
                  <a:cxn ang="0">
                    <a:pos x="T8" y="T9"/>
                  </a:cxn>
                </a:cxnLst>
                <a:rect l="0" t="0" r="r" b="b"/>
                <a:pathLst>
                  <a:path w="35" h="43">
                    <a:moveTo>
                      <a:pt x="20" y="43"/>
                    </a:moveTo>
                    <a:cubicBezTo>
                      <a:pt x="21" y="42"/>
                      <a:pt x="35" y="18"/>
                      <a:pt x="24" y="3"/>
                    </a:cubicBezTo>
                    <a:cubicBezTo>
                      <a:pt x="22" y="0"/>
                      <a:pt x="22" y="0"/>
                      <a:pt x="22" y="0"/>
                    </a:cubicBezTo>
                    <a:cubicBezTo>
                      <a:pt x="0" y="15"/>
                      <a:pt x="0" y="15"/>
                      <a:pt x="0" y="15"/>
                    </a:cubicBezTo>
                    <a:lnTo>
                      <a:pt x="20"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36">
                <a:extLst>
                  <a:ext uri="{FF2B5EF4-FFF2-40B4-BE49-F238E27FC236}">
                    <a16:creationId xmlns:a16="http://schemas.microsoft.com/office/drawing/2014/main" id="{1D47E263-2C87-4BBD-A3DF-E7F8488A99A1}"/>
                  </a:ext>
                </a:extLst>
              </p:cNvPr>
              <p:cNvSpPr>
                <a:spLocks/>
              </p:cNvSpPr>
              <p:nvPr/>
            </p:nvSpPr>
            <p:spPr bwMode="auto">
              <a:xfrm>
                <a:off x="7158275" y="5356317"/>
                <a:ext cx="167252" cy="159362"/>
              </a:xfrm>
              <a:custGeom>
                <a:avLst/>
                <a:gdLst>
                  <a:gd name="T0" fmla="*/ 14 w 54"/>
                  <a:gd name="T1" fmla="*/ 36 h 51"/>
                  <a:gd name="T2" fmla="*/ 54 w 54"/>
                  <a:gd name="T3" fmla="*/ 45 h 51"/>
                  <a:gd name="T4" fmla="*/ 22 w 54"/>
                  <a:gd name="T5" fmla="*/ 0 h 51"/>
                  <a:gd name="T6" fmla="*/ 0 w 54"/>
                  <a:gd name="T7" fmla="*/ 16 h 51"/>
                  <a:gd name="T8" fmla="*/ 14 w 54"/>
                  <a:gd name="T9" fmla="*/ 36 h 51"/>
                </a:gdLst>
                <a:ahLst/>
                <a:cxnLst>
                  <a:cxn ang="0">
                    <a:pos x="T0" y="T1"/>
                  </a:cxn>
                  <a:cxn ang="0">
                    <a:pos x="T2" y="T3"/>
                  </a:cxn>
                  <a:cxn ang="0">
                    <a:pos x="T4" y="T5"/>
                  </a:cxn>
                  <a:cxn ang="0">
                    <a:pos x="T6" y="T7"/>
                  </a:cxn>
                  <a:cxn ang="0">
                    <a:pos x="T8" y="T9"/>
                  </a:cxn>
                </a:cxnLst>
                <a:rect l="0" t="0" r="r" b="b"/>
                <a:pathLst>
                  <a:path w="54" h="51">
                    <a:moveTo>
                      <a:pt x="14" y="36"/>
                    </a:moveTo>
                    <a:cubicBezTo>
                      <a:pt x="25" y="51"/>
                      <a:pt x="52" y="46"/>
                      <a:pt x="54" y="45"/>
                    </a:cubicBezTo>
                    <a:cubicBezTo>
                      <a:pt x="22" y="0"/>
                      <a:pt x="22" y="0"/>
                      <a:pt x="22" y="0"/>
                    </a:cubicBezTo>
                    <a:cubicBezTo>
                      <a:pt x="0" y="16"/>
                      <a:pt x="0" y="16"/>
                      <a:pt x="0" y="16"/>
                    </a:cubicBezTo>
                    <a:lnTo>
                      <a:pt x="14" y="3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37">
                <a:extLst>
                  <a:ext uri="{FF2B5EF4-FFF2-40B4-BE49-F238E27FC236}">
                    <a16:creationId xmlns:a16="http://schemas.microsoft.com/office/drawing/2014/main" id="{9735AE4C-24AD-481D-B8C3-4E9432E84793}"/>
                  </a:ext>
                </a:extLst>
              </p:cNvPr>
              <p:cNvSpPr>
                <a:spLocks/>
              </p:cNvSpPr>
              <p:nvPr/>
            </p:nvSpPr>
            <p:spPr bwMode="auto">
              <a:xfrm>
                <a:off x="7226123" y="5310560"/>
                <a:ext cx="105716" cy="99404"/>
              </a:xfrm>
              <a:custGeom>
                <a:avLst/>
                <a:gdLst>
                  <a:gd name="T0" fmla="*/ 24 w 67"/>
                  <a:gd name="T1" fmla="*/ 63 h 63"/>
                  <a:gd name="T2" fmla="*/ 67 w 67"/>
                  <a:gd name="T3" fmla="*/ 33 h 63"/>
                  <a:gd name="T4" fmla="*/ 41 w 67"/>
                  <a:gd name="T5" fmla="*/ 0 h 63"/>
                  <a:gd name="T6" fmla="*/ 0 w 67"/>
                  <a:gd name="T7" fmla="*/ 29 h 63"/>
                  <a:gd name="T8" fmla="*/ 24 w 67"/>
                  <a:gd name="T9" fmla="*/ 63 h 63"/>
                </a:gdLst>
                <a:ahLst/>
                <a:cxnLst>
                  <a:cxn ang="0">
                    <a:pos x="T0" y="T1"/>
                  </a:cxn>
                  <a:cxn ang="0">
                    <a:pos x="T2" y="T3"/>
                  </a:cxn>
                  <a:cxn ang="0">
                    <a:pos x="T4" y="T5"/>
                  </a:cxn>
                  <a:cxn ang="0">
                    <a:pos x="T6" y="T7"/>
                  </a:cxn>
                  <a:cxn ang="0">
                    <a:pos x="T8" y="T9"/>
                  </a:cxn>
                </a:cxnLst>
                <a:rect l="0" t="0" r="r" b="b"/>
                <a:pathLst>
                  <a:path w="67" h="63">
                    <a:moveTo>
                      <a:pt x="24" y="63"/>
                    </a:moveTo>
                    <a:lnTo>
                      <a:pt x="67" y="33"/>
                    </a:lnTo>
                    <a:lnTo>
                      <a:pt x="41" y="0"/>
                    </a:lnTo>
                    <a:lnTo>
                      <a:pt x="0" y="29"/>
                    </a:lnTo>
                    <a:lnTo>
                      <a:pt x="24" y="63"/>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38">
                <a:extLst>
                  <a:ext uri="{FF2B5EF4-FFF2-40B4-BE49-F238E27FC236}">
                    <a16:creationId xmlns:a16="http://schemas.microsoft.com/office/drawing/2014/main" id="{B63A0703-7BA8-4182-9FDD-8FFB38B865CF}"/>
                  </a:ext>
                </a:extLst>
              </p:cNvPr>
              <p:cNvSpPr>
                <a:spLocks/>
              </p:cNvSpPr>
              <p:nvPr/>
            </p:nvSpPr>
            <p:spPr bwMode="auto">
              <a:xfrm>
                <a:off x="7245057" y="5334227"/>
                <a:ext cx="80471" cy="72581"/>
              </a:xfrm>
              <a:custGeom>
                <a:avLst/>
                <a:gdLst>
                  <a:gd name="T0" fmla="*/ 20 w 26"/>
                  <a:gd name="T1" fmla="*/ 0 h 23"/>
                  <a:gd name="T2" fmla="*/ 18 w 26"/>
                  <a:gd name="T3" fmla="*/ 2 h 23"/>
                  <a:gd name="T4" fmla="*/ 16 w 26"/>
                  <a:gd name="T5" fmla="*/ 3 h 23"/>
                  <a:gd name="T6" fmla="*/ 15 w 26"/>
                  <a:gd name="T7" fmla="*/ 5 h 23"/>
                  <a:gd name="T8" fmla="*/ 12 w 26"/>
                  <a:gd name="T9" fmla="*/ 5 h 23"/>
                  <a:gd name="T10" fmla="*/ 11 w 26"/>
                  <a:gd name="T11" fmla="*/ 7 h 23"/>
                  <a:gd name="T12" fmla="*/ 9 w 26"/>
                  <a:gd name="T13" fmla="*/ 8 h 23"/>
                  <a:gd name="T14" fmla="*/ 7 w 26"/>
                  <a:gd name="T15" fmla="*/ 10 h 23"/>
                  <a:gd name="T16" fmla="*/ 5 w 26"/>
                  <a:gd name="T17" fmla="*/ 11 h 23"/>
                  <a:gd name="T18" fmla="*/ 4 w 26"/>
                  <a:gd name="T19" fmla="*/ 13 h 23"/>
                  <a:gd name="T20" fmla="*/ 1 w 26"/>
                  <a:gd name="T21" fmla="*/ 13 h 23"/>
                  <a:gd name="T22" fmla="*/ 0 w 26"/>
                  <a:gd name="T23" fmla="*/ 16 h 23"/>
                  <a:gd name="T24" fmla="*/ 5 w 26"/>
                  <a:gd name="T25" fmla="*/ 23 h 23"/>
                  <a:gd name="T26" fmla="*/ 6 w 26"/>
                  <a:gd name="T27" fmla="*/ 20 h 23"/>
                  <a:gd name="T28" fmla="*/ 9 w 26"/>
                  <a:gd name="T29" fmla="*/ 20 h 23"/>
                  <a:gd name="T30" fmla="*/ 10 w 26"/>
                  <a:gd name="T31" fmla="*/ 18 h 23"/>
                  <a:gd name="T32" fmla="*/ 12 w 26"/>
                  <a:gd name="T33" fmla="*/ 17 h 23"/>
                  <a:gd name="T34" fmla="*/ 14 w 26"/>
                  <a:gd name="T35" fmla="*/ 15 h 23"/>
                  <a:gd name="T36" fmla="*/ 16 w 26"/>
                  <a:gd name="T37" fmla="*/ 14 h 23"/>
                  <a:gd name="T38" fmla="*/ 17 w 26"/>
                  <a:gd name="T39" fmla="*/ 12 h 23"/>
                  <a:gd name="T40" fmla="*/ 20 w 26"/>
                  <a:gd name="T41" fmla="*/ 12 h 23"/>
                  <a:gd name="T42" fmla="*/ 21 w 26"/>
                  <a:gd name="T43" fmla="*/ 10 h 23"/>
                  <a:gd name="T44" fmla="*/ 23 w 26"/>
                  <a:gd name="T45" fmla="*/ 9 h 23"/>
                  <a:gd name="T46" fmla="*/ 25 w 26"/>
                  <a:gd name="T47" fmla="*/ 7 h 23"/>
                  <a:gd name="T48" fmla="*/ 26 w 26"/>
                  <a:gd name="T49" fmla="*/ 7 h 23"/>
                  <a:gd name="T50" fmla="*/ 21 w 26"/>
                  <a:gd name="T51" fmla="*/ 0 h 23"/>
                  <a:gd name="T52" fmla="*/ 20 w 2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0" y="0"/>
                    </a:moveTo>
                    <a:cubicBezTo>
                      <a:pt x="19" y="1"/>
                      <a:pt x="19" y="2"/>
                      <a:pt x="18" y="2"/>
                    </a:cubicBezTo>
                    <a:cubicBezTo>
                      <a:pt x="17" y="3"/>
                      <a:pt x="17" y="2"/>
                      <a:pt x="16" y="3"/>
                    </a:cubicBezTo>
                    <a:cubicBezTo>
                      <a:pt x="15" y="3"/>
                      <a:pt x="15" y="4"/>
                      <a:pt x="15" y="5"/>
                    </a:cubicBezTo>
                    <a:cubicBezTo>
                      <a:pt x="14" y="5"/>
                      <a:pt x="13" y="5"/>
                      <a:pt x="12" y="5"/>
                    </a:cubicBezTo>
                    <a:cubicBezTo>
                      <a:pt x="12" y="6"/>
                      <a:pt x="12" y="7"/>
                      <a:pt x="11" y="7"/>
                    </a:cubicBezTo>
                    <a:cubicBezTo>
                      <a:pt x="10" y="8"/>
                      <a:pt x="9" y="7"/>
                      <a:pt x="9" y="8"/>
                    </a:cubicBezTo>
                    <a:cubicBezTo>
                      <a:pt x="8" y="9"/>
                      <a:pt x="8" y="10"/>
                      <a:pt x="7" y="10"/>
                    </a:cubicBezTo>
                    <a:cubicBezTo>
                      <a:pt x="7" y="11"/>
                      <a:pt x="6" y="10"/>
                      <a:pt x="5" y="11"/>
                    </a:cubicBezTo>
                    <a:cubicBezTo>
                      <a:pt x="4" y="11"/>
                      <a:pt x="4" y="12"/>
                      <a:pt x="4" y="13"/>
                    </a:cubicBezTo>
                    <a:cubicBezTo>
                      <a:pt x="3" y="13"/>
                      <a:pt x="2" y="13"/>
                      <a:pt x="1" y="13"/>
                    </a:cubicBezTo>
                    <a:cubicBezTo>
                      <a:pt x="1" y="14"/>
                      <a:pt x="0" y="15"/>
                      <a:pt x="0" y="16"/>
                    </a:cubicBezTo>
                    <a:cubicBezTo>
                      <a:pt x="5" y="23"/>
                      <a:pt x="5" y="23"/>
                      <a:pt x="5" y="23"/>
                    </a:cubicBezTo>
                    <a:cubicBezTo>
                      <a:pt x="5" y="22"/>
                      <a:pt x="6" y="21"/>
                      <a:pt x="6" y="20"/>
                    </a:cubicBezTo>
                    <a:cubicBezTo>
                      <a:pt x="7" y="20"/>
                      <a:pt x="8" y="20"/>
                      <a:pt x="9" y="20"/>
                    </a:cubicBezTo>
                    <a:cubicBezTo>
                      <a:pt x="9" y="19"/>
                      <a:pt x="9" y="18"/>
                      <a:pt x="10" y="18"/>
                    </a:cubicBezTo>
                    <a:cubicBezTo>
                      <a:pt x="11" y="17"/>
                      <a:pt x="12" y="18"/>
                      <a:pt x="12" y="17"/>
                    </a:cubicBezTo>
                    <a:cubicBezTo>
                      <a:pt x="13" y="17"/>
                      <a:pt x="13" y="16"/>
                      <a:pt x="14" y="15"/>
                    </a:cubicBezTo>
                    <a:cubicBezTo>
                      <a:pt x="14" y="14"/>
                      <a:pt x="15" y="15"/>
                      <a:pt x="16" y="14"/>
                    </a:cubicBezTo>
                    <a:cubicBezTo>
                      <a:pt x="17" y="14"/>
                      <a:pt x="17" y="13"/>
                      <a:pt x="17" y="12"/>
                    </a:cubicBezTo>
                    <a:cubicBezTo>
                      <a:pt x="18" y="12"/>
                      <a:pt x="19" y="12"/>
                      <a:pt x="20" y="12"/>
                    </a:cubicBezTo>
                    <a:cubicBezTo>
                      <a:pt x="20" y="11"/>
                      <a:pt x="20" y="10"/>
                      <a:pt x="21" y="10"/>
                    </a:cubicBezTo>
                    <a:cubicBezTo>
                      <a:pt x="22" y="9"/>
                      <a:pt x="22" y="10"/>
                      <a:pt x="23" y="9"/>
                    </a:cubicBezTo>
                    <a:cubicBezTo>
                      <a:pt x="24" y="9"/>
                      <a:pt x="24" y="8"/>
                      <a:pt x="25" y="7"/>
                    </a:cubicBezTo>
                    <a:cubicBezTo>
                      <a:pt x="25" y="7"/>
                      <a:pt x="26" y="7"/>
                      <a:pt x="26" y="7"/>
                    </a:cubicBezTo>
                    <a:cubicBezTo>
                      <a:pt x="21" y="0"/>
                      <a:pt x="21" y="0"/>
                      <a:pt x="21" y="0"/>
                    </a:cubicBezTo>
                    <a:cubicBezTo>
                      <a:pt x="21" y="0"/>
                      <a:pt x="20" y="0"/>
                      <a:pt x="20" y="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39">
                <a:extLst>
                  <a:ext uri="{FF2B5EF4-FFF2-40B4-BE49-F238E27FC236}">
                    <a16:creationId xmlns:a16="http://schemas.microsoft.com/office/drawing/2014/main" id="{B9FE8DED-ACB3-4AB0-A5E1-1D8760F06232}"/>
                  </a:ext>
                </a:extLst>
              </p:cNvPr>
              <p:cNvSpPr>
                <a:spLocks/>
              </p:cNvSpPr>
              <p:nvPr/>
            </p:nvSpPr>
            <p:spPr bwMode="auto">
              <a:xfrm>
                <a:off x="7251368" y="5340538"/>
                <a:ext cx="71004" cy="59958"/>
              </a:xfrm>
              <a:custGeom>
                <a:avLst/>
                <a:gdLst>
                  <a:gd name="T0" fmla="*/ 19 w 23"/>
                  <a:gd name="T1" fmla="*/ 0 h 19"/>
                  <a:gd name="T2" fmla="*/ 18 w 23"/>
                  <a:gd name="T3" fmla="*/ 3 h 19"/>
                  <a:gd name="T4" fmla="*/ 16 w 23"/>
                  <a:gd name="T5" fmla="*/ 3 h 19"/>
                  <a:gd name="T6" fmla="*/ 14 w 23"/>
                  <a:gd name="T7" fmla="*/ 5 h 19"/>
                  <a:gd name="T8" fmla="*/ 12 w 23"/>
                  <a:gd name="T9" fmla="*/ 6 h 19"/>
                  <a:gd name="T10" fmla="*/ 11 w 23"/>
                  <a:gd name="T11" fmla="*/ 8 h 19"/>
                  <a:gd name="T12" fmla="*/ 8 w 23"/>
                  <a:gd name="T13" fmla="*/ 8 h 19"/>
                  <a:gd name="T14" fmla="*/ 7 w 23"/>
                  <a:gd name="T15" fmla="*/ 10 h 19"/>
                  <a:gd name="T16" fmla="*/ 5 w 23"/>
                  <a:gd name="T17" fmla="*/ 11 h 19"/>
                  <a:gd name="T18" fmla="*/ 3 w 23"/>
                  <a:gd name="T19" fmla="*/ 13 h 19"/>
                  <a:gd name="T20" fmla="*/ 1 w 23"/>
                  <a:gd name="T21" fmla="*/ 14 h 19"/>
                  <a:gd name="T22" fmla="*/ 0 w 23"/>
                  <a:gd name="T23" fmla="*/ 16 h 19"/>
                  <a:gd name="T24" fmla="*/ 1 w 23"/>
                  <a:gd name="T25" fmla="*/ 19 h 19"/>
                  <a:gd name="T26" fmla="*/ 3 w 23"/>
                  <a:gd name="T27" fmla="*/ 16 h 19"/>
                  <a:gd name="T28" fmla="*/ 5 w 23"/>
                  <a:gd name="T29" fmla="*/ 15 h 19"/>
                  <a:gd name="T30" fmla="*/ 6 w 23"/>
                  <a:gd name="T31" fmla="*/ 13 h 19"/>
                  <a:gd name="T32" fmla="*/ 9 w 23"/>
                  <a:gd name="T33" fmla="*/ 13 h 19"/>
                  <a:gd name="T34" fmla="*/ 10 w 23"/>
                  <a:gd name="T35" fmla="*/ 11 h 19"/>
                  <a:gd name="T36" fmla="*/ 12 w 23"/>
                  <a:gd name="T37" fmla="*/ 10 h 19"/>
                  <a:gd name="T38" fmla="*/ 14 w 23"/>
                  <a:gd name="T39" fmla="*/ 8 h 19"/>
                  <a:gd name="T40" fmla="*/ 16 w 23"/>
                  <a:gd name="T41" fmla="*/ 7 h 19"/>
                  <a:gd name="T42" fmla="*/ 17 w 23"/>
                  <a:gd name="T43" fmla="*/ 5 h 19"/>
                  <a:gd name="T44" fmla="*/ 20 w 23"/>
                  <a:gd name="T45" fmla="*/ 5 h 19"/>
                  <a:gd name="T46" fmla="*/ 21 w 23"/>
                  <a:gd name="T47" fmla="*/ 3 h 19"/>
                  <a:gd name="T48" fmla="*/ 23 w 23"/>
                  <a:gd name="T49" fmla="*/ 2 h 19"/>
                  <a:gd name="T50" fmla="*/ 21 w 23"/>
                  <a:gd name="T51" fmla="*/ 0 h 19"/>
                  <a:gd name="T52" fmla="*/ 19 w 23"/>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19" y="0"/>
                    </a:moveTo>
                    <a:cubicBezTo>
                      <a:pt x="19" y="1"/>
                      <a:pt x="19" y="2"/>
                      <a:pt x="18" y="3"/>
                    </a:cubicBezTo>
                    <a:cubicBezTo>
                      <a:pt x="17" y="3"/>
                      <a:pt x="16" y="3"/>
                      <a:pt x="16" y="3"/>
                    </a:cubicBezTo>
                    <a:cubicBezTo>
                      <a:pt x="15" y="4"/>
                      <a:pt x="15" y="5"/>
                      <a:pt x="14" y="5"/>
                    </a:cubicBezTo>
                    <a:cubicBezTo>
                      <a:pt x="14" y="6"/>
                      <a:pt x="13" y="5"/>
                      <a:pt x="12" y="6"/>
                    </a:cubicBezTo>
                    <a:cubicBezTo>
                      <a:pt x="11" y="6"/>
                      <a:pt x="11" y="7"/>
                      <a:pt x="11" y="8"/>
                    </a:cubicBezTo>
                    <a:cubicBezTo>
                      <a:pt x="10" y="8"/>
                      <a:pt x="9" y="8"/>
                      <a:pt x="8" y="8"/>
                    </a:cubicBezTo>
                    <a:cubicBezTo>
                      <a:pt x="8" y="9"/>
                      <a:pt x="8" y="10"/>
                      <a:pt x="7" y="10"/>
                    </a:cubicBezTo>
                    <a:cubicBezTo>
                      <a:pt x="6" y="11"/>
                      <a:pt x="5" y="10"/>
                      <a:pt x="5" y="11"/>
                    </a:cubicBezTo>
                    <a:cubicBezTo>
                      <a:pt x="4" y="11"/>
                      <a:pt x="4" y="12"/>
                      <a:pt x="3" y="13"/>
                    </a:cubicBezTo>
                    <a:cubicBezTo>
                      <a:pt x="3" y="14"/>
                      <a:pt x="2" y="13"/>
                      <a:pt x="1" y="14"/>
                    </a:cubicBezTo>
                    <a:cubicBezTo>
                      <a:pt x="0" y="14"/>
                      <a:pt x="0" y="15"/>
                      <a:pt x="0" y="16"/>
                    </a:cubicBezTo>
                    <a:cubicBezTo>
                      <a:pt x="1" y="19"/>
                      <a:pt x="1" y="19"/>
                      <a:pt x="1" y="19"/>
                    </a:cubicBezTo>
                    <a:cubicBezTo>
                      <a:pt x="2" y="18"/>
                      <a:pt x="2" y="16"/>
                      <a:pt x="3" y="16"/>
                    </a:cubicBezTo>
                    <a:cubicBezTo>
                      <a:pt x="4" y="15"/>
                      <a:pt x="4" y="16"/>
                      <a:pt x="5" y="15"/>
                    </a:cubicBezTo>
                    <a:cubicBezTo>
                      <a:pt x="6" y="15"/>
                      <a:pt x="6" y="14"/>
                      <a:pt x="6" y="13"/>
                    </a:cubicBezTo>
                    <a:cubicBezTo>
                      <a:pt x="7" y="13"/>
                      <a:pt x="8" y="13"/>
                      <a:pt x="9" y="13"/>
                    </a:cubicBezTo>
                    <a:cubicBezTo>
                      <a:pt x="9" y="12"/>
                      <a:pt x="9" y="11"/>
                      <a:pt x="10" y="11"/>
                    </a:cubicBezTo>
                    <a:cubicBezTo>
                      <a:pt x="11" y="10"/>
                      <a:pt x="12" y="11"/>
                      <a:pt x="12" y="10"/>
                    </a:cubicBezTo>
                    <a:cubicBezTo>
                      <a:pt x="13" y="9"/>
                      <a:pt x="13" y="9"/>
                      <a:pt x="14" y="8"/>
                    </a:cubicBezTo>
                    <a:cubicBezTo>
                      <a:pt x="14" y="7"/>
                      <a:pt x="15" y="8"/>
                      <a:pt x="16" y="7"/>
                    </a:cubicBezTo>
                    <a:cubicBezTo>
                      <a:pt x="17" y="7"/>
                      <a:pt x="17" y="6"/>
                      <a:pt x="17" y="5"/>
                    </a:cubicBezTo>
                    <a:cubicBezTo>
                      <a:pt x="18" y="5"/>
                      <a:pt x="19" y="5"/>
                      <a:pt x="20" y="5"/>
                    </a:cubicBezTo>
                    <a:cubicBezTo>
                      <a:pt x="20" y="4"/>
                      <a:pt x="20" y="3"/>
                      <a:pt x="21" y="3"/>
                    </a:cubicBezTo>
                    <a:cubicBezTo>
                      <a:pt x="22" y="2"/>
                      <a:pt x="22" y="3"/>
                      <a:pt x="23" y="2"/>
                    </a:cubicBezTo>
                    <a:cubicBezTo>
                      <a:pt x="21" y="0"/>
                      <a:pt x="21" y="0"/>
                      <a:pt x="21" y="0"/>
                    </a:cubicBezTo>
                    <a:cubicBezTo>
                      <a:pt x="20" y="0"/>
                      <a:pt x="20" y="0"/>
                      <a:pt x="19" y="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40">
                <a:extLst>
                  <a:ext uri="{FF2B5EF4-FFF2-40B4-BE49-F238E27FC236}">
                    <a16:creationId xmlns:a16="http://schemas.microsoft.com/office/drawing/2014/main" id="{0633C7A8-4B34-4B9C-B72C-ECF20BA916B2}"/>
                  </a:ext>
                </a:extLst>
              </p:cNvPr>
              <p:cNvSpPr>
                <a:spLocks/>
              </p:cNvSpPr>
              <p:nvPr/>
            </p:nvSpPr>
            <p:spPr bwMode="auto">
              <a:xfrm>
                <a:off x="7271880" y="5406808"/>
                <a:ext cx="37868" cy="14200"/>
              </a:xfrm>
              <a:custGeom>
                <a:avLst/>
                <a:gdLst>
                  <a:gd name="T0" fmla="*/ 11 w 12"/>
                  <a:gd name="T1" fmla="*/ 1 h 5"/>
                  <a:gd name="T2" fmla="*/ 9 w 12"/>
                  <a:gd name="T3" fmla="*/ 1 h 5"/>
                  <a:gd name="T4" fmla="*/ 10 w 12"/>
                  <a:gd name="T5" fmla="*/ 0 h 5"/>
                  <a:gd name="T6" fmla="*/ 10 w 12"/>
                  <a:gd name="T7" fmla="*/ 0 h 5"/>
                  <a:gd name="T8" fmla="*/ 9 w 12"/>
                  <a:gd name="T9" fmla="*/ 1 h 5"/>
                  <a:gd name="T10" fmla="*/ 8 w 12"/>
                  <a:gd name="T11" fmla="*/ 0 h 5"/>
                  <a:gd name="T12" fmla="*/ 9 w 12"/>
                  <a:gd name="T13" fmla="*/ 0 h 5"/>
                  <a:gd name="T14" fmla="*/ 9 w 12"/>
                  <a:gd name="T15" fmla="*/ 0 h 5"/>
                  <a:gd name="T16" fmla="*/ 8 w 12"/>
                  <a:gd name="T17" fmla="*/ 1 h 5"/>
                  <a:gd name="T18" fmla="*/ 7 w 12"/>
                  <a:gd name="T19" fmla="*/ 1 h 5"/>
                  <a:gd name="T20" fmla="*/ 6 w 12"/>
                  <a:gd name="T21" fmla="*/ 1 h 5"/>
                  <a:gd name="T22" fmla="*/ 4 w 12"/>
                  <a:gd name="T23" fmla="*/ 1 h 5"/>
                  <a:gd name="T24" fmla="*/ 3 w 12"/>
                  <a:gd name="T25" fmla="*/ 1 h 5"/>
                  <a:gd name="T26" fmla="*/ 1 w 12"/>
                  <a:gd name="T27" fmla="*/ 2 h 5"/>
                  <a:gd name="T28" fmla="*/ 1 w 12"/>
                  <a:gd name="T29" fmla="*/ 2 h 5"/>
                  <a:gd name="T30" fmla="*/ 1 w 12"/>
                  <a:gd name="T31" fmla="*/ 3 h 5"/>
                  <a:gd name="T32" fmla="*/ 0 w 12"/>
                  <a:gd name="T33" fmla="*/ 4 h 5"/>
                  <a:gd name="T34" fmla="*/ 0 w 12"/>
                  <a:gd name="T35" fmla="*/ 4 h 5"/>
                  <a:gd name="T36" fmla="*/ 2 w 12"/>
                  <a:gd name="T37" fmla="*/ 3 h 5"/>
                  <a:gd name="T38" fmla="*/ 3 w 12"/>
                  <a:gd name="T39" fmla="*/ 4 h 5"/>
                  <a:gd name="T40" fmla="*/ 4 w 12"/>
                  <a:gd name="T41" fmla="*/ 4 h 5"/>
                  <a:gd name="T42" fmla="*/ 6 w 12"/>
                  <a:gd name="T43" fmla="*/ 5 h 5"/>
                  <a:gd name="T44" fmla="*/ 8 w 12"/>
                  <a:gd name="T45" fmla="*/ 4 h 5"/>
                  <a:gd name="T46" fmla="*/ 8 w 12"/>
                  <a:gd name="T47" fmla="*/ 3 h 5"/>
                  <a:gd name="T48" fmla="*/ 9 w 12"/>
                  <a:gd name="T49" fmla="*/ 2 h 5"/>
                  <a:gd name="T50" fmla="*/ 10 w 12"/>
                  <a:gd name="T51" fmla="*/ 2 h 5"/>
                  <a:gd name="T52" fmla="*/ 12 w 12"/>
                  <a:gd name="T53" fmla="*/ 1 h 5"/>
                  <a:gd name="T54" fmla="*/ 12 w 12"/>
                  <a:gd name="T55" fmla="*/ 1 h 5"/>
                  <a:gd name="T56" fmla="*/ 11 w 12"/>
                  <a:gd name="T5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1"/>
                    </a:moveTo>
                    <a:cubicBezTo>
                      <a:pt x="11" y="1"/>
                      <a:pt x="10" y="1"/>
                      <a:pt x="9" y="1"/>
                    </a:cubicBezTo>
                    <a:cubicBezTo>
                      <a:pt x="9" y="1"/>
                      <a:pt x="10" y="0"/>
                      <a:pt x="10" y="0"/>
                    </a:cubicBezTo>
                    <a:cubicBezTo>
                      <a:pt x="10" y="0"/>
                      <a:pt x="10" y="0"/>
                      <a:pt x="10" y="0"/>
                    </a:cubicBezTo>
                    <a:cubicBezTo>
                      <a:pt x="9" y="0"/>
                      <a:pt x="9" y="1"/>
                      <a:pt x="9" y="1"/>
                    </a:cubicBezTo>
                    <a:cubicBezTo>
                      <a:pt x="8" y="1"/>
                      <a:pt x="8" y="0"/>
                      <a:pt x="8" y="0"/>
                    </a:cubicBezTo>
                    <a:cubicBezTo>
                      <a:pt x="8" y="0"/>
                      <a:pt x="9" y="0"/>
                      <a:pt x="9" y="0"/>
                    </a:cubicBezTo>
                    <a:cubicBezTo>
                      <a:pt x="9" y="0"/>
                      <a:pt x="9" y="0"/>
                      <a:pt x="9" y="0"/>
                    </a:cubicBezTo>
                    <a:cubicBezTo>
                      <a:pt x="9" y="0"/>
                      <a:pt x="8" y="0"/>
                      <a:pt x="8" y="1"/>
                    </a:cubicBezTo>
                    <a:cubicBezTo>
                      <a:pt x="7" y="1"/>
                      <a:pt x="7" y="1"/>
                      <a:pt x="7" y="1"/>
                    </a:cubicBezTo>
                    <a:cubicBezTo>
                      <a:pt x="6" y="1"/>
                      <a:pt x="6" y="1"/>
                      <a:pt x="6" y="1"/>
                    </a:cubicBezTo>
                    <a:cubicBezTo>
                      <a:pt x="5" y="1"/>
                      <a:pt x="4" y="1"/>
                      <a:pt x="4" y="1"/>
                    </a:cubicBezTo>
                    <a:cubicBezTo>
                      <a:pt x="3" y="1"/>
                      <a:pt x="3" y="1"/>
                      <a:pt x="3" y="1"/>
                    </a:cubicBezTo>
                    <a:cubicBezTo>
                      <a:pt x="2" y="1"/>
                      <a:pt x="2" y="1"/>
                      <a:pt x="1" y="2"/>
                    </a:cubicBezTo>
                    <a:cubicBezTo>
                      <a:pt x="1" y="2"/>
                      <a:pt x="1" y="2"/>
                      <a:pt x="1" y="2"/>
                    </a:cubicBezTo>
                    <a:cubicBezTo>
                      <a:pt x="1" y="3"/>
                      <a:pt x="1" y="3"/>
                      <a:pt x="1" y="3"/>
                    </a:cubicBezTo>
                    <a:cubicBezTo>
                      <a:pt x="1" y="3"/>
                      <a:pt x="0" y="4"/>
                      <a:pt x="0" y="4"/>
                    </a:cubicBezTo>
                    <a:cubicBezTo>
                      <a:pt x="0" y="4"/>
                      <a:pt x="0" y="4"/>
                      <a:pt x="0" y="4"/>
                    </a:cubicBezTo>
                    <a:cubicBezTo>
                      <a:pt x="1" y="4"/>
                      <a:pt x="1" y="4"/>
                      <a:pt x="2" y="3"/>
                    </a:cubicBezTo>
                    <a:cubicBezTo>
                      <a:pt x="2" y="3"/>
                      <a:pt x="2" y="4"/>
                      <a:pt x="3" y="4"/>
                    </a:cubicBezTo>
                    <a:cubicBezTo>
                      <a:pt x="3" y="4"/>
                      <a:pt x="4" y="4"/>
                      <a:pt x="4" y="4"/>
                    </a:cubicBezTo>
                    <a:cubicBezTo>
                      <a:pt x="5" y="5"/>
                      <a:pt x="6" y="5"/>
                      <a:pt x="6" y="5"/>
                    </a:cubicBezTo>
                    <a:cubicBezTo>
                      <a:pt x="6" y="5"/>
                      <a:pt x="7" y="4"/>
                      <a:pt x="8" y="4"/>
                    </a:cubicBezTo>
                    <a:cubicBezTo>
                      <a:pt x="8" y="4"/>
                      <a:pt x="8" y="3"/>
                      <a:pt x="8" y="3"/>
                    </a:cubicBezTo>
                    <a:cubicBezTo>
                      <a:pt x="8" y="3"/>
                      <a:pt x="9" y="2"/>
                      <a:pt x="9" y="2"/>
                    </a:cubicBezTo>
                    <a:cubicBezTo>
                      <a:pt x="9" y="2"/>
                      <a:pt x="10" y="2"/>
                      <a:pt x="10" y="2"/>
                    </a:cubicBezTo>
                    <a:cubicBezTo>
                      <a:pt x="11" y="2"/>
                      <a:pt x="11" y="2"/>
                      <a:pt x="12" y="1"/>
                    </a:cubicBezTo>
                    <a:cubicBezTo>
                      <a:pt x="12" y="1"/>
                      <a:pt x="12" y="1"/>
                      <a:pt x="12" y="1"/>
                    </a:cubicBezTo>
                    <a:cubicBezTo>
                      <a:pt x="12" y="1"/>
                      <a:pt x="12" y="1"/>
                      <a:pt x="1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1">
                <a:extLst>
                  <a:ext uri="{FF2B5EF4-FFF2-40B4-BE49-F238E27FC236}">
                    <a16:creationId xmlns:a16="http://schemas.microsoft.com/office/drawing/2014/main" id="{C40E454F-7F0D-4B6A-BC5B-E90E695A5E0E}"/>
                  </a:ext>
                </a:extLst>
              </p:cNvPr>
              <p:cNvSpPr>
                <a:spLocks/>
              </p:cNvSpPr>
              <p:nvPr/>
            </p:nvSpPr>
            <p:spPr bwMode="auto">
              <a:xfrm>
                <a:off x="7293969" y="5419431"/>
                <a:ext cx="3156" cy="4733"/>
              </a:xfrm>
              <a:custGeom>
                <a:avLst/>
                <a:gdLst>
                  <a:gd name="T0" fmla="*/ 1 w 1"/>
                  <a:gd name="T1" fmla="*/ 0 h 2"/>
                  <a:gd name="T2" fmla="*/ 1 w 1"/>
                  <a:gd name="T3" fmla="*/ 0 h 2"/>
                  <a:gd name="T4" fmla="*/ 1 w 1"/>
                  <a:gd name="T5" fmla="*/ 0 h 2"/>
                  <a:gd name="T6" fmla="*/ 0 w 1"/>
                  <a:gd name="T7" fmla="*/ 2 h 2"/>
                  <a:gd name="T8" fmla="*/ 0 w 1"/>
                  <a:gd name="T9" fmla="*/ 2 h 2"/>
                  <a:gd name="T10" fmla="*/ 1 w 1"/>
                  <a:gd name="T11" fmla="*/ 0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0"/>
                    </a:cubicBezTo>
                    <a:cubicBezTo>
                      <a:pt x="1" y="1"/>
                      <a:pt x="0" y="2"/>
                      <a:pt x="0" y="2"/>
                    </a:cubicBezTo>
                    <a:cubicBezTo>
                      <a:pt x="0" y="2"/>
                      <a:pt x="0" y="2"/>
                      <a:pt x="0" y="2"/>
                    </a:cubicBezTo>
                    <a:cubicBezTo>
                      <a:pt x="1" y="0"/>
                      <a:pt x="1" y="0"/>
                      <a:pt x="1" y="0"/>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42">
                <a:extLst>
                  <a:ext uri="{FF2B5EF4-FFF2-40B4-BE49-F238E27FC236}">
                    <a16:creationId xmlns:a16="http://schemas.microsoft.com/office/drawing/2014/main" id="{013331FE-CA9A-44A6-9E88-DF3262B37CF6}"/>
                  </a:ext>
                </a:extLst>
              </p:cNvPr>
              <p:cNvSpPr>
                <a:spLocks/>
              </p:cNvSpPr>
              <p:nvPr/>
            </p:nvSpPr>
            <p:spPr bwMode="auto">
              <a:xfrm>
                <a:off x="7290814" y="5419431"/>
                <a:ext cx="3156" cy="4733"/>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1" y="1"/>
                      <a:pt x="0" y="1"/>
                      <a:pt x="0" y="1"/>
                    </a:cubicBezTo>
                    <a:cubicBezTo>
                      <a:pt x="0" y="2"/>
                      <a:pt x="0" y="2"/>
                      <a:pt x="0" y="2"/>
                    </a:cubicBezTo>
                    <a:cubicBezTo>
                      <a:pt x="0" y="1"/>
                      <a:pt x="0" y="1"/>
                      <a:pt x="0"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3">
                <a:extLst>
                  <a:ext uri="{FF2B5EF4-FFF2-40B4-BE49-F238E27FC236}">
                    <a16:creationId xmlns:a16="http://schemas.microsoft.com/office/drawing/2014/main" id="{89A9DB87-3391-4A58-8E0D-DB243A5EE331}"/>
                  </a:ext>
                </a:extLst>
              </p:cNvPr>
              <p:cNvSpPr>
                <a:spLocks/>
              </p:cNvSpPr>
              <p:nvPr/>
            </p:nvSpPr>
            <p:spPr bwMode="auto">
              <a:xfrm>
                <a:off x="7290814"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44">
                <a:extLst>
                  <a:ext uri="{FF2B5EF4-FFF2-40B4-BE49-F238E27FC236}">
                    <a16:creationId xmlns:a16="http://schemas.microsoft.com/office/drawing/2014/main" id="{9FA7B418-7F6D-4A78-9185-5F1D0BDBEB67}"/>
                  </a:ext>
                </a:extLst>
              </p:cNvPr>
              <p:cNvSpPr>
                <a:spLocks/>
              </p:cNvSpPr>
              <p:nvPr/>
            </p:nvSpPr>
            <p:spPr bwMode="auto">
              <a:xfrm>
                <a:off x="7287658"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45">
                <a:extLst>
                  <a:ext uri="{FF2B5EF4-FFF2-40B4-BE49-F238E27FC236}">
                    <a16:creationId xmlns:a16="http://schemas.microsoft.com/office/drawing/2014/main" id="{DE882F8A-AE77-4ECD-A00B-A58F51CD24DE}"/>
                  </a:ext>
                </a:extLst>
              </p:cNvPr>
              <p:cNvSpPr>
                <a:spLocks/>
              </p:cNvSpPr>
              <p:nvPr/>
            </p:nvSpPr>
            <p:spPr bwMode="auto">
              <a:xfrm>
                <a:off x="7275035" y="5413119"/>
                <a:ext cx="3156" cy="3156"/>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46">
                <a:extLst>
                  <a:ext uri="{FF2B5EF4-FFF2-40B4-BE49-F238E27FC236}">
                    <a16:creationId xmlns:a16="http://schemas.microsoft.com/office/drawing/2014/main" id="{D7093296-5951-4657-B989-1780DEF4DAB5}"/>
                  </a:ext>
                </a:extLst>
              </p:cNvPr>
              <p:cNvSpPr>
                <a:spLocks/>
              </p:cNvSpPr>
              <p:nvPr/>
            </p:nvSpPr>
            <p:spPr bwMode="auto">
              <a:xfrm>
                <a:off x="7303437" y="5381562"/>
                <a:ext cx="37868" cy="18934"/>
              </a:xfrm>
              <a:custGeom>
                <a:avLst/>
                <a:gdLst>
                  <a:gd name="T0" fmla="*/ 12 w 12"/>
                  <a:gd name="T1" fmla="*/ 2 h 6"/>
                  <a:gd name="T2" fmla="*/ 9 w 12"/>
                  <a:gd name="T3" fmla="*/ 2 h 6"/>
                  <a:gd name="T4" fmla="*/ 10 w 12"/>
                  <a:gd name="T5" fmla="*/ 1 h 6"/>
                  <a:gd name="T6" fmla="*/ 10 w 12"/>
                  <a:gd name="T7" fmla="*/ 1 h 6"/>
                  <a:gd name="T8" fmla="*/ 9 w 12"/>
                  <a:gd name="T9" fmla="*/ 2 h 6"/>
                  <a:gd name="T10" fmla="*/ 8 w 12"/>
                  <a:gd name="T11" fmla="*/ 1 h 6"/>
                  <a:gd name="T12" fmla="*/ 9 w 12"/>
                  <a:gd name="T13" fmla="*/ 1 h 6"/>
                  <a:gd name="T14" fmla="*/ 9 w 12"/>
                  <a:gd name="T15" fmla="*/ 0 h 6"/>
                  <a:gd name="T16" fmla="*/ 8 w 12"/>
                  <a:gd name="T17" fmla="*/ 1 h 6"/>
                  <a:gd name="T18" fmla="*/ 7 w 12"/>
                  <a:gd name="T19" fmla="*/ 2 h 6"/>
                  <a:gd name="T20" fmla="*/ 6 w 12"/>
                  <a:gd name="T21" fmla="*/ 2 h 6"/>
                  <a:gd name="T22" fmla="*/ 4 w 12"/>
                  <a:gd name="T23" fmla="*/ 2 h 6"/>
                  <a:gd name="T24" fmla="*/ 3 w 12"/>
                  <a:gd name="T25" fmla="*/ 2 h 6"/>
                  <a:gd name="T26" fmla="*/ 1 w 12"/>
                  <a:gd name="T27" fmla="*/ 3 h 6"/>
                  <a:gd name="T28" fmla="*/ 1 w 12"/>
                  <a:gd name="T29" fmla="*/ 3 h 6"/>
                  <a:gd name="T30" fmla="*/ 1 w 12"/>
                  <a:gd name="T31" fmla="*/ 4 h 6"/>
                  <a:gd name="T32" fmla="*/ 0 w 12"/>
                  <a:gd name="T33" fmla="*/ 5 h 6"/>
                  <a:gd name="T34" fmla="*/ 0 w 12"/>
                  <a:gd name="T35" fmla="*/ 5 h 6"/>
                  <a:gd name="T36" fmla="*/ 2 w 12"/>
                  <a:gd name="T37" fmla="*/ 4 h 6"/>
                  <a:gd name="T38" fmla="*/ 3 w 12"/>
                  <a:gd name="T39" fmla="*/ 5 h 6"/>
                  <a:gd name="T40" fmla="*/ 4 w 12"/>
                  <a:gd name="T41" fmla="*/ 5 h 6"/>
                  <a:gd name="T42" fmla="*/ 6 w 12"/>
                  <a:gd name="T43" fmla="*/ 5 h 6"/>
                  <a:gd name="T44" fmla="*/ 8 w 12"/>
                  <a:gd name="T45" fmla="*/ 5 h 6"/>
                  <a:gd name="T46" fmla="*/ 8 w 12"/>
                  <a:gd name="T47" fmla="*/ 4 h 6"/>
                  <a:gd name="T48" fmla="*/ 9 w 12"/>
                  <a:gd name="T49" fmla="*/ 3 h 6"/>
                  <a:gd name="T50" fmla="*/ 10 w 12"/>
                  <a:gd name="T51" fmla="*/ 2 h 6"/>
                  <a:gd name="T52" fmla="*/ 12 w 12"/>
                  <a:gd name="T53" fmla="*/ 2 h 6"/>
                  <a:gd name="T54" fmla="*/ 12 w 12"/>
                  <a:gd name="T55" fmla="*/ 2 h 6"/>
                  <a:gd name="T56" fmla="*/ 12 w 12"/>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2" y="2"/>
                    </a:moveTo>
                    <a:cubicBezTo>
                      <a:pt x="11" y="2"/>
                      <a:pt x="10" y="2"/>
                      <a:pt x="9" y="2"/>
                    </a:cubicBezTo>
                    <a:cubicBezTo>
                      <a:pt x="9" y="2"/>
                      <a:pt x="10" y="1"/>
                      <a:pt x="10" y="1"/>
                    </a:cubicBezTo>
                    <a:cubicBezTo>
                      <a:pt x="10" y="1"/>
                      <a:pt x="10" y="1"/>
                      <a:pt x="10" y="1"/>
                    </a:cubicBezTo>
                    <a:cubicBezTo>
                      <a:pt x="9" y="1"/>
                      <a:pt x="9" y="2"/>
                      <a:pt x="9" y="2"/>
                    </a:cubicBezTo>
                    <a:cubicBezTo>
                      <a:pt x="8" y="2"/>
                      <a:pt x="8" y="1"/>
                      <a:pt x="8" y="1"/>
                    </a:cubicBezTo>
                    <a:cubicBezTo>
                      <a:pt x="8" y="1"/>
                      <a:pt x="9" y="1"/>
                      <a:pt x="9" y="1"/>
                    </a:cubicBezTo>
                    <a:cubicBezTo>
                      <a:pt x="9" y="1"/>
                      <a:pt x="9" y="0"/>
                      <a:pt x="9" y="0"/>
                    </a:cubicBezTo>
                    <a:cubicBezTo>
                      <a:pt x="9" y="0"/>
                      <a:pt x="8" y="1"/>
                      <a:pt x="8" y="1"/>
                    </a:cubicBezTo>
                    <a:cubicBezTo>
                      <a:pt x="7" y="1"/>
                      <a:pt x="7" y="2"/>
                      <a:pt x="7" y="2"/>
                    </a:cubicBezTo>
                    <a:cubicBezTo>
                      <a:pt x="7" y="2"/>
                      <a:pt x="6" y="2"/>
                      <a:pt x="6" y="2"/>
                    </a:cubicBezTo>
                    <a:cubicBezTo>
                      <a:pt x="5" y="2"/>
                      <a:pt x="4" y="2"/>
                      <a:pt x="4" y="2"/>
                    </a:cubicBezTo>
                    <a:cubicBezTo>
                      <a:pt x="3" y="2"/>
                      <a:pt x="3" y="2"/>
                      <a:pt x="3" y="2"/>
                    </a:cubicBezTo>
                    <a:cubicBezTo>
                      <a:pt x="2" y="2"/>
                      <a:pt x="2" y="2"/>
                      <a:pt x="1" y="3"/>
                    </a:cubicBezTo>
                    <a:cubicBezTo>
                      <a:pt x="1" y="3"/>
                      <a:pt x="1" y="3"/>
                      <a:pt x="1" y="3"/>
                    </a:cubicBezTo>
                    <a:cubicBezTo>
                      <a:pt x="1" y="3"/>
                      <a:pt x="1" y="4"/>
                      <a:pt x="1" y="4"/>
                    </a:cubicBezTo>
                    <a:cubicBezTo>
                      <a:pt x="1" y="4"/>
                      <a:pt x="0" y="5"/>
                      <a:pt x="0" y="5"/>
                    </a:cubicBezTo>
                    <a:cubicBezTo>
                      <a:pt x="0" y="5"/>
                      <a:pt x="0" y="5"/>
                      <a:pt x="0" y="5"/>
                    </a:cubicBezTo>
                    <a:cubicBezTo>
                      <a:pt x="1" y="5"/>
                      <a:pt x="1" y="4"/>
                      <a:pt x="2" y="4"/>
                    </a:cubicBezTo>
                    <a:cubicBezTo>
                      <a:pt x="2" y="4"/>
                      <a:pt x="2" y="4"/>
                      <a:pt x="3" y="5"/>
                    </a:cubicBezTo>
                    <a:cubicBezTo>
                      <a:pt x="3" y="5"/>
                      <a:pt x="4" y="5"/>
                      <a:pt x="4" y="5"/>
                    </a:cubicBezTo>
                    <a:cubicBezTo>
                      <a:pt x="5" y="5"/>
                      <a:pt x="6" y="5"/>
                      <a:pt x="6" y="5"/>
                    </a:cubicBezTo>
                    <a:cubicBezTo>
                      <a:pt x="7" y="6"/>
                      <a:pt x="7" y="5"/>
                      <a:pt x="8" y="5"/>
                    </a:cubicBezTo>
                    <a:cubicBezTo>
                      <a:pt x="8" y="5"/>
                      <a:pt x="8" y="4"/>
                      <a:pt x="8" y="4"/>
                    </a:cubicBezTo>
                    <a:cubicBezTo>
                      <a:pt x="8" y="3"/>
                      <a:pt x="9" y="3"/>
                      <a:pt x="9" y="3"/>
                    </a:cubicBezTo>
                    <a:cubicBezTo>
                      <a:pt x="9" y="3"/>
                      <a:pt x="10" y="3"/>
                      <a:pt x="10" y="2"/>
                    </a:cubicBezTo>
                    <a:cubicBezTo>
                      <a:pt x="11" y="2"/>
                      <a:pt x="11" y="2"/>
                      <a:pt x="12" y="2"/>
                    </a:cubicBezTo>
                    <a:cubicBezTo>
                      <a:pt x="12" y="2"/>
                      <a:pt x="12" y="2"/>
                      <a:pt x="12" y="2"/>
                    </a:cubicBezTo>
                    <a:cubicBezTo>
                      <a:pt x="12" y="2"/>
                      <a:pt x="12" y="2"/>
                      <a:pt x="1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47">
                <a:extLst>
                  <a:ext uri="{FF2B5EF4-FFF2-40B4-BE49-F238E27FC236}">
                    <a16:creationId xmlns:a16="http://schemas.microsoft.com/office/drawing/2014/main" id="{B5E3A95E-B355-4185-BA2C-E40C0043C744}"/>
                  </a:ext>
                </a:extLst>
              </p:cNvPr>
              <p:cNvSpPr>
                <a:spLocks/>
              </p:cNvSpPr>
              <p:nvPr/>
            </p:nvSpPr>
            <p:spPr bwMode="auto">
              <a:xfrm>
                <a:off x="7325526" y="5394185"/>
                <a:ext cx="3156" cy="9467"/>
              </a:xfrm>
              <a:custGeom>
                <a:avLst/>
                <a:gdLst>
                  <a:gd name="T0" fmla="*/ 1 w 1"/>
                  <a:gd name="T1" fmla="*/ 0 h 3"/>
                  <a:gd name="T2" fmla="*/ 1 w 1"/>
                  <a:gd name="T3" fmla="*/ 1 h 3"/>
                  <a:gd name="T4" fmla="*/ 1 w 1"/>
                  <a:gd name="T5" fmla="*/ 1 h 3"/>
                  <a:gd name="T6" fmla="*/ 0 w 1"/>
                  <a:gd name="T7" fmla="*/ 3 h 3"/>
                  <a:gd name="T8" fmla="*/ 0 w 1"/>
                  <a:gd name="T9" fmla="*/ 3 h 3"/>
                  <a:gd name="T10" fmla="*/ 1 w 1"/>
                  <a:gd name="T11" fmla="*/ 1 h 3"/>
                  <a:gd name="T12" fmla="*/ 0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0"/>
                      <a:pt x="1" y="0"/>
                      <a:pt x="1" y="1"/>
                    </a:cubicBezTo>
                    <a:cubicBezTo>
                      <a:pt x="1" y="1"/>
                      <a:pt x="1" y="1"/>
                      <a:pt x="1" y="1"/>
                    </a:cubicBezTo>
                    <a:cubicBezTo>
                      <a:pt x="1" y="1"/>
                      <a:pt x="0" y="3"/>
                      <a:pt x="0" y="3"/>
                    </a:cubicBezTo>
                    <a:cubicBezTo>
                      <a:pt x="0" y="3"/>
                      <a:pt x="0" y="3"/>
                      <a:pt x="0" y="3"/>
                    </a:cubicBezTo>
                    <a:cubicBezTo>
                      <a:pt x="1" y="1"/>
                      <a:pt x="1" y="1"/>
                      <a:pt x="1"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48">
                <a:extLst>
                  <a:ext uri="{FF2B5EF4-FFF2-40B4-BE49-F238E27FC236}">
                    <a16:creationId xmlns:a16="http://schemas.microsoft.com/office/drawing/2014/main" id="{F23A13B3-0F5E-44EA-824F-B7E98157C47A}"/>
                  </a:ext>
                </a:extLst>
              </p:cNvPr>
              <p:cNvSpPr>
                <a:spLocks/>
              </p:cNvSpPr>
              <p:nvPr/>
            </p:nvSpPr>
            <p:spPr bwMode="auto">
              <a:xfrm>
                <a:off x="7322371" y="5397341"/>
                <a:ext cx="3156" cy="6311"/>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1"/>
                    </a:cubicBezTo>
                    <a:cubicBezTo>
                      <a:pt x="1" y="1"/>
                      <a:pt x="0" y="1"/>
                      <a:pt x="0" y="1"/>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49">
                <a:extLst>
                  <a:ext uri="{FF2B5EF4-FFF2-40B4-BE49-F238E27FC236}">
                    <a16:creationId xmlns:a16="http://schemas.microsoft.com/office/drawing/2014/main" id="{7E39F394-DE1D-4FED-B5CA-6E4445D6948D}"/>
                  </a:ext>
                </a:extLst>
              </p:cNvPr>
              <p:cNvSpPr>
                <a:spLocks/>
              </p:cNvSpPr>
              <p:nvPr/>
            </p:nvSpPr>
            <p:spPr bwMode="auto">
              <a:xfrm>
                <a:off x="7322371" y="5400497"/>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150">
                <a:extLst>
                  <a:ext uri="{FF2B5EF4-FFF2-40B4-BE49-F238E27FC236}">
                    <a16:creationId xmlns:a16="http://schemas.microsoft.com/office/drawing/2014/main" id="{86F71CAF-9275-48E9-A587-3A96AC3F8903}"/>
                  </a:ext>
                </a:extLst>
              </p:cNvPr>
              <p:cNvSpPr>
                <a:spLocks/>
              </p:cNvSpPr>
              <p:nvPr/>
            </p:nvSpPr>
            <p:spPr bwMode="auto">
              <a:xfrm>
                <a:off x="7319215" y="5400497"/>
                <a:ext cx="6311" cy="3156"/>
              </a:xfrm>
              <a:custGeom>
                <a:avLst/>
                <a:gdLst>
                  <a:gd name="T0" fmla="*/ 2 w 4"/>
                  <a:gd name="T1" fmla="*/ 0 h 2"/>
                  <a:gd name="T2" fmla="*/ 2 w 4"/>
                  <a:gd name="T3" fmla="*/ 2 h 2"/>
                  <a:gd name="T4" fmla="*/ 0 w 4"/>
                  <a:gd name="T5" fmla="*/ 2 h 2"/>
                  <a:gd name="T6" fmla="*/ 2 w 4"/>
                  <a:gd name="T7" fmla="*/ 2 h 2"/>
                  <a:gd name="T8" fmla="*/ 0 w 4"/>
                  <a:gd name="T9" fmla="*/ 2 h 2"/>
                  <a:gd name="T10" fmla="*/ 2 w 4"/>
                  <a:gd name="T11" fmla="*/ 2 h 2"/>
                  <a:gd name="T12" fmla="*/ 2 w 4"/>
                  <a:gd name="T13" fmla="*/ 2 h 2"/>
                  <a:gd name="T14" fmla="*/ 2 w 4"/>
                  <a:gd name="T15" fmla="*/ 2 h 2"/>
                  <a:gd name="T16" fmla="*/ 2 w 4"/>
                  <a:gd name="T17" fmla="*/ 2 h 2"/>
                  <a:gd name="T18" fmla="*/ 2 w 4"/>
                  <a:gd name="T19" fmla="*/ 2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2"/>
                    </a:lnTo>
                    <a:lnTo>
                      <a:pt x="0" y="2"/>
                    </a:lnTo>
                    <a:lnTo>
                      <a:pt x="2" y="2"/>
                    </a:lnTo>
                    <a:lnTo>
                      <a:pt x="0" y="2"/>
                    </a:lnTo>
                    <a:lnTo>
                      <a:pt x="2" y="2"/>
                    </a:lnTo>
                    <a:lnTo>
                      <a:pt x="2" y="2"/>
                    </a:lnTo>
                    <a:lnTo>
                      <a:pt x="2" y="2"/>
                    </a:lnTo>
                    <a:lnTo>
                      <a:pt x="2" y="2"/>
                    </a:lnTo>
                    <a:lnTo>
                      <a:pt x="2" y="2"/>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Oval 151">
                <a:extLst>
                  <a:ext uri="{FF2B5EF4-FFF2-40B4-BE49-F238E27FC236}">
                    <a16:creationId xmlns:a16="http://schemas.microsoft.com/office/drawing/2014/main" id="{CEB40DA2-F566-4F20-82C1-20BB6C554BCA}"/>
                  </a:ext>
                </a:extLst>
              </p:cNvPr>
              <p:cNvSpPr>
                <a:spLocks noChangeArrowheads="1"/>
              </p:cNvSpPr>
              <p:nvPr/>
            </p:nvSpPr>
            <p:spPr bwMode="auto">
              <a:xfrm>
                <a:off x="7309748" y="539103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52">
                <a:extLst>
                  <a:ext uri="{FF2B5EF4-FFF2-40B4-BE49-F238E27FC236}">
                    <a16:creationId xmlns:a16="http://schemas.microsoft.com/office/drawing/2014/main" id="{88B2533D-84B0-4F6D-AEF7-13FFC17D38E9}"/>
                  </a:ext>
                </a:extLst>
              </p:cNvPr>
              <p:cNvSpPr>
                <a:spLocks/>
              </p:cNvSpPr>
              <p:nvPr/>
            </p:nvSpPr>
            <p:spPr bwMode="auto">
              <a:xfrm>
                <a:off x="7306592" y="5421009"/>
                <a:ext cx="37868" cy="15778"/>
              </a:xfrm>
              <a:custGeom>
                <a:avLst/>
                <a:gdLst>
                  <a:gd name="T0" fmla="*/ 11 w 12"/>
                  <a:gd name="T1" fmla="*/ 2 h 5"/>
                  <a:gd name="T2" fmla="*/ 9 w 12"/>
                  <a:gd name="T3" fmla="*/ 1 h 5"/>
                  <a:gd name="T4" fmla="*/ 10 w 12"/>
                  <a:gd name="T5" fmla="*/ 1 h 5"/>
                  <a:gd name="T6" fmla="*/ 9 w 12"/>
                  <a:gd name="T7" fmla="*/ 1 h 5"/>
                  <a:gd name="T8" fmla="*/ 8 w 12"/>
                  <a:gd name="T9" fmla="*/ 1 h 5"/>
                  <a:gd name="T10" fmla="*/ 8 w 12"/>
                  <a:gd name="T11" fmla="*/ 1 h 5"/>
                  <a:gd name="T12" fmla="*/ 9 w 12"/>
                  <a:gd name="T13" fmla="*/ 0 h 5"/>
                  <a:gd name="T14" fmla="*/ 8 w 12"/>
                  <a:gd name="T15" fmla="*/ 0 h 5"/>
                  <a:gd name="T16" fmla="*/ 7 w 12"/>
                  <a:gd name="T17" fmla="*/ 1 h 5"/>
                  <a:gd name="T18" fmla="*/ 7 w 12"/>
                  <a:gd name="T19" fmla="*/ 1 h 5"/>
                  <a:gd name="T20" fmla="*/ 5 w 12"/>
                  <a:gd name="T21" fmla="*/ 2 h 5"/>
                  <a:gd name="T22" fmla="*/ 4 w 12"/>
                  <a:gd name="T23" fmla="*/ 2 h 5"/>
                  <a:gd name="T24" fmla="*/ 2 w 12"/>
                  <a:gd name="T25" fmla="*/ 2 h 5"/>
                  <a:gd name="T26" fmla="*/ 1 w 12"/>
                  <a:gd name="T27" fmla="*/ 2 h 5"/>
                  <a:gd name="T28" fmla="*/ 1 w 12"/>
                  <a:gd name="T29" fmla="*/ 3 h 5"/>
                  <a:gd name="T30" fmla="*/ 1 w 12"/>
                  <a:gd name="T31" fmla="*/ 4 h 5"/>
                  <a:gd name="T32" fmla="*/ 0 w 12"/>
                  <a:gd name="T33" fmla="*/ 4 h 5"/>
                  <a:gd name="T34" fmla="*/ 0 w 12"/>
                  <a:gd name="T35" fmla="*/ 5 h 5"/>
                  <a:gd name="T36" fmla="*/ 1 w 12"/>
                  <a:gd name="T37" fmla="*/ 4 h 5"/>
                  <a:gd name="T38" fmla="*/ 3 w 12"/>
                  <a:gd name="T39" fmla="*/ 4 h 5"/>
                  <a:gd name="T40" fmla="*/ 4 w 12"/>
                  <a:gd name="T41" fmla="*/ 5 h 5"/>
                  <a:gd name="T42" fmla="*/ 6 w 12"/>
                  <a:gd name="T43" fmla="*/ 5 h 5"/>
                  <a:gd name="T44" fmla="*/ 7 w 12"/>
                  <a:gd name="T45" fmla="*/ 4 h 5"/>
                  <a:gd name="T46" fmla="*/ 8 w 12"/>
                  <a:gd name="T47" fmla="*/ 3 h 5"/>
                  <a:gd name="T48" fmla="*/ 9 w 12"/>
                  <a:gd name="T49" fmla="*/ 3 h 5"/>
                  <a:gd name="T50" fmla="*/ 10 w 12"/>
                  <a:gd name="T51" fmla="*/ 2 h 5"/>
                  <a:gd name="T52" fmla="*/ 12 w 12"/>
                  <a:gd name="T53" fmla="*/ 2 h 5"/>
                  <a:gd name="T54" fmla="*/ 12 w 12"/>
                  <a:gd name="T55" fmla="*/ 2 h 5"/>
                  <a:gd name="T56" fmla="*/ 11 w 12"/>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2"/>
                    </a:moveTo>
                    <a:cubicBezTo>
                      <a:pt x="11" y="2"/>
                      <a:pt x="10" y="1"/>
                      <a:pt x="9" y="1"/>
                    </a:cubicBezTo>
                    <a:cubicBezTo>
                      <a:pt x="9" y="1"/>
                      <a:pt x="9" y="1"/>
                      <a:pt x="10" y="1"/>
                    </a:cubicBezTo>
                    <a:cubicBezTo>
                      <a:pt x="10" y="1"/>
                      <a:pt x="10" y="0"/>
                      <a:pt x="9" y="1"/>
                    </a:cubicBezTo>
                    <a:cubicBezTo>
                      <a:pt x="9" y="1"/>
                      <a:pt x="9" y="1"/>
                      <a:pt x="8" y="1"/>
                    </a:cubicBezTo>
                    <a:cubicBezTo>
                      <a:pt x="8" y="1"/>
                      <a:pt x="8" y="1"/>
                      <a:pt x="8" y="1"/>
                    </a:cubicBezTo>
                    <a:cubicBezTo>
                      <a:pt x="8" y="1"/>
                      <a:pt x="9" y="0"/>
                      <a:pt x="9" y="0"/>
                    </a:cubicBezTo>
                    <a:cubicBezTo>
                      <a:pt x="9" y="0"/>
                      <a:pt x="8" y="0"/>
                      <a:pt x="8" y="0"/>
                    </a:cubicBezTo>
                    <a:cubicBezTo>
                      <a:pt x="8" y="0"/>
                      <a:pt x="8" y="1"/>
                      <a:pt x="7" y="1"/>
                    </a:cubicBezTo>
                    <a:cubicBezTo>
                      <a:pt x="7" y="1"/>
                      <a:pt x="7" y="1"/>
                      <a:pt x="7" y="1"/>
                    </a:cubicBezTo>
                    <a:cubicBezTo>
                      <a:pt x="6" y="1"/>
                      <a:pt x="6" y="1"/>
                      <a:pt x="5" y="2"/>
                    </a:cubicBezTo>
                    <a:cubicBezTo>
                      <a:pt x="5" y="2"/>
                      <a:pt x="4" y="2"/>
                      <a:pt x="4" y="2"/>
                    </a:cubicBezTo>
                    <a:cubicBezTo>
                      <a:pt x="3" y="2"/>
                      <a:pt x="3" y="2"/>
                      <a:pt x="2" y="2"/>
                    </a:cubicBezTo>
                    <a:cubicBezTo>
                      <a:pt x="2" y="2"/>
                      <a:pt x="2" y="2"/>
                      <a:pt x="1" y="2"/>
                    </a:cubicBezTo>
                    <a:cubicBezTo>
                      <a:pt x="1" y="2"/>
                      <a:pt x="1" y="3"/>
                      <a:pt x="1" y="3"/>
                    </a:cubicBezTo>
                    <a:cubicBezTo>
                      <a:pt x="1" y="3"/>
                      <a:pt x="1" y="3"/>
                      <a:pt x="1" y="4"/>
                    </a:cubicBezTo>
                    <a:cubicBezTo>
                      <a:pt x="1" y="4"/>
                      <a:pt x="0" y="4"/>
                      <a:pt x="0" y="4"/>
                    </a:cubicBezTo>
                    <a:cubicBezTo>
                      <a:pt x="0" y="4"/>
                      <a:pt x="0" y="5"/>
                      <a:pt x="0" y="5"/>
                    </a:cubicBezTo>
                    <a:cubicBezTo>
                      <a:pt x="0" y="4"/>
                      <a:pt x="1" y="4"/>
                      <a:pt x="1" y="4"/>
                    </a:cubicBezTo>
                    <a:cubicBezTo>
                      <a:pt x="2" y="4"/>
                      <a:pt x="2" y="4"/>
                      <a:pt x="3" y="4"/>
                    </a:cubicBezTo>
                    <a:cubicBezTo>
                      <a:pt x="3" y="4"/>
                      <a:pt x="4" y="5"/>
                      <a:pt x="4" y="5"/>
                    </a:cubicBezTo>
                    <a:cubicBezTo>
                      <a:pt x="4" y="5"/>
                      <a:pt x="6" y="5"/>
                      <a:pt x="6" y="5"/>
                    </a:cubicBezTo>
                    <a:cubicBezTo>
                      <a:pt x="6" y="5"/>
                      <a:pt x="7" y="5"/>
                      <a:pt x="7" y="4"/>
                    </a:cubicBezTo>
                    <a:cubicBezTo>
                      <a:pt x="8" y="4"/>
                      <a:pt x="8" y="4"/>
                      <a:pt x="8" y="3"/>
                    </a:cubicBezTo>
                    <a:cubicBezTo>
                      <a:pt x="8" y="3"/>
                      <a:pt x="8" y="3"/>
                      <a:pt x="9" y="3"/>
                    </a:cubicBezTo>
                    <a:cubicBezTo>
                      <a:pt x="9" y="2"/>
                      <a:pt x="10" y="2"/>
                      <a:pt x="10" y="2"/>
                    </a:cubicBezTo>
                    <a:cubicBezTo>
                      <a:pt x="10" y="2"/>
                      <a:pt x="11" y="2"/>
                      <a:pt x="12" y="2"/>
                    </a:cubicBezTo>
                    <a:cubicBezTo>
                      <a:pt x="12" y="2"/>
                      <a:pt x="12" y="2"/>
                      <a:pt x="12" y="2"/>
                    </a:cubicBezTo>
                    <a:cubicBezTo>
                      <a:pt x="12" y="2"/>
                      <a:pt x="12" y="2"/>
                      <a:pt x="1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3">
                <a:extLst>
                  <a:ext uri="{FF2B5EF4-FFF2-40B4-BE49-F238E27FC236}">
                    <a16:creationId xmlns:a16="http://schemas.microsoft.com/office/drawing/2014/main" id="{92FCED9E-992A-4E4E-9BD2-0125A75FF138}"/>
                  </a:ext>
                </a:extLst>
              </p:cNvPr>
              <p:cNvSpPr>
                <a:spLocks/>
              </p:cNvSpPr>
              <p:nvPr/>
            </p:nvSpPr>
            <p:spPr bwMode="auto">
              <a:xfrm>
                <a:off x="7328682" y="5433632"/>
                <a:ext cx="3156" cy="6311"/>
              </a:xfrm>
              <a:custGeom>
                <a:avLst/>
                <a:gdLst>
                  <a:gd name="T0" fmla="*/ 1 w 1"/>
                  <a:gd name="T1" fmla="*/ 0 h 2"/>
                  <a:gd name="T2" fmla="*/ 1 w 1"/>
                  <a:gd name="T3" fmla="*/ 0 h 2"/>
                  <a:gd name="T4" fmla="*/ 1 w 1"/>
                  <a:gd name="T5" fmla="*/ 1 h 2"/>
                  <a:gd name="T6" fmla="*/ 0 w 1"/>
                  <a:gd name="T7" fmla="*/ 2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0" y="1"/>
                      <a:pt x="0" y="2"/>
                      <a:pt x="0" y="2"/>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54">
                <a:extLst>
                  <a:ext uri="{FF2B5EF4-FFF2-40B4-BE49-F238E27FC236}">
                    <a16:creationId xmlns:a16="http://schemas.microsoft.com/office/drawing/2014/main" id="{0F1455A2-6AE4-4833-B7B7-74941A90F884}"/>
                  </a:ext>
                </a:extLst>
              </p:cNvPr>
              <p:cNvSpPr>
                <a:spLocks/>
              </p:cNvSpPr>
              <p:nvPr/>
            </p:nvSpPr>
            <p:spPr bwMode="auto">
              <a:xfrm>
                <a:off x="7325526" y="5436788"/>
                <a:ext cx="3156" cy="3156"/>
              </a:xfrm>
              <a:custGeom>
                <a:avLst/>
                <a:gdLst>
                  <a:gd name="T0" fmla="*/ 0 w 1"/>
                  <a:gd name="T1" fmla="*/ 0 h 1"/>
                  <a:gd name="T2" fmla="*/ 1 w 1"/>
                  <a:gd name="T3" fmla="*/ 0 h 1"/>
                  <a:gd name="T4" fmla="*/ 0 w 1"/>
                  <a:gd name="T5" fmla="*/ 0 h 1"/>
                  <a:gd name="T6" fmla="*/ 0 w 1"/>
                  <a:gd name="T7" fmla="*/ 1 h 1"/>
                  <a:gd name="T8" fmla="*/ 0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1" y="0"/>
                      <a:pt x="1" y="0"/>
                    </a:cubicBezTo>
                    <a:cubicBezTo>
                      <a:pt x="1"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55">
                <a:extLst>
                  <a:ext uri="{FF2B5EF4-FFF2-40B4-BE49-F238E27FC236}">
                    <a16:creationId xmlns:a16="http://schemas.microsoft.com/office/drawing/2014/main" id="{7CBD0E91-6920-41D5-9B45-88E4ADEFCB89}"/>
                  </a:ext>
                </a:extLst>
              </p:cNvPr>
              <p:cNvSpPr>
                <a:spLocks/>
              </p:cNvSpPr>
              <p:nvPr/>
            </p:nvSpPr>
            <p:spPr bwMode="auto">
              <a:xfrm>
                <a:off x="7325526"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56">
                <a:extLst>
                  <a:ext uri="{FF2B5EF4-FFF2-40B4-BE49-F238E27FC236}">
                    <a16:creationId xmlns:a16="http://schemas.microsoft.com/office/drawing/2014/main" id="{7B56BD48-D590-4DCF-9FAA-695FB5DC5164}"/>
                  </a:ext>
                </a:extLst>
              </p:cNvPr>
              <p:cNvSpPr>
                <a:spLocks/>
              </p:cNvSpPr>
              <p:nvPr/>
            </p:nvSpPr>
            <p:spPr bwMode="auto">
              <a:xfrm>
                <a:off x="7322371"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57">
                <a:extLst>
                  <a:ext uri="{FF2B5EF4-FFF2-40B4-BE49-F238E27FC236}">
                    <a16:creationId xmlns:a16="http://schemas.microsoft.com/office/drawing/2014/main" id="{840730A7-E78F-4C75-A1B3-4E21D31C5E0C}"/>
                  </a:ext>
                </a:extLst>
              </p:cNvPr>
              <p:cNvSpPr>
                <a:spLocks/>
              </p:cNvSpPr>
              <p:nvPr/>
            </p:nvSpPr>
            <p:spPr bwMode="auto">
              <a:xfrm>
                <a:off x="7309748" y="5430476"/>
                <a:ext cx="3156"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58">
                <a:extLst>
                  <a:ext uri="{FF2B5EF4-FFF2-40B4-BE49-F238E27FC236}">
                    <a16:creationId xmlns:a16="http://schemas.microsoft.com/office/drawing/2014/main" id="{02313BFE-9B02-4E4E-8806-4580F9A0CA73}"/>
                  </a:ext>
                </a:extLst>
              </p:cNvPr>
              <p:cNvSpPr>
                <a:spLocks/>
              </p:cNvSpPr>
              <p:nvPr/>
            </p:nvSpPr>
            <p:spPr bwMode="auto">
              <a:xfrm>
                <a:off x="7158275" y="5356317"/>
                <a:ext cx="145162" cy="146739"/>
              </a:xfrm>
              <a:custGeom>
                <a:avLst/>
                <a:gdLst>
                  <a:gd name="T0" fmla="*/ 27 w 47"/>
                  <a:gd name="T1" fmla="*/ 45 h 47"/>
                  <a:gd name="T2" fmla="*/ 47 w 47"/>
                  <a:gd name="T3" fmla="*/ 46 h 47"/>
                  <a:gd name="T4" fmla="*/ 25 w 47"/>
                  <a:gd name="T5" fmla="*/ 15 h 47"/>
                  <a:gd name="T6" fmla="*/ 27 w 47"/>
                  <a:gd name="T7" fmla="*/ 8 h 47"/>
                  <a:gd name="T8" fmla="*/ 22 w 47"/>
                  <a:gd name="T9" fmla="*/ 0 h 47"/>
                  <a:gd name="T10" fmla="*/ 13 w 47"/>
                  <a:gd name="T11" fmla="*/ 6 h 47"/>
                  <a:gd name="T12" fmla="*/ 11 w 47"/>
                  <a:gd name="T13" fmla="*/ 10 h 47"/>
                  <a:gd name="T14" fmla="*/ 7 w 47"/>
                  <a:gd name="T15" fmla="*/ 11 h 47"/>
                  <a:gd name="T16" fmla="*/ 0 w 47"/>
                  <a:gd name="T17" fmla="*/ 16 h 47"/>
                  <a:gd name="T18" fmla="*/ 6 w 47"/>
                  <a:gd name="T19" fmla="*/ 24 h 47"/>
                  <a:gd name="T20" fmla="*/ 12 w 47"/>
                  <a:gd name="T21" fmla="*/ 24 h 47"/>
                  <a:gd name="T22" fmla="*/ 27 w 47"/>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7" y="45"/>
                    </a:moveTo>
                    <a:cubicBezTo>
                      <a:pt x="34" y="47"/>
                      <a:pt x="42" y="47"/>
                      <a:pt x="47" y="46"/>
                    </a:cubicBezTo>
                    <a:cubicBezTo>
                      <a:pt x="25" y="15"/>
                      <a:pt x="25" y="15"/>
                      <a:pt x="25" y="15"/>
                    </a:cubicBezTo>
                    <a:cubicBezTo>
                      <a:pt x="27" y="8"/>
                      <a:pt x="27" y="8"/>
                      <a:pt x="27" y="8"/>
                    </a:cubicBezTo>
                    <a:cubicBezTo>
                      <a:pt x="22" y="0"/>
                      <a:pt x="22" y="0"/>
                      <a:pt x="22" y="0"/>
                    </a:cubicBezTo>
                    <a:cubicBezTo>
                      <a:pt x="13" y="6"/>
                      <a:pt x="13" y="6"/>
                      <a:pt x="13" y="6"/>
                    </a:cubicBezTo>
                    <a:cubicBezTo>
                      <a:pt x="11" y="10"/>
                      <a:pt x="11" y="10"/>
                      <a:pt x="11" y="10"/>
                    </a:cubicBezTo>
                    <a:cubicBezTo>
                      <a:pt x="7" y="11"/>
                      <a:pt x="7" y="11"/>
                      <a:pt x="7" y="11"/>
                    </a:cubicBezTo>
                    <a:cubicBezTo>
                      <a:pt x="0" y="16"/>
                      <a:pt x="0" y="16"/>
                      <a:pt x="0" y="16"/>
                    </a:cubicBezTo>
                    <a:cubicBezTo>
                      <a:pt x="6" y="24"/>
                      <a:pt x="6" y="24"/>
                      <a:pt x="6" y="24"/>
                    </a:cubicBezTo>
                    <a:cubicBezTo>
                      <a:pt x="12" y="24"/>
                      <a:pt x="12" y="24"/>
                      <a:pt x="12" y="24"/>
                    </a:cubicBezTo>
                    <a:lnTo>
                      <a:pt x="27" y="45"/>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59">
                <a:extLst>
                  <a:ext uri="{FF2B5EF4-FFF2-40B4-BE49-F238E27FC236}">
                    <a16:creationId xmlns:a16="http://schemas.microsoft.com/office/drawing/2014/main" id="{3ACE7A90-B7ED-4FB5-B5EF-556829011E4C}"/>
                  </a:ext>
                </a:extLst>
              </p:cNvPr>
              <p:cNvSpPr>
                <a:spLocks/>
              </p:cNvSpPr>
              <p:nvPr/>
            </p:nvSpPr>
            <p:spPr bwMode="auto">
              <a:xfrm>
                <a:off x="7158275" y="5356317"/>
                <a:ext cx="138850" cy="146739"/>
              </a:xfrm>
              <a:custGeom>
                <a:avLst/>
                <a:gdLst>
                  <a:gd name="T0" fmla="*/ 29 w 45"/>
                  <a:gd name="T1" fmla="*/ 45 h 47"/>
                  <a:gd name="T2" fmla="*/ 45 w 45"/>
                  <a:gd name="T3" fmla="*/ 47 h 47"/>
                  <a:gd name="T4" fmla="*/ 23 w 45"/>
                  <a:gd name="T5" fmla="*/ 15 h 47"/>
                  <a:gd name="T6" fmla="*/ 26 w 45"/>
                  <a:gd name="T7" fmla="*/ 7 h 47"/>
                  <a:gd name="T8" fmla="*/ 22 w 45"/>
                  <a:gd name="T9" fmla="*/ 0 h 47"/>
                  <a:gd name="T10" fmla="*/ 16 w 45"/>
                  <a:gd name="T11" fmla="*/ 4 h 47"/>
                  <a:gd name="T12" fmla="*/ 12 w 45"/>
                  <a:gd name="T13" fmla="*/ 11 h 47"/>
                  <a:gd name="T14" fmla="*/ 4 w 45"/>
                  <a:gd name="T15" fmla="*/ 12 h 47"/>
                  <a:gd name="T16" fmla="*/ 0 w 45"/>
                  <a:gd name="T17" fmla="*/ 16 h 47"/>
                  <a:gd name="T18" fmla="*/ 5 w 45"/>
                  <a:gd name="T19" fmla="*/ 23 h 47"/>
                  <a:gd name="T20" fmla="*/ 13 w 45"/>
                  <a:gd name="T21" fmla="*/ 22 h 47"/>
                  <a:gd name="T22" fmla="*/ 29 w 45"/>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7">
                    <a:moveTo>
                      <a:pt x="29" y="45"/>
                    </a:moveTo>
                    <a:cubicBezTo>
                      <a:pt x="35" y="47"/>
                      <a:pt x="41" y="47"/>
                      <a:pt x="45" y="47"/>
                    </a:cubicBezTo>
                    <a:cubicBezTo>
                      <a:pt x="23" y="15"/>
                      <a:pt x="23" y="15"/>
                      <a:pt x="23" y="15"/>
                    </a:cubicBezTo>
                    <a:cubicBezTo>
                      <a:pt x="26" y="7"/>
                      <a:pt x="26" y="7"/>
                      <a:pt x="26" y="7"/>
                    </a:cubicBezTo>
                    <a:cubicBezTo>
                      <a:pt x="22" y="0"/>
                      <a:pt x="22" y="0"/>
                      <a:pt x="22" y="0"/>
                    </a:cubicBezTo>
                    <a:cubicBezTo>
                      <a:pt x="16" y="4"/>
                      <a:pt x="16" y="4"/>
                      <a:pt x="16" y="4"/>
                    </a:cubicBezTo>
                    <a:cubicBezTo>
                      <a:pt x="12" y="11"/>
                      <a:pt x="12" y="11"/>
                      <a:pt x="12" y="11"/>
                    </a:cubicBezTo>
                    <a:cubicBezTo>
                      <a:pt x="4" y="12"/>
                      <a:pt x="4" y="12"/>
                      <a:pt x="4" y="12"/>
                    </a:cubicBezTo>
                    <a:cubicBezTo>
                      <a:pt x="0" y="16"/>
                      <a:pt x="0" y="16"/>
                      <a:pt x="0" y="16"/>
                    </a:cubicBezTo>
                    <a:cubicBezTo>
                      <a:pt x="5" y="23"/>
                      <a:pt x="5" y="23"/>
                      <a:pt x="5" y="23"/>
                    </a:cubicBezTo>
                    <a:cubicBezTo>
                      <a:pt x="13" y="22"/>
                      <a:pt x="13" y="22"/>
                      <a:pt x="13" y="22"/>
                    </a:cubicBezTo>
                    <a:lnTo>
                      <a:pt x="29"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60">
                <a:extLst>
                  <a:ext uri="{FF2B5EF4-FFF2-40B4-BE49-F238E27FC236}">
                    <a16:creationId xmlns:a16="http://schemas.microsoft.com/office/drawing/2014/main" id="{0F9F063C-7599-499C-909B-FEE3950E937D}"/>
                  </a:ext>
                </a:extLst>
              </p:cNvPr>
              <p:cNvSpPr>
                <a:spLocks/>
              </p:cNvSpPr>
              <p:nvPr/>
            </p:nvSpPr>
            <p:spPr bwMode="auto">
              <a:xfrm>
                <a:off x="7204033" y="5406808"/>
                <a:ext cx="22090" cy="20511"/>
              </a:xfrm>
              <a:custGeom>
                <a:avLst/>
                <a:gdLst>
                  <a:gd name="T0" fmla="*/ 10 w 14"/>
                  <a:gd name="T1" fmla="*/ 2 h 13"/>
                  <a:gd name="T2" fmla="*/ 10 w 14"/>
                  <a:gd name="T3" fmla="*/ 2 h 13"/>
                  <a:gd name="T4" fmla="*/ 4 w 14"/>
                  <a:gd name="T5" fmla="*/ 2 h 13"/>
                  <a:gd name="T6" fmla="*/ 4 w 14"/>
                  <a:gd name="T7" fmla="*/ 0 h 13"/>
                  <a:gd name="T8" fmla="*/ 4 w 14"/>
                  <a:gd name="T9" fmla="*/ 2 h 13"/>
                  <a:gd name="T10" fmla="*/ 2 w 14"/>
                  <a:gd name="T11" fmla="*/ 2 h 13"/>
                  <a:gd name="T12" fmla="*/ 2 w 14"/>
                  <a:gd name="T13" fmla="*/ 2 h 13"/>
                  <a:gd name="T14" fmla="*/ 2 w 14"/>
                  <a:gd name="T15" fmla="*/ 2 h 13"/>
                  <a:gd name="T16" fmla="*/ 0 w 14"/>
                  <a:gd name="T17" fmla="*/ 2 h 13"/>
                  <a:gd name="T18" fmla="*/ 2 w 14"/>
                  <a:gd name="T19" fmla="*/ 4 h 13"/>
                  <a:gd name="T20" fmla="*/ 2 w 14"/>
                  <a:gd name="T21" fmla="*/ 8 h 13"/>
                  <a:gd name="T22" fmla="*/ 0 w 14"/>
                  <a:gd name="T23" fmla="*/ 8 h 13"/>
                  <a:gd name="T24" fmla="*/ 2 w 14"/>
                  <a:gd name="T25" fmla="*/ 9 h 13"/>
                  <a:gd name="T26" fmla="*/ 2 w 14"/>
                  <a:gd name="T27" fmla="*/ 9 h 13"/>
                  <a:gd name="T28" fmla="*/ 2 w 14"/>
                  <a:gd name="T29" fmla="*/ 9 h 13"/>
                  <a:gd name="T30" fmla="*/ 2 w 14"/>
                  <a:gd name="T31" fmla="*/ 9 h 13"/>
                  <a:gd name="T32" fmla="*/ 2 w 14"/>
                  <a:gd name="T33" fmla="*/ 11 h 13"/>
                  <a:gd name="T34" fmla="*/ 4 w 14"/>
                  <a:gd name="T35" fmla="*/ 11 h 13"/>
                  <a:gd name="T36" fmla="*/ 10 w 14"/>
                  <a:gd name="T37" fmla="*/ 11 h 13"/>
                  <a:gd name="T38" fmla="*/ 8 w 14"/>
                  <a:gd name="T39" fmla="*/ 13 h 13"/>
                  <a:gd name="T40" fmla="*/ 10 w 14"/>
                  <a:gd name="T41" fmla="*/ 11 h 13"/>
                  <a:gd name="T42" fmla="*/ 10 w 14"/>
                  <a:gd name="T43" fmla="*/ 13 h 13"/>
                  <a:gd name="T44" fmla="*/ 10 w 14"/>
                  <a:gd name="T45" fmla="*/ 11 h 13"/>
                  <a:gd name="T46" fmla="*/ 10 w 14"/>
                  <a:gd name="T47" fmla="*/ 11 h 13"/>
                  <a:gd name="T48" fmla="*/ 12 w 14"/>
                  <a:gd name="T49" fmla="*/ 11 h 13"/>
                  <a:gd name="T50" fmla="*/ 12 w 14"/>
                  <a:gd name="T51" fmla="*/ 11 h 13"/>
                  <a:gd name="T52" fmla="*/ 12 w 14"/>
                  <a:gd name="T53" fmla="*/ 6 h 13"/>
                  <a:gd name="T54" fmla="*/ 14 w 14"/>
                  <a:gd name="T55" fmla="*/ 4 h 13"/>
                  <a:gd name="T56" fmla="*/ 12 w 14"/>
                  <a:gd name="T57" fmla="*/ 4 h 13"/>
                  <a:gd name="T58" fmla="*/ 12 w 14"/>
                  <a:gd name="T59" fmla="*/ 4 h 13"/>
                  <a:gd name="T60" fmla="*/ 12 w 14"/>
                  <a:gd name="T61" fmla="*/ 2 h 13"/>
                  <a:gd name="T62" fmla="*/ 10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0" y="2"/>
                    </a:lnTo>
                    <a:lnTo>
                      <a:pt x="10" y="2"/>
                    </a:lnTo>
                    <a:lnTo>
                      <a:pt x="10" y="2"/>
                    </a:lnTo>
                    <a:lnTo>
                      <a:pt x="8" y="4"/>
                    </a:lnTo>
                    <a:lnTo>
                      <a:pt x="4" y="2"/>
                    </a:lnTo>
                    <a:lnTo>
                      <a:pt x="4" y="0"/>
                    </a:lnTo>
                    <a:lnTo>
                      <a:pt x="4" y="0"/>
                    </a:lnTo>
                    <a:lnTo>
                      <a:pt x="4" y="2"/>
                    </a:lnTo>
                    <a:lnTo>
                      <a:pt x="4" y="2"/>
                    </a:lnTo>
                    <a:lnTo>
                      <a:pt x="4" y="2"/>
                    </a:lnTo>
                    <a:lnTo>
                      <a:pt x="2" y="2"/>
                    </a:lnTo>
                    <a:lnTo>
                      <a:pt x="2" y="2"/>
                    </a:lnTo>
                    <a:lnTo>
                      <a:pt x="2" y="2"/>
                    </a:lnTo>
                    <a:lnTo>
                      <a:pt x="4" y="2"/>
                    </a:lnTo>
                    <a:lnTo>
                      <a:pt x="2" y="2"/>
                    </a:lnTo>
                    <a:lnTo>
                      <a:pt x="2" y="2"/>
                    </a:lnTo>
                    <a:lnTo>
                      <a:pt x="0" y="2"/>
                    </a:lnTo>
                    <a:lnTo>
                      <a:pt x="2" y="4"/>
                    </a:lnTo>
                    <a:lnTo>
                      <a:pt x="2" y="4"/>
                    </a:lnTo>
                    <a:lnTo>
                      <a:pt x="4" y="6"/>
                    </a:lnTo>
                    <a:lnTo>
                      <a:pt x="2" y="8"/>
                    </a:lnTo>
                    <a:lnTo>
                      <a:pt x="2" y="9"/>
                    </a:lnTo>
                    <a:lnTo>
                      <a:pt x="0" y="8"/>
                    </a:lnTo>
                    <a:lnTo>
                      <a:pt x="0" y="9"/>
                    </a:lnTo>
                    <a:lnTo>
                      <a:pt x="2" y="9"/>
                    </a:lnTo>
                    <a:lnTo>
                      <a:pt x="2" y="9"/>
                    </a:lnTo>
                    <a:lnTo>
                      <a:pt x="2" y="9"/>
                    </a:lnTo>
                    <a:lnTo>
                      <a:pt x="2" y="9"/>
                    </a:lnTo>
                    <a:lnTo>
                      <a:pt x="2" y="9"/>
                    </a:lnTo>
                    <a:lnTo>
                      <a:pt x="2" y="11"/>
                    </a:lnTo>
                    <a:lnTo>
                      <a:pt x="2" y="9"/>
                    </a:lnTo>
                    <a:lnTo>
                      <a:pt x="4" y="11"/>
                    </a:lnTo>
                    <a:lnTo>
                      <a:pt x="2" y="11"/>
                    </a:lnTo>
                    <a:lnTo>
                      <a:pt x="2" y="13"/>
                    </a:lnTo>
                    <a:lnTo>
                      <a:pt x="4" y="11"/>
                    </a:lnTo>
                    <a:lnTo>
                      <a:pt x="6" y="9"/>
                    </a:lnTo>
                    <a:lnTo>
                      <a:pt x="10" y="11"/>
                    </a:lnTo>
                    <a:lnTo>
                      <a:pt x="10" y="11"/>
                    </a:lnTo>
                    <a:lnTo>
                      <a:pt x="8" y="13"/>
                    </a:lnTo>
                    <a:lnTo>
                      <a:pt x="10" y="13"/>
                    </a:lnTo>
                    <a:lnTo>
                      <a:pt x="10" y="11"/>
                    </a:lnTo>
                    <a:lnTo>
                      <a:pt x="10" y="11"/>
                    </a:lnTo>
                    <a:lnTo>
                      <a:pt x="10" y="13"/>
                    </a:lnTo>
                    <a:lnTo>
                      <a:pt x="10" y="11"/>
                    </a:lnTo>
                    <a:lnTo>
                      <a:pt x="10" y="11"/>
                    </a:lnTo>
                    <a:lnTo>
                      <a:pt x="12" y="11"/>
                    </a:lnTo>
                    <a:lnTo>
                      <a:pt x="10" y="11"/>
                    </a:lnTo>
                    <a:lnTo>
                      <a:pt x="12" y="11"/>
                    </a:lnTo>
                    <a:lnTo>
                      <a:pt x="12" y="11"/>
                    </a:lnTo>
                    <a:lnTo>
                      <a:pt x="14" y="11"/>
                    </a:lnTo>
                    <a:lnTo>
                      <a:pt x="12" y="11"/>
                    </a:lnTo>
                    <a:lnTo>
                      <a:pt x="8" y="8"/>
                    </a:lnTo>
                    <a:lnTo>
                      <a:pt x="12" y="6"/>
                    </a:lnTo>
                    <a:lnTo>
                      <a:pt x="14" y="6"/>
                    </a:lnTo>
                    <a:lnTo>
                      <a:pt x="14" y="4"/>
                    </a:lnTo>
                    <a:lnTo>
                      <a:pt x="12" y="4"/>
                    </a:lnTo>
                    <a:lnTo>
                      <a:pt x="12" y="4"/>
                    </a:lnTo>
                    <a:lnTo>
                      <a:pt x="12" y="4"/>
                    </a:lnTo>
                    <a:lnTo>
                      <a:pt x="12" y="4"/>
                    </a:lnTo>
                    <a:lnTo>
                      <a:pt x="12" y="4"/>
                    </a:lnTo>
                    <a:lnTo>
                      <a:pt x="12" y="2"/>
                    </a:lnTo>
                    <a:lnTo>
                      <a:pt x="12" y="4"/>
                    </a:lnTo>
                    <a:lnTo>
                      <a:pt x="10"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1">
                <a:extLst>
                  <a:ext uri="{FF2B5EF4-FFF2-40B4-BE49-F238E27FC236}">
                    <a16:creationId xmlns:a16="http://schemas.microsoft.com/office/drawing/2014/main" id="{6A3E9F5B-42F8-4F79-BDD5-410946758112}"/>
                  </a:ext>
                </a:extLst>
              </p:cNvPr>
              <p:cNvSpPr>
                <a:spLocks/>
              </p:cNvSpPr>
              <p:nvPr/>
            </p:nvSpPr>
            <p:spPr bwMode="auto">
              <a:xfrm>
                <a:off x="7232434" y="5446255"/>
                <a:ext cx="22090" cy="22090"/>
              </a:xfrm>
              <a:custGeom>
                <a:avLst/>
                <a:gdLst>
                  <a:gd name="T0" fmla="*/ 12 w 14"/>
                  <a:gd name="T1" fmla="*/ 2 h 14"/>
                  <a:gd name="T2" fmla="*/ 12 w 14"/>
                  <a:gd name="T3" fmla="*/ 4 h 14"/>
                  <a:gd name="T4" fmla="*/ 6 w 14"/>
                  <a:gd name="T5" fmla="*/ 2 h 14"/>
                  <a:gd name="T6" fmla="*/ 4 w 14"/>
                  <a:gd name="T7" fmla="*/ 2 h 14"/>
                  <a:gd name="T8" fmla="*/ 4 w 14"/>
                  <a:gd name="T9" fmla="*/ 2 h 14"/>
                  <a:gd name="T10" fmla="*/ 4 w 14"/>
                  <a:gd name="T11" fmla="*/ 2 h 14"/>
                  <a:gd name="T12" fmla="*/ 4 w 14"/>
                  <a:gd name="T13" fmla="*/ 2 h 14"/>
                  <a:gd name="T14" fmla="*/ 4 w 14"/>
                  <a:gd name="T15" fmla="*/ 4 h 14"/>
                  <a:gd name="T16" fmla="*/ 2 w 14"/>
                  <a:gd name="T17" fmla="*/ 4 h 14"/>
                  <a:gd name="T18" fmla="*/ 4 w 14"/>
                  <a:gd name="T19" fmla="*/ 4 h 14"/>
                  <a:gd name="T20" fmla="*/ 2 w 14"/>
                  <a:gd name="T21" fmla="*/ 10 h 14"/>
                  <a:gd name="T22" fmla="*/ 0 w 14"/>
                  <a:gd name="T23" fmla="*/ 10 h 14"/>
                  <a:gd name="T24" fmla="*/ 2 w 14"/>
                  <a:gd name="T25" fmla="*/ 10 h 14"/>
                  <a:gd name="T26" fmla="*/ 2 w 14"/>
                  <a:gd name="T27" fmla="*/ 10 h 14"/>
                  <a:gd name="T28" fmla="*/ 2 w 14"/>
                  <a:gd name="T29" fmla="*/ 12 h 14"/>
                  <a:gd name="T30" fmla="*/ 4 w 14"/>
                  <a:gd name="T31" fmla="*/ 10 h 14"/>
                  <a:gd name="T32" fmla="*/ 4 w 14"/>
                  <a:gd name="T33" fmla="*/ 12 h 14"/>
                  <a:gd name="T34" fmla="*/ 4 w 14"/>
                  <a:gd name="T35" fmla="*/ 12 h 14"/>
                  <a:gd name="T36" fmla="*/ 10 w 14"/>
                  <a:gd name="T37" fmla="*/ 14 h 14"/>
                  <a:gd name="T38" fmla="*/ 10 w 14"/>
                  <a:gd name="T39" fmla="*/ 14 h 14"/>
                  <a:gd name="T40" fmla="*/ 10 w 14"/>
                  <a:gd name="T41" fmla="*/ 14 h 14"/>
                  <a:gd name="T42" fmla="*/ 12 w 14"/>
                  <a:gd name="T43" fmla="*/ 14 h 14"/>
                  <a:gd name="T44" fmla="*/ 12 w 14"/>
                  <a:gd name="T45" fmla="*/ 14 h 14"/>
                  <a:gd name="T46" fmla="*/ 12 w 14"/>
                  <a:gd name="T47" fmla="*/ 12 h 14"/>
                  <a:gd name="T48" fmla="*/ 14 w 14"/>
                  <a:gd name="T49" fmla="*/ 12 h 14"/>
                  <a:gd name="T50" fmla="*/ 12 w 14"/>
                  <a:gd name="T51" fmla="*/ 12 h 14"/>
                  <a:gd name="T52" fmla="*/ 14 w 14"/>
                  <a:gd name="T53" fmla="*/ 6 h 14"/>
                  <a:gd name="T54" fmla="*/ 14 w 14"/>
                  <a:gd name="T55" fmla="*/ 4 h 14"/>
                  <a:gd name="T56" fmla="*/ 12 w 14"/>
                  <a:gd name="T57" fmla="*/ 4 h 14"/>
                  <a:gd name="T58" fmla="*/ 12 w 14"/>
                  <a:gd name="T59" fmla="*/ 4 h 14"/>
                  <a:gd name="T60" fmla="*/ 12 w 14"/>
                  <a:gd name="T61" fmla="*/ 4 h 14"/>
                  <a:gd name="T62" fmla="*/ 1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2"/>
                    </a:lnTo>
                    <a:lnTo>
                      <a:pt x="12" y="4"/>
                    </a:lnTo>
                    <a:lnTo>
                      <a:pt x="12" y="4"/>
                    </a:lnTo>
                    <a:lnTo>
                      <a:pt x="8" y="6"/>
                    </a:lnTo>
                    <a:lnTo>
                      <a:pt x="6" y="2"/>
                    </a:lnTo>
                    <a:lnTo>
                      <a:pt x="6" y="0"/>
                    </a:lnTo>
                    <a:lnTo>
                      <a:pt x="4" y="2"/>
                    </a:lnTo>
                    <a:lnTo>
                      <a:pt x="6" y="2"/>
                    </a:lnTo>
                    <a:lnTo>
                      <a:pt x="4" y="2"/>
                    </a:lnTo>
                    <a:lnTo>
                      <a:pt x="4" y="2"/>
                    </a:lnTo>
                    <a:lnTo>
                      <a:pt x="4" y="2"/>
                    </a:lnTo>
                    <a:lnTo>
                      <a:pt x="4" y="2"/>
                    </a:lnTo>
                    <a:lnTo>
                      <a:pt x="4" y="2"/>
                    </a:lnTo>
                    <a:lnTo>
                      <a:pt x="4" y="2"/>
                    </a:lnTo>
                    <a:lnTo>
                      <a:pt x="4" y="4"/>
                    </a:lnTo>
                    <a:lnTo>
                      <a:pt x="2" y="2"/>
                    </a:lnTo>
                    <a:lnTo>
                      <a:pt x="2" y="4"/>
                    </a:lnTo>
                    <a:lnTo>
                      <a:pt x="4" y="4"/>
                    </a:lnTo>
                    <a:lnTo>
                      <a:pt x="4" y="4"/>
                    </a:lnTo>
                    <a:lnTo>
                      <a:pt x="6" y="8"/>
                    </a:lnTo>
                    <a:lnTo>
                      <a:pt x="2" y="10"/>
                    </a:lnTo>
                    <a:lnTo>
                      <a:pt x="2" y="10"/>
                    </a:lnTo>
                    <a:lnTo>
                      <a:pt x="0" y="10"/>
                    </a:lnTo>
                    <a:lnTo>
                      <a:pt x="2" y="10"/>
                    </a:lnTo>
                    <a:lnTo>
                      <a:pt x="2" y="10"/>
                    </a:lnTo>
                    <a:lnTo>
                      <a:pt x="4" y="10"/>
                    </a:lnTo>
                    <a:lnTo>
                      <a:pt x="2" y="10"/>
                    </a:lnTo>
                    <a:lnTo>
                      <a:pt x="2" y="12"/>
                    </a:lnTo>
                    <a:lnTo>
                      <a:pt x="2" y="12"/>
                    </a:lnTo>
                    <a:lnTo>
                      <a:pt x="4" y="12"/>
                    </a:lnTo>
                    <a:lnTo>
                      <a:pt x="4" y="10"/>
                    </a:lnTo>
                    <a:lnTo>
                      <a:pt x="4" y="12"/>
                    </a:lnTo>
                    <a:lnTo>
                      <a:pt x="4" y="12"/>
                    </a:lnTo>
                    <a:lnTo>
                      <a:pt x="4" y="14"/>
                    </a:lnTo>
                    <a:lnTo>
                      <a:pt x="4" y="12"/>
                    </a:lnTo>
                    <a:lnTo>
                      <a:pt x="8" y="10"/>
                    </a:lnTo>
                    <a:lnTo>
                      <a:pt x="10" y="14"/>
                    </a:lnTo>
                    <a:lnTo>
                      <a:pt x="10" y="14"/>
                    </a:lnTo>
                    <a:lnTo>
                      <a:pt x="10" y="14"/>
                    </a:lnTo>
                    <a:lnTo>
                      <a:pt x="10" y="14"/>
                    </a:lnTo>
                    <a:lnTo>
                      <a:pt x="10" y="14"/>
                    </a:lnTo>
                    <a:lnTo>
                      <a:pt x="12" y="12"/>
                    </a:lnTo>
                    <a:lnTo>
                      <a:pt x="12" y="14"/>
                    </a:lnTo>
                    <a:lnTo>
                      <a:pt x="12" y="14"/>
                    </a:lnTo>
                    <a:lnTo>
                      <a:pt x="12" y="14"/>
                    </a:lnTo>
                    <a:lnTo>
                      <a:pt x="12" y="12"/>
                    </a:lnTo>
                    <a:lnTo>
                      <a:pt x="12" y="12"/>
                    </a:lnTo>
                    <a:lnTo>
                      <a:pt x="12" y="12"/>
                    </a:lnTo>
                    <a:lnTo>
                      <a:pt x="14" y="12"/>
                    </a:lnTo>
                    <a:lnTo>
                      <a:pt x="14" y="12"/>
                    </a:lnTo>
                    <a:lnTo>
                      <a:pt x="12" y="12"/>
                    </a:lnTo>
                    <a:lnTo>
                      <a:pt x="10" y="8"/>
                    </a:lnTo>
                    <a:lnTo>
                      <a:pt x="14" y="6"/>
                    </a:lnTo>
                    <a:lnTo>
                      <a:pt x="14" y="6"/>
                    </a:lnTo>
                    <a:lnTo>
                      <a:pt x="14" y="4"/>
                    </a:lnTo>
                    <a:lnTo>
                      <a:pt x="14" y="6"/>
                    </a:lnTo>
                    <a:lnTo>
                      <a:pt x="12" y="4"/>
                    </a:lnTo>
                    <a:lnTo>
                      <a:pt x="14" y="4"/>
                    </a:lnTo>
                    <a:lnTo>
                      <a:pt x="12" y="4"/>
                    </a:lnTo>
                    <a:lnTo>
                      <a:pt x="12" y="4"/>
                    </a:lnTo>
                    <a:lnTo>
                      <a:pt x="12" y="4"/>
                    </a:lnTo>
                    <a:lnTo>
                      <a:pt x="12" y="4"/>
                    </a:lnTo>
                    <a:lnTo>
                      <a:pt x="12" y="4"/>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62">
                <a:extLst>
                  <a:ext uri="{FF2B5EF4-FFF2-40B4-BE49-F238E27FC236}">
                    <a16:creationId xmlns:a16="http://schemas.microsoft.com/office/drawing/2014/main" id="{D52E089C-6061-4FDB-9B98-23092AB6F66E}"/>
                  </a:ext>
                </a:extLst>
              </p:cNvPr>
              <p:cNvSpPr>
                <a:spLocks/>
              </p:cNvSpPr>
              <p:nvPr/>
            </p:nvSpPr>
            <p:spPr bwMode="auto">
              <a:xfrm>
                <a:off x="7210344" y="5368940"/>
                <a:ext cx="22090" cy="22090"/>
              </a:xfrm>
              <a:custGeom>
                <a:avLst/>
                <a:gdLst>
                  <a:gd name="T0" fmla="*/ 12 w 14"/>
                  <a:gd name="T1" fmla="*/ 0 h 14"/>
                  <a:gd name="T2" fmla="*/ 12 w 14"/>
                  <a:gd name="T3" fmla="*/ 2 h 14"/>
                  <a:gd name="T4" fmla="*/ 6 w 14"/>
                  <a:gd name="T5" fmla="*/ 0 h 14"/>
                  <a:gd name="T6" fmla="*/ 4 w 14"/>
                  <a:gd name="T7" fmla="*/ 0 h 14"/>
                  <a:gd name="T8" fmla="*/ 4 w 14"/>
                  <a:gd name="T9" fmla="*/ 2 h 14"/>
                  <a:gd name="T10" fmla="*/ 4 w 14"/>
                  <a:gd name="T11" fmla="*/ 0 h 14"/>
                  <a:gd name="T12" fmla="*/ 2 w 14"/>
                  <a:gd name="T13" fmla="*/ 2 h 14"/>
                  <a:gd name="T14" fmla="*/ 2 w 14"/>
                  <a:gd name="T15" fmla="*/ 2 h 14"/>
                  <a:gd name="T16" fmla="*/ 2 w 14"/>
                  <a:gd name="T17" fmla="*/ 2 h 14"/>
                  <a:gd name="T18" fmla="*/ 2 w 14"/>
                  <a:gd name="T19" fmla="*/ 2 h 14"/>
                  <a:gd name="T20" fmla="*/ 2 w 14"/>
                  <a:gd name="T21" fmla="*/ 8 h 14"/>
                  <a:gd name="T22" fmla="*/ 0 w 14"/>
                  <a:gd name="T23" fmla="*/ 8 h 14"/>
                  <a:gd name="T24" fmla="*/ 2 w 14"/>
                  <a:gd name="T25" fmla="*/ 8 h 14"/>
                  <a:gd name="T26" fmla="*/ 2 w 14"/>
                  <a:gd name="T27" fmla="*/ 10 h 14"/>
                  <a:gd name="T28" fmla="*/ 2 w 14"/>
                  <a:gd name="T29" fmla="*/ 10 h 14"/>
                  <a:gd name="T30" fmla="*/ 2 w 14"/>
                  <a:gd name="T31" fmla="*/ 10 h 14"/>
                  <a:gd name="T32" fmla="*/ 2 w 14"/>
                  <a:gd name="T33" fmla="*/ 12 h 14"/>
                  <a:gd name="T34" fmla="*/ 4 w 14"/>
                  <a:gd name="T35" fmla="*/ 10 h 14"/>
                  <a:gd name="T36" fmla="*/ 10 w 14"/>
                  <a:gd name="T37" fmla="*/ 12 h 14"/>
                  <a:gd name="T38" fmla="*/ 10 w 14"/>
                  <a:gd name="T39" fmla="*/ 14 h 14"/>
                  <a:gd name="T40" fmla="*/ 10 w 14"/>
                  <a:gd name="T41" fmla="*/ 12 h 14"/>
                  <a:gd name="T42" fmla="*/ 10 w 14"/>
                  <a:gd name="T43" fmla="*/ 12 h 14"/>
                  <a:gd name="T44" fmla="*/ 12 w 14"/>
                  <a:gd name="T45" fmla="*/ 12 h 14"/>
                  <a:gd name="T46" fmla="*/ 10 w 14"/>
                  <a:gd name="T47" fmla="*/ 12 h 14"/>
                  <a:gd name="T48" fmla="*/ 12 w 14"/>
                  <a:gd name="T49" fmla="*/ 12 h 14"/>
                  <a:gd name="T50" fmla="*/ 12 w 14"/>
                  <a:gd name="T51" fmla="*/ 10 h 14"/>
                  <a:gd name="T52" fmla="*/ 12 w 14"/>
                  <a:gd name="T53" fmla="*/ 4 h 14"/>
                  <a:gd name="T54" fmla="*/ 14 w 14"/>
                  <a:gd name="T55" fmla="*/ 4 h 14"/>
                  <a:gd name="T56" fmla="*/ 12 w 14"/>
                  <a:gd name="T57" fmla="*/ 4 h 14"/>
                  <a:gd name="T58" fmla="*/ 12 w 14"/>
                  <a:gd name="T59" fmla="*/ 2 h 14"/>
                  <a:gd name="T60" fmla="*/ 12 w 14"/>
                  <a:gd name="T61" fmla="*/ 2 h 14"/>
                  <a:gd name="T62" fmla="*/ 12 w 14"/>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8" y="8"/>
                    </a:lnTo>
                    <a:lnTo>
                      <a:pt x="10" y="12"/>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3">
                <a:extLst>
                  <a:ext uri="{FF2B5EF4-FFF2-40B4-BE49-F238E27FC236}">
                    <a16:creationId xmlns:a16="http://schemas.microsoft.com/office/drawing/2014/main" id="{A0C3CF7A-C4AB-474D-8922-A8E7BC9AB399}"/>
                  </a:ext>
                </a:extLst>
              </p:cNvPr>
              <p:cNvSpPr>
                <a:spLocks/>
              </p:cNvSpPr>
              <p:nvPr/>
            </p:nvSpPr>
            <p:spPr bwMode="auto">
              <a:xfrm>
                <a:off x="7166164" y="5400497"/>
                <a:ext cx="22090" cy="20511"/>
              </a:xfrm>
              <a:custGeom>
                <a:avLst/>
                <a:gdLst>
                  <a:gd name="T0" fmla="*/ 12 w 14"/>
                  <a:gd name="T1" fmla="*/ 0 h 13"/>
                  <a:gd name="T2" fmla="*/ 12 w 14"/>
                  <a:gd name="T3" fmla="*/ 2 h 13"/>
                  <a:gd name="T4" fmla="*/ 6 w 14"/>
                  <a:gd name="T5" fmla="*/ 0 h 13"/>
                  <a:gd name="T6" fmla="*/ 4 w 14"/>
                  <a:gd name="T7" fmla="*/ 0 h 13"/>
                  <a:gd name="T8" fmla="*/ 4 w 14"/>
                  <a:gd name="T9" fmla="*/ 2 h 13"/>
                  <a:gd name="T10" fmla="*/ 4 w 14"/>
                  <a:gd name="T11" fmla="*/ 0 h 13"/>
                  <a:gd name="T12" fmla="*/ 2 w 14"/>
                  <a:gd name="T13" fmla="*/ 2 h 13"/>
                  <a:gd name="T14" fmla="*/ 2 w 14"/>
                  <a:gd name="T15" fmla="*/ 2 h 13"/>
                  <a:gd name="T16" fmla="*/ 2 w 14"/>
                  <a:gd name="T17" fmla="*/ 2 h 13"/>
                  <a:gd name="T18" fmla="*/ 2 w 14"/>
                  <a:gd name="T19" fmla="*/ 2 h 13"/>
                  <a:gd name="T20" fmla="*/ 2 w 14"/>
                  <a:gd name="T21" fmla="*/ 8 h 13"/>
                  <a:gd name="T22" fmla="*/ 0 w 14"/>
                  <a:gd name="T23" fmla="*/ 8 h 13"/>
                  <a:gd name="T24" fmla="*/ 2 w 14"/>
                  <a:gd name="T25" fmla="*/ 8 h 13"/>
                  <a:gd name="T26" fmla="*/ 2 w 14"/>
                  <a:gd name="T27" fmla="*/ 10 h 13"/>
                  <a:gd name="T28" fmla="*/ 2 w 14"/>
                  <a:gd name="T29" fmla="*/ 10 h 13"/>
                  <a:gd name="T30" fmla="*/ 2 w 14"/>
                  <a:gd name="T31" fmla="*/ 10 h 13"/>
                  <a:gd name="T32" fmla="*/ 2 w 14"/>
                  <a:gd name="T33" fmla="*/ 12 h 13"/>
                  <a:gd name="T34" fmla="*/ 4 w 14"/>
                  <a:gd name="T35" fmla="*/ 10 h 13"/>
                  <a:gd name="T36" fmla="*/ 10 w 14"/>
                  <a:gd name="T37" fmla="*/ 12 h 13"/>
                  <a:gd name="T38" fmla="*/ 10 w 14"/>
                  <a:gd name="T39" fmla="*/ 13 h 13"/>
                  <a:gd name="T40" fmla="*/ 10 w 14"/>
                  <a:gd name="T41" fmla="*/ 12 h 13"/>
                  <a:gd name="T42" fmla="*/ 10 w 14"/>
                  <a:gd name="T43" fmla="*/ 12 h 13"/>
                  <a:gd name="T44" fmla="*/ 12 w 14"/>
                  <a:gd name="T45" fmla="*/ 12 h 13"/>
                  <a:gd name="T46" fmla="*/ 10 w 14"/>
                  <a:gd name="T47" fmla="*/ 12 h 13"/>
                  <a:gd name="T48" fmla="*/ 12 w 14"/>
                  <a:gd name="T49" fmla="*/ 12 h 13"/>
                  <a:gd name="T50" fmla="*/ 12 w 14"/>
                  <a:gd name="T51" fmla="*/ 10 h 13"/>
                  <a:gd name="T52" fmla="*/ 12 w 14"/>
                  <a:gd name="T53" fmla="*/ 4 h 13"/>
                  <a:gd name="T54" fmla="*/ 14 w 14"/>
                  <a:gd name="T55" fmla="*/ 4 h 13"/>
                  <a:gd name="T56" fmla="*/ 12 w 14"/>
                  <a:gd name="T57" fmla="*/ 4 h 13"/>
                  <a:gd name="T58" fmla="*/ 12 w 14"/>
                  <a:gd name="T59" fmla="*/ 2 h 13"/>
                  <a:gd name="T60" fmla="*/ 12 w 14"/>
                  <a:gd name="T61" fmla="*/ 2 h 13"/>
                  <a:gd name="T62" fmla="*/ 12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6" y="8"/>
                    </a:lnTo>
                    <a:lnTo>
                      <a:pt x="10" y="12"/>
                    </a:lnTo>
                    <a:lnTo>
                      <a:pt x="10" y="12"/>
                    </a:lnTo>
                    <a:lnTo>
                      <a:pt x="10" y="13"/>
                    </a:lnTo>
                    <a:lnTo>
                      <a:pt x="10" y="13"/>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64">
                <a:extLst>
                  <a:ext uri="{FF2B5EF4-FFF2-40B4-BE49-F238E27FC236}">
                    <a16:creationId xmlns:a16="http://schemas.microsoft.com/office/drawing/2014/main" id="{AF331D63-F7FB-493D-9F93-B57DA8DFFDFA}"/>
                  </a:ext>
                </a:extLst>
              </p:cNvPr>
              <p:cNvSpPr>
                <a:spLocks/>
              </p:cNvSpPr>
              <p:nvPr/>
            </p:nvSpPr>
            <p:spPr bwMode="auto">
              <a:xfrm>
                <a:off x="7363395" y="5409964"/>
                <a:ext cx="71004" cy="52068"/>
              </a:xfrm>
              <a:custGeom>
                <a:avLst/>
                <a:gdLst>
                  <a:gd name="T0" fmla="*/ 0 w 23"/>
                  <a:gd name="T1" fmla="*/ 13 h 17"/>
                  <a:gd name="T2" fmla="*/ 1 w 23"/>
                  <a:gd name="T3" fmla="*/ 10 h 17"/>
                  <a:gd name="T4" fmla="*/ 6 w 23"/>
                  <a:gd name="T5" fmla="*/ 8 h 17"/>
                  <a:gd name="T6" fmla="*/ 11 w 23"/>
                  <a:gd name="T7" fmla="*/ 6 h 17"/>
                  <a:gd name="T8" fmla="*/ 19 w 23"/>
                  <a:gd name="T9" fmla="*/ 0 h 17"/>
                  <a:gd name="T10" fmla="*/ 16 w 23"/>
                  <a:gd name="T11" fmla="*/ 5 h 17"/>
                  <a:gd name="T12" fmla="*/ 12 w 23"/>
                  <a:gd name="T13" fmla="*/ 9 h 17"/>
                  <a:gd name="T14" fmla="*/ 16 w 23"/>
                  <a:gd name="T15" fmla="*/ 8 h 17"/>
                  <a:gd name="T16" fmla="*/ 21 w 23"/>
                  <a:gd name="T17" fmla="*/ 6 h 17"/>
                  <a:gd name="T18" fmla="*/ 23 w 23"/>
                  <a:gd name="T19" fmla="*/ 5 h 17"/>
                  <a:gd name="T20" fmla="*/ 20 w 23"/>
                  <a:gd name="T21" fmla="*/ 9 h 17"/>
                  <a:gd name="T22" fmla="*/ 13 w 23"/>
                  <a:gd name="T23" fmla="*/ 15 h 17"/>
                  <a:gd name="T24" fmla="*/ 0 w 23"/>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7">
                    <a:moveTo>
                      <a:pt x="0" y="13"/>
                    </a:moveTo>
                    <a:cubicBezTo>
                      <a:pt x="0" y="12"/>
                      <a:pt x="1" y="11"/>
                      <a:pt x="1" y="10"/>
                    </a:cubicBezTo>
                    <a:cubicBezTo>
                      <a:pt x="2" y="9"/>
                      <a:pt x="5" y="8"/>
                      <a:pt x="6" y="8"/>
                    </a:cubicBezTo>
                    <a:cubicBezTo>
                      <a:pt x="7" y="7"/>
                      <a:pt x="9" y="7"/>
                      <a:pt x="11" y="6"/>
                    </a:cubicBezTo>
                    <a:cubicBezTo>
                      <a:pt x="15" y="4"/>
                      <a:pt x="19" y="0"/>
                      <a:pt x="19" y="0"/>
                    </a:cubicBezTo>
                    <a:cubicBezTo>
                      <a:pt x="19" y="0"/>
                      <a:pt x="18" y="3"/>
                      <a:pt x="16" y="5"/>
                    </a:cubicBezTo>
                    <a:cubicBezTo>
                      <a:pt x="15" y="7"/>
                      <a:pt x="12" y="9"/>
                      <a:pt x="12" y="9"/>
                    </a:cubicBezTo>
                    <a:cubicBezTo>
                      <a:pt x="12" y="9"/>
                      <a:pt x="14" y="9"/>
                      <a:pt x="16" y="8"/>
                    </a:cubicBezTo>
                    <a:cubicBezTo>
                      <a:pt x="17" y="8"/>
                      <a:pt x="20" y="7"/>
                      <a:pt x="21" y="6"/>
                    </a:cubicBezTo>
                    <a:cubicBezTo>
                      <a:pt x="23" y="5"/>
                      <a:pt x="23" y="5"/>
                      <a:pt x="23" y="5"/>
                    </a:cubicBezTo>
                    <a:cubicBezTo>
                      <a:pt x="23" y="5"/>
                      <a:pt x="20" y="8"/>
                      <a:pt x="20" y="9"/>
                    </a:cubicBezTo>
                    <a:cubicBezTo>
                      <a:pt x="17" y="12"/>
                      <a:pt x="15" y="14"/>
                      <a:pt x="13" y="15"/>
                    </a:cubicBezTo>
                    <a:cubicBezTo>
                      <a:pt x="10" y="17"/>
                      <a:pt x="0" y="13"/>
                      <a:pt x="0" y="1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65">
                <a:extLst>
                  <a:ext uri="{FF2B5EF4-FFF2-40B4-BE49-F238E27FC236}">
                    <a16:creationId xmlns:a16="http://schemas.microsoft.com/office/drawing/2014/main" id="{86A2E0FC-285F-49B9-8DC8-F2BE4E44590E}"/>
                  </a:ext>
                </a:extLst>
              </p:cNvPr>
              <p:cNvSpPr>
                <a:spLocks/>
              </p:cNvSpPr>
              <p:nvPr/>
            </p:nvSpPr>
            <p:spPr bwMode="auto">
              <a:xfrm>
                <a:off x="7219811" y="5515680"/>
                <a:ext cx="58381" cy="61535"/>
              </a:xfrm>
              <a:custGeom>
                <a:avLst/>
                <a:gdLst>
                  <a:gd name="T0" fmla="*/ 19 w 19"/>
                  <a:gd name="T1" fmla="*/ 5 h 20"/>
                  <a:gd name="T2" fmla="*/ 18 w 19"/>
                  <a:gd name="T3" fmla="*/ 1 h 20"/>
                  <a:gd name="T4" fmla="*/ 16 w 19"/>
                  <a:gd name="T5" fmla="*/ 1 h 20"/>
                  <a:gd name="T6" fmla="*/ 13 w 19"/>
                  <a:gd name="T7" fmla="*/ 4 h 20"/>
                  <a:gd name="T8" fmla="*/ 9 w 19"/>
                  <a:gd name="T9" fmla="*/ 9 h 20"/>
                  <a:gd name="T10" fmla="*/ 3 w 19"/>
                  <a:gd name="T11" fmla="*/ 14 h 20"/>
                  <a:gd name="T12" fmla="*/ 0 w 19"/>
                  <a:gd name="T13" fmla="*/ 17 h 20"/>
                  <a:gd name="T14" fmla="*/ 3 w 19"/>
                  <a:gd name="T15" fmla="*/ 17 h 20"/>
                  <a:gd name="T16" fmla="*/ 7 w 19"/>
                  <a:gd name="T17" fmla="*/ 15 h 20"/>
                  <a:gd name="T18" fmla="*/ 10 w 19"/>
                  <a:gd name="T19" fmla="*/ 12 h 20"/>
                  <a:gd name="T20" fmla="*/ 9 w 19"/>
                  <a:gd name="T21" fmla="*/ 15 h 20"/>
                  <a:gd name="T22" fmla="*/ 7 w 19"/>
                  <a:gd name="T23" fmla="*/ 19 h 20"/>
                  <a:gd name="T24" fmla="*/ 5 w 19"/>
                  <a:gd name="T25" fmla="*/ 20 h 20"/>
                  <a:gd name="T26" fmla="*/ 8 w 19"/>
                  <a:gd name="T27" fmla="*/ 20 h 20"/>
                  <a:gd name="T28" fmla="*/ 13 w 19"/>
                  <a:gd name="T29" fmla="*/ 17 h 20"/>
                  <a:gd name="T30" fmla="*/ 17 w 19"/>
                  <a:gd name="T31" fmla="*/ 13 h 20"/>
                  <a:gd name="T32" fmla="*/ 19 w 19"/>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19" y="5"/>
                    </a:moveTo>
                    <a:cubicBezTo>
                      <a:pt x="19" y="3"/>
                      <a:pt x="18" y="1"/>
                      <a:pt x="18" y="1"/>
                    </a:cubicBezTo>
                    <a:cubicBezTo>
                      <a:pt x="18" y="1"/>
                      <a:pt x="17" y="0"/>
                      <a:pt x="16" y="1"/>
                    </a:cubicBezTo>
                    <a:cubicBezTo>
                      <a:pt x="15" y="1"/>
                      <a:pt x="14" y="2"/>
                      <a:pt x="13" y="4"/>
                    </a:cubicBezTo>
                    <a:cubicBezTo>
                      <a:pt x="12" y="5"/>
                      <a:pt x="10" y="7"/>
                      <a:pt x="9" y="9"/>
                    </a:cubicBezTo>
                    <a:cubicBezTo>
                      <a:pt x="8" y="10"/>
                      <a:pt x="4" y="13"/>
                      <a:pt x="3" y="14"/>
                    </a:cubicBezTo>
                    <a:cubicBezTo>
                      <a:pt x="1" y="16"/>
                      <a:pt x="0" y="17"/>
                      <a:pt x="0" y="17"/>
                    </a:cubicBezTo>
                    <a:cubicBezTo>
                      <a:pt x="0" y="17"/>
                      <a:pt x="2" y="17"/>
                      <a:pt x="3" y="17"/>
                    </a:cubicBezTo>
                    <a:cubicBezTo>
                      <a:pt x="4" y="16"/>
                      <a:pt x="5" y="16"/>
                      <a:pt x="7" y="15"/>
                    </a:cubicBezTo>
                    <a:cubicBezTo>
                      <a:pt x="8" y="14"/>
                      <a:pt x="10" y="12"/>
                      <a:pt x="10" y="12"/>
                    </a:cubicBezTo>
                    <a:cubicBezTo>
                      <a:pt x="10" y="12"/>
                      <a:pt x="10" y="14"/>
                      <a:pt x="9" y="15"/>
                    </a:cubicBezTo>
                    <a:cubicBezTo>
                      <a:pt x="9" y="17"/>
                      <a:pt x="8" y="18"/>
                      <a:pt x="7" y="19"/>
                    </a:cubicBezTo>
                    <a:cubicBezTo>
                      <a:pt x="6" y="19"/>
                      <a:pt x="5" y="20"/>
                      <a:pt x="5" y="20"/>
                    </a:cubicBezTo>
                    <a:cubicBezTo>
                      <a:pt x="5" y="20"/>
                      <a:pt x="7" y="20"/>
                      <a:pt x="8" y="20"/>
                    </a:cubicBezTo>
                    <a:cubicBezTo>
                      <a:pt x="9" y="19"/>
                      <a:pt x="11" y="19"/>
                      <a:pt x="13" y="17"/>
                    </a:cubicBezTo>
                    <a:cubicBezTo>
                      <a:pt x="14" y="16"/>
                      <a:pt x="17" y="14"/>
                      <a:pt x="17" y="13"/>
                    </a:cubicBezTo>
                    <a:cubicBezTo>
                      <a:pt x="18" y="13"/>
                      <a:pt x="19" y="8"/>
                      <a:pt x="19" y="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66">
                <a:extLst>
                  <a:ext uri="{FF2B5EF4-FFF2-40B4-BE49-F238E27FC236}">
                    <a16:creationId xmlns:a16="http://schemas.microsoft.com/office/drawing/2014/main" id="{49718712-30C0-4072-97AD-0DB14E51EFEB}"/>
                  </a:ext>
                </a:extLst>
              </p:cNvPr>
              <p:cNvSpPr>
                <a:spLocks/>
              </p:cNvSpPr>
              <p:nvPr/>
            </p:nvSpPr>
            <p:spPr bwMode="auto">
              <a:xfrm>
                <a:off x="7363395" y="5436788"/>
                <a:ext cx="26824" cy="31557"/>
              </a:xfrm>
              <a:custGeom>
                <a:avLst/>
                <a:gdLst>
                  <a:gd name="T0" fmla="*/ 8 w 9"/>
                  <a:gd name="T1" fmla="*/ 0 h 10"/>
                  <a:gd name="T2" fmla="*/ 1 w 9"/>
                  <a:gd name="T3" fmla="*/ 4 h 10"/>
                  <a:gd name="T4" fmla="*/ 0 w 9"/>
                  <a:gd name="T5" fmla="*/ 4 h 10"/>
                  <a:gd name="T6" fmla="*/ 5 w 9"/>
                  <a:gd name="T7" fmla="*/ 9 h 10"/>
                  <a:gd name="T8" fmla="*/ 9 w 9"/>
                  <a:gd name="T9" fmla="*/ 4 h 10"/>
                  <a:gd name="T10" fmla="*/ 8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8" y="0"/>
                    </a:moveTo>
                    <a:cubicBezTo>
                      <a:pt x="7" y="0"/>
                      <a:pt x="5" y="4"/>
                      <a:pt x="1" y="4"/>
                    </a:cubicBezTo>
                    <a:cubicBezTo>
                      <a:pt x="0" y="4"/>
                      <a:pt x="0" y="4"/>
                      <a:pt x="0" y="4"/>
                    </a:cubicBezTo>
                    <a:cubicBezTo>
                      <a:pt x="0" y="4"/>
                      <a:pt x="3" y="9"/>
                      <a:pt x="5" y="9"/>
                    </a:cubicBezTo>
                    <a:cubicBezTo>
                      <a:pt x="7" y="10"/>
                      <a:pt x="9" y="4"/>
                      <a:pt x="9" y="4"/>
                    </a:cubicBezTo>
                    <a:cubicBezTo>
                      <a:pt x="9" y="4"/>
                      <a:pt x="8" y="0"/>
                      <a:pt x="8" y="0"/>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67">
                <a:extLst>
                  <a:ext uri="{FF2B5EF4-FFF2-40B4-BE49-F238E27FC236}">
                    <a16:creationId xmlns:a16="http://schemas.microsoft.com/office/drawing/2014/main" id="{63FFA557-BF53-4F0F-94CA-C65E2DE55972}"/>
                  </a:ext>
                </a:extLst>
              </p:cNvPr>
              <p:cNvSpPr>
                <a:spLocks/>
              </p:cNvSpPr>
              <p:nvPr/>
            </p:nvSpPr>
            <p:spPr bwMode="auto">
              <a:xfrm>
                <a:off x="7257679" y="5515680"/>
                <a:ext cx="29980" cy="23667"/>
              </a:xfrm>
              <a:custGeom>
                <a:avLst/>
                <a:gdLst>
                  <a:gd name="T0" fmla="*/ 1 w 10"/>
                  <a:gd name="T1" fmla="*/ 7 h 8"/>
                  <a:gd name="T2" fmla="*/ 4 w 10"/>
                  <a:gd name="T3" fmla="*/ 3 h 8"/>
                  <a:gd name="T4" fmla="*/ 6 w 10"/>
                  <a:gd name="T5" fmla="*/ 1 h 8"/>
                  <a:gd name="T6" fmla="*/ 10 w 10"/>
                  <a:gd name="T7" fmla="*/ 6 h 8"/>
                  <a:gd name="T8" fmla="*/ 3 w 10"/>
                  <a:gd name="T9" fmla="*/ 8 h 8"/>
                  <a:gd name="T10" fmla="*/ 1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1" y="7"/>
                    </a:moveTo>
                    <a:cubicBezTo>
                      <a:pt x="0" y="7"/>
                      <a:pt x="3" y="4"/>
                      <a:pt x="4" y="3"/>
                    </a:cubicBezTo>
                    <a:cubicBezTo>
                      <a:pt x="5" y="3"/>
                      <a:pt x="6" y="2"/>
                      <a:pt x="6" y="1"/>
                    </a:cubicBezTo>
                    <a:cubicBezTo>
                      <a:pt x="5" y="0"/>
                      <a:pt x="9" y="5"/>
                      <a:pt x="10" y="6"/>
                    </a:cubicBezTo>
                    <a:cubicBezTo>
                      <a:pt x="10" y="8"/>
                      <a:pt x="3" y="8"/>
                      <a:pt x="3" y="8"/>
                    </a:cubicBezTo>
                    <a:lnTo>
                      <a:pt x="1"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68">
                <a:extLst>
                  <a:ext uri="{FF2B5EF4-FFF2-40B4-BE49-F238E27FC236}">
                    <a16:creationId xmlns:a16="http://schemas.microsoft.com/office/drawing/2014/main" id="{C6CF161B-AA75-4D18-AAED-A270D4C5B1E9}"/>
                  </a:ext>
                </a:extLst>
              </p:cNvPr>
              <p:cNvSpPr>
                <a:spLocks/>
              </p:cNvSpPr>
              <p:nvPr/>
            </p:nvSpPr>
            <p:spPr bwMode="auto">
              <a:xfrm>
                <a:off x="7260835" y="5436788"/>
                <a:ext cx="148317" cy="127805"/>
              </a:xfrm>
              <a:custGeom>
                <a:avLst/>
                <a:gdLst>
                  <a:gd name="T0" fmla="*/ 0 w 48"/>
                  <a:gd name="T1" fmla="*/ 32 h 41"/>
                  <a:gd name="T2" fmla="*/ 4 w 48"/>
                  <a:gd name="T3" fmla="*/ 40 h 41"/>
                  <a:gd name="T4" fmla="*/ 30 w 48"/>
                  <a:gd name="T5" fmla="*/ 31 h 41"/>
                  <a:gd name="T6" fmla="*/ 48 w 48"/>
                  <a:gd name="T7" fmla="*/ 7 h 41"/>
                  <a:gd name="T8" fmla="*/ 43 w 48"/>
                  <a:gd name="T9" fmla="*/ 0 h 41"/>
                  <a:gd name="T10" fmla="*/ 41 w 48"/>
                  <a:gd name="T11" fmla="*/ 0 h 41"/>
                  <a:gd name="T12" fmla="*/ 25 w 48"/>
                  <a:gd name="T13" fmla="*/ 23 h 41"/>
                  <a:gd name="T14" fmla="*/ 0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0" y="32"/>
                    </a:moveTo>
                    <a:cubicBezTo>
                      <a:pt x="0" y="32"/>
                      <a:pt x="3" y="39"/>
                      <a:pt x="4" y="40"/>
                    </a:cubicBezTo>
                    <a:cubicBezTo>
                      <a:pt x="5" y="41"/>
                      <a:pt x="18" y="39"/>
                      <a:pt x="30" y="31"/>
                    </a:cubicBezTo>
                    <a:cubicBezTo>
                      <a:pt x="40" y="25"/>
                      <a:pt x="45" y="16"/>
                      <a:pt x="48" y="7"/>
                    </a:cubicBezTo>
                    <a:cubicBezTo>
                      <a:pt x="48" y="6"/>
                      <a:pt x="45" y="1"/>
                      <a:pt x="43" y="0"/>
                    </a:cubicBezTo>
                    <a:cubicBezTo>
                      <a:pt x="42" y="0"/>
                      <a:pt x="41" y="0"/>
                      <a:pt x="41" y="0"/>
                    </a:cubicBezTo>
                    <a:cubicBezTo>
                      <a:pt x="41" y="0"/>
                      <a:pt x="37" y="15"/>
                      <a:pt x="25" y="23"/>
                    </a:cubicBezTo>
                    <a:cubicBezTo>
                      <a:pt x="13" y="31"/>
                      <a:pt x="0" y="32"/>
                      <a:pt x="0" y="32"/>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69">
                <a:extLst>
                  <a:ext uri="{FF2B5EF4-FFF2-40B4-BE49-F238E27FC236}">
                    <a16:creationId xmlns:a16="http://schemas.microsoft.com/office/drawing/2014/main" id="{BAD0353C-C206-420A-BBAA-C0FD2614FEAB}"/>
                  </a:ext>
                </a:extLst>
              </p:cNvPr>
              <p:cNvSpPr>
                <a:spLocks/>
              </p:cNvSpPr>
              <p:nvPr/>
            </p:nvSpPr>
            <p:spPr bwMode="auto">
              <a:xfrm>
                <a:off x="7271880" y="5542503"/>
                <a:ext cx="9467" cy="12623"/>
              </a:xfrm>
              <a:custGeom>
                <a:avLst/>
                <a:gdLst>
                  <a:gd name="T0" fmla="*/ 3 w 3"/>
                  <a:gd name="T1" fmla="*/ 3 h 4"/>
                  <a:gd name="T2" fmla="*/ 2 w 3"/>
                  <a:gd name="T3" fmla="*/ 3 h 4"/>
                  <a:gd name="T4" fmla="*/ 0 w 3"/>
                  <a:gd name="T5" fmla="*/ 2 h 4"/>
                  <a:gd name="T6" fmla="*/ 2 w 3"/>
                  <a:gd name="T7" fmla="*/ 0 h 4"/>
                  <a:gd name="T8" fmla="*/ 3 w 3"/>
                  <a:gd name="T9" fmla="*/ 1 h 4"/>
                  <a:gd name="T10" fmla="*/ 2 w 3"/>
                  <a:gd name="T11" fmla="*/ 1 h 4"/>
                  <a:gd name="T12" fmla="*/ 2 w 3"/>
                  <a:gd name="T13" fmla="*/ 0 h 4"/>
                  <a:gd name="T14" fmla="*/ 1 w 3"/>
                  <a:gd name="T15" fmla="*/ 2 h 4"/>
                  <a:gd name="T16" fmla="*/ 2 w 3"/>
                  <a:gd name="T17" fmla="*/ 3 h 4"/>
                  <a:gd name="T18" fmla="*/ 2 w 3"/>
                  <a:gd name="T19" fmla="*/ 3 h 4"/>
                  <a:gd name="T20" fmla="*/ 2 w 3"/>
                  <a:gd name="T21" fmla="*/ 2 h 4"/>
                  <a:gd name="T22" fmla="*/ 2 w 3"/>
                  <a:gd name="T23" fmla="*/ 2 h 4"/>
                  <a:gd name="T24" fmla="*/ 2 w 3"/>
                  <a:gd name="T25" fmla="*/ 1 h 4"/>
                  <a:gd name="T26" fmla="*/ 3 w 3"/>
                  <a:gd name="T27" fmla="*/ 1 h 4"/>
                  <a:gd name="T28" fmla="*/ 3 w 3"/>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3"/>
                    </a:moveTo>
                    <a:cubicBezTo>
                      <a:pt x="3" y="3"/>
                      <a:pt x="3" y="3"/>
                      <a:pt x="2" y="3"/>
                    </a:cubicBezTo>
                    <a:cubicBezTo>
                      <a:pt x="1" y="4"/>
                      <a:pt x="0" y="3"/>
                      <a:pt x="0" y="2"/>
                    </a:cubicBezTo>
                    <a:cubicBezTo>
                      <a:pt x="0" y="1"/>
                      <a:pt x="0" y="0"/>
                      <a:pt x="2" y="0"/>
                    </a:cubicBezTo>
                    <a:cubicBezTo>
                      <a:pt x="2" y="0"/>
                      <a:pt x="3" y="0"/>
                      <a:pt x="3" y="1"/>
                    </a:cubicBezTo>
                    <a:cubicBezTo>
                      <a:pt x="2" y="1"/>
                      <a:pt x="2" y="1"/>
                      <a:pt x="2" y="1"/>
                    </a:cubicBezTo>
                    <a:cubicBezTo>
                      <a:pt x="2" y="0"/>
                      <a:pt x="2" y="0"/>
                      <a:pt x="2" y="0"/>
                    </a:cubicBezTo>
                    <a:cubicBezTo>
                      <a:pt x="1" y="0"/>
                      <a:pt x="1" y="1"/>
                      <a:pt x="1" y="2"/>
                    </a:cubicBezTo>
                    <a:cubicBezTo>
                      <a:pt x="1" y="2"/>
                      <a:pt x="1" y="3"/>
                      <a:pt x="2" y="3"/>
                    </a:cubicBezTo>
                    <a:cubicBezTo>
                      <a:pt x="2" y="3"/>
                      <a:pt x="2" y="3"/>
                      <a:pt x="2" y="3"/>
                    </a:cubicBezTo>
                    <a:cubicBezTo>
                      <a:pt x="2" y="2"/>
                      <a:pt x="2" y="2"/>
                      <a:pt x="2" y="2"/>
                    </a:cubicBezTo>
                    <a:cubicBezTo>
                      <a:pt x="2" y="2"/>
                      <a:pt x="2" y="2"/>
                      <a:pt x="2" y="2"/>
                    </a:cubicBezTo>
                    <a:cubicBezTo>
                      <a:pt x="2" y="1"/>
                      <a:pt x="2" y="1"/>
                      <a:pt x="2" y="1"/>
                    </a:cubicBezTo>
                    <a:cubicBezTo>
                      <a:pt x="3" y="1"/>
                      <a:pt x="3" y="1"/>
                      <a:pt x="3" y="1"/>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70">
                <a:extLst>
                  <a:ext uri="{FF2B5EF4-FFF2-40B4-BE49-F238E27FC236}">
                    <a16:creationId xmlns:a16="http://schemas.microsoft.com/office/drawing/2014/main" id="{CE827C90-3260-41C0-9F9C-B05B08A1D041}"/>
                  </a:ext>
                </a:extLst>
              </p:cNvPr>
              <p:cNvSpPr>
                <a:spLocks noEditPoints="1"/>
              </p:cNvSpPr>
              <p:nvPr/>
            </p:nvSpPr>
            <p:spPr bwMode="auto">
              <a:xfrm>
                <a:off x="7281347" y="5539347"/>
                <a:ext cx="12623" cy="12623"/>
              </a:xfrm>
              <a:custGeom>
                <a:avLst/>
                <a:gdLst>
                  <a:gd name="T0" fmla="*/ 1 w 4"/>
                  <a:gd name="T1" fmla="*/ 2 h 4"/>
                  <a:gd name="T2" fmla="*/ 2 w 4"/>
                  <a:gd name="T3" fmla="*/ 0 h 4"/>
                  <a:gd name="T4" fmla="*/ 4 w 4"/>
                  <a:gd name="T5" fmla="*/ 2 h 4"/>
                  <a:gd name="T6" fmla="*/ 3 w 4"/>
                  <a:gd name="T7" fmla="*/ 4 h 4"/>
                  <a:gd name="T8" fmla="*/ 1 w 4"/>
                  <a:gd name="T9" fmla="*/ 2 h 4"/>
                  <a:gd name="T10" fmla="*/ 2 w 4"/>
                  <a:gd name="T11" fmla="*/ 4 h 4"/>
                  <a:gd name="T12" fmla="*/ 3 w 4"/>
                  <a:gd name="T13" fmla="*/ 2 h 4"/>
                  <a:gd name="T14" fmla="*/ 2 w 4"/>
                  <a:gd name="T15" fmla="*/ 1 h 4"/>
                  <a:gd name="T16" fmla="*/ 1 w 4"/>
                  <a:gd name="T17" fmla="*/ 2 h 4"/>
                  <a:gd name="T18" fmla="*/ 2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2"/>
                    </a:moveTo>
                    <a:cubicBezTo>
                      <a:pt x="0" y="1"/>
                      <a:pt x="1" y="0"/>
                      <a:pt x="2" y="0"/>
                    </a:cubicBezTo>
                    <a:cubicBezTo>
                      <a:pt x="3" y="0"/>
                      <a:pt x="3" y="1"/>
                      <a:pt x="4" y="2"/>
                    </a:cubicBezTo>
                    <a:cubicBezTo>
                      <a:pt x="4" y="3"/>
                      <a:pt x="4" y="4"/>
                      <a:pt x="3" y="4"/>
                    </a:cubicBezTo>
                    <a:cubicBezTo>
                      <a:pt x="1" y="4"/>
                      <a:pt x="1" y="3"/>
                      <a:pt x="1" y="2"/>
                    </a:cubicBezTo>
                    <a:close/>
                    <a:moveTo>
                      <a:pt x="2" y="4"/>
                    </a:moveTo>
                    <a:cubicBezTo>
                      <a:pt x="3" y="3"/>
                      <a:pt x="3" y="3"/>
                      <a:pt x="3" y="2"/>
                    </a:cubicBezTo>
                    <a:cubicBezTo>
                      <a:pt x="3" y="1"/>
                      <a:pt x="2" y="0"/>
                      <a:pt x="2" y="1"/>
                    </a:cubicBezTo>
                    <a:cubicBezTo>
                      <a:pt x="1" y="1"/>
                      <a:pt x="1" y="1"/>
                      <a:pt x="1" y="2"/>
                    </a:cubicBezTo>
                    <a:cubicBezTo>
                      <a:pt x="2" y="3"/>
                      <a:pt x="2" y="4"/>
                      <a:pt x="2"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1">
                <a:extLst>
                  <a:ext uri="{FF2B5EF4-FFF2-40B4-BE49-F238E27FC236}">
                    <a16:creationId xmlns:a16="http://schemas.microsoft.com/office/drawing/2014/main" id="{307BED59-12BD-4CB3-89F5-1A6A06372A4C}"/>
                  </a:ext>
                </a:extLst>
              </p:cNvPr>
              <p:cNvSpPr>
                <a:spLocks noEditPoints="1"/>
              </p:cNvSpPr>
              <p:nvPr/>
            </p:nvSpPr>
            <p:spPr bwMode="auto">
              <a:xfrm>
                <a:off x="7293969" y="5536191"/>
                <a:ext cx="9467" cy="12623"/>
              </a:xfrm>
              <a:custGeom>
                <a:avLst/>
                <a:gdLst>
                  <a:gd name="T0" fmla="*/ 0 w 3"/>
                  <a:gd name="T1" fmla="*/ 1 h 4"/>
                  <a:gd name="T2" fmla="*/ 1 w 3"/>
                  <a:gd name="T3" fmla="*/ 0 h 4"/>
                  <a:gd name="T4" fmla="*/ 3 w 3"/>
                  <a:gd name="T5" fmla="*/ 2 h 4"/>
                  <a:gd name="T6" fmla="*/ 2 w 3"/>
                  <a:gd name="T7" fmla="*/ 4 h 4"/>
                  <a:gd name="T8" fmla="*/ 1 w 3"/>
                  <a:gd name="T9" fmla="*/ 4 h 4"/>
                  <a:gd name="T10" fmla="*/ 0 w 3"/>
                  <a:gd name="T11" fmla="*/ 1 h 4"/>
                  <a:gd name="T12" fmla="*/ 1 w 3"/>
                  <a:gd name="T13" fmla="*/ 4 h 4"/>
                  <a:gd name="T14" fmla="*/ 2 w 3"/>
                  <a:gd name="T15" fmla="*/ 4 h 4"/>
                  <a:gd name="T16" fmla="*/ 2 w 3"/>
                  <a:gd name="T17" fmla="*/ 2 h 4"/>
                  <a:gd name="T18" fmla="*/ 1 w 3"/>
                  <a:gd name="T19" fmla="*/ 1 h 4"/>
                  <a:gd name="T20" fmla="*/ 1 w 3"/>
                  <a:gd name="T21" fmla="*/ 1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1"/>
                    </a:moveTo>
                    <a:cubicBezTo>
                      <a:pt x="1" y="0"/>
                      <a:pt x="1" y="0"/>
                      <a:pt x="1" y="0"/>
                    </a:cubicBezTo>
                    <a:cubicBezTo>
                      <a:pt x="2" y="0"/>
                      <a:pt x="2" y="0"/>
                      <a:pt x="3" y="2"/>
                    </a:cubicBezTo>
                    <a:cubicBezTo>
                      <a:pt x="3" y="3"/>
                      <a:pt x="3" y="4"/>
                      <a:pt x="2" y="4"/>
                    </a:cubicBezTo>
                    <a:cubicBezTo>
                      <a:pt x="1" y="4"/>
                      <a:pt x="1" y="4"/>
                      <a:pt x="1" y="4"/>
                    </a:cubicBezTo>
                    <a:lnTo>
                      <a:pt x="0" y="1"/>
                    </a:lnTo>
                    <a:close/>
                    <a:moveTo>
                      <a:pt x="1" y="4"/>
                    </a:moveTo>
                    <a:cubicBezTo>
                      <a:pt x="2" y="4"/>
                      <a:pt x="2" y="4"/>
                      <a:pt x="2" y="4"/>
                    </a:cubicBezTo>
                    <a:cubicBezTo>
                      <a:pt x="2" y="3"/>
                      <a:pt x="2" y="3"/>
                      <a:pt x="2" y="2"/>
                    </a:cubicBezTo>
                    <a:cubicBezTo>
                      <a:pt x="2" y="1"/>
                      <a:pt x="2" y="1"/>
                      <a:pt x="1" y="1"/>
                    </a:cubicBezTo>
                    <a:cubicBezTo>
                      <a:pt x="1" y="1"/>
                      <a:pt x="1" y="1"/>
                      <a:pt x="1" y="1"/>
                    </a:cubicBezTo>
                    <a:lnTo>
                      <a:pt x="1"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72">
                <a:extLst>
                  <a:ext uri="{FF2B5EF4-FFF2-40B4-BE49-F238E27FC236}">
                    <a16:creationId xmlns:a16="http://schemas.microsoft.com/office/drawing/2014/main" id="{3B1CA781-E675-4A6B-B96C-EF35597A88AD}"/>
                  </a:ext>
                </a:extLst>
              </p:cNvPr>
              <p:cNvSpPr>
                <a:spLocks noEditPoints="1"/>
              </p:cNvSpPr>
              <p:nvPr/>
            </p:nvSpPr>
            <p:spPr bwMode="auto">
              <a:xfrm>
                <a:off x="7306592" y="5533036"/>
                <a:ext cx="12623" cy="12623"/>
              </a:xfrm>
              <a:custGeom>
                <a:avLst/>
                <a:gdLst>
                  <a:gd name="T0" fmla="*/ 0 w 4"/>
                  <a:gd name="T1" fmla="*/ 0 h 4"/>
                  <a:gd name="T2" fmla="*/ 1 w 4"/>
                  <a:gd name="T3" fmla="*/ 0 h 4"/>
                  <a:gd name="T4" fmla="*/ 3 w 4"/>
                  <a:gd name="T5" fmla="*/ 0 h 4"/>
                  <a:gd name="T6" fmla="*/ 2 w 4"/>
                  <a:gd name="T7" fmla="*/ 1 h 4"/>
                  <a:gd name="T8" fmla="*/ 2 w 4"/>
                  <a:gd name="T9" fmla="*/ 1 h 4"/>
                  <a:gd name="T10" fmla="*/ 4 w 4"/>
                  <a:gd name="T11" fmla="*/ 2 h 4"/>
                  <a:gd name="T12" fmla="*/ 3 w 4"/>
                  <a:gd name="T13" fmla="*/ 3 h 4"/>
                  <a:gd name="T14" fmla="*/ 2 w 4"/>
                  <a:gd name="T15" fmla="*/ 4 h 4"/>
                  <a:gd name="T16" fmla="*/ 0 w 4"/>
                  <a:gd name="T17" fmla="*/ 0 h 4"/>
                  <a:gd name="T18" fmla="*/ 2 w 4"/>
                  <a:gd name="T19" fmla="*/ 3 h 4"/>
                  <a:gd name="T20" fmla="*/ 2 w 4"/>
                  <a:gd name="T21" fmla="*/ 3 h 4"/>
                  <a:gd name="T22" fmla="*/ 3 w 4"/>
                  <a:gd name="T23" fmla="*/ 2 h 4"/>
                  <a:gd name="T24" fmla="*/ 2 w 4"/>
                  <a:gd name="T25" fmla="*/ 2 h 4"/>
                  <a:gd name="T26" fmla="*/ 2 w 4"/>
                  <a:gd name="T27" fmla="*/ 2 h 4"/>
                  <a:gd name="T28" fmla="*/ 2 w 4"/>
                  <a:gd name="T29" fmla="*/ 3 h 4"/>
                  <a:gd name="T30" fmla="*/ 2 w 4"/>
                  <a:gd name="T31" fmla="*/ 1 h 4"/>
                  <a:gd name="T32" fmla="*/ 2 w 4"/>
                  <a:gd name="T33" fmla="*/ 1 h 4"/>
                  <a:gd name="T34" fmla="*/ 2 w 4"/>
                  <a:gd name="T35" fmla="*/ 1 h 4"/>
                  <a:gd name="T36" fmla="*/ 1 w 4"/>
                  <a:gd name="T37" fmla="*/ 0 h 4"/>
                  <a:gd name="T38" fmla="*/ 1 w 4"/>
                  <a:gd name="T39" fmla="*/ 0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cubicBezTo>
                      <a:pt x="1" y="0"/>
                      <a:pt x="1" y="0"/>
                      <a:pt x="1" y="0"/>
                    </a:cubicBezTo>
                    <a:cubicBezTo>
                      <a:pt x="2" y="0"/>
                      <a:pt x="2" y="0"/>
                      <a:pt x="3" y="0"/>
                    </a:cubicBezTo>
                    <a:cubicBezTo>
                      <a:pt x="3" y="1"/>
                      <a:pt x="3" y="1"/>
                      <a:pt x="2" y="1"/>
                    </a:cubicBezTo>
                    <a:cubicBezTo>
                      <a:pt x="2" y="1"/>
                      <a:pt x="2" y="1"/>
                      <a:pt x="2" y="1"/>
                    </a:cubicBezTo>
                    <a:cubicBezTo>
                      <a:pt x="3" y="1"/>
                      <a:pt x="3" y="1"/>
                      <a:pt x="4" y="2"/>
                    </a:cubicBezTo>
                    <a:cubicBezTo>
                      <a:pt x="4" y="3"/>
                      <a:pt x="3" y="3"/>
                      <a:pt x="3" y="3"/>
                    </a:cubicBezTo>
                    <a:cubicBezTo>
                      <a:pt x="2" y="4"/>
                      <a:pt x="2" y="4"/>
                      <a:pt x="2" y="4"/>
                    </a:cubicBezTo>
                    <a:lnTo>
                      <a:pt x="0" y="0"/>
                    </a:lnTo>
                    <a:close/>
                    <a:moveTo>
                      <a:pt x="2" y="3"/>
                    </a:moveTo>
                    <a:cubicBezTo>
                      <a:pt x="2" y="3"/>
                      <a:pt x="2" y="3"/>
                      <a:pt x="2" y="3"/>
                    </a:cubicBezTo>
                    <a:cubicBezTo>
                      <a:pt x="3" y="3"/>
                      <a:pt x="3" y="3"/>
                      <a:pt x="3" y="2"/>
                    </a:cubicBezTo>
                    <a:cubicBezTo>
                      <a:pt x="3" y="2"/>
                      <a:pt x="2" y="1"/>
                      <a:pt x="2" y="2"/>
                    </a:cubicBezTo>
                    <a:cubicBezTo>
                      <a:pt x="2" y="2"/>
                      <a:pt x="2" y="2"/>
                      <a:pt x="2" y="2"/>
                    </a:cubicBezTo>
                    <a:lnTo>
                      <a:pt x="2" y="3"/>
                    </a:lnTo>
                    <a:close/>
                    <a:moveTo>
                      <a:pt x="2" y="1"/>
                    </a:moveTo>
                    <a:cubicBezTo>
                      <a:pt x="2" y="1"/>
                      <a:pt x="2" y="1"/>
                      <a:pt x="2" y="1"/>
                    </a:cubicBezTo>
                    <a:cubicBezTo>
                      <a:pt x="2" y="1"/>
                      <a:pt x="2" y="1"/>
                      <a:pt x="2" y="1"/>
                    </a:cubicBezTo>
                    <a:cubicBezTo>
                      <a:pt x="2" y="0"/>
                      <a:pt x="2" y="0"/>
                      <a:pt x="1" y="0"/>
                    </a:cubicBezTo>
                    <a:cubicBezTo>
                      <a:pt x="1" y="0"/>
                      <a:pt x="1" y="0"/>
                      <a:pt x="1" y="0"/>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3">
                <a:extLst>
                  <a:ext uri="{FF2B5EF4-FFF2-40B4-BE49-F238E27FC236}">
                    <a16:creationId xmlns:a16="http://schemas.microsoft.com/office/drawing/2014/main" id="{9F805457-C87E-467F-BAAE-C5E17BF5CB22}"/>
                  </a:ext>
                </a:extLst>
              </p:cNvPr>
              <p:cNvSpPr>
                <a:spLocks/>
              </p:cNvSpPr>
              <p:nvPr/>
            </p:nvSpPr>
            <p:spPr bwMode="auto">
              <a:xfrm>
                <a:off x="7316059" y="5528303"/>
                <a:ext cx="12623" cy="11044"/>
              </a:xfrm>
              <a:custGeom>
                <a:avLst/>
                <a:gdLst>
                  <a:gd name="T0" fmla="*/ 0 w 8"/>
                  <a:gd name="T1" fmla="*/ 2 h 7"/>
                  <a:gd name="T2" fmla="*/ 4 w 8"/>
                  <a:gd name="T3" fmla="*/ 0 h 7"/>
                  <a:gd name="T4" fmla="*/ 4 w 8"/>
                  <a:gd name="T5" fmla="*/ 2 h 7"/>
                  <a:gd name="T6" fmla="*/ 2 w 8"/>
                  <a:gd name="T7" fmla="*/ 2 h 7"/>
                  <a:gd name="T8" fmla="*/ 2 w 8"/>
                  <a:gd name="T9" fmla="*/ 3 h 7"/>
                  <a:gd name="T10" fmla="*/ 6 w 8"/>
                  <a:gd name="T11" fmla="*/ 3 h 7"/>
                  <a:gd name="T12" fmla="*/ 6 w 8"/>
                  <a:gd name="T13" fmla="*/ 3 h 7"/>
                  <a:gd name="T14" fmla="*/ 4 w 8"/>
                  <a:gd name="T15" fmla="*/ 5 h 7"/>
                  <a:gd name="T16" fmla="*/ 4 w 8"/>
                  <a:gd name="T17" fmla="*/ 7 h 7"/>
                  <a:gd name="T18" fmla="*/ 8 w 8"/>
                  <a:gd name="T19" fmla="*/ 5 h 7"/>
                  <a:gd name="T20" fmla="*/ 8 w 8"/>
                  <a:gd name="T21" fmla="*/ 5 h 7"/>
                  <a:gd name="T22" fmla="*/ 4 w 8"/>
                  <a:gd name="T23" fmla="*/ 7 h 7"/>
                  <a:gd name="T24" fmla="*/ 0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2"/>
                    </a:moveTo>
                    <a:lnTo>
                      <a:pt x="4" y="0"/>
                    </a:lnTo>
                    <a:lnTo>
                      <a:pt x="4" y="2"/>
                    </a:lnTo>
                    <a:lnTo>
                      <a:pt x="2" y="2"/>
                    </a:lnTo>
                    <a:lnTo>
                      <a:pt x="2" y="3"/>
                    </a:lnTo>
                    <a:lnTo>
                      <a:pt x="6" y="3"/>
                    </a:lnTo>
                    <a:lnTo>
                      <a:pt x="6" y="3"/>
                    </a:lnTo>
                    <a:lnTo>
                      <a:pt x="4" y="5"/>
                    </a:lnTo>
                    <a:lnTo>
                      <a:pt x="4" y="7"/>
                    </a:lnTo>
                    <a:lnTo>
                      <a:pt x="8" y="5"/>
                    </a:lnTo>
                    <a:lnTo>
                      <a:pt x="8" y="5"/>
                    </a:lnTo>
                    <a:lnTo>
                      <a:pt x="4" y="7"/>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74">
                <a:extLst>
                  <a:ext uri="{FF2B5EF4-FFF2-40B4-BE49-F238E27FC236}">
                    <a16:creationId xmlns:a16="http://schemas.microsoft.com/office/drawing/2014/main" id="{ABB6DB68-7DB4-40CA-97AE-E436F270C79D}"/>
                  </a:ext>
                </a:extLst>
              </p:cNvPr>
              <p:cNvSpPr>
                <a:spLocks/>
              </p:cNvSpPr>
              <p:nvPr/>
            </p:nvSpPr>
            <p:spPr bwMode="auto">
              <a:xfrm>
                <a:off x="7328682" y="5518835"/>
                <a:ext cx="15778" cy="14200"/>
              </a:xfrm>
              <a:custGeom>
                <a:avLst/>
                <a:gdLst>
                  <a:gd name="T0" fmla="*/ 0 w 10"/>
                  <a:gd name="T1" fmla="*/ 4 h 9"/>
                  <a:gd name="T2" fmla="*/ 2 w 10"/>
                  <a:gd name="T3" fmla="*/ 4 h 9"/>
                  <a:gd name="T4" fmla="*/ 6 w 10"/>
                  <a:gd name="T5" fmla="*/ 8 h 9"/>
                  <a:gd name="T6" fmla="*/ 6 w 10"/>
                  <a:gd name="T7" fmla="*/ 8 h 9"/>
                  <a:gd name="T8" fmla="*/ 6 w 10"/>
                  <a:gd name="T9" fmla="*/ 2 h 9"/>
                  <a:gd name="T10" fmla="*/ 6 w 10"/>
                  <a:gd name="T11" fmla="*/ 0 h 9"/>
                  <a:gd name="T12" fmla="*/ 10 w 10"/>
                  <a:gd name="T13" fmla="*/ 6 h 9"/>
                  <a:gd name="T14" fmla="*/ 10 w 10"/>
                  <a:gd name="T15" fmla="*/ 8 h 9"/>
                  <a:gd name="T16" fmla="*/ 6 w 10"/>
                  <a:gd name="T17" fmla="*/ 2 h 9"/>
                  <a:gd name="T18" fmla="*/ 6 w 10"/>
                  <a:gd name="T19" fmla="*/ 2 h 9"/>
                  <a:gd name="T20" fmla="*/ 8 w 10"/>
                  <a:gd name="T21" fmla="*/ 8 h 9"/>
                  <a:gd name="T22" fmla="*/ 6 w 10"/>
                  <a:gd name="T23" fmla="*/ 9 h 9"/>
                  <a:gd name="T24" fmla="*/ 2 w 10"/>
                  <a:gd name="T25" fmla="*/ 4 h 9"/>
                  <a:gd name="T26" fmla="*/ 2 w 10"/>
                  <a:gd name="T27" fmla="*/ 4 h 9"/>
                  <a:gd name="T28" fmla="*/ 4 w 10"/>
                  <a:gd name="T29" fmla="*/ 9 h 9"/>
                  <a:gd name="T30" fmla="*/ 4 w 10"/>
                  <a:gd name="T31" fmla="*/ 9 h 9"/>
                  <a:gd name="T32" fmla="*/ 0 w 10"/>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0" y="4"/>
                    </a:moveTo>
                    <a:lnTo>
                      <a:pt x="2" y="4"/>
                    </a:lnTo>
                    <a:lnTo>
                      <a:pt x="6" y="8"/>
                    </a:lnTo>
                    <a:lnTo>
                      <a:pt x="6" y="8"/>
                    </a:lnTo>
                    <a:lnTo>
                      <a:pt x="6" y="2"/>
                    </a:lnTo>
                    <a:lnTo>
                      <a:pt x="6" y="0"/>
                    </a:lnTo>
                    <a:lnTo>
                      <a:pt x="10" y="6"/>
                    </a:lnTo>
                    <a:lnTo>
                      <a:pt x="10" y="8"/>
                    </a:lnTo>
                    <a:lnTo>
                      <a:pt x="6" y="2"/>
                    </a:lnTo>
                    <a:lnTo>
                      <a:pt x="6" y="2"/>
                    </a:lnTo>
                    <a:lnTo>
                      <a:pt x="8" y="8"/>
                    </a:lnTo>
                    <a:lnTo>
                      <a:pt x="6" y="9"/>
                    </a:lnTo>
                    <a:lnTo>
                      <a:pt x="2" y="4"/>
                    </a:lnTo>
                    <a:lnTo>
                      <a:pt x="2" y="4"/>
                    </a:lnTo>
                    <a:lnTo>
                      <a:pt x="4" y="9"/>
                    </a:lnTo>
                    <a:lnTo>
                      <a:pt x="4" y="9"/>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75">
                <a:extLst>
                  <a:ext uri="{FF2B5EF4-FFF2-40B4-BE49-F238E27FC236}">
                    <a16:creationId xmlns:a16="http://schemas.microsoft.com/office/drawing/2014/main" id="{14E93DF3-32AA-4940-8868-3E00AB306C92}"/>
                  </a:ext>
                </a:extLst>
              </p:cNvPr>
              <p:cNvSpPr>
                <a:spLocks/>
              </p:cNvSpPr>
              <p:nvPr/>
            </p:nvSpPr>
            <p:spPr bwMode="auto">
              <a:xfrm>
                <a:off x="7341305" y="5512524"/>
                <a:ext cx="9467" cy="12623"/>
              </a:xfrm>
              <a:custGeom>
                <a:avLst/>
                <a:gdLst>
                  <a:gd name="T0" fmla="*/ 4 w 6"/>
                  <a:gd name="T1" fmla="*/ 6 h 8"/>
                  <a:gd name="T2" fmla="*/ 0 w 6"/>
                  <a:gd name="T3" fmla="*/ 4 h 8"/>
                  <a:gd name="T4" fmla="*/ 0 w 6"/>
                  <a:gd name="T5" fmla="*/ 4 h 8"/>
                  <a:gd name="T6" fmla="*/ 4 w 6"/>
                  <a:gd name="T7" fmla="*/ 4 h 8"/>
                  <a:gd name="T8" fmla="*/ 2 w 6"/>
                  <a:gd name="T9" fmla="*/ 2 h 8"/>
                  <a:gd name="T10" fmla="*/ 4 w 6"/>
                  <a:gd name="T11" fmla="*/ 0 h 8"/>
                  <a:gd name="T12" fmla="*/ 4 w 6"/>
                  <a:gd name="T13" fmla="*/ 6 h 8"/>
                  <a:gd name="T14" fmla="*/ 6 w 6"/>
                  <a:gd name="T15" fmla="*/ 8 h 8"/>
                  <a:gd name="T16" fmla="*/ 6 w 6"/>
                  <a:gd name="T17" fmla="*/ 8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0" y="4"/>
                    </a:lnTo>
                    <a:lnTo>
                      <a:pt x="0" y="4"/>
                    </a:lnTo>
                    <a:lnTo>
                      <a:pt x="4" y="4"/>
                    </a:lnTo>
                    <a:lnTo>
                      <a:pt x="2" y="2"/>
                    </a:lnTo>
                    <a:lnTo>
                      <a:pt x="4" y="0"/>
                    </a:lnTo>
                    <a:lnTo>
                      <a:pt x="4" y="6"/>
                    </a:lnTo>
                    <a:lnTo>
                      <a:pt x="6" y="8"/>
                    </a:lnTo>
                    <a:lnTo>
                      <a:pt x="6" y="8"/>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76">
                <a:extLst>
                  <a:ext uri="{FF2B5EF4-FFF2-40B4-BE49-F238E27FC236}">
                    <a16:creationId xmlns:a16="http://schemas.microsoft.com/office/drawing/2014/main" id="{405691DA-A21A-4A6F-9A66-FE7AC2132AF7}"/>
                  </a:ext>
                </a:extLst>
              </p:cNvPr>
              <p:cNvSpPr>
                <a:spLocks/>
              </p:cNvSpPr>
              <p:nvPr/>
            </p:nvSpPr>
            <p:spPr bwMode="auto">
              <a:xfrm>
                <a:off x="7350772" y="5506213"/>
                <a:ext cx="12623" cy="12623"/>
              </a:xfrm>
              <a:custGeom>
                <a:avLst/>
                <a:gdLst>
                  <a:gd name="T0" fmla="*/ 2 w 4"/>
                  <a:gd name="T1" fmla="*/ 0 h 4"/>
                  <a:gd name="T2" fmla="*/ 1 w 4"/>
                  <a:gd name="T3" fmla="*/ 1 h 4"/>
                  <a:gd name="T4" fmla="*/ 1 w 4"/>
                  <a:gd name="T5" fmla="*/ 1 h 4"/>
                  <a:gd name="T6" fmla="*/ 4 w 4"/>
                  <a:gd name="T7" fmla="*/ 2 h 4"/>
                  <a:gd name="T8" fmla="*/ 4 w 4"/>
                  <a:gd name="T9" fmla="*/ 3 h 4"/>
                  <a:gd name="T10" fmla="*/ 3 w 4"/>
                  <a:gd name="T11" fmla="*/ 4 h 4"/>
                  <a:gd name="T12" fmla="*/ 2 w 4"/>
                  <a:gd name="T13" fmla="*/ 4 h 4"/>
                  <a:gd name="T14" fmla="*/ 3 w 4"/>
                  <a:gd name="T15" fmla="*/ 3 h 4"/>
                  <a:gd name="T16" fmla="*/ 3 w 4"/>
                  <a:gd name="T17" fmla="*/ 2 h 4"/>
                  <a:gd name="T18" fmla="*/ 1 w 4"/>
                  <a:gd name="T19" fmla="*/ 2 h 4"/>
                  <a:gd name="T20" fmla="*/ 1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cubicBezTo>
                      <a:pt x="2" y="0"/>
                      <a:pt x="2" y="1"/>
                      <a:pt x="1" y="1"/>
                    </a:cubicBezTo>
                    <a:cubicBezTo>
                      <a:pt x="1" y="1"/>
                      <a:pt x="1" y="1"/>
                      <a:pt x="1" y="1"/>
                    </a:cubicBezTo>
                    <a:cubicBezTo>
                      <a:pt x="2" y="2"/>
                      <a:pt x="3" y="1"/>
                      <a:pt x="4" y="2"/>
                    </a:cubicBezTo>
                    <a:cubicBezTo>
                      <a:pt x="4" y="2"/>
                      <a:pt x="4" y="3"/>
                      <a:pt x="4" y="3"/>
                    </a:cubicBezTo>
                    <a:cubicBezTo>
                      <a:pt x="3" y="4"/>
                      <a:pt x="3" y="4"/>
                      <a:pt x="3" y="4"/>
                    </a:cubicBezTo>
                    <a:cubicBezTo>
                      <a:pt x="2" y="4"/>
                      <a:pt x="2" y="4"/>
                      <a:pt x="2" y="4"/>
                    </a:cubicBezTo>
                    <a:cubicBezTo>
                      <a:pt x="3" y="3"/>
                      <a:pt x="3" y="3"/>
                      <a:pt x="3" y="3"/>
                    </a:cubicBezTo>
                    <a:cubicBezTo>
                      <a:pt x="3" y="3"/>
                      <a:pt x="4" y="3"/>
                      <a:pt x="3" y="2"/>
                    </a:cubicBezTo>
                    <a:cubicBezTo>
                      <a:pt x="3" y="2"/>
                      <a:pt x="2" y="3"/>
                      <a:pt x="1" y="2"/>
                    </a:cubicBezTo>
                    <a:cubicBezTo>
                      <a:pt x="0" y="2"/>
                      <a:pt x="1" y="1"/>
                      <a:pt x="1" y="0"/>
                    </a:cubicBezTo>
                    <a:cubicBezTo>
                      <a:pt x="1" y="0"/>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77">
                <a:extLst>
                  <a:ext uri="{FF2B5EF4-FFF2-40B4-BE49-F238E27FC236}">
                    <a16:creationId xmlns:a16="http://schemas.microsoft.com/office/drawing/2014/main" id="{6F92262C-5F3F-45ED-BDC7-BE351E58227D}"/>
                  </a:ext>
                </a:extLst>
              </p:cNvPr>
              <p:cNvSpPr>
                <a:spLocks/>
              </p:cNvSpPr>
              <p:nvPr/>
            </p:nvSpPr>
            <p:spPr bwMode="auto">
              <a:xfrm>
                <a:off x="7357083" y="5499901"/>
                <a:ext cx="12623" cy="12623"/>
              </a:xfrm>
              <a:custGeom>
                <a:avLst/>
                <a:gdLst>
                  <a:gd name="T0" fmla="*/ 2 w 8"/>
                  <a:gd name="T1" fmla="*/ 2 h 8"/>
                  <a:gd name="T2" fmla="*/ 0 w 8"/>
                  <a:gd name="T3" fmla="*/ 4 h 8"/>
                  <a:gd name="T4" fmla="*/ 0 w 8"/>
                  <a:gd name="T5" fmla="*/ 4 h 8"/>
                  <a:gd name="T6" fmla="*/ 4 w 8"/>
                  <a:gd name="T7" fmla="*/ 0 h 8"/>
                  <a:gd name="T8" fmla="*/ 4 w 8"/>
                  <a:gd name="T9" fmla="*/ 0 h 8"/>
                  <a:gd name="T10" fmla="*/ 4 w 8"/>
                  <a:gd name="T11" fmla="*/ 2 h 8"/>
                  <a:gd name="T12" fmla="*/ 8 w 8"/>
                  <a:gd name="T13" fmla="*/ 6 h 8"/>
                  <a:gd name="T14" fmla="*/ 6 w 8"/>
                  <a:gd name="T15" fmla="*/ 8 h 8"/>
                  <a:gd name="T16" fmla="*/ 2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2" y="2"/>
                    </a:moveTo>
                    <a:lnTo>
                      <a:pt x="0" y="4"/>
                    </a:lnTo>
                    <a:lnTo>
                      <a:pt x="0" y="4"/>
                    </a:lnTo>
                    <a:lnTo>
                      <a:pt x="4" y="0"/>
                    </a:lnTo>
                    <a:lnTo>
                      <a:pt x="4" y="0"/>
                    </a:lnTo>
                    <a:lnTo>
                      <a:pt x="4" y="2"/>
                    </a:lnTo>
                    <a:lnTo>
                      <a:pt x="8" y="6"/>
                    </a:lnTo>
                    <a:lnTo>
                      <a:pt x="6" y="8"/>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78">
                <a:extLst>
                  <a:ext uri="{FF2B5EF4-FFF2-40B4-BE49-F238E27FC236}">
                    <a16:creationId xmlns:a16="http://schemas.microsoft.com/office/drawing/2014/main" id="{069D9175-36EC-4B74-8BA0-02ABBD2F48F0}"/>
                  </a:ext>
                </a:extLst>
              </p:cNvPr>
              <p:cNvSpPr>
                <a:spLocks noEditPoints="1"/>
              </p:cNvSpPr>
              <p:nvPr/>
            </p:nvSpPr>
            <p:spPr bwMode="auto">
              <a:xfrm>
                <a:off x="7363395" y="5493590"/>
                <a:ext cx="14201" cy="12623"/>
              </a:xfrm>
              <a:custGeom>
                <a:avLst/>
                <a:gdLst>
                  <a:gd name="T0" fmla="*/ 0 w 5"/>
                  <a:gd name="T1" fmla="*/ 2 h 4"/>
                  <a:gd name="T2" fmla="*/ 1 w 5"/>
                  <a:gd name="T3" fmla="*/ 1 h 4"/>
                  <a:gd name="T4" fmla="*/ 3 w 5"/>
                  <a:gd name="T5" fmla="*/ 1 h 4"/>
                  <a:gd name="T6" fmla="*/ 3 w 5"/>
                  <a:gd name="T7" fmla="*/ 2 h 4"/>
                  <a:gd name="T8" fmla="*/ 3 w 5"/>
                  <a:gd name="T9" fmla="*/ 2 h 4"/>
                  <a:gd name="T10" fmla="*/ 4 w 5"/>
                  <a:gd name="T11" fmla="*/ 2 h 4"/>
                  <a:gd name="T12" fmla="*/ 5 w 5"/>
                  <a:gd name="T13" fmla="*/ 2 h 4"/>
                  <a:gd name="T14" fmla="*/ 4 w 5"/>
                  <a:gd name="T15" fmla="*/ 3 h 4"/>
                  <a:gd name="T16" fmla="*/ 4 w 5"/>
                  <a:gd name="T17" fmla="*/ 2 h 4"/>
                  <a:gd name="T18" fmla="*/ 2 w 5"/>
                  <a:gd name="T19" fmla="*/ 2 h 4"/>
                  <a:gd name="T20" fmla="*/ 2 w 5"/>
                  <a:gd name="T21" fmla="*/ 3 h 4"/>
                  <a:gd name="T22" fmla="*/ 3 w 5"/>
                  <a:gd name="T23" fmla="*/ 4 h 4"/>
                  <a:gd name="T24" fmla="*/ 3 w 5"/>
                  <a:gd name="T25" fmla="*/ 4 h 4"/>
                  <a:gd name="T26" fmla="*/ 0 w 5"/>
                  <a:gd name="T27" fmla="*/ 2 h 4"/>
                  <a:gd name="T28" fmla="*/ 2 w 5"/>
                  <a:gd name="T29" fmla="*/ 2 h 4"/>
                  <a:gd name="T30" fmla="*/ 2 w 5"/>
                  <a:gd name="T31" fmla="*/ 2 h 4"/>
                  <a:gd name="T32" fmla="*/ 2 w 5"/>
                  <a:gd name="T33" fmla="*/ 1 h 4"/>
                  <a:gd name="T34" fmla="*/ 1 w 5"/>
                  <a:gd name="T35" fmla="*/ 1 h 4"/>
                  <a:gd name="T36" fmla="*/ 1 w 5"/>
                  <a:gd name="T37" fmla="*/ 1 h 4"/>
                  <a:gd name="T38" fmla="*/ 2 w 5"/>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2"/>
                    </a:moveTo>
                    <a:cubicBezTo>
                      <a:pt x="1" y="1"/>
                      <a:pt x="1" y="1"/>
                      <a:pt x="1" y="1"/>
                    </a:cubicBezTo>
                    <a:cubicBezTo>
                      <a:pt x="1" y="0"/>
                      <a:pt x="2" y="0"/>
                      <a:pt x="3" y="1"/>
                    </a:cubicBezTo>
                    <a:cubicBezTo>
                      <a:pt x="3" y="1"/>
                      <a:pt x="3" y="1"/>
                      <a:pt x="3" y="2"/>
                    </a:cubicBezTo>
                    <a:cubicBezTo>
                      <a:pt x="3" y="2"/>
                      <a:pt x="3" y="2"/>
                      <a:pt x="3" y="2"/>
                    </a:cubicBezTo>
                    <a:cubicBezTo>
                      <a:pt x="3" y="1"/>
                      <a:pt x="3" y="2"/>
                      <a:pt x="4" y="2"/>
                    </a:cubicBezTo>
                    <a:cubicBezTo>
                      <a:pt x="5" y="2"/>
                      <a:pt x="5" y="2"/>
                      <a:pt x="5" y="2"/>
                    </a:cubicBezTo>
                    <a:cubicBezTo>
                      <a:pt x="4" y="3"/>
                      <a:pt x="4" y="3"/>
                      <a:pt x="4" y="3"/>
                    </a:cubicBezTo>
                    <a:cubicBezTo>
                      <a:pt x="4" y="2"/>
                      <a:pt x="4" y="2"/>
                      <a:pt x="4" y="2"/>
                    </a:cubicBezTo>
                    <a:cubicBezTo>
                      <a:pt x="3" y="2"/>
                      <a:pt x="3" y="2"/>
                      <a:pt x="2" y="2"/>
                    </a:cubicBezTo>
                    <a:cubicBezTo>
                      <a:pt x="2" y="3"/>
                      <a:pt x="2" y="3"/>
                      <a:pt x="2" y="3"/>
                    </a:cubicBezTo>
                    <a:cubicBezTo>
                      <a:pt x="3" y="4"/>
                      <a:pt x="3" y="4"/>
                      <a:pt x="3" y="4"/>
                    </a:cubicBezTo>
                    <a:cubicBezTo>
                      <a:pt x="3" y="4"/>
                      <a:pt x="3" y="4"/>
                      <a:pt x="3" y="4"/>
                    </a:cubicBezTo>
                    <a:lnTo>
                      <a:pt x="0" y="2"/>
                    </a:lnTo>
                    <a:close/>
                    <a:moveTo>
                      <a:pt x="2" y="2"/>
                    </a:moveTo>
                    <a:cubicBezTo>
                      <a:pt x="2" y="2"/>
                      <a:pt x="2" y="2"/>
                      <a:pt x="2" y="2"/>
                    </a:cubicBezTo>
                    <a:cubicBezTo>
                      <a:pt x="2" y="2"/>
                      <a:pt x="2" y="1"/>
                      <a:pt x="2" y="1"/>
                    </a:cubicBezTo>
                    <a:cubicBezTo>
                      <a:pt x="2" y="1"/>
                      <a:pt x="1" y="1"/>
                      <a:pt x="1" y="1"/>
                    </a:cubicBezTo>
                    <a:cubicBezTo>
                      <a:pt x="1" y="1"/>
                      <a:pt x="1" y="1"/>
                      <a:pt x="1"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79">
                <a:extLst>
                  <a:ext uri="{FF2B5EF4-FFF2-40B4-BE49-F238E27FC236}">
                    <a16:creationId xmlns:a16="http://schemas.microsoft.com/office/drawing/2014/main" id="{CAEBE2B4-BE1F-4AB6-990E-C90FD8F55EC5}"/>
                  </a:ext>
                </a:extLst>
              </p:cNvPr>
              <p:cNvSpPr>
                <a:spLocks/>
              </p:cNvSpPr>
              <p:nvPr/>
            </p:nvSpPr>
            <p:spPr bwMode="auto">
              <a:xfrm>
                <a:off x="7369706" y="5487279"/>
                <a:ext cx="11045" cy="12623"/>
              </a:xfrm>
              <a:custGeom>
                <a:avLst/>
                <a:gdLst>
                  <a:gd name="T0" fmla="*/ 0 w 7"/>
                  <a:gd name="T1" fmla="*/ 2 h 8"/>
                  <a:gd name="T2" fmla="*/ 3 w 7"/>
                  <a:gd name="T3" fmla="*/ 0 h 8"/>
                  <a:gd name="T4" fmla="*/ 3 w 7"/>
                  <a:gd name="T5" fmla="*/ 0 h 8"/>
                  <a:gd name="T6" fmla="*/ 1 w 7"/>
                  <a:gd name="T7" fmla="*/ 2 h 8"/>
                  <a:gd name="T8" fmla="*/ 3 w 7"/>
                  <a:gd name="T9" fmla="*/ 4 h 8"/>
                  <a:gd name="T10" fmla="*/ 5 w 7"/>
                  <a:gd name="T11" fmla="*/ 2 h 8"/>
                  <a:gd name="T12" fmla="*/ 5 w 7"/>
                  <a:gd name="T13" fmla="*/ 2 h 8"/>
                  <a:gd name="T14" fmla="*/ 3 w 7"/>
                  <a:gd name="T15" fmla="*/ 4 h 8"/>
                  <a:gd name="T16" fmla="*/ 5 w 7"/>
                  <a:gd name="T17" fmla="*/ 6 h 8"/>
                  <a:gd name="T18" fmla="*/ 7 w 7"/>
                  <a:gd name="T19" fmla="*/ 4 h 8"/>
                  <a:gd name="T20" fmla="*/ 7 w 7"/>
                  <a:gd name="T21" fmla="*/ 4 h 8"/>
                  <a:gd name="T22" fmla="*/ 5 w 7"/>
                  <a:gd name="T23" fmla="*/ 8 h 8"/>
                  <a:gd name="T24" fmla="*/ 0 w 7"/>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0" y="2"/>
                    </a:moveTo>
                    <a:lnTo>
                      <a:pt x="3" y="0"/>
                    </a:lnTo>
                    <a:lnTo>
                      <a:pt x="3" y="0"/>
                    </a:lnTo>
                    <a:lnTo>
                      <a:pt x="1" y="2"/>
                    </a:lnTo>
                    <a:lnTo>
                      <a:pt x="3" y="4"/>
                    </a:lnTo>
                    <a:lnTo>
                      <a:pt x="5" y="2"/>
                    </a:lnTo>
                    <a:lnTo>
                      <a:pt x="5" y="2"/>
                    </a:lnTo>
                    <a:lnTo>
                      <a:pt x="3" y="4"/>
                    </a:lnTo>
                    <a:lnTo>
                      <a:pt x="5" y="6"/>
                    </a:lnTo>
                    <a:lnTo>
                      <a:pt x="7" y="4"/>
                    </a:lnTo>
                    <a:lnTo>
                      <a:pt x="7" y="4"/>
                    </a:lnTo>
                    <a:lnTo>
                      <a:pt x="5" y="8"/>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80">
                <a:extLst>
                  <a:ext uri="{FF2B5EF4-FFF2-40B4-BE49-F238E27FC236}">
                    <a16:creationId xmlns:a16="http://schemas.microsoft.com/office/drawing/2014/main" id="{E3DBF517-B785-43A1-A3EF-F01EF11EE5CB}"/>
                  </a:ext>
                </a:extLst>
              </p:cNvPr>
              <p:cNvSpPr>
                <a:spLocks/>
              </p:cNvSpPr>
              <p:nvPr/>
            </p:nvSpPr>
            <p:spPr bwMode="auto">
              <a:xfrm>
                <a:off x="7374440" y="5477812"/>
                <a:ext cx="12623" cy="12623"/>
              </a:xfrm>
              <a:custGeom>
                <a:avLst/>
                <a:gdLst>
                  <a:gd name="T0" fmla="*/ 0 w 8"/>
                  <a:gd name="T1" fmla="*/ 4 h 8"/>
                  <a:gd name="T2" fmla="*/ 0 w 8"/>
                  <a:gd name="T3" fmla="*/ 4 h 8"/>
                  <a:gd name="T4" fmla="*/ 6 w 8"/>
                  <a:gd name="T5" fmla="*/ 4 h 8"/>
                  <a:gd name="T6" fmla="*/ 6 w 8"/>
                  <a:gd name="T7" fmla="*/ 4 h 8"/>
                  <a:gd name="T8" fmla="*/ 2 w 8"/>
                  <a:gd name="T9" fmla="*/ 2 h 8"/>
                  <a:gd name="T10" fmla="*/ 2 w 8"/>
                  <a:gd name="T11" fmla="*/ 0 h 8"/>
                  <a:gd name="T12" fmla="*/ 8 w 8"/>
                  <a:gd name="T13" fmla="*/ 4 h 8"/>
                  <a:gd name="T14" fmla="*/ 8 w 8"/>
                  <a:gd name="T15" fmla="*/ 6 h 8"/>
                  <a:gd name="T16" fmla="*/ 2 w 8"/>
                  <a:gd name="T17" fmla="*/ 4 h 8"/>
                  <a:gd name="T18" fmla="*/ 2 w 8"/>
                  <a:gd name="T19" fmla="*/ 4 h 8"/>
                  <a:gd name="T20" fmla="*/ 6 w 8"/>
                  <a:gd name="T21" fmla="*/ 8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4"/>
                    </a:lnTo>
                    <a:lnTo>
                      <a:pt x="6" y="4"/>
                    </a:lnTo>
                    <a:lnTo>
                      <a:pt x="6" y="4"/>
                    </a:lnTo>
                    <a:lnTo>
                      <a:pt x="2" y="2"/>
                    </a:lnTo>
                    <a:lnTo>
                      <a:pt x="2" y="0"/>
                    </a:lnTo>
                    <a:lnTo>
                      <a:pt x="8" y="4"/>
                    </a:lnTo>
                    <a:lnTo>
                      <a:pt x="8" y="6"/>
                    </a:lnTo>
                    <a:lnTo>
                      <a:pt x="2" y="4"/>
                    </a:lnTo>
                    <a:lnTo>
                      <a:pt x="2" y="4"/>
                    </a:lnTo>
                    <a:lnTo>
                      <a:pt x="6" y="8"/>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1">
                <a:extLst>
                  <a:ext uri="{FF2B5EF4-FFF2-40B4-BE49-F238E27FC236}">
                    <a16:creationId xmlns:a16="http://schemas.microsoft.com/office/drawing/2014/main" id="{20392D48-7A80-4C19-AAE6-5DA269078EC0}"/>
                  </a:ext>
                </a:extLst>
              </p:cNvPr>
              <p:cNvSpPr>
                <a:spLocks/>
              </p:cNvSpPr>
              <p:nvPr/>
            </p:nvSpPr>
            <p:spPr bwMode="auto">
              <a:xfrm>
                <a:off x="7380751" y="5468344"/>
                <a:ext cx="12623" cy="12623"/>
              </a:xfrm>
              <a:custGeom>
                <a:avLst/>
                <a:gdLst>
                  <a:gd name="T0" fmla="*/ 4 w 4"/>
                  <a:gd name="T1" fmla="*/ 2 h 4"/>
                  <a:gd name="T2" fmla="*/ 4 w 4"/>
                  <a:gd name="T3" fmla="*/ 3 h 4"/>
                  <a:gd name="T4" fmla="*/ 1 w 4"/>
                  <a:gd name="T5" fmla="*/ 3 h 4"/>
                  <a:gd name="T6" fmla="*/ 0 w 4"/>
                  <a:gd name="T7" fmla="*/ 1 h 4"/>
                  <a:gd name="T8" fmla="*/ 2 w 4"/>
                  <a:gd name="T9" fmla="*/ 1 h 4"/>
                  <a:gd name="T10" fmla="*/ 2 w 4"/>
                  <a:gd name="T11" fmla="*/ 1 h 4"/>
                  <a:gd name="T12" fmla="*/ 1 w 4"/>
                  <a:gd name="T13" fmla="*/ 1 h 4"/>
                  <a:gd name="T14" fmla="*/ 2 w 4"/>
                  <a:gd name="T15" fmla="*/ 3 h 4"/>
                  <a:gd name="T16" fmla="*/ 4 w 4"/>
                  <a:gd name="T17" fmla="*/ 3 h 4"/>
                  <a:gd name="T18" fmla="*/ 4 w 4"/>
                  <a:gd name="T19" fmla="*/ 2 h 4"/>
                  <a:gd name="T20" fmla="*/ 3 w 4"/>
                  <a:gd name="T21" fmla="*/ 2 h 4"/>
                  <a:gd name="T22" fmla="*/ 2 w 4"/>
                  <a:gd name="T23" fmla="*/ 2 h 4"/>
                  <a:gd name="T24" fmla="*/ 2 w 4"/>
                  <a:gd name="T25" fmla="*/ 2 h 4"/>
                  <a:gd name="T26" fmla="*/ 2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3"/>
                      <a:pt x="0" y="2"/>
                      <a:pt x="0" y="1"/>
                    </a:cubicBezTo>
                    <a:cubicBezTo>
                      <a:pt x="1" y="1"/>
                      <a:pt x="1" y="0"/>
                      <a:pt x="2" y="1"/>
                    </a:cubicBezTo>
                    <a:cubicBezTo>
                      <a:pt x="2" y="1"/>
                      <a:pt x="2" y="1"/>
                      <a:pt x="2" y="1"/>
                    </a:cubicBezTo>
                    <a:cubicBezTo>
                      <a:pt x="1" y="1"/>
                      <a:pt x="1" y="1"/>
                      <a:pt x="1" y="1"/>
                    </a:cubicBezTo>
                    <a:cubicBezTo>
                      <a:pt x="0" y="2"/>
                      <a:pt x="1" y="3"/>
                      <a:pt x="2" y="3"/>
                    </a:cubicBezTo>
                    <a:cubicBezTo>
                      <a:pt x="2" y="3"/>
                      <a:pt x="3" y="3"/>
                      <a:pt x="4" y="3"/>
                    </a:cubicBezTo>
                    <a:cubicBezTo>
                      <a:pt x="4" y="3"/>
                      <a:pt x="4" y="2"/>
                      <a:pt x="4" y="2"/>
                    </a:cubicBezTo>
                    <a:cubicBezTo>
                      <a:pt x="3" y="2"/>
                      <a:pt x="3" y="2"/>
                      <a:pt x="3" y="2"/>
                    </a:cubicBezTo>
                    <a:cubicBezTo>
                      <a:pt x="2" y="2"/>
                      <a:pt x="2" y="2"/>
                      <a:pt x="2" y="2"/>
                    </a:cubicBezTo>
                    <a:cubicBezTo>
                      <a:pt x="2" y="2"/>
                      <a:pt x="2" y="2"/>
                      <a:pt x="2" y="2"/>
                    </a:cubicBezTo>
                    <a:cubicBezTo>
                      <a:pt x="2" y="1"/>
                      <a:pt x="2" y="1"/>
                      <a:pt x="2"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82">
                <a:extLst>
                  <a:ext uri="{FF2B5EF4-FFF2-40B4-BE49-F238E27FC236}">
                    <a16:creationId xmlns:a16="http://schemas.microsoft.com/office/drawing/2014/main" id="{4E9B3F16-BA3B-4F2C-8378-FA4ECC9D35BE}"/>
                  </a:ext>
                </a:extLst>
              </p:cNvPr>
              <p:cNvSpPr>
                <a:spLocks/>
              </p:cNvSpPr>
              <p:nvPr/>
            </p:nvSpPr>
            <p:spPr bwMode="auto">
              <a:xfrm>
                <a:off x="7383907" y="5462033"/>
                <a:ext cx="12623" cy="9467"/>
              </a:xfrm>
              <a:custGeom>
                <a:avLst/>
                <a:gdLst>
                  <a:gd name="T0" fmla="*/ 2 w 8"/>
                  <a:gd name="T1" fmla="*/ 2 h 6"/>
                  <a:gd name="T2" fmla="*/ 2 w 8"/>
                  <a:gd name="T3" fmla="*/ 4 h 6"/>
                  <a:gd name="T4" fmla="*/ 0 w 8"/>
                  <a:gd name="T5" fmla="*/ 4 h 6"/>
                  <a:gd name="T6" fmla="*/ 2 w 8"/>
                  <a:gd name="T7" fmla="*/ 0 h 6"/>
                  <a:gd name="T8" fmla="*/ 4 w 8"/>
                  <a:gd name="T9" fmla="*/ 0 h 6"/>
                  <a:gd name="T10" fmla="*/ 2 w 8"/>
                  <a:gd name="T11" fmla="*/ 2 h 6"/>
                  <a:gd name="T12" fmla="*/ 8 w 8"/>
                  <a:gd name="T13" fmla="*/ 4 h 6"/>
                  <a:gd name="T14" fmla="*/ 8 w 8"/>
                  <a:gd name="T15" fmla="*/ 6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2" y="4"/>
                    </a:lnTo>
                    <a:lnTo>
                      <a:pt x="0" y="4"/>
                    </a:lnTo>
                    <a:lnTo>
                      <a:pt x="2" y="0"/>
                    </a:lnTo>
                    <a:lnTo>
                      <a:pt x="4" y="0"/>
                    </a:lnTo>
                    <a:lnTo>
                      <a:pt x="2" y="2"/>
                    </a:lnTo>
                    <a:lnTo>
                      <a:pt x="8" y="4"/>
                    </a:lnTo>
                    <a:lnTo>
                      <a:pt x="8" y="6"/>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3">
                <a:extLst>
                  <a:ext uri="{FF2B5EF4-FFF2-40B4-BE49-F238E27FC236}">
                    <a16:creationId xmlns:a16="http://schemas.microsoft.com/office/drawing/2014/main" id="{4C1076AD-6842-4B46-9347-EDC5D9BD04ED}"/>
                  </a:ext>
                </a:extLst>
              </p:cNvPr>
              <p:cNvSpPr>
                <a:spLocks/>
              </p:cNvSpPr>
              <p:nvPr/>
            </p:nvSpPr>
            <p:spPr bwMode="auto">
              <a:xfrm>
                <a:off x="7387063" y="5452566"/>
                <a:ext cx="15778" cy="12623"/>
              </a:xfrm>
              <a:custGeom>
                <a:avLst/>
                <a:gdLst>
                  <a:gd name="T0" fmla="*/ 0 w 10"/>
                  <a:gd name="T1" fmla="*/ 4 h 8"/>
                  <a:gd name="T2" fmla="*/ 2 w 10"/>
                  <a:gd name="T3" fmla="*/ 4 h 8"/>
                  <a:gd name="T4" fmla="*/ 4 w 10"/>
                  <a:gd name="T5" fmla="*/ 4 h 8"/>
                  <a:gd name="T6" fmla="*/ 6 w 10"/>
                  <a:gd name="T7" fmla="*/ 2 h 8"/>
                  <a:gd name="T8" fmla="*/ 2 w 10"/>
                  <a:gd name="T9" fmla="*/ 2 h 8"/>
                  <a:gd name="T10" fmla="*/ 2 w 10"/>
                  <a:gd name="T11" fmla="*/ 0 h 8"/>
                  <a:gd name="T12" fmla="*/ 10 w 10"/>
                  <a:gd name="T13" fmla="*/ 2 h 8"/>
                  <a:gd name="T14" fmla="*/ 10 w 10"/>
                  <a:gd name="T15" fmla="*/ 4 h 8"/>
                  <a:gd name="T16" fmla="*/ 6 w 10"/>
                  <a:gd name="T17" fmla="*/ 2 h 8"/>
                  <a:gd name="T18" fmla="*/ 6 w 10"/>
                  <a:gd name="T19" fmla="*/ 4 h 8"/>
                  <a:gd name="T20" fmla="*/ 8 w 10"/>
                  <a:gd name="T21" fmla="*/ 6 h 8"/>
                  <a:gd name="T22" fmla="*/ 8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2" y="4"/>
                    </a:lnTo>
                    <a:lnTo>
                      <a:pt x="4" y="4"/>
                    </a:lnTo>
                    <a:lnTo>
                      <a:pt x="6" y="2"/>
                    </a:lnTo>
                    <a:lnTo>
                      <a:pt x="2" y="2"/>
                    </a:lnTo>
                    <a:lnTo>
                      <a:pt x="2" y="0"/>
                    </a:lnTo>
                    <a:lnTo>
                      <a:pt x="10" y="2"/>
                    </a:lnTo>
                    <a:lnTo>
                      <a:pt x="10" y="4"/>
                    </a:lnTo>
                    <a:lnTo>
                      <a:pt x="6" y="2"/>
                    </a:lnTo>
                    <a:lnTo>
                      <a:pt x="6" y="4"/>
                    </a:lnTo>
                    <a:lnTo>
                      <a:pt x="8" y="6"/>
                    </a:lnTo>
                    <a:lnTo>
                      <a:pt x="8"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Line 184">
                <a:extLst>
                  <a:ext uri="{FF2B5EF4-FFF2-40B4-BE49-F238E27FC236}">
                    <a16:creationId xmlns:a16="http://schemas.microsoft.com/office/drawing/2014/main" id="{CA44E82E-3F29-46FA-AE53-BB5BC5FCE893}"/>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Line 185">
                <a:extLst>
                  <a:ext uri="{FF2B5EF4-FFF2-40B4-BE49-F238E27FC236}">
                    <a16:creationId xmlns:a16="http://schemas.microsoft.com/office/drawing/2014/main" id="{5068AEE0-C488-4E57-8247-EDF0F7C76F1B}"/>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186">
                <a:extLst>
                  <a:ext uri="{FF2B5EF4-FFF2-40B4-BE49-F238E27FC236}">
                    <a16:creationId xmlns:a16="http://schemas.microsoft.com/office/drawing/2014/main" id="{6FBABAD6-3DF6-4BA0-849E-9E37C002DBCB}"/>
                  </a:ext>
                </a:extLst>
              </p:cNvPr>
              <p:cNvSpPr>
                <a:spLocks/>
              </p:cNvSpPr>
              <p:nvPr/>
            </p:nvSpPr>
            <p:spPr bwMode="auto">
              <a:xfrm>
                <a:off x="7161430" y="5375251"/>
                <a:ext cx="1578" cy="6311"/>
              </a:xfrm>
              <a:custGeom>
                <a:avLst/>
                <a:gdLst>
                  <a:gd name="T0" fmla="*/ 1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1" y="2"/>
                    </a:moveTo>
                    <a:cubicBezTo>
                      <a:pt x="1" y="2"/>
                      <a:pt x="1"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Line 187">
                <a:extLst>
                  <a:ext uri="{FF2B5EF4-FFF2-40B4-BE49-F238E27FC236}">
                    <a16:creationId xmlns:a16="http://schemas.microsoft.com/office/drawing/2014/main" id="{C658E92C-B741-4F27-BF76-F77D07492BB3}"/>
                  </a:ext>
                </a:extLst>
              </p:cNvPr>
              <p:cNvSpPr>
                <a:spLocks noChangeShapeType="1"/>
              </p:cNvSpPr>
              <p:nvPr/>
            </p:nvSpPr>
            <p:spPr bwMode="auto">
              <a:xfrm flipH="1" flipV="1">
                <a:off x="7161430" y="5378407"/>
                <a:ext cx="1578"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188">
                <a:extLst>
                  <a:ext uri="{FF2B5EF4-FFF2-40B4-BE49-F238E27FC236}">
                    <a16:creationId xmlns:a16="http://schemas.microsoft.com/office/drawing/2014/main" id="{741D2040-482C-4B97-981D-370E083CE6C3}"/>
                  </a:ext>
                </a:extLst>
              </p:cNvPr>
              <p:cNvSpPr>
                <a:spLocks/>
              </p:cNvSpPr>
              <p:nvPr/>
            </p:nvSpPr>
            <p:spPr bwMode="auto">
              <a:xfrm>
                <a:off x="7158275" y="5378407"/>
                <a:ext cx="3156" cy="3156"/>
              </a:xfrm>
              <a:custGeom>
                <a:avLst/>
                <a:gdLst>
                  <a:gd name="T0" fmla="*/ 1 w 1"/>
                  <a:gd name="T1" fmla="*/ 1 h 1"/>
                  <a:gd name="T2" fmla="*/ 1 w 1"/>
                  <a:gd name="T3" fmla="*/ 1 h 1"/>
                  <a:gd name="T4" fmla="*/ 0 w 1"/>
                  <a:gd name="T5" fmla="*/ 0 h 1"/>
                </a:gdLst>
                <a:ahLst/>
                <a:cxnLst>
                  <a:cxn ang="0">
                    <a:pos x="T0" y="T1"/>
                  </a:cxn>
                  <a:cxn ang="0">
                    <a:pos x="T2" y="T3"/>
                  </a:cxn>
                  <a:cxn ang="0">
                    <a:pos x="T4" y="T5"/>
                  </a:cxn>
                </a:cxnLst>
                <a:rect l="0" t="0" r="r" b="b"/>
                <a:pathLst>
                  <a:path w="1" h="1">
                    <a:moveTo>
                      <a:pt x="1" y="1"/>
                    </a:moveTo>
                    <a:cubicBezTo>
                      <a:pt x="1" y="1"/>
                      <a:pt x="1" y="1"/>
                      <a:pt x="1" y="1"/>
                    </a:cubicBez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Line 189">
                <a:extLst>
                  <a:ext uri="{FF2B5EF4-FFF2-40B4-BE49-F238E27FC236}">
                    <a16:creationId xmlns:a16="http://schemas.microsoft.com/office/drawing/2014/main" id="{234CB234-85AA-4999-9C50-1A973643E3FD}"/>
                  </a:ext>
                </a:extLst>
              </p:cNvPr>
              <p:cNvSpPr>
                <a:spLocks noChangeShapeType="1"/>
              </p:cNvSpPr>
              <p:nvPr/>
            </p:nvSpPr>
            <p:spPr bwMode="auto">
              <a:xfrm flipH="1" flipV="1">
                <a:off x="7155119" y="538156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190">
                <a:extLst>
                  <a:ext uri="{FF2B5EF4-FFF2-40B4-BE49-F238E27FC236}">
                    <a16:creationId xmlns:a16="http://schemas.microsoft.com/office/drawing/2014/main" id="{DEC99108-0B5B-42F8-ADBA-FD1675188CFE}"/>
                  </a:ext>
                </a:extLst>
              </p:cNvPr>
              <p:cNvSpPr>
                <a:spLocks/>
              </p:cNvSpPr>
              <p:nvPr/>
            </p:nvSpPr>
            <p:spPr bwMode="auto">
              <a:xfrm>
                <a:off x="7158275" y="5381562"/>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1">
                <a:extLst>
                  <a:ext uri="{FF2B5EF4-FFF2-40B4-BE49-F238E27FC236}">
                    <a16:creationId xmlns:a16="http://schemas.microsoft.com/office/drawing/2014/main" id="{63224924-C59E-4F46-A8E7-6AC4D5E4D9BF}"/>
                  </a:ext>
                </a:extLst>
              </p:cNvPr>
              <p:cNvSpPr>
                <a:spLocks/>
              </p:cNvSpPr>
              <p:nvPr/>
            </p:nvSpPr>
            <p:spPr bwMode="auto">
              <a:xfrm>
                <a:off x="7151963" y="538471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2"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192">
                <a:extLst>
                  <a:ext uri="{FF2B5EF4-FFF2-40B4-BE49-F238E27FC236}">
                    <a16:creationId xmlns:a16="http://schemas.microsoft.com/office/drawing/2014/main" id="{4CCB5BD7-E642-4D34-B3F1-20DEB0F49D0F}"/>
                  </a:ext>
                </a:extLst>
              </p:cNvPr>
              <p:cNvSpPr>
                <a:spLocks/>
              </p:cNvSpPr>
              <p:nvPr/>
            </p:nvSpPr>
            <p:spPr bwMode="auto">
              <a:xfrm>
                <a:off x="7271880" y="5297937"/>
                <a:ext cx="0" cy="3156"/>
              </a:xfrm>
              <a:custGeom>
                <a:avLst/>
                <a:gdLst>
                  <a:gd name="T0" fmla="*/ 1 h 1"/>
                  <a:gd name="T1" fmla="*/ 0 h 1"/>
                </a:gdLst>
                <a:ahLst/>
                <a:cxnLst>
                  <a:cxn ang="0">
                    <a:pos x="0" y="T0"/>
                  </a:cxn>
                  <a:cxn ang="0">
                    <a:pos x="0" y="T1"/>
                  </a:cxn>
                </a:cxnLst>
                <a:rect l="0" t="0" r="r" b="b"/>
                <a:pathLst>
                  <a:path h="1">
                    <a:moveTo>
                      <a:pt x="0" y="1"/>
                    </a:moveTo>
                    <a:cubicBezTo>
                      <a:pt x="0" y="1"/>
                      <a:pt x="0" y="1"/>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193">
                <a:extLst>
                  <a:ext uri="{FF2B5EF4-FFF2-40B4-BE49-F238E27FC236}">
                    <a16:creationId xmlns:a16="http://schemas.microsoft.com/office/drawing/2014/main" id="{4F00D9E7-6159-42EF-9E6F-795D375EC349}"/>
                  </a:ext>
                </a:extLst>
              </p:cNvPr>
              <p:cNvSpPr>
                <a:spLocks/>
              </p:cNvSpPr>
              <p:nvPr/>
            </p:nvSpPr>
            <p:spPr bwMode="auto">
              <a:xfrm>
                <a:off x="7268724" y="5301093"/>
                <a:ext cx="0" cy="3156"/>
              </a:xfrm>
              <a:custGeom>
                <a:avLst/>
                <a:gdLst>
                  <a:gd name="T0" fmla="*/ 1 h 1"/>
                  <a:gd name="T1" fmla="*/ 0 h 1"/>
                </a:gdLst>
                <a:ahLst/>
                <a:cxnLst>
                  <a:cxn ang="0">
                    <a:pos x="0" y="T0"/>
                  </a:cxn>
                  <a:cxn ang="0">
                    <a:pos x="0" y="T1"/>
                  </a:cxn>
                </a:cxnLst>
                <a:rect l="0" t="0" r="r" b="b"/>
                <a:pathLst>
                  <a:path h="1">
                    <a:moveTo>
                      <a:pt x="0" y="1"/>
                    </a:move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94">
                <a:extLst>
                  <a:ext uri="{FF2B5EF4-FFF2-40B4-BE49-F238E27FC236}">
                    <a16:creationId xmlns:a16="http://schemas.microsoft.com/office/drawing/2014/main" id="{2FA9A9FE-C5F2-4693-AEBE-0E755B9BE168}"/>
                  </a:ext>
                </a:extLst>
              </p:cNvPr>
              <p:cNvSpPr>
                <a:spLocks/>
              </p:cNvSpPr>
              <p:nvPr/>
            </p:nvSpPr>
            <p:spPr bwMode="auto">
              <a:xfrm>
                <a:off x="7267147" y="5301093"/>
                <a:ext cx="1578"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95">
                <a:extLst>
                  <a:ext uri="{FF2B5EF4-FFF2-40B4-BE49-F238E27FC236}">
                    <a16:creationId xmlns:a16="http://schemas.microsoft.com/office/drawing/2014/main" id="{959D1A6E-9221-4702-8B4B-76C718430B79}"/>
                  </a:ext>
                </a:extLst>
              </p:cNvPr>
              <p:cNvSpPr>
                <a:spLocks/>
              </p:cNvSpPr>
              <p:nvPr/>
            </p:nvSpPr>
            <p:spPr bwMode="auto">
              <a:xfrm>
                <a:off x="7267147" y="5304249"/>
                <a:ext cx="1578" cy="3156"/>
              </a:xfrm>
              <a:custGeom>
                <a:avLst/>
                <a:gdLst>
                  <a:gd name="T0" fmla="*/ 1 w 1"/>
                  <a:gd name="T1" fmla="*/ 1 h 1"/>
                  <a:gd name="T2" fmla="*/ 0 w 1"/>
                  <a:gd name="T3" fmla="*/ 0 h 1"/>
                  <a:gd name="T4" fmla="*/ 0 w 1"/>
                  <a:gd name="T5" fmla="*/ 0 h 1"/>
                </a:gdLst>
                <a:ahLst/>
                <a:cxnLst>
                  <a:cxn ang="0">
                    <a:pos x="T0" y="T1"/>
                  </a:cxn>
                  <a:cxn ang="0">
                    <a:pos x="T2" y="T3"/>
                  </a:cxn>
                  <a:cxn ang="0">
                    <a:pos x="T4" y="T5"/>
                  </a:cxn>
                </a:cxnLst>
                <a:rect l="0" t="0" r="r" b="b"/>
                <a:pathLst>
                  <a:path w="1" h="1">
                    <a:moveTo>
                      <a:pt x="1" y="1"/>
                    </a:moveTo>
                    <a:cubicBezTo>
                      <a:pt x="1" y="1"/>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196">
                <a:extLst>
                  <a:ext uri="{FF2B5EF4-FFF2-40B4-BE49-F238E27FC236}">
                    <a16:creationId xmlns:a16="http://schemas.microsoft.com/office/drawing/2014/main" id="{F9FE628B-6D81-49C4-9E45-9607E759049B}"/>
                  </a:ext>
                </a:extLst>
              </p:cNvPr>
              <p:cNvSpPr>
                <a:spLocks/>
              </p:cNvSpPr>
              <p:nvPr/>
            </p:nvSpPr>
            <p:spPr bwMode="auto">
              <a:xfrm>
                <a:off x="7263991" y="5304249"/>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97">
                <a:extLst>
                  <a:ext uri="{FF2B5EF4-FFF2-40B4-BE49-F238E27FC236}">
                    <a16:creationId xmlns:a16="http://schemas.microsoft.com/office/drawing/2014/main" id="{CE3B6302-FC64-4DB7-A25D-CA75C0CC37BC}"/>
                  </a:ext>
                </a:extLst>
              </p:cNvPr>
              <p:cNvSpPr>
                <a:spLocks/>
              </p:cNvSpPr>
              <p:nvPr/>
            </p:nvSpPr>
            <p:spPr bwMode="auto">
              <a:xfrm>
                <a:off x="7260835" y="5307404"/>
                <a:ext cx="3156"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98">
                <a:extLst>
                  <a:ext uri="{FF2B5EF4-FFF2-40B4-BE49-F238E27FC236}">
                    <a16:creationId xmlns:a16="http://schemas.microsoft.com/office/drawing/2014/main" id="{21828012-04D9-4865-A5F7-380F0A8FDF1E}"/>
                  </a:ext>
                </a:extLst>
              </p:cNvPr>
              <p:cNvSpPr>
                <a:spLocks/>
              </p:cNvSpPr>
              <p:nvPr/>
            </p:nvSpPr>
            <p:spPr bwMode="auto">
              <a:xfrm>
                <a:off x="7155119" y="5375251"/>
                <a:ext cx="14201" cy="18934"/>
              </a:xfrm>
              <a:custGeom>
                <a:avLst/>
                <a:gdLst>
                  <a:gd name="T0" fmla="*/ 4 w 5"/>
                  <a:gd name="T1" fmla="*/ 6 h 6"/>
                  <a:gd name="T2" fmla="*/ 1 w 5"/>
                  <a:gd name="T3" fmla="*/ 5 h 6"/>
                  <a:gd name="T4" fmla="*/ 0 w 5"/>
                  <a:gd name="T5" fmla="*/ 3 h 6"/>
                  <a:gd name="T6" fmla="*/ 5 w 5"/>
                  <a:gd name="T7" fmla="*/ 0 h 6"/>
                  <a:gd name="T8" fmla="*/ 5 w 5"/>
                  <a:gd name="T9" fmla="*/ 5 h 6"/>
                  <a:gd name="T10" fmla="*/ 4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4" y="6"/>
                    </a:moveTo>
                    <a:cubicBezTo>
                      <a:pt x="4" y="6"/>
                      <a:pt x="2" y="6"/>
                      <a:pt x="1" y="5"/>
                    </a:cubicBezTo>
                    <a:cubicBezTo>
                      <a:pt x="1" y="4"/>
                      <a:pt x="0" y="3"/>
                      <a:pt x="0" y="3"/>
                    </a:cubicBezTo>
                    <a:cubicBezTo>
                      <a:pt x="5" y="0"/>
                      <a:pt x="5" y="0"/>
                      <a:pt x="5" y="0"/>
                    </a:cubicBezTo>
                    <a:cubicBezTo>
                      <a:pt x="5" y="5"/>
                      <a:pt x="5" y="5"/>
                      <a:pt x="5" y="5"/>
                    </a:cubicBezTo>
                    <a:lnTo>
                      <a:pt x="4"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99">
                <a:extLst>
                  <a:ext uri="{FF2B5EF4-FFF2-40B4-BE49-F238E27FC236}">
                    <a16:creationId xmlns:a16="http://schemas.microsoft.com/office/drawing/2014/main" id="{1DC8BEA6-B343-45A5-B000-4064BECB231C}"/>
                  </a:ext>
                </a:extLst>
              </p:cNvPr>
              <p:cNvSpPr>
                <a:spLocks/>
              </p:cNvSpPr>
              <p:nvPr/>
            </p:nvSpPr>
            <p:spPr bwMode="auto">
              <a:xfrm>
                <a:off x="7161430" y="5356317"/>
                <a:ext cx="26824" cy="37868"/>
              </a:xfrm>
              <a:custGeom>
                <a:avLst/>
                <a:gdLst>
                  <a:gd name="T0" fmla="*/ 1 w 9"/>
                  <a:gd name="T1" fmla="*/ 1 h 12"/>
                  <a:gd name="T2" fmla="*/ 3 w 9"/>
                  <a:gd name="T3" fmla="*/ 12 h 12"/>
                  <a:gd name="T4" fmla="*/ 9 w 9"/>
                  <a:gd name="T5" fmla="*/ 7 h 12"/>
                  <a:gd name="T6" fmla="*/ 7 w 9"/>
                  <a:gd name="T7" fmla="*/ 0 h 12"/>
                  <a:gd name="T8" fmla="*/ 1 w 9"/>
                  <a:gd name="T9" fmla="*/ 1 h 12"/>
                </a:gdLst>
                <a:ahLst/>
                <a:cxnLst>
                  <a:cxn ang="0">
                    <a:pos x="T0" y="T1"/>
                  </a:cxn>
                  <a:cxn ang="0">
                    <a:pos x="T2" y="T3"/>
                  </a:cxn>
                  <a:cxn ang="0">
                    <a:pos x="T4" y="T5"/>
                  </a:cxn>
                  <a:cxn ang="0">
                    <a:pos x="T6" y="T7"/>
                  </a:cxn>
                  <a:cxn ang="0">
                    <a:pos x="T8" y="T9"/>
                  </a:cxn>
                </a:cxnLst>
                <a:rect l="0" t="0" r="r" b="b"/>
                <a:pathLst>
                  <a:path w="9" h="12">
                    <a:moveTo>
                      <a:pt x="1" y="1"/>
                    </a:moveTo>
                    <a:cubicBezTo>
                      <a:pt x="0" y="2"/>
                      <a:pt x="4" y="11"/>
                      <a:pt x="3" y="12"/>
                    </a:cubicBezTo>
                    <a:cubicBezTo>
                      <a:pt x="9" y="7"/>
                      <a:pt x="9" y="7"/>
                      <a:pt x="9" y="7"/>
                    </a:cubicBezTo>
                    <a:cubicBezTo>
                      <a:pt x="9" y="7"/>
                      <a:pt x="7" y="1"/>
                      <a:pt x="7" y="0"/>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00">
                <a:extLst>
                  <a:ext uri="{FF2B5EF4-FFF2-40B4-BE49-F238E27FC236}">
                    <a16:creationId xmlns:a16="http://schemas.microsoft.com/office/drawing/2014/main" id="{E3388EBF-07E3-4E1B-B6A5-1D4483F91305}"/>
                  </a:ext>
                </a:extLst>
              </p:cNvPr>
              <p:cNvSpPr>
                <a:spLocks/>
              </p:cNvSpPr>
              <p:nvPr/>
            </p:nvSpPr>
            <p:spPr bwMode="auto">
              <a:xfrm>
                <a:off x="7260835" y="5301093"/>
                <a:ext cx="20512" cy="14200"/>
              </a:xfrm>
              <a:custGeom>
                <a:avLst/>
                <a:gdLst>
                  <a:gd name="T0" fmla="*/ 6 w 7"/>
                  <a:gd name="T1" fmla="*/ 5 h 5"/>
                  <a:gd name="T2" fmla="*/ 6 w 7"/>
                  <a:gd name="T3" fmla="*/ 2 h 5"/>
                  <a:gd name="T4" fmla="*/ 5 w 7"/>
                  <a:gd name="T5" fmla="*/ 0 h 5"/>
                  <a:gd name="T6" fmla="*/ 0 w 7"/>
                  <a:gd name="T7" fmla="*/ 3 h 5"/>
                  <a:gd name="T8" fmla="*/ 5 w 7"/>
                  <a:gd name="T9" fmla="*/ 5 h 5"/>
                  <a:gd name="T10" fmla="*/ 6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6" y="5"/>
                    </a:moveTo>
                    <a:cubicBezTo>
                      <a:pt x="6" y="4"/>
                      <a:pt x="7" y="3"/>
                      <a:pt x="6" y="2"/>
                    </a:cubicBezTo>
                    <a:cubicBezTo>
                      <a:pt x="5" y="1"/>
                      <a:pt x="5" y="0"/>
                      <a:pt x="5" y="0"/>
                    </a:cubicBezTo>
                    <a:cubicBezTo>
                      <a:pt x="0" y="3"/>
                      <a:pt x="0" y="3"/>
                      <a:pt x="0" y="3"/>
                    </a:cubicBezTo>
                    <a:cubicBezTo>
                      <a:pt x="5" y="5"/>
                      <a:pt x="5" y="5"/>
                      <a:pt x="5" y="5"/>
                    </a:cubicBezTo>
                    <a:lnTo>
                      <a:pt x="6"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1">
                <a:extLst>
                  <a:ext uri="{FF2B5EF4-FFF2-40B4-BE49-F238E27FC236}">
                    <a16:creationId xmlns:a16="http://schemas.microsoft.com/office/drawing/2014/main" id="{50EB073D-9F19-4D62-B68A-80F1C51801AF}"/>
                  </a:ext>
                </a:extLst>
              </p:cNvPr>
              <p:cNvSpPr>
                <a:spLocks/>
              </p:cNvSpPr>
              <p:nvPr/>
            </p:nvSpPr>
            <p:spPr bwMode="auto">
              <a:xfrm>
                <a:off x="7238745" y="5297937"/>
                <a:ext cx="36291" cy="29979"/>
              </a:xfrm>
              <a:custGeom>
                <a:avLst/>
                <a:gdLst>
                  <a:gd name="T0" fmla="*/ 3 w 12"/>
                  <a:gd name="T1" fmla="*/ 1 h 10"/>
                  <a:gd name="T2" fmla="*/ 12 w 12"/>
                  <a:gd name="T3" fmla="*/ 6 h 10"/>
                  <a:gd name="T4" fmla="*/ 6 w 12"/>
                  <a:gd name="T5" fmla="*/ 10 h 10"/>
                  <a:gd name="T6" fmla="*/ 0 w 12"/>
                  <a:gd name="T7" fmla="*/ 6 h 10"/>
                  <a:gd name="T8" fmla="*/ 3 w 12"/>
                  <a:gd name="T9" fmla="*/ 1 h 10"/>
                </a:gdLst>
                <a:ahLst/>
                <a:cxnLst>
                  <a:cxn ang="0">
                    <a:pos x="T0" y="T1"/>
                  </a:cxn>
                  <a:cxn ang="0">
                    <a:pos x="T2" y="T3"/>
                  </a:cxn>
                  <a:cxn ang="0">
                    <a:pos x="T4" y="T5"/>
                  </a:cxn>
                  <a:cxn ang="0">
                    <a:pos x="T6" y="T7"/>
                  </a:cxn>
                  <a:cxn ang="0">
                    <a:pos x="T8" y="T9"/>
                  </a:cxn>
                </a:cxnLst>
                <a:rect l="0" t="0" r="r" b="b"/>
                <a:pathLst>
                  <a:path w="12" h="10">
                    <a:moveTo>
                      <a:pt x="3" y="1"/>
                    </a:moveTo>
                    <a:cubicBezTo>
                      <a:pt x="4" y="0"/>
                      <a:pt x="11" y="7"/>
                      <a:pt x="12" y="6"/>
                    </a:cubicBezTo>
                    <a:cubicBezTo>
                      <a:pt x="6" y="10"/>
                      <a:pt x="6" y="10"/>
                      <a:pt x="6" y="10"/>
                    </a:cubicBezTo>
                    <a:cubicBezTo>
                      <a:pt x="6" y="10"/>
                      <a:pt x="1" y="6"/>
                      <a:pt x="0" y="6"/>
                    </a:cubicBezTo>
                    <a:lnTo>
                      <a:pt x="3"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2">
                <a:extLst>
                  <a:ext uri="{FF2B5EF4-FFF2-40B4-BE49-F238E27FC236}">
                    <a16:creationId xmlns:a16="http://schemas.microsoft.com/office/drawing/2014/main" id="{17F35EA1-EA4B-42E7-8E77-C6A50824F071}"/>
                  </a:ext>
                </a:extLst>
              </p:cNvPr>
              <p:cNvSpPr>
                <a:spLocks/>
              </p:cNvSpPr>
              <p:nvPr/>
            </p:nvSpPr>
            <p:spPr bwMode="auto">
              <a:xfrm>
                <a:off x="7163009" y="5301093"/>
                <a:ext cx="88359" cy="74158"/>
              </a:xfrm>
              <a:custGeom>
                <a:avLst/>
                <a:gdLst>
                  <a:gd name="T0" fmla="*/ 14 w 28"/>
                  <a:gd name="T1" fmla="*/ 9 h 24"/>
                  <a:gd name="T2" fmla="*/ 14 w 28"/>
                  <a:gd name="T3" fmla="*/ 9 h 24"/>
                  <a:gd name="T4" fmla="*/ 0 w 28"/>
                  <a:gd name="T5" fmla="*/ 19 h 24"/>
                  <a:gd name="T6" fmla="*/ 10 w 28"/>
                  <a:gd name="T7" fmla="*/ 24 h 24"/>
                  <a:gd name="T8" fmla="*/ 12 w 28"/>
                  <a:gd name="T9" fmla="*/ 22 h 24"/>
                  <a:gd name="T10" fmla="*/ 11 w 28"/>
                  <a:gd name="T11" fmla="*/ 21 h 24"/>
                  <a:gd name="T12" fmla="*/ 18 w 28"/>
                  <a:gd name="T13" fmla="*/ 15 h 24"/>
                  <a:gd name="T14" fmla="*/ 26 w 28"/>
                  <a:gd name="T15" fmla="*/ 11 h 24"/>
                  <a:gd name="T16" fmla="*/ 26 w 28"/>
                  <a:gd name="T17" fmla="*/ 12 h 24"/>
                  <a:gd name="T18" fmla="*/ 28 w 28"/>
                  <a:gd name="T19" fmla="*/ 10 h 24"/>
                  <a:gd name="T20" fmla="*/ 27 w 28"/>
                  <a:gd name="T21" fmla="*/ 0 h 24"/>
                  <a:gd name="T22" fmla="*/ 14 w 28"/>
                  <a:gd name="T2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4">
                    <a:moveTo>
                      <a:pt x="14" y="9"/>
                    </a:moveTo>
                    <a:cubicBezTo>
                      <a:pt x="14" y="9"/>
                      <a:pt x="14" y="9"/>
                      <a:pt x="14" y="9"/>
                    </a:cubicBezTo>
                    <a:cubicBezTo>
                      <a:pt x="0" y="19"/>
                      <a:pt x="0" y="19"/>
                      <a:pt x="0" y="19"/>
                    </a:cubicBezTo>
                    <a:cubicBezTo>
                      <a:pt x="2" y="18"/>
                      <a:pt x="10" y="24"/>
                      <a:pt x="10" y="24"/>
                    </a:cubicBezTo>
                    <a:cubicBezTo>
                      <a:pt x="12" y="22"/>
                      <a:pt x="12" y="22"/>
                      <a:pt x="12" y="22"/>
                    </a:cubicBezTo>
                    <a:cubicBezTo>
                      <a:pt x="11" y="21"/>
                      <a:pt x="11" y="21"/>
                      <a:pt x="11" y="21"/>
                    </a:cubicBezTo>
                    <a:cubicBezTo>
                      <a:pt x="11" y="21"/>
                      <a:pt x="14" y="18"/>
                      <a:pt x="18" y="15"/>
                    </a:cubicBezTo>
                    <a:cubicBezTo>
                      <a:pt x="21" y="13"/>
                      <a:pt x="26" y="11"/>
                      <a:pt x="26" y="11"/>
                    </a:cubicBezTo>
                    <a:cubicBezTo>
                      <a:pt x="26" y="12"/>
                      <a:pt x="26" y="12"/>
                      <a:pt x="26" y="12"/>
                    </a:cubicBezTo>
                    <a:cubicBezTo>
                      <a:pt x="28" y="10"/>
                      <a:pt x="28" y="10"/>
                      <a:pt x="28" y="10"/>
                    </a:cubicBezTo>
                    <a:cubicBezTo>
                      <a:pt x="28" y="10"/>
                      <a:pt x="26" y="1"/>
                      <a:pt x="27" y="0"/>
                    </a:cubicBezTo>
                    <a:lnTo>
                      <a:pt x="14" y="9"/>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3">
                <a:extLst>
                  <a:ext uri="{FF2B5EF4-FFF2-40B4-BE49-F238E27FC236}">
                    <a16:creationId xmlns:a16="http://schemas.microsoft.com/office/drawing/2014/main" id="{EB47204D-FC41-4D1C-B6C5-2A27CD118A3A}"/>
                  </a:ext>
                </a:extLst>
              </p:cNvPr>
              <p:cNvSpPr>
                <a:spLocks/>
              </p:cNvSpPr>
              <p:nvPr/>
            </p:nvSpPr>
            <p:spPr bwMode="auto">
              <a:xfrm>
                <a:off x="7166164" y="5301093"/>
                <a:ext cx="100982" cy="83625"/>
              </a:xfrm>
              <a:custGeom>
                <a:avLst/>
                <a:gdLst>
                  <a:gd name="T0" fmla="*/ 9 w 32"/>
                  <a:gd name="T1" fmla="*/ 4 h 27"/>
                  <a:gd name="T2" fmla="*/ 3 w 32"/>
                  <a:gd name="T3" fmla="*/ 27 h 27"/>
                  <a:gd name="T4" fmla="*/ 16 w 32"/>
                  <a:gd name="T5" fmla="*/ 15 h 27"/>
                  <a:gd name="T6" fmla="*/ 32 w 32"/>
                  <a:gd name="T7" fmla="*/ 6 h 27"/>
                  <a:gd name="T8" fmla="*/ 9 w 32"/>
                  <a:gd name="T9" fmla="*/ 4 h 27"/>
                </a:gdLst>
                <a:ahLst/>
                <a:cxnLst>
                  <a:cxn ang="0">
                    <a:pos x="T0" y="T1"/>
                  </a:cxn>
                  <a:cxn ang="0">
                    <a:pos x="T2" y="T3"/>
                  </a:cxn>
                  <a:cxn ang="0">
                    <a:pos x="T4" y="T5"/>
                  </a:cxn>
                  <a:cxn ang="0">
                    <a:pos x="T6" y="T7"/>
                  </a:cxn>
                  <a:cxn ang="0">
                    <a:pos x="T8" y="T9"/>
                  </a:cxn>
                </a:cxnLst>
                <a:rect l="0" t="0" r="r" b="b"/>
                <a:pathLst>
                  <a:path w="32" h="27">
                    <a:moveTo>
                      <a:pt x="9" y="4"/>
                    </a:moveTo>
                    <a:cubicBezTo>
                      <a:pt x="0" y="16"/>
                      <a:pt x="3" y="27"/>
                      <a:pt x="3" y="27"/>
                    </a:cubicBezTo>
                    <a:cubicBezTo>
                      <a:pt x="3" y="27"/>
                      <a:pt x="7" y="21"/>
                      <a:pt x="16" y="15"/>
                    </a:cubicBezTo>
                    <a:cubicBezTo>
                      <a:pt x="26" y="8"/>
                      <a:pt x="32" y="6"/>
                      <a:pt x="32" y="6"/>
                    </a:cubicBezTo>
                    <a:cubicBezTo>
                      <a:pt x="32" y="6"/>
                      <a:pt x="23" y="0"/>
                      <a:pt x="9" y="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04">
                <a:extLst>
                  <a:ext uri="{FF2B5EF4-FFF2-40B4-BE49-F238E27FC236}">
                    <a16:creationId xmlns:a16="http://schemas.microsoft.com/office/drawing/2014/main" id="{ABDC9620-0E25-4894-B561-CE44468A9897}"/>
                  </a:ext>
                </a:extLst>
              </p:cNvPr>
              <p:cNvSpPr>
                <a:spLocks/>
              </p:cNvSpPr>
              <p:nvPr/>
            </p:nvSpPr>
            <p:spPr bwMode="auto">
              <a:xfrm>
                <a:off x="7175632" y="5327916"/>
                <a:ext cx="28401" cy="44180"/>
              </a:xfrm>
              <a:custGeom>
                <a:avLst/>
                <a:gdLst>
                  <a:gd name="T0" fmla="*/ 5 w 9"/>
                  <a:gd name="T1" fmla="*/ 0 h 14"/>
                  <a:gd name="T2" fmla="*/ 1 w 9"/>
                  <a:gd name="T3" fmla="*/ 14 h 14"/>
                  <a:gd name="T4" fmla="*/ 9 w 9"/>
                  <a:gd name="T5" fmla="*/ 6 h 14"/>
                  <a:gd name="T6" fmla="*/ 5 w 9"/>
                  <a:gd name="T7" fmla="*/ 0 h 14"/>
                </a:gdLst>
                <a:ahLst/>
                <a:cxnLst>
                  <a:cxn ang="0">
                    <a:pos x="T0" y="T1"/>
                  </a:cxn>
                  <a:cxn ang="0">
                    <a:pos x="T2" y="T3"/>
                  </a:cxn>
                  <a:cxn ang="0">
                    <a:pos x="T4" y="T5"/>
                  </a:cxn>
                  <a:cxn ang="0">
                    <a:pos x="T6" y="T7"/>
                  </a:cxn>
                </a:cxnLst>
                <a:rect l="0" t="0" r="r" b="b"/>
                <a:pathLst>
                  <a:path w="9" h="14">
                    <a:moveTo>
                      <a:pt x="5" y="0"/>
                    </a:moveTo>
                    <a:cubicBezTo>
                      <a:pt x="0" y="9"/>
                      <a:pt x="1" y="14"/>
                      <a:pt x="1" y="14"/>
                    </a:cubicBezTo>
                    <a:cubicBezTo>
                      <a:pt x="1" y="14"/>
                      <a:pt x="5" y="9"/>
                      <a:pt x="9" y="6"/>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06">
                <a:extLst>
                  <a:ext uri="{FF2B5EF4-FFF2-40B4-BE49-F238E27FC236}">
                    <a16:creationId xmlns:a16="http://schemas.microsoft.com/office/drawing/2014/main" id="{6E348849-3DD1-4770-A956-0722B01E635B}"/>
                  </a:ext>
                </a:extLst>
              </p:cNvPr>
              <p:cNvSpPr>
                <a:spLocks/>
              </p:cNvSpPr>
              <p:nvPr/>
            </p:nvSpPr>
            <p:spPr bwMode="auto">
              <a:xfrm>
                <a:off x="7210344" y="5312137"/>
                <a:ext cx="44180" cy="22090"/>
              </a:xfrm>
              <a:custGeom>
                <a:avLst/>
                <a:gdLst>
                  <a:gd name="T0" fmla="*/ 0 w 14"/>
                  <a:gd name="T1" fmla="*/ 1 h 7"/>
                  <a:gd name="T2" fmla="*/ 14 w 14"/>
                  <a:gd name="T3" fmla="*/ 2 h 7"/>
                  <a:gd name="T4" fmla="*/ 4 w 14"/>
                  <a:gd name="T5" fmla="*/ 7 h 7"/>
                  <a:gd name="T6" fmla="*/ 0 w 14"/>
                  <a:gd name="T7" fmla="*/ 1 h 7"/>
                </a:gdLst>
                <a:ahLst/>
                <a:cxnLst>
                  <a:cxn ang="0">
                    <a:pos x="T0" y="T1"/>
                  </a:cxn>
                  <a:cxn ang="0">
                    <a:pos x="T2" y="T3"/>
                  </a:cxn>
                  <a:cxn ang="0">
                    <a:pos x="T4" y="T5"/>
                  </a:cxn>
                  <a:cxn ang="0">
                    <a:pos x="T6" y="T7"/>
                  </a:cxn>
                </a:cxnLst>
                <a:rect l="0" t="0" r="r" b="b"/>
                <a:pathLst>
                  <a:path w="14" h="7">
                    <a:moveTo>
                      <a:pt x="0" y="1"/>
                    </a:moveTo>
                    <a:cubicBezTo>
                      <a:pt x="10" y="0"/>
                      <a:pt x="14" y="2"/>
                      <a:pt x="14" y="2"/>
                    </a:cubicBezTo>
                    <a:cubicBezTo>
                      <a:pt x="14" y="2"/>
                      <a:pt x="9" y="3"/>
                      <a:pt x="4" y="7"/>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07">
                <a:extLst>
                  <a:ext uri="{FF2B5EF4-FFF2-40B4-BE49-F238E27FC236}">
                    <a16:creationId xmlns:a16="http://schemas.microsoft.com/office/drawing/2014/main" id="{A98CA38A-80EF-472B-85FA-F2433502C7E3}"/>
                  </a:ext>
                </a:extLst>
              </p:cNvPr>
              <p:cNvSpPr>
                <a:spLocks/>
              </p:cNvSpPr>
              <p:nvPr/>
            </p:nvSpPr>
            <p:spPr bwMode="auto">
              <a:xfrm>
                <a:off x="7194566" y="5318449"/>
                <a:ext cx="15778" cy="18934"/>
              </a:xfrm>
              <a:custGeom>
                <a:avLst/>
                <a:gdLst>
                  <a:gd name="T0" fmla="*/ 8 w 10"/>
                  <a:gd name="T1" fmla="*/ 0 h 12"/>
                  <a:gd name="T2" fmla="*/ 6 w 10"/>
                  <a:gd name="T3" fmla="*/ 2 h 12"/>
                  <a:gd name="T4" fmla="*/ 2 w 10"/>
                  <a:gd name="T5" fmla="*/ 0 h 12"/>
                  <a:gd name="T6" fmla="*/ 2 w 10"/>
                  <a:gd name="T7" fmla="*/ 0 h 12"/>
                  <a:gd name="T8" fmla="*/ 4 w 10"/>
                  <a:gd name="T9" fmla="*/ 4 h 12"/>
                  <a:gd name="T10" fmla="*/ 0 w 10"/>
                  <a:gd name="T11" fmla="*/ 6 h 12"/>
                  <a:gd name="T12" fmla="*/ 2 w 10"/>
                  <a:gd name="T13" fmla="*/ 8 h 12"/>
                  <a:gd name="T14" fmla="*/ 4 w 10"/>
                  <a:gd name="T15" fmla="*/ 6 h 12"/>
                  <a:gd name="T16" fmla="*/ 10 w 10"/>
                  <a:gd name="T17" fmla="*/ 12 h 12"/>
                  <a:gd name="T18" fmla="*/ 10 w 10"/>
                  <a:gd name="T19" fmla="*/ 10 h 12"/>
                  <a:gd name="T20" fmla="*/ 6 w 10"/>
                  <a:gd name="T21" fmla="*/ 4 h 12"/>
                  <a:gd name="T22" fmla="*/ 10 w 10"/>
                  <a:gd name="T23" fmla="*/ 2 h 12"/>
                  <a:gd name="T24" fmla="*/ 8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8" y="0"/>
                    </a:moveTo>
                    <a:lnTo>
                      <a:pt x="6" y="2"/>
                    </a:lnTo>
                    <a:lnTo>
                      <a:pt x="2" y="0"/>
                    </a:lnTo>
                    <a:lnTo>
                      <a:pt x="2" y="0"/>
                    </a:lnTo>
                    <a:lnTo>
                      <a:pt x="4" y="4"/>
                    </a:lnTo>
                    <a:lnTo>
                      <a:pt x="0" y="6"/>
                    </a:lnTo>
                    <a:lnTo>
                      <a:pt x="2" y="8"/>
                    </a:lnTo>
                    <a:lnTo>
                      <a:pt x="4" y="6"/>
                    </a:lnTo>
                    <a:lnTo>
                      <a:pt x="10" y="12"/>
                    </a:lnTo>
                    <a:lnTo>
                      <a:pt x="10" y="10"/>
                    </a:lnTo>
                    <a:lnTo>
                      <a:pt x="6" y="4"/>
                    </a:lnTo>
                    <a:lnTo>
                      <a:pt x="10" y="2"/>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08">
                <a:extLst>
                  <a:ext uri="{FF2B5EF4-FFF2-40B4-BE49-F238E27FC236}">
                    <a16:creationId xmlns:a16="http://schemas.microsoft.com/office/drawing/2014/main" id="{249FB7DF-5087-45A1-8C72-54940935CFA1}"/>
                  </a:ext>
                </a:extLst>
              </p:cNvPr>
              <p:cNvSpPr>
                <a:spLocks/>
              </p:cNvSpPr>
              <p:nvPr/>
            </p:nvSpPr>
            <p:spPr bwMode="auto">
              <a:xfrm>
                <a:off x="8453686" y="3989903"/>
                <a:ext cx="105716" cy="102560"/>
              </a:xfrm>
              <a:custGeom>
                <a:avLst/>
                <a:gdLst>
                  <a:gd name="T0" fmla="*/ 33 w 34"/>
                  <a:gd name="T1" fmla="*/ 33 h 33"/>
                  <a:gd name="T2" fmla="*/ 10 w 34"/>
                  <a:gd name="T3" fmla="*/ 1 h 33"/>
                  <a:gd name="T4" fmla="*/ 6 w 34"/>
                  <a:gd name="T5" fmla="*/ 0 h 33"/>
                  <a:gd name="T6" fmla="*/ 0 w 34"/>
                  <a:gd name="T7" fmla="*/ 26 h 33"/>
                  <a:gd name="T8" fmla="*/ 33 w 34"/>
                  <a:gd name="T9" fmla="*/ 33 h 33"/>
                </a:gdLst>
                <a:ahLst/>
                <a:cxnLst>
                  <a:cxn ang="0">
                    <a:pos x="T0" y="T1"/>
                  </a:cxn>
                  <a:cxn ang="0">
                    <a:pos x="T2" y="T3"/>
                  </a:cxn>
                  <a:cxn ang="0">
                    <a:pos x="T4" y="T5"/>
                  </a:cxn>
                  <a:cxn ang="0">
                    <a:pos x="T6" y="T7"/>
                  </a:cxn>
                  <a:cxn ang="0">
                    <a:pos x="T8" y="T9"/>
                  </a:cxn>
                </a:cxnLst>
                <a:rect l="0" t="0" r="r" b="b"/>
                <a:pathLst>
                  <a:path w="34" h="33">
                    <a:moveTo>
                      <a:pt x="33" y="33"/>
                    </a:moveTo>
                    <a:cubicBezTo>
                      <a:pt x="34" y="32"/>
                      <a:pt x="28" y="5"/>
                      <a:pt x="10" y="1"/>
                    </a:cubicBezTo>
                    <a:cubicBezTo>
                      <a:pt x="6" y="0"/>
                      <a:pt x="6" y="0"/>
                      <a:pt x="6" y="0"/>
                    </a:cubicBezTo>
                    <a:cubicBezTo>
                      <a:pt x="0" y="26"/>
                      <a:pt x="0" y="26"/>
                      <a:pt x="0" y="26"/>
                    </a:cubicBezTo>
                    <a:lnTo>
                      <a:pt x="33" y="3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09">
                <a:extLst>
                  <a:ext uri="{FF2B5EF4-FFF2-40B4-BE49-F238E27FC236}">
                    <a16:creationId xmlns:a16="http://schemas.microsoft.com/office/drawing/2014/main" id="{3E8818DB-18D2-42C8-96A1-874CC7E3FED5}"/>
                  </a:ext>
                </a:extLst>
              </p:cNvPr>
              <p:cNvSpPr>
                <a:spLocks/>
              </p:cNvSpPr>
              <p:nvPr/>
            </p:nvSpPr>
            <p:spPr bwMode="auto">
              <a:xfrm>
                <a:off x="8373215" y="4056173"/>
                <a:ext cx="183030" cy="112027"/>
              </a:xfrm>
              <a:custGeom>
                <a:avLst/>
                <a:gdLst>
                  <a:gd name="T0" fmla="*/ 24 w 59"/>
                  <a:gd name="T1" fmla="*/ 32 h 36"/>
                  <a:gd name="T2" fmla="*/ 59 w 59"/>
                  <a:gd name="T3" fmla="*/ 12 h 36"/>
                  <a:gd name="T4" fmla="*/ 6 w 59"/>
                  <a:gd name="T5" fmla="*/ 0 h 36"/>
                  <a:gd name="T6" fmla="*/ 0 w 59"/>
                  <a:gd name="T7" fmla="*/ 26 h 36"/>
                  <a:gd name="T8" fmla="*/ 24 w 59"/>
                  <a:gd name="T9" fmla="*/ 32 h 36"/>
                </a:gdLst>
                <a:ahLst/>
                <a:cxnLst>
                  <a:cxn ang="0">
                    <a:pos x="T0" y="T1"/>
                  </a:cxn>
                  <a:cxn ang="0">
                    <a:pos x="T2" y="T3"/>
                  </a:cxn>
                  <a:cxn ang="0">
                    <a:pos x="T4" y="T5"/>
                  </a:cxn>
                  <a:cxn ang="0">
                    <a:pos x="T6" y="T7"/>
                  </a:cxn>
                  <a:cxn ang="0">
                    <a:pos x="T8" y="T9"/>
                  </a:cxn>
                </a:cxnLst>
                <a:rect l="0" t="0" r="r" b="b"/>
                <a:pathLst>
                  <a:path w="59" h="36">
                    <a:moveTo>
                      <a:pt x="24" y="32"/>
                    </a:moveTo>
                    <a:cubicBezTo>
                      <a:pt x="42" y="36"/>
                      <a:pt x="59" y="14"/>
                      <a:pt x="59" y="12"/>
                    </a:cubicBezTo>
                    <a:cubicBezTo>
                      <a:pt x="6" y="0"/>
                      <a:pt x="6" y="0"/>
                      <a:pt x="6" y="0"/>
                    </a:cubicBezTo>
                    <a:cubicBezTo>
                      <a:pt x="0" y="26"/>
                      <a:pt x="0" y="26"/>
                      <a:pt x="0" y="26"/>
                    </a:cubicBezTo>
                    <a:lnTo>
                      <a:pt x="24" y="32"/>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0">
                <a:extLst>
                  <a:ext uri="{FF2B5EF4-FFF2-40B4-BE49-F238E27FC236}">
                    <a16:creationId xmlns:a16="http://schemas.microsoft.com/office/drawing/2014/main" id="{65F4F9E2-219F-4CA3-BDF1-5E991C280916}"/>
                  </a:ext>
                </a:extLst>
              </p:cNvPr>
              <p:cNvSpPr>
                <a:spLocks/>
              </p:cNvSpPr>
              <p:nvPr/>
            </p:nvSpPr>
            <p:spPr bwMode="auto">
              <a:xfrm>
                <a:off x="8392150" y="3975703"/>
                <a:ext cx="80471" cy="96249"/>
              </a:xfrm>
              <a:custGeom>
                <a:avLst/>
                <a:gdLst>
                  <a:gd name="T0" fmla="*/ 39 w 51"/>
                  <a:gd name="T1" fmla="*/ 61 h 61"/>
                  <a:gd name="T2" fmla="*/ 51 w 51"/>
                  <a:gd name="T3" fmla="*/ 9 h 61"/>
                  <a:gd name="T4" fmla="*/ 12 w 51"/>
                  <a:gd name="T5" fmla="*/ 0 h 61"/>
                  <a:gd name="T6" fmla="*/ 0 w 51"/>
                  <a:gd name="T7" fmla="*/ 51 h 61"/>
                  <a:gd name="T8" fmla="*/ 39 w 51"/>
                  <a:gd name="T9" fmla="*/ 61 h 61"/>
                </a:gdLst>
                <a:ahLst/>
                <a:cxnLst>
                  <a:cxn ang="0">
                    <a:pos x="T0" y="T1"/>
                  </a:cxn>
                  <a:cxn ang="0">
                    <a:pos x="T2" y="T3"/>
                  </a:cxn>
                  <a:cxn ang="0">
                    <a:pos x="T4" y="T5"/>
                  </a:cxn>
                  <a:cxn ang="0">
                    <a:pos x="T6" y="T7"/>
                  </a:cxn>
                  <a:cxn ang="0">
                    <a:pos x="T8" y="T9"/>
                  </a:cxn>
                </a:cxnLst>
                <a:rect l="0" t="0" r="r" b="b"/>
                <a:pathLst>
                  <a:path w="51" h="61">
                    <a:moveTo>
                      <a:pt x="39" y="61"/>
                    </a:moveTo>
                    <a:lnTo>
                      <a:pt x="51" y="9"/>
                    </a:lnTo>
                    <a:lnTo>
                      <a:pt x="12" y="0"/>
                    </a:lnTo>
                    <a:lnTo>
                      <a:pt x="0" y="51"/>
                    </a:lnTo>
                    <a:lnTo>
                      <a:pt x="39" y="61"/>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1">
                <a:extLst>
                  <a:ext uri="{FF2B5EF4-FFF2-40B4-BE49-F238E27FC236}">
                    <a16:creationId xmlns:a16="http://schemas.microsoft.com/office/drawing/2014/main" id="{CCAEF915-D3F5-4A8D-B7EC-D11D52A56C78}"/>
                  </a:ext>
                </a:extLst>
              </p:cNvPr>
              <p:cNvSpPr>
                <a:spLocks/>
              </p:cNvSpPr>
              <p:nvPr/>
            </p:nvSpPr>
            <p:spPr bwMode="auto">
              <a:xfrm>
                <a:off x="8420551" y="3980436"/>
                <a:ext cx="45758" cy="91515"/>
              </a:xfrm>
              <a:custGeom>
                <a:avLst/>
                <a:gdLst>
                  <a:gd name="T0" fmla="*/ 5 w 15"/>
                  <a:gd name="T1" fmla="*/ 2 h 29"/>
                  <a:gd name="T2" fmla="*/ 6 w 15"/>
                  <a:gd name="T3" fmla="*/ 4 h 29"/>
                  <a:gd name="T4" fmla="*/ 4 w 15"/>
                  <a:gd name="T5" fmla="*/ 6 h 29"/>
                  <a:gd name="T6" fmla="*/ 5 w 15"/>
                  <a:gd name="T7" fmla="*/ 9 h 29"/>
                  <a:gd name="T8" fmla="*/ 3 w 15"/>
                  <a:gd name="T9" fmla="*/ 11 h 29"/>
                  <a:gd name="T10" fmla="*/ 4 w 15"/>
                  <a:gd name="T11" fmla="*/ 13 h 29"/>
                  <a:gd name="T12" fmla="*/ 2 w 15"/>
                  <a:gd name="T13" fmla="*/ 15 h 29"/>
                  <a:gd name="T14" fmla="*/ 3 w 15"/>
                  <a:gd name="T15" fmla="*/ 17 h 29"/>
                  <a:gd name="T16" fmla="*/ 1 w 15"/>
                  <a:gd name="T17" fmla="*/ 19 h 29"/>
                  <a:gd name="T18" fmla="*/ 2 w 15"/>
                  <a:gd name="T19" fmla="*/ 22 h 29"/>
                  <a:gd name="T20" fmla="*/ 0 w 15"/>
                  <a:gd name="T21" fmla="*/ 24 h 29"/>
                  <a:gd name="T22" fmla="*/ 1 w 15"/>
                  <a:gd name="T23" fmla="*/ 27 h 29"/>
                  <a:gd name="T24" fmla="*/ 10 w 15"/>
                  <a:gd name="T25" fmla="*/ 29 h 29"/>
                  <a:gd name="T26" fmla="*/ 9 w 15"/>
                  <a:gd name="T27" fmla="*/ 26 h 29"/>
                  <a:gd name="T28" fmla="*/ 10 w 15"/>
                  <a:gd name="T29" fmla="*/ 24 h 29"/>
                  <a:gd name="T30" fmla="*/ 10 w 15"/>
                  <a:gd name="T31" fmla="*/ 21 h 29"/>
                  <a:gd name="T32" fmla="*/ 11 w 15"/>
                  <a:gd name="T33" fmla="*/ 19 h 29"/>
                  <a:gd name="T34" fmla="*/ 11 w 15"/>
                  <a:gd name="T35" fmla="*/ 17 h 29"/>
                  <a:gd name="T36" fmla="*/ 12 w 15"/>
                  <a:gd name="T37" fmla="*/ 15 h 29"/>
                  <a:gd name="T38" fmla="*/ 12 w 15"/>
                  <a:gd name="T39" fmla="*/ 13 h 29"/>
                  <a:gd name="T40" fmla="*/ 13 w 15"/>
                  <a:gd name="T41" fmla="*/ 10 h 29"/>
                  <a:gd name="T42" fmla="*/ 13 w 15"/>
                  <a:gd name="T43" fmla="*/ 8 h 29"/>
                  <a:gd name="T44" fmla="*/ 14 w 15"/>
                  <a:gd name="T45" fmla="*/ 6 h 29"/>
                  <a:gd name="T46" fmla="*/ 14 w 15"/>
                  <a:gd name="T47" fmla="*/ 4 h 29"/>
                  <a:gd name="T48" fmla="*/ 15 w 15"/>
                  <a:gd name="T49" fmla="*/ 2 h 29"/>
                  <a:gd name="T50" fmla="*/ 6 w 15"/>
                  <a:gd name="T51" fmla="*/ 0 h 29"/>
                  <a:gd name="T52" fmla="*/ 5 w 15"/>
                  <a:gd name="T53"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9">
                    <a:moveTo>
                      <a:pt x="5" y="2"/>
                    </a:moveTo>
                    <a:cubicBezTo>
                      <a:pt x="5" y="3"/>
                      <a:pt x="6" y="3"/>
                      <a:pt x="6" y="4"/>
                    </a:cubicBezTo>
                    <a:cubicBezTo>
                      <a:pt x="6" y="5"/>
                      <a:pt x="5" y="5"/>
                      <a:pt x="4" y="6"/>
                    </a:cubicBezTo>
                    <a:cubicBezTo>
                      <a:pt x="4" y="7"/>
                      <a:pt x="5" y="8"/>
                      <a:pt x="5" y="9"/>
                    </a:cubicBezTo>
                    <a:cubicBezTo>
                      <a:pt x="5" y="10"/>
                      <a:pt x="4" y="10"/>
                      <a:pt x="3" y="11"/>
                    </a:cubicBezTo>
                    <a:cubicBezTo>
                      <a:pt x="3" y="12"/>
                      <a:pt x="4" y="12"/>
                      <a:pt x="4" y="13"/>
                    </a:cubicBezTo>
                    <a:cubicBezTo>
                      <a:pt x="4" y="14"/>
                      <a:pt x="3" y="14"/>
                      <a:pt x="2" y="15"/>
                    </a:cubicBezTo>
                    <a:cubicBezTo>
                      <a:pt x="2" y="16"/>
                      <a:pt x="3" y="16"/>
                      <a:pt x="3" y="17"/>
                    </a:cubicBezTo>
                    <a:cubicBezTo>
                      <a:pt x="3" y="18"/>
                      <a:pt x="2" y="18"/>
                      <a:pt x="1" y="19"/>
                    </a:cubicBezTo>
                    <a:cubicBezTo>
                      <a:pt x="1" y="20"/>
                      <a:pt x="2" y="21"/>
                      <a:pt x="2" y="22"/>
                    </a:cubicBezTo>
                    <a:cubicBezTo>
                      <a:pt x="2" y="23"/>
                      <a:pt x="1" y="23"/>
                      <a:pt x="0" y="24"/>
                    </a:cubicBezTo>
                    <a:cubicBezTo>
                      <a:pt x="0" y="24"/>
                      <a:pt x="1" y="26"/>
                      <a:pt x="1" y="27"/>
                    </a:cubicBezTo>
                    <a:cubicBezTo>
                      <a:pt x="10" y="29"/>
                      <a:pt x="10" y="29"/>
                      <a:pt x="10" y="29"/>
                    </a:cubicBezTo>
                    <a:cubicBezTo>
                      <a:pt x="9" y="28"/>
                      <a:pt x="9" y="26"/>
                      <a:pt x="9" y="26"/>
                    </a:cubicBezTo>
                    <a:cubicBezTo>
                      <a:pt x="9" y="25"/>
                      <a:pt x="10" y="25"/>
                      <a:pt x="10" y="24"/>
                    </a:cubicBezTo>
                    <a:cubicBezTo>
                      <a:pt x="10" y="23"/>
                      <a:pt x="10" y="22"/>
                      <a:pt x="10" y="21"/>
                    </a:cubicBezTo>
                    <a:cubicBezTo>
                      <a:pt x="10" y="20"/>
                      <a:pt x="11" y="20"/>
                      <a:pt x="11" y="19"/>
                    </a:cubicBezTo>
                    <a:cubicBezTo>
                      <a:pt x="11" y="18"/>
                      <a:pt x="11" y="18"/>
                      <a:pt x="11" y="17"/>
                    </a:cubicBezTo>
                    <a:cubicBezTo>
                      <a:pt x="11" y="16"/>
                      <a:pt x="12" y="16"/>
                      <a:pt x="12" y="15"/>
                    </a:cubicBezTo>
                    <a:cubicBezTo>
                      <a:pt x="12" y="14"/>
                      <a:pt x="12" y="13"/>
                      <a:pt x="12" y="13"/>
                    </a:cubicBezTo>
                    <a:cubicBezTo>
                      <a:pt x="12" y="12"/>
                      <a:pt x="13" y="11"/>
                      <a:pt x="13" y="10"/>
                    </a:cubicBezTo>
                    <a:cubicBezTo>
                      <a:pt x="13" y="10"/>
                      <a:pt x="13" y="9"/>
                      <a:pt x="13" y="8"/>
                    </a:cubicBezTo>
                    <a:cubicBezTo>
                      <a:pt x="13" y="7"/>
                      <a:pt x="14" y="7"/>
                      <a:pt x="14" y="6"/>
                    </a:cubicBezTo>
                    <a:cubicBezTo>
                      <a:pt x="14" y="5"/>
                      <a:pt x="14" y="5"/>
                      <a:pt x="14" y="4"/>
                    </a:cubicBezTo>
                    <a:cubicBezTo>
                      <a:pt x="14" y="3"/>
                      <a:pt x="14" y="3"/>
                      <a:pt x="15" y="2"/>
                    </a:cubicBezTo>
                    <a:cubicBezTo>
                      <a:pt x="6" y="0"/>
                      <a:pt x="6" y="0"/>
                      <a:pt x="6" y="0"/>
                    </a:cubicBezTo>
                    <a:cubicBezTo>
                      <a:pt x="6" y="1"/>
                      <a:pt x="6" y="1"/>
                      <a:pt x="5" y="2"/>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2">
                <a:extLst>
                  <a:ext uri="{FF2B5EF4-FFF2-40B4-BE49-F238E27FC236}">
                    <a16:creationId xmlns:a16="http://schemas.microsoft.com/office/drawing/2014/main" id="{901382E3-CC43-4170-8408-C20748185CC0}"/>
                  </a:ext>
                </a:extLst>
              </p:cNvPr>
              <p:cNvSpPr>
                <a:spLocks/>
              </p:cNvSpPr>
              <p:nvPr/>
            </p:nvSpPr>
            <p:spPr bwMode="auto">
              <a:xfrm>
                <a:off x="8428441" y="3983592"/>
                <a:ext cx="28401" cy="85204"/>
              </a:xfrm>
              <a:custGeom>
                <a:avLst/>
                <a:gdLst>
                  <a:gd name="T0" fmla="*/ 5 w 9"/>
                  <a:gd name="T1" fmla="*/ 1 h 27"/>
                  <a:gd name="T2" fmla="*/ 6 w 9"/>
                  <a:gd name="T3" fmla="*/ 4 h 27"/>
                  <a:gd name="T4" fmla="*/ 4 w 9"/>
                  <a:gd name="T5" fmla="*/ 6 h 27"/>
                  <a:gd name="T6" fmla="*/ 5 w 9"/>
                  <a:gd name="T7" fmla="*/ 8 h 27"/>
                  <a:gd name="T8" fmla="*/ 3 w 9"/>
                  <a:gd name="T9" fmla="*/ 10 h 27"/>
                  <a:gd name="T10" fmla="*/ 4 w 9"/>
                  <a:gd name="T11" fmla="*/ 13 h 27"/>
                  <a:gd name="T12" fmla="*/ 2 w 9"/>
                  <a:gd name="T13" fmla="*/ 15 h 27"/>
                  <a:gd name="T14" fmla="*/ 3 w 9"/>
                  <a:gd name="T15" fmla="*/ 17 h 27"/>
                  <a:gd name="T16" fmla="*/ 1 w 9"/>
                  <a:gd name="T17" fmla="*/ 19 h 27"/>
                  <a:gd name="T18" fmla="*/ 2 w 9"/>
                  <a:gd name="T19" fmla="*/ 21 h 27"/>
                  <a:gd name="T20" fmla="*/ 0 w 9"/>
                  <a:gd name="T21" fmla="*/ 23 h 27"/>
                  <a:gd name="T22" fmla="*/ 1 w 9"/>
                  <a:gd name="T23" fmla="*/ 26 h 27"/>
                  <a:gd name="T24" fmla="*/ 4 w 9"/>
                  <a:gd name="T25" fmla="*/ 27 h 27"/>
                  <a:gd name="T26" fmla="*/ 3 w 9"/>
                  <a:gd name="T27" fmla="*/ 24 h 27"/>
                  <a:gd name="T28" fmla="*/ 4 w 9"/>
                  <a:gd name="T29" fmla="*/ 22 h 27"/>
                  <a:gd name="T30" fmla="*/ 4 w 9"/>
                  <a:gd name="T31" fmla="*/ 20 h 27"/>
                  <a:gd name="T32" fmla="*/ 5 w 9"/>
                  <a:gd name="T33" fmla="*/ 18 h 27"/>
                  <a:gd name="T34" fmla="*/ 5 w 9"/>
                  <a:gd name="T35" fmla="*/ 15 h 27"/>
                  <a:gd name="T36" fmla="*/ 6 w 9"/>
                  <a:gd name="T37" fmla="*/ 13 h 27"/>
                  <a:gd name="T38" fmla="*/ 6 w 9"/>
                  <a:gd name="T39" fmla="*/ 11 h 27"/>
                  <a:gd name="T40" fmla="*/ 7 w 9"/>
                  <a:gd name="T41" fmla="*/ 9 h 27"/>
                  <a:gd name="T42" fmla="*/ 7 w 9"/>
                  <a:gd name="T43" fmla="*/ 6 h 27"/>
                  <a:gd name="T44" fmla="*/ 8 w 9"/>
                  <a:gd name="T45" fmla="*/ 4 h 27"/>
                  <a:gd name="T46" fmla="*/ 8 w 9"/>
                  <a:gd name="T47" fmla="*/ 2 h 27"/>
                  <a:gd name="T48" fmla="*/ 9 w 9"/>
                  <a:gd name="T49" fmla="*/ 1 h 27"/>
                  <a:gd name="T50" fmla="*/ 6 w 9"/>
                  <a:gd name="T51" fmla="*/ 0 h 27"/>
                  <a:gd name="T52" fmla="*/ 5 w 9"/>
                  <a:gd name="T5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27">
                    <a:moveTo>
                      <a:pt x="5" y="1"/>
                    </a:moveTo>
                    <a:cubicBezTo>
                      <a:pt x="5" y="2"/>
                      <a:pt x="6" y="3"/>
                      <a:pt x="6" y="4"/>
                    </a:cubicBezTo>
                    <a:cubicBezTo>
                      <a:pt x="5" y="5"/>
                      <a:pt x="4" y="5"/>
                      <a:pt x="4" y="6"/>
                    </a:cubicBezTo>
                    <a:cubicBezTo>
                      <a:pt x="4" y="7"/>
                      <a:pt x="5" y="7"/>
                      <a:pt x="5" y="8"/>
                    </a:cubicBezTo>
                    <a:cubicBezTo>
                      <a:pt x="4" y="9"/>
                      <a:pt x="3" y="9"/>
                      <a:pt x="3" y="10"/>
                    </a:cubicBezTo>
                    <a:cubicBezTo>
                      <a:pt x="3" y="11"/>
                      <a:pt x="4" y="12"/>
                      <a:pt x="4" y="13"/>
                    </a:cubicBezTo>
                    <a:cubicBezTo>
                      <a:pt x="3" y="13"/>
                      <a:pt x="3" y="14"/>
                      <a:pt x="2" y="15"/>
                    </a:cubicBezTo>
                    <a:cubicBezTo>
                      <a:pt x="2" y="16"/>
                      <a:pt x="3" y="16"/>
                      <a:pt x="3" y="17"/>
                    </a:cubicBezTo>
                    <a:cubicBezTo>
                      <a:pt x="2" y="18"/>
                      <a:pt x="1" y="18"/>
                      <a:pt x="1" y="19"/>
                    </a:cubicBezTo>
                    <a:cubicBezTo>
                      <a:pt x="1" y="20"/>
                      <a:pt x="2" y="20"/>
                      <a:pt x="2" y="21"/>
                    </a:cubicBezTo>
                    <a:cubicBezTo>
                      <a:pt x="1" y="22"/>
                      <a:pt x="1" y="22"/>
                      <a:pt x="0" y="23"/>
                    </a:cubicBezTo>
                    <a:cubicBezTo>
                      <a:pt x="0" y="24"/>
                      <a:pt x="1" y="25"/>
                      <a:pt x="1" y="26"/>
                    </a:cubicBezTo>
                    <a:cubicBezTo>
                      <a:pt x="4" y="27"/>
                      <a:pt x="4" y="27"/>
                      <a:pt x="4" y="27"/>
                    </a:cubicBezTo>
                    <a:cubicBezTo>
                      <a:pt x="3" y="26"/>
                      <a:pt x="3" y="25"/>
                      <a:pt x="3" y="24"/>
                    </a:cubicBezTo>
                    <a:cubicBezTo>
                      <a:pt x="3" y="23"/>
                      <a:pt x="4" y="23"/>
                      <a:pt x="4" y="22"/>
                    </a:cubicBezTo>
                    <a:cubicBezTo>
                      <a:pt x="5" y="21"/>
                      <a:pt x="4" y="20"/>
                      <a:pt x="4" y="20"/>
                    </a:cubicBezTo>
                    <a:cubicBezTo>
                      <a:pt x="4" y="19"/>
                      <a:pt x="5" y="19"/>
                      <a:pt x="5" y="18"/>
                    </a:cubicBezTo>
                    <a:cubicBezTo>
                      <a:pt x="6" y="17"/>
                      <a:pt x="5" y="16"/>
                      <a:pt x="5" y="15"/>
                    </a:cubicBezTo>
                    <a:cubicBezTo>
                      <a:pt x="5" y="14"/>
                      <a:pt x="6" y="14"/>
                      <a:pt x="6" y="13"/>
                    </a:cubicBezTo>
                    <a:cubicBezTo>
                      <a:pt x="7" y="12"/>
                      <a:pt x="6" y="12"/>
                      <a:pt x="6" y="11"/>
                    </a:cubicBezTo>
                    <a:cubicBezTo>
                      <a:pt x="6" y="10"/>
                      <a:pt x="7" y="10"/>
                      <a:pt x="7" y="9"/>
                    </a:cubicBezTo>
                    <a:cubicBezTo>
                      <a:pt x="8" y="8"/>
                      <a:pt x="7" y="7"/>
                      <a:pt x="7" y="6"/>
                    </a:cubicBezTo>
                    <a:cubicBezTo>
                      <a:pt x="7" y="6"/>
                      <a:pt x="8" y="6"/>
                      <a:pt x="8" y="4"/>
                    </a:cubicBezTo>
                    <a:cubicBezTo>
                      <a:pt x="9" y="3"/>
                      <a:pt x="8" y="3"/>
                      <a:pt x="8" y="2"/>
                    </a:cubicBezTo>
                    <a:cubicBezTo>
                      <a:pt x="8" y="1"/>
                      <a:pt x="9" y="1"/>
                      <a:pt x="9" y="1"/>
                    </a:cubicBezTo>
                    <a:cubicBezTo>
                      <a:pt x="6" y="0"/>
                      <a:pt x="6" y="0"/>
                      <a:pt x="6" y="0"/>
                    </a:cubicBezTo>
                    <a:cubicBezTo>
                      <a:pt x="6" y="1"/>
                      <a:pt x="5" y="1"/>
                      <a:pt x="5" y="1"/>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3">
                <a:extLst>
                  <a:ext uri="{FF2B5EF4-FFF2-40B4-BE49-F238E27FC236}">
                    <a16:creationId xmlns:a16="http://schemas.microsoft.com/office/drawing/2014/main" id="{10BEB744-153A-4451-9F09-915B841266D5}"/>
                  </a:ext>
                </a:extLst>
              </p:cNvPr>
              <p:cNvSpPr>
                <a:spLocks/>
              </p:cNvSpPr>
              <p:nvPr/>
            </p:nvSpPr>
            <p:spPr bwMode="auto">
              <a:xfrm>
                <a:off x="8466309" y="4040394"/>
                <a:ext cx="25246" cy="31557"/>
              </a:xfrm>
              <a:custGeom>
                <a:avLst/>
                <a:gdLst>
                  <a:gd name="T0" fmla="*/ 7 w 8"/>
                  <a:gd name="T1" fmla="*/ 0 h 10"/>
                  <a:gd name="T2" fmla="*/ 5 w 8"/>
                  <a:gd name="T3" fmla="*/ 2 h 10"/>
                  <a:gd name="T4" fmla="*/ 5 w 8"/>
                  <a:gd name="T5" fmla="*/ 1 h 10"/>
                  <a:gd name="T6" fmla="*/ 5 w 8"/>
                  <a:gd name="T7" fmla="*/ 1 h 10"/>
                  <a:gd name="T8" fmla="*/ 4 w 8"/>
                  <a:gd name="T9" fmla="*/ 2 h 10"/>
                  <a:gd name="T10" fmla="*/ 4 w 8"/>
                  <a:gd name="T11" fmla="*/ 2 h 10"/>
                  <a:gd name="T12" fmla="*/ 4 w 8"/>
                  <a:gd name="T13" fmla="*/ 1 h 10"/>
                  <a:gd name="T14" fmla="*/ 4 w 8"/>
                  <a:gd name="T15" fmla="*/ 1 h 10"/>
                  <a:gd name="T16" fmla="*/ 4 w 8"/>
                  <a:gd name="T17" fmla="*/ 2 h 10"/>
                  <a:gd name="T18" fmla="*/ 3 w 8"/>
                  <a:gd name="T19" fmla="*/ 3 h 10"/>
                  <a:gd name="T20" fmla="*/ 2 w 8"/>
                  <a:gd name="T21" fmla="*/ 4 h 10"/>
                  <a:gd name="T22" fmla="*/ 1 w 8"/>
                  <a:gd name="T23" fmla="*/ 5 h 10"/>
                  <a:gd name="T24" fmla="*/ 1 w 8"/>
                  <a:gd name="T25" fmla="*/ 6 h 10"/>
                  <a:gd name="T26" fmla="*/ 0 w 8"/>
                  <a:gd name="T27" fmla="*/ 7 h 10"/>
                  <a:gd name="T28" fmla="*/ 0 w 8"/>
                  <a:gd name="T29" fmla="*/ 8 h 10"/>
                  <a:gd name="T30" fmla="*/ 0 w 8"/>
                  <a:gd name="T31" fmla="*/ 9 h 10"/>
                  <a:gd name="T32" fmla="*/ 0 w 8"/>
                  <a:gd name="T33" fmla="*/ 10 h 10"/>
                  <a:gd name="T34" fmla="*/ 1 w 8"/>
                  <a:gd name="T35" fmla="*/ 10 h 10"/>
                  <a:gd name="T36" fmla="*/ 1 w 8"/>
                  <a:gd name="T37" fmla="*/ 8 h 10"/>
                  <a:gd name="T38" fmla="*/ 2 w 8"/>
                  <a:gd name="T39" fmla="*/ 8 h 10"/>
                  <a:gd name="T40" fmla="*/ 4 w 8"/>
                  <a:gd name="T41" fmla="*/ 7 h 10"/>
                  <a:gd name="T42" fmla="*/ 5 w 8"/>
                  <a:gd name="T43" fmla="*/ 6 h 10"/>
                  <a:gd name="T44" fmla="*/ 6 w 8"/>
                  <a:gd name="T45" fmla="*/ 5 h 10"/>
                  <a:gd name="T46" fmla="*/ 5 w 8"/>
                  <a:gd name="T47" fmla="*/ 4 h 10"/>
                  <a:gd name="T48" fmla="*/ 6 w 8"/>
                  <a:gd name="T49" fmla="*/ 3 h 10"/>
                  <a:gd name="T50" fmla="*/ 6 w 8"/>
                  <a:gd name="T51" fmla="*/ 1 h 10"/>
                  <a:gd name="T52" fmla="*/ 7 w 8"/>
                  <a:gd name="T53" fmla="*/ 0 h 10"/>
                  <a:gd name="T54" fmla="*/ 8 w 8"/>
                  <a:gd name="T55" fmla="*/ 0 h 10"/>
                  <a:gd name="T56" fmla="*/ 7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7" y="0"/>
                    </a:moveTo>
                    <a:cubicBezTo>
                      <a:pt x="7" y="0"/>
                      <a:pt x="6" y="1"/>
                      <a:pt x="5" y="2"/>
                    </a:cubicBezTo>
                    <a:cubicBezTo>
                      <a:pt x="5" y="1"/>
                      <a:pt x="5" y="1"/>
                      <a:pt x="5" y="1"/>
                    </a:cubicBezTo>
                    <a:cubicBezTo>
                      <a:pt x="5" y="1"/>
                      <a:pt x="5" y="0"/>
                      <a:pt x="5" y="1"/>
                    </a:cubicBezTo>
                    <a:cubicBezTo>
                      <a:pt x="5" y="1"/>
                      <a:pt x="5" y="2"/>
                      <a:pt x="4" y="2"/>
                    </a:cubicBezTo>
                    <a:cubicBezTo>
                      <a:pt x="4" y="2"/>
                      <a:pt x="4" y="2"/>
                      <a:pt x="4" y="2"/>
                    </a:cubicBezTo>
                    <a:cubicBezTo>
                      <a:pt x="4" y="1"/>
                      <a:pt x="4" y="1"/>
                      <a:pt x="4" y="1"/>
                    </a:cubicBezTo>
                    <a:cubicBezTo>
                      <a:pt x="4" y="1"/>
                      <a:pt x="4" y="1"/>
                      <a:pt x="4" y="1"/>
                    </a:cubicBezTo>
                    <a:cubicBezTo>
                      <a:pt x="4" y="1"/>
                      <a:pt x="4" y="2"/>
                      <a:pt x="4" y="2"/>
                    </a:cubicBezTo>
                    <a:cubicBezTo>
                      <a:pt x="4" y="3"/>
                      <a:pt x="3" y="3"/>
                      <a:pt x="3" y="3"/>
                    </a:cubicBezTo>
                    <a:cubicBezTo>
                      <a:pt x="3" y="3"/>
                      <a:pt x="3" y="4"/>
                      <a:pt x="2" y="4"/>
                    </a:cubicBezTo>
                    <a:cubicBezTo>
                      <a:pt x="2" y="5"/>
                      <a:pt x="2" y="5"/>
                      <a:pt x="1" y="5"/>
                    </a:cubicBezTo>
                    <a:cubicBezTo>
                      <a:pt x="1" y="6"/>
                      <a:pt x="1" y="6"/>
                      <a:pt x="1" y="6"/>
                    </a:cubicBezTo>
                    <a:cubicBezTo>
                      <a:pt x="0" y="6"/>
                      <a:pt x="0" y="7"/>
                      <a:pt x="0" y="7"/>
                    </a:cubicBezTo>
                    <a:cubicBezTo>
                      <a:pt x="0" y="8"/>
                      <a:pt x="0" y="8"/>
                      <a:pt x="0" y="8"/>
                    </a:cubicBezTo>
                    <a:cubicBezTo>
                      <a:pt x="0" y="8"/>
                      <a:pt x="0" y="9"/>
                      <a:pt x="0" y="9"/>
                    </a:cubicBezTo>
                    <a:cubicBezTo>
                      <a:pt x="0" y="9"/>
                      <a:pt x="0" y="10"/>
                      <a:pt x="0" y="10"/>
                    </a:cubicBezTo>
                    <a:cubicBezTo>
                      <a:pt x="0" y="10"/>
                      <a:pt x="1" y="10"/>
                      <a:pt x="1" y="10"/>
                    </a:cubicBezTo>
                    <a:cubicBezTo>
                      <a:pt x="1" y="9"/>
                      <a:pt x="1" y="9"/>
                      <a:pt x="1" y="8"/>
                    </a:cubicBezTo>
                    <a:cubicBezTo>
                      <a:pt x="1" y="8"/>
                      <a:pt x="2" y="8"/>
                      <a:pt x="2" y="8"/>
                    </a:cubicBezTo>
                    <a:cubicBezTo>
                      <a:pt x="3" y="8"/>
                      <a:pt x="3" y="8"/>
                      <a:pt x="4" y="7"/>
                    </a:cubicBezTo>
                    <a:cubicBezTo>
                      <a:pt x="4" y="7"/>
                      <a:pt x="5" y="7"/>
                      <a:pt x="5" y="6"/>
                    </a:cubicBezTo>
                    <a:cubicBezTo>
                      <a:pt x="6" y="6"/>
                      <a:pt x="6" y="5"/>
                      <a:pt x="6" y="5"/>
                    </a:cubicBezTo>
                    <a:cubicBezTo>
                      <a:pt x="6" y="5"/>
                      <a:pt x="6" y="4"/>
                      <a:pt x="5" y="4"/>
                    </a:cubicBezTo>
                    <a:cubicBezTo>
                      <a:pt x="5" y="4"/>
                      <a:pt x="6" y="3"/>
                      <a:pt x="6" y="3"/>
                    </a:cubicBezTo>
                    <a:cubicBezTo>
                      <a:pt x="6" y="2"/>
                      <a:pt x="6" y="2"/>
                      <a:pt x="6" y="1"/>
                    </a:cubicBezTo>
                    <a:cubicBezTo>
                      <a:pt x="7" y="1"/>
                      <a:pt x="7" y="1"/>
                      <a:pt x="7" y="0"/>
                    </a:cubicBezTo>
                    <a:cubicBezTo>
                      <a:pt x="8" y="0"/>
                      <a:pt x="8" y="0"/>
                      <a:pt x="8" y="0"/>
                    </a:cubicBezTo>
                    <a:cubicBezTo>
                      <a:pt x="8" y="0"/>
                      <a:pt x="7" y="0"/>
                      <a:pt x="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4">
                <a:extLst>
                  <a:ext uri="{FF2B5EF4-FFF2-40B4-BE49-F238E27FC236}">
                    <a16:creationId xmlns:a16="http://schemas.microsoft.com/office/drawing/2014/main" id="{CDF30D14-2AB8-4A0C-B0F9-2670FF113797}"/>
                  </a:ext>
                </a:extLst>
              </p:cNvPr>
              <p:cNvSpPr>
                <a:spLocks/>
              </p:cNvSpPr>
              <p:nvPr/>
            </p:nvSpPr>
            <p:spPr bwMode="auto">
              <a:xfrm>
                <a:off x="8485243" y="4053017"/>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15">
                <a:extLst>
                  <a:ext uri="{FF2B5EF4-FFF2-40B4-BE49-F238E27FC236}">
                    <a16:creationId xmlns:a16="http://schemas.microsoft.com/office/drawing/2014/main" id="{98E9D3A4-6E06-4DE1-95FB-262650F42ED2}"/>
                  </a:ext>
                </a:extLst>
              </p:cNvPr>
              <p:cNvSpPr>
                <a:spLocks/>
              </p:cNvSpPr>
              <p:nvPr/>
            </p:nvSpPr>
            <p:spPr bwMode="auto">
              <a:xfrm>
                <a:off x="8482087" y="4059328"/>
                <a:ext cx="3156" cy="3156"/>
              </a:xfrm>
              <a:custGeom>
                <a:avLst/>
                <a:gdLst>
                  <a:gd name="T0" fmla="*/ 0 w 1"/>
                  <a:gd name="T1" fmla="*/ 0 h 1"/>
                  <a:gd name="T2" fmla="*/ 1 w 1"/>
                  <a:gd name="T3" fmla="*/ 0 h 1"/>
                  <a:gd name="T4" fmla="*/ 1 w 1"/>
                  <a:gd name="T5" fmla="*/ 0 h 1"/>
                  <a:gd name="T6" fmla="*/ 1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1" y="0"/>
                    </a:cubicBezTo>
                    <a:cubicBezTo>
                      <a:pt x="1" y="0"/>
                      <a:pt x="1" y="0"/>
                      <a:pt x="1" y="0"/>
                    </a:cubicBezTo>
                    <a:cubicBezTo>
                      <a:pt x="1" y="0"/>
                      <a:pt x="1" y="1"/>
                      <a:pt x="1" y="1"/>
                    </a:cubicBezTo>
                    <a:cubicBezTo>
                      <a:pt x="1" y="1"/>
                      <a:pt x="1" y="1"/>
                      <a:pt x="1" y="1"/>
                    </a:cubicBezTo>
                    <a:cubicBezTo>
                      <a:pt x="1" y="0"/>
                      <a:pt x="1" y="0"/>
                      <a:pt x="1"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16">
                <a:extLst>
                  <a:ext uri="{FF2B5EF4-FFF2-40B4-BE49-F238E27FC236}">
                    <a16:creationId xmlns:a16="http://schemas.microsoft.com/office/drawing/2014/main" id="{752C53CF-B80B-4281-91B8-2A7C25CF6723}"/>
                  </a:ext>
                </a:extLst>
              </p:cNvPr>
              <p:cNvSpPr>
                <a:spLocks/>
              </p:cNvSpPr>
              <p:nvPr/>
            </p:nvSpPr>
            <p:spPr bwMode="auto">
              <a:xfrm>
                <a:off x="8488399" y="4056173"/>
                <a:ext cx="0" cy="9467"/>
              </a:xfrm>
              <a:custGeom>
                <a:avLst/>
                <a:gdLst>
                  <a:gd name="T0" fmla="*/ 2 h 6"/>
                  <a:gd name="T1" fmla="*/ 4 h 6"/>
                  <a:gd name="T2" fmla="*/ 4 h 6"/>
                  <a:gd name="T3" fmla="*/ 4 h 6"/>
                  <a:gd name="T4" fmla="*/ 6 h 6"/>
                  <a:gd name="T5" fmla="*/ 4 h 6"/>
                  <a:gd name="T6" fmla="*/ 4 h 6"/>
                  <a:gd name="T7" fmla="*/ 2 h 6"/>
                  <a:gd name="T8" fmla="*/ 2 h 6"/>
                  <a:gd name="T9" fmla="*/ 2 h 6"/>
                  <a:gd name="T10" fmla="*/ 0 h 6"/>
                  <a:gd name="T11" fmla="*/ 2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6">
                    <a:moveTo>
                      <a:pt x="0" y="2"/>
                    </a:moveTo>
                    <a:lnTo>
                      <a:pt x="0" y="4"/>
                    </a:lnTo>
                    <a:lnTo>
                      <a:pt x="0" y="4"/>
                    </a:lnTo>
                    <a:lnTo>
                      <a:pt x="0" y="4"/>
                    </a:lnTo>
                    <a:lnTo>
                      <a:pt x="0" y="6"/>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17">
                <a:extLst>
                  <a:ext uri="{FF2B5EF4-FFF2-40B4-BE49-F238E27FC236}">
                    <a16:creationId xmlns:a16="http://schemas.microsoft.com/office/drawing/2014/main" id="{BC00D5D3-E8D5-4973-895A-66EF10AD13D7}"/>
                  </a:ext>
                </a:extLst>
              </p:cNvPr>
              <p:cNvSpPr>
                <a:spLocks/>
              </p:cNvSpPr>
              <p:nvPr/>
            </p:nvSpPr>
            <p:spPr bwMode="auto">
              <a:xfrm>
                <a:off x="8485243" y="4059328"/>
                <a:ext cx="0" cy="6311"/>
              </a:xfrm>
              <a:custGeom>
                <a:avLst/>
                <a:gdLst>
                  <a:gd name="T0" fmla="*/ 2 h 4"/>
                  <a:gd name="T1" fmla="*/ 2 h 4"/>
                  <a:gd name="T2" fmla="*/ 4 h 4"/>
                  <a:gd name="T3" fmla="*/ 2 h 4"/>
                  <a:gd name="T4" fmla="*/ 4 h 4"/>
                  <a:gd name="T5" fmla="*/ 4 h 4"/>
                  <a:gd name="T6" fmla="*/ 4 h 4"/>
                  <a:gd name="T7" fmla="*/ 2 h 4"/>
                  <a:gd name="T8" fmla="*/ 2 h 4"/>
                  <a:gd name="T9" fmla="*/ 2 h 4"/>
                  <a:gd name="T10" fmla="*/ 0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4"/>
                    </a:lnTo>
                    <a:lnTo>
                      <a:pt x="0" y="2"/>
                    </a:lnTo>
                    <a:lnTo>
                      <a:pt x="0" y="4"/>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18">
                <a:extLst>
                  <a:ext uri="{FF2B5EF4-FFF2-40B4-BE49-F238E27FC236}">
                    <a16:creationId xmlns:a16="http://schemas.microsoft.com/office/drawing/2014/main" id="{D3A9B5F4-F7F4-4DCE-A42B-9297049FEF18}"/>
                  </a:ext>
                </a:extLst>
              </p:cNvPr>
              <p:cNvSpPr>
                <a:spLocks/>
              </p:cNvSpPr>
              <p:nvPr/>
            </p:nvSpPr>
            <p:spPr bwMode="auto">
              <a:xfrm>
                <a:off x="8466309" y="4062484"/>
                <a:ext cx="3156" cy="3156"/>
              </a:xfrm>
              <a:custGeom>
                <a:avLst/>
                <a:gdLst>
                  <a:gd name="T0" fmla="*/ 0 w 1"/>
                  <a:gd name="T1" fmla="*/ 0 h 1"/>
                  <a:gd name="T2" fmla="*/ 1 w 1"/>
                  <a:gd name="T3" fmla="*/ 1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19">
                <a:extLst>
                  <a:ext uri="{FF2B5EF4-FFF2-40B4-BE49-F238E27FC236}">
                    <a16:creationId xmlns:a16="http://schemas.microsoft.com/office/drawing/2014/main" id="{69933C3F-6C65-4AA5-990F-D52E4AC7246E}"/>
                  </a:ext>
                </a:extLst>
              </p:cNvPr>
              <p:cNvSpPr>
                <a:spLocks/>
              </p:cNvSpPr>
              <p:nvPr/>
            </p:nvSpPr>
            <p:spPr bwMode="auto">
              <a:xfrm>
                <a:off x="8472620" y="4002526"/>
                <a:ext cx="25246" cy="31557"/>
              </a:xfrm>
              <a:custGeom>
                <a:avLst/>
                <a:gdLst>
                  <a:gd name="T0" fmla="*/ 8 w 8"/>
                  <a:gd name="T1" fmla="*/ 0 h 10"/>
                  <a:gd name="T2" fmla="*/ 6 w 8"/>
                  <a:gd name="T3" fmla="*/ 2 h 10"/>
                  <a:gd name="T4" fmla="*/ 6 w 8"/>
                  <a:gd name="T5" fmla="*/ 1 h 10"/>
                  <a:gd name="T6" fmla="*/ 6 w 8"/>
                  <a:gd name="T7" fmla="*/ 1 h 10"/>
                  <a:gd name="T8" fmla="*/ 5 w 8"/>
                  <a:gd name="T9" fmla="*/ 2 h 10"/>
                  <a:gd name="T10" fmla="*/ 5 w 8"/>
                  <a:gd name="T11" fmla="*/ 2 h 10"/>
                  <a:gd name="T12" fmla="*/ 5 w 8"/>
                  <a:gd name="T13" fmla="*/ 1 h 10"/>
                  <a:gd name="T14" fmla="*/ 5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7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2"/>
                    </a:cubicBezTo>
                    <a:cubicBezTo>
                      <a:pt x="6" y="1"/>
                      <a:pt x="6" y="1"/>
                      <a:pt x="6" y="1"/>
                    </a:cubicBezTo>
                    <a:cubicBezTo>
                      <a:pt x="6" y="1"/>
                      <a:pt x="6" y="0"/>
                      <a:pt x="6" y="1"/>
                    </a:cubicBezTo>
                    <a:cubicBezTo>
                      <a:pt x="6" y="1"/>
                      <a:pt x="5" y="2"/>
                      <a:pt x="5" y="2"/>
                    </a:cubicBezTo>
                    <a:cubicBezTo>
                      <a:pt x="5" y="2"/>
                      <a:pt x="5" y="2"/>
                      <a:pt x="5" y="2"/>
                    </a:cubicBezTo>
                    <a:cubicBezTo>
                      <a:pt x="5" y="1"/>
                      <a:pt x="5" y="1"/>
                      <a:pt x="5" y="1"/>
                    </a:cubicBezTo>
                    <a:cubicBezTo>
                      <a:pt x="5" y="1"/>
                      <a:pt x="5" y="1"/>
                      <a:pt x="5" y="1"/>
                    </a:cubicBezTo>
                    <a:cubicBezTo>
                      <a:pt x="5" y="1"/>
                      <a:pt x="4" y="2"/>
                      <a:pt x="4" y="2"/>
                    </a:cubicBezTo>
                    <a:cubicBezTo>
                      <a:pt x="4" y="3"/>
                      <a:pt x="4" y="3"/>
                      <a:pt x="4" y="3"/>
                    </a:cubicBezTo>
                    <a:cubicBezTo>
                      <a:pt x="4" y="3"/>
                      <a:pt x="3" y="4"/>
                      <a:pt x="3" y="4"/>
                    </a:cubicBezTo>
                    <a:cubicBezTo>
                      <a:pt x="3" y="5"/>
                      <a:pt x="2" y="5"/>
                      <a:pt x="2" y="5"/>
                    </a:cubicBezTo>
                    <a:cubicBezTo>
                      <a:pt x="2" y="6"/>
                      <a:pt x="1" y="6"/>
                      <a:pt x="1" y="6"/>
                    </a:cubicBezTo>
                    <a:cubicBezTo>
                      <a:pt x="1" y="6"/>
                      <a:pt x="1" y="7"/>
                      <a:pt x="0" y="7"/>
                    </a:cubicBezTo>
                    <a:cubicBezTo>
                      <a:pt x="0" y="8"/>
                      <a:pt x="1" y="8"/>
                      <a:pt x="1" y="8"/>
                    </a:cubicBezTo>
                    <a:cubicBezTo>
                      <a:pt x="1" y="8"/>
                      <a:pt x="1" y="9"/>
                      <a:pt x="1" y="9"/>
                    </a:cubicBezTo>
                    <a:cubicBezTo>
                      <a:pt x="1" y="9"/>
                      <a:pt x="1" y="10"/>
                      <a:pt x="1" y="10"/>
                    </a:cubicBezTo>
                    <a:cubicBezTo>
                      <a:pt x="1" y="10"/>
                      <a:pt x="1" y="10"/>
                      <a:pt x="1" y="10"/>
                    </a:cubicBezTo>
                    <a:cubicBezTo>
                      <a:pt x="2" y="10"/>
                      <a:pt x="2" y="9"/>
                      <a:pt x="2" y="8"/>
                    </a:cubicBezTo>
                    <a:cubicBezTo>
                      <a:pt x="2" y="8"/>
                      <a:pt x="2" y="8"/>
                      <a:pt x="3" y="8"/>
                    </a:cubicBezTo>
                    <a:cubicBezTo>
                      <a:pt x="3" y="8"/>
                      <a:pt x="4" y="8"/>
                      <a:pt x="4" y="7"/>
                    </a:cubicBezTo>
                    <a:cubicBezTo>
                      <a:pt x="5" y="7"/>
                      <a:pt x="6" y="7"/>
                      <a:pt x="6" y="6"/>
                    </a:cubicBezTo>
                    <a:cubicBezTo>
                      <a:pt x="6" y="6"/>
                      <a:pt x="7" y="5"/>
                      <a:pt x="7" y="5"/>
                    </a:cubicBezTo>
                    <a:cubicBezTo>
                      <a:pt x="7" y="5"/>
                      <a:pt x="6" y="4"/>
                      <a:pt x="6" y="4"/>
                    </a:cubicBezTo>
                    <a:cubicBezTo>
                      <a:pt x="6" y="4"/>
                      <a:pt x="6" y="3"/>
                      <a:pt x="6" y="3"/>
                    </a:cubicBezTo>
                    <a:cubicBezTo>
                      <a:pt x="7" y="2"/>
                      <a:pt x="7" y="2"/>
                      <a:pt x="7" y="1"/>
                    </a:cubicBezTo>
                    <a:cubicBezTo>
                      <a:pt x="7" y="1"/>
                      <a:pt x="8" y="1"/>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0">
                <a:extLst>
                  <a:ext uri="{FF2B5EF4-FFF2-40B4-BE49-F238E27FC236}">
                    <a16:creationId xmlns:a16="http://schemas.microsoft.com/office/drawing/2014/main" id="{BE07BD4E-EDA0-4F60-BB75-2F4110CCF88A}"/>
                  </a:ext>
                </a:extLst>
              </p:cNvPr>
              <p:cNvSpPr>
                <a:spLocks/>
              </p:cNvSpPr>
              <p:nvPr/>
            </p:nvSpPr>
            <p:spPr bwMode="auto">
              <a:xfrm>
                <a:off x="8491554" y="4015149"/>
                <a:ext cx="6311" cy="6311"/>
              </a:xfrm>
              <a:custGeom>
                <a:avLst/>
                <a:gdLst>
                  <a:gd name="T0" fmla="*/ 0 w 2"/>
                  <a:gd name="T1" fmla="*/ 0 h 2"/>
                  <a:gd name="T2" fmla="*/ 1 w 2"/>
                  <a:gd name="T3" fmla="*/ 0 h 2"/>
                  <a:gd name="T4" fmla="*/ 1 w 2"/>
                  <a:gd name="T5" fmla="*/ 1 h 2"/>
                  <a:gd name="T6" fmla="*/ 2 w 2"/>
                  <a:gd name="T7" fmla="*/ 2 h 2"/>
                  <a:gd name="T8" fmla="*/ 2 w 2"/>
                  <a:gd name="T9" fmla="*/ 2 h 2"/>
                  <a:gd name="T10" fmla="*/ 1 w 2"/>
                  <a:gd name="T11" fmla="*/ 1 h 2"/>
                  <a:gd name="T12" fmla="*/ 0 w 2"/>
                  <a:gd name="T13" fmla="*/ 1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0"/>
                      <a:pt x="1" y="0"/>
                      <a:pt x="1" y="0"/>
                    </a:cubicBezTo>
                    <a:cubicBezTo>
                      <a:pt x="1" y="0"/>
                      <a:pt x="1" y="1"/>
                      <a:pt x="1" y="1"/>
                    </a:cubicBezTo>
                    <a:cubicBezTo>
                      <a:pt x="1" y="1"/>
                      <a:pt x="2" y="2"/>
                      <a:pt x="2" y="2"/>
                    </a:cubicBezTo>
                    <a:cubicBezTo>
                      <a:pt x="2" y="2"/>
                      <a:pt x="2" y="2"/>
                      <a:pt x="2"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1">
                <a:extLst>
                  <a:ext uri="{FF2B5EF4-FFF2-40B4-BE49-F238E27FC236}">
                    <a16:creationId xmlns:a16="http://schemas.microsoft.com/office/drawing/2014/main" id="{588FE037-CDD3-4AB4-B674-DACE5DD6A8A4}"/>
                  </a:ext>
                </a:extLst>
              </p:cNvPr>
              <p:cNvSpPr>
                <a:spLocks/>
              </p:cNvSpPr>
              <p:nvPr/>
            </p:nvSpPr>
            <p:spPr bwMode="auto">
              <a:xfrm>
                <a:off x="8491554" y="4021460"/>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1"/>
                      <a:pt x="1" y="1"/>
                    </a:cubicBezTo>
                    <a:cubicBezTo>
                      <a:pt x="1" y="1"/>
                      <a:pt x="1" y="1"/>
                      <a:pt x="1"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2">
                <a:extLst>
                  <a:ext uri="{FF2B5EF4-FFF2-40B4-BE49-F238E27FC236}">
                    <a16:creationId xmlns:a16="http://schemas.microsoft.com/office/drawing/2014/main" id="{72B35568-6DF8-4AF3-91C7-918BB86A7153}"/>
                  </a:ext>
                </a:extLst>
              </p:cNvPr>
              <p:cNvSpPr>
                <a:spLocks/>
              </p:cNvSpPr>
              <p:nvPr/>
            </p:nvSpPr>
            <p:spPr bwMode="auto">
              <a:xfrm>
                <a:off x="8494710" y="4018304"/>
                <a:ext cx="3156" cy="9467"/>
              </a:xfrm>
              <a:custGeom>
                <a:avLst/>
                <a:gdLst>
                  <a:gd name="T0" fmla="*/ 2 w 2"/>
                  <a:gd name="T1" fmla="*/ 2 h 6"/>
                  <a:gd name="T2" fmla="*/ 0 w 2"/>
                  <a:gd name="T3" fmla="*/ 4 h 6"/>
                  <a:gd name="T4" fmla="*/ 0 w 2"/>
                  <a:gd name="T5" fmla="*/ 6 h 6"/>
                  <a:gd name="T6" fmla="*/ 2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2 w 2"/>
                  <a:gd name="T21" fmla="*/ 0 h 6"/>
                  <a:gd name="T22" fmla="*/ 2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2"/>
                    </a:moveTo>
                    <a:lnTo>
                      <a:pt x="0" y="4"/>
                    </a:lnTo>
                    <a:lnTo>
                      <a:pt x="0" y="6"/>
                    </a:lnTo>
                    <a:lnTo>
                      <a:pt x="2" y="4"/>
                    </a:lnTo>
                    <a:lnTo>
                      <a:pt x="0" y="6"/>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3">
                <a:extLst>
                  <a:ext uri="{FF2B5EF4-FFF2-40B4-BE49-F238E27FC236}">
                    <a16:creationId xmlns:a16="http://schemas.microsoft.com/office/drawing/2014/main" id="{8B0A0B49-8E23-4BFA-A0CE-B4C1D1BD4261}"/>
                  </a:ext>
                </a:extLst>
              </p:cNvPr>
              <p:cNvSpPr>
                <a:spLocks/>
              </p:cNvSpPr>
              <p:nvPr/>
            </p:nvSpPr>
            <p:spPr bwMode="auto">
              <a:xfrm>
                <a:off x="8491554" y="4021460"/>
                <a:ext cx="3156" cy="6311"/>
              </a:xfrm>
              <a:custGeom>
                <a:avLst/>
                <a:gdLst>
                  <a:gd name="T0" fmla="*/ 2 w 2"/>
                  <a:gd name="T1" fmla="*/ 2 h 4"/>
                  <a:gd name="T2" fmla="*/ 2 w 2"/>
                  <a:gd name="T3" fmla="*/ 2 h 4"/>
                  <a:gd name="T4" fmla="*/ 0 w 2"/>
                  <a:gd name="T5" fmla="*/ 4 h 4"/>
                  <a:gd name="T6" fmla="*/ 2 w 2"/>
                  <a:gd name="T7" fmla="*/ 2 h 4"/>
                  <a:gd name="T8" fmla="*/ 2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2"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4">
                <a:extLst>
                  <a:ext uri="{FF2B5EF4-FFF2-40B4-BE49-F238E27FC236}">
                    <a16:creationId xmlns:a16="http://schemas.microsoft.com/office/drawing/2014/main" id="{5818C669-0F45-4CED-9929-B9D3F9B031CF}"/>
                  </a:ext>
                </a:extLst>
              </p:cNvPr>
              <p:cNvSpPr>
                <a:spLocks/>
              </p:cNvSpPr>
              <p:nvPr/>
            </p:nvSpPr>
            <p:spPr bwMode="auto">
              <a:xfrm>
                <a:off x="8475776" y="4024616"/>
                <a:ext cx="0" cy="3156"/>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25">
                <a:extLst>
                  <a:ext uri="{FF2B5EF4-FFF2-40B4-BE49-F238E27FC236}">
                    <a16:creationId xmlns:a16="http://schemas.microsoft.com/office/drawing/2014/main" id="{14329342-91FA-4BB8-A4DA-F5300AA91EE3}"/>
                  </a:ext>
                </a:extLst>
              </p:cNvPr>
              <p:cNvSpPr>
                <a:spLocks/>
              </p:cNvSpPr>
              <p:nvPr/>
            </p:nvSpPr>
            <p:spPr bwMode="auto">
              <a:xfrm>
                <a:off x="8501021" y="4030927"/>
                <a:ext cx="25246" cy="31557"/>
              </a:xfrm>
              <a:custGeom>
                <a:avLst/>
                <a:gdLst>
                  <a:gd name="T0" fmla="*/ 8 w 8"/>
                  <a:gd name="T1" fmla="*/ 0 h 10"/>
                  <a:gd name="T2" fmla="*/ 6 w 8"/>
                  <a:gd name="T3" fmla="*/ 1 h 10"/>
                  <a:gd name="T4" fmla="*/ 6 w 8"/>
                  <a:gd name="T5" fmla="*/ 1 h 10"/>
                  <a:gd name="T6" fmla="*/ 5 w 8"/>
                  <a:gd name="T7" fmla="*/ 1 h 10"/>
                  <a:gd name="T8" fmla="*/ 5 w 8"/>
                  <a:gd name="T9" fmla="*/ 2 h 10"/>
                  <a:gd name="T10" fmla="*/ 5 w 8"/>
                  <a:gd name="T11" fmla="*/ 1 h 10"/>
                  <a:gd name="T12" fmla="*/ 5 w 8"/>
                  <a:gd name="T13" fmla="*/ 1 h 10"/>
                  <a:gd name="T14" fmla="*/ 4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6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1"/>
                    </a:cubicBezTo>
                    <a:cubicBezTo>
                      <a:pt x="6" y="1"/>
                      <a:pt x="6" y="1"/>
                      <a:pt x="6" y="1"/>
                    </a:cubicBezTo>
                    <a:cubicBezTo>
                      <a:pt x="6" y="0"/>
                      <a:pt x="6" y="0"/>
                      <a:pt x="5" y="1"/>
                    </a:cubicBezTo>
                    <a:cubicBezTo>
                      <a:pt x="5" y="1"/>
                      <a:pt x="5" y="2"/>
                      <a:pt x="5" y="2"/>
                    </a:cubicBezTo>
                    <a:cubicBezTo>
                      <a:pt x="5" y="2"/>
                      <a:pt x="5" y="2"/>
                      <a:pt x="5" y="1"/>
                    </a:cubicBezTo>
                    <a:cubicBezTo>
                      <a:pt x="5" y="1"/>
                      <a:pt x="5" y="1"/>
                      <a:pt x="5" y="1"/>
                    </a:cubicBezTo>
                    <a:cubicBezTo>
                      <a:pt x="5" y="1"/>
                      <a:pt x="4" y="1"/>
                      <a:pt x="4" y="1"/>
                    </a:cubicBezTo>
                    <a:cubicBezTo>
                      <a:pt x="4" y="1"/>
                      <a:pt x="4" y="2"/>
                      <a:pt x="4" y="2"/>
                    </a:cubicBezTo>
                    <a:cubicBezTo>
                      <a:pt x="4" y="2"/>
                      <a:pt x="4" y="3"/>
                      <a:pt x="4" y="3"/>
                    </a:cubicBezTo>
                    <a:cubicBezTo>
                      <a:pt x="4" y="3"/>
                      <a:pt x="3" y="4"/>
                      <a:pt x="3" y="4"/>
                    </a:cubicBezTo>
                    <a:cubicBezTo>
                      <a:pt x="3" y="4"/>
                      <a:pt x="2" y="5"/>
                      <a:pt x="2" y="5"/>
                    </a:cubicBezTo>
                    <a:cubicBezTo>
                      <a:pt x="2" y="6"/>
                      <a:pt x="1" y="6"/>
                      <a:pt x="1" y="6"/>
                    </a:cubicBezTo>
                    <a:cubicBezTo>
                      <a:pt x="1" y="6"/>
                      <a:pt x="1" y="7"/>
                      <a:pt x="0" y="7"/>
                    </a:cubicBezTo>
                    <a:cubicBezTo>
                      <a:pt x="0" y="8"/>
                      <a:pt x="0" y="8"/>
                      <a:pt x="1" y="8"/>
                    </a:cubicBezTo>
                    <a:cubicBezTo>
                      <a:pt x="1" y="8"/>
                      <a:pt x="1" y="8"/>
                      <a:pt x="1" y="9"/>
                    </a:cubicBezTo>
                    <a:cubicBezTo>
                      <a:pt x="1" y="9"/>
                      <a:pt x="1" y="10"/>
                      <a:pt x="1" y="10"/>
                    </a:cubicBezTo>
                    <a:cubicBezTo>
                      <a:pt x="1" y="10"/>
                      <a:pt x="1" y="10"/>
                      <a:pt x="1" y="10"/>
                    </a:cubicBezTo>
                    <a:cubicBezTo>
                      <a:pt x="1" y="9"/>
                      <a:pt x="1" y="9"/>
                      <a:pt x="2" y="8"/>
                    </a:cubicBezTo>
                    <a:cubicBezTo>
                      <a:pt x="2" y="8"/>
                      <a:pt x="2" y="8"/>
                      <a:pt x="3" y="8"/>
                    </a:cubicBezTo>
                    <a:cubicBezTo>
                      <a:pt x="3" y="8"/>
                      <a:pt x="4" y="8"/>
                      <a:pt x="4" y="7"/>
                    </a:cubicBezTo>
                    <a:cubicBezTo>
                      <a:pt x="5" y="7"/>
                      <a:pt x="6" y="6"/>
                      <a:pt x="6" y="6"/>
                    </a:cubicBezTo>
                    <a:cubicBezTo>
                      <a:pt x="6" y="6"/>
                      <a:pt x="6" y="5"/>
                      <a:pt x="6" y="5"/>
                    </a:cubicBezTo>
                    <a:cubicBezTo>
                      <a:pt x="6" y="4"/>
                      <a:pt x="6" y="4"/>
                      <a:pt x="6" y="4"/>
                    </a:cubicBezTo>
                    <a:cubicBezTo>
                      <a:pt x="6" y="3"/>
                      <a:pt x="6" y="3"/>
                      <a:pt x="6" y="3"/>
                    </a:cubicBezTo>
                    <a:cubicBezTo>
                      <a:pt x="6" y="2"/>
                      <a:pt x="7" y="2"/>
                      <a:pt x="7" y="1"/>
                    </a:cubicBezTo>
                    <a:cubicBezTo>
                      <a:pt x="7" y="1"/>
                      <a:pt x="8" y="0"/>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226">
                <a:extLst>
                  <a:ext uri="{FF2B5EF4-FFF2-40B4-BE49-F238E27FC236}">
                    <a16:creationId xmlns:a16="http://schemas.microsoft.com/office/drawing/2014/main" id="{64D14348-8675-4C98-BC38-96AEBE5CA541}"/>
                  </a:ext>
                </a:extLst>
              </p:cNvPr>
              <p:cNvSpPr>
                <a:spLocks/>
              </p:cNvSpPr>
              <p:nvPr/>
            </p:nvSpPr>
            <p:spPr bwMode="auto">
              <a:xfrm>
                <a:off x="8519956" y="4043550"/>
                <a:ext cx="3156" cy="6311"/>
              </a:xfrm>
              <a:custGeom>
                <a:avLst/>
                <a:gdLst>
                  <a:gd name="T0" fmla="*/ 0 w 1"/>
                  <a:gd name="T1" fmla="*/ 0 h 2"/>
                  <a:gd name="T2" fmla="*/ 1 w 1"/>
                  <a:gd name="T3" fmla="*/ 0 h 2"/>
                  <a:gd name="T4" fmla="*/ 1 w 1"/>
                  <a:gd name="T5" fmla="*/ 1 h 2"/>
                  <a:gd name="T6" fmla="*/ 1 w 1"/>
                  <a:gd name="T7" fmla="*/ 2 h 2"/>
                  <a:gd name="T8" fmla="*/ 1 w 1"/>
                  <a:gd name="T9" fmla="*/ 2 h 2"/>
                  <a:gd name="T10" fmla="*/ 1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0"/>
                    </a:cubicBezTo>
                    <a:cubicBezTo>
                      <a:pt x="1" y="0"/>
                      <a:pt x="1" y="1"/>
                      <a:pt x="1" y="1"/>
                    </a:cubicBezTo>
                    <a:cubicBezTo>
                      <a:pt x="1" y="1"/>
                      <a:pt x="1" y="2"/>
                      <a:pt x="1" y="2"/>
                    </a:cubicBezTo>
                    <a:cubicBezTo>
                      <a:pt x="1" y="2"/>
                      <a:pt x="1" y="2"/>
                      <a:pt x="1"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27">
                <a:extLst>
                  <a:ext uri="{FF2B5EF4-FFF2-40B4-BE49-F238E27FC236}">
                    <a16:creationId xmlns:a16="http://schemas.microsoft.com/office/drawing/2014/main" id="{DD9FD38E-37D3-4E91-AC60-4EA73B6A94D6}"/>
                  </a:ext>
                </a:extLst>
              </p:cNvPr>
              <p:cNvSpPr>
                <a:spLocks/>
              </p:cNvSpPr>
              <p:nvPr/>
            </p:nvSpPr>
            <p:spPr bwMode="auto">
              <a:xfrm>
                <a:off x="8519956" y="4046706"/>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228">
                <a:extLst>
                  <a:ext uri="{FF2B5EF4-FFF2-40B4-BE49-F238E27FC236}">
                    <a16:creationId xmlns:a16="http://schemas.microsoft.com/office/drawing/2014/main" id="{4228E6E6-693C-40E5-8CB0-6A1144B02A2B}"/>
                  </a:ext>
                </a:extLst>
              </p:cNvPr>
              <p:cNvSpPr>
                <a:spLocks/>
              </p:cNvSpPr>
              <p:nvPr/>
            </p:nvSpPr>
            <p:spPr bwMode="auto">
              <a:xfrm>
                <a:off x="8523111" y="4046706"/>
                <a:ext cx="3156" cy="9467"/>
              </a:xfrm>
              <a:custGeom>
                <a:avLst/>
                <a:gdLst>
                  <a:gd name="T0" fmla="*/ 0 w 2"/>
                  <a:gd name="T1" fmla="*/ 2 h 6"/>
                  <a:gd name="T2" fmla="*/ 0 w 2"/>
                  <a:gd name="T3" fmla="*/ 4 h 6"/>
                  <a:gd name="T4" fmla="*/ 0 w 2"/>
                  <a:gd name="T5" fmla="*/ 4 h 6"/>
                  <a:gd name="T6" fmla="*/ 0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0 w 2"/>
                  <a:gd name="T21" fmla="*/ 0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lnTo>
                      <a:pt x="0" y="4"/>
                    </a:lnTo>
                    <a:lnTo>
                      <a:pt x="0" y="4"/>
                    </a:lnTo>
                    <a:lnTo>
                      <a:pt x="0" y="4"/>
                    </a:lnTo>
                    <a:lnTo>
                      <a:pt x="0" y="6"/>
                    </a:lnTo>
                    <a:lnTo>
                      <a:pt x="2" y="4"/>
                    </a:lnTo>
                    <a:lnTo>
                      <a:pt x="2" y="4"/>
                    </a:lnTo>
                    <a:lnTo>
                      <a:pt x="2" y="2"/>
                    </a:lnTo>
                    <a:lnTo>
                      <a:pt x="2" y="2"/>
                    </a:lnTo>
                    <a:lnTo>
                      <a:pt x="2"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229">
                <a:extLst>
                  <a:ext uri="{FF2B5EF4-FFF2-40B4-BE49-F238E27FC236}">
                    <a16:creationId xmlns:a16="http://schemas.microsoft.com/office/drawing/2014/main" id="{53D6B601-3F8F-4736-B54B-293857C1BDC9}"/>
                  </a:ext>
                </a:extLst>
              </p:cNvPr>
              <p:cNvSpPr>
                <a:spLocks/>
              </p:cNvSpPr>
              <p:nvPr/>
            </p:nvSpPr>
            <p:spPr bwMode="auto">
              <a:xfrm>
                <a:off x="8519956" y="4049861"/>
                <a:ext cx="3156" cy="6311"/>
              </a:xfrm>
              <a:custGeom>
                <a:avLst/>
                <a:gdLst>
                  <a:gd name="T0" fmla="*/ 2 w 2"/>
                  <a:gd name="T1" fmla="*/ 2 h 4"/>
                  <a:gd name="T2" fmla="*/ 2 w 2"/>
                  <a:gd name="T3" fmla="*/ 2 h 4"/>
                  <a:gd name="T4" fmla="*/ 0 w 2"/>
                  <a:gd name="T5" fmla="*/ 4 h 4"/>
                  <a:gd name="T6" fmla="*/ 2 w 2"/>
                  <a:gd name="T7" fmla="*/ 2 h 4"/>
                  <a:gd name="T8" fmla="*/ 0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0"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230">
                <a:extLst>
                  <a:ext uri="{FF2B5EF4-FFF2-40B4-BE49-F238E27FC236}">
                    <a16:creationId xmlns:a16="http://schemas.microsoft.com/office/drawing/2014/main" id="{22FC6D9A-F037-4DD5-B20A-0DF31D0101FF}"/>
                  </a:ext>
                </a:extLst>
              </p:cNvPr>
              <p:cNvSpPr>
                <a:spLocks/>
              </p:cNvSpPr>
              <p:nvPr/>
            </p:nvSpPr>
            <p:spPr bwMode="auto">
              <a:xfrm>
                <a:off x="8504177" y="4053017"/>
                <a:ext cx="0" cy="3156"/>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231">
                <a:extLst>
                  <a:ext uri="{FF2B5EF4-FFF2-40B4-BE49-F238E27FC236}">
                    <a16:creationId xmlns:a16="http://schemas.microsoft.com/office/drawing/2014/main" id="{53F42721-AE3F-420A-A9ED-3EB2285E6C3B}"/>
                  </a:ext>
                </a:extLst>
              </p:cNvPr>
              <p:cNvSpPr>
                <a:spLocks/>
              </p:cNvSpPr>
              <p:nvPr/>
            </p:nvSpPr>
            <p:spPr bwMode="auto">
              <a:xfrm>
                <a:off x="8373215" y="4056173"/>
                <a:ext cx="170407" cy="93093"/>
              </a:xfrm>
              <a:custGeom>
                <a:avLst/>
                <a:gdLst>
                  <a:gd name="T0" fmla="*/ 39 w 55"/>
                  <a:gd name="T1" fmla="*/ 30 h 30"/>
                  <a:gd name="T2" fmla="*/ 55 w 55"/>
                  <a:gd name="T3" fmla="*/ 18 h 30"/>
                  <a:gd name="T4" fmla="*/ 18 w 55"/>
                  <a:gd name="T5" fmla="*/ 9 h 30"/>
                  <a:gd name="T6" fmla="*/ 15 w 55"/>
                  <a:gd name="T7" fmla="*/ 2 h 30"/>
                  <a:gd name="T8" fmla="*/ 6 w 55"/>
                  <a:gd name="T9" fmla="*/ 0 h 30"/>
                  <a:gd name="T10" fmla="*/ 3 w 55"/>
                  <a:gd name="T11" fmla="*/ 10 h 30"/>
                  <a:gd name="T12" fmla="*/ 5 w 55"/>
                  <a:gd name="T13" fmla="*/ 14 h 30"/>
                  <a:gd name="T14" fmla="*/ 2 w 55"/>
                  <a:gd name="T15" fmla="*/ 18 h 30"/>
                  <a:gd name="T16" fmla="*/ 0 w 55"/>
                  <a:gd name="T17" fmla="*/ 26 h 30"/>
                  <a:gd name="T18" fmla="*/ 10 w 55"/>
                  <a:gd name="T19" fmla="*/ 29 h 30"/>
                  <a:gd name="T20" fmla="*/ 14 w 55"/>
                  <a:gd name="T21" fmla="*/ 24 h 30"/>
                  <a:gd name="T22" fmla="*/ 39 w 5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0">
                    <a:moveTo>
                      <a:pt x="39" y="30"/>
                    </a:moveTo>
                    <a:cubicBezTo>
                      <a:pt x="46" y="27"/>
                      <a:pt x="51" y="22"/>
                      <a:pt x="55" y="18"/>
                    </a:cubicBezTo>
                    <a:cubicBezTo>
                      <a:pt x="18" y="9"/>
                      <a:pt x="18" y="9"/>
                      <a:pt x="18" y="9"/>
                    </a:cubicBezTo>
                    <a:cubicBezTo>
                      <a:pt x="15" y="2"/>
                      <a:pt x="15" y="2"/>
                      <a:pt x="15" y="2"/>
                    </a:cubicBezTo>
                    <a:cubicBezTo>
                      <a:pt x="6" y="0"/>
                      <a:pt x="6" y="0"/>
                      <a:pt x="6" y="0"/>
                    </a:cubicBezTo>
                    <a:cubicBezTo>
                      <a:pt x="3" y="10"/>
                      <a:pt x="3" y="10"/>
                      <a:pt x="3" y="10"/>
                    </a:cubicBezTo>
                    <a:cubicBezTo>
                      <a:pt x="5" y="14"/>
                      <a:pt x="5" y="14"/>
                      <a:pt x="5" y="14"/>
                    </a:cubicBezTo>
                    <a:cubicBezTo>
                      <a:pt x="2" y="18"/>
                      <a:pt x="2" y="18"/>
                      <a:pt x="2" y="18"/>
                    </a:cubicBezTo>
                    <a:cubicBezTo>
                      <a:pt x="0" y="26"/>
                      <a:pt x="0" y="26"/>
                      <a:pt x="0" y="26"/>
                    </a:cubicBezTo>
                    <a:cubicBezTo>
                      <a:pt x="10" y="29"/>
                      <a:pt x="10" y="29"/>
                      <a:pt x="10" y="29"/>
                    </a:cubicBezTo>
                    <a:cubicBezTo>
                      <a:pt x="14" y="24"/>
                      <a:pt x="14" y="24"/>
                      <a:pt x="14" y="24"/>
                    </a:cubicBezTo>
                    <a:lnTo>
                      <a:pt x="39" y="3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232">
                <a:extLst>
                  <a:ext uri="{FF2B5EF4-FFF2-40B4-BE49-F238E27FC236}">
                    <a16:creationId xmlns:a16="http://schemas.microsoft.com/office/drawing/2014/main" id="{EE2B3331-E6BD-4D46-8786-7AEE07852959}"/>
                  </a:ext>
                </a:extLst>
              </p:cNvPr>
              <p:cNvSpPr>
                <a:spLocks/>
              </p:cNvSpPr>
              <p:nvPr/>
            </p:nvSpPr>
            <p:spPr bwMode="auto">
              <a:xfrm>
                <a:off x="8373215" y="4056173"/>
                <a:ext cx="167252" cy="89938"/>
              </a:xfrm>
              <a:custGeom>
                <a:avLst/>
                <a:gdLst>
                  <a:gd name="T0" fmla="*/ 41 w 54"/>
                  <a:gd name="T1" fmla="*/ 29 h 29"/>
                  <a:gd name="T2" fmla="*/ 54 w 54"/>
                  <a:gd name="T3" fmla="*/ 19 h 29"/>
                  <a:gd name="T4" fmla="*/ 17 w 54"/>
                  <a:gd name="T5" fmla="*/ 11 h 29"/>
                  <a:gd name="T6" fmla="*/ 14 w 54"/>
                  <a:gd name="T7" fmla="*/ 2 h 29"/>
                  <a:gd name="T8" fmla="*/ 6 w 54"/>
                  <a:gd name="T9" fmla="*/ 0 h 29"/>
                  <a:gd name="T10" fmla="*/ 4 w 54"/>
                  <a:gd name="T11" fmla="*/ 7 h 29"/>
                  <a:gd name="T12" fmla="*/ 6 w 54"/>
                  <a:gd name="T13" fmla="*/ 15 h 29"/>
                  <a:gd name="T14" fmla="*/ 1 w 54"/>
                  <a:gd name="T15" fmla="*/ 21 h 29"/>
                  <a:gd name="T16" fmla="*/ 0 w 54"/>
                  <a:gd name="T17" fmla="*/ 26 h 29"/>
                  <a:gd name="T18" fmla="*/ 8 w 54"/>
                  <a:gd name="T19" fmla="*/ 28 h 29"/>
                  <a:gd name="T20" fmla="*/ 14 w 54"/>
                  <a:gd name="T21" fmla="*/ 23 h 29"/>
                  <a:gd name="T22" fmla="*/ 41 w 54"/>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9">
                    <a:moveTo>
                      <a:pt x="41" y="29"/>
                    </a:moveTo>
                    <a:cubicBezTo>
                      <a:pt x="46" y="26"/>
                      <a:pt x="51" y="22"/>
                      <a:pt x="54" y="19"/>
                    </a:cubicBezTo>
                    <a:cubicBezTo>
                      <a:pt x="17" y="11"/>
                      <a:pt x="17" y="11"/>
                      <a:pt x="17" y="11"/>
                    </a:cubicBezTo>
                    <a:cubicBezTo>
                      <a:pt x="14" y="2"/>
                      <a:pt x="14" y="2"/>
                      <a:pt x="14" y="2"/>
                    </a:cubicBezTo>
                    <a:cubicBezTo>
                      <a:pt x="6" y="0"/>
                      <a:pt x="6" y="0"/>
                      <a:pt x="6" y="0"/>
                    </a:cubicBezTo>
                    <a:cubicBezTo>
                      <a:pt x="4" y="7"/>
                      <a:pt x="4" y="7"/>
                      <a:pt x="4" y="7"/>
                    </a:cubicBezTo>
                    <a:cubicBezTo>
                      <a:pt x="6" y="15"/>
                      <a:pt x="6" y="15"/>
                      <a:pt x="6" y="15"/>
                    </a:cubicBezTo>
                    <a:cubicBezTo>
                      <a:pt x="1" y="21"/>
                      <a:pt x="1" y="21"/>
                      <a:pt x="1" y="21"/>
                    </a:cubicBezTo>
                    <a:cubicBezTo>
                      <a:pt x="0" y="26"/>
                      <a:pt x="0" y="26"/>
                      <a:pt x="0" y="26"/>
                    </a:cubicBezTo>
                    <a:cubicBezTo>
                      <a:pt x="8" y="28"/>
                      <a:pt x="8" y="28"/>
                      <a:pt x="8" y="28"/>
                    </a:cubicBezTo>
                    <a:cubicBezTo>
                      <a:pt x="14" y="23"/>
                      <a:pt x="14" y="23"/>
                      <a:pt x="14" y="23"/>
                    </a:cubicBezTo>
                    <a:lnTo>
                      <a:pt x="41"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33">
                <a:extLst>
                  <a:ext uri="{FF2B5EF4-FFF2-40B4-BE49-F238E27FC236}">
                    <a16:creationId xmlns:a16="http://schemas.microsoft.com/office/drawing/2014/main" id="{95D87B13-C109-4568-B08A-355FCB261AFD}"/>
                  </a:ext>
                </a:extLst>
              </p:cNvPr>
              <p:cNvSpPr>
                <a:spLocks/>
              </p:cNvSpPr>
              <p:nvPr/>
            </p:nvSpPr>
            <p:spPr bwMode="auto">
              <a:xfrm>
                <a:off x="8411084" y="4095619"/>
                <a:ext cx="23668" cy="22090"/>
              </a:xfrm>
              <a:custGeom>
                <a:avLst/>
                <a:gdLst>
                  <a:gd name="T0" fmla="*/ 8 w 15"/>
                  <a:gd name="T1" fmla="*/ 0 h 14"/>
                  <a:gd name="T2" fmla="*/ 8 w 15"/>
                  <a:gd name="T3" fmla="*/ 2 h 14"/>
                  <a:gd name="T4" fmla="*/ 2 w 15"/>
                  <a:gd name="T5" fmla="*/ 4 h 14"/>
                  <a:gd name="T6" fmla="*/ 2 w 15"/>
                  <a:gd name="T7" fmla="*/ 4 h 14"/>
                  <a:gd name="T8" fmla="*/ 2 w 15"/>
                  <a:gd name="T9" fmla="*/ 6 h 14"/>
                  <a:gd name="T10" fmla="*/ 2 w 15"/>
                  <a:gd name="T11" fmla="*/ 6 h 14"/>
                  <a:gd name="T12" fmla="*/ 2 w 15"/>
                  <a:gd name="T13" fmla="*/ 6 h 14"/>
                  <a:gd name="T14" fmla="*/ 2 w 15"/>
                  <a:gd name="T15" fmla="*/ 8 h 14"/>
                  <a:gd name="T16" fmla="*/ 0 w 15"/>
                  <a:gd name="T17" fmla="*/ 8 h 14"/>
                  <a:gd name="T18" fmla="*/ 2 w 15"/>
                  <a:gd name="T19" fmla="*/ 8 h 14"/>
                  <a:gd name="T20" fmla="*/ 6 w 15"/>
                  <a:gd name="T21" fmla="*/ 12 h 14"/>
                  <a:gd name="T22" fmla="*/ 4 w 15"/>
                  <a:gd name="T23" fmla="*/ 14 h 14"/>
                  <a:gd name="T24" fmla="*/ 6 w 15"/>
                  <a:gd name="T25" fmla="*/ 12 h 14"/>
                  <a:gd name="T26" fmla="*/ 6 w 15"/>
                  <a:gd name="T27" fmla="*/ 14 h 14"/>
                  <a:gd name="T28" fmla="*/ 6 w 15"/>
                  <a:gd name="T29" fmla="*/ 14 h 14"/>
                  <a:gd name="T30" fmla="*/ 8 w 15"/>
                  <a:gd name="T31" fmla="*/ 12 h 14"/>
                  <a:gd name="T32" fmla="*/ 8 w 15"/>
                  <a:gd name="T33" fmla="*/ 14 h 14"/>
                  <a:gd name="T34" fmla="*/ 8 w 15"/>
                  <a:gd name="T35" fmla="*/ 14 h 14"/>
                  <a:gd name="T36" fmla="*/ 13 w 15"/>
                  <a:gd name="T37" fmla="*/ 10 h 14"/>
                  <a:gd name="T38" fmla="*/ 13 w 15"/>
                  <a:gd name="T39" fmla="*/ 12 h 14"/>
                  <a:gd name="T40" fmla="*/ 13 w 15"/>
                  <a:gd name="T41" fmla="*/ 10 h 14"/>
                  <a:gd name="T42" fmla="*/ 13 w 15"/>
                  <a:gd name="T43" fmla="*/ 10 h 14"/>
                  <a:gd name="T44" fmla="*/ 13 w 15"/>
                  <a:gd name="T45" fmla="*/ 10 h 14"/>
                  <a:gd name="T46" fmla="*/ 13 w 15"/>
                  <a:gd name="T47" fmla="*/ 8 h 14"/>
                  <a:gd name="T48" fmla="*/ 15 w 15"/>
                  <a:gd name="T49" fmla="*/ 8 h 14"/>
                  <a:gd name="T50" fmla="*/ 13 w 15"/>
                  <a:gd name="T51" fmla="*/ 8 h 14"/>
                  <a:gd name="T52" fmla="*/ 10 w 15"/>
                  <a:gd name="T53" fmla="*/ 2 h 14"/>
                  <a:gd name="T54" fmla="*/ 11 w 15"/>
                  <a:gd name="T55" fmla="*/ 2 h 14"/>
                  <a:gd name="T56" fmla="*/ 10 w 15"/>
                  <a:gd name="T57" fmla="*/ 2 h 14"/>
                  <a:gd name="T58" fmla="*/ 10 w 15"/>
                  <a:gd name="T59" fmla="*/ 2 h 14"/>
                  <a:gd name="T60" fmla="*/ 8 w 15"/>
                  <a:gd name="T61" fmla="*/ 2 h 14"/>
                  <a:gd name="T62" fmla="*/ 8 w 15"/>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8" y="0"/>
                    </a:moveTo>
                    <a:lnTo>
                      <a:pt x="8" y="0"/>
                    </a:lnTo>
                    <a:lnTo>
                      <a:pt x="8" y="2"/>
                    </a:lnTo>
                    <a:lnTo>
                      <a:pt x="8" y="2"/>
                    </a:lnTo>
                    <a:lnTo>
                      <a:pt x="8" y="6"/>
                    </a:lnTo>
                    <a:lnTo>
                      <a:pt x="2" y="4"/>
                    </a:lnTo>
                    <a:lnTo>
                      <a:pt x="2" y="4"/>
                    </a:lnTo>
                    <a:lnTo>
                      <a:pt x="2" y="4"/>
                    </a:lnTo>
                    <a:lnTo>
                      <a:pt x="2" y="4"/>
                    </a:lnTo>
                    <a:lnTo>
                      <a:pt x="2" y="6"/>
                    </a:lnTo>
                    <a:lnTo>
                      <a:pt x="2" y="6"/>
                    </a:lnTo>
                    <a:lnTo>
                      <a:pt x="2" y="6"/>
                    </a:lnTo>
                    <a:lnTo>
                      <a:pt x="2" y="6"/>
                    </a:lnTo>
                    <a:lnTo>
                      <a:pt x="2" y="6"/>
                    </a:lnTo>
                    <a:lnTo>
                      <a:pt x="2" y="6"/>
                    </a:lnTo>
                    <a:lnTo>
                      <a:pt x="2" y="8"/>
                    </a:lnTo>
                    <a:lnTo>
                      <a:pt x="2" y="8"/>
                    </a:lnTo>
                    <a:lnTo>
                      <a:pt x="0" y="8"/>
                    </a:lnTo>
                    <a:lnTo>
                      <a:pt x="2" y="8"/>
                    </a:lnTo>
                    <a:lnTo>
                      <a:pt x="2" y="8"/>
                    </a:lnTo>
                    <a:lnTo>
                      <a:pt x="6" y="8"/>
                    </a:lnTo>
                    <a:lnTo>
                      <a:pt x="6" y="12"/>
                    </a:lnTo>
                    <a:lnTo>
                      <a:pt x="6" y="12"/>
                    </a:lnTo>
                    <a:lnTo>
                      <a:pt x="4" y="14"/>
                    </a:lnTo>
                    <a:lnTo>
                      <a:pt x="6" y="14"/>
                    </a:lnTo>
                    <a:lnTo>
                      <a:pt x="6" y="12"/>
                    </a:lnTo>
                    <a:lnTo>
                      <a:pt x="6" y="12"/>
                    </a:lnTo>
                    <a:lnTo>
                      <a:pt x="6" y="14"/>
                    </a:lnTo>
                    <a:lnTo>
                      <a:pt x="6" y="14"/>
                    </a:lnTo>
                    <a:lnTo>
                      <a:pt x="6" y="14"/>
                    </a:lnTo>
                    <a:lnTo>
                      <a:pt x="8" y="14"/>
                    </a:lnTo>
                    <a:lnTo>
                      <a:pt x="8" y="12"/>
                    </a:lnTo>
                    <a:lnTo>
                      <a:pt x="8" y="14"/>
                    </a:lnTo>
                    <a:lnTo>
                      <a:pt x="8" y="14"/>
                    </a:lnTo>
                    <a:lnTo>
                      <a:pt x="10" y="14"/>
                    </a:lnTo>
                    <a:lnTo>
                      <a:pt x="8" y="14"/>
                    </a:lnTo>
                    <a:lnTo>
                      <a:pt x="10" y="10"/>
                    </a:lnTo>
                    <a:lnTo>
                      <a:pt x="13" y="10"/>
                    </a:lnTo>
                    <a:lnTo>
                      <a:pt x="13" y="10"/>
                    </a:lnTo>
                    <a:lnTo>
                      <a:pt x="13" y="12"/>
                    </a:lnTo>
                    <a:lnTo>
                      <a:pt x="13" y="10"/>
                    </a:lnTo>
                    <a:lnTo>
                      <a:pt x="13" y="10"/>
                    </a:lnTo>
                    <a:lnTo>
                      <a:pt x="13" y="10"/>
                    </a:lnTo>
                    <a:lnTo>
                      <a:pt x="13" y="10"/>
                    </a:lnTo>
                    <a:lnTo>
                      <a:pt x="13" y="10"/>
                    </a:lnTo>
                    <a:lnTo>
                      <a:pt x="13" y="10"/>
                    </a:lnTo>
                    <a:lnTo>
                      <a:pt x="13" y="8"/>
                    </a:lnTo>
                    <a:lnTo>
                      <a:pt x="13" y="8"/>
                    </a:lnTo>
                    <a:lnTo>
                      <a:pt x="13" y="8"/>
                    </a:lnTo>
                    <a:lnTo>
                      <a:pt x="15" y="8"/>
                    </a:lnTo>
                    <a:lnTo>
                      <a:pt x="15" y="6"/>
                    </a:lnTo>
                    <a:lnTo>
                      <a:pt x="13" y="8"/>
                    </a:lnTo>
                    <a:lnTo>
                      <a:pt x="10" y="6"/>
                    </a:lnTo>
                    <a:lnTo>
                      <a:pt x="10" y="2"/>
                    </a:lnTo>
                    <a:lnTo>
                      <a:pt x="11" y="2"/>
                    </a:lnTo>
                    <a:lnTo>
                      <a:pt x="11" y="2"/>
                    </a:lnTo>
                    <a:lnTo>
                      <a:pt x="10" y="2"/>
                    </a:lnTo>
                    <a:lnTo>
                      <a:pt x="10" y="2"/>
                    </a:lnTo>
                    <a:lnTo>
                      <a:pt x="10" y="2"/>
                    </a:lnTo>
                    <a:lnTo>
                      <a:pt x="10" y="2"/>
                    </a:lnTo>
                    <a:lnTo>
                      <a:pt x="10" y="2"/>
                    </a:lnTo>
                    <a:lnTo>
                      <a:pt x="8" y="2"/>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234">
                <a:extLst>
                  <a:ext uri="{FF2B5EF4-FFF2-40B4-BE49-F238E27FC236}">
                    <a16:creationId xmlns:a16="http://schemas.microsoft.com/office/drawing/2014/main" id="{B851BD41-0BD9-4BEF-BEFF-340F9A723FFD}"/>
                  </a:ext>
                </a:extLst>
              </p:cNvPr>
              <p:cNvSpPr>
                <a:spLocks/>
              </p:cNvSpPr>
              <p:nvPr/>
            </p:nvSpPr>
            <p:spPr bwMode="auto">
              <a:xfrm>
                <a:off x="8459997" y="4108242"/>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6 h 14"/>
                  <a:gd name="T16" fmla="*/ 0 w 16"/>
                  <a:gd name="T17" fmla="*/ 8 h 14"/>
                  <a:gd name="T18" fmla="*/ 2 w 16"/>
                  <a:gd name="T19" fmla="*/ 8 h 14"/>
                  <a:gd name="T20" fmla="*/ 6 w 16"/>
                  <a:gd name="T21" fmla="*/ 12 h 14"/>
                  <a:gd name="T22" fmla="*/ 4 w 16"/>
                  <a:gd name="T23" fmla="*/ 12 h 14"/>
                  <a:gd name="T24" fmla="*/ 6 w 16"/>
                  <a:gd name="T25" fmla="*/ 12 h 14"/>
                  <a:gd name="T26" fmla="*/ 6 w 16"/>
                  <a:gd name="T27" fmla="*/ 12 h 14"/>
                  <a:gd name="T28" fmla="*/ 6 w 16"/>
                  <a:gd name="T29" fmla="*/ 14 h 14"/>
                  <a:gd name="T30" fmla="*/ 6 w 16"/>
                  <a:gd name="T31" fmla="*/ 12 h 14"/>
                  <a:gd name="T32" fmla="*/ 8 w 16"/>
                  <a:gd name="T33" fmla="*/ 14 h 14"/>
                  <a:gd name="T34" fmla="*/ 8 w 16"/>
                  <a:gd name="T35" fmla="*/ 12 h 14"/>
                  <a:gd name="T36" fmla="*/ 14 w 16"/>
                  <a:gd name="T37" fmla="*/ 10 h 14"/>
                  <a:gd name="T38" fmla="*/ 14 w 16"/>
                  <a:gd name="T39" fmla="*/ 10 h 14"/>
                  <a:gd name="T40" fmla="*/ 14 w 16"/>
                  <a:gd name="T41" fmla="*/ 10 h 14"/>
                  <a:gd name="T42" fmla="*/ 14 w 16"/>
                  <a:gd name="T43" fmla="*/ 10 h 14"/>
                  <a:gd name="T44" fmla="*/ 14 w 16"/>
                  <a:gd name="T45" fmla="*/ 8 h 14"/>
                  <a:gd name="T46" fmla="*/ 14 w 16"/>
                  <a:gd name="T47" fmla="*/ 8 h 14"/>
                  <a:gd name="T48" fmla="*/ 16 w 16"/>
                  <a:gd name="T49" fmla="*/ 8 h 14"/>
                  <a:gd name="T50" fmla="*/ 14 w 16"/>
                  <a:gd name="T51" fmla="*/ 6 h 14"/>
                  <a:gd name="T52" fmla="*/ 10 w 16"/>
                  <a:gd name="T53" fmla="*/ 2 h 14"/>
                  <a:gd name="T54" fmla="*/ 10 w 16"/>
                  <a:gd name="T55" fmla="*/ 0 h 14"/>
                  <a:gd name="T56" fmla="*/ 10 w 16"/>
                  <a:gd name="T57" fmla="*/ 2 h 14"/>
                  <a:gd name="T58" fmla="*/ 10 w 16"/>
                  <a:gd name="T59" fmla="*/ 0 h 14"/>
                  <a:gd name="T60" fmla="*/ 8 w 16"/>
                  <a:gd name="T61" fmla="*/ 0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lnTo>
                      <a:pt x="0" y="8"/>
                    </a:lnTo>
                    <a:lnTo>
                      <a:pt x="2" y="8"/>
                    </a:lnTo>
                    <a:lnTo>
                      <a:pt x="2" y="8"/>
                    </a:lnTo>
                    <a:lnTo>
                      <a:pt x="6" y="8"/>
                    </a:lnTo>
                    <a:lnTo>
                      <a:pt x="6" y="12"/>
                    </a:lnTo>
                    <a:lnTo>
                      <a:pt x="6" y="12"/>
                    </a:lnTo>
                    <a:lnTo>
                      <a:pt x="4" y="12"/>
                    </a:lnTo>
                    <a:lnTo>
                      <a:pt x="6" y="12"/>
                    </a:lnTo>
                    <a:lnTo>
                      <a:pt x="6" y="12"/>
                    </a:lnTo>
                    <a:lnTo>
                      <a:pt x="6" y="12"/>
                    </a:lnTo>
                    <a:lnTo>
                      <a:pt x="6" y="12"/>
                    </a:lnTo>
                    <a:lnTo>
                      <a:pt x="6" y="14"/>
                    </a:lnTo>
                    <a:lnTo>
                      <a:pt x="6" y="14"/>
                    </a:lnTo>
                    <a:lnTo>
                      <a:pt x="8" y="14"/>
                    </a:lnTo>
                    <a:lnTo>
                      <a:pt x="6" y="12"/>
                    </a:lnTo>
                    <a:lnTo>
                      <a:pt x="8" y="12"/>
                    </a:lnTo>
                    <a:lnTo>
                      <a:pt x="8" y="14"/>
                    </a:lnTo>
                    <a:lnTo>
                      <a:pt x="8" y="14"/>
                    </a:lnTo>
                    <a:lnTo>
                      <a:pt x="8" y="12"/>
                    </a:lnTo>
                    <a:lnTo>
                      <a:pt x="10" y="8"/>
                    </a:lnTo>
                    <a:lnTo>
                      <a:pt x="14" y="10"/>
                    </a:lnTo>
                    <a:lnTo>
                      <a:pt x="14" y="10"/>
                    </a:lnTo>
                    <a:lnTo>
                      <a:pt x="14" y="10"/>
                    </a:lnTo>
                    <a:lnTo>
                      <a:pt x="14" y="10"/>
                    </a:lnTo>
                    <a:lnTo>
                      <a:pt x="14" y="10"/>
                    </a:lnTo>
                    <a:lnTo>
                      <a:pt x="14" y="8"/>
                    </a:lnTo>
                    <a:lnTo>
                      <a:pt x="14" y="10"/>
                    </a:lnTo>
                    <a:lnTo>
                      <a:pt x="14" y="8"/>
                    </a:lnTo>
                    <a:lnTo>
                      <a:pt x="14" y="8"/>
                    </a:lnTo>
                    <a:lnTo>
                      <a:pt x="14" y="8"/>
                    </a:lnTo>
                    <a:lnTo>
                      <a:pt x="14" y="8"/>
                    </a:lnTo>
                    <a:lnTo>
                      <a:pt x="14" y="6"/>
                    </a:lnTo>
                    <a:lnTo>
                      <a:pt x="16" y="8"/>
                    </a:lnTo>
                    <a:lnTo>
                      <a:pt x="16" y="6"/>
                    </a:lnTo>
                    <a:lnTo>
                      <a:pt x="14" y="6"/>
                    </a:lnTo>
                    <a:lnTo>
                      <a:pt x="10" y="6"/>
                    </a:lnTo>
                    <a:lnTo>
                      <a:pt x="10" y="2"/>
                    </a:lnTo>
                    <a:lnTo>
                      <a:pt x="12" y="0"/>
                    </a:lnTo>
                    <a:lnTo>
                      <a:pt x="10" y="0"/>
                    </a:lnTo>
                    <a:lnTo>
                      <a:pt x="10" y="2"/>
                    </a:lnTo>
                    <a:lnTo>
                      <a:pt x="10" y="2"/>
                    </a:lnTo>
                    <a:lnTo>
                      <a:pt x="10" y="0"/>
                    </a:lnTo>
                    <a:lnTo>
                      <a:pt x="10" y="0"/>
                    </a:lnTo>
                    <a:lnTo>
                      <a:pt x="10" y="0"/>
                    </a:lnTo>
                    <a:lnTo>
                      <a:pt x="8" y="0"/>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235">
                <a:extLst>
                  <a:ext uri="{FF2B5EF4-FFF2-40B4-BE49-F238E27FC236}">
                    <a16:creationId xmlns:a16="http://schemas.microsoft.com/office/drawing/2014/main" id="{2F936283-3E5E-430A-B0DC-410EC17AB4A1}"/>
                  </a:ext>
                </a:extLst>
              </p:cNvPr>
              <p:cNvSpPr>
                <a:spLocks/>
              </p:cNvSpPr>
              <p:nvPr/>
            </p:nvSpPr>
            <p:spPr bwMode="auto">
              <a:xfrm>
                <a:off x="8392150" y="4065640"/>
                <a:ext cx="22090" cy="22090"/>
              </a:xfrm>
              <a:custGeom>
                <a:avLst/>
                <a:gdLst>
                  <a:gd name="T0" fmla="*/ 6 w 14"/>
                  <a:gd name="T1" fmla="*/ 0 h 14"/>
                  <a:gd name="T2" fmla="*/ 8 w 14"/>
                  <a:gd name="T3" fmla="*/ 0 h 14"/>
                  <a:gd name="T4" fmla="*/ 2 w 14"/>
                  <a:gd name="T5" fmla="*/ 4 h 14"/>
                  <a:gd name="T6" fmla="*/ 0 w 14"/>
                  <a:gd name="T7" fmla="*/ 4 h 14"/>
                  <a:gd name="T8" fmla="*/ 2 w 14"/>
                  <a:gd name="T9" fmla="*/ 4 h 14"/>
                  <a:gd name="T10" fmla="*/ 0 w 14"/>
                  <a:gd name="T11" fmla="*/ 4 h 14"/>
                  <a:gd name="T12" fmla="*/ 0 w 14"/>
                  <a:gd name="T13" fmla="*/ 6 h 14"/>
                  <a:gd name="T14" fmla="*/ 2 w 14"/>
                  <a:gd name="T15" fmla="*/ 6 h 14"/>
                  <a:gd name="T16" fmla="*/ 0 w 14"/>
                  <a:gd name="T17" fmla="*/ 8 h 14"/>
                  <a:gd name="T18" fmla="*/ 2 w 14"/>
                  <a:gd name="T19" fmla="*/ 6 h 14"/>
                  <a:gd name="T20" fmla="*/ 4 w 14"/>
                  <a:gd name="T21" fmla="*/ 12 h 14"/>
                  <a:gd name="T22" fmla="*/ 4 w 14"/>
                  <a:gd name="T23" fmla="*/ 12 h 14"/>
                  <a:gd name="T24" fmla="*/ 4 w 14"/>
                  <a:gd name="T25" fmla="*/ 12 h 14"/>
                  <a:gd name="T26" fmla="*/ 6 w 14"/>
                  <a:gd name="T27" fmla="*/ 12 h 14"/>
                  <a:gd name="T28" fmla="*/ 6 w 14"/>
                  <a:gd name="T29" fmla="*/ 12 h 14"/>
                  <a:gd name="T30" fmla="*/ 6 w 14"/>
                  <a:gd name="T31" fmla="*/ 12 h 14"/>
                  <a:gd name="T32" fmla="*/ 8 w 14"/>
                  <a:gd name="T33" fmla="*/ 14 h 14"/>
                  <a:gd name="T34" fmla="*/ 8 w 14"/>
                  <a:gd name="T35" fmla="*/ 12 h 14"/>
                  <a:gd name="T36" fmla="*/ 12 w 14"/>
                  <a:gd name="T37" fmla="*/ 10 h 14"/>
                  <a:gd name="T38" fmla="*/ 14 w 14"/>
                  <a:gd name="T39" fmla="*/ 10 h 14"/>
                  <a:gd name="T40" fmla="*/ 12 w 14"/>
                  <a:gd name="T41" fmla="*/ 10 h 14"/>
                  <a:gd name="T42" fmla="*/ 14 w 14"/>
                  <a:gd name="T43" fmla="*/ 8 h 14"/>
                  <a:gd name="T44" fmla="*/ 14 w 14"/>
                  <a:gd name="T45" fmla="*/ 8 h 14"/>
                  <a:gd name="T46" fmla="*/ 14 w 14"/>
                  <a:gd name="T47" fmla="*/ 8 h 14"/>
                  <a:gd name="T48" fmla="*/ 14 w 14"/>
                  <a:gd name="T49" fmla="*/ 6 h 14"/>
                  <a:gd name="T50" fmla="*/ 14 w 14"/>
                  <a:gd name="T51" fmla="*/ 6 h 14"/>
                  <a:gd name="T52" fmla="*/ 10 w 14"/>
                  <a:gd name="T53" fmla="*/ 2 h 14"/>
                  <a:gd name="T54" fmla="*/ 10 w 14"/>
                  <a:gd name="T55" fmla="*/ 0 h 14"/>
                  <a:gd name="T56" fmla="*/ 8 w 14"/>
                  <a:gd name="T57" fmla="*/ 0 h 14"/>
                  <a:gd name="T58" fmla="*/ 8 w 14"/>
                  <a:gd name="T59" fmla="*/ 0 h 14"/>
                  <a:gd name="T60" fmla="*/ 8 w 14"/>
                  <a:gd name="T61" fmla="*/ 0 h 14"/>
                  <a:gd name="T62" fmla="*/ 8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8" y="0"/>
                    </a:moveTo>
                    <a:lnTo>
                      <a:pt x="6" y="0"/>
                    </a:lnTo>
                    <a:lnTo>
                      <a:pt x="8" y="0"/>
                    </a:lnTo>
                    <a:lnTo>
                      <a:pt x="8" y="0"/>
                    </a:lnTo>
                    <a:lnTo>
                      <a:pt x="6" y="4"/>
                    </a:lnTo>
                    <a:lnTo>
                      <a:pt x="2" y="4"/>
                    </a:lnTo>
                    <a:lnTo>
                      <a:pt x="2" y="2"/>
                    </a:lnTo>
                    <a:lnTo>
                      <a:pt x="0" y="4"/>
                    </a:lnTo>
                    <a:lnTo>
                      <a:pt x="2" y="4"/>
                    </a:lnTo>
                    <a:lnTo>
                      <a:pt x="2" y="4"/>
                    </a:lnTo>
                    <a:lnTo>
                      <a:pt x="0" y="4"/>
                    </a:lnTo>
                    <a:lnTo>
                      <a:pt x="0" y="4"/>
                    </a:lnTo>
                    <a:lnTo>
                      <a:pt x="0" y="4"/>
                    </a:lnTo>
                    <a:lnTo>
                      <a:pt x="0" y="6"/>
                    </a:lnTo>
                    <a:lnTo>
                      <a:pt x="2" y="6"/>
                    </a:lnTo>
                    <a:lnTo>
                      <a:pt x="2" y="6"/>
                    </a:lnTo>
                    <a:lnTo>
                      <a:pt x="0" y="6"/>
                    </a:lnTo>
                    <a:lnTo>
                      <a:pt x="0" y="8"/>
                    </a:lnTo>
                    <a:lnTo>
                      <a:pt x="2" y="6"/>
                    </a:lnTo>
                    <a:lnTo>
                      <a:pt x="2" y="6"/>
                    </a:lnTo>
                    <a:lnTo>
                      <a:pt x="6" y="8"/>
                    </a:lnTo>
                    <a:lnTo>
                      <a:pt x="4" y="12"/>
                    </a:lnTo>
                    <a:lnTo>
                      <a:pt x="4" y="12"/>
                    </a:lnTo>
                    <a:lnTo>
                      <a:pt x="4" y="12"/>
                    </a:lnTo>
                    <a:lnTo>
                      <a:pt x="4" y="12"/>
                    </a:lnTo>
                    <a:lnTo>
                      <a:pt x="4" y="12"/>
                    </a:lnTo>
                    <a:lnTo>
                      <a:pt x="6" y="12"/>
                    </a:lnTo>
                    <a:lnTo>
                      <a:pt x="6" y="12"/>
                    </a:lnTo>
                    <a:lnTo>
                      <a:pt x="6" y="12"/>
                    </a:lnTo>
                    <a:lnTo>
                      <a:pt x="6" y="12"/>
                    </a:lnTo>
                    <a:lnTo>
                      <a:pt x="6" y="12"/>
                    </a:lnTo>
                    <a:lnTo>
                      <a:pt x="6" y="12"/>
                    </a:lnTo>
                    <a:lnTo>
                      <a:pt x="8" y="12"/>
                    </a:lnTo>
                    <a:lnTo>
                      <a:pt x="8" y="14"/>
                    </a:lnTo>
                    <a:lnTo>
                      <a:pt x="8" y="14"/>
                    </a:lnTo>
                    <a:lnTo>
                      <a:pt x="8" y="12"/>
                    </a:lnTo>
                    <a:lnTo>
                      <a:pt x="8" y="8"/>
                    </a:lnTo>
                    <a:lnTo>
                      <a:pt x="12" y="10"/>
                    </a:lnTo>
                    <a:lnTo>
                      <a:pt x="12" y="10"/>
                    </a:lnTo>
                    <a:lnTo>
                      <a:pt x="14" y="10"/>
                    </a:lnTo>
                    <a:lnTo>
                      <a:pt x="14" y="10"/>
                    </a:lnTo>
                    <a:lnTo>
                      <a:pt x="12" y="10"/>
                    </a:lnTo>
                    <a:lnTo>
                      <a:pt x="14" y="8"/>
                    </a:lnTo>
                    <a:lnTo>
                      <a:pt x="14" y="8"/>
                    </a:lnTo>
                    <a:lnTo>
                      <a:pt x="14" y="8"/>
                    </a:lnTo>
                    <a:lnTo>
                      <a:pt x="14" y="8"/>
                    </a:lnTo>
                    <a:lnTo>
                      <a:pt x="14" y="8"/>
                    </a:lnTo>
                    <a:lnTo>
                      <a:pt x="14" y="8"/>
                    </a:lnTo>
                    <a:lnTo>
                      <a:pt x="14" y="6"/>
                    </a:lnTo>
                    <a:lnTo>
                      <a:pt x="14" y="6"/>
                    </a:lnTo>
                    <a:lnTo>
                      <a:pt x="14" y="6"/>
                    </a:lnTo>
                    <a:lnTo>
                      <a:pt x="14" y="6"/>
                    </a:lnTo>
                    <a:lnTo>
                      <a:pt x="10" y="6"/>
                    </a:lnTo>
                    <a:lnTo>
                      <a:pt x="10" y="2"/>
                    </a:lnTo>
                    <a:lnTo>
                      <a:pt x="12" y="0"/>
                    </a:lnTo>
                    <a:lnTo>
                      <a:pt x="10" y="0"/>
                    </a:lnTo>
                    <a:lnTo>
                      <a:pt x="10" y="2"/>
                    </a:lnTo>
                    <a:lnTo>
                      <a:pt x="8" y="0"/>
                    </a:lnTo>
                    <a:lnTo>
                      <a:pt x="10" y="0"/>
                    </a:lnTo>
                    <a:lnTo>
                      <a:pt x="8" y="0"/>
                    </a:lnTo>
                    <a:lnTo>
                      <a:pt x="8" y="0"/>
                    </a:lnTo>
                    <a:lnTo>
                      <a:pt x="8" y="0"/>
                    </a:lnTo>
                    <a:lnTo>
                      <a:pt x="8" y="0"/>
                    </a:lnTo>
                    <a:lnTo>
                      <a:pt x="8" y="0"/>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36">
                <a:extLst>
                  <a:ext uri="{FF2B5EF4-FFF2-40B4-BE49-F238E27FC236}">
                    <a16:creationId xmlns:a16="http://schemas.microsoft.com/office/drawing/2014/main" id="{C2228024-D578-4FE3-9598-84973B42183E}"/>
                  </a:ext>
                </a:extLst>
              </p:cNvPr>
              <p:cNvSpPr>
                <a:spLocks/>
              </p:cNvSpPr>
              <p:nvPr/>
            </p:nvSpPr>
            <p:spPr bwMode="auto">
              <a:xfrm>
                <a:off x="8379527" y="4114553"/>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8 h 14"/>
                  <a:gd name="T16" fmla="*/ 0 w 16"/>
                  <a:gd name="T17" fmla="*/ 8 h 14"/>
                  <a:gd name="T18" fmla="*/ 2 w 16"/>
                  <a:gd name="T19" fmla="*/ 8 h 14"/>
                  <a:gd name="T20" fmla="*/ 6 w 16"/>
                  <a:gd name="T21" fmla="*/ 12 h 14"/>
                  <a:gd name="T22" fmla="*/ 4 w 16"/>
                  <a:gd name="T23" fmla="*/ 14 h 14"/>
                  <a:gd name="T24" fmla="*/ 6 w 16"/>
                  <a:gd name="T25" fmla="*/ 12 h 14"/>
                  <a:gd name="T26" fmla="*/ 6 w 16"/>
                  <a:gd name="T27" fmla="*/ 14 h 14"/>
                  <a:gd name="T28" fmla="*/ 6 w 16"/>
                  <a:gd name="T29" fmla="*/ 14 h 14"/>
                  <a:gd name="T30" fmla="*/ 6 w 16"/>
                  <a:gd name="T31" fmla="*/ 14 h 14"/>
                  <a:gd name="T32" fmla="*/ 8 w 16"/>
                  <a:gd name="T33" fmla="*/ 14 h 14"/>
                  <a:gd name="T34" fmla="*/ 8 w 16"/>
                  <a:gd name="T35" fmla="*/ 14 h 14"/>
                  <a:gd name="T36" fmla="*/ 14 w 16"/>
                  <a:gd name="T37" fmla="*/ 10 h 14"/>
                  <a:gd name="T38" fmla="*/ 14 w 16"/>
                  <a:gd name="T39" fmla="*/ 12 h 14"/>
                  <a:gd name="T40" fmla="*/ 14 w 16"/>
                  <a:gd name="T41" fmla="*/ 10 h 14"/>
                  <a:gd name="T42" fmla="*/ 14 w 16"/>
                  <a:gd name="T43" fmla="*/ 10 h 14"/>
                  <a:gd name="T44" fmla="*/ 14 w 16"/>
                  <a:gd name="T45" fmla="*/ 10 h 14"/>
                  <a:gd name="T46" fmla="*/ 14 w 16"/>
                  <a:gd name="T47" fmla="*/ 8 h 14"/>
                  <a:gd name="T48" fmla="*/ 16 w 16"/>
                  <a:gd name="T49" fmla="*/ 8 h 14"/>
                  <a:gd name="T50" fmla="*/ 14 w 16"/>
                  <a:gd name="T51" fmla="*/ 8 h 14"/>
                  <a:gd name="T52" fmla="*/ 10 w 16"/>
                  <a:gd name="T53" fmla="*/ 2 h 14"/>
                  <a:gd name="T54" fmla="*/ 10 w 16"/>
                  <a:gd name="T55" fmla="*/ 2 h 14"/>
                  <a:gd name="T56" fmla="*/ 10 w 16"/>
                  <a:gd name="T57" fmla="*/ 2 h 14"/>
                  <a:gd name="T58" fmla="*/ 10 w 16"/>
                  <a:gd name="T59" fmla="*/ 2 h 14"/>
                  <a:gd name="T60" fmla="*/ 8 w 16"/>
                  <a:gd name="T61" fmla="*/ 2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4"/>
                    </a:lnTo>
                    <a:lnTo>
                      <a:pt x="2" y="4"/>
                    </a:lnTo>
                    <a:lnTo>
                      <a:pt x="2" y="4"/>
                    </a:lnTo>
                    <a:lnTo>
                      <a:pt x="2" y="6"/>
                    </a:lnTo>
                    <a:lnTo>
                      <a:pt x="2" y="6"/>
                    </a:lnTo>
                    <a:lnTo>
                      <a:pt x="2" y="6"/>
                    </a:lnTo>
                    <a:lnTo>
                      <a:pt x="2" y="6"/>
                    </a:lnTo>
                    <a:lnTo>
                      <a:pt x="2" y="6"/>
                    </a:lnTo>
                    <a:lnTo>
                      <a:pt x="2" y="6"/>
                    </a:lnTo>
                    <a:lnTo>
                      <a:pt x="2" y="8"/>
                    </a:lnTo>
                    <a:lnTo>
                      <a:pt x="0" y="8"/>
                    </a:lnTo>
                    <a:lnTo>
                      <a:pt x="0" y="8"/>
                    </a:lnTo>
                    <a:lnTo>
                      <a:pt x="2" y="8"/>
                    </a:lnTo>
                    <a:lnTo>
                      <a:pt x="2" y="8"/>
                    </a:lnTo>
                    <a:lnTo>
                      <a:pt x="6" y="8"/>
                    </a:lnTo>
                    <a:lnTo>
                      <a:pt x="6" y="12"/>
                    </a:lnTo>
                    <a:lnTo>
                      <a:pt x="6" y="12"/>
                    </a:lnTo>
                    <a:lnTo>
                      <a:pt x="4" y="14"/>
                    </a:lnTo>
                    <a:lnTo>
                      <a:pt x="4" y="14"/>
                    </a:lnTo>
                    <a:lnTo>
                      <a:pt x="6" y="12"/>
                    </a:lnTo>
                    <a:lnTo>
                      <a:pt x="6" y="14"/>
                    </a:lnTo>
                    <a:lnTo>
                      <a:pt x="6" y="14"/>
                    </a:lnTo>
                    <a:lnTo>
                      <a:pt x="6" y="14"/>
                    </a:lnTo>
                    <a:lnTo>
                      <a:pt x="6" y="14"/>
                    </a:lnTo>
                    <a:lnTo>
                      <a:pt x="8" y="14"/>
                    </a:lnTo>
                    <a:lnTo>
                      <a:pt x="6" y="14"/>
                    </a:lnTo>
                    <a:lnTo>
                      <a:pt x="8" y="14"/>
                    </a:lnTo>
                    <a:lnTo>
                      <a:pt x="8" y="14"/>
                    </a:lnTo>
                    <a:lnTo>
                      <a:pt x="8" y="14"/>
                    </a:lnTo>
                    <a:lnTo>
                      <a:pt x="8" y="14"/>
                    </a:lnTo>
                    <a:lnTo>
                      <a:pt x="8" y="10"/>
                    </a:lnTo>
                    <a:lnTo>
                      <a:pt x="14" y="10"/>
                    </a:lnTo>
                    <a:lnTo>
                      <a:pt x="14" y="10"/>
                    </a:lnTo>
                    <a:lnTo>
                      <a:pt x="14" y="12"/>
                    </a:lnTo>
                    <a:lnTo>
                      <a:pt x="14" y="10"/>
                    </a:lnTo>
                    <a:lnTo>
                      <a:pt x="14" y="10"/>
                    </a:lnTo>
                    <a:lnTo>
                      <a:pt x="14" y="10"/>
                    </a:lnTo>
                    <a:lnTo>
                      <a:pt x="14" y="10"/>
                    </a:lnTo>
                    <a:lnTo>
                      <a:pt x="14" y="10"/>
                    </a:lnTo>
                    <a:lnTo>
                      <a:pt x="14" y="10"/>
                    </a:lnTo>
                    <a:lnTo>
                      <a:pt x="14" y="8"/>
                    </a:lnTo>
                    <a:lnTo>
                      <a:pt x="14" y="8"/>
                    </a:lnTo>
                    <a:lnTo>
                      <a:pt x="14" y="8"/>
                    </a:lnTo>
                    <a:lnTo>
                      <a:pt x="16" y="8"/>
                    </a:lnTo>
                    <a:lnTo>
                      <a:pt x="16" y="6"/>
                    </a:lnTo>
                    <a:lnTo>
                      <a:pt x="14" y="8"/>
                    </a:lnTo>
                    <a:lnTo>
                      <a:pt x="10" y="6"/>
                    </a:lnTo>
                    <a:lnTo>
                      <a:pt x="10" y="2"/>
                    </a:lnTo>
                    <a:lnTo>
                      <a:pt x="12" y="2"/>
                    </a:lnTo>
                    <a:lnTo>
                      <a:pt x="10" y="2"/>
                    </a:lnTo>
                    <a:lnTo>
                      <a:pt x="10" y="2"/>
                    </a:lnTo>
                    <a:lnTo>
                      <a:pt x="10" y="2"/>
                    </a:lnTo>
                    <a:lnTo>
                      <a:pt x="10" y="2"/>
                    </a:lnTo>
                    <a:lnTo>
                      <a:pt x="10" y="2"/>
                    </a:lnTo>
                    <a:lnTo>
                      <a:pt x="10" y="2"/>
                    </a:lnTo>
                    <a:lnTo>
                      <a:pt x="8" y="2"/>
                    </a:lnTo>
                    <a:lnTo>
                      <a:pt x="8"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37">
                <a:extLst>
                  <a:ext uri="{FF2B5EF4-FFF2-40B4-BE49-F238E27FC236}">
                    <a16:creationId xmlns:a16="http://schemas.microsoft.com/office/drawing/2014/main" id="{94C2B5F1-14BC-4410-88A7-200D5E4D5ABC}"/>
                  </a:ext>
                </a:extLst>
              </p:cNvPr>
              <p:cNvSpPr>
                <a:spLocks/>
              </p:cNvSpPr>
              <p:nvPr/>
            </p:nvSpPr>
            <p:spPr bwMode="auto">
              <a:xfrm>
                <a:off x="8553090" y="3963080"/>
                <a:ext cx="41024" cy="71004"/>
              </a:xfrm>
              <a:custGeom>
                <a:avLst/>
                <a:gdLst>
                  <a:gd name="T0" fmla="*/ 0 w 13"/>
                  <a:gd name="T1" fmla="*/ 23 h 23"/>
                  <a:gd name="T2" fmla="*/ 0 w 13"/>
                  <a:gd name="T3" fmla="*/ 20 h 23"/>
                  <a:gd name="T4" fmla="*/ 1 w 13"/>
                  <a:gd name="T5" fmla="*/ 15 h 23"/>
                  <a:gd name="T6" fmla="*/ 4 w 13"/>
                  <a:gd name="T7" fmla="*/ 11 h 23"/>
                  <a:gd name="T8" fmla="*/ 6 w 13"/>
                  <a:gd name="T9" fmla="*/ 0 h 23"/>
                  <a:gd name="T10" fmla="*/ 7 w 13"/>
                  <a:gd name="T11" fmla="*/ 6 h 23"/>
                  <a:gd name="T12" fmla="*/ 7 w 13"/>
                  <a:gd name="T13" fmla="*/ 13 h 23"/>
                  <a:gd name="T14" fmla="*/ 9 w 13"/>
                  <a:gd name="T15" fmla="*/ 9 h 23"/>
                  <a:gd name="T16" fmla="*/ 11 w 13"/>
                  <a:gd name="T17" fmla="*/ 4 h 23"/>
                  <a:gd name="T18" fmla="*/ 12 w 13"/>
                  <a:gd name="T19" fmla="*/ 2 h 23"/>
                  <a:gd name="T20" fmla="*/ 13 w 13"/>
                  <a:gd name="T21" fmla="*/ 8 h 23"/>
                  <a:gd name="T22" fmla="*/ 12 w 13"/>
                  <a:gd name="T23" fmla="*/ 16 h 23"/>
                  <a:gd name="T24" fmla="*/ 0 w 1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
                    <a:moveTo>
                      <a:pt x="0" y="23"/>
                    </a:moveTo>
                    <a:cubicBezTo>
                      <a:pt x="0" y="23"/>
                      <a:pt x="0" y="21"/>
                      <a:pt x="0" y="20"/>
                    </a:cubicBezTo>
                    <a:cubicBezTo>
                      <a:pt x="0" y="19"/>
                      <a:pt x="1" y="16"/>
                      <a:pt x="1" y="15"/>
                    </a:cubicBezTo>
                    <a:cubicBezTo>
                      <a:pt x="2" y="14"/>
                      <a:pt x="3" y="12"/>
                      <a:pt x="4" y="11"/>
                    </a:cubicBezTo>
                    <a:cubicBezTo>
                      <a:pt x="6" y="6"/>
                      <a:pt x="6" y="0"/>
                      <a:pt x="6" y="0"/>
                    </a:cubicBezTo>
                    <a:cubicBezTo>
                      <a:pt x="6" y="0"/>
                      <a:pt x="7" y="3"/>
                      <a:pt x="7" y="6"/>
                    </a:cubicBezTo>
                    <a:cubicBezTo>
                      <a:pt x="7" y="9"/>
                      <a:pt x="7" y="13"/>
                      <a:pt x="7" y="13"/>
                    </a:cubicBezTo>
                    <a:cubicBezTo>
                      <a:pt x="7" y="13"/>
                      <a:pt x="8" y="11"/>
                      <a:pt x="9" y="9"/>
                    </a:cubicBezTo>
                    <a:cubicBezTo>
                      <a:pt x="10" y="8"/>
                      <a:pt x="11" y="6"/>
                      <a:pt x="11" y="4"/>
                    </a:cubicBezTo>
                    <a:cubicBezTo>
                      <a:pt x="12" y="2"/>
                      <a:pt x="12" y="2"/>
                      <a:pt x="12" y="2"/>
                    </a:cubicBezTo>
                    <a:cubicBezTo>
                      <a:pt x="12" y="2"/>
                      <a:pt x="13" y="6"/>
                      <a:pt x="13" y="8"/>
                    </a:cubicBezTo>
                    <a:cubicBezTo>
                      <a:pt x="13" y="11"/>
                      <a:pt x="12" y="14"/>
                      <a:pt x="12" y="16"/>
                    </a:cubicBezTo>
                    <a:cubicBezTo>
                      <a:pt x="11" y="20"/>
                      <a:pt x="0" y="23"/>
                      <a:pt x="0" y="2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38">
                <a:extLst>
                  <a:ext uri="{FF2B5EF4-FFF2-40B4-BE49-F238E27FC236}">
                    <a16:creationId xmlns:a16="http://schemas.microsoft.com/office/drawing/2014/main" id="{B662B943-F98F-4795-A640-45E6AD7A81C2}"/>
                  </a:ext>
                </a:extLst>
              </p:cNvPr>
              <p:cNvSpPr>
                <a:spLocks/>
              </p:cNvSpPr>
              <p:nvPr/>
            </p:nvSpPr>
            <p:spPr bwMode="auto">
              <a:xfrm>
                <a:off x="8526267" y="4142955"/>
                <a:ext cx="33135" cy="74159"/>
              </a:xfrm>
              <a:custGeom>
                <a:avLst/>
                <a:gdLst>
                  <a:gd name="T0" fmla="*/ 6 w 11"/>
                  <a:gd name="T1" fmla="*/ 2 h 24"/>
                  <a:gd name="T2" fmla="*/ 3 w 11"/>
                  <a:gd name="T3" fmla="*/ 0 h 24"/>
                  <a:gd name="T4" fmla="*/ 2 w 11"/>
                  <a:gd name="T5" fmla="*/ 1 h 24"/>
                  <a:gd name="T6" fmla="*/ 1 w 11"/>
                  <a:gd name="T7" fmla="*/ 5 h 24"/>
                  <a:gd name="T8" fmla="*/ 1 w 11"/>
                  <a:gd name="T9" fmla="*/ 12 h 24"/>
                  <a:gd name="T10" fmla="*/ 1 w 11"/>
                  <a:gd name="T11" fmla="*/ 20 h 24"/>
                  <a:gd name="T12" fmla="*/ 0 w 11"/>
                  <a:gd name="T13" fmla="*/ 24 h 24"/>
                  <a:gd name="T14" fmla="*/ 2 w 11"/>
                  <a:gd name="T15" fmla="*/ 21 h 24"/>
                  <a:gd name="T16" fmla="*/ 4 w 11"/>
                  <a:gd name="T17" fmla="*/ 18 h 24"/>
                  <a:gd name="T18" fmla="*/ 5 w 11"/>
                  <a:gd name="T19" fmla="*/ 13 h 24"/>
                  <a:gd name="T20" fmla="*/ 6 w 11"/>
                  <a:gd name="T21" fmla="*/ 16 h 24"/>
                  <a:gd name="T22" fmla="*/ 6 w 11"/>
                  <a:gd name="T23" fmla="*/ 21 h 24"/>
                  <a:gd name="T24" fmla="*/ 6 w 11"/>
                  <a:gd name="T25" fmla="*/ 23 h 24"/>
                  <a:gd name="T26" fmla="*/ 8 w 11"/>
                  <a:gd name="T27" fmla="*/ 21 h 24"/>
                  <a:gd name="T28" fmla="*/ 10 w 11"/>
                  <a:gd name="T29" fmla="*/ 16 h 24"/>
                  <a:gd name="T30" fmla="*/ 11 w 11"/>
                  <a:gd name="T31" fmla="*/ 9 h 24"/>
                  <a:gd name="T32" fmla="*/ 6 w 11"/>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4">
                    <a:moveTo>
                      <a:pt x="6" y="2"/>
                    </a:moveTo>
                    <a:cubicBezTo>
                      <a:pt x="5" y="1"/>
                      <a:pt x="3" y="0"/>
                      <a:pt x="3" y="0"/>
                    </a:cubicBezTo>
                    <a:cubicBezTo>
                      <a:pt x="3" y="0"/>
                      <a:pt x="2" y="0"/>
                      <a:pt x="2" y="1"/>
                    </a:cubicBezTo>
                    <a:cubicBezTo>
                      <a:pt x="1" y="2"/>
                      <a:pt x="1" y="4"/>
                      <a:pt x="1" y="5"/>
                    </a:cubicBezTo>
                    <a:cubicBezTo>
                      <a:pt x="1" y="7"/>
                      <a:pt x="1" y="10"/>
                      <a:pt x="1" y="12"/>
                    </a:cubicBezTo>
                    <a:cubicBezTo>
                      <a:pt x="1" y="14"/>
                      <a:pt x="1" y="18"/>
                      <a:pt x="1" y="20"/>
                    </a:cubicBezTo>
                    <a:cubicBezTo>
                      <a:pt x="0" y="22"/>
                      <a:pt x="0" y="24"/>
                      <a:pt x="0" y="24"/>
                    </a:cubicBezTo>
                    <a:cubicBezTo>
                      <a:pt x="0" y="24"/>
                      <a:pt x="2" y="23"/>
                      <a:pt x="2" y="21"/>
                    </a:cubicBezTo>
                    <a:cubicBezTo>
                      <a:pt x="3" y="20"/>
                      <a:pt x="4" y="20"/>
                      <a:pt x="4" y="18"/>
                    </a:cubicBezTo>
                    <a:cubicBezTo>
                      <a:pt x="5" y="16"/>
                      <a:pt x="5" y="13"/>
                      <a:pt x="5" y="13"/>
                    </a:cubicBezTo>
                    <a:cubicBezTo>
                      <a:pt x="5" y="13"/>
                      <a:pt x="6" y="15"/>
                      <a:pt x="6" y="16"/>
                    </a:cubicBezTo>
                    <a:cubicBezTo>
                      <a:pt x="6" y="18"/>
                      <a:pt x="7" y="20"/>
                      <a:pt x="6" y="21"/>
                    </a:cubicBezTo>
                    <a:cubicBezTo>
                      <a:pt x="6" y="22"/>
                      <a:pt x="6" y="23"/>
                      <a:pt x="6" y="23"/>
                    </a:cubicBezTo>
                    <a:cubicBezTo>
                      <a:pt x="6" y="23"/>
                      <a:pt x="7" y="22"/>
                      <a:pt x="8" y="21"/>
                    </a:cubicBezTo>
                    <a:cubicBezTo>
                      <a:pt x="9" y="20"/>
                      <a:pt x="9" y="18"/>
                      <a:pt x="10" y="16"/>
                    </a:cubicBezTo>
                    <a:cubicBezTo>
                      <a:pt x="10" y="14"/>
                      <a:pt x="11" y="10"/>
                      <a:pt x="11" y="9"/>
                    </a:cubicBezTo>
                    <a:cubicBezTo>
                      <a:pt x="10" y="9"/>
                      <a:pt x="9" y="5"/>
                      <a:pt x="6"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9">
                <a:extLst>
                  <a:ext uri="{FF2B5EF4-FFF2-40B4-BE49-F238E27FC236}">
                    <a16:creationId xmlns:a16="http://schemas.microsoft.com/office/drawing/2014/main" id="{A063D942-38CB-4288-985F-194FC6ADAF9B}"/>
                  </a:ext>
                </a:extLst>
              </p:cNvPr>
              <p:cNvSpPr>
                <a:spLocks/>
              </p:cNvSpPr>
              <p:nvPr/>
            </p:nvSpPr>
            <p:spPr bwMode="auto">
              <a:xfrm>
                <a:off x="8553090" y="4005682"/>
                <a:ext cx="31557" cy="34713"/>
              </a:xfrm>
              <a:custGeom>
                <a:avLst/>
                <a:gdLst>
                  <a:gd name="T0" fmla="*/ 3 w 10"/>
                  <a:gd name="T1" fmla="*/ 1 h 11"/>
                  <a:gd name="T2" fmla="*/ 1 w 10"/>
                  <a:gd name="T3" fmla="*/ 8 h 11"/>
                  <a:gd name="T4" fmla="*/ 0 w 10"/>
                  <a:gd name="T5" fmla="*/ 9 h 11"/>
                  <a:gd name="T6" fmla="*/ 8 w 10"/>
                  <a:gd name="T7" fmla="*/ 10 h 11"/>
                  <a:gd name="T8" fmla="*/ 7 w 10"/>
                  <a:gd name="T9" fmla="*/ 4 h 11"/>
                  <a:gd name="T10" fmla="*/ 3 w 10"/>
                  <a:gd name="T11" fmla="*/ 1 h 11"/>
                </a:gdLst>
                <a:ahLst/>
                <a:cxnLst>
                  <a:cxn ang="0">
                    <a:pos x="T0" y="T1"/>
                  </a:cxn>
                  <a:cxn ang="0">
                    <a:pos x="T2" y="T3"/>
                  </a:cxn>
                  <a:cxn ang="0">
                    <a:pos x="T4" y="T5"/>
                  </a:cxn>
                  <a:cxn ang="0">
                    <a:pos x="T6" y="T7"/>
                  </a:cxn>
                  <a:cxn ang="0">
                    <a:pos x="T8" y="T9"/>
                  </a:cxn>
                  <a:cxn ang="0">
                    <a:pos x="T10" y="T11"/>
                  </a:cxn>
                </a:cxnLst>
                <a:rect l="0" t="0" r="r" b="b"/>
                <a:pathLst>
                  <a:path w="10" h="11">
                    <a:moveTo>
                      <a:pt x="3" y="1"/>
                    </a:moveTo>
                    <a:cubicBezTo>
                      <a:pt x="3" y="1"/>
                      <a:pt x="4" y="6"/>
                      <a:pt x="1" y="8"/>
                    </a:cubicBezTo>
                    <a:cubicBezTo>
                      <a:pt x="1" y="9"/>
                      <a:pt x="0" y="9"/>
                      <a:pt x="0" y="9"/>
                    </a:cubicBezTo>
                    <a:cubicBezTo>
                      <a:pt x="0" y="9"/>
                      <a:pt x="6" y="11"/>
                      <a:pt x="8" y="10"/>
                    </a:cubicBezTo>
                    <a:cubicBezTo>
                      <a:pt x="10" y="9"/>
                      <a:pt x="7" y="4"/>
                      <a:pt x="7" y="4"/>
                    </a:cubicBezTo>
                    <a:cubicBezTo>
                      <a:pt x="7" y="4"/>
                      <a:pt x="4" y="0"/>
                      <a:pt x="3" y="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0">
                <a:extLst>
                  <a:ext uri="{FF2B5EF4-FFF2-40B4-BE49-F238E27FC236}">
                    <a16:creationId xmlns:a16="http://schemas.microsoft.com/office/drawing/2014/main" id="{B67C4C0C-EF88-40BA-B4D2-26D884CECE11}"/>
                  </a:ext>
                </a:extLst>
              </p:cNvPr>
              <p:cNvSpPr>
                <a:spLocks/>
              </p:cNvSpPr>
              <p:nvPr/>
            </p:nvSpPr>
            <p:spPr bwMode="auto">
              <a:xfrm>
                <a:off x="8532578" y="4142955"/>
                <a:ext cx="23668" cy="25246"/>
              </a:xfrm>
              <a:custGeom>
                <a:avLst/>
                <a:gdLst>
                  <a:gd name="T0" fmla="*/ 1 w 8"/>
                  <a:gd name="T1" fmla="*/ 8 h 8"/>
                  <a:gd name="T2" fmla="*/ 1 w 8"/>
                  <a:gd name="T3" fmla="*/ 3 h 8"/>
                  <a:gd name="T4" fmla="*/ 1 w 8"/>
                  <a:gd name="T5" fmla="*/ 0 h 8"/>
                  <a:gd name="T6" fmla="*/ 7 w 8"/>
                  <a:gd name="T7" fmla="*/ 2 h 8"/>
                  <a:gd name="T8" fmla="*/ 3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cubicBezTo>
                      <a:pt x="0" y="8"/>
                      <a:pt x="1" y="5"/>
                      <a:pt x="1" y="3"/>
                    </a:cubicBezTo>
                    <a:cubicBezTo>
                      <a:pt x="1" y="2"/>
                      <a:pt x="1" y="0"/>
                      <a:pt x="1" y="0"/>
                    </a:cubicBezTo>
                    <a:cubicBezTo>
                      <a:pt x="0" y="0"/>
                      <a:pt x="6" y="1"/>
                      <a:pt x="7" y="2"/>
                    </a:cubicBezTo>
                    <a:cubicBezTo>
                      <a:pt x="8" y="2"/>
                      <a:pt x="3" y="8"/>
                      <a:pt x="3" y="8"/>
                    </a:cubicBezTo>
                    <a:lnTo>
                      <a:pt x="1"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41">
                <a:extLst>
                  <a:ext uri="{FF2B5EF4-FFF2-40B4-BE49-F238E27FC236}">
                    <a16:creationId xmlns:a16="http://schemas.microsoft.com/office/drawing/2014/main" id="{8AF5E3F1-E45F-472D-B8CB-93E7324C1F10}"/>
                  </a:ext>
                </a:extLst>
              </p:cNvPr>
              <p:cNvSpPr>
                <a:spLocks/>
              </p:cNvSpPr>
              <p:nvPr/>
            </p:nvSpPr>
            <p:spPr bwMode="auto">
              <a:xfrm>
                <a:off x="8534156" y="4002526"/>
                <a:ext cx="78892" cy="175141"/>
              </a:xfrm>
              <a:custGeom>
                <a:avLst/>
                <a:gdLst>
                  <a:gd name="T0" fmla="*/ 0 w 25"/>
                  <a:gd name="T1" fmla="*/ 53 h 56"/>
                  <a:gd name="T2" fmla="*/ 9 w 25"/>
                  <a:gd name="T3" fmla="*/ 56 h 56"/>
                  <a:gd name="T4" fmla="*/ 22 w 25"/>
                  <a:gd name="T5" fmla="*/ 33 h 56"/>
                  <a:gd name="T6" fmla="*/ 20 w 25"/>
                  <a:gd name="T7" fmla="*/ 2 h 56"/>
                  <a:gd name="T8" fmla="*/ 11 w 25"/>
                  <a:gd name="T9" fmla="*/ 1 h 56"/>
                  <a:gd name="T10" fmla="*/ 9 w 25"/>
                  <a:gd name="T11" fmla="*/ 2 h 56"/>
                  <a:gd name="T12" fmla="*/ 13 w 25"/>
                  <a:gd name="T13" fmla="*/ 30 h 56"/>
                  <a:gd name="T14" fmla="*/ 0 w 25"/>
                  <a:gd name="T15" fmla="*/ 5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6">
                    <a:moveTo>
                      <a:pt x="0" y="53"/>
                    </a:moveTo>
                    <a:cubicBezTo>
                      <a:pt x="0" y="53"/>
                      <a:pt x="7" y="56"/>
                      <a:pt x="9" y="56"/>
                    </a:cubicBezTo>
                    <a:cubicBezTo>
                      <a:pt x="10" y="56"/>
                      <a:pt x="18" y="46"/>
                      <a:pt x="22" y="33"/>
                    </a:cubicBezTo>
                    <a:cubicBezTo>
                      <a:pt x="25" y="21"/>
                      <a:pt x="23" y="11"/>
                      <a:pt x="20" y="2"/>
                    </a:cubicBezTo>
                    <a:cubicBezTo>
                      <a:pt x="19" y="2"/>
                      <a:pt x="14" y="0"/>
                      <a:pt x="11" y="1"/>
                    </a:cubicBezTo>
                    <a:cubicBezTo>
                      <a:pt x="10" y="1"/>
                      <a:pt x="9" y="2"/>
                      <a:pt x="9" y="2"/>
                    </a:cubicBezTo>
                    <a:cubicBezTo>
                      <a:pt x="9" y="2"/>
                      <a:pt x="17" y="16"/>
                      <a:pt x="13" y="30"/>
                    </a:cubicBezTo>
                    <a:cubicBezTo>
                      <a:pt x="9" y="44"/>
                      <a:pt x="0" y="53"/>
                      <a:pt x="0" y="53"/>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42">
                <a:extLst>
                  <a:ext uri="{FF2B5EF4-FFF2-40B4-BE49-F238E27FC236}">
                    <a16:creationId xmlns:a16="http://schemas.microsoft.com/office/drawing/2014/main" id="{E64A5CE5-6321-4299-ABDE-5B2DB5327374}"/>
                  </a:ext>
                </a:extLst>
              </p:cNvPr>
              <p:cNvSpPr>
                <a:spLocks/>
              </p:cNvSpPr>
              <p:nvPr/>
            </p:nvSpPr>
            <p:spPr bwMode="auto">
              <a:xfrm>
                <a:off x="8549934" y="4158733"/>
                <a:ext cx="12623" cy="12623"/>
              </a:xfrm>
              <a:custGeom>
                <a:avLst/>
                <a:gdLst>
                  <a:gd name="T0" fmla="*/ 4 w 4"/>
                  <a:gd name="T1" fmla="*/ 2 h 4"/>
                  <a:gd name="T2" fmla="*/ 4 w 4"/>
                  <a:gd name="T3" fmla="*/ 3 h 4"/>
                  <a:gd name="T4" fmla="*/ 1 w 4"/>
                  <a:gd name="T5" fmla="*/ 3 h 4"/>
                  <a:gd name="T6" fmla="*/ 1 w 4"/>
                  <a:gd name="T7" fmla="*/ 0 h 4"/>
                  <a:gd name="T8" fmla="*/ 2 w 4"/>
                  <a:gd name="T9" fmla="*/ 0 h 4"/>
                  <a:gd name="T10" fmla="*/ 2 w 4"/>
                  <a:gd name="T11" fmla="*/ 1 h 4"/>
                  <a:gd name="T12" fmla="*/ 1 w 4"/>
                  <a:gd name="T13" fmla="*/ 1 h 4"/>
                  <a:gd name="T14" fmla="*/ 1 w 4"/>
                  <a:gd name="T15" fmla="*/ 2 h 4"/>
                  <a:gd name="T16" fmla="*/ 3 w 4"/>
                  <a:gd name="T17" fmla="*/ 3 h 4"/>
                  <a:gd name="T18" fmla="*/ 3 w 4"/>
                  <a:gd name="T19" fmla="*/ 2 h 4"/>
                  <a:gd name="T20" fmla="*/ 3 w 4"/>
                  <a:gd name="T21" fmla="*/ 1 h 4"/>
                  <a:gd name="T22" fmla="*/ 2 w 4"/>
                  <a:gd name="T23" fmla="*/ 2 h 4"/>
                  <a:gd name="T24" fmla="*/ 2 w 4"/>
                  <a:gd name="T25" fmla="*/ 2 h 4"/>
                  <a:gd name="T26" fmla="*/ 3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2"/>
                      <a:pt x="0" y="1"/>
                      <a:pt x="1" y="0"/>
                    </a:cubicBezTo>
                    <a:cubicBezTo>
                      <a:pt x="1" y="0"/>
                      <a:pt x="2" y="0"/>
                      <a:pt x="2" y="0"/>
                    </a:cubicBezTo>
                    <a:cubicBezTo>
                      <a:pt x="2" y="1"/>
                      <a:pt x="2" y="1"/>
                      <a:pt x="2" y="1"/>
                    </a:cubicBezTo>
                    <a:cubicBezTo>
                      <a:pt x="2" y="1"/>
                      <a:pt x="1" y="0"/>
                      <a:pt x="1" y="1"/>
                    </a:cubicBezTo>
                    <a:cubicBezTo>
                      <a:pt x="0" y="1"/>
                      <a:pt x="1" y="2"/>
                      <a:pt x="1" y="2"/>
                    </a:cubicBezTo>
                    <a:cubicBezTo>
                      <a:pt x="2" y="3"/>
                      <a:pt x="3" y="3"/>
                      <a:pt x="3" y="3"/>
                    </a:cubicBezTo>
                    <a:cubicBezTo>
                      <a:pt x="3" y="2"/>
                      <a:pt x="3" y="2"/>
                      <a:pt x="3" y="2"/>
                    </a:cubicBezTo>
                    <a:cubicBezTo>
                      <a:pt x="3" y="1"/>
                      <a:pt x="3" y="1"/>
                      <a:pt x="3" y="1"/>
                    </a:cubicBezTo>
                    <a:cubicBezTo>
                      <a:pt x="2" y="2"/>
                      <a:pt x="2" y="2"/>
                      <a:pt x="2" y="2"/>
                    </a:cubicBezTo>
                    <a:cubicBezTo>
                      <a:pt x="2" y="2"/>
                      <a:pt x="2" y="2"/>
                      <a:pt x="2" y="2"/>
                    </a:cubicBezTo>
                    <a:cubicBezTo>
                      <a:pt x="3" y="1"/>
                      <a:pt x="3" y="1"/>
                      <a:pt x="3"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43">
                <a:extLst>
                  <a:ext uri="{FF2B5EF4-FFF2-40B4-BE49-F238E27FC236}">
                    <a16:creationId xmlns:a16="http://schemas.microsoft.com/office/drawing/2014/main" id="{84ADECEC-631B-4A0F-AB73-92867B805D19}"/>
                  </a:ext>
                </a:extLst>
              </p:cNvPr>
              <p:cNvSpPr>
                <a:spLocks noEditPoints="1"/>
              </p:cNvSpPr>
              <p:nvPr/>
            </p:nvSpPr>
            <p:spPr bwMode="auto">
              <a:xfrm>
                <a:off x="8556246" y="4149266"/>
                <a:ext cx="12623" cy="12623"/>
              </a:xfrm>
              <a:custGeom>
                <a:avLst/>
                <a:gdLst>
                  <a:gd name="T0" fmla="*/ 1 w 4"/>
                  <a:gd name="T1" fmla="*/ 3 h 4"/>
                  <a:gd name="T2" fmla="*/ 1 w 4"/>
                  <a:gd name="T3" fmla="*/ 1 h 4"/>
                  <a:gd name="T4" fmla="*/ 3 w 4"/>
                  <a:gd name="T5" fmla="*/ 1 h 4"/>
                  <a:gd name="T6" fmla="*/ 4 w 4"/>
                  <a:gd name="T7" fmla="*/ 3 h 4"/>
                  <a:gd name="T8" fmla="*/ 1 w 4"/>
                  <a:gd name="T9" fmla="*/ 3 h 4"/>
                  <a:gd name="T10" fmla="*/ 3 w 4"/>
                  <a:gd name="T11" fmla="*/ 3 h 4"/>
                  <a:gd name="T12" fmla="*/ 3 w 4"/>
                  <a:gd name="T13" fmla="*/ 1 h 4"/>
                  <a:gd name="T14" fmla="*/ 1 w 4"/>
                  <a:gd name="T15" fmla="*/ 1 h 4"/>
                  <a:gd name="T16" fmla="*/ 2 w 4"/>
                  <a:gd name="T17" fmla="*/ 3 h 4"/>
                  <a:gd name="T18" fmla="*/ 3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3"/>
                    </a:moveTo>
                    <a:cubicBezTo>
                      <a:pt x="0" y="3"/>
                      <a:pt x="0" y="2"/>
                      <a:pt x="1" y="1"/>
                    </a:cubicBezTo>
                    <a:cubicBezTo>
                      <a:pt x="1" y="0"/>
                      <a:pt x="2" y="0"/>
                      <a:pt x="3" y="1"/>
                    </a:cubicBezTo>
                    <a:cubicBezTo>
                      <a:pt x="4" y="1"/>
                      <a:pt x="4" y="2"/>
                      <a:pt x="4" y="3"/>
                    </a:cubicBezTo>
                    <a:cubicBezTo>
                      <a:pt x="3" y="4"/>
                      <a:pt x="2" y="4"/>
                      <a:pt x="1" y="3"/>
                    </a:cubicBezTo>
                    <a:close/>
                    <a:moveTo>
                      <a:pt x="3" y="3"/>
                    </a:moveTo>
                    <a:cubicBezTo>
                      <a:pt x="4" y="2"/>
                      <a:pt x="3" y="2"/>
                      <a:pt x="3" y="1"/>
                    </a:cubicBezTo>
                    <a:cubicBezTo>
                      <a:pt x="2" y="1"/>
                      <a:pt x="1" y="1"/>
                      <a:pt x="1" y="1"/>
                    </a:cubicBezTo>
                    <a:cubicBezTo>
                      <a:pt x="1" y="2"/>
                      <a:pt x="1" y="2"/>
                      <a:pt x="2" y="3"/>
                    </a:cubicBezTo>
                    <a:cubicBezTo>
                      <a:pt x="2" y="3"/>
                      <a:pt x="3" y="3"/>
                      <a:pt x="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44">
                <a:extLst>
                  <a:ext uri="{FF2B5EF4-FFF2-40B4-BE49-F238E27FC236}">
                    <a16:creationId xmlns:a16="http://schemas.microsoft.com/office/drawing/2014/main" id="{7257D17D-8AFC-4DB4-B6D6-AEAE9DF29580}"/>
                  </a:ext>
                </a:extLst>
              </p:cNvPr>
              <p:cNvSpPr>
                <a:spLocks noEditPoints="1"/>
              </p:cNvSpPr>
              <p:nvPr/>
            </p:nvSpPr>
            <p:spPr bwMode="auto">
              <a:xfrm>
                <a:off x="8562557" y="4139799"/>
                <a:ext cx="12623" cy="12623"/>
              </a:xfrm>
              <a:custGeom>
                <a:avLst/>
                <a:gdLst>
                  <a:gd name="T0" fmla="*/ 0 w 4"/>
                  <a:gd name="T1" fmla="*/ 2 h 4"/>
                  <a:gd name="T2" fmla="*/ 0 w 4"/>
                  <a:gd name="T3" fmla="*/ 1 h 4"/>
                  <a:gd name="T4" fmla="*/ 3 w 4"/>
                  <a:gd name="T5" fmla="*/ 1 h 4"/>
                  <a:gd name="T6" fmla="*/ 4 w 4"/>
                  <a:gd name="T7" fmla="*/ 3 h 4"/>
                  <a:gd name="T8" fmla="*/ 3 w 4"/>
                  <a:gd name="T9" fmla="*/ 4 h 4"/>
                  <a:gd name="T10" fmla="*/ 0 w 4"/>
                  <a:gd name="T11" fmla="*/ 2 h 4"/>
                  <a:gd name="T12" fmla="*/ 3 w 4"/>
                  <a:gd name="T13" fmla="*/ 3 h 4"/>
                  <a:gd name="T14" fmla="*/ 3 w 4"/>
                  <a:gd name="T15" fmla="*/ 3 h 4"/>
                  <a:gd name="T16" fmla="*/ 2 w 4"/>
                  <a:gd name="T17" fmla="*/ 2 h 4"/>
                  <a:gd name="T18" fmla="*/ 1 w 4"/>
                  <a:gd name="T19" fmla="*/ 2 h 4"/>
                  <a:gd name="T20" fmla="*/ 1 w 4"/>
                  <a:gd name="T21" fmla="*/ 2 h 4"/>
                  <a:gd name="T22" fmla="*/ 3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2"/>
                    </a:moveTo>
                    <a:cubicBezTo>
                      <a:pt x="0" y="1"/>
                      <a:pt x="0" y="1"/>
                      <a:pt x="0" y="1"/>
                    </a:cubicBezTo>
                    <a:cubicBezTo>
                      <a:pt x="1" y="1"/>
                      <a:pt x="1" y="0"/>
                      <a:pt x="3" y="1"/>
                    </a:cubicBezTo>
                    <a:cubicBezTo>
                      <a:pt x="4" y="2"/>
                      <a:pt x="4" y="3"/>
                      <a:pt x="4" y="3"/>
                    </a:cubicBezTo>
                    <a:cubicBezTo>
                      <a:pt x="3" y="4"/>
                      <a:pt x="3" y="4"/>
                      <a:pt x="3" y="4"/>
                    </a:cubicBezTo>
                    <a:lnTo>
                      <a:pt x="0" y="2"/>
                    </a:lnTo>
                    <a:close/>
                    <a:moveTo>
                      <a:pt x="3" y="3"/>
                    </a:moveTo>
                    <a:cubicBezTo>
                      <a:pt x="3" y="3"/>
                      <a:pt x="3" y="3"/>
                      <a:pt x="3" y="3"/>
                    </a:cubicBezTo>
                    <a:cubicBezTo>
                      <a:pt x="4" y="2"/>
                      <a:pt x="3" y="2"/>
                      <a:pt x="2" y="2"/>
                    </a:cubicBezTo>
                    <a:cubicBezTo>
                      <a:pt x="2" y="1"/>
                      <a:pt x="1" y="1"/>
                      <a:pt x="1" y="2"/>
                    </a:cubicBezTo>
                    <a:cubicBezTo>
                      <a:pt x="1" y="2"/>
                      <a:pt x="1" y="2"/>
                      <a:pt x="1" y="2"/>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45">
                <a:extLst>
                  <a:ext uri="{FF2B5EF4-FFF2-40B4-BE49-F238E27FC236}">
                    <a16:creationId xmlns:a16="http://schemas.microsoft.com/office/drawing/2014/main" id="{80B01D2F-3775-4003-B32B-5FBA5EB2CE60}"/>
                  </a:ext>
                </a:extLst>
              </p:cNvPr>
              <p:cNvSpPr>
                <a:spLocks noEditPoints="1"/>
              </p:cNvSpPr>
              <p:nvPr/>
            </p:nvSpPr>
            <p:spPr bwMode="auto">
              <a:xfrm>
                <a:off x="8568868" y="4127176"/>
                <a:ext cx="15778" cy="12623"/>
              </a:xfrm>
              <a:custGeom>
                <a:avLst/>
                <a:gdLst>
                  <a:gd name="T0" fmla="*/ 0 w 5"/>
                  <a:gd name="T1" fmla="*/ 2 h 4"/>
                  <a:gd name="T2" fmla="*/ 1 w 5"/>
                  <a:gd name="T3" fmla="*/ 1 h 4"/>
                  <a:gd name="T4" fmla="*/ 2 w 5"/>
                  <a:gd name="T5" fmla="*/ 0 h 4"/>
                  <a:gd name="T6" fmla="*/ 3 w 5"/>
                  <a:gd name="T7" fmla="*/ 1 h 4"/>
                  <a:gd name="T8" fmla="*/ 3 w 5"/>
                  <a:gd name="T9" fmla="*/ 1 h 4"/>
                  <a:gd name="T10" fmla="*/ 4 w 5"/>
                  <a:gd name="T11" fmla="*/ 1 h 4"/>
                  <a:gd name="T12" fmla="*/ 4 w 5"/>
                  <a:gd name="T13" fmla="*/ 3 h 4"/>
                  <a:gd name="T14" fmla="*/ 4 w 5"/>
                  <a:gd name="T15" fmla="*/ 4 h 4"/>
                  <a:gd name="T16" fmla="*/ 0 w 5"/>
                  <a:gd name="T17" fmla="*/ 2 h 4"/>
                  <a:gd name="T18" fmla="*/ 3 w 5"/>
                  <a:gd name="T19" fmla="*/ 3 h 4"/>
                  <a:gd name="T20" fmla="*/ 4 w 5"/>
                  <a:gd name="T21" fmla="*/ 3 h 4"/>
                  <a:gd name="T22" fmla="*/ 3 w 5"/>
                  <a:gd name="T23" fmla="*/ 2 h 4"/>
                  <a:gd name="T24" fmla="*/ 2 w 5"/>
                  <a:gd name="T25" fmla="*/ 2 h 4"/>
                  <a:gd name="T26" fmla="*/ 2 w 5"/>
                  <a:gd name="T27" fmla="*/ 2 h 4"/>
                  <a:gd name="T28" fmla="*/ 3 w 5"/>
                  <a:gd name="T29" fmla="*/ 3 h 4"/>
                  <a:gd name="T30" fmla="*/ 2 w 5"/>
                  <a:gd name="T31" fmla="*/ 2 h 4"/>
                  <a:gd name="T32" fmla="*/ 2 w 5"/>
                  <a:gd name="T33" fmla="*/ 2 h 4"/>
                  <a:gd name="T34" fmla="*/ 2 w 5"/>
                  <a:gd name="T35" fmla="*/ 1 h 4"/>
                  <a:gd name="T36" fmla="*/ 1 w 5"/>
                  <a:gd name="T37" fmla="*/ 2 h 4"/>
                  <a:gd name="T38" fmla="*/ 1 w 5"/>
                  <a:gd name="T39" fmla="*/ 2 h 4"/>
                  <a:gd name="T40" fmla="*/ 2 w 5"/>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2"/>
                    </a:moveTo>
                    <a:cubicBezTo>
                      <a:pt x="1" y="1"/>
                      <a:pt x="1" y="1"/>
                      <a:pt x="1" y="1"/>
                    </a:cubicBezTo>
                    <a:cubicBezTo>
                      <a:pt x="1" y="1"/>
                      <a:pt x="1" y="0"/>
                      <a:pt x="2" y="0"/>
                    </a:cubicBezTo>
                    <a:cubicBezTo>
                      <a:pt x="3" y="1"/>
                      <a:pt x="3" y="1"/>
                      <a:pt x="3" y="1"/>
                    </a:cubicBezTo>
                    <a:cubicBezTo>
                      <a:pt x="3" y="1"/>
                      <a:pt x="3" y="1"/>
                      <a:pt x="3" y="1"/>
                    </a:cubicBezTo>
                    <a:cubicBezTo>
                      <a:pt x="3" y="1"/>
                      <a:pt x="3" y="1"/>
                      <a:pt x="4" y="1"/>
                    </a:cubicBezTo>
                    <a:cubicBezTo>
                      <a:pt x="5" y="1"/>
                      <a:pt x="4" y="2"/>
                      <a:pt x="4" y="3"/>
                    </a:cubicBezTo>
                    <a:cubicBezTo>
                      <a:pt x="4" y="4"/>
                      <a:pt x="4" y="4"/>
                      <a:pt x="4" y="4"/>
                    </a:cubicBezTo>
                    <a:lnTo>
                      <a:pt x="0" y="2"/>
                    </a:lnTo>
                    <a:close/>
                    <a:moveTo>
                      <a:pt x="3" y="3"/>
                    </a:moveTo>
                    <a:cubicBezTo>
                      <a:pt x="4" y="3"/>
                      <a:pt x="4" y="3"/>
                      <a:pt x="4" y="3"/>
                    </a:cubicBezTo>
                    <a:cubicBezTo>
                      <a:pt x="4" y="2"/>
                      <a:pt x="4" y="2"/>
                      <a:pt x="3" y="2"/>
                    </a:cubicBezTo>
                    <a:cubicBezTo>
                      <a:pt x="3" y="1"/>
                      <a:pt x="3" y="2"/>
                      <a:pt x="2" y="2"/>
                    </a:cubicBezTo>
                    <a:cubicBezTo>
                      <a:pt x="2" y="2"/>
                      <a:pt x="2" y="2"/>
                      <a:pt x="2" y="2"/>
                    </a:cubicBezTo>
                    <a:lnTo>
                      <a:pt x="3" y="3"/>
                    </a:lnTo>
                    <a:close/>
                    <a:moveTo>
                      <a:pt x="2" y="2"/>
                    </a:moveTo>
                    <a:cubicBezTo>
                      <a:pt x="2" y="2"/>
                      <a:pt x="2" y="2"/>
                      <a:pt x="2" y="2"/>
                    </a:cubicBezTo>
                    <a:cubicBezTo>
                      <a:pt x="2" y="2"/>
                      <a:pt x="2" y="1"/>
                      <a:pt x="2" y="1"/>
                    </a:cubicBezTo>
                    <a:cubicBezTo>
                      <a:pt x="1" y="1"/>
                      <a:pt x="1" y="1"/>
                      <a:pt x="1" y="2"/>
                    </a:cubicBezTo>
                    <a:cubicBezTo>
                      <a:pt x="1" y="2"/>
                      <a:pt x="1" y="2"/>
                      <a:pt x="1"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246">
                <a:extLst>
                  <a:ext uri="{FF2B5EF4-FFF2-40B4-BE49-F238E27FC236}">
                    <a16:creationId xmlns:a16="http://schemas.microsoft.com/office/drawing/2014/main" id="{EED5A819-72BC-4CF3-8CE1-100C7AA0FC10}"/>
                  </a:ext>
                </a:extLst>
              </p:cNvPr>
              <p:cNvSpPr>
                <a:spLocks/>
              </p:cNvSpPr>
              <p:nvPr/>
            </p:nvSpPr>
            <p:spPr bwMode="auto">
              <a:xfrm>
                <a:off x="8575180" y="4117709"/>
                <a:ext cx="12623" cy="12623"/>
              </a:xfrm>
              <a:custGeom>
                <a:avLst/>
                <a:gdLst>
                  <a:gd name="T0" fmla="*/ 0 w 8"/>
                  <a:gd name="T1" fmla="*/ 4 h 8"/>
                  <a:gd name="T2" fmla="*/ 0 w 8"/>
                  <a:gd name="T3" fmla="*/ 0 h 8"/>
                  <a:gd name="T4" fmla="*/ 2 w 8"/>
                  <a:gd name="T5" fmla="*/ 2 h 8"/>
                  <a:gd name="T6" fmla="*/ 0 w 8"/>
                  <a:gd name="T7" fmla="*/ 4 h 8"/>
                  <a:gd name="T8" fmla="*/ 2 w 8"/>
                  <a:gd name="T9" fmla="*/ 4 h 8"/>
                  <a:gd name="T10" fmla="*/ 4 w 8"/>
                  <a:gd name="T11" fmla="*/ 2 h 8"/>
                  <a:gd name="T12" fmla="*/ 4 w 8"/>
                  <a:gd name="T13" fmla="*/ 2 h 8"/>
                  <a:gd name="T14" fmla="*/ 4 w 8"/>
                  <a:gd name="T15" fmla="*/ 6 h 8"/>
                  <a:gd name="T16" fmla="*/ 6 w 8"/>
                  <a:gd name="T17" fmla="*/ 6 h 8"/>
                  <a:gd name="T18" fmla="*/ 6 w 8"/>
                  <a:gd name="T19" fmla="*/ 4 h 8"/>
                  <a:gd name="T20" fmla="*/ 8 w 8"/>
                  <a:gd name="T21" fmla="*/ 4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0"/>
                    </a:lnTo>
                    <a:lnTo>
                      <a:pt x="2" y="2"/>
                    </a:lnTo>
                    <a:lnTo>
                      <a:pt x="0" y="4"/>
                    </a:lnTo>
                    <a:lnTo>
                      <a:pt x="2" y="4"/>
                    </a:lnTo>
                    <a:lnTo>
                      <a:pt x="4" y="2"/>
                    </a:lnTo>
                    <a:lnTo>
                      <a:pt x="4" y="2"/>
                    </a:lnTo>
                    <a:lnTo>
                      <a:pt x="4" y="6"/>
                    </a:lnTo>
                    <a:lnTo>
                      <a:pt x="6" y="6"/>
                    </a:lnTo>
                    <a:lnTo>
                      <a:pt x="6" y="4"/>
                    </a:lnTo>
                    <a:lnTo>
                      <a:pt x="8" y="4"/>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47">
                <a:extLst>
                  <a:ext uri="{FF2B5EF4-FFF2-40B4-BE49-F238E27FC236}">
                    <a16:creationId xmlns:a16="http://schemas.microsoft.com/office/drawing/2014/main" id="{21139DB1-0ED7-4196-9E3D-79FA889D1519}"/>
                  </a:ext>
                </a:extLst>
              </p:cNvPr>
              <p:cNvSpPr>
                <a:spLocks/>
              </p:cNvSpPr>
              <p:nvPr/>
            </p:nvSpPr>
            <p:spPr bwMode="auto">
              <a:xfrm>
                <a:off x="8578335" y="4101931"/>
                <a:ext cx="15778" cy="15778"/>
              </a:xfrm>
              <a:custGeom>
                <a:avLst/>
                <a:gdLst>
                  <a:gd name="T0" fmla="*/ 0 w 10"/>
                  <a:gd name="T1" fmla="*/ 6 h 10"/>
                  <a:gd name="T2" fmla="*/ 0 w 10"/>
                  <a:gd name="T3" fmla="*/ 6 h 10"/>
                  <a:gd name="T4" fmla="*/ 8 w 10"/>
                  <a:gd name="T5" fmla="*/ 6 h 10"/>
                  <a:gd name="T6" fmla="*/ 8 w 10"/>
                  <a:gd name="T7" fmla="*/ 4 h 10"/>
                  <a:gd name="T8" fmla="*/ 2 w 10"/>
                  <a:gd name="T9" fmla="*/ 2 h 10"/>
                  <a:gd name="T10" fmla="*/ 2 w 10"/>
                  <a:gd name="T11" fmla="*/ 0 h 10"/>
                  <a:gd name="T12" fmla="*/ 10 w 10"/>
                  <a:gd name="T13" fmla="*/ 2 h 10"/>
                  <a:gd name="T14" fmla="*/ 10 w 10"/>
                  <a:gd name="T15" fmla="*/ 2 h 10"/>
                  <a:gd name="T16" fmla="*/ 4 w 10"/>
                  <a:gd name="T17" fmla="*/ 2 h 10"/>
                  <a:gd name="T18" fmla="*/ 4 w 10"/>
                  <a:gd name="T19" fmla="*/ 2 h 10"/>
                  <a:gd name="T20" fmla="*/ 8 w 10"/>
                  <a:gd name="T21" fmla="*/ 6 h 10"/>
                  <a:gd name="T22" fmla="*/ 8 w 10"/>
                  <a:gd name="T23" fmla="*/ 6 h 10"/>
                  <a:gd name="T24" fmla="*/ 2 w 10"/>
                  <a:gd name="T25" fmla="*/ 6 h 10"/>
                  <a:gd name="T26" fmla="*/ 2 w 10"/>
                  <a:gd name="T27" fmla="*/ 6 h 10"/>
                  <a:gd name="T28" fmla="*/ 8 w 10"/>
                  <a:gd name="T29" fmla="*/ 8 h 10"/>
                  <a:gd name="T30" fmla="*/ 8 w 10"/>
                  <a:gd name="T31" fmla="*/ 10 h 10"/>
                  <a:gd name="T32" fmla="*/ 0 w 10"/>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6"/>
                    </a:moveTo>
                    <a:lnTo>
                      <a:pt x="0" y="6"/>
                    </a:lnTo>
                    <a:lnTo>
                      <a:pt x="8" y="6"/>
                    </a:lnTo>
                    <a:lnTo>
                      <a:pt x="8" y="4"/>
                    </a:lnTo>
                    <a:lnTo>
                      <a:pt x="2" y="2"/>
                    </a:lnTo>
                    <a:lnTo>
                      <a:pt x="2" y="0"/>
                    </a:lnTo>
                    <a:lnTo>
                      <a:pt x="10" y="2"/>
                    </a:lnTo>
                    <a:lnTo>
                      <a:pt x="10" y="2"/>
                    </a:lnTo>
                    <a:lnTo>
                      <a:pt x="4" y="2"/>
                    </a:lnTo>
                    <a:lnTo>
                      <a:pt x="4" y="2"/>
                    </a:lnTo>
                    <a:lnTo>
                      <a:pt x="8" y="6"/>
                    </a:lnTo>
                    <a:lnTo>
                      <a:pt x="8" y="6"/>
                    </a:lnTo>
                    <a:lnTo>
                      <a:pt x="2" y="6"/>
                    </a:lnTo>
                    <a:lnTo>
                      <a:pt x="2" y="6"/>
                    </a:lnTo>
                    <a:lnTo>
                      <a:pt x="8" y="8"/>
                    </a:lnTo>
                    <a:lnTo>
                      <a:pt x="8" y="10"/>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248">
                <a:extLst>
                  <a:ext uri="{FF2B5EF4-FFF2-40B4-BE49-F238E27FC236}">
                    <a16:creationId xmlns:a16="http://schemas.microsoft.com/office/drawing/2014/main" id="{EC37FC93-F632-4A38-814C-BED770176DA1}"/>
                  </a:ext>
                </a:extLst>
              </p:cNvPr>
              <p:cNvSpPr>
                <a:spLocks/>
              </p:cNvSpPr>
              <p:nvPr/>
            </p:nvSpPr>
            <p:spPr bwMode="auto">
              <a:xfrm>
                <a:off x="8581491" y="4092464"/>
                <a:ext cx="12623" cy="9467"/>
              </a:xfrm>
              <a:custGeom>
                <a:avLst/>
                <a:gdLst>
                  <a:gd name="T0" fmla="*/ 6 w 8"/>
                  <a:gd name="T1" fmla="*/ 4 h 6"/>
                  <a:gd name="T2" fmla="*/ 0 w 8"/>
                  <a:gd name="T3" fmla="*/ 6 h 6"/>
                  <a:gd name="T4" fmla="*/ 2 w 8"/>
                  <a:gd name="T5" fmla="*/ 4 h 6"/>
                  <a:gd name="T6" fmla="*/ 4 w 8"/>
                  <a:gd name="T7" fmla="*/ 2 h 6"/>
                  <a:gd name="T8" fmla="*/ 2 w 8"/>
                  <a:gd name="T9" fmla="*/ 0 h 6"/>
                  <a:gd name="T10" fmla="*/ 2 w 8"/>
                  <a:gd name="T11" fmla="*/ 0 h 6"/>
                  <a:gd name="T12" fmla="*/ 6 w 8"/>
                  <a:gd name="T13" fmla="*/ 2 h 6"/>
                  <a:gd name="T14" fmla="*/ 8 w 8"/>
                  <a:gd name="T15" fmla="*/ 4 h 6"/>
                  <a:gd name="T16" fmla="*/ 8 w 8"/>
                  <a:gd name="T17" fmla="*/ 4 h 6"/>
                  <a:gd name="T18" fmla="*/ 6 w 8"/>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4"/>
                    </a:moveTo>
                    <a:lnTo>
                      <a:pt x="0" y="6"/>
                    </a:lnTo>
                    <a:lnTo>
                      <a:pt x="2" y="4"/>
                    </a:lnTo>
                    <a:lnTo>
                      <a:pt x="4" y="2"/>
                    </a:lnTo>
                    <a:lnTo>
                      <a:pt x="2" y="0"/>
                    </a:lnTo>
                    <a:lnTo>
                      <a:pt x="2" y="0"/>
                    </a:lnTo>
                    <a:lnTo>
                      <a:pt x="6" y="2"/>
                    </a:lnTo>
                    <a:lnTo>
                      <a:pt x="8" y="4"/>
                    </a:lnTo>
                    <a:lnTo>
                      <a:pt x="8" y="4"/>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249">
                <a:extLst>
                  <a:ext uri="{FF2B5EF4-FFF2-40B4-BE49-F238E27FC236}">
                    <a16:creationId xmlns:a16="http://schemas.microsoft.com/office/drawing/2014/main" id="{68316057-D3C5-4B8D-997B-E4FEFF021A10}"/>
                  </a:ext>
                </a:extLst>
              </p:cNvPr>
              <p:cNvSpPr>
                <a:spLocks/>
              </p:cNvSpPr>
              <p:nvPr/>
            </p:nvSpPr>
            <p:spPr bwMode="auto">
              <a:xfrm>
                <a:off x="8584647" y="4081418"/>
                <a:ext cx="12623" cy="6311"/>
              </a:xfrm>
              <a:custGeom>
                <a:avLst/>
                <a:gdLst>
                  <a:gd name="T0" fmla="*/ 1 w 4"/>
                  <a:gd name="T1" fmla="*/ 0 h 2"/>
                  <a:gd name="T2" fmla="*/ 1 w 4"/>
                  <a:gd name="T3" fmla="*/ 1 h 2"/>
                  <a:gd name="T4" fmla="*/ 1 w 4"/>
                  <a:gd name="T5" fmla="*/ 1 h 2"/>
                  <a:gd name="T6" fmla="*/ 3 w 4"/>
                  <a:gd name="T7" fmla="*/ 0 h 2"/>
                  <a:gd name="T8" fmla="*/ 4 w 4"/>
                  <a:gd name="T9" fmla="*/ 1 h 2"/>
                  <a:gd name="T10" fmla="*/ 4 w 4"/>
                  <a:gd name="T11" fmla="*/ 2 h 2"/>
                  <a:gd name="T12" fmla="*/ 3 w 4"/>
                  <a:gd name="T13" fmla="*/ 2 h 2"/>
                  <a:gd name="T14" fmla="*/ 4 w 4"/>
                  <a:gd name="T15" fmla="*/ 1 h 2"/>
                  <a:gd name="T16" fmla="*/ 3 w 4"/>
                  <a:gd name="T17" fmla="*/ 1 h 2"/>
                  <a:gd name="T18" fmla="*/ 1 w 4"/>
                  <a:gd name="T19" fmla="*/ 2 h 2"/>
                  <a:gd name="T20" fmla="*/ 1 w 4"/>
                  <a:gd name="T21" fmla="*/ 1 h 2"/>
                  <a:gd name="T22" fmla="*/ 1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0"/>
                    </a:moveTo>
                    <a:cubicBezTo>
                      <a:pt x="1" y="0"/>
                      <a:pt x="1" y="1"/>
                      <a:pt x="1" y="1"/>
                    </a:cubicBezTo>
                    <a:cubicBezTo>
                      <a:pt x="1" y="1"/>
                      <a:pt x="1" y="1"/>
                      <a:pt x="1" y="1"/>
                    </a:cubicBezTo>
                    <a:cubicBezTo>
                      <a:pt x="2" y="2"/>
                      <a:pt x="2" y="0"/>
                      <a:pt x="3" y="0"/>
                    </a:cubicBezTo>
                    <a:cubicBezTo>
                      <a:pt x="4" y="0"/>
                      <a:pt x="4" y="1"/>
                      <a:pt x="4" y="1"/>
                    </a:cubicBezTo>
                    <a:cubicBezTo>
                      <a:pt x="4" y="2"/>
                      <a:pt x="4" y="2"/>
                      <a:pt x="4" y="2"/>
                    </a:cubicBezTo>
                    <a:cubicBezTo>
                      <a:pt x="3" y="2"/>
                      <a:pt x="3" y="2"/>
                      <a:pt x="3" y="2"/>
                    </a:cubicBezTo>
                    <a:cubicBezTo>
                      <a:pt x="4" y="2"/>
                      <a:pt x="4" y="2"/>
                      <a:pt x="4" y="1"/>
                    </a:cubicBezTo>
                    <a:cubicBezTo>
                      <a:pt x="4" y="1"/>
                      <a:pt x="4" y="1"/>
                      <a:pt x="3" y="1"/>
                    </a:cubicBezTo>
                    <a:cubicBezTo>
                      <a:pt x="3" y="1"/>
                      <a:pt x="2" y="2"/>
                      <a:pt x="1" y="2"/>
                    </a:cubicBezTo>
                    <a:cubicBezTo>
                      <a:pt x="1" y="2"/>
                      <a:pt x="0" y="2"/>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250">
                <a:extLst>
                  <a:ext uri="{FF2B5EF4-FFF2-40B4-BE49-F238E27FC236}">
                    <a16:creationId xmlns:a16="http://schemas.microsoft.com/office/drawing/2014/main" id="{35D2CFB6-FAB1-4FD0-A97F-D379DC5624F8}"/>
                  </a:ext>
                </a:extLst>
              </p:cNvPr>
              <p:cNvSpPr>
                <a:spLocks/>
              </p:cNvSpPr>
              <p:nvPr/>
            </p:nvSpPr>
            <p:spPr bwMode="auto">
              <a:xfrm>
                <a:off x="8587802" y="4071951"/>
                <a:ext cx="12623" cy="9467"/>
              </a:xfrm>
              <a:custGeom>
                <a:avLst/>
                <a:gdLst>
                  <a:gd name="T0" fmla="*/ 0 w 8"/>
                  <a:gd name="T1" fmla="*/ 4 h 6"/>
                  <a:gd name="T2" fmla="*/ 0 w 8"/>
                  <a:gd name="T3" fmla="*/ 6 h 6"/>
                  <a:gd name="T4" fmla="*/ 0 w 8"/>
                  <a:gd name="T5" fmla="*/ 6 h 6"/>
                  <a:gd name="T6" fmla="*/ 0 w 8"/>
                  <a:gd name="T7" fmla="*/ 0 h 6"/>
                  <a:gd name="T8" fmla="*/ 0 w 8"/>
                  <a:gd name="T9" fmla="*/ 0 h 6"/>
                  <a:gd name="T10" fmla="*/ 0 w 8"/>
                  <a:gd name="T11" fmla="*/ 2 h 6"/>
                  <a:gd name="T12" fmla="*/ 8 w 8"/>
                  <a:gd name="T13" fmla="*/ 2 h 6"/>
                  <a:gd name="T14" fmla="*/ 6 w 8"/>
                  <a:gd name="T15" fmla="*/ 4 h 6"/>
                  <a:gd name="T16" fmla="*/ 0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4"/>
                    </a:moveTo>
                    <a:lnTo>
                      <a:pt x="0" y="6"/>
                    </a:lnTo>
                    <a:lnTo>
                      <a:pt x="0" y="6"/>
                    </a:lnTo>
                    <a:lnTo>
                      <a:pt x="0" y="0"/>
                    </a:lnTo>
                    <a:lnTo>
                      <a:pt x="0" y="0"/>
                    </a:lnTo>
                    <a:lnTo>
                      <a:pt x="0" y="2"/>
                    </a:lnTo>
                    <a:lnTo>
                      <a:pt x="8" y="2"/>
                    </a:lnTo>
                    <a:lnTo>
                      <a:pt x="6" y="4"/>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251">
                <a:extLst>
                  <a:ext uri="{FF2B5EF4-FFF2-40B4-BE49-F238E27FC236}">
                    <a16:creationId xmlns:a16="http://schemas.microsoft.com/office/drawing/2014/main" id="{7CFFBD69-ED7E-4BF6-A2F7-7D5B36BEA778}"/>
                  </a:ext>
                </a:extLst>
              </p:cNvPr>
              <p:cNvSpPr>
                <a:spLocks noEditPoints="1"/>
              </p:cNvSpPr>
              <p:nvPr/>
            </p:nvSpPr>
            <p:spPr bwMode="auto">
              <a:xfrm>
                <a:off x="8587802" y="4062484"/>
                <a:ext cx="12623" cy="9467"/>
              </a:xfrm>
              <a:custGeom>
                <a:avLst/>
                <a:gdLst>
                  <a:gd name="T0" fmla="*/ 0 w 4"/>
                  <a:gd name="T1" fmla="*/ 3 h 3"/>
                  <a:gd name="T2" fmla="*/ 0 w 4"/>
                  <a:gd name="T3" fmla="*/ 2 h 3"/>
                  <a:gd name="T4" fmla="*/ 1 w 4"/>
                  <a:gd name="T5" fmla="*/ 0 h 3"/>
                  <a:gd name="T6" fmla="*/ 2 w 4"/>
                  <a:gd name="T7" fmla="*/ 1 h 3"/>
                  <a:gd name="T8" fmla="*/ 2 w 4"/>
                  <a:gd name="T9" fmla="*/ 1 h 3"/>
                  <a:gd name="T10" fmla="*/ 3 w 4"/>
                  <a:gd name="T11" fmla="*/ 0 h 3"/>
                  <a:gd name="T12" fmla="*/ 4 w 4"/>
                  <a:gd name="T13" fmla="*/ 0 h 3"/>
                  <a:gd name="T14" fmla="*/ 4 w 4"/>
                  <a:gd name="T15" fmla="*/ 1 h 3"/>
                  <a:gd name="T16" fmla="*/ 3 w 4"/>
                  <a:gd name="T17" fmla="*/ 1 h 3"/>
                  <a:gd name="T18" fmla="*/ 2 w 4"/>
                  <a:gd name="T19" fmla="*/ 2 h 3"/>
                  <a:gd name="T20" fmla="*/ 2 w 4"/>
                  <a:gd name="T21" fmla="*/ 2 h 3"/>
                  <a:gd name="T22" fmla="*/ 4 w 4"/>
                  <a:gd name="T23" fmla="*/ 2 h 3"/>
                  <a:gd name="T24" fmla="*/ 4 w 4"/>
                  <a:gd name="T25" fmla="*/ 3 h 3"/>
                  <a:gd name="T26" fmla="*/ 0 w 4"/>
                  <a:gd name="T27" fmla="*/ 3 h 3"/>
                  <a:gd name="T28" fmla="*/ 2 w 4"/>
                  <a:gd name="T29" fmla="*/ 2 h 3"/>
                  <a:gd name="T30" fmla="*/ 2 w 4"/>
                  <a:gd name="T31" fmla="*/ 2 h 3"/>
                  <a:gd name="T32" fmla="*/ 1 w 4"/>
                  <a:gd name="T33" fmla="*/ 1 h 3"/>
                  <a:gd name="T34" fmla="*/ 0 w 4"/>
                  <a:gd name="T35" fmla="*/ 2 h 3"/>
                  <a:gd name="T36" fmla="*/ 0 w 4"/>
                  <a:gd name="T37" fmla="*/ 2 h 3"/>
                  <a:gd name="T38" fmla="*/ 2 w 4"/>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3">
                    <a:moveTo>
                      <a:pt x="0" y="3"/>
                    </a:moveTo>
                    <a:cubicBezTo>
                      <a:pt x="0" y="2"/>
                      <a:pt x="0" y="2"/>
                      <a:pt x="0" y="2"/>
                    </a:cubicBezTo>
                    <a:cubicBezTo>
                      <a:pt x="0" y="1"/>
                      <a:pt x="0" y="0"/>
                      <a:pt x="1" y="0"/>
                    </a:cubicBezTo>
                    <a:cubicBezTo>
                      <a:pt x="1" y="0"/>
                      <a:pt x="2" y="1"/>
                      <a:pt x="2" y="1"/>
                    </a:cubicBezTo>
                    <a:cubicBezTo>
                      <a:pt x="2" y="1"/>
                      <a:pt x="2" y="1"/>
                      <a:pt x="2" y="1"/>
                    </a:cubicBezTo>
                    <a:cubicBezTo>
                      <a:pt x="2" y="1"/>
                      <a:pt x="2" y="1"/>
                      <a:pt x="3" y="0"/>
                    </a:cubicBezTo>
                    <a:cubicBezTo>
                      <a:pt x="4" y="0"/>
                      <a:pt x="4" y="0"/>
                      <a:pt x="4" y="0"/>
                    </a:cubicBezTo>
                    <a:cubicBezTo>
                      <a:pt x="4" y="1"/>
                      <a:pt x="4" y="1"/>
                      <a:pt x="4" y="1"/>
                    </a:cubicBezTo>
                    <a:cubicBezTo>
                      <a:pt x="3" y="1"/>
                      <a:pt x="3" y="1"/>
                      <a:pt x="3" y="1"/>
                    </a:cubicBezTo>
                    <a:cubicBezTo>
                      <a:pt x="2" y="1"/>
                      <a:pt x="2" y="1"/>
                      <a:pt x="2" y="2"/>
                    </a:cubicBezTo>
                    <a:cubicBezTo>
                      <a:pt x="2" y="2"/>
                      <a:pt x="2" y="2"/>
                      <a:pt x="2" y="2"/>
                    </a:cubicBezTo>
                    <a:cubicBezTo>
                      <a:pt x="4" y="2"/>
                      <a:pt x="4" y="2"/>
                      <a:pt x="4" y="2"/>
                    </a:cubicBezTo>
                    <a:cubicBezTo>
                      <a:pt x="4" y="3"/>
                      <a:pt x="4" y="3"/>
                      <a:pt x="4" y="3"/>
                    </a:cubicBezTo>
                    <a:lnTo>
                      <a:pt x="0" y="3"/>
                    </a:lnTo>
                    <a:close/>
                    <a:moveTo>
                      <a:pt x="2" y="2"/>
                    </a:moveTo>
                    <a:cubicBezTo>
                      <a:pt x="2" y="2"/>
                      <a:pt x="2" y="2"/>
                      <a:pt x="2" y="2"/>
                    </a:cubicBezTo>
                    <a:cubicBezTo>
                      <a:pt x="2" y="1"/>
                      <a:pt x="1" y="1"/>
                      <a:pt x="1" y="1"/>
                    </a:cubicBezTo>
                    <a:cubicBezTo>
                      <a:pt x="0" y="1"/>
                      <a:pt x="0" y="1"/>
                      <a:pt x="0" y="2"/>
                    </a:cubicBezTo>
                    <a:cubicBezTo>
                      <a:pt x="0" y="2"/>
                      <a:pt x="0" y="2"/>
                      <a:pt x="0"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252">
                <a:extLst>
                  <a:ext uri="{FF2B5EF4-FFF2-40B4-BE49-F238E27FC236}">
                    <a16:creationId xmlns:a16="http://schemas.microsoft.com/office/drawing/2014/main" id="{36E3E996-9A91-4D24-8A05-440DEF2F4072}"/>
                  </a:ext>
                </a:extLst>
              </p:cNvPr>
              <p:cNvSpPr>
                <a:spLocks/>
              </p:cNvSpPr>
              <p:nvPr/>
            </p:nvSpPr>
            <p:spPr bwMode="auto">
              <a:xfrm>
                <a:off x="8587802" y="4053017"/>
                <a:ext cx="12623" cy="9467"/>
              </a:xfrm>
              <a:custGeom>
                <a:avLst/>
                <a:gdLst>
                  <a:gd name="T0" fmla="*/ 0 w 8"/>
                  <a:gd name="T1" fmla="*/ 6 h 6"/>
                  <a:gd name="T2" fmla="*/ 0 w 8"/>
                  <a:gd name="T3" fmla="*/ 2 h 6"/>
                  <a:gd name="T4" fmla="*/ 0 w 8"/>
                  <a:gd name="T5" fmla="*/ 2 h 6"/>
                  <a:gd name="T6" fmla="*/ 0 w 8"/>
                  <a:gd name="T7" fmla="*/ 4 h 6"/>
                  <a:gd name="T8" fmla="*/ 2 w 8"/>
                  <a:gd name="T9" fmla="*/ 4 h 6"/>
                  <a:gd name="T10" fmla="*/ 2 w 8"/>
                  <a:gd name="T11" fmla="*/ 2 h 6"/>
                  <a:gd name="T12" fmla="*/ 4 w 8"/>
                  <a:gd name="T13" fmla="*/ 2 h 6"/>
                  <a:gd name="T14" fmla="*/ 4 w 8"/>
                  <a:gd name="T15" fmla="*/ 4 h 6"/>
                  <a:gd name="T16" fmla="*/ 6 w 8"/>
                  <a:gd name="T17" fmla="*/ 4 h 6"/>
                  <a:gd name="T18" fmla="*/ 6 w 8"/>
                  <a:gd name="T19" fmla="*/ 0 h 6"/>
                  <a:gd name="T20" fmla="*/ 6 w 8"/>
                  <a:gd name="T21" fmla="*/ 0 h 6"/>
                  <a:gd name="T22" fmla="*/ 8 w 8"/>
                  <a:gd name="T23" fmla="*/ 6 h 6"/>
                  <a:gd name="T24" fmla="*/ 0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6"/>
                    </a:moveTo>
                    <a:lnTo>
                      <a:pt x="0" y="2"/>
                    </a:lnTo>
                    <a:lnTo>
                      <a:pt x="0" y="2"/>
                    </a:lnTo>
                    <a:lnTo>
                      <a:pt x="0" y="4"/>
                    </a:lnTo>
                    <a:lnTo>
                      <a:pt x="2" y="4"/>
                    </a:lnTo>
                    <a:lnTo>
                      <a:pt x="2" y="2"/>
                    </a:lnTo>
                    <a:lnTo>
                      <a:pt x="4" y="2"/>
                    </a:lnTo>
                    <a:lnTo>
                      <a:pt x="4" y="4"/>
                    </a:lnTo>
                    <a:lnTo>
                      <a:pt x="6" y="4"/>
                    </a:lnTo>
                    <a:lnTo>
                      <a:pt x="6" y="0"/>
                    </a:lnTo>
                    <a:lnTo>
                      <a:pt x="6" y="0"/>
                    </a:lnTo>
                    <a:lnTo>
                      <a:pt x="8" y="6"/>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253">
                <a:extLst>
                  <a:ext uri="{FF2B5EF4-FFF2-40B4-BE49-F238E27FC236}">
                    <a16:creationId xmlns:a16="http://schemas.microsoft.com/office/drawing/2014/main" id="{52979F20-3A28-4169-8E2F-D0AB6FDC8705}"/>
                  </a:ext>
                </a:extLst>
              </p:cNvPr>
              <p:cNvSpPr>
                <a:spLocks/>
              </p:cNvSpPr>
              <p:nvPr/>
            </p:nvSpPr>
            <p:spPr bwMode="auto">
              <a:xfrm>
                <a:off x="8584647" y="4043550"/>
                <a:ext cx="12623" cy="9467"/>
              </a:xfrm>
              <a:custGeom>
                <a:avLst/>
                <a:gdLst>
                  <a:gd name="T0" fmla="*/ 2 w 8"/>
                  <a:gd name="T1" fmla="*/ 6 h 6"/>
                  <a:gd name="T2" fmla="*/ 2 w 8"/>
                  <a:gd name="T3" fmla="*/ 4 h 6"/>
                  <a:gd name="T4" fmla="*/ 6 w 8"/>
                  <a:gd name="T5" fmla="*/ 2 h 6"/>
                  <a:gd name="T6" fmla="*/ 6 w 8"/>
                  <a:gd name="T7" fmla="*/ 2 h 6"/>
                  <a:gd name="T8" fmla="*/ 2 w 8"/>
                  <a:gd name="T9" fmla="*/ 2 h 6"/>
                  <a:gd name="T10" fmla="*/ 0 w 8"/>
                  <a:gd name="T11" fmla="*/ 0 h 6"/>
                  <a:gd name="T12" fmla="*/ 8 w 8"/>
                  <a:gd name="T13" fmla="*/ 0 h 6"/>
                  <a:gd name="T14" fmla="*/ 8 w 8"/>
                  <a:gd name="T15" fmla="*/ 2 h 6"/>
                  <a:gd name="T16" fmla="*/ 4 w 8"/>
                  <a:gd name="T17" fmla="*/ 4 h 6"/>
                  <a:gd name="T18" fmla="*/ 4 w 8"/>
                  <a:gd name="T19" fmla="*/ 4 h 6"/>
                  <a:gd name="T20" fmla="*/ 8 w 8"/>
                  <a:gd name="T21" fmla="*/ 4 h 6"/>
                  <a:gd name="T22" fmla="*/ 8 w 8"/>
                  <a:gd name="T23" fmla="*/ 6 h 6"/>
                  <a:gd name="T24" fmla="*/ 2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6"/>
                    </a:moveTo>
                    <a:lnTo>
                      <a:pt x="2" y="4"/>
                    </a:lnTo>
                    <a:lnTo>
                      <a:pt x="6" y="2"/>
                    </a:lnTo>
                    <a:lnTo>
                      <a:pt x="6" y="2"/>
                    </a:lnTo>
                    <a:lnTo>
                      <a:pt x="2" y="2"/>
                    </a:lnTo>
                    <a:lnTo>
                      <a:pt x="0" y="0"/>
                    </a:lnTo>
                    <a:lnTo>
                      <a:pt x="8" y="0"/>
                    </a:lnTo>
                    <a:lnTo>
                      <a:pt x="8" y="2"/>
                    </a:lnTo>
                    <a:lnTo>
                      <a:pt x="4" y="4"/>
                    </a:lnTo>
                    <a:lnTo>
                      <a:pt x="4" y="4"/>
                    </a:lnTo>
                    <a:lnTo>
                      <a:pt x="8" y="4"/>
                    </a:lnTo>
                    <a:lnTo>
                      <a:pt x="8" y="6"/>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254">
                <a:extLst>
                  <a:ext uri="{FF2B5EF4-FFF2-40B4-BE49-F238E27FC236}">
                    <a16:creationId xmlns:a16="http://schemas.microsoft.com/office/drawing/2014/main" id="{04D179C9-F69F-4E0D-88F9-41942B2F9330}"/>
                  </a:ext>
                </a:extLst>
              </p:cNvPr>
              <p:cNvSpPr>
                <a:spLocks/>
              </p:cNvSpPr>
              <p:nvPr/>
            </p:nvSpPr>
            <p:spPr bwMode="auto">
              <a:xfrm>
                <a:off x="8584647" y="4030927"/>
                <a:ext cx="12623" cy="12623"/>
              </a:xfrm>
              <a:custGeom>
                <a:avLst/>
                <a:gdLst>
                  <a:gd name="T0" fmla="*/ 3 w 4"/>
                  <a:gd name="T1" fmla="*/ 0 h 4"/>
                  <a:gd name="T2" fmla="*/ 4 w 4"/>
                  <a:gd name="T3" fmla="*/ 1 h 4"/>
                  <a:gd name="T4" fmla="*/ 2 w 4"/>
                  <a:gd name="T5" fmla="*/ 3 h 4"/>
                  <a:gd name="T6" fmla="*/ 0 w 4"/>
                  <a:gd name="T7" fmla="*/ 2 h 4"/>
                  <a:gd name="T8" fmla="*/ 1 w 4"/>
                  <a:gd name="T9" fmla="*/ 1 h 4"/>
                  <a:gd name="T10" fmla="*/ 1 w 4"/>
                  <a:gd name="T11" fmla="*/ 2 h 4"/>
                  <a:gd name="T12" fmla="*/ 0 w 4"/>
                  <a:gd name="T13" fmla="*/ 2 h 4"/>
                  <a:gd name="T14" fmla="*/ 2 w 4"/>
                  <a:gd name="T15" fmla="*/ 3 h 4"/>
                  <a:gd name="T16" fmla="*/ 3 w 4"/>
                  <a:gd name="T17" fmla="*/ 1 h 4"/>
                  <a:gd name="T18" fmla="*/ 3 w 4"/>
                  <a:gd name="T19" fmla="*/ 1 h 4"/>
                  <a:gd name="T20" fmla="*/ 2 w 4"/>
                  <a:gd name="T21" fmla="*/ 1 h 4"/>
                  <a:gd name="T22" fmla="*/ 2 w 4"/>
                  <a:gd name="T23" fmla="*/ 2 h 4"/>
                  <a:gd name="T24" fmla="*/ 2 w 4"/>
                  <a:gd name="T25" fmla="*/ 2 h 4"/>
                  <a:gd name="T26" fmla="*/ 1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1"/>
                      <a:pt x="4" y="1"/>
                      <a:pt x="4" y="1"/>
                    </a:cubicBezTo>
                    <a:cubicBezTo>
                      <a:pt x="4" y="3"/>
                      <a:pt x="3" y="3"/>
                      <a:pt x="2" y="3"/>
                    </a:cubicBezTo>
                    <a:cubicBezTo>
                      <a:pt x="1" y="4"/>
                      <a:pt x="0" y="3"/>
                      <a:pt x="0" y="2"/>
                    </a:cubicBezTo>
                    <a:cubicBezTo>
                      <a:pt x="0" y="2"/>
                      <a:pt x="0" y="1"/>
                      <a:pt x="1" y="1"/>
                    </a:cubicBezTo>
                    <a:cubicBezTo>
                      <a:pt x="1" y="2"/>
                      <a:pt x="1" y="2"/>
                      <a:pt x="1" y="2"/>
                    </a:cubicBezTo>
                    <a:cubicBezTo>
                      <a:pt x="1" y="2"/>
                      <a:pt x="0" y="2"/>
                      <a:pt x="0" y="2"/>
                    </a:cubicBezTo>
                    <a:cubicBezTo>
                      <a:pt x="1" y="3"/>
                      <a:pt x="1" y="3"/>
                      <a:pt x="2" y="3"/>
                    </a:cubicBezTo>
                    <a:cubicBezTo>
                      <a:pt x="3" y="2"/>
                      <a:pt x="4" y="2"/>
                      <a:pt x="3" y="1"/>
                    </a:cubicBezTo>
                    <a:cubicBezTo>
                      <a:pt x="3" y="1"/>
                      <a:pt x="3" y="1"/>
                      <a:pt x="3" y="1"/>
                    </a:cubicBezTo>
                    <a:cubicBezTo>
                      <a:pt x="2" y="1"/>
                      <a:pt x="2" y="1"/>
                      <a:pt x="2" y="1"/>
                    </a:cubicBezTo>
                    <a:cubicBezTo>
                      <a:pt x="2" y="2"/>
                      <a:pt x="2" y="2"/>
                      <a:pt x="2"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5">
                <a:extLst>
                  <a:ext uri="{FF2B5EF4-FFF2-40B4-BE49-F238E27FC236}">
                    <a16:creationId xmlns:a16="http://schemas.microsoft.com/office/drawing/2014/main" id="{67E60A77-A31B-4BA4-B7FE-6620C07DB474}"/>
                  </a:ext>
                </a:extLst>
              </p:cNvPr>
              <p:cNvSpPr>
                <a:spLocks/>
              </p:cNvSpPr>
              <p:nvPr/>
            </p:nvSpPr>
            <p:spPr bwMode="auto">
              <a:xfrm>
                <a:off x="8581491" y="4024616"/>
                <a:ext cx="12623" cy="9467"/>
              </a:xfrm>
              <a:custGeom>
                <a:avLst/>
                <a:gdLst>
                  <a:gd name="T0" fmla="*/ 2 w 8"/>
                  <a:gd name="T1" fmla="*/ 4 h 6"/>
                  <a:gd name="T2" fmla="*/ 2 w 8"/>
                  <a:gd name="T3" fmla="*/ 6 h 6"/>
                  <a:gd name="T4" fmla="*/ 2 w 8"/>
                  <a:gd name="T5" fmla="*/ 6 h 6"/>
                  <a:gd name="T6" fmla="*/ 0 w 8"/>
                  <a:gd name="T7" fmla="*/ 0 h 6"/>
                  <a:gd name="T8" fmla="*/ 2 w 8"/>
                  <a:gd name="T9" fmla="*/ 0 h 6"/>
                  <a:gd name="T10" fmla="*/ 2 w 8"/>
                  <a:gd name="T11" fmla="*/ 2 h 6"/>
                  <a:gd name="T12" fmla="*/ 8 w 8"/>
                  <a:gd name="T13" fmla="*/ 0 h 6"/>
                  <a:gd name="T14" fmla="*/ 8 w 8"/>
                  <a:gd name="T15" fmla="*/ 2 h 6"/>
                  <a:gd name="T16" fmla="*/ 2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4"/>
                    </a:moveTo>
                    <a:lnTo>
                      <a:pt x="2" y="6"/>
                    </a:lnTo>
                    <a:lnTo>
                      <a:pt x="2" y="6"/>
                    </a:lnTo>
                    <a:lnTo>
                      <a:pt x="0" y="0"/>
                    </a:lnTo>
                    <a:lnTo>
                      <a:pt x="2" y="0"/>
                    </a:lnTo>
                    <a:lnTo>
                      <a:pt x="2" y="2"/>
                    </a:lnTo>
                    <a:lnTo>
                      <a:pt x="8" y="0"/>
                    </a:lnTo>
                    <a:lnTo>
                      <a:pt x="8" y="2"/>
                    </a:lnTo>
                    <a:lnTo>
                      <a:pt x="2"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56">
                <a:extLst>
                  <a:ext uri="{FF2B5EF4-FFF2-40B4-BE49-F238E27FC236}">
                    <a16:creationId xmlns:a16="http://schemas.microsoft.com/office/drawing/2014/main" id="{E2080BB9-E5D3-4434-AD33-2EF95DAE08D3}"/>
                  </a:ext>
                </a:extLst>
              </p:cNvPr>
              <p:cNvSpPr>
                <a:spLocks/>
              </p:cNvSpPr>
              <p:nvPr/>
            </p:nvSpPr>
            <p:spPr bwMode="auto">
              <a:xfrm>
                <a:off x="8578335" y="4011993"/>
                <a:ext cx="12623" cy="12623"/>
              </a:xfrm>
              <a:custGeom>
                <a:avLst/>
                <a:gdLst>
                  <a:gd name="T0" fmla="*/ 2 w 8"/>
                  <a:gd name="T1" fmla="*/ 8 h 8"/>
                  <a:gd name="T2" fmla="*/ 2 w 8"/>
                  <a:gd name="T3" fmla="*/ 6 h 8"/>
                  <a:gd name="T4" fmla="*/ 4 w 8"/>
                  <a:gd name="T5" fmla="*/ 6 h 8"/>
                  <a:gd name="T6" fmla="*/ 4 w 8"/>
                  <a:gd name="T7" fmla="*/ 4 h 8"/>
                  <a:gd name="T8" fmla="*/ 0 w 8"/>
                  <a:gd name="T9" fmla="*/ 4 h 8"/>
                  <a:gd name="T10" fmla="*/ 0 w 8"/>
                  <a:gd name="T11" fmla="*/ 4 h 8"/>
                  <a:gd name="T12" fmla="*/ 6 w 8"/>
                  <a:gd name="T13" fmla="*/ 0 h 8"/>
                  <a:gd name="T14" fmla="*/ 8 w 8"/>
                  <a:gd name="T15" fmla="*/ 2 h 8"/>
                  <a:gd name="T16" fmla="*/ 4 w 8"/>
                  <a:gd name="T17" fmla="*/ 4 h 8"/>
                  <a:gd name="T18" fmla="*/ 6 w 8"/>
                  <a:gd name="T19" fmla="*/ 6 h 8"/>
                  <a:gd name="T20" fmla="*/ 8 w 8"/>
                  <a:gd name="T21" fmla="*/ 4 h 8"/>
                  <a:gd name="T22" fmla="*/ 8 w 8"/>
                  <a:gd name="T23" fmla="*/ 6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2" y="6"/>
                    </a:lnTo>
                    <a:lnTo>
                      <a:pt x="4" y="6"/>
                    </a:lnTo>
                    <a:lnTo>
                      <a:pt x="4" y="4"/>
                    </a:lnTo>
                    <a:lnTo>
                      <a:pt x="0" y="4"/>
                    </a:lnTo>
                    <a:lnTo>
                      <a:pt x="0" y="4"/>
                    </a:lnTo>
                    <a:lnTo>
                      <a:pt x="6" y="0"/>
                    </a:lnTo>
                    <a:lnTo>
                      <a:pt x="8" y="2"/>
                    </a:lnTo>
                    <a:lnTo>
                      <a:pt x="4" y="4"/>
                    </a:lnTo>
                    <a:lnTo>
                      <a:pt x="6" y="6"/>
                    </a:lnTo>
                    <a:lnTo>
                      <a:pt x="8" y="4"/>
                    </a:lnTo>
                    <a:lnTo>
                      <a:pt x="8" y="6"/>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Line 257">
                <a:extLst>
                  <a:ext uri="{FF2B5EF4-FFF2-40B4-BE49-F238E27FC236}">
                    <a16:creationId xmlns:a16="http://schemas.microsoft.com/office/drawing/2014/main" id="{224BAE9A-B590-4380-8C93-D2E5C995645D}"/>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Line 258">
                <a:extLst>
                  <a:ext uri="{FF2B5EF4-FFF2-40B4-BE49-F238E27FC236}">
                    <a16:creationId xmlns:a16="http://schemas.microsoft.com/office/drawing/2014/main" id="{3B433D5B-DAAD-4999-849D-C3C92FD3CE46}"/>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259">
                <a:extLst>
                  <a:ext uri="{FF2B5EF4-FFF2-40B4-BE49-F238E27FC236}">
                    <a16:creationId xmlns:a16="http://schemas.microsoft.com/office/drawing/2014/main" id="{B7B2F40E-7D5B-4A50-A618-55174E22FBD9}"/>
                  </a:ext>
                </a:extLst>
              </p:cNvPr>
              <p:cNvSpPr>
                <a:spLocks/>
              </p:cNvSpPr>
              <p:nvPr/>
            </p:nvSpPr>
            <p:spPr bwMode="auto">
              <a:xfrm>
                <a:off x="8357437" y="4111398"/>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Line 260">
                <a:extLst>
                  <a:ext uri="{FF2B5EF4-FFF2-40B4-BE49-F238E27FC236}">
                    <a16:creationId xmlns:a16="http://schemas.microsoft.com/office/drawing/2014/main" id="{D680084F-89A8-4FAB-BEFE-4F13364AAEAF}"/>
                  </a:ext>
                </a:extLst>
              </p:cNvPr>
              <p:cNvSpPr>
                <a:spLocks noChangeShapeType="1"/>
              </p:cNvSpPr>
              <p:nvPr/>
            </p:nvSpPr>
            <p:spPr bwMode="auto">
              <a:xfrm flipH="1">
                <a:off x="8357437" y="4114553"/>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261">
                <a:extLst>
                  <a:ext uri="{FF2B5EF4-FFF2-40B4-BE49-F238E27FC236}">
                    <a16:creationId xmlns:a16="http://schemas.microsoft.com/office/drawing/2014/main" id="{1246F921-07B6-443C-92D7-6F6854E5E922}"/>
                  </a:ext>
                </a:extLst>
              </p:cNvPr>
              <p:cNvSpPr>
                <a:spLocks/>
              </p:cNvSpPr>
              <p:nvPr/>
            </p:nvSpPr>
            <p:spPr bwMode="auto">
              <a:xfrm>
                <a:off x="8357437" y="4114553"/>
                <a:ext cx="3156" cy="3156"/>
              </a:xfrm>
              <a:custGeom>
                <a:avLst/>
                <a:gdLst>
                  <a:gd name="T0" fmla="*/ 1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1"/>
                      <a:pt x="0"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Line 262">
                <a:extLst>
                  <a:ext uri="{FF2B5EF4-FFF2-40B4-BE49-F238E27FC236}">
                    <a16:creationId xmlns:a16="http://schemas.microsoft.com/office/drawing/2014/main" id="{F3E2B088-D6F1-44BA-A784-4DBEFBD5A334}"/>
                  </a:ext>
                </a:extLst>
              </p:cNvPr>
              <p:cNvSpPr>
                <a:spLocks noChangeShapeType="1"/>
              </p:cNvSpPr>
              <p:nvPr/>
            </p:nvSpPr>
            <p:spPr bwMode="auto">
              <a:xfrm flipH="1">
                <a:off x="8354281" y="4120865"/>
                <a:ext cx="6311"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263">
                <a:extLst>
                  <a:ext uri="{FF2B5EF4-FFF2-40B4-BE49-F238E27FC236}">
                    <a16:creationId xmlns:a16="http://schemas.microsoft.com/office/drawing/2014/main" id="{3EE3EFA1-7FB7-4223-A17B-F63F0E0527B9}"/>
                  </a:ext>
                </a:extLst>
              </p:cNvPr>
              <p:cNvSpPr>
                <a:spLocks/>
              </p:cNvSpPr>
              <p:nvPr/>
            </p:nvSpPr>
            <p:spPr bwMode="auto">
              <a:xfrm>
                <a:off x="8354281" y="4117709"/>
                <a:ext cx="6311" cy="3156"/>
              </a:xfrm>
              <a:custGeom>
                <a:avLst/>
                <a:gdLst>
                  <a:gd name="T0" fmla="*/ 2 w 2"/>
                  <a:gd name="T1" fmla="*/ 1 h 1"/>
                  <a:gd name="T2" fmla="*/ 1 w 2"/>
                  <a:gd name="T3" fmla="*/ 1 h 1"/>
                  <a:gd name="T4" fmla="*/ 0 w 2"/>
                  <a:gd name="T5" fmla="*/ 0 h 1"/>
                </a:gdLst>
                <a:ahLst/>
                <a:cxnLst>
                  <a:cxn ang="0">
                    <a:pos x="T0" y="T1"/>
                  </a:cxn>
                  <a:cxn ang="0">
                    <a:pos x="T2" y="T3"/>
                  </a:cxn>
                  <a:cxn ang="0">
                    <a:pos x="T4" y="T5"/>
                  </a:cxn>
                </a:cxnLst>
                <a:rect l="0" t="0" r="r" b="b"/>
                <a:pathLst>
                  <a:path w="2" h="1">
                    <a:moveTo>
                      <a:pt x="2" y="1"/>
                    </a:moveTo>
                    <a:cubicBezTo>
                      <a:pt x="1" y="1"/>
                      <a:pt x="1" y="1"/>
                      <a:pt x="1" y="1"/>
                    </a:cubicBez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4">
                <a:extLst>
                  <a:ext uri="{FF2B5EF4-FFF2-40B4-BE49-F238E27FC236}">
                    <a16:creationId xmlns:a16="http://schemas.microsoft.com/office/drawing/2014/main" id="{9699043D-77B2-46EF-849A-C8091703A08A}"/>
                  </a:ext>
                </a:extLst>
              </p:cNvPr>
              <p:cNvSpPr>
                <a:spLocks/>
              </p:cNvSpPr>
              <p:nvPr/>
            </p:nvSpPr>
            <p:spPr bwMode="auto">
              <a:xfrm>
                <a:off x="8354281" y="4124020"/>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265">
                <a:extLst>
                  <a:ext uri="{FF2B5EF4-FFF2-40B4-BE49-F238E27FC236}">
                    <a16:creationId xmlns:a16="http://schemas.microsoft.com/office/drawing/2014/main" id="{5615862F-FCCF-44AF-8700-668BF504D394}"/>
                  </a:ext>
                </a:extLst>
              </p:cNvPr>
              <p:cNvSpPr>
                <a:spLocks/>
              </p:cNvSpPr>
              <p:nvPr/>
            </p:nvSpPr>
            <p:spPr bwMode="auto">
              <a:xfrm>
                <a:off x="8385838" y="3980436"/>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66">
                <a:extLst>
                  <a:ext uri="{FF2B5EF4-FFF2-40B4-BE49-F238E27FC236}">
                    <a16:creationId xmlns:a16="http://schemas.microsoft.com/office/drawing/2014/main" id="{7E441F32-590D-48CC-A329-0DC45D423F91}"/>
                  </a:ext>
                </a:extLst>
              </p:cNvPr>
              <p:cNvSpPr>
                <a:spLocks/>
              </p:cNvSpPr>
              <p:nvPr/>
            </p:nvSpPr>
            <p:spPr bwMode="auto">
              <a:xfrm>
                <a:off x="8385838" y="3983592"/>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67">
                <a:extLst>
                  <a:ext uri="{FF2B5EF4-FFF2-40B4-BE49-F238E27FC236}">
                    <a16:creationId xmlns:a16="http://schemas.microsoft.com/office/drawing/2014/main" id="{B7429419-3EF7-4560-A9F5-F19CD59C523A}"/>
                  </a:ext>
                </a:extLst>
              </p:cNvPr>
              <p:cNvSpPr>
                <a:spLocks/>
              </p:cNvSpPr>
              <p:nvPr/>
            </p:nvSpPr>
            <p:spPr bwMode="auto">
              <a:xfrm>
                <a:off x="8385838" y="3986747"/>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68">
                <a:extLst>
                  <a:ext uri="{FF2B5EF4-FFF2-40B4-BE49-F238E27FC236}">
                    <a16:creationId xmlns:a16="http://schemas.microsoft.com/office/drawing/2014/main" id="{F037A01E-1E9E-4BD9-8ABC-86B7C01A4417}"/>
                  </a:ext>
                </a:extLst>
              </p:cNvPr>
              <p:cNvSpPr>
                <a:spLocks/>
              </p:cNvSpPr>
              <p:nvPr/>
            </p:nvSpPr>
            <p:spPr bwMode="auto">
              <a:xfrm>
                <a:off x="8385838" y="3989903"/>
                <a:ext cx="3156" cy="0"/>
              </a:xfrm>
              <a:custGeom>
                <a:avLst/>
                <a:gdLst>
                  <a:gd name="T0" fmla="*/ 1 w 1"/>
                  <a:gd name="T1" fmla="*/ 1 w 1"/>
                  <a:gd name="T2" fmla="*/ 0 w 1"/>
                </a:gdLst>
                <a:ahLst/>
                <a:cxnLst>
                  <a:cxn ang="0">
                    <a:pos x="T0" y="0"/>
                  </a:cxn>
                  <a:cxn ang="0">
                    <a:pos x="T1" y="0"/>
                  </a:cxn>
                  <a:cxn ang="0">
                    <a:pos x="T2" y="0"/>
                  </a:cxn>
                </a:cxnLst>
                <a:rect l="0" t="0" r="r" b="b"/>
                <a:pathLst>
                  <a:path w="1">
                    <a:moveTo>
                      <a:pt x="1" y="0"/>
                    </a:moveTo>
                    <a:cubicBezTo>
                      <a:pt x="1" y="0"/>
                      <a:pt x="1" y="0"/>
                      <a:pt x="1"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269">
                <a:extLst>
                  <a:ext uri="{FF2B5EF4-FFF2-40B4-BE49-F238E27FC236}">
                    <a16:creationId xmlns:a16="http://schemas.microsoft.com/office/drawing/2014/main" id="{94A60BE4-920B-4EDB-B28D-77F6250FCF6B}"/>
                  </a:ext>
                </a:extLst>
              </p:cNvPr>
              <p:cNvSpPr>
                <a:spLocks/>
              </p:cNvSpPr>
              <p:nvPr/>
            </p:nvSpPr>
            <p:spPr bwMode="auto">
              <a:xfrm>
                <a:off x="8385838" y="3989903"/>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0">
                <a:extLst>
                  <a:ext uri="{FF2B5EF4-FFF2-40B4-BE49-F238E27FC236}">
                    <a16:creationId xmlns:a16="http://schemas.microsoft.com/office/drawing/2014/main" id="{6595A210-BC31-4E4C-BD6E-E443FB11B657}"/>
                  </a:ext>
                </a:extLst>
              </p:cNvPr>
              <p:cNvSpPr>
                <a:spLocks/>
              </p:cNvSpPr>
              <p:nvPr/>
            </p:nvSpPr>
            <p:spPr bwMode="auto">
              <a:xfrm>
                <a:off x="8385838" y="3993059"/>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271">
                <a:extLst>
                  <a:ext uri="{FF2B5EF4-FFF2-40B4-BE49-F238E27FC236}">
                    <a16:creationId xmlns:a16="http://schemas.microsoft.com/office/drawing/2014/main" id="{566A3A39-EB13-4D6E-9C8B-67CF89C626D6}"/>
                  </a:ext>
                </a:extLst>
              </p:cNvPr>
              <p:cNvSpPr>
                <a:spLocks/>
              </p:cNvSpPr>
              <p:nvPr/>
            </p:nvSpPr>
            <p:spPr bwMode="auto">
              <a:xfrm>
                <a:off x="8357437" y="4105086"/>
                <a:ext cx="15778" cy="22090"/>
              </a:xfrm>
              <a:custGeom>
                <a:avLst/>
                <a:gdLst>
                  <a:gd name="T0" fmla="*/ 5 w 5"/>
                  <a:gd name="T1" fmla="*/ 5 h 7"/>
                  <a:gd name="T2" fmla="*/ 2 w 5"/>
                  <a:gd name="T3" fmla="*/ 6 h 7"/>
                  <a:gd name="T4" fmla="*/ 0 w 5"/>
                  <a:gd name="T5" fmla="*/ 6 h 7"/>
                  <a:gd name="T6" fmla="*/ 1 w 5"/>
                  <a:gd name="T7" fmla="*/ 0 h 7"/>
                  <a:gd name="T8" fmla="*/ 5 w 5"/>
                  <a:gd name="T9" fmla="*/ 4 h 7"/>
                  <a:gd name="T10" fmla="*/ 5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5" y="5"/>
                    </a:moveTo>
                    <a:cubicBezTo>
                      <a:pt x="5" y="6"/>
                      <a:pt x="3" y="7"/>
                      <a:pt x="2" y="6"/>
                    </a:cubicBezTo>
                    <a:cubicBezTo>
                      <a:pt x="1" y="6"/>
                      <a:pt x="0" y="6"/>
                      <a:pt x="0" y="6"/>
                    </a:cubicBezTo>
                    <a:cubicBezTo>
                      <a:pt x="1" y="0"/>
                      <a:pt x="1" y="0"/>
                      <a:pt x="1" y="0"/>
                    </a:cubicBezTo>
                    <a:cubicBezTo>
                      <a:pt x="5" y="4"/>
                      <a:pt x="5" y="4"/>
                      <a:pt x="5" y="4"/>
                    </a:cubicBezTo>
                    <a:lnTo>
                      <a:pt x="5"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2">
                <a:extLst>
                  <a:ext uri="{FF2B5EF4-FFF2-40B4-BE49-F238E27FC236}">
                    <a16:creationId xmlns:a16="http://schemas.microsoft.com/office/drawing/2014/main" id="{47A0880D-BF06-448E-B5CD-500A7E216F42}"/>
                  </a:ext>
                </a:extLst>
              </p:cNvPr>
              <p:cNvSpPr>
                <a:spLocks/>
              </p:cNvSpPr>
              <p:nvPr/>
            </p:nvSpPr>
            <p:spPr bwMode="auto">
              <a:xfrm>
                <a:off x="8344814" y="4084574"/>
                <a:ext cx="34713" cy="36291"/>
              </a:xfrm>
              <a:custGeom>
                <a:avLst/>
                <a:gdLst>
                  <a:gd name="T0" fmla="*/ 1 w 11"/>
                  <a:gd name="T1" fmla="*/ 5 h 12"/>
                  <a:gd name="T2" fmla="*/ 9 w 11"/>
                  <a:gd name="T3" fmla="*/ 12 h 12"/>
                  <a:gd name="T4" fmla="*/ 11 w 11"/>
                  <a:gd name="T5" fmla="*/ 4 h 12"/>
                  <a:gd name="T6" fmla="*/ 5 w 11"/>
                  <a:gd name="T7" fmla="*/ 0 h 12"/>
                  <a:gd name="T8" fmla="*/ 1 w 11"/>
                  <a:gd name="T9" fmla="*/ 5 h 12"/>
                </a:gdLst>
                <a:ahLst/>
                <a:cxnLst>
                  <a:cxn ang="0">
                    <a:pos x="T0" y="T1"/>
                  </a:cxn>
                  <a:cxn ang="0">
                    <a:pos x="T2" y="T3"/>
                  </a:cxn>
                  <a:cxn ang="0">
                    <a:pos x="T4" y="T5"/>
                  </a:cxn>
                  <a:cxn ang="0">
                    <a:pos x="T6" y="T7"/>
                  </a:cxn>
                  <a:cxn ang="0">
                    <a:pos x="T8" y="T9"/>
                  </a:cxn>
                </a:cxnLst>
                <a:rect l="0" t="0" r="r" b="b"/>
                <a:pathLst>
                  <a:path w="11" h="12">
                    <a:moveTo>
                      <a:pt x="1" y="5"/>
                    </a:moveTo>
                    <a:cubicBezTo>
                      <a:pt x="0" y="6"/>
                      <a:pt x="9" y="10"/>
                      <a:pt x="9" y="12"/>
                    </a:cubicBezTo>
                    <a:cubicBezTo>
                      <a:pt x="11" y="4"/>
                      <a:pt x="11" y="4"/>
                      <a:pt x="11" y="4"/>
                    </a:cubicBezTo>
                    <a:cubicBezTo>
                      <a:pt x="11" y="4"/>
                      <a:pt x="5" y="1"/>
                      <a:pt x="5" y="0"/>
                    </a:cubicBezTo>
                    <a:lnTo>
                      <a:pt x="1" y="5"/>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273">
                <a:extLst>
                  <a:ext uri="{FF2B5EF4-FFF2-40B4-BE49-F238E27FC236}">
                    <a16:creationId xmlns:a16="http://schemas.microsoft.com/office/drawing/2014/main" id="{6BE26BDF-9B7E-486A-8810-9F0405A1CA39}"/>
                  </a:ext>
                </a:extLst>
              </p:cNvPr>
              <p:cNvSpPr>
                <a:spLocks/>
              </p:cNvSpPr>
              <p:nvPr/>
            </p:nvSpPr>
            <p:spPr bwMode="auto">
              <a:xfrm>
                <a:off x="8385838" y="3980436"/>
                <a:ext cx="18934" cy="18934"/>
              </a:xfrm>
              <a:custGeom>
                <a:avLst/>
                <a:gdLst>
                  <a:gd name="T0" fmla="*/ 5 w 6"/>
                  <a:gd name="T1" fmla="*/ 3 h 6"/>
                  <a:gd name="T2" fmla="*/ 4 w 6"/>
                  <a:gd name="T3" fmla="*/ 1 h 6"/>
                  <a:gd name="T4" fmla="*/ 2 w 6"/>
                  <a:gd name="T5" fmla="*/ 0 h 6"/>
                  <a:gd name="T6" fmla="*/ 0 w 6"/>
                  <a:gd name="T7" fmla="*/ 6 h 6"/>
                  <a:gd name="T8" fmla="*/ 5 w 6"/>
                  <a:gd name="T9" fmla="*/ 4 h 6"/>
                  <a:gd name="T10" fmla="*/ 5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5" y="3"/>
                    </a:moveTo>
                    <a:cubicBezTo>
                      <a:pt x="6" y="2"/>
                      <a:pt x="5" y="1"/>
                      <a:pt x="4" y="1"/>
                    </a:cubicBezTo>
                    <a:cubicBezTo>
                      <a:pt x="3" y="0"/>
                      <a:pt x="2" y="0"/>
                      <a:pt x="2" y="0"/>
                    </a:cubicBezTo>
                    <a:cubicBezTo>
                      <a:pt x="0" y="6"/>
                      <a:pt x="0" y="6"/>
                      <a:pt x="0" y="6"/>
                    </a:cubicBezTo>
                    <a:cubicBezTo>
                      <a:pt x="5" y="4"/>
                      <a:pt x="5" y="4"/>
                      <a:pt x="5" y="4"/>
                    </a:cubicBezTo>
                    <a:lnTo>
                      <a:pt x="5" y="3"/>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4">
                <a:extLst>
                  <a:ext uri="{FF2B5EF4-FFF2-40B4-BE49-F238E27FC236}">
                    <a16:creationId xmlns:a16="http://schemas.microsoft.com/office/drawing/2014/main" id="{AD948441-91B5-46C6-9D9D-E9BC104CCB97}"/>
                  </a:ext>
                </a:extLst>
              </p:cNvPr>
              <p:cNvSpPr>
                <a:spLocks/>
              </p:cNvSpPr>
              <p:nvPr/>
            </p:nvSpPr>
            <p:spPr bwMode="auto">
              <a:xfrm>
                <a:off x="8370060" y="3989903"/>
                <a:ext cx="31557" cy="28401"/>
              </a:xfrm>
              <a:custGeom>
                <a:avLst/>
                <a:gdLst>
                  <a:gd name="T0" fmla="*/ 0 w 10"/>
                  <a:gd name="T1" fmla="*/ 3 h 9"/>
                  <a:gd name="T2" fmla="*/ 10 w 10"/>
                  <a:gd name="T3" fmla="*/ 0 h 9"/>
                  <a:gd name="T4" fmla="*/ 9 w 10"/>
                  <a:gd name="T5" fmla="*/ 8 h 9"/>
                  <a:gd name="T6" fmla="*/ 1 w 10"/>
                  <a:gd name="T7" fmla="*/ 9 h 9"/>
                  <a:gd name="T8" fmla="*/ 0 w 10"/>
                  <a:gd name="T9" fmla="*/ 3 h 9"/>
                </a:gdLst>
                <a:ahLst/>
                <a:cxnLst>
                  <a:cxn ang="0">
                    <a:pos x="T0" y="T1"/>
                  </a:cxn>
                  <a:cxn ang="0">
                    <a:pos x="T2" y="T3"/>
                  </a:cxn>
                  <a:cxn ang="0">
                    <a:pos x="T4" y="T5"/>
                  </a:cxn>
                  <a:cxn ang="0">
                    <a:pos x="T6" y="T7"/>
                  </a:cxn>
                  <a:cxn ang="0">
                    <a:pos x="T8" y="T9"/>
                  </a:cxn>
                </a:cxnLst>
                <a:rect l="0" t="0" r="r" b="b"/>
                <a:pathLst>
                  <a:path w="10" h="9">
                    <a:moveTo>
                      <a:pt x="0" y="3"/>
                    </a:moveTo>
                    <a:cubicBezTo>
                      <a:pt x="0" y="1"/>
                      <a:pt x="10" y="2"/>
                      <a:pt x="10" y="0"/>
                    </a:cubicBezTo>
                    <a:cubicBezTo>
                      <a:pt x="9" y="8"/>
                      <a:pt x="9" y="8"/>
                      <a:pt x="9" y="8"/>
                    </a:cubicBezTo>
                    <a:cubicBezTo>
                      <a:pt x="9" y="8"/>
                      <a:pt x="2" y="8"/>
                      <a:pt x="1" y="9"/>
                    </a:cubicBezTo>
                    <a:lnTo>
                      <a:pt x="0"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275">
                <a:extLst>
                  <a:ext uri="{FF2B5EF4-FFF2-40B4-BE49-F238E27FC236}">
                    <a16:creationId xmlns:a16="http://schemas.microsoft.com/office/drawing/2014/main" id="{B56259F3-7997-4746-9746-AF4010E06FF8}"/>
                  </a:ext>
                </a:extLst>
              </p:cNvPr>
              <p:cNvSpPr>
                <a:spLocks/>
              </p:cNvSpPr>
              <p:nvPr/>
            </p:nvSpPr>
            <p:spPr bwMode="auto">
              <a:xfrm>
                <a:off x="8347970" y="3999370"/>
                <a:ext cx="47335" cy="99405"/>
              </a:xfrm>
              <a:custGeom>
                <a:avLst/>
                <a:gdLst>
                  <a:gd name="T0" fmla="*/ 3 w 15"/>
                  <a:gd name="T1" fmla="*/ 16 h 32"/>
                  <a:gd name="T2" fmla="*/ 3 w 15"/>
                  <a:gd name="T3" fmla="*/ 16 h 32"/>
                  <a:gd name="T4" fmla="*/ 0 w 15"/>
                  <a:gd name="T5" fmla="*/ 32 h 32"/>
                  <a:gd name="T6" fmla="*/ 10 w 15"/>
                  <a:gd name="T7" fmla="*/ 29 h 32"/>
                  <a:gd name="T8" fmla="*/ 11 w 15"/>
                  <a:gd name="T9" fmla="*/ 26 h 32"/>
                  <a:gd name="T10" fmla="*/ 9 w 15"/>
                  <a:gd name="T11" fmla="*/ 26 h 32"/>
                  <a:gd name="T12" fmla="*/ 10 w 15"/>
                  <a:gd name="T13" fmla="*/ 17 h 32"/>
                  <a:gd name="T14" fmla="*/ 13 w 15"/>
                  <a:gd name="T15" fmla="*/ 9 h 32"/>
                  <a:gd name="T16" fmla="*/ 14 w 15"/>
                  <a:gd name="T17" fmla="*/ 10 h 32"/>
                  <a:gd name="T18" fmla="*/ 15 w 15"/>
                  <a:gd name="T19" fmla="*/ 7 h 32"/>
                  <a:gd name="T20" fmla="*/ 7 w 15"/>
                  <a:gd name="T21" fmla="*/ 0 h 32"/>
                  <a:gd name="T22" fmla="*/ 3 w 15"/>
                  <a:gd name="T2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2">
                    <a:moveTo>
                      <a:pt x="3" y="16"/>
                    </a:moveTo>
                    <a:cubicBezTo>
                      <a:pt x="3" y="16"/>
                      <a:pt x="3" y="16"/>
                      <a:pt x="3" y="16"/>
                    </a:cubicBezTo>
                    <a:cubicBezTo>
                      <a:pt x="0" y="32"/>
                      <a:pt x="0" y="32"/>
                      <a:pt x="0" y="32"/>
                    </a:cubicBezTo>
                    <a:cubicBezTo>
                      <a:pt x="1" y="30"/>
                      <a:pt x="10" y="29"/>
                      <a:pt x="10" y="29"/>
                    </a:cubicBezTo>
                    <a:cubicBezTo>
                      <a:pt x="11" y="26"/>
                      <a:pt x="11" y="26"/>
                      <a:pt x="11" y="26"/>
                    </a:cubicBezTo>
                    <a:cubicBezTo>
                      <a:pt x="9" y="26"/>
                      <a:pt x="9" y="26"/>
                      <a:pt x="9" y="26"/>
                    </a:cubicBezTo>
                    <a:cubicBezTo>
                      <a:pt x="9" y="26"/>
                      <a:pt x="9" y="22"/>
                      <a:pt x="10" y="17"/>
                    </a:cubicBezTo>
                    <a:cubicBezTo>
                      <a:pt x="11" y="13"/>
                      <a:pt x="13" y="9"/>
                      <a:pt x="13" y="9"/>
                    </a:cubicBezTo>
                    <a:cubicBezTo>
                      <a:pt x="14" y="10"/>
                      <a:pt x="14" y="10"/>
                      <a:pt x="14" y="10"/>
                    </a:cubicBezTo>
                    <a:cubicBezTo>
                      <a:pt x="15" y="7"/>
                      <a:pt x="15" y="7"/>
                      <a:pt x="15" y="7"/>
                    </a:cubicBezTo>
                    <a:cubicBezTo>
                      <a:pt x="15" y="7"/>
                      <a:pt x="7" y="2"/>
                      <a:pt x="7" y="0"/>
                    </a:cubicBezTo>
                    <a:lnTo>
                      <a:pt x="3"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76">
                <a:extLst>
                  <a:ext uri="{FF2B5EF4-FFF2-40B4-BE49-F238E27FC236}">
                    <a16:creationId xmlns:a16="http://schemas.microsoft.com/office/drawing/2014/main" id="{3A8E83B2-69C0-4D7C-A3F1-AA1C80888AD4}"/>
                  </a:ext>
                </a:extLst>
              </p:cNvPr>
              <p:cNvSpPr>
                <a:spLocks/>
              </p:cNvSpPr>
              <p:nvPr/>
            </p:nvSpPr>
            <p:spPr bwMode="auto">
              <a:xfrm>
                <a:off x="8338503" y="3999370"/>
                <a:ext cx="59958" cy="108872"/>
              </a:xfrm>
              <a:custGeom>
                <a:avLst/>
                <a:gdLst>
                  <a:gd name="T0" fmla="*/ 0 w 19"/>
                  <a:gd name="T1" fmla="*/ 14 h 35"/>
                  <a:gd name="T2" fmla="*/ 11 w 19"/>
                  <a:gd name="T3" fmla="*/ 35 h 35"/>
                  <a:gd name="T4" fmla="*/ 13 w 19"/>
                  <a:gd name="T5" fmla="*/ 17 h 35"/>
                  <a:gd name="T6" fmla="*/ 19 w 19"/>
                  <a:gd name="T7" fmla="*/ 0 h 35"/>
                  <a:gd name="T8" fmla="*/ 0 w 19"/>
                  <a:gd name="T9" fmla="*/ 14 h 35"/>
                </a:gdLst>
                <a:ahLst/>
                <a:cxnLst>
                  <a:cxn ang="0">
                    <a:pos x="T0" y="T1"/>
                  </a:cxn>
                  <a:cxn ang="0">
                    <a:pos x="T2" y="T3"/>
                  </a:cxn>
                  <a:cxn ang="0">
                    <a:pos x="T4" y="T5"/>
                  </a:cxn>
                  <a:cxn ang="0">
                    <a:pos x="T6" y="T7"/>
                  </a:cxn>
                  <a:cxn ang="0">
                    <a:pos x="T8" y="T9"/>
                  </a:cxn>
                </a:cxnLst>
                <a:rect l="0" t="0" r="r" b="b"/>
                <a:pathLst>
                  <a:path w="19" h="35">
                    <a:moveTo>
                      <a:pt x="0" y="14"/>
                    </a:moveTo>
                    <a:cubicBezTo>
                      <a:pt x="2" y="29"/>
                      <a:pt x="11" y="35"/>
                      <a:pt x="11" y="35"/>
                    </a:cubicBezTo>
                    <a:cubicBezTo>
                      <a:pt x="11" y="35"/>
                      <a:pt x="10" y="28"/>
                      <a:pt x="13" y="17"/>
                    </a:cubicBezTo>
                    <a:cubicBezTo>
                      <a:pt x="15" y="6"/>
                      <a:pt x="19" y="0"/>
                      <a:pt x="19" y="0"/>
                    </a:cubicBezTo>
                    <a:cubicBezTo>
                      <a:pt x="19" y="0"/>
                      <a:pt x="8" y="2"/>
                      <a:pt x="0" y="1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277">
                <a:extLst>
                  <a:ext uri="{FF2B5EF4-FFF2-40B4-BE49-F238E27FC236}">
                    <a16:creationId xmlns:a16="http://schemas.microsoft.com/office/drawing/2014/main" id="{934825E3-8BF6-40E4-8D3A-0344F2709831}"/>
                  </a:ext>
                </a:extLst>
              </p:cNvPr>
              <p:cNvSpPr>
                <a:spLocks/>
              </p:cNvSpPr>
              <p:nvPr/>
            </p:nvSpPr>
            <p:spPr bwMode="auto">
              <a:xfrm>
                <a:off x="8347970" y="4056173"/>
                <a:ext cx="22090" cy="42602"/>
              </a:xfrm>
              <a:custGeom>
                <a:avLst/>
                <a:gdLst>
                  <a:gd name="T0" fmla="*/ 0 w 7"/>
                  <a:gd name="T1" fmla="*/ 0 h 14"/>
                  <a:gd name="T2" fmla="*/ 6 w 7"/>
                  <a:gd name="T3" fmla="*/ 14 h 14"/>
                  <a:gd name="T4" fmla="*/ 7 w 7"/>
                  <a:gd name="T5" fmla="*/ 2 h 14"/>
                  <a:gd name="T6" fmla="*/ 0 w 7"/>
                  <a:gd name="T7" fmla="*/ 0 h 14"/>
                </a:gdLst>
                <a:ahLst/>
                <a:cxnLst>
                  <a:cxn ang="0">
                    <a:pos x="T0" y="T1"/>
                  </a:cxn>
                  <a:cxn ang="0">
                    <a:pos x="T2" y="T3"/>
                  </a:cxn>
                  <a:cxn ang="0">
                    <a:pos x="T4" y="T5"/>
                  </a:cxn>
                  <a:cxn ang="0">
                    <a:pos x="T6" y="T7"/>
                  </a:cxn>
                </a:cxnLst>
                <a:rect l="0" t="0" r="r" b="b"/>
                <a:pathLst>
                  <a:path w="7" h="14">
                    <a:moveTo>
                      <a:pt x="0" y="0"/>
                    </a:moveTo>
                    <a:cubicBezTo>
                      <a:pt x="2" y="10"/>
                      <a:pt x="6" y="14"/>
                      <a:pt x="6" y="14"/>
                    </a:cubicBezTo>
                    <a:cubicBezTo>
                      <a:pt x="6" y="14"/>
                      <a:pt x="6" y="8"/>
                      <a:pt x="7"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78">
                <a:extLst>
                  <a:ext uri="{FF2B5EF4-FFF2-40B4-BE49-F238E27FC236}">
                    <a16:creationId xmlns:a16="http://schemas.microsoft.com/office/drawing/2014/main" id="{FC76B08C-658F-46DB-B075-09DC375DF536}"/>
                  </a:ext>
                </a:extLst>
              </p:cNvPr>
              <p:cNvSpPr>
                <a:spLocks/>
              </p:cNvSpPr>
              <p:nvPr/>
            </p:nvSpPr>
            <p:spPr bwMode="auto">
              <a:xfrm>
                <a:off x="8351126" y="4008837"/>
                <a:ext cx="37868" cy="31557"/>
              </a:xfrm>
              <a:custGeom>
                <a:avLst/>
                <a:gdLst>
                  <a:gd name="T0" fmla="*/ 0 w 12"/>
                  <a:gd name="T1" fmla="*/ 9 h 10"/>
                  <a:gd name="T2" fmla="*/ 12 w 12"/>
                  <a:gd name="T3" fmla="*/ 0 h 10"/>
                  <a:gd name="T4" fmla="*/ 7 w 12"/>
                  <a:gd name="T5" fmla="*/ 10 h 10"/>
                  <a:gd name="T6" fmla="*/ 0 w 12"/>
                  <a:gd name="T7" fmla="*/ 9 h 10"/>
                </a:gdLst>
                <a:ahLst/>
                <a:cxnLst>
                  <a:cxn ang="0">
                    <a:pos x="T0" y="T1"/>
                  </a:cxn>
                  <a:cxn ang="0">
                    <a:pos x="T2" y="T3"/>
                  </a:cxn>
                  <a:cxn ang="0">
                    <a:pos x="T4" y="T5"/>
                  </a:cxn>
                  <a:cxn ang="0">
                    <a:pos x="T6" y="T7"/>
                  </a:cxn>
                </a:cxnLst>
                <a:rect l="0" t="0" r="r" b="b"/>
                <a:pathLst>
                  <a:path w="12" h="10">
                    <a:moveTo>
                      <a:pt x="0" y="9"/>
                    </a:moveTo>
                    <a:cubicBezTo>
                      <a:pt x="7" y="1"/>
                      <a:pt x="12" y="0"/>
                      <a:pt x="12" y="0"/>
                    </a:cubicBezTo>
                    <a:cubicBezTo>
                      <a:pt x="12" y="0"/>
                      <a:pt x="9" y="5"/>
                      <a:pt x="7" y="1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279">
                <a:extLst>
                  <a:ext uri="{FF2B5EF4-FFF2-40B4-BE49-F238E27FC236}">
                    <a16:creationId xmlns:a16="http://schemas.microsoft.com/office/drawing/2014/main" id="{A7880A61-3B6F-4957-B3CB-908791D5212F}"/>
                  </a:ext>
                </a:extLst>
              </p:cNvPr>
              <p:cNvSpPr>
                <a:spLocks/>
              </p:cNvSpPr>
              <p:nvPr/>
            </p:nvSpPr>
            <p:spPr bwMode="auto">
              <a:xfrm>
                <a:off x="8344814" y="4040394"/>
                <a:ext cx="22090" cy="15778"/>
              </a:xfrm>
              <a:custGeom>
                <a:avLst/>
                <a:gdLst>
                  <a:gd name="T0" fmla="*/ 6 w 14"/>
                  <a:gd name="T1" fmla="*/ 0 h 10"/>
                  <a:gd name="T2" fmla="*/ 4 w 14"/>
                  <a:gd name="T3" fmla="*/ 4 h 10"/>
                  <a:gd name="T4" fmla="*/ 0 w 14"/>
                  <a:gd name="T5" fmla="*/ 2 h 10"/>
                  <a:gd name="T6" fmla="*/ 0 w 14"/>
                  <a:gd name="T7" fmla="*/ 4 h 10"/>
                  <a:gd name="T8" fmla="*/ 4 w 14"/>
                  <a:gd name="T9" fmla="*/ 6 h 10"/>
                  <a:gd name="T10" fmla="*/ 4 w 14"/>
                  <a:gd name="T11" fmla="*/ 10 h 10"/>
                  <a:gd name="T12" fmla="*/ 6 w 14"/>
                  <a:gd name="T13" fmla="*/ 10 h 10"/>
                  <a:gd name="T14" fmla="*/ 6 w 14"/>
                  <a:gd name="T15" fmla="*/ 6 h 10"/>
                  <a:gd name="T16" fmla="*/ 14 w 14"/>
                  <a:gd name="T17" fmla="*/ 8 h 10"/>
                  <a:gd name="T18" fmla="*/ 14 w 14"/>
                  <a:gd name="T19" fmla="*/ 6 h 10"/>
                  <a:gd name="T20" fmla="*/ 6 w 14"/>
                  <a:gd name="T21" fmla="*/ 4 h 10"/>
                  <a:gd name="T22" fmla="*/ 8 w 14"/>
                  <a:gd name="T23" fmla="*/ 0 h 10"/>
                  <a:gd name="T24" fmla="*/ 6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6" y="0"/>
                    </a:moveTo>
                    <a:lnTo>
                      <a:pt x="4" y="4"/>
                    </a:lnTo>
                    <a:lnTo>
                      <a:pt x="0" y="2"/>
                    </a:lnTo>
                    <a:lnTo>
                      <a:pt x="0" y="4"/>
                    </a:lnTo>
                    <a:lnTo>
                      <a:pt x="4" y="6"/>
                    </a:lnTo>
                    <a:lnTo>
                      <a:pt x="4" y="10"/>
                    </a:lnTo>
                    <a:lnTo>
                      <a:pt x="6" y="10"/>
                    </a:lnTo>
                    <a:lnTo>
                      <a:pt x="6" y="6"/>
                    </a:lnTo>
                    <a:lnTo>
                      <a:pt x="14" y="8"/>
                    </a:lnTo>
                    <a:lnTo>
                      <a:pt x="14" y="6"/>
                    </a:lnTo>
                    <a:lnTo>
                      <a:pt x="6" y="4"/>
                    </a:lnTo>
                    <a:lnTo>
                      <a:pt x="8"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0">
                <a:extLst>
                  <a:ext uri="{FF2B5EF4-FFF2-40B4-BE49-F238E27FC236}">
                    <a16:creationId xmlns:a16="http://schemas.microsoft.com/office/drawing/2014/main" id="{E0F62A14-8534-43FD-8AE2-45FE23E8C324}"/>
                  </a:ext>
                </a:extLst>
              </p:cNvPr>
              <p:cNvSpPr>
                <a:spLocks/>
              </p:cNvSpPr>
              <p:nvPr/>
            </p:nvSpPr>
            <p:spPr bwMode="auto">
              <a:xfrm>
                <a:off x="8280123" y="2123313"/>
                <a:ext cx="134117" cy="105716"/>
              </a:xfrm>
              <a:custGeom>
                <a:avLst/>
                <a:gdLst>
                  <a:gd name="T0" fmla="*/ 43 w 43"/>
                  <a:gd name="T1" fmla="*/ 12 h 34"/>
                  <a:gd name="T2" fmla="*/ 3 w 43"/>
                  <a:gd name="T3" fmla="*/ 12 h 34"/>
                  <a:gd name="T4" fmla="*/ 0 w 43"/>
                  <a:gd name="T5" fmla="*/ 15 h 34"/>
                  <a:gd name="T6" fmla="*/ 18 w 43"/>
                  <a:gd name="T7" fmla="*/ 34 h 34"/>
                  <a:gd name="T8" fmla="*/ 43 w 43"/>
                  <a:gd name="T9" fmla="*/ 12 h 34"/>
                </a:gdLst>
                <a:ahLst/>
                <a:cxnLst>
                  <a:cxn ang="0">
                    <a:pos x="T0" y="T1"/>
                  </a:cxn>
                  <a:cxn ang="0">
                    <a:pos x="T2" y="T3"/>
                  </a:cxn>
                  <a:cxn ang="0">
                    <a:pos x="T4" y="T5"/>
                  </a:cxn>
                  <a:cxn ang="0">
                    <a:pos x="T6" y="T7"/>
                  </a:cxn>
                  <a:cxn ang="0">
                    <a:pos x="T8" y="T9"/>
                  </a:cxn>
                </a:cxnLst>
                <a:rect l="0" t="0" r="r" b="b"/>
                <a:pathLst>
                  <a:path w="43" h="34">
                    <a:moveTo>
                      <a:pt x="43" y="12"/>
                    </a:moveTo>
                    <a:cubicBezTo>
                      <a:pt x="42" y="11"/>
                      <a:pt x="17" y="0"/>
                      <a:pt x="3" y="12"/>
                    </a:cubicBezTo>
                    <a:cubicBezTo>
                      <a:pt x="0" y="15"/>
                      <a:pt x="0" y="15"/>
                      <a:pt x="0" y="15"/>
                    </a:cubicBezTo>
                    <a:cubicBezTo>
                      <a:pt x="18" y="34"/>
                      <a:pt x="18" y="34"/>
                      <a:pt x="18" y="34"/>
                    </a:cubicBezTo>
                    <a:lnTo>
                      <a:pt x="43" y="12"/>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281">
                <a:extLst>
                  <a:ext uri="{FF2B5EF4-FFF2-40B4-BE49-F238E27FC236}">
                    <a16:creationId xmlns:a16="http://schemas.microsoft.com/office/drawing/2014/main" id="{B7157D04-0CD5-4B30-AF2F-6B9563EFBFCF}"/>
                  </a:ext>
                </a:extLst>
              </p:cNvPr>
              <p:cNvSpPr>
                <a:spLocks/>
              </p:cNvSpPr>
              <p:nvPr/>
            </p:nvSpPr>
            <p:spPr bwMode="auto">
              <a:xfrm>
                <a:off x="8286434" y="2161181"/>
                <a:ext cx="154629" cy="173563"/>
              </a:xfrm>
              <a:custGeom>
                <a:avLst/>
                <a:gdLst>
                  <a:gd name="T0" fmla="*/ 36 w 50"/>
                  <a:gd name="T1" fmla="*/ 40 h 56"/>
                  <a:gd name="T2" fmla="*/ 41 w 50"/>
                  <a:gd name="T3" fmla="*/ 0 h 56"/>
                  <a:gd name="T4" fmla="*/ 0 w 50"/>
                  <a:gd name="T5" fmla="*/ 36 h 56"/>
                  <a:gd name="T6" fmla="*/ 18 w 50"/>
                  <a:gd name="T7" fmla="*/ 56 h 56"/>
                  <a:gd name="T8" fmla="*/ 36 w 50"/>
                  <a:gd name="T9" fmla="*/ 40 h 56"/>
                </a:gdLst>
                <a:ahLst/>
                <a:cxnLst>
                  <a:cxn ang="0">
                    <a:pos x="T0" y="T1"/>
                  </a:cxn>
                  <a:cxn ang="0">
                    <a:pos x="T2" y="T3"/>
                  </a:cxn>
                  <a:cxn ang="0">
                    <a:pos x="T4" y="T5"/>
                  </a:cxn>
                  <a:cxn ang="0">
                    <a:pos x="T6" y="T7"/>
                  </a:cxn>
                  <a:cxn ang="0">
                    <a:pos x="T8" y="T9"/>
                  </a:cxn>
                </a:cxnLst>
                <a:rect l="0" t="0" r="r" b="b"/>
                <a:pathLst>
                  <a:path w="50" h="56">
                    <a:moveTo>
                      <a:pt x="36" y="40"/>
                    </a:moveTo>
                    <a:cubicBezTo>
                      <a:pt x="50" y="28"/>
                      <a:pt x="42" y="2"/>
                      <a:pt x="41" y="0"/>
                    </a:cubicBezTo>
                    <a:cubicBezTo>
                      <a:pt x="0" y="36"/>
                      <a:pt x="0" y="36"/>
                      <a:pt x="0" y="36"/>
                    </a:cubicBezTo>
                    <a:cubicBezTo>
                      <a:pt x="18" y="56"/>
                      <a:pt x="18" y="56"/>
                      <a:pt x="18" y="56"/>
                    </a:cubicBezTo>
                    <a:lnTo>
                      <a:pt x="36" y="40"/>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2">
                <a:extLst>
                  <a:ext uri="{FF2B5EF4-FFF2-40B4-BE49-F238E27FC236}">
                    <a16:creationId xmlns:a16="http://schemas.microsoft.com/office/drawing/2014/main" id="{733F1494-9F7D-408D-9CC6-FC9E8578987B}"/>
                  </a:ext>
                </a:extLst>
              </p:cNvPr>
              <p:cNvSpPr>
                <a:spLocks/>
              </p:cNvSpPr>
              <p:nvPr/>
            </p:nvSpPr>
            <p:spPr bwMode="auto">
              <a:xfrm>
                <a:off x="8232788" y="2170648"/>
                <a:ext cx="102560" cy="102560"/>
              </a:xfrm>
              <a:custGeom>
                <a:avLst/>
                <a:gdLst>
                  <a:gd name="T0" fmla="*/ 65 w 65"/>
                  <a:gd name="T1" fmla="*/ 37 h 65"/>
                  <a:gd name="T2" fmla="*/ 30 w 65"/>
                  <a:gd name="T3" fmla="*/ 0 h 65"/>
                  <a:gd name="T4" fmla="*/ 0 w 65"/>
                  <a:gd name="T5" fmla="*/ 25 h 65"/>
                  <a:gd name="T6" fmla="*/ 34 w 65"/>
                  <a:gd name="T7" fmla="*/ 65 h 65"/>
                  <a:gd name="T8" fmla="*/ 65 w 65"/>
                  <a:gd name="T9" fmla="*/ 37 h 65"/>
                </a:gdLst>
                <a:ahLst/>
                <a:cxnLst>
                  <a:cxn ang="0">
                    <a:pos x="T0" y="T1"/>
                  </a:cxn>
                  <a:cxn ang="0">
                    <a:pos x="T2" y="T3"/>
                  </a:cxn>
                  <a:cxn ang="0">
                    <a:pos x="T4" y="T5"/>
                  </a:cxn>
                  <a:cxn ang="0">
                    <a:pos x="T6" y="T7"/>
                  </a:cxn>
                  <a:cxn ang="0">
                    <a:pos x="T8" y="T9"/>
                  </a:cxn>
                </a:cxnLst>
                <a:rect l="0" t="0" r="r" b="b"/>
                <a:pathLst>
                  <a:path w="65" h="65">
                    <a:moveTo>
                      <a:pt x="65" y="37"/>
                    </a:moveTo>
                    <a:lnTo>
                      <a:pt x="30" y="0"/>
                    </a:lnTo>
                    <a:lnTo>
                      <a:pt x="0" y="25"/>
                    </a:lnTo>
                    <a:lnTo>
                      <a:pt x="34" y="65"/>
                    </a:lnTo>
                    <a:lnTo>
                      <a:pt x="65" y="3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283">
                <a:extLst>
                  <a:ext uri="{FF2B5EF4-FFF2-40B4-BE49-F238E27FC236}">
                    <a16:creationId xmlns:a16="http://schemas.microsoft.com/office/drawing/2014/main" id="{820C38D3-3DCE-44C3-A392-E844A461A99D}"/>
                  </a:ext>
                </a:extLst>
              </p:cNvPr>
              <p:cNvSpPr>
                <a:spLocks/>
              </p:cNvSpPr>
              <p:nvPr/>
            </p:nvSpPr>
            <p:spPr bwMode="auto">
              <a:xfrm>
                <a:off x="8254878" y="2173804"/>
                <a:ext cx="77315" cy="77315"/>
              </a:xfrm>
              <a:custGeom>
                <a:avLst/>
                <a:gdLst>
                  <a:gd name="T0" fmla="*/ 1 w 25"/>
                  <a:gd name="T1" fmla="*/ 7 h 25"/>
                  <a:gd name="T2" fmla="*/ 3 w 25"/>
                  <a:gd name="T3" fmla="*/ 9 h 25"/>
                  <a:gd name="T4" fmla="*/ 4 w 25"/>
                  <a:gd name="T5" fmla="*/ 11 h 25"/>
                  <a:gd name="T6" fmla="*/ 6 w 25"/>
                  <a:gd name="T7" fmla="*/ 12 h 25"/>
                  <a:gd name="T8" fmla="*/ 7 w 25"/>
                  <a:gd name="T9" fmla="*/ 14 h 25"/>
                  <a:gd name="T10" fmla="*/ 9 w 25"/>
                  <a:gd name="T11" fmla="*/ 15 h 25"/>
                  <a:gd name="T12" fmla="*/ 10 w 25"/>
                  <a:gd name="T13" fmla="*/ 17 h 25"/>
                  <a:gd name="T14" fmla="*/ 12 w 25"/>
                  <a:gd name="T15" fmla="*/ 19 h 25"/>
                  <a:gd name="T16" fmla="*/ 13 w 25"/>
                  <a:gd name="T17" fmla="*/ 21 h 25"/>
                  <a:gd name="T18" fmla="*/ 15 w 25"/>
                  <a:gd name="T19" fmla="*/ 22 h 25"/>
                  <a:gd name="T20" fmla="*/ 15 w 25"/>
                  <a:gd name="T21" fmla="*/ 24 h 25"/>
                  <a:gd name="T22" fmla="*/ 18 w 25"/>
                  <a:gd name="T23" fmla="*/ 25 h 25"/>
                  <a:gd name="T24" fmla="*/ 25 w 25"/>
                  <a:gd name="T25" fmla="*/ 20 h 25"/>
                  <a:gd name="T26" fmla="*/ 22 w 25"/>
                  <a:gd name="T27" fmla="*/ 19 h 25"/>
                  <a:gd name="T28" fmla="*/ 21 w 25"/>
                  <a:gd name="T29" fmla="*/ 16 h 25"/>
                  <a:gd name="T30" fmla="*/ 19 w 25"/>
                  <a:gd name="T31" fmla="*/ 15 h 25"/>
                  <a:gd name="T32" fmla="*/ 18 w 25"/>
                  <a:gd name="T33" fmla="*/ 13 h 25"/>
                  <a:gd name="T34" fmla="*/ 16 w 25"/>
                  <a:gd name="T35" fmla="*/ 12 h 25"/>
                  <a:gd name="T36" fmla="*/ 15 w 25"/>
                  <a:gd name="T37" fmla="*/ 10 h 25"/>
                  <a:gd name="T38" fmla="*/ 13 w 25"/>
                  <a:gd name="T39" fmla="*/ 9 h 25"/>
                  <a:gd name="T40" fmla="*/ 12 w 25"/>
                  <a:gd name="T41" fmla="*/ 6 h 25"/>
                  <a:gd name="T42" fmla="*/ 10 w 25"/>
                  <a:gd name="T43" fmla="*/ 5 h 25"/>
                  <a:gd name="T44" fmla="*/ 9 w 25"/>
                  <a:gd name="T45" fmla="*/ 3 h 25"/>
                  <a:gd name="T46" fmla="*/ 7 w 25"/>
                  <a:gd name="T47" fmla="*/ 2 h 25"/>
                  <a:gd name="T48" fmla="*/ 7 w 25"/>
                  <a:gd name="T49" fmla="*/ 0 h 25"/>
                  <a:gd name="T50" fmla="*/ 0 w 25"/>
                  <a:gd name="T51" fmla="*/ 6 h 25"/>
                  <a:gd name="T52" fmla="*/ 1 w 25"/>
                  <a:gd name="T5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5">
                    <a:moveTo>
                      <a:pt x="1" y="7"/>
                    </a:moveTo>
                    <a:cubicBezTo>
                      <a:pt x="1" y="8"/>
                      <a:pt x="2" y="8"/>
                      <a:pt x="3" y="9"/>
                    </a:cubicBezTo>
                    <a:cubicBezTo>
                      <a:pt x="4" y="9"/>
                      <a:pt x="3" y="10"/>
                      <a:pt x="4" y="11"/>
                    </a:cubicBezTo>
                    <a:cubicBezTo>
                      <a:pt x="4" y="11"/>
                      <a:pt x="5" y="11"/>
                      <a:pt x="6" y="12"/>
                    </a:cubicBezTo>
                    <a:cubicBezTo>
                      <a:pt x="6" y="13"/>
                      <a:pt x="6" y="13"/>
                      <a:pt x="7" y="14"/>
                    </a:cubicBezTo>
                    <a:cubicBezTo>
                      <a:pt x="7" y="15"/>
                      <a:pt x="8" y="15"/>
                      <a:pt x="9" y="15"/>
                    </a:cubicBezTo>
                    <a:cubicBezTo>
                      <a:pt x="9" y="16"/>
                      <a:pt x="9" y="17"/>
                      <a:pt x="10" y="17"/>
                    </a:cubicBezTo>
                    <a:cubicBezTo>
                      <a:pt x="10" y="18"/>
                      <a:pt x="11" y="18"/>
                      <a:pt x="12" y="19"/>
                    </a:cubicBezTo>
                    <a:cubicBezTo>
                      <a:pt x="12" y="19"/>
                      <a:pt x="12" y="20"/>
                      <a:pt x="13" y="21"/>
                    </a:cubicBezTo>
                    <a:cubicBezTo>
                      <a:pt x="13" y="21"/>
                      <a:pt x="14" y="21"/>
                      <a:pt x="15" y="22"/>
                    </a:cubicBezTo>
                    <a:cubicBezTo>
                      <a:pt x="15" y="23"/>
                      <a:pt x="15" y="23"/>
                      <a:pt x="15" y="24"/>
                    </a:cubicBezTo>
                    <a:cubicBezTo>
                      <a:pt x="16" y="25"/>
                      <a:pt x="17" y="25"/>
                      <a:pt x="18" y="25"/>
                    </a:cubicBezTo>
                    <a:cubicBezTo>
                      <a:pt x="25" y="20"/>
                      <a:pt x="25" y="20"/>
                      <a:pt x="25" y="20"/>
                    </a:cubicBezTo>
                    <a:cubicBezTo>
                      <a:pt x="24" y="19"/>
                      <a:pt x="22" y="19"/>
                      <a:pt x="22" y="19"/>
                    </a:cubicBezTo>
                    <a:cubicBezTo>
                      <a:pt x="21" y="18"/>
                      <a:pt x="22" y="17"/>
                      <a:pt x="21" y="16"/>
                    </a:cubicBezTo>
                    <a:cubicBezTo>
                      <a:pt x="20" y="15"/>
                      <a:pt x="19" y="16"/>
                      <a:pt x="19" y="15"/>
                    </a:cubicBezTo>
                    <a:cubicBezTo>
                      <a:pt x="18" y="15"/>
                      <a:pt x="19" y="14"/>
                      <a:pt x="18" y="13"/>
                    </a:cubicBezTo>
                    <a:cubicBezTo>
                      <a:pt x="18" y="12"/>
                      <a:pt x="17" y="13"/>
                      <a:pt x="16" y="12"/>
                    </a:cubicBezTo>
                    <a:cubicBezTo>
                      <a:pt x="15" y="11"/>
                      <a:pt x="16" y="10"/>
                      <a:pt x="15" y="10"/>
                    </a:cubicBezTo>
                    <a:cubicBezTo>
                      <a:pt x="15" y="9"/>
                      <a:pt x="14" y="9"/>
                      <a:pt x="13" y="9"/>
                    </a:cubicBezTo>
                    <a:cubicBezTo>
                      <a:pt x="12" y="8"/>
                      <a:pt x="13" y="7"/>
                      <a:pt x="12" y="6"/>
                    </a:cubicBezTo>
                    <a:cubicBezTo>
                      <a:pt x="12" y="6"/>
                      <a:pt x="11" y="6"/>
                      <a:pt x="10" y="5"/>
                    </a:cubicBezTo>
                    <a:cubicBezTo>
                      <a:pt x="9" y="5"/>
                      <a:pt x="10" y="4"/>
                      <a:pt x="9" y="3"/>
                    </a:cubicBezTo>
                    <a:cubicBezTo>
                      <a:pt x="9" y="2"/>
                      <a:pt x="8" y="3"/>
                      <a:pt x="7" y="2"/>
                    </a:cubicBezTo>
                    <a:cubicBezTo>
                      <a:pt x="7" y="1"/>
                      <a:pt x="7" y="1"/>
                      <a:pt x="7" y="0"/>
                    </a:cubicBezTo>
                    <a:cubicBezTo>
                      <a:pt x="0" y="6"/>
                      <a:pt x="0" y="6"/>
                      <a:pt x="0" y="6"/>
                    </a:cubicBezTo>
                    <a:cubicBezTo>
                      <a:pt x="1" y="6"/>
                      <a:pt x="0" y="7"/>
                      <a:pt x="1"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4">
                <a:extLst>
                  <a:ext uri="{FF2B5EF4-FFF2-40B4-BE49-F238E27FC236}">
                    <a16:creationId xmlns:a16="http://schemas.microsoft.com/office/drawing/2014/main" id="{A015DBFB-DCEE-4DA2-BDF9-222196CA0431}"/>
                  </a:ext>
                </a:extLst>
              </p:cNvPr>
              <p:cNvSpPr>
                <a:spLocks/>
              </p:cNvSpPr>
              <p:nvPr/>
            </p:nvSpPr>
            <p:spPr bwMode="auto">
              <a:xfrm>
                <a:off x="8261189" y="2180115"/>
                <a:ext cx="61536" cy="64692"/>
              </a:xfrm>
              <a:custGeom>
                <a:avLst/>
                <a:gdLst>
                  <a:gd name="T0" fmla="*/ 1 w 20"/>
                  <a:gd name="T1" fmla="*/ 4 h 21"/>
                  <a:gd name="T2" fmla="*/ 3 w 20"/>
                  <a:gd name="T3" fmla="*/ 5 h 21"/>
                  <a:gd name="T4" fmla="*/ 4 w 20"/>
                  <a:gd name="T5" fmla="*/ 7 h 21"/>
                  <a:gd name="T6" fmla="*/ 6 w 20"/>
                  <a:gd name="T7" fmla="*/ 8 h 21"/>
                  <a:gd name="T8" fmla="*/ 7 w 20"/>
                  <a:gd name="T9" fmla="*/ 10 h 21"/>
                  <a:gd name="T10" fmla="*/ 9 w 20"/>
                  <a:gd name="T11" fmla="*/ 11 h 21"/>
                  <a:gd name="T12" fmla="*/ 10 w 20"/>
                  <a:gd name="T13" fmla="*/ 13 h 21"/>
                  <a:gd name="T14" fmla="*/ 12 w 20"/>
                  <a:gd name="T15" fmla="*/ 15 h 21"/>
                  <a:gd name="T16" fmla="*/ 13 w 20"/>
                  <a:gd name="T17" fmla="*/ 17 h 21"/>
                  <a:gd name="T18" fmla="*/ 15 w 20"/>
                  <a:gd name="T19" fmla="*/ 18 h 21"/>
                  <a:gd name="T20" fmla="*/ 16 w 20"/>
                  <a:gd name="T21" fmla="*/ 20 h 21"/>
                  <a:gd name="T22" fmla="*/ 18 w 20"/>
                  <a:gd name="T23" fmla="*/ 21 h 21"/>
                  <a:gd name="T24" fmla="*/ 20 w 20"/>
                  <a:gd name="T25" fmla="*/ 19 h 21"/>
                  <a:gd name="T26" fmla="*/ 18 w 20"/>
                  <a:gd name="T27" fmla="*/ 18 h 21"/>
                  <a:gd name="T28" fmla="*/ 17 w 20"/>
                  <a:gd name="T29" fmla="*/ 16 h 21"/>
                  <a:gd name="T30" fmla="*/ 15 w 20"/>
                  <a:gd name="T31" fmla="*/ 15 h 21"/>
                  <a:gd name="T32" fmla="*/ 14 w 20"/>
                  <a:gd name="T33" fmla="*/ 13 h 21"/>
                  <a:gd name="T34" fmla="*/ 12 w 20"/>
                  <a:gd name="T35" fmla="*/ 12 h 21"/>
                  <a:gd name="T36" fmla="*/ 11 w 20"/>
                  <a:gd name="T37" fmla="*/ 9 h 21"/>
                  <a:gd name="T38" fmla="*/ 9 w 20"/>
                  <a:gd name="T39" fmla="*/ 8 h 21"/>
                  <a:gd name="T40" fmla="*/ 8 w 20"/>
                  <a:gd name="T41" fmla="*/ 6 h 21"/>
                  <a:gd name="T42" fmla="*/ 6 w 20"/>
                  <a:gd name="T43" fmla="*/ 5 h 21"/>
                  <a:gd name="T44" fmla="*/ 5 w 20"/>
                  <a:gd name="T45" fmla="*/ 3 h 21"/>
                  <a:gd name="T46" fmla="*/ 3 w 20"/>
                  <a:gd name="T47" fmla="*/ 2 h 21"/>
                  <a:gd name="T48" fmla="*/ 2 w 20"/>
                  <a:gd name="T49" fmla="*/ 0 h 21"/>
                  <a:gd name="T50" fmla="*/ 0 w 20"/>
                  <a:gd name="T51" fmla="*/ 2 h 21"/>
                  <a:gd name="T52" fmla="*/ 1 w 20"/>
                  <a:gd name="T5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1">
                    <a:moveTo>
                      <a:pt x="1" y="4"/>
                    </a:moveTo>
                    <a:cubicBezTo>
                      <a:pt x="2" y="4"/>
                      <a:pt x="2" y="4"/>
                      <a:pt x="3" y="5"/>
                    </a:cubicBezTo>
                    <a:cubicBezTo>
                      <a:pt x="4" y="5"/>
                      <a:pt x="3" y="6"/>
                      <a:pt x="4" y="7"/>
                    </a:cubicBezTo>
                    <a:cubicBezTo>
                      <a:pt x="4" y="8"/>
                      <a:pt x="5" y="7"/>
                      <a:pt x="6" y="8"/>
                    </a:cubicBezTo>
                    <a:cubicBezTo>
                      <a:pt x="7" y="9"/>
                      <a:pt x="6" y="10"/>
                      <a:pt x="7" y="10"/>
                    </a:cubicBezTo>
                    <a:cubicBezTo>
                      <a:pt x="7" y="11"/>
                      <a:pt x="8" y="11"/>
                      <a:pt x="9" y="11"/>
                    </a:cubicBezTo>
                    <a:cubicBezTo>
                      <a:pt x="10" y="12"/>
                      <a:pt x="9" y="13"/>
                      <a:pt x="10" y="13"/>
                    </a:cubicBezTo>
                    <a:cubicBezTo>
                      <a:pt x="10" y="14"/>
                      <a:pt x="11" y="14"/>
                      <a:pt x="12" y="15"/>
                    </a:cubicBezTo>
                    <a:cubicBezTo>
                      <a:pt x="13" y="15"/>
                      <a:pt x="12" y="16"/>
                      <a:pt x="13" y="17"/>
                    </a:cubicBezTo>
                    <a:cubicBezTo>
                      <a:pt x="13" y="18"/>
                      <a:pt x="14" y="17"/>
                      <a:pt x="15" y="18"/>
                    </a:cubicBezTo>
                    <a:cubicBezTo>
                      <a:pt x="16" y="19"/>
                      <a:pt x="15" y="19"/>
                      <a:pt x="16" y="20"/>
                    </a:cubicBezTo>
                    <a:cubicBezTo>
                      <a:pt x="16" y="21"/>
                      <a:pt x="18" y="21"/>
                      <a:pt x="18" y="21"/>
                    </a:cubicBezTo>
                    <a:cubicBezTo>
                      <a:pt x="20" y="19"/>
                      <a:pt x="20" y="19"/>
                      <a:pt x="20" y="19"/>
                    </a:cubicBezTo>
                    <a:cubicBezTo>
                      <a:pt x="20" y="19"/>
                      <a:pt x="18" y="19"/>
                      <a:pt x="18" y="18"/>
                    </a:cubicBezTo>
                    <a:cubicBezTo>
                      <a:pt x="17" y="18"/>
                      <a:pt x="18" y="17"/>
                      <a:pt x="17" y="16"/>
                    </a:cubicBezTo>
                    <a:cubicBezTo>
                      <a:pt x="16" y="15"/>
                      <a:pt x="15" y="16"/>
                      <a:pt x="15" y="15"/>
                    </a:cubicBezTo>
                    <a:cubicBezTo>
                      <a:pt x="14" y="14"/>
                      <a:pt x="15" y="14"/>
                      <a:pt x="14" y="13"/>
                    </a:cubicBezTo>
                    <a:cubicBezTo>
                      <a:pt x="13" y="12"/>
                      <a:pt x="12" y="12"/>
                      <a:pt x="12" y="12"/>
                    </a:cubicBezTo>
                    <a:cubicBezTo>
                      <a:pt x="11" y="11"/>
                      <a:pt x="12" y="10"/>
                      <a:pt x="11" y="9"/>
                    </a:cubicBezTo>
                    <a:cubicBezTo>
                      <a:pt x="10" y="9"/>
                      <a:pt x="9" y="9"/>
                      <a:pt x="9" y="8"/>
                    </a:cubicBezTo>
                    <a:cubicBezTo>
                      <a:pt x="8" y="8"/>
                      <a:pt x="9" y="7"/>
                      <a:pt x="8" y="6"/>
                    </a:cubicBezTo>
                    <a:cubicBezTo>
                      <a:pt x="7" y="5"/>
                      <a:pt x="6" y="6"/>
                      <a:pt x="6" y="5"/>
                    </a:cubicBezTo>
                    <a:cubicBezTo>
                      <a:pt x="5" y="4"/>
                      <a:pt x="6" y="4"/>
                      <a:pt x="5" y="3"/>
                    </a:cubicBezTo>
                    <a:cubicBezTo>
                      <a:pt x="4" y="2"/>
                      <a:pt x="4" y="2"/>
                      <a:pt x="3" y="2"/>
                    </a:cubicBezTo>
                    <a:cubicBezTo>
                      <a:pt x="2" y="1"/>
                      <a:pt x="3" y="1"/>
                      <a:pt x="2" y="0"/>
                    </a:cubicBezTo>
                    <a:cubicBezTo>
                      <a:pt x="0" y="2"/>
                      <a:pt x="0" y="2"/>
                      <a:pt x="0" y="2"/>
                    </a:cubicBezTo>
                    <a:cubicBezTo>
                      <a:pt x="1" y="2"/>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285">
                <a:extLst>
                  <a:ext uri="{FF2B5EF4-FFF2-40B4-BE49-F238E27FC236}">
                    <a16:creationId xmlns:a16="http://schemas.microsoft.com/office/drawing/2014/main" id="{87BBD9AB-9ED3-4610-93DE-3E87AFD67EF3}"/>
                  </a:ext>
                </a:extLst>
              </p:cNvPr>
              <p:cNvSpPr>
                <a:spLocks/>
              </p:cNvSpPr>
              <p:nvPr/>
            </p:nvSpPr>
            <p:spPr bwMode="auto">
              <a:xfrm>
                <a:off x="8325880" y="2183271"/>
                <a:ext cx="15778" cy="36291"/>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2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5 w 5"/>
                  <a:gd name="T37" fmla="*/ 11 h 12"/>
                  <a:gd name="T38" fmla="*/ 5 w 5"/>
                  <a:gd name="T39" fmla="*/ 10 h 12"/>
                  <a:gd name="T40" fmla="*/ 5 w 5"/>
                  <a:gd name="T41" fmla="*/ 8 h 12"/>
                  <a:gd name="T42" fmla="*/ 5 w 5"/>
                  <a:gd name="T43" fmla="*/ 6 h 12"/>
                  <a:gd name="T44" fmla="*/ 4 w 5"/>
                  <a:gd name="T45" fmla="*/ 5 h 12"/>
                  <a:gd name="T46" fmla="*/ 3 w 5"/>
                  <a:gd name="T47" fmla="*/ 5 h 12"/>
                  <a:gd name="T48" fmla="*/ 3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1" y="5"/>
                      <a:pt x="2" y="6"/>
                    </a:cubicBezTo>
                    <a:cubicBezTo>
                      <a:pt x="2" y="6"/>
                      <a:pt x="2" y="7"/>
                      <a:pt x="2" y="7"/>
                    </a:cubicBezTo>
                    <a:cubicBezTo>
                      <a:pt x="2" y="7"/>
                      <a:pt x="2" y="8"/>
                      <a:pt x="2" y="9"/>
                    </a:cubicBezTo>
                    <a:cubicBezTo>
                      <a:pt x="2" y="9"/>
                      <a:pt x="2" y="10"/>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2"/>
                      <a:pt x="5" y="11"/>
                      <a:pt x="5" y="11"/>
                    </a:cubicBezTo>
                    <a:cubicBezTo>
                      <a:pt x="4" y="10"/>
                      <a:pt x="5" y="10"/>
                      <a:pt x="5" y="10"/>
                    </a:cubicBezTo>
                    <a:cubicBezTo>
                      <a:pt x="5" y="9"/>
                      <a:pt x="5" y="8"/>
                      <a:pt x="5" y="8"/>
                    </a:cubicBezTo>
                    <a:cubicBezTo>
                      <a:pt x="5" y="8"/>
                      <a:pt x="5" y="6"/>
                      <a:pt x="5" y="6"/>
                    </a:cubicBezTo>
                    <a:cubicBezTo>
                      <a:pt x="5" y="6"/>
                      <a:pt x="5" y="5"/>
                      <a:pt x="4" y="5"/>
                    </a:cubicBezTo>
                    <a:cubicBezTo>
                      <a:pt x="4" y="5"/>
                      <a:pt x="4" y="5"/>
                      <a:pt x="3" y="5"/>
                    </a:cubicBezTo>
                    <a:cubicBezTo>
                      <a:pt x="3" y="4"/>
                      <a:pt x="3" y="4"/>
                      <a:pt x="3"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86">
                <a:extLst>
                  <a:ext uri="{FF2B5EF4-FFF2-40B4-BE49-F238E27FC236}">
                    <a16:creationId xmlns:a16="http://schemas.microsoft.com/office/drawing/2014/main" id="{B3CF4DD2-8B1E-4A90-BE39-7428AFCD79FA}"/>
                  </a:ext>
                </a:extLst>
              </p:cNvPr>
              <p:cNvSpPr>
                <a:spLocks/>
              </p:cNvSpPr>
              <p:nvPr/>
            </p:nvSpPr>
            <p:spPr bwMode="auto">
              <a:xfrm>
                <a:off x="8338503" y="2195894"/>
                <a:ext cx="6311" cy="3156"/>
              </a:xfrm>
              <a:custGeom>
                <a:avLst/>
                <a:gdLst>
                  <a:gd name="T0" fmla="*/ 0 w 2"/>
                  <a:gd name="T1" fmla="*/ 1 h 1"/>
                  <a:gd name="T2" fmla="*/ 0 w 2"/>
                  <a:gd name="T3" fmla="*/ 0 h 1"/>
                  <a:gd name="T4" fmla="*/ 1 w 2"/>
                  <a:gd name="T5" fmla="*/ 1 h 1"/>
                  <a:gd name="T6" fmla="*/ 2 w 2"/>
                  <a:gd name="T7" fmla="*/ 1 h 1"/>
                  <a:gd name="T8" fmla="*/ 2 w 2"/>
                  <a:gd name="T9" fmla="*/ 1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0"/>
                      <a:pt x="0" y="0"/>
                    </a:cubicBezTo>
                    <a:cubicBezTo>
                      <a:pt x="0" y="0"/>
                      <a:pt x="1" y="1"/>
                      <a:pt x="1" y="1"/>
                    </a:cubicBezTo>
                    <a:cubicBezTo>
                      <a:pt x="1" y="1"/>
                      <a:pt x="2" y="1"/>
                      <a:pt x="2" y="1"/>
                    </a:cubicBezTo>
                    <a:cubicBezTo>
                      <a:pt x="2" y="1"/>
                      <a:pt x="2" y="1"/>
                      <a:pt x="2" y="1"/>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287">
                <a:extLst>
                  <a:ext uri="{FF2B5EF4-FFF2-40B4-BE49-F238E27FC236}">
                    <a16:creationId xmlns:a16="http://schemas.microsoft.com/office/drawing/2014/main" id="{88420856-63EC-4667-B370-1883976A6552}"/>
                  </a:ext>
                </a:extLst>
              </p:cNvPr>
              <p:cNvSpPr>
                <a:spLocks/>
              </p:cNvSpPr>
              <p:nvPr/>
            </p:nvSpPr>
            <p:spPr bwMode="auto">
              <a:xfrm>
                <a:off x="8341659" y="2199049"/>
                <a:ext cx="3156" cy="3156"/>
              </a:xfrm>
              <a:custGeom>
                <a:avLst/>
                <a:gdLst>
                  <a:gd name="T0" fmla="*/ 0 w 1"/>
                  <a:gd name="T1" fmla="*/ 1 h 1"/>
                  <a:gd name="T2" fmla="*/ 0 w 1"/>
                  <a:gd name="T3" fmla="*/ 0 h 1"/>
                  <a:gd name="T4" fmla="*/ 0 w 1"/>
                  <a:gd name="T5" fmla="*/ 1 h 1"/>
                  <a:gd name="T6" fmla="*/ 1 w 1"/>
                  <a:gd name="T7" fmla="*/ 1 h 1"/>
                  <a:gd name="T8" fmla="*/ 1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0"/>
                      <a:pt x="0" y="0"/>
                    </a:cubicBezTo>
                    <a:cubicBezTo>
                      <a:pt x="0" y="0"/>
                      <a:pt x="0" y="1"/>
                      <a:pt x="0"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88">
                <a:extLst>
                  <a:ext uri="{FF2B5EF4-FFF2-40B4-BE49-F238E27FC236}">
                    <a16:creationId xmlns:a16="http://schemas.microsoft.com/office/drawing/2014/main" id="{218D583C-741D-4C13-B72A-123745BE3896}"/>
                  </a:ext>
                </a:extLst>
              </p:cNvPr>
              <p:cNvSpPr>
                <a:spLocks/>
              </p:cNvSpPr>
              <p:nvPr/>
            </p:nvSpPr>
            <p:spPr bwMode="auto">
              <a:xfrm>
                <a:off x="8341659" y="2195894"/>
                <a:ext cx="6311" cy="6311"/>
              </a:xfrm>
              <a:custGeom>
                <a:avLst/>
                <a:gdLst>
                  <a:gd name="T0" fmla="*/ 2 w 4"/>
                  <a:gd name="T1" fmla="*/ 2 h 4"/>
                  <a:gd name="T2" fmla="*/ 2 w 4"/>
                  <a:gd name="T3" fmla="*/ 2 h 4"/>
                  <a:gd name="T4" fmla="*/ 4 w 4"/>
                  <a:gd name="T5" fmla="*/ 4 h 4"/>
                  <a:gd name="T6" fmla="*/ 4 w 4"/>
                  <a:gd name="T7" fmla="*/ 2 h 4"/>
                  <a:gd name="T8" fmla="*/ 4 w 4"/>
                  <a:gd name="T9" fmla="*/ 4 h 4"/>
                  <a:gd name="T10" fmla="*/ 4 w 4"/>
                  <a:gd name="T11" fmla="*/ 2 h 4"/>
                  <a:gd name="T12" fmla="*/ 4 w 4"/>
                  <a:gd name="T13" fmla="*/ 2 h 4"/>
                  <a:gd name="T14" fmla="*/ 2 w 4"/>
                  <a:gd name="T15" fmla="*/ 2 h 4"/>
                  <a:gd name="T16" fmla="*/ 2 w 4"/>
                  <a:gd name="T17" fmla="*/ 2 h 4"/>
                  <a:gd name="T18" fmla="*/ 2 w 4"/>
                  <a:gd name="T19" fmla="*/ 2 h 4"/>
                  <a:gd name="T20" fmla="*/ 0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4" y="4"/>
                    </a:lnTo>
                    <a:lnTo>
                      <a:pt x="4" y="2"/>
                    </a:lnTo>
                    <a:lnTo>
                      <a:pt x="4" y="4"/>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289">
                <a:extLst>
                  <a:ext uri="{FF2B5EF4-FFF2-40B4-BE49-F238E27FC236}">
                    <a16:creationId xmlns:a16="http://schemas.microsoft.com/office/drawing/2014/main" id="{8ABE092A-2933-450F-A69B-FB58D37CAB9C}"/>
                  </a:ext>
                </a:extLst>
              </p:cNvPr>
              <p:cNvSpPr>
                <a:spLocks/>
              </p:cNvSpPr>
              <p:nvPr/>
            </p:nvSpPr>
            <p:spPr bwMode="auto">
              <a:xfrm>
                <a:off x="8344814" y="2199049"/>
                <a:ext cx="3156" cy="4734"/>
              </a:xfrm>
              <a:custGeom>
                <a:avLst/>
                <a:gdLst>
                  <a:gd name="T0" fmla="*/ 0 w 2"/>
                  <a:gd name="T1" fmla="*/ 2 h 3"/>
                  <a:gd name="T2" fmla="*/ 0 w 2"/>
                  <a:gd name="T3" fmla="*/ 2 h 3"/>
                  <a:gd name="T4" fmla="*/ 2 w 2"/>
                  <a:gd name="T5" fmla="*/ 3 h 3"/>
                  <a:gd name="T6" fmla="*/ 2 w 2"/>
                  <a:gd name="T7" fmla="*/ 2 h 3"/>
                  <a:gd name="T8" fmla="*/ 2 w 2"/>
                  <a:gd name="T9" fmla="*/ 3 h 3"/>
                  <a:gd name="T10" fmla="*/ 2 w 2"/>
                  <a:gd name="T11" fmla="*/ 2 h 3"/>
                  <a:gd name="T12" fmla="*/ 2 w 2"/>
                  <a:gd name="T13" fmla="*/ 2 h 3"/>
                  <a:gd name="T14" fmla="*/ 0 w 2"/>
                  <a:gd name="T15" fmla="*/ 2 h 3"/>
                  <a:gd name="T16" fmla="*/ 0 w 2"/>
                  <a:gd name="T17" fmla="*/ 2 h 3"/>
                  <a:gd name="T18" fmla="*/ 0 w 2"/>
                  <a:gd name="T19" fmla="*/ 2 h 3"/>
                  <a:gd name="T20" fmla="*/ 0 w 2"/>
                  <a:gd name="T21" fmla="*/ 0 h 3"/>
                  <a:gd name="T22" fmla="*/ 0 w 2"/>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2"/>
                    </a:moveTo>
                    <a:lnTo>
                      <a:pt x="0" y="2"/>
                    </a:lnTo>
                    <a:lnTo>
                      <a:pt x="2" y="3"/>
                    </a:lnTo>
                    <a:lnTo>
                      <a:pt x="2" y="2"/>
                    </a:lnTo>
                    <a:lnTo>
                      <a:pt x="2" y="3"/>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0">
                <a:extLst>
                  <a:ext uri="{FF2B5EF4-FFF2-40B4-BE49-F238E27FC236}">
                    <a16:creationId xmlns:a16="http://schemas.microsoft.com/office/drawing/2014/main" id="{0922A03B-2E4E-47BB-B219-D7BF55DD2838}"/>
                  </a:ext>
                </a:extLst>
              </p:cNvPr>
              <p:cNvSpPr>
                <a:spLocks/>
              </p:cNvSpPr>
              <p:nvPr/>
            </p:nvSpPr>
            <p:spPr bwMode="auto">
              <a:xfrm>
                <a:off x="8335347" y="2216405"/>
                <a:ext cx="3156"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291">
                <a:extLst>
                  <a:ext uri="{FF2B5EF4-FFF2-40B4-BE49-F238E27FC236}">
                    <a16:creationId xmlns:a16="http://schemas.microsoft.com/office/drawing/2014/main" id="{2652E1E0-034A-4A39-8A5E-832BBFCD8F1F}"/>
                  </a:ext>
                </a:extLst>
              </p:cNvPr>
              <p:cNvSpPr>
                <a:spLocks/>
              </p:cNvSpPr>
              <p:nvPr/>
            </p:nvSpPr>
            <p:spPr bwMode="auto">
              <a:xfrm>
                <a:off x="8302213" y="2154870"/>
                <a:ext cx="15778" cy="37868"/>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1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4 w 5"/>
                  <a:gd name="T37" fmla="*/ 11 h 12"/>
                  <a:gd name="T38" fmla="*/ 5 w 5"/>
                  <a:gd name="T39" fmla="*/ 9 h 12"/>
                  <a:gd name="T40" fmla="*/ 5 w 5"/>
                  <a:gd name="T41" fmla="*/ 8 h 12"/>
                  <a:gd name="T42" fmla="*/ 5 w 5"/>
                  <a:gd name="T43" fmla="*/ 6 h 12"/>
                  <a:gd name="T44" fmla="*/ 4 w 5"/>
                  <a:gd name="T45" fmla="*/ 5 h 12"/>
                  <a:gd name="T46" fmla="*/ 3 w 5"/>
                  <a:gd name="T47" fmla="*/ 4 h 12"/>
                  <a:gd name="T48" fmla="*/ 2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0" y="4"/>
                      <a:pt x="0" y="4"/>
                      <a:pt x="0" y="4"/>
                    </a:cubicBezTo>
                    <a:cubicBezTo>
                      <a:pt x="0" y="4"/>
                      <a:pt x="0" y="4"/>
                      <a:pt x="0" y="4"/>
                    </a:cubicBezTo>
                    <a:cubicBezTo>
                      <a:pt x="0" y="4"/>
                      <a:pt x="1" y="5"/>
                      <a:pt x="1" y="5"/>
                    </a:cubicBezTo>
                    <a:cubicBezTo>
                      <a:pt x="1" y="5"/>
                      <a:pt x="1" y="5"/>
                      <a:pt x="1" y="6"/>
                    </a:cubicBezTo>
                    <a:cubicBezTo>
                      <a:pt x="2" y="6"/>
                      <a:pt x="2" y="7"/>
                      <a:pt x="2" y="7"/>
                    </a:cubicBezTo>
                    <a:cubicBezTo>
                      <a:pt x="2" y="7"/>
                      <a:pt x="2" y="8"/>
                      <a:pt x="2" y="9"/>
                    </a:cubicBezTo>
                    <a:cubicBezTo>
                      <a:pt x="2" y="9"/>
                      <a:pt x="2" y="9"/>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1"/>
                      <a:pt x="5" y="11"/>
                      <a:pt x="4" y="11"/>
                    </a:cubicBezTo>
                    <a:cubicBezTo>
                      <a:pt x="4" y="10"/>
                      <a:pt x="4" y="10"/>
                      <a:pt x="5" y="9"/>
                    </a:cubicBezTo>
                    <a:cubicBezTo>
                      <a:pt x="5" y="9"/>
                      <a:pt x="5" y="8"/>
                      <a:pt x="5" y="8"/>
                    </a:cubicBezTo>
                    <a:cubicBezTo>
                      <a:pt x="5" y="7"/>
                      <a:pt x="5" y="6"/>
                      <a:pt x="5" y="6"/>
                    </a:cubicBezTo>
                    <a:cubicBezTo>
                      <a:pt x="5" y="6"/>
                      <a:pt x="5" y="5"/>
                      <a:pt x="4" y="5"/>
                    </a:cubicBezTo>
                    <a:cubicBezTo>
                      <a:pt x="4" y="4"/>
                      <a:pt x="4" y="5"/>
                      <a:pt x="3" y="4"/>
                    </a:cubicBezTo>
                    <a:cubicBezTo>
                      <a:pt x="3" y="4"/>
                      <a:pt x="3" y="4"/>
                      <a:pt x="2"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2">
                <a:extLst>
                  <a:ext uri="{FF2B5EF4-FFF2-40B4-BE49-F238E27FC236}">
                    <a16:creationId xmlns:a16="http://schemas.microsoft.com/office/drawing/2014/main" id="{093EC198-4816-46D3-B0CB-AB6DDF20B4B1}"/>
                  </a:ext>
                </a:extLst>
              </p:cNvPr>
              <p:cNvSpPr>
                <a:spLocks/>
              </p:cNvSpPr>
              <p:nvPr/>
            </p:nvSpPr>
            <p:spPr bwMode="auto">
              <a:xfrm>
                <a:off x="8314836" y="2167493"/>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0" y="0"/>
                      <a:pt x="1" y="0"/>
                    </a:cubicBezTo>
                    <a:cubicBezTo>
                      <a:pt x="1" y="0"/>
                      <a:pt x="2" y="1"/>
                      <a:pt x="2" y="1"/>
                    </a:cubicBezTo>
                    <a:cubicBezTo>
                      <a:pt x="2" y="1"/>
                      <a:pt x="2" y="1"/>
                      <a:pt x="2"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293">
                <a:extLst>
                  <a:ext uri="{FF2B5EF4-FFF2-40B4-BE49-F238E27FC236}">
                    <a16:creationId xmlns:a16="http://schemas.microsoft.com/office/drawing/2014/main" id="{A22F6857-A765-4861-8A5E-5169F1D1FB03}"/>
                  </a:ext>
                </a:extLst>
              </p:cNvPr>
              <p:cNvSpPr>
                <a:spLocks/>
              </p:cNvSpPr>
              <p:nvPr/>
            </p:nvSpPr>
            <p:spPr bwMode="auto">
              <a:xfrm>
                <a:off x="8317991" y="2170648"/>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4">
                <a:extLst>
                  <a:ext uri="{FF2B5EF4-FFF2-40B4-BE49-F238E27FC236}">
                    <a16:creationId xmlns:a16="http://schemas.microsoft.com/office/drawing/2014/main" id="{DF9E3926-0EAB-4BC7-853B-B4B3D86A9916}"/>
                  </a:ext>
                </a:extLst>
              </p:cNvPr>
              <p:cNvSpPr>
                <a:spLocks/>
              </p:cNvSpPr>
              <p:nvPr/>
            </p:nvSpPr>
            <p:spPr bwMode="auto">
              <a:xfrm>
                <a:off x="8317991" y="2167493"/>
                <a:ext cx="4734" cy="6311"/>
              </a:xfrm>
              <a:custGeom>
                <a:avLst/>
                <a:gdLst>
                  <a:gd name="T0" fmla="*/ 2 w 3"/>
                  <a:gd name="T1" fmla="*/ 2 h 4"/>
                  <a:gd name="T2" fmla="*/ 2 w 3"/>
                  <a:gd name="T3" fmla="*/ 2 h 4"/>
                  <a:gd name="T4" fmla="*/ 3 w 3"/>
                  <a:gd name="T5" fmla="*/ 4 h 4"/>
                  <a:gd name="T6" fmla="*/ 2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2"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295">
                <a:extLst>
                  <a:ext uri="{FF2B5EF4-FFF2-40B4-BE49-F238E27FC236}">
                    <a16:creationId xmlns:a16="http://schemas.microsoft.com/office/drawing/2014/main" id="{70F0EA57-4B5E-435E-A714-952042AA758F}"/>
                  </a:ext>
                </a:extLst>
              </p:cNvPr>
              <p:cNvSpPr>
                <a:spLocks/>
              </p:cNvSpPr>
              <p:nvPr/>
            </p:nvSpPr>
            <p:spPr bwMode="auto">
              <a:xfrm>
                <a:off x="8317991" y="2170648"/>
                <a:ext cx="4734" cy="6311"/>
              </a:xfrm>
              <a:custGeom>
                <a:avLst/>
                <a:gdLst>
                  <a:gd name="T0" fmla="*/ 2 w 3"/>
                  <a:gd name="T1" fmla="*/ 2 h 4"/>
                  <a:gd name="T2" fmla="*/ 2 w 3"/>
                  <a:gd name="T3" fmla="*/ 2 h 4"/>
                  <a:gd name="T4" fmla="*/ 3 w 3"/>
                  <a:gd name="T5" fmla="*/ 4 h 4"/>
                  <a:gd name="T6" fmla="*/ 3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3"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296">
                <a:extLst>
                  <a:ext uri="{FF2B5EF4-FFF2-40B4-BE49-F238E27FC236}">
                    <a16:creationId xmlns:a16="http://schemas.microsoft.com/office/drawing/2014/main" id="{0AB5AE62-270D-4FB7-9FED-E4E8902CC957}"/>
                  </a:ext>
                </a:extLst>
              </p:cNvPr>
              <p:cNvSpPr>
                <a:spLocks/>
              </p:cNvSpPr>
              <p:nvPr/>
            </p:nvSpPr>
            <p:spPr bwMode="auto">
              <a:xfrm>
                <a:off x="8311680" y="2186427"/>
                <a:ext cx="3156" cy="3156"/>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297">
                <a:extLst>
                  <a:ext uri="{FF2B5EF4-FFF2-40B4-BE49-F238E27FC236}">
                    <a16:creationId xmlns:a16="http://schemas.microsoft.com/office/drawing/2014/main" id="{017E10DC-528A-4E46-8BBA-C302CEAB6B1F}"/>
                  </a:ext>
                </a:extLst>
              </p:cNvPr>
              <p:cNvSpPr>
                <a:spLocks/>
              </p:cNvSpPr>
              <p:nvPr/>
            </p:nvSpPr>
            <p:spPr bwMode="auto">
              <a:xfrm>
                <a:off x="8338503" y="2148558"/>
                <a:ext cx="18934" cy="37868"/>
              </a:xfrm>
              <a:custGeom>
                <a:avLst/>
                <a:gdLst>
                  <a:gd name="T0" fmla="*/ 2 w 6"/>
                  <a:gd name="T1" fmla="*/ 1 h 12"/>
                  <a:gd name="T2" fmla="*/ 2 w 6"/>
                  <a:gd name="T3" fmla="*/ 3 h 12"/>
                  <a:gd name="T4" fmla="*/ 1 w 6"/>
                  <a:gd name="T5" fmla="*/ 3 h 12"/>
                  <a:gd name="T6" fmla="*/ 1 w 6"/>
                  <a:gd name="T7" fmla="*/ 3 h 12"/>
                  <a:gd name="T8" fmla="*/ 1 w 6"/>
                  <a:gd name="T9" fmla="*/ 4 h 12"/>
                  <a:gd name="T10" fmla="*/ 1 w 6"/>
                  <a:gd name="T11" fmla="*/ 4 h 12"/>
                  <a:gd name="T12" fmla="*/ 0 w 6"/>
                  <a:gd name="T13" fmla="*/ 4 h 12"/>
                  <a:gd name="T14" fmla="*/ 0 w 6"/>
                  <a:gd name="T15" fmla="*/ 4 h 12"/>
                  <a:gd name="T16" fmla="*/ 1 w 6"/>
                  <a:gd name="T17" fmla="*/ 5 h 12"/>
                  <a:gd name="T18" fmla="*/ 2 w 6"/>
                  <a:gd name="T19" fmla="*/ 5 h 12"/>
                  <a:gd name="T20" fmla="*/ 2 w 6"/>
                  <a:gd name="T21" fmla="*/ 7 h 12"/>
                  <a:gd name="T22" fmla="*/ 2 w 6"/>
                  <a:gd name="T23" fmla="*/ 9 h 12"/>
                  <a:gd name="T24" fmla="*/ 3 w 6"/>
                  <a:gd name="T25" fmla="*/ 10 h 12"/>
                  <a:gd name="T26" fmla="*/ 3 w 6"/>
                  <a:gd name="T27" fmla="*/ 11 h 12"/>
                  <a:gd name="T28" fmla="*/ 4 w 6"/>
                  <a:gd name="T29" fmla="*/ 11 h 12"/>
                  <a:gd name="T30" fmla="*/ 4 w 6"/>
                  <a:gd name="T31" fmla="*/ 11 h 12"/>
                  <a:gd name="T32" fmla="*/ 5 w 6"/>
                  <a:gd name="T33" fmla="*/ 12 h 12"/>
                  <a:gd name="T34" fmla="*/ 6 w 6"/>
                  <a:gd name="T35" fmla="*/ 12 h 12"/>
                  <a:gd name="T36" fmla="*/ 5 w 6"/>
                  <a:gd name="T37" fmla="*/ 10 h 12"/>
                  <a:gd name="T38" fmla="*/ 5 w 6"/>
                  <a:gd name="T39" fmla="*/ 9 h 12"/>
                  <a:gd name="T40" fmla="*/ 5 w 6"/>
                  <a:gd name="T41" fmla="*/ 8 h 12"/>
                  <a:gd name="T42" fmla="*/ 5 w 6"/>
                  <a:gd name="T43" fmla="*/ 6 h 12"/>
                  <a:gd name="T44" fmla="*/ 5 w 6"/>
                  <a:gd name="T45" fmla="*/ 5 h 12"/>
                  <a:gd name="T46" fmla="*/ 4 w 6"/>
                  <a:gd name="T47" fmla="*/ 4 h 12"/>
                  <a:gd name="T48" fmla="*/ 3 w 6"/>
                  <a:gd name="T49" fmla="*/ 3 h 12"/>
                  <a:gd name="T50" fmla="*/ 2 w 6"/>
                  <a:gd name="T51" fmla="*/ 2 h 12"/>
                  <a:gd name="T52" fmla="*/ 2 w 6"/>
                  <a:gd name="T53" fmla="*/ 1 h 12"/>
                  <a:gd name="T54" fmla="*/ 2 w 6"/>
                  <a:gd name="T55" fmla="*/ 0 h 12"/>
                  <a:gd name="T56" fmla="*/ 2 w 6"/>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2" y="1"/>
                    </a:moveTo>
                    <a:cubicBezTo>
                      <a:pt x="2" y="1"/>
                      <a:pt x="2" y="3"/>
                      <a:pt x="2" y="3"/>
                    </a:cubicBezTo>
                    <a:cubicBezTo>
                      <a:pt x="1" y="3"/>
                      <a:pt x="1" y="3"/>
                      <a:pt x="1" y="3"/>
                    </a:cubicBezTo>
                    <a:cubicBezTo>
                      <a:pt x="1" y="3"/>
                      <a:pt x="1" y="3"/>
                      <a:pt x="1"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2" y="5"/>
                      <a:pt x="2" y="5"/>
                    </a:cubicBezTo>
                    <a:cubicBezTo>
                      <a:pt x="2" y="6"/>
                      <a:pt x="2" y="7"/>
                      <a:pt x="2" y="7"/>
                    </a:cubicBezTo>
                    <a:cubicBezTo>
                      <a:pt x="2" y="7"/>
                      <a:pt x="2" y="8"/>
                      <a:pt x="2" y="9"/>
                    </a:cubicBezTo>
                    <a:cubicBezTo>
                      <a:pt x="3" y="9"/>
                      <a:pt x="3" y="9"/>
                      <a:pt x="3" y="10"/>
                    </a:cubicBezTo>
                    <a:cubicBezTo>
                      <a:pt x="3" y="10"/>
                      <a:pt x="3" y="11"/>
                      <a:pt x="3" y="11"/>
                    </a:cubicBezTo>
                    <a:cubicBezTo>
                      <a:pt x="3" y="11"/>
                      <a:pt x="4" y="11"/>
                      <a:pt x="4" y="11"/>
                    </a:cubicBezTo>
                    <a:cubicBezTo>
                      <a:pt x="4" y="11"/>
                      <a:pt x="4" y="11"/>
                      <a:pt x="4" y="11"/>
                    </a:cubicBezTo>
                    <a:cubicBezTo>
                      <a:pt x="5" y="11"/>
                      <a:pt x="5" y="12"/>
                      <a:pt x="5" y="12"/>
                    </a:cubicBezTo>
                    <a:cubicBezTo>
                      <a:pt x="5" y="12"/>
                      <a:pt x="6" y="12"/>
                      <a:pt x="6" y="12"/>
                    </a:cubicBezTo>
                    <a:cubicBezTo>
                      <a:pt x="5" y="11"/>
                      <a:pt x="5" y="11"/>
                      <a:pt x="5" y="10"/>
                    </a:cubicBezTo>
                    <a:cubicBezTo>
                      <a:pt x="5" y="10"/>
                      <a:pt x="5" y="10"/>
                      <a:pt x="5" y="9"/>
                    </a:cubicBezTo>
                    <a:cubicBezTo>
                      <a:pt x="5" y="9"/>
                      <a:pt x="5" y="8"/>
                      <a:pt x="5" y="8"/>
                    </a:cubicBezTo>
                    <a:cubicBezTo>
                      <a:pt x="6" y="7"/>
                      <a:pt x="6" y="6"/>
                      <a:pt x="5" y="6"/>
                    </a:cubicBezTo>
                    <a:cubicBezTo>
                      <a:pt x="5" y="6"/>
                      <a:pt x="5" y="5"/>
                      <a:pt x="5" y="5"/>
                    </a:cubicBezTo>
                    <a:cubicBezTo>
                      <a:pt x="4" y="4"/>
                      <a:pt x="4" y="4"/>
                      <a:pt x="4" y="4"/>
                    </a:cubicBezTo>
                    <a:cubicBezTo>
                      <a:pt x="3" y="4"/>
                      <a:pt x="3" y="4"/>
                      <a:pt x="3" y="3"/>
                    </a:cubicBezTo>
                    <a:cubicBezTo>
                      <a:pt x="3" y="3"/>
                      <a:pt x="2" y="3"/>
                      <a:pt x="2" y="2"/>
                    </a:cubicBezTo>
                    <a:cubicBezTo>
                      <a:pt x="2" y="2"/>
                      <a:pt x="2" y="1"/>
                      <a:pt x="2" y="1"/>
                    </a:cubicBezTo>
                    <a:cubicBezTo>
                      <a:pt x="2" y="0"/>
                      <a:pt x="2" y="0"/>
                      <a:pt x="2" y="0"/>
                    </a:cubicBezTo>
                    <a:cubicBezTo>
                      <a:pt x="2" y="0"/>
                      <a:pt x="2" y="1"/>
                      <a:pt x="2"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298">
                <a:extLst>
                  <a:ext uri="{FF2B5EF4-FFF2-40B4-BE49-F238E27FC236}">
                    <a16:creationId xmlns:a16="http://schemas.microsoft.com/office/drawing/2014/main" id="{2FE1B920-539C-4429-8929-3325939B88DB}"/>
                  </a:ext>
                </a:extLst>
              </p:cNvPr>
              <p:cNvSpPr>
                <a:spLocks/>
              </p:cNvSpPr>
              <p:nvPr/>
            </p:nvSpPr>
            <p:spPr bwMode="auto">
              <a:xfrm>
                <a:off x="8351126" y="2161181"/>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1"/>
                      <a:pt x="2" y="1"/>
                    </a:cubicBezTo>
                    <a:cubicBezTo>
                      <a:pt x="2" y="1"/>
                      <a:pt x="2" y="1"/>
                      <a:pt x="2" y="1"/>
                    </a:cubicBezTo>
                    <a:cubicBezTo>
                      <a:pt x="1" y="1"/>
                      <a:pt x="1" y="1"/>
                      <a:pt x="1" y="1"/>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299">
                <a:extLst>
                  <a:ext uri="{FF2B5EF4-FFF2-40B4-BE49-F238E27FC236}">
                    <a16:creationId xmlns:a16="http://schemas.microsoft.com/office/drawing/2014/main" id="{7C5F0500-5586-4685-90DA-DC2AE0B80033}"/>
                  </a:ext>
                </a:extLst>
              </p:cNvPr>
              <p:cNvSpPr>
                <a:spLocks/>
              </p:cNvSpPr>
              <p:nvPr/>
            </p:nvSpPr>
            <p:spPr bwMode="auto">
              <a:xfrm>
                <a:off x="8354281" y="2164337"/>
                <a:ext cx="3156" cy="3156"/>
              </a:xfrm>
              <a:custGeom>
                <a:avLst/>
                <a:gdLst>
                  <a:gd name="T0" fmla="*/ 0 w 1"/>
                  <a:gd name="T1" fmla="*/ 0 h 1"/>
                  <a:gd name="T2" fmla="*/ 0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1" y="0"/>
                    </a:cubicBezTo>
                    <a:cubicBezTo>
                      <a:pt x="1" y="0"/>
                      <a:pt x="1" y="1"/>
                      <a:pt x="1" y="1"/>
                    </a:cubicBezTo>
                    <a:cubicBezTo>
                      <a:pt x="1" y="1"/>
                      <a:pt x="1" y="1"/>
                      <a:pt x="1"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0">
                <a:extLst>
                  <a:ext uri="{FF2B5EF4-FFF2-40B4-BE49-F238E27FC236}">
                    <a16:creationId xmlns:a16="http://schemas.microsoft.com/office/drawing/2014/main" id="{669480A6-25FB-4C06-820B-34AA0C4AEC31}"/>
                  </a:ext>
                </a:extLst>
              </p:cNvPr>
              <p:cNvSpPr>
                <a:spLocks/>
              </p:cNvSpPr>
              <p:nvPr/>
            </p:nvSpPr>
            <p:spPr bwMode="auto">
              <a:xfrm>
                <a:off x="8357437" y="2161181"/>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301">
                <a:extLst>
                  <a:ext uri="{FF2B5EF4-FFF2-40B4-BE49-F238E27FC236}">
                    <a16:creationId xmlns:a16="http://schemas.microsoft.com/office/drawing/2014/main" id="{3AE0703B-C1BF-46EC-97DD-EC0E6985A3B5}"/>
                  </a:ext>
                </a:extLst>
              </p:cNvPr>
              <p:cNvSpPr>
                <a:spLocks/>
              </p:cNvSpPr>
              <p:nvPr/>
            </p:nvSpPr>
            <p:spPr bwMode="auto">
              <a:xfrm>
                <a:off x="8357437" y="2164337"/>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2">
                <a:extLst>
                  <a:ext uri="{FF2B5EF4-FFF2-40B4-BE49-F238E27FC236}">
                    <a16:creationId xmlns:a16="http://schemas.microsoft.com/office/drawing/2014/main" id="{A4BC602C-CB9D-4363-8FFA-D10B00D690F5}"/>
                  </a:ext>
                </a:extLst>
              </p:cNvPr>
              <p:cNvSpPr>
                <a:spLocks/>
              </p:cNvSpPr>
              <p:nvPr/>
            </p:nvSpPr>
            <p:spPr bwMode="auto">
              <a:xfrm>
                <a:off x="8347970" y="2180115"/>
                <a:ext cx="3156" cy="3156"/>
              </a:xfrm>
              <a:custGeom>
                <a:avLst/>
                <a:gdLst>
                  <a:gd name="T0" fmla="*/ 1 w 1"/>
                  <a:gd name="T1" fmla="*/ 0 h 1"/>
                  <a:gd name="T2" fmla="*/ 1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1" y="1"/>
                    </a:cubicBezTo>
                    <a:cubicBezTo>
                      <a:pt x="1" y="1"/>
                      <a:pt x="1" y="1"/>
                      <a:pt x="1"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303">
                <a:extLst>
                  <a:ext uri="{FF2B5EF4-FFF2-40B4-BE49-F238E27FC236}">
                    <a16:creationId xmlns:a16="http://schemas.microsoft.com/office/drawing/2014/main" id="{410C5234-C569-4094-A1A1-E086BA045D51}"/>
                  </a:ext>
                </a:extLst>
              </p:cNvPr>
              <p:cNvSpPr>
                <a:spLocks/>
              </p:cNvSpPr>
              <p:nvPr/>
            </p:nvSpPr>
            <p:spPr bwMode="auto">
              <a:xfrm>
                <a:off x="8286434" y="2183271"/>
                <a:ext cx="140429" cy="151473"/>
              </a:xfrm>
              <a:custGeom>
                <a:avLst/>
                <a:gdLst>
                  <a:gd name="T0" fmla="*/ 43 w 45"/>
                  <a:gd name="T1" fmla="*/ 20 h 49"/>
                  <a:gd name="T2" fmla="*/ 43 w 45"/>
                  <a:gd name="T3" fmla="*/ 0 h 49"/>
                  <a:gd name="T4" fmla="*/ 15 w 45"/>
                  <a:gd name="T5" fmla="*/ 25 h 49"/>
                  <a:gd name="T6" fmla="*/ 8 w 45"/>
                  <a:gd name="T7" fmla="*/ 23 h 49"/>
                  <a:gd name="T8" fmla="*/ 0 w 45"/>
                  <a:gd name="T9" fmla="*/ 29 h 49"/>
                  <a:gd name="T10" fmla="*/ 7 w 45"/>
                  <a:gd name="T11" fmla="*/ 37 h 49"/>
                  <a:gd name="T12" fmla="*/ 11 w 45"/>
                  <a:gd name="T13" fmla="*/ 38 h 49"/>
                  <a:gd name="T14" fmla="*/ 12 w 45"/>
                  <a:gd name="T15" fmla="*/ 43 h 49"/>
                  <a:gd name="T16" fmla="*/ 18 w 45"/>
                  <a:gd name="T17" fmla="*/ 49 h 49"/>
                  <a:gd name="T18" fmla="*/ 26 w 45"/>
                  <a:gd name="T19" fmla="*/ 42 h 49"/>
                  <a:gd name="T20" fmla="*/ 25 w 45"/>
                  <a:gd name="T21" fmla="*/ 36 h 49"/>
                  <a:gd name="T22" fmla="*/ 43 w 45"/>
                  <a:gd name="T2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9">
                    <a:moveTo>
                      <a:pt x="43" y="20"/>
                    </a:moveTo>
                    <a:cubicBezTo>
                      <a:pt x="45" y="13"/>
                      <a:pt x="44" y="5"/>
                      <a:pt x="43" y="0"/>
                    </a:cubicBezTo>
                    <a:cubicBezTo>
                      <a:pt x="15" y="25"/>
                      <a:pt x="15" y="25"/>
                      <a:pt x="15" y="25"/>
                    </a:cubicBezTo>
                    <a:cubicBezTo>
                      <a:pt x="8" y="23"/>
                      <a:pt x="8" y="23"/>
                      <a:pt x="8" y="23"/>
                    </a:cubicBezTo>
                    <a:cubicBezTo>
                      <a:pt x="0" y="29"/>
                      <a:pt x="0" y="29"/>
                      <a:pt x="0" y="29"/>
                    </a:cubicBezTo>
                    <a:cubicBezTo>
                      <a:pt x="7" y="37"/>
                      <a:pt x="7" y="37"/>
                      <a:pt x="7" y="37"/>
                    </a:cubicBezTo>
                    <a:cubicBezTo>
                      <a:pt x="11" y="38"/>
                      <a:pt x="11" y="38"/>
                      <a:pt x="11" y="38"/>
                    </a:cubicBezTo>
                    <a:cubicBezTo>
                      <a:pt x="12" y="43"/>
                      <a:pt x="12" y="43"/>
                      <a:pt x="12" y="43"/>
                    </a:cubicBezTo>
                    <a:cubicBezTo>
                      <a:pt x="18" y="49"/>
                      <a:pt x="18" y="49"/>
                      <a:pt x="18" y="49"/>
                    </a:cubicBezTo>
                    <a:cubicBezTo>
                      <a:pt x="26" y="42"/>
                      <a:pt x="26" y="42"/>
                      <a:pt x="26" y="42"/>
                    </a:cubicBezTo>
                    <a:cubicBezTo>
                      <a:pt x="25" y="36"/>
                      <a:pt x="25" y="36"/>
                      <a:pt x="25" y="36"/>
                    </a:cubicBezTo>
                    <a:lnTo>
                      <a:pt x="43" y="2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4">
                <a:extLst>
                  <a:ext uri="{FF2B5EF4-FFF2-40B4-BE49-F238E27FC236}">
                    <a16:creationId xmlns:a16="http://schemas.microsoft.com/office/drawing/2014/main" id="{3A303CED-744F-4352-AA04-83951EBBDEAB}"/>
                  </a:ext>
                </a:extLst>
              </p:cNvPr>
              <p:cNvSpPr>
                <a:spLocks/>
              </p:cNvSpPr>
              <p:nvPr/>
            </p:nvSpPr>
            <p:spPr bwMode="auto">
              <a:xfrm>
                <a:off x="8286434" y="2186427"/>
                <a:ext cx="140429" cy="148317"/>
              </a:xfrm>
              <a:custGeom>
                <a:avLst/>
                <a:gdLst>
                  <a:gd name="T0" fmla="*/ 44 w 45"/>
                  <a:gd name="T1" fmla="*/ 16 h 48"/>
                  <a:gd name="T2" fmla="*/ 43 w 45"/>
                  <a:gd name="T3" fmla="*/ 0 h 48"/>
                  <a:gd name="T4" fmla="*/ 15 w 45"/>
                  <a:gd name="T5" fmla="*/ 25 h 48"/>
                  <a:gd name="T6" fmla="*/ 6 w 45"/>
                  <a:gd name="T7" fmla="*/ 23 h 48"/>
                  <a:gd name="T8" fmla="*/ 0 w 45"/>
                  <a:gd name="T9" fmla="*/ 28 h 48"/>
                  <a:gd name="T10" fmla="*/ 5 w 45"/>
                  <a:gd name="T11" fmla="*/ 33 h 48"/>
                  <a:gd name="T12" fmla="*/ 12 w 45"/>
                  <a:gd name="T13" fmla="*/ 36 h 48"/>
                  <a:gd name="T14" fmla="*/ 14 w 45"/>
                  <a:gd name="T15" fmla="*/ 44 h 48"/>
                  <a:gd name="T16" fmla="*/ 18 w 45"/>
                  <a:gd name="T17" fmla="*/ 48 h 48"/>
                  <a:gd name="T18" fmla="*/ 24 w 45"/>
                  <a:gd name="T19" fmla="*/ 42 h 48"/>
                  <a:gd name="T20" fmla="*/ 23 w 45"/>
                  <a:gd name="T21" fmla="*/ 35 h 48"/>
                  <a:gd name="T22" fmla="*/ 44 w 45"/>
                  <a:gd name="T2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8">
                    <a:moveTo>
                      <a:pt x="44" y="16"/>
                    </a:moveTo>
                    <a:cubicBezTo>
                      <a:pt x="45" y="11"/>
                      <a:pt x="44" y="5"/>
                      <a:pt x="43" y="0"/>
                    </a:cubicBezTo>
                    <a:cubicBezTo>
                      <a:pt x="15" y="25"/>
                      <a:pt x="15" y="25"/>
                      <a:pt x="15" y="25"/>
                    </a:cubicBezTo>
                    <a:cubicBezTo>
                      <a:pt x="6" y="23"/>
                      <a:pt x="6" y="23"/>
                      <a:pt x="6" y="23"/>
                    </a:cubicBezTo>
                    <a:cubicBezTo>
                      <a:pt x="0" y="28"/>
                      <a:pt x="0" y="28"/>
                      <a:pt x="0" y="28"/>
                    </a:cubicBezTo>
                    <a:cubicBezTo>
                      <a:pt x="5" y="33"/>
                      <a:pt x="5" y="33"/>
                      <a:pt x="5" y="33"/>
                    </a:cubicBezTo>
                    <a:cubicBezTo>
                      <a:pt x="12" y="36"/>
                      <a:pt x="12" y="36"/>
                      <a:pt x="12" y="36"/>
                    </a:cubicBezTo>
                    <a:cubicBezTo>
                      <a:pt x="14" y="44"/>
                      <a:pt x="14" y="44"/>
                      <a:pt x="14" y="44"/>
                    </a:cubicBezTo>
                    <a:cubicBezTo>
                      <a:pt x="18" y="48"/>
                      <a:pt x="18" y="48"/>
                      <a:pt x="18" y="48"/>
                    </a:cubicBezTo>
                    <a:cubicBezTo>
                      <a:pt x="24" y="42"/>
                      <a:pt x="24" y="42"/>
                      <a:pt x="24" y="42"/>
                    </a:cubicBezTo>
                    <a:cubicBezTo>
                      <a:pt x="23" y="35"/>
                      <a:pt x="23" y="35"/>
                      <a:pt x="23" y="35"/>
                    </a:cubicBezTo>
                    <a:lnTo>
                      <a:pt x="4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305">
                <a:extLst>
                  <a:ext uri="{FF2B5EF4-FFF2-40B4-BE49-F238E27FC236}">
                    <a16:creationId xmlns:a16="http://schemas.microsoft.com/office/drawing/2014/main" id="{0280938A-9C67-4E79-B0C6-07F884916CAA}"/>
                  </a:ext>
                </a:extLst>
              </p:cNvPr>
              <p:cNvSpPr>
                <a:spLocks/>
              </p:cNvSpPr>
              <p:nvPr/>
            </p:nvSpPr>
            <p:spPr bwMode="auto">
              <a:xfrm>
                <a:off x="8335347" y="2266896"/>
                <a:ext cx="22090" cy="22090"/>
              </a:xfrm>
              <a:custGeom>
                <a:avLst/>
                <a:gdLst>
                  <a:gd name="T0" fmla="*/ 0 w 14"/>
                  <a:gd name="T1" fmla="*/ 4 h 14"/>
                  <a:gd name="T2" fmla="*/ 2 w 14"/>
                  <a:gd name="T3" fmla="*/ 4 h 14"/>
                  <a:gd name="T4" fmla="*/ 2 w 14"/>
                  <a:gd name="T5" fmla="*/ 10 h 14"/>
                  <a:gd name="T6" fmla="*/ 2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2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4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6" y="6"/>
                    </a:lnTo>
                    <a:lnTo>
                      <a:pt x="2" y="10"/>
                    </a:lnTo>
                    <a:lnTo>
                      <a:pt x="0" y="10"/>
                    </a:lnTo>
                    <a:lnTo>
                      <a:pt x="2"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8" y="10"/>
                    </a:lnTo>
                    <a:lnTo>
                      <a:pt x="10" y="12"/>
                    </a:lnTo>
                    <a:lnTo>
                      <a:pt x="10" y="12"/>
                    </a:lnTo>
                    <a:lnTo>
                      <a:pt x="10" y="14"/>
                    </a:lnTo>
                    <a:lnTo>
                      <a:pt x="10" y="12"/>
                    </a:lnTo>
                    <a:lnTo>
                      <a:pt x="10" y="12"/>
                    </a:lnTo>
                    <a:lnTo>
                      <a:pt x="10" y="12"/>
                    </a:lnTo>
                    <a:lnTo>
                      <a:pt x="10" y="12"/>
                    </a:lnTo>
                    <a:lnTo>
                      <a:pt x="12" y="12"/>
                    </a:lnTo>
                    <a:lnTo>
                      <a:pt x="12" y="12"/>
                    </a:lnTo>
                    <a:lnTo>
                      <a:pt x="12" y="12"/>
                    </a:lnTo>
                    <a:lnTo>
                      <a:pt x="10" y="10"/>
                    </a:lnTo>
                    <a:lnTo>
                      <a:pt x="12" y="10"/>
                    </a:lnTo>
                    <a:lnTo>
                      <a:pt x="12" y="10"/>
                    </a:lnTo>
                    <a:lnTo>
                      <a:pt x="14" y="10"/>
                    </a:lnTo>
                    <a:lnTo>
                      <a:pt x="12" y="10"/>
                    </a:lnTo>
                    <a:lnTo>
                      <a:pt x="10" y="8"/>
                    </a:lnTo>
                    <a:lnTo>
                      <a:pt x="12" y="4"/>
                    </a:lnTo>
                    <a:lnTo>
                      <a:pt x="12" y="4"/>
                    </a:lnTo>
                    <a:lnTo>
                      <a:pt x="14" y="4"/>
                    </a:lnTo>
                    <a:lnTo>
                      <a:pt x="14" y="4"/>
                    </a:lnTo>
                    <a:lnTo>
                      <a:pt x="12" y="4"/>
                    </a:lnTo>
                    <a:lnTo>
                      <a:pt x="12" y="4"/>
                    </a:lnTo>
                    <a:lnTo>
                      <a:pt x="12" y="4"/>
                    </a:lnTo>
                    <a:lnTo>
                      <a:pt x="12" y="2"/>
                    </a:lnTo>
                    <a:lnTo>
                      <a:pt x="12" y="2"/>
                    </a:lnTo>
                    <a:lnTo>
                      <a:pt x="12" y="2"/>
                    </a:lnTo>
                    <a:lnTo>
                      <a:pt x="12" y="2"/>
                    </a:lnTo>
                    <a:lnTo>
                      <a:pt x="10" y="2"/>
                    </a:lnTo>
                    <a:lnTo>
                      <a:pt x="12" y="2"/>
                    </a:lnTo>
                    <a:lnTo>
                      <a:pt x="10" y="0"/>
                    </a:lnTo>
                    <a:lnTo>
                      <a:pt x="10" y="2"/>
                    </a:lnTo>
                    <a:lnTo>
                      <a:pt x="8" y="4"/>
                    </a:lnTo>
                    <a:lnTo>
                      <a:pt x="4" y="2"/>
                    </a:lnTo>
                    <a:lnTo>
                      <a:pt x="4" y="0"/>
                    </a:lnTo>
                    <a:lnTo>
                      <a:pt x="4" y="2"/>
                    </a:lnTo>
                    <a:lnTo>
                      <a:pt x="4" y="2"/>
                    </a:lnTo>
                    <a:lnTo>
                      <a:pt x="4" y="2"/>
                    </a:lnTo>
                    <a:lnTo>
                      <a:pt x="4" y="2"/>
                    </a:lnTo>
                    <a:lnTo>
                      <a:pt x="4" y="2"/>
                    </a:lnTo>
                    <a:lnTo>
                      <a:pt x="4"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06">
                <a:extLst>
                  <a:ext uri="{FF2B5EF4-FFF2-40B4-BE49-F238E27FC236}">
                    <a16:creationId xmlns:a16="http://schemas.microsoft.com/office/drawing/2014/main" id="{7410EF6C-0563-4A1A-992B-AC5726DB455F}"/>
                  </a:ext>
                </a:extLst>
              </p:cNvPr>
              <p:cNvSpPr>
                <a:spLocks/>
              </p:cNvSpPr>
              <p:nvPr/>
            </p:nvSpPr>
            <p:spPr bwMode="auto">
              <a:xfrm>
                <a:off x="8373215" y="2232184"/>
                <a:ext cx="22090" cy="22090"/>
              </a:xfrm>
              <a:custGeom>
                <a:avLst/>
                <a:gdLst>
                  <a:gd name="T0" fmla="*/ 2 w 14"/>
                  <a:gd name="T1" fmla="*/ 4 h 14"/>
                  <a:gd name="T2" fmla="*/ 2 w 14"/>
                  <a:gd name="T3" fmla="*/ 4 h 14"/>
                  <a:gd name="T4" fmla="*/ 2 w 14"/>
                  <a:gd name="T5" fmla="*/ 10 h 14"/>
                  <a:gd name="T6" fmla="*/ 2 w 14"/>
                  <a:gd name="T7" fmla="*/ 12 h 14"/>
                  <a:gd name="T8" fmla="*/ 2 w 14"/>
                  <a:gd name="T9" fmla="*/ 12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2 w 14"/>
                  <a:gd name="T27" fmla="*/ 12 h 14"/>
                  <a:gd name="T28" fmla="*/ 12 w 14"/>
                  <a:gd name="T29" fmla="*/ 12 h 14"/>
                  <a:gd name="T30" fmla="*/ 12 w 14"/>
                  <a:gd name="T31" fmla="*/ 12 h 14"/>
                  <a:gd name="T32" fmla="*/ 12 w 14"/>
                  <a:gd name="T33" fmla="*/ 12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4 h 14"/>
                  <a:gd name="T46" fmla="*/ 12 w 14"/>
                  <a:gd name="T47" fmla="*/ 4 h 14"/>
                  <a:gd name="T48" fmla="*/ 12 w 14"/>
                  <a:gd name="T49" fmla="*/ 2 h 14"/>
                  <a:gd name="T50" fmla="*/ 10 w 14"/>
                  <a:gd name="T51" fmla="*/ 2 h 14"/>
                  <a:gd name="T52" fmla="*/ 4 w 14"/>
                  <a:gd name="T53" fmla="*/ 2 h 14"/>
                  <a:gd name="T54" fmla="*/ 4 w 14"/>
                  <a:gd name="T55" fmla="*/ 2 h 14"/>
                  <a:gd name="T56" fmla="*/ 4 w 14"/>
                  <a:gd name="T57" fmla="*/ 4 h 14"/>
                  <a:gd name="T58" fmla="*/ 4 w 14"/>
                  <a:gd name="T59" fmla="*/ 2 h 14"/>
                  <a:gd name="T60" fmla="*/ 2 w 14"/>
                  <a:gd name="T61" fmla="*/ 4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4"/>
                    </a:moveTo>
                    <a:lnTo>
                      <a:pt x="2" y="4"/>
                    </a:lnTo>
                    <a:lnTo>
                      <a:pt x="2" y="4"/>
                    </a:lnTo>
                    <a:lnTo>
                      <a:pt x="2" y="4"/>
                    </a:lnTo>
                    <a:lnTo>
                      <a:pt x="6" y="8"/>
                    </a:lnTo>
                    <a:lnTo>
                      <a:pt x="2" y="10"/>
                    </a:lnTo>
                    <a:lnTo>
                      <a:pt x="0" y="10"/>
                    </a:lnTo>
                    <a:lnTo>
                      <a:pt x="2" y="12"/>
                    </a:lnTo>
                    <a:lnTo>
                      <a:pt x="2" y="10"/>
                    </a:lnTo>
                    <a:lnTo>
                      <a:pt x="2" y="12"/>
                    </a:lnTo>
                    <a:lnTo>
                      <a:pt x="2" y="12"/>
                    </a:lnTo>
                    <a:lnTo>
                      <a:pt x="2" y="12"/>
                    </a:lnTo>
                    <a:lnTo>
                      <a:pt x="2" y="12"/>
                    </a:lnTo>
                    <a:lnTo>
                      <a:pt x="2" y="12"/>
                    </a:lnTo>
                    <a:lnTo>
                      <a:pt x="4" y="12"/>
                    </a:lnTo>
                    <a:lnTo>
                      <a:pt x="4" y="12"/>
                    </a:lnTo>
                    <a:lnTo>
                      <a:pt x="4" y="14"/>
                    </a:lnTo>
                    <a:lnTo>
                      <a:pt x="4" y="14"/>
                    </a:lnTo>
                    <a:lnTo>
                      <a:pt x="4" y="12"/>
                    </a:lnTo>
                    <a:lnTo>
                      <a:pt x="4" y="12"/>
                    </a:lnTo>
                    <a:lnTo>
                      <a:pt x="8" y="10"/>
                    </a:lnTo>
                    <a:lnTo>
                      <a:pt x="10" y="12"/>
                    </a:lnTo>
                    <a:lnTo>
                      <a:pt x="10" y="12"/>
                    </a:lnTo>
                    <a:lnTo>
                      <a:pt x="10" y="14"/>
                    </a:lnTo>
                    <a:lnTo>
                      <a:pt x="10" y="14"/>
                    </a:lnTo>
                    <a:lnTo>
                      <a:pt x="10" y="12"/>
                    </a:lnTo>
                    <a:lnTo>
                      <a:pt x="10" y="12"/>
                    </a:lnTo>
                    <a:lnTo>
                      <a:pt x="12" y="12"/>
                    </a:lnTo>
                    <a:lnTo>
                      <a:pt x="12" y="12"/>
                    </a:lnTo>
                    <a:lnTo>
                      <a:pt x="12" y="12"/>
                    </a:lnTo>
                    <a:lnTo>
                      <a:pt x="12" y="12"/>
                    </a:lnTo>
                    <a:lnTo>
                      <a:pt x="12" y="12"/>
                    </a:lnTo>
                    <a:lnTo>
                      <a:pt x="12" y="10"/>
                    </a:lnTo>
                    <a:lnTo>
                      <a:pt x="12" y="12"/>
                    </a:lnTo>
                    <a:lnTo>
                      <a:pt x="14" y="10"/>
                    </a:lnTo>
                    <a:lnTo>
                      <a:pt x="12" y="10"/>
                    </a:lnTo>
                    <a:lnTo>
                      <a:pt x="10" y="8"/>
                    </a:lnTo>
                    <a:lnTo>
                      <a:pt x="12" y="4"/>
                    </a:lnTo>
                    <a:lnTo>
                      <a:pt x="12" y="4"/>
                    </a:lnTo>
                    <a:lnTo>
                      <a:pt x="14" y="4"/>
                    </a:lnTo>
                    <a:lnTo>
                      <a:pt x="14" y="4"/>
                    </a:lnTo>
                    <a:lnTo>
                      <a:pt x="12" y="4"/>
                    </a:lnTo>
                    <a:lnTo>
                      <a:pt x="12" y="4"/>
                    </a:lnTo>
                    <a:lnTo>
                      <a:pt x="12" y="4"/>
                    </a:lnTo>
                    <a:lnTo>
                      <a:pt x="12" y="4"/>
                    </a:lnTo>
                    <a:lnTo>
                      <a:pt x="12" y="4"/>
                    </a:lnTo>
                    <a:lnTo>
                      <a:pt x="12" y="2"/>
                    </a:lnTo>
                    <a:lnTo>
                      <a:pt x="12" y="4"/>
                    </a:lnTo>
                    <a:lnTo>
                      <a:pt x="10" y="2"/>
                    </a:lnTo>
                    <a:lnTo>
                      <a:pt x="12" y="2"/>
                    </a:lnTo>
                    <a:lnTo>
                      <a:pt x="12" y="2"/>
                    </a:lnTo>
                    <a:lnTo>
                      <a:pt x="10" y="2"/>
                    </a:lnTo>
                    <a:lnTo>
                      <a:pt x="8" y="6"/>
                    </a:lnTo>
                    <a:lnTo>
                      <a:pt x="4" y="2"/>
                    </a:lnTo>
                    <a:lnTo>
                      <a:pt x="6" y="0"/>
                    </a:lnTo>
                    <a:lnTo>
                      <a:pt x="4" y="2"/>
                    </a:lnTo>
                    <a:lnTo>
                      <a:pt x="4" y="2"/>
                    </a:lnTo>
                    <a:lnTo>
                      <a:pt x="4" y="4"/>
                    </a:lnTo>
                    <a:lnTo>
                      <a:pt x="4" y="2"/>
                    </a:lnTo>
                    <a:lnTo>
                      <a:pt x="4" y="2"/>
                    </a:lnTo>
                    <a:lnTo>
                      <a:pt x="4" y="2"/>
                    </a:lnTo>
                    <a:lnTo>
                      <a:pt x="2" y="4"/>
                    </a:lnTo>
                    <a:lnTo>
                      <a:pt x="4" y="4"/>
                    </a:lnTo>
                    <a:lnTo>
                      <a:pt x="2"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307">
                <a:extLst>
                  <a:ext uri="{FF2B5EF4-FFF2-40B4-BE49-F238E27FC236}">
                    <a16:creationId xmlns:a16="http://schemas.microsoft.com/office/drawing/2014/main" id="{8D0D47AC-98F7-43D5-AC12-D2C58E7BD00A}"/>
                  </a:ext>
                </a:extLst>
              </p:cNvPr>
              <p:cNvSpPr>
                <a:spLocks/>
              </p:cNvSpPr>
              <p:nvPr/>
            </p:nvSpPr>
            <p:spPr bwMode="auto">
              <a:xfrm>
                <a:off x="8299057" y="2263741"/>
                <a:ext cx="22090" cy="22090"/>
              </a:xfrm>
              <a:custGeom>
                <a:avLst/>
                <a:gdLst>
                  <a:gd name="T0" fmla="*/ 0 w 14"/>
                  <a:gd name="T1" fmla="*/ 4 h 14"/>
                  <a:gd name="T2" fmla="*/ 2 w 14"/>
                  <a:gd name="T3" fmla="*/ 4 h 14"/>
                  <a:gd name="T4" fmla="*/ 2 w 14"/>
                  <a:gd name="T5" fmla="*/ 10 h 14"/>
                  <a:gd name="T6" fmla="*/ 0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0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2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2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4" y="6"/>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6" y="10"/>
                    </a:lnTo>
                    <a:lnTo>
                      <a:pt x="10" y="12"/>
                    </a:lnTo>
                    <a:lnTo>
                      <a:pt x="10" y="12"/>
                    </a:lnTo>
                    <a:lnTo>
                      <a:pt x="10" y="14"/>
                    </a:lnTo>
                    <a:lnTo>
                      <a:pt x="10" y="12"/>
                    </a:lnTo>
                    <a:lnTo>
                      <a:pt x="10" y="12"/>
                    </a:lnTo>
                    <a:lnTo>
                      <a:pt x="10" y="12"/>
                    </a:lnTo>
                    <a:lnTo>
                      <a:pt x="10" y="12"/>
                    </a:lnTo>
                    <a:lnTo>
                      <a:pt x="10" y="12"/>
                    </a:lnTo>
                    <a:lnTo>
                      <a:pt x="10" y="12"/>
                    </a:lnTo>
                    <a:lnTo>
                      <a:pt x="12" y="12"/>
                    </a:lnTo>
                    <a:lnTo>
                      <a:pt x="10" y="10"/>
                    </a:lnTo>
                    <a:lnTo>
                      <a:pt x="12" y="10"/>
                    </a:lnTo>
                    <a:lnTo>
                      <a:pt x="12" y="10"/>
                    </a:lnTo>
                    <a:lnTo>
                      <a:pt x="12" y="10"/>
                    </a:lnTo>
                    <a:lnTo>
                      <a:pt x="12" y="10"/>
                    </a:lnTo>
                    <a:lnTo>
                      <a:pt x="8" y="8"/>
                    </a:lnTo>
                    <a:lnTo>
                      <a:pt x="12" y="4"/>
                    </a:lnTo>
                    <a:lnTo>
                      <a:pt x="12" y="4"/>
                    </a:lnTo>
                    <a:lnTo>
                      <a:pt x="14" y="4"/>
                    </a:lnTo>
                    <a:lnTo>
                      <a:pt x="12" y="4"/>
                    </a:lnTo>
                    <a:lnTo>
                      <a:pt x="12" y="4"/>
                    </a:lnTo>
                    <a:lnTo>
                      <a:pt x="12" y="4"/>
                    </a:lnTo>
                    <a:lnTo>
                      <a:pt x="12" y="2"/>
                    </a:lnTo>
                    <a:lnTo>
                      <a:pt x="12" y="2"/>
                    </a:lnTo>
                    <a:lnTo>
                      <a:pt x="12" y="2"/>
                    </a:lnTo>
                    <a:lnTo>
                      <a:pt x="12" y="2"/>
                    </a:lnTo>
                    <a:lnTo>
                      <a:pt x="12" y="2"/>
                    </a:lnTo>
                    <a:lnTo>
                      <a:pt x="10" y="2"/>
                    </a:lnTo>
                    <a:lnTo>
                      <a:pt x="12" y="2"/>
                    </a:lnTo>
                    <a:lnTo>
                      <a:pt x="10" y="0"/>
                    </a:lnTo>
                    <a:lnTo>
                      <a:pt x="10" y="2"/>
                    </a:lnTo>
                    <a:lnTo>
                      <a:pt x="6" y="4"/>
                    </a:lnTo>
                    <a:lnTo>
                      <a:pt x="4" y="2"/>
                    </a:lnTo>
                    <a:lnTo>
                      <a:pt x="4" y="0"/>
                    </a:lnTo>
                    <a:lnTo>
                      <a:pt x="4" y="2"/>
                    </a:lnTo>
                    <a:lnTo>
                      <a:pt x="4" y="2"/>
                    </a:lnTo>
                    <a:lnTo>
                      <a:pt x="4" y="2"/>
                    </a:lnTo>
                    <a:lnTo>
                      <a:pt x="4" y="2"/>
                    </a:lnTo>
                    <a:lnTo>
                      <a:pt x="2" y="2"/>
                    </a:lnTo>
                    <a:lnTo>
                      <a:pt x="2" y="2"/>
                    </a:lnTo>
                    <a:lnTo>
                      <a:pt x="2" y="2"/>
                    </a:lnTo>
                    <a:lnTo>
                      <a:pt x="2"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08">
                <a:extLst>
                  <a:ext uri="{FF2B5EF4-FFF2-40B4-BE49-F238E27FC236}">
                    <a16:creationId xmlns:a16="http://schemas.microsoft.com/office/drawing/2014/main" id="{48935236-7698-47FC-8A67-9F5A5B7D6A5C}"/>
                  </a:ext>
                </a:extLst>
              </p:cNvPr>
              <p:cNvSpPr>
                <a:spLocks/>
              </p:cNvSpPr>
              <p:nvPr/>
            </p:nvSpPr>
            <p:spPr bwMode="auto">
              <a:xfrm>
                <a:off x="8332192" y="2304765"/>
                <a:ext cx="22090" cy="17357"/>
              </a:xfrm>
              <a:custGeom>
                <a:avLst/>
                <a:gdLst>
                  <a:gd name="T0" fmla="*/ 0 w 14"/>
                  <a:gd name="T1" fmla="*/ 4 h 11"/>
                  <a:gd name="T2" fmla="*/ 2 w 14"/>
                  <a:gd name="T3" fmla="*/ 4 h 11"/>
                  <a:gd name="T4" fmla="*/ 2 w 14"/>
                  <a:gd name="T5" fmla="*/ 9 h 11"/>
                  <a:gd name="T6" fmla="*/ 0 w 14"/>
                  <a:gd name="T7" fmla="*/ 9 h 11"/>
                  <a:gd name="T8" fmla="*/ 2 w 14"/>
                  <a:gd name="T9" fmla="*/ 9 h 11"/>
                  <a:gd name="T10" fmla="*/ 2 w 14"/>
                  <a:gd name="T11" fmla="*/ 9 h 11"/>
                  <a:gd name="T12" fmla="*/ 2 w 14"/>
                  <a:gd name="T13" fmla="*/ 11 h 11"/>
                  <a:gd name="T14" fmla="*/ 4 w 14"/>
                  <a:gd name="T15" fmla="*/ 11 h 11"/>
                  <a:gd name="T16" fmla="*/ 4 w 14"/>
                  <a:gd name="T17" fmla="*/ 11 h 11"/>
                  <a:gd name="T18" fmla="*/ 4 w 14"/>
                  <a:gd name="T19" fmla="*/ 11 h 11"/>
                  <a:gd name="T20" fmla="*/ 10 w 14"/>
                  <a:gd name="T21" fmla="*/ 11 h 11"/>
                  <a:gd name="T22" fmla="*/ 10 w 14"/>
                  <a:gd name="T23" fmla="*/ 11 h 11"/>
                  <a:gd name="T24" fmla="*/ 10 w 14"/>
                  <a:gd name="T25" fmla="*/ 11 h 11"/>
                  <a:gd name="T26" fmla="*/ 10 w 14"/>
                  <a:gd name="T27" fmla="*/ 11 h 11"/>
                  <a:gd name="T28" fmla="*/ 12 w 14"/>
                  <a:gd name="T29" fmla="*/ 11 h 11"/>
                  <a:gd name="T30" fmla="*/ 10 w 14"/>
                  <a:gd name="T31" fmla="*/ 9 h 11"/>
                  <a:gd name="T32" fmla="*/ 12 w 14"/>
                  <a:gd name="T33" fmla="*/ 9 h 11"/>
                  <a:gd name="T34" fmla="*/ 12 w 14"/>
                  <a:gd name="T35" fmla="*/ 9 h 11"/>
                  <a:gd name="T36" fmla="*/ 12 w 14"/>
                  <a:gd name="T37" fmla="*/ 4 h 11"/>
                  <a:gd name="T38" fmla="*/ 14 w 14"/>
                  <a:gd name="T39" fmla="*/ 4 h 11"/>
                  <a:gd name="T40" fmla="*/ 12 w 14"/>
                  <a:gd name="T41" fmla="*/ 4 h 11"/>
                  <a:gd name="T42" fmla="*/ 12 w 14"/>
                  <a:gd name="T43" fmla="*/ 2 h 11"/>
                  <a:gd name="T44" fmla="*/ 12 w 14"/>
                  <a:gd name="T45" fmla="*/ 2 h 11"/>
                  <a:gd name="T46" fmla="*/ 12 w 14"/>
                  <a:gd name="T47" fmla="*/ 2 h 11"/>
                  <a:gd name="T48" fmla="*/ 12 w 14"/>
                  <a:gd name="T49" fmla="*/ 0 h 11"/>
                  <a:gd name="T50" fmla="*/ 10 w 14"/>
                  <a:gd name="T51" fmla="*/ 2 h 11"/>
                  <a:gd name="T52" fmla="*/ 4 w 14"/>
                  <a:gd name="T53" fmla="*/ 2 h 11"/>
                  <a:gd name="T54" fmla="*/ 4 w 14"/>
                  <a:gd name="T55" fmla="*/ 0 h 11"/>
                  <a:gd name="T56" fmla="*/ 4 w 14"/>
                  <a:gd name="T57" fmla="*/ 2 h 11"/>
                  <a:gd name="T58" fmla="*/ 4 w 14"/>
                  <a:gd name="T59" fmla="*/ 2 h 11"/>
                  <a:gd name="T60" fmla="*/ 2 w 14"/>
                  <a:gd name="T61" fmla="*/ 2 h 11"/>
                  <a:gd name="T62" fmla="*/ 2 w 14"/>
                  <a:gd name="T6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1">
                    <a:moveTo>
                      <a:pt x="2" y="2"/>
                    </a:moveTo>
                    <a:lnTo>
                      <a:pt x="0" y="4"/>
                    </a:lnTo>
                    <a:lnTo>
                      <a:pt x="2" y="4"/>
                    </a:lnTo>
                    <a:lnTo>
                      <a:pt x="2" y="4"/>
                    </a:lnTo>
                    <a:lnTo>
                      <a:pt x="6" y="6"/>
                    </a:lnTo>
                    <a:lnTo>
                      <a:pt x="2" y="9"/>
                    </a:lnTo>
                    <a:lnTo>
                      <a:pt x="0" y="9"/>
                    </a:lnTo>
                    <a:lnTo>
                      <a:pt x="0" y="9"/>
                    </a:lnTo>
                    <a:lnTo>
                      <a:pt x="2" y="9"/>
                    </a:lnTo>
                    <a:lnTo>
                      <a:pt x="2" y="9"/>
                    </a:lnTo>
                    <a:lnTo>
                      <a:pt x="2" y="9"/>
                    </a:lnTo>
                    <a:lnTo>
                      <a:pt x="2" y="9"/>
                    </a:lnTo>
                    <a:lnTo>
                      <a:pt x="2" y="9"/>
                    </a:lnTo>
                    <a:lnTo>
                      <a:pt x="2" y="11"/>
                    </a:lnTo>
                    <a:lnTo>
                      <a:pt x="2" y="9"/>
                    </a:lnTo>
                    <a:lnTo>
                      <a:pt x="4" y="11"/>
                    </a:lnTo>
                    <a:lnTo>
                      <a:pt x="2" y="11"/>
                    </a:lnTo>
                    <a:lnTo>
                      <a:pt x="4" y="11"/>
                    </a:lnTo>
                    <a:lnTo>
                      <a:pt x="4" y="11"/>
                    </a:lnTo>
                    <a:lnTo>
                      <a:pt x="4" y="11"/>
                    </a:lnTo>
                    <a:lnTo>
                      <a:pt x="8" y="7"/>
                    </a:lnTo>
                    <a:lnTo>
                      <a:pt x="10" y="11"/>
                    </a:lnTo>
                    <a:lnTo>
                      <a:pt x="10" y="11"/>
                    </a:lnTo>
                    <a:lnTo>
                      <a:pt x="10" y="11"/>
                    </a:lnTo>
                    <a:lnTo>
                      <a:pt x="10" y="11"/>
                    </a:lnTo>
                    <a:lnTo>
                      <a:pt x="10" y="11"/>
                    </a:lnTo>
                    <a:lnTo>
                      <a:pt x="10" y="9"/>
                    </a:lnTo>
                    <a:lnTo>
                      <a:pt x="10" y="11"/>
                    </a:lnTo>
                    <a:lnTo>
                      <a:pt x="12" y="11"/>
                    </a:lnTo>
                    <a:lnTo>
                      <a:pt x="12" y="11"/>
                    </a:lnTo>
                    <a:lnTo>
                      <a:pt x="12" y="9"/>
                    </a:lnTo>
                    <a:lnTo>
                      <a:pt x="10" y="9"/>
                    </a:lnTo>
                    <a:lnTo>
                      <a:pt x="12" y="9"/>
                    </a:lnTo>
                    <a:lnTo>
                      <a:pt x="12" y="9"/>
                    </a:lnTo>
                    <a:lnTo>
                      <a:pt x="14" y="9"/>
                    </a:lnTo>
                    <a:lnTo>
                      <a:pt x="12" y="9"/>
                    </a:lnTo>
                    <a:lnTo>
                      <a:pt x="10" y="6"/>
                    </a:lnTo>
                    <a:lnTo>
                      <a:pt x="12" y="4"/>
                    </a:lnTo>
                    <a:lnTo>
                      <a:pt x="12" y="4"/>
                    </a:lnTo>
                    <a:lnTo>
                      <a:pt x="14" y="4"/>
                    </a:lnTo>
                    <a:lnTo>
                      <a:pt x="14" y="2"/>
                    </a:lnTo>
                    <a:lnTo>
                      <a:pt x="12" y="4"/>
                    </a:lnTo>
                    <a:lnTo>
                      <a:pt x="12" y="2"/>
                    </a:lnTo>
                    <a:lnTo>
                      <a:pt x="12" y="2"/>
                    </a:lnTo>
                    <a:lnTo>
                      <a:pt x="12" y="2"/>
                    </a:lnTo>
                    <a:lnTo>
                      <a:pt x="12" y="2"/>
                    </a:lnTo>
                    <a:lnTo>
                      <a:pt x="12" y="2"/>
                    </a:lnTo>
                    <a:lnTo>
                      <a:pt x="12" y="2"/>
                    </a:lnTo>
                    <a:lnTo>
                      <a:pt x="10" y="2"/>
                    </a:lnTo>
                    <a:lnTo>
                      <a:pt x="12" y="0"/>
                    </a:lnTo>
                    <a:lnTo>
                      <a:pt x="10" y="0"/>
                    </a:lnTo>
                    <a:lnTo>
                      <a:pt x="10" y="2"/>
                    </a:lnTo>
                    <a:lnTo>
                      <a:pt x="8" y="4"/>
                    </a:lnTo>
                    <a:lnTo>
                      <a:pt x="4" y="2"/>
                    </a:lnTo>
                    <a:lnTo>
                      <a:pt x="4" y="0"/>
                    </a:lnTo>
                    <a:lnTo>
                      <a:pt x="4" y="0"/>
                    </a:lnTo>
                    <a:lnTo>
                      <a:pt x="4" y="2"/>
                    </a:lnTo>
                    <a:lnTo>
                      <a:pt x="4" y="2"/>
                    </a:lnTo>
                    <a:lnTo>
                      <a:pt x="4" y="2"/>
                    </a:lnTo>
                    <a:lnTo>
                      <a:pt x="4" y="2"/>
                    </a:lnTo>
                    <a:lnTo>
                      <a:pt x="2"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309">
                <a:extLst>
                  <a:ext uri="{FF2B5EF4-FFF2-40B4-BE49-F238E27FC236}">
                    <a16:creationId xmlns:a16="http://schemas.microsoft.com/office/drawing/2014/main" id="{1AC68B9E-E5DA-400F-87A8-A15095AD0132}"/>
                  </a:ext>
                </a:extLst>
              </p:cNvPr>
              <p:cNvSpPr>
                <a:spLocks/>
              </p:cNvSpPr>
              <p:nvPr/>
            </p:nvSpPr>
            <p:spPr bwMode="auto">
              <a:xfrm>
                <a:off x="8317991" y="2061776"/>
                <a:ext cx="55225" cy="67848"/>
              </a:xfrm>
              <a:custGeom>
                <a:avLst/>
                <a:gdLst>
                  <a:gd name="T0" fmla="*/ 15 w 18"/>
                  <a:gd name="T1" fmla="*/ 22 h 22"/>
                  <a:gd name="T2" fmla="*/ 12 w 18"/>
                  <a:gd name="T3" fmla="*/ 21 h 22"/>
                  <a:gd name="T4" fmla="*/ 9 w 18"/>
                  <a:gd name="T5" fmla="*/ 16 h 22"/>
                  <a:gd name="T6" fmla="*/ 7 w 18"/>
                  <a:gd name="T7" fmla="*/ 12 h 22"/>
                  <a:gd name="T8" fmla="*/ 0 w 18"/>
                  <a:gd name="T9" fmla="*/ 4 h 22"/>
                  <a:gd name="T10" fmla="*/ 6 w 18"/>
                  <a:gd name="T11" fmla="*/ 7 h 22"/>
                  <a:gd name="T12" fmla="*/ 10 w 18"/>
                  <a:gd name="T13" fmla="*/ 11 h 22"/>
                  <a:gd name="T14" fmla="*/ 9 w 18"/>
                  <a:gd name="T15" fmla="*/ 7 h 22"/>
                  <a:gd name="T16" fmla="*/ 6 w 18"/>
                  <a:gd name="T17" fmla="*/ 2 h 22"/>
                  <a:gd name="T18" fmla="*/ 5 w 18"/>
                  <a:gd name="T19" fmla="*/ 0 h 22"/>
                  <a:gd name="T20" fmla="*/ 10 w 18"/>
                  <a:gd name="T21" fmla="*/ 3 h 22"/>
                  <a:gd name="T22" fmla="*/ 16 w 18"/>
                  <a:gd name="T23" fmla="*/ 9 h 22"/>
                  <a:gd name="T24" fmla="*/ 15 w 1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15" y="22"/>
                    </a:moveTo>
                    <a:cubicBezTo>
                      <a:pt x="14" y="22"/>
                      <a:pt x="13" y="21"/>
                      <a:pt x="12" y="21"/>
                    </a:cubicBezTo>
                    <a:cubicBezTo>
                      <a:pt x="11" y="20"/>
                      <a:pt x="10" y="18"/>
                      <a:pt x="9" y="16"/>
                    </a:cubicBezTo>
                    <a:cubicBezTo>
                      <a:pt x="9" y="15"/>
                      <a:pt x="8" y="13"/>
                      <a:pt x="7" y="12"/>
                    </a:cubicBezTo>
                    <a:cubicBezTo>
                      <a:pt x="4" y="8"/>
                      <a:pt x="0" y="4"/>
                      <a:pt x="0" y="4"/>
                    </a:cubicBezTo>
                    <a:cubicBezTo>
                      <a:pt x="0" y="4"/>
                      <a:pt x="3" y="5"/>
                      <a:pt x="6" y="7"/>
                    </a:cubicBezTo>
                    <a:cubicBezTo>
                      <a:pt x="8" y="8"/>
                      <a:pt x="10" y="11"/>
                      <a:pt x="10" y="11"/>
                    </a:cubicBezTo>
                    <a:cubicBezTo>
                      <a:pt x="10" y="11"/>
                      <a:pt x="10" y="8"/>
                      <a:pt x="9" y="7"/>
                    </a:cubicBezTo>
                    <a:cubicBezTo>
                      <a:pt x="8" y="5"/>
                      <a:pt x="7" y="3"/>
                      <a:pt x="6" y="2"/>
                    </a:cubicBezTo>
                    <a:cubicBezTo>
                      <a:pt x="5" y="0"/>
                      <a:pt x="5" y="0"/>
                      <a:pt x="5" y="0"/>
                    </a:cubicBezTo>
                    <a:cubicBezTo>
                      <a:pt x="5" y="0"/>
                      <a:pt x="9" y="2"/>
                      <a:pt x="10" y="3"/>
                    </a:cubicBezTo>
                    <a:cubicBezTo>
                      <a:pt x="12" y="5"/>
                      <a:pt x="14" y="7"/>
                      <a:pt x="16" y="9"/>
                    </a:cubicBezTo>
                    <a:cubicBezTo>
                      <a:pt x="18" y="12"/>
                      <a:pt x="15" y="22"/>
                      <a:pt x="15" y="2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310">
                <a:extLst>
                  <a:ext uri="{FF2B5EF4-FFF2-40B4-BE49-F238E27FC236}">
                    <a16:creationId xmlns:a16="http://schemas.microsoft.com/office/drawing/2014/main" id="{A7071E36-F0D1-4870-A364-18CB32F94E10}"/>
                  </a:ext>
                </a:extLst>
              </p:cNvPr>
              <p:cNvSpPr>
                <a:spLocks/>
              </p:cNvSpPr>
              <p:nvPr/>
            </p:nvSpPr>
            <p:spPr bwMode="auto">
              <a:xfrm>
                <a:off x="8437908" y="2202205"/>
                <a:ext cx="66269" cy="55225"/>
              </a:xfrm>
              <a:custGeom>
                <a:avLst/>
                <a:gdLst>
                  <a:gd name="T0" fmla="*/ 4 w 21"/>
                  <a:gd name="T1" fmla="*/ 1 h 18"/>
                  <a:gd name="T2" fmla="*/ 0 w 21"/>
                  <a:gd name="T3" fmla="*/ 2 h 18"/>
                  <a:gd name="T4" fmla="*/ 1 w 21"/>
                  <a:gd name="T5" fmla="*/ 4 h 18"/>
                  <a:gd name="T6" fmla="*/ 4 w 21"/>
                  <a:gd name="T7" fmla="*/ 7 h 18"/>
                  <a:gd name="T8" fmla="*/ 9 w 21"/>
                  <a:gd name="T9" fmla="*/ 10 h 18"/>
                  <a:gd name="T10" fmla="*/ 15 w 21"/>
                  <a:gd name="T11" fmla="*/ 15 h 18"/>
                  <a:gd name="T12" fmla="*/ 18 w 21"/>
                  <a:gd name="T13" fmla="*/ 18 h 18"/>
                  <a:gd name="T14" fmla="*/ 17 w 21"/>
                  <a:gd name="T15" fmla="*/ 15 h 18"/>
                  <a:gd name="T16" fmla="*/ 15 w 21"/>
                  <a:gd name="T17" fmla="*/ 11 h 18"/>
                  <a:gd name="T18" fmla="*/ 12 w 21"/>
                  <a:gd name="T19" fmla="*/ 8 h 18"/>
                  <a:gd name="T20" fmla="*/ 15 w 21"/>
                  <a:gd name="T21" fmla="*/ 9 h 18"/>
                  <a:gd name="T22" fmla="*/ 19 w 21"/>
                  <a:gd name="T23" fmla="*/ 11 h 18"/>
                  <a:gd name="T24" fmla="*/ 21 w 21"/>
                  <a:gd name="T25" fmla="*/ 13 h 18"/>
                  <a:gd name="T26" fmla="*/ 20 w 21"/>
                  <a:gd name="T27" fmla="*/ 10 h 18"/>
                  <a:gd name="T28" fmla="*/ 17 w 21"/>
                  <a:gd name="T29" fmla="*/ 6 h 18"/>
                  <a:gd name="T30" fmla="*/ 12 w 21"/>
                  <a:gd name="T31" fmla="*/ 1 h 18"/>
                  <a:gd name="T32" fmla="*/ 4 w 21"/>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4" y="1"/>
                    </a:moveTo>
                    <a:cubicBezTo>
                      <a:pt x="2" y="1"/>
                      <a:pt x="0" y="2"/>
                      <a:pt x="0" y="2"/>
                    </a:cubicBezTo>
                    <a:cubicBezTo>
                      <a:pt x="0" y="2"/>
                      <a:pt x="0" y="3"/>
                      <a:pt x="1" y="4"/>
                    </a:cubicBezTo>
                    <a:cubicBezTo>
                      <a:pt x="1" y="5"/>
                      <a:pt x="2" y="6"/>
                      <a:pt x="4" y="7"/>
                    </a:cubicBezTo>
                    <a:cubicBezTo>
                      <a:pt x="5" y="7"/>
                      <a:pt x="7" y="9"/>
                      <a:pt x="9" y="10"/>
                    </a:cubicBezTo>
                    <a:cubicBezTo>
                      <a:pt x="10" y="11"/>
                      <a:pt x="14" y="14"/>
                      <a:pt x="15" y="15"/>
                    </a:cubicBezTo>
                    <a:cubicBezTo>
                      <a:pt x="17" y="17"/>
                      <a:pt x="18" y="18"/>
                      <a:pt x="18" y="18"/>
                    </a:cubicBezTo>
                    <a:cubicBezTo>
                      <a:pt x="18" y="18"/>
                      <a:pt x="18" y="16"/>
                      <a:pt x="17" y="15"/>
                    </a:cubicBezTo>
                    <a:cubicBezTo>
                      <a:pt x="17" y="14"/>
                      <a:pt x="17" y="13"/>
                      <a:pt x="15" y="11"/>
                    </a:cubicBezTo>
                    <a:cubicBezTo>
                      <a:pt x="15" y="10"/>
                      <a:pt x="12" y="8"/>
                      <a:pt x="12" y="8"/>
                    </a:cubicBezTo>
                    <a:cubicBezTo>
                      <a:pt x="12" y="8"/>
                      <a:pt x="14" y="8"/>
                      <a:pt x="15" y="9"/>
                    </a:cubicBezTo>
                    <a:cubicBezTo>
                      <a:pt x="17" y="10"/>
                      <a:pt x="18" y="10"/>
                      <a:pt x="19" y="11"/>
                    </a:cubicBezTo>
                    <a:cubicBezTo>
                      <a:pt x="20" y="12"/>
                      <a:pt x="21" y="13"/>
                      <a:pt x="21" y="13"/>
                    </a:cubicBezTo>
                    <a:cubicBezTo>
                      <a:pt x="21" y="13"/>
                      <a:pt x="20" y="11"/>
                      <a:pt x="20" y="10"/>
                    </a:cubicBezTo>
                    <a:cubicBezTo>
                      <a:pt x="19" y="9"/>
                      <a:pt x="19" y="7"/>
                      <a:pt x="17" y="6"/>
                    </a:cubicBezTo>
                    <a:cubicBezTo>
                      <a:pt x="16" y="4"/>
                      <a:pt x="13" y="2"/>
                      <a:pt x="12" y="1"/>
                    </a:cubicBezTo>
                    <a:cubicBezTo>
                      <a:pt x="12" y="1"/>
                      <a:pt x="7" y="0"/>
                      <a:pt x="4"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311">
                <a:extLst>
                  <a:ext uri="{FF2B5EF4-FFF2-40B4-BE49-F238E27FC236}">
                    <a16:creationId xmlns:a16="http://schemas.microsoft.com/office/drawing/2014/main" id="{D95F74F3-1D13-47B6-8F7E-78C35C6E56C1}"/>
                  </a:ext>
                </a:extLst>
              </p:cNvPr>
              <p:cNvSpPr>
                <a:spLocks/>
              </p:cNvSpPr>
              <p:nvPr/>
            </p:nvSpPr>
            <p:spPr bwMode="auto">
              <a:xfrm>
                <a:off x="8347970" y="2101223"/>
                <a:ext cx="31557" cy="28401"/>
              </a:xfrm>
              <a:custGeom>
                <a:avLst/>
                <a:gdLst>
                  <a:gd name="T0" fmla="*/ 0 w 10"/>
                  <a:gd name="T1" fmla="*/ 2 h 9"/>
                  <a:gd name="T2" fmla="*/ 5 w 10"/>
                  <a:gd name="T3" fmla="*/ 7 h 9"/>
                  <a:gd name="T4" fmla="*/ 5 w 10"/>
                  <a:gd name="T5" fmla="*/ 9 h 9"/>
                  <a:gd name="T6" fmla="*/ 10 w 10"/>
                  <a:gd name="T7" fmla="*/ 3 h 9"/>
                  <a:gd name="T8" fmla="*/ 4 w 10"/>
                  <a:gd name="T9" fmla="*/ 0 h 9"/>
                  <a:gd name="T10" fmla="*/ 0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0" y="2"/>
                    </a:moveTo>
                    <a:cubicBezTo>
                      <a:pt x="0" y="2"/>
                      <a:pt x="5" y="4"/>
                      <a:pt x="5" y="7"/>
                    </a:cubicBezTo>
                    <a:cubicBezTo>
                      <a:pt x="5" y="9"/>
                      <a:pt x="5" y="9"/>
                      <a:pt x="5" y="9"/>
                    </a:cubicBezTo>
                    <a:cubicBezTo>
                      <a:pt x="5" y="9"/>
                      <a:pt x="9" y="5"/>
                      <a:pt x="10" y="3"/>
                    </a:cubicBezTo>
                    <a:cubicBezTo>
                      <a:pt x="10" y="1"/>
                      <a:pt x="4" y="0"/>
                      <a:pt x="4" y="0"/>
                    </a:cubicBezTo>
                    <a:cubicBezTo>
                      <a:pt x="4" y="0"/>
                      <a:pt x="0" y="1"/>
                      <a:pt x="0" y="2"/>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312">
                <a:extLst>
                  <a:ext uri="{FF2B5EF4-FFF2-40B4-BE49-F238E27FC236}">
                    <a16:creationId xmlns:a16="http://schemas.microsoft.com/office/drawing/2014/main" id="{B1A69459-991E-41E4-BC0B-9786730760E2}"/>
                  </a:ext>
                </a:extLst>
              </p:cNvPr>
              <p:cNvSpPr>
                <a:spLocks/>
              </p:cNvSpPr>
              <p:nvPr/>
            </p:nvSpPr>
            <p:spPr bwMode="auto">
              <a:xfrm>
                <a:off x="8437908" y="2192738"/>
                <a:ext cx="25246" cy="29980"/>
              </a:xfrm>
              <a:custGeom>
                <a:avLst/>
                <a:gdLst>
                  <a:gd name="T0" fmla="*/ 7 w 8"/>
                  <a:gd name="T1" fmla="*/ 9 h 10"/>
                  <a:gd name="T2" fmla="*/ 3 w 8"/>
                  <a:gd name="T3" fmla="*/ 7 h 10"/>
                  <a:gd name="T4" fmla="*/ 0 w 8"/>
                  <a:gd name="T5" fmla="*/ 5 h 10"/>
                  <a:gd name="T6" fmla="*/ 5 w 8"/>
                  <a:gd name="T7" fmla="*/ 1 h 10"/>
                  <a:gd name="T8" fmla="*/ 8 w 8"/>
                  <a:gd name="T9" fmla="*/ 8 h 10"/>
                  <a:gd name="T10" fmla="*/ 7 w 8"/>
                  <a:gd name="T11" fmla="*/ 9 h 10"/>
                </a:gdLst>
                <a:ahLst/>
                <a:cxnLst>
                  <a:cxn ang="0">
                    <a:pos x="T0" y="T1"/>
                  </a:cxn>
                  <a:cxn ang="0">
                    <a:pos x="T2" y="T3"/>
                  </a:cxn>
                  <a:cxn ang="0">
                    <a:pos x="T4" y="T5"/>
                  </a:cxn>
                  <a:cxn ang="0">
                    <a:pos x="T6" y="T7"/>
                  </a:cxn>
                  <a:cxn ang="0">
                    <a:pos x="T8" y="T9"/>
                  </a:cxn>
                  <a:cxn ang="0">
                    <a:pos x="T10" y="T11"/>
                  </a:cxn>
                </a:cxnLst>
                <a:rect l="0" t="0" r="r" b="b"/>
                <a:pathLst>
                  <a:path w="8" h="10">
                    <a:moveTo>
                      <a:pt x="7" y="9"/>
                    </a:moveTo>
                    <a:cubicBezTo>
                      <a:pt x="7" y="10"/>
                      <a:pt x="4" y="8"/>
                      <a:pt x="3" y="7"/>
                    </a:cubicBezTo>
                    <a:cubicBezTo>
                      <a:pt x="2" y="6"/>
                      <a:pt x="1" y="5"/>
                      <a:pt x="0" y="5"/>
                    </a:cubicBezTo>
                    <a:cubicBezTo>
                      <a:pt x="0" y="6"/>
                      <a:pt x="4" y="1"/>
                      <a:pt x="5" y="1"/>
                    </a:cubicBezTo>
                    <a:cubicBezTo>
                      <a:pt x="7" y="0"/>
                      <a:pt x="8" y="8"/>
                      <a:pt x="8" y="8"/>
                    </a:cubicBezTo>
                    <a:lnTo>
                      <a:pt x="7"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313">
                <a:extLst>
                  <a:ext uri="{FF2B5EF4-FFF2-40B4-BE49-F238E27FC236}">
                    <a16:creationId xmlns:a16="http://schemas.microsoft.com/office/drawing/2014/main" id="{14B384A9-60C6-48A6-997C-A1E2689719F0}"/>
                  </a:ext>
                </a:extLst>
              </p:cNvPr>
              <p:cNvSpPr>
                <a:spLocks/>
              </p:cNvSpPr>
              <p:nvPr/>
            </p:nvSpPr>
            <p:spPr bwMode="auto">
              <a:xfrm>
                <a:off x="8347970" y="2080711"/>
                <a:ext cx="137273" cy="138850"/>
              </a:xfrm>
              <a:custGeom>
                <a:avLst/>
                <a:gdLst>
                  <a:gd name="T0" fmla="*/ 36 w 44"/>
                  <a:gd name="T1" fmla="*/ 45 h 45"/>
                  <a:gd name="T2" fmla="*/ 43 w 44"/>
                  <a:gd name="T3" fmla="*/ 40 h 45"/>
                  <a:gd name="T4" fmla="*/ 32 w 44"/>
                  <a:gd name="T5" fmla="*/ 16 h 45"/>
                  <a:gd name="T6" fmla="*/ 6 w 44"/>
                  <a:gd name="T7" fmla="*/ 1 h 45"/>
                  <a:gd name="T8" fmla="*/ 0 w 44"/>
                  <a:gd name="T9" fmla="*/ 7 h 45"/>
                  <a:gd name="T10" fmla="*/ 0 w 44"/>
                  <a:gd name="T11" fmla="*/ 9 h 45"/>
                  <a:gd name="T12" fmla="*/ 25 w 44"/>
                  <a:gd name="T13" fmla="*/ 21 h 45"/>
                  <a:gd name="T14" fmla="*/ 36 w 4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5">
                    <a:moveTo>
                      <a:pt x="36" y="45"/>
                    </a:moveTo>
                    <a:cubicBezTo>
                      <a:pt x="36" y="45"/>
                      <a:pt x="42" y="41"/>
                      <a:pt x="43" y="40"/>
                    </a:cubicBezTo>
                    <a:cubicBezTo>
                      <a:pt x="44" y="39"/>
                      <a:pt x="41" y="27"/>
                      <a:pt x="32" y="16"/>
                    </a:cubicBezTo>
                    <a:cubicBezTo>
                      <a:pt x="25" y="7"/>
                      <a:pt x="15" y="2"/>
                      <a:pt x="6" y="1"/>
                    </a:cubicBezTo>
                    <a:cubicBezTo>
                      <a:pt x="6" y="0"/>
                      <a:pt x="1" y="4"/>
                      <a:pt x="0" y="7"/>
                    </a:cubicBezTo>
                    <a:cubicBezTo>
                      <a:pt x="0" y="7"/>
                      <a:pt x="0" y="9"/>
                      <a:pt x="0" y="9"/>
                    </a:cubicBezTo>
                    <a:cubicBezTo>
                      <a:pt x="0" y="9"/>
                      <a:pt x="16" y="10"/>
                      <a:pt x="25" y="21"/>
                    </a:cubicBezTo>
                    <a:cubicBezTo>
                      <a:pt x="34" y="33"/>
                      <a:pt x="36" y="45"/>
                      <a:pt x="36" y="45"/>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314">
                <a:extLst>
                  <a:ext uri="{FF2B5EF4-FFF2-40B4-BE49-F238E27FC236}">
                    <a16:creationId xmlns:a16="http://schemas.microsoft.com/office/drawing/2014/main" id="{6458616B-8D65-4177-9684-662449311FE4}"/>
                  </a:ext>
                </a:extLst>
              </p:cNvPr>
              <p:cNvSpPr>
                <a:spLocks/>
              </p:cNvSpPr>
              <p:nvPr/>
            </p:nvSpPr>
            <p:spPr bwMode="auto">
              <a:xfrm>
                <a:off x="8463153" y="2199049"/>
                <a:ext cx="12623" cy="7890"/>
              </a:xfrm>
              <a:custGeom>
                <a:avLst/>
                <a:gdLst>
                  <a:gd name="T0" fmla="*/ 3 w 4"/>
                  <a:gd name="T1" fmla="*/ 0 h 3"/>
                  <a:gd name="T2" fmla="*/ 4 w 4"/>
                  <a:gd name="T3" fmla="*/ 1 h 3"/>
                  <a:gd name="T4" fmla="*/ 2 w 4"/>
                  <a:gd name="T5" fmla="*/ 3 h 3"/>
                  <a:gd name="T6" fmla="*/ 0 w 4"/>
                  <a:gd name="T7" fmla="*/ 2 h 3"/>
                  <a:gd name="T8" fmla="*/ 1 w 4"/>
                  <a:gd name="T9" fmla="*/ 0 h 3"/>
                  <a:gd name="T10" fmla="*/ 1 w 4"/>
                  <a:gd name="T11" fmla="*/ 1 h 3"/>
                  <a:gd name="T12" fmla="*/ 0 w 4"/>
                  <a:gd name="T13" fmla="*/ 2 h 3"/>
                  <a:gd name="T14" fmla="*/ 2 w 4"/>
                  <a:gd name="T15" fmla="*/ 2 h 3"/>
                  <a:gd name="T16" fmla="*/ 3 w 4"/>
                  <a:gd name="T17" fmla="*/ 1 h 3"/>
                  <a:gd name="T18" fmla="*/ 3 w 4"/>
                  <a:gd name="T19" fmla="*/ 0 h 3"/>
                  <a:gd name="T20" fmla="*/ 2 w 4"/>
                  <a:gd name="T21" fmla="*/ 1 h 3"/>
                  <a:gd name="T22" fmla="*/ 2 w 4"/>
                  <a:gd name="T23" fmla="*/ 1 h 3"/>
                  <a:gd name="T24" fmla="*/ 2 w 4"/>
                  <a:gd name="T25" fmla="*/ 1 h 3"/>
                  <a:gd name="T26" fmla="*/ 1 w 4"/>
                  <a:gd name="T27" fmla="*/ 0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cubicBezTo>
                      <a:pt x="3" y="0"/>
                      <a:pt x="4" y="0"/>
                      <a:pt x="4" y="1"/>
                    </a:cubicBezTo>
                    <a:cubicBezTo>
                      <a:pt x="4" y="2"/>
                      <a:pt x="3" y="3"/>
                      <a:pt x="2" y="3"/>
                    </a:cubicBezTo>
                    <a:cubicBezTo>
                      <a:pt x="1" y="3"/>
                      <a:pt x="0" y="3"/>
                      <a:pt x="0" y="2"/>
                    </a:cubicBezTo>
                    <a:cubicBezTo>
                      <a:pt x="0" y="1"/>
                      <a:pt x="0" y="0"/>
                      <a:pt x="1" y="0"/>
                    </a:cubicBezTo>
                    <a:cubicBezTo>
                      <a:pt x="1" y="1"/>
                      <a:pt x="1" y="1"/>
                      <a:pt x="1" y="1"/>
                    </a:cubicBezTo>
                    <a:cubicBezTo>
                      <a:pt x="1" y="1"/>
                      <a:pt x="0" y="1"/>
                      <a:pt x="0" y="2"/>
                    </a:cubicBezTo>
                    <a:cubicBezTo>
                      <a:pt x="1" y="2"/>
                      <a:pt x="1" y="2"/>
                      <a:pt x="2" y="2"/>
                    </a:cubicBezTo>
                    <a:cubicBezTo>
                      <a:pt x="3" y="2"/>
                      <a:pt x="3" y="2"/>
                      <a:pt x="3" y="1"/>
                    </a:cubicBezTo>
                    <a:cubicBezTo>
                      <a:pt x="3" y="1"/>
                      <a:pt x="3" y="0"/>
                      <a:pt x="3" y="0"/>
                    </a:cubicBezTo>
                    <a:cubicBezTo>
                      <a:pt x="2" y="1"/>
                      <a:pt x="2" y="1"/>
                      <a:pt x="2" y="1"/>
                    </a:cubicBezTo>
                    <a:cubicBezTo>
                      <a:pt x="2" y="1"/>
                      <a:pt x="2" y="1"/>
                      <a:pt x="2" y="1"/>
                    </a:cubicBezTo>
                    <a:cubicBezTo>
                      <a:pt x="2" y="1"/>
                      <a:pt x="2" y="1"/>
                      <a:pt x="2" y="1"/>
                    </a:cubicBezTo>
                    <a:cubicBezTo>
                      <a:pt x="1" y="0"/>
                      <a:pt x="1" y="0"/>
                      <a:pt x="1" y="0"/>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315">
                <a:extLst>
                  <a:ext uri="{FF2B5EF4-FFF2-40B4-BE49-F238E27FC236}">
                    <a16:creationId xmlns:a16="http://schemas.microsoft.com/office/drawing/2014/main" id="{B7558285-209E-4CDA-9AE3-BE3DB867736E}"/>
                  </a:ext>
                </a:extLst>
              </p:cNvPr>
              <p:cNvSpPr>
                <a:spLocks noEditPoints="1"/>
              </p:cNvSpPr>
              <p:nvPr/>
            </p:nvSpPr>
            <p:spPr bwMode="auto">
              <a:xfrm>
                <a:off x="8459997" y="2186427"/>
                <a:ext cx="12623" cy="12623"/>
              </a:xfrm>
              <a:custGeom>
                <a:avLst/>
                <a:gdLst>
                  <a:gd name="T0" fmla="*/ 2 w 4"/>
                  <a:gd name="T1" fmla="*/ 3 h 4"/>
                  <a:gd name="T2" fmla="*/ 0 w 4"/>
                  <a:gd name="T3" fmla="*/ 3 h 4"/>
                  <a:gd name="T4" fmla="*/ 1 w 4"/>
                  <a:gd name="T5" fmla="*/ 1 h 4"/>
                  <a:gd name="T6" fmla="*/ 4 w 4"/>
                  <a:gd name="T7" fmla="*/ 1 h 4"/>
                  <a:gd name="T8" fmla="*/ 2 w 4"/>
                  <a:gd name="T9" fmla="*/ 3 h 4"/>
                  <a:gd name="T10" fmla="*/ 3 w 4"/>
                  <a:gd name="T11" fmla="*/ 1 h 4"/>
                  <a:gd name="T12" fmla="*/ 2 w 4"/>
                  <a:gd name="T13" fmla="*/ 1 h 4"/>
                  <a:gd name="T14" fmla="*/ 1 w 4"/>
                  <a:gd name="T15" fmla="*/ 2 h 4"/>
                  <a:gd name="T16" fmla="*/ 2 w 4"/>
                  <a:gd name="T17" fmla="*/ 3 h 4"/>
                  <a:gd name="T18" fmla="*/ 3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3"/>
                    </a:moveTo>
                    <a:cubicBezTo>
                      <a:pt x="1" y="4"/>
                      <a:pt x="1" y="4"/>
                      <a:pt x="0" y="3"/>
                    </a:cubicBezTo>
                    <a:cubicBezTo>
                      <a:pt x="0" y="2"/>
                      <a:pt x="0" y="1"/>
                      <a:pt x="1" y="1"/>
                    </a:cubicBezTo>
                    <a:cubicBezTo>
                      <a:pt x="3" y="0"/>
                      <a:pt x="3" y="0"/>
                      <a:pt x="4" y="1"/>
                    </a:cubicBezTo>
                    <a:cubicBezTo>
                      <a:pt x="4" y="2"/>
                      <a:pt x="4" y="3"/>
                      <a:pt x="2" y="3"/>
                    </a:cubicBezTo>
                    <a:close/>
                    <a:moveTo>
                      <a:pt x="3" y="1"/>
                    </a:moveTo>
                    <a:cubicBezTo>
                      <a:pt x="3" y="1"/>
                      <a:pt x="3" y="1"/>
                      <a:pt x="2" y="1"/>
                    </a:cubicBezTo>
                    <a:cubicBezTo>
                      <a:pt x="1" y="1"/>
                      <a:pt x="0" y="2"/>
                      <a:pt x="1" y="2"/>
                    </a:cubicBezTo>
                    <a:cubicBezTo>
                      <a:pt x="1" y="3"/>
                      <a:pt x="1" y="3"/>
                      <a:pt x="2"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316">
                <a:extLst>
                  <a:ext uri="{FF2B5EF4-FFF2-40B4-BE49-F238E27FC236}">
                    <a16:creationId xmlns:a16="http://schemas.microsoft.com/office/drawing/2014/main" id="{1E3C6D50-21E6-4CCB-AB50-6D499478B2AD}"/>
                  </a:ext>
                </a:extLst>
              </p:cNvPr>
              <p:cNvSpPr>
                <a:spLocks noEditPoints="1"/>
              </p:cNvSpPr>
              <p:nvPr/>
            </p:nvSpPr>
            <p:spPr bwMode="auto">
              <a:xfrm>
                <a:off x="8456842" y="2176960"/>
                <a:ext cx="12623" cy="12623"/>
              </a:xfrm>
              <a:custGeom>
                <a:avLst/>
                <a:gdLst>
                  <a:gd name="T0" fmla="*/ 1 w 4"/>
                  <a:gd name="T1" fmla="*/ 4 h 4"/>
                  <a:gd name="T2" fmla="*/ 0 w 4"/>
                  <a:gd name="T3" fmla="*/ 3 h 4"/>
                  <a:gd name="T4" fmla="*/ 1 w 4"/>
                  <a:gd name="T5" fmla="*/ 1 h 4"/>
                  <a:gd name="T6" fmla="*/ 4 w 4"/>
                  <a:gd name="T7" fmla="*/ 1 h 4"/>
                  <a:gd name="T8" fmla="*/ 4 w 4"/>
                  <a:gd name="T9" fmla="*/ 2 h 4"/>
                  <a:gd name="T10" fmla="*/ 1 w 4"/>
                  <a:gd name="T11" fmla="*/ 4 h 4"/>
                  <a:gd name="T12" fmla="*/ 3 w 4"/>
                  <a:gd name="T13" fmla="*/ 2 h 4"/>
                  <a:gd name="T14" fmla="*/ 3 w 4"/>
                  <a:gd name="T15" fmla="*/ 1 h 4"/>
                  <a:gd name="T16" fmla="*/ 1 w 4"/>
                  <a:gd name="T17" fmla="*/ 1 h 4"/>
                  <a:gd name="T18" fmla="*/ 1 w 4"/>
                  <a:gd name="T19" fmla="*/ 3 h 4"/>
                  <a:gd name="T20" fmla="*/ 1 w 4"/>
                  <a:gd name="T21" fmla="*/ 3 h 4"/>
                  <a:gd name="T22" fmla="*/ 3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4"/>
                    </a:moveTo>
                    <a:cubicBezTo>
                      <a:pt x="0" y="3"/>
                      <a:pt x="0" y="3"/>
                      <a:pt x="0" y="3"/>
                    </a:cubicBezTo>
                    <a:cubicBezTo>
                      <a:pt x="0" y="2"/>
                      <a:pt x="0" y="1"/>
                      <a:pt x="1" y="1"/>
                    </a:cubicBezTo>
                    <a:cubicBezTo>
                      <a:pt x="3" y="0"/>
                      <a:pt x="3" y="1"/>
                      <a:pt x="4" y="1"/>
                    </a:cubicBezTo>
                    <a:cubicBezTo>
                      <a:pt x="4" y="2"/>
                      <a:pt x="4" y="2"/>
                      <a:pt x="4" y="2"/>
                    </a:cubicBezTo>
                    <a:lnTo>
                      <a:pt x="1" y="4"/>
                    </a:lnTo>
                    <a:close/>
                    <a:moveTo>
                      <a:pt x="3" y="2"/>
                    </a:moveTo>
                    <a:cubicBezTo>
                      <a:pt x="3" y="1"/>
                      <a:pt x="3" y="1"/>
                      <a:pt x="3" y="1"/>
                    </a:cubicBezTo>
                    <a:cubicBezTo>
                      <a:pt x="3" y="1"/>
                      <a:pt x="2" y="1"/>
                      <a:pt x="1" y="1"/>
                    </a:cubicBezTo>
                    <a:cubicBezTo>
                      <a:pt x="1" y="2"/>
                      <a:pt x="0" y="2"/>
                      <a:pt x="1" y="3"/>
                    </a:cubicBezTo>
                    <a:cubicBezTo>
                      <a:pt x="1" y="3"/>
                      <a:pt x="1" y="3"/>
                      <a:pt x="1" y="3"/>
                    </a:cubicBezTo>
                    <a:lnTo>
                      <a:pt x="3"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317">
                <a:extLst>
                  <a:ext uri="{FF2B5EF4-FFF2-40B4-BE49-F238E27FC236}">
                    <a16:creationId xmlns:a16="http://schemas.microsoft.com/office/drawing/2014/main" id="{C4E3254B-26D3-4910-B8E6-D4279D46B2B7}"/>
                  </a:ext>
                </a:extLst>
              </p:cNvPr>
              <p:cNvSpPr>
                <a:spLocks noEditPoints="1"/>
              </p:cNvSpPr>
              <p:nvPr/>
            </p:nvSpPr>
            <p:spPr bwMode="auto">
              <a:xfrm>
                <a:off x="8450530" y="2161181"/>
                <a:ext cx="12623" cy="12623"/>
              </a:xfrm>
              <a:custGeom>
                <a:avLst/>
                <a:gdLst>
                  <a:gd name="T0" fmla="*/ 1 w 4"/>
                  <a:gd name="T1" fmla="*/ 4 h 4"/>
                  <a:gd name="T2" fmla="*/ 0 w 4"/>
                  <a:gd name="T3" fmla="*/ 3 h 4"/>
                  <a:gd name="T4" fmla="*/ 0 w 4"/>
                  <a:gd name="T5" fmla="*/ 2 h 4"/>
                  <a:gd name="T6" fmla="*/ 1 w 4"/>
                  <a:gd name="T7" fmla="*/ 2 h 4"/>
                  <a:gd name="T8" fmla="*/ 1 w 4"/>
                  <a:gd name="T9" fmla="*/ 2 h 4"/>
                  <a:gd name="T10" fmla="*/ 2 w 4"/>
                  <a:gd name="T11" fmla="*/ 1 h 4"/>
                  <a:gd name="T12" fmla="*/ 3 w 4"/>
                  <a:gd name="T13" fmla="*/ 2 h 4"/>
                  <a:gd name="T14" fmla="*/ 4 w 4"/>
                  <a:gd name="T15" fmla="*/ 3 h 4"/>
                  <a:gd name="T16" fmla="*/ 1 w 4"/>
                  <a:gd name="T17" fmla="*/ 4 h 4"/>
                  <a:gd name="T18" fmla="*/ 3 w 4"/>
                  <a:gd name="T19" fmla="*/ 2 h 4"/>
                  <a:gd name="T20" fmla="*/ 3 w 4"/>
                  <a:gd name="T21" fmla="*/ 2 h 4"/>
                  <a:gd name="T22" fmla="*/ 2 w 4"/>
                  <a:gd name="T23" fmla="*/ 2 h 4"/>
                  <a:gd name="T24" fmla="*/ 2 w 4"/>
                  <a:gd name="T25" fmla="*/ 3 h 4"/>
                  <a:gd name="T26" fmla="*/ 2 w 4"/>
                  <a:gd name="T27" fmla="*/ 3 h 4"/>
                  <a:gd name="T28" fmla="*/ 3 w 4"/>
                  <a:gd name="T29" fmla="*/ 2 h 4"/>
                  <a:gd name="T30" fmla="*/ 2 w 4"/>
                  <a:gd name="T31" fmla="*/ 3 h 4"/>
                  <a:gd name="T32" fmla="*/ 2 w 4"/>
                  <a:gd name="T33" fmla="*/ 3 h 4"/>
                  <a:gd name="T34" fmla="*/ 1 w 4"/>
                  <a:gd name="T35" fmla="*/ 2 h 4"/>
                  <a:gd name="T36" fmla="*/ 1 w 4"/>
                  <a:gd name="T37" fmla="*/ 3 h 4"/>
                  <a:gd name="T38" fmla="*/ 1 w 4"/>
                  <a:gd name="T39" fmla="*/ 3 h 4"/>
                  <a:gd name="T40" fmla="*/ 2 w 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1" y="4"/>
                    </a:moveTo>
                    <a:cubicBezTo>
                      <a:pt x="0" y="3"/>
                      <a:pt x="0" y="3"/>
                      <a:pt x="0" y="3"/>
                    </a:cubicBezTo>
                    <a:cubicBezTo>
                      <a:pt x="0" y="3"/>
                      <a:pt x="0" y="2"/>
                      <a:pt x="0" y="2"/>
                    </a:cubicBezTo>
                    <a:cubicBezTo>
                      <a:pt x="1" y="2"/>
                      <a:pt x="1" y="2"/>
                      <a:pt x="1" y="2"/>
                    </a:cubicBezTo>
                    <a:cubicBezTo>
                      <a:pt x="1" y="2"/>
                      <a:pt x="1" y="2"/>
                      <a:pt x="1" y="2"/>
                    </a:cubicBezTo>
                    <a:cubicBezTo>
                      <a:pt x="1" y="2"/>
                      <a:pt x="1" y="1"/>
                      <a:pt x="2" y="1"/>
                    </a:cubicBezTo>
                    <a:cubicBezTo>
                      <a:pt x="3" y="0"/>
                      <a:pt x="3" y="1"/>
                      <a:pt x="3" y="2"/>
                    </a:cubicBezTo>
                    <a:cubicBezTo>
                      <a:pt x="4" y="3"/>
                      <a:pt x="4" y="3"/>
                      <a:pt x="4" y="3"/>
                    </a:cubicBezTo>
                    <a:lnTo>
                      <a:pt x="1" y="4"/>
                    </a:lnTo>
                    <a:close/>
                    <a:moveTo>
                      <a:pt x="3" y="2"/>
                    </a:moveTo>
                    <a:cubicBezTo>
                      <a:pt x="3" y="2"/>
                      <a:pt x="3" y="2"/>
                      <a:pt x="3" y="2"/>
                    </a:cubicBezTo>
                    <a:cubicBezTo>
                      <a:pt x="3" y="2"/>
                      <a:pt x="3" y="1"/>
                      <a:pt x="2" y="2"/>
                    </a:cubicBezTo>
                    <a:cubicBezTo>
                      <a:pt x="2" y="2"/>
                      <a:pt x="2" y="2"/>
                      <a:pt x="2" y="3"/>
                    </a:cubicBezTo>
                    <a:cubicBezTo>
                      <a:pt x="2" y="3"/>
                      <a:pt x="2" y="3"/>
                      <a:pt x="2" y="3"/>
                    </a:cubicBezTo>
                    <a:lnTo>
                      <a:pt x="3" y="2"/>
                    </a:lnTo>
                    <a:close/>
                    <a:moveTo>
                      <a:pt x="2" y="3"/>
                    </a:moveTo>
                    <a:cubicBezTo>
                      <a:pt x="2" y="3"/>
                      <a:pt x="2" y="3"/>
                      <a:pt x="2" y="3"/>
                    </a:cubicBezTo>
                    <a:cubicBezTo>
                      <a:pt x="1" y="3"/>
                      <a:pt x="1" y="2"/>
                      <a:pt x="1" y="2"/>
                    </a:cubicBezTo>
                    <a:cubicBezTo>
                      <a:pt x="0" y="3"/>
                      <a:pt x="0" y="3"/>
                      <a:pt x="1" y="3"/>
                    </a:cubicBezTo>
                    <a:cubicBezTo>
                      <a:pt x="1" y="3"/>
                      <a:pt x="1" y="3"/>
                      <a:pt x="1"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318">
                <a:extLst>
                  <a:ext uri="{FF2B5EF4-FFF2-40B4-BE49-F238E27FC236}">
                    <a16:creationId xmlns:a16="http://schemas.microsoft.com/office/drawing/2014/main" id="{95F1DEDD-4762-408B-A4CF-B8726AAC11A6}"/>
                  </a:ext>
                </a:extLst>
              </p:cNvPr>
              <p:cNvSpPr>
                <a:spLocks/>
              </p:cNvSpPr>
              <p:nvPr/>
            </p:nvSpPr>
            <p:spPr bwMode="auto">
              <a:xfrm>
                <a:off x="8444219" y="2154870"/>
                <a:ext cx="12623" cy="12623"/>
              </a:xfrm>
              <a:custGeom>
                <a:avLst/>
                <a:gdLst>
                  <a:gd name="T0" fmla="*/ 2 w 8"/>
                  <a:gd name="T1" fmla="*/ 8 h 8"/>
                  <a:gd name="T2" fmla="*/ 0 w 8"/>
                  <a:gd name="T3" fmla="*/ 4 h 8"/>
                  <a:gd name="T4" fmla="*/ 0 w 8"/>
                  <a:gd name="T5" fmla="*/ 4 h 8"/>
                  <a:gd name="T6" fmla="*/ 2 w 8"/>
                  <a:gd name="T7" fmla="*/ 6 h 8"/>
                  <a:gd name="T8" fmla="*/ 4 w 8"/>
                  <a:gd name="T9" fmla="*/ 4 h 8"/>
                  <a:gd name="T10" fmla="*/ 2 w 8"/>
                  <a:gd name="T11" fmla="*/ 2 h 8"/>
                  <a:gd name="T12" fmla="*/ 4 w 8"/>
                  <a:gd name="T13" fmla="*/ 2 h 8"/>
                  <a:gd name="T14" fmla="*/ 4 w 8"/>
                  <a:gd name="T15" fmla="*/ 4 h 8"/>
                  <a:gd name="T16" fmla="*/ 8 w 8"/>
                  <a:gd name="T17" fmla="*/ 2 h 8"/>
                  <a:gd name="T18" fmla="*/ 6 w 8"/>
                  <a:gd name="T19" fmla="*/ 0 h 8"/>
                  <a:gd name="T20" fmla="*/ 6 w 8"/>
                  <a:gd name="T21" fmla="*/ 0 h 8"/>
                  <a:gd name="T22" fmla="*/ 8 w 8"/>
                  <a:gd name="T23" fmla="*/ 4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0" y="4"/>
                    </a:lnTo>
                    <a:lnTo>
                      <a:pt x="0" y="4"/>
                    </a:lnTo>
                    <a:lnTo>
                      <a:pt x="2" y="6"/>
                    </a:lnTo>
                    <a:lnTo>
                      <a:pt x="4" y="4"/>
                    </a:lnTo>
                    <a:lnTo>
                      <a:pt x="2" y="2"/>
                    </a:lnTo>
                    <a:lnTo>
                      <a:pt x="4" y="2"/>
                    </a:lnTo>
                    <a:lnTo>
                      <a:pt x="4" y="4"/>
                    </a:lnTo>
                    <a:lnTo>
                      <a:pt x="8" y="2"/>
                    </a:lnTo>
                    <a:lnTo>
                      <a:pt x="6" y="0"/>
                    </a:lnTo>
                    <a:lnTo>
                      <a:pt x="6" y="0"/>
                    </a:lnTo>
                    <a:lnTo>
                      <a:pt x="8" y="4"/>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319">
                <a:extLst>
                  <a:ext uri="{FF2B5EF4-FFF2-40B4-BE49-F238E27FC236}">
                    <a16:creationId xmlns:a16="http://schemas.microsoft.com/office/drawing/2014/main" id="{28D973BB-6799-4AB9-A06B-3FFD330EE0BA}"/>
                  </a:ext>
                </a:extLst>
              </p:cNvPr>
              <p:cNvSpPr>
                <a:spLocks/>
              </p:cNvSpPr>
              <p:nvPr/>
            </p:nvSpPr>
            <p:spPr bwMode="auto">
              <a:xfrm>
                <a:off x="8434752" y="2139091"/>
                <a:ext cx="15778" cy="15778"/>
              </a:xfrm>
              <a:custGeom>
                <a:avLst/>
                <a:gdLst>
                  <a:gd name="T0" fmla="*/ 4 w 10"/>
                  <a:gd name="T1" fmla="*/ 10 h 10"/>
                  <a:gd name="T2" fmla="*/ 2 w 10"/>
                  <a:gd name="T3" fmla="*/ 8 h 10"/>
                  <a:gd name="T4" fmla="*/ 6 w 10"/>
                  <a:gd name="T5" fmla="*/ 4 h 10"/>
                  <a:gd name="T6" fmla="*/ 6 w 10"/>
                  <a:gd name="T7" fmla="*/ 4 h 10"/>
                  <a:gd name="T8" fmla="*/ 0 w 10"/>
                  <a:gd name="T9" fmla="*/ 6 h 10"/>
                  <a:gd name="T10" fmla="*/ 0 w 10"/>
                  <a:gd name="T11" fmla="*/ 4 h 10"/>
                  <a:gd name="T12" fmla="*/ 6 w 10"/>
                  <a:gd name="T13" fmla="*/ 0 h 10"/>
                  <a:gd name="T14" fmla="*/ 6 w 10"/>
                  <a:gd name="T15" fmla="*/ 0 h 10"/>
                  <a:gd name="T16" fmla="*/ 0 w 10"/>
                  <a:gd name="T17" fmla="*/ 4 h 10"/>
                  <a:gd name="T18" fmla="*/ 0 w 10"/>
                  <a:gd name="T19" fmla="*/ 4 h 10"/>
                  <a:gd name="T20" fmla="*/ 8 w 10"/>
                  <a:gd name="T21" fmla="*/ 2 h 10"/>
                  <a:gd name="T22" fmla="*/ 8 w 10"/>
                  <a:gd name="T23" fmla="*/ 4 h 10"/>
                  <a:gd name="T24" fmla="*/ 4 w 10"/>
                  <a:gd name="T25" fmla="*/ 8 h 10"/>
                  <a:gd name="T26" fmla="*/ 4 w 10"/>
                  <a:gd name="T27" fmla="*/ 8 h 10"/>
                  <a:gd name="T28" fmla="*/ 10 w 10"/>
                  <a:gd name="T29" fmla="*/ 4 h 10"/>
                  <a:gd name="T30" fmla="*/ 10 w 10"/>
                  <a:gd name="T31" fmla="*/ 6 h 10"/>
                  <a:gd name="T32" fmla="*/ 4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4" y="10"/>
                    </a:moveTo>
                    <a:lnTo>
                      <a:pt x="2" y="8"/>
                    </a:lnTo>
                    <a:lnTo>
                      <a:pt x="6" y="4"/>
                    </a:lnTo>
                    <a:lnTo>
                      <a:pt x="6" y="4"/>
                    </a:lnTo>
                    <a:lnTo>
                      <a:pt x="0" y="6"/>
                    </a:lnTo>
                    <a:lnTo>
                      <a:pt x="0" y="4"/>
                    </a:lnTo>
                    <a:lnTo>
                      <a:pt x="6" y="0"/>
                    </a:lnTo>
                    <a:lnTo>
                      <a:pt x="6" y="0"/>
                    </a:lnTo>
                    <a:lnTo>
                      <a:pt x="0" y="4"/>
                    </a:lnTo>
                    <a:lnTo>
                      <a:pt x="0" y="4"/>
                    </a:lnTo>
                    <a:lnTo>
                      <a:pt x="8" y="2"/>
                    </a:lnTo>
                    <a:lnTo>
                      <a:pt x="8" y="4"/>
                    </a:lnTo>
                    <a:lnTo>
                      <a:pt x="4" y="8"/>
                    </a:lnTo>
                    <a:lnTo>
                      <a:pt x="4" y="8"/>
                    </a:lnTo>
                    <a:lnTo>
                      <a:pt x="10" y="4"/>
                    </a:lnTo>
                    <a:lnTo>
                      <a:pt x="10" y="6"/>
                    </a:lnTo>
                    <a:lnTo>
                      <a:pt x="4"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320">
                <a:extLst>
                  <a:ext uri="{FF2B5EF4-FFF2-40B4-BE49-F238E27FC236}">
                    <a16:creationId xmlns:a16="http://schemas.microsoft.com/office/drawing/2014/main" id="{835530C7-D375-4146-91E7-1CE143F8CA48}"/>
                  </a:ext>
                </a:extLst>
              </p:cNvPr>
              <p:cNvSpPr>
                <a:spLocks/>
              </p:cNvSpPr>
              <p:nvPr/>
            </p:nvSpPr>
            <p:spPr bwMode="auto">
              <a:xfrm>
                <a:off x="8428441" y="2132780"/>
                <a:ext cx="12623" cy="12623"/>
              </a:xfrm>
              <a:custGeom>
                <a:avLst/>
                <a:gdLst>
                  <a:gd name="T0" fmla="*/ 4 w 8"/>
                  <a:gd name="T1" fmla="*/ 4 h 8"/>
                  <a:gd name="T2" fmla="*/ 4 w 8"/>
                  <a:gd name="T3" fmla="*/ 8 h 8"/>
                  <a:gd name="T4" fmla="*/ 2 w 8"/>
                  <a:gd name="T5" fmla="*/ 6 h 8"/>
                  <a:gd name="T6" fmla="*/ 4 w 8"/>
                  <a:gd name="T7" fmla="*/ 4 h 8"/>
                  <a:gd name="T8" fmla="*/ 0 w 8"/>
                  <a:gd name="T9" fmla="*/ 4 h 8"/>
                  <a:gd name="T10" fmla="*/ 0 w 8"/>
                  <a:gd name="T11" fmla="*/ 4 h 8"/>
                  <a:gd name="T12" fmla="*/ 4 w 8"/>
                  <a:gd name="T13" fmla="*/ 2 h 8"/>
                  <a:gd name="T14" fmla="*/ 6 w 8"/>
                  <a:gd name="T15" fmla="*/ 0 h 8"/>
                  <a:gd name="T16" fmla="*/ 8 w 8"/>
                  <a:gd name="T17" fmla="*/ 2 h 8"/>
                  <a:gd name="T18" fmla="*/ 4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4"/>
                    </a:moveTo>
                    <a:lnTo>
                      <a:pt x="4" y="8"/>
                    </a:lnTo>
                    <a:lnTo>
                      <a:pt x="2" y="6"/>
                    </a:lnTo>
                    <a:lnTo>
                      <a:pt x="4" y="4"/>
                    </a:lnTo>
                    <a:lnTo>
                      <a:pt x="0" y="4"/>
                    </a:lnTo>
                    <a:lnTo>
                      <a:pt x="0" y="4"/>
                    </a:lnTo>
                    <a:lnTo>
                      <a:pt x="4" y="2"/>
                    </a:lnTo>
                    <a:lnTo>
                      <a:pt x="6" y="0"/>
                    </a:lnTo>
                    <a:lnTo>
                      <a:pt x="8" y="2"/>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321">
                <a:extLst>
                  <a:ext uri="{FF2B5EF4-FFF2-40B4-BE49-F238E27FC236}">
                    <a16:creationId xmlns:a16="http://schemas.microsoft.com/office/drawing/2014/main" id="{94E83086-74CA-41EB-9B5F-CCE8F580DEF9}"/>
                  </a:ext>
                </a:extLst>
              </p:cNvPr>
              <p:cNvSpPr>
                <a:spLocks/>
              </p:cNvSpPr>
              <p:nvPr/>
            </p:nvSpPr>
            <p:spPr bwMode="auto">
              <a:xfrm>
                <a:off x="8420551" y="2120157"/>
                <a:ext cx="11045" cy="12623"/>
              </a:xfrm>
              <a:custGeom>
                <a:avLst/>
                <a:gdLst>
                  <a:gd name="T0" fmla="*/ 0 w 4"/>
                  <a:gd name="T1" fmla="*/ 3 h 4"/>
                  <a:gd name="T2" fmla="*/ 1 w 4"/>
                  <a:gd name="T3" fmla="*/ 3 h 4"/>
                  <a:gd name="T4" fmla="*/ 1 w 4"/>
                  <a:gd name="T5" fmla="*/ 3 h 4"/>
                  <a:gd name="T6" fmla="*/ 1 w 4"/>
                  <a:gd name="T7" fmla="*/ 1 h 4"/>
                  <a:gd name="T8" fmla="*/ 3 w 4"/>
                  <a:gd name="T9" fmla="*/ 1 h 4"/>
                  <a:gd name="T10" fmla="*/ 4 w 4"/>
                  <a:gd name="T11" fmla="*/ 2 h 4"/>
                  <a:gd name="T12" fmla="*/ 3 w 4"/>
                  <a:gd name="T13" fmla="*/ 2 h 4"/>
                  <a:gd name="T14" fmla="*/ 3 w 4"/>
                  <a:gd name="T15" fmla="*/ 1 h 4"/>
                  <a:gd name="T16" fmla="*/ 2 w 4"/>
                  <a:gd name="T17" fmla="*/ 1 h 4"/>
                  <a:gd name="T18" fmla="*/ 2 w 4"/>
                  <a:gd name="T19" fmla="*/ 4 h 4"/>
                  <a:gd name="T20" fmla="*/ 1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0" y="3"/>
                      <a:pt x="1" y="3"/>
                      <a:pt x="1" y="3"/>
                    </a:cubicBezTo>
                    <a:cubicBezTo>
                      <a:pt x="1" y="4"/>
                      <a:pt x="1" y="4"/>
                      <a:pt x="1" y="3"/>
                    </a:cubicBezTo>
                    <a:cubicBezTo>
                      <a:pt x="2" y="3"/>
                      <a:pt x="1" y="2"/>
                      <a:pt x="1" y="1"/>
                    </a:cubicBezTo>
                    <a:cubicBezTo>
                      <a:pt x="2" y="0"/>
                      <a:pt x="3" y="0"/>
                      <a:pt x="3" y="1"/>
                    </a:cubicBezTo>
                    <a:cubicBezTo>
                      <a:pt x="4" y="1"/>
                      <a:pt x="4" y="2"/>
                      <a:pt x="4" y="2"/>
                    </a:cubicBezTo>
                    <a:cubicBezTo>
                      <a:pt x="3" y="2"/>
                      <a:pt x="3" y="2"/>
                      <a:pt x="3" y="2"/>
                    </a:cubicBezTo>
                    <a:cubicBezTo>
                      <a:pt x="3" y="2"/>
                      <a:pt x="3" y="2"/>
                      <a:pt x="3" y="1"/>
                    </a:cubicBezTo>
                    <a:cubicBezTo>
                      <a:pt x="3" y="1"/>
                      <a:pt x="2" y="1"/>
                      <a:pt x="2" y="1"/>
                    </a:cubicBezTo>
                    <a:cubicBezTo>
                      <a:pt x="2" y="2"/>
                      <a:pt x="3" y="3"/>
                      <a:pt x="2" y="4"/>
                    </a:cubicBezTo>
                    <a:cubicBezTo>
                      <a:pt x="2" y="4"/>
                      <a:pt x="1" y="4"/>
                      <a:pt x="1" y="4"/>
                    </a:cubicBezTo>
                    <a:cubicBezTo>
                      <a:pt x="0" y="3"/>
                      <a:pt x="0" y="3"/>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322">
                <a:extLst>
                  <a:ext uri="{FF2B5EF4-FFF2-40B4-BE49-F238E27FC236}">
                    <a16:creationId xmlns:a16="http://schemas.microsoft.com/office/drawing/2014/main" id="{8DF12998-5065-4AAC-8F19-9BB8DB31CDCF}"/>
                  </a:ext>
                </a:extLst>
              </p:cNvPr>
              <p:cNvSpPr>
                <a:spLocks/>
              </p:cNvSpPr>
              <p:nvPr/>
            </p:nvSpPr>
            <p:spPr bwMode="auto">
              <a:xfrm>
                <a:off x="8414239" y="2117002"/>
                <a:ext cx="9467" cy="12623"/>
              </a:xfrm>
              <a:custGeom>
                <a:avLst/>
                <a:gdLst>
                  <a:gd name="T0" fmla="*/ 2 w 6"/>
                  <a:gd name="T1" fmla="*/ 6 h 8"/>
                  <a:gd name="T2" fmla="*/ 4 w 6"/>
                  <a:gd name="T3" fmla="*/ 6 h 8"/>
                  <a:gd name="T4" fmla="*/ 4 w 6"/>
                  <a:gd name="T5" fmla="*/ 8 h 8"/>
                  <a:gd name="T6" fmla="*/ 0 w 6"/>
                  <a:gd name="T7" fmla="*/ 4 h 8"/>
                  <a:gd name="T8" fmla="*/ 0 w 6"/>
                  <a:gd name="T9" fmla="*/ 4 h 8"/>
                  <a:gd name="T10" fmla="*/ 2 w 6"/>
                  <a:gd name="T11" fmla="*/ 4 h 8"/>
                  <a:gd name="T12" fmla="*/ 6 w 6"/>
                  <a:gd name="T13" fmla="*/ 0 h 8"/>
                  <a:gd name="T14" fmla="*/ 6 w 6"/>
                  <a:gd name="T15" fmla="*/ 0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6"/>
                    </a:lnTo>
                    <a:lnTo>
                      <a:pt x="4" y="8"/>
                    </a:lnTo>
                    <a:lnTo>
                      <a:pt x="0" y="4"/>
                    </a:lnTo>
                    <a:lnTo>
                      <a:pt x="0" y="4"/>
                    </a:lnTo>
                    <a:lnTo>
                      <a:pt x="2" y="4"/>
                    </a:lnTo>
                    <a:lnTo>
                      <a:pt x="6" y="0"/>
                    </a:lnTo>
                    <a:lnTo>
                      <a:pt x="6" y="0"/>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323">
                <a:extLst>
                  <a:ext uri="{FF2B5EF4-FFF2-40B4-BE49-F238E27FC236}">
                    <a16:creationId xmlns:a16="http://schemas.microsoft.com/office/drawing/2014/main" id="{5B45CFFA-4783-43C9-A7C3-1E40E9DD5C68}"/>
                  </a:ext>
                </a:extLst>
              </p:cNvPr>
              <p:cNvSpPr>
                <a:spLocks noEditPoints="1"/>
              </p:cNvSpPr>
              <p:nvPr/>
            </p:nvSpPr>
            <p:spPr bwMode="auto">
              <a:xfrm>
                <a:off x="8407928" y="2110690"/>
                <a:ext cx="12623" cy="12623"/>
              </a:xfrm>
              <a:custGeom>
                <a:avLst/>
                <a:gdLst>
                  <a:gd name="T0" fmla="*/ 1 w 4"/>
                  <a:gd name="T1" fmla="*/ 4 h 4"/>
                  <a:gd name="T2" fmla="*/ 1 w 4"/>
                  <a:gd name="T3" fmla="*/ 3 h 4"/>
                  <a:gd name="T4" fmla="*/ 0 w 4"/>
                  <a:gd name="T5" fmla="*/ 2 h 4"/>
                  <a:gd name="T6" fmla="*/ 1 w 4"/>
                  <a:gd name="T7" fmla="*/ 2 h 4"/>
                  <a:gd name="T8" fmla="*/ 1 w 4"/>
                  <a:gd name="T9" fmla="*/ 2 h 4"/>
                  <a:gd name="T10" fmla="*/ 1 w 4"/>
                  <a:gd name="T11" fmla="*/ 0 h 4"/>
                  <a:gd name="T12" fmla="*/ 2 w 4"/>
                  <a:gd name="T13" fmla="*/ 0 h 4"/>
                  <a:gd name="T14" fmla="*/ 2 w 4"/>
                  <a:gd name="T15" fmla="*/ 0 h 4"/>
                  <a:gd name="T16" fmla="*/ 2 w 4"/>
                  <a:gd name="T17" fmla="*/ 1 h 4"/>
                  <a:gd name="T18" fmla="*/ 2 w 4"/>
                  <a:gd name="T19" fmla="*/ 2 h 4"/>
                  <a:gd name="T20" fmla="*/ 2 w 4"/>
                  <a:gd name="T21" fmla="*/ 2 h 4"/>
                  <a:gd name="T22" fmla="*/ 3 w 4"/>
                  <a:gd name="T23" fmla="*/ 1 h 4"/>
                  <a:gd name="T24" fmla="*/ 4 w 4"/>
                  <a:gd name="T25" fmla="*/ 1 h 4"/>
                  <a:gd name="T26" fmla="*/ 1 w 4"/>
                  <a:gd name="T27" fmla="*/ 4 h 4"/>
                  <a:gd name="T28" fmla="*/ 2 w 4"/>
                  <a:gd name="T29" fmla="*/ 2 h 4"/>
                  <a:gd name="T30" fmla="*/ 2 w 4"/>
                  <a:gd name="T31" fmla="*/ 2 h 4"/>
                  <a:gd name="T32" fmla="*/ 1 w 4"/>
                  <a:gd name="T33" fmla="*/ 2 h 4"/>
                  <a:gd name="T34" fmla="*/ 1 w 4"/>
                  <a:gd name="T35" fmla="*/ 3 h 4"/>
                  <a:gd name="T36" fmla="*/ 1 w 4"/>
                  <a:gd name="T37" fmla="*/ 3 h 4"/>
                  <a:gd name="T38" fmla="*/ 2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1" y="4"/>
                    </a:moveTo>
                    <a:cubicBezTo>
                      <a:pt x="1" y="3"/>
                      <a:pt x="1" y="3"/>
                      <a:pt x="1" y="3"/>
                    </a:cubicBezTo>
                    <a:cubicBezTo>
                      <a:pt x="0" y="3"/>
                      <a:pt x="0" y="2"/>
                      <a:pt x="0" y="2"/>
                    </a:cubicBezTo>
                    <a:cubicBezTo>
                      <a:pt x="0" y="1"/>
                      <a:pt x="1" y="1"/>
                      <a:pt x="1" y="2"/>
                    </a:cubicBezTo>
                    <a:cubicBezTo>
                      <a:pt x="1" y="2"/>
                      <a:pt x="1" y="2"/>
                      <a:pt x="1" y="2"/>
                    </a:cubicBezTo>
                    <a:cubicBezTo>
                      <a:pt x="1" y="1"/>
                      <a:pt x="1" y="1"/>
                      <a:pt x="1" y="0"/>
                    </a:cubicBezTo>
                    <a:cubicBezTo>
                      <a:pt x="2" y="0"/>
                      <a:pt x="2" y="0"/>
                      <a:pt x="2" y="0"/>
                    </a:cubicBezTo>
                    <a:cubicBezTo>
                      <a:pt x="2" y="0"/>
                      <a:pt x="2" y="0"/>
                      <a:pt x="2" y="0"/>
                    </a:cubicBezTo>
                    <a:cubicBezTo>
                      <a:pt x="2" y="1"/>
                      <a:pt x="2" y="1"/>
                      <a:pt x="2" y="1"/>
                    </a:cubicBezTo>
                    <a:cubicBezTo>
                      <a:pt x="2" y="1"/>
                      <a:pt x="2" y="1"/>
                      <a:pt x="2" y="2"/>
                    </a:cubicBezTo>
                    <a:cubicBezTo>
                      <a:pt x="2" y="2"/>
                      <a:pt x="2" y="2"/>
                      <a:pt x="2" y="2"/>
                    </a:cubicBezTo>
                    <a:cubicBezTo>
                      <a:pt x="3" y="1"/>
                      <a:pt x="3" y="1"/>
                      <a:pt x="3" y="1"/>
                    </a:cubicBezTo>
                    <a:cubicBezTo>
                      <a:pt x="4" y="1"/>
                      <a:pt x="4" y="1"/>
                      <a:pt x="4" y="1"/>
                    </a:cubicBezTo>
                    <a:lnTo>
                      <a:pt x="1" y="4"/>
                    </a:lnTo>
                    <a:close/>
                    <a:moveTo>
                      <a:pt x="2" y="2"/>
                    </a:moveTo>
                    <a:cubicBezTo>
                      <a:pt x="2" y="2"/>
                      <a:pt x="2" y="2"/>
                      <a:pt x="2" y="2"/>
                    </a:cubicBezTo>
                    <a:cubicBezTo>
                      <a:pt x="1" y="2"/>
                      <a:pt x="1" y="2"/>
                      <a:pt x="1" y="2"/>
                    </a:cubicBezTo>
                    <a:cubicBezTo>
                      <a:pt x="0" y="3"/>
                      <a:pt x="1" y="3"/>
                      <a:pt x="1" y="3"/>
                    </a:cubicBezTo>
                    <a:cubicBezTo>
                      <a:pt x="1" y="3"/>
                      <a:pt x="1" y="3"/>
                      <a:pt x="1" y="3"/>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324">
                <a:extLst>
                  <a:ext uri="{FF2B5EF4-FFF2-40B4-BE49-F238E27FC236}">
                    <a16:creationId xmlns:a16="http://schemas.microsoft.com/office/drawing/2014/main" id="{299EDEC0-DE5F-427A-BB87-A7F5EAF92E95}"/>
                  </a:ext>
                </a:extLst>
              </p:cNvPr>
              <p:cNvSpPr>
                <a:spLocks/>
              </p:cNvSpPr>
              <p:nvPr/>
            </p:nvSpPr>
            <p:spPr bwMode="auto">
              <a:xfrm>
                <a:off x="8398461" y="2104379"/>
                <a:ext cx="12623" cy="12623"/>
              </a:xfrm>
              <a:custGeom>
                <a:avLst/>
                <a:gdLst>
                  <a:gd name="T0" fmla="*/ 4 w 8"/>
                  <a:gd name="T1" fmla="*/ 8 h 8"/>
                  <a:gd name="T2" fmla="*/ 0 w 8"/>
                  <a:gd name="T3" fmla="*/ 6 h 8"/>
                  <a:gd name="T4" fmla="*/ 2 w 8"/>
                  <a:gd name="T5" fmla="*/ 6 h 8"/>
                  <a:gd name="T6" fmla="*/ 4 w 8"/>
                  <a:gd name="T7" fmla="*/ 6 h 8"/>
                  <a:gd name="T8" fmla="*/ 4 w 8"/>
                  <a:gd name="T9" fmla="*/ 6 h 8"/>
                  <a:gd name="T10" fmla="*/ 2 w 8"/>
                  <a:gd name="T11" fmla="*/ 4 h 8"/>
                  <a:gd name="T12" fmla="*/ 2 w 8"/>
                  <a:gd name="T13" fmla="*/ 2 h 8"/>
                  <a:gd name="T14" fmla="*/ 6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2" y="6"/>
                    </a:lnTo>
                    <a:lnTo>
                      <a:pt x="4" y="6"/>
                    </a:lnTo>
                    <a:lnTo>
                      <a:pt x="4" y="6"/>
                    </a:lnTo>
                    <a:lnTo>
                      <a:pt x="2" y="4"/>
                    </a:lnTo>
                    <a:lnTo>
                      <a:pt x="2" y="2"/>
                    </a:lnTo>
                    <a:lnTo>
                      <a:pt x="6"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325">
                <a:extLst>
                  <a:ext uri="{FF2B5EF4-FFF2-40B4-BE49-F238E27FC236}">
                    <a16:creationId xmlns:a16="http://schemas.microsoft.com/office/drawing/2014/main" id="{F7E9E96A-89B9-44D1-9F15-B6DEAC2DE027}"/>
                  </a:ext>
                </a:extLst>
              </p:cNvPr>
              <p:cNvSpPr>
                <a:spLocks/>
              </p:cNvSpPr>
              <p:nvPr/>
            </p:nvSpPr>
            <p:spPr bwMode="auto">
              <a:xfrm>
                <a:off x="8388994" y="2098067"/>
                <a:ext cx="15778" cy="15778"/>
              </a:xfrm>
              <a:custGeom>
                <a:avLst/>
                <a:gdLst>
                  <a:gd name="T0" fmla="*/ 6 w 10"/>
                  <a:gd name="T1" fmla="*/ 10 h 10"/>
                  <a:gd name="T2" fmla="*/ 4 w 10"/>
                  <a:gd name="T3" fmla="*/ 8 h 10"/>
                  <a:gd name="T4" fmla="*/ 4 w 10"/>
                  <a:gd name="T5" fmla="*/ 2 h 10"/>
                  <a:gd name="T6" fmla="*/ 4 w 10"/>
                  <a:gd name="T7" fmla="*/ 2 h 10"/>
                  <a:gd name="T8" fmla="*/ 2 w 10"/>
                  <a:gd name="T9" fmla="*/ 8 h 10"/>
                  <a:gd name="T10" fmla="*/ 0 w 10"/>
                  <a:gd name="T11" fmla="*/ 6 h 10"/>
                  <a:gd name="T12" fmla="*/ 4 w 10"/>
                  <a:gd name="T13" fmla="*/ 0 h 10"/>
                  <a:gd name="T14" fmla="*/ 6 w 10"/>
                  <a:gd name="T15" fmla="*/ 2 h 10"/>
                  <a:gd name="T16" fmla="*/ 6 w 10"/>
                  <a:gd name="T17" fmla="*/ 8 h 10"/>
                  <a:gd name="T18" fmla="*/ 6 w 10"/>
                  <a:gd name="T19" fmla="*/ 8 h 10"/>
                  <a:gd name="T20" fmla="*/ 8 w 10"/>
                  <a:gd name="T21" fmla="*/ 2 h 10"/>
                  <a:gd name="T22" fmla="*/ 10 w 10"/>
                  <a:gd name="T23" fmla="*/ 4 h 10"/>
                  <a:gd name="T24" fmla="*/ 6 w 10"/>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10"/>
                    </a:moveTo>
                    <a:lnTo>
                      <a:pt x="4" y="8"/>
                    </a:lnTo>
                    <a:lnTo>
                      <a:pt x="4" y="2"/>
                    </a:lnTo>
                    <a:lnTo>
                      <a:pt x="4" y="2"/>
                    </a:lnTo>
                    <a:lnTo>
                      <a:pt x="2" y="8"/>
                    </a:lnTo>
                    <a:lnTo>
                      <a:pt x="0" y="6"/>
                    </a:lnTo>
                    <a:lnTo>
                      <a:pt x="4" y="0"/>
                    </a:lnTo>
                    <a:lnTo>
                      <a:pt x="6" y="2"/>
                    </a:lnTo>
                    <a:lnTo>
                      <a:pt x="6" y="8"/>
                    </a:lnTo>
                    <a:lnTo>
                      <a:pt x="6" y="8"/>
                    </a:lnTo>
                    <a:lnTo>
                      <a:pt x="8" y="2"/>
                    </a:lnTo>
                    <a:lnTo>
                      <a:pt x="10" y="4"/>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326">
                <a:extLst>
                  <a:ext uri="{FF2B5EF4-FFF2-40B4-BE49-F238E27FC236}">
                    <a16:creationId xmlns:a16="http://schemas.microsoft.com/office/drawing/2014/main" id="{28264D79-7D0E-4D83-BDBF-00D0A311A0C3}"/>
                  </a:ext>
                </a:extLst>
              </p:cNvPr>
              <p:cNvSpPr>
                <a:spLocks/>
              </p:cNvSpPr>
              <p:nvPr/>
            </p:nvSpPr>
            <p:spPr bwMode="auto">
              <a:xfrm>
                <a:off x="8382683" y="2094912"/>
                <a:ext cx="9467" cy="12623"/>
              </a:xfrm>
              <a:custGeom>
                <a:avLst/>
                <a:gdLst>
                  <a:gd name="T0" fmla="*/ 1 w 3"/>
                  <a:gd name="T1" fmla="*/ 0 h 4"/>
                  <a:gd name="T2" fmla="*/ 2 w 3"/>
                  <a:gd name="T3" fmla="*/ 0 h 4"/>
                  <a:gd name="T4" fmla="*/ 3 w 3"/>
                  <a:gd name="T5" fmla="*/ 3 h 4"/>
                  <a:gd name="T6" fmla="*/ 1 w 3"/>
                  <a:gd name="T7" fmla="*/ 4 h 4"/>
                  <a:gd name="T8" fmla="*/ 0 w 3"/>
                  <a:gd name="T9" fmla="*/ 2 h 4"/>
                  <a:gd name="T10" fmla="*/ 0 w 3"/>
                  <a:gd name="T11" fmla="*/ 2 h 4"/>
                  <a:gd name="T12" fmla="*/ 1 w 3"/>
                  <a:gd name="T13" fmla="*/ 3 h 4"/>
                  <a:gd name="T14" fmla="*/ 2 w 3"/>
                  <a:gd name="T15" fmla="*/ 2 h 4"/>
                  <a:gd name="T16" fmla="*/ 2 w 3"/>
                  <a:gd name="T17" fmla="*/ 0 h 4"/>
                  <a:gd name="T18" fmla="*/ 1 w 3"/>
                  <a:gd name="T19" fmla="*/ 0 h 4"/>
                  <a:gd name="T20" fmla="*/ 1 w 3"/>
                  <a:gd name="T21" fmla="*/ 2 h 4"/>
                  <a:gd name="T22" fmla="*/ 1 w 3"/>
                  <a:gd name="T23" fmla="*/ 2 h 4"/>
                  <a:gd name="T24" fmla="*/ 1 w 3"/>
                  <a:gd name="T25" fmla="*/ 2 h 4"/>
                  <a:gd name="T26" fmla="*/ 0 w 3"/>
                  <a:gd name="T27" fmla="*/ 2 h 4"/>
                  <a:gd name="T28" fmla="*/ 1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1" y="0"/>
                    </a:moveTo>
                    <a:cubicBezTo>
                      <a:pt x="1" y="0"/>
                      <a:pt x="2" y="0"/>
                      <a:pt x="2" y="0"/>
                    </a:cubicBezTo>
                    <a:cubicBezTo>
                      <a:pt x="3" y="1"/>
                      <a:pt x="3" y="2"/>
                      <a:pt x="3" y="3"/>
                    </a:cubicBezTo>
                    <a:cubicBezTo>
                      <a:pt x="2" y="4"/>
                      <a:pt x="2" y="4"/>
                      <a:pt x="1" y="4"/>
                    </a:cubicBezTo>
                    <a:cubicBezTo>
                      <a:pt x="0" y="3"/>
                      <a:pt x="0" y="3"/>
                      <a:pt x="0" y="2"/>
                    </a:cubicBezTo>
                    <a:cubicBezTo>
                      <a:pt x="0" y="2"/>
                      <a:pt x="0" y="2"/>
                      <a:pt x="0" y="2"/>
                    </a:cubicBezTo>
                    <a:cubicBezTo>
                      <a:pt x="0" y="3"/>
                      <a:pt x="0" y="3"/>
                      <a:pt x="1" y="3"/>
                    </a:cubicBezTo>
                    <a:cubicBezTo>
                      <a:pt x="1" y="4"/>
                      <a:pt x="2" y="3"/>
                      <a:pt x="2" y="2"/>
                    </a:cubicBezTo>
                    <a:cubicBezTo>
                      <a:pt x="2" y="2"/>
                      <a:pt x="2" y="1"/>
                      <a:pt x="2" y="0"/>
                    </a:cubicBezTo>
                    <a:cubicBezTo>
                      <a:pt x="2" y="0"/>
                      <a:pt x="1" y="0"/>
                      <a:pt x="1" y="0"/>
                    </a:cubicBezTo>
                    <a:cubicBezTo>
                      <a:pt x="1" y="2"/>
                      <a:pt x="1" y="2"/>
                      <a:pt x="1" y="2"/>
                    </a:cubicBezTo>
                    <a:cubicBezTo>
                      <a:pt x="1" y="2"/>
                      <a:pt x="1" y="2"/>
                      <a:pt x="1" y="2"/>
                    </a:cubicBezTo>
                    <a:cubicBezTo>
                      <a:pt x="1" y="2"/>
                      <a:pt x="1" y="2"/>
                      <a:pt x="1" y="2"/>
                    </a:cubicBezTo>
                    <a:cubicBezTo>
                      <a:pt x="0" y="2"/>
                      <a:pt x="0" y="2"/>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327">
                <a:extLst>
                  <a:ext uri="{FF2B5EF4-FFF2-40B4-BE49-F238E27FC236}">
                    <a16:creationId xmlns:a16="http://schemas.microsoft.com/office/drawing/2014/main" id="{D56E32D6-C2B5-4291-91F1-AFD7ECB2B1C2}"/>
                  </a:ext>
                </a:extLst>
              </p:cNvPr>
              <p:cNvSpPr>
                <a:spLocks/>
              </p:cNvSpPr>
              <p:nvPr/>
            </p:nvSpPr>
            <p:spPr bwMode="auto">
              <a:xfrm>
                <a:off x="8373215" y="2091756"/>
                <a:ext cx="9467" cy="12623"/>
              </a:xfrm>
              <a:custGeom>
                <a:avLst/>
                <a:gdLst>
                  <a:gd name="T0" fmla="*/ 4 w 6"/>
                  <a:gd name="T1" fmla="*/ 6 h 8"/>
                  <a:gd name="T2" fmla="*/ 4 w 6"/>
                  <a:gd name="T3" fmla="*/ 8 h 8"/>
                  <a:gd name="T4" fmla="*/ 4 w 6"/>
                  <a:gd name="T5" fmla="*/ 8 h 8"/>
                  <a:gd name="T6" fmla="*/ 0 w 6"/>
                  <a:gd name="T7" fmla="*/ 6 h 8"/>
                  <a:gd name="T8" fmla="*/ 0 w 6"/>
                  <a:gd name="T9" fmla="*/ 6 h 8"/>
                  <a:gd name="T10" fmla="*/ 2 w 6"/>
                  <a:gd name="T11" fmla="*/ 6 h 8"/>
                  <a:gd name="T12" fmla="*/ 4 w 6"/>
                  <a:gd name="T13" fmla="*/ 0 h 8"/>
                  <a:gd name="T14" fmla="*/ 6 w 6"/>
                  <a:gd name="T15" fmla="*/ 0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4" y="8"/>
                    </a:lnTo>
                    <a:lnTo>
                      <a:pt x="4" y="8"/>
                    </a:lnTo>
                    <a:lnTo>
                      <a:pt x="0" y="6"/>
                    </a:lnTo>
                    <a:lnTo>
                      <a:pt x="0" y="6"/>
                    </a:lnTo>
                    <a:lnTo>
                      <a:pt x="2" y="6"/>
                    </a:lnTo>
                    <a:lnTo>
                      <a:pt x="4" y="0"/>
                    </a:lnTo>
                    <a:lnTo>
                      <a:pt x="6" y="0"/>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328">
                <a:extLst>
                  <a:ext uri="{FF2B5EF4-FFF2-40B4-BE49-F238E27FC236}">
                    <a16:creationId xmlns:a16="http://schemas.microsoft.com/office/drawing/2014/main" id="{2B3C3472-6F15-4933-B5F1-7752F0626BC2}"/>
                  </a:ext>
                </a:extLst>
              </p:cNvPr>
              <p:cNvSpPr>
                <a:spLocks/>
              </p:cNvSpPr>
              <p:nvPr/>
            </p:nvSpPr>
            <p:spPr bwMode="auto">
              <a:xfrm>
                <a:off x="8363748" y="2090178"/>
                <a:ext cx="12623" cy="11045"/>
              </a:xfrm>
              <a:custGeom>
                <a:avLst/>
                <a:gdLst>
                  <a:gd name="T0" fmla="*/ 6 w 8"/>
                  <a:gd name="T1" fmla="*/ 7 h 7"/>
                  <a:gd name="T2" fmla="*/ 4 w 8"/>
                  <a:gd name="T3" fmla="*/ 7 h 7"/>
                  <a:gd name="T4" fmla="*/ 4 w 8"/>
                  <a:gd name="T5" fmla="*/ 3 h 7"/>
                  <a:gd name="T6" fmla="*/ 2 w 8"/>
                  <a:gd name="T7" fmla="*/ 3 h 7"/>
                  <a:gd name="T8" fmla="*/ 2 w 8"/>
                  <a:gd name="T9" fmla="*/ 7 h 7"/>
                  <a:gd name="T10" fmla="*/ 0 w 8"/>
                  <a:gd name="T11" fmla="*/ 5 h 7"/>
                  <a:gd name="T12" fmla="*/ 2 w 8"/>
                  <a:gd name="T13" fmla="*/ 0 h 7"/>
                  <a:gd name="T14" fmla="*/ 4 w 8"/>
                  <a:gd name="T15" fmla="*/ 0 h 7"/>
                  <a:gd name="T16" fmla="*/ 2 w 8"/>
                  <a:gd name="T17" fmla="*/ 3 h 7"/>
                  <a:gd name="T18" fmla="*/ 4 w 8"/>
                  <a:gd name="T19" fmla="*/ 3 h 7"/>
                  <a:gd name="T20" fmla="*/ 6 w 8"/>
                  <a:gd name="T21" fmla="*/ 0 h 7"/>
                  <a:gd name="T22" fmla="*/ 8 w 8"/>
                  <a:gd name="T23" fmla="*/ 1 h 7"/>
                  <a:gd name="T24" fmla="*/ 6 w 8"/>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7"/>
                    </a:moveTo>
                    <a:lnTo>
                      <a:pt x="4" y="7"/>
                    </a:lnTo>
                    <a:lnTo>
                      <a:pt x="4" y="3"/>
                    </a:lnTo>
                    <a:lnTo>
                      <a:pt x="2" y="3"/>
                    </a:lnTo>
                    <a:lnTo>
                      <a:pt x="2" y="7"/>
                    </a:lnTo>
                    <a:lnTo>
                      <a:pt x="0" y="5"/>
                    </a:lnTo>
                    <a:lnTo>
                      <a:pt x="2" y="0"/>
                    </a:lnTo>
                    <a:lnTo>
                      <a:pt x="4" y="0"/>
                    </a:lnTo>
                    <a:lnTo>
                      <a:pt x="2" y="3"/>
                    </a:lnTo>
                    <a:lnTo>
                      <a:pt x="4" y="3"/>
                    </a:lnTo>
                    <a:lnTo>
                      <a:pt x="6" y="0"/>
                    </a:lnTo>
                    <a:lnTo>
                      <a:pt x="8" y="1"/>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Line 329">
                <a:extLst>
                  <a:ext uri="{FF2B5EF4-FFF2-40B4-BE49-F238E27FC236}">
                    <a16:creationId xmlns:a16="http://schemas.microsoft.com/office/drawing/2014/main" id="{A18778C4-2AEB-4818-A7B1-4CF761BB6DB9}"/>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Line 330">
                <a:extLst>
                  <a:ext uri="{FF2B5EF4-FFF2-40B4-BE49-F238E27FC236}">
                    <a16:creationId xmlns:a16="http://schemas.microsoft.com/office/drawing/2014/main" id="{4E943EEB-3C05-41D9-A994-03D2C2CA9901}"/>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331">
                <a:extLst>
                  <a:ext uri="{FF2B5EF4-FFF2-40B4-BE49-F238E27FC236}">
                    <a16:creationId xmlns:a16="http://schemas.microsoft.com/office/drawing/2014/main" id="{A1F65C1C-7468-445F-B2D1-8F0788F26D4A}"/>
                  </a:ext>
                </a:extLst>
              </p:cNvPr>
              <p:cNvSpPr>
                <a:spLocks/>
              </p:cNvSpPr>
              <p:nvPr/>
            </p:nvSpPr>
            <p:spPr bwMode="auto">
              <a:xfrm>
                <a:off x="8311680" y="233158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Line 332">
                <a:extLst>
                  <a:ext uri="{FF2B5EF4-FFF2-40B4-BE49-F238E27FC236}">
                    <a16:creationId xmlns:a16="http://schemas.microsoft.com/office/drawing/2014/main" id="{1B0FC020-C188-430F-BA27-DCF4D0850A2F}"/>
                  </a:ext>
                </a:extLst>
              </p:cNvPr>
              <p:cNvSpPr>
                <a:spLocks noChangeShapeType="1"/>
              </p:cNvSpPr>
              <p:nvPr/>
            </p:nvSpPr>
            <p:spPr bwMode="auto">
              <a:xfrm flipH="1">
                <a:off x="8314836" y="233158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333">
                <a:extLst>
                  <a:ext uri="{FF2B5EF4-FFF2-40B4-BE49-F238E27FC236}">
                    <a16:creationId xmlns:a16="http://schemas.microsoft.com/office/drawing/2014/main" id="{D4F2800E-A6F9-4719-BEBB-0CEEDB533A43}"/>
                  </a:ext>
                </a:extLst>
              </p:cNvPr>
              <p:cNvSpPr>
                <a:spLocks/>
              </p:cNvSpPr>
              <p:nvPr/>
            </p:nvSpPr>
            <p:spPr bwMode="auto">
              <a:xfrm>
                <a:off x="8314836" y="2331588"/>
                <a:ext cx="3156" cy="6311"/>
              </a:xfrm>
              <a:custGeom>
                <a:avLst/>
                <a:gdLst>
                  <a:gd name="T0" fmla="*/ 1 w 1"/>
                  <a:gd name="T1" fmla="*/ 0 h 2"/>
                  <a:gd name="T2" fmla="*/ 1 w 1"/>
                  <a:gd name="T3" fmla="*/ 1 h 2"/>
                  <a:gd name="T4" fmla="*/ 0 w 1"/>
                  <a:gd name="T5" fmla="*/ 2 h 2"/>
                </a:gdLst>
                <a:ahLst/>
                <a:cxnLst>
                  <a:cxn ang="0">
                    <a:pos x="T0" y="T1"/>
                  </a:cxn>
                  <a:cxn ang="0">
                    <a:pos x="T2" y="T3"/>
                  </a:cxn>
                  <a:cxn ang="0">
                    <a:pos x="T4" y="T5"/>
                  </a:cxn>
                </a:cxnLst>
                <a:rect l="0" t="0" r="r" b="b"/>
                <a:pathLst>
                  <a:path w="1" h="2">
                    <a:moveTo>
                      <a:pt x="1" y="0"/>
                    </a:moveTo>
                    <a:cubicBezTo>
                      <a:pt x="1" y="1"/>
                      <a:pt x="1" y="1"/>
                      <a:pt x="1" y="1"/>
                    </a:cubicBezTo>
                    <a:cubicBezTo>
                      <a:pt x="1"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Line 334">
                <a:extLst>
                  <a:ext uri="{FF2B5EF4-FFF2-40B4-BE49-F238E27FC236}">
                    <a16:creationId xmlns:a16="http://schemas.microsoft.com/office/drawing/2014/main" id="{36EF19ED-77A5-4BBE-BE8F-6E27D15CA73F}"/>
                  </a:ext>
                </a:extLst>
              </p:cNvPr>
              <p:cNvSpPr>
                <a:spLocks noChangeShapeType="1"/>
              </p:cNvSpPr>
              <p:nvPr/>
            </p:nvSpPr>
            <p:spPr bwMode="auto">
              <a:xfrm flipH="1">
                <a:off x="8317991" y="2337900"/>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335">
                <a:extLst>
                  <a:ext uri="{FF2B5EF4-FFF2-40B4-BE49-F238E27FC236}">
                    <a16:creationId xmlns:a16="http://schemas.microsoft.com/office/drawing/2014/main" id="{A3E2D152-6FB5-45D0-999B-F465370573ED}"/>
                  </a:ext>
                </a:extLst>
              </p:cNvPr>
              <p:cNvSpPr>
                <a:spLocks/>
              </p:cNvSpPr>
              <p:nvPr/>
            </p:nvSpPr>
            <p:spPr bwMode="auto">
              <a:xfrm>
                <a:off x="8317991" y="233474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0" y="1"/>
                      <a:pt x="0"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336">
                <a:extLst>
                  <a:ext uri="{FF2B5EF4-FFF2-40B4-BE49-F238E27FC236}">
                    <a16:creationId xmlns:a16="http://schemas.microsoft.com/office/drawing/2014/main" id="{9DBB2F70-494F-4C06-903A-CD5293CA10F1}"/>
                  </a:ext>
                </a:extLst>
              </p:cNvPr>
              <p:cNvSpPr>
                <a:spLocks/>
              </p:cNvSpPr>
              <p:nvPr/>
            </p:nvSpPr>
            <p:spPr bwMode="auto">
              <a:xfrm>
                <a:off x="8321147" y="2337900"/>
                <a:ext cx="1578"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337">
                <a:extLst>
                  <a:ext uri="{FF2B5EF4-FFF2-40B4-BE49-F238E27FC236}">
                    <a16:creationId xmlns:a16="http://schemas.microsoft.com/office/drawing/2014/main" id="{EC3D854F-3555-4084-B3AD-3CC5AE3725CF}"/>
                  </a:ext>
                </a:extLst>
              </p:cNvPr>
              <p:cNvSpPr>
                <a:spLocks/>
              </p:cNvSpPr>
              <p:nvPr/>
            </p:nvSpPr>
            <p:spPr bwMode="auto">
              <a:xfrm>
                <a:off x="8223321" y="2232184"/>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338">
                <a:extLst>
                  <a:ext uri="{FF2B5EF4-FFF2-40B4-BE49-F238E27FC236}">
                    <a16:creationId xmlns:a16="http://schemas.microsoft.com/office/drawing/2014/main" id="{33D8952B-7152-4049-9766-F8D48D4A0392}"/>
                  </a:ext>
                </a:extLst>
              </p:cNvPr>
              <p:cNvSpPr>
                <a:spLocks/>
              </p:cNvSpPr>
              <p:nvPr/>
            </p:nvSpPr>
            <p:spPr bwMode="auto">
              <a:xfrm>
                <a:off x="8226476" y="2232184"/>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339">
                <a:extLst>
                  <a:ext uri="{FF2B5EF4-FFF2-40B4-BE49-F238E27FC236}">
                    <a16:creationId xmlns:a16="http://schemas.microsoft.com/office/drawing/2014/main" id="{0D449399-16F8-4112-86BD-FECDE2FEE33A}"/>
                  </a:ext>
                </a:extLst>
              </p:cNvPr>
              <p:cNvSpPr>
                <a:spLocks/>
              </p:cNvSpPr>
              <p:nvPr/>
            </p:nvSpPr>
            <p:spPr bwMode="auto">
              <a:xfrm>
                <a:off x="8226476" y="2235339"/>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1"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340">
                <a:extLst>
                  <a:ext uri="{FF2B5EF4-FFF2-40B4-BE49-F238E27FC236}">
                    <a16:creationId xmlns:a16="http://schemas.microsoft.com/office/drawing/2014/main" id="{489BA660-0EF8-475F-9728-FE57AB16B91E}"/>
                  </a:ext>
                </a:extLst>
              </p:cNvPr>
              <p:cNvSpPr>
                <a:spLocks/>
              </p:cNvSpPr>
              <p:nvPr/>
            </p:nvSpPr>
            <p:spPr bwMode="auto">
              <a:xfrm>
                <a:off x="8229632" y="2235339"/>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341">
                <a:extLst>
                  <a:ext uri="{FF2B5EF4-FFF2-40B4-BE49-F238E27FC236}">
                    <a16:creationId xmlns:a16="http://schemas.microsoft.com/office/drawing/2014/main" id="{9FD76159-B647-4A06-AFE0-F4D7F527EB42}"/>
                  </a:ext>
                </a:extLst>
              </p:cNvPr>
              <p:cNvSpPr>
                <a:spLocks/>
              </p:cNvSpPr>
              <p:nvPr/>
            </p:nvSpPr>
            <p:spPr bwMode="auto">
              <a:xfrm>
                <a:off x="8229632" y="2238495"/>
                <a:ext cx="6311" cy="3156"/>
              </a:xfrm>
              <a:custGeom>
                <a:avLst/>
                <a:gdLst>
                  <a:gd name="T0" fmla="*/ 2 w 2"/>
                  <a:gd name="T1" fmla="*/ 0 h 1"/>
                  <a:gd name="T2" fmla="*/ 1 w 2"/>
                  <a:gd name="T3" fmla="*/ 0 h 1"/>
                  <a:gd name="T4" fmla="*/ 0 w 2"/>
                  <a:gd name="T5" fmla="*/ 1 h 1"/>
                </a:gdLst>
                <a:ahLst/>
                <a:cxnLst>
                  <a:cxn ang="0">
                    <a:pos x="T0" y="T1"/>
                  </a:cxn>
                  <a:cxn ang="0">
                    <a:pos x="T2" y="T3"/>
                  </a:cxn>
                  <a:cxn ang="0">
                    <a:pos x="T4" y="T5"/>
                  </a:cxn>
                </a:cxnLst>
                <a:rect l="0" t="0" r="r" b="b"/>
                <a:pathLst>
                  <a:path w="2" h="1">
                    <a:moveTo>
                      <a:pt x="2" y="0"/>
                    </a:moveTo>
                    <a:cubicBezTo>
                      <a:pt x="2" y="0"/>
                      <a:pt x="1" y="0"/>
                      <a:pt x="1" y="0"/>
                    </a:cubicBezTo>
                    <a:cubicBezTo>
                      <a:pt x="1"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342">
                <a:extLst>
                  <a:ext uri="{FF2B5EF4-FFF2-40B4-BE49-F238E27FC236}">
                    <a16:creationId xmlns:a16="http://schemas.microsoft.com/office/drawing/2014/main" id="{027D2949-BB22-4E95-976E-59B2503B930D}"/>
                  </a:ext>
                </a:extLst>
              </p:cNvPr>
              <p:cNvSpPr>
                <a:spLocks/>
              </p:cNvSpPr>
              <p:nvPr/>
            </p:nvSpPr>
            <p:spPr bwMode="auto">
              <a:xfrm>
                <a:off x="8232788" y="2238495"/>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343">
                <a:extLst>
                  <a:ext uri="{FF2B5EF4-FFF2-40B4-BE49-F238E27FC236}">
                    <a16:creationId xmlns:a16="http://schemas.microsoft.com/office/drawing/2014/main" id="{792656F6-0501-4C09-B6AA-40F67CFE8DB5}"/>
                  </a:ext>
                </a:extLst>
              </p:cNvPr>
              <p:cNvSpPr>
                <a:spLocks/>
              </p:cNvSpPr>
              <p:nvPr/>
            </p:nvSpPr>
            <p:spPr bwMode="auto">
              <a:xfrm>
                <a:off x="8311680" y="2322121"/>
                <a:ext cx="17357" cy="15778"/>
              </a:xfrm>
              <a:custGeom>
                <a:avLst/>
                <a:gdLst>
                  <a:gd name="T0" fmla="*/ 6 w 6"/>
                  <a:gd name="T1" fmla="*/ 1 h 5"/>
                  <a:gd name="T2" fmla="*/ 5 w 6"/>
                  <a:gd name="T3" fmla="*/ 4 h 5"/>
                  <a:gd name="T4" fmla="*/ 4 w 6"/>
                  <a:gd name="T5" fmla="*/ 5 h 5"/>
                  <a:gd name="T6" fmla="*/ 0 w 6"/>
                  <a:gd name="T7" fmla="*/ 1 h 5"/>
                  <a:gd name="T8" fmla="*/ 5 w 6"/>
                  <a:gd name="T9" fmla="*/ 0 h 5"/>
                  <a:gd name="T10" fmla="*/ 6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6" y="1"/>
                    </a:moveTo>
                    <a:cubicBezTo>
                      <a:pt x="6" y="2"/>
                      <a:pt x="6" y="3"/>
                      <a:pt x="5" y="4"/>
                    </a:cubicBezTo>
                    <a:cubicBezTo>
                      <a:pt x="4" y="5"/>
                      <a:pt x="4" y="5"/>
                      <a:pt x="4" y="5"/>
                    </a:cubicBezTo>
                    <a:cubicBezTo>
                      <a:pt x="0" y="1"/>
                      <a:pt x="0" y="1"/>
                      <a:pt x="0" y="1"/>
                    </a:cubicBezTo>
                    <a:cubicBezTo>
                      <a:pt x="5" y="0"/>
                      <a:pt x="5" y="0"/>
                      <a:pt x="5" y="0"/>
                    </a:cubicBezTo>
                    <a:lnTo>
                      <a:pt x="6"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344">
                <a:extLst>
                  <a:ext uri="{FF2B5EF4-FFF2-40B4-BE49-F238E27FC236}">
                    <a16:creationId xmlns:a16="http://schemas.microsoft.com/office/drawing/2014/main" id="{4D692247-492E-48C8-A101-5A78E27DF17B}"/>
                  </a:ext>
                </a:extLst>
              </p:cNvPr>
              <p:cNvSpPr>
                <a:spLocks/>
              </p:cNvSpPr>
              <p:nvPr/>
            </p:nvSpPr>
            <p:spPr bwMode="auto">
              <a:xfrm>
                <a:off x="8289590" y="2307920"/>
                <a:ext cx="36291" cy="26824"/>
              </a:xfrm>
              <a:custGeom>
                <a:avLst/>
                <a:gdLst>
                  <a:gd name="T0" fmla="*/ 2 w 12"/>
                  <a:gd name="T1" fmla="*/ 8 h 9"/>
                  <a:gd name="T2" fmla="*/ 12 w 12"/>
                  <a:gd name="T3" fmla="*/ 6 h 9"/>
                  <a:gd name="T4" fmla="*/ 7 w 12"/>
                  <a:gd name="T5" fmla="*/ 0 h 9"/>
                  <a:gd name="T6" fmla="*/ 0 w 12"/>
                  <a:gd name="T7" fmla="*/ 2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3" y="9"/>
                      <a:pt x="11" y="4"/>
                      <a:pt x="12" y="6"/>
                    </a:cubicBezTo>
                    <a:cubicBezTo>
                      <a:pt x="7" y="0"/>
                      <a:pt x="7" y="0"/>
                      <a:pt x="7" y="0"/>
                    </a:cubicBezTo>
                    <a:cubicBezTo>
                      <a:pt x="7" y="0"/>
                      <a:pt x="1" y="2"/>
                      <a:pt x="0" y="2"/>
                    </a:cubicBezTo>
                    <a:lnTo>
                      <a:pt x="2"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345">
                <a:extLst>
                  <a:ext uri="{FF2B5EF4-FFF2-40B4-BE49-F238E27FC236}">
                    <a16:creationId xmlns:a16="http://schemas.microsoft.com/office/drawing/2014/main" id="{AA5B60FD-DD81-4F82-8617-8FEC6E824DBA}"/>
                  </a:ext>
                </a:extLst>
              </p:cNvPr>
              <p:cNvSpPr>
                <a:spLocks/>
              </p:cNvSpPr>
              <p:nvPr/>
            </p:nvSpPr>
            <p:spPr bwMode="auto">
              <a:xfrm>
                <a:off x="8226476" y="2222717"/>
                <a:ext cx="15778" cy="22090"/>
              </a:xfrm>
              <a:custGeom>
                <a:avLst/>
                <a:gdLst>
                  <a:gd name="T0" fmla="*/ 4 w 5"/>
                  <a:gd name="T1" fmla="*/ 1 h 7"/>
                  <a:gd name="T2" fmla="*/ 1 w 5"/>
                  <a:gd name="T3" fmla="*/ 1 h 7"/>
                  <a:gd name="T4" fmla="*/ 0 w 5"/>
                  <a:gd name="T5" fmla="*/ 2 h 7"/>
                  <a:gd name="T6" fmla="*/ 4 w 5"/>
                  <a:gd name="T7" fmla="*/ 7 h 7"/>
                  <a:gd name="T8" fmla="*/ 5 w 5"/>
                  <a:gd name="T9" fmla="*/ 2 h 7"/>
                  <a:gd name="T10" fmla="*/ 4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4" y="1"/>
                    </a:moveTo>
                    <a:cubicBezTo>
                      <a:pt x="4" y="0"/>
                      <a:pt x="2" y="0"/>
                      <a:pt x="1" y="1"/>
                    </a:cubicBezTo>
                    <a:cubicBezTo>
                      <a:pt x="1" y="2"/>
                      <a:pt x="0" y="2"/>
                      <a:pt x="0" y="2"/>
                    </a:cubicBezTo>
                    <a:cubicBezTo>
                      <a:pt x="4" y="7"/>
                      <a:pt x="4" y="7"/>
                      <a:pt x="4" y="7"/>
                    </a:cubicBezTo>
                    <a:cubicBezTo>
                      <a:pt x="5" y="2"/>
                      <a:pt x="5" y="2"/>
                      <a:pt x="5" y="2"/>
                    </a:cubicBezTo>
                    <a:lnTo>
                      <a:pt x="4"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346">
                <a:extLst>
                  <a:ext uri="{FF2B5EF4-FFF2-40B4-BE49-F238E27FC236}">
                    <a16:creationId xmlns:a16="http://schemas.microsoft.com/office/drawing/2014/main" id="{492BE64E-C87C-4CF3-8E30-946349AC4151}"/>
                  </a:ext>
                </a:extLst>
              </p:cNvPr>
              <p:cNvSpPr>
                <a:spLocks/>
              </p:cNvSpPr>
              <p:nvPr/>
            </p:nvSpPr>
            <p:spPr bwMode="auto">
              <a:xfrm>
                <a:off x="8226476" y="2225872"/>
                <a:ext cx="28401" cy="41024"/>
              </a:xfrm>
              <a:custGeom>
                <a:avLst/>
                <a:gdLst>
                  <a:gd name="T0" fmla="*/ 1 w 9"/>
                  <a:gd name="T1" fmla="*/ 10 h 13"/>
                  <a:gd name="T2" fmla="*/ 4 w 9"/>
                  <a:gd name="T3" fmla="*/ 0 h 13"/>
                  <a:gd name="T4" fmla="*/ 9 w 9"/>
                  <a:gd name="T5" fmla="*/ 6 h 13"/>
                  <a:gd name="T6" fmla="*/ 6 w 9"/>
                  <a:gd name="T7" fmla="*/ 13 h 13"/>
                  <a:gd name="T8" fmla="*/ 1 w 9"/>
                  <a:gd name="T9" fmla="*/ 10 h 13"/>
                </a:gdLst>
                <a:ahLst/>
                <a:cxnLst>
                  <a:cxn ang="0">
                    <a:pos x="T0" y="T1"/>
                  </a:cxn>
                  <a:cxn ang="0">
                    <a:pos x="T2" y="T3"/>
                  </a:cxn>
                  <a:cxn ang="0">
                    <a:pos x="T4" y="T5"/>
                  </a:cxn>
                  <a:cxn ang="0">
                    <a:pos x="T6" y="T7"/>
                  </a:cxn>
                  <a:cxn ang="0">
                    <a:pos x="T8" y="T9"/>
                  </a:cxn>
                </a:cxnLst>
                <a:rect l="0" t="0" r="r" b="b"/>
                <a:pathLst>
                  <a:path w="9" h="13">
                    <a:moveTo>
                      <a:pt x="1" y="10"/>
                    </a:moveTo>
                    <a:cubicBezTo>
                      <a:pt x="0" y="9"/>
                      <a:pt x="6" y="2"/>
                      <a:pt x="4" y="0"/>
                    </a:cubicBezTo>
                    <a:cubicBezTo>
                      <a:pt x="9" y="6"/>
                      <a:pt x="9" y="6"/>
                      <a:pt x="9" y="6"/>
                    </a:cubicBezTo>
                    <a:cubicBezTo>
                      <a:pt x="9" y="6"/>
                      <a:pt x="6" y="11"/>
                      <a:pt x="6" y="13"/>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347">
                <a:extLst>
                  <a:ext uri="{FF2B5EF4-FFF2-40B4-BE49-F238E27FC236}">
                    <a16:creationId xmlns:a16="http://schemas.microsoft.com/office/drawing/2014/main" id="{A3657F2B-195D-4B22-B5A4-2A669F2199D0}"/>
                  </a:ext>
                </a:extLst>
              </p:cNvPr>
              <p:cNvSpPr>
                <a:spLocks/>
              </p:cNvSpPr>
              <p:nvPr/>
            </p:nvSpPr>
            <p:spPr bwMode="auto">
              <a:xfrm>
                <a:off x="8229632" y="2251118"/>
                <a:ext cx="78892" cy="80471"/>
              </a:xfrm>
              <a:custGeom>
                <a:avLst/>
                <a:gdLst>
                  <a:gd name="T0" fmla="*/ 10 w 25"/>
                  <a:gd name="T1" fmla="*/ 14 h 26"/>
                  <a:gd name="T2" fmla="*/ 10 w 25"/>
                  <a:gd name="T3" fmla="*/ 14 h 26"/>
                  <a:gd name="T4" fmla="*/ 21 w 25"/>
                  <a:gd name="T5" fmla="*/ 26 h 26"/>
                  <a:gd name="T6" fmla="*/ 25 w 25"/>
                  <a:gd name="T7" fmla="*/ 17 h 26"/>
                  <a:gd name="T8" fmla="*/ 23 w 25"/>
                  <a:gd name="T9" fmla="*/ 14 h 26"/>
                  <a:gd name="T10" fmla="*/ 22 w 25"/>
                  <a:gd name="T11" fmla="*/ 15 h 26"/>
                  <a:gd name="T12" fmla="*/ 16 w 25"/>
                  <a:gd name="T13" fmla="*/ 9 h 26"/>
                  <a:gd name="T14" fmla="*/ 11 w 25"/>
                  <a:gd name="T15" fmla="*/ 2 h 26"/>
                  <a:gd name="T16" fmla="*/ 12 w 25"/>
                  <a:gd name="T17" fmla="*/ 2 h 26"/>
                  <a:gd name="T18" fmla="*/ 10 w 25"/>
                  <a:gd name="T19" fmla="*/ 0 h 26"/>
                  <a:gd name="T20" fmla="*/ 0 w 25"/>
                  <a:gd name="T21" fmla="*/ 2 h 26"/>
                  <a:gd name="T22" fmla="*/ 10 w 25"/>
                  <a:gd name="T2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0" y="14"/>
                    </a:moveTo>
                    <a:cubicBezTo>
                      <a:pt x="10" y="14"/>
                      <a:pt x="10" y="14"/>
                      <a:pt x="10" y="14"/>
                    </a:cubicBezTo>
                    <a:cubicBezTo>
                      <a:pt x="21" y="26"/>
                      <a:pt x="21" y="26"/>
                      <a:pt x="21" y="26"/>
                    </a:cubicBezTo>
                    <a:cubicBezTo>
                      <a:pt x="20" y="25"/>
                      <a:pt x="25" y="17"/>
                      <a:pt x="25" y="17"/>
                    </a:cubicBezTo>
                    <a:cubicBezTo>
                      <a:pt x="23" y="14"/>
                      <a:pt x="23" y="14"/>
                      <a:pt x="23" y="14"/>
                    </a:cubicBezTo>
                    <a:cubicBezTo>
                      <a:pt x="22" y="15"/>
                      <a:pt x="22" y="15"/>
                      <a:pt x="22" y="15"/>
                    </a:cubicBezTo>
                    <a:cubicBezTo>
                      <a:pt x="22" y="15"/>
                      <a:pt x="19" y="13"/>
                      <a:pt x="16" y="9"/>
                    </a:cubicBezTo>
                    <a:cubicBezTo>
                      <a:pt x="13" y="6"/>
                      <a:pt x="11" y="2"/>
                      <a:pt x="11" y="2"/>
                    </a:cubicBezTo>
                    <a:cubicBezTo>
                      <a:pt x="12" y="2"/>
                      <a:pt x="12" y="2"/>
                      <a:pt x="12" y="2"/>
                    </a:cubicBezTo>
                    <a:cubicBezTo>
                      <a:pt x="10" y="0"/>
                      <a:pt x="10" y="0"/>
                      <a:pt x="10" y="0"/>
                    </a:cubicBezTo>
                    <a:cubicBezTo>
                      <a:pt x="10" y="0"/>
                      <a:pt x="1" y="3"/>
                      <a:pt x="0" y="2"/>
                    </a:cubicBezTo>
                    <a:lnTo>
                      <a:pt x="10"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348">
                <a:extLst>
                  <a:ext uri="{FF2B5EF4-FFF2-40B4-BE49-F238E27FC236}">
                    <a16:creationId xmlns:a16="http://schemas.microsoft.com/office/drawing/2014/main" id="{BB9537CE-67CF-46AF-9E2A-7A07D67B0500}"/>
                  </a:ext>
                </a:extLst>
              </p:cNvPr>
              <p:cNvSpPr>
                <a:spLocks/>
              </p:cNvSpPr>
              <p:nvPr/>
            </p:nvSpPr>
            <p:spPr bwMode="auto">
              <a:xfrm>
                <a:off x="8229632" y="2235339"/>
                <a:ext cx="88359" cy="93093"/>
              </a:xfrm>
              <a:custGeom>
                <a:avLst/>
                <a:gdLst>
                  <a:gd name="T0" fmla="*/ 6 w 28"/>
                  <a:gd name="T1" fmla="*/ 23 h 30"/>
                  <a:gd name="T2" fmla="*/ 28 w 28"/>
                  <a:gd name="T3" fmla="*/ 27 h 30"/>
                  <a:gd name="T4" fmla="*/ 15 w 28"/>
                  <a:gd name="T5" fmla="*/ 15 h 30"/>
                  <a:gd name="T6" fmla="*/ 5 w 28"/>
                  <a:gd name="T7" fmla="*/ 0 h 30"/>
                  <a:gd name="T8" fmla="*/ 6 w 28"/>
                  <a:gd name="T9" fmla="*/ 23 h 30"/>
                </a:gdLst>
                <a:ahLst/>
                <a:cxnLst>
                  <a:cxn ang="0">
                    <a:pos x="T0" y="T1"/>
                  </a:cxn>
                  <a:cxn ang="0">
                    <a:pos x="T2" y="T3"/>
                  </a:cxn>
                  <a:cxn ang="0">
                    <a:pos x="T4" y="T5"/>
                  </a:cxn>
                  <a:cxn ang="0">
                    <a:pos x="T6" y="T7"/>
                  </a:cxn>
                  <a:cxn ang="0">
                    <a:pos x="T8" y="T9"/>
                  </a:cxn>
                </a:cxnLst>
                <a:rect l="0" t="0" r="r" b="b"/>
                <a:pathLst>
                  <a:path w="28" h="30">
                    <a:moveTo>
                      <a:pt x="6" y="23"/>
                    </a:moveTo>
                    <a:cubicBezTo>
                      <a:pt x="18" y="30"/>
                      <a:pt x="28" y="27"/>
                      <a:pt x="28" y="27"/>
                    </a:cubicBezTo>
                    <a:cubicBezTo>
                      <a:pt x="28" y="27"/>
                      <a:pt x="22" y="23"/>
                      <a:pt x="15" y="15"/>
                    </a:cubicBezTo>
                    <a:cubicBezTo>
                      <a:pt x="8" y="7"/>
                      <a:pt x="5" y="0"/>
                      <a:pt x="5" y="0"/>
                    </a:cubicBezTo>
                    <a:cubicBezTo>
                      <a:pt x="5" y="0"/>
                      <a:pt x="0" y="10"/>
                      <a:pt x="6" y="23"/>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349">
                <a:extLst>
                  <a:ext uri="{FF2B5EF4-FFF2-40B4-BE49-F238E27FC236}">
                    <a16:creationId xmlns:a16="http://schemas.microsoft.com/office/drawing/2014/main" id="{A6C4E49B-8802-4252-8183-4DB840847A50}"/>
                  </a:ext>
                </a:extLst>
              </p:cNvPr>
              <p:cNvSpPr>
                <a:spLocks/>
              </p:cNvSpPr>
              <p:nvPr/>
            </p:nvSpPr>
            <p:spPr bwMode="auto">
              <a:xfrm>
                <a:off x="8261189" y="2295298"/>
                <a:ext cx="47335" cy="23668"/>
              </a:xfrm>
              <a:custGeom>
                <a:avLst/>
                <a:gdLst>
                  <a:gd name="T0" fmla="*/ 0 w 15"/>
                  <a:gd name="T1" fmla="*/ 5 h 8"/>
                  <a:gd name="T2" fmla="*/ 15 w 15"/>
                  <a:gd name="T3" fmla="*/ 7 h 8"/>
                  <a:gd name="T4" fmla="*/ 6 w 15"/>
                  <a:gd name="T5" fmla="*/ 0 h 8"/>
                  <a:gd name="T6" fmla="*/ 0 w 15"/>
                  <a:gd name="T7" fmla="*/ 5 h 8"/>
                </a:gdLst>
                <a:ahLst/>
                <a:cxnLst>
                  <a:cxn ang="0">
                    <a:pos x="T0" y="T1"/>
                  </a:cxn>
                  <a:cxn ang="0">
                    <a:pos x="T2" y="T3"/>
                  </a:cxn>
                  <a:cxn ang="0">
                    <a:pos x="T4" y="T5"/>
                  </a:cxn>
                  <a:cxn ang="0">
                    <a:pos x="T6" y="T7"/>
                  </a:cxn>
                </a:cxnLst>
                <a:rect l="0" t="0" r="r" b="b"/>
                <a:pathLst>
                  <a:path w="15" h="8">
                    <a:moveTo>
                      <a:pt x="0" y="5"/>
                    </a:moveTo>
                    <a:cubicBezTo>
                      <a:pt x="10" y="8"/>
                      <a:pt x="15" y="7"/>
                      <a:pt x="15" y="7"/>
                    </a:cubicBezTo>
                    <a:cubicBezTo>
                      <a:pt x="15" y="7"/>
                      <a:pt x="9" y="4"/>
                      <a:pt x="6" y="0"/>
                    </a:cubicBez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350">
                <a:extLst>
                  <a:ext uri="{FF2B5EF4-FFF2-40B4-BE49-F238E27FC236}">
                    <a16:creationId xmlns:a16="http://schemas.microsoft.com/office/drawing/2014/main" id="{DF51D4CB-05FC-4854-BA7D-01A7270A5256}"/>
                  </a:ext>
                </a:extLst>
              </p:cNvPr>
              <p:cNvSpPr>
                <a:spLocks/>
              </p:cNvSpPr>
              <p:nvPr/>
            </p:nvSpPr>
            <p:spPr bwMode="auto">
              <a:xfrm>
                <a:off x="8239099" y="2247962"/>
                <a:ext cx="25246" cy="47335"/>
              </a:xfrm>
              <a:custGeom>
                <a:avLst/>
                <a:gdLst>
                  <a:gd name="T0" fmla="*/ 3 w 8"/>
                  <a:gd name="T1" fmla="*/ 15 h 15"/>
                  <a:gd name="T2" fmla="*/ 2 w 8"/>
                  <a:gd name="T3" fmla="*/ 0 h 15"/>
                  <a:gd name="T4" fmla="*/ 8 w 8"/>
                  <a:gd name="T5" fmla="*/ 10 h 15"/>
                  <a:gd name="T6" fmla="*/ 3 w 8"/>
                  <a:gd name="T7" fmla="*/ 15 h 15"/>
                </a:gdLst>
                <a:ahLst/>
                <a:cxnLst>
                  <a:cxn ang="0">
                    <a:pos x="T0" y="T1"/>
                  </a:cxn>
                  <a:cxn ang="0">
                    <a:pos x="T2" y="T3"/>
                  </a:cxn>
                  <a:cxn ang="0">
                    <a:pos x="T4" y="T5"/>
                  </a:cxn>
                  <a:cxn ang="0">
                    <a:pos x="T6" y="T7"/>
                  </a:cxn>
                </a:cxnLst>
                <a:rect l="0" t="0" r="r" b="b"/>
                <a:pathLst>
                  <a:path w="8" h="15">
                    <a:moveTo>
                      <a:pt x="3" y="15"/>
                    </a:moveTo>
                    <a:cubicBezTo>
                      <a:pt x="0" y="5"/>
                      <a:pt x="2" y="0"/>
                      <a:pt x="2" y="0"/>
                    </a:cubicBezTo>
                    <a:cubicBezTo>
                      <a:pt x="2" y="0"/>
                      <a:pt x="4" y="5"/>
                      <a:pt x="8" y="10"/>
                    </a:cubicBez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351">
                <a:extLst>
                  <a:ext uri="{FF2B5EF4-FFF2-40B4-BE49-F238E27FC236}">
                    <a16:creationId xmlns:a16="http://schemas.microsoft.com/office/drawing/2014/main" id="{0602D684-440B-43F5-AF1C-64DD4214C12E}"/>
                  </a:ext>
                </a:extLst>
              </p:cNvPr>
              <p:cNvSpPr>
                <a:spLocks/>
              </p:cNvSpPr>
              <p:nvPr/>
            </p:nvSpPr>
            <p:spPr bwMode="auto">
              <a:xfrm>
                <a:off x="8251722" y="2288986"/>
                <a:ext cx="15778" cy="15778"/>
              </a:xfrm>
              <a:custGeom>
                <a:avLst/>
                <a:gdLst>
                  <a:gd name="T0" fmla="*/ 0 w 10"/>
                  <a:gd name="T1" fmla="*/ 4 h 10"/>
                  <a:gd name="T2" fmla="*/ 2 w 10"/>
                  <a:gd name="T3" fmla="*/ 6 h 10"/>
                  <a:gd name="T4" fmla="*/ 0 w 10"/>
                  <a:gd name="T5" fmla="*/ 8 h 10"/>
                  <a:gd name="T6" fmla="*/ 2 w 10"/>
                  <a:gd name="T7" fmla="*/ 10 h 10"/>
                  <a:gd name="T8" fmla="*/ 4 w 10"/>
                  <a:gd name="T9" fmla="*/ 8 h 10"/>
                  <a:gd name="T10" fmla="*/ 6 w 10"/>
                  <a:gd name="T11" fmla="*/ 10 h 10"/>
                  <a:gd name="T12" fmla="*/ 8 w 10"/>
                  <a:gd name="T13" fmla="*/ 10 h 10"/>
                  <a:gd name="T14" fmla="*/ 6 w 10"/>
                  <a:gd name="T15" fmla="*/ 6 h 10"/>
                  <a:gd name="T16" fmla="*/ 10 w 10"/>
                  <a:gd name="T17" fmla="*/ 2 h 10"/>
                  <a:gd name="T18" fmla="*/ 10 w 10"/>
                  <a:gd name="T19" fmla="*/ 0 h 10"/>
                  <a:gd name="T20" fmla="*/ 4 w 10"/>
                  <a:gd name="T21" fmla="*/ 6 h 10"/>
                  <a:gd name="T22" fmla="*/ 2 w 10"/>
                  <a:gd name="T23" fmla="*/ 2 h 10"/>
                  <a:gd name="T24" fmla="*/ 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4"/>
                    </a:moveTo>
                    <a:lnTo>
                      <a:pt x="2" y="6"/>
                    </a:lnTo>
                    <a:lnTo>
                      <a:pt x="0" y="8"/>
                    </a:lnTo>
                    <a:lnTo>
                      <a:pt x="2" y="10"/>
                    </a:lnTo>
                    <a:lnTo>
                      <a:pt x="4" y="8"/>
                    </a:lnTo>
                    <a:lnTo>
                      <a:pt x="6" y="10"/>
                    </a:lnTo>
                    <a:lnTo>
                      <a:pt x="8" y="10"/>
                    </a:lnTo>
                    <a:lnTo>
                      <a:pt x="6" y="6"/>
                    </a:lnTo>
                    <a:lnTo>
                      <a:pt x="10" y="2"/>
                    </a:lnTo>
                    <a:lnTo>
                      <a:pt x="10" y="0"/>
                    </a:lnTo>
                    <a:lnTo>
                      <a:pt x="4" y="6"/>
                    </a:lnTo>
                    <a:lnTo>
                      <a:pt x="2" y="2"/>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352">
                <a:extLst>
                  <a:ext uri="{FF2B5EF4-FFF2-40B4-BE49-F238E27FC236}">
                    <a16:creationId xmlns:a16="http://schemas.microsoft.com/office/drawing/2014/main" id="{0EF7096D-53C6-42EF-BF0D-DBB6E7AC5C8E}"/>
                  </a:ext>
                </a:extLst>
              </p:cNvPr>
              <p:cNvSpPr>
                <a:spLocks/>
              </p:cNvSpPr>
              <p:nvPr/>
            </p:nvSpPr>
            <p:spPr bwMode="auto">
              <a:xfrm>
                <a:off x="6949999" y="1239720"/>
                <a:ext cx="113605" cy="102560"/>
              </a:xfrm>
              <a:custGeom>
                <a:avLst/>
                <a:gdLst>
                  <a:gd name="T0" fmla="*/ 37 w 37"/>
                  <a:gd name="T1" fmla="*/ 1 h 33"/>
                  <a:gd name="T2" fmla="*/ 2 w 37"/>
                  <a:gd name="T3" fmla="*/ 20 h 33"/>
                  <a:gd name="T4" fmla="*/ 0 w 37"/>
                  <a:gd name="T5" fmla="*/ 24 h 33"/>
                  <a:gd name="T6" fmla="*/ 26 w 37"/>
                  <a:gd name="T7" fmla="*/ 33 h 33"/>
                  <a:gd name="T8" fmla="*/ 37 w 37"/>
                  <a:gd name="T9" fmla="*/ 1 h 33"/>
                </a:gdLst>
                <a:ahLst/>
                <a:cxnLst>
                  <a:cxn ang="0">
                    <a:pos x="T0" y="T1"/>
                  </a:cxn>
                  <a:cxn ang="0">
                    <a:pos x="T2" y="T3"/>
                  </a:cxn>
                  <a:cxn ang="0">
                    <a:pos x="T4" y="T5"/>
                  </a:cxn>
                  <a:cxn ang="0">
                    <a:pos x="T6" y="T7"/>
                  </a:cxn>
                  <a:cxn ang="0">
                    <a:pos x="T8" y="T9"/>
                  </a:cxn>
                </a:cxnLst>
                <a:rect l="0" t="0" r="r" b="b"/>
                <a:pathLst>
                  <a:path w="37" h="33">
                    <a:moveTo>
                      <a:pt x="37" y="1"/>
                    </a:moveTo>
                    <a:cubicBezTo>
                      <a:pt x="36" y="0"/>
                      <a:pt x="8" y="3"/>
                      <a:pt x="2" y="20"/>
                    </a:cubicBezTo>
                    <a:cubicBezTo>
                      <a:pt x="0" y="24"/>
                      <a:pt x="0" y="24"/>
                      <a:pt x="0" y="24"/>
                    </a:cubicBezTo>
                    <a:cubicBezTo>
                      <a:pt x="26" y="33"/>
                      <a:pt x="26" y="33"/>
                      <a:pt x="26" y="33"/>
                    </a:cubicBezTo>
                    <a:lnTo>
                      <a:pt x="37"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353">
                <a:extLst>
                  <a:ext uri="{FF2B5EF4-FFF2-40B4-BE49-F238E27FC236}">
                    <a16:creationId xmlns:a16="http://schemas.microsoft.com/office/drawing/2014/main" id="{0041AB05-CC23-4FF7-9D16-37D463A8200F}"/>
                  </a:ext>
                </a:extLst>
              </p:cNvPr>
              <p:cNvSpPr>
                <a:spLocks/>
              </p:cNvSpPr>
              <p:nvPr/>
            </p:nvSpPr>
            <p:spPr bwMode="auto">
              <a:xfrm>
                <a:off x="7005224" y="1242875"/>
                <a:ext cx="124650" cy="189341"/>
              </a:xfrm>
              <a:custGeom>
                <a:avLst/>
                <a:gdLst>
                  <a:gd name="T0" fmla="*/ 34 w 40"/>
                  <a:gd name="T1" fmla="*/ 38 h 61"/>
                  <a:gd name="T2" fmla="*/ 19 w 40"/>
                  <a:gd name="T3" fmla="*/ 0 h 61"/>
                  <a:gd name="T4" fmla="*/ 0 w 40"/>
                  <a:gd name="T5" fmla="*/ 52 h 61"/>
                  <a:gd name="T6" fmla="*/ 26 w 40"/>
                  <a:gd name="T7" fmla="*/ 61 h 61"/>
                  <a:gd name="T8" fmla="*/ 34 w 40"/>
                  <a:gd name="T9" fmla="*/ 38 h 61"/>
                </a:gdLst>
                <a:ahLst/>
                <a:cxnLst>
                  <a:cxn ang="0">
                    <a:pos x="T0" y="T1"/>
                  </a:cxn>
                  <a:cxn ang="0">
                    <a:pos x="T2" y="T3"/>
                  </a:cxn>
                  <a:cxn ang="0">
                    <a:pos x="T4" y="T5"/>
                  </a:cxn>
                  <a:cxn ang="0">
                    <a:pos x="T6" y="T7"/>
                  </a:cxn>
                  <a:cxn ang="0">
                    <a:pos x="T8" y="T9"/>
                  </a:cxn>
                </a:cxnLst>
                <a:rect l="0" t="0" r="r" b="b"/>
                <a:pathLst>
                  <a:path w="40" h="61">
                    <a:moveTo>
                      <a:pt x="34" y="38"/>
                    </a:moveTo>
                    <a:cubicBezTo>
                      <a:pt x="40" y="20"/>
                      <a:pt x="21" y="1"/>
                      <a:pt x="19" y="0"/>
                    </a:cubicBezTo>
                    <a:cubicBezTo>
                      <a:pt x="0" y="52"/>
                      <a:pt x="0" y="52"/>
                      <a:pt x="0" y="52"/>
                    </a:cubicBezTo>
                    <a:cubicBezTo>
                      <a:pt x="26" y="61"/>
                      <a:pt x="26" y="61"/>
                      <a:pt x="26" y="61"/>
                    </a:cubicBezTo>
                    <a:lnTo>
                      <a:pt x="34" y="38"/>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354">
                <a:extLst>
                  <a:ext uri="{FF2B5EF4-FFF2-40B4-BE49-F238E27FC236}">
                    <a16:creationId xmlns:a16="http://schemas.microsoft.com/office/drawing/2014/main" id="{A174078D-A427-4894-8E6D-42AF1C182698}"/>
                  </a:ext>
                </a:extLst>
              </p:cNvPr>
              <p:cNvSpPr>
                <a:spLocks/>
              </p:cNvSpPr>
              <p:nvPr/>
            </p:nvSpPr>
            <p:spPr bwMode="auto">
              <a:xfrm>
                <a:off x="6927909" y="1315456"/>
                <a:ext cx="102560" cy="89938"/>
              </a:xfrm>
              <a:custGeom>
                <a:avLst/>
                <a:gdLst>
                  <a:gd name="T0" fmla="*/ 65 w 65"/>
                  <a:gd name="T1" fmla="*/ 17 h 57"/>
                  <a:gd name="T2" fmla="*/ 14 w 65"/>
                  <a:gd name="T3" fmla="*/ 0 h 57"/>
                  <a:gd name="T4" fmla="*/ 0 w 65"/>
                  <a:gd name="T5" fmla="*/ 39 h 57"/>
                  <a:gd name="T6" fmla="*/ 49 w 65"/>
                  <a:gd name="T7" fmla="*/ 57 h 57"/>
                  <a:gd name="T8" fmla="*/ 65 w 65"/>
                  <a:gd name="T9" fmla="*/ 17 h 57"/>
                </a:gdLst>
                <a:ahLst/>
                <a:cxnLst>
                  <a:cxn ang="0">
                    <a:pos x="T0" y="T1"/>
                  </a:cxn>
                  <a:cxn ang="0">
                    <a:pos x="T2" y="T3"/>
                  </a:cxn>
                  <a:cxn ang="0">
                    <a:pos x="T4" y="T5"/>
                  </a:cxn>
                  <a:cxn ang="0">
                    <a:pos x="T6" y="T7"/>
                  </a:cxn>
                  <a:cxn ang="0">
                    <a:pos x="T8" y="T9"/>
                  </a:cxn>
                </a:cxnLst>
                <a:rect l="0" t="0" r="r" b="b"/>
                <a:pathLst>
                  <a:path w="65" h="57">
                    <a:moveTo>
                      <a:pt x="65" y="17"/>
                    </a:moveTo>
                    <a:lnTo>
                      <a:pt x="14" y="0"/>
                    </a:lnTo>
                    <a:lnTo>
                      <a:pt x="0" y="39"/>
                    </a:lnTo>
                    <a:lnTo>
                      <a:pt x="49" y="57"/>
                    </a:lnTo>
                    <a:lnTo>
                      <a:pt x="65" y="1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355">
                <a:extLst>
                  <a:ext uri="{FF2B5EF4-FFF2-40B4-BE49-F238E27FC236}">
                    <a16:creationId xmlns:a16="http://schemas.microsoft.com/office/drawing/2014/main" id="{A1D5BBE7-4822-4D28-A616-53E23342F05B}"/>
                  </a:ext>
                </a:extLst>
              </p:cNvPr>
              <p:cNvSpPr>
                <a:spLocks/>
              </p:cNvSpPr>
              <p:nvPr/>
            </p:nvSpPr>
            <p:spPr bwMode="auto">
              <a:xfrm>
                <a:off x="6940532" y="1320189"/>
                <a:ext cx="86782" cy="53647"/>
              </a:xfrm>
              <a:custGeom>
                <a:avLst/>
                <a:gdLst>
                  <a:gd name="T0" fmla="*/ 1 w 28"/>
                  <a:gd name="T1" fmla="*/ 9 h 17"/>
                  <a:gd name="T2" fmla="*/ 3 w 28"/>
                  <a:gd name="T3" fmla="*/ 9 h 17"/>
                  <a:gd name="T4" fmla="*/ 5 w 28"/>
                  <a:gd name="T5" fmla="*/ 11 h 17"/>
                  <a:gd name="T6" fmla="*/ 7 w 28"/>
                  <a:gd name="T7" fmla="*/ 11 h 17"/>
                  <a:gd name="T8" fmla="*/ 9 w 28"/>
                  <a:gd name="T9" fmla="*/ 13 h 17"/>
                  <a:gd name="T10" fmla="*/ 12 w 28"/>
                  <a:gd name="T11" fmla="*/ 12 h 17"/>
                  <a:gd name="T12" fmla="*/ 13 w 28"/>
                  <a:gd name="T13" fmla="*/ 14 h 17"/>
                  <a:gd name="T14" fmla="*/ 16 w 28"/>
                  <a:gd name="T15" fmla="*/ 14 h 17"/>
                  <a:gd name="T16" fmla="*/ 18 w 28"/>
                  <a:gd name="T17" fmla="*/ 16 h 17"/>
                  <a:gd name="T18" fmla="*/ 20 w 28"/>
                  <a:gd name="T19" fmla="*/ 16 h 17"/>
                  <a:gd name="T20" fmla="*/ 22 w 28"/>
                  <a:gd name="T21" fmla="*/ 17 h 17"/>
                  <a:gd name="T22" fmla="*/ 25 w 28"/>
                  <a:gd name="T23" fmla="*/ 17 h 17"/>
                  <a:gd name="T24" fmla="*/ 28 w 28"/>
                  <a:gd name="T25" fmla="*/ 9 h 17"/>
                  <a:gd name="T26" fmla="*/ 25 w 28"/>
                  <a:gd name="T27" fmla="*/ 9 h 17"/>
                  <a:gd name="T28" fmla="*/ 23 w 28"/>
                  <a:gd name="T29" fmla="*/ 7 h 17"/>
                  <a:gd name="T30" fmla="*/ 21 w 28"/>
                  <a:gd name="T31" fmla="*/ 8 h 17"/>
                  <a:gd name="T32" fmla="*/ 19 w 28"/>
                  <a:gd name="T33" fmla="*/ 6 h 17"/>
                  <a:gd name="T34" fmla="*/ 16 w 28"/>
                  <a:gd name="T35" fmla="*/ 6 h 17"/>
                  <a:gd name="T36" fmla="*/ 15 w 28"/>
                  <a:gd name="T37" fmla="*/ 4 h 17"/>
                  <a:gd name="T38" fmla="*/ 12 w 28"/>
                  <a:gd name="T39" fmla="*/ 4 h 17"/>
                  <a:gd name="T40" fmla="*/ 10 w 28"/>
                  <a:gd name="T41" fmla="*/ 3 h 17"/>
                  <a:gd name="T42" fmla="*/ 8 w 28"/>
                  <a:gd name="T43" fmla="*/ 3 h 17"/>
                  <a:gd name="T44" fmla="*/ 6 w 28"/>
                  <a:gd name="T45" fmla="*/ 1 h 17"/>
                  <a:gd name="T46" fmla="*/ 4 w 28"/>
                  <a:gd name="T47" fmla="*/ 1 h 17"/>
                  <a:gd name="T48" fmla="*/ 2 w 28"/>
                  <a:gd name="T49" fmla="*/ 0 h 17"/>
                  <a:gd name="T50" fmla="*/ 0 w 28"/>
                  <a:gd name="T51" fmla="*/ 8 h 17"/>
                  <a:gd name="T52" fmla="*/ 1 w 28"/>
                  <a:gd name="T5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17">
                    <a:moveTo>
                      <a:pt x="1" y="9"/>
                    </a:moveTo>
                    <a:cubicBezTo>
                      <a:pt x="2" y="10"/>
                      <a:pt x="2" y="9"/>
                      <a:pt x="3" y="9"/>
                    </a:cubicBezTo>
                    <a:cubicBezTo>
                      <a:pt x="4" y="10"/>
                      <a:pt x="4" y="11"/>
                      <a:pt x="5" y="11"/>
                    </a:cubicBezTo>
                    <a:cubicBezTo>
                      <a:pt x="6" y="11"/>
                      <a:pt x="7" y="11"/>
                      <a:pt x="7" y="11"/>
                    </a:cubicBezTo>
                    <a:cubicBezTo>
                      <a:pt x="8" y="11"/>
                      <a:pt x="8" y="12"/>
                      <a:pt x="9" y="13"/>
                    </a:cubicBezTo>
                    <a:cubicBezTo>
                      <a:pt x="10" y="13"/>
                      <a:pt x="11" y="12"/>
                      <a:pt x="12" y="12"/>
                    </a:cubicBezTo>
                    <a:cubicBezTo>
                      <a:pt x="13" y="13"/>
                      <a:pt x="13" y="14"/>
                      <a:pt x="13" y="14"/>
                    </a:cubicBezTo>
                    <a:cubicBezTo>
                      <a:pt x="14" y="14"/>
                      <a:pt x="15" y="14"/>
                      <a:pt x="16" y="14"/>
                    </a:cubicBezTo>
                    <a:cubicBezTo>
                      <a:pt x="17" y="14"/>
                      <a:pt x="17" y="15"/>
                      <a:pt x="18" y="16"/>
                    </a:cubicBezTo>
                    <a:cubicBezTo>
                      <a:pt x="19" y="16"/>
                      <a:pt x="19" y="15"/>
                      <a:pt x="20" y="16"/>
                    </a:cubicBezTo>
                    <a:cubicBezTo>
                      <a:pt x="21" y="16"/>
                      <a:pt x="21" y="17"/>
                      <a:pt x="22" y="17"/>
                    </a:cubicBezTo>
                    <a:cubicBezTo>
                      <a:pt x="23" y="17"/>
                      <a:pt x="24" y="17"/>
                      <a:pt x="25" y="17"/>
                    </a:cubicBezTo>
                    <a:cubicBezTo>
                      <a:pt x="28" y="9"/>
                      <a:pt x="28" y="9"/>
                      <a:pt x="28" y="9"/>
                    </a:cubicBezTo>
                    <a:cubicBezTo>
                      <a:pt x="27" y="9"/>
                      <a:pt x="26" y="9"/>
                      <a:pt x="25" y="9"/>
                    </a:cubicBezTo>
                    <a:cubicBezTo>
                      <a:pt x="24" y="9"/>
                      <a:pt x="24" y="8"/>
                      <a:pt x="23" y="7"/>
                    </a:cubicBezTo>
                    <a:cubicBezTo>
                      <a:pt x="22" y="7"/>
                      <a:pt x="22" y="8"/>
                      <a:pt x="21" y="8"/>
                    </a:cubicBezTo>
                    <a:cubicBezTo>
                      <a:pt x="20" y="7"/>
                      <a:pt x="20" y="6"/>
                      <a:pt x="19" y="6"/>
                    </a:cubicBezTo>
                    <a:cubicBezTo>
                      <a:pt x="18" y="6"/>
                      <a:pt x="17" y="6"/>
                      <a:pt x="16" y="6"/>
                    </a:cubicBezTo>
                    <a:cubicBezTo>
                      <a:pt x="16" y="6"/>
                      <a:pt x="15" y="5"/>
                      <a:pt x="15" y="4"/>
                    </a:cubicBezTo>
                    <a:cubicBezTo>
                      <a:pt x="14" y="4"/>
                      <a:pt x="13" y="5"/>
                      <a:pt x="12" y="4"/>
                    </a:cubicBezTo>
                    <a:cubicBezTo>
                      <a:pt x="11" y="4"/>
                      <a:pt x="11" y="3"/>
                      <a:pt x="10" y="3"/>
                    </a:cubicBezTo>
                    <a:cubicBezTo>
                      <a:pt x="9" y="2"/>
                      <a:pt x="9" y="3"/>
                      <a:pt x="8" y="3"/>
                    </a:cubicBezTo>
                    <a:cubicBezTo>
                      <a:pt x="7" y="3"/>
                      <a:pt x="7" y="2"/>
                      <a:pt x="6" y="1"/>
                    </a:cubicBezTo>
                    <a:cubicBezTo>
                      <a:pt x="5" y="1"/>
                      <a:pt x="5" y="2"/>
                      <a:pt x="4" y="1"/>
                    </a:cubicBezTo>
                    <a:cubicBezTo>
                      <a:pt x="3" y="1"/>
                      <a:pt x="3" y="1"/>
                      <a:pt x="2" y="0"/>
                    </a:cubicBezTo>
                    <a:cubicBezTo>
                      <a:pt x="0" y="8"/>
                      <a:pt x="0" y="8"/>
                      <a:pt x="0" y="8"/>
                    </a:cubicBezTo>
                    <a:cubicBezTo>
                      <a:pt x="0" y="9"/>
                      <a:pt x="0" y="9"/>
                      <a:pt x="1" y="9"/>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356">
                <a:extLst>
                  <a:ext uri="{FF2B5EF4-FFF2-40B4-BE49-F238E27FC236}">
                    <a16:creationId xmlns:a16="http://schemas.microsoft.com/office/drawing/2014/main" id="{0FD583B7-A583-4CA5-8240-73CC11E07FF4}"/>
                  </a:ext>
                </a:extLst>
              </p:cNvPr>
              <p:cNvSpPr>
                <a:spLocks/>
              </p:cNvSpPr>
              <p:nvPr/>
            </p:nvSpPr>
            <p:spPr bwMode="auto">
              <a:xfrm>
                <a:off x="6943688" y="1329656"/>
                <a:ext cx="80471" cy="37868"/>
              </a:xfrm>
              <a:custGeom>
                <a:avLst/>
                <a:gdLst>
                  <a:gd name="T0" fmla="*/ 1 w 26"/>
                  <a:gd name="T1" fmla="*/ 4 h 12"/>
                  <a:gd name="T2" fmla="*/ 3 w 26"/>
                  <a:gd name="T3" fmla="*/ 4 h 12"/>
                  <a:gd name="T4" fmla="*/ 5 w 26"/>
                  <a:gd name="T5" fmla="*/ 5 h 12"/>
                  <a:gd name="T6" fmla="*/ 7 w 26"/>
                  <a:gd name="T7" fmla="*/ 5 h 12"/>
                  <a:gd name="T8" fmla="*/ 9 w 26"/>
                  <a:gd name="T9" fmla="*/ 7 h 12"/>
                  <a:gd name="T10" fmla="*/ 12 w 26"/>
                  <a:gd name="T11" fmla="*/ 7 h 12"/>
                  <a:gd name="T12" fmla="*/ 14 w 26"/>
                  <a:gd name="T13" fmla="*/ 8 h 12"/>
                  <a:gd name="T14" fmla="*/ 16 w 26"/>
                  <a:gd name="T15" fmla="*/ 8 h 12"/>
                  <a:gd name="T16" fmla="*/ 18 w 26"/>
                  <a:gd name="T17" fmla="*/ 10 h 12"/>
                  <a:gd name="T18" fmla="*/ 20 w 26"/>
                  <a:gd name="T19" fmla="*/ 10 h 12"/>
                  <a:gd name="T20" fmla="*/ 22 w 26"/>
                  <a:gd name="T21" fmla="*/ 11 h 12"/>
                  <a:gd name="T22" fmla="*/ 25 w 26"/>
                  <a:gd name="T23" fmla="*/ 11 h 12"/>
                  <a:gd name="T24" fmla="*/ 26 w 26"/>
                  <a:gd name="T25" fmla="*/ 8 h 12"/>
                  <a:gd name="T26" fmla="*/ 23 w 26"/>
                  <a:gd name="T27" fmla="*/ 9 h 12"/>
                  <a:gd name="T28" fmla="*/ 21 w 26"/>
                  <a:gd name="T29" fmla="*/ 7 h 12"/>
                  <a:gd name="T30" fmla="*/ 19 w 26"/>
                  <a:gd name="T31" fmla="*/ 7 h 12"/>
                  <a:gd name="T32" fmla="*/ 17 w 26"/>
                  <a:gd name="T33" fmla="*/ 6 h 12"/>
                  <a:gd name="T34" fmla="*/ 14 w 26"/>
                  <a:gd name="T35" fmla="*/ 6 h 12"/>
                  <a:gd name="T36" fmla="*/ 13 w 26"/>
                  <a:gd name="T37" fmla="*/ 4 h 12"/>
                  <a:gd name="T38" fmla="*/ 10 w 26"/>
                  <a:gd name="T39" fmla="*/ 4 h 12"/>
                  <a:gd name="T40" fmla="*/ 8 w 26"/>
                  <a:gd name="T41" fmla="*/ 3 h 12"/>
                  <a:gd name="T42" fmla="*/ 6 w 26"/>
                  <a:gd name="T43" fmla="*/ 3 h 12"/>
                  <a:gd name="T44" fmla="*/ 4 w 26"/>
                  <a:gd name="T45" fmla="*/ 1 h 12"/>
                  <a:gd name="T46" fmla="*/ 2 w 26"/>
                  <a:gd name="T47" fmla="*/ 1 h 12"/>
                  <a:gd name="T48" fmla="*/ 0 w 26"/>
                  <a:gd name="T49" fmla="*/ 0 h 12"/>
                  <a:gd name="T50" fmla="*/ 0 w 26"/>
                  <a:gd name="T51" fmla="*/ 3 h 12"/>
                  <a:gd name="T52" fmla="*/ 1 w 26"/>
                  <a:gd name="T5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2">
                    <a:moveTo>
                      <a:pt x="1" y="4"/>
                    </a:moveTo>
                    <a:cubicBezTo>
                      <a:pt x="2" y="4"/>
                      <a:pt x="2" y="3"/>
                      <a:pt x="3" y="4"/>
                    </a:cubicBezTo>
                    <a:cubicBezTo>
                      <a:pt x="4" y="4"/>
                      <a:pt x="4" y="5"/>
                      <a:pt x="5" y="5"/>
                    </a:cubicBezTo>
                    <a:cubicBezTo>
                      <a:pt x="6" y="6"/>
                      <a:pt x="7" y="5"/>
                      <a:pt x="7" y="5"/>
                    </a:cubicBezTo>
                    <a:cubicBezTo>
                      <a:pt x="8" y="5"/>
                      <a:pt x="8" y="6"/>
                      <a:pt x="9" y="7"/>
                    </a:cubicBezTo>
                    <a:cubicBezTo>
                      <a:pt x="10" y="7"/>
                      <a:pt x="11" y="6"/>
                      <a:pt x="12" y="7"/>
                    </a:cubicBezTo>
                    <a:cubicBezTo>
                      <a:pt x="13" y="7"/>
                      <a:pt x="13" y="8"/>
                      <a:pt x="14" y="8"/>
                    </a:cubicBezTo>
                    <a:cubicBezTo>
                      <a:pt x="14" y="9"/>
                      <a:pt x="15" y="8"/>
                      <a:pt x="16" y="8"/>
                    </a:cubicBezTo>
                    <a:cubicBezTo>
                      <a:pt x="17" y="9"/>
                      <a:pt x="17" y="10"/>
                      <a:pt x="18" y="10"/>
                    </a:cubicBezTo>
                    <a:cubicBezTo>
                      <a:pt x="19" y="10"/>
                      <a:pt x="19" y="9"/>
                      <a:pt x="20" y="10"/>
                    </a:cubicBezTo>
                    <a:cubicBezTo>
                      <a:pt x="21" y="10"/>
                      <a:pt x="21" y="11"/>
                      <a:pt x="22" y="11"/>
                    </a:cubicBezTo>
                    <a:cubicBezTo>
                      <a:pt x="23" y="12"/>
                      <a:pt x="24" y="11"/>
                      <a:pt x="25" y="11"/>
                    </a:cubicBezTo>
                    <a:cubicBezTo>
                      <a:pt x="26" y="8"/>
                      <a:pt x="26" y="8"/>
                      <a:pt x="26" y="8"/>
                    </a:cubicBezTo>
                    <a:cubicBezTo>
                      <a:pt x="25" y="9"/>
                      <a:pt x="24" y="9"/>
                      <a:pt x="23" y="9"/>
                    </a:cubicBezTo>
                    <a:cubicBezTo>
                      <a:pt x="22" y="8"/>
                      <a:pt x="22" y="8"/>
                      <a:pt x="21" y="7"/>
                    </a:cubicBezTo>
                    <a:cubicBezTo>
                      <a:pt x="20" y="7"/>
                      <a:pt x="20" y="8"/>
                      <a:pt x="19" y="7"/>
                    </a:cubicBezTo>
                    <a:cubicBezTo>
                      <a:pt x="18" y="7"/>
                      <a:pt x="18" y="6"/>
                      <a:pt x="17" y="6"/>
                    </a:cubicBezTo>
                    <a:cubicBezTo>
                      <a:pt x="16" y="5"/>
                      <a:pt x="15" y="6"/>
                      <a:pt x="14" y="6"/>
                    </a:cubicBezTo>
                    <a:cubicBezTo>
                      <a:pt x="14" y="5"/>
                      <a:pt x="13" y="4"/>
                      <a:pt x="13" y="4"/>
                    </a:cubicBezTo>
                    <a:cubicBezTo>
                      <a:pt x="12" y="4"/>
                      <a:pt x="11" y="5"/>
                      <a:pt x="10" y="4"/>
                    </a:cubicBezTo>
                    <a:cubicBezTo>
                      <a:pt x="9" y="4"/>
                      <a:pt x="9" y="3"/>
                      <a:pt x="8" y="3"/>
                    </a:cubicBezTo>
                    <a:cubicBezTo>
                      <a:pt x="7" y="2"/>
                      <a:pt x="7" y="3"/>
                      <a:pt x="6" y="3"/>
                    </a:cubicBezTo>
                    <a:cubicBezTo>
                      <a:pt x="5" y="2"/>
                      <a:pt x="5" y="1"/>
                      <a:pt x="4" y="1"/>
                    </a:cubicBezTo>
                    <a:cubicBezTo>
                      <a:pt x="3" y="1"/>
                      <a:pt x="3" y="1"/>
                      <a:pt x="2" y="1"/>
                    </a:cubicBezTo>
                    <a:cubicBezTo>
                      <a:pt x="1" y="1"/>
                      <a:pt x="1" y="0"/>
                      <a:pt x="0" y="0"/>
                    </a:cubicBezTo>
                    <a:cubicBezTo>
                      <a:pt x="0" y="3"/>
                      <a:pt x="0" y="3"/>
                      <a:pt x="0" y="3"/>
                    </a:cubicBezTo>
                    <a:cubicBezTo>
                      <a:pt x="0" y="3"/>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357">
                <a:extLst>
                  <a:ext uri="{FF2B5EF4-FFF2-40B4-BE49-F238E27FC236}">
                    <a16:creationId xmlns:a16="http://schemas.microsoft.com/office/drawing/2014/main" id="{8C2A273C-65F4-4009-A52A-3DEEC3322AEB}"/>
                  </a:ext>
                </a:extLst>
              </p:cNvPr>
              <p:cNvSpPr>
                <a:spLocks/>
              </p:cNvSpPr>
              <p:nvPr/>
            </p:nvSpPr>
            <p:spPr bwMode="auto">
              <a:xfrm>
                <a:off x="7002069" y="1302834"/>
                <a:ext cx="28401" cy="26824"/>
              </a:xfrm>
              <a:custGeom>
                <a:avLst/>
                <a:gdLst>
                  <a:gd name="T0" fmla="*/ 0 w 9"/>
                  <a:gd name="T1" fmla="*/ 1 h 9"/>
                  <a:gd name="T2" fmla="*/ 1 w 9"/>
                  <a:gd name="T3" fmla="*/ 3 h 9"/>
                  <a:gd name="T4" fmla="*/ 0 w 9"/>
                  <a:gd name="T5" fmla="*/ 3 h 9"/>
                  <a:gd name="T6" fmla="*/ 0 w 9"/>
                  <a:gd name="T7" fmla="*/ 3 h 9"/>
                  <a:gd name="T8" fmla="*/ 1 w 9"/>
                  <a:gd name="T9" fmla="*/ 4 h 9"/>
                  <a:gd name="T10" fmla="*/ 1 w 9"/>
                  <a:gd name="T11" fmla="*/ 4 h 9"/>
                  <a:gd name="T12" fmla="*/ 1 w 9"/>
                  <a:gd name="T13" fmla="*/ 4 h 9"/>
                  <a:gd name="T14" fmla="*/ 1 w 9"/>
                  <a:gd name="T15" fmla="*/ 4 h 9"/>
                  <a:gd name="T16" fmla="*/ 2 w 9"/>
                  <a:gd name="T17" fmla="*/ 5 h 9"/>
                  <a:gd name="T18" fmla="*/ 3 w 9"/>
                  <a:gd name="T19" fmla="*/ 5 h 9"/>
                  <a:gd name="T20" fmla="*/ 4 w 9"/>
                  <a:gd name="T21" fmla="*/ 6 h 9"/>
                  <a:gd name="T22" fmla="*/ 5 w 9"/>
                  <a:gd name="T23" fmla="*/ 7 h 9"/>
                  <a:gd name="T24" fmla="*/ 5 w 9"/>
                  <a:gd name="T25" fmla="*/ 8 h 9"/>
                  <a:gd name="T26" fmla="*/ 6 w 9"/>
                  <a:gd name="T27" fmla="*/ 9 h 9"/>
                  <a:gd name="T28" fmla="*/ 7 w 9"/>
                  <a:gd name="T29" fmla="*/ 9 h 9"/>
                  <a:gd name="T30" fmla="*/ 8 w 9"/>
                  <a:gd name="T31" fmla="*/ 9 h 9"/>
                  <a:gd name="T32" fmla="*/ 9 w 9"/>
                  <a:gd name="T33" fmla="*/ 9 h 9"/>
                  <a:gd name="T34" fmla="*/ 9 w 9"/>
                  <a:gd name="T35" fmla="*/ 9 h 9"/>
                  <a:gd name="T36" fmla="*/ 8 w 9"/>
                  <a:gd name="T37" fmla="*/ 8 h 9"/>
                  <a:gd name="T38" fmla="*/ 7 w 9"/>
                  <a:gd name="T39" fmla="*/ 7 h 9"/>
                  <a:gd name="T40" fmla="*/ 7 w 9"/>
                  <a:gd name="T41" fmla="*/ 5 h 9"/>
                  <a:gd name="T42" fmla="*/ 6 w 9"/>
                  <a:gd name="T43" fmla="*/ 4 h 9"/>
                  <a:gd name="T44" fmla="*/ 5 w 9"/>
                  <a:gd name="T45" fmla="*/ 3 h 9"/>
                  <a:gd name="T46" fmla="*/ 4 w 9"/>
                  <a:gd name="T47" fmla="*/ 3 h 9"/>
                  <a:gd name="T48" fmla="*/ 2 w 9"/>
                  <a:gd name="T49" fmla="*/ 3 h 9"/>
                  <a:gd name="T50" fmla="*/ 1 w 9"/>
                  <a:gd name="T51" fmla="*/ 2 h 9"/>
                  <a:gd name="T52" fmla="*/ 0 w 9"/>
                  <a:gd name="T53" fmla="*/ 1 h 9"/>
                  <a:gd name="T54" fmla="*/ 0 w 9"/>
                  <a:gd name="T55" fmla="*/ 0 h 9"/>
                  <a:gd name="T56" fmla="*/ 0 w 9"/>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0" y="1"/>
                    </a:moveTo>
                    <a:cubicBezTo>
                      <a:pt x="0" y="1"/>
                      <a:pt x="1" y="3"/>
                      <a:pt x="1" y="3"/>
                    </a:cubicBezTo>
                    <a:cubicBezTo>
                      <a:pt x="1" y="3"/>
                      <a:pt x="1" y="3"/>
                      <a:pt x="0" y="3"/>
                    </a:cubicBezTo>
                    <a:cubicBezTo>
                      <a:pt x="0" y="3"/>
                      <a:pt x="0" y="3"/>
                      <a:pt x="0" y="3"/>
                    </a:cubicBezTo>
                    <a:cubicBezTo>
                      <a:pt x="1" y="3"/>
                      <a:pt x="1" y="4"/>
                      <a:pt x="1" y="4"/>
                    </a:cubicBezTo>
                    <a:cubicBezTo>
                      <a:pt x="2" y="4"/>
                      <a:pt x="1" y="4"/>
                      <a:pt x="1" y="4"/>
                    </a:cubicBezTo>
                    <a:cubicBezTo>
                      <a:pt x="1" y="4"/>
                      <a:pt x="1" y="4"/>
                      <a:pt x="1" y="4"/>
                    </a:cubicBezTo>
                    <a:cubicBezTo>
                      <a:pt x="1" y="4"/>
                      <a:pt x="1" y="4"/>
                      <a:pt x="1" y="4"/>
                    </a:cubicBezTo>
                    <a:cubicBezTo>
                      <a:pt x="1" y="4"/>
                      <a:pt x="1" y="5"/>
                      <a:pt x="2" y="5"/>
                    </a:cubicBezTo>
                    <a:cubicBezTo>
                      <a:pt x="2" y="5"/>
                      <a:pt x="2" y="5"/>
                      <a:pt x="3" y="5"/>
                    </a:cubicBezTo>
                    <a:cubicBezTo>
                      <a:pt x="3" y="5"/>
                      <a:pt x="3" y="6"/>
                      <a:pt x="4" y="6"/>
                    </a:cubicBezTo>
                    <a:cubicBezTo>
                      <a:pt x="4" y="6"/>
                      <a:pt x="4" y="7"/>
                      <a:pt x="5" y="7"/>
                    </a:cubicBezTo>
                    <a:cubicBezTo>
                      <a:pt x="5" y="8"/>
                      <a:pt x="5" y="8"/>
                      <a:pt x="5" y="8"/>
                    </a:cubicBezTo>
                    <a:cubicBezTo>
                      <a:pt x="6" y="8"/>
                      <a:pt x="6" y="9"/>
                      <a:pt x="6" y="9"/>
                    </a:cubicBezTo>
                    <a:cubicBezTo>
                      <a:pt x="7" y="9"/>
                      <a:pt x="7" y="9"/>
                      <a:pt x="7" y="9"/>
                    </a:cubicBezTo>
                    <a:cubicBezTo>
                      <a:pt x="7" y="9"/>
                      <a:pt x="8" y="9"/>
                      <a:pt x="8" y="9"/>
                    </a:cubicBezTo>
                    <a:cubicBezTo>
                      <a:pt x="8" y="9"/>
                      <a:pt x="9" y="9"/>
                      <a:pt x="9" y="9"/>
                    </a:cubicBezTo>
                    <a:cubicBezTo>
                      <a:pt x="9" y="9"/>
                      <a:pt x="9" y="9"/>
                      <a:pt x="9" y="9"/>
                    </a:cubicBezTo>
                    <a:cubicBezTo>
                      <a:pt x="9" y="8"/>
                      <a:pt x="8" y="8"/>
                      <a:pt x="8" y="8"/>
                    </a:cubicBezTo>
                    <a:cubicBezTo>
                      <a:pt x="7" y="8"/>
                      <a:pt x="7" y="7"/>
                      <a:pt x="7" y="7"/>
                    </a:cubicBezTo>
                    <a:cubicBezTo>
                      <a:pt x="7" y="6"/>
                      <a:pt x="7" y="6"/>
                      <a:pt x="7" y="5"/>
                    </a:cubicBezTo>
                    <a:cubicBezTo>
                      <a:pt x="7" y="5"/>
                      <a:pt x="6" y="4"/>
                      <a:pt x="6" y="4"/>
                    </a:cubicBezTo>
                    <a:cubicBezTo>
                      <a:pt x="6" y="3"/>
                      <a:pt x="5" y="3"/>
                      <a:pt x="5" y="3"/>
                    </a:cubicBezTo>
                    <a:cubicBezTo>
                      <a:pt x="4" y="3"/>
                      <a:pt x="4" y="3"/>
                      <a:pt x="4" y="3"/>
                    </a:cubicBezTo>
                    <a:cubicBezTo>
                      <a:pt x="3" y="3"/>
                      <a:pt x="3" y="3"/>
                      <a:pt x="2" y="3"/>
                    </a:cubicBezTo>
                    <a:cubicBezTo>
                      <a:pt x="2" y="2"/>
                      <a:pt x="2" y="2"/>
                      <a:pt x="1" y="2"/>
                    </a:cubicBezTo>
                    <a:cubicBezTo>
                      <a:pt x="1" y="2"/>
                      <a:pt x="1" y="1"/>
                      <a:pt x="0" y="1"/>
                    </a:cubicBezTo>
                    <a:cubicBezTo>
                      <a:pt x="0" y="0"/>
                      <a:pt x="0" y="0"/>
                      <a:pt x="0" y="0"/>
                    </a:cubicBezTo>
                    <a:cubicBezTo>
                      <a:pt x="0" y="0"/>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358">
                <a:extLst>
                  <a:ext uri="{FF2B5EF4-FFF2-40B4-BE49-F238E27FC236}">
                    <a16:creationId xmlns:a16="http://schemas.microsoft.com/office/drawing/2014/main" id="{7F9839B2-6B2A-46D2-AFA8-90A59F950917}"/>
                  </a:ext>
                </a:extLst>
              </p:cNvPr>
              <p:cNvSpPr>
                <a:spLocks/>
              </p:cNvSpPr>
              <p:nvPr/>
            </p:nvSpPr>
            <p:spPr bwMode="auto">
              <a:xfrm>
                <a:off x="7014691" y="1309145"/>
                <a:ext cx="6311" cy="3156"/>
              </a:xfrm>
              <a:custGeom>
                <a:avLst/>
                <a:gdLst>
                  <a:gd name="T0" fmla="*/ 0 w 2"/>
                  <a:gd name="T1" fmla="*/ 1 h 1"/>
                  <a:gd name="T2" fmla="*/ 0 w 2"/>
                  <a:gd name="T3" fmla="*/ 1 h 1"/>
                  <a:gd name="T4" fmla="*/ 1 w 2"/>
                  <a:gd name="T5" fmla="*/ 0 h 1"/>
                  <a:gd name="T6" fmla="*/ 2 w 2"/>
                  <a:gd name="T7" fmla="*/ 0 h 1"/>
                  <a:gd name="T8" fmla="*/ 2 w 2"/>
                  <a:gd name="T9" fmla="*/ 0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0"/>
                      <a:pt x="1" y="1"/>
                      <a:pt x="1" y="0"/>
                    </a:cubicBezTo>
                    <a:cubicBezTo>
                      <a:pt x="1" y="0"/>
                      <a:pt x="2" y="0"/>
                      <a:pt x="2" y="0"/>
                    </a:cubicBezTo>
                    <a:cubicBezTo>
                      <a:pt x="2" y="0"/>
                      <a:pt x="2" y="0"/>
                      <a:pt x="2" y="0"/>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359">
                <a:extLst>
                  <a:ext uri="{FF2B5EF4-FFF2-40B4-BE49-F238E27FC236}">
                    <a16:creationId xmlns:a16="http://schemas.microsoft.com/office/drawing/2014/main" id="{565AD774-605A-43E1-AFA5-74EFC1AA72BB}"/>
                  </a:ext>
                </a:extLst>
              </p:cNvPr>
              <p:cNvSpPr>
                <a:spLocks/>
              </p:cNvSpPr>
              <p:nvPr/>
            </p:nvSpPr>
            <p:spPr bwMode="auto">
              <a:xfrm>
                <a:off x="7017847" y="1312301"/>
                <a:ext cx="6311" cy="3156"/>
              </a:xfrm>
              <a:custGeom>
                <a:avLst/>
                <a:gdLst>
                  <a:gd name="T0" fmla="*/ 0 w 2"/>
                  <a:gd name="T1" fmla="*/ 0 h 1"/>
                  <a:gd name="T2" fmla="*/ 0 w 2"/>
                  <a:gd name="T3" fmla="*/ 0 h 1"/>
                  <a:gd name="T4" fmla="*/ 1 w 2"/>
                  <a:gd name="T5" fmla="*/ 0 h 1"/>
                  <a:gd name="T6" fmla="*/ 2 w 2"/>
                  <a:gd name="T7" fmla="*/ 0 h 1"/>
                  <a:gd name="T8" fmla="*/ 2 w 2"/>
                  <a:gd name="T9" fmla="*/ 0 h 1"/>
                  <a:gd name="T10" fmla="*/ 1 w 2"/>
                  <a:gd name="T11" fmla="*/ 0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0"/>
                      <a:pt x="2" y="0"/>
                    </a:cubicBezTo>
                    <a:cubicBezTo>
                      <a:pt x="2" y="0"/>
                      <a:pt x="2" y="0"/>
                      <a:pt x="2" y="0"/>
                    </a:cubicBezTo>
                    <a:cubicBezTo>
                      <a:pt x="1" y="0"/>
                      <a:pt x="1" y="0"/>
                      <a:pt x="1" y="0"/>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360">
                <a:extLst>
                  <a:ext uri="{FF2B5EF4-FFF2-40B4-BE49-F238E27FC236}">
                    <a16:creationId xmlns:a16="http://schemas.microsoft.com/office/drawing/2014/main" id="{57A1F27C-E6D4-4AE1-BF48-7FF5C78E8EC1}"/>
                  </a:ext>
                </a:extLst>
              </p:cNvPr>
              <p:cNvSpPr>
                <a:spLocks/>
              </p:cNvSpPr>
              <p:nvPr/>
            </p:nvSpPr>
            <p:spPr bwMode="auto">
              <a:xfrm>
                <a:off x="7017847" y="1309145"/>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361">
                <a:extLst>
                  <a:ext uri="{FF2B5EF4-FFF2-40B4-BE49-F238E27FC236}">
                    <a16:creationId xmlns:a16="http://schemas.microsoft.com/office/drawing/2014/main" id="{7B4BCA97-63E3-4654-8633-122905231CBF}"/>
                  </a:ext>
                </a:extLst>
              </p:cNvPr>
              <p:cNvSpPr>
                <a:spLocks/>
              </p:cNvSpPr>
              <p:nvPr/>
            </p:nvSpPr>
            <p:spPr bwMode="auto">
              <a:xfrm>
                <a:off x="7021003" y="1312301"/>
                <a:ext cx="6311" cy="0"/>
              </a:xfrm>
              <a:custGeom>
                <a:avLst/>
                <a:gdLst>
                  <a:gd name="T0" fmla="*/ 2 w 4"/>
                  <a:gd name="T1" fmla="*/ 2 w 4"/>
                  <a:gd name="T2" fmla="*/ 4 w 4"/>
                  <a:gd name="T3" fmla="*/ 2 w 4"/>
                  <a:gd name="T4" fmla="*/ 4 w 4"/>
                  <a:gd name="T5" fmla="*/ 4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362">
                <a:extLst>
                  <a:ext uri="{FF2B5EF4-FFF2-40B4-BE49-F238E27FC236}">
                    <a16:creationId xmlns:a16="http://schemas.microsoft.com/office/drawing/2014/main" id="{761C08C9-CF87-471F-9F9D-95E28386A0E3}"/>
                  </a:ext>
                </a:extLst>
              </p:cNvPr>
              <p:cNvSpPr>
                <a:spLocks/>
              </p:cNvSpPr>
              <p:nvPr/>
            </p:nvSpPr>
            <p:spPr bwMode="auto">
              <a:xfrm>
                <a:off x="7024158" y="132650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363">
                <a:extLst>
                  <a:ext uri="{FF2B5EF4-FFF2-40B4-BE49-F238E27FC236}">
                    <a16:creationId xmlns:a16="http://schemas.microsoft.com/office/drawing/2014/main" id="{E02DA3C1-5D12-4241-AFB8-3315CF386D09}"/>
                  </a:ext>
                </a:extLst>
              </p:cNvPr>
              <p:cNvSpPr>
                <a:spLocks/>
              </p:cNvSpPr>
              <p:nvPr/>
            </p:nvSpPr>
            <p:spPr bwMode="auto">
              <a:xfrm>
                <a:off x="6964200" y="1290211"/>
                <a:ext cx="31557" cy="26824"/>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8 h 9"/>
                  <a:gd name="T36" fmla="*/ 8 w 10"/>
                  <a:gd name="T37" fmla="*/ 8 h 9"/>
                  <a:gd name="T38" fmla="*/ 8 w 10"/>
                  <a:gd name="T39" fmla="*/ 7 h 9"/>
                  <a:gd name="T40" fmla="*/ 7 w 10"/>
                  <a:gd name="T41" fmla="*/ 5 h 9"/>
                  <a:gd name="T42" fmla="*/ 7 w 10"/>
                  <a:gd name="T43" fmla="*/ 3 h 9"/>
                  <a:gd name="T44" fmla="*/ 5 w 10"/>
                  <a:gd name="T45" fmla="*/ 3 h 9"/>
                  <a:gd name="T46" fmla="*/ 4 w 10"/>
                  <a:gd name="T47" fmla="*/ 3 h 9"/>
                  <a:gd name="T48" fmla="*/ 3 w 10"/>
                  <a:gd name="T49" fmla="*/ 2 h 9"/>
                  <a:gd name="T50" fmla="*/ 2 w 10"/>
                  <a:gd name="T51" fmla="*/ 2 h 9"/>
                  <a:gd name="T52" fmla="*/ 1 w 10"/>
                  <a:gd name="T53" fmla="*/ 0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2"/>
                      <a:pt x="2" y="3"/>
                    </a:cubicBezTo>
                    <a:cubicBezTo>
                      <a:pt x="1" y="3"/>
                      <a:pt x="1" y="3"/>
                      <a:pt x="1" y="3"/>
                    </a:cubicBezTo>
                    <a:cubicBezTo>
                      <a:pt x="1" y="3"/>
                      <a:pt x="1" y="3"/>
                      <a:pt x="1" y="3"/>
                    </a:cubicBezTo>
                    <a:cubicBezTo>
                      <a:pt x="1" y="3"/>
                      <a:pt x="2" y="3"/>
                      <a:pt x="2" y="4"/>
                    </a:cubicBezTo>
                    <a:cubicBezTo>
                      <a:pt x="2" y="4"/>
                      <a:pt x="2" y="4"/>
                      <a:pt x="2" y="4"/>
                    </a:cubicBezTo>
                    <a:cubicBezTo>
                      <a:pt x="1" y="4"/>
                      <a:pt x="1" y="4"/>
                      <a:pt x="1" y="4"/>
                    </a:cubicBezTo>
                    <a:cubicBezTo>
                      <a:pt x="1" y="4"/>
                      <a:pt x="1" y="4"/>
                      <a:pt x="1" y="4"/>
                    </a:cubicBezTo>
                    <a:cubicBezTo>
                      <a:pt x="1" y="4"/>
                      <a:pt x="2" y="4"/>
                      <a:pt x="2" y="5"/>
                    </a:cubicBezTo>
                    <a:cubicBezTo>
                      <a:pt x="3" y="5"/>
                      <a:pt x="3" y="5"/>
                      <a:pt x="3" y="5"/>
                    </a:cubicBezTo>
                    <a:cubicBezTo>
                      <a:pt x="3" y="5"/>
                      <a:pt x="4" y="6"/>
                      <a:pt x="4" y="6"/>
                    </a:cubicBezTo>
                    <a:cubicBezTo>
                      <a:pt x="4" y="6"/>
                      <a:pt x="5" y="7"/>
                      <a:pt x="5" y="7"/>
                    </a:cubicBezTo>
                    <a:cubicBezTo>
                      <a:pt x="5" y="7"/>
                      <a:pt x="6" y="8"/>
                      <a:pt x="6" y="8"/>
                    </a:cubicBezTo>
                    <a:cubicBezTo>
                      <a:pt x="6" y="8"/>
                      <a:pt x="6" y="9"/>
                      <a:pt x="7" y="9"/>
                    </a:cubicBezTo>
                    <a:cubicBezTo>
                      <a:pt x="7" y="9"/>
                      <a:pt x="7" y="9"/>
                      <a:pt x="8" y="9"/>
                    </a:cubicBezTo>
                    <a:cubicBezTo>
                      <a:pt x="8" y="9"/>
                      <a:pt x="8" y="9"/>
                      <a:pt x="8" y="9"/>
                    </a:cubicBezTo>
                    <a:cubicBezTo>
                      <a:pt x="8" y="8"/>
                      <a:pt x="9" y="9"/>
                      <a:pt x="9" y="9"/>
                    </a:cubicBezTo>
                    <a:cubicBezTo>
                      <a:pt x="9" y="9"/>
                      <a:pt x="10" y="9"/>
                      <a:pt x="9" y="8"/>
                    </a:cubicBezTo>
                    <a:cubicBezTo>
                      <a:pt x="9" y="8"/>
                      <a:pt x="8" y="8"/>
                      <a:pt x="8" y="8"/>
                    </a:cubicBezTo>
                    <a:cubicBezTo>
                      <a:pt x="8" y="7"/>
                      <a:pt x="8" y="7"/>
                      <a:pt x="8" y="7"/>
                    </a:cubicBezTo>
                    <a:cubicBezTo>
                      <a:pt x="8" y="6"/>
                      <a:pt x="8" y="6"/>
                      <a:pt x="7" y="5"/>
                    </a:cubicBezTo>
                    <a:cubicBezTo>
                      <a:pt x="7" y="5"/>
                      <a:pt x="7" y="4"/>
                      <a:pt x="7" y="3"/>
                    </a:cubicBezTo>
                    <a:cubicBezTo>
                      <a:pt x="6" y="3"/>
                      <a:pt x="5" y="3"/>
                      <a:pt x="5" y="3"/>
                    </a:cubicBezTo>
                    <a:cubicBezTo>
                      <a:pt x="5" y="3"/>
                      <a:pt x="5" y="3"/>
                      <a:pt x="4" y="3"/>
                    </a:cubicBezTo>
                    <a:cubicBezTo>
                      <a:pt x="4" y="3"/>
                      <a:pt x="3" y="3"/>
                      <a:pt x="3" y="2"/>
                    </a:cubicBezTo>
                    <a:cubicBezTo>
                      <a:pt x="2" y="2"/>
                      <a:pt x="2" y="2"/>
                      <a:pt x="2" y="2"/>
                    </a:cubicBezTo>
                    <a:cubicBezTo>
                      <a:pt x="1" y="1"/>
                      <a:pt x="1" y="1"/>
                      <a:pt x="1" y="0"/>
                    </a:cubicBezTo>
                    <a:cubicBezTo>
                      <a:pt x="0" y="0"/>
                      <a:pt x="0" y="0"/>
                      <a:pt x="0" y="0"/>
                    </a:cubicBezTo>
                    <a:cubicBezTo>
                      <a:pt x="0"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364">
                <a:extLst>
                  <a:ext uri="{FF2B5EF4-FFF2-40B4-BE49-F238E27FC236}">
                    <a16:creationId xmlns:a16="http://schemas.microsoft.com/office/drawing/2014/main" id="{0D2A75D0-4DEA-4DA8-B2C2-CF2E60623E11}"/>
                  </a:ext>
                </a:extLst>
              </p:cNvPr>
              <p:cNvSpPr>
                <a:spLocks/>
              </p:cNvSpPr>
              <p:nvPr/>
            </p:nvSpPr>
            <p:spPr bwMode="auto">
              <a:xfrm>
                <a:off x="6979979" y="1296522"/>
                <a:ext cx="6311" cy="3156"/>
              </a:xfrm>
              <a:custGeom>
                <a:avLst/>
                <a:gdLst>
                  <a:gd name="T0" fmla="*/ 0 w 2"/>
                  <a:gd name="T1" fmla="*/ 1 h 1"/>
                  <a:gd name="T2" fmla="*/ 0 w 2"/>
                  <a:gd name="T3" fmla="*/ 0 h 1"/>
                  <a:gd name="T4" fmla="*/ 0 w 2"/>
                  <a:gd name="T5" fmla="*/ 0 h 1"/>
                  <a:gd name="T6" fmla="*/ 2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0" y="0"/>
                      <a:pt x="0" y="0"/>
                      <a:pt x="0" y="0"/>
                    </a:cubicBezTo>
                    <a:cubicBezTo>
                      <a:pt x="1" y="0"/>
                      <a:pt x="2" y="0"/>
                      <a:pt x="2" y="0"/>
                    </a:cubicBezTo>
                    <a:cubicBezTo>
                      <a:pt x="2" y="0"/>
                      <a:pt x="2" y="0"/>
                      <a:pt x="2" y="0"/>
                    </a:cubicBezTo>
                    <a:cubicBezTo>
                      <a:pt x="0" y="0"/>
                      <a:pt x="0" y="0"/>
                      <a:pt x="0"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365">
                <a:extLst>
                  <a:ext uri="{FF2B5EF4-FFF2-40B4-BE49-F238E27FC236}">
                    <a16:creationId xmlns:a16="http://schemas.microsoft.com/office/drawing/2014/main" id="{6FFA7BFC-F6B8-4A9A-9EBD-789022FD0966}"/>
                  </a:ext>
                </a:extLst>
              </p:cNvPr>
              <p:cNvSpPr>
                <a:spLocks/>
              </p:cNvSpPr>
              <p:nvPr/>
            </p:nvSpPr>
            <p:spPr bwMode="auto">
              <a:xfrm>
                <a:off x="6983134" y="1299678"/>
                <a:ext cx="3156" cy="0"/>
              </a:xfrm>
              <a:custGeom>
                <a:avLst/>
                <a:gdLst>
                  <a:gd name="T0" fmla="*/ 0 w 1"/>
                  <a:gd name="T1" fmla="*/ 0 w 1"/>
                  <a:gd name="T2" fmla="*/ 0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366">
                <a:extLst>
                  <a:ext uri="{FF2B5EF4-FFF2-40B4-BE49-F238E27FC236}">
                    <a16:creationId xmlns:a16="http://schemas.microsoft.com/office/drawing/2014/main" id="{29C4369E-5E05-4590-872A-1AC0CC5E9A3D}"/>
                  </a:ext>
                </a:extLst>
              </p:cNvPr>
              <p:cNvSpPr>
                <a:spLocks/>
              </p:cNvSpPr>
              <p:nvPr/>
            </p:nvSpPr>
            <p:spPr bwMode="auto">
              <a:xfrm>
                <a:off x="6983134" y="1296522"/>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367">
                <a:extLst>
                  <a:ext uri="{FF2B5EF4-FFF2-40B4-BE49-F238E27FC236}">
                    <a16:creationId xmlns:a16="http://schemas.microsoft.com/office/drawing/2014/main" id="{8EFD953F-760E-458B-B361-1032F9AA8AB7}"/>
                  </a:ext>
                </a:extLst>
              </p:cNvPr>
              <p:cNvSpPr>
                <a:spLocks/>
              </p:cNvSpPr>
              <p:nvPr/>
            </p:nvSpPr>
            <p:spPr bwMode="auto">
              <a:xfrm>
                <a:off x="6983134" y="1296522"/>
                <a:ext cx="9467" cy="3156"/>
              </a:xfrm>
              <a:custGeom>
                <a:avLst/>
                <a:gdLst>
                  <a:gd name="T0" fmla="*/ 2 w 6"/>
                  <a:gd name="T1" fmla="*/ 2 h 2"/>
                  <a:gd name="T2" fmla="*/ 4 w 6"/>
                  <a:gd name="T3" fmla="*/ 2 h 2"/>
                  <a:gd name="T4" fmla="*/ 4 w 6"/>
                  <a:gd name="T5" fmla="*/ 2 h 2"/>
                  <a:gd name="T6" fmla="*/ 4 w 6"/>
                  <a:gd name="T7" fmla="*/ 2 h 2"/>
                  <a:gd name="T8" fmla="*/ 6 w 6"/>
                  <a:gd name="T9" fmla="*/ 2 h 2"/>
                  <a:gd name="T10" fmla="*/ 4 w 6"/>
                  <a:gd name="T11" fmla="*/ 2 h 2"/>
                  <a:gd name="T12" fmla="*/ 4 w 6"/>
                  <a:gd name="T13" fmla="*/ 2 h 2"/>
                  <a:gd name="T14" fmla="*/ 2 w 6"/>
                  <a:gd name="T15" fmla="*/ 2 h 2"/>
                  <a:gd name="T16" fmla="*/ 2 w 6"/>
                  <a:gd name="T17" fmla="*/ 2 h 2"/>
                  <a:gd name="T18" fmla="*/ 2 w 6"/>
                  <a:gd name="T19" fmla="*/ 2 h 2"/>
                  <a:gd name="T20" fmla="*/ 0 w 6"/>
                  <a:gd name="T21" fmla="*/ 0 h 2"/>
                  <a:gd name="T22" fmla="*/ 2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2" y="2"/>
                    </a:moveTo>
                    <a:lnTo>
                      <a:pt x="4" y="2"/>
                    </a:lnTo>
                    <a:lnTo>
                      <a:pt x="4" y="2"/>
                    </a:lnTo>
                    <a:lnTo>
                      <a:pt x="4" y="2"/>
                    </a:lnTo>
                    <a:lnTo>
                      <a:pt x="6" y="2"/>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368">
                <a:extLst>
                  <a:ext uri="{FF2B5EF4-FFF2-40B4-BE49-F238E27FC236}">
                    <a16:creationId xmlns:a16="http://schemas.microsoft.com/office/drawing/2014/main" id="{353F8A78-FAC4-4AEA-B374-64B8CE65CFB9}"/>
                  </a:ext>
                </a:extLst>
              </p:cNvPr>
              <p:cNvSpPr>
                <a:spLocks/>
              </p:cNvSpPr>
              <p:nvPr/>
            </p:nvSpPr>
            <p:spPr bwMode="auto">
              <a:xfrm>
                <a:off x="6986290" y="1315456"/>
                <a:ext cx="0" cy="1578"/>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369">
                <a:extLst>
                  <a:ext uri="{FF2B5EF4-FFF2-40B4-BE49-F238E27FC236}">
                    <a16:creationId xmlns:a16="http://schemas.microsoft.com/office/drawing/2014/main" id="{AEFEEDF9-DFC9-4655-B368-850101FB08A5}"/>
                  </a:ext>
                </a:extLst>
              </p:cNvPr>
              <p:cNvSpPr>
                <a:spLocks/>
              </p:cNvSpPr>
              <p:nvPr/>
            </p:nvSpPr>
            <p:spPr bwMode="auto">
              <a:xfrm>
                <a:off x="6995757" y="1264965"/>
                <a:ext cx="31557" cy="28401"/>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9 h 9"/>
                  <a:gd name="T36" fmla="*/ 8 w 10"/>
                  <a:gd name="T37" fmla="*/ 8 h 9"/>
                  <a:gd name="T38" fmla="*/ 8 w 10"/>
                  <a:gd name="T39" fmla="*/ 7 h 9"/>
                  <a:gd name="T40" fmla="*/ 7 w 10"/>
                  <a:gd name="T41" fmla="*/ 5 h 9"/>
                  <a:gd name="T42" fmla="*/ 6 w 10"/>
                  <a:gd name="T43" fmla="*/ 4 h 9"/>
                  <a:gd name="T44" fmla="*/ 5 w 10"/>
                  <a:gd name="T45" fmla="*/ 3 h 9"/>
                  <a:gd name="T46" fmla="*/ 4 w 10"/>
                  <a:gd name="T47" fmla="*/ 3 h 9"/>
                  <a:gd name="T48" fmla="*/ 3 w 10"/>
                  <a:gd name="T49" fmla="*/ 3 h 9"/>
                  <a:gd name="T50" fmla="*/ 2 w 10"/>
                  <a:gd name="T51" fmla="*/ 2 h 9"/>
                  <a:gd name="T52" fmla="*/ 1 w 10"/>
                  <a:gd name="T53" fmla="*/ 1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3"/>
                      <a:pt x="2" y="3"/>
                    </a:cubicBezTo>
                    <a:cubicBezTo>
                      <a:pt x="1" y="3"/>
                      <a:pt x="1" y="3"/>
                      <a:pt x="1" y="3"/>
                    </a:cubicBezTo>
                    <a:cubicBezTo>
                      <a:pt x="1" y="3"/>
                      <a:pt x="1" y="3"/>
                      <a:pt x="1" y="3"/>
                    </a:cubicBezTo>
                    <a:cubicBezTo>
                      <a:pt x="1" y="3"/>
                      <a:pt x="2" y="4"/>
                      <a:pt x="2" y="4"/>
                    </a:cubicBezTo>
                    <a:cubicBezTo>
                      <a:pt x="2" y="4"/>
                      <a:pt x="2" y="4"/>
                      <a:pt x="2" y="4"/>
                    </a:cubicBezTo>
                    <a:cubicBezTo>
                      <a:pt x="1" y="4"/>
                      <a:pt x="1" y="4"/>
                      <a:pt x="1" y="4"/>
                    </a:cubicBezTo>
                    <a:cubicBezTo>
                      <a:pt x="1" y="4"/>
                      <a:pt x="1" y="4"/>
                      <a:pt x="1" y="4"/>
                    </a:cubicBezTo>
                    <a:cubicBezTo>
                      <a:pt x="1" y="4"/>
                      <a:pt x="2" y="5"/>
                      <a:pt x="2" y="5"/>
                    </a:cubicBezTo>
                    <a:cubicBezTo>
                      <a:pt x="2" y="5"/>
                      <a:pt x="3" y="5"/>
                      <a:pt x="3" y="5"/>
                    </a:cubicBezTo>
                    <a:cubicBezTo>
                      <a:pt x="3" y="5"/>
                      <a:pt x="4" y="6"/>
                      <a:pt x="4" y="6"/>
                    </a:cubicBezTo>
                    <a:cubicBezTo>
                      <a:pt x="4" y="6"/>
                      <a:pt x="5" y="7"/>
                      <a:pt x="5" y="7"/>
                    </a:cubicBezTo>
                    <a:cubicBezTo>
                      <a:pt x="5" y="8"/>
                      <a:pt x="6" y="8"/>
                      <a:pt x="6" y="8"/>
                    </a:cubicBezTo>
                    <a:cubicBezTo>
                      <a:pt x="6" y="8"/>
                      <a:pt x="6" y="9"/>
                      <a:pt x="7" y="9"/>
                    </a:cubicBezTo>
                    <a:cubicBezTo>
                      <a:pt x="7" y="9"/>
                      <a:pt x="7" y="9"/>
                      <a:pt x="8" y="9"/>
                    </a:cubicBezTo>
                    <a:cubicBezTo>
                      <a:pt x="8" y="9"/>
                      <a:pt x="8" y="9"/>
                      <a:pt x="8" y="9"/>
                    </a:cubicBezTo>
                    <a:cubicBezTo>
                      <a:pt x="8" y="9"/>
                      <a:pt x="9" y="9"/>
                      <a:pt x="9" y="9"/>
                    </a:cubicBezTo>
                    <a:cubicBezTo>
                      <a:pt x="9" y="9"/>
                      <a:pt x="10" y="9"/>
                      <a:pt x="9" y="9"/>
                    </a:cubicBezTo>
                    <a:cubicBezTo>
                      <a:pt x="9" y="8"/>
                      <a:pt x="8" y="8"/>
                      <a:pt x="8" y="8"/>
                    </a:cubicBezTo>
                    <a:cubicBezTo>
                      <a:pt x="8" y="8"/>
                      <a:pt x="8" y="7"/>
                      <a:pt x="8" y="7"/>
                    </a:cubicBezTo>
                    <a:cubicBezTo>
                      <a:pt x="8" y="6"/>
                      <a:pt x="8" y="6"/>
                      <a:pt x="7" y="5"/>
                    </a:cubicBezTo>
                    <a:cubicBezTo>
                      <a:pt x="7" y="5"/>
                      <a:pt x="7" y="4"/>
                      <a:pt x="6" y="4"/>
                    </a:cubicBezTo>
                    <a:cubicBezTo>
                      <a:pt x="6" y="3"/>
                      <a:pt x="5" y="3"/>
                      <a:pt x="5" y="3"/>
                    </a:cubicBezTo>
                    <a:cubicBezTo>
                      <a:pt x="5" y="3"/>
                      <a:pt x="5" y="3"/>
                      <a:pt x="4" y="3"/>
                    </a:cubicBezTo>
                    <a:cubicBezTo>
                      <a:pt x="4" y="3"/>
                      <a:pt x="3" y="3"/>
                      <a:pt x="3" y="3"/>
                    </a:cubicBezTo>
                    <a:cubicBezTo>
                      <a:pt x="2" y="2"/>
                      <a:pt x="2" y="2"/>
                      <a:pt x="2" y="2"/>
                    </a:cubicBezTo>
                    <a:cubicBezTo>
                      <a:pt x="1" y="2"/>
                      <a:pt x="1" y="1"/>
                      <a:pt x="1" y="1"/>
                    </a:cubicBezTo>
                    <a:cubicBezTo>
                      <a:pt x="0" y="0"/>
                      <a:pt x="0" y="0"/>
                      <a:pt x="0" y="0"/>
                    </a:cubicBezTo>
                    <a:cubicBezTo>
                      <a:pt x="0" y="0"/>
                      <a:pt x="0"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370">
                <a:extLst>
                  <a:ext uri="{FF2B5EF4-FFF2-40B4-BE49-F238E27FC236}">
                    <a16:creationId xmlns:a16="http://schemas.microsoft.com/office/drawing/2014/main" id="{6D008893-D490-4C35-86D9-8CA4779EC99C}"/>
                  </a:ext>
                </a:extLst>
              </p:cNvPr>
              <p:cNvSpPr>
                <a:spLocks/>
              </p:cNvSpPr>
              <p:nvPr/>
            </p:nvSpPr>
            <p:spPr bwMode="auto">
              <a:xfrm>
                <a:off x="7011536" y="1271277"/>
                <a:ext cx="6311" cy="3156"/>
              </a:xfrm>
              <a:custGeom>
                <a:avLst/>
                <a:gdLst>
                  <a:gd name="T0" fmla="*/ 0 w 2"/>
                  <a:gd name="T1" fmla="*/ 1 h 1"/>
                  <a:gd name="T2" fmla="*/ 0 w 2"/>
                  <a:gd name="T3" fmla="*/ 1 h 1"/>
                  <a:gd name="T4" fmla="*/ 0 w 2"/>
                  <a:gd name="T5" fmla="*/ 0 h 1"/>
                  <a:gd name="T6" fmla="*/ 2 w 2"/>
                  <a:gd name="T7" fmla="*/ 0 h 1"/>
                  <a:gd name="T8" fmla="*/ 2 w 2"/>
                  <a:gd name="T9" fmla="*/ 0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0"/>
                      <a:pt x="0" y="1"/>
                      <a:pt x="0" y="0"/>
                    </a:cubicBezTo>
                    <a:cubicBezTo>
                      <a:pt x="1" y="0"/>
                      <a:pt x="2" y="0"/>
                      <a:pt x="2" y="0"/>
                    </a:cubicBezTo>
                    <a:cubicBezTo>
                      <a:pt x="2" y="0"/>
                      <a:pt x="2" y="0"/>
                      <a:pt x="2"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371">
                <a:extLst>
                  <a:ext uri="{FF2B5EF4-FFF2-40B4-BE49-F238E27FC236}">
                    <a16:creationId xmlns:a16="http://schemas.microsoft.com/office/drawing/2014/main" id="{D8D40049-A51D-4873-91A9-0FE33366B322}"/>
                  </a:ext>
                </a:extLst>
              </p:cNvPr>
              <p:cNvSpPr>
                <a:spLocks/>
              </p:cNvSpPr>
              <p:nvPr/>
            </p:nvSpPr>
            <p:spPr bwMode="auto">
              <a:xfrm>
                <a:off x="7014691" y="1274432"/>
                <a:ext cx="3156" cy="3156"/>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372">
                <a:extLst>
                  <a:ext uri="{FF2B5EF4-FFF2-40B4-BE49-F238E27FC236}">
                    <a16:creationId xmlns:a16="http://schemas.microsoft.com/office/drawing/2014/main" id="{A2F9AC9C-FDC5-40BC-AB70-AE4D4833E60D}"/>
                  </a:ext>
                </a:extLst>
              </p:cNvPr>
              <p:cNvSpPr>
                <a:spLocks/>
              </p:cNvSpPr>
              <p:nvPr/>
            </p:nvSpPr>
            <p:spPr bwMode="auto">
              <a:xfrm>
                <a:off x="7014691" y="1271277"/>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373">
                <a:extLst>
                  <a:ext uri="{FF2B5EF4-FFF2-40B4-BE49-F238E27FC236}">
                    <a16:creationId xmlns:a16="http://schemas.microsoft.com/office/drawing/2014/main" id="{F41985B9-106D-443D-86DD-6229748DEA2A}"/>
                  </a:ext>
                </a:extLst>
              </p:cNvPr>
              <p:cNvSpPr>
                <a:spLocks/>
              </p:cNvSpPr>
              <p:nvPr/>
            </p:nvSpPr>
            <p:spPr bwMode="auto">
              <a:xfrm>
                <a:off x="7014691" y="1274432"/>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374">
                <a:extLst>
                  <a:ext uri="{FF2B5EF4-FFF2-40B4-BE49-F238E27FC236}">
                    <a16:creationId xmlns:a16="http://schemas.microsoft.com/office/drawing/2014/main" id="{915ADECA-D8B4-4A4E-918A-5A9770E5D4CC}"/>
                  </a:ext>
                </a:extLst>
              </p:cNvPr>
              <p:cNvSpPr>
                <a:spLocks/>
              </p:cNvSpPr>
              <p:nvPr/>
            </p:nvSpPr>
            <p:spPr bwMode="auto">
              <a:xfrm>
                <a:off x="7017847" y="129021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375">
                <a:extLst>
                  <a:ext uri="{FF2B5EF4-FFF2-40B4-BE49-F238E27FC236}">
                    <a16:creationId xmlns:a16="http://schemas.microsoft.com/office/drawing/2014/main" id="{EAF5671F-ADF7-4374-90EB-F55A29684728}"/>
                  </a:ext>
                </a:extLst>
              </p:cNvPr>
              <p:cNvSpPr>
                <a:spLocks/>
              </p:cNvSpPr>
              <p:nvPr/>
            </p:nvSpPr>
            <p:spPr bwMode="auto">
              <a:xfrm>
                <a:off x="7005224" y="1258654"/>
                <a:ext cx="105716" cy="173563"/>
              </a:xfrm>
              <a:custGeom>
                <a:avLst/>
                <a:gdLst>
                  <a:gd name="T0" fmla="*/ 34 w 34"/>
                  <a:gd name="T1" fmla="*/ 17 h 56"/>
                  <a:gd name="T2" fmla="*/ 24 w 34"/>
                  <a:gd name="T3" fmla="*/ 0 h 56"/>
                  <a:gd name="T4" fmla="*/ 11 w 34"/>
                  <a:gd name="T5" fmla="*/ 36 h 56"/>
                  <a:gd name="T6" fmla="*/ 4 w 34"/>
                  <a:gd name="T7" fmla="*/ 38 h 56"/>
                  <a:gd name="T8" fmla="*/ 0 w 34"/>
                  <a:gd name="T9" fmla="*/ 47 h 56"/>
                  <a:gd name="T10" fmla="*/ 10 w 34"/>
                  <a:gd name="T11" fmla="*/ 50 h 56"/>
                  <a:gd name="T12" fmla="*/ 14 w 34"/>
                  <a:gd name="T13" fmla="*/ 50 h 56"/>
                  <a:gd name="T14" fmla="*/ 17 w 34"/>
                  <a:gd name="T15" fmla="*/ 53 h 56"/>
                  <a:gd name="T16" fmla="*/ 26 w 34"/>
                  <a:gd name="T17" fmla="*/ 56 h 56"/>
                  <a:gd name="T18" fmla="*/ 29 w 34"/>
                  <a:gd name="T19" fmla="*/ 46 h 56"/>
                  <a:gd name="T20" fmla="*/ 25 w 34"/>
                  <a:gd name="T21" fmla="*/ 41 h 56"/>
                  <a:gd name="T22" fmla="*/ 34 w 34"/>
                  <a:gd name="T23" fmla="*/ 1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6">
                    <a:moveTo>
                      <a:pt x="34" y="17"/>
                    </a:moveTo>
                    <a:cubicBezTo>
                      <a:pt x="32" y="10"/>
                      <a:pt x="28" y="4"/>
                      <a:pt x="24" y="0"/>
                    </a:cubicBezTo>
                    <a:cubicBezTo>
                      <a:pt x="11" y="36"/>
                      <a:pt x="11" y="36"/>
                      <a:pt x="11" y="36"/>
                    </a:cubicBezTo>
                    <a:cubicBezTo>
                      <a:pt x="4" y="38"/>
                      <a:pt x="4" y="38"/>
                      <a:pt x="4" y="38"/>
                    </a:cubicBezTo>
                    <a:cubicBezTo>
                      <a:pt x="0" y="47"/>
                      <a:pt x="0" y="47"/>
                      <a:pt x="0" y="47"/>
                    </a:cubicBezTo>
                    <a:cubicBezTo>
                      <a:pt x="10" y="50"/>
                      <a:pt x="10" y="50"/>
                      <a:pt x="10" y="50"/>
                    </a:cubicBezTo>
                    <a:cubicBezTo>
                      <a:pt x="14" y="50"/>
                      <a:pt x="14" y="50"/>
                      <a:pt x="14" y="50"/>
                    </a:cubicBezTo>
                    <a:cubicBezTo>
                      <a:pt x="17" y="53"/>
                      <a:pt x="17" y="53"/>
                      <a:pt x="17" y="53"/>
                    </a:cubicBezTo>
                    <a:cubicBezTo>
                      <a:pt x="26" y="56"/>
                      <a:pt x="26" y="56"/>
                      <a:pt x="26" y="56"/>
                    </a:cubicBezTo>
                    <a:cubicBezTo>
                      <a:pt x="29" y="46"/>
                      <a:pt x="29" y="46"/>
                      <a:pt x="29" y="46"/>
                    </a:cubicBezTo>
                    <a:cubicBezTo>
                      <a:pt x="25" y="41"/>
                      <a:pt x="25" y="41"/>
                      <a:pt x="25" y="41"/>
                    </a:cubicBezTo>
                    <a:lnTo>
                      <a:pt x="34" y="17"/>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376">
                <a:extLst>
                  <a:ext uri="{FF2B5EF4-FFF2-40B4-BE49-F238E27FC236}">
                    <a16:creationId xmlns:a16="http://schemas.microsoft.com/office/drawing/2014/main" id="{92DC3DAE-8672-41BE-BAA6-4675B8C12432}"/>
                  </a:ext>
                </a:extLst>
              </p:cNvPr>
              <p:cNvSpPr>
                <a:spLocks/>
              </p:cNvSpPr>
              <p:nvPr/>
            </p:nvSpPr>
            <p:spPr bwMode="auto">
              <a:xfrm>
                <a:off x="7005224" y="1261810"/>
                <a:ext cx="102560" cy="170407"/>
              </a:xfrm>
              <a:custGeom>
                <a:avLst/>
                <a:gdLst>
                  <a:gd name="T0" fmla="*/ 33 w 33"/>
                  <a:gd name="T1" fmla="*/ 14 h 55"/>
                  <a:gd name="T2" fmla="*/ 25 w 33"/>
                  <a:gd name="T3" fmla="*/ 0 h 55"/>
                  <a:gd name="T4" fmla="*/ 12 w 33"/>
                  <a:gd name="T5" fmla="*/ 36 h 55"/>
                  <a:gd name="T6" fmla="*/ 3 w 33"/>
                  <a:gd name="T7" fmla="*/ 38 h 55"/>
                  <a:gd name="T8" fmla="*/ 0 w 33"/>
                  <a:gd name="T9" fmla="*/ 46 h 55"/>
                  <a:gd name="T10" fmla="*/ 7 w 33"/>
                  <a:gd name="T11" fmla="*/ 48 h 55"/>
                  <a:gd name="T12" fmla="*/ 15 w 33"/>
                  <a:gd name="T13" fmla="*/ 47 h 55"/>
                  <a:gd name="T14" fmla="*/ 20 w 33"/>
                  <a:gd name="T15" fmla="*/ 53 h 55"/>
                  <a:gd name="T16" fmla="*/ 26 w 33"/>
                  <a:gd name="T17" fmla="*/ 55 h 55"/>
                  <a:gd name="T18" fmla="*/ 29 w 33"/>
                  <a:gd name="T19" fmla="*/ 47 h 55"/>
                  <a:gd name="T20" fmla="*/ 24 w 33"/>
                  <a:gd name="T21" fmla="*/ 41 h 55"/>
                  <a:gd name="T22" fmla="*/ 33 w 33"/>
                  <a:gd name="T2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5">
                    <a:moveTo>
                      <a:pt x="33" y="14"/>
                    </a:moveTo>
                    <a:cubicBezTo>
                      <a:pt x="31" y="9"/>
                      <a:pt x="28" y="4"/>
                      <a:pt x="25" y="0"/>
                    </a:cubicBezTo>
                    <a:cubicBezTo>
                      <a:pt x="12" y="36"/>
                      <a:pt x="12" y="36"/>
                      <a:pt x="12" y="36"/>
                    </a:cubicBezTo>
                    <a:cubicBezTo>
                      <a:pt x="3" y="38"/>
                      <a:pt x="3" y="38"/>
                      <a:pt x="3" y="38"/>
                    </a:cubicBezTo>
                    <a:cubicBezTo>
                      <a:pt x="0" y="46"/>
                      <a:pt x="0" y="46"/>
                      <a:pt x="0" y="46"/>
                    </a:cubicBezTo>
                    <a:cubicBezTo>
                      <a:pt x="7" y="48"/>
                      <a:pt x="7" y="48"/>
                      <a:pt x="7" y="48"/>
                    </a:cubicBezTo>
                    <a:cubicBezTo>
                      <a:pt x="15" y="47"/>
                      <a:pt x="15" y="47"/>
                      <a:pt x="15" y="47"/>
                    </a:cubicBezTo>
                    <a:cubicBezTo>
                      <a:pt x="20" y="53"/>
                      <a:pt x="20" y="53"/>
                      <a:pt x="20" y="53"/>
                    </a:cubicBezTo>
                    <a:cubicBezTo>
                      <a:pt x="26" y="55"/>
                      <a:pt x="26" y="55"/>
                      <a:pt x="26" y="55"/>
                    </a:cubicBezTo>
                    <a:cubicBezTo>
                      <a:pt x="29" y="47"/>
                      <a:pt x="29" y="47"/>
                      <a:pt x="29" y="47"/>
                    </a:cubicBezTo>
                    <a:cubicBezTo>
                      <a:pt x="24" y="41"/>
                      <a:pt x="24" y="41"/>
                      <a:pt x="24" y="41"/>
                    </a:cubicBezTo>
                    <a:lnTo>
                      <a:pt x="3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377">
                <a:extLst>
                  <a:ext uri="{FF2B5EF4-FFF2-40B4-BE49-F238E27FC236}">
                    <a16:creationId xmlns:a16="http://schemas.microsoft.com/office/drawing/2014/main" id="{B2DF3CC7-FBFF-4784-83F6-A3063AD094A9}"/>
                  </a:ext>
                </a:extLst>
              </p:cNvPr>
              <p:cNvSpPr>
                <a:spLocks/>
              </p:cNvSpPr>
              <p:nvPr/>
            </p:nvSpPr>
            <p:spPr bwMode="auto">
              <a:xfrm>
                <a:off x="7052560" y="1367525"/>
                <a:ext cx="20512" cy="22090"/>
              </a:xfrm>
              <a:custGeom>
                <a:avLst/>
                <a:gdLst>
                  <a:gd name="T0" fmla="*/ 0 w 13"/>
                  <a:gd name="T1" fmla="*/ 8 h 14"/>
                  <a:gd name="T2" fmla="*/ 0 w 13"/>
                  <a:gd name="T3" fmla="*/ 6 h 14"/>
                  <a:gd name="T4" fmla="*/ 2 w 13"/>
                  <a:gd name="T5" fmla="*/ 12 h 14"/>
                  <a:gd name="T6" fmla="*/ 2 w 13"/>
                  <a:gd name="T7" fmla="*/ 14 h 14"/>
                  <a:gd name="T8" fmla="*/ 3 w 13"/>
                  <a:gd name="T9" fmla="*/ 12 h 14"/>
                  <a:gd name="T10" fmla="*/ 3 w 13"/>
                  <a:gd name="T11" fmla="*/ 14 h 14"/>
                  <a:gd name="T12" fmla="*/ 3 w 13"/>
                  <a:gd name="T13" fmla="*/ 14 h 14"/>
                  <a:gd name="T14" fmla="*/ 5 w 13"/>
                  <a:gd name="T15" fmla="*/ 14 h 14"/>
                  <a:gd name="T16" fmla="*/ 5 w 13"/>
                  <a:gd name="T17" fmla="*/ 14 h 14"/>
                  <a:gd name="T18" fmla="*/ 5 w 13"/>
                  <a:gd name="T19" fmla="*/ 14 h 14"/>
                  <a:gd name="T20" fmla="*/ 9 w 13"/>
                  <a:gd name="T21" fmla="*/ 10 h 14"/>
                  <a:gd name="T22" fmla="*/ 11 w 13"/>
                  <a:gd name="T23" fmla="*/ 12 h 14"/>
                  <a:gd name="T24" fmla="*/ 9 w 13"/>
                  <a:gd name="T25" fmla="*/ 10 h 14"/>
                  <a:gd name="T26" fmla="*/ 11 w 13"/>
                  <a:gd name="T27" fmla="*/ 10 h 14"/>
                  <a:gd name="T28" fmla="*/ 11 w 13"/>
                  <a:gd name="T29" fmla="*/ 10 h 14"/>
                  <a:gd name="T30" fmla="*/ 11 w 13"/>
                  <a:gd name="T31" fmla="*/ 10 h 14"/>
                  <a:gd name="T32" fmla="*/ 13 w 13"/>
                  <a:gd name="T33" fmla="*/ 8 h 14"/>
                  <a:gd name="T34" fmla="*/ 11 w 13"/>
                  <a:gd name="T35" fmla="*/ 8 h 14"/>
                  <a:gd name="T36" fmla="*/ 9 w 13"/>
                  <a:gd name="T37" fmla="*/ 2 h 14"/>
                  <a:gd name="T38" fmla="*/ 11 w 13"/>
                  <a:gd name="T39" fmla="*/ 2 h 14"/>
                  <a:gd name="T40" fmla="*/ 9 w 13"/>
                  <a:gd name="T41" fmla="*/ 2 h 14"/>
                  <a:gd name="T42" fmla="*/ 9 w 13"/>
                  <a:gd name="T43" fmla="*/ 2 h 14"/>
                  <a:gd name="T44" fmla="*/ 7 w 13"/>
                  <a:gd name="T45" fmla="*/ 0 h 14"/>
                  <a:gd name="T46" fmla="*/ 7 w 13"/>
                  <a:gd name="T47" fmla="*/ 2 h 14"/>
                  <a:gd name="T48" fmla="*/ 7 w 13"/>
                  <a:gd name="T49" fmla="*/ 0 h 14"/>
                  <a:gd name="T50" fmla="*/ 5 w 13"/>
                  <a:gd name="T51" fmla="*/ 2 h 14"/>
                  <a:gd name="T52" fmla="*/ 2 w 13"/>
                  <a:gd name="T53" fmla="*/ 4 h 14"/>
                  <a:gd name="T54" fmla="*/ 0 w 13"/>
                  <a:gd name="T55" fmla="*/ 4 h 14"/>
                  <a:gd name="T56" fmla="*/ 2 w 13"/>
                  <a:gd name="T57" fmla="*/ 6 h 14"/>
                  <a:gd name="T58" fmla="*/ 0 w 13"/>
                  <a:gd name="T59" fmla="*/ 6 h 14"/>
                  <a:gd name="T60" fmla="*/ 0 w 13"/>
                  <a:gd name="T61" fmla="*/ 6 h 14"/>
                  <a:gd name="T62" fmla="*/ 0 w 13"/>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4">
                    <a:moveTo>
                      <a:pt x="0" y="6"/>
                    </a:moveTo>
                    <a:lnTo>
                      <a:pt x="0" y="8"/>
                    </a:lnTo>
                    <a:lnTo>
                      <a:pt x="0" y="6"/>
                    </a:lnTo>
                    <a:lnTo>
                      <a:pt x="0" y="6"/>
                    </a:lnTo>
                    <a:lnTo>
                      <a:pt x="3" y="8"/>
                    </a:lnTo>
                    <a:lnTo>
                      <a:pt x="2" y="12"/>
                    </a:lnTo>
                    <a:lnTo>
                      <a:pt x="2" y="14"/>
                    </a:lnTo>
                    <a:lnTo>
                      <a:pt x="2" y="14"/>
                    </a:lnTo>
                    <a:lnTo>
                      <a:pt x="2" y="12"/>
                    </a:lnTo>
                    <a:lnTo>
                      <a:pt x="3" y="12"/>
                    </a:lnTo>
                    <a:lnTo>
                      <a:pt x="3" y="14"/>
                    </a:lnTo>
                    <a:lnTo>
                      <a:pt x="3" y="14"/>
                    </a:lnTo>
                    <a:lnTo>
                      <a:pt x="3" y="14"/>
                    </a:lnTo>
                    <a:lnTo>
                      <a:pt x="3" y="14"/>
                    </a:lnTo>
                    <a:lnTo>
                      <a:pt x="3" y="12"/>
                    </a:lnTo>
                    <a:lnTo>
                      <a:pt x="5" y="14"/>
                    </a:lnTo>
                    <a:lnTo>
                      <a:pt x="5" y="14"/>
                    </a:lnTo>
                    <a:lnTo>
                      <a:pt x="5" y="14"/>
                    </a:lnTo>
                    <a:lnTo>
                      <a:pt x="5" y="14"/>
                    </a:lnTo>
                    <a:lnTo>
                      <a:pt x="5" y="14"/>
                    </a:lnTo>
                    <a:lnTo>
                      <a:pt x="7" y="10"/>
                    </a:lnTo>
                    <a:lnTo>
                      <a:pt x="9" y="10"/>
                    </a:lnTo>
                    <a:lnTo>
                      <a:pt x="9" y="10"/>
                    </a:lnTo>
                    <a:lnTo>
                      <a:pt x="11" y="12"/>
                    </a:lnTo>
                    <a:lnTo>
                      <a:pt x="11" y="10"/>
                    </a:lnTo>
                    <a:lnTo>
                      <a:pt x="9" y="10"/>
                    </a:lnTo>
                    <a:lnTo>
                      <a:pt x="11" y="10"/>
                    </a:lnTo>
                    <a:lnTo>
                      <a:pt x="11" y="10"/>
                    </a:lnTo>
                    <a:lnTo>
                      <a:pt x="11" y="10"/>
                    </a:lnTo>
                    <a:lnTo>
                      <a:pt x="11" y="10"/>
                    </a:lnTo>
                    <a:lnTo>
                      <a:pt x="11" y="8"/>
                    </a:lnTo>
                    <a:lnTo>
                      <a:pt x="11" y="10"/>
                    </a:lnTo>
                    <a:lnTo>
                      <a:pt x="11" y="8"/>
                    </a:lnTo>
                    <a:lnTo>
                      <a:pt x="13" y="8"/>
                    </a:lnTo>
                    <a:lnTo>
                      <a:pt x="13" y="8"/>
                    </a:lnTo>
                    <a:lnTo>
                      <a:pt x="11" y="8"/>
                    </a:lnTo>
                    <a:lnTo>
                      <a:pt x="7" y="6"/>
                    </a:lnTo>
                    <a:lnTo>
                      <a:pt x="9" y="2"/>
                    </a:lnTo>
                    <a:lnTo>
                      <a:pt x="9" y="2"/>
                    </a:lnTo>
                    <a:lnTo>
                      <a:pt x="11" y="2"/>
                    </a:lnTo>
                    <a:lnTo>
                      <a:pt x="9" y="2"/>
                    </a:lnTo>
                    <a:lnTo>
                      <a:pt x="9" y="2"/>
                    </a:lnTo>
                    <a:lnTo>
                      <a:pt x="7" y="2"/>
                    </a:lnTo>
                    <a:lnTo>
                      <a:pt x="9" y="2"/>
                    </a:lnTo>
                    <a:lnTo>
                      <a:pt x="7" y="0"/>
                    </a:lnTo>
                    <a:lnTo>
                      <a:pt x="7" y="0"/>
                    </a:lnTo>
                    <a:lnTo>
                      <a:pt x="7" y="0"/>
                    </a:lnTo>
                    <a:lnTo>
                      <a:pt x="7" y="2"/>
                    </a:lnTo>
                    <a:lnTo>
                      <a:pt x="5" y="2"/>
                    </a:lnTo>
                    <a:lnTo>
                      <a:pt x="7" y="0"/>
                    </a:lnTo>
                    <a:lnTo>
                      <a:pt x="5" y="0"/>
                    </a:lnTo>
                    <a:lnTo>
                      <a:pt x="5" y="2"/>
                    </a:lnTo>
                    <a:lnTo>
                      <a:pt x="5" y="6"/>
                    </a:lnTo>
                    <a:lnTo>
                      <a:pt x="2" y="4"/>
                    </a:lnTo>
                    <a:lnTo>
                      <a:pt x="0" y="2"/>
                    </a:lnTo>
                    <a:lnTo>
                      <a:pt x="0" y="4"/>
                    </a:lnTo>
                    <a:lnTo>
                      <a:pt x="2" y="4"/>
                    </a:lnTo>
                    <a:lnTo>
                      <a:pt x="2" y="6"/>
                    </a:lnTo>
                    <a:lnTo>
                      <a:pt x="0" y="4"/>
                    </a:lnTo>
                    <a:lnTo>
                      <a:pt x="0" y="6"/>
                    </a:lnTo>
                    <a:lnTo>
                      <a:pt x="0" y="6"/>
                    </a:lnTo>
                    <a:lnTo>
                      <a:pt x="0" y="6"/>
                    </a:lnTo>
                    <a:lnTo>
                      <a:pt x="2" y="6"/>
                    </a:lnTo>
                    <a:lnTo>
                      <a:pt x="0"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378">
                <a:extLst>
                  <a:ext uri="{FF2B5EF4-FFF2-40B4-BE49-F238E27FC236}">
                    <a16:creationId xmlns:a16="http://schemas.microsoft.com/office/drawing/2014/main" id="{FCAEC3AF-A3E5-4717-BCE5-F70FD369B617}"/>
                  </a:ext>
                </a:extLst>
              </p:cNvPr>
              <p:cNvSpPr>
                <a:spLocks/>
              </p:cNvSpPr>
              <p:nvPr/>
            </p:nvSpPr>
            <p:spPr bwMode="auto">
              <a:xfrm>
                <a:off x="7066760" y="1317034"/>
                <a:ext cx="22090" cy="25246"/>
              </a:xfrm>
              <a:custGeom>
                <a:avLst/>
                <a:gdLst>
                  <a:gd name="T0" fmla="*/ 0 w 14"/>
                  <a:gd name="T1" fmla="*/ 8 h 16"/>
                  <a:gd name="T2" fmla="*/ 2 w 14"/>
                  <a:gd name="T3" fmla="*/ 8 h 16"/>
                  <a:gd name="T4" fmla="*/ 4 w 14"/>
                  <a:gd name="T5" fmla="*/ 14 h 16"/>
                  <a:gd name="T6" fmla="*/ 4 w 14"/>
                  <a:gd name="T7" fmla="*/ 14 h 16"/>
                  <a:gd name="T8" fmla="*/ 6 w 14"/>
                  <a:gd name="T9" fmla="*/ 14 h 16"/>
                  <a:gd name="T10" fmla="*/ 6 w 14"/>
                  <a:gd name="T11" fmla="*/ 14 h 16"/>
                  <a:gd name="T12" fmla="*/ 6 w 14"/>
                  <a:gd name="T13" fmla="*/ 16 h 16"/>
                  <a:gd name="T14" fmla="*/ 6 w 14"/>
                  <a:gd name="T15" fmla="*/ 14 h 16"/>
                  <a:gd name="T16" fmla="*/ 8 w 14"/>
                  <a:gd name="T17" fmla="*/ 16 h 16"/>
                  <a:gd name="T18" fmla="*/ 6 w 14"/>
                  <a:gd name="T19" fmla="*/ 14 h 16"/>
                  <a:gd name="T20" fmla="*/ 12 w 14"/>
                  <a:gd name="T21" fmla="*/ 12 h 16"/>
                  <a:gd name="T22" fmla="*/ 12 w 14"/>
                  <a:gd name="T23" fmla="*/ 14 h 16"/>
                  <a:gd name="T24" fmla="*/ 12 w 14"/>
                  <a:gd name="T25" fmla="*/ 12 h 16"/>
                  <a:gd name="T26" fmla="*/ 14 w 14"/>
                  <a:gd name="T27" fmla="*/ 12 h 16"/>
                  <a:gd name="T28" fmla="*/ 14 w 14"/>
                  <a:gd name="T29" fmla="*/ 10 h 16"/>
                  <a:gd name="T30" fmla="*/ 12 w 14"/>
                  <a:gd name="T31" fmla="*/ 10 h 16"/>
                  <a:gd name="T32" fmla="*/ 14 w 14"/>
                  <a:gd name="T33" fmla="*/ 10 h 16"/>
                  <a:gd name="T34" fmla="*/ 14 w 14"/>
                  <a:gd name="T35" fmla="*/ 10 h 16"/>
                  <a:gd name="T36" fmla="*/ 12 w 14"/>
                  <a:gd name="T37" fmla="*/ 4 h 16"/>
                  <a:gd name="T38" fmla="*/ 12 w 14"/>
                  <a:gd name="T39" fmla="*/ 2 h 16"/>
                  <a:gd name="T40" fmla="*/ 10 w 14"/>
                  <a:gd name="T41" fmla="*/ 4 h 16"/>
                  <a:gd name="T42" fmla="*/ 10 w 14"/>
                  <a:gd name="T43" fmla="*/ 2 h 16"/>
                  <a:gd name="T44" fmla="*/ 10 w 14"/>
                  <a:gd name="T45" fmla="*/ 2 h 16"/>
                  <a:gd name="T46" fmla="*/ 10 w 14"/>
                  <a:gd name="T47" fmla="*/ 2 h 16"/>
                  <a:gd name="T48" fmla="*/ 8 w 14"/>
                  <a:gd name="T49" fmla="*/ 2 h 16"/>
                  <a:gd name="T50" fmla="*/ 8 w 14"/>
                  <a:gd name="T51" fmla="*/ 2 h 16"/>
                  <a:gd name="T52" fmla="*/ 2 w 14"/>
                  <a:gd name="T53" fmla="*/ 6 h 16"/>
                  <a:gd name="T54" fmla="*/ 2 w 14"/>
                  <a:gd name="T55" fmla="*/ 4 h 16"/>
                  <a:gd name="T56" fmla="*/ 2 w 14"/>
                  <a:gd name="T57" fmla="*/ 6 h 16"/>
                  <a:gd name="T58" fmla="*/ 2 w 14"/>
                  <a:gd name="T59" fmla="*/ 6 h 16"/>
                  <a:gd name="T60" fmla="*/ 2 w 14"/>
                  <a:gd name="T61" fmla="*/ 8 h 16"/>
                  <a:gd name="T62" fmla="*/ 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0" y="8"/>
                    </a:moveTo>
                    <a:lnTo>
                      <a:pt x="0" y="8"/>
                    </a:lnTo>
                    <a:lnTo>
                      <a:pt x="2" y="8"/>
                    </a:lnTo>
                    <a:lnTo>
                      <a:pt x="2" y="8"/>
                    </a:lnTo>
                    <a:lnTo>
                      <a:pt x="6" y="10"/>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6" y="14"/>
                    </a:lnTo>
                    <a:lnTo>
                      <a:pt x="8" y="10"/>
                    </a:lnTo>
                    <a:lnTo>
                      <a:pt x="12" y="12"/>
                    </a:lnTo>
                    <a:lnTo>
                      <a:pt x="12" y="12"/>
                    </a:lnTo>
                    <a:lnTo>
                      <a:pt x="12" y="14"/>
                    </a:lnTo>
                    <a:lnTo>
                      <a:pt x="14" y="12"/>
                    </a:lnTo>
                    <a:lnTo>
                      <a:pt x="12" y="12"/>
                    </a:lnTo>
                    <a:lnTo>
                      <a:pt x="12" y="10"/>
                    </a:lnTo>
                    <a:lnTo>
                      <a:pt x="14" y="12"/>
                    </a:lnTo>
                    <a:lnTo>
                      <a:pt x="14" y="10"/>
                    </a:lnTo>
                    <a:lnTo>
                      <a:pt x="14" y="10"/>
                    </a:lnTo>
                    <a:lnTo>
                      <a:pt x="14" y="10"/>
                    </a:lnTo>
                    <a:lnTo>
                      <a:pt x="12" y="10"/>
                    </a:lnTo>
                    <a:lnTo>
                      <a:pt x="14" y="10"/>
                    </a:lnTo>
                    <a:lnTo>
                      <a:pt x="14" y="10"/>
                    </a:lnTo>
                    <a:lnTo>
                      <a:pt x="14" y="8"/>
                    </a:lnTo>
                    <a:lnTo>
                      <a:pt x="14" y="10"/>
                    </a:lnTo>
                    <a:lnTo>
                      <a:pt x="10" y="8"/>
                    </a:lnTo>
                    <a:lnTo>
                      <a:pt x="12" y="4"/>
                    </a:lnTo>
                    <a:lnTo>
                      <a:pt x="10" y="4"/>
                    </a:lnTo>
                    <a:lnTo>
                      <a:pt x="12" y="2"/>
                    </a:lnTo>
                    <a:lnTo>
                      <a:pt x="12" y="2"/>
                    </a:lnTo>
                    <a:lnTo>
                      <a:pt x="10" y="4"/>
                    </a:lnTo>
                    <a:lnTo>
                      <a:pt x="10" y="2"/>
                    </a:lnTo>
                    <a:lnTo>
                      <a:pt x="10" y="2"/>
                    </a:lnTo>
                    <a:lnTo>
                      <a:pt x="10" y="2"/>
                    </a:lnTo>
                    <a:lnTo>
                      <a:pt x="10" y="2"/>
                    </a:lnTo>
                    <a:lnTo>
                      <a:pt x="10" y="2"/>
                    </a:lnTo>
                    <a:lnTo>
                      <a:pt x="10" y="2"/>
                    </a:lnTo>
                    <a:lnTo>
                      <a:pt x="8" y="2"/>
                    </a:lnTo>
                    <a:lnTo>
                      <a:pt x="8" y="2"/>
                    </a:lnTo>
                    <a:lnTo>
                      <a:pt x="8" y="0"/>
                    </a:lnTo>
                    <a:lnTo>
                      <a:pt x="8" y="2"/>
                    </a:lnTo>
                    <a:lnTo>
                      <a:pt x="6" y="6"/>
                    </a:lnTo>
                    <a:lnTo>
                      <a:pt x="2" y="6"/>
                    </a:lnTo>
                    <a:lnTo>
                      <a:pt x="2" y="4"/>
                    </a:lnTo>
                    <a:lnTo>
                      <a:pt x="2" y="4"/>
                    </a:lnTo>
                    <a:lnTo>
                      <a:pt x="2" y="6"/>
                    </a:lnTo>
                    <a:lnTo>
                      <a:pt x="2" y="6"/>
                    </a:lnTo>
                    <a:lnTo>
                      <a:pt x="2" y="6"/>
                    </a:lnTo>
                    <a:lnTo>
                      <a:pt x="2" y="6"/>
                    </a:lnTo>
                    <a:lnTo>
                      <a:pt x="2" y="6"/>
                    </a:lnTo>
                    <a:lnTo>
                      <a:pt x="2" y="8"/>
                    </a:lnTo>
                    <a:lnTo>
                      <a:pt x="2" y="6"/>
                    </a:lnTo>
                    <a:lnTo>
                      <a:pt x="2" y="8"/>
                    </a:lnTo>
                    <a:lnTo>
                      <a:pt x="0"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379">
                <a:extLst>
                  <a:ext uri="{FF2B5EF4-FFF2-40B4-BE49-F238E27FC236}">
                    <a16:creationId xmlns:a16="http://schemas.microsoft.com/office/drawing/2014/main" id="{FDD76CFB-60DF-44A4-ADBB-9EACEC1CFE43}"/>
                  </a:ext>
                </a:extLst>
              </p:cNvPr>
              <p:cNvSpPr>
                <a:spLocks/>
              </p:cNvSpPr>
              <p:nvPr/>
            </p:nvSpPr>
            <p:spPr bwMode="auto">
              <a:xfrm>
                <a:off x="7014691" y="1383303"/>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6 w 14"/>
                  <a:gd name="T15" fmla="*/ 14 h 14"/>
                  <a:gd name="T16" fmla="*/ 8 w 14"/>
                  <a:gd name="T17" fmla="*/ 14 h 14"/>
                  <a:gd name="T18" fmla="*/ 6 w 14"/>
                  <a:gd name="T19" fmla="*/ 14 h 14"/>
                  <a:gd name="T20" fmla="*/ 12 w 14"/>
                  <a:gd name="T21" fmla="*/ 10 h 14"/>
                  <a:gd name="T22" fmla="*/ 12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0 w 14"/>
                  <a:gd name="T37" fmla="*/ 2 h 14"/>
                  <a:gd name="T38" fmla="*/ 12 w 14"/>
                  <a:gd name="T39" fmla="*/ 2 h 14"/>
                  <a:gd name="T40" fmla="*/ 10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2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4"/>
                    </a:lnTo>
                    <a:lnTo>
                      <a:pt x="6" y="14"/>
                    </a:lnTo>
                    <a:lnTo>
                      <a:pt x="6" y="14"/>
                    </a:lnTo>
                    <a:lnTo>
                      <a:pt x="8" y="14"/>
                    </a:lnTo>
                    <a:lnTo>
                      <a:pt x="6" y="14"/>
                    </a:lnTo>
                    <a:lnTo>
                      <a:pt x="6" y="14"/>
                    </a:lnTo>
                    <a:lnTo>
                      <a:pt x="8" y="10"/>
                    </a:lnTo>
                    <a:lnTo>
                      <a:pt x="12" y="10"/>
                    </a:lnTo>
                    <a:lnTo>
                      <a:pt x="12" y="10"/>
                    </a:lnTo>
                    <a:lnTo>
                      <a:pt x="12" y="12"/>
                    </a:lnTo>
                    <a:lnTo>
                      <a:pt x="14" y="12"/>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0" y="2"/>
                    </a:lnTo>
                    <a:lnTo>
                      <a:pt x="10" y="2"/>
                    </a:lnTo>
                    <a:lnTo>
                      <a:pt x="12" y="2"/>
                    </a:lnTo>
                    <a:lnTo>
                      <a:pt x="12" y="2"/>
                    </a:lnTo>
                    <a:lnTo>
                      <a:pt x="10" y="2"/>
                    </a:lnTo>
                    <a:lnTo>
                      <a:pt x="10" y="2"/>
                    </a:lnTo>
                    <a:lnTo>
                      <a:pt x="10" y="2"/>
                    </a:lnTo>
                    <a:lnTo>
                      <a:pt x="10" y="0"/>
                    </a:lnTo>
                    <a:lnTo>
                      <a:pt x="10" y="0"/>
                    </a:lnTo>
                    <a:lnTo>
                      <a:pt x="10" y="0"/>
                    </a:lnTo>
                    <a:lnTo>
                      <a:pt x="10" y="2"/>
                    </a:lnTo>
                    <a:lnTo>
                      <a:pt x="8" y="2"/>
                    </a:lnTo>
                    <a:lnTo>
                      <a:pt x="8" y="0"/>
                    </a:lnTo>
                    <a:lnTo>
                      <a:pt x="8" y="0"/>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380">
                <a:extLst>
                  <a:ext uri="{FF2B5EF4-FFF2-40B4-BE49-F238E27FC236}">
                    <a16:creationId xmlns:a16="http://schemas.microsoft.com/office/drawing/2014/main" id="{4B5DE644-E847-46B1-A3FB-0D85D229BCD7}"/>
                  </a:ext>
                </a:extLst>
              </p:cNvPr>
              <p:cNvSpPr>
                <a:spLocks/>
              </p:cNvSpPr>
              <p:nvPr/>
            </p:nvSpPr>
            <p:spPr bwMode="auto">
              <a:xfrm>
                <a:off x="7063604" y="1402237"/>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8 w 14"/>
                  <a:gd name="T15" fmla="*/ 14 h 14"/>
                  <a:gd name="T16" fmla="*/ 8 w 14"/>
                  <a:gd name="T17" fmla="*/ 14 h 14"/>
                  <a:gd name="T18" fmla="*/ 8 w 14"/>
                  <a:gd name="T19" fmla="*/ 14 h 14"/>
                  <a:gd name="T20" fmla="*/ 12 w 14"/>
                  <a:gd name="T21" fmla="*/ 10 h 14"/>
                  <a:gd name="T22" fmla="*/ 14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2 w 14"/>
                  <a:gd name="T37" fmla="*/ 2 h 14"/>
                  <a:gd name="T38" fmla="*/ 12 w 14"/>
                  <a:gd name="T39" fmla="*/ 2 h 14"/>
                  <a:gd name="T40" fmla="*/ 12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4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2"/>
                    </a:lnTo>
                    <a:lnTo>
                      <a:pt x="8" y="14"/>
                    </a:lnTo>
                    <a:lnTo>
                      <a:pt x="6" y="14"/>
                    </a:lnTo>
                    <a:lnTo>
                      <a:pt x="8" y="14"/>
                    </a:lnTo>
                    <a:lnTo>
                      <a:pt x="8" y="14"/>
                    </a:lnTo>
                    <a:lnTo>
                      <a:pt x="8" y="14"/>
                    </a:lnTo>
                    <a:lnTo>
                      <a:pt x="8" y="10"/>
                    </a:lnTo>
                    <a:lnTo>
                      <a:pt x="12" y="10"/>
                    </a:lnTo>
                    <a:lnTo>
                      <a:pt x="12" y="10"/>
                    </a:lnTo>
                    <a:lnTo>
                      <a:pt x="14" y="12"/>
                    </a:lnTo>
                    <a:lnTo>
                      <a:pt x="14" y="10"/>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2" y="2"/>
                    </a:lnTo>
                    <a:lnTo>
                      <a:pt x="12" y="2"/>
                    </a:lnTo>
                    <a:lnTo>
                      <a:pt x="12" y="2"/>
                    </a:lnTo>
                    <a:lnTo>
                      <a:pt x="12" y="0"/>
                    </a:lnTo>
                    <a:lnTo>
                      <a:pt x="12" y="2"/>
                    </a:lnTo>
                    <a:lnTo>
                      <a:pt x="10" y="2"/>
                    </a:lnTo>
                    <a:lnTo>
                      <a:pt x="10" y="2"/>
                    </a:lnTo>
                    <a:lnTo>
                      <a:pt x="10" y="0"/>
                    </a:lnTo>
                    <a:lnTo>
                      <a:pt x="10" y="0"/>
                    </a:lnTo>
                    <a:lnTo>
                      <a:pt x="10" y="0"/>
                    </a:lnTo>
                    <a:lnTo>
                      <a:pt x="10" y="2"/>
                    </a:lnTo>
                    <a:lnTo>
                      <a:pt x="8" y="2"/>
                    </a:lnTo>
                    <a:lnTo>
                      <a:pt x="8" y="0"/>
                    </a:lnTo>
                    <a:lnTo>
                      <a:pt x="8" y="0"/>
                    </a:lnTo>
                    <a:lnTo>
                      <a:pt x="8" y="2"/>
                    </a:lnTo>
                    <a:lnTo>
                      <a:pt x="6" y="6"/>
                    </a:lnTo>
                    <a:lnTo>
                      <a:pt x="4" y="4"/>
                    </a:lnTo>
                    <a:lnTo>
                      <a:pt x="2" y="2"/>
                    </a:lnTo>
                    <a:lnTo>
                      <a:pt x="2" y="4"/>
                    </a:lnTo>
                    <a:lnTo>
                      <a:pt x="4"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381">
                <a:extLst>
                  <a:ext uri="{FF2B5EF4-FFF2-40B4-BE49-F238E27FC236}">
                    <a16:creationId xmlns:a16="http://schemas.microsoft.com/office/drawing/2014/main" id="{9E59D253-8A6A-4403-9A54-A82597C6407B}"/>
                  </a:ext>
                </a:extLst>
              </p:cNvPr>
              <p:cNvSpPr>
                <a:spLocks/>
              </p:cNvSpPr>
              <p:nvPr/>
            </p:nvSpPr>
            <p:spPr bwMode="auto">
              <a:xfrm>
                <a:off x="6937376" y="1193962"/>
                <a:ext cx="67848" cy="45758"/>
              </a:xfrm>
              <a:custGeom>
                <a:avLst/>
                <a:gdLst>
                  <a:gd name="T0" fmla="*/ 22 w 22"/>
                  <a:gd name="T1" fmla="*/ 15 h 15"/>
                  <a:gd name="T2" fmla="*/ 19 w 22"/>
                  <a:gd name="T3" fmla="*/ 15 h 15"/>
                  <a:gd name="T4" fmla="*/ 14 w 22"/>
                  <a:gd name="T5" fmla="*/ 13 h 15"/>
                  <a:gd name="T6" fmla="*/ 10 w 22"/>
                  <a:gd name="T7" fmla="*/ 9 h 15"/>
                  <a:gd name="T8" fmla="*/ 0 w 22"/>
                  <a:gd name="T9" fmla="*/ 6 h 15"/>
                  <a:gd name="T10" fmla="*/ 6 w 22"/>
                  <a:gd name="T11" fmla="*/ 5 h 15"/>
                  <a:gd name="T12" fmla="*/ 12 w 22"/>
                  <a:gd name="T13" fmla="*/ 7 h 15"/>
                  <a:gd name="T14" fmla="*/ 9 w 22"/>
                  <a:gd name="T15" fmla="*/ 4 h 15"/>
                  <a:gd name="T16" fmla="*/ 4 w 22"/>
                  <a:gd name="T17" fmla="*/ 1 h 15"/>
                  <a:gd name="T18" fmla="*/ 2 w 22"/>
                  <a:gd name="T19" fmla="*/ 0 h 15"/>
                  <a:gd name="T20" fmla="*/ 8 w 22"/>
                  <a:gd name="T21" fmla="*/ 0 h 15"/>
                  <a:gd name="T22" fmla="*/ 16 w 22"/>
                  <a:gd name="T23" fmla="*/ 2 h 15"/>
                  <a:gd name="T24" fmla="*/ 22 w 22"/>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5">
                    <a:moveTo>
                      <a:pt x="22" y="15"/>
                    </a:moveTo>
                    <a:cubicBezTo>
                      <a:pt x="21" y="15"/>
                      <a:pt x="20" y="15"/>
                      <a:pt x="19" y="15"/>
                    </a:cubicBezTo>
                    <a:cubicBezTo>
                      <a:pt x="17" y="15"/>
                      <a:pt x="15" y="13"/>
                      <a:pt x="14" y="13"/>
                    </a:cubicBezTo>
                    <a:cubicBezTo>
                      <a:pt x="13" y="12"/>
                      <a:pt x="12" y="10"/>
                      <a:pt x="10" y="9"/>
                    </a:cubicBezTo>
                    <a:cubicBezTo>
                      <a:pt x="6" y="7"/>
                      <a:pt x="0" y="6"/>
                      <a:pt x="0" y="6"/>
                    </a:cubicBezTo>
                    <a:cubicBezTo>
                      <a:pt x="0" y="6"/>
                      <a:pt x="3" y="5"/>
                      <a:pt x="6" y="5"/>
                    </a:cubicBezTo>
                    <a:cubicBezTo>
                      <a:pt x="9" y="6"/>
                      <a:pt x="12" y="7"/>
                      <a:pt x="12" y="7"/>
                    </a:cubicBezTo>
                    <a:cubicBezTo>
                      <a:pt x="12" y="7"/>
                      <a:pt x="11" y="5"/>
                      <a:pt x="9" y="4"/>
                    </a:cubicBezTo>
                    <a:cubicBezTo>
                      <a:pt x="8" y="3"/>
                      <a:pt x="6" y="2"/>
                      <a:pt x="4" y="1"/>
                    </a:cubicBezTo>
                    <a:cubicBezTo>
                      <a:pt x="3" y="0"/>
                      <a:pt x="2" y="0"/>
                      <a:pt x="2" y="0"/>
                    </a:cubicBezTo>
                    <a:cubicBezTo>
                      <a:pt x="2" y="0"/>
                      <a:pt x="7" y="0"/>
                      <a:pt x="8" y="0"/>
                    </a:cubicBezTo>
                    <a:cubicBezTo>
                      <a:pt x="11" y="1"/>
                      <a:pt x="14" y="2"/>
                      <a:pt x="16" y="2"/>
                    </a:cubicBezTo>
                    <a:cubicBezTo>
                      <a:pt x="20" y="4"/>
                      <a:pt x="22" y="15"/>
                      <a:pt x="22" y="1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382">
                <a:extLst>
                  <a:ext uri="{FF2B5EF4-FFF2-40B4-BE49-F238E27FC236}">
                    <a16:creationId xmlns:a16="http://schemas.microsoft.com/office/drawing/2014/main" id="{654932DD-EF8C-4D8B-81EC-8C6FD4C0860B}"/>
                  </a:ext>
                </a:extLst>
              </p:cNvPr>
              <p:cNvSpPr>
                <a:spLocks/>
              </p:cNvSpPr>
              <p:nvPr/>
            </p:nvSpPr>
            <p:spPr bwMode="auto">
              <a:xfrm>
                <a:off x="7110939" y="1252342"/>
                <a:ext cx="74159" cy="37868"/>
              </a:xfrm>
              <a:custGeom>
                <a:avLst/>
                <a:gdLst>
                  <a:gd name="T0" fmla="*/ 2 w 24"/>
                  <a:gd name="T1" fmla="*/ 3 h 12"/>
                  <a:gd name="T2" fmla="*/ 0 w 24"/>
                  <a:gd name="T3" fmla="*/ 7 h 12"/>
                  <a:gd name="T4" fmla="*/ 1 w 24"/>
                  <a:gd name="T5" fmla="*/ 8 h 12"/>
                  <a:gd name="T6" fmla="*/ 5 w 24"/>
                  <a:gd name="T7" fmla="*/ 9 h 12"/>
                  <a:gd name="T8" fmla="*/ 11 w 24"/>
                  <a:gd name="T9" fmla="*/ 10 h 12"/>
                  <a:gd name="T10" fmla="*/ 19 w 24"/>
                  <a:gd name="T11" fmla="*/ 11 h 12"/>
                  <a:gd name="T12" fmla="*/ 23 w 24"/>
                  <a:gd name="T13" fmla="*/ 12 h 12"/>
                  <a:gd name="T14" fmla="*/ 21 w 24"/>
                  <a:gd name="T15" fmla="*/ 10 h 12"/>
                  <a:gd name="T16" fmla="*/ 18 w 24"/>
                  <a:gd name="T17" fmla="*/ 7 h 12"/>
                  <a:gd name="T18" fmla="*/ 14 w 24"/>
                  <a:gd name="T19" fmla="*/ 6 h 12"/>
                  <a:gd name="T20" fmla="*/ 17 w 24"/>
                  <a:gd name="T21" fmla="*/ 5 h 12"/>
                  <a:gd name="T22" fmla="*/ 21 w 24"/>
                  <a:gd name="T23" fmla="*/ 5 h 12"/>
                  <a:gd name="T24" fmla="*/ 24 w 24"/>
                  <a:gd name="T25" fmla="*/ 6 h 12"/>
                  <a:gd name="T26" fmla="*/ 21 w 24"/>
                  <a:gd name="T27" fmla="*/ 4 h 12"/>
                  <a:gd name="T28" fmla="*/ 16 w 24"/>
                  <a:gd name="T29" fmla="*/ 1 h 12"/>
                  <a:gd name="T30" fmla="*/ 10 w 24"/>
                  <a:gd name="T31" fmla="*/ 0 h 12"/>
                  <a:gd name="T32" fmla="*/ 2 w 24"/>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2" y="3"/>
                    </a:moveTo>
                    <a:cubicBezTo>
                      <a:pt x="1" y="4"/>
                      <a:pt x="0" y="7"/>
                      <a:pt x="0" y="7"/>
                    </a:cubicBezTo>
                    <a:cubicBezTo>
                      <a:pt x="0" y="7"/>
                      <a:pt x="0" y="7"/>
                      <a:pt x="1" y="8"/>
                    </a:cubicBezTo>
                    <a:cubicBezTo>
                      <a:pt x="2" y="8"/>
                      <a:pt x="4" y="9"/>
                      <a:pt x="5" y="9"/>
                    </a:cubicBezTo>
                    <a:cubicBezTo>
                      <a:pt x="6" y="9"/>
                      <a:pt x="10" y="9"/>
                      <a:pt x="11" y="10"/>
                    </a:cubicBezTo>
                    <a:cubicBezTo>
                      <a:pt x="13" y="10"/>
                      <a:pt x="18" y="10"/>
                      <a:pt x="19" y="11"/>
                    </a:cubicBezTo>
                    <a:cubicBezTo>
                      <a:pt x="21" y="12"/>
                      <a:pt x="23" y="12"/>
                      <a:pt x="23" y="12"/>
                    </a:cubicBezTo>
                    <a:cubicBezTo>
                      <a:pt x="23" y="12"/>
                      <a:pt x="22" y="10"/>
                      <a:pt x="21" y="10"/>
                    </a:cubicBezTo>
                    <a:cubicBezTo>
                      <a:pt x="20" y="9"/>
                      <a:pt x="19" y="8"/>
                      <a:pt x="18" y="7"/>
                    </a:cubicBezTo>
                    <a:cubicBezTo>
                      <a:pt x="16" y="7"/>
                      <a:pt x="14" y="6"/>
                      <a:pt x="14" y="6"/>
                    </a:cubicBezTo>
                    <a:cubicBezTo>
                      <a:pt x="14" y="6"/>
                      <a:pt x="15" y="5"/>
                      <a:pt x="17" y="5"/>
                    </a:cubicBezTo>
                    <a:cubicBezTo>
                      <a:pt x="18" y="5"/>
                      <a:pt x="20" y="5"/>
                      <a:pt x="21" y="5"/>
                    </a:cubicBezTo>
                    <a:cubicBezTo>
                      <a:pt x="22" y="6"/>
                      <a:pt x="24" y="6"/>
                      <a:pt x="24" y="6"/>
                    </a:cubicBezTo>
                    <a:cubicBezTo>
                      <a:pt x="24" y="6"/>
                      <a:pt x="22" y="5"/>
                      <a:pt x="21" y="4"/>
                    </a:cubicBezTo>
                    <a:cubicBezTo>
                      <a:pt x="20" y="3"/>
                      <a:pt x="18" y="2"/>
                      <a:pt x="16" y="1"/>
                    </a:cubicBezTo>
                    <a:cubicBezTo>
                      <a:pt x="14" y="1"/>
                      <a:pt x="11" y="0"/>
                      <a:pt x="10" y="0"/>
                    </a:cubicBezTo>
                    <a:cubicBezTo>
                      <a:pt x="10" y="0"/>
                      <a:pt x="5" y="1"/>
                      <a:pt x="2" y="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383">
                <a:extLst>
                  <a:ext uri="{FF2B5EF4-FFF2-40B4-BE49-F238E27FC236}">
                    <a16:creationId xmlns:a16="http://schemas.microsoft.com/office/drawing/2014/main" id="{EE7C0669-4515-4303-8C00-B4B88FAD9B23}"/>
                  </a:ext>
                </a:extLst>
              </p:cNvPr>
              <p:cNvSpPr>
                <a:spLocks/>
              </p:cNvSpPr>
              <p:nvPr/>
            </p:nvSpPr>
            <p:spPr bwMode="auto">
              <a:xfrm>
                <a:off x="6979979" y="1208163"/>
                <a:ext cx="31557" cy="31557"/>
              </a:xfrm>
              <a:custGeom>
                <a:avLst/>
                <a:gdLst>
                  <a:gd name="T0" fmla="*/ 0 w 10"/>
                  <a:gd name="T1" fmla="*/ 5 h 10"/>
                  <a:gd name="T2" fmla="*/ 7 w 10"/>
                  <a:gd name="T3" fmla="*/ 8 h 10"/>
                  <a:gd name="T4" fmla="*/ 8 w 10"/>
                  <a:gd name="T5" fmla="*/ 10 h 10"/>
                  <a:gd name="T6" fmla="*/ 10 w 10"/>
                  <a:gd name="T7" fmla="*/ 2 h 10"/>
                  <a:gd name="T8" fmla="*/ 3 w 10"/>
                  <a:gd name="T9" fmla="*/ 2 h 10"/>
                  <a:gd name="T10" fmla="*/ 0 w 10"/>
                  <a:gd name="T11" fmla="*/ 5 h 10"/>
                </a:gdLst>
                <a:ahLst/>
                <a:cxnLst>
                  <a:cxn ang="0">
                    <a:pos x="T0" y="T1"/>
                  </a:cxn>
                  <a:cxn ang="0">
                    <a:pos x="T2" y="T3"/>
                  </a:cxn>
                  <a:cxn ang="0">
                    <a:pos x="T4" y="T5"/>
                  </a:cxn>
                  <a:cxn ang="0">
                    <a:pos x="T6" y="T7"/>
                  </a:cxn>
                  <a:cxn ang="0">
                    <a:pos x="T8" y="T9"/>
                  </a:cxn>
                  <a:cxn ang="0">
                    <a:pos x="T10" y="T11"/>
                  </a:cxn>
                </a:cxnLst>
                <a:rect l="0" t="0" r="r" b="b"/>
                <a:pathLst>
                  <a:path w="10" h="10">
                    <a:moveTo>
                      <a:pt x="0" y="5"/>
                    </a:moveTo>
                    <a:cubicBezTo>
                      <a:pt x="0" y="6"/>
                      <a:pt x="5" y="5"/>
                      <a:pt x="7" y="8"/>
                    </a:cubicBezTo>
                    <a:cubicBezTo>
                      <a:pt x="8" y="9"/>
                      <a:pt x="8" y="10"/>
                      <a:pt x="8" y="10"/>
                    </a:cubicBezTo>
                    <a:cubicBezTo>
                      <a:pt x="8" y="10"/>
                      <a:pt x="10" y="4"/>
                      <a:pt x="10" y="2"/>
                    </a:cubicBezTo>
                    <a:cubicBezTo>
                      <a:pt x="9" y="0"/>
                      <a:pt x="3" y="2"/>
                      <a:pt x="3" y="2"/>
                    </a:cubicBezTo>
                    <a:cubicBezTo>
                      <a:pt x="3" y="2"/>
                      <a:pt x="0" y="5"/>
                      <a:pt x="0" y="5"/>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384">
                <a:extLst>
                  <a:ext uri="{FF2B5EF4-FFF2-40B4-BE49-F238E27FC236}">
                    <a16:creationId xmlns:a16="http://schemas.microsoft.com/office/drawing/2014/main" id="{D938D1EE-4F0B-411A-93BB-3CD5478582A9}"/>
                  </a:ext>
                </a:extLst>
              </p:cNvPr>
              <p:cNvSpPr>
                <a:spLocks/>
              </p:cNvSpPr>
              <p:nvPr/>
            </p:nvSpPr>
            <p:spPr bwMode="auto">
              <a:xfrm>
                <a:off x="7110939" y="1249187"/>
                <a:ext cx="25246" cy="28401"/>
              </a:xfrm>
              <a:custGeom>
                <a:avLst/>
                <a:gdLst>
                  <a:gd name="T0" fmla="*/ 8 w 8"/>
                  <a:gd name="T1" fmla="*/ 8 h 9"/>
                  <a:gd name="T2" fmla="*/ 3 w 8"/>
                  <a:gd name="T3" fmla="*/ 8 h 9"/>
                  <a:gd name="T4" fmla="*/ 0 w 8"/>
                  <a:gd name="T5" fmla="*/ 8 h 9"/>
                  <a:gd name="T6" fmla="*/ 2 w 8"/>
                  <a:gd name="T7" fmla="*/ 1 h 9"/>
                  <a:gd name="T8" fmla="*/ 8 w 8"/>
                  <a:gd name="T9" fmla="*/ 6 h 9"/>
                  <a:gd name="T10" fmla="*/ 8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8" y="8"/>
                    </a:moveTo>
                    <a:cubicBezTo>
                      <a:pt x="8" y="9"/>
                      <a:pt x="5" y="8"/>
                      <a:pt x="3" y="8"/>
                    </a:cubicBezTo>
                    <a:cubicBezTo>
                      <a:pt x="2" y="7"/>
                      <a:pt x="0" y="7"/>
                      <a:pt x="0" y="8"/>
                    </a:cubicBezTo>
                    <a:cubicBezTo>
                      <a:pt x="0" y="8"/>
                      <a:pt x="1" y="2"/>
                      <a:pt x="2" y="1"/>
                    </a:cubicBezTo>
                    <a:cubicBezTo>
                      <a:pt x="3" y="0"/>
                      <a:pt x="8" y="6"/>
                      <a:pt x="8" y="6"/>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385">
                <a:extLst>
                  <a:ext uri="{FF2B5EF4-FFF2-40B4-BE49-F238E27FC236}">
                    <a16:creationId xmlns:a16="http://schemas.microsoft.com/office/drawing/2014/main" id="{583D414E-297E-462A-856D-1DCA4BBC9E29}"/>
                  </a:ext>
                </a:extLst>
              </p:cNvPr>
              <p:cNvSpPr>
                <a:spLocks/>
              </p:cNvSpPr>
              <p:nvPr/>
            </p:nvSpPr>
            <p:spPr bwMode="auto">
              <a:xfrm>
                <a:off x="6976823" y="1184495"/>
                <a:ext cx="171986" cy="89938"/>
              </a:xfrm>
              <a:custGeom>
                <a:avLst/>
                <a:gdLst>
                  <a:gd name="T0" fmla="*/ 51 w 55"/>
                  <a:gd name="T1" fmla="*/ 29 h 29"/>
                  <a:gd name="T2" fmla="*/ 55 w 55"/>
                  <a:gd name="T3" fmla="*/ 21 h 29"/>
                  <a:gd name="T4" fmla="*/ 33 w 55"/>
                  <a:gd name="T5" fmla="*/ 5 h 29"/>
                  <a:gd name="T6" fmla="*/ 3 w 55"/>
                  <a:gd name="T7" fmla="*/ 3 h 29"/>
                  <a:gd name="T8" fmla="*/ 0 w 55"/>
                  <a:gd name="T9" fmla="*/ 12 h 29"/>
                  <a:gd name="T10" fmla="*/ 1 w 55"/>
                  <a:gd name="T11" fmla="*/ 13 h 29"/>
                  <a:gd name="T12" fmla="*/ 29 w 55"/>
                  <a:gd name="T13" fmla="*/ 13 h 29"/>
                  <a:gd name="T14" fmla="*/ 51 w 5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9">
                    <a:moveTo>
                      <a:pt x="51" y="29"/>
                    </a:moveTo>
                    <a:cubicBezTo>
                      <a:pt x="51" y="29"/>
                      <a:pt x="54" y="22"/>
                      <a:pt x="55" y="21"/>
                    </a:cubicBezTo>
                    <a:cubicBezTo>
                      <a:pt x="55" y="20"/>
                      <a:pt x="46" y="10"/>
                      <a:pt x="33" y="5"/>
                    </a:cubicBezTo>
                    <a:cubicBezTo>
                      <a:pt x="22" y="0"/>
                      <a:pt x="12" y="1"/>
                      <a:pt x="3" y="3"/>
                    </a:cubicBezTo>
                    <a:cubicBezTo>
                      <a:pt x="2" y="4"/>
                      <a:pt x="0" y="9"/>
                      <a:pt x="0" y="12"/>
                    </a:cubicBezTo>
                    <a:cubicBezTo>
                      <a:pt x="0" y="13"/>
                      <a:pt x="1" y="13"/>
                      <a:pt x="1" y="13"/>
                    </a:cubicBezTo>
                    <a:cubicBezTo>
                      <a:pt x="1" y="13"/>
                      <a:pt x="16" y="7"/>
                      <a:pt x="29" y="13"/>
                    </a:cubicBezTo>
                    <a:cubicBezTo>
                      <a:pt x="43" y="19"/>
                      <a:pt x="51" y="29"/>
                      <a:pt x="51" y="29"/>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386">
                <a:extLst>
                  <a:ext uri="{FF2B5EF4-FFF2-40B4-BE49-F238E27FC236}">
                    <a16:creationId xmlns:a16="http://schemas.microsoft.com/office/drawing/2014/main" id="{9B317EB3-18D3-4BE4-A74E-808DEF9FBDDF}"/>
                  </a:ext>
                </a:extLst>
              </p:cNvPr>
              <p:cNvSpPr>
                <a:spLocks/>
              </p:cNvSpPr>
              <p:nvPr/>
            </p:nvSpPr>
            <p:spPr bwMode="auto">
              <a:xfrm>
                <a:off x="7126718" y="1246031"/>
                <a:ext cx="15778" cy="12623"/>
              </a:xfrm>
              <a:custGeom>
                <a:avLst/>
                <a:gdLst>
                  <a:gd name="T0" fmla="*/ 3 w 5"/>
                  <a:gd name="T1" fmla="*/ 0 h 4"/>
                  <a:gd name="T2" fmla="*/ 4 w 5"/>
                  <a:gd name="T3" fmla="*/ 1 h 4"/>
                  <a:gd name="T4" fmla="*/ 3 w 5"/>
                  <a:gd name="T5" fmla="*/ 3 h 4"/>
                  <a:gd name="T6" fmla="*/ 1 w 5"/>
                  <a:gd name="T7" fmla="*/ 3 h 4"/>
                  <a:gd name="T8" fmla="*/ 1 w 5"/>
                  <a:gd name="T9" fmla="*/ 2 h 4"/>
                  <a:gd name="T10" fmla="*/ 1 w 5"/>
                  <a:gd name="T11" fmla="*/ 2 h 4"/>
                  <a:gd name="T12" fmla="*/ 1 w 5"/>
                  <a:gd name="T13" fmla="*/ 3 h 4"/>
                  <a:gd name="T14" fmla="*/ 3 w 5"/>
                  <a:gd name="T15" fmla="*/ 3 h 4"/>
                  <a:gd name="T16" fmla="*/ 4 w 5"/>
                  <a:gd name="T17" fmla="*/ 1 h 4"/>
                  <a:gd name="T18" fmla="*/ 3 w 5"/>
                  <a:gd name="T19" fmla="*/ 1 h 4"/>
                  <a:gd name="T20" fmla="*/ 2 w 5"/>
                  <a:gd name="T21" fmla="*/ 2 h 4"/>
                  <a:gd name="T22" fmla="*/ 3 w 5"/>
                  <a:gd name="T23" fmla="*/ 2 h 4"/>
                  <a:gd name="T24" fmla="*/ 2 w 5"/>
                  <a:gd name="T25" fmla="*/ 2 h 4"/>
                  <a:gd name="T26" fmla="*/ 1 w 5"/>
                  <a:gd name="T27" fmla="*/ 1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cubicBezTo>
                      <a:pt x="3" y="0"/>
                      <a:pt x="4" y="0"/>
                      <a:pt x="4" y="1"/>
                    </a:cubicBezTo>
                    <a:cubicBezTo>
                      <a:pt x="5" y="2"/>
                      <a:pt x="4" y="3"/>
                      <a:pt x="3" y="3"/>
                    </a:cubicBezTo>
                    <a:cubicBezTo>
                      <a:pt x="3" y="4"/>
                      <a:pt x="2" y="4"/>
                      <a:pt x="1" y="3"/>
                    </a:cubicBezTo>
                    <a:cubicBezTo>
                      <a:pt x="0" y="3"/>
                      <a:pt x="0" y="2"/>
                      <a:pt x="1" y="2"/>
                    </a:cubicBezTo>
                    <a:cubicBezTo>
                      <a:pt x="1" y="2"/>
                      <a:pt x="1" y="2"/>
                      <a:pt x="1" y="2"/>
                    </a:cubicBezTo>
                    <a:cubicBezTo>
                      <a:pt x="1" y="2"/>
                      <a:pt x="1" y="3"/>
                      <a:pt x="1" y="3"/>
                    </a:cubicBezTo>
                    <a:cubicBezTo>
                      <a:pt x="2" y="4"/>
                      <a:pt x="2" y="3"/>
                      <a:pt x="3" y="3"/>
                    </a:cubicBezTo>
                    <a:cubicBezTo>
                      <a:pt x="4" y="2"/>
                      <a:pt x="4" y="2"/>
                      <a:pt x="4" y="1"/>
                    </a:cubicBezTo>
                    <a:cubicBezTo>
                      <a:pt x="3" y="1"/>
                      <a:pt x="3" y="1"/>
                      <a:pt x="3" y="1"/>
                    </a:cubicBezTo>
                    <a:cubicBezTo>
                      <a:pt x="2" y="2"/>
                      <a:pt x="2" y="2"/>
                      <a:pt x="2" y="2"/>
                    </a:cubicBezTo>
                    <a:cubicBezTo>
                      <a:pt x="3" y="2"/>
                      <a:pt x="3" y="2"/>
                      <a:pt x="3"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387">
                <a:extLst>
                  <a:ext uri="{FF2B5EF4-FFF2-40B4-BE49-F238E27FC236}">
                    <a16:creationId xmlns:a16="http://schemas.microsoft.com/office/drawing/2014/main" id="{24A8DE62-9E2E-43BB-9289-4B3156F9DECE}"/>
                  </a:ext>
                </a:extLst>
              </p:cNvPr>
              <p:cNvSpPr>
                <a:spLocks noEditPoints="1"/>
              </p:cNvSpPr>
              <p:nvPr/>
            </p:nvSpPr>
            <p:spPr bwMode="auto">
              <a:xfrm>
                <a:off x="7120406" y="1236564"/>
                <a:ext cx="12623" cy="15778"/>
              </a:xfrm>
              <a:custGeom>
                <a:avLst/>
                <a:gdLst>
                  <a:gd name="T0" fmla="*/ 3 w 4"/>
                  <a:gd name="T1" fmla="*/ 4 h 5"/>
                  <a:gd name="T2" fmla="*/ 1 w 4"/>
                  <a:gd name="T3" fmla="*/ 4 h 5"/>
                  <a:gd name="T4" fmla="*/ 1 w 4"/>
                  <a:gd name="T5" fmla="*/ 2 h 5"/>
                  <a:gd name="T6" fmla="*/ 3 w 4"/>
                  <a:gd name="T7" fmla="*/ 1 h 5"/>
                  <a:gd name="T8" fmla="*/ 3 w 4"/>
                  <a:gd name="T9" fmla="*/ 4 h 5"/>
                  <a:gd name="T10" fmla="*/ 3 w 4"/>
                  <a:gd name="T11" fmla="*/ 1 h 5"/>
                  <a:gd name="T12" fmla="*/ 1 w 4"/>
                  <a:gd name="T13" fmla="*/ 2 h 5"/>
                  <a:gd name="T14" fmla="*/ 1 w 4"/>
                  <a:gd name="T15" fmla="*/ 4 h 5"/>
                  <a:gd name="T16" fmla="*/ 3 w 4"/>
                  <a:gd name="T17" fmla="*/ 3 h 5"/>
                  <a:gd name="T18" fmla="*/ 3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cubicBezTo>
                      <a:pt x="2" y="4"/>
                      <a:pt x="2" y="5"/>
                      <a:pt x="1" y="4"/>
                    </a:cubicBezTo>
                    <a:cubicBezTo>
                      <a:pt x="0" y="3"/>
                      <a:pt x="0" y="2"/>
                      <a:pt x="1" y="2"/>
                    </a:cubicBezTo>
                    <a:cubicBezTo>
                      <a:pt x="2" y="1"/>
                      <a:pt x="3" y="0"/>
                      <a:pt x="3" y="1"/>
                    </a:cubicBezTo>
                    <a:cubicBezTo>
                      <a:pt x="4" y="2"/>
                      <a:pt x="4" y="3"/>
                      <a:pt x="3" y="4"/>
                    </a:cubicBezTo>
                    <a:close/>
                    <a:moveTo>
                      <a:pt x="3" y="1"/>
                    </a:moveTo>
                    <a:cubicBezTo>
                      <a:pt x="3" y="1"/>
                      <a:pt x="2" y="1"/>
                      <a:pt x="1" y="2"/>
                    </a:cubicBezTo>
                    <a:cubicBezTo>
                      <a:pt x="1" y="3"/>
                      <a:pt x="1" y="3"/>
                      <a:pt x="1" y="4"/>
                    </a:cubicBezTo>
                    <a:cubicBezTo>
                      <a:pt x="1" y="4"/>
                      <a:pt x="2" y="4"/>
                      <a:pt x="3"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388">
                <a:extLst>
                  <a:ext uri="{FF2B5EF4-FFF2-40B4-BE49-F238E27FC236}">
                    <a16:creationId xmlns:a16="http://schemas.microsoft.com/office/drawing/2014/main" id="{1808E330-A273-480B-9FA7-7320A8F28BA6}"/>
                  </a:ext>
                </a:extLst>
              </p:cNvPr>
              <p:cNvSpPr>
                <a:spLocks noEditPoints="1"/>
              </p:cNvSpPr>
              <p:nvPr/>
            </p:nvSpPr>
            <p:spPr bwMode="auto">
              <a:xfrm>
                <a:off x="7110939" y="1230253"/>
                <a:ext cx="15778" cy="15778"/>
              </a:xfrm>
              <a:custGeom>
                <a:avLst/>
                <a:gdLst>
                  <a:gd name="T0" fmla="*/ 2 w 5"/>
                  <a:gd name="T1" fmla="*/ 5 h 5"/>
                  <a:gd name="T2" fmla="*/ 1 w 5"/>
                  <a:gd name="T3" fmla="*/ 4 h 5"/>
                  <a:gd name="T4" fmla="*/ 1 w 5"/>
                  <a:gd name="T5" fmla="*/ 1 h 5"/>
                  <a:gd name="T6" fmla="*/ 4 w 5"/>
                  <a:gd name="T7" fmla="*/ 1 h 5"/>
                  <a:gd name="T8" fmla="*/ 5 w 5"/>
                  <a:gd name="T9" fmla="*/ 2 h 5"/>
                  <a:gd name="T10" fmla="*/ 2 w 5"/>
                  <a:gd name="T11" fmla="*/ 5 h 5"/>
                  <a:gd name="T12" fmla="*/ 4 w 5"/>
                  <a:gd name="T13" fmla="*/ 2 h 5"/>
                  <a:gd name="T14" fmla="*/ 3 w 5"/>
                  <a:gd name="T15" fmla="*/ 1 h 5"/>
                  <a:gd name="T16" fmla="*/ 2 w 5"/>
                  <a:gd name="T17" fmla="*/ 2 h 5"/>
                  <a:gd name="T18" fmla="*/ 2 w 5"/>
                  <a:gd name="T19" fmla="*/ 4 h 5"/>
                  <a:gd name="T20" fmla="*/ 2 w 5"/>
                  <a:gd name="T21" fmla="*/ 4 h 5"/>
                  <a:gd name="T22" fmla="*/ 4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2" y="5"/>
                    </a:moveTo>
                    <a:cubicBezTo>
                      <a:pt x="1" y="4"/>
                      <a:pt x="1" y="4"/>
                      <a:pt x="1" y="4"/>
                    </a:cubicBezTo>
                    <a:cubicBezTo>
                      <a:pt x="1" y="3"/>
                      <a:pt x="0" y="3"/>
                      <a:pt x="1" y="1"/>
                    </a:cubicBezTo>
                    <a:cubicBezTo>
                      <a:pt x="2" y="0"/>
                      <a:pt x="3" y="1"/>
                      <a:pt x="4" y="1"/>
                    </a:cubicBezTo>
                    <a:cubicBezTo>
                      <a:pt x="5" y="2"/>
                      <a:pt x="5" y="2"/>
                      <a:pt x="5" y="2"/>
                    </a:cubicBezTo>
                    <a:lnTo>
                      <a:pt x="2" y="5"/>
                    </a:lnTo>
                    <a:close/>
                    <a:moveTo>
                      <a:pt x="4" y="2"/>
                    </a:moveTo>
                    <a:cubicBezTo>
                      <a:pt x="3" y="1"/>
                      <a:pt x="3" y="1"/>
                      <a:pt x="3" y="1"/>
                    </a:cubicBezTo>
                    <a:cubicBezTo>
                      <a:pt x="3" y="1"/>
                      <a:pt x="2" y="1"/>
                      <a:pt x="2" y="2"/>
                    </a:cubicBezTo>
                    <a:cubicBezTo>
                      <a:pt x="1" y="3"/>
                      <a:pt x="1" y="3"/>
                      <a:pt x="2" y="4"/>
                    </a:cubicBezTo>
                    <a:cubicBezTo>
                      <a:pt x="2" y="4"/>
                      <a:pt x="2" y="4"/>
                      <a:pt x="2" y="4"/>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389">
                <a:extLst>
                  <a:ext uri="{FF2B5EF4-FFF2-40B4-BE49-F238E27FC236}">
                    <a16:creationId xmlns:a16="http://schemas.microsoft.com/office/drawing/2014/main" id="{27846D85-B33E-4E84-B495-7E173083E33F}"/>
                  </a:ext>
                </a:extLst>
              </p:cNvPr>
              <p:cNvSpPr>
                <a:spLocks noEditPoints="1"/>
              </p:cNvSpPr>
              <p:nvPr/>
            </p:nvSpPr>
            <p:spPr bwMode="auto">
              <a:xfrm>
                <a:off x="7101472" y="1220786"/>
                <a:ext cx="9467" cy="15778"/>
              </a:xfrm>
              <a:custGeom>
                <a:avLst/>
                <a:gdLst>
                  <a:gd name="T0" fmla="*/ 1 w 3"/>
                  <a:gd name="T1" fmla="*/ 5 h 5"/>
                  <a:gd name="T2" fmla="*/ 1 w 3"/>
                  <a:gd name="T3" fmla="*/ 4 h 5"/>
                  <a:gd name="T4" fmla="*/ 0 w 3"/>
                  <a:gd name="T5" fmla="*/ 3 h 5"/>
                  <a:gd name="T6" fmla="*/ 1 w 3"/>
                  <a:gd name="T7" fmla="*/ 2 h 5"/>
                  <a:gd name="T8" fmla="*/ 1 w 3"/>
                  <a:gd name="T9" fmla="*/ 2 h 5"/>
                  <a:gd name="T10" fmla="*/ 1 w 3"/>
                  <a:gd name="T11" fmla="*/ 1 h 5"/>
                  <a:gd name="T12" fmla="*/ 3 w 3"/>
                  <a:gd name="T13" fmla="*/ 1 h 5"/>
                  <a:gd name="T14" fmla="*/ 3 w 3"/>
                  <a:gd name="T15" fmla="*/ 2 h 5"/>
                  <a:gd name="T16" fmla="*/ 1 w 3"/>
                  <a:gd name="T17" fmla="*/ 5 h 5"/>
                  <a:gd name="T18" fmla="*/ 3 w 3"/>
                  <a:gd name="T19" fmla="*/ 2 h 5"/>
                  <a:gd name="T20" fmla="*/ 2 w 3"/>
                  <a:gd name="T21" fmla="*/ 1 h 5"/>
                  <a:gd name="T22" fmla="*/ 1 w 3"/>
                  <a:gd name="T23" fmla="*/ 1 h 5"/>
                  <a:gd name="T24" fmla="*/ 2 w 3"/>
                  <a:gd name="T25" fmla="*/ 3 h 5"/>
                  <a:gd name="T26" fmla="*/ 2 w 3"/>
                  <a:gd name="T27" fmla="*/ 3 h 5"/>
                  <a:gd name="T28" fmla="*/ 3 w 3"/>
                  <a:gd name="T29" fmla="*/ 2 h 5"/>
                  <a:gd name="T30" fmla="*/ 2 w 3"/>
                  <a:gd name="T31" fmla="*/ 3 h 5"/>
                  <a:gd name="T32" fmla="*/ 2 w 3"/>
                  <a:gd name="T33" fmla="*/ 3 h 5"/>
                  <a:gd name="T34" fmla="*/ 1 w 3"/>
                  <a:gd name="T35" fmla="*/ 3 h 5"/>
                  <a:gd name="T36" fmla="*/ 1 w 3"/>
                  <a:gd name="T37" fmla="*/ 4 h 5"/>
                  <a:gd name="T38" fmla="*/ 1 w 3"/>
                  <a:gd name="T39" fmla="*/ 4 h 5"/>
                  <a:gd name="T40" fmla="*/ 2 w 3"/>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5">
                    <a:moveTo>
                      <a:pt x="1" y="5"/>
                    </a:moveTo>
                    <a:cubicBezTo>
                      <a:pt x="1" y="4"/>
                      <a:pt x="1" y="4"/>
                      <a:pt x="1" y="4"/>
                    </a:cubicBezTo>
                    <a:cubicBezTo>
                      <a:pt x="0" y="4"/>
                      <a:pt x="0" y="3"/>
                      <a:pt x="0" y="3"/>
                    </a:cubicBezTo>
                    <a:cubicBezTo>
                      <a:pt x="0" y="2"/>
                      <a:pt x="1" y="2"/>
                      <a:pt x="1" y="2"/>
                    </a:cubicBezTo>
                    <a:cubicBezTo>
                      <a:pt x="1" y="2"/>
                      <a:pt x="1" y="2"/>
                      <a:pt x="1" y="2"/>
                    </a:cubicBezTo>
                    <a:cubicBezTo>
                      <a:pt x="1" y="2"/>
                      <a:pt x="0" y="2"/>
                      <a:pt x="1" y="1"/>
                    </a:cubicBezTo>
                    <a:cubicBezTo>
                      <a:pt x="1" y="0"/>
                      <a:pt x="2" y="1"/>
                      <a:pt x="3" y="1"/>
                    </a:cubicBezTo>
                    <a:cubicBezTo>
                      <a:pt x="3" y="2"/>
                      <a:pt x="3" y="2"/>
                      <a:pt x="3" y="2"/>
                    </a:cubicBezTo>
                    <a:lnTo>
                      <a:pt x="1" y="5"/>
                    </a:lnTo>
                    <a:close/>
                    <a:moveTo>
                      <a:pt x="3" y="2"/>
                    </a:moveTo>
                    <a:cubicBezTo>
                      <a:pt x="2" y="1"/>
                      <a:pt x="2" y="1"/>
                      <a:pt x="2" y="1"/>
                    </a:cubicBezTo>
                    <a:cubicBezTo>
                      <a:pt x="2" y="1"/>
                      <a:pt x="2" y="1"/>
                      <a:pt x="1" y="1"/>
                    </a:cubicBezTo>
                    <a:cubicBezTo>
                      <a:pt x="1" y="2"/>
                      <a:pt x="1" y="2"/>
                      <a:pt x="2" y="3"/>
                    </a:cubicBezTo>
                    <a:cubicBezTo>
                      <a:pt x="2" y="3"/>
                      <a:pt x="2" y="3"/>
                      <a:pt x="2" y="3"/>
                    </a:cubicBezTo>
                    <a:lnTo>
                      <a:pt x="3" y="2"/>
                    </a:lnTo>
                    <a:close/>
                    <a:moveTo>
                      <a:pt x="2" y="3"/>
                    </a:moveTo>
                    <a:cubicBezTo>
                      <a:pt x="2" y="3"/>
                      <a:pt x="2" y="3"/>
                      <a:pt x="2" y="3"/>
                    </a:cubicBezTo>
                    <a:cubicBezTo>
                      <a:pt x="1" y="3"/>
                      <a:pt x="1" y="3"/>
                      <a:pt x="1" y="3"/>
                    </a:cubicBezTo>
                    <a:cubicBezTo>
                      <a:pt x="0" y="3"/>
                      <a:pt x="1" y="4"/>
                      <a:pt x="1" y="4"/>
                    </a:cubicBezTo>
                    <a:cubicBezTo>
                      <a:pt x="1" y="4"/>
                      <a:pt x="1" y="4"/>
                      <a:pt x="1"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390">
                <a:extLst>
                  <a:ext uri="{FF2B5EF4-FFF2-40B4-BE49-F238E27FC236}">
                    <a16:creationId xmlns:a16="http://schemas.microsoft.com/office/drawing/2014/main" id="{A29951EF-537B-49D0-B214-A8F81C56A436}"/>
                  </a:ext>
                </a:extLst>
              </p:cNvPr>
              <p:cNvSpPr>
                <a:spLocks/>
              </p:cNvSpPr>
              <p:nvPr/>
            </p:nvSpPr>
            <p:spPr bwMode="auto">
              <a:xfrm>
                <a:off x="7092005" y="1217630"/>
                <a:ext cx="12623" cy="12623"/>
              </a:xfrm>
              <a:custGeom>
                <a:avLst/>
                <a:gdLst>
                  <a:gd name="T0" fmla="*/ 4 w 8"/>
                  <a:gd name="T1" fmla="*/ 8 h 8"/>
                  <a:gd name="T2" fmla="*/ 0 w 8"/>
                  <a:gd name="T3" fmla="*/ 6 h 8"/>
                  <a:gd name="T4" fmla="*/ 0 w 8"/>
                  <a:gd name="T5" fmla="*/ 4 h 8"/>
                  <a:gd name="T6" fmla="*/ 2 w 8"/>
                  <a:gd name="T7" fmla="*/ 6 h 8"/>
                  <a:gd name="T8" fmla="*/ 4 w 8"/>
                  <a:gd name="T9" fmla="*/ 4 h 8"/>
                  <a:gd name="T10" fmla="*/ 2 w 8"/>
                  <a:gd name="T11" fmla="*/ 4 h 8"/>
                  <a:gd name="T12" fmla="*/ 2 w 8"/>
                  <a:gd name="T13" fmla="*/ 2 h 8"/>
                  <a:gd name="T14" fmla="*/ 4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0" y="4"/>
                    </a:lnTo>
                    <a:lnTo>
                      <a:pt x="2" y="6"/>
                    </a:lnTo>
                    <a:lnTo>
                      <a:pt x="4" y="4"/>
                    </a:lnTo>
                    <a:lnTo>
                      <a:pt x="2" y="4"/>
                    </a:lnTo>
                    <a:lnTo>
                      <a:pt x="2" y="2"/>
                    </a:lnTo>
                    <a:lnTo>
                      <a:pt x="4"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391">
                <a:extLst>
                  <a:ext uri="{FF2B5EF4-FFF2-40B4-BE49-F238E27FC236}">
                    <a16:creationId xmlns:a16="http://schemas.microsoft.com/office/drawing/2014/main" id="{40CBFBC9-C13E-4665-882E-D7ABEE8876A1}"/>
                  </a:ext>
                </a:extLst>
              </p:cNvPr>
              <p:cNvSpPr>
                <a:spLocks/>
              </p:cNvSpPr>
              <p:nvPr/>
            </p:nvSpPr>
            <p:spPr bwMode="auto">
              <a:xfrm>
                <a:off x="7076227" y="1208163"/>
                <a:ext cx="15778" cy="15778"/>
              </a:xfrm>
              <a:custGeom>
                <a:avLst/>
                <a:gdLst>
                  <a:gd name="T0" fmla="*/ 6 w 10"/>
                  <a:gd name="T1" fmla="*/ 10 h 10"/>
                  <a:gd name="T2" fmla="*/ 4 w 10"/>
                  <a:gd name="T3" fmla="*/ 8 h 10"/>
                  <a:gd name="T4" fmla="*/ 6 w 10"/>
                  <a:gd name="T5" fmla="*/ 2 h 10"/>
                  <a:gd name="T6" fmla="*/ 6 w 10"/>
                  <a:gd name="T7" fmla="*/ 2 h 10"/>
                  <a:gd name="T8" fmla="*/ 0 w 10"/>
                  <a:gd name="T9" fmla="*/ 8 h 10"/>
                  <a:gd name="T10" fmla="*/ 0 w 10"/>
                  <a:gd name="T11" fmla="*/ 6 h 10"/>
                  <a:gd name="T12" fmla="*/ 2 w 10"/>
                  <a:gd name="T13" fmla="*/ 0 h 10"/>
                  <a:gd name="T14" fmla="*/ 4 w 10"/>
                  <a:gd name="T15" fmla="*/ 0 h 10"/>
                  <a:gd name="T16" fmla="*/ 0 w 10"/>
                  <a:gd name="T17" fmla="*/ 6 h 10"/>
                  <a:gd name="T18" fmla="*/ 0 w 10"/>
                  <a:gd name="T19" fmla="*/ 6 h 10"/>
                  <a:gd name="T20" fmla="*/ 6 w 10"/>
                  <a:gd name="T21" fmla="*/ 2 h 10"/>
                  <a:gd name="T22" fmla="*/ 6 w 10"/>
                  <a:gd name="T23" fmla="*/ 2 h 10"/>
                  <a:gd name="T24" fmla="*/ 6 w 10"/>
                  <a:gd name="T25" fmla="*/ 8 h 10"/>
                  <a:gd name="T26" fmla="*/ 6 w 10"/>
                  <a:gd name="T27" fmla="*/ 8 h 10"/>
                  <a:gd name="T28" fmla="*/ 8 w 10"/>
                  <a:gd name="T29" fmla="*/ 2 h 10"/>
                  <a:gd name="T30" fmla="*/ 10 w 10"/>
                  <a:gd name="T31" fmla="*/ 2 h 10"/>
                  <a:gd name="T32" fmla="*/ 6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10"/>
                    </a:moveTo>
                    <a:lnTo>
                      <a:pt x="4" y="8"/>
                    </a:lnTo>
                    <a:lnTo>
                      <a:pt x="6" y="2"/>
                    </a:lnTo>
                    <a:lnTo>
                      <a:pt x="6" y="2"/>
                    </a:lnTo>
                    <a:lnTo>
                      <a:pt x="0" y="8"/>
                    </a:lnTo>
                    <a:lnTo>
                      <a:pt x="0" y="6"/>
                    </a:lnTo>
                    <a:lnTo>
                      <a:pt x="2" y="0"/>
                    </a:lnTo>
                    <a:lnTo>
                      <a:pt x="4" y="0"/>
                    </a:lnTo>
                    <a:lnTo>
                      <a:pt x="0" y="6"/>
                    </a:lnTo>
                    <a:lnTo>
                      <a:pt x="0" y="6"/>
                    </a:lnTo>
                    <a:lnTo>
                      <a:pt x="6" y="2"/>
                    </a:lnTo>
                    <a:lnTo>
                      <a:pt x="6" y="2"/>
                    </a:lnTo>
                    <a:lnTo>
                      <a:pt x="6" y="8"/>
                    </a:lnTo>
                    <a:lnTo>
                      <a:pt x="6" y="8"/>
                    </a:lnTo>
                    <a:lnTo>
                      <a:pt x="8" y="2"/>
                    </a:lnTo>
                    <a:lnTo>
                      <a:pt x="10" y="2"/>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392">
                <a:extLst>
                  <a:ext uri="{FF2B5EF4-FFF2-40B4-BE49-F238E27FC236}">
                    <a16:creationId xmlns:a16="http://schemas.microsoft.com/office/drawing/2014/main" id="{774A35BB-3FFC-4FE5-8288-B04C08F8F050}"/>
                  </a:ext>
                </a:extLst>
              </p:cNvPr>
              <p:cNvSpPr>
                <a:spLocks/>
              </p:cNvSpPr>
              <p:nvPr/>
            </p:nvSpPr>
            <p:spPr bwMode="auto">
              <a:xfrm>
                <a:off x="7066760" y="1205007"/>
                <a:ext cx="9467" cy="12623"/>
              </a:xfrm>
              <a:custGeom>
                <a:avLst/>
                <a:gdLst>
                  <a:gd name="T0" fmla="*/ 4 w 6"/>
                  <a:gd name="T1" fmla="*/ 4 h 8"/>
                  <a:gd name="T2" fmla="*/ 4 w 6"/>
                  <a:gd name="T3" fmla="*/ 8 h 8"/>
                  <a:gd name="T4" fmla="*/ 4 w 6"/>
                  <a:gd name="T5" fmla="*/ 8 h 8"/>
                  <a:gd name="T6" fmla="*/ 2 w 6"/>
                  <a:gd name="T7" fmla="*/ 4 h 8"/>
                  <a:gd name="T8" fmla="*/ 0 w 6"/>
                  <a:gd name="T9" fmla="*/ 6 h 8"/>
                  <a:gd name="T10" fmla="*/ 0 w 6"/>
                  <a:gd name="T11" fmla="*/ 6 h 8"/>
                  <a:gd name="T12" fmla="*/ 2 w 6"/>
                  <a:gd name="T13" fmla="*/ 4 h 8"/>
                  <a:gd name="T14" fmla="*/ 4 w 6"/>
                  <a:gd name="T15" fmla="*/ 0 h 8"/>
                  <a:gd name="T16" fmla="*/ 6 w 6"/>
                  <a:gd name="T17" fmla="*/ 0 h 8"/>
                  <a:gd name="T18" fmla="*/ 4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4"/>
                    </a:moveTo>
                    <a:lnTo>
                      <a:pt x="4" y="8"/>
                    </a:lnTo>
                    <a:lnTo>
                      <a:pt x="4" y="8"/>
                    </a:lnTo>
                    <a:lnTo>
                      <a:pt x="2" y="4"/>
                    </a:lnTo>
                    <a:lnTo>
                      <a:pt x="0" y="6"/>
                    </a:lnTo>
                    <a:lnTo>
                      <a:pt x="0" y="6"/>
                    </a:lnTo>
                    <a:lnTo>
                      <a:pt x="2" y="4"/>
                    </a:lnTo>
                    <a:lnTo>
                      <a:pt x="4" y="0"/>
                    </a:lnTo>
                    <a:lnTo>
                      <a:pt x="6"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393">
                <a:extLst>
                  <a:ext uri="{FF2B5EF4-FFF2-40B4-BE49-F238E27FC236}">
                    <a16:creationId xmlns:a16="http://schemas.microsoft.com/office/drawing/2014/main" id="{31373C49-42B1-4A3D-A19D-43DB8ED1AD9C}"/>
                  </a:ext>
                </a:extLst>
              </p:cNvPr>
              <p:cNvSpPr>
                <a:spLocks/>
              </p:cNvSpPr>
              <p:nvPr/>
            </p:nvSpPr>
            <p:spPr bwMode="auto">
              <a:xfrm>
                <a:off x="7055715" y="1200273"/>
                <a:ext cx="7890" cy="14201"/>
              </a:xfrm>
              <a:custGeom>
                <a:avLst/>
                <a:gdLst>
                  <a:gd name="T0" fmla="*/ 0 w 3"/>
                  <a:gd name="T1" fmla="*/ 3 h 5"/>
                  <a:gd name="T2" fmla="*/ 1 w 3"/>
                  <a:gd name="T3" fmla="*/ 4 h 5"/>
                  <a:gd name="T4" fmla="*/ 2 w 3"/>
                  <a:gd name="T5" fmla="*/ 4 h 5"/>
                  <a:gd name="T6" fmla="*/ 0 w 3"/>
                  <a:gd name="T7" fmla="*/ 1 h 5"/>
                  <a:gd name="T8" fmla="*/ 2 w 3"/>
                  <a:gd name="T9" fmla="*/ 1 h 5"/>
                  <a:gd name="T10" fmla="*/ 3 w 3"/>
                  <a:gd name="T11" fmla="*/ 1 h 5"/>
                  <a:gd name="T12" fmla="*/ 3 w 3"/>
                  <a:gd name="T13" fmla="*/ 2 h 5"/>
                  <a:gd name="T14" fmla="*/ 2 w 3"/>
                  <a:gd name="T15" fmla="*/ 1 h 5"/>
                  <a:gd name="T16" fmla="*/ 1 w 3"/>
                  <a:gd name="T17" fmla="*/ 1 h 5"/>
                  <a:gd name="T18" fmla="*/ 2 w 3"/>
                  <a:gd name="T19" fmla="*/ 4 h 5"/>
                  <a:gd name="T20" fmla="*/ 1 w 3"/>
                  <a:gd name="T21" fmla="*/ 4 h 5"/>
                  <a:gd name="T22" fmla="*/ 0 w 3"/>
                  <a:gd name="T23" fmla="*/ 4 h 5"/>
                  <a:gd name="T24" fmla="*/ 0 w 3"/>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3"/>
                    </a:moveTo>
                    <a:cubicBezTo>
                      <a:pt x="0" y="4"/>
                      <a:pt x="1" y="4"/>
                      <a:pt x="1" y="4"/>
                    </a:cubicBezTo>
                    <a:cubicBezTo>
                      <a:pt x="1" y="4"/>
                      <a:pt x="2" y="4"/>
                      <a:pt x="2" y="4"/>
                    </a:cubicBezTo>
                    <a:cubicBezTo>
                      <a:pt x="2" y="3"/>
                      <a:pt x="0" y="2"/>
                      <a:pt x="0" y="1"/>
                    </a:cubicBezTo>
                    <a:cubicBezTo>
                      <a:pt x="1" y="1"/>
                      <a:pt x="1" y="0"/>
                      <a:pt x="2" y="1"/>
                    </a:cubicBezTo>
                    <a:cubicBezTo>
                      <a:pt x="2" y="1"/>
                      <a:pt x="3" y="1"/>
                      <a:pt x="3" y="1"/>
                    </a:cubicBezTo>
                    <a:cubicBezTo>
                      <a:pt x="3" y="2"/>
                      <a:pt x="3" y="2"/>
                      <a:pt x="3" y="2"/>
                    </a:cubicBezTo>
                    <a:cubicBezTo>
                      <a:pt x="2" y="1"/>
                      <a:pt x="2" y="1"/>
                      <a:pt x="2" y="1"/>
                    </a:cubicBezTo>
                    <a:cubicBezTo>
                      <a:pt x="1" y="1"/>
                      <a:pt x="1" y="1"/>
                      <a:pt x="1" y="1"/>
                    </a:cubicBezTo>
                    <a:cubicBezTo>
                      <a:pt x="1" y="2"/>
                      <a:pt x="3" y="3"/>
                      <a:pt x="2" y="4"/>
                    </a:cubicBezTo>
                    <a:cubicBezTo>
                      <a:pt x="2" y="4"/>
                      <a:pt x="2" y="5"/>
                      <a:pt x="1" y="4"/>
                    </a:cubicBezTo>
                    <a:cubicBezTo>
                      <a:pt x="0" y="4"/>
                      <a:pt x="0" y="4"/>
                      <a:pt x="0" y="4"/>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394">
                <a:extLst>
                  <a:ext uri="{FF2B5EF4-FFF2-40B4-BE49-F238E27FC236}">
                    <a16:creationId xmlns:a16="http://schemas.microsoft.com/office/drawing/2014/main" id="{73BBD882-BF83-434B-BD3C-864AF1A3BFC3}"/>
                  </a:ext>
                </a:extLst>
              </p:cNvPr>
              <p:cNvSpPr>
                <a:spLocks/>
              </p:cNvSpPr>
              <p:nvPr/>
            </p:nvSpPr>
            <p:spPr bwMode="auto">
              <a:xfrm>
                <a:off x="7046248" y="1200273"/>
                <a:ext cx="9467" cy="11045"/>
              </a:xfrm>
              <a:custGeom>
                <a:avLst/>
                <a:gdLst>
                  <a:gd name="T0" fmla="*/ 4 w 6"/>
                  <a:gd name="T1" fmla="*/ 5 h 7"/>
                  <a:gd name="T2" fmla="*/ 6 w 6"/>
                  <a:gd name="T3" fmla="*/ 7 h 7"/>
                  <a:gd name="T4" fmla="*/ 6 w 6"/>
                  <a:gd name="T5" fmla="*/ 7 h 7"/>
                  <a:gd name="T6" fmla="*/ 0 w 6"/>
                  <a:gd name="T7" fmla="*/ 5 h 7"/>
                  <a:gd name="T8" fmla="*/ 0 w 6"/>
                  <a:gd name="T9" fmla="*/ 5 h 7"/>
                  <a:gd name="T10" fmla="*/ 2 w 6"/>
                  <a:gd name="T11" fmla="*/ 5 h 7"/>
                  <a:gd name="T12" fmla="*/ 4 w 6"/>
                  <a:gd name="T13" fmla="*/ 0 h 7"/>
                  <a:gd name="T14" fmla="*/ 4 w 6"/>
                  <a:gd name="T15" fmla="*/ 0 h 7"/>
                  <a:gd name="T16" fmla="*/ 4 w 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5"/>
                    </a:moveTo>
                    <a:lnTo>
                      <a:pt x="6" y="7"/>
                    </a:lnTo>
                    <a:lnTo>
                      <a:pt x="6" y="7"/>
                    </a:lnTo>
                    <a:lnTo>
                      <a:pt x="0" y="5"/>
                    </a:lnTo>
                    <a:lnTo>
                      <a:pt x="0" y="5"/>
                    </a:lnTo>
                    <a:lnTo>
                      <a:pt x="2" y="5"/>
                    </a:lnTo>
                    <a:lnTo>
                      <a:pt x="4" y="0"/>
                    </a:lnTo>
                    <a:lnTo>
                      <a:pt x="4" y="0"/>
                    </a:lnTo>
                    <a:lnTo>
                      <a:pt x="4"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395">
                <a:extLst>
                  <a:ext uri="{FF2B5EF4-FFF2-40B4-BE49-F238E27FC236}">
                    <a16:creationId xmlns:a16="http://schemas.microsoft.com/office/drawing/2014/main" id="{381DEA34-C873-4916-8D36-346C715CEBAF}"/>
                  </a:ext>
                </a:extLst>
              </p:cNvPr>
              <p:cNvSpPr>
                <a:spLocks noEditPoints="1"/>
              </p:cNvSpPr>
              <p:nvPr/>
            </p:nvSpPr>
            <p:spPr bwMode="auto">
              <a:xfrm>
                <a:off x="7036781" y="1197117"/>
                <a:ext cx="9467" cy="11045"/>
              </a:xfrm>
              <a:custGeom>
                <a:avLst/>
                <a:gdLst>
                  <a:gd name="T0" fmla="*/ 3 w 3"/>
                  <a:gd name="T1" fmla="*/ 4 h 4"/>
                  <a:gd name="T2" fmla="*/ 2 w 3"/>
                  <a:gd name="T3" fmla="*/ 4 h 4"/>
                  <a:gd name="T4" fmla="*/ 1 w 3"/>
                  <a:gd name="T5" fmla="*/ 3 h 4"/>
                  <a:gd name="T6" fmla="*/ 1 w 3"/>
                  <a:gd name="T7" fmla="*/ 2 h 4"/>
                  <a:gd name="T8" fmla="*/ 1 w 3"/>
                  <a:gd name="T9" fmla="*/ 2 h 4"/>
                  <a:gd name="T10" fmla="*/ 1 w 3"/>
                  <a:gd name="T11" fmla="*/ 1 h 4"/>
                  <a:gd name="T12" fmla="*/ 1 w 3"/>
                  <a:gd name="T13" fmla="*/ 0 h 4"/>
                  <a:gd name="T14" fmla="*/ 1 w 3"/>
                  <a:gd name="T15" fmla="*/ 0 h 4"/>
                  <a:gd name="T16" fmla="*/ 1 w 3"/>
                  <a:gd name="T17" fmla="*/ 1 h 4"/>
                  <a:gd name="T18" fmla="*/ 2 w 3"/>
                  <a:gd name="T19" fmla="*/ 2 h 4"/>
                  <a:gd name="T20" fmla="*/ 2 w 3"/>
                  <a:gd name="T21" fmla="*/ 2 h 4"/>
                  <a:gd name="T22" fmla="*/ 3 w 3"/>
                  <a:gd name="T23" fmla="*/ 1 h 4"/>
                  <a:gd name="T24" fmla="*/ 3 w 3"/>
                  <a:gd name="T25" fmla="*/ 1 h 4"/>
                  <a:gd name="T26" fmla="*/ 3 w 3"/>
                  <a:gd name="T27" fmla="*/ 4 h 4"/>
                  <a:gd name="T28" fmla="*/ 2 w 3"/>
                  <a:gd name="T29" fmla="*/ 3 h 4"/>
                  <a:gd name="T30" fmla="*/ 2 w 3"/>
                  <a:gd name="T31" fmla="*/ 3 h 4"/>
                  <a:gd name="T32" fmla="*/ 1 w 3"/>
                  <a:gd name="T33" fmla="*/ 3 h 4"/>
                  <a:gd name="T34" fmla="*/ 2 w 3"/>
                  <a:gd name="T35" fmla="*/ 4 h 4"/>
                  <a:gd name="T36" fmla="*/ 2 w 3"/>
                  <a:gd name="T37" fmla="*/ 4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2" y="4"/>
                      <a:pt x="2" y="4"/>
                      <a:pt x="2" y="4"/>
                    </a:cubicBezTo>
                    <a:cubicBezTo>
                      <a:pt x="1" y="4"/>
                      <a:pt x="0" y="4"/>
                      <a:pt x="1" y="3"/>
                    </a:cubicBezTo>
                    <a:cubicBezTo>
                      <a:pt x="1" y="3"/>
                      <a:pt x="1" y="2"/>
                      <a:pt x="1" y="2"/>
                    </a:cubicBezTo>
                    <a:cubicBezTo>
                      <a:pt x="1" y="2"/>
                      <a:pt x="1" y="2"/>
                      <a:pt x="1" y="2"/>
                    </a:cubicBezTo>
                    <a:cubicBezTo>
                      <a:pt x="1" y="2"/>
                      <a:pt x="1" y="2"/>
                      <a:pt x="1" y="1"/>
                    </a:cubicBezTo>
                    <a:cubicBezTo>
                      <a:pt x="1" y="0"/>
                      <a:pt x="1" y="0"/>
                      <a:pt x="1" y="0"/>
                    </a:cubicBezTo>
                    <a:cubicBezTo>
                      <a:pt x="1" y="0"/>
                      <a:pt x="1" y="0"/>
                      <a:pt x="1" y="0"/>
                    </a:cubicBezTo>
                    <a:cubicBezTo>
                      <a:pt x="1" y="1"/>
                      <a:pt x="1" y="1"/>
                      <a:pt x="1" y="1"/>
                    </a:cubicBezTo>
                    <a:cubicBezTo>
                      <a:pt x="2" y="2"/>
                      <a:pt x="2" y="2"/>
                      <a:pt x="2" y="2"/>
                    </a:cubicBezTo>
                    <a:cubicBezTo>
                      <a:pt x="2" y="2"/>
                      <a:pt x="2" y="2"/>
                      <a:pt x="2" y="2"/>
                    </a:cubicBezTo>
                    <a:cubicBezTo>
                      <a:pt x="3" y="1"/>
                      <a:pt x="3" y="1"/>
                      <a:pt x="3" y="1"/>
                    </a:cubicBezTo>
                    <a:cubicBezTo>
                      <a:pt x="3" y="1"/>
                      <a:pt x="3" y="1"/>
                      <a:pt x="3" y="1"/>
                    </a:cubicBezTo>
                    <a:lnTo>
                      <a:pt x="3" y="4"/>
                    </a:lnTo>
                    <a:close/>
                    <a:moveTo>
                      <a:pt x="2" y="3"/>
                    </a:moveTo>
                    <a:cubicBezTo>
                      <a:pt x="2" y="3"/>
                      <a:pt x="2" y="3"/>
                      <a:pt x="2" y="3"/>
                    </a:cubicBezTo>
                    <a:cubicBezTo>
                      <a:pt x="2" y="3"/>
                      <a:pt x="1" y="3"/>
                      <a:pt x="1" y="3"/>
                    </a:cubicBezTo>
                    <a:cubicBezTo>
                      <a:pt x="1" y="4"/>
                      <a:pt x="2" y="4"/>
                      <a:pt x="2" y="4"/>
                    </a:cubicBezTo>
                    <a:cubicBezTo>
                      <a:pt x="2" y="4"/>
                      <a:pt x="2" y="4"/>
                      <a:pt x="2"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396">
                <a:extLst>
                  <a:ext uri="{FF2B5EF4-FFF2-40B4-BE49-F238E27FC236}">
                    <a16:creationId xmlns:a16="http://schemas.microsoft.com/office/drawing/2014/main" id="{25B59D29-9DA5-4092-A490-60331245D9A7}"/>
                  </a:ext>
                </a:extLst>
              </p:cNvPr>
              <p:cNvSpPr>
                <a:spLocks/>
              </p:cNvSpPr>
              <p:nvPr/>
            </p:nvSpPr>
            <p:spPr bwMode="auto">
              <a:xfrm>
                <a:off x="7030470" y="1197117"/>
                <a:ext cx="6311" cy="11045"/>
              </a:xfrm>
              <a:custGeom>
                <a:avLst/>
                <a:gdLst>
                  <a:gd name="T0" fmla="*/ 4 w 4"/>
                  <a:gd name="T1" fmla="*/ 7 h 7"/>
                  <a:gd name="T2" fmla="*/ 0 w 4"/>
                  <a:gd name="T3" fmla="*/ 7 h 7"/>
                  <a:gd name="T4" fmla="*/ 0 w 4"/>
                  <a:gd name="T5" fmla="*/ 5 h 7"/>
                  <a:gd name="T6" fmla="*/ 2 w 4"/>
                  <a:gd name="T7" fmla="*/ 7 h 7"/>
                  <a:gd name="T8" fmla="*/ 2 w 4"/>
                  <a:gd name="T9" fmla="*/ 4 h 7"/>
                  <a:gd name="T10" fmla="*/ 0 w 4"/>
                  <a:gd name="T11" fmla="*/ 4 h 7"/>
                  <a:gd name="T12" fmla="*/ 0 w 4"/>
                  <a:gd name="T13" fmla="*/ 4 h 7"/>
                  <a:gd name="T14" fmla="*/ 2 w 4"/>
                  <a:gd name="T15" fmla="*/ 4 h 7"/>
                  <a:gd name="T16" fmla="*/ 2 w 4"/>
                  <a:gd name="T17" fmla="*/ 2 h 7"/>
                  <a:gd name="T18" fmla="*/ 0 w 4"/>
                  <a:gd name="T19" fmla="*/ 2 h 7"/>
                  <a:gd name="T20" fmla="*/ 0 w 4"/>
                  <a:gd name="T21" fmla="*/ 0 h 7"/>
                  <a:gd name="T22" fmla="*/ 4 w 4"/>
                  <a:gd name="T23" fmla="*/ 0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0" y="7"/>
                    </a:lnTo>
                    <a:lnTo>
                      <a:pt x="0" y="5"/>
                    </a:lnTo>
                    <a:lnTo>
                      <a:pt x="2" y="7"/>
                    </a:lnTo>
                    <a:lnTo>
                      <a:pt x="2" y="4"/>
                    </a:lnTo>
                    <a:lnTo>
                      <a:pt x="0" y="4"/>
                    </a:lnTo>
                    <a:lnTo>
                      <a:pt x="0" y="4"/>
                    </a:lnTo>
                    <a:lnTo>
                      <a:pt x="2" y="4"/>
                    </a:lnTo>
                    <a:lnTo>
                      <a:pt x="2" y="2"/>
                    </a:lnTo>
                    <a:lnTo>
                      <a:pt x="0" y="2"/>
                    </a:lnTo>
                    <a:lnTo>
                      <a:pt x="0" y="0"/>
                    </a:lnTo>
                    <a:lnTo>
                      <a:pt x="4"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397">
                <a:extLst>
                  <a:ext uri="{FF2B5EF4-FFF2-40B4-BE49-F238E27FC236}">
                    <a16:creationId xmlns:a16="http://schemas.microsoft.com/office/drawing/2014/main" id="{76FF0CC9-3D81-407E-871B-C76BB6C96A31}"/>
                  </a:ext>
                </a:extLst>
              </p:cNvPr>
              <p:cNvSpPr>
                <a:spLocks/>
              </p:cNvSpPr>
              <p:nvPr/>
            </p:nvSpPr>
            <p:spPr bwMode="auto">
              <a:xfrm>
                <a:off x="7017847" y="1197117"/>
                <a:ext cx="9467" cy="11045"/>
              </a:xfrm>
              <a:custGeom>
                <a:avLst/>
                <a:gdLst>
                  <a:gd name="T0" fmla="*/ 6 w 6"/>
                  <a:gd name="T1" fmla="*/ 7 h 7"/>
                  <a:gd name="T2" fmla="*/ 4 w 6"/>
                  <a:gd name="T3" fmla="*/ 7 h 7"/>
                  <a:gd name="T4" fmla="*/ 2 w 6"/>
                  <a:gd name="T5" fmla="*/ 2 h 7"/>
                  <a:gd name="T6" fmla="*/ 2 w 6"/>
                  <a:gd name="T7" fmla="*/ 2 h 7"/>
                  <a:gd name="T8" fmla="*/ 2 w 6"/>
                  <a:gd name="T9" fmla="*/ 7 h 7"/>
                  <a:gd name="T10" fmla="*/ 0 w 6"/>
                  <a:gd name="T11" fmla="*/ 7 h 7"/>
                  <a:gd name="T12" fmla="*/ 0 w 6"/>
                  <a:gd name="T13" fmla="*/ 0 h 7"/>
                  <a:gd name="T14" fmla="*/ 2 w 6"/>
                  <a:gd name="T15" fmla="*/ 0 h 7"/>
                  <a:gd name="T16" fmla="*/ 4 w 6"/>
                  <a:gd name="T17" fmla="*/ 5 h 7"/>
                  <a:gd name="T18" fmla="*/ 6 w 6"/>
                  <a:gd name="T19" fmla="*/ 5 h 7"/>
                  <a:gd name="T20" fmla="*/ 6 w 6"/>
                  <a:gd name="T21" fmla="*/ 0 h 7"/>
                  <a:gd name="T22" fmla="*/ 6 w 6"/>
                  <a:gd name="T23" fmla="*/ 0 h 7"/>
                  <a:gd name="T24" fmla="*/ 6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6" y="7"/>
                    </a:moveTo>
                    <a:lnTo>
                      <a:pt x="4" y="7"/>
                    </a:lnTo>
                    <a:lnTo>
                      <a:pt x="2" y="2"/>
                    </a:lnTo>
                    <a:lnTo>
                      <a:pt x="2" y="2"/>
                    </a:lnTo>
                    <a:lnTo>
                      <a:pt x="2" y="7"/>
                    </a:lnTo>
                    <a:lnTo>
                      <a:pt x="0" y="7"/>
                    </a:lnTo>
                    <a:lnTo>
                      <a:pt x="0" y="0"/>
                    </a:lnTo>
                    <a:lnTo>
                      <a:pt x="2" y="0"/>
                    </a:lnTo>
                    <a:lnTo>
                      <a:pt x="4" y="5"/>
                    </a:lnTo>
                    <a:lnTo>
                      <a:pt x="6" y="5"/>
                    </a:lnTo>
                    <a:lnTo>
                      <a:pt x="6" y="0"/>
                    </a:lnTo>
                    <a:lnTo>
                      <a:pt x="6" y="0"/>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398">
                <a:extLst>
                  <a:ext uri="{FF2B5EF4-FFF2-40B4-BE49-F238E27FC236}">
                    <a16:creationId xmlns:a16="http://schemas.microsoft.com/office/drawing/2014/main" id="{F7AD9574-9909-473C-B4FE-3EFE416400A0}"/>
                  </a:ext>
                </a:extLst>
              </p:cNvPr>
              <p:cNvSpPr>
                <a:spLocks/>
              </p:cNvSpPr>
              <p:nvPr/>
            </p:nvSpPr>
            <p:spPr bwMode="auto">
              <a:xfrm>
                <a:off x="7008380" y="1197117"/>
                <a:ext cx="9467" cy="11045"/>
              </a:xfrm>
              <a:custGeom>
                <a:avLst/>
                <a:gdLst>
                  <a:gd name="T0" fmla="*/ 0 w 3"/>
                  <a:gd name="T1" fmla="*/ 1 h 4"/>
                  <a:gd name="T2" fmla="*/ 1 w 3"/>
                  <a:gd name="T3" fmla="*/ 0 h 4"/>
                  <a:gd name="T4" fmla="*/ 3 w 3"/>
                  <a:gd name="T5" fmla="*/ 2 h 4"/>
                  <a:gd name="T6" fmla="*/ 1 w 3"/>
                  <a:gd name="T7" fmla="*/ 4 h 4"/>
                  <a:gd name="T8" fmla="*/ 0 w 3"/>
                  <a:gd name="T9" fmla="*/ 3 h 4"/>
                  <a:gd name="T10" fmla="*/ 1 w 3"/>
                  <a:gd name="T11" fmla="*/ 3 h 4"/>
                  <a:gd name="T12" fmla="*/ 1 w 3"/>
                  <a:gd name="T13" fmla="*/ 4 h 4"/>
                  <a:gd name="T14" fmla="*/ 2 w 3"/>
                  <a:gd name="T15" fmla="*/ 2 h 4"/>
                  <a:gd name="T16" fmla="*/ 1 w 3"/>
                  <a:gd name="T17" fmla="*/ 1 h 4"/>
                  <a:gd name="T18" fmla="*/ 0 w 3"/>
                  <a:gd name="T19" fmla="*/ 1 h 4"/>
                  <a:gd name="T20" fmla="*/ 0 w 3"/>
                  <a:gd name="T21" fmla="*/ 2 h 4"/>
                  <a:gd name="T22" fmla="*/ 1 w 3"/>
                  <a:gd name="T23" fmla="*/ 2 h 4"/>
                  <a:gd name="T24" fmla="*/ 1 w 3"/>
                  <a:gd name="T25" fmla="*/ 2 h 4"/>
                  <a:gd name="T26" fmla="*/ 0 w 3"/>
                  <a:gd name="T27" fmla="*/ 2 h 4"/>
                  <a:gd name="T28" fmla="*/ 0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1"/>
                    </a:moveTo>
                    <a:cubicBezTo>
                      <a:pt x="0" y="0"/>
                      <a:pt x="0" y="0"/>
                      <a:pt x="1" y="0"/>
                    </a:cubicBezTo>
                    <a:cubicBezTo>
                      <a:pt x="2" y="0"/>
                      <a:pt x="3" y="1"/>
                      <a:pt x="3" y="2"/>
                    </a:cubicBezTo>
                    <a:cubicBezTo>
                      <a:pt x="3" y="3"/>
                      <a:pt x="2" y="4"/>
                      <a:pt x="1" y="4"/>
                    </a:cubicBezTo>
                    <a:cubicBezTo>
                      <a:pt x="0" y="4"/>
                      <a:pt x="0" y="4"/>
                      <a:pt x="0" y="3"/>
                    </a:cubicBezTo>
                    <a:cubicBezTo>
                      <a:pt x="1" y="3"/>
                      <a:pt x="1" y="3"/>
                      <a:pt x="1" y="3"/>
                    </a:cubicBezTo>
                    <a:cubicBezTo>
                      <a:pt x="1" y="3"/>
                      <a:pt x="1" y="4"/>
                      <a:pt x="1" y="4"/>
                    </a:cubicBezTo>
                    <a:cubicBezTo>
                      <a:pt x="2" y="4"/>
                      <a:pt x="2" y="3"/>
                      <a:pt x="2" y="2"/>
                    </a:cubicBezTo>
                    <a:cubicBezTo>
                      <a:pt x="2" y="1"/>
                      <a:pt x="2" y="0"/>
                      <a:pt x="1" y="1"/>
                    </a:cubicBezTo>
                    <a:cubicBezTo>
                      <a:pt x="1" y="1"/>
                      <a:pt x="0" y="1"/>
                      <a:pt x="0" y="1"/>
                    </a:cubicBezTo>
                    <a:cubicBezTo>
                      <a:pt x="0" y="2"/>
                      <a:pt x="0" y="2"/>
                      <a:pt x="0" y="2"/>
                    </a:cubicBezTo>
                    <a:cubicBezTo>
                      <a:pt x="1" y="2"/>
                      <a:pt x="1" y="2"/>
                      <a:pt x="1" y="2"/>
                    </a:cubicBezTo>
                    <a:cubicBezTo>
                      <a:pt x="1" y="2"/>
                      <a:pt x="1" y="2"/>
                      <a:pt x="1" y="2"/>
                    </a:cubicBezTo>
                    <a:cubicBezTo>
                      <a:pt x="0" y="2"/>
                      <a:pt x="0" y="2"/>
                      <a:pt x="0"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399">
                <a:extLst>
                  <a:ext uri="{FF2B5EF4-FFF2-40B4-BE49-F238E27FC236}">
                    <a16:creationId xmlns:a16="http://schemas.microsoft.com/office/drawing/2014/main" id="{21D30C46-9F82-471C-95A5-B1AB5F0F4D10}"/>
                  </a:ext>
                </a:extLst>
              </p:cNvPr>
              <p:cNvSpPr>
                <a:spLocks/>
              </p:cNvSpPr>
              <p:nvPr/>
            </p:nvSpPr>
            <p:spPr bwMode="auto">
              <a:xfrm>
                <a:off x="6998913" y="1197117"/>
                <a:ext cx="9467" cy="11045"/>
              </a:xfrm>
              <a:custGeom>
                <a:avLst/>
                <a:gdLst>
                  <a:gd name="T0" fmla="*/ 4 w 6"/>
                  <a:gd name="T1" fmla="*/ 7 h 7"/>
                  <a:gd name="T2" fmla="*/ 6 w 6"/>
                  <a:gd name="T3" fmla="*/ 7 h 7"/>
                  <a:gd name="T4" fmla="*/ 6 w 6"/>
                  <a:gd name="T5" fmla="*/ 7 h 7"/>
                  <a:gd name="T6" fmla="*/ 0 w 6"/>
                  <a:gd name="T7" fmla="*/ 7 h 7"/>
                  <a:gd name="T8" fmla="*/ 0 w 6"/>
                  <a:gd name="T9" fmla="*/ 7 h 7"/>
                  <a:gd name="T10" fmla="*/ 2 w 6"/>
                  <a:gd name="T11" fmla="*/ 7 h 7"/>
                  <a:gd name="T12" fmla="*/ 2 w 6"/>
                  <a:gd name="T13" fmla="*/ 2 h 7"/>
                  <a:gd name="T14" fmla="*/ 2 w 6"/>
                  <a:gd name="T15" fmla="*/ 0 h 7"/>
                  <a:gd name="T16" fmla="*/ 4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7"/>
                    </a:moveTo>
                    <a:lnTo>
                      <a:pt x="6" y="7"/>
                    </a:lnTo>
                    <a:lnTo>
                      <a:pt x="6" y="7"/>
                    </a:lnTo>
                    <a:lnTo>
                      <a:pt x="0" y="7"/>
                    </a:lnTo>
                    <a:lnTo>
                      <a:pt x="0" y="7"/>
                    </a:lnTo>
                    <a:lnTo>
                      <a:pt x="2" y="7"/>
                    </a:lnTo>
                    <a:lnTo>
                      <a:pt x="2" y="2"/>
                    </a:lnTo>
                    <a:lnTo>
                      <a:pt x="2"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400">
                <a:extLst>
                  <a:ext uri="{FF2B5EF4-FFF2-40B4-BE49-F238E27FC236}">
                    <a16:creationId xmlns:a16="http://schemas.microsoft.com/office/drawing/2014/main" id="{B748587B-EBB8-4E39-8016-8282BD1CA024}"/>
                  </a:ext>
                </a:extLst>
              </p:cNvPr>
              <p:cNvSpPr>
                <a:spLocks/>
              </p:cNvSpPr>
              <p:nvPr/>
            </p:nvSpPr>
            <p:spPr bwMode="auto">
              <a:xfrm>
                <a:off x="6986290" y="1200273"/>
                <a:ext cx="12623" cy="11045"/>
              </a:xfrm>
              <a:custGeom>
                <a:avLst/>
                <a:gdLst>
                  <a:gd name="T0" fmla="*/ 8 w 8"/>
                  <a:gd name="T1" fmla="*/ 5 h 7"/>
                  <a:gd name="T2" fmla="*/ 6 w 8"/>
                  <a:gd name="T3" fmla="*/ 7 h 7"/>
                  <a:gd name="T4" fmla="*/ 6 w 8"/>
                  <a:gd name="T5" fmla="*/ 3 h 7"/>
                  <a:gd name="T6" fmla="*/ 4 w 8"/>
                  <a:gd name="T7" fmla="*/ 3 h 7"/>
                  <a:gd name="T8" fmla="*/ 4 w 8"/>
                  <a:gd name="T9" fmla="*/ 7 h 7"/>
                  <a:gd name="T10" fmla="*/ 2 w 8"/>
                  <a:gd name="T11" fmla="*/ 7 h 7"/>
                  <a:gd name="T12" fmla="*/ 0 w 8"/>
                  <a:gd name="T13" fmla="*/ 2 h 7"/>
                  <a:gd name="T14" fmla="*/ 2 w 8"/>
                  <a:gd name="T15" fmla="*/ 0 h 7"/>
                  <a:gd name="T16" fmla="*/ 4 w 8"/>
                  <a:gd name="T17" fmla="*/ 3 h 7"/>
                  <a:gd name="T18" fmla="*/ 6 w 8"/>
                  <a:gd name="T19" fmla="*/ 3 h 7"/>
                  <a:gd name="T20" fmla="*/ 4 w 8"/>
                  <a:gd name="T21" fmla="*/ 0 h 7"/>
                  <a:gd name="T22" fmla="*/ 6 w 8"/>
                  <a:gd name="T23" fmla="*/ 0 h 7"/>
                  <a:gd name="T24" fmla="*/ 8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8" y="5"/>
                    </a:moveTo>
                    <a:lnTo>
                      <a:pt x="6" y="7"/>
                    </a:lnTo>
                    <a:lnTo>
                      <a:pt x="6" y="3"/>
                    </a:lnTo>
                    <a:lnTo>
                      <a:pt x="4" y="3"/>
                    </a:lnTo>
                    <a:lnTo>
                      <a:pt x="4" y="7"/>
                    </a:lnTo>
                    <a:lnTo>
                      <a:pt x="2" y="7"/>
                    </a:lnTo>
                    <a:lnTo>
                      <a:pt x="0" y="2"/>
                    </a:lnTo>
                    <a:lnTo>
                      <a:pt x="2" y="0"/>
                    </a:lnTo>
                    <a:lnTo>
                      <a:pt x="4" y="3"/>
                    </a:lnTo>
                    <a:lnTo>
                      <a:pt x="6" y="3"/>
                    </a:lnTo>
                    <a:lnTo>
                      <a:pt x="4" y="0"/>
                    </a:lnTo>
                    <a:lnTo>
                      <a:pt x="6" y="0"/>
                    </a:lnTo>
                    <a:lnTo>
                      <a:pt x="8"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Line 401">
                <a:extLst>
                  <a:ext uri="{FF2B5EF4-FFF2-40B4-BE49-F238E27FC236}">
                    <a16:creationId xmlns:a16="http://schemas.microsoft.com/office/drawing/2014/main" id="{B4C6C2E2-E3CF-4BA8-9FC2-6E3CA1B0BC1B}"/>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Line 402">
                <a:extLst>
                  <a:ext uri="{FF2B5EF4-FFF2-40B4-BE49-F238E27FC236}">
                    <a16:creationId xmlns:a16="http://schemas.microsoft.com/office/drawing/2014/main" id="{3C5AFBB7-0DCF-4AB5-B583-80AF36FB5C95}"/>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403">
                <a:extLst>
                  <a:ext uri="{FF2B5EF4-FFF2-40B4-BE49-F238E27FC236}">
                    <a16:creationId xmlns:a16="http://schemas.microsoft.com/office/drawing/2014/main" id="{7E9BD1D8-44D6-43E2-ACD5-1CC496C484E6}"/>
                  </a:ext>
                </a:extLst>
              </p:cNvPr>
              <p:cNvSpPr>
                <a:spLocks/>
              </p:cNvSpPr>
              <p:nvPr/>
            </p:nvSpPr>
            <p:spPr bwMode="auto">
              <a:xfrm>
                <a:off x="7057293" y="144168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Line 404">
                <a:extLst>
                  <a:ext uri="{FF2B5EF4-FFF2-40B4-BE49-F238E27FC236}">
                    <a16:creationId xmlns:a16="http://schemas.microsoft.com/office/drawing/2014/main" id="{7DCBF996-963C-4C6C-B7D2-F76042AA9AF2}"/>
                  </a:ext>
                </a:extLst>
              </p:cNvPr>
              <p:cNvSpPr>
                <a:spLocks noChangeShapeType="1"/>
              </p:cNvSpPr>
              <p:nvPr/>
            </p:nvSpPr>
            <p:spPr bwMode="auto">
              <a:xfrm>
                <a:off x="7060448" y="1441684"/>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405">
                <a:extLst>
                  <a:ext uri="{FF2B5EF4-FFF2-40B4-BE49-F238E27FC236}">
                    <a16:creationId xmlns:a16="http://schemas.microsoft.com/office/drawing/2014/main" id="{81AB29F7-A1FD-414D-8D9A-957689382C41}"/>
                  </a:ext>
                </a:extLst>
              </p:cNvPr>
              <p:cNvSpPr>
                <a:spLocks/>
              </p:cNvSpPr>
              <p:nvPr/>
            </p:nvSpPr>
            <p:spPr bwMode="auto">
              <a:xfrm>
                <a:off x="7060448" y="1441684"/>
                <a:ext cx="3156" cy="6311"/>
              </a:xfrm>
              <a:custGeom>
                <a:avLst/>
                <a:gdLst>
                  <a:gd name="T0" fmla="*/ 1 w 1"/>
                  <a:gd name="T1" fmla="*/ 0 h 2"/>
                  <a:gd name="T2" fmla="*/ 0 w 1"/>
                  <a:gd name="T3" fmla="*/ 1 h 2"/>
                  <a:gd name="T4" fmla="*/ 0 w 1"/>
                  <a:gd name="T5" fmla="*/ 2 h 2"/>
                </a:gdLst>
                <a:ahLst/>
                <a:cxnLst>
                  <a:cxn ang="0">
                    <a:pos x="T0" y="T1"/>
                  </a:cxn>
                  <a:cxn ang="0">
                    <a:pos x="T2" y="T3"/>
                  </a:cxn>
                  <a:cxn ang="0">
                    <a:pos x="T4" y="T5"/>
                  </a:cxn>
                </a:cxnLst>
                <a:rect l="0" t="0" r="r" b="b"/>
                <a:pathLst>
                  <a:path w="1" h="2">
                    <a:moveTo>
                      <a:pt x="1" y="0"/>
                    </a:moveTo>
                    <a:cubicBezTo>
                      <a:pt x="0" y="1"/>
                      <a:pt x="0" y="1"/>
                      <a:pt x="0" y="1"/>
                    </a:cubicBezTo>
                    <a:cubicBezTo>
                      <a:pt x="0"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Line 407">
                <a:extLst>
                  <a:ext uri="{FF2B5EF4-FFF2-40B4-BE49-F238E27FC236}">
                    <a16:creationId xmlns:a16="http://schemas.microsoft.com/office/drawing/2014/main" id="{B39A301C-16F8-44EB-9B20-DA33C0D3B3FC}"/>
                  </a:ext>
                </a:extLst>
              </p:cNvPr>
              <p:cNvSpPr>
                <a:spLocks noChangeShapeType="1"/>
              </p:cNvSpPr>
              <p:nvPr/>
            </p:nvSpPr>
            <p:spPr bwMode="auto">
              <a:xfrm flipH="1">
                <a:off x="7063605" y="1444840"/>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408">
                <a:extLst>
                  <a:ext uri="{FF2B5EF4-FFF2-40B4-BE49-F238E27FC236}">
                    <a16:creationId xmlns:a16="http://schemas.microsoft.com/office/drawing/2014/main" id="{7F4C6BB6-0183-4785-9AFB-47A2D1A1B77B}"/>
                  </a:ext>
                </a:extLst>
              </p:cNvPr>
              <p:cNvSpPr>
                <a:spLocks/>
              </p:cNvSpPr>
              <p:nvPr/>
            </p:nvSpPr>
            <p:spPr bwMode="auto">
              <a:xfrm>
                <a:off x="7063605" y="1444840"/>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0"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09">
                <a:extLst>
                  <a:ext uri="{FF2B5EF4-FFF2-40B4-BE49-F238E27FC236}">
                    <a16:creationId xmlns:a16="http://schemas.microsoft.com/office/drawing/2014/main" id="{BFF97182-D795-4CA0-8524-F6670DE8BDAD}"/>
                  </a:ext>
                </a:extLst>
              </p:cNvPr>
              <p:cNvSpPr>
                <a:spLocks/>
              </p:cNvSpPr>
              <p:nvPr/>
            </p:nvSpPr>
            <p:spPr bwMode="auto">
              <a:xfrm>
                <a:off x="7066761" y="1444840"/>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410">
                <a:extLst>
                  <a:ext uri="{FF2B5EF4-FFF2-40B4-BE49-F238E27FC236}">
                    <a16:creationId xmlns:a16="http://schemas.microsoft.com/office/drawing/2014/main" id="{FE396183-FC8F-477B-AD96-C9AD9276BCC6}"/>
                  </a:ext>
                </a:extLst>
              </p:cNvPr>
              <p:cNvSpPr>
                <a:spLocks/>
              </p:cNvSpPr>
              <p:nvPr/>
            </p:nvSpPr>
            <p:spPr bwMode="auto">
              <a:xfrm>
                <a:off x="6931066" y="1395926"/>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11">
                <a:extLst>
                  <a:ext uri="{FF2B5EF4-FFF2-40B4-BE49-F238E27FC236}">
                    <a16:creationId xmlns:a16="http://schemas.microsoft.com/office/drawing/2014/main" id="{0C6517FE-7E25-4B6F-85D6-2E93FE6024E6}"/>
                  </a:ext>
                </a:extLst>
              </p:cNvPr>
              <p:cNvSpPr>
                <a:spLocks/>
              </p:cNvSpPr>
              <p:nvPr/>
            </p:nvSpPr>
            <p:spPr bwMode="auto">
              <a:xfrm>
                <a:off x="6934222" y="1395926"/>
                <a:ext cx="3156" cy="6311"/>
              </a:xfrm>
              <a:custGeom>
                <a:avLst/>
                <a:gdLst>
                  <a:gd name="T0" fmla="*/ 1 w 1"/>
                  <a:gd name="T1" fmla="*/ 0 h 2"/>
                  <a:gd name="T2" fmla="*/ 0 w 1"/>
                  <a:gd name="T3" fmla="*/ 2 h 2"/>
                </a:gdLst>
                <a:ahLst/>
                <a:cxnLst>
                  <a:cxn ang="0">
                    <a:pos x="T0" y="T1"/>
                  </a:cxn>
                  <a:cxn ang="0">
                    <a:pos x="T2" y="T3"/>
                  </a:cxn>
                </a:cxnLst>
                <a:rect l="0" t="0" r="r" b="b"/>
                <a:pathLst>
                  <a:path w="1" h="2">
                    <a:moveTo>
                      <a:pt x="1" y="0"/>
                    </a:moveTo>
                    <a:cubicBezTo>
                      <a:pt x="1"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12">
                <a:extLst>
                  <a:ext uri="{FF2B5EF4-FFF2-40B4-BE49-F238E27FC236}">
                    <a16:creationId xmlns:a16="http://schemas.microsoft.com/office/drawing/2014/main" id="{E5BC16DE-E92E-46A8-A49D-82E19922894A}"/>
                  </a:ext>
                </a:extLst>
              </p:cNvPr>
              <p:cNvSpPr>
                <a:spLocks/>
              </p:cNvSpPr>
              <p:nvPr/>
            </p:nvSpPr>
            <p:spPr bwMode="auto">
              <a:xfrm>
                <a:off x="6937377" y="1395926"/>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13">
                <a:extLst>
                  <a:ext uri="{FF2B5EF4-FFF2-40B4-BE49-F238E27FC236}">
                    <a16:creationId xmlns:a16="http://schemas.microsoft.com/office/drawing/2014/main" id="{0B7DDF2F-3D69-4B2E-BCFE-90EB029DA886}"/>
                  </a:ext>
                </a:extLst>
              </p:cNvPr>
              <p:cNvSpPr>
                <a:spLocks/>
              </p:cNvSpPr>
              <p:nvPr/>
            </p:nvSpPr>
            <p:spPr bwMode="auto">
              <a:xfrm>
                <a:off x="6937377" y="1399082"/>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14">
                <a:extLst>
                  <a:ext uri="{FF2B5EF4-FFF2-40B4-BE49-F238E27FC236}">
                    <a16:creationId xmlns:a16="http://schemas.microsoft.com/office/drawing/2014/main" id="{11324333-53C5-42D0-AAF9-3FB345C69901}"/>
                  </a:ext>
                </a:extLst>
              </p:cNvPr>
              <p:cNvSpPr>
                <a:spLocks/>
              </p:cNvSpPr>
              <p:nvPr/>
            </p:nvSpPr>
            <p:spPr bwMode="auto">
              <a:xfrm>
                <a:off x="6940533" y="1399082"/>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1"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15">
                <a:extLst>
                  <a:ext uri="{FF2B5EF4-FFF2-40B4-BE49-F238E27FC236}">
                    <a16:creationId xmlns:a16="http://schemas.microsoft.com/office/drawing/2014/main" id="{31452336-4E6A-4D95-9055-BF84729788EC}"/>
                  </a:ext>
                </a:extLst>
              </p:cNvPr>
              <p:cNvSpPr>
                <a:spLocks/>
              </p:cNvSpPr>
              <p:nvPr/>
            </p:nvSpPr>
            <p:spPr bwMode="auto">
              <a:xfrm>
                <a:off x="6943689" y="1399082"/>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16">
                <a:extLst>
                  <a:ext uri="{FF2B5EF4-FFF2-40B4-BE49-F238E27FC236}">
                    <a16:creationId xmlns:a16="http://schemas.microsoft.com/office/drawing/2014/main" id="{69C9BCD9-8C7E-414A-B18D-F0CE3500D195}"/>
                  </a:ext>
                </a:extLst>
              </p:cNvPr>
              <p:cNvSpPr>
                <a:spLocks/>
              </p:cNvSpPr>
              <p:nvPr/>
            </p:nvSpPr>
            <p:spPr bwMode="auto">
              <a:xfrm>
                <a:off x="7052560" y="1429061"/>
                <a:ext cx="20512" cy="15778"/>
              </a:xfrm>
              <a:custGeom>
                <a:avLst/>
                <a:gdLst>
                  <a:gd name="T0" fmla="*/ 5 w 7"/>
                  <a:gd name="T1" fmla="*/ 0 h 5"/>
                  <a:gd name="T2" fmla="*/ 6 w 7"/>
                  <a:gd name="T3" fmla="*/ 3 h 5"/>
                  <a:gd name="T4" fmla="*/ 6 w 7"/>
                  <a:gd name="T5" fmla="*/ 5 h 5"/>
                  <a:gd name="T6" fmla="*/ 0 w 7"/>
                  <a:gd name="T7" fmla="*/ 3 h 5"/>
                  <a:gd name="T8" fmla="*/ 4 w 7"/>
                  <a:gd name="T9" fmla="*/ 0 h 5"/>
                  <a:gd name="T10" fmla="*/ 5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5" y="0"/>
                    </a:moveTo>
                    <a:cubicBezTo>
                      <a:pt x="6" y="1"/>
                      <a:pt x="7" y="2"/>
                      <a:pt x="6" y="3"/>
                    </a:cubicBezTo>
                    <a:cubicBezTo>
                      <a:pt x="6" y="4"/>
                      <a:pt x="6" y="5"/>
                      <a:pt x="6" y="5"/>
                    </a:cubicBezTo>
                    <a:cubicBezTo>
                      <a:pt x="0" y="3"/>
                      <a:pt x="0" y="3"/>
                      <a:pt x="0" y="3"/>
                    </a:cubicBezTo>
                    <a:cubicBezTo>
                      <a:pt x="4" y="0"/>
                      <a:pt x="4" y="0"/>
                      <a:pt x="4" y="0"/>
                    </a:cubicBezTo>
                    <a:lnTo>
                      <a:pt x="5"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17">
                <a:extLst>
                  <a:ext uri="{FF2B5EF4-FFF2-40B4-BE49-F238E27FC236}">
                    <a16:creationId xmlns:a16="http://schemas.microsoft.com/office/drawing/2014/main" id="{855C97E7-A761-45D0-BFA6-1EA095BE24AC}"/>
                  </a:ext>
                </a:extLst>
              </p:cNvPr>
              <p:cNvSpPr>
                <a:spLocks/>
              </p:cNvSpPr>
              <p:nvPr/>
            </p:nvSpPr>
            <p:spPr bwMode="auto">
              <a:xfrm>
                <a:off x="7027314" y="1424327"/>
                <a:ext cx="39447" cy="29980"/>
              </a:xfrm>
              <a:custGeom>
                <a:avLst/>
                <a:gdLst>
                  <a:gd name="T0" fmla="*/ 5 w 13"/>
                  <a:gd name="T1" fmla="*/ 9 h 10"/>
                  <a:gd name="T2" fmla="*/ 13 w 13"/>
                  <a:gd name="T3" fmla="*/ 2 h 10"/>
                  <a:gd name="T4" fmla="*/ 6 w 13"/>
                  <a:gd name="T5" fmla="*/ 0 h 10"/>
                  <a:gd name="T6" fmla="*/ 0 w 13"/>
                  <a:gd name="T7" fmla="*/ 5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7" y="10"/>
                      <a:pt x="11" y="2"/>
                      <a:pt x="13" y="2"/>
                    </a:cubicBezTo>
                    <a:cubicBezTo>
                      <a:pt x="6" y="0"/>
                      <a:pt x="6" y="0"/>
                      <a:pt x="6" y="0"/>
                    </a:cubicBezTo>
                    <a:cubicBezTo>
                      <a:pt x="6" y="0"/>
                      <a:pt x="2" y="5"/>
                      <a:pt x="0" y="5"/>
                    </a:cubicBezTo>
                    <a:lnTo>
                      <a:pt x="5"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418">
                <a:extLst>
                  <a:ext uri="{FF2B5EF4-FFF2-40B4-BE49-F238E27FC236}">
                    <a16:creationId xmlns:a16="http://schemas.microsoft.com/office/drawing/2014/main" id="{7B8454A0-2DFF-4559-AAAA-D118406AFB9E}"/>
                  </a:ext>
                </a:extLst>
              </p:cNvPr>
              <p:cNvSpPr>
                <a:spLocks/>
              </p:cNvSpPr>
              <p:nvPr/>
            </p:nvSpPr>
            <p:spPr bwMode="auto">
              <a:xfrm>
                <a:off x="6931066" y="1383303"/>
                <a:ext cx="18934" cy="18934"/>
              </a:xfrm>
              <a:custGeom>
                <a:avLst/>
                <a:gdLst>
                  <a:gd name="T0" fmla="*/ 3 w 6"/>
                  <a:gd name="T1" fmla="*/ 1 h 6"/>
                  <a:gd name="T2" fmla="*/ 1 w 6"/>
                  <a:gd name="T3" fmla="*/ 2 h 6"/>
                  <a:gd name="T4" fmla="*/ 0 w 6"/>
                  <a:gd name="T5" fmla="*/ 4 h 6"/>
                  <a:gd name="T6" fmla="*/ 6 w 6"/>
                  <a:gd name="T7" fmla="*/ 6 h 6"/>
                  <a:gd name="T8" fmla="*/ 4 w 6"/>
                  <a:gd name="T9" fmla="*/ 1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3" y="0"/>
                      <a:pt x="1" y="1"/>
                      <a:pt x="1" y="2"/>
                    </a:cubicBezTo>
                    <a:cubicBezTo>
                      <a:pt x="0" y="3"/>
                      <a:pt x="0" y="4"/>
                      <a:pt x="0" y="4"/>
                    </a:cubicBezTo>
                    <a:cubicBezTo>
                      <a:pt x="6" y="6"/>
                      <a:pt x="6" y="6"/>
                      <a:pt x="6" y="6"/>
                    </a:cubicBezTo>
                    <a:cubicBezTo>
                      <a:pt x="4" y="1"/>
                      <a:pt x="4" y="1"/>
                      <a:pt x="4" y="1"/>
                    </a:cubicBezTo>
                    <a:lnTo>
                      <a:pt x="3"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419">
                <a:extLst>
                  <a:ext uri="{FF2B5EF4-FFF2-40B4-BE49-F238E27FC236}">
                    <a16:creationId xmlns:a16="http://schemas.microsoft.com/office/drawing/2014/main" id="{50A7AC5C-7FA1-4EE4-B4F6-F83F1DAB55EF}"/>
                  </a:ext>
                </a:extLst>
              </p:cNvPr>
              <p:cNvSpPr>
                <a:spLocks/>
              </p:cNvSpPr>
              <p:nvPr/>
            </p:nvSpPr>
            <p:spPr bwMode="auto">
              <a:xfrm>
                <a:off x="6943689" y="1386459"/>
                <a:ext cx="20512" cy="31557"/>
              </a:xfrm>
              <a:custGeom>
                <a:avLst/>
                <a:gdLst>
                  <a:gd name="T0" fmla="*/ 1 w 7"/>
                  <a:gd name="T1" fmla="*/ 10 h 10"/>
                  <a:gd name="T2" fmla="*/ 0 w 7"/>
                  <a:gd name="T3" fmla="*/ 0 h 10"/>
                  <a:gd name="T4" fmla="*/ 7 w 7"/>
                  <a:gd name="T5" fmla="*/ 2 h 10"/>
                  <a:gd name="T6" fmla="*/ 7 w 7"/>
                  <a:gd name="T7" fmla="*/ 10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0" y="10"/>
                      <a:pt x="1" y="0"/>
                      <a:pt x="0" y="0"/>
                    </a:cubicBezTo>
                    <a:cubicBezTo>
                      <a:pt x="7" y="2"/>
                      <a:pt x="7" y="2"/>
                      <a:pt x="7" y="2"/>
                    </a:cubicBezTo>
                    <a:cubicBezTo>
                      <a:pt x="7" y="2"/>
                      <a:pt x="7" y="9"/>
                      <a:pt x="7" y="10"/>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420">
                <a:extLst>
                  <a:ext uri="{FF2B5EF4-FFF2-40B4-BE49-F238E27FC236}">
                    <a16:creationId xmlns:a16="http://schemas.microsoft.com/office/drawing/2014/main" id="{8534A3B8-560B-4CBF-920F-5AF253621CC4}"/>
                  </a:ext>
                </a:extLst>
              </p:cNvPr>
              <p:cNvSpPr>
                <a:spLocks/>
              </p:cNvSpPr>
              <p:nvPr/>
            </p:nvSpPr>
            <p:spPr bwMode="auto">
              <a:xfrm>
                <a:off x="6946845" y="1395926"/>
                <a:ext cx="96249" cy="55225"/>
              </a:xfrm>
              <a:custGeom>
                <a:avLst/>
                <a:gdLst>
                  <a:gd name="T0" fmla="*/ 15 w 31"/>
                  <a:gd name="T1" fmla="*/ 13 h 18"/>
                  <a:gd name="T2" fmla="*/ 16 w 31"/>
                  <a:gd name="T3" fmla="*/ 13 h 18"/>
                  <a:gd name="T4" fmla="*/ 31 w 31"/>
                  <a:gd name="T5" fmla="*/ 18 h 18"/>
                  <a:gd name="T6" fmla="*/ 29 w 31"/>
                  <a:gd name="T7" fmla="*/ 8 h 18"/>
                  <a:gd name="T8" fmla="*/ 26 w 31"/>
                  <a:gd name="T9" fmla="*/ 7 h 18"/>
                  <a:gd name="T10" fmla="*/ 27 w 31"/>
                  <a:gd name="T11" fmla="*/ 8 h 18"/>
                  <a:gd name="T12" fmla="*/ 18 w 31"/>
                  <a:gd name="T13" fmla="*/ 6 h 18"/>
                  <a:gd name="T14" fmla="*/ 10 w 31"/>
                  <a:gd name="T15" fmla="*/ 2 h 18"/>
                  <a:gd name="T16" fmla="*/ 11 w 31"/>
                  <a:gd name="T17" fmla="*/ 1 h 18"/>
                  <a:gd name="T18" fmla="*/ 8 w 31"/>
                  <a:gd name="T19" fmla="*/ 0 h 18"/>
                  <a:gd name="T20" fmla="*/ 0 w 31"/>
                  <a:gd name="T21" fmla="*/ 7 h 18"/>
                  <a:gd name="T22" fmla="*/ 15 w 31"/>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15" y="13"/>
                    </a:moveTo>
                    <a:cubicBezTo>
                      <a:pt x="16" y="13"/>
                      <a:pt x="16" y="13"/>
                      <a:pt x="16" y="13"/>
                    </a:cubicBezTo>
                    <a:cubicBezTo>
                      <a:pt x="31" y="18"/>
                      <a:pt x="31" y="18"/>
                      <a:pt x="31" y="18"/>
                    </a:cubicBezTo>
                    <a:cubicBezTo>
                      <a:pt x="29" y="18"/>
                      <a:pt x="29" y="8"/>
                      <a:pt x="29" y="8"/>
                    </a:cubicBezTo>
                    <a:cubicBezTo>
                      <a:pt x="26" y="7"/>
                      <a:pt x="26" y="7"/>
                      <a:pt x="26" y="7"/>
                    </a:cubicBezTo>
                    <a:cubicBezTo>
                      <a:pt x="27" y="8"/>
                      <a:pt x="27" y="8"/>
                      <a:pt x="27" y="8"/>
                    </a:cubicBezTo>
                    <a:cubicBezTo>
                      <a:pt x="27" y="8"/>
                      <a:pt x="22" y="8"/>
                      <a:pt x="18" y="6"/>
                    </a:cubicBezTo>
                    <a:cubicBezTo>
                      <a:pt x="14" y="5"/>
                      <a:pt x="10" y="2"/>
                      <a:pt x="10" y="2"/>
                    </a:cubicBezTo>
                    <a:cubicBezTo>
                      <a:pt x="11" y="1"/>
                      <a:pt x="11" y="1"/>
                      <a:pt x="11" y="1"/>
                    </a:cubicBezTo>
                    <a:cubicBezTo>
                      <a:pt x="8" y="0"/>
                      <a:pt x="8" y="0"/>
                      <a:pt x="8" y="0"/>
                    </a:cubicBezTo>
                    <a:cubicBezTo>
                      <a:pt x="8" y="0"/>
                      <a:pt x="2" y="8"/>
                      <a:pt x="0" y="7"/>
                    </a:cubicBezTo>
                    <a:lnTo>
                      <a:pt x="15"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421">
                <a:extLst>
                  <a:ext uri="{FF2B5EF4-FFF2-40B4-BE49-F238E27FC236}">
                    <a16:creationId xmlns:a16="http://schemas.microsoft.com/office/drawing/2014/main" id="{0960978B-D115-4740-B2E1-7D0B17961029}"/>
                  </a:ext>
                </a:extLst>
              </p:cNvPr>
              <p:cNvSpPr>
                <a:spLocks/>
              </p:cNvSpPr>
              <p:nvPr/>
            </p:nvSpPr>
            <p:spPr bwMode="auto">
              <a:xfrm>
                <a:off x="6950000" y="1392770"/>
                <a:ext cx="105716" cy="61536"/>
              </a:xfrm>
              <a:custGeom>
                <a:avLst/>
                <a:gdLst>
                  <a:gd name="T0" fmla="*/ 12 w 34"/>
                  <a:gd name="T1" fmla="*/ 20 h 20"/>
                  <a:gd name="T2" fmla="*/ 34 w 34"/>
                  <a:gd name="T3" fmla="*/ 12 h 20"/>
                  <a:gd name="T4" fmla="*/ 17 w 34"/>
                  <a:gd name="T5" fmla="*/ 8 h 20"/>
                  <a:gd name="T6" fmla="*/ 0 w 34"/>
                  <a:gd name="T7" fmla="*/ 0 h 20"/>
                  <a:gd name="T8" fmla="*/ 12 w 34"/>
                  <a:gd name="T9" fmla="*/ 20 h 20"/>
                </a:gdLst>
                <a:ahLst/>
                <a:cxnLst>
                  <a:cxn ang="0">
                    <a:pos x="T0" y="T1"/>
                  </a:cxn>
                  <a:cxn ang="0">
                    <a:pos x="T2" y="T3"/>
                  </a:cxn>
                  <a:cxn ang="0">
                    <a:pos x="T4" y="T5"/>
                  </a:cxn>
                  <a:cxn ang="0">
                    <a:pos x="T6" y="T7"/>
                  </a:cxn>
                  <a:cxn ang="0">
                    <a:pos x="T8" y="T9"/>
                  </a:cxn>
                </a:cxnLst>
                <a:rect l="0" t="0" r="r" b="b"/>
                <a:pathLst>
                  <a:path w="34" h="20">
                    <a:moveTo>
                      <a:pt x="12" y="20"/>
                    </a:moveTo>
                    <a:cubicBezTo>
                      <a:pt x="27" y="20"/>
                      <a:pt x="34" y="12"/>
                      <a:pt x="34" y="12"/>
                    </a:cubicBezTo>
                    <a:cubicBezTo>
                      <a:pt x="34" y="12"/>
                      <a:pt x="27" y="12"/>
                      <a:pt x="17" y="8"/>
                    </a:cubicBezTo>
                    <a:cubicBezTo>
                      <a:pt x="6" y="4"/>
                      <a:pt x="0" y="0"/>
                      <a:pt x="0" y="0"/>
                    </a:cubicBezTo>
                    <a:cubicBezTo>
                      <a:pt x="0" y="0"/>
                      <a:pt x="1" y="10"/>
                      <a:pt x="12"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422">
                <a:extLst>
                  <a:ext uri="{FF2B5EF4-FFF2-40B4-BE49-F238E27FC236}">
                    <a16:creationId xmlns:a16="http://schemas.microsoft.com/office/drawing/2014/main" id="{FC5A4E72-D1F4-43B0-8797-C225EF8FCFBC}"/>
                  </a:ext>
                </a:extLst>
              </p:cNvPr>
              <p:cNvSpPr>
                <a:spLocks/>
              </p:cNvSpPr>
              <p:nvPr/>
            </p:nvSpPr>
            <p:spPr bwMode="auto">
              <a:xfrm>
                <a:off x="7002069" y="1425905"/>
                <a:ext cx="44180" cy="22090"/>
              </a:xfrm>
              <a:custGeom>
                <a:avLst/>
                <a:gdLst>
                  <a:gd name="T0" fmla="*/ 0 w 14"/>
                  <a:gd name="T1" fmla="*/ 7 h 7"/>
                  <a:gd name="T2" fmla="*/ 14 w 14"/>
                  <a:gd name="T3" fmla="*/ 2 h 7"/>
                  <a:gd name="T4" fmla="*/ 2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10" y="5"/>
                      <a:pt x="14" y="2"/>
                      <a:pt x="14" y="2"/>
                    </a:cubicBezTo>
                    <a:cubicBezTo>
                      <a:pt x="14" y="2"/>
                      <a:pt x="8" y="2"/>
                      <a:pt x="2"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423">
                <a:extLst>
                  <a:ext uri="{FF2B5EF4-FFF2-40B4-BE49-F238E27FC236}">
                    <a16:creationId xmlns:a16="http://schemas.microsoft.com/office/drawing/2014/main" id="{661D4C6A-3223-489C-8967-5967E870905E}"/>
                  </a:ext>
                </a:extLst>
              </p:cNvPr>
              <p:cNvSpPr>
                <a:spLocks/>
              </p:cNvSpPr>
              <p:nvPr/>
            </p:nvSpPr>
            <p:spPr bwMode="auto">
              <a:xfrm>
                <a:off x="6957889" y="1402237"/>
                <a:ext cx="31557" cy="39447"/>
              </a:xfrm>
              <a:custGeom>
                <a:avLst/>
                <a:gdLst>
                  <a:gd name="T0" fmla="*/ 7 w 10"/>
                  <a:gd name="T1" fmla="*/ 13 h 13"/>
                  <a:gd name="T2" fmla="*/ 0 w 10"/>
                  <a:gd name="T3" fmla="*/ 0 h 13"/>
                  <a:gd name="T4" fmla="*/ 10 w 10"/>
                  <a:gd name="T5" fmla="*/ 6 h 13"/>
                  <a:gd name="T6" fmla="*/ 7 w 10"/>
                  <a:gd name="T7" fmla="*/ 13 h 13"/>
                </a:gdLst>
                <a:ahLst/>
                <a:cxnLst>
                  <a:cxn ang="0">
                    <a:pos x="T0" y="T1"/>
                  </a:cxn>
                  <a:cxn ang="0">
                    <a:pos x="T2" y="T3"/>
                  </a:cxn>
                  <a:cxn ang="0">
                    <a:pos x="T4" y="T5"/>
                  </a:cxn>
                  <a:cxn ang="0">
                    <a:pos x="T6" y="T7"/>
                  </a:cxn>
                </a:cxnLst>
                <a:rect l="0" t="0" r="r" b="b"/>
                <a:pathLst>
                  <a:path w="10" h="13">
                    <a:moveTo>
                      <a:pt x="7" y="13"/>
                    </a:moveTo>
                    <a:cubicBezTo>
                      <a:pt x="0" y="5"/>
                      <a:pt x="0" y="0"/>
                      <a:pt x="0" y="0"/>
                    </a:cubicBezTo>
                    <a:cubicBezTo>
                      <a:pt x="0" y="0"/>
                      <a:pt x="4" y="4"/>
                      <a:pt x="10" y="6"/>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424">
                <a:extLst>
                  <a:ext uri="{FF2B5EF4-FFF2-40B4-BE49-F238E27FC236}">
                    <a16:creationId xmlns:a16="http://schemas.microsoft.com/office/drawing/2014/main" id="{95218201-484A-4756-8165-BBE744FAC9A2}"/>
                  </a:ext>
                </a:extLst>
              </p:cNvPr>
              <p:cNvSpPr>
                <a:spLocks/>
              </p:cNvSpPr>
              <p:nvPr/>
            </p:nvSpPr>
            <p:spPr bwMode="auto">
              <a:xfrm>
                <a:off x="6986290" y="1425905"/>
                <a:ext cx="12623" cy="22090"/>
              </a:xfrm>
              <a:custGeom>
                <a:avLst/>
                <a:gdLst>
                  <a:gd name="T0" fmla="*/ 0 w 8"/>
                  <a:gd name="T1" fmla="*/ 8 h 14"/>
                  <a:gd name="T2" fmla="*/ 2 w 8"/>
                  <a:gd name="T3" fmla="*/ 10 h 14"/>
                  <a:gd name="T4" fmla="*/ 2 w 8"/>
                  <a:gd name="T5" fmla="*/ 14 h 14"/>
                  <a:gd name="T6" fmla="*/ 4 w 8"/>
                  <a:gd name="T7" fmla="*/ 14 h 14"/>
                  <a:gd name="T8" fmla="*/ 4 w 8"/>
                  <a:gd name="T9" fmla="*/ 10 h 14"/>
                  <a:gd name="T10" fmla="*/ 8 w 8"/>
                  <a:gd name="T11" fmla="*/ 12 h 14"/>
                  <a:gd name="T12" fmla="*/ 8 w 8"/>
                  <a:gd name="T13" fmla="*/ 10 h 14"/>
                  <a:gd name="T14" fmla="*/ 6 w 8"/>
                  <a:gd name="T15" fmla="*/ 8 h 14"/>
                  <a:gd name="T16" fmla="*/ 8 w 8"/>
                  <a:gd name="T17" fmla="*/ 2 h 14"/>
                  <a:gd name="T18" fmla="*/ 6 w 8"/>
                  <a:gd name="T19" fmla="*/ 0 h 14"/>
                  <a:gd name="T20" fmla="*/ 4 w 8"/>
                  <a:gd name="T21" fmla="*/ 8 h 14"/>
                  <a:gd name="T22" fmla="*/ 0 w 8"/>
                  <a:gd name="T23" fmla="*/ 6 h 14"/>
                  <a:gd name="T24" fmla="*/ 0 w 8"/>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8"/>
                    </a:moveTo>
                    <a:lnTo>
                      <a:pt x="2" y="10"/>
                    </a:lnTo>
                    <a:lnTo>
                      <a:pt x="2" y="14"/>
                    </a:lnTo>
                    <a:lnTo>
                      <a:pt x="4" y="14"/>
                    </a:lnTo>
                    <a:lnTo>
                      <a:pt x="4" y="10"/>
                    </a:lnTo>
                    <a:lnTo>
                      <a:pt x="8" y="12"/>
                    </a:lnTo>
                    <a:lnTo>
                      <a:pt x="8" y="10"/>
                    </a:lnTo>
                    <a:lnTo>
                      <a:pt x="6" y="8"/>
                    </a:lnTo>
                    <a:lnTo>
                      <a:pt x="8" y="2"/>
                    </a:lnTo>
                    <a:lnTo>
                      <a:pt x="6" y="0"/>
                    </a:lnTo>
                    <a:lnTo>
                      <a:pt x="4" y="8"/>
                    </a:lnTo>
                    <a:lnTo>
                      <a:pt x="0" y="6"/>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425">
                <a:extLst>
                  <a:ext uri="{FF2B5EF4-FFF2-40B4-BE49-F238E27FC236}">
                    <a16:creationId xmlns:a16="http://schemas.microsoft.com/office/drawing/2014/main" id="{81012B66-1402-46CE-A781-397DC8BDC676}"/>
                  </a:ext>
                </a:extLst>
              </p:cNvPr>
              <p:cNvSpPr>
                <a:spLocks/>
              </p:cNvSpPr>
              <p:nvPr/>
            </p:nvSpPr>
            <p:spPr bwMode="auto">
              <a:xfrm>
                <a:off x="3974184" y="4428544"/>
                <a:ext cx="142006" cy="118339"/>
              </a:xfrm>
              <a:custGeom>
                <a:avLst/>
                <a:gdLst>
                  <a:gd name="T0" fmla="*/ 0 w 46"/>
                  <a:gd name="T1" fmla="*/ 24 h 38"/>
                  <a:gd name="T2" fmla="*/ 43 w 46"/>
                  <a:gd name="T3" fmla="*/ 25 h 38"/>
                  <a:gd name="T4" fmla="*/ 46 w 46"/>
                  <a:gd name="T5" fmla="*/ 22 h 38"/>
                  <a:gd name="T6" fmla="*/ 28 w 46"/>
                  <a:gd name="T7" fmla="*/ 0 h 38"/>
                  <a:gd name="T8" fmla="*/ 0 w 46"/>
                  <a:gd name="T9" fmla="*/ 24 h 38"/>
                </a:gdLst>
                <a:ahLst/>
                <a:cxnLst>
                  <a:cxn ang="0">
                    <a:pos x="T0" y="T1"/>
                  </a:cxn>
                  <a:cxn ang="0">
                    <a:pos x="T2" y="T3"/>
                  </a:cxn>
                  <a:cxn ang="0">
                    <a:pos x="T4" y="T5"/>
                  </a:cxn>
                  <a:cxn ang="0">
                    <a:pos x="T6" y="T7"/>
                  </a:cxn>
                  <a:cxn ang="0">
                    <a:pos x="T8" y="T9"/>
                  </a:cxn>
                </a:cxnLst>
                <a:rect l="0" t="0" r="r" b="b"/>
                <a:pathLst>
                  <a:path w="46" h="38">
                    <a:moveTo>
                      <a:pt x="0" y="24"/>
                    </a:moveTo>
                    <a:cubicBezTo>
                      <a:pt x="1" y="25"/>
                      <a:pt x="28" y="38"/>
                      <a:pt x="43" y="25"/>
                    </a:cubicBezTo>
                    <a:cubicBezTo>
                      <a:pt x="46" y="22"/>
                      <a:pt x="46" y="22"/>
                      <a:pt x="46" y="22"/>
                    </a:cubicBezTo>
                    <a:cubicBezTo>
                      <a:pt x="28" y="0"/>
                      <a:pt x="28" y="0"/>
                      <a:pt x="28" y="0"/>
                    </a:cubicBezTo>
                    <a:lnTo>
                      <a:pt x="0" y="2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426">
                <a:extLst>
                  <a:ext uri="{FF2B5EF4-FFF2-40B4-BE49-F238E27FC236}">
                    <a16:creationId xmlns:a16="http://schemas.microsoft.com/office/drawing/2014/main" id="{45741F84-788F-4CEC-B348-C1004BC26E28}"/>
                  </a:ext>
                </a:extLst>
              </p:cNvPr>
              <p:cNvSpPr>
                <a:spLocks/>
              </p:cNvSpPr>
              <p:nvPr/>
            </p:nvSpPr>
            <p:spPr bwMode="auto">
              <a:xfrm>
                <a:off x="3945783" y="4316518"/>
                <a:ext cx="167252" cy="187764"/>
              </a:xfrm>
              <a:custGeom>
                <a:avLst/>
                <a:gdLst>
                  <a:gd name="T0" fmla="*/ 15 w 54"/>
                  <a:gd name="T1" fmla="*/ 17 h 60"/>
                  <a:gd name="T2" fmla="*/ 9 w 54"/>
                  <a:gd name="T3" fmla="*/ 60 h 60"/>
                  <a:gd name="T4" fmla="*/ 54 w 54"/>
                  <a:gd name="T5" fmla="*/ 22 h 60"/>
                  <a:gd name="T6" fmla="*/ 36 w 54"/>
                  <a:gd name="T7" fmla="*/ 0 h 60"/>
                  <a:gd name="T8" fmla="*/ 15 w 54"/>
                  <a:gd name="T9" fmla="*/ 17 h 60"/>
                </a:gdLst>
                <a:ahLst/>
                <a:cxnLst>
                  <a:cxn ang="0">
                    <a:pos x="T0" y="T1"/>
                  </a:cxn>
                  <a:cxn ang="0">
                    <a:pos x="T2" y="T3"/>
                  </a:cxn>
                  <a:cxn ang="0">
                    <a:pos x="T4" y="T5"/>
                  </a:cxn>
                  <a:cxn ang="0">
                    <a:pos x="T6" y="T7"/>
                  </a:cxn>
                  <a:cxn ang="0">
                    <a:pos x="T8" y="T9"/>
                  </a:cxn>
                </a:cxnLst>
                <a:rect l="0" t="0" r="r" b="b"/>
                <a:pathLst>
                  <a:path w="54" h="60">
                    <a:moveTo>
                      <a:pt x="15" y="17"/>
                    </a:moveTo>
                    <a:cubicBezTo>
                      <a:pt x="0" y="29"/>
                      <a:pt x="7" y="58"/>
                      <a:pt x="9" y="60"/>
                    </a:cubicBezTo>
                    <a:cubicBezTo>
                      <a:pt x="54" y="22"/>
                      <a:pt x="54" y="22"/>
                      <a:pt x="54" y="22"/>
                    </a:cubicBezTo>
                    <a:cubicBezTo>
                      <a:pt x="36" y="0"/>
                      <a:pt x="36" y="0"/>
                      <a:pt x="36" y="0"/>
                    </a:cubicBezTo>
                    <a:lnTo>
                      <a:pt x="15" y="17"/>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427">
                <a:extLst>
                  <a:ext uri="{FF2B5EF4-FFF2-40B4-BE49-F238E27FC236}">
                    <a16:creationId xmlns:a16="http://schemas.microsoft.com/office/drawing/2014/main" id="{0752E733-E7B0-42DA-8F09-A1B8B092EEFF}"/>
                  </a:ext>
                </a:extLst>
              </p:cNvPr>
              <p:cNvSpPr>
                <a:spLocks/>
              </p:cNvSpPr>
              <p:nvPr/>
            </p:nvSpPr>
            <p:spPr bwMode="auto">
              <a:xfrm>
                <a:off x="4060965" y="4385943"/>
                <a:ext cx="112027" cy="112027"/>
              </a:xfrm>
              <a:custGeom>
                <a:avLst/>
                <a:gdLst>
                  <a:gd name="T0" fmla="*/ 0 w 71"/>
                  <a:gd name="T1" fmla="*/ 27 h 71"/>
                  <a:gd name="T2" fmla="*/ 35 w 71"/>
                  <a:gd name="T3" fmla="*/ 71 h 71"/>
                  <a:gd name="T4" fmla="*/ 71 w 71"/>
                  <a:gd name="T5" fmla="*/ 43 h 71"/>
                  <a:gd name="T6" fmla="*/ 33 w 71"/>
                  <a:gd name="T7" fmla="*/ 0 h 71"/>
                  <a:gd name="T8" fmla="*/ 0 w 71"/>
                  <a:gd name="T9" fmla="*/ 27 h 71"/>
                </a:gdLst>
                <a:ahLst/>
                <a:cxnLst>
                  <a:cxn ang="0">
                    <a:pos x="T0" y="T1"/>
                  </a:cxn>
                  <a:cxn ang="0">
                    <a:pos x="T2" y="T3"/>
                  </a:cxn>
                  <a:cxn ang="0">
                    <a:pos x="T4" y="T5"/>
                  </a:cxn>
                  <a:cxn ang="0">
                    <a:pos x="T6" y="T7"/>
                  </a:cxn>
                  <a:cxn ang="0">
                    <a:pos x="T8" y="T9"/>
                  </a:cxn>
                </a:cxnLst>
                <a:rect l="0" t="0" r="r" b="b"/>
                <a:pathLst>
                  <a:path w="71" h="71">
                    <a:moveTo>
                      <a:pt x="0" y="27"/>
                    </a:moveTo>
                    <a:lnTo>
                      <a:pt x="35" y="71"/>
                    </a:lnTo>
                    <a:lnTo>
                      <a:pt x="71" y="43"/>
                    </a:lnTo>
                    <a:lnTo>
                      <a:pt x="33" y="0"/>
                    </a:lnTo>
                    <a:lnTo>
                      <a:pt x="0" y="2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428">
                <a:extLst>
                  <a:ext uri="{FF2B5EF4-FFF2-40B4-BE49-F238E27FC236}">
                    <a16:creationId xmlns:a16="http://schemas.microsoft.com/office/drawing/2014/main" id="{6779E550-1B49-4284-ACBC-633860A0B7B9}"/>
                  </a:ext>
                </a:extLst>
              </p:cNvPr>
              <p:cNvSpPr>
                <a:spLocks/>
              </p:cNvSpPr>
              <p:nvPr/>
            </p:nvSpPr>
            <p:spPr bwMode="auto">
              <a:xfrm>
                <a:off x="4064121" y="4408033"/>
                <a:ext cx="80471" cy="86782"/>
              </a:xfrm>
              <a:custGeom>
                <a:avLst/>
                <a:gdLst>
                  <a:gd name="T0" fmla="*/ 26 w 26"/>
                  <a:gd name="T1" fmla="*/ 20 h 28"/>
                  <a:gd name="T2" fmla="*/ 23 w 26"/>
                  <a:gd name="T3" fmla="*/ 19 h 28"/>
                  <a:gd name="T4" fmla="*/ 23 w 26"/>
                  <a:gd name="T5" fmla="*/ 16 h 28"/>
                  <a:gd name="T6" fmla="*/ 20 w 26"/>
                  <a:gd name="T7" fmla="*/ 15 h 28"/>
                  <a:gd name="T8" fmla="*/ 19 w 26"/>
                  <a:gd name="T9" fmla="*/ 13 h 28"/>
                  <a:gd name="T10" fmla="*/ 17 w 26"/>
                  <a:gd name="T11" fmla="*/ 11 h 28"/>
                  <a:gd name="T12" fmla="*/ 16 w 26"/>
                  <a:gd name="T13" fmla="*/ 9 h 28"/>
                  <a:gd name="T14" fmla="*/ 14 w 26"/>
                  <a:gd name="T15" fmla="*/ 8 h 28"/>
                  <a:gd name="T16" fmla="*/ 13 w 26"/>
                  <a:gd name="T17" fmla="*/ 5 h 28"/>
                  <a:gd name="T18" fmla="*/ 11 w 26"/>
                  <a:gd name="T19" fmla="*/ 4 h 28"/>
                  <a:gd name="T20" fmla="*/ 10 w 26"/>
                  <a:gd name="T21" fmla="*/ 2 h 28"/>
                  <a:gd name="T22" fmla="*/ 7 w 26"/>
                  <a:gd name="T23" fmla="*/ 0 h 28"/>
                  <a:gd name="T24" fmla="*/ 0 w 26"/>
                  <a:gd name="T25" fmla="*/ 6 h 28"/>
                  <a:gd name="T26" fmla="*/ 3 w 26"/>
                  <a:gd name="T27" fmla="*/ 7 h 28"/>
                  <a:gd name="T28" fmla="*/ 4 w 26"/>
                  <a:gd name="T29" fmla="*/ 10 h 28"/>
                  <a:gd name="T30" fmla="*/ 6 w 26"/>
                  <a:gd name="T31" fmla="*/ 11 h 28"/>
                  <a:gd name="T32" fmla="*/ 7 w 26"/>
                  <a:gd name="T33" fmla="*/ 14 h 28"/>
                  <a:gd name="T34" fmla="*/ 9 w 26"/>
                  <a:gd name="T35" fmla="*/ 15 h 28"/>
                  <a:gd name="T36" fmla="*/ 10 w 26"/>
                  <a:gd name="T37" fmla="*/ 17 h 28"/>
                  <a:gd name="T38" fmla="*/ 12 w 26"/>
                  <a:gd name="T39" fmla="*/ 19 h 28"/>
                  <a:gd name="T40" fmla="*/ 13 w 26"/>
                  <a:gd name="T41" fmla="*/ 21 h 28"/>
                  <a:gd name="T42" fmla="*/ 15 w 26"/>
                  <a:gd name="T43" fmla="*/ 22 h 28"/>
                  <a:gd name="T44" fmla="*/ 16 w 26"/>
                  <a:gd name="T45" fmla="*/ 25 h 28"/>
                  <a:gd name="T46" fmla="*/ 19 w 26"/>
                  <a:gd name="T47" fmla="*/ 26 h 28"/>
                  <a:gd name="T48" fmla="*/ 19 w 26"/>
                  <a:gd name="T49" fmla="*/ 28 h 28"/>
                  <a:gd name="T50" fmla="*/ 26 w 26"/>
                  <a:gd name="T51" fmla="*/ 22 h 28"/>
                  <a:gd name="T52" fmla="*/ 26 w 26"/>
                  <a:gd name="T5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26" y="20"/>
                    </a:moveTo>
                    <a:cubicBezTo>
                      <a:pt x="25" y="19"/>
                      <a:pt x="24" y="20"/>
                      <a:pt x="23" y="19"/>
                    </a:cubicBezTo>
                    <a:cubicBezTo>
                      <a:pt x="23" y="18"/>
                      <a:pt x="23" y="17"/>
                      <a:pt x="23" y="16"/>
                    </a:cubicBezTo>
                    <a:cubicBezTo>
                      <a:pt x="22" y="16"/>
                      <a:pt x="21" y="16"/>
                      <a:pt x="20" y="15"/>
                    </a:cubicBezTo>
                    <a:cubicBezTo>
                      <a:pt x="20" y="14"/>
                      <a:pt x="20" y="13"/>
                      <a:pt x="19" y="13"/>
                    </a:cubicBezTo>
                    <a:cubicBezTo>
                      <a:pt x="19" y="12"/>
                      <a:pt x="18" y="12"/>
                      <a:pt x="17" y="11"/>
                    </a:cubicBezTo>
                    <a:cubicBezTo>
                      <a:pt x="17" y="11"/>
                      <a:pt x="17" y="10"/>
                      <a:pt x="16" y="9"/>
                    </a:cubicBezTo>
                    <a:cubicBezTo>
                      <a:pt x="16" y="8"/>
                      <a:pt x="15" y="8"/>
                      <a:pt x="14" y="8"/>
                    </a:cubicBezTo>
                    <a:cubicBezTo>
                      <a:pt x="13" y="7"/>
                      <a:pt x="14" y="6"/>
                      <a:pt x="13" y="5"/>
                    </a:cubicBezTo>
                    <a:cubicBezTo>
                      <a:pt x="13" y="5"/>
                      <a:pt x="12" y="5"/>
                      <a:pt x="11" y="4"/>
                    </a:cubicBezTo>
                    <a:cubicBezTo>
                      <a:pt x="10" y="3"/>
                      <a:pt x="11" y="2"/>
                      <a:pt x="10" y="2"/>
                    </a:cubicBezTo>
                    <a:cubicBezTo>
                      <a:pt x="10" y="1"/>
                      <a:pt x="8" y="1"/>
                      <a:pt x="7" y="0"/>
                    </a:cubicBezTo>
                    <a:cubicBezTo>
                      <a:pt x="0" y="6"/>
                      <a:pt x="0" y="6"/>
                      <a:pt x="0" y="6"/>
                    </a:cubicBezTo>
                    <a:cubicBezTo>
                      <a:pt x="1" y="7"/>
                      <a:pt x="3" y="7"/>
                      <a:pt x="3" y="7"/>
                    </a:cubicBezTo>
                    <a:cubicBezTo>
                      <a:pt x="4" y="8"/>
                      <a:pt x="3" y="9"/>
                      <a:pt x="4" y="10"/>
                    </a:cubicBezTo>
                    <a:cubicBezTo>
                      <a:pt x="5" y="11"/>
                      <a:pt x="6" y="10"/>
                      <a:pt x="6" y="11"/>
                    </a:cubicBezTo>
                    <a:cubicBezTo>
                      <a:pt x="7" y="12"/>
                      <a:pt x="6" y="13"/>
                      <a:pt x="7" y="14"/>
                    </a:cubicBezTo>
                    <a:cubicBezTo>
                      <a:pt x="8" y="14"/>
                      <a:pt x="9" y="14"/>
                      <a:pt x="9" y="15"/>
                    </a:cubicBezTo>
                    <a:cubicBezTo>
                      <a:pt x="10" y="16"/>
                      <a:pt x="10" y="17"/>
                      <a:pt x="10" y="17"/>
                    </a:cubicBezTo>
                    <a:cubicBezTo>
                      <a:pt x="11" y="18"/>
                      <a:pt x="12" y="18"/>
                      <a:pt x="12" y="19"/>
                    </a:cubicBezTo>
                    <a:cubicBezTo>
                      <a:pt x="13" y="19"/>
                      <a:pt x="13" y="20"/>
                      <a:pt x="13" y="21"/>
                    </a:cubicBezTo>
                    <a:cubicBezTo>
                      <a:pt x="14" y="22"/>
                      <a:pt x="15" y="21"/>
                      <a:pt x="15" y="22"/>
                    </a:cubicBezTo>
                    <a:cubicBezTo>
                      <a:pt x="16" y="23"/>
                      <a:pt x="16" y="24"/>
                      <a:pt x="16" y="25"/>
                    </a:cubicBezTo>
                    <a:cubicBezTo>
                      <a:pt x="17" y="26"/>
                      <a:pt x="18" y="25"/>
                      <a:pt x="19" y="26"/>
                    </a:cubicBezTo>
                    <a:cubicBezTo>
                      <a:pt x="19" y="27"/>
                      <a:pt x="19" y="27"/>
                      <a:pt x="19" y="28"/>
                    </a:cubicBezTo>
                    <a:cubicBezTo>
                      <a:pt x="26" y="22"/>
                      <a:pt x="26" y="22"/>
                      <a:pt x="26" y="22"/>
                    </a:cubicBezTo>
                    <a:cubicBezTo>
                      <a:pt x="26" y="21"/>
                      <a:pt x="26" y="21"/>
                      <a:pt x="26" y="2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429">
                <a:extLst>
                  <a:ext uri="{FF2B5EF4-FFF2-40B4-BE49-F238E27FC236}">
                    <a16:creationId xmlns:a16="http://schemas.microsoft.com/office/drawing/2014/main" id="{BA68C393-A5B6-4286-B786-B7AA285818F4}"/>
                  </a:ext>
                </a:extLst>
              </p:cNvPr>
              <p:cNvSpPr>
                <a:spLocks/>
              </p:cNvSpPr>
              <p:nvPr/>
            </p:nvSpPr>
            <p:spPr bwMode="auto">
              <a:xfrm>
                <a:off x="4073588" y="4414344"/>
                <a:ext cx="64692" cy="74159"/>
              </a:xfrm>
              <a:custGeom>
                <a:avLst/>
                <a:gdLst>
                  <a:gd name="T0" fmla="*/ 20 w 21"/>
                  <a:gd name="T1" fmla="*/ 20 h 24"/>
                  <a:gd name="T2" fmla="*/ 18 w 21"/>
                  <a:gd name="T3" fmla="*/ 19 h 24"/>
                  <a:gd name="T4" fmla="*/ 17 w 21"/>
                  <a:gd name="T5" fmla="*/ 16 h 24"/>
                  <a:gd name="T6" fmla="*/ 15 w 21"/>
                  <a:gd name="T7" fmla="*/ 15 h 24"/>
                  <a:gd name="T8" fmla="*/ 14 w 21"/>
                  <a:gd name="T9" fmla="*/ 13 h 24"/>
                  <a:gd name="T10" fmla="*/ 12 w 21"/>
                  <a:gd name="T11" fmla="*/ 11 h 24"/>
                  <a:gd name="T12" fmla="*/ 11 w 21"/>
                  <a:gd name="T13" fmla="*/ 9 h 24"/>
                  <a:gd name="T14" fmla="*/ 9 w 21"/>
                  <a:gd name="T15" fmla="*/ 8 h 24"/>
                  <a:gd name="T16" fmla="*/ 8 w 21"/>
                  <a:gd name="T17" fmla="*/ 5 h 24"/>
                  <a:gd name="T18" fmla="*/ 6 w 21"/>
                  <a:gd name="T19" fmla="*/ 4 h 24"/>
                  <a:gd name="T20" fmla="*/ 5 w 21"/>
                  <a:gd name="T21" fmla="*/ 2 h 24"/>
                  <a:gd name="T22" fmla="*/ 2 w 21"/>
                  <a:gd name="T23" fmla="*/ 0 h 24"/>
                  <a:gd name="T24" fmla="*/ 0 w 21"/>
                  <a:gd name="T25" fmla="*/ 2 h 24"/>
                  <a:gd name="T26" fmla="*/ 3 w 21"/>
                  <a:gd name="T27" fmla="*/ 3 h 24"/>
                  <a:gd name="T28" fmla="*/ 3 w 21"/>
                  <a:gd name="T29" fmla="*/ 6 h 24"/>
                  <a:gd name="T30" fmla="*/ 6 w 21"/>
                  <a:gd name="T31" fmla="*/ 7 h 24"/>
                  <a:gd name="T32" fmla="*/ 6 w 21"/>
                  <a:gd name="T33" fmla="*/ 10 h 24"/>
                  <a:gd name="T34" fmla="*/ 9 w 21"/>
                  <a:gd name="T35" fmla="*/ 11 h 24"/>
                  <a:gd name="T36" fmla="*/ 10 w 21"/>
                  <a:gd name="T37" fmla="*/ 13 h 24"/>
                  <a:gd name="T38" fmla="*/ 12 w 21"/>
                  <a:gd name="T39" fmla="*/ 15 h 24"/>
                  <a:gd name="T40" fmla="*/ 13 w 21"/>
                  <a:gd name="T41" fmla="*/ 17 h 24"/>
                  <a:gd name="T42" fmla="*/ 15 w 21"/>
                  <a:gd name="T43" fmla="*/ 18 h 24"/>
                  <a:gd name="T44" fmla="*/ 16 w 21"/>
                  <a:gd name="T45" fmla="*/ 21 h 24"/>
                  <a:gd name="T46" fmla="*/ 18 w 21"/>
                  <a:gd name="T47" fmla="*/ 22 h 24"/>
                  <a:gd name="T48" fmla="*/ 19 w 21"/>
                  <a:gd name="T49" fmla="*/ 24 h 24"/>
                  <a:gd name="T50" fmla="*/ 21 w 21"/>
                  <a:gd name="T51" fmla="*/ 22 h 24"/>
                  <a:gd name="T52" fmla="*/ 20 w 21"/>
                  <a:gd name="T5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4">
                    <a:moveTo>
                      <a:pt x="20" y="20"/>
                    </a:moveTo>
                    <a:cubicBezTo>
                      <a:pt x="20" y="19"/>
                      <a:pt x="19" y="20"/>
                      <a:pt x="18" y="19"/>
                    </a:cubicBezTo>
                    <a:cubicBezTo>
                      <a:pt x="17" y="18"/>
                      <a:pt x="18" y="17"/>
                      <a:pt x="17" y="16"/>
                    </a:cubicBezTo>
                    <a:cubicBezTo>
                      <a:pt x="17" y="16"/>
                      <a:pt x="16" y="16"/>
                      <a:pt x="15" y="15"/>
                    </a:cubicBezTo>
                    <a:cubicBezTo>
                      <a:pt x="14" y="14"/>
                      <a:pt x="15" y="13"/>
                      <a:pt x="14" y="13"/>
                    </a:cubicBezTo>
                    <a:cubicBezTo>
                      <a:pt x="13" y="12"/>
                      <a:pt x="12" y="12"/>
                      <a:pt x="12" y="11"/>
                    </a:cubicBezTo>
                    <a:cubicBezTo>
                      <a:pt x="11" y="11"/>
                      <a:pt x="12" y="10"/>
                      <a:pt x="11" y="9"/>
                    </a:cubicBezTo>
                    <a:cubicBezTo>
                      <a:pt x="10" y="8"/>
                      <a:pt x="9" y="8"/>
                      <a:pt x="9" y="8"/>
                    </a:cubicBezTo>
                    <a:cubicBezTo>
                      <a:pt x="8" y="7"/>
                      <a:pt x="9" y="6"/>
                      <a:pt x="8" y="5"/>
                    </a:cubicBezTo>
                    <a:cubicBezTo>
                      <a:pt x="7" y="5"/>
                      <a:pt x="6" y="5"/>
                      <a:pt x="6" y="4"/>
                    </a:cubicBezTo>
                    <a:cubicBezTo>
                      <a:pt x="5" y="3"/>
                      <a:pt x="6" y="3"/>
                      <a:pt x="5" y="2"/>
                    </a:cubicBezTo>
                    <a:cubicBezTo>
                      <a:pt x="4" y="1"/>
                      <a:pt x="3" y="1"/>
                      <a:pt x="2" y="0"/>
                    </a:cubicBezTo>
                    <a:cubicBezTo>
                      <a:pt x="0" y="2"/>
                      <a:pt x="0" y="2"/>
                      <a:pt x="0" y="2"/>
                    </a:cubicBezTo>
                    <a:cubicBezTo>
                      <a:pt x="1" y="3"/>
                      <a:pt x="2" y="3"/>
                      <a:pt x="3" y="3"/>
                    </a:cubicBezTo>
                    <a:cubicBezTo>
                      <a:pt x="3" y="4"/>
                      <a:pt x="3" y="5"/>
                      <a:pt x="3" y="6"/>
                    </a:cubicBezTo>
                    <a:cubicBezTo>
                      <a:pt x="4" y="7"/>
                      <a:pt x="5" y="6"/>
                      <a:pt x="6" y="7"/>
                    </a:cubicBezTo>
                    <a:cubicBezTo>
                      <a:pt x="6" y="8"/>
                      <a:pt x="6" y="9"/>
                      <a:pt x="6" y="10"/>
                    </a:cubicBezTo>
                    <a:cubicBezTo>
                      <a:pt x="7" y="10"/>
                      <a:pt x="8" y="10"/>
                      <a:pt x="9" y="11"/>
                    </a:cubicBezTo>
                    <a:cubicBezTo>
                      <a:pt x="9" y="12"/>
                      <a:pt x="9" y="13"/>
                      <a:pt x="10" y="13"/>
                    </a:cubicBezTo>
                    <a:cubicBezTo>
                      <a:pt x="10" y="14"/>
                      <a:pt x="11" y="14"/>
                      <a:pt x="12" y="15"/>
                    </a:cubicBezTo>
                    <a:cubicBezTo>
                      <a:pt x="12" y="15"/>
                      <a:pt x="12" y="16"/>
                      <a:pt x="13" y="17"/>
                    </a:cubicBezTo>
                    <a:cubicBezTo>
                      <a:pt x="13" y="18"/>
                      <a:pt x="14" y="17"/>
                      <a:pt x="15" y="18"/>
                    </a:cubicBezTo>
                    <a:cubicBezTo>
                      <a:pt x="16" y="19"/>
                      <a:pt x="15" y="20"/>
                      <a:pt x="16" y="21"/>
                    </a:cubicBezTo>
                    <a:cubicBezTo>
                      <a:pt x="16" y="22"/>
                      <a:pt x="17" y="21"/>
                      <a:pt x="18" y="22"/>
                    </a:cubicBezTo>
                    <a:cubicBezTo>
                      <a:pt x="19" y="23"/>
                      <a:pt x="18" y="23"/>
                      <a:pt x="19" y="24"/>
                    </a:cubicBezTo>
                    <a:cubicBezTo>
                      <a:pt x="21" y="22"/>
                      <a:pt x="21" y="22"/>
                      <a:pt x="21" y="22"/>
                    </a:cubicBezTo>
                    <a:cubicBezTo>
                      <a:pt x="20" y="21"/>
                      <a:pt x="21" y="21"/>
                      <a:pt x="20"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430">
                <a:extLst>
                  <a:ext uri="{FF2B5EF4-FFF2-40B4-BE49-F238E27FC236}">
                    <a16:creationId xmlns:a16="http://schemas.microsoft.com/office/drawing/2014/main" id="{6930623A-A2FC-416F-8878-F184A4CD239F}"/>
                  </a:ext>
                </a:extLst>
              </p:cNvPr>
              <p:cNvSpPr>
                <a:spLocks/>
              </p:cNvSpPr>
              <p:nvPr/>
            </p:nvSpPr>
            <p:spPr bwMode="auto">
              <a:xfrm>
                <a:off x="4051498" y="4441167"/>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9"/>
                      <a:pt x="5" y="8"/>
                      <a:pt x="5" y="8"/>
                    </a:cubicBezTo>
                    <a:cubicBezTo>
                      <a:pt x="5" y="9"/>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1"/>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2"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431">
                <a:extLst>
                  <a:ext uri="{FF2B5EF4-FFF2-40B4-BE49-F238E27FC236}">
                    <a16:creationId xmlns:a16="http://schemas.microsoft.com/office/drawing/2014/main" id="{8696F1CA-E8FC-4C7D-9D66-0D707989DB90}"/>
                  </a:ext>
                </a:extLst>
              </p:cNvPr>
              <p:cNvSpPr>
                <a:spLocks/>
              </p:cNvSpPr>
              <p:nvPr/>
            </p:nvSpPr>
            <p:spPr bwMode="auto">
              <a:xfrm>
                <a:off x="4048343" y="4466412"/>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432">
                <a:extLst>
                  <a:ext uri="{FF2B5EF4-FFF2-40B4-BE49-F238E27FC236}">
                    <a16:creationId xmlns:a16="http://schemas.microsoft.com/office/drawing/2014/main" id="{6A0D8C52-F3EE-40CF-B553-066AEBF9D0D7}"/>
                  </a:ext>
                </a:extLst>
              </p:cNvPr>
              <p:cNvSpPr>
                <a:spLocks/>
              </p:cNvSpPr>
              <p:nvPr/>
            </p:nvSpPr>
            <p:spPr bwMode="auto">
              <a:xfrm>
                <a:off x="4048343" y="4460101"/>
                <a:ext cx="3156" cy="3156"/>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 name="T12" fmla="*/ 1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433">
                <a:extLst>
                  <a:ext uri="{FF2B5EF4-FFF2-40B4-BE49-F238E27FC236}">
                    <a16:creationId xmlns:a16="http://schemas.microsoft.com/office/drawing/2014/main" id="{41C5602C-4148-4B69-A8A7-1BA25475BA5F}"/>
                  </a:ext>
                </a:extLst>
              </p:cNvPr>
              <p:cNvSpPr>
                <a:spLocks/>
              </p:cNvSpPr>
              <p:nvPr/>
            </p:nvSpPr>
            <p:spPr bwMode="auto">
              <a:xfrm>
                <a:off x="4045187" y="4463257"/>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434">
                <a:extLst>
                  <a:ext uri="{FF2B5EF4-FFF2-40B4-BE49-F238E27FC236}">
                    <a16:creationId xmlns:a16="http://schemas.microsoft.com/office/drawing/2014/main" id="{31942B5F-0151-4D61-BFBC-8D123C67EF16}"/>
                  </a:ext>
                </a:extLst>
              </p:cNvPr>
              <p:cNvSpPr>
                <a:spLocks/>
              </p:cNvSpPr>
              <p:nvPr/>
            </p:nvSpPr>
            <p:spPr bwMode="auto">
              <a:xfrm>
                <a:off x="4045187" y="4460101"/>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435">
                <a:extLst>
                  <a:ext uri="{FF2B5EF4-FFF2-40B4-BE49-F238E27FC236}">
                    <a16:creationId xmlns:a16="http://schemas.microsoft.com/office/drawing/2014/main" id="{8459A2E0-5700-4C36-BCF4-DBBBEF1241E7}"/>
                  </a:ext>
                </a:extLst>
              </p:cNvPr>
              <p:cNvSpPr>
                <a:spLocks/>
              </p:cNvSpPr>
              <p:nvPr/>
            </p:nvSpPr>
            <p:spPr bwMode="auto">
              <a:xfrm>
                <a:off x="4057810" y="4444323"/>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436">
                <a:extLst>
                  <a:ext uri="{FF2B5EF4-FFF2-40B4-BE49-F238E27FC236}">
                    <a16:creationId xmlns:a16="http://schemas.microsoft.com/office/drawing/2014/main" id="{6DB3B84F-0D3F-4AAD-AF79-67DF7C6508D0}"/>
                  </a:ext>
                </a:extLst>
              </p:cNvPr>
              <p:cNvSpPr>
                <a:spLocks/>
              </p:cNvSpPr>
              <p:nvPr/>
            </p:nvSpPr>
            <p:spPr bwMode="auto">
              <a:xfrm>
                <a:off x="4076744" y="4472724"/>
                <a:ext cx="18934" cy="41024"/>
              </a:xfrm>
              <a:custGeom>
                <a:avLst/>
                <a:gdLst>
                  <a:gd name="T0" fmla="*/ 4 w 6"/>
                  <a:gd name="T1" fmla="*/ 12 h 13"/>
                  <a:gd name="T2" fmla="*/ 4 w 6"/>
                  <a:gd name="T3" fmla="*/ 10 h 13"/>
                  <a:gd name="T4" fmla="*/ 5 w 6"/>
                  <a:gd name="T5" fmla="*/ 10 h 13"/>
                  <a:gd name="T6" fmla="*/ 5 w 6"/>
                  <a:gd name="T7" fmla="*/ 10 h 13"/>
                  <a:gd name="T8" fmla="*/ 5 w 6"/>
                  <a:gd name="T9" fmla="*/ 9 h 13"/>
                  <a:gd name="T10" fmla="*/ 5 w 6"/>
                  <a:gd name="T11" fmla="*/ 9 h 13"/>
                  <a:gd name="T12" fmla="*/ 6 w 6"/>
                  <a:gd name="T13" fmla="*/ 9 h 13"/>
                  <a:gd name="T14" fmla="*/ 6 w 6"/>
                  <a:gd name="T15" fmla="*/ 9 h 13"/>
                  <a:gd name="T16" fmla="*/ 5 w 6"/>
                  <a:gd name="T17" fmla="*/ 8 h 13"/>
                  <a:gd name="T18" fmla="*/ 4 w 6"/>
                  <a:gd name="T19" fmla="*/ 7 h 13"/>
                  <a:gd name="T20" fmla="*/ 4 w 6"/>
                  <a:gd name="T21" fmla="*/ 6 h 13"/>
                  <a:gd name="T22" fmla="*/ 4 w 6"/>
                  <a:gd name="T23" fmla="*/ 4 h 13"/>
                  <a:gd name="T24" fmla="*/ 3 w 6"/>
                  <a:gd name="T25" fmla="*/ 3 h 13"/>
                  <a:gd name="T26" fmla="*/ 3 w 6"/>
                  <a:gd name="T27" fmla="*/ 1 h 13"/>
                  <a:gd name="T28" fmla="*/ 2 w 6"/>
                  <a:gd name="T29" fmla="*/ 1 h 13"/>
                  <a:gd name="T30" fmla="*/ 2 w 6"/>
                  <a:gd name="T31" fmla="*/ 1 h 13"/>
                  <a:gd name="T32" fmla="*/ 1 w 6"/>
                  <a:gd name="T33" fmla="*/ 0 h 13"/>
                  <a:gd name="T34" fmla="*/ 0 w 6"/>
                  <a:gd name="T35" fmla="*/ 0 h 13"/>
                  <a:gd name="T36" fmla="*/ 1 w 6"/>
                  <a:gd name="T37" fmla="*/ 2 h 13"/>
                  <a:gd name="T38" fmla="*/ 1 w 6"/>
                  <a:gd name="T39" fmla="*/ 3 h 13"/>
                  <a:gd name="T40" fmla="*/ 0 w 6"/>
                  <a:gd name="T41" fmla="*/ 4 h 13"/>
                  <a:gd name="T42" fmla="*/ 0 w 6"/>
                  <a:gd name="T43" fmla="*/ 7 h 13"/>
                  <a:gd name="T44" fmla="*/ 1 w 6"/>
                  <a:gd name="T45" fmla="*/ 8 h 13"/>
                  <a:gd name="T46" fmla="*/ 2 w 6"/>
                  <a:gd name="T47" fmla="*/ 8 h 13"/>
                  <a:gd name="T48" fmla="*/ 3 w 6"/>
                  <a:gd name="T49" fmla="*/ 9 h 13"/>
                  <a:gd name="T50" fmla="*/ 4 w 6"/>
                  <a:gd name="T51" fmla="*/ 11 h 13"/>
                  <a:gd name="T52" fmla="*/ 4 w 6"/>
                  <a:gd name="T53" fmla="*/ 13 h 13"/>
                  <a:gd name="T54" fmla="*/ 4 w 6"/>
                  <a:gd name="T55" fmla="*/ 13 h 13"/>
                  <a:gd name="T56" fmla="*/ 4 w 6"/>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4" y="12"/>
                    </a:moveTo>
                    <a:cubicBezTo>
                      <a:pt x="4" y="12"/>
                      <a:pt x="4" y="10"/>
                      <a:pt x="4" y="10"/>
                    </a:cubicBezTo>
                    <a:cubicBezTo>
                      <a:pt x="5" y="10"/>
                      <a:pt x="5" y="10"/>
                      <a:pt x="5" y="10"/>
                    </a:cubicBezTo>
                    <a:cubicBezTo>
                      <a:pt x="5" y="10"/>
                      <a:pt x="6" y="10"/>
                      <a:pt x="5" y="10"/>
                    </a:cubicBezTo>
                    <a:cubicBezTo>
                      <a:pt x="5" y="10"/>
                      <a:pt x="5" y="9"/>
                      <a:pt x="5" y="9"/>
                    </a:cubicBezTo>
                    <a:cubicBezTo>
                      <a:pt x="5" y="9"/>
                      <a:pt x="5" y="9"/>
                      <a:pt x="5" y="9"/>
                    </a:cubicBezTo>
                    <a:cubicBezTo>
                      <a:pt x="5" y="9"/>
                      <a:pt x="6" y="9"/>
                      <a:pt x="6" y="9"/>
                    </a:cubicBezTo>
                    <a:cubicBezTo>
                      <a:pt x="6" y="9"/>
                      <a:pt x="6" y="9"/>
                      <a:pt x="6" y="9"/>
                    </a:cubicBezTo>
                    <a:cubicBezTo>
                      <a:pt x="6" y="9"/>
                      <a:pt x="5" y="8"/>
                      <a:pt x="5" y="8"/>
                    </a:cubicBezTo>
                    <a:cubicBezTo>
                      <a:pt x="5" y="8"/>
                      <a:pt x="5" y="7"/>
                      <a:pt x="4" y="7"/>
                    </a:cubicBezTo>
                    <a:cubicBezTo>
                      <a:pt x="4" y="7"/>
                      <a:pt x="4" y="6"/>
                      <a:pt x="4" y="6"/>
                    </a:cubicBezTo>
                    <a:cubicBezTo>
                      <a:pt x="4" y="5"/>
                      <a:pt x="4" y="4"/>
                      <a:pt x="4" y="4"/>
                    </a:cubicBezTo>
                    <a:cubicBezTo>
                      <a:pt x="4" y="3"/>
                      <a:pt x="3" y="3"/>
                      <a:pt x="3" y="3"/>
                    </a:cubicBezTo>
                    <a:cubicBezTo>
                      <a:pt x="3" y="2"/>
                      <a:pt x="3" y="2"/>
                      <a:pt x="3" y="1"/>
                    </a:cubicBezTo>
                    <a:cubicBezTo>
                      <a:pt x="3" y="1"/>
                      <a:pt x="3" y="1"/>
                      <a:pt x="2" y="1"/>
                    </a:cubicBezTo>
                    <a:cubicBezTo>
                      <a:pt x="2" y="1"/>
                      <a:pt x="2" y="1"/>
                      <a:pt x="2" y="1"/>
                    </a:cubicBezTo>
                    <a:cubicBezTo>
                      <a:pt x="1" y="1"/>
                      <a:pt x="1" y="0"/>
                      <a:pt x="1" y="0"/>
                    </a:cubicBezTo>
                    <a:cubicBezTo>
                      <a:pt x="1" y="0"/>
                      <a:pt x="0" y="0"/>
                      <a:pt x="0" y="0"/>
                    </a:cubicBezTo>
                    <a:cubicBezTo>
                      <a:pt x="1" y="1"/>
                      <a:pt x="1" y="1"/>
                      <a:pt x="1" y="2"/>
                    </a:cubicBezTo>
                    <a:cubicBezTo>
                      <a:pt x="1" y="2"/>
                      <a:pt x="1" y="2"/>
                      <a:pt x="1" y="3"/>
                    </a:cubicBezTo>
                    <a:cubicBezTo>
                      <a:pt x="1" y="3"/>
                      <a:pt x="1" y="4"/>
                      <a:pt x="0" y="4"/>
                    </a:cubicBezTo>
                    <a:cubicBezTo>
                      <a:pt x="0" y="5"/>
                      <a:pt x="0" y="6"/>
                      <a:pt x="0" y="7"/>
                    </a:cubicBezTo>
                    <a:cubicBezTo>
                      <a:pt x="0" y="7"/>
                      <a:pt x="1" y="8"/>
                      <a:pt x="1" y="8"/>
                    </a:cubicBezTo>
                    <a:cubicBezTo>
                      <a:pt x="1" y="8"/>
                      <a:pt x="2" y="8"/>
                      <a:pt x="2" y="8"/>
                    </a:cubicBezTo>
                    <a:cubicBezTo>
                      <a:pt x="3" y="8"/>
                      <a:pt x="3" y="9"/>
                      <a:pt x="3" y="9"/>
                    </a:cubicBezTo>
                    <a:cubicBezTo>
                      <a:pt x="3" y="10"/>
                      <a:pt x="4" y="10"/>
                      <a:pt x="4" y="11"/>
                    </a:cubicBezTo>
                    <a:cubicBezTo>
                      <a:pt x="4" y="11"/>
                      <a:pt x="4" y="12"/>
                      <a:pt x="4" y="13"/>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437">
                <a:extLst>
                  <a:ext uri="{FF2B5EF4-FFF2-40B4-BE49-F238E27FC236}">
                    <a16:creationId xmlns:a16="http://schemas.microsoft.com/office/drawing/2014/main" id="{3798F88D-2B1E-482E-AEB2-39641AAA70BB}"/>
                  </a:ext>
                </a:extLst>
              </p:cNvPr>
              <p:cNvSpPr>
                <a:spLocks/>
              </p:cNvSpPr>
              <p:nvPr/>
            </p:nvSpPr>
            <p:spPr bwMode="auto">
              <a:xfrm>
                <a:off x="4073588" y="4497969"/>
                <a:ext cx="9467" cy="3156"/>
              </a:xfrm>
              <a:custGeom>
                <a:avLst/>
                <a:gdLst>
                  <a:gd name="T0" fmla="*/ 3 w 3"/>
                  <a:gd name="T1" fmla="*/ 0 h 1"/>
                  <a:gd name="T2" fmla="*/ 2 w 3"/>
                  <a:gd name="T3" fmla="*/ 0 h 1"/>
                  <a:gd name="T4" fmla="*/ 2 w 3"/>
                  <a:gd name="T5" fmla="*/ 0 h 1"/>
                  <a:gd name="T6" fmla="*/ 0 w 3"/>
                  <a:gd name="T7" fmla="*/ 0 h 1"/>
                  <a:gd name="T8" fmla="*/ 0 w 3"/>
                  <a:gd name="T9" fmla="*/ 0 h 1"/>
                  <a:gd name="T10" fmla="*/ 2 w 3"/>
                  <a:gd name="T11" fmla="*/ 0 h 1"/>
                  <a:gd name="T12" fmla="*/ 2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cubicBezTo>
                      <a:pt x="3" y="0"/>
                      <a:pt x="3" y="0"/>
                      <a:pt x="2" y="0"/>
                    </a:cubicBezTo>
                    <a:cubicBezTo>
                      <a:pt x="2" y="1"/>
                      <a:pt x="2" y="0"/>
                      <a:pt x="2" y="0"/>
                    </a:cubicBezTo>
                    <a:cubicBezTo>
                      <a:pt x="1" y="0"/>
                      <a:pt x="0" y="0"/>
                      <a:pt x="0" y="0"/>
                    </a:cubicBezTo>
                    <a:cubicBezTo>
                      <a:pt x="0" y="0"/>
                      <a:pt x="0" y="0"/>
                      <a:pt x="0" y="0"/>
                    </a:cubicBezTo>
                    <a:cubicBezTo>
                      <a:pt x="2" y="0"/>
                      <a:pt x="2" y="0"/>
                      <a:pt x="2" y="0"/>
                    </a:cubicBezTo>
                    <a:cubicBezTo>
                      <a:pt x="2" y="0"/>
                      <a:pt x="2" y="0"/>
                      <a:pt x="2" y="0"/>
                    </a:cubicBezTo>
                    <a:lnTo>
                      <a:pt x="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438">
                <a:extLst>
                  <a:ext uri="{FF2B5EF4-FFF2-40B4-BE49-F238E27FC236}">
                    <a16:creationId xmlns:a16="http://schemas.microsoft.com/office/drawing/2014/main" id="{A42309A9-4526-4624-95ED-6D9AC81B237D}"/>
                  </a:ext>
                </a:extLst>
              </p:cNvPr>
              <p:cNvSpPr>
                <a:spLocks/>
              </p:cNvSpPr>
              <p:nvPr/>
            </p:nvSpPr>
            <p:spPr bwMode="auto">
              <a:xfrm>
                <a:off x="4073588" y="4494814"/>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439">
                <a:extLst>
                  <a:ext uri="{FF2B5EF4-FFF2-40B4-BE49-F238E27FC236}">
                    <a16:creationId xmlns:a16="http://schemas.microsoft.com/office/drawing/2014/main" id="{7D97482F-EDCC-4532-AED8-C1F938A4A9EA}"/>
                  </a:ext>
                </a:extLst>
              </p:cNvPr>
              <p:cNvSpPr>
                <a:spLocks/>
              </p:cNvSpPr>
              <p:nvPr/>
            </p:nvSpPr>
            <p:spPr bwMode="auto">
              <a:xfrm>
                <a:off x="4070432" y="4494814"/>
                <a:ext cx="6311" cy="6311"/>
              </a:xfrm>
              <a:custGeom>
                <a:avLst/>
                <a:gdLst>
                  <a:gd name="T0" fmla="*/ 2 w 4"/>
                  <a:gd name="T1" fmla="*/ 2 h 4"/>
                  <a:gd name="T2" fmla="*/ 2 w 4"/>
                  <a:gd name="T3" fmla="*/ 2 h 4"/>
                  <a:gd name="T4" fmla="*/ 0 w 4"/>
                  <a:gd name="T5" fmla="*/ 0 h 4"/>
                  <a:gd name="T6" fmla="*/ 2 w 4"/>
                  <a:gd name="T7" fmla="*/ 2 h 4"/>
                  <a:gd name="T8" fmla="*/ 0 w 4"/>
                  <a:gd name="T9" fmla="*/ 0 h 4"/>
                  <a:gd name="T10" fmla="*/ 2 w 4"/>
                  <a:gd name="T11" fmla="*/ 2 h 4"/>
                  <a:gd name="T12" fmla="*/ 0 w 4"/>
                  <a:gd name="T13" fmla="*/ 0 h 4"/>
                  <a:gd name="T14" fmla="*/ 2 w 4"/>
                  <a:gd name="T15" fmla="*/ 2 h 4"/>
                  <a:gd name="T16" fmla="*/ 2 w 4"/>
                  <a:gd name="T17" fmla="*/ 2 h 4"/>
                  <a:gd name="T18" fmla="*/ 2 w 4"/>
                  <a:gd name="T19" fmla="*/ 2 h 4"/>
                  <a:gd name="T20" fmla="*/ 4 w 4"/>
                  <a:gd name="T21" fmla="*/ 4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0"/>
                    </a:lnTo>
                    <a:lnTo>
                      <a:pt x="2" y="2"/>
                    </a:lnTo>
                    <a:lnTo>
                      <a:pt x="0" y="0"/>
                    </a:lnTo>
                    <a:lnTo>
                      <a:pt x="2" y="2"/>
                    </a:lnTo>
                    <a:lnTo>
                      <a:pt x="0" y="0"/>
                    </a:lnTo>
                    <a:lnTo>
                      <a:pt x="2" y="2"/>
                    </a:lnTo>
                    <a:lnTo>
                      <a:pt x="2" y="2"/>
                    </a:lnTo>
                    <a:lnTo>
                      <a:pt x="2" y="2"/>
                    </a:lnTo>
                    <a:lnTo>
                      <a:pt x="4"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440">
                <a:extLst>
                  <a:ext uri="{FF2B5EF4-FFF2-40B4-BE49-F238E27FC236}">
                    <a16:creationId xmlns:a16="http://schemas.microsoft.com/office/drawing/2014/main" id="{3804F19B-4003-4E04-8207-00D646706FD6}"/>
                  </a:ext>
                </a:extLst>
              </p:cNvPr>
              <p:cNvSpPr>
                <a:spLocks/>
              </p:cNvSpPr>
              <p:nvPr/>
            </p:nvSpPr>
            <p:spPr bwMode="auto">
              <a:xfrm>
                <a:off x="4070432" y="4491658"/>
                <a:ext cx="6311" cy="3156"/>
              </a:xfrm>
              <a:custGeom>
                <a:avLst/>
                <a:gdLst>
                  <a:gd name="T0" fmla="*/ 2 w 4"/>
                  <a:gd name="T1" fmla="*/ 2 h 2"/>
                  <a:gd name="T2" fmla="*/ 2 w 4"/>
                  <a:gd name="T3" fmla="*/ 0 h 2"/>
                  <a:gd name="T4" fmla="*/ 0 w 4"/>
                  <a:gd name="T5" fmla="*/ 0 h 2"/>
                  <a:gd name="T6" fmla="*/ 2 w 4"/>
                  <a:gd name="T7" fmla="*/ 0 h 2"/>
                  <a:gd name="T8" fmla="*/ 0 w 4"/>
                  <a:gd name="T9" fmla="*/ 0 h 2"/>
                  <a:gd name="T10" fmla="*/ 2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2" y="0"/>
                    </a:lnTo>
                    <a:lnTo>
                      <a:pt x="0" y="0"/>
                    </a:lnTo>
                    <a:lnTo>
                      <a:pt x="2"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441">
                <a:extLst>
                  <a:ext uri="{FF2B5EF4-FFF2-40B4-BE49-F238E27FC236}">
                    <a16:creationId xmlns:a16="http://schemas.microsoft.com/office/drawing/2014/main" id="{AE4F49D3-A07C-4F72-A44B-5882CE043843}"/>
                  </a:ext>
                </a:extLst>
              </p:cNvPr>
              <p:cNvSpPr>
                <a:spLocks/>
              </p:cNvSpPr>
              <p:nvPr/>
            </p:nvSpPr>
            <p:spPr bwMode="auto">
              <a:xfrm>
                <a:off x="4083055" y="4475879"/>
                <a:ext cx="3156" cy="3156"/>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0"/>
                    </a:cubicBezTo>
                    <a:cubicBezTo>
                      <a:pt x="0" y="0"/>
                      <a:pt x="1" y="0"/>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442">
                <a:extLst>
                  <a:ext uri="{FF2B5EF4-FFF2-40B4-BE49-F238E27FC236}">
                    <a16:creationId xmlns:a16="http://schemas.microsoft.com/office/drawing/2014/main" id="{4CC01022-93C8-4972-9633-4F1AD89247EF}"/>
                  </a:ext>
                </a:extLst>
              </p:cNvPr>
              <p:cNvSpPr>
                <a:spLocks/>
              </p:cNvSpPr>
              <p:nvPr/>
            </p:nvSpPr>
            <p:spPr bwMode="auto">
              <a:xfrm>
                <a:off x="4035720" y="4479035"/>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8"/>
                      <a:pt x="5" y="8"/>
                      <a:pt x="5" y="8"/>
                    </a:cubicBezTo>
                    <a:cubicBezTo>
                      <a:pt x="5" y="8"/>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0"/>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3"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443">
                <a:extLst>
                  <a:ext uri="{FF2B5EF4-FFF2-40B4-BE49-F238E27FC236}">
                    <a16:creationId xmlns:a16="http://schemas.microsoft.com/office/drawing/2014/main" id="{8DC11877-F221-4EE6-B590-F802414B3C7E}"/>
                  </a:ext>
                </a:extLst>
              </p:cNvPr>
              <p:cNvSpPr>
                <a:spLocks/>
              </p:cNvSpPr>
              <p:nvPr/>
            </p:nvSpPr>
            <p:spPr bwMode="auto">
              <a:xfrm>
                <a:off x="4032564" y="4504281"/>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444">
                <a:extLst>
                  <a:ext uri="{FF2B5EF4-FFF2-40B4-BE49-F238E27FC236}">
                    <a16:creationId xmlns:a16="http://schemas.microsoft.com/office/drawing/2014/main" id="{799FE569-7BDB-43EC-ACDB-726B4CAB425B}"/>
                  </a:ext>
                </a:extLst>
              </p:cNvPr>
              <p:cNvSpPr>
                <a:spLocks/>
              </p:cNvSpPr>
              <p:nvPr/>
            </p:nvSpPr>
            <p:spPr bwMode="auto">
              <a:xfrm>
                <a:off x="4032564" y="4497969"/>
                <a:ext cx="6311" cy="3156"/>
              </a:xfrm>
              <a:custGeom>
                <a:avLst/>
                <a:gdLst>
                  <a:gd name="T0" fmla="*/ 2 w 2"/>
                  <a:gd name="T1" fmla="*/ 1 h 1"/>
                  <a:gd name="T2" fmla="*/ 1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445">
                <a:extLst>
                  <a:ext uri="{FF2B5EF4-FFF2-40B4-BE49-F238E27FC236}">
                    <a16:creationId xmlns:a16="http://schemas.microsoft.com/office/drawing/2014/main" id="{5DDBB4EF-B315-4284-BBD4-E0088FCE9C51}"/>
                  </a:ext>
                </a:extLst>
              </p:cNvPr>
              <p:cNvSpPr>
                <a:spLocks/>
              </p:cNvSpPr>
              <p:nvPr/>
            </p:nvSpPr>
            <p:spPr bwMode="auto">
              <a:xfrm>
                <a:off x="4029408" y="4501125"/>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446">
                <a:extLst>
                  <a:ext uri="{FF2B5EF4-FFF2-40B4-BE49-F238E27FC236}">
                    <a16:creationId xmlns:a16="http://schemas.microsoft.com/office/drawing/2014/main" id="{0B10E2E1-E43A-4D4F-A1BE-E5A4B4DA4517}"/>
                  </a:ext>
                </a:extLst>
              </p:cNvPr>
              <p:cNvSpPr>
                <a:spLocks/>
              </p:cNvSpPr>
              <p:nvPr/>
            </p:nvSpPr>
            <p:spPr bwMode="auto">
              <a:xfrm>
                <a:off x="4029408" y="4497969"/>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447">
                <a:extLst>
                  <a:ext uri="{FF2B5EF4-FFF2-40B4-BE49-F238E27FC236}">
                    <a16:creationId xmlns:a16="http://schemas.microsoft.com/office/drawing/2014/main" id="{8E78429D-3167-4E1A-A22F-5BA74E9257E9}"/>
                  </a:ext>
                </a:extLst>
              </p:cNvPr>
              <p:cNvSpPr>
                <a:spLocks/>
              </p:cNvSpPr>
              <p:nvPr/>
            </p:nvSpPr>
            <p:spPr bwMode="auto">
              <a:xfrm>
                <a:off x="4042031" y="4482191"/>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448">
                <a:extLst>
                  <a:ext uri="{FF2B5EF4-FFF2-40B4-BE49-F238E27FC236}">
                    <a16:creationId xmlns:a16="http://schemas.microsoft.com/office/drawing/2014/main" id="{2B252F7F-7CD8-4C64-963C-61F981F50F24}"/>
                  </a:ext>
                </a:extLst>
              </p:cNvPr>
              <p:cNvSpPr>
                <a:spLocks/>
              </p:cNvSpPr>
              <p:nvPr/>
            </p:nvSpPr>
            <p:spPr bwMode="auto">
              <a:xfrm>
                <a:off x="3961562" y="4316518"/>
                <a:ext cx="151473" cy="162519"/>
              </a:xfrm>
              <a:custGeom>
                <a:avLst/>
                <a:gdLst>
                  <a:gd name="T0" fmla="*/ 2 w 49"/>
                  <a:gd name="T1" fmla="*/ 31 h 52"/>
                  <a:gd name="T2" fmla="*/ 2 w 49"/>
                  <a:gd name="T3" fmla="*/ 52 h 52"/>
                  <a:gd name="T4" fmla="*/ 33 w 49"/>
                  <a:gd name="T5" fmla="*/ 26 h 52"/>
                  <a:gd name="T6" fmla="*/ 41 w 49"/>
                  <a:gd name="T7" fmla="*/ 29 h 52"/>
                  <a:gd name="T8" fmla="*/ 49 w 49"/>
                  <a:gd name="T9" fmla="*/ 22 h 52"/>
                  <a:gd name="T10" fmla="*/ 42 w 49"/>
                  <a:gd name="T11" fmla="*/ 13 h 52"/>
                  <a:gd name="T12" fmla="*/ 38 w 49"/>
                  <a:gd name="T13" fmla="*/ 12 h 52"/>
                  <a:gd name="T14" fmla="*/ 37 w 49"/>
                  <a:gd name="T15" fmla="*/ 7 h 52"/>
                  <a:gd name="T16" fmla="*/ 31 w 49"/>
                  <a:gd name="T17" fmla="*/ 0 h 52"/>
                  <a:gd name="T18" fmla="*/ 22 w 49"/>
                  <a:gd name="T19" fmla="*/ 7 h 52"/>
                  <a:gd name="T20" fmla="*/ 23 w 49"/>
                  <a:gd name="T21" fmla="*/ 13 h 52"/>
                  <a:gd name="T22" fmla="*/ 2 w 49"/>
                  <a:gd name="T23"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2">
                    <a:moveTo>
                      <a:pt x="2" y="31"/>
                    </a:moveTo>
                    <a:cubicBezTo>
                      <a:pt x="0" y="38"/>
                      <a:pt x="1" y="47"/>
                      <a:pt x="2" y="52"/>
                    </a:cubicBezTo>
                    <a:cubicBezTo>
                      <a:pt x="33" y="26"/>
                      <a:pt x="33" y="26"/>
                      <a:pt x="33" y="26"/>
                    </a:cubicBezTo>
                    <a:cubicBezTo>
                      <a:pt x="41" y="29"/>
                      <a:pt x="41" y="29"/>
                      <a:pt x="41" y="29"/>
                    </a:cubicBezTo>
                    <a:cubicBezTo>
                      <a:pt x="49" y="22"/>
                      <a:pt x="49" y="22"/>
                      <a:pt x="49" y="22"/>
                    </a:cubicBezTo>
                    <a:cubicBezTo>
                      <a:pt x="42" y="13"/>
                      <a:pt x="42" y="13"/>
                      <a:pt x="42" y="13"/>
                    </a:cubicBezTo>
                    <a:cubicBezTo>
                      <a:pt x="38" y="12"/>
                      <a:pt x="38" y="12"/>
                      <a:pt x="38" y="12"/>
                    </a:cubicBezTo>
                    <a:cubicBezTo>
                      <a:pt x="37" y="7"/>
                      <a:pt x="37" y="7"/>
                      <a:pt x="37" y="7"/>
                    </a:cubicBezTo>
                    <a:cubicBezTo>
                      <a:pt x="31" y="0"/>
                      <a:pt x="31" y="0"/>
                      <a:pt x="31" y="0"/>
                    </a:cubicBezTo>
                    <a:cubicBezTo>
                      <a:pt x="22" y="7"/>
                      <a:pt x="22" y="7"/>
                      <a:pt x="22" y="7"/>
                    </a:cubicBezTo>
                    <a:cubicBezTo>
                      <a:pt x="23" y="13"/>
                      <a:pt x="23" y="13"/>
                      <a:pt x="23" y="13"/>
                    </a:cubicBezTo>
                    <a:lnTo>
                      <a:pt x="2" y="3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449">
                <a:extLst>
                  <a:ext uri="{FF2B5EF4-FFF2-40B4-BE49-F238E27FC236}">
                    <a16:creationId xmlns:a16="http://schemas.microsoft.com/office/drawing/2014/main" id="{ADC9263E-19E2-4FD7-87A0-932D17D2E9EA}"/>
                  </a:ext>
                </a:extLst>
              </p:cNvPr>
              <p:cNvSpPr>
                <a:spLocks/>
              </p:cNvSpPr>
              <p:nvPr/>
            </p:nvSpPr>
            <p:spPr bwMode="auto">
              <a:xfrm>
                <a:off x="3961562" y="4316518"/>
                <a:ext cx="151473" cy="159363"/>
              </a:xfrm>
              <a:custGeom>
                <a:avLst/>
                <a:gdLst>
                  <a:gd name="T0" fmla="*/ 1 w 49"/>
                  <a:gd name="T1" fmla="*/ 33 h 51"/>
                  <a:gd name="T2" fmla="*/ 1 w 49"/>
                  <a:gd name="T3" fmla="*/ 51 h 51"/>
                  <a:gd name="T4" fmla="*/ 33 w 49"/>
                  <a:gd name="T5" fmla="*/ 24 h 51"/>
                  <a:gd name="T6" fmla="*/ 42 w 49"/>
                  <a:gd name="T7" fmla="*/ 27 h 51"/>
                  <a:gd name="T8" fmla="*/ 49 w 49"/>
                  <a:gd name="T9" fmla="*/ 22 h 51"/>
                  <a:gd name="T10" fmla="*/ 44 w 49"/>
                  <a:gd name="T11" fmla="*/ 16 h 51"/>
                  <a:gd name="T12" fmla="*/ 37 w 49"/>
                  <a:gd name="T13" fmla="*/ 13 h 51"/>
                  <a:gd name="T14" fmla="*/ 35 w 49"/>
                  <a:gd name="T15" fmla="*/ 4 h 51"/>
                  <a:gd name="T16" fmla="*/ 31 w 49"/>
                  <a:gd name="T17" fmla="*/ 0 h 51"/>
                  <a:gd name="T18" fmla="*/ 24 w 49"/>
                  <a:gd name="T19" fmla="*/ 6 h 51"/>
                  <a:gd name="T20" fmla="*/ 25 w 49"/>
                  <a:gd name="T21" fmla="*/ 14 h 51"/>
                  <a:gd name="T22" fmla="*/ 1 w 49"/>
                  <a:gd name="T23"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1">
                    <a:moveTo>
                      <a:pt x="1" y="33"/>
                    </a:moveTo>
                    <a:cubicBezTo>
                      <a:pt x="0" y="39"/>
                      <a:pt x="1" y="46"/>
                      <a:pt x="1" y="51"/>
                    </a:cubicBezTo>
                    <a:cubicBezTo>
                      <a:pt x="33" y="24"/>
                      <a:pt x="33" y="24"/>
                      <a:pt x="33" y="24"/>
                    </a:cubicBezTo>
                    <a:cubicBezTo>
                      <a:pt x="42" y="27"/>
                      <a:pt x="42" y="27"/>
                      <a:pt x="42" y="27"/>
                    </a:cubicBezTo>
                    <a:cubicBezTo>
                      <a:pt x="49" y="22"/>
                      <a:pt x="49" y="22"/>
                      <a:pt x="49" y="22"/>
                    </a:cubicBezTo>
                    <a:cubicBezTo>
                      <a:pt x="44" y="16"/>
                      <a:pt x="44" y="16"/>
                      <a:pt x="44" y="16"/>
                    </a:cubicBezTo>
                    <a:cubicBezTo>
                      <a:pt x="37" y="13"/>
                      <a:pt x="37" y="13"/>
                      <a:pt x="37" y="13"/>
                    </a:cubicBezTo>
                    <a:cubicBezTo>
                      <a:pt x="35" y="4"/>
                      <a:pt x="35" y="4"/>
                      <a:pt x="35" y="4"/>
                    </a:cubicBezTo>
                    <a:cubicBezTo>
                      <a:pt x="31" y="0"/>
                      <a:pt x="31" y="0"/>
                      <a:pt x="31" y="0"/>
                    </a:cubicBezTo>
                    <a:cubicBezTo>
                      <a:pt x="24" y="6"/>
                      <a:pt x="24" y="6"/>
                      <a:pt x="24" y="6"/>
                    </a:cubicBezTo>
                    <a:cubicBezTo>
                      <a:pt x="25" y="14"/>
                      <a:pt x="25" y="14"/>
                      <a:pt x="25" y="14"/>
                    </a:cubicBez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450">
                <a:extLst>
                  <a:ext uri="{FF2B5EF4-FFF2-40B4-BE49-F238E27FC236}">
                    <a16:creationId xmlns:a16="http://schemas.microsoft.com/office/drawing/2014/main" id="{BC47EFB6-275E-477B-9BC0-77B41CC8505A}"/>
                  </a:ext>
                </a:extLst>
              </p:cNvPr>
              <p:cNvSpPr>
                <a:spLocks/>
              </p:cNvSpPr>
              <p:nvPr/>
            </p:nvSpPr>
            <p:spPr bwMode="auto">
              <a:xfrm>
                <a:off x="4035720" y="4367009"/>
                <a:ext cx="25246" cy="25246"/>
              </a:xfrm>
              <a:custGeom>
                <a:avLst/>
                <a:gdLst>
                  <a:gd name="T0" fmla="*/ 16 w 16"/>
                  <a:gd name="T1" fmla="*/ 12 h 16"/>
                  <a:gd name="T2" fmla="*/ 14 w 16"/>
                  <a:gd name="T3" fmla="*/ 12 h 16"/>
                  <a:gd name="T4" fmla="*/ 14 w 16"/>
                  <a:gd name="T5" fmla="*/ 4 h 16"/>
                  <a:gd name="T6" fmla="*/ 16 w 16"/>
                  <a:gd name="T7" fmla="*/ 4 h 16"/>
                  <a:gd name="T8" fmla="*/ 14 w 16"/>
                  <a:gd name="T9" fmla="*/ 4 h 16"/>
                  <a:gd name="T10" fmla="*/ 14 w 16"/>
                  <a:gd name="T11" fmla="*/ 4 h 16"/>
                  <a:gd name="T12" fmla="*/ 14 w 16"/>
                  <a:gd name="T13" fmla="*/ 2 h 16"/>
                  <a:gd name="T14" fmla="*/ 12 w 16"/>
                  <a:gd name="T15" fmla="*/ 2 h 16"/>
                  <a:gd name="T16" fmla="*/ 12 w 16"/>
                  <a:gd name="T17" fmla="*/ 0 h 16"/>
                  <a:gd name="T18" fmla="*/ 12 w 16"/>
                  <a:gd name="T19" fmla="*/ 2 h 16"/>
                  <a:gd name="T20" fmla="*/ 6 w 16"/>
                  <a:gd name="T21" fmla="*/ 2 h 16"/>
                  <a:gd name="T22" fmla="*/ 6 w 16"/>
                  <a:gd name="T23" fmla="*/ 0 h 16"/>
                  <a:gd name="T24" fmla="*/ 6 w 16"/>
                  <a:gd name="T25" fmla="*/ 2 h 16"/>
                  <a:gd name="T26" fmla="*/ 4 w 16"/>
                  <a:gd name="T27" fmla="*/ 2 h 16"/>
                  <a:gd name="T28" fmla="*/ 4 w 16"/>
                  <a:gd name="T29" fmla="*/ 2 h 16"/>
                  <a:gd name="T30" fmla="*/ 4 w 16"/>
                  <a:gd name="T31" fmla="*/ 4 h 16"/>
                  <a:gd name="T32" fmla="*/ 2 w 16"/>
                  <a:gd name="T33" fmla="*/ 4 h 16"/>
                  <a:gd name="T34" fmla="*/ 4 w 16"/>
                  <a:gd name="T35" fmla="*/ 4 h 16"/>
                  <a:gd name="T36" fmla="*/ 2 w 16"/>
                  <a:gd name="T37" fmla="*/ 10 h 16"/>
                  <a:gd name="T38" fmla="*/ 0 w 16"/>
                  <a:gd name="T39" fmla="*/ 10 h 16"/>
                  <a:gd name="T40" fmla="*/ 2 w 16"/>
                  <a:gd name="T41" fmla="*/ 10 h 16"/>
                  <a:gd name="T42" fmla="*/ 2 w 16"/>
                  <a:gd name="T43" fmla="*/ 12 h 16"/>
                  <a:gd name="T44" fmla="*/ 2 w 16"/>
                  <a:gd name="T45" fmla="*/ 12 h 16"/>
                  <a:gd name="T46" fmla="*/ 4 w 16"/>
                  <a:gd name="T47" fmla="*/ 12 h 16"/>
                  <a:gd name="T48" fmla="*/ 4 w 16"/>
                  <a:gd name="T49" fmla="*/ 14 h 16"/>
                  <a:gd name="T50" fmla="*/ 4 w 16"/>
                  <a:gd name="T51" fmla="*/ 14 h 16"/>
                  <a:gd name="T52" fmla="*/ 12 w 16"/>
                  <a:gd name="T53" fmla="*/ 14 h 16"/>
                  <a:gd name="T54" fmla="*/ 12 w 16"/>
                  <a:gd name="T55" fmla="*/ 14 h 16"/>
                  <a:gd name="T56" fmla="*/ 12 w 16"/>
                  <a:gd name="T57" fmla="*/ 12 h 16"/>
                  <a:gd name="T58" fmla="*/ 12 w 16"/>
                  <a:gd name="T59" fmla="*/ 14 h 16"/>
                  <a:gd name="T60" fmla="*/ 14 w 16"/>
                  <a:gd name="T61" fmla="*/ 12 h 16"/>
                  <a:gd name="T62" fmla="*/ 14 w 16"/>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12"/>
                    </a:moveTo>
                    <a:lnTo>
                      <a:pt x="16" y="12"/>
                    </a:lnTo>
                    <a:lnTo>
                      <a:pt x="14" y="12"/>
                    </a:lnTo>
                    <a:lnTo>
                      <a:pt x="14" y="12"/>
                    </a:lnTo>
                    <a:lnTo>
                      <a:pt x="10" y="8"/>
                    </a:lnTo>
                    <a:lnTo>
                      <a:pt x="14" y="4"/>
                    </a:lnTo>
                    <a:lnTo>
                      <a:pt x="16" y="6"/>
                    </a:lnTo>
                    <a:lnTo>
                      <a:pt x="16" y="4"/>
                    </a:lnTo>
                    <a:lnTo>
                      <a:pt x="14" y="4"/>
                    </a:lnTo>
                    <a:lnTo>
                      <a:pt x="14" y="4"/>
                    </a:lnTo>
                    <a:lnTo>
                      <a:pt x="14" y="4"/>
                    </a:lnTo>
                    <a:lnTo>
                      <a:pt x="14" y="4"/>
                    </a:lnTo>
                    <a:lnTo>
                      <a:pt x="14" y="4"/>
                    </a:lnTo>
                    <a:lnTo>
                      <a:pt x="14" y="2"/>
                    </a:lnTo>
                    <a:lnTo>
                      <a:pt x="14" y="4"/>
                    </a:lnTo>
                    <a:lnTo>
                      <a:pt x="12" y="2"/>
                    </a:lnTo>
                    <a:lnTo>
                      <a:pt x="14" y="2"/>
                    </a:lnTo>
                    <a:lnTo>
                      <a:pt x="12" y="0"/>
                    </a:lnTo>
                    <a:lnTo>
                      <a:pt x="12" y="2"/>
                    </a:lnTo>
                    <a:lnTo>
                      <a:pt x="12" y="2"/>
                    </a:lnTo>
                    <a:lnTo>
                      <a:pt x="8" y="6"/>
                    </a:lnTo>
                    <a:lnTo>
                      <a:pt x="6" y="2"/>
                    </a:lnTo>
                    <a:lnTo>
                      <a:pt x="6" y="2"/>
                    </a:lnTo>
                    <a:lnTo>
                      <a:pt x="6" y="0"/>
                    </a:lnTo>
                    <a:lnTo>
                      <a:pt x="6" y="2"/>
                    </a:lnTo>
                    <a:lnTo>
                      <a:pt x="6" y="2"/>
                    </a:lnTo>
                    <a:lnTo>
                      <a:pt x="4" y="4"/>
                    </a:lnTo>
                    <a:lnTo>
                      <a:pt x="4" y="2"/>
                    </a:lnTo>
                    <a:lnTo>
                      <a:pt x="4" y="2"/>
                    </a:lnTo>
                    <a:lnTo>
                      <a:pt x="4" y="2"/>
                    </a:lnTo>
                    <a:lnTo>
                      <a:pt x="4" y="2"/>
                    </a:lnTo>
                    <a:lnTo>
                      <a:pt x="4" y="4"/>
                    </a:lnTo>
                    <a:lnTo>
                      <a:pt x="4" y="4"/>
                    </a:lnTo>
                    <a:lnTo>
                      <a:pt x="2" y="4"/>
                    </a:lnTo>
                    <a:lnTo>
                      <a:pt x="2" y="4"/>
                    </a:lnTo>
                    <a:lnTo>
                      <a:pt x="4" y="4"/>
                    </a:lnTo>
                    <a:lnTo>
                      <a:pt x="6" y="8"/>
                    </a:lnTo>
                    <a:lnTo>
                      <a:pt x="2" y="10"/>
                    </a:lnTo>
                    <a:lnTo>
                      <a:pt x="2" y="10"/>
                    </a:lnTo>
                    <a:lnTo>
                      <a:pt x="0" y="10"/>
                    </a:lnTo>
                    <a:lnTo>
                      <a:pt x="2" y="12"/>
                    </a:lnTo>
                    <a:lnTo>
                      <a:pt x="2" y="10"/>
                    </a:lnTo>
                    <a:lnTo>
                      <a:pt x="4" y="12"/>
                    </a:lnTo>
                    <a:lnTo>
                      <a:pt x="2" y="12"/>
                    </a:lnTo>
                    <a:lnTo>
                      <a:pt x="2" y="12"/>
                    </a:lnTo>
                    <a:lnTo>
                      <a:pt x="2" y="12"/>
                    </a:lnTo>
                    <a:lnTo>
                      <a:pt x="4" y="12"/>
                    </a:lnTo>
                    <a:lnTo>
                      <a:pt x="4" y="12"/>
                    </a:lnTo>
                    <a:lnTo>
                      <a:pt x="4" y="14"/>
                    </a:lnTo>
                    <a:lnTo>
                      <a:pt x="4" y="14"/>
                    </a:lnTo>
                    <a:lnTo>
                      <a:pt x="4" y="14"/>
                    </a:lnTo>
                    <a:lnTo>
                      <a:pt x="4" y="14"/>
                    </a:lnTo>
                    <a:lnTo>
                      <a:pt x="8" y="10"/>
                    </a:lnTo>
                    <a:lnTo>
                      <a:pt x="12" y="14"/>
                    </a:lnTo>
                    <a:lnTo>
                      <a:pt x="10" y="16"/>
                    </a:lnTo>
                    <a:lnTo>
                      <a:pt x="12" y="14"/>
                    </a:lnTo>
                    <a:lnTo>
                      <a:pt x="12" y="14"/>
                    </a:lnTo>
                    <a:lnTo>
                      <a:pt x="12" y="12"/>
                    </a:lnTo>
                    <a:lnTo>
                      <a:pt x="12" y="14"/>
                    </a:lnTo>
                    <a:lnTo>
                      <a:pt x="12" y="14"/>
                    </a:lnTo>
                    <a:lnTo>
                      <a:pt x="12" y="12"/>
                    </a:lnTo>
                    <a:lnTo>
                      <a:pt x="14" y="12"/>
                    </a:lnTo>
                    <a:lnTo>
                      <a:pt x="12" y="12"/>
                    </a:lnTo>
                    <a:lnTo>
                      <a:pt x="14" y="12"/>
                    </a:lnTo>
                    <a:lnTo>
                      <a:pt x="1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451">
                <a:extLst>
                  <a:ext uri="{FF2B5EF4-FFF2-40B4-BE49-F238E27FC236}">
                    <a16:creationId xmlns:a16="http://schemas.microsoft.com/office/drawing/2014/main" id="{146E00CF-BEDE-4C6E-891F-A2C18469A6EA}"/>
                  </a:ext>
                </a:extLst>
              </p:cNvPr>
              <p:cNvSpPr>
                <a:spLocks/>
              </p:cNvSpPr>
              <p:nvPr/>
            </p:nvSpPr>
            <p:spPr bwMode="auto">
              <a:xfrm>
                <a:off x="3996274" y="4401721"/>
                <a:ext cx="23668" cy="23668"/>
              </a:xfrm>
              <a:custGeom>
                <a:avLst/>
                <a:gdLst>
                  <a:gd name="T0" fmla="*/ 13 w 15"/>
                  <a:gd name="T1" fmla="*/ 12 h 15"/>
                  <a:gd name="T2" fmla="*/ 11 w 15"/>
                  <a:gd name="T3" fmla="*/ 12 h 15"/>
                  <a:gd name="T4" fmla="*/ 13 w 15"/>
                  <a:gd name="T5" fmla="*/ 6 h 15"/>
                  <a:gd name="T6" fmla="*/ 13 w 15"/>
                  <a:gd name="T7" fmla="*/ 4 h 15"/>
                  <a:gd name="T8" fmla="*/ 11 w 15"/>
                  <a:gd name="T9" fmla="*/ 4 h 15"/>
                  <a:gd name="T10" fmla="*/ 13 w 15"/>
                  <a:gd name="T11" fmla="*/ 4 h 15"/>
                  <a:gd name="T12" fmla="*/ 11 w 15"/>
                  <a:gd name="T13" fmla="*/ 2 h 15"/>
                  <a:gd name="T14" fmla="*/ 11 w 15"/>
                  <a:gd name="T15" fmla="*/ 2 h 15"/>
                  <a:gd name="T16" fmla="*/ 11 w 15"/>
                  <a:gd name="T17" fmla="*/ 2 h 15"/>
                  <a:gd name="T18" fmla="*/ 11 w 15"/>
                  <a:gd name="T19" fmla="*/ 2 h 15"/>
                  <a:gd name="T20" fmla="*/ 3 w 15"/>
                  <a:gd name="T21" fmla="*/ 2 h 15"/>
                  <a:gd name="T22" fmla="*/ 5 w 15"/>
                  <a:gd name="T23" fmla="*/ 0 h 15"/>
                  <a:gd name="T24" fmla="*/ 3 w 15"/>
                  <a:gd name="T25" fmla="*/ 2 h 15"/>
                  <a:gd name="T26" fmla="*/ 3 w 15"/>
                  <a:gd name="T27" fmla="*/ 2 h 15"/>
                  <a:gd name="T28" fmla="*/ 3 w 15"/>
                  <a:gd name="T29" fmla="*/ 2 h 15"/>
                  <a:gd name="T30" fmla="*/ 3 w 15"/>
                  <a:gd name="T31" fmla="*/ 4 h 15"/>
                  <a:gd name="T32" fmla="*/ 1 w 15"/>
                  <a:gd name="T33" fmla="*/ 4 h 15"/>
                  <a:gd name="T34" fmla="*/ 1 w 15"/>
                  <a:gd name="T35" fmla="*/ 4 h 15"/>
                  <a:gd name="T36" fmla="*/ 1 w 15"/>
                  <a:gd name="T37" fmla="*/ 10 h 15"/>
                  <a:gd name="T38" fmla="*/ 0 w 15"/>
                  <a:gd name="T39" fmla="*/ 10 h 15"/>
                  <a:gd name="T40" fmla="*/ 1 w 15"/>
                  <a:gd name="T41" fmla="*/ 12 h 15"/>
                  <a:gd name="T42" fmla="*/ 1 w 15"/>
                  <a:gd name="T43" fmla="*/ 12 h 15"/>
                  <a:gd name="T44" fmla="*/ 1 w 15"/>
                  <a:gd name="T45" fmla="*/ 12 h 15"/>
                  <a:gd name="T46" fmla="*/ 1 w 15"/>
                  <a:gd name="T47" fmla="*/ 12 h 15"/>
                  <a:gd name="T48" fmla="*/ 1 w 15"/>
                  <a:gd name="T49" fmla="*/ 13 h 15"/>
                  <a:gd name="T50" fmla="*/ 3 w 15"/>
                  <a:gd name="T51" fmla="*/ 13 h 15"/>
                  <a:gd name="T52" fmla="*/ 9 w 15"/>
                  <a:gd name="T53" fmla="*/ 13 h 15"/>
                  <a:gd name="T54" fmla="*/ 9 w 15"/>
                  <a:gd name="T55" fmla="*/ 13 h 15"/>
                  <a:gd name="T56" fmla="*/ 11 w 15"/>
                  <a:gd name="T57" fmla="*/ 12 h 15"/>
                  <a:gd name="T58" fmla="*/ 11 w 15"/>
                  <a:gd name="T59" fmla="*/ 13 h 15"/>
                  <a:gd name="T60" fmla="*/ 11 w 15"/>
                  <a:gd name="T61" fmla="*/ 12 h 15"/>
                  <a:gd name="T62" fmla="*/ 11 w 15"/>
                  <a:gd name="T6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5">
                    <a:moveTo>
                      <a:pt x="13" y="12"/>
                    </a:moveTo>
                    <a:lnTo>
                      <a:pt x="13" y="12"/>
                    </a:lnTo>
                    <a:lnTo>
                      <a:pt x="11" y="12"/>
                    </a:lnTo>
                    <a:lnTo>
                      <a:pt x="11" y="12"/>
                    </a:lnTo>
                    <a:lnTo>
                      <a:pt x="9" y="8"/>
                    </a:lnTo>
                    <a:lnTo>
                      <a:pt x="13" y="6"/>
                    </a:lnTo>
                    <a:lnTo>
                      <a:pt x="15" y="6"/>
                    </a:lnTo>
                    <a:lnTo>
                      <a:pt x="13" y="4"/>
                    </a:lnTo>
                    <a:lnTo>
                      <a:pt x="13" y="6"/>
                    </a:lnTo>
                    <a:lnTo>
                      <a:pt x="11" y="4"/>
                    </a:lnTo>
                    <a:lnTo>
                      <a:pt x="13" y="4"/>
                    </a:lnTo>
                    <a:lnTo>
                      <a:pt x="13" y="4"/>
                    </a:lnTo>
                    <a:lnTo>
                      <a:pt x="13" y="4"/>
                    </a:lnTo>
                    <a:lnTo>
                      <a:pt x="11" y="2"/>
                    </a:lnTo>
                    <a:lnTo>
                      <a:pt x="11" y="4"/>
                    </a:lnTo>
                    <a:lnTo>
                      <a:pt x="11" y="2"/>
                    </a:lnTo>
                    <a:lnTo>
                      <a:pt x="11" y="2"/>
                    </a:lnTo>
                    <a:lnTo>
                      <a:pt x="11" y="2"/>
                    </a:lnTo>
                    <a:lnTo>
                      <a:pt x="11" y="2"/>
                    </a:lnTo>
                    <a:lnTo>
                      <a:pt x="11" y="2"/>
                    </a:lnTo>
                    <a:lnTo>
                      <a:pt x="7" y="6"/>
                    </a:lnTo>
                    <a:lnTo>
                      <a:pt x="3" y="2"/>
                    </a:lnTo>
                    <a:lnTo>
                      <a:pt x="3" y="2"/>
                    </a:lnTo>
                    <a:lnTo>
                      <a:pt x="5" y="0"/>
                    </a:lnTo>
                    <a:lnTo>
                      <a:pt x="3" y="2"/>
                    </a:lnTo>
                    <a:lnTo>
                      <a:pt x="3" y="2"/>
                    </a:lnTo>
                    <a:lnTo>
                      <a:pt x="3" y="4"/>
                    </a:lnTo>
                    <a:lnTo>
                      <a:pt x="3" y="2"/>
                    </a:lnTo>
                    <a:lnTo>
                      <a:pt x="3" y="2"/>
                    </a:lnTo>
                    <a:lnTo>
                      <a:pt x="3" y="2"/>
                    </a:lnTo>
                    <a:lnTo>
                      <a:pt x="1" y="4"/>
                    </a:lnTo>
                    <a:lnTo>
                      <a:pt x="3" y="4"/>
                    </a:lnTo>
                    <a:lnTo>
                      <a:pt x="1" y="4"/>
                    </a:lnTo>
                    <a:lnTo>
                      <a:pt x="1" y="4"/>
                    </a:lnTo>
                    <a:lnTo>
                      <a:pt x="0" y="4"/>
                    </a:lnTo>
                    <a:lnTo>
                      <a:pt x="1" y="4"/>
                    </a:lnTo>
                    <a:lnTo>
                      <a:pt x="5" y="8"/>
                    </a:lnTo>
                    <a:lnTo>
                      <a:pt x="1" y="10"/>
                    </a:lnTo>
                    <a:lnTo>
                      <a:pt x="1" y="10"/>
                    </a:lnTo>
                    <a:lnTo>
                      <a:pt x="0" y="10"/>
                    </a:lnTo>
                    <a:lnTo>
                      <a:pt x="0" y="12"/>
                    </a:lnTo>
                    <a:lnTo>
                      <a:pt x="1" y="12"/>
                    </a:lnTo>
                    <a:lnTo>
                      <a:pt x="1" y="12"/>
                    </a:lnTo>
                    <a:lnTo>
                      <a:pt x="1" y="12"/>
                    </a:lnTo>
                    <a:lnTo>
                      <a:pt x="1" y="12"/>
                    </a:lnTo>
                    <a:lnTo>
                      <a:pt x="1" y="12"/>
                    </a:lnTo>
                    <a:lnTo>
                      <a:pt x="1" y="13"/>
                    </a:lnTo>
                    <a:lnTo>
                      <a:pt x="1" y="12"/>
                    </a:lnTo>
                    <a:lnTo>
                      <a:pt x="3" y="13"/>
                    </a:lnTo>
                    <a:lnTo>
                      <a:pt x="1" y="13"/>
                    </a:lnTo>
                    <a:lnTo>
                      <a:pt x="3" y="15"/>
                    </a:lnTo>
                    <a:lnTo>
                      <a:pt x="3" y="13"/>
                    </a:lnTo>
                    <a:lnTo>
                      <a:pt x="7" y="10"/>
                    </a:lnTo>
                    <a:lnTo>
                      <a:pt x="9" y="13"/>
                    </a:lnTo>
                    <a:lnTo>
                      <a:pt x="9" y="15"/>
                    </a:lnTo>
                    <a:lnTo>
                      <a:pt x="9" y="13"/>
                    </a:lnTo>
                    <a:lnTo>
                      <a:pt x="9" y="13"/>
                    </a:lnTo>
                    <a:lnTo>
                      <a:pt x="11" y="12"/>
                    </a:lnTo>
                    <a:lnTo>
                      <a:pt x="11" y="13"/>
                    </a:lnTo>
                    <a:lnTo>
                      <a:pt x="11" y="13"/>
                    </a:lnTo>
                    <a:lnTo>
                      <a:pt x="11" y="13"/>
                    </a:lnTo>
                    <a:lnTo>
                      <a:pt x="11" y="12"/>
                    </a:lnTo>
                    <a:lnTo>
                      <a:pt x="11" y="12"/>
                    </a:lnTo>
                    <a:lnTo>
                      <a:pt x="11" y="12"/>
                    </a:lnTo>
                    <a:lnTo>
                      <a:pt x="13"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452">
                <a:extLst>
                  <a:ext uri="{FF2B5EF4-FFF2-40B4-BE49-F238E27FC236}">
                    <a16:creationId xmlns:a16="http://schemas.microsoft.com/office/drawing/2014/main" id="{75628868-9C4D-4BAB-B154-87A1FF7C24F8}"/>
                  </a:ext>
                </a:extLst>
              </p:cNvPr>
              <p:cNvSpPr>
                <a:spLocks/>
              </p:cNvSpPr>
              <p:nvPr/>
            </p:nvSpPr>
            <p:spPr bwMode="auto">
              <a:xfrm>
                <a:off x="4079899" y="4373320"/>
                <a:ext cx="22090" cy="22090"/>
              </a:xfrm>
              <a:custGeom>
                <a:avLst/>
                <a:gdLst>
                  <a:gd name="T0" fmla="*/ 14 w 14"/>
                  <a:gd name="T1" fmla="*/ 10 h 14"/>
                  <a:gd name="T2" fmla="*/ 12 w 14"/>
                  <a:gd name="T3" fmla="*/ 10 h 14"/>
                  <a:gd name="T4" fmla="*/ 12 w 14"/>
                  <a:gd name="T5" fmla="*/ 4 h 14"/>
                  <a:gd name="T6" fmla="*/ 14 w 14"/>
                  <a:gd name="T7" fmla="*/ 4 h 14"/>
                  <a:gd name="T8" fmla="*/ 12 w 14"/>
                  <a:gd name="T9" fmla="*/ 2 h 14"/>
                  <a:gd name="T10" fmla="*/ 12 w 14"/>
                  <a:gd name="T11" fmla="*/ 2 h 14"/>
                  <a:gd name="T12" fmla="*/ 12 w 14"/>
                  <a:gd name="T13" fmla="*/ 2 h 14"/>
                  <a:gd name="T14" fmla="*/ 12 w 14"/>
                  <a:gd name="T15" fmla="*/ 2 h 14"/>
                  <a:gd name="T16" fmla="*/ 12 w 14"/>
                  <a:gd name="T17" fmla="*/ 0 h 14"/>
                  <a:gd name="T18" fmla="*/ 10 w 14"/>
                  <a:gd name="T19" fmla="*/ 2 h 14"/>
                  <a:gd name="T20" fmla="*/ 4 w 14"/>
                  <a:gd name="T21" fmla="*/ 2 h 14"/>
                  <a:gd name="T22" fmla="*/ 4 w 14"/>
                  <a:gd name="T23" fmla="*/ 0 h 14"/>
                  <a:gd name="T24" fmla="*/ 4 w 14"/>
                  <a:gd name="T25" fmla="*/ 2 h 14"/>
                  <a:gd name="T26" fmla="*/ 4 w 14"/>
                  <a:gd name="T27" fmla="*/ 2 h 14"/>
                  <a:gd name="T28" fmla="*/ 2 w 14"/>
                  <a:gd name="T29" fmla="*/ 2 h 14"/>
                  <a:gd name="T30" fmla="*/ 4 w 14"/>
                  <a:gd name="T31" fmla="*/ 2 h 14"/>
                  <a:gd name="T32" fmla="*/ 2 w 14"/>
                  <a:gd name="T33" fmla="*/ 2 h 14"/>
                  <a:gd name="T34" fmla="*/ 2 w 14"/>
                  <a:gd name="T35" fmla="*/ 4 h 14"/>
                  <a:gd name="T36" fmla="*/ 2 w 14"/>
                  <a:gd name="T37" fmla="*/ 10 h 14"/>
                  <a:gd name="T38" fmla="*/ 0 w 14"/>
                  <a:gd name="T39" fmla="*/ 10 h 14"/>
                  <a:gd name="T40" fmla="*/ 2 w 14"/>
                  <a:gd name="T41" fmla="*/ 10 h 14"/>
                  <a:gd name="T42" fmla="*/ 0 w 14"/>
                  <a:gd name="T43" fmla="*/ 10 h 14"/>
                  <a:gd name="T44" fmla="*/ 2 w 14"/>
                  <a:gd name="T45" fmla="*/ 12 h 14"/>
                  <a:gd name="T46" fmla="*/ 2 w 14"/>
                  <a:gd name="T47" fmla="*/ 10 h 14"/>
                  <a:gd name="T48" fmla="*/ 2 w 14"/>
                  <a:gd name="T49" fmla="*/ 12 h 14"/>
                  <a:gd name="T50" fmla="*/ 4 w 14"/>
                  <a:gd name="T51" fmla="*/ 12 h 14"/>
                  <a:gd name="T52" fmla="*/ 10 w 14"/>
                  <a:gd name="T53" fmla="*/ 12 h 14"/>
                  <a:gd name="T54" fmla="*/ 10 w 14"/>
                  <a:gd name="T55" fmla="*/ 14 h 14"/>
                  <a:gd name="T56" fmla="*/ 10 w 14"/>
                  <a:gd name="T57" fmla="*/ 12 h 14"/>
                  <a:gd name="T58" fmla="*/ 12 w 14"/>
                  <a:gd name="T59" fmla="*/ 12 h 14"/>
                  <a:gd name="T60" fmla="*/ 12 w 14"/>
                  <a:gd name="T61" fmla="*/ 12 h 14"/>
                  <a:gd name="T62" fmla="*/ 12 w 14"/>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12"/>
                    </a:moveTo>
                    <a:lnTo>
                      <a:pt x="14" y="10"/>
                    </a:lnTo>
                    <a:lnTo>
                      <a:pt x="12" y="10"/>
                    </a:lnTo>
                    <a:lnTo>
                      <a:pt x="12" y="10"/>
                    </a:lnTo>
                    <a:lnTo>
                      <a:pt x="10" y="8"/>
                    </a:lnTo>
                    <a:lnTo>
                      <a:pt x="12" y="4"/>
                    </a:lnTo>
                    <a:lnTo>
                      <a:pt x="14" y="4"/>
                    </a:lnTo>
                    <a:lnTo>
                      <a:pt x="14" y="4"/>
                    </a:lnTo>
                    <a:lnTo>
                      <a:pt x="12" y="4"/>
                    </a:lnTo>
                    <a:lnTo>
                      <a:pt x="12" y="2"/>
                    </a:lnTo>
                    <a:lnTo>
                      <a:pt x="14" y="2"/>
                    </a:lnTo>
                    <a:lnTo>
                      <a:pt x="12" y="2"/>
                    </a:lnTo>
                    <a:lnTo>
                      <a:pt x="12" y="2"/>
                    </a:lnTo>
                    <a:lnTo>
                      <a:pt x="12" y="2"/>
                    </a:lnTo>
                    <a:lnTo>
                      <a:pt x="12" y="2"/>
                    </a:lnTo>
                    <a:lnTo>
                      <a:pt x="12" y="2"/>
                    </a:lnTo>
                    <a:lnTo>
                      <a:pt x="12" y="0"/>
                    </a:lnTo>
                    <a:lnTo>
                      <a:pt x="12" y="0"/>
                    </a:lnTo>
                    <a:lnTo>
                      <a:pt x="10" y="2"/>
                    </a:lnTo>
                    <a:lnTo>
                      <a:pt x="10"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4" y="6"/>
                    </a:lnTo>
                    <a:lnTo>
                      <a:pt x="2" y="10"/>
                    </a:lnTo>
                    <a:lnTo>
                      <a:pt x="2" y="10"/>
                    </a:lnTo>
                    <a:lnTo>
                      <a:pt x="0" y="10"/>
                    </a:lnTo>
                    <a:lnTo>
                      <a:pt x="0" y="10"/>
                    </a:lnTo>
                    <a:lnTo>
                      <a:pt x="2" y="10"/>
                    </a:lnTo>
                    <a:lnTo>
                      <a:pt x="2" y="10"/>
                    </a:lnTo>
                    <a:lnTo>
                      <a:pt x="0" y="10"/>
                    </a:lnTo>
                    <a:lnTo>
                      <a:pt x="2" y="12"/>
                    </a:lnTo>
                    <a:lnTo>
                      <a:pt x="2" y="12"/>
                    </a:lnTo>
                    <a:lnTo>
                      <a:pt x="2" y="12"/>
                    </a:lnTo>
                    <a:lnTo>
                      <a:pt x="2" y="10"/>
                    </a:lnTo>
                    <a:lnTo>
                      <a:pt x="4" y="12"/>
                    </a:lnTo>
                    <a:lnTo>
                      <a:pt x="2" y="12"/>
                    </a:lnTo>
                    <a:lnTo>
                      <a:pt x="2" y="14"/>
                    </a:lnTo>
                    <a:lnTo>
                      <a:pt x="4" y="12"/>
                    </a:lnTo>
                    <a:lnTo>
                      <a:pt x="6" y="10"/>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453">
                <a:extLst>
                  <a:ext uri="{FF2B5EF4-FFF2-40B4-BE49-F238E27FC236}">
                    <a16:creationId xmlns:a16="http://schemas.microsoft.com/office/drawing/2014/main" id="{49251683-E34E-446A-863F-7DE2436CD894}"/>
                  </a:ext>
                </a:extLst>
              </p:cNvPr>
              <p:cNvSpPr>
                <a:spLocks/>
              </p:cNvSpPr>
              <p:nvPr/>
            </p:nvSpPr>
            <p:spPr bwMode="auto">
              <a:xfrm>
                <a:off x="4042031" y="4329140"/>
                <a:ext cx="25246" cy="22090"/>
              </a:xfrm>
              <a:custGeom>
                <a:avLst/>
                <a:gdLst>
                  <a:gd name="T0" fmla="*/ 14 w 16"/>
                  <a:gd name="T1" fmla="*/ 10 h 14"/>
                  <a:gd name="T2" fmla="*/ 12 w 16"/>
                  <a:gd name="T3" fmla="*/ 10 h 14"/>
                  <a:gd name="T4" fmla="*/ 14 w 16"/>
                  <a:gd name="T5" fmla="*/ 4 h 14"/>
                  <a:gd name="T6" fmla="*/ 14 w 16"/>
                  <a:gd name="T7" fmla="*/ 2 h 14"/>
                  <a:gd name="T8" fmla="*/ 12 w 16"/>
                  <a:gd name="T9" fmla="*/ 2 h 14"/>
                  <a:gd name="T10" fmla="*/ 14 w 16"/>
                  <a:gd name="T11" fmla="*/ 2 h 14"/>
                  <a:gd name="T12" fmla="*/ 12 w 16"/>
                  <a:gd name="T13" fmla="*/ 2 h 14"/>
                  <a:gd name="T14" fmla="*/ 12 w 16"/>
                  <a:gd name="T15" fmla="*/ 2 h 14"/>
                  <a:gd name="T16" fmla="*/ 12 w 16"/>
                  <a:gd name="T17" fmla="*/ 0 h 14"/>
                  <a:gd name="T18" fmla="*/ 12 w 16"/>
                  <a:gd name="T19" fmla="*/ 2 h 14"/>
                  <a:gd name="T20" fmla="*/ 6 w 16"/>
                  <a:gd name="T21" fmla="*/ 0 h 14"/>
                  <a:gd name="T22" fmla="*/ 6 w 16"/>
                  <a:gd name="T23" fmla="*/ 0 h 14"/>
                  <a:gd name="T24" fmla="*/ 4 w 16"/>
                  <a:gd name="T25" fmla="*/ 0 h 14"/>
                  <a:gd name="T26" fmla="*/ 4 w 16"/>
                  <a:gd name="T27" fmla="*/ 0 h 14"/>
                  <a:gd name="T28" fmla="*/ 4 w 16"/>
                  <a:gd name="T29" fmla="*/ 2 h 14"/>
                  <a:gd name="T30" fmla="*/ 4 w 16"/>
                  <a:gd name="T31" fmla="*/ 2 h 14"/>
                  <a:gd name="T32" fmla="*/ 2 w 16"/>
                  <a:gd name="T33" fmla="*/ 2 h 14"/>
                  <a:gd name="T34" fmla="*/ 2 w 16"/>
                  <a:gd name="T35" fmla="*/ 2 h 14"/>
                  <a:gd name="T36" fmla="*/ 2 w 16"/>
                  <a:gd name="T37" fmla="*/ 10 h 14"/>
                  <a:gd name="T38" fmla="*/ 0 w 16"/>
                  <a:gd name="T39" fmla="*/ 10 h 14"/>
                  <a:gd name="T40" fmla="*/ 2 w 16"/>
                  <a:gd name="T41" fmla="*/ 10 h 14"/>
                  <a:gd name="T42" fmla="*/ 2 w 16"/>
                  <a:gd name="T43" fmla="*/ 10 h 14"/>
                  <a:gd name="T44" fmla="*/ 2 w 16"/>
                  <a:gd name="T45" fmla="*/ 12 h 14"/>
                  <a:gd name="T46" fmla="*/ 2 w 16"/>
                  <a:gd name="T47" fmla="*/ 10 h 14"/>
                  <a:gd name="T48" fmla="*/ 2 w 16"/>
                  <a:gd name="T49" fmla="*/ 12 h 14"/>
                  <a:gd name="T50" fmla="*/ 4 w 16"/>
                  <a:gd name="T51" fmla="*/ 12 h 14"/>
                  <a:gd name="T52" fmla="*/ 10 w 16"/>
                  <a:gd name="T53" fmla="*/ 12 h 14"/>
                  <a:gd name="T54" fmla="*/ 10 w 16"/>
                  <a:gd name="T55" fmla="*/ 12 h 14"/>
                  <a:gd name="T56" fmla="*/ 12 w 16"/>
                  <a:gd name="T57" fmla="*/ 12 h 14"/>
                  <a:gd name="T58" fmla="*/ 12 w 16"/>
                  <a:gd name="T59" fmla="*/ 12 h 14"/>
                  <a:gd name="T60" fmla="*/ 12 w 16"/>
                  <a:gd name="T61" fmla="*/ 12 h 14"/>
                  <a:gd name="T62" fmla="*/ 12 w 16"/>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14" y="10"/>
                    </a:moveTo>
                    <a:lnTo>
                      <a:pt x="14" y="10"/>
                    </a:lnTo>
                    <a:lnTo>
                      <a:pt x="12" y="10"/>
                    </a:lnTo>
                    <a:lnTo>
                      <a:pt x="12" y="10"/>
                    </a:lnTo>
                    <a:lnTo>
                      <a:pt x="10" y="6"/>
                    </a:lnTo>
                    <a:lnTo>
                      <a:pt x="14" y="4"/>
                    </a:lnTo>
                    <a:lnTo>
                      <a:pt x="16" y="4"/>
                    </a:lnTo>
                    <a:lnTo>
                      <a:pt x="14" y="2"/>
                    </a:lnTo>
                    <a:lnTo>
                      <a:pt x="14" y="4"/>
                    </a:lnTo>
                    <a:lnTo>
                      <a:pt x="12" y="2"/>
                    </a:lnTo>
                    <a:lnTo>
                      <a:pt x="14" y="2"/>
                    </a:lnTo>
                    <a:lnTo>
                      <a:pt x="14" y="2"/>
                    </a:lnTo>
                    <a:lnTo>
                      <a:pt x="14" y="2"/>
                    </a:lnTo>
                    <a:lnTo>
                      <a:pt x="12" y="2"/>
                    </a:lnTo>
                    <a:lnTo>
                      <a:pt x="12" y="2"/>
                    </a:lnTo>
                    <a:lnTo>
                      <a:pt x="12" y="2"/>
                    </a:lnTo>
                    <a:lnTo>
                      <a:pt x="12" y="0"/>
                    </a:lnTo>
                    <a:lnTo>
                      <a:pt x="12" y="0"/>
                    </a:lnTo>
                    <a:lnTo>
                      <a:pt x="12" y="2"/>
                    </a:lnTo>
                    <a:lnTo>
                      <a:pt x="12" y="2"/>
                    </a:lnTo>
                    <a:lnTo>
                      <a:pt x="8" y="4"/>
                    </a:lnTo>
                    <a:lnTo>
                      <a:pt x="6" y="0"/>
                    </a:lnTo>
                    <a:lnTo>
                      <a:pt x="6" y="0"/>
                    </a:lnTo>
                    <a:lnTo>
                      <a:pt x="6" y="0"/>
                    </a:lnTo>
                    <a:lnTo>
                      <a:pt x="4" y="0"/>
                    </a:lnTo>
                    <a:lnTo>
                      <a:pt x="4" y="0"/>
                    </a:lnTo>
                    <a:lnTo>
                      <a:pt x="4" y="2"/>
                    </a:lnTo>
                    <a:lnTo>
                      <a:pt x="4" y="0"/>
                    </a:lnTo>
                    <a:lnTo>
                      <a:pt x="4" y="2"/>
                    </a:lnTo>
                    <a:lnTo>
                      <a:pt x="4" y="2"/>
                    </a:lnTo>
                    <a:lnTo>
                      <a:pt x="2" y="2"/>
                    </a:lnTo>
                    <a:lnTo>
                      <a:pt x="4" y="2"/>
                    </a:lnTo>
                    <a:lnTo>
                      <a:pt x="2" y="2"/>
                    </a:lnTo>
                    <a:lnTo>
                      <a:pt x="2" y="2"/>
                    </a:lnTo>
                    <a:lnTo>
                      <a:pt x="0" y="2"/>
                    </a:lnTo>
                    <a:lnTo>
                      <a:pt x="2" y="2"/>
                    </a:lnTo>
                    <a:lnTo>
                      <a:pt x="6" y="6"/>
                    </a:lnTo>
                    <a:lnTo>
                      <a:pt x="2" y="10"/>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8" y="8"/>
                    </a:lnTo>
                    <a:lnTo>
                      <a:pt x="10" y="12"/>
                    </a:lnTo>
                    <a:lnTo>
                      <a:pt x="10" y="14"/>
                    </a:lnTo>
                    <a:lnTo>
                      <a:pt x="10" y="12"/>
                    </a:lnTo>
                    <a:lnTo>
                      <a:pt x="10" y="12"/>
                    </a:lnTo>
                    <a:lnTo>
                      <a:pt x="12" y="12"/>
                    </a:lnTo>
                    <a:lnTo>
                      <a:pt x="12" y="12"/>
                    </a:lnTo>
                    <a:lnTo>
                      <a:pt x="12" y="12"/>
                    </a:lnTo>
                    <a:lnTo>
                      <a:pt x="12" y="12"/>
                    </a:lnTo>
                    <a:lnTo>
                      <a:pt x="12" y="12"/>
                    </a:lnTo>
                    <a:lnTo>
                      <a:pt x="12" y="10"/>
                    </a:lnTo>
                    <a:lnTo>
                      <a:pt x="12" y="10"/>
                    </a:lnTo>
                    <a:lnTo>
                      <a:pt x="1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454">
                <a:extLst>
                  <a:ext uri="{FF2B5EF4-FFF2-40B4-BE49-F238E27FC236}">
                    <a16:creationId xmlns:a16="http://schemas.microsoft.com/office/drawing/2014/main" id="{B69253B9-9254-44EB-BA42-1E45A24FA2DF}"/>
                  </a:ext>
                </a:extLst>
              </p:cNvPr>
              <p:cNvSpPr>
                <a:spLocks/>
              </p:cNvSpPr>
              <p:nvPr/>
            </p:nvSpPr>
            <p:spPr bwMode="auto">
              <a:xfrm>
                <a:off x="4013630" y="4537416"/>
                <a:ext cx="59958" cy="75737"/>
              </a:xfrm>
              <a:custGeom>
                <a:avLst/>
                <a:gdLst>
                  <a:gd name="T0" fmla="*/ 4 w 19"/>
                  <a:gd name="T1" fmla="*/ 0 h 24"/>
                  <a:gd name="T2" fmla="*/ 7 w 19"/>
                  <a:gd name="T3" fmla="*/ 2 h 24"/>
                  <a:gd name="T4" fmla="*/ 10 w 19"/>
                  <a:gd name="T5" fmla="*/ 7 h 24"/>
                  <a:gd name="T6" fmla="*/ 12 w 19"/>
                  <a:gd name="T7" fmla="*/ 12 h 24"/>
                  <a:gd name="T8" fmla="*/ 19 w 19"/>
                  <a:gd name="T9" fmla="*/ 20 h 24"/>
                  <a:gd name="T10" fmla="*/ 14 w 19"/>
                  <a:gd name="T11" fmla="*/ 17 h 24"/>
                  <a:gd name="T12" fmla="*/ 9 w 19"/>
                  <a:gd name="T13" fmla="*/ 13 h 24"/>
                  <a:gd name="T14" fmla="*/ 10 w 19"/>
                  <a:gd name="T15" fmla="*/ 17 h 24"/>
                  <a:gd name="T16" fmla="*/ 13 w 19"/>
                  <a:gd name="T17" fmla="*/ 23 h 24"/>
                  <a:gd name="T18" fmla="*/ 14 w 19"/>
                  <a:gd name="T19" fmla="*/ 24 h 24"/>
                  <a:gd name="T20" fmla="*/ 9 w 19"/>
                  <a:gd name="T21" fmla="*/ 21 h 24"/>
                  <a:gd name="T22" fmla="*/ 3 w 19"/>
                  <a:gd name="T23" fmla="*/ 15 h 24"/>
                  <a:gd name="T24" fmla="*/ 4 w 19"/>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4" y="0"/>
                    </a:moveTo>
                    <a:cubicBezTo>
                      <a:pt x="4" y="0"/>
                      <a:pt x="5" y="1"/>
                      <a:pt x="7" y="2"/>
                    </a:cubicBezTo>
                    <a:cubicBezTo>
                      <a:pt x="8" y="3"/>
                      <a:pt x="9" y="5"/>
                      <a:pt x="10" y="7"/>
                    </a:cubicBezTo>
                    <a:cubicBezTo>
                      <a:pt x="11" y="8"/>
                      <a:pt x="11" y="10"/>
                      <a:pt x="12" y="12"/>
                    </a:cubicBezTo>
                    <a:cubicBezTo>
                      <a:pt x="15" y="16"/>
                      <a:pt x="19" y="20"/>
                      <a:pt x="19" y="20"/>
                    </a:cubicBezTo>
                    <a:cubicBezTo>
                      <a:pt x="19" y="20"/>
                      <a:pt x="16" y="19"/>
                      <a:pt x="14" y="17"/>
                    </a:cubicBezTo>
                    <a:cubicBezTo>
                      <a:pt x="11" y="16"/>
                      <a:pt x="9" y="13"/>
                      <a:pt x="9" y="13"/>
                    </a:cubicBezTo>
                    <a:cubicBezTo>
                      <a:pt x="9" y="13"/>
                      <a:pt x="9" y="15"/>
                      <a:pt x="10" y="17"/>
                    </a:cubicBezTo>
                    <a:cubicBezTo>
                      <a:pt x="10" y="18"/>
                      <a:pt x="12" y="21"/>
                      <a:pt x="13" y="23"/>
                    </a:cubicBezTo>
                    <a:cubicBezTo>
                      <a:pt x="14" y="24"/>
                      <a:pt x="14" y="24"/>
                      <a:pt x="14" y="24"/>
                    </a:cubicBezTo>
                    <a:cubicBezTo>
                      <a:pt x="14" y="24"/>
                      <a:pt x="10" y="22"/>
                      <a:pt x="9" y="21"/>
                    </a:cubicBezTo>
                    <a:cubicBezTo>
                      <a:pt x="6" y="19"/>
                      <a:pt x="4" y="17"/>
                      <a:pt x="3" y="15"/>
                    </a:cubicBezTo>
                    <a:cubicBezTo>
                      <a:pt x="0" y="11"/>
                      <a:pt x="4" y="0"/>
                      <a:pt x="4"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455">
                <a:extLst>
                  <a:ext uri="{FF2B5EF4-FFF2-40B4-BE49-F238E27FC236}">
                    <a16:creationId xmlns:a16="http://schemas.microsoft.com/office/drawing/2014/main" id="{3E737C74-7A2E-4752-A6DC-B72270494F1C}"/>
                  </a:ext>
                </a:extLst>
              </p:cNvPr>
              <p:cNvSpPr>
                <a:spLocks/>
              </p:cNvSpPr>
              <p:nvPr/>
            </p:nvSpPr>
            <p:spPr bwMode="auto">
              <a:xfrm>
                <a:off x="3877935" y="4395410"/>
                <a:ext cx="71004" cy="61536"/>
              </a:xfrm>
              <a:custGeom>
                <a:avLst/>
                <a:gdLst>
                  <a:gd name="T0" fmla="*/ 18 w 23"/>
                  <a:gd name="T1" fmla="*/ 20 h 20"/>
                  <a:gd name="T2" fmla="*/ 22 w 23"/>
                  <a:gd name="T3" fmla="*/ 18 h 20"/>
                  <a:gd name="T4" fmla="*/ 22 w 23"/>
                  <a:gd name="T5" fmla="*/ 16 h 20"/>
                  <a:gd name="T6" fmla="*/ 19 w 23"/>
                  <a:gd name="T7" fmla="*/ 13 h 20"/>
                  <a:gd name="T8" fmla="*/ 13 w 23"/>
                  <a:gd name="T9" fmla="*/ 9 h 20"/>
                  <a:gd name="T10" fmla="*/ 7 w 23"/>
                  <a:gd name="T11" fmla="*/ 3 h 20"/>
                  <a:gd name="T12" fmla="*/ 4 w 23"/>
                  <a:gd name="T13" fmla="*/ 0 h 20"/>
                  <a:gd name="T14" fmla="*/ 4 w 23"/>
                  <a:gd name="T15" fmla="*/ 4 h 20"/>
                  <a:gd name="T16" fmla="*/ 6 w 23"/>
                  <a:gd name="T17" fmla="*/ 7 h 20"/>
                  <a:gd name="T18" fmla="*/ 9 w 23"/>
                  <a:gd name="T19" fmla="*/ 11 h 20"/>
                  <a:gd name="T20" fmla="*/ 6 w 23"/>
                  <a:gd name="T21" fmla="*/ 10 h 20"/>
                  <a:gd name="T22" fmla="*/ 2 w 23"/>
                  <a:gd name="T23" fmla="*/ 8 h 20"/>
                  <a:gd name="T24" fmla="*/ 0 w 23"/>
                  <a:gd name="T25" fmla="*/ 5 h 20"/>
                  <a:gd name="T26" fmla="*/ 1 w 23"/>
                  <a:gd name="T27" fmla="*/ 9 h 20"/>
                  <a:gd name="T28" fmla="*/ 4 w 23"/>
                  <a:gd name="T29" fmla="*/ 14 h 20"/>
                  <a:gd name="T30" fmla="*/ 9 w 23"/>
                  <a:gd name="T31" fmla="*/ 18 h 20"/>
                  <a:gd name="T32" fmla="*/ 18 w 23"/>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0">
                    <a:moveTo>
                      <a:pt x="18" y="20"/>
                    </a:moveTo>
                    <a:cubicBezTo>
                      <a:pt x="20" y="20"/>
                      <a:pt x="22" y="18"/>
                      <a:pt x="22" y="18"/>
                    </a:cubicBezTo>
                    <a:cubicBezTo>
                      <a:pt x="22" y="18"/>
                      <a:pt x="23" y="17"/>
                      <a:pt x="22" y="16"/>
                    </a:cubicBezTo>
                    <a:cubicBezTo>
                      <a:pt x="21" y="15"/>
                      <a:pt x="20" y="14"/>
                      <a:pt x="19" y="13"/>
                    </a:cubicBezTo>
                    <a:cubicBezTo>
                      <a:pt x="18" y="12"/>
                      <a:pt x="15" y="10"/>
                      <a:pt x="13" y="9"/>
                    </a:cubicBezTo>
                    <a:cubicBezTo>
                      <a:pt x="12" y="8"/>
                      <a:pt x="8" y="5"/>
                      <a:pt x="7" y="3"/>
                    </a:cubicBezTo>
                    <a:cubicBezTo>
                      <a:pt x="5" y="2"/>
                      <a:pt x="4" y="0"/>
                      <a:pt x="4" y="0"/>
                    </a:cubicBezTo>
                    <a:cubicBezTo>
                      <a:pt x="4" y="0"/>
                      <a:pt x="4" y="2"/>
                      <a:pt x="4" y="4"/>
                    </a:cubicBezTo>
                    <a:cubicBezTo>
                      <a:pt x="5" y="5"/>
                      <a:pt x="5" y="6"/>
                      <a:pt x="6" y="7"/>
                    </a:cubicBezTo>
                    <a:cubicBezTo>
                      <a:pt x="7" y="9"/>
                      <a:pt x="9" y="11"/>
                      <a:pt x="9" y="11"/>
                    </a:cubicBezTo>
                    <a:cubicBezTo>
                      <a:pt x="9" y="11"/>
                      <a:pt x="7" y="11"/>
                      <a:pt x="6" y="10"/>
                    </a:cubicBezTo>
                    <a:cubicBezTo>
                      <a:pt x="5" y="9"/>
                      <a:pt x="3" y="8"/>
                      <a:pt x="2" y="8"/>
                    </a:cubicBezTo>
                    <a:cubicBezTo>
                      <a:pt x="1" y="7"/>
                      <a:pt x="0" y="5"/>
                      <a:pt x="0" y="5"/>
                    </a:cubicBezTo>
                    <a:cubicBezTo>
                      <a:pt x="0" y="5"/>
                      <a:pt x="1" y="8"/>
                      <a:pt x="1" y="9"/>
                    </a:cubicBezTo>
                    <a:cubicBezTo>
                      <a:pt x="2" y="10"/>
                      <a:pt x="3" y="12"/>
                      <a:pt x="4" y="14"/>
                    </a:cubicBezTo>
                    <a:cubicBezTo>
                      <a:pt x="6" y="15"/>
                      <a:pt x="9" y="18"/>
                      <a:pt x="9" y="18"/>
                    </a:cubicBezTo>
                    <a:cubicBezTo>
                      <a:pt x="10" y="19"/>
                      <a:pt x="14" y="20"/>
                      <a:pt x="18"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456">
                <a:extLst>
                  <a:ext uri="{FF2B5EF4-FFF2-40B4-BE49-F238E27FC236}">
                    <a16:creationId xmlns:a16="http://schemas.microsoft.com/office/drawing/2014/main" id="{3730795E-B6ED-4CBF-974F-87E7813E0313}"/>
                  </a:ext>
                </a:extLst>
              </p:cNvPr>
              <p:cNvSpPr>
                <a:spLocks/>
              </p:cNvSpPr>
              <p:nvPr/>
            </p:nvSpPr>
            <p:spPr bwMode="auto">
              <a:xfrm>
                <a:off x="4007319" y="4537416"/>
                <a:ext cx="34713" cy="31557"/>
              </a:xfrm>
              <a:custGeom>
                <a:avLst/>
                <a:gdLst>
                  <a:gd name="T0" fmla="*/ 11 w 11"/>
                  <a:gd name="T1" fmla="*/ 8 h 10"/>
                  <a:gd name="T2" fmla="*/ 6 w 11"/>
                  <a:gd name="T3" fmla="*/ 2 h 10"/>
                  <a:gd name="T4" fmla="*/ 6 w 11"/>
                  <a:gd name="T5" fmla="*/ 0 h 10"/>
                  <a:gd name="T6" fmla="*/ 0 w 11"/>
                  <a:gd name="T7" fmla="*/ 6 h 10"/>
                  <a:gd name="T8" fmla="*/ 6 w 11"/>
                  <a:gd name="T9" fmla="*/ 10 h 10"/>
                  <a:gd name="T10" fmla="*/ 11 w 11"/>
                  <a:gd name="T11" fmla="*/ 8 h 10"/>
                </a:gdLst>
                <a:ahLst/>
                <a:cxnLst>
                  <a:cxn ang="0">
                    <a:pos x="T0" y="T1"/>
                  </a:cxn>
                  <a:cxn ang="0">
                    <a:pos x="T2" y="T3"/>
                  </a:cxn>
                  <a:cxn ang="0">
                    <a:pos x="T4" y="T5"/>
                  </a:cxn>
                  <a:cxn ang="0">
                    <a:pos x="T6" y="T7"/>
                  </a:cxn>
                  <a:cxn ang="0">
                    <a:pos x="T8" y="T9"/>
                  </a:cxn>
                  <a:cxn ang="0">
                    <a:pos x="T10" y="T11"/>
                  </a:cxn>
                </a:cxnLst>
                <a:rect l="0" t="0" r="r" b="b"/>
                <a:pathLst>
                  <a:path w="11" h="10">
                    <a:moveTo>
                      <a:pt x="11" y="8"/>
                    </a:moveTo>
                    <a:cubicBezTo>
                      <a:pt x="11" y="8"/>
                      <a:pt x="6" y="6"/>
                      <a:pt x="6" y="2"/>
                    </a:cubicBezTo>
                    <a:cubicBezTo>
                      <a:pt x="6" y="1"/>
                      <a:pt x="6" y="0"/>
                      <a:pt x="6" y="0"/>
                    </a:cubicBezTo>
                    <a:cubicBezTo>
                      <a:pt x="6" y="0"/>
                      <a:pt x="1" y="4"/>
                      <a:pt x="0" y="6"/>
                    </a:cubicBezTo>
                    <a:cubicBezTo>
                      <a:pt x="0" y="8"/>
                      <a:pt x="6" y="10"/>
                      <a:pt x="6" y="10"/>
                    </a:cubicBezTo>
                    <a:cubicBezTo>
                      <a:pt x="6" y="10"/>
                      <a:pt x="11" y="9"/>
                      <a:pt x="11" y="8"/>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457">
                <a:extLst>
                  <a:ext uri="{FF2B5EF4-FFF2-40B4-BE49-F238E27FC236}">
                    <a16:creationId xmlns:a16="http://schemas.microsoft.com/office/drawing/2014/main" id="{69C89C75-7FF9-4E0E-891D-2E97ADA59E37}"/>
                  </a:ext>
                </a:extLst>
              </p:cNvPr>
              <p:cNvSpPr>
                <a:spLocks/>
              </p:cNvSpPr>
              <p:nvPr/>
            </p:nvSpPr>
            <p:spPr bwMode="auto">
              <a:xfrm>
                <a:off x="3920538" y="4431700"/>
                <a:ext cx="28401" cy="34713"/>
              </a:xfrm>
              <a:custGeom>
                <a:avLst/>
                <a:gdLst>
                  <a:gd name="T0" fmla="*/ 1 w 9"/>
                  <a:gd name="T1" fmla="*/ 1 h 11"/>
                  <a:gd name="T2" fmla="*/ 5 w 9"/>
                  <a:gd name="T3" fmla="*/ 4 h 11"/>
                  <a:gd name="T4" fmla="*/ 8 w 9"/>
                  <a:gd name="T5" fmla="*/ 6 h 11"/>
                  <a:gd name="T6" fmla="*/ 3 w 9"/>
                  <a:gd name="T7" fmla="*/ 11 h 11"/>
                  <a:gd name="T8" fmla="*/ 0 w 9"/>
                  <a:gd name="T9" fmla="*/ 3 h 11"/>
                  <a:gd name="T10" fmla="*/ 1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1" y="1"/>
                    </a:moveTo>
                    <a:cubicBezTo>
                      <a:pt x="2" y="0"/>
                      <a:pt x="4" y="3"/>
                      <a:pt x="5" y="4"/>
                    </a:cubicBezTo>
                    <a:cubicBezTo>
                      <a:pt x="6" y="5"/>
                      <a:pt x="7" y="6"/>
                      <a:pt x="8" y="6"/>
                    </a:cubicBezTo>
                    <a:cubicBezTo>
                      <a:pt x="9" y="5"/>
                      <a:pt x="4" y="10"/>
                      <a:pt x="3" y="11"/>
                    </a:cubicBezTo>
                    <a:cubicBezTo>
                      <a:pt x="1" y="11"/>
                      <a:pt x="0" y="3"/>
                      <a:pt x="0" y="3"/>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458">
                <a:extLst>
                  <a:ext uri="{FF2B5EF4-FFF2-40B4-BE49-F238E27FC236}">
                    <a16:creationId xmlns:a16="http://schemas.microsoft.com/office/drawing/2014/main" id="{44085B08-2EBD-4BF4-96C2-F4F505B7B202}"/>
                  </a:ext>
                </a:extLst>
              </p:cNvPr>
              <p:cNvSpPr>
                <a:spLocks/>
              </p:cNvSpPr>
              <p:nvPr/>
            </p:nvSpPr>
            <p:spPr bwMode="auto">
              <a:xfrm>
                <a:off x="3895292" y="4434855"/>
                <a:ext cx="146740" cy="156207"/>
              </a:xfrm>
              <a:custGeom>
                <a:avLst/>
                <a:gdLst>
                  <a:gd name="T0" fmla="*/ 9 w 47"/>
                  <a:gd name="T1" fmla="*/ 0 h 50"/>
                  <a:gd name="T2" fmla="*/ 1 w 47"/>
                  <a:gd name="T3" fmla="*/ 6 h 50"/>
                  <a:gd name="T4" fmla="*/ 12 w 47"/>
                  <a:gd name="T5" fmla="*/ 32 h 50"/>
                  <a:gd name="T6" fmla="*/ 40 w 47"/>
                  <a:gd name="T7" fmla="*/ 50 h 50"/>
                  <a:gd name="T8" fmla="*/ 47 w 47"/>
                  <a:gd name="T9" fmla="*/ 44 h 50"/>
                  <a:gd name="T10" fmla="*/ 47 w 47"/>
                  <a:gd name="T11" fmla="*/ 41 h 50"/>
                  <a:gd name="T12" fmla="*/ 21 w 47"/>
                  <a:gd name="T13" fmla="*/ 27 h 50"/>
                  <a:gd name="T14" fmla="*/ 9 w 4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0">
                    <a:moveTo>
                      <a:pt x="9" y="0"/>
                    </a:moveTo>
                    <a:cubicBezTo>
                      <a:pt x="9" y="0"/>
                      <a:pt x="2" y="5"/>
                      <a:pt x="1" y="6"/>
                    </a:cubicBezTo>
                    <a:cubicBezTo>
                      <a:pt x="0" y="7"/>
                      <a:pt x="3" y="20"/>
                      <a:pt x="12" y="32"/>
                    </a:cubicBezTo>
                    <a:cubicBezTo>
                      <a:pt x="20" y="42"/>
                      <a:pt x="30" y="48"/>
                      <a:pt x="40" y="50"/>
                    </a:cubicBezTo>
                    <a:cubicBezTo>
                      <a:pt x="41" y="50"/>
                      <a:pt x="45" y="46"/>
                      <a:pt x="47" y="44"/>
                    </a:cubicBezTo>
                    <a:cubicBezTo>
                      <a:pt x="47" y="43"/>
                      <a:pt x="47" y="41"/>
                      <a:pt x="47" y="41"/>
                    </a:cubicBezTo>
                    <a:cubicBezTo>
                      <a:pt x="47" y="41"/>
                      <a:pt x="30" y="39"/>
                      <a:pt x="21" y="27"/>
                    </a:cubicBezTo>
                    <a:cubicBezTo>
                      <a:pt x="11" y="14"/>
                      <a:pt x="9" y="0"/>
                      <a:pt x="9"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459">
                <a:extLst>
                  <a:ext uri="{FF2B5EF4-FFF2-40B4-BE49-F238E27FC236}">
                    <a16:creationId xmlns:a16="http://schemas.microsoft.com/office/drawing/2014/main" id="{5955B0EB-D412-420D-9329-0628238349CC}"/>
                  </a:ext>
                </a:extLst>
              </p:cNvPr>
              <p:cNvSpPr>
                <a:spLocks/>
              </p:cNvSpPr>
              <p:nvPr/>
            </p:nvSpPr>
            <p:spPr bwMode="auto">
              <a:xfrm>
                <a:off x="3907915" y="4450634"/>
                <a:ext cx="12623" cy="9467"/>
              </a:xfrm>
              <a:custGeom>
                <a:avLst/>
                <a:gdLst>
                  <a:gd name="T0" fmla="*/ 0 w 4"/>
                  <a:gd name="T1" fmla="*/ 3 h 3"/>
                  <a:gd name="T2" fmla="*/ 0 w 4"/>
                  <a:gd name="T3" fmla="*/ 2 h 3"/>
                  <a:gd name="T4" fmla="*/ 2 w 4"/>
                  <a:gd name="T5" fmla="*/ 0 h 3"/>
                  <a:gd name="T6" fmla="*/ 4 w 4"/>
                  <a:gd name="T7" fmla="*/ 1 h 3"/>
                  <a:gd name="T8" fmla="*/ 3 w 4"/>
                  <a:gd name="T9" fmla="*/ 3 h 3"/>
                  <a:gd name="T10" fmla="*/ 3 w 4"/>
                  <a:gd name="T11" fmla="*/ 2 h 3"/>
                  <a:gd name="T12" fmla="*/ 3 w 4"/>
                  <a:gd name="T13" fmla="*/ 1 h 3"/>
                  <a:gd name="T14" fmla="*/ 2 w 4"/>
                  <a:gd name="T15" fmla="*/ 1 h 3"/>
                  <a:gd name="T16" fmla="*/ 0 w 4"/>
                  <a:gd name="T17" fmla="*/ 2 h 3"/>
                  <a:gd name="T18" fmla="*/ 0 w 4"/>
                  <a:gd name="T19" fmla="*/ 3 h 3"/>
                  <a:gd name="T20" fmla="*/ 2 w 4"/>
                  <a:gd name="T21" fmla="*/ 2 h 3"/>
                  <a:gd name="T22" fmla="*/ 2 w 4"/>
                  <a:gd name="T23" fmla="*/ 2 h 3"/>
                  <a:gd name="T24" fmla="*/ 2 w 4"/>
                  <a:gd name="T25" fmla="*/ 2 h 3"/>
                  <a:gd name="T26" fmla="*/ 2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0" y="3"/>
                      <a:pt x="0" y="3"/>
                      <a:pt x="0" y="2"/>
                    </a:cubicBezTo>
                    <a:cubicBezTo>
                      <a:pt x="0" y="1"/>
                      <a:pt x="0" y="0"/>
                      <a:pt x="2" y="0"/>
                    </a:cubicBezTo>
                    <a:cubicBezTo>
                      <a:pt x="3" y="0"/>
                      <a:pt x="4" y="0"/>
                      <a:pt x="4" y="1"/>
                    </a:cubicBezTo>
                    <a:cubicBezTo>
                      <a:pt x="4" y="2"/>
                      <a:pt x="4" y="3"/>
                      <a:pt x="3" y="3"/>
                    </a:cubicBezTo>
                    <a:cubicBezTo>
                      <a:pt x="3" y="2"/>
                      <a:pt x="3" y="2"/>
                      <a:pt x="3" y="2"/>
                    </a:cubicBezTo>
                    <a:cubicBezTo>
                      <a:pt x="3" y="2"/>
                      <a:pt x="4" y="2"/>
                      <a:pt x="3" y="1"/>
                    </a:cubicBezTo>
                    <a:cubicBezTo>
                      <a:pt x="3" y="1"/>
                      <a:pt x="2" y="1"/>
                      <a:pt x="2" y="1"/>
                    </a:cubicBezTo>
                    <a:cubicBezTo>
                      <a:pt x="1" y="1"/>
                      <a:pt x="0" y="1"/>
                      <a:pt x="0" y="2"/>
                    </a:cubicBezTo>
                    <a:cubicBezTo>
                      <a:pt x="0" y="2"/>
                      <a:pt x="0" y="3"/>
                      <a:pt x="0" y="3"/>
                    </a:cubicBezTo>
                    <a:cubicBezTo>
                      <a:pt x="2" y="2"/>
                      <a:pt x="2" y="2"/>
                      <a:pt x="2" y="2"/>
                    </a:cubicBezTo>
                    <a:cubicBezTo>
                      <a:pt x="2" y="2"/>
                      <a:pt x="2" y="2"/>
                      <a:pt x="2" y="2"/>
                    </a:cubicBezTo>
                    <a:cubicBezTo>
                      <a:pt x="2" y="2"/>
                      <a:pt x="2" y="2"/>
                      <a:pt x="2" y="2"/>
                    </a:cubicBezTo>
                    <a:cubicBezTo>
                      <a:pt x="2" y="3"/>
                      <a:pt x="2" y="3"/>
                      <a:pt x="2" y="3"/>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460">
                <a:extLst>
                  <a:ext uri="{FF2B5EF4-FFF2-40B4-BE49-F238E27FC236}">
                    <a16:creationId xmlns:a16="http://schemas.microsoft.com/office/drawing/2014/main" id="{5AB6908D-7414-4D8D-A689-D8E4CDFF64CC}"/>
                  </a:ext>
                </a:extLst>
              </p:cNvPr>
              <p:cNvSpPr>
                <a:spLocks noEditPoints="1"/>
              </p:cNvSpPr>
              <p:nvPr/>
            </p:nvSpPr>
            <p:spPr bwMode="auto">
              <a:xfrm>
                <a:off x="3907915" y="4460101"/>
                <a:ext cx="15778" cy="12623"/>
              </a:xfrm>
              <a:custGeom>
                <a:avLst/>
                <a:gdLst>
                  <a:gd name="T0" fmla="*/ 2 w 5"/>
                  <a:gd name="T1" fmla="*/ 1 h 4"/>
                  <a:gd name="T2" fmla="*/ 5 w 5"/>
                  <a:gd name="T3" fmla="*/ 2 h 4"/>
                  <a:gd name="T4" fmla="*/ 3 w 5"/>
                  <a:gd name="T5" fmla="*/ 4 h 4"/>
                  <a:gd name="T6" fmla="*/ 1 w 5"/>
                  <a:gd name="T7" fmla="*/ 3 h 4"/>
                  <a:gd name="T8" fmla="*/ 2 w 5"/>
                  <a:gd name="T9" fmla="*/ 1 h 4"/>
                  <a:gd name="T10" fmla="*/ 1 w 5"/>
                  <a:gd name="T11" fmla="*/ 3 h 4"/>
                  <a:gd name="T12" fmla="*/ 3 w 5"/>
                  <a:gd name="T13" fmla="*/ 3 h 4"/>
                  <a:gd name="T14" fmla="*/ 4 w 5"/>
                  <a:gd name="T15" fmla="*/ 2 h 4"/>
                  <a:gd name="T16" fmla="*/ 2 w 5"/>
                  <a:gd name="T17" fmla="*/ 2 h 4"/>
                  <a:gd name="T18" fmla="*/ 1 w 5"/>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3" y="0"/>
                      <a:pt x="4" y="1"/>
                      <a:pt x="5" y="2"/>
                    </a:cubicBezTo>
                    <a:cubicBezTo>
                      <a:pt x="5" y="3"/>
                      <a:pt x="4" y="4"/>
                      <a:pt x="3" y="4"/>
                    </a:cubicBezTo>
                    <a:cubicBezTo>
                      <a:pt x="2" y="4"/>
                      <a:pt x="1" y="4"/>
                      <a:pt x="1" y="3"/>
                    </a:cubicBezTo>
                    <a:cubicBezTo>
                      <a:pt x="0" y="2"/>
                      <a:pt x="1" y="1"/>
                      <a:pt x="2" y="1"/>
                    </a:cubicBezTo>
                    <a:close/>
                    <a:moveTo>
                      <a:pt x="1" y="3"/>
                    </a:moveTo>
                    <a:cubicBezTo>
                      <a:pt x="1" y="3"/>
                      <a:pt x="2" y="4"/>
                      <a:pt x="3" y="3"/>
                    </a:cubicBezTo>
                    <a:cubicBezTo>
                      <a:pt x="4" y="3"/>
                      <a:pt x="4" y="3"/>
                      <a:pt x="4" y="2"/>
                    </a:cubicBezTo>
                    <a:cubicBezTo>
                      <a:pt x="4" y="1"/>
                      <a:pt x="3" y="1"/>
                      <a:pt x="2" y="2"/>
                    </a:cubicBezTo>
                    <a:cubicBezTo>
                      <a:pt x="1" y="2"/>
                      <a:pt x="1" y="2"/>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461">
                <a:extLst>
                  <a:ext uri="{FF2B5EF4-FFF2-40B4-BE49-F238E27FC236}">
                    <a16:creationId xmlns:a16="http://schemas.microsoft.com/office/drawing/2014/main" id="{0C7D4AA4-65A9-42C9-9D9C-CB55794E6A96}"/>
                  </a:ext>
                </a:extLst>
              </p:cNvPr>
              <p:cNvSpPr>
                <a:spLocks noEditPoints="1"/>
              </p:cNvSpPr>
              <p:nvPr/>
            </p:nvSpPr>
            <p:spPr bwMode="auto">
              <a:xfrm>
                <a:off x="3914226" y="4472724"/>
                <a:ext cx="12623" cy="12623"/>
              </a:xfrm>
              <a:custGeom>
                <a:avLst/>
                <a:gdLst>
                  <a:gd name="T0" fmla="*/ 3 w 4"/>
                  <a:gd name="T1" fmla="*/ 0 h 4"/>
                  <a:gd name="T2" fmla="*/ 4 w 4"/>
                  <a:gd name="T3" fmla="*/ 1 h 4"/>
                  <a:gd name="T4" fmla="*/ 2 w 4"/>
                  <a:gd name="T5" fmla="*/ 3 h 4"/>
                  <a:gd name="T6" fmla="*/ 0 w 4"/>
                  <a:gd name="T7" fmla="*/ 2 h 4"/>
                  <a:gd name="T8" fmla="*/ 0 w 4"/>
                  <a:gd name="T9" fmla="*/ 1 h 4"/>
                  <a:gd name="T10" fmla="*/ 3 w 4"/>
                  <a:gd name="T11" fmla="*/ 0 h 4"/>
                  <a:gd name="T12" fmla="*/ 0 w 4"/>
                  <a:gd name="T13" fmla="*/ 2 h 4"/>
                  <a:gd name="T14" fmla="*/ 0 w 4"/>
                  <a:gd name="T15" fmla="*/ 2 h 4"/>
                  <a:gd name="T16" fmla="*/ 2 w 4"/>
                  <a:gd name="T17" fmla="*/ 3 h 4"/>
                  <a:gd name="T18" fmla="*/ 3 w 4"/>
                  <a:gd name="T19" fmla="*/ 1 h 4"/>
                  <a:gd name="T20" fmla="*/ 3 w 4"/>
                  <a:gd name="T21" fmla="*/ 1 h 4"/>
                  <a:gd name="T22" fmla="*/ 0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cubicBezTo>
                      <a:pt x="4" y="1"/>
                      <a:pt x="4" y="1"/>
                      <a:pt x="4" y="1"/>
                    </a:cubicBezTo>
                    <a:cubicBezTo>
                      <a:pt x="4" y="2"/>
                      <a:pt x="4"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3" y="2"/>
                      <a:pt x="4" y="2"/>
                      <a:pt x="3" y="1"/>
                    </a:cubicBezTo>
                    <a:cubicBezTo>
                      <a:pt x="3" y="1"/>
                      <a:pt x="3" y="1"/>
                      <a:pt x="3"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462">
                <a:extLst>
                  <a:ext uri="{FF2B5EF4-FFF2-40B4-BE49-F238E27FC236}">
                    <a16:creationId xmlns:a16="http://schemas.microsoft.com/office/drawing/2014/main" id="{EFC7E6E0-7E04-4092-AFE6-01DEFE6657F8}"/>
                  </a:ext>
                </a:extLst>
              </p:cNvPr>
              <p:cNvSpPr>
                <a:spLocks noEditPoints="1"/>
              </p:cNvSpPr>
              <p:nvPr/>
            </p:nvSpPr>
            <p:spPr bwMode="auto">
              <a:xfrm>
                <a:off x="3920538" y="4488502"/>
                <a:ext cx="12623" cy="12623"/>
              </a:xfrm>
              <a:custGeom>
                <a:avLst/>
                <a:gdLst>
                  <a:gd name="T0" fmla="*/ 3 w 4"/>
                  <a:gd name="T1" fmla="*/ 0 h 4"/>
                  <a:gd name="T2" fmla="*/ 4 w 4"/>
                  <a:gd name="T3" fmla="*/ 1 h 4"/>
                  <a:gd name="T4" fmla="*/ 3 w 4"/>
                  <a:gd name="T5" fmla="*/ 2 h 4"/>
                  <a:gd name="T6" fmla="*/ 2 w 4"/>
                  <a:gd name="T7" fmla="*/ 2 h 4"/>
                  <a:gd name="T8" fmla="*/ 2 w 4"/>
                  <a:gd name="T9" fmla="*/ 2 h 4"/>
                  <a:gd name="T10" fmla="*/ 2 w 4"/>
                  <a:gd name="T11" fmla="*/ 3 h 4"/>
                  <a:gd name="T12" fmla="*/ 0 w 4"/>
                  <a:gd name="T13" fmla="*/ 2 h 4"/>
                  <a:gd name="T14" fmla="*/ 0 w 4"/>
                  <a:gd name="T15" fmla="*/ 1 h 4"/>
                  <a:gd name="T16" fmla="*/ 3 w 4"/>
                  <a:gd name="T17" fmla="*/ 0 h 4"/>
                  <a:gd name="T18" fmla="*/ 0 w 4"/>
                  <a:gd name="T19" fmla="*/ 2 h 4"/>
                  <a:gd name="T20" fmla="*/ 0 w 4"/>
                  <a:gd name="T21" fmla="*/ 2 h 4"/>
                  <a:gd name="T22" fmla="*/ 2 w 4"/>
                  <a:gd name="T23" fmla="*/ 3 h 4"/>
                  <a:gd name="T24" fmla="*/ 2 w 4"/>
                  <a:gd name="T25" fmla="*/ 1 h 4"/>
                  <a:gd name="T26" fmla="*/ 2 w 4"/>
                  <a:gd name="T27" fmla="*/ 1 h 4"/>
                  <a:gd name="T28" fmla="*/ 0 w 4"/>
                  <a:gd name="T29" fmla="*/ 2 h 4"/>
                  <a:gd name="T30" fmla="*/ 2 w 4"/>
                  <a:gd name="T31" fmla="*/ 1 h 4"/>
                  <a:gd name="T32" fmla="*/ 2 w 4"/>
                  <a:gd name="T33" fmla="*/ 1 h 4"/>
                  <a:gd name="T34" fmla="*/ 3 w 4"/>
                  <a:gd name="T35" fmla="*/ 2 h 4"/>
                  <a:gd name="T36" fmla="*/ 3 w 4"/>
                  <a:gd name="T37" fmla="*/ 1 h 4"/>
                  <a:gd name="T38" fmla="*/ 3 w 4"/>
                  <a:gd name="T39" fmla="*/ 1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0"/>
                    </a:moveTo>
                    <a:cubicBezTo>
                      <a:pt x="4" y="1"/>
                      <a:pt x="4" y="1"/>
                      <a:pt x="4" y="1"/>
                    </a:cubicBezTo>
                    <a:cubicBezTo>
                      <a:pt x="4" y="1"/>
                      <a:pt x="4" y="2"/>
                      <a:pt x="3" y="2"/>
                    </a:cubicBezTo>
                    <a:cubicBezTo>
                      <a:pt x="3" y="3"/>
                      <a:pt x="3" y="2"/>
                      <a:pt x="2" y="2"/>
                    </a:cubicBezTo>
                    <a:cubicBezTo>
                      <a:pt x="2" y="2"/>
                      <a:pt x="2" y="2"/>
                      <a:pt x="2" y="2"/>
                    </a:cubicBezTo>
                    <a:cubicBezTo>
                      <a:pt x="2" y="2"/>
                      <a:pt x="2"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2" y="2"/>
                      <a:pt x="2" y="2"/>
                      <a:pt x="2" y="1"/>
                    </a:cubicBezTo>
                    <a:cubicBezTo>
                      <a:pt x="2" y="1"/>
                      <a:pt x="2" y="1"/>
                      <a:pt x="2" y="1"/>
                    </a:cubicBezTo>
                    <a:lnTo>
                      <a:pt x="0" y="2"/>
                    </a:lnTo>
                    <a:close/>
                    <a:moveTo>
                      <a:pt x="2" y="1"/>
                    </a:moveTo>
                    <a:cubicBezTo>
                      <a:pt x="2" y="1"/>
                      <a:pt x="2" y="1"/>
                      <a:pt x="2" y="1"/>
                    </a:cubicBezTo>
                    <a:cubicBezTo>
                      <a:pt x="2" y="2"/>
                      <a:pt x="3" y="2"/>
                      <a:pt x="3" y="2"/>
                    </a:cubicBezTo>
                    <a:cubicBezTo>
                      <a:pt x="3" y="1"/>
                      <a:pt x="3" y="1"/>
                      <a:pt x="3" y="1"/>
                    </a:cubicBezTo>
                    <a:cubicBezTo>
                      <a:pt x="3" y="1"/>
                      <a:pt x="3" y="1"/>
                      <a:pt x="3" y="1"/>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463">
                <a:extLst>
                  <a:ext uri="{FF2B5EF4-FFF2-40B4-BE49-F238E27FC236}">
                    <a16:creationId xmlns:a16="http://schemas.microsoft.com/office/drawing/2014/main" id="{47E90819-60CA-4845-8C4E-8C458B189E6B}"/>
                  </a:ext>
                </a:extLst>
              </p:cNvPr>
              <p:cNvSpPr>
                <a:spLocks/>
              </p:cNvSpPr>
              <p:nvPr/>
            </p:nvSpPr>
            <p:spPr bwMode="auto">
              <a:xfrm>
                <a:off x="3923693" y="4497969"/>
                <a:ext cx="15778" cy="12623"/>
              </a:xfrm>
              <a:custGeom>
                <a:avLst/>
                <a:gdLst>
                  <a:gd name="T0" fmla="*/ 8 w 10"/>
                  <a:gd name="T1" fmla="*/ 0 h 8"/>
                  <a:gd name="T2" fmla="*/ 10 w 10"/>
                  <a:gd name="T3" fmla="*/ 4 h 8"/>
                  <a:gd name="T4" fmla="*/ 8 w 10"/>
                  <a:gd name="T5" fmla="*/ 4 h 8"/>
                  <a:gd name="T6" fmla="*/ 8 w 10"/>
                  <a:gd name="T7" fmla="*/ 0 h 8"/>
                  <a:gd name="T8" fmla="*/ 6 w 10"/>
                  <a:gd name="T9" fmla="*/ 2 h 8"/>
                  <a:gd name="T10" fmla="*/ 6 w 10"/>
                  <a:gd name="T11" fmla="*/ 4 h 8"/>
                  <a:gd name="T12" fmla="*/ 6 w 10"/>
                  <a:gd name="T13" fmla="*/ 6 h 8"/>
                  <a:gd name="T14" fmla="*/ 4 w 10"/>
                  <a:gd name="T15" fmla="*/ 2 h 8"/>
                  <a:gd name="T16" fmla="*/ 2 w 10"/>
                  <a:gd name="T17" fmla="*/ 4 h 8"/>
                  <a:gd name="T18" fmla="*/ 4 w 10"/>
                  <a:gd name="T19" fmla="*/ 6 h 8"/>
                  <a:gd name="T20" fmla="*/ 2 w 10"/>
                  <a:gd name="T21" fmla="*/ 8 h 8"/>
                  <a:gd name="T22" fmla="*/ 0 w 10"/>
                  <a:gd name="T23" fmla="*/ 4 h 8"/>
                  <a:gd name="T24" fmla="*/ 8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0"/>
                    </a:moveTo>
                    <a:lnTo>
                      <a:pt x="10" y="4"/>
                    </a:lnTo>
                    <a:lnTo>
                      <a:pt x="8" y="4"/>
                    </a:lnTo>
                    <a:lnTo>
                      <a:pt x="8" y="0"/>
                    </a:lnTo>
                    <a:lnTo>
                      <a:pt x="6" y="2"/>
                    </a:lnTo>
                    <a:lnTo>
                      <a:pt x="6" y="4"/>
                    </a:lnTo>
                    <a:lnTo>
                      <a:pt x="6" y="6"/>
                    </a:lnTo>
                    <a:lnTo>
                      <a:pt x="4" y="2"/>
                    </a:lnTo>
                    <a:lnTo>
                      <a:pt x="2" y="4"/>
                    </a:lnTo>
                    <a:lnTo>
                      <a:pt x="4" y="6"/>
                    </a:lnTo>
                    <a:lnTo>
                      <a:pt x="2" y="8"/>
                    </a:lnTo>
                    <a:lnTo>
                      <a:pt x="0" y="4"/>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464">
                <a:extLst>
                  <a:ext uri="{FF2B5EF4-FFF2-40B4-BE49-F238E27FC236}">
                    <a16:creationId xmlns:a16="http://schemas.microsoft.com/office/drawing/2014/main" id="{4B3CF34A-14A4-4C3A-A0F8-3A11285AB4A3}"/>
                  </a:ext>
                </a:extLst>
              </p:cNvPr>
              <p:cNvSpPr>
                <a:spLocks/>
              </p:cNvSpPr>
              <p:nvPr/>
            </p:nvSpPr>
            <p:spPr bwMode="auto">
              <a:xfrm>
                <a:off x="3933160" y="4510592"/>
                <a:ext cx="15778" cy="15778"/>
              </a:xfrm>
              <a:custGeom>
                <a:avLst/>
                <a:gdLst>
                  <a:gd name="T0" fmla="*/ 6 w 10"/>
                  <a:gd name="T1" fmla="*/ 0 h 10"/>
                  <a:gd name="T2" fmla="*/ 6 w 10"/>
                  <a:gd name="T3" fmla="*/ 0 h 10"/>
                  <a:gd name="T4" fmla="*/ 2 w 10"/>
                  <a:gd name="T5" fmla="*/ 6 h 10"/>
                  <a:gd name="T6" fmla="*/ 2 w 10"/>
                  <a:gd name="T7" fmla="*/ 6 h 10"/>
                  <a:gd name="T8" fmla="*/ 10 w 10"/>
                  <a:gd name="T9" fmla="*/ 4 h 10"/>
                  <a:gd name="T10" fmla="*/ 10 w 10"/>
                  <a:gd name="T11" fmla="*/ 6 h 10"/>
                  <a:gd name="T12" fmla="*/ 4 w 10"/>
                  <a:gd name="T13" fmla="*/ 10 h 10"/>
                  <a:gd name="T14" fmla="*/ 4 w 10"/>
                  <a:gd name="T15" fmla="*/ 10 h 10"/>
                  <a:gd name="T16" fmla="*/ 8 w 10"/>
                  <a:gd name="T17" fmla="*/ 6 h 10"/>
                  <a:gd name="T18" fmla="*/ 8 w 10"/>
                  <a:gd name="T19" fmla="*/ 6 h 10"/>
                  <a:gd name="T20" fmla="*/ 2 w 10"/>
                  <a:gd name="T21" fmla="*/ 8 h 10"/>
                  <a:gd name="T22" fmla="*/ 2 w 10"/>
                  <a:gd name="T23" fmla="*/ 6 h 10"/>
                  <a:gd name="T24" fmla="*/ 6 w 10"/>
                  <a:gd name="T25" fmla="*/ 0 h 10"/>
                  <a:gd name="T26" fmla="*/ 6 w 10"/>
                  <a:gd name="T27" fmla="*/ 0 h 10"/>
                  <a:gd name="T28" fmla="*/ 0 w 10"/>
                  <a:gd name="T29" fmla="*/ 4 h 10"/>
                  <a:gd name="T30" fmla="*/ 0 w 10"/>
                  <a:gd name="T31" fmla="*/ 4 h 10"/>
                  <a:gd name="T32" fmla="*/ 6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0"/>
                    </a:moveTo>
                    <a:lnTo>
                      <a:pt x="6" y="0"/>
                    </a:lnTo>
                    <a:lnTo>
                      <a:pt x="2" y="6"/>
                    </a:lnTo>
                    <a:lnTo>
                      <a:pt x="2" y="6"/>
                    </a:lnTo>
                    <a:lnTo>
                      <a:pt x="10" y="4"/>
                    </a:lnTo>
                    <a:lnTo>
                      <a:pt x="10" y="6"/>
                    </a:lnTo>
                    <a:lnTo>
                      <a:pt x="4" y="10"/>
                    </a:lnTo>
                    <a:lnTo>
                      <a:pt x="4" y="10"/>
                    </a:lnTo>
                    <a:lnTo>
                      <a:pt x="8" y="6"/>
                    </a:lnTo>
                    <a:lnTo>
                      <a:pt x="8" y="6"/>
                    </a:lnTo>
                    <a:lnTo>
                      <a:pt x="2" y="8"/>
                    </a:lnTo>
                    <a:lnTo>
                      <a:pt x="2" y="6"/>
                    </a:lnTo>
                    <a:lnTo>
                      <a:pt x="6" y="0"/>
                    </a:lnTo>
                    <a:lnTo>
                      <a:pt x="6" y="0"/>
                    </a:lnTo>
                    <a:lnTo>
                      <a:pt x="0" y="4"/>
                    </a:lnTo>
                    <a:lnTo>
                      <a:pt x="0" y="4"/>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465">
                <a:extLst>
                  <a:ext uri="{FF2B5EF4-FFF2-40B4-BE49-F238E27FC236}">
                    <a16:creationId xmlns:a16="http://schemas.microsoft.com/office/drawing/2014/main" id="{1B8852F6-1D55-456F-993C-80737B1AD3AC}"/>
                  </a:ext>
                </a:extLst>
              </p:cNvPr>
              <p:cNvSpPr>
                <a:spLocks/>
              </p:cNvSpPr>
              <p:nvPr/>
            </p:nvSpPr>
            <p:spPr bwMode="auto">
              <a:xfrm>
                <a:off x="3942627" y="4520059"/>
                <a:ext cx="15778" cy="12623"/>
              </a:xfrm>
              <a:custGeom>
                <a:avLst/>
                <a:gdLst>
                  <a:gd name="T0" fmla="*/ 4 w 10"/>
                  <a:gd name="T1" fmla="*/ 4 h 8"/>
                  <a:gd name="T2" fmla="*/ 4 w 10"/>
                  <a:gd name="T3" fmla="*/ 0 h 8"/>
                  <a:gd name="T4" fmla="*/ 6 w 10"/>
                  <a:gd name="T5" fmla="*/ 2 h 8"/>
                  <a:gd name="T6" fmla="*/ 4 w 10"/>
                  <a:gd name="T7" fmla="*/ 4 h 8"/>
                  <a:gd name="T8" fmla="*/ 8 w 10"/>
                  <a:gd name="T9" fmla="*/ 4 h 8"/>
                  <a:gd name="T10" fmla="*/ 10 w 10"/>
                  <a:gd name="T11" fmla="*/ 6 h 8"/>
                  <a:gd name="T12" fmla="*/ 4 w 10"/>
                  <a:gd name="T13" fmla="*/ 6 h 8"/>
                  <a:gd name="T14" fmla="*/ 2 w 10"/>
                  <a:gd name="T15" fmla="*/ 8 h 8"/>
                  <a:gd name="T16" fmla="*/ 0 w 10"/>
                  <a:gd name="T17" fmla="*/ 8 h 8"/>
                  <a:gd name="T18" fmla="*/ 4 w 10"/>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4" y="4"/>
                    </a:moveTo>
                    <a:lnTo>
                      <a:pt x="4" y="0"/>
                    </a:lnTo>
                    <a:lnTo>
                      <a:pt x="6" y="2"/>
                    </a:lnTo>
                    <a:lnTo>
                      <a:pt x="4" y="4"/>
                    </a:lnTo>
                    <a:lnTo>
                      <a:pt x="8" y="4"/>
                    </a:lnTo>
                    <a:lnTo>
                      <a:pt x="10" y="6"/>
                    </a:lnTo>
                    <a:lnTo>
                      <a:pt x="4" y="6"/>
                    </a:lnTo>
                    <a:lnTo>
                      <a:pt x="2" y="8"/>
                    </a:lnTo>
                    <a:lnTo>
                      <a:pt x="0" y="8"/>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466">
                <a:extLst>
                  <a:ext uri="{FF2B5EF4-FFF2-40B4-BE49-F238E27FC236}">
                    <a16:creationId xmlns:a16="http://schemas.microsoft.com/office/drawing/2014/main" id="{2F0521C0-D6FE-4CC8-BD8C-5972D3EB53B7}"/>
                  </a:ext>
                </a:extLst>
              </p:cNvPr>
              <p:cNvSpPr>
                <a:spLocks/>
              </p:cNvSpPr>
              <p:nvPr/>
            </p:nvSpPr>
            <p:spPr bwMode="auto">
              <a:xfrm>
                <a:off x="3952095" y="4532682"/>
                <a:ext cx="12623" cy="11045"/>
              </a:xfrm>
              <a:custGeom>
                <a:avLst/>
                <a:gdLst>
                  <a:gd name="T0" fmla="*/ 4 w 4"/>
                  <a:gd name="T1" fmla="*/ 2 h 4"/>
                  <a:gd name="T2" fmla="*/ 3 w 4"/>
                  <a:gd name="T3" fmla="*/ 1 h 4"/>
                  <a:gd name="T4" fmla="*/ 3 w 4"/>
                  <a:gd name="T5" fmla="*/ 1 h 4"/>
                  <a:gd name="T6" fmla="*/ 3 w 4"/>
                  <a:gd name="T7" fmla="*/ 4 h 4"/>
                  <a:gd name="T8" fmla="*/ 1 w 4"/>
                  <a:gd name="T9" fmla="*/ 4 h 4"/>
                  <a:gd name="T10" fmla="*/ 0 w 4"/>
                  <a:gd name="T11" fmla="*/ 3 h 4"/>
                  <a:gd name="T12" fmla="*/ 1 w 4"/>
                  <a:gd name="T13" fmla="*/ 2 h 4"/>
                  <a:gd name="T14" fmla="*/ 1 w 4"/>
                  <a:gd name="T15" fmla="*/ 3 h 4"/>
                  <a:gd name="T16" fmla="*/ 2 w 4"/>
                  <a:gd name="T17" fmla="*/ 3 h 4"/>
                  <a:gd name="T18" fmla="*/ 2 w 4"/>
                  <a:gd name="T19" fmla="*/ 1 h 4"/>
                  <a:gd name="T20" fmla="*/ 4 w 4"/>
                  <a:gd name="T21" fmla="*/ 1 h 4"/>
                  <a:gd name="T22" fmla="*/ 4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2"/>
                    </a:moveTo>
                    <a:cubicBezTo>
                      <a:pt x="4" y="2"/>
                      <a:pt x="4" y="1"/>
                      <a:pt x="3" y="1"/>
                    </a:cubicBezTo>
                    <a:cubicBezTo>
                      <a:pt x="3" y="1"/>
                      <a:pt x="3" y="1"/>
                      <a:pt x="3" y="1"/>
                    </a:cubicBezTo>
                    <a:cubicBezTo>
                      <a:pt x="2" y="2"/>
                      <a:pt x="3" y="3"/>
                      <a:pt x="3" y="4"/>
                    </a:cubicBezTo>
                    <a:cubicBezTo>
                      <a:pt x="2" y="4"/>
                      <a:pt x="1" y="4"/>
                      <a:pt x="1" y="4"/>
                    </a:cubicBezTo>
                    <a:cubicBezTo>
                      <a:pt x="0" y="3"/>
                      <a:pt x="0" y="3"/>
                      <a:pt x="0" y="3"/>
                    </a:cubicBezTo>
                    <a:cubicBezTo>
                      <a:pt x="1" y="2"/>
                      <a:pt x="1" y="2"/>
                      <a:pt x="1" y="2"/>
                    </a:cubicBezTo>
                    <a:cubicBezTo>
                      <a:pt x="1" y="3"/>
                      <a:pt x="1" y="3"/>
                      <a:pt x="1" y="3"/>
                    </a:cubicBezTo>
                    <a:cubicBezTo>
                      <a:pt x="1" y="4"/>
                      <a:pt x="2" y="4"/>
                      <a:pt x="2" y="3"/>
                    </a:cubicBezTo>
                    <a:cubicBezTo>
                      <a:pt x="2" y="3"/>
                      <a:pt x="1" y="2"/>
                      <a:pt x="2" y="1"/>
                    </a:cubicBezTo>
                    <a:cubicBezTo>
                      <a:pt x="2" y="0"/>
                      <a:pt x="3" y="0"/>
                      <a:pt x="4" y="1"/>
                    </a:cubicBezTo>
                    <a:cubicBezTo>
                      <a:pt x="4" y="1"/>
                      <a:pt x="4" y="2"/>
                      <a:pt x="4"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467">
                <a:extLst>
                  <a:ext uri="{FF2B5EF4-FFF2-40B4-BE49-F238E27FC236}">
                    <a16:creationId xmlns:a16="http://schemas.microsoft.com/office/drawing/2014/main" id="{37D2FE4E-588D-4008-8645-FFA641C1A708}"/>
                  </a:ext>
                </a:extLst>
              </p:cNvPr>
              <p:cNvSpPr>
                <a:spLocks/>
              </p:cNvSpPr>
              <p:nvPr/>
            </p:nvSpPr>
            <p:spPr bwMode="auto">
              <a:xfrm>
                <a:off x="3961562" y="4537416"/>
                <a:ext cx="12623" cy="12623"/>
              </a:xfrm>
              <a:custGeom>
                <a:avLst/>
                <a:gdLst>
                  <a:gd name="T0" fmla="*/ 4 w 8"/>
                  <a:gd name="T1" fmla="*/ 2 h 8"/>
                  <a:gd name="T2" fmla="*/ 2 w 8"/>
                  <a:gd name="T3" fmla="*/ 0 h 8"/>
                  <a:gd name="T4" fmla="*/ 4 w 8"/>
                  <a:gd name="T5" fmla="*/ 0 h 8"/>
                  <a:gd name="T6" fmla="*/ 8 w 8"/>
                  <a:gd name="T7" fmla="*/ 4 h 8"/>
                  <a:gd name="T8" fmla="*/ 6 w 8"/>
                  <a:gd name="T9" fmla="*/ 4 h 8"/>
                  <a:gd name="T10" fmla="*/ 6 w 8"/>
                  <a:gd name="T11" fmla="*/ 2 h 8"/>
                  <a:gd name="T12" fmla="*/ 0 w 8"/>
                  <a:gd name="T13" fmla="*/ 8 h 8"/>
                  <a:gd name="T14" fmla="*/ 0 w 8"/>
                  <a:gd name="T15" fmla="*/ 6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0"/>
                    </a:lnTo>
                    <a:lnTo>
                      <a:pt x="4" y="0"/>
                    </a:lnTo>
                    <a:lnTo>
                      <a:pt x="8" y="4"/>
                    </a:lnTo>
                    <a:lnTo>
                      <a:pt x="6" y="4"/>
                    </a:lnTo>
                    <a:lnTo>
                      <a:pt x="6" y="2"/>
                    </a:lnTo>
                    <a:lnTo>
                      <a:pt x="0" y="8"/>
                    </a:lnTo>
                    <a:lnTo>
                      <a:pt x="0" y="6"/>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468">
                <a:extLst>
                  <a:ext uri="{FF2B5EF4-FFF2-40B4-BE49-F238E27FC236}">
                    <a16:creationId xmlns:a16="http://schemas.microsoft.com/office/drawing/2014/main" id="{C389363D-8598-43CA-B942-C871E6B49F5A}"/>
                  </a:ext>
                </a:extLst>
              </p:cNvPr>
              <p:cNvSpPr>
                <a:spLocks noEditPoints="1"/>
              </p:cNvSpPr>
              <p:nvPr/>
            </p:nvSpPr>
            <p:spPr bwMode="auto">
              <a:xfrm>
                <a:off x="3964717" y="4543727"/>
                <a:ext cx="15778" cy="15778"/>
              </a:xfrm>
              <a:custGeom>
                <a:avLst/>
                <a:gdLst>
                  <a:gd name="T0" fmla="*/ 3 w 5"/>
                  <a:gd name="T1" fmla="*/ 0 h 5"/>
                  <a:gd name="T2" fmla="*/ 4 w 5"/>
                  <a:gd name="T3" fmla="*/ 0 h 5"/>
                  <a:gd name="T4" fmla="*/ 4 w 5"/>
                  <a:gd name="T5" fmla="*/ 2 h 5"/>
                  <a:gd name="T6" fmla="*/ 3 w 5"/>
                  <a:gd name="T7" fmla="*/ 3 h 5"/>
                  <a:gd name="T8" fmla="*/ 3 w 5"/>
                  <a:gd name="T9" fmla="*/ 3 h 5"/>
                  <a:gd name="T10" fmla="*/ 3 w 5"/>
                  <a:gd name="T11" fmla="*/ 4 h 5"/>
                  <a:gd name="T12" fmla="*/ 3 w 5"/>
                  <a:gd name="T13" fmla="*/ 5 h 5"/>
                  <a:gd name="T14" fmla="*/ 2 w 5"/>
                  <a:gd name="T15" fmla="*/ 4 h 5"/>
                  <a:gd name="T16" fmla="*/ 2 w 5"/>
                  <a:gd name="T17" fmla="*/ 4 h 5"/>
                  <a:gd name="T18" fmla="*/ 2 w 5"/>
                  <a:gd name="T19" fmla="*/ 2 h 5"/>
                  <a:gd name="T20" fmla="*/ 2 w 5"/>
                  <a:gd name="T21" fmla="*/ 2 h 5"/>
                  <a:gd name="T22" fmla="*/ 1 w 5"/>
                  <a:gd name="T23" fmla="*/ 3 h 5"/>
                  <a:gd name="T24" fmla="*/ 0 w 5"/>
                  <a:gd name="T25" fmla="*/ 3 h 5"/>
                  <a:gd name="T26" fmla="*/ 3 w 5"/>
                  <a:gd name="T27" fmla="*/ 0 h 5"/>
                  <a:gd name="T28" fmla="*/ 2 w 5"/>
                  <a:gd name="T29" fmla="*/ 2 h 5"/>
                  <a:gd name="T30" fmla="*/ 2 w 5"/>
                  <a:gd name="T31" fmla="*/ 2 h 5"/>
                  <a:gd name="T32" fmla="*/ 4 w 5"/>
                  <a:gd name="T33" fmla="*/ 2 h 5"/>
                  <a:gd name="T34" fmla="*/ 3 w 5"/>
                  <a:gd name="T35" fmla="*/ 1 h 5"/>
                  <a:gd name="T36" fmla="*/ 3 w 5"/>
                  <a:gd name="T37" fmla="*/ 1 h 5"/>
                  <a:gd name="T38" fmla="*/ 2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0"/>
                    </a:moveTo>
                    <a:cubicBezTo>
                      <a:pt x="4" y="0"/>
                      <a:pt x="4" y="0"/>
                      <a:pt x="4" y="0"/>
                    </a:cubicBezTo>
                    <a:cubicBezTo>
                      <a:pt x="4" y="1"/>
                      <a:pt x="5" y="2"/>
                      <a:pt x="4" y="2"/>
                    </a:cubicBezTo>
                    <a:cubicBezTo>
                      <a:pt x="4" y="3"/>
                      <a:pt x="3" y="3"/>
                      <a:pt x="3" y="3"/>
                    </a:cubicBezTo>
                    <a:cubicBezTo>
                      <a:pt x="3" y="3"/>
                      <a:pt x="3" y="3"/>
                      <a:pt x="3" y="3"/>
                    </a:cubicBezTo>
                    <a:cubicBezTo>
                      <a:pt x="3" y="3"/>
                      <a:pt x="3" y="3"/>
                      <a:pt x="3" y="4"/>
                    </a:cubicBezTo>
                    <a:cubicBezTo>
                      <a:pt x="3" y="5"/>
                      <a:pt x="3" y="5"/>
                      <a:pt x="3" y="5"/>
                    </a:cubicBezTo>
                    <a:cubicBezTo>
                      <a:pt x="2" y="4"/>
                      <a:pt x="2" y="4"/>
                      <a:pt x="2" y="4"/>
                    </a:cubicBezTo>
                    <a:cubicBezTo>
                      <a:pt x="2" y="4"/>
                      <a:pt x="2" y="4"/>
                      <a:pt x="2" y="4"/>
                    </a:cubicBezTo>
                    <a:cubicBezTo>
                      <a:pt x="3" y="3"/>
                      <a:pt x="3" y="3"/>
                      <a:pt x="2" y="2"/>
                    </a:cubicBezTo>
                    <a:cubicBezTo>
                      <a:pt x="2" y="2"/>
                      <a:pt x="2" y="2"/>
                      <a:pt x="2" y="2"/>
                    </a:cubicBezTo>
                    <a:cubicBezTo>
                      <a:pt x="1" y="3"/>
                      <a:pt x="1" y="3"/>
                      <a:pt x="1" y="3"/>
                    </a:cubicBezTo>
                    <a:cubicBezTo>
                      <a:pt x="0" y="3"/>
                      <a:pt x="0" y="3"/>
                      <a:pt x="0" y="3"/>
                    </a:cubicBezTo>
                    <a:lnTo>
                      <a:pt x="3" y="0"/>
                    </a:lnTo>
                    <a:close/>
                    <a:moveTo>
                      <a:pt x="2" y="2"/>
                    </a:moveTo>
                    <a:cubicBezTo>
                      <a:pt x="2" y="2"/>
                      <a:pt x="2" y="2"/>
                      <a:pt x="2" y="2"/>
                    </a:cubicBezTo>
                    <a:cubicBezTo>
                      <a:pt x="3" y="2"/>
                      <a:pt x="3" y="2"/>
                      <a:pt x="4" y="2"/>
                    </a:cubicBezTo>
                    <a:cubicBezTo>
                      <a:pt x="4" y="1"/>
                      <a:pt x="4" y="1"/>
                      <a:pt x="3" y="1"/>
                    </a:cubicBezTo>
                    <a:cubicBezTo>
                      <a:pt x="3" y="1"/>
                      <a:pt x="3" y="1"/>
                      <a:pt x="3"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469">
                <a:extLst>
                  <a:ext uri="{FF2B5EF4-FFF2-40B4-BE49-F238E27FC236}">
                    <a16:creationId xmlns:a16="http://schemas.microsoft.com/office/drawing/2014/main" id="{95AFF123-62F6-40DB-9D98-325D50652412}"/>
                  </a:ext>
                </a:extLst>
              </p:cNvPr>
              <p:cNvSpPr>
                <a:spLocks/>
              </p:cNvSpPr>
              <p:nvPr/>
            </p:nvSpPr>
            <p:spPr bwMode="auto">
              <a:xfrm>
                <a:off x="3974184" y="4550039"/>
                <a:ext cx="12623" cy="12623"/>
              </a:xfrm>
              <a:custGeom>
                <a:avLst/>
                <a:gdLst>
                  <a:gd name="T0" fmla="*/ 4 w 8"/>
                  <a:gd name="T1" fmla="*/ 0 h 8"/>
                  <a:gd name="T2" fmla="*/ 8 w 8"/>
                  <a:gd name="T3" fmla="*/ 2 h 8"/>
                  <a:gd name="T4" fmla="*/ 8 w 8"/>
                  <a:gd name="T5" fmla="*/ 4 h 8"/>
                  <a:gd name="T6" fmla="*/ 6 w 8"/>
                  <a:gd name="T7" fmla="*/ 2 h 8"/>
                  <a:gd name="T8" fmla="*/ 4 w 8"/>
                  <a:gd name="T9" fmla="*/ 4 h 8"/>
                  <a:gd name="T10" fmla="*/ 6 w 8"/>
                  <a:gd name="T11" fmla="*/ 6 h 8"/>
                  <a:gd name="T12" fmla="*/ 6 w 8"/>
                  <a:gd name="T13" fmla="*/ 6 h 8"/>
                  <a:gd name="T14" fmla="*/ 4 w 8"/>
                  <a:gd name="T15" fmla="*/ 4 h 8"/>
                  <a:gd name="T16" fmla="*/ 2 w 8"/>
                  <a:gd name="T17" fmla="*/ 6 h 8"/>
                  <a:gd name="T18" fmla="*/ 4 w 8"/>
                  <a:gd name="T19" fmla="*/ 8 h 8"/>
                  <a:gd name="T20" fmla="*/ 4 w 8"/>
                  <a:gd name="T21" fmla="*/ 8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2"/>
                    </a:lnTo>
                    <a:lnTo>
                      <a:pt x="8" y="4"/>
                    </a:lnTo>
                    <a:lnTo>
                      <a:pt x="6" y="2"/>
                    </a:lnTo>
                    <a:lnTo>
                      <a:pt x="4" y="4"/>
                    </a:lnTo>
                    <a:lnTo>
                      <a:pt x="6" y="6"/>
                    </a:lnTo>
                    <a:lnTo>
                      <a:pt x="6" y="6"/>
                    </a:lnTo>
                    <a:lnTo>
                      <a:pt x="4" y="4"/>
                    </a:lnTo>
                    <a:lnTo>
                      <a:pt x="2" y="6"/>
                    </a:lnTo>
                    <a:lnTo>
                      <a:pt x="4" y="8"/>
                    </a:lnTo>
                    <a:lnTo>
                      <a:pt x="4" y="8"/>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470">
                <a:extLst>
                  <a:ext uri="{FF2B5EF4-FFF2-40B4-BE49-F238E27FC236}">
                    <a16:creationId xmlns:a16="http://schemas.microsoft.com/office/drawing/2014/main" id="{90DE0334-B64C-48E1-9E62-AF16EF3E91A7}"/>
                  </a:ext>
                </a:extLst>
              </p:cNvPr>
              <p:cNvSpPr>
                <a:spLocks/>
              </p:cNvSpPr>
              <p:nvPr/>
            </p:nvSpPr>
            <p:spPr bwMode="auto">
              <a:xfrm>
                <a:off x="3983651" y="4556350"/>
                <a:ext cx="12623" cy="12623"/>
              </a:xfrm>
              <a:custGeom>
                <a:avLst/>
                <a:gdLst>
                  <a:gd name="T0" fmla="*/ 4 w 8"/>
                  <a:gd name="T1" fmla="*/ 0 h 8"/>
                  <a:gd name="T2" fmla="*/ 6 w 8"/>
                  <a:gd name="T3" fmla="*/ 0 h 8"/>
                  <a:gd name="T4" fmla="*/ 4 w 8"/>
                  <a:gd name="T5" fmla="*/ 6 h 8"/>
                  <a:gd name="T6" fmla="*/ 4 w 8"/>
                  <a:gd name="T7" fmla="*/ 6 h 8"/>
                  <a:gd name="T8" fmla="*/ 8 w 8"/>
                  <a:gd name="T9" fmla="*/ 2 h 8"/>
                  <a:gd name="T10" fmla="*/ 8 w 8"/>
                  <a:gd name="T11" fmla="*/ 2 h 8"/>
                  <a:gd name="T12" fmla="*/ 4 w 8"/>
                  <a:gd name="T13" fmla="*/ 8 h 8"/>
                  <a:gd name="T14" fmla="*/ 4 w 8"/>
                  <a:gd name="T15" fmla="*/ 8 h 8"/>
                  <a:gd name="T16" fmla="*/ 4 w 8"/>
                  <a:gd name="T17" fmla="*/ 2 h 8"/>
                  <a:gd name="T18" fmla="*/ 4 w 8"/>
                  <a:gd name="T19" fmla="*/ 2 h 8"/>
                  <a:gd name="T20" fmla="*/ 0 w 8"/>
                  <a:gd name="T21" fmla="*/ 6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6" y="0"/>
                    </a:lnTo>
                    <a:lnTo>
                      <a:pt x="4" y="6"/>
                    </a:lnTo>
                    <a:lnTo>
                      <a:pt x="4" y="6"/>
                    </a:lnTo>
                    <a:lnTo>
                      <a:pt x="8" y="2"/>
                    </a:lnTo>
                    <a:lnTo>
                      <a:pt x="8" y="2"/>
                    </a:lnTo>
                    <a:lnTo>
                      <a:pt x="4" y="8"/>
                    </a:lnTo>
                    <a:lnTo>
                      <a:pt x="4" y="8"/>
                    </a:lnTo>
                    <a:lnTo>
                      <a:pt x="4" y="2"/>
                    </a:lnTo>
                    <a:lnTo>
                      <a:pt x="4" y="2"/>
                    </a:lnTo>
                    <a:lnTo>
                      <a:pt x="0" y="6"/>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471">
                <a:extLst>
                  <a:ext uri="{FF2B5EF4-FFF2-40B4-BE49-F238E27FC236}">
                    <a16:creationId xmlns:a16="http://schemas.microsoft.com/office/drawing/2014/main" id="{0476ABD7-3078-4520-BE33-49C9D5C80284}"/>
                  </a:ext>
                </a:extLst>
              </p:cNvPr>
              <p:cNvSpPr>
                <a:spLocks/>
              </p:cNvSpPr>
              <p:nvPr/>
            </p:nvSpPr>
            <p:spPr bwMode="auto">
              <a:xfrm>
                <a:off x="3996274" y="4559506"/>
                <a:ext cx="7890" cy="15778"/>
              </a:xfrm>
              <a:custGeom>
                <a:avLst/>
                <a:gdLst>
                  <a:gd name="T0" fmla="*/ 2 w 3"/>
                  <a:gd name="T1" fmla="*/ 5 h 5"/>
                  <a:gd name="T2" fmla="*/ 1 w 3"/>
                  <a:gd name="T3" fmla="*/ 5 h 5"/>
                  <a:gd name="T4" fmla="*/ 0 w 3"/>
                  <a:gd name="T5" fmla="*/ 2 h 5"/>
                  <a:gd name="T6" fmla="*/ 2 w 3"/>
                  <a:gd name="T7" fmla="*/ 1 h 5"/>
                  <a:gd name="T8" fmla="*/ 3 w 3"/>
                  <a:gd name="T9" fmla="*/ 3 h 5"/>
                  <a:gd name="T10" fmla="*/ 2 w 3"/>
                  <a:gd name="T11" fmla="*/ 2 h 5"/>
                  <a:gd name="T12" fmla="*/ 2 w 3"/>
                  <a:gd name="T13" fmla="*/ 1 h 5"/>
                  <a:gd name="T14" fmla="*/ 1 w 3"/>
                  <a:gd name="T15" fmla="*/ 2 h 5"/>
                  <a:gd name="T16" fmla="*/ 1 w 3"/>
                  <a:gd name="T17" fmla="*/ 4 h 5"/>
                  <a:gd name="T18" fmla="*/ 1 w 3"/>
                  <a:gd name="T19" fmla="*/ 4 h 5"/>
                  <a:gd name="T20" fmla="*/ 2 w 3"/>
                  <a:gd name="T21" fmla="*/ 3 h 5"/>
                  <a:gd name="T22" fmla="*/ 1 w 3"/>
                  <a:gd name="T23" fmla="*/ 3 h 5"/>
                  <a:gd name="T24" fmla="*/ 2 w 3"/>
                  <a:gd name="T25" fmla="*/ 2 h 5"/>
                  <a:gd name="T26" fmla="*/ 3 w 3"/>
                  <a:gd name="T27" fmla="*/ 3 h 5"/>
                  <a:gd name="T28" fmla="*/ 2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5"/>
                    </a:moveTo>
                    <a:cubicBezTo>
                      <a:pt x="2" y="5"/>
                      <a:pt x="1" y="5"/>
                      <a:pt x="1" y="5"/>
                    </a:cubicBezTo>
                    <a:cubicBezTo>
                      <a:pt x="0" y="4"/>
                      <a:pt x="0" y="3"/>
                      <a:pt x="0" y="2"/>
                    </a:cubicBezTo>
                    <a:cubicBezTo>
                      <a:pt x="1" y="1"/>
                      <a:pt x="1" y="0"/>
                      <a:pt x="2" y="1"/>
                    </a:cubicBezTo>
                    <a:cubicBezTo>
                      <a:pt x="3" y="1"/>
                      <a:pt x="3" y="2"/>
                      <a:pt x="3" y="3"/>
                    </a:cubicBezTo>
                    <a:cubicBezTo>
                      <a:pt x="2" y="2"/>
                      <a:pt x="2" y="2"/>
                      <a:pt x="2" y="2"/>
                    </a:cubicBezTo>
                    <a:cubicBezTo>
                      <a:pt x="3" y="2"/>
                      <a:pt x="3" y="2"/>
                      <a:pt x="2" y="1"/>
                    </a:cubicBezTo>
                    <a:cubicBezTo>
                      <a:pt x="1" y="1"/>
                      <a:pt x="1" y="2"/>
                      <a:pt x="1" y="2"/>
                    </a:cubicBezTo>
                    <a:cubicBezTo>
                      <a:pt x="0" y="3"/>
                      <a:pt x="0" y="4"/>
                      <a:pt x="1" y="4"/>
                    </a:cubicBezTo>
                    <a:cubicBezTo>
                      <a:pt x="1" y="5"/>
                      <a:pt x="1" y="5"/>
                      <a:pt x="1" y="4"/>
                    </a:cubicBezTo>
                    <a:cubicBezTo>
                      <a:pt x="2" y="3"/>
                      <a:pt x="2" y="3"/>
                      <a:pt x="2" y="3"/>
                    </a:cubicBezTo>
                    <a:cubicBezTo>
                      <a:pt x="1" y="3"/>
                      <a:pt x="1" y="3"/>
                      <a:pt x="1" y="3"/>
                    </a:cubicBezTo>
                    <a:cubicBezTo>
                      <a:pt x="2" y="2"/>
                      <a:pt x="2" y="2"/>
                      <a:pt x="2" y="2"/>
                    </a:cubicBezTo>
                    <a:cubicBezTo>
                      <a:pt x="3" y="3"/>
                      <a:pt x="3" y="3"/>
                      <a:pt x="3"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472">
                <a:extLst>
                  <a:ext uri="{FF2B5EF4-FFF2-40B4-BE49-F238E27FC236}">
                    <a16:creationId xmlns:a16="http://schemas.microsoft.com/office/drawing/2014/main" id="{DB770045-3A58-4390-BDBD-E5D18F6B01B3}"/>
                  </a:ext>
                </a:extLst>
              </p:cNvPr>
              <p:cNvSpPr>
                <a:spLocks/>
              </p:cNvSpPr>
              <p:nvPr/>
            </p:nvSpPr>
            <p:spPr bwMode="auto">
              <a:xfrm>
                <a:off x="4004163" y="4565817"/>
                <a:ext cx="9467" cy="12623"/>
              </a:xfrm>
              <a:custGeom>
                <a:avLst/>
                <a:gdLst>
                  <a:gd name="T0" fmla="*/ 4 w 6"/>
                  <a:gd name="T1" fmla="*/ 2 h 8"/>
                  <a:gd name="T2" fmla="*/ 2 w 6"/>
                  <a:gd name="T3" fmla="*/ 0 h 8"/>
                  <a:gd name="T4" fmla="*/ 2 w 6"/>
                  <a:gd name="T5" fmla="*/ 0 h 8"/>
                  <a:gd name="T6" fmla="*/ 6 w 6"/>
                  <a:gd name="T7" fmla="*/ 2 h 8"/>
                  <a:gd name="T8" fmla="*/ 6 w 6"/>
                  <a:gd name="T9" fmla="*/ 2 h 8"/>
                  <a:gd name="T10" fmla="*/ 4 w 6"/>
                  <a:gd name="T11" fmla="*/ 2 h 8"/>
                  <a:gd name="T12" fmla="*/ 2 w 6"/>
                  <a:gd name="T13" fmla="*/ 8 h 8"/>
                  <a:gd name="T14" fmla="*/ 0 w 6"/>
                  <a:gd name="T15" fmla="*/ 8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2" y="0"/>
                    </a:lnTo>
                    <a:lnTo>
                      <a:pt x="6" y="2"/>
                    </a:lnTo>
                    <a:lnTo>
                      <a:pt x="6" y="2"/>
                    </a:lnTo>
                    <a:lnTo>
                      <a:pt x="4" y="2"/>
                    </a:lnTo>
                    <a:lnTo>
                      <a:pt x="2" y="8"/>
                    </a:lnTo>
                    <a:lnTo>
                      <a:pt x="0" y="8"/>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473">
                <a:extLst>
                  <a:ext uri="{FF2B5EF4-FFF2-40B4-BE49-F238E27FC236}">
                    <a16:creationId xmlns:a16="http://schemas.microsoft.com/office/drawing/2014/main" id="{5FBA32D1-F0F5-4CA2-AF55-B0876B3ED653}"/>
                  </a:ext>
                </a:extLst>
              </p:cNvPr>
              <p:cNvSpPr>
                <a:spLocks/>
              </p:cNvSpPr>
              <p:nvPr/>
            </p:nvSpPr>
            <p:spPr bwMode="auto">
              <a:xfrm>
                <a:off x="4013630" y="4568973"/>
                <a:ext cx="9467" cy="12623"/>
              </a:xfrm>
              <a:custGeom>
                <a:avLst/>
                <a:gdLst>
                  <a:gd name="T0" fmla="*/ 2 w 6"/>
                  <a:gd name="T1" fmla="*/ 0 h 8"/>
                  <a:gd name="T2" fmla="*/ 2 w 6"/>
                  <a:gd name="T3" fmla="*/ 0 h 8"/>
                  <a:gd name="T4" fmla="*/ 2 w 6"/>
                  <a:gd name="T5" fmla="*/ 4 h 8"/>
                  <a:gd name="T6" fmla="*/ 4 w 6"/>
                  <a:gd name="T7" fmla="*/ 4 h 8"/>
                  <a:gd name="T8" fmla="*/ 6 w 6"/>
                  <a:gd name="T9" fmla="*/ 0 h 8"/>
                  <a:gd name="T10" fmla="*/ 6 w 6"/>
                  <a:gd name="T11" fmla="*/ 2 h 8"/>
                  <a:gd name="T12" fmla="*/ 4 w 6"/>
                  <a:gd name="T13" fmla="*/ 8 h 8"/>
                  <a:gd name="T14" fmla="*/ 4 w 6"/>
                  <a:gd name="T15" fmla="*/ 8 h 8"/>
                  <a:gd name="T16" fmla="*/ 4 w 6"/>
                  <a:gd name="T17" fmla="*/ 4 h 8"/>
                  <a:gd name="T18" fmla="*/ 2 w 6"/>
                  <a:gd name="T19" fmla="*/ 4 h 8"/>
                  <a:gd name="T20" fmla="*/ 0 w 6"/>
                  <a:gd name="T21" fmla="*/ 8 h 8"/>
                  <a:gd name="T22" fmla="*/ 0 w 6"/>
                  <a:gd name="T23" fmla="*/ 8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2" y="4"/>
                    </a:lnTo>
                    <a:lnTo>
                      <a:pt x="4" y="4"/>
                    </a:lnTo>
                    <a:lnTo>
                      <a:pt x="6" y="0"/>
                    </a:lnTo>
                    <a:lnTo>
                      <a:pt x="6" y="2"/>
                    </a:lnTo>
                    <a:lnTo>
                      <a:pt x="4" y="8"/>
                    </a:lnTo>
                    <a:lnTo>
                      <a:pt x="4" y="8"/>
                    </a:lnTo>
                    <a:lnTo>
                      <a:pt x="4" y="4"/>
                    </a:lnTo>
                    <a:lnTo>
                      <a:pt x="2" y="4"/>
                    </a:lnTo>
                    <a:lnTo>
                      <a:pt x="0" y="8"/>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Line 474">
                <a:extLst>
                  <a:ext uri="{FF2B5EF4-FFF2-40B4-BE49-F238E27FC236}">
                    <a16:creationId xmlns:a16="http://schemas.microsoft.com/office/drawing/2014/main" id="{B85EB86D-DE45-4A0F-993A-D1B8461389D7}"/>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Line 475">
                <a:extLst>
                  <a:ext uri="{FF2B5EF4-FFF2-40B4-BE49-F238E27FC236}">
                    <a16:creationId xmlns:a16="http://schemas.microsoft.com/office/drawing/2014/main" id="{F35666A9-EC44-4540-BF2D-3D93C729CBD6}"/>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Freeform 476">
                <a:extLst>
                  <a:ext uri="{FF2B5EF4-FFF2-40B4-BE49-F238E27FC236}">
                    <a16:creationId xmlns:a16="http://schemas.microsoft.com/office/drawing/2014/main" id="{4F47205E-D853-494D-AE74-C8BC3B06534B}"/>
                  </a:ext>
                </a:extLst>
              </p:cNvPr>
              <p:cNvSpPr>
                <a:spLocks/>
              </p:cNvSpPr>
              <p:nvPr/>
            </p:nvSpPr>
            <p:spPr bwMode="auto">
              <a:xfrm>
                <a:off x="4086211" y="431967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Line 477">
                <a:extLst>
                  <a:ext uri="{FF2B5EF4-FFF2-40B4-BE49-F238E27FC236}">
                    <a16:creationId xmlns:a16="http://schemas.microsoft.com/office/drawing/2014/main" id="{645AF028-4E56-48A8-B02D-53C24E990C59}"/>
                  </a:ext>
                </a:extLst>
              </p:cNvPr>
              <p:cNvSpPr>
                <a:spLocks noChangeShapeType="1"/>
              </p:cNvSpPr>
              <p:nvPr/>
            </p:nvSpPr>
            <p:spPr bwMode="auto">
              <a:xfrm flipV="1">
                <a:off x="4083055" y="431651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Freeform 478">
                <a:extLst>
                  <a:ext uri="{FF2B5EF4-FFF2-40B4-BE49-F238E27FC236}">
                    <a16:creationId xmlns:a16="http://schemas.microsoft.com/office/drawing/2014/main" id="{862E3427-CBAD-4FEA-AEAE-AE011B9CABE1}"/>
                  </a:ext>
                </a:extLst>
              </p:cNvPr>
              <p:cNvSpPr>
                <a:spLocks/>
              </p:cNvSpPr>
              <p:nvPr/>
            </p:nvSpPr>
            <p:spPr bwMode="auto">
              <a:xfrm>
                <a:off x="4083055" y="4316518"/>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1"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Line 479">
                <a:extLst>
                  <a:ext uri="{FF2B5EF4-FFF2-40B4-BE49-F238E27FC236}">
                    <a16:creationId xmlns:a16="http://schemas.microsoft.com/office/drawing/2014/main" id="{C152B5BD-3881-41CD-933A-7F6620C3EF39}"/>
                  </a:ext>
                </a:extLst>
              </p:cNvPr>
              <p:cNvSpPr>
                <a:spLocks noChangeShapeType="1"/>
              </p:cNvSpPr>
              <p:nvPr/>
            </p:nvSpPr>
            <p:spPr bwMode="auto">
              <a:xfrm flipV="1">
                <a:off x="4079899" y="4311784"/>
                <a:ext cx="3156" cy="4734"/>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Freeform 480">
                <a:extLst>
                  <a:ext uri="{FF2B5EF4-FFF2-40B4-BE49-F238E27FC236}">
                    <a16:creationId xmlns:a16="http://schemas.microsoft.com/office/drawing/2014/main" id="{9AF5A522-3C58-4679-A6E1-B4570840B400}"/>
                  </a:ext>
                </a:extLst>
              </p:cNvPr>
              <p:cNvSpPr>
                <a:spLocks/>
              </p:cNvSpPr>
              <p:nvPr/>
            </p:nvSpPr>
            <p:spPr bwMode="auto">
              <a:xfrm>
                <a:off x="4079899" y="4313362"/>
                <a:ext cx="6311" cy="3156"/>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cubicBezTo>
                      <a:pt x="1"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481">
                <a:extLst>
                  <a:ext uri="{FF2B5EF4-FFF2-40B4-BE49-F238E27FC236}">
                    <a16:creationId xmlns:a16="http://schemas.microsoft.com/office/drawing/2014/main" id="{DDDC6E26-7045-496B-A016-94BB94463599}"/>
                  </a:ext>
                </a:extLst>
              </p:cNvPr>
              <p:cNvSpPr>
                <a:spLocks/>
              </p:cNvSpPr>
              <p:nvPr/>
            </p:nvSpPr>
            <p:spPr bwMode="auto">
              <a:xfrm>
                <a:off x="4079899" y="4311784"/>
                <a:ext cx="0" cy="1578"/>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482">
                <a:extLst>
                  <a:ext uri="{FF2B5EF4-FFF2-40B4-BE49-F238E27FC236}">
                    <a16:creationId xmlns:a16="http://schemas.microsoft.com/office/drawing/2014/main" id="{D939E3D2-2D4E-44F6-A560-2BA58398D6B1}"/>
                  </a:ext>
                </a:extLst>
              </p:cNvPr>
              <p:cNvSpPr>
                <a:spLocks/>
              </p:cNvSpPr>
              <p:nvPr/>
            </p:nvSpPr>
            <p:spPr bwMode="auto">
              <a:xfrm>
                <a:off x="4176149" y="4431700"/>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483">
                <a:extLst>
                  <a:ext uri="{FF2B5EF4-FFF2-40B4-BE49-F238E27FC236}">
                    <a16:creationId xmlns:a16="http://schemas.microsoft.com/office/drawing/2014/main" id="{94F9934F-775D-47D6-9782-027774B62C29}"/>
                  </a:ext>
                </a:extLst>
              </p:cNvPr>
              <p:cNvSpPr>
                <a:spLocks/>
              </p:cNvSpPr>
              <p:nvPr/>
            </p:nvSpPr>
            <p:spPr bwMode="auto">
              <a:xfrm>
                <a:off x="4172993" y="4428544"/>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484">
                <a:extLst>
                  <a:ext uri="{FF2B5EF4-FFF2-40B4-BE49-F238E27FC236}">
                    <a16:creationId xmlns:a16="http://schemas.microsoft.com/office/drawing/2014/main" id="{B875D43F-3BC9-41E5-913B-9E397B23A95E}"/>
                  </a:ext>
                </a:extLst>
              </p:cNvPr>
              <p:cNvSpPr>
                <a:spLocks/>
              </p:cNvSpPr>
              <p:nvPr/>
            </p:nvSpPr>
            <p:spPr bwMode="auto">
              <a:xfrm>
                <a:off x="4172993" y="4425388"/>
                <a:ext cx="3156" cy="3156"/>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485">
                <a:extLst>
                  <a:ext uri="{FF2B5EF4-FFF2-40B4-BE49-F238E27FC236}">
                    <a16:creationId xmlns:a16="http://schemas.microsoft.com/office/drawing/2014/main" id="{E8AEB1F5-212C-44E3-8EF3-A9F882D065CE}"/>
                  </a:ext>
                </a:extLst>
              </p:cNvPr>
              <p:cNvSpPr>
                <a:spLocks/>
              </p:cNvSpPr>
              <p:nvPr/>
            </p:nvSpPr>
            <p:spPr bwMode="auto">
              <a:xfrm>
                <a:off x="4172993" y="4422233"/>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2"/>
                      <a:pt x="0" y="1"/>
                      <a:pt x="0" y="1"/>
                    </a:cubicBezTo>
                    <a:cubicBezTo>
                      <a:pt x="1" y="1"/>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486">
                <a:extLst>
                  <a:ext uri="{FF2B5EF4-FFF2-40B4-BE49-F238E27FC236}">
                    <a16:creationId xmlns:a16="http://schemas.microsoft.com/office/drawing/2014/main" id="{11445F9E-B44A-4430-8664-1075AF4309E9}"/>
                  </a:ext>
                </a:extLst>
              </p:cNvPr>
              <p:cNvSpPr>
                <a:spLocks/>
              </p:cNvSpPr>
              <p:nvPr/>
            </p:nvSpPr>
            <p:spPr bwMode="auto">
              <a:xfrm>
                <a:off x="4169837" y="4422233"/>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0" y="1"/>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487">
                <a:extLst>
                  <a:ext uri="{FF2B5EF4-FFF2-40B4-BE49-F238E27FC236}">
                    <a16:creationId xmlns:a16="http://schemas.microsoft.com/office/drawing/2014/main" id="{52C5DD20-01FE-45C6-B46B-61CBDE06964F}"/>
                  </a:ext>
                </a:extLst>
              </p:cNvPr>
              <p:cNvSpPr>
                <a:spLocks/>
              </p:cNvSpPr>
              <p:nvPr/>
            </p:nvSpPr>
            <p:spPr bwMode="auto">
              <a:xfrm>
                <a:off x="4169837" y="4420655"/>
                <a:ext cx="3156" cy="1578"/>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488">
                <a:extLst>
                  <a:ext uri="{FF2B5EF4-FFF2-40B4-BE49-F238E27FC236}">
                    <a16:creationId xmlns:a16="http://schemas.microsoft.com/office/drawing/2014/main" id="{51A098E4-D858-471A-B9AF-8502A393A478}"/>
                  </a:ext>
                </a:extLst>
              </p:cNvPr>
              <p:cNvSpPr>
                <a:spLocks/>
              </p:cNvSpPr>
              <p:nvPr/>
            </p:nvSpPr>
            <p:spPr bwMode="auto">
              <a:xfrm>
                <a:off x="4070432" y="4313362"/>
                <a:ext cx="18934" cy="15778"/>
              </a:xfrm>
              <a:custGeom>
                <a:avLst/>
                <a:gdLst>
                  <a:gd name="T0" fmla="*/ 0 w 6"/>
                  <a:gd name="T1" fmla="*/ 4 h 5"/>
                  <a:gd name="T2" fmla="*/ 1 w 6"/>
                  <a:gd name="T3" fmla="*/ 1 h 5"/>
                  <a:gd name="T4" fmla="*/ 3 w 6"/>
                  <a:gd name="T5" fmla="*/ 0 h 5"/>
                  <a:gd name="T6" fmla="*/ 6 w 6"/>
                  <a:gd name="T7" fmla="*/ 4 h 5"/>
                  <a:gd name="T8" fmla="*/ 1 w 6"/>
                  <a:gd name="T9" fmla="*/ 5 h 5"/>
                  <a:gd name="T10" fmla="*/ 0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0" y="4"/>
                    </a:moveTo>
                    <a:cubicBezTo>
                      <a:pt x="0" y="4"/>
                      <a:pt x="0" y="2"/>
                      <a:pt x="1" y="1"/>
                    </a:cubicBezTo>
                    <a:cubicBezTo>
                      <a:pt x="2" y="0"/>
                      <a:pt x="3" y="0"/>
                      <a:pt x="3" y="0"/>
                    </a:cubicBezTo>
                    <a:cubicBezTo>
                      <a:pt x="6" y="4"/>
                      <a:pt x="6" y="4"/>
                      <a:pt x="6" y="4"/>
                    </a:cubicBezTo>
                    <a:cubicBezTo>
                      <a:pt x="1" y="5"/>
                      <a:pt x="1" y="5"/>
                      <a:pt x="1" y="5"/>
                    </a:cubicBezTo>
                    <a:lnTo>
                      <a:pt x="0" y="4"/>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489">
                <a:extLst>
                  <a:ext uri="{FF2B5EF4-FFF2-40B4-BE49-F238E27FC236}">
                    <a16:creationId xmlns:a16="http://schemas.microsoft.com/office/drawing/2014/main" id="{7ECF68D8-4764-444F-A368-E80CE9BC3952}"/>
                  </a:ext>
                </a:extLst>
              </p:cNvPr>
              <p:cNvSpPr>
                <a:spLocks/>
              </p:cNvSpPr>
              <p:nvPr/>
            </p:nvSpPr>
            <p:spPr bwMode="auto">
              <a:xfrm>
                <a:off x="4073588" y="4316518"/>
                <a:ext cx="39447" cy="31557"/>
              </a:xfrm>
              <a:custGeom>
                <a:avLst/>
                <a:gdLst>
                  <a:gd name="T0" fmla="*/ 11 w 13"/>
                  <a:gd name="T1" fmla="*/ 1 h 10"/>
                  <a:gd name="T2" fmla="*/ 0 w 13"/>
                  <a:gd name="T3" fmla="*/ 3 h 10"/>
                  <a:gd name="T4" fmla="*/ 5 w 13"/>
                  <a:gd name="T5" fmla="*/ 10 h 10"/>
                  <a:gd name="T6" fmla="*/ 13 w 13"/>
                  <a:gd name="T7" fmla="*/ 8 h 10"/>
                  <a:gd name="T8" fmla="*/ 11 w 13"/>
                  <a:gd name="T9" fmla="*/ 1 h 10"/>
                </a:gdLst>
                <a:ahLst/>
                <a:cxnLst>
                  <a:cxn ang="0">
                    <a:pos x="T0" y="T1"/>
                  </a:cxn>
                  <a:cxn ang="0">
                    <a:pos x="T2" y="T3"/>
                  </a:cxn>
                  <a:cxn ang="0">
                    <a:pos x="T4" y="T5"/>
                  </a:cxn>
                  <a:cxn ang="0">
                    <a:pos x="T6" y="T7"/>
                  </a:cxn>
                  <a:cxn ang="0">
                    <a:pos x="T8" y="T9"/>
                  </a:cxn>
                </a:cxnLst>
                <a:rect l="0" t="0" r="r" b="b"/>
                <a:pathLst>
                  <a:path w="13" h="10">
                    <a:moveTo>
                      <a:pt x="11" y="1"/>
                    </a:moveTo>
                    <a:cubicBezTo>
                      <a:pt x="10" y="0"/>
                      <a:pt x="1" y="5"/>
                      <a:pt x="0" y="3"/>
                    </a:cubicBezTo>
                    <a:cubicBezTo>
                      <a:pt x="5" y="10"/>
                      <a:pt x="5" y="10"/>
                      <a:pt x="5" y="10"/>
                    </a:cubicBezTo>
                    <a:cubicBezTo>
                      <a:pt x="5" y="10"/>
                      <a:pt x="11" y="7"/>
                      <a:pt x="13" y="8"/>
                    </a:cubicBezTo>
                    <a:lnTo>
                      <a:pt x="1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490">
                <a:extLst>
                  <a:ext uri="{FF2B5EF4-FFF2-40B4-BE49-F238E27FC236}">
                    <a16:creationId xmlns:a16="http://schemas.microsoft.com/office/drawing/2014/main" id="{74EE9FF9-9616-4DEB-B538-1E7C479A64B9}"/>
                  </a:ext>
                </a:extLst>
              </p:cNvPr>
              <p:cNvSpPr>
                <a:spLocks/>
              </p:cNvSpPr>
              <p:nvPr/>
            </p:nvSpPr>
            <p:spPr bwMode="auto">
              <a:xfrm>
                <a:off x="4160370" y="4420655"/>
                <a:ext cx="18934" cy="20512"/>
              </a:xfrm>
              <a:custGeom>
                <a:avLst/>
                <a:gdLst>
                  <a:gd name="T0" fmla="*/ 1 w 6"/>
                  <a:gd name="T1" fmla="*/ 6 h 7"/>
                  <a:gd name="T2" fmla="*/ 4 w 6"/>
                  <a:gd name="T3" fmla="*/ 6 h 7"/>
                  <a:gd name="T4" fmla="*/ 6 w 6"/>
                  <a:gd name="T5" fmla="*/ 5 h 7"/>
                  <a:gd name="T6" fmla="*/ 2 w 6"/>
                  <a:gd name="T7" fmla="*/ 0 h 7"/>
                  <a:gd name="T8" fmla="*/ 0 w 6"/>
                  <a:gd name="T9" fmla="*/ 5 h 7"/>
                  <a:gd name="T10" fmla="*/ 1 w 6"/>
                  <a:gd name="T11" fmla="*/ 6 h 7"/>
                </a:gdLst>
                <a:ahLst/>
                <a:cxnLst>
                  <a:cxn ang="0">
                    <a:pos x="T0" y="T1"/>
                  </a:cxn>
                  <a:cxn ang="0">
                    <a:pos x="T2" y="T3"/>
                  </a:cxn>
                  <a:cxn ang="0">
                    <a:pos x="T4" y="T5"/>
                  </a:cxn>
                  <a:cxn ang="0">
                    <a:pos x="T6" y="T7"/>
                  </a:cxn>
                  <a:cxn ang="0">
                    <a:pos x="T8" y="T9"/>
                  </a:cxn>
                  <a:cxn ang="0">
                    <a:pos x="T10" y="T11"/>
                  </a:cxn>
                </a:cxnLst>
                <a:rect l="0" t="0" r="r" b="b"/>
                <a:pathLst>
                  <a:path w="6" h="7">
                    <a:moveTo>
                      <a:pt x="1" y="6"/>
                    </a:moveTo>
                    <a:cubicBezTo>
                      <a:pt x="2" y="7"/>
                      <a:pt x="3" y="7"/>
                      <a:pt x="4" y="6"/>
                    </a:cubicBezTo>
                    <a:cubicBezTo>
                      <a:pt x="5" y="5"/>
                      <a:pt x="6" y="5"/>
                      <a:pt x="6" y="5"/>
                    </a:cubicBezTo>
                    <a:cubicBezTo>
                      <a:pt x="2" y="0"/>
                      <a:pt x="2" y="0"/>
                      <a:pt x="2" y="0"/>
                    </a:cubicBezTo>
                    <a:cubicBezTo>
                      <a:pt x="0" y="5"/>
                      <a:pt x="0" y="5"/>
                      <a:pt x="0" y="5"/>
                    </a:cubicBezTo>
                    <a:lnTo>
                      <a:pt x="1"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491">
                <a:extLst>
                  <a:ext uri="{FF2B5EF4-FFF2-40B4-BE49-F238E27FC236}">
                    <a16:creationId xmlns:a16="http://schemas.microsoft.com/office/drawing/2014/main" id="{E04076EA-E4B0-43A9-B066-40C465E2183E}"/>
                  </a:ext>
                </a:extLst>
              </p:cNvPr>
              <p:cNvSpPr>
                <a:spLocks/>
              </p:cNvSpPr>
              <p:nvPr/>
            </p:nvSpPr>
            <p:spPr bwMode="auto">
              <a:xfrm>
                <a:off x="4147747" y="4395410"/>
                <a:ext cx="31557" cy="42602"/>
              </a:xfrm>
              <a:custGeom>
                <a:avLst/>
                <a:gdLst>
                  <a:gd name="T0" fmla="*/ 9 w 10"/>
                  <a:gd name="T1" fmla="*/ 3 h 14"/>
                  <a:gd name="T2" fmla="*/ 5 w 10"/>
                  <a:gd name="T3" fmla="*/ 14 h 14"/>
                  <a:gd name="T4" fmla="*/ 0 w 10"/>
                  <a:gd name="T5" fmla="*/ 7 h 14"/>
                  <a:gd name="T6" fmla="*/ 3 w 10"/>
                  <a:gd name="T7" fmla="*/ 0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4" y="12"/>
                      <a:pt x="5" y="14"/>
                    </a:cubicBezTo>
                    <a:cubicBezTo>
                      <a:pt x="0" y="7"/>
                      <a:pt x="0" y="7"/>
                      <a:pt x="0" y="7"/>
                    </a:cubicBezTo>
                    <a:cubicBezTo>
                      <a:pt x="0" y="7"/>
                      <a:pt x="3" y="2"/>
                      <a:pt x="3" y="0"/>
                    </a:cubicBezTo>
                    <a:lnTo>
                      <a:pt x="9"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492">
                <a:extLst>
                  <a:ext uri="{FF2B5EF4-FFF2-40B4-BE49-F238E27FC236}">
                    <a16:creationId xmlns:a16="http://schemas.microsoft.com/office/drawing/2014/main" id="{23BBEC9C-561D-4250-8519-6449E070CBA5}"/>
                  </a:ext>
                </a:extLst>
              </p:cNvPr>
              <p:cNvSpPr>
                <a:spLocks/>
              </p:cNvSpPr>
              <p:nvPr/>
            </p:nvSpPr>
            <p:spPr bwMode="auto">
              <a:xfrm>
                <a:off x="4095678" y="4319673"/>
                <a:ext cx="80471" cy="91515"/>
              </a:xfrm>
              <a:custGeom>
                <a:avLst/>
                <a:gdLst>
                  <a:gd name="T0" fmla="*/ 15 w 26"/>
                  <a:gd name="T1" fmla="*/ 14 h 29"/>
                  <a:gd name="T2" fmla="*/ 15 w 26"/>
                  <a:gd name="T3" fmla="*/ 14 h 29"/>
                  <a:gd name="T4" fmla="*/ 4 w 26"/>
                  <a:gd name="T5" fmla="*/ 0 h 29"/>
                  <a:gd name="T6" fmla="*/ 0 w 26"/>
                  <a:gd name="T7" fmla="*/ 11 h 29"/>
                  <a:gd name="T8" fmla="*/ 2 w 26"/>
                  <a:gd name="T9" fmla="*/ 13 h 29"/>
                  <a:gd name="T10" fmla="*/ 2 w 26"/>
                  <a:gd name="T11" fmla="*/ 12 h 29"/>
                  <a:gd name="T12" fmla="*/ 9 w 26"/>
                  <a:gd name="T13" fmla="*/ 19 h 29"/>
                  <a:gd name="T14" fmla="*/ 14 w 26"/>
                  <a:gd name="T15" fmla="*/ 27 h 29"/>
                  <a:gd name="T16" fmla="*/ 13 w 26"/>
                  <a:gd name="T17" fmla="*/ 27 h 29"/>
                  <a:gd name="T18" fmla="*/ 15 w 26"/>
                  <a:gd name="T19" fmla="*/ 29 h 29"/>
                  <a:gd name="T20" fmla="*/ 26 w 26"/>
                  <a:gd name="T21" fmla="*/ 27 h 29"/>
                  <a:gd name="T22" fmla="*/ 15 w 26"/>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15" y="14"/>
                    </a:moveTo>
                    <a:cubicBezTo>
                      <a:pt x="15" y="14"/>
                      <a:pt x="15" y="14"/>
                      <a:pt x="15" y="14"/>
                    </a:cubicBezTo>
                    <a:cubicBezTo>
                      <a:pt x="4" y="0"/>
                      <a:pt x="4" y="0"/>
                      <a:pt x="4" y="0"/>
                    </a:cubicBezTo>
                    <a:cubicBezTo>
                      <a:pt x="5" y="2"/>
                      <a:pt x="0" y="11"/>
                      <a:pt x="0" y="11"/>
                    </a:cubicBezTo>
                    <a:cubicBezTo>
                      <a:pt x="2" y="13"/>
                      <a:pt x="2" y="13"/>
                      <a:pt x="2" y="13"/>
                    </a:cubicBezTo>
                    <a:cubicBezTo>
                      <a:pt x="2" y="12"/>
                      <a:pt x="2" y="12"/>
                      <a:pt x="2" y="12"/>
                    </a:cubicBezTo>
                    <a:cubicBezTo>
                      <a:pt x="2" y="12"/>
                      <a:pt x="6" y="15"/>
                      <a:pt x="9" y="19"/>
                    </a:cubicBezTo>
                    <a:cubicBezTo>
                      <a:pt x="12" y="22"/>
                      <a:pt x="14" y="27"/>
                      <a:pt x="14" y="27"/>
                    </a:cubicBezTo>
                    <a:cubicBezTo>
                      <a:pt x="13" y="27"/>
                      <a:pt x="13" y="27"/>
                      <a:pt x="13" y="27"/>
                    </a:cubicBezTo>
                    <a:cubicBezTo>
                      <a:pt x="15" y="29"/>
                      <a:pt x="15" y="29"/>
                      <a:pt x="15" y="29"/>
                    </a:cubicBezTo>
                    <a:cubicBezTo>
                      <a:pt x="15" y="29"/>
                      <a:pt x="25" y="26"/>
                      <a:pt x="26" y="27"/>
                    </a:cubicBezTo>
                    <a:lnTo>
                      <a:pt x="15"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493">
                <a:extLst>
                  <a:ext uri="{FF2B5EF4-FFF2-40B4-BE49-F238E27FC236}">
                    <a16:creationId xmlns:a16="http://schemas.microsoft.com/office/drawing/2014/main" id="{33999D8F-966A-4443-AA23-EEC56CEC0E3D}"/>
                  </a:ext>
                </a:extLst>
              </p:cNvPr>
              <p:cNvSpPr>
                <a:spLocks/>
              </p:cNvSpPr>
              <p:nvPr/>
            </p:nvSpPr>
            <p:spPr bwMode="auto">
              <a:xfrm>
                <a:off x="4083055" y="4322829"/>
                <a:ext cx="93093" cy="102560"/>
              </a:xfrm>
              <a:custGeom>
                <a:avLst/>
                <a:gdLst>
                  <a:gd name="T0" fmla="*/ 24 w 30"/>
                  <a:gd name="T1" fmla="*/ 8 h 33"/>
                  <a:gd name="T2" fmla="*/ 0 w 30"/>
                  <a:gd name="T3" fmla="*/ 4 h 33"/>
                  <a:gd name="T4" fmla="*/ 14 w 30"/>
                  <a:gd name="T5" fmla="*/ 17 h 33"/>
                  <a:gd name="T6" fmla="*/ 25 w 30"/>
                  <a:gd name="T7" fmla="*/ 33 h 33"/>
                  <a:gd name="T8" fmla="*/ 24 w 30"/>
                  <a:gd name="T9" fmla="*/ 8 h 33"/>
                </a:gdLst>
                <a:ahLst/>
                <a:cxnLst>
                  <a:cxn ang="0">
                    <a:pos x="T0" y="T1"/>
                  </a:cxn>
                  <a:cxn ang="0">
                    <a:pos x="T2" y="T3"/>
                  </a:cxn>
                  <a:cxn ang="0">
                    <a:pos x="T4" y="T5"/>
                  </a:cxn>
                  <a:cxn ang="0">
                    <a:pos x="T6" y="T7"/>
                  </a:cxn>
                  <a:cxn ang="0">
                    <a:pos x="T8" y="T9"/>
                  </a:cxn>
                </a:cxnLst>
                <a:rect l="0" t="0" r="r" b="b"/>
                <a:pathLst>
                  <a:path w="30" h="33">
                    <a:moveTo>
                      <a:pt x="24" y="8"/>
                    </a:moveTo>
                    <a:cubicBezTo>
                      <a:pt x="11" y="0"/>
                      <a:pt x="0" y="4"/>
                      <a:pt x="0" y="4"/>
                    </a:cubicBezTo>
                    <a:cubicBezTo>
                      <a:pt x="0" y="4"/>
                      <a:pt x="6" y="8"/>
                      <a:pt x="14" y="17"/>
                    </a:cubicBezTo>
                    <a:cubicBezTo>
                      <a:pt x="22" y="26"/>
                      <a:pt x="25" y="33"/>
                      <a:pt x="25" y="33"/>
                    </a:cubicBezTo>
                    <a:cubicBezTo>
                      <a:pt x="25" y="33"/>
                      <a:pt x="30" y="23"/>
                      <a:pt x="24" y="8"/>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494">
                <a:extLst>
                  <a:ext uri="{FF2B5EF4-FFF2-40B4-BE49-F238E27FC236}">
                    <a16:creationId xmlns:a16="http://schemas.microsoft.com/office/drawing/2014/main" id="{F7813961-A0A0-474C-86D7-729AEE42D6A7}"/>
                  </a:ext>
                </a:extLst>
              </p:cNvPr>
              <p:cNvSpPr>
                <a:spLocks/>
              </p:cNvSpPr>
              <p:nvPr/>
            </p:nvSpPr>
            <p:spPr bwMode="auto">
              <a:xfrm>
                <a:off x="4095678" y="4335452"/>
                <a:ext cx="45758" cy="28401"/>
              </a:xfrm>
              <a:custGeom>
                <a:avLst/>
                <a:gdLst>
                  <a:gd name="T0" fmla="*/ 15 w 15"/>
                  <a:gd name="T1" fmla="*/ 4 h 9"/>
                  <a:gd name="T2" fmla="*/ 0 w 15"/>
                  <a:gd name="T3" fmla="*/ 1 h 9"/>
                  <a:gd name="T4" fmla="*/ 9 w 15"/>
                  <a:gd name="T5" fmla="*/ 9 h 9"/>
                  <a:gd name="T6" fmla="*/ 15 w 15"/>
                  <a:gd name="T7" fmla="*/ 4 h 9"/>
                </a:gdLst>
                <a:ahLst/>
                <a:cxnLst>
                  <a:cxn ang="0">
                    <a:pos x="T0" y="T1"/>
                  </a:cxn>
                  <a:cxn ang="0">
                    <a:pos x="T2" y="T3"/>
                  </a:cxn>
                  <a:cxn ang="0">
                    <a:pos x="T4" y="T5"/>
                  </a:cxn>
                  <a:cxn ang="0">
                    <a:pos x="T6" y="T7"/>
                  </a:cxn>
                </a:cxnLst>
                <a:rect l="0" t="0" r="r" b="b"/>
                <a:pathLst>
                  <a:path w="15" h="9">
                    <a:moveTo>
                      <a:pt x="15" y="4"/>
                    </a:moveTo>
                    <a:cubicBezTo>
                      <a:pt x="5" y="0"/>
                      <a:pt x="0" y="1"/>
                      <a:pt x="0" y="1"/>
                    </a:cubicBezTo>
                    <a:cubicBezTo>
                      <a:pt x="0" y="1"/>
                      <a:pt x="5" y="4"/>
                      <a:pt x="9" y="9"/>
                    </a:cubicBez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495">
                <a:extLst>
                  <a:ext uri="{FF2B5EF4-FFF2-40B4-BE49-F238E27FC236}">
                    <a16:creationId xmlns:a16="http://schemas.microsoft.com/office/drawing/2014/main" id="{33B4CF60-704F-4C98-B31A-AB9034CA8A69}"/>
                  </a:ext>
                </a:extLst>
              </p:cNvPr>
              <p:cNvSpPr>
                <a:spLocks/>
              </p:cNvSpPr>
              <p:nvPr/>
            </p:nvSpPr>
            <p:spPr bwMode="auto">
              <a:xfrm>
                <a:off x="4138280" y="4363853"/>
                <a:ext cx="25246" cy="50491"/>
              </a:xfrm>
              <a:custGeom>
                <a:avLst/>
                <a:gdLst>
                  <a:gd name="T0" fmla="*/ 6 w 8"/>
                  <a:gd name="T1" fmla="*/ 0 h 16"/>
                  <a:gd name="T2" fmla="*/ 6 w 8"/>
                  <a:gd name="T3" fmla="*/ 16 h 16"/>
                  <a:gd name="T4" fmla="*/ 0 w 8"/>
                  <a:gd name="T5" fmla="*/ 6 h 16"/>
                  <a:gd name="T6" fmla="*/ 6 w 8"/>
                  <a:gd name="T7" fmla="*/ 0 h 16"/>
                </a:gdLst>
                <a:ahLst/>
                <a:cxnLst>
                  <a:cxn ang="0">
                    <a:pos x="T0" y="T1"/>
                  </a:cxn>
                  <a:cxn ang="0">
                    <a:pos x="T2" y="T3"/>
                  </a:cxn>
                  <a:cxn ang="0">
                    <a:pos x="T4" y="T5"/>
                  </a:cxn>
                  <a:cxn ang="0">
                    <a:pos x="T6" y="T7"/>
                  </a:cxn>
                </a:cxnLst>
                <a:rect l="0" t="0" r="r" b="b"/>
                <a:pathLst>
                  <a:path w="8" h="16">
                    <a:moveTo>
                      <a:pt x="6" y="0"/>
                    </a:moveTo>
                    <a:cubicBezTo>
                      <a:pt x="8" y="11"/>
                      <a:pt x="6" y="16"/>
                      <a:pt x="6" y="16"/>
                    </a:cubicBezTo>
                    <a:cubicBezTo>
                      <a:pt x="6" y="16"/>
                      <a:pt x="4" y="10"/>
                      <a:pt x="0" y="6"/>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496">
                <a:extLst>
                  <a:ext uri="{FF2B5EF4-FFF2-40B4-BE49-F238E27FC236}">
                    <a16:creationId xmlns:a16="http://schemas.microsoft.com/office/drawing/2014/main" id="{95D5D3E0-CD8F-4C0D-AB47-15A40AD49939}"/>
                  </a:ext>
                </a:extLst>
              </p:cNvPr>
              <p:cNvSpPr>
                <a:spLocks/>
              </p:cNvSpPr>
              <p:nvPr/>
            </p:nvSpPr>
            <p:spPr bwMode="auto">
              <a:xfrm>
                <a:off x="4135125" y="4351230"/>
                <a:ext cx="18934" cy="18934"/>
              </a:xfrm>
              <a:custGeom>
                <a:avLst/>
                <a:gdLst>
                  <a:gd name="T0" fmla="*/ 10 w 12"/>
                  <a:gd name="T1" fmla="*/ 8 h 12"/>
                  <a:gd name="T2" fmla="*/ 8 w 12"/>
                  <a:gd name="T3" fmla="*/ 6 h 12"/>
                  <a:gd name="T4" fmla="*/ 12 w 12"/>
                  <a:gd name="T5" fmla="*/ 2 h 12"/>
                  <a:gd name="T6" fmla="*/ 10 w 12"/>
                  <a:gd name="T7" fmla="*/ 0 h 12"/>
                  <a:gd name="T8" fmla="*/ 8 w 12"/>
                  <a:gd name="T9" fmla="*/ 4 h 12"/>
                  <a:gd name="T10" fmla="*/ 4 w 12"/>
                  <a:gd name="T11" fmla="*/ 0 h 12"/>
                  <a:gd name="T12" fmla="*/ 4 w 12"/>
                  <a:gd name="T13" fmla="*/ 2 h 12"/>
                  <a:gd name="T14" fmla="*/ 6 w 12"/>
                  <a:gd name="T15" fmla="*/ 4 h 12"/>
                  <a:gd name="T16" fmla="*/ 0 w 12"/>
                  <a:gd name="T17" fmla="*/ 10 h 12"/>
                  <a:gd name="T18" fmla="*/ 0 w 12"/>
                  <a:gd name="T19" fmla="*/ 12 h 12"/>
                  <a:gd name="T20" fmla="*/ 6 w 12"/>
                  <a:gd name="T21" fmla="*/ 6 h 12"/>
                  <a:gd name="T22" fmla="*/ 10 w 12"/>
                  <a:gd name="T23" fmla="*/ 10 h 12"/>
                  <a:gd name="T24" fmla="*/ 10 w 12"/>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0" y="8"/>
                    </a:moveTo>
                    <a:lnTo>
                      <a:pt x="8" y="6"/>
                    </a:lnTo>
                    <a:lnTo>
                      <a:pt x="12" y="2"/>
                    </a:lnTo>
                    <a:lnTo>
                      <a:pt x="10" y="0"/>
                    </a:lnTo>
                    <a:lnTo>
                      <a:pt x="8" y="4"/>
                    </a:lnTo>
                    <a:lnTo>
                      <a:pt x="4" y="0"/>
                    </a:lnTo>
                    <a:lnTo>
                      <a:pt x="4" y="2"/>
                    </a:lnTo>
                    <a:lnTo>
                      <a:pt x="6" y="4"/>
                    </a:lnTo>
                    <a:lnTo>
                      <a:pt x="0" y="10"/>
                    </a:lnTo>
                    <a:lnTo>
                      <a:pt x="0" y="12"/>
                    </a:lnTo>
                    <a:lnTo>
                      <a:pt x="6" y="6"/>
                    </a:lnTo>
                    <a:lnTo>
                      <a:pt x="10" y="10"/>
                    </a:lnTo>
                    <a:lnTo>
                      <a:pt x="1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497">
                <a:extLst>
                  <a:ext uri="{FF2B5EF4-FFF2-40B4-BE49-F238E27FC236}">
                    <a16:creationId xmlns:a16="http://schemas.microsoft.com/office/drawing/2014/main" id="{765D744F-C5BA-4F87-BCDD-CB459E8C5AE5}"/>
                  </a:ext>
                </a:extLst>
              </p:cNvPr>
              <p:cNvSpPr>
                <a:spLocks/>
              </p:cNvSpPr>
              <p:nvPr/>
            </p:nvSpPr>
            <p:spPr bwMode="auto">
              <a:xfrm>
                <a:off x="3993118" y="2490950"/>
                <a:ext cx="93093" cy="112027"/>
              </a:xfrm>
              <a:custGeom>
                <a:avLst/>
                <a:gdLst>
                  <a:gd name="T0" fmla="*/ 5 w 30"/>
                  <a:gd name="T1" fmla="*/ 0 h 36"/>
                  <a:gd name="T2" fmla="*/ 14 w 30"/>
                  <a:gd name="T3" fmla="*/ 34 h 36"/>
                  <a:gd name="T4" fmla="*/ 17 w 30"/>
                  <a:gd name="T5" fmla="*/ 36 h 36"/>
                  <a:gd name="T6" fmla="*/ 30 w 30"/>
                  <a:gd name="T7" fmla="*/ 17 h 36"/>
                  <a:gd name="T8" fmla="*/ 5 w 30"/>
                  <a:gd name="T9" fmla="*/ 0 h 36"/>
                </a:gdLst>
                <a:ahLst/>
                <a:cxnLst>
                  <a:cxn ang="0">
                    <a:pos x="T0" y="T1"/>
                  </a:cxn>
                  <a:cxn ang="0">
                    <a:pos x="T2" y="T3"/>
                  </a:cxn>
                  <a:cxn ang="0">
                    <a:pos x="T4" y="T5"/>
                  </a:cxn>
                  <a:cxn ang="0">
                    <a:pos x="T6" y="T7"/>
                  </a:cxn>
                  <a:cxn ang="0">
                    <a:pos x="T8" y="T9"/>
                  </a:cxn>
                </a:cxnLst>
                <a:rect l="0" t="0" r="r" b="b"/>
                <a:pathLst>
                  <a:path w="30" h="36">
                    <a:moveTo>
                      <a:pt x="5" y="0"/>
                    </a:moveTo>
                    <a:cubicBezTo>
                      <a:pt x="4" y="1"/>
                      <a:pt x="0" y="25"/>
                      <a:pt x="14" y="34"/>
                    </a:cubicBezTo>
                    <a:cubicBezTo>
                      <a:pt x="17" y="36"/>
                      <a:pt x="17" y="36"/>
                      <a:pt x="17" y="36"/>
                    </a:cubicBezTo>
                    <a:cubicBezTo>
                      <a:pt x="30" y="17"/>
                      <a:pt x="30" y="17"/>
                      <a:pt x="30" y="17"/>
                    </a:cubicBezTo>
                    <a:lnTo>
                      <a:pt x="5"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498">
                <a:extLst>
                  <a:ext uri="{FF2B5EF4-FFF2-40B4-BE49-F238E27FC236}">
                    <a16:creationId xmlns:a16="http://schemas.microsoft.com/office/drawing/2014/main" id="{D17775EA-61B5-46FD-9A35-8232C70A11CE}"/>
                  </a:ext>
                </a:extLst>
              </p:cNvPr>
              <p:cNvSpPr>
                <a:spLocks/>
              </p:cNvSpPr>
              <p:nvPr/>
            </p:nvSpPr>
            <p:spPr bwMode="auto">
              <a:xfrm>
                <a:off x="4007319" y="2446771"/>
                <a:ext cx="168830" cy="127806"/>
              </a:xfrm>
              <a:custGeom>
                <a:avLst/>
                <a:gdLst>
                  <a:gd name="T0" fmla="*/ 35 w 54"/>
                  <a:gd name="T1" fmla="*/ 9 h 41"/>
                  <a:gd name="T2" fmla="*/ 0 w 54"/>
                  <a:gd name="T3" fmla="*/ 14 h 41"/>
                  <a:gd name="T4" fmla="*/ 41 w 54"/>
                  <a:gd name="T5" fmla="*/ 41 h 41"/>
                  <a:gd name="T6" fmla="*/ 54 w 54"/>
                  <a:gd name="T7" fmla="*/ 21 h 41"/>
                  <a:gd name="T8" fmla="*/ 35 w 54"/>
                  <a:gd name="T9" fmla="*/ 9 h 41"/>
                </a:gdLst>
                <a:ahLst/>
                <a:cxnLst>
                  <a:cxn ang="0">
                    <a:pos x="T0" y="T1"/>
                  </a:cxn>
                  <a:cxn ang="0">
                    <a:pos x="T2" y="T3"/>
                  </a:cxn>
                  <a:cxn ang="0">
                    <a:pos x="T4" y="T5"/>
                  </a:cxn>
                  <a:cxn ang="0">
                    <a:pos x="T6" y="T7"/>
                  </a:cxn>
                  <a:cxn ang="0">
                    <a:pos x="T8" y="T9"/>
                  </a:cxn>
                </a:cxnLst>
                <a:rect l="0" t="0" r="r" b="b"/>
                <a:pathLst>
                  <a:path w="54" h="41">
                    <a:moveTo>
                      <a:pt x="35" y="9"/>
                    </a:moveTo>
                    <a:cubicBezTo>
                      <a:pt x="21" y="0"/>
                      <a:pt x="1" y="13"/>
                      <a:pt x="0" y="14"/>
                    </a:cubicBezTo>
                    <a:cubicBezTo>
                      <a:pt x="41" y="41"/>
                      <a:pt x="41" y="41"/>
                      <a:pt x="41" y="41"/>
                    </a:cubicBezTo>
                    <a:cubicBezTo>
                      <a:pt x="54" y="21"/>
                      <a:pt x="54" y="21"/>
                      <a:pt x="54" y="21"/>
                    </a:cubicBezTo>
                    <a:lnTo>
                      <a:pt x="35" y="9"/>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499">
                <a:extLst>
                  <a:ext uri="{FF2B5EF4-FFF2-40B4-BE49-F238E27FC236}">
                    <a16:creationId xmlns:a16="http://schemas.microsoft.com/office/drawing/2014/main" id="{FB07E13E-FC82-4C04-A5FF-2CC2ABFAADA1}"/>
                  </a:ext>
                </a:extLst>
              </p:cNvPr>
              <p:cNvSpPr>
                <a:spLocks/>
              </p:cNvSpPr>
              <p:nvPr/>
            </p:nvSpPr>
            <p:spPr bwMode="auto">
              <a:xfrm>
                <a:off x="4045187" y="2543020"/>
                <a:ext cx="89938" cy="94671"/>
              </a:xfrm>
              <a:custGeom>
                <a:avLst/>
                <a:gdLst>
                  <a:gd name="T0" fmla="*/ 26 w 57"/>
                  <a:gd name="T1" fmla="*/ 0 h 60"/>
                  <a:gd name="T2" fmla="*/ 0 w 57"/>
                  <a:gd name="T3" fmla="*/ 38 h 60"/>
                  <a:gd name="T4" fmla="*/ 32 w 57"/>
                  <a:gd name="T5" fmla="*/ 60 h 60"/>
                  <a:gd name="T6" fmla="*/ 57 w 57"/>
                  <a:gd name="T7" fmla="*/ 20 h 60"/>
                  <a:gd name="T8" fmla="*/ 26 w 57"/>
                  <a:gd name="T9" fmla="*/ 0 h 60"/>
                </a:gdLst>
                <a:ahLst/>
                <a:cxnLst>
                  <a:cxn ang="0">
                    <a:pos x="T0" y="T1"/>
                  </a:cxn>
                  <a:cxn ang="0">
                    <a:pos x="T2" y="T3"/>
                  </a:cxn>
                  <a:cxn ang="0">
                    <a:pos x="T4" y="T5"/>
                  </a:cxn>
                  <a:cxn ang="0">
                    <a:pos x="T6" y="T7"/>
                  </a:cxn>
                  <a:cxn ang="0">
                    <a:pos x="T8" y="T9"/>
                  </a:cxn>
                </a:cxnLst>
                <a:rect l="0" t="0" r="r" b="b"/>
                <a:pathLst>
                  <a:path w="57" h="60">
                    <a:moveTo>
                      <a:pt x="26" y="0"/>
                    </a:moveTo>
                    <a:lnTo>
                      <a:pt x="0" y="38"/>
                    </a:lnTo>
                    <a:lnTo>
                      <a:pt x="32" y="60"/>
                    </a:lnTo>
                    <a:lnTo>
                      <a:pt x="57" y="20"/>
                    </a:lnTo>
                    <a:lnTo>
                      <a:pt x="26"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500">
                <a:extLst>
                  <a:ext uri="{FF2B5EF4-FFF2-40B4-BE49-F238E27FC236}">
                    <a16:creationId xmlns:a16="http://schemas.microsoft.com/office/drawing/2014/main" id="{3BC42BD1-C85C-4B34-9809-22A1B11E2392}"/>
                  </a:ext>
                </a:extLst>
              </p:cNvPr>
              <p:cNvSpPr>
                <a:spLocks/>
              </p:cNvSpPr>
              <p:nvPr/>
            </p:nvSpPr>
            <p:spPr bwMode="auto">
              <a:xfrm>
                <a:off x="4051498" y="2543020"/>
                <a:ext cx="58381" cy="78892"/>
              </a:xfrm>
              <a:custGeom>
                <a:avLst/>
                <a:gdLst>
                  <a:gd name="T0" fmla="*/ 7 w 19"/>
                  <a:gd name="T1" fmla="*/ 24 h 25"/>
                  <a:gd name="T2" fmla="*/ 8 w 19"/>
                  <a:gd name="T3" fmla="*/ 22 h 25"/>
                  <a:gd name="T4" fmla="*/ 10 w 19"/>
                  <a:gd name="T5" fmla="*/ 20 h 25"/>
                  <a:gd name="T6" fmla="*/ 10 w 19"/>
                  <a:gd name="T7" fmla="*/ 18 h 25"/>
                  <a:gd name="T8" fmla="*/ 12 w 19"/>
                  <a:gd name="T9" fmla="*/ 17 h 25"/>
                  <a:gd name="T10" fmla="*/ 12 w 19"/>
                  <a:gd name="T11" fmla="*/ 15 h 25"/>
                  <a:gd name="T12" fmla="*/ 14 w 19"/>
                  <a:gd name="T13" fmla="*/ 14 h 25"/>
                  <a:gd name="T14" fmla="*/ 14 w 19"/>
                  <a:gd name="T15" fmla="*/ 12 h 25"/>
                  <a:gd name="T16" fmla="*/ 16 w 19"/>
                  <a:gd name="T17" fmla="*/ 11 h 25"/>
                  <a:gd name="T18" fmla="*/ 17 w 19"/>
                  <a:gd name="T19" fmla="*/ 8 h 25"/>
                  <a:gd name="T20" fmla="*/ 18 w 19"/>
                  <a:gd name="T21" fmla="*/ 7 h 25"/>
                  <a:gd name="T22" fmla="*/ 19 w 19"/>
                  <a:gd name="T23" fmla="*/ 5 h 25"/>
                  <a:gd name="T24" fmla="*/ 12 w 19"/>
                  <a:gd name="T25" fmla="*/ 0 h 25"/>
                  <a:gd name="T26" fmla="*/ 12 w 19"/>
                  <a:gd name="T27" fmla="*/ 3 h 25"/>
                  <a:gd name="T28" fmla="*/ 10 w 19"/>
                  <a:gd name="T29" fmla="*/ 4 h 25"/>
                  <a:gd name="T30" fmla="*/ 10 w 19"/>
                  <a:gd name="T31" fmla="*/ 6 h 25"/>
                  <a:gd name="T32" fmla="*/ 8 w 19"/>
                  <a:gd name="T33" fmla="*/ 8 h 25"/>
                  <a:gd name="T34" fmla="*/ 8 w 19"/>
                  <a:gd name="T35" fmla="*/ 10 h 25"/>
                  <a:gd name="T36" fmla="*/ 6 w 19"/>
                  <a:gd name="T37" fmla="*/ 11 h 25"/>
                  <a:gd name="T38" fmla="*/ 5 w 19"/>
                  <a:gd name="T39" fmla="*/ 13 h 25"/>
                  <a:gd name="T40" fmla="*/ 4 w 19"/>
                  <a:gd name="T41" fmla="*/ 14 h 25"/>
                  <a:gd name="T42" fmla="*/ 3 w 19"/>
                  <a:gd name="T43" fmla="*/ 16 h 25"/>
                  <a:gd name="T44" fmla="*/ 1 w 19"/>
                  <a:gd name="T45" fmla="*/ 18 h 25"/>
                  <a:gd name="T46" fmla="*/ 1 w 19"/>
                  <a:gd name="T47" fmla="*/ 20 h 25"/>
                  <a:gd name="T48" fmla="*/ 0 w 19"/>
                  <a:gd name="T49" fmla="*/ 21 h 25"/>
                  <a:gd name="T50" fmla="*/ 6 w 19"/>
                  <a:gd name="T51" fmla="*/ 25 h 25"/>
                  <a:gd name="T52" fmla="*/ 7 w 19"/>
                  <a:gd name="T5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5">
                    <a:moveTo>
                      <a:pt x="7" y="24"/>
                    </a:moveTo>
                    <a:cubicBezTo>
                      <a:pt x="8" y="23"/>
                      <a:pt x="7" y="22"/>
                      <a:pt x="8" y="22"/>
                    </a:cubicBezTo>
                    <a:cubicBezTo>
                      <a:pt x="8" y="21"/>
                      <a:pt x="9" y="21"/>
                      <a:pt x="10" y="20"/>
                    </a:cubicBezTo>
                    <a:cubicBezTo>
                      <a:pt x="10" y="20"/>
                      <a:pt x="10" y="19"/>
                      <a:pt x="10" y="18"/>
                    </a:cubicBezTo>
                    <a:cubicBezTo>
                      <a:pt x="10" y="18"/>
                      <a:pt x="11" y="18"/>
                      <a:pt x="12" y="17"/>
                    </a:cubicBezTo>
                    <a:cubicBezTo>
                      <a:pt x="12" y="16"/>
                      <a:pt x="12" y="16"/>
                      <a:pt x="12" y="15"/>
                    </a:cubicBezTo>
                    <a:cubicBezTo>
                      <a:pt x="13" y="14"/>
                      <a:pt x="13" y="15"/>
                      <a:pt x="14" y="14"/>
                    </a:cubicBezTo>
                    <a:cubicBezTo>
                      <a:pt x="14" y="13"/>
                      <a:pt x="14" y="12"/>
                      <a:pt x="14" y="12"/>
                    </a:cubicBezTo>
                    <a:cubicBezTo>
                      <a:pt x="15" y="11"/>
                      <a:pt x="16" y="11"/>
                      <a:pt x="16" y="11"/>
                    </a:cubicBezTo>
                    <a:cubicBezTo>
                      <a:pt x="17" y="10"/>
                      <a:pt x="16" y="9"/>
                      <a:pt x="17" y="8"/>
                    </a:cubicBezTo>
                    <a:cubicBezTo>
                      <a:pt x="17" y="8"/>
                      <a:pt x="18" y="8"/>
                      <a:pt x="18" y="7"/>
                    </a:cubicBezTo>
                    <a:cubicBezTo>
                      <a:pt x="19" y="7"/>
                      <a:pt x="18" y="5"/>
                      <a:pt x="19" y="5"/>
                    </a:cubicBezTo>
                    <a:cubicBezTo>
                      <a:pt x="12" y="0"/>
                      <a:pt x="12" y="0"/>
                      <a:pt x="12" y="0"/>
                    </a:cubicBezTo>
                    <a:cubicBezTo>
                      <a:pt x="12" y="1"/>
                      <a:pt x="12" y="2"/>
                      <a:pt x="12" y="3"/>
                    </a:cubicBezTo>
                    <a:cubicBezTo>
                      <a:pt x="11" y="4"/>
                      <a:pt x="11" y="4"/>
                      <a:pt x="10" y="4"/>
                    </a:cubicBezTo>
                    <a:cubicBezTo>
                      <a:pt x="10" y="5"/>
                      <a:pt x="10" y="6"/>
                      <a:pt x="10" y="6"/>
                    </a:cubicBezTo>
                    <a:cubicBezTo>
                      <a:pt x="9" y="7"/>
                      <a:pt x="8" y="7"/>
                      <a:pt x="8" y="8"/>
                    </a:cubicBezTo>
                    <a:cubicBezTo>
                      <a:pt x="8" y="8"/>
                      <a:pt x="8" y="9"/>
                      <a:pt x="8" y="10"/>
                    </a:cubicBezTo>
                    <a:cubicBezTo>
                      <a:pt x="7" y="10"/>
                      <a:pt x="6" y="10"/>
                      <a:pt x="6" y="11"/>
                    </a:cubicBezTo>
                    <a:cubicBezTo>
                      <a:pt x="5" y="12"/>
                      <a:pt x="6" y="12"/>
                      <a:pt x="5" y="13"/>
                    </a:cubicBezTo>
                    <a:cubicBezTo>
                      <a:pt x="5" y="14"/>
                      <a:pt x="4" y="13"/>
                      <a:pt x="4" y="14"/>
                    </a:cubicBezTo>
                    <a:cubicBezTo>
                      <a:pt x="3" y="15"/>
                      <a:pt x="4" y="16"/>
                      <a:pt x="3" y="16"/>
                    </a:cubicBezTo>
                    <a:cubicBezTo>
                      <a:pt x="3" y="17"/>
                      <a:pt x="2" y="17"/>
                      <a:pt x="1" y="18"/>
                    </a:cubicBezTo>
                    <a:cubicBezTo>
                      <a:pt x="1" y="18"/>
                      <a:pt x="1" y="19"/>
                      <a:pt x="1" y="20"/>
                    </a:cubicBezTo>
                    <a:cubicBezTo>
                      <a:pt x="1" y="20"/>
                      <a:pt x="0" y="20"/>
                      <a:pt x="0" y="21"/>
                    </a:cubicBezTo>
                    <a:cubicBezTo>
                      <a:pt x="6" y="25"/>
                      <a:pt x="6" y="25"/>
                      <a:pt x="6" y="25"/>
                    </a:cubicBezTo>
                    <a:cubicBezTo>
                      <a:pt x="7" y="24"/>
                      <a:pt x="7" y="24"/>
                      <a:pt x="7" y="24"/>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501">
                <a:extLst>
                  <a:ext uri="{FF2B5EF4-FFF2-40B4-BE49-F238E27FC236}">
                    <a16:creationId xmlns:a16="http://schemas.microsoft.com/office/drawing/2014/main" id="{D9260863-6AA9-409C-8240-A0CC0A465945}"/>
                  </a:ext>
                </a:extLst>
              </p:cNvPr>
              <p:cNvSpPr>
                <a:spLocks/>
              </p:cNvSpPr>
              <p:nvPr/>
            </p:nvSpPr>
            <p:spPr bwMode="auto">
              <a:xfrm>
                <a:off x="4057810" y="2549331"/>
                <a:ext cx="44180" cy="66269"/>
              </a:xfrm>
              <a:custGeom>
                <a:avLst/>
                <a:gdLst>
                  <a:gd name="T0" fmla="*/ 3 w 14"/>
                  <a:gd name="T1" fmla="*/ 20 h 21"/>
                  <a:gd name="T2" fmla="*/ 4 w 14"/>
                  <a:gd name="T3" fmla="*/ 18 h 21"/>
                  <a:gd name="T4" fmla="*/ 5 w 14"/>
                  <a:gd name="T5" fmla="*/ 17 h 21"/>
                  <a:gd name="T6" fmla="*/ 6 w 14"/>
                  <a:gd name="T7" fmla="*/ 15 h 21"/>
                  <a:gd name="T8" fmla="*/ 8 w 14"/>
                  <a:gd name="T9" fmla="*/ 14 h 21"/>
                  <a:gd name="T10" fmla="*/ 8 w 14"/>
                  <a:gd name="T11" fmla="*/ 12 h 21"/>
                  <a:gd name="T12" fmla="*/ 10 w 14"/>
                  <a:gd name="T13" fmla="*/ 10 h 21"/>
                  <a:gd name="T14" fmla="*/ 10 w 14"/>
                  <a:gd name="T15" fmla="*/ 8 h 21"/>
                  <a:gd name="T16" fmla="*/ 12 w 14"/>
                  <a:gd name="T17" fmla="*/ 7 h 21"/>
                  <a:gd name="T18" fmla="*/ 12 w 14"/>
                  <a:gd name="T19" fmla="*/ 5 h 21"/>
                  <a:gd name="T20" fmla="*/ 14 w 14"/>
                  <a:gd name="T21" fmla="*/ 4 h 21"/>
                  <a:gd name="T22" fmla="*/ 14 w 14"/>
                  <a:gd name="T23" fmla="*/ 1 h 21"/>
                  <a:gd name="T24" fmla="*/ 12 w 14"/>
                  <a:gd name="T25" fmla="*/ 0 h 21"/>
                  <a:gd name="T26" fmla="*/ 12 w 14"/>
                  <a:gd name="T27" fmla="*/ 2 h 21"/>
                  <a:gd name="T28" fmla="*/ 10 w 14"/>
                  <a:gd name="T29" fmla="*/ 4 h 21"/>
                  <a:gd name="T30" fmla="*/ 10 w 14"/>
                  <a:gd name="T31" fmla="*/ 6 h 21"/>
                  <a:gd name="T32" fmla="*/ 8 w 14"/>
                  <a:gd name="T33" fmla="*/ 7 h 21"/>
                  <a:gd name="T34" fmla="*/ 8 w 14"/>
                  <a:gd name="T35" fmla="*/ 9 h 21"/>
                  <a:gd name="T36" fmla="*/ 6 w 14"/>
                  <a:gd name="T37" fmla="*/ 10 h 21"/>
                  <a:gd name="T38" fmla="*/ 6 w 14"/>
                  <a:gd name="T39" fmla="*/ 12 h 21"/>
                  <a:gd name="T40" fmla="*/ 4 w 14"/>
                  <a:gd name="T41" fmla="*/ 14 h 21"/>
                  <a:gd name="T42" fmla="*/ 3 w 14"/>
                  <a:gd name="T43" fmla="*/ 16 h 21"/>
                  <a:gd name="T44" fmla="*/ 2 w 14"/>
                  <a:gd name="T45" fmla="*/ 17 h 21"/>
                  <a:gd name="T46" fmla="*/ 1 w 14"/>
                  <a:gd name="T47" fmla="*/ 19 h 21"/>
                  <a:gd name="T48" fmla="*/ 0 w 14"/>
                  <a:gd name="T49" fmla="*/ 20 h 21"/>
                  <a:gd name="T50" fmla="*/ 2 w 14"/>
                  <a:gd name="T51" fmla="*/ 21 h 21"/>
                  <a:gd name="T52" fmla="*/ 3 w 14"/>
                  <a:gd name="T5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1">
                    <a:moveTo>
                      <a:pt x="3" y="20"/>
                    </a:moveTo>
                    <a:cubicBezTo>
                      <a:pt x="4" y="20"/>
                      <a:pt x="3" y="19"/>
                      <a:pt x="4" y="18"/>
                    </a:cubicBezTo>
                    <a:cubicBezTo>
                      <a:pt x="4" y="17"/>
                      <a:pt x="5" y="18"/>
                      <a:pt x="5" y="17"/>
                    </a:cubicBezTo>
                    <a:cubicBezTo>
                      <a:pt x="6" y="16"/>
                      <a:pt x="5" y="16"/>
                      <a:pt x="6" y="15"/>
                    </a:cubicBezTo>
                    <a:cubicBezTo>
                      <a:pt x="6" y="14"/>
                      <a:pt x="7" y="14"/>
                      <a:pt x="8" y="14"/>
                    </a:cubicBezTo>
                    <a:cubicBezTo>
                      <a:pt x="8" y="13"/>
                      <a:pt x="8" y="12"/>
                      <a:pt x="8" y="12"/>
                    </a:cubicBezTo>
                    <a:cubicBezTo>
                      <a:pt x="8" y="11"/>
                      <a:pt x="9" y="11"/>
                      <a:pt x="10" y="10"/>
                    </a:cubicBezTo>
                    <a:cubicBezTo>
                      <a:pt x="10" y="10"/>
                      <a:pt x="10" y="9"/>
                      <a:pt x="10" y="8"/>
                    </a:cubicBezTo>
                    <a:cubicBezTo>
                      <a:pt x="11" y="8"/>
                      <a:pt x="12" y="8"/>
                      <a:pt x="12" y="7"/>
                    </a:cubicBezTo>
                    <a:cubicBezTo>
                      <a:pt x="12" y="6"/>
                      <a:pt x="12" y="6"/>
                      <a:pt x="12" y="5"/>
                    </a:cubicBezTo>
                    <a:cubicBezTo>
                      <a:pt x="13" y="4"/>
                      <a:pt x="14" y="5"/>
                      <a:pt x="14" y="4"/>
                    </a:cubicBezTo>
                    <a:cubicBezTo>
                      <a:pt x="14" y="3"/>
                      <a:pt x="14" y="2"/>
                      <a:pt x="14" y="1"/>
                    </a:cubicBezTo>
                    <a:cubicBezTo>
                      <a:pt x="12" y="0"/>
                      <a:pt x="12" y="0"/>
                      <a:pt x="12" y="0"/>
                    </a:cubicBezTo>
                    <a:cubicBezTo>
                      <a:pt x="12" y="1"/>
                      <a:pt x="12" y="2"/>
                      <a:pt x="12" y="2"/>
                    </a:cubicBezTo>
                    <a:cubicBezTo>
                      <a:pt x="12" y="3"/>
                      <a:pt x="11" y="3"/>
                      <a:pt x="10" y="4"/>
                    </a:cubicBezTo>
                    <a:cubicBezTo>
                      <a:pt x="10" y="4"/>
                      <a:pt x="10" y="5"/>
                      <a:pt x="10" y="6"/>
                    </a:cubicBezTo>
                    <a:cubicBezTo>
                      <a:pt x="10" y="6"/>
                      <a:pt x="9" y="6"/>
                      <a:pt x="8" y="7"/>
                    </a:cubicBezTo>
                    <a:cubicBezTo>
                      <a:pt x="8" y="8"/>
                      <a:pt x="8" y="8"/>
                      <a:pt x="8" y="9"/>
                    </a:cubicBezTo>
                    <a:cubicBezTo>
                      <a:pt x="7" y="10"/>
                      <a:pt x="6" y="10"/>
                      <a:pt x="6" y="10"/>
                    </a:cubicBezTo>
                    <a:cubicBezTo>
                      <a:pt x="6" y="11"/>
                      <a:pt x="6" y="12"/>
                      <a:pt x="6" y="12"/>
                    </a:cubicBezTo>
                    <a:cubicBezTo>
                      <a:pt x="5" y="13"/>
                      <a:pt x="4" y="13"/>
                      <a:pt x="4" y="14"/>
                    </a:cubicBezTo>
                    <a:cubicBezTo>
                      <a:pt x="3" y="14"/>
                      <a:pt x="4" y="15"/>
                      <a:pt x="3" y="16"/>
                    </a:cubicBezTo>
                    <a:cubicBezTo>
                      <a:pt x="3" y="16"/>
                      <a:pt x="2" y="16"/>
                      <a:pt x="2" y="17"/>
                    </a:cubicBezTo>
                    <a:cubicBezTo>
                      <a:pt x="1" y="18"/>
                      <a:pt x="2" y="18"/>
                      <a:pt x="1" y="19"/>
                    </a:cubicBezTo>
                    <a:cubicBezTo>
                      <a:pt x="1" y="20"/>
                      <a:pt x="0" y="19"/>
                      <a:pt x="0" y="20"/>
                    </a:cubicBezTo>
                    <a:cubicBezTo>
                      <a:pt x="2" y="21"/>
                      <a:pt x="2" y="21"/>
                      <a:pt x="2" y="21"/>
                    </a:cubicBezTo>
                    <a:cubicBezTo>
                      <a:pt x="2" y="21"/>
                      <a:pt x="3" y="21"/>
                      <a:pt x="3"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502">
                <a:extLst>
                  <a:ext uri="{FF2B5EF4-FFF2-40B4-BE49-F238E27FC236}">
                    <a16:creationId xmlns:a16="http://schemas.microsoft.com/office/drawing/2014/main" id="{31E1F0C0-72E6-47F7-A681-62B6A64C3B49}"/>
                  </a:ext>
                </a:extLst>
              </p:cNvPr>
              <p:cNvSpPr>
                <a:spLocks/>
              </p:cNvSpPr>
              <p:nvPr/>
            </p:nvSpPr>
            <p:spPr bwMode="auto">
              <a:xfrm>
                <a:off x="4045187" y="2536708"/>
                <a:ext cx="28401" cy="22090"/>
              </a:xfrm>
              <a:custGeom>
                <a:avLst/>
                <a:gdLst>
                  <a:gd name="T0" fmla="*/ 1 w 9"/>
                  <a:gd name="T1" fmla="*/ 6 h 7"/>
                  <a:gd name="T2" fmla="*/ 3 w 9"/>
                  <a:gd name="T3" fmla="*/ 6 h 7"/>
                  <a:gd name="T4" fmla="*/ 3 w 9"/>
                  <a:gd name="T5" fmla="*/ 6 h 7"/>
                  <a:gd name="T6" fmla="*/ 3 w 9"/>
                  <a:gd name="T7" fmla="*/ 6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5 h 7"/>
                  <a:gd name="T52" fmla="*/ 1 w 9"/>
                  <a:gd name="T53" fmla="*/ 6 h 7"/>
                  <a:gd name="T54" fmla="*/ 0 w 9"/>
                  <a:gd name="T55" fmla="*/ 6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6"/>
                    </a:cubicBezTo>
                    <a:cubicBezTo>
                      <a:pt x="3" y="6"/>
                      <a:pt x="3" y="6"/>
                      <a:pt x="4" y="6"/>
                    </a:cubicBezTo>
                    <a:cubicBezTo>
                      <a:pt x="4" y="6"/>
                      <a:pt x="4" y="6"/>
                      <a:pt x="4" y="6"/>
                    </a:cubicBezTo>
                    <a:cubicBezTo>
                      <a:pt x="4" y="6"/>
                      <a:pt x="4" y="6"/>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0"/>
                      <a:pt x="9" y="0"/>
                    </a:cubicBezTo>
                    <a:cubicBezTo>
                      <a:pt x="9" y="0"/>
                      <a:pt x="9" y="0"/>
                      <a:pt x="9" y="0"/>
                    </a:cubicBezTo>
                    <a:cubicBezTo>
                      <a:pt x="9" y="0"/>
                      <a:pt x="9" y="1"/>
                      <a:pt x="8" y="1"/>
                    </a:cubicBezTo>
                    <a:cubicBezTo>
                      <a:pt x="8" y="1"/>
                      <a:pt x="8" y="1"/>
                      <a:pt x="7" y="1"/>
                    </a:cubicBezTo>
                    <a:cubicBezTo>
                      <a:pt x="7" y="1"/>
                      <a:pt x="6" y="1"/>
                      <a:pt x="6" y="1"/>
                    </a:cubicBezTo>
                    <a:cubicBezTo>
                      <a:pt x="6" y="1"/>
                      <a:pt x="5" y="2"/>
                      <a:pt x="4" y="2"/>
                    </a:cubicBezTo>
                    <a:cubicBezTo>
                      <a:pt x="4" y="2"/>
                      <a:pt x="4" y="2"/>
                      <a:pt x="3" y="3"/>
                    </a:cubicBezTo>
                    <a:cubicBezTo>
                      <a:pt x="3" y="3"/>
                      <a:pt x="3" y="3"/>
                      <a:pt x="3" y="4"/>
                    </a:cubicBezTo>
                    <a:cubicBezTo>
                      <a:pt x="3" y="4"/>
                      <a:pt x="3" y="4"/>
                      <a:pt x="3" y="5"/>
                    </a:cubicBezTo>
                    <a:cubicBezTo>
                      <a:pt x="3" y="5"/>
                      <a:pt x="2"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503">
                <a:extLst>
                  <a:ext uri="{FF2B5EF4-FFF2-40B4-BE49-F238E27FC236}">
                    <a16:creationId xmlns:a16="http://schemas.microsoft.com/office/drawing/2014/main" id="{CBD7B8C4-8912-4AA2-84B4-8781D85B211D}"/>
                  </a:ext>
                </a:extLst>
              </p:cNvPr>
              <p:cNvSpPr>
                <a:spLocks/>
              </p:cNvSpPr>
              <p:nvPr/>
            </p:nvSpPr>
            <p:spPr bwMode="auto">
              <a:xfrm>
                <a:off x="4054654" y="2539864"/>
                <a:ext cx="3156" cy="6311"/>
              </a:xfrm>
              <a:custGeom>
                <a:avLst/>
                <a:gdLst>
                  <a:gd name="T0" fmla="*/ 0 w 1"/>
                  <a:gd name="T1" fmla="*/ 2 h 2"/>
                  <a:gd name="T2" fmla="*/ 0 w 1"/>
                  <a:gd name="T3" fmla="*/ 2 h 2"/>
                  <a:gd name="T4" fmla="*/ 0 w 1"/>
                  <a:gd name="T5" fmla="*/ 1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504">
                <a:extLst>
                  <a:ext uri="{FF2B5EF4-FFF2-40B4-BE49-F238E27FC236}">
                    <a16:creationId xmlns:a16="http://schemas.microsoft.com/office/drawing/2014/main" id="{31540191-EAEF-4C4E-A1BF-905B0C74614D}"/>
                  </a:ext>
                </a:extLst>
              </p:cNvPr>
              <p:cNvSpPr>
                <a:spLocks/>
              </p:cNvSpPr>
              <p:nvPr/>
            </p:nvSpPr>
            <p:spPr bwMode="auto">
              <a:xfrm>
                <a:off x="4057810" y="2539864"/>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505">
                <a:extLst>
                  <a:ext uri="{FF2B5EF4-FFF2-40B4-BE49-F238E27FC236}">
                    <a16:creationId xmlns:a16="http://schemas.microsoft.com/office/drawing/2014/main" id="{2A22194F-BFEC-4702-A13A-FF37E51CE56D}"/>
                  </a:ext>
                </a:extLst>
              </p:cNvPr>
              <p:cNvSpPr>
                <a:spLocks/>
              </p:cNvSpPr>
              <p:nvPr/>
            </p:nvSpPr>
            <p:spPr bwMode="auto">
              <a:xfrm>
                <a:off x="4054654" y="2536708"/>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506">
                <a:extLst>
                  <a:ext uri="{FF2B5EF4-FFF2-40B4-BE49-F238E27FC236}">
                    <a16:creationId xmlns:a16="http://schemas.microsoft.com/office/drawing/2014/main" id="{11DD0F74-3ECF-4059-91B3-C1171EF0242F}"/>
                  </a:ext>
                </a:extLst>
              </p:cNvPr>
              <p:cNvSpPr>
                <a:spLocks/>
              </p:cNvSpPr>
              <p:nvPr/>
            </p:nvSpPr>
            <p:spPr bwMode="auto">
              <a:xfrm>
                <a:off x="4057810" y="2536708"/>
                <a:ext cx="0" cy="6311"/>
              </a:xfrm>
              <a:custGeom>
                <a:avLst/>
                <a:gdLst>
                  <a:gd name="T0" fmla="*/ 2 h 4"/>
                  <a:gd name="T1" fmla="*/ 2 h 4"/>
                  <a:gd name="T2" fmla="*/ 0 h 4"/>
                  <a:gd name="T3" fmla="*/ 2 h 4"/>
                  <a:gd name="T4" fmla="*/ 0 h 4"/>
                  <a:gd name="T5" fmla="*/ 0 h 4"/>
                  <a:gd name="T6" fmla="*/ 0 h 4"/>
                  <a:gd name="T7" fmla="*/ 2 h 4"/>
                  <a:gd name="T8" fmla="*/ 2 h 4"/>
                  <a:gd name="T9" fmla="*/ 2 h 4"/>
                  <a:gd name="T10" fmla="*/ 4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Oval 507">
                <a:extLst>
                  <a:ext uri="{FF2B5EF4-FFF2-40B4-BE49-F238E27FC236}">
                    <a16:creationId xmlns:a16="http://schemas.microsoft.com/office/drawing/2014/main" id="{CFFB8F12-3132-4294-B3F1-78C44B401291}"/>
                  </a:ext>
                </a:extLst>
              </p:cNvPr>
              <p:cNvSpPr>
                <a:spLocks noChangeArrowheads="1"/>
              </p:cNvSpPr>
              <p:nvPr/>
            </p:nvSpPr>
            <p:spPr bwMode="auto">
              <a:xfrm>
                <a:off x="4073588" y="2543020"/>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508">
                <a:extLst>
                  <a:ext uri="{FF2B5EF4-FFF2-40B4-BE49-F238E27FC236}">
                    <a16:creationId xmlns:a16="http://schemas.microsoft.com/office/drawing/2014/main" id="{A81B3669-1952-4112-81B5-683D5A836ABC}"/>
                  </a:ext>
                </a:extLst>
              </p:cNvPr>
              <p:cNvSpPr>
                <a:spLocks/>
              </p:cNvSpPr>
              <p:nvPr/>
            </p:nvSpPr>
            <p:spPr bwMode="auto">
              <a:xfrm>
                <a:off x="4026253" y="2565110"/>
                <a:ext cx="28401" cy="22090"/>
              </a:xfrm>
              <a:custGeom>
                <a:avLst/>
                <a:gdLst>
                  <a:gd name="T0" fmla="*/ 1 w 9"/>
                  <a:gd name="T1" fmla="*/ 6 h 7"/>
                  <a:gd name="T2" fmla="*/ 3 w 9"/>
                  <a:gd name="T3" fmla="*/ 6 h 7"/>
                  <a:gd name="T4" fmla="*/ 3 w 9"/>
                  <a:gd name="T5" fmla="*/ 6 h 7"/>
                  <a:gd name="T6" fmla="*/ 3 w 9"/>
                  <a:gd name="T7" fmla="*/ 7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1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6 h 7"/>
                  <a:gd name="T52" fmla="*/ 1 w 9"/>
                  <a:gd name="T53" fmla="*/ 6 h 7"/>
                  <a:gd name="T54" fmla="*/ 0 w 9"/>
                  <a:gd name="T55" fmla="*/ 7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7"/>
                    </a:cubicBezTo>
                    <a:cubicBezTo>
                      <a:pt x="3" y="6"/>
                      <a:pt x="3" y="6"/>
                      <a:pt x="4" y="6"/>
                    </a:cubicBezTo>
                    <a:cubicBezTo>
                      <a:pt x="4" y="6"/>
                      <a:pt x="4" y="6"/>
                      <a:pt x="4" y="6"/>
                    </a:cubicBezTo>
                    <a:cubicBezTo>
                      <a:pt x="4" y="6"/>
                      <a:pt x="4" y="7"/>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1"/>
                      <a:pt x="9" y="1"/>
                    </a:cubicBezTo>
                    <a:cubicBezTo>
                      <a:pt x="9" y="1"/>
                      <a:pt x="9" y="0"/>
                      <a:pt x="9" y="0"/>
                    </a:cubicBezTo>
                    <a:cubicBezTo>
                      <a:pt x="9" y="1"/>
                      <a:pt x="9" y="1"/>
                      <a:pt x="8" y="1"/>
                    </a:cubicBezTo>
                    <a:cubicBezTo>
                      <a:pt x="8" y="2"/>
                      <a:pt x="8" y="1"/>
                      <a:pt x="7" y="1"/>
                    </a:cubicBezTo>
                    <a:cubicBezTo>
                      <a:pt x="7" y="1"/>
                      <a:pt x="6" y="1"/>
                      <a:pt x="6" y="1"/>
                    </a:cubicBezTo>
                    <a:cubicBezTo>
                      <a:pt x="6" y="1"/>
                      <a:pt x="5" y="2"/>
                      <a:pt x="4" y="2"/>
                    </a:cubicBezTo>
                    <a:cubicBezTo>
                      <a:pt x="4" y="2"/>
                      <a:pt x="4" y="3"/>
                      <a:pt x="3" y="3"/>
                    </a:cubicBezTo>
                    <a:cubicBezTo>
                      <a:pt x="3" y="3"/>
                      <a:pt x="3" y="3"/>
                      <a:pt x="3" y="4"/>
                    </a:cubicBezTo>
                    <a:cubicBezTo>
                      <a:pt x="3" y="4"/>
                      <a:pt x="3" y="4"/>
                      <a:pt x="3" y="5"/>
                    </a:cubicBezTo>
                    <a:cubicBezTo>
                      <a:pt x="3" y="5"/>
                      <a:pt x="2" y="5"/>
                      <a:pt x="2" y="6"/>
                    </a:cubicBezTo>
                    <a:cubicBezTo>
                      <a:pt x="2" y="6"/>
                      <a:pt x="1" y="6"/>
                      <a:pt x="1" y="6"/>
                    </a:cubicBezTo>
                    <a:cubicBezTo>
                      <a:pt x="0" y="6"/>
                      <a:pt x="0" y="7"/>
                      <a:pt x="0" y="7"/>
                    </a:cubicBezTo>
                    <a:cubicBezTo>
                      <a:pt x="0" y="7"/>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09">
                <a:extLst>
                  <a:ext uri="{FF2B5EF4-FFF2-40B4-BE49-F238E27FC236}">
                    <a16:creationId xmlns:a16="http://schemas.microsoft.com/office/drawing/2014/main" id="{3E7E20C7-C5A8-4ABF-918C-D88B25AC15A0}"/>
                  </a:ext>
                </a:extLst>
              </p:cNvPr>
              <p:cNvSpPr>
                <a:spLocks/>
              </p:cNvSpPr>
              <p:nvPr/>
            </p:nvSpPr>
            <p:spPr bwMode="auto">
              <a:xfrm>
                <a:off x="4035720" y="2568265"/>
                <a:ext cx="3156" cy="6311"/>
              </a:xfrm>
              <a:custGeom>
                <a:avLst/>
                <a:gdLst>
                  <a:gd name="T0" fmla="*/ 0 w 1"/>
                  <a:gd name="T1" fmla="*/ 2 h 2"/>
                  <a:gd name="T2" fmla="*/ 0 w 1"/>
                  <a:gd name="T3" fmla="*/ 2 h 2"/>
                  <a:gd name="T4" fmla="*/ 0 w 1"/>
                  <a:gd name="T5" fmla="*/ 2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0">
                <a:extLst>
                  <a:ext uri="{FF2B5EF4-FFF2-40B4-BE49-F238E27FC236}">
                    <a16:creationId xmlns:a16="http://schemas.microsoft.com/office/drawing/2014/main" id="{23C8AA34-EA3A-4EA9-B542-5FF94E768AB4}"/>
                  </a:ext>
                </a:extLst>
              </p:cNvPr>
              <p:cNvSpPr>
                <a:spLocks/>
              </p:cNvSpPr>
              <p:nvPr/>
            </p:nvSpPr>
            <p:spPr bwMode="auto">
              <a:xfrm>
                <a:off x="4038876" y="2568265"/>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11">
                <a:extLst>
                  <a:ext uri="{FF2B5EF4-FFF2-40B4-BE49-F238E27FC236}">
                    <a16:creationId xmlns:a16="http://schemas.microsoft.com/office/drawing/2014/main" id="{306D4752-2B21-4E0C-BAEC-22D7E6D9420C}"/>
                  </a:ext>
                </a:extLst>
              </p:cNvPr>
              <p:cNvSpPr>
                <a:spLocks/>
              </p:cNvSpPr>
              <p:nvPr/>
            </p:nvSpPr>
            <p:spPr bwMode="auto">
              <a:xfrm>
                <a:off x="4035720" y="2565110"/>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512">
                <a:extLst>
                  <a:ext uri="{FF2B5EF4-FFF2-40B4-BE49-F238E27FC236}">
                    <a16:creationId xmlns:a16="http://schemas.microsoft.com/office/drawing/2014/main" id="{1695FBDC-6507-48D5-A429-C795751245AA}"/>
                  </a:ext>
                </a:extLst>
              </p:cNvPr>
              <p:cNvSpPr>
                <a:spLocks/>
              </p:cNvSpPr>
              <p:nvPr/>
            </p:nvSpPr>
            <p:spPr bwMode="auto">
              <a:xfrm>
                <a:off x="4038876" y="2565110"/>
                <a:ext cx="3156" cy="6311"/>
              </a:xfrm>
              <a:custGeom>
                <a:avLst/>
                <a:gdLst>
                  <a:gd name="T0" fmla="*/ 0 w 2"/>
                  <a:gd name="T1" fmla="*/ 2 h 4"/>
                  <a:gd name="T2" fmla="*/ 0 w 2"/>
                  <a:gd name="T3" fmla="*/ 2 h 4"/>
                  <a:gd name="T4" fmla="*/ 2 w 2"/>
                  <a:gd name="T5" fmla="*/ 0 h 4"/>
                  <a:gd name="T6" fmla="*/ 0 w 2"/>
                  <a:gd name="T7" fmla="*/ 2 h 4"/>
                  <a:gd name="T8" fmla="*/ 0 w 2"/>
                  <a:gd name="T9" fmla="*/ 0 h 4"/>
                  <a:gd name="T10" fmla="*/ 0 w 2"/>
                  <a:gd name="T11" fmla="*/ 0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Oval 513">
                <a:extLst>
                  <a:ext uri="{FF2B5EF4-FFF2-40B4-BE49-F238E27FC236}">
                    <a16:creationId xmlns:a16="http://schemas.microsoft.com/office/drawing/2014/main" id="{95159750-3C82-4E35-B893-8A2E5F77EB0D}"/>
                  </a:ext>
                </a:extLst>
              </p:cNvPr>
              <p:cNvSpPr>
                <a:spLocks noChangeArrowheads="1"/>
              </p:cNvSpPr>
              <p:nvPr/>
            </p:nvSpPr>
            <p:spPr bwMode="auto">
              <a:xfrm>
                <a:off x="4054654" y="2571421"/>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514">
                <a:extLst>
                  <a:ext uri="{FF2B5EF4-FFF2-40B4-BE49-F238E27FC236}">
                    <a16:creationId xmlns:a16="http://schemas.microsoft.com/office/drawing/2014/main" id="{FB1D30A9-56AD-41E5-AD16-40FE1544B67D}"/>
                  </a:ext>
                </a:extLst>
              </p:cNvPr>
              <p:cNvSpPr>
                <a:spLocks/>
              </p:cNvSpPr>
              <p:nvPr/>
            </p:nvSpPr>
            <p:spPr bwMode="auto">
              <a:xfrm>
                <a:off x="4013630" y="2535130"/>
                <a:ext cx="28401" cy="20512"/>
              </a:xfrm>
              <a:custGeom>
                <a:avLst/>
                <a:gdLst>
                  <a:gd name="T0" fmla="*/ 0 w 9"/>
                  <a:gd name="T1" fmla="*/ 6 h 7"/>
                  <a:gd name="T2" fmla="*/ 2 w 9"/>
                  <a:gd name="T3" fmla="*/ 6 h 7"/>
                  <a:gd name="T4" fmla="*/ 2 w 9"/>
                  <a:gd name="T5" fmla="*/ 6 h 7"/>
                  <a:gd name="T6" fmla="*/ 2 w 9"/>
                  <a:gd name="T7" fmla="*/ 6 h 7"/>
                  <a:gd name="T8" fmla="*/ 3 w 9"/>
                  <a:gd name="T9" fmla="*/ 6 h 7"/>
                  <a:gd name="T10" fmla="*/ 3 w 9"/>
                  <a:gd name="T11" fmla="*/ 6 h 7"/>
                  <a:gd name="T12" fmla="*/ 3 w 9"/>
                  <a:gd name="T13" fmla="*/ 7 h 7"/>
                  <a:gd name="T14" fmla="*/ 3 w 9"/>
                  <a:gd name="T15" fmla="*/ 7 h 7"/>
                  <a:gd name="T16" fmla="*/ 4 w 9"/>
                  <a:gd name="T17" fmla="*/ 6 h 7"/>
                  <a:gd name="T18" fmla="*/ 4 w 9"/>
                  <a:gd name="T19" fmla="*/ 5 h 7"/>
                  <a:gd name="T20" fmla="*/ 5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5 w 9"/>
                  <a:gd name="T41" fmla="*/ 1 h 7"/>
                  <a:gd name="T42" fmla="*/ 4 w 9"/>
                  <a:gd name="T43" fmla="*/ 2 h 7"/>
                  <a:gd name="T44" fmla="*/ 3 w 9"/>
                  <a:gd name="T45" fmla="*/ 3 h 7"/>
                  <a:gd name="T46" fmla="*/ 3 w 9"/>
                  <a:gd name="T47" fmla="*/ 4 h 7"/>
                  <a:gd name="T48" fmla="*/ 2 w 9"/>
                  <a:gd name="T49" fmla="*/ 5 h 7"/>
                  <a:gd name="T50" fmla="*/ 1 w 9"/>
                  <a:gd name="T51" fmla="*/ 5 h 7"/>
                  <a:gd name="T52" fmla="*/ 0 w 9"/>
                  <a:gd name="T53" fmla="*/ 6 h 7"/>
                  <a:gd name="T54" fmla="*/ 0 w 9"/>
                  <a:gd name="T55" fmla="*/ 6 h 7"/>
                  <a:gd name="T56" fmla="*/ 0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6"/>
                    </a:moveTo>
                    <a:cubicBezTo>
                      <a:pt x="1" y="6"/>
                      <a:pt x="2" y="6"/>
                      <a:pt x="2" y="6"/>
                    </a:cubicBezTo>
                    <a:cubicBezTo>
                      <a:pt x="2" y="6"/>
                      <a:pt x="2" y="6"/>
                      <a:pt x="2" y="6"/>
                    </a:cubicBezTo>
                    <a:cubicBezTo>
                      <a:pt x="2" y="7"/>
                      <a:pt x="2" y="7"/>
                      <a:pt x="2" y="6"/>
                    </a:cubicBezTo>
                    <a:cubicBezTo>
                      <a:pt x="2" y="6"/>
                      <a:pt x="3" y="6"/>
                      <a:pt x="3" y="6"/>
                    </a:cubicBezTo>
                    <a:cubicBezTo>
                      <a:pt x="3" y="6"/>
                      <a:pt x="3" y="6"/>
                      <a:pt x="3" y="6"/>
                    </a:cubicBezTo>
                    <a:cubicBezTo>
                      <a:pt x="3" y="6"/>
                      <a:pt x="3" y="6"/>
                      <a:pt x="3" y="7"/>
                    </a:cubicBezTo>
                    <a:cubicBezTo>
                      <a:pt x="3" y="7"/>
                      <a:pt x="3" y="7"/>
                      <a:pt x="3" y="7"/>
                    </a:cubicBezTo>
                    <a:cubicBezTo>
                      <a:pt x="3" y="7"/>
                      <a:pt x="4" y="6"/>
                      <a:pt x="4" y="6"/>
                    </a:cubicBezTo>
                    <a:cubicBezTo>
                      <a:pt x="4" y="5"/>
                      <a:pt x="4" y="5"/>
                      <a:pt x="4" y="5"/>
                    </a:cubicBezTo>
                    <a:cubicBezTo>
                      <a:pt x="5" y="5"/>
                      <a:pt x="5" y="5"/>
                      <a:pt x="5" y="4"/>
                    </a:cubicBezTo>
                    <a:cubicBezTo>
                      <a:pt x="6" y="4"/>
                      <a:pt x="6" y="4"/>
                      <a:pt x="7" y="4"/>
                    </a:cubicBezTo>
                    <a:cubicBezTo>
                      <a:pt x="7" y="3"/>
                      <a:pt x="7" y="3"/>
                      <a:pt x="8" y="3"/>
                    </a:cubicBezTo>
                    <a:cubicBezTo>
                      <a:pt x="8" y="3"/>
                      <a:pt x="8" y="3"/>
                      <a:pt x="9" y="3"/>
                    </a:cubicBezTo>
                    <a:cubicBezTo>
                      <a:pt x="9" y="2"/>
                      <a:pt x="9" y="2"/>
                      <a:pt x="9" y="2"/>
                    </a:cubicBezTo>
                    <a:cubicBezTo>
                      <a:pt x="9" y="2"/>
                      <a:pt x="9" y="1"/>
                      <a:pt x="9" y="1"/>
                    </a:cubicBezTo>
                    <a:cubicBezTo>
                      <a:pt x="9" y="1"/>
                      <a:pt x="9" y="0"/>
                      <a:pt x="9" y="0"/>
                    </a:cubicBezTo>
                    <a:cubicBezTo>
                      <a:pt x="9" y="0"/>
                      <a:pt x="9" y="0"/>
                      <a:pt x="9" y="0"/>
                    </a:cubicBezTo>
                    <a:cubicBezTo>
                      <a:pt x="8" y="0"/>
                      <a:pt x="8" y="1"/>
                      <a:pt x="8" y="1"/>
                    </a:cubicBezTo>
                    <a:cubicBezTo>
                      <a:pt x="8" y="1"/>
                      <a:pt x="7" y="1"/>
                      <a:pt x="7" y="1"/>
                    </a:cubicBezTo>
                    <a:cubicBezTo>
                      <a:pt x="6" y="1"/>
                      <a:pt x="6" y="1"/>
                      <a:pt x="5" y="1"/>
                    </a:cubicBezTo>
                    <a:cubicBezTo>
                      <a:pt x="5" y="1"/>
                      <a:pt x="4" y="2"/>
                      <a:pt x="4" y="2"/>
                    </a:cubicBezTo>
                    <a:cubicBezTo>
                      <a:pt x="3" y="2"/>
                      <a:pt x="3" y="2"/>
                      <a:pt x="3" y="3"/>
                    </a:cubicBezTo>
                    <a:cubicBezTo>
                      <a:pt x="3" y="3"/>
                      <a:pt x="3" y="3"/>
                      <a:pt x="3" y="4"/>
                    </a:cubicBezTo>
                    <a:cubicBezTo>
                      <a:pt x="3" y="4"/>
                      <a:pt x="3" y="4"/>
                      <a:pt x="2" y="5"/>
                    </a:cubicBezTo>
                    <a:cubicBezTo>
                      <a:pt x="2" y="5"/>
                      <a:pt x="2" y="5"/>
                      <a:pt x="1" y="5"/>
                    </a:cubicBezTo>
                    <a:cubicBezTo>
                      <a:pt x="1" y="6"/>
                      <a:pt x="0" y="6"/>
                      <a:pt x="0" y="6"/>
                    </a:cubicBezTo>
                    <a:cubicBezTo>
                      <a:pt x="0" y="6"/>
                      <a:pt x="0" y="6"/>
                      <a:pt x="0" y="6"/>
                    </a:cubicBezTo>
                    <a:cubicBezTo>
                      <a:pt x="0" y="6"/>
                      <a:pt x="0" y="6"/>
                      <a:pt x="0"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15">
                <a:extLst>
                  <a:ext uri="{FF2B5EF4-FFF2-40B4-BE49-F238E27FC236}">
                    <a16:creationId xmlns:a16="http://schemas.microsoft.com/office/drawing/2014/main" id="{4E03C3EF-2F63-41B8-892C-2540F5F024DF}"/>
                  </a:ext>
                </a:extLst>
              </p:cNvPr>
              <p:cNvSpPr>
                <a:spLocks/>
              </p:cNvSpPr>
              <p:nvPr/>
            </p:nvSpPr>
            <p:spPr bwMode="auto">
              <a:xfrm>
                <a:off x="4019941" y="2536708"/>
                <a:ext cx="3156" cy="6311"/>
              </a:xfrm>
              <a:custGeom>
                <a:avLst/>
                <a:gdLst>
                  <a:gd name="T0" fmla="*/ 1 w 1"/>
                  <a:gd name="T1" fmla="*/ 2 h 2"/>
                  <a:gd name="T2" fmla="*/ 1 w 1"/>
                  <a:gd name="T3" fmla="*/ 2 h 2"/>
                  <a:gd name="T4" fmla="*/ 1 w 1"/>
                  <a:gd name="T5" fmla="*/ 1 h 2"/>
                  <a:gd name="T6" fmla="*/ 0 w 1"/>
                  <a:gd name="T7" fmla="*/ 0 h 2"/>
                  <a:gd name="T8" fmla="*/ 0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1" y="2"/>
                      <a:pt x="1" y="2"/>
                    </a:cubicBezTo>
                    <a:cubicBezTo>
                      <a:pt x="0" y="2"/>
                      <a:pt x="1" y="2"/>
                      <a:pt x="1" y="1"/>
                    </a:cubicBezTo>
                    <a:cubicBezTo>
                      <a:pt x="0" y="1"/>
                      <a:pt x="0" y="0"/>
                      <a:pt x="0" y="0"/>
                    </a:cubicBezTo>
                    <a:cubicBezTo>
                      <a:pt x="0" y="0"/>
                      <a:pt x="0" y="0"/>
                      <a:pt x="0" y="0"/>
                    </a:cubicBezTo>
                    <a:cubicBezTo>
                      <a:pt x="1" y="2"/>
                      <a:pt x="1" y="2"/>
                      <a:pt x="1" y="2"/>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516">
                <a:extLst>
                  <a:ext uri="{FF2B5EF4-FFF2-40B4-BE49-F238E27FC236}">
                    <a16:creationId xmlns:a16="http://schemas.microsoft.com/office/drawing/2014/main" id="{5233E625-D321-4422-8079-E3F3122E1A1D}"/>
                  </a:ext>
                </a:extLst>
              </p:cNvPr>
              <p:cNvSpPr>
                <a:spLocks/>
              </p:cNvSpPr>
              <p:nvPr/>
            </p:nvSpPr>
            <p:spPr bwMode="auto">
              <a:xfrm>
                <a:off x="4023097" y="2536708"/>
                <a:ext cx="3156" cy="3156"/>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17">
                <a:extLst>
                  <a:ext uri="{FF2B5EF4-FFF2-40B4-BE49-F238E27FC236}">
                    <a16:creationId xmlns:a16="http://schemas.microsoft.com/office/drawing/2014/main" id="{DDF35171-075B-4D20-ABE9-8DBF69C805F7}"/>
                  </a:ext>
                </a:extLst>
              </p:cNvPr>
              <p:cNvSpPr>
                <a:spLocks/>
              </p:cNvSpPr>
              <p:nvPr/>
            </p:nvSpPr>
            <p:spPr bwMode="auto">
              <a:xfrm>
                <a:off x="4019941" y="2535130"/>
                <a:ext cx="3156" cy="4734"/>
              </a:xfrm>
              <a:custGeom>
                <a:avLst/>
                <a:gdLst>
                  <a:gd name="T0" fmla="*/ 0 w 2"/>
                  <a:gd name="T1" fmla="*/ 1 h 3"/>
                  <a:gd name="T2" fmla="*/ 2 w 2"/>
                  <a:gd name="T3" fmla="*/ 1 h 3"/>
                  <a:gd name="T4" fmla="*/ 2 w 2"/>
                  <a:gd name="T5" fmla="*/ 0 h 3"/>
                  <a:gd name="T6" fmla="*/ 2 w 2"/>
                  <a:gd name="T7" fmla="*/ 1 h 3"/>
                  <a:gd name="T8" fmla="*/ 2 w 2"/>
                  <a:gd name="T9" fmla="*/ 0 h 3"/>
                  <a:gd name="T10" fmla="*/ 2 w 2"/>
                  <a:gd name="T11" fmla="*/ 1 h 3"/>
                  <a:gd name="T12" fmla="*/ 2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2" y="1"/>
                    </a:lnTo>
                    <a:lnTo>
                      <a:pt x="2" y="0"/>
                    </a:lnTo>
                    <a:lnTo>
                      <a:pt x="2" y="1"/>
                    </a:lnTo>
                    <a:lnTo>
                      <a:pt x="2"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518">
                <a:extLst>
                  <a:ext uri="{FF2B5EF4-FFF2-40B4-BE49-F238E27FC236}">
                    <a16:creationId xmlns:a16="http://schemas.microsoft.com/office/drawing/2014/main" id="{24ABBB40-4FD3-4C76-85A8-FBE82044232C}"/>
                  </a:ext>
                </a:extLst>
              </p:cNvPr>
              <p:cNvSpPr>
                <a:spLocks/>
              </p:cNvSpPr>
              <p:nvPr/>
            </p:nvSpPr>
            <p:spPr bwMode="auto">
              <a:xfrm>
                <a:off x="4023097" y="2535130"/>
                <a:ext cx="3156" cy="4734"/>
              </a:xfrm>
              <a:custGeom>
                <a:avLst/>
                <a:gdLst>
                  <a:gd name="T0" fmla="*/ 0 w 2"/>
                  <a:gd name="T1" fmla="*/ 1 h 3"/>
                  <a:gd name="T2" fmla="*/ 2 w 2"/>
                  <a:gd name="T3" fmla="*/ 1 h 3"/>
                  <a:gd name="T4" fmla="*/ 2 w 2"/>
                  <a:gd name="T5" fmla="*/ 0 h 3"/>
                  <a:gd name="T6" fmla="*/ 0 w 2"/>
                  <a:gd name="T7" fmla="*/ 1 h 3"/>
                  <a:gd name="T8" fmla="*/ 2 w 2"/>
                  <a:gd name="T9" fmla="*/ 0 h 3"/>
                  <a:gd name="T10" fmla="*/ 0 w 2"/>
                  <a:gd name="T11" fmla="*/ 0 h 3"/>
                  <a:gd name="T12" fmla="*/ 0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0" y="1"/>
                    </a:lnTo>
                    <a:lnTo>
                      <a:pt x="2" y="0"/>
                    </a:lnTo>
                    <a:lnTo>
                      <a:pt x="0" y="0"/>
                    </a:lnTo>
                    <a:lnTo>
                      <a:pt x="0"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Oval 519">
                <a:extLst>
                  <a:ext uri="{FF2B5EF4-FFF2-40B4-BE49-F238E27FC236}">
                    <a16:creationId xmlns:a16="http://schemas.microsoft.com/office/drawing/2014/main" id="{995584E4-791E-4554-A24E-085D27746FCF}"/>
                  </a:ext>
                </a:extLst>
              </p:cNvPr>
              <p:cNvSpPr>
                <a:spLocks noChangeArrowheads="1"/>
              </p:cNvSpPr>
              <p:nvPr/>
            </p:nvSpPr>
            <p:spPr bwMode="auto">
              <a:xfrm>
                <a:off x="4038876" y="2539864"/>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520">
                <a:extLst>
                  <a:ext uri="{FF2B5EF4-FFF2-40B4-BE49-F238E27FC236}">
                    <a16:creationId xmlns:a16="http://schemas.microsoft.com/office/drawing/2014/main" id="{257ED97A-55DD-4E7F-8D67-4BB14CAF0D54}"/>
                  </a:ext>
                </a:extLst>
              </p:cNvPr>
              <p:cNvSpPr>
                <a:spLocks/>
              </p:cNvSpPr>
              <p:nvPr/>
            </p:nvSpPr>
            <p:spPr bwMode="auto">
              <a:xfrm>
                <a:off x="4023097" y="2465705"/>
                <a:ext cx="153051" cy="108872"/>
              </a:xfrm>
              <a:custGeom>
                <a:avLst/>
                <a:gdLst>
                  <a:gd name="T0" fmla="*/ 17 w 49"/>
                  <a:gd name="T1" fmla="*/ 0 h 35"/>
                  <a:gd name="T2" fmla="*/ 0 w 49"/>
                  <a:gd name="T3" fmla="*/ 5 h 35"/>
                  <a:gd name="T4" fmla="*/ 28 w 49"/>
                  <a:gd name="T5" fmla="*/ 23 h 35"/>
                  <a:gd name="T6" fmla="*/ 28 w 49"/>
                  <a:gd name="T7" fmla="*/ 30 h 35"/>
                  <a:gd name="T8" fmla="*/ 36 w 49"/>
                  <a:gd name="T9" fmla="*/ 35 h 35"/>
                  <a:gd name="T10" fmla="*/ 40 w 49"/>
                  <a:gd name="T11" fmla="*/ 27 h 35"/>
                  <a:gd name="T12" fmla="*/ 41 w 49"/>
                  <a:gd name="T13" fmla="*/ 23 h 35"/>
                  <a:gd name="T14" fmla="*/ 44 w 49"/>
                  <a:gd name="T15" fmla="*/ 22 h 35"/>
                  <a:gd name="T16" fmla="*/ 49 w 49"/>
                  <a:gd name="T17" fmla="*/ 15 h 35"/>
                  <a:gd name="T18" fmla="*/ 41 w 49"/>
                  <a:gd name="T19" fmla="*/ 10 h 35"/>
                  <a:gd name="T20" fmla="*/ 36 w 49"/>
                  <a:gd name="T21" fmla="*/ 12 h 35"/>
                  <a:gd name="T22" fmla="*/ 17 w 4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17" y="0"/>
                    </a:moveTo>
                    <a:cubicBezTo>
                      <a:pt x="11" y="0"/>
                      <a:pt x="4" y="3"/>
                      <a:pt x="0" y="5"/>
                    </a:cubicBezTo>
                    <a:cubicBezTo>
                      <a:pt x="28" y="23"/>
                      <a:pt x="28" y="23"/>
                      <a:pt x="28" y="23"/>
                    </a:cubicBezTo>
                    <a:cubicBezTo>
                      <a:pt x="28" y="30"/>
                      <a:pt x="28" y="30"/>
                      <a:pt x="28" y="30"/>
                    </a:cubicBezTo>
                    <a:cubicBezTo>
                      <a:pt x="36" y="35"/>
                      <a:pt x="36" y="35"/>
                      <a:pt x="36" y="35"/>
                    </a:cubicBezTo>
                    <a:cubicBezTo>
                      <a:pt x="40" y="27"/>
                      <a:pt x="40" y="27"/>
                      <a:pt x="40" y="27"/>
                    </a:cubicBezTo>
                    <a:cubicBezTo>
                      <a:pt x="41" y="23"/>
                      <a:pt x="41" y="23"/>
                      <a:pt x="41" y="23"/>
                    </a:cubicBezTo>
                    <a:cubicBezTo>
                      <a:pt x="44" y="22"/>
                      <a:pt x="44" y="22"/>
                      <a:pt x="44" y="22"/>
                    </a:cubicBezTo>
                    <a:cubicBezTo>
                      <a:pt x="49" y="15"/>
                      <a:pt x="49" y="15"/>
                      <a:pt x="49" y="15"/>
                    </a:cubicBezTo>
                    <a:cubicBezTo>
                      <a:pt x="41" y="10"/>
                      <a:pt x="41" y="10"/>
                      <a:pt x="41" y="10"/>
                    </a:cubicBezTo>
                    <a:cubicBezTo>
                      <a:pt x="36" y="12"/>
                      <a:pt x="36" y="12"/>
                      <a:pt x="36" y="12"/>
                    </a:cubicBezTo>
                    <a:lnTo>
                      <a:pt x="17" y="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521">
                <a:extLst>
                  <a:ext uri="{FF2B5EF4-FFF2-40B4-BE49-F238E27FC236}">
                    <a16:creationId xmlns:a16="http://schemas.microsoft.com/office/drawing/2014/main" id="{FE3B141F-06A4-41CE-8E46-A0288A975F2A}"/>
                  </a:ext>
                </a:extLst>
              </p:cNvPr>
              <p:cNvSpPr>
                <a:spLocks/>
              </p:cNvSpPr>
              <p:nvPr/>
            </p:nvSpPr>
            <p:spPr bwMode="auto">
              <a:xfrm>
                <a:off x="4026253" y="2465705"/>
                <a:ext cx="149896" cy="108872"/>
              </a:xfrm>
              <a:custGeom>
                <a:avLst/>
                <a:gdLst>
                  <a:gd name="T0" fmla="*/ 14 w 48"/>
                  <a:gd name="T1" fmla="*/ 0 h 35"/>
                  <a:gd name="T2" fmla="*/ 0 w 48"/>
                  <a:gd name="T3" fmla="*/ 4 h 35"/>
                  <a:gd name="T4" fmla="*/ 29 w 48"/>
                  <a:gd name="T5" fmla="*/ 23 h 35"/>
                  <a:gd name="T6" fmla="*/ 29 w 48"/>
                  <a:gd name="T7" fmla="*/ 31 h 35"/>
                  <a:gd name="T8" fmla="*/ 35 w 48"/>
                  <a:gd name="T9" fmla="*/ 35 h 35"/>
                  <a:gd name="T10" fmla="*/ 38 w 48"/>
                  <a:gd name="T11" fmla="*/ 30 h 35"/>
                  <a:gd name="T12" fmla="*/ 39 w 48"/>
                  <a:gd name="T13" fmla="*/ 23 h 35"/>
                  <a:gd name="T14" fmla="*/ 45 w 48"/>
                  <a:gd name="T15" fmla="*/ 19 h 35"/>
                  <a:gd name="T16" fmla="*/ 48 w 48"/>
                  <a:gd name="T17" fmla="*/ 15 h 35"/>
                  <a:gd name="T18" fmla="*/ 41 w 48"/>
                  <a:gd name="T19" fmla="*/ 11 h 35"/>
                  <a:gd name="T20" fmla="*/ 35 w 48"/>
                  <a:gd name="T21" fmla="*/ 14 h 35"/>
                  <a:gd name="T22" fmla="*/ 14 w 48"/>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5">
                    <a:moveTo>
                      <a:pt x="14" y="0"/>
                    </a:moveTo>
                    <a:cubicBezTo>
                      <a:pt x="9" y="1"/>
                      <a:pt x="4" y="2"/>
                      <a:pt x="0" y="4"/>
                    </a:cubicBezTo>
                    <a:cubicBezTo>
                      <a:pt x="29" y="23"/>
                      <a:pt x="29" y="23"/>
                      <a:pt x="29" y="23"/>
                    </a:cubicBezTo>
                    <a:cubicBezTo>
                      <a:pt x="29" y="31"/>
                      <a:pt x="29" y="31"/>
                      <a:pt x="29" y="31"/>
                    </a:cubicBezTo>
                    <a:cubicBezTo>
                      <a:pt x="35" y="35"/>
                      <a:pt x="35" y="35"/>
                      <a:pt x="35" y="35"/>
                    </a:cubicBezTo>
                    <a:cubicBezTo>
                      <a:pt x="38" y="30"/>
                      <a:pt x="38" y="30"/>
                      <a:pt x="38" y="30"/>
                    </a:cubicBezTo>
                    <a:cubicBezTo>
                      <a:pt x="39" y="23"/>
                      <a:pt x="39" y="23"/>
                      <a:pt x="39" y="23"/>
                    </a:cubicBezTo>
                    <a:cubicBezTo>
                      <a:pt x="45" y="19"/>
                      <a:pt x="45" y="19"/>
                      <a:pt x="45" y="19"/>
                    </a:cubicBezTo>
                    <a:cubicBezTo>
                      <a:pt x="48" y="15"/>
                      <a:pt x="48" y="15"/>
                      <a:pt x="48" y="15"/>
                    </a:cubicBezTo>
                    <a:cubicBezTo>
                      <a:pt x="41" y="11"/>
                      <a:pt x="41" y="11"/>
                      <a:pt x="41" y="11"/>
                    </a:cubicBezTo>
                    <a:cubicBezTo>
                      <a:pt x="35" y="14"/>
                      <a:pt x="35" y="14"/>
                      <a:pt x="35" y="14"/>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522">
                <a:extLst>
                  <a:ext uri="{FF2B5EF4-FFF2-40B4-BE49-F238E27FC236}">
                    <a16:creationId xmlns:a16="http://schemas.microsoft.com/office/drawing/2014/main" id="{805FF578-C390-4C23-9F0E-01355B8BE444}"/>
                  </a:ext>
                </a:extLst>
              </p:cNvPr>
              <p:cNvSpPr>
                <a:spLocks/>
              </p:cNvSpPr>
              <p:nvPr/>
            </p:nvSpPr>
            <p:spPr bwMode="auto">
              <a:xfrm>
                <a:off x="4113035" y="2513040"/>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2" y="4"/>
                    </a:lnTo>
                    <a:lnTo>
                      <a:pt x="0" y="4"/>
                    </a:lnTo>
                    <a:lnTo>
                      <a:pt x="0" y="4"/>
                    </a:lnTo>
                    <a:lnTo>
                      <a:pt x="2" y="4"/>
                    </a:lnTo>
                    <a:lnTo>
                      <a:pt x="4" y="6"/>
                    </a:lnTo>
                    <a:lnTo>
                      <a:pt x="2" y="8"/>
                    </a:lnTo>
                    <a:lnTo>
                      <a:pt x="0" y="10"/>
                    </a:lnTo>
                    <a:lnTo>
                      <a:pt x="2" y="10"/>
                    </a:lnTo>
                    <a:lnTo>
                      <a:pt x="2" y="8"/>
                    </a:lnTo>
                    <a:lnTo>
                      <a:pt x="4" y="10"/>
                    </a:lnTo>
                    <a:lnTo>
                      <a:pt x="2" y="10"/>
                    </a:lnTo>
                    <a:lnTo>
                      <a:pt x="4" y="10"/>
                    </a:lnTo>
                    <a:lnTo>
                      <a:pt x="4"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523">
                <a:extLst>
                  <a:ext uri="{FF2B5EF4-FFF2-40B4-BE49-F238E27FC236}">
                    <a16:creationId xmlns:a16="http://schemas.microsoft.com/office/drawing/2014/main" id="{6A8F640A-4220-4233-A08F-35ACD3DFB961}"/>
                  </a:ext>
                </a:extLst>
              </p:cNvPr>
              <p:cNvSpPr>
                <a:spLocks/>
              </p:cNvSpPr>
              <p:nvPr/>
            </p:nvSpPr>
            <p:spPr bwMode="auto">
              <a:xfrm>
                <a:off x="4076744" y="248779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10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2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0 w 12"/>
                  <a:gd name="T51" fmla="*/ 4 h 12"/>
                  <a:gd name="T52" fmla="*/ 2 w 12"/>
                  <a:gd name="T53" fmla="*/ 10 h 12"/>
                  <a:gd name="T54" fmla="*/ 2 w 12"/>
                  <a:gd name="T55" fmla="*/ 10 h 12"/>
                  <a:gd name="T56" fmla="*/ 4 w 12"/>
                  <a:gd name="T57" fmla="*/ 10 h 12"/>
                  <a:gd name="T58" fmla="*/ 2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2"/>
                    </a:lnTo>
                    <a:lnTo>
                      <a:pt x="10" y="10"/>
                    </a:lnTo>
                    <a:lnTo>
                      <a:pt x="10" y="10"/>
                    </a:lnTo>
                    <a:lnTo>
                      <a:pt x="10" y="8"/>
                    </a:lnTo>
                    <a:lnTo>
                      <a:pt x="10" y="10"/>
                    </a:lnTo>
                    <a:lnTo>
                      <a:pt x="12" y="10"/>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2"/>
                    </a:lnTo>
                    <a:lnTo>
                      <a:pt x="10" y="2"/>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0" y="4"/>
                    </a:lnTo>
                    <a:lnTo>
                      <a:pt x="0" y="4"/>
                    </a:lnTo>
                    <a:lnTo>
                      <a:pt x="0" y="4"/>
                    </a:lnTo>
                    <a:lnTo>
                      <a:pt x="0" y="4"/>
                    </a:lnTo>
                    <a:lnTo>
                      <a:pt x="4" y="6"/>
                    </a:lnTo>
                    <a:lnTo>
                      <a:pt x="2" y="10"/>
                    </a:lnTo>
                    <a:lnTo>
                      <a:pt x="0" y="10"/>
                    </a:lnTo>
                    <a:lnTo>
                      <a:pt x="2" y="10"/>
                    </a:lnTo>
                    <a:lnTo>
                      <a:pt x="2" y="10"/>
                    </a:lnTo>
                    <a:lnTo>
                      <a:pt x="4" y="10"/>
                    </a:lnTo>
                    <a:lnTo>
                      <a:pt x="2" y="10"/>
                    </a:lnTo>
                    <a:lnTo>
                      <a:pt x="2" y="10"/>
                    </a:lnTo>
                    <a:lnTo>
                      <a:pt x="2"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524">
                <a:extLst>
                  <a:ext uri="{FF2B5EF4-FFF2-40B4-BE49-F238E27FC236}">
                    <a16:creationId xmlns:a16="http://schemas.microsoft.com/office/drawing/2014/main" id="{C5DEB261-D2CA-484A-9A44-72666A4E03A2}"/>
                  </a:ext>
                </a:extLst>
              </p:cNvPr>
              <p:cNvSpPr>
                <a:spLocks/>
              </p:cNvSpPr>
              <p:nvPr/>
            </p:nvSpPr>
            <p:spPr bwMode="auto">
              <a:xfrm>
                <a:off x="4119346" y="254617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6 h 12"/>
                  <a:gd name="T18" fmla="*/ 12 w 12"/>
                  <a:gd name="T19" fmla="*/ 8 h 12"/>
                  <a:gd name="T20" fmla="*/ 10 w 12"/>
                  <a:gd name="T21" fmla="*/ 2 h 12"/>
                  <a:gd name="T22" fmla="*/ 12 w 12"/>
                  <a:gd name="T23" fmla="*/ 2 h 12"/>
                  <a:gd name="T24" fmla="*/ 10 w 12"/>
                  <a:gd name="T25" fmla="*/ 2 h 12"/>
                  <a:gd name="T26" fmla="*/ 10 w 12"/>
                  <a:gd name="T27" fmla="*/ 0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2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0"/>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6"/>
                    </a:lnTo>
                    <a:lnTo>
                      <a:pt x="12" y="8"/>
                    </a:lnTo>
                    <a:lnTo>
                      <a:pt x="12" y="8"/>
                    </a:lnTo>
                    <a:lnTo>
                      <a:pt x="8" y="4"/>
                    </a:lnTo>
                    <a:lnTo>
                      <a:pt x="10" y="2"/>
                    </a:lnTo>
                    <a:lnTo>
                      <a:pt x="10" y="2"/>
                    </a:lnTo>
                    <a:lnTo>
                      <a:pt x="12" y="2"/>
                    </a:lnTo>
                    <a:lnTo>
                      <a:pt x="10" y="2"/>
                    </a:lnTo>
                    <a:lnTo>
                      <a:pt x="10" y="2"/>
                    </a:lnTo>
                    <a:lnTo>
                      <a:pt x="8" y="2"/>
                    </a:lnTo>
                    <a:lnTo>
                      <a:pt x="10" y="0"/>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0"/>
                    </a:lnTo>
                    <a:lnTo>
                      <a:pt x="2" y="2"/>
                    </a:lnTo>
                    <a:lnTo>
                      <a:pt x="2" y="2"/>
                    </a:lnTo>
                    <a:lnTo>
                      <a:pt x="2" y="2"/>
                    </a:lnTo>
                    <a:lnTo>
                      <a:pt x="2" y="2"/>
                    </a:lnTo>
                    <a:lnTo>
                      <a:pt x="2" y="2"/>
                    </a:lnTo>
                    <a:lnTo>
                      <a:pt x="0" y="2"/>
                    </a:lnTo>
                    <a:lnTo>
                      <a:pt x="2" y="2"/>
                    </a:lnTo>
                    <a:lnTo>
                      <a:pt x="2" y="4"/>
                    </a:lnTo>
                    <a:lnTo>
                      <a:pt x="0" y="2"/>
                    </a:lnTo>
                    <a:lnTo>
                      <a:pt x="0" y="4"/>
                    </a:lnTo>
                    <a:lnTo>
                      <a:pt x="2" y="4"/>
                    </a:lnTo>
                    <a:lnTo>
                      <a:pt x="4" y="6"/>
                    </a:lnTo>
                    <a:lnTo>
                      <a:pt x="2" y="8"/>
                    </a:lnTo>
                    <a:lnTo>
                      <a:pt x="0" y="8"/>
                    </a:lnTo>
                    <a:lnTo>
                      <a:pt x="2" y="10"/>
                    </a:lnTo>
                    <a:lnTo>
                      <a:pt x="2" y="8"/>
                    </a:lnTo>
                    <a:lnTo>
                      <a:pt x="4" y="10"/>
                    </a:lnTo>
                    <a:lnTo>
                      <a:pt x="2" y="10"/>
                    </a:lnTo>
                    <a:lnTo>
                      <a:pt x="4" y="10"/>
                    </a:lnTo>
                    <a:lnTo>
                      <a:pt x="4" y="10"/>
                    </a:lnTo>
                    <a:lnTo>
                      <a:pt x="4" y="10"/>
                    </a:lnTo>
                    <a:lnTo>
                      <a:pt x="4" y="10"/>
                    </a:lnTo>
                    <a:lnTo>
                      <a:pt x="4" y="10"/>
                    </a:lnTo>
                    <a:lnTo>
                      <a:pt x="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525">
                <a:extLst>
                  <a:ext uri="{FF2B5EF4-FFF2-40B4-BE49-F238E27FC236}">
                    <a16:creationId xmlns:a16="http://schemas.microsoft.com/office/drawing/2014/main" id="{B3E6C694-90A1-4EF9-800D-C50CD2271492}"/>
                  </a:ext>
                </a:extLst>
              </p:cNvPr>
              <p:cNvSpPr>
                <a:spLocks/>
              </p:cNvSpPr>
              <p:nvPr/>
            </p:nvSpPr>
            <p:spPr bwMode="auto">
              <a:xfrm>
                <a:off x="4144592" y="2506729"/>
                <a:ext cx="22090" cy="18934"/>
              </a:xfrm>
              <a:custGeom>
                <a:avLst/>
                <a:gdLst>
                  <a:gd name="T0" fmla="*/ 6 w 14"/>
                  <a:gd name="T1" fmla="*/ 12 h 12"/>
                  <a:gd name="T2" fmla="*/ 6 w 14"/>
                  <a:gd name="T3" fmla="*/ 10 h 12"/>
                  <a:gd name="T4" fmla="*/ 10 w 14"/>
                  <a:gd name="T5" fmla="*/ 10 h 12"/>
                  <a:gd name="T6" fmla="*/ 12 w 14"/>
                  <a:gd name="T7" fmla="*/ 10 h 12"/>
                  <a:gd name="T8" fmla="*/ 12 w 14"/>
                  <a:gd name="T9" fmla="*/ 8 h 12"/>
                  <a:gd name="T10" fmla="*/ 12 w 14"/>
                  <a:gd name="T11" fmla="*/ 10 h 12"/>
                  <a:gd name="T12" fmla="*/ 12 w 14"/>
                  <a:gd name="T13" fmla="*/ 8 h 12"/>
                  <a:gd name="T14" fmla="*/ 12 w 14"/>
                  <a:gd name="T15" fmla="*/ 8 h 12"/>
                  <a:gd name="T16" fmla="*/ 14 w 14"/>
                  <a:gd name="T17" fmla="*/ 8 h 12"/>
                  <a:gd name="T18" fmla="*/ 12 w 14"/>
                  <a:gd name="T19" fmla="*/ 8 h 12"/>
                  <a:gd name="T20" fmla="*/ 10 w 14"/>
                  <a:gd name="T21" fmla="*/ 2 h 12"/>
                  <a:gd name="T22" fmla="*/ 12 w 14"/>
                  <a:gd name="T23" fmla="*/ 2 h 12"/>
                  <a:gd name="T24" fmla="*/ 10 w 14"/>
                  <a:gd name="T25" fmla="*/ 2 h 12"/>
                  <a:gd name="T26" fmla="*/ 10 w 14"/>
                  <a:gd name="T27" fmla="*/ 2 h 12"/>
                  <a:gd name="T28" fmla="*/ 10 w 14"/>
                  <a:gd name="T29" fmla="*/ 2 h 12"/>
                  <a:gd name="T30" fmla="*/ 10 w 14"/>
                  <a:gd name="T31" fmla="*/ 2 h 12"/>
                  <a:gd name="T32" fmla="*/ 10 w 14"/>
                  <a:gd name="T33" fmla="*/ 0 h 12"/>
                  <a:gd name="T34" fmla="*/ 8 w 14"/>
                  <a:gd name="T35" fmla="*/ 2 h 12"/>
                  <a:gd name="T36" fmla="*/ 4 w 14"/>
                  <a:gd name="T37" fmla="*/ 2 h 12"/>
                  <a:gd name="T38" fmla="*/ 2 w 14"/>
                  <a:gd name="T39" fmla="*/ 0 h 12"/>
                  <a:gd name="T40" fmla="*/ 4 w 14"/>
                  <a:gd name="T41" fmla="*/ 2 h 12"/>
                  <a:gd name="T42" fmla="*/ 2 w 14"/>
                  <a:gd name="T43" fmla="*/ 2 h 12"/>
                  <a:gd name="T44" fmla="*/ 2 w 14"/>
                  <a:gd name="T45" fmla="*/ 2 h 12"/>
                  <a:gd name="T46" fmla="*/ 2 w 14"/>
                  <a:gd name="T47" fmla="*/ 4 h 12"/>
                  <a:gd name="T48" fmla="*/ 0 w 14"/>
                  <a:gd name="T49" fmla="*/ 4 h 12"/>
                  <a:gd name="T50" fmla="*/ 2 w 14"/>
                  <a:gd name="T51" fmla="*/ 4 h 12"/>
                  <a:gd name="T52" fmla="*/ 4 w 14"/>
                  <a:gd name="T53" fmla="*/ 10 h 12"/>
                  <a:gd name="T54" fmla="*/ 2 w 14"/>
                  <a:gd name="T55" fmla="*/ 10 h 12"/>
                  <a:gd name="T56" fmla="*/ 4 w 14"/>
                  <a:gd name="T57" fmla="*/ 10 h 12"/>
                  <a:gd name="T58" fmla="*/ 4 w 14"/>
                  <a:gd name="T59" fmla="*/ 10 h 12"/>
                  <a:gd name="T60" fmla="*/ 4 w 14"/>
                  <a:gd name="T61" fmla="*/ 10 h 12"/>
                  <a:gd name="T62" fmla="*/ 6 w 14"/>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2">
                    <a:moveTo>
                      <a:pt x="4" y="12"/>
                    </a:moveTo>
                    <a:lnTo>
                      <a:pt x="6" y="12"/>
                    </a:lnTo>
                    <a:lnTo>
                      <a:pt x="6" y="10"/>
                    </a:lnTo>
                    <a:lnTo>
                      <a:pt x="6" y="10"/>
                    </a:lnTo>
                    <a:lnTo>
                      <a:pt x="8" y="8"/>
                    </a:lnTo>
                    <a:lnTo>
                      <a:pt x="10" y="10"/>
                    </a:lnTo>
                    <a:lnTo>
                      <a:pt x="10" y="12"/>
                    </a:lnTo>
                    <a:lnTo>
                      <a:pt x="12" y="10"/>
                    </a:lnTo>
                    <a:lnTo>
                      <a:pt x="10" y="10"/>
                    </a:lnTo>
                    <a:lnTo>
                      <a:pt x="12" y="8"/>
                    </a:lnTo>
                    <a:lnTo>
                      <a:pt x="12" y="10"/>
                    </a:lnTo>
                    <a:lnTo>
                      <a:pt x="12" y="10"/>
                    </a:lnTo>
                    <a:lnTo>
                      <a:pt x="12" y="10"/>
                    </a:lnTo>
                    <a:lnTo>
                      <a:pt x="12" y="8"/>
                    </a:lnTo>
                    <a:lnTo>
                      <a:pt x="12" y="8"/>
                    </a:lnTo>
                    <a:lnTo>
                      <a:pt x="12" y="8"/>
                    </a:lnTo>
                    <a:lnTo>
                      <a:pt x="12" y="8"/>
                    </a:lnTo>
                    <a:lnTo>
                      <a:pt x="14" y="8"/>
                    </a:lnTo>
                    <a:lnTo>
                      <a:pt x="12" y="8"/>
                    </a:lnTo>
                    <a:lnTo>
                      <a:pt x="12" y="8"/>
                    </a:lnTo>
                    <a:lnTo>
                      <a:pt x="8" y="6"/>
                    </a:lnTo>
                    <a:lnTo>
                      <a:pt x="10" y="2"/>
                    </a:lnTo>
                    <a:lnTo>
                      <a:pt x="10" y="2"/>
                    </a:lnTo>
                    <a:lnTo>
                      <a:pt x="12" y="2"/>
                    </a:lnTo>
                    <a:lnTo>
                      <a:pt x="12" y="2"/>
                    </a:lnTo>
                    <a:lnTo>
                      <a:pt x="10" y="2"/>
                    </a:lnTo>
                    <a:lnTo>
                      <a:pt x="10" y="2"/>
                    </a:lnTo>
                    <a:lnTo>
                      <a:pt x="10" y="2"/>
                    </a:lnTo>
                    <a:lnTo>
                      <a:pt x="10" y="2"/>
                    </a:lnTo>
                    <a:lnTo>
                      <a:pt x="10" y="2"/>
                    </a:lnTo>
                    <a:lnTo>
                      <a:pt x="10" y="0"/>
                    </a:lnTo>
                    <a:lnTo>
                      <a:pt x="10" y="2"/>
                    </a:lnTo>
                    <a:lnTo>
                      <a:pt x="8" y="2"/>
                    </a:lnTo>
                    <a:lnTo>
                      <a:pt x="10" y="0"/>
                    </a:lnTo>
                    <a:lnTo>
                      <a:pt x="8" y="0"/>
                    </a:lnTo>
                    <a:lnTo>
                      <a:pt x="8" y="2"/>
                    </a:lnTo>
                    <a:lnTo>
                      <a:pt x="6" y="4"/>
                    </a:lnTo>
                    <a:lnTo>
                      <a:pt x="4" y="2"/>
                    </a:lnTo>
                    <a:lnTo>
                      <a:pt x="4" y="2"/>
                    </a:lnTo>
                    <a:lnTo>
                      <a:pt x="2" y="0"/>
                    </a:lnTo>
                    <a:lnTo>
                      <a:pt x="2" y="2"/>
                    </a:lnTo>
                    <a:lnTo>
                      <a:pt x="4" y="2"/>
                    </a:lnTo>
                    <a:lnTo>
                      <a:pt x="2" y="2"/>
                    </a:lnTo>
                    <a:lnTo>
                      <a:pt x="2" y="2"/>
                    </a:lnTo>
                    <a:lnTo>
                      <a:pt x="2" y="2"/>
                    </a:lnTo>
                    <a:lnTo>
                      <a:pt x="2" y="2"/>
                    </a:lnTo>
                    <a:lnTo>
                      <a:pt x="2" y="4"/>
                    </a:lnTo>
                    <a:lnTo>
                      <a:pt x="2" y="4"/>
                    </a:lnTo>
                    <a:lnTo>
                      <a:pt x="2" y="4"/>
                    </a:lnTo>
                    <a:lnTo>
                      <a:pt x="0" y="4"/>
                    </a:lnTo>
                    <a:lnTo>
                      <a:pt x="0" y="4"/>
                    </a:lnTo>
                    <a:lnTo>
                      <a:pt x="2" y="4"/>
                    </a:lnTo>
                    <a:lnTo>
                      <a:pt x="6" y="6"/>
                    </a:lnTo>
                    <a:lnTo>
                      <a:pt x="4" y="10"/>
                    </a:lnTo>
                    <a:lnTo>
                      <a:pt x="2" y="10"/>
                    </a:lnTo>
                    <a:lnTo>
                      <a:pt x="2" y="10"/>
                    </a:lnTo>
                    <a:lnTo>
                      <a:pt x="4" y="10"/>
                    </a:lnTo>
                    <a:lnTo>
                      <a:pt x="4" y="10"/>
                    </a:lnTo>
                    <a:lnTo>
                      <a:pt x="4" y="10"/>
                    </a:lnTo>
                    <a:lnTo>
                      <a:pt x="4" y="10"/>
                    </a:lnTo>
                    <a:lnTo>
                      <a:pt x="4" y="10"/>
                    </a:lnTo>
                    <a:lnTo>
                      <a:pt x="4" y="10"/>
                    </a:lnTo>
                    <a:lnTo>
                      <a:pt x="4" y="10"/>
                    </a:lnTo>
                    <a:lnTo>
                      <a:pt x="6"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526">
                <a:extLst>
                  <a:ext uri="{FF2B5EF4-FFF2-40B4-BE49-F238E27FC236}">
                    <a16:creationId xmlns:a16="http://schemas.microsoft.com/office/drawing/2014/main" id="{128D5BE8-55FD-4C3C-88EA-DFD1A5CC69BD}"/>
                  </a:ext>
                </a:extLst>
              </p:cNvPr>
              <p:cNvSpPr>
                <a:spLocks/>
              </p:cNvSpPr>
              <p:nvPr/>
            </p:nvSpPr>
            <p:spPr bwMode="auto">
              <a:xfrm>
                <a:off x="3939472" y="2539864"/>
                <a:ext cx="53647" cy="53647"/>
              </a:xfrm>
              <a:custGeom>
                <a:avLst/>
                <a:gdLst>
                  <a:gd name="T0" fmla="*/ 17 w 17"/>
                  <a:gd name="T1" fmla="*/ 0 h 17"/>
                  <a:gd name="T2" fmla="*/ 16 w 17"/>
                  <a:gd name="T3" fmla="*/ 3 h 17"/>
                  <a:gd name="T4" fmla="*/ 13 w 17"/>
                  <a:gd name="T5" fmla="*/ 7 h 17"/>
                  <a:gd name="T6" fmla="*/ 10 w 17"/>
                  <a:gd name="T7" fmla="*/ 10 h 17"/>
                  <a:gd name="T8" fmla="*/ 5 w 17"/>
                  <a:gd name="T9" fmla="*/ 17 h 17"/>
                  <a:gd name="T10" fmla="*/ 6 w 17"/>
                  <a:gd name="T11" fmla="*/ 12 h 17"/>
                  <a:gd name="T12" fmla="*/ 8 w 17"/>
                  <a:gd name="T13" fmla="*/ 7 h 17"/>
                  <a:gd name="T14" fmla="*/ 5 w 17"/>
                  <a:gd name="T15" fmla="*/ 9 h 17"/>
                  <a:gd name="T16" fmla="*/ 1 w 17"/>
                  <a:gd name="T17" fmla="*/ 13 h 17"/>
                  <a:gd name="T18" fmla="*/ 0 w 17"/>
                  <a:gd name="T19" fmla="*/ 14 h 17"/>
                  <a:gd name="T20" fmla="*/ 2 w 17"/>
                  <a:gd name="T21" fmla="*/ 9 h 17"/>
                  <a:gd name="T22" fmla="*/ 5 w 17"/>
                  <a:gd name="T23" fmla="*/ 3 h 17"/>
                  <a:gd name="T24" fmla="*/ 17 w 1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0"/>
                    </a:moveTo>
                    <a:cubicBezTo>
                      <a:pt x="17" y="1"/>
                      <a:pt x="17" y="2"/>
                      <a:pt x="16" y="3"/>
                    </a:cubicBezTo>
                    <a:cubicBezTo>
                      <a:pt x="16" y="4"/>
                      <a:pt x="14" y="6"/>
                      <a:pt x="13" y="7"/>
                    </a:cubicBezTo>
                    <a:cubicBezTo>
                      <a:pt x="12" y="7"/>
                      <a:pt x="11" y="8"/>
                      <a:pt x="10" y="10"/>
                    </a:cubicBezTo>
                    <a:cubicBezTo>
                      <a:pt x="7" y="13"/>
                      <a:pt x="5" y="17"/>
                      <a:pt x="5" y="17"/>
                    </a:cubicBezTo>
                    <a:cubicBezTo>
                      <a:pt x="5" y="17"/>
                      <a:pt x="5" y="15"/>
                      <a:pt x="6" y="12"/>
                    </a:cubicBezTo>
                    <a:cubicBezTo>
                      <a:pt x="6" y="10"/>
                      <a:pt x="8" y="7"/>
                      <a:pt x="8" y="7"/>
                    </a:cubicBezTo>
                    <a:cubicBezTo>
                      <a:pt x="8" y="7"/>
                      <a:pt x="6" y="8"/>
                      <a:pt x="5" y="9"/>
                    </a:cubicBezTo>
                    <a:cubicBezTo>
                      <a:pt x="4" y="10"/>
                      <a:pt x="2" y="12"/>
                      <a:pt x="1" y="13"/>
                    </a:cubicBezTo>
                    <a:cubicBezTo>
                      <a:pt x="1" y="14"/>
                      <a:pt x="0" y="14"/>
                      <a:pt x="0" y="14"/>
                    </a:cubicBezTo>
                    <a:cubicBezTo>
                      <a:pt x="0" y="14"/>
                      <a:pt x="1" y="10"/>
                      <a:pt x="2" y="9"/>
                    </a:cubicBezTo>
                    <a:cubicBezTo>
                      <a:pt x="3" y="7"/>
                      <a:pt x="4" y="4"/>
                      <a:pt x="5" y="3"/>
                    </a:cubicBezTo>
                    <a:cubicBezTo>
                      <a:pt x="7" y="0"/>
                      <a:pt x="17" y="0"/>
                      <a:pt x="17"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527">
                <a:extLst>
                  <a:ext uri="{FF2B5EF4-FFF2-40B4-BE49-F238E27FC236}">
                    <a16:creationId xmlns:a16="http://schemas.microsoft.com/office/drawing/2014/main" id="{179A3BE0-7133-4672-A666-46BD2C6EC155}"/>
                  </a:ext>
                </a:extLst>
              </p:cNvPr>
              <p:cNvSpPr>
                <a:spLocks/>
              </p:cNvSpPr>
              <p:nvPr/>
            </p:nvSpPr>
            <p:spPr bwMode="auto">
              <a:xfrm>
                <a:off x="4029408" y="2394702"/>
                <a:ext cx="44180" cy="61536"/>
              </a:xfrm>
              <a:custGeom>
                <a:avLst/>
                <a:gdLst>
                  <a:gd name="T0" fmla="*/ 2 w 14"/>
                  <a:gd name="T1" fmla="*/ 18 h 20"/>
                  <a:gd name="T2" fmla="*/ 4 w 14"/>
                  <a:gd name="T3" fmla="*/ 20 h 20"/>
                  <a:gd name="T4" fmla="*/ 5 w 14"/>
                  <a:gd name="T5" fmla="*/ 20 h 20"/>
                  <a:gd name="T6" fmla="*/ 7 w 14"/>
                  <a:gd name="T7" fmla="*/ 17 h 20"/>
                  <a:gd name="T8" fmla="*/ 9 w 14"/>
                  <a:gd name="T9" fmla="*/ 11 h 20"/>
                  <a:gd name="T10" fmla="*/ 12 w 14"/>
                  <a:gd name="T11" fmla="*/ 5 h 20"/>
                  <a:gd name="T12" fmla="*/ 14 w 14"/>
                  <a:gd name="T13" fmla="*/ 1 h 20"/>
                  <a:gd name="T14" fmla="*/ 11 w 14"/>
                  <a:gd name="T15" fmla="*/ 3 h 20"/>
                  <a:gd name="T16" fmla="*/ 8 w 14"/>
                  <a:gd name="T17" fmla="*/ 5 h 20"/>
                  <a:gd name="T18" fmla="*/ 6 w 14"/>
                  <a:gd name="T19" fmla="*/ 9 h 20"/>
                  <a:gd name="T20" fmla="*/ 6 w 14"/>
                  <a:gd name="T21" fmla="*/ 6 h 20"/>
                  <a:gd name="T22" fmla="*/ 7 w 14"/>
                  <a:gd name="T23" fmla="*/ 2 h 20"/>
                  <a:gd name="T24" fmla="*/ 8 w 14"/>
                  <a:gd name="T25" fmla="*/ 0 h 20"/>
                  <a:gd name="T26" fmla="*/ 6 w 14"/>
                  <a:gd name="T27" fmla="*/ 2 h 20"/>
                  <a:gd name="T28" fmla="*/ 3 w 14"/>
                  <a:gd name="T29" fmla="*/ 5 h 20"/>
                  <a:gd name="T30" fmla="*/ 0 w 14"/>
                  <a:gd name="T31" fmla="*/ 10 h 20"/>
                  <a:gd name="T32" fmla="*/ 2 w 14"/>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2" y="18"/>
                    </a:moveTo>
                    <a:cubicBezTo>
                      <a:pt x="2" y="19"/>
                      <a:pt x="4" y="20"/>
                      <a:pt x="4" y="20"/>
                    </a:cubicBezTo>
                    <a:cubicBezTo>
                      <a:pt x="4" y="20"/>
                      <a:pt x="4" y="20"/>
                      <a:pt x="5" y="20"/>
                    </a:cubicBezTo>
                    <a:cubicBezTo>
                      <a:pt x="6" y="19"/>
                      <a:pt x="7" y="18"/>
                      <a:pt x="7" y="17"/>
                    </a:cubicBezTo>
                    <a:cubicBezTo>
                      <a:pt x="7" y="15"/>
                      <a:pt x="8" y="13"/>
                      <a:pt x="9" y="11"/>
                    </a:cubicBezTo>
                    <a:cubicBezTo>
                      <a:pt x="9" y="10"/>
                      <a:pt x="11" y="6"/>
                      <a:pt x="12" y="5"/>
                    </a:cubicBezTo>
                    <a:cubicBezTo>
                      <a:pt x="13" y="3"/>
                      <a:pt x="14" y="1"/>
                      <a:pt x="14" y="1"/>
                    </a:cubicBezTo>
                    <a:cubicBezTo>
                      <a:pt x="14" y="1"/>
                      <a:pt x="12" y="2"/>
                      <a:pt x="11" y="3"/>
                    </a:cubicBezTo>
                    <a:cubicBezTo>
                      <a:pt x="10" y="3"/>
                      <a:pt x="9" y="4"/>
                      <a:pt x="8" y="5"/>
                    </a:cubicBezTo>
                    <a:cubicBezTo>
                      <a:pt x="8" y="6"/>
                      <a:pt x="6" y="9"/>
                      <a:pt x="6" y="9"/>
                    </a:cubicBezTo>
                    <a:cubicBezTo>
                      <a:pt x="6" y="9"/>
                      <a:pt x="6" y="7"/>
                      <a:pt x="6" y="6"/>
                    </a:cubicBezTo>
                    <a:cubicBezTo>
                      <a:pt x="6" y="4"/>
                      <a:pt x="7" y="3"/>
                      <a:pt x="7" y="2"/>
                    </a:cubicBezTo>
                    <a:cubicBezTo>
                      <a:pt x="8" y="1"/>
                      <a:pt x="8" y="0"/>
                      <a:pt x="8" y="0"/>
                    </a:cubicBezTo>
                    <a:cubicBezTo>
                      <a:pt x="8" y="0"/>
                      <a:pt x="7" y="1"/>
                      <a:pt x="6" y="2"/>
                    </a:cubicBezTo>
                    <a:cubicBezTo>
                      <a:pt x="5" y="2"/>
                      <a:pt x="4" y="4"/>
                      <a:pt x="3" y="5"/>
                    </a:cubicBezTo>
                    <a:cubicBezTo>
                      <a:pt x="2" y="7"/>
                      <a:pt x="1" y="10"/>
                      <a:pt x="0" y="10"/>
                    </a:cubicBezTo>
                    <a:cubicBezTo>
                      <a:pt x="0" y="11"/>
                      <a:pt x="1" y="15"/>
                      <a:pt x="2" y="1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528">
                <a:extLst>
                  <a:ext uri="{FF2B5EF4-FFF2-40B4-BE49-F238E27FC236}">
                    <a16:creationId xmlns:a16="http://schemas.microsoft.com/office/drawing/2014/main" id="{DCFF1C8B-5109-45F6-A112-1C7517942957}"/>
                  </a:ext>
                </a:extLst>
              </p:cNvPr>
              <p:cNvSpPr>
                <a:spLocks/>
              </p:cNvSpPr>
              <p:nvPr/>
            </p:nvSpPr>
            <p:spPr bwMode="auto">
              <a:xfrm>
                <a:off x="3967873" y="2531974"/>
                <a:ext cx="25246" cy="26824"/>
              </a:xfrm>
              <a:custGeom>
                <a:avLst/>
                <a:gdLst>
                  <a:gd name="T0" fmla="*/ 3 w 8"/>
                  <a:gd name="T1" fmla="*/ 9 h 9"/>
                  <a:gd name="T2" fmla="*/ 6 w 8"/>
                  <a:gd name="T3" fmla="*/ 4 h 9"/>
                  <a:gd name="T4" fmla="*/ 8 w 8"/>
                  <a:gd name="T5" fmla="*/ 4 h 9"/>
                  <a:gd name="T6" fmla="*/ 2 w 8"/>
                  <a:gd name="T7" fmla="*/ 0 h 9"/>
                  <a:gd name="T8" fmla="*/ 0 w 8"/>
                  <a:gd name="T9" fmla="*/ 6 h 9"/>
                  <a:gd name="T10" fmla="*/ 3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3" y="9"/>
                    </a:moveTo>
                    <a:cubicBezTo>
                      <a:pt x="3" y="9"/>
                      <a:pt x="4" y="5"/>
                      <a:pt x="6" y="4"/>
                    </a:cubicBezTo>
                    <a:cubicBezTo>
                      <a:pt x="7" y="3"/>
                      <a:pt x="8" y="4"/>
                      <a:pt x="8" y="4"/>
                    </a:cubicBezTo>
                    <a:cubicBezTo>
                      <a:pt x="8" y="4"/>
                      <a:pt x="4" y="0"/>
                      <a:pt x="2" y="0"/>
                    </a:cubicBezTo>
                    <a:cubicBezTo>
                      <a:pt x="0" y="0"/>
                      <a:pt x="0" y="6"/>
                      <a:pt x="0" y="6"/>
                    </a:cubicBezTo>
                    <a:cubicBezTo>
                      <a:pt x="0" y="6"/>
                      <a:pt x="2" y="9"/>
                      <a:pt x="3" y="9"/>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529">
                <a:extLst>
                  <a:ext uri="{FF2B5EF4-FFF2-40B4-BE49-F238E27FC236}">
                    <a16:creationId xmlns:a16="http://schemas.microsoft.com/office/drawing/2014/main" id="{6ABA933A-758E-4456-ABCD-FC7EB5500D24}"/>
                  </a:ext>
                </a:extLst>
              </p:cNvPr>
              <p:cNvSpPr>
                <a:spLocks/>
              </p:cNvSpPr>
              <p:nvPr/>
            </p:nvSpPr>
            <p:spPr bwMode="auto">
              <a:xfrm>
                <a:off x="4023097" y="2434148"/>
                <a:ext cx="28401" cy="25246"/>
              </a:xfrm>
              <a:custGeom>
                <a:avLst/>
                <a:gdLst>
                  <a:gd name="T0" fmla="*/ 8 w 9"/>
                  <a:gd name="T1" fmla="*/ 1 h 8"/>
                  <a:gd name="T2" fmla="*/ 7 w 9"/>
                  <a:gd name="T3" fmla="*/ 5 h 8"/>
                  <a:gd name="T4" fmla="*/ 6 w 9"/>
                  <a:gd name="T5" fmla="*/ 7 h 8"/>
                  <a:gd name="T6" fmla="*/ 1 w 9"/>
                  <a:gd name="T7" fmla="*/ 4 h 8"/>
                  <a:gd name="T8" fmla="*/ 6 w 9"/>
                  <a:gd name="T9" fmla="*/ 0 h 8"/>
                  <a:gd name="T10" fmla="*/ 8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8" y="1"/>
                    </a:moveTo>
                    <a:cubicBezTo>
                      <a:pt x="9" y="1"/>
                      <a:pt x="7" y="3"/>
                      <a:pt x="7" y="5"/>
                    </a:cubicBezTo>
                    <a:cubicBezTo>
                      <a:pt x="6" y="6"/>
                      <a:pt x="6" y="7"/>
                      <a:pt x="6" y="7"/>
                    </a:cubicBezTo>
                    <a:cubicBezTo>
                      <a:pt x="7" y="8"/>
                      <a:pt x="2" y="5"/>
                      <a:pt x="1" y="4"/>
                    </a:cubicBezTo>
                    <a:cubicBezTo>
                      <a:pt x="0" y="3"/>
                      <a:pt x="6" y="0"/>
                      <a:pt x="6" y="0"/>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530">
                <a:extLst>
                  <a:ext uri="{FF2B5EF4-FFF2-40B4-BE49-F238E27FC236}">
                    <a16:creationId xmlns:a16="http://schemas.microsoft.com/office/drawing/2014/main" id="{46A868AE-DD50-4D21-A563-74E5897B7FAA}"/>
                  </a:ext>
                </a:extLst>
              </p:cNvPr>
              <p:cNvSpPr>
                <a:spLocks/>
              </p:cNvSpPr>
              <p:nvPr/>
            </p:nvSpPr>
            <p:spPr bwMode="auto">
              <a:xfrm>
                <a:off x="3948939" y="2419948"/>
                <a:ext cx="99405" cy="142006"/>
              </a:xfrm>
              <a:custGeom>
                <a:avLst/>
                <a:gdLst>
                  <a:gd name="T0" fmla="*/ 32 w 32"/>
                  <a:gd name="T1" fmla="*/ 6 h 46"/>
                  <a:gd name="T2" fmla="*/ 26 w 32"/>
                  <a:gd name="T3" fmla="*/ 1 h 46"/>
                  <a:gd name="T4" fmla="*/ 8 w 32"/>
                  <a:gd name="T5" fmla="*/ 16 h 46"/>
                  <a:gd name="T6" fmla="*/ 0 w 32"/>
                  <a:gd name="T7" fmla="*/ 42 h 46"/>
                  <a:gd name="T8" fmla="*/ 7 w 32"/>
                  <a:gd name="T9" fmla="*/ 46 h 46"/>
                  <a:gd name="T10" fmla="*/ 9 w 32"/>
                  <a:gd name="T11" fmla="*/ 45 h 46"/>
                  <a:gd name="T12" fmla="*/ 14 w 32"/>
                  <a:gd name="T13" fmla="*/ 21 h 46"/>
                  <a:gd name="T14" fmla="*/ 32 w 32"/>
                  <a:gd name="T15" fmla="*/ 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6"/>
                    </a:moveTo>
                    <a:cubicBezTo>
                      <a:pt x="32" y="6"/>
                      <a:pt x="27" y="1"/>
                      <a:pt x="26" y="1"/>
                    </a:cubicBezTo>
                    <a:cubicBezTo>
                      <a:pt x="25" y="0"/>
                      <a:pt x="15" y="6"/>
                      <a:pt x="8" y="16"/>
                    </a:cubicBezTo>
                    <a:cubicBezTo>
                      <a:pt x="2" y="24"/>
                      <a:pt x="0" y="34"/>
                      <a:pt x="0" y="42"/>
                    </a:cubicBezTo>
                    <a:cubicBezTo>
                      <a:pt x="0" y="42"/>
                      <a:pt x="5" y="45"/>
                      <a:pt x="7" y="46"/>
                    </a:cubicBezTo>
                    <a:cubicBezTo>
                      <a:pt x="8" y="46"/>
                      <a:pt x="9" y="45"/>
                      <a:pt x="9" y="45"/>
                    </a:cubicBezTo>
                    <a:cubicBezTo>
                      <a:pt x="9" y="45"/>
                      <a:pt x="6" y="31"/>
                      <a:pt x="14" y="21"/>
                    </a:cubicBezTo>
                    <a:cubicBezTo>
                      <a:pt x="22" y="11"/>
                      <a:pt x="32" y="6"/>
                      <a:pt x="32" y="6"/>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531">
                <a:extLst>
                  <a:ext uri="{FF2B5EF4-FFF2-40B4-BE49-F238E27FC236}">
                    <a16:creationId xmlns:a16="http://schemas.microsoft.com/office/drawing/2014/main" id="{DC92C016-EE3D-4781-B3BC-B7BC346F04EB}"/>
                  </a:ext>
                </a:extLst>
              </p:cNvPr>
              <p:cNvSpPr>
                <a:spLocks/>
              </p:cNvSpPr>
              <p:nvPr/>
            </p:nvSpPr>
            <p:spPr bwMode="auto">
              <a:xfrm>
                <a:off x="4023097" y="2427837"/>
                <a:ext cx="12623" cy="9467"/>
              </a:xfrm>
              <a:custGeom>
                <a:avLst/>
                <a:gdLst>
                  <a:gd name="T0" fmla="*/ 0 w 4"/>
                  <a:gd name="T1" fmla="*/ 1 h 3"/>
                  <a:gd name="T2" fmla="*/ 1 w 4"/>
                  <a:gd name="T3" fmla="*/ 0 h 3"/>
                  <a:gd name="T4" fmla="*/ 3 w 4"/>
                  <a:gd name="T5" fmla="*/ 1 h 3"/>
                  <a:gd name="T6" fmla="*/ 3 w 4"/>
                  <a:gd name="T7" fmla="*/ 3 h 3"/>
                  <a:gd name="T8" fmla="*/ 1 w 4"/>
                  <a:gd name="T9" fmla="*/ 3 h 3"/>
                  <a:gd name="T10" fmla="*/ 2 w 4"/>
                  <a:gd name="T11" fmla="*/ 2 h 3"/>
                  <a:gd name="T12" fmla="*/ 3 w 4"/>
                  <a:gd name="T13" fmla="*/ 3 h 3"/>
                  <a:gd name="T14" fmla="*/ 3 w 4"/>
                  <a:gd name="T15" fmla="*/ 1 h 3"/>
                  <a:gd name="T16" fmla="*/ 1 w 4"/>
                  <a:gd name="T17" fmla="*/ 0 h 3"/>
                  <a:gd name="T18" fmla="*/ 1 w 4"/>
                  <a:gd name="T19" fmla="*/ 1 h 3"/>
                  <a:gd name="T20" fmla="*/ 1 w 4"/>
                  <a:gd name="T21" fmla="*/ 2 h 3"/>
                  <a:gd name="T22" fmla="*/ 2 w 4"/>
                  <a:gd name="T23" fmla="*/ 1 h 3"/>
                  <a:gd name="T24" fmla="*/ 2 w 4"/>
                  <a:gd name="T25" fmla="*/ 2 h 3"/>
                  <a:gd name="T26" fmla="*/ 1 w 4"/>
                  <a:gd name="T27" fmla="*/ 2 h 3"/>
                  <a:gd name="T28" fmla="*/ 0 w 4"/>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1"/>
                    </a:moveTo>
                    <a:cubicBezTo>
                      <a:pt x="1" y="1"/>
                      <a:pt x="1" y="0"/>
                      <a:pt x="1" y="0"/>
                    </a:cubicBezTo>
                    <a:cubicBezTo>
                      <a:pt x="2" y="0"/>
                      <a:pt x="3" y="0"/>
                      <a:pt x="3" y="1"/>
                    </a:cubicBezTo>
                    <a:cubicBezTo>
                      <a:pt x="4" y="2"/>
                      <a:pt x="4" y="3"/>
                      <a:pt x="3" y="3"/>
                    </a:cubicBezTo>
                    <a:cubicBezTo>
                      <a:pt x="2" y="3"/>
                      <a:pt x="2" y="3"/>
                      <a:pt x="1" y="3"/>
                    </a:cubicBezTo>
                    <a:cubicBezTo>
                      <a:pt x="2" y="2"/>
                      <a:pt x="2" y="2"/>
                      <a:pt x="2" y="2"/>
                    </a:cubicBezTo>
                    <a:cubicBezTo>
                      <a:pt x="2" y="3"/>
                      <a:pt x="2" y="3"/>
                      <a:pt x="3" y="3"/>
                    </a:cubicBezTo>
                    <a:cubicBezTo>
                      <a:pt x="3" y="3"/>
                      <a:pt x="3" y="2"/>
                      <a:pt x="3" y="1"/>
                    </a:cubicBezTo>
                    <a:cubicBezTo>
                      <a:pt x="2" y="1"/>
                      <a:pt x="2" y="0"/>
                      <a:pt x="1" y="0"/>
                    </a:cubicBezTo>
                    <a:cubicBezTo>
                      <a:pt x="1" y="1"/>
                      <a:pt x="1" y="1"/>
                      <a:pt x="1" y="1"/>
                    </a:cubicBezTo>
                    <a:cubicBezTo>
                      <a:pt x="1" y="2"/>
                      <a:pt x="1" y="2"/>
                      <a:pt x="1" y="2"/>
                    </a:cubicBezTo>
                    <a:cubicBezTo>
                      <a:pt x="2" y="1"/>
                      <a:pt x="2" y="1"/>
                      <a:pt x="2" y="1"/>
                    </a:cubicBezTo>
                    <a:cubicBezTo>
                      <a:pt x="2" y="2"/>
                      <a:pt x="2" y="2"/>
                      <a:pt x="2" y="2"/>
                    </a:cubicBezTo>
                    <a:cubicBezTo>
                      <a:pt x="1" y="2"/>
                      <a:pt x="1" y="2"/>
                      <a:pt x="1"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532">
                <a:extLst>
                  <a:ext uri="{FF2B5EF4-FFF2-40B4-BE49-F238E27FC236}">
                    <a16:creationId xmlns:a16="http://schemas.microsoft.com/office/drawing/2014/main" id="{81F71540-E804-4140-9756-72606C2D4E94}"/>
                  </a:ext>
                </a:extLst>
              </p:cNvPr>
              <p:cNvSpPr>
                <a:spLocks noEditPoints="1"/>
              </p:cNvSpPr>
              <p:nvPr/>
            </p:nvSpPr>
            <p:spPr bwMode="auto">
              <a:xfrm>
                <a:off x="4016786" y="2430992"/>
                <a:ext cx="9467" cy="12623"/>
              </a:xfrm>
              <a:custGeom>
                <a:avLst/>
                <a:gdLst>
                  <a:gd name="T0" fmla="*/ 2 w 3"/>
                  <a:gd name="T1" fmla="*/ 1 h 4"/>
                  <a:gd name="T2" fmla="*/ 2 w 3"/>
                  <a:gd name="T3" fmla="*/ 4 h 4"/>
                  <a:gd name="T4" fmla="*/ 0 w 3"/>
                  <a:gd name="T5" fmla="*/ 3 h 4"/>
                  <a:gd name="T6" fmla="*/ 0 w 3"/>
                  <a:gd name="T7" fmla="*/ 1 h 4"/>
                  <a:gd name="T8" fmla="*/ 2 w 3"/>
                  <a:gd name="T9" fmla="*/ 1 h 4"/>
                  <a:gd name="T10" fmla="*/ 1 w 3"/>
                  <a:gd name="T11" fmla="*/ 1 h 4"/>
                  <a:gd name="T12" fmla="*/ 1 w 3"/>
                  <a:gd name="T13" fmla="*/ 3 h 4"/>
                  <a:gd name="T14" fmla="*/ 2 w 3"/>
                  <a:gd name="T15" fmla="*/ 3 h 4"/>
                  <a:gd name="T16" fmla="*/ 2 w 3"/>
                  <a:gd name="T17" fmla="*/ 2 h 4"/>
                  <a:gd name="T18" fmla="*/ 1 w 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1"/>
                    </a:moveTo>
                    <a:cubicBezTo>
                      <a:pt x="3" y="2"/>
                      <a:pt x="3" y="3"/>
                      <a:pt x="2" y="4"/>
                    </a:cubicBezTo>
                    <a:cubicBezTo>
                      <a:pt x="1" y="4"/>
                      <a:pt x="1" y="4"/>
                      <a:pt x="0" y="3"/>
                    </a:cubicBezTo>
                    <a:cubicBezTo>
                      <a:pt x="0" y="2"/>
                      <a:pt x="0" y="1"/>
                      <a:pt x="0" y="1"/>
                    </a:cubicBezTo>
                    <a:cubicBezTo>
                      <a:pt x="1" y="0"/>
                      <a:pt x="2" y="1"/>
                      <a:pt x="2" y="1"/>
                    </a:cubicBezTo>
                    <a:close/>
                    <a:moveTo>
                      <a:pt x="1" y="1"/>
                    </a:moveTo>
                    <a:cubicBezTo>
                      <a:pt x="0" y="1"/>
                      <a:pt x="0" y="2"/>
                      <a:pt x="1" y="3"/>
                    </a:cubicBezTo>
                    <a:cubicBezTo>
                      <a:pt x="1" y="3"/>
                      <a:pt x="2" y="4"/>
                      <a:pt x="2" y="3"/>
                    </a:cubicBezTo>
                    <a:cubicBezTo>
                      <a:pt x="3" y="3"/>
                      <a:pt x="2" y="2"/>
                      <a:pt x="2" y="2"/>
                    </a:cubicBezTo>
                    <a:cubicBezTo>
                      <a:pt x="1"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533">
                <a:extLst>
                  <a:ext uri="{FF2B5EF4-FFF2-40B4-BE49-F238E27FC236}">
                    <a16:creationId xmlns:a16="http://schemas.microsoft.com/office/drawing/2014/main" id="{8F6E8844-DE91-4158-BC3D-DA3D38016BAC}"/>
                  </a:ext>
                </a:extLst>
              </p:cNvPr>
              <p:cNvSpPr>
                <a:spLocks noEditPoints="1"/>
              </p:cNvSpPr>
              <p:nvPr/>
            </p:nvSpPr>
            <p:spPr bwMode="auto">
              <a:xfrm>
                <a:off x="4007319" y="2437304"/>
                <a:ext cx="12623" cy="12623"/>
              </a:xfrm>
              <a:custGeom>
                <a:avLst/>
                <a:gdLst>
                  <a:gd name="T0" fmla="*/ 4 w 4"/>
                  <a:gd name="T1" fmla="*/ 3 h 4"/>
                  <a:gd name="T2" fmla="*/ 3 w 4"/>
                  <a:gd name="T3" fmla="*/ 3 h 4"/>
                  <a:gd name="T4" fmla="*/ 1 w 4"/>
                  <a:gd name="T5" fmla="*/ 3 h 4"/>
                  <a:gd name="T6" fmla="*/ 1 w 4"/>
                  <a:gd name="T7" fmla="*/ 1 h 4"/>
                  <a:gd name="T8" fmla="*/ 2 w 4"/>
                  <a:gd name="T9" fmla="*/ 0 h 4"/>
                  <a:gd name="T10" fmla="*/ 4 w 4"/>
                  <a:gd name="T11" fmla="*/ 3 h 4"/>
                  <a:gd name="T12" fmla="*/ 1 w 4"/>
                  <a:gd name="T13" fmla="*/ 1 h 4"/>
                  <a:gd name="T14" fmla="*/ 1 w 4"/>
                  <a:gd name="T15" fmla="*/ 1 h 4"/>
                  <a:gd name="T16" fmla="*/ 1 w 4"/>
                  <a:gd name="T17" fmla="*/ 2 h 4"/>
                  <a:gd name="T18" fmla="*/ 3 w 4"/>
                  <a:gd name="T19" fmla="*/ 3 h 4"/>
                  <a:gd name="T20" fmla="*/ 3 w 4"/>
                  <a:gd name="T21" fmla="*/ 3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3"/>
                    </a:moveTo>
                    <a:cubicBezTo>
                      <a:pt x="3" y="3"/>
                      <a:pt x="3" y="3"/>
                      <a:pt x="3" y="3"/>
                    </a:cubicBezTo>
                    <a:cubicBezTo>
                      <a:pt x="2" y="4"/>
                      <a:pt x="2" y="4"/>
                      <a:pt x="1" y="3"/>
                    </a:cubicBezTo>
                    <a:cubicBezTo>
                      <a:pt x="0" y="2"/>
                      <a:pt x="1" y="1"/>
                      <a:pt x="1" y="1"/>
                    </a:cubicBezTo>
                    <a:cubicBezTo>
                      <a:pt x="2" y="0"/>
                      <a:pt x="2" y="0"/>
                      <a:pt x="2" y="0"/>
                    </a:cubicBezTo>
                    <a:lnTo>
                      <a:pt x="4" y="3"/>
                    </a:lnTo>
                    <a:close/>
                    <a:moveTo>
                      <a:pt x="1" y="1"/>
                    </a:moveTo>
                    <a:cubicBezTo>
                      <a:pt x="1" y="1"/>
                      <a:pt x="1" y="1"/>
                      <a:pt x="1" y="1"/>
                    </a:cubicBezTo>
                    <a:cubicBezTo>
                      <a:pt x="1" y="1"/>
                      <a:pt x="1" y="2"/>
                      <a:pt x="1" y="2"/>
                    </a:cubicBezTo>
                    <a:cubicBezTo>
                      <a:pt x="2" y="3"/>
                      <a:pt x="2" y="3"/>
                      <a:pt x="3" y="3"/>
                    </a:cubicBezTo>
                    <a:cubicBezTo>
                      <a:pt x="3" y="3"/>
                      <a:pt x="3" y="3"/>
                      <a:pt x="3" y="3"/>
                    </a:cubicBezTo>
                    <a:lnTo>
                      <a:pt x="1"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534">
                <a:extLst>
                  <a:ext uri="{FF2B5EF4-FFF2-40B4-BE49-F238E27FC236}">
                    <a16:creationId xmlns:a16="http://schemas.microsoft.com/office/drawing/2014/main" id="{95652336-013A-455A-A62E-71B3CE79BCD8}"/>
                  </a:ext>
                </a:extLst>
              </p:cNvPr>
              <p:cNvSpPr>
                <a:spLocks noEditPoints="1"/>
              </p:cNvSpPr>
              <p:nvPr/>
            </p:nvSpPr>
            <p:spPr bwMode="auto">
              <a:xfrm>
                <a:off x="3997852" y="2446771"/>
                <a:ext cx="9467" cy="12623"/>
              </a:xfrm>
              <a:custGeom>
                <a:avLst/>
                <a:gdLst>
                  <a:gd name="T0" fmla="*/ 3 w 3"/>
                  <a:gd name="T1" fmla="*/ 2 h 4"/>
                  <a:gd name="T2" fmla="*/ 3 w 3"/>
                  <a:gd name="T3" fmla="*/ 3 h 4"/>
                  <a:gd name="T4" fmla="*/ 1 w 3"/>
                  <a:gd name="T5" fmla="*/ 3 h 4"/>
                  <a:gd name="T6" fmla="*/ 1 w 3"/>
                  <a:gd name="T7" fmla="*/ 2 h 4"/>
                  <a:gd name="T8" fmla="*/ 1 w 3"/>
                  <a:gd name="T9" fmla="*/ 2 h 4"/>
                  <a:gd name="T10" fmla="*/ 0 w 3"/>
                  <a:gd name="T11" fmla="*/ 2 h 4"/>
                  <a:gd name="T12" fmla="*/ 1 w 3"/>
                  <a:gd name="T13" fmla="*/ 0 h 4"/>
                  <a:gd name="T14" fmla="*/ 1 w 3"/>
                  <a:gd name="T15" fmla="*/ 0 h 4"/>
                  <a:gd name="T16" fmla="*/ 3 w 3"/>
                  <a:gd name="T17" fmla="*/ 2 h 4"/>
                  <a:gd name="T18" fmla="*/ 1 w 3"/>
                  <a:gd name="T19" fmla="*/ 1 h 4"/>
                  <a:gd name="T20" fmla="*/ 1 w 3"/>
                  <a:gd name="T21" fmla="*/ 1 h 4"/>
                  <a:gd name="T22" fmla="*/ 1 w 3"/>
                  <a:gd name="T23" fmla="*/ 2 h 4"/>
                  <a:gd name="T24" fmla="*/ 2 w 3"/>
                  <a:gd name="T25" fmla="*/ 2 h 4"/>
                  <a:gd name="T26" fmla="*/ 2 w 3"/>
                  <a:gd name="T27" fmla="*/ 1 h 4"/>
                  <a:gd name="T28" fmla="*/ 1 w 3"/>
                  <a:gd name="T29" fmla="*/ 1 h 4"/>
                  <a:gd name="T30" fmla="*/ 2 w 3"/>
                  <a:gd name="T31" fmla="*/ 2 h 4"/>
                  <a:gd name="T32" fmla="*/ 2 w 3"/>
                  <a:gd name="T33" fmla="*/ 2 h 4"/>
                  <a:gd name="T34" fmla="*/ 2 w 3"/>
                  <a:gd name="T35" fmla="*/ 3 h 4"/>
                  <a:gd name="T36" fmla="*/ 3 w 3"/>
                  <a:gd name="T37" fmla="*/ 3 h 4"/>
                  <a:gd name="T38" fmla="*/ 3 w 3"/>
                  <a:gd name="T39" fmla="*/ 2 h 4"/>
                  <a:gd name="T40" fmla="*/ 2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3" y="2"/>
                    </a:moveTo>
                    <a:cubicBezTo>
                      <a:pt x="3" y="3"/>
                      <a:pt x="3" y="3"/>
                      <a:pt x="3" y="3"/>
                    </a:cubicBezTo>
                    <a:cubicBezTo>
                      <a:pt x="2" y="3"/>
                      <a:pt x="2" y="4"/>
                      <a:pt x="1" y="3"/>
                    </a:cubicBezTo>
                    <a:cubicBezTo>
                      <a:pt x="1" y="3"/>
                      <a:pt x="1" y="2"/>
                      <a:pt x="1" y="2"/>
                    </a:cubicBezTo>
                    <a:cubicBezTo>
                      <a:pt x="1" y="2"/>
                      <a:pt x="1" y="2"/>
                      <a:pt x="1" y="2"/>
                    </a:cubicBezTo>
                    <a:cubicBezTo>
                      <a:pt x="1" y="2"/>
                      <a:pt x="1" y="2"/>
                      <a:pt x="0" y="2"/>
                    </a:cubicBezTo>
                    <a:cubicBezTo>
                      <a:pt x="0" y="1"/>
                      <a:pt x="0" y="1"/>
                      <a:pt x="1" y="0"/>
                    </a:cubicBezTo>
                    <a:cubicBezTo>
                      <a:pt x="1" y="0"/>
                      <a:pt x="1" y="0"/>
                      <a:pt x="1" y="0"/>
                    </a:cubicBezTo>
                    <a:lnTo>
                      <a:pt x="3" y="2"/>
                    </a:lnTo>
                    <a:close/>
                    <a:moveTo>
                      <a:pt x="1" y="1"/>
                    </a:moveTo>
                    <a:cubicBezTo>
                      <a:pt x="1" y="1"/>
                      <a:pt x="1" y="1"/>
                      <a:pt x="1" y="1"/>
                    </a:cubicBezTo>
                    <a:cubicBezTo>
                      <a:pt x="1" y="1"/>
                      <a:pt x="0" y="1"/>
                      <a:pt x="1" y="2"/>
                    </a:cubicBezTo>
                    <a:cubicBezTo>
                      <a:pt x="1" y="2"/>
                      <a:pt x="1" y="2"/>
                      <a:pt x="2" y="2"/>
                    </a:cubicBezTo>
                    <a:cubicBezTo>
                      <a:pt x="2" y="1"/>
                      <a:pt x="2" y="1"/>
                      <a:pt x="2" y="1"/>
                    </a:cubicBezTo>
                    <a:lnTo>
                      <a:pt x="1" y="1"/>
                    </a:lnTo>
                    <a:close/>
                    <a:moveTo>
                      <a:pt x="2" y="2"/>
                    </a:moveTo>
                    <a:cubicBezTo>
                      <a:pt x="2" y="2"/>
                      <a:pt x="2" y="2"/>
                      <a:pt x="2" y="2"/>
                    </a:cubicBezTo>
                    <a:cubicBezTo>
                      <a:pt x="2" y="2"/>
                      <a:pt x="2" y="2"/>
                      <a:pt x="2" y="3"/>
                    </a:cubicBezTo>
                    <a:cubicBezTo>
                      <a:pt x="2" y="3"/>
                      <a:pt x="2" y="3"/>
                      <a:pt x="3" y="3"/>
                    </a:cubicBezTo>
                    <a:cubicBezTo>
                      <a:pt x="3" y="2"/>
                      <a:pt x="3" y="2"/>
                      <a:pt x="3"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535">
                <a:extLst>
                  <a:ext uri="{FF2B5EF4-FFF2-40B4-BE49-F238E27FC236}">
                    <a16:creationId xmlns:a16="http://schemas.microsoft.com/office/drawing/2014/main" id="{4803830C-A979-4D8A-B596-4BCAE6868C83}"/>
                  </a:ext>
                </a:extLst>
              </p:cNvPr>
              <p:cNvSpPr>
                <a:spLocks/>
              </p:cNvSpPr>
              <p:nvPr/>
            </p:nvSpPr>
            <p:spPr bwMode="auto">
              <a:xfrm>
                <a:off x="3993118" y="2453082"/>
                <a:ext cx="11045" cy="9467"/>
              </a:xfrm>
              <a:custGeom>
                <a:avLst/>
                <a:gdLst>
                  <a:gd name="T0" fmla="*/ 7 w 7"/>
                  <a:gd name="T1" fmla="*/ 4 h 6"/>
                  <a:gd name="T2" fmla="*/ 3 w 7"/>
                  <a:gd name="T3" fmla="*/ 6 h 6"/>
                  <a:gd name="T4" fmla="*/ 3 w 7"/>
                  <a:gd name="T5" fmla="*/ 6 h 6"/>
                  <a:gd name="T6" fmla="*/ 5 w 7"/>
                  <a:gd name="T7" fmla="*/ 4 h 6"/>
                  <a:gd name="T8" fmla="*/ 3 w 7"/>
                  <a:gd name="T9" fmla="*/ 4 h 6"/>
                  <a:gd name="T10" fmla="*/ 2 w 7"/>
                  <a:gd name="T11" fmla="*/ 4 h 6"/>
                  <a:gd name="T12" fmla="*/ 2 w 7"/>
                  <a:gd name="T13" fmla="*/ 4 h 6"/>
                  <a:gd name="T14" fmla="*/ 3 w 7"/>
                  <a:gd name="T15" fmla="*/ 2 h 6"/>
                  <a:gd name="T16" fmla="*/ 2 w 7"/>
                  <a:gd name="T17" fmla="*/ 2 h 6"/>
                  <a:gd name="T18" fmla="*/ 0 w 7"/>
                  <a:gd name="T19" fmla="*/ 4 h 6"/>
                  <a:gd name="T20" fmla="*/ 0 w 7"/>
                  <a:gd name="T21" fmla="*/ 2 h 6"/>
                  <a:gd name="T22" fmla="*/ 2 w 7"/>
                  <a:gd name="T23" fmla="*/ 0 h 6"/>
                  <a:gd name="T24" fmla="*/ 7 w 7"/>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4"/>
                    </a:moveTo>
                    <a:lnTo>
                      <a:pt x="3" y="6"/>
                    </a:lnTo>
                    <a:lnTo>
                      <a:pt x="3" y="6"/>
                    </a:lnTo>
                    <a:lnTo>
                      <a:pt x="5" y="4"/>
                    </a:lnTo>
                    <a:lnTo>
                      <a:pt x="3" y="4"/>
                    </a:lnTo>
                    <a:lnTo>
                      <a:pt x="2" y="4"/>
                    </a:lnTo>
                    <a:lnTo>
                      <a:pt x="2" y="4"/>
                    </a:lnTo>
                    <a:lnTo>
                      <a:pt x="3" y="2"/>
                    </a:lnTo>
                    <a:lnTo>
                      <a:pt x="2" y="2"/>
                    </a:lnTo>
                    <a:lnTo>
                      <a:pt x="0" y="4"/>
                    </a:lnTo>
                    <a:lnTo>
                      <a:pt x="0" y="2"/>
                    </a:lnTo>
                    <a:lnTo>
                      <a:pt x="2" y="0"/>
                    </a:lnTo>
                    <a:lnTo>
                      <a:pt x="7"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536">
                <a:extLst>
                  <a:ext uri="{FF2B5EF4-FFF2-40B4-BE49-F238E27FC236}">
                    <a16:creationId xmlns:a16="http://schemas.microsoft.com/office/drawing/2014/main" id="{CC43EED6-0403-4938-AD95-9AC44E2772DC}"/>
                  </a:ext>
                </a:extLst>
              </p:cNvPr>
              <p:cNvSpPr>
                <a:spLocks/>
              </p:cNvSpPr>
              <p:nvPr/>
            </p:nvSpPr>
            <p:spPr bwMode="auto">
              <a:xfrm>
                <a:off x="3980496" y="2462549"/>
                <a:ext cx="15778" cy="15778"/>
              </a:xfrm>
              <a:custGeom>
                <a:avLst/>
                <a:gdLst>
                  <a:gd name="T0" fmla="*/ 10 w 10"/>
                  <a:gd name="T1" fmla="*/ 4 h 10"/>
                  <a:gd name="T2" fmla="*/ 8 w 10"/>
                  <a:gd name="T3" fmla="*/ 4 h 10"/>
                  <a:gd name="T4" fmla="*/ 4 w 10"/>
                  <a:gd name="T5" fmla="*/ 4 h 10"/>
                  <a:gd name="T6" fmla="*/ 4 w 10"/>
                  <a:gd name="T7" fmla="*/ 4 h 10"/>
                  <a:gd name="T8" fmla="*/ 6 w 10"/>
                  <a:gd name="T9" fmla="*/ 8 h 10"/>
                  <a:gd name="T10" fmla="*/ 6 w 10"/>
                  <a:gd name="T11" fmla="*/ 10 h 10"/>
                  <a:gd name="T12" fmla="*/ 0 w 10"/>
                  <a:gd name="T13" fmla="*/ 6 h 10"/>
                  <a:gd name="T14" fmla="*/ 2 w 10"/>
                  <a:gd name="T15" fmla="*/ 4 h 10"/>
                  <a:gd name="T16" fmla="*/ 6 w 10"/>
                  <a:gd name="T17" fmla="*/ 8 h 10"/>
                  <a:gd name="T18" fmla="*/ 6 w 10"/>
                  <a:gd name="T19" fmla="*/ 8 h 10"/>
                  <a:gd name="T20" fmla="*/ 2 w 10"/>
                  <a:gd name="T21" fmla="*/ 2 h 10"/>
                  <a:gd name="T22" fmla="*/ 4 w 10"/>
                  <a:gd name="T23" fmla="*/ 2 h 10"/>
                  <a:gd name="T24" fmla="*/ 8 w 10"/>
                  <a:gd name="T25" fmla="*/ 4 h 10"/>
                  <a:gd name="T26" fmla="*/ 8 w 10"/>
                  <a:gd name="T27" fmla="*/ 4 h 10"/>
                  <a:gd name="T28" fmla="*/ 4 w 10"/>
                  <a:gd name="T29" fmla="*/ 0 h 10"/>
                  <a:gd name="T30" fmla="*/ 4 w 10"/>
                  <a:gd name="T31" fmla="*/ 0 h 10"/>
                  <a:gd name="T32" fmla="*/ 10 w 10"/>
                  <a:gd name="T3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4"/>
                    </a:moveTo>
                    <a:lnTo>
                      <a:pt x="8" y="4"/>
                    </a:lnTo>
                    <a:lnTo>
                      <a:pt x="4" y="4"/>
                    </a:lnTo>
                    <a:lnTo>
                      <a:pt x="4" y="4"/>
                    </a:lnTo>
                    <a:lnTo>
                      <a:pt x="6" y="8"/>
                    </a:lnTo>
                    <a:lnTo>
                      <a:pt x="6" y="10"/>
                    </a:lnTo>
                    <a:lnTo>
                      <a:pt x="0" y="6"/>
                    </a:lnTo>
                    <a:lnTo>
                      <a:pt x="2" y="4"/>
                    </a:lnTo>
                    <a:lnTo>
                      <a:pt x="6" y="8"/>
                    </a:lnTo>
                    <a:lnTo>
                      <a:pt x="6" y="8"/>
                    </a:lnTo>
                    <a:lnTo>
                      <a:pt x="2" y="2"/>
                    </a:lnTo>
                    <a:lnTo>
                      <a:pt x="4" y="2"/>
                    </a:lnTo>
                    <a:lnTo>
                      <a:pt x="8" y="4"/>
                    </a:lnTo>
                    <a:lnTo>
                      <a:pt x="8" y="4"/>
                    </a:lnTo>
                    <a:lnTo>
                      <a:pt x="4" y="0"/>
                    </a:lnTo>
                    <a:lnTo>
                      <a:pt x="4" y="0"/>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537">
                <a:extLst>
                  <a:ext uri="{FF2B5EF4-FFF2-40B4-BE49-F238E27FC236}">
                    <a16:creationId xmlns:a16="http://schemas.microsoft.com/office/drawing/2014/main" id="{F7B9386B-3D97-45FD-B7C4-27CABC2FFB00}"/>
                  </a:ext>
                </a:extLst>
              </p:cNvPr>
              <p:cNvSpPr>
                <a:spLocks/>
              </p:cNvSpPr>
              <p:nvPr/>
            </p:nvSpPr>
            <p:spPr bwMode="auto">
              <a:xfrm>
                <a:off x="3977340" y="2475172"/>
                <a:ext cx="12623" cy="9467"/>
              </a:xfrm>
              <a:custGeom>
                <a:avLst/>
                <a:gdLst>
                  <a:gd name="T0" fmla="*/ 4 w 8"/>
                  <a:gd name="T1" fmla="*/ 2 h 6"/>
                  <a:gd name="T2" fmla="*/ 8 w 8"/>
                  <a:gd name="T3" fmla="*/ 2 h 6"/>
                  <a:gd name="T4" fmla="*/ 6 w 8"/>
                  <a:gd name="T5" fmla="*/ 2 h 6"/>
                  <a:gd name="T6" fmla="*/ 4 w 8"/>
                  <a:gd name="T7" fmla="*/ 2 h 6"/>
                  <a:gd name="T8" fmla="*/ 6 w 8"/>
                  <a:gd name="T9" fmla="*/ 4 h 6"/>
                  <a:gd name="T10" fmla="*/ 4 w 8"/>
                  <a:gd name="T11" fmla="*/ 6 h 6"/>
                  <a:gd name="T12" fmla="*/ 2 w 8"/>
                  <a:gd name="T13" fmla="*/ 2 h 6"/>
                  <a:gd name="T14" fmla="*/ 0 w 8"/>
                  <a:gd name="T15" fmla="*/ 0 h 6"/>
                  <a:gd name="T16" fmla="*/ 0 w 8"/>
                  <a:gd name="T17" fmla="*/ 0 h 6"/>
                  <a:gd name="T18" fmla="*/ 4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4" y="2"/>
                    </a:moveTo>
                    <a:lnTo>
                      <a:pt x="8" y="2"/>
                    </a:lnTo>
                    <a:lnTo>
                      <a:pt x="6" y="2"/>
                    </a:lnTo>
                    <a:lnTo>
                      <a:pt x="4" y="2"/>
                    </a:lnTo>
                    <a:lnTo>
                      <a:pt x="6" y="4"/>
                    </a:lnTo>
                    <a:lnTo>
                      <a:pt x="4" y="6"/>
                    </a:lnTo>
                    <a:lnTo>
                      <a:pt x="2" y="2"/>
                    </a:lnTo>
                    <a:lnTo>
                      <a:pt x="0" y="0"/>
                    </a:lnTo>
                    <a:lnTo>
                      <a:pt x="0" y="0"/>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538">
                <a:extLst>
                  <a:ext uri="{FF2B5EF4-FFF2-40B4-BE49-F238E27FC236}">
                    <a16:creationId xmlns:a16="http://schemas.microsoft.com/office/drawing/2014/main" id="{926C5192-39D6-4D5A-84D6-4274D3387E04}"/>
                  </a:ext>
                </a:extLst>
              </p:cNvPr>
              <p:cNvSpPr>
                <a:spLocks/>
              </p:cNvSpPr>
              <p:nvPr/>
            </p:nvSpPr>
            <p:spPr bwMode="auto">
              <a:xfrm>
                <a:off x="3971029" y="2484639"/>
                <a:ext cx="9467" cy="9467"/>
              </a:xfrm>
              <a:custGeom>
                <a:avLst/>
                <a:gdLst>
                  <a:gd name="T0" fmla="*/ 2 w 3"/>
                  <a:gd name="T1" fmla="*/ 3 h 3"/>
                  <a:gd name="T2" fmla="*/ 3 w 3"/>
                  <a:gd name="T3" fmla="*/ 2 h 3"/>
                  <a:gd name="T4" fmla="*/ 3 w 3"/>
                  <a:gd name="T5" fmla="*/ 1 h 3"/>
                  <a:gd name="T6" fmla="*/ 0 w 3"/>
                  <a:gd name="T7" fmla="*/ 2 h 3"/>
                  <a:gd name="T8" fmla="*/ 0 w 3"/>
                  <a:gd name="T9" fmla="*/ 0 h 3"/>
                  <a:gd name="T10" fmla="*/ 1 w 3"/>
                  <a:gd name="T11" fmla="*/ 0 h 3"/>
                  <a:gd name="T12" fmla="*/ 1 w 3"/>
                  <a:gd name="T13" fmla="*/ 0 h 3"/>
                  <a:gd name="T14" fmla="*/ 0 w 3"/>
                  <a:gd name="T15" fmla="*/ 1 h 3"/>
                  <a:gd name="T16" fmla="*/ 1 w 3"/>
                  <a:gd name="T17" fmla="*/ 1 h 3"/>
                  <a:gd name="T18" fmla="*/ 3 w 3"/>
                  <a:gd name="T19" fmla="*/ 1 h 3"/>
                  <a:gd name="T20" fmla="*/ 3 w 3"/>
                  <a:gd name="T21" fmla="*/ 2 h 3"/>
                  <a:gd name="T22" fmla="*/ 3 w 3"/>
                  <a:gd name="T23" fmla="*/ 3 h 3"/>
                  <a:gd name="T24" fmla="*/ 2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3"/>
                    </a:moveTo>
                    <a:cubicBezTo>
                      <a:pt x="2" y="3"/>
                      <a:pt x="3" y="2"/>
                      <a:pt x="3" y="2"/>
                    </a:cubicBezTo>
                    <a:cubicBezTo>
                      <a:pt x="3" y="2"/>
                      <a:pt x="3" y="1"/>
                      <a:pt x="3" y="1"/>
                    </a:cubicBezTo>
                    <a:cubicBezTo>
                      <a:pt x="2" y="1"/>
                      <a:pt x="1" y="2"/>
                      <a:pt x="0" y="2"/>
                    </a:cubicBezTo>
                    <a:cubicBezTo>
                      <a:pt x="0" y="2"/>
                      <a:pt x="0" y="1"/>
                      <a:pt x="0" y="0"/>
                    </a:cubicBezTo>
                    <a:cubicBezTo>
                      <a:pt x="0" y="0"/>
                      <a:pt x="1" y="0"/>
                      <a:pt x="1" y="0"/>
                    </a:cubicBezTo>
                    <a:cubicBezTo>
                      <a:pt x="1" y="0"/>
                      <a:pt x="1" y="0"/>
                      <a:pt x="1" y="0"/>
                    </a:cubicBezTo>
                    <a:cubicBezTo>
                      <a:pt x="1" y="0"/>
                      <a:pt x="1" y="0"/>
                      <a:pt x="0" y="1"/>
                    </a:cubicBezTo>
                    <a:cubicBezTo>
                      <a:pt x="0" y="1"/>
                      <a:pt x="0" y="1"/>
                      <a:pt x="1" y="1"/>
                    </a:cubicBezTo>
                    <a:cubicBezTo>
                      <a:pt x="1" y="2"/>
                      <a:pt x="2" y="0"/>
                      <a:pt x="3" y="1"/>
                    </a:cubicBezTo>
                    <a:cubicBezTo>
                      <a:pt x="3" y="1"/>
                      <a:pt x="3" y="2"/>
                      <a:pt x="3" y="2"/>
                    </a:cubicBezTo>
                    <a:cubicBezTo>
                      <a:pt x="3" y="2"/>
                      <a:pt x="3" y="3"/>
                      <a:pt x="3"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539">
                <a:extLst>
                  <a:ext uri="{FF2B5EF4-FFF2-40B4-BE49-F238E27FC236}">
                    <a16:creationId xmlns:a16="http://schemas.microsoft.com/office/drawing/2014/main" id="{B947DBE4-E399-40F8-B4F8-AA8BC9145176}"/>
                  </a:ext>
                </a:extLst>
              </p:cNvPr>
              <p:cNvSpPr>
                <a:spLocks/>
              </p:cNvSpPr>
              <p:nvPr/>
            </p:nvSpPr>
            <p:spPr bwMode="auto">
              <a:xfrm>
                <a:off x="3967873" y="2490950"/>
                <a:ext cx="9467" cy="9467"/>
              </a:xfrm>
              <a:custGeom>
                <a:avLst/>
                <a:gdLst>
                  <a:gd name="T0" fmla="*/ 6 w 6"/>
                  <a:gd name="T1" fmla="*/ 4 h 6"/>
                  <a:gd name="T2" fmla="*/ 6 w 6"/>
                  <a:gd name="T3" fmla="*/ 2 h 6"/>
                  <a:gd name="T4" fmla="*/ 6 w 6"/>
                  <a:gd name="T5" fmla="*/ 2 h 6"/>
                  <a:gd name="T6" fmla="*/ 6 w 6"/>
                  <a:gd name="T7" fmla="*/ 6 h 6"/>
                  <a:gd name="T8" fmla="*/ 4 w 6"/>
                  <a:gd name="T9" fmla="*/ 6 h 6"/>
                  <a:gd name="T10" fmla="*/ 6 w 6"/>
                  <a:gd name="T11" fmla="*/ 4 h 6"/>
                  <a:gd name="T12" fmla="*/ 0 w 6"/>
                  <a:gd name="T13" fmla="*/ 2 h 6"/>
                  <a:gd name="T14" fmla="*/ 0 w 6"/>
                  <a:gd name="T15" fmla="*/ 0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6" y="2"/>
                    </a:lnTo>
                    <a:lnTo>
                      <a:pt x="6" y="6"/>
                    </a:lnTo>
                    <a:lnTo>
                      <a:pt x="4" y="6"/>
                    </a:lnTo>
                    <a:lnTo>
                      <a:pt x="6" y="4"/>
                    </a:lnTo>
                    <a:lnTo>
                      <a:pt x="0" y="2"/>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540">
                <a:extLst>
                  <a:ext uri="{FF2B5EF4-FFF2-40B4-BE49-F238E27FC236}">
                    <a16:creationId xmlns:a16="http://schemas.microsoft.com/office/drawing/2014/main" id="{9CDEF1E4-2C84-4E54-8BFA-74ED7A05963B}"/>
                  </a:ext>
                </a:extLst>
              </p:cNvPr>
              <p:cNvSpPr>
                <a:spLocks noEditPoints="1"/>
              </p:cNvSpPr>
              <p:nvPr/>
            </p:nvSpPr>
            <p:spPr bwMode="auto">
              <a:xfrm>
                <a:off x="3964717" y="2497262"/>
                <a:ext cx="9467" cy="9467"/>
              </a:xfrm>
              <a:custGeom>
                <a:avLst/>
                <a:gdLst>
                  <a:gd name="T0" fmla="*/ 3 w 3"/>
                  <a:gd name="T1" fmla="*/ 1 h 3"/>
                  <a:gd name="T2" fmla="*/ 3 w 3"/>
                  <a:gd name="T3" fmla="*/ 2 h 3"/>
                  <a:gd name="T4" fmla="*/ 2 w 3"/>
                  <a:gd name="T5" fmla="*/ 3 h 3"/>
                  <a:gd name="T6" fmla="*/ 1 w 3"/>
                  <a:gd name="T7" fmla="*/ 2 h 3"/>
                  <a:gd name="T8" fmla="*/ 1 w 3"/>
                  <a:gd name="T9" fmla="*/ 2 h 3"/>
                  <a:gd name="T10" fmla="*/ 0 w 3"/>
                  <a:gd name="T11" fmla="*/ 2 h 3"/>
                  <a:gd name="T12" fmla="*/ 0 w 3"/>
                  <a:gd name="T13" fmla="*/ 2 h 3"/>
                  <a:gd name="T14" fmla="*/ 0 w 3"/>
                  <a:gd name="T15" fmla="*/ 2 h 3"/>
                  <a:gd name="T16" fmla="*/ 0 w 3"/>
                  <a:gd name="T17" fmla="*/ 2 h 3"/>
                  <a:gd name="T18" fmla="*/ 1 w 3"/>
                  <a:gd name="T19" fmla="*/ 1 h 3"/>
                  <a:gd name="T20" fmla="*/ 2 w 3"/>
                  <a:gd name="T21" fmla="*/ 1 h 3"/>
                  <a:gd name="T22" fmla="*/ 0 w 3"/>
                  <a:gd name="T23" fmla="*/ 1 h 3"/>
                  <a:gd name="T24" fmla="*/ 0 w 3"/>
                  <a:gd name="T25" fmla="*/ 0 h 3"/>
                  <a:gd name="T26" fmla="*/ 3 w 3"/>
                  <a:gd name="T27" fmla="*/ 1 h 3"/>
                  <a:gd name="T28" fmla="*/ 2 w 3"/>
                  <a:gd name="T29" fmla="*/ 1 h 3"/>
                  <a:gd name="T30" fmla="*/ 2 w 3"/>
                  <a:gd name="T31" fmla="*/ 2 h 3"/>
                  <a:gd name="T32" fmla="*/ 2 w 3"/>
                  <a:gd name="T33" fmla="*/ 2 h 3"/>
                  <a:gd name="T34" fmla="*/ 3 w 3"/>
                  <a:gd name="T35" fmla="*/ 2 h 3"/>
                  <a:gd name="T36" fmla="*/ 3 w 3"/>
                  <a:gd name="T37" fmla="*/ 2 h 3"/>
                  <a:gd name="T38" fmla="*/ 2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1"/>
                    </a:moveTo>
                    <a:cubicBezTo>
                      <a:pt x="3" y="2"/>
                      <a:pt x="3" y="2"/>
                      <a:pt x="3" y="2"/>
                    </a:cubicBezTo>
                    <a:cubicBezTo>
                      <a:pt x="3" y="3"/>
                      <a:pt x="3" y="3"/>
                      <a:pt x="2" y="3"/>
                    </a:cubicBezTo>
                    <a:cubicBezTo>
                      <a:pt x="1" y="3"/>
                      <a:pt x="1" y="2"/>
                      <a:pt x="1" y="2"/>
                    </a:cubicBezTo>
                    <a:cubicBezTo>
                      <a:pt x="1" y="2"/>
                      <a:pt x="1" y="2"/>
                      <a:pt x="1" y="2"/>
                    </a:cubicBezTo>
                    <a:cubicBezTo>
                      <a:pt x="1" y="3"/>
                      <a:pt x="1" y="3"/>
                      <a:pt x="0" y="2"/>
                    </a:cubicBezTo>
                    <a:cubicBezTo>
                      <a:pt x="0" y="2"/>
                      <a:pt x="0" y="2"/>
                      <a:pt x="0" y="2"/>
                    </a:cubicBezTo>
                    <a:cubicBezTo>
                      <a:pt x="0" y="2"/>
                      <a:pt x="0" y="2"/>
                      <a:pt x="0" y="2"/>
                    </a:cubicBezTo>
                    <a:cubicBezTo>
                      <a:pt x="0" y="2"/>
                      <a:pt x="0" y="2"/>
                      <a:pt x="0" y="2"/>
                    </a:cubicBezTo>
                    <a:cubicBezTo>
                      <a:pt x="1" y="2"/>
                      <a:pt x="1" y="2"/>
                      <a:pt x="1" y="1"/>
                    </a:cubicBezTo>
                    <a:cubicBezTo>
                      <a:pt x="2" y="1"/>
                      <a:pt x="2" y="1"/>
                      <a:pt x="2" y="1"/>
                    </a:cubicBezTo>
                    <a:cubicBezTo>
                      <a:pt x="0" y="1"/>
                      <a:pt x="0" y="1"/>
                      <a:pt x="0" y="1"/>
                    </a:cubicBezTo>
                    <a:cubicBezTo>
                      <a:pt x="0" y="0"/>
                      <a:pt x="0" y="0"/>
                      <a:pt x="0" y="0"/>
                    </a:cubicBezTo>
                    <a:lnTo>
                      <a:pt x="3" y="1"/>
                    </a:lnTo>
                    <a:close/>
                    <a:moveTo>
                      <a:pt x="2" y="1"/>
                    </a:moveTo>
                    <a:cubicBezTo>
                      <a:pt x="2" y="2"/>
                      <a:pt x="2" y="2"/>
                      <a:pt x="2" y="2"/>
                    </a:cubicBezTo>
                    <a:cubicBezTo>
                      <a:pt x="2" y="2"/>
                      <a:pt x="2" y="2"/>
                      <a:pt x="2" y="2"/>
                    </a:cubicBezTo>
                    <a:cubicBezTo>
                      <a:pt x="3" y="3"/>
                      <a:pt x="3" y="2"/>
                      <a:pt x="3" y="2"/>
                    </a:cubicBezTo>
                    <a:cubicBezTo>
                      <a:pt x="3" y="2"/>
                      <a:pt x="3" y="2"/>
                      <a:pt x="3" y="2"/>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541">
                <a:extLst>
                  <a:ext uri="{FF2B5EF4-FFF2-40B4-BE49-F238E27FC236}">
                    <a16:creationId xmlns:a16="http://schemas.microsoft.com/office/drawing/2014/main" id="{D513D057-E1C4-4287-BB93-EE6C4C034005}"/>
                  </a:ext>
                </a:extLst>
              </p:cNvPr>
              <p:cNvSpPr>
                <a:spLocks/>
              </p:cNvSpPr>
              <p:nvPr/>
            </p:nvSpPr>
            <p:spPr bwMode="auto">
              <a:xfrm>
                <a:off x="3961562" y="2506729"/>
                <a:ext cx="12623" cy="9467"/>
              </a:xfrm>
              <a:custGeom>
                <a:avLst/>
                <a:gdLst>
                  <a:gd name="T0" fmla="*/ 8 w 8"/>
                  <a:gd name="T1" fmla="*/ 2 h 6"/>
                  <a:gd name="T2" fmla="*/ 6 w 8"/>
                  <a:gd name="T3" fmla="*/ 6 h 6"/>
                  <a:gd name="T4" fmla="*/ 6 w 8"/>
                  <a:gd name="T5" fmla="*/ 6 h 6"/>
                  <a:gd name="T6" fmla="*/ 6 w 8"/>
                  <a:gd name="T7" fmla="*/ 2 h 6"/>
                  <a:gd name="T8" fmla="*/ 4 w 8"/>
                  <a:gd name="T9" fmla="*/ 2 h 6"/>
                  <a:gd name="T10" fmla="*/ 4 w 8"/>
                  <a:gd name="T11" fmla="*/ 4 h 6"/>
                  <a:gd name="T12" fmla="*/ 2 w 8"/>
                  <a:gd name="T13" fmla="*/ 4 h 6"/>
                  <a:gd name="T14" fmla="*/ 4 w 8"/>
                  <a:gd name="T15" fmla="*/ 2 h 6"/>
                  <a:gd name="T16" fmla="*/ 2 w 8"/>
                  <a:gd name="T17" fmla="*/ 2 h 6"/>
                  <a:gd name="T18" fmla="*/ 0 w 8"/>
                  <a:gd name="T19" fmla="*/ 4 h 6"/>
                  <a:gd name="T20" fmla="*/ 0 w 8"/>
                  <a:gd name="T21" fmla="*/ 4 h 6"/>
                  <a:gd name="T22" fmla="*/ 0 w 8"/>
                  <a:gd name="T23" fmla="*/ 0 h 6"/>
                  <a:gd name="T24" fmla="*/ 8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2"/>
                    </a:moveTo>
                    <a:lnTo>
                      <a:pt x="6" y="6"/>
                    </a:lnTo>
                    <a:lnTo>
                      <a:pt x="6" y="6"/>
                    </a:lnTo>
                    <a:lnTo>
                      <a:pt x="6" y="2"/>
                    </a:lnTo>
                    <a:lnTo>
                      <a:pt x="4" y="2"/>
                    </a:lnTo>
                    <a:lnTo>
                      <a:pt x="4" y="4"/>
                    </a:lnTo>
                    <a:lnTo>
                      <a:pt x="2" y="4"/>
                    </a:lnTo>
                    <a:lnTo>
                      <a:pt x="4" y="2"/>
                    </a:lnTo>
                    <a:lnTo>
                      <a:pt x="2" y="2"/>
                    </a:lnTo>
                    <a:lnTo>
                      <a:pt x="0" y="4"/>
                    </a:lnTo>
                    <a:lnTo>
                      <a:pt x="0" y="4"/>
                    </a:lnTo>
                    <a:lnTo>
                      <a:pt x="0"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542">
                <a:extLst>
                  <a:ext uri="{FF2B5EF4-FFF2-40B4-BE49-F238E27FC236}">
                    <a16:creationId xmlns:a16="http://schemas.microsoft.com/office/drawing/2014/main" id="{B8918E52-896B-4104-A0FF-5D61EDE6D7EF}"/>
                  </a:ext>
                </a:extLst>
              </p:cNvPr>
              <p:cNvSpPr>
                <a:spLocks/>
              </p:cNvSpPr>
              <p:nvPr/>
            </p:nvSpPr>
            <p:spPr bwMode="auto">
              <a:xfrm>
                <a:off x="3958406" y="2513040"/>
                <a:ext cx="12623" cy="12623"/>
              </a:xfrm>
              <a:custGeom>
                <a:avLst/>
                <a:gdLst>
                  <a:gd name="T0" fmla="*/ 8 w 8"/>
                  <a:gd name="T1" fmla="*/ 2 h 8"/>
                  <a:gd name="T2" fmla="*/ 8 w 8"/>
                  <a:gd name="T3" fmla="*/ 4 h 8"/>
                  <a:gd name="T4" fmla="*/ 2 w 8"/>
                  <a:gd name="T5" fmla="*/ 4 h 8"/>
                  <a:gd name="T6" fmla="*/ 2 w 8"/>
                  <a:gd name="T7" fmla="*/ 4 h 8"/>
                  <a:gd name="T8" fmla="*/ 6 w 8"/>
                  <a:gd name="T9" fmla="*/ 6 h 8"/>
                  <a:gd name="T10" fmla="*/ 6 w 8"/>
                  <a:gd name="T11" fmla="*/ 8 h 8"/>
                  <a:gd name="T12" fmla="*/ 0 w 8"/>
                  <a:gd name="T13" fmla="*/ 6 h 8"/>
                  <a:gd name="T14" fmla="*/ 0 w 8"/>
                  <a:gd name="T15" fmla="*/ 4 h 8"/>
                  <a:gd name="T16" fmla="*/ 6 w 8"/>
                  <a:gd name="T17" fmla="*/ 4 h 8"/>
                  <a:gd name="T18" fmla="*/ 6 w 8"/>
                  <a:gd name="T19" fmla="*/ 2 h 8"/>
                  <a:gd name="T20" fmla="*/ 2 w 8"/>
                  <a:gd name="T21" fmla="*/ 2 h 8"/>
                  <a:gd name="T22" fmla="*/ 2 w 8"/>
                  <a:gd name="T23" fmla="*/ 0 h 8"/>
                  <a:gd name="T24" fmla="*/ 8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2"/>
                    </a:moveTo>
                    <a:lnTo>
                      <a:pt x="8" y="4"/>
                    </a:lnTo>
                    <a:lnTo>
                      <a:pt x="2" y="4"/>
                    </a:lnTo>
                    <a:lnTo>
                      <a:pt x="2" y="4"/>
                    </a:lnTo>
                    <a:lnTo>
                      <a:pt x="6" y="6"/>
                    </a:lnTo>
                    <a:lnTo>
                      <a:pt x="6" y="8"/>
                    </a:lnTo>
                    <a:lnTo>
                      <a:pt x="0" y="6"/>
                    </a:lnTo>
                    <a:lnTo>
                      <a:pt x="0" y="4"/>
                    </a:lnTo>
                    <a:lnTo>
                      <a:pt x="6" y="4"/>
                    </a:lnTo>
                    <a:lnTo>
                      <a:pt x="6" y="2"/>
                    </a:lnTo>
                    <a:lnTo>
                      <a:pt x="2" y="2"/>
                    </a:lnTo>
                    <a:lnTo>
                      <a:pt x="2"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543">
                <a:extLst>
                  <a:ext uri="{FF2B5EF4-FFF2-40B4-BE49-F238E27FC236}">
                    <a16:creationId xmlns:a16="http://schemas.microsoft.com/office/drawing/2014/main" id="{04C4F92F-20B7-4517-9878-67FDC92A72A7}"/>
                  </a:ext>
                </a:extLst>
              </p:cNvPr>
              <p:cNvSpPr>
                <a:spLocks/>
              </p:cNvSpPr>
              <p:nvPr/>
            </p:nvSpPr>
            <p:spPr bwMode="auto">
              <a:xfrm>
                <a:off x="3958406" y="2525663"/>
                <a:ext cx="9467" cy="6311"/>
              </a:xfrm>
              <a:custGeom>
                <a:avLst/>
                <a:gdLst>
                  <a:gd name="T0" fmla="*/ 0 w 3"/>
                  <a:gd name="T1" fmla="*/ 2 h 2"/>
                  <a:gd name="T2" fmla="*/ 0 w 3"/>
                  <a:gd name="T3" fmla="*/ 1 h 2"/>
                  <a:gd name="T4" fmla="*/ 2 w 3"/>
                  <a:gd name="T5" fmla="*/ 0 h 2"/>
                  <a:gd name="T6" fmla="*/ 3 w 3"/>
                  <a:gd name="T7" fmla="*/ 1 h 2"/>
                  <a:gd name="T8" fmla="*/ 2 w 3"/>
                  <a:gd name="T9" fmla="*/ 2 h 2"/>
                  <a:gd name="T10" fmla="*/ 2 w 3"/>
                  <a:gd name="T11" fmla="*/ 2 h 2"/>
                  <a:gd name="T12" fmla="*/ 3 w 3"/>
                  <a:gd name="T13" fmla="*/ 1 h 2"/>
                  <a:gd name="T14" fmla="*/ 1 w 3"/>
                  <a:gd name="T15" fmla="*/ 0 h 2"/>
                  <a:gd name="T16" fmla="*/ 0 w 3"/>
                  <a:gd name="T17" fmla="*/ 1 h 2"/>
                  <a:gd name="T18" fmla="*/ 0 w 3"/>
                  <a:gd name="T19" fmla="*/ 1 h 2"/>
                  <a:gd name="T20" fmla="*/ 1 w 3"/>
                  <a:gd name="T21" fmla="*/ 2 h 2"/>
                  <a:gd name="T22" fmla="*/ 1 w 3"/>
                  <a:gd name="T23" fmla="*/ 1 h 2"/>
                  <a:gd name="T24" fmla="*/ 2 w 3"/>
                  <a:gd name="T25" fmla="*/ 1 h 2"/>
                  <a:gd name="T26" fmla="*/ 1 w 3"/>
                  <a:gd name="T27" fmla="*/ 2 h 2"/>
                  <a:gd name="T28" fmla="*/ 0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2"/>
                    </a:moveTo>
                    <a:cubicBezTo>
                      <a:pt x="0" y="2"/>
                      <a:pt x="0" y="1"/>
                      <a:pt x="0" y="1"/>
                    </a:cubicBezTo>
                    <a:cubicBezTo>
                      <a:pt x="0" y="0"/>
                      <a:pt x="1" y="0"/>
                      <a:pt x="2" y="0"/>
                    </a:cubicBezTo>
                    <a:cubicBezTo>
                      <a:pt x="2" y="0"/>
                      <a:pt x="3" y="0"/>
                      <a:pt x="3" y="1"/>
                    </a:cubicBezTo>
                    <a:cubicBezTo>
                      <a:pt x="3" y="2"/>
                      <a:pt x="2" y="2"/>
                      <a:pt x="2" y="2"/>
                    </a:cubicBezTo>
                    <a:cubicBezTo>
                      <a:pt x="2" y="2"/>
                      <a:pt x="2" y="2"/>
                      <a:pt x="2" y="2"/>
                    </a:cubicBezTo>
                    <a:cubicBezTo>
                      <a:pt x="2" y="2"/>
                      <a:pt x="3" y="2"/>
                      <a:pt x="3" y="1"/>
                    </a:cubicBezTo>
                    <a:cubicBezTo>
                      <a:pt x="3" y="1"/>
                      <a:pt x="2" y="0"/>
                      <a:pt x="1" y="0"/>
                    </a:cubicBezTo>
                    <a:cubicBezTo>
                      <a:pt x="1" y="0"/>
                      <a:pt x="0" y="0"/>
                      <a:pt x="0" y="1"/>
                    </a:cubicBezTo>
                    <a:cubicBezTo>
                      <a:pt x="0" y="1"/>
                      <a:pt x="0" y="1"/>
                      <a:pt x="0" y="1"/>
                    </a:cubicBezTo>
                    <a:cubicBezTo>
                      <a:pt x="1" y="2"/>
                      <a:pt x="1" y="2"/>
                      <a:pt x="1" y="2"/>
                    </a:cubicBezTo>
                    <a:cubicBezTo>
                      <a:pt x="1" y="1"/>
                      <a:pt x="1" y="1"/>
                      <a:pt x="1" y="1"/>
                    </a:cubicBezTo>
                    <a:cubicBezTo>
                      <a:pt x="2" y="1"/>
                      <a:pt x="2" y="1"/>
                      <a:pt x="2" y="1"/>
                    </a:cubicBezTo>
                    <a:cubicBezTo>
                      <a:pt x="1" y="2"/>
                      <a:pt x="1" y="2"/>
                      <a:pt x="1" y="2"/>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544">
                <a:extLst>
                  <a:ext uri="{FF2B5EF4-FFF2-40B4-BE49-F238E27FC236}">
                    <a16:creationId xmlns:a16="http://schemas.microsoft.com/office/drawing/2014/main" id="{646CA60E-BCE1-4EDD-9D79-CB1BA9342946}"/>
                  </a:ext>
                </a:extLst>
              </p:cNvPr>
              <p:cNvSpPr>
                <a:spLocks/>
              </p:cNvSpPr>
              <p:nvPr/>
            </p:nvSpPr>
            <p:spPr bwMode="auto">
              <a:xfrm>
                <a:off x="3955250" y="2535130"/>
                <a:ext cx="12623" cy="4734"/>
              </a:xfrm>
              <a:custGeom>
                <a:avLst/>
                <a:gdLst>
                  <a:gd name="T0" fmla="*/ 6 w 8"/>
                  <a:gd name="T1" fmla="*/ 0 h 3"/>
                  <a:gd name="T2" fmla="*/ 6 w 8"/>
                  <a:gd name="T3" fmla="*/ 0 h 3"/>
                  <a:gd name="T4" fmla="*/ 8 w 8"/>
                  <a:gd name="T5" fmla="*/ 0 h 3"/>
                  <a:gd name="T6" fmla="*/ 8 w 8"/>
                  <a:gd name="T7" fmla="*/ 3 h 3"/>
                  <a:gd name="T8" fmla="*/ 6 w 8"/>
                  <a:gd name="T9" fmla="*/ 3 h 3"/>
                  <a:gd name="T10" fmla="*/ 6 w 8"/>
                  <a:gd name="T11" fmla="*/ 1 h 3"/>
                  <a:gd name="T12" fmla="*/ 0 w 8"/>
                  <a:gd name="T13" fmla="*/ 1 h 3"/>
                  <a:gd name="T14" fmla="*/ 0 w 8"/>
                  <a:gd name="T15" fmla="*/ 0 h 3"/>
                  <a:gd name="T16" fmla="*/ 6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0"/>
                    </a:moveTo>
                    <a:lnTo>
                      <a:pt x="6" y="0"/>
                    </a:lnTo>
                    <a:lnTo>
                      <a:pt x="8" y="0"/>
                    </a:lnTo>
                    <a:lnTo>
                      <a:pt x="8" y="3"/>
                    </a:lnTo>
                    <a:lnTo>
                      <a:pt x="6" y="3"/>
                    </a:lnTo>
                    <a:lnTo>
                      <a:pt x="6" y="1"/>
                    </a:lnTo>
                    <a:lnTo>
                      <a:pt x="0" y="1"/>
                    </a:lnTo>
                    <a:lnTo>
                      <a:pt x="0"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545">
                <a:extLst>
                  <a:ext uri="{FF2B5EF4-FFF2-40B4-BE49-F238E27FC236}">
                    <a16:creationId xmlns:a16="http://schemas.microsoft.com/office/drawing/2014/main" id="{3F3A52E2-C88B-4D4D-964F-9750DC16C0E0}"/>
                  </a:ext>
                </a:extLst>
              </p:cNvPr>
              <p:cNvSpPr>
                <a:spLocks/>
              </p:cNvSpPr>
              <p:nvPr/>
            </p:nvSpPr>
            <p:spPr bwMode="auto">
              <a:xfrm>
                <a:off x="3955250" y="2539864"/>
                <a:ext cx="12623" cy="9467"/>
              </a:xfrm>
              <a:custGeom>
                <a:avLst/>
                <a:gdLst>
                  <a:gd name="T0" fmla="*/ 8 w 8"/>
                  <a:gd name="T1" fmla="*/ 0 h 6"/>
                  <a:gd name="T2" fmla="*/ 8 w 8"/>
                  <a:gd name="T3" fmla="*/ 2 h 6"/>
                  <a:gd name="T4" fmla="*/ 4 w 8"/>
                  <a:gd name="T5" fmla="*/ 2 h 6"/>
                  <a:gd name="T6" fmla="*/ 4 w 8"/>
                  <a:gd name="T7" fmla="*/ 4 h 6"/>
                  <a:gd name="T8" fmla="*/ 8 w 8"/>
                  <a:gd name="T9" fmla="*/ 4 h 6"/>
                  <a:gd name="T10" fmla="*/ 8 w 8"/>
                  <a:gd name="T11" fmla="*/ 4 h 6"/>
                  <a:gd name="T12" fmla="*/ 0 w 8"/>
                  <a:gd name="T13" fmla="*/ 6 h 6"/>
                  <a:gd name="T14" fmla="*/ 0 w 8"/>
                  <a:gd name="T15" fmla="*/ 4 h 6"/>
                  <a:gd name="T16" fmla="*/ 4 w 8"/>
                  <a:gd name="T17" fmla="*/ 4 h 6"/>
                  <a:gd name="T18" fmla="*/ 4 w 8"/>
                  <a:gd name="T19" fmla="*/ 2 h 6"/>
                  <a:gd name="T20" fmla="*/ 0 w 8"/>
                  <a:gd name="T21" fmla="*/ 2 h 6"/>
                  <a:gd name="T22" fmla="*/ 0 w 8"/>
                  <a:gd name="T23" fmla="*/ 0 h 6"/>
                  <a:gd name="T24" fmla="*/ 8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0"/>
                    </a:moveTo>
                    <a:lnTo>
                      <a:pt x="8" y="2"/>
                    </a:lnTo>
                    <a:lnTo>
                      <a:pt x="4" y="2"/>
                    </a:lnTo>
                    <a:lnTo>
                      <a:pt x="4" y="4"/>
                    </a:lnTo>
                    <a:lnTo>
                      <a:pt x="8" y="4"/>
                    </a:lnTo>
                    <a:lnTo>
                      <a:pt x="8" y="4"/>
                    </a:lnTo>
                    <a:lnTo>
                      <a:pt x="0" y="6"/>
                    </a:lnTo>
                    <a:lnTo>
                      <a:pt x="0" y="4"/>
                    </a:lnTo>
                    <a:lnTo>
                      <a:pt x="4" y="4"/>
                    </a:lnTo>
                    <a:lnTo>
                      <a:pt x="4" y="2"/>
                    </a:lnTo>
                    <a:lnTo>
                      <a:pt x="0" y="2"/>
                    </a:lnTo>
                    <a:lnTo>
                      <a:pt x="0" y="0"/>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Line 546">
                <a:extLst>
                  <a:ext uri="{FF2B5EF4-FFF2-40B4-BE49-F238E27FC236}">
                    <a16:creationId xmlns:a16="http://schemas.microsoft.com/office/drawing/2014/main" id="{21479EF2-BCCA-4414-BC73-2BF734614DDA}"/>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Line 547">
                <a:extLst>
                  <a:ext uri="{FF2B5EF4-FFF2-40B4-BE49-F238E27FC236}">
                    <a16:creationId xmlns:a16="http://schemas.microsoft.com/office/drawing/2014/main" id="{72707D72-AE11-47C5-B463-9261944AA760}"/>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Freeform 548">
                <a:extLst>
                  <a:ext uri="{FF2B5EF4-FFF2-40B4-BE49-F238E27FC236}">
                    <a16:creationId xmlns:a16="http://schemas.microsoft.com/office/drawing/2014/main" id="{843A005A-50CC-424E-B0C3-A02B8CCEDFDC}"/>
                  </a:ext>
                </a:extLst>
              </p:cNvPr>
              <p:cNvSpPr>
                <a:spLocks/>
              </p:cNvSpPr>
              <p:nvPr/>
            </p:nvSpPr>
            <p:spPr bwMode="auto">
              <a:xfrm>
                <a:off x="4176149" y="2535130"/>
                <a:ext cx="3156" cy="1578"/>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0" y="0"/>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Line 549">
                <a:extLst>
                  <a:ext uri="{FF2B5EF4-FFF2-40B4-BE49-F238E27FC236}">
                    <a16:creationId xmlns:a16="http://schemas.microsoft.com/office/drawing/2014/main" id="{0724AF0C-34E3-4900-9280-8761D63D57FA}"/>
                  </a:ext>
                </a:extLst>
              </p:cNvPr>
              <p:cNvSpPr>
                <a:spLocks noChangeShapeType="1"/>
              </p:cNvSpPr>
              <p:nvPr/>
            </p:nvSpPr>
            <p:spPr bwMode="auto">
              <a:xfrm>
                <a:off x="4176149" y="2535130"/>
                <a:ext cx="6311" cy="1578"/>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Freeform 550">
                <a:extLst>
                  <a:ext uri="{FF2B5EF4-FFF2-40B4-BE49-F238E27FC236}">
                    <a16:creationId xmlns:a16="http://schemas.microsoft.com/office/drawing/2014/main" id="{A034CCEF-D172-4B46-B590-DFC0B6E6EB86}"/>
                  </a:ext>
                </a:extLst>
              </p:cNvPr>
              <p:cNvSpPr>
                <a:spLocks/>
              </p:cNvSpPr>
              <p:nvPr/>
            </p:nvSpPr>
            <p:spPr bwMode="auto">
              <a:xfrm>
                <a:off x="4179304" y="2535130"/>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Line 551">
                <a:extLst>
                  <a:ext uri="{FF2B5EF4-FFF2-40B4-BE49-F238E27FC236}">
                    <a16:creationId xmlns:a16="http://schemas.microsoft.com/office/drawing/2014/main" id="{474890CD-6D71-4CCD-94BE-F09C544529A7}"/>
                  </a:ext>
                </a:extLst>
              </p:cNvPr>
              <p:cNvSpPr>
                <a:spLocks noChangeShapeType="1"/>
              </p:cNvSpPr>
              <p:nvPr/>
            </p:nvSpPr>
            <p:spPr bwMode="auto">
              <a:xfrm>
                <a:off x="4179304" y="2528819"/>
                <a:ext cx="6311"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Freeform 552">
                <a:extLst>
                  <a:ext uri="{FF2B5EF4-FFF2-40B4-BE49-F238E27FC236}">
                    <a16:creationId xmlns:a16="http://schemas.microsoft.com/office/drawing/2014/main" id="{AA38C366-5CE5-4DF3-9BEC-E72F78B1E05F}"/>
                  </a:ext>
                </a:extLst>
              </p:cNvPr>
              <p:cNvSpPr>
                <a:spLocks/>
              </p:cNvSpPr>
              <p:nvPr/>
            </p:nvSpPr>
            <p:spPr bwMode="auto">
              <a:xfrm>
                <a:off x="4179304" y="2531974"/>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1" y="0"/>
                      <a:pt x="1" y="0"/>
                      <a:pt x="1" y="0"/>
                    </a:cubicBezTo>
                    <a:cubicBezTo>
                      <a:pt x="1"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553">
                <a:extLst>
                  <a:ext uri="{FF2B5EF4-FFF2-40B4-BE49-F238E27FC236}">
                    <a16:creationId xmlns:a16="http://schemas.microsoft.com/office/drawing/2014/main" id="{161A0DC9-AAC3-4FEA-9025-A74C486ABCB3}"/>
                  </a:ext>
                </a:extLst>
              </p:cNvPr>
              <p:cNvSpPr>
                <a:spLocks/>
              </p:cNvSpPr>
              <p:nvPr/>
            </p:nvSpPr>
            <p:spPr bwMode="auto">
              <a:xfrm>
                <a:off x="4182460" y="2528819"/>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Freeform 554">
                <a:extLst>
                  <a:ext uri="{FF2B5EF4-FFF2-40B4-BE49-F238E27FC236}">
                    <a16:creationId xmlns:a16="http://schemas.microsoft.com/office/drawing/2014/main" id="{D3BA80CC-B4E4-4850-8ED7-F83E6291DE9D}"/>
                  </a:ext>
                </a:extLst>
              </p:cNvPr>
              <p:cNvSpPr>
                <a:spLocks/>
              </p:cNvSpPr>
              <p:nvPr/>
            </p:nvSpPr>
            <p:spPr bwMode="auto">
              <a:xfrm>
                <a:off x="4109879" y="2634535"/>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555">
                <a:extLst>
                  <a:ext uri="{FF2B5EF4-FFF2-40B4-BE49-F238E27FC236}">
                    <a16:creationId xmlns:a16="http://schemas.microsoft.com/office/drawing/2014/main" id="{B3E19646-7DD9-43CA-BB3D-A0F3A7DF633E}"/>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556">
                <a:extLst>
                  <a:ext uri="{FF2B5EF4-FFF2-40B4-BE49-F238E27FC236}">
                    <a16:creationId xmlns:a16="http://schemas.microsoft.com/office/drawing/2014/main" id="{B9CD1265-AFBE-4D9C-9ECC-A34CDCE39DA0}"/>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557">
                <a:extLst>
                  <a:ext uri="{FF2B5EF4-FFF2-40B4-BE49-F238E27FC236}">
                    <a16:creationId xmlns:a16="http://schemas.microsoft.com/office/drawing/2014/main" id="{7648595F-4ED9-4C16-A85C-5109D666C608}"/>
                  </a:ext>
                </a:extLst>
              </p:cNvPr>
              <p:cNvSpPr>
                <a:spLocks/>
              </p:cNvSpPr>
              <p:nvPr/>
            </p:nvSpPr>
            <p:spPr bwMode="auto">
              <a:xfrm>
                <a:off x="4113035" y="2631379"/>
                <a:ext cx="3156" cy="0"/>
              </a:xfrm>
              <a:custGeom>
                <a:avLst/>
                <a:gdLst>
                  <a:gd name="T0" fmla="*/ 0 w 1"/>
                  <a:gd name="T1" fmla="*/ 1 w 1"/>
                  <a:gd name="T2" fmla="*/ 1 w 1"/>
                </a:gdLst>
                <a:ahLst/>
                <a:cxnLst>
                  <a:cxn ang="0">
                    <a:pos x="T0" y="0"/>
                  </a:cxn>
                  <a:cxn ang="0">
                    <a:pos x="T1" y="0"/>
                  </a:cxn>
                  <a:cxn ang="0">
                    <a:pos x="T2" y="0"/>
                  </a:cxn>
                </a:cxnLst>
                <a:rect l="0" t="0" r="r" b="b"/>
                <a:pathLst>
                  <a:path w="1">
                    <a:moveTo>
                      <a:pt x="0" y="0"/>
                    </a:moveTo>
                    <a:cubicBezTo>
                      <a:pt x="0"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558">
                <a:extLst>
                  <a:ext uri="{FF2B5EF4-FFF2-40B4-BE49-F238E27FC236}">
                    <a16:creationId xmlns:a16="http://schemas.microsoft.com/office/drawing/2014/main" id="{B19DD93E-BAA2-4494-BE6D-EB594FA2F912}"/>
                  </a:ext>
                </a:extLst>
              </p:cNvPr>
              <p:cNvSpPr>
                <a:spLocks/>
              </p:cNvSpPr>
              <p:nvPr/>
            </p:nvSpPr>
            <p:spPr bwMode="auto">
              <a:xfrm>
                <a:off x="4116190" y="2628223"/>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559">
                <a:extLst>
                  <a:ext uri="{FF2B5EF4-FFF2-40B4-BE49-F238E27FC236}">
                    <a16:creationId xmlns:a16="http://schemas.microsoft.com/office/drawing/2014/main" id="{1BC41119-999D-4770-B146-E7E888C7EA85}"/>
                  </a:ext>
                </a:extLst>
              </p:cNvPr>
              <p:cNvSpPr>
                <a:spLocks/>
              </p:cNvSpPr>
              <p:nvPr/>
            </p:nvSpPr>
            <p:spPr bwMode="auto">
              <a:xfrm>
                <a:off x="4116190" y="2628223"/>
                <a:ext cx="3156"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560">
                <a:extLst>
                  <a:ext uri="{FF2B5EF4-FFF2-40B4-BE49-F238E27FC236}">
                    <a16:creationId xmlns:a16="http://schemas.microsoft.com/office/drawing/2014/main" id="{4AFA4EB3-37E1-4753-8AA7-1498495F4B8C}"/>
                  </a:ext>
                </a:extLst>
              </p:cNvPr>
              <p:cNvSpPr>
                <a:spLocks/>
              </p:cNvSpPr>
              <p:nvPr/>
            </p:nvSpPr>
            <p:spPr bwMode="auto">
              <a:xfrm>
                <a:off x="4169837" y="2522507"/>
                <a:ext cx="12623" cy="17357"/>
              </a:xfrm>
              <a:custGeom>
                <a:avLst/>
                <a:gdLst>
                  <a:gd name="T0" fmla="*/ 0 w 4"/>
                  <a:gd name="T1" fmla="*/ 1 h 6"/>
                  <a:gd name="T2" fmla="*/ 2 w 4"/>
                  <a:gd name="T3" fmla="*/ 1 h 6"/>
                  <a:gd name="T4" fmla="*/ 4 w 4"/>
                  <a:gd name="T5" fmla="*/ 2 h 6"/>
                  <a:gd name="T6" fmla="*/ 1 w 4"/>
                  <a:gd name="T7" fmla="*/ 6 h 6"/>
                  <a:gd name="T8" fmla="*/ 0 w 4"/>
                  <a:gd name="T9" fmla="*/ 2 h 6"/>
                  <a:gd name="T10" fmla="*/ 0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0" y="1"/>
                    </a:moveTo>
                    <a:cubicBezTo>
                      <a:pt x="0" y="1"/>
                      <a:pt x="2" y="0"/>
                      <a:pt x="2" y="1"/>
                    </a:cubicBezTo>
                    <a:cubicBezTo>
                      <a:pt x="3" y="2"/>
                      <a:pt x="4" y="2"/>
                      <a:pt x="4" y="2"/>
                    </a:cubicBezTo>
                    <a:cubicBezTo>
                      <a:pt x="1" y="6"/>
                      <a:pt x="1" y="6"/>
                      <a:pt x="1" y="6"/>
                    </a:cubicBezTo>
                    <a:cubicBezTo>
                      <a:pt x="0" y="2"/>
                      <a:pt x="0" y="2"/>
                      <a:pt x="0" y="2"/>
                    </a:cubicBezTo>
                    <a:lnTo>
                      <a:pt x="0"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561">
                <a:extLst>
                  <a:ext uri="{FF2B5EF4-FFF2-40B4-BE49-F238E27FC236}">
                    <a16:creationId xmlns:a16="http://schemas.microsoft.com/office/drawing/2014/main" id="{397293C2-7E83-4F44-8F68-E09AA4D45E21}"/>
                  </a:ext>
                </a:extLst>
              </p:cNvPr>
              <p:cNvSpPr>
                <a:spLocks/>
              </p:cNvSpPr>
              <p:nvPr/>
            </p:nvSpPr>
            <p:spPr bwMode="auto">
              <a:xfrm>
                <a:off x="4157214" y="2528819"/>
                <a:ext cx="28401" cy="33135"/>
              </a:xfrm>
              <a:custGeom>
                <a:avLst/>
                <a:gdLst>
                  <a:gd name="T0" fmla="*/ 8 w 9"/>
                  <a:gd name="T1" fmla="*/ 8 h 11"/>
                  <a:gd name="T2" fmla="*/ 4 w 9"/>
                  <a:gd name="T3" fmla="*/ 0 h 11"/>
                  <a:gd name="T4" fmla="*/ 0 w 9"/>
                  <a:gd name="T5" fmla="*/ 5 h 11"/>
                  <a:gd name="T6" fmla="*/ 4 w 9"/>
                  <a:gd name="T7" fmla="*/ 11 h 11"/>
                  <a:gd name="T8" fmla="*/ 8 w 9"/>
                  <a:gd name="T9" fmla="*/ 8 h 11"/>
                </a:gdLst>
                <a:ahLst/>
                <a:cxnLst>
                  <a:cxn ang="0">
                    <a:pos x="T0" y="T1"/>
                  </a:cxn>
                  <a:cxn ang="0">
                    <a:pos x="T2" y="T3"/>
                  </a:cxn>
                  <a:cxn ang="0">
                    <a:pos x="T4" y="T5"/>
                  </a:cxn>
                  <a:cxn ang="0">
                    <a:pos x="T6" y="T7"/>
                  </a:cxn>
                  <a:cxn ang="0">
                    <a:pos x="T8" y="T9"/>
                  </a:cxn>
                </a:cxnLst>
                <a:rect l="0" t="0" r="r" b="b"/>
                <a:pathLst>
                  <a:path w="9" h="11">
                    <a:moveTo>
                      <a:pt x="8" y="8"/>
                    </a:moveTo>
                    <a:cubicBezTo>
                      <a:pt x="9" y="7"/>
                      <a:pt x="3" y="1"/>
                      <a:pt x="4" y="0"/>
                    </a:cubicBezTo>
                    <a:cubicBezTo>
                      <a:pt x="0" y="5"/>
                      <a:pt x="0" y="5"/>
                      <a:pt x="0" y="5"/>
                    </a:cubicBezTo>
                    <a:cubicBezTo>
                      <a:pt x="0" y="5"/>
                      <a:pt x="3" y="10"/>
                      <a:pt x="4" y="11"/>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562">
                <a:extLst>
                  <a:ext uri="{FF2B5EF4-FFF2-40B4-BE49-F238E27FC236}">
                    <a16:creationId xmlns:a16="http://schemas.microsoft.com/office/drawing/2014/main" id="{0D730C45-B27C-4B7E-8A66-2C5D275BF0C3}"/>
                  </a:ext>
                </a:extLst>
              </p:cNvPr>
              <p:cNvSpPr>
                <a:spLocks/>
              </p:cNvSpPr>
              <p:nvPr/>
            </p:nvSpPr>
            <p:spPr bwMode="auto">
              <a:xfrm>
                <a:off x="4103568" y="2625068"/>
                <a:ext cx="15778" cy="12623"/>
              </a:xfrm>
              <a:custGeom>
                <a:avLst/>
                <a:gdLst>
                  <a:gd name="T0" fmla="*/ 0 w 5"/>
                  <a:gd name="T1" fmla="*/ 0 h 4"/>
                  <a:gd name="T2" fmla="*/ 0 w 5"/>
                  <a:gd name="T3" fmla="*/ 3 h 4"/>
                  <a:gd name="T4" fmla="*/ 2 w 5"/>
                  <a:gd name="T5" fmla="*/ 4 h 4"/>
                  <a:gd name="T6" fmla="*/ 5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0" y="2"/>
                      <a:pt x="0" y="3"/>
                    </a:cubicBezTo>
                    <a:cubicBezTo>
                      <a:pt x="1" y="3"/>
                      <a:pt x="2" y="4"/>
                      <a:pt x="2" y="4"/>
                    </a:cubicBezTo>
                    <a:cubicBezTo>
                      <a:pt x="5" y="0"/>
                      <a:pt x="5" y="0"/>
                      <a:pt x="5" y="0"/>
                    </a:cubicBezTo>
                    <a:cubicBezTo>
                      <a:pt x="0" y="0"/>
                      <a:pt x="0" y="0"/>
                      <a:pt x="0"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563">
                <a:extLst>
                  <a:ext uri="{FF2B5EF4-FFF2-40B4-BE49-F238E27FC236}">
                    <a16:creationId xmlns:a16="http://schemas.microsoft.com/office/drawing/2014/main" id="{3FBB6208-080D-48BC-AB02-AB1F0A38D1E5}"/>
                  </a:ext>
                </a:extLst>
              </p:cNvPr>
              <p:cNvSpPr>
                <a:spLocks/>
              </p:cNvSpPr>
              <p:nvPr/>
            </p:nvSpPr>
            <p:spPr bwMode="auto">
              <a:xfrm>
                <a:off x="4103568" y="2606134"/>
                <a:ext cx="31557" cy="25246"/>
              </a:xfrm>
              <a:custGeom>
                <a:avLst/>
                <a:gdLst>
                  <a:gd name="T0" fmla="*/ 9 w 10"/>
                  <a:gd name="T1" fmla="*/ 7 h 8"/>
                  <a:gd name="T2" fmla="*/ 0 w 10"/>
                  <a:gd name="T3" fmla="*/ 6 h 8"/>
                  <a:gd name="T4" fmla="*/ 4 w 10"/>
                  <a:gd name="T5" fmla="*/ 0 h 8"/>
                  <a:gd name="T6" fmla="*/ 10 w 10"/>
                  <a:gd name="T7" fmla="*/ 2 h 8"/>
                  <a:gd name="T8" fmla="*/ 9 w 10"/>
                  <a:gd name="T9" fmla="*/ 7 h 8"/>
                </a:gdLst>
                <a:ahLst/>
                <a:cxnLst>
                  <a:cxn ang="0">
                    <a:pos x="T0" y="T1"/>
                  </a:cxn>
                  <a:cxn ang="0">
                    <a:pos x="T2" y="T3"/>
                  </a:cxn>
                  <a:cxn ang="0">
                    <a:pos x="T4" y="T5"/>
                  </a:cxn>
                  <a:cxn ang="0">
                    <a:pos x="T6" y="T7"/>
                  </a:cxn>
                  <a:cxn ang="0">
                    <a:pos x="T8" y="T9"/>
                  </a:cxn>
                </a:cxnLst>
                <a:rect l="0" t="0" r="r" b="b"/>
                <a:pathLst>
                  <a:path w="10" h="8">
                    <a:moveTo>
                      <a:pt x="9" y="7"/>
                    </a:moveTo>
                    <a:cubicBezTo>
                      <a:pt x="9" y="8"/>
                      <a:pt x="1" y="5"/>
                      <a:pt x="0" y="6"/>
                    </a:cubicBezTo>
                    <a:cubicBezTo>
                      <a:pt x="4" y="0"/>
                      <a:pt x="4" y="0"/>
                      <a:pt x="4" y="0"/>
                    </a:cubicBezTo>
                    <a:cubicBezTo>
                      <a:pt x="4" y="0"/>
                      <a:pt x="9" y="2"/>
                      <a:pt x="10" y="2"/>
                    </a:cubicBezTo>
                    <a:lnTo>
                      <a:pt x="9"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564">
                <a:extLst>
                  <a:ext uri="{FF2B5EF4-FFF2-40B4-BE49-F238E27FC236}">
                    <a16:creationId xmlns:a16="http://schemas.microsoft.com/office/drawing/2014/main" id="{DB785677-9A77-4066-A6B8-A75D9C45B3BE}"/>
                  </a:ext>
                </a:extLst>
              </p:cNvPr>
              <p:cNvSpPr>
                <a:spLocks/>
              </p:cNvSpPr>
              <p:nvPr/>
            </p:nvSpPr>
            <p:spPr bwMode="auto">
              <a:xfrm>
                <a:off x="4119346" y="2549331"/>
                <a:ext cx="63114" cy="78892"/>
              </a:xfrm>
              <a:custGeom>
                <a:avLst/>
                <a:gdLst>
                  <a:gd name="T0" fmla="*/ 12 w 20"/>
                  <a:gd name="T1" fmla="*/ 13 h 25"/>
                  <a:gd name="T2" fmla="*/ 12 w 20"/>
                  <a:gd name="T3" fmla="*/ 13 h 25"/>
                  <a:gd name="T4" fmla="*/ 20 w 20"/>
                  <a:gd name="T5" fmla="*/ 1 h 25"/>
                  <a:gd name="T6" fmla="*/ 11 w 20"/>
                  <a:gd name="T7" fmla="*/ 0 h 25"/>
                  <a:gd name="T8" fmla="*/ 10 w 20"/>
                  <a:gd name="T9" fmla="*/ 2 h 25"/>
                  <a:gd name="T10" fmla="*/ 11 w 20"/>
                  <a:gd name="T11" fmla="*/ 2 h 25"/>
                  <a:gd name="T12" fmla="*/ 7 w 20"/>
                  <a:gd name="T13" fmla="*/ 10 h 25"/>
                  <a:gd name="T14" fmla="*/ 2 w 20"/>
                  <a:gd name="T15" fmla="*/ 16 h 25"/>
                  <a:gd name="T16" fmla="*/ 1 w 20"/>
                  <a:gd name="T17" fmla="*/ 15 h 25"/>
                  <a:gd name="T18" fmla="*/ 0 w 20"/>
                  <a:gd name="T19" fmla="*/ 17 h 25"/>
                  <a:gd name="T20" fmla="*/ 4 w 20"/>
                  <a:gd name="T21" fmla="*/ 25 h 25"/>
                  <a:gd name="T22" fmla="*/ 12 w 20"/>
                  <a:gd name="T2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12" y="13"/>
                    </a:moveTo>
                    <a:cubicBezTo>
                      <a:pt x="12" y="13"/>
                      <a:pt x="12" y="13"/>
                      <a:pt x="12" y="13"/>
                    </a:cubicBezTo>
                    <a:cubicBezTo>
                      <a:pt x="20" y="1"/>
                      <a:pt x="20" y="1"/>
                      <a:pt x="20" y="1"/>
                    </a:cubicBezTo>
                    <a:cubicBezTo>
                      <a:pt x="19" y="2"/>
                      <a:pt x="11" y="0"/>
                      <a:pt x="11" y="0"/>
                    </a:cubicBezTo>
                    <a:cubicBezTo>
                      <a:pt x="10" y="2"/>
                      <a:pt x="10" y="2"/>
                      <a:pt x="10" y="2"/>
                    </a:cubicBezTo>
                    <a:cubicBezTo>
                      <a:pt x="11" y="2"/>
                      <a:pt x="11" y="2"/>
                      <a:pt x="11" y="2"/>
                    </a:cubicBezTo>
                    <a:cubicBezTo>
                      <a:pt x="11" y="2"/>
                      <a:pt x="9" y="6"/>
                      <a:pt x="7" y="10"/>
                    </a:cubicBezTo>
                    <a:cubicBezTo>
                      <a:pt x="5" y="13"/>
                      <a:pt x="2" y="16"/>
                      <a:pt x="2" y="16"/>
                    </a:cubicBezTo>
                    <a:cubicBezTo>
                      <a:pt x="1" y="15"/>
                      <a:pt x="1" y="15"/>
                      <a:pt x="1" y="15"/>
                    </a:cubicBezTo>
                    <a:cubicBezTo>
                      <a:pt x="0" y="17"/>
                      <a:pt x="0" y="17"/>
                      <a:pt x="0" y="17"/>
                    </a:cubicBezTo>
                    <a:cubicBezTo>
                      <a:pt x="0" y="17"/>
                      <a:pt x="5" y="24"/>
                      <a:pt x="4" y="25"/>
                    </a:cubicBezTo>
                    <a:lnTo>
                      <a:pt x="12"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Freeform 565">
                <a:extLst>
                  <a:ext uri="{FF2B5EF4-FFF2-40B4-BE49-F238E27FC236}">
                    <a16:creationId xmlns:a16="http://schemas.microsoft.com/office/drawing/2014/main" id="{FD0E5099-CDC7-4364-B6A1-1FC2EF81F465}"/>
                  </a:ext>
                </a:extLst>
              </p:cNvPr>
              <p:cNvSpPr>
                <a:spLocks/>
              </p:cNvSpPr>
              <p:nvPr/>
            </p:nvSpPr>
            <p:spPr bwMode="auto">
              <a:xfrm>
                <a:off x="4109879" y="2536708"/>
                <a:ext cx="72581" cy="88359"/>
              </a:xfrm>
              <a:custGeom>
                <a:avLst/>
                <a:gdLst>
                  <a:gd name="T0" fmla="*/ 20 w 23"/>
                  <a:gd name="T1" fmla="*/ 20 h 28"/>
                  <a:gd name="T2" fmla="*/ 18 w 23"/>
                  <a:gd name="T3" fmla="*/ 0 h 28"/>
                  <a:gd name="T4" fmla="*/ 11 w 23"/>
                  <a:gd name="T5" fmla="*/ 14 h 28"/>
                  <a:gd name="T6" fmla="*/ 0 w 23"/>
                  <a:gd name="T7" fmla="*/ 26 h 28"/>
                  <a:gd name="T8" fmla="*/ 20 w 23"/>
                  <a:gd name="T9" fmla="*/ 20 h 28"/>
                </a:gdLst>
                <a:ahLst/>
                <a:cxnLst>
                  <a:cxn ang="0">
                    <a:pos x="T0" y="T1"/>
                  </a:cxn>
                  <a:cxn ang="0">
                    <a:pos x="T2" y="T3"/>
                  </a:cxn>
                  <a:cxn ang="0">
                    <a:pos x="T4" y="T5"/>
                  </a:cxn>
                  <a:cxn ang="0">
                    <a:pos x="T6" y="T7"/>
                  </a:cxn>
                  <a:cxn ang="0">
                    <a:pos x="T8" y="T9"/>
                  </a:cxn>
                </a:cxnLst>
                <a:rect l="0" t="0" r="r" b="b"/>
                <a:pathLst>
                  <a:path w="23" h="28">
                    <a:moveTo>
                      <a:pt x="20" y="20"/>
                    </a:moveTo>
                    <a:cubicBezTo>
                      <a:pt x="23" y="7"/>
                      <a:pt x="18" y="0"/>
                      <a:pt x="18" y="0"/>
                    </a:cubicBezTo>
                    <a:cubicBezTo>
                      <a:pt x="18" y="0"/>
                      <a:pt x="16" y="6"/>
                      <a:pt x="11" y="14"/>
                    </a:cubicBezTo>
                    <a:cubicBezTo>
                      <a:pt x="5" y="22"/>
                      <a:pt x="0" y="26"/>
                      <a:pt x="0" y="26"/>
                    </a:cubicBezTo>
                    <a:cubicBezTo>
                      <a:pt x="0" y="26"/>
                      <a:pt x="10" y="28"/>
                      <a:pt x="20"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566">
                <a:extLst>
                  <a:ext uri="{FF2B5EF4-FFF2-40B4-BE49-F238E27FC236}">
                    <a16:creationId xmlns:a16="http://schemas.microsoft.com/office/drawing/2014/main" id="{636DD02B-75B1-4ABE-B68C-5F31500F763F}"/>
                  </a:ext>
                </a:extLst>
              </p:cNvPr>
              <p:cNvSpPr>
                <a:spLocks/>
              </p:cNvSpPr>
              <p:nvPr/>
            </p:nvSpPr>
            <p:spPr bwMode="auto">
              <a:xfrm>
                <a:off x="4154059" y="2546175"/>
                <a:ext cx="18934" cy="41024"/>
              </a:xfrm>
              <a:custGeom>
                <a:avLst/>
                <a:gdLst>
                  <a:gd name="T0" fmla="*/ 5 w 6"/>
                  <a:gd name="T1" fmla="*/ 13 h 13"/>
                  <a:gd name="T2" fmla="*/ 4 w 6"/>
                  <a:gd name="T3" fmla="*/ 0 h 13"/>
                  <a:gd name="T4" fmla="*/ 0 w 6"/>
                  <a:gd name="T5" fmla="*/ 9 h 13"/>
                  <a:gd name="T6" fmla="*/ 5 w 6"/>
                  <a:gd name="T7" fmla="*/ 13 h 13"/>
                </a:gdLst>
                <a:ahLst/>
                <a:cxnLst>
                  <a:cxn ang="0">
                    <a:pos x="T0" y="T1"/>
                  </a:cxn>
                  <a:cxn ang="0">
                    <a:pos x="T2" y="T3"/>
                  </a:cxn>
                  <a:cxn ang="0">
                    <a:pos x="T4" y="T5"/>
                  </a:cxn>
                  <a:cxn ang="0">
                    <a:pos x="T6" y="T7"/>
                  </a:cxn>
                </a:cxnLst>
                <a:rect l="0" t="0" r="r" b="b"/>
                <a:pathLst>
                  <a:path w="6" h="13">
                    <a:moveTo>
                      <a:pt x="5" y="13"/>
                    </a:moveTo>
                    <a:cubicBezTo>
                      <a:pt x="6" y="4"/>
                      <a:pt x="4" y="0"/>
                      <a:pt x="4" y="0"/>
                    </a:cubicBezTo>
                    <a:cubicBezTo>
                      <a:pt x="4" y="0"/>
                      <a:pt x="3" y="5"/>
                      <a:pt x="0" y="9"/>
                    </a:cubicBez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Freeform 567">
                <a:extLst>
                  <a:ext uri="{FF2B5EF4-FFF2-40B4-BE49-F238E27FC236}">
                    <a16:creationId xmlns:a16="http://schemas.microsoft.com/office/drawing/2014/main" id="{8526CBA7-096E-49FB-964F-811524C44585}"/>
                  </a:ext>
                </a:extLst>
              </p:cNvPr>
              <p:cNvSpPr>
                <a:spLocks/>
              </p:cNvSpPr>
              <p:nvPr/>
            </p:nvSpPr>
            <p:spPr bwMode="auto">
              <a:xfrm>
                <a:off x="4119346" y="2593511"/>
                <a:ext cx="41024" cy="22090"/>
              </a:xfrm>
              <a:custGeom>
                <a:avLst/>
                <a:gdLst>
                  <a:gd name="T0" fmla="*/ 13 w 13"/>
                  <a:gd name="T1" fmla="*/ 3 h 7"/>
                  <a:gd name="T2" fmla="*/ 0 w 13"/>
                  <a:gd name="T3" fmla="*/ 7 h 7"/>
                  <a:gd name="T4" fmla="*/ 7 w 13"/>
                  <a:gd name="T5" fmla="*/ 0 h 7"/>
                  <a:gd name="T6" fmla="*/ 13 w 13"/>
                  <a:gd name="T7" fmla="*/ 3 h 7"/>
                </a:gdLst>
                <a:ahLst/>
                <a:cxnLst>
                  <a:cxn ang="0">
                    <a:pos x="T0" y="T1"/>
                  </a:cxn>
                  <a:cxn ang="0">
                    <a:pos x="T2" y="T3"/>
                  </a:cxn>
                  <a:cxn ang="0">
                    <a:pos x="T4" y="T5"/>
                  </a:cxn>
                  <a:cxn ang="0">
                    <a:pos x="T6" y="T7"/>
                  </a:cxn>
                </a:cxnLst>
                <a:rect l="0" t="0" r="r" b="b"/>
                <a:pathLst>
                  <a:path w="13" h="7">
                    <a:moveTo>
                      <a:pt x="13" y="3"/>
                    </a:moveTo>
                    <a:cubicBezTo>
                      <a:pt x="5" y="7"/>
                      <a:pt x="0" y="7"/>
                      <a:pt x="0" y="7"/>
                    </a:cubicBezTo>
                    <a:cubicBezTo>
                      <a:pt x="0" y="7"/>
                      <a:pt x="5" y="4"/>
                      <a:pt x="7" y="0"/>
                    </a:cubicBezTo>
                    <a:lnTo>
                      <a:pt x="1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568">
                <a:extLst>
                  <a:ext uri="{FF2B5EF4-FFF2-40B4-BE49-F238E27FC236}">
                    <a16:creationId xmlns:a16="http://schemas.microsoft.com/office/drawing/2014/main" id="{B586551E-909B-4AFD-84D2-997200F9EE2C}"/>
                  </a:ext>
                </a:extLst>
              </p:cNvPr>
              <p:cNvSpPr>
                <a:spLocks/>
              </p:cNvSpPr>
              <p:nvPr/>
            </p:nvSpPr>
            <p:spPr bwMode="auto">
              <a:xfrm>
                <a:off x="4150903" y="2584044"/>
                <a:ext cx="18934" cy="15778"/>
              </a:xfrm>
              <a:custGeom>
                <a:avLst/>
                <a:gdLst>
                  <a:gd name="T0" fmla="*/ 6 w 12"/>
                  <a:gd name="T1" fmla="*/ 10 h 10"/>
                  <a:gd name="T2" fmla="*/ 8 w 12"/>
                  <a:gd name="T3" fmla="*/ 6 h 10"/>
                  <a:gd name="T4" fmla="*/ 10 w 12"/>
                  <a:gd name="T5" fmla="*/ 8 h 10"/>
                  <a:gd name="T6" fmla="*/ 12 w 12"/>
                  <a:gd name="T7" fmla="*/ 8 h 10"/>
                  <a:gd name="T8" fmla="*/ 8 w 12"/>
                  <a:gd name="T9" fmla="*/ 6 h 10"/>
                  <a:gd name="T10" fmla="*/ 10 w 12"/>
                  <a:gd name="T11" fmla="*/ 2 h 10"/>
                  <a:gd name="T12" fmla="*/ 8 w 12"/>
                  <a:gd name="T13" fmla="*/ 2 h 10"/>
                  <a:gd name="T14" fmla="*/ 6 w 12"/>
                  <a:gd name="T15" fmla="*/ 4 h 10"/>
                  <a:gd name="T16" fmla="*/ 2 w 12"/>
                  <a:gd name="T17" fmla="*/ 0 h 10"/>
                  <a:gd name="T18" fmla="*/ 0 w 12"/>
                  <a:gd name="T19" fmla="*/ 2 h 10"/>
                  <a:gd name="T20" fmla="*/ 6 w 12"/>
                  <a:gd name="T21" fmla="*/ 6 h 10"/>
                  <a:gd name="T22" fmla="*/ 4 w 12"/>
                  <a:gd name="T23" fmla="*/ 8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6"/>
                    </a:lnTo>
                    <a:lnTo>
                      <a:pt x="10" y="8"/>
                    </a:lnTo>
                    <a:lnTo>
                      <a:pt x="12" y="8"/>
                    </a:lnTo>
                    <a:lnTo>
                      <a:pt x="8" y="6"/>
                    </a:lnTo>
                    <a:lnTo>
                      <a:pt x="10" y="2"/>
                    </a:lnTo>
                    <a:lnTo>
                      <a:pt x="8" y="2"/>
                    </a:lnTo>
                    <a:lnTo>
                      <a:pt x="6" y="4"/>
                    </a:lnTo>
                    <a:lnTo>
                      <a:pt x="2" y="0"/>
                    </a:lnTo>
                    <a:lnTo>
                      <a:pt x="0" y="2"/>
                    </a:lnTo>
                    <a:lnTo>
                      <a:pt x="6" y="6"/>
                    </a:lnTo>
                    <a:lnTo>
                      <a:pt x="4" y="8"/>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Freeform 569">
                <a:extLst>
                  <a:ext uri="{FF2B5EF4-FFF2-40B4-BE49-F238E27FC236}">
                    <a16:creationId xmlns:a16="http://schemas.microsoft.com/office/drawing/2014/main" id="{A7E764E3-F8FC-4B73-8A20-5E6B8A188309}"/>
                  </a:ext>
                </a:extLst>
              </p:cNvPr>
              <p:cNvSpPr>
                <a:spLocks/>
              </p:cNvSpPr>
              <p:nvPr/>
            </p:nvSpPr>
            <p:spPr bwMode="auto">
              <a:xfrm>
                <a:off x="5460514" y="5611928"/>
                <a:ext cx="115183" cy="112027"/>
              </a:xfrm>
              <a:custGeom>
                <a:avLst/>
                <a:gdLst>
                  <a:gd name="T0" fmla="*/ 0 w 37"/>
                  <a:gd name="T1" fmla="*/ 35 h 36"/>
                  <a:gd name="T2" fmla="*/ 36 w 37"/>
                  <a:gd name="T3" fmla="*/ 11 h 36"/>
                  <a:gd name="T4" fmla="*/ 37 w 37"/>
                  <a:gd name="T5" fmla="*/ 7 h 36"/>
                  <a:gd name="T6" fmla="*/ 9 w 37"/>
                  <a:gd name="T7" fmla="*/ 0 h 36"/>
                  <a:gd name="T8" fmla="*/ 0 w 37"/>
                  <a:gd name="T9" fmla="*/ 35 h 36"/>
                </a:gdLst>
                <a:ahLst/>
                <a:cxnLst>
                  <a:cxn ang="0">
                    <a:pos x="T0" y="T1"/>
                  </a:cxn>
                  <a:cxn ang="0">
                    <a:pos x="T2" y="T3"/>
                  </a:cxn>
                  <a:cxn ang="0">
                    <a:pos x="T4" y="T5"/>
                  </a:cxn>
                  <a:cxn ang="0">
                    <a:pos x="T6" y="T7"/>
                  </a:cxn>
                  <a:cxn ang="0">
                    <a:pos x="T8" y="T9"/>
                  </a:cxn>
                </a:cxnLst>
                <a:rect l="0" t="0" r="r" b="b"/>
                <a:pathLst>
                  <a:path w="37" h="36">
                    <a:moveTo>
                      <a:pt x="0" y="35"/>
                    </a:moveTo>
                    <a:cubicBezTo>
                      <a:pt x="2" y="36"/>
                      <a:pt x="31" y="30"/>
                      <a:pt x="36" y="11"/>
                    </a:cubicBezTo>
                    <a:cubicBezTo>
                      <a:pt x="37" y="7"/>
                      <a:pt x="37" y="7"/>
                      <a:pt x="37" y="7"/>
                    </a:cubicBezTo>
                    <a:cubicBezTo>
                      <a:pt x="9" y="0"/>
                      <a:pt x="9" y="0"/>
                      <a:pt x="9" y="0"/>
                    </a:cubicBezTo>
                    <a:lnTo>
                      <a:pt x="0" y="3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570">
                <a:extLst>
                  <a:ext uri="{FF2B5EF4-FFF2-40B4-BE49-F238E27FC236}">
                    <a16:creationId xmlns:a16="http://schemas.microsoft.com/office/drawing/2014/main" id="{423D79CF-1247-4D22-80BC-96703E0EC8D8}"/>
                  </a:ext>
                </a:extLst>
              </p:cNvPr>
              <p:cNvSpPr>
                <a:spLocks/>
              </p:cNvSpPr>
              <p:nvPr/>
            </p:nvSpPr>
            <p:spPr bwMode="auto">
              <a:xfrm>
                <a:off x="5384778" y="5521991"/>
                <a:ext cx="121495" cy="198808"/>
              </a:xfrm>
              <a:custGeom>
                <a:avLst/>
                <a:gdLst>
                  <a:gd name="T0" fmla="*/ 4 w 39"/>
                  <a:gd name="T1" fmla="*/ 26 h 64"/>
                  <a:gd name="T2" fmla="*/ 24 w 39"/>
                  <a:gd name="T3" fmla="*/ 64 h 64"/>
                  <a:gd name="T4" fmla="*/ 39 w 39"/>
                  <a:gd name="T5" fmla="*/ 7 h 64"/>
                  <a:gd name="T6" fmla="*/ 11 w 39"/>
                  <a:gd name="T7" fmla="*/ 0 h 64"/>
                  <a:gd name="T8" fmla="*/ 4 w 39"/>
                  <a:gd name="T9" fmla="*/ 26 h 64"/>
                </a:gdLst>
                <a:ahLst/>
                <a:cxnLst>
                  <a:cxn ang="0">
                    <a:pos x="T0" y="T1"/>
                  </a:cxn>
                  <a:cxn ang="0">
                    <a:pos x="T2" y="T3"/>
                  </a:cxn>
                  <a:cxn ang="0">
                    <a:pos x="T4" y="T5"/>
                  </a:cxn>
                  <a:cxn ang="0">
                    <a:pos x="T6" y="T7"/>
                  </a:cxn>
                  <a:cxn ang="0">
                    <a:pos x="T8" y="T9"/>
                  </a:cxn>
                </a:cxnLst>
                <a:rect l="0" t="0" r="r" b="b"/>
                <a:pathLst>
                  <a:path w="39" h="64">
                    <a:moveTo>
                      <a:pt x="4" y="26"/>
                    </a:moveTo>
                    <a:cubicBezTo>
                      <a:pt x="0" y="45"/>
                      <a:pt x="22" y="64"/>
                      <a:pt x="24" y="64"/>
                    </a:cubicBezTo>
                    <a:cubicBezTo>
                      <a:pt x="39" y="7"/>
                      <a:pt x="39" y="7"/>
                      <a:pt x="39" y="7"/>
                    </a:cubicBezTo>
                    <a:cubicBezTo>
                      <a:pt x="11" y="0"/>
                      <a:pt x="11" y="0"/>
                      <a:pt x="11" y="0"/>
                    </a:cubicBezTo>
                    <a:lnTo>
                      <a:pt x="4" y="2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571">
                <a:extLst>
                  <a:ext uri="{FF2B5EF4-FFF2-40B4-BE49-F238E27FC236}">
                    <a16:creationId xmlns:a16="http://schemas.microsoft.com/office/drawing/2014/main" id="{59590BA5-D1D1-455B-8D2B-0D8273D5BCA9}"/>
                  </a:ext>
                </a:extLst>
              </p:cNvPr>
              <p:cNvSpPr>
                <a:spLocks/>
              </p:cNvSpPr>
              <p:nvPr/>
            </p:nvSpPr>
            <p:spPr bwMode="auto">
              <a:xfrm>
                <a:off x="5487337" y="5542503"/>
                <a:ext cx="105716" cy="91515"/>
              </a:xfrm>
              <a:custGeom>
                <a:avLst/>
                <a:gdLst>
                  <a:gd name="T0" fmla="*/ 0 w 67"/>
                  <a:gd name="T1" fmla="*/ 44 h 58"/>
                  <a:gd name="T2" fmla="*/ 56 w 67"/>
                  <a:gd name="T3" fmla="*/ 58 h 58"/>
                  <a:gd name="T4" fmla="*/ 67 w 67"/>
                  <a:gd name="T5" fmla="*/ 14 h 58"/>
                  <a:gd name="T6" fmla="*/ 12 w 67"/>
                  <a:gd name="T7" fmla="*/ 0 h 58"/>
                  <a:gd name="T8" fmla="*/ 0 w 67"/>
                  <a:gd name="T9" fmla="*/ 44 h 58"/>
                </a:gdLst>
                <a:ahLst/>
                <a:cxnLst>
                  <a:cxn ang="0">
                    <a:pos x="T0" y="T1"/>
                  </a:cxn>
                  <a:cxn ang="0">
                    <a:pos x="T2" y="T3"/>
                  </a:cxn>
                  <a:cxn ang="0">
                    <a:pos x="T4" y="T5"/>
                  </a:cxn>
                  <a:cxn ang="0">
                    <a:pos x="T6" y="T7"/>
                  </a:cxn>
                  <a:cxn ang="0">
                    <a:pos x="T8" y="T9"/>
                  </a:cxn>
                </a:cxnLst>
                <a:rect l="0" t="0" r="r" b="b"/>
                <a:pathLst>
                  <a:path w="67" h="58">
                    <a:moveTo>
                      <a:pt x="0" y="44"/>
                    </a:moveTo>
                    <a:lnTo>
                      <a:pt x="56" y="58"/>
                    </a:lnTo>
                    <a:lnTo>
                      <a:pt x="67" y="14"/>
                    </a:lnTo>
                    <a:lnTo>
                      <a:pt x="12" y="0"/>
                    </a:lnTo>
                    <a:lnTo>
                      <a:pt x="0" y="44"/>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572">
                <a:extLst>
                  <a:ext uri="{FF2B5EF4-FFF2-40B4-BE49-F238E27FC236}">
                    <a16:creationId xmlns:a16="http://schemas.microsoft.com/office/drawing/2014/main" id="{14BA56E6-1138-4F77-A444-F93C13FC4E99}"/>
                  </a:ext>
                </a:extLst>
              </p:cNvPr>
              <p:cNvSpPr>
                <a:spLocks/>
              </p:cNvSpPr>
              <p:nvPr/>
            </p:nvSpPr>
            <p:spPr bwMode="auto">
              <a:xfrm>
                <a:off x="5490493" y="5574060"/>
                <a:ext cx="93093" cy="53647"/>
              </a:xfrm>
              <a:custGeom>
                <a:avLst/>
                <a:gdLst>
                  <a:gd name="T0" fmla="*/ 29 w 30"/>
                  <a:gd name="T1" fmla="*/ 7 h 17"/>
                  <a:gd name="T2" fmla="*/ 26 w 30"/>
                  <a:gd name="T3" fmla="*/ 7 h 17"/>
                  <a:gd name="T4" fmla="*/ 24 w 30"/>
                  <a:gd name="T5" fmla="*/ 5 h 17"/>
                  <a:gd name="T6" fmla="*/ 21 w 30"/>
                  <a:gd name="T7" fmla="*/ 6 h 17"/>
                  <a:gd name="T8" fmla="*/ 19 w 30"/>
                  <a:gd name="T9" fmla="*/ 4 h 17"/>
                  <a:gd name="T10" fmla="*/ 17 w 30"/>
                  <a:gd name="T11" fmla="*/ 5 h 17"/>
                  <a:gd name="T12" fmla="*/ 15 w 30"/>
                  <a:gd name="T13" fmla="*/ 3 h 17"/>
                  <a:gd name="T14" fmla="*/ 12 w 30"/>
                  <a:gd name="T15" fmla="*/ 3 h 17"/>
                  <a:gd name="T16" fmla="*/ 10 w 30"/>
                  <a:gd name="T17" fmla="*/ 2 h 17"/>
                  <a:gd name="T18" fmla="*/ 7 w 30"/>
                  <a:gd name="T19" fmla="*/ 2 h 17"/>
                  <a:gd name="T20" fmla="*/ 5 w 30"/>
                  <a:gd name="T21" fmla="*/ 1 h 17"/>
                  <a:gd name="T22" fmla="*/ 2 w 30"/>
                  <a:gd name="T23" fmla="*/ 1 h 17"/>
                  <a:gd name="T24" fmla="*/ 0 w 30"/>
                  <a:gd name="T25" fmla="*/ 10 h 17"/>
                  <a:gd name="T26" fmla="*/ 3 w 30"/>
                  <a:gd name="T27" fmla="*/ 10 h 17"/>
                  <a:gd name="T28" fmla="*/ 5 w 30"/>
                  <a:gd name="T29" fmla="*/ 11 h 17"/>
                  <a:gd name="T30" fmla="*/ 8 w 30"/>
                  <a:gd name="T31" fmla="*/ 11 h 17"/>
                  <a:gd name="T32" fmla="*/ 10 w 30"/>
                  <a:gd name="T33" fmla="*/ 12 h 17"/>
                  <a:gd name="T34" fmla="*/ 12 w 30"/>
                  <a:gd name="T35" fmla="*/ 12 h 17"/>
                  <a:gd name="T36" fmla="*/ 14 w 30"/>
                  <a:gd name="T37" fmla="*/ 14 h 17"/>
                  <a:gd name="T38" fmla="*/ 17 w 30"/>
                  <a:gd name="T39" fmla="*/ 13 h 17"/>
                  <a:gd name="T40" fmla="*/ 19 w 30"/>
                  <a:gd name="T41" fmla="*/ 15 h 17"/>
                  <a:gd name="T42" fmla="*/ 22 w 30"/>
                  <a:gd name="T43" fmla="*/ 14 h 17"/>
                  <a:gd name="T44" fmla="*/ 24 w 30"/>
                  <a:gd name="T45" fmla="*/ 16 h 17"/>
                  <a:gd name="T46" fmla="*/ 26 w 30"/>
                  <a:gd name="T47" fmla="*/ 16 h 17"/>
                  <a:gd name="T48" fmla="*/ 28 w 30"/>
                  <a:gd name="T49" fmla="*/ 17 h 17"/>
                  <a:gd name="T50" fmla="*/ 30 w 30"/>
                  <a:gd name="T51" fmla="*/ 8 h 17"/>
                  <a:gd name="T52" fmla="*/ 29 w 30"/>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7">
                    <a:moveTo>
                      <a:pt x="29" y="7"/>
                    </a:moveTo>
                    <a:cubicBezTo>
                      <a:pt x="28" y="6"/>
                      <a:pt x="27" y="7"/>
                      <a:pt x="26" y="7"/>
                    </a:cubicBezTo>
                    <a:cubicBezTo>
                      <a:pt x="25" y="7"/>
                      <a:pt x="25" y="6"/>
                      <a:pt x="24" y="5"/>
                    </a:cubicBezTo>
                    <a:cubicBezTo>
                      <a:pt x="23" y="5"/>
                      <a:pt x="22" y="6"/>
                      <a:pt x="21" y="6"/>
                    </a:cubicBezTo>
                    <a:cubicBezTo>
                      <a:pt x="20" y="6"/>
                      <a:pt x="20" y="4"/>
                      <a:pt x="19" y="4"/>
                    </a:cubicBezTo>
                    <a:cubicBezTo>
                      <a:pt x="18" y="4"/>
                      <a:pt x="18" y="5"/>
                      <a:pt x="17" y="5"/>
                    </a:cubicBezTo>
                    <a:cubicBezTo>
                      <a:pt x="16" y="4"/>
                      <a:pt x="16" y="3"/>
                      <a:pt x="15" y="3"/>
                    </a:cubicBezTo>
                    <a:cubicBezTo>
                      <a:pt x="14" y="3"/>
                      <a:pt x="13" y="4"/>
                      <a:pt x="12" y="3"/>
                    </a:cubicBezTo>
                    <a:cubicBezTo>
                      <a:pt x="11" y="3"/>
                      <a:pt x="11" y="2"/>
                      <a:pt x="10" y="2"/>
                    </a:cubicBezTo>
                    <a:cubicBezTo>
                      <a:pt x="9" y="2"/>
                      <a:pt x="8" y="2"/>
                      <a:pt x="7" y="2"/>
                    </a:cubicBezTo>
                    <a:cubicBezTo>
                      <a:pt x="6" y="2"/>
                      <a:pt x="6" y="1"/>
                      <a:pt x="5" y="1"/>
                    </a:cubicBezTo>
                    <a:cubicBezTo>
                      <a:pt x="4" y="0"/>
                      <a:pt x="3" y="1"/>
                      <a:pt x="2" y="1"/>
                    </a:cubicBezTo>
                    <a:cubicBezTo>
                      <a:pt x="0" y="10"/>
                      <a:pt x="0" y="10"/>
                      <a:pt x="0" y="10"/>
                    </a:cubicBezTo>
                    <a:cubicBezTo>
                      <a:pt x="1" y="10"/>
                      <a:pt x="2" y="9"/>
                      <a:pt x="3" y="10"/>
                    </a:cubicBezTo>
                    <a:cubicBezTo>
                      <a:pt x="4" y="10"/>
                      <a:pt x="4" y="11"/>
                      <a:pt x="5" y="11"/>
                    </a:cubicBezTo>
                    <a:cubicBezTo>
                      <a:pt x="6" y="11"/>
                      <a:pt x="7" y="11"/>
                      <a:pt x="8" y="11"/>
                    </a:cubicBezTo>
                    <a:cubicBezTo>
                      <a:pt x="9" y="11"/>
                      <a:pt x="9" y="12"/>
                      <a:pt x="10" y="12"/>
                    </a:cubicBezTo>
                    <a:cubicBezTo>
                      <a:pt x="11" y="13"/>
                      <a:pt x="11" y="12"/>
                      <a:pt x="12" y="12"/>
                    </a:cubicBezTo>
                    <a:cubicBezTo>
                      <a:pt x="13" y="12"/>
                      <a:pt x="13" y="13"/>
                      <a:pt x="14" y="14"/>
                    </a:cubicBezTo>
                    <a:cubicBezTo>
                      <a:pt x="15" y="14"/>
                      <a:pt x="16" y="13"/>
                      <a:pt x="17" y="13"/>
                    </a:cubicBezTo>
                    <a:cubicBezTo>
                      <a:pt x="18" y="13"/>
                      <a:pt x="18" y="14"/>
                      <a:pt x="19" y="15"/>
                    </a:cubicBezTo>
                    <a:cubicBezTo>
                      <a:pt x="20" y="15"/>
                      <a:pt x="21" y="14"/>
                      <a:pt x="22" y="14"/>
                    </a:cubicBezTo>
                    <a:cubicBezTo>
                      <a:pt x="23" y="15"/>
                      <a:pt x="23" y="16"/>
                      <a:pt x="24" y="16"/>
                    </a:cubicBezTo>
                    <a:cubicBezTo>
                      <a:pt x="25" y="16"/>
                      <a:pt x="25" y="15"/>
                      <a:pt x="26" y="16"/>
                    </a:cubicBezTo>
                    <a:cubicBezTo>
                      <a:pt x="27" y="16"/>
                      <a:pt x="27" y="16"/>
                      <a:pt x="28" y="17"/>
                    </a:cubicBezTo>
                    <a:cubicBezTo>
                      <a:pt x="30" y="8"/>
                      <a:pt x="30" y="8"/>
                      <a:pt x="30" y="8"/>
                    </a:cubicBezTo>
                    <a:cubicBezTo>
                      <a:pt x="29" y="7"/>
                      <a:pt x="30" y="7"/>
                      <a:pt x="29"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573">
                <a:extLst>
                  <a:ext uri="{FF2B5EF4-FFF2-40B4-BE49-F238E27FC236}">
                    <a16:creationId xmlns:a16="http://schemas.microsoft.com/office/drawing/2014/main" id="{488F90BC-E103-4D13-B12C-83501B8E45A9}"/>
                  </a:ext>
                </a:extLst>
              </p:cNvPr>
              <p:cNvSpPr>
                <a:spLocks/>
              </p:cNvSpPr>
              <p:nvPr/>
            </p:nvSpPr>
            <p:spPr bwMode="auto">
              <a:xfrm>
                <a:off x="5493649" y="5586682"/>
                <a:ext cx="86782" cy="28401"/>
              </a:xfrm>
              <a:custGeom>
                <a:avLst/>
                <a:gdLst>
                  <a:gd name="T0" fmla="*/ 27 w 28"/>
                  <a:gd name="T1" fmla="*/ 6 h 9"/>
                  <a:gd name="T2" fmla="*/ 24 w 28"/>
                  <a:gd name="T3" fmla="*/ 6 h 9"/>
                  <a:gd name="T4" fmla="*/ 22 w 28"/>
                  <a:gd name="T5" fmla="*/ 4 h 9"/>
                  <a:gd name="T6" fmla="*/ 20 w 28"/>
                  <a:gd name="T7" fmla="*/ 5 h 9"/>
                  <a:gd name="T8" fmla="*/ 17 w 28"/>
                  <a:gd name="T9" fmla="*/ 3 h 9"/>
                  <a:gd name="T10" fmla="*/ 15 w 28"/>
                  <a:gd name="T11" fmla="*/ 4 h 9"/>
                  <a:gd name="T12" fmla="*/ 13 w 28"/>
                  <a:gd name="T13" fmla="*/ 2 h 9"/>
                  <a:gd name="T14" fmla="*/ 10 w 28"/>
                  <a:gd name="T15" fmla="*/ 2 h 9"/>
                  <a:gd name="T16" fmla="*/ 8 w 28"/>
                  <a:gd name="T17" fmla="*/ 1 h 9"/>
                  <a:gd name="T18" fmla="*/ 6 w 28"/>
                  <a:gd name="T19" fmla="*/ 1 h 9"/>
                  <a:gd name="T20" fmla="*/ 3 w 28"/>
                  <a:gd name="T21" fmla="*/ 0 h 9"/>
                  <a:gd name="T22" fmla="*/ 0 w 28"/>
                  <a:gd name="T23" fmla="*/ 0 h 9"/>
                  <a:gd name="T24" fmla="*/ 0 w 28"/>
                  <a:gd name="T25" fmla="*/ 3 h 9"/>
                  <a:gd name="T26" fmla="*/ 3 w 28"/>
                  <a:gd name="T27" fmla="*/ 3 h 9"/>
                  <a:gd name="T28" fmla="*/ 5 w 28"/>
                  <a:gd name="T29" fmla="*/ 4 h 9"/>
                  <a:gd name="T30" fmla="*/ 7 w 28"/>
                  <a:gd name="T31" fmla="*/ 4 h 9"/>
                  <a:gd name="T32" fmla="*/ 9 w 28"/>
                  <a:gd name="T33" fmla="*/ 5 h 9"/>
                  <a:gd name="T34" fmla="*/ 12 w 28"/>
                  <a:gd name="T35" fmla="*/ 5 h 9"/>
                  <a:gd name="T36" fmla="*/ 14 w 28"/>
                  <a:gd name="T37" fmla="*/ 6 h 9"/>
                  <a:gd name="T38" fmla="*/ 17 w 28"/>
                  <a:gd name="T39" fmla="*/ 6 h 9"/>
                  <a:gd name="T40" fmla="*/ 19 w 28"/>
                  <a:gd name="T41" fmla="*/ 8 h 9"/>
                  <a:gd name="T42" fmla="*/ 21 w 28"/>
                  <a:gd name="T43" fmla="*/ 7 h 9"/>
                  <a:gd name="T44" fmla="*/ 24 w 28"/>
                  <a:gd name="T45" fmla="*/ 9 h 9"/>
                  <a:gd name="T46" fmla="*/ 26 w 28"/>
                  <a:gd name="T47" fmla="*/ 8 h 9"/>
                  <a:gd name="T48" fmla="*/ 28 w 28"/>
                  <a:gd name="T49" fmla="*/ 9 h 9"/>
                  <a:gd name="T50" fmla="*/ 28 w 28"/>
                  <a:gd name="T51" fmla="*/ 7 h 9"/>
                  <a:gd name="T52" fmla="*/ 27 w 28"/>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9">
                    <a:moveTo>
                      <a:pt x="27" y="6"/>
                    </a:moveTo>
                    <a:cubicBezTo>
                      <a:pt x="26" y="5"/>
                      <a:pt x="25" y="6"/>
                      <a:pt x="24" y="6"/>
                    </a:cubicBezTo>
                    <a:cubicBezTo>
                      <a:pt x="23" y="6"/>
                      <a:pt x="23" y="5"/>
                      <a:pt x="22" y="4"/>
                    </a:cubicBezTo>
                    <a:cubicBezTo>
                      <a:pt x="21" y="4"/>
                      <a:pt x="21" y="5"/>
                      <a:pt x="20" y="5"/>
                    </a:cubicBezTo>
                    <a:cubicBezTo>
                      <a:pt x="19" y="5"/>
                      <a:pt x="18" y="4"/>
                      <a:pt x="17" y="3"/>
                    </a:cubicBezTo>
                    <a:cubicBezTo>
                      <a:pt x="16" y="3"/>
                      <a:pt x="16" y="4"/>
                      <a:pt x="15" y="4"/>
                    </a:cubicBezTo>
                    <a:cubicBezTo>
                      <a:pt x="14" y="3"/>
                      <a:pt x="14" y="2"/>
                      <a:pt x="13" y="2"/>
                    </a:cubicBezTo>
                    <a:cubicBezTo>
                      <a:pt x="12" y="2"/>
                      <a:pt x="11" y="3"/>
                      <a:pt x="10" y="2"/>
                    </a:cubicBezTo>
                    <a:cubicBezTo>
                      <a:pt x="9" y="2"/>
                      <a:pt x="9" y="1"/>
                      <a:pt x="8" y="1"/>
                    </a:cubicBezTo>
                    <a:cubicBezTo>
                      <a:pt x="7" y="1"/>
                      <a:pt x="7" y="2"/>
                      <a:pt x="6" y="1"/>
                    </a:cubicBezTo>
                    <a:cubicBezTo>
                      <a:pt x="4" y="1"/>
                      <a:pt x="5" y="0"/>
                      <a:pt x="3" y="0"/>
                    </a:cubicBezTo>
                    <a:cubicBezTo>
                      <a:pt x="3" y="0"/>
                      <a:pt x="1" y="0"/>
                      <a:pt x="0" y="0"/>
                    </a:cubicBezTo>
                    <a:cubicBezTo>
                      <a:pt x="0" y="3"/>
                      <a:pt x="0" y="3"/>
                      <a:pt x="0" y="3"/>
                    </a:cubicBezTo>
                    <a:cubicBezTo>
                      <a:pt x="1" y="3"/>
                      <a:pt x="2" y="2"/>
                      <a:pt x="3" y="3"/>
                    </a:cubicBezTo>
                    <a:cubicBezTo>
                      <a:pt x="4" y="3"/>
                      <a:pt x="4" y="4"/>
                      <a:pt x="5" y="4"/>
                    </a:cubicBezTo>
                    <a:cubicBezTo>
                      <a:pt x="6" y="4"/>
                      <a:pt x="6" y="3"/>
                      <a:pt x="7" y="4"/>
                    </a:cubicBezTo>
                    <a:cubicBezTo>
                      <a:pt x="8" y="4"/>
                      <a:pt x="8" y="5"/>
                      <a:pt x="9" y="5"/>
                    </a:cubicBezTo>
                    <a:cubicBezTo>
                      <a:pt x="10" y="6"/>
                      <a:pt x="11" y="5"/>
                      <a:pt x="12" y="5"/>
                    </a:cubicBezTo>
                    <a:cubicBezTo>
                      <a:pt x="13" y="5"/>
                      <a:pt x="13" y="6"/>
                      <a:pt x="14" y="6"/>
                    </a:cubicBezTo>
                    <a:cubicBezTo>
                      <a:pt x="15" y="7"/>
                      <a:pt x="16" y="6"/>
                      <a:pt x="17" y="6"/>
                    </a:cubicBezTo>
                    <a:cubicBezTo>
                      <a:pt x="18" y="6"/>
                      <a:pt x="18" y="7"/>
                      <a:pt x="19" y="8"/>
                    </a:cubicBezTo>
                    <a:cubicBezTo>
                      <a:pt x="20" y="8"/>
                      <a:pt x="20" y="7"/>
                      <a:pt x="21" y="7"/>
                    </a:cubicBezTo>
                    <a:cubicBezTo>
                      <a:pt x="22" y="8"/>
                      <a:pt x="22" y="9"/>
                      <a:pt x="24" y="9"/>
                    </a:cubicBezTo>
                    <a:cubicBezTo>
                      <a:pt x="25" y="9"/>
                      <a:pt x="25" y="8"/>
                      <a:pt x="26" y="8"/>
                    </a:cubicBezTo>
                    <a:cubicBezTo>
                      <a:pt x="27" y="9"/>
                      <a:pt x="27" y="9"/>
                      <a:pt x="28" y="9"/>
                    </a:cubicBezTo>
                    <a:cubicBezTo>
                      <a:pt x="28" y="7"/>
                      <a:pt x="28" y="7"/>
                      <a:pt x="28" y="7"/>
                    </a:cubicBezTo>
                    <a:cubicBezTo>
                      <a:pt x="28" y="7"/>
                      <a:pt x="28" y="6"/>
                      <a:pt x="27" y="6"/>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574">
                <a:extLst>
                  <a:ext uri="{FF2B5EF4-FFF2-40B4-BE49-F238E27FC236}">
                    <a16:creationId xmlns:a16="http://schemas.microsoft.com/office/drawing/2014/main" id="{8427BC44-EDC3-4FFF-921A-E1EDF32C9E48}"/>
                  </a:ext>
                </a:extLst>
              </p:cNvPr>
              <p:cNvSpPr>
                <a:spLocks/>
              </p:cNvSpPr>
              <p:nvPr/>
            </p:nvSpPr>
            <p:spPr bwMode="auto">
              <a:xfrm>
                <a:off x="5487337" y="5624551"/>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4 h 9"/>
                  <a:gd name="T18" fmla="*/ 8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2 w 11"/>
                  <a:gd name="T31" fmla="*/ 1 h 9"/>
                  <a:gd name="T32" fmla="*/ 0 w 11"/>
                  <a:gd name="T33" fmla="*/ 1 h 9"/>
                  <a:gd name="T34" fmla="*/ 0 w 11"/>
                  <a:gd name="T35" fmla="*/ 1 h 9"/>
                  <a:gd name="T36" fmla="*/ 2 w 11"/>
                  <a:gd name="T37" fmla="*/ 1 h 9"/>
                  <a:gd name="T38" fmla="*/ 2 w 11"/>
                  <a:gd name="T39" fmla="*/ 3 h 9"/>
                  <a:gd name="T40" fmla="*/ 3 w 11"/>
                  <a:gd name="T41" fmla="*/ 4 h 9"/>
                  <a:gd name="T42" fmla="*/ 4 w 11"/>
                  <a:gd name="T43" fmla="*/ 6 h 9"/>
                  <a:gd name="T44" fmla="*/ 5 w 11"/>
                  <a:gd name="T45" fmla="*/ 7 h 9"/>
                  <a:gd name="T46" fmla="*/ 6 w 11"/>
                  <a:gd name="T47" fmla="*/ 6 h 9"/>
                  <a:gd name="T48" fmla="*/ 8 w 11"/>
                  <a:gd name="T49" fmla="*/ 7 h 9"/>
                  <a:gd name="T50" fmla="*/ 9 w 11"/>
                  <a:gd name="T51" fmla="*/ 7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6"/>
                      <a:pt x="9" y="6"/>
                    </a:cubicBezTo>
                    <a:cubicBezTo>
                      <a:pt x="9" y="6"/>
                      <a:pt x="10" y="6"/>
                      <a:pt x="10" y="6"/>
                    </a:cubicBezTo>
                    <a:cubicBezTo>
                      <a:pt x="10" y="6"/>
                      <a:pt x="10" y="6"/>
                      <a:pt x="10" y="6"/>
                    </a:cubicBezTo>
                    <a:cubicBezTo>
                      <a:pt x="10" y="6"/>
                      <a:pt x="9" y="5"/>
                      <a:pt x="9" y="5"/>
                    </a:cubicBezTo>
                    <a:cubicBezTo>
                      <a:pt x="9" y="5"/>
                      <a:pt x="9" y="5"/>
                      <a:pt x="9" y="5"/>
                    </a:cubicBezTo>
                    <a:cubicBezTo>
                      <a:pt x="9" y="5"/>
                      <a:pt x="10" y="5"/>
                      <a:pt x="10" y="5"/>
                    </a:cubicBezTo>
                    <a:cubicBezTo>
                      <a:pt x="10" y="5"/>
                      <a:pt x="10" y="5"/>
                      <a:pt x="10" y="5"/>
                    </a:cubicBezTo>
                    <a:cubicBezTo>
                      <a:pt x="10" y="5"/>
                      <a:pt x="9" y="4"/>
                      <a:pt x="8" y="4"/>
                    </a:cubicBezTo>
                    <a:cubicBezTo>
                      <a:pt x="8" y="4"/>
                      <a:pt x="8" y="4"/>
                      <a:pt x="8" y="4"/>
                    </a:cubicBezTo>
                    <a:cubicBezTo>
                      <a:pt x="7" y="4"/>
                      <a:pt x="7" y="3"/>
                      <a:pt x="6" y="3"/>
                    </a:cubicBezTo>
                    <a:cubicBezTo>
                      <a:pt x="6" y="3"/>
                      <a:pt x="5" y="2"/>
                      <a:pt x="5" y="2"/>
                    </a:cubicBezTo>
                    <a:cubicBezTo>
                      <a:pt x="5" y="2"/>
                      <a:pt x="4" y="1"/>
                      <a:pt x="4" y="1"/>
                    </a:cubicBezTo>
                    <a:cubicBezTo>
                      <a:pt x="4" y="1"/>
                      <a:pt x="3" y="0"/>
                      <a:pt x="3" y="0"/>
                    </a:cubicBezTo>
                    <a:cubicBezTo>
                      <a:pt x="3" y="0"/>
                      <a:pt x="2" y="0"/>
                      <a:pt x="2" y="0"/>
                    </a:cubicBezTo>
                    <a:cubicBezTo>
                      <a:pt x="2" y="0"/>
                      <a:pt x="2" y="1"/>
                      <a:pt x="2" y="1"/>
                    </a:cubicBezTo>
                    <a:cubicBezTo>
                      <a:pt x="1" y="1"/>
                      <a:pt x="0" y="1"/>
                      <a:pt x="0" y="1"/>
                    </a:cubicBezTo>
                    <a:cubicBezTo>
                      <a:pt x="0" y="1"/>
                      <a:pt x="0" y="1"/>
                      <a:pt x="0" y="1"/>
                    </a:cubicBezTo>
                    <a:cubicBezTo>
                      <a:pt x="1" y="1"/>
                      <a:pt x="1" y="1"/>
                      <a:pt x="2" y="1"/>
                    </a:cubicBezTo>
                    <a:cubicBezTo>
                      <a:pt x="2" y="2"/>
                      <a:pt x="2" y="2"/>
                      <a:pt x="2" y="3"/>
                    </a:cubicBezTo>
                    <a:cubicBezTo>
                      <a:pt x="2" y="3"/>
                      <a:pt x="3" y="4"/>
                      <a:pt x="3" y="4"/>
                    </a:cubicBezTo>
                    <a:cubicBezTo>
                      <a:pt x="3" y="5"/>
                      <a:pt x="4" y="6"/>
                      <a:pt x="4" y="6"/>
                    </a:cubicBezTo>
                    <a:cubicBezTo>
                      <a:pt x="4" y="6"/>
                      <a:pt x="5" y="7"/>
                      <a:pt x="5" y="7"/>
                    </a:cubicBezTo>
                    <a:cubicBezTo>
                      <a:pt x="6" y="7"/>
                      <a:pt x="6" y="6"/>
                      <a:pt x="6" y="6"/>
                    </a:cubicBezTo>
                    <a:cubicBezTo>
                      <a:pt x="7" y="6"/>
                      <a:pt x="7" y="6"/>
                      <a:pt x="8" y="7"/>
                    </a:cubicBezTo>
                    <a:cubicBezTo>
                      <a:pt x="8" y="7"/>
                      <a:pt x="9" y="7"/>
                      <a:pt x="9" y="7"/>
                    </a:cubicBezTo>
                    <a:cubicBezTo>
                      <a:pt x="10" y="8"/>
                      <a:pt x="10" y="8"/>
                      <a:pt x="10" y="9"/>
                    </a:cubicBezTo>
                    <a:cubicBezTo>
                      <a:pt x="11" y="9"/>
                      <a:pt x="11" y="9"/>
                      <a:pt x="11" y="9"/>
                    </a:cubicBezTo>
                    <a:cubicBezTo>
                      <a:pt x="11" y="9"/>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575">
                <a:extLst>
                  <a:ext uri="{FF2B5EF4-FFF2-40B4-BE49-F238E27FC236}">
                    <a16:creationId xmlns:a16="http://schemas.microsoft.com/office/drawing/2014/main" id="{A925FD19-0D0F-481A-A406-3067A53D06EE}"/>
                  </a:ext>
                </a:extLst>
              </p:cNvPr>
              <p:cNvSpPr>
                <a:spLocks/>
              </p:cNvSpPr>
              <p:nvPr/>
            </p:nvSpPr>
            <p:spPr bwMode="auto">
              <a:xfrm>
                <a:off x="5499960" y="5643485"/>
                <a:ext cx="6311" cy="4734"/>
              </a:xfrm>
              <a:custGeom>
                <a:avLst/>
                <a:gdLst>
                  <a:gd name="T0" fmla="*/ 2 w 2"/>
                  <a:gd name="T1" fmla="*/ 1 h 2"/>
                  <a:gd name="T2" fmla="*/ 2 w 2"/>
                  <a:gd name="T3" fmla="*/ 1 h 2"/>
                  <a:gd name="T4" fmla="*/ 1 w 2"/>
                  <a:gd name="T5" fmla="*/ 1 h 2"/>
                  <a:gd name="T6" fmla="*/ 0 w 2"/>
                  <a:gd name="T7" fmla="*/ 2 h 2"/>
                  <a:gd name="T8" fmla="*/ 0 w 2"/>
                  <a:gd name="T9" fmla="*/ 2 h 2"/>
                  <a:gd name="T10" fmla="*/ 1 w 2"/>
                  <a:gd name="T11" fmla="*/ 1 h 2"/>
                  <a:gd name="T12" fmla="*/ 1 w 2"/>
                  <a:gd name="T13" fmla="*/ 0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2" y="1"/>
                      <a:pt x="2" y="1"/>
                    </a:cubicBezTo>
                    <a:cubicBezTo>
                      <a:pt x="2" y="1"/>
                      <a:pt x="2" y="1"/>
                      <a:pt x="1" y="1"/>
                    </a:cubicBezTo>
                    <a:cubicBezTo>
                      <a:pt x="1" y="1"/>
                      <a:pt x="0" y="2"/>
                      <a:pt x="0" y="2"/>
                    </a:cubicBezTo>
                    <a:cubicBezTo>
                      <a:pt x="0" y="2"/>
                      <a:pt x="0" y="2"/>
                      <a:pt x="0" y="2"/>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576">
                <a:extLst>
                  <a:ext uri="{FF2B5EF4-FFF2-40B4-BE49-F238E27FC236}">
                    <a16:creationId xmlns:a16="http://schemas.microsoft.com/office/drawing/2014/main" id="{76F2B680-CFEC-40BC-B151-0F045597852E}"/>
                  </a:ext>
                </a:extLst>
              </p:cNvPr>
              <p:cNvSpPr>
                <a:spLocks/>
              </p:cNvSpPr>
              <p:nvPr/>
            </p:nvSpPr>
            <p:spPr bwMode="auto">
              <a:xfrm>
                <a:off x="5496804" y="5643485"/>
                <a:ext cx="6311" cy="1578"/>
              </a:xfrm>
              <a:custGeom>
                <a:avLst/>
                <a:gdLst>
                  <a:gd name="T0" fmla="*/ 2 w 2"/>
                  <a:gd name="T1" fmla="*/ 0 h 1"/>
                  <a:gd name="T2" fmla="*/ 2 w 2"/>
                  <a:gd name="T3" fmla="*/ 0 h 1"/>
                  <a:gd name="T4" fmla="*/ 1 w 2"/>
                  <a:gd name="T5" fmla="*/ 0 h 1"/>
                  <a:gd name="T6" fmla="*/ 1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1"/>
                      <a:pt x="1" y="1"/>
                      <a:pt x="1"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577">
                <a:extLst>
                  <a:ext uri="{FF2B5EF4-FFF2-40B4-BE49-F238E27FC236}">
                    <a16:creationId xmlns:a16="http://schemas.microsoft.com/office/drawing/2014/main" id="{7FDAE099-3FD0-49B9-B6C6-384A9523B6F7}"/>
                  </a:ext>
                </a:extLst>
              </p:cNvPr>
              <p:cNvSpPr>
                <a:spLocks/>
              </p:cNvSpPr>
              <p:nvPr/>
            </p:nvSpPr>
            <p:spPr bwMode="auto">
              <a:xfrm>
                <a:off x="5493649" y="5645063"/>
                <a:ext cx="9467" cy="3156"/>
              </a:xfrm>
              <a:custGeom>
                <a:avLst/>
                <a:gdLst>
                  <a:gd name="T0" fmla="*/ 4 w 6"/>
                  <a:gd name="T1" fmla="*/ 2 h 2"/>
                  <a:gd name="T2" fmla="*/ 2 w 6"/>
                  <a:gd name="T3" fmla="*/ 2 h 2"/>
                  <a:gd name="T4" fmla="*/ 2 w 6"/>
                  <a:gd name="T5" fmla="*/ 0 h 2"/>
                  <a:gd name="T6" fmla="*/ 2 w 6"/>
                  <a:gd name="T7" fmla="*/ 2 h 2"/>
                  <a:gd name="T8" fmla="*/ 0 w 6"/>
                  <a:gd name="T9" fmla="*/ 0 h 2"/>
                  <a:gd name="T10" fmla="*/ 2 w 6"/>
                  <a:gd name="T11" fmla="*/ 2 h 2"/>
                  <a:gd name="T12" fmla="*/ 2 w 6"/>
                  <a:gd name="T13" fmla="*/ 2 h 2"/>
                  <a:gd name="T14" fmla="*/ 4 w 6"/>
                  <a:gd name="T15" fmla="*/ 2 h 2"/>
                  <a:gd name="T16" fmla="*/ 4 w 6"/>
                  <a:gd name="T17" fmla="*/ 2 h 2"/>
                  <a:gd name="T18" fmla="*/ 4 w 6"/>
                  <a:gd name="T19" fmla="*/ 2 h 2"/>
                  <a:gd name="T20" fmla="*/ 6 w 6"/>
                  <a:gd name="T21" fmla="*/ 2 h 2"/>
                  <a:gd name="T22" fmla="*/ 4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2"/>
                    </a:moveTo>
                    <a:lnTo>
                      <a:pt x="2" y="2"/>
                    </a:lnTo>
                    <a:lnTo>
                      <a:pt x="2" y="0"/>
                    </a:lnTo>
                    <a:lnTo>
                      <a:pt x="2" y="2"/>
                    </a:lnTo>
                    <a:lnTo>
                      <a:pt x="0" y="0"/>
                    </a:lnTo>
                    <a:lnTo>
                      <a:pt x="2" y="2"/>
                    </a:lnTo>
                    <a:lnTo>
                      <a:pt x="2" y="2"/>
                    </a:lnTo>
                    <a:lnTo>
                      <a:pt x="4" y="2"/>
                    </a:lnTo>
                    <a:lnTo>
                      <a:pt x="4" y="2"/>
                    </a:lnTo>
                    <a:lnTo>
                      <a:pt x="4" y="2"/>
                    </a:lnTo>
                    <a:lnTo>
                      <a:pt x="6" y="2"/>
                    </a:lnTo>
                    <a:lnTo>
                      <a:pt x="4"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578">
                <a:extLst>
                  <a:ext uri="{FF2B5EF4-FFF2-40B4-BE49-F238E27FC236}">
                    <a16:creationId xmlns:a16="http://schemas.microsoft.com/office/drawing/2014/main" id="{FE7DD41C-87A5-4C76-874C-0720C13B0BB6}"/>
                  </a:ext>
                </a:extLst>
              </p:cNvPr>
              <p:cNvSpPr>
                <a:spLocks/>
              </p:cNvSpPr>
              <p:nvPr/>
            </p:nvSpPr>
            <p:spPr bwMode="auto">
              <a:xfrm>
                <a:off x="5493649" y="5643485"/>
                <a:ext cx="6311" cy="1578"/>
              </a:xfrm>
              <a:custGeom>
                <a:avLst/>
                <a:gdLst>
                  <a:gd name="T0" fmla="*/ 2 w 4"/>
                  <a:gd name="T1" fmla="*/ 1 h 1"/>
                  <a:gd name="T2" fmla="*/ 2 w 4"/>
                  <a:gd name="T3" fmla="*/ 1 h 1"/>
                  <a:gd name="T4" fmla="*/ 0 w 4"/>
                  <a:gd name="T5" fmla="*/ 0 h 1"/>
                  <a:gd name="T6" fmla="*/ 2 w 4"/>
                  <a:gd name="T7" fmla="*/ 1 h 1"/>
                  <a:gd name="T8" fmla="*/ 0 w 4"/>
                  <a:gd name="T9" fmla="*/ 1 h 1"/>
                  <a:gd name="T10" fmla="*/ 0 w 4"/>
                  <a:gd name="T11" fmla="*/ 1 h 1"/>
                  <a:gd name="T12" fmla="*/ 0 w 4"/>
                  <a:gd name="T13" fmla="*/ 1 h 1"/>
                  <a:gd name="T14" fmla="*/ 2 w 4"/>
                  <a:gd name="T15" fmla="*/ 1 h 1"/>
                  <a:gd name="T16" fmla="*/ 2 w 4"/>
                  <a:gd name="T17" fmla="*/ 1 h 1"/>
                  <a:gd name="T18" fmla="*/ 2 w 4"/>
                  <a:gd name="T19" fmla="*/ 1 h 1"/>
                  <a:gd name="T20" fmla="*/ 4 w 4"/>
                  <a:gd name="T21" fmla="*/ 1 h 1"/>
                  <a:gd name="T22" fmla="*/ 2 w 4"/>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2" y="1"/>
                    </a:moveTo>
                    <a:lnTo>
                      <a:pt x="2" y="1"/>
                    </a:lnTo>
                    <a:lnTo>
                      <a:pt x="0" y="0"/>
                    </a:lnTo>
                    <a:lnTo>
                      <a:pt x="2" y="1"/>
                    </a:lnTo>
                    <a:lnTo>
                      <a:pt x="0" y="1"/>
                    </a:lnTo>
                    <a:lnTo>
                      <a:pt x="0" y="1"/>
                    </a:lnTo>
                    <a:lnTo>
                      <a:pt x="0" y="1"/>
                    </a:lnTo>
                    <a:lnTo>
                      <a:pt x="2" y="1"/>
                    </a:lnTo>
                    <a:lnTo>
                      <a:pt x="2" y="1"/>
                    </a:lnTo>
                    <a:lnTo>
                      <a:pt x="2" y="1"/>
                    </a:lnTo>
                    <a:lnTo>
                      <a:pt x="4" y="1"/>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Oval 579">
                <a:extLst>
                  <a:ext uri="{FF2B5EF4-FFF2-40B4-BE49-F238E27FC236}">
                    <a16:creationId xmlns:a16="http://schemas.microsoft.com/office/drawing/2014/main" id="{64DE721E-97E0-48C1-A06D-D61FF3B7CE6A}"/>
                  </a:ext>
                </a:extLst>
              </p:cNvPr>
              <p:cNvSpPr>
                <a:spLocks noChangeArrowheads="1"/>
              </p:cNvSpPr>
              <p:nvPr/>
            </p:nvSpPr>
            <p:spPr bwMode="auto">
              <a:xfrm>
                <a:off x="5496804" y="5627706"/>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580">
                <a:extLst>
                  <a:ext uri="{FF2B5EF4-FFF2-40B4-BE49-F238E27FC236}">
                    <a16:creationId xmlns:a16="http://schemas.microsoft.com/office/drawing/2014/main" id="{49FA3E7F-DCAA-4D31-A731-031A5B53751D}"/>
                  </a:ext>
                </a:extLst>
              </p:cNvPr>
              <p:cNvSpPr>
                <a:spLocks/>
              </p:cNvSpPr>
              <p:nvPr/>
            </p:nvSpPr>
            <p:spPr bwMode="auto">
              <a:xfrm>
                <a:off x="5528361" y="5634018"/>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5 h 9"/>
                  <a:gd name="T18" fmla="*/ 7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1 w 11"/>
                  <a:gd name="T31" fmla="*/ 1 h 9"/>
                  <a:gd name="T32" fmla="*/ 0 w 11"/>
                  <a:gd name="T33" fmla="*/ 1 h 9"/>
                  <a:gd name="T34" fmla="*/ 0 w 11"/>
                  <a:gd name="T35" fmla="*/ 1 h 9"/>
                  <a:gd name="T36" fmla="*/ 2 w 11"/>
                  <a:gd name="T37" fmla="*/ 2 h 9"/>
                  <a:gd name="T38" fmla="*/ 2 w 11"/>
                  <a:gd name="T39" fmla="*/ 3 h 9"/>
                  <a:gd name="T40" fmla="*/ 3 w 11"/>
                  <a:gd name="T41" fmla="*/ 4 h 9"/>
                  <a:gd name="T42" fmla="*/ 4 w 11"/>
                  <a:gd name="T43" fmla="*/ 6 h 9"/>
                  <a:gd name="T44" fmla="*/ 5 w 11"/>
                  <a:gd name="T45" fmla="*/ 7 h 9"/>
                  <a:gd name="T46" fmla="*/ 6 w 11"/>
                  <a:gd name="T47" fmla="*/ 7 h 9"/>
                  <a:gd name="T48" fmla="*/ 8 w 11"/>
                  <a:gd name="T49" fmla="*/ 7 h 9"/>
                  <a:gd name="T50" fmla="*/ 9 w 11"/>
                  <a:gd name="T51" fmla="*/ 8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7"/>
                      <a:pt x="9" y="6"/>
                    </a:cubicBezTo>
                    <a:cubicBezTo>
                      <a:pt x="9" y="6"/>
                      <a:pt x="10" y="6"/>
                      <a:pt x="10" y="6"/>
                    </a:cubicBezTo>
                    <a:cubicBezTo>
                      <a:pt x="10" y="6"/>
                      <a:pt x="10" y="6"/>
                      <a:pt x="10" y="6"/>
                    </a:cubicBezTo>
                    <a:cubicBezTo>
                      <a:pt x="9" y="6"/>
                      <a:pt x="9" y="6"/>
                      <a:pt x="9" y="5"/>
                    </a:cubicBezTo>
                    <a:cubicBezTo>
                      <a:pt x="8" y="5"/>
                      <a:pt x="9" y="5"/>
                      <a:pt x="9" y="5"/>
                    </a:cubicBezTo>
                    <a:cubicBezTo>
                      <a:pt x="9" y="5"/>
                      <a:pt x="9" y="5"/>
                      <a:pt x="10" y="5"/>
                    </a:cubicBezTo>
                    <a:cubicBezTo>
                      <a:pt x="10" y="5"/>
                      <a:pt x="10" y="5"/>
                      <a:pt x="10" y="5"/>
                    </a:cubicBezTo>
                    <a:cubicBezTo>
                      <a:pt x="10" y="5"/>
                      <a:pt x="9" y="5"/>
                      <a:pt x="8" y="5"/>
                    </a:cubicBezTo>
                    <a:cubicBezTo>
                      <a:pt x="8" y="4"/>
                      <a:pt x="8" y="4"/>
                      <a:pt x="7" y="4"/>
                    </a:cubicBezTo>
                    <a:cubicBezTo>
                      <a:pt x="7" y="4"/>
                      <a:pt x="6" y="4"/>
                      <a:pt x="6" y="3"/>
                    </a:cubicBezTo>
                    <a:cubicBezTo>
                      <a:pt x="6" y="3"/>
                      <a:pt x="5" y="2"/>
                      <a:pt x="5" y="2"/>
                    </a:cubicBezTo>
                    <a:cubicBezTo>
                      <a:pt x="4" y="2"/>
                      <a:pt x="4" y="1"/>
                      <a:pt x="4" y="1"/>
                    </a:cubicBezTo>
                    <a:cubicBezTo>
                      <a:pt x="4" y="1"/>
                      <a:pt x="3" y="0"/>
                      <a:pt x="3" y="0"/>
                    </a:cubicBezTo>
                    <a:cubicBezTo>
                      <a:pt x="2" y="0"/>
                      <a:pt x="2" y="0"/>
                      <a:pt x="2" y="0"/>
                    </a:cubicBezTo>
                    <a:cubicBezTo>
                      <a:pt x="2" y="1"/>
                      <a:pt x="1" y="1"/>
                      <a:pt x="1" y="1"/>
                    </a:cubicBezTo>
                    <a:cubicBezTo>
                      <a:pt x="1" y="1"/>
                      <a:pt x="0" y="1"/>
                      <a:pt x="0" y="1"/>
                    </a:cubicBezTo>
                    <a:cubicBezTo>
                      <a:pt x="0" y="1"/>
                      <a:pt x="0" y="1"/>
                      <a:pt x="0" y="1"/>
                    </a:cubicBezTo>
                    <a:cubicBezTo>
                      <a:pt x="0" y="1"/>
                      <a:pt x="1" y="1"/>
                      <a:pt x="2" y="2"/>
                    </a:cubicBezTo>
                    <a:cubicBezTo>
                      <a:pt x="2" y="2"/>
                      <a:pt x="2" y="2"/>
                      <a:pt x="2" y="3"/>
                    </a:cubicBezTo>
                    <a:cubicBezTo>
                      <a:pt x="2" y="3"/>
                      <a:pt x="2" y="4"/>
                      <a:pt x="3" y="4"/>
                    </a:cubicBezTo>
                    <a:cubicBezTo>
                      <a:pt x="3" y="5"/>
                      <a:pt x="3" y="6"/>
                      <a:pt x="4" y="6"/>
                    </a:cubicBezTo>
                    <a:cubicBezTo>
                      <a:pt x="4" y="7"/>
                      <a:pt x="5" y="7"/>
                      <a:pt x="5" y="7"/>
                    </a:cubicBezTo>
                    <a:cubicBezTo>
                      <a:pt x="6" y="7"/>
                      <a:pt x="6" y="7"/>
                      <a:pt x="6" y="7"/>
                    </a:cubicBezTo>
                    <a:cubicBezTo>
                      <a:pt x="7" y="6"/>
                      <a:pt x="7" y="7"/>
                      <a:pt x="8" y="7"/>
                    </a:cubicBezTo>
                    <a:cubicBezTo>
                      <a:pt x="8" y="7"/>
                      <a:pt x="9" y="7"/>
                      <a:pt x="9" y="8"/>
                    </a:cubicBezTo>
                    <a:cubicBezTo>
                      <a:pt x="9" y="8"/>
                      <a:pt x="10" y="8"/>
                      <a:pt x="10" y="9"/>
                    </a:cubicBezTo>
                    <a:cubicBezTo>
                      <a:pt x="11" y="9"/>
                      <a:pt x="11" y="9"/>
                      <a:pt x="11" y="9"/>
                    </a:cubicBezTo>
                    <a:cubicBezTo>
                      <a:pt x="11" y="9"/>
                      <a:pt x="10"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581">
                <a:extLst>
                  <a:ext uri="{FF2B5EF4-FFF2-40B4-BE49-F238E27FC236}">
                    <a16:creationId xmlns:a16="http://schemas.microsoft.com/office/drawing/2014/main" id="{D4FEEE32-225F-4A72-8320-C4BBFCD58A41}"/>
                  </a:ext>
                </a:extLst>
              </p:cNvPr>
              <p:cNvSpPr>
                <a:spLocks/>
              </p:cNvSpPr>
              <p:nvPr/>
            </p:nvSpPr>
            <p:spPr bwMode="auto">
              <a:xfrm>
                <a:off x="5540984" y="5654530"/>
                <a:ext cx="6311" cy="3156"/>
              </a:xfrm>
              <a:custGeom>
                <a:avLst/>
                <a:gdLst>
                  <a:gd name="T0" fmla="*/ 2 w 2"/>
                  <a:gd name="T1" fmla="*/ 0 h 1"/>
                  <a:gd name="T2" fmla="*/ 2 w 2"/>
                  <a:gd name="T3" fmla="*/ 0 h 1"/>
                  <a:gd name="T4" fmla="*/ 1 w 2"/>
                  <a:gd name="T5" fmla="*/ 0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0"/>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582">
                <a:extLst>
                  <a:ext uri="{FF2B5EF4-FFF2-40B4-BE49-F238E27FC236}">
                    <a16:creationId xmlns:a16="http://schemas.microsoft.com/office/drawing/2014/main" id="{5F7C7491-090A-42F4-9764-FBA4BDCD1E1B}"/>
                  </a:ext>
                </a:extLst>
              </p:cNvPr>
              <p:cNvSpPr>
                <a:spLocks/>
              </p:cNvSpPr>
              <p:nvPr/>
            </p:nvSpPr>
            <p:spPr bwMode="auto">
              <a:xfrm>
                <a:off x="5537828" y="5651374"/>
                <a:ext cx="6311" cy="3156"/>
              </a:xfrm>
              <a:custGeom>
                <a:avLst/>
                <a:gdLst>
                  <a:gd name="T0" fmla="*/ 2 w 2"/>
                  <a:gd name="T1" fmla="*/ 0 h 1"/>
                  <a:gd name="T2" fmla="*/ 2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1"/>
                    </a:cubicBezTo>
                    <a:cubicBezTo>
                      <a:pt x="1" y="1"/>
                      <a:pt x="1" y="1"/>
                      <a:pt x="1" y="1"/>
                    </a:cubicBezTo>
                    <a:cubicBezTo>
                      <a:pt x="1" y="1"/>
                      <a:pt x="0" y="1"/>
                      <a:pt x="0" y="1"/>
                    </a:cubicBezTo>
                    <a:cubicBezTo>
                      <a:pt x="0" y="1"/>
                      <a:pt x="0" y="1"/>
                      <a:pt x="0" y="1"/>
                    </a:cubicBezTo>
                    <a:cubicBezTo>
                      <a:pt x="1" y="1"/>
                      <a:pt x="1" y="1"/>
                      <a:pt x="1" y="1"/>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583">
                <a:extLst>
                  <a:ext uri="{FF2B5EF4-FFF2-40B4-BE49-F238E27FC236}">
                    <a16:creationId xmlns:a16="http://schemas.microsoft.com/office/drawing/2014/main" id="{F800A6FF-C8BC-4323-B327-895C83444953}"/>
                  </a:ext>
                </a:extLst>
              </p:cNvPr>
              <p:cNvSpPr>
                <a:spLocks/>
              </p:cNvSpPr>
              <p:nvPr/>
            </p:nvSpPr>
            <p:spPr bwMode="auto">
              <a:xfrm>
                <a:off x="5534673" y="5657686"/>
                <a:ext cx="9467" cy="0"/>
              </a:xfrm>
              <a:custGeom>
                <a:avLst/>
                <a:gdLst>
                  <a:gd name="T0" fmla="*/ 4 w 6"/>
                  <a:gd name="T1" fmla="*/ 2 w 6"/>
                  <a:gd name="T2" fmla="*/ 0 w 6"/>
                  <a:gd name="T3" fmla="*/ 2 w 6"/>
                  <a:gd name="T4" fmla="*/ 0 w 6"/>
                  <a:gd name="T5" fmla="*/ 2 w 6"/>
                  <a:gd name="T6" fmla="*/ 0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0" y="0"/>
                    </a:lnTo>
                    <a:lnTo>
                      <a:pt x="2" y="0"/>
                    </a:lnTo>
                    <a:lnTo>
                      <a:pt x="0" y="0"/>
                    </a:lnTo>
                    <a:lnTo>
                      <a:pt x="2" y="0"/>
                    </a:lnTo>
                    <a:lnTo>
                      <a:pt x="0"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584">
                <a:extLst>
                  <a:ext uri="{FF2B5EF4-FFF2-40B4-BE49-F238E27FC236}">
                    <a16:creationId xmlns:a16="http://schemas.microsoft.com/office/drawing/2014/main" id="{8E141979-BE55-419F-9625-421275C5361E}"/>
                  </a:ext>
                </a:extLst>
              </p:cNvPr>
              <p:cNvSpPr>
                <a:spLocks/>
              </p:cNvSpPr>
              <p:nvPr/>
            </p:nvSpPr>
            <p:spPr bwMode="auto">
              <a:xfrm>
                <a:off x="5531517" y="5654530"/>
                <a:ext cx="9467" cy="0"/>
              </a:xfrm>
              <a:custGeom>
                <a:avLst/>
                <a:gdLst>
                  <a:gd name="T0" fmla="*/ 4 w 6"/>
                  <a:gd name="T1" fmla="*/ 4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4"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585">
                <a:extLst>
                  <a:ext uri="{FF2B5EF4-FFF2-40B4-BE49-F238E27FC236}">
                    <a16:creationId xmlns:a16="http://schemas.microsoft.com/office/drawing/2014/main" id="{A3C965A0-4C61-4030-A944-FF3325C220AB}"/>
                  </a:ext>
                </a:extLst>
              </p:cNvPr>
              <p:cNvSpPr>
                <a:spLocks/>
              </p:cNvSpPr>
              <p:nvPr/>
            </p:nvSpPr>
            <p:spPr bwMode="auto">
              <a:xfrm>
                <a:off x="5534673" y="5637173"/>
                <a:ext cx="315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586">
                <a:extLst>
                  <a:ext uri="{FF2B5EF4-FFF2-40B4-BE49-F238E27FC236}">
                    <a16:creationId xmlns:a16="http://schemas.microsoft.com/office/drawing/2014/main" id="{9EC7CA51-1CF9-47DE-AF82-C345D0A9A4C2}"/>
                  </a:ext>
                </a:extLst>
              </p:cNvPr>
              <p:cNvSpPr>
                <a:spLocks/>
              </p:cNvSpPr>
              <p:nvPr/>
            </p:nvSpPr>
            <p:spPr bwMode="auto">
              <a:xfrm>
                <a:off x="5496804" y="5663997"/>
                <a:ext cx="34713" cy="25246"/>
              </a:xfrm>
              <a:custGeom>
                <a:avLst/>
                <a:gdLst>
                  <a:gd name="T0" fmla="*/ 10 w 11"/>
                  <a:gd name="T1" fmla="*/ 8 h 8"/>
                  <a:gd name="T2" fmla="*/ 9 w 11"/>
                  <a:gd name="T3" fmla="*/ 5 h 8"/>
                  <a:gd name="T4" fmla="*/ 10 w 11"/>
                  <a:gd name="T5" fmla="*/ 5 h 8"/>
                  <a:gd name="T6" fmla="*/ 10 w 11"/>
                  <a:gd name="T7" fmla="*/ 5 h 8"/>
                  <a:gd name="T8" fmla="*/ 9 w 11"/>
                  <a:gd name="T9" fmla="*/ 5 h 8"/>
                  <a:gd name="T10" fmla="*/ 9 w 11"/>
                  <a:gd name="T11" fmla="*/ 4 h 8"/>
                  <a:gd name="T12" fmla="*/ 10 w 11"/>
                  <a:gd name="T13" fmla="*/ 4 h 8"/>
                  <a:gd name="T14" fmla="*/ 10 w 11"/>
                  <a:gd name="T15" fmla="*/ 4 h 8"/>
                  <a:gd name="T16" fmla="*/ 8 w 11"/>
                  <a:gd name="T17" fmla="*/ 4 h 8"/>
                  <a:gd name="T18" fmla="*/ 8 w 11"/>
                  <a:gd name="T19" fmla="*/ 4 h 8"/>
                  <a:gd name="T20" fmla="*/ 6 w 11"/>
                  <a:gd name="T21" fmla="*/ 3 h 8"/>
                  <a:gd name="T22" fmla="*/ 5 w 11"/>
                  <a:gd name="T23" fmla="*/ 1 h 8"/>
                  <a:gd name="T24" fmla="*/ 4 w 11"/>
                  <a:gd name="T25" fmla="*/ 0 h 8"/>
                  <a:gd name="T26" fmla="*/ 3 w 11"/>
                  <a:gd name="T27" fmla="*/ 0 h 8"/>
                  <a:gd name="T28" fmla="*/ 2 w 11"/>
                  <a:gd name="T29" fmla="*/ 0 h 8"/>
                  <a:gd name="T30" fmla="*/ 2 w 11"/>
                  <a:gd name="T31" fmla="*/ 0 h 8"/>
                  <a:gd name="T32" fmla="*/ 0 w 11"/>
                  <a:gd name="T33" fmla="*/ 0 h 8"/>
                  <a:gd name="T34" fmla="*/ 0 w 11"/>
                  <a:gd name="T35" fmla="*/ 1 h 8"/>
                  <a:gd name="T36" fmla="*/ 2 w 11"/>
                  <a:gd name="T37" fmla="*/ 1 h 8"/>
                  <a:gd name="T38" fmla="*/ 2 w 11"/>
                  <a:gd name="T39" fmla="*/ 2 h 8"/>
                  <a:gd name="T40" fmla="*/ 3 w 11"/>
                  <a:gd name="T41" fmla="*/ 4 h 8"/>
                  <a:gd name="T42" fmla="*/ 4 w 11"/>
                  <a:gd name="T43" fmla="*/ 6 h 8"/>
                  <a:gd name="T44" fmla="*/ 6 w 11"/>
                  <a:gd name="T45" fmla="*/ 6 h 8"/>
                  <a:gd name="T46" fmla="*/ 6 w 11"/>
                  <a:gd name="T47" fmla="*/ 6 h 8"/>
                  <a:gd name="T48" fmla="*/ 8 w 11"/>
                  <a:gd name="T49" fmla="*/ 6 h 8"/>
                  <a:gd name="T50" fmla="*/ 9 w 11"/>
                  <a:gd name="T51" fmla="*/ 7 h 8"/>
                  <a:gd name="T52" fmla="*/ 11 w 11"/>
                  <a:gd name="T53" fmla="*/ 8 h 8"/>
                  <a:gd name="T54" fmla="*/ 11 w 11"/>
                  <a:gd name="T55" fmla="*/ 8 h 8"/>
                  <a:gd name="T56" fmla="*/ 10 w 11"/>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8">
                    <a:moveTo>
                      <a:pt x="10" y="8"/>
                    </a:moveTo>
                    <a:cubicBezTo>
                      <a:pt x="10" y="7"/>
                      <a:pt x="9" y="6"/>
                      <a:pt x="9" y="5"/>
                    </a:cubicBezTo>
                    <a:cubicBezTo>
                      <a:pt x="9" y="5"/>
                      <a:pt x="10" y="5"/>
                      <a:pt x="10" y="5"/>
                    </a:cubicBezTo>
                    <a:cubicBezTo>
                      <a:pt x="10" y="5"/>
                      <a:pt x="10" y="5"/>
                      <a:pt x="10" y="5"/>
                    </a:cubicBezTo>
                    <a:cubicBezTo>
                      <a:pt x="10" y="5"/>
                      <a:pt x="9" y="5"/>
                      <a:pt x="9" y="5"/>
                    </a:cubicBezTo>
                    <a:cubicBezTo>
                      <a:pt x="9" y="5"/>
                      <a:pt x="9" y="4"/>
                      <a:pt x="9" y="4"/>
                    </a:cubicBezTo>
                    <a:cubicBezTo>
                      <a:pt x="9" y="4"/>
                      <a:pt x="10" y="4"/>
                      <a:pt x="10" y="4"/>
                    </a:cubicBezTo>
                    <a:cubicBezTo>
                      <a:pt x="10" y="4"/>
                      <a:pt x="10" y="4"/>
                      <a:pt x="10" y="4"/>
                    </a:cubicBezTo>
                    <a:cubicBezTo>
                      <a:pt x="10" y="4"/>
                      <a:pt x="9" y="4"/>
                      <a:pt x="8" y="4"/>
                    </a:cubicBezTo>
                    <a:cubicBezTo>
                      <a:pt x="8" y="4"/>
                      <a:pt x="8" y="4"/>
                      <a:pt x="8" y="4"/>
                    </a:cubicBezTo>
                    <a:cubicBezTo>
                      <a:pt x="7" y="3"/>
                      <a:pt x="7" y="3"/>
                      <a:pt x="6" y="3"/>
                    </a:cubicBezTo>
                    <a:cubicBezTo>
                      <a:pt x="6" y="2"/>
                      <a:pt x="5" y="2"/>
                      <a:pt x="5" y="1"/>
                    </a:cubicBezTo>
                    <a:cubicBezTo>
                      <a:pt x="5" y="1"/>
                      <a:pt x="4" y="1"/>
                      <a:pt x="4" y="0"/>
                    </a:cubicBezTo>
                    <a:cubicBezTo>
                      <a:pt x="4" y="0"/>
                      <a:pt x="3" y="0"/>
                      <a:pt x="3" y="0"/>
                    </a:cubicBezTo>
                    <a:cubicBezTo>
                      <a:pt x="3" y="0"/>
                      <a:pt x="2" y="0"/>
                      <a:pt x="2" y="0"/>
                    </a:cubicBezTo>
                    <a:cubicBezTo>
                      <a:pt x="2" y="0"/>
                      <a:pt x="2" y="0"/>
                      <a:pt x="2" y="0"/>
                    </a:cubicBezTo>
                    <a:cubicBezTo>
                      <a:pt x="1" y="0"/>
                      <a:pt x="0" y="0"/>
                      <a:pt x="0" y="0"/>
                    </a:cubicBezTo>
                    <a:cubicBezTo>
                      <a:pt x="0" y="0"/>
                      <a:pt x="0" y="0"/>
                      <a:pt x="0" y="1"/>
                    </a:cubicBezTo>
                    <a:cubicBezTo>
                      <a:pt x="1" y="1"/>
                      <a:pt x="1" y="1"/>
                      <a:pt x="2" y="1"/>
                    </a:cubicBezTo>
                    <a:cubicBezTo>
                      <a:pt x="2" y="1"/>
                      <a:pt x="2" y="2"/>
                      <a:pt x="2" y="2"/>
                    </a:cubicBezTo>
                    <a:cubicBezTo>
                      <a:pt x="2" y="3"/>
                      <a:pt x="3" y="3"/>
                      <a:pt x="3" y="4"/>
                    </a:cubicBezTo>
                    <a:cubicBezTo>
                      <a:pt x="3" y="4"/>
                      <a:pt x="4" y="5"/>
                      <a:pt x="4" y="6"/>
                    </a:cubicBezTo>
                    <a:cubicBezTo>
                      <a:pt x="4" y="6"/>
                      <a:pt x="5" y="6"/>
                      <a:pt x="6" y="6"/>
                    </a:cubicBezTo>
                    <a:cubicBezTo>
                      <a:pt x="6" y="6"/>
                      <a:pt x="6" y="6"/>
                      <a:pt x="6" y="6"/>
                    </a:cubicBezTo>
                    <a:cubicBezTo>
                      <a:pt x="7" y="6"/>
                      <a:pt x="7" y="6"/>
                      <a:pt x="8" y="6"/>
                    </a:cubicBezTo>
                    <a:cubicBezTo>
                      <a:pt x="8" y="6"/>
                      <a:pt x="9" y="7"/>
                      <a:pt x="9" y="7"/>
                    </a:cubicBezTo>
                    <a:cubicBezTo>
                      <a:pt x="10" y="7"/>
                      <a:pt x="10" y="8"/>
                      <a:pt x="11" y="8"/>
                    </a:cubicBezTo>
                    <a:cubicBezTo>
                      <a:pt x="11" y="8"/>
                      <a:pt x="11" y="8"/>
                      <a:pt x="11" y="8"/>
                    </a:cubicBezTo>
                    <a:cubicBezTo>
                      <a:pt x="11" y="8"/>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587">
                <a:extLst>
                  <a:ext uri="{FF2B5EF4-FFF2-40B4-BE49-F238E27FC236}">
                    <a16:creationId xmlns:a16="http://schemas.microsoft.com/office/drawing/2014/main" id="{26F6E2CA-F4E3-44A5-8D9A-A44C22223E0A}"/>
                  </a:ext>
                </a:extLst>
              </p:cNvPr>
              <p:cNvSpPr>
                <a:spLocks/>
              </p:cNvSpPr>
              <p:nvPr/>
            </p:nvSpPr>
            <p:spPr bwMode="auto">
              <a:xfrm>
                <a:off x="5509427" y="5682931"/>
                <a:ext cx="6311" cy="3156"/>
              </a:xfrm>
              <a:custGeom>
                <a:avLst/>
                <a:gdLst>
                  <a:gd name="T0" fmla="*/ 2 w 2"/>
                  <a:gd name="T1" fmla="*/ 0 h 1"/>
                  <a:gd name="T2" fmla="*/ 2 w 2"/>
                  <a:gd name="T3" fmla="*/ 0 h 1"/>
                  <a:gd name="T4" fmla="*/ 1 w 2"/>
                  <a:gd name="T5" fmla="*/ 1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1"/>
                      <a:pt x="2" y="1"/>
                      <a:pt x="1" y="1"/>
                    </a:cubicBezTo>
                    <a:cubicBezTo>
                      <a:pt x="1" y="1"/>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588">
                <a:extLst>
                  <a:ext uri="{FF2B5EF4-FFF2-40B4-BE49-F238E27FC236}">
                    <a16:creationId xmlns:a16="http://schemas.microsoft.com/office/drawing/2014/main" id="{8C6CC652-1C1C-4EFE-8461-AD77EA6E4E67}"/>
                  </a:ext>
                </a:extLst>
              </p:cNvPr>
              <p:cNvSpPr>
                <a:spLocks/>
              </p:cNvSpPr>
              <p:nvPr/>
            </p:nvSpPr>
            <p:spPr bwMode="auto">
              <a:xfrm>
                <a:off x="5506271" y="5682931"/>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589">
                <a:extLst>
                  <a:ext uri="{FF2B5EF4-FFF2-40B4-BE49-F238E27FC236}">
                    <a16:creationId xmlns:a16="http://schemas.microsoft.com/office/drawing/2014/main" id="{F228296B-80CC-403E-A665-965ACD1C95BE}"/>
                  </a:ext>
                </a:extLst>
              </p:cNvPr>
              <p:cNvSpPr>
                <a:spLocks/>
              </p:cNvSpPr>
              <p:nvPr/>
            </p:nvSpPr>
            <p:spPr bwMode="auto">
              <a:xfrm>
                <a:off x="5503116" y="5686087"/>
                <a:ext cx="9467" cy="0"/>
              </a:xfrm>
              <a:custGeom>
                <a:avLst/>
                <a:gdLst>
                  <a:gd name="T0" fmla="*/ 4 w 6"/>
                  <a:gd name="T1" fmla="*/ 2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590">
                <a:extLst>
                  <a:ext uri="{FF2B5EF4-FFF2-40B4-BE49-F238E27FC236}">
                    <a16:creationId xmlns:a16="http://schemas.microsoft.com/office/drawing/2014/main" id="{06FCBA78-9A42-4DC2-9105-F27E31483377}"/>
                  </a:ext>
                </a:extLst>
              </p:cNvPr>
              <p:cNvSpPr>
                <a:spLocks/>
              </p:cNvSpPr>
              <p:nvPr/>
            </p:nvSpPr>
            <p:spPr bwMode="auto">
              <a:xfrm>
                <a:off x="5503116" y="5682931"/>
                <a:ext cx="6311" cy="3156"/>
              </a:xfrm>
              <a:custGeom>
                <a:avLst/>
                <a:gdLst>
                  <a:gd name="T0" fmla="*/ 2 w 4"/>
                  <a:gd name="T1" fmla="*/ 0 h 2"/>
                  <a:gd name="T2" fmla="*/ 2 w 4"/>
                  <a:gd name="T3" fmla="*/ 0 h 2"/>
                  <a:gd name="T4" fmla="*/ 0 w 4"/>
                  <a:gd name="T5" fmla="*/ 0 h 2"/>
                  <a:gd name="T6" fmla="*/ 2 w 4"/>
                  <a:gd name="T7" fmla="*/ 0 h 2"/>
                  <a:gd name="T8" fmla="*/ 0 w 4"/>
                  <a:gd name="T9" fmla="*/ 0 h 2"/>
                  <a:gd name="T10" fmla="*/ 0 w 4"/>
                  <a:gd name="T11" fmla="*/ 0 h 2"/>
                  <a:gd name="T12" fmla="*/ 0 w 4"/>
                  <a:gd name="T13" fmla="*/ 2 h 2"/>
                  <a:gd name="T14" fmla="*/ 2 w 4"/>
                  <a:gd name="T15" fmla="*/ 0 h 2"/>
                  <a:gd name="T16" fmla="*/ 2 w 4"/>
                  <a:gd name="T17" fmla="*/ 0 h 2"/>
                  <a:gd name="T18" fmla="*/ 2 w 4"/>
                  <a:gd name="T19" fmla="*/ 0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0"/>
                    </a:lnTo>
                    <a:lnTo>
                      <a:pt x="0" y="0"/>
                    </a:lnTo>
                    <a:lnTo>
                      <a:pt x="2" y="0"/>
                    </a:lnTo>
                    <a:lnTo>
                      <a:pt x="0" y="0"/>
                    </a:lnTo>
                    <a:lnTo>
                      <a:pt x="0" y="0"/>
                    </a:lnTo>
                    <a:lnTo>
                      <a:pt x="0" y="2"/>
                    </a:lnTo>
                    <a:lnTo>
                      <a:pt x="2" y="0"/>
                    </a:lnTo>
                    <a:lnTo>
                      <a:pt x="2" y="0"/>
                    </a:lnTo>
                    <a:lnTo>
                      <a:pt x="2" y="0"/>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591">
                <a:extLst>
                  <a:ext uri="{FF2B5EF4-FFF2-40B4-BE49-F238E27FC236}">
                    <a16:creationId xmlns:a16="http://schemas.microsoft.com/office/drawing/2014/main" id="{EA6B90BD-7B90-4C23-B2C8-398B35F9C7C0}"/>
                  </a:ext>
                </a:extLst>
              </p:cNvPr>
              <p:cNvSpPr>
                <a:spLocks/>
              </p:cNvSpPr>
              <p:nvPr/>
            </p:nvSpPr>
            <p:spPr bwMode="auto">
              <a:xfrm>
                <a:off x="5506271" y="5663997"/>
                <a:ext cx="0" cy="3156"/>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0"/>
                    </a:cubicBez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592">
                <a:extLst>
                  <a:ext uri="{FF2B5EF4-FFF2-40B4-BE49-F238E27FC236}">
                    <a16:creationId xmlns:a16="http://schemas.microsoft.com/office/drawing/2014/main" id="{7282F022-E74F-4A4A-B033-AD87D9C8C878}"/>
                  </a:ext>
                </a:extLst>
              </p:cNvPr>
              <p:cNvSpPr>
                <a:spLocks/>
              </p:cNvSpPr>
              <p:nvPr/>
            </p:nvSpPr>
            <p:spPr bwMode="auto">
              <a:xfrm>
                <a:off x="5403712" y="5521991"/>
                <a:ext cx="102560" cy="186186"/>
              </a:xfrm>
              <a:custGeom>
                <a:avLst/>
                <a:gdLst>
                  <a:gd name="T0" fmla="*/ 0 w 33"/>
                  <a:gd name="T1" fmla="*/ 42 h 60"/>
                  <a:gd name="T2" fmla="*/ 12 w 33"/>
                  <a:gd name="T3" fmla="*/ 60 h 60"/>
                  <a:gd name="T4" fmla="*/ 23 w 33"/>
                  <a:gd name="T5" fmla="*/ 20 h 60"/>
                  <a:gd name="T6" fmla="*/ 30 w 33"/>
                  <a:gd name="T7" fmla="*/ 18 h 60"/>
                  <a:gd name="T8" fmla="*/ 33 w 33"/>
                  <a:gd name="T9" fmla="*/ 7 h 60"/>
                  <a:gd name="T10" fmla="*/ 22 w 33"/>
                  <a:gd name="T11" fmla="*/ 4 h 60"/>
                  <a:gd name="T12" fmla="*/ 18 w 33"/>
                  <a:gd name="T13" fmla="*/ 6 h 60"/>
                  <a:gd name="T14" fmla="*/ 14 w 33"/>
                  <a:gd name="T15" fmla="*/ 2 h 60"/>
                  <a:gd name="T16" fmla="*/ 5 w 33"/>
                  <a:gd name="T17" fmla="*/ 0 h 60"/>
                  <a:gd name="T18" fmla="*/ 2 w 33"/>
                  <a:gd name="T19" fmla="*/ 11 h 60"/>
                  <a:gd name="T20" fmla="*/ 7 w 33"/>
                  <a:gd name="T21" fmla="*/ 16 h 60"/>
                  <a:gd name="T22" fmla="*/ 0 w 33"/>
                  <a:gd name="T2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0">
                    <a:moveTo>
                      <a:pt x="0" y="42"/>
                    </a:moveTo>
                    <a:cubicBezTo>
                      <a:pt x="3" y="50"/>
                      <a:pt x="8" y="56"/>
                      <a:pt x="12" y="60"/>
                    </a:cubicBezTo>
                    <a:cubicBezTo>
                      <a:pt x="23" y="20"/>
                      <a:pt x="23" y="20"/>
                      <a:pt x="23" y="20"/>
                    </a:cubicBezTo>
                    <a:cubicBezTo>
                      <a:pt x="30" y="18"/>
                      <a:pt x="30" y="18"/>
                      <a:pt x="30" y="18"/>
                    </a:cubicBezTo>
                    <a:cubicBezTo>
                      <a:pt x="33" y="7"/>
                      <a:pt x="33" y="7"/>
                      <a:pt x="33" y="7"/>
                    </a:cubicBezTo>
                    <a:cubicBezTo>
                      <a:pt x="22" y="4"/>
                      <a:pt x="22" y="4"/>
                      <a:pt x="22" y="4"/>
                    </a:cubicBezTo>
                    <a:cubicBezTo>
                      <a:pt x="18" y="6"/>
                      <a:pt x="18" y="6"/>
                      <a:pt x="18" y="6"/>
                    </a:cubicBezTo>
                    <a:cubicBezTo>
                      <a:pt x="14" y="2"/>
                      <a:pt x="14" y="2"/>
                      <a:pt x="14" y="2"/>
                    </a:cubicBezTo>
                    <a:cubicBezTo>
                      <a:pt x="5" y="0"/>
                      <a:pt x="5" y="0"/>
                      <a:pt x="5" y="0"/>
                    </a:cubicBezTo>
                    <a:cubicBezTo>
                      <a:pt x="2" y="11"/>
                      <a:pt x="2" y="11"/>
                      <a:pt x="2" y="11"/>
                    </a:cubicBezTo>
                    <a:cubicBezTo>
                      <a:pt x="7" y="16"/>
                      <a:pt x="7" y="16"/>
                      <a:pt x="7" y="16"/>
                    </a:cubicBezTo>
                    <a:lnTo>
                      <a:pt x="0" y="42"/>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593">
                <a:extLst>
                  <a:ext uri="{FF2B5EF4-FFF2-40B4-BE49-F238E27FC236}">
                    <a16:creationId xmlns:a16="http://schemas.microsoft.com/office/drawing/2014/main" id="{3BDD5B5B-5F50-4449-B6C7-52D2F58ABAF8}"/>
                  </a:ext>
                </a:extLst>
              </p:cNvPr>
              <p:cNvSpPr>
                <a:spLocks/>
              </p:cNvSpPr>
              <p:nvPr/>
            </p:nvSpPr>
            <p:spPr bwMode="auto">
              <a:xfrm>
                <a:off x="5406868" y="5521991"/>
                <a:ext cx="99405" cy="183030"/>
              </a:xfrm>
              <a:custGeom>
                <a:avLst/>
                <a:gdLst>
                  <a:gd name="T0" fmla="*/ 0 w 32"/>
                  <a:gd name="T1" fmla="*/ 45 h 59"/>
                  <a:gd name="T2" fmla="*/ 10 w 32"/>
                  <a:gd name="T3" fmla="*/ 59 h 59"/>
                  <a:gd name="T4" fmla="*/ 20 w 32"/>
                  <a:gd name="T5" fmla="*/ 19 h 59"/>
                  <a:gd name="T6" fmla="*/ 30 w 32"/>
                  <a:gd name="T7" fmla="*/ 16 h 59"/>
                  <a:gd name="T8" fmla="*/ 32 w 32"/>
                  <a:gd name="T9" fmla="*/ 7 h 59"/>
                  <a:gd name="T10" fmla="*/ 25 w 32"/>
                  <a:gd name="T11" fmla="*/ 5 h 59"/>
                  <a:gd name="T12" fmla="*/ 16 w 32"/>
                  <a:gd name="T13" fmla="*/ 7 h 59"/>
                  <a:gd name="T14" fmla="*/ 10 w 32"/>
                  <a:gd name="T15" fmla="*/ 2 h 59"/>
                  <a:gd name="T16" fmla="*/ 4 w 32"/>
                  <a:gd name="T17" fmla="*/ 0 h 59"/>
                  <a:gd name="T18" fmla="*/ 2 w 32"/>
                  <a:gd name="T19" fmla="*/ 9 h 59"/>
                  <a:gd name="T20" fmla="*/ 7 w 32"/>
                  <a:gd name="T21" fmla="*/ 15 h 59"/>
                  <a:gd name="T22" fmla="*/ 0 w 32"/>
                  <a:gd name="T23"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9">
                    <a:moveTo>
                      <a:pt x="0" y="45"/>
                    </a:moveTo>
                    <a:cubicBezTo>
                      <a:pt x="3" y="50"/>
                      <a:pt x="7" y="55"/>
                      <a:pt x="10" y="59"/>
                    </a:cubicBezTo>
                    <a:cubicBezTo>
                      <a:pt x="20" y="19"/>
                      <a:pt x="20" y="19"/>
                      <a:pt x="20" y="19"/>
                    </a:cubicBezTo>
                    <a:cubicBezTo>
                      <a:pt x="30" y="16"/>
                      <a:pt x="30" y="16"/>
                      <a:pt x="30" y="16"/>
                    </a:cubicBezTo>
                    <a:cubicBezTo>
                      <a:pt x="32" y="7"/>
                      <a:pt x="32" y="7"/>
                      <a:pt x="32" y="7"/>
                    </a:cubicBezTo>
                    <a:cubicBezTo>
                      <a:pt x="25" y="5"/>
                      <a:pt x="25" y="5"/>
                      <a:pt x="25" y="5"/>
                    </a:cubicBezTo>
                    <a:cubicBezTo>
                      <a:pt x="16" y="7"/>
                      <a:pt x="16" y="7"/>
                      <a:pt x="16" y="7"/>
                    </a:cubicBezTo>
                    <a:cubicBezTo>
                      <a:pt x="10" y="2"/>
                      <a:pt x="10" y="2"/>
                      <a:pt x="10" y="2"/>
                    </a:cubicBezTo>
                    <a:cubicBezTo>
                      <a:pt x="4" y="0"/>
                      <a:pt x="4" y="0"/>
                      <a:pt x="4" y="0"/>
                    </a:cubicBezTo>
                    <a:cubicBezTo>
                      <a:pt x="2" y="9"/>
                      <a:pt x="2" y="9"/>
                      <a:pt x="2" y="9"/>
                    </a:cubicBezTo>
                    <a:cubicBezTo>
                      <a:pt x="7" y="15"/>
                      <a:pt x="7" y="15"/>
                      <a:pt x="7" y="15"/>
                    </a:cubicBez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594">
                <a:extLst>
                  <a:ext uri="{FF2B5EF4-FFF2-40B4-BE49-F238E27FC236}">
                    <a16:creationId xmlns:a16="http://schemas.microsoft.com/office/drawing/2014/main" id="{5592B8F0-8E6B-435B-B1B0-15C804439D30}"/>
                  </a:ext>
                </a:extLst>
              </p:cNvPr>
              <p:cNvSpPr>
                <a:spLocks/>
              </p:cNvSpPr>
              <p:nvPr/>
            </p:nvSpPr>
            <p:spPr bwMode="auto">
              <a:xfrm>
                <a:off x="5438425" y="5564592"/>
                <a:ext cx="25246" cy="25246"/>
              </a:xfrm>
              <a:custGeom>
                <a:avLst/>
                <a:gdLst>
                  <a:gd name="T0" fmla="*/ 16 w 16"/>
                  <a:gd name="T1" fmla="*/ 6 h 16"/>
                  <a:gd name="T2" fmla="*/ 14 w 16"/>
                  <a:gd name="T3" fmla="*/ 8 h 16"/>
                  <a:gd name="T4" fmla="*/ 10 w 16"/>
                  <a:gd name="T5" fmla="*/ 2 h 16"/>
                  <a:gd name="T6" fmla="*/ 10 w 16"/>
                  <a:gd name="T7" fmla="*/ 0 h 16"/>
                  <a:gd name="T8" fmla="*/ 10 w 16"/>
                  <a:gd name="T9" fmla="*/ 2 h 16"/>
                  <a:gd name="T10" fmla="*/ 10 w 16"/>
                  <a:gd name="T11" fmla="*/ 0 h 16"/>
                  <a:gd name="T12" fmla="*/ 8 w 16"/>
                  <a:gd name="T13" fmla="*/ 0 h 16"/>
                  <a:gd name="T14" fmla="*/ 8 w 16"/>
                  <a:gd name="T15" fmla="*/ 2 h 16"/>
                  <a:gd name="T16" fmla="*/ 6 w 16"/>
                  <a:gd name="T17" fmla="*/ 0 h 16"/>
                  <a:gd name="T18" fmla="*/ 8 w 16"/>
                  <a:gd name="T19" fmla="*/ 2 h 16"/>
                  <a:gd name="T20" fmla="*/ 2 w 16"/>
                  <a:gd name="T21" fmla="*/ 4 h 16"/>
                  <a:gd name="T22" fmla="*/ 2 w 16"/>
                  <a:gd name="T23" fmla="*/ 4 h 16"/>
                  <a:gd name="T24" fmla="*/ 2 w 16"/>
                  <a:gd name="T25" fmla="*/ 4 h 16"/>
                  <a:gd name="T26" fmla="*/ 2 w 16"/>
                  <a:gd name="T27" fmla="*/ 6 h 16"/>
                  <a:gd name="T28" fmla="*/ 0 w 16"/>
                  <a:gd name="T29" fmla="*/ 6 h 16"/>
                  <a:gd name="T30" fmla="*/ 2 w 16"/>
                  <a:gd name="T31" fmla="*/ 6 h 16"/>
                  <a:gd name="T32" fmla="*/ 0 w 16"/>
                  <a:gd name="T33" fmla="*/ 8 h 16"/>
                  <a:gd name="T34" fmla="*/ 2 w 16"/>
                  <a:gd name="T35" fmla="*/ 8 h 16"/>
                  <a:gd name="T36" fmla="*/ 4 w 16"/>
                  <a:gd name="T37" fmla="*/ 14 h 16"/>
                  <a:gd name="T38" fmla="*/ 2 w 16"/>
                  <a:gd name="T39" fmla="*/ 14 h 16"/>
                  <a:gd name="T40" fmla="*/ 4 w 16"/>
                  <a:gd name="T41" fmla="*/ 14 h 16"/>
                  <a:gd name="T42" fmla="*/ 4 w 16"/>
                  <a:gd name="T43" fmla="*/ 14 h 16"/>
                  <a:gd name="T44" fmla="*/ 6 w 16"/>
                  <a:gd name="T45" fmla="*/ 14 h 16"/>
                  <a:gd name="T46" fmla="*/ 6 w 16"/>
                  <a:gd name="T47" fmla="*/ 14 h 16"/>
                  <a:gd name="T48" fmla="*/ 8 w 16"/>
                  <a:gd name="T49" fmla="*/ 16 h 16"/>
                  <a:gd name="T50" fmla="*/ 8 w 16"/>
                  <a:gd name="T51" fmla="*/ 14 h 16"/>
                  <a:gd name="T52" fmla="*/ 12 w 16"/>
                  <a:gd name="T53" fmla="*/ 10 h 16"/>
                  <a:gd name="T54" fmla="*/ 14 w 16"/>
                  <a:gd name="T55" fmla="*/ 12 h 16"/>
                  <a:gd name="T56" fmla="*/ 14 w 16"/>
                  <a:gd name="T57" fmla="*/ 10 h 16"/>
                  <a:gd name="T58" fmla="*/ 14 w 16"/>
                  <a:gd name="T59" fmla="*/ 10 h 16"/>
                  <a:gd name="T60" fmla="*/ 14 w 16"/>
                  <a:gd name="T61" fmla="*/ 8 h 16"/>
                  <a:gd name="T62" fmla="*/ 14 w 16"/>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8"/>
                    </a:moveTo>
                    <a:lnTo>
                      <a:pt x="16" y="6"/>
                    </a:lnTo>
                    <a:lnTo>
                      <a:pt x="14" y="8"/>
                    </a:lnTo>
                    <a:lnTo>
                      <a:pt x="14" y="8"/>
                    </a:lnTo>
                    <a:lnTo>
                      <a:pt x="10" y="6"/>
                    </a:lnTo>
                    <a:lnTo>
                      <a:pt x="10" y="2"/>
                    </a:lnTo>
                    <a:lnTo>
                      <a:pt x="12" y="2"/>
                    </a:lnTo>
                    <a:lnTo>
                      <a:pt x="10" y="0"/>
                    </a:lnTo>
                    <a:lnTo>
                      <a:pt x="10" y="2"/>
                    </a:lnTo>
                    <a:lnTo>
                      <a:pt x="10" y="2"/>
                    </a:lnTo>
                    <a:lnTo>
                      <a:pt x="10" y="0"/>
                    </a:lnTo>
                    <a:lnTo>
                      <a:pt x="10" y="0"/>
                    </a:lnTo>
                    <a:lnTo>
                      <a:pt x="10" y="0"/>
                    </a:lnTo>
                    <a:lnTo>
                      <a:pt x="8" y="0"/>
                    </a:lnTo>
                    <a:lnTo>
                      <a:pt x="8" y="2"/>
                    </a:lnTo>
                    <a:lnTo>
                      <a:pt x="8" y="2"/>
                    </a:lnTo>
                    <a:lnTo>
                      <a:pt x="8" y="0"/>
                    </a:lnTo>
                    <a:lnTo>
                      <a:pt x="6" y="0"/>
                    </a:lnTo>
                    <a:lnTo>
                      <a:pt x="8" y="2"/>
                    </a:lnTo>
                    <a:lnTo>
                      <a:pt x="8" y="2"/>
                    </a:lnTo>
                    <a:lnTo>
                      <a:pt x="6" y="6"/>
                    </a:lnTo>
                    <a:lnTo>
                      <a:pt x="2" y="4"/>
                    </a:lnTo>
                    <a:lnTo>
                      <a:pt x="2" y="4"/>
                    </a:lnTo>
                    <a:lnTo>
                      <a:pt x="2" y="4"/>
                    </a:lnTo>
                    <a:lnTo>
                      <a:pt x="0" y="4"/>
                    </a:lnTo>
                    <a:lnTo>
                      <a:pt x="2" y="4"/>
                    </a:lnTo>
                    <a:lnTo>
                      <a:pt x="2" y="6"/>
                    </a:lnTo>
                    <a:lnTo>
                      <a:pt x="2" y="6"/>
                    </a:lnTo>
                    <a:lnTo>
                      <a:pt x="0" y="6"/>
                    </a:lnTo>
                    <a:lnTo>
                      <a:pt x="0" y="6"/>
                    </a:lnTo>
                    <a:lnTo>
                      <a:pt x="0" y="6"/>
                    </a:lnTo>
                    <a:lnTo>
                      <a:pt x="2" y="6"/>
                    </a:lnTo>
                    <a:lnTo>
                      <a:pt x="2" y="8"/>
                    </a:lnTo>
                    <a:lnTo>
                      <a:pt x="0" y="8"/>
                    </a:lnTo>
                    <a:lnTo>
                      <a:pt x="0" y="8"/>
                    </a:lnTo>
                    <a:lnTo>
                      <a:pt x="2" y="8"/>
                    </a:lnTo>
                    <a:lnTo>
                      <a:pt x="6" y="8"/>
                    </a:lnTo>
                    <a:lnTo>
                      <a:pt x="4" y="14"/>
                    </a:lnTo>
                    <a:lnTo>
                      <a:pt x="4" y="14"/>
                    </a:lnTo>
                    <a:lnTo>
                      <a:pt x="2" y="14"/>
                    </a:lnTo>
                    <a:lnTo>
                      <a:pt x="4" y="14"/>
                    </a:lnTo>
                    <a:lnTo>
                      <a:pt x="4" y="14"/>
                    </a:lnTo>
                    <a:lnTo>
                      <a:pt x="6" y="14"/>
                    </a:lnTo>
                    <a:lnTo>
                      <a:pt x="4" y="14"/>
                    </a:lnTo>
                    <a:lnTo>
                      <a:pt x="6" y="14"/>
                    </a:lnTo>
                    <a:lnTo>
                      <a:pt x="6" y="14"/>
                    </a:lnTo>
                    <a:lnTo>
                      <a:pt x="6" y="16"/>
                    </a:lnTo>
                    <a:lnTo>
                      <a:pt x="6" y="14"/>
                    </a:lnTo>
                    <a:lnTo>
                      <a:pt x="8" y="14"/>
                    </a:lnTo>
                    <a:lnTo>
                      <a:pt x="8" y="16"/>
                    </a:lnTo>
                    <a:lnTo>
                      <a:pt x="8" y="16"/>
                    </a:lnTo>
                    <a:lnTo>
                      <a:pt x="8" y="14"/>
                    </a:lnTo>
                    <a:lnTo>
                      <a:pt x="8" y="10"/>
                    </a:lnTo>
                    <a:lnTo>
                      <a:pt x="12" y="10"/>
                    </a:lnTo>
                    <a:lnTo>
                      <a:pt x="14" y="12"/>
                    </a:lnTo>
                    <a:lnTo>
                      <a:pt x="14" y="12"/>
                    </a:lnTo>
                    <a:lnTo>
                      <a:pt x="12" y="10"/>
                    </a:lnTo>
                    <a:lnTo>
                      <a:pt x="14" y="10"/>
                    </a:lnTo>
                    <a:lnTo>
                      <a:pt x="14" y="10"/>
                    </a:lnTo>
                    <a:lnTo>
                      <a:pt x="14" y="10"/>
                    </a:lnTo>
                    <a:lnTo>
                      <a:pt x="14" y="10"/>
                    </a:lnTo>
                    <a:lnTo>
                      <a:pt x="14" y="8"/>
                    </a:lnTo>
                    <a:lnTo>
                      <a:pt x="14"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595">
                <a:extLst>
                  <a:ext uri="{FF2B5EF4-FFF2-40B4-BE49-F238E27FC236}">
                    <a16:creationId xmlns:a16="http://schemas.microsoft.com/office/drawing/2014/main" id="{B47B598D-3470-46CC-B398-16CAFDB829C3}"/>
                  </a:ext>
                </a:extLst>
              </p:cNvPr>
              <p:cNvSpPr>
                <a:spLocks/>
              </p:cNvSpPr>
              <p:nvPr/>
            </p:nvSpPr>
            <p:spPr bwMode="auto">
              <a:xfrm>
                <a:off x="5425802" y="5618239"/>
                <a:ext cx="22090" cy="25246"/>
              </a:xfrm>
              <a:custGeom>
                <a:avLst/>
                <a:gdLst>
                  <a:gd name="T0" fmla="*/ 14 w 14"/>
                  <a:gd name="T1" fmla="*/ 6 h 16"/>
                  <a:gd name="T2" fmla="*/ 14 w 14"/>
                  <a:gd name="T3" fmla="*/ 8 h 16"/>
                  <a:gd name="T4" fmla="*/ 10 w 14"/>
                  <a:gd name="T5" fmla="*/ 2 h 16"/>
                  <a:gd name="T6" fmla="*/ 10 w 14"/>
                  <a:gd name="T7" fmla="*/ 0 h 16"/>
                  <a:gd name="T8" fmla="*/ 8 w 14"/>
                  <a:gd name="T9" fmla="*/ 2 h 16"/>
                  <a:gd name="T10" fmla="*/ 8 w 14"/>
                  <a:gd name="T11" fmla="*/ 0 h 16"/>
                  <a:gd name="T12" fmla="*/ 8 w 14"/>
                  <a:gd name="T13" fmla="*/ 0 h 16"/>
                  <a:gd name="T14" fmla="*/ 6 w 14"/>
                  <a:gd name="T15" fmla="*/ 2 h 16"/>
                  <a:gd name="T16" fmla="*/ 6 w 14"/>
                  <a:gd name="T17" fmla="*/ 0 h 16"/>
                  <a:gd name="T18" fmla="*/ 6 w 14"/>
                  <a:gd name="T19" fmla="*/ 2 h 16"/>
                  <a:gd name="T20" fmla="*/ 2 w 14"/>
                  <a:gd name="T21" fmla="*/ 4 h 16"/>
                  <a:gd name="T22" fmla="*/ 0 w 14"/>
                  <a:gd name="T23" fmla="*/ 4 h 16"/>
                  <a:gd name="T24" fmla="*/ 2 w 14"/>
                  <a:gd name="T25" fmla="*/ 4 h 16"/>
                  <a:gd name="T26" fmla="*/ 0 w 14"/>
                  <a:gd name="T27" fmla="*/ 6 h 16"/>
                  <a:gd name="T28" fmla="*/ 0 w 14"/>
                  <a:gd name="T29" fmla="*/ 6 h 16"/>
                  <a:gd name="T30" fmla="*/ 2 w 14"/>
                  <a:gd name="T31" fmla="*/ 6 h 16"/>
                  <a:gd name="T32" fmla="*/ 0 w 14"/>
                  <a:gd name="T33" fmla="*/ 8 h 16"/>
                  <a:gd name="T34" fmla="*/ 0 w 14"/>
                  <a:gd name="T35" fmla="*/ 8 h 16"/>
                  <a:gd name="T36" fmla="*/ 4 w 14"/>
                  <a:gd name="T37" fmla="*/ 14 h 16"/>
                  <a:gd name="T38" fmla="*/ 2 w 14"/>
                  <a:gd name="T39" fmla="*/ 14 h 16"/>
                  <a:gd name="T40" fmla="*/ 4 w 14"/>
                  <a:gd name="T41" fmla="*/ 14 h 16"/>
                  <a:gd name="T42" fmla="*/ 4 w 14"/>
                  <a:gd name="T43" fmla="*/ 14 h 16"/>
                  <a:gd name="T44" fmla="*/ 6 w 14"/>
                  <a:gd name="T45" fmla="*/ 14 h 16"/>
                  <a:gd name="T46" fmla="*/ 6 w 14"/>
                  <a:gd name="T47" fmla="*/ 14 h 16"/>
                  <a:gd name="T48" fmla="*/ 6 w 14"/>
                  <a:gd name="T49" fmla="*/ 16 h 16"/>
                  <a:gd name="T50" fmla="*/ 6 w 14"/>
                  <a:gd name="T51" fmla="*/ 14 h 16"/>
                  <a:gd name="T52" fmla="*/ 12 w 14"/>
                  <a:gd name="T53" fmla="*/ 10 h 16"/>
                  <a:gd name="T54" fmla="*/ 14 w 14"/>
                  <a:gd name="T55" fmla="*/ 12 h 16"/>
                  <a:gd name="T56" fmla="*/ 12 w 14"/>
                  <a:gd name="T57" fmla="*/ 10 h 16"/>
                  <a:gd name="T58" fmla="*/ 14 w 14"/>
                  <a:gd name="T59" fmla="*/ 10 h 16"/>
                  <a:gd name="T60" fmla="*/ 14 w 14"/>
                  <a:gd name="T61" fmla="*/ 8 h 16"/>
                  <a:gd name="T62" fmla="*/ 14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6"/>
                    </a:lnTo>
                    <a:lnTo>
                      <a:pt x="14" y="8"/>
                    </a:lnTo>
                    <a:lnTo>
                      <a:pt x="14" y="8"/>
                    </a:lnTo>
                    <a:lnTo>
                      <a:pt x="8" y="6"/>
                    </a:lnTo>
                    <a:lnTo>
                      <a:pt x="10" y="2"/>
                    </a:lnTo>
                    <a:lnTo>
                      <a:pt x="12" y="2"/>
                    </a:lnTo>
                    <a:lnTo>
                      <a:pt x="10" y="0"/>
                    </a:lnTo>
                    <a:lnTo>
                      <a:pt x="10" y="2"/>
                    </a:lnTo>
                    <a:lnTo>
                      <a:pt x="8" y="2"/>
                    </a:lnTo>
                    <a:lnTo>
                      <a:pt x="10" y="0"/>
                    </a:lnTo>
                    <a:lnTo>
                      <a:pt x="8" y="0"/>
                    </a:lnTo>
                    <a:lnTo>
                      <a:pt x="8" y="0"/>
                    </a:lnTo>
                    <a:lnTo>
                      <a:pt x="8" y="0"/>
                    </a:lnTo>
                    <a:lnTo>
                      <a:pt x="8" y="2"/>
                    </a:lnTo>
                    <a:lnTo>
                      <a:pt x="6" y="2"/>
                    </a:lnTo>
                    <a:lnTo>
                      <a:pt x="8" y="0"/>
                    </a:lnTo>
                    <a:lnTo>
                      <a:pt x="6" y="0"/>
                    </a:lnTo>
                    <a:lnTo>
                      <a:pt x="6" y="2"/>
                    </a:lnTo>
                    <a:lnTo>
                      <a:pt x="6" y="2"/>
                    </a:lnTo>
                    <a:lnTo>
                      <a:pt x="6" y="6"/>
                    </a:lnTo>
                    <a:lnTo>
                      <a:pt x="2" y="4"/>
                    </a:lnTo>
                    <a:lnTo>
                      <a:pt x="2" y="4"/>
                    </a:lnTo>
                    <a:lnTo>
                      <a:pt x="0" y="4"/>
                    </a:lnTo>
                    <a:lnTo>
                      <a:pt x="0" y="4"/>
                    </a:lnTo>
                    <a:lnTo>
                      <a:pt x="2" y="4"/>
                    </a:lnTo>
                    <a:lnTo>
                      <a:pt x="2" y="6"/>
                    </a:lnTo>
                    <a:lnTo>
                      <a:pt x="0" y="6"/>
                    </a:lnTo>
                    <a:lnTo>
                      <a:pt x="0" y="6"/>
                    </a:lnTo>
                    <a:lnTo>
                      <a:pt x="0" y="6"/>
                    </a:lnTo>
                    <a:lnTo>
                      <a:pt x="0" y="6"/>
                    </a:lnTo>
                    <a:lnTo>
                      <a:pt x="2" y="6"/>
                    </a:lnTo>
                    <a:lnTo>
                      <a:pt x="0" y="8"/>
                    </a:lnTo>
                    <a:lnTo>
                      <a:pt x="0" y="8"/>
                    </a:lnTo>
                    <a:lnTo>
                      <a:pt x="0" y="8"/>
                    </a:lnTo>
                    <a:lnTo>
                      <a:pt x="0" y="8"/>
                    </a:lnTo>
                    <a:lnTo>
                      <a:pt x="4" y="8"/>
                    </a:lnTo>
                    <a:lnTo>
                      <a:pt x="4" y="14"/>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8" y="10"/>
                    </a:lnTo>
                    <a:lnTo>
                      <a:pt x="12" y="10"/>
                    </a:lnTo>
                    <a:lnTo>
                      <a:pt x="14" y="12"/>
                    </a:lnTo>
                    <a:lnTo>
                      <a:pt x="14" y="12"/>
                    </a:lnTo>
                    <a:lnTo>
                      <a:pt x="12" y="10"/>
                    </a:lnTo>
                    <a:lnTo>
                      <a:pt x="12" y="10"/>
                    </a:lnTo>
                    <a:lnTo>
                      <a:pt x="14" y="10"/>
                    </a:lnTo>
                    <a:lnTo>
                      <a:pt x="14" y="10"/>
                    </a:lnTo>
                    <a:lnTo>
                      <a:pt x="14" y="10"/>
                    </a:lnTo>
                    <a:lnTo>
                      <a:pt x="14" y="8"/>
                    </a:lnTo>
                    <a:lnTo>
                      <a:pt x="12"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596">
                <a:extLst>
                  <a:ext uri="{FF2B5EF4-FFF2-40B4-BE49-F238E27FC236}">
                    <a16:creationId xmlns:a16="http://schemas.microsoft.com/office/drawing/2014/main" id="{8167B1DE-1D46-41E4-9AAE-65E7093B6337}"/>
                  </a:ext>
                </a:extLst>
              </p:cNvPr>
              <p:cNvSpPr>
                <a:spLocks/>
              </p:cNvSpPr>
              <p:nvPr/>
            </p:nvSpPr>
            <p:spPr bwMode="auto">
              <a:xfrm>
                <a:off x="5474715" y="5542503"/>
                <a:ext cx="22090" cy="25246"/>
              </a:xfrm>
              <a:custGeom>
                <a:avLst/>
                <a:gdLst>
                  <a:gd name="T0" fmla="*/ 14 w 14"/>
                  <a:gd name="T1" fmla="*/ 8 h 16"/>
                  <a:gd name="T2" fmla="*/ 12 w 14"/>
                  <a:gd name="T3" fmla="*/ 8 h 16"/>
                  <a:gd name="T4" fmla="*/ 10 w 14"/>
                  <a:gd name="T5" fmla="*/ 2 h 16"/>
                  <a:gd name="T6" fmla="*/ 10 w 14"/>
                  <a:gd name="T7" fmla="*/ 2 h 16"/>
                  <a:gd name="T8" fmla="*/ 8 w 14"/>
                  <a:gd name="T9" fmla="*/ 2 h 16"/>
                  <a:gd name="T10" fmla="*/ 8 w 14"/>
                  <a:gd name="T11" fmla="*/ 2 h 16"/>
                  <a:gd name="T12" fmla="*/ 8 w 14"/>
                  <a:gd name="T13" fmla="*/ 2 h 16"/>
                  <a:gd name="T14" fmla="*/ 6 w 14"/>
                  <a:gd name="T15" fmla="*/ 2 h 16"/>
                  <a:gd name="T16" fmla="*/ 6 w 14"/>
                  <a:gd name="T17" fmla="*/ 0 h 16"/>
                  <a:gd name="T18" fmla="*/ 6 w 14"/>
                  <a:gd name="T19" fmla="*/ 2 h 16"/>
                  <a:gd name="T20" fmla="*/ 2 w 14"/>
                  <a:gd name="T21" fmla="*/ 6 h 16"/>
                  <a:gd name="T22" fmla="*/ 0 w 14"/>
                  <a:gd name="T23" fmla="*/ 4 h 16"/>
                  <a:gd name="T24" fmla="*/ 2 w 14"/>
                  <a:gd name="T25" fmla="*/ 6 h 16"/>
                  <a:gd name="T26" fmla="*/ 0 w 14"/>
                  <a:gd name="T27" fmla="*/ 6 h 16"/>
                  <a:gd name="T28" fmla="*/ 0 w 14"/>
                  <a:gd name="T29" fmla="*/ 6 h 16"/>
                  <a:gd name="T30" fmla="*/ 2 w 14"/>
                  <a:gd name="T31" fmla="*/ 8 h 16"/>
                  <a:gd name="T32" fmla="*/ 0 w 14"/>
                  <a:gd name="T33" fmla="*/ 8 h 16"/>
                  <a:gd name="T34" fmla="*/ 0 w 14"/>
                  <a:gd name="T35" fmla="*/ 8 h 16"/>
                  <a:gd name="T36" fmla="*/ 4 w 14"/>
                  <a:gd name="T37" fmla="*/ 14 h 16"/>
                  <a:gd name="T38" fmla="*/ 2 w 14"/>
                  <a:gd name="T39" fmla="*/ 16 h 16"/>
                  <a:gd name="T40" fmla="*/ 4 w 14"/>
                  <a:gd name="T41" fmla="*/ 14 h 16"/>
                  <a:gd name="T42" fmla="*/ 4 w 14"/>
                  <a:gd name="T43" fmla="*/ 16 h 16"/>
                  <a:gd name="T44" fmla="*/ 4 w 14"/>
                  <a:gd name="T45" fmla="*/ 16 h 16"/>
                  <a:gd name="T46" fmla="*/ 6 w 14"/>
                  <a:gd name="T47" fmla="*/ 14 h 16"/>
                  <a:gd name="T48" fmla="*/ 6 w 14"/>
                  <a:gd name="T49" fmla="*/ 16 h 16"/>
                  <a:gd name="T50" fmla="*/ 6 w 14"/>
                  <a:gd name="T51" fmla="*/ 16 h 16"/>
                  <a:gd name="T52" fmla="*/ 12 w 14"/>
                  <a:gd name="T53" fmla="*/ 12 h 16"/>
                  <a:gd name="T54" fmla="*/ 14 w 14"/>
                  <a:gd name="T55" fmla="*/ 12 h 16"/>
                  <a:gd name="T56" fmla="*/ 12 w 14"/>
                  <a:gd name="T57" fmla="*/ 10 h 16"/>
                  <a:gd name="T58" fmla="*/ 14 w 14"/>
                  <a:gd name="T59" fmla="*/ 10 h 16"/>
                  <a:gd name="T60" fmla="*/ 14 w 14"/>
                  <a:gd name="T61" fmla="*/ 10 h 16"/>
                  <a:gd name="T62" fmla="*/ 1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8"/>
                    </a:lnTo>
                    <a:lnTo>
                      <a:pt x="12" y="8"/>
                    </a:lnTo>
                    <a:lnTo>
                      <a:pt x="12" y="8"/>
                    </a:lnTo>
                    <a:lnTo>
                      <a:pt x="8" y="8"/>
                    </a:lnTo>
                    <a:lnTo>
                      <a:pt x="10" y="2"/>
                    </a:lnTo>
                    <a:lnTo>
                      <a:pt x="12" y="2"/>
                    </a:lnTo>
                    <a:lnTo>
                      <a:pt x="10" y="2"/>
                    </a:lnTo>
                    <a:lnTo>
                      <a:pt x="10" y="2"/>
                    </a:lnTo>
                    <a:lnTo>
                      <a:pt x="8" y="2"/>
                    </a:lnTo>
                    <a:lnTo>
                      <a:pt x="10" y="2"/>
                    </a:lnTo>
                    <a:lnTo>
                      <a:pt x="8" y="2"/>
                    </a:lnTo>
                    <a:lnTo>
                      <a:pt x="8" y="2"/>
                    </a:lnTo>
                    <a:lnTo>
                      <a:pt x="8" y="2"/>
                    </a:lnTo>
                    <a:lnTo>
                      <a:pt x="8" y="2"/>
                    </a:lnTo>
                    <a:lnTo>
                      <a:pt x="6" y="2"/>
                    </a:lnTo>
                    <a:lnTo>
                      <a:pt x="8" y="0"/>
                    </a:lnTo>
                    <a:lnTo>
                      <a:pt x="6" y="0"/>
                    </a:lnTo>
                    <a:lnTo>
                      <a:pt x="6" y="2"/>
                    </a:lnTo>
                    <a:lnTo>
                      <a:pt x="6" y="2"/>
                    </a:lnTo>
                    <a:lnTo>
                      <a:pt x="6" y="6"/>
                    </a:lnTo>
                    <a:lnTo>
                      <a:pt x="2" y="6"/>
                    </a:lnTo>
                    <a:lnTo>
                      <a:pt x="2" y="6"/>
                    </a:lnTo>
                    <a:lnTo>
                      <a:pt x="0" y="4"/>
                    </a:lnTo>
                    <a:lnTo>
                      <a:pt x="0" y="6"/>
                    </a:lnTo>
                    <a:lnTo>
                      <a:pt x="2" y="6"/>
                    </a:lnTo>
                    <a:lnTo>
                      <a:pt x="2" y="8"/>
                    </a:lnTo>
                    <a:lnTo>
                      <a:pt x="0" y="6"/>
                    </a:lnTo>
                    <a:lnTo>
                      <a:pt x="0" y="6"/>
                    </a:lnTo>
                    <a:lnTo>
                      <a:pt x="0" y="6"/>
                    </a:lnTo>
                    <a:lnTo>
                      <a:pt x="0" y="8"/>
                    </a:lnTo>
                    <a:lnTo>
                      <a:pt x="2" y="8"/>
                    </a:lnTo>
                    <a:lnTo>
                      <a:pt x="0" y="8"/>
                    </a:lnTo>
                    <a:lnTo>
                      <a:pt x="0" y="8"/>
                    </a:lnTo>
                    <a:lnTo>
                      <a:pt x="0" y="10"/>
                    </a:lnTo>
                    <a:lnTo>
                      <a:pt x="0" y="8"/>
                    </a:lnTo>
                    <a:lnTo>
                      <a:pt x="4" y="10"/>
                    </a:lnTo>
                    <a:lnTo>
                      <a:pt x="4" y="14"/>
                    </a:lnTo>
                    <a:lnTo>
                      <a:pt x="4" y="14"/>
                    </a:lnTo>
                    <a:lnTo>
                      <a:pt x="2" y="16"/>
                    </a:lnTo>
                    <a:lnTo>
                      <a:pt x="4" y="16"/>
                    </a:lnTo>
                    <a:lnTo>
                      <a:pt x="4" y="14"/>
                    </a:lnTo>
                    <a:lnTo>
                      <a:pt x="6" y="14"/>
                    </a:lnTo>
                    <a:lnTo>
                      <a:pt x="4" y="16"/>
                    </a:lnTo>
                    <a:lnTo>
                      <a:pt x="4" y="16"/>
                    </a:lnTo>
                    <a:lnTo>
                      <a:pt x="4" y="16"/>
                    </a:lnTo>
                    <a:lnTo>
                      <a:pt x="6" y="16"/>
                    </a:lnTo>
                    <a:lnTo>
                      <a:pt x="6" y="14"/>
                    </a:lnTo>
                    <a:lnTo>
                      <a:pt x="6" y="16"/>
                    </a:lnTo>
                    <a:lnTo>
                      <a:pt x="6" y="16"/>
                    </a:lnTo>
                    <a:lnTo>
                      <a:pt x="8" y="16"/>
                    </a:lnTo>
                    <a:lnTo>
                      <a:pt x="6" y="16"/>
                    </a:lnTo>
                    <a:lnTo>
                      <a:pt x="8" y="10"/>
                    </a:lnTo>
                    <a:lnTo>
                      <a:pt x="12" y="12"/>
                    </a:lnTo>
                    <a:lnTo>
                      <a:pt x="14" y="14"/>
                    </a:lnTo>
                    <a:lnTo>
                      <a:pt x="14" y="12"/>
                    </a:lnTo>
                    <a:lnTo>
                      <a:pt x="12" y="12"/>
                    </a:lnTo>
                    <a:lnTo>
                      <a:pt x="12" y="10"/>
                    </a:lnTo>
                    <a:lnTo>
                      <a:pt x="14" y="12"/>
                    </a:lnTo>
                    <a:lnTo>
                      <a:pt x="14" y="10"/>
                    </a:lnTo>
                    <a:lnTo>
                      <a:pt x="14" y="10"/>
                    </a:lnTo>
                    <a:lnTo>
                      <a:pt x="14" y="10"/>
                    </a:lnTo>
                    <a:lnTo>
                      <a:pt x="12" y="10"/>
                    </a:lnTo>
                    <a:lnTo>
                      <a:pt x="12"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597">
                <a:extLst>
                  <a:ext uri="{FF2B5EF4-FFF2-40B4-BE49-F238E27FC236}">
                    <a16:creationId xmlns:a16="http://schemas.microsoft.com/office/drawing/2014/main" id="{8723CECC-9888-4D79-855B-677BA7D34082}"/>
                  </a:ext>
                </a:extLst>
              </p:cNvPr>
              <p:cNvSpPr>
                <a:spLocks/>
              </p:cNvSpPr>
              <p:nvPr/>
            </p:nvSpPr>
            <p:spPr bwMode="auto">
              <a:xfrm>
                <a:off x="5419490" y="5531458"/>
                <a:ext cx="22090" cy="23668"/>
              </a:xfrm>
              <a:custGeom>
                <a:avLst/>
                <a:gdLst>
                  <a:gd name="T0" fmla="*/ 14 w 14"/>
                  <a:gd name="T1" fmla="*/ 5 h 15"/>
                  <a:gd name="T2" fmla="*/ 14 w 14"/>
                  <a:gd name="T3" fmla="*/ 7 h 15"/>
                  <a:gd name="T4" fmla="*/ 10 w 14"/>
                  <a:gd name="T5" fmla="*/ 1 h 15"/>
                  <a:gd name="T6" fmla="*/ 10 w 14"/>
                  <a:gd name="T7" fmla="*/ 0 h 15"/>
                  <a:gd name="T8" fmla="*/ 8 w 14"/>
                  <a:gd name="T9" fmla="*/ 1 h 15"/>
                  <a:gd name="T10" fmla="*/ 8 w 14"/>
                  <a:gd name="T11" fmla="*/ 0 h 15"/>
                  <a:gd name="T12" fmla="*/ 8 w 14"/>
                  <a:gd name="T13" fmla="*/ 0 h 15"/>
                  <a:gd name="T14" fmla="*/ 8 w 14"/>
                  <a:gd name="T15" fmla="*/ 0 h 15"/>
                  <a:gd name="T16" fmla="*/ 6 w 14"/>
                  <a:gd name="T17" fmla="*/ 0 h 15"/>
                  <a:gd name="T18" fmla="*/ 8 w 14"/>
                  <a:gd name="T19" fmla="*/ 0 h 15"/>
                  <a:gd name="T20" fmla="*/ 2 w 14"/>
                  <a:gd name="T21" fmla="*/ 3 h 15"/>
                  <a:gd name="T22" fmla="*/ 0 w 14"/>
                  <a:gd name="T23" fmla="*/ 3 h 15"/>
                  <a:gd name="T24" fmla="*/ 2 w 14"/>
                  <a:gd name="T25" fmla="*/ 3 h 15"/>
                  <a:gd name="T26" fmla="*/ 0 w 14"/>
                  <a:gd name="T27" fmla="*/ 5 h 15"/>
                  <a:gd name="T28" fmla="*/ 0 w 14"/>
                  <a:gd name="T29" fmla="*/ 5 h 15"/>
                  <a:gd name="T30" fmla="*/ 2 w 14"/>
                  <a:gd name="T31" fmla="*/ 5 h 15"/>
                  <a:gd name="T32" fmla="*/ 0 w 14"/>
                  <a:gd name="T33" fmla="*/ 7 h 15"/>
                  <a:gd name="T34" fmla="*/ 0 w 14"/>
                  <a:gd name="T35" fmla="*/ 7 h 15"/>
                  <a:gd name="T36" fmla="*/ 4 w 14"/>
                  <a:gd name="T37" fmla="*/ 13 h 15"/>
                  <a:gd name="T38" fmla="*/ 2 w 14"/>
                  <a:gd name="T39" fmla="*/ 13 h 15"/>
                  <a:gd name="T40" fmla="*/ 4 w 14"/>
                  <a:gd name="T41" fmla="*/ 13 h 15"/>
                  <a:gd name="T42" fmla="*/ 4 w 14"/>
                  <a:gd name="T43" fmla="*/ 13 h 15"/>
                  <a:gd name="T44" fmla="*/ 6 w 14"/>
                  <a:gd name="T45" fmla="*/ 13 h 15"/>
                  <a:gd name="T46" fmla="*/ 6 w 14"/>
                  <a:gd name="T47" fmla="*/ 13 h 15"/>
                  <a:gd name="T48" fmla="*/ 6 w 14"/>
                  <a:gd name="T49" fmla="*/ 15 h 15"/>
                  <a:gd name="T50" fmla="*/ 8 w 14"/>
                  <a:gd name="T51" fmla="*/ 13 h 15"/>
                  <a:gd name="T52" fmla="*/ 12 w 14"/>
                  <a:gd name="T53" fmla="*/ 9 h 15"/>
                  <a:gd name="T54" fmla="*/ 14 w 14"/>
                  <a:gd name="T55" fmla="*/ 9 h 15"/>
                  <a:gd name="T56" fmla="*/ 12 w 14"/>
                  <a:gd name="T57" fmla="*/ 9 h 15"/>
                  <a:gd name="T58" fmla="*/ 14 w 14"/>
                  <a:gd name="T59" fmla="*/ 9 h 15"/>
                  <a:gd name="T60" fmla="*/ 14 w 14"/>
                  <a:gd name="T61" fmla="*/ 7 h 15"/>
                  <a:gd name="T62" fmla="*/ 14 w 14"/>
                  <a:gd name="T6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5">
                    <a:moveTo>
                      <a:pt x="14" y="7"/>
                    </a:moveTo>
                    <a:lnTo>
                      <a:pt x="14" y="5"/>
                    </a:lnTo>
                    <a:lnTo>
                      <a:pt x="14" y="7"/>
                    </a:lnTo>
                    <a:lnTo>
                      <a:pt x="14" y="7"/>
                    </a:lnTo>
                    <a:lnTo>
                      <a:pt x="10" y="5"/>
                    </a:lnTo>
                    <a:lnTo>
                      <a:pt x="10" y="1"/>
                    </a:lnTo>
                    <a:lnTo>
                      <a:pt x="12" y="0"/>
                    </a:lnTo>
                    <a:lnTo>
                      <a:pt x="10" y="0"/>
                    </a:lnTo>
                    <a:lnTo>
                      <a:pt x="10" y="1"/>
                    </a:lnTo>
                    <a:lnTo>
                      <a:pt x="8" y="1"/>
                    </a:lnTo>
                    <a:lnTo>
                      <a:pt x="10" y="0"/>
                    </a:lnTo>
                    <a:lnTo>
                      <a:pt x="8" y="0"/>
                    </a:lnTo>
                    <a:lnTo>
                      <a:pt x="8" y="0"/>
                    </a:lnTo>
                    <a:lnTo>
                      <a:pt x="8" y="0"/>
                    </a:lnTo>
                    <a:lnTo>
                      <a:pt x="8" y="1"/>
                    </a:lnTo>
                    <a:lnTo>
                      <a:pt x="8" y="0"/>
                    </a:lnTo>
                    <a:lnTo>
                      <a:pt x="8" y="0"/>
                    </a:lnTo>
                    <a:lnTo>
                      <a:pt x="6" y="0"/>
                    </a:lnTo>
                    <a:lnTo>
                      <a:pt x="8" y="0"/>
                    </a:lnTo>
                    <a:lnTo>
                      <a:pt x="8" y="0"/>
                    </a:lnTo>
                    <a:lnTo>
                      <a:pt x="6" y="5"/>
                    </a:lnTo>
                    <a:lnTo>
                      <a:pt x="2" y="3"/>
                    </a:lnTo>
                    <a:lnTo>
                      <a:pt x="2" y="3"/>
                    </a:lnTo>
                    <a:lnTo>
                      <a:pt x="0" y="3"/>
                    </a:lnTo>
                    <a:lnTo>
                      <a:pt x="0" y="3"/>
                    </a:lnTo>
                    <a:lnTo>
                      <a:pt x="2" y="3"/>
                    </a:lnTo>
                    <a:lnTo>
                      <a:pt x="2" y="5"/>
                    </a:lnTo>
                    <a:lnTo>
                      <a:pt x="0" y="5"/>
                    </a:lnTo>
                    <a:lnTo>
                      <a:pt x="0" y="5"/>
                    </a:lnTo>
                    <a:lnTo>
                      <a:pt x="0" y="5"/>
                    </a:lnTo>
                    <a:lnTo>
                      <a:pt x="0" y="5"/>
                    </a:lnTo>
                    <a:lnTo>
                      <a:pt x="2" y="5"/>
                    </a:lnTo>
                    <a:lnTo>
                      <a:pt x="0" y="7"/>
                    </a:lnTo>
                    <a:lnTo>
                      <a:pt x="0" y="7"/>
                    </a:lnTo>
                    <a:lnTo>
                      <a:pt x="0" y="7"/>
                    </a:lnTo>
                    <a:lnTo>
                      <a:pt x="0" y="7"/>
                    </a:lnTo>
                    <a:lnTo>
                      <a:pt x="6" y="7"/>
                    </a:lnTo>
                    <a:lnTo>
                      <a:pt x="4" y="13"/>
                    </a:lnTo>
                    <a:lnTo>
                      <a:pt x="4" y="13"/>
                    </a:lnTo>
                    <a:lnTo>
                      <a:pt x="2" y="13"/>
                    </a:lnTo>
                    <a:lnTo>
                      <a:pt x="4" y="13"/>
                    </a:lnTo>
                    <a:lnTo>
                      <a:pt x="4" y="13"/>
                    </a:lnTo>
                    <a:lnTo>
                      <a:pt x="6" y="13"/>
                    </a:lnTo>
                    <a:lnTo>
                      <a:pt x="4" y="13"/>
                    </a:lnTo>
                    <a:lnTo>
                      <a:pt x="6" y="13"/>
                    </a:lnTo>
                    <a:lnTo>
                      <a:pt x="6" y="13"/>
                    </a:lnTo>
                    <a:lnTo>
                      <a:pt x="6" y="13"/>
                    </a:lnTo>
                    <a:lnTo>
                      <a:pt x="6" y="13"/>
                    </a:lnTo>
                    <a:lnTo>
                      <a:pt x="6" y="13"/>
                    </a:lnTo>
                    <a:lnTo>
                      <a:pt x="6" y="15"/>
                    </a:lnTo>
                    <a:lnTo>
                      <a:pt x="8" y="15"/>
                    </a:lnTo>
                    <a:lnTo>
                      <a:pt x="8" y="13"/>
                    </a:lnTo>
                    <a:lnTo>
                      <a:pt x="8" y="9"/>
                    </a:lnTo>
                    <a:lnTo>
                      <a:pt x="12" y="9"/>
                    </a:lnTo>
                    <a:lnTo>
                      <a:pt x="14" y="11"/>
                    </a:lnTo>
                    <a:lnTo>
                      <a:pt x="14" y="9"/>
                    </a:lnTo>
                    <a:lnTo>
                      <a:pt x="12" y="9"/>
                    </a:lnTo>
                    <a:lnTo>
                      <a:pt x="12" y="9"/>
                    </a:lnTo>
                    <a:lnTo>
                      <a:pt x="14" y="9"/>
                    </a:lnTo>
                    <a:lnTo>
                      <a:pt x="14" y="9"/>
                    </a:lnTo>
                    <a:lnTo>
                      <a:pt x="14" y="9"/>
                    </a:lnTo>
                    <a:lnTo>
                      <a:pt x="14" y="7"/>
                    </a:lnTo>
                    <a:lnTo>
                      <a:pt x="12" y="7"/>
                    </a:lnTo>
                    <a:lnTo>
                      <a:pt x="14" y="7"/>
                    </a:lnTo>
                    <a:lnTo>
                      <a:pt x="14"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598">
                <a:extLst>
                  <a:ext uri="{FF2B5EF4-FFF2-40B4-BE49-F238E27FC236}">
                    <a16:creationId xmlns:a16="http://schemas.microsoft.com/office/drawing/2014/main" id="{F8E9B5DC-CFCE-453C-8B22-A4C043CB3DF0}"/>
                  </a:ext>
                </a:extLst>
              </p:cNvPr>
              <p:cNvSpPr>
                <a:spLocks/>
              </p:cNvSpPr>
              <p:nvPr/>
            </p:nvSpPr>
            <p:spPr bwMode="auto">
              <a:xfrm>
                <a:off x="5525206" y="5717644"/>
                <a:ext cx="74159" cy="45758"/>
              </a:xfrm>
              <a:custGeom>
                <a:avLst/>
                <a:gdLst>
                  <a:gd name="T0" fmla="*/ 0 w 24"/>
                  <a:gd name="T1" fmla="*/ 1 h 15"/>
                  <a:gd name="T2" fmla="*/ 3 w 24"/>
                  <a:gd name="T3" fmla="*/ 1 h 15"/>
                  <a:gd name="T4" fmla="*/ 9 w 24"/>
                  <a:gd name="T5" fmla="*/ 2 h 15"/>
                  <a:gd name="T6" fmla="*/ 14 w 24"/>
                  <a:gd name="T7" fmla="*/ 5 h 15"/>
                  <a:gd name="T8" fmla="*/ 24 w 24"/>
                  <a:gd name="T9" fmla="*/ 8 h 15"/>
                  <a:gd name="T10" fmla="*/ 18 w 24"/>
                  <a:gd name="T11" fmla="*/ 9 h 15"/>
                  <a:gd name="T12" fmla="*/ 11 w 24"/>
                  <a:gd name="T13" fmla="*/ 8 h 15"/>
                  <a:gd name="T14" fmla="*/ 15 w 24"/>
                  <a:gd name="T15" fmla="*/ 11 h 15"/>
                  <a:gd name="T16" fmla="*/ 20 w 24"/>
                  <a:gd name="T17" fmla="*/ 14 h 15"/>
                  <a:gd name="T18" fmla="*/ 23 w 24"/>
                  <a:gd name="T19" fmla="*/ 14 h 15"/>
                  <a:gd name="T20" fmla="*/ 16 w 24"/>
                  <a:gd name="T21" fmla="*/ 15 h 15"/>
                  <a:gd name="T22" fmla="*/ 8 w 24"/>
                  <a:gd name="T23" fmla="*/ 13 h 15"/>
                  <a:gd name="T24" fmla="*/ 0 w 24"/>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5">
                    <a:moveTo>
                      <a:pt x="0" y="1"/>
                    </a:moveTo>
                    <a:cubicBezTo>
                      <a:pt x="0" y="0"/>
                      <a:pt x="2" y="1"/>
                      <a:pt x="3" y="1"/>
                    </a:cubicBezTo>
                    <a:cubicBezTo>
                      <a:pt x="5" y="1"/>
                      <a:pt x="7" y="2"/>
                      <a:pt x="9" y="2"/>
                    </a:cubicBezTo>
                    <a:cubicBezTo>
                      <a:pt x="10" y="3"/>
                      <a:pt x="11" y="4"/>
                      <a:pt x="14" y="5"/>
                    </a:cubicBezTo>
                    <a:cubicBezTo>
                      <a:pt x="18" y="7"/>
                      <a:pt x="24" y="8"/>
                      <a:pt x="24" y="8"/>
                    </a:cubicBezTo>
                    <a:cubicBezTo>
                      <a:pt x="24" y="8"/>
                      <a:pt x="21" y="9"/>
                      <a:pt x="18" y="9"/>
                    </a:cubicBezTo>
                    <a:cubicBezTo>
                      <a:pt x="15" y="9"/>
                      <a:pt x="11" y="8"/>
                      <a:pt x="11" y="8"/>
                    </a:cubicBezTo>
                    <a:cubicBezTo>
                      <a:pt x="11" y="8"/>
                      <a:pt x="13" y="10"/>
                      <a:pt x="15" y="11"/>
                    </a:cubicBezTo>
                    <a:cubicBezTo>
                      <a:pt x="16" y="12"/>
                      <a:pt x="19" y="13"/>
                      <a:pt x="20" y="14"/>
                    </a:cubicBezTo>
                    <a:cubicBezTo>
                      <a:pt x="22" y="14"/>
                      <a:pt x="23" y="14"/>
                      <a:pt x="23" y="14"/>
                    </a:cubicBezTo>
                    <a:cubicBezTo>
                      <a:pt x="23" y="14"/>
                      <a:pt x="18" y="15"/>
                      <a:pt x="16" y="15"/>
                    </a:cubicBezTo>
                    <a:cubicBezTo>
                      <a:pt x="13" y="15"/>
                      <a:pt x="10" y="14"/>
                      <a:pt x="8" y="13"/>
                    </a:cubicBezTo>
                    <a:cubicBezTo>
                      <a:pt x="3" y="12"/>
                      <a:pt x="0" y="1"/>
                      <a:pt x="0"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599">
                <a:extLst>
                  <a:ext uri="{FF2B5EF4-FFF2-40B4-BE49-F238E27FC236}">
                    <a16:creationId xmlns:a16="http://schemas.microsoft.com/office/drawing/2014/main" id="{EBA09D86-1C2D-4A8C-974F-E5906B6EBA3D}"/>
                  </a:ext>
                </a:extLst>
              </p:cNvPr>
              <p:cNvSpPr>
                <a:spLocks/>
              </p:cNvSpPr>
              <p:nvPr/>
            </p:nvSpPr>
            <p:spPr bwMode="auto">
              <a:xfrm>
                <a:off x="5329553" y="5682931"/>
                <a:ext cx="80471" cy="37868"/>
              </a:xfrm>
              <a:custGeom>
                <a:avLst/>
                <a:gdLst>
                  <a:gd name="T0" fmla="*/ 23 w 26"/>
                  <a:gd name="T1" fmla="*/ 8 h 12"/>
                  <a:gd name="T2" fmla="*/ 26 w 26"/>
                  <a:gd name="T3" fmla="*/ 4 h 12"/>
                  <a:gd name="T4" fmla="*/ 24 w 26"/>
                  <a:gd name="T5" fmla="*/ 3 h 12"/>
                  <a:gd name="T6" fmla="*/ 20 w 26"/>
                  <a:gd name="T7" fmla="*/ 2 h 12"/>
                  <a:gd name="T8" fmla="*/ 13 w 26"/>
                  <a:gd name="T9" fmla="*/ 2 h 12"/>
                  <a:gd name="T10" fmla="*/ 4 w 26"/>
                  <a:gd name="T11" fmla="*/ 1 h 12"/>
                  <a:gd name="T12" fmla="*/ 0 w 26"/>
                  <a:gd name="T13" fmla="*/ 0 h 12"/>
                  <a:gd name="T14" fmla="*/ 3 w 26"/>
                  <a:gd name="T15" fmla="*/ 3 h 12"/>
                  <a:gd name="T16" fmla="*/ 7 w 26"/>
                  <a:gd name="T17" fmla="*/ 5 h 12"/>
                  <a:gd name="T18" fmla="*/ 11 w 26"/>
                  <a:gd name="T19" fmla="*/ 6 h 12"/>
                  <a:gd name="T20" fmla="*/ 8 w 26"/>
                  <a:gd name="T21" fmla="*/ 7 h 12"/>
                  <a:gd name="T22" fmla="*/ 3 w 26"/>
                  <a:gd name="T23" fmla="*/ 7 h 12"/>
                  <a:gd name="T24" fmla="*/ 1 w 26"/>
                  <a:gd name="T25" fmla="*/ 7 h 12"/>
                  <a:gd name="T26" fmla="*/ 3 w 26"/>
                  <a:gd name="T27" fmla="*/ 9 h 12"/>
                  <a:gd name="T28" fmla="*/ 9 w 26"/>
                  <a:gd name="T29" fmla="*/ 11 h 12"/>
                  <a:gd name="T30" fmla="*/ 15 w 26"/>
                  <a:gd name="T31" fmla="*/ 12 h 12"/>
                  <a:gd name="T32" fmla="*/ 23 w 26"/>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2">
                    <a:moveTo>
                      <a:pt x="23" y="8"/>
                    </a:moveTo>
                    <a:cubicBezTo>
                      <a:pt x="25" y="7"/>
                      <a:pt x="26" y="4"/>
                      <a:pt x="26" y="4"/>
                    </a:cubicBezTo>
                    <a:cubicBezTo>
                      <a:pt x="26" y="4"/>
                      <a:pt x="26" y="3"/>
                      <a:pt x="24" y="3"/>
                    </a:cubicBezTo>
                    <a:cubicBezTo>
                      <a:pt x="23" y="2"/>
                      <a:pt x="22" y="2"/>
                      <a:pt x="20" y="2"/>
                    </a:cubicBezTo>
                    <a:cubicBezTo>
                      <a:pt x="19" y="2"/>
                      <a:pt x="15" y="2"/>
                      <a:pt x="13" y="2"/>
                    </a:cubicBezTo>
                    <a:cubicBezTo>
                      <a:pt x="11" y="2"/>
                      <a:pt x="6" y="2"/>
                      <a:pt x="4" y="1"/>
                    </a:cubicBezTo>
                    <a:cubicBezTo>
                      <a:pt x="2" y="1"/>
                      <a:pt x="0" y="0"/>
                      <a:pt x="0" y="0"/>
                    </a:cubicBezTo>
                    <a:cubicBezTo>
                      <a:pt x="0" y="0"/>
                      <a:pt x="2" y="2"/>
                      <a:pt x="3" y="3"/>
                    </a:cubicBezTo>
                    <a:cubicBezTo>
                      <a:pt x="4" y="4"/>
                      <a:pt x="5" y="4"/>
                      <a:pt x="7" y="5"/>
                    </a:cubicBezTo>
                    <a:cubicBezTo>
                      <a:pt x="8" y="5"/>
                      <a:pt x="11" y="6"/>
                      <a:pt x="11" y="6"/>
                    </a:cubicBezTo>
                    <a:cubicBezTo>
                      <a:pt x="11" y="6"/>
                      <a:pt x="9" y="7"/>
                      <a:pt x="8" y="7"/>
                    </a:cubicBezTo>
                    <a:cubicBezTo>
                      <a:pt x="6" y="8"/>
                      <a:pt x="5" y="8"/>
                      <a:pt x="3" y="7"/>
                    </a:cubicBezTo>
                    <a:cubicBezTo>
                      <a:pt x="2" y="7"/>
                      <a:pt x="1" y="7"/>
                      <a:pt x="1" y="7"/>
                    </a:cubicBezTo>
                    <a:cubicBezTo>
                      <a:pt x="1" y="7"/>
                      <a:pt x="2" y="8"/>
                      <a:pt x="3" y="9"/>
                    </a:cubicBezTo>
                    <a:cubicBezTo>
                      <a:pt x="4" y="10"/>
                      <a:pt x="6" y="11"/>
                      <a:pt x="9" y="11"/>
                    </a:cubicBezTo>
                    <a:cubicBezTo>
                      <a:pt x="11" y="12"/>
                      <a:pt x="15" y="12"/>
                      <a:pt x="15" y="12"/>
                    </a:cubicBezTo>
                    <a:cubicBezTo>
                      <a:pt x="16" y="12"/>
                      <a:pt x="21" y="10"/>
                      <a:pt x="23" y="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600">
                <a:extLst>
                  <a:ext uri="{FF2B5EF4-FFF2-40B4-BE49-F238E27FC236}">
                    <a16:creationId xmlns:a16="http://schemas.microsoft.com/office/drawing/2014/main" id="{FD218291-CF47-4195-910C-2BC6208AB416}"/>
                  </a:ext>
                </a:extLst>
              </p:cNvPr>
              <p:cNvSpPr>
                <a:spLocks/>
              </p:cNvSpPr>
              <p:nvPr/>
            </p:nvSpPr>
            <p:spPr bwMode="auto">
              <a:xfrm>
                <a:off x="5518894" y="5720800"/>
                <a:ext cx="34713" cy="31557"/>
              </a:xfrm>
              <a:custGeom>
                <a:avLst/>
                <a:gdLst>
                  <a:gd name="T0" fmla="*/ 11 w 11"/>
                  <a:gd name="T1" fmla="*/ 4 h 10"/>
                  <a:gd name="T2" fmla="*/ 3 w 11"/>
                  <a:gd name="T3" fmla="*/ 1 h 10"/>
                  <a:gd name="T4" fmla="*/ 2 w 11"/>
                  <a:gd name="T5" fmla="*/ 0 h 10"/>
                  <a:gd name="T6" fmla="*/ 1 w 11"/>
                  <a:gd name="T7" fmla="*/ 8 h 10"/>
                  <a:gd name="T8" fmla="*/ 8 w 11"/>
                  <a:gd name="T9" fmla="*/ 7 h 10"/>
                  <a:gd name="T10" fmla="*/ 11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11" y="4"/>
                    </a:moveTo>
                    <a:cubicBezTo>
                      <a:pt x="10" y="3"/>
                      <a:pt x="5" y="4"/>
                      <a:pt x="3" y="1"/>
                    </a:cubicBezTo>
                    <a:cubicBezTo>
                      <a:pt x="2" y="0"/>
                      <a:pt x="2" y="0"/>
                      <a:pt x="2" y="0"/>
                    </a:cubicBezTo>
                    <a:cubicBezTo>
                      <a:pt x="2" y="0"/>
                      <a:pt x="0" y="6"/>
                      <a:pt x="1" y="8"/>
                    </a:cubicBezTo>
                    <a:cubicBezTo>
                      <a:pt x="2" y="10"/>
                      <a:pt x="8" y="7"/>
                      <a:pt x="8" y="7"/>
                    </a:cubicBezTo>
                    <a:cubicBezTo>
                      <a:pt x="8" y="7"/>
                      <a:pt x="11" y="4"/>
                      <a:pt x="11" y="4"/>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601">
                <a:extLst>
                  <a:ext uri="{FF2B5EF4-FFF2-40B4-BE49-F238E27FC236}">
                    <a16:creationId xmlns:a16="http://schemas.microsoft.com/office/drawing/2014/main" id="{5B7F1D8D-84FB-4924-BB18-8A43DB9FA15E}"/>
                  </a:ext>
                </a:extLst>
              </p:cNvPr>
              <p:cNvSpPr>
                <a:spLocks/>
              </p:cNvSpPr>
              <p:nvPr/>
            </p:nvSpPr>
            <p:spPr bwMode="auto">
              <a:xfrm>
                <a:off x="5381622" y="5692398"/>
                <a:ext cx="28401" cy="28401"/>
              </a:xfrm>
              <a:custGeom>
                <a:avLst/>
                <a:gdLst>
                  <a:gd name="T0" fmla="*/ 0 w 9"/>
                  <a:gd name="T1" fmla="*/ 2 h 9"/>
                  <a:gd name="T2" fmla="*/ 5 w 9"/>
                  <a:gd name="T3" fmla="*/ 1 h 9"/>
                  <a:gd name="T4" fmla="*/ 9 w 9"/>
                  <a:gd name="T5" fmla="*/ 1 h 9"/>
                  <a:gd name="T6" fmla="*/ 7 w 9"/>
                  <a:gd name="T7" fmla="*/ 8 h 9"/>
                  <a:gd name="T8" fmla="*/ 0 w 9"/>
                  <a:gd name="T9" fmla="*/ 4 h 9"/>
                  <a:gd name="T10" fmla="*/ 0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0" y="2"/>
                    </a:moveTo>
                    <a:cubicBezTo>
                      <a:pt x="0" y="0"/>
                      <a:pt x="4" y="1"/>
                      <a:pt x="5" y="1"/>
                    </a:cubicBezTo>
                    <a:cubicBezTo>
                      <a:pt x="7" y="2"/>
                      <a:pt x="8" y="2"/>
                      <a:pt x="9" y="1"/>
                    </a:cubicBezTo>
                    <a:cubicBezTo>
                      <a:pt x="9" y="0"/>
                      <a:pt x="8" y="7"/>
                      <a:pt x="7" y="8"/>
                    </a:cubicBezTo>
                    <a:cubicBezTo>
                      <a:pt x="6" y="9"/>
                      <a:pt x="0" y="4"/>
                      <a:pt x="0" y="4"/>
                    </a:cubicBezTo>
                    <a:lnTo>
                      <a:pt x="0" y="2"/>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602">
                <a:extLst>
                  <a:ext uri="{FF2B5EF4-FFF2-40B4-BE49-F238E27FC236}">
                    <a16:creationId xmlns:a16="http://schemas.microsoft.com/office/drawing/2014/main" id="{7DF7043B-2C52-49B9-9653-3FA4F66B63FC}"/>
                  </a:ext>
                </a:extLst>
              </p:cNvPr>
              <p:cNvSpPr>
                <a:spLocks/>
              </p:cNvSpPr>
              <p:nvPr/>
            </p:nvSpPr>
            <p:spPr bwMode="auto">
              <a:xfrm>
                <a:off x="5372155" y="5698710"/>
                <a:ext cx="184608" cy="83626"/>
              </a:xfrm>
              <a:custGeom>
                <a:avLst/>
                <a:gdLst>
                  <a:gd name="T0" fmla="*/ 3 w 59"/>
                  <a:gd name="T1" fmla="*/ 0 h 27"/>
                  <a:gd name="T2" fmla="*/ 0 w 59"/>
                  <a:gd name="T3" fmla="*/ 8 h 27"/>
                  <a:gd name="T4" fmla="*/ 24 w 59"/>
                  <a:gd name="T5" fmla="*/ 23 h 27"/>
                  <a:gd name="T6" fmla="*/ 57 w 59"/>
                  <a:gd name="T7" fmla="*/ 21 h 27"/>
                  <a:gd name="T8" fmla="*/ 59 w 59"/>
                  <a:gd name="T9" fmla="*/ 12 h 27"/>
                  <a:gd name="T10" fmla="*/ 58 w 59"/>
                  <a:gd name="T11" fmla="*/ 11 h 27"/>
                  <a:gd name="T12" fmla="*/ 28 w 59"/>
                  <a:gd name="T13" fmla="*/ 14 h 27"/>
                  <a:gd name="T14" fmla="*/ 3 w 5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7">
                    <a:moveTo>
                      <a:pt x="3" y="0"/>
                    </a:moveTo>
                    <a:cubicBezTo>
                      <a:pt x="3" y="0"/>
                      <a:pt x="0" y="7"/>
                      <a:pt x="0" y="8"/>
                    </a:cubicBezTo>
                    <a:cubicBezTo>
                      <a:pt x="0" y="10"/>
                      <a:pt x="10" y="19"/>
                      <a:pt x="24" y="23"/>
                    </a:cubicBezTo>
                    <a:cubicBezTo>
                      <a:pt x="37" y="27"/>
                      <a:pt x="48" y="25"/>
                      <a:pt x="57" y="21"/>
                    </a:cubicBezTo>
                    <a:cubicBezTo>
                      <a:pt x="58" y="21"/>
                      <a:pt x="59" y="15"/>
                      <a:pt x="59" y="12"/>
                    </a:cubicBezTo>
                    <a:cubicBezTo>
                      <a:pt x="59" y="11"/>
                      <a:pt x="58" y="11"/>
                      <a:pt x="58" y="11"/>
                    </a:cubicBezTo>
                    <a:cubicBezTo>
                      <a:pt x="58" y="11"/>
                      <a:pt x="43" y="19"/>
                      <a:pt x="28" y="14"/>
                    </a:cubicBezTo>
                    <a:cubicBezTo>
                      <a:pt x="13" y="9"/>
                      <a:pt x="3" y="0"/>
                      <a:pt x="3"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603">
                <a:extLst>
                  <a:ext uri="{FF2B5EF4-FFF2-40B4-BE49-F238E27FC236}">
                    <a16:creationId xmlns:a16="http://schemas.microsoft.com/office/drawing/2014/main" id="{B1C6FE28-0D0E-49DE-ACAB-4A6CAC0F6D71}"/>
                  </a:ext>
                </a:extLst>
              </p:cNvPr>
              <p:cNvSpPr>
                <a:spLocks/>
              </p:cNvSpPr>
              <p:nvPr/>
            </p:nvSpPr>
            <p:spPr bwMode="auto">
              <a:xfrm>
                <a:off x="5378466" y="5711333"/>
                <a:ext cx="15778" cy="15778"/>
              </a:xfrm>
              <a:custGeom>
                <a:avLst/>
                <a:gdLst>
                  <a:gd name="T0" fmla="*/ 2 w 5"/>
                  <a:gd name="T1" fmla="*/ 5 h 5"/>
                  <a:gd name="T2" fmla="*/ 1 w 5"/>
                  <a:gd name="T3" fmla="*/ 4 h 5"/>
                  <a:gd name="T4" fmla="*/ 1 w 5"/>
                  <a:gd name="T5" fmla="*/ 1 h 5"/>
                  <a:gd name="T6" fmla="*/ 4 w 5"/>
                  <a:gd name="T7" fmla="*/ 1 h 5"/>
                  <a:gd name="T8" fmla="*/ 4 w 5"/>
                  <a:gd name="T9" fmla="*/ 3 h 5"/>
                  <a:gd name="T10" fmla="*/ 3 w 5"/>
                  <a:gd name="T11" fmla="*/ 2 h 5"/>
                  <a:gd name="T12" fmla="*/ 3 w 5"/>
                  <a:gd name="T13" fmla="*/ 1 h 5"/>
                  <a:gd name="T14" fmla="*/ 2 w 5"/>
                  <a:gd name="T15" fmla="*/ 2 h 5"/>
                  <a:gd name="T16" fmla="*/ 1 w 5"/>
                  <a:gd name="T17" fmla="*/ 4 h 5"/>
                  <a:gd name="T18" fmla="*/ 2 w 5"/>
                  <a:gd name="T19" fmla="*/ 4 h 5"/>
                  <a:gd name="T20" fmla="*/ 3 w 5"/>
                  <a:gd name="T21" fmla="*/ 3 h 5"/>
                  <a:gd name="T22" fmla="*/ 2 w 5"/>
                  <a:gd name="T23" fmla="*/ 3 h 5"/>
                  <a:gd name="T24" fmla="*/ 3 w 5"/>
                  <a:gd name="T25" fmla="*/ 2 h 5"/>
                  <a:gd name="T26" fmla="*/ 4 w 5"/>
                  <a:gd name="T27" fmla="*/ 3 h 5"/>
                  <a:gd name="T28" fmla="*/ 2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2" y="5"/>
                    </a:moveTo>
                    <a:cubicBezTo>
                      <a:pt x="2" y="5"/>
                      <a:pt x="1" y="5"/>
                      <a:pt x="1" y="4"/>
                    </a:cubicBezTo>
                    <a:cubicBezTo>
                      <a:pt x="0" y="3"/>
                      <a:pt x="0" y="2"/>
                      <a:pt x="1" y="1"/>
                    </a:cubicBezTo>
                    <a:cubicBezTo>
                      <a:pt x="2" y="1"/>
                      <a:pt x="3" y="0"/>
                      <a:pt x="4" y="1"/>
                    </a:cubicBezTo>
                    <a:cubicBezTo>
                      <a:pt x="4" y="2"/>
                      <a:pt x="5" y="2"/>
                      <a:pt x="4" y="3"/>
                    </a:cubicBezTo>
                    <a:cubicBezTo>
                      <a:pt x="3" y="2"/>
                      <a:pt x="3" y="2"/>
                      <a:pt x="3" y="2"/>
                    </a:cubicBezTo>
                    <a:cubicBezTo>
                      <a:pt x="4" y="2"/>
                      <a:pt x="4" y="2"/>
                      <a:pt x="3" y="1"/>
                    </a:cubicBezTo>
                    <a:cubicBezTo>
                      <a:pt x="3" y="1"/>
                      <a:pt x="2" y="2"/>
                      <a:pt x="2" y="2"/>
                    </a:cubicBezTo>
                    <a:cubicBezTo>
                      <a:pt x="1" y="3"/>
                      <a:pt x="1" y="3"/>
                      <a:pt x="1" y="4"/>
                    </a:cubicBezTo>
                    <a:cubicBezTo>
                      <a:pt x="1" y="4"/>
                      <a:pt x="2" y="4"/>
                      <a:pt x="2" y="4"/>
                    </a:cubicBezTo>
                    <a:cubicBezTo>
                      <a:pt x="3" y="3"/>
                      <a:pt x="3" y="3"/>
                      <a:pt x="3" y="3"/>
                    </a:cubicBezTo>
                    <a:cubicBezTo>
                      <a:pt x="2" y="3"/>
                      <a:pt x="2" y="3"/>
                      <a:pt x="2" y="3"/>
                    </a:cubicBezTo>
                    <a:cubicBezTo>
                      <a:pt x="3" y="2"/>
                      <a:pt x="3" y="2"/>
                      <a:pt x="3" y="2"/>
                    </a:cubicBezTo>
                    <a:cubicBezTo>
                      <a:pt x="4" y="3"/>
                      <a:pt x="4" y="3"/>
                      <a:pt x="4"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604">
                <a:extLst>
                  <a:ext uri="{FF2B5EF4-FFF2-40B4-BE49-F238E27FC236}">
                    <a16:creationId xmlns:a16="http://schemas.microsoft.com/office/drawing/2014/main" id="{6D93BDD0-F202-4B71-A599-AD52E19D9851}"/>
                  </a:ext>
                </a:extLst>
              </p:cNvPr>
              <p:cNvSpPr>
                <a:spLocks noEditPoints="1"/>
              </p:cNvSpPr>
              <p:nvPr/>
            </p:nvSpPr>
            <p:spPr bwMode="auto">
              <a:xfrm>
                <a:off x="5387934" y="5720800"/>
                <a:ext cx="12623" cy="12623"/>
              </a:xfrm>
              <a:custGeom>
                <a:avLst/>
                <a:gdLst>
                  <a:gd name="T0" fmla="*/ 1 w 4"/>
                  <a:gd name="T1" fmla="*/ 1 h 4"/>
                  <a:gd name="T2" fmla="*/ 3 w 4"/>
                  <a:gd name="T3" fmla="*/ 0 h 4"/>
                  <a:gd name="T4" fmla="*/ 3 w 4"/>
                  <a:gd name="T5" fmla="*/ 3 h 4"/>
                  <a:gd name="T6" fmla="*/ 1 w 4"/>
                  <a:gd name="T7" fmla="*/ 4 h 4"/>
                  <a:gd name="T8" fmla="*/ 1 w 4"/>
                  <a:gd name="T9" fmla="*/ 1 h 4"/>
                  <a:gd name="T10" fmla="*/ 1 w 4"/>
                  <a:gd name="T11" fmla="*/ 3 h 4"/>
                  <a:gd name="T12" fmla="*/ 3 w 4"/>
                  <a:gd name="T13" fmla="*/ 3 h 4"/>
                  <a:gd name="T14" fmla="*/ 3 w 4"/>
                  <a:gd name="T15" fmla="*/ 1 h 4"/>
                  <a:gd name="T16" fmla="*/ 1 w 4"/>
                  <a:gd name="T17" fmla="*/ 2 h 4"/>
                  <a:gd name="T18" fmla="*/ 1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1"/>
                    </a:moveTo>
                    <a:cubicBezTo>
                      <a:pt x="2" y="0"/>
                      <a:pt x="2" y="0"/>
                      <a:pt x="3" y="0"/>
                    </a:cubicBezTo>
                    <a:cubicBezTo>
                      <a:pt x="4" y="1"/>
                      <a:pt x="4" y="2"/>
                      <a:pt x="3" y="3"/>
                    </a:cubicBezTo>
                    <a:cubicBezTo>
                      <a:pt x="3" y="4"/>
                      <a:pt x="2" y="4"/>
                      <a:pt x="1" y="4"/>
                    </a:cubicBezTo>
                    <a:cubicBezTo>
                      <a:pt x="0" y="3"/>
                      <a:pt x="0" y="2"/>
                      <a:pt x="1" y="1"/>
                    </a:cubicBezTo>
                    <a:close/>
                    <a:moveTo>
                      <a:pt x="1" y="3"/>
                    </a:moveTo>
                    <a:cubicBezTo>
                      <a:pt x="2" y="4"/>
                      <a:pt x="2" y="3"/>
                      <a:pt x="3" y="3"/>
                    </a:cubicBezTo>
                    <a:cubicBezTo>
                      <a:pt x="3" y="2"/>
                      <a:pt x="4" y="1"/>
                      <a:pt x="3" y="1"/>
                    </a:cubicBezTo>
                    <a:cubicBezTo>
                      <a:pt x="3" y="0"/>
                      <a:pt x="2" y="1"/>
                      <a:pt x="1" y="2"/>
                    </a:cubicBezTo>
                    <a:cubicBezTo>
                      <a:pt x="1" y="2"/>
                      <a:pt x="1" y="3"/>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605">
                <a:extLst>
                  <a:ext uri="{FF2B5EF4-FFF2-40B4-BE49-F238E27FC236}">
                    <a16:creationId xmlns:a16="http://schemas.microsoft.com/office/drawing/2014/main" id="{97119B0C-F97F-4143-BD32-CEB5AEF33D77}"/>
                  </a:ext>
                </a:extLst>
              </p:cNvPr>
              <p:cNvSpPr>
                <a:spLocks noEditPoints="1"/>
              </p:cNvSpPr>
              <p:nvPr/>
            </p:nvSpPr>
            <p:spPr bwMode="auto">
              <a:xfrm>
                <a:off x="5397401" y="5727111"/>
                <a:ext cx="12623" cy="15778"/>
              </a:xfrm>
              <a:custGeom>
                <a:avLst/>
                <a:gdLst>
                  <a:gd name="T0" fmla="*/ 2 w 4"/>
                  <a:gd name="T1" fmla="*/ 0 h 5"/>
                  <a:gd name="T2" fmla="*/ 3 w 4"/>
                  <a:gd name="T3" fmla="*/ 0 h 5"/>
                  <a:gd name="T4" fmla="*/ 4 w 4"/>
                  <a:gd name="T5" fmla="*/ 3 h 5"/>
                  <a:gd name="T6" fmla="*/ 1 w 4"/>
                  <a:gd name="T7" fmla="*/ 4 h 5"/>
                  <a:gd name="T8" fmla="*/ 0 w 4"/>
                  <a:gd name="T9" fmla="*/ 3 h 5"/>
                  <a:gd name="T10" fmla="*/ 2 w 4"/>
                  <a:gd name="T11" fmla="*/ 0 h 5"/>
                  <a:gd name="T12" fmla="*/ 1 w 4"/>
                  <a:gd name="T13" fmla="*/ 3 h 5"/>
                  <a:gd name="T14" fmla="*/ 1 w 4"/>
                  <a:gd name="T15" fmla="*/ 3 h 5"/>
                  <a:gd name="T16" fmla="*/ 3 w 4"/>
                  <a:gd name="T17" fmla="*/ 3 h 5"/>
                  <a:gd name="T18" fmla="*/ 3 w 4"/>
                  <a:gd name="T19" fmla="*/ 1 h 5"/>
                  <a:gd name="T20" fmla="*/ 3 w 4"/>
                  <a:gd name="T21" fmla="*/ 1 h 5"/>
                  <a:gd name="T22" fmla="*/ 1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3" y="0"/>
                      <a:pt x="3" y="0"/>
                      <a:pt x="3" y="0"/>
                    </a:cubicBezTo>
                    <a:cubicBezTo>
                      <a:pt x="4" y="1"/>
                      <a:pt x="4" y="2"/>
                      <a:pt x="4" y="3"/>
                    </a:cubicBezTo>
                    <a:cubicBezTo>
                      <a:pt x="3" y="5"/>
                      <a:pt x="2" y="4"/>
                      <a:pt x="1" y="4"/>
                    </a:cubicBezTo>
                    <a:cubicBezTo>
                      <a:pt x="0" y="3"/>
                      <a:pt x="0" y="3"/>
                      <a:pt x="0" y="3"/>
                    </a:cubicBezTo>
                    <a:lnTo>
                      <a:pt x="2" y="0"/>
                    </a:lnTo>
                    <a:close/>
                    <a:moveTo>
                      <a:pt x="1" y="3"/>
                    </a:moveTo>
                    <a:cubicBezTo>
                      <a:pt x="1" y="3"/>
                      <a:pt x="1" y="3"/>
                      <a:pt x="1" y="3"/>
                    </a:cubicBezTo>
                    <a:cubicBezTo>
                      <a:pt x="2" y="4"/>
                      <a:pt x="2" y="3"/>
                      <a:pt x="3" y="3"/>
                    </a:cubicBezTo>
                    <a:cubicBezTo>
                      <a:pt x="3" y="2"/>
                      <a:pt x="4" y="1"/>
                      <a:pt x="3" y="1"/>
                    </a:cubicBezTo>
                    <a:cubicBezTo>
                      <a:pt x="3" y="1"/>
                      <a:pt x="3" y="1"/>
                      <a:pt x="3" y="1"/>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606">
                <a:extLst>
                  <a:ext uri="{FF2B5EF4-FFF2-40B4-BE49-F238E27FC236}">
                    <a16:creationId xmlns:a16="http://schemas.microsoft.com/office/drawing/2014/main" id="{C96B27D1-587C-4610-B097-B5D0AA95DFD8}"/>
                  </a:ext>
                </a:extLst>
              </p:cNvPr>
              <p:cNvSpPr>
                <a:spLocks noEditPoints="1"/>
              </p:cNvSpPr>
              <p:nvPr/>
            </p:nvSpPr>
            <p:spPr bwMode="auto">
              <a:xfrm>
                <a:off x="5413179" y="5733422"/>
                <a:ext cx="12623" cy="15778"/>
              </a:xfrm>
              <a:custGeom>
                <a:avLst/>
                <a:gdLst>
                  <a:gd name="T0" fmla="*/ 2 w 4"/>
                  <a:gd name="T1" fmla="*/ 0 h 5"/>
                  <a:gd name="T2" fmla="*/ 3 w 4"/>
                  <a:gd name="T3" fmla="*/ 1 h 5"/>
                  <a:gd name="T4" fmla="*/ 3 w 4"/>
                  <a:gd name="T5" fmla="*/ 2 h 5"/>
                  <a:gd name="T6" fmla="*/ 2 w 4"/>
                  <a:gd name="T7" fmla="*/ 3 h 5"/>
                  <a:gd name="T8" fmla="*/ 2 w 4"/>
                  <a:gd name="T9" fmla="*/ 3 h 5"/>
                  <a:gd name="T10" fmla="*/ 3 w 4"/>
                  <a:gd name="T11" fmla="*/ 4 h 5"/>
                  <a:gd name="T12" fmla="*/ 1 w 4"/>
                  <a:gd name="T13" fmla="*/ 4 h 5"/>
                  <a:gd name="T14" fmla="*/ 0 w 4"/>
                  <a:gd name="T15" fmla="*/ 4 h 5"/>
                  <a:gd name="T16" fmla="*/ 2 w 4"/>
                  <a:gd name="T17" fmla="*/ 0 h 5"/>
                  <a:gd name="T18" fmla="*/ 1 w 4"/>
                  <a:gd name="T19" fmla="*/ 4 h 5"/>
                  <a:gd name="T20" fmla="*/ 1 w 4"/>
                  <a:gd name="T21" fmla="*/ 4 h 5"/>
                  <a:gd name="T22" fmla="*/ 2 w 4"/>
                  <a:gd name="T23" fmla="*/ 4 h 5"/>
                  <a:gd name="T24" fmla="*/ 1 w 4"/>
                  <a:gd name="T25" fmla="*/ 3 h 5"/>
                  <a:gd name="T26" fmla="*/ 1 w 4"/>
                  <a:gd name="T27" fmla="*/ 3 h 5"/>
                  <a:gd name="T28" fmla="*/ 1 w 4"/>
                  <a:gd name="T29" fmla="*/ 4 h 5"/>
                  <a:gd name="T30" fmla="*/ 1 w 4"/>
                  <a:gd name="T31" fmla="*/ 2 h 5"/>
                  <a:gd name="T32" fmla="*/ 2 w 4"/>
                  <a:gd name="T33" fmla="*/ 2 h 5"/>
                  <a:gd name="T34" fmla="*/ 3 w 4"/>
                  <a:gd name="T35" fmla="*/ 2 h 5"/>
                  <a:gd name="T36" fmla="*/ 2 w 4"/>
                  <a:gd name="T37" fmla="*/ 1 h 5"/>
                  <a:gd name="T38" fmla="*/ 2 w 4"/>
                  <a:gd name="T39" fmla="*/ 1 h 5"/>
                  <a:gd name="T40" fmla="*/ 1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2" y="0"/>
                    </a:moveTo>
                    <a:cubicBezTo>
                      <a:pt x="3" y="1"/>
                      <a:pt x="3" y="1"/>
                      <a:pt x="3" y="1"/>
                    </a:cubicBezTo>
                    <a:cubicBezTo>
                      <a:pt x="3" y="1"/>
                      <a:pt x="4" y="2"/>
                      <a:pt x="3" y="2"/>
                    </a:cubicBezTo>
                    <a:cubicBezTo>
                      <a:pt x="3" y="3"/>
                      <a:pt x="3" y="3"/>
                      <a:pt x="2" y="3"/>
                    </a:cubicBezTo>
                    <a:cubicBezTo>
                      <a:pt x="2" y="3"/>
                      <a:pt x="2" y="3"/>
                      <a:pt x="2" y="3"/>
                    </a:cubicBezTo>
                    <a:cubicBezTo>
                      <a:pt x="3" y="3"/>
                      <a:pt x="3" y="4"/>
                      <a:pt x="3" y="4"/>
                    </a:cubicBezTo>
                    <a:cubicBezTo>
                      <a:pt x="2" y="5"/>
                      <a:pt x="1" y="5"/>
                      <a:pt x="1" y="4"/>
                    </a:cubicBezTo>
                    <a:cubicBezTo>
                      <a:pt x="0" y="4"/>
                      <a:pt x="0" y="4"/>
                      <a:pt x="0" y="4"/>
                    </a:cubicBezTo>
                    <a:lnTo>
                      <a:pt x="2" y="0"/>
                    </a:lnTo>
                    <a:close/>
                    <a:moveTo>
                      <a:pt x="1" y="4"/>
                    </a:moveTo>
                    <a:cubicBezTo>
                      <a:pt x="1" y="4"/>
                      <a:pt x="1" y="4"/>
                      <a:pt x="1" y="4"/>
                    </a:cubicBezTo>
                    <a:cubicBezTo>
                      <a:pt x="1" y="4"/>
                      <a:pt x="2" y="4"/>
                      <a:pt x="2" y="4"/>
                    </a:cubicBezTo>
                    <a:cubicBezTo>
                      <a:pt x="2" y="3"/>
                      <a:pt x="2" y="3"/>
                      <a:pt x="1" y="3"/>
                    </a:cubicBezTo>
                    <a:cubicBezTo>
                      <a:pt x="1" y="3"/>
                      <a:pt x="1" y="3"/>
                      <a:pt x="1" y="3"/>
                    </a:cubicBezTo>
                    <a:lnTo>
                      <a:pt x="1" y="4"/>
                    </a:lnTo>
                    <a:close/>
                    <a:moveTo>
                      <a:pt x="1" y="2"/>
                    </a:moveTo>
                    <a:cubicBezTo>
                      <a:pt x="2" y="2"/>
                      <a:pt x="2" y="2"/>
                      <a:pt x="2" y="2"/>
                    </a:cubicBezTo>
                    <a:cubicBezTo>
                      <a:pt x="2" y="3"/>
                      <a:pt x="2" y="3"/>
                      <a:pt x="3" y="2"/>
                    </a:cubicBezTo>
                    <a:cubicBezTo>
                      <a:pt x="3" y="2"/>
                      <a:pt x="3" y="1"/>
                      <a:pt x="2" y="1"/>
                    </a:cubicBezTo>
                    <a:cubicBezTo>
                      <a:pt x="2" y="1"/>
                      <a:pt x="2" y="1"/>
                      <a:pt x="2"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608">
                <a:extLst>
                  <a:ext uri="{FF2B5EF4-FFF2-40B4-BE49-F238E27FC236}">
                    <a16:creationId xmlns:a16="http://schemas.microsoft.com/office/drawing/2014/main" id="{2048BCEF-3C76-4E89-97F7-43E6402AD0ED}"/>
                  </a:ext>
                </a:extLst>
              </p:cNvPr>
              <p:cNvSpPr>
                <a:spLocks/>
              </p:cNvSpPr>
              <p:nvPr/>
            </p:nvSpPr>
            <p:spPr bwMode="auto">
              <a:xfrm>
                <a:off x="5422645" y="5739734"/>
                <a:ext cx="12623" cy="14200"/>
              </a:xfrm>
              <a:custGeom>
                <a:avLst/>
                <a:gdLst>
                  <a:gd name="T0" fmla="*/ 2 w 8"/>
                  <a:gd name="T1" fmla="*/ 0 h 9"/>
                  <a:gd name="T2" fmla="*/ 8 w 8"/>
                  <a:gd name="T3" fmla="*/ 2 h 9"/>
                  <a:gd name="T4" fmla="*/ 6 w 8"/>
                  <a:gd name="T5" fmla="*/ 2 h 9"/>
                  <a:gd name="T6" fmla="*/ 4 w 8"/>
                  <a:gd name="T7" fmla="*/ 2 h 9"/>
                  <a:gd name="T8" fmla="*/ 2 w 8"/>
                  <a:gd name="T9" fmla="*/ 4 h 9"/>
                  <a:gd name="T10" fmla="*/ 6 w 8"/>
                  <a:gd name="T11" fmla="*/ 4 h 9"/>
                  <a:gd name="T12" fmla="*/ 6 w 8"/>
                  <a:gd name="T13" fmla="*/ 6 h 9"/>
                  <a:gd name="T14" fmla="*/ 2 w 8"/>
                  <a:gd name="T15" fmla="*/ 4 h 9"/>
                  <a:gd name="T16" fmla="*/ 2 w 8"/>
                  <a:gd name="T17" fmla="*/ 6 h 9"/>
                  <a:gd name="T18" fmla="*/ 4 w 8"/>
                  <a:gd name="T19" fmla="*/ 8 h 9"/>
                  <a:gd name="T20" fmla="*/ 4 w 8"/>
                  <a:gd name="T21" fmla="*/ 9 h 9"/>
                  <a:gd name="T22" fmla="*/ 0 w 8"/>
                  <a:gd name="T23" fmla="*/ 8 h 9"/>
                  <a:gd name="T24" fmla="*/ 2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2" y="0"/>
                    </a:moveTo>
                    <a:lnTo>
                      <a:pt x="8" y="2"/>
                    </a:lnTo>
                    <a:lnTo>
                      <a:pt x="6" y="2"/>
                    </a:lnTo>
                    <a:lnTo>
                      <a:pt x="4" y="2"/>
                    </a:lnTo>
                    <a:lnTo>
                      <a:pt x="2" y="4"/>
                    </a:lnTo>
                    <a:lnTo>
                      <a:pt x="6" y="4"/>
                    </a:lnTo>
                    <a:lnTo>
                      <a:pt x="6" y="6"/>
                    </a:lnTo>
                    <a:lnTo>
                      <a:pt x="2" y="4"/>
                    </a:lnTo>
                    <a:lnTo>
                      <a:pt x="2" y="6"/>
                    </a:lnTo>
                    <a:lnTo>
                      <a:pt x="4" y="8"/>
                    </a:lnTo>
                    <a:lnTo>
                      <a:pt x="4" y="9"/>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609">
                <a:extLst>
                  <a:ext uri="{FF2B5EF4-FFF2-40B4-BE49-F238E27FC236}">
                    <a16:creationId xmlns:a16="http://schemas.microsoft.com/office/drawing/2014/main" id="{0A1131EF-CAA7-413C-9235-D059E5F39068}"/>
                  </a:ext>
                </a:extLst>
              </p:cNvPr>
              <p:cNvSpPr>
                <a:spLocks/>
              </p:cNvSpPr>
              <p:nvPr/>
            </p:nvSpPr>
            <p:spPr bwMode="auto">
              <a:xfrm>
                <a:off x="5435268" y="5746045"/>
                <a:ext cx="18934" cy="14200"/>
              </a:xfrm>
              <a:custGeom>
                <a:avLst/>
                <a:gdLst>
                  <a:gd name="T0" fmla="*/ 4 w 12"/>
                  <a:gd name="T1" fmla="*/ 0 h 9"/>
                  <a:gd name="T2" fmla="*/ 6 w 12"/>
                  <a:gd name="T3" fmla="*/ 0 h 9"/>
                  <a:gd name="T4" fmla="*/ 6 w 12"/>
                  <a:gd name="T5" fmla="*/ 7 h 9"/>
                  <a:gd name="T6" fmla="*/ 6 w 12"/>
                  <a:gd name="T7" fmla="*/ 7 h 9"/>
                  <a:gd name="T8" fmla="*/ 10 w 12"/>
                  <a:gd name="T9" fmla="*/ 2 h 9"/>
                  <a:gd name="T10" fmla="*/ 12 w 12"/>
                  <a:gd name="T11" fmla="*/ 2 h 9"/>
                  <a:gd name="T12" fmla="*/ 8 w 12"/>
                  <a:gd name="T13" fmla="*/ 9 h 9"/>
                  <a:gd name="T14" fmla="*/ 8 w 12"/>
                  <a:gd name="T15" fmla="*/ 9 h 9"/>
                  <a:gd name="T16" fmla="*/ 10 w 12"/>
                  <a:gd name="T17" fmla="*/ 4 h 9"/>
                  <a:gd name="T18" fmla="*/ 10 w 12"/>
                  <a:gd name="T19" fmla="*/ 4 h 9"/>
                  <a:gd name="T20" fmla="*/ 6 w 12"/>
                  <a:gd name="T21" fmla="*/ 7 h 9"/>
                  <a:gd name="T22" fmla="*/ 4 w 12"/>
                  <a:gd name="T23" fmla="*/ 7 h 9"/>
                  <a:gd name="T24" fmla="*/ 4 w 12"/>
                  <a:gd name="T25" fmla="*/ 2 h 9"/>
                  <a:gd name="T26" fmla="*/ 4 w 12"/>
                  <a:gd name="T27" fmla="*/ 2 h 9"/>
                  <a:gd name="T28" fmla="*/ 2 w 12"/>
                  <a:gd name="T29" fmla="*/ 7 h 9"/>
                  <a:gd name="T30" fmla="*/ 0 w 12"/>
                  <a:gd name="T31" fmla="*/ 7 h 9"/>
                  <a:gd name="T32" fmla="*/ 4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4" y="0"/>
                    </a:moveTo>
                    <a:lnTo>
                      <a:pt x="6" y="0"/>
                    </a:lnTo>
                    <a:lnTo>
                      <a:pt x="6" y="7"/>
                    </a:lnTo>
                    <a:lnTo>
                      <a:pt x="6" y="7"/>
                    </a:lnTo>
                    <a:lnTo>
                      <a:pt x="10" y="2"/>
                    </a:lnTo>
                    <a:lnTo>
                      <a:pt x="12" y="2"/>
                    </a:lnTo>
                    <a:lnTo>
                      <a:pt x="8" y="9"/>
                    </a:lnTo>
                    <a:lnTo>
                      <a:pt x="8" y="9"/>
                    </a:lnTo>
                    <a:lnTo>
                      <a:pt x="10" y="4"/>
                    </a:lnTo>
                    <a:lnTo>
                      <a:pt x="10" y="4"/>
                    </a:lnTo>
                    <a:lnTo>
                      <a:pt x="6" y="7"/>
                    </a:lnTo>
                    <a:lnTo>
                      <a:pt x="4" y="7"/>
                    </a:lnTo>
                    <a:lnTo>
                      <a:pt x="4" y="2"/>
                    </a:lnTo>
                    <a:lnTo>
                      <a:pt x="4" y="2"/>
                    </a:lnTo>
                    <a:lnTo>
                      <a:pt x="2" y="7"/>
                    </a:lnTo>
                    <a:lnTo>
                      <a:pt x="0" y="7"/>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610">
                <a:extLst>
                  <a:ext uri="{FF2B5EF4-FFF2-40B4-BE49-F238E27FC236}">
                    <a16:creationId xmlns:a16="http://schemas.microsoft.com/office/drawing/2014/main" id="{52A5E892-56EF-4A75-A12C-83E424FA28EA}"/>
                  </a:ext>
                </a:extLst>
              </p:cNvPr>
              <p:cNvSpPr>
                <a:spLocks/>
              </p:cNvSpPr>
              <p:nvPr/>
            </p:nvSpPr>
            <p:spPr bwMode="auto">
              <a:xfrm>
                <a:off x="5454202" y="5749201"/>
                <a:ext cx="9467" cy="14200"/>
              </a:xfrm>
              <a:custGeom>
                <a:avLst/>
                <a:gdLst>
                  <a:gd name="T0" fmla="*/ 0 w 6"/>
                  <a:gd name="T1" fmla="*/ 5 h 9"/>
                  <a:gd name="T2" fmla="*/ 0 w 6"/>
                  <a:gd name="T3" fmla="*/ 0 h 9"/>
                  <a:gd name="T4" fmla="*/ 2 w 6"/>
                  <a:gd name="T5" fmla="*/ 0 h 9"/>
                  <a:gd name="T6" fmla="*/ 2 w 6"/>
                  <a:gd name="T7" fmla="*/ 3 h 9"/>
                  <a:gd name="T8" fmla="*/ 4 w 6"/>
                  <a:gd name="T9" fmla="*/ 2 h 9"/>
                  <a:gd name="T10" fmla="*/ 6 w 6"/>
                  <a:gd name="T11" fmla="*/ 2 h 9"/>
                  <a:gd name="T12" fmla="*/ 2 w 6"/>
                  <a:gd name="T13" fmla="*/ 5 h 9"/>
                  <a:gd name="T14" fmla="*/ 2 w 6"/>
                  <a:gd name="T15" fmla="*/ 9 h 9"/>
                  <a:gd name="T16" fmla="*/ 0 w 6"/>
                  <a:gd name="T17" fmla="*/ 7 h 9"/>
                  <a:gd name="T18" fmla="*/ 0 w 6"/>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0" y="5"/>
                    </a:moveTo>
                    <a:lnTo>
                      <a:pt x="0" y="0"/>
                    </a:lnTo>
                    <a:lnTo>
                      <a:pt x="2" y="0"/>
                    </a:lnTo>
                    <a:lnTo>
                      <a:pt x="2" y="3"/>
                    </a:lnTo>
                    <a:lnTo>
                      <a:pt x="4" y="2"/>
                    </a:lnTo>
                    <a:lnTo>
                      <a:pt x="6" y="2"/>
                    </a:lnTo>
                    <a:lnTo>
                      <a:pt x="2" y="5"/>
                    </a:lnTo>
                    <a:lnTo>
                      <a:pt x="2" y="9"/>
                    </a:lnTo>
                    <a:lnTo>
                      <a:pt x="0" y="7"/>
                    </a:lnTo>
                    <a:lnTo>
                      <a:pt x="0"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611">
                <a:extLst>
                  <a:ext uri="{FF2B5EF4-FFF2-40B4-BE49-F238E27FC236}">
                    <a16:creationId xmlns:a16="http://schemas.microsoft.com/office/drawing/2014/main" id="{474C8B3F-C75F-40FE-9416-B713F21065A9}"/>
                  </a:ext>
                </a:extLst>
              </p:cNvPr>
              <p:cNvSpPr>
                <a:spLocks/>
              </p:cNvSpPr>
              <p:nvPr/>
            </p:nvSpPr>
            <p:spPr bwMode="auto">
              <a:xfrm>
                <a:off x="5466825" y="5752357"/>
                <a:ext cx="7890" cy="14200"/>
              </a:xfrm>
              <a:custGeom>
                <a:avLst/>
                <a:gdLst>
                  <a:gd name="T0" fmla="*/ 3 w 3"/>
                  <a:gd name="T1" fmla="*/ 1 h 5"/>
                  <a:gd name="T2" fmla="*/ 2 w 3"/>
                  <a:gd name="T3" fmla="*/ 1 h 5"/>
                  <a:gd name="T4" fmla="*/ 1 w 3"/>
                  <a:gd name="T5" fmla="*/ 1 h 5"/>
                  <a:gd name="T6" fmla="*/ 3 w 3"/>
                  <a:gd name="T7" fmla="*/ 4 h 5"/>
                  <a:gd name="T8" fmla="*/ 1 w 3"/>
                  <a:gd name="T9" fmla="*/ 5 h 5"/>
                  <a:gd name="T10" fmla="*/ 0 w 3"/>
                  <a:gd name="T11" fmla="*/ 4 h 5"/>
                  <a:gd name="T12" fmla="*/ 0 w 3"/>
                  <a:gd name="T13" fmla="*/ 4 h 5"/>
                  <a:gd name="T14" fmla="*/ 1 w 3"/>
                  <a:gd name="T15" fmla="*/ 4 h 5"/>
                  <a:gd name="T16" fmla="*/ 2 w 3"/>
                  <a:gd name="T17" fmla="*/ 4 h 5"/>
                  <a:gd name="T18" fmla="*/ 0 w 3"/>
                  <a:gd name="T19" fmla="*/ 1 h 5"/>
                  <a:gd name="T20" fmla="*/ 2 w 3"/>
                  <a:gd name="T21" fmla="*/ 1 h 5"/>
                  <a:gd name="T22" fmla="*/ 3 w 3"/>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1"/>
                    </a:moveTo>
                    <a:cubicBezTo>
                      <a:pt x="3" y="1"/>
                      <a:pt x="2" y="1"/>
                      <a:pt x="2" y="1"/>
                    </a:cubicBezTo>
                    <a:cubicBezTo>
                      <a:pt x="1" y="1"/>
                      <a:pt x="1" y="1"/>
                      <a:pt x="1" y="1"/>
                    </a:cubicBezTo>
                    <a:cubicBezTo>
                      <a:pt x="1" y="2"/>
                      <a:pt x="3" y="2"/>
                      <a:pt x="3" y="4"/>
                    </a:cubicBezTo>
                    <a:cubicBezTo>
                      <a:pt x="3" y="4"/>
                      <a:pt x="2" y="5"/>
                      <a:pt x="1" y="5"/>
                    </a:cubicBezTo>
                    <a:cubicBezTo>
                      <a:pt x="1" y="4"/>
                      <a:pt x="0" y="4"/>
                      <a:pt x="0" y="4"/>
                    </a:cubicBezTo>
                    <a:cubicBezTo>
                      <a:pt x="0" y="4"/>
                      <a:pt x="0" y="4"/>
                      <a:pt x="0" y="4"/>
                    </a:cubicBezTo>
                    <a:cubicBezTo>
                      <a:pt x="0" y="4"/>
                      <a:pt x="1" y="4"/>
                      <a:pt x="1" y="4"/>
                    </a:cubicBezTo>
                    <a:cubicBezTo>
                      <a:pt x="2" y="4"/>
                      <a:pt x="2" y="4"/>
                      <a:pt x="2" y="4"/>
                    </a:cubicBezTo>
                    <a:cubicBezTo>
                      <a:pt x="2" y="3"/>
                      <a:pt x="0" y="3"/>
                      <a:pt x="0" y="1"/>
                    </a:cubicBezTo>
                    <a:cubicBezTo>
                      <a:pt x="1" y="1"/>
                      <a:pt x="1" y="0"/>
                      <a:pt x="2" y="1"/>
                    </a:cubicBezTo>
                    <a:cubicBezTo>
                      <a:pt x="2" y="1"/>
                      <a:pt x="3" y="1"/>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612">
                <a:extLst>
                  <a:ext uri="{FF2B5EF4-FFF2-40B4-BE49-F238E27FC236}">
                    <a16:creationId xmlns:a16="http://schemas.microsoft.com/office/drawing/2014/main" id="{E1AD49A3-B231-48FB-9A2F-41FBDFD06534}"/>
                  </a:ext>
                </a:extLst>
              </p:cNvPr>
              <p:cNvSpPr>
                <a:spLocks/>
              </p:cNvSpPr>
              <p:nvPr/>
            </p:nvSpPr>
            <p:spPr bwMode="auto">
              <a:xfrm>
                <a:off x="5474715" y="5753934"/>
                <a:ext cx="9467" cy="12623"/>
              </a:xfrm>
              <a:custGeom>
                <a:avLst/>
                <a:gdLst>
                  <a:gd name="T0" fmla="*/ 2 w 6"/>
                  <a:gd name="T1" fmla="*/ 0 h 8"/>
                  <a:gd name="T2" fmla="*/ 0 w 6"/>
                  <a:gd name="T3" fmla="*/ 0 h 8"/>
                  <a:gd name="T4" fmla="*/ 0 w 6"/>
                  <a:gd name="T5" fmla="*/ 0 h 8"/>
                  <a:gd name="T6" fmla="*/ 6 w 6"/>
                  <a:gd name="T7" fmla="*/ 0 h 8"/>
                  <a:gd name="T8" fmla="*/ 6 w 6"/>
                  <a:gd name="T9" fmla="*/ 2 h 8"/>
                  <a:gd name="T10" fmla="*/ 4 w 6"/>
                  <a:gd name="T11" fmla="*/ 0 h 8"/>
                  <a:gd name="T12" fmla="*/ 4 w 6"/>
                  <a:gd name="T13" fmla="*/ 8 h 8"/>
                  <a:gd name="T14" fmla="*/ 2 w 6"/>
                  <a:gd name="T15" fmla="*/ 8 h 8"/>
                  <a:gd name="T16" fmla="*/ 2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0"/>
                    </a:moveTo>
                    <a:lnTo>
                      <a:pt x="0" y="0"/>
                    </a:lnTo>
                    <a:lnTo>
                      <a:pt x="0" y="0"/>
                    </a:lnTo>
                    <a:lnTo>
                      <a:pt x="6" y="0"/>
                    </a:lnTo>
                    <a:lnTo>
                      <a:pt x="6" y="2"/>
                    </a:lnTo>
                    <a:lnTo>
                      <a:pt x="4" y="0"/>
                    </a:lnTo>
                    <a:lnTo>
                      <a:pt x="4" y="8"/>
                    </a:lnTo>
                    <a:lnTo>
                      <a:pt x="2"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613">
                <a:extLst>
                  <a:ext uri="{FF2B5EF4-FFF2-40B4-BE49-F238E27FC236}">
                    <a16:creationId xmlns:a16="http://schemas.microsoft.com/office/drawing/2014/main" id="{3C1962F0-8C0F-4985-A003-A36D10E6CA4A}"/>
                  </a:ext>
                </a:extLst>
              </p:cNvPr>
              <p:cNvSpPr>
                <a:spLocks noEditPoints="1"/>
              </p:cNvSpPr>
              <p:nvPr/>
            </p:nvSpPr>
            <p:spPr bwMode="auto">
              <a:xfrm>
                <a:off x="5484182" y="5753934"/>
                <a:ext cx="9467" cy="12623"/>
              </a:xfrm>
              <a:custGeom>
                <a:avLst/>
                <a:gdLst>
                  <a:gd name="T0" fmla="*/ 0 w 3"/>
                  <a:gd name="T1" fmla="*/ 0 h 4"/>
                  <a:gd name="T2" fmla="*/ 1 w 3"/>
                  <a:gd name="T3" fmla="*/ 0 h 4"/>
                  <a:gd name="T4" fmla="*/ 3 w 3"/>
                  <a:gd name="T5" fmla="*/ 1 h 4"/>
                  <a:gd name="T6" fmla="*/ 2 w 3"/>
                  <a:gd name="T7" fmla="*/ 2 h 4"/>
                  <a:gd name="T8" fmla="*/ 2 w 3"/>
                  <a:gd name="T9" fmla="*/ 2 h 4"/>
                  <a:gd name="T10" fmla="*/ 3 w 3"/>
                  <a:gd name="T11" fmla="*/ 3 h 4"/>
                  <a:gd name="T12" fmla="*/ 3 w 3"/>
                  <a:gd name="T13" fmla="*/ 4 h 4"/>
                  <a:gd name="T14" fmla="*/ 2 w 3"/>
                  <a:gd name="T15" fmla="*/ 4 h 4"/>
                  <a:gd name="T16" fmla="*/ 2 w 3"/>
                  <a:gd name="T17" fmla="*/ 3 h 4"/>
                  <a:gd name="T18" fmla="*/ 1 w 3"/>
                  <a:gd name="T19" fmla="*/ 2 h 4"/>
                  <a:gd name="T20" fmla="*/ 1 w 3"/>
                  <a:gd name="T21" fmla="*/ 2 h 4"/>
                  <a:gd name="T22" fmla="*/ 1 w 3"/>
                  <a:gd name="T23" fmla="*/ 4 h 4"/>
                  <a:gd name="T24" fmla="*/ 0 w 3"/>
                  <a:gd name="T25" fmla="*/ 4 h 4"/>
                  <a:gd name="T26" fmla="*/ 0 w 3"/>
                  <a:gd name="T27" fmla="*/ 0 h 4"/>
                  <a:gd name="T28" fmla="*/ 1 w 3"/>
                  <a:gd name="T29" fmla="*/ 2 h 4"/>
                  <a:gd name="T30" fmla="*/ 1 w 3"/>
                  <a:gd name="T31" fmla="*/ 2 h 4"/>
                  <a:gd name="T32" fmla="*/ 2 w 3"/>
                  <a:gd name="T33" fmla="*/ 1 h 4"/>
                  <a:gd name="T34" fmla="*/ 1 w 3"/>
                  <a:gd name="T35" fmla="*/ 1 h 4"/>
                  <a:gd name="T36" fmla="*/ 1 w 3"/>
                  <a:gd name="T37" fmla="*/ 1 h 4"/>
                  <a:gd name="T38" fmla="*/ 1 w 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0" y="0"/>
                    </a:moveTo>
                    <a:cubicBezTo>
                      <a:pt x="1" y="0"/>
                      <a:pt x="1" y="0"/>
                      <a:pt x="1" y="0"/>
                    </a:cubicBezTo>
                    <a:cubicBezTo>
                      <a:pt x="2" y="0"/>
                      <a:pt x="3" y="0"/>
                      <a:pt x="3" y="1"/>
                    </a:cubicBezTo>
                    <a:cubicBezTo>
                      <a:pt x="3" y="2"/>
                      <a:pt x="2" y="2"/>
                      <a:pt x="2" y="2"/>
                    </a:cubicBezTo>
                    <a:cubicBezTo>
                      <a:pt x="2" y="2"/>
                      <a:pt x="2" y="2"/>
                      <a:pt x="2" y="2"/>
                    </a:cubicBezTo>
                    <a:cubicBezTo>
                      <a:pt x="3" y="2"/>
                      <a:pt x="3" y="3"/>
                      <a:pt x="3" y="3"/>
                    </a:cubicBezTo>
                    <a:cubicBezTo>
                      <a:pt x="3" y="4"/>
                      <a:pt x="3" y="4"/>
                      <a:pt x="3" y="4"/>
                    </a:cubicBezTo>
                    <a:cubicBezTo>
                      <a:pt x="2" y="4"/>
                      <a:pt x="2" y="4"/>
                      <a:pt x="2" y="4"/>
                    </a:cubicBezTo>
                    <a:cubicBezTo>
                      <a:pt x="2" y="3"/>
                      <a:pt x="2" y="3"/>
                      <a:pt x="2" y="3"/>
                    </a:cubicBezTo>
                    <a:cubicBezTo>
                      <a:pt x="2" y="3"/>
                      <a:pt x="2" y="2"/>
                      <a:pt x="1" y="2"/>
                    </a:cubicBezTo>
                    <a:cubicBezTo>
                      <a:pt x="1" y="2"/>
                      <a:pt x="1" y="2"/>
                      <a:pt x="1" y="2"/>
                    </a:cubicBezTo>
                    <a:cubicBezTo>
                      <a:pt x="1" y="4"/>
                      <a:pt x="1" y="4"/>
                      <a:pt x="1" y="4"/>
                    </a:cubicBezTo>
                    <a:cubicBezTo>
                      <a:pt x="0" y="4"/>
                      <a:pt x="0" y="4"/>
                      <a:pt x="0" y="4"/>
                    </a:cubicBezTo>
                    <a:lnTo>
                      <a:pt x="0" y="0"/>
                    </a:lnTo>
                    <a:close/>
                    <a:moveTo>
                      <a:pt x="1" y="2"/>
                    </a:moveTo>
                    <a:cubicBezTo>
                      <a:pt x="1" y="2"/>
                      <a:pt x="1" y="2"/>
                      <a:pt x="1" y="2"/>
                    </a:cubicBezTo>
                    <a:cubicBezTo>
                      <a:pt x="2" y="2"/>
                      <a:pt x="2" y="2"/>
                      <a:pt x="2" y="1"/>
                    </a:cubicBezTo>
                    <a:cubicBezTo>
                      <a:pt x="2" y="1"/>
                      <a:pt x="2" y="1"/>
                      <a:pt x="1" y="1"/>
                    </a:cubicBezTo>
                    <a:cubicBezTo>
                      <a:pt x="1" y="1"/>
                      <a:pt x="1" y="1"/>
                      <a:pt x="1"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614">
                <a:extLst>
                  <a:ext uri="{FF2B5EF4-FFF2-40B4-BE49-F238E27FC236}">
                    <a16:creationId xmlns:a16="http://schemas.microsoft.com/office/drawing/2014/main" id="{4EC12A25-8C2F-47AA-B71E-F49587280A09}"/>
                  </a:ext>
                </a:extLst>
              </p:cNvPr>
              <p:cNvSpPr>
                <a:spLocks/>
              </p:cNvSpPr>
              <p:nvPr/>
            </p:nvSpPr>
            <p:spPr bwMode="auto">
              <a:xfrm>
                <a:off x="5496804" y="5753934"/>
                <a:ext cx="6311" cy="12623"/>
              </a:xfrm>
              <a:custGeom>
                <a:avLst/>
                <a:gdLst>
                  <a:gd name="T0" fmla="*/ 0 w 4"/>
                  <a:gd name="T1" fmla="*/ 0 h 8"/>
                  <a:gd name="T2" fmla="*/ 4 w 4"/>
                  <a:gd name="T3" fmla="*/ 0 h 8"/>
                  <a:gd name="T4" fmla="*/ 4 w 4"/>
                  <a:gd name="T5" fmla="*/ 2 h 8"/>
                  <a:gd name="T6" fmla="*/ 0 w 4"/>
                  <a:gd name="T7" fmla="*/ 2 h 8"/>
                  <a:gd name="T8" fmla="*/ 0 w 4"/>
                  <a:gd name="T9" fmla="*/ 4 h 8"/>
                  <a:gd name="T10" fmla="*/ 4 w 4"/>
                  <a:gd name="T11" fmla="*/ 4 h 8"/>
                  <a:gd name="T12" fmla="*/ 4 w 4"/>
                  <a:gd name="T13" fmla="*/ 4 h 8"/>
                  <a:gd name="T14" fmla="*/ 0 w 4"/>
                  <a:gd name="T15" fmla="*/ 4 h 8"/>
                  <a:gd name="T16" fmla="*/ 0 w 4"/>
                  <a:gd name="T17" fmla="*/ 8 h 8"/>
                  <a:gd name="T18" fmla="*/ 4 w 4"/>
                  <a:gd name="T19" fmla="*/ 8 h 8"/>
                  <a:gd name="T20" fmla="*/ 4 w 4"/>
                  <a:gd name="T21" fmla="*/ 8 h 8"/>
                  <a:gd name="T22" fmla="*/ 0 w 4"/>
                  <a:gd name="T23" fmla="*/ 8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4" y="0"/>
                    </a:lnTo>
                    <a:lnTo>
                      <a:pt x="4" y="2"/>
                    </a:lnTo>
                    <a:lnTo>
                      <a:pt x="0" y="2"/>
                    </a:lnTo>
                    <a:lnTo>
                      <a:pt x="0" y="4"/>
                    </a:lnTo>
                    <a:lnTo>
                      <a:pt x="4" y="4"/>
                    </a:lnTo>
                    <a:lnTo>
                      <a:pt x="4" y="4"/>
                    </a:lnTo>
                    <a:lnTo>
                      <a:pt x="0" y="4"/>
                    </a:lnTo>
                    <a:lnTo>
                      <a:pt x="0" y="8"/>
                    </a:lnTo>
                    <a:lnTo>
                      <a:pt x="4" y="8"/>
                    </a:lnTo>
                    <a:lnTo>
                      <a:pt x="4" y="8"/>
                    </a:lnTo>
                    <a:lnTo>
                      <a:pt x="0"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615">
                <a:extLst>
                  <a:ext uri="{FF2B5EF4-FFF2-40B4-BE49-F238E27FC236}">
                    <a16:creationId xmlns:a16="http://schemas.microsoft.com/office/drawing/2014/main" id="{34CC273C-7E89-40D1-9B64-9768E02EFB29}"/>
                  </a:ext>
                </a:extLst>
              </p:cNvPr>
              <p:cNvSpPr>
                <a:spLocks/>
              </p:cNvSpPr>
              <p:nvPr/>
            </p:nvSpPr>
            <p:spPr bwMode="auto">
              <a:xfrm>
                <a:off x="5503116" y="5753934"/>
                <a:ext cx="12623" cy="12623"/>
              </a:xfrm>
              <a:custGeom>
                <a:avLst/>
                <a:gdLst>
                  <a:gd name="T0" fmla="*/ 0 w 8"/>
                  <a:gd name="T1" fmla="*/ 0 h 8"/>
                  <a:gd name="T2" fmla="*/ 2 w 8"/>
                  <a:gd name="T3" fmla="*/ 0 h 8"/>
                  <a:gd name="T4" fmla="*/ 6 w 8"/>
                  <a:gd name="T5" fmla="*/ 6 h 8"/>
                  <a:gd name="T6" fmla="*/ 6 w 8"/>
                  <a:gd name="T7" fmla="*/ 6 h 8"/>
                  <a:gd name="T8" fmla="*/ 6 w 8"/>
                  <a:gd name="T9" fmla="*/ 0 h 8"/>
                  <a:gd name="T10" fmla="*/ 6 w 8"/>
                  <a:gd name="T11" fmla="*/ 0 h 8"/>
                  <a:gd name="T12" fmla="*/ 8 w 8"/>
                  <a:gd name="T13" fmla="*/ 8 h 8"/>
                  <a:gd name="T14" fmla="*/ 6 w 8"/>
                  <a:gd name="T15" fmla="*/ 8 h 8"/>
                  <a:gd name="T16" fmla="*/ 2 w 8"/>
                  <a:gd name="T17" fmla="*/ 2 h 8"/>
                  <a:gd name="T18" fmla="*/ 2 w 8"/>
                  <a:gd name="T19" fmla="*/ 2 h 8"/>
                  <a:gd name="T20" fmla="*/ 2 w 8"/>
                  <a:gd name="T21" fmla="*/ 8 h 8"/>
                  <a:gd name="T22" fmla="*/ 2 w 8"/>
                  <a:gd name="T23" fmla="*/ 8 h 8"/>
                  <a:gd name="T24" fmla="*/ 0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0"/>
                    </a:moveTo>
                    <a:lnTo>
                      <a:pt x="2" y="0"/>
                    </a:lnTo>
                    <a:lnTo>
                      <a:pt x="6" y="6"/>
                    </a:lnTo>
                    <a:lnTo>
                      <a:pt x="6" y="6"/>
                    </a:lnTo>
                    <a:lnTo>
                      <a:pt x="6" y="0"/>
                    </a:lnTo>
                    <a:lnTo>
                      <a:pt x="6" y="0"/>
                    </a:lnTo>
                    <a:lnTo>
                      <a:pt x="8" y="8"/>
                    </a:lnTo>
                    <a:lnTo>
                      <a:pt x="6" y="8"/>
                    </a:lnTo>
                    <a:lnTo>
                      <a:pt x="2" y="2"/>
                    </a:lnTo>
                    <a:lnTo>
                      <a:pt x="2" y="2"/>
                    </a:lnTo>
                    <a:lnTo>
                      <a:pt x="2" y="8"/>
                    </a:lnTo>
                    <a:lnTo>
                      <a:pt x="2"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616">
                <a:extLst>
                  <a:ext uri="{FF2B5EF4-FFF2-40B4-BE49-F238E27FC236}">
                    <a16:creationId xmlns:a16="http://schemas.microsoft.com/office/drawing/2014/main" id="{6EE968EB-6F4E-4EC6-B355-9356358413FD}"/>
                  </a:ext>
                </a:extLst>
              </p:cNvPr>
              <p:cNvSpPr>
                <a:spLocks/>
              </p:cNvSpPr>
              <p:nvPr/>
            </p:nvSpPr>
            <p:spPr bwMode="auto">
              <a:xfrm>
                <a:off x="5515739" y="5752357"/>
                <a:ext cx="12623" cy="14200"/>
              </a:xfrm>
              <a:custGeom>
                <a:avLst/>
                <a:gdLst>
                  <a:gd name="T0" fmla="*/ 4 w 4"/>
                  <a:gd name="T1" fmla="*/ 4 h 5"/>
                  <a:gd name="T2" fmla="*/ 2 w 4"/>
                  <a:gd name="T3" fmla="*/ 4 h 5"/>
                  <a:gd name="T4" fmla="*/ 0 w 4"/>
                  <a:gd name="T5" fmla="*/ 3 h 5"/>
                  <a:gd name="T6" fmla="*/ 2 w 4"/>
                  <a:gd name="T7" fmla="*/ 0 h 5"/>
                  <a:gd name="T8" fmla="*/ 3 w 4"/>
                  <a:gd name="T9" fmla="*/ 1 h 5"/>
                  <a:gd name="T10" fmla="*/ 2 w 4"/>
                  <a:gd name="T11" fmla="*/ 1 h 5"/>
                  <a:gd name="T12" fmla="*/ 2 w 4"/>
                  <a:gd name="T13" fmla="*/ 1 h 5"/>
                  <a:gd name="T14" fmla="*/ 1 w 4"/>
                  <a:gd name="T15" fmla="*/ 2 h 5"/>
                  <a:gd name="T16" fmla="*/ 2 w 4"/>
                  <a:gd name="T17" fmla="*/ 4 h 5"/>
                  <a:gd name="T18" fmla="*/ 3 w 4"/>
                  <a:gd name="T19" fmla="*/ 4 h 5"/>
                  <a:gd name="T20" fmla="*/ 3 w 4"/>
                  <a:gd name="T21" fmla="*/ 2 h 5"/>
                  <a:gd name="T22" fmla="*/ 2 w 4"/>
                  <a:gd name="T23" fmla="*/ 3 h 5"/>
                  <a:gd name="T24" fmla="*/ 2 w 4"/>
                  <a:gd name="T25" fmla="*/ 2 h 5"/>
                  <a:gd name="T26" fmla="*/ 3 w 4"/>
                  <a:gd name="T27" fmla="*/ 2 h 5"/>
                  <a:gd name="T28" fmla="*/ 4 w 4"/>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4"/>
                    </a:moveTo>
                    <a:cubicBezTo>
                      <a:pt x="3" y="4"/>
                      <a:pt x="3" y="4"/>
                      <a:pt x="2" y="4"/>
                    </a:cubicBezTo>
                    <a:cubicBezTo>
                      <a:pt x="1" y="5"/>
                      <a:pt x="1" y="4"/>
                      <a:pt x="0" y="3"/>
                    </a:cubicBezTo>
                    <a:cubicBezTo>
                      <a:pt x="0" y="2"/>
                      <a:pt x="0" y="1"/>
                      <a:pt x="2" y="0"/>
                    </a:cubicBezTo>
                    <a:cubicBezTo>
                      <a:pt x="2" y="0"/>
                      <a:pt x="3" y="1"/>
                      <a:pt x="3" y="1"/>
                    </a:cubicBezTo>
                    <a:cubicBezTo>
                      <a:pt x="2" y="1"/>
                      <a:pt x="2" y="1"/>
                      <a:pt x="2" y="1"/>
                    </a:cubicBezTo>
                    <a:cubicBezTo>
                      <a:pt x="2" y="1"/>
                      <a:pt x="2" y="1"/>
                      <a:pt x="2" y="1"/>
                    </a:cubicBezTo>
                    <a:cubicBezTo>
                      <a:pt x="1" y="1"/>
                      <a:pt x="1" y="2"/>
                      <a:pt x="1" y="2"/>
                    </a:cubicBezTo>
                    <a:cubicBezTo>
                      <a:pt x="1" y="3"/>
                      <a:pt x="2" y="4"/>
                      <a:pt x="2" y="4"/>
                    </a:cubicBezTo>
                    <a:cubicBezTo>
                      <a:pt x="3" y="4"/>
                      <a:pt x="3" y="4"/>
                      <a:pt x="3" y="4"/>
                    </a:cubicBezTo>
                    <a:cubicBezTo>
                      <a:pt x="3" y="2"/>
                      <a:pt x="3" y="2"/>
                      <a:pt x="3" y="2"/>
                    </a:cubicBezTo>
                    <a:cubicBezTo>
                      <a:pt x="2" y="3"/>
                      <a:pt x="2" y="3"/>
                      <a:pt x="2" y="3"/>
                    </a:cubicBezTo>
                    <a:cubicBezTo>
                      <a:pt x="2" y="2"/>
                      <a:pt x="2" y="2"/>
                      <a:pt x="2" y="2"/>
                    </a:cubicBezTo>
                    <a:cubicBezTo>
                      <a:pt x="3" y="2"/>
                      <a:pt x="3" y="2"/>
                      <a:pt x="3" y="2"/>
                    </a:cubicBez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617">
                <a:extLst>
                  <a:ext uri="{FF2B5EF4-FFF2-40B4-BE49-F238E27FC236}">
                    <a16:creationId xmlns:a16="http://schemas.microsoft.com/office/drawing/2014/main" id="{86F16859-0A52-4619-B4D4-43A3B53F4F74}"/>
                  </a:ext>
                </a:extLst>
              </p:cNvPr>
              <p:cNvSpPr>
                <a:spLocks/>
              </p:cNvSpPr>
              <p:nvPr/>
            </p:nvSpPr>
            <p:spPr bwMode="auto">
              <a:xfrm>
                <a:off x="5525206" y="5752357"/>
                <a:ext cx="9467" cy="11044"/>
              </a:xfrm>
              <a:custGeom>
                <a:avLst/>
                <a:gdLst>
                  <a:gd name="T0" fmla="*/ 2 w 6"/>
                  <a:gd name="T1" fmla="*/ 0 h 7"/>
                  <a:gd name="T2" fmla="*/ 0 w 6"/>
                  <a:gd name="T3" fmla="*/ 1 h 7"/>
                  <a:gd name="T4" fmla="*/ 0 w 6"/>
                  <a:gd name="T5" fmla="*/ 0 h 7"/>
                  <a:gd name="T6" fmla="*/ 6 w 6"/>
                  <a:gd name="T7" fmla="*/ 0 h 7"/>
                  <a:gd name="T8" fmla="*/ 6 w 6"/>
                  <a:gd name="T9" fmla="*/ 0 h 7"/>
                  <a:gd name="T10" fmla="*/ 4 w 6"/>
                  <a:gd name="T11" fmla="*/ 0 h 7"/>
                  <a:gd name="T12" fmla="*/ 6 w 6"/>
                  <a:gd name="T13" fmla="*/ 7 h 7"/>
                  <a:gd name="T14" fmla="*/ 4 w 6"/>
                  <a:gd name="T15" fmla="*/ 7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1"/>
                    </a:lnTo>
                    <a:lnTo>
                      <a:pt x="0" y="0"/>
                    </a:lnTo>
                    <a:lnTo>
                      <a:pt x="6" y="0"/>
                    </a:lnTo>
                    <a:lnTo>
                      <a:pt x="6" y="0"/>
                    </a:lnTo>
                    <a:lnTo>
                      <a:pt x="4" y="0"/>
                    </a:lnTo>
                    <a:lnTo>
                      <a:pt x="6" y="7"/>
                    </a:lnTo>
                    <a:lnTo>
                      <a:pt x="4" y="7"/>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618">
                <a:extLst>
                  <a:ext uri="{FF2B5EF4-FFF2-40B4-BE49-F238E27FC236}">
                    <a16:creationId xmlns:a16="http://schemas.microsoft.com/office/drawing/2014/main" id="{FD6F2CFB-4A51-4DB3-BC97-D77861D3FB9D}"/>
                  </a:ext>
                </a:extLst>
              </p:cNvPr>
              <p:cNvSpPr>
                <a:spLocks/>
              </p:cNvSpPr>
              <p:nvPr/>
            </p:nvSpPr>
            <p:spPr bwMode="auto">
              <a:xfrm>
                <a:off x="5534673" y="5746045"/>
                <a:ext cx="12623" cy="14200"/>
              </a:xfrm>
              <a:custGeom>
                <a:avLst/>
                <a:gdLst>
                  <a:gd name="T0" fmla="*/ 0 w 8"/>
                  <a:gd name="T1" fmla="*/ 2 h 9"/>
                  <a:gd name="T2" fmla="*/ 2 w 8"/>
                  <a:gd name="T3" fmla="*/ 2 h 9"/>
                  <a:gd name="T4" fmla="*/ 2 w 8"/>
                  <a:gd name="T5" fmla="*/ 5 h 9"/>
                  <a:gd name="T6" fmla="*/ 6 w 8"/>
                  <a:gd name="T7" fmla="*/ 4 h 9"/>
                  <a:gd name="T8" fmla="*/ 4 w 8"/>
                  <a:gd name="T9" fmla="*/ 2 h 9"/>
                  <a:gd name="T10" fmla="*/ 6 w 8"/>
                  <a:gd name="T11" fmla="*/ 0 h 9"/>
                  <a:gd name="T12" fmla="*/ 8 w 8"/>
                  <a:gd name="T13" fmla="*/ 7 h 9"/>
                  <a:gd name="T14" fmla="*/ 6 w 8"/>
                  <a:gd name="T15" fmla="*/ 7 h 9"/>
                  <a:gd name="T16" fmla="*/ 6 w 8"/>
                  <a:gd name="T17" fmla="*/ 5 h 9"/>
                  <a:gd name="T18" fmla="*/ 4 w 8"/>
                  <a:gd name="T19" fmla="*/ 5 h 9"/>
                  <a:gd name="T20" fmla="*/ 4 w 8"/>
                  <a:gd name="T21" fmla="*/ 9 h 9"/>
                  <a:gd name="T22" fmla="*/ 2 w 8"/>
                  <a:gd name="T23" fmla="*/ 9 h 9"/>
                  <a:gd name="T24" fmla="*/ 0 w 8"/>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2"/>
                    </a:moveTo>
                    <a:lnTo>
                      <a:pt x="2" y="2"/>
                    </a:lnTo>
                    <a:lnTo>
                      <a:pt x="2" y="5"/>
                    </a:lnTo>
                    <a:lnTo>
                      <a:pt x="6" y="4"/>
                    </a:lnTo>
                    <a:lnTo>
                      <a:pt x="4" y="2"/>
                    </a:lnTo>
                    <a:lnTo>
                      <a:pt x="6" y="0"/>
                    </a:lnTo>
                    <a:lnTo>
                      <a:pt x="8" y="7"/>
                    </a:lnTo>
                    <a:lnTo>
                      <a:pt x="6" y="7"/>
                    </a:lnTo>
                    <a:lnTo>
                      <a:pt x="6" y="5"/>
                    </a:lnTo>
                    <a:lnTo>
                      <a:pt x="4" y="5"/>
                    </a:lnTo>
                    <a:lnTo>
                      <a:pt x="4" y="9"/>
                    </a:lnTo>
                    <a:lnTo>
                      <a:pt x="2" y="9"/>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Line 619">
                <a:extLst>
                  <a:ext uri="{FF2B5EF4-FFF2-40B4-BE49-F238E27FC236}">
                    <a16:creationId xmlns:a16="http://schemas.microsoft.com/office/drawing/2014/main" id="{6823B175-DDAD-4897-8690-2AB33D5652C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Line 620">
                <a:extLst>
                  <a:ext uri="{FF2B5EF4-FFF2-40B4-BE49-F238E27FC236}">
                    <a16:creationId xmlns:a16="http://schemas.microsoft.com/office/drawing/2014/main" id="{57F643B5-534F-4308-84FD-CD240DEFC38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Freeform 621">
                <a:extLst>
                  <a:ext uri="{FF2B5EF4-FFF2-40B4-BE49-F238E27FC236}">
                    <a16:creationId xmlns:a16="http://schemas.microsoft.com/office/drawing/2014/main" id="{1145539E-DD06-49E9-B7D8-995EB8F14AC9}"/>
                  </a:ext>
                </a:extLst>
              </p:cNvPr>
              <p:cNvSpPr>
                <a:spLocks/>
              </p:cNvSpPr>
              <p:nvPr/>
            </p:nvSpPr>
            <p:spPr bwMode="auto">
              <a:xfrm>
                <a:off x="5444735" y="550621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1"/>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Line 622">
                <a:extLst>
                  <a:ext uri="{FF2B5EF4-FFF2-40B4-BE49-F238E27FC236}">
                    <a16:creationId xmlns:a16="http://schemas.microsoft.com/office/drawing/2014/main" id="{14C196E5-5B5B-4B72-88DE-E56CAF30AFDF}"/>
                  </a:ext>
                </a:extLst>
              </p:cNvPr>
              <p:cNvSpPr>
                <a:spLocks noChangeShapeType="1"/>
              </p:cNvSpPr>
              <p:nvPr/>
            </p:nvSpPr>
            <p:spPr bwMode="auto">
              <a:xfrm flipV="1">
                <a:off x="5444735" y="5506213"/>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Freeform 623">
                <a:extLst>
                  <a:ext uri="{FF2B5EF4-FFF2-40B4-BE49-F238E27FC236}">
                    <a16:creationId xmlns:a16="http://schemas.microsoft.com/office/drawing/2014/main" id="{0B35F9C9-0BDD-47C7-B020-4879DBD552A2}"/>
                  </a:ext>
                </a:extLst>
              </p:cNvPr>
              <p:cNvSpPr>
                <a:spLocks/>
              </p:cNvSpPr>
              <p:nvPr/>
            </p:nvSpPr>
            <p:spPr bwMode="auto">
              <a:xfrm>
                <a:off x="5441579" y="5506213"/>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Line 624">
                <a:extLst>
                  <a:ext uri="{FF2B5EF4-FFF2-40B4-BE49-F238E27FC236}">
                    <a16:creationId xmlns:a16="http://schemas.microsoft.com/office/drawing/2014/main" id="{17F99488-288C-4E3D-8A60-D07100CA52E6}"/>
                  </a:ext>
                </a:extLst>
              </p:cNvPr>
              <p:cNvSpPr>
                <a:spLocks noChangeShapeType="1"/>
              </p:cNvSpPr>
              <p:nvPr/>
            </p:nvSpPr>
            <p:spPr bwMode="auto">
              <a:xfrm flipV="1">
                <a:off x="5438424" y="5503057"/>
                <a:ext cx="0" cy="6311"/>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Freeform 625">
                <a:extLst>
                  <a:ext uri="{FF2B5EF4-FFF2-40B4-BE49-F238E27FC236}">
                    <a16:creationId xmlns:a16="http://schemas.microsoft.com/office/drawing/2014/main" id="{06A86CEF-E96D-444D-8F71-87D4C90E07DC}"/>
                  </a:ext>
                </a:extLst>
              </p:cNvPr>
              <p:cNvSpPr>
                <a:spLocks/>
              </p:cNvSpPr>
              <p:nvPr/>
            </p:nvSpPr>
            <p:spPr bwMode="auto">
              <a:xfrm>
                <a:off x="5438424" y="5503057"/>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1"/>
                      <a:pt x="0"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626">
                <a:extLst>
                  <a:ext uri="{FF2B5EF4-FFF2-40B4-BE49-F238E27FC236}">
                    <a16:creationId xmlns:a16="http://schemas.microsoft.com/office/drawing/2014/main" id="{88D7F4A9-13C2-44F4-9906-750E942EAC4A}"/>
                  </a:ext>
                </a:extLst>
              </p:cNvPr>
              <p:cNvSpPr>
                <a:spLocks/>
              </p:cNvSpPr>
              <p:nvPr/>
            </p:nvSpPr>
            <p:spPr bwMode="auto">
              <a:xfrm>
                <a:off x="5435268" y="5503057"/>
                <a:ext cx="0" cy="6311"/>
              </a:xfrm>
              <a:custGeom>
                <a:avLst/>
                <a:gdLst>
                  <a:gd name="T0" fmla="*/ 2 h 2"/>
                  <a:gd name="T1" fmla="*/ 1 h 2"/>
                  <a:gd name="T2" fmla="*/ 0 h 2"/>
                </a:gdLst>
                <a:ahLst/>
                <a:cxnLst>
                  <a:cxn ang="0">
                    <a:pos x="0" y="T0"/>
                  </a:cxn>
                  <a:cxn ang="0">
                    <a:pos x="0" y="T1"/>
                  </a:cxn>
                  <a:cxn ang="0">
                    <a:pos x="0" y="T2"/>
                  </a:cxn>
                </a:cxnLst>
                <a:rect l="0" t="0" r="r" b="b"/>
                <a:pathLst>
                  <a:path h="2">
                    <a:moveTo>
                      <a:pt x="0" y="2"/>
                    </a:moveTo>
                    <a:cubicBezTo>
                      <a:pt x="0" y="2"/>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627">
                <a:extLst>
                  <a:ext uri="{FF2B5EF4-FFF2-40B4-BE49-F238E27FC236}">
                    <a16:creationId xmlns:a16="http://schemas.microsoft.com/office/drawing/2014/main" id="{58871625-CCA8-433D-A029-E96B4CAC90CF}"/>
                  </a:ext>
                </a:extLst>
              </p:cNvPr>
              <p:cNvSpPr>
                <a:spLocks/>
              </p:cNvSpPr>
              <p:nvPr/>
            </p:nvSpPr>
            <p:spPr bwMode="auto">
              <a:xfrm>
                <a:off x="5583585"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628">
                <a:extLst>
                  <a:ext uri="{FF2B5EF4-FFF2-40B4-BE49-F238E27FC236}">
                    <a16:creationId xmlns:a16="http://schemas.microsoft.com/office/drawing/2014/main" id="{8AB4D3BF-A97F-43BC-919C-D100E7C56885}"/>
                  </a:ext>
                </a:extLst>
              </p:cNvPr>
              <p:cNvSpPr>
                <a:spLocks/>
              </p:cNvSpPr>
              <p:nvPr/>
            </p:nvSpPr>
            <p:spPr bwMode="auto">
              <a:xfrm>
                <a:off x="5580430"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629">
                <a:extLst>
                  <a:ext uri="{FF2B5EF4-FFF2-40B4-BE49-F238E27FC236}">
                    <a16:creationId xmlns:a16="http://schemas.microsoft.com/office/drawing/2014/main" id="{03D9A798-08E3-49F7-A33C-330904AEC5DF}"/>
                  </a:ext>
                </a:extLst>
              </p:cNvPr>
              <p:cNvSpPr>
                <a:spLocks/>
              </p:cNvSpPr>
              <p:nvPr/>
            </p:nvSpPr>
            <p:spPr bwMode="auto">
              <a:xfrm>
                <a:off x="5578852" y="5539347"/>
                <a:ext cx="1578"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630">
                <a:extLst>
                  <a:ext uri="{FF2B5EF4-FFF2-40B4-BE49-F238E27FC236}">
                    <a16:creationId xmlns:a16="http://schemas.microsoft.com/office/drawing/2014/main" id="{37C977B1-698F-4E0C-A725-471606791FF9}"/>
                  </a:ext>
                </a:extLst>
              </p:cNvPr>
              <p:cNvSpPr>
                <a:spLocks/>
              </p:cNvSpPr>
              <p:nvPr/>
            </p:nvSpPr>
            <p:spPr bwMode="auto">
              <a:xfrm>
                <a:off x="5578852" y="5539347"/>
                <a:ext cx="0" cy="3156"/>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631">
                <a:extLst>
                  <a:ext uri="{FF2B5EF4-FFF2-40B4-BE49-F238E27FC236}">
                    <a16:creationId xmlns:a16="http://schemas.microsoft.com/office/drawing/2014/main" id="{5B11EED7-B71C-41EF-909C-D5D6973081C4}"/>
                  </a:ext>
                </a:extLst>
              </p:cNvPr>
              <p:cNvSpPr>
                <a:spLocks/>
              </p:cNvSpPr>
              <p:nvPr/>
            </p:nvSpPr>
            <p:spPr bwMode="auto">
              <a:xfrm>
                <a:off x="5575697" y="5539347"/>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632">
                <a:extLst>
                  <a:ext uri="{FF2B5EF4-FFF2-40B4-BE49-F238E27FC236}">
                    <a16:creationId xmlns:a16="http://schemas.microsoft.com/office/drawing/2014/main" id="{3DBA205F-2181-4000-A97A-E9B1814F9428}"/>
                  </a:ext>
                </a:extLst>
              </p:cNvPr>
              <p:cNvSpPr>
                <a:spLocks/>
              </p:cNvSpPr>
              <p:nvPr/>
            </p:nvSpPr>
            <p:spPr bwMode="auto">
              <a:xfrm>
                <a:off x="5572541" y="5536191"/>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633">
                <a:extLst>
                  <a:ext uri="{FF2B5EF4-FFF2-40B4-BE49-F238E27FC236}">
                    <a16:creationId xmlns:a16="http://schemas.microsoft.com/office/drawing/2014/main" id="{6ADDBF2F-6E37-4899-ACA0-2181E29FBAF1}"/>
                  </a:ext>
                </a:extLst>
              </p:cNvPr>
              <p:cNvSpPr>
                <a:spLocks/>
              </p:cNvSpPr>
              <p:nvPr/>
            </p:nvSpPr>
            <p:spPr bwMode="auto">
              <a:xfrm>
                <a:off x="5432112" y="5506213"/>
                <a:ext cx="22090" cy="15778"/>
              </a:xfrm>
              <a:custGeom>
                <a:avLst/>
                <a:gdLst>
                  <a:gd name="T0" fmla="*/ 2 w 7"/>
                  <a:gd name="T1" fmla="*/ 5 h 5"/>
                  <a:gd name="T2" fmla="*/ 0 w 7"/>
                  <a:gd name="T3" fmla="*/ 3 h 5"/>
                  <a:gd name="T4" fmla="*/ 1 w 7"/>
                  <a:gd name="T5" fmla="*/ 0 h 5"/>
                  <a:gd name="T6" fmla="*/ 7 w 7"/>
                  <a:gd name="T7" fmla="*/ 2 h 5"/>
                  <a:gd name="T8" fmla="*/ 3 w 7"/>
                  <a:gd name="T9" fmla="*/ 5 h 5"/>
                  <a:gd name="T10" fmla="*/ 2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2" y="5"/>
                    </a:moveTo>
                    <a:cubicBezTo>
                      <a:pt x="1" y="5"/>
                      <a:pt x="0" y="4"/>
                      <a:pt x="0" y="3"/>
                    </a:cubicBezTo>
                    <a:cubicBezTo>
                      <a:pt x="1" y="1"/>
                      <a:pt x="1" y="0"/>
                      <a:pt x="1" y="0"/>
                    </a:cubicBezTo>
                    <a:cubicBezTo>
                      <a:pt x="7" y="2"/>
                      <a:pt x="7" y="2"/>
                      <a:pt x="7" y="2"/>
                    </a:cubicBezTo>
                    <a:cubicBezTo>
                      <a:pt x="3" y="5"/>
                      <a:pt x="3" y="5"/>
                      <a:pt x="3" y="5"/>
                    </a:cubicBezTo>
                    <a:lnTo>
                      <a:pt x="2"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634">
                <a:extLst>
                  <a:ext uri="{FF2B5EF4-FFF2-40B4-BE49-F238E27FC236}">
                    <a16:creationId xmlns:a16="http://schemas.microsoft.com/office/drawing/2014/main" id="{C27BFA8A-3718-40F4-B3DD-7078F571D011}"/>
                  </a:ext>
                </a:extLst>
              </p:cNvPr>
              <p:cNvSpPr>
                <a:spLocks/>
              </p:cNvSpPr>
              <p:nvPr/>
            </p:nvSpPr>
            <p:spPr bwMode="auto">
              <a:xfrm>
                <a:off x="5438424" y="5493590"/>
                <a:ext cx="39447" cy="34713"/>
              </a:xfrm>
              <a:custGeom>
                <a:avLst/>
                <a:gdLst>
                  <a:gd name="T0" fmla="*/ 8 w 13"/>
                  <a:gd name="T1" fmla="*/ 1 h 11"/>
                  <a:gd name="T2" fmla="*/ 0 w 13"/>
                  <a:gd name="T3" fmla="*/ 9 h 11"/>
                  <a:gd name="T4" fmla="*/ 8 w 13"/>
                  <a:gd name="T5" fmla="*/ 11 h 11"/>
                  <a:gd name="T6" fmla="*/ 13 w 13"/>
                  <a:gd name="T7" fmla="*/ 5 h 11"/>
                  <a:gd name="T8" fmla="*/ 8 w 13"/>
                  <a:gd name="T9" fmla="*/ 1 h 11"/>
                </a:gdLst>
                <a:ahLst/>
                <a:cxnLst>
                  <a:cxn ang="0">
                    <a:pos x="T0" y="T1"/>
                  </a:cxn>
                  <a:cxn ang="0">
                    <a:pos x="T2" y="T3"/>
                  </a:cxn>
                  <a:cxn ang="0">
                    <a:pos x="T4" y="T5"/>
                  </a:cxn>
                  <a:cxn ang="0">
                    <a:pos x="T6" y="T7"/>
                  </a:cxn>
                  <a:cxn ang="0">
                    <a:pos x="T8" y="T9"/>
                  </a:cxn>
                </a:cxnLst>
                <a:rect l="0" t="0" r="r" b="b"/>
                <a:pathLst>
                  <a:path w="13" h="11">
                    <a:moveTo>
                      <a:pt x="8" y="1"/>
                    </a:moveTo>
                    <a:cubicBezTo>
                      <a:pt x="6" y="0"/>
                      <a:pt x="2" y="10"/>
                      <a:pt x="0" y="9"/>
                    </a:cubicBezTo>
                    <a:cubicBezTo>
                      <a:pt x="8" y="11"/>
                      <a:pt x="8" y="11"/>
                      <a:pt x="8" y="11"/>
                    </a:cubicBezTo>
                    <a:cubicBezTo>
                      <a:pt x="8" y="11"/>
                      <a:pt x="12" y="6"/>
                      <a:pt x="13" y="5"/>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635">
                <a:extLst>
                  <a:ext uri="{FF2B5EF4-FFF2-40B4-BE49-F238E27FC236}">
                    <a16:creationId xmlns:a16="http://schemas.microsoft.com/office/drawing/2014/main" id="{A9799DED-E322-43AA-91D4-8E2D2E62034F}"/>
                  </a:ext>
                </a:extLst>
              </p:cNvPr>
              <p:cNvSpPr>
                <a:spLocks/>
              </p:cNvSpPr>
              <p:nvPr/>
            </p:nvSpPr>
            <p:spPr bwMode="auto">
              <a:xfrm>
                <a:off x="5569385" y="5539347"/>
                <a:ext cx="17357" cy="18934"/>
              </a:xfrm>
              <a:custGeom>
                <a:avLst/>
                <a:gdLst>
                  <a:gd name="T0" fmla="*/ 3 w 6"/>
                  <a:gd name="T1" fmla="*/ 6 h 6"/>
                  <a:gd name="T2" fmla="*/ 5 w 6"/>
                  <a:gd name="T3" fmla="*/ 4 h 6"/>
                  <a:gd name="T4" fmla="*/ 6 w 6"/>
                  <a:gd name="T5" fmla="*/ 2 h 6"/>
                  <a:gd name="T6" fmla="*/ 0 w 6"/>
                  <a:gd name="T7" fmla="*/ 0 h 6"/>
                  <a:gd name="T8" fmla="*/ 2 w 6"/>
                  <a:gd name="T9" fmla="*/ 5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cubicBezTo>
                      <a:pt x="4" y="6"/>
                      <a:pt x="5" y="5"/>
                      <a:pt x="5" y="4"/>
                    </a:cubicBezTo>
                    <a:cubicBezTo>
                      <a:pt x="6" y="3"/>
                      <a:pt x="6" y="2"/>
                      <a:pt x="6" y="2"/>
                    </a:cubicBezTo>
                    <a:cubicBezTo>
                      <a:pt x="0" y="0"/>
                      <a:pt x="0" y="0"/>
                      <a:pt x="0" y="0"/>
                    </a:cubicBezTo>
                    <a:cubicBezTo>
                      <a:pt x="2" y="5"/>
                      <a:pt x="2" y="5"/>
                      <a:pt x="2" y="5"/>
                    </a:cubicBezTo>
                    <a:lnTo>
                      <a:pt x="3"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636">
                <a:extLst>
                  <a:ext uri="{FF2B5EF4-FFF2-40B4-BE49-F238E27FC236}">
                    <a16:creationId xmlns:a16="http://schemas.microsoft.com/office/drawing/2014/main" id="{38FD040C-C1F0-4515-92D0-DFE8007D136F}"/>
                  </a:ext>
                </a:extLst>
              </p:cNvPr>
              <p:cNvSpPr>
                <a:spLocks/>
              </p:cNvSpPr>
              <p:nvPr/>
            </p:nvSpPr>
            <p:spPr bwMode="auto">
              <a:xfrm>
                <a:off x="5547295" y="5521991"/>
                <a:ext cx="28401" cy="36290"/>
              </a:xfrm>
              <a:custGeom>
                <a:avLst/>
                <a:gdLst>
                  <a:gd name="T0" fmla="*/ 7 w 9"/>
                  <a:gd name="T1" fmla="*/ 0 h 12"/>
                  <a:gd name="T2" fmla="*/ 9 w 9"/>
                  <a:gd name="T3" fmla="*/ 12 h 12"/>
                  <a:gd name="T4" fmla="*/ 1 w 9"/>
                  <a:gd name="T5" fmla="*/ 10 h 12"/>
                  <a:gd name="T6" fmla="*/ 0 w 9"/>
                  <a:gd name="T7" fmla="*/ 2 h 12"/>
                  <a:gd name="T8" fmla="*/ 7 w 9"/>
                  <a:gd name="T9" fmla="*/ 0 h 12"/>
                </a:gdLst>
                <a:ahLst/>
                <a:cxnLst>
                  <a:cxn ang="0">
                    <a:pos x="T0" y="T1"/>
                  </a:cxn>
                  <a:cxn ang="0">
                    <a:pos x="T2" y="T3"/>
                  </a:cxn>
                  <a:cxn ang="0">
                    <a:pos x="T4" y="T5"/>
                  </a:cxn>
                  <a:cxn ang="0">
                    <a:pos x="T6" y="T7"/>
                  </a:cxn>
                  <a:cxn ang="0">
                    <a:pos x="T8" y="T9"/>
                  </a:cxn>
                </a:cxnLst>
                <a:rect l="0" t="0" r="r" b="b"/>
                <a:pathLst>
                  <a:path w="9" h="12">
                    <a:moveTo>
                      <a:pt x="7" y="0"/>
                    </a:moveTo>
                    <a:cubicBezTo>
                      <a:pt x="8" y="1"/>
                      <a:pt x="8" y="11"/>
                      <a:pt x="9" y="12"/>
                    </a:cubicBezTo>
                    <a:cubicBezTo>
                      <a:pt x="1" y="10"/>
                      <a:pt x="1" y="10"/>
                      <a:pt x="1" y="10"/>
                    </a:cubicBezTo>
                    <a:cubicBezTo>
                      <a:pt x="1" y="10"/>
                      <a:pt x="1" y="3"/>
                      <a:pt x="0" y="2"/>
                    </a:cubicBezTo>
                    <a:lnTo>
                      <a:pt x="7" y="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637">
                <a:extLst>
                  <a:ext uri="{FF2B5EF4-FFF2-40B4-BE49-F238E27FC236}">
                    <a16:creationId xmlns:a16="http://schemas.microsoft.com/office/drawing/2014/main" id="{ADF1BF83-2290-4361-9744-345EC99EAF05}"/>
                  </a:ext>
                </a:extLst>
              </p:cNvPr>
              <p:cNvSpPr>
                <a:spLocks/>
              </p:cNvSpPr>
              <p:nvPr/>
            </p:nvSpPr>
            <p:spPr bwMode="auto">
              <a:xfrm>
                <a:off x="5463669" y="5496746"/>
                <a:ext cx="105716" cy="52068"/>
              </a:xfrm>
              <a:custGeom>
                <a:avLst/>
                <a:gdLst>
                  <a:gd name="T0" fmla="*/ 17 w 34"/>
                  <a:gd name="T1" fmla="*/ 4 h 17"/>
                  <a:gd name="T2" fmla="*/ 17 w 34"/>
                  <a:gd name="T3" fmla="*/ 4 h 17"/>
                  <a:gd name="T4" fmla="*/ 0 w 34"/>
                  <a:gd name="T5" fmla="*/ 0 h 17"/>
                  <a:gd name="T6" fmla="*/ 2 w 34"/>
                  <a:gd name="T7" fmla="*/ 11 h 17"/>
                  <a:gd name="T8" fmla="*/ 6 w 34"/>
                  <a:gd name="T9" fmla="*/ 12 h 17"/>
                  <a:gd name="T10" fmla="*/ 5 w 34"/>
                  <a:gd name="T11" fmla="*/ 10 h 17"/>
                  <a:gd name="T12" fmla="*/ 15 w 34"/>
                  <a:gd name="T13" fmla="*/ 12 h 17"/>
                  <a:gd name="T14" fmla="*/ 24 w 34"/>
                  <a:gd name="T15" fmla="*/ 15 h 17"/>
                  <a:gd name="T16" fmla="*/ 23 w 34"/>
                  <a:gd name="T17" fmla="*/ 16 h 17"/>
                  <a:gd name="T18" fmla="*/ 26 w 34"/>
                  <a:gd name="T19" fmla="*/ 17 h 17"/>
                  <a:gd name="T20" fmla="*/ 34 w 34"/>
                  <a:gd name="T21" fmla="*/ 9 h 17"/>
                  <a:gd name="T22" fmla="*/ 17 w 34"/>
                  <a:gd name="T2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
                    <a:moveTo>
                      <a:pt x="17" y="4"/>
                    </a:moveTo>
                    <a:cubicBezTo>
                      <a:pt x="17" y="4"/>
                      <a:pt x="17" y="4"/>
                      <a:pt x="17" y="4"/>
                    </a:cubicBezTo>
                    <a:cubicBezTo>
                      <a:pt x="0" y="0"/>
                      <a:pt x="0" y="0"/>
                      <a:pt x="0" y="0"/>
                    </a:cubicBezTo>
                    <a:cubicBezTo>
                      <a:pt x="2" y="1"/>
                      <a:pt x="2" y="11"/>
                      <a:pt x="2" y="11"/>
                    </a:cubicBezTo>
                    <a:cubicBezTo>
                      <a:pt x="6" y="12"/>
                      <a:pt x="6" y="12"/>
                      <a:pt x="6" y="12"/>
                    </a:cubicBezTo>
                    <a:cubicBezTo>
                      <a:pt x="5" y="10"/>
                      <a:pt x="5" y="10"/>
                      <a:pt x="5" y="10"/>
                    </a:cubicBezTo>
                    <a:cubicBezTo>
                      <a:pt x="5" y="10"/>
                      <a:pt x="10" y="11"/>
                      <a:pt x="15" y="12"/>
                    </a:cubicBezTo>
                    <a:cubicBezTo>
                      <a:pt x="19" y="13"/>
                      <a:pt x="24" y="15"/>
                      <a:pt x="24" y="15"/>
                    </a:cubicBezTo>
                    <a:cubicBezTo>
                      <a:pt x="23" y="16"/>
                      <a:pt x="23" y="16"/>
                      <a:pt x="23" y="16"/>
                    </a:cubicBezTo>
                    <a:cubicBezTo>
                      <a:pt x="26" y="17"/>
                      <a:pt x="26" y="17"/>
                      <a:pt x="26" y="17"/>
                    </a:cubicBezTo>
                    <a:cubicBezTo>
                      <a:pt x="26" y="17"/>
                      <a:pt x="32" y="8"/>
                      <a:pt x="34" y="9"/>
                    </a:cubicBezTo>
                    <a:lnTo>
                      <a:pt x="17" y="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638">
                <a:extLst>
                  <a:ext uri="{FF2B5EF4-FFF2-40B4-BE49-F238E27FC236}">
                    <a16:creationId xmlns:a16="http://schemas.microsoft.com/office/drawing/2014/main" id="{DAD88794-744A-4F54-A1BE-F84B1DE75B79}"/>
                  </a:ext>
                </a:extLst>
              </p:cNvPr>
              <p:cNvSpPr>
                <a:spLocks/>
              </p:cNvSpPr>
              <p:nvPr/>
            </p:nvSpPr>
            <p:spPr bwMode="auto">
              <a:xfrm>
                <a:off x="5451046" y="5490434"/>
                <a:ext cx="115183" cy="61535"/>
              </a:xfrm>
              <a:custGeom>
                <a:avLst/>
                <a:gdLst>
                  <a:gd name="T0" fmla="*/ 22 w 37"/>
                  <a:gd name="T1" fmla="*/ 0 h 20"/>
                  <a:gd name="T2" fmla="*/ 0 w 37"/>
                  <a:gd name="T3" fmla="*/ 10 h 20"/>
                  <a:gd name="T4" fmla="*/ 19 w 37"/>
                  <a:gd name="T5" fmla="*/ 13 h 20"/>
                  <a:gd name="T6" fmla="*/ 37 w 37"/>
                  <a:gd name="T7" fmla="*/ 20 h 20"/>
                  <a:gd name="T8" fmla="*/ 22 w 37"/>
                  <a:gd name="T9" fmla="*/ 0 h 20"/>
                </a:gdLst>
                <a:ahLst/>
                <a:cxnLst>
                  <a:cxn ang="0">
                    <a:pos x="T0" y="T1"/>
                  </a:cxn>
                  <a:cxn ang="0">
                    <a:pos x="T2" y="T3"/>
                  </a:cxn>
                  <a:cxn ang="0">
                    <a:pos x="T4" y="T5"/>
                  </a:cxn>
                  <a:cxn ang="0">
                    <a:pos x="T6" y="T7"/>
                  </a:cxn>
                  <a:cxn ang="0">
                    <a:pos x="T8" y="T9"/>
                  </a:cxn>
                </a:cxnLst>
                <a:rect l="0" t="0" r="r" b="b"/>
                <a:pathLst>
                  <a:path w="37" h="20">
                    <a:moveTo>
                      <a:pt x="22" y="0"/>
                    </a:moveTo>
                    <a:cubicBezTo>
                      <a:pt x="7" y="1"/>
                      <a:pt x="0" y="10"/>
                      <a:pt x="0" y="10"/>
                    </a:cubicBezTo>
                    <a:cubicBezTo>
                      <a:pt x="0" y="10"/>
                      <a:pt x="7" y="10"/>
                      <a:pt x="19" y="13"/>
                    </a:cubicBezTo>
                    <a:cubicBezTo>
                      <a:pt x="31" y="16"/>
                      <a:pt x="37" y="20"/>
                      <a:pt x="37" y="20"/>
                    </a:cubicBezTo>
                    <a:cubicBezTo>
                      <a:pt x="37" y="20"/>
                      <a:pt x="36" y="8"/>
                      <a:pt x="22" y="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639">
                <a:extLst>
                  <a:ext uri="{FF2B5EF4-FFF2-40B4-BE49-F238E27FC236}">
                    <a16:creationId xmlns:a16="http://schemas.microsoft.com/office/drawing/2014/main" id="{9F03B1E6-63A2-446F-BB2E-18386FEA612D}"/>
                  </a:ext>
                </a:extLst>
              </p:cNvPr>
              <p:cNvSpPr>
                <a:spLocks/>
              </p:cNvSpPr>
              <p:nvPr/>
            </p:nvSpPr>
            <p:spPr bwMode="auto">
              <a:xfrm>
                <a:off x="5463669" y="5496746"/>
                <a:ext cx="42602" cy="25246"/>
              </a:xfrm>
              <a:custGeom>
                <a:avLst/>
                <a:gdLst>
                  <a:gd name="T0" fmla="*/ 14 w 14"/>
                  <a:gd name="T1" fmla="*/ 0 h 8"/>
                  <a:gd name="T2" fmla="*/ 0 w 14"/>
                  <a:gd name="T3" fmla="*/ 7 h 8"/>
                  <a:gd name="T4" fmla="*/ 12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3" y="3"/>
                      <a:pt x="0" y="7"/>
                      <a:pt x="0" y="7"/>
                    </a:cubicBezTo>
                    <a:cubicBezTo>
                      <a:pt x="0" y="7"/>
                      <a:pt x="6" y="6"/>
                      <a:pt x="12" y="8"/>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640">
                <a:extLst>
                  <a:ext uri="{FF2B5EF4-FFF2-40B4-BE49-F238E27FC236}">
                    <a16:creationId xmlns:a16="http://schemas.microsoft.com/office/drawing/2014/main" id="{37718E89-C210-41B0-9241-EA4F7CFC8520}"/>
                  </a:ext>
                </a:extLst>
              </p:cNvPr>
              <p:cNvSpPr>
                <a:spLocks/>
              </p:cNvSpPr>
              <p:nvPr/>
            </p:nvSpPr>
            <p:spPr bwMode="auto">
              <a:xfrm>
                <a:off x="5522050" y="5503057"/>
                <a:ext cx="37868" cy="39446"/>
              </a:xfrm>
              <a:custGeom>
                <a:avLst/>
                <a:gdLst>
                  <a:gd name="T0" fmla="*/ 2 w 12"/>
                  <a:gd name="T1" fmla="*/ 0 h 13"/>
                  <a:gd name="T2" fmla="*/ 12 w 12"/>
                  <a:gd name="T3" fmla="*/ 13 h 13"/>
                  <a:gd name="T4" fmla="*/ 0 w 12"/>
                  <a:gd name="T5" fmla="*/ 8 h 13"/>
                  <a:gd name="T6" fmla="*/ 2 w 12"/>
                  <a:gd name="T7" fmla="*/ 0 h 13"/>
                </a:gdLst>
                <a:ahLst/>
                <a:cxnLst>
                  <a:cxn ang="0">
                    <a:pos x="T0" y="T1"/>
                  </a:cxn>
                  <a:cxn ang="0">
                    <a:pos x="T2" y="T3"/>
                  </a:cxn>
                  <a:cxn ang="0">
                    <a:pos x="T4" y="T5"/>
                  </a:cxn>
                  <a:cxn ang="0">
                    <a:pos x="T6" y="T7"/>
                  </a:cxn>
                </a:cxnLst>
                <a:rect l="0" t="0" r="r" b="b"/>
                <a:pathLst>
                  <a:path w="12" h="13">
                    <a:moveTo>
                      <a:pt x="2" y="0"/>
                    </a:moveTo>
                    <a:cubicBezTo>
                      <a:pt x="10" y="7"/>
                      <a:pt x="12" y="13"/>
                      <a:pt x="12" y="13"/>
                    </a:cubicBezTo>
                    <a:cubicBezTo>
                      <a:pt x="12" y="13"/>
                      <a:pt x="6" y="9"/>
                      <a:pt x="0" y="8"/>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641">
                <a:extLst>
                  <a:ext uri="{FF2B5EF4-FFF2-40B4-BE49-F238E27FC236}">
                    <a16:creationId xmlns:a16="http://schemas.microsoft.com/office/drawing/2014/main" id="{32552794-C64D-4377-A10D-0F303D99D958}"/>
                  </a:ext>
                </a:extLst>
              </p:cNvPr>
              <p:cNvSpPr>
                <a:spLocks/>
              </p:cNvSpPr>
              <p:nvPr/>
            </p:nvSpPr>
            <p:spPr bwMode="auto">
              <a:xfrm>
                <a:off x="5509427" y="5496746"/>
                <a:ext cx="15778" cy="22090"/>
              </a:xfrm>
              <a:custGeom>
                <a:avLst/>
                <a:gdLst>
                  <a:gd name="T0" fmla="*/ 10 w 10"/>
                  <a:gd name="T1" fmla="*/ 4 h 14"/>
                  <a:gd name="T2" fmla="*/ 6 w 10"/>
                  <a:gd name="T3" fmla="*/ 4 h 14"/>
                  <a:gd name="T4" fmla="*/ 6 w 10"/>
                  <a:gd name="T5" fmla="*/ 0 h 14"/>
                  <a:gd name="T6" fmla="*/ 4 w 10"/>
                  <a:gd name="T7" fmla="*/ 0 h 14"/>
                  <a:gd name="T8" fmla="*/ 4 w 10"/>
                  <a:gd name="T9" fmla="*/ 4 h 14"/>
                  <a:gd name="T10" fmla="*/ 0 w 10"/>
                  <a:gd name="T11" fmla="*/ 2 h 14"/>
                  <a:gd name="T12" fmla="*/ 0 w 10"/>
                  <a:gd name="T13" fmla="*/ 4 h 14"/>
                  <a:gd name="T14" fmla="*/ 4 w 10"/>
                  <a:gd name="T15" fmla="*/ 6 h 14"/>
                  <a:gd name="T16" fmla="*/ 2 w 10"/>
                  <a:gd name="T17" fmla="*/ 14 h 14"/>
                  <a:gd name="T18" fmla="*/ 4 w 10"/>
                  <a:gd name="T19" fmla="*/ 14 h 14"/>
                  <a:gd name="T20" fmla="*/ 6 w 10"/>
                  <a:gd name="T21" fmla="*/ 6 h 14"/>
                  <a:gd name="T22" fmla="*/ 10 w 10"/>
                  <a:gd name="T23" fmla="*/ 8 h 14"/>
                  <a:gd name="T24" fmla="*/ 10 w 10"/>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10" y="4"/>
                    </a:moveTo>
                    <a:lnTo>
                      <a:pt x="6" y="4"/>
                    </a:lnTo>
                    <a:lnTo>
                      <a:pt x="6" y="0"/>
                    </a:lnTo>
                    <a:lnTo>
                      <a:pt x="4" y="0"/>
                    </a:lnTo>
                    <a:lnTo>
                      <a:pt x="4" y="4"/>
                    </a:lnTo>
                    <a:lnTo>
                      <a:pt x="0" y="2"/>
                    </a:lnTo>
                    <a:lnTo>
                      <a:pt x="0" y="4"/>
                    </a:lnTo>
                    <a:lnTo>
                      <a:pt x="4" y="6"/>
                    </a:lnTo>
                    <a:lnTo>
                      <a:pt x="2" y="14"/>
                    </a:lnTo>
                    <a:lnTo>
                      <a:pt x="4" y="14"/>
                    </a:lnTo>
                    <a:lnTo>
                      <a:pt x="6" y="6"/>
                    </a:lnTo>
                    <a:lnTo>
                      <a:pt x="10" y="8"/>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642">
                <a:extLst>
                  <a:ext uri="{FF2B5EF4-FFF2-40B4-BE49-F238E27FC236}">
                    <a16:creationId xmlns:a16="http://schemas.microsoft.com/office/drawing/2014/main" id="{714AFA9D-6672-4151-A4A7-992C04EAF2FF}"/>
                  </a:ext>
                </a:extLst>
              </p:cNvPr>
              <p:cNvSpPr>
                <a:spLocks/>
              </p:cNvSpPr>
              <p:nvPr/>
            </p:nvSpPr>
            <p:spPr bwMode="auto">
              <a:xfrm>
                <a:off x="4875133" y="1441684"/>
                <a:ext cx="115183" cy="140428"/>
              </a:xfrm>
              <a:custGeom>
                <a:avLst/>
                <a:gdLst>
                  <a:gd name="T0" fmla="*/ 10 w 37"/>
                  <a:gd name="T1" fmla="*/ 0 h 45"/>
                  <a:gd name="T2" fmla="*/ 15 w 37"/>
                  <a:gd name="T3" fmla="*/ 43 h 45"/>
                  <a:gd name="T4" fmla="*/ 18 w 37"/>
                  <a:gd name="T5" fmla="*/ 45 h 45"/>
                  <a:gd name="T6" fmla="*/ 37 w 37"/>
                  <a:gd name="T7" fmla="*/ 24 h 45"/>
                  <a:gd name="T8" fmla="*/ 10 w 37"/>
                  <a:gd name="T9" fmla="*/ 0 h 45"/>
                </a:gdLst>
                <a:ahLst/>
                <a:cxnLst>
                  <a:cxn ang="0">
                    <a:pos x="T0" y="T1"/>
                  </a:cxn>
                  <a:cxn ang="0">
                    <a:pos x="T2" y="T3"/>
                  </a:cxn>
                  <a:cxn ang="0">
                    <a:pos x="T4" y="T5"/>
                  </a:cxn>
                  <a:cxn ang="0">
                    <a:pos x="T6" y="T7"/>
                  </a:cxn>
                  <a:cxn ang="0">
                    <a:pos x="T8" y="T9"/>
                  </a:cxn>
                </a:cxnLst>
                <a:rect l="0" t="0" r="r" b="b"/>
                <a:pathLst>
                  <a:path w="37" h="45">
                    <a:moveTo>
                      <a:pt x="10" y="0"/>
                    </a:moveTo>
                    <a:cubicBezTo>
                      <a:pt x="9" y="1"/>
                      <a:pt x="0" y="29"/>
                      <a:pt x="15" y="43"/>
                    </a:cubicBezTo>
                    <a:cubicBezTo>
                      <a:pt x="18" y="45"/>
                      <a:pt x="18" y="45"/>
                      <a:pt x="18" y="45"/>
                    </a:cubicBezTo>
                    <a:cubicBezTo>
                      <a:pt x="37" y="24"/>
                      <a:pt x="37" y="24"/>
                      <a:pt x="37" y="24"/>
                    </a:cubicBezTo>
                    <a:lnTo>
                      <a:pt x="10"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643">
                <a:extLst>
                  <a:ext uri="{FF2B5EF4-FFF2-40B4-BE49-F238E27FC236}">
                    <a16:creationId xmlns:a16="http://schemas.microsoft.com/office/drawing/2014/main" id="{5126AA07-DE4B-4CE8-AB82-0D758DD34493}"/>
                  </a:ext>
                </a:extLst>
              </p:cNvPr>
              <p:cNvSpPr>
                <a:spLocks/>
              </p:cNvSpPr>
              <p:nvPr/>
            </p:nvSpPr>
            <p:spPr bwMode="auto">
              <a:xfrm>
                <a:off x="4906690" y="1402237"/>
                <a:ext cx="195653" cy="160940"/>
              </a:xfrm>
              <a:custGeom>
                <a:avLst/>
                <a:gdLst>
                  <a:gd name="T0" fmla="*/ 44 w 63"/>
                  <a:gd name="T1" fmla="*/ 13 h 52"/>
                  <a:gd name="T2" fmla="*/ 0 w 63"/>
                  <a:gd name="T3" fmla="*/ 13 h 52"/>
                  <a:gd name="T4" fmla="*/ 44 w 63"/>
                  <a:gd name="T5" fmla="*/ 52 h 52"/>
                  <a:gd name="T6" fmla="*/ 63 w 63"/>
                  <a:gd name="T7" fmla="*/ 31 h 52"/>
                  <a:gd name="T8" fmla="*/ 44 w 63"/>
                  <a:gd name="T9" fmla="*/ 13 h 52"/>
                </a:gdLst>
                <a:ahLst/>
                <a:cxnLst>
                  <a:cxn ang="0">
                    <a:pos x="T0" y="T1"/>
                  </a:cxn>
                  <a:cxn ang="0">
                    <a:pos x="T2" y="T3"/>
                  </a:cxn>
                  <a:cxn ang="0">
                    <a:pos x="T4" y="T5"/>
                  </a:cxn>
                  <a:cxn ang="0">
                    <a:pos x="T6" y="T7"/>
                  </a:cxn>
                  <a:cxn ang="0">
                    <a:pos x="T8" y="T9"/>
                  </a:cxn>
                </a:cxnLst>
                <a:rect l="0" t="0" r="r" b="b"/>
                <a:pathLst>
                  <a:path w="63" h="52">
                    <a:moveTo>
                      <a:pt x="44" y="13"/>
                    </a:moveTo>
                    <a:cubicBezTo>
                      <a:pt x="29" y="0"/>
                      <a:pt x="2" y="11"/>
                      <a:pt x="0" y="13"/>
                    </a:cubicBezTo>
                    <a:cubicBezTo>
                      <a:pt x="44" y="52"/>
                      <a:pt x="44" y="52"/>
                      <a:pt x="44" y="52"/>
                    </a:cubicBezTo>
                    <a:cubicBezTo>
                      <a:pt x="63" y="31"/>
                      <a:pt x="63" y="31"/>
                      <a:pt x="63" y="31"/>
                    </a:cubicBezTo>
                    <a:lnTo>
                      <a:pt x="44" y="13"/>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644">
                <a:extLst>
                  <a:ext uri="{FF2B5EF4-FFF2-40B4-BE49-F238E27FC236}">
                    <a16:creationId xmlns:a16="http://schemas.microsoft.com/office/drawing/2014/main" id="{78814533-DB9D-4270-B354-D463465C4045}"/>
                  </a:ext>
                </a:extLst>
              </p:cNvPr>
              <p:cNvSpPr>
                <a:spLocks/>
              </p:cNvSpPr>
              <p:nvPr/>
            </p:nvSpPr>
            <p:spPr bwMode="auto">
              <a:xfrm>
                <a:off x="4931936" y="1517420"/>
                <a:ext cx="112027" cy="112027"/>
              </a:xfrm>
              <a:custGeom>
                <a:avLst/>
                <a:gdLst>
                  <a:gd name="T0" fmla="*/ 37 w 71"/>
                  <a:gd name="T1" fmla="*/ 0 h 71"/>
                  <a:gd name="T2" fmla="*/ 0 w 71"/>
                  <a:gd name="T3" fmla="*/ 41 h 71"/>
                  <a:gd name="T4" fmla="*/ 33 w 71"/>
                  <a:gd name="T5" fmla="*/ 71 h 71"/>
                  <a:gd name="T6" fmla="*/ 71 w 71"/>
                  <a:gd name="T7" fmla="*/ 29 h 71"/>
                  <a:gd name="T8" fmla="*/ 37 w 71"/>
                  <a:gd name="T9" fmla="*/ 0 h 71"/>
                </a:gdLst>
                <a:ahLst/>
                <a:cxnLst>
                  <a:cxn ang="0">
                    <a:pos x="T0" y="T1"/>
                  </a:cxn>
                  <a:cxn ang="0">
                    <a:pos x="T2" y="T3"/>
                  </a:cxn>
                  <a:cxn ang="0">
                    <a:pos x="T4" y="T5"/>
                  </a:cxn>
                  <a:cxn ang="0">
                    <a:pos x="T6" y="T7"/>
                  </a:cxn>
                  <a:cxn ang="0">
                    <a:pos x="T8" y="T9"/>
                  </a:cxn>
                </a:cxnLst>
                <a:rect l="0" t="0" r="r" b="b"/>
                <a:pathLst>
                  <a:path w="71" h="71">
                    <a:moveTo>
                      <a:pt x="37" y="0"/>
                    </a:moveTo>
                    <a:lnTo>
                      <a:pt x="0" y="41"/>
                    </a:lnTo>
                    <a:lnTo>
                      <a:pt x="33" y="71"/>
                    </a:lnTo>
                    <a:lnTo>
                      <a:pt x="71" y="29"/>
                    </a:lnTo>
                    <a:lnTo>
                      <a:pt x="37"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645">
                <a:extLst>
                  <a:ext uri="{FF2B5EF4-FFF2-40B4-BE49-F238E27FC236}">
                    <a16:creationId xmlns:a16="http://schemas.microsoft.com/office/drawing/2014/main" id="{0862D191-FA5D-4227-9D55-89FEFA61CCA3}"/>
                  </a:ext>
                </a:extLst>
              </p:cNvPr>
              <p:cNvSpPr>
                <a:spLocks/>
              </p:cNvSpPr>
              <p:nvPr/>
            </p:nvSpPr>
            <p:spPr bwMode="auto">
              <a:xfrm>
                <a:off x="4938247" y="1520576"/>
                <a:ext cx="80471" cy="86781"/>
              </a:xfrm>
              <a:custGeom>
                <a:avLst/>
                <a:gdLst>
                  <a:gd name="T0" fmla="*/ 9 w 26"/>
                  <a:gd name="T1" fmla="*/ 27 h 28"/>
                  <a:gd name="T2" fmla="*/ 9 w 26"/>
                  <a:gd name="T3" fmla="*/ 25 h 28"/>
                  <a:gd name="T4" fmla="*/ 12 w 26"/>
                  <a:gd name="T5" fmla="*/ 24 h 28"/>
                  <a:gd name="T6" fmla="*/ 13 w 26"/>
                  <a:gd name="T7" fmla="*/ 21 h 28"/>
                  <a:gd name="T8" fmla="*/ 15 w 26"/>
                  <a:gd name="T9" fmla="*/ 20 h 28"/>
                  <a:gd name="T10" fmla="*/ 16 w 26"/>
                  <a:gd name="T11" fmla="*/ 18 h 28"/>
                  <a:gd name="T12" fmla="*/ 18 w 26"/>
                  <a:gd name="T13" fmla="*/ 17 h 28"/>
                  <a:gd name="T14" fmla="*/ 19 w 26"/>
                  <a:gd name="T15" fmla="*/ 14 h 28"/>
                  <a:gd name="T16" fmla="*/ 22 w 26"/>
                  <a:gd name="T17" fmla="*/ 13 h 28"/>
                  <a:gd name="T18" fmla="*/ 22 w 26"/>
                  <a:gd name="T19" fmla="*/ 11 h 28"/>
                  <a:gd name="T20" fmla="*/ 25 w 26"/>
                  <a:gd name="T21" fmla="*/ 10 h 28"/>
                  <a:gd name="T22" fmla="*/ 26 w 26"/>
                  <a:gd name="T23" fmla="*/ 6 h 28"/>
                  <a:gd name="T24" fmla="*/ 19 w 26"/>
                  <a:gd name="T25" fmla="*/ 0 h 28"/>
                  <a:gd name="T26" fmla="*/ 18 w 26"/>
                  <a:gd name="T27" fmla="*/ 3 h 28"/>
                  <a:gd name="T28" fmla="*/ 16 w 26"/>
                  <a:gd name="T29" fmla="*/ 5 h 28"/>
                  <a:gd name="T30" fmla="*/ 15 w 26"/>
                  <a:gd name="T31" fmla="*/ 7 h 28"/>
                  <a:gd name="T32" fmla="*/ 12 w 26"/>
                  <a:gd name="T33" fmla="*/ 8 h 28"/>
                  <a:gd name="T34" fmla="*/ 11 w 26"/>
                  <a:gd name="T35" fmla="*/ 11 h 28"/>
                  <a:gd name="T36" fmla="*/ 9 w 26"/>
                  <a:gd name="T37" fmla="*/ 12 h 28"/>
                  <a:gd name="T38" fmla="*/ 8 w 26"/>
                  <a:gd name="T39" fmla="*/ 14 h 28"/>
                  <a:gd name="T40" fmla="*/ 6 w 26"/>
                  <a:gd name="T41" fmla="*/ 15 h 28"/>
                  <a:gd name="T42" fmla="*/ 5 w 26"/>
                  <a:gd name="T43" fmla="*/ 18 h 28"/>
                  <a:gd name="T44" fmla="*/ 3 w 26"/>
                  <a:gd name="T45" fmla="*/ 19 h 28"/>
                  <a:gd name="T46" fmla="*/ 2 w 26"/>
                  <a:gd name="T47" fmla="*/ 21 h 28"/>
                  <a:gd name="T48" fmla="*/ 0 w 26"/>
                  <a:gd name="T49" fmla="*/ 22 h 28"/>
                  <a:gd name="T50" fmla="*/ 7 w 26"/>
                  <a:gd name="T51" fmla="*/ 28 h 28"/>
                  <a:gd name="T52" fmla="*/ 9 w 26"/>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9" y="27"/>
                    </a:moveTo>
                    <a:cubicBezTo>
                      <a:pt x="9" y="27"/>
                      <a:pt x="9" y="26"/>
                      <a:pt x="9" y="25"/>
                    </a:cubicBezTo>
                    <a:cubicBezTo>
                      <a:pt x="10" y="24"/>
                      <a:pt x="11" y="25"/>
                      <a:pt x="12" y="24"/>
                    </a:cubicBezTo>
                    <a:cubicBezTo>
                      <a:pt x="12" y="23"/>
                      <a:pt x="12" y="22"/>
                      <a:pt x="13" y="21"/>
                    </a:cubicBezTo>
                    <a:cubicBezTo>
                      <a:pt x="13" y="21"/>
                      <a:pt x="14" y="21"/>
                      <a:pt x="15" y="20"/>
                    </a:cubicBezTo>
                    <a:cubicBezTo>
                      <a:pt x="16" y="20"/>
                      <a:pt x="15" y="19"/>
                      <a:pt x="16" y="18"/>
                    </a:cubicBezTo>
                    <a:cubicBezTo>
                      <a:pt x="17" y="17"/>
                      <a:pt x="18" y="17"/>
                      <a:pt x="18" y="17"/>
                    </a:cubicBezTo>
                    <a:cubicBezTo>
                      <a:pt x="19" y="16"/>
                      <a:pt x="19" y="15"/>
                      <a:pt x="19" y="14"/>
                    </a:cubicBezTo>
                    <a:cubicBezTo>
                      <a:pt x="20" y="14"/>
                      <a:pt x="21" y="14"/>
                      <a:pt x="22" y="13"/>
                    </a:cubicBezTo>
                    <a:cubicBezTo>
                      <a:pt x="22" y="12"/>
                      <a:pt x="22" y="11"/>
                      <a:pt x="22" y="11"/>
                    </a:cubicBezTo>
                    <a:cubicBezTo>
                      <a:pt x="23" y="10"/>
                      <a:pt x="24" y="10"/>
                      <a:pt x="25" y="10"/>
                    </a:cubicBezTo>
                    <a:cubicBezTo>
                      <a:pt x="25" y="9"/>
                      <a:pt x="25" y="7"/>
                      <a:pt x="26" y="6"/>
                    </a:cubicBezTo>
                    <a:cubicBezTo>
                      <a:pt x="19" y="0"/>
                      <a:pt x="19" y="0"/>
                      <a:pt x="19" y="0"/>
                    </a:cubicBezTo>
                    <a:cubicBezTo>
                      <a:pt x="18" y="1"/>
                      <a:pt x="18" y="3"/>
                      <a:pt x="18" y="3"/>
                    </a:cubicBezTo>
                    <a:cubicBezTo>
                      <a:pt x="17" y="4"/>
                      <a:pt x="16" y="4"/>
                      <a:pt x="16" y="5"/>
                    </a:cubicBezTo>
                    <a:cubicBezTo>
                      <a:pt x="15" y="5"/>
                      <a:pt x="15" y="6"/>
                      <a:pt x="15" y="7"/>
                    </a:cubicBezTo>
                    <a:cubicBezTo>
                      <a:pt x="14" y="8"/>
                      <a:pt x="13" y="7"/>
                      <a:pt x="12" y="8"/>
                    </a:cubicBezTo>
                    <a:cubicBezTo>
                      <a:pt x="12" y="9"/>
                      <a:pt x="12" y="10"/>
                      <a:pt x="11" y="11"/>
                    </a:cubicBezTo>
                    <a:cubicBezTo>
                      <a:pt x="11" y="11"/>
                      <a:pt x="10" y="11"/>
                      <a:pt x="9" y="12"/>
                    </a:cubicBezTo>
                    <a:cubicBezTo>
                      <a:pt x="8" y="12"/>
                      <a:pt x="9" y="13"/>
                      <a:pt x="8" y="14"/>
                    </a:cubicBezTo>
                    <a:cubicBezTo>
                      <a:pt x="8" y="15"/>
                      <a:pt x="7" y="14"/>
                      <a:pt x="6" y="15"/>
                    </a:cubicBezTo>
                    <a:cubicBezTo>
                      <a:pt x="5" y="16"/>
                      <a:pt x="6" y="17"/>
                      <a:pt x="5" y="18"/>
                    </a:cubicBezTo>
                    <a:cubicBezTo>
                      <a:pt x="4" y="18"/>
                      <a:pt x="3" y="18"/>
                      <a:pt x="3" y="19"/>
                    </a:cubicBezTo>
                    <a:cubicBezTo>
                      <a:pt x="2" y="20"/>
                      <a:pt x="2" y="21"/>
                      <a:pt x="2" y="21"/>
                    </a:cubicBezTo>
                    <a:cubicBezTo>
                      <a:pt x="1" y="22"/>
                      <a:pt x="1" y="22"/>
                      <a:pt x="0" y="22"/>
                    </a:cubicBezTo>
                    <a:cubicBezTo>
                      <a:pt x="7" y="28"/>
                      <a:pt x="7" y="28"/>
                      <a:pt x="7" y="28"/>
                    </a:cubicBezTo>
                    <a:cubicBezTo>
                      <a:pt x="7" y="28"/>
                      <a:pt x="8" y="28"/>
                      <a:pt x="9" y="2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646">
                <a:extLst>
                  <a:ext uri="{FF2B5EF4-FFF2-40B4-BE49-F238E27FC236}">
                    <a16:creationId xmlns:a16="http://schemas.microsoft.com/office/drawing/2014/main" id="{3FBBFE89-D755-428E-823F-D1A7C1E4B2EB}"/>
                  </a:ext>
                </a:extLst>
              </p:cNvPr>
              <p:cNvSpPr>
                <a:spLocks/>
              </p:cNvSpPr>
              <p:nvPr/>
            </p:nvSpPr>
            <p:spPr bwMode="auto">
              <a:xfrm>
                <a:off x="4946136" y="1526888"/>
                <a:ext cx="63114" cy="74158"/>
              </a:xfrm>
              <a:custGeom>
                <a:avLst/>
                <a:gdLst>
                  <a:gd name="T0" fmla="*/ 3 w 20"/>
                  <a:gd name="T1" fmla="*/ 23 h 24"/>
                  <a:gd name="T2" fmla="*/ 4 w 20"/>
                  <a:gd name="T3" fmla="*/ 21 h 24"/>
                  <a:gd name="T4" fmla="*/ 6 w 20"/>
                  <a:gd name="T5" fmla="*/ 20 h 24"/>
                  <a:gd name="T6" fmla="*/ 7 w 20"/>
                  <a:gd name="T7" fmla="*/ 17 h 24"/>
                  <a:gd name="T8" fmla="*/ 10 w 20"/>
                  <a:gd name="T9" fmla="*/ 16 h 24"/>
                  <a:gd name="T10" fmla="*/ 11 w 20"/>
                  <a:gd name="T11" fmla="*/ 14 h 24"/>
                  <a:gd name="T12" fmla="*/ 13 w 20"/>
                  <a:gd name="T13" fmla="*/ 13 h 24"/>
                  <a:gd name="T14" fmla="*/ 14 w 20"/>
                  <a:gd name="T15" fmla="*/ 10 h 24"/>
                  <a:gd name="T16" fmla="*/ 16 w 20"/>
                  <a:gd name="T17" fmla="*/ 9 h 24"/>
                  <a:gd name="T18" fmla="*/ 17 w 20"/>
                  <a:gd name="T19" fmla="*/ 7 h 24"/>
                  <a:gd name="T20" fmla="*/ 19 w 20"/>
                  <a:gd name="T21" fmla="*/ 5 h 24"/>
                  <a:gd name="T22" fmla="*/ 20 w 20"/>
                  <a:gd name="T23" fmla="*/ 2 h 24"/>
                  <a:gd name="T24" fmla="*/ 18 w 20"/>
                  <a:gd name="T25" fmla="*/ 0 h 24"/>
                  <a:gd name="T26" fmla="*/ 17 w 20"/>
                  <a:gd name="T27" fmla="*/ 3 h 24"/>
                  <a:gd name="T28" fmla="*/ 15 w 20"/>
                  <a:gd name="T29" fmla="*/ 5 h 24"/>
                  <a:gd name="T30" fmla="*/ 14 w 20"/>
                  <a:gd name="T31" fmla="*/ 7 h 24"/>
                  <a:gd name="T32" fmla="*/ 12 w 20"/>
                  <a:gd name="T33" fmla="*/ 8 h 24"/>
                  <a:gd name="T34" fmla="*/ 11 w 20"/>
                  <a:gd name="T35" fmla="*/ 11 h 24"/>
                  <a:gd name="T36" fmla="*/ 8 w 20"/>
                  <a:gd name="T37" fmla="*/ 12 h 24"/>
                  <a:gd name="T38" fmla="*/ 8 w 20"/>
                  <a:gd name="T39" fmla="*/ 14 h 24"/>
                  <a:gd name="T40" fmla="*/ 5 w 20"/>
                  <a:gd name="T41" fmla="*/ 15 h 24"/>
                  <a:gd name="T42" fmla="*/ 4 w 20"/>
                  <a:gd name="T43" fmla="*/ 18 h 24"/>
                  <a:gd name="T44" fmla="*/ 2 w 20"/>
                  <a:gd name="T45" fmla="*/ 19 h 24"/>
                  <a:gd name="T46" fmla="*/ 1 w 20"/>
                  <a:gd name="T47" fmla="*/ 21 h 24"/>
                  <a:gd name="T48" fmla="*/ 0 w 20"/>
                  <a:gd name="T49" fmla="*/ 22 h 24"/>
                  <a:gd name="T50" fmla="*/ 2 w 20"/>
                  <a:gd name="T51" fmla="*/ 24 h 24"/>
                  <a:gd name="T52" fmla="*/ 3 w 20"/>
                  <a:gd name="T5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3" y="23"/>
                    </a:moveTo>
                    <a:cubicBezTo>
                      <a:pt x="4" y="23"/>
                      <a:pt x="3" y="22"/>
                      <a:pt x="4" y="21"/>
                    </a:cubicBezTo>
                    <a:cubicBezTo>
                      <a:pt x="5" y="20"/>
                      <a:pt x="6" y="20"/>
                      <a:pt x="6" y="20"/>
                    </a:cubicBezTo>
                    <a:cubicBezTo>
                      <a:pt x="7" y="19"/>
                      <a:pt x="7" y="18"/>
                      <a:pt x="7" y="17"/>
                    </a:cubicBezTo>
                    <a:cubicBezTo>
                      <a:pt x="8" y="17"/>
                      <a:pt x="9" y="17"/>
                      <a:pt x="10" y="16"/>
                    </a:cubicBezTo>
                    <a:cubicBezTo>
                      <a:pt x="10" y="15"/>
                      <a:pt x="10" y="14"/>
                      <a:pt x="11" y="14"/>
                    </a:cubicBezTo>
                    <a:cubicBezTo>
                      <a:pt x="11" y="13"/>
                      <a:pt x="12" y="13"/>
                      <a:pt x="13" y="13"/>
                    </a:cubicBezTo>
                    <a:cubicBezTo>
                      <a:pt x="14" y="12"/>
                      <a:pt x="13" y="11"/>
                      <a:pt x="14" y="10"/>
                    </a:cubicBezTo>
                    <a:cubicBezTo>
                      <a:pt x="14" y="9"/>
                      <a:pt x="16" y="10"/>
                      <a:pt x="16" y="9"/>
                    </a:cubicBezTo>
                    <a:cubicBezTo>
                      <a:pt x="17" y="8"/>
                      <a:pt x="16" y="7"/>
                      <a:pt x="17" y="7"/>
                    </a:cubicBezTo>
                    <a:cubicBezTo>
                      <a:pt x="18" y="6"/>
                      <a:pt x="19" y="6"/>
                      <a:pt x="19" y="5"/>
                    </a:cubicBezTo>
                    <a:cubicBezTo>
                      <a:pt x="20" y="5"/>
                      <a:pt x="20" y="3"/>
                      <a:pt x="20" y="2"/>
                    </a:cubicBezTo>
                    <a:cubicBezTo>
                      <a:pt x="18" y="0"/>
                      <a:pt x="18" y="0"/>
                      <a:pt x="18" y="0"/>
                    </a:cubicBezTo>
                    <a:cubicBezTo>
                      <a:pt x="18" y="1"/>
                      <a:pt x="18" y="3"/>
                      <a:pt x="17" y="3"/>
                    </a:cubicBezTo>
                    <a:cubicBezTo>
                      <a:pt x="16" y="4"/>
                      <a:pt x="16" y="4"/>
                      <a:pt x="15" y="5"/>
                    </a:cubicBezTo>
                    <a:cubicBezTo>
                      <a:pt x="14" y="5"/>
                      <a:pt x="15" y="6"/>
                      <a:pt x="14" y="7"/>
                    </a:cubicBezTo>
                    <a:cubicBezTo>
                      <a:pt x="13" y="8"/>
                      <a:pt x="12" y="7"/>
                      <a:pt x="12" y="8"/>
                    </a:cubicBezTo>
                    <a:cubicBezTo>
                      <a:pt x="11" y="9"/>
                      <a:pt x="11" y="10"/>
                      <a:pt x="11" y="11"/>
                    </a:cubicBezTo>
                    <a:cubicBezTo>
                      <a:pt x="10" y="11"/>
                      <a:pt x="9" y="11"/>
                      <a:pt x="8" y="12"/>
                    </a:cubicBezTo>
                    <a:cubicBezTo>
                      <a:pt x="8" y="13"/>
                      <a:pt x="8" y="13"/>
                      <a:pt x="8" y="14"/>
                    </a:cubicBezTo>
                    <a:cubicBezTo>
                      <a:pt x="7" y="15"/>
                      <a:pt x="6" y="15"/>
                      <a:pt x="5" y="15"/>
                    </a:cubicBezTo>
                    <a:cubicBezTo>
                      <a:pt x="4" y="16"/>
                      <a:pt x="5" y="17"/>
                      <a:pt x="4" y="18"/>
                    </a:cubicBezTo>
                    <a:cubicBezTo>
                      <a:pt x="4" y="19"/>
                      <a:pt x="3" y="18"/>
                      <a:pt x="2" y="19"/>
                    </a:cubicBezTo>
                    <a:cubicBezTo>
                      <a:pt x="1" y="20"/>
                      <a:pt x="2" y="21"/>
                      <a:pt x="1" y="21"/>
                    </a:cubicBezTo>
                    <a:cubicBezTo>
                      <a:pt x="0" y="22"/>
                      <a:pt x="0" y="22"/>
                      <a:pt x="0" y="22"/>
                    </a:cubicBezTo>
                    <a:cubicBezTo>
                      <a:pt x="2" y="24"/>
                      <a:pt x="2" y="24"/>
                      <a:pt x="2" y="24"/>
                    </a:cubicBezTo>
                    <a:cubicBezTo>
                      <a:pt x="2" y="24"/>
                      <a:pt x="3" y="24"/>
                      <a:pt x="3" y="23"/>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647">
                <a:extLst>
                  <a:ext uri="{FF2B5EF4-FFF2-40B4-BE49-F238E27FC236}">
                    <a16:creationId xmlns:a16="http://schemas.microsoft.com/office/drawing/2014/main" id="{FE659B1E-A8F0-4631-B68C-67CC95019FFF}"/>
                  </a:ext>
                </a:extLst>
              </p:cNvPr>
              <p:cNvSpPr>
                <a:spLocks/>
              </p:cNvSpPr>
              <p:nvPr/>
            </p:nvSpPr>
            <p:spPr bwMode="auto">
              <a:xfrm>
                <a:off x="4941403" y="1511109"/>
                <a:ext cx="36291" cy="18934"/>
              </a:xfrm>
              <a:custGeom>
                <a:avLst/>
                <a:gdLst>
                  <a:gd name="T0" fmla="*/ 1 w 12"/>
                  <a:gd name="T1" fmla="*/ 5 h 6"/>
                  <a:gd name="T2" fmla="*/ 4 w 12"/>
                  <a:gd name="T3" fmla="*/ 5 h 6"/>
                  <a:gd name="T4" fmla="*/ 3 w 12"/>
                  <a:gd name="T5" fmla="*/ 6 h 6"/>
                  <a:gd name="T6" fmla="*/ 3 w 12"/>
                  <a:gd name="T7" fmla="*/ 6 h 6"/>
                  <a:gd name="T8" fmla="*/ 4 w 12"/>
                  <a:gd name="T9" fmla="*/ 5 h 6"/>
                  <a:gd name="T10" fmla="*/ 5 w 12"/>
                  <a:gd name="T11" fmla="*/ 6 h 6"/>
                  <a:gd name="T12" fmla="*/ 4 w 12"/>
                  <a:gd name="T13" fmla="*/ 6 h 6"/>
                  <a:gd name="T14" fmla="*/ 5 w 12"/>
                  <a:gd name="T15" fmla="*/ 6 h 6"/>
                  <a:gd name="T16" fmla="*/ 5 w 12"/>
                  <a:gd name="T17" fmla="*/ 5 h 6"/>
                  <a:gd name="T18" fmla="*/ 6 w 12"/>
                  <a:gd name="T19" fmla="*/ 5 h 6"/>
                  <a:gd name="T20" fmla="*/ 7 w 12"/>
                  <a:gd name="T21" fmla="*/ 4 h 6"/>
                  <a:gd name="T22" fmla="*/ 9 w 12"/>
                  <a:gd name="T23" fmla="*/ 4 h 6"/>
                  <a:gd name="T24" fmla="*/ 10 w 12"/>
                  <a:gd name="T25" fmla="*/ 3 h 6"/>
                  <a:gd name="T26" fmla="*/ 12 w 12"/>
                  <a:gd name="T27" fmla="*/ 3 h 6"/>
                  <a:gd name="T28" fmla="*/ 12 w 12"/>
                  <a:gd name="T29" fmla="*/ 2 h 6"/>
                  <a:gd name="T30" fmla="*/ 12 w 12"/>
                  <a:gd name="T31" fmla="*/ 1 h 6"/>
                  <a:gd name="T32" fmla="*/ 12 w 12"/>
                  <a:gd name="T33" fmla="*/ 0 h 6"/>
                  <a:gd name="T34" fmla="*/ 12 w 12"/>
                  <a:gd name="T35" fmla="*/ 0 h 6"/>
                  <a:gd name="T36" fmla="*/ 11 w 12"/>
                  <a:gd name="T37" fmla="*/ 1 h 6"/>
                  <a:gd name="T38" fmla="*/ 10 w 12"/>
                  <a:gd name="T39" fmla="*/ 1 h 6"/>
                  <a:gd name="T40" fmla="*/ 8 w 12"/>
                  <a:gd name="T41" fmla="*/ 0 h 6"/>
                  <a:gd name="T42" fmla="*/ 6 w 12"/>
                  <a:gd name="T43" fmla="*/ 1 h 6"/>
                  <a:gd name="T44" fmla="*/ 5 w 12"/>
                  <a:gd name="T45" fmla="*/ 2 h 6"/>
                  <a:gd name="T46" fmla="*/ 5 w 12"/>
                  <a:gd name="T47" fmla="*/ 3 h 6"/>
                  <a:gd name="T48" fmla="*/ 4 w 12"/>
                  <a:gd name="T49" fmla="*/ 4 h 6"/>
                  <a:gd name="T50" fmla="*/ 2 w 12"/>
                  <a:gd name="T51" fmla="*/ 5 h 6"/>
                  <a:gd name="T52" fmla="*/ 1 w 12"/>
                  <a:gd name="T53" fmla="*/ 5 h 6"/>
                  <a:gd name="T54" fmla="*/ 0 w 12"/>
                  <a:gd name="T55" fmla="*/ 6 h 6"/>
                  <a:gd name="T56" fmla="*/ 1 w 12"/>
                  <a:gd name="T5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5"/>
                    </a:moveTo>
                    <a:cubicBezTo>
                      <a:pt x="1" y="5"/>
                      <a:pt x="3" y="5"/>
                      <a:pt x="4" y="5"/>
                    </a:cubicBezTo>
                    <a:cubicBezTo>
                      <a:pt x="3" y="5"/>
                      <a:pt x="3" y="6"/>
                      <a:pt x="3" y="6"/>
                    </a:cubicBezTo>
                    <a:cubicBezTo>
                      <a:pt x="3" y="6"/>
                      <a:pt x="3" y="6"/>
                      <a:pt x="3" y="6"/>
                    </a:cubicBezTo>
                    <a:cubicBezTo>
                      <a:pt x="4" y="6"/>
                      <a:pt x="4" y="5"/>
                      <a:pt x="4" y="5"/>
                    </a:cubicBezTo>
                    <a:cubicBezTo>
                      <a:pt x="5" y="5"/>
                      <a:pt x="5" y="6"/>
                      <a:pt x="5" y="6"/>
                    </a:cubicBezTo>
                    <a:cubicBezTo>
                      <a:pt x="5" y="6"/>
                      <a:pt x="4" y="6"/>
                      <a:pt x="4" y="6"/>
                    </a:cubicBezTo>
                    <a:cubicBezTo>
                      <a:pt x="4" y="6"/>
                      <a:pt x="5" y="6"/>
                      <a:pt x="5" y="6"/>
                    </a:cubicBezTo>
                    <a:cubicBezTo>
                      <a:pt x="5" y="6"/>
                      <a:pt x="5" y="6"/>
                      <a:pt x="5" y="5"/>
                    </a:cubicBezTo>
                    <a:cubicBezTo>
                      <a:pt x="6" y="5"/>
                      <a:pt x="6" y="5"/>
                      <a:pt x="6" y="5"/>
                    </a:cubicBezTo>
                    <a:cubicBezTo>
                      <a:pt x="6" y="5"/>
                      <a:pt x="7" y="4"/>
                      <a:pt x="7" y="4"/>
                    </a:cubicBezTo>
                    <a:cubicBezTo>
                      <a:pt x="8" y="4"/>
                      <a:pt x="9" y="4"/>
                      <a:pt x="9" y="4"/>
                    </a:cubicBezTo>
                    <a:cubicBezTo>
                      <a:pt x="10" y="3"/>
                      <a:pt x="10" y="3"/>
                      <a:pt x="10" y="3"/>
                    </a:cubicBezTo>
                    <a:cubicBezTo>
                      <a:pt x="11" y="3"/>
                      <a:pt x="11" y="3"/>
                      <a:pt x="12" y="3"/>
                    </a:cubicBezTo>
                    <a:cubicBezTo>
                      <a:pt x="12" y="2"/>
                      <a:pt x="12" y="2"/>
                      <a:pt x="12" y="2"/>
                    </a:cubicBezTo>
                    <a:cubicBezTo>
                      <a:pt x="12" y="2"/>
                      <a:pt x="12" y="1"/>
                      <a:pt x="12" y="1"/>
                    </a:cubicBezTo>
                    <a:cubicBezTo>
                      <a:pt x="12" y="1"/>
                      <a:pt x="12" y="0"/>
                      <a:pt x="12" y="0"/>
                    </a:cubicBezTo>
                    <a:cubicBezTo>
                      <a:pt x="12" y="0"/>
                      <a:pt x="12" y="0"/>
                      <a:pt x="12" y="0"/>
                    </a:cubicBezTo>
                    <a:cubicBezTo>
                      <a:pt x="12" y="0"/>
                      <a:pt x="11" y="1"/>
                      <a:pt x="11" y="1"/>
                    </a:cubicBezTo>
                    <a:cubicBezTo>
                      <a:pt x="11" y="1"/>
                      <a:pt x="10" y="1"/>
                      <a:pt x="10" y="1"/>
                    </a:cubicBezTo>
                    <a:cubicBezTo>
                      <a:pt x="9" y="1"/>
                      <a:pt x="9" y="0"/>
                      <a:pt x="8" y="0"/>
                    </a:cubicBezTo>
                    <a:cubicBezTo>
                      <a:pt x="8" y="0"/>
                      <a:pt x="6" y="0"/>
                      <a:pt x="6" y="1"/>
                    </a:cubicBezTo>
                    <a:cubicBezTo>
                      <a:pt x="6" y="1"/>
                      <a:pt x="5" y="1"/>
                      <a:pt x="5" y="2"/>
                    </a:cubicBezTo>
                    <a:cubicBezTo>
                      <a:pt x="4" y="2"/>
                      <a:pt x="5" y="2"/>
                      <a:pt x="5" y="3"/>
                    </a:cubicBezTo>
                    <a:cubicBezTo>
                      <a:pt x="4" y="3"/>
                      <a:pt x="4" y="4"/>
                      <a:pt x="4" y="4"/>
                    </a:cubicBezTo>
                    <a:cubicBezTo>
                      <a:pt x="3" y="4"/>
                      <a:pt x="3" y="5"/>
                      <a:pt x="2" y="5"/>
                    </a:cubicBezTo>
                    <a:cubicBezTo>
                      <a:pt x="2" y="5"/>
                      <a:pt x="1" y="5"/>
                      <a:pt x="1" y="5"/>
                    </a:cubicBezTo>
                    <a:cubicBezTo>
                      <a:pt x="0" y="5"/>
                      <a:pt x="0" y="6"/>
                      <a:pt x="0" y="6"/>
                    </a:cubicBezTo>
                    <a:cubicBezTo>
                      <a:pt x="0" y="6"/>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648">
                <a:extLst>
                  <a:ext uri="{FF2B5EF4-FFF2-40B4-BE49-F238E27FC236}">
                    <a16:creationId xmlns:a16="http://schemas.microsoft.com/office/drawing/2014/main" id="{4D564DEE-2037-4E2A-992C-6F1B84B7A7D7}"/>
                  </a:ext>
                </a:extLst>
              </p:cNvPr>
              <p:cNvSpPr>
                <a:spLocks/>
              </p:cNvSpPr>
              <p:nvPr/>
            </p:nvSpPr>
            <p:spPr bwMode="auto">
              <a:xfrm>
                <a:off x="4952447" y="1511109"/>
                <a:ext cx="3156" cy="6311"/>
              </a:xfrm>
              <a:custGeom>
                <a:avLst/>
                <a:gdLst>
                  <a:gd name="T0" fmla="*/ 1 w 1"/>
                  <a:gd name="T1" fmla="*/ 2 h 2"/>
                  <a:gd name="T2" fmla="*/ 0 w 1"/>
                  <a:gd name="T3" fmla="*/ 2 h 2"/>
                  <a:gd name="T4" fmla="*/ 0 w 1"/>
                  <a:gd name="T5" fmla="*/ 1 h 2"/>
                  <a:gd name="T6" fmla="*/ 1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0" y="2"/>
                      <a:pt x="0" y="2"/>
                    </a:cubicBezTo>
                    <a:cubicBezTo>
                      <a:pt x="0" y="2"/>
                      <a:pt x="0" y="2"/>
                      <a:pt x="0" y="1"/>
                    </a:cubicBezTo>
                    <a:cubicBezTo>
                      <a:pt x="0" y="1"/>
                      <a:pt x="1" y="0"/>
                      <a:pt x="1" y="0"/>
                    </a:cubicBezTo>
                    <a:cubicBezTo>
                      <a:pt x="1" y="0"/>
                      <a:pt x="1" y="0"/>
                      <a:pt x="1" y="0"/>
                    </a:cubicBezTo>
                    <a:cubicBezTo>
                      <a:pt x="1" y="1"/>
                      <a:pt x="1" y="1"/>
                      <a:pt x="1" y="1"/>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649">
                <a:extLst>
                  <a:ext uri="{FF2B5EF4-FFF2-40B4-BE49-F238E27FC236}">
                    <a16:creationId xmlns:a16="http://schemas.microsoft.com/office/drawing/2014/main" id="{97C53EEC-D4B9-4AA3-95C4-49AB38A75CFA}"/>
                  </a:ext>
                </a:extLst>
              </p:cNvPr>
              <p:cNvSpPr>
                <a:spLocks/>
              </p:cNvSpPr>
              <p:nvPr/>
            </p:nvSpPr>
            <p:spPr bwMode="auto">
              <a:xfrm>
                <a:off x="4955603" y="1511109"/>
                <a:ext cx="3156" cy="3156"/>
              </a:xfrm>
              <a:custGeom>
                <a:avLst/>
                <a:gdLst>
                  <a:gd name="T0" fmla="*/ 1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650">
                <a:extLst>
                  <a:ext uri="{FF2B5EF4-FFF2-40B4-BE49-F238E27FC236}">
                    <a16:creationId xmlns:a16="http://schemas.microsoft.com/office/drawing/2014/main" id="{5F28AF57-5BE5-4B8A-B628-169A4FD816E4}"/>
                  </a:ext>
                </a:extLst>
              </p:cNvPr>
              <p:cNvSpPr>
                <a:spLocks/>
              </p:cNvSpPr>
              <p:nvPr/>
            </p:nvSpPr>
            <p:spPr bwMode="auto">
              <a:xfrm>
                <a:off x="4952447" y="1507953"/>
                <a:ext cx="3156" cy="6311"/>
              </a:xfrm>
              <a:custGeom>
                <a:avLst/>
                <a:gdLst>
                  <a:gd name="T0" fmla="*/ 2 w 2"/>
                  <a:gd name="T1" fmla="*/ 2 h 4"/>
                  <a:gd name="T2" fmla="*/ 2 w 2"/>
                  <a:gd name="T3" fmla="*/ 0 h 4"/>
                  <a:gd name="T4" fmla="*/ 2 w 2"/>
                  <a:gd name="T5" fmla="*/ 0 h 4"/>
                  <a:gd name="T6" fmla="*/ 2 w 2"/>
                  <a:gd name="T7" fmla="*/ 0 h 4"/>
                  <a:gd name="T8" fmla="*/ 2 w 2"/>
                  <a:gd name="T9" fmla="*/ 0 h 4"/>
                  <a:gd name="T10" fmla="*/ 2 w 2"/>
                  <a:gd name="T11" fmla="*/ 0 h 4"/>
                  <a:gd name="T12" fmla="*/ 2 w 2"/>
                  <a:gd name="T13" fmla="*/ 0 h 4"/>
                  <a:gd name="T14" fmla="*/ 0 w 2"/>
                  <a:gd name="T15" fmla="*/ 2 h 4"/>
                  <a:gd name="T16" fmla="*/ 0 w 2"/>
                  <a:gd name="T17" fmla="*/ 2 h 4"/>
                  <a:gd name="T18" fmla="*/ 0 w 2"/>
                  <a:gd name="T19" fmla="*/ 2 h 4"/>
                  <a:gd name="T20" fmla="*/ 0 w 2"/>
                  <a:gd name="T21" fmla="*/ 4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0"/>
                    </a:lnTo>
                    <a:lnTo>
                      <a:pt x="2" y="0"/>
                    </a:lnTo>
                    <a:lnTo>
                      <a:pt x="2" y="0"/>
                    </a:lnTo>
                    <a:lnTo>
                      <a:pt x="2" y="0"/>
                    </a:lnTo>
                    <a:lnTo>
                      <a:pt x="2" y="0"/>
                    </a:lnTo>
                    <a:lnTo>
                      <a:pt x="2" y="0"/>
                    </a:lnTo>
                    <a:lnTo>
                      <a:pt x="0" y="2"/>
                    </a:lnTo>
                    <a:lnTo>
                      <a:pt x="0" y="2"/>
                    </a:lnTo>
                    <a:lnTo>
                      <a:pt x="0" y="2"/>
                    </a:lnTo>
                    <a:lnTo>
                      <a:pt x="0"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651">
                <a:extLst>
                  <a:ext uri="{FF2B5EF4-FFF2-40B4-BE49-F238E27FC236}">
                    <a16:creationId xmlns:a16="http://schemas.microsoft.com/office/drawing/2014/main" id="{ACC6B761-E2C4-400B-AE12-3BCF04AD9668}"/>
                  </a:ext>
                </a:extLst>
              </p:cNvPr>
              <p:cNvSpPr>
                <a:spLocks/>
              </p:cNvSpPr>
              <p:nvPr/>
            </p:nvSpPr>
            <p:spPr bwMode="auto">
              <a:xfrm>
                <a:off x="4955603" y="1504798"/>
                <a:ext cx="3156" cy="6311"/>
              </a:xfrm>
              <a:custGeom>
                <a:avLst/>
                <a:gdLst>
                  <a:gd name="T0" fmla="*/ 2 w 2"/>
                  <a:gd name="T1" fmla="*/ 4 h 4"/>
                  <a:gd name="T2" fmla="*/ 2 w 2"/>
                  <a:gd name="T3" fmla="*/ 2 h 4"/>
                  <a:gd name="T4" fmla="*/ 2 w 2"/>
                  <a:gd name="T5" fmla="*/ 2 h 4"/>
                  <a:gd name="T6" fmla="*/ 2 w 2"/>
                  <a:gd name="T7" fmla="*/ 2 h 4"/>
                  <a:gd name="T8" fmla="*/ 2 w 2"/>
                  <a:gd name="T9" fmla="*/ 0 h 4"/>
                  <a:gd name="T10" fmla="*/ 2 w 2"/>
                  <a:gd name="T11" fmla="*/ 2 h 4"/>
                  <a:gd name="T12" fmla="*/ 2 w 2"/>
                  <a:gd name="T13" fmla="*/ 0 h 4"/>
                  <a:gd name="T14" fmla="*/ 2 w 2"/>
                  <a:gd name="T15" fmla="*/ 4 h 4"/>
                  <a:gd name="T16" fmla="*/ 2 w 2"/>
                  <a:gd name="T17" fmla="*/ 4 h 4"/>
                  <a:gd name="T18" fmla="*/ 2 w 2"/>
                  <a:gd name="T19" fmla="*/ 4 h 4"/>
                  <a:gd name="T20" fmla="*/ 0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2"/>
                    </a:lnTo>
                    <a:lnTo>
                      <a:pt x="2" y="2"/>
                    </a:lnTo>
                    <a:lnTo>
                      <a:pt x="2" y="2"/>
                    </a:lnTo>
                    <a:lnTo>
                      <a:pt x="2"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Oval 652">
                <a:extLst>
                  <a:ext uri="{FF2B5EF4-FFF2-40B4-BE49-F238E27FC236}">
                    <a16:creationId xmlns:a16="http://schemas.microsoft.com/office/drawing/2014/main" id="{78D00BE1-4B64-45A4-BA5C-4660237748CA}"/>
                  </a:ext>
                </a:extLst>
              </p:cNvPr>
              <p:cNvSpPr>
                <a:spLocks noChangeArrowheads="1"/>
              </p:cNvSpPr>
              <p:nvPr/>
            </p:nvSpPr>
            <p:spPr bwMode="auto">
              <a:xfrm>
                <a:off x="4974537" y="151742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653">
                <a:extLst>
                  <a:ext uri="{FF2B5EF4-FFF2-40B4-BE49-F238E27FC236}">
                    <a16:creationId xmlns:a16="http://schemas.microsoft.com/office/drawing/2014/main" id="{555A257D-A11B-4D1A-8E17-ECDD1A49619A}"/>
                  </a:ext>
                </a:extLst>
              </p:cNvPr>
              <p:cNvSpPr>
                <a:spLocks/>
              </p:cNvSpPr>
              <p:nvPr/>
            </p:nvSpPr>
            <p:spPr bwMode="auto">
              <a:xfrm>
                <a:off x="4913002" y="1537932"/>
                <a:ext cx="36291" cy="22090"/>
              </a:xfrm>
              <a:custGeom>
                <a:avLst/>
                <a:gdLst>
                  <a:gd name="T0" fmla="*/ 1 w 12"/>
                  <a:gd name="T1" fmla="*/ 6 h 7"/>
                  <a:gd name="T2" fmla="*/ 4 w 12"/>
                  <a:gd name="T3" fmla="*/ 6 h 7"/>
                  <a:gd name="T4" fmla="*/ 3 w 12"/>
                  <a:gd name="T5" fmla="*/ 7 h 7"/>
                  <a:gd name="T6" fmla="*/ 4 w 12"/>
                  <a:gd name="T7" fmla="*/ 7 h 7"/>
                  <a:gd name="T8" fmla="*/ 4 w 12"/>
                  <a:gd name="T9" fmla="*/ 6 h 7"/>
                  <a:gd name="T10" fmla="*/ 5 w 12"/>
                  <a:gd name="T11" fmla="*/ 7 h 7"/>
                  <a:gd name="T12" fmla="*/ 5 w 12"/>
                  <a:gd name="T13" fmla="*/ 7 h 7"/>
                  <a:gd name="T14" fmla="*/ 5 w 12"/>
                  <a:gd name="T15" fmla="*/ 7 h 7"/>
                  <a:gd name="T16" fmla="*/ 6 w 12"/>
                  <a:gd name="T17" fmla="*/ 6 h 7"/>
                  <a:gd name="T18" fmla="*/ 6 w 12"/>
                  <a:gd name="T19" fmla="*/ 5 h 7"/>
                  <a:gd name="T20" fmla="*/ 8 w 12"/>
                  <a:gd name="T21" fmla="*/ 5 h 7"/>
                  <a:gd name="T22" fmla="*/ 9 w 12"/>
                  <a:gd name="T23" fmla="*/ 4 h 7"/>
                  <a:gd name="T24" fmla="*/ 11 w 12"/>
                  <a:gd name="T25" fmla="*/ 4 h 7"/>
                  <a:gd name="T26" fmla="*/ 12 w 12"/>
                  <a:gd name="T27" fmla="*/ 3 h 7"/>
                  <a:gd name="T28" fmla="*/ 12 w 12"/>
                  <a:gd name="T29" fmla="*/ 3 h 7"/>
                  <a:gd name="T30" fmla="*/ 12 w 12"/>
                  <a:gd name="T31" fmla="*/ 2 h 7"/>
                  <a:gd name="T32" fmla="*/ 12 w 12"/>
                  <a:gd name="T33" fmla="*/ 1 h 7"/>
                  <a:gd name="T34" fmla="*/ 12 w 12"/>
                  <a:gd name="T35" fmla="*/ 1 h 7"/>
                  <a:gd name="T36" fmla="*/ 11 w 12"/>
                  <a:gd name="T37" fmla="*/ 2 h 7"/>
                  <a:gd name="T38" fmla="*/ 10 w 12"/>
                  <a:gd name="T39" fmla="*/ 2 h 7"/>
                  <a:gd name="T40" fmla="*/ 8 w 12"/>
                  <a:gd name="T41" fmla="*/ 1 h 7"/>
                  <a:gd name="T42" fmla="*/ 6 w 12"/>
                  <a:gd name="T43" fmla="*/ 1 h 7"/>
                  <a:gd name="T44" fmla="*/ 5 w 12"/>
                  <a:gd name="T45" fmla="*/ 2 h 7"/>
                  <a:gd name="T46" fmla="*/ 5 w 12"/>
                  <a:gd name="T47" fmla="*/ 4 h 7"/>
                  <a:gd name="T48" fmla="*/ 4 w 12"/>
                  <a:gd name="T49" fmla="*/ 5 h 7"/>
                  <a:gd name="T50" fmla="*/ 2 w 12"/>
                  <a:gd name="T51" fmla="*/ 5 h 7"/>
                  <a:gd name="T52" fmla="*/ 1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2" y="6"/>
                      <a:pt x="3" y="6"/>
                      <a:pt x="4" y="6"/>
                    </a:cubicBezTo>
                    <a:cubicBezTo>
                      <a:pt x="4" y="6"/>
                      <a:pt x="3" y="7"/>
                      <a:pt x="3" y="7"/>
                    </a:cubicBezTo>
                    <a:cubicBezTo>
                      <a:pt x="3" y="7"/>
                      <a:pt x="3" y="7"/>
                      <a:pt x="4" y="7"/>
                    </a:cubicBezTo>
                    <a:cubicBezTo>
                      <a:pt x="4" y="7"/>
                      <a:pt x="4" y="6"/>
                      <a:pt x="4" y="6"/>
                    </a:cubicBezTo>
                    <a:cubicBezTo>
                      <a:pt x="5" y="6"/>
                      <a:pt x="5" y="6"/>
                      <a:pt x="5" y="7"/>
                    </a:cubicBezTo>
                    <a:cubicBezTo>
                      <a:pt x="5" y="7"/>
                      <a:pt x="5" y="7"/>
                      <a:pt x="5" y="7"/>
                    </a:cubicBezTo>
                    <a:cubicBezTo>
                      <a:pt x="5" y="7"/>
                      <a:pt x="5" y="7"/>
                      <a:pt x="5" y="7"/>
                    </a:cubicBezTo>
                    <a:cubicBezTo>
                      <a:pt x="5" y="7"/>
                      <a:pt x="5" y="6"/>
                      <a:pt x="6" y="6"/>
                    </a:cubicBezTo>
                    <a:cubicBezTo>
                      <a:pt x="6" y="6"/>
                      <a:pt x="6" y="6"/>
                      <a:pt x="6" y="5"/>
                    </a:cubicBezTo>
                    <a:cubicBezTo>
                      <a:pt x="7" y="5"/>
                      <a:pt x="7" y="5"/>
                      <a:pt x="8" y="5"/>
                    </a:cubicBezTo>
                    <a:cubicBezTo>
                      <a:pt x="8" y="5"/>
                      <a:pt x="9" y="4"/>
                      <a:pt x="9" y="4"/>
                    </a:cubicBezTo>
                    <a:cubicBezTo>
                      <a:pt x="10" y="4"/>
                      <a:pt x="10" y="4"/>
                      <a:pt x="11" y="4"/>
                    </a:cubicBezTo>
                    <a:cubicBezTo>
                      <a:pt x="11" y="4"/>
                      <a:pt x="11" y="4"/>
                      <a:pt x="12" y="3"/>
                    </a:cubicBezTo>
                    <a:cubicBezTo>
                      <a:pt x="12" y="3"/>
                      <a:pt x="12" y="3"/>
                      <a:pt x="12" y="3"/>
                    </a:cubicBezTo>
                    <a:cubicBezTo>
                      <a:pt x="12" y="2"/>
                      <a:pt x="12" y="2"/>
                      <a:pt x="12" y="2"/>
                    </a:cubicBezTo>
                    <a:cubicBezTo>
                      <a:pt x="12" y="2"/>
                      <a:pt x="12" y="1"/>
                      <a:pt x="12" y="1"/>
                    </a:cubicBezTo>
                    <a:cubicBezTo>
                      <a:pt x="12" y="1"/>
                      <a:pt x="12" y="0"/>
                      <a:pt x="12" y="1"/>
                    </a:cubicBezTo>
                    <a:cubicBezTo>
                      <a:pt x="12" y="1"/>
                      <a:pt x="12" y="1"/>
                      <a:pt x="11" y="2"/>
                    </a:cubicBezTo>
                    <a:cubicBezTo>
                      <a:pt x="11" y="2"/>
                      <a:pt x="11" y="2"/>
                      <a:pt x="10" y="2"/>
                    </a:cubicBezTo>
                    <a:cubicBezTo>
                      <a:pt x="9" y="1"/>
                      <a:pt x="9" y="1"/>
                      <a:pt x="8" y="1"/>
                    </a:cubicBezTo>
                    <a:cubicBezTo>
                      <a:pt x="8" y="1"/>
                      <a:pt x="7" y="1"/>
                      <a:pt x="6" y="1"/>
                    </a:cubicBezTo>
                    <a:cubicBezTo>
                      <a:pt x="6" y="1"/>
                      <a:pt x="5" y="2"/>
                      <a:pt x="5" y="2"/>
                    </a:cubicBezTo>
                    <a:cubicBezTo>
                      <a:pt x="5" y="3"/>
                      <a:pt x="5" y="3"/>
                      <a:pt x="5" y="4"/>
                    </a:cubicBezTo>
                    <a:cubicBezTo>
                      <a:pt x="5" y="4"/>
                      <a:pt x="4" y="4"/>
                      <a:pt x="4" y="5"/>
                    </a:cubicBezTo>
                    <a:cubicBezTo>
                      <a:pt x="3" y="5"/>
                      <a:pt x="3"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654">
                <a:extLst>
                  <a:ext uri="{FF2B5EF4-FFF2-40B4-BE49-F238E27FC236}">
                    <a16:creationId xmlns:a16="http://schemas.microsoft.com/office/drawing/2014/main" id="{E9D21F83-CC2A-47ED-B14D-B7A4B8D26113}"/>
                  </a:ext>
                </a:extLst>
              </p:cNvPr>
              <p:cNvSpPr>
                <a:spLocks/>
              </p:cNvSpPr>
              <p:nvPr/>
            </p:nvSpPr>
            <p:spPr bwMode="auto">
              <a:xfrm>
                <a:off x="4925624" y="1541088"/>
                <a:ext cx="3156" cy="6311"/>
              </a:xfrm>
              <a:custGeom>
                <a:avLst/>
                <a:gdLst>
                  <a:gd name="T0" fmla="*/ 1 w 1"/>
                  <a:gd name="T1" fmla="*/ 2 h 2"/>
                  <a:gd name="T2" fmla="*/ 0 w 1"/>
                  <a:gd name="T3" fmla="*/ 2 h 2"/>
                  <a:gd name="T4" fmla="*/ 1 w 1"/>
                  <a:gd name="T5" fmla="*/ 1 h 2"/>
                  <a:gd name="T6" fmla="*/ 1 w 1"/>
                  <a:gd name="T7" fmla="*/ 0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1"/>
                      <a:pt x="1" y="1"/>
                    </a:cubicBezTo>
                    <a:cubicBezTo>
                      <a:pt x="1" y="1"/>
                      <a:pt x="1" y="0"/>
                      <a:pt x="1" y="0"/>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655">
                <a:extLst>
                  <a:ext uri="{FF2B5EF4-FFF2-40B4-BE49-F238E27FC236}">
                    <a16:creationId xmlns:a16="http://schemas.microsoft.com/office/drawing/2014/main" id="{16A40042-C99E-48FC-B156-0A95BC663E1C}"/>
                  </a:ext>
                </a:extLst>
              </p:cNvPr>
              <p:cNvSpPr>
                <a:spLocks/>
              </p:cNvSpPr>
              <p:nvPr/>
            </p:nvSpPr>
            <p:spPr bwMode="auto">
              <a:xfrm>
                <a:off x="4928780" y="1537932"/>
                <a:ext cx="3156" cy="6311"/>
              </a:xfrm>
              <a:custGeom>
                <a:avLst/>
                <a:gdLst>
                  <a:gd name="T0" fmla="*/ 1 w 1"/>
                  <a:gd name="T1" fmla="*/ 2 h 2"/>
                  <a:gd name="T2" fmla="*/ 0 w 1"/>
                  <a:gd name="T3" fmla="*/ 2 h 2"/>
                  <a:gd name="T4" fmla="*/ 1 w 1"/>
                  <a:gd name="T5" fmla="*/ 1 h 2"/>
                  <a:gd name="T6" fmla="*/ 1 w 1"/>
                  <a:gd name="T7" fmla="*/ 1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2"/>
                      <a:pt x="1" y="1"/>
                    </a:cubicBezTo>
                    <a:cubicBezTo>
                      <a:pt x="1" y="1"/>
                      <a:pt x="1" y="1"/>
                      <a:pt x="1" y="1"/>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656">
                <a:extLst>
                  <a:ext uri="{FF2B5EF4-FFF2-40B4-BE49-F238E27FC236}">
                    <a16:creationId xmlns:a16="http://schemas.microsoft.com/office/drawing/2014/main" id="{E31AAF4F-AFDA-4041-B476-45C61E4A1281}"/>
                  </a:ext>
                </a:extLst>
              </p:cNvPr>
              <p:cNvSpPr>
                <a:spLocks/>
              </p:cNvSpPr>
              <p:nvPr/>
            </p:nvSpPr>
            <p:spPr bwMode="auto">
              <a:xfrm>
                <a:off x="4925624" y="1536355"/>
                <a:ext cx="6311" cy="4733"/>
              </a:xfrm>
              <a:custGeom>
                <a:avLst/>
                <a:gdLst>
                  <a:gd name="T0" fmla="*/ 2 w 4"/>
                  <a:gd name="T1" fmla="*/ 3 h 3"/>
                  <a:gd name="T2" fmla="*/ 2 w 4"/>
                  <a:gd name="T3" fmla="*/ 1 h 3"/>
                  <a:gd name="T4" fmla="*/ 4 w 4"/>
                  <a:gd name="T5" fmla="*/ 1 h 3"/>
                  <a:gd name="T6" fmla="*/ 2 w 4"/>
                  <a:gd name="T7" fmla="*/ 1 h 3"/>
                  <a:gd name="T8" fmla="*/ 4 w 4"/>
                  <a:gd name="T9" fmla="*/ 0 h 3"/>
                  <a:gd name="T10" fmla="*/ 2 w 4"/>
                  <a:gd name="T11" fmla="*/ 1 h 3"/>
                  <a:gd name="T12" fmla="*/ 2 w 4"/>
                  <a:gd name="T13" fmla="*/ 0 h 3"/>
                  <a:gd name="T14" fmla="*/ 2 w 4"/>
                  <a:gd name="T15" fmla="*/ 3 h 3"/>
                  <a:gd name="T16" fmla="*/ 2 w 4"/>
                  <a:gd name="T17" fmla="*/ 3 h 3"/>
                  <a:gd name="T18" fmla="*/ 2 w 4"/>
                  <a:gd name="T19" fmla="*/ 3 h 3"/>
                  <a:gd name="T20" fmla="*/ 0 w 4"/>
                  <a:gd name="T21" fmla="*/ 3 h 3"/>
                  <a:gd name="T22" fmla="*/ 2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3"/>
                    </a:moveTo>
                    <a:lnTo>
                      <a:pt x="2" y="1"/>
                    </a:lnTo>
                    <a:lnTo>
                      <a:pt x="4" y="1"/>
                    </a:lnTo>
                    <a:lnTo>
                      <a:pt x="2" y="1"/>
                    </a:lnTo>
                    <a:lnTo>
                      <a:pt x="4" y="0"/>
                    </a:lnTo>
                    <a:lnTo>
                      <a:pt x="2" y="1"/>
                    </a:lnTo>
                    <a:lnTo>
                      <a:pt x="2" y="0"/>
                    </a:lnTo>
                    <a:lnTo>
                      <a:pt x="2" y="3"/>
                    </a:lnTo>
                    <a:lnTo>
                      <a:pt x="2" y="3"/>
                    </a:lnTo>
                    <a:lnTo>
                      <a:pt x="2" y="3"/>
                    </a:lnTo>
                    <a:lnTo>
                      <a:pt x="0" y="3"/>
                    </a:lnTo>
                    <a:lnTo>
                      <a:pt x="2"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657">
                <a:extLst>
                  <a:ext uri="{FF2B5EF4-FFF2-40B4-BE49-F238E27FC236}">
                    <a16:creationId xmlns:a16="http://schemas.microsoft.com/office/drawing/2014/main" id="{ABAD77F9-64BA-48E7-A187-8E2E37FEE2E8}"/>
                  </a:ext>
                </a:extLst>
              </p:cNvPr>
              <p:cNvSpPr>
                <a:spLocks/>
              </p:cNvSpPr>
              <p:nvPr/>
            </p:nvSpPr>
            <p:spPr bwMode="auto">
              <a:xfrm>
                <a:off x="4928780" y="1536355"/>
                <a:ext cx="6311" cy="4733"/>
              </a:xfrm>
              <a:custGeom>
                <a:avLst/>
                <a:gdLst>
                  <a:gd name="T0" fmla="*/ 2 w 4"/>
                  <a:gd name="T1" fmla="*/ 1 h 3"/>
                  <a:gd name="T2" fmla="*/ 2 w 4"/>
                  <a:gd name="T3" fmla="*/ 1 h 3"/>
                  <a:gd name="T4" fmla="*/ 4 w 4"/>
                  <a:gd name="T5" fmla="*/ 0 h 3"/>
                  <a:gd name="T6" fmla="*/ 2 w 4"/>
                  <a:gd name="T7" fmla="*/ 1 h 3"/>
                  <a:gd name="T8" fmla="*/ 4 w 4"/>
                  <a:gd name="T9" fmla="*/ 0 h 3"/>
                  <a:gd name="T10" fmla="*/ 2 w 4"/>
                  <a:gd name="T11" fmla="*/ 1 h 3"/>
                  <a:gd name="T12" fmla="*/ 2 w 4"/>
                  <a:gd name="T13" fmla="*/ 0 h 3"/>
                  <a:gd name="T14" fmla="*/ 2 w 4"/>
                  <a:gd name="T15" fmla="*/ 1 h 3"/>
                  <a:gd name="T16" fmla="*/ 2 w 4"/>
                  <a:gd name="T17" fmla="*/ 1 h 3"/>
                  <a:gd name="T18" fmla="*/ 2 w 4"/>
                  <a:gd name="T19" fmla="*/ 1 h 3"/>
                  <a:gd name="T20" fmla="*/ 0 w 4"/>
                  <a:gd name="T21" fmla="*/ 3 h 3"/>
                  <a:gd name="T22" fmla="*/ 2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1"/>
                    </a:moveTo>
                    <a:lnTo>
                      <a:pt x="2" y="1"/>
                    </a:lnTo>
                    <a:lnTo>
                      <a:pt x="4" y="0"/>
                    </a:lnTo>
                    <a:lnTo>
                      <a:pt x="2" y="1"/>
                    </a:lnTo>
                    <a:lnTo>
                      <a:pt x="4" y="0"/>
                    </a:lnTo>
                    <a:lnTo>
                      <a:pt x="2" y="1"/>
                    </a:lnTo>
                    <a:lnTo>
                      <a:pt x="2" y="0"/>
                    </a:lnTo>
                    <a:lnTo>
                      <a:pt x="2" y="1"/>
                    </a:lnTo>
                    <a:lnTo>
                      <a:pt x="2" y="1"/>
                    </a:lnTo>
                    <a:lnTo>
                      <a:pt x="2" y="1"/>
                    </a:lnTo>
                    <a:lnTo>
                      <a:pt x="0" y="3"/>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658">
                <a:extLst>
                  <a:ext uri="{FF2B5EF4-FFF2-40B4-BE49-F238E27FC236}">
                    <a16:creationId xmlns:a16="http://schemas.microsoft.com/office/drawing/2014/main" id="{6B9255F9-B33B-4F87-BF32-0592BCB7328D}"/>
                  </a:ext>
                </a:extLst>
              </p:cNvPr>
              <p:cNvSpPr>
                <a:spLocks/>
              </p:cNvSpPr>
              <p:nvPr/>
            </p:nvSpPr>
            <p:spPr bwMode="auto">
              <a:xfrm>
                <a:off x="4946136" y="1547399"/>
                <a:ext cx="3156"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659">
                <a:extLst>
                  <a:ext uri="{FF2B5EF4-FFF2-40B4-BE49-F238E27FC236}">
                    <a16:creationId xmlns:a16="http://schemas.microsoft.com/office/drawing/2014/main" id="{DCAE385D-1B7E-4416-A994-240D96C736CA}"/>
                  </a:ext>
                </a:extLst>
              </p:cNvPr>
              <p:cNvSpPr>
                <a:spLocks/>
              </p:cNvSpPr>
              <p:nvPr/>
            </p:nvSpPr>
            <p:spPr bwMode="auto">
              <a:xfrm>
                <a:off x="4903535" y="1498486"/>
                <a:ext cx="37868" cy="22090"/>
              </a:xfrm>
              <a:custGeom>
                <a:avLst/>
                <a:gdLst>
                  <a:gd name="T0" fmla="*/ 1 w 12"/>
                  <a:gd name="T1" fmla="*/ 6 h 7"/>
                  <a:gd name="T2" fmla="*/ 3 w 12"/>
                  <a:gd name="T3" fmla="*/ 6 h 7"/>
                  <a:gd name="T4" fmla="*/ 3 w 12"/>
                  <a:gd name="T5" fmla="*/ 7 h 7"/>
                  <a:gd name="T6" fmla="*/ 3 w 12"/>
                  <a:gd name="T7" fmla="*/ 7 h 7"/>
                  <a:gd name="T8" fmla="*/ 4 w 12"/>
                  <a:gd name="T9" fmla="*/ 6 h 7"/>
                  <a:gd name="T10" fmla="*/ 4 w 12"/>
                  <a:gd name="T11" fmla="*/ 7 h 7"/>
                  <a:gd name="T12" fmla="*/ 4 w 12"/>
                  <a:gd name="T13" fmla="*/ 7 h 7"/>
                  <a:gd name="T14" fmla="*/ 4 w 12"/>
                  <a:gd name="T15" fmla="*/ 7 h 7"/>
                  <a:gd name="T16" fmla="*/ 5 w 12"/>
                  <a:gd name="T17" fmla="*/ 6 h 7"/>
                  <a:gd name="T18" fmla="*/ 5 w 12"/>
                  <a:gd name="T19" fmla="*/ 5 h 7"/>
                  <a:gd name="T20" fmla="*/ 7 w 12"/>
                  <a:gd name="T21" fmla="*/ 5 h 7"/>
                  <a:gd name="T22" fmla="*/ 9 w 12"/>
                  <a:gd name="T23" fmla="*/ 4 h 7"/>
                  <a:gd name="T24" fmla="*/ 10 w 12"/>
                  <a:gd name="T25" fmla="*/ 4 h 7"/>
                  <a:gd name="T26" fmla="*/ 11 w 12"/>
                  <a:gd name="T27" fmla="*/ 3 h 7"/>
                  <a:gd name="T28" fmla="*/ 11 w 12"/>
                  <a:gd name="T29" fmla="*/ 3 h 7"/>
                  <a:gd name="T30" fmla="*/ 11 w 12"/>
                  <a:gd name="T31" fmla="*/ 2 h 7"/>
                  <a:gd name="T32" fmla="*/ 12 w 12"/>
                  <a:gd name="T33" fmla="*/ 1 h 7"/>
                  <a:gd name="T34" fmla="*/ 12 w 12"/>
                  <a:gd name="T35" fmla="*/ 1 h 7"/>
                  <a:gd name="T36" fmla="*/ 10 w 12"/>
                  <a:gd name="T37" fmla="*/ 2 h 7"/>
                  <a:gd name="T38" fmla="*/ 9 w 12"/>
                  <a:gd name="T39" fmla="*/ 2 h 7"/>
                  <a:gd name="T40" fmla="*/ 8 w 12"/>
                  <a:gd name="T41" fmla="*/ 1 h 7"/>
                  <a:gd name="T42" fmla="*/ 5 w 12"/>
                  <a:gd name="T43" fmla="*/ 1 h 7"/>
                  <a:gd name="T44" fmla="*/ 4 w 12"/>
                  <a:gd name="T45" fmla="*/ 3 h 7"/>
                  <a:gd name="T46" fmla="*/ 4 w 12"/>
                  <a:gd name="T47" fmla="*/ 4 h 7"/>
                  <a:gd name="T48" fmla="*/ 3 w 12"/>
                  <a:gd name="T49" fmla="*/ 5 h 7"/>
                  <a:gd name="T50" fmla="*/ 2 w 12"/>
                  <a:gd name="T51" fmla="*/ 6 h 7"/>
                  <a:gd name="T52" fmla="*/ 0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1" y="6"/>
                      <a:pt x="2" y="6"/>
                      <a:pt x="3" y="6"/>
                    </a:cubicBezTo>
                    <a:cubicBezTo>
                      <a:pt x="3" y="6"/>
                      <a:pt x="3" y="7"/>
                      <a:pt x="3" y="7"/>
                    </a:cubicBezTo>
                    <a:cubicBezTo>
                      <a:pt x="3" y="7"/>
                      <a:pt x="3" y="7"/>
                      <a:pt x="3" y="7"/>
                    </a:cubicBezTo>
                    <a:cubicBezTo>
                      <a:pt x="3" y="7"/>
                      <a:pt x="4" y="6"/>
                      <a:pt x="4" y="6"/>
                    </a:cubicBezTo>
                    <a:cubicBezTo>
                      <a:pt x="4" y="6"/>
                      <a:pt x="4" y="6"/>
                      <a:pt x="4" y="7"/>
                    </a:cubicBezTo>
                    <a:cubicBezTo>
                      <a:pt x="4" y="7"/>
                      <a:pt x="4" y="7"/>
                      <a:pt x="4" y="7"/>
                    </a:cubicBezTo>
                    <a:cubicBezTo>
                      <a:pt x="4" y="7"/>
                      <a:pt x="4" y="7"/>
                      <a:pt x="4" y="7"/>
                    </a:cubicBezTo>
                    <a:cubicBezTo>
                      <a:pt x="4" y="7"/>
                      <a:pt x="5" y="6"/>
                      <a:pt x="5" y="6"/>
                    </a:cubicBezTo>
                    <a:cubicBezTo>
                      <a:pt x="5" y="6"/>
                      <a:pt x="5" y="6"/>
                      <a:pt x="5" y="5"/>
                    </a:cubicBezTo>
                    <a:cubicBezTo>
                      <a:pt x="6" y="5"/>
                      <a:pt x="7" y="5"/>
                      <a:pt x="7" y="5"/>
                    </a:cubicBezTo>
                    <a:cubicBezTo>
                      <a:pt x="7" y="5"/>
                      <a:pt x="8" y="4"/>
                      <a:pt x="9" y="4"/>
                    </a:cubicBezTo>
                    <a:cubicBezTo>
                      <a:pt x="9" y="4"/>
                      <a:pt x="10" y="4"/>
                      <a:pt x="10" y="4"/>
                    </a:cubicBezTo>
                    <a:cubicBezTo>
                      <a:pt x="10" y="4"/>
                      <a:pt x="11" y="4"/>
                      <a:pt x="11" y="3"/>
                    </a:cubicBezTo>
                    <a:cubicBezTo>
                      <a:pt x="11" y="3"/>
                      <a:pt x="11" y="3"/>
                      <a:pt x="11" y="3"/>
                    </a:cubicBezTo>
                    <a:cubicBezTo>
                      <a:pt x="11" y="2"/>
                      <a:pt x="11" y="2"/>
                      <a:pt x="11" y="2"/>
                    </a:cubicBezTo>
                    <a:cubicBezTo>
                      <a:pt x="11" y="2"/>
                      <a:pt x="12" y="1"/>
                      <a:pt x="12" y="1"/>
                    </a:cubicBezTo>
                    <a:cubicBezTo>
                      <a:pt x="12" y="1"/>
                      <a:pt x="12" y="0"/>
                      <a:pt x="12" y="1"/>
                    </a:cubicBezTo>
                    <a:cubicBezTo>
                      <a:pt x="11" y="1"/>
                      <a:pt x="11" y="1"/>
                      <a:pt x="10" y="2"/>
                    </a:cubicBezTo>
                    <a:cubicBezTo>
                      <a:pt x="10" y="2"/>
                      <a:pt x="10" y="2"/>
                      <a:pt x="9" y="2"/>
                    </a:cubicBezTo>
                    <a:cubicBezTo>
                      <a:pt x="9" y="1"/>
                      <a:pt x="8" y="1"/>
                      <a:pt x="8" y="1"/>
                    </a:cubicBezTo>
                    <a:cubicBezTo>
                      <a:pt x="7" y="1"/>
                      <a:pt x="6" y="1"/>
                      <a:pt x="5" y="1"/>
                    </a:cubicBezTo>
                    <a:cubicBezTo>
                      <a:pt x="5" y="1"/>
                      <a:pt x="4" y="2"/>
                      <a:pt x="4" y="3"/>
                    </a:cubicBezTo>
                    <a:cubicBezTo>
                      <a:pt x="4" y="3"/>
                      <a:pt x="4" y="3"/>
                      <a:pt x="4" y="4"/>
                    </a:cubicBezTo>
                    <a:cubicBezTo>
                      <a:pt x="4" y="4"/>
                      <a:pt x="3" y="4"/>
                      <a:pt x="3" y="5"/>
                    </a:cubicBezTo>
                    <a:cubicBezTo>
                      <a:pt x="3" y="5"/>
                      <a:pt x="2" y="5"/>
                      <a:pt x="2" y="6"/>
                    </a:cubicBezTo>
                    <a:cubicBezTo>
                      <a:pt x="1" y="6"/>
                      <a:pt x="1" y="6"/>
                      <a:pt x="0" y="6"/>
                    </a:cubicBezTo>
                    <a:cubicBezTo>
                      <a:pt x="0" y="6"/>
                      <a:pt x="0" y="6"/>
                      <a:pt x="0" y="6"/>
                    </a:cubicBezTo>
                    <a:cubicBezTo>
                      <a:pt x="0" y="6"/>
                      <a:pt x="0"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660">
                <a:extLst>
                  <a:ext uri="{FF2B5EF4-FFF2-40B4-BE49-F238E27FC236}">
                    <a16:creationId xmlns:a16="http://schemas.microsoft.com/office/drawing/2014/main" id="{D78EB361-7452-4F97-BE06-FEEFEF3C02AC}"/>
                  </a:ext>
                </a:extLst>
              </p:cNvPr>
              <p:cNvSpPr>
                <a:spLocks/>
              </p:cNvSpPr>
              <p:nvPr/>
            </p:nvSpPr>
            <p:spPr bwMode="auto">
              <a:xfrm>
                <a:off x="4916157" y="1501642"/>
                <a:ext cx="0" cy="6311"/>
              </a:xfrm>
              <a:custGeom>
                <a:avLst/>
                <a:gdLst>
                  <a:gd name="T0" fmla="*/ 2 h 2"/>
                  <a:gd name="T1" fmla="*/ 2 h 2"/>
                  <a:gd name="T2" fmla="*/ 1 h 2"/>
                  <a:gd name="T3" fmla="*/ 0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1"/>
                      <a:pt x="0" y="1"/>
                    </a:cubicBezTo>
                    <a:cubicBezTo>
                      <a:pt x="0" y="1"/>
                      <a:pt x="0" y="0"/>
                      <a:pt x="0" y="0"/>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661">
                <a:extLst>
                  <a:ext uri="{FF2B5EF4-FFF2-40B4-BE49-F238E27FC236}">
                    <a16:creationId xmlns:a16="http://schemas.microsoft.com/office/drawing/2014/main" id="{52EFB980-FE98-4E9C-81DD-7FD5569913F8}"/>
                  </a:ext>
                </a:extLst>
              </p:cNvPr>
              <p:cNvSpPr>
                <a:spLocks/>
              </p:cNvSpPr>
              <p:nvPr/>
            </p:nvSpPr>
            <p:spPr bwMode="auto">
              <a:xfrm>
                <a:off x="4919313" y="1498486"/>
                <a:ext cx="0" cy="6311"/>
              </a:xfrm>
              <a:custGeom>
                <a:avLst/>
                <a:gdLst>
                  <a:gd name="T0" fmla="*/ 2 h 2"/>
                  <a:gd name="T1" fmla="*/ 2 h 2"/>
                  <a:gd name="T2" fmla="*/ 1 h 2"/>
                  <a:gd name="T3" fmla="*/ 1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2"/>
                      <a:pt x="0" y="1"/>
                    </a:cubicBezTo>
                    <a:cubicBezTo>
                      <a:pt x="0" y="1"/>
                      <a:pt x="0" y="1"/>
                      <a:pt x="0" y="1"/>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662">
                <a:extLst>
                  <a:ext uri="{FF2B5EF4-FFF2-40B4-BE49-F238E27FC236}">
                    <a16:creationId xmlns:a16="http://schemas.microsoft.com/office/drawing/2014/main" id="{0B902358-DB7F-4485-A581-CC9119526379}"/>
                  </a:ext>
                </a:extLst>
              </p:cNvPr>
              <p:cNvSpPr>
                <a:spLocks/>
              </p:cNvSpPr>
              <p:nvPr/>
            </p:nvSpPr>
            <p:spPr bwMode="auto">
              <a:xfrm>
                <a:off x="4913002" y="1495331"/>
                <a:ext cx="6311" cy="6311"/>
              </a:xfrm>
              <a:custGeom>
                <a:avLst/>
                <a:gdLst>
                  <a:gd name="T0" fmla="*/ 2 w 4"/>
                  <a:gd name="T1" fmla="*/ 4 h 4"/>
                  <a:gd name="T2" fmla="*/ 2 w 4"/>
                  <a:gd name="T3" fmla="*/ 2 h 4"/>
                  <a:gd name="T4" fmla="*/ 4 w 4"/>
                  <a:gd name="T5" fmla="*/ 2 h 4"/>
                  <a:gd name="T6" fmla="*/ 2 w 4"/>
                  <a:gd name="T7" fmla="*/ 2 h 4"/>
                  <a:gd name="T8" fmla="*/ 4 w 4"/>
                  <a:gd name="T9" fmla="*/ 0 h 4"/>
                  <a:gd name="T10" fmla="*/ 2 w 4"/>
                  <a:gd name="T11" fmla="*/ 2 h 4"/>
                  <a:gd name="T12" fmla="*/ 2 w 4"/>
                  <a:gd name="T13" fmla="*/ 0 h 4"/>
                  <a:gd name="T14" fmla="*/ 2 w 4"/>
                  <a:gd name="T15" fmla="*/ 4 h 4"/>
                  <a:gd name="T16" fmla="*/ 2 w 4"/>
                  <a:gd name="T17" fmla="*/ 4 h 4"/>
                  <a:gd name="T18" fmla="*/ 2 w 4"/>
                  <a:gd name="T19" fmla="*/ 4 h 4"/>
                  <a:gd name="T20" fmla="*/ 0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2" y="2"/>
                    </a:lnTo>
                    <a:lnTo>
                      <a:pt x="4" y="2"/>
                    </a:lnTo>
                    <a:lnTo>
                      <a:pt x="2" y="2"/>
                    </a:lnTo>
                    <a:lnTo>
                      <a:pt x="4"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663">
                <a:extLst>
                  <a:ext uri="{FF2B5EF4-FFF2-40B4-BE49-F238E27FC236}">
                    <a16:creationId xmlns:a16="http://schemas.microsoft.com/office/drawing/2014/main" id="{3DB2E834-2800-4CF9-B04A-1B46343F4B47}"/>
                  </a:ext>
                </a:extLst>
              </p:cNvPr>
              <p:cNvSpPr>
                <a:spLocks/>
              </p:cNvSpPr>
              <p:nvPr/>
            </p:nvSpPr>
            <p:spPr bwMode="auto">
              <a:xfrm>
                <a:off x="4919313" y="1495331"/>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664">
                <a:extLst>
                  <a:ext uri="{FF2B5EF4-FFF2-40B4-BE49-F238E27FC236}">
                    <a16:creationId xmlns:a16="http://schemas.microsoft.com/office/drawing/2014/main" id="{43BBEE58-2F1F-4BE4-B311-AC96AAB464A4}"/>
                  </a:ext>
                </a:extLst>
              </p:cNvPr>
              <p:cNvSpPr>
                <a:spLocks/>
              </p:cNvSpPr>
              <p:nvPr/>
            </p:nvSpPr>
            <p:spPr bwMode="auto">
              <a:xfrm>
                <a:off x="4935092" y="1507953"/>
                <a:ext cx="3156"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665">
                <a:extLst>
                  <a:ext uri="{FF2B5EF4-FFF2-40B4-BE49-F238E27FC236}">
                    <a16:creationId xmlns:a16="http://schemas.microsoft.com/office/drawing/2014/main" id="{C4426E5B-5ABF-47F9-9B75-43CE93D242B3}"/>
                  </a:ext>
                </a:extLst>
              </p:cNvPr>
              <p:cNvSpPr>
                <a:spLocks/>
              </p:cNvSpPr>
              <p:nvPr/>
            </p:nvSpPr>
            <p:spPr bwMode="auto">
              <a:xfrm>
                <a:off x="4928780" y="1421171"/>
                <a:ext cx="173563" cy="142006"/>
              </a:xfrm>
              <a:custGeom>
                <a:avLst/>
                <a:gdLst>
                  <a:gd name="T0" fmla="*/ 21 w 56"/>
                  <a:gd name="T1" fmla="*/ 1 h 46"/>
                  <a:gd name="T2" fmla="*/ 0 w 56"/>
                  <a:gd name="T3" fmla="*/ 4 h 46"/>
                  <a:gd name="T4" fmla="*/ 31 w 56"/>
                  <a:gd name="T5" fmla="*/ 31 h 46"/>
                  <a:gd name="T6" fmla="*/ 29 w 56"/>
                  <a:gd name="T7" fmla="*/ 39 h 46"/>
                  <a:gd name="T8" fmla="*/ 37 w 56"/>
                  <a:gd name="T9" fmla="*/ 46 h 46"/>
                  <a:gd name="T10" fmla="*/ 44 w 56"/>
                  <a:gd name="T11" fmla="*/ 38 h 46"/>
                  <a:gd name="T12" fmla="*/ 46 w 56"/>
                  <a:gd name="T13" fmla="*/ 34 h 46"/>
                  <a:gd name="T14" fmla="*/ 50 w 56"/>
                  <a:gd name="T15" fmla="*/ 32 h 46"/>
                  <a:gd name="T16" fmla="*/ 56 w 56"/>
                  <a:gd name="T17" fmla="*/ 25 h 46"/>
                  <a:gd name="T18" fmla="*/ 48 w 56"/>
                  <a:gd name="T19" fmla="*/ 17 h 46"/>
                  <a:gd name="T20" fmla="*/ 42 w 56"/>
                  <a:gd name="T21" fmla="*/ 19 h 46"/>
                  <a:gd name="T22" fmla="*/ 21 w 56"/>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6">
                    <a:moveTo>
                      <a:pt x="21" y="1"/>
                    </a:moveTo>
                    <a:cubicBezTo>
                      <a:pt x="14" y="0"/>
                      <a:pt x="6" y="2"/>
                      <a:pt x="0" y="4"/>
                    </a:cubicBezTo>
                    <a:cubicBezTo>
                      <a:pt x="31" y="31"/>
                      <a:pt x="31" y="31"/>
                      <a:pt x="31" y="31"/>
                    </a:cubicBezTo>
                    <a:cubicBezTo>
                      <a:pt x="29" y="39"/>
                      <a:pt x="29" y="39"/>
                      <a:pt x="29" y="39"/>
                    </a:cubicBezTo>
                    <a:cubicBezTo>
                      <a:pt x="37" y="46"/>
                      <a:pt x="37" y="46"/>
                      <a:pt x="37" y="46"/>
                    </a:cubicBezTo>
                    <a:cubicBezTo>
                      <a:pt x="44" y="38"/>
                      <a:pt x="44" y="38"/>
                      <a:pt x="44" y="38"/>
                    </a:cubicBezTo>
                    <a:cubicBezTo>
                      <a:pt x="46" y="34"/>
                      <a:pt x="46" y="34"/>
                      <a:pt x="46" y="34"/>
                    </a:cubicBezTo>
                    <a:cubicBezTo>
                      <a:pt x="50" y="32"/>
                      <a:pt x="50" y="32"/>
                      <a:pt x="50" y="32"/>
                    </a:cubicBezTo>
                    <a:cubicBezTo>
                      <a:pt x="56" y="25"/>
                      <a:pt x="56" y="25"/>
                      <a:pt x="56" y="25"/>
                    </a:cubicBezTo>
                    <a:cubicBezTo>
                      <a:pt x="48" y="17"/>
                      <a:pt x="48" y="17"/>
                      <a:pt x="48" y="17"/>
                    </a:cubicBezTo>
                    <a:cubicBezTo>
                      <a:pt x="42" y="19"/>
                      <a:pt x="42" y="19"/>
                      <a:pt x="42" y="19"/>
                    </a:cubicBezTo>
                    <a:lnTo>
                      <a:pt x="21" y="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666">
                <a:extLst>
                  <a:ext uri="{FF2B5EF4-FFF2-40B4-BE49-F238E27FC236}">
                    <a16:creationId xmlns:a16="http://schemas.microsoft.com/office/drawing/2014/main" id="{14208678-CAA6-4A7A-B99A-3003E33168A8}"/>
                  </a:ext>
                </a:extLst>
              </p:cNvPr>
              <p:cNvSpPr>
                <a:spLocks/>
              </p:cNvSpPr>
              <p:nvPr/>
            </p:nvSpPr>
            <p:spPr bwMode="auto">
              <a:xfrm>
                <a:off x="4935092" y="1421171"/>
                <a:ext cx="167252" cy="142006"/>
              </a:xfrm>
              <a:custGeom>
                <a:avLst/>
                <a:gdLst>
                  <a:gd name="T0" fmla="*/ 17 w 54"/>
                  <a:gd name="T1" fmla="*/ 1 h 46"/>
                  <a:gd name="T2" fmla="*/ 0 w 54"/>
                  <a:gd name="T3" fmla="*/ 3 h 46"/>
                  <a:gd name="T4" fmla="*/ 30 w 54"/>
                  <a:gd name="T5" fmla="*/ 31 h 46"/>
                  <a:gd name="T6" fmla="*/ 29 w 54"/>
                  <a:gd name="T7" fmla="*/ 40 h 46"/>
                  <a:gd name="T8" fmla="*/ 35 w 54"/>
                  <a:gd name="T9" fmla="*/ 46 h 46"/>
                  <a:gd name="T10" fmla="*/ 40 w 54"/>
                  <a:gd name="T11" fmla="*/ 41 h 46"/>
                  <a:gd name="T12" fmla="*/ 42 w 54"/>
                  <a:gd name="T13" fmla="*/ 32 h 46"/>
                  <a:gd name="T14" fmla="*/ 50 w 54"/>
                  <a:gd name="T15" fmla="*/ 29 h 46"/>
                  <a:gd name="T16" fmla="*/ 54 w 54"/>
                  <a:gd name="T17" fmla="*/ 25 h 46"/>
                  <a:gd name="T18" fmla="*/ 47 w 54"/>
                  <a:gd name="T19" fmla="*/ 18 h 46"/>
                  <a:gd name="T20" fmla="*/ 39 w 54"/>
                  <a:gd name="T21" fmla="*/ 21 h 46"/>
                  <a:gd name="T22" fmla="*/ 17 w 54"/>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6">
                    <a:moveTo>
                      <a:pt x="17" y="1"/>
                    </a:moveTo>
                    <a:cubicBezTo>
                      <a:pt x="11" y="0"/>
                      <a:pt x="5" y="2"/>
                      <a:pt x="0" y="3"/>
                    </a:cubicBezTo>
                    <a:cubicBezTo>
                      <a:pt x="30" y="31"/>
                      <a:pt x="30" y="31"/>
                      <a:pt x="30" y="31"/>
                    </a:cubicBezTo>
                    <a:cubicBezTo>
                      <a:pt x="29" y="40"/>
                      <a:pt x="29" y="40"/>
                      <a:pt x="29" y="40"/>
                    </a:cubicBezTo>
                    <a:cubicBezTo>
                      <a:pt x="35" y="46"/>
                      <a:pt x="35" y="46"/>
                      <a:pt x="35" y="46"/>
                    </a:cubicBezTo>
                    <a:cubicBezTo>
                      <a:pt x="40" y="41"/>
                      <a:pt x="40" y="41"/>
                      <a:pt x="40" y="41"/>
                    </a:cubicBezTo>
                    <a:cubicBezTo>
                      <a:pt x="42" y="32"/>
                      <a:pt x="42" y="32"/>
                      <a:pt x="42" y="32"/>
                    </a:cubicBezTo>
                    <a:cubicBezTo>
                      <a:pt x="50" y="29"/>
                      <a:pt x="50" y="29"/>
                      <a:pt x="50" y="29"/>
                    </a:cubicBezTo>
                    <a:cubicBezTo>
                      <a:pt x="54" y="25"/>
                      <a:pt x="54" y="25"/>
                      <a:pt x="54" y="25"/>
                    </a:cubicBezTo>
                    <a:cubicBezTo>
                      <a:pt x="47" y="18"/>
                      <a:pt x="47" y="18"/>
                      <a:pt x="47" y="18"/>
                    </a:cubicBezTo>
                    <a:cubicBezTo>
                      <a:pt x="39" y="21"/>
                      <a:pt x="39" y="21"/>
                      <a:pt x="39" y="21"/>
                    </a:cubicBez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667">
                <a:extLst>
                  <a:ext uri="{FF2B5EF4-FFF2-40B4-BE49-F238E27FC236}">
                    <a16:creationId xmlns:a16="http://schemas.microsoft.com/office/drawing/2014/main" id="{BF214D22-ED38-4C7E-8433-F1DDFF4F7A59}"/>
                  </a:ext>
                </a:extLst>
              </p:cNvPr>
              <p:cNvSpPr>
                <a:spLocks/>
              </p:cNvSpPr>
              <p:nvPr/>
            </p:nvSpPr>
            <p:spPr bwMode="auto">
              <a:xfrm>
                <a:off x="5028184" y="1489019"/>
                <a:ext cx="23668" cy="22090"/>
              </a:xfrm>
              <a:custGeom>
                <a:avLst/>
                <a:gdLst>
                  <a:gd name="T0" fmla="*/ 6 w 15"/>
                  <a:gd name="T1" fmla="*/ 14 h 14"/>
                  <a:gd name="T2" fmla="*/ 6 w 15"/>
                  <a:gd name="T3" fmla="*/ 12 h 14"/>
                  <a:gd name="T4" fmla="*/ 12 w 15"/>
                  <a:gd name="T5" fmla="*/ 12 h 14"/>
                  <a:gd name="T6" fmla="*/ 12 w 15"/>
                  <a:gd name="T7" fmla="*/ 12 h 14"/>
                  <a:gd name="T8" fmla="*/ 12 w 15"/>
                  <a:gd name="T9" fmla="*/ 10 h 14"/>
                  <a:gd name="T10" fmla="*/ 14 w 15"/>
                  <a:gd name="T11" fmla="*/ 12 h 14"/>
                  <a:gd name="T12" fmla="*/ 14 w 15"/>
                  <a:gd name="T13" fmla="*/ 10 h 14"/>
                  <a:gd name="T14" fmla="*/ 14 w 15"/>
                  <a:gd name="T15" fmla="*/ 10 h 14"/>
                  <a:gd name="T16" fmla="*/ 15 w 15"/>
                  <a:gd name="T17" fmla="*/ 10 h 14"/>
                  <a:gd name="T18" fmla="*/ 14 w 15"/>
                  <a:gd name="T19" fmla="*/ 10 h 14"/>
                  <a:gd name="T20" fmla="*/ 14 w 15"/>
                  <a:gd name="T21" fmla="*/ 2 h 14"/>
                  <a:gd name="T22" fmla="*/ 15 w 15"/>
                  <a:gd name="T23" fmla="*/ 2 h 14"/>
                  <a:gd name="T24" fmla="*/ 14 w 15"/>
                  <a:gd name="T25" fmla="*/ 2 h 14"/>
                  <a:gd name="T26" fmla="*/ 14 w 15"/>
                  <a:gd name="T27" fmla="*/ 2 h 14"/>
                  <a:gd name="T28" fmla="*/ 12 w 15"/>
                  <a:gd name="T29" fmla="*/ 2 h 14"/>
                  <a:gd name="T30" fmla="*/ 12 w 15"/>
                  <a:gd name="T31" fmla="*/ 2 h 14"/>
                  <a:gd name="T32" fmla="*/ 12 w 15"/>
                  <a:gd name="T33" fmla="*/ 0 h 14"/>
                  <a:gd name="T34" fmla="*/ 12 w 15"/>
                  <a:gd name="T35" fmla="*/ 0 h 14"/>
                  <a:gd name="T36" fmla="*/ 4 w 15"/>
                  <a:gd name="T37" fmla="*/ 0 h 14"/>
                  <a:gd name="T38" fmla="*/ 4 w 15"/>
                  <a:gd name="T39" fmla="*/ 0 h 14"/>
                  <a:gd name="T40" fmla="*/ 4 w 15"/>
                  <a:gd name="T41" fmla="*/ 0 h 14"/>
                  <a:gd name="T42" fmla="*/ 4 w 15"/>
                  <a:gd name="T43" fmla="*/ 0 h 14"/>
                  <a:gd name="T44" fmla="*/ 2 w 15"/>
                  <a:gd name="T45" fmla="*/ 2 h 14"/>
                  <a:gd name="T46" fmla="*/ 4 w 15"/>
                  <a:gd name="T47" fmla="*/ 2 h 14"/>
                  <a:gd name="T48" fmla="*/ 2 w 15"/>
                  <a:gd name="T49" fmla="*/ 2 h 14"/>
                  <a:gd name="T50" fmla="*/ 2 w 15"/>
                  <a:gd name="T51" fmla="*/ 4 h 14"/>
                  <a:gd name="T52" fmla="*/ 4 w 15"/>
                  <a:gd name="T53" fmla="*/ 10 h 14"/>
                  <a:gd name="T54" fmla="*/ 2 w 15"/>
                  <a:gd name="T55" fmla="*/ 10 h 14"/>
                  <a:gd name="T56" fmla="*/ 4 w 15"/>
                  <a:gd name="T57" fmla="*/ 10 h 14"/>
                  <a:gd name="T58" fmla="*/ 4 w 15"/>
                  <a:gd name="T59" fmla="*/ 12 h 14"/>
                  <a:gd name="T60" fmla="*/ 4 w 15"/>
                  <a:gd name="T61" fmla="*/ 12 h 14"/>
                  <a:gd name="T62" fmla="*/ 6 w 15"/>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4" y="12"/>
                    </a:moveTo>
                    <a:lnTo>
                      <a:pt x="6" y="14"/>
                    </a:lnTo>
                    <a:lnTo>
                      <a:pt x="6" y="12"/>
                    </a:lnTo>
                    <a:lnTo>
                      <a:pt x="6" y="12"/>
                    </a:lnTo>
                    <a:lnTo>
                      <a:pt x="8" y="8"/>
                    </a:lnTo>
                    <a:lnTo>
                      <a:pt x="12" y="12"/>
                    </a:lnTo>
                    <a:lnTo>
                      <a:pt x="12" y="14"/>
                    </a:lnTo>
                    <a:lnTo>
                      <a:pt x="12" y="12"/>
                    </a:lnTo>
                    <a:lnTo>
                      <a:pt x="12" y="12"/>
                    </a:lnTo>
                    <a:lnTo>
                      <a:pt x="12" y="10"/>
                    </a:lnTo>
                    <a:lnTo>
                      <a:pt x="14" y="12"/>
                    </a:lnTo>
                    <a:lnTo>
                      <a:pt x="14" y="12"/>
                    </a:lnTo>
                    <a:lnTo>
                      <a:pt x="14" y="12"/>
                    </a:lnTo>
                    <a:lnTo>
                      <a:pt x="14" y="10"/>
                    </a:lnTo>
                    <a:lnTo>
                      <a:pt x="14" y="10"/>
                    </a:lnTo>
                    <a:lnTo>
                      <a:pt x="14" y="10"/>
                    </a:lnTo>
                    <a:lnTo>
                      <a:pt x="14" y="10"/>
                    </a:lnTo>
                    <a:lnTo>
                      <a:pt x="15" y="10"/>
                    </a:lnTo>
                    <a:lnTo>
                      <a:pt x="14" y="10"/>
                    </a:lnTo>
                    <a:lnTo>
                      <a:pt x="14" y="10"/>
                    </a:lnTo>
                    <a:lnTo>
                      <a:pt x="10" y="6"/>
                    </a:lnTo>
                    <a:lnTo>
                      <a:pt x="14" y="2"/>
                    </a:lnTo>
                    <a:lnTo>
                      <a:pt x="14" y="2"/>
                    </a:lnTo>
                    <a:lnTo>
                      <a:pt x="15" y="2"/>
                    </a:lnTo>
                    <a:lnTo>
                      <a:pt x="14" y="2"/>
                    </a:lnTo>
                    <a:lnTo>
                      <a:pt x="14" y="2"/>
                    </a:lnTo>
                    <a:lnTo>
                      <a:pt x="12" y="2"/>
                    </a:lnTo>
                    <a:lnTo>
                      <a:pt x="14" y="2"/>
                    </a:lnTo>
                    <a:lnTo>
                      <a:pt x="12" y="2"/>
                    </a:lnTo>
                    <a:lnTo>
                      <a:pt x="12" y="2"/>
                    </a:lnTo>
                    <a:lnTo>
                      <a:pt x="12" y="0"/>
                    </a:lnTo>
                    <a:lnTo>
                      <a:pt x="12" y="2"/>
                    </a:lnTo>
                    <a:lnTo>
                      <a:pt x="12" y="0"/>
                    </a:lnTo>
                    <a:lnTo>
                      <a:pt x="12" y="0"/>
                    </a:lnTo>
                    <a:lnTo>
                      <a:pt x="10" y="0"/>
                    </a:lnTo>
                    <a:lnTo>
                      <a:pt x="12" y="0"/>
                    </a:lnTo>
                    <a:lnTo>
                      <a:pt x="8" y="4"/>
                    </a:lnTo>
                    <a:lnTo>
                      <a:pt x="4" y="0"/>
                    </a:lnTo>
                    <a:lnTo>
                      <a:pt x="4" y="0"/>
                    </a:lnTo>
                    <a:lnTo>
                      <a:pt x="4" y="0"/>
                    </a:lnTo>
                    <a:lnTo>
                      <a:pt x="4" y="0"/>
                    </a:lnTo>
                    <a:lnTo>
                      <a:pt x="4" y="0"/>
                    </a:lnTo>
                    <a:lnTo>
                      <a:pt x="4" y="2"/>
                    </a:lnTo>
                    <a:lnTo>
                      <a:pt x="4" y="0"/>
                    </a:lnTo>
                    <a:lnTo>
                      <a:pt x="2" y="2"/>
                    </a:lnTo>
                    <a:lnTo>
                      <a:pt x="2" y="2"/>
                    </a:lnTo>
                    <a:lnTo>
                      <a:pt x="2" y="2"/>
                    </a:lnTo>
                    <a:lnTo>
                      <a:pt x="4" y="2"/>
                    </a:lnTo>
                    <a:lnTo>
                      <a:pt x="2" y="4"/>
                    </a:lnTo>
                    <a:lnTo>
                      <a:pt x="2" y="2"/>
                    </a:lnTo>
                    <a:lnTo>
                      <a:pt x="0" y="4"/>
                    </a:lnTo>
                    <a:lnTo>
                      <a:pt x="2" y="4"/>
                    </a:lnTo>
                    <a:lnTo>
                      <a:pt x="6" y="6"/>
                    </a:lnTo>
                    <a:lnTo>
                      <a:pt x="4" y="10"/>
                    </a:lnTo>
                    <a:lnTo>
                      <a:pt x="2" y="10"/>
                    </a:lnTo>
                    <a:lnTo>
                      <a:pt x="2" y="10"/>
                    </a:lnTo>
                    <a:lnTo>
                      <a:pt x="4" y="10"/>
                    </a:lnTo>
                    <a:lnTo>
                      <a:pt x="4" y="10"/>
                    </a:lnTo>
                    <a:lnTo>
                      <a:pt x="4" y="10"/>
                    </a:lnTo>
                    <a:lnTo>
                      <a:pt x="4" y="12"/>
                    </a:lnTo>
                    <a:lnTo>
                      <a:pt x="4" y="12"/>
                    </a:lnTo>
                    <a:lnTo>
                      <a:pt x="4" y="12"/>
                    </a:lnTo>
                    <a:lnTo>
                      <a:pt x="4" y="10"/>
                    </a:lnTo>
                    <a:lnTo>
                      <a:pt x="6" y="12"/>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668">
                <a:extLst>
                  <a:ext uri="{FF2B5EF4-FFF2-40B4-BE49-F238E27FC236}">
                    <a16:creationId xmlns:a16="http://schemas.microsoft.com/office/drawing/2014/main" id="{62BEAE94-E54B-4497-B157-8831AE241126}"/>
                  </a:ext>
                </a:extLst>
              </p:cNvPr>
              <p:cNvSpPr>
                <a:spLocks/>
              </p:cNvSpPr>
              <p:nvPr/>
            </p:nvSpPr>
            <p:spPr bwMode="auto">
              <a:xfrm>
                <a:off x="4987160" y="1451151"/>
                <a:ext cx="25246" cy="22090"/>
              </a:xfrm>
              <a:custGeom>
                <a:avLst/>
                <a:gdLst>
                  <a:gd name="T0" fmla="*/ 6 w 16"/>
                  <a:gd name="T1" fmla="*/ 14 h 14"/>
                  <a:gd name="T2" fmla="*/ 6 w 16"/>
                  <a:gd name="T3" fmla="*/ 12 h 14"/>
                  <a:gd name="T4" fmla="*/ 12 w 16"/>
                  <a:gd name="T5" fmla="*/ 12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4 w 16"/>
                  <a:gd name="T21" fmla="*/ 4 h 14"/>
                  <a:gd name="T22" fmla="*/ 16 w 16"/>
                  <a:gd name="T23" fmla="*/ 4 h 14"/>
                  <a:gd name="T24" fmla="*/ 14 w 16"/>
                  <a:gd name="T25" fmla="*/ 4 h 14"/>
                  <a:gd name="T26" fmla="*/ 14 w 16"/>
                  <a:gd name="T27" fmla="*/ 2 h 14"/>
                  <a:gd name="T28" fmla="*/ 12 w 16"/>
                  <a:gd name="T29" fmla="*/ 2 h 14"/>
                  <a:gd name="T30" fmla="*/ 12 w 16"/>
                  <a:gd name="T31" fmla="*/ 2 h 14"/>
                  <a:gd name="T32" fmla="*/ 12 w 16"/>
                  <a:gd name="T33" fmla="*/ 0 h 14"/>
                  <a:gd name="T34" fmla="*/ 12 w 16"/>
                  <a:gd name="T35" fmla="*/ 2 h 14"/>
                  <a:gd name="T36" fmla="*/ 4 w 16"/>
                  <a:gd name="T37" fmla="*/ 2 h 14"/>
                  <a:gd name="T38" fmla="*/ 4 w 16"/>
                  <a:gd name="T39" fmla="*/ 0 h 14"/>
                  <a:gd name="T40" fmla="*/ 4 w 16"/>
                  <a:gd name="T41" fmla="*/ 2 h 14"/>
                  <a:gd name="T42" fmla="*/ 4 w 16"/>
                  <a:gd name="T43" fmla="*/ 2 h 14"/>
                  <a:gd name="T44" fmla="*/ 2 w 16"/>
                  <a:gd name="T45" fmla="*/ 2 h 14"/>
                  <a:gd name="T46" fmla="*/ 4 w 16"/>
                  <a:gd name="T47" fmla="*/ 2 h 14"/>
                  <a:gd name="T48" fmla="*/ 2 w 16"/>
                  <a:gd name="T49" fmla="*/ 2 h 14"/>
                  <a:gd name="T50" fmla="*/ 2 w 16"/>
                  <a:gd name="T51" fmla="*/ 4 h 14"/>
                  <a:gd name="T52" fmla="*/ 4 w 16"/>
                  <a:gd name="T53" fmla="*/ 10 h 14"/>
                  <a:gd name="T54" fmla="*/ 2 w 16"/>
                  <a:gd name="T55" fmla="*/ 12 h 14"/>
                  <a:gd name="T56" fmla="*/ 4 w 16"/>
                  <a:gd name="T57" fmla="*/ 12 h 14"/>
                  <a:gd name="T58" fmla="*/ 4 w 16"/>
                  <a:gd name="T59" fmla="*/ 12 h 14"/>
                  <a:gd name="T60" fmla="*/ 4 w 16"/>
                  <a:gd name="T61" fmla="*/ 12 h 14"/>
                  <a:gd name="T62" fmla="*/ 6 w 16"/>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6" y="12"/>
                    </a:lnTo>
                    <a:lnTo>
                      <a:pt x="6" y="12"/>
                    </a:lnTo>
                    <a:lnTo>
                      <a:pt x="8" y="10"/>
                    </a:lnTo>
                    <a:lnTo>
                      <a:pt x="12" y="12"/>
                    </a:lnTo>
                    <a:lnTo>
                      <a:pt x="12" y="14"/>
                    </a:lnTo>
                    <a:lnTo>
                      <a:pt x="12" y="14"/>
                    </a:lnTo>
                    <a:lnTo>
                      <a:pt x="12" y="12"/>
                    </a:lnTo>
                    <a:lnTo>
                      <a:pt x="12" y="12"/>
                    </a:lnTo>
                    <a:lnTo>
                      <a:pt x="14" y="12"/>
                    </a:lnTo>
                    <a:lnTo>
                      <a:pt x="14" y="12"/>
                    </a:lnTo>
                    <a:lnTo>
                      <a:pt x="14" y="12"/>
                    </a:lnTo>
                    <a:lnTo>
                      <a:pt x="14" y="12"/>
                    </a:lnTo>
                    <a:lnTo>
                      <a:pt x="14" y="12"/>
                    </a:lnTo>
                    <a:lnTo>
                      <a:pt x="14" y="10"/>
                    </a:lnTo>
                    <a:lnTo>
                      <a:pt x="14" y="10"/>
                    </a:lnTo>
                    <a:lnTo>
                      <a:pt x="16" y="10"/>
                    </a:lnTo>
                    <a:lnTo>
                      <a:pt x="14" y="10"/>
                    </a:lnTo>
                    <a:lnTo>
                      <a:pt x="14" y="10"/>
                    </a:lnTo>
                    <a:lnTo>
                      <a:pt x="10" y="6"/>
                    </a:lnTo>
                    <a:lnTo>
                      <a:pt x="14" y="4"/>
                    </a:lnTo>
                    <a:lnTo>
                      <a:pt x="14" y="4"/>
                    </a:lnTo>
                    <a:lnTo>
                      <a:pt x="16" y="4"/>
                    </a:lnTo>
                    <a:lnTo>
                      <a:pt x="14" y="2"/>
                    </a:lnTo>
                    <a:lnTo>
                      <a:pt x="14" y="4"/>
                    </a:lnTo>
                    <a:lnTo>
                      <a:pt x="12" y="2"/>
                    </a:lnTo>
                    <a:lnTo>
                      <a:pt x="14" y="2"/>
                    </a:lnTo>
                    <a:lnTo>
                      <a:pt x="12" y="2"/>
                    </a:lnTo>
                    <a:lnTo>
                      <a:pt x="12" y="2"/>
                    </a:lnTo>
                    <a:lnTo>
                      <a:pt x="12" y="2"/>
                    </a:lnTo>
                    <a:lnTo>
                      <a:pt x="12" y="2"/>
                    </a:lnTo>
                    <a:lnTo>
                      <a:pt x="12" y="2"/>
                    </a:lnTo>
                    <a:lnTo>
                      <a:pt x="12" y="0"/>
                    </a:lnTo>
                    <a:lnTo>
                      <a:pt x="10" y="0"/>
                    </a:lnTo>
                    <a:lnTo>
                      <a:pt x="12"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6" y="6"/>
                    </a:lnTo>
                    <a:lnTo>
                      <a:pt x="4" y="10"/>
                    </a:lnTo>
                    <a:lnTo>
                      <a:pt x="2" y="10"/>
                    </a:lnTo>
                    <a:lnTo>
                      <a:pt x="2" y="12"/>
                    </a:lnTo>
                    <a:lnTo>
                      <a:pt x="4" y="10"/>
                    </a:lnTo>
                    <a:lnTo>
                      <a:pt x="4" y="12"/>
                    </a:lnTo>
                    <a:lnTo>
                      <a:pt x="4" y="12"/>
                    </a:lnTo>
                    <a:lnTo>
                      <a:pt x="4" y="12"/>
                    </a:lnTo>
                    <a:lnTo>
                      <a:pt x="4" y="12"/>
                    </a:lnTo>
                    <a:lnTo>
                      <a:pt x="4" y="12"/>
                    </a:lnTo>
                    <a:lnTo>
                      <a:pt x="4" y="12"/>
                    </a:lnTo>
                    <a:lnTo>
                      <a:pt x="6" y="12"/>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669">
                <a:extLst>
                  <a:ext uri="{FF2B5EF4-FFF2-40B4-BE49-F238E27FC236}">
                    <a16:creationId xmlns:a16="http://schemas.microsoft.com/office/drawing/2014/main" id="{B6970CBC-4992-4DCE-9A93-2A53C14CB889}"/>
                  </a:ext>
                </a:extLst>
              </p:cNvPr>
              <p:cNvSpPr>
                <a:spLocks/>
              </p:cNvSpPr>
              <p:nvPr/>
            </p:nvSpPr>
            <p:spPr bwMode="auto">
              <a:xfrm>
                <a:off x="5031340" y="1530043"/>
                <a:ext cx="20512" cy="20511"/>
              </a:xfrm>
              <a:custGeom>
                <a:avLst/>
                <a:gdLst>
                  <a:gd name="T0" fmla="*/ 4 w 13"/>
                  <a:gd name="T1" fmla="*/ 13 h 13"/>
                  <a:gd name="T2" fmla="*/ 4 w 13"/>
                  <a:gd name="T3" fmla="*/ 11 h 13"/>
                  <a:gd name="T4" fmla="*/ 10 w 13"/>
                  <a:gd name="T5" fmla="*/ 11 h 13"/>
                  <a:gd name="T6" fmla="*/ 12 w 13"/>
                  <a:gd name="T7" fmla="*/ 13 h 13"/>
                  <a:gd name="T8" fmla="*/ 12 w 13"/>
                  <a:gd name="T9" fmla="*/ 11 h 13"/>
                  <a:gd name="T10" fmla="*/ 12 w 13"/>
                  <a:gd name="T11" fmla="*/ 11 h 13"/>
                  <a:gd name="T12" fmla="*/ 12 w 13"/>
                  <a:gd name="T13" fmla="*/ 11 h 13"/>
                  <a:gd name="T14" fmla="*/ 12 w 13"/>
                  <a:gd name="T15" fmla="*/ 9 h 13"/>
                  <a:gd name="T16" fmla="*/ 13 w 13"/>
                  <a:gd name="T17" fmla="*/ 9 h 13"/>
                  <a:gd name="T18" fmla="*/ 12 w 13"/>
                  <a:gd name="T19" fmla="*/ 9 h 13"/>
                  <a:gd name="T20" fmla="*/ 12 w 13"/>
                  <a:gd name="T21" fmla="*/ 4 h 13"/>
                  <a:gd name="T22" fmla="*/ 13 w 13"/>
                  <a:gd name="T23" fmla="*/ 4 h 13"/>
                  <a:gd name="T24" fmla="*/ 12 w 13"/>
                  <a:gd name="T25" fmla="*/ 4 h 13"/>
                  <a:gd name="T26" fmla="*/ 12 w 13"/>
                  <a:gd name="T27" fmla="*/ 2 h 13"/>
                  <a:gd name="T28" fmla="*/ 12 w 13"/>
                  <a:gd name="T29" fmla="*/ 2 h 13"/>
                  <a:gd name="T30" fmla="*/ 10 w 13"/>
                  <a:gd name="T31" fmla="*/ 2 h 13"/>
                  <a:gd name="T32" fmla="*/ 10 w 13"/>
                  <a:gd name="T33" fmla="*/ 0 h 13"/>
                  <a:gd name="T34" fmla="*/ 10 w 13"/>
                  <a:gd name="T35" fmla="*/ 2 h 13"/>
                  <a:gd name="T36" fmla="*/ 4 w 13"/>
                  <a:gd name="T37" fmla="*/ 2 h 13"/>
                  <a:gd name="T38" fmla="*/ 4 w 13"/>
                  <a:gd name="T39" fmla="*/ 0 h 13"/>
                  <a:gd name="T40" fmla="*/ 4 w 13"/>
                  <a:gd name="T41" fmla="*/ 2 h 13"/>
                  <a:gd name="T42" fmla="*/ 2 w 13"/>
                  <a:gd name="T43" fmla="*/ 2 h 13"/>
                  <a:gd name="T44" fmla="*/ 2 w 13"/>
                  <a:gd name="T45" fmla="*/ 2 h 13"/>
                  <a:gd name="T46" fmla="*/ 2 w 13"/>
                  <a:gd name="T47" fmla="*/ 2 h 13"/>
                  <a:gd name="T48" fmla="*/ 0 w 13"/>
                  <a:gd name="T49" fmla="*/ 4 h 13"/>
                  <a:gd name="T50" fmla="*/ 2 w 13"/>
                  <a:gd name="T51" fmla="*/ 4 h 13"/>
                  <a:gd name="T52" fmla="*/ 2 w 13"/>
                  <a:gd name="T53" fmla="*/ 9 h 13"/>
                  <a:gd name="T54" fmla="*/ 2 w 13"/>
                  <a:gd name="T55" fmla="*/ 11 h 13"/>
                  <a:gd name="T56" fmla="*/ 4 w 13"/>
                  <a:gd name="T57" fmla="*/ 11 h 13"/>
                  <a:gd name="T58" fmla="*/ 2 w 13"/>
                  <a:gd name="T59" fmla="*/ 11 h 13"/>
                  <a:gd name="T60" fmla="*/ 4 w 13"/>
                  <a:gd name="T61" fmla="*/ 11 h 13"/>
                  <a:gd name="T62" fmla="*/ 4 w 13"/>
                  <a:gd name="T6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4" y="13"/>
                    </a:moveTo>
                    <a:lnTo>
                      <a:pt x="4" y="13"/>
                    </a:lnTo>
                    <a:lnTo>
                      <a:pt x="4" y="11"/>
                    </a:lnTo>
                    <a:lnTo>
                      <a:pt x="4" y="11"/>
                    </a:lnTo>
                    <a:lnTo>
                      <a:pt x="8" y="9"/>
                    </a:lnTo>
                    <a:lnTo>
                      <a:pt x="10" y="11"/>
                    </a:lnTo>
                    <a:lnTo>
                      <a:pt x="10" y="13"/>
                    </a:lnTo>
                    <a:lnTo>
                      <a:pt x="12" y="13"/>
                    </a:lnTo>
                    <a:lnTo>
                      <a:pt x="10" y="11"/>
                    </a:lnTo>
                    <a:lnTo>
                      <a:pt x="12" y="11"/>
                    </a:lnTo>
                    <a:lnTo>
                      <a:pt x="12" y="11"/>
                    </a:lnTo>
                    <a:lnTo>
                      <a:pt x="12" y="11"/>
                    </a:lnTo>
                    <a:lnTo>
                      <a:pt x="12" y="11"/>
                    </a:lnTo>
                    <a:lnTo>
                      <a:pt x="12" y="11"/>
                    </a:lnTo>
                    <a:lnTo>
                      <a:pt x="12" y="11"/>
                    </a:lnTo>
                    <a:lnTo>
                      <a:pt x="12" y="9"/>
                    </a:lnTo>
                    <a:lnTo>
                      <a:pt x="13" y="11"/>
                    </a:lnTo>
                    <a:lnTo>
                      <a:pt x="13" y="9"/>
                    </a:lnTo>
                    <a:lnTo>
                      <a:pt x="12" y="9"/>
                    </a:lnTo>
                    <a:lnTo>
                      <a:pt x="12" y="9"/>
                    </a:lnTo>
                    <a:lnTo>
                      <a:pt x="10" y="5"/>
                    </a:lnTo>
                    <a:lnTo>
                      <a:pt x="12" y="4"/>
                    </a:lnTo>
                    <a:lnTo>
                      <a:pt x="12" y="4"/>
                    </a:lnTo>
                    <a:lnTo>
                      <a:pt x="13" y="4"/>
                    </a:lnTo>
                    <a:lnTo>
                      <a:pt x="12" y="2"/>
                    </a:lnTo>
                    <a:lnTo>
                      <a:pt x="12" y="4"/>
                    </a:lnTo>
                    <a:lnTo>
                      <a:pt x="12" y="2"/>
                    </a:lnTo>
                    <a:lnTo>
                      <a:pt x="12" y="2"/>
                    </a:lnTo>
                    <a:lnTo>
                      <a:pt x="12" y="2"/>
                    </a:lnTo>
                    <a:lnTo>
                      <a:pt x="12" y="2"/>
                    </a:lnTo>
                    <a:lnTo>
                      <a:pt x="12" y="2"/>
                    </a:lnTo>
                    <a:lnTo>
                      <a:pt x="10" y="2"/>
                    </a:lnTo>
                    <a:lnTo>
                      <a:pt x="10" y="2"/>
                    </a:lnTo>
                    <a:lnTo>
                      <a:pt x="10" y="0"/>
                    </a:lnTo>
                    <a:lnTo>
                      <a:pt x="10" y="0"/>
                    </a:lnTo>
                    <a:lnTo>
                      <a:pt x="10" y="2"/>
                    </a:lnTo>
                    <a:lnTo>
                      <a:pt x="6" y="4"/>
                    </a:lnTo>
                    <a:lnTo>
                      <a:pt x="4" y="2"/>
                    </a:lnTo>
                    <a:lnTo>
                      <a:pt x="4" y="2"/>
                    </a:lnTo>
                    <a:lnTo>
                      <a:pt x="4" y="0"/>
                    </a:lnTo>
                    <a:lnTo>
                      <a:pt x="2" y="0"/>
                    </a:lnTo>
                    <a:lnTo>
                      <a:pt x="4" y="2"/>
                    </a:lnTo>
                    <a:lnTo>
                      <a:pt x="2" y="2"/>
                    </a:lnTo>
                    <a:lnTo>
                      <a:pt x="2" y="2"/>
                    </a:lnTo>
                    <a:lnTo>
                      <a:pt x="2" y="2"/>
                    </a:lnTo>
                    <a:lnTo>
                      <a:pt x="2" y="2"/>
                    </a:lnTo>
                    <a:lnTo>
                      <a:pt x="2" y="2"/>
                    </a:lnTo>
                    <a:lnTo>
                      <a:pt x="2" y="2"/>
                    </a:lnTo>
                    <a:lnTo>
                      <a:pt x="2" y="4"/>
                    </a:lnTo>
                    <a:lnTo>
                      <a:pt x="0" y="4"/>
                    </a:lnTo>
                    <a:lnTo>
                      <a:pt x="0" y="4"/>
                    </a:lnTo>
                    <a:lnTo>
                      <a:pt x="2" y="4"/>
                    </a:lnTo>
                    <a:lnTo>
                      <a:pt x="4" y="7"/>
                    </a:lnTo>
                    <a:lnTo>
                      <a:pt x="2" y="9"/>
                    </a:lnTo>
                    <a:lnTo>
                      <a:pt x="0" y="9"/>
                    </a:lnTo>
                    <a:lnTo>
                      <a:pt x="2" y="11"/>
                    </a:lnTo>
                    <a:lnTo>
                      <a:pt x="2" y="9"/>
                    </a:lnTo>
                    <a:lnTo>
                      <a:pt x="4" y="11"/>
                    </a:lnTo>
                    <a:lnTo>
                      <a:pt x="2" y="11"/>
                    </a:lnTo>
                    <a:lnTo>
                      <a:pt x="2" y="11"/>
                    </a:lnTo>
                    <a:lnTo>
                      <a:pt x="2" y="11"/>
                    </a:lnTo>
                    <a:lnTo>
                      <a:pt x="4" y="11"/>
                    </a:lnTo>
                    <a:lnTo>
                      <a:pt x="4" y="11"/>
                    </a:lnTo>
                    <a:lnTo>
                      <a:pt x="4" y="11"/>
                    </a:lnTo>
                    <a:lnTo>
                      <a:pt x="4" y="1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670">
                <a:extLst>
                  <a:ext uri="{FF2B5EF4-FFF2-40B4-BE49-F238E27FC236}">
                    <a16:creationId xmlns:a16="http://schemas.microsoft.com/office/drawing/2014/main" id="{7B273F65-913E-4502-88E1-70B75C4867E2}"/>
                  </a:ext>
                </a:extLst>
              </p:cNvPr>
              <p:cNvSpPr>
                <a:spLocks/>
              </p:cNvSpPr>
              <p:nvPr/>
            </p:nvSpPr>
            <p:spPr bwMode="auto">
              <a:xfrm>
                <a:off x="5067631" y="1485864"/>
                <a:ext cx="25246" cy="22090"/>
              </a:xfrm>
              <a:custGeom>
                <a:avLst/>
                <a:gdLst>
                  <a:gd name="T0" fmla="*/ 6 w 16"/>
                  <a:gd name="T1" fmla="*/ 14 h 14"/>
                  <a:gd name="T2" fmla="*/ 4 w 16"/>
                  <a:gd name="T3" fmla="*/ 14 h 14"/>
                  <a:gd name="T4" fmla="*/ 12 w 16"/>
                  <a:gd name="T5" fmla="*/ 14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2 w 16"/>
                  <a:gd name="T21" fmla="*/ 4 h 14"/>
                  <a:gd name="T22" fmla="*/ 14 w 16"/>
                  <a:gd name="T23" fmla="*/ 4 h 14"/>
                  <a:gd name="T24" fmla="*/ 12 w 16"/>
                  <a:gd name="T25" fmla="*/ 4 h 14"/>
                  <a:gd name="T26" fmla="*/ 12 w 16"/>
                  <a:gd name="T27" fmla="*/ 4 h 14"/>
                  <a:gd name="T28" fmla="*/ 12 w 16"/>
                  <a:gd name="T29" fmla="*/ 2 h 14"/>
                  <a:gd name="T30" fmla="*/ 12 w 16"/>
                  <a:gd name="T31" fmla="*/ 4 h 14"/>
                  <a:gd name="T32" fmla="*/ 12 w 16"/>
                  <a:gd name="T33" fmla="*/ 2 h 14"/>
                  <a:gd name="T34" fmla="*/ 10 w 16"/>
                  <a:gd name="T35" fmla="*/ 2 h 14"/>
                  <a:gd name="T36" fmla="*/ 4 w 16"/>
                  <a:gd name="T37" fmla="*/ 2 h 14"/>
                  <a:gd name="T38" fmla="*/ 4 w 16"/>
                  <a:gd name="T39" fmla="*/ 0 h 14"/>
                  <a:gd name="T40" fmla="*/ 4 w 16"/>
                  <a:gd name="T41" fmla="*/ 2 h 14"/>
                  <a:gd name="T42" fmla="*/ 2 w 16"/>
                  <a:gd name="T43" fmla="*/ 2 h 14"/>
                  <a:gd name="T44" fmla="*/ 2 w 16"/>
                  <a:gd name="T45" fmla="*/ 2 h 14"/>
                  <a:gd name="T46" fmla="*/ 2 w 16"/>
                  <a:gd name="T47" fmla="*/ 4 h 14"/>
                  <a:gd name="T48" fmla="*/ 2 w 16"/>
                  <a:gd name="T49" fmla="*/ 4 h 14"/>
                  <a:gd name="T50" fmla="*/ 2 w 16"/>
                  <a:gd name="T51" fmla="*/ 4 h 14"/>
                  <a:gd name="T52" fmla="*/ 2 w 16"/>
                  <a:gd name="T53" fmla="*/ 10 h 14"/>
                  <a:gd name="T54" fmla="*/ 2 w 16"/>
                  <a:gd name="T55" fmla="*/ 12 h 14"/>
                  <a:gd name="T56" fmla="*/ 4 w 16"/>
                  <a:gd name="T57" fmla="*/ 12 h 14"/>
                  <a:gd name="T58" fmla="*/ 4 w 16"/>
                  <a:gd name="T59" fmla="*/ 12 h 14"/>
                  <a:gd name="T60" fmla="*/ 4 w 16"/>
                  <a:gd name="T61" fmla="*/ 14 h 14"/>
                  <a:gd name="T62" fmla="*/ 4 w 1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4" y="14"/>
                    </a:lnTo>
                    <a:lnTo>
                      <a:pt x="4" y="14"/>
                    </a:lnTo>
                    <a:lnTo>
                      <a:pt x="8" y="10"/>
                    </a:lnTo>
                    <a:lnTo>
                      <a:pt x="12" y="14"/>
                    </a:lnTo>
                    <a:lnTo>
                      <a:pt x="12" y="14"/>
                    </a:lnTo>
                    <a:lnTo>
                      <a:pt x="12" y="14"/>
                    </a:lnTo>
                    <a:lnTo>
                      <a:pt x="12" y="14"/>
                    </a:lnTo>
                    <a:lnTo>
                      <a:pt x="12" y="12"/>
                    </a:lnTo>
                    <a:lnTo>
                      <a:pt x="12" y="14"/>
                    </a:lnTo>
                    <a:lnTo>
                      <a:pt x="14" y="12"/>
                    </a:lnTo>
                    <a:lnTo>
                      <a:pt x="14" y="12"/>
                    </a:lnTo>
                    <a:lnTo>
                      <a:pt x="14" y="12"/>
                    </a:lnTo>
                    <a:lnTo>
                      <a:pt x="12" y="12"/>
                    </a:lnTo>
                    <a:lnTo>
                      <a:pt x="14" y="10"/>
                    </a:lnTo>
                    <a:lnTo>
                      <a:pt x="14" y="12"/>
                    </a:lnTo>
                    <a:lnTo>
                      <a:pt x="16" y="10"/>
                    </a:lnTo>
                    <a:lnTo>
                      <a:pt x="14" y="10"/>
                    </a:lnTo>
                    <a:lnTo>
                      <a:pt x="14" y="10"/>
                    </a:lnTo>
                    <a:lnTo>
                      <a:pt x="10" y="8"/>
                    </a:lnTo>
                    <a:lnTo>
                      <a:pt x="12" y="4"/>
                    </a:lnTo>
                    <a:lnTo>
                      <a:pt x="12" y="4"/>
                    </a:lnTo>
                    <a:lnTo>
                      <a:pt x="14" y="4"/>
                    </a:lnTo>
                    <a:lnTo>
                      <a:pt x="14" y="4"/>
                    </a:lnTo>
                    <a:lnTo>
                      <a:pt x="12" y="4"/>
                    </a:lnTo>
                    <a:lnTo>
                      <a:pt x="12" y="4"/>
                    </a:lnTo>
                    <a:lnTo>
                      <a:pt x="12" y="4"/>
                    </a:lnTo>
                    <a:lnTo>
                      <a:pt x="12" y="2"/>
                    </a:lnTo>
                    <a:lnTo>
                      <a:pt x="12" y="2"/>
                    </a:lnTo>
                    <a:lnTo>
                      <a:pt x="12" y="2"/>
                    </a:lnTo>
                    <a:lnTo>
                      <a:pt x="12" y="4"/>
                    </a:lnTo>
                    <a:lnTo>
                      <a:pt x="10" y="2"/>
                    </a:lnTo>
                    <a:lnTo>
                      <a:pt x="12" y="2"/>
                    </a:lnTo>
                    <a:lnTo>
                      <a:pt x="10" y="0"/>
                    </a:lnTo>
                    <a:lnTo>
                      <a:pt x="10" y="2"/>
                    </a:lnTo>
                    <a:lnTo>
                      <a:pt x="8" y="6"/>
                    </a:lnTo>
                    <a:lnTo>
                      <a:pt x="4" y="2"/>
                    </a:lnTo>
                    <a:lnTo>
                      <a:pt x="4" y="2"/>
                    </a:lnTo>
                    <a:lnTo>
                      <a:pt x="4" y="0"/>
                    </a:lnTo>
                    <a:lnTo>
                      <a:pt x="4" y="2"/>
                    </a:lnTo>
                    <a:lnTo>
                      <a:pt x="4" y="2"/>
                    </a:lnTo>
                    <a:lnTo>
                      <a:pt x="4" y="4"/>
                    </a:lnTo>
                    <a:lnTo>
                      <a:pt x="2" y="2"/>
                    </a:lnTo>
                    <a:lnTo>
                      <a:pt x="2" y="2"/>
                    </a:lnTo>
                    <a:lnTo>
                      <a:pt x="2" y="2"/>
                    </a:lnTo>
                    <a:lnTo>
                      <a:pt x="2" y="4"/>
                    </a:lnTo>
                    <a:lnTo>
                      <a:pt x="2" y="4"/>
                    </a:lnTo>
                    <a:lnTo>
                      <a:pt x="2" y="4"/>
                    </a:lnTo>
                    <a:lnTo>
                      <a:pt x="2" y="4"/>
                    </a:lnTo>
                    <a:lnTo>
                      <a:pt x="0" y="4"/>
                    </a:lnTo>
                    <a:lnTo>
                      <a:pt x="2" y="4"/>
                    </a:lnTo>
                    <a:lnTo>
                      <a:pt x="6" y="8"/>
                    </a:lnTo>
                    <a:lnTo>
                      <a:pt x="2" y="10"/>
                    </a:lnTo>
                    <a:lnTo>
                      <a:pt x="0" y="12"/>
                    </a:lnTo>
                    <a:lnTo>
                      <a:pt x="2" y="12"/>
                    </a:lnTo>
                    <a:lnTo>
                      <a:pt x="2" y="12"/>
                    </a:lnTo>
                    <a:lnTo>
                      <a:pt x="4" y="12"/>
                    </a:lnTo>
                    <a:lnTo>
                      <a:pt x="2" y="12"/>
                    </a:lnTo>
                    <a:lnTo>
                      <a:pt x="4" y="12"/>
                    </a:lnTo>
                    <a:lnTo>
                      <a:pt x="4" y="12"/>
                    </a:lnTo>
                    <a:lnTo>
                      <a:pt x="4" y="14"/>
                    </a:lnTo>
                    <a:lnTo>
                      <a:pt x="4" y="12"/>
                    </a:lnTo>
                    <a:lnTo>
                      <a:pt x="4" y="14"/>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671">
                <a:extLst>
                  <a:ext uri="{FF2B5EF4-FFF2-40B4-BE49-F238E27FC236}">
                    <a16:creationId xmlns:a16="http://schemas.microsoft.com/office/drawing/2014/main" id="{0556B65D-6948-49EE-8D96-6176C6CA748E}"/>
                  </a:ext>
                </a:extLst>
              </p:cNvPr>
              <p:cNvSpPr>
                <a:spLocks/>
              </p:cNvSpPr>
              <p:nvPr/>
            </p:nvSpPr>
            <p:spPr bwMode="auto">
              <a:xfrm>
                <a:off x="4810441" y="1492175"/>
                <a:ext cx="67848" cy="64691"/>
              </a:xfrm>
              <a:custGeom>
                <a:avLst/>
                <a:gdLst>
                  <a:gd name="T0" fmla="*/ 22 w 22"/>
                  <a:gd name="T1" fmla="*/ 2 h 21"/>
                  <a:gd name="T2" fmla="*/ 21 w 22"/>
                  <a:gd name="T3" fmla="*/ 5 h 21"/>
                  <a:gd name="T4" fmla="*/ 17 w 22"/>
                  <a:gd name="T5" fmla="*/ 9 h 21"/>
                  <a:gd name="T6" fmla="*/ 12 w 22"/>
                  <a:gd name="T7" fmla="*/ 12 h 21"/>
                  <a:gd name="T8" fmla="*/ 5 w 22"/>
                  <a:gd name="T9" fmla="*/ 21 h 21"/>
                  <a:gd name="T10" fmla="*/ 7 w 22"/>
                  <a:gd name="T11" fmla="*/ 14 h 21"/>
                  <a:gd name="T12" fmla="*/ 11 w 22"/>
                  <a:gd name="T13" fmla="*/ 9 h 21"/>
                  <a:gd name="T14" fmla="*/ 6 w 22"/>
                  <a:gd name="T15" fmla="*/ 11 h 21"/>
                  <a:gd name="T16" fmla="*/ 1 w 22"/>
                  <a:gd name="T17" fmla="*/ 14 h 21"/>
                  <a:gd name="T18" fmla="*/ 0 w 22"/>
                  <a:gd name="T19" fmla="*/ 16 h 21"/>
                  <a:gd name="T20" fmla="*/ 2 w 22"/>
                  <a:gd name="T21" fmla="*/ 10 h 21"/>
                  <a:gd name="T22" fmla="*/ 8 w 22"/>
                  <a:gd name="T23" fmla="*/ 3 h 21"/>
                  <a:gd name="T24" fmla="*/ 22 w 22"/>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2" y="2"/>
                    </a:moveTo>
                    <a:cubicBezTo>
                      <a:pt x="22" y="3"/>
                      <a:pt x="22" y="4"/>
                      <a:pt x="21" y="5"/>
                    </a:cubicBezTo>
                    <a:cubicBezTo>
                      <a:pt x="20" y="7"/>
                      <a:pt x="18" y="8"/>
                      <a:pt x="17" y="9"/>
                    </a:cubicBezTo>
                    <a:cubicBezTo>
                      <a:pt x="16" y="10"/>
                      <a:pt x="14" y="11"/>
                      <a:pt x="12" y="12"/>
                    </a:cubicBezTo>
                    <a:cubicBezTo>
                      <a:pt x="8" y="15"/>
                      <a:pt x="5" y="21"/>
                      <a:pt x="5" y="21"/>
                    </a:cubicBezTo>
                    <a:cubicBezTo>
                      <a:pt x="5" y="21"/>
                      <a:pt x="5" y="17"/>
                      <a:pt x="7" y="14"/>
                    </a:cubicBezTo>
                    <a:cubicBezTo>
                      <a:pt x="8" y="12"/>
                      <a:pt x="11" y="9"/>
                      <a:pt x="11" y="9"/>
                    </a:cubicBezTo>
                    <a:cubicBezTo>
                      <a:pt x="11" y="9"/>
                      <a:pt x="8" y="9"/>
                      <a:pt x="6" y="11"/>
                    </a:cubicBezTo>
                    <a:cubicBezTo>
                      <a:pt x="5" y="11"/>
                      <a:pt x="3" y="13"/>
                      <a:pt x="1" y="14"/>
                    </a:cubicBezTo>
                    <a:cubicBezTo>
                      <a:pt x="0" y="16"/>
                      <a:pt x="0" y="16"/>
                      <a:pt x="0" y="16"/>
                    </a:cubicBezTo>
                    <a:cubicBezTo>
                      <a:pt x="0" y="16"/>
                      <a:pt x="2" y="11"/>
                      <a:pt x="2" y="10"/>
                    </a:cubicBezTo>
                    <a:cubicBezTo>
                      <a:pt x="4" y="7"/>
                      <a:pt x="6" y="5"/>
                      <a:pt x="8" y="3"/>
                    </a:cubicBezTo>
                    <a:cubicBezTo>
                      <a:pt x="11" y="0"/>
                      <a:pt x="22" y="2"/>
                      <a:pt x="22"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672">
                <a:extLst>
                  <a:ext uri="{FF2B5EF4-FFF2-40B4-BE49-F238E27FC236}">
                    <a16:creationId xmlns:a16="http://schemas.microsoft.com/office/drawing/2014/main" id="{7812D854-C3D1-41C0-95DC-299D64B4721A}"/>
                  </a:ext>
                </a:extLst>
              </p:cNvPr>
              <p:cNvSpPr>
                <a:spLocks/>
              </p:cNvSpPr>
              <p:nvPr/>
            </p:nvSpPr>
            <p:spPr bwMode="auto">
              <a:xfrm>
                <a:off x="4944559" y="1332812"/>
                <a:ext cx="58381" cy="75737"/>
              </a:xfrm>
              <a:custGeom>
                <a:avLst/>
                <a:gdLst>
                  <a:gd name="T0" fmla="*/ 1 w 19"/>
                  <a:gd name="T1" fmla="*/ 20 h 24"/>
                  <a:gd name="T2" fmla="*/ 4 w 19"/>
                  <a:gd name="T3" fmla="*/ 24 h 24"/>
                  <a:gd name="T4" fmla="*/ 5 w 19"/>
                  <a:gd name="T5" fmla="*/ 23 h 24"/>
                  <a:gd name="T6" fmla="*/ 8 w 19"/>
                  <a:gd name="T7" fmla="*/ 20 h 24"/>
                  <a:gd name="T8" fmla="*/ 11 w 19"/>
                  <a:gd name="T9" fmla="*/ 14 h 24"/>
                  <a:gd name="T10" fmla="*/ 16 w 19"/>
                  <a:gd name="T11" fmla="*/ 6 h 24"/>
                  <a:gd name="T12" fmla="*/ 19 w 19"/>
                  <a:gd name="T13" fmla="*/ 3 h 24"/>
                  <a:gd name="T14" fmla="*/ 15 w 19"/>
                  <a:gd name="T15" fmla="*/ 4 h 24"/>
                  <a:gd name="T16" fmla="*/ 12 w 19"/>
                  <a:gd name="T17" fmla="*/ 6 h 24"/>
                  <a:gd name="T18" fmla="*/ 9 w 19"/>
                  <a:gd name="T19" fmla="*/ 10 h 24"/>
                  <a:gd name="T20" fmla="*/ 9 w 19"/>
                  <a:gd name="T21" fmla="*/ 7 h 24"/>
                  <a:gd name="T22" fmla="*/ 11 w 19"/>
                  <a:gd name="T23" fmla="*/ 3 h 24"/>
                  <a:gd name="T24" fmla="*/ 13 w 19"/>
                  <a:gd name="T25" fmla="*/ 0 h 24"/>
                  <a:gd name="T26" fmla="*/ 10 w 19"/>
                  <a:gd name="T27" fmla="*/ 2 h 24"/>
                  <a:gd name="T28" fmla="*/ 5 w 19"/>
                  <a:gd name="T29" fmla="*/ 5 h 24"/>
                  <a:gd name="T30" fmla="*/ 1 w 19"/>
                  <a:gd name="T31" fmla="*/ 11 h 24"/>
                  <a:gd name="T32" fmla="*/ 1 w 19"/>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4">
                    <a:moveTo>
                      <a:pt x="1" y="20"/>
                    </a:moveTo>
                    <a:cubicBezTo>
                      <a:pt x="2" y="22"/>
                      <a:pt x="4" y="24"/>
                      <a:pt x="4" y="24"/>
                    </a:cubicBezTo>
                    <a:cubicBezTo>
                      <a:pt x="4" y="24"/>
                      <a:pt x="4" y="24"/>
                      <a:pt x="5" y="23"/>
                    </a:cubicBezTo>
                    <a:cubicBezTo>
                      <a:pt x="6" y="23"/>
                      <a:pt x="7" y="21"/>
                      <a:pt x="8" y="20"/>
                    </a:cubicBezTo>
                    <a:cubicBezTo>
                      <a:pt x="9" y="18"/>
                      <a:pt x="10" y="15"/>
                      <a:pt x="11" y="14"/>
                    </a:cubicBezTo>
                    <a:cubicBezTo>
                      <a:pt x="12" y="12"/>
                      <a:pt x="15" y="8"/>
                      <a:pt x="16" y="6"/>
                    </a:cubicBezTo>
                    <a:cubicBezTo>
                      <a:pt x="17" y="5"/>
                      <a:pt x="19" y="3"/>
                      <a:pt x="19" y="3"/>
                    </a:cubicBezTo>
                    <a:cubicBezTo>
                      <a:pt x="19" y="3"/>
                      <a:pt x="16" y="3"/>
                      <a:pt x="15" y="4"/>
                    </a:cubicBezTo>
                    <a:cubicBezTo>
                      <a:pt x="14" y="5"/>
                      <a:pt x="13" y="5"/>
                      <a:pt x="12" y="6"/>
                    </a:cubicBezTo>
                    <a:cubicBezTo>
                      <a:pt x="10" y="7"/>
                      <a:pt x="9" y="10"/>
                      <a:pt x="9" y="10"/>
                    </a:cubicBezTo>
                    <a:cubicBezTo>
                      <a:pt x="9" y="10"/>
                      <a:pt x="8" y="8"/>
                      <a:pt x="9" y="7"/>
                    </a:cubicBezTo>
                    <a:cubicBezTo>
                      <a:pt x="9" y="5"/>
                      <a:pt x="10" y="3"/>
                      <a:pt x="11" y="3"/>
                    </a:cubicBezTo>
                    <a:cubicBezTo>
                      <a:pt x="12" y="2"/>
                      <a:pt x="13" y="0"/>
                      <a:pt x="13" y="0"/>
                    </a:cubicBezTo>
                    <a:cubicBezTo>
                      <a:pt x="13" y="0"/>
                      <a:pt x="11" y="1"/>
                      <a:pt x="10" y="2"/>
                    </a:cubicBezTo>
                    <a:cubicBezTo>
                      <a:pt x="8" y="2"/>
                      <a:pt x="7" y="4"/>
                      <a:pt x="5" y="5"/>
                    </a:cubicBezTo>
                    <a:cubicBezTo>
                      <a:pt x="4" y="7"/>
                      <a:pt x="1" y="10"/>
                      <a:pt x="1" y="11"/>
                    </a:cubicBezTo>
                    <a:cubicBezTo>
                      <a:pt x="1" y="11"/>
                      <a:pt x="0" y="16"/>
                      <a:pt x="1"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673">
                <a:extLst>
                  <a:ext uri="{FF2B5EF4-FFF2-40B4-BE49-F238E27FC236}">
                    <a16:creationId xmlns:a16="http://schemas.microsoft.com/office/drawing/2014/main" id="{B5ED1853-35E2-4A63-874B-D2A07DD04438}"/>
                  </a:ext>
                </a:extLst>
              </p:cNvPr>
              <p:cNvSpPr>
                <a:spLocks/>
              </p:cNvSpPr>
              <p:nvPr/>
            </p:nvSpPr>
            <p:spPr bwMode="auto">
              <a:xfrm>
                <a:off x="4849888" y="1482708"/>
                <a:ext cx="28401" cy="34713"/>
              </a:xfrm>
              <a:custGeom>
                <a:avLst/>
                <a:gdLst>
                  <a:gd name="T0" fmla="*/ 2 w 9"/>
                  <a:gd name="T1" fmla="*/ 11 h 11"/>
                  <a:gd name="T2" fmla="*/ 8 w 9"/>
                  <a:gd name="T3" fmla="*/ 5 h 11"/>
                  <a:gd name="T4" fmla="*/ 9 w 9"/>
                  <a:gd name="T5" fmla="*/ 5 h 11"/>
                  <a:gd name="T6" fmla="*/ 3 w 9"/>
                  <a:gd name="T7" fmla="*/ 1 h 11"/>
                  <a:gd name="T8" fmla="*/ 0 w 9"/>
                  <a:gd name="T9" fmla="*/ 7 h 11"/>
                  <a:gd name="T10" fmla="*/ 2 w 9"/>
                  <a:gd name="T11" fmla="*/ 11 h 11"/>
                </a:gdLst>
                <a:ahLst/>
                <a:cxnLst>
                  <a:cxn ang="0">
                    <a:pos x="T0" y="T1"/>
                  </a:cxn>
                  <a:cxn ang="0">
                    <a:pos x="T2" y="T3"/>
                  </a:cxn>
                  <a:cxn ang="0">
                    <a:pos x="T4" y="T5"/>
                  </a:cxn>
                  <a:cxn ang="0">
                    <a:pos x="T6" y="T7"/>
                  </a:cxn>
                  <a:cxn ang="0">
                    <a:pos x="T8" y="T9"/>
                  </a:cxn>
                  <a:cxn ang="0">
                    <a:pos x="T10" y="T11"/>
                  </a:cxn>
                </a:cxnLst>
                <a:rect l="0" t="0" r="r" b="b"/>
                <a:pathLst>
                  <a:path w="9" h="11">
                    <a:moveTo>
                      <a:pt x="2" y="11"/>
                    </a:moveTo>
                    <a:cubicBezTo>
                      <a:pt x="2" y="11"/>
                      <a:pt x="4" y="6"/>
                      <a:pt x="8" y="5"/>
                    </a:cubicBezTo>
                    <a:cubicBezTo>
                      <a:pt x="9" y="5"/>
                      <a:pt x="9" y="5"/>
                      <a:pt x="9" y="5"/>
                    </a:cubicBezTo>
                    <a:cubicBezTo>
                      <a:pt x="9" y="5"/>
                      <a:pt x="5" y="1"/>
                      <a:pt x="3" y="1"/>
                    </a:cubicBezTo>
                    <a:cubicBezTo>
                      <a:pt x="0" y="0"/>
                      <a:pt x="0" y="7"/>
                      <a:pt x="0" y="7"/>
                    </a:cubicBezTo>
                    <a:cubicBezTo>
                      <a:pt x="0" y="7"/>
                      <a:pt x="1" y="11"/>
                      <a:pt x="2" y="1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674">
                <a:extLst>
                  <a:ext uri="{FF2B5EF4-FFF2-40B4-BE49-F238E27FC236}">
                    <a16:creationId xmlns:a16="http://schemas.microsoft.com/office/drawing/2014/main" id="{2D2B2D1A-D1D2-4D99-BEB3-FBFEF64611D6}"/>
                  </a:ext>
                </a:extLst>
              </p:cNvPr>
              <p:cNvSpPr>
                <a:spLocks/>
              </p:cNvSpPr>
              <p:nvPr/>
            </p:nvSpPr>
            <p:spPr bwMode="auto">
              <a:xfrm>
                <a:off x="4938247" y="1380147"/>
                <a:ext cx="29980" cy="28401"/>
              </a:xfrm>
              <a:custGeom>
                <a:avLst/>
                <a:gdLst>
                  <a:gd name="T0" fmla="*/ 9 w 10"/>
                  <a:gd name="T1" fmla="*/ 1 h 9"/>
                  <a:gd name="T2" fmla="*/ 7 w 10"/>
                  <a:gd name="T3" fmla="*/ 6 h 9"/>
                  <a:gd name="T4" fmla="*/ 6 w 10"/>
                  <a:gd name="T5" fmla="*/ 9 h 9"/>
                  <a:gd name="T6" fmla="*/ 0 w 10"/>
                  <a:gd name="T7" fmla="*/ 4 h 9"/>
                  <a:gd name="T8" fmla="*/ 7 w 10"/>
                  <a:gd name="T9" fmla="*/ 0 h 9"/>
                  <a:gd name="T10" fmla="*/ 9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9" y="1"/>
                    </a:moveTo>
                    <a:cubicBezTo>
                      <a:pt x="10" y="1"/>
                      <a:pt x="8" y="4"/>
                      <a:pt x="7" y="6"/>
                    </a:cubicBezTo>
                    <a:cubicBezTo>
                      <a:pt x="6" y="7"/>
                      <a:pt x="5" y="8"/>
                      <a:pt x="6" y="9"/>
                    </a:cubicBezTo>
                    <a:cubicBezTo>
                      <a:pt x="6" y="9"/>
                      <a:pt x="1" y="5"/>
                      <a:pt x="0" y="4"/>
                    </a:cubicBezTo>
                    <a:cubicBezTo>
                      <a:pt x="0" y="3"/>
                      <a:pt x="7" y="0"/>
                      <a:pt x="7" y="0"/>
                    </a:cubicBezTo>
                    <a:lnTo>
                      <a:pt x="9"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675">
                <a:extLst>
                  <a:ext uri="{FF2B5EF4-FFF2-40B4-BE49-F238E27FC236}">
                    <a16:creationId xmlns:a16="http://schemas.microsoft.com/office/drawing/2014/main" id="{B8B3D2BB-2520-454D-ADC4-8755840A7620}"/>
                  </a:ext>
                </a:extLst>
              </p:cNvPr>
              <p:cNvSpPr>
                <a:spLocks/>
              </p:cNvSpPr>
              <p:nvPr/>
            </p:nvSpPr>
            <p:spPr bwMode="auto">
              <a:xfrm>
                <a:off x="4826220" y="1358058"/>
                <a:ext cx="138850" cy="162518"/>
              </a:xfrm>
              <a:custGeom>
                <a:avLst/>
                <a:gdLst>
                  <a:gd name="T0" fmla="*/ 45 w 45"/>
                  <a:gd name="T1" fmla="*/ 8 h 52"/>
                  <a:gd name="T2" fmla="*/ 39 w 45"/>
                  <a:gd name="T3" fmla="*/ 1 h 52"/>
                  <a:gd name="T4" fmla="*/ 14 w 45"/>
                  <a:gd name="T5" fmla="*/ 16 h 52"/>
                  <a:gd name="T6" fmla="*/ 0 w 45"/>
                  <a:gd name="T7" fmla="*/ 46 h 52"/>
                  <a:gd name="T8" fmla="*/ 8 w 45"/>
                  <a:gd name="T9" fmla="*/ 51 h 52"/>
                  <a:gd name="T10" fmla="*/ 10 w 45"/>
                  <a:gd name="T11" fmla="*/ 51 h 52"/>
                  <a:gd name="T12" fmla="*/ 21 w 45"/>
                  <a:gd name="T13" fmla="*/ 23 h 52"/>
                  <a:gd name="T14" fmla="*/ 45 w 4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2">
                    <a:moveTo>
                      <a:pt x="45" y="8"/>
                    </a:moveTo>
                    <a:cubicBezTo>
                      <a:pt x="45" y="8"/>
                      <a:pt x="40" y="2"/>
                      <a:pt x="39" y="1"/>
                    </a:cubicBezTo>
                    <a:cubicBezTo>
                      <a:pt x="38" y="0"/>
                      <a:pt x="25" y="5"/>
                      <a:pt x="14" y="16"/>
                    </a:cubicBezTo>
                    <a:cubicBezTo>
                      <a:pt x="5" y="25"/>
                      <a:pt x="1" y="36"/>
                      <a:pt x="0" y="46"/>
                    </a:cubicBezTo>
                    <a:cubicBezTo>
                      <a:pt x="0" y="46"/>
                      <a:pt x="5" y="50"/>
                      <a:pt x="8" y="51"/>
                    </a:cubicBezTo>
                    <a:cubicBezTo>
                      <a:pt x="9" y="52"/>
                      <a:pt x="10" y="51"/>
                      <a:pt x="10" y="51"/>
                    </a:cubicBezTo>
                    <a:cubicBezTo>
                      <a:pt x="10" y="51"/>
                      <a:pt x="10" y="34"/>
                      <a:pt x="21" y="23"/>
                    </a:cubicBezTo>
                    <a:cubicBezTo>
                      <a:pt x="32" y="12"/>
                      <a:pt x="45" y="8"/>
                      <a:pt x="45" y="8"/>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676">
                <a:extLst>
                  <a:ext uri="{FF2B5EF4-FFF2-40B4-BE49-F238E27FC236}">
                    <a16:creationId xmlns:a16="http://schemas.microsoft.com/office/drawing/2014/main" id="{01049DED-1F86-40F8-B67F-BAA18BA79B39}"/>
                  </a:ext>
                </a:extLst>
              </p:cNvPr>
              <p:cNvSpPr>
                <a:spLocks/>
              </p:cNvSpPr>
              <p:nvPr/>
            </p:nvSpPr>
            <p:spPr bwMode="auto">
              <a:xfrm>
                <a:off x="4938247" y="1367525"/>
                <a:ext cx="11045" cy="15778"/>
              </a:xfrm>
              <a:custGeom>
                <a:avLst/>
                <a:gdLst>
                  <a:gd name="T0" fmla="*/ 0 w 4"/>
                  <a:gd name="T1" fmla="*/ 2 h 5"/>
                  <a:gd name="T2" fmla="*/ 1 w 4"/>
                  <a:gd name="T3" fmla="*/ 1 h 5"/>
                  <a:gd name="T4" fmla="*/ 4 w 4"/>
                  <a:gd name="T5" fmla="*/ 2 h 5"/>
                  <a:gd name="T6" fmla="*/ 3 w 4"/>
                  <a:gd name="T7" fmla="*/ 5 h 5"/>
                  <a:gd name="T8" fmla="*/ 1 w 4"/>
                  <a:gd name="T9" fmla="*/ 4 h 5"/>
                  <a:gd name="T10" fmla="*/ 2 w 4"/>
                  <a:gd name="T11" fmla="*/ 4 h 5"/>
                  <a:gd name="T12" fmla="*/ 3 w 4"/>
                  <a:gd name="T13" fmla="*/ 4 h 5"/>
                  <a:gd name="T14" fmla="*/ 3 w 4"/>
                  <a:gd name="T15" fmla="*/ 3 h 5"/>
                  <a:gd name="T16" fmla="*/ 2 w 4"/>
                  <a:gd name="T17" fmla="*/ 1 h 5"/>
                  <a:gd name="T18" fmla="*/ 1 w 4"/>
                  <a:gd name="T19" fmla="*/ 2 h 5"/>
                  <a:gd name="T20" fmla="*/ 2 w 4"/>
                  <a:gd name="T21" fmla="*/ 3 h 5"/>
                  <a:gd name="T22" fmla="*/ 2 w 4"/>
                  <a:gd name="T23" fmla="*/ 3 h 5"/>
                  <a:gd name="T24" fmla="*/ 2 w 4"/>
                  <a:gd name="T25" fmla="*/ 3 h 5"/>
                  <a:gd name="T26" fmla="*/ 1 w 4"/>
                  <a:gd name="T27" fmla="*/ 4 h 5"/>
                  <a:gd name="T28" fmla="*/ 0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0" y="2"/>
                    </a:moveTo>
                    <a:cubicBezTo>
                      <a:pt x="1" y="1"/>
                      <a:pt x="1" y="1"/>
                      <a:pt x="1" y="1"/>
                    </a:cubicBezTo>
                    <a:cubicBezTo>
                      <a:pt x="3" y="0"/>
                      <a:pt x="3" y="1"/>
                      <a:pt x="4" y="2"/>
                    </a:cubicBezTo>
                    <a:cubicBezTo>
                      <a:pt x="4" y="3"/>
                      <a:pt x="4" y="4"/>
                      <a:pt x="3" y="5"/>
                    </a:cubicBezTo>
                    <a:cubicBezTo>
                      <a:pt x="2" y="5"/>
                      <a:pt x="1" y="5"/>
                      <a:pt x="1" y="4"/>
                    </a:cubicBezTo>
                    <a:cubicBezTo>
                      <a:pt x="2" y="4"/>
                      <a:pt x="2" y="4"/>
                      <a:pt x="2" y="4"/>
                    </a:cubicBezTo>
                    <a:cubicBezTo>
                      <a:pt x="2" y="4"/>
                      <a:pt x="2" y="4"/>
                      <a:pt x="3" y="4"/>
                    </a:cubicBezTo>
                    <a:cubicBezTo>
                      <a:pt x="4" y="4"/>
                      <a:pt x="3" y="3"/>
                      <a:pt x="3" y="3"/>
                    </a:cubicBezTo>
                    <a:cubicBezTo>
                      <a:pt x="3" y="2"/>
                      <a:pt x="2" y="1"/>
                      <a:pt x="2" y="1"/>
                    </a:cubicBezTo>
                    <a:cubicBezTo>
                      <a:pt x="1" y="1"/>
                      <a:pt x="1" y="1"/>
                      <a:pt x="1" y="2"/>
                    </a:cubicBezTo>
                    <a:cubicBezTo>
                      <a:pt x="2" y="3"/>
                      <a:pt x="2" y="3"/>
                      <a:pt x="2" y="3"/>
                    </a:cubicBezTo>
                    <a:cubicBezTo>
                      <a:pt x="2" y="3"/>
                      <a:pt x="2" y="3"/>
                      <a:pt x="2" y="3"/>
                    </a:cubicBezTo>
                    <a:cubicBezTo>
                      <a:pt x="2" y="3"/>
                      <a:pt x="2" y="3"/>
                      <a:pt x="2" y="3"/>
                    </a:cubicBezTo>
                    <a:cubicBezTo>
                      <a:pt x="1" y="4"/>
                      <a:pt x="1" y="4"/>
                      <a:pt x="1" y="4"/>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677">
                <a:extLst>
                  <a:ext uri="{FF2B5EF4-FFF2-40B4-BE49-F238E27FC236}">
                    <a16:creationId xmlns:a16="http://schemas.microsoft.com/office/drawing/2014/main" id="{323277F7-4722-41F0-B73F-86E66B0F3B6B}"/>
                  </a:ext>
                </a:extLst>
              </p:cNvPr>
              <p:cNvSpPr>
                <a:spLocks noEditPoints="1"/>
              </p:cNvSpPr>
              <p:nvPr/>
            </p:nvSpPr>
            <p:spPr bwMode="auto">
              <a:xfrm>
                <a:off x="4928780" y="1373836"/>
                <a:ext cx="12623" cy="12623"/>
              </a:xfrm>
              <a:custGeom>
                <a:avLst/>
                <a:gdLst>
                  <a:gd name="T0" fmla="*/ 3 w 4"/>
                  <a:gd name="T1" fmla="*/ 1 h 4"/>
                  <a:gd name="T2" fmla="*/ 3 w 4"/>
                  <a:gd name="T3" fmla="*/ 4 h 4"/>
                  <a:gd name="T4" fmla="*/ 0 w 4"/>
                  <a:gd name="T5" fmla="*/ 3 h 4"/>
                  <a:gd name="T6" fmla="*/ 1 w 4"/>
                  <a:gd name="T7" fmla="*/ 0 h 4"/>
                  <a:gd name="T8" fmla="*/ 3 w 4"/>
                  <a:gd name="T9" fmla="*/ 1 h 4"/>
                  <a:gd name="T10" fmla="*/ 1 w 4"/>
                  <a:gd name="T11" fmla="*/ 1 h 4"/>
                  <a:gd name="T12" fmla="*/ 1 w 4"/>
                  <a:gd name="T13" fmla="*/ 2 h 4"/>
                  <a:gd name="T14" fmla="*/ 2 w 4"/>
                  <a:gd name="T15" fmla="*/ 4 h 4"/>
                  <a:gd name="T16" fmla="*/ 3 w 4"/>
                  <a:gd name="T17" fmla="*/ 2 h 4"/>
                  <a:gd name="T18" fmla="*/ 1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1"/>
                    </a:moveTo>
                    <a:cubicBezTo>
                      <a:pt x="4" y="3"/>
                      <a:pt x="4" y="3"/>
                      <a:pt x="3" y="4"/>
                    </a:cubicBezTo>
                    <a:cubicBezTo>
                      <a:pt x="2" y="4"/>
                      <a:pt x="1" y="4"/>
                      <a:pt x="0" y="3"/>
                    </a:cubicBezTo>
                    <a:cubicBezTo>
                      <a:pt x="0" y="2"/>
                      <a:pt x="0" y="1"/>
                      <a:pt x="1" y="0"/>
                    </a:cubicBezTo>
                    <a:cubicBezTo>
                      <a:pt x="2" y="0"/>
                      <a:pt x="3" y="0"/>
                      <a:pt x="3" y="1"/>
                    </a:cubicBezTo>
                    <a:close/>
                    <a:moveTo>
                      <a:pt x="1" y="1"/>
                    </a:moveTo>
                    <a:cubicBezTo>
                      <a:pt x="1" y="1"/>
                      <a:pt x="1" y="2"/>
                      <a:pt x="1" y="2"/>
                    </a:cubicBezTo>
                    <a:cubicBezTo>
                      <a:pt x="1" y="3"/>
                      <a:pt x="2" y="4"/>
                      <a:pt x="2" y="4"/>
                    </a:cubicBezTo>
                    <a:cubicBezTo>
                      <a:pt x="3" y="3"/>
                      <a:pt x="3" y="3"/>
                      <a:pt x="3" y="2"/>
                    </a:cubicBezTo>
                    <a:cubicBezTo>
                      <a:pt x="2" y="1"/>
                      <a:pt x="2" y="0"/>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678">
                <a:extLst>
                  <a:ext uri="{FF2B5EF4-FFF2-40B4-BE49-F238E27FC236}">
                    <a16:creationId xmlns:a16="http://schemas.microsoft.com/office/drawing/2014/main" id="{8BA4CD59-82FD-45B8-8879-F22A34782202}"/>
                  </a:ext>
                </a:extLst>
              </p:cNvPr>
              <p:cNvSpPr>
                <a:spLocks noEditPoints="1"/>
              </p:cNvSpPr>
              <p:nvPr/>
            </p:nvSpPr>
            <p:spPr bwMode="auto">
              <a:xfrm>
                <a:off x="4916157" y="1376992"/>
                <a:ext cx="15778" cy="15778"/>
              </a:xfrm>
              <a:custGeom>
                <a:avLst/>
                <a:gdLst>
                  <a:gd name="T0" fmla="*/ 5 w 5"/>
                  <a:gd name="T1" fmla="*/ 4 h 5"/>
                  <a:gd name="T2" fmla="*/ 4 w 5"/>
                  <a:gd name="T3" fmla="*/ 4 h 5"/>
                  <a:gd name="T4" fmla="*/ 1 w 5"/>
                  <a:gd name="T5" fmla="*/ 4 h 5"/>
                  <a:gd name="T6" fmla="*/ 2 w 5"/>
                  <a:gd name="T7" fmla="*/ 1 h 5"/>
                  <a:gd name="T8" fmla="*/ 3 w 5"/>
                  <a:gd name="T9" fmla="*/ 0 h 5"/>
                  <a:gd name="T10" fmla="*/ 5 w 5"/>
                  <a:gd name="T11" fmla="*/ 4 h 5"/>
                  <a:gd name="T12" fmla="*/ 2 w 5"/>
                  <a:gd name="T13" fmla="*/ 1 h 5"/>
                  <a:gd name="T14" fmla="*/ 2 w 5"/>
                  <a:gd name="T15" fmla="*/ 1 h 5"/>
                  <a:gd name="T16" fmla="*/ 2 w 5"/>
                  <a:gd name="T17" fmla="*/ 3 h 5"/>
                  <a:gd name="T18" fmla="*/ 3 w 5"/>
                  <a:gd name="T19" fmla="*/ 4 h 5"/>
                  <a:gd name="T20" fmla="*/ 4 w 5"/>
                  <a:gd name="T21" fmla="*/ 4 h 5"/>
                  <a:gd name="T22" fmla="*/ 2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4"/>
                    </a:moveTo>
                    <a:cubicBezTo>
                      <a:pt x="4" y="4"/>
                      <a:pt x="4" y="4"/>
                      <a:pt x="4" y="4"/>
                    </a:cubicBezTo>
                    <a:cubicBezTo>
                      <a:pt x="3" y="5"/>
                      <a:pt x="2" y="5"/>
                      <a:pt x="1" y="4"/>
                    </a:cubicBezTo>
                    <a:cubicBezTo>
                      <a:pt x="0" y="2"/>
                      <a:pt x="1" y="1"/>
                      <a:pt x="2" y="1"/>
                    </a:cubicBezTo>
                    <a:cubicBezTo>
                      <a:pt x="3" y="0"/>
                      <a:pt x="3" y="0"/>
                      <a:pt x="3" y="0"/>
                    </a:cubicBezTo>
                    <a:lnTo>
                      <a:pt x="5" y="4"/>
                    </a:lnTo>
                    <a:close/>
                    <a:moveTo>
                      <a:pt x="2" y="1"/>
                    </a:moveTo>
                    <a:cubicBezTo>
                      <a:pt x="2" y="1"/>
                      <a:pt x="2" y="1"/>
                      <a:pt x="2" y="1"/>
                    </a:cubicBezTo>
                    <a:cubicBezTo>
                      <a:pt x="1" y="2"/>
                      <a:pt x="1" y="2"/>
                      <a:pt x="2" y="3"/>
                    </a:cubicBezTo>
                    <a:cubicBezTo>
                      <a:pt x="2" y="4"/>
                      <a:pt x="3" y="4"/>
                      <a:pt x="3" y="4"/>
                    </a:cubicBezTo>
                    <a:cubicBezTo>
                      <a:pt x="4" y="4"/>
                      <a:pt x="4" y="4"/>
                      <a:pt x="4" y="4"/>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679">
                <a:extLst>
                  <a:ext uri="{FF2B5EF4-FFF2-40B4-BE49-F238E27FC236}">
                    <a16:creationId xmlns:a16="http://schemas.microsoft.com/office/drawing/2014/main" id="{A2EB47BA-CB74-42B8-AA9A-A6496703549D}"/>
                  </a:ext>
                </a:extLst>
              </p:cNvPr>
              <p:cNvSpPr>
                <a:spLocks noEditPoints="1"/>
              </p:cNvSpPr>
              <p:nvPr/>
            </p:nvSpPr>
            <p:spPr bwMode="auto">
              <a:xfrm>
                <a:off x="4903535" y="1386459"/>
                <a:ext cx="12623" cy="15778"/>
              </a:xfrm>
              <a:custGeom>
                <a:avLst/>
                <a:gdLst>
                  <a:gd name="T0" fmla="*/ 4 w 4"/>
                  <a:gd name="T1" fmla="*/ 4 h 5"/>
                  <a:gd name="T2" fmla="*/ 3 w 4"/>
                  <a:gd name="T3" fmla="*/ 4 h 5"/>
                  <a:gd name="T4" fmla="*/ 2 w 4"/>
                  <a:gd name="T5" fmla="*/ 4 h 5"/>
                  <a:gd name="T6" fmla="*/ 2 w 4"/>
                  <a:gd name="T7" fmla="*/ 3 h 5"/>
                  <a:gd name="T8" fmla="*/ 2 w 4"/>
                  <a:gd name="T9" fmla="*/ 3 h 5"/>
                  <a:gd name="T10" fmla="*/ 0 w 4"/>
                  <a:gd name="T11" fmla="*/ 3 h 5"/>
                  <a:gd name="T12" fmla="*/ 1 w 4"/>
                  <a:gd name="T13" fmla="*/ 1 h 5"/>
                  <a:gd name="T14" fmla="*/ 2 w 4"/>
                  <a:gd name="T15" fmla="*/ 0 h 5"/>
                  <a:gd name="T16" fmla="*/ 4 w 4"/>
                  <a:gd name="T17" fmla="*/ 4 h 5"/>
                  <a:gd name="T18" fmla="*/ 2 w 4"/>
                  <a:gd name="T19" fmla="*/ 1 h 5"/>
                  <a:gd name="T20" fmla="*/ 1 w 4"/>
                  <a:gd name="T21" fmla="*/ 1 h 5"/>
                  <a:gd name="T22" fmla="*/ 1 w 4"/>
                  <a:gd name="T23" fmla="*/ 2 h 5"/>
                  <a:gd name="T24" fmla="*/ 2 w 4"/>
                  <a:gd name="T25" fmla="*/ 2 h 5"/>
                  <a:gd name="T26" fmla="*/ 2 w 4"/>
                  <a:gd name="T27" fmla="*/ 2 h 5"/>
                  <a:gd name="T28" fmla="*/ 2 w 4"/>
                  <a:gd name="T29" fmla="*/ 1 h 5"/>
                  <a:gd name="T30" fmla="*/ 3 w 4"/>
                  <a:gd name="T31" fmla="*/ 3 h 5"/>
                  <a:gd name="T32" fmla="*/ 3 w 4"/>
                  <a:gd name="T33" fmla="*/ 3 h 5"/>
                  <a:gd name="T34" fmla="*/ 2 w 4"/>
                  <a:gd name="T35" fmla="*/ 4 h 5"/>
                  <a:gd name="T36" fmla="*/ 3 w 4"/>
                  <a:gd name="T37" fmla="*/ 4 h 5"/>
                  <a:gd name="T38" fmla="*/ 3 w 4"/>
                  <a:gd name="T39" fmla="*/ 4 h 5"/>
                  <a:gd name="T40" fmla="*/ 3 w 4"/>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4" y="4"/>
                    </a:moveTo>
                    <a:cubicBezTo>
                      <a:pt x="3" y="4"/>
                      <a:pt x="3" y="4"/>
                      <a:pt x="3" y="4"/>
                    </a:cubicBezTo>
                    <a:cubicBezTo>
                      <a:pt x="3" y="5"/>
                      <a:pt x="2" y="5"/>
                      <a:pt x="2" y="4"/>
                    </a:cubicBezTo>
                    <a:cubicBezTo>
                      <a:pt x="1" y="4"/>
                      <a:pt x="2" y="3"/>
                      <a:pt x="2" y="3"/>
                    </a:cubicBezTo>
                    <a:cubicBezTo>
                      <a:pt x="2" y="3"/>
                      <a:pt x="2" y="3"/>
                      <a:pt x="2" y="3"/>
                    </a:cubicBezTo>
                    <a:cubicBezTo>
                      <a:pt x="1" y="3"/>
                      <a:pt x="1" y="3"/>
                      <a:pt x="0" y="3"/>
                    </a:cubicBezTo>
                    <a:cubicBezTo>
                      <a:pt x="0" y="2"/>
                      <a:pt x="1" y="1"/>
                      <a:pt x="1" y="1"/>
                    </a:cubicBezTo>
                    <a:cubicBezTo>
                      <a:pt x="2" y="0"/>
                      <a:pt x="2" y="0"/>
                      <a:pt x="2" y="0"/>
                    </a:cubicBezTo>
                    <a:lnTo>
                      <a:pt x="4" y="4"/>
                    </a:lnTo>
                    <a:close/>
                    <a:moveTo>
                      <a:pt x="2" y="1"/>
                    </a:moveTo>
                    <a:cubicBezTo>
                      <a:pt x="1" y="1"/>
                      <a:pt x="1" y="1"/>
                      <a:pt x="1" y="1"/>
                    </a:cubicBezTo>
                    <a:cubicBezTo>
                      <a:pt x="1" y="1"/>
                      <a:pt x="1" y="2"/>
                      <a:pt x="1" y="2"/>
                    </a:cubicBezTo>
                    <a:cubicBezTo>
                      <a:pt x="1" y="3"/>
                      <a:pt x="2" y="3"/>
                      <a:pt x="2" y="2"/>
                    </a:cubicBezTo>
                    <a:cubicBezTo>
                      <a:pt x="2" y="2"/>
                      <a:pt x="2" y="2"/>
                      <a:pt x="2" y="2"/>
                    </a:cubicBezTo>
                    <a:lnTo>
                      <a:pt x="2" y="1"/>
                    </a:lnTo>
                    <a:close/>
                    <a:moveTo>
                      <a:pt x="3" y="3"/>
                    </a:moveTo>
                    <a:cubicBezTo>
                      <a:pt x="3" y="3"/>
                      <a:pt x="3" y="3"/>
                      <a:pt x="3" y="3"/>
                    </a:cubicBezTo>
                    <a:cubicBezTo>
                      <a:pt x="2" y="3"/>
                      <a:pt x="2" y="3"/>
                      <a:pt x="2" y="4"/>
                    </a:cubicBezTo>
                    <a:cubicBezTo>
                      <a:pt x="3" y="4"/>
                      <a:pt x="3" y="4"/>
                      <a:pt x="3" y="4"/>
                    </a:cubicBezTo>
                    <a:cubicBezTo>
                      <a:pt x="3" y="4"/>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680">
                <a:extLst>
                  <a:ext uri="{FF2B5EF4-FFF2-40B4-BE49-F238E27FC236}">
                    <a16:creationId xmlns:a16="http://schemas.microsoft.com/office/drawing/2014/main" id="{3A0E2282-9A90-4343-90FB-90D4B1DED1E6}"/>
                  </a:ext>
                </a:extLst>
              </p:cNvPr>
              <p:cNvSpPr>
                <a:spLocks/>
              </p:cNvSpPr>
              <p:nvPr/>
            </p:nvSpPr>
            <p:spPr bwMode="auto">
              <a:xfrm>
                <a:off x="4894068" y="1392770"/>
                <a:ext cx="15778" cy="15778"/>
              </a:xfrm>
              <a:custGeom>
                <a:avLst/>
                <a:gdLst>
                  <a:gd name="T0" fmla="*/ 10 w 10"/>
                  <a:gd name="T1" fmla="*/ 6 h 10"/>
                  <a:gd name="T2" fmla="*/ 6 w 10"/>
                  <a:gd name="T3" fmla="*/ 10 h 10"/>
                  <a:gd name="T4" fmla="*/ 4 w 10"/>
                  <a:gd name="T5" fmla="*/ 8 h 10"/>
                  <a:gd name="T6" fmla="*/ 8 w 10"/>
                  <a:gd name="T7" fmla="*/ 6 h 10"/>
                  <a:gd name="T8" fmla="*/ 6 w 10"/>
                  <a:gd name="T9" fmla="*/ 6 h 10"/>
                  <a:gd name="T10" fmla="*/ 4 w 10"/>
                  <a:gd name="T11" fmla="*/ 6 h 10"/>
                  <a:gd name="T12" fmla="*/ 2 w 10"/>
                  <a:gd name="T13" fmla="*/ 6 h 10"/>
                  <a:gd name="T14" fmla="*/ 6 w 10"/>
                  <a:gd name="T15" fmla="*/ 4 h 10"/>
                  <a:gd name="T16" fmla="*/ 4 w 10"/>
                  <a:gd name="T17" fmla="*/ 2 h 10"/>
                  <a:gd name="T18" fmla="*/ 2 w 10"/>
                  <a:gd name="T19" fmla="*/ 4 h 10"/>
                  <a:gd name="T20" fmla="*/ 0 w 10"/>
                  <a:gd name="T21" fmla="*/ 4 h 10"/>
                  <a:gd name="T22" fmla="*/ 4 w 10"/>
                  <a:gd name="T23" fmla="*/ 0 h 10"/>
                  <a:gd name="T24" fmla="*/ 10 w 10"/>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6"/>
                    </a:moveTo>
                    <a:lnTo>
                      <a:pt x="6" y="10"/>
                    </a:lnTo>
                    <a:lnTo>
                      <a:pt x="4" y="8"/>
                    </a:lnTo>
                    <a:lnTo>
                      <a:pt x="8" y="6"/>
                    </a:lnTo>
                    <a:lnTo>
                      <a:pt x="6" y="6"/>
                    </a:lnTo>
                    <a:lnTo>
                      <a:pt x="4" y="6"/>
                    </a:lnTo>
                    <a:lnTo>
                      <a:pt x="2" y="6"/>
                    </a:lnTo>
                    <a:lnTo>
                      <a:pt x="6" y="4"/>
                    </a:lnTo>
                    <a:lnTo>
                      <a:pt x="4" y="2"/>
                    </a:lnTo>
                    <a:lnTo>
                      <a:pt x="2" y="4"/>
                    </a:lnTo>
                    <a:lnTo>
                      <a:pt x="0" y="4"/>
                    </a:lnTo>
                    <a:lnTo>
                      <a:pt x="4" y="0"/>
                    </a:lnTo>
                    <a:lnTo>
                      <a:pt x="1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681">
                <a:extLst>
                  <a:ext uri="{FF2B5EF4-FFF2-40B4-BE49-F238E27FC236}">
                    <a16:creationId xmlns:a16="http://schemas.microsoft.com/office/drawing/2014/main" id="{684F3E72-CEA9-4CD9-BC6A-6C3109CDA061}"/>
                  </a:ext>
                </a:extLst>
              </p:cNvPr>
              <p:cNvSpPr>
                <a:spLocks/>
              </p:cNvSpPr>
              <p:nvPr/>
            </p:nvSpPr>
            <p:spPr bwMode="auto">
              <a:xfrm>
                <a:off x="4878289" y="1402237"/>
                <a:ext cx="18934" cy="18934"/>
              </a:xfrm>
              <a:custGeom>
                <a:avLst/>
                <a:gdLst>
                  <a:gd name="T0" fmla="*/ 12 w 12"/>
                  <a:gd name="T1" fmla="*/ 6 h 12"/>
                  <a:gd name="T2" fmla="*/ 10 w 12"/>
                  <a:gd name="T3" fmla="*/ 8 h 12"/>
                  <a:gd name="T4" fmla="*/ 4 w 12"/>
                  <a:gd name="T5" fmla="*/ 4 h 12"/>
                  <a:gd name="T6" fmla="*/ 4 w 12"/>
                  <a:gd name="T7" fmla="*/ 4 h 12"/>
                  <a:gd name="T8" fmla="*/ 8 w 12"/>
                  <a:gd name="T9" fmla="*/ 10 h 12"/>
                  <a:gd name="T10" fmla="*/ 6 w 12"/>
                  <a:gd name="T11" fmla="*/ 12 h 12"/>
                  <a:gd name="T12" fmla="*/ 0 w 12"/>
                  <a:gd name="T13" fmla="*/ 6 h 12"/>
                  <a:gd name="T14" fmla="*/ 2 w 12"/>
                  <a:gd name="T15" fmla="*/ 6 h 12"/>
                  <a:gd name="T16" fmla="*/ 6 w 12"/>
                  <a:gd name="T17" fmla="*/ 10 h 12"/>
                  <a:gd name="T18" fmla="*/ 6 w 12"/>
                  <a:gd name="T19" fmla="*/ 10 h 12"/>
                  <a:gd name="T20" fmla="*/ 4 w 12"/>
                  <a:gd name="T21" fmla="*/ 4 h 12"/>
                  <a:gd name="T22" fmla="*/ 4 w 12"/>
                  <a:gd name="T23" fmla="*/ 4 h 12"/>
                  <a:gd name="T24" fmla="*/ 10 w 12"/>
                  <a:gd name="T25" fmla="*/ 6 h 12"/>
                  <a:gd name="T26" fmla="*/ 10 w 12"/>
                  <a:gd name="T27" fmla="*/ 6 h 12"/>
                  <a:gd name="T28" fmla="*/ 6 w 12"/>
                  <a:gd name="T29" fmla="*/ 2 h 12"/>
                  <a:gd name="T30" fmla="*/ 6 w 12"/>
                  <a:gd name="T31" fmla="*/ 0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lnTo>
                      <a:pt x="10" y="8"/>
                    </a:lnTo>
                    <a:lnTo>
                      <a:pt x="4" y="4"/>
                    </a:lnTo>
                    <a:lnTo>
                      <a:pt x="4" y="4"/>
                    </a:lnTo>
                    <a:lnTo>
                      <a:pt x="8" y="10"/>
                    </a:lnTo>
                    <a:lnTo>
                      <a:pt x="6" y="12"/>
                    </a:lnTo>
                    <a:lnTo>
                      <a:pt x="0" y="6"/>
                    </a:lnTo>
                    <a:lnTo>
                      <a:pt x="2" y="6"/>
                    </a:lnTo>
                    <a:lnTo>
                      <a:pt x="6" y="10"/>
                    </a:lnTo>
                    <a:lnTo>
                      <a:pt x="6" y="10"/>
                    </a:lnTo>
                    <a:lnTo>
                      <a:pt x="4" y="4"/>
                    </a:lnTo>
                    <a:lnTo>
                      <a:pt x="4" y="4"/>
                    </a:lnTo>
                    <a:lnTo>
                      <a:pt x="10" y="6"/>
                    </a:lnTo>
                    <a:lnTo>
                      <a:pt x="10" y="6"/>
                    </a:lnTo>
                    <a:lnTo>
                      <a:pt x="6" y="2"/>
                    </a:lnTo>
                    <a:lnTo>
                      <a:pt x="6" y="0"/>
                    </a:lnTo>
                    <a:lnTo>
                      <a:pt x="1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682">
                <a:extLst>
                  <a:ext uri="{FF2B5EF4-FFF2-40B4-BE49-F238E27FC236}">
                    <a16:creationId xmlns:a16="http://schemas.microsoft.com/office/drawing/2014/main" id="{3B6530A2-5815-4CCA-902E-71E2A14F6DB6}"/>
                  </a:ext>
                </a:extLst>
              </p:cNvPr>
              <p:cNvSpPr>
                <a:spLocks/>
              </p:cNvSpPr>
              <p:nvPr/>
            </p:nvSpPr>
            <p:spPr bwMode="auto">
              <a:xfrm>
                <a:off x="4871978" y="1414860"/>
                <a:ext cx="15778" cy="14200"/>
              </a:xfrm>
              <a:custGeom>
                <a:avLst/>
                <a:gdLst>
                  <a:gd name="T0" fmla="*/ 4 w 10"/>
                  <a:gd name="T1" fmla="*/ 4 h 9"/>
                  <a:gd name="T2" fmla="*/ 10 w 10"/>
                  <a:gd name="T3" fmla="*/ 4 h 9"/>
                  <a:gd name="T4" fmla="*/ 8 w 10"/>
                  <a:gd name="T5" fmla="*/ 6 h 9"/>
                  <a:gd name="T6" fmla="*/ 6 w 10"/>
                  <a:gd name="T7" fmla="*/ 6 h 9"/>
                  <a:gd name="T8" fmla="*/ 6 w 10"/>
                  <a:gd name="T9" fmla="*/ 7 h 9"/>
                  <a:gd name="T10" fmla="*/ 4 w 10"/>
                  <a:gd name="T11" fmla="*/ 9 h 9"/>
                  <a:gd name="T12" fmla="*/ 4 w 10"/>
                  <a:gd name="T13" fmla="*/ 4 h 9"/>
                  <a:gd name="T14" fmla="*/ 0 w 10"/>
                  <a:gd name="T15" fmla="*/ 2 h 9"/>
                  <a:gd name="T16" fmla="*/ 2 w 10"/>
                  <a:gd name="T17" fmla="*/ 0 h 9"/>
                  <a:gd name="T18" fmla="*/ 4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4" y="4"/>
                    </a:moveTo>
                    <a:lnTo>
                      <a:pt x="10" y="4"/>
                    </a:lnTo>
                    <a:lnTo>
                      <a:pt x="8" y="6"/>
                    </a:lnTo>
                    <a:lnTo>
                      <a:pt x="6" y="6"/>
                    </a:lnTo>
                    <a:lnTo>
                      <a:pt x="6" y="7"/>
                    </a:lnTo>
                    <a:lnTo>
                      <a:pt x="4" y="9"/>
                    </a:lnTo>
                    <a:lnTo>
                      <a:pt x="4" y="4"/>
                    </a:lnTo>
                    <a:lnTo>
                      <a:pt x="0" y="2"/>
                    </a:lnTo>
                    <a:lnTo>
                      <a:pt x="2"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683">
                <a:extLst>
                  <a:ext uri="{FF2B5EF4-FFF2-40B4-BE49-F238E27FC236}">
                    <a16:creationId xmlns:a16="http://schemas.microsoft.com/office/drawing/2014/main" id="{2F58DC3E-8B1E-4506-9441-1B71830FA1DA}"/>
                  </a:ext>
                </a:extLst>
              </p:cNvPr>
              <p:cNvSpPr>
                <a:spLocks/>
              </p:cNvSpPr>
              <p:nvPr/>
            </p:nvSpPr>
            <p:spPr bwMode="auto">
              <a:xfrm>
                <a:off x="4862511" y="1425905"/>
                <a:ext cx="12623" cy="12623"/>
              </a:xfrm>
              <a:custGeom>
                <a:avLst/>
                <a:gdLst>
                  <a:gd name="T0" fmla="*/ 3 w 4"/>
                  <a:gd name="T1" fmla="*/ 3 h 4"/>
                  <a:gd name="T2" fmla="*/ 3 w 4"/>
                  <a:gd name="T3" fmla="*/ 3 h 4"/>
                  <a:gd name="T4" fmla="*/ 3 w 4"/>
                  <a:gd name="T5" fmla="*/ 2 h 4"/>
                  <a:gd name="T6" fmla="*/ 1 w 4"/>
                  <a:gd name="T7" fmla="*/ 2 h 4"/>
                  <a:gd name="T8" fmla="*/ 1 w 4"/>
                  <a:gd name="T9" fmla="*/ 0 h 4"/>
                  <a:gd name="T10" fmla="*/ 1 w 4"/>
                  <a:gd name="T11" fmla="*/ 0 h 4"/>
                  <a:gd name="T12" fmla="*/ 2 w 4"/>
                  <a:gd name="T13" fmla="*/ 0 h 4"/>
                  <a:gd name="T14" fmla="*/ 1 w 4"/>
                  <a:gd name="T15" fmla="*/ 1 h 4"/>
                  <a:gd name="T16" fmla="*/ 1 w 4"/>
                  <a:gd name="T17" fmla="*/ 2 h 4"/>
                  <a:gd name="T18" fmla="*/ 4 w 4"/>
                  <a:gd name="T19" fmla="*/ 1 h 4"/>
                  <a:gd name="T20" fmla="*/ 4 w 4"/>
                  <a:gd name="T21" fmla="*/ 3 h 4"/>
                  <a:gd name="T22" fmla="*/ 3 w 4"/>
                  <a:gd name="T23" fmla="*/ 4 h 4"/>
                  <a:gd name="T24" fmla="*/ 3 w 4"/>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3"/>
                    </a:moveTo>
                    <a:cubicBezTo>
                      <a:pt x="3" y="3"/>
                      <a:pt x="3" y="3"/>
                      <a:pt x="3" y="3"/>
                    </a:cubicBezTo>
                    <a:cubicBezTo>
                      <a:pt x="4" y="2"/>
                      <a:pt x="4" y="2"/>
                      <a:pt x="3" y="2"/>
                    </a:cubicBezTo>
                    <a:cubicBezTo>
                      <a:pt x="3" y="2"/>
                      <a:pt x="2" y="3"/>
                      <a:pt x="1" y="2"/>
                    </a:cubicBezTo>
                    <a:cubicBezTo>
                      <a:pt x="0" y="2"/>
                      <a:pt x="0" y="1"/>
                      <a:pt x="1" y="0"/>
                    </a:cubicBezTo>
                    <a:cubicBezTo>
                      <a:pt x="1" y="0"/>
                      <a:pt x="1" y="0"/>
                      <a:pt x="1" y="0"/>
                    </a:cubicBezTo>
                    <a:cubicBezTo>
                      <a:pt x="2" y="0"/>
                      <a:pt x="2" y="0"/>
                      <a:pt x="2" y="0"/>
                    </a:cubicBezTo>
                    <a:cubicBezTo>
                      <a:pt x="2" y="0"/>
                      <a:pt x="1" y="0"/>
                      <a:pt x="1" y="1"/>
                    </a:cubicBezTo>
                    <a:cubicBezTo>
                      <a:pt x="1" y="1"/>
                      <a:pt x="1" y="1"/>
                      <a:pt x="1" y="2"/>
                    </a:cubicBezTo>
                    <a:cubicBezTo>
                      <a:pt x="2" y="2"/>
                      <a:pt x="3" y="1"/>
                      <a:pt x="4" y="1"/>
                    </a:cubicBezTo>
                    <a:cubicBezTo>
                      <a:pt x="4" y="2"/>
                      <a:pt x="4" y="2"/>
                      <a:pt x="4" y="3"/>
                    </a:cubicBezTo>
                    <a:cubicBezTo>
                      <a:pt x="3" y="3"/>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684">
                <a:extLst>
                  <a:ext uri="{FF2B5EF4-FFF2-40B4-BE49-F238E27FC236}">
                    <a16:creationId xmlns:a16="http://schemas.microsoft.com/office/drawing/2014/main" id="{AA7E7E53-1487-407A-B41D-881AF6BEF116}"/>
                  </a:ext>
                </a:extLst>
              </p:cNvPr>
              <p:cNvSpPr>
                <a:spLocks/>
              </p:cNvSpPr>
              <p:nvPr/>
            </p:nvSpPr>
            <p:spPr bwMode="auto">
              <a:xfrm>
                <a:off x="4859355" y="1435372"/>
                <a:ext cx="12623" cy="9467"/>
              </a:xfrm>
              <a:custGeom>
                <a:avLst/>
                <a:gdLst>
                  <a:gd name="T0" fmla="*/ 6 w 8"/>
                  <a:gd name="T1" fmla="*/ 4 h 6"/>
                  <a:gd name="T2" fmla="*/ 6 w 8"/>
                  <a:gd name="T3" fmla="*/ 2 h 6"/>
                  <a:gd name="T4" fmla="*/ 8 w 8"/>
                  <a:gd name="T5" fmla="*/ 2 h 6"/>
                  <a:gd name="T6" fmla="*/ 4 w 8"/>
                  <a:gd name="T7" fmla="*/ 6 h 6"/>
                  <a:gd name="T8" fmla="*/ 4 w 8"/>
                  <a:gd name="T9" fmla="*/ 6 h 6"/>
                  <a:gd name="T10" fmla="*/ 4 w 8"/>
                  <a:gd name="T11" fmla="*/ 4 h 6"/>
                  <a:gd name="T12" fmla="*/ 0 w 8"/>
                  <a:gd name="T13" fmla="*/ 0 h 6"/>
                  <a:gd name="T14" fmla="*/ 0 w 8"/>
                  <a:gd name="T15" fmla="*/ 0 h 6"/>
                  <a:gd name="T16" fmla="*/ 6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6" y="4"/>
                    </a:moveTo>
                    <a:lnTo>
                      <a:pt x="6" y="2"/>
                    </a:lnTo>
                    <a:lnTo>
                      <a:pt x="8" y="2"/>
                    </a:lnTo>
                    <a:lnTo>
                      <a:pt x="4" y="6"/>
                    </a:lnTo>
                    <a:lnTo>
                      <a:pt x="4" y="6"/>
                    </a:lnTo>
                    <a:lnTo>
                      <a:pt x="4" y="4"/>
                    </a:lnTo>
                    <a:lnTo>
                      <a:pt x="0" y="0"/>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685">
                <a:extLst>
                  <a:ext uri="{FF2B5EF4-FFF2-40B4-BE49-F238E27FC236}">
                    <a16:creationId xmlns:a16="http://schemas.microsoft.com/office/drawing/2014/main" id="{590562A8-86BD-4FE9-890F-1527AAFA6C02}"/>
                  </a:ext>
                </a:extLst>
              </p:cNvPr>
              <p:cNvSpPr>
                <a:spLocks noEditPoints="1"/>
              </p:cNvSpPr>
              <p:nvPr/>
            </p:nvSpPr>
            <p:spPr bwMode="auto">
              <a:xfrm>
                <a:off x="4849888" y="1441684"/>
                <a:ext cx="15778" cy="12623"/>
              </a:xfrm>
              <a:custGeom>
                <a:avLst/>
                <a:gdLst>
                  <a:gd name="T0" fmla="*/ 5 w 5"/>
                  <a:gd name="T1" fmla="*/ 2 h 4"/>
                  <a:gd name="T2" fmla="*/ 5 w 5"/>
                  <a:gd name="T3" fmla="*/ 2 h 4"/>
                  <a:gd name="T4" fmla="*/ 3 w 5"/>
                  <a:gd name="T5" fmla="*/ 3 h 4"/>
                  <a:gd name="T6" fmla="*/ 3 w 5"/>
                  <a:gd name="T7" fmla="*/ 2 h 4"/>
                  <a:gd name="T8" fmla="*/ 3 w 5"/>
                  <a:gd name="T9" fmla="*/ 2 h 4"/>
                  <a:gd name="T10" fmla="*/ 1 w 5"/>
                  <a:gd name="T11" fmla="*/ 2 h 4"/>
                  <a:gd name="T12" fmla="*/ 0 w 5"/>
                  <a:gd name="T13" fmla="*/ 2 h 4"/>
                  <a:gd name="T14" fmla="*/ 1 w 5"/>
                  <a:gd name="T15" fmla="*/ 1 h 4"/>
                  <a:gd name="T16" fmla="*/ 1 w 5"/>
                  <a:gd name="T17" fmla="*/ 2 h 4"/>
                  <a:gd name="T18" fmla="*/ 3 w 5"/>
                  <a:gd name="T19" fmla="*/ 1 h 4"/>
                  <a:gd name="T20" fmla="*/ 3 w 5"/>
                  <a:gd name="T21" fmla="*/ 1 h 4"/>
                  <a:gd name="T22" fmla="*/ 1 w 5"/>
                  <a:gd name="T23" fmla="*/ 0 h 4"/>
                  <a:gd name="T24" fmla="*/ 2 w 5"/>
                  <a:gd name="T25" fmla="*/ 0 h 4"/>
                  <a:gd name="T26" fmla="*/ 5 w 5"/>
                  <a:gd name="T27" fmla="*/ 2 h 4"/>
                  <a:gd name="T28" fmla="*/ 3 w 5"/>
                  <a:gd name="T29" fmla="*/ 1 h 4"/>
                  <a:gd name="T30" fmla="*/ 3 w 5"/>
                  <a:gd name="T31" fmla="*/ 2 h 4"/>
                  <a:gd name="T32" fmla="*/ 3 w 5"/>
                  <a:gd name="T33" fmla="*/ 3 h 4"/>
                  <a:gd name="T34" fmla="*/ 4 w 5"/>
                  <a:gd name="T35" fmla="*/ 2 h 4"/>
                  <a:gd name="T36" fmla="*/ 4 w 5"/>
                  <a:gd name="T37" fmla="*/ 2 h 4"/>
                  <a:gd name="T38" fmla="*/ 3 w 5"/>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5" y="2"/>
                    </a:moveTo>
                    <a:cubicBezTo>
                      <a:pt x="5" y="2"/>
                      <a:pt x="5" y="2"/>
                      <a:pt x="5" y="2"/>
                    </a:cubicBezTo>
                    <a:cubicBezTo>
                      <a:pt x="4" y="3"/>
                      <a:pt x="4" y="4"/>
                      <a:pt x="3" y="3"/>
                    </a:cubicBezTo>
                    <a:cubicBezTo>
                      <a:pt x="2" y="3"/>
                      <a:pt x="3" y="3"/>
                      <a:pt x="3" y="2"/>
                    </a:cubicBezTo>
                    <a:cubicBezTo>
                      <a:pt x="3" y="2"/>
                      <a:pt x="3" y="2"/>
                      <a:pt x="3" y="2"/>
                    </a:cubicBezTo>
                    <a:cubicBezTo>
                      <a:pt x="2" y="3"/>
                      <a:pt x="2" y="3"/>
                      <a:pt x="1" y="2"/>
                    </a:cubicBezTo>
                    <a:cubicBezTo>
                      <a:pt x="0" y="2"/>
                      <a:pt x="0" y="2"/>
                      <a:pt x="0" y="2"/>
                    </a:cubicBezTo>
                    <a:cubicBezTo>
                      <a:pt x="1" y="1"/>
                      <a:pt x="1" y="1"/>
                      <a:pt x="1" y="1"/>
                    </a:cubicBezTo>
                    <a:cubicBezTo>
                      <a:pt x="1" y="2"/>
                      <a:pt x="1" y="2"/>
                      <a:pt x="1" y="2"/>
                    </a:cubicBezTo>
                    <a:cubicBezTo>
                      <a:pt x="2" y="2"/>
                      <a:pt x="2" y="2"/>
                      <a:pt x="3" y="1"/>
                    </a:cubicBezTo>
                    <a:cubicBezTo>
                      <a:pt x="3" y="1"/>
                      <a:pt x="3" y="1"/>
                      <a:pt x="3" y="1"/>
                    </a:cubicBezTo>
                    <a:cubicBezTo>
                      <a:pt x="1" y="0"/>
                      <a:pt x="1" y="0"/>
                      <a:pt x="1" y="0"/>
                    </a:cubicBezTo>
                    <a:cubicBezTo>
                      <a:pt x="2" y="0"/>
                      <a:pt x="2" y="0"/>
                      <a:pt x="2" y="0"/>
                    </a:cubicBezTo>
                    <a:lnTo>
                      <a:pt x="5" y="2"/>
                    </a:lnTo>
                    <a:close/>
                    <a:moveTo>
                      <a:pt x="3" y="1"/>
                    </a:moveTo>
                    <a:cubicBezTo>
                      <a:pt x="3" y="2"/>
                      <a:pt x="3" y="2"/>
                      <a:pt x="3" y="2"/>
                    </a:cubicBezTo>
                    <a:cubicBezTo>
                      <a:pt x="3" y="2"/>
                      <a:pt x="3" y="2"/>
                      <a:pt x="3" y="3"/>
                    </a:cubicBezTo>
                    <a:cubicBezTo>
                      <a:pt x="4" y="3"/>
                      <a:pt x="4" y="3"/>
                      <a:pt x="4" y="2"/>
                    </a:cubicBezTo>
                    <a:cubicBezTo>
                      <a:pt x="4" y="2"/>
                      <a:pt x="4" y="2"/>
                      <a:pt x="4" y="2"/>
                    </a:cubicBezTo>
                    <a:lnTo>
                      <a:pt x="3"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686">
                <a:extLst>
                  <a:ext uri="{FF2B5EF4-FFF2-40B4-BE49-F238E27FC236}">
                    <a16:creationId xmlns:a16="http://schemas.microsoft.com/office/drawing/2014/main" id="{371A81AB-5C57-43F8-BBDB-05A5A0F69A8E}"/>
                  </a:ext>
                </a:extLst>
              </p:cNvPr>
              <p:cNvSpPr>
                <a:spLocks/>
              </p:cNvSpPr>
              <p:nvPr/>
            </p:nvSpPr>
            <p:spPr bwMode="auto">
              <a:xfrm>
                <a:off x="4846732" y="1451151"/>
                <a:ext cx="15778" cy="12623"/>
              </a:xfrm>
              <a:custGeom>
                <a:avLst/>
                <a:gdLst>
                  <a:gd name="T0" fmla="*/ 10 w 10"/>
                  <a:gd name="T1" fmla="*/ 2 h 8"/>
                  <a:gd name="T2" fmla="*/ 8 w 10"/>
                  <a:gd name="T3" fmla="*/ 8 h 8"/>
                  <a:gd name="T4" fmla="*/ 6 w 10"/>
                  <a:gd name="T5" fmla="*/ 6 h 8"/>
                  <a:gd name="T6" fmla="*/ 8 w 10"/>
                  <a:gd name="T7" fmla="*/ 4 h 8"/>
                  <a:gd name="T8" fmla="*/ 6 w 10"/>
                  <a:gd name="T9" fmla="*/ 2 h 8"/>
                  <a:gd name="T10" fmla="*/ 4 w 10"/>
                  <a:gd name="T11" fmla="*/ 6 h 8"/>
                  <a:gd name="T12" fmla="*/ 4 w 10"/>
                  <a:gd name="T13" fmla="*/ 6 h 8"/>
                  <a:gd name="T14" fmla="*/ 4 w 10"/>
                  <a:gd name="T15" fmla="*/ 2 h 8"/>
                  <a:gd name="T16" fmla="*/ 2 w 10"/>
                  <a:gd name="T17" fmla="*/ 2 h 8"/>
                  <a:gd name="T18" fmla="*/ 0 w 10"/>
                  <a:gd name="T19" fmla="*/ 4 h 8"/>
                  <a:gd name="T20" fmla="*/ 0 w 10"/>
                  <a:gd name="T21" fmla="*/ 4 h 8"/>
                  <a:gd name="T22" fmla="*/ 2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8" y="8"/>
                    </a:lnTo>
                    <a:lnTo>
                      <a:pt x="6" y="6"/>
                    </a:lnTo>
                    <a:lnTo>
                      <a:pt x="8" y="4"/>
                    </a:lnTo>
                    <a:lnTo>
                      <a:pt x="6" y="2"/>
                    </a:lnTo>
                    <a:lnTo>
                      <a:pt x="4" y="6"/>
                    </a:lnTo>
                    <a:lnTo>
                      <a:pt x="4" y="6"/>
                    </a:lnTo>
                    <a:lnTo>
                      <a:pt x="4" y="2"/>
                    </a:lnTo>
                    <a:lnTo>
                      <a:pt x="2" y="2"/>
                    </a:lnTo>
                    <a:lnTo>
                      <a:pt x="0" y="4"/>
                    </a:lnTo>
                    <a:lnTo>
                      <a:pt x="0" y="4"/>
                    </a:lnTo>
                    <a:lnTo>
                      <a:pt x="2"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687">
                <a:extLst>
                  <a:ext uri="{FF2B5EF4-FFF2-40B4-BE49-F238E27FC236}">
                    <a16:creationId xmlns:a16="http://schemas.microsoft.com/office/drawing/2014/main" id="{0A8521A0-E58B-4FD9-9F98-81449DBCD446}"/>
                  </a:ext>
                </a:extLst>
              </p:cNvPr>
              <p:cNvSpPr>
                <a:spLocks/>
              </p:cNvSpPr>
              <p:nvPr/>
            </p:nvSpPr>
            <p:spPr bwMode="auto">
              <a:xfrm>
                <a:off x="4840421" y="1460618"/>
                <a:ext cx="15778" cy="12623"/>
              </a:xfrm>
              <a:custGeom>
                <a:avLst/>
                <a:gdLst>
                  <a:gd name="T0" fmla="*/ 10 w 10"/>
                  <a:gd name="T1" fmla="*/ 2 h 8"/>
                  <a:gd name="T2" fmla="*/ 10 w 10"/>
                  <a:gd name="T3" fmla="*/ 4 h 8"/>
                  <a:gd name="T4" fmla="*/ 4 w 10"/>
                  <a:gd name="T5" fmla="*/ 4 h 8"/>
                  <a:gd name="T6" fmla="*/ 4 w 10"/>
                  <a:gd name="T7" fmla="*/ 4 h 8"/>
                  <a:gd name="T8" fmla="*/ 8 w 10"/>
                  <a:gd name="T9" fmla="*/ 6 h 8"/>
                  <a:gd name="T10" fmla="*/ 8 w 10"/>
                  <a:gd name="T11" fmla="*/ 8 h 8"/>
                  <a:gd name="T12" fmla="*/ 0 w 10"/>
                  <a:gd name="T13" fmla="*/ 4 h 8"/>
                  <a:gd name="T14" fmla="*/ 2 w 10"/>
                  <a:gd name="T15" fmla="*/ 4 h 8"/>
                  <a:gd name="T16" fmla="*/ 8 w 10"/>
                  <a:gd name="T17" fmla="*/ 2 h 8"/>
                  <a:gd name="T18" fmla="*/ 8 w 10"/>
                  <a:gd name="T19" fmla="*/ 2 h 8"/>
                  <a:gd name="T20" fmla="*/ 2 w 10"/>
                  <a:gd name="T21" fmla="*/ 0 h 8"/>
                  <a:gd name="T22" fmla="*/ 4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10" y="4"/>
                    </a:lnTo>
                    <a:lnTo>
                      <a:pt x="4" y="4"/>
                    </a:lnTo>
                    <a:lnTo>
                      <a:pt x="4" y="4"/>
                    </a:lnTo>
                    <a:lnTo>
                      <a:pt x="8" y="6"/>
                    </a:lnTo>
                    <a:lnTo>
                      <a:pt x="8" y="8"/>
                    </a:lnTo>
                    <a:lnTo>
                      <a:pt x="0" y="4"/>
                    </a:lnTo>
                    <a:lnTo>
                      <a:pt x="2" y="4"/>
                    </a:lnTo>
                    <a:lnTo>
                      <a:pt x="8" y="2"/>
                    </a:lnTo>
                    <a:lnTo>
                      <a:pt x="8" y="2"/>
                    </a:lnTo>
                    <a:lnTo>
                      <a:pt x="2" y="0"/>
                    </a:lnTo>
                    <a:lnTo>
                      <a:pt x="4"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688">
                <a:extLst>
                  <a:ext uri="{FF2B5EF4-FFF2-40B4-BE49-F238E27FC236}">
                    <a16:creationId xmlns:a16="http://schemas.microsoft.com/office/drawing/2014/main" id="{7C725778-A773-4B10-AC30-5B7AB3075C07}"/>
                  </a:ext>
                </a:extLst>
              </p:cNvPr>
              <p:cNvSpPr>
                <a:spLocks/>
              </p:cNvSpPr>
              <p:nvPr/>
            </p:nvSpPr>
            <p:spPr bwMode="auto">
              <a:xfrm>
                <a:off x="4838842" y="1470085"/>
                <a:ext cx="14201" cy="12623"/>
              </a:xfrm>
              <a:custGeom>
                <a:avLst/>
                <a:gdLst>
                  <a:gd name="T0" fmla="*/ 1 w 5"/>
                  <a:gd name="T1" fmla="*/ 3 h 4"/>
                  <a:gd name="T2" fmla="*/ 1 w 5"/>
                  <a:gd name="T3" fmla="*/ 2 h 4"/>
                  <a:gd name="T4" fmla="*/ 3 w 5"/>
                  <a:gd name="T5" fmla="*/ 1 h 4"/>
                  <a:gd name="T6" fmla="*/ 4 w 5"/>
                  <a:gd name="T7" fmla="*/ 3 h 4"/>
                  <a:gd name="T8" fmla="*/ 3 w 5"/>
                  <a:gd name="T9" fmla="*/ 4 h 4"/>
                  <a:gd name="T10" fmla="*/ 3 w 5"/>
                  <a:gd name="T11" fmla="*/ 3 h 4"/>
                  <a:gd name="T12" fmla="*/ 4 w 5"/>
                  <a:gd name="T13" fmla="*/ 3 h 4"/>
                  <a:gd name="T14" fmla="*/ 3 w 5"/>
                  <a:gd name="T15" fmla="*/ 2 h 4"/>
                  <a:gd name="T16" fmla="*/ 1 w 5"/>
                  <a:gd name="T17" fmla="*/ 2 h 4"/>
                  <a:gd name="T18" fmla="*/ 1 w 5"/>
                  <a:gd name="T19" fmla="*/ 3 h 4"/>
                  <a:gd name="T20" fmla="*/ 2 w 5"/>
                  <a:gd name="T21" fmla="*/ 3 h 4"/>
                  <a:gd name="T22" fmla="*/ 2 w 5"/>
                  <a:gd name="T23" fmla="*/ 2 h 4"/>
                  <a:gd name="T24" fmla="*/ 3 w 5"/>
                  <a:gd name="T25" fmla="*/ 2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0" y="3"/>
                      <a:pt x="0" y="2"/>
                      <a:pt x="1" y="2"/>
                    </a:cubicBezTo>
                    <a:cubicBezTo>
                      <a:pt x="1" y="1"/>
                      <a:pt x="2" y="0"/>
                      <a:pt x="3" y="1"/>
                    </a:cubicBezTo>
                    <a:cubicBezTo>
                      <a:pt x="4" y="1"/>
                      <a:pt x="5" y="2"/>
                      <a:pt x="4" y="3"/>
                    </a:cubicBezTo>
                    <a:cubicBezTo>
                      <a:pt x="4" y="4"/>
                      <a:pt x="4" y="4"/>
                      <a:pt x="3" y="4"/>
                    </a:cubicBezTo>
                    <a:cubicBezTo>
                      <a:pt x="3" y="3"/>
                      <a:pt x="3" y="3"/>
                      <a:pt x="3" y="3"/>
                    </a:cubicBezTo>
                    <a:cubicBezTo>
                      <a:pt x="4" y="3"/>
                      <a:pt x="4" y="3"/>
                      <a:pt x="4" y="3"/>
                    </a:cubicBezTo>
                    <a:cubicBezTo>
                      <a:pt x="4" y="2"/>
                      <a:pt x="3" y="2"/>
                      <a:pt x="3" y="2"/>
                    </a:cubicBezTo>
                    <a:cubicBezTo>
                      <a:pt x="2" y="1"/>
                      <a:pt x="1" y="1"/>
                      <a:pt x="1" y="2"/>
                    </a:cubicBezTo>
                    <a:cubicBezTo>
                      <a:pt x="1" y="2"/>
                      <a:pt x="1" y="2"/>
                      <a:pt x="1" y="3"/>
                    </a:cubicBezTo>
                    <a:cubicBezTo>
                      <a:pt x="2" y="3"/>
                      <a:pt x="2" y="3"/>
                      <a:pt x="2" y="3"/>
                    </a:cubicBezTo>
                    <a:cubicBezTo>
                      <a:pt x="2" y="2"/>
                      <a:pt x="2" y="2"/>
                      <a:pt x="2" y="2"/>
                    </a:cubicBezTo>
                    <a:cubicBezTo>
                      <a:pt x="3" y="2"/>
                      <a:pt x="3" y="2"/>
                      <a:pt x="3" y="2"/>
                    </a:cubicBezTo>
                    <a:cubicBezTo>
                      <a:pt x="2" y="4"/>
                      <a:pt x="2" y="4"/>
                      <a:pt x="2" y="4"/>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689">
                <a:extLst>
                  <a:ext uri="{FF2B5EF4-FFF2-40B4-BE49-F238E27FC236}">
                    <a16:creationId xmlns:a16="http://schemas.microsoft.com/office/drawing/2014/main" id="{2C5712DA-24FB-4740-B71C-1CD255B09664}"/>
                  </a:ext>
                </a:extLst>
              </p:cNvPr>
              <p:cNvSpPr>
                <a:spLocks/>
              </p:cNvSpPr>
              <p:nvPr/>
            </p:nvSpPr>
            <p:spPr bwMode="auto">
              <a:xfrm>
                <a:off x="4838842" y="1482708"/>
                <a:ext cx="11045" cy="9467"/>
              </a:xfrm>
              <a:custGeom>
                <a:avLst/>
                <a:gdLst>
                  <a:gd name="T0" fmla="*/ 5 w 7"/>
                  <a:gd name="T1" fmla="*/ 2 h 6"/>
                  <a:gd name="T2" fmla="*/ 7 w 7"/>
                  <a:gd name="T3" fmla="*/ 0 h 6"/>
                  <a:gd name="T4" fmla="*/ 7 w 7"/>
                  <a:gd name="T5" fmla="*/ 2 h 6"/>
                  <a:gd name="T6" fmla="*/ 5 w 7"/>
                  <a:gd name="T7" fmla="*/ 6 h 6"/>
                  <a:gd name="T8" fmla="*/ 5 w 7"/>
                  <a:gd name="T9" fmla="*/ 6 h 6"/>
                  <a:gd name="T10" fmla="*/ 5 w 7"/>
                  <a:gd name="T11" fmla="*/ 4 h 6"/>
                  <a:gd name="T12" fmla="*/ 0 w 7"/>
                  <a:gd name="T13" fmla="*/ 2 h 6"/>
                  <a:gd name="T14" fmla="*/ 0 w 7"/>
                  <a:gd name="T15" fmla="*/ 2 h 6"/>
                  <a:gd name="T16" fmla="*/ 5 w 7"/>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2"/>
                    </a:moveTo>
                    <a:lnTo>
                      <a:pt x="7" y="0"/>
                    </a:lnTo>
                    <a:lnTo>
                      <a:pt x="7" y="2"/>
                    </a:lnTo>
                    <a:lnTo>
                      <a:pt x="5" y="6"/>
                    </a:lnTo>
                    <a:lnTo>
                      <a:pt x="5" y="6"/>
                    </a:lnTo>
                    <a:lnTo>
                      <a:pt x="5" y="4"/>
                    </a:lnTo>
                    <a:lnTo>
                      <a:pt x="0" y="2"/>
                    </a:lnTo>
                    <a:lnTo>
                      <a:pt x="0" y="2"/>
                    </a:lnTo>
                    <a:lnTo>
                      <a:pt x="5"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690">
                <a:extLst>
                  <a:ext uri="{FF2B5EF4-FFF2-40B4-BE49-F238E27FC236}">
                    <a16:creationId xmlns:a16="http://schemas.microsoft.com/office/drawing/2014/main" id="{18B5D042-C0E6-45A8-98FE-471F045D3A96}"/>
                  </a:ext>
                </a:extLst>
              </p:cNvPr>
              <p:cNvSpPr>
                <a:spLocks/>
              </p:cNvSpPr>
              <p:nvPr/>
            </p:nvSpPr>
            <p:spPr bwMode="auto">
              <a:xfrm>
                <a:off x="4835687" y="1492175"/>
                <a:ext cx="11045" cy="9467"/>
              </a:xfrm>
              <a:custGeom>
                <a:avLst/>
                <a:gdLst>
                  <a:gd name="T0" fmla="*/ 7 w 7"/>
                  <a:gd name="T1" fmla="*/ 0 h 6"/>
                  <a:gd name="T2" fmla="*/ 7 w 7"/>
                  <a:gd name="T3" fmla="*/ 2 h 6"/>
                  <a:gd name="T4" fmla="*/ 5 w 7"/>
                  <a:gd name="T5" fmla="*/ 2 h 6"/>
                  <a:gd name="T6" fmla="*/ 3 w 7"/>
                  <a:gd name="T7" fmla="*/ 4 h 6"/>
                  <a:gd name="T8" fmla="*/ 7 w 7"/>
                  <a:gd name="T9" fmla="*/ 4 h 6"/>
                  <a:gd name="T10" fmla="*/ 7 w 7"/>
                  <a:gd name="T11" fmla="*/ 6 h 6"/>
                  <a:gd name="T12" fmla="*/ 0 w 7"/>
                  <a:gd name="T13" fmla="*/ 6 h 6"/>
                  <a:gd name="T14" fmla="*/ 0 w 7"/>
                  <a:gd name="T15" fmla="*/ 4 h 6"/>
                  <a:gd name="T16" fmla="*/ 3 w 7"/>
                  <a:gd name="T17" fmla="*/ 4 h 6"/>
                  <a:gd name="T18" fmla="*/ 3 w 7"/>
                  <a:gd name="T19" fmla="*/ 2 h 6"/>
                  <a:gd name="T20" fmla="*/ 0 w 7"/>
                  <a:gd name="T21" fmla="*/ 2 h 6"/>
                  <a:gd name="T22" fmla="*/ 0 w 7"/>
                  <a:gd name="T23" fmla="*/ 0 h 6"/>
                  <a:gd name="T24" fmla="*/ 7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0"/>
                    </a:moveTo>
                    <a:lnTo>
                      <a:pt x="7" y="2"/>
                    </a:lnTo>
                    <a:lnTo>
                      <a:pt x="5" y="2"/>
                    </a:lnTo>
                    <a:lnTo>
                      <a:pt x="3" y="4"/>
                    </a:lnTo>
                    <a:lnTo>
                      <a:pt x="7" y="4"/>
                    </a:lnTo>
                    <a:lnTo>
                      <a:pt x="7" y="6"/>
                    </a:lnTo>
                    <a:lnTo>
                      <a:pt x="0" y="6"/>
                    </a:lnTo>
                    <a:lnTo>
                      <a:pt x="0" y="4"/>
                    </a:lnTo>
                    <a:lnTo>
                      <a:pt x="3" y="4"/>
                    </a:lnTo>
                    <a:lnTo>
                      <a:pt x="3" y="2"/>
                    </a:lnTo>
                    <a:lnTo>
                      <a:pt x="0" y="2"/>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Line 691">
                <a:extLst>
                  <a:ext uri="{FF2B5EF4-FFF2-40B4-BE49-F238E27FC236}">
                    <a16:creationId xmlns:a16="http://schemas.microsoft.com/office/drawing/2014/main" id="{51F28536-16DF-4256-8042-94F51ABD05BE}"/>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Line 692">
                <a:extLst>
                  <a:ext uri="{FF2B5EF4-FFF2-40B4-BE49-F238E27FC236}">
                    <a16:creationId xmlns:a16="http://schemas.microsoft.com/office/drawing/2014/main" id="{A5F89920-D28A-43EC-95DD-0493F808972D}"/>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693">
                <a:extLst>
                  <a:ext uri="{FF2B5EF4-FFF2-40B4-BE49-F238E27FC236}">
                    <a16:creationId xmlns:a16="http://schemas.microsoft.com/office/drawing/2014/main" id="{220477CA-69E1-48B7-9F24-1C59764C76E9}"/>
                  </a:ext>
                </a:extLst>
              </p:cNvPr>
              <p:cNvSpPr>
                <a:spLocks/>
              </p:cNvSpPr>
              <p:nvPr/>
            </p:nvSpPr>
            <p:spPr bwMode="auto">
              <a:xfrm>
                <a:off x="5102343" y="1526888"/>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Line 694">
                <a:extLst>
                  <a:ext uri="{FF2B5EF4-FFF2-40B4-BE49-F238E27FC236}">
                    <a16:creationId xmlns:a16="http://schemas.microsoft.com/office/drawing/2014/main" id="{BAF26B04-A8FB-4E92-9FEC-084E09C4C9F5}"/>
                  </a:ext>
                </a:extLst>
              </p:cNvPr>
              <p:cNvSpPr>
                <a:spLocks noChangeShapeType="1"/>
              </p:cNvSpPr>
              <p:nvPr/>
            </p:nvSpPr>
            <p:spPr bwMode="auto">
              <a:xfrm>
                <a:off x="5102343" y="152373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Freeform 695">
                <a:extLst>
                  <a:ext uri="{FF2B5EF4-FFF2-40B4-BE49-F238E27FC236}">
                    <a16:creationId xmlns:a16="http://schemas.microsoft.com/office/drawing/2014/main" id="{B5A8EE9E-34AB-4612-A048-85732DB5F237}"/>
                  </a:ext>
                </a:extLst>
              </p:cNvPr>
              <p:cNvSpPr>
                <a:spLocks/>
              </p:cNvSpPr>
              <p:nvPr/>
            </p:nvSpPr>
            <p:spPr bwMode="auto">
              <a:xfrm>
                <a:off x="5105499" y="1523732"/>
                <a:ext cx="3156" cy="3156"/>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cubicBezTo>
                      <a:pt x="0" y="1"/>
                      <a:pt x="0" y="1"/>
                      <a:pt x="0" y="1"/>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Line 696">
                <a:extLst>
                  <a:ext uri="{FF2B5EF4-FFF2-40B4-BE49-F238E27FC236}">
                    <a16:creationId xmlns:a16="http://schemas.microsoft.com/office/drawing/2014/main" id="{697D6A10-8D2A-46A0-96EF-F613F7F4CEB8}"/>
                  </a:ext>
                </a:extLst>
              </p:cNvPr>
              <p:cNvSpPr>
                <a:spLocks noChangeShapeType="1"/>
              </p:cNvSpPr>
              <p:nvPr/>
            </p:nvSpPr>
            <p:spPr bwMode="auto">
              <a:xfrm>
                <a:off x="5108654" y="1520576"/>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697">
                <a:extLst>
                  <a:ext uri="{FF2B5EF4-FFF2-40B4-BE49-F238E27FC236}">
                    <a16:creationId xmlns:a16="http://schemas.microsoft.com/office/drawing/2014/main" id="{50EE4F10-90C5-4DE2-8D8A-6AC5FF7543AD}"/>
                  </a:ext>
                </a:extLst>
              </p:cNvPr>
              <p:cNvSpPr>
                <a:spLocks/>
              </p:cNvSpPr>
              <p:nvPr/>
            </p:nvSpPr>
            <p:spPr bwMode="auto">
              <a:xfrm>
                <a:off x="5105499" y="1520576"/>
                <a:ext cx="3156" cy="3156"/>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1" y="1"/>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698">
                <a:extLst>
                  <a:ext uri="{FF2B5EF4-FFF2-40B4-BE49-F238E27FC236}">
                    <a16:creationId xmlns:a16="http://schemas.microsoft.com/office/drawing/2014/main" id="{1CAA27FA-1F2F-46D2-A129-E39AF6D33C5E}"/>
                  </a:ext>
                </a:extLst>
              </p:cNvPr>
              <p:cNvSpPr>
                <a:spLocks/>
              </p:cNvSpPr>
              <p:nvPr/>
            </p:nvSpPr>
            <p:spPr bwMode="auto">
              <a:xfrm>
                <a:off x="5108654" y="1517420"/>
                <a:ext cx="6311" cy="3156"/>
              </a:xfrm>
              <a:custGeom>
                <a:avLst/>
                <a:gdLst>
                  <a:gd name="T0" fmla="*/ 0 w 2"/>
                  <a:gd name="T1" fmla="*/ 0 h 1"/>
                  <a:gd name="T2" fmla="*/ 0 w 2"/>
                  <a:gd name="T3" fmla="*/ 1 h 1"/>
                  <a:gd name="T4" fmla="*/ 2 w 2"/>
                  <a:gd name="T5" fmla="*/ 1 h 1"/>
                </a:gdLst>
                <a:ahLst/>
                <a:cxnLst>
                  <a:cxn ang="0">
                    <a:pos x="T0" y="T1"/>
                  </a:cxn>
                  <a:cxn ang="0">
                    <a:pos x="T2" y="T3"/>
                  </a:cxn>
                  <a:cxn ang="0">
                    <a:pos x="T4" y="T5"/>
                  </a:cxn>
                </a:cxnLst>
                <a:rect l="0" t="0" r="r" b="b"/>
                <a:pathLst>
                  <a:path w="2" h="1">
                    <a:moveTo>
                      <a:pt x="0" y="0"/>
                    </a:moveTo>
                    <a:cubicBezTo>
                      <a:pt x="0" y="0"/>
                      <a:pt x="0" y="1"/>
                      <a:pt x="0" y="1"/>
                    </a:cubicBezTo>
                    <a:cubicBezTo>
                      <a:pt x="1" y="1"/>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699">
                <a:extLst>
                  <a:ext uri="{FF2B5EF4-FFF2-40B4-BE49-F238E27FC236}">
                    <a16:creationId xmlns:a16="http://schemas.microsoft.com/office/drawing/2014/main" id="{E915839D-E843-48F4-806F-69B15C92357B}"/>
                  </a:ext>
                </a:extLst>
              </p:cNvPr>
              <p:cNvSpPr>
                <a:spLocks/>
              </p:cNvSpPr>
              <p:nvPr/>
            </p:nvSpPr>
            <p:spPr bwMode="auto">
              <a:xfrm>
                <a:off x="5006094" y="1632603"/>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700">
                <a:extLst>
                  <a:ext uri="{FF2B5EF4-FFF2-40B4-BE49-F238E27FC236}">
                    <a16:creationId xmlns:a16="http://schemas.microsoft.com/office/drawing/2014/main" id="{C7620537-5447-4A5F-9A9A-EF6D87252763}"/>
                  </a:ext>
                </a:extLst>
              </p:cNvPr>
              <p:cNvSpPr>
                <a:spLocks/>
              </p:cNvSpPr>
              <p:nvPr/>
            </p:nvSpPr>
            <p:spPr bwMode="auto">
              <a:xfrm>
                <a:off x="5009250" y="1629447"/>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701">
                <a:extLst>
                  <a:ext uri="{FF2B5EF4-FFF2-40B4-BE49-F238E27FC236}">
                    <a16:creationId xmlns:a16="http://schemas.microsoft.com/office/drawing/2014/main" id="{64AFE398-D545-4330-9114-B8F2D05F79D4}"/>
                  </a:ext>
                </a:extLst>
              </p:cNvPr>
              <p:cNvSpPr>
                <a:spLocks/>
              </p:cNvSpPr>
              <p:nvPr/>
            </p:nvSpPr>
            <p:spPr bwMode="auto">
              <a:xfrm>
                <a:off x="5009250" y="1629447"/>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702">
                <a:extLst>
                  <a:ext uri="{FF2B5EF4-FFF2-40B4-BE49-F238E27FC236}">
                    <a16:creationId xmlns:a16="http://schemas.microsoft.com/office/drawing/2014/main" id="{BDB588B1-E4C2-481D-9BCB-F1526D4E793A}"/>
                  </a:ext>
                </a:extLst>
              </p:cNvPr>
              <p:cNvSpPr>
                <a:spLocks/>
              </p:cNvSpPr>
              <p:nvPr/>
            </p:nvSpPr>
            <p:spPr bwMode="auto">
              <a:xfrm>
                <a:off x="5009250" y="1629447"/>
                <a:ext cx="6311" cy="0"/>
              </a:xfrm>
              <a:custGeom>
                <a:avLst/>
                <a:gdLst>
                  <a:gd name="T0" fmla="*/ 0 w 2"/>
                  <a:gd name="T1" fmla="*/ 1 w 2"/>
                  <a:gd name="T2" fmla="*/ 2 w 2"/>
                </a:gdLst>
                <a:ahLst/>
                <a:cxnLst>
                  <a:cxn ang="0">
                    <a:pos x="T0" y="0"/>
                  </a:cxn>
                  <a:cxn ang="0">
                    <a:pos x="T1" y="0"/>
                  </a:cxn>
                  <a:cxn ang="0">
                    <a:pos x="T2" y="0"/>
                  </a:cxn>
                </a:cxnLst>
                <a:rect l="0" t="0" r="r" b="b"/>
                <a:pathLst>
                  <a:path w="2">
                    <a:moveTo>
                      <a:pt x="0" y="0"/>
                    </a:moveTo>
                    <a:cubicBezTo>
                      <a:pt x="0"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703">
                <a:extLst>
                  <a:ext uri="{FF2B5EF4-FFF2-40B4-BE49-F238E27FC236}">
                    <a16:creationId xmlns:a16="http://schemas.microsoft.com/office/drawing/2014/main" id="{821BBC16-F65C-4AA6-AB39-7C76FABB2046}"/>
                  </a:ext>
                </a:extLst>
              </p:cNvPr>
              <p:cNvSpPr>
                <a:spLocks/>
              </p:cNvSpPr>
              <p:nvPr/>
            </p:nvSpPr>
            <p:spPr bwMode="auto">
              <a:xfrm>
                <a:off x="5012405" y="1626291"/>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1"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704">
                <a:extLst>
                  <a:ext uri="{FF2B5EF4-FFF2-40B4-BE49-F238E27FC236}">
                    <a16:creationId xmlns:a16="http://schemas.microsoft.com/office/drawing/2014/main" id="{6821C161-7242-438F-A683-C5E04F1576D9}"/>
                  </a:ext>
                </a:extLst>
              </p:cNvPr>
              <p:cNvSpPr>
                <a:spLocks/>
              </p:cNvSpPr>
              <p:nvPr/>
            </p:nvSpPr>
            <p:spPr bwMode="auto">
              <a:xfrm>
                <a:off x="5012405" y="1623136"/>
                <a:ext cx="6311" cy="3156"/>
              </a:xfrm>
              <a:custGeom>
                <a:avLst/>
                <a:gdLst>
                  <a:gd name="T0" fmla="*/ 0 w 2"/>
                  <a:gd name="T1" fmla="*/ 0 h 1"/>
                  <a:gd name="T2" fmla="*/ 2 w 2"/>
                  <a:gd name="T3" fmla="*/ 1 h 1"/>
                </a:gdLst>
                <a:ahLst/>
                <a:cxnLst>
                  <a:cxn ang="0">
                    <a:pos x="T0" y="T1"/>
                  </a:cxn>
                  <a:cxn ang="0">
                    <a:pos x="T2" y="T3"/>
                  </a:cxn>
                </a:cxnLst>
                <a:rect l="0" t="0" r="r" b="b"/>
                <a:pathLst>
                  <a:path w="2" h="1">
                    <a:moveTo>
                      <a:pt x="0" y="0"/>
                    </a:moveTo>
                    <a:cubicBezTo>
                      <a:pt x="0" y="0"/>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705">
                <a:extLst>
                  <a:ext uri="{FF2B5EF4-FFF2-40B4-BE49-F238E27FC236}">
                    <a16:creationId xmlns:a16="http://schemas.microsoft.com/office/drawing/2014/main" id="{CC499372-47A6-40CC-B0C9-298AFF7C3005}"/>
                  </a:ext>
                </a:extLst>
              </p:cNvPr>
              <p:cNvSpPr>
                <a:spLocks/>
              </p:cNvSpPr>
              <p:nvPr/>
            </p:nvSpPr>
            <p:spPr bwMode="auto">
              <a:xfrm>
                <a:off x="5092876" y="1511109"/>
                <a:ext cx="15778" cy="22090"/>
              </a:xfrm>
              <a:custGeom>
                <a:avLst/>
                <a:gdLst>
                  <a:gd name="T0" fmla="*/ 1 w 5"/>
                  <a:gd name="T1" fmla="*/ 1 h 7"/>
                  <a:gd name="T2" fmla="*/ 4 w 5"/>
                  <a:gd name="T3" fmla="*/ 1 h 7"/>
                  <a:gd name="T4" fmla="*/ 5 w 5"/>
                  <a:gd name="T5" fmla="*/ 2 h 7"/>
                  <a:gd name="T6" fmla="*/ 1 w 5"/>
                  <a:gd name="T7" fmla="*/ 7 h 7"/>
                  <a:gd name="T8" fmla="*/ 0 w 5"/>
                  <a:gd name="T9" fmla="*/ 2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0"/>
                      <a:pt x="3" y="0"/>
                      <a:pt x="4" y="1"/>
                    </a:cubicBezTo>
                    <a:cubicBezTo>
                      <a:pt x="5" y="2"/>
                      <a:pt x="5" y="2"/>
                      <a:pt x="5" y="2"/>
                    </a:cubicBezTo>
                    <a:cubicBezTo>
                      <a:pt x="1" y="7"/>
                      <a:pt x="1" y="7"/>
                      <a:pt x="1" y="7"/>
                    </a:cubicBezTo>
                    <a:cubicBezTo>
                      <a:pt x="0" y="2"/>
                      <a:pt x="0" y="2"/>
                      <a:pt x="0" y="2"/>
                    </a:cubicBezTo>
                    <a:lnTo>
                      <a:pt x="1"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706">
                <a:extLst>
                  <a:ext uri="{FF2B5EF4-FFF2-40B4-BE49-F238E27FC236}">
                    <a16:creationId xmlns:a16="http://schemas.microsoft.com/office/drawing/2014/main" id="{91515CA1-C51B-48C1-A6DC-2EE0252D7CC7}"/>
                  </a:ext>
                </a:extLst>
              </p:cNvPr>
              <p:cNvSpPr>
                <a:spLocks/>
              </p:cNvSpPr>
              <p:nvPr/>
            </p:nvSpPr>
            <p:spPr bwMode="auto">
              <a:xfrm>
                <a:off x="5077098" y="1514265"/>
                <a:ext cx="34713" cy="42601"/>
              </a:xfrm>
              <a:custGeom>
                <a:avLst/>
                <a:gdLst>
                  <a:gd name="T0" fmla="*/ 9 w 11"/>
                  <a:gd name="T1" fmla="*/ 11 h 14"/>
                  <a:gd name="T2" fmla="*/ 5 w 11"/>
                  <a:gd name="T3" fmla="*/ 0 h 14"/>
                  <a:gd name="T4" fmla="*/ 0 w 11"/>
                  <a:gd name="T5" fmla="*/ 6 h 14"/>
                  <a:gd name="T6" fmla="*/ 3 w 11"/>
                  <a:gd name="T7" fmla="*/ 14 h 14"/>
                  <a:gd name="T8" fmla="*/ 9 w 11"/>
                  <a:gd name="T9" fmla="*/ 11 h 14"/>
                </a:gdLst>
                <a:ahLst/>
                <a:cxnLst>
                  <a:cxn ang="0">
                    <a:pos x="T0" y="T1"/>
                  </a:cxn>
                  <a:cxn ang="0">
                    <a:pos x="T2" y="T3"/>
                  </a:cxn>
                  <a:cxn ang="0">
                    <a:pos x="T4" y="T5"/>
                  </a:cxn>
                  <a:cxn ang="0">
                    <a:pos x="T6" y="T7"/>
                  </a:cxn>
                  <a:cxn ang="0">
                    <a:pos x="T8" y="T9"/>
                  </a:cxn>
                </a:cxnLst>
                <a:rect l="0" t="0" r="r" b="b"/>
                <a:pathLst>
                  <a:path w="11" h="14">
                    <a:moveTo>
                      <a:pt x="9" y="11"/>
                    </a:moveTo>
                    <a:cubicBezTo>
                      <a:pt x="11" y="10"/>
                      <a:pt x="4" y="2"/>
                      <a:pt x="5" y="0"/>
                    </a:cubicBezTo>
                    <a:cubicBezTo>
                      <a:pt x="0" y="6"/>
                      <a:pt x="0" y="6"/>
                      <a:pt x="0" y="6"/>
                    </a:cubicBezTo>
                    <a:cubicBezTo>
                      <a:pt x="0" y="6"/>
                      <a:pt x="3" y="12"/>
                      <a:pt x="3" y="14"/>
                    </a:cubicBezTo>
                    <a:lnTo>
                      <a:pt x="9" y="1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707">
                <a:extLst>
                  <a:ext uri="{FF2B5EF4-FFF2-40B4-BE49-F238E27FC236}">
                    <a16:creationId xmlns:a16="http://schemas.microsoft.com/office/drawing/2014/main" id="{7C93EB08-A30F-439A-8B23-8ACB6659F535}"/>
                  </a:ext>
                </a:extLst>
              </p:cNvPr>
              <p:cNvSpPr>
                <a:spLocks/>
              </p:cNvSpPr>
              <p:nvPr/>
            </p:nvSpPr>
            <p:spPr bwMode="auto">
              <a:xfrm>
                <a:off x="4996627" y="1619980"/>
                <a:ext cx="22090" cy="15778"/>
              </a:xfrm>
              <a:custGeom>
                <a:avLst/>
                <a:gdLst>
                  <a:gd name="T0" fmla="*/ 0 w 7"/>
                  <a:gd name="T1" fmla="*/ 0 h 5"/>
                  <a:gd name="T2" fmla="*/ 1 w 7"/>
                  <a:gd name="T3" fmla="*/ 3 h 5"/>
                  <a:gd name="T4" fmla="*/ 2 w 7"/>
                  <a:gd name="T5" fmla="*/ 5 h 5"/>
                  <a:gd name="T6" fmla="*/ 7 w 7"/>
                  <a:gd name="T7" fmla="*/ 0 h 5"/>
                  <a:gd name="T8" fmla="*/ 1 w 7"/>
                  <a:gd name="T9" fmla="*/ 0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cubicBezTo>
                      <a:pt x="0" y="1"/>
                      <a:pt x="0" y="3"/>
                      <a:pt x="1" y="3"/>
                    </a:cubicBezTo>
                    <a:cubicBezTo>
                      <a:pt x="2" y="4"/>
                      <a:pt x="2" y="5"/>
                      <a:pt x="2" y="5"/>
                    </a:cubicBezTo>
                    <a:cubicBezTo>
                      <a:pt x="7" y="0"/>
                      <a:pt x="7" y="0"/>
                      <a:pt x="7" y="0"/>
                    </a:cubicBezTo>
                    <a:cubicBezTo>
                      <a:pt x="1" y="0"/>
                      <a:pt x="1" y="0"/>
                      <a:pt x="1" y="0"/>
                    </a:cubicBezTo>
                    <a:lnTo>
                      <a:pt x="0"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708">
                <a:extLst>
                  <a:ext uri="{FF2B5EF4-FFF2-40B4-BE49-F238E27FC236}">
                    <a16:creationId xmlns:a16="http://schemas.microsoft.com/office/drawing/2014/main" id="{1F144E98-D719-49D4-9F44-F8160D2C7308}"/>
                  </a:ext>
                </a:extLst>
              </p:cNvPr>
              <p:cNvSpPr>
                <a:spLocks/>
              </p:cNvSpPr>
              <p:nvPr/>
            </p:nvSpPr>
            <p:spPr bwMode="auto">
              <a:xfrm>
                <a:off x="4999783" y="1601046"/>
                <a:ext cx="41024" cy="31557"/>
              </a:xfrm>
              <a:custGeom>
                <a:avLst/>
                <a:gdLst>
                  <a:gd name="T0" fmla="*/ 11 w 13"/>
                  <a:gd name="T1" fmla="*/ 9 h 10"/>
                  <a:gd name="T2" fmla="*/ 0 w 13"/>
                  <a:gd name="T3" fmla="*/ 6 h 10"/>
                  <a:gd name="T4" fmla="*/ 5 w 13"/>
                  <a:gd name="T5" fmla="*/ 0 h 10"/>
                  <a:gd name="T6" fmla="*/ 13 w 13"/>
                  <a:gd name="T7" fmla="*/ 2 h 10"/>
                  <a:gd name="T8" fmla="*/ 11 w 13"/>
                  <a:gd name="T9" fmla="*/ 9 h 10"/>
                </a:gdLst>
                <a:ahLst/>
                <a:cxnLst>
                  <a:cxn ang="0">
                    <a:pos x="T0" y="T1"/>
                  </a:cxn>
                  <a:cxn ang="0">
                    <a:pos x="T2" y="T3"/>
                  </a:cxn>
                  <a:cxn ang="0">
                    <a:pos x="T4" y="T5"/>
                  </a:cxn>
                  <a:cxn ang="0">
                    <a:pos x="T6" y="T7"/>
                  </a:cxn>
                  <a:cxn ang="0">
                    <a:pos x="T8" y="T9"/>
                  </a:cxn>
                </a:cxnLst>
                <a:rect l="0" t="0" r="r" b="b"/>
                <a:pathLst>
                  <a:path w="13" h="10">
                    <a:moveTo>
                      <a:pt x="11" y="9"/>
                    </a:moveTo>
                    <a:cubicBezTo>
                      <a:pt x="10" y="10"/>
                      <a:pt x="1" y="5"/>
                      <a:pt x="0" y="6"/>
                    </a:cubicBezTo>
                    <a:cubicBezTo>
                      <a:pt x="5" y="0"/>
                      <a:pt x="5" y="0"/>
                      <a:pt x="5" y="0"/>
                    </a:cubicBezTo>
                    <a:cubicBezTo>
                      <a:pt x="5" y="0"/>
                      <a:pt x="12" y="3"/>
                      <a:pt x="13" y="2"/>
                    </a:cubicBezTo>
                    <a:lnTo>
                      <a:pt x="11"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709">
                <a:extLst>
                  <a:ext uri="{FF2B5EF4-FFF2-40B4-BE49-F238E27FC236}">
                    <a16:creationId xmlns:a16="http://schemas.microsoft.com/office/drawing/2014/main" id="{2FD8F5E3-FDCA-4C2D-B280-FE2FD4C163E2}"/>
                  </a:ext>
                </a:extLst>
              </p:cNvPr>
              <p:cNvSpPr>
                <a:spLocks/>
              </p:cNvSpPr>
              <p:nvPr/>
            </p:nvSpPr>
            <p:spPr bwMode="auto">
              <a:xfrm>
                <a:off x="5021873" y="1537932"/>
                <a:ext cx="83626" cy="91515"/>
              </a:xfrm>
              <a:custGeom>
                <a:avLst/>
                <a:gdLst>
                  <a:gd name="T0" fmla="*/ 15 w 27"/>
                  <a:gd name="T1" fmla="*/ 16 h 29"/>
                  <a:gd name="T2" fmla="*/ 16 w 27"/>
                  <a:gd name="T3" fmla="*/ 16 h 29"/>
                  <a:gd name="T4" fmla="*/ 27 w 27"/>
                  <a:gd name="T5" fmla="*/ 3 h 29"/>
                  <a:gd name="T6" fmla="*/ 16 w 27"/>
                  <a:gd name="T7" fmla="*/ 0 h 29"/>
                  <a:gd name="T8" fmla="*/ 14 w 27"/>
                  <a:gd name="T9" fmla="*/ 3 h 29"/>
                  <a:gd name="T10" fmla="*/ 15 w 27"/>
                  <a:gd name="T11" fmla="*/ 3 h 29"/>
                  <a:gd name="T12" fmla="*/ 10 w 27"/>
                  <a:gd name="T13" fmla="*/ 11 h 29"/>
                  <a:gd name="T14" fmla="*/ 3 w 27"/>
                  <a:gd name="T15" fmla="*/ 17 h 29"/>
                  <a:gd name="T16" fmla="*/ 2 w 27"/>
                  <a:gd name="T17" fmla="*/ 16 h 29"/>
                  <a:gd name="T18" fmla="*/ 0 w 27"/>
                  <a:gd name="T19" fmla="*/ 18 h 29"/>
                  <a:gd name="T20" fmla="*/ 4 w 27"/>
                  <a:gd name="T21" fmla="*/ 29 h 29"/>
                  <a:gd name="T22" fmla="*/ 15 w 27"/>
                  <a:gd name="T2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15" y="16"/>
                    </a:moveTo>
                    <a:cubicBezTo>
                      <a:pt x="16" y="16"/>
                      <a:pt x="16" y="16"/>
                      <a:pt x="16" y="16"/>
                    </a:cubicBezTo>
                    <a:cubicBezTo>
                      <a:pt x="27" y="3"/>
                      <a:pt x="27" y="3"/>
                      <a:pt x="27" y="3"/>
                    </a:cubicBezTo>
                    <a:cubicBezTo>
                      <a:pt x="26" y="4"/>
                      <a:pt x="16" y="0"/>
                      <a:pt x="16" y="0"/>
                    </a:cubicBezTo>
                    <a:cubicBezTo>
                      <a:pt x="14" y="3"/>
                      <a:pt x="14" y="3"/>
                      <a:pt x="14" y="3"/>
                    </a:cubicBezTo>
                    <a:cubicBezTo>
                      <a:pt x="15" y="3"/>
                      <a:pt x="15" y="3"/>
                      <a:pt x="15" y="3"/>
                    </a:cubicBezTo>
                    <a:cubicBezTo>
                      <a:pt x="15" y="3"/>
                      <a:pt x="13" y="7"/>
                      <a:pt x="10" y="11"/>
                    </a:cubicBezTo>
                    <a:cubicBezTo>
                      <a:pt x="7" y="14"/>
                      <a:pt x="3" y="17"/>
                      <a:pt x="3" y="17"/>
                    </a:cubicBezTo>
                    <a:cubicBezTo>
                      <a:pt x="2" y="16"/>
                      <a:pt x="2" y="16"/>
                      <a:pt x="2" y="16"/>
                    </a:cubicBezTo>
                    <a:cubicBezTo>
                      <a:pt x="0" y="18"/>
                      <a:pt x="0" y="18"/>
                      <a:pt x="0" y="18"/>
                    </a:cubicBezTo>
                    <a:cubicBezTo>
                      <a:pt x="0" y="18"/>
                      <a:pt x="5" y="27"/>
                      <a:pt x="4" y="29"/>
                    </a:cubicBezTo>
                    <a:lnTo>
                      <a:pt x="15"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710">
                <a:extLst>
                  <a:ext uri="{FF2B5EF4-FFF2-40B4-BE49-F238E27FC236}">
                    <a16:creationId xmlns:a16="http://schemas.microsoft.com/office/drawing/2014/main" id="{64904CF8-7A3C-4553-853C-AED609B2C711}"/>
                  </a:ext>
                </a:extLst>
              </p:cNvPr>
              <p:cNvSpPr>
                <a:spLocks/>
              </p:cNvSpPr>
              <p:nvPr/>
            </p:nvSpPr>
            <p:spPr bwMode="auto">
              <a:xfrm>
                <a:off x="5009250" y="1526888"/>
                <a:ext cx="96249" cy="99404"/>
              </a:xfrm>
              <a:custGeom>
                <a:avLst/>
                <a:gdLst>
                  <a:gd name="T0" fmla="*/ 24 w 31"/>
                  <a:gd name="T1" fmla="*/ 24 h 32"/>
                  <a:gd name="T2" fmla="*/ 26 w 31"/>
                  <a:gd name="T3" fmla="*/ 0 h 32"/>
                  <a:gd name="T4" fmla="*/ 14 w 31"/>
                  <a:gd name="T5" fmla="*/ 15 h 32"/>
                  <a:gd name="T6" fmla="*/ 0 w 31"/>
                  <a:gd name="T7" fmla="*/ 28 h 32"/>
                  <a:gd name="T8" fmla="*/ 24 w 31"/>
                  <a:gd name="T9" fmla="*/ 24 h 32"/>
                </a:gdLst>
                <a:ahLst/>
                <a:cxnLst>
                  <a:cxn ang="0">
                    <a:pos x="T0" y="T1"/>
                  </a:cxn>
                  <a:cxn ang="0">
                    <a:pos x="T2" y="T3"/>
                  </a:cxn>
                  <a:cxn ang="0">
                    <a:pos x="T4" y="T5"/>
                  </a:cxn>
                  <a:cxn ang="0">
                    <a:pos x="T6" y="T7"/>
                  </a:cxn>
                  <a:cxn ang="0">
                    <a:pos x="T8" y="T9"/>
                  </a:cxn>
                </a:cxnLst>
                <a:rect l="0" t="0" r="r" b="b"/>
                <a:pathLst>
                  <a:path w="31" h="32">
                    <a:moveTo>
                      <a:pt x="24" y="24"/>
                    </a:moveTo>
                    <a:cubicBezTo>
                      <a:pt x="31" y="10"/>
                      <a:pt x="26" y="0"/>
                      <a:pt x="26" y="0"/>
                    </a:cubicBezTo>
                    <a:cubicBezTo>
                      <a:pt x="26" y="0"/>
                      <a:pt x="23" y="6"/>
                      <a:pt x="14" y="15"/>
                    </a:cubicBezTo>
                    <a:cubicBezTo>
                      <a:pt x="6" y="24"/>
                      <a:pt x="0" y="28"/>
                      <a:pt x="0" y="28"/>
                    </a:cubicBezTo>
                    <a:cubicBezTo>
                      <a:pt x="0" y="28"/>
                      <a:pt x="11" y="32"/>
                      <a:pt x="24" y="2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711">
                <a:extLst>
                  <a:ext uri="{FF2B5EF4-FFF2-40B4-BE49-F238E27FC236}">
                    <a16:creationId xmlns:a16="http://schemas.microsoft.com/office/drawing/2014/main" id="{C7F7F560-1A13-47FC-AF25-1FD5348D40F1}"/>
                  </a:ext>
                </a:extLst>
              </p:cNvPr>
              <p:cNvSpPr>
                <a:spLocks/>
              </p:cNvSpPr>
              <p:nvPr/>
            </p:nvSpPr>
            <p:spPr bwMode="auto">
              <a:xfrm>
                <a:off x="5067631" y="1537932"/>
                <a:ext cx="25246" cy="47335"/>
              </a:xfrm>
              <a:custGeom>
                <a:avLst/>
                <a:gdLst>
                  <a:gd name="T0" fmla="*/ 6 w 8"/>
                  <a:gd name="T1" fmla="*/ 15 h 15"/>
                  <a:gd name="T2" fmla="*/ 6 w 8"/>
                  <a:gd name="T3" fmla="*/ 0 h 15"/>
                  <a:gd name="T4" fmla="*/ 0 w 8"/>
                  <a:gd name="T5" fmla="*/ 10 h 15"/>
                  <a:gd name="T6" fmla="*/ 6 w 8"/>
                  <a:gd name="T7" fmla="*/ 15 h 15"/>
                </a:gdLst>
                <a:ahLst/>
                <a:cxnLst>
                  <a:cxn ang="0">
                    <a:pos x="T0" y="T1"/>
                  </a:cxn>
                  <a:cxn ang="0">
                    <a:pos x="T2" y="T3"/>
                  </a:cxn>
                  <a:cxn ang="0">
                    <a:pos x="T4" y="T5"/>
                  </a:cxn>
                  <a:cxn ang="0">
                    <a:pos x="T6" y="T7"/>
                  </a:cxn>
                </a:cxnLst>
                <a:rect l="0" t="0" r="r" b="b"/>
                <a:pathLst>
                  <a:path w="8" h="15">
                    <a:moveTo>
                      <a:pt x="6" y="15"/>
                    </a:moveTo>
                    <a:cubicBezTo>
                      <a:pt x="8" y="5"/>
                      <a:pt x="6" y="0"/>
                      <a:pt x="6" y="0"/>
                    </a:cubicBezTo>
                    <a:cubicBezTo>
                      <a:pt x="6" y="0"/>
                      <a:pt x="4" y="6"/>
                      <a:pt x="0" y="10"/>
                    </a:cubicBez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712">
                <a:extLst>
                  <a:ext uri="{FF2B5EF4-FFF2-40B4-BE49-F238E27FC236}">
                    <a16:creationId xmlns:a16="http://schemas.microsoft.com/office/drawing/2014/main" id="{D27AD5F8-0AD2-432F-A37B-F8446F4288CF}"/>
                  </a:ext>
                </a:extLst>
              </p:cNvPr>
              <p:cNvSpPr>
                <a:spLocks/>
              </p:cNvSpPr>
              <p:nvPr/>
            </p:nvSpPr>
            <p:spPr bwMode="auto">
              <a:xfrm>
                <a:off x="5021873" y="1588423"/>
                <a:ext cx="45758" cy="28401"/>
              </a:xfrm>
              <a:custGeom>
                <a:avLst/>
                <a:gdLst>
                  <a:gd name="T0" fmla="*/ 15 w 15"/>
                  <a:gd name="T1" fmla="*/ 5 h 9"/>
                  <a:gd name="T2" fmla="*/ 0 w 15"/>
                  <a:gd name="T3" fmla="*/ 7 h 9"/>
                  <a:gd name="T4" fmla="*/ 10 w 15"/>
                  <a:gd name="T5" fmla="*/ 0 h 9"/>
                  <a:gd name="T6" fmla="*/ 15 w 15"/>
                  <a:gd name="T7" fmla="*/ 5 h 9"/>
                </a:gdLst>
                <a:ahLst/>
                <a:cxnLst>
                  <a:cxn ang="0">
                    <a:pos x="T0" y="T1"/>
                  </a:cxn>
                  <a:cxn ang="0">
                    <a:pos x="T2" y="T3"/>
                  </a:cxn>
                  <a:cxn ang="0">
                    <a:pos x="T4" y="T5"/>
                  </a:cxn>
                  <a:cxn ang="0">
                    <a:pos x="T6" y="T7"/>
                  </a:cxn>
                </a:cxnLst>
                <a:rect l="0" t="0" r="r" b="b"/>
                <a:pathLst>
                  <a:path w="15" h="9">
                    <a:moveTo>
                      <a:pt x="15" y="5"/>
                    </a:moveTo>
                    <a:cubicBezTo>
                      <a:pt x="5" y="9"/>
                      <a:pt x="0" y="7"/>
                      <a:pt x="0" y="7"/>
                    </a:cubicBezTo>
                    <a:cubicBezTo>
                      <a:pt x="0" y="7"/>
                      <a:pt x="6" y="4"/>
                      <a:pt x="10" y="0"/>
                    </a:cubicBezTo>
                    <a:lnTo>
                      <a:pt x="1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713">
                <a:extLst>
                  <a:ext uri="{FF2B5EF4-FFF2-40B4-BE49-F238E27FC236}">
                    <a16:creationId xmlns:a16="http://schemas.microsoft.com/office/drawing/2014/main" id="{B0E502BD-9604-4B43-AFE0-DF7665A729D3}"/>
                  </a:ext>
                </a:extLst>
              </p:cNvPr>
              <p:cNvSpPr>
                <a:spLocks/>
              </p:cNvSpPr>
              <p:nvPr/>
            </p:nvSpPr>
            <p:spPr bwMode="auto">
              <a:xfrm>
                <a:off x="5061319" y="1582112"/>
                <a:ext cx="18934" cy="15778"/>
              </a:xfrm>
              <a:custGeom>
                <a:avLst/>
                <a:gdLst>
                  <a:gd name="T0" fmla="*/ 6 w 12"/>
                  <a:gd name="T1" fmla="*/ 10 h 10"/>
                  <a:gd name="T2" fmla="*/ 8 w 12"/>
                  <a:gd name="T3" fmla="*/ 8 h 10"/>
                  <a:gd name="T4" fmla="*/ 12 w 12"/>
                  <a:gd name="T5" fmla="*/ 10 h 10"/>
                  <a:gd name="T6" fmla="*/ 12 w 12"/>
                  <a:gd name="T7" fmla="*/ 10 h 10"/>
                  <a:gd name="T8" fmla="*/ 10 w 12"/>
                  <a:gd name="T9" fmla="*/ 6 h 10"/>
                  <a:gd name="T10" fmla="*/ 12 w 12"/>
                  <a:gd name="T11" fmla="*/ 4 h 10"/>
                  <a:gd name="T12" fmla="*/ 10 w 12"/>
                  <a:gd name="T13" fmla="*/ 2 h 10"/>
                  <a:gd name="T14" fmla="*/ 8 w 12"/>
                  <a:gd name="T15" fmla="*/ 4 h 10"/>
                  <a:gd name="T16" fmla="*/ 2 w 12"/>
                  <a:gd name="T17" fmla="*/ 0 h 10"/>
                  <a:gd name="T18" fmla="*/ 0 w 12"/>
                  <a:gd name="T19" fmla="*/ 2 h 10"/>
                  <a:gd name="T20" fmla="*/ 6 w 12"/>
                  <a:gd name="T21" fmla="*/ 6 h 10"/>
                  <a:gd name="T22" fmla="*/ 4 w 12"/>
                  <a:gd name="T23" fmla="*/ 10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8"/>
                    </a:lnTo>
                    <a:lnTo>
                      <a:pt x="12" y="10"/>
                    </a:lnTo>
                    <a:lnTo>
                      <a:pt x="12" y="10"/>
                    </a:lnTo>
                    <a:lnTo>
                      <a:pt x="10" y="6"/>
                    </a:lnTo>
                    <a:lnTo>
                      <a:pt x="12" y="4"/>
                    </a:lnTo>
                    <a:lnTo>
                      <a:pt x="10" y="2"/>
                    </a:lnTo>
                    <a:lnTo>
                      <a:pt x="8" y="4"/>
                    </a:lnTo>
                    <a:lnTo>
                      <a:pt x="2" y="0"/>
                    </a:lnTo>
                    <a:lnTo>
                      <a:pt x="0" y="2"/>
                    </a:lnTo>
                    <a:lnTo>
                      <a:pt x="6" y="6"/>
                    </a:lnTo>
                    <a:lnTo>
                      <a:pt x="4" y="10"/>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18" name="Group 717"/>
              <p:cNvGrpSpPr/>
              <p:nvPr/>
            </p:nvGrpSpPr>
            <p:grpSpPr>
              <a:xfrm>
                <a:off x="2708610" y="239799"/>
                <a:ext cx="6861396" cy="6425282"/>
                <a:chOff x="2708610" y="239799"/>
                <a:chExt cx="6861396" cy="6425282"/>
              </a:xfrm>
            </p:grpSpPr>
            <p:pic>
              <p:nvPicPr>
                <p:cNvPr id="719" name="Picture 718"/>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93662" y="239799"/>
                  <a:ext cx="896216" cy="951795"/>
                </a:xfrm>
                <a:prstGeom prst="rect">
                  <a:avLst/>
                </a:prstGeom>
                <a:ln>
                  <a:noFill/>
                </a:ln>
                <a:effectLst>
                  <a:outerShdw blurRad="292100" dist="139700" dir="2700000" algn="tl" rotWithShape="0">
                    <a:srgbClr val="333333">
                      <a:alpha val="65000"/>
                    </a:srgbClr>
                  </a:outerShdw>
                </a:effectLst>
              </p:spPr>
            </p:pic>
            <p:pic>
              <p:nvPicPr>
                <p:cNvPr id="720" name="Picture 719"/>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207488">
                  <a:off x="6033270" y="5713286"/>
                  <a:ext cx="896216" cy="951795"/>
                </a:xfrm>
                <a:prstGeom prst="rect">
                  <a:avLst/>
                </a:prstGeom>
                <a:ln>
                  <a:noFill/>
                </a:ln>
                <a:effectLst>
                  <a:outerShdw blurRad="292100" dist="139700" dir="2700000" algn="tl" rotWithShape="0">
                    <a:srgbClr val="333333">
                      <a:alpha val="65000"/>
                    </a:srgbClr>
                  </a:outerShdw>
                </a:effectLst>
              </p:spPr>
            </p:pic>
            <p:pic>
              <p:nvPicPr>
                <p:cNvPr id="721" name="Picture 720"/>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049267">
                  <a:off x="3773257" y="5034520"/>
                  <a:ext cx="896216" cy="951795"/>
                </a:xfrm>
                <a:prstGeom prst="rect">
                  <a:avLst/>
                </a:prstGeom>
                <a:ln>
                  <a:noFill/>
                </a:ln>
                <a:effectLst>
                  <a:outerShdw blurRad="292100" dist="139700" dir="2700000" algn="tl" rotWithShape="0">
                    <a:srgbClr val="333333">
                      <a:alpha val="65000"/>
                    </a:srgbClr>
                  </a:outerShdw>
                </a:effectLst>
              </p:spPr>
            </p:pic>
            <p:pic>
              <p:nvPicPr>
                <p:cNvPr id="722" name="Picture 721"/>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8834728">
                  <a:off x="7928306" y="4723943"/>
                  <a:ext cx="896216" cy="951795"/>
                </a:xfrm>
                <a:prstGeom prst="rect">
                  <a:avLst/>
                </a:prstGeom>
                <a:ln>
                  <a:noFill/>
                </a:ln>
                <a:effectLst>
                  <a:outerShdw blurRad="292100" dist="139700" dir="2700000" algn="tl" rotWithShape="0">
                    <a:srgbClr val="333333">
                      <a:alpha val="65000"/>
                    </a:srgbClr>
                  </a:outerShdw>
                </a:effectLst>
              </p:spPr>
            </p:pic>
            <p:pic>
              <p:nvPicPr>
                <p:cNvPr id="723" name="Picture 72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5933716">
                  <a:off x="2736400" y="2928528"/>
                  <a:ext cx="896216" cy="951795"/>
                </a:xfrm>
                <a:prstGeom prst="rect">
                  <a:avLst/>
                </a:prstGeom>
                <a:ln>
                  <a:noFill/>
                </a:ln>
                <a:effectLst>
                  <a:outerShdw blurRad="292100" dist="139700" dir="2700000" algn="tl" rotWithShape="0">
                    <a:srgbClr val="333333">
                      <a:alpha val="65000"/>
                    </a:srgbClr>
                  </a:outerShdw>
                </a:effectLst>
              </p:spPr>
            </p:pic>
            <p:pic>
              <p:nvPicPr>
                <p:cNvPr id="724" name="Picture 72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096880">
                  <a:off x="3566474" y="1156763"/>
                  <a:ext cx="896216" cy="951795"/>
                </a:xfrm>
                <a:prstGeom prst="rect">
                  <a:avLst/>
                </a:prstGeom>
                <a:ln>
                  <a:noFill/>
                </a:ln>
                <a:effectLst>
                  <a:outerShdw blurRad="292100" dist="139700" dir="2700000" algn="tl" rotWithShape="0">
                    <a:srgbClr val="333333">
                      <a:alpha val="65000"/>
                    </a:srgbClr>
                  </a:outerShdw>
                </a:effectLst>
              </p:spPr>
            </p:pic>
            <p:pic>
              <p:nvPicPr>
                <p:cNvPr id="725" name="Picture 724"/>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5237850">
                  <a:off x="8646001" y="2579771"/>
                  <a:ext cx="896216" cy="951795"/>
                </a:xfrm>
                <a:prstGeom prst="rect">
                  <a:avLst/>
                </a:prstGeom>
                <a:ln>
                  <a:noFill/>
                </a:ln>
                <a:effectLst>
                  <a:outerShdw blurRad="292100" dist="139700" dir="2700000" algn="tl" rotWithShape="0">
                    <a:srgbClr val="333333">
                      <a:alpha val="65000"/>
                    </a:srgbClr>
                  </a:outerShdw>
                </a:effectLst>
              </p:spPr>
            </p:pic>
            <p:pic>
              <p:nvPicPr>
                <p:cNvPr id="726" name="Picture 7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62033">
                  <a:off x="7566921" y="795074"/>
                  <a:ext cx="896216" cy="951795"/>
                </a:xfrm>
                <a:prstGeom prst="rect">
                  <a:avLst/>
                </a:prstGeom>
                <a:ln>
                  <a:noFill/>
                </a:ln>
                <a:effectLst>
                  <a:outerShdw blurRad="292100" dist="139700" dir="2700000" algn="tl" rotWithShape="0">
                    <a:srgbClr val="333333">
                      <a:alpha val="65000"/>
                    </a:srgbClr>
                  </a:outerShdw>
                </a:effectLst>
              </p:spPr>
            </p:pic>
          </p:grpSp>
        </p:grpSp>
        <p:sp>
          <p:nvSpPr>
            <p:cNvPr id="11" name="TextBox 10"/>
            <p:cNvSpPr txBox="1"/>
            <p:nvPr/>
          </p:nvSpPr>
          <p:spPr>
            <a:xfrm>
              <a:off x="4557926" y="2701920"/>
              <a:ext cx="2624430" cy="1571923"/>
            </a:xfrm>
            <a:prstGeom prst="rect">
              <a:avLst/>
            </a:prstGeom>
            <a:noFill/>
          </p:spPr>
          <p:txBody>
            <a:bodyPr wrap="none" rtlCol="0">
              <a:spAutoFit/>
            </a:bodyPr>
            <a:lstStyle/>
            <a:p>
              <a:pPr algn="ctr"/>
              <a:r>
                <a:rPr lang="en-GB" sz="600" b="1" dirty="0" smtClean="0">
                  <a:solidFill>
                    <a:srgbClr val="002060"/>
                  </a:solidFill>
                  <a:latin typeface="Segoe Script" panose="030B0504020000000003" pitchFamily="66" charset="0"/>
                </a:rPr>
                <a:t>Being the </a:t>
              </a:r>
            </a:p>
            <a:p>
              <a:pPr algn="ctr"/>
              <a:r>
                <a:rPr lang="en-GB" sz="600" b="1" dirty="0" smtClean="0">
                  <a:solidFill>
                    <a:srgbClr val="002060"/>
                  </a:solidFill>
                  <a:latin typeface="Segoe Script" panose="030B0504020000000003" pitchFamily="66" charset="0"/>
                </a:rPr>
                <a:t>best that </a:t>
              </a:r>
            </a:p>
            <a:p>
              <a:pPr algn="ctr"/>
              <a:r>
                <a:rPr lang="en-GB" sz="600" b="1" dirty="0" smtClean="0">
                  <a:solidFill>
                    <a:srgbClr val="002060"/>
                  </a:solidFill>
                  <a:latin typeface="Segoe Script" panose="030B0504020000000003" pitchFamily="66" charset="0"/>
                </a:rPr>
                <a:t>we can be</a:t>
              </a:r>
              <a:endParaRPr lang="en-GB" sz="600" b="1" dirty="0">
                <a:solidFill>
                  <a:srgbClr val="002060"/>
                </a:solidFill>
                <a:latin typeface="Segoe Script" panose="030B0504020000000003" pitchFamily="66" charset="0"/>
              </a:endParaRPr>
            </a:p>
          </p:txBody>
        </p:sp>
      </p:grpSp>
    </p:spTree>
    <p:extLst>
      <p:ext uri="{BB962C8B-B14F-4D97-AF65-F5344CB8AC3E}">
        <p14:creationId xmlns:p14="http://schemas.microsoft.com/office/powerpoint/2010/main" val="416419318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txBox="1">
            <a:spLocks noGrp="1"/>
          </p:cNvSpPr>
          <p:nvPr>
            <p:ph type="dt" sz="half" idx="7"/>
          </p:nvPr>
        </p:nvSpPr>
        <p:spPr/>
        <p:txBody>
          <a:bodyPr/>
          <a:lstStyle>
            <a:lvl1pPr>
              <a:defRPr/>
            </a:lvl1pPr>
          </a:lstStyle>
          <a:p>
            <a:pPr lvl="0"/>
            <a:fld id="{364CD841-0404-40DD-99C0-9B09B1E3C938}" type="datetime1">
              <a:rPr lang="en-GB"/>
              <a:pPr lvl="0"/>
              <a:t>18/09/2024</a:t>
            </a:fld>
            <a:endParaRPr lang="en-GB"/>
          </a:p>
        </p:txBody>
      </p:sp>
      <p:sp>
        <p:nvSpPr>
          <p:cNvPr id="3" name="Footer Placeholder 2"/>
          <p:cNvSpPr txBox="1">
            <a:spLocks noGrp="1"/>
          </p:cNvSpPr>
          <p:nvPr>
            <p:ph type="ftr" sz="quarter" idx="9"/>
          </p:nvPr>
        </p:nvSpPr>
        <p:spPr/>
        <p:txBody>
          <a:bodyPr/>
          <a:lstStyle>
            <a:lvl1pPr>
              <a:defRPr/>
            </a:lvl1pPr>
          </a:lstStyle>
          <a:p>
            <a:pPr lvl="0"/>
            <a:endParaRPr lang="en-GB"/>
          </a:p>
        </p:txBody>
      </p:sp>
      <p:sp>
        <p:nvSpPr>
          <p:cNvPr id="4" name="Slide Number Placeholder 3"/>
          <p:cNvSpPr txBox="1">
            <a:spLocks noGrp="1"/>
          </p:cNvSpPr>
          <p:nvPr>
            <p:ph type="sldNum" sz="quarter" idx="8"/>
          </p:nvPr>
        </p:nvSpPr>
        <p:spPr/>
        <p:txBody>
          <a:bodyPr/>
          <a:lstStyle>
            <a:lvl1pPr>
              <a:defRPr/>
            </a:lvl1pPr>
          </a:lstStyle>
          <a:p>
            <a:pPr lvl="0"/>
            <a:fld id="{5935C887-9260-48E6-BD5D-FA80F560E9BC}" type="slidenum">
              <a:t>‹#›</a:t>
            </a:fld>
            <a:endParaRPr lang="en-GB"/>
          </a:p>
        </p:txBody>
      </p:sp>
      <p:grpSp>
        <p:nvGrpSpPr>
          <p:cNvPr id="8" name="Group 7"/>
          <p:cNvGrpSpPr/>
          <p:nvPr userDrawn="1"/>
        </p:nvGrpSpPr>
        <p:grpSpPr>
          <a:xfrm>
            <a:off x="160437" y="44624"/>
            <a:ext cx="1603251" cy="1539614"/>
            <a:chOff x="2392685" y="0"/>
            <a:chExt cx="6977232" cy="6552790"/>
          </a:xfrm>
        </p:grpSpPr>
        <p:grpSp>
          <p:nvGrpSpPr>
            <p:cNvPr id="9" name="Group 8"/>
            <p:cNvGrpSpPr/>
            <p:nvPr/>
          </p:nvGrpSpPr>
          <p:grpSpPr>
            <a:xfrm>
              <a:off x="2392685" y="0"/>
              <a:ext cx="6977232" cy="6552790"/>
              <a:chOff x="2674039" y="157318"/>
              <a:chExt cx="6977232" cy="6552790"/>
            </a:xfrm>
          </p:grpSpPr>
          <p:sp>
            <p:nvSpPr>
              <p:cNvPr id="11" name="Freeform 22">
                <a:extLst>
                  <a:ext uri="{FF2B5EF4-FFF2-40B4-BE49-F238E27FC236}">
                    <a16:creationId xmlns:a16="http://schemas.microsoft.com/office/drawing/2014/main" id="{556E320C-2EBC-4BDD-AD02-9858028587A3}"/>
                  </a:ext>
                </a:extLst>
              </p:cNvPr>
              <p:cNvSpPr>
                <a:spLocks/>
              </p:cNvSpPr>
              <p:nvPr/>
            </p:nvSpPr>
            <p:spPr bwMode="auto">
              <a:xfrm>
                <a:off x="6091249" y="1503220"/>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B7762F"/>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5">
                <a:extLst>
                  <a:ext uri="{FF2B5EF4-FFF2-40B4-BE49-F238E27FC236}">
                    <a16:creationId xmlns:a16="http://schemas.microsoft.com/office/drawing/2014/main" id="{4B8DFA6B-03F6-4883-9FAF-CEE50EEE42EB}"/>
                  </a:ext>
                </a:extLst>
              </p:cNvPr>
              <p:cNvSpPr>
                <a:spLocks/>
              </p:cNvSpPr>
              <p:nvPr/>
            </p:nvSpPr>
            <p:spPr bwMode="auto">
              <a:xfrm>
                <a:off x="4106722" y="916261"/>
                <a:ext cx="429174" cy="498599"/>
              </a:xfrm>
              <a:custGeom>
                <a:avLst/>
                <a:gdLst>
                  <a:gd name="T0" fmla="*/ 138 w 138"/>
                  <a:gd name="T1" fmla="*/ 55 h 160"/>
                  <a:gd name="T2" fmla="*/ 109 w 138"/>
                  <a:gd name="T3" fmla="*/ 64 h 160"/>
                  <a:gd name="T4" fmla="*/ 54 w 138"/>
                  <a:gd name="T5" fmla="*/ 19 h 160"/>
                  <a:gd name="T6" fmla="*/ 63 w 138"/>
                  <a:gd name="T7" fmla="*/ 70 h 160"/>
                  <a:gd name="T8" fmla="*/ 62 w 138"/>
                  <a:gd name="T9" fmla="*/ 147 h 160"/>
                  <a:gd name="T10" fmla="*/ 59 w 138"/>
                  <a:gd name="T11" fmla="*/ 152 h 160"/>
                  <a:gd name="T12" fmla="*/ 54 w 138"/>
                  <a:gd name="T13" fmla="*/ 158 h 160"/>
                  <a:gd name="T14" fmla="*/ 50 w 138"/>
                  <a:gd name="T15" fmla="*/ 155 h 160"/>
                  <a:gd name="T16" fmla="*/ 49 w 138"/>
                  <a:gd name="T17" fmla="*/ 154 h 160"/>
                  <a:gd name="T18" fmla="*/ 5 w 138"/>
                  <a:gd name="T19" fmla="*/ 134 h 160"/>
                  <a:gd name="T20" fmla="*/ 7 w 138"/>
                  <a:gd name="T21" fmla="*/ 126 h 160"/>
                  <a:gd name="T22" fmla="*/ 16 w 138"/>
                  <a:gd name="T23" fmla="*/ 128 h 160"/>
                  <a:gd name="T24" fmla="*/ 19 w 138"/>
                  <a:gd name="T25" fmla="*/ 126 h 160"/>
                  <a:gd name="T26" fmla="*/ 52 w 138"/>
                  <a:gd name="T27" fmla="*/ 130 h 160"/>
                  <a:gd name="T28" fmla="*/ 54 w 138"/>
                  <a:gd name="T29" fmla="*/ 85 h 160"/>
                  <a:gd name="T30" fmla="*/ 42 w 138"/>
                  <a:gd name="T31" fmla="*/ 16 h 160"/>
                  <a:gd name="T32" fmla="*/ 44 w 138"/>
                  <a:gd name="T33" fmla="*/ 9 h 160"/>
                  <a:gd name="T34" fmla="*/ 90 w 138"/>
                  <a:gd name="T35" fmla="*/ 22 h 160"/>
                  <a:gd name="T36" fmla="*/ 138 w 138"/>
                  <a:gd name="T37"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160">
                    <a:moveTo>
                      <a:pt x="138" y="55"/>
                    </a:moveTo>
                    <a:cubicBezTo>
                      <a:pt x="136" y="56"/>
                      <a:pt x="126" y="57"/>
                      <a:pt x="109" y="64"/>
                    </a:cubicBezTo>
                    <a:cubicBezTo>
                      <a:pt x="92" y="47"/>
                      <a:pt x="71" y="31"/>
                      <a:pt x="54" y="19"/>
                    </a:cubicBezTo>
                    <a:cubicBezTo>
                      <a:pt x="62" y="34"/>
                      <a:pt x="63" y="53"/>
                      <a:pt x="63" y="70"/>
                    </a:cubicBezTo>
                    <a:cubicBezTo>
                      <a:pt x="63" y="96"/>
                      <a:pt x="58" y="122"/>
                      <a:pt x="62" y="147"/>
                    </a:cubicBezTo>
                    <a:cubicBezTo>
                      <a:pt x="62" y="149"/>
                      <a:pt x="61" y="151"/>
                      <a:pt x="59" y="152"/>
                    </a:cubicBezTo>
                    <a:cubicBezTo>
                      <a:pt x="61" y="155"/>
                      <a:pt x="58" y="160"/>
                      <a:pt x="54" y="158"/>
                    </a:cubicBezTo>
                    <a:cubicBezTo>
                      <a:pt x="53" y="157"/>
                      <a:pt x="51" y="156"/>
                      <a:pt x="50" y="155"/>
                    </a:cubicBezTo>
                    <a:cubicBezTo>
                      <a:pt x="49" y="155"/>
                      <a:pt x="49" y="154"/>
                      <a:pt x="49" y="154"/>
                    </a:cubicBezTo>
                    <a:cubicBezTo>
                      <a:pt x="35" y="145"/>
                      <a:pt x="21" y="136"/>
                      <a:pt x="5" y="134"/>
                    </a:cubicBezTo>
                    <a:cubicBezTo>
                      <a:pt x="0" y="133"/>
                      <a:pt x="2" y="125"/>
                      <a:pt x="7" y="126"/>
                    </a:cubicBezTo>
                    <a:cubicBezTo>
                      <a:pt x="10" y="126"/>
                      <a:pt x="13" y="127"/>
                      <a:pt x="16" y="128"/>
                    </a:cubicBezTo>
                    <a:cubicBezTo>
                      <a:pt x="16" y="127"/>
                      <a:pt x="17" y="126"/>
                      <a:pt x="19" y="126"/>
                    </a:cubicBezTo>
                    <a:cubicBezTo>
                      <a:pt x="31" y="121"/>
                      <a:pt x="42" y="123"/>
                      <a:pt x="52" y="130"/>
                    </a:cubicBezTo>
                    <a:cubicBezTo>
                      <a:pt x="52" y="115"/>
                      <a:pt x="54" y="100"/>
                      <a:pt x="54" y="85"/>
                    </a:cubicBezTo>
                    <a:cubicBezTo>
                      <a:pt x="55" y="63"/>
                      <a:pt x="58" y="33"/>
                      <a:pt x="42" y="16"/>
                    </a:cubicBezTo>
                    <a:cubicBezTo>
                      <a:pt x="40" y="14"/>
                      <a:pt x="41" y="10"/>
                      <a:pt x="44" y="9"/>
                    </a:cubicBezTo>
                    <a:cubicBezTo>
                      <a:pt x="53" y="0"/>
                      <a:pt x="77" y="14"/>
                      <a:pt x="90" y="22"/>
                    </a:cubicBezTo>
                    <a:cubicBezTo>
                      <a:pt x="101" y="28"/>
                      <a:pt x="126" y="46"/>
                      <a:pt x="138"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6">
                <a:extLst>
                  <a:ext uri="{FF2B5EF4-FFF2-40B4-BE49-F238E27FC236}">
                    <a16:creationId xmlns:a16="http://schemas.microsoft.com/office/drawing/2014/main" id="{D254DB18-98C4-4302-A96A-E03D95E41D2A}"/>
                  </a:ext>
                </a:extLst>
              </p:cNvPr>
              <p:cNvSpPr>
                <a:spLocks/>
              </p:cNvSpPr>
              <p:nvPr/>
            </p:nvSpPr>
            <p:spPr bwMode="auto">
              <a:xfrm>
                <a:off x="4592699" y="577025"/>
                <a:ext cx="474932" cy="355015"/>
              </a:xfrm>
              <a:custGeom>
                <a:avLst/>
                <a:gdLst>
                  <a:gd name="T0" fmla="*/ 11 w 153"/>
                  <a:gd name="T1" fmla="*/ 55 h 114"/>
                  <a:gd name="T2" fmla="*/ 12 w 153"/>
                  <a:gd name="T3" fmla="*/ 8 h 114"/>
                  <a:gd name="T4" fmla="*/ 19 w 153"/>
                  <a:gd name="T5" fmla="*/ 8 h 114"/>
                  <a:gd name="T6" fmla="*/ 81 w 153"/>
                  <a:gd name="T7" fmla="*/ 39 h 114"/>
                  <a:gd name="T8" fmla="*/ 125 w 153"/>
                  <a:gd name="T9" fmla="*/ 50 h 114"/>
                  <a:gd name="T10" fmla="*/ 130 w 153"/>
                  <a:gd name="T11" fmla="*/ 16 h 114"/>
                  <a:gd name="T12" fmla="*/ 133 w 153"/>
                  <a:gd name="T13" fmla="*/ 14 h 114"/>
                  <a:gd name="T14" fmla="*/ 134 w 153"/>
                  <a:gd name="T15" fmla="*/ 5 h 114"/>
                  <a:gd name="T16" fmla="*/ 142 w 153"/>
                  <a:gd name="T17" fmla="*/ 5 h 114"/>
                  <a:gd name="T18" fmla="*/ 150 w 153"/>
                  <a:gd name="T19" fmla="*/ 53 h 114"/>
                  <a:gd name="T20" fmla="*/ 150 w 153"/>
                  <a:gd name="T21" fmla="*/ 54 h 114"/>
                  <a:gd name="T22" fmla="*/ 152 w 153"/>
                  <a:gd name="T23" fmla="*/ 59 h 114"/>
                  <a:gd name="T24" fmla="*/ 144 w 153"/>
                  <a:gd name="T25" fmla="*/ 62 h 114"/>
                  <a:gd name="T26" fmla="*/ 139 w 153"/>
                  <a:gd name="T27" fmla="*/ 63 h 114"/>
                  <a:gd name="T28" fmla="*/ 65 w 153"/>
                  <a:gd name="T29" fmla="*/ 43 h 114"/>
                  <a:gd name="T30" fmla="*/ 18 w 153"/>
                  <a:gd name="T31" fmla="*/ 21 h 114"/>
                  <a:gd name="T32" fmla="*/ 48 w 153"/>
                  <a:gd name="T33" fmla="*/ 95 h 114"/>
                  <a:gd name="T34" fmla="*/ 33 w 153"/>
                  <a:gd name="T35" fmla="*/ 114 h 114"/>
                  <a:gd name="T36" fmla="*/ 11 w 153"/>
                  <a:gd name="T37"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14">
                    <a:moveTo>
                      <a:pt x="11" y="55"/>
                    </a:moveTo>
                    <a:cubicBezTo>
                      <a:pt x="7" y="41"/>
                      <a:pt x="0" y="15"/>
                      <a:pt x="12" y="8"/>
                    </a:cubicBezTo>
                    <a:cubicBezTo>
                      <a:pt x="13" y="6"/>
                      <a:pt x="17" y="6"/>
                      <a:pt x="19" y="8"/>
                    </a:cubicBezTo>
                    <a:cubicBezTo>
                      <a:pt x="31" y="28"/>
                      <a:pt x="60" y="34"/>
                      <a:pt x="81" y="39"/>
                    </a:cubicBezTo>
                    <a:cubicBezTo>
                      <a:pt x="96" y="43"/>
                      <a:pt x="111" y="45"/>
                      <a:pt x="125" y="50"/>
                    </a:cubicBezTo>
                    <a:cubicBezTo>
                      <a:pt x="121" y="38"/>
                      <a:pt x="123" y="27"/>
                      <a:pt x="130" y="16"/>
                    </a:cubicBezTo>
                    <a:cubicBezTo>
                      <a:pt x="131" y="15"/>
                      <a:pt x="132" y="14"/>
                      <a:pt x="133" y="14"/>
                    </a:cubicBezTo>
                    <a:cubicBezTo>
                      <a:pt x="133" y="11"/>
                      <a:pt x="133" y="8"/>
                      <a:pt x="134" y="5"/>
                    </a:cubicBezTo>
                    <a:cubicBezTo>
                      <a:pt x="134" y="0"/>
                      <a:pt x="143" y="0"/>
                      <a:pt x="142" y="5"/>
                    </a:cubicBezTo>
                    <a:cubicBezTo>
                      <a:pt x="140" y="22"/>
                      <a:pt x="145" y="37"/>
                      <a:pt x="150" y="53"/>
                    </a:cubicBezTo>
                    <a:cubicBezTo>
                      <a:pt x="150" y="53"/>
                      <a:pt x="150" y="54"/>
                      <a:pt x="150" y="54"/>
                    </a:cubicBezTo>
                    <a:cubicBezTo>
                      <a:pt x="151" y="56"/>
                      <a:pt x="151" y="57"/>
                      <a:pt x="152" y="59"/>
                    </a:cubicBezTo>
                    <a:cubicBezTo>
                      <a:pt x="153" y="64"/>
                      <a:pt x="147" y="65"/>
                      <a:pt x="144" y="62"/>
                    </a:cubicBezTo>
                    <a:cubicBezTo>
                      <a:pt x="143" y="64"/>
                      <a:pt x="141" y="64"/>
                      <a:pt x="139" y="63"/>
                    </a:cubicBezTo>
                    <a:cubicBezTo>
                      <a:pt x="116" y="53"/>
                      <a:pt x="89" y="50"/>
                      <a:pt x="65" y="43"/>
                    </a:cubicBezTo>
                    <a:cubicBezTo>
                      <a:pt x="49" y="39"/>
                      <a:pt x="30" y="33"/>
                      <a:pt x="18" y="21"/>
                    </a:cubicBezTo>
                    <a:cubicBezTo>
                      <a:pt x="25" y="40"/>
                      <a:pt x="37" y="74"/>
                      <a:pt x="48" y="95"/>
                    </a:cubicBezTo>
                    <a:cubicBezTo>
                      <a:pt x="42" y="97"/>
                      <a:pt x="34" y="113"/>
                      <a:pt x="33" y="114"/>
                    </a:cubicBezTo>
                    <a:cubicBezTo>
                      <a:pt x="28" y="101"/>
                      <a:pt x="14" y="68"/>
                      <a:pt x="11"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7">
                <a:extLst>
                  <a:ext uri="{FF2B5EF4-FFF2-40B4-BE49-F238E27FC236}">
                    <a16:creationId xmlns:a16="http://schemas.microsoft.com/office/drawing/2014/main" id="{3F57704C-81B1-40D4-8B90-70536AF7692E}"/>
                  </a:ext>
                </a:extLst>
              </p:cNvPr>
              <p:cNvSpPr>
                <a:spLocks/>
              </p:cNvSpPr>
              <p:nvPr/>
            </p:nvSpPr>
            <p:spPr bwMode="auto">
              <a:xfrm>
                <a:off x="4340243" y="745854"/>
                <a:ext cx="637449" cy="544356"/>
              </a:xfrm>
              <a:custGeom>
                <a:avLst/>
                <a:gdLst>
                  <a:gd name="T0" fmla="*/ 204 w 205"/>
                  <a:gd name="T1" fmla="*/ 38 h 175"/>
                  <a:gd name="T2" fmla="*/ 34 w 205"/>
                  <a:gd name="T3" fmla="*/ 169 h 175"/>
                  <a:gd name="T4" fmla="*/ 8 w 205"/>
                  <a:gd name="T5" fmla="*/ 150 h 175"/>
                  <a:gd name="T6" fmla="*/ 23 w 205"/>
                  <a:gd name="T7" fmla="*/ 129 h 175"/>
                  <a:gd name="T8" fmla="*/ 24 w 205"/>
                  <a:gd name="T9" fmla="*/ 120 h 175"/>
                  <a:gd name="T10" fmla="*/ 20 w 205"/>
                  <a:gd name="T11" fmla="*/ 110 h 175"/>
                  <a:gd name="T12" fmla="*/ 37 w 205"/>
                  <a:gd name="T13" fmla="*/ 94 h 175"/>
                  <a:gd name="T14" fmla="*/ 66 w 205"/>
                  <a:gd name="T15" fmla="*/ 87 h 175"/>
                  <a:gd name="T16" fmla="*/ 80 w 205"/>
                  <a:gd name="T17" fmla="*/ 55 h 175"/>
                  <a:gd name="T18" fmla="*/ 109 w 205"/>
                  <a:gd name="T19" fmla="*/ 44 h 175"/>
                  <a:gd name="T20" fmla="*/ 124 w 205"/>
                  <a:gd name="T21" fmla="*/ 35 h 175"/>
                  <a:gd name="T22" fmla="*/ 122 w 205"/>
                  <a:gd name="T23" fmla="*/ 16 h 175"/>
                  <a:gd name="T24" fmla="*/ 127 w 205"/>
                  <a:gd name="T25" fmla="*/ 12 h 175"/>
                  <a:gd name="T26" fmla="*/ 127 w 205"/>
                  <a:gd name="T27" fmla="*/ 12 h 175"/>
                  <a:gd name="T28" fmla="*/ 204 w 205"/>
                  <a:gd name="T29" fmla="*/ 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175">
                    <a:moveTo>
                      <a:pt x="204" y="38"/>
                    </a:moveTo>
                    <a:cubicBezTo>
                      <a:pt x="205" y="39"/>
                      <a:pt x="62" y="156"/>
                      <a:pt x="34" y="169"/>
                    </a:cubicBezTo>
                    <a:cubicBezTo>
                      <a:pt x="21" y="175"/>
                      <a:pt x="11" y="159"/>
                      <a:pt x="8" y="150"/>
                    </a:cubicBezTo>
                    <a:cubicBezTo>
                      <a:pt x="0" y="145"/>
                      <a:pt x="0" y="127"/>
                      <a:pt x="23" y="129"/>
                    </a:cubicBezTo>
                    <a:cubicBezTo>
                      <a:pt x="30" y="129"/>
                      <a:pt x="26" y="125"/>
                      <a:pt x="24" y="120"/>
                    </a:cubicBezTo>
                    <a:cubicBezTo>
                      <a:pt x="22" y="117"/>
                      <a:pt x="21" y="113"/>
                      <a:pt x="20" y="110"/>
                    </a:cubicBezTo>
                    <a:cubicBezTo>
                      <a:pt x="19" y="100"/>
                      <a:pt x="30" y="96"/>
                      <a:pt x="37" y="94"/>
                    </a:cubicBezTo>
                    <a:cubicBezTo>
                      <a:pt x="47" y="92"/>
                      <a:pt x="58" y="91"/>
                      <a:pt x="66" y="87"/>
                    </a:cubicBezTo>
                    <a:cubicBezTo>
                      <a:pt x="77" y="81"/>
                      <a:pt x="75" y="66"/>
                      <a:pt x="80" y="55"/>
                    </a:cubicBezTo>
                    <a:cubicBezTo>
                      <a:pt x="85" y="44"/>
                      <a:pt x="98" y="44"/>
                      <a:pt x="109" y="44"/>
                    </a:cubicBezTo>
                    <a:cubicBezTo>
                      <a:pt x="112" y="44"/>
                      <a:pt x="129" y="42"/>
                      <a:pt x="124" y="35"/>
                    </a:cubicBezTo>
                    <a:cubicBezTo>
                      <a:pt x="121" y="28"/>
                      <a:pt x="118" y="22"/>
                      <a:pt x="122" y="16"/>
                    </a:cubicBezTo>
                    <a:cubicBezTo>
                      <a:pt x="123" y="13"/>
                      <a:pt x="125" y="12"/>
                      <a:pt x="127" y="12"/>
                    </a:cubicBezTo>
                    <a:cubicBezTo>
                      <a:pt x="127" y="12"/>
                      <a:pt x="127" y="12"/>
                      <a:pt x="127" y="12"/>
                    </a:cubicBezTo>
                    <a:cubicBezTo>
                      <a:pt x="132" y="0"/>
                      <a:pt x="190" y="0"/>
                      <a:pt x="204" y="38"/>
                    </a:cubicBezTo>
                    <a:close/>
                  </a:path>
                </a:pathLst>
              </a:custGeom>
              <a:solidFill>
                <a:srgbClr val="9CD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8">
                <a:extLst>
                  <a:ext uri="{FF2B5EF4-FFF2-40B4-BE49-F238E27FC236}">
                    <a16:creationId xmlns:a16="http://schemas.microsoft.com/office/drawing/2014/main" id="{6195FA73-0A4C-4581-B5E6-313D69B3D848}"/>
                  </a:ext>
                </a:extLst>
              </p:cNvPr>
              <p:cNvSpPr>
                <a:spLocks/>
              </p:cNvSpPr>
              <p:nvPr/>
            </p:nvSpPr>
            <p:spPr bwMode="auto">
              <a:xfrm>
                <a:off x="4381267" y="845258"/>
                <a:ext cx="1367992" cy="1085557"/>
              </a:xfrm>
              <a:custGeom>
                <a:avLst/>
                <a:gdLst>
                  <a:gd name="T0" fmla="*/ 427 w 440"/>
                  <a:gd name="T1" fmla="*/ 48 h 349"/>
                  <a:gd name="T2" fmla="*/ 414 w 440"/>
                  <a:gd name="T3" fmla="*/ 68 h 349"/>
                  <a:gd name="T4" fmla="*/ 434 w 440"/>
                  <a:gd name="T5" fmla="*/ 64 h 349"/>
                  <a:gd name="T6" fmla="*/ 437 w 440"/>
                  <a:gd name="T7" fmla="*/ 70 h 349"/>
                  <a:gd name="T8" fmla="*/ 411 w 440"/>
                  <a:gd name="T9" fmla="*/ 75 h 349"/>
                  <a:gd name="T10" fmla="*/ 351 w 440"/>
                  <a:gd name="T11" fmla="*/ 134 h 349"/>
                  <a:gd name="T12" fmla="*/ 330 w 440"/>
                  <a:gd name="T13" fmla="*/ 164 h 349"/>
                  <a:gd name="T14" fmla="*/ 324 w 440"/>
                  <a:gd name="T15" fmla="*/ 182 h 349"/>
                  <a:gd name="T16" fmla="*/ 290 w 440"/>
                  <a:gd name="T17" fmla="*/ 238 h 349"/>
                  <a:gd name="T18" fmla="*/ 283 w 440"/>
                  <a:gd name="T19" fmla="*/ 229 h 349"/>
                  <a:gd name="T20" fmla="*/ 298 w 440"/>
                  <a:gd name="T21" fmla="*/ 190 h 349"/>
                  <a:gd name="T22" fmla="*/ 189 w 440"/>
                  <a:gd name="T23" fmla="*/ 23 h 349"/>
                  <a:gd name="T24" fmla="*/ 64 w 440"/>
                  <a:gd name="T25" fmla="*/ 142 h 349"/>
                  <a:gd name="T26" fmla="*/ 170 w 440"/>
                  <a:gd name="T27" fmla="*/ 255 h 349"/>
                  <a:gd name="T28" fmla="*/ 223 w 440"/>
                  <a:gd name="T29" fmla="*/ 266 h 349"/>
                  <a:gd name="T30" fmla="*/ 244 w 440"/>
                  <a:gd name="T31" fmla="*/ 275 h 349"/>
                  <a:gd name="T32" fmla="*/ 186 w 440"/>
                  <a:gd name="T33" fmla="*/ 295 h 349"/>
                  <a:gd name="T34" fmla="*/ 173 w 440"/>
                  <a:gd name="T35" fmla="*/ 293 h 349"/>
                  <a:gd name="T36" fmla="*/ 173 w 440"/>
                  <a:gd name="T37" fmla="*/ 293 h 349"/>
                  <a:gd name="T38" fmla="*/ 142 w 440"/>
                  <a:gd name="T39" fmla="*/ 290 h 349"/>
                  <a:gd name="T40" fmla="*/ 142 w 440"/>
                  <a:gd name="T41" fmla="*/ 290 h 349"/>
                  <a:gd name="T42" fmla="*/ 37 w 440"/>
                  <a:gd name="T43" fmla="*/ 318 h 349"/>
                  <a:gd name="T44" fmla="*/ 36 w 440"/>
                  <a:gd name="T45" fmla="*/ 323 h 349"/>
                  <a:gd name="T46" fmla="*/ 31 w 440"/>
                  <a:gd name="T47" fmla="*/ 342 h 349"/>
                  <a:gd name="T48" fmla="*/ 29 w 440"/>
                  <a:gd name="T49" fmla="*/ 348 h 349"/>
                  <a:gd name="T50" fmla="*/ 22 w 440"/>
                  <a:gd name="T51" fmla="*/ 344 h 349"/>
                  <a:gd name="T52" fmla="*/ 23 w 440"/>
                  <a:gd name="T53" fmla="*/ 322 h 349"/>
                  <a:gd name="T54" fmla="*/ 11 w 440"/>
                  <a:gd name="T55" fmla="*/ 326 h 349"/>
                  <a:gd name="T56" fmla="*/ 2 w 440"/>
                  <a:gd name="T57" fmla="*/ 323 h 349"/>
                  <a:gd name="T58" fmla="*/ 8 w 440"/>
                  <a:gd name="T59" fmla="*/ 317 h 349"/>
                  <a:gd name="T60" fmla="*/ 19 w 440"/>
                  <a:gd name="T61" fmla="*/ 311 h 349"/>
                  <a:gd name="T62" fmla="*/ 5 w 440"/>
                  <a:gd name="T63" fmla="*/ 301 h 349"/>
                  <a:gd name="T64" fmla="*/ 12 w 440"/>
                  <a:gd name="T65" fmla="*/ 298 h 349"/>
                  <a:gd name="T66" fmla="*/ 30 w 440"/>
                  <a:gd name="T67" fmla="*/ 307 h 349"/>
                  <a:gd name="T68" fmla="*/ 139 w 440"/>
                  <a:gd name="T69" fmla="*/ 277 h 349"/>
                  <a:gd name="T70" fmla="*/ 139 w 440"/>
                  <a:gd name="T71" fmla="*/ 277 h 349"/>
                  <a:gd name="T72" fmla="*/ 161 w 440"/>
                  <a:gd name="T73" fmla="*/ 273 h 349"/>
                  <a:gd name="T74" fmla="*/ 97 w 440"/>
                  <a:gd name="T75" fmla="*/ 208 h 349"/>
                  <a:gd name="T76" fmla="*/ 24 w 440"/>
                  <a:gd name="T77" fmla="*/ 123 h 349"/>
                  <a:gd name="T78" fmla="*/ 182 w 440"/>
                  <a:gd name="T79" fmla="*/ 7 h 349"/>
                  <a:gd name="T80" fmla="*/ 184 w 440"/>
                  <a:gd name="T81" fmla="*/ 7 h 349"/>
                  <a:gd name="T82" fmla="*/ 202 w 440"/>
                  <a:gd name="T83" fmla="*/ 11 h 349"/>
                  <a:gd name="T84" fmla="*/ 308 w 440"/>
                  <a:gd name="T85" fmla="*/ 177 h 349"/>
                  <a:gd name="T86" fmla="*/ 310 w 440"/>
                  <a:gd name="T87" fmla="*/ 174 h 349"/>
                  <a:gd name="T88" fmla="*/ 310 w 440"/>
                  <a:gd name="T89" fmla="*/ 174 h 349"/>
                  <a:gd name="T90" fmla="*/ 333 w 440"/>
                  <a:gd name="T91" fmla="*/ 141 h 349"/>
                  <a:gd name="T92" fmla="*/ 333 w 440"/>
                  <a:gd name="T93" fmla="*/ 140 h 349"/>
                  <a:gd name="T94" fmla="*/ 402 w 440"/>
                  <a:gd name="T95" fmla="*/ 70 h 349"/>
                  <a:gd name="T96" fmla="*/ 391 w 440"/>
                  <a:gd name="T97" fmla="*/ 47 h 349"/>
                  <a:gd name="T98" fmla="*/ 396 w 440"/>
                  <a:gd name="T99" fmla="*/ 42 h 349"/>
                  <a:gd name="T100" fmla="*/ 408 w 440"/>
                  <a:gd name="T101" fmla="*/ 62 h 349"/>
                  <a:gd name="T102" fmla="*/ 426 w 440"/>
                  <a:gd name="T103" fmla="*/ 42 h 349"/>
                  <a:gd name="T104" fmla="*/ 427 w 440"/>
                  <a:gd name="T105" fmla="*/ 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49">
                    <a:moveTo>
                      <a:pt x="427" y="48"/>
                    </a:moveTo>
                    <a:cubicBezTo>
                      <a:pt x="419" y="55"/>
                      <a:pt x="417" y="55"/>
                      <a:pt x="414" y="68"/>
                    </a:cubicBezTo>
                    <a:cubicBezTo>
                      <a:pt x="423" y="66"/>
                      <a:pt x="424" y="64"/>
                      <a:pt x="434" y="64"/>
                    </a:cubicBezTo>
                    <a:cubicBezTo>
                      <a:pt x="439" y="64"/>
                      <a:pt x="440" y="69"/>
                      <a:pt x="437" y="70"/>
                    </a:cubicBezTo>
                    <a:cubicBezTo>
                      <a:pt x="425" y="73"/>
                      <a:pt x="423" y="74"/>
                      <a:pt x="411" y="75"/>
                    </a:cubicBezTo>
                    <a:cubicBezTo>
                      <a:pt x="408" y="75"/>
                      <a:pt x="368" y="114"/>
                      <a:pt x="351" y="134"/>
                    </a:cubicBezTo>
                    <a:cubicBezTo>
                      <a:pt x="342" y="144"/>
                      <a:pt x="335" y="154"/>
                      <a:pt x="330" y="164"/>
                    </a:cubicBezTo>
                    <a:cubicBezTo>
                      <a:pt x="328" y="171"/>
                      <a:pt x="326" y="177"/>
                      <a:pt x="324" y="182"/>
                    </a:cubicBezTo>
                    <a:cubicBezTo>
                      <a:pt x="320" y="197"/>
                      <a:pt x="317" y="214"/>
                      <a:pt x="290" y="238"/>
                    </a:cubicBezTo>
                    <a:cubicBezTo>
                      <a:pt x="285" y="242"/>
                      <a:pt x="278" y="234"/>
                      <a:pt x="283" y="229"/>
                    </a:cubicBezTo>
                    <a:cubicBezTo>
                      <a:pt x="294" y="219"/>
                      <a:pt x="299" y="207"/>
                      <a:pt x="298" y="190"/>
                    </a:cubicBezTo>
                    <a:cubicBezTo>
                      <a:pt x="285" y="181"/>
                      <a:pt x="216" y="91"/>
                      <a:pt x="189" y="23"/>
                    </a:cubicBezTo>
                    <a:cubicBezTo>
                      <a:pt x="136" y="59"/>
                      <a:pt x="109" y="96"/>
                      <a:pt x="64" y="142"/>
                    </a:cubicBezTo>
                    <a:cubicBezTo>
                      <a:pt x="73" y="147"/>
                      <a:pt x="162" y="246"/>
                      <a:pt x="170" y="255"/>
                    </a:cubicBezTo>
                    <a:cubicBezTo>
                      <a:pt x="174" y="259"/>
                      <a:pt x="200" y="279"/>
                      <a:pt x="223" y="266"/>
                    </a:cubicBezTo>
                    <a:cubicBezTo>
                      <a:pt x="227" y="264"/>
                      <a:pt x="242" y="268"/>
                      <a:pt x="244" y="275"/>
                    </a:cubicBezTo>
                    <a:cubicBezTo>
                      <a:pt x="244" y="275"/>
                      <a:pt x="212" y="298"/>
                      <a:pt x="186" y="295"/>
                    </a:cubicBezTo>
                    <a:cubicBezTo>
                      <a:pt x="182" y="295"/>
                      <a:pt x="177" y="294"/>
                      <a:pt x="173" y="293"/>
                    </a:cubicBezTo>
                    <a:cubicBezTo>
                      <a:pt x="173" y="293"/>
                      <a:pt x="173" y="293"/>
                      <a:pt x="173" y="293"/>
                    </a:cubicBezTo>
                    <a:cubicBezTo>
                      <a:pt x="165" y="291"/>
                      <a:pt x="142" y="290"/>
                      <a:pt x="142" y="290"/>
                    </a:cubicBezTo>
                    <a:cubicBezTo>
                      <a:pt x="142" y="290"/>
                      <a:pt x="142" y="290"/>
                      <a:pt x="142" y="290"/>
                    </a:cubicBezTo>
                    <a:cubicBezTo>
                      <a:pt x="101" y="294"/>
                      <a:pt x="54" y="287"/>
                      <a:pt x="37" y="318"/>
                    </a:cubicBezTo>
                    <a:cubicBezTo>
                      <a:pt x="37" y="318"/>
                      <a:pt x="37" y="321"/>
                      <a:pt x="36" y="323"/>
                    </a:cubicBezTo>
                    <a:cubicBezTo>
                      <a:pt x="32" y="329"/>
                      <a:pt x="29" y="335"/>
                      <a:pt x="31" y="342"/>
                    </a:cubicBezTo>
                    <a:cubicBezTo>
                      <a:pt x="32" y="345"/>
                      <a:pt x="32" y="347"/>
                      <a:pt x="29" y="348"/>
                    </a:cubicBezTo>
                    <a:cubicBezTo>
                      <a:pt x="26" y="349"/>
                      <a:pt x="24" y="347"/>
                      <a:pt x="22" y="344"/>
                    </a:cubicBezTo>
                    <a:cubicBezTo>
                      <a:pt x="20" y="336"/>
                      <a:pt x="21" y="329"/>
                      <a:pt x="23" y="322"/>
                    </a:cubicBezTo>
                    <a:cubicBezTo>
                      <a:pt x="19" y="323"/>
                      <a:pt x="15" y="324"/>
                      <a:pt x="11" y="326"/>
                    </a:cubicBezTo>
                    <a:cubicBezTo>
                      <a:pt x="8" y="327"/>
                      <a:pt x="3" y="325"/>
                      <a:pt x="2" y="323"/>
                    </a:cubicBezTo>
                    <a:cubicBezTo>
                      <a:pt x="1" y="319"/>
                      <a:pt x="5" y="318"/>
                      <a:pt x="8" y="317"/>
                    </a:cubicBezTo>
                    <a:cubicBezTo>
                      <a:pt x="11" y="315"/>
                      <a:pt x="15" y="312"/>
                      <a:pt x="19" y="311"/>
                    </a:cubicBezTo>
                    <a:cubicBezTo>
                      <a:pt x="13" y="309"/>
                      <a:pt x="11" y="307"/>
                      <a:pt x="5" y="301"/>
                    </a:cubicBezTo>
                    <a:cubicBezTo>
                      <a:pt x="0" y="297"/>
                      <a:pt x="8" y="295"/>
                      <a:pt x="12" y="298"/>
                    </a:cubicBezTo>
                    <a:cubicBezTo>
                      <a:pt x="24" y="304"/>
                      <a:pt x="23" y="303"/>
                      <a:pt x="30" y="307"/>
                    </a:cubicBezTo>
                    <a:cubicBezTo>
                      <a:pt x="57" y="273"/>
                      <a:pt x="100" y="279"/>
                      <a:pt x="139" y="277"/>
                    </a:cubicBezTo>
                    <a:cubicBezTo>
                      <a:pt x="139" y="277"/>
                      <a:pt x="139" y="277"/>
                      <a:pt x="139" y="277"/>
                    </a:cubicBezTo>
                    <a:cubicBezTo>
                      <a:pt x="151" y="276"/>
                      <a:pt x="158" y="273"/>
                      <a:pt x="161" y="273"/>
                    </a:cubicBezTo>
                    <a:cubicBezTo>
                      <a:pt x="140" y="250"/>
                      <a:pt x="121" y="227"/>
                      <a:pt x="97" y="208"/>
                    </a:cubicBezTo>
                    <a:cubicBezTo>
                      <a:pt x="68" y="185"/>
                      <a:pt x="1" y="145"/>
                      <a:pt x="24" y="123"/>
                    </a:cubicBezTo>
                    <a:cubicBezTo>
                      <a:pt x="28" y="120"/>
                      <a:pt x="106" y="39"/>
                      <a:pt x="182" y="7"/>
                    </a:cubicBezTo>
                    <a:cubicBezTo>
                      <a:pt x="183" y="7"/>
                      <a:pt x="183" y="7"/>
                      <a:pt x="184" y="7"/>
                    </a:cubicBezTo>
                    <a:cubicBezTo>
                      <a:pt x="187" y="3"/>
                      <a:pt x="199" y="0"/>
                      <a:pt x="202" y="11"/>
                    </a:cubicBezTo>
                    <a:cubicBezTo>
                      <a:pt x="224" y="79"/>
                      <a:pt x="270" y="120"/>
                      <a:pt x="308" y="177"/>
                    </a:cubicBezTo>
                    <a:cubicBezTo>
                      <a:pt x="309" y="176"/>
                      <a:pt x="310" y="175"/>
                      <a:pt x="310" y="174"/>
                    </a:cubicBezTo>
                    <a:cubicBezTo>
                      <a:pt x="310" y="174"/>
                      <a:pt x="310" y="174"/>
                      <a:pt x="310" y="174"/>
                    </a:cubicBezTo>
                    <a:cubicBezTo>
                      <a:pt x="310" y="174"/>
                      <a:pt x="329" y="145"/>
                      <a:pt x="333" y="141"/>
                    </a:cubicBezTo>
                    <a:cubicBezTo>
                      <a:pt x="333" y="140"/>
                      <a:pt x="333" y="140"/>
                      <a:pt x="333" y="140"/>
                    </a:cubicBezTo>
                    <a:cubicBezTo>
                      <a:pt x="351" y="114"/>
                      <a:pt x="374" y="91"/>
                      <a:pt x="402" y="70"/>
                    </a:cubicBezTo>
                    <a:cubicBezTo>
                      <a:pt x="400" y="62"/>
                      <a:pt x="398" y="53"/>
                      <a:pt x="391" y="47"/>
                    </a:cubicBezTo>
                    <a:cubicBezTo>
                      <a:pt x="388" y="45"/>
                      <a:pt x="392" y="37"/>
                      <a:pt x="396" y="42"/>
                    </a:cubicBezTo>
                    <a:cubicBezTo>
                      <a:pt x="401" y="46"/>
                      <a:pt x="406" y="57"/>
                      <a:pt x="408" y="62"/>
                    </a:cubicBezTo>
                    <a:cubicBezTo>
                      <a:pt x="411" y="52"/>
                      <a:pt x="414" y="48"/>
                      <a:pt x="426" y="42"/>
                    </a:cubicBezTo>
                    <a:cubicBezTo>
                      <a:pt x="432" y="39"/>
                      <a:pt x="429" y="47"/>
                      <a:pt x="427" y="4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9">
                <a:extLst>
                  <a:ext uri="{FF2B5EF4-FFF2-40B4-BE49-F238E27FC236}">
                    <a16:creationId xmlns:a16="http://schemas.microsoft.com/office/drawing/2014/main" id="{964AA23C-AF4C-492D-917C-AD5506884B8F}"/>
                  </a:ext>
                </a:extLst>
              </p:cNvPr>
              <p:cNvSpPr>
                <a:spLocks noEditPoints="1"/>
              </p:cNvSpPr>
              <p:nvPr/>
            </p:nvSpPr>
            <p:spPr bwMode="auto">
              <a:xfrm>
                <a:off x="4160369" y="621204"/>
                <a:ext cx="874126" cy="758943"/>
              </a:xfrm>
              <a:custGeom>
                <a:avLst/>
                <a:gdLst>
                  <a:gd name="T0" fmla="*/ 268 w 281"/>
                  <a:gd name="T1" fmla="*/ 4 h 244"/>
                  <a:gd name="T2" fmla="*/ 260 w 281"/>
                  <a:gd name="T3" fmla="*/ 1 h 244"/>
                  <a:gd name="T4" fmla="*/ 257 w 281"/>
                  <a:gd name="T5" fmla="*/ 6 h 244"/>
                  <a:gd name="T6" fmla="*/ 258 w 281"/>
                  <a:gd name="T7" fmla="*/ 23 h 244"/>
                  <a:gd name="T8" fmla="*/ 270 w 281"/>
                  <a:gd name="T9" fmla="*/ 42 h 244"/>
                  <a:gd name="T10" fmla="*/ 277 w 281"/>
                  <a:gd name="T11" fmla="*/ 45 h 244"/>
                  <a:gd name="T12" fmla="*/ 280 w 281"/>
                  <a:gd name="T13" fmla="*/ 40 h 244"/>
                  <a:gd name="T14" fmla="*/ 280 w 281"/>
                  <a:gd name="T15" fmla="*/ 23 h 244"/>
                  <a:gd name="T16" fmla="*/ 276 w 281"/>
                  <a:gd name="T17" fmla="*/ 13 h 244"/>
                  <a:gd name="T18" fmla="*/ 268 w 281"/>
                  <a:gd name="T19" fmla="*/ 4 h 244"/>
                  <a:gd name="T20" fmla="*/ 38 w 281"/>
                  <a:gd name="T21" fmla="*/ 233 h 244"/>
                  <a:gd name="T22" fmla="*/ 22 w 281"/>
                  <a:gd name="T23" fmla="*/ 216 h 244"/>
                  <a:gd name="T24" fmla="*/ 6 w 281"/>
                  <a:gd name="T25" fmla="*/ 211 h 244"/>
                  <a:gd name="T26" fmla="*/ 1 w 281"/>
                  <a:gd name="T27" fmla="*/ 212 h 244"/>
                  <a:gd name="T28" fmla="*/ 1 w 281"/>
                  <a:gd name="T29" fmla="*/ 221 h 244"/>
                  <a:gd name="T30" fmla="*/ 8 w 281"/>
                  <a:gd name="T31" fmla="*/ 231 h 244"/>
                  <a:gd name="T32" fmla="*/ 16 w 281"/>
                  <a:gd name="T33" fmla="*/ 237 h 244"/>
                  <a:gd name="T34" fmla="*/ 32 w 281"/>
                  <a:gd name="T35" fmla="*/ 243 h 244"/>
                  <a:gd name="T36" fmla="*/ 38 w 281"/>
                  <a:gd name="T37" fmla="*/ 241 h 244"/>
                  <a:gd name="T38" fmla="*/ 38 w 281"/>
                  <a:gd name="T39" fmla="*/ 2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244">
                    <a:moveTo>
                      <a:pt x="268" y="4"/>
                    </a:moveTo>
                    <a:cubicBezTo>
                      <a:pt x="265" y="2"/>
                      <a:pt x="262" y="0"/>
                      <a:pt x="260" y="1"/>
                    </a:cubicBezTo>
                    <a:cubicBezTo>
                      <a:pt x="258" y="1"/>
                      <a:pt x="257" y="2"/>
                      <a:pt x="257" y="6"/>
                    </a:cubicBezTo>
                    <a:cubicBezTo>
                      <a:pt x="257" y="11"/>
                      <a:pt x="257" y="17"/>
                      <a:pt x="258" y="23"/>
                    </a:cubicBezTo>
                    <a:cubicBezTo>
                      <a:pt x="259" y="33"/>
                      <a:pt x="267" y="41"/>
                      <a:pt x="270" y="42"/>
                    </a:cubicBezTo>
                    <a:cubicBezTo>
                      <a:pt x="273" y="45"/>
                      <a:pt x="275" y="46"/>
                      <a:pt x="277" y="45"/>
                    </a:cubicBezTo>
                    <a:cubicBezTo>
                      <a:pt x="279" y="45"/>
                      <a:pt x="281" y="44"/>
                      <a:pt x="280" y="40"/>
                    </a:cubicBezTo>
                    <a:cubicBezTo>
                      <a:pt x="280" y="34"/>
                      <a:pt x="280" y="28"/>
                      <a:pt x="280" y="23"/>
                    </a:cubicBezTo>
                    <a:cubicBezTo>
                      <a:pt x="280" y="20"/>
                      <a:pt x="278" y="15"/>
                      <a:pt x="276" y="13"/>
                    </a:cubicBezTo>
                    <a:cubicBezTo>
                      <a:pt x="273" y="8"/>
                      <a:pt x="270" y="6"/>
                      <a:pt x="268" y="4"/>
                    </a:cubicBezTo>
                    <a:close/>
                    <a:moveTo>
                      <a:pt x="38" y="233"/>
                    </a:moveTo>
                    <a:cubicBezTo>
                      <a:pt x="37" y="230"/>
                      <a:pt x="32" y="219"/>
                      <a:pt x="22" y="216"/>
                    </a:cubicBezTo>
                    <a:cubicBezTo>
                      <a:pt x="17" y="214"/>
                      <a:pt x="11" y="212"/>
                      <a:pt x="6" y="211"/>
                    </a:cubicBezTo>
                    <a:cubicBezTo>
                      <a:pt x="3" y="210"/>
                      <a:pt x="1" y="211"/>
                      <a:pt x="1" y="212"/>
                    </a:cubicBezTo>
                    <a:cubicBezTo>
                      <a:pt x="0" y="214"/>
                      <a:pt x="0" y="217"/>
                      <a:pt x="1" y="221"/>
                    </a:cubicBezTo>
                    <a:cubicBezTo>
                      <a:pt x="2" y="223"/>
                      <a:pt x="4" y="227"/>
                      <a:pt x="8" y="231"/>
                    </a:cubicBezTo>
                    <a:cubicBezTo>
                      <a:pt x="10" y="233"/>
                      <a:pt x="13" y="236"/>
                      <a:pt x="16" y="237"/>
                    </a:cubicBezTo>
                    <a:cubicBezTo>
                      <a:pt x="21" y="239"/>
                      <a:pt x="27" y="240"/>
                      <a:pt x="32" y="243"/>
                    </a:cubicBezTo>
                    <a:cubicBezTo>
                      <a:pt x="36" y="244"/>
                      <a:pt x="38" y="242"/>
                      <a:pt x="38" y="241"/>
                    </a:cubicBezTo>
                    <a:cubicBezTo>
                      <a:pt x="39" y="239"/>
                      <a:pt x="39" y="236"/>
                      <a:pt x="38" y="233"/>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0">
                <a:extLst>
                  <a:ext uri="{FF2B5EF4-FFF2-40B4-BE49-F238E27FC236}">
                    <a16:creationId xmlns:a16="http://schemas.microsoft.com/office/drawing/2014/main" id="{5CA4BA5D-CFEC-479D-9CFF-6AF0EB857851}"/>
                  </a:ext>
                </a:extLst>
              </p:cNvPr>
              <p:cNvSpPr>
                <a:spLocks/>
              </p:cNvSpPr>
              <p:nvPr/>
            </p:nvSpPr>
            <p:spPr bwMode="auto">
              <a:xfrm>
                <a:off x="4987160" y="1604201"/>
                <a:ext cx="1038222" cy="995620"/>
              </a:xfrm>
              <a:custGeom>
                <a:avLst/>
                <a:gdLst>
                  <a:gd name="T0" fmla="*/ 287 w 334"/>
                  <a:gd name="T1" fmla="*/ 74 h 320"/>
                  <a:gd name="T2" fmla="*/ 81 w 334"/>
                  <a:gd name="T3" fmla="*/ 50 h 320"/>
                  <a:gd name="T4" fmla="*/ 48 w 334"/>
                  <a:gd name="T5" fmla="*/ 254 h 320"/>
                  <a:gd name="T6" fmla="*/ 261 w 334"/>
                  <a:gd name="T7" fmla="*/ 280 h 320"/>
                  <a:gd name="T8" fmla="*/ 287 w 334"/>
                  <a:gd name="T9" fmla="*/ 74 h 320"/>
                </a:gdLst>
                <a:ahLst/>
                <a:cxnLst>
                  <a:cxn ang="0">
                    <a:pos x="T0" y="T1"/>
                  </a:cxn>
                  <a:cxn ang="0">
                    <a:pos x="T2" y="T3"/>
                  </a:cxn>
                  <a:cxn ang="0">
                    <a:pos x="T4" y="T5"/>
                  </a:cxn>
                  <a:cxn ang="0">
                    <a:pos x="T6" y="T7"/>
                  </a:cxn>
                  <a:cxn ang="0">
                    <a:pos x="T8" y="T9"/>
                  </a:cxn>
                </a:cxnLst>
                <a:rect l="0" t="0" r="r" b="b"/>
                <a:pathLst>
                  <a:path w="334" h="320">
                    <a:moveTo>
                      <a:pt x="287" y="74"/>
                    </a:moveTo>
                    <a:cubicBezTo>
                      <a:pt x="239" y="11"/>
                      <a:pt x="147" y="0"/>
                      <a:pt x="81" y="50"/>
                    </a:cubicBezTo>
                    <a:cubicBezTo>
                      <a:pt x="15" y="99"/>
                      <a:pt x="0" y="191"/>
                      <a:pt x="48" y="254"/>
                    </a:cubicBezTo>
                    <a:cubicBezTo>
                      <a:pt x="95" y="317"/>
                      <a:pt x="211" y="320"/>
                      <a:pt x="261" y="280"/>
                    </a:cubicBezTo>
                    <a:cubicBezTo>
                      <a:pt x="319" y="235"/>
                      <a:pt x="334" y="137"/>
                      <a:pt x="287"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
                <a:extLst>
                  <a:ext uri="{FF2B5EF4-FFF2-40B4-BE49-F238E27FC236}">
                    <a16:creationId xmlns:a16="http://schemas.microsoft.com/office/drawing/2014/main" id="{292FC58B-0A28-4004-844F-D94A1553A8A0}"/>
                  </a:ext>
                </a:extLst>
              </p:cNvPr>
              <p:cNvSpPr>
                <a:spLocks/>
              </p:cNvSpPr>
              <p:nvPr/>
            </p:nvSpPr>
            <p:spPr bwMode="auto">
              <a:xfrm>
                <a:off x="5711391" y="1713073"/>
                <a:ext cx="220898" cy="345548"/>
              </a:xfrm>
              <a:custGeom>
                <a:avLst/>
                <a:gdLst>
                  <a:gd name="T0" fmla="*/ 51 w 71"/>
                  <a:gd name="T1" fmla="*/ 47 h 111"/>
                  <a:gd name="T2" fmla="*/ 16 w 71"/>
                  <a:gd name="T3" fmla="*/ 75 h 111"/>
                  <a:gd name="T4" fmla="*/ 51 w 71"/>
                  <a:gd name="T5" fmla="*/ 47 h 111"/>
                </a:gdLst>
                <a:ahLst/>
                <a:cxnLst>
                  <a:cxn ang="0">
                    <a:pos x="T0" y="T1"/>
                  </a:cxn>
                  <a:cxn ang="0">
                    <a:pos x="T2" y="T3"/>
                  </a:cxn>
                  <a:cxn ang="0">
                    <a:pos x="T4" y="T5"/>
                  </a:cxn>
                </a:cxnLst>
                <a:rect l="0" t="0" r="r" b="b"/>
                <a:pathLst>
                  <a:path w="71" h="111">
                    <a:moveTo>
                      <a:pt x="51" y="47"/>
                    </a:moveTo>
                    <a:cubicBezTo>
                      <a:pt x="9" y="0"/>
                      <a:pt x="0" y="47"/>
                      <a:pt x="16" y="75"/>
                    </a:cubicBezTo>
                    <a:cubicBezTo>
                      <a:pt x="36" y="111"/>
                      <a:pt x="71" y="71"/>
                      <a:pt x="51" y="4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2">
                <a:extLst>
                  <a:ext uri="{FF2B5EF4-FFF2-40B4-BE49-F238E27FC236}">
                    <a16:creationId xmlns:a16="http://schemas.microsoft.com/office/drawing/2014/main" id="{63D457F8-04E6-4C97-802C-FCC49916A220}"/>
                  </a:ext>
                </a:extLst>
              </p:cNvPr>
              <p:cNvSpPr>
                <a:spLocks/>
              </p:cNvSpPr>
              <p:nvPr/>
            </p:nvSpPr>
            <p:spPr bwMode="auto">
              <a:xfrm>
                <a:off x="5077098" y="2098067"/>
                <a:ext cx="236677" cy="325036"/>
              </a:xfrm>
              <a:custGeom>
                <a:avLst/>
                <a:gdLst>
                  <a:gd name="T0" fmla="*/ 50 w 76"/>
                  <a:gd name="T1" fmla="*/ 37 h 104"/>
                  <a:gd name="T2" fmla="*/ 19 w 76"/>
                  <a:gd name="T3" fmla="*/ 75 h 104"/>
                  <a:gd name="T4" fmla="*/ 50 w 76"/>
                  <a:gd name="T5" fmla="*/ 37 h 104"/>
                </a:gdLst>
                <a:ahLst/>
                <a:cxnLst>
                  <a:cxn ang="0">
                    <a:pos x="T0" y="T1"/>
                  </a:cxn>
                  <a:cxn ang="0">
                    <a:pos x="T2" y="T3"/>
                  </a:cxn>
                  <a:cxn ang="0">
                    <a:pos x="T4" y="T5"/>
                  </a:cxn>
                </a:cxnLst>
                <a:rect l="0" t="0" r="r" b="b"/>
                <a:pathLst>
                  <a:path w="76" h="104">
                    <a:moveTo>
                      <a:pt x="50" y="37"/>
                    </a:moveTo>
                    <a:cubicBezTo>
                      <a:pt x="0" y="0"/>
                      <a:pt x="2" y="62"/>
                      <a:pt x="19" y="75"/>
                    </a:cubicBezTo>
                    <a:cubicBezTo>
                      <a:pt x="54" y="104"/>
                      <a:pt x="76" y="56"/>
                      <a:pt x="50" y="3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3">
                <a:extLst>
                  <a:ext uri="{FF2B5EF4-FFF2-40B4-BE49-F238E27FC236}">
                    <a16:creationId xmlns:a16="http://schemas.microsoft.com/office/drawing/2014/main" id="{5FF709E0-22C7-4868-8623-3A680F18331B}"/>
                  </a:ext>
                </a:extLst>
              </p:cNvPr>
              <p:cNvSpPr>
                <a:spLocks/>
              </p:cNvSpPr>
              <p:nvPr/>
            </p:nvSpPr>
            <p:spPr bwMode="auto">
              <a:xfrm>
                <a:off x="5787128" y="1995507"/>
                <a:ext cx="113605" cy="124649"/>
              </a:xfrm>
              <a:custGeom>
                <a:avLst/>
                <a:gdLst>
                  <a:gd name="T0" fmla="*/ 12 w 37"/>
                  <a:gd name="T1" fmla="*/ 20 h 40"/>
                  <a:gd name="T2" fmla="*/ 35 w 37"/>
                  <a:gd name="T3" fmla="*/ 11 h 40"/>
                  <a:gd name="T4" fmla="*/ 14 w 37"/>
                  <a:gd name="T5" fmla="*/ 39 h 40"/>
                  <a:gd name="T6" fmla="*/ 12 w 37"/>
                  <a:gd name="T7" fmla="*/ 20 h 40"/>
                </a:gdLst>
                <a:ahLst/>
                <a:cxnLst>
                  <a:cxn ang="0">
                    <a:pos x="T0" y="T1"/>
                  </a:cxn>
                  <a:cxn ang="0">
                    <a:pos x="T2" y="T3"/>
                  </a:cxn>
                  <a:cxn ang="0">
                    <a:pos x="T4" y="T5"/>
                  </a:cxn>
                  <a:cxn ang="0">
                    <a:pos x="T6" y="T7"/>
                  </a:cxn>
                </a:cxnLst>
                <a:rect l="0" t="0" r="r" b="b"/>
                <a:pathLst>
                  <a:path w="37" h="40">
                    <a:moveTo>
                      <a:pt x="12" y="20"/>
                    </a:moveTo>
                    <a:cubicBezTo>
                      <a:pt x="19" y="8"/>
                      <a:pt x="31" y="0"/>
                      <a:pt x="35" y="11"/>
                    </a:cubicBezTo>
                    <a:cubicBezTo>
                      <a:pt x="37" y="21"/>
                      <a:pt x="34" y="37"/>
                      <a:pt x="14" y="39"/>
                    </a:cubicBezTo>
                    <a:cubicBezTo>
                      <a:pt x="0" y="40"/>
                      <a:pt x="10" y="25"/>
                      <a:pt x="12" y="20"/>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4">
                <a:extLst>
                  <a:ext uri="{FF2B5EF4-FFF2-40B4-BE49-F238E27FC236}">
                    <a16:creationId xmlns:a16="http://schemas.microsoft.com/office/drawing/2014/main" id="{3CE7C54C-A820-4DAB-98F0-DF80ED1A0B69}"/>
                  </a:ext>
                </a:extLst>
              </p:cNvPr>
              <p:cNvSpPr>
                <a:spLocks/>
              </p:cNvSpPr>
              <p:nvPr/>
            </p:nvSpPr>
            <p:spPr bwMode="auto">
              <a:xfrm>
                <a:off x="5559918" y="2276363"/>
                <a:ext cx="93093" cy="64691"/>
              </a:xfrm>
              <a:custGeom>
                <a:avLst/>
                <a:gdLst>
                  <a:gd name="T0" fmla="*/ 19 w 30"/>
                  <a:gd name="T1" fmla="*/ 17 h 21"/>
                  <a:gd name="T2" fmla="*/ 4 w 30"/>
                  <a:gd name="T3" fmla="*/ 15 h 21"/>
                  <a:gd name="T4" fmla="*/ 29 w 30"/>
                  <a:gd name="T5" fmla="*/ 5 h 21"/>
                  <a:gd name="T6" fmla="*/ 19 w 30"/>
                  <a:gd name="T7" fmla="*/ 17 h 21"/>
                </a:gdLst>
                <a:ahLst/>
                <a:cxnLst>
                  <a:cxn ang="0">
                    <a:pos x="T0" y="T1"/>
                  </a:cxn>
                  <a:cxn ang="0">
                    <a:pos x="T2" y="T3"/>
                  </a:cxn>
                  <a:cxn ang="0">
                    <a:pos x="T4" y="T5"/>
                  </a:cxn>
                  <a:cxn ang="0">
                    <a:pos x="T6" y="T7"/>
                  </a:cxn>
                </a:cxnLst>
                <a:rect l="0" t="0" r="r" b="b"/>
                <a:pathLst>
                  <a:path w="30" h="21">
                    <a:moveTo>
                      <a:pt x="19" y="17"/>
                    </a:moveTo>
                    <a:cubicBezTo>
                      <a:pt x="9" y="21"/>
                      <a:pt x="0" y="15"/>
                      <a:pt x="4" y="15"/>
                    </a:cubicBezTo>
                    <a:cubicBezTo>
                      <a:pt x="15" y="15"/>
                      <a:pt x="30" y="0"/>
                      <a:pt x="29" y="5"/>
                    </a:cubicBezTo>
                    <a:cubicBezTo>
                      <a:pt x="27" y="13"/>
                      <a:pt x="23" y="15"/>
                      <a:pt x="19" y="17"/>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5">
                <a:extLst>
                  <a:ext uri="{FF2B5EF4-FFF2-40B4-BE49-F238E27FC236}">
                    <a16:creationId xmlns:a16="http://schemas.microsoft.com/office/drawing/2014/main" id="{E83DB966-7B0D-4A3F-979F-5BBE2EE18F35}"/>
                  </a:ext>
                </a:extLst>
              </p:cNvPr>
              <p:cNvSpPr>
                <a:spLocks/>
              </p:cNvSpPr>
              <p:nvPr/>
            </p:nvSpPr>
            <p:spPr bwMode="auto">
              <a:xfrm>
                <a:off x="5201747" y="2353678"/>
                <a:ext cx="156207" cy="99404"/>
              </a:xfrm>
              <a:custGeom>
                <a:avLst/>
                <a:gdLst>
                  <a:gd name="T0" fmla="*/ 26 w 50"/>
                  <a:gd name="T1" fmla="*/ 3 h 32"/>
                  <a:gd name="T2" fmla="*/ 43 w 50"/>
                  <a:gd name="T3" fmla="*/ 15 h 32"/>
                  <a:gd name="T4" fmla="*/ 8 w 50"/>
                  <a:gd name="T5" fmla="*/ 19 h 32"/>
                  <a:gd name="T6" fmla="*/ 26 w 50"/>
                  <a:gd name="T7" fmla="*/ 3 h 32"/>
                </a:gdLst>
                <a:ahLst/>
                <a:cxnLst>
                  <a:cxn ang="0">
                    <a:pos x="T0" y="T1"/>
                  </a:cxn>
                  <a:cxn ang="0">
                    <a:pos x="T2" y="T3"/>
                  </a:cxn>
                  <a:cxn ang="0">
                    <a:pos x="T4" y="T5"/>
                  </a:cxn>
                  <a:cxn ang="0">
                    <a:pos x="T6" y="T7"/>
                  </a:cxn>
                </a:cxnLst>
                <a:rect l="0" t="0" r="r" b="b"/>
                <a:pathLst>
                  <a:path w="50" h="32">
                    <a:moveTo>
                      <a:pt x="26" y="3"/>
                    </a:moveTo>
                    <a:cubicBezTo>
                      <a:pt x="39" y="0"/>
                      <a:pt x="50" y="8"/>
                      <a:pt x="43" y="15"/>
                    </a:cubicBezTo>
                    <a:cubicBezTo>
                      <a:pt x="27" y="32"/>
                      <a:pt x="12" y="24"/>
                      <a:pt x="8" y="19"/>
                    </a:cubicBezTo>
                    <a:cubicBezTo>
                      <a:pt x="0" y="7"/>
                      <a:pt x="20" y="4"/>
                      <a:pt x="26" y="3"/>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6">
                <a:extLst>
                  <a:ext uri="{FF2B5EF4-FFF2-40B4-BE49-F238E27FC236}">
                    <a16:creationId xmlns:a16="http://schemas.microsoft.com/office/drawing/2014/main" id="{D811E1FF-83A4-4474-B164-9C2DAB7F031C}"/>
                  </a:ext>
                </a:extLst>
              </p:cNvPr>
              <p:cNvSpPr>
                <a:spLocks/>
              </p:cNvSpPr>
              <p:nvPr/>
            </p:nvSpPr>
            <p:spPr bwMode="auto">
              <a:xfrm>
                <a:off x="5198591" y="1809321"/>
                <a:ext cx="515956" cy="355015"/>
              </a:xfrm>
              <a:custGeom>
                <a:avLst/>
                <a:gdLst>
                  <a:gd name="T0" fmla="*/ 25 w 166"/>
                  <a:gd name="T1" fmla="*/ 48 h 114"/>
                  <a:gd name="T2" fmla="*/ 152 w 166"/>
                  <a:gd name="T3" fmla="*/ 38 h 114"/>
                  <a:gd name="T4" fmla="*/ 158 w 166"/>
                  <a:gd name="T5" fmla="*/ 41 h 114"/>
                  <a:gd name="T6" fmla="*/ 33 w 166"/>
                  <a:gd name="T7" fmla="*/ 58 h 114"/>
                  <a:gd name="T8" fmla="*/ 14 w 166"/>
                  <a:gd name="T9" fmla="*/ 114 h 114"/>
                  <a:gd name="T10" fmla="*/ 25 w 166"/>
                  <a:gd name="T11" fmla="*/ 48 h 114"/>
                </a:gdLst>
                <a:ahLst/>
                <a:cxnLst>
                  <a:cxn ang="0">
                    <a:pos x="T0" y="T1"/>
                  </a:cxn>
                  <a:cxn ang="0">
                    <a:pos x="T2" y="T3"/>
                  </a:cxn>
                  <a:cxn ang="0">
                    <a:pos x="T4" y="T5"/>
                  </a:cxn>
                  <a:cxn ang="0">
                    <a:pos x="T6" y="T7"/>
                  </a:cxn>
                  <a:cxn ang="0">
                    <a:pos x="T8" y="T9"/>
                  </a:cxn>
                  <a:cxn ang="0">
                    <a:pos x="T10" y="T11"/>
                  </a:cxn>
                </a:cxnLst>
                <a:rect l="0" t="0" r="r" b="b"/>
                <a:pathLst>
                  <a:path w="166" h="114">
                    <a:moveTo>
                      <a:pt x="25" y="48"/>
                    </a:moveTo>
                    <a:cubicBezTo>
                      <a:pt x="65" y="0"/>
                      <a:pt x="116" y="20"/>
                      <a:pt x="152" y="38"/>
                    </a:cubicBezTo>
                    <a:cubicBezTo>
                      <a:pt x="154" y="39"/>
                      <a:pt x="166" y="44"/>
                      <a:pt x="158" y="41"/>
                    </a:cubicBezTo>
                    <a:cubicBezTo>
                      <a:pt x="117" y="26"/>
                      <a:pt x="71" y="16"/>
                      <a:pt x="33" y="58"/>
                    </a:cubicBezTo>
                    <a:cubicBezTo>
                      <a:pt x="21" y="71"/>
                      <a:pt x="14" y="96"/>
                      <a:pt x="14" y="114"/>
                    </a:cubicBezTo>
                    <a:cubicBezTo>
                      <a:pt x="14" y="113"/>
                      <a:pt x="0" y="76"/>
                      <a:pt x="25" y="48"/>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7">
                <a:extLst>
                  <a:ext uri="{FF2B5EF4-FFF2-40B4-BE49-F238E27FC236}">
                    <a16:creationId xmlns:a16="http://schemas.microsoft.com/office/drawing/2014/main" id="{5F32B5AE-BB2A-4F71-9E57-51D3064B674C}"/>
                  </a:ext>
                </a:extLst>
              </p:cNvPr>
              <p:cNvSpPr>
                <a:spLocks noEditPoints="1"/>
              </p:cNvSpPr>
              <p:nvPr/>
            </p:nvSpPr>
            <p:spPr bwMode="auto">
              <a:xfrm>
                <a:off x="4853044" y="1520576"/>
                <a:ext cx="1284366" cy="1166027"/>
              </a:xfrm>
              <a:custGeom>
                <a:avLst/>
                <a:gdLst>
                  <a:gd name="T0" fmla="*/ 334 w 413"/>
                  <a:gd name="T1" fmla="*/ 73 h 375"/>
                  <a:gd name="T2" fmla="*/ 158 w 413"/>
                  <a:gd name="T3" fmla="*/ 19 h 375"/>
                  <a:gd name="T4" fmla="*/ 297 w 413"/>
                  <a:gd name="T5" fmla="*/ 66 h 375"/>
                  <a:gd name="T6" fmla="*/ 40 w 413"/>
                  <a:gd name="T7" fmla="*/ 156 h 375"/>
                  <a:gd name="T8" fmla="*/ 74 w 413"/>
                  <a:gd name="T9" fmla="*/ 290 h 375"/>
                  <a:gd name="T10" fmla="*/ 10 w 413"/>
                  <a:gd name="T11" fmla="*/ 298 h 375"/>
                  <a:gd name="T12" fmla="*/ 89 w 413"/>
                  <a:gd name="T13" fmla="*/ 310 h 375"/>
                  <a:gd name="T14" fmla="*/ 93 w 413"/>
                  <a:gd name="T15" fmla="*/ 309 h 375"/>
                  <a:gd name="T16" fmla="*/ 331 w 413"/>
                  <a:gd name="T17" fmla="*/ 281 h 375"/>
                  <a:gd name="T18" fmla="*/ 383 w 413"/>
                  <a:gd name="T19" fmla="*/ 121 h 375"/>
                  <a:gd name="T20" fmla="*/ 394 w 413"/>
                  <a:gd name="T21" fmla="*/ 62 h 375"/>
                  <a:gd name="T22" fmla="*/ 355 w 413"/>
                  <a:gd name="T23" fmla="*/ 150 h 375"/>
                  <a:gd name="T24" fmla="*/ 325 w 413"/>
                  <a:gd name="T25" fmla="*/ 106 h 375"/>
                  <a:gd name="T26" fmla="*/ 352 w 413"/>
                  <a:gd name="T27" fmla="*/ 214 h 375"/>
                  <a:gd name="T28" fmla="*/ 350 w 413"/>
                  <a:gd name="T29" fmla="*/ 226 h 375"/>
                  <a:gd name="T30" fmla="*/ 348 w 413"/>
                  <a:gd name="T31" fmla="*/ 233 h 375"/>
                  <a:gd name="T32" fmla="*/ 344 w 413"/>
                  <a:gd name="T33" fmla="*/ 243 h 375"/>
                  <a:gd name="T34" fmla="*/ 339 w 413"/>
                  <a:gd name="T35" fmla="*/ 252 h 375"/>
                  <a:gd name="T36" fmla="*/ 331 w 413"/>
                  <a:gd name="T37" fmla="*/ 260 h 375"/>
                  <a:gd name="T38" fmla="*/ 327 w 413"/>
                  <a:gd name="T39" fmla="*/ 263 h 375"/>
                  <a:gd name="T40" fmla="*/ 319 w 413"/>
                  <a:gd name="T41" fmla="*/ 270 h 375"/>
                  <a:gd name="T42" fmla="*/ 313 w 413"/>
                  <a:gd name="T43" fmla="*/ 274 h 375"/>
                  <a:gd name="T44" fmla="*/ 305 w 413"/>
                  <a:gd name="T45" fmla="*/ 279 h 375"/>
                  <a:gd name="T46" fmla="*/ 297 w 413"/>
                  <a:gd name="T47" fmla="*/ 283 h 375"/>
                  <a:gd name="T48" fmla="*/ 290 w 413"/>
                  <a:gd name="T49" fmla="*/ 287 h 375"/>
                  <a:gd name="T50" fmla="*/ 283 w 413"/>
                  <a:gd name="T51" fmla="*/ 290 h 375"/>
                  <a:gd name="T52" fmla="*/ 269 w 413"/>
                  <a:gd name="T53" fmla="*/ 296 h 375"/>
                  <a:gd name="T54" fmla="*/ 256 w 413"/>
                  <a:gd name="T55" fmla="*/ 300 h 375"/>
                  <a:gd name="T56" fmla="*/ 241 w 413"/>
                  <a:gd name="T57" fmla="*/ 304 h 375"/>
                  <a:gd name="T58" fmla="*/ 233 w 413"/>
                  <a:gd name="T59" fmla="*/ 306 h 375"/>
                  <a:gd name="T60" fmla="*/ 225 w 413"/>
                  <a:gd name="T61" fmla="*/ 307 h 375"/>
                  <a:gd name="T62" fmla="*/ 213 w 413"/>
                  <a:gd name="T63" fmla="*/ 309 h 375"/>
                  <a:gd name="T64" fmla="*/ 208 w 413"/>
                  <a:gd name="T65" fmla="*/ 310 h 375"/>
                  <a:gd name="T66" fmla="*/ 197 w 413"/>
                  <a:gd name="T67" fmla="*/ 311 h 375"/>
                  <a:gd name="T68" fmla="*/ 192 w 413"/>
                  <a:gd name="T69" fmla="*/ 312 h 375"/>
                  <a:gd name="T70" fmla="*/ 188 w 413"/>
                  <a:gd name="T71" fmla="*/ 312 h 375"/>
                  <a:gd name="T72" fmla="*/ 180 w 413"/>
                  <a:gd name="T73" fmla="*/ 313 h 375"/>
                  <a:gd name="T74" fmla="*/ 175 w 413"/>
                  <a:gd name="T75" fmla="*/ 313 h 375"/>
                  <a:gd name="T76" fmla="*/ 168 w 413"/>
                  <a:gd name="T77" fmla="*/ 314 h 375"/>
                  <a:gd name="T78" fmla="*/ 160 w 413"/>
                  <a:gd name="T79" fmla="*/ 314 h 375"/>
                  <a:gd name="T80" fmla="*/ 147 w 413"/>
                  <a:gd name="T81" fmla="*/ 315 h 375"/>
                  <a:gd name="T82" fmla="*/ 137 w 413"/>
                  <a:gd name="T83" fmla="*/ 315 h 375"/>
                  <a:gd name="T84" fmla="*/ 78 w 413"/>
                  <a:gd name="T85" fmla="*/ 251 h 375"/>
                  <a:gd name="T86" fmla="*/ 273 w 413"/>
                  <a:gd name="T87" fmla="*/ 6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3" h="375">
                    <a:moveTo>
                      <a:pt x="353" y="71"/>
                    </a:moveTo>
                    <a:cubicBezTo>
                      <a:pt x="363" y="66"/>
                      <a:pt x="370" y="55"/>
                      <a:pt x="358" y="27"/>
                    </a:cubicBezTo>
                    <a:cubicBezTo>
                      <a:pt x="358" y="27"/>
                      <a:pt x="336" y="47"/>
                      <a:pt x="334" y="73"/>
                    </a:cubicBezTo>
                    <a:cubicBezTo>
                      <a:pt x="332" y="75"/>
                      <a:pt x="331" y="77"/>
                      <a:pt x="329" y="81"/>
                    </a:cubicBezTo>
                    <a:cubicBezTo>
                      <a:pt x="327" y="78"/>
                      <a:pt x="324" y="75"/>
                      <a:pt x="322" y="72"/>
                    </a:cubicBezTo>
                    <a:cubicBezTo>
                      <a:pt x="276" y="20"/>
                      <a:pt x="210" y="0"/>
                      <a:pt x="158" y="19"/>
                    </a:cubicBezTo>
                    <a:cubicBezTo>
                      <a:pt x="208" y="5"/>
                      <a:pt x="271" y="25"/>
                      <a:pt x="314" y="74"/>
                    </a:cubicBezTo>
                    <a:cubicBezTo>
                      <a:pt x="318" y="78"/>
                      <a:pt x="321" y="82"/>
                      <a:pt x="324" y="86"/>
                    </a:cubicBezTo>
                    <a:cubicBezTo>
                      <a:pt x="316" y="79"/>
                      <a:pt x="307" y="72"/>
                      <a:pt x="297" y="66"/>
                    </a:cubicBezTo>
                    <a:cubicBezTo>
                      <a:pt x="235" y="32"/>
                      <a:pt x="154" y="35"/>
                      <a:pt x="98" y="79"/>
                    </a:cubicBezTo>
                    <a:cubicBezTo>
                      <a:pt x="18" y="143"/>
                      <a:pt x="46" y="228"/>
                      <a:pt x="70" y="273"/>
                    </a:cubicBezTo>
                    <a:cubicBezTo>
                      <a:pt x="25" y="220"/>
                      <a:pt x="39" y="157"/>
                      <a:pt x="40" y="156"/>
                    </a:cubicBezTo>
                    <a:cubicBezTo>
                      <a:pt x="36" y="158"/>
                      <a:pt x="6" y="209"/>
                      <a:pt x="72" y="288"/>
                    </a:cubicBezTo>
                    <a:cubicBezTo>
                      <a:pt x="72" y="287"/>
                      <a:pt x="71" y="287"/>
                      <a:pt x="71" y="286"/>
                    </a:cubicBezTo>
                    <a:cubicBezTo>
                      <a:pt x="72" y="288"/>
                      <a:pt x="73" y="289"/>
                      <a:pt x="74" y="290"/>
                    </a:cubicBezTo>
                    <a:cubicBezTo>
                      <a:pt x="74" y="290"/>
                      <a:pt x="74" y="290"/>
                      <a:pt x="74" y="290"/>
                    </a:cubicBezTo>
                    <a:cubicBezTo>
                      <a:pt x="78" y="295"/>
                      <a:pt x="82" y="299"/>
                      <a:pt x="86" y="302"/>
                    </a:cubicBezTo>
                    <a:cubicBezTo>
                      <a:pt x="39" y="266"/>
                      <a:pt x="10" y="298"/>
                      <a:pt x="10" y="298"/>
                    </a:cubicBezTo>
                    <a:cubicBezTo>
                      <a:pt x="17" y="308"/>
                      <a:pt x="27" y="312"/>
                      <a:pt x="37" y="313"/>
                    </a:cubicBezTo>
                    <a:cubicBezTo>
                      <a:pt x="17" y="319"/>
                      <a:pt x="0" y="327"/>
                      <a:pt x="4" y="337"/>
                    </a:cubicBezTo>
                    <a:cubicBezTo>
                      <a:pt x="21" y="375"/>
                      <a:pt x="46" y="322"/>
                      <a:pt x="89" y="310"/>
                    </a:cubicBezTo>
                    <a:cubicBezTo>
                      <a:pt x="83" y="317"/>
                      <a:pt x="70" y="334"/>
                      <a:pt x="68" y="354"/>
                    </a:cubicBezTo>
                    <a:cubicBezTo>
                      <a:pt x="68" y="354"/>
                      <a:pt x="114" y="359"/>
                      <a:pt x="93" y="309"/>
                    </a:cubicBezTo>
                    <a:cubicBezTo>
                      <a:pt x="93" y="309"/>
                      <a:pt x="93" y="309"/>
                      <a:pt x="93" y="309"/>
                    </a:cubicBezTo>
                    <a:cubicBezTo>
                      <a:pt x="115" y="327"/>
                      <a:pt x="140" y="338"/>
                      <a:pt x="162" y="342"/>
                    </a:cubicBezTo>
                    <a:cubicBezTo>
                      <a:pt x="204" y="356"/>
                      <a:pt x="238" y="351"/>
                      <a:pt x="266" y="337"/>
                    </a:cubicBezTo>
                    <a:cubicBezTo>
                      <a:pt x="289" y="329"/>
                      <a:pt x="312" y="312"/>
                      <a:pt x="331" y="281"/>
                    </a:cubicBezTo>
                    <a:cubicBezTo>
                      <a:pt x="376" y="236"/>
                      <a:pt x="378" y="149"/>
                      <a:pt x="333" y="86"/>
                    </a:cubicBezTo>
                    <a:cubicBezTo>
                      <a:pt x="333" y="84"/>
                      <a:pt x="334" y="83"/>
                      <a:pt x="334" y="82"/>
                    </a:cubicBezTo>
                    <a:cubicBezTo>
                      <a:pt x="336" y="102"/>
                      <a:pt x="383" y="121"/>
                      <a:pt x="383" y="121"/>
                    </a:cubicBezTo>
                    <a:cubicBezTo>
                      <a:pt x="380" y="103"/>
                      <a:pt x="368" y="92"/>
                      <a:pt x="357" y="86"/>
                    </a:cubicBezTo>
                    <a:cubicBezTo>
                      <a:pt x="365" y="89"/>
                      <a:pt x="375" y="92"/>
                      <a:pt x="386" y="88"/>
                    </a:cubicBezTo>
                    <a:cubicBezTo>
                      <a:pt x="413" y="79"/>
                      <a:pt x="392" y="64"/>
                      <a:pt x="394" y="62"/>
                    </a:cubicBezTo>
                    <a:cubicBezTo>
                      <a:pt x="379" y="75"/>
                      <a:pt x="365" y="72"/>
                      <a:pt x="353" y="71"/>
                    </a:cubicBezTo>
                    <a:close/>
                    <a:moveTo>
                      <a:pt x="358" y="210"/>
                    </a:moveTo>
                    <a:cubicBezTo>
                      <a:pt x="360" y="194"/>
                      <a:pt x="360" y="174"/>
                      <a:pt x="355" y="150"/>
                    </a:cubicBezTo>
                    <a:cubicBezTo>
                      <a:pt x="360" y="171"/>
                      <a:pt x="361" y="191"/>
                      <a:pt x="358" y="210"/>
                    </a:cubicBezTo>
                    <a:close/>
                    <a:moveTo>
                      <a:pt x="273" y="63"/>
                    </a:moveTo>
                    <a:cubicBezTo>
                      <a:pt x="291" y="70"/>
                      <a:pt x="309" y="85"/>
                      <a:pt x="325" y="106"/>
                    </a:cubicBezTo>
                    <a:cubicBezTo>
                      <a:pt x="335" y="120"/>
                      <a:pt x="342" y="133"/>
                      <a:pt x="347" y="146"/>
                    </a:cubicBezTo>
                    <a:cubicBezTo>
                      <a:pt x="347" y="147"/>
                      <a:pt x="347" y="147"/>
                      <a:pt x="347" y="147"/>
                    </a:cubicBezTo>
                    <a:cubicBezTo>
                      <a:pt x="354" y="173"/>
                      <a:pt x="355" y="196"/>
                      <a:pt x="352" y="214"/>
                    </a:cubicBezTo>
                    <a:cubicBezTo>
                      <a:pt x="351" y="213"/>
                      <a:pt x="350" y="212"/>
                      <a:pt x="350" y="212"/>
                    </a:cubicBezTo>
                    <a:cubicBezTo>
                      <a:pt x="351" y="219"/>
                      <a:pt x="351" y="219"/>
                      <a:pt x="351" y="219"/>
                    </a:cubicBezTo>
                    <a:cubicBezTo>
                      <a:pt x="351" y="221"/>
                      <a:pt x="350" y="224"/>
                      <a:pt x="350" y="226"/>
                    </a:cubicBezTo>
                    <a:cubicBezTo>
                      <a:pt x="346" y="226"/>
                      <a:pt x="346" y="226"/>
                      <a:pt x="346" y="226"/>
                    </a:cubicBezTo>
                    <a:cubicBezTo>
                      <a:pt x="349" y="230"/>
                      <a:pt x="349" y="230"/>
                      <a:pt x="349" y="230"/>
                    </a:cubicBezTo>
                    <a:cubicBezTo>
                      <a:pt x="349" y="231"/>
                      <a:pt x="348" y="232"/>
                      <a:pt x="348" y="233"/>
                    </a:cubicBezTo>
                    <a:cubicBezTo>
                      <a:pt x="345" y="232"/>
                      <a:pt x="345" y="232"/>
                      <a:pt x="345" y="232"/>
                    </a:cubicBezTo>
                    <a:cubicBezTo>
                      <a:pt x="347" y="237"/>
                      <a:pt x="347" y="237"/>
                      <a:pt x="347" y="237"/>
                    </a:cubicBezTo>
                    <a:cubicBezTo>
                      <a:pt x="346" y="239"/>
                      <a:pt x="345" y="241"/>
                      <a:pt x="344" y="243"/>
                    </a:cubicBezTo>
                    <a:cubicBezTo>
                      <a:pt x="340" y="244"/>
                      <a:pt x="340" y="244"/>
                      <a:pt x="340" y="244"/>
                    </a:cubicBezTo>
                    <a:cubicBezTo>
                      <a:pt x="341" y="249"/>
                      <a:pt x="341" y="249"/>
                      <a:pt x="341" y="249"/>
                    </a:cubicBezTo>
                    <a:cubicBezTo>
                      <a:pt x="340" y="250"/>
                      <a:pt x="339" y="251"/>
                      <a:pt x="339" y="252"/>
                    </a:cubicBezTo>
                    <a:cubicBezTo>
                      <a:pt x="335" y="248"/>
                      <a:pt x="335" y="248"/>
                      <a:pt x="335" y="248"/>
                    </a:cubicBezTo>
                    <a:cubicBezTo>
                      <a:pt x="336" y="255"/>
                      <a:pt x="336" y="255"/>
                      <a:pt x="336" y="255"/>
                    </a:cubicBezTo>
                    <a:cubicBezTo>
                      <a:pt x="334" y="257"/>
                      <a:pt x="332" y="258"/>
                      <a:pt x="331" y="260"/>
                    </a:cubicBezTo>
                    <a:cubicBezTo>
                      <a:pt x="323" y="258"/>
                      <a:pt x="323" y="258"/>
                      <a:pt x="323" y="258"/>
                    </a:cubicBezTo>
                    <a:cubicBezTo>
                      <a:pt x="329" y="262"/>
                      <a:pt x="329" y="262"/>
                      <a:pt x="329" y="262"/>
                    </a:cubicBezTo>
                    <a:cubicBezTo>
                      <a:pt x="328" y="262"/>
                      <a:pt x="328" y="263"/>
                      <a:pt x="327" y="263"/>
                    </a:cubicBezTo>
                    <a:cubicBezTo>
                      <a:pt x="313" y="261"/>
                      <a:pt x="313" y="261"/>
                      <a:pt x="313" y="261"/>
                    </a:cubicBezTo>
                    <a:cubicBezTo>
                      <a:pt x="321" y="268"/>
                      <a:pt x="321" y="268"/>
                      <a:pt x="321" y="268"/>
                    </a:cubicBezTo>
                    <a:cubicBezTo>
                      <a:pt x="320" y="269"/>
                      <a:pt x="320" y="269"/>
                      <a:pt x="319" y="270"/>
                    </a:cubicBezTo>
                    <a:cubicBezTo>
                      <a:pt x="308" y="267"/>
                      <a:pt x="308" y="267"/>
                      <a:pt x="308" y="267"/>
                    </a:cubicBezTo>
                    <a:cubicBezTo>
                      <a:pt x="315" y="272"/>
                      <a:pt x="315" y="272"/>
                      <a:pt x="315" y="272"/>
                    </a:cubicBezTo>
                    <a:cubicBezTo>
                      <a:pt x="315" y="273"/>
                      <a:pt x="314" y="273"/>
                      <a:pt x="313" y="274"/>
                    </a:cubicBezTo>
                    <a:cubicBezTo>
                      <a:pt x="301" y="271"/>
                      <a:pt x="301" y="271"/>
                      <a:pt x="301" y="271"/>
                    </a:cubicBezTo>
                    <a:cubicBezTo>
                      <a:pt x="306" y="278"/>
                      <a:pt x="306" y="278"/>
                      <a:pt x="306" y="278"/>
                    </a:cubicBezTo>
                    <a:cubicBezTo>
                      <a:pt x="306" y="279"/>
                      <a:pt x="305" y="279"/>
                      <a:pt x="305" y="279"/>
                    </a:cubicBezTo>
                    <a:cubicBezTo>
                      <a:pt x="294" y="272"/>
                      <a:pt x="294" y="272"/>
                      <a:pt x="294" y="272"/>
                    </a:cubicBezTo>
                    <a:cubicBezTo>
                      <a:pt x="298" y="283"/>
                      <a:pt x="298" y="283"/>
                      <a:pt x="298" y="283"/>
                    </a:cubicBezTo>
                    <a:cubicBezTo>
                      <a:pt x="298" y="283"/>
                      <a:pt x="297" y="283"/>
                      <a:pt x="297" y="283"/>
                    </a:cubicBezTo>
                    <a:cubicBezTo>
                      <a:pt x="291" y="277"/>
                      <a:pt x="291" y="277"/>
                      <a:pt x="291" y="277"/>
                    </a:cubicBezTo>
                    <a:cubicBezTo>
                      <a:pt x="292" y="286"/>
                      <a:pt x="292" y="286"/>
                      <a:pt x="292" y="286"/>
                    </a:cubicBezTo>
                    <a:cubicBezTo>
                      <a:pt x="291" y="286"/>
                      <a:pt x="291" y="287"/>
                      <a:pt x="290" y="287"/>
                    </a:cubicBezTo>
                    <a:cubicBezTo>
                      <a:pt x="286" y="280"/>
                      <a:pt x="286" y="280"/>
                      <a:pt x="286" y="280"/>
                    </a:cubicBezTo>
                    <a:cubicBezTo>
                      <a:pt x="286" y="289"/>
                      <a:pt x="286" y="289"/>
                      <a:pt x="286" y="289"/>
                    </a:cubicBezTo>
                    <a:cubicBezTo>
                      <a:pt x="285" y="289"/>
                      <a:pt x="284" y="289"/>
                      <a:pt x="283" y="290"/>
                    </a:cubicBezTo>
                    <a:cubicBezTo>
                      <a:pt x="278" y="281"/>
                      <a:pt x="278" y="281"/>
                      <a:pt x="278" y="281"/>
                    </a:cubicBezTo>
                    <a:cubicBezTo>
                      <a:pt x="275" y="293"/>
                      <a:pt x="275" y="293"/>
                      <a:pt x="275" y="293"/>
                    </a:cubicBezTo>
                    <a:cubicBezTo>
                      <a:pt x="273" y="294"/>
                      <a:pt x="271" y="295"/>
                      <a:pt x="269" y="296"/>
                    </a:cubicBezTo>
                    <a:cubicBezTo>
                      <a:pt x="261" y="290"/>
                      <a:pt x="261" y="290"/>
                      <a:pt x="261" y="290"/>
                    </a:cubicBezTo>
                    <a:cubicBezTo>
                      <a:pt x="261" y="290"/>
                      <a:pt x="260" y="296"/>
                      <a:pt x="259" y="299"/>
                    </a:cubicBezTo>
                    <a:cubicBezTo>
                      <a:pt x="258" y="299"/>
                      <a:pt x="257" y="299"/>
                      <a:pt x="256" y="300"/>
                    </a:cubicBezTo>
                    <a:cubicBezTo>
                      <a:pt x="252" y="298"/>
                      <a:pt x="236" y="296"/>
                      <a:pt x="236" y="296"/>
                    </a:cubicBezTo>
                    <a:cubicBezTo>
                      <a:pt x="242" y="303"/>
                      <a:pt x="242" y="303"/>
                      <a:pt x="242" y="303"/>
                    </a:cubicBezTo>
                    <a:cubicBezTo>
                      <a:pt x="242" y="304"/>
                      <a:pt x="241" y="304"/>
                      <a:pt x="241" y="304"/>
                    </a:cubicBezTo>
                    <a:cubicBezTo>
                      <a:pt x="231" y="295"/>
                      <a:pt x="231" y="295"/>
                      <a:pt x="231" y="295"/>
                    </a:cubicBezTo>
                    <a:cubicBezTo>
                      <a:pt x="234" y="305"/>
                      <a:pt x="234" y="305"/>
                      <a:pt x="234" y="305"/>
                    </a:cubicBezTo>
                    <a:cubicBezTo>
                      <a:pt x="234" y="305"/>
                      <a:pt x="233" y="305"/>
                      <a:pt x="233" y="306"/>
                    </a:cubicBezTo>
                    <a:cubicBezTo>
                      <a:pt x="228" y="301"/>
                      <a:pt x="228" y="301"/>
                      <a:pt x="228" y="301"/>
                    </a:cubicBezTo>
                    <a:cubicBezTo>
                      <a:pt x="228" y="306"/>
                      <a:pt x="228" y="306"/>
                      <a:pt x="228" y="306"/>
                    </a:cubicBezTo>
                    <a:cubicBezTo>
                      <a:pt x="227" y="307"/>
                      <a:pt x="226" y="307"/>
                      <a:pt x="225" y="307"/>
                    </a:cubicBezTo>
                    <a:cubicBezTo>
                      <a:pt x="220" y="302"/>
                      <a:pt x="220" y="302"/>
                      <a:pt x="220" y="302"/>
                    </a:cubicBezTo>
                    <a:cubicBezTo>
                      <a:pt x="217" y="309"/>
                      <a:pt x="217" y="309"/>
                      <a:pt x="217" y="309"/>
                    </a:cubicBezTo>
                    <a:cubicBezTo>
                      <a:pt x="216" y="309"/>
                      <a:pt x="214" y="309"/>
                      <a:pt x="213" y="309"/>
                    </a:cubicBezTo>
                    <a:cubicBezTo>
                      <a:pt x="209" y="305"/>
                      <a:pt x="209" y="305"/>
                      <a:pt x="209" y="305"/>
                    </a:cubicBezTo>
                    <a:cubicBezTo>
                      <a:pt x="209" y="310"/>
                      <a:pt x="209" y="310"/>
                      <a:pt x="209" y="310"/>
                    </a:cubicBezTo>
                    <a:cubicBezTo>
                      <a:pt x="208" y="310"/>
                      <a:pt x="208" y="310"/>
                      <a:pt x="208" y="310"/>
                    </a:cubicBezTo>
                    <a:cubicBezTo>
                      <a:pt x="204" y="304"/>
                      <a:pt x="204" y="304"/>
                      <a:pt x="204" y="304"/>
                    </a:cubicBezTo>
                    <a:cubicBezTo>
                      <a:pt x="202" y="311"/>
                      <a:pt x="202" y="311"/>
                      <a:pt x="202" y="311"/>
                    </a:cubicBezTo>
                    <a:cubicBezTo>
                      <a:pt x="200" y="311"/>
                      <a:pt x="199" y="311"/>
                      <a:pt x="197" y="311"/>
                    </a:cubicBezTo>
                    <a:cubicBezTo>
                      <a:pt x="191" y="307"/>
                      <a:pt x="191" y="307"/>
                      <a:pt x="191" y="307"/>
                    </a:cubicBezTo>
                    <a:cubicBezTo>
                      <a:pt x="193" y="312"/>
                      <a:pt x="193" y="312"/>
                      <a:pt x="193" y="312"/>
                    </a:cubicBezTo>
                    <a:cubicBezTo>
                      <a:pt x="192" y="312"/>
                      <a:pt x="192" y="312"/>
                      <a:pt x="192" y="312"/>
                    </a:cubicBezTo>
                    <a:cubicBezTo>
                      <a:pt x="188" y="305"/>
                      <a:pt x="188" y="305"/>
                      <a:pt x="188" y="305"/>
                    </a:cubicBezTo>
                    <a:cubicBezTo>
                      <a:pt x="189" y="312"/>
                      <a:pt x="189" y="312"/>
                      <a:pt x="189" y="312"/>
                    </a:cubicBezTo>
                    <a:cubicBezTo>
                      <a:pt x="189" y="312"/>
                      <a:pt x="188" y="312"/>
                      <a:pt x="188" y="312"/>
                    </a:cubicBezTo>
                    <a:cubicBezTo>
                      <a:pt x="183" y="306"/>
                      <a:pt x="183" y="306"/>
                      <a:pt x="183" y="306"/>
                    </a:cubicBezTo>
                    <a:cubicBezTo>
                      <a:pt x="182" y="313"/>
                      <a:pt x="182" y="313"/>
                      <a:pt x="182" y="313"/>
                    </a:cubicBezTo>
                    <a:cubicBezTo>
                      <a:pt x="181" y="313"/>
                      <a:pt x="181" y="313"/>
                      <a:pt x="180" y="313"/>
                    </a:cubicBezTo>
                    <a:cubicBezTo>
                      <a:pt x="177" y="309"/>
                      <a:pt x="177" y="309"/>
                      <a:pt x="177" y="309"/>
                    </a:cubicBezTo>
                    <a:cubicBezTo>
                      <a:pt x="176" y="313"/>
                      <a:pt x="176" y="313"/>
                      <a:pt x="176" y="313"/>
                    </a:cubicBezTo>
                    <a:cubicBezTo>
                      <a:pt x="176" y="313"/>
                      <a:pt x="175" y="313"/>
                      <a:pt x="175" y="313"/>
                    </a:cubicBezTo>
                    <a:cubicBezTo>
                      <a:pt x="174" y="309"/>
                      <a:pt x="174" y="309"/>
                      <a:pt x="174" y="309"/>
                    </a:cubicBezTo>
                    <a:cubicBezTo>
                      <a:pt x="171" y="314"/>
                      <a:pt x="171" y="314"/>
                      <a:pt x="171" y="314"/>
                    </a:cubicBezTo>
                    <a:cubicBezTo>
                      <a:pt x="170" y="314"/>
                      <a:pt x="169" y="314"/>
                      <a:pt x="168" y="314"/>
                    </a:cubicBezTo>
                    <a:cubicBezTo>
                      <a:pt x="165" y="309"/>
                      <a:pt x="165" y="309"/>
                      <a:pt x="165" y="309"/>
                    </a:cubicBezTo>
                    <a:cubicBezTo>
                      <a:pt x="162" y="314"/>
                      <a:pt x="162" y="314"/>
                      <a:pt x="162" y="314"/>
                    </a:cubicBezTo>
                    <a:cubicBezTo>
                      <a:pt x="161" y="314"/>
                      <a:pt x="161" y="314"/>
                      <a:pt x="160" y="314"/>
                    </a:cubicBezTo>
                    <a:cubicBezTo>
                      <a:pt x="154" y="307"/>
                      <a:pt x="154" y="307"/>
                      <a:pt x="154" y="307"/>
                    </a:cubicBezTo>
                    <a:cubicBezTo>
                      <a:pt x="150" y="315"/>
                      <a:pt x="150" y="315"/>
                      <a:pt x="150" y="315"/>
                    </a:cubicBezTo>
                    <a:cubicBezTo>
                      <a:pt x="149" y="315"/>
                      <a:pt x="148" y="315"/>
                      <a:pt x="147" y="315"/>
                    </a:cubicBezTo>
                    <a:cubicBezTo>
                      <a:pt x="141" y="309"/>
                      <a:pt x="141" y="309"/>
                      <a:pt x="141" y="309"/>
                    </a:cubicBezTo>
                    <a:cubicBezTo>
                      <a:pt x="139" y="315"/>
                      <a:pt x="139" y="315"/>
                      <a:pt x="139" y="315"/>
                    </a:cubicBezTo>
                    <a:cubicBezTo>
                      <a:pt x="138" y="315"/>
                      <a:pt x="138" y="315"/>
                      <a:pt x="137" y="315"/>
                    </a:cubicBezTo>
                    <a:cubicBezTo>
                      <a:pt x="132" y="306"/>
                      <a:pt x="132" y="306"/>
                      <a:pt x="132" y="306"/>
                    </a:cubicBezTo>
                    <a:cubicBezTo>
                      <a:pt x="131" y="312"/>
                      <a:pt x="131" y="312"/>
                      <a:pt x="131" y="312"/>
                    </a:cubicBezTo>
                    <a:cubicBezTo>
                      <a:pt x="108" y="295"/>
                      <a:pt x="87" y="269"/>
                      <a:pt x="78" y="251"/>
                    </a:cubicBezTo>
                    <a:cubicBezTo>
                      <a:pt x="38" y="173"/>
                      <a:pt x="77" y="117"/>
                      <a:pt x="114" y="85"/>
                    </a:cubicBezTo>
                    <a:cubicBezTo>
                      <a:pt x="155" y="51"/>
                      <a:pt x="222" y="43"/>
                      <a:pt x="275" y="63"/>
                    </a:cubicBezTo>
                    <a:cubicBezTo>
                      <a:pt x="274" y="63"/>
                      <a:pt x="274" y="63"/>
                      <a:pt x="273" y="63"/>
                    </a:cubicBezTo>
                    <a:close/>
                  </a:path>
                </a:pathLst>
              </a:custGeom>
              <a:solidFill>
                <a:srgbClr val="8D3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8">
                <a:extLst>
                  <a:ext uri="{FF2B5EF4-FFF2-40B4-BE49-F238E27FC236}">
                    <a16:creationId xmlns:a16="http://schemas.microsoft.com/office/drawing/2014/main" id="{5A4B0CC6-15EE-4531-97E3-16535F5CDF92}"/>
                  </a:ext>
                </a:extLst>
              </p:cNvPr>
              <p:cNvSpPr>
                <a:spLocks noEditPoints="1"/>
              </p:cNvSpPr>
              <p:nvPr/>
            </p:nvSpPr>
            <p:spPr bwMode="auto">
              <a:xfrm>
                <a:off x="4829375" y="1566333"/>
                <a:ext cx="1262276" cy="1046111"/>
              </a:xfrm>
              <a:custGeom>
                <a:avLst/>
                <a:gdLst>
                  <a:gd name="T0" fmla="*/ 112 w 406"/>
                  <a:gd name="T1" fmla="*/ 334 h 336"/>
                  <a:gd name="T2" fmla="*/ 0 w 406"/>
                  <a:gd name="T3" fmla="*/ 193 h 336"/>
                  <a:gd name="T4" fmla="*/ 127 w 406"/>
                  <a:gd name="T5" fmla="*/ 336 h 336"/>
                  <a:gd name="T6" fmla="*/ 364 w 406"/>
                  <a:gd name="T7" fmla="*/ 42 h 336"/>
                  <a:gd name="T8" fmla="*/ 273 w 406"/>
                  <a:gd name="T9" fmla="*/ 11 h 336"/>
                  <a:gd name="T10" fmla="*/ 351 w 406"/>
                  <a:gd name="T11" fmla="*/ 26 h 336"/>
                  <a:gd name="T12" fmla="*/ 223 w 406"/>
                  <a:gd name="T13" fmla="*/ 336 h 336"/>
                  <a:gd name="T14" fmla="*/ 405 w 406"/>
                  <a:gd name="T15" fmla="*/ 60 h 336"/>
                  <a:gd name="T16" fmla="*/ 401 w 406"/>
                  <a:gd name="T17" fmla="*/ 53 h 336"/>
                  <a:gd name="T18" fmla="*/ 336 w 406"/>
                  <a:gd name="T19" fmla="*/ 65 h 336"/>
                  <a:gd name="T20" fmla="*/ 343 w 406"/>
                  <a:gd name="T21" fmla="*/ 15 h 336"/>
                  <a:gd name="T22" fmla="*/ 329 w 406"/>
                  <a:gd name="T23" fmla="*/ 0 h 336"/>
                  <a:gd name="T24" fmla="*/ 361 w 406"/>
                  <a:gd name="T25" fmla="*/ 229 h 336"/>
                  <a:gd name="T26" fmla="*/ 351 w 406"/>
                  <a:gd name="T27" fmla="*/ 247 h 336"/>
                  <a:gd name="T28" fmla="*/ 345 w 406"/>
                  <a:gd name="T29" fmla="*/ 252 h 336"/>
                  <a:gd name="T30" fmla="*/ 338 w 406"/>
                  <a:gd name="T31" fmla="*/ 259 h 336"/>
                  <a:gd name="T32" fmla="*/ 326 w 406"/>
                  <a:gd name="T33" fmla="*/ 267 h 336"/>
                  <a:gd name="T34" fmla="*/ 325 w 406"/>
                  <a:gd name="T35" fmla="*/ 265 h 336"/>
                  <a:gd name="T36" fmla="*/ 301 w 406"/>
                  <a:gd name="T37" fmla="*/ 261 h 336"/>
                  <a:gd name="T38" fmla="*/ 279 w 406"/>
                  <a:gd name="T39" fmla="*/ 290 h 336"/>
                  <a:gd name="T40" fmla="*/ 237 w 406"/>
                  <a:gd name="T41" fmla="*/ 270 h 336"/>
                  <a:gd name="T42" fmla="*/ 219 w 406"/>
                  <a:gd name="T43" fmla="*/ 286 h 336"/>
                  <a:gd name="T44" fmla="*/ 202 w 406"/>
                  <a:gd name="T45" fmla="*/ 303 h 336"/>
                  <a:gd name="T46" fmla="*/ 188 w 406"/>
                  <a:gd name="T47" fmla="*/ 282 h 336"/>
                  <a:gd name="T48" fmla="*/ 188 w 406"/>
                  <a:gd name="T49" fmla="*/ 310 h 336"/>
                  <a:gd name="T50" fmla="*/ 189 w 406"/>
                  <a:gd name="T51" fmla="*/ 322 h 336"/>
                  <a:gd name="T52" fmla="*/ 179 w 406"/>
                  <a:gd name="T53" fmla="*/ 327 h 336"/>
                  <a:gd name="T54" fmla="*/ 136 w 406"/>
                  <a:gd name="T55" fmla="*/ 296 h 336"/>
                  <a:gd name="T56" fmla="*/ 146 w 406"/>
                  <a:gd name="T57" fmla="*/ 311 h 336"/>
                  <a:gd name="T58" fmla="*/ 117 w 406"/>
                  <a:gd name="T59" fmla="*/ 295 h 336"/>
                  <a:gd name="T60" fmla="*/ 107 w 406"/>
                  <a:gd name="T61" fmla="*/ 284 h 336"/>
                  <a:gd name="T62" fmla="*/ 117 w 406"/>
                  <a:gd name="T63" fmla="*/ 302 h 336"/>
                  <a:gd name="T64" fmla="*/ 9 w 406"/>
                  <a:gd name="T65" fmla="*/ 196 h 336"/>
                  <a:gd name="T66" fmla="*/ 69 w 406"/>
                  <a:gd name="T67" fmla="*/ 251 h 336"/>
                  <a:gd name="T68" fmla="*/ 74 w 406"/>
                  <a:gd name="T69" fmla="*/ 259 h 336"/>
                  <a:gd name="T70" fmla="*/ 82 w 406"/>
                  <a:gd name="T71" fmla="*/ 271 h 336"/>
                  <a:gd name="T72" fmla="*/ 130 w 406"/>
                  <a:gd name="T73" fmla="*/ 312 h 336"/>
                  <a:gd name="T74" fmla="*/ 150 w 406"/>
                  <a:gd name="T75" fmla="*/ 322 h 336"/>
                  <a:gd name="T76" fmla="*/ 131 w 406"/>
                  <a:gd name="T77" fmla="*/ 333 h 336"/>
                  <a:gd name="T78" fmla="*/ 194 w 406"/>
                  <a:gd name="T79" fmla="*/ 335 h 336"/>
                  <a:gd name="T80" fmla="*/ 224 w 406"/>
                  <a:gd name="T81" fmla="*/ 336 h 336"/>
                  <a:gd name="T82" fmla="*/ 293 w 406"/>
                  <a:gd name="T83" fmla="*/ 316 h 336"/>
                  <a:gd name="T84" fmla="*/ 373 w 406"/>
                  <a:gd name="T85" fmla="*/ 236 h 336"/>
                  <a:gd name="T86" fmla="*/ 380 w 406"/>
                  <a:gd name="T87" fmla="*/ 229 h 336"/>
                  <a:gd name="T88" fmla="*/ 358 w 406"/>
                  <a:gd name="T89" fmla="*/ 241 h 336"/>
                  <a:gd name="T90" fmla="*/ 352 w 406"/>
                  <a:gd name="T91" fmla="*/ 92 h 336"/>
                  <a:gd name="T92" fmla="*/ 338 w 406"/>
                  <a:gd name="T93" fmla="*/ 70 h 336"/>
                  <a:gd name="T94" fmla="*/ 65 w 406"/>
                  <a:gd name="T95" fmla="*/ 243 h 336"/>
                  <a:gd name="T96" fmla="*/ 65 w 406"/>
                  <a:gd name="T97" fmla="*/ 243 h 336"/>
                  <a:gd name="T98" fmla="*/ 118 w 406"/>
                  <a:gd name="T99" fmla="*/ 297 h 336"/>
                  <a:gd name="T100" fmla="*/ 375 w 406"/>
                  <a:gd name="T101" fmla="*/ 199 h 336"/>
                  <a:gd name="T102" fmla="*/ 373 w 406"/>
                  <a:gd name="T103" fmla="*/ 236 h 336"/>
                  <a:gd name="T104" fmla="*/ 380 w 406"/>
                  <a:gd name="T105" fmla="*/ 229 h 336"/>
                  <a:gd name="T106" fmla="*/ 57 w 406"/>
                  <a:gd name="T107" fmla="*/ 299 h 336"/>
                  <a:gd name="T108" fmla="*/ 31 w 406"/>
                  <a:gd name="T109" fmla="*/ 327 h 336"/>
                  <a:gd name="T110" fmla="*/ 86 w 406"/>
                  <a:gd name="T111"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6" h="336">
                    <a:moveTo>
                      <a:pt x="112" y="334"/>
                    </a:moveTo>
                    <a:cubicBezTo>
                      <a:pt x="113" y="333"/>
                      <a:pt x="115" y="332"/>
                      <a:pt x="117" y="331"/>
                    </a:cubicBezTo>
                    <a:cubicBezTo>
                      <a:pt x="113" y="333"/>
                      <a:pt x="112" y="334"/>
                      <a:pt x="112" y="334"/>
                    </a:cubicBezTo>
                    <a:close/>
                    <a:moveTo>
                      <a:pt x="0" y="193"/>
                    </a:moveTo>
                    <a:cubicBezTo>
                      <a:pt x="4" y="194"/>
                      <a:pt x="7" y="195"/>
                      <a:pt x="9" y="196"/>
                    </a:cubicBezTo>
                    <a:cubicBezTo>
                      <a:pt x="4" y="194"/>
                      <a:pt x="0" y="193"/>
                      <a:pt x="0" y="193"/>
                    </a:cubicBezTo>
                    <a:close/>
                    <a:moveTo>
                      <a:pt x="127" y="336"/>
                    </a:moveTo>
                    <a:cubicBezTo>
                      <a:pt x="128" y="335"/>
                      <a:pt x="130" y="334"/>
                      <a:pt x="131" y="333"/>
                    </a:cubicBezTo>
                    <a:cubicBezTo>
                      <a:pt x="128" y="335"/>
                      <a:pt x="127" y="336"/>
                      <a:pt x="127" y="336"/>
                    </a:cubicBezTo>
                    <a:close/>
                    <a:moveTo>
                      <a:pt x="364" y="42"/>
                    </a:moveTo>
                    <a:cubicBezTo>
                      <a:pt x="365" y="42"/>
                      <a:pt x="367" y="41"/>
                      <a:pt x="369" y="41"/>
                    </a:cubicBezTo>
                    <a:cubicBezTo>
                      <a:pt x="369" y="41"/>
                      <a:pt x="367" y="41"/>
                      <a:pt x="364" y="42"/>
                    </a:cubicBezTo>
                    <a:close/>
                    <a:moveTo>
                      <a:pt x="273" y="11"/>
                    </a:moveTo>
                    <a:cubicBezTo>
                      <a:pt x="273" y="11"/>
                      <a:pt x="273" y="11"/>
                      <a:pt x="273" y="11"/>
                    </a:cubicBezTo>
                    <a:cubicBezTo>
                      <a:pt x="273" y="11"/>
                      <a:pt x="273" y="11"/>
                      <a:pt x="273" y="11"/>
                    </a:cubicBezTo>
                    <a:close/>
                    <a:moveTo>
                      <a:pt x="351" y="26"/>
                    </a:moveTo>
                    <a:cubicBezTo>
                      <a:pt x="351" y="26"/>
                      <a:pt x="350" y="28"/>
                      <a:pt x="348" y="30"/>
                    </a:cubicBezTo>
                    <a:cubicBezTo>
                      <a:pt x="349" y="29"/>
                      <a:pt x="350" y="28"/>
                      <a:pt x="351" y="26"/>
                    </a:cubicBezTo>
                    <a:close/>
                    <a:moveTo>
                      <a:pt x="223" y="336"/>
                    </a:moveTo>
                    <a:cubicBezTo>
                      <a:pt x="222" y="336"/>
                      <a:pt x="222" y="336"/>
                      <a:pt x="222" y="336"/>
                    </a:cubicBezTo>
                    <a:cubicBezTo>
                      <a:pt x="222" y="336"/>
                      <a:pt x="222" y="336"/>
                      <a:pt x="223" y="336"/>
                    </a:cubicBezTo>
                    <a:close/>
                    <a:moveTo>
                      <a:pt x="401" y="53"/>
                    </a:moveTo>
                    <a:cubicBezTo>
                      <a:pt x="398" y="58"/>
                      <a:pt x="386" y="74"/>
                      <a:pt x="350" y="60"/>
                    </a:cubicBezTo>
                    <a:cubicBezTo>
                      <a:pt x="350" y="60"/>
                      <a:pt x="386" y="85"/>
                      <a:pt x="405" y="60"/>
                    </a:cubicBezTo>
                    <a:cubicBezTo>
                      <a:pt x="405" y="60"/>
                      <a:pt x="400" y="55"/>
                      <a:pt x="401" y="53"/>
                    </a:cubicBezTo>
                    <a:close/>
                    <a:moveTo>
                      <a:pt x="401" y="51"/>
                    </a:moveTo>
                    <a:cubicBezTo>
                      <a:pt x="401" y="52"/>
                      <a:pt x="401" y="52"/>
                      <a:pt x="401" y="53"/>
                    </a:cubicBezTo>
                    <a:cubicBezTo>
                      <a:pt x="401" y="52"/>
                      <a:pt x="401" y="51"/>
                      <a:pt x="401" y="51"/>
                    </a:cubicBezTo>
                    <a:close/>
                    <a:moveTo>
                      <a:pt x="364" y="42"/>
                    </a:moveTo>
                    <a:cubicBezTo>
                      <a:pt x="342" y="50"/>
                      <a:pt x="337" y="59"/>
                      <a:pt x="336" y="65"/>
                    </a:cubicBezTo>
                    <a:cubicBezTo>
                      <a:pt x="333" y="49"/>
                      <a:pt x="342" y="36"/>
                      <a:pt x="348" y="30"/>
                    </a:cubicBezTo>
                    <a:cubicBezTo>
                      <a:pt x="338" y="40"/>
                      <a:pt x="335" y="48"/>
                      <a:pt x="334" y="54"/>
                    </a:cubicBezTo>
                    <a:cubicBezTo>
                      <a:pt x="332" y="41"/>
                      <a:pt x="333" y="27"/>
                      <a:pt x="343" y="15"/>
                    </a:cubicBezTo>
                    <a:cubicBezTo>
                      <a:pt x="343" y="15"/>
                      <a:pt x="317" y="24"/>
                      <a:pt x="334" y="64"/>
                    </a:cubicBezTo>
                    <a:cubicBezTo>
                      <a:pt x="334" y="64"/>
                      <a:pt x="334" y="64"/>
                      <a:pt x="333" y="64"/>
                    </a:cubicBezTo>
                    <a:cubicBezTo>
                      <a:pt x="326" y="47"/>
                      <a:pt x="320" y="24"/>
                      <a:pt x="329" y="0"/>
                    </a:cubicBezTo>
                    <a:cubicBezTo>
                      <a:pt x="329" y="0"/>
                      <a:pt x="308" y="17"/>
                      <a:pt x="329" y="58"/>
                    </a:cubicBezTo>
                    <a:cubicBezTo>
                      <a:pt x="315" y="42"/>
                      <a:pt x="297" y="26"/>
                      <a:pt x="273" y="11"/>
                    </a:cubicBezTo>
                    <a:cubicBezTo>
                      <a:pt x="278" y="14"/>
                      <a:pt x="403" y="98"/>
                      <a:pt x="361" y="229"/>
                    </a:cubicBezTo>
                    <a:cubicBezTo>
                      <a:pt x="359" y="233"/>
                      <a:pt x="356" y="240"/>
                      <a:pt x="351" y="247"/>
                    </a:cubicBezTo>
                    <a:cubicBezTo>
                      <a:pt x="356" y="236"/>
                      <a:pt x="406" y="106"/>
                      <a:pt x="266" y="18"/>
                    </a:cubicBezTo>
                    <a:cubicBezTo>
                      <a:pt x="266" y="18"/>
                      <a:pt x="404" y="107"/>
                      <a:pt x="351" y="247"/>
                    </a:cubicBezTo>
                    <a:cubicBezTo>
                      <a:pt x="350" y="249"/>
                      <a:pt x="348" y="251"/>
                      <a:pt x="347" y="253"/>
                    </a:cubicBezTo>
                    <a:cubicBezTo>
                      <a:pt x="351" y="242"/>
                      <a:pt x="352" y="230"/>
                      <a:pt x="351" y="218"/>
                    </a:cubicBezTo>
                    <a:cubicBezTo>
                      <a:pt x="351" y="230"/>
                      <a:pt x="349" y="241"/>
                      <a:pt x="345" y="252"/>
                    </a:cubicBezTo>
                    <a:cubicBezTo>
                      <a:pt x="344" y="253"/>
                      <a:pt x="344" y="254"/>
                      <a:pt x="344" y="255"/>
                    </a:cubicBezTo>
                    <a:cubicBezTo>
                      <a:pt x="347" y="236"/>
                      <a:pt x="333" y="229"/>
                      <a:pt x="333" y="229"/>
                    </a:cubicBezTo>
                    <a:cubicBezTo>
                      <a:pt x="341" y="239"/>
                      <a:pt x="341" y="250"/>
                      <a:pt x="338" y="259"/>
                    </a:cubicBezTo>
                    <a:cubicBezTo>
                      <a:pt x="337" y="252"/>
                      <a:pt x="332" y="247"/>
                      <a:pt x="332" y="247"/>
                    </a:cubicBezTo>
                    <a:cubicBezTo>
                      <a:pt x="334" y="258"/>
                      <a:pt x="329" y="269"/>
                      <a:pt x="323" y="277"/>
                    </a:cubicBezTo>
                    <a:cubicBezTo>
                      <a:pt x="325" y="273"/>
                      <a:pt x="326" y="269"/>
                      <a:pt x="326" y="267"/>
                    </a:cubicBezTo>
                    <a:cubicBezTo>
                      <a:pt x="329" y="258"/>
                      <a:pt x="330" y="250"/>
                      <a:pt x="330" y="243"/>
                    </a:cubicBezTo>
                    <a:cubicBezTo>
                      <a:pt x="329" y="250"/>
                      <a:pt x="328" y="258"/>
                      <a:pt x="325" y="265"/>
                    </a:cubicBezTo>
                    <a:cubicBezTo>
                      <a:pt x="325" y="265"/>
                      <a:pt x="325" y="265"/>
                      <a:pt x="325" y="265"/>
                    </a:cubicBezTo>
                    <a:cubicBezTo>
                      <a:pt x="330" y="252"/>
                      <a:pt x="315" y="248"/>
                      <a:pt x="315" y="248"/>
                    </a:cubicBezTo>
                    <a:cubicBezTo>
                      <a:pt x="325" y="251"/>
                      <a:pt x="321" y="267"/>
                      <a:pt x="321" y="267"/>
                    </a:cubicBezTo>
                    <a:cubicBezTo>
                      <a:pt x="320" y="258"/>
                      <a:pt x="301" y="261"/>
                      <a:pt x="301" y="261"/>
                    </a:cubicBezTo>
                    <a:cubicBezTo>
                      <a:pt x="307" y="273"/>
                      <a:pt x="298" y="282"/>
                      <a:pt x="290" y="287"/>
                    </a:cubicBezTo>
                    <a:cubicBezTo>
                      <a:pt x="289" y="275"/>
                      <a:pt x="277" y="262"/>
                      <a:pt x="277" y="262"/>
                    </a:cubicBezTo>
                    <a:cubicBezTo>
                      <a:pt x="285" y="271"/>
                      <a:pt x="282" y="283"/>
                      <a:pt x="279" y="290"/>
                    </a:cubicBezTo>
                    <a:cubicBezTo>
                      <a:pt x="279" y="281"/>
                      <a:pt x="249" y="277"/>
                      <a:pt x="249" y="277"/>
                    </a:cubicBezTo>
                    <a:cubicBezTo>
                      <a:pt x="266" y="282"/>
                      <a:pt x="258" y="289"/>
                      <a:pt x="249" y="294"/>
                    </a:cubicBezTo>
                    <a:cubicBezTo>
                      <a:pt x="241" y="288"/>
                      <a:pt x="231" y="279"/>
                      <a:pt x="237" y="270"/>
                    </a:cubicBezTo>
                    <a:cubicBezTo>
                      <a:pt x="237" y="270"/>
                      <a:pt x="229" y="276"/>
                      <a:pt x="243" y="297"/>
                    </a:cubicBezTo>
                    <a:cubicBezTo>
                      <a:pt x="238" y="299"/>
                      <a:pt x="234" y="301"/>
                      <a:pt x="234" y="301"/>
                    </a:cubicBezTo>
                    <a:cubicBezTo>
                      <a:pt x="236" y="291"/>
                      <a:pt x="219" y="286"/>
                      <a:pt x="219" y="286"/>
                    </a:cubicBezTo>
                    <a:cubicBezTo>
                      <a:pt x="226" y="294"/>
                      <a:pt x="215" y="307"/>
                      <a:pt x="215" y="307"/>
                    </a:cubicBezTo>
                    <a:cubicBezTo>
                      <a:pt x="214" y="290"/>
                      <a:pt x="199" y="285"/>
                      <a:pt x="199" y="285"/>
                    </a:cubicBezTo>
                    <a:cubicBezTo>
                      <a:pt x="204" y="290"/>
                      <a:pt x="204" y="297"/>
                      <a:pt x="202" y="303"/>
                    </a:cubicBezTo>
                    <a:cubicBezTo>
                      <a:pt x="195" y="297"/>
                      <a:pt x="186" y="288"/>
                      <a:pt x="191" y="280"/>
                    </a:cubicBezTo>
                    <a:cubicBezTo>
                      <a:pt x="191" y="280"/>
                      <a:pt x="185" y="284"/>
                      <a:pt x="195" y="302"/>
                    </a:cubicBezTo>
                    <a:cubicBezTo>
                      <a:pt x="189" y="297"/>
                      <a:pt x="183" y="289"/>
                      <a:pt x="188" y="282"/>
                    </a:cubicBezTo>
                    <a:cubicBezTo>
                      <a:pt x="188" y="282"/>
                      <a:pt x="181" y="287"/>
                      <a:pt x="193" y="307"/>
                    </a:cubicBezTo>
                    <a:cubicBezTo>
                      <a:pt x="185" y="301"/>
                      <a:pt x="177" y="292"/>
                      <a:pt x="183" y="285"/>
                    </a:cubicBezTo>
                    <a:cubicBezTo>
                      <a:pt x="183" y="285"/>
                      <a:pt x="175" y="290"/>
                      <a:pt x="188" y="310"/>
                    </a:cubicBezTo>
                    <a:cubicBezTo>
                      <a:pt x="180" y="305"/>
                      <a:pt x="169" y="294"/>
                      <a:pt x="175" y="286"/>
                    </a:cubicBezTo>
                    <a:cubicBezTo>
                      <a:pt x="175" y="286"/>
                      <a:pt x="166" y="292"/>
                      <a:pt x="187" y="320"/>
                    </a:cubicBezTo>
                    <a:cubicBezTo>
                      <a:pt x="188" y="321"/>
                      <a:pt x="188" y="322"/>
                      <a:pt x="189" y="322"/>
                    </a:cubicBezTo>
                    <a:cubicBezTo>
                      <a:pt x="175" y="321"/>
                      <a:pt x="160" y="294"/>
                      <a:pt x="160" y="294"/>
                    </a:cubicBezTo>
                    <a:cubicBezTo>
                      <a:pt x="160" y="313"/>
                      <a:pt x="178" y="324"/>
                      <a:pt x="189" y="329"/>
                    </a:cubicBezTo>
                    <a:cubicBezTo>
                      <a:pt x="186" y="328"/>
                      <a:pt x="183" y="328"/>
                      <a:pt x="179" y="327"/>
                    </a:cubicBezTo>
                    <a:cubicBezTo>
                      <a:pt x="162" y="316"/>
                      <a:pt x="150" y="301"/>
                      <a:pt x="146" y="286"/>
                    </a:cubicBezTo>
                    <a:cubicBezTo>
                      <a:pt x="148" y="300"/>
                      <a:pt x="157" y="313"/>
                      <a:pt x="171" y="324"/>
                    </a:cubicBezTo>
                    <a:cubicBezTo>
                      <a:pt x="157" y="318"/>
                      <a:pt x="145" y="308"/>
                      <a:pt x="136" y="296"/>
                    </a:cubicBezTo>
                    <a:cubicBezTo>
                      <a:pt x="131" y="289"/>
                      <a:pt x="127" y="280"/>
                      <a:pt x="125" y="272"/>
                    </a:cubicBezTo>
                    <a:cubicBezTo>
                      <a:pt x="127" y="282"/>
                      <a:pt x="131" y="292"/>
                      <a:pt x="137" y="301"/>
                    </a:cubicBezTo>
                    <a:cubicBezTo>
                      <a:pt x="140" y="305"/>
                      <a:pt x="143" y="308"/>
                      <a:pt x="146" y="311"/>
                    </a:cubicBezTo>
                    <a:cubicBezTo>
                      <a:pt x="146" y="311"/>
                      <a:pt x="146" y="311"/>
                      <a:pt x="146" y="311"/>
                    </a:cubicBezTo>
                    <a:cubicBezTo>
                      <a:pt x="139" y="308"/>
                      <a:pt x="121" y="298"/>
                      <a:pt x="119" y="278"/>
                    </a:cubicBezTo>
                    <a:cubicBezTo>
                      <a:pt x="119" y="278"/>
                      <a:pt x="115" y="286"/>
                      <a:pt x="117" y="295"/>
                    </a:cubicBezTo>
                    <a:cubicBezTo>
                      <a:pt x="116" y="293"/>
                      <a:pt x="114" y="292"/>
                      <a:pt x="113" y="290"/>
                    </a:cubicBezTo>
                    <a:cubicBezTo>
                      <a:pt x="105" y="277"/>
                      <a:pt x="104" y="263"/>
                      <a:pt x="104" y="263"/>
                    </a:cubicBezTo>
                    <a:cubicBezTo>
                      <a:pt x="104" y="271"/>
                      <a:pt x="105" y="278"/>
                      <a:pt x="107" y="284"/>
                    </a:cubicBezTo>
                    <a:cubicBezTo>
                      <a:pt x="63" y="234"/>
                      <a:pt x="61" y="167"/>
                      <a:pt x="61" y="167"/>
                    </a:cubicBezTo>
                    <a:cubicBezTo>
                      <a:pt x="60" y="227"/>
                      <a:pt x="84" y="266"/>
                      <a:pt x="109" y="290"/>
                    </a:cubicBezTo>
                    <a:cubicBezTo>
                      <a:pt x="111" y="295"/>
                      <a:pt x="114" y="299"/>
                      <a:pt x="117" y="302"/>
                    </a:cubicBezTo>
                    <a:cubicBezTo>
                      <a:pt x="54" y="255"/>
                      <a:pt x="48" y="171"/>
                      <a:pt x="48" y="171"/>
                    </a:cubicBezTo>
                    <a:cubicBezTo>
                      <a:pt x="49" y="190"/>
                      <a:pt x="52" y="206"/>
                      <a:pt x="56" y="220"/>
                    </a:cubicBezTo>
                    <a:cubicBezTo>
                      <a:pt x="48" y="212"/>
                      <a:pt x="35" y="202"/>
                      <a:pt x="9" y="196"/>
                    </a:cubicBezTo>
                    <a:cubicBezTo>
                      <a:pt x="24" y="200"/>
                      <a:pt x="54" y="213"/>
                      <a:pt x="64" y="244"/>
                    </a:cubicBezTo>
                    <a:cubicBezTo>
                      <a:pt x="34" y="205"/>
                      <a:pt x="11" y="219"/>
                      <a:pt x="11" y="219"/>
                    </a:cubicBezTo>
                    <a:cubicBezTo>
                      <a:pt x="39" y="219"/>
                      <a:pt x="59" y="238"/>
                      <a:pt x="69" y="251"/>
                    </a:cubicBezTo>
                    <a:cubicBezTo>
                      <a:pt x="70" y="253"/>
                      <a:pt x="70" y="254"/>
                      <a:pt x="71" y="255"/>
                    </a:cubicBezTo>
                    <a:cubicBezTo>
                      <a:pt x="45" y="222"/>
                      <a:pt x="25" y="233"/>
                      <a:pt x="25" y="233"/>
                    </a:cubicBezTo>
                    <a:cubicBezTo>
                      <a:pt x="48" y="234"/>
                      <a:pt x="64" y="248"/>
                      <a:pt x="74" y="259"/>
                    </a:cubicBezTo>
                    <a:cubicBezTo>
                      <a:pt x="76" y="263"/>
                      <a:pt x="79" y="267"/>
                      <a:pt x="81" y="270"/>
                    </a:cubicBezTo>
                    <a:cubicBezTo>
                      <a:pt x="82" y="272"/>
                      <a:pt x="83" y="273"/>
                      <a:pt x="84" y="274"/>
                    </a:cubicBezTo>
                    <a:cubicBezTo>
                      <a:pt x="84" y="274"/>
                      <a:pt x="83" y="273"/>
                      <a:pt x="82" y="271"/>
                    </a:cubicBezTo>
                    <a:cubicBezTo>
                      <a:pt x="95" y="288"/>
                      <a:pt x="111" y="300"/>
                      <a:pt x="124" y="308"/>
                    </a:cubicBezTo>
                    <a:cubicBezTo>
                      <a:pt x="127" y="310"/>
                      <a:pt x="130" y="311"/>
                      <a:pt x="130" y="311"/>
                    </a:cubicBezTo>
                    <a:cubicBezTo>
                      <a:pt x="130" y="312"/>
                      <a:pt x="130" y="312"/>
                      <a:pt x="130" y="312"/>
                    </a:cubicBezTo>
                    <a:cubicBezTo>
                      <a:pt x="135" y="315"/>
                      <a:pt x="139" y="318"/>
                      <a:pt x="144" y="320"/>
                    </a:cubicBezTo>
                    <a:cubicBezTo>
                      <a:pt x="137" y="321"/>
                      <a:pt x="128" y="324"/>
                      <a:pt x="117" y="331"/>
                    </a:cubicBezTo>
                    <a:cubicBezTo>
                      <a:pt x="124" y="327"/>
                      <a:pt x="136" y="321"/>
                      <a:pt x="150" y="322"/>
                    </a:cubicBezTo>
                    <a:cubicBezTo>
                      <a:pt x="153" y="323"/>
                      <a:pt x="155" y="323"/>
                      <a:pt x="157" y="323"/>
                    </a:cubicBezTo>
                    <a:cubicBezTo>
                      <a:pt x="157" y="323"/>
                      <a:pt x="157" y="323"/>
                      <a:pt x="157" y="323"/>
                    </a:cubicBezTo>
                    <a:cubicBezTo>
                      <a:pt x="150" y="324"/>
                      <a:pt x="142" y="327"/>
                      <a:pt x="131" y="333"/>
                    </a:cubicBezTo>
                    <a:cubicBezTo>
                      <a:pt x="137" y="330"/>
                      <a:pt x="149" y="324"/>
                      <a:pt x="162" y="326"/>
                    </a:cubicBezTo>
                    <a:cubicBezTo>
                      <a:pt x="169" y="329"/>
                      <a:pt x="178" y="332"/>
                      <a:pt x="189" y="334"/>
                    </a:cubicBezTo>
                    <a:cubicBezTo>
                      <a:pt x="191" y="334"/>
                      <a:pt x="192" y="334"/>
                      <a:pt x="194" y="335"/>
                    </a:cubicBezTo>
                    <a:cubicBezTo>
                      <a:pt x="199" y="335"/>
                      <a:pt x="204" y="336"/>
                      <a:pt x="210" y="336"/>
                    </a:cubicBezTo>
                    <a:cubicBezTo>
                      <a:pt x="211" y="336"/>
                      <a:pt x="211" y="336"/>
                      <a:pt x="212" y="336"/>
                    </a:cubicBezTo>
                    <a:cubicBezTo>
                      <a:pt x="216" y="336"/>
                      <a:pt x="220" y="336"/>
                      <a:pt x="224" y="336"/>
                    </a:cubicBezTo>
                    <a:cubicBezTo>
                      <a:pt x="223" y="336"/>
                      <a:pt x="223" y="336"/>
                      <a:pt x="223" y="336"/>
                    </a:cubicBezTo>
                    <a:cubicBezTo>
                      <a:pt x="231" y="335"/>
                      <a:pt x="265" y="332"/>
                      <a:pt x="289" y="318"/>
                    </a:cubicBezTo>
                    <a:cubicBezTo>
                      <a:pt x="291" y="317"/>
                      <a:pt x="292" y="316"/>
                      <a:pt x="293" y="316"/>
                    </a:cubicBezTo>
                    <a:cubicBezTo>
                      <a:pt x="301" y="312"/>
                      <a:pt x="308" y="306"/>
                      <a:pt x="315" y="301"/>
                    </a:cubicBezTo>
                    <a:cubicBezTo>
                      <a:pt x="332" y="288"/>
                      <a:pt x="351" y="269"/>
                      <a:pt x="362" y="243"/>
                    </a:cubicBezTo>
                    <a:cubicBezTo>
                      <a:pt x="366" y="240"/>
                      <a:pt x="370" y="238"/>
                      <a:pt x="373" y="236"/>
                    </a:cubicBezTo>
                    <a:cubicBezTo>
                      <a:pt x="369" y="238"/>
                      <a:pt x="366" y="240"/>
                      <a:pt x="363" y="241"/>
                    </a:cubicBezTo>
                    <a:cubicBezTo>
                      <a:pt x="363" y="241"/>
                      <a:pt x="363" y="240"/>
                      <a:pt x="364" y="240"/>
                    </a:cubicBezTo>
                    <a:cubicBezTo>
                      <a:pt x="369" y="234"/>
                      <a:pt x="376" y="231"/>
                      <a:pt x="380" y="229"/>
                    </a:cubicBezTo>
                    <a:cubicBezTo>
                      <a:pt x="374" y="231"/>
                      <a:pt x="369" y="234"/>
                      <a:pt x="365" y="236"/>
                    </a:cubicBezTo>
                    <a:cubicBezTo>
                      <a:pt x="369" y="228"/>
                      <a:pt x="373" y="215"/>
                      <a:pt x="375" y="199"/>
                    </a:cubicBezTo>
                    <a:cubicBezTo>
                      <a:pt x="373" y="209"/>
                      <a:pt x="369" y="227"/>
                      <a:pt x="358" y="241"/>
                    </a:cubicBezTo>
                    <a:cubicBezTo>
                      <a:pt x="360" y="236"/>
                      <a:pt x="362" y="231"/>
                      <a:pt x="364" y="225"/>
                    </a:cubicBezTo>
                    <a:cubicBezTo>
                      <a:pt x="364" y="225"/>
                      <a:pt x="363" y="226"/>
                      <a:pt x="362" y="228"/>
                    </a:cubicBezTo>
                    <a:cubicBezTo>
                      <a:pt x="370" y="204"/>
                      <a:pt x="381" y="149"/>
                      <a:pt x="352" y="92"/>
                    </a:cubicBezTo>
                    <a:cubicBezTo>
                      <a:pt x="352" y="93"/>
                      <a:pt x="352" y="93"/>
                      <a:pt x="352" y="93"/>
                    </a:cubicBezTo>
                    <a:cubicBezTo>
                      <a:pt x="352" y="93"/>
                      <a:pt x="352" y="92"/>
                      <a:pt x="352" y="92"/>
                    </a:cubicBezTo>
                    <a:cubicBezTo>
                      <a:pt x="348" y="85"/>
                      <a:pt x="343" y="77"/>
                      <a:pt x="338" y="70"/>
                    </a:cubicBezTo>
                    <a:cubicBezTo>
                      <a:pt x="338" y="69"/>
                      <a:pt x="337" y="68"/>
                      <a:pt x="337" y="68"/>
                    </a:cubicBezTo>
                    <a:cubicBezTo>
                      <a:pt x="342" y="52"/>
                      <a:pt x="356" y="45"/>
                      <a:pt x="364" y="42"/>
                    </a:cubicBezTo>
                    <a:close/>
                    <a:moveTo>
                      <a:pt x="65" y="243"/>
                    </a:moveTo>
                    <a:cubicBezTo>
                      <a:pt x="65" y="245"/>
                      <a:pt x="66" y="247"/>
                      <a:pt x="67" y="248"/>
                    </a:cubicBezTo>
                    <a:cubicBezTo>
                      <a:pt x="66" y="247"/>
                      <a:pt x="65" y="246"/>
                      <a:pt x="64" y="244"/>
                    </a:cubicBezTo>
                    <a:cubicBezTo>
                      <a:pt x="64" y="244"/>
                      <a:pt x="64" y="243"/>
                      <a:pt x="65" y="243"/>
                    </a:cubicBezTo>
                    <a:close/>
                    <a:moveTo>
                      <a:pt x="118" y="298"/>
                    </a:moveTo>
                    <a:cubicBezTo>
                      <a:pt x="118" y="298"/>
                      <a:pt x="118" y="298"/>
                      <a:pt x="118" y="298"/>
                    </a:cubicBezTo>
                    <a:cubicBezTo>
                      <a:pt x="118" y="298"/>
                      <a:pt x="118" y="298"/>
                      <a:pt x="118" y="297"/>
                    </a:cubicBezTo>
                    <a:cubicBezTo>
                      <a:pt x="118" y="298"/>
                      <a:pt x="118" y="298"/>
                      <a:pt x="118" y="298"/>
                    </a:cubicBezTo>
                    <a:close/>
                    <a:moveTo>
                      <a:pt x="375" y="190"/>
                    </a:moveTo>
                    <a:cubicBezTo>
                      <a:pt x="375" y="193"/>
                      <a:pt x="375" y="196"/>
                      <a:pt x="375" y="199"/>
                    </a:cubicBezTo>
                    <a:cubicBezTo>
                      <a:pt x="375" y="193"/>
                      <a:pt x="375" y="190"/>
                      <a:pt x="375" y="190"/>
                    </a:cubicBezTo>
                    <a:close/>
                    <a:moveTo>
                      <a:pt x="378" y="235"/>
                    </a:moveTo>
                    <a:cubicBezTo>
                      <a:pt x="378" y="235"/>
                      <a:pt x="376" y="235"/>
                      <a:pt x="373" y="236"/>
                    </a:cubicBezTo>
                    <a:cubicBezTo>
                      <a:pt x="375" y="236"/>
                      <a:pt x="376" y="235"/>
                      <a:pt x="378" y="235"/>
                    </a:cubicBezTo>
                    <a:close/>
                    <a:moveTo>
                      <a:pt x="384" y="227"/>
                    </a:moveTo>
                    <a:cubicBezTo>
                      <a:pt x="384" y="227"/>
                      <a:pt x="383" y="228"/>
                      <a:pt x="380" y="229"/>
                    </a:cubicBezTo>
                    <a:cubicBezTo>
                      <a:pt x="381" y="228"/>
                      <a:pt x="383" y="228"/>
                      <a:pt x="384" y="227"/>
                    </a:cubicBezTo>
                    <a:close/>
                    <a:moveTo>
                      <a:pt x="57" y="284"/>
                    </a:moveTo>
                    <a:cubicBezTo>
                      <a:pt x="57" y="284"/>
                      <a:pt x="63" y="291"/>
                      <a:pt x="57" y="299"/>
                    </a:cubicBezTo>
                    <a:cubicBezTo>
                      <a:pt x="22" y="308"/>
                      <a:pt x="24" y="319"/>
                      <a:pt x="24" y="319"/>
                    </a:cubicBezTo>
                    <a:cubicBezTo>
                      <a:pt x="29" y="306"/>
                      <a:pt x="46" y="308"/>
                      <a:pt x="46" y="308"/>
                    </a:cubicBezTo>
                    <a:cubicBezTo>
                      <a:pt x="37" y="311"/>
                      <a:pt x="31" y="327"/>
                      <a:pt x="31" y="327"/>
                    </a:cubicBezTo>
                    <a:cubicBezTo>
                      <a:pt x="36" y="315"/>
                      <a:pt x="92" y="293"/>
                      <a:pt x="92" y="293"/>
                    </a:cubicBezTo>
                    <a:cubicBezTo>
                      <a:pt x="90" y="293"/>
                      <a:pt x="87" y="294"/>
                      <a:pt x="85" y="294"/>
                    </a:cubicBezTo>
                    <a:cubicBezTo>
                      <a:pt x="85" y="294"/>
                      <a:pt x="86" y="294"/>
                      <a:pt x="86" y="294"/>
                    </a:cubicBezTo>
                    <a:cubicBezTo>
                      <a:pt x="86" y="294"/>
                      <a:pt x="70" y="277"/>
                      <a:pt x="57" y="284"/>
                    </a:cubicBezTo>
                    <a:close/>
                  </a:path>
                </a:pathLst>
              </a:custGeom>
              <a:solidFill>
                <a:srgbClr val="E8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9">
                <a:extLst>
                  <a:ext uri="{FF2B5EF4-FFF2-40B4-BE49-F238E27FC236}">
                    <a16:creationId xmlns:a16="http://schemas.microsoft.com/office/drawing/2014/main" id="{A4CEEB67-3EE8-4368-B9C2-951E6D6F1080}"/>
                  </a:ext>
                </a:extLst>
              </p:cNvPr>
              <p:cNvSpPr>
                <a:spLocks noEditPoints="1"/>
              </p:cNvSpPr>
              <p:nvPr/>
            </p:nvSpPr>
            <p:spPr bwMode="auto">
              <a:xfrm>
                <a:off x="4496451" y="966752"/>
                <a:ext cx="929351" cy="836258"/>
              </a:xfrm>
              <a:custGeom>
                <a:avLst/>
                <a:gdLst>
                  <a:gd name="T0" fmla="*/ 221 w 299"/>
                  <a:gd name="T1" fmla="*/ 144 h 269"/>
                  <a:gd name="T2" fmla="*/ 163 w 299"/>
                  <a:gd name="T3" fmla="*/ 52 h 269"/>
                  <a:gd name="T4" fmla="*/ 129 w 299"/>
                  <a:gd name="T5" fmla="*/ 15 h 269"/>
                  <a:gd name="T6" fmla="*/ 81 w 299"/>
                  <a:gd name="T7" fmla="*/ 24 h 269"/>
                  <a:gd name="T8" fmla="*/ 80 w 299"/>
                  <a:gd name="T9" fmla="*/ 32 h 269"/>
                  <a:gd name="T10" fmla="*/ 56 w 299"/>
                  <a:gd name="T11" fmla="*/ 34 h 269"/>
                  <a:gd name="T12" fmla="*/ 48 w 299"/>
                  <a:gd name="T13" fmla="*/ 57 h 269"/>
                  <a:gd name="T14" fmla="*/ 55 w 299"/>
                  <a:gd name="T15" fmla="*/ 68 h 269"/>
                  <a:gd name="T16" fmla="*/ 53 w 299"/>
                  <a:gd name="T17" fmla="*/ 70 h 269"/>
                  <a:gd name="T18" fmla="*/ 51 w 299"/>
                  <a:gd name="T19" fmla="*/ 68 h 269"/>
                  <a:gd name="T20" fmla="*/ 17 w 299"/>
                  <a:gd name="T21" fmla="*/ 95 h 269"/>
                  <a:gd name="T22" fmla="*/ 110 w 299"/>
                  <a:gd name="T23" fmla="*/ 202 h 269"/>
                  <a:gd name="T24" fmla="*/ 144 w 299"/>
                  <a:gd name="T25" fmla="*/ 231 h 269"/>
                  <a:gd name="T26" fmla="*/ 140 w 299"/>
                  <a:gd name="T27" fmla="*/ 231 h 269"/>
                  <a:gd name="T28" fmla="*/ 122 w 299"/>
                  <a:gd name="T29" fmla="*/ 264 h 269"/>
                  <a:gd name="T30" fmla="*/ 183 w 299"/>
                  <a:gd name="T31" fmla="*/ 258 h 269"/>
                  <a:gd name="T32" fmla="*/ 193 w 299"/>
                  <a:gd name="T33" fmla="*/ 250 h 269"/>
                  <a:gd name="T34" fmla="*/ 210 w 299"/>
                  <a:gd name="T35" fmla="*/ 242 h 269"/>
                  <a:gd name="T36" fmla="*/ 214 w 299"/>
                  <a:gd name="T37" fmla="*/ 237 h 269"/>
                  <a:gd name="T38" fmla="*/ 226 w 299"/>
                  <a:gd name="T39" fmla="*/ 226 h 269"/>
                  <a:gd name="T40" fmla="*/ 236 w 299"/>
                  <a:gd name="T41" fmla="*/ 187 h 269"/>
                  <a:gd name="T42" fmla="*/ 221 w 299"/>
                  <a:gd name="T43" fmla="*/ 144 h 269"/>
                  <a:gd name="T44" fmla="*/ 274 w 299"/>
                  <a:gd name="T45" fmla="*/ 119 h 269"/>
                  <a:gd name="T46" fmla="*/ 260 w 299"/>
                  <a:gd name="T47" fmla="*/ 154 h 269"/>
                  <a:gd name="T48" fmla="*/ 263 w 299"/>
                  <a:gd name="T49" fmla="*/ 169 h 269"/>
                  <a:gd name="T50" fmla="*/ 280 w 299"/>
                  <a:gd name="T51" fmla="*/ 172 h 269"/>
                  <a:gd name="T52" fmla="*/ 298 w 299"/>
                  <a:gd name="T53" fmla="*/ 130 h 269"/>
                  <a:gd name="T54" fmla="*/ 274 w 299"/>
                  <a:gd name="T55" fmla="*/ 11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9" h="269">
                    <a:moveTo>
                      <a:pt x="221" y="144"/>
                    </a:moveTo>
                    <a:cubicBezTo>
                      <a:pt x="205" y="112"/>
                      <a:pt x="185" y="80"/>
                      <a:pt x="163" y="52"/>
                    </a:cubicBezTo>
                    <a:cubicBezTo>
                      <a:pt x="153" y="39"/>
                      <a:pt x="142" y="26"/>
                      <a:pt x="129" y="15"/>
                    </a:cubicBezTo>
                    <a:cubicBezTo>
                      <a:pt x="110" y="0"/>
                      <a:pt x="87" y="6"/>
                      <a:pt x="81" y="24"/>
                    </a:cubicBezTo>
                    <a:cubicBezTo>
                      <a:pt x="80" y="26"/>
                      <a:pt x="80" y="29"/>
                      <a:pt x="80" y="32"/>
                    </a:cubicBezTo>
                    <a:cubicBezTo>
                      <a:pt x="71" y="29"/>
                      <a:pt x="61" y="31"/>
                      <a:pt x="56" y="34"/>
                    </a:cubicBezTo>
                    <a:cubicBezTo>
                      <a:pt x="50" y="38"/>
                      <a:pt x="42" y="47"/>
                      <a:pt x="48" y="57"/>
                    </a:cubicBezTo>
                    <a:cubicBezTo>
                      <a:pt x="50" y="61"/>
                      <a:pt x="52" y="64"/>
                      <a:pt x="55" y="68"/>
                    </a:cubicBezTo>
                    <a:cubicBezTo>
                      <a:pt x="54" y="69"/>
                      <a:pt x="54" y="69"/>
                      <a:pt x="53" y="70"/>
                    </a:cubicBezTo>
                    <a:cubicBezTo>
                      <a:pt x="53" y="69"/>
                      <a:pt x="52" y="69"/>
                      <a:pt x="51" y="68"/>
                    </a:cubicBezTo>
                    <a:cubicBezTo>
                      <a:pt x="33" y="54"/>
                      <a:pt x="0" y="72"/>
                      <a:pt x="17" y="95"/>
                    </a:cubicBezTo>
                    <a:cubicBezTo>
                      <a:pt x="45" y="133"/>
                      <a:pt x="76" y="170"/>
                      <a:pt x="110" y="202"/>
                    </a:cubicBezTo>
                    <a:cubicBezTo>
                      <a:pt x="120" y="211"/>
                      <a:pt x="132" y="222"/>
                      <a:pt x="144" y="231"/>
                    </a:cubicBezTo>
                    <a:cubicBezTo>
                      <a:pt x="143" y="231"/>
                      <a:pt x="142" y="231"/>
                      <a:pt x="140" y="231"/>
                    </a:cubicBezTo>
                    <a:cubicBezTo>
                      <a:pt x="128" y="228"/>
                      <a:pt x="108" y="261"/>
                      <a:pt x="122" y="264"/>
                    </a:cubicBezTo>
                    <a:cubicBezTo>
                      <a:pt x="142" y="269"/>
                      <a:pt x="165" y="266"/>
                      <a:pt x="183" y="258"/>
                    </a:cubicBezTo>
                    <a:cubicBezTo>
                      <a:pt x="187" y="256"/>
                      <a:pt x="190" y="254"/>
                      <a:pt x="193" y="250"/>
                    </a:cubicBezTo>
                    <a:cubicBezTo>
                      <a:pt x="199" y="249"/>
                      <a:pt x="205" y="247"/>
                      <a:pt x="210" y="242"/>
                    </a:cubicBezTo>
                    <a:cubicBezTo>
                      <a:pt x="212" y="241"/>
                      <a:pt x="213" y="239"/>
                      <a:pt x="214" y="237"/>
                    </a:cubicBezTo>
                    <a:cubicBezTo>
                      <a:pt x="219" y="235"/>
                      <a:pt x="224" y="231"/>
                      <a:pt x="226" y="226"/>
                    </a:cubicBezTo>
                    <a:cubicBezTo>
                      <a:pt x="233" y="216"/>
                      <a:pt x="238" y="202"/>
                      <a:pt x="236" y="187"/>
                    </a:cubicBezTo>
                    <a:cubicBezTo>
                      <a:pt x="234" y="173"/>
                      <a:pt x="228" y="158"/>
                      <a:pt x="221" y="144"/>
                    </a:cubicBezTo>
                    <a:close/>
                    <a:moveTo>
                      <a:pt x="274" y="119"/>
                    </a:moveTo>
                    <a:cubicBezTo>
                      <a:pt x="272" y="134"/>
                      <a:pt x="268" y="148"/>
                      <a:pt x="260" y="154"/>
                    </a:cubicBezTo>
                    <a:cubicBezTo>
                      <a:pt x="257" y="157"/>
                      <a:pt x="258" y="164"/>
                      <a:pt x="263" y="169"/>
                    </a:cubicBezTo>
                    <a:cubicBezTo>
                      <a:pt x="269" y="174"/>
                      <a:pt x="276" y="176"/>
                      <a:pt x="280" y="172"/>
                    </a:cubicBezTo>
                    <a:cubicBezTo>
                      <a:pt x="290" y="164"/>
                      <a:pt x="297" y="149"/>
                      <a:pt x="298" y="130"/>
                    </a:cubicBezTo>
                    <a:cubicBezTo>
                      <a:pt x="299" y="116"/>
                      <a:pt x="275" y="107"/>
                      <a:pt x="274" y="119"/>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20">
                <a:extLst>
                  <a:ext uri="{FF2B5EF4-FFF2-40B4-BE49-F238E27FC236}">
                    <a16:creationId xmlns:a16="http://schemas.microsoft.com/office/drawing/2014/main" id="{E9AD631B-F149-44DE-A9DB-FD4234F7804E}"/>
                  </a:ext>
                </a:extLst>
              </p:cNvPr>
              <p:cNvSpPr>
                <a:spLocks noEditPoints="1"/>
              </p:cNvSpPr>
              <p:nvPr/>
            </p:nvSpPr>
            <p:spPr bwMode="auto">
              <a:xfrm>
                <a:off x="4412824" y="5237979"/>
                <a:ext cx="1823989" cy="1472129"/>
              </a:xfrm>
              <a:custGeom>
                <a:avLst/>
                <a:gdLst>
                  <a:gd name="T0" fmla="*/ 62 w 587"/>
                  <a:gd name="T1" fmla="*/ 29 h 473"/>
                  <a:gd name="T2" fmla="*/ 61 w 587"/>
                  <a:gd name="T3" fmla="*/ 51 h 473"/>
                  <a:gd name="T4" fmla="*/ 183 w 587"/>
                  <a:gd name="T5" fmla="*/ 49 h 473"/>
                  <a:gd name="T6" fmla="*/ 229 w 587"/>
                  <a:gd name="T7" fmla="*/ 50 h 473"/>
                  <a:gd name="T8" fmla="*/ 233 w 587"/>
                  <a:gd name="T9" fmla="*/ 49 h 473"/>
                  <a:gd name="T10" fmla="*/ 148 w 587"/>
                  <a:gd name="T11" fmla="*/ 294 h 473"/>
                  <a:gd name="T12" fmla="*/ 218 w 587"/>
                  <a:gd name="T13" fmla="*/ 378 h 473"/>
                  <a:gd name="T14" fmla="*/ 102 w 587"/>
                  <a:gd name="T15" fmla="*/ 286 h 473"/>
                  <a:gd name="T16" fmla="*/ 79 w 587"/>
                  <a:gd name="T17" fmla="*/ 285 h 473"/>
                  <a:gd name="T18" fmla="*/ 78 w 587"/>
                  <a:gd name="T19" fmla="*/ 296 h 473"/>
                  <a:gd name="T20" fmla="*/ 49 w 587"/>
                  <a:gd name="T21" fmla="*/ 293 h 473"/>
                  <a:gd name="T22" fmla="*/ 26 w 587"/>
                  <a:gd name="T23" fmla="*/ 292 h 473"/>
                  <a:gd name="T24" fmla="*/ 25 w 587"/>
                  <a:gd name="T25" fmla="*/ 303 h 473"/>
                  <a:gd name="T26" fmla="*/ 18 w 587"/>
                  <a:gd name="T27" fmla="*/ 391 h 473"/>
                  <a:gd name="T28" fmla="*/ 31 w 587"/>
                  <a:gd name="T29" fmla="*/ 376 h 473"/>
                  <a:gd name="T30" fmla="*/ 73 w 587"/>
                  <a:gd name="T31" fmla="*/ 334 h 473"/>
                  <a:gd name="T32" fmla="*/ 71 w 587"/>
                  <a:gd name="T33" fmla="*/ 384 h 473"/>
                  <a:gd name="T34" fmla="*/ 84 w 587"/>
                  <a:gd name="T35" fmla="*/ 369 h 473"/>
                  <a:gd name="T36" fmla="*/ 127 w 587"/>
                  <a:gd name="T37" fmla="*/ 373 h 473"/>
                  <a:gd name="T38" fmla="*/ 217 w 587"/>
                  <a:gd name="T39" fmla="*/ 470 h 473"/>
                  <a:gd name="T40" fmla="*/ 259 w 587"/>
                  <a:gd name="T41" fmla="*/ 458 h 473"/>
                  <a:gd name="T42" fmla="*/ 304 w 587"/>
                  <a:gd name="T43" fmla="*/ 388 h 473"/>
                  <a:gd name="T44" fmla="*/ 385 w 587"/>
                  <a:gd name="T45" fmla="*/ 363 h 473"/>
                  <a:gd name="T46" fmla="*/ 423 w 587"/>
                  <a:gd name="T47" fmla="*/ 117 h 473"/>
                  <a:gd name="T48" fmla="*/ 443 w 587"/>
                  <a:gd name="T49" fmla="*/ 132 h 473"/>
                  <a:gd name="T50" fmla="*/ 552 w 587"/>
                  <a:gd name="T51" fmla="*/ 222 h 473"/>
                  <a:gd name="T52" fmla="*/ 559 w 587"/>
                  <a:gd name="T53" fmla="*/ 210 h 473"/>
                  <a:gd name="T54" fmla="*/ 581 w 587"/>
                  <a:gd name="T55" fmla="*/ 217 h 473"/>
                  <a:gd name="T56" fmla="*/ 565 w 587"/>
                  <a:gd name="T57" fmla="*/ 200 h 473"/>
                  <a:gd name="T58" fmla="*/ 583 w 587"/>
                  <a:gd name="T59" fmla="*/ 183 h 473"/>
                  <a:gd name="T60" fmla="*/ 557 w 587"/>
                  <a:gd name="T61" fmla="*/ 190 h 473"/>
                  <a:gd name="T62" fmla="*/ 452 w 587"/>
                  <a:gd name="T63" fmla="*/ 123 h 473"/>
                  <a:gd name="T64" fmla="*/ 432 w 587"/>
                  <a:gd name="T65" fmla="*/ 97 h 473"/>
                  <a:gd name="T66" fmla="*/ 425 w 587"/>
                  <a:gd name="T67" fmla="*/ 86 h 473"/>
                  <a:gd name="T68" fmla="*/ 298 w 587"/>
                  <a:gd name="T69" fmla="*/ 32 h 473"/>
                  <a:gd name="T70" fmla="*/ 207 w 587"/>
                  <a:gd name="T71" fmla="*/ 39 h 473"/>
                  <a:gd name="T72" fmla="*/ 70 w 587"/>
                  <a:gd name="T73" fmla="*/ 21 h 473"/>
                  <a:gd name="T74" fmla="*/ 44 w 587"/>
                  <a:gd name="T75" fmla="*/ 8 h 473"/>
                  <a:gd name="T76" fmla="*/ 35 w 587"/>
                  <a:gd name="T77" fmla="*/ 21 h 473"/>
                  <a:gd name="T78" fmla="*/ 218 w 587"/>
                  <a:gd name="T79" fmla="*/ 396 h 473"/>
                  <a:gd name="T80" fmla="*/ 156 w 587"/>
                  <a:gd name="T81" fmla="*/ 377 h 473"/>
                  <a:gd name="T82" fmla="*/ 116 w 587"/>
                  <a:gd name="T83" fmla="*/ 318 h 473"/>
                  <a:gd name="T84" fmla="*/ 218 w 587"/>
                  <a:gd name="T85" fmla="*/ 396 h 473"/>
                  <a:gd name="T86" fmla="*/ 270 w 587"/>
                  <a:gd name="T87" fmla="*/ 350 h 473"/>
                  <a:gd name="T88" fmla="*/ 249 w 587"/>
                  <a:gd name="T89" fmla="*/ 408 h 473"/>
                  <a:gd name="T90" fmla="*/ 255 w 587"/>
                  <a:gd name="T91" fmla="*/ 34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473">
                    <a:moveTo>
                      <a:pt x="31" y="26"/>
                    </a:moveTo>
                    <a:cubicBezTo>
                      <a:pt x="45" y="32"/>
                      <a:pt x="50" y="32"/>
                      <a:pt x="62" y="29"/>
                    </a:cubicBezTo>
                    <a:cubicBezTo>
                      <a:pt x="58" y="34"/>
                      <a:pt x="53" y="44"/>
                      <a:pt x="52" y="49"/>
                    </a:cubicBezTo>
                    <a:cubicBezTo>
                      <a:pt x="51" y="55"/>
                      <a:pt x="61" y="54"/>
                      <a:pt x="61" y="51"/>
                    </a:cubicBezTo>
                    <a:cubicBezTo>
                      <a:pt x="61" y="42"/>
                      <a:pt x="67" y="36"/>
                      <a:pt x="73" y="30"/>
                    </a:cubicBezTo>
                    <a:cubicBezTo>
                      <a:pt x="111" y="42"/>
                      <a:pt x="148" y="48"/>
                      <a:pt x="183" y="49"/>
                    </a:cubicBezTo>
                    <a:cubicBezTo>
                      <a:pt x="184" y="49"/>
                      <a:pt x="184" y="49"/>
                      <a:pt x="184" y="49"/>
                    </a:cubicBezTo>
                    <a:cubicBezTo>
                      <a:pt x="190" y="50"/>
                      <a:pt x="229" y="50"/>
                      <a:pt x="229" y="50"/>
                    </a:cubicBezTo>
                    <a:cubicBezTo>
                      <a:pt x="229" y="50"/>
                      <a:pt x="229" y="50"/>
                      <a:pt x="229" y="49"/>
                    </a:cubicBezTo>
                    <a:cubicBezTo>
                      <a:pt x="230" y="49"/>
                      <a:pt x="232" y="49"/>
                      <a:pt x="233" y="49"/>
                    </a:cubicBezTo>
                    <a:cubicBezTo>
                      <a:pt x="211" y="110"/>
                      <a:pt x="192" y="161"/>
                      <a:pt x="149" y="213"/>
                    </a:cubicBezTo>
                    <a:cubicBezTo>
                      <a:pt x="149" y="213"/>
                      <a:pt x="106" y="249"/>
                      <a:pt x="148" y="294"/>
                    </a:cubicBezTo>
                    <a:cubicBezTo>
                      <a:pt x="160" y="307"/>
                      <a:pt x="186" y="320"/>
                      <a:pt x="216" y="332"/>
                    </a:cubicBezTo>
                    <a:cubicBezTo>
                      <a:pt x="217" y="347"/>
                      <a:pt x="218" y="363"/>
                      <a:pt x="218" y="378"/>
                    </a:cubicBezTo>
                    <a:cubicBezTo>
                      <a:pt x="215" y="375"/>
                      <a:pt x="211" y="373"/>
                      <a:pt x="208" y="370"/>
                    </a:cubicBezTo>
                    <a:cubicBezTo>
                      <a:pt x="174" y="342"/>
                      <a:pt x="132" y="319"/>
                      <a:pt x="102" y="286"/>
                    </a:cubicBezTo>
                    <a:cubicBezTo>
                      <a:pt x="100" y="283"/>
                      <a:pt x="96" y="283"/>
                      <a:pt x="93" y="285"/>
                    </a:cubicBezTo>
                    <a:cubicBezTo>
                      <a:pt x="91" y="278"/>
                      <a:pt x="80" y="277"/>
                      <a:pt x="79" y="285"/>
                    </a:cubicBezTo>
                    <a:cubicBezTo>
                      <a:pt x="79" y="288"/>
                      <a:pt x="79" y="291"/>
                      <a:pt x="78" y="294"/>
                    </a:cubicBezTo>
                    <a:cubicBezTo>
                      <a:pt x="78" y="295"/>
                      <a:pt x="78" y="296"/>
                      <a:pt x="78" y="296"/>
                    </a:cubicBezTo>
                    <a:cubicBezTo>
                      <a:pt x="78" y="304"/>
                      <a:pt x="77" y="311"/>
                      <a:pt x="76" y="318"/>
                    </a:cubicBezTo>
                    <a:cubicBezTo>
                      <a:pt x="66" y="310"/>
                      <a:pt x="58" y="302"/>
                      <a:pt x="49" y="293"/>
                    </a:cubicBezTo>
                    <a:cubicBezTo>
                      <a:pt x="47" y="290"/>
                      <a:pt x="43" y="290"/>
                      <a:pt x="40" y="291"/>
                    </a:cubicBezTo>
                    <a:cubicBezTo>
                      <a:pt x="38" y="285"/>
                      <a:pt x="27" y="284"/>
                      <a:pt x="26" y="292"/>
                    </a:cubicBezTo>
                    <a:cubicBezTo>
                      <a:pt x="26" y="295"/>
                      <a:pt x="26" y="298"/>
                      <a:pt x="26" y="301"/>
                    </a:cubicBezTo>
                    <a:cubicBezTo>
                      <a:pt x="25" y="302"/>
                      <a:pt x="25" y="302"/>
                      <a:pt x="25" y="303"/>
                    </a:cubicBezTo>
                    <a:cubicBezTo>
                      <a:pt x="23" y="332"/>
                      <a:pt x="19" y="360"/>
                      <a:pt x="5" y="385"/>
                    </a:cubicBezTo>
                    <a:cubicBezTo>
                      <a:pt x="0" y="393"/>
                      <a:pt x="13" y="399"/>
                      <a:pt x="18" y="391"/>
                    </a:cubicBezTo>
                    <a:cubicBezTo>
                      <a:pt x="21" y="387"/>
                      <a:pt x="23" y="382"/>
                      <a:pt x="25" y="377"/>
                    </a:cubicBezTo>
                    <a:cubicBezTo>
                      <a:pt x="27" y="377"/>
                      <a:pt x="29" y="377"/>
                      <a:pt x="31" y="376"/>
                    </a:cubicBezTo>
                    <a:cubicBezTo>
                      <a:pt x="51" y="363"/>
                      <a:pt x="61" y="346"/>
                      <a:pt x="63" y="325"/>
                    </a:cubicBezTo>
                    <a:cubicBezTo>
                      <a:pt x="66" y="328"/>
                      <a:pt x="70" y="331"/>
                      <a:pt x="73" y="334"/>
                    </a:cubicBezTo>
                    <a:cubicBezTo>
                      <a:pt x="70" y="349"/>
                      <a:pt x="66" y="364"/>
                      <a:pt x="58" y="378"/>
                    </a:cubicBezTo>
                    <a:cubicBezTo>
                      <a:pt x="53" y="386"/>
                      <a:pt x="66" y="392"/>
                      <a:pt x="71" y="384"/>
                    </a:cubicBezTo>
                    <a:cubicBezTo>
                      <a:pt x="73" y="380"/>
                      <a:pt x="76" y="375"/>
                      <a:pt x="78" y="370"/>
                    </a:cubicBezTo>
                    <a:cubicBezTo>
                      <a:pt x="80" y="370"/>
                      <a:pt x="82" y="370"/>
                      <a:pt x="84" y="369"/>
                    </a:cubicBezTo>
                    <a:cubicBezTo>
                      <a:pt x="91" y="364"/>
                      <a:pt x="97" y="360"/>
                      <a:pt x="101" y="354"/>
                    </a:cubicBezTo>
                    <a:cubicBezTo>
                      <a:pt x="110" y="360"/>
                      <a:pt x="118" y="366"/>
                      <a:pt x="127" y="373"/>
                    </a:cubicBezTo>
                    <a:cubicBezTo>
                      <a:pt x="157" y="395"/>
                      <a:pt x="200" y="425"/>
                      <a:pt x="206" y="465"/>
                    </a:cubicBezTo>
                    <a:cubicBezTo>
                      <a:pt x="207" y="471"/>
                      <a:pt x="213" y="473"/>
                      <a:pt x="217" y="470"/>
                    </a:cubicBezTo>
                    <a:cubicBezTo>
                      <a:pt x="233" y="469"/>
                      <a:pt x="241" y="448"/>
                      <a:pt x="246" y="427"/>
                    </a:cubicBezTo>
                    <a:cubicBezTo>
                      <a:pt x="252" y="436"/>
                      <a:pt x="257" y="447"/>
                      <a:pt x="259" y="458"/>
                    </a:cubicBezTo>
                    <a:cubicBezTo>
                      <a:pt x="260" y="464"/>
                      <a:pt x="266" y="466"/>
                      <a:pt x="270" y="463"/>
                    </a:cubicBezTo>
                    <a:cubicBezTo>
                      <a:pt x="293" y="461"/>
                      <a:pt x="300" y="414"/>
                      <a:pt x="304" y="388"/>
                    </a:cubicBezTo>
                    <a:cubicBezTo>
                      <a:pt x="306" y="379"/>
                      <a:pt x="306" y="369"/>
                      <a:pt x="307" y="359"/>
                    </a:cubicBezTo>
                    <a:cubicBezTo>
                      <a:pt x="339" y="365"/>
                      <a:pt x="368" y="368"/>
                      <a:pt x="385" y="363"/>
                    </a:cubicBezTo>
                    <a:cubicBezTo>
                      <a:pt x="455" y="343"/>
                      <a:pt x="413" y="227"/>
                      <a:pt x="412" y="201"/>
                    </a:cubicBezTo>
                    <a:cubicBezTo>
                      <a:pt x="412" y="172"/>
                      <a:pt x="418" y="145"/>
                      <a:pt x="423" y="117"/>
                    </a:cubicBezTo>
                    <a:cubicBezTo>
                      <a:pt x="426" y="119"/>
                      <a:pt x="433" y="123"/>
                      <a:pt x="443" y="132"/>
                    </a:cubicBezTo>
                    <a:cubicBezTo>
                      <a:pt x="443" y="132"/>
                      <a:pt x="443" y="132"/>
                      <a:pt x="443" y="132"/>
                    </a:cubicBezTo>
                    <a:cubicBezTo>
                      <a:pt x="473" y="162"/>
                      <a:pt x="498" y="200"/>
                      <a:pt x="547" y="203"/>
                    </a:cubicBezTo>
                    <a:cubicBezTo>
                      <a:pt x="548" y="211"/>
                      <a:pt x="549" y="209"/>
                      <a:pt x="552" y="222"/>
                    </a:cubicBezTo>
                    <a:cubicBezTo>
                      <a:pt x="553" y="226"/>
                      <a:pt x="559" y="232"/>
                      <a:pt x="560" y="226"/>
                    </a:cubicBezTo>
                    <a:cubicBezTo>
                      <a:pt x="561" y="218"/>
                      <a:pt x="561" y="216"/>
                      <a:pt x="559" y="210"/>
                    </a:cubicBezTo>
                    <a:cubicBezTo>
                      <a:pt x="562" y="212"/>
                      <a:pt x="568" y="214"/>
                      <a:pt x="572" y="216"/>
                    </a:cubicBezTo>
                    <a:cubicBezTo>
                      <a:pt x="575" y="218"/>
                      <a:pt x="578" y="219"/>
                      <a:pt x="581" y="217"/>
                    </a:cubicBezTo>
                    <a:cubicBezTo>
                      <a:pt x="583" y="215"/>
                      <a:pt x="581" y="210"/>
                      <a:pt x="578" y="208"/>
                    </a:cubicBezTo>
                    <a:cubicBezTo>
                      <a:pt x="573" y="206"/>
                      <a:pt x="569" y="204"/>
                      <a:pt x="565" y="200"/>
                    </a:cubicBezTo>
                    <a:cubicBezTo>
                      <a:pt x="573" y="199"/>
                      <a:pt x="580" y="196"/>
                      <a:pt x="584" y="190"/>
                    </a:cubicBezTo>
                    <a:cubicBezTo>
                      <a:pt x="586" y="188"/>
                      <a:pt x="587" y="185"/>
                      <a:pt x="583" y="183"/>
                    </a:cubicBezTo>
                    <a:cubicBezTo>
                      <a:pt x="581" y="181"/>
                      <a:pt x="579" y="182"/>
                      <a:pt x="577" y="184"/>
                    </a:cubicBezTo>
                    <a:cubicBezTo>
                      <a:pt x="572" y="190"/>
                      <a:pt x="565" y="190"/>
                      <a:pt x="557" y="190"/>
                    </a:cubicBezTo>
                    <a:cubicBezTo>
                      <a:pt x="555" y="190"/>
                      <a:pt x="552" y="192"/>
                      <a:pt x="552" y="192"/>
                    </a:cubicBezTo>
                    <a:cubicBezTo>
                      <a:pt x="512" y="194"/>
                      <a:pt x="485" y="154"/>
                      <a:pt x="452" y="123"/>
                    </a:cubicBezTo>
                    <a:cubicBezTo>
                      <a:pt x="452" y="123"/>
                      <a:pt x="452" y="123"/>
                      <a:pt x="452" y="123"/>
                    </a:cubicBezTo>
                    <a:cubicBezTo>
                      <a:pt x="452" y="123"/>
                      <a:pt x="436" y="104"/>
                      <a:pt x="432" y="97"/>
                    </a:cubicBezTo>
                    <a:cubicBezTo>
                      <a:pt x="432" y="97"/>
                      <a:pt x="432" y="97"/>
                      <a:pt x="432" y="97"/>
                    </a:cubicBezTo>
                    <a:cubicBezTo>
                      <a:pt x="430" y="93"/>
                      <a:pt x="427" y="89"/>
                      <a:pt x="425" y="86"/>
                    </a:cubicBezTo>
                    <a:cubicBezTo>
                      <a:pt x="415" y="73"/>
                      <a:pt x="396" y="63"/>
                      <a:pt x="382" y="57"/>
                    </a:cubicBezTo>
                    <a:cubicBezTo>
                      <a:pt x="363" y="44"/>
                      <a:pt x="334" y="32"/>
                      <a:pt x="298" y="32"/>
                    </a:cubicBezTo>
                    <a:cubicBezTo>
                      <a:pt x="259" y="24"/>
                      <a:pt x="242" y="30"/>
                      <a:pt x="226" y="35"/>
                    </a:cubicBezTo>
                    <a:cubicBezTo>
                      <a:pt x="221" y="35"/>
                      <a:pt x="214" y="37"/>
                      <a:pt x="207" y="39"/>
                    </a:cubicBezTo>
                    <a:cubicBezTo>
                      <a:pt x="194" y="40"/>
                      <a:pt x="180" y="40"/>
                      <a:pt x="165" y="38"/>
                    </a:cubicBezTo>
                    <a:cubicBezTo>
                      <a:pt x="135" y="34"/>
                      <a:pt x="72" y="23"/>
                      <a:pt x="70" y="21"/>
                    </a:cubicBezTo>
                    <a:cubicBezTo>
                      <a:pt x="61" y="12"/>
                      <a:pt x="58" y="11"/>
                      <a:pt x="48" y="3"/>
                    </a:cubicBezTo>
                    <a:cubicBezTo>
                      <a:pt x="44" y="0"/>
                      <a:pt x="41" y="4"/>
                      <a:pt x="44" y="8"/>
                    </a:cubicBezTo>
                    <a:cubicBezTo>
                      <a:pt x="51" y="16"/>
                      <a:pt x="54" y="16"/>
                      <a:pt x="62" y="22"/>
                    </a:cubicBezTo>
                    <a:cubicBezTo>
                      <a:pt x="48" y="26"/>
                      <a:pt x="47" y="25"/>
                      <a:pt x="35" y="21"/>
                    </a:cubicBezTo>
                    <a:cubicBezTo>
                      <a:pt x="33" y="21"/>
                      <a:pt x="23" y="23"/>
                      <a:pt x="31" y="26"/>
                    </a:cubicBezTo>
                    <a:close/>
                    <a:moveTo>
                      <a:pt x="218" y="396"/>
                    </a:moveTo>
                    <a:cubicBezTo>
                      <a:pt x="217" y="413"/>
                      <a:pt x="217" y="431"/>
                      <a:pt x="215" y="446"/>
                    </a:cubicBezTo>
                    <a:cubicBezTo>
                      <a:pt x="204" y="418"/>
                      <a:pt x="179" y="396"/>
                      <a:pt x="156" y="377"/>
                    </a:cubicBezTo>
                    <a:cubicBezTo>
                      <a:pt x="141" y="365"/>
                      <a:pt x="125" y="354"/>
                      <a:pt x="109" y="343"/>
                    </a:cubicBezTo>
                    <a:cubicBezTo>
                      <a:pt x="113" y="335"/>
                      <a:pt x="115" y="327"/>
                      <a:pt x="116" y="318"/>
                    </a:cubicBezTo>
                    <a:cubicBezTo>
                      <a:pt x="136" y="335"/>
                      <a:pt x="158" y="350"/>
                      <a:pt x="179" y="366"/>
                    </a:cubicBezTo>
                    <a:cubicBezTo>
                      <a:pt x="191" y="374"/>
                      <a:pt x="205" y="384"/>
                      <a:pt x="218" y="396"/>
                    </a:cubicBezTo>
                    <a:close/>
                    <a:moveTo>
                      <a:pt x="255" y="346"/>
                    </a:moveTo>
                    <a:cubicBezTo>
                      <a:pt x="260" y="347"/>
                      <a:pt x="265" y="349"/>
                      <a:pt x="270" y="350"/>
                    </a:cubicBezTo>
                    <a:cubicBezTo>
                      <a:pt x="271" y="381"/>
                      <a:pt x="270" y="413"/>
                      <a:pt x="268" y="439"/>
                    </a:cubicBezTo>
                    <a:cubicBezTo>
                      <a:pt x="264" y="428"/>
                      <a:pt x="257" y="418"/>
                      <a:pt x="249" y="408"/>
                    </a:cubicBezTo>
                    <a:cubicBezTo>
                      <a:pt x="250" y="404"/>
                      <a:pt x="251" y="399"/>
                      <a:pt x="252" y="395"/>
                    </a:cubicBezTo>
                    <a:cubicBezTo>
                      <a:pt x="254" y="380"/>
                      <a:pt x="255" y="363"/>
                      <a:pt x="255" y="346"/>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1">
                <a:extLst>
                  <a:ext uri="{FF2B5EF4-FFF2-40B4-BE49-F238E27FC236}">
                    <a16:creationId xmlns:a16="http://schemas.microsoft.com/office/drawing/2014/main" id="{9F8DD4EC-937C-43E0-8DD2-F322A63D06B5}"/>
                  </a:ext>
                </a:extLst>
              </p:cNvPr>
              <p:cNvSpPr>
                <a:spLocks/>
              </p:cNvSpPr>
              <p:nvPr/>
            </p:nvSpPr>
            <p:spPr bwMode="auto">
              <a:xfrm>
                <a:off x="4496451" y="6255689"/>
                <a:ext cx="132539" cy="179874"/>
              </a:xfrm>
              <a:custGeom>
                <a:avLst/>
                <a:gdLst>
                  <a:gd name="T0" fmla="*/ 0 w 43"/>
                  <a:gd name="T1" fmla="*/ 38 h 58"/>
                  <a:gd name="T2" fmla="*/ 3 w 43"/>
                  <a:gd name="T3" fmla="*/ 24 h 58"/>
                  <a:gd name="T4" fmla="*/ 16 w 43"/>
                  <a:gd name="T5" fmla="*/ 5 h 58"/>
                  <a:gd name="T6" fmla="*/ 25 w 43"/>
                  <a:gd name="T7" fmla="*/ 1 h 58"/>
                  <a:gd name="T8" fmla="*/ 34 w 43"/>
                  <a:gd name="T9" fmla="*/ 7 h 58"/>
                  <a:gd name="T10" fmla="*/ 36 w 43"/>
                  <a:gd name="T11" fmla="*/ 34 h 58"/>
                  <a:gd name="T12" fmla="*/ 23 w 43"/>
                  <a:gd name="T13" fmla="*/ 54 h 58"/>
                  <a:gd name="T14" fmla="*/ 14 w 43"/>
                  <a:gd name="T15" fmla="*/ 58 h 58"/>
                  <a:gd name="T16" fmla="*/ 5 w 43"/>
                  <a:gd name="T17" fmla="*/ 51 h 58"/>
                  <a:gd name="T18" fmla="*/ 0 w 43"/>
                  <a:gd name="T1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0" y="38"/>
                    </a:moveTo>
                    <a:cubicBezTo>
                      <a:pt x="0" y="34"/>
                      <a:pt x="1" y="28"/>
                      <a:pt x="3" y="24"/>
                    </a:cubicBezTo>
                    <a:cubicBezTo>
                      <a:pt x="8" y="19"/>
                      <a:pt x="12" y="12"/>
                      <a:pt x="16" y="5"/>
                    </a:cubicBezTo>
                    <a:cubicBezTo>
                      <a:pt x="19" y="0"/>
                      <a:pt x="23" y="0"/>
                      <a:pt x="25" y="1"/>
                    </a:cubicBezTo>
                    <a:cubicBezTo>
                      <a:pt x="28" y="1"/>
                      <a:pt x="32" y="3"/>
                      <a:pt x="34" y="7"/>
                    </a:cubicBezTo>
                    <a:cubicBezTo>
                      <a:pt x="36" y="10"/>
                      <a:pt x="43" y="23"/>
                      <a:pt x="36" y="34"/>
                    </a:cubicBezTo>
                    <a:cubicBezTo>
                      <a:pt x="31" y="41"/>
                      <a:pt x="27" y="48"/>
                      <a:pt x="23" y="54"/>
                    </a:cubicBezTo>
                    <a:cubicBezTo>
                      <a:pt x="20" y="58"/>
                      <a:pt x="17" y="58"/>
                      <a:pt x="14" y="58"/>
                    </a:cubicBezTo>
                    <a:cubicBezTo>
                      <a:pt x="10" y="58"/>
                      <a:pt x="7" y="55"/>
                      <a:pt x="5" y="51"/>
                    </a:cubicBezTo>
                    <a:cubicBezTo>
                      <a:pt x="3" y="48"/>
                      <a:pt x="1" y="44"/>
                      <a:pt x="0" y="38"/>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2">
                <a:extLst>
                  <a:ext uri="{FF2B5EF4-FFF2-40B4-BE49-F238E27FC236}">
                    <a16:creationId xmlns:a16="http://schemas.microsoft.com/office/drawing/2014/main" id="{556E320C-2EBC-4BDD-AD02-9858028587A3}"/>
                  </a:ext>
                </a:extLst>
              </p:cNvPr>
              <p:cNvSpPr>
                <a:spLocks/>
              </p:cNvSpPr>
              <p:nvPr/>
            </p:nvSpPr>
            <p:spPr bwMode="auto">
              <a:xfrm>
                <a:off x="5025028" y="4360697"/>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3">
                <a:extLst>
                  <a:ext uri="{FF2B5EF4-FFF2-40B4-BE49-F238E27FC236}">
                    <a16:creationId xmlns:a16="http://schemas.microsoft.com/office/drawing/2014/main" id="{72760F9A-B7F2-4F6D-8A76-96BB984E414F}"/>
                  </a:ext>
                </a:extLst>
              </p:cNvPr>
              <p:cNvSpPr>
                <a:spLocks/>
              </p:cNvSpPr>
              <p:nvPr/>
            </p:nvSpPr>
            <p:spPr bwMode="auto">
              <a:xfrm>
                <a:off x="5432112" y="4744113"/>
                <a:ext cx="93093" cy="39446"/>
              </a:xfrm>
              <a:custGeom>
                <a:avLst/>
                <a:gdLst>
                  <a:gd name="T0" fmla="*/ 14 w 30"/>
                  <a:gd name="T1" fmla="*/ 0 h 13"/>
                  <a:gd name="T2" fmla="*/ 27 w 30"/>
                  <a:gd name="T3" fmla="*/ 8 h 13"/>
                  <a:gd name="T4" fmla="*/ 1 w 30"/>
                  <a:gd name="T5" fmla="*/ 8 h 13"/>
                  <a:gd name="T6" fmla="*/ 14 w 30"/>
                  <a:gd name="T7" fmla="*/ 0 h 13"/>
                </a:gdLst>
                <a:ahLst/>
                <a:cxnLst>
                  <a:cxn ang="0">
                    <a:pos x="T0" y="T1"/>
                  </a:cxn>
                  <a:cxn ang="0">
                    <a:pos x="T2" y="T3"/>
                  </a:cxn>
                  <a:cxn ang="0">
                    <a:pos x="T4" y="T5"/>
                  </a:cxn>
                  <a:cxn ang="0">
                    <a:pos x="T6" y="T7"/>
                  </a:cxn>
                </a:cxnLst>
                <a:rect l="0" t="0" r="r" b="b"/>
                <a:pathLst>
                  <a:path w="30" h="13">
                    <a:moveTo>
                      <a:pt x="14" y="0"/>
                    </a:moveTo>
                    <a:cubicBezTo>
                      <a:pt x="25" y="0"/>
                      <a:pt x="30" y="5"/>
                      <a:pt x="27" y="8"/>
                    </a:cubicBezTo>
                    <a:cubicBezTo>
                      <a:pt x="21" y="13"/>
                      <a:pt x="0" y="11"/>
                      <a:pt x="1" y="8"/>
                    </a:cubicBezTo>
                    <a:cubicBezTo>
                      <a:pt x="2" y="0"/>
                      <a:pt x="10" y="0"/>
                      <a:pt x="14" y="0"/>
                    </a:cubicBezTo>
                    <a:close/>
                  </a:path>
                </a:pathLst>
              </a:custGeom>
              <a:solidFill>
                <a:srgbClr val="FCB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4">
                <a:extLst>
                  <a:ext uri="{FF2B5EF4-FFF2-40B4-BE49-F238E27FC236}">
                    <a16:creationId xmlns:a16="http://schemas.microsoft.com/office/drawing/2014/main" id="{D78D377B-3E39-4112-9C64-F2986AAA564A}"/>
                  </a:ext>
                </a:extLst>
              </p:cNvPr>
              <p:cNvSpPr>
                <a:spLocks/>
              </p:cNvSpPr>
              <p:nvPr/>
            </p:nvSpPr>
            <p:spPr bwMode="auto">
              <a:xfrm>
                <a:off x="5304307" y="4905053"/>
                <a:ext cx="435485" cy="255611"/>
              </a:xfrm>
              <a:custGeom>
                <a:avLst/>
                <a:gdLst>
                  <a:gd name="T0" fmla="*/ 100 w 140"/>
                  <a:gd name="T1" fmla="*/ 55 h 82"/>
                  <a:gd name="T2" fmla="*/ 6 w 140"/>
                  <a:gd name="T3" fmla="*/ 18 h 82"/>
                  <a:gd name="T4" fmla="*/ 89 w 140"/>
                  <a:gd name="T5" fmla="*/ 49 h 82"/>
                  <a:gd name="T6" fmla="*/ 140 w 140"/>
                  <a:gd name="T7" fmla="*/ 0 h 82"/>
                  <a:gd name="T8" fmla="*/ 100 w 140"/>
                  <a:gd name="T9" fmla="*/ 55 h 82"/>
                </a:gdLst>
                <a:ahLst/>
                <a:cxnLst>
                  <a:cxn ang="0">
                    <a:pos x="T0" y="T1"/>
                  </a:cxn>
                  <a:cxn ang="0">
                    <a:pos x="T2" y="T3"/>
                  </a:cxn>
                  <a:cxn ang="0">
                    <a:pos x="T4" y="T5"/>
                  </a:cxn>
                  <a:cxn ang="0">
                    <a:pos x="T6" y="T7"/>
                  </a:cxn>
                  <a:cxn ang="0">
                    <a:pos x="T8" y="T9"/>
                  </a:cxn>
                </a:cxnLst>
                <a:rect l="0" t="0" r="r" b="b"/>
                <a:pathLst>
                  <a:path w="140" h="82">
                    <a:moveTo>
                      <a:pt x="100" y="55"/>
                    </a:moveTo>
                    <a:cubicBezTo>
                      <a:pt x="42" y="82"/>
                      <a:pt x="0" y="12"/>
                      <a:pt x="6" y="18"/>
                    </a:cubicBezTo>
                    <a:cubicBezTo>
                      <a:pt x="50" y="55"/>
                      <a:pt x="73" y="53"/>
                      <a:pt x="89" y="49"/>
                    </a:cubicBezTo>
                    <a:cubicBezTo>
                      <a:pt x="111" y="43"/>
                      <a:pt x="131" y="16"/>
                      <a:pt x="140" y="0"/>
                    </a:cubicBezTo>
                    <a:cubicBezTo>
                      <a:pt x="139" y="0"/>
                      <a:pt x="132" y="39"/>
                      <a:pt x="100" y="55"/>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5">
                <a:extLst>
                  <a:ext uri="{FF2B5EF4-FFF2-40B4-BE49-F238E27FC236}">
                    <a16:creationId xmlns:a16="http://schemas.microsoft.com/office/drawing/2014/main" id="{848BF84B-6495-4571-B70B-C29D399E3E30}"/>
                  </a:ext>
                </a:extLst>
              </p:cNvPr>
              <p:cNvSpPr>
                <a:spLocks/>
              </p:cNvSpPr>
              <p:nvPr/>
            </p:nvSpPr>
            <p:spPr bwMode="auto">
              <a:xfrm>
                <a:off x="5108654" y="4718868"/>
                <a:ext cx="217743" cy="282434"/>
              </a:xfrm>
              <a:custGeom>
                <a:avLst/>
                <a:gdLst>
                  <a:gd name="T0" fmla="*/ 15 w 70"/>
                  <a:gd name="T1" fmla="*/ 31 h 91"/>
                  <a:gd name="T2" fmla="*/ 57 w 70"/>
                  <a:gd name="T3" fmla="*/ 43 h 91"/>
                  <a:gd name="T4" fmla="*/ 15 w 70"/>
                  <a:gd name="T5" fmla="*/ 31 h 91"/>
                </a:gdLst>
                <a:ahLst/>
                <a:cxnLst>
                  <a:cxn ang="0">
                    <a:pos x="T0" y="T1"/>
                  </a:cxn>
                  <a:cxn ang="0">
                    <a:pos x="T2" y="T3"/>
                  </a:cxn>
                  <a:cxn ang="0">
                    <a:pos x="T4" y="T5"/>
                  </a:cxn>
                </a:cxnLst>
                <a:rect l="0" t="0" r="r" b="b"/>
                <a:pathLst>
                  <a:path w="70" h="91">
                    <a:moveTo>
                      <a:pt x="15" y="31"/>
                    </a:moveTo>
                    <a:cubicBezTo>
                      <a:pt x="0" y="91"/>
                      <a:pt x="51" y="64"/>
                      <a:pt x="57" y="43"/>
                    </a:cubicBezTo>
                    <a:cubicBezTo>
                      <a:pt x="70" y="1"/>
                      <a:pt x="23" y="0"/>
                      <a:pt x="15" y="31"/>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6">
                <a:extLst>
                  <a:ext uri="{FF2B5EF4-FFF2-40B4-BE49-F238E27FC236}">
                    <a16:creationId xmlns:a16="http://schemas.microsoft.com/office/drawing/2014/main" id="{D1AD1016-CF04-4881-81B9-9B61F90BABE2}"/>
                  </a:ext>
                </a:extLst>
              </p:cNvPr>
              <p:cNvSpPr>
                <a:spLocks/>
              </p:cNvSpPr>
              <p:nvPr/>
            </p:nvSpPr>
            <p:spPr bwMode="auto">
              <a:xfrm>
                <a:off x="5653011" y="4625775"/>
                <a:ext cx="257189" cy="295057"/>
              </a:xfrm>
              <a:custGeom>
                <a:avLst/>
                <a:gdLst>
                  <a:gd name="T0" fmla="*/ 28 w 83"/>
                  <a:gd name="T1" fmla="*/ 65 h 95"/>
                  <a:gd name="T2" fmla="*/ 54 w 83"/>
                  <a:gd name="T3" fmla="*/ 23 h 95"/>
                  <a:gd name="T4" fmla="*/ 28 w 83"/>
                  <a:gd name="T5" fmla="*/ 65 h 95"/>
                </a:gdLst>
                <a:ahLst/>
                <a:cxnLst>
                  <a:cxn ang="0">
                    <a:pos x="T0" y="T1"/>
                  </a:cxn>
                  <a:cxn ang="0">
                    <a:pos x="T2" y="T3"/>
                  </a:cxn>
                  <a:cxn ang="0">
                    <a:pos x="T4" y="T5"/>
                  </a:cxn>
                </a:cxnLst>
                <a:rect l="0" t="0" r="r" b="b"/>
                <a:pathLst>
                  <a:path w="83" h="95">
                    <a:moveTo>
                      <a:pt x="28" y="65"/>
                    </a:moveTo>
                    <a:cubicBezTo>
                      <a:pt x="83" y="95"/>
                      <a:pt x="72" y="35"/>
                      <a:pt x="54" y="23"/>
                    </a:cubicBezTo>
                    <a:cubicBezTo>
                      <a:pt x="16" y="0"/>
                      <a:pt x="0" y="50"/>
                      <a:pt x="28" y="65"/>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7">
                <a:extLst>
                  <a:ext uri="{FF2B5EF4-FFF2-40B4-BE49-F238E27FC236}">
                    <a16:creationId xmlns:a16="http://schemas.microsoft.com/office/drawing/2014/main" id="{CF80E45C-1898-4DE9-A26F-9F8C1856C903}"/>
                  </a:ext>
                </a:extLst>
              </p:cNvPr>
              <p:cNvSpPr>
                <a:spLocks/>
              </p:cNvSpPr>
              <p:nvPr/>
            </p:nvSpPr>
            <p:spPr bwMode="auto">
              <a:xfrm>
                <a:off x="5326397" y="4690466"/>
                <a:ext cx="86782" cy="67847"/>
              </a:xfrm>
              <a:custGeom>
                <a:avLst/>
                <a:gdLst>
                  <a:gd name="T0" fmla="*/ 16 w 28"/>
                  <a:gd name="T1" fmla="*/ 15 h 22"/>
                  <a:gd name="T2" fmla="*/ 1 w 28"/>
                  <a:gd name="T3" fmla="*/ 15 h 22"/>
                  <a:gd name="T4" fmla="*/ 19 w 28"/>
                  <a:gd name="T5" fmla="*/ 3 h 22"/>
                  <a:gd name="T6" fmla="*/ 16 w 28"/>
                  <a:gd name="T7" fmla="*/ 15 h 22"/>
                </a:gdLst>
                <a:ahLst/>
                <a:cxnLst>
                  <a:cxn ang="0">
                    <a:pos x="T0" y="T1"/>
                  </a:cxn>
                  <a:cxn ang="0">
                    <a:pos x="T2" y="T3"/>
                  </a:cxn>
                  <a:cxn ang="0">
                    <a:pos x="T4" y="T5"/>
                  </a:cxn>
                  <a:cxn ang="0">
                    <a:pos x="T6" y="T7"/>
                  </a:cxn>
                </a:cxnLst>
                <a:rect l="0" t="0" r="r" b="b"/>
                <a:pathLst>
                  <a:path w="28" h="22">
                    <a:moveTo>
                      <a:pt x="16" y="15"/>
                    </a:moveTo>
                    <a:cubicBezTo>
                      <a:pt x="10" y="20"/>
                      <a:pt x="0" y="22"/>
                      <a:pt x="1" y="15"/>
                    </a:cubicBezTo>
                    <a:cubicBezTo>
                      <a:pt x="1" y="8"/>
                      <a:pt x="7" y="0"/>
                      <a:pt x="19" y="3"/>
                    </a:cubicBezTo>
                    <a:cubicBezTo>
                      <a:pt x="28" y="5"/>
                      <a:pt x="19" y="12"/>
                      <a:pt x="16" y="15"/>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8">
                <a:extLst>
                  <a:ext uri="{FF2B5EF4-FFF2-40B4-BE49-F238E27FC236}">
                    <a16:creationId xmlns:a16="http://schemas.microsoft.com/office/drawing/2014/main" id="{6A4B6974-A8D7-44CD-A59C-2204B8C57E75}"/>
                  </a:ext>
                </a:extLst>
              </p:cNvPr>
              <p:cNvSpPr>
                <a:spLocks/>
              </p:cNvSpPr>
              <p:nvPr/>
            </p:nvSpPr>
            <p:spPr bwMode="auto">
              <a:xfrm>
                <a:off x="5537828" y="4668377"/>
                <a:ext cx="89938" cy="66269"/>
              </a:xfrm>
              <a:custGeom>
                <a:avLst/>
                <a:gdLst>
                  <a:gd name="T0" fmla="*/ 13 w 29"/>
                  <a:gd name="T1" fmla="*/ 17 h 21"/>
                  <a:gd name="T2" fmla="*/ 5 w 29"/>
                  <a:gd name="T3" fmla="*/ 6 h 21"/>
                  <a:gd name="T4" fmla="*/ 27 w 29"/>
                  <a:gd name="T5" fmla="*/ 12 h 21"/>
                  <a:gd name="T6" fmla="*/ 13 w 29"/>
                  <a:gd name="T7" fmla="*/ 17 h 21"/>
                </a:gdLst>
                <a:ahLst/>
                <a:cxnLst>
                  <a:cxn ang="0">
                    <a:pos x="T0" y="T1"/>
                  </a:cxn>
                  <a:cxn ang="0">
                    <a:pos x="T2" y="T3"/>
                  </a:cxn>
                  <a:cxn ang="0">
                    <a:pos x="T4" y="T5"/>
                  </a:cxn>
                  <a:cxn ang="0">
                    <a:pos x="T6" y="T7"/>
                  </a:cxn>
                </a:cxnLst>
                <a:rect l="0" t="0" r="r" b="b"/>
                <a:pathLst>
                  <a:path w="29" h="21">
                    <a:moveTo>
                      <a:pt x="13" y="17"/>
                    </a:moveTo>
                    <a:cubicBezTo>
                      <a:pt x="5" y="16"/>
                      <a:pt x="0" y="9"/>
                      <a:pt x="5" y="6"/>
                    </a:cubicBezTo>
                    <a:cubicBezTo>
                      <a:pt x="19" y="0"/>
                      <a:pt x="26" y="8"/>
                      <a:pt x="27" y="12"/>
                    </a:cubicBezTo>
                    <a:cubicBezTo>
                      <a:pt x="29" y="21"/>
                      <a:pt x="17" y="17"/>
                      <a:pt x="13" y="17"/>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9">
                <a:extLst>
                  <a:ext uri="{FF2B5EF4-FFF2-40B4-BE49-F238E27FC236}">
                    <a16:creationId xmlns:a16="http://schemas.microsoft.com/office/drawing/2014/main" id="{EC6F2D30-E88D-43D4-93E6-290236502105}"/>
                  </a:ext>
                </a:extLst>
              </p:cNvPr>
              <p:cNvSpPr>
                <a:spLocks/>
              </p:cNvSpPr>
              <p:nvPr/>
            </p:nvSpPr>
            <p:spPr bwMode="auto">
              <a:xfrm>
                <a:off x="5944912" y="4501125"/>
                <a:ext cx="304525" cy="208276"/>
              </a:xfrm>
              <a:custGeom>
                <a:avLst/>
                <a:gdLst>
                  <a:gd name="T0" fmla="*/ 7 w 98"/>
                  <a:gd name="T1" fmla="*/ 47 h 67"/>
                  <a:gd name="T2" fmla="*/ 17 w 98"/>
                  <a:gd name="T3" fmla="*/ 67 h 67"/>
                  <a:gd name="T4" fmla="*/ 0 w 98"/>
                  <a:gd name="T5" fmla="*/ 37 h 67"/>
                  <a:gd name="T6" fmla="*/ 97 w 98"/>
                  <a:gd name="T7" fmla="*/ 43 h 67"/>
                  <a:gd name="T8" fmla="*/ 7 w 98"/>
                  <a:gd name="T9" fmla="*/ 47 h 67"/>
                </a:gdLst>
                <a:ahLst/>
                <a:cxnLst>
                  <a:cxn ang="0">
                    <a:pos x="T0" y="T1"/>
                  </a:cxn>
                  <a:cxn ang="0">
                    <a:pos x="T2" y="T3"/>
                  </a:cxn>
                  <a:cxn ang="0">
                    <a:pos x="T4" y="T5"/>
                  </a:cxn>
                  <a:cxn ang="0">
                    <a:pos x="T6" y="T7"/>
                  </a:cxn>
                  <a:cxn ang="0">
                    <a:pos x="T8" y="T9"/>
                  </a:cxn>
                </a:cxnLst>
                <a:rect l="0" t="0" r="r" b="b"/>
                <a:pathLst>
                  <a:path w="98" h="67">
                    <a:moveTo>
                      <a:pt x="7" y="47"/>
                    </a:moveTo>
                    <a:cubicBezTo>
                      <a:pt x="11" y="52"/>
                      <a:pt x="14" y="59"/>
                      <a:pt x="17" y="67"/>
                    </a:cubicBezTo>
                    <a:cubicBezTo>
                      <a:pt x="13" y="56"/>
                      <a:pt x="7" y="46"/>
                      <a:pt x="0" y="37"/>
                    </a:cubicBezTo>
                    <a:cubicBezTo>
                      <a:pt x="47" y="48"/>
                      <a:pt x="94" y="0"/>
                      <a:pt x="97" y="43"/>
                    </a:cubicBezTo>
                    <a:cubicBezTo>
                      <a:pt x="98" y="66"/>
                      <a:pt x="8" y="47"/>
                      <a:pt x="7" y="4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30">
                <a:extLst>
                  <a:ext uri="{FF2B5EF4-FFF2-40B4-BE49-F238E27FC236}">
                    <a16:creationId xmlns:a16="http://schemas.microsoft.com/office/drawing/2014/main" id="{C1BF68D8-4CC8-404C-A2CE-B9AF57BB87B0}"/>
                  </a:ext>
                </a:extLst>
              </p:cNvPr>
              <p:cNvSpPr>
                <a:spLocks/>
              </p:cNvSpPr>
              <p:nvPr/>
            </p:nvSpPr>
            <p:spPr bwMode="auto">
              <a:xfrm>
                <a:off x="4778884" y="4882963"/>
                <a:ext cx="261922" cy="224054"/>
              </a:xfrm>
              <a:custGeom>
                <a:avLst/>
                <a:gdLst>
                  <a:gd name="T0" fmla="*/ 79 w 84"/>
                  <a:gd name="T1" fmla="*/ 0 h 72"/>
                  <a:gd name="T2" fmla="*/ 84 w 84"/>
                  <a:gd name="T3" fmla="*/ 37 h 72"/>
                  <a:gd name="T4" fmla="*/ 11 w 84"/>
                  <a:gd name="T5" fmla="*/ 39 h 72"/>
                  <a:gd name="T6" fmla="*/ 28 w 84"/>
                  <a:gd name="T7" fmla="*/ 17 h 72"/>
                  <a:gd name="T8" fmla="*/ 80 w 84"/>
                  <a:gd name="T9" fmla="*/ 31 h 72"/>
                  <a:gd name="T10" fmla="*/ 79 w 84"/>
                  <a:gd name="T11" fmla="*/ 0 h 72"/>
                </a:gdLst>
                <a:ahLst/>
                <a:cxnLst>
                  <a:cxn ang="0">
                    <a:pos x="T0" y="T1"/>
                  </a:cxn>
                  <a:cxn ang="0">
                    <a:pos x="T2" y="T3"/>
                  </a:cxn>
                  <a:cxn ang="0">
                    <a:pos x="T4" y="T5"/>
                  </a:cxn>
                  <a:cxn ang="0">
                    <a:pos x="T6" y="T7"/>
                  </a:cxn>
                  <a:cxn ang="0">
                    <a:pos x="T8" y="T9"/>
                  </a:cxn>
                  <a:cxn ang="0">
                    <a:pos x="T10" y="T11"/>
                  </a:cxn>
                </a:cxnLst>
                <a:rect l="0" t="0" r="r" b="b"/>
                <a:pathLst>
                  <a:path w="84" h="72">
                    <a:moveTo>
                      <a:pt x="79" y="0"/>
                    </a:moveTo>
                    <a:cubicBezTo>
                      <a:pt x="80" y="14"/>
                      <a:pt x="82" y="27"/>
                      <a:pt x="84" y="37"/>
                    </a:cubicBezTo>
                    <a:cubicBezTo>
                      <a:pt x="61" y="72"/>
                      <a:pt x="51" y="24"/>
                      <a:pt x="11" y="39"/>
                    </a:cubicBezTo>
                    <a:cubicBezTo>
                      <a:pt x="15" y="37"/>
                      <a:pt x="0" y="17"/>
                      <a:pt x="28" y="17"/>
                    </a:cubicBezTo>
                    <a:cubicBezTo>
                      <a:pt x="61" y="18"/>
                      <a:pt x="67" y="63"/>
                      <a:pt x="80" y="31"/>
                    </a:cubicBezTo>
                    <a:cubicBezTo>
                      <a:pt x="80" y="30"/>
                      <a:pt x="79" y="16"/>
                      <a:pt x="7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1">
                <a:extLst>
                  <a:ext uri="{FF2B5EF4-FFF2-40B4-BE49-F238E27FC236}">
                    <a16:creationId xmlns:a16="http://schemas.microsoft.com/office/drawing/2014/main" id="{460F69AB-ABD3-40A2-A878-8BC2D5E07204}"/>
                  </a:ext>
                </a:extLst>
              </p:cNvPr>
              <p:cNvSpPr>
                <a:spLocks/>
              </p:cNvSpPr>
              <p:nvPr/>
            </p:nvSpPr>
            <p:spPr bwMode="auto">
              <a:xfrm>
                <a:off x="5009250" y="4351230"/>
                <a:ext cx="1091869" cy="992464"/>
              </a:xfrm>
              <a:custGeom>
                <a:avLst/>
                <a:gdLst>
                  <a:gd name="T0" fmla="*/ 5 w 351"/>
                  <a:gd name="T1" fmla="*/ 194 h 319"/>
                  <a:gd name="T2" fmla="*/ 5 w 351"/>
                  <a:gd name="T3" fmla="*/ 141 h 319"/>
                  <a:gd name="T4" fmla="*/ 82 w 351"/>
                  <a:gd name="T5" fmla="*/ 34 h 319"/>
                  <a:gd name="T6" fmla="*/ 12 w 351"/>
                  <a:gd name="T7" fmla="*/ 148 h 319"/>
                  <a:gd name="T8" fmla="*/ 11 w 351"/>
                  <a:gd name="T9" fmla="*/ 148 h 319"/>
                  <a:gd name="T10" fmla="*/ 18 w 351"/>
                  <a:gd name="T11" fmla="*/ 193 h 319"/>
                  <a:gd name="T12" fmla="*/ 50 w 351"/>
                  <a:gd name="T13" fmla="*/ 251 h 319"/>
                  <a:gd name="T14" fmla="*/ 49 w 351"/>
                  <a:gd name="T15" fmla="*/ 251 h 319"/>
                  <a:gd name="T16" fmla="*/ 206 w 351"/>
                  <a:gd name="T17" fmla="*/ 287 h 319"/>
                  <a:gd name="T18" fmla="*/ 298 w 351"/>
                  <a:gd name="T19" fmla="*/ 145 h 319"/>
                  <a:gd name="T20" fmla="*/ 246 w 351"/>
                  <a:gd name="T21" fmla="*/ 43 h 319"/>
                  <a:gd name="T22" fmla="*/ 108 w 351"/>
                  <a:gd name="T23" fmla="*/ 13 h 319"/>
                  <a:gd name="T24" fmla="*/ 215 w 351"/>
                  <a:gd name="T25" fmla="*/ 18 h 319"/>
                  <a:gd name="T26" fmla="*/ 316 w 351"/>
                  <a:gd name="T27" fmla="*/ 110 h 319"/>
                  <a:gd name="T28" fmla="*/ 300 w 351"/>
                  <a:gd name="T29" fmla="*/ 247 h 319"/>
                  <a:gd name="T30" fmla="*/ 314 w 351"/>
                  <a:gd name="T31" fmla="*/ 127 h 319"/>
                  <a:gd name="T32" fmla="*/ 219 w 351"/>
                  <a:gd name="T33" fmla="*/ 298 h 319"/>
                  <a:gd name="T34" fmla="*/ 30 w 351"/>
                  <a:gd name="T35" fmla="*/ 240 h 319"/>
                  <a:gd name="T36" fmla="*/ 5 w 351"/>
                  <a:gd name="T37" fmla="*/ 19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319">
                    <a:moveTo>
                      <a:pt x="5" y="194"/>
                    </a:moveTo>
                    <a:cubicBezTo>
                      <a:pt x="0" y="175"/>
                      <a:pt x="0" y="156"/>
                      <a:pt x="5" y="141"/>
                    </a:cubicBezTo>
                    <a:cubicBezTo>
                      <a:pt x="22" y="42"/>
                      <a:pt x="82" y="34"/>
                      <a:pt x="82" y="34"/>
                    </a:cubicBezTo>
                    <a:cubicBezTo>
                      <a:pt x="82" y="34"/>
                      <a:pt x="20" y="56"/>
                      <a:pt x="12" y="148"/>
                    </a:cubicBezTo>
                    <a:cubicBezTo>
                      <a:pt x="11" y="148"/>
                      <a:pt x="11" y="148"/>
                      <a:pt x="11" y="148"/>
                    </a:cubicBezTo>
                    <a:cubicBezTo>
                      <a:pt x="11" y="161"/>
                      <a:pt x="13" y="177"/>
                      <a:pt x="18" y="193"/>
                    </a:cubicBezTo>
                    <a:cubicBezTo>
                      <a:pt x="25" y="218"/>
                      <a:pt x="37" y="238"/>
                      <a:pt x="50" y="251"/>
                    </a:cubicBezTo>
                    <a:cubicBezTo>
                      <a:pt x="50" y="251"/>
                      <a:pt x="49" y="251"/>
                      <a:pt x="49" y="251"/>
                    </a:cubicBezTo>
                    <a:cubicBezTo>
                      <a:pt x="91" y="288"/>
                      <a:pt x="156" y="304"/>
                      <a:pt x="206" y="287"/>
                    </a:cubicBezTo>
                    <a:cubicBezTo>
                      <a:pt x="252" y="270"/>
                      <a:pt x="308" y="232"/>
                      <a:pt x="298" y="145"/>
                    </a:cubicBezTo>
                    <a:cubicBezTo>
                      <a:pt x="295" y="116"/>
                      <a:pt x="275" y="61"/>
                      <a:pt x="246" y="43"/>
                    </a:cubicBezTo>
                    <a:cubicBezTo>
                      <a:pt x="218" y="26"/>
                      <a:pt x="200" y="5"/>
                      <a:pt x="108" y="13"/>
                    </a:cubicBezTo>
                    <a:cubicBezTo>
                      <a:pt x="104" y="13"/>
                      <a:pt x="158" y="0"/>
                      <a:pt x="215" y="18"/>
                    </a:cubicBezTo>
                    <a:cubicBezTo>
                      <a:pt x="249" y="21"/>
                      <a:pt x="296" y="55"/>
                      <a:pt x="316" y="110"/>
                    </a:cubicBezTo>
                    <a:cubicBezTo>
                      <a:pt x="351" y="209"/>
                      <a:pt x="304" y="247"/>
                      <a:pt x="300" y="247"/>
                    </a:cubicBezTo>
                    <a:cubicBezTo>
                      <a:pt x="301" y="247"/>
                      <a:pt x="337" y="193"/>
                      <a:pt x="314" y="127"/>
                    </a:cubicBezTo>
                    <a:cubicBezTo>
                      <a:pt x="320" y="178"/>
                      <a:pt x="316" y="267"/>
                      <a:pt x="219" y="298"/>
                    </a:cubicBezTo>
                    <a:cubicBezTo>
                      <a:pt x="152" y="319"/>
                      <a:pt x="75" y="294"/>
                      <a:pt x="30" y="240"/>
                    </a:cubicBezTo>
                    <a:cubicBezTo>
                      <a:pt x="17" y="225"/>
                      <a:pt x="9" y="209"/>
                      <a:pt x="5" y="194"/>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2">
                <a:extLst>
                  <a:ext uri="{FF2B5EF4-FFF2-40B4-BE49-F238E27FC236}">
                    <a16:creationId xmlns:a16="http://schemas.microsoft.com/office/drawing/2014/main" id="{29962578-E1F3-4032-9DAF-042B553A970E}"/>
                  </a:ext>
                </a:extLst>
              </p:cNvPr>
              <p:cNvSpPr>
                <a:spLocks/>
              </p:cNvSpPr>
              <p:nvPr/>
            </p:nvSpPr>
            <p:spPr bwMode="auto">
              <a:xfrm>
                <a:off x="5012405" y="4319673"/>
                <a:ext cx="986154" cy="542779"/>
              </a:xfrm>
              <a:custGeom>
                <a:avLst/>
                <a:gdLst>
                  <a:gd name="T0" fmla="*/ 166 w 317"/>
                  <a:gd name="T1" fmla="*/ 9 h 174"/>
                  <a:gd name="T2" fmla="*/ 314 w 317"/>
                  <a:gd name="T3" fmla="*/ 164 h 174"/>
                  <a:gd name="T4" fmla="*/ 311 w 317"/>
                  <a:gd name="T5" fmla="*/ 174 h 174"/>
                  <a:gd name="T6" fmla="*/ 254 w 317"/>
                  <a:gd name="T7" fmla="*/ 72 h 174"/>
                  <a:gd name="T8" fmla="*/ 231 w 317"/>
                  <a:gd name="T9" fmla="*/ 68 h 174"/>
                  <a:gd name="T10" fmla="*/ 237 w 317"/>
                  <a:gd name="T11" fmla="*/ 60 h 174"/>
                  <a:gd name="T12" fmla="*/ 221 w 317"/>
                  <a:gd name="T13" fmla="*/ 52 h 174"/>
                  <a:gd name="T14" fmla="*/ 208 w 317"/>
                  <a:gd name="T15" fmla="*/ 58 h 174"/>
                  <a:gd name="T16" fmla="*/ 188 w 317"/>
                  <a:gd name="T17" fmla="*/ 41 h 174"/>
                  <a:gd name="T18" fmla="*/ 166 w 317"/>
                  <a:gd name="T19" fmla="*/ 38 h 174"/>
                  <a:gd name="T20" fmla="*/ 163 w 317"/>
                  <a:gd name="T21" fmla="*/ 46 h 174"/>
                  <a:gd name="T22" fmla="*/ 131 w 317"/>
                  <a:gd name="T23" fmla="*/ 37 h 174"/>
                  <a:gd name="T24" fmla="*/ 115 w 317"/>
                  <a:gd name="T25" fmla="*/ 40 h 174"/>
                  <a:gd name="T26" fmla="*/ 110 w 317"/>
                  <a:gd name="T27" fmla="*/ 51 h 174"/>
                  <a:gd name="T28" fmla="*/ 101 w 317"/>
                  <a:gd name="T29" fmla="*/ 43 h 174"/>
                  <a:gd name="T30" fmla="*/ 98 w 317"/>
                  <a:gd name="T31" fmla="*/ 44 h 174"/>
                  <a:gd name="T32" fmla="*/ 91 w 317"/>
                  <a:gd name="T33" fmla="*/ 64 h 174"/>
                  <a:gd name="T34" fmla="*/ 77 w 317"/>
                  <a:gd name="T35" fmla="*/ 66 h 174"/>
                  <a:gd name="T36" fmla="*/ 81 w 317"/>
                  <a:gd name="T37" fmla="*/ 86 h 174"/>
                  <a:gd name="T38" fmla="*/ 51 w 317"/>
                  <a:gd name="T39" fmla="*/ 72 h 174"/>
                  <a:gd name="T40" fmla="*/ 48 w 317"/>
                  <a:gd name="T41" fmla="*/ 74 h 174"/>
                  <a:gd name="T42" fmla="*/ 60 w 317"/>
                  <a:gd name="T43" fmla="*/ 92 h 174"/>
                  <a:gd name="T44" fmla="*/ 30 w 317"/>
                  <a:gd name="T45" fmla="*/ 96 h 174"/>
                  <a:gd name="T46" fmla="*/ 1 w 317"/>
                  <a:gd name="T47" fmla="*/ 172 h 174"/>
                  <a:gd name="T48" fmla="*/ 2 w 317"/>
                  <a:gd name="T49" fmla="*/ 152 h 174"/>
                  <a:gd name="T50" fmla="*/ 166 w 317"/>
                  <a:gd name="T51" fmla="*/ 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7" h="174">
                    <a:moveTo>
                      <a:pt x="166" y="9"/>
                    </a:moveTo>
                    <a:cubicBezTo>
                      <a:pt x="252" y="16"/>
                      <a:pt x="317" y="83"/>
                      <a:pt x="314" y="164"/>
                    </a:cubicBezTo>
                    <a:cubicBezTo>
                      <a:pt x="314" y="168"/>
                      <a:pt x="313" y="171"/>
                      <a:pt x="311" y="174"/>
                    </a:cubicBezTo>
                    <a:cubicBezTo>
                      <a:pt x="308" y="133"/>
                      <a:pt x="286" y="97"/>
                      <a:pt x="254" y="72"/>
                    </a:cubicBezTo>
                    <a:cubicBezTo>
                      <a:pt x="243" y="76"/>
                      <a:pt x="231" y="68"/>
                      <a:pt x="231" y="68"/>
                    </a:cubicBezTo>
                    <a:cubicBezTo>
                      <a:pt x="236" y="67"/>
                      <a:pt x="238" y="64"/>
                      <a:pt x="237" y="60"/>
                    </a:cubicBezTo>
                    <a:cubicBezTo>
                      <a:pt x="232" y="57"/>
                      <a:pt x="227" y="55"/>
                      <a:pt x="221" y="52"/>
                    </a:cubicBezTo>
                    <a:cubicBezTo>
                      <a:pt x="219" y="54"/>
                      <a:pt x="215" y="56"/>
                      <a:pt x="208" y="58"/>
                    </a:cubicBezTo>
                    <a:cubicBezTo>
                      <a:pt x="193" y="61"/>
                      <a:pt x="189" y="51"/>
                      <a:pt x="188" y="41"/>
                    </a:cubicBezTo>
                    <a:cubicBezTo>
                      <a:pt x="181" y="40"/>
                      <a:pt x="174" y="38"/>
                      <a:pt x="166" y="38"/>
                    </a:cubicBezTo>
                    <a:cubicBezTo>
                      <a:pt x="164" y="40"/>
                      <a:pt x="164" y="43"/>
                      <a:pt x="163" y="46"/>
                    </a:cubicBezTo>
                    <a:cubicBezTo>
                      <a:pt x="163" y="57"/>
                      <a:pt x="142" y="48"/>
                      <a:pt x="131" y="37"/>
                    </a:cubicBezTo>
                    <a:cubicBezTo>
                      <a:pt x="126" y="38"/>
                      <a:pt x="120" y="39"/>
                      <a:pt x="115" y="40"/>
                    </a:cubicBezTo>
                    <a:cubicBezTo>
                      <a:pt x="113" y="43"/>
                      <a:pt x="111" y="47"/>
                      <a:pt x="110" y="51"/>
                    </a:cubicBezTo>
                    <a:cubicBezTo>
                      <a:pt x="110" y="51"/>
                      <a:pt x="107" y="46"/>
                      <a:pt x="101" y="43"/>
                    </a:cubicBezTo>
                    <a:cubicBezTo>
                      <a:pt x="100" y="43"/>
                      <a:pt x="99" y="44"/>
                      <a:pt x="98" y="44"/>
                    </a:cubicBezTo>
                    <a:cubicBezTo>
                      <a:pt x="99" y="53"/>
                      <a:pt x="98" y="61"/>
                      <a:pt x="91" y="64"/>
                    </a:cubicBezTo>
                    <a:cubicBezTo>
                      <a:pt x="87" y="65"/>
                      <a:pt x="82" y="66"/>
                      <a:pt x="77" y="66"/>
                    </a:cubicBezTo>
                    <a:cubicBezTo>
                      <a:pt x="75" y="73"/>
                      <a:pt x="75" y="80"/>
                      <a:pt x="81" y="86"/>
                    </a:cubicBezTo>
                    <a:cubicBezTo>
                      <a:pt x="81" y="86"/>
                      <a:pt x="60" y="80"/>
                      <a:pt x="51" y="72"/>
                    </a:cubicBezTo>
                    <a:cubicBezTo>
                      <a:pt x="50" y="72"/>
                      <a:pt x="49" y="73"/>
                      <a:pt x="48" y="74"/>
                    </a:cubicBezTo>
                    <a:cubicBezTo>
                      <a:pt x="48" y="82"/>
                      <a:pt x="51" y="91"/>
                      <a:pt x="60" y="92"/>
                    </a:cubicBezTo>
                    <a:cubicBezTo>
                      <a:pt x="60" y="92"/>
                      <a:pt x="38" y="100"/>
                      <a:pt x="30" y="96"/>
                    </a:cubicBezTo>
                    <a:cubicBezTo>
                      <a:pt x="17" y="115"/>
                      <a:pt x="6" y="148"/>
                      <a:pt x="1" y="172"/>
                    </a:cubicBezTo>
                    <a:cubicBezTo>
                      <a:pt x="0" y="169"/>
                      <a:pt x="1" y="156"/>
                      <a:pt x="2" y="152"/>
                    </a:cubicBezTo>
                    <a:cubicBezTo>
                      <a:pt x="11" y="72"/>
                      <a:pt x="62" y="0"/>
                      <a:pt x="166"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3">
                <a:extLst>
                  <a:ext uri="{FF2B5EF4-FFF2-40B4-BE49-F238E27FC236}">
                    <a16:creationId xmlns:a16="http://schemas.microsoft.com/office/drawing/2014/main" id="{10A18670-FC45-414A-8FE4-91645F6DDE1C}"/>
                  </a:ext>
                </a:extLst>
              </p:cNvPr>
              <p:cNvSpPr>
                <a:spLocks/>
              </p:cNvSpPr>
              <p:nvPr/>
            </p:nvSpPr>
            <p:spPr bwMode="auto">
              <a:xfrm>
                <a:off x="4838842" y="4783560"/>
                <a:ext cx="254034" cy="411817"/>
              </a:xfrm>
              <a:custGeom>
                <a:avLst/>
                <a:gdLst>
                  <a:gd name="T0" fmla="*/ 32 w 82"/>
                  <a:gd name="T1" fmla="*/ 35 h 132"/>
                  <a:gd name="T2" fmla="*/ 28 w 82"/>
                  <a:gd name="T3" fmla="*/ 0 h 132"/>
                  <a:gd name="T4" fmla="*/ 59 w 82"/>
                  <a:gd name="T5" fmla="*/ 59 h 132"/>
                  <a:gd name="T6" fmla="*/ 61 w 82"/>
                  <a:gd name="T7" fmla="*/ 58 h 132"/>
                  <a:gd name="T8" fmla="*/ 73 w 82"/>
                  <a:gd name="T9" fmla="*/ 65 h 132"/>
                  <a:gd name="T10" fmla="*/ 69 w 82"/>
                  <a:gd name="T11" fmla="*/ 72 h 132"/>
                  <a:gd name="T12" fmla="*/ 57 w 82"/>
                  <a:gd name="T13" fmla="*/ 117 h 132"/>
                  <a:gd name="T14" fmla="*/ 45 w 82"/>
                  <a:gd name="T15" fmla="*/ 108 h 132"/>
                  <a:gd name="T16" fmla="*/ 2 w 82"/>
                  <a:gd name="T17" fmla="*/ 84 h 132"/>
                  <a:gd name="T18" fmla="*/ 58 w 82"/>
                  <a:gd name="T19" fmla="*/ 79 h 132"/>
                  <a:gd name="T20" fmla="*/ 59 w 82"/>
                  <a:gd name="T21" fmla="*/ 76 h 132"/>
                  <a:gd name="T22" fmla="*/ 49 w 82"/>
                  <a:gd name="T23" fmla="*/ 69 h 132"/>
                  <a:gd name="T24" fmla="*/ 51 w 82"/>
                  <a:gd name="T25" fmla="*/ 63 h 132"/>
                  <a:gd name="T26" fmla="*/ 26 w 82"/>
                  <a:gd name="T27" fmla="*/ 52 h 132"/>
                  <a:gd name="T28" fmla="*/ 3 w 82"/>
                  <a:gd name="T29" fmla="*/ 36 h 132"/>
                  <a:gd name="T30" fmla="*/ 32 w 82"/>
                  <a:gd name="T31" fmla="*/ 3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32">
                    <a:moveTo>
                      <a:pt x="32" y="35"/>
                    </a:moveTo>
                    <a:cubicBezTo>
                      <a:pt x="33" y="22"/>
                      <a:pt x="28" y="0"/>
                      <a:pt x="28" y="0"/>
                    </a:cubicBezTo>
                    <a:cubicBezTo>
                      <a:pt x="48" y="5"/>
                      <a:pt x="56" y="44"/>
                      <a:pt x="59" y="59"/>
                    </a:cubicBezTo>
                    <a:cubicBezTo>
                      <a:pt x="61" y="58"/>
                      <a:pt x="61" y="58"/>
                      <a:pt x="61" y="58"/>
                    </a:cubicBezTo>
                    <a:cubicBezTo>
                      <a:pt x="67" y="57"/>
                      <a:pt x="72" y="60"/>
                      <a:pt x="73" y="65"/>
                    </a:cubicBezTo>
                    <a:cubicBezTo>
                      <a:pt x="73" y="67"/>
                      <a:pt x="72" y="70"/>
                      <a:pt x="69" y="72"/>
                    </a:cubicBezTo>
                    <a:cubicBezTo>
                      <a:pt x="75" y="79"/>
                      <a:pt x="82" y="93"/>
                      <a:pt x="57" y="117"/>
                    </a:cubicBezTo>
                    <a:cubicBezTo>
                      <a:pt x="41" y="132"/>
                      <a:pt x="41" y="122"/>
                      <a:pt x="45" y="108"/>
                    </a:cubicBezTo>
                    <a:cubicBezTo>
                      <a:pt x="26" y="119"/>
                      <a:pt x="2" y="84"/>
                      <a:pt x="2" y="84"/>
                    </a:cubicBezTo>
                    <a:cubicBezTo>
                      <a:pt x="19" y="101"/>
                      <a:pt x="46" y="86"/>
                      <a:pt x="58" y="79"/>
                    </a:cubicBezTo>
                    <a:cubicBezTo>
                      <a:pt x="58" y="77"/>
                      <a:pt x="59" y="76"/>
                      <a:pt x="59" y="76"/>
                    </a:cubicBezTo>
                    <a:cubicBezTo>
                      <a:pt x="54" y="76"/>
                      <a:pt x="49" y="73"/>
                      <a:pt x="49" y="69"/>
                    </a:cubicBezTo>
                    <a:cubicBezTo>
                      <a:pt x="48" y="67"/>
                      <a:pt x="49" y="64"/>
                      <a:pt x="51" y="63"/>
                    </a:cubicBezTo>
                    <a:cubicBezTo>
                      <a:pt x="43" y="59"/>
                      <a:pt x="30" y="49"/>
                      <a:pt x="26" y="52"/>
                    </a:cubicBezTo>
                    <a:cubicBezTo>
                      <a:pt x="2" y="64"/>
                      <a:pt x="0" y="49"/>
                      <a:pt x="3" y="36"/>
                    </a:cubicBezTo>
                    <a:cubicBezTo>
                      <a:pt x="4" y="27"/>
                      <a:pt x="20" y="29"/>
                      <a:pt x="32" y="35"/>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4">
                <a:extLst>
                  <a:ext uri="{FF2B5EF4-FFF2-40B4-BE49-F238E27FC236}">
                    <a16:creationId xmlns:a16="http://schemas.microsoft.com/office/drawing/2014/main" id="{5290520F-1E13-4028-B143-8E56BF10951F}"/>
                  </a:ext>
                </a:extLst>
              </p:cNvPr>
              <p:cNvSpPr>
                <a:spLocks/>
              </p:cNvSpPr>
              <p:nvPr/>
            </p:nvSpPr>
            <p:spPr bwMode="auto">
              <a:xfrm>
                <a:off x="5897577" y="4373320"/>
                <a:ext cx="336082" cy="604314"/>
              </a:xfrm>
              <a:custGeom>
                <a:avLst/>
                <a:gdLst>
                  <a:gd name="T0" fmla="*/ 16 w 108"/>
                  <a:gd name="T1" fmla="*/ 77 h 194"/>
                  <a:gd name="T2" fmla="*/ 64 w 108"/>
                  <a:gd name="T3" fmla="*/ 33 h 194"/>
                  <a:gd name="T4" fmla="*/ 35 w 108"/>
                  <a:gd name="T5" fmla="*/ 79 h 194"/>
                  <a:gd name="T6" fmla="*/ 36 w 108"/>
                  <a:gd name="T7" fmla="*/ 81 h 194"/>
                  <a:gd name="T8" fmla="*/ 35 w 108"/>
                  <a:gd name="T9" fmla="*/ 86 h 194"/>
                  <a:gd name="T10" fmla="*/ 55 w 108"/>
                  <a:gd name="T11" fmla="*/ 92 h 194"/>
                  <a:gd name="T12" fmla="*/ 105 w 108"/>
                  <a:gd name="T13" fmla="*/ 151 h 194"/>
                  <a:gd name="T14" fmla="*/ 25 w 108"/>
                  <a:gd name="T15" fmla="*/ 100 h 194"/>
                  <a:gd name="T16" fmla="*/ 22 w 108"/>
                  <a:gd name="T17" fmla="*/ 92 h 194"/>
                  <a:gd name="T18" fmla="*/ 12 w 108"/>
                  <a:gd name="T19" fmla="*/ 86 h 194"/>
                  <a:gd name="T20" fmla="*/ 16 w 108"/>
                  <a:gd name="T21" fmla="*/ 7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94">
                    <a:moveTo>
                      <a:pt x="16" y="77"/>
                    </a:moveTo>
                    <a:cubicBezTo>
                      <a:pt x="0" y="56"/>
                      <a:pt x="50" y="0"/>
                      <a:pt x="64" y="33"/>
                    </a:cubicBezTo>
                    <a:cubicBezTo>
                      <a:pt x="75" y="59"/>
                      <a:pt x="50" y="73"/>
                      <a:pt x="35" y="79"/>
                    </a:cubicBezTo>
                    <a:cubicBezTo>
                      <a:pt x="35" y="80"/>
                      <a:pt x="36" y="80"/>
                      <a:pt x="36" y="81"/>
                    </a:cubicBezTo>
                    <a:cubicBezTo>
                      <a:pt x="36" y="83"/>
                      <a:pt x="36" y="85"/>
                      <a:pt x="35" y="86"/>
                    </a:cubicBezTo>
                    <a:cubicBezTo>
                      <a:pt x="44" y="87"/>
                      <a:pt x="55" y="92"/>
                      <a:pt x="55" y="92"/>
                    </a:cubicBezTo>
                    <a:cubicBezTo>
                      <a:pt x="55" y="92"/>
                      <a:pt x="108" y="107"/>
                      <a:pt x="105" y="151"/>
                    </a:cubicBezTo>
                    <a:cubicBezTo>
                      <a:pt x="101" y="194"/>
                      <a:pt x="40" y="126"/>
                      <a:pt x="25" y="100"/>
                    </a:cubicBezTo>
                    <a:cubicBezTo>
                      <a:pt x="23" y="97"/>
                      <a:pt x="23" y="94"/>
                      <a:pt x="22" y="92"/>
                    </a:cubicBezTo>
                    <a:cubicBezTo>
                      <a:pt x="17" y="93"/>
                      <a:pt x="13" y="90"/>
                      <a:pt x="12" y="86"/>
                    </a:cubicBezTo>
                    <a:cubicBezTo>
                      <a:pt x="11" y="83"/>
                      <a:pt x="13" y="79"/>
                      <a:pt x="16" y="77"/>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5">
                <a:extLst>
                  <a:ext uri="{FF2B5EF4-FFF2-40B4-BE49-F238E27FC236}">
                    <a16:creationId xmlns:a16="http://schemas.microsoft.com/office/drawing/2014/main" id="{2C8531DF-B713-4FED-A731-A7E962AE043F}"/>
                  </a:ext>
                </a:extLst>
              </p:cNvPr>
              <p:cNvSpPr>
                <a:spLocks noEditPoints="1"/>
              </p:cNvSpPr>
              <p:nvPr/>
            </p:nvSpPr>
            <p:spPr bwMode="auto">
              <a:xfrm>
                <a:off x="4944559" y="5275847"/>
                <a:ext cx="872549" cy="1057156"/>
              </a:xfrm>
              <a:custGeom>
                <a:avLst/>
                <a:gdLst>
                  <a:gd name="T0" fmla="*/ 85 w 281"/>
                  <a:gd name="T1" fmla="*/ 80 h 340"/>
                  <a:gd name="T2" fmla="*/ 38 w 281"/>
                  <a:gd name="T3" fmla="*/ 199 h 340"/>
                  <a:gd name="T4" fmla="*/ 28 w 281"/>
                  <a:gd name="T5" fmla="*/ 257 h 340"/>
                  <a:gd name="T6" fmla="*/ 72 w 281"/>
                  <a:gd name="T7" fmla="*/ 296 h 340"/>
                  <a:gd name="T8" fmla="*/ 80 w 281"/>
                  <a:gd name="T9" fmla="*/ 292 h 340"/>
                  <a:gd name="T10" fmla="*/ 100 w 281"/>
                  <a:gd name="T11" fmla="*/ 313 h 340"/>
                  <a:gd name="T12" fmla="*/ 128 w 281"/>
                  <a:gd name="T13" fmla="*/ 305 h 340"/>
                  <a:gd name="T14" fmla="*/ 133 w 281"/>
                  <a:gd name="T15" fmla="*/ 291 h 340"/>
                  <a:gd name="T16" fmla="*/ 137 w 281"/>
                  <a:gd name="T17" fmla="*/ 290 h 340"/>
                  <a:gd name="T18" fmla="*/ 136 w 281"/>
                  <a:gd name="T19" fmla="*/ 294 h 340"/>
                  <a:gd name="T20" fmla="*/ 187 w 281"/>
                  <a:gd name="T21" fmla="*/ 308 h 340"/>
                  <a:gd name="T22" fmla="*/ 223 w 281"/>
                  <a:gd name="T23" fmla="*/ 146 h 340"/>
                  <a:gd name="T24" fmla="*/ 226 w 281"/>
                  <a:gd name="T25" fmla="*/ 93 h 340"/>
                  <a:gd name="T26" fmla="*/ 228 w 281"/>
                  <a:gd name="T27" fmla="*/ 96 h 340"/>
                  <a:gd name="T28" fmla="*/ 274 w 281"/>
                  <a:gd name="T29" fmla="*/ 91 h 340"/>
                  <a:gd name="T30" fmla="*/ 223 w 281"/>
                  <a:gd name="T31" fmla="*/ 37 h 340"/>
                  <a:gd name="T32" fmla="*/ 208 w 281"/>
                  <a:gd name="T33" fmla="*/ 33 h 340"/>
                  <a:gd name="T34" fmla="*/ 188 w 281"/>
                  <a:gd name="T35" fmla="*/ 22 h 340"/>
                  <a:gd name="T36" fmla="*/ 180 w 281"/>
                  <a:gd name="T37" fmla="*/ 22 h 340"/>
                  <a:gd name="T38" fmla="*/ 161 w 281"/>
                  <a:gd name="T39" fmla="*/ 18 h 340"/>
                  <a:gd name="T40" fmla="*/ 115 w 281"/>
                  <a:gd name="T41" fmla="*/ 36 h 340"/>
                  <a:gd name="T42" fmla="*/ 85 w 281"/>
                  <a:gd name="T43" fmla="*/ 80 h 340"/>
                  <a:gd name="T44" fmla="*/ 22 w 281"/>
                  <a:gd name="T45" fmla="*/ 47 h 340"/>
                  <a:gd name="T46" fmla="*/ 65 w 281"/>
                  <a:gd name="T47" fmla="*/ 35 h 340"/>
                  <a:gd name="T48" fmla="*/ 77 w 281"/>
                  <a:gd name="T49" fmla="*/ 23 h 340"/>
                  <a:gd name="T50" fmla="*/ 68 w 281"/>
                  <a:gd name="T51" fmla="*/ 4 h 340"/>
                  <a:gd name="T52" fmla="*/ 14 w 281"/>
                  <a:gd name="T53" fmla="*/ 16 h 340"/>
                  <a:gd name="T54" fmla="*/ 22 w 281"/>
                  <a:gd name="T55" fmla="*/ 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0">
                    <a:moveTo>
                      <a:pt x="85" y="80"/>
                    </a:moveTo>
                    <a:cubicBezTo>
                      <a:pt x="65" y="117"/>
                      <a:pt x="49" y="158"/>
                      <a:pt x="38" y="199"/>
                    </a:cubicBezTo>
                    <a:cubicBezTo>
                      <a:pt x="33" y="218"/>
                      <a:pt x="28" y="237"/>
                      <a:pt x="28" y="257"/>
                    </a:cubicBezTo>
                    <a:cubicBezTo>
                      <a:pt x="27" y="285"/>
                      <a:pt x="49" y="303"/>
                      <a:pt x="72" y="296"/>
                    </a:cubicBezTo>
                    <a:cubicBezTo>
                      <a:pt x="75" y="296"/>
                      <a:pt x="77" y="294"/>
                      <a:pt x="80" y="292"/>
                    </a:cubicBezTo>
                    <a:cubicBezTo>
                      <a:pt x="83" y="302"/>
                      <a:pt x="94" y="311"/>
                      <a:pt x="100" y="313"/>
                    </a:cubicBezTo>
                    <a:cubicBezTo>
                      <a:pt x="108" y="316"/>
                      <a:pt x="123" y="317"/>
                      <a:pt x="128" y="305"/>
                    </a:cubicBezTo>
                    <a:cubicBezTo>
                      <a:pt x="130" y="300"/>
                      <a:pt x="132" y="296"/>
                      <a:pt x="133" y="291"/>
                    </a:cubicBezTo>
                    <a:cubicBezTo>
                      <a:pt x="134" y="291"/>
                      <a:pt x="136" y="291"/>
                      <a:pt x="137" y="290"/>
                    </a:cubicBezTo>
                    <a:cubicBezTo>
                      <a:pt x="137" y="292"/>
                      <a:pt x="137" y="293"/>
                      <a:pt x="136" y="294"/>
                    </a:cubicBezTo>
                    <a:cubicBezTo>
                      <a:pt x="136" y="321"/>
                      <a:pt x="178" y="340"/>
                      <a:pt x="187" y="308"/>
                    </a:cubicBezTo>
                    <a:cubicBezTo>
                      <a:pt x="203" y="255"/>
                      <a:pt x="217" y="201"/>
                      <a:pt x="223" y="146"/>
                    </a:cubicBezTo>
                    <a:cubicBezTo>
                      <a:pt x="225" y="129"/>
                      <a:pt x="227" y="111"/>
                      <a:pt x="226" y="93"/>
                    </a:cubicBezTo>
                    <a:cubicBezTo>
                      <a:pt x="227" y="94"/>
                      <a:pt x="228" y="95"/>
                      <a:pt x="228" y="96"/>
                    </a:cubicBezTo>
                    <a:cubicBezTo>
                      <a:pt x="234" y="110"/>
                      <a:pt x="281" y="107"/>
                      <a:pt x="274" y="91"/>
                    </a:cubicBezTo>
                    <a:cubicBezTo>
                      <a:pt x="264" y="68"/>
                      <a:pt x="244" y="49"/>
                      <a:pt x="223" y="37"/>
                    </a:cubicBezTo>
                    <a:cubicBezTo>
                      <a:pt x="219" y="35"/>
                      <a:pt x="214" y="33"/>
                      <a:pt x="208" y="33"/>
                    </a:cubicBezTo>
                    <a:cubicBezTo>
                      <a:pt x="203" y="28"/>
                      <a:pt x="196" y="24"/>
                      <a:pt x="188" y="22"/>
                    </a:cubicBezTo>
                    <a:cubicBezTo>
                      <a:pt x="185" y="22"/>
                      <a:pt x="182" y="22"/>
                      <a:pt x="180" y="22"/>
                    </a:cubicBezTo>
                    <a:cubicBezTo>
                      <a:pt x="174" y="19"/>
                      <a:pt x="167" y="17"/>
                      <a:pt x="161" y="18"/>
                    </a:cubicBezTo>
                    <a:cubicBezTo>
                      <a:pt x="145" y="19"/>
                      <a:pt x="129" y="24"/>
                      <a:pt x="115" y="36"/>
                    </a:cubicBezTo>
                    <a:cubicBezTo>
                      <a:pt x="102" y="47"/>
                      <a:pt x="93" y="64"/>
                      <a:pt x="85" y="80"/>
                    </a:cubicBezTo>
                    <a:close/>
                    <a:moveTo>
                      <a:pt x="22" y="47"/>
                    </a:moveTo>
                    <a:cubicBezTo>
                      <a:pt x="37" y="38"/>
                      <a:pt x="54" y="33"/>
                      <a:pt x="65" y="35"/>
                    </a:cubicBezTo>
                    <a:cubicBezTo>
                      <a:pt x="71" y="37"/>
                      <a:pt x="77" y="31"/>
                      <a:pt x="77" y="23"/>
                    </a:cubicBezTo>
                    <a:cubicBezTo>
                      <a:pt x="78" y="14"/>
                      <a:pt x="75" y="5"/>
                      <a:pt x="68" y="4"/>
                    </a:cubicBezTo>
                    <a:cubicBezTo>
                      <a:pt x="54" y="0"/>
                      <a:pt x="34" y="4"/>
                      <a:pt x="14" y="16"/>
                    </a:cubicBezTo>
                    <a:cubicBezTo>
                      <a:pt x="0" y="24"/>
                      <a:pt x="9" y="54"/>
                      <a:pt x="22" y="47"/>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6">
                <a:extLst>
                  <a:ext uri="{FF2B5EF4-FFF2-40B4-BE49-F238E27FC236}">
                    <a16:creationId xmlns:a16="http://schemas.microsoft.com/office/drawing/2014/main" id="{BDD98D82-22E8-4A01-8ED5-E42D0C0692A3}"/>
                  </a:ext>
                </a:extLst>
              </p:cNvPr>
              <p:cNvSpPr>
                <a:spLocks noEditPoints="1"/>
              </p:cNvSpPr>
              <p:nvPr/>
            </p:nvSpPr>
            <p:spPr bwMode="auto">
              <a:xfrm>
                <a:off x="4682636" y="5624551"/>
                <a:ext cx="1047689" cy="689518"/>
              </a:xfrm>
              <a:custGeom>
                <a:avLst/>
                <a:gdLst>
                  <a:gd name="T0" fmla="*/ 36 w 337"/>
                  <a:gd name="T1" fmla="*/ 119 h 222"/>
                  <a:gd name="T2" fmla="*/ 124 w 337"/>
                  <a:gd name="T3" fmla="*/ 0 h 222"/>
                  <a:gd name="T4" fmla="*/ 30 w 337"/>
                  <a:gd name="T5" fmla="*/ 94 h 222"/>
                  <a:gd name="T6" fmla="*/ 36 w 337"/>
                  <a:gd name="T7" fmla="*/ 119 h 222"/>
                  <a:gd name="T8" fmla="*/ 304 w 337"/>
                  <a:gd name="T9" fmla="*/ 96 h 222"/>
                  <a:gd name="T10" fmla="*/ 306 w 337"/>
                  <a:gd name="T11" fmla="*/ 215 h 222"/>
                  <a:gd name="T12" fmla="*/ 322 w 337"/>
                  <a:gd name="T13" fmla="*/ 195 h 222"/>
                  <a:gd name="T14" fmla="*/ 314 w 337"/>
                  <a:gd name="T15" fmla="*/ 70 h 222"/>
                  <a:gd name="T16" fmla="*/ 304 w 337"/>
                  <a:gd name="T17" fmla="*/ 96 h 222"/>
                  <a:gd name="T18" fmla="*/ 333 w 337"/>
                  <a:gd name="T19" fmla="*/ 172 h 222"/>
                  <a:gd name="T20" fmla="*/ 318 w 337"/>
                  <a:gd name="T21" fmla="*/ 88 h 222"/>
                  <a:gd name="T22" fmla="*/ 324 w 337"/>
                  <a:gd name="T23" fmla="*/ 184 h 222"/>
                  <a:gd name="T24" fmla="*/ 333 w 337"/>
                  <a:gd name="T25" fmla="*/ 17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222">
                    <a:moveTo>
                      <a:pt x="36" y="119"/>
                    </a:moveTo>
                    <a:cubicBezTo>
                      <a:pt x="79" y="108"/>
                      <a:pt x="121" y="4"/>
                      <a:pt x="124" y="0"/>
                    </a:cubicBezTo>
                    <a:cubicBezTo>
                      <a:pt x="104" y="33"/>
                      <a:pt x="74" y="88"/>
                      <a:pt x="30" y="94"/>
                    </a:cubicBezTo>
                    <a:cubicBezTo>
                      <a:pt x="0" y="98"/>
                      <a:pt x="18" y="124"/>
                      <a:pt x="36" y="119"/>
                    </a:cubicBezTo>
                    <a:close/>
                    <a:moveTo>
                      <a:pt x="304" y="96"/>
                    </a:moveTo>
                    <a:cubicBezTo>
                      <a:pt x="292" y="135"/>
                      <a:pt x="278" y="194"/>
                      <a:pt x="306" y="215"/>
                    </a:cubicBezTo>
                    <a:cubicBezTo>
                      <a:pt x="316" y="222"/>
                      <a:pt x="330" y="203"/>
                      <a:pt x="322" y="195"/>
                    </a:cubicBezTo>
                    <a:cubicBezTo>
                      <a:pt x="298" y="169"/>
                      <a:pt x="309" y="110"/>
                      <a:pt x="314" y="70"/>
                    </a:cubicBezTo>
                    <a:cubicBezTo>
                      <a:pt x="314" y="75"/>
                      <a:pt x="307" y="85"/>
                      <a:pt x="304" y="96"/>
                    </a:cubicBezTo>
                    <a:close/>
                    <a:moveTo>
                      <a:pt x="333" y="172"/>
                    </a:moveTo>
                    <a:cubicBezTo>
                      <a:pt x="316" y="158"/>
                      <a:pt x="315" y="113"/>
                      <a:pt x="318" y="88"/>
                    </a:cubicBezTo>
                    <a:cubicBezTo>
                      <a:pt x="318" y="91"/>
                      <a:pt x="305" y="172"/>
                      <a:pt x="324" y="184"/>
                    </a:cubicBezTo>
                    <a:cubicBezTo>
                      <a:pt x="335" y="192"/>
                      <a:pt x="337" y="175"/>
                      <a:pt x="333" y="172"/>
                    </a:cubicBezTo>
                    <a:close/>
                  </a:path>
                </a:pathLst>
              </a:custGeom>
              <a:solidFill>
                <a:srgbClr val="90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7">
                <a:extLst>
                  <a:ext uri="{FF2B5EF4-FFF2-40B4-BE49-F238E27FC236}">
                    <a16:creationId xmlns:a16="http://schemas.microsoft.com/office/drawing/2014/main" id="{8238C3B8-E7AD-4531-B46F-CDE0BC50019D}"/>
                  </a:ext>
                </a:extLst>
              </p:cNvPr>
              <p:cNvSpPr>
                <a:spLocks/>
              </p:cNvSpPr>
              <p:nvPr/>
            </p:nvSpPr>
            <p:spPr bwMode="auto">
              <a:xfrm>
                <a:off x="4734705" y="6178375"/>
                <a:ext cx="66269" cy="115182"/>
              </a:xfrm>
              <a:custGeom>
                <a:avLst/>
                <a:gdLst>
                  <a:gd name="T0" fmla="*/ 21 w 21"/>
                  <a:gd name="T1" fmla="*/ 23 h 37"/>
                  <a:gd name="T2" fmla="*/ 18 w 21"/>
                  <a:gd name="T3" fmla="*/ 31 h 37"/>
                  <a:gd name="T4" fmla="*/ 10 w 21"/>
                  <a:gd name="T5" fmla="*/ 36 h 37"/>
                  <a:gd name="T6" fmla="*/ 2 w 21"/>
                  <a:gd name="T7" fmla="*/ 36 h 37"/>
                  <a:gd name="T8" fmla="*/ 0 w 21"/>
                  <a:gd name="T9" fmla="*/ 14 h 37"/>
                  <a:gd name="T10" fmla="*/ 11 w 21"/>
                  <a:gd name="T11" fmla="*/ 1 h 37"/>
                  <a:gd name="T12" fmla="*/ 21 w 2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1" y="23"/>
                    </a:moveTo>
                    <a:cubicBezTo>
                      <a:pt x="21" y="26"/>
                      <a:pt x="19" y="29"/>
                      <a:pt x="18" y="31"/>
                    </a:cubicBezTo>
                    <a:cubicBezTo>
                      <a:pt x="15" y="34"/>
                      <a:pt x="12" y="35"/>
                      <a:pt x="10" y="36"/>
                    </a:cubicBezTo>
                    <a:cubicBezTo>
                      <a:pt x="7" y="37"/>
                      <a:pt x="5" y="37"/>
                      <a:pt x="2" y="36"/>
                    </a:cubicBezTo>
                    <a:cubicBezTo>
                      <a:pt x="1" y="35"/>
                      <a:pt x="0" y="20"/>
                      <a:pt x="0" y="14"/>
                    </a:cubicBezTo>
                    <a:cubicBezTo>
                      <a:pt x="1" y="6"/>
                      <a:pt x="9" y="2"/>
                      <a:pt x="11" y="1"/>
                    </a:cubicBezTo>
                    <a:cubicBezTo>
                      <a:pt x="14" y="0"/>
                      <a:pt x="21" y="18"/>
                      <a:pt x="21" y="23"/>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8">
                <a:extLst>
                  <a:ext uri="{FF2B5EF4-FFF2-40B4-BE49-F238E27FC236}">
                    <a16:creationId xmlns:a16="http://schemas.microsoft.com/office/drawing/2014/main" id="{1B2173B9-8EEF-498A-9787-69D507EA33C6}"/>
                  </a:ext>
                </a:extLst>
              </p:cNvPr>
              <p:cNvSpPr>
                <a:spLocks/>
              </p:cNvSpPr>
              <p:nvPr/>
            </p:nvSpPr>
            <p:spPr bwMode="auto">
              <a:xfrm>
                <a:off x="2674039" y="4644709"/>
                <a:ext cx="643761" cy="503332"/>
              </a:xfrm>
              <a:custGeom>
                <a:avLst/>
                <a:gdLst>
                  <a:gd name="T0" fmla="*/ 66 w 207"/>
                  <a:gd name="T1" fmla="*/ 151 h 162"/>
                  <a:gd name="T2" fmla="*/ 66 w 207"/>
                  <a:gd name="T3" fmla="*/ 148 h 162"/>
                  <a:gd name="T4" fmla="*/ 21 w 207"/>
                  <a:gd name="T5" fmla="*/ 64 h 162"/>
                  <a:gd name="T6" fmla="*/ 159 w 207"/>
                  <a:gd name="T7" fmla="*/ 32 h 162"/>
                  <a:gd name="T8" fmla="*/ 207 w 207"/>
                  <a:gd name="T9" fmla="*/ 17 h 162"/>
                  <a:gd name="T10" fmla="*/ 203 w 207"/>
                  <a:gd name="T11" fmla="*/ 0 h 162"/>
                  <a:gd name="T12" fmla="*/ 173 w 207"/>
                  <a:gd name="T13" fmla="*/ 12 h 162"/>
                  <a:gd name="T14" fmla="*/ 159 w 207"/>
                  <a:gd name="T15" fmla="*/ 17 h 162"/>
                  <a:gd name="T16" fmla="*/ 13 w 207"/>
                  <a:gd name="T17" fmla="*/ 52 h 162"/>
                  <a:gd name="T18" fmla="*/ 12 w 207"/>
                  <a:gd name="T19" fmla="*/ 53 h 162"/>
                  <a:gd name="T20" fmla="*/ 2 w 207"/>
                  <a:gd name="T21" fmla="*/ 62 h 162"/>
                  <a:gd name="T22" fmla="*/ 5 w 207"/>
                  <a:gd name="T23" fmla="*/ 74 h 162"/>
                  <a:gd name="T24" fmla="*/ 6 w 207"/>
                  <a:gd name="T25" fmla="*/ 78 h 162"/>
                  <a:gd name="T26" fmla="*/ 6 w 207"/>
                  <a:gd name="T27" fmla="*/ 78 h 162"/>
                  <a:gd name="T28" fmla="*/ 37 w 207"/>
                  <a:gd name="T29" fmla="*/ 144 h 162"/>
                  <a:gd name="T30" fmla="*/ 49 w 207"/>
                  <a:gd name="T31" fmla="*/ 155 h 162"/>
                  <a:gd name="T32" fmla="*/ 57 w 207"/>
                  <a:gd name="T33" fmla="*/ 161 h 162"/>
                  <a:gd name="T34" fmla="*/ 66 w 207"/>
                  <a:gd name="T35" fmla="*/ 1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162">
                    <a:moveTo>
                      <a:pt x="66" y="151"/>
                    </a:moveTo>
                    <a:cubicBezTo>
                      <a:pt x="66" y="150"/>
                      <a:pt x="66" y="149"/>
                      <a:pt x="66" y="148"/>
                    </a:cubicBezTo>
                    <a:cubicBezTo>
                      <a:pt x="55" y="118"/>
                      <a:pt x="38" y="91"/>
                      <a:pt x="21" y="64"/>
                    </a:cubicBezTo>
                    <a:cubicBezTo>
                      <a:pt x="64" y="45"/>
                      <a:pt x="114" y="47"/>
                      <a:pt x="159" y="32"/>
                    </a:cubicBezTo>
                    <a:cubicBezTo>
                      <a:pt x="174" y="27"/>
                      <a:pt x="191" y="22"/>
                      <a:pt x="207" y="17"/>
                    </a:cubicBezTo>
                    <a:cubicBezTo>
                      <a:pt x="205" y="12"/>
                      <a:pt x="204" y="6"/>
                      <a:pt x="203" y="0"/>
                    </a:cubicBezTo>
                    <a:cubicBezTo>
                      <a:pt x="193" y="4"/>
                      <a:pt x="183" y="8"/>
                      <a:pt x="173" y="12"/>
                    </a:cubicBezTo>
                    <a:cubicBezTo>
                      <a:pt x="168" y="13"/>
                      <a:pt x="164" y="15"/>
                      <a:pt x="159" y="17"/>
                    </a:cubicBezTo>
                    <a:cubicBezTo>
                      <a:pt x="111" y="33"/>
                      <a:pt x="59" y="31"/>
                      <a:pt x="13" y="52"/>
                    </a:cubicBezTo>
                    <a:cubicBezTo>
                      <a:pt x="12" y="52"/>
                      <a:pt x="12" y="52"/>
                      <a:pt x="12" y="53"/>
                    </a:cubicBezTo>
                    <a:cubicBezTo>
                      <a:pt x="6" y="51"/>
                      <a:pt x="0" y="56"/>
                      <a:pt x="2" y="62"/>
                    </a:cubicBezTo>
                    <a:cubicBezTo>
                      <a:pt x="3" y="66"/>
                      <a:pt x="4" y="70"/>
                      <a:pt x="5" y="74"/>
                    </a:cubicBezTo>
                    <a:cubicBezTo>
                      <a:pt x="5" y="75"/>
                      <a:pt x="5" y="76"/>
                      <a:pt x="6" y="78"/>
                    </a:cubicBezTo>
                    <a:cubicBezTo>
                      <a:pt x="6" y="78"/>
                      <a:pt x="6" y="78"/>
                      <a:pt x="6" y="78"/>
                    </a:cubicBezTo>
                    <a:cubicBezTo>
                      <a:pt x="14" y="102"/>
                      <a:pt x="26" y="122"/>
                      <a:pt x="37" y="144"/>
                    </a:cubicBezTo>
                    <a:cubicBezTo>
                      <a:pt x="40" y="148"/>
                      <a:pt x="45" y="152"/>
                      <a:pt x="49" y="155"/>
                    </a:cubicBezTo>
                    <a:cubicBezTo>
                      <a:pt x="50" y="156"/>
                      <a:pt x="57" y="161"/>
                      <a:pt x="57" y="161"/>
                    </a:cubicBezTo>
                    <a:cubicBezTo>
                      <a:pt x="62" y="162"/>
                      <a:pt x="69" y="157"/>
                      <a:pt x="66" y="15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9">
                <a:extLst>
                  <a:ext uri="{FF2B5EF4-FFF2-40B4-BE49-F238E27FC236}">
                    <a16:creationId xmlns:a16="http://schemas.microsoft.com/office/drawing/2014/main" id="{A280AA21-7A51-4C32-AF98-643EB1DC5B5A}"/>
                  </a:ext>
                </a:extLst>
              </p:cNvPr>
              <p:cNvSpPr>
                <a:spLocks/>
              </p:cNvSpPr>
              <p:nvPr/>
            </p:nvSpPr>
            <p:spPr bwMode="auto">
              <a:xfrm>
                <a:off x="3279932" y="5032859"/>
                <a:ext cx="509644" cy="544356"/>
              </a:xfrm>
              <a:custGeom>
                <a:avLst/>
                <a:gdLst>
                  <a:gd name="T0" fmla="*/ 94 w 164"/>
                  <a:gd name="T1" fmla="*/ 175 h 175"/>
                  <a:gd name="T2" fmla="*/ 90 w 164"/>
                  <a:gd name="T3" fmla="*/ 142 h 175"/>
                  <a:gd name="T4" fmla="*/ 19 w 164"/>
                  <a:gd name="T5" fmla="*/ 107 h 175"/>
                  <a:gd name="T6" fmla="*/ 75 w 164"/>
                  <a:gd name="T7" fmla="*/ 92 h 175"/>
                  <a:gd name="T8" fmla="*/ 152 w 164"/>
                  <a:gd name="T9" fmla="*/ 56 h 175"/>
                  <a:gd name="T10" fmla="*/ 156 w 164"/>
                  <a:gd name="T11" fmla="*/ 51 h 175"/>
                  <a:gd name="T12" fmla="*/ 160 w 164"/>
                  <a:gd name="T13" fmla="*/ 43 h 175"/>
                  <a:gd name="T14" fmla="*/ 155 w 164"/>
                  <a:gd name="T15" fmla="*/ 40 h 175"/>
                  <a:gd name="T16" fmla="*/ 154 w 164"/>
                  <a:gd name="T17" fmla="*/ 40 h 175"/>
                  <a:gd name="T18" fmla="*/ 113 w 164"/>
                  <a:gd name="T19" fmla="*/ 5 h 175"/>
                  <a:gd name="T20" fmla="*/ 106 w 164"/>
                  <a:gd name="T21" fmla="*/ 10 h 175"/>
                  <a:gd name="T22" fmla="*/ 112 w 164"/>
                  <a:gd name="T23" fmla="*/ 18 h 175"/>
                  <a:gd name="T24" fmla="*/ 111 w 164"/>
                  <a:gd name="T25" fmla="*/ 22 h 175"/>
                  <a:gd name="T26" fmla="*/ 131 w 164"/>
                  <a:gd name="T27" fmla="*/ 54 h 175"/>
                  <a:gd name="T28" fmla="*/ 86 w 164"/>
                  <a:gd name="T29" fmla="*/ 77 h 175"/>
                  <a:gd name="T30" fmla="*/ 11 w 164"/>
                  <a:gd name="T31" fmla="*/ 96 h 175"/>
                  <a:gd name="T32" fmla="*/ 5 w 164"/>
                  <a:gd name="T33" fmla="*/ 101 h 175"/>
                  <a:gd name="T34" fmla="*/ 38 w 164"/>
                  <a:gd name="T35" fmla="*/ 142 h 175"/>
                  <a:gd name="T36" fmla="*/ 94 w 164"/>
                  <a:gd name="T3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4" h="175">
                    <a:moveTo>
                      <a:pt x="94" y="175"/>
                    </a:moveTo>
                    <a:cubicBezTo>
                      <a:pt x="94" y="173"/>
                      <a:pt x="107" y="160"/>
                      <a:pt x="90" y="142"/>
                    </a:cubicBezTo>
                    <a:cubicBezTo>
                      <a:pt x="65" y="132"/>
                      <a:pt x="39" y="119"/>
                      <a:pt x="19" y="107"/>
                    </a:cubicBezTo>
                    <a:cubicBezTo>
                      <a:pt x="38" y="108"/>
                      <a:pt x="58" y="100"/>
                      <a:pt x="75" y="92"/>
                    </a:cubicBezTo>
                    <a:cubicBezTo>
                      <a:pt x="101" y="81"/>
                      <a:pt x="125" y="64"/>
                      <a:pt x="152" y="56"/>
                    </a:cubicBezTo>
                    <a:cubicBezTo>
                      <a:pt x="155" y="55"/>
                      <a:pt x="156" y="53"/>
                      <a:pt x="156" y="51"/>
                    </a:cubicBezTo>
                    <a:cubicBezTo>
                      <a:pt x="160" y="52"/>
                      <a:pt x="164" y="46"/>
                      <a:pt x="160" y="43"/>
                    </a:cubicBezTo>
                    <a:cubicBezTo>
                      <a:pt x="158" y="42"/>
                      <a:pt x="156" y="41"/>
                      <a:pt x="155" y="40"/>
                    </a:cubicBezTo>
                    <a:cubicBezTo>
                      <a:pt x="154" y="40"/>
                      <a:pt x="154" y="40"/>
                      <a:pt x="154" y="40"/>
                    </a:cubicBezTo>
                    <a:cubicBezTo>
                      <a:pt x="138" y="30"/>
                      <a:pt x="123" y="20"/>
                      <a:pt x="113" y="5"/>
                    </a:cubicBezTo>
                    <a:cubicBezTo>
                      <a:pt x="110" y="0"/>
                      <a:pt x="103" y="6"/>
                      <a:pt x="106" y="10"/>
                    </a:cubicBezTo>
                    <a:cubicBezTo>
                      <a:pt x="108" y="13"/>
                      <a:pt x="110" y="16"/>
                      <a:pt x="112" y="18"/>
                    </a:cubicBezTo>
                    <a:cubicBezTo>
                      <a:pt x="111" y="19"/>
                      <a:pt x="111" y="21"/>
                      <a:pt x="111" y="22"/>
                    </a:cubicBezTo>
                    <a:cubicBezTo>
                      <a:pt x="112" y="37"/>
                      <a:pt x="119" y="48"/>
                      <a:pt x="131" y="54"/>
                    </a:cubicBezTo>
                    <a:cubicBezTo>
                      <a:pt x="115" y="61"/>
                      <a:pt x="101" y="70"/>
                      <a:pt x="86" y="77"/>
                    </a:cubicBezTo>
                    <a:cubicBezTo>
                      <a:pt x="64" y="88"/>
                      <a:pt x="36" y="104"/>
                      <a:pt x="11" y="96"/>
                    </a:cubicBezTo>
                    <a:cubicBezTo>
                      <a:pt x="7" y="95"/>
                      <a:pt x="5" y="98"/>
                      <a:pt x="5" y="101"/>
                    </a:cubicBezTo>
                    <a:cubicBezTo>
                      <a:pt x="0" y="115"/>
                      <a:pt x="24" y="132"/>
                      <a:pt x="38" y="142"/>
                    </a:cubicBezTo>
                    <a:cubicBezTo>
                      <a:pt x="50" y="150"/>
                      <a:pt x="79" y="167"/>
                      <a:pt x="94" y="17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40">
                <a:extLst>
                  <a:ext uri="{FF2B5EF4-FFF2-40B4-BE49-F238E27FC236}">
                    <a16:creationId xmlns:a16="http://schemas.microsoft.com/office/drawing/2014/main" id="{F95ABD3E-7B25-4DD6-88D9-F10CD3483BC6}"/>
                  </a:ext>
                </a:extLst>
              </p:cNvPr>
              <p:cNvSpPr>
                <a:spLocks/>
              </p:cNvSpPr>
              <p:nvPr/>
            </p:nvSpPr>
            <p:spPr bwMode="auto">
              <a:xfrm>
                <a:off x="3137925" y="4395410"/>
                <a:ext cx="555401" cy="743165"/>
              </a:xfrm>
              <a:custGeom>
                <a:avLst/>
                <a:gdLst>
                  <a:gd name="T0" fmla="*/ 51 w 179"/>
                  <a:gd name="T1" fmla="*/ 0 h 239"/>
                  <a:gd name="T2" fmla="*/ 174 w 179"/>
                  <a:gd name="T3" fmla="*/ 206 h 239"/>
                  <a:gd name="T4" fmla="*/ 150 w 179"/>
                  <a:gd name="T5" fmla="*/ 232 h 239"/>
                  <a:gd name="T6" fmla="*/ 128 w 179"/>
                  <a:gd name="T7" fmla="*/ 212 h 239"/>
                  <a:gd name="T8" fmla="*/ 119 w 179"/>
                  <a:gd name="T9" fmla="*/ 210 h 239"/>
                  <a:gd name="T10" fmla="*/ 107 w 179"/>
                  <a:gd name="T11" fmla="*/ 212 h 239"/>
                  <a:gd name="T12" fmla="*/ 91 w 179"/>
                  <a:gd name="T13" fmla="*/ 192 h 239"/>
                  <a:gd name="T14" fmla="*/ 87 w 179"/>
                  <a:gd name="T15" fmla="*/ 159 h 239"/>
                  <a:gd name="T16" fmla="*/ 54 w 179"/>
                  <a:gd name="T17" fmla="*/ 140 h 239"/>
                  <a:gd name="T18" fmla="*/ 45 w 179"/>
                  <a:gd name="T19" fmla="*/ 106 h 239"/>
                  <a:gd name="T20" fmla="*/ 38 w 179"/>
                  <a:gd name="T21" fmla="*/ 88 h 239"/>
                  <a:gd name="T22" fmla="*/ 16 w 179"/>
                  <a:gd name="T23" fmla="*/ 88 h 239"/>
                  <a:gd name="T24" fmla="*/ 12 w 179"/>
                  <a:gd name="T25" fmla="*/ 82 h 239"/>
                  <a:gd name="T26" fmla="*/ 12 w 179"/>
                  <a:gd name="T27" fmla="*/ 82 h 239"/>
                  <a:gd name="T28" fmla="*/ 51 w 179"/>
                  <a:gd name="T29"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39">
                    <a:moveTo>
                      <a:pt x="51" y="0"/>
                    </a:moveTo>
                    <a:cubicBezTo>
                      <a:pt x="53" y="0"/>
                      <a:pt x="163" y="172"/>
                      <a:pt x="174" y="206"/>
                    </a:cubicBezTo>
                    <a:cubicBezTo>
                      <a:pt x="179" y="221"/>
                      <a:pt x="160" y="229"/>
                      <a:pt x="150" y="232"/>
                    </a:cubicBezTo>
                    <a:cubicBezTo>
                      <a:pt x="143" y="239"/>
                      <a:pt x="123" y="238"/>
                      <a:pt x="128" y="212"/>
                    </a:cubicBezTo>
                    <a:cubicBezTo>
                      <a:pt x="130" y="205"/>
                      <a:pt x="125" y="208"/>
                      <a:pt x="119" y="210"/>
                    </a:cubicBezTo>
                    <a:cubicBezTo>
                      <a:pt x="115" y="212"/>
                      <a:pt x="111" y="212"/>
                      <a:pt x="107" y="212"/>
                    </a:cubicBezTo>
                    <a:cubicBezTo>
                      <a:pt x="96" y="212"/>
                      <a:pt x="92" y="200"/>
                      <a:pt x="91" y="192"/>
                    </a:cubicBezTo>
                    <a:cubicBezTo>
                      <a:pt x="90" y="181"/>
                      <a:pt x="91" y="169"/>
                      <a:pt x="87" y="159"/>
                    </a:cubicBezTo>
                    <a:cubicBezTo>
                      <a:pt x="82" y="146"/>
                      <a:pt x="65" y="146"/>
                      <a:pt x="54" y="140"/>
                    </a:cubicBezTo>
                    <a:cubicBezTo>
                      <a:pt x="42" y="132"/>
                      <a:pt x="44" y="119"/>
                      <a:pt x="45" y="106"/>
                    </a:cubicBezTo>
                    <a:cubicBezTo>
                      <a:pt x="46" y="102"/>
                      <a:pt x="46" y="84"/>
                      <a:pt x="38" y="88"/>
                    </a:cubicBezTo>
                    <a:cubicBezTo>
                      <a:pt x="30" y="91"/>
                      <a:pt x="23" y="93"/>
                      <a:pt x="16" y="88"/>
                    </a:cubicBezTo>
                    <a:cubicBezTo>
                      <a:pt x="14" y="87"/>
                      <a:pt x="13" y="84"/>
                      <a:pt x="12" y="82"/>
                    </a:cubicBezTo>
                    <a:cubicBezTo>
                      <a:pt x="12" y="82"/>
                      <a:pt x="12" y="82"/>
                      <a:pt x="12" y="82"/>
                    </a:cubicBezTo>
                    <a:cubicBezTo>
                      <a:pt x="0" y="75"/>
                      <a:pt x="8" y="11"/>
                      <a:pt x="51" y="0"/>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1">
                <a:extLst>
                  <a:ext uri="{FF2B5EF4-FFF2-40B4-BE49-F238E27FC236}">
                    <a16:creationId xmlns:a16="http://schemas.microsoft.com/office/drawing/2014/main" id="{2A90AEE2-32BC-4118-A69A-FB4D1EFC905E}"/>
                  </a:ext>
                </a:extLst>
              </p:cNvPr>
              <p:cNvSpPr>
                <a:spLocks/>
              </p:cNvSpPr>
              <p:nvPr/>
            </p:nvSpPr>
            <p:spPr bwMode="auto">
              <a:xfrm>
                <a:off x="3279932" y="3567041"/>
                <a:ext cx="1126581" cy="1606246"/>
              </a:xfrm>
              <a:custGeom>
                <a:avLst/>
                <a:gdLst>
                  <a:gd name="T0" fmla="*/ 83 w 362"/>
                  <a:gd name="T1" fmla="*/ 11 h 516"/>
                  <a:gd name="T2" fmla="*/ 102 w 362"/>
                  <a:gd name="T3" fmla="*/ 28 h 516"/>
                  <a:gd name="T4" fmla="*/ 101 w 362"/>
                  <a:gd name="T5" fmla="*/ 5 h 516"/>
                  <a:gd name="T6" fmla="*/ 108 w 362"/>
                  <a:gd name="T7" fmla="*/ 4 h 516"/>
                  <a:gd name="T8" fmla="*/ 110 w 362"/>
                  <a:gd name="T9" fmla="*/ 33 h 516"/>
                  <a:gd name="T10" fmla="*/ 167 w 362"/>
                  <a:gd name="T11" fmla="*/ 107 h 516"/>
                  <a:gd name="T12" fmla="*/ 198 w 362"/>
                  <a:gd name="T13" fmla="*/ 134 h 516"/>
                  <a:gd name="T14" fmla="*/ 217 w 362"/>
                  <a:gd name="T15" fmla="*/ 143 h 516"/>
                  <a:gd name="T16" fmla="*/ 274 w 362"/>
                  <a:gd name="T17" fmla="*/ 187 h 516"/>
                  <a:gd name="T18" fmla="*/ 264 w 362"/>
                  <a:gd name="T19" fmla="*/ 194 h 516"/>
                  <a:gd name="T20" fmla="*/ 223 w 362"/>
                  <a:gd name="T21" fmla="*/ 172 h 516"/>
                  <a:gd name="T22" fmla="*/ 24 w 362"/>
                  <a:gd name="T23" fmla="*/ 271 h 516"/>
                  <a:gd name="T24" fmla="*/ 140 w 362"/>
                  <a:gd name="T25" fmla="*/ 424 h 516"/>
                  <a:gd name="T26" fmla="*/ 278 w 362"/>
                  <a:gd name="T27" fmla="*/ 321 h 516"/>
                  <a:gd name="T28" fmla="*/ 297 w 362"/>
                  <a:gd name="T29" fmla="*/ 264 h 516"/>
                  <a:gd name="T30" fmla="*/ 309 w 362"/>
                  <a:gd name="T31" fmla="*/ 242 h 516"/>
                  <a:gd name="T32" fmla="*/ 324 w 362"/>
                  <a:gd name="T33" fmla="*/ 310 h 516"/>
                  <a:gd name="T34" fmla="*/ 320 w 362"/>
                  <a:gd name="T35" fmla="*/ 323 h 516"/>
                  <a:gd name="T36" fmla="*/ 320 w 362"/>
                  <a:gd name="T37" fmla="*/ 323 h 516"/>
                  <a:gd name="T38" fmla="*/ 313 w 362"/>
                  <a:gd name="T39" fmla="*/ 357 h 516"/>
                  <a:gd name="T40" fmla="*/ 313 w 362"/>
                  <a:gd name="T41" fmla="*/ 357 h 516"/>
                  <a:gd name="T42" fmla="*/ 330 w 362"/>
                  <a:gd name="T43" fmla="*/ 477 h 516"/>
                  <a:gd name="T44" fmla="*/ 335 w 362"/>
                  <a:gd name="T45" fmla="*/ 479 h 516"/>
                  <a:gd name="T46" fmla="*/ 355 w 362"/>
                  <a:gd name="T47" fmla="*/ 487 h 516"/>
                  <a:gd name="T48" fmla="*/ 362 w 362"/>
                  <a:gd name="T49" fmla="*/ 490 h 516"/>
                  <a:gd name="T50" fmla="*/ 356 w 362"/>
                  <a:gd name="T51" fmla="*/ 496 h 516"/>
                  <a:gd name="T52" fmla="*/ 333 w 362"/>
                  <a:gd name="T53" fmla="*/ 493 h 516"/>
                  <a:gd name="T54" fmla="*/ 335 w 362"/>
                  <a:gd name="T55" fmla="*/ 507 h 516"/>
                  <a:gd name="T56" fmla="*/ 330 w 362"/>
                  <a:gd name="T57" fmla="*/ 516 h 516"/>
                  <a:gd name="T58" fmla="*/ 324 w 362"/>
                  <a:gd name="T59" fmla="*/ 509 h 516"/>
                  <a:gd name="T60" fmla="*/ 320 w 362"/>
                  <a:gd name="T61" fmla="*/ 496 h 516"/>
                  <a:gd name="T62" fmla="*/ 307 w 362"/>
                  <a:gd name="T63" fmla="*/ 510 h 516"/>
                  <a:gd name="T64" fmla="*/ 304 w 362"/>
                  <a:gd name="T65" fmla="*/ 502 h 516"/>
                  <a:gd name="T66" fmla="*/ 317 w 362"/>
                  <a:gd name="T67" fmla="*/ 483 h 516"/>
                  <a:gd name="T68" fmla="*/ 298 w 362"/>
                  <a:gd name="T69" fmla="*/ 359 h 516"/>
                  <a:gd name="T70" fmla="*/ 298 w 362"/>
                  <a:gd name="T71" fmla="*/ 359 h 516"/>
                  <a:gd name="T72" fmla="*/ 296 w 362"/>
                  <a:gd name="T73" fmla="*/ 335 h 516"/>
                  <a:gd name="T74" fmla="*/ 216 w 362"/>
                  <a:gd name="T75" fmla="*/ 397 h 516"/>
                  <a:gd name="T76" fmla="*/ 113 w 362"/>
                  <a:gd name="T77" fmla="*/ 466 h 516"/>
                  <a:gd name="T78" fmla="*/ 6 w 362"/>
                  <a:gd name="T79" fmla="*/ 276 h 516"/>
                  <a:gd name="T80" fmla="*/ 5 w 362"/>
                  <a:gd name="T81" fmla="*/ 275 h 516"/>
                  <a:gd name="T82" fmla="*/ 13 w 362"/>
                  <a:gd name="T83" fmla="*/ 255 h 516"/>
                  <a:gd name="T84" fmla="*/ 209 w 362"/>
                  <a:gd name="T85" fmla="*/ 159 h 516"/>
                  <a:gd name="T86" fmla="*/ 206 w 362"/>
                  <a:gd name="T87" fmla="*/ 157 h 516"/>
                  <a:gd name="T88" fmla="*/ 206 w 362"/>
                  <a:gd name="T89" fmla="*/ 157 h 516"/>
                  <a:gd name="T90" fmla="*/ 172 w 362"/>
                  <a:gd name="T91" fmla="*/ 128 h 516"/>
                  <a:gd name="T92" fmla="*/ 172 w 362"/>
                  <a:gd name="T93" fmla="*/ 127 h 516"/>
                  <a:gd name="T94" fmla="*/ 104 w 362"/>
                  <a:gd name="T95" fmla="*/ 42 h 516"/>
                  <a:gd name="T96" fmla="*/ 77 w 362"/>
                  <a:gd name="T97" fmla="*/ 51 h 516"/>
                  <a:gd name="T98" fmla="*/ 72 w 362"/>
                  <a:gd name="T99" fmla="*/ 44 h 516"/>
                  <a:gd name="T100" fmla="*/ 96 w 362"/>
                  <a:gd name="T101" fmla="*/ 34 h 516"/>
                  <a:gd name="T102" fmla="*/ 75 w 362"/>
                  <a:gd name="T103" fmla="*/ 12 h 516"/>
                  <a:gd name="T104" fmla="*/ 83 w 362"/>
                  <a:gd name="T105" fmla="*/ 1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516">
                    <a:moveTo>
                      <a:pt x="83" y="11"/>
                    </a:moveTo>
                    <a:cubicBezTo>
                      <a:pt x="89" y="21"/>
                      <a:pt x="89" y="23"/>
                      <a:pt x="102" y="28"/>
                    </a:cubicBezTo>
                    <a:cubicBezTo>
                      <a:pt x="101" y="18"/>
                      <a:pt x="99" y="16"/>
                      <a:pt x="101" y="5"/>
                    </a:cubicBezTo>
                    <a:cubicBezTo>
                      <a:pt x="102" y="0"/>
                      <a:pt x="108" y="0"/>
                      <a:pt x="108" y="4"/>
                    </a:cubicBezTo>
                    <a:cubicBezTo>
                      <a:pt x="109" y="17"/>
                      <a:pt x="110" y="20"/>
                      <a:pt x="110" y="33"/>
                    </a:cubicBezTo>
                    <a:cubicBezTo>
                      <a:pt x="109" y="36"/>
                      <a:pt x="147" y="85"/>
                      <a:pt x="167" y="107"/>
                    </a:cubicBezTo>
                    <a:cubicBezTo>
                      <a:pt x="177" y="118"/>
                      <a:pt x="188" y="127"/>
                      <a:pt x="198" y="134"/>
                    </a:cubicBezTo>
                    <a:cubicBezTo>
                      <a:pt x="205" y="137"/>
                      <a:pt x="212" y="140"/>
                      <a:pt x="217" y="143"/>
                    </a:cubicBezTo>
                    <a:cubicBezTo>
                      <a:pt x="233" y="148"/>
                      <a:pt x="251" y="155"/>
                      <a:pt x="274" y="187"/>
                    </a:cubicBezTo>
                    <a:cubicBezTo>
                      <a:pt x="278" y="193"/>
                      <a:pt x="269" y="200"/>
                      <a:pt x="264" y="194"/>
                    </a:cubicBezTo>
                    <a:cubicBezTo>
                      <a:pt x="254" y="180"/>
                      <a:pt x="241" y="173"/>
                      <a:pt x="223" y="172"/>
                    </a:cubicBezTo>
                    <a:cubicBezTo>
                      <a:pt x="211" y="185"/>
                      <a:pt x="102" y="249"/>
                      <a:pt x="24" y="271"/>
                    </a:cubicBezTo>
                    <a:cubicBezTo>
                      <a:pt x="56" y="334"/>
                      <a:pt x="95" y="369"/>
                      <a:pt x="140" y="424"/>
                    </a:cubicBezTo>
                    <a:cubicBezTo>
                      <a:pt x="145" y="415"/>
                      <a:pt x="267" y="329"/>
                      <a:pt x="278" y="321"/>
                    </a:cubicBezTo>
                    <a:cubicBezTo>
                      <a:pt x="282" y="318"/>
                      <a:pt x="307" y="291"/>
                      <a:pt x="297" y="264"/>
                    </a:cubicBezTo>
                    <a:cubicBezTo>
                      <a:pt x="295" y="261"/>
                      <a:pt x="301" y="244"/>
                      <a:pt x="309" y="242"/>
                    </a:cubicBezTo>
                    <a:cubicBezTo>
                      <a:pt x="309" y="242"/>
                      <a:pt x="330" y="282"/>
                      <a:pt x="324" y="310"/>
                    </a:cubicBezTo>
                    <a:cubicBezTo>
                      <a:pt x="323" y="314"/>
                      <a:pt x="322" y="319"/>
                      <a:pt x="320" y="323"/>
                    </a:cubicBezTo>
                    <a:cubicBezTo>
                      <a:pt x="320" y="323"/>
                      <a:pt x="320" y="323"/>
                      <a:pt x="320" y="323"/>
                    </a:cubicBezTo>
                    <a:cubicBezTo>
                      <a:pt x="317" y="332"/>
                      <a:pt x="313" y="357"/>
                      <a:pt x="313" y="357"/>
                    </a:cubicBezTo>
                    <a:cubicBezTo>
                      <a:pt x="313" y="357"/>
                      <a:pt x="313" y="357"/>
                      <a:pt x="313" y="357"/>
                    </a:cubicBezTo>
                    <a:cubicBezTo>
                      <a:pt x="311" y="404"/>
                      <a:pt x="297" y="454"/>
                      <a:pt x="330" y="477"/>
                    </a:cubicBezTo>
                    <a:cubicBezTo>
                      <a:pt x="330" y="477"/>
                      <a:pt x="333" y="478"/>
                      <a:pt x="335" y="479"/>
                    </a:cubicBezTo>
                    <a:cubicBezTo>
                      <a:pt x="341" y="484"/>
                      <a:pt x="347" y="488"/>
                      <a:pt x="355" y="487"/>
                    </a:cubicBezTo>
                    <a:cubicBezTo>
                      <a:pt x="359" y="486"/>
                      <a:pt x="362" y="486"/>
                      <a:pt x="362" y="490"/>
                    </a:cubicBezTo>
                    <a:cubicBezTo>
                      <a:pt x="362" y="493"/>
                      <a:pt x="360" y="496"/>
                      <a:pt x="356" y="496"/>
                    </a:cubicBezTo>
                    <a:cubicBezTo>
                      <a:pt x="348" y="498"/>
                      <a:pt x="340" y="496"/>
                      <a:pt x="333" y="493"/>
                    </a:cubicBezTo>
                    <a:cubicBezTo>
                      <a:pt x="333" y="498"/>
                      <a:pt x="334" y="502"/>
                      <a:pt x="335" y="507"/>
                    </a:cubicBezTo>
                    <a:cubicBezTo>
                      <a:pt x="336" y="510"/>
                      <a:pt x="334" y="516"/>
                      <a:pt x="330" y="516"/>
                    </a:cubicBezTo>
                    <a:cubicBezTo>
                      <a:pt x="327" y="516"/>
                      <a:pt x="325" y="513"/>
                      <a:pt x="324" y="509"/>
                    </a:cubicBezTo>
                    <a:cubicBezTo>
                      <a:pt x="324" y="505"/>
                      <a:pt x="320" y="500"/>
                      <a:pt x="320" y="496"/>
                    </a:cubicBezTo>
                    <a:cubicBezTo>
                      <a:pt x="317" y="502"/>
                      <a:pt x="315" y="504"/>
                      <a:pt x="307" y="510"/>
                    </a:cubicBezTo>
                    <a:cubicBezTo>
                      <a:pt x="302" y="514"/>
                      <a:pt x="301" y="506"/>
                      <a:pt x="304" y="502"/>
                    </a:cubicBezTo>
                    <a:cubicBezTo>
                      <a:pt x="313" y="490"/>
                      <a:pt x="311" y="490"/>
                      <a:pt x="317" y="483"/>
                    </a:cubicBezTo>
                    <a:cubicBezTo>
                      <a:pt x="282" y="449"/>
                      <a:pt x="295" y="403"/>
                      <a:pt x="298" y="359"/>
                    </a:cubicBezTo>
                    <a:cubicBezTo>
                      <a:pt x="298" y="359"/>
                      <a:pt x="298" y="359"/>
                      <a:pt x="298" y="359"/>
                    </a:cubicBezTo>
                    <a:cubicBezTo>
                      <a:pt x="298" y="346"/>
                      <a:pt x="296" y="338"/>
                      <a:pt x="296" y="335"/>
                    </a:cubicBezTo>
                    <a:cubicBezTo>
                      <a:pt x="268" y="354"/>
                      <a:pt x="240" y="372"/>
                      <a:pt x="216" y="397"/>
                    </a:cubicBezTo>
                    <a:cubicBezTo>
                      <a:pt x="187" y="426"/>
                      <a:pt x="135" y="494"/>
                      <a:pt x="113" y="466"/>
                    </a:cubicBezTo>
                    <a:cubicBezTo>
                      <a:pt x="110" y="461"/>
                      <a:pt x="31" y="364"/>
                      <a:pt x="6" y="276"/>
                    </a:cubicBezTo>
                    <a:cubicBezTo>
                      <a:pt x="6" y="276"/>
                      <a:pt x="5" y="275"/>
                      <a:pt x="5" y="275"/>
                    </a:cubicBezTo>
                    <a:cubicBezTo>
                      <a:pt x="1" y="271"/>
                      <a:pt x="0" y="256"/>
                      <a:pt x="13" y="255"/>
                    </a:cubicBezTo>
                    <a:cubicBezTo>
                      <a:pt x="90" y="240"/>
                      <a:pt x="141" y="194"/>
                      <a:pt x="209" y="159"/>
                    </a:cubicBezTo>
                    <a:cubicBezTo>
                      <a:pt x="208" y="158"/>
                      <a:pt x="207" y="157"/>
                      <a:pt x="206" y="157"/>
                    </a:cubicBezTo>
                    <a:cubicBezTo>
                      <a:pt x="206" y="157"/>
                      <a:pt x="206" y="157"/>
                      <a:pt x="206" y="157"/>
                    </a:cubicBezTo>
                    <a:cubicBezTo>
                      <a:pt x="206" y="157"/>
                      <a:pt x="176" y="132"/>
                      <a:pt x="172" y="128"/>
                    </a:cubicBezTo>
                    <a:cubicBezTo>
                      <a:pt x="172" y="127"/>
                      <a:pt x="172" y="127"/>
                      <a:pt x="172" y="127"/>
                    </a:cubicBezTo>
                    <a:cubicBezTo>
                      <a:pt x="146" y="104"/>
                      <a:pt x="123" y="76"/>
                      <a:pt x="104" y="42"/>
                    </a:cubicBezTo>
                    <a:cubicBezTo>
                      <a:pt x="94" y="43"/>
                      <a:pt x="84" y="44"/>
                      <a:pt x="77" y="51"/>
                    </a:cubicBezTo>
                    <a:cubicBezTo>
                      <a:pt x="74" y="54"/>
                      <a:pt x="66" y="49"/>
                      <a:pt x="72" y="44"/>
                    </a:cubicBezTo>
                    <a:cubicBezTo>
                      <a:pt x="77" y="40"/>
                      <a:pt x="90" y="36"/>
                      <a:pt x="96" y="34"/>
                    </a:cubicBezTo>
                    <a:cubicBezTo>
                      <a:pt x="85" y="29"/>
                      <a:pt x="81" y="26"/>
                      <a:pt x="75" y="12"/>
                    </a:cubicBezTo>
                    <a:cubicBezTo>
                      <a:pt x="73" y="4"/>
                      <a:pt x="81" y="9"/>
                      <a:pt x="83" y="1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2">
                <a:extLst>
                  <a:ext uri="{FF2B5EF4-FFF2-40B4-BE49-F238E27FC236}">
                    <a16:creationId xmlns:a16="http://schemas.microsoft.com/office/drawing/2014/main" id="{70869E4A-5791-48A2-878E-6B314A0AC127}"/>
                  </a:ext>
                </a:extLst>
              </p:cNvPr>
              <p:cNvSpPr>
                <a:spLocks noEditPoints="1"/>
              </p:cNvSpPr>
              <p:nvPr/>
            </p:nvSpPr>
            <p:spPr bwMode="auto">
              <a:xfrm>
                <a:off x="3391959" y="3956769"/>
                <a:ext cx="935663" cy="1011398"/>
              </a:xfrm>
              <a:custGeom>
                <a:avLst/>
                <a:gdLst>
                  <a:gd name="T0" fmla="*/ 173 w 301"/>
                  <a:gd name="T1" fmla="*/ 91 h 325"/>
                  <a:gd name="T2" fmla="*/ 64 w 301"/>
                  <a:gd name="T3" fmla="*/ 143 h 325"/>
                  <a:gd name="T4" fmla="*/ 19 w 301"/>
                  <a:gd name="T5" fmla="*/ 175 h 325"/>
                  <a:gd name="T6" fmla="*/ 23 w 301"/>
                  <a:gd name="T7" fmla="*/ 230 h 325"/>
                  <a:gd name="T8" fmla="*/ 32 w 301"/>
                  <a:gd name="T9" fmla="*/ 231 h 325"/>
                  <a:gd name="T10" fmla="*/ 31 w 301"/>
                  <a:gd name="T11" fmla="*/ 259 h 325"/>
                  <a:gd name="T12" fmla="*/ 55 w 301"/>
                  <a:gd name="T13" fmla="*/ 271 h 325"/>
                  <a:gd name="T14" fmla="*/ 68 w 301"/>
                  <a:gd name="T15" fmla="*/ 264 h 325"/>
                  <a:gd name="T16" fmla="*/ 70 w 301"/>
                  <a:gd name="T17" fmla="*/ 266 h 325"/>
                  <a:gd name="T18" fmla="*/ 68 w 301"/>
                  <a:gd name="T19" fmla="*/ 268 h 325"/>
                  <a:gd name="T20" fmla="*/ 93 w 301"/>
                  <a:gd name="T21" fmla="*/ 309 h 325"/>
                  <a:gd name="T22" fmla="*/ 223 w 301"/>
                  <a:gd name="T23" fmla="*/ 221 h 325"/>
                  <a:gd name="T24" fmla="*/ 260 w 301"/>
                  <a:gd name="T25" fmla="*/ 187 h 325"/>
                  <a:gd name="T26" fmla="*/ 259 w 301"/>
                  <a:gd name="T27" fmla="*/ 191 h 325"/>
                  <a:gd name="T28" fmla="*/ 293 w 301"/>
                  <a:gd name="T29" fmla="*/ 216 h 325"/>
                  <a:gd name="T30" fmla="*/ 294 w 301"/>
                  <a:gd name="T31" fmla="*/ 147 h 325"/>
                  <a:gd name="T32" fmla="*/ 287 w 301"/>
                  <a:gd name="T33" fmla="*/ 135 h 325"/>
                  <a:gd name="T34" fmla="*/ 280 w 301"/>
                  <a:gd name="T35" fmla="*/ 115 h 325"/>
                  <a:gd name="T36" fmla="*/ 275 w 301"/>
                  <a:gd name="T37" fmla="*/ 110 h 325"/>
                  <a:gd name="T38" fmla="*/ 265 w 301"/>
                  <a:gd name="T39" fmla="*/ 95 h 325"/>
                  <a:gd name="T40" fmla="*/ 223 w 301"/>
                  <a:gd name="T41" fmla="*/ 80 h 325"/>
                  <a:gd name="T42" fmla="*/ 173 w 301"/>
                  <a:gd name="T43" fmla="*/ 91 h 325"/>
                  <a:gd name="T44" fmla="*/ 153 w 301"/>
                  <a:gd name="T45" fmla="*/ 29 h 325"/>
                  <a:gd name="T46" fmla="*/ 190 w 301"/>
                  <a:gd name="T47" fmla="*/ 49 h 325"/>
                  <a:gd name="T48" fmla="*/ 206 w 301"/>
                  <a:gd name="T49" fmla="*/ 47 h 325"/>
                  <a:gd name="T50" fmla="*/ 212 w 301"/>
                  <a:gd name="T51" fmla="*/ 29 h 325"/>
                  <a:gd name="T52" fmla="*/ 168 w 301"/>
                  <a:gd name="T53" fmla="*/ 3 h 325"/>
                  <a:gd name="T54" fmla="*/ 153 w 301"/>
                  <a:gd name="T55"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1" h="325">
                    <a:moveTo>
                      <a:pt x="173" y="91"/>
                    </a:moveTo>
                    <a:cubicBezTo>
                      <a:pt x="136" y="104"/>
                      <a:pt x="99" y="121"/>
                      <a:pt x="64" y="143"/>
                    </a:cubicBezTo>
                    <a:cubicBezTo>
                      <a:pt x="48" y="152"/>
                      <a:pt x="33" y="163"/>
                      <a:pt x="19" y="175"/>
                    </a:cubicBezTo>
                    <a:cubicBezTo>
                      <a:pt x="0" y="194"/>
                      <a:pt x="3" y="221"/>
                      <a:pt x="23" y="230"/>
                    </a:cubicBezTo>
                    <a:cubicBezTo>
                      <a:pt x="25" y="231"/>
                      <a:pt x="28" y="231"/>
                      <a:pt x="32" y="231"/>
                    </a:cubicBezTo>
                    <a:cubicBezTo>
                      <a:pt x="27" y="241"/>
                      <a:pt x="28" y="253"/>
                      <a:pt x="31" y="259"/>
                    </a:cubicBezTo>
                    <a:cubicBezTo>
                      <a:pt x="34" y="266"/>
                      <a:pt x="44" y="276"/>
                      <a:pt x="55" y="271"/>
                    </a:cubicBezTo>
                    <a:cubicBezTo>
                      <a:pt x="59" y="269"/>
                      <a:pt x="64" y="266"/>
                      <a:pt x="68" y="264"/>
                    </a:cubicBezTo>
                    <a:cubicBezTo>
                      <a:pt x="69" y="265"/>
                      <a:pt x="69" y="265"/>
                      <a:pt x="70" y="266"/>
                    </a:cubicBezTo>
                    <a:cubicBezTo>
                      <a:pt x="69" y="267"/>
                      <a:pt x="68" y="268"/>
                      <a:pt x="68" y="268"/>
                    </a:cubicBezTo>
                    <a:cubicBezTo>
                      <a:pt x="50" y="286"/>
                      <a:pt x="65" y="325"/>
                      <a:pt x="93" y="309"/>
                    </a:cubicBezTo>
                    <a:cubicBezTo>
                      <a:pt x="138" y="283"/>
                      <a:pt x="183" y="254"/>
                      <a:pt x="223" y="221"/>
                    </a:cubicBezTo>
                    <a:cubicBezTo>
                      <a:pt x="235" y="211"/>
                      <a:pt x="248" y="199"/>
                      <a:pt x="260" y="187"/>
                    </a:cubicBezTo>
                    <a:cubicBezTo>
                      <a:pt x="260" y="188"/>
                      <a:pt x="259" y="190"/>
                      <a:pt x="259" y="191"/>
                    </a:cubicBezTo>
                    <a:cubicBezTo>
                      <a:pt x="254" y="204"/>
                      <a:pt x="287" y="231"/>
                      <a:pt x="293" y="216"/>
                    </a:cubicBezTo>
                    <a:cubicBezTo>
                      <a:pt x="301" y="194"/>
                      <a:pt x="301" y="168"/>
                      <a:pt x="294" y="147"/>
                    </a:cubicBezTo>
                    <a:cubicBezTo>
                      <a:pt x="293" y="143"/>
                      <a:pt x="290" y="139"/>
                      <a:pt x="287" y="135"/>
                    </a:cubicBezTo>
                    <a:cubicBezTo>
                      <a:pt x="287" y="129"/>
                      <a:pt x="285" y="122"/>
                      <a:pt x="280" y="115"/>
                    </a:cubicBezTo>
                    <a:cubicBezTo>
                      <a:pt x="279" y="113"/>
                      <a:pt x="277" y="112"/>
                      <a:pt x="275" y="110"/>
                    </a:cubicBezTo>
                    <a:cubicBezTo>
                      <a:pt x="273" y="104"/>
                      <a:pt x="270" y="99"/>
                      <a:pt x="265" y="95"/>
                    </a:cubicBezTo>
                    <a:cubicBezTo>
                      <a:pt x="254" y="87"/>
                      <a:pt x="240" y="80"/>
                      <a:pt x="223" y="80"/>
                    </a:cubicBezTo>
                    <a:cubicBezTo>
                      <a:pt x="207" y="79"/>
                      <a:pt x="190" y="85"/>
                      <a:pt x="173" y="91"/>
                    </a:cubicBezTo>
                    <a:close/>
                    <a:moveTo>
                      <a:pt x="153" y="29"/>
                    </a:moveTo>
                    <a:cubicBezTo>
                      <a:pt x="169" y="33"/>
                      <a:pt x="184" y="40"/>
                      <a:pt x="190" y="49"/>
                    </a:cubicBezTo>
                    <a:cubicBezTo>
                      <a:pt x="192" y="53"/>
                      <a:pt x="200" y="53"/>
                      <a:pt x="206" y="47"/>
                    </a:cubicBezTo>
                    <a:cubicBezTo>
                      <a:pt x="213" y="42"/>
                      <a:pt x="216" y="34"/>
                      <a:pt x="212" y="29"/>
                    </a:cubicBezTo>
                    <a:cubicBezTo>
                      <a:pt x="205" y="17"/>
                      <a:pt x="189" y="8"/>
                      <a:pt x="168" y="3"/>
                    </a:cubicBezTo>
                    <a:cubicBezTo>
                      <a:pt x="153" y="0"/>
                      <a:pt x="140" y="26"/>
                      <a:pt x="153" y="2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3">
                <a:extLst>
                  <a:ext uri="{FF2B5EF4-FFF2-40B4-BE49-F238E27FC236}">
                    <a16:creationId xmlns:a16="http://schemas.microsoft.com/office/drawing/2014/main" id="{4EA56BA8-719C-42DD-B240-ACDA5E99D181}"/>
                  </a:ext>
                </a:extLst>
              </p:cNvPr>
              <p:cNvSpPr>
                <a:spLocks/>
              </p:cNvSpPr>
              <p:nvPr/>
            </p:nvSpPr>
            <p:spPr bwMode="auto">
              <a:xfrm>
                <a:off x="4221906" y="3548107"/>
                <a:ext cx="967220" cy="992464"/>
              </a:xfrm>
              <a:custGeom>
                <a:avLst/>
                <a:gdLst>
                  <a:gd name="T0" fmla="*/ 187 w 311"/>
                  <a:gd name="T1" fmla="*/ 301 h 319"/>
                  <a:gd name="T2" fmla="*/ 18 w 311"/>
                  <a:gd name="T3" fmla="*/ 191 h 319"/>
                  <a:gd name="T4" fmla="*/ 121 w 311"/>
                  <a:gd name="T5" fmla="*/ 17 h 319"/>
                  <a:gd name="T6" fmla="*/ 297 w 311"/>
                  <a:gd name="T7" fmla="*/ 131 h 319"/>
                  <a:gd name="T8" fmla="*/ 187 w 311"/>
                  <a:gd name="T9" fmla="*/ 301 h 319"/>
                </a:gdLst>
                <a:ahLst/>
                <a:cxnLst>
                  <a:cxn ang="0">
                    <a:pos x="T0" y="T1"/>
                  </a:cxn>
                  <a:cxn ang="0">
                    <a:pos x="T2" y="T3"/>
                  </a:cxn>
                  <a:cxn ang="0">
                    <a:pos x="T4" y="T5"/>
                  </a:cxn>
                  <a:cxn ang="0">
                    <a:pos x="T6" y="T7"/>
                  </a:cxn>
                  <a:cxn ang="0">
                    <a:pos x="T8" y="T9"/>
                  </a:cxn>
                </a:cxnLst>
                <a:rect l="0" t="0" r="r" b="b"/>
                <a:pathLst>
                  <a:path w="311" h="319">
                    <a:moveTo>
                      <a:pt x="187" y="301"/>
                    </a:moveTo>
                    <a:cubicBezTo>
                      <a:pt x="112" y="319"/>
                      <a:pt x="37" y="269"/>
                      <a:pt x="18" y="191"/>
                    </a:cubicBezTo>
                    <a:cubicBezTo>
                      <a:pt x="0" y="113"/>
                      <a:pt x="46" y="35"/>
                      <a:pt x="121" y="17"/>
                    </a:cubicBezTo>
                    <a:cubicBezTo>
                      <a:pt x="195" y="0"/>
                      <a:pt x="284" y="70"/>
                      <a:pt x="297" y="131"/>
                    </a:cubicBezTo>
                    <a:cubicBezTo>
                      <a:pt x="311" y="201"/>
                      <a:pt x="262" y="283"/>
                      <a:pt x="187" y="3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4">
                <a:extLst>
                  <a:ext uri="{FF2B5EF4-FFF2-40B4-BE49-F238E27FC236}">
                    <a16:creationId xmlns:a16="http://schemas.microsoft.com/office/drawing/2014/main" id="{50CF5E01-04C8-4912-8940-17BED28209FF}"/>
                  </a:ext>
                </a:extLst>
              </p:cNvPr>
              <p:cNvSpPr>
                <a:spLocks/>
              </p:cNvSpPr>
              <p:nvPr/>
            </p:nvSpPr>
            <p:spPr bwMode="auto">
              <a:xfrm>
                <a:off x="4627411" y="4283382"/>
                <a:ext cx="282435" cy="208276"/>
              </a:xfrm>
              <a:custGeom>
                <a:avLst/>
                <a:gdLst>
                  <a:gd name="T0" fmla="*/ 60 w 91"/>
                  <a:gd name="T1" fmla="*/ 57 h 67"/>
                  <a:gd name="T2" fmla="*/ 51 w 91"/>
                  <a:gd name="T3" fmla="*/ 15 h 67"/>
                  <a:gd name="T4" fmla="*/ 60 w 91"/>
                  <a:gd name="T5" fmla="*/ 57 h 67"/>
                </a:gdLst>
                <a:ahLst/>
                <a:cxnLst>
                  <a:cxn ang="0">
                    <a:pos x="T0" y="T1"/>
                  </a:cxn>
                  <a:cxn ang="0">
                    <a:pos x="T2" y="T3"/>
                  </a:cxn>
                  <a:cxn ang="0">
                    <a:pos x="T4" y="T5"/>
                  </a:cxn>
                </a:cxnLst>
                <a:rect l="0" t="0" r="r" b="b"/>
                <a:pathLst>
                  <a:path w="91" h="67">
                    <a:moveTo>
                      <a:pt x="60" y="57"/>
                    </a:moveTo>
                    <a:cubicBezTo>
                      <a:pt x="0" y="67"/>
                      <a:pt x="22" y="26"/>
                      <a:pt x="51" y="15"/>
                    </a:cubicBezTo>
                    <a:cubicBezTo>
                      <a:pt x="89" y="0"/>
                      <a:pt x="91" y="52"/>
                      <a:pt x="60" y="57"/>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5">
                <a:extLst>
                  <a:ext uri="{FF2B5EF4-FFF2-40B4-BE49-F238E27FC236}">
                    <a16:creationId xmlns:a16="http://schemas.microsoft.com/office/drawing/2014/main" id="{06F3937F-F69B-4910-99CD-36046D8B4756}"/>
                  </a:ext>
                </a:extLst>
              </p:cNvPr>
              <p:cNvSpPr>
                <a:spLocks/>
              </p:cNvSpPr>
              <p:nvPr/>
            </p:nvSpPr>
            <p:spPr bwMode="auto">
              <a:xfrm>
                <a:off x="4368645" y="3647511"/>
                <a:ext cx="326614" cy="156206"/>
              </a:xfrm>
              <a:custGeom>
                <a:avLst/>
                <a:gdLst>
                  <a:gd name="T0" fmla="*/ 61 w 105"/>
                  <a:gd name="T1" fmla="*/ 48 h 50"/>
                  <a:gd name="T2" fmla="*/ 61 w 105"/>
                  <a:gd name="T3" fmla="*/ 0 h 50"/>
                  <a:gd name="T4" fmla="*/ 61 w 105"/>
                  <a:gd name="T5" fmla="*/ 48 h 50"/>
                </a:gdLst>
                <a:ahLst/>
                <a:cxnLst>
                  <a:cxn ang="0">
                    <a:pos x="T0" y="T1"/>
                  </a:cxn>
                  <a:cxn ang="0">
                    <a:pos x="T2" y="T3"/>
                  </a:cxn>
                  <a:cxn ang="0">
                    <a:pos x="T4" y="T5"/>
                  </a:cxn>
                </a:cxnLst>
                <a:rect l="0" t="0" r="r" b="b"/>
                <a:pathLst>
                  <a:path w="105" h="50">
                    <a:moveTo>
                      <a:pt x="61" y="48"/>
                    </a:moveTo>
                    <a:cubicBezTo>
                      <a:pt x="0" y="45"/>
                      <a:pt x="40" y="0"/>
                      <a:pt x="61" y="0"/>
                    </a:cubicBezTo>
                    <a:cubicBezTo>
                      <a:pt x="105" y="0"/>
                      <a:pt x="92" y="50"/>
                      <a:pt x="61" y="48"/>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46">
                <a:extLst>
                  <a:ext uri="{FF2B5EF4-FFF2-40B4-BE49-F238E27FC236}">
                    <a16:creationId xmlns:a16="http://schemas.microsoft.com/office/drawing/2014/main" id="{B987BCE0-19A4-4E3C-BAF0-22C99885F553}"/>
                  </a:ext>
                </a:extLst>
              </p:cNvPr>
              <p:cNvSpPr>
                <a:spLocks/>
              </p:cNvSpPr>
              <p:nvPr/>
            </p:nvSpPr>
            <p:spPr bwMode="auto">
              <a:xfrm>
                <a:off x="4865666" y="4149266"/>
                <a:ext cx="89938" cy="156206"/>
              </a:xfrm>
              <a:custGeom>
                <a:avLst/>
                <a:gdLst>
                  <a:gd name="T0" fmla="*/ 3 w 29"/>
                  <a:gd name="T1" fmla="*/ 23 h 50"/>
                  <a:gd name="T2" fmla="*/ 14 w 29"/>
                  <a:gd name="T3" fmla="*/ 44 h 50"/>
                  <a:gd name="T4" fmla="*/ 16 w 29"/>
                  <a:gd name="T5" fmla="*/ 10 h 50"/>
                  <a:gd name="T6" fmla="*/ 3 w 29"/>
                  <a:gd name="T7" fmla="*/ 23 h 50"/>
                </a:gdLst>
                <a:ahLst/>
                <a:cxnLst>
                  <a:cxn ang="0">
                    <a:pos x="T0" y="T1"/>
                  </a:cxn>
                  <a:cxn ang="0">
                    <a:pos x="T2" y="T3"/>
                  </a:cxn>
                  <a:cxn ang="0">
                    <a:pos x="T4" y="T5"/>
                  </a:cxn>
                  <a:cxn ang="0">
                    <a:pos x="T6" y="T7"/>
                  </a:cxn>
                </a:cxnLst>
                <a:rect l="0" t="0" r="r" b="b"/>
                <a:pathLst>
                  <a:path w="29" h="50">
                    <a:moveTo>
                      <a:pt x="3" y="23"/>
                    </a:moveTo>
                    <a:cubicBezTo>
                      <a:pt x="0" y="36"/>
                      <a:pt x="4" y="50"/>
                      <a:pt x="14" y="44"/>
                    </a:cubicBezTo>
                    <a:cubicBezTo>
                      <a:pt x="22" y="38"/>
                      <a:pt x="29" y="24"/>
                      <a:pt x="16" y="10"/>
                    </a:cubicBezTo>
                    <a:cubicBezTo>
                      <a:pt x="6" y="0"/>
                      <a:pt x="4" y="18"/>
                      <a:pt x="3" y="23"/>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7">
                <a:extLst>
                  <a:ext uri="{FF2B5EF4-FFF2-40B4-BE49-F238E27FC236}">
                    <a16:creationId xmlns:a16="http://schemas.microsoft.com/office/drawing/2014/main" id="{C3065885-947A-485D-B20D-FDCD6D7296C4}"/>
                  </a:ext>
                </a:extLst>
              </p:cNvPr>
              <p:cNvSpPr>
                <a:spLocks/>
              </p:cNvSpPr>
              <p:nvPr/>
            </p:nvSpPr>
            <p:spPr bwMode="auto">
              <a:xfrm>
                <a:off x="4756795" y="3980436"/>
                <a:ext cx="59958" cy="91515"/>
              </a:xfrm>
              <a:custGeom>
                <a:avLst/>
                <a:gdLst>
                  <a:gd name="T0" fmla="*/ 16 w 19"/>
                  <a:gd name="T1" fmla="*/ 10 h 29"/>
                  <a:gd name="T2" fmla="*/ 4 w 19"/>
                  <a:gd name="T3" fmla="*/ 3 h 29"/>
                  <a:gd name="T4" fmla="*/ 16 w 19"/>
                  <a:gd name="T5" fmla="*/ 25 h 29"/>
                  <a:gd name="T6" fmla="*/ 16 w 19"/>
                  <a:gd name="T7" fmla="*/ 10 h 29"/>
                </a:gdLst>
                <a:ahLst/>
                <a:cxnLst>
                  <a:cxn ang="0">
                    <a:pos x="T0" y="T1"/>
                  </a:cxn>
                  <a:cxn ang="0">
                    <a:pos x="T2" y="T3"/>
                  </a:cxn>
                  <a:cxn ang="0">
                    <a:pos x="T4" y="T5"/>
                  </a:cxn>
                  <a:cxn ang="0">
                    <a:pos x="T6" y="T7"/>
                  </a:cxn>
                </a:cxnLst>
                <a:rect l="0" t="0" r="r" b="b"/>
                <a:pathLst>
                  <a:path w="19" h="29">
                    <a:moveTo>
                      <a:pt x="16" y="10"/>
                    </a:moveTo>
                    <a:cubicBezTo>
                      <a:pt x="11" y="0"/>
                      <a:pt x="0" y="0"/>
                      <a:pt x="4" y="3"/>
                    </a:cubicBezTo>
                    <a:cubicBezTo>
                      <a:pt x="12" y="9"/>
                      <a:pt x="14" y="29"/>
                      <a:pt x="16" y="25"/>
                    </a:cubicBezTo>
                    <a:cubicBezTo>
                      <a:pt x="19" y="18"/>
                      <a:pt x="18" y="14"/>
                      <a:pt x="16" y="10"/>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8">
                <a:extLst>
                  <a:ext uri="{FF2B5EF4-FFF2-40B4-BE49-F238E27FC236}">
                    <a16:creationId xmlns:a16="http://schemas.microsoft.com/office/drawing/2014/main" id="{2D27A43D-C3F9-4D64-9B53-AB039A9EC847}"/>
                  </a:ext>
                </a:extLst>
              </p:cNvPr>
              <p:cNvSpPr>
                <a:spLocks/>
              </p:cNvSpPr>
              <p:nvPr/>
            </p:nvSpPr>
            <p:spPr bwMode="auto">
              <a:xfrm>
                <a:off x="4651079" y="3739026"/>
                <a:ext cx="121495" cy="112027"/>
              </a:xfrm>
              <a:custGeom>
                <a:avLst/>
                <a:gdLst>
                  <a:gd name="T0" fmla="*/ 17 w 39"/>
                  <a:gd name="T1" fmla="*/ 24 h 36"/>
                  <a:gd name="T2" fmla="*/ 38 w 39"/>
                  <a:gd name="T3" fmla="*/ 26 h 36"/>
                  <a:gd name="T4" fmla="*/ 14 w 39"/>
                  <a:gd name="T5" fmla="*/ 2 h 36"/>
                  <a:gd name="T6" fmla="*/ 17 w 39"/>
                  <a:gd name="T7" fmla="*/ 24 h 36"/>
                </a:gdLst>
                <a:ahLst/>
                <a:cxnLst>
                  <a:cxn ang="0">
                    <a:pos x="T0" y="T1"/>
                  </a:cxn>
                  <a:cxn ang="0">
                    <a:pos x="T2" y="T3"/>
                  </a:cxn>
                  <a:cxn ang="0">
                    <a:pos x="T4" y="T5"/>
                  </a:cxn>
                  <a:cxn ang="0">
                    <a:pos x="T6" y="T7"/>
                  </a:cxn>
                </a:cxnLst>
                <a:rect l="0" t="0" r="r" b="b"/>
                <a:pathLst>
                  <a:path w="39" h="36">
                    <a:moveTo>
                      <a:pt x="17" y="24"/>
                    </a:moveTo>
                    <a:cubicBezTo>
                      <a:pt x="26" y="35"/>
                      <a:pt x="39" y="36"/>
                      <a:pt x="38" y="26"/>
                    </a:cubicBezTo>
                    <a:cubicBezTo>
                      <a:pt x="36" y="4"/>
                      <a:pt x="20" y="0"/>
                      <a:pt x="14" y="2"/>
                    </a:cubicBezTo>
                    <a:cubicBezTo>
                      <a:pt x="0" y="5"/>
                      <a:pt x="14" y="20"/>
                      <a:pt x="17" y="24"/>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9">
                <a:extLst>
                  <a:ext uri="{FF2B5EF4-FFF2-40B4-BE49-F238E27FC236}">
                    <a16:creationId xmlns:a16="http://schemas.microsoft.com/office/drawing/2014/main" id="{4EF45ED8-549C-4249-936C-0478ECFCB4A7}"/>
                  </a:ext>
                </a:extLst>
              </p:cNvPr>
              <p:cNvSpPr>
                <a:spLocks/>
              </p:cNvSpPr>
              <p:nvPr/>
            </p:nvSpPr>
            <p:spPr bwMode="auto">
              <a:xfrm>
                <a:off x="4427025" y="3841586"/>
                <a:ext cx="323459" cy="457575"/>
              </a:xfrm>
              <a:custGeom>
                <a:avLst/>
                <a:gdLst>
                  <a:gd name="T0" fmla="*/ 1 w 104"/>
                  <a:gd name="T1" fmla="*/ 56 h 147"/>
                  <a:gd name="T2" fmla="*/ 90 w 104"/>
                  <a:gd name="T3" fmla="*/ 143 h 147"/>
                  <a:gd name="T4" fmla="*/ 97 w 104"/>
                  <a:gd name="T5" fmla="*/ 144 h 147"/>
                  <a:gd name="T6" fmla="*/ 13 w 104"/>
                  <a:gd name="T7" fmla="*/ 54 h 147"/>
                  <a:gd name="T8" fmla="*/ 34 w 104"/>
                  <a:gd name="T9" fmla="*/ 0 h 147"/>
                  <a:gd name="T10" fmla="*/ 1 w 104"/>
                  <a:gd name="T11" fmla="*/ 56 h 147"/>
                </a:gdLst>
                <a:ahLst/>
                <a:cxnLst>
                  <a:cxn ang="0">
                    <a:pos x="T0" y="T1"/>
                  </a:cxn>
                  <a:cxn ang="0">
                    <a:pos x="T2" y="T3"/>
                  </a:cxn>
                  <a:cxn ang="0">
                    <a:pos x="T4" y="T5"/>
                  </a:cxn>
                  <a:cxn ang="0">
                    <a:pos x="T6" y="T7"/>
                  </a:cxn>
                  <a:cxn ang="0">
                    <a:pos x="T8" y="T9"/>
                  </a:cxn>
                  <a:cxn ang="0">
                    <a:pos x="T10" y="T11"/>
                  </a:cxn>
                </a:cxnLst>
                <a:rect l="0" t="0" r="r" b="b"/>
                <a:pathLst>
                  <a:path w="104" h="147">
                    <a:moveTo>
                      <a:pt x="1" y="56"/>
                    </a:moveTo>
                    <a:cubicBezTo>
                      <a:pt x="1" y="117"/>
                      <a:pt x="52" y="134"/>
                      <a:pt x="90" y="143"/>
                    </a:cubicBezTo>
                    <a:cubicBezTo>
                      <a:pt x="92" y="144"/>
                      <a:pt x="104" y="147"/>
                      <a:pt x="97" y="144"/>
                    </a:cubicBezTo>
                    <a:cubicBezTo>
                      <a:pt x="56" y="130"/>
                      <a:pt x="15" y="109"/>
                      <a:pt x="13" y="54"/>
                    </a:cubicBezTo>
                    <a:cubicBezTo>
                      <a:pt x="12" y="36"/>
                      <a:pt x="23" y="14"/>
                      <a:pt x="34" y="0"/>
                    </a:cubicBezTo>
                    <a:cubicBezTo>
                      <a:pt x="33" y="1"/>
                      <a:pt x="0" y="20"/>
                      <a:pt x="1" y="56"/>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50">
                <a:extLst>
                  <a:ext uri="{FF2B5EF4-FFF2-40B4-BE49-F238E27FC236}">
                    <a16:creationId xmlns:a16="http://schemas.microsoft.com/office/drawing/2014/main" id="{8F9E3405-10AD-4868-827F-701E904190C1}"/>
                  </a:ext>
                </a:extLst>
              </p:cNvPr>
              <p:cNvSpPr>
                <a:spLocks noEditPoints="1"/>
              </p:cNvSpPr>
              <p:nvPr/>
            </p:nvSpPr>
            <p:spPr bwMode="auto">
              <a:xfrm>
                <a:off x="4160369" y="3246739"/>
                <a:ext cx="1031911" cy="1468973"/>
              </a:xfrm>
              <a:custGeom>
                <a:avLst/>
                <a:gdLst>
                  <a:gd name="T0" fmla="*/ 150 w 332"/>
                  <a:gd name="T1" fmla="*/ 95 h 472"/>
                  <a:gd name="T2" fmla="*/ 131 w 332"/>
                  <a:gd name="T3" fmla="*/ 97 h 472"/>
                  <a:gd name="T4" fmla="*/ 89 w 332"/>
                  <a:gd name="T5" fmla="*/ 109 h 472"/>
                  <a:gd name="T6" fmla="*/ 30 w 332"/>
                  <a:gd name="T7" fmla="*/ 111 h 472"/>
                  <a:gd name="T8" fmla="*/ 80 w 332"/>
                  <a:gd name="T9" fmla="*/ 122 h 472"/>
                  <a:gd name="T10" fmla="*/ 21 w 332"/>
                  <a:gd name="T11" fmla="*/ 270 h 472"/>
                  <a:gd name="T12" fmla="*/ 172 w 332"/>
                  <a:gd name="T13" fmla="*/ 405 h 472"/>
                  <a:gd name="T14" fmla="*/ 128 w 332"/>
                  <a:gd name="T15" fmla="*/ 415 h 472"/>
                  <a:gd name="T16" fmla="*/ 147 w 332"/>
                  <a:gd name="T17" fmla="*/ 457 h 472"/>
                  <a:gd name="T18" fmla="*/ 184 w 332"/>
                  <a:gd name="T19" fmla="*/ 419 h 472"/>
                  <a:gd name="T20" fmla="*/ 182 w 332"/>
                  <a:gd name="T21" fmla="*/ 472 h 472"/>
                  <a:gd name="T22" fmla="*/ 218 w 332"/>
                  <a:gd name="T23" fmla="*/ 426 h 472"/>
                  <a:gd name="T24" fmla="*/ 317 w 332"/>
                  <a:gd name="T25" fmla="*/ 302 h 472"/>
                  <a:gd name="T26" fmla="*/ 328 w 332"/>
                  <a:gd name="T27" fmla="*/ 317 h 472"/>
                  <a:gd name="T28" fmla="*/ 323 w 332"/>
                  <a:gd name="T29" fmla="*/ 296 h 472"/>
                  <a:gd name="T30" fmla="*/ 277 w 332"/>
                  <a:gd name="T31" fmla="*/ 139 h 472"/>
                  <a:gd name="T32" fmla="*/ 255 w 332"/>
                  <a:gd name="T33" fmla="*/ 122 h 472"/>
                  <a:gd name="T34" fmla="*/ 220 w 332"/>
                  <a:gd name="T35" fmla="*/ 107 h 472"/>
                  <a:gd name="T36" fmla="*/ 208 w 332"/>
                  <a:gd name="T37" fmla="*/ 102 h 472"/>
                  <a:gd name="T38" fmla="*/ 169 w 332"/>
                  <a:gd name="T39" fmla="*/ 46 h 472"/>
                  <a:gd name="T40" fmla="*/ 193 w 332"/>
                  <a:gd name="T41" fmla="*/ 422 h 472"/>
                  <a:gd name="T42" fmla="*/ 297 w 332"/>
                  <a:gd name="T43" fmla="*/ 334 h 472"/>
                  <a:gd name="T44" fmla="*/ 185 w 332"/>
                  <a:gd name="T45" fmla="*/ 116 h 472"/>
                  <a:gd name="T46" fmla="*/ 198 w 332"/>
                  <a:gd name="T47" fmla="*/ 119 h 472"/>
                  <a:gd name="T48" fmla="*/ 196 w 332"/>
                  <a:gd name="T49" fmla="*/ 125 h 472"/>
                  <a:gd name="T50" fmla="*/ 204 w 332"/>
                  <a:gd name="T51" fmla="*/ 131 h 472"/>
                  <a:gd name="T52" fmla="*/ 215 w 332"/>
                  <a:gd name="T53" fmla="*/ 134 h 472"/>
                  <a:gd name="T54" fmla="*/ 219 w 332"/>
                  <a:gd name="T55" fmla="*/ 138 h 472"/>
                  <a:gd name="T56" fmla="*/ 225 w 332"/>
                  <a:gd name="T57" fmla="*/ 143 h 472"/>
                  <a:gd name="T58" fmla="*/ 228 w 332"/>
                  <a:gd name="T59" fmla="*/ 146 h 472"/>
                  <a:gd name="T60" fmla="*/ 218 w 332"/>
                  <a:gd name="T61" fmla="*/ 162 h 472"/>
                  <a:gd name="T62" fmla="*/ 233 w 332"/>
                  <a:gd name="T63" fmla="*/ 151 h 472"/>
                  <a:gd name="T64" fmla="*/ 236 w 332"/>
                  <a:gd name="T65" fmla="*/ 155 h 472"/>
                  <a:gd name="T66" fmla="*/ 242 w 332"/>
                  <a:gd name="T67" fmla="*/ 163 h 472"/>
                  <a:gd name="T68" fmla="*/ 244 w 332"/>
                  <a:gd name="T69" fmla="*/ 170 h 472"/>
                  <a:gd name="T70" fmla="*/ 251 w 332"/>
                  <a:gd name="T71" fmla="*/ 176 h 472"/>
                  <a:gd name="T72" fmla="*/ 256 w 332"/>
                  <a:gd name="T73" fmla="*/ 185 h 472"/>
                  <a:gd name="T74" fmla="*/ 255 w 332"/>
                  <a:gd name="T75" fmla="*/ 191 h 472"/>
                  <a:gd name="T76" fmla="*/ 271 w 332"/>
                  <a:gd name="T77" fmla="*/ 201 h 472"/>
                  <a:gd name="T78" fmla="*/ 283 w 332"/>
                  <a:gd name="T79" fmla="*/ 214 h 472"/>
                  <a:gd name="T80" fmla="*/ 281 w 332"/>
                  <a:gd name="T81" fmla="*/ 231 h 472"/>
                  <a:gd name="T82" fmla="*/ 294 w 332"/>
                  <a:gd name="T83" fmla="*/ 234 h 472"/>
                  <a:gd name="T84" fmla="*/ 289 w 332"/>
                  <a:gd name="T85" fmla="*/ 244 h 472"/>
                  <a:gd name="T86" fmla="*/ 297 w 332"/>
                  <a:gd name="T87" fmla="*/ 251 h 472"/>
                  <a:gd name="T88" fmla="*/ 301 w 332"/>
                  <a:gd name="T89" fmla="*/ 261 h 472"/>
                  <a:gd name="T90" fmla="*/ 302 w 332"/>
                  <a:gd name="T91" fmla="*/ 264 h 472"/>
                  <a:gd name="T92" fmla="*/ 295 w 332"/>
                  <a:gd name="T93" fmla="*/ 269 h 472"/>
                  <a:gd name="T94" fmla="*/ 304 w 332"/>
                  <a:gd name="T95" fmla="*/ 274 h 472"/>
                  <a:gd name="T96" fmla="*/ 307 w 332"/>
                  <a:gd name="T97" fmla="*/ 277 h 472"/>
                  <a:gd name="T98" fmla="*/ 293 w 332"/>
                  <a:gd name="T99" fmla="*/ 288 h 472"/>
                  <a:gd name="T100" fmla="*/ 308 w 332"/>
                  <a:gd name="T101" fmla="*/ 291 h 472"/>
                  <a:gd name="T102" fmla="*/ 300 w 332"/>
                  <a:gd name="T103" fmla="*/ 307 h 472"/>
                  <a:gd name="T104" fmla="*/ 300 w 332"/>
                  <a:gd name="T105" fmla="*/ 310 h 472"/>
                  <a:gd name="T106" fmla="*/ 300 w 332"/>
                  <a:gd name="T107" fmla="*/ 317 h 472"/>
                  <a:gd name="T108" fmla="*/ 250 w 332"/>
                  <a:gd name="T109" fmla="*/ 374 h 472"/>
                  <a:gd name="T110" fmla="*/ 142 w 332"/>
                  <a:gd name="T111" fmla="*/ 392 h 472"/>
                  <a:gd name="T112" fmla="*/ 164 w 332"/>
                  <a:gd name="T113" fmla="*/ 118 h 472"/>
                  <a:gd name="T114" fmla="*/ 305 w 332"/>
                  <a:gd name="T115" fmla="*/ 337 h 472"/>
                  <a:gd name="T116" fmla="*/ 330 w 332"/>
                  <a:gd name="T117" fmla="*/ 322 h 472"/>
                  <a:gd name="T118" fmla="*/ 22 w 332"/>
                  <a:gd name="T119" fmla="*/ 107 h 472"/>
                  <a:gd name="T120" fmla="*/ 277 w 332"/>
                  <a:gd name="T121" fmla="*/ 139 h 472"/>
                  <a:gd name="T122" fmla="*/ 330 w 332"/>
                  <a:gd name="T123" fmla="*/ 312 h 472"/>
                  <a:gd name="T124" fmla="*/ 205 w 332"/>
                  <a:gd name="T125" fmla="*/ 7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472">
                    <a:moveTo>
                      <a:pt x="111" y="18"/>
                    </a:moveTo>
                    <a:cubicBezTo>
                      <a:pt x="101" y="23"/>
                      <a:pt x="109" y="40"/>
                      <a:pt x="121" y="57"/>
                    </a:cubicBezTo>
                    <a:cubicBezTo>
                      <a:pt x="112" y="51"/>
                      <a:pt x="102" y="48"/>
                      <a:pt x="91" y="51"/>
                    </a:cubicBezTo>
                    <a:cubicBezTo>
                      <a:pt x="91" y="51"/>
                      <a:pt x="92" y="93"/>
                      <a:pt x="150" y="95"/>
                    </a:cubicBezTo>
                    <a:cubicBezTo>
                      <a:pt x="145" y="95"/>
                      <a:pt x="139" y="96"/>
                      <a:pt x="134" y="97"/>
                    </a:cubicBezTo>
                    <a:cubicBezTo>
                      <a:pt x="134" y="97"/>
                      <a:pt x="133" y="97"/>
                      <a:pt x="133" y="97"/>
                    </a:cubicBezTo>
                    <a:cubicBezTo>
                      <a:pt x="132" y="97"/>
                      <a:pt x="131" y="97"/>
                      <a:pt x="129" y="98"/>
                    </a:cubicBezTo>
                    <a:cubicBezTo>
                      <a:pt x="130" y="98"/>
                      <a:pt x="130" y="98"/>
                      <a:pt x="131" y="97"/>
                    </a:cubicBezTo>
                    <a:cubicBezTo>
                      <a:pt x="120" y="100"/>
                      <a:pt x="110" y="102"/>
                      <a:pt x="100" y="105"/>
                    </a:cubicBezTo>
                    <a:cubicBezTo>
                      <a:pt x="89" y="105"/>
                      <a:pt x="76" y="102"/>
                      <a:pt x="65" y="93"/>
                    </a:cubicBezTo>
                    <a:cubicBezTo>
                      <a:pt x="65" y="93"/>
                      <a:pt x="70" y="107"/>
                      <a:pt x="94" y="107"/>
                    </a:cubicBezTo>
                    <a:cubicBezTo>
                      <a:pt x="92" y="108"/>
                      <a:pt x="91" y="108"/>
                      <a:pt x="89" y="109"/>
                    </a:cubicBezTo>
                    <a:cubicBezTo>
                      <a:pt x="75" y="109"/>
                      <a:pt x="59" y="106"/>
                      <a:pt x="46" y="95"/>
                    </a:cubicBezTo>
                    <a:cubicBezTo>
                      <a:pt x="46" y="95"/>
                      <a:pt x="52" y="113"/>
                      <a:pt x="83" y="112"/>
                    </a:cubicBezTo>
                    <a:cubicBezTo>
                      <a:pt x="78" y="114"/>
                      <a:pt x="73" y="116"/>
                      <a:pt x="69" y="119"/>
                    </a:cubicBezTo>
                    <a:cubicBezTo>
                      <a:pt x="53" y="120"/>
                      <a:pt x="38" y="115"/>
                      <a:pt x="30" y="111"/>
                    </a:cubicBezTo>
                    <a:cubicBezTo>
                      <a:pt x="44" y="118"/>
                      <a:pt x="55" y="121"/>
                      <a:pt x="64" y="122"/>
                    </a:cubicBezTo>
                    <a:cubicBezTo>
                      <a:pt x="28" y="145"/>
                      <a:pt x="23" y="174"/>
                      <a:pt x="25" y="176"/>
                    </a:cubicBezTo>
                    <a:cubicBezTo>
                      <a:pt x="24" y="175"/>
                      <a:pt x="41" y="143"/>
                      <a:pt x="78" y="122"/>
                    </a:cubicBezTo>
                    <a:cubicBezTo>
                      <a:pt x="79" y="122"/>
                      <a:pt x="79" y="122"/>
                      <a:pt x="80" y="122"/>
                    </a:cubicBezTo>
                    <a:cubicBezTo>
                      <a:pt x="68" y="130"/>
                      <a:pt x="55" y="140"/>
                      <a:pt x="43" y="154"/>
                    </a:cubicBezTo>
                    <a:cubicBezTo>
                      <a:pt x="43" y="154"/>
                      <a:pt x="73" y="122"/>
                      <a:pt x="119" y="107"/>
                    </a:cubicBezTo>
                    <a:cubicBezTo>
                      <a:pt x="120" y="107"/>
                      <a:pt x="120" y="107"/>
                      <a:pt x="120" y="107"/>
                    </a:cubicBezTo>
                    <a:cubicBezTo>
                      <a:pt x="74" y="126"/>
                      <a:pt x="0" y="172"/>
                      <a:pt x="21" y="270"/>
                    </a:cubicBezTo>
                    <a:cubicBezTo>
                      <a:pt x="34" y="338"/>
                      <a:pt x="93" y="391"/>
                      <a:pt x="161" y="404"/>
                    </a:cubicBezTo>
                    <a:cubicBezTo>
                      <a:pt x="161" y="404"/>
                      <a:pt x="161" y="404"/>
                      <a:pt x="161" y="404"/>
                    </a:cubicBezTo>
                    <a:cubicBezTo>
                      <a:pt x="132" y="407"/>
                      <a:pt x="111" y="404"/>
                      <a:pt x="111" y="404"/>
                    </a:cubicBezTo>
                    <a:cubicBezTo>
                      <a:pt x="134" y="407"/>
                      <a:pt x="154" y="407"/>
                      <a:pt x="172" y="405"/>
                    </a:cubicBezTo>
                    <a:cubicBezTo>
                      <a:pt x="180" y="406"/>
                      <a:pt x="187" y="406"/>
                      <a:pt x="194" y="406"/>
                    </a:cubicBezTo>
                    <a:cubicBezTo>
                      <a:pt x="189" y="407"/>
                      <a:pt x="184" y="408"/>
                      <a:pt x="179" y="408"/>
                    </a:cubicBezTo>
                    <a:cubicBezTo>
                      <a:pt x="116" y="418"/>
                      <a:pt x="56" y="395"/>
                      <a:pt x="27" y="353"/>
                    </a:cubicBezTo>
                    <a:cubicBezTo>
                      <a:pt x="47" y="385"/>
                      <a:pt x="84" y="408"/>
                      <a:pt x="128" y="415"/>
                    </a:cubicBezTo>
                    <a:cubicBezTo>
                      <a:pt x="119" y="415"/>
                      <a:pt x="113" y="414"/>
                      <a:pt x="112" y="414"/>
                    </a:cubicBezTo>
                    <a:cubicBezTo>
                      <a:pt x="121" y="415"/>
                      <a:pt x="130" y="416"/>
                      <a:pt x="139" y="416"/>
                    </a:cubicBezTo>
                    <a:cubicBezTo>
                      <a:pt x="152" y="417"/>
                      <a:pt x="165" y="417"/>
                      <a:pt x="178" y="416"/>
                    </a:cubicBezTo>
                    <a:cubicBezTo>
                      <a:pt x="143" y="433"/>
                      <a:pt x="147" y="457"/>
                      <a:pt x="147" y="457"/>
                    </a:cubicBezTo>
                    <a:cubicBezTo>
                      <a:pt x="155" y="436"/>
                      <a:pt x="170" y="423"/>
                      <a:pt x="185" y="415"/>
                    </a:cubicBezTo>
                    <a:cubicBezTo>
                      <a:pt x="186" y="414"/>
                      <a:pt x="186" y="414"/>
                      <a:pt x="186" y="414"/>
                    </a:cubicBezTo>
                    <a:cubicBezTo>
                      <a:pt x="154" y="434"/>
                      <a:pt x="166" y="455"/>
                      <a:pt x="166" y="455"/>
                    </a:cubicBezTo>
                    <a:cubicBezTo>
                      <a:pt x="167" y="439"/>
                      <a:pt x="175" y="428"/>
                      <a:pt x="184" y="419"/>
                    </a:cubicBezTo>
                    <a:cubicBezTo>
                      <a:pt x="181" y="424"/>
                      <a:pt x="179" y="433"/>
                      <a:pt x="180" y="446"/>
                    </a:cubicBezTo>
                    <a:cubicBezTo>
                      <a:pt x="179" y="439"/>
                      <a:pt x="181" y="423"/>
                      <a:pt x="193" y="413"/>
                    </a:cubicBezTo>
                    <a:cubicBezTo>
                      <a:pt x="192" y="415"/>
                      <a:pt x="190" y="419"/>
                      <a:pt x="191" y="425"/>
                    </a:cubicBezTo>
                    <a:cubicBezTo>
                      <a:pt x="179" y="446"/>
                      <a:pt x="182" y="472"/>
                      <a:pt x="182" y="472"/>
                    </a:cubicBezTo>
                    <a:cubicBezTo>
                      <a:pt x="209" y="458"/>
                      <a:pt x="210" y="445"/>
                      <a:pt x="206" y="435"/>
                    </a:cubicBezTo>
                    <a:cubicBezTo>
                      <a:pt x="215" y="441"/>
                      <a:pt x="228" y="448"/>
                      <a:pt x="231" y="468"/>
                    </a:cubicBezTo>
                    <a:cubicBezTo>
                      <a:pt x="231" y="464"/>
                      <a:pt x="255" y="467"/>
                      <a:pt x="241" y="443"/>
                    </a:cubicBezTo>
                    <a:cubicBezTo>
                      <a:pt x="235" y="433"/>
                      <a:pt x="226" y="429"/>
                      <a:pt x="218" y="426"/>
                    </a:cubicBezTo>
                    <a:cubicBezTo>
                      <a:pt x="230" y="429"/>
                      <a:pt x="246" y="428"/>
                      <a:pt x="259" y="416"/>
                    </a:cubicBezTo>
                    <a:cubicBezTo>
                      <a:pt x="259" y="416"/>
                      <a:pt x="212" y="401"/>
                      <a:pt x="199" y="415"/>
                    </a:cubicBezTo>
                    <a:cubicBezTo>
                      <a:pt x="199" y="414"/>
                      <a:pt x="200" y="413"/>
                      <a:pt x="201" y="411"/>
                    </a:cubicBezTo>
                    <a:cubicBezTo>
                      <a:pt x="259" y="396"/>
                      <a:pt x="304" y="351"/>
                      <a:pt x="317" y="302"/>
                    </a:cubicBezTo>
                    <a:cubicBezTo>
                      <a:pt x="318" y="299"/>
                      <a:pt x="319" y="297"/>
                      <a:pt x="320" y="295"/>
                    </a:cubicBezTo>
                    <a:cubicBezTo>
                      <a:pt x="319" y="313"/>
                      <a:pt x="311" y="328"/>
                      <a:pt x="305" y="337"/>
                    </a:cubicBezTo>
                    <a:cubicBezTo>
                      <a:pt x="314" y="323"/>
                      <a:pt x="319" y="312"/>
                      <a:pt x="322" y="303"/>
                    </a:cubicBezTo>
                    <a:cubicBezTo>
                      <a:pt x="323" y="307"/>
                      <a:pt x="325" y="312"/>
                      <a:pt x="328" y="317"/>
                    </a:cubicBezTo>
                    <a:cubicBezTo>
                      <a:pt x="326" y="313"/>
                      <a:pt x="323" y="307"/>
                      <a:pt x="323" y="299"/>
                    </a:cubicBezTo>
                    <a:cubicBezTo>
                      <a:pt x="323" y="299"/>
                      <a:pt x="323" y="298"/>
                      <a:pt x="323" y="297"/>
                    </a:cubicBezTo>
                    <a:cubicBezTo>
                      <a:pt x="324" y="301"/>
                      <a:pt x="326" y="304"/>
                      <a:pt x="328" y="308"/>
                    </a:cubicBezTo>
                    <a:cubicBezTo>
                      <a:pt x="326" y="305"/>
                      <a:pt x="324" y="301"/>
                      <a:pt x="323" y="296"/>
                    </a:cubicBezTo>
                    <a:cubicBezTo>
                      <a:pt x="332" y="269"/>
                      <a:pt x="329" y="243"/>
                      <a:pt x="324" y="223"/>
                    </a:cubicBezTo>
                    <a:cubicBezTo>
                      <a:pt x="323" y="215"/>
                      <a:pt x="320" y="206"/>
                      <a:pt x="317" y="198"/>
                    </a:cubicBezTo>
                    <a:cubicBezTo>
                      <a:pt x="317" y="197"/>
                      <a:pt x="316" y="196"/>
                      <a:pt x="316" y="194"/>
                    </a:cubicBezTo>
                    <a:cubicBezTo>
                      <a:pt x="306" y="169"/>
                      <a:pt x="283" y="144"/>
                      <a:pt x="277" y="139"/>
                    </a:cubicBezTo>
                    <a:cubicBezTo>
                      <a:pt x="278" y="139"/>
                      <a:pt x="278" y="140"/>
                      <a:pt x="278" y="140"/>
                    </a:cubicBezTo>
                    <a:cubicBezTo>
                      <a:pt x="275" y="137"/>
                      <a:pt x="273" y="135"/>
                      <a:pt x="269" y="133"/>
                    </a:cubicBezTo>
                    <a:cubicBezTo>
                      <a:pt x="269" y="132"/>
                      <a:pt x="268" y="132"/>
                      <a:pt x="267" y="131"/>
                    </a:cubicBezTo>
                    <a:cubicBezTo>
                      <a:pt x="263" y="128"/>
                      <a:pt x="259" y="125"/>
                      <a:pt x="255" y="122"/>
                    </a:cubicBezTo>
                    <a:cubicBezTo>
                      <a:pt x="253" y="121"/>
                      <a:pt x="252" y="120"/>
                      <a:pt x="251" y="120"/>
                    </a:cubicBezTo>
                    <a:cubicBezTo>
                      <a:pt x="241" y="114"/>
                      <a:pt x="232" y="111"/>
                      <a:pt x="225" y="109"/>
                    </a:cubicBezTo>
                    <a:cubicBezTo>
                      <a:pt x="215" y="102"/>
                      <a:pt x="209" y="91"/>
                      <a:pt x="207" y="84"/>
                    </a:cubicBezTo>
                    <a:cubicBezTo>
                      <a:pt x="211" y="95"/>
                      <a:pt x="215" y="103"/>
                      <a:pt x="220" y="107"/>
                    </a:cubicBezTo>
                    <a:cubicBezTo>
                      <a:pt x="219" y="107"/>
                      <a:pt x="219" y="107"/>
                      <a:pt x="218" y="107"/>
                    </a:cubicBezTo>
                    <a:cubicBezTo>
                      <a:pt x="217" y="106"/>
                      <a:pt x="215" y="105"/>
                      <a:pt x="214" y="104"/>
                    </a:cubicBezTo>
                    <a:cubicBezTo>
                      <a:pt x="203" y="96"/>
                      <a:pt x="197" y="84"/>
                      <a:pt x="195" y="77"/>
                    </a:cubicBezTo>
                    <a:cubicBezTo>
                      <a:pt x="199" y="89"/>
                      <a:pt x="203" y="97"/>
                      <a:pt x="208" y="102"/>
                    </a:cubicBezTo>
                    <a:cubicBezTo>
                      <a:pt x="206" y="101"/>
                      <a:pt x="203" y="101"/>
                      <a:pt x="201" y="100"/>
                    </a:cubicBezTo>
                    <a:cubicBezTo>
                      <a:pt x="188" y="97"/>
                      <a:pt x="174" y="95"/>
                      <a:pt x="160" y="95"/>
                    </a:cubicBezTo>
                    <a:cubicBezTo>
                      <a:pt x="160" y="95"/>
                      <a:pt x="160" y="95"/>
                      <a:pt x="160" y="95"/>
                    </a:cubicBezTo>
                    <a:cubicBezTo>
                      <a:pt x="206" y="70"/>
                      <a:pt x="169" y="46"/>
                      <a:pt x="169" y="46"/>
                    </a:cubicBezTo>
                    <a:cubicBezTo>
                      <a:pt x="158" y="62"/>
                      <a:pt x="157" y="83"/>
                      <a:pt x="158" y="92"/>
                    </a:cubicBezTo>
                    <a:cubicBezTo>
                      <a:pt x="133" y="55"/>
                      <a:pt x="146" y="0"/>
                      <a:pt x="111" y="18"/>
                    </a:cubicBezTo>
                    <a:close/>
                    <a:moveTo>
                      <a:pt x="193" y="419"/>
                    </a:moveTo>
                    <a:cubicBezTo>
                      <a:pt x="193" y="420"/>
                      <a:pt x="193" y="421"/>
                      <a:pt x="193" y="422"/>
                    </a:cubicBezTo>
                    <a:cubicBezTo>
                      <a:pt x="193" y="422"/>
                      <a:pt x="193" y="422"/>
                      <a:pt x="193" y="422"/>
                    </a:cubicBezTo>
                    <a:cubicBezTo>
                      <a:pt x="193" y="421"/>
                      <a:pt x="193" y="420"/>
                      <a:pt x="193" y="419"/>
                    </a:cubicBezTo>
                    <a:close/>
                    <a:moveTo>
                      <a:pt x="257" y="377"/>
                    </a:moveTo>
                    <a:cubicBezTo>
                      <a:pt x="275" y="362"/>
                      <a:pt x="288" y="348"/>
                      <a:pt x="297" y="334"/>
                    </a:cubicBezTo>
                    <a:cubicBezTo>
                      <a:pt x="287" y="350"/>
                      <a:pt x="274" y="365"/>
                      <a:pt x="257" y="377"/>
                    </a:cubicBezTo>
                    <a:close/>
                    <a:moveTo>
                      <a:pt x="181" y="116"/>
                    </a:moveTo>
                    <a:cubicBezTo>
                      <a:pt x="175" y="119"/>
                      <a:pt x="169" y="122"/>
                      <a:pt x="164" y="126"/>
                    </a:cubicBezTo>
                    <a:cubicBezTo>
                      <a:pt x="171" y="122"/>
                      <a:pt x="178" y="118"/>
                      <a:pt x="185" y="116"/>
                    </a:cubicBezTo>
                    <a:cubicBezTo>
                      <a:pt x="187" y="116"/>
                      <a:pt x="188" y="116"/>
                      <a:pt x="190" y="116"/>
                    </a:cubicBezTo>
                    <a:cubicBezTo>
                      <a:pt x="187" y="121"/>
                      <a:pt x="187" y="121"/>
                      <a:pt x="187" y="121"/>
                    </a:cubicBezTo>
                    <a:cubicBezTo>
                      <a:pt x="196" y="118"/>
                      <a:pt x="196" y="118"/>
                      <a:pt x="196" y="118"/>
                    </a:cubicBezTo>
                    <a:cubicBezTo>
                      <a:pt x="197" y="118"/>
                      <a:pt x="197" y="119"/>
                      <a:pt x="198" y="119"/>
                    </a:cubicBezTo>
                    <a:cubicBezTo>
                      <a:pt x="197" y="123"/>
                      <a:pt x="197" y="123"/>
                      <a:pt x="197" y="123"/>
                    </a:cubicBezTo>
                    <a:cubicBezTo>
                      <a:pt x="194" y="125"/>
                      <a:pt x="191" y="126"/>
                      <a:pt x="188" y="128"/>
                    </a:cubicBezTo>
                    <a:cubicBezTo>
                      <a:pt x="191" y="127"/>
                      <a:pt x="193" y="125"/>
                      <a:pt x="196" y="124"/>
                    </a:cubicBezTo>
                    <a:cubicBezTo>
                      <a:pt x="196" y="125"/>
                      <a:pt x="196" y="125"/>
                      <a:pt x="196" y="125"/>
                    </a:cubicBezTo>
                    <a:cubicBezTo>
                      <a:pt x="203" y="124"/>
                      <a:pt x="203" y="124"/>
                      <a:pt x="203" y="124"/>
                    </a:cubicBezTo>
                    <a:cubicBezTo>
                      <a:pt x="204" y="125"/>
                      <a:pt x="205" y="125"/>
                      <a:pt x="206" y="126"/>
                    </a:cubicBezTo>
                    <a:cubicBezTo>
                      <a:pt x="205" y="131"/>
                      <a:pt x="205" y="131"/>
                      <a:pt x="205" y="131"/>
                    </a:cubicBezTo>
                    <a:cubicBezTo>
                      <a:pt x="205" y="131"/>
                      <a:pt x="204" y="131"/>
                      <a:pt x="204" y="131"/>
                    </a:cubicBezTo>
                    <a:cubicBezTo>
                      <a:pt x="204" y="131"/>
                      <a:pt x="204" y="131"/>
                      <a:pt x="205" y="131"/>
                    </a:cubicBezTo>
                    <a:cubicBezTo>
                      <a:pt x="204" y="134"/>
                      <a:pt x="204" y="134"/>
                      <a:pt x="204" y="134"/>
                    </a:cubicBezTo>
                    <a:cubicBezTo>
                      <a:pt x="213" y="132"/>
                      <a:pt x="213" y="132"/>
                      <a:pt x="213" y="132"/>
                    </a:cubicBezTo>
                    <a:cubicBezTo>
                      <a:pt x="214" y="133"/>
                      <a:pt x="214" y="133"/>
                      <a:pt x="215" y="134"/>
                    </a:cubicBezTo>
                    <a:cubicBezTo>
                      <a:pt x="214" y="139"/>
                      <a:pt x="214" y="139"/>
                      <a:pt x="214" y="139"/>
                    </a:cubicBezTo>
                    <a:cubicBezTo>
                      <a:pt x="216" y="138"/>
                      <a:pt x="216" y="138"/>
                      <a:pt x="216" y="138"/>
                    </a:cubicBezTo>
                    <a:cubicBezTo>
                      <a:pt x="209" y="143"/>
                      <a:pt x="210" y="147"/>
                      <a:pt x="210" y="147"/>
                    </a:cubicBezTo>
                    <a:cubicBezTo>
                      <a:pt x="211" y="142"/>
                      <a:pt x="214" y="139"/>
                      <a:pt x="219" y="138"/>
                    </a:cubicBezTo>
                    <a:cubicBezTo>
                      <a:pt x="220" y="139"/>
                      <a:pt x="221" y="139"/>
                      <a:pt x="221" y="140"/>
                    </a:cubicBezTo>
                    <a:cubicBezTo>
                      <a:pt x="220" y="144"/>
                      <a:pt x="220" y="144"/>
                      <a:pt x="220" y="144"/>
                    </a:cubicBezTo>
                    <a:cubicBezTo>
                      <a:pt x="214" y="149"/>
                      <a:pt x="215" y="153"/>
                      <a:pt x="215" y="153"/>
                    </a:cubicBezTo>
                    <a:cubicBezTo>
                      <a:pt x="216" y="147"/>
                      <a:pt x="220" y="145"/>
                      <a:pt x="225" y="143"/>
                    </a:cubicBezTo>
                    <a:cubicBezTo>
                      <a:pt x="225" y="143"/>
                      <a:pt x="225" y="143"/>
                      <a:pt x="225" y="143"/>
                    </a:cubicBezTo>
                    <a:cubicBezTo>
                      <a:pt x="223" y="148"/>
                      <a:pt x="223" y="148"/>
                      <a:pt x="223" y="148"/>
                    </a:cubicBezTo>
                    <a:cubicBezTo>
                      <a:pt x="227" y="146"/>
                      <a:pt x="227" y="146"/>
                      <a:pt x="227" y="146"/>
                    </a:cubicBezTo>
                    <a:cubicBezTo>
                      <a:pt x="227" y="146"/>
                      <a:pt x="227" y="146"/>
                      <a:pt x="228" y="146"/>
                    </a:cubicBezTo>
                    <a:cubicBezTo>
                      <a:pt x="216" y="152"/>
                      <a:pt x="217" y="158"/>
                      <a:pt x="217" y="158"/>
                    </a:cubicBezTo>
                    <a:cubicBezTo>
                      <a:pt x="218" y="152"/>
                      <a:pt x="223" y="149"/>
                      <a:pt x="229" y="148"/>
                    </a:cubicBezTo>
                    <a:cubicBezTo>
                      <a:pt x="227" y="151"/>
                      <a:pt x="227" y="151"/>
                      <a:pt x="227" y="151"/>
                    </a:cubicBezTo>
                    <a:cubicBezTo>
                      <a:pt x="217" y="157"/>
                      <a:pt x="218" y="162"/>
                      <a:pt x="218" y="162"/>
                    </a:cubicBezTo>
                    <a:cubicBezTo>
                      <a:pt x="219" y="157"/>
                      <a:pt x="222" y="155"/>
                      <a:pt x="226" y="153"/>
                    </a:cubicBezTo>
                    <a:cubicBezTo>
                      <a:pt x="225" y="154"/>
                      <a:pt x="225" y="154"/>
                      <a:pt x="225" y="154"/>
                    </a:cubicBezTo>
                    <a:cubicBezTo>
                      <a:pt x="231" y="152"/>
                      <a:pt x="231" y="152"/>
                      <a:pt x="231" y="152"/>
                    </a:cubicBezTo>
                    <a:cubicBezTo>
                      <a:pt x="232" y="152"/>
                      <a:pt x="232" y="151"/>
                      <a:pt x="233" y="151"/>
                    </a:cubicBezTo>
                    <a:cubicBezTo>
                      <a:pt x="233" y="152"/>
                      <a:pt x="233" y="152"/>
                      <a:pt x="234" y="152"/>
                    </a:cubicBezTo>
                    <a:cubicBezTo>
                      <a:pt x="229" y="157"/>
                      <a:pt x="229" y="157"/>
                      <a:pt x="229" y="157"/>
                    </a:cubicBezTo>
                    <a:cubicBezTo>
                      <a:pt x="235" y="154"/>
                      <a:pt x="235" y="154"/>
                      <a:pt x="235" y="154"/>
                    </a:cubicBezTo>
                    <a:cubicBezTo>
                      <a:pt x="236" y="154"/>
                      <a:pt x="236" y="154"/>
                      <a:pt x="236" y="155"/>
                    </a:cubicBezTo>
                    <a:cubicBezTo>
                      <a:pt x="232" y="157"/>
                      <a:pt x="232" y="157"/>
                      <a:pt x="232" y="157"/>
                    </a:cubicBezTo>
                    <a:cubicBezTo>
                      <a:pt x="237" y="158"/>
                      <a:pt x="237" y="158"/>
                      <a:pt x="237" y="158"/>
                    </a:cubicBezTo>
                    <a:cubicBezTo>
                      <a:pt x="234" y="160"/>
                      <a:pt x="231" y="162"/>
                      <a:pt x="228" y="162"/>
                    </a:cubicBezTo>
                    <a:cubicBezTo>
                      <a:pt x="228" y="162"/>
                      <a:pt x="234" y="165"/>
                      <a:pt x="242" y="163"/>
                    </a:cubicBezTo>
                    <a:cubicBezTo>
                      <a:pt x="240" y="168"/>
                      <a:pt x="240" y="168"/>
                      <a:pt x="240" y="168"/>
                    </a:cubicBezTo>
                    <a:cubicBezTo>
                      <a:pt x="246" y="165"/>
                      <a:pt x="246" y="165"/>
                      <a:pt x="246" y="165"/>
                    </a:cubicBezTo>
                    <a:cubicBezTo>
                      <a:pt x="246" y="166"/>
                      <a:pt x="247" y="166"/>
                      <a:pt x="247" y="166"/>
                    </a:cubicBezTo>
                    <a:cubicBezTo>
                      <a:pt x="244" y="170"/>
                      <a:pt x="244" y="170"/>
                      <a:pt x="244" y="170"/>
                    </a:cubicBezTo>
                    <a:cubicBezTo>
                      <a:pt x="250" y="169"/>
                      <a:pt x="250" y="169"/>
                      <a:pt x="250" y="169"/>
                    </a:cubicBezTo>
                    <a:cubicBezTo>
                      <a:pt x="250" y="169"/>
                      <a:pt x="250" y="169"/>
                      <a:pt x="250" y="169"/>
                    </a:cubicBezTo>
                    <a:cubicBezTo>
                      <a:pt x="248" y="172"/>
                      <a:pt x="246" y="174"/>
                      <a:pt x="243" y="174"/>
                    </a:cubicBezTo>
                    <a:cubicBezTo>
                      <a:pt x="243" y="174"/>
                      <a:pt x="247" y="175"/>
                      <a:pt x="251" y="176"/>
                    </a:cubicBezTo>
                    <a:cubicBezTo>
                      <a:pt x="250" y="179"/>
                      <a:pt x="250" y="179"/>
                      <a:pt x="250" y="179"/>
                    </a:cubicBezTo>
                    <a:cubicBezTo>
                      <a:pt x="258" y="179"/>
                      <a:pt x="258" y="179"/>
                      <a:pt x="258" y="179"/>
                    </a:cubicBezTo>
                    <a:cubicBezTo>
                      <a:pt x="258" y="180"/>
                      <a:pt x="259" y="180"/>
                      <a:pt x="260" y="181"/>
                    </a:cubicBezTo>
                    <a:cubicBezTo>
                      <a:pt x="256" y="185"/>
                      <a:pt x="256" y="185"/>
                      <a:pt x="256" y="185"/>
                    </a:cubicBezTo>
                    <a:cubicBezTo>
                      <a:pt x="259" y="185"/>
                      <a:pt x="259" y="185"/>
                      <a:pt x="259" y="185"/>
                    </a:cubicBezTo>
                    <a:cubicBezTo>
                      <a:pt x="245" y="191"/>
                      <a:pt x="247" y="197"/>
                      <a:pt x="247" y="197"/>
                    </a:cubicBezTo>
                    <a:cubicBezTo>
                      <a:pt x="247" y="190"/>
                      <a:pt x="254" y="188"/>
                      <a:pt x="261" y="187"/>
                    </a:cubicBezTo>
                    <a:cubicBezTo>
                      <a:pt x="255" y="191"/>
                      <a:pt x="255" y="191"/>
                      <a:pt x="255" y="191"/>
                    </a:cubicBezTo>
                    <a:cubicBezTo>
                      <a:pt x="267" y="191"/>
                      <a:pt x="267" y="191"/>
                      <a:pt x="267" y="191"/>
                    </a:cubicBezTo>
                    <a:cubicBezTo>
                      <a:pt x="267" y="191"/>
                      <a:pt x="268" y="192"/>
                      <a:pt x="268" y="192"/>
                    </a:cubicBezTo>
                    <a:cubicBezTo>
                      <a:pt x="259" y="193"/>
                      <a:pt x="259" y="193"/>
                      <a:pt x="259" y="193"/>
                    </a:cubicBezTo>
                    <a:cubicBezTo>
                      <a:pt x="259" y="193"/>
                      <a:pt x="266" y="198"/>
                      <a:pt x="271" y="201"/>
                    </a:cubicBezTo>
                    <a:cubicBezTo>
                      <a:pt x="270" y="203"/>
                      <a:pt x="266" y="202"/>
                      <a:pt x="260" y="200"/>
                    </a:cubicBezTo>
                    <a:cubicBezTo>
                      <a:pt x="260" y="200"/>
                      <a:pt x="269" y="205"/>
                      <a:pt x="277" y="208"/>
                    </a:cubicBezTo>
                    <a:cubicBezTo>
                      <a:pt x="275" y="211"/>
                      <a:pt x="273" y="213"/>
                      <a:pt x="273" y="213"/>
                    </a:cubicBezTo>
                    <a:cubicBezTo>
                      <a:pt x="283" y="214"/>
                      <a:pt x="283" y="214"/>
                      <a:pt x="283" y="214"/>
                    </a:cubicBezTo>
                    <a:cubicBezTo>
                      <a:pt x="284" y="216"/>
                      <a:pt x="285" y="217"/>
                      <a:pt x="285" y="219"/>
                    </a:cubicBezTo>
                    <a:cubicBezTo>
                      <a:pt x="282" y="223"/>
                      <a:pt x="278" y="227"/>
                      <a:pt x="271" y="228"/>
                    </a:cubicBezTo>
                    <a:cubicBezTo>
                      <a:pt x="271" y="228"/>
                      <a:pt x="278" y="227"/>
                      <a:pt x="284" y="225"/>
                    </a:cubicBezTo>
                    <a:cubicBezTo>
                      <a:pt x="281" y="231"/>
                      <a:pt x="281" y="231"/>
                      <a:pt x="281" y="231"/>
                    </a:cubicBezTo>
                    <a:cubicBezTo>
                      <a:pt x="290" y="228"/>
                      <a:pt x="290" y="228"/>
                      <a:pt x="290" y="228"/>
                    </a:cubicBezTo>
                    <a:cubicBezTo>
                      <a:pt x="291" y="229"/>
                      <a:pt x="291" y="230"/>
                      <a:pt x="292" y="230"/>
                    </a:cubicBezTo>
                    <a:cubicBezTo>
                      <a:pt x="286" y="237"/>
                      <a:pt x="286" y="237"/>
                      <a:pt x="286" y="237"/>
                    </a:cubicBezTo>
                    <a:cubicBezTo>
                      <a:pt x="294" y="234"/>
                      <a:pt x="294" y="234"/>
                      <a:pt x="294" y="234"/>
                    </a:cubicBezTo>
                    <a:cubicBezTo>
                      <a:pt x="294" y="235"/>
                      <a:pt x="294" y="235"/>
                      <a:pt x="294" y="236"/>
                    </a:cubicBezTo>
                    <a:cubicBezTo>
                      <a:pt x="288" y="242"/>
                      <a:pt x="288" y="242"/>
                      <a:pt x="288" y="242"/>
                    </a:cubicBezTo>
                    <a:cubicBezTo>
                      <a:pt x="294" y="241"/>
                      <a:pt x="294" y="241"/>
                      <a:pt x="294" y="241"/>
                    </a:cubicBezTo>
                    <a:cubicBezTo>
                      <a:pt x="293" y="242"/>
                      <a:pt x="291" y="243"/>
                      <a:pt x="289" y="244"/>
                    </a:cubicBezTo>
                    <a:cubicBezTo>
                      <a:pt x="289" y="244"/>
                      <a:pt x="290" y="245"/>
                      <a:pt x="291" y="246"/>
                    </a:cubicBezTo>
                    <a:cubicBezTo>
                      <a:pt x="288" y="248"/>
                      <a:pt x="288" y="248"/>
                      <a:pt x="288" y="248"/>
                    </a:cubicBezTo>
                    <a:cubicBezTo>
                      <a:pt x="294" y="249"/>
                      <a:pt x="294" y="249"/>
                      <a:pt x="294" y="249"/>
                    </a:cubicBezTo>
                    <a:cubicBezTo>
                      <a:pt x="295" y="250"/>
                      <a:pt x="296" y="251"/>
                      <a:pt x="297" y="251"/>
                    </a:cubicBezTo>
                    <a:cubicBezTo>
                      <a:pt x="292" y="253"/>
                      <a:pt x="292" y="253"/>
                      <a:pt x="292" y="253"/>
                    </a:cubicBezTo>
                    <a:cubicBezTo>
                      <a:pt x="303" y="258"/>
                      <a:pt x="303" y="258"/>
                      <a:pt x="303" y="258"/>
                    </a:cubicBezTo>
                    <a:cubicBezTo>
                      <a:pt x="303" y="258"/>
                      <a:pt x="303" y="259"/>
                      <a:pt x="303" y="259"/>
                    </a:cubicBezTo>
                    <a:cubicBezTo>
                      <a:pt x="302" y="259"/>
                      <a:pt x="301" y="260"/>
                      <a:pt x="301" y="261"/>
                    </a:cubicBezTo>
                    <a:cubicBezTo>
                      <a:pt x="295" y="260"/>
                      <a:pt x="295" y="260"/>
                      <a:pt x="295" y="260"/>
                    </a:cubicBezTo>
                    <a:cubicBezTo>
                      <a:pt x="298" y="262"/>
                      <a:pt x="298" y="262"/>
                      <a:pt x="298" y="262"/>
                    </a:cubicBezTo>
                    <a:cubicBezTo>
                      <a:pt x="296" y="263"/>
                      <a:pt x="294" y="264"/>
                      <a:pt x="291" y="262"/>
                    </a:cubicBezTo>
                    <a:cubicBezTo>
                      <a:pt x="291" y="262"/>
                      <a:pt x="296" y="265"/>
                      <a:pt x="302" y="264"/>
                    </a:cubicBezTo>
                    <a:cubicBezTo>
                      <a:pt x="304" y="265"/>
                      <a:pt x="304" y="265"/>
                      <a:pt x="304" y="265"/>
                    </a:cubicBezTo>
                    <a:cubicBezTo>
                      <a:pt x="305" y="266"/>
                      <a:pt x="305" y="266"/>
                      <a:pt x="305" y="267"/>
                    </a:cubicBezTo>
                    <a:cubicBezTo>
                      <a:pt x="305" y="267"/>
                      <a:pt x="305" y="267"/>
                      <a:pt x="304" y="268"/>
                    </a:cubicBezTo>
                    <a:cubicBezTo>
                      <a:pt x="295" y="269"/>
                      <a:pt x="295" y="269"/>
                      <a:pt x="295" y="269"/>
                    </a:cubicBezTo>
                    <a:cubicBezTo>
                      <a:pt x="301" y="272"/>
                      <a:pt x="301" y="272"/>
                      <a:pt x="301" y="272"/>
                    </a:cubicBezTo>
                    <a:cubicBezTo>
                      <a:pt x="301" y="274"/>
                      <a:pt x="300" y="275"/>
                      <a:pt x="299" y="276"/>
                    </a:cubicBezTo>
                    <a:cubicBezTo>
                      <a:pt x="300" y="275"/>
                      <a:pt x="301" y="274"/>
                      <a:pt x="302" y="272"/>
                    </a:cubicBezTo>
                    <a:cubicBezTo>
                      <a:pt x="304" y="274"/>
                      <a:pt x="304" y="274"/>
                      <a:pt x="304" y="274"/>
                    </a:cubicBezTo>
                    <a:cubicBezTo>
                      <a:pt x="304" y="274"/>
                      <a:pt x="304" y="274"/>
                      <a:pt x="303" y="274"/>
                    </a:cubicBezTo>
                    <a:cubicBezTo>
                      <a:pt x="303" y="274"/>
                      <a:pt x="304" y="274"/>
                      <a:pt x="304" y="274"/>
                    </a:cubicBezTo>
                    <a:cubicBezTo>
                      <a:pt x="307" y="275"/>
                      <a:pt x="307" y="275"/>
                      <a:pt x="307" y="275"/>
                    </a:cubicBezTo>
                    <a:cubicBezTo>
                      <a:pt x="307" y="276"/>
                      <a:pt x="307" y="277"/>
                      <a:pt x="307" y="277"/>
                    </a:cubicBezTo>
                    <a:cubicBezTo>
                      <a:pt x="300" y="276"/>
                      <a:pt x="300" y="276"/>
                      <a:pt x="300" y="276"/>
                    </a:cubicBezTo>
                    <a:cubicBezTo>
                      <a:pt x="307" y="280"/>
                      <a:pt x="307" y="280"/>
                      <a:pt x="307" y="280"/>
                    </a:cubicBezTo>
                    <a:cubicBezTo>
                      <a:pt x="307" y="280"/>
                      <a:pt x="307" y="280"/>
                      <a:pt x="307" y="281"/>
                    </a:cubicBezTo>
                    <a:cubicBezTo>
                      <a:pt x="304" y="284"/>
                      <a:pt x="299" y="287"/>
                      <a:pt x="293" y="288"/>
                    </a:cubicBezTo>
                    <a:cubicBezTo>
                      <a:pt x="293" y="288"/>
                      <a:pt x="300" y="290"/>
                      <a:pt x="308" y="285"/>
                    </a:cubicBezTo>
                    <a:cubicBezTo>
                      <a:pt x="308" y="286"/>
                      <a:pt x="308" y="286"/>
                      <a:pt x="308" y="287"/>
                    </a:cubicBezTo>
                    <a:cubicBezTo>
                      <a:pt x="303" y="291"/>
                      <a:pt x="303" y="291"/>
                      <a:pt x="303" y="291"/>
                    </a:cubicBezTo>
                    <a:cubicBezTo>
                      <a:pt x="308" y="291"/>
                      <a:pt x="308" y="291"/>
                      <a:pt x="308" y="291"/>
                    </a:cubicBezTo>
                    <a:cubicBezTo>
                      <a:pt x="308" y="292"/>
                      <a:pt x="308" y="293"/>
                      <a:pt x="308" y="294"/>
                    </a:cubicBezTo>
                    <a:cubicBezTo>
                      <a:pt x="304" y="297"/>
                      <a:pt x="304" y="297"/>
                      <a:pt x="304" y="297"/>
                    </a:cubicBezTo>
                    <a:cubicBezTo>
                      <a:pt x="306" y="299"/>
                      <a:pt x="306" y="299"/>
                      <a:pt x="306" y="299"/>
                    </a:cubicBezTo>
                    <a:cubicBezTo>
                      <a:pt x="304" y="302"/>
                      <a:pt x="302" y="305"/>
                      <a:pt x="300" y="307"/>
                    </a:cubicBezTo>
                    <a:cubicBezTo>
                      <a:pt x="302" y="305"/>
                      <a:pt x="304" y="302"/>
                      <a:pt x="306" y="300"/>
                    </a:cubicBezTo>
                    <a:cubicBezTo>
                      <a:pt x="307" y="301"/>
                      <a:pt x="307" y="301"/>
                      <a:pt x="307" y="301"/>
                    </a:cubicBezTo>
                    <a:cubicBezTo>
                      <a:pt x="306" y="303"/>
                      <a:pt x="306" y="305"/>
                      <a:pt x="305" y="307"/>
                    </a:cubicBezTo>
                    <a:cubicBezTo>
                      <a:pt x="300" y="310"/>
                      <a:pt x="300" y="310"/>
                      <a:pt x="300" y="310"/>
                    </a:cubicBezTo>
                    <a:cubicBezTo>
                      <a:pt x="303" y="310"/>
                      <a:pt x="303" y="310"/>
                      <a:pt x="303" y="310"/>
                    </a:cubicBezTo>
                    <a:cubicBezTo>
                      <a:pt x="303" y="311"/>
                      <a:pt x="302" y="312"/>
                      <a:pt x="302" y="314"/>
                    </a:cubicBezTo>
                    <a:cubicBezTo>
                      <a:pt x="297" y="315"/>
                      <a:pt x="297" y="315"/>
                      <a:pt x="297" y="315"/>
                    </a:cubicBezTo>
                    <a:cubicBezTo>
                      <a:pt x="300" y="317"/>
                      <a:pt x="300" y="317"/>
                      <a:pt x="300" y="317"/>
                    </a:cubicBezTo>
                    <a:cubicBezTo>
                      <a:pt x="299" y="319"/>
                      <a:pt x="298" y="321"/>
                      <a:pt x="297" y="323"/>
                    </a:cubicBezTo>
                    <a:cubicBezTo>
                      <a:pt x="292" y="328"/>
                      <a:pt x="292" y="328"/>
                      <a:pt x="292" y="328"/>
                    </a:cubicBezTo>
                    <a:cubicBezTo>
                      <a:pt x="292" y="328"/>
                      <a:pt x="293" y="328"/>
                      <a:pt x="295" y="327"/>
                    </a:cubicBezTo>
                    <a:cubicBezTo>
                      <a:pt x="285" y="343"/>
                      <a:pt x="271" y="359"/>
                      <a:pt x="250" y="374"/>
                    </a:cubicBezTo>
                    <a:cubicBezTo>
                      <a:pt x="246" y="376"/>
                      <a:pt x="243" y="378"/>
                      <a:pt x="240" y="380"/>
                    </a:cubicBezTo>
                    <a:cubicBezTo>
                      <a:pt x="230" y="384"/>
                      <a:pt x="219" y="388"/>
                      <a:pt x="207" y="391"/>
                    </a:cubicBezTo>
                    <a:cubicBezTo>
                      <a:pt x="182" y="397"/>
                      <a:pt x="159" y="397"/>
                      <a:pt x="141" y="391"/>
                    </a:cubicBezTo>
                    <a:cubicBezTo>
                      <a:pt x="142" y="392"/>
                      <a:pt x="142" y="392"/>
                      <a:pt x="142" y="392"/>
                    </a:cubicBezTo>
                    <a:cubicBezTo>
                      <a:pt x="91" y="374"/>
                      <a:pt x="45" y="327"/>
                      <a:pt x="36" y="275"/>
                    </a:cubicBezTo>
                    <a:cubicBezTo>
                      <a:pt x="28" y="228"/>
                      <a:pt x="34" y="162"/>
                      <a:pt x="112" y="129"/>
                    </a:cubicBezTo>
                    <a:cubicBezTo>
                      <a:pt x="125" y="124"/>
                      <a:pt x="144" y="119"/>
                      <a:pt x="164" y="117"/>
                    </a:cubicBezTo>
                    <a:cubicBezTo>
                      <a:pt x="164" y="117"/>
                      <a:pt x="164" y="118"/>
                      <a:pt x="164" y="118"/>
                    </a:cubicBezTo>
                    <a:cubicBezTo>
                      <a:pt x="164" y="117"/>
                      <a:pt x="164" y="117"/>
                      <a:pt x="165" y="117"/>
                    </a:cubicBezTo>
                    <a:cubicBezTo>
                      <a:pt x="170" y="116"/>
                      <a:pt x="176" y="116"/>
                      <a:pt x="181" y="116"/>
                    </a:cubicBezTo>
                    <a:close/>
                    <a:moveTo>
                      <a:pt x="300" y="344"/>
                    </a:moveTo>
                    <a:cubicBezTo>
                      <a:pt x="300" y="344"/>
                      <a:pt x="302" y="341"/>
                      <a:pt x="305" y="337"/>
                    </a:cubicBezTo>
                    <a:cubicBezTo>
                      <a:pt x="304" y="339"/>
                      <a:pt x="302" y="342"/>
                      <a:pt x="300" y="344"/>
                    </a:cubicBezTo>
                    <a:close/>
                    <a:moveTo>
                      <a:pt x="330" y="322"/>
                    </a:moveTo>
                    <a:cubicBezTo>
                      <a:pt x="329" y="320"/>
                      <a:pt x="329" y="319"/>
                      <a:pt x="328" y="317"/>
                    </a:cubicBezTo>
                    <a:cubicBezTo>
                      <a:pt x="329" y="320"/>
                      <a:pt x="330" y="322"/>
                      <a:pt x="330" y="322"/>
                    </a:cubicBezTo>
                    <a:close/>
                    <a:moveTo>
                      <a:pt x="180" y="451"/>
                    </a:moveTo>
                    <a:cubicBezTo>
                      <a:pt x="180" y="449"/>
                      <a:pt x="180" y="448"/>
                      <a:pt x="180" y="446"/>
                    </a:cubicBezTo>
                    <a:cubicBezTo>
                      <a:pt x="180" y="449"/>
                      <a:pt x="180" y="451"/>
                      <a:pt x="180" y="451"/>
                    </a:cubicBezTo>
                    <a:close/>
                    <a:moveTo>
                      <a:pt x="22" y="107"/>
                    </a:moveTo>
                    <a:cubicBezTo>
                      <a:pt x="22" y="107"/>
                      <a:pt x="25" y="109"/>
                      <a:pt x="30" y="111"/>
                    </a:cubicBezTo>
                    <a:cubicBezTo>
                      <a:pt x="27" y="110"/>
                      <a:pt x="24" y="109"/>
                      <a:pt x="22" y="107"/>
                    </a:cubicBezTo>
                    <a:close/>
                    <a:moveTo>
                      <a:pt x="276" y="138"/>
                    </a:moveTo>
                    <a:cubicBezTo>
                      <a:pt x="276" y="138"/>
                      <a:pt x="277" y="139"/>
                      <a:pt x="277" y="139"/>
                    </a:cubicBezTo>
                    <a:cubicBezTo>
                      <a:pt x="277" y="139"/>
                      <a:pt x="277" y="138"/>
                      <a:pt x="276" y="138"/>
                    </a:cubicBezTo>
                    <a:close/>
                    <a:moveTo>
                      <a:pt x="330" y="312"/>
                    </a:moveTo>
                    <a:cubicBezTo>
                      <a:pt x="329" y="310"/>
                      <a:pt x="328" y="309"/>
                      <a:pt x="328" y="308"/>
                    </a:cubicBezTo>
                    <a:cubicBezTo>
                      <a:pt x="329" y="310"/>
                      <a:pt x="330" y="312"/>
                      <a:pt x="330" y="312"/>
                    </a:cubicBezTo>
                    <a:close/>
                    <a:moveTo>
                      <a:pt x="193" y="71"/>
                    </a:moveTo>
                    <a:cubicBezTo>
                      <a:pt x="193" y="71"/>
                      <a:pt x="193" y="73"/>
                      <a:pt x="195" y="77"/>
                    </a:cubicBezTo>
                    <a:cubicBezTo>
                      <a:pt x="194" y="75"/>
                      <a:pt x="193" y="73"/>
                      <a:pt x="193" y="71"/>
                    </a:cubicBezTo>
                    <a:close/>
                    <a:moveTo>
                      <a:pt x="205" y="79"/>
                    </a:moveTo>
                    <a:cubicBezTo>
                      <a:pt x="205" y="79"/>
                      <a:pt x="206" y="81"/>
                      <a:pt x="207" y="84"/>
                    </a:cubicBezTo>
                    <a:cubicBezTo>
                      <a:pt x="206" y="82"/>
                      <a:pt x="206" y="81"/>
                      <a:pt x="205" y="79"/>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1">
                <a:extLst>
                  <a:ext uri="{FF2B5EF4-FFF2-40B4-BE49-F238E27FC236}">
                    <a16:creationId xmlns:a16="http://schemas.microsoft.com/office/drawing/2014/main" id="{E9E20022-AF19-4945-BEE5-13B998C13AA2}"/>
                  </a:ext>
                </a:extLst>
              </p:cNvPr>
              <p:cNvSpPr>
                <a:spLocks/>
              </p:cNvSpPr>
              <p:nvPr/>
            </p:nvSpPr>
            <p:spPr bwMode="auto">
              <a:xfrm>
                <a:off x="4157213" y="2401014"/>
                <a:ext cx="1028755" cy="1038222"/>
              </a:xfrm>
              <a:custGeom>
                <a:avLst/>
                <a:gdLst>
                  <a:gd name="T0" fmla="*/ 117 w 331"/>
                  <a:gd name="T1" fmla="*/ 27 h 334"/>
                  <a:gd name="T2" fmla="*/ 28 w 331"/>
                  <a:gd name="T3" fmla="*/ 216 h 334"/>
                  <a:gd name="T4" fmla="*/ 215 w 331"/>
                  <a:gd name="T5" fmla="*/ 307 h 334"/>
                  <a:gd name="T6" fmla="*/ 304 w 331"/>
                  <a:gd name="T7" fmla="*/ 118 h 334"/>
                  <a:gd name="T8" fmla="*/ 117 w 331"/>
                  <a:gd name="T9" fmla="*/ 27 h 334"/>
                </a:gdLst>
                <a:ahLst/>
                <a:cxnLst>
                  <a:cxn ang="0">
                    <a:pos x="T0" y="T1"/>
                  </a:cxn>
                  <a:cxn ang="0">
                    <a:pos x="T2" y="T3"/>
                  </a:cxn>
                  <a:cxn ang="0">
                    <a:pos x="T4" y="T5"/>
                  </a:cxn>
                  <a:cxn ang="0">
                    <a:pos x="T6" y="T7"/>
                  </a:cxn>
                  <a:cxn ang="0">
                    <a:pos x="T8" y="T9"/>
                  </a:cxn>
                </a:cxnLst>
                <a:rect l="0" t="0" r="r" b="b"/>
                <a:pathLst>
                  <a:path w="331" h="334">
                    <a:moveTo>
                      <a:pt x="117" y="27"/>
                    </a:moveTo>
                    <a:cubicBezTo>
                      <a:pt x="40" y="54"/>
                      <a:pt x="0" y="138"/>
                      <a:pt x="28" y="216"/>
                    </a:cubicBezTo>
                    <a:cubicBezTo>
                      <a:pt x="55" y="293"/>
                      <a:pt x="139" y="334"/>
                      <a:pt x="215" y="307"/>
                    </a:cubicBezTo>
                    <a:cubicBezTo>
                      <a:pt x="291" y="280"/>
                      <a:pt x="331" y="196"/>
                      <a:pt x="304" y="118"/>
                    </a:cubicBezTo>
                    <a:cubicBezTo>
                      <a:pt x="277" y="41"/>
                      <a:pt x="193" y="0"/>
                      <a:pt x="117"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2">
                <a:extLst>
                  <a:ext uri="{FF2B5EF4-FFF2-40B4-BE49-F238E27FC236}">
                    <a16:creationId xmlns:a16="http://schemas.microsoft.com/office/drawing/2014/main" id="{37847C03-1F1D-4405-A31C-5B01CE8D76DC}"/>
                  </a:ext>
                </a:extLst>
              </p:cNvPr>
              <p:cNvSpPr>
                <a:spLocks noEditPoints="1"/>
              </p:cNvSpPr>
              <p:nvPr/>
            </p:nvSpPr>
            <p:spPr bwMode="auto">
              <a:xfrm>
                <a:off x="4169836" y="2385235"/>
                <a:ext cx="1128160" cy="1184961"/>
              </a:xfrm>
              <a:custGeom>
                <a:avLst/>
                <a:gdLst>
                  <a:gd name="T0" fmla="*/ 110 w 363"/>
                  <a:gd name="T1" fmla="*/ 8 h 381"/>
                  <a:gd name="T2" fmla="*/ 98 w 363"/>
                  <a:gd name="T3" fmla="*/ 33 h 381"/>
                  <a:gd name="T4" fmla="*/ 54 w 363"/>
                  <a:gd name="T5" fmla="*/ 67 h 381"/>
                  <a:gd name="T6" fmla="*/ 35 w 363"/>
                  <a:gd name="T7" fmla="*/ 263 h 381"/>
                  <a:gd name="T8" fmla="*/ 241 w 363"/>
                  <a:gd name="T9" fmla="*/ 318 h 381"/>
                  <a:gd name="T10" fmla="*/ 300 w 363"/>
                  <a:gd name="T11" fmla="*/ 243 h 381"/>
                  <a:gd name="T12" fmla="*/ 313 w 363"/>
                  <a:gd name="T13" fmla="*/ 282 h 381"/>
                  <a:gd name="T14" fmla="*/ 308 w 363"/>
                  <a:gd name="T15" fmla="*/ 201 h 381"/>
                  <a:gd name="T16" fmla="*/ 354 w 363"/>
                  <a:gd name="T17" fmla="*/ 259 h 381"/>
                  <a:gd name="T18" fmla="*/ 308 w 363"/>
                  <a:gd name="T19" fmla="*/ 170 h 381"/>
                  <a:gd name="T20" fmla="*/ 346 w 363"/>
                  <a:gd name="T21" fmla="*/ 187 h 381"/>
                  <a:gd name="T22" fmla="*/ 305 w 363"/>
                  <a:gd name="T23" fmla="*/ 143 h 381"/>
                  <a:gd name="T24" fmla="*/ 327 w 363"/>
                  <a:gd name="T25" fmla="*/ 135 h 381"/>
                  <a:gd name="T26" fmla="*/ 296 w 363"/>
                  <a:gd name="T27" fmla="*/ 113 h 381"/>
                  <a:gd name="T28" fmla="*/ 297 w 363"/>
                  <a:gd name="T29" fmla="*/ 115 h 381"/>
                  <a:gd name="T30" fmla="*/ 290 w 363"/>
                  <a:gd name="T31" fmla="*/ 99 h 381"/>
                  <a:gd name="T32" fmla="*/ 288 w 363"/>
                  <a:gd name="T33" fmla="*/ 239 h 381"/>
                  <a:gd name="T34" fmla="*/ 199 w 363"/>
                  <a:gd name="T35" fmla="*/ 310 h 381"/>
                  <a:gd name="T36" fmla="*/ 172 w 363"/>
                  <a:gd name="T37" fmla="*/ 314 h 381"/>
                  <a:gd name="T38" fmla="*/ 161 w 363"/>
                  <a:gd name="T39" fmla="*/ 339 h 381"/>
                  <a:gd name="T40" fmla="*/ 133 w 363"/>
                  <a:gd name="T41" fmla="*/ 320 h 381"/>
                  <a:gd name="T42" fmla="*/ 136 w 363"/>
                  <a:gd name="T43" fmla="*/ 313 h 381"/>
                  <a:gd name="T44" fmla="*/ 43 w 363"/>
                  <a:gd name="T45" fmla="*/ 248 h 381"/>
                  <a:gd name="T46" fmla="*/ 59 w 363"/>
                  <a:gd name="T47" fmla="*/ 70 h 381"/>
                  <a:gd name="T48" fmla="*/ 99 w 363"/>
                  <a:gd name="T49" fmla="*/ 40 h 381"/>
                  <a:gd name="T50" fmla="*/ 103 w 363"/>
                  <a:gd name="T51" fmla="*/ 41 h 381"/>
                  <a:gd name="T52" fmla="*/ 114 w 363"/>
                  <a:gd name="T53" fmla="*/ 13 h 381"/>
                  <a:gd name="T54" fmla="*/ 137 w 363"/>
                  <a:gd name="T55" fmla="*/ 32 h 381"/>
                  <a:gd name="T56" fmla="*/ 138 w 363"/>
                  <a:gd name="T57" fmla="*/ 40 h 381"/>
                  <a:gd name="T58" fmla="*/ 140 w 363"/>
                  <a:gd name="T59" fmla="*/ 32 h 381"/>
                  <a:gd name="T60" fmla="*/ 265 w 363"/>
                  <a:gd name="T61" fmla="*/ 78 h 381"/>
                  <a:gd name="T62" fmla="*/ 207 w 363"/>
                  <a:gd name="T63" fmla="*/ 32 h 381"/>
                  <a:gd name="T64" fmla="*/ 188 w 363"/>
                  <a:gd name="T65" fmla="*/ 11 h 381"/>
                  <a:gd name="T66" fmla="*/ 190 w 363"/>
                  <a:gd name="T67" fmla="*/ 25 h 381"/>
                  <a:gd name="T68" fmla="*/ 159 w 363"/>
                  <a:gd name="T69" fmla="*/ 0 h 381"/>
                  <a:gd name="T70" fmla="*/ 165 w 363"/>
                  <a:gd name="T71" fmla="*/ 24 h 381"/>
                  <a:gd name="T72" fmla="*/ 140 w 363"/>
                  <a:gd name="T73" fmla="*/ 24 h 381"/>
                  <a:gd name="T74" fmla="*/ 140 w 363"/>
                  <a:gd name="T75" fmla="*/ 24 h 381"/>
                  <a:gd name="T76" fmla="*/ 110 w 363"/>
                  <a:gd name="T77" fmla="*/ 8 h 381"/>
                  <a:gd name="T78" fmla="*/ 277 w 363"/>
                  <a:gd name="T79" fmla="*/ 97 h 381"/>
                  <a:gd name="T80" fmla="*/ 274 w 363"/>
                  <a:gd name="T81" fmla="*/ 89 h 381"/>
                  <a:gd name="T82" fmla="*/ 257 w 363"/>
                  <a:gd name="T83" fmla="*/ 114 h 381"/>
                  <a:gd name="T84" fmla="*/ 273 w 363"/>
                  <a:gd name="T85" fmla="*/ 108 h 381"/>
                  <a:gd name="T86" fmla="*/ 260 w 363"/>
                  <a:gd name="T87" fmla="*/ 120 h 381"/>
                  <a:gd name="T88" fmla="*/ 277 w 363"/>
                  <a:gd name="T89" fmla="*/ 114 h 381"/>
                  <a:gd name="T90" fmla="*/ 277 w 363"/>
                  <a:gd name="T91" fmla="*/ 9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3" h="381">
                    <a:moveTo>
                      <a:pt x="110" y="8"/>
                    </a:moveTo>
                    <a:cubicBezTo>
                      <a:pt x="100" y="12"/>
                      <a:pt x="97" y="20"/>
                      <a:pt x="98" y="33"/>
                    </a:cubicBezTo>
                    <a:cubicBezTo>
                      <a:pt x="82" y="39"/>
                      <a:pt x="68" y="51"/>
                      <a:pt x="54" y="67"/>
                    </a:cubicBezTo>
                    <a:cubicBezTo>
                      <a:pt x="11" y="122"/>
                      <a:pt x="0" y="202"/>
                      <a:pt x="35" y="263"/>
                    </a:cubicBezTo>
                    <a:cubicBezTo>
                      <a:pt x="57" y="303"/>
                      <a:pt x="123" y="381"/>
                      <a:pt x="241" y="318"/>
                    </a:cubicBezTo>
                    <a:cubicBezTo>
                      <a:pt x="272" y="296"/>
                      <a:pt x="290" y="270"/>
                      <a:pt x="300" y="243"/>
                    </a:cubicBezTo>
                    <a:cubicBezTo>
                      <a:pt x="308" y="251"/>
                      <a:pt x="313" y="282"/>
                      <a:pt x="313" y="282"/>
                    </a:cubicBezTo>
                    <a:cubicBezTo>
                      <a:pt x="335" y="237"/>
                      <a:pt x="308" y="201"/>
                      <a:pt x="308" y="201"/>
                    </a:cubicBezTo>
                    <a:cubicBezTo>
                      <a:pt x="317" y="208"/>
                      <a:pt x="345" y="232"/>
                      <a:pt x="354" y="259"/>
                    </a:cubicBezTo>
                    <a:cubicBezTo>
                      <a:pt x="354" y="259"/>
                      <a:pt x="352" y="207"/>
                      <a:pt x="308" y="170"/>
                    </a:cubicBezTo>
                    <a:cubicBezTo>
                      <a:pt x="308" y="170"/>
                      <a:pt x="328" y="168"/>
                      <a:pt x="346" y="187"/>
                    </a:cubicBezTo>
                    <a:cubicBezTo>
                      <a:pt x="363" y="206"/>
                      <a:pt x="318" y="148"/>
                      <a:pt x="305" y="143"/>
                    </a:cubicBezTo>
                    <a:cubicBezTo>
                      <a:pt x="305" y="143"/>
                      <a:pt x="323" y="150"/>
                      <a:pt x="327" y="135"/>
                    </a:cubicBezTo>
                    <a:cubicBezTo>
                      <a:pt x="327" y="135"/>
                      <a:pt x="308" y="145"/>
                      <a:pt x="296" y="113"/>
                    </a:cubicBezTo>
                    <a:cubicBezTo>
                      <a:pt x="296" y="113"/>
                      <a:pt x="296" y="114"/>
                      <a:pt x="297" y="115"/>
                    </a:cubicBezTo>
                    <a:cubicBezTo>
                      <a:pt x="293" y="104"/>
                      <a:pt x="290" y="98"/>
                      <a:pt x="290" y="99"/>
                    </a:cubicBezTo>
                    <a:cubicBezTo>
                      <a:pt x="316" y="187"/>
                      <a:pt x="299" y="209"/>
                      <a:pt x="288" y="239"/>
                    </a:cubicBezTo>
                    <a:cubicBezTo>
                      <a:pt x="276" y="271"/>
                      <a:pt x="226" y="302"/>
                      <a:pt x="199" y="310"/>
                    </a:cubicBezTo>
                    <a:cubicBezTo>
                      <a:pt x="190" y="313"/>
                      <a:pt x="180" y="313"/>
                      <a:pt x="172" y="314"/>
                    </a:cubicBezTo>
                    <a:cubicBezTo>
                      <a:pt x="178" y="327"/>
                      <a:pt x="170" y="336"/>
                      <a:pt x="161" y="339"/>
                    </a:cubicBezTo>
                    <a:cubicBezTo>
                      <a:pt x="151" y="342"/>
                      <a:pt x="131" y="336"/>
                      <a:pt x="133" y="320"/>
                    </a:cubicBezTo>
                    <a:cubicBezTo>
                      <a:pt x="133" y="319"/>
                      <a:pt x="136" y="314"/>
                      <a:pt x="136" y="313"/>
                    </a:cubicBezTo>
                    <a:cubicBezTo>
                      <a:pt x="101" y="306"/>
                      <a:pt x="66" y="287"/>
                      <a:pt x="43" y="248"/>
                    </a:cubicBezTo>
                    <a:cubicBezTo>
                      <a:pt x="13" y="197"/>
                      <a:pt x="21" y="119"/>
                      <a:pt x="59" y="70"/>
                    </a:cubicBezTo>
                    <a:cubicBezTo>
                      <a:pt x="71" y="56"/>
                      <a:pt x="84" y="46"/>
                      <a:pt x="99" y="40"/>
                    </a:cubicBezTo>
                    <a:cubicBezTo>
                      <a:pt x="102" y="44"/>
                      <a:pt x="103" y="42"/>
                      <a:pt x="103" y="41"/>
                    </a:cubicBezTo>
                    <a:cubicBezTo>
                      <a:pt x="97" y="21"/>
                      <a:pt x="105" y="16"/>
                      <a:pt x="114" y="13"/>
                    </a:cubicBezTo>
                    <a:cubicBezTo>
                      <a:pt x="128" y="9"/>
                      <a:pt x="134" y="19"/>
                      <a:pt x="137" y="32"/>
                    </a:cubicBezTo>
                    <a:cubicBezTo>
                      <a:pt x="137" y="35"/>
                      <a:pt x="138" y="37"/>
                      <a:pt x="138" y="40"/>
                    </a:cubicBezTo>
                    <a:cubicBezTo>
                      <a:pt x="139" y="37"/>
                      <a:pt x="140" y="35"/>
                      <a:pt x="140" y="32"/>
                    </a:cubicBezTo>
                    <a:cubicBezTo>
                      <a:pt x="231" y="21"/>
                      <a:pt x="265" y="78"/>
                      <a:pt x="265" y="78"/>
                    </a:cubicBezTo>
                    <a:cubicBezTo>
                      <a:pt x="265" y="78"/>
                      <a:pt x="254" y="47"/>
                      <a:pt x="207" y="32"/>
                    </a:cubicBezTo>
                    <a:cubicBezTo>
                      <a:pt x="202" y="28"/>
                      <a:pt x="193" y="21"/>
                      <a:pt x="188" y="11"/>
                    </a:cubicBezTo>
                    <a:cubicBezTo>
                      <a:pt x="190" y="25"/>
                      <a:pt x="190" y="25"/>
                      <a:pt x="190" y="25"/>
                    </a:cubicBezTo>
                    <a:cubicBezTo>
                      <a:pt x="180" y="20"/>
                      <a:pt x="168" y="12"/>
                      <a:pt x="159" y="0"/>
                    </a:cubicBezTo>
                    <a:cubicBezTo>
                      <a:pt x="165" y="24"/>
                      <a:pt x="165" y="24"/>
                      <a:pt x="165" y="24"/>
                    </a:cubicBezTo>
                    <a:cubicBezTo>
                      <a:pt x="158" y="24"/>
                      <a:pt x="149" y="24"/>
                      <a:pt x="140" y="24"/>
                    </a:cubicBezTo>
                    <a:cubicBezTo>
                      <a:pt x="140" y="24"/>
                      <a:pt x="140" y="24"/>
                      <a:pt x="140" y="24"/>
                    </a:cubicBezTo>
                    <a:cubicBezTo>
                      <a:pt x="137" y="6"/>
                      <a:pt x="121" y="4"/>
                      <a:pt x="110" y="8"/>
                    </a:cubicBezTo>
                    <a:close/>
                    <a:moveTo>
                      <a:pt x="277" y="97"/>
                    </a:moveTo>
                    <a:cubicBezTo>
                      <a:pt x="277" y="92"/>
                      <a:pt x="274" y="89"/>
                      <a:pt x="274" y="89"/>
                    </a:cubicBezTo>
                    <a:cubicBezTo>
                      <a:pt x="274" y="89"/>
                      <a:pt x="273" y="111"/>
                      <a:pt x="257" y="114"/>
                    </a:cubicBezTo>
                    <a:cubicBezTo>
                      <a:pt x="257" y="114"/>
                      <a:pt x="266" y="117"/>
                      <a:pt x="273" y="108"/>
                    </a:cubicBezTo>
                    <a:cubicBezTo>
                      <a:pt x="271" y="114"/>
                      <a:pt x="267" y="119"/>
                      <a:pt x="260" y="120"/>
                    </a:cubicBezTo>
                    <a:cubicBezTo>
                      <a:pt x="260" y="120"/>
                      <a:pt x="269" y="124"/>
                      <a:pt x="277" y="114"/>
                    </a:cubicBezTo>
                    <a:cubicBezTo>
                      <a:pt x="283" y="106"/>
                      <a:pt x="280" y="99"/>
                      <a:pt x="277" y="9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3">
                <a:extLst>
                  <a:ext uri="{FF2B5EF4-FFF2-40B4-BE49-F238E27FC236}">
                    <a16:creationId xmlns:a16="http://schemas.microsoft.com/office/drawing/2014/main" id="{2A0F7109-DBC6-42D7-A20D-6819EF57C355}"/>
                  </a:ext>
                </a:extLst>
              </p:cNvPr>
              <p:cNvSpPr>
                <a:spLocks/>
              </p:cNvSpPr>
              <p:nvPr/>
            </p:nvSpPr>
            <p:spPr bwMode="auto">
              <a:xfrm>
                <a:off x="4614788" y="2839655"/>
                <a:ext cx="45758" cy="108871"/>
              </a:xfrm>
              <a:custGeom>
                <a:avLst/>
                <a:gdLst>
                  <a:gd name="T0" fmla="*/ 4 w 15"/>
                  <a:gd name="T1" fmla="*/ 0 h 35"/>
                  <a:gd name="T2" fmla="*/ 14 w 15"/>
                  <a:gd name="T3" fmla="*/ 16 h 35"/>
                  <a:gd name="T4" fmla="*/ 6 w 15"/>
                  <a:gd name="T5" fmla="*/ 31 h 35"/>
                  <a:gd name="T6" fmla="*/ 4 w 15"/>
                  <a:gd name="T7" fmla="*/ 0 h 35"/>
                </a:gdLst>
                <a:ahLst/>
                <a:cxnLst>
                  <a:cxn ang="0">
                    <a:pos x="T0" y="T1"/>
                  </a:cxn>
                  <a:cxn ang="0">
                    <a:pos x="T2" y="T3"/>
                  </a:cxn>
                  <a:cxn ang="0">
                    <a:pos x="T4" y="T5"/>
                  </a:cxn>
                  <a:cxn ang="0">
                    <a:pos x="T6" y="T7"/>
                  </a:cxn>
                </a:cxnLst>
                <a:rect l="0" t="0" r="r" b="b"/>
                <a:pathLst>
                  <a:path w="15" h="35">
                    <a:moveTo>
                      <a:pt x="4" y="0"/>
                    </a:moveTo>
                    <a:cubicBezTo>
                      <a:pt x="13" y="1"/>
                      <a:pt x="13" y="11"/>
                      <a:pt x="14" y="16"/>
                    </a:cubicBezTo>
                    <a:cubicBezTo>
                      <a:pt x="15" y="28"/>
                      <a:pt x="9" y="35"/>
                      <a:pt x="6" y="31"/>
                    </a:cubicBezTo>
                    <a:cubicBezTo>
                      <a:pt x="0" y="25"/>
                      <a:pt x="0" y="0"/>
                      <a:pt x="4" y="0"/>
                    </a:cubicBezTo>
                    <a:close/>
                  </a:path>
                </a:pathLst>
              </a:custGeom>
              <a:solidFill>
                <a:srgbClr val="FDB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4">
                <a:extLst>
                  <a:ext uri="{FF2B5EF4-FFF2-40B4-BE49-F238E27FC236}">
                    <a16:creationId xmlns:a16="http://schemas.microsoft.com/office/drawing/2014/main" id="{2CA7EF58-7709-4577-B410-60AF655A091C}"/>
                  </a:ext>
                </a:extLst>
              </p:cNvPr>
              <p:cNvSpPr>
                <a:spLocks/>
              </p:cNvSpPr>
              <p:nvPr/>
            </p:nvSpPr>
            <p:spPr bwMode="auto">
              <a:xfrm>
                <a:off x="4666858" y="2801786"/>
                <a:ext cx="67848" cy="63114"/>
              </a:xfrm>
              <a:custGeom>
                <a:avLst/>
                <a:gdLst>
                  <a:gd name="T0" fmla="*/ 17 w 22"/>
                  <a:gd name="T1" fmla="*/ 8 h 20"/>
                  <a:gd name="T2" fmla="*/ 12 w 22"/>
                  <a:gd name="T3" fmla="*/ 16 h 20"/>
                  <a:gd name="T4" fmla="*/ 10 w 22"/>
                  <a:gd name="T5" fmla="*/ 1 h 20"/>
                  <a:gd name="T6" fmla="*/ 17 w 22"/>
                  <a:gd name="T7" fmla="*/ 8 h 20"/>
                </a:gdLst>
                <a:ahLst/>
                <a:cxnLst>
                  <a:cxn ang="0">
                    <a:pos x="T0" y="T1"/>
                  </a:cxn>
                  <a:cxn ang="0">
                    <a:pos x="T2" y="T3"/>
                  </a:cxn>
                  <a:cxn ang="0">
                    <a:pos x="T4" y="T5"/>
                  </a:cxn>
                  <a:cxn ang="0">
                    <a:pos x="T6" y="T7"/>
                  </a:cxn>
                </a:cxnLst>
                <a:rect l="0" t="0" r="r" b="b"/>
                <a:pathLst>
                  <a:path w="22" h="20">
                    <a:moveTo>
                      <a:pt x="17" y="8"/>
                    </a:moveTo>
                    <a:cubicBezTo>
                      <a:pt x="22" y="20"/>
                      <a:pt x="14" y="17"/>
                      <a:pt x="12" y="16"/>
                    </a:cubicBezTo>
                    <a:cubicBezTo>
                      <a:pt x="8" y="13"/>
                      <a:pt x="0" y="0"/>
                      <a:pt x="10" y="1"/>
                    </a:cubicBezTo>
                    <a:cubicBezTo>
                      <a:pt x="14" y="1"/>
                      <a:pt x="16" y="3"/>
                      <a:pt x="1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5">
                <a:extLst>
                  <a:ext uri="{FF2B5EF4-FFF2-40B4-BE49-F238E27FC236}">
                    <a16:creationId xmlns:a16="http://schemas.microsoft.com/office/drawing/2014/main" id="{85D4CB16-EA6F-4B19-ABB4-6F89EF3885CE}"/>
                  </a:ext>
                </a:extLst>
              </p:cNvPr>
              <p:cNvSpPr>
                <a:spLocks/>
              </p:cNvSpPr>
              <p:nvPr/>
            </p:nvSpPr>
            <p:spPr bwMode="auto">
              <a:xfrm>
                <a:off x="4707882" y="2961148"/>
                <a:ext cx="39447" cy="89937"/>
              </a:xfrm>
              <a:custGeom>
                <a:avLst/>
                <a:gdLst>
                  <a:gd name="T0" fmla="*/ 8 w 13"/>
                  <a:gd name="T1" fmla="*/ 22 h 29"/>
                  <a:gd name="T2" fmla="*/ 4 w 13"/>
                  <a:gd name="T3" fmla="*/ 9 h 29"/>
                  <a:gd name="T4" fmla="*/ 13 w 13"/>
                  <a:gd name="T5" fmla="*/ 12 h 29"/>
                  <a:gd name="T6" fmla="*/ 8 w 13"/>
                  <a:gd name="T7" fmla="*/ 22 h 29"/>
                </a:gdLst>
                <a:ahLst/>
                <a:cxnLst>
                  <a:cxn ang="0">
                    <a:pos x="T0" y="T1"/>
                  </a:cxn>
                  <a:cxn ang="0">
                    <a:pos x="T2" y="T3"/>
                  </a:cxn>
                  <a:cxn ang="0">
                    <a:pos x="T4" y="T5"/>
                  </a:cxn>
                  <a:cxn ang="0">
                    <a:pos x="T6" y="T7"/>
                  </a:cxn>
                </a:cxnLst>
                <a:rect l="0" t="0" r="r" b="b"/>
                <a:pathLst>
                  <a:path w="13" h="29">
                    <a:moveTo>
                      <a:pt x="8" y="22"/>
                    </a:moveTo>
                    <a:cubicBezTo>
                      <a:pt x="0" y="29"/>
                      <a:pt x="1" y="14"/>
                      <a:pt x="4" y="9"/>
                    </a:cubicBezTo>
                    <a:cubicBezTo>
                      <a:pt x="5" y="7"/>
                      <a:pt x="11" y="0"/>
                      <a:pt x="13" y="12"/>
                    </a:cubicBezTo>
                    <a:cubicBezTo>
                      <a:pt x="13" y="16"/>
                      <a:pt x="12" y="19"/>
                      <a:pt x="8" y="2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6">
                <a:extLst>
                  <a:ext uri="{FF2B5EF4-FFF2-40B4-BE49-F238E27FC236}">
                    <a16:creationId xmlns:a16="http://schemas.microsoft.com/office/drawing/2014/main" id="{61B698C5-10A4-47F6-96C6-C51C6632A1BF}"/>
                  </a:ext>
                </a:extLst>
              </p:cNvPr>
              <p:cNvSpPr>
                <a:spLocks/>
              </p:cNvSpPr>
              <p:nvPr/>
            </p:nvSpPr>
            <p:spPr bwMode="auto">
              <a:xfrm>
                <a:off x="4321309" y="2677136"/>
                <a:ext cx="220898" cy="444952"/>
              </a:xfrm>
              <a:custGeom>
                <a:avLst/>
                <a:gdLst>
                  <a:gd name="T0" fmla="*/ 59 w 71"/>
                  <a:gd name="T1" fmla="*/ 143 h 143"/>
                  <a:gd name="T2" fmla="*/ 71 w 71"/>
                  <a:gd name="T3" fmla="*/ 0 h 143"/>
                  <a:gd name="T4" fmla="*/ 23 w 71"/>
                  <a:gd name="T5" fmla="*/ 69 h 143"/>
                  <a:gd name="T6" fmla="*/ 59 w 71"/>
                  <a:gd name="T7" fmla="*/ 143 h 143"/>
                </a:gdLst>
                <a:ahLst/>
                <a:cxnLst>
                  <a:cxn ang="0">
                    <a:pos x="T0" y="T1"/>
                  </a:cxn>
                  <a:cxn ang="0">
                    <a:pos x="T2" y="T3"/>
                  </a:cxn>
                  <a:cxn ang="0">
                    <a:pos x="T4" y="T5"/>
                  </a:cxn>
                  <a:cxn ang="0">
                    <a:pos x="T6" y="T7"/>
                  </a:cxn>
                </a:cxnLst>
                <a:rect l="0" t="0" r="r" b="b"/>
                <a:pathLst>
                  <a:path w="71" h="143">
                    <a:moveTo>
                      <a:pt x="59" y="143"/>
                    </a:moveTo>
                    <a:cubicBezTo>
                      <a:pt x="59" y="143"/>
                      <a:pt x="0" y="72"/>
                      <a:pt x="71" y="0"/>
                    </a:cubicBezTo>
                    <a:cubicBezTo>
                      <a:pt x="71" y="0"/>
                      <a:pt x="31" y="20"/>
                      <a:pt x="23" y="69"/>
                    </a:cubicBezTo>
                    <a:cubicBezTo>
                      <a:pt x="17" y="114"/>
                      <a:pt x="57" y="140"/>
                      <a:pt x="59" y="143"/>
                    </a:cubicBezTo>
                    <a:close/>
                  </a:path>
                </a:pathLst>
              </a:custGeom>
              <a:solidFill>
                <a:srgbClr val="F68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7">
                <a:extLst>
                  <a:ext uri="{FF2B5EF4-FFF2-40B4-BE49-F238E27FC236}">
                    <a16:creationId xmlns:a16="http://schemas.microsoft.com/office/drawing/2014/main" id="{5F47440E-11C9-47F0-9182-A2AB4B1F2E97}"/>
                  </a:ext>
                </a:extLst>
              </p:cNvPr>
              <p:cNvSpPr>
                <a:spLocks noEditPoints="1"/>
              </p:cNvSpPr>
              <p:nvPr/>
            </p:nvSpPr>
            <p:spPr bwMode="auto">
              <a:xfrm>
                <a:off x="4785196" y="3175735"/>
                <a:ext cx="252455" cy="217743"/>
              </a:xfrm>
              <a:custGeom>
                <a:avLst/>
                <a:gdLst>
                  <a:gd name="T0" fmla="*/ 41 w 81"/>
                  <a:gd name="T1" fmla="*/ 32 h 70"/>
                  <a:gd name="T2" fmla="*/ 60 w 81"/>
                  <a:gd name="T3" fmla="*/ 7 h 70"/>
                  <a:gd name="T4" fmla="*/ 18 w 81"/>
                  <a:gd name="T5" fmla="*/ 34 h 70"/>
                  <a:gd name="T6" fmla="*/ 27 w 81"/>
                  <a:gd name="T7" fmla="*/ 70 h 70"/>
                  <a:gd name="T8" fmla="*/ 38 w 81"/>
                  <a:gd name="T9" fmla="*/ 37 h 70"/>
                  <a:gd name="T10" fmla="*/ 44 w 81"/>
                  <a:gd name="T11" fmla="*/ 59 h 70"/>
                  <a:gd name="T12" fmla="*/ 53 w 81"/>
                  <a:gd name="T13" fmla="*/ 31 h 70"/>
                  <a:gd name="T14" fmla="*/ 56 w 81"/>
                  <a:gd name="T15" fmla="*/ 43 h 70"/>
                  <a:gd name="T16" fmla="*/ 64 w 81"/>
                  <a:gd name="T17" fmla="*/ 20 h 70"/>
                  <a:gd name="T18" fmla="*/ 66 w 81"/>
                  <a:gd name="T19" fmla="*/ 29 h 70"/>
                  <a:gd name="T20" fmla="*/ 81 w 81"/>
                  <a:gd name="T21" fmla="*/ 0 h 70"/>
                  <a:gd name="T22" fmla="*/ 62 w 81"/>
                  <a:gd name="T23" fmla="*/ 13 h 70"/>
                  <a:gd name="T24" fmla="*/ 63 w 81"/>
                  <a:gd name="T25" fmla="*/ 14 h 70"/>
                  <a:gd name="T26" fmla="*/ 41 w 81"/>
                  <a:gd name="T27" fmla="*/ 32 h 70"/>
                  <a:gd name="T28" fmla="*/ 63 w 81"/>
                  <a:gd name="T29" fmla="*/ 17 h 70"/>
                  <a:gd name="T30" fmla="*/ 58 w 81"/>
                  <a:gd name="T31" fmla="*/ 22 h 70"/>
                  <a:gd name="T32" fmla="*/ 63 w 81"/>
                  <a:gd name="T33" fmla="*/ 14 h 70"/>
                  <a:gd name="T34" fmla="*/ 63 w 81"/>
                  <a:gd name="T35"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70">
                    <a:moveTo>
                      <a:pt x="41" y="32"/>
                    </a:moveTo>
                    <a:cubicBezTo>
                      <a:pt x="50" y="17"/>
                      <a:pt x="60" y="7"/>
                      <a:pt x="60" y="7"/>
                    </a:cubicBezTo>
                    <a:cubicBezTo>
                      <a:pt x="60" y="7"/>
                      <a:pt x="30" y="23"/>
                      <a:pt x="18" y="34"/>
                    </a:cubicBezTo>
                    <a:cubicBezTo>
                      <a:pt x="0" y="52"/>
                      <a:pt x="27" y="70"/>
                      <a:pt x="27" y="70"/>
                    </a:cubicBezTo>
                    <a:cubicBezTo>
                      <a:pt x="28" y="58"/>
                      <a:pt x="33" y="47"/>
                      <a:pt x="38" y="37"/>
                    </a:cubicBezTo>
                    <a:cubicBezTo>
                      <a:pt x="44" y="59"/>
                      <a:pt x="44" y="59"/>
                      <a:pt x="44" y="59"/>
                    </a:cubicBezTo>
                    <a:cubicBezTo>
                      <a:pt x="45" y="48"/>
                      <a:pt x="49" y="39"/>
                      <a:pt x="53" y="31"/>
                    </a:cubicBezTo>
                    <a:cubicBezTo>
                      <a:pt x="56" y="43"/>
                      <a:pt x="56" y="43"/>
                      <a:pt x="56" y="43"/>
                    </a:cubicBezTo>
                    <a:cubicBezTo>
                      <a:pt x="57" y="34"/>
                      <a:pt x="61" y="26"/>
                      <a:pt x="64" y="20"/>
                    </a:cubicBezTo>
                    <a:cubicBezTo>
                      <a:pt x="66" y="29"/>
                      <a:pt x="66" y="29"/>
                      <a:pt x="66" y="29"/>
                    </a:cubicBezTo>
                    <a:cubicBezTo>
                      <a:pt x="68" y="13"/>
                      <a:pt x="81" y="0"/>
                      <a:pt x="81" y="0"/>
                    </a:cubicBezTo>
                    <a:cubicBezTo>
                      <a:pt x="62" y="13"/>
                      <a:pt x="62" y="13"/>
                      <a:pt x="62" y="13"/>
                    </a:cubicBezTo>
                    <a:cubicBezTo>
                      <a:pt x="63" y="14"/>
                      <a:pt x="63" y="14"/>
                      <a:pt x="63" y="14"/>
                    </a:cubicBezTo>
                    <a:lnTo>
                      <a:pt x="41" y="32"/>
                    </a:lnTo>
                    <a:close/>
                    <a:moveTo>
                      <a:pt x="63" y="17"/>
                    </a:moveTo>
                    <a:cubicBezTo>
                      <a:pt x="58" y="22"/>
                      <a:pt x="58" y="22"/>
                      <a:pt x="58" y="22"/>
                    </a:cubicBezTo>
                    <a:cubicBezTo>
                      <a:pt x="60" y="19"/>
                      <a:pt x="62" y="16"/>
                      <a:pt x="63" y="14"/>
                    </a:cubicBezTo>
                    <a:lnTo>
                      <a:pt x="6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8">
                <a:extLst>
                  <a:ext uri="{FF2B5EF4-FFF2-40B4-BE49-F238E27FC236}">
                    <a16:creationId xmlns:a16="http://schemas.microsoft.com/office/drawing/2014/main" id="{5D0BF8EB-1873-41D2-ABF3-7841EE63BF73}"/>
                  </a:ext>
                </a:extLst>
              </p:cNvPr>
              <p:cNvSpPr>
                <a:spLocks/>
              </p:cNvSpPr>
              <p:nvPr/>
            </p:nvSpPr>
            <p:spPr bwMode="auto">
              <a:xfrm>
                <a:off x="4679481" y="3336675"/>
                <a:ext cx="18934" cy="41024"/>
              </a:xfrm>
              <a:custGeom>
                <a:avLst/>
                <a:gdLst>
                  <a:gd name="T0" fmla="*/ 6 w 6"/>
                  <a:gd name="T1" fmla="*/ 13 h 13"/>
                  <a:gd name="T2" fmla="*/ 0 w 6"/>
                  <a:gd name="T3" fmla="*/ 0 h 13"/>
                </a:gdLst>
                <a:ahLst/>
                <a:cxnLst>
                  <a:cxn ang="0">
                    <a:pos x="T0" y="T1"/>
                  </a:cxn>
                  <a:cxn ang="0">
                    <a:pos x="T2" y="T3"/>
                  </a:cxn>
                </a:cxnLst>
                <a:rect l="0" t="0" r="r" b="b"/>
                <a:pathLst>
                  <a:path w="6" h="13">
                    <a:moveTo>
                      <a:pt x="6" y="13"/>
                    </a:moveTo>
                    <a:cubicBezTo>
                      <a:pt x="6" y="13"/>
                      <a:pt x="5" y="3"/>
                      <a:pt x="0"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9">
                <a:extLst>
                  <a:ext uri="{FF2B5EF4-FFF2-40B4-BE49-F238E27FC236}">
                    <a16:creationId xmlns:a16="http://schemas.microsoft.com/office/drawing/2014/main" id="{D5ADD4D6-4D5E-43FC-BBCE-458700CA07E8}"/>
                  </a:ext>
                </a:extLst>
              </p:cNvPr>
              <p:cNvSpPr>
                <a:spLocks/>
              </p:cNvSpPr>
              <p:nvPr/>
            </p:nvSpPr>
            <p:spPr bwMode="auto">
              <a:xfrm>
                <a:off x="3090590" y="1566333"/>
                <a:ext cx="397617" cy="553823"/>
              </a:xfrm>
              <a:custGeom>
                <a:avLst/>
                <a:gdLst>
                  <a:gd name="T0" fmla="*/ 83 w 128"/>
                  <a:gd name="T1" fmla="*/ 0 h 178"/>
                  <a:gd name="T2" fmla="*/ 75 w 128"/>
                  <a:gd name="T3" fmla="*/ 1 h 178"/>
                  <a:gd name="T4" fmla="*/ 62 w 128"/>
                  <a:gd name="T5" fmla="*/ 5 h 178"/>
                  <a:gd name="T6" fmla="*/ 13 w 128"/>
                  <a:gd name="T7" fmla="*/ 40 h 178"/>
                  <a:gd name="T8" fmla="*/ 13 w 128"/>
                  <a:gd name="T9" fmla="*/ 40 h 178"/>
                  <a:gd name="T10" fmla="*/ 11 w 128"/>
                  <a:gd name="T11" fmla="*/ 43 h 178"/>
                  <a:gd name="T12" fmla="*/ 4 w 128"/>
                  <a:gd name="T13" fmla="*/ 50 h 178"/>
                  <a:gd name="T14" fmla="*/ 6 w 128"/>
                  <a:gd name="T15" fmla="*/ 61 h 178"/>
                  <a:gd name="T16" fmla="*/ 7 w 128"/>
                  <a:gd name="T17" fmla="*/ 62 h 178"/>
                  <a:gd name="T18" fmla="*/ 94 w 128"/>
                  <a:gd name="T19" fmla="*/ 147 h 178"/>
                  <a:gd name="T20" fmla="*/ 102 w 128"/>
                  <a:gd name="T21" fmla="*/ 157 h 178"/>
                  <a:gd name="T22" fmla="*/ 118 w 128"/>
                  <a:gd name="T23" fmla="*/ 178 h 178"/>
                  <a:gd name="T24" fmla="*/ 128 w 128"/>
                  <a:gd name="T25" fmla="*/ 167 h 178"/>
                  <a:gd name="T26" fmla="*/ 101 w 128"/>
                  <a:gd name="T27" fmla="*/ 137 h 178"/>
                  <a:gd name="T28" fmla="*/ 18 w 128"/>
                  <a:gd name="T29" fmla="*/ 56 h 178"/>
                  <a:gd name="T30" fmla="*/ 84 w 128"/>
                  <a:gd name="T31" fmla="*/ 13 h 178"/>
                  <a:gd name="T32" fmla="*/ 85 w 128"/>
                  <a:gd name="T33" fmla="*/ 12 h 178"/>
                  <a:gd name="T34" fmla="*/ 83 w 128"/>
                  <a:gd name="T3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78">
                    <a:moveTo>
                      <a:pt x="83" y="0"/>
                    </a:moveTo>
                    <a:cubicBezTo>
                      <a:pt x="83" y="0"/>
                      <a:pt x="76" y="1"/>
                      <a:pt x="75" y="1"/>
                    </a:cubicBezTo>
                    <a:cubicBezTo>
                      <a:pt x="71" y="2"/>
                      <a:pt x="66" y="2"/>
                      <a:pt x="62" y="5"/>
                    </a:cubicBezTo>
                    <a:cubicBezTo>
                      <a:pt x="46" y="16"/>
                      <a:pt x="28" y="26"/>
                      <a:pt x="13" y="40"/>
                    </a:cubicBezTo>
                    <a:cubicBezTo>
                      <a:pt x="13" y="40"/>
                      <a:pt x="13" y="40"/>
                      <a:pt x="13" y="40"/>
                    </a:cubicBezTo>
                    <a:cubicBezTo>
                      <a:pt x="12" y="41"/>
                      <a:pt x="11" y="42"/>
                      <a:pt x="11" y="43"/>
                    </a:cubicBezTo>
                    <a:cubicBezTo>
                      <a:pt x="8" y="45"/>
                      <a:pt x="6" y="48"/>
                      <a:pt x="4" y="50"/>
                    </a:cubicBezTo>
                    <a:cubicBezTo>
                      <a:pt x="0" y="54"/>
                      <a:pt x="2" y="60"/>
                      <a:pt x="6" y="61"/>
                    </a:cubicBezTo>
                    <a:cubicBezTo>
                      <a:pt x="6" y="61"/>
                      <a:pt x="7" y="62"/>
                      <a:pt x="7" y="62"/>
                    </a:cubicBezTo>
                    <a:cubicBezTo>
                      <a:pt x="30" y="96"/>
                      <a:pt x="68" y="116"/>
                      <a:pt x="94" y="147"/>
                    </a:cubicBezTo>
                    <a:cubicBezTo>
                      <a:pt x="97" y="151"/>
                      <a:pt x="99" y="154"/>
                      <a:pt x="102" y="157"/>
                    </a:cubicBezTo>
                    <a:cubicBezTo>
                      <a:pt x="107" y="164"/>
                      <a:pt x="112" y="171"/>
                      <a:pt x="118" y="178"/>
                    </a:cubicBezTo>
                    <a:cubicBezTo>
                      <a:pt x="121" y="174"/>
                      <a:pt x="124" y="170"/>
                      <a:pt x="128" y="167"/>
                    </a:cubicBezTo>
                    <a:cubicBezTo>
                      <a:pt x="118" y="157"/>
                      <a:pt x="109" y="146"/>
                      <a:pt x="101" y="137"/>
                    </a:cubicBezTo>
                    <a:cubicBezTo>
                      <a:pt x="76" y="107"/>
                      <a:pt x="40" y="88"/>
                      <a:pt x="18" y="56"/>
                    </a:cubicBezTo>
                    <a:cubicBezTo>
                      <a:pt x="41" y="43"/>
                      <a:pt x="64" y="31"/>
                      <a:pt x="84" y="13"/>
                    </a:cubicBezTo>
                    <a:cubicBezTo>
                      <a:pt x="84" y="13"/>
                      <a:pt x="85" y="12"/>
                      <a:pt x="85" y="12"/>
                    </a:cubicBezTo>
                    <a:cubicBezTo>
                      <a:pt x="90" y="8"/>
                      <a:pt x="87" y="1"/>
                      <a:pt x="8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60">
                <a:extLst>
                  <a:ext uri="{FF2B5EF4-FFF2-40B4-BE49-F238E27FC236}">
                    <a16:creationId xmlns:a16="http://schemas.microsoft.com/office/drawing/2014/main" id="{35F95A58-56E8-44A0-A997-0D6C60ECF022}"/>
                  </a:ext>
                </a:extLst>
              </p:cNvPr>
              <p:cNvSpPr>
                <a:spLocks/>
              </p:cNvSpPr>
              <p:nvPr/>
            </p:nvSpPr>
            <p:spPr bwMode="auto">
              <a:xfrm>
                <a:off x="3183683" y="1645225"/>
                <a:ext cx="171986" cy="102559"/>
              </a:xfrm>
              <a:custGeom>
                <a:avLst/>
                <a:gdLst>
                  <a:gd name="T0" fmla="*/ 37 w 55"/>
                  <a:gd name="T1" fmla="*/ 0 h 33"/>
                  <a:gd name="T2" fmla="*/ 0 w 55"/>
                  <a:gd name="T3" fmla="*/ 25 h 33"/>
                  <a:gd name="T4" fmla="*/ 37 w 55"/>
                  <a:gd name="T5" fmla="*/ 0 h 33"/>
                </a:gdLst>
                <a:ahLst/>
                <a:cxnLst>
                  <a:cxn ang="0">
                    <a:pos x="T0" y="T1"/>
                  </a:cxn>
                  <a:cxn ang="0">
                    <a:pos x="T2" y="T3"/>
                  </a:cxn>
                  <a:cxn ang="0">
                    <a:pos x="T4" y="T5"/>
                  </a:cxn>
                </a:cxnLst>
                <a:rect l="0" t="0" r="r" b="b"/>
                <a:pathLst>
                  <a:path w="55" h="33">
                    <a:moveTo>
                      <a:pt x="37" y="0"/>
                    </a:moveTo>
                    <a:cubicBezTo>
                      <a:pt x="37" y="0"/>
                      <a:pt x="55" y="33"/>
                      <a:pt x="0" y="25"/>
                    </a:cubicBezTo>
                    <a:lnTo>
                      <a:pt x="37" y="0"/>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61">
                <a:extLst>
                  <a:ext uri="{FF2B5EF4-FFF2-40B4-BE49-F238E27FC236}">
                    <a16:creationId xmlns:a16="http://schemas.microsoft.com/office/drawing/2014/main" id="{7098B795-1A52-4568-BC91-C8E47BFDB5BB}"/>
                  </a:ext>
                </a:extLst>
              </p:cNvPr>
              <p:cNvSpPr>
                <a:spLocks/>
              </p:cNvSpPr>
              <p:nvPr/>
            </p:nvSpPr>
            <p:spPr bwMode="auto">
              <a:xfrm>
                <a:off x="2724530" y="2419948"/>
                <a:ext cx="568024" cy="307679"/>
              </a:xfrm>
              <a:custGeom>
                <a:avLst/>
                <a:gdLst>
                  <a:gd name="T0" fmla="*/ 13 w 183"/>
                  <a:gd name="T1" fmla="*/ 6 h 99"/>
                  <a:gd name="T2" fmla="*/ 14 w 183"/>
                  <a:gd name="T3" fmla="*/ 8 h 99"/>
                  <a:gd name="T4" fmla="*/ 41 w 183"/>
                  <a:gd name="T5" fmla="*/ 82 h 99"/>
                  <a:gd name="T6" fmla="*/ 139 w 183"/>
                  <a:gd name="T7" fmla="*/ 19 h 99"/>
                  <a:gd name="T8" fmla="*/ 175 w 183"/>
                  <a:gd name="T9" fmla="*/ 0 h 99"/>
                  <a:gd name="T10" fmla="*/ 183 w 183"/>
                  <a:gd name="T11" fmla="*/ 12 h 99"/>
                  <a:gd name="T12" fmla="*/ 159 w 183"/>
                  <a:gd name="T13" fmla="*/ 23 h 99"/>
                  <a:gd name="T14" fmla="*/ 148 w 183"/>
                  <a:gd name="T15" fmla="*/ 29 h 99"/>
                  <a:gd name="T16" fmla="*/ 45 w 183"/>
                  <a:gd name="T17" fmla="*/ 94 h 99"/>
                  <a:gd name="T18" fmla="*/ 43 w 183"/>
                  <a:gd name="T19" fmla="*/ 95 h 99"/>
                  <a:gd name="T20" fmla="*/ 32 w 183"/>
                  <a:gd name="T21" fmla="*/ 95 h 99"/>
                  <a:gd name="T22" fmla="*/ 26 w 183"/>
                  <a:gd name="T23" fmla="*/ 86 h 99"/>
                  <a:gd name="T24" fmla="*/ 25 w 183"/>
                  <a:gd name="T25" fmla="*/ 83 h 99"/>
                  <a:gd name="T26" fmla="*/ 24 w 183"/>
                  <a:gd name="T27" fmla="*/ 83 h 99"/>
                  <a:gd name="T28" fmla="*/ 1 w 183"/>
                  <a:gd name="T29" fmla="*/ 27 h 99"/>
                  <a:gd name="T30" fmla="*/ 0 w 183"/>
                  <a:gd name="T31" fmla="*/ 14 h 99"/>
                  <a:gd name="T32" fmla="*/ 2 w 183"/>
                  <a:gd name="T33" fmla="*/ 6 h 99"/>
                  <a:gd name="T34" fmla="*/ 13 w 183"/>
                  <a:gd name="T3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99">
                    <a:moveTo>
                      <a:pt x="13" y="6"/>
                    </a:moveTo>
                    <a:cubicBezTo>
                      <a:pt x="13" y="7"/>
                      <a:pt x="14" y="7"/>
                      <a:pt x="14" y="8"/>
                    </a:cubicBezTo>
                    <a:cubicBezTo>
                      <a:pt x="27" y="31"/>
                      <a:pt x="34" y="57"/>
                      <a:pt x="41" y="82"/>
                    </a:cubicBezTo>
                    <a:cubicBezTo>
                      <a:pt x="77" y="68"/>
                      <a:pt x="104" y="37"/>
                      <a:pt x="139" y="19"/>
                    </a:cubicBezTo>
                    <a:cubicBezTo>
                      <a:pt x="150" y="13"/>
                      <a:pt x="163" y="7"/>
                      <a:pt x="175" y="0"/>
                    </a:cubicBezTo>
                    <a:cubicBezTo>
                      <a:pt x="177" y="4"/>
                      <a:pt x="180" y="8"/>
                      <a:pt x="183" y="12"/>
                    </a:cubicBezTo>
                    <a:cubicBezTo>
                      <a:pt x="175" y="16"/>
                      <a:pt x="167" y="20"/>
                      <a:pt x="159" y="23"/>
                    </a:cubicBezTo>
                    <a:cubicBezTo>
                      <a:pt x="156" y="25"/>
                      <a:pt x="152" y="27"/>
                      <a:pt x="148" y="29"/>
                    </a:cubicBezTo>
                    <a:cubicBezTo>
                      <a:pt x="111" y="47"/>
                      <a:pt x="83" y="79"/>
                      <a:pt x="45" y="94"/>
                    </a:cubicBezTo>
                    <a:cubicBezTo>
                      <a:pt x="44" y="94"/>
                      <a:pt x="44" y="94"/>
                      <a:pt x="43" y="95"/>
                    </a:cubicBezTo>
                    <a:cubicBezTo>
                      <a:pt x="41" y="98"/>
                      <a:pt x="35" y="99"/>
                      <a:pt x="32" y="95"/>
                    </a:cubicBezTo>
                    <a:cubicBezTo>
                      <a:pt x="30" y="92"/>
                      <a:pt x="28" y="89"/>
                      <a:pt x="26" y="86"/>
                    </a:cubicBezTo>
                    <a:cubicBezTo>
                      <a:pt x="26" y="86"/>
                      <a:pt x="25" y="85"/>
                      <a:pt x="25" y="83"/>
                    </a:cubicBezTo>
                    <a:cubicBezTo>
                      <a:pt x="24" y="83"/>
                      <a:pt x="24" y="83"/>
                      <a:pt x="24" y="83"/>
                    </a:cubicBezTo>
                    <a:cubicBezTo>
                      <a:pt x="14" y="65"/>
                      <a:pt x="8" y="46"/>
                      <a:pt x="1" y="27"/>
                    </a:cubicBezTo>
                    <a:cubicBezTo>
                      <a:pt x="0" y="23"/>
                      <a:pt x="0" y="18"/>
                      <a:pt x="0" y="14"/>
                    </a:cubicBezTo>
                    <a:cubicBezTo>
                      <a:pt x="0" y="13"/>
                      <a:pt x="1" y="6"/>
                      <a:pt x="2" y="6"/>
                    </a:cubicBezTo>
                    <a:cubicBezTo>
                      <a:pt x="4" y="2"/>
                      <a:pt x="11" y="1"/>
                      <a:pt x="13"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62">
                <a:extLst>
                  <a:ext uri="{FF2B5EF4-FFF2-40B4-BE49-F238E27FC236}">
                    <a16:creationId xmlns:a16="http://schemas.microsoft.com/office/drawing/2014/main" id="{C75A5423-EA63-445E-80BB-F868381EAFEE}"/>
                  </a:ext>
                </a:extLst>
              </p:cNvPr>
              <p:cNvSpPr>
                <a:spLocks/>
              </p:cNvSpPr>
              <p:nvPr/>
            </p:nvSpPr>
            <p:spPr bwMode="auto">
              <a:xfrm>
                <a:off x="2789222" y="2462549"/>
                <a:ext cx="115183" cy="162518"/>
              </a:xfrm>
              <a:custGeom>
                <a:avLst/>
                <a:gdLst>
                  <a:gd name="T0" fmla="*/ 0 w 37"/>
                  <a:gd name="T1" fmla="*/ 9 h 52"/>
                  <a:gd name="T2" fmla="*/ 16 w 37"/>
                  <a:gd name="T3" fmla="*/ 52 h 52"/>
                  <a:gd name="T4" fmla="*/ 0 w 37"/>
                  <a:gd name="T5" fmla="*/ 9 h 52"/>
                </a:gdLst>
                <a:ahLst/>
                <a:cxnLst>
                  <a:cxn ang="0">
                    <a:pos x="T0" y="T1"/>
                  </a:cxn>
                  <a:cxn ang="0">
                    <a:pos x="T2" y="T3"/>
                  </a:cxn>
                  <a:cxn ang="0">
                    <a:pos x="T4" y="T5"/>
                  </a:cxn>
                </a:cxnLst>
                <a:rect l="0" t="0" r="r" b="b"/>
                <a:pathLst>
                  <a:path w="37" h="52">
                    <a:moveTo>
                      <a:pt x="0" y="9"/>
                    </a:moveTo>
                    <a:cubicBezTo>
                      <a:pt x="0" y="9"/>
                      <a:pt x="37" y="0"/>
                      <a:pt x="16" y="52"/>
                    </a:cubicBezTo>
                    <a:lnTo>
                      <a:pt x="0" y="9"/>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63">
                <a:extLst>
                  <a:ext uri="{FF2B5EF4-FFF2-40B4-BE49-F238E27FC236}">
                    <a16:creationId xmlns:a16="http://schemas.microsoft.com/office/drawing/2014/main" id="{A56B8E13-C49E-40AE-9A84-BDDF7A470E1C}"/>
                  </a:ext>
                </a:extLst>
              </p:cNvPr>
              <p:cNvSpPr>
                <a:spLocks/>
              </p:cNvSpPr>
              <p:nvPr/>
            </p:nvSpPr>
            <p:spPr bwMode="auto">
              <a:xfrm>
                <a:off x="3336734" y="1908726"/>
                <a:ext cx="1019288" cy="1173917"/>
              </a:xfrm>
              <a:custGeom>
                <a:avLst/>
                <a:gdLst>
                  <a:gd name="T0" fmla="*/ 241 w 328"/>
                  <a:gd name="T1" fmla="*/ 11 h 377"/>
                  <a:gd name="T2" fmla="*/ 237 w 328"/>
                  <a:gd name="T3" fmla="*/ 29 h 377"/>
                  <a:gd name="T4" fmla="*/ 314 w 328"/>
                  <a:gd name="T5" fmla="*/ 151 h 377"/>
                  <a:gd name="T6" fmla="*/ 305 w 328"/>
                  <a:gd name="T7" fmla="*/ 218 h 377"/>
                  <a:gd name="T8" fmla="*/ 296 w 328"/>
                  <a:gd name="T9" fmla="*/ 213 h 377"/>
                  <a:gd name="T10" fmla="*/ 296 w 328"/>
                  <a:gd name="T11" fmla="*/ 170 h 377"/>
                  <a:gd name="T12" fmla="*/ 133 w 328"/>
                  <a:gd name="T13" fmla="*/ 52 h 377"/>
                  <a:gd name="T14" fmla="*/ 58 w 328"/>
                  <a:gd name="T15" fmla="*/ 210 h 377"/>
                  <a:gd name="T16" fmla="*/ 199 w 328"/>
                  <a:gd name="T17" fmla="*/ 278 h 377"/>
                  <a:gd name="T18" fmla="*/ 253 w 328"/>
                  <a:gd name="T19" fmla="*/ 268 h 377"/>
                  <a:gd name="T20" fmla="*/ 276 w 328"/>
                  <a:gd name="T21" fmla="*/ 269 h 377"/>
                  <a:gd name="T22" fmla="*/ 228 w 328"/>
                  <a:gd name="T23" fmla="*/ 310 h 377"/>
                  <a:gd name="T24" fmla="*/ 120 w 328"/>
                  <a:gd name="T25" fmla="*/ 321 h 377"/>
                  <a:gd name="T26" fmla="*/ 42 w 328"/>
                  <a:gd name="T27" fmla="*/ 352 h 377"/>
                  <a:gd name="T28" fmla="*/ 27 w 328"/>
                  <a:gd name="T29" fmla="*/ 375 h 377"/>
                  <a:gd name="T30" fmla="*/ 23 w 328"/>
                  <a:gd name="T31" fmla="*/ 370 h 377"/>
                  <a:gd name="T32" fmla="*/ 34 w 328"/>
                  <a:gd name="T33" fmla="*/ 353 h 377"/>
                  <a:gd name="T34" fmla="*/ 11 w 328"/>
                  <a:gd name="T35" fmla="*/ 357 h 377"/>
                  <a:gd name="T36" fmla="*/ 5 w 328"/>
                  <a:gd name="T37" fmla="*/ 354 h 377"/>
                  <a:gd name="T38" fmla="*/ 32 w 328"/>
                  <a:gd name="T39" fmla="*/ 345 h 377"/>
                  <a:gd name="T40" fmla="*/ 17 w 328"/>
                  <a:gd name="T41" fmla="*/ 326 h 377"/>
                  <a:gd name="T42" fmla="*/ 25 w 328"/>
                  <a:gd name="T43" fmla="*/ 323 h 377"/>
                  <a:gd name="T44" fmla="*/ 41 w 328"/>
                  <a:gd name="T45" fmla="*/ 343 h 377"/>
                  <a:gd name="T46" fmla="*/ 202 w 328"/>
                  <a:gd name="T47" fmla="*/ 301 h 377"/>
                  <a:gd name="T48" fmla="*/ 112 w 328"/>
                  <a:gd name="T49" fmla="*/ 259 h 377"/>
                  <a:gd name="T50" fmla="*/ 14 w 328"/>
                  <a:gd name="T51" fmla="*/ 206 h 377"/>
                  <a:gd name="T52" fmla="*/ 25 w 328"/>
                  <a:gd name="T53" fmla="*/ 182 h 377"/>
                  <a:gd name="T54" fmla="*/ 40 w 328"/>
                  <a:gd name="T55" fmla="*/ 165 h 377"/>
                  <a:gd name="T56" fmla="*/ 55 w 328"/>
                  <a:gd name="T57" fmla="*/ 131 h 377"/>
                  <a:gd name="T58" fmla="*/ 72 w 328"/>
                  <a:gd name="T59" fmla="*/ 107 h 377"/>
                  <a:gd name="T60" fmla="*/ 71 w 328"/>
                  <a:gd name="T61" fmla="*/ 106 h 377"/>
                  <a:gd name="T62" fmla="*/ 86 w 328"/>
                  <a:gd name="T63" fmla="*/ 94 h 377"/>
                  <a:gd name="T64" fmla="*/ 93 w 328"/>
                  <a:gd name="T65" fmla="*/ 78 h 377"/>
                  <a:gd name="T66" fmla="*/ 121 w 328"/>
                  <a:gd name="T67" fmla="*/ 40 h 377"/>
                  <a:gd name="T68" fmla="*/ 122 w 328"/>
                  <a:gd name="T69" fmla="*/ 39 h 377"/>
                  <a:gd name="T70" fmla="*/ 141 w 328"/>
                  <a:gd name="T71" fmla="*/ 37 h 377"/>
                  <a:gd name="T72" fmla="*/ 301 w 328"/>
                  <a:gd name="T73" fmla="*/ 154 h 377"/>
                  <a:gd name="T74" fmla="*/ 230 w 328"/>
                  <a:gd name="T75" fmla="*/ 38 h 377"/>
                  <a:gd name="T76" fmla="*/ 225 w 328"/>
                  <a:gd name="T77" fmla="*/ 38 h 377"/>
                  <a:gd name="T78" fmla="*/ 207 w 328"/>
                  <a:gd name="T79" fmla="*/ 40 h 377"/>
                  <a:gd name="T80" fmla="*/ 201 w 328"/>
                  <a:gd name="T81" fmla="*/ 39 h 377"/>
                  <a:gd name="T82" fmla="*/ 203 w 328"/>
                  <a:gd name="T83" fmla="*/ 32 h 377"/>
                  <a:gd name="T84" fmla="*/ 222 w 328"/>
                  <a:gd name="T85" fmla="*/ 27 h 377"/>
                  <a:gd name="T86" fmla="*/ 215 w 328"/>
                  <a:gd name="T87" fmla="*/ 17 h 377"/>
                  <a:gd name="T88" fmla="*/ 216 w 328"/>
                  <a:gd name="T89" fmla="*/ 9 h 377"/>
                  <a:gd name="T90" fmla="*/ 223 w 328"/>
                  <a:gd name="T91" fmla="*/ 12 h 377"/>
                  <a:gd name="T92" fmla="*/ 231 w 328"/>
                  <a:gd name="T93" fmla="*/ 20 h 377"/>
                  <a:gd name="T94" fmla="*/ 236 w 328"/>
                  <a:gd name="T95" fmla="*/ 5 h 377"/>
                  <a:gd name="T96" fmla="*/ 241 w 328"/>
                  <a:gd name="T9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77">
                    <a:moveTo>
                      <a:pt x="241" y="11"/>
                    </a:moveTo>
                    <a:cubicBezTo>
                      <a:pt x="238" y="23"/>
                      <a:pt x="239" y="22"/>
                      <a:pt x="237" y="29"/>
                    </a:cubicBezTo>
                    <a:cubicBezTo>
                      <a:pt x="290" y="49"/>
                      <a:pt x="279" y="116"/>
                      <a:pt x="314" y="151"/>
                    </a:cubicBezTo>
                    <a:cubicBezTo>
                      <a:pt x="314" y="152"/>
                      <a:pt x="328" y="173"/>
                      <a:pt x="305" y="218"/>
                    </a:cubicBezTo>
                    <a:cubicBezTo>
                      <a:pt x="302" y="224"/>
                      <a:pt x="293" y="219"/>
                      <a:pt x="296" y="213"/>
                    </a:cubicBezTo>
                    <a:cubicBezTo>
                      <a:pt x="302" y="198"/>
                      <a:pt x="303" y="185"/>
                      <a:pt x="296" y="170"/>
                    </a:cubicBezTo>
                    <a:cubicBezTo>
                      <a:pt x="280" y="166"/>
                      <a:pt x="183" y="106"/>
                      <a:pt x="133" y="52"/>
                    </a:cubicBezTo>
                    <a:cubicBezTo>
                      <a:pt x="96" y="105"/>
                      <a:pt x="84" y="150"/>
                      <a:pt x="58" y="210"/>
                    </a:cubicBezTo>
                    <a:cubicBezTo>
                      <a:pt x="68" y="210"/>
                      <a:pt x="188" y="272"/>
                      <a:pt x="199" y="278"/>
                    </a:cubicBezTo>
                    <a:cubicBezTo>
                      <a:pt x="203" y="280"/>
                      <a:pt x="235" y="289"/>
                      <a:pt x="253" y="268"/>
                    </a:cubicBezTo>
                    <a:cubicBezTo>
                      <a:pt x="255" y="266"/>
                      <a:pt x="271" y="264"/>
                      <a:pt x="276" y="269"/>
                    </a:cubicBezTo>
                    <a:cubicBezTo>
                      <a:pt x="276" y="269"/>
                      <a:pt x="253" y="303"/>
                      <a:pt x="228" y="310"/>
                    </a:cubicBezTo>
                    <a:cubicBezTo>
                      <a:pt x="201" y="317"/>
                      <a:pt x="164" y="306"/>
                      <a:pt x="120" y="321"/>
                    </a:cubicBezTo>
                    <a:cubicBezTo>
                      <a:pt x="95" y="329"/>
                      <a:pt x="43" y="350"/>
                      <a:pt x="42" y="352"/>
                    </a:cubicBezTo>
                    <a:cubicBezTo>
                      <a:pt x="36" y="363"/>
                      <a:pt x="34" y="365"/>
                      <a:pt x="27" y="375"/>
                    </a:cubicBezTo>
                    <a:cubicBezTo>
                      <a:pt x="25" y="377"/>
                      <a:pt x="21" y="374"/>
                      <a:pt x="23" y="370"/>
                    </a:cubicBezTo>
                    <a:cubicBezTo>
                      <a:pt x="26" y="361"/>
                      <a:pt x="29" y="360"/>
                      <a:pt x="34" y="353"/>
                    </a:cubicBezTo>
                    <a:cubicBezTo>
                      <a:pt x="21" y="351"/>
                      <a:pt x="20" y="352"/>
                      <a:pt x="11" y="357"/>
                    </a:cubicBezTo>
                    <a:cubicBezTo>
                      <a:pt x="9" y="359"/>
                      <a:pt x="0" y="358"/>
                      <a:pt x="5" y="354"/>
                    </a:cubicBezTo>
                    <a:cubicBezTo>
                      <a:pt x="16" y="345"/>
                      <a:pt x="21" y="344"/>
                      <a:pt x="32" y="345"/>
                    </a:cubicBezTo>
                    <a:cubicBezTo>
                      <a:pt x="27" y="341"/>
                      <a:pt x="20" y="332"/>
                      <a:pt x="17" y="326"/>
                    </a:cubicBezTo>
                    <a:cubicBezTo>
                      <a:pt x="15" y="320"/>
                      <a:pt x="24" y="319"/>
                      <a:pt x="25" y="323"/>
                    </a:cubicBezTo>
                    <a:cubicBezTo>
                      <a:pt x="27" y="332"/>
                      <a:pt x="34" y="338"/>
                      <a:pt x="41" y="343"/>
                    </a:cubicBezTo>
                    <a:cubicBezTo>
                      <a:pt x="94" y="312"/>
                      <a:pt x="147" y="300"/>
                      <a:pt x="202" y="301"/>
                    </a:cubicBezTo>
                    <a:cubicBezTo>
                      <a:pt x="172" y="286"/>
                      <a:pt x="144" y="269"/>
                      <a:pt x="112" y="259"/>
                    </a:cubicBezTo>
                    <a:cubicBezTo>
                      <a:pt x="77" y="248"/>
                      <a:pt x="0" y="235"/>
                      <a:pt x="14" y="206"/>
                    </a:cubicBezTo>
                    <a:cubicBezTo>
                      <a:pt x="17" y="198"/>
                      <a:pt x="21" y="190"/>
                      <a:pt x="25" y="182"/>
                    </a:cubicBezTo>
                    <a:cubicBezTo>
                      <a:pt x="30" y="177"/>
                      <a:pt x="35" y="171"/>
                      <a:pt x="40" y="165"/>
                    </a:cubicBezTo>
                    <a:cubicBezTo>
                      <a:pt x="41" y="163"/>
                      <a:pt x="60" y="136"/>
                      <a:pt x="55" y="131"/>
                    </a:cubicBezTo>
                    <a:cubicBezTo>
                      <a:pt x="61" y="123"/>
                      <a:pt x="66" y="115"/>
                      <a:pt x="72" y="107"/>
                    </a:cubicBezTo>
                    <a:cubicBezTo>
                      <a:pt x="72" y="107"/>
                      <a:pt x="71" y="106"/>
                      <a:pt x="71" y="106"/>
                    </a:cubicBezTo>
                    <a:cubicBezTo>
                      <a:pt x="77" y="103"/>
                      <a:pt x="82" y="98"/>
                      <a:pt x="86" y="94"/>
                    </a:cubicBezTo>
                    <a:cubicBezTo>
                      <a:pt x="89" y="90"/>
                      <a:pt x="92" y="84"/>
                      <a:pt x="93" y="78"/>
                    </a:cubicBezTo>
                    <a:cubicBezTo>
                      <a:pt x="103" y="65"/>
                      <a:pt x="112" y="52"/>
                      <a:pt x="121" y="40"/>
                    </a:cubicBezTo>
                    <a:cubicBezTo>
                      <a:pt x="121" y="39"/>
                      <a:pt x="121" y="39"/>
                      <a:pt x="122" y="39"/>
                    </a:cubicBezTo>
                    <a:cubicBezTo>
                      <a:pt x="123" y="34"/>
                      <a:pt x="134" y="26"/>
                      <a:pt x="141" y="37"/>
                    </a:cubicBezTo>
                    <a:cubicBezTo>
                      <a:pt x="185" y="92"/>
                      <a:pt x="244" y="114"/>
                      <a:pt x="301" y="154"/>
                    </a:cubicBezTo>
                    <a:cubicBezTo>
                      <a:pt x="270" y="119"/>
                      <a:pt x="272" y="47"/>
                      <a:pt x="230" y="38"/>
                    </a:cubicBezTo>
                    <a:cubicBezTo>
                      <a:pt x="230" y="38"/>
                      <a:pt x="227" y="39"/>
                      <a:pt x="225" y="38"/>
                    </a:cubicBezTo>
                    <a:cubicBezTo>
                      <a:pt x="218" y="36"/>
                      <a:pt x="212" y="36"/>
                      <a:pt x="207" y="40"/>
                    </a:cubicBezTo>
                    <a:cubicBezTo>
                      <a:pt x="205" y="41"/>
                      <a:pt x="202" y="42"/>
                      <a:pt x="201" y="39"/>
                    </a:cubicBezTo>
                    <a:cubicBezTo>
                      <a:pt x="199" y="37"/>
                      <a:pt x="201" y="34"/>
                      <a:pt x="203" y="32"/>
                    </a:cubicBezTo>
                    <a:cubicBezTo>
                      <a:pt x="209" y="28"/>
                      <a:pt x="215" y="27"/>
                      <a:pt x="222" y="27"/>
                    </a:cubicBezTo>
                    <a:cubicBezTo>
                      <a:pt x="220" y="23"/>
                      <a:pt x="218" y="21"/>
                      <a:pt x="215" y="17"/>
                    </a:cubicBezTo>
                    <a:cubicBezTo>
                      <a:pt x="214" y="15"/>
                      <a:pt x="214" y="10"/>
                      <a:pt x="216" y="9"/>
                    </a:cubicBezTo>
                    <a:cubicBezTo>
                      <a:pt x="219" y="7"/>
                      <a:pt x="221" y="10"/>
                      <a:pt x="223" y="12"/>
                    </a:cubicBezTo>
                    <a:cubicBezTo>
                      <a:pt x="225" y="14"/>
                      <a:pt x="229" y="17"/>
                      <a:pt x="231" y="20"/>
                    </a:cubicBezTo>
                    <a:cubicBezTo>
                      <a:pt x="231" y="14"/>
                      <a:pt x="232" y="12"/>
                      <a:pt x="236" y="5"/>
                    </a:cubicBezTo>
                    <a:cubicBezTo>
                      <a:pt x="238" y="0"/>
                      <a:pt x="242" y="7"/>
                      <a:pt x="241"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4">
                <a:extLst>
                  <a:ext uri="{FF2B5EF4-FFF2-40B4-BE49-F238E27FC236}">
                    <a16:creationId xmlns:a16="http://schemas.microsoft.com/office/drawing/2014/main" id="{274B4D50-49A8-4E74-97D8-868B469E4D46}"/>
                  </a:ext>
                </a:extLst>
              </p:cNvPr>
              <p:cNvSpPr>
                <a:spLocks/>
              </p:cNvSpPr>
              <p:nvPr/>
            </p:nvSpPr>
            <p:spPr bwMode="auto">
              <a:xfrm>
                <a:off x="3376181" y="2195894"/>
                <a:ext cx="934084" cy="586958"/>
              </a:xfrm>
              <a:custGeom>
                <a:avLst/>
                <a:gdLst>
                  <a:gd name="T0" fmla="*/ 280 w 300"/>
                  <a:gd name="T1" fmla="*/ 131 h 189"/>
                  <a:gd name="T2" fmla="*/ 270 w 300"/>
                  <a:gd name="T3" fmla="*/ 139 h 189"/>
                  <a:gd name="T4" fmla="*/ 263 w 300"/>
                  <a:gd name="T5" fmla="*/ 154 h 189"/>
                  <a:gd name="T6" fmla="*/ 220 w 300"/>
                  <a:gd name="T7" fmla="*/ 184 h 189"/>
                  <a:gd name="T8" fmla="*/ 13 w 300"/>
                  <a:gd name="T9" fmla="*/ 135 h 189"/>
                  <a:gd name="T10" fmla="*/ 72 w 300"/>
                  <a:gd name="T11" fmla="*/ 84 h 189"/>
                  <a:gd name="T12" fmla="*/ 150 w 300"/>
                  <a:gd name="T13" fmla="*/ 124 h 189"/>
                  <a:gd name="T14" fmla="*/ 80 w 300"/>
                  <a:gd name="T15" fmla="*/ 64 h 189"/>
                  <a:gd name="T16" fmla="*/ 138 w 300"/>
                  <a:gd name="T17" fmla="*/ 14 h 189"/>
                  <a:gd name="T18" fmla="*/ 287 w 300"/>
                  <a:gd name="T19" fmla="*/ 98 h 189"/>
                  <a:gd name="T20" fmla="*/ 280 w 300"/>
                  <a:gd name="T21" fmla="*/ 13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9">
                    <a:moveTo>
                      <a:pt x="280" y="131"/>
                    </a:moveTo>
                    <a:cubicBezTo>
                      <a:pt x="278" y="133"/>
                      <a:pt x="274" y="136"/>
                      <a:pt x="270" y="139"/>
                    </a:cubicBezTo>
                    <a:cubicBezTo>
                      <a:pt x="269" y="144"/>
                      <a:pt x="266" y="150"/>
                      <a:pt x="263" y="154"/>
                    </a:cubicBezTo>
                    <a:cubicBezTo>
                      <a:pt x="254" y="166"/>
                      <a:pt x="236" y="183"/>
                      <a:pt x="220" y="184"/>
                    </a:cubicBezTo>
                    <a:cubicBezTo>
                      <a:pt x="148" y="189"/>
                      <a:pt x="72" y="179"/>
                      <a:pt x="13" y="135"/>
                    </a:cubicBezTo>
                    <a:cubicBezTo>
                      <a:pt x="0" y="125"/>
                      <a:pt x="53" y="70"/>
                      <a:pt x="72" y="84"/>
                    </a:cubicBezTo>
                    <a:cubicBezTo>
                      <a:pt x="107" y="111"/>
                      <a:pt x="106" y="119"/>
                      <a:pt x="150" y="124"/>
                    </a:cubicBezTo>
                    <a:cubicBezTo>
                      <a:pt x="111" y="103"/>
                      <a:pt x="116" y="89"/>
                      <a:pt x="80" y="64"/>
                    </a:cubicBezTo>
                    <a:cubicBezTo>
                      <a:pt x="65" y="54"/>
                      <a:pt x="116" y="0"/>
                      <a:pt x="138" y="14"/>
                    </a:cubicBezTo>
                    <a:cubicBezTo>
                      <a:pt x="185" y="46"/>
                      <a:pt x="238" y="69"/>
                      <a:pt x="287" y="98"/>
                    </a:cubicBezTo>
                    <a:cubicBezTo>
                      <a:pt x="300" y="106"/>
                      <a:pt x="287" y="123"/>
                      <a:pt x="280" y="13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5">
                <a:extLst>
                  <a:ext uri="{FF2B5EF4-FFF2-40B4-BE49-F238E27FC236}">
                    <a16:creationId xmlns:a16="http://schemas.microsoft.com/office/drawing/2014/main" id="{4620D486-F118-4DDF-904F-C9D883605F91}"/>
                  </a:ext>
                </a:extLst>
              </p:cNvPr>
              <p:cNvSpPr>
                <a:spLocks noEditPoints="1"/>
              </p:cNvSpPr>
              <p:nvPr/>
            </p:nvSpPr>
            <p:spPr bwMode="auto">
              <a:xfrm>
                <a:off x="3249953" y="2008130"/>
                <a:ext cx="369216" cy="527000"/>
              </a:xfrm>
              <a:custGeom>
                <a:avLst/>
                <a:gdLst>
                  <a:gd name="T0" fmla="*/ 70 w 119"/>
                  <a:gd name="T1" fmla="*/ 92 h 169"/>
                  <a:gd name="T2" fmla="*/ 43 w 119"/>
                  <a:gd name="T3" fmla="*/ 89 h 169"/>
                  <a:gd name="T4" fmla="*/ 32 w 119"/>
                  <a:gd name="T5" fmla="*/ 94 h 169"/>
                  <a:gd name="T6" fmla="*/ 14 w 119"/>
                  <a:gd name="T7" fmla="*/ 113 h 169"/>
                  <a:gd name="T8" fmla="*/ 7 w 119"/>
                  <a:gd name="T9" fmla="*/ 148 h 169"/>
                  <a:gd name="T10" fmla="*/ 20 w 119"/>
                  <a:gd name="T11" fmla="*/ 167 h 169"/>
                  <a:gd name="T12" fmla="*/ 36 w 119"/>
                  <a:gd name="T13" fmla="*/ 153 h 169"/>
                  <a:gd name="T14" fmla="*/ 53 w 119"/>
                  <a:gd name="T15" fmla="*/ 134 h 169"/>
                  <a:gd name="T16" fmla="*/ 70 w 119"/>
                  <a:gd name="T17" fmla="*/ 92 h 169"/>
                  <a:gd name="T18" fmla="*/ 66 w 119"/>
                  <a:gd name="T19" fmla="*/ 4 h 169"/>
                  <a:gd name="T20" fmla="*/ 37 w 119"/>
                  <a:gd name="T21" fmla="*/ 36 h 169"/>
                  <a:gd name="T22" fmla="*/ 64 w 119"/>
                  <a:gd name="T23" fmla="*/ 78 h 169"/>
                  <a:gd name="T24" fmla="*/ 103 w 119"/>
                  <a:gd name="T25" fmla="*/ 66 h 169"/>
                  <a:gd name="T26" fmla="*/ 105 w 119"/>
                  <a:gd name="T27" fmla="*/ 33 h 169"/>
                  <a:gd name="T28" fmla="*/ 98 w 119"/>
                  <a:gd name="T29" fmla="*/ 29 h 169"/>
                  <a:gd name="T30" fmla="*/ 97 w 119"/>
                  <a:gd name="T31" fmla="*/ 28 h 169"/>
                  <a:gd name="T32" fmla="*/ 95 w 119"/>
                  <a:gd name="T33" fmla="*/ 26 h 169"/>
                  <a:gd name="T34" fmla="*/ 93 w 119"/>
                  <a:gd name="T35" fmla="*/ 23 h 169"/>
                  <a:gd name="T36" fmla="*/ 93 w 119"/>
                  <a:gd name="T37" fmla="*/ 23 h 169"/>
                  <a:gd name="T38" fmla="*/ 92 w 119"/>
                  <a:gd name="T39" fmla="*/ 20 h 169"/>
                  <a:gd name="T40" fmla="*/ 92 w 119"/>
                  <a:gd name="T41" fmla="*/ 19 h 169"/>
                  <a:gd name="T42" fmla="*/ 66 w 119"/>
                  <a:gd name="T43" fmla="*/ 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69">
                    <a:moveTo>
                      <a:pt x="70" y="92"/>
                    </a:moveTo>
                    <a:cubicBezTo>
                      <a:pt x="61" y="88"/>
                      <a:pt x="52" y="93"/>
                      <a:pt x="43" y="89"/>
                    </a:cubicBezTo>
                    <a:cubicBezTo>
                      <a:pt x="39" y="88"/>
                      <a:pt x="34" y="92"/>
                      <a:pt x="32" y="94"/>
                    </a:cubicBezTo>
                    <a:cubicBezTo>
                      <a:pt x="25" y="100"/>
                      <a:pt x="20" y="106"/>
                      <a:pt x="14" y="113"/>
                    </a:cubicBezTo>
                    <a:cubicBezTo>
                      <a:pt x="13" y="115"/>
                      <a:pt x="0" y="145"/>
                      <a:pt x="7" y="148"/>
                    </a:cubicBezTo>
                    <a:cubicBezTo>
                      <a:pt x="16" y="152"/>
                      <a:pt x="11" y="163"/>
                      <a:pt x="20" y="167"/>
                    </a:cubicBezTo>
                    <a:cubicBezTo>
                      <a:pt x="23" y="169"/>
                      <a:pt x="33" y="154"/>
                      <a:pt x="36" y="153"/>
                    </a:cubicBezTo>
                    <a:cubicBezTo>
                      <a:pt x="42" y="147"/>
                      <a:pt x="48" y="141"/>
                      <a:pt x="53" y="134"/>
                    </a:cubicBezTo>
                    <a:cubicBezTo>
                      <a:pt x="55" y="132"/>
                      <a:pt x="77" y="95"/>
                      <a:pt x="70" y="92"/>
                    </a:cubicBezTo>
                    <a:close/>
                    <a:moveTo>
                      <a:pt x="66" y="4"/>
                    </a:moveTo>
                    <a:cubicBezTo>
                      <a:pt x="53" y="8"/>
                      <a:pt x="37" y="21"/>
                      <a:pt x="37" y="36"/>
                    </a:cubicBezTo>
                    <a:cubicBezTo>
                      <a:pt x="36" y="55"/>
                      <a:pt x="47" y="70"/>
                      <a:pt x="64" y="78"/>
                    </a:cubicBezTo>
                    <a:cubicBezTo>
                      <a:pt x="78" y="85"/>
                      <a:pt x="94" y="76"/>
                      <a:pt x="103" y="66"/>
                    </a:cubicBezTo>
                    <a:cubicBezTo>
                      <a:pt x="110" y="58"/>
                      <a:pt x="119" y="39"/>
                      <a:pt x="105" y="33"/>
                    </a:cubicBezTo>
                    <a:cubicBezTo>
                      <a:pt x="103" y="32"/>
                      <a:pt x="100" y="30"/>
                      <a:pt x="98" y="29"/>
                    </a:cubicBezTo>
                    <a:cubicBezTo>
                      <a:pt x="98" y="28"/>
                      <a:pt x="97" y="28"/>
                      <a:pt x="97" y="28"/>
                    </a:cubicBezTo>
                    <a:cubicBezTo>
                      <a:pt x="96" y="27"/>
                      <a:pt x="96" y="26"/>
                      <a:pt x="95" y="26"/>
                    </a:cubicBezTo>
                    <a:cubicBezTo>
                      <a:pt x="94" y="25"/>
                      <a:pt x="94" y="24"/>
                      <a:pt x="93" y="23"/>
                    </a:cubicBezTo>
                    <a:cubicBezTo>
                      <a:pt x="93" y="23"/>
                      <a:pt x="93" y="23"/>
                      <a:pt x="93" y="23"/>
                    </a:cubicBezTo>
                    <a:cubicBezTo>
                      <a:pt x="93" y="22"/>
                      <a:pt x="92" y="21"/>
                      <a:pt x="92" y="20"/>
                    </a:cubicBezTo>
                    <a:cubicBezTo>
                      <a:pt x="92" y="20"/>
                      <a:pt x="92" y="19"/>
                      <a:pt x="92" y="19"/>
                    </a:cubicBezTo>
                    <a:cubicBezTo>
                      <a:pt x="92" y="4"/>
                      <a:pt x="78" y="0"/>
                      <a:pt x="66" y="4"/>
                    </a:cubicBezTo>
                    <a:close/>
                  </a:path>
                </a:pathLst>
              </a:custGeom>
              <a:solidFill>
                <a:srgbClr val="077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6">
                <a:extLst>
                  <a:ext uri="{FF2B5EF4-FFF2-40B4-BE49-F238E27FC236}">
                    <a16:creationId xmlns:a16="http://schemas.microsoft.com/office/drawing/2014/main" id="{5203C1C9-EBC0-417F-8B29-82E41C232376}"/>
                  </a:ext>
                </a:extLst>
              </p:cNvPr>
              <p:cNvSpPr>
                <a:spLocks/>
              </p:cNvSpPr>
              <p:nvPr/>
            </p:nvSpPr>
            <p:spPr bwMode="auto">
              <a:xfrm>
                <a:off x="7331838" y="6118417"/>
                <a:ext cx="326614" cy="588536"/>
              </a:xfrm>
              <a:custGeom>
                <a:avLst/>
                <a:gdLst>
                  <a:gd name="T0" fmla="*/ 6 w 105"/>
                  <a:gd name="T1" fmla="*/ 173 h 189"/>
                  <a:gd name="T2" fmla="*/ 8 w 105"/>
                  <a:gd name="T3" fmla="*/ 172 h 189"/>
                  <a:gd name="T4" fmla="*/ 88 w 105"/>
                  <a:gd name="T5" fmla="*/ 156 h 189"/>
                  <a:gd name="T6" fmla="*/ 39 w 105"/>
                  <a:gd name="T7" fmla="*/ 46 h 189"/>
                  <a:gd name="T8" fmla="*/ 25 w 105"/>
                  <a:gd name="T9" fmla="*/ 6 h 189"/>
                  <a:gd name="T10" fmla="*/ 39 w 105"/>
                  <a:gd name="T11" fmla="*/ 0 h 189"/>
                  <a:gd name="T12" fmla="*/ 46 w 105"/>
                  <a:gd name="T13" fmla="*/ 26 h 189"/>
                  <a:gd name="T14" fmla="*/ 50 w 105"/>
                  <a:gd name="T15" fmla="*/ 38 h 189"/>
                  <a:gd name="T16" fmla="*/ 101 w 105"/>
                  <a:gd name="T17" fmla="*/ 154 h 189"/>
                  <a:gd name="T18" fmla="*/ 101 w 105"/>
                  <a:gd name="T19" fmla="*/ 156 h 189"/>
                  <a:gd name="T20" fmla="*/ 99 w 105"/>
                  <a:gd name="T21" fmla="*/ 167 h 189"/>
                  <a:gd name="T22" fmla="*/ 90 w 105"/>
                  <a:gd name="T23" fmla="*/ 172 h 189"/>
                  <a:gd name="T24" fmla="*/ 87 w 105"/>
                  <a:gd name="T25" fmla="*/ 173 h 189"/>
                  <a:gd name="T26" fmla="*/ 86 w 105"/>
                  <a:gd name="T27" fmla="*/ 173 h 189"/>
                  <a:gd name="T28" fmla="*/ 26 w 105"/>
                  <a:gd name="T29" fmla="*/ 188 h 189"/>
                  <a:gd name="T30" fmla="*/ 11 w 105"/>
                  <a:gd name="T31" fmla="*/ 187 h 189"/>
                  <a:gd name="T32" fmla="*/ 4 w 105"/>
                  <a:gd name="T33" fmla="*/ 185 h 189"/>
                  <a:gd name="T34" fmla="*/ 6 w 105"/>
                  <a:gd name="T35"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89">
                    <a:moveTo>
                      <a:pt x="6" y="173"/>
                    </a:moveTo>
                    <a:cubicBezTo>
                      <a:pt x="6" y="173"/>
                      <a:pt x="7" y="172"/>
                      <a:pt x="8" y="172"/>
                    </a:cubicBezTo>
                    <a:cubicBezTo>
                      <a:pt x="34" y="162"/>
                      <a:pt x="61" y="160"/>
                      <a:pt x="88" y="156"/>
                    </a:cubicBezTo>
                    <a:cubicBezTo>
                      <a:pt x="79" y="117"/>
                      <a:pt x="52" y="84"/>
                      <a:pt x="39" y="46"/>
                    </a:cubicBezTo>
                    <a:cubicBezTo>
                      <a:pt x="35" y="34"/>
                      <a:pt x="30" y="20"/>
                      <a:pt x="25" y="6"/>
                    </a:cubicBezTo>
                    <a:cubicBezTo>
                      <a:pt x="29" y="5"/>
                      <a:pt x="34" y="3"/>
                      <a:pt x="39" y="0"/>
                    </a:cubicBezTo>
                    <a:cubicBezTo>
                      <a:pt x="41" y="9"/>
                      <a:pt x="44" y="18"/>
                      <a:pt x="46" y="26"/>
                    </a:cubicBezTo>
                    <a:cubicBezTo>
                      <a:pt x="47" y="30"/>
                      <a:pt x="49" y="34"/>
                      <a:pt x="50" y="38"/>
                    </a:cubicBezTo>
                    <a:cubicBezTo>
                      <a:pt x="63" y="79"/>
                      <a:pt x="91" y="113"/>
                      <a:pt x="101" y="154"/>
                    </a:cubicBezTo>
                    <a:cubicBezTo>
                      <a:pt x="101" y="155"/>
                      <a:pt x="101" y="155"/>
                      <a:pt x="101" y="156"/>
                    </a:cubicBezTo>
                    <a:cubicBezTo>
                      <a:pt x="105" y="159"/>
                      <a:pt x="105" y="166"/>
                      <a:pt x="99" y="167"/>
                    </a:cubicBezTo>
                    <a:cubicBezTo>
                      <a:pt x="96" y="169"/>
                      <a:pt x="93" y="170"/>
                      <a:pt x="90" y="172"/>
                    </a:cubicBezTo>
                    <a:cubicBezTo>
                      <a:pt x="89" y="173"/>
                      <a:pt x="88" y="173"/>
                      <a:pt x="87" y="173"/>
                    </a:cubicBezTo>
                    <a:cubicBezTo>
                      <a:pt x="86" y="173"/>
                      <a:pt x="86" y="173"/>
                      <a:pt x="86" y="173"/>
                    </a:cubicBezTo>
                    <a:cubicBezTo>
                      <a:pt x="67" y="181"/>
                      <a:pt x="46" y="184"/>
                      <a:pt x="26" y="188"/>
                    </a:cubicBezTo>
                    <a:cubicBezTo>
                      <a:pt x="21" y="189"/>
                      <a:pt x="16" y="188"/>
                      <a:pt x="11" y="187"/>
                    </a:cubicBezTo>
                    <a:cubicBezTo>
                      <a:pt x="11" y="187"/>
                      <a:pt x="3" y="185"/>
                      <a:pt x="4" y="185"/>
                    </a:cubicBezTo>
                    <a:cubicBezTo>
                      <a:pt x="0" y="182"/>
                      <a:pt x="0" y="174"/>
                      <a:pt x="6" y="17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7">
                <a:extLst>
                  <a:ext uri="{FF2B5EF4-FFF2-40B4-BE49-F238E27FC236}">
                    <a16:creationId xmlns:a16="http://schemas.microsoft.com/office/drawing/2014/main" id="{69AA5B73-541F-460F-AB3B-AD34B96027D8}"/>
                  </a:ext>
                </a:extLst>
              </p:cNvPr>
              <p:cNvSpPr>
                <a:spLocks/>
              </p:cNvSpPr>
              <p:nvPr/>
            </p:nvSpPr>
            <p:spPr bwMode="auto">
              <a:xfrm>
                <a:off x="7418620" y="6607549"/>
                <a:ext cx="143584" cy="67847"/>
              </a:xfrm>
              <a:custGeom>
                <a:avLst/>
                <a:gdLst>
                  <a:gd name="T0" fmla="*/ 32 w 46"/>
                  <a:gd name="T1" fmla="*/ 19 h 22"/>
                  <a:gd name="T2" fmla="*/ 22 w 46"/>
                  <a:gd name="T3" fmla="*/ 21 h 22"/>
                  <a:gd name="T4" fmla="*/ 5 w 46"/>
                  <a:gd name="T5" fmla="*/ 21 h 22"/>
                  <a:gd name="T6" fmla="*/ 0 w 46"/>
                  <a:gd name="T7" fmla="*/ 17 h 22"/>
                  <a:gd name="T8" fmla="*/ 4 w 46"/>
                  <a:gd name="T9" fmla="*/ 10 h 22"/>
                  <a:gd name="T10" fmla="*/ 24 w 46"/>
                  <a:gd name="T11" fmla="*/ 0 h 22"/>
                  <a:gd name="T12" fmla="*/ 41 w 46"/>
                  <a:gd name="T13" fmla="*/ 1 h 22"/>
                  <a:gd name="T14" fmla="*/ 45 w 46"/>
                  <a:gd name="T15" fmla="*/ 4 h 22"/>
                  <a:gd name="T16" fmla="*/ 42 w 46"/>
                  <a:gd name="T17" fmla="*/ 12 h 22"/>
                  <a:gd name="T18" fmla="*/ 32 w 46"/>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2">
                    <a:moveTo>
                      <a:pt x="32" y="19"/>
                    </a:moveTo>
                    <a:cubicBezTo>
                      <a:pt x="30" y="20"/>
                      <a:pt x="25" y="22"/>
                      <a:pt x="22" y="21"/>
                    </a:cubicBezTo>
                    <a:cubicBezTo>
                      <a:pt x="17" y="21"/>
                      <a:pt x="11" y="21"/>
                      <a:pt x="5" y="21"/>
                    </a:cubicBezTo>
                    <a:cubicBezTo>
                      <a:pt x="1" y="20"/>
                      <a:pt x="1" y="18"/>
                      <a:pt x="0" y="17"/>
                    </a:cubicBezTo>
                    <a:cubicBezTo>
                      <a:pt x="0" y="15"/>
                      <a:pt x="1" y="12"/>
                      <a:pt x="4" y="10"/>
                    </a:cubicBezTo>
                    <a:cubicBezTo>
                      <a:pt x="6" y="8"/>
                      <a:pt x="14" y="0"/>
                      <a:pt x="24" y="0"/>
                    </a:cubicBezTo>
                    <a:cubicBezTo>
                      <a:pt x="30" y="0"/>
                      <a:pt x="36" y="0"/>
                      <a:pt x="41" y="1"/>
                    </a:cubicBezTo>
                    <a:cubicBezTo>
                      <a:pt x="44" y="1"/>
                      <a:pt x="45" y="3"/>
                      <a:pt x="45" y="4"/>
                    </a:cubicBezTo>
                    <a:cubicBezTo>
                      <a:pt x="46" y="7"/>
                      <a:pt x="44" y="9"/>
                      <a:pt x="42" y="12"/>
                    </a:cubicBezTo>
                    <a:cubicBezTo>
                      <a:pt x="40" y="14"/>
                      <a:pt x="37" y="17"/>
                      <a:pt x="32" y="19"/>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8">
                <a:extLst>
                  <a:ext uri="{FF2B5EF4-FFF2-40B4-BE49-F238E27FC236}">
                    <a16:creationId xmlns:a16="http://schemas.microsoft.com/office/drawing/2014/main" id="{4E236833-1A0A-41DA-A806-D25BCF9D5186}"/>
                  </a:ext>
                </a:extLst>
              </p:cNvPr>
              <p:cNvSpPr>
                <a:spLocks/>
              </p:cNvSpPr>
              <p:nvPr/>
            </p:nvSpPr>
            <p:spPr bwMode="auto">
              <a:xfrm>
                <a:off x="7806770" y="5630862"/>
                <a:ext cx="569603" cy="336080"/>
              </a:xfrm>
              <a:custGeom>
                <a:avLst/>
                <a:gdLst>
                  <a:gd name="T0" fmla="*/ 174 w 183"/>
                  <a:gd name="T1" fmla="*/ 4 h 108"/>
                  <a:gd name="T2" fmla="*/ 178 w 183"/>
                  <a:gd name="T3" fmla="*/ 11 h 108"/>
                  <a:gd name="T4" fmla="*/ 182 w 183"/>
                  <a:gd name="T5" fmla="*/ 24 h 108"/>
                  <a:gd name="T6" fmla="*/ 179 w 183"/>
                  <a:gd name="T7" fmla="*/ 86 h 108"/>
                  <a:gd name="T8" fmla="*/ 179 w 183"/>
                  <a:gd name="T9" fmla="*/ 87 h 108"/>
                  <a:gd name="T10" fmla="*/ 179 w 183"/>
                  <a:gd name="T11" fmla="*/ 90 h 108"/>
                  <a:gd name="T12" fmla="*/ 176 w 183"/>
                  <a:gd name="T13" fmla="*/ 101 h 108"/>
                  <a:gd name="T14" fmla="*/ 165 w 183"/>
                  <a:gd name="T15" fmla="*/ 105 h 108"/>
                  <a:gd name="T16" fmla="*/ 164 w 183"/>
                  <a:gd name="T17" fmla="*/ 105 h 108"/>
                  <a:gd name="T18" fmla="*/ 40 w 183"/>
                  <a:gd name="T19" fmla="*/ 78 h 108"/>
                  <a:gd name="T20" fmla="*/ 27 w 183"/>
                  <a:gd name="T21" fmla="*/ 76 h 108"/>
                  <a:gd name="T22" fmla="*/ 0 w 183"/>
                  <a:gd name="T23" fmla="*/ 74 h 108"/>
                  <a:gd name="T24" fmla="*/ 3 w 183"/>
                  <a:gd name="T25" fmla="*/ 60 h 108"/>
                  <a:gd name="T26" fmla="*/ 45 w 183"/>
                  <a:gd name="T27" fmla="*/ 65 h 108"/>
                  <a:gd name="T28" fmla="*/ 163 w 183"/>
                  <a:gd name="T29" fmla="*/ 92 h 108"/>
                  <a:gd name="T30" fmla="*/ 162 w 183"/>
                  <a:gd name="T31" fmla="*/ 10 h 108"/>
                  <a:gd name="T32" fmla="*/ 163 w 183"/>
                  <a:gd name="T33" fmla="*/ 8 h 108"/>
                  <a:gd name="T34" fmla="*/ 174 w 183"/>
                  <a:gd name="T3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108">
                    <a:moveTo>
                      <a:pt x="174" y="4"/>
                    </a:moveTo>
                    <a:cubicBezTo>
                      <a:pt x="174" y="3"/>
                      <a:pt x="178" y="10"/>
                      <a:pt x="178" y="11"/>
                    </a:cubicBezTo>
                    <a:cubicBezTo>
                      <a:pt x="180" y="15"/>
                      <a:pt x="182" y="20"/>
                      <a:pt x="182" y="24"/>
                    </a:cubicBezTo>
                    <a:cubicBezTo>
                      <a:pt x="182" y="45"/>
                      <a:pt x="183" y="66"/>
                      <a:pt x="179" y="86"/>
                    </a:cubicBezTo>
                    <a:cubicBezTo>
                      <a:pt x="179" y="87"/>
                      <a:pt x="179" y="87"/>
                      <a:pt x="179" y="87"/>
                    </a:cubicBezTo>
                    <a:cubicBezTo>
                      <a:pt x="179" y="88"/>
                      <a:pt x="179" y="90"/>
                      <a:pt x="179" y="90"/>
                    </a:cubicBezTo>
                    <a:cubicBezTo>
                      <a:pt x="178" y="94"/>
                      <a:pt x="177" y="97"/>
                      <a:pt x="176" y="101"/>
                    </a:cubicBezTo>
                    <a:cubicBezTo>
                      <a:pt x="175" y="106"/>
                      <a:pt x="169" y="108"/>
                      <a:pt x="165" y="105"/>
                    </a:cubicBezTo>
                    <a:cubicBezTo>
                      <a:pt x="165" y="105"/>
                      <a:pt x="164" y="105"/>
                      <a:pt x="164" y="105"/>
                    </a:cubicBezTo>
                    <a:cubicBezTo>
                      <a:pt x="121" y="104"/>
                      <a:pt x="82" y="82"/>
                      <a:pt x="40" y="78"/>
                    </a:cubicBezTo>
                    <a:cubicBezTo>
                      <a:pt x="35" y="77"/>
                      <a:pt x="31" y="77"/>
                      <a:pt x="27" y="76"/>
                    </a:cubicBezTo>
                    <a:cubicBezTo>
                      <a:pt x="18" y="76"/>
                      <a:pt x="9" y="75"/>
                      <a:pt x="0" y="74"/>
                    </a:cubicBezTo>
                    <a:cubicBezTo>
                      <a:pt x="2" y="69"/>
                      <a:pt x="3" y="64"/>
                      <a:pt x="3" y="60"/>
                    </a:cubicBezTo>
                    <a:cubicBezTo>
                      <a:pt x="18" y="62"/>
                      <a:pt x="32" y="64"/>
                      <a:pt x="45" y="65"/>
                    </a:cubicBezTo>
                    <a:cubicBezTo>
                      <a:pt x="85" y="71"/>
                      <a:pt x="122" y="91"/>
                      <a:pt x="163" y="92"/>
                    </a:cubicBezTo>
                    <a:cubicBezTo>
                      <a:pt x="161" y="65"/>
                      <a:pt x="158" y="37"/>
                      <a:pt x="162" y="10"/>
                    </a:cubicBezTo>
                    <a:cubicBezTo>
                      <a:pt x="163" y="9"/>
                      <a:pt x="163" y="8"/>
                      <a:pt x="163" y="8"/>
                    </a:cubicBezTo>
                    <a:cubicBezTo>
                      <a:pt x="163" y="2"/>
                      <a:pt x="171" y="0"/>
                      <a:pt x="17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69">
                <a:extLst>
                  <a:ext uri="{FF2B5EF4-FFF2-40B4-BE49-F238E27FC236}">
                    <a16:creationId xmlns:a16="http://schemas.microsoft.com/office/drawing/2014/main" id="{CB02C995-3933-46CD-A97C-43AEF2AE72D3}"/>
                  </a:ext>
                </a:extLst>
              </p:cNvPr>
              <p:cNvSpPr>
                <a:spLocks/>
              </p:cNvSpPr>
              <p:nvPr/>
            </p:nvSpPr>
            <p:spPr bwMode="auto">
              <a:xfrm>
                <a:off x="8286434" y="5723955"/>
                <a:ext cx="74159" cy="145162"/>
              </a:xfrm>
              <a:custGeom>
                <a:avLst/>
                <a:gdLst>
                  <a:gd name="T0" fmla="*/ 18 w 24"/>
                  <a:gd name="T1" fmla="*/ 42 h 47"/>
                  <a:gd name="T2" fmla="*/ 11 w 24"/>
                  <a:gd name="T3" fmla="*/ 47 h 47"/>
                  <a:gd name="T4" fmla="*/ 7 w 24"/>
                  <a:gd name="T5" fmla="*/ 43 h 47"/>
                  <a:gd name="T6" fmla="*/ 3 w 24"/>
                  <a:gd name="T7" fmla="*/ 26 h 47"/>
                  <a:gd name="T8" fmla="*/ 8 w 24"/>
                  <a:gd name="T9" fmla="*/ 5 h 47"/>
                  <a:gd name="T10" fmla="*/ 15 w 24"/>
                  <a:gd name="T11" fmla="*/ 0 h 47"/>
                  <a:gd name="T12" fmla="*/ 19 w 24"/>
                  <a:gd name="T13" fmla="*/ 4 h 47"/>
                  <a:gd name="T14" fmla="*/ 23 w 24"/>
                  <a:gd name="T15" fmla="*/ 20 h 47"/>
                  <a:gd name="T16" fmla="*/ 23 w 24"/>
                  <a:gd name="T17" fmla="*/ 31 h 47"/>
                  <a:gd name="T18" fmla="*/ 18 w 24"/>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7">
                    <a:moveTo>
                      <a:pt x="18" y="42"/>
                    </a:moveTo>
                    <a:cubicBezTo>
                      <a:pt x="16" y="45"/>
                      <a:pt x="13" y="46"/>
                      <a:pt x="11" y="47"/>
                    </a:cubicBezTo>
                    <a:cubicBezTo>
                      <a:pt x="10" y="47"/>
                      <a:pt x="8" y="46"/>
                      <a:pt x="7" y="43"/>
                    </a:cubicBezTo>
                    <a:cubicBezTo>
                      <a:pt x="5" y="38"/>
                      <a:pt x="4" y="32"/>
                      <a:pt x="3" y="26"/>
                    </a:cubicBezTo>
                    <a:cubicBezTo>
                      <a:pt x="0" y="17"/>
                      <a:pt x="6" y="7"/>
                      <a:pt x="8" y="5"/>
                    </a:cubicBezTo>
                    <a:cubicBezTo>
                      <a:pt x="10" y="2"/>
                      <a:pt x="12" y="0"/>
                      <a:pt x="15" y="0"/>
                    </a:cubicBezTo>
                    <a:cubicBezTo>
                      <a:pt x="16" y="0"/>
                      <a:pt x="18" y="0"/>
                      <a:pt x="19" y="4"/>
                    </a:cubicBezTo>
                    <a:cubicBezTo>
                      <a:pt x="20" y="9"/>
                      <a:pt x="22" y="15"/>
                      <a:pt x="23" y="20"/>
                    </a:cubicBezTo>
                    <a:cubicBezTo>
                      <a:pt x="24" y="23"/>
                      <a:pt x="23" y="28"/>
                      <a:pt x="23" y="31"/>
                    </a:cubicBezTo>
                    <a:cubicBezTo>
                      <a:pt x="21" y="36"/>
                      <a:pt x="19" y="39"/>
                      <a:pt x="18" y="4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70">
                <a:extLst>
                  <a:ext uri="{FF2B5EF4-FFF2-40B4-BE49-F238E27FC236}">
                    <a16:creationId xmlns:a16="http://schemas.microsoft.com/office/drawing/2014/main" id="{476C459B-A6A7-4F1D-ABF2-91163EB4C4CF}"/>
                  </a:ext>
                </a:extLst>
              </p:cNvPr>
              <p:cNvSpPr>
                <a:spLocks/>
              </p:cNvSpPr>
              <p:nvPr/>
            </p:nvSpPr>
            <p:spPr bwMode="auto">
              <a:xfrm>
                <a:off x="7268724" y="5673464"/>
                <a:ext cx="640605" cy="523845"/>
              </a:xfrm>
              <a:custGeom>
                <a:avLst/>
                <a:gdLst>
                  <a:gd name="T0" fmla="*/ 0 w 206"/>
                  <a:gd name="T1" fmla="*/ 127 h 168"/>
                  <a:gd name="T2" fmla="*/ 175 w 206"/>
                  <a:gd name="T3" fmla="*/ 6 h 168"/>
                  <a:gd name="T4" fmla="*/ 199 w 206"/>
                  <a:gd name="T5" fmla="*/ 25 h 168"/>
                  <a:gd name="T6" fmla="*/ 183 w 206"/>
                  <a:gd name="T7" fmla="*/ 46 h 168"/>
                  <a:gd name="T8" fmla="*/ 182 w 206"/>
                  <a:gd name="T9" fmla="*/ 54 h 168"/>
                  <a:gd name="T10" fmla="*/ 185 w 206"/>
                  <a:gd name="T11" fmla="*/ 65 h 168"/>
                  <a:gd name="T12" fmla="*/ 168 w 206"/>
                  <a:gd name="T13" fmla="*/ 80 h 168"/>
                  <a:gd name="T14" fmla="*/ 139 w 206"/>
                  <a:gd name="T15" fmla="*/ 85 h 168"/>
                  <a:gd name="T16" fmla="*/ 124 w 206"/>
                  <a:gd name="T17" fmla="*/ 116 h 168"/>
                  <a:gd name="T18" fmla="*/ 95 w 206"/>
                  <a:gd name="T19" fmla="*/ 126 h 168"/>
                  <a:gd name="T20" fmla="*/ 79 w 206"/>
                  <a:gd name="T21" fmla="*/ 134 h 168"/>
                  <a:gd name="T22" fmla="*/ 81 w 206"/>
                  <a:gd name="T23" fmla="*/ 153 h 168"/>
                  <a:gd name="T24" fmla="*/ 75 w 206"/>
                  <a:gd name="T25" fmla="*/ 157 h 168"/>
                  <a:gd name="T26" fmla="*/ 75 w 206"/>
                  <a:gd name="T27" fmla="*/ 157 h 168"/>
                  <a:gd name="T28" fmla="*/ 0 w 206"/>
                  <a:gd name="T29"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68">
                    <a:moveTo>
                      <a:pt x="0" y="127"/>
                    </a:moveTo>
                    <a:cubicBezTo>
                      <a:pt x="0" y="126"/>
                      <a:pt x="146" y="17"/>
                      <a:pt x="175" y="6"/>
                    </a:cubicBezTo>
                    <a:cubicBezTo>
                      <a:pt x="188" y="0"/>
                      <a:pt x="196" y="16"/>
                      <a:pt x="199" y="25"/>
                    </a:cubicBezTo>
                    <a:cubicBezTo>
                      <a:pt x="206" y="31"/>
                      <a:pt x="206" y="49"/>
                      <a:pt x="183" y="46"/>
                    </a:cubicBezTo>
                    <a:cubicBezTo>
                      <a:pt x="177" y="45"/>
                      <a:pt x="180" y="49"/>
                      <a:pt x="182" y="54"/>
                    </a:cubicBezTo>
                    <a:cubicBezTo>
                      <a:pt x="184" y="58"/>
                      <a:pt x="185" y="61"/>
                      <a:pt x="185" y="65"/>
                    </a:cubicBezTo>
                    <a:cubicBezTo>
                      <a:pt x="186" y="75"/>
                      <a:pt x="175" y="78"/>
                      <a:pt x="168" y="80"/>
                    </a:cubicBezTo>
                    <a:cubicBezTo>
                      <a:pt x="158" y="81"/>
                      <a:pt x="147" y="81"/>
                      <a:pt x="139" y="85"/>
                    </a:cubicBezTo>
                    <a:cubicBezTo>
                      <a:pt x="127" y="91"/>
                      <a:pt x="129" y="106"/>
                      <a:pt x="124" y="116"/>
                    </a:cubicBezTo>
                    <a:cubicBezTo>
                      <a:pt x="118" y="127"/>
                      <a:pt x="106" y="126"/>
                      <a:pt x="95" y="126"/>
                    </a:cubicBezTo>
                    <a:cubicBezTo>
                      <a:pt x="91" y="126"/>
                      <a:pt x="75" y="126"/>
                      <a:pt x="79" y="134"/>
                    </a:cubicBezTo>
                    <a:cubicBezTo>
                      <a:pt x="83" y="140"/>
                      <a:pt x="84" y="147"/>
                      <a:pt x="81" y="153"/>
                    </a:cubicBezTo>
                    <a:cubicBezTo>
                      <a:pt x="79" y="155"/>
                      <a:pt x="77" y="156"/>
                      <a:pt x="75" y="157"/>
                    </a:cubicBezTo>
                    <a:cubicBezTo>
                      <a:pt x="75" y="157"/>
                      <a:pt x="75" y="157"/>
                      <a:pt x="75" y="157"/>
                    </a:cubicBezTo>
                    <a:cubicBezTo>
                      <a:pt x="70" y="168"/>
                      <a:pt x="13" y="165"/>
                      <a:pt x="0" y="12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71">
                <a:extLst>
                  <a:ext uri="{FF2B5EF4-FFF2-40B4-BE49-F238E27FC236}">
                    <a16:creationId xmlns:a16="http://schemas.microsoft.com/office/drawing/2014/main" id="{4C2E142A-788D-4213-A949-24387FEEA41A}"/>
                  </a:ext>
                </a:extLst>
              </p:cNvPr>
              <p:cNvSpPr>
                <a:spLocks/>
              </p:cNvSpPr>
              <p:nvPr/>
            </p:nvSpPr>
            <p:spPr bwMode="auto">
              <a:xfrm>
                <a:off x="6517670" y="5042326"/>
                <a:ext cx="1380615" cy="1046111"/>
              </a:xfrm>
              <a:custGeom>
                <a:avLst/>
                <a:gdLst>
                  <a:gd name="T0" fmla="*/ 11 w 444"/>
                  <a:gd name="T1" fmla="*/ 278 h 336"/>
                  <a:gd name="T2" fmla="*/ 25 w 444"/>
                  <a:gd name="T3" fmla="*/ 260 h 336"/>
                  <a:gd name="T4" fmla="*/ 5 w 444"/>
                  <a:gd name="T5" fmla="*/ 262 h 336"/>
                  <a:gd name="T6" fmla="*/ 3 w 444"/>
                  <a:gd name="T7" fmla="*/ 256 h 336"/>
                  <a:gd name="T8" fmla="*/ 29 w 444"/>
                  <a:gd name="T9" fmla="*/ 253 h 336"/>
                  <a:gd name="T10" fmla="*/ 91 w 444"/>
                  <a:gd name="T11" fmla="*/ 197 h 336"/>
                  <a:gd name="T12" fmla="*/ 113 w 444"/>
                  <a:gd name="T13" fmla="*/ 168 h 336"/>
                  <a:gd name="T14" fmla="*/ 119 w 444"/>
                  <a:gd name="T15" fmla="*/ 151 h 336"/>
                  <a:gd name="T16" fmla="*/ 155 w 444"/>
                  <a:gd name="T17" fmla="*/ 97 h 336"/>
                  <a:gd name="T18" fmla="*/ 162 w 444"/>
                  <a:gd name="T19" fmla="*/ 106 h 336"/>
                  <a:gd name="T20" fmla="*/ 145 w 444"/>
                  <a:gd name="T21" fmla="*/ 144 h 336"/>
                  <a:gd name="T22" fmla="*/ 245 w 444"/>
                  <a:gd name="T23" fmla="*/ 314 h 336"/>
                  <a:gd name="T24" fmla="*/ 374 w 444"/>
                  <a:gd name="T25" fmla="*/ 201 h 336"/>
                  <a:gd name="T26" fmla="*/ 274 w 444"/>
                  <a:gd name="T27" fmla="*/ 85 h 336"/>
                  <a:gd name="T28" fmla="*/ 222 w 444"/>
                  <a:gd name="T29" fmla="*/ 72 h 336"/>
                  <a:gd name="T30" fmla="*/ 202 w 444"/>
                  <a:gd name="T31" fmla="*/ 63 h 336"/>
                  <a:gd name="T32" fmla="*/ 261 w 444"/>
                  <a:gd name="T33" fmla="*/ 45 h 336"/>
                  <a:gd name="T34" fmla="*/ 273 w 444"/>
                  <a:gd name="T35" fmla="*/ 48 h 336"/>
                  <a:gd name="T36" fmla="*/ 273 w 444"/>
                  <a:gd name="T37" fmla="*/ 48 h 336"/>
                  <a:gd name="T38" fmla="*/ 304 w 444"/>
                  <a:gd name="T39" fmla="*/ 52 h 336"/>
                  <a:gd name="T40" fmla="*/ 304 w 444"/>
                  <a:gd name="T41" fmla="*/ 52 h 336"/>
                  <a:gd name="T42" fmla="*/ 409 w 444"/>
                  <a:gd name="T43" fmla="*/ 30 h 336"/>
                  <a:gd name="T44" fmla="*/ 410 w 444"/>
                  <a:gd name="T45" fmla="*/ 25 h 336"/>
                  <a:gd name="T46" fmla="*/ 415 w 444"/>
                  <a:gd name="T47" fmla="*/ 6 h 336"/>
                  <a:gd name="T48" fmla="*/ 418 w 444"/>
                  <a:gd name="T49" fmla="*/ 0 h 336"/>
                  <a:gd name="T50" fmla="*/ 424 w 444"/>
                  <a:gd name="T51" fmla="*/ 5 h 336"/>
                  <a:gd name="T52" fmla="*/ 422 w 444"/>
                  <a:gd name="T53" fmla="*/ 26 h 336"/>
                  <a:gd name="T54" fmla="*/ 435 w 444"/>
                  <a:gd name="T55" fmla="*/ 23 h 336"/>
                  <a:gd name="T56" fmla="*/ 443 w 444"/>
                  <a:gd name="T57" fmla="*/ 26 h 336"/>
                  <a:gd name="T58" fmla="*/ 437 w 444"/>
                  <a:gd name="T59" fmla="*/ 32 h 336"/>
                  <a:gd name="T60" fmla="*/ 426 w 444"/>
                  <a:gd name="T61" fmla="*/ 37 h 336"/>
                  <a:gd name="T62" fmla="*/ 439 w 444"/>
                  <a:gd name="T63" fmla="*/ 47 h 336"/>
                  <a:gd name="T64" fmla="*/ 432 w 444"/>
                  <a:gd name="T65" fmla="*/ 51 h 336"/>
                  <a:gd name="T66" fmla="*/ 415 w 444"/>
                  <a:gd name="T67" fmla="*/ 40 h 336"/>
                  <a:gd name="T68" fmla="*/ 306 w 444"/>
                  <a:gd name="T69" fmla="*/ 65 h 336"/>
                  <a:gd name="T70" fmla="*/ 306 w 444"/>
                  <a:gd name="T71" fmla="*/ 65 h 336"/>
                  <a:gd name="T72" fmla="*/ 284 w 444"/>
                  <a:gd name="T73" fmla="*/ 68 h 336"/>
                  <a:gd name="T74" fmla="*/ 345 w 444"/>
                  <a:gd name="T75" fmla="*/ 136 h 336"/>
                  <a:gd name="T76" fmla="*/ 412 w 444"/>
                  <a:gd name="T77" fmla="*/ 222 h 336"/>
                  <a:gd name="T78" fmla="*/ 251 w 444"/>
                  <a:gd name="T79" fmla="*/ 329 h 336"/>
                  <a:gd name="T80" fmla="*/ 250 w 444"/>
                  <a:gd name="T81" fmla="*/ 330 h 336"/>
                  <a:gd name="T82" fmla="*/ 232 w 444"/>
                  <a:gd name="T83" fmla="*/ 324 h 336"/>
                  <a:gd name="T84" fmla="*/ 134 w 444"/>
                  <a:gd name="T85" fmla="*/ 157 h 336"/>
                  <a:gd name="T86" fmla="*/ 133 w 444"/>
                  <a:gd name="T87" fmla="*/ 159 h 336"/>
                  <a:gd name="T88" fmla="*/ 133 w 444"/>
                  <a:gd name="T89" fmla="*/ 159 h 336"/>
                  <a:gd name="T90" fmla="*/ 109 w 444"/>
                  <a:gd name="T91" fmla="*/ 191 h 336"/>
                  <a:gd name="T92" fmla="*/ 108 w 444"/>
                  <a:gd name="T93" fmla="*/ 192 h 336"/>
                  <a:gd name="T94" fmla="*/ 37 w 444"/>
                  <a:gd name="T95" fmla="*/ 257 h 336"/>
                  <a:gd name="T96" fmla="*/ 47 w 444"/>
                  <a:gd name="T97" fmla="*/ 280 h 336"/>
                  <a:gd name="T98" fmla="*/ 42 w 444"/>
                  <a:gd name="T99" fmla="*/ 286 h 336"/>
                  <a:gd name="T100" fmla="*/ 31 w 444"/>
                  <a:gd name="T101" fmla="*/ 265 h 336"/>
                  <a:gd name="T102" fmla="*/ 12 w 444"/>
                  <a:gd name="T103" fmla="*/ 284 h 336"/>
                  <a:gd name="T104" fmla="*/ 11 w 444"/>
                  <a:gd name="T105" fmla="*/ 27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4" h="336">
                    <a:moveTo>
                      <a:pt x="11" y="278"/>
                    </a:moveTo>
                    <a:cubicBezTo>
                      <a:pt x="20" y="272"/>
                      <a:pt x="21" y="272"/>
                      <a:pt x="25" y="260"/>
                    </a:cubicBezTo>
                    <a:cubicBezTo>
                      <a:pt x="16" y="261"/>
                      <a:pt x="15" y="263"/>
                      <a:pt x="5" y="262"/>
                    </a:cubicBezTo>
                    <a:cubicBezTo>
                      <a:pt x="1" y="262"/>
                      <a:pt x="0" y="257"/>
                      <a:pt x="3" y="256"/>
                    </a:cubicBezTo>
                    <a:cubicBezTo>
                      <a:pt x="15" y="254"/>
                      <a:pt x="17" y="253"/>
                      <a:pt x="29" y="253"/>
                    </a:cubicBezTo>
                    <a:cubicBezTo>
                      <a:pt x="32" y="253"/>
                      <a:pt x="72" y="216"/>
                      <a:pt x="91" y="197"/>
                    </a:cubicBezTo>
                    <a:cubicBezTo>
                      <a:pt x="100" y="188"/>
                      <a:pt x="107" y="178"/>
                      <a:pt x="113" y="168"/>
                    </a:cubicBezTo>
                    <a:cubicBezTo>
                      <a:pt x="115" y="162"/>
                      <a:pt x="118" y="155"/>
                      <a:pt x="119" y="151"/>
                    </a:cubicBezTo>
                    <a:cubicBezTo>
                      <a:pt x="123" y="136"/>
                      <a:pt x="128" y="120"/>
                      <a:pt x="155" y="97"/>
                    </a:cubicBezTo>
                    <a:cubicBezTo>
                      <a:pt x="161" y="93"/>
                      <a:pt x="167" y="101"/>
                      <a:pt x="162" y="106"/>
                    </a:cubicBezTo>
                    <a:cubicBezTo>
                      <a:pt x="150" y="116"/>
                      <a:pt x="145" y="127"/>
                      <a:pt x="145" y="144"/>
                    </a:cubicBezTo>
                    <a:cubicBezTo>
                      <a:pt x="158" y="154"/>
                      <a:pt x="221" y="245"/>
                      <a:pt x="245" y="314"/>
                    </a:cubicBezTo>
                    <a:cubicBezTo>
                      <a:pt x="299" y="281"/>
                      <a:pt x="328" y="245"/>
                      <a:pt x="374" y="201"/>
                    </a:cubicBezTo>
                    <a:cubicBezTo>
                      <a:pt x="365" y="197"/>
                      <a:pt x="282" y="94"/>
                      <a:pt x="274" y="85"/>
                    </a:cubicBezTo>
                    <a:cubicBezTo>
                      <a:pt x="271" y="82"/>
                      <a:pt x="246" y="61"/>
                      <a:pt x="222" y="72"/>
                    </a:cubicBezTo>
                    <a:cubicBezTo>
                      <a:pt x="219" y="74"/>
                      <a:pt x="204" y="70"/>
                      <a:pt x="202" y="63"/>
                    </a:cubicBezTo>
                    <a:cubicBezTo>
                      <a:pt x="202" y="63"/>
                      <a:pt x="235" y="42"/>
                      <a:pt x="261" y="45"/>
                    </a:cubicBezTo>
                    <a:cubicBezTo>
                      <a:pt x="265" y="46"/>
                      <a:pt x="269" y="47"/>
                      <a:pt x="273" y="48"/>
                    </a:cubicBezTo>
                    <a:cubicBezTo>
                      <a:pt x="273" y="48"/>
                      <a:pt x="273" y="48"/>
                      <a:pt x="273" y="48"/>
                    </a:cubicBezTo>
                    <a:cubicBezTo>
                      <a:pt x="281" y="50"/>
                      <a:pt x="304" y="52"/>
                      <a:pt x="304" y="52"/>
                    </a:cubicBezTo>
                    <a:cubicBezTo>
                      <a:pt x="304" y="52"/>
                      <a:pt x="304" y="52"/>
                      <a:pt x="304" y="52"/>
                    </a:cubicBezTo>
                    <a:cubicBezTo>
                      <a:pt x="345" y="51"/>
                      <a:pt x="390" y="60"/>
                      <a:pt x="409" y="30"/>
                    </a:cubicBezTo>
                    <a:cubicBezTo>
                      <a:pt x="409" y="29"/>
                      <a:pt x="409" y="26"/>
                      <a:pt x="410" y="25"/>
                    </a:cubicBezTo>
                    <a:cubicBezTo>
                      <a:pt x="414" y="19"/>
                      <a:pt x="417" y="13"/>
                      <a:pt x="415" y="6"/>
                    </a:cubicBezTo>
                    <a:cubicBezTo>
                      <a:pt x="414" y="3"/>
                      <a:pt x="415" y="1"/>
                      <a:pt x="418" y="0"/>
                    </a:cubicBezTo>
                    <a:cubicBezTo>
                      <a:pt x="421" y="0"/>
                      <a:pt x="423" y="2"/>
                      <a:pt x="424" y="5"/>
                    </a:cubicBezTo>
                    <a:cubicBezTo>
                      <a:pt x="426" y="12"/>
                      <a:pt x="425" y="19"/>
                      <a:pt x="422" y="26"/>
                    </a:cubicBezTo>
                    <a:cubicBezTo>
                      <a:pt x="427" y="25"/>
                      <a:pt x="430" y="24"/>
                      <a:pt x="435" y="23"/>
                    </a:cubicBezTo>
                    <a:cubicBezTo>
                      <a:pt x="438" y="22"/>
                      <a:pt x="443" y="24"/>
                      <a:pt x="443" y="26"/>
                    </a:cubicBezTo>
                    <a:cubicBezTo>
                      <a:pt x="444" y="30"/>
                      <a:pt x="440" y="31"/>
                      <a:pt x="437" y="32"/>
                    </a:cubicBezTo>
                    <a:cubicBezTo>
                      <a:pt x="434" y="33"/>
                      <a:pt x="430" y="36"/>
                      <a:pt x="426" y="37"/>
                    </a:cubicBezTo>
                    <a:cubicBezTo>
                      <a:pt x="432" y="39"/>
                      <a:pt x="433" y="41"/>
                      <a:pt x="439" y="47"/>
                    </a:cubicBezTo>
                    <a:cubicBezTo>
                      <a:pt x="444" y="52"/>
                      <a:pt x="436" y="53"/>
                      <a:pt x="432" y="51"/>
                    </a:cubicBezTo>
                    <a:cubicBezTo>
                      <a:pt x="421" y="43"/>
                      <a:pt x="421" y="45"/>
                      <a:pt x="415" y="40"/>
                    </a:cubicBezTo>
                    <a:cubicBezTo>
                      <a:pt x="387" y="73"/>
                      <a:pt x="345" y="65"/>
                      <a:pt x="306" y="65"/>
                    </a:cubicBezTo>
                    <a:cubicBezTo>
                      <a:pt x="306" y="65"/>
                      <a:pt x="306" y="65"/>
                      <a:pt x="306" y="65"/>
                    </a:cubicBezTo>
                    <a:cubicBezTo>
                      <a:pt x="294" y="66"/>
                      <a:pt x="287" y="68"/>
                      <a:pt x="284" y="68"/>
                    </a:cubicBezTo>
                    <a:cubicBezTo>
                      <a:pt x="304" y="92"/>
                      <a:pt x="321" y="116"/>
                      <a:pt x="345" y="136"/>
                    </a:cubicBezTo>
                    <a:cubicBezTo>
                      <a:pt x="372" y="159"/>
                      <a:pt x="436" y="201"/>
                      <a:pt x="412" y="222"/>
                    </a:cubicBezTo>
                    <a:cubicBezTo>
                      <a:pt x="409" y="225"/>
                      <a:pt x="328" y="301"/>
                      <a:pt x="251" y="329"/>
                    </a:cubicBezTo>
                    <a:cubicBezTo>
                      <a:pt x="251" y="330"/>
                      <a:pt x="250" y="330"/>
                      <a:pt x="250" y="330"/>
                    </a:cubicBezTo>
                    <a:cubicBezTo>
                      <a:pt x="246" y="334"/>
                      <a:pt x="234" y="336"/>
                      <a:pt x="232" y="324"/>
                    </a:cubicBezTo>
                    <a:cubicBezTo>
                      <a:pt x="214" y="257"/>
                      <a:pt x="170" y="215"/>
                      <a:pt x="134" y="157"/>
                    </a:cubicBezTo>
                    <a:cubicBezTo>
                      <a:pt x="134" y="158"/>
                      <a:pt x="133" y="159"/>
                      <a:pt x="133" y="159"/>
                    </a:cubicBezTo>
                    <a:cubicBezTo>
                      <a:pt x="133" y="159"/>
                      <a:pt x="133" y="159"/>
                      <a:pt x="133" y="159"/>
                    </a:cubicBezTo>
                    <a:cubicBezTo>
                      <a:pt x="133" y="159"/>
                      <a:pt x="113" y="187"/>
                      <a:pt x="109" y="191"/>
                    </a:cubicBezTo>
                    <a:cubicBezTo>
                      <a:pt x="109" y="191"/>
                      <a:pt x="109" y="191"/>
                      <a:pt x="108" y="192"/>
                    </a:cubicBezTo>
                    <a:cubicBezTo>
                      <a:pt x="89" y="216"/>
                      <a:pt x="66" y="238"/>
                      <a:pt x="37" y="257"/>
                    </a:cubicBezTo>
                    <a:cubicBezTo>
                      <a:pt x="39" y="266"/>
                      <a:pt x="41" y="275"/>
                      <a:pt x="47" y="280"/>
                    </a:cubicBezTo>
                    <a:cubicBezTo>
                      <a:pt x="50" y="283"/>
                      <a:pt x="46" y="291"/>
                      <a:pt x="42" y="286"/>
                    </a:cubicBezTo>
                    <a:cubicBezTo>
                      <a:pt x="38" y="281"/>
                      <a:pt x="33" y="270"/>
                      <a:pt x="31" y="265"/>
                    </a:cubicBezTo>
                    <a:cubicBezTo>
                      <a:pt x="27" y="275"/>
                      <a:pt x="25" y="279"/>
                      <a:pt x="12" y="284"/>
                    </a:cubicBezTo>
                    <a:cubicBezTo>
                      <a:pt x="6" y="287"/>
                      <a:pt x="9" y="279"/>
                      <a:pt x="11" y="27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72">
                <a:extLst>
                  <a:ext uri="{FF2B5EF4-FFF2-40B4-BE49-F238E27FC236}">
                    <a16:creationId xmlns:a16="http://schemas.microsoft.com/office/drawing/2014/main" id="{A0E5F520-E7EC-4003-AD52-89F17F688A88}"/>
                  </a:ext>
                </a:extLst>
              </p:cNvPr>
              <p:cNvSpPr>
                <a:spLocks noEditPoints="1"/>
              </p:cNvSpPr>
              <p:nvPr/>
            </p:nvSpPr>
            <p:spPr bwMode="auto">
              <a:xfrm>
                <a:off x="6845861" y="5144886"/>
                <a:ext cx="911994" cy="831524"/>
              </a:xfrm>
              <a:custGeom>
                <a:avLst/>
                <a:gdLst>
                  <a:gd name="T0" fmla="*/ 79 w 293"/>
                  <a:gd name="T1" fmla="*/ 120 h 267"/>
                  <a:gd name="T2" fmla="*/ 132 w 293"/>
                  <a:gd name="T3" fmla="*/ 213 h 267"/>
                  <a:gd name="T4" fmla="*/ 164 w 293"/>
                  <a:gd name="T5" fmla="*/ 251 h 267"/>
                  <a:gd name="T6" fmla="*/ 211 w 293"/>
                  <a:gd name="T7" fmla="*/ 244 h 267"/>
                  <a:gd name="T8" fmla="*/ 212 w 293"/>
                  <a:gd name="T9" fmla="*/ 236 h 267"/>
                  <a:gd name="T10" fmla="*/ 237 w 293"/>
                  <a:gd name="T11" fmla="*/ 235 h 267"/>
                  <a:gd name="T12" fmla="*/ 246 w 293"/>
                  <a:gd name="T13" fmla="*/ 213 h 267"/>
                  <a:gd name="T14" fmla="*/ 239 w 293"/>
                  <a:gd name="T15" fmla="*/ 202 h 267"/>
                  <a:gd name="T16" fmla="*/ 240 w 293"/>
                  <a:gd name="T17" fmla="*/ 200 h 267"/>
                  <a:gd name="T18" fmla="*/ 243 w 293"/>
                  <a:gd name="T19" fmla="*/ 202 h 267"/>
                  <a:gd name="T20" fmla="*/ 277 w 293"/>
                  <a:gd name="T21" fmla="*/ 177 h 267"/>
                  <a:gd name="T22" fmla="*/ 191 w 293"/>
                  <a:gd name="T23" fmla="*/ 68 h 267"/>
                  <a:gd name="T24" fmla="*/ 158 w 293"/>
                  <a:gd name="T25" fmla="*/ 37 h 267"/>
                  <a:gd name="T26" fmla="*/ 162 w 293"/>
                  <a:gd name="T27" fmla="*/ 38 h 267"/>
                  <a:gd name="T28" fmla="*/ 182 w 293"/>
                  <a:gd name="T29" fmla="*/ 6 h 267"/>
                  <a:gd name="T30" fmla="*/ 121 w 293"/>
                  <a:gd name="T31" fmla="*/ 9 h 267"/>
                  <a:gd name="T32" fmla="*/ 111 w 293"/>
                  <a:gd name="T33" fmla="*/ 16 h 267"/>
                  <a:gd name="T34" fmla="*/ 94 w 293"/>
                  <a:gd name="T35" fmla="*/ 23 h 267"/>
                  <a:gd name="T36" fmla="*/ 90 w 293"/>
                  <a:gd name="T37" fmla="*/ 29 h 267"/>
                  <a:gd name="T38" fmla="*/ 77 w 293"/>
                  <a:gd name="T39" fmla="*/ 38 h 267"/>
                  <a:gd name="T40" fmla="*/ 66 w 293"/>
                  <a:gd name="T41" fmla="*/ 76 h 267"/>
                  <a:gd name="T42" fmla="*/ 79 w 293"/>
                  <a:gd name="T43" fmla="*/ 120 h 267"/>
                  <a:gd name="T44" fmla="*/ 25 w 293"/>
                  <a:gd name="T45" fmla="*/ 142 h 267"/>
                  <a:gd name="T46" fmla="*/ 40 w 293"/>
                  <a:gd name="T47" fmla="*/ 108 h 267"/>
                  <a:gd name="T48" fmla="*/ 38 w 293"/>
                  <a:gd name="T49" fmla="*/ 94 h 267"/>
                  <a:gd name="T50" fmla="*/ 21 w 293"/>
                  <a:gd name="T51" fmla="*/ 89 h 267"/>
                  <a:gd name="T52" fmla="*/ 2 w 293"/>
                  <a:gd name="T53" fmla="*/ 130 h 267"/>
                  <a:gd name="T54" fmla="*/ 25 w 293"/>
                  <a:gd name="T55" fmla="*/ 14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67">
                    <a:moveTo>
                      <a:pt x="79" y="120"/>
                    </a:moveTo>
                    <a:cubicBezTo>
                      <a:pt x="93" y="152"/>
                      <a:pt x="111" y="184"/>
                      <a:pt x="132" y="213"/>
                    </a:cubicBezTo>
                    <a:cubicBezTo>
                      <a:pt x="141" y="227"/>
                      <a:pt x="151" y="240"/>
                      <a:pt x="164" y="251"/>
                    </a:cubicBezTo>
                    <a:cubicBezTo>
                      <a:pt x="181" y="267"/>
                      <a:pt x="205" y="262"/>
                      <a:pt x="211" y="244"/>
                    </a:cubicBezTo>
                    <a:cubicBezTo>
                      <a:pt x="212" y="242"/>
                      <a:pt x="213" y="239"/>
                      <a:pt x="212" y="236"/>
                    </a:cubicBezTo>
                    <a:cubicBezTo>
                      <a:pt x="221" y="240"/>
                      <a:pt x="232" y="238"/>
                      <a:pt x="237" y="235"/>
                    </a:cubicBezTo>
                    <a:cubicBezTo>
                      <a:pt x="243" y="232"/>
                      <a:pt x="251" y="223"/>
                      <a:pt x="246" y="213"/>
                    </a:cubicBezTo>
                    <a:cubicBezTo>
                      <a:pt x="244" y="209"/>
                      <a:pt x="241" y="206"/>
                      <a:pt x="239" y="202"/>
                    </a:cubicBezTo>
                    <a:cubicBezTo>
                      <a:pt x="239" y="201"/>
                      <a:pt x="240" y="201"/>
                      <a:pt x="240" y="200"/>
                    </a:cubicBezTo>
                    <a:cubicBezTo>
                      <a:pt x="241" y="201"/>
                      <a:pt x="242" y="201"/>
                      <a:pt x="243" y="202"/>
                    </a:cubicBezTo>
                    <a:cubicBezTo>
                      <a:pt x="260" y="217"/>
                      <a:pt x="293" y="200"/>
                      <a:pt x="277" y="177"/>
                    </a:cubicBezTo>
                    <a:cubicBezTo>
                      <a:pt x="251" y="139"/>
                      <a:pt x="223" y="101"/>
                      <a:pt x="191" y="68"/>
                    </a:cubicBezTo>
                    <a:cubicBezTo>
                      <a:pt x="181" y="58"/>
                      <a:pt x="170" y="46"/>
                      <a:pt x="158" y="37"/>
                    </a:cubicBezTo>
                    <a:cubicBezTo>
                      <a:pt x="160" y="37"/>
                      <a:pt x="161" y="37"/>
                      <a:pt x="162" y="38"/>
                    </a:cubicBezTo>
                    <a:cubicBezTo>
                      <a:pt x="174" y="41"/>
                      <a:pt x="195" y="10"/>
                      <a:pt x="182" y="6"/>
                    </a:cubicBezTo>
                    <a:cubicBezTo>
                      <a:pt x="162" y="0"/>
                      <a:pt x="139" y="2"/>
                      <a:pt x="121" y="9"/>
                    </a:cubicBezTo>
                    <a:cubicBezTo>
                      <a:pt x="117" y="11"/>
                      <a:pt x="114" y="13"/>
                      <a:pt x="111" y="16"/>
                    </a:cubicBezTo>
                    <a:cubicBezTo>
                      <a:pt x="105" y="17"/>
                      <a:pt x="99" y="19"/>
                      <a:pt x="94" y="23"/>
                    </a:cubicBezTo>
                    <a:cubicBezTo>
                      <a:pt x="92" y="25"/>
                      <a:pt x="91" y="27"/>
                      <a:pt x="90" y="29"/>
                    </a:cubicBezTo>
                    <a:cubicBezTo>
                      <a:pt x="84" y="30"/>
                      <a:pt x="80" y="34"/>
                      <a:pt x="77" y="38"/>
                    </a:cubicBezTo>
                    <a:cubicBezTo>
                      <a:pt x="70" y="49"/>
                      <a:pt x="65" y="61"/>
                      <a:pt x="66" y="76"/>
                    </a:cubicBezTo>
                    <a:cubicBezTo>
                      <a:pt x="66" y="91"/>
                      <a:pt x="73" y="106"/>
                      <a:pt x="79" y="120"/>
                    </a:cubicBezTo>
                    <a:close/>
                    <a:moveTo>
                      <a:pt x="25" y="142"/>
                    </a:moveTo>
                    <a:cubicBezTo>
                      <a:pt x="27" y="127"/>
                      <a:pt x="33" y="114"/>
                      <a:pt x="40" y="108"/>
                    </a:cubicBezTo>
                    <a:cubicBezTo>
                      <a:pt x="44" y="105"/>
                      <a:pt x="43" y="99"/>
                      <a:pt x="38" y="94"/>
                    </a:cubicBezTo>
                    <a:cubicBezTo>
                      <a:pt x="33" y="88"/>
                      <a:pt x="25" y="86"/>
                      <a:pt x="21" y="89"/>
                    </a:cubicBezTo>
                    <a:cubicBezTo>
                      <a:pt x="12" y="97"/>
                      <a:pt x="4" y="111"/>
                      <a:pt x="2" y="130"/>
                    </a:cubicBezTo>
                    <a:cubicBezTo>
                      <a:pt x="0" y="143"/>
                      <a:pt x="24" y="154"/>
                      <a:pt x="25" y="142"/>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3">
                <a:extLst>
                  <a:ext uri="{FF2B5EF4-FFF2-40B4-BE49-F238E27FC236}">
                    <a16:creationId xmlns:a16="http://schemas.microsoft.com/office/drawing/2014/main" id="{F244BC39-757F-41BD-97AD-8CD6B846E328}"/>
                  </a:ext>
                </a:extLst>
              </p:cNvPr>
              <p:cNvSpPr>
                <a:spLocks/>
              </p:cNvSpPr>
              <p:nvPr/>
            </p:nvSpPr>
            <p:spPr bwMode="auto">
              <a:xfrm>
                <a:off x="6258903" y="4370164"/>
                <a:ext cx="1022444" cy="976686"/>
              </a:xfrm>
              <a:custGeom>
                <a:avLst/>
                <a:gdLst>
                  <a:gd name="T0" fmla="*/ 48 w 329"/>
                  <a:gd name="T1" fmla="*/ 244 h 314"/>
                  <a:gd name="T2" fmla="*/ 251 w 329"/>
                  <a:gd name="T3" fmla="*/ 264 h 314"/>
                  <a:gd name="T4" fmla="*/ 281 w 329"/>
                  <a:gd name="T5" fmla="*/ 62 h 314"/>
                  <a:gd name="T6" fmla="*/ 69 w 329"/>
                  <a:gd name="T7" fmla="*/ 40 h 314"/>
                  <a:gd name="T8" fmla="*/ 48 w 329"/>
                  <a:gd name="T9" fmla="*/ 244 h 314"/>
                </a:gdLst>
                <a:ahLst/>
                <a:cxnLst>
                  <a:cxn ang="0">
                    <a:pos x="T0" y="T1"/>
                  </a:cxn>
                  <a:cxn ang="0">
                    <a:pos x="T2" y="T3"/>
                  </a:cxn>
                  <a:cxn ang="0">
                    <a:pos x="T4" y="T5"/>
                  </a:cxn>
                  <a:cxn ang="0">
                    <a:pos x="T6" y="T7"/>
                  </a:cxn>
                  <a:cxn ang="0">
                    <a:pos x="T8" y="T9"/>
                  </a:cxn>
                </a:cxnLst>
                <a:rect l="0" t="0" r="r" b="b"/>
                <a:pathLst>
                  <a:path w="329" h="314">
                    <a:moveTo>
                      <a:pt x="48" y="244"/>
                    </a:moveTo>
                    <a:cubicBezTo>
                      <a:pt x="95" y="305"/>
                      <a:pt x="186" y="314"/>
                      <a:pt x="251" y="264"/>
                    </a:cubicBezTo>
                    <a:cubicBezTo>
                      <a:pt x="315" y="214"/>
                      <a:pt x="329" y="124"/>
                      <a:pt x="281" y="62"/>
                    </a:cubicBezTo>
                    <a:cubicBezTo>
                      <a:pt x="233" y="1"/>
                      <a:pt x="118" y="0"/>
                      <a:pt x="69" y="40"/>
                    </a:cubicBezTo>
                    <a:cubicBezTo>
                      <a:pt x="13" y="86"/>
                      <a:pt x="0" y="182"/>
                      <a:pt x="48"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4">
                <a:extLst>
                  <a:ext uri="{FF2B5EF4-FFF2-40B4-BE49-F238E27FC236}">
                    <a16:creationId xmlns:a16="http://schemas.microsoft.com/office/drawing/2014/main" id="{AB89C3E4-2F05-440B-BADB-94E4004ABA17}"/>
                  </a:ext>
                </a:extLst>
              </p:cNvPr>
              <p:cNvSpPr>
                <a:spLocks/>
              </p:cNvSpPr>
              <p:nvPr/>
            </p:nvSpPr>
            <p:spPr bwMode="auto">
              <a:xfrm>
                <a:off x="6432466" y="4927143"/>
                <a:ext cx="162519" cy="246144"/>
              </a:xfrm>
              <a:custGeom>
                <a:avLst/>
                <a:gdLst>
                  <a:gd name="T0" fmla="*/ 16 w 52"/>
                  <a:gd name="T1" fmla="*/ 46 h 79"/>
                  <a:gd name="T2" fmla="*/ 40 w 52"/>
                  <a:gd name="T3" fmla="*/ 26 h 79"/>
                  <a:gd name="T4" fmla="*/ 16 w 52"/>
                  <a:gd name="T5" fmla="*/ 46 h 79"/>
                </a:gdLst>
                <a:ahLst/>
                <a:cxnLst>
                  <a:cxn ang="0">
                    <a:pos x="T0" y="T1"/>
                  </a:cxn>
                  <a:cxn ang="0">
                    <a:pos x="T2" y="T3"/>
                  </a:cxn>
                  <a:cxn ang="0">
                    <a:pos x="T4" y="T5"/>
                  </a:cxn>
                </a:cxnLst>
                <a:rect l="0" t="0" r="r" b="b"/>
                <a:pathLst>
                  <a:path w="52" h="79">
                    <a:moveTo>
                      <a:pt x="16" y="46"/>
                    </a:moveTo>
                    <a:cubicBezTo>
                      <a:pt x="46" y="79"/>
                      <a:pt x="52" y="45"/>
                      <a:pt x="40" y="26"/>
                    </a:cubicBezTo>
                    <a:cubicBezTo>
                      <a:pt x="25" y="0"/>
                      <a:pt x="0" y="29"/>
                      <a:pt x="16" y="46"/>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5">
                <a:extLst>
                  <a:ext uri="{FF2B5EF4-FFF2-40B4-BE49-F238E27FC236}">
                    <a16:creationId xmlns:a16="http://schemas.microsoft.com/office/drawing/2014/main" id="{3548ABB9-217A-4D48-9C7E-E7ADA11E2847}"/>
                  </a:ext>
                </a:extLst>
              </p:cNvPr>
              <p:cNvSpPr>
                <a:spLocks/>
              </p:cNvSpPr>
              <p:nvPr/>
            </p:nvSpPr>
            <p:spPr bwMode="auto">
              <a:xfrm>
                <a:off x="7011536" y="4600530"/>
                <a:ext cx="170407" cy="230365"/>
              </a:xfrm>
              <a:custGeom>
                <a:avLst/>
                <a:gdLst>
                  <a:gd name="T0" fmla="*/ 18 w 55"/>
                  <a:gd name="T1" fmla="*/ 48 h 74"/>
                  <a:gd name="T2" fmla="*/ 40 w 55"/>
                  <a:gd name="T3" fmla="*/ 20 h 74"/>
                  <a:gd name="T4" fmla="*/ 18 w 55"/>
                  <a:gd name="T5" fmla="*/ 48 h 74"/>
                </a:gdLst>
                <a:ahLst/>
                <a:cxnLst>
                  <a:cxn ang="0">
                    <a:pos x="T0" y="T1"/>
                  </a:cxn>
                  <a:cxn ang="0">
                    <a:pos x="T2" y="T3"/>
                  </a:cxn>
                  <a:cxn ang="0">
                    <a:pos x="T4" y="T5"/>
                  </a:cxn>
                </a:cxnLst>
                <a:rect l="0" t="0" r="r" b="b"/>
                <a:pathLst>
                  <a:path w="55" h="74">
                    <a:moveTo>
                      <a:pt x="18" y="48"/>
                    </a:moveTo>
                    <a:cubicBezTo>
                      <a:pt x="55" y="74"/>
                      <a:pt x="52" y="29"/>
                      <a:pt x="40" y="20"/>
                    </a:cubicBezTo>
                    <a:cubicBezTo>
                      <a:pt x="15" y="0"/>
                      <a:pt x="0" y="34"/>
                      <a:pt x="18" y="48"/>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6">
                <a:extLst>
                  <a:ext uri="{FF2B5EF4-FFF2-40B4-BE49-F238E27FC236}">
                    <a16:creationId xmlns:a16="http://schemas.microsoft.com/office/drawing/2014/main" id="{CF792E4D-999C-4A3F-8CF1-781541846D3D}"/>
                  </a:ext>
                </a:extLst>
              </p:cNvPr>
              <p:cNvSpPr>
                <a:spLocks/>
              </p:cNvSpPr>
              <p:nvPr/>
            </p:nvSpPr>
            <p:spPr bwMode="auto">
              <a:xfrm>
                <a:off x="6445089" y="4793027"/>
                <a:ext cx="137273" cy="137272"/>
              </a:xfrm>
              <a:custGeom>
                <a:avLst/>
                <a:gdLst>
                  <a:gd name="T0" fmla="*/ 23 w 44"/>
                  <a:gd name="T1" fmla="*/ 38 h 44"/>
                  <a:gd name="T2" fmla="*/ 7 w 44"/>
                  <a:gd name="T3" fmla="*/ 27 h 44"/>
                  <a:gd name="T4" fmla="*/ 36 w 44"/>
                  <a:gd name="T5" fmla="*/ 16 h 44"/>
                  <a:gd name="T6" fmla="*/ 23 w 44"/>
                  <a:gd name="T7" fmla="*/ 38 h 44"/>
                </a:gdLst>
                <a:ahLst/>
                <a:cxnLst>
                  <a:cxn ang="0">
                    <a:pos x="T0" y="T1"/>
                  </a:cxn>
                  <a:cxn ang="0">
                    <a:pos x="T2" y="T3"/>
                  </a:cxn>
                  <a:cxn ang="0">
                    <a:pos x="T4" y="T5"/>
                  </a:cxn>
                  <a:cxn ang="0">
                    <a:pos x="T6" y="T7"/>
                  </a:cxn>
                </a:cxnLst>
                <a:rect l="0" t="0" r="r" b="b"/>
                <a:pathLst>
                  <a:path w="44" h="44">
                    <a:moveTo>
                      <a:pt x="23" y="38"/>
                    </a:moveTo>
                    <a:cubicBezTo>
                      <a:pt x="12" y="44"/>
                      <a:pt x="0" y="42"/>
                      <a:pt x="7" y="27"/>
                    </a:cubicBezTo>
                    <a:cubicBezTo>
                      <a:pt x="12" y="14"/>
                      <a:pt x="26" y="0"/>
                      <a:pt x="36" y="16"/>
                    </a:cubicBezTo>
                    <a:cubicBezTo>
                      <a:pt x="44" y="28"/>
                      <a:pt x="28" y="35"/>
                      <a:pt x="23" y="38"/>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7">
                <a:extLst>
                  <a:ext uri="{FF2B5EF4-FFF2-40B4-BE49-F238E27FC236}">
                    <a16:creationId xmlns:a16="http://schemas.microsoft.com/office/drawing/2014/main" id="{683CFAB0-8330-4CDF-9AE1-EBA6A190760C}"/>
                  </a:ext>
                </a:extLst>
              </p:cNvPr>
              <p:cNvSpPr>
                <a:spLocks/>
              </p:cNvSpPr>
              <p:nvPr/>
            </p:nvSpPr>
            <p:spPr bwMode="auto">
              <a:xfrm>
                <a:off x="6738568" y="4865608"/>
                <a:ext cx="123072" cy="89937"/>
              </a:xfrm>
              <a:custGeom>
                <a:avLst/>
                <a:gdLst>
                  <a:gd name="T0" fmla="*/ 14 w 40"/>
                  <a:gd name="T1" fmla="*/ 6 h 29"/>
                  <a:gd name="T2" fmla="*/ 34 w 40"/>
                  <a:gd name="T3" fmla="*/ 9 h 29"/>
                  <a:gd name="T4" fmla="*/ 1 w 40"/>
                  <a:gd name="T5" fmla="*/ 23 h 29"/>
                  <a:gd name="T6" fmla="*/ 14 w 40"/>
                  <a:gd name="T7" fmla="*/ 6 h 29"/>
                </a:gdLst>
                <a:ahLst/>
                <a:cxnLst>
                  <a:cxn ang="0">
                    <a:pos x="T0" y="T1"/>
                  </a:cxn>
                  <a:cxn ang="0">
                    <a:pos x="T2" y="T3"/>
                  </a:cxn>
                  <a:cxn ang="0">
                    <a:pos x="T4" y="T5"/>
                  </a:cxn>
                  <a:cxn ang="0">
                    <a:pos x="T6" y="T7"/>
                  </a:cxn>
                </a:cxnLst>
                <a:rect l="0" t="0" r="r" b="b"/>
                <a:pathLst>
                  <a:path w="40" h="29">
                    <a:moveTo>
                      <a:pt x="14" y="6"/>
                    </a:moveTo>
                    <a:cubicBezTo>
                      <a:pt x="28" y="0"/>
                      <a:pt x="40" y="9"/>
                      <a:pt x="34" y="9"/>
                    </a:cubicBezTo>
                    <a:cubicBezTo>
                      <a:pt x="19" y="9"/>
                      <a:pt x="0" y="29"/>
                      <a:pt x="1" y="23"/>
                    </a:cubicBezTo>
                    <a:cubicBezTo>
                      <a:pt x="4" y="13"/>
                      <a:pt x="9" y="9"/>
                      <a:pt x="14" y="6"/>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8">
                <a:extLst>
                  <a:ext uri="{FF2B5EF4-FFF2-40B4-BE49-F238E27FC236}">
                    <a16:creationId xmlns:a16="http://schemas.microsoft.com/office/drawing/2014/main" id="{DE339C66-02BF-43A0-8B63-8DDFED28AFA7}"/>
                  </a:ext>
                </a:extLst>
              </p:cNvPr>
              <p:cNvSpPr>
                <a:spLocks/>
              </p:cNvSpPr>
              <p:nvPr/>
            </p:nvSpPr>
            <p:spPr bwMode="auto">
              <a:xfrm>
                <a:off x="6921598" y="4578440"/>
                <a:ext cx="157785" cy="93092"/>
              </a:xfrm>
              <a:custGeom>
                <a:avLst/>
                <a:gdLst>
                  <a:gd name="T0" fmla="*/ 30 w 51"/>
                  <a:gd name="T1" fmla="*/ 22 h 30"/>
                  <a:gd name="T2" fmla="*/ 1 w 51"/>
                  <a:gd name="T3" fmla="*/ 20 h 30"/>
                  <a:gd name="T4" fmla="*/ 32 w 51"/>
                  <a:gd name="T5" fmla="*/ 3 h 30"/>
                  <a:gd name="T6" fmla="*/ 30 w 51"/>
                  <a:gd name="T7" fmla="*/ 22 h 30"/>
                </a:gdLst>
                <a:ahLst/>
                <a:cxnLst>
                  <a:cxn ang="0">
                    <a:pos x="T0" y="T1"/>
                  </a:cxn>
                  <a:cxn ang="0">
                    <a:pos x="T2" y="T3"/>
                  </a:cxn>
                  <a:cxn ang="0">
                    <a:pos x="T4" y="T5"/>
                  </a:cxn>
                  <a:cxn ang="0">
                    <a:pos x="T6" y="T7"/>
                  </a:cxn>
                </a:cxnLst>
                <a:rect l="0" t="0" r="r" b="b"/>
                <a:pathLst>
                  <a:path w="51" h="30">
                    <a:moveTo>
                      <a:pt x="30" y="22"/>
                    </a:moveTo>
                    <a:cubicBezTo>
                      <a:pt x="20" y="30"/>
                      <a:pt x="2" y="28"/>
                      <a:pt x="1" y="20"/>
                    </a:cubicBezTo>
                    <a:cubicBezTo>
                      <a:pt x="0" y="0"/>
                      <a:pt x="22" y="0"/>
                      <a:pt x="32" y="3"/>
                    </a:cubicBezTo>
                    <a:cubicBezTo>
                      <a:pt x="51" y="9"/>
                      <a:pt x="34" y="19"/>
                      <a:pt x="30" y="22"/>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79">
                <a:extLst>
                  <a:ext uri="{FF2B5EF4-FFF2-40B4-BE49-F238E27FC236}">
                    <a16:creationId xmlns:a16="http://schemas.microsoft.com/office/drawing/2014/main" id="{7DABC3AA-DC69-4ECE-8A23-C6CEBC942B40}"/>
                  </a:ext>
                </a:extLst>
              </p:cNvPr>
              <p:cNvSpPr>
                <a:spLocks noEditPoints="1"/>
              </p:cNvSpPr>
              <p:nvPr/>
            </p:nvSpPr>
            <p:spPr bwMode="auto">
              <a:xfrm>
                <a:off x="6159499" y="4264448"/>
                <a:ext cx="1240186" cy="1136048"/>
              </a:xfrm>
              <a:custGeom>
                <a:avLst/>
                <a:gdLst>
                  <a:gd name="T0" fmla="*/ 77 w 399"/>
                  <a:gd name="T1" fmla="*/ 308 h 365"/>
                  <a:gd name="T2" fmla="*/ 97 w 399"/>
                  <a:gd name="T3" fmla="*/ 306 h 365"/>
                  <a:gd name="T4" fmla="*/ 310 w 399"/>
                  <a:gd name="T5" fmla="*/ 294 h 365"/>
                  <a:gd name="T6" fmla="*/ 329 w 399"/>
                  <a:gd name="T7" fmla="*/ 88 h 365"/>
                  <a:gd name="T8" fmla="*/ 327 w 399"/>
                  <a:gd name="T9" fmla="*/ 85 h 365"/>
                  <a:gd name="T10" fmla="*/ 362 w 399"/>
                  <a:gd name="T11" fmla="*/ 62 h 365"/>
                  <a:gd name="T12" fmla="*/ 330 w 399"/>
                  <a:gd name="T13" fmla="*/ 23 h 365"/>
                  <a:gd name="T14" fmla="*/ 238 w 399"/>
                  <a:gd name="T15" fmla="*/ 37 h 365"/>
                  <a:gd name="T16" fmla="*/ 78 w 399"/>
                  <a:gd name="T17" fmla="*/ 295 h 365"/>
                  <a:gd name="T18" fmla="*/ 55 w 399"/>
                  <a:gd name="T19" fmla="*/ 297 h 365"/>
                  <a:gd name="T20" fmla="*/ 59 w 399"/>
                  <a:gd name="T21" fmla="*/ 311 h 365"/>
                  <a:gd name="T22" fmla="*/ 49 w 399"/>
                  <a:gd name="T23" fmla="*/ 174 h 365"/>
                  <a:gd name="T24" fmla="*/ 62 w 399"/>
                  <a:gd name="T25" fmla="*/ 236 h 365"/>
                  <a:gd name="T26" fmla="*/ 57 w 399"/>
                  <a:gd name="T27" fmla="*/ 172 h 365"/>
                  <a:gd name="T28" fmla="*/ 60 w 399"/>
                  <a:gd name="T29" fmla="*/ 158 h 365"/>
                  <a:gd name="T30" fmla="*/ 62 w 399"/>
                  <a:gd name="T31" fmla="*/ 152 h 365"/>
                  <a:gd name="T32" fmla="*/ 66 w 399"/>
                  <a:gd name="T33" fmla="*/ 140 h 365"/>
                  <a:gd name="T34" fmla="*/ 71 w 399"/>
                  <a:gd name="T35" fmla="*/ 135 h 365"/>
                  <a:gd name="T36" fmla="*/ 82 w 399"/>
                  <a:gd name="T37" fmla="*/ 126 h 365"/>
                  <a:gd name="T38" fmla="*/ 91 w 399"/>
                  <a:gd name="T39" fmla="*/ 123 h 365"/>
                  <a:gd name="T40" fmla="*/ 96 w 399"/>
                  <a:gd name="T41" fmla="*/ 116 h 365"/>
                  <a:gd name="T42" fmla="*/ 103 w 399"/>
                  <a:gd name="T43" fmla="*/ 112 h 365"/>
                  <a:gd name="T44" fmla="*/ 110 w 399"/>
                  <a:gd name="T45" fmla="*/ 111 h 365"/>
                  <a:gd name="T46" fmla="*/ 113 w 399"/>
                  <a:gd name="T47" fmla="*/ 105 h 365"/>
                  <a:gd name="T48" fmla="*/ 118 w 399"/>
                  <a:gd name="T49" fmla="*/ 103 h 365"/>
                  <a:gd name="T50" fmla="*/ 125 w 399"/>
                  <a:gd name="T51" fmla="*/ 101 h 365"/>
                  <a:gd name="T52" fmla="*/ 143 w 399"/>
                  <a:gd name="T53" fmla="*/ 92 h 365"/>
                  <a:gd name="T54" fmla="*/ 167 w 399"/>
                  <a:gd name="T55" fmla="*/ 85 h 365"/>
                  <a:gd name="T56" fmla="*/ 171 w 399"/>
                  <a:gd name="T57" fmla="*/ 86 h 365"/>
                  <a:gd name="T58" fmla="*/ 174 w 399"/>
                  <a:gd name="T59" fmla="*/ 80 h 365"/>
                  <a:gd name="T60" fmla="*/ 182 w 399"/>
                  <a:gd name="T61" fmla="*/ 79 h 365"/>
                  <a:gd name="T62" fmla="*/ 193 w 399"/>
                  <a:gd name="T63" fmla="*/ 75 h 365"/>
                  <a:gd name="T64" fmla="*/ 198 w 399"/>
                  <a:gd name="T65" fmla="*/ 76 h 365"/>
                  <a:gd name="T66" fmla="*/ 211 w 399"/>
                  <a:gd name="T67" fmla="*/ 73 h 365"/>
                  <a:gd name="T68" fmla="*/ 214 w 399"/>
                  <a:gd name="T69" fmla="*/ 74 h 365"/>
                  <a:gd name="T70" fmla="*/ 218 w 399"/>
                  <a:gd name="T71" fmla="*/ 74 h 365"/>
                  <a:gd name="T72" fmla="*/ 224 w 399"/>
                  <a:gd name="T73" fmla="*/ 71 h 365"/>
                  <a:gd name="T74" fmla="*/ 228 w 399"/>
                  <a:gd name="T75" fmla="*/ 70 h 365"/>
                  <a:gd name="T76" fmla="*/ 237 w 399"/>
                  <a:gd name="T77" fmla="*/ 69 h 365"/>
                  <a:gd name="T78" fmla="*/ 248 w 399"/>
                  <a:gd name="T79" fmla="*/ 72 h 365"/>
                  <a:gd name="T80" fmla="*/ 260 w 399"/>
                  <a:gd name="T81" fmla="*/ 70 h 365"/>
                  <a:gd name="T82" fmla="*/ 269 w 399"/>
                  <a:gd name="T83" fmla="*/ 72 h 365"/>
                  <a:gd name="T84" fmla="*/ 294 w 399"/>
                  <a:gd name="T85" fmla="*/ 2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9" h="365">
                    <a:moveTo>
                      <a:pt x="59" y="311"/>
                    </a:moveTo>
                    <a:cubicBezTo>
                      <a:pt x="49" y="316"/>
                      <a:pt x="42" y="328"/>
                      <a:pt x="55" y="355"/>
                    </a:cubicBezTo>
                    <a:cubicBezTo>
                      <a:pt x="55" y="355"/>
                      <a:pt x="76" y="334"/>
                      <a:pt x="77" y="308"/>
                    </a:cubicBezTo>
                    <a:cubicBezTo>
                      <a:pt x="79" y="306"/>
                      <a:pt x="81" y="304"/>
                      <a:pt x="82" y="301"/>
                    </a:cubicBezTo>
                    <a:cubicBezTo>
                      <a:pt x="85" y="303"/>
                      <a:pt x="87" y="306"/>
                      <a:pt x="90" y="309"/>
                    </a:cubicBezTo>
                    <a:cubicBezTo>
                      <a:pt x="124" y="342"/>
                      <a:pt x="130" y="365"/>
                      <a:pt x="97" y="306"/>
                    </a:cubicBezTo>
                    <a:cubicBezTo>
                      <a:pt x="94" y="302"/>
                      <a:pt x="90" y="299"/>
                      <a:pt x="87" y="295"/>
                    </a:cubicBezTo>
                    <a:cubicBezTo>
                      <a:pt x="95" y="302"/>
                      <a:pt x="104" y="308"/>
                      <a:pt x="115" y="314"/>
                    </a:cubicBezTo>
                    <a:cubicBezTo>
                      <a:pt x="177" y="345"/>
                      <a:pt x="257" y="340"/>
                      <a:pt x="310" y="294"/>
                    </a:cubicBezTo>
                    <a:cubicBezTo>
                      <a:pt x="387" y="228"/>
                      <a:pt x="356" y="146"/>
                      <a:pt x="331" y="102"/>
                    </a:cubicBezTo>
                    <a:cubicBezTo>
                      <a:pt x="378" y="153"/>
                      <a:pt x="366" y="216"/>
                      <a:pt x="365" y="216"/>
                    </a:cubicBezTo>
                    <a:cubicBezTo>
                      <a:pt x="369" y="215"/>
                      <a:pt x="396" y="163"/>
                      <a:pt x="329" y="88"/>
                    </a:cubicBezTo>
                    <a:cubicBezTo>
                      <a:pt x="329" y="88"/>
                      <a:pt x="329" y="88"/>
                      <a:pt x="330" y="89"/>
                    </a:cubicBezTo>
                    <a:cubicBezTo>
                      <a:pt x="329" y="88"/>
                      <a:pt x="328" y="87"/>
                      <a:pt x="327" y="86"/>
                    </a:cubicBezTo>
                    <a:cubicBezTo>
                      <a:pt x="327" y="86"/>
                      <a:pt x="327" y="86"/>
                      <a:pt x="327" y="85"/>
                    </a:cubicBezTo>
                    <a:cubicBezTo>
                      <a:pt x="323" y="81"/>
                      <a:pt x="319" y="77"/>
                      <a:pt x="315" y="74"/>
                    </a:cubicBezTo>
                    <a:cubicBezTo>
                      <a:pt x="362" y="108"/>
                      <a:pt x="390" y="75"/>
                      <a:pt x="390" y="75"/>
                    </a:cubicBezTo>
                    <a:cubicBezTo>
                      <a:pt x="382" y="66"/>
                      <a:pt x="372" y="62"/>
                      <a:pt x="362" y="62"/>
                    </a:cubicBezTo>
                    <a:cubicBezTo>
                      <a:pt x="382" y="55"/>
                      <a:pt x="399" y="46"/>
                      <a:pt x="394" y="36"/>
                    </a:cubicBezTo>
                    <a:cubicBezTo>
                      <a:pt x="377" y="0"/>
                      <a:pt x="354" y="53"/>
                      <a:pt x="311" y="66"/>
                    </a:cubicBezTo>
                    <a:cubicBezTo>
                      <a:pt x="317" y="60"/>
                      <a:pt x="329" y="42"/>
                      <a:pt x="330" y="23"/>
                    </a:cubicBezTo>
                    <a:cubicBezTo>
                      <a:pt x="330" y="23"/>
                      <a:pt x="285" y="19"/>
                      <a:pt x="307" y="67"/>
                    </a:cubicBezTo>
                    <a:cubicBezTo>
                      <a:pt x="307" y="67"/>
                      <a:pt x="307" y="67"/>
                      <a:pt x="307" y="67"/>
                    </a:cubicBezTo>
                    <a:cubicBezTo>
                      <a:pt x="285" y="50"/>
                      <a:pt x="260" y="41"/>
                      <a:pt x="238" y="37"/>
                    </a:cubicBezTo>
                    <a:cubicBezTo>
                      <a:pt x="196" y="25"/>
                      <a:pt x="162" y="31"/>
                      <a:pt x="136" y="46"/>
                    </a:cubicBezTo>
                    <a:cubicBezTo>
                      <a:pt x="113" y="55"/>
                      <a:pt x="91" y="72"/>
                      <a:pt x="74" y="104"/>
                    </a:cubicBezTo>
                    <a:cubicBezTo>
                      <a:pt x="30" y="149"/>
                      <a:pt x="31" y="235"/>
                      <a:pt x="78" y="295"/>
                    </a:cubicBezTo>
                    <a:cubicBezTo>
                      <a:pt x="78" y="297"/>
                      <a:pt x="77" y="298"/>
                      <a:pt x="77" y="300"/>
                    </a:cubicBezTo>
                    <a:cubicBezTo>
                      <a:pt x="75" y="280"/>
                      <a:pt x="28" y="263"/>
                      <a:pt x="28" y="263"/>
                    </a:cubicBezTo>
                    <a:cubicBezTo>
                      <a:pt x="31" y="280"/>
                      <a:pt x="43" y="291"/>
                      <a:pt x="55" y="297"/>
                    </a:cubicBezTo>
                    <a:cubicBezTo>
                      <a:pt x="46" y="294"/>
                      <a:pt x="36" y="291"/>
                      <a:pt x="26" y="296"/>
                    </a:cubicBezTo>
                    <a:cubicBezTo>
                      <a:pt x="0" y="306"/>
                      <a:pt x="21" y="319"/>
                      <a:pt x="18" y="322"/>
                    </a:cubicBezTo>
                    <a:cubicBezTo>
                      <a:pt x="33" y="308"/>
                      <a:pt x="47" y="310"/>
                      <a:pt x="59" y="311"/>
                    </a:cubicBezTo>
                    <a:close/>
                    <a:moveTo>
                      <a:pt x="49" y="174"/>
                    </a:moveTo>
                    <a:cubicBezTo>
                      <a:pt x="47" y="190"/>
                      <a:pt x="49" y="210"/>
                      <a:pt x="54" y="233"/>
                    </a:cubicBezTo>
                    <a:cubicBezTo>
                      <a:pt x="48" y="213"/>
                      <a:pt x="46" y="193"/>
                      <a:pt x="49" y="174"/>
                    </a:cubicBezTo>
                    <a:close/>
                    <a:moveTo>
                      <a:pt x="138" y="316"/>
                    </a:moveTo>
                    <a:cubicBezTo>
                      <a:pt x="121" y="310"/>
                      <a:pt x="101" y="295"/>
                      <a:pt x="85" y="275"/>
                    </a:cubicBezTo>
                    <a:cubicBezTo>
                      <a:pt x="75" y="263"/>
                      <a:pt x="67" y="249"/>
                      <a:pt x="62" y="236"/>
                    </a:cubicBezTo>
                    <a:cubicBezTo>
                      <a:pt x="62" y="236"/>
                      <a:pt x="62" y="236"/>
                      <a:pt x="62" y="236"/>
                    </a:cubicBezTo>
                    <a:cubicBezTo>
                      <a:pt x="54" y="210"/>
                      <a:pt x="53" y="188"/>
                      <a:pt x="55" y="170"/>
                    </a:cubicBezTo>
                    <a:cubicBezTo>
                      <a:pt x="56" y="171"/>
                      <a:pt x="57" y="172"/>
                      <a:pt x="57" y="172"/>
                    </a:cubicBezTo>
                    <a:cubicBezTo>
                      <a:pt x="55" y="165"/>
                      <a:pt x="55" y="165"/>
                      <a:pt x="55" y="165"/>
                    </a:cubicBezTo>
                    <a:cubicBezTo>
                      <a:pt x="56" y="163"/>
                      <a:pt x="56" y="160"/>
                      <a:pt x="57" y="158"/>
                    </a:cubicBezTo>
                    <a:cubicBezTo>
                      <a:pt x="60" y="158"/>
                      <a:pt x="60" y="158"/>
                      <a:pt x="60" y="158"/>
                    </a:cubicBezTo>
                    <a:cubicBezTo>
                      <a:pt x="58" y="154"/>
                      <a:pt x="58" y="154"/>
                      <a:pt x="58" y="154"/>
                    </a:cubicBezTo>
                    <a:cubicBezTo>
                      <a:pt x="58" y="153"/>
                      <a:pt x="58" y="152"/>
                      <a:pt x="58" y="151"/>
                    </a:cubicBezTo>
                    <a:cubicBezTo>
                      <a:pt x="62" y="152"/>
                      <a:pt x="62" y="152"/>
                      <a:pt x="62" y="152"/>
                    </a:cubicBezTo>
                    <a:cubicBezTo>
                      <a:pt x="59" y="147"/>
                      <a:pt x="59" y="147"/>
                      <a:pt x="59" y="147"/>
                    </a:cubicBezTo>
                    <a:cubicBezTo>
                      <a:pt x="60" y="145"/>
                      <a:pt x="61" y="143"/>
                      <a:pt x="62" y="141"/>
                    </a:cubicBezTo>
                    <a:cubicBezTo>
                      <a:pt x="66" y="140"/>
                      <a:pt x="66" y="140"/>
                      <a:pt x="66" y="140"/>
                    </a:cubicBezTo>
                    <a:cubicBezTo>
                      <a:pt x="65" y="135"/>
                      <a:pt x="65" y="135"/>
                      <a:pt x="65" y="135"/>
                    </a:cubicBezTo>
                    <a:cubicBezTo>
                      <a:pt x="65" y="134"/>
                      <a:pt x="66" y="133"/>
                      <a:pt x="67" y="132"/>
                    </a:cubicBezTo>
                    <a:cubicBezTo>
                      <a:pt x="71" y="135"/>
                      <a:pt x="71" y="135"/>
                      <a:pt x="71" y="135"/>
                    </a:cubicBezTo>
                    <a:cubicBezTo>
                      <a:pt x="70" y="129"/>
                      <a:pt x="70" y="129"/>
                      <a:pt x="70" y="129"/>
                    </a:cubicBezTo>
                    <a:cubicBezTo>
                      <a:pt x="71" y="127"/>
                      <a:pt x="73" y="126"/>
                      <a:pt x="74" y="124"/>
                    </a:cubicBezTo>
                    <a:cubicBezTo>
                      <a:pt x="82" y="126"/>
                      <a:pt x="82" y="126"/>
                      <a:pt x="82" y="126"/>
                    </a:cubicBezTo>
                    <a:cubicBezTo>
                      <a:pt x="76" y="122"/>
                      <a:pt x="76" y="122"/>
                      <a:pt x="76" y="122"/>
                    </a:cubicBezTo>
                    <a:cubicBezTo>
                      <a:pt x="77" y="122"/>
                      <a:pt x="77" y="121"/>
                      <a:pt x="78" y="121"/>
                    </a:cubicBezTo>
                    <a:cubicBezTo>
                      <a:pt x="91" y="123"/>
                      <a:pt x="91" y="123"/>
                      <a:pt x="91" y="123"/>
                    </a:cubicBezTo>
                    <a:cubicBezTo>
                      <a:pt x="84" y="116"/>
                      <a:pt x="84" y="116"/>
                      <a:pt x="84" y="116"/>
                    </a:cubicBezTo>
                    <a:cubicBezTo>
                      <a:pt x="84" y="115"/>
                      <a:pt x="85" y="114"/>
                      <a:pt x="86" y="114"/>
                    </a:cubicBezTo>
                    <a:cubicBezTo>
                      <a:pt x="96" y="116"/>
                      <a:pt x="96" y="116"/>
                      <a:pt x="96" y="116"/>
                    </a:cubicBezTo>
                    <a:cubicBezTo>
                      <a:pt x="89" y="111"/>
                      <a:pt x="89" y="111"/>
                      <a:pt x="89" y="111"/>
                    </a:cubicBezTo>
                    <a:cubicBezTo>
                      <a:pt x="90" y="111"/>
                      <a:pt x="91" y="110"/>
                      <a:pt x="91" y="110"/>
                    </a:cubicBezTo>
                    <a:cubicBezTo>
                      <a:pt x="103" y="112"/>
                      <a:pt x="103" y="112"/>
                      <a:pt x="103" y="112"/>
                    </a:cubicBezTo>
                    <a:cubicBezTo>
                      <a:pt x="98" y="105"/>
                      <a:pt x="98" y="105"/>
                      <a:pt x="98" y="105"/>
                    </a:cubicBezTo>
                    <a:cubicBezTo>
                      <a:pt x="98" y="105"/>
                      <a:pt x="99" y="105"/>
                      <a:pt x="99" y="104"/>
                    </a:cubicBezTo>
                    <a:cubicBezTo>
                      <a:pt x="110" y="111"/>
                      <a:pt x="110" y="111"/>
                      <a:pt x="110" y="111"/>
                    </a:cubicBezTo>
                    <a:cubicBezTo>
                      <a:pt x="106" y="100"/>
                      <a:pt x="106" y="100"/>
                      <a:pt x="106" y="100"/>
                    </a:cubicBezTo>
                    <a:cubicBezTo>
                      <a:pt x="106" y="100"/>
                      <a:pt x="107" y="100"/>
                      <a:pt x="107" y="100"/>
                    </a:cubicBezTo>
                    <a:cubicBezTo>
                      <a:pt x="113" y="105"/>
                      <a:pt x="113" y="105"/>
                      <a:pt x="113" y="105"/>
                    </a:cubicBezTo>
                    <a:cubicBezTo>
                      <a:pt x="112" y="97"/>
                      <a:pt x="112" y="97"/>
                      <a:pt x="112" y="97"/>
                    </a:cubicBezTo>
                    <a:cubicBezTo>
                      <a:pt x="113" y="96"/>
                      <a:pt x="113" y="96"/>
                      <a:pt x="114" y="96"/>
                    </a:cubicBezTo>
                    <a:cubicBezTo>
                      <a:pt x="118" y="103"/>
                      <a:pt x="118" y="103"/>
                      <a:pt x="118" y="103"/>
                    </a:cubicBezTo>
                    <a:cubicBezTo>
                      <a:pt x="118" y="94"/>
                      <a:pt x="118" y="94"/>
                      <a:pt x="118" y="94"/>
                    </a:cubicBezTo>
                    <a:cubicBezTo>
                      <a:pt x="118" y="94"/>
                      <a:pt x="119" y="93"/>
                      <a:pt x="120" y="93"/>
                    </a:cubicBezTo>
                    <a:cubicBezTo>
                      <a:pt x="125" y="101"/>
                      <a:pt x="125" y="101"/>
                      <a:pt x="125" y="101"/>
                    </a:cubicBezTo>
                    <a:cubicBezTo>
                      <a:pt x="128" y="89"/>
                      <a:pt x="128" y="89"/>
                      <a:pt x="128" y="89"/>
                    </a:cubicBezTo>
                    <a:cubicBezTo>
                      <a:pt x="130" y="88"/>
                      <a:pt x="132" y="88"/>
                      <a:pt x="134" y="87"/>
                    </a:cubicBezTo>
                    <a:cubicBezTo>
                      <a:pt x="143" y="92"/>
                      <a:pt x="143" y="92"/>
                      <a:pt x="143" y="92"/>
                    </a:cubicBezTo>
                    <a:cubicBezTo>
                      <a:pt x="143" y="92"/>
                      <a:pt x="143" y="86"/>
                      <a:pt x="144" y="83"/>
                    </a:cubicBezTo>
                    <a:cubicBezTo>
                      <a:pt x="145" y="83"/>
                      <a:pt x="146" y="82"/>
                      <a:pt x="147" y="82"/>
                    </a:cubicBezTo>
                    <a:cubicBezTo>
                      <a:pt x="151" y="84"/>
                      <a:pt x="167" y="85"/>
                      <a:pt x="167" y="85"/>
                    </a:cubicBezTo>
                    <a:cubicBezTo>
                      <a:pt x="161" y="78"/>
                      <a:pt x="161" y="78"/>
                      <a:pt x="161" y="78"/>
                    </a:cubicBezTo>
                    <a:cubicBezTo>
                      <a:pt x="161" y="78"/>
                      <a:pt x="161" y="78"/>
                      <a:pt x="161" y="78"/>
                    </a:cubicBezTo>
                    <a:cubicBezTo>
                      <a:pt x="171" y="86"/>
                      <a:pt x="171" y="86"/>
                      <a:pt x="171" y="86"/>
                    </a:cubicBezTo>
                    <a:cubicBezTo>
                      <a:pt x="168" y="76"/>
                      <a:pt x="168" y="76"/>
                      <a:pt x="168" y="76"/>
                    </a:cubicBezTo>
                    <a:cubicBezTo>
                      <a:pt x="168" y="76"/>
                      <a:pt x="169" y="76"/>
                      <a:pt x="170" y="76"/>
                    </a:cubicBezTo>
                    <a:cubicBezTo>
                      <a:pt x="174" y="80"/>
                      <a:pt x="174" y="80"/>
                      <a:pt x="174" y="80"/>
                    </a:cubicBezTo>
                    <a:cubicBezTo>
                      <a:pt x="174" y="75"/>
                      <a:pt x="174" y="75"/>
                      <a:pt x="174" y="75"/>
                    </a:cubicBezTo>
                    <a:cubicBezTo>
                      <a:pt x="175" y="74"/>
                      <a:pt x="176" y="74"/>
                      <a:pt x="177" y="74"/>
                    </a:cubicBezTo>
                    <a:cubicBezTo>
                      <a:pt x="182" y="79"/>
                      <a:pt x="182" y="79"/>
                      <a:pt x="182" y="79"/>
                    </a:cubicBezTo>
                    <a:cubicBezTo>
                      <a:pt x="185" y="72"/>
                      <a:pt x="185" y="72"/>
                      <a:pt x="185" y="72"/>
                    </a:cubicBezTo>
                    <a:cubicBezTo>
                      <a:pt x="186" y="72"/>
                      <a:pt x="188" y="72"/>
                      <a:pt x="189" y="71"/>
                    </a:cubicBezTo>
                    <a:cubicBezTo>
                      <a:pt x="193" y="75"/>
                      <a:pt x="193" y="75"/>
                      <a:pt x="193" y="75"/>
                    </a:cubicBezTo>
                    <a:cubicBezTo>
                      <a:pt x="193" y="71"/>
                      <a:pt x="193" y="71"/>
                      <a:pt x="193" y="71"/>
                    </a:cubicBezTo>
                    <a:cubicBezTo>
                      <a:pt x="193" y="70"/>
                      <a:pt x="194" y="70"/>
                      <a:pt x="194" y="70"/>
                    </a:cubicBezTo>
                    <a:cubicBezTo>
                      <a:pt x="198" y="76"/>
                      <a:pt x="198" y="76"/>
                      <a:pt x="198" y="76"/>
                    </a:cubicBezTo>
                    <a:cubicBezTo>
                      <a:pt x="200" y="69"/>
                      <a:pt x="200" y="69"/>
                      <a:pt x="200" y="69"/>
                    </a:cubicBezTo>
                    <a:cubicBezTo>
                      <a:pt x="202" y="69"/>
                      <a:pt x="203" y="69"/>
                      <a:pt x="205" y="69"/>
                    </a:cubicBezTo>
                    <a:cubicBezTo>
                      <a:pt x="211" y="73"/>
                      <a:pt x="211" y="73"/>
                      <a:pt x="211" y="73"/>
                    </a:cubicBezTo>
                    <a:cubicBezTo>
                      <a:pt x="209" y="68"/>
                      <a:pt x="209" y="68"/>
                      <a:pt x="209" y="68"/>
                    </a:cubicBezTo>
                    <a:cubicBezTo>
                      <a:pt x="209" y="68"/>
                      <a:pt x="210" y="68"/>
                      <a:pt x="210" y="68"/>
                    </a:cubicBezTo>
                    <a:cubicBezTo>
                      <a:pt x="214" y="74"/>
                      <a:pt x="214" y="74"/>
                      <a:pt x="214" y="74"/>
                    </a:cubicBezTo>
                    <a:cubicBezTo>
                      <a:pt x="212" y="67"/>
                      <a:pt x="212" y="67"/>
                      <a:pt x="212" y="67"/>
                    </a:cubicBezTo>
                    <a:cubicBezTo>
                      <a:pt x="213" y="67"/>
                      <a:pt x="213" y="67"/>
                      <a:pt x="214" y="67"/>
                    </a:cubicBezTo>
                    <a:cubicBezTo>
                      <a:pt x="218" y="74"/>
                      <a:pt x="218" y="74"/>
                      <a:pt x="218" y="74"/>
                    </a:cubicBezTo>
                    <a:cubicBezTo>
                      <a:pt x="219" y="67"/>
                      <a:pt x="219" y="67"/>
                      <a:pt x="219" y="67"/>
                    </a:cubicBezTo>
                    <a:cubicBezTo>
                      <a:pt x="220" y="67"/>
                      <a:pt x="221" y="66"/>
                      <a:pt x="221" y="66"/>
                    </a:cubicBezTo>
                    <a:cubicBezTo>
                      <a:pt x="224" y="71"/>
                      <a:pt x="224" y="71"/>
                      <a:pt x="224" y="71"/>
                    </a:cubicBezTo>
                    <a:cubicBezTo>
                      <a:pt x="225" y="66"/>
                      <a:pt x="225" y="66"/>
                      <a:pt x="225" y="66"/>
                    </a:cubicBezTo>
                    <a:cubicBezTo>
                      <a:pt x="225" y="66"/>
                      <a:pt x="226" y="66"/>
                      <a:pt x="226" y="66"/>
                    </a:cubicBezTo>
                    <a:cubicBezTo>
                      <a:pt x="228" y="70"/>
                      <a:pt x="228" y="70"/>
                      <a:pt x="228" y="70"/>
                    </a:cubicBezTo>
                    <a:cubicBezTo>
                      <a:pt x="230" y="65"/>
                      <a:pt x="230" y="65"/>
                      <a:pt x="230" y="65"/>
                    </a:cubicBezTo>
                    <a:cubicBezTo>
                      <a:pt x="231" y="65"/>
                      <a:pt x="232" y="65"/>
                      <a:pt x="233" y="65"/>
                    </a:cubicBezTo>
                    <a:cubicBezTo>
                      <a:pt x="237" y="69"/>
                      <a:pt x="237" y="69"/>
                      <a:pt x="237" y="69"/>
                    </a:cubicBezTo>
                    <a:cubicBezTo>
                      <a:pt x="239" y="65"/>
                      <a:pt x="239" y="65"/>
                      <a:pt x="239" y="65"/>
                    </a:cubicBezTo>
                    <a:cubicBezTo>
                      <a:pt x="240" y="65"/>
                      <a:pt x="241" y="65"/>
                      <a:pt x="241" y="65"/>
                    </a:cubicBezTo>
                    <a:cubicBezTo>
                      <a:pt x="248" y="72"/>
                      <a:pt x="248" y="72"/>
                      <a:pt x="248" y="72"/>
                    </a:cubicBezTo>
                    <a:cubicBezTo>
                      <a:pt x="251" y="64"/>
                      <a:pt x="251" y="64"/>
                      <a:pt x="251" y="64"/>
                    </a:cubicBezTo>
                    <a:cubicBezTo>
                      <a:pt x="252" y="64"/>
                      <a:pt x="253" y="64"/>
                      <a:pt x="254" y="64"/>
                    </a:cubicBezTo>
                    <a:cubicBezTo>
                      <a:pt x="260" y="70"/>
                      <a:pt x="260" y="70"/>
                      <a:pt x="260" y="70"/>
                    </a:cubicBezTo>
                    <a:cubicBezTo>
                      <a:pt x="262" y="63"/>
                      <a:pt x="262" y="63"/>
                      <a:pt x="262" y="63"/>
                    </a:cubicBezTo>
                    <a:cubicBezTo>
                      <a:pt x="262" y="63"/>
                      <a:pt x="263" y="63"/>
                      <a:pt x="264" y="63"/>
                    </a:cubicBezTo>
                    <a:cubicBezTo>
                      <a:pt x="269" y="72"/>
                      <a:pt x="269" y="72"/>
                      <a:pt x="269" y="72"/>
                    </a:cubicBezTo>
                    <a:cubicBezTo>
                      <a:pt x="270" y="66"/>
                      <a:pt x="270" y="66"/>
                      <a:pt x="270" y="66"/>
                    </a:cubicBezTo>
                    <a:cubicBezTo>
                      <a:pt x="293" y="82"/>
                      <a:pt x="314" y="107"/>
                      <a:pt x="324" y="124"/>
                    </a:cubicBezTo>
                    <a:cubicBezTo>
                      <a:pt x="366" y="200"/>
                      <a:pt x="330" y="256"/>
                      <a:pt x="294" y="289"/>
                    </a:cubicBezTo>
                    <a:cubicBezTo>
                      <a:pt x="255" y="324"/>
                      <a:pt x="189" y="334"/>
                      <a:pt x="136" y="316"/>
                    </a:cubicBezTo>
                    <a:cubicBezTo>
                      <a:pt x="137" y="316"/>
                      <a:pt x="137" y="316"/>
                      <a:pt x="138" y="3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0">
                <a:extLst>
                  <a:ext uri="{FF2B5EF4-FFF2-40B4-BE49-F238E27FC236}">
                    <a16:creationId xmlns:a16="http://schemas.microsoft.com/office/drawing/2014/main" id="{E7C6E6D0-A47C-4219-9003-F0A6593A5B13}"/>
                  </a:ext>
                </a:extLst>
              </p:cNvPr>
              <p:cNvSpPr>
                <a:spLocks noEditPoints="1"/>
              </p:cNvSpPr>
              <p:nvPr/>
            </p:nvSpPr>
            <p:spPr bwMode="auto">
              <a:xfrm>
                <a:off x="6211568" y="4319673"/>
                <a:ext cx="1271743" cy="1180228"/>
              </a:xfrm>
              <a:custGeom>
                <a:avLst/>
                <a:gdLst>
                  <a:gd name="T0" fmla="*/ 13 w 409"/>
                  <a:gd name="T1" fmla="*/ 126 h 379"/>
                  <a:gd name="T2" fmla="*/ 279 w 409"/>
                  <a:gd name="T3" fmla="*/ 12 h 379"/>
                  <a:gd name="T4" fmla="*/ 55 w 409"/>
                  <a:gd name="T5" fmla="*/ 325 h 379"/>
                  <a:gd name="T6" fmla="*/ 307 w 409"/>
                  <a:gd name="T7" fmla="*/ 51 h 379"/>
                  <a:gd name="T8" fmla="*/ 0 w 409"/>
                  <a:gd name="T9" fmla="*/ 293 h 379"/>
                  <a:gd name="T10" fmla="*/ 24 w 409"/>
                  <a:gd name="T11" fmla="*/ 154 h 379"/>
                  <a:gd name="T12" fmla="*/ 68 w 409"/>
                  <a:gd name="T13" fmla="*/ 307 h 379"/>
                  <a:gd name="T14" fmla="*/ 70 w 409"/>
                  <a:gd name="T15" fmla="*/ 355 h 379"/>
                  <a:gd name="T16" fmla="*/ 91 w 409"/>
                  <a:gd name="T17" fmla="*/ 369 h 379"/>
                  <a:gd name="T18" fmla="*/ 40 w 409"/>
                  <a:gd name="T19" fmla="*/ 208 h 379"/>
                  <a:gd name="T20" fmla="*/ 72 w 409"/>
                  <a:gd name="T21" fmla="*/ 267 h 379"/>
                  <a:gd name="T22" fmla="*/ 43 w 409"/>
                  <a:gd name="T23" fmla="*/ 176 h 379"/>
                  <a:gd name="T24" fmla="*/ 67 w 409"/>
                  <a:gd name="T25" fmla="*/ 190 h 379"/>
                  <a:gd name="T26" fmla="*/ 80 w 409"/>
                  <a:gd name="T27" fmla="*/ 163 h 379"/>
                  <a:gd name="T28" fmla="*/ 92 w 409"/>
                  <a:gd name="T29" fmla="*/ 151 h 379"/>
                  <a:gd name="T30" fmla="*/ 99 w 409"/>
                  <a:gd name="T31" fmla="*/ 93 h 379"/>
                  <a:gd name="T32" fmla="*/ 120 w 409"/>
                  <a:gd name="T33" fmla="*/ 98 h 379"/>
                  <a:gd name="T34" fmla="*/ 141 w 409"/>
                  <a:gd name="T35" fmla="*/ 71 h 379"/>
                  <a:gd name="T36" fmla="*/ 157 w 409"/>
                  <a:gd name="T37" fmla="*/ 58 h 379"/>
                  <a:gd name="T38" fmla="*/ 178 w 409"/>
                  <a:gd name="T39" fmla="*/ 42 h 379"/>
                  <a:gd name="T40" fmla="*/ 200 w 409"/>
                  <a:gd name="T41" fmla="*/ 41 h 379"/>
                  <a:gd name="T42" fmla="*/ 206 w 409"/>
                  <a:gd name="T43" fmla="*/ 29 h 379"/>
                  <a:gd name="T44" fmla="*/ 247 w 409"/>
                  <a:gd name="T45" fmla="*/ 61 h 379"/>
                  <a:gd name="T46" fmla="*/ 254 w 409"/>
                  <a:gd name="T47" fmla="*/ 44 h 379"/>
                  <a:gd name="T48" fmla="*/ 289 w 409"/>
                  <a:gd name="T49" fmla="*/ 71 h 379"/>
                  <a:gd name="T50" fmla="*/ 349 w 409"/>
                  <a:gd name="T51" fmla="*/ 166 h 379"/>
                  <a:gd name="T52" fmla="*/ 356 w 409"/>
                  <a:gd name="T53" fmla="*/ 148 h 379"/>
                  <a:gd name="T54" fmla="*/ 387 w 409"/>
                  <a:gd name="T55" fmla="*/ 147 h 379"/>
                  <a:gd name="T56" fmla="*/ 387 w 409"/>
                  <a:gd name="T57" fmla="*/ 147 h 379"/>
                  <a:gd name="T58" fmla="*/ 361 w 409"/>
                  <a:gd name="T59" fmla="*/ 136 h 379"/>
                  <a:gd name="T60" fmla="*/ 330 w 409"/>
                  <a:gd name="T61" fmla="*/ 100 h 379"/>
                  <a:gd name="T62" fmla="*/ 312 w 409"/>
                  <a:gd name="T63" fmla="*/ 75 h 379"/>
                  <a:gd name="T64" fmla="*/ 248 w 409"/>
                  <a:gd name="T65" fmla="*/ 27 h 379"/>
                  <a:gd name="T66" fmla="*/ 240 w 409"/>
                  <a:gd name="T67" fmla="*/ 23 h 379"/>
                  <a:gd name="T68" fmla="*/ 202 w 409"/>
                  <a:gd name="T69" fmla="*/ 12 h 379"/>
                  <a:gd name="T70" fmla="*/ 79 w 409"/>
                  <a:gd name="T71" fmla="*/ 51 h 379"/>
                  <a:gd name="T72" fmla="*/ 32 w 409"/>
                  <a:gd name="T73" fmla="*/ 116 h 379"/>
                  <a:gd name="T74" fmla="*/ 17 w 409"/>
                  <a:gd name="T75" fmla="*/ 177 h 379"/>
                  <a:gd name="T76" fmla="*/ 51 w 409"/>
                  <a:gd name="T77" fmla="*/ 259 h 379"/>
                  <a:gd name="T78" fmla="*/ 356 w 409"/>
                  <a:gd name="T79" fmla="*/ 136 h 379"/>
                  <a:gd name="T80" fmla="*/ 330 w 409"/>
                  <a:gd name="T81" fmla="*/ 101 h 379"/>
                  <a:gd name="T82" fmla="*/ 342 w 409"/>
                  <a:gd name="T83" fmla="*/ 140 h 379"/>
                  <a:gd name="T84" fmla="*/ 288 w 409"/>
                  <a:gd name="T85" fmla="*/ 67 h 379"/>
                  <a:gd name="T86" fmla="*/ 275 w 409"/>
                  <a:gd name="T87" fmla="*/ 51 h 379"/>
                  <a:gd name="T88" fmla="*/ 213 w 409"/>
                  <a:gd name="T89" fmla="*/ 16 h 379"/>
                  <a:gd name="T90" fmla="*/ 246 w 409"/>
                  <a:gd name="T91" fmla="*/ 36 h 379"/>
                  <a:gd name="T92" fmla="*/ 235 w 409"/>
                  <a:gd name="T93" fmla="*/ 24 h 379"/>
                  <a:gd name="T94" fmla="*/ 208 w 409"/>
                  <a:gd name="T95" fmla="*/ 20 h 379"/>
                  <a:gd name="T96" fmla="*/ 36 w 409"/>
                  <a:gd name="T97" fmla="*/ 156 h 379"/>
                  <a:gd name="T98" fmla="*/ 49 w 409"/>
                  <a:gd name="T99" fmla="*/ 99 h 379"/>
                  <a:gd name="T100" fmla="*/ 36 w 409"/>
                  <a:gd name="T101" fmla="*/ 164 h 379"/>
                  <a:gd name="T102" fmla="*/ 30 w 409"/>
                  <a:gd name="T103" fmla="*/ 177 h 379"/>
                  <a:gd name="T104" fmla="*/ 44 w 409"/>
                  <a:gd name="T105" fmla="*/ 209 h 379"/>
                  <a:gd name="T106" fmla="*/ 48 w 409"/>
                  <a:gd name="T107" fmla="*/ 245 h 379"/>
                  <a:gd name="T108" fmla="*/ 48 w 409"/>
                  <a:gd name="T109" fmla="*/ 245 h 379"/>
                  <a:gd name="T110" fmla="*/ 69 w 409"/>
                  <a:gd name="T111" fmla="*/ 293 h 379"/>
                  <a:gd name="T112" fmla="*/ 366 w 409"/>
                  <a:gd name="T113" fmla="*/ 229 h 379"/>
                  <a:gd name="T114" fmla="*/ 392 w 409"/>
                  <a:gd name="T115" fmla="*/ 84 h 379"/>
                  <a:gd name="T116" fmla="*/ 8 w 409"/>
                  <a:gd name="T117" fmla="*/ 195 h 379"/>
                  <a:gd name="T118" fmla="*/ 221 w 409"/>
                  <a:gd name="T119" fmla="*/ 3 h 379"/>
                  <a:gd name="T120" fmla="*/ 211 w 409"/>
                  <a:gd name="T121" fmla="*/ 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379">
                    <a:moveTo>
                      <a:pt x="41" y="309"/>
                    </a:moveTo>
                    <a:cubicBezTo>
                      <a:pt x="40" y="310"/>
                      <a:pt x="38" y="310"/>
                      <a:pt x="37" y="311"/>
                    </a:cubicBezTo>
                    <a:cubicBezTo>
                      <a:pt x="37" y="311"/>
                      <a:pt x="38" y="311"/>
                      <a:pt x="41" y="309"/>
                    </a:cubicBezTo>
                    <a:close/>
                    <a:moveTo>
                      <a:pt x="13" y="126"/>
                    </a:moveTo>
                    <a:cubicBezTo>
                      <a:pt x="13" y="126"/>
                      <a:pt x="15" y="126"/>
                      <a:pt x="18" y="124"/>
                    </a:cubicBezTo>
                    <a:cubicBezTo>
                      <a:pt x="16" y="125"/>
                      <a:pt x="15" y="126"/>
                      <a:pt x="13" y="126"/>
                    </a:cubicBezTo>
                    <a:close/>
                    <a:moveTo>
                      <a:pt x="19" y="119"/>
                    </a:moveTo>
                    <a:cubicBezTo>
                      <a:pt x="19" y="119"/>
                      <a:pt x="21" y="118"/>
                      <a:pt x="24" y="117"/>
                    </a:cubicBezTo>
                    <a:cubicBezTo>
                      <a:pt x="22" y="117"/>
                      <a:pt x="21" y="118"/>
                      <a:pt x="19" y="119"/>
                    </a:cubicBezTo>
                    <a:close/>
                    <a:moveTo>
                      <a:pt x="279" y="12"/>
                    </a:moveTo>
                    <a:cubicBezTo>
                      <a:pt x="278" y="13"/>
                      <a:pt x="276" y="14"/>
                      <a:pt x="274" y="15"/>
                    </a:cubicBezTo>
                    <a:cubicBezTo>
                      <a:pt x="277" y="13"/>
                      <a:pt x="279" y="12"/>
                      <a:pt x="279" y="12"/>
                    </a:cubicBezTo>
                    <a:close/>
                    <a:moveTo>
                      <a:pt x="264" y="10"/>
                    </a:moveTo>
                    <a:cubicBezTo>
                      <a:pt x="263" y="11"/>
                      <a:pt x="261" y="12"/>
                      <a:pt x="260" y="13"/>
                    </a:cubicBezTo>
                    <a:cubicBezTo>
                      <a:pt x="263" y="11"/>
                      <a:pt x="264" y="10"/>
                      <a:pt x="264" y="10"/>
                    </a:cubicBezTo>
                    <a:close/>
                    <a:moveTo>
                      <a:pt x="55" y="325"/>
                    </a:moveTo>
                    <a:cubicBezTo>
                      <a:pt x="55" y="325"/>
                      <a:pt x="56" y="324"/>
                      <a:pt x="58" y="321"/>
                    </a:cubicBezTo>
                    <a:cubicBezTo>
                      <a:pt x="57" y="323"/>
                      <a:pt x="56" y="324"/>
                      <a:pt x="55" y="325"/>
                    </a:cubicBezTo>
                    <a:close/>
                    <a:moveTo>
                      <a:pt x="334" y="45"/>
                    </a:moveTo>
                    <a:cubicBezTo>
                      <a:pt x="369" y="35"/>
                      <a:pt x="367" y="24"/>
                      <a:pt x="367" y="24"/>
                    </a:cubicBezTo>
                    <a:cubicBezTo>
                      <a:pt x="362" y="37"/>
                      <a:pt x="346" y="36"/>
                      <a:pt x="346" y="36"/>
                    </a:cubicBezTo>
                    <a:cubicBezTo>
                      <a:pt x="354" y="33"/>
                      <a:pt x="360" y="16"/>
                      <a:pt x="360" y="16"/>
                    </a:cubicBezTo>
                    <a:cubicBezTo>
                      <a:pt x="355" y="28"/>
                      <a:pt x="300" y="52"/>
                      <a:pt x="300" y="52"/>
                    </a:cubicBezTo>
                    <a:cubicBezTo>
                      <a:pt x="303" y="52"/>
                      <a:pt x="305" y="51"/>
                      <a:pt x="307" y="51"/>
                    </a:cubicBezTo>
                    <a:cubicBezTo>
                      <a:pt x="307" y="51"/>
                      <a:pt x="307" y="51"/>
                      <a:pt x="307" y="51"/>
                    </a:cubicBezTo>
                    <a:cubicBezTo>
                      <a:pt x="307" y="51"/>
                      <a:pt x="322" y="67"/>
                      <a:pt x="336" y="60"/>
                    </a:cubicBezTo>
                    <a:cubicBezTo>
                      <a:pt x="336" y="60"/>
                      <a:pt x="329" y="53"/>
                      <a:pt x="334" y="45"/>
                    </a:cubicBezTo>
                    <a:close/>
                    <a:moveTo>
                      <a:pt x="5" y="300"/>
                    </a:moveTo>
                    <a:cubicBezTo>
                      <a:pt x="7" y="295"/>
                      <a:pt x="18" y="278"/>
                      <a:pt x="55" y="292"/>
                    </a:cubicBezTo>
                    <a:cubicBezTo>
                      <a:pt x="55" y="292"/>
                      <a:pt x="18" y="268"/>
                      <a:pt x="0" y="293"/>
                    </a:cubicBezTo>
                    <a:cubicBezTo>
                      <a:pt x="0" y="293"/>
                      <a:pt x="5" y="298"/>
                      <a:pt x="5" y="300"/>
                    </a:cubicBezTo>
                    <a:close/>
                    <a:moveTo>
                      <a:pt x="5" y="300"/>
                    </a:moveTo>
                    <a:cubicBezTo>
                      <a:pt x="4" y="301"/>
                      <a:pt x="4" y="302"/>
                      <a:pt x="4" y="302"/>
                    </a:cubicBezTo>
                    <a:cubicBezTo>
                      <a:pt x="4" y="301"/>
                      <a:pt x="5" y="301"/>
                      <a:pt x="5" y="300"/>
                    </a:cubicBezTo>
                    <a:close/>
                    <a:moveTo>
                      <a:pt x="24" y="163"/>
                    </a:moveTo>
                    <a:cubicBezTo>
                      <a:pt x="24" y="160"/>
                      <a:pt x="24" y="157"/>
                      <a:pt x="24" y="154"/>
                    </a:cubicBezTo>
                    <a:cubicBezTo>
                      <a:pt x="24" y="160"/>
                      <a:pt x="24" y="163"/>
                      <a:pt x="24" y="163"/>
                    </a:cubicBezTo>
                    <a:close/>
                    <a:moveTo>
                      <a:pt x="41" y="309"/>
                    </a:moveTo>
                    <a:cubicBezTo>
                      <a:pt x="57" y="304"/>
                      <a:pt x="63" y="297"/>
                      <a:pt x="66" y="292"/>
                    </a:cubicBezTo>
                    <a:cubicBezTo>
                      <a:pt x="67" y="295"/>
                      <a:pt x="67" y="299"/>
                      <a:pt x="68" y="302"/>
                    </a:cubicBezTo>
                    <a:cubicBezTo>
                      <a:pt x="66" y="311"/>
                      <a:pt x="61" y="318"/>
                      <a:pt x="58" y="321"/>
                    </a:cubicBezTo>
                    <a:cubicBezTo>
                      <a:pt x="63" y="316"/>
                      <a:pt x="66" y="311"/>
                      <a:pt x="68" y="307"/>
                    </a:cubicBezTo>
                    <a:cubicBezTo>
                      <a:pt x="68" y="315"/>
                      <a:pt x="67" y="325"/>
                      <a:pt x="63" y="333"/>
                    </a:cubicBezTo>
                    <a:cubicBezTo>
                      <a:pt x="63" y="333"/>
                      <a:pt x="76" y="325"/>
                      <a:pt x="70" y="299"/>
                    </a:cubicBezTo>
                    <a:cubicBezTo>
                      <a:pt x="70" y="299"/>
                      <a:pt x="71" y="298"/>
                      <a:pt x="71" y="297"/>
                    </a:cubicBezTo>
                    <a:cubicBezTo>
                      <a:pt x="73" y="309"/>
                      <a:pt x="72" y="323"/>
                      <a:pt x="64" y="336"/>
                    </a:cubicBezTo>
                    <a:cubicBezTo>
                      <a:pt x="64" y="336"/>
                      <a:pt x="73" y="333"/>
                      <a:pt x="76" y="321"/>
                    </a:cubicBezTo>
                    <a:cubicBezTo>
                      <a:pt x="76" y="332"/>
                      <a:pt x="75" y="344"/>
                      <a:pt x="70" y="355"/>
                    </a:cubicBezTo>
                    <a:cubicBezTo>
                      <a:pt x="70" y="355"/>
                      <a:pt x="87" y="344"/>
                      <a:pt x="77" y="309"/>
                    </a:cubicBezTo>
                    <a:cubicBezTo>
                      <a:pt x="76" y="305"/>
                      <a:pt x="75" y="300"/>
                      <a:pt x="74" y="295"/>
                    </a:cubicBezTo>
                    <a:cubicBezTo>
                      <a:pt x="74" y="296"/>
                      <a:pt x="74" y="296"/>
                      <a:pt x="75" y="297"/>
                    </a:cubicBezTo>
                    <a:cubicBezTo>
                      <a:pt x="81" y="312"/>
                      <a:pt x="84" y="331"/>
                      <a:pt x="78" y="350"/>
                    </a:cubicBezTo>
                    <a:cubicBezTo>
                      <a:pt x="78" y="350"/>
                      <a:pt x="91" y="338"/>
                      <a:pt x="83" y="311"/>
                    </a:cubicBezTo>
                    <a:cubicBezTo>
                      <a:pt x="94" y="333"/>
                      <a:pt x="93" y="357"/>
                      <a:pt x="91" y="369"/>
                    </a:cubicBezTo>
                    <a:cubicBezTo>
                      <a:pt x="95" y="342"/>
                      <a:pt x="93" y="324"/>
                      <a:pt x="88" y="312"/>
                    </a:cubicBezTo>
                    <a:cubicBezTo>
                      <a:pt x="100" y="324"/>
                      <a:pt x="113" y="336"/>
                      <a:pt x="130" y="347"/>
                    </a:cubicBezTo>
                    <a:cubicBezTo>
                      <a:pt x="130" y="347"/>
                      <a:pt x="107" y="331"/>
                      <a:pt x="85" y="302"/>
                    </a:cubicBezTo>
                    <a:cubicBezTo>
                      <a:pt x="98" y="315"/>
                      <a:pt x="113" y="327"/>
                      <a:pt x="133" y="338"/>
                    </a:cubicBezTo>
                    <a:cubicBezTo>
                      <a:pt x="130" y="337"/>
                      <a:pt x="94" y="314"/>
                      <a:pt x="65" y="274"/>
                    </a:cubicBezTo>
                    <a:cubicBezTo>
                      <a:pt x="54" y="255"/>
                      <a:pt x="44" y="233"/>
                      <a:pt x="40" y="208"/>
                    </a:cubicBezTo>
                    <a:cubicBezTo>
                      <a:pt x="40" y="209"/>
                      <a:pt x="41" y="210"/>
                      <a:pt x="41" y="212"/>
                    </a:cubicBezTo>
                    <a:cubicBezTo>
                      <a:pt x="46" y="230"/>
                      <a:pt x="55" y="250"/>
                      <a:pt x="69" y="269"/>
                    </a:cubicBezTo>
                    <a:cubicBezTo>
                      <a:pt x="84" y="293"/>
                      <a:pt x="106" y="317"/>
                      <a:pt x="140" y="337"/>
                    </a:cubicBezTo>
                    <a:cubicBezTo>
                      <a:pt x="140" y="337"/>
                      <a:pt x="122" y="326"/>
                      <a:pt x="101" y="304"/>
                    </a:cubicBezTo>
                    <a:cubicBezTo>
                      <a:pt x="112" y="313"/>
                      <a:pt x="125" y="322"/>
                      <a:pt x="139" y="331"/>
                    </a:cubicBezTo>
                    <a:cubicBezTo>
                      <a:pt x="139" y="331"/>
                      <a:pt x="102" y="308"/>
                      <a:pt x="72" y="267"/>
                    </a:cubicBezTo>
                    <a:cubicBezTo>
                      <a:pt x="64" y="255"/>
                      <a:pt x="57" y="242"/>
                      <a:pt x="52" y="228"/>
                    </a:cubicBezTo>
                    <a:cubicBezTo>
                      <a:pt x="56" y="233"/>
                      <a:pt x="62" y="238"/>
                      <a:pt x="70" y="243"/>
                    </a:cubicBezTo>
                    <a:cubicBezTo>
                      <a:pt x="70" y="243"/>
                      <a:pt x="57" y="233"/>
                      <a:pt x="48" y="218"/>
                    </a:cubicBezTo>
                    <a:cubicBezTo>
                      <a:pt x="48" y="216"/>
                      <a:pt x="47" y="214"/>
                      <a:pt x="47" y="212"/>
                    </a:cubicBezTo>
                    <a:cubicBezTo>
                      <a:pt x="53" y="219"/>
                      <a:pt x="62" y="219"/>
                      <a:pt x="62" y="219"/>
                    </a:cubicBezTo>
                    <a:cubicBezTo>
                      <a:pt x="45" y="207"/>
                      <a:pt x="43" y="184"/>
                      <a:pt x="43" y="176"/>
                    </a:cubicBezTo>
                    <a:cubicBezTo>
                      <a:pt x="44" y="176"/>
                      <a:pt x="44" y="176"/>
                      <a:pt x="44" y="176"/>
                    </a:cubicBezTo>
                    <a:cubicBezTo>
                      <a:pt x="45" y="180"/>
                      <a:pt x="47" y="185"/>
                      <a:pt x="49" y="190"/>
                    </a:cubicBezTo>
                    <a:cubicBezTo>
                      <a:pt x="55" y="201"/>
                      <a:pt x="62" y="210"/>
                      <a:pt x="71" y="217"/>
                    </a:cubicBezTo>
                    <a:cubicBezTo>
                      <a:pt x="64" y="211"/>
                      <a:pt x="58" y="203"/>
                      <a:pt x="53" y="193"/>
                    </a:cubicBezTo>
                    <a:cubicBezTo>
                      <a:pt x="46" y="178"/>
                      <a:pt x="43" y="162"/>
                      <a:pt x="43" y="145"/>
                    </a:cubicBezTo>
                    <a:cubicBezTo>
                      <a:pt x="47" y="164"/>
                      <a:pt x="55" y="180"/>
                      <a:pt x="67" y="190"/>
                    </a:cubicBezTo>
                    <a:cubicBezTo>
                      <a:pt x="54" y="178"/>
                      <a:pt x="46" y="158"/>
                      <a:pt x="44" y="136"/>
                    </a:cubicBezTo>
                    <a:cubicBezTo>
                      <a:pt x="45" y="132"/>
                      <a:pt x="45" y="128"/>
                      <a:pt x="46" y="125"/>
                    </a:cubicBezTo>
                    <a:cubicBezTo>
                      <a:pt x="46" y="139"/>
                      <a:pt x="49" y="161"/>
                      <a:pt x="65" y="172"/>
                    </a:cubicBezTo>
                    <a:cubicBezTo>
                      <a:pt x="65" y="172"/>
                      <a:pt x="47" y="144"/>
                      <a:pt x="52" y="129"/>
                    </a:cubicBezTo>
                    <a:cubicBezTo>
                      <a:pt x="52" y="130"/>
                      <a:pt x="53" y="131"/>
                      <a:pt x="54" y="133"/>
                    </a:cubicBezTo>
                    <a:cubicBezTo>
                      <a:pt x="70" y="168"/>
                      <a:pt x="80" y="163"/>
                      <a:pt x="80" y="163"/>
                    </a:cubicBezTo>
                    <a:cubicBezTo>
                      <a:pt x="69" y="164"/>
                      <a:pt x="65" y="147"/>
                      <a:pt x="63" y="137"/>
                    </a:cubicBezTo>
                    <a:cubicBezTo>
                      <a:pt x="76" y="160"/>
                      <a:pt x="84" y="156"/>
                      <a:pt x="84" y="156"/>
                    </a:cubicBezTo>
                    <a:cubicBezTo>
                      <a:pt x="75" y="157"/>
                      <a:pt x="70" y="144"/>
                      <a:pt x="68" y="134"/>
                    </a:cubicBezTo>
                    <a:cubicBezTo>
                      <a:pt x="81" y="157"/>
                      <a:pt x="88" y="153"/>
                      <a:pt x="88" y="153"/>
                    </a:cubicBezTo>
                    <a:cubicBezTo>
                      <a:pt x="80" y="154"/>
                      <a:pt x="76" y="144"/>
                      <a:pt x="73" y="135"/>
                    </a:cubicBezTo>
                    <a:cubicBezTo>
                      <a:pt x="85" y="155"/>
                      <a:pt x="92" y="151"/>
                      <a:pt x="92" y="151"/>
                    </a:cubicBezTo>
                    <a:cubicBezTo>
                      <a:pt x="82" y="152"/>
                      <a:pt x="78" y="138"/>
                      <a:pt x="76" y="128"/>
                    </a:cubicBezTo>
                    <a:cubicBezTo>
                      <a:pt x="82" y="130"/>
                      <a:pt x="88" y="134"/>
                      <a:pt x="90" y="141"/>
                    </a:cubicBezTo>
                    <a:cubicBezTo>
                      <a:pt x="90" y="141"/>
                      <a:pt x="93" y="124"/>
                      <a:pt x="77" y="114"/>
                    </a:cubicBezTo>
                    <a:cubicBezTo>
                      <a:pt x="77" y="114"/>
                      <a:pt x="94" y="110"/>
                      <a:pt x="98" y="122"/>
                    </a:cubicBezTo>
                    <a:cubicBezTo>
                      <a:pt x="98" y="122"/>
                      <a:pt x="101" y="103"/>
                      <a:pt x="91" y="100"/>
                    </a:cubicBezTo>
                    <a:cubicBezTo>
                      <a:pt x="91" y="100"/>
                      <a:pt x="95" y="96"/>
                      <a:pt x="99" y="93"/>
                    </a:cubicBezTo>
                    <a:cubicBezTo>
                      <a:pt x="113" y="118"/>
                      <a:pt x="121" y="114"/>
                      <a:pt x="121" y="114"/>
                    </a:cubicBezTo>
                    <a:cubicBezTo>
                      <a:pt x="111" y="114"/>
                      <a:pt x="106" y="100"/>
                      <a:pt x="104" y="89"/>
                    </a:cubicBezTo>
                    <a:cubicBezTo>
                      <a:pt x="108" y="87"/>
                      <a:pt x="112" y="85"/>
                      <a:pt x="115" y="85"/>
                    </a:cubicBezTo>
                    <a:cubicBezTo>
                      <a:pt x="117" y="87"/>
                      <a:pt x="119" y="88"/>
                      <a:pt x="119" y="88"/>
                    </a:cubicBezTo>
                    <a:cubicBezTo>
                      <a:pt x="118" y="87"/>
                      <a:pt x="117" y="86"/>
                      <a:pt x="116" y="85"/>
                    </a:cubicBezTo>
                    <a:cubicBezTo>
                      <a:pt x="119" y="85"/>
                      <a:pt x="121" y="89"/>
                      <a:pt x="120" y="98"/>
                    </a:cubicBezTo>
                    <a:cubicBezTo>
                      <a:pt x="120" y="98"/>
                      <a:pt x="126" y="77"/>
                      <a:pt x="123" y="67"/>
                    </a:cubicBezTo>
                    <a:cubicBezTo>
                      <a:pt x="128" y="69"/>
                      <a:pt x="134" y="71"/>
                      <a:pt x="139" y="71"/>
                    </a:cubicBezTo>
                    <a:cubicBezTo>
                      <a:pt x="141" y="74"/>
                      <a:pt x="144" y="77"/>
                      <a:pt x="145" y="81"/>
                    </a:cubicBezTo>
                    <a:cubicBezTo>
                      <a:pt x="145" y="81"/>
                      <a:pt x="144" y="77"/>
                      <a:pt x="141" y="72"/>
                    </a:cubicBezTo>
                    <a:cubicBezTo>
                      <a:pt x="144" y="72"/>
                      <a:pt x="145" y="72"/>
                      <a:pt x="145" y="72"/>
                    </a:cubicBezTo>
                    <a:cubicBezTo>
                      <a:pt x="144" y="72"/>
                      <a:pt x="142" y="71"/>
                      <a:pt x="141" y="71"/>
                    </a:cubicBezTo>
                    <a:cubicBezTo>
                      <a:pt x="140" y="68"/>
                      <a:pt x="138" y="66"/>
                      <a:pt x="136" y="63"/>
                    </a:cubicBezTo>
                    <a:cubicBezTo>
                      <a:pt x="138" y="60"/>
                      <a:pt x="141" y="58"/>
                      <a:pt x="145" y="56"/>
                    </a:cubicBezTo>
                    <a:cubicBezTo>
                      <a:pt x="153" y="61"/>
                      <a:pt x="163" y="71"/>
                      <a:pt x="157" y="79"/>
                    </a:cubicBezTo>
                    <a:cubicBezTo>
                      <a:pt x="157" y="79"/>
                      <a:pt x="165" y="74"/>
                      <a:pt x="150" y="53"/>
                    </a:cubicBezTo>
                    <a:cubicBezTo>
                      <a:pt x="150" y="53"/>
                      <a:pt x="151" y="53"/>
                      <a:pt x="151" y="53"/>
                    </a:cubicBezTo>
                    <a:cubicBezTo>
                      <a:pt x="153" y="54"/>
                      <a:pt x="155" y="56"/>
                      <a:pt x="157" y="58"/>
                    </a:cubicBezTo>
                    <a:cubicBezTo>
                      <a:pt x="157" y="58"/>
                      <a:pt x="159" y="56"/>
                      <a:pt x="160" y="53"/>
                    </a:cubicBezTo>
                    <a:cubicBezTo>
                      <a:pt x="163" y="59"/>
                      <a:pt x="175" y="63"/>
                      <a:pt x="175" y="63"/>
                    </a:cubicBezTo>
                    <a:cubicBezTo>
                      <a:pt x="171" y="58"/>
                      <a:pt x="172" y="53"/>
                      <a:pt x="174" y="48"/>
                    </a:cubicBezTo>
                    <a:cubicBezTo>
                      <a:pt x="175" y="50"/>
                      <a:pt x="175" y="52"/>
                      <a:pt x="175" y="54"/>
                    </a:cubicBezTo>
                    <a:cubicBezTo>
                      <a:pt x="175" y="54"/>
                      <a:pt x="176" y="51"/>
                      <a:pt x="175" y="47"/>
                    </a:cubicBezTo>
                    <a:cubicBezTo>
                      <a:pt x="177" y="44"/>
                      <a:pt x="178" y="42"/>
                      <a:pt x="178" y="42"/>
                    </a:cubicBezTo>
                    <a:cubicBezTo>
                      <a:pt x="179" y="59"/>
                      <a:pt x="195" y="63"/>
                      <a:pt x="195" y="63"/>
                    </a:cubicBezTo>
                    <a:cubicBezTo>
                      <a:pt x="190" y="58"/>
                      <a:pt x="189" y="51"/>
                      <a:pt x="190" y="45"/>
                    </a:cubicBezTo>
                    <a:cubicBezTo>
                      <a:pt x="198" y="51"/>
                      <a:pt x="208" y="60"/>
                      <a:pt x="202" y="68"/>
                    </a:cubicBezTo>
                    <a:cubicBezTo>
                      <a:pt x="202" y="68"/>
                      <a:pt x="209" y="64"/>
                      <a:pt x="198" y="46"/>
                    </a:cubicBezTo>
                    <a:cubicBezTo>
                      <a:pt x="204" y="51"/>
                      <a:pt x="210" y="59"/>
                      <a:pt x="206" y="66"/>
                    </a:cubicBezTo>
                    <a:cubicBezTo>
                      <a:pt x="206" y="66"/>
                      <a:pt x="213" y="60"/>
                      <a:pt x="200" y="41"/>
                    </a:cubicBezTo>
                    <a:cubicBezTo>
                      <a:pt x="207" y="47"/>
                      <a:pt x="216" y="55"/>
                      <a:pt x="211" y="63"/>
                    </a:cubicBezTo>
                    <a:cubicBezTo>
                      <a:pt x="211" y="63"/>
                      <a:pt x="218" y="58"/>
                      <a:pt x="204" y="38"/>
                    </a:cubicBezTo>
                    <a:cubicBezTo>
                      <a:pt x="212" y="43"/>
                      <a:pt x="224" y="53"/>
                      <a:pt x="218" y="62"/>
                    </a:cubicBezTo>
                    <a:cubicBezTo>
                      <a:pt x="218" y="62"/>
                      <a:pt x="227" y="56"/>
                      <a:pt x="207" y="31"/>
                    </a:cubicBezTo>
                    <a:cubicBezTo>
                      <a:pt x="211" y="32"/>
                      <a:pt x="214" y="34"/>
                      <a:pt x="218" y="37"/>
                    </a:cubicBezTo>
                    <a:cubicBezTo>
                      <a:pt x="214" y="34"/>
                      <a:pt x="210" y="31"/>
                      <a:pt x="206" y="29"/>
                    </a:cubicBezTo>
                    <a:cubicBezTo>
                      <a:pt x="206" y="29"/>
                      <a:pt x="205" y="29"/>
                      <a:pt x="205" y="28"/>
                    </a:cubicBezTo>
                    <a:cubicBezTo>
                      <a:pt x="204" y="27"/>
                      <a:pt x="204" y="26"/>
                      <a:pt x="203" y="26"/>
                    </a:cubicBezTo>
                    <a:cubicBezTo>
                      <a:pt x="217" y="27"/>
                      <a:pt x="233" y="53"/>
                      <a:pt x="233" y="53"/>
                    </a:cubicBezTo>
                    <a:cubicBezTo>
                      <a:pt x="232" y="41"/>
                      <a:pt x="224" y="33"/>
                      <a:pt x="216" y="27"/>
                    </a:cubicBezTo>
                    <a:cubicBezTo>
                      <a:pt x="219" y="28"/>
                      <a:pt x="222" y="29"/>
                      <a:pt x="225" y="30"/>
                    </a:cubicBezTo>
                    <a:cubicBezTo>
                      <a:pt x="236" y="39"/>
                      <a:pt x="244" y="49"/>
                      <a:pt x="247" y="61"/>
                    </a:cubicBezTo>
                    <a:cubicBezTo>
                      <a:pt x="245" y="50"/>
                      <a:pt x="239" y="41"/>
                      <a:pt x="230" y="32"/>
                    </a:cubicBezTo>
                    <a:cubicBezTo>
                      <a:pt x="236" y="34"/>
                      <a:pt x="241" y="37"/>
                      <a:pt x="247" y="40"/>
                    </a:cubicBezTo>
                    <a:cubicBezTo>
                      <a:pt x="250" y="43"/>
                      <a:pt x="253" y="47"/>
                      <a:pt x="256" y="50"/>
                    </a:cubicBezTo>
                    <a:cubicBezTo>
                      <a:pt x="262" y="58"/>
                      <a:pt x="266" y="66"/>
                      <a:pt x="268" y="74"/>
                    </a:cubicBezTo>
                    <a:cubicBezTo>
                      <a:pt x="266" y="64"/>
                      <a:pt x="262" y="54"/>
                      <a:pt x="255" y="46"/>
                    </a:cubicBezTo>
                    <a:cubicBezTo>
                      <a:pt x="255" y="45"/>
                      <a:pt x="254" y="45"/>
                      <a:pt x="254" y="44"/>
                    </a:cubicBezTo>
                    <a:cubicBezTo>
                      <a:pt x="259" y="47"/>
                      <a:pt x="265" y="51"/>
                      <a:pt x="270" y="55"/>
                    </a:cubicBezTo>
                    <a:cubicBezTo>
                      <a:pt x="272" y="58"/>
                      <a:pt x="273" y="63"/>
                      <a:pt x="274" y="67"/>
                    </a:cubicBezTo>
                    <a:cubicBezTo>
                      <a:pt x="274" y="67"/>
                      <a:pt x="275" y="64"/>
                      <a:pt x="276" y="60"/>
                    </a:cubicBezTo>
                    <a:cubicBezTo>
                      <a:pt x="279" y="62"/>
                      <a:pt x="283" y="65"/>
                      <a:pt x="286" y="69"/>
                    </a:cubicBezTo>
                    <a:cubicBezTo>
                      <a:pt x="289" y="76"/>
                      <a:pt x="290" y="83"/>
                      <a:pt x="290" y="83"/>
                    </a:cubicBezTo>
                    <a:cubicBezTo>
                      <a:pt x="290" y="78"/>
                      <a:pt x="289" y="74"/>
                      <a:pt x="289" y="71"/>
                    </a:cubicBezTo>
                    <a:cubicBezTo>
                      <a:pt x="297" y="79"/>
                      <a:pt x="305" y="88"/>
                      <a:pt x="312" y="97"/>
                    </a:cubicBezTo>
                    <a:cubicBezTo>
                      <a:pt x="334" y="137"/>
                      <a:pt x="336" y="177"/>
                      <a:pt x="336" y="177"/>
                    </a:cubicBezTo>
                    <a:cubicBezTo>
                      <a:pt x="336" y="154"/>
                      <a:pt x="332" y="134"/>
                      <a:pt x="325" y="118"/>
                    </a:cubicBezTo>
                    <a:cubicBezTo>
                      <a:pt x="335" y="133"/>
                      <a:pt x="342" y="149"/>
                      <a:pt x="348" y="164"/>
                    </a:cubicBezTo>
                    <a:cubicBezTo>
                      <a:pt x="349" y="169"/>
                      <a:pt x="349" y="172"/>
                      <a:pt x="349" y="172"/>
                    </a:cubicBezTo>
                    <a:cubicBezTo>
                      <a:pt x="349" y="170"/>
                      <a:pt x="349" y="168"/>
                      <a:pt x="349" y="166"/>
                    </a:cubicBezTo>
                    <a:cubicBezTo>
                      <a:pt x="361" y="200"/>
                      <a:pt x="365" y="227"/>
                      <a:pt x="366" y="229"/>
                    </a:cubicBezTo>
                    <a:cubicBezTo>
                      <a:pt x="362" y="199"/>
                      <a:pt x="355" y="173"/>
                      <a:pt x="346" y="151"/>
                    </a:cubicBezTo>
                    <a:cubicBezTo>
                      <a:pt x="345" y="141"/>
                      <a:pt x="342" y="132"/>
                      <a:pt x="339" y="123"/>
                    </a:cubicBezTo>
                    <a:cubicBezTo>
                      <a:pt x="339" y="124"/>
                      <a:pt x="340" y="124"/>
                      <a:pt x="340" y="124"/>
                    </a:cubicBezTo>
                    <a:cubicBezTo>
                      <a:pt x="368" y="175"/>
                      <a:pt x="375" y="224"/>
                      <a:pt x="375" y="227"/>
                    </a:cubicBezTo>
                    <a:cubicBezTo>
                      <a:pt x="372" y="197"/>
                      <a:pt x="365" y="171"/>
                      <a:pt x="356" y="148"/>
                    </a:cubicBezTo>
                    <a:cubicBezTo>
                      <a:pt x="385" y="191"/>
                      <a:pt x="409" y="180"/>
                      <a:pt x="409" y="180"/>
                    </a:cubicBezTo>
                    <a:cubicBezTo>
                      <a:pt x="383" y="175"/>
                      <a:pt x="365" y="157"/>
                      <a:pt x="352" y="140"/>
                    </a:cubicBezTo>
                    <a:cubicBezTo>
                      <a:pt x="352" y="140"/>
                      <a:pt x="352" y="140"/>
                      <a:pt x="352" y="140"/>
                    </a:cubicBezTo>
                    <a:cubicBezTo>
                      <a:pt x="382" y="178"/>
                      <a:pt x="402" y="160"/>
                      <a:pt x="402" y="160"/>
                    </a:cubicBezTo>
                    <a:cubicBezTo>
                      <a:pt x="386" y="161"/>
                      <a:pt x="372" y="155"/>
                      <a:pt x="361" y="146"/>
                    </a:cubicBezTo>
                    <a:cubicBezTo>
                      <a:pt x="367" y="148"/>
                      <a:pt x="375" y="149"/>
                      <a:pt x="387" y="147"/>
                    </a:cubicBezTo>
                    <a:cubicBezTo>
                      <a:pt x="392" y="148"/>
                      <a:pt x="395" y="149"/>
                      <a:pt x="395" y="149"/>
                    </a:cubicBezTo>
                    <a:cubicBezTo>
                      <a:pt x="393" y="148"/>
                      <a:pt x="390" y="148"/>
                      <a:pt x="387" y="147"/>
                    </a:cubicBezTo>
                    <a:cubicBezTo>
                      <a:pt x="388" y="147"/>
                      <a:pt x="389" y="147"/>
                      <a:pt x="390" y="146"/>
                    </a:cubicBezTo>
                    <a:cubicBezTo>
                      <a:pt x="389" y="147"/>
                      <a:pt x="388" y="147"/>
                      <a:pt x="387" y="147"/>
                    </a:cubicBezTo>
                    <a:cubicBezTo>
                      <a:pt x="387" y="147"/>
                      <a:pt x="387" y="147"/>
                      <a:pt x="386" y="147"/>
                    </a:cubicBezTo>
                    <a:cubicBezTo>
                      <a:pt x="387" y="147"/>
                      <a:pt x="387" y="147"/>
                      <a:pt x="387" y="147"/>
                    </a:cubicBezTo>
                    <a:cubicBezTo>
                      <a:pt x="379" y="148"/>
                      <a:pt x="364" y="148"/>
                      <a:pt x="353" y="137"/>
                    </a:cubicBezTo>
                    <a:cubicBezTo>
                      <a:pt x="355" y="138"/>
                      <a:pt x="358" y="139"/>
                      <a:pt x="361" y="138"/>
                    </a:cubicBezTo>
                    <a:cubicBezTo>
                      <a:pt x="368" y="141"/>
                      <a:pt x="376" y="144"/>
                      <a:pt x="386" y="147"/>
                    </a:cubicBezTo>
                    <a:cubicBezTo>
                      <a:pt x="381" y="145"/>
                      <a:pt x="373" y="142"/>
                      <a:pt x="364" y="138"/>
                    </a:cubicBezTo>
                    <a:cubicBezTo>
                      <a:pt x="370" y="137"/>
                      <a:pt x="377" y="133"/>
                      <a:pt x="385" y="124"/>
                    </a:cubicBezTo>
                    <a:cubicBezTo>
                      <a:pt x="381" y="128"/>
                      <a:pt x="372" y="135"/>
                      <a:pt x="361" y="136"/>
                    </a:cubicBezTo>
                    <a:cubicBezTo>
                      <a:pt x="354" y="132"/>
                      <a:pt x="348" y="127"/>
                      <a:pt x="343" y="121"/>
                    </a:cubicBezTo>
                    <a:cubicBezTo>
                      <a:pt x="340" y="116"/>
                      <a:pt x="337" y="112"/>
                      <a:pt x="334" y="107"/>
                    </a:cubicBezTo>
                    <a:cubicBezTo>
                      <a:pt x="334" y="107"/>
                      <a:pt x="334" y="107"/>
                      <a:pt x="334" y="107"/>
                    </a:cubicBezTo>
                    <a:cubicBezTo>
                      <a:pt x="334" y="107"/>
                      <a:pt x="334" y="107"/>
                      <a:pt x="334" y="107"/>
                    </a:cubicBezTo>
                    <a:cubicBezTo>
                      <a:pt x="333" y="106"/>
                      <a:pt x="332" y="104"/>
                      <a:pt x="331" y="103"/>
                    </a:cubicBezTo>
                    <a:cubicBezTo>
                      <a:pt x="331" y="102"/>
                      <a:pt x="331" y="101"/>
                      <a:pt x="330" y="100"/>
                    </a:cubicBezTo>
                    <a:cubicBezTo>
                      <a:pt x="361" y="138"/>
                      <a:pt x="384" y="123"/>
                      <a:pt x="384" y="123"/>
                    </a:cubicBezTo>
                    <a:cubicBezTo>
                      <a:pt x="356" y="124"/>
                      <a:pt x="336" y="106"/>
                      <a:pt x="325" y="93"/>
                    </a:cubicBezTo>
                    <a:cubicBezTo>
                      <a:pt x="324" y="92"/>
                      <a:pt x="324" y="91"/>
                      <a:pt x="323" y="90"/>
                    </a:cubicBezTo>
                    <a:cubicBezTo>
                      <a:pt x="350" y="122"/>
                      <a:pt x="369" y="109"/>
                      <a:pt x="369" y="109"/>
                    </a:cubicBezTo>
                    <a:cubicBezTo>
                      <a:pt x="347" y="110"/>
                      <a:pt x="330" y="96"/>
                      <a:pt x="320" y="85"/>
                    </a:cubicBezTo>
                    <a:cubicBezTo>
                      <a:pt x="317" y="81"/>
                      <a:pt x="314" y="78"/>
                      <a:pt x="312" y="75"/>
                    </a:cubicBezTo>
                    <a:cubicBezTo>
                      <a:pt x="311" y="73"/>
                      <a:pt x="310" y="72"/>
                      <a:pt x="309" y="70"/>
                    </a:cubicBezTo>
                    <a:cubicBezTo>
                      <a:pt x="309" y="70"/>
                      <a:pt x="310" y="72"/>
                      <a:pt x="311" y="74"/>
                    </a:cubicBezTo>
                    <a:cubicBezTo>
                      <a:pt x="297" y="57"/>
                      <a:pt x="281" y="46"/>
                      <a:pt x="268" y="38"/>
                    </a:cubicBezTo>
                    <a:cubicBezTo>
                      <a:pt x="265" y="36"/>
                      <a:pt x="262" y="35"/>
                      <a:pt x="262" y="35"/>
                    </a:cubicBezTo>
                    <a:cubicBezTo>
                      <a:pt x="262" y="35"/>
                      <a:pt x="261" y="35"/>
                      <a:pt x="261" y="35"/>
                    </a:cubicBezTo>
                    <a:cubicBezTo>
                      <a:pt x="257" y="31"/>
                      <a:pt x="252" y="29"/>
                      <a:pt x="248" y="27"/>
                    </a:cubicBezTo>
                    <a:cubicBezTo>
                      <a:pt x="248" y="27"/>
                      <a:pt x="249" y="27"/>
                      <a:pt x="249" y="27"/>
                    </a:cubicBezTo>
                    <a:cubicBezTo>
                      <a:pt x="251" y="28"/>
                      <a:pt x="253" y="29"/>
                      <a:pt x="255" y="30"/>
                    </a:cubicBezTo>
                    <a:cubicBezTo>
                      <a:pt x="255" y="30"/>
                      <a:pt x="253" y="29"/>
                      <a:pt x="250" y="27"/>
                    </a:cubicBezTo>
                    <a:cubicBezTo>
                      <a:pt x="256" y="25"/>
                      <a:pt x="264" y="22"/>
                      <a:pt x="274" y="15"/>
                    </a:cubicBezTo>
                    <a:cubicBezTo>
                      <a:pt x="268" y="19"/>
                      <a:pt x="258" y="24"/>
                      <a:pt x="246" y="25"/>
                    </a:cubicBezTo>
                    <a:cubicBezTo>
                      <a:pt x="244" y="24"/>
                      <a:pt x="242" y="23"/>
                      <a:pt x="240" y="23"/>
                    </a:cubicBezTo>
                    <a:cubicBezTo>
                      <a:pt x="246" y="21"/>
                      <a:pt x="252" y="18"/>
                      <a:pt x="260" y="13"/>
                    </a:cubicBezTo>
                    <a:cubicBezTo>
                      <a:pt x="255" y="16"/>
                      <a:pt x="247" y="20"/>
                      <a:pt x="237" y="21"/>
                    </a:cubicBezTo>
                    <a:cubicBezTo>
                      <a:pt x="226" y="16"/>
                      <a:pt x="216" y="14"/>
                      <a:pt x="208" y="13"/>
                    </a:cubicBezTo>
                    <a:cubicBezTo>
                      <a:pt x="211" y="11"/>
                      <a:pt x="216" y="8"/>
                      <a:pt x="221" y="3"/>
                    </a:cubicBezTo>
                    <a:cubicBezTo>
                      <a:pt x="217" y="6"/>
                      <a:pt x="211" y="10"/>
                      <a:pt x="204" y="12"/>
                    </a:cubicBezTo>
                    <a:cubicBezTo>
                      <a:pt x="203" y="12"/>
                      <a:pt x="203" y="12"/>
                      <a:pt x="202" y="12"/>
                    </a:cubicBezTo>
                    <a:cubicBezTo>
                      <a:pt x="205" y="11"/>
                      <a:pt x="208" y="8"/>
                      <a:pt x="211" y="5"/>
                    </a:cubicBezTo>
                    <a:cubicBezTo>
                      <a:pt x="209" y="7"/>
                      <a:pt x="205" y="10"/>
                      <a:pt x="200" y="12"/>
                    </a:cubicBezTo>
                    <a:cubicBezTo>
                      <a:pt x="175" y="8"/>
                      <a:pt x="151" y="13"/>
                      <a:pt x="133" y="20"/>
                    </a:cubicBezTo>
                    <a:cubicBezTo>
                      <a:pt x="123" y="24"/>
                      <a:pt x="113" y="28"/>
                      <a:pt x="104" y="33"/>
                    </a:cubicBezTo>
                    <a:cubicBezTo>
                      <a:pt x="102" y="34"/>
                      <a:pt x="101" y="35"/>
                      <a:pt x="100" y="35"/>
                    </a:cubicBezTo>
                    <a:cubicBezTo>
                      <a:pt x="92" y="40"/>
                      <a:pt x="85" y="45"/>
                      <a:pt x="79" y="51"/>
                    </a:cubicBezTo>
                    <a:cubicBezTo>
                      <a:pt x="63" y="64"/>
                      <a:pt x="44" y="83"/>
                      <a:pt x="35" y="110"/>
                    </a:cubicBezTo>
                    <a:cubicBezTo>
                      <a:pt x="31" y="113"/>
                      <a:pt x="27" y="115"/>
                      <a:pt x="24" y="117"/>
                    </a:cubicBezTo>
                    <a:cubicBezTo>
                      <a:pt x="28" y="115"/>
                      <a:pt x="31" y="113"/>
                      <a:pt x="34" y="111"/>
                    </a:cubicBezTo>
                    <a:cubicBezTo>
                      <a:pt x="34" y="112"/>
                      <a:pt x="33" y="113"/>
                      <a:pt x="33" y="113"/>
                    </a:cubicBezTo>
                    <a:cubicBezTo>
                      <a:pt x="28" y="119"/>
                      <a:pt x="22" y="122"/>
                      <a:pt x="18" y="124"/>
                    </a:cubicBezTo>
                    <a:cubicBezTo>
                      <a:pt x="24" y="122"/>
                      <a:pt x="28" y="119"/>
                      <a:pt x="32" y="116"/>
                    </a:cubicBezTo>
                    <a:cubicBezTo>
                      <a:pt x="28" y="125"/>
                      <a:pt x="25" y="138"/>
                      <a:pt x="24" y="154"/>
                    </a:cubicBezTo>
                    <a:cubicBezTo>
                      <a:pt x="25" y="144"/>
                      <a:pt x="28" y="126"/>
                      <a:pt x="39" y="111"/>
                    </a:cubicBezTo>
                    <a:cubicBezTo>
                      <a:pt x="37" y="117"/>
                      <a:pt x="35" y="122"/>
                      <a:pt x="34" y="128"/>
                    </a:cubicBezTo>
                    <a:cubicBezTo>
                      <a:pt x="34" y="128"/>
                      <a:pt x="34" y="127"/>
                      <a:pt x="35" y="125"/>
                    </a:cubicBezTo>
                    <a:cubicBezTo>
                      <a:pt x="33" y="134"/>
                      <a:pt x="30" y="149"/>
                      <a:pt x="29" y="166"/>
                    </a:cubicBezTo>
                    <a:cubicBezTo>
                      <a:pt x="25" y="171"/>
                      <a:pt x="20" y="175"/>
                      <a:pt x="17" y="177"/>
                    </a:cubicBezTo>
                    <a:cubicBezTo>
                      <a:pt x="22" y="174"/>
                      <a:pt x="26" y="171"/>
                      <a:pt x="29" y="168"/>
                    </a:cubicBezTo>
                    <a:cubicBezTo>
                      <a:pt x="29" y="171"/>
                      <a:pt x="29" y="174"/>
                      <a:pt x="29" y="177"/>
                    </a:cubicBezTo>
                    <a:cubicBezTo>
                      <a:pt x="24" y="184"/>
                      <a:pt x="18" y="189"/>
                      <a:pt x="13" y="192"/>
                    </a:cubicBezTo>
                    <a:cubicBezTo>
                      <a:pt x="20" y="188"/>
                      <a:pt x="25" y="184"/>
                      <a:pt x="29" y="180"/>
                    </a:cubicBezTo>
                    <a:cubicBezTo>
                      <a:pt x="30" y="204"/>
                      <a:pt x="36" y="232"/>
                      <a:pt x="51" y="259"/>
                    </a:cubicBezTo>
                    <a:cubicBezTo>
                      <a:pt x="51" y="259"/>
                      <a:pt x="51" y="259"/>
                      <a:pt x="51" y="259"/>
                    </a:cubicBezTo>
                    <a:cubicBezTo>
                      <a:pt x="51" y="259"/>
                      <a:pt x="51" y="259"/>
                      <a:pt x="51" y="259"/>
                    </a:cubicBezTo>
                    <a:cubicBezTo>
                      <a:pt x="54" y="264"/>
                      <a:pt x="57" y="269"/>
                      <a:pt x="61" y="274"/>
                    </a:cubicBezTo>
                    <a:cubicBezTo>
                      <a:pt x="62" y="278"/>
                      <a:pt x="64" y="283"/>
                      <a:pt x="65" y="288"/>
                    </a:cubicBezTo>
                    <a:cubicBezTo>
                      <a:pt x="60" y="301"/>
                      <a:pt x="48" y="307"/>
                      <a:pt x="41" y="309"/>
                    </a:cubicBezTo>
                    <a:close/>
                    <a:moveTo>
                      <a:pt x="348" y="131"/>
                    </a:moveTo>
                    <a:cubicBezTo>
                      <a:pt x="350" y="132"/>
                      <a:pt x="353" y="134"/>
                      <a:pt x="356" y="136"/>
                    </a:cubicBezTo>
                    <a:cubicBezTo>
                      <a:pt x="354" y="136"/>
                      <a:pt x="353" y="135"/>
                      <a:pt x="351" y="135"/>
                    </a:cubicBezTo>
                    <a:cubicBezTo>
                      <a:pt x="350" y="134"/>
                      <a:pt x="349" y="134"/>
                      <a:pt x="349" y="133"/>
                    </a:cubicBezTo>
                    <a:cubicBezTo>
                      <a:pt x="349" y="132"/>
                      <a:pt x="348" y="132"/>
                      <a:pt x="348" y="131"/>
                    </a:cubicBezTo>
                    <a:close/>
                    <a:moveTo>
                      <a:pt x="327" y="96"/>
                    </a:moveTo>
                    <a:cubicBezTo>
                      <a:pt x="328" y="97"/>
                      <a:pt x="329" y="99"/>
                      <a:pt x="330" y="100"/>
                    </a:cubicBezTo>
                    <a:cubicBezTo>
                      <a:pt x="330" y="100"/>
                      <a:pt x="330" y="100"/>
                      <a:pt x="330" y="101"/>
                    </a:cubicBezTo>
                    <a:cubicBezTo>
                      <a:pt x="329" y="100"/>
                      <a:pt x="329" y="99"/>
                      <a:pt x="328" y="98"/>
                    </a:cubicBezTo>
                    <a:cubicBezTo>
                      <a:pt x="328" y="97"/>
                      <a:pt x="327" y="97"/>
                      <a:pt x="327" y="96"/>
                    </a:cubicBezTo>
                    <a:close/>
                    <a:moveTo>
                      <a:pt x="284" y="56"/>
                    </a:moveTo>
                    <a:cubicBezTo>
                      <a:pt x="284" y="56"/>
                      <a:pt x="283" y="56"/>
                      <a:pt x="283" y="56"/>
                    </a:cubicBezTo>
                    <a:cubicBezTo>
                      <a:pt x="299" y="68"/>
                      <a:pt x="312" y="82"/>
                      <a:pt x="323" y="97"/>
                    </a:cubicBezTo>
                    <a:cubicBezTo>
                      <a:pt x="332" y="112"/>
                      <a:pt x="338" y="127"/>
                      <a:pt x="342" y="140"/>
                    </a:cubicBezTo>
                    <a:cubicBezTo>
                      <a:pt x="334" y="124"/>
                      <a:pt x="326" y="110"/>
                      <a:pt x="317" y="98"/>
                    </a:cubicBezTo>
                    <a:cubicBezTo>
                      <a:pt x="307" y="81"/>
                      <a:pt x="295" y="67"/>
                      <a:pt x="284" y="56"/>
                    </a:cubicBezTo>
                    <a:close/>
                    <a:moveTo>
                      <a:pt x="288" y="67"/>
                    </a:moveTo>
                    <a:cubicBezTo>
                      <a:pt x="287" y="65"/>
                      <a:pt x="287" y="63"/>
                      <a:pt x="286" y="62"/>
                    </a:cubicBezTo>
                    <a:cubicBezTo>
                      <a:pt x="291" y="67"/>
                      <a:pt x="296" y="73"/>
                      <a:pt x="301" y="79"/>
                    </a:cubicBezTo>
                    <a:cubicBezTo>
                      <a:pt x="296" y="75"/>
                      <a:pt x="292" y="71"/>
                      <a:pt x="288" y="67"/>
                    </a:cubicBezTo>
                    <a:close/>
                    <a:moveTo>
                      <a:pt x="275" y="44"/>
                    </a:moveTo>
                    <a:cubicBezTo>
                      <a:pt x="287" y="53"/>
                      <a:pt x="298" y="63"/>
                      <a:pt x="307" y="74"/>
                    </a:cubicBezTo>
                    <a:cubicBezTo>
                      <a:pt x="298" y="66"/>
                      <a:pt x="290" y="59"/>
                      <a:pt x="282" y="53"/>
                    </a:cubicBezTo>
                    <a:cubicBezTo>
                      <a:pt x="279" y="49"/>
                      <a:pt x="277" y="46"/>
                      <a:pt x="275" y="44"/>
                    </a:cubicBezTo>
                    <a:close/>
                    <a:moveTo>
                      <a:pt x="276" y="58"/>
                    </a:moveTo>
                    <a:cubicBezTo>
                      <a:pt x="276" y="56"/>
                      <a:pt x="276" y="53"/>
                      <a:pt x="275" y="51"/>
                    </a:cubicBezTo>
                    <a:cubicBezTo>
                      <a:pt x="277" y="53"/>
                      <a:pt x="278" y="54"/>
                      <a:pt x="280" y="55"/>
                    </a:cubicBezTo>
                    <a:cubicBezTo>
                      <a:pt x="282" y="58"/>
                      <a:pt x="283" y="61"/>
                      <a:pt x="285" y="64"/>
                    </a:cubicBezTo>
                    <a:cubicBezTo>
                      <a:pt x="282" y="62"/>
                      <a:pt x="279" y="60"/>
                      <a:pt x="276" y="58"/>
                    </a:cubicBezTo>
                    <a:close/>
                    <a:moveTo>
                      <a:pt x="237" y="21"/>
                    </a:moveTo>
                    <a:cubicBezTo>
                      <a:pt x="234" y="22"/>
                      <a:pt x="232" y="22"/>
                      <a:pt x="229" y="22"/>
                    </a:cubicBezTo>
                    <a:cubicBezTo>
                      <a:pt x="225" y="20"/>
                      <a:pt x="219" y="18"/>
                      <a:pt x="213" y="16"/>
                    </a:cubicBezTo>
                    <a:cubicBezTo>
                      <a:pt x="221" y="17"/>
                      <a:pt x="230" y="19"/>
                      <a:pt x="237" y="21"/>
                    </a:cubicBezTo>
                    <a:close/>
                    <a:moveTo>
                      <a:pt x="246" y="36"/>
                    </a:moveTo>
                    <a:cubicBezTo>
                      <a:pt x="246" y="36"/>
                      <a:pt x="246" y="35"/>
                      <a:pt x="246" y="36"/>
                    </a:cubicBezTo>
                    <a:cubicBezTo>
                      <a:pt x="251" y="37"/>
                      <a:pt x="261" y="42"/>
                      <a:pt x="268" y="52"/>
                    </a:cubicBezTo>
                    <a:cubicBezTo>
                      <a:pt x="263" y="48"/>
                      <a:pt x="258" y="45"/>
                      <a:pt x="253" y="43"/>
                    </a:cubicBezTo>
                    <a:cubicBezTo>
                      <a:pt x="251" y="40"/>
                      <a:pt x="248" y="38"/>
                      <a:pt x="246" y="36"/>
                    </a:cubicBezTo>
                    <a:close/>
                    <a:moveTo>
                      <a:pt x="235" y="24"/>
                    </a:moveTo>
                    <a:cubicBezTo>
                      <a:pt x="235" y="24"/>
                      <a:pt x="235" y="24"/>
                      <a:pt x="235" y="24"/>
                    </a:cubicBezTo>
                    <a:cubicBezTo>
                      <a:pt x="236" y="24"/>
                      <a:pt x="238" y="23"/>
                      <a:pt x="240" y="23"/>
                    </a:cubicBezTo>
                    <a:cubicBezTo>
                      <a:pt x="242" y="23"/>
                      <a:pt x="244" y="24"/>
                      <a:pt x="246" y="25"/>
                    </a:cubicBezTo>
                    <a:cubicBezTo>
                      <a:pt x="244" y="25"/>
                      <a:pt x="243" y="25"/>
                      <a:pt x="241" y="25"/>
                    </a:cubicBezTo>
                    <a:cubicBezTo>
                      <a:pt x="239" y="25"/>
                      <a:pt x="237" y="24"/>
                      <a:pt x="235" y="24"/>
                    </a:cubicBezTo>
                    <a:close/>
                    <a:moveTo>
                      <a:pt x="221" y="24"/>
                    </a:moveTo>
                    <a:cubicBezTo>
                      <a:pt x="230" y="28"/>
                      <a:pt x="238" y="32"/>
                      <a:pt x="245" y="38"/>
                    </a:cubicBezTo>
                    <a:cubicBezTo>
                      <a:pt x="240" y="36"/>
                      <a:pt x="234" y="33"/>
                      <a:pt x="229" y="31"/>
                    </a:cubicBezTo>
                    <a:cubicBezTo>
                      <a:pt x="227" y="29"/>
                      <a:pt x="224" y="26"/>
                      <a:pt x="221" y="24"/>
                    </a:cubicBezTo>
                    <a:close/>
                    <a:moveTo>
                      <a:pt x="205" y="20"/>
                    </a:moveTo>
                    <a:cubicBezTo>
                      <a:pt x="206" y="20"/>
                      <a:pt x="207" y="20"/>
                      <a:pt x="208" y="20"/>
                    </a:cubicBezTo>
                    <a:cubicBezTo>
                      <a:pt x="209" y="21"/>
                      <a:pt x="211" y="21"/>
                      <a:pt x="212" y="21"/>
                    </a:cubicBezTo>
                    <a:cubicBezTo>
                      <a:pt x="217" y="24"/>
                      <a:pt x="221" y="26"/>
                      <a:pt x="224" y="29"/>
                    </a:cubicBezTo>
                    <a:cubicBezTo>
                      <a:pt x="221" y="28"/>
                      <a:pt x="218" y="27"/>
                      <a:pt x="215" y="26"/>
                    </a:cubicBezTo>
                    <a:cubicBezTo>
                      <a:pt x="212" y="24"/>
                      <a:pt x="208" y="22"/>
                      <a:pt x="205" y="20"/>
                    </a:cubicBezTo>
                    <a:close/>
                    <a:moveTo>
                      <a:pt x="46" y="105"/>
                    </a:moveTo>
                    <a:cubicBezTo>
                      <a:pt x="44" y="110"/>
                      <a:pt x="37" y="129"/>
                      <a:pt x="36" y="156"/>
                    </a:cubicBezTo>
                    <a:cubicBezTo>
                      <a:pt x="34" y="160"/>
                      <a:pt x="32" y="163"/>
                      <a:pt x="30" y="166"/>
                    </a:cubicBezTo>
                    <a:cubicBezTo>
                      <a:pt x="30" y="152"/>
                      <a:pt x="32" y="138"/>
                      <a:pt x="36" y="123"/>
                    </a:cubicBezTo>
                    <a:cubicBezTo>
                      <a:pt x="38" y="119"/>
                      <a:pt x="41" y="113"/>
                      <a:pt x="46" y="105"/>
                    </a:cubicBezTo>
                    <a:close/>
                    <a:moveTo>
                      <a:pt x="36" y="155"/>
                    </a:moveTo>
                    <a:cubicBezTo>
                      <a:pt x="37" y="139"/>
                      <a:pt x="40" y="123"/>
                      <a:pt x="46" y="105"/>
                    </a:cubicBezTo>
                    <a:cubicBezTo>
                      <a:pt x="47" y="103"/>
                      <a:pt x="48" y="101"/>
                      <a:pt x="49" y="99"/>
                    </a:cubicBezTo>
                    <a:cubicBezTo>
                      <a:pt x="49" y="100"/>
                      <a:pt x="49" y="102"/>
                      <a:pt x="48" y="103"/>
                    </a:cubicBezTo>
                    <a:cubicBezTo>
                      <a:pt x="46" y="108"/>
                      <a:pt x="44" y="113"/>
                      <a:pt x="43" y="117"/>
                    </a:cubicBezTo>
                    <a:cubicBezTo>
                      <a:pt x="42" y="119"/>
                      <a:pt x="42" y="121"/>
                      <a:pt x="42" y="123"/>
                    </a:cubicBezTo>
                    <a:cubicBezTo>
                      <a:pt x="39" y="134"/>
                      <a:pt x="38" y="145"/>
                      <a:pt x="37" y="152"/>
                    </a:cubicBezTo>
                    <a:cubicBezTo>
                      <a:pt x="37" y="153"/>
                      <a:pt x="37" y="154"/>
                      <a:pt x="36" y="155"/>
                    </a:cubicBezTo>
                    <a:close/>
                    <a:moveTo>
                      <a:pt x="36" y="164"/>
                    </a:moveTo>
                    <a:cubicBezTo>
                      <a:pt x="36" y="163"/>
                      <a:pt x="36" y="162"/>
                      <a:pt x="36" y="160"/>
                    </a:cubicBezTo>
                    <a:cubicBezTo>
                      <a:pt x="37" y="160"/>
                      <a:pt x="37" y="159"/>
                      <a:pt x="37" y="159"/>
                    </a:cubicBezTo>
                    <a:cubicBezTo>
                      <a:pt x="37" y="159"/>
                      <a:pt x="37" y="159"/>
                      <a:pt x="37" y="159"/>
                    </a:cubicBezTo>
                    <a:cubicBezTo>
                      <a:pt x="37" y="160"/>
                      <a:pt x="36" y="162"/>
                      <a:pt x="36" y="164"/>
                    </a:cubicBezTo>
                    <a:close/>
                    <a:moveTo>
                      <a:pt x="35" y="166"/>
                    </a:moveTo>
                    <a:cubicBezTo>
                      <a:pt x="34" y="170"/>
                      <a:pt x="32" y="174"/>
                      <a:pt x="30" y="177"/>
                    </a:cubicBezTo>
                    <a:cubicBezTo>
                      <a:pt x="30" y="174"/>
                      <a:pt x="30" y="171"/>
                      <a:pt x="30" y="168"/>
                    </a:cubicBezTo>
                    <a:cubicBezTo>
                      <a:pt x="32" y="166"/>
                      <a:pt x="34" y="163"/>
                      <a:pt x="36" y="161"/>
                    </a:cubicBezTo>
                    <a:cubicBezTo>
                      <a:pt x="35" y="163"/>
                      <a:pt x="35" y="165"/>
                      <a:pt x="35" y="166"/>
                    </a:cubicBezTo>
                    <a:close/>
                    <a:moveTo>
                      <a:pt x="44" y="210"/>
                    </a:moveTo>
                    <a:cubicBezTo>
                      <a:pt x="44" y="210"/>
                      <a:pt x="44" y="209"/>
                      <a:pt x="44" y="209"/>
                    </a:cubicBezTo>
                    <a:cubicBezTo>
                      <a:pt x="44" y="209"/>
                      <a:pt x="44" y="209"/>
                      <a:pt x="44" y="209"/>
                    </a:cubicBezTo>
                    <a:cubicBezTo>
                      <a:pt x="44" y="210"/>
                      <a:pt x="44" y="210"/>
                      <a:pt x="44" y="210"/>
                    </a:cubicBezTo>
                    <a:close/>
                    <a:moveTo>
                      <a:pt x="48" y="223"/>
                    </a:moveTo>
                    <a:cubicBezTo>
                      <a:pt x="48" y="223"/>
                      <a:pt x="48" y="223"/>
                      <a:pt x="48" y="223"/>
                    </a:cubicBezTo>
                    <a:cubicBezTo>
                      <a:pt x="48" y="223"/>
                      <a:pt x="48" y="223"/>
                      <a:pt x="48" y="223"/>
                    </a:cubicBezTo>
                    <a:cubicBezTo>
                      <a:pt x="48" y="223"/>
                      <a:pt x="48" y="223"/>
                      <a:pt x="48" y="223"/>
                    </a:cubicBezTo>
                    <a:close/>
                    <a:moveTo>
                      <a:pt x="48" y="245"/>
                    </a:moveTo>
                    <a:cubicBezTo>
                      <a:pt x="38" y="225"/>
                      <a:pt x="31" y="204"/>
                      <a:pt x="30" y="179"/>
                    </a:cubicBezTo>
                    <a:cubicBezTo>
                      <a:pt x="32" y="177"/>
                      <a:pt x="34" y="175"/>
                      <a:pt x="35" y="173"/>
                    </a:cubicBezTo>
                    <a:cubicBezTo>
                      <a:pt x="35" y="178"/>
                      <a:pt x="35" y="184"/>
                      <a:pt x="37" y="190"/>
                    </a:cubicBezTo>
                    <a:cubicBezTo>
                      <a:pt x="37" y="190"/>
                      <a:pt x="37" y="190"/>
                      <a:pt x="37" y="190"/>
                    </a:cubicBezTo>
                    <a:cubicBezTo>
                      <a:pt x="37" y="191"/>
                      <a:pt x="37" y="194"/>
                      <a:pt x="37" y="198"/>
                    </a:cubicBezTo>
                    <a:cubicBezTo>
                      <a:pt x="38" y="211"/>
                      <a:pt x="41" y="227"/>
                      <a:pt x="48" y="245"/>
                    </a:cubicBezTo>
                    <a:close/>
                    <a:moveTo>
                      <a:pt x="67" y="285"/>
                    </a:moveTo>
                    <a:cubicBezTo>
                      <a:pt x="66" y="285"/>
                      <a:pt x="66" y="285"/>
                      <a:pt x="66" y="286"/>
                    </a:cubicBezTo>
                    <a:cubicBezTo>
                      <a:pt x="65" y="283"/>
                      <a:pt x="64" y="281"/>
                      <a:pt x="63" y="278"/>
                    </a:cubicBezTo>
                    <a:cubicBezTo>
                      <a:pt x="64" y="279"/>
                      <a:pt x="65" y="281"/>
                      <a:pt x="65" y="282"/>
                    </a:cubicBezTo>
                    <a:cubicBezTo>
                      <a:pt x="66" y="283"/>
                      <a:pt x="66" y="284"/>
                      <a:pt x="67" y="285"/>
                    </a:cubicBezTo>
                    <a:close/>
                    <a:moveTo>
                      <a:pt x="69" y="293"/>
                    </a:moveTo>
                    <a:cubicBezTo>
                      <a:pt x="68" y="291"/>
                      <a:pt x="68" y="290"/>
                      <a:pt x="67" y="288"/>
                    </a:cubicBezTo>
                    <a:cubicBezTo>
                      <a:pt x="67" y="288"/>
                      <a:pt x="67" y="287"/>
                      <a:pt x="68" y="287"/>
                    </a:cubicBezTo>
                    <a:cubicBezTo>
                      <a:pt x="68" y="287"/>
                      <a:pt x="68" y="288"/>
                      <a:pt x="68" y="288"/>
                    </a:cubicBezTo>
                    <a:cubicBezTo>
                      <a:pt x="68" y="289"/>
                      <a:pt x="68" y="291"/>
                      <a:pt x="69" y="293"/>
                    </a:cubicBezTo>
                    <a:close/>
                    <a:moveTo>
                      <a:pt x="366" y="229"/>
                    </a:moveTo>
                    <a:cubicBezTo>
                      <a:pt x="366" y="229"/>
                      <a:pt x="366" y="229"/>
                      <a:pt x="366" y="229"/>
                    </a:cubicBezTo>
                    <a:cubicBezTo>
                      <a:pt x="366" y="229"/>
                      <a:pt x="366" y="229"/>
                      <a:pt x="366" y="229"/>
                    </a:cubicBezTo>
                    <a:close/>
                    <a:moveTo>
                      <a:pt x="89" y="379"/>
                    </a:moveTo>
                    <a:cubicBezTo>
                      <a:pt x="89" y="379"/>
                      <a:pt x="90" y="375"/>
                      <a:pt x="91" y="369"/>
                    </a:cubicBezTo>
                    <a:cubicBezTo>
                      <a:pt x="90" y="372"/>
                      <a:pt x="90" y="376"/>
                      <a:pt x="89" y="379"/>
                    </a:cubicBezTo>
                    <a:close/>
                    <a:moveTo>
                      <a:pt x="393" y="84"/>
                    </a:moveTo>
                    <a:cubicBezTo>
                      <a:pt x="393" y="84"/>
                      <a:pt x="393" y="84"/>
                      <a:pt x="392" y="84"/>
                    </a:cubicBezTo>
                    <a:cubicBezTo>
                      <a:pt x="392" y="84"/>
                      <a:pt x="393" y="84"/>
                      <a:pt x="393" y="84"/>
                    </a:cubicBezTo>
                    <a:close/>
                    <a:moveTo>
                      <a:pt x="395" y="145"/>
                    </a:moveTo>
                    <a:cubicBezTo>
                      <a:pt x="393" y="146"/>
                      <a:pt x="391" y="146"/>
                      <a:pt x="390" y="146"/>
                    </a:cubicBezTo>
                    <a:cubicBezTo>
                      <a:pt x="393" y="146"/>
                      <a:pt x="395" y="145"/>
                      <a:pt x="395" y="145"/>
                    </a:cubicBezTo>
                    <a:close/>
                    <a:moveTo>
                      <a:pt x="13" y="192"/>
                    </a:moveTo>
                    <a:cubicBezTo>
                      <a:pt x="11" y="193"/>
                      <a:pt x="10" y="194"/>
                      <a:pt x="8" y="195"/>
                    </a:cubicBezTo>
                    <a:cubicBezTo>
                      <a:pt x="8" y="195"/>
                      <a:pt x="10" y="194"/>
                      <a:pt x="13" y="192"/>
                    </a:cubicBezTo>
                    <a:close/>
                    <a:moveTo>
                      <a:pt x="17" y="177"/>
                    </a:moveTo>
                    <a:cubicBezTo>
                      <a:pt x="15" y="178"/>
                      <a:pt x="14" y="179"/>
                      <a:pt x="12" y="180"/>
                    </a:cubicBezTo>
                    <a:cubicBezTo>
                      <a:pt x="12" y="180"/>
                      <a:pt x="14" y="179"/>
                      <a:pt x="17" y="177"/>
                    </a:cubicBezTo>
                    <a:close/>
                    <a:moveTo>
                      <a:pt x="224" y="0"/>
                    </a:moveTo>
                    <a:cubicBezTo>
                      <a:pt x="223" y="1"/>
                      <a:pt x="222" y="2"/>
                      <a:pt x="221" y="3"/>
                    </a:cubicBezTo>
                    <a:cubicBezTo>
                      <a:pt x="223" y="1"/>
                      <a:pt x="224" y="0"/>
                      <a:pt x="224" y="0"/>
                    </a:cubicBezTo>
                    <a:close/>
                    <a:moveTo>
                      <a:pt x="389" y="120"/>
                    </a:moveTo>
                    <a:cubicBezTo>
                      <a:pt x="388" y="122"/>
                      <a:pt x="387" y="123"/>
                      <a:pt x="385" y="124"/>
                    </a:cubicBezTo>
                    <a:cubicBezTo>
                      <a:pt x="388" y="122"/>
                      <a:pt x="389" y="120"/>
                      <a:pt x="389" y="120"/>
                    </a:cubicBezTo>
                    <a:close/>
                    <a:moveTo>
                      <a:pt x="215" y="2"/>
                    </a:moveTo>
                    <a:cubicBezTo>
                      <a:pt x="213" y="3"/>
                      <a:pt x="212" y="4"/>
                      <a:pt x="211" y="5"/>
                    </a:cubicBezTo>
                    <a:cubicBezTo>
                      <a:pt x="213" y="3"/>
                      <a:pt x="215" y="2"/>
                      <a:pt x="215" y="2"/>
                    </a:cubicBezTo>
                    <a:close/>
                  </a:path>
                </a:pathLst>
              </a:custGeom>
              <a:solidFill>
                <a:srgbClr val="02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1">
                <a:extLst>
                  <a:ext uri="{FF2B5EF4-FFF2-40B4-BE49-F238E27FC236}">
                    <a16:creationId xmlns:a16="http://schemas.microsoft.com/office/drawing/2014/main" id="{A5DF76C9-D8F1-4171-BC3C-E25E9F7F639B}"/>
                  </a:ext>
                </a:extLst>
              </p:cNvPr>
              <p:cNvSpPr>
                <a:spLocks/>
              </p:cNvSpPr>
              <p:nvPr/>
            </p:nvSpPr>
            <p:spPr bwMode="auto">
              <a:xfrm>
                <a:off x="6749613" y="5007614"/>
                <a:ext cx="239832" cy="168829"/>
              </a:xfrm>
              <a:custGeom>
                <a:avLst/>
                <a:gdLst>
                  <a:gd name="T0" fmla="*/ 71 w 77"/>
                  <a:gd name="T1" fmla="*/ 48 h 54"/>
                  <a:gd name="T2" fmla="*/ 62 w 77"/>
                  <a:gd name="T3" fmla="*/ 15 h 54"/>
                  <a:gd name="T4" fmla="*/ 29 w 77"/>
                  <a:gd name="T5" fmla="*/ 7 h 54"/>
                  <a:gd name="T6" fmla="*/ 71 w 77"/>
                  <a:gd name="T7" fmla="*/ 48 h 54"/>
                </a:gdLst>
                <a:ahLst/>
                <a:cxnLst>
                  <a:cxn ang="0">
                    <a:pos x="T0" y="T1"/>
                  </a:cxn>
                  <a:cxn ang="0">
                    <a:pos x="T2" y="T3"/>
                  </a:cxn>
                  <a:cxn ang="0">
                    <a:pos x="T4" y="T5"/>
                  </a:cxn>
                  <a:cxn ang="0">
                    <a:pos x="T6" y="T7"/>
                  </a:cxn>
                </a:cxnLst>
                <a:rect l="0" t="0" r="r" b="b"/>
                <a:pathLst>
                  <a:path w="77" h="54">
                    <a:moveTo>
                      <a:pt x="71" y="48"/>
                    </a:moveTo>
                    <a:cubicBezTo>
                      <a:pt x="77" y="41"/>
                      <a:pt x="73" y="26"/>
                      <a:pt x="62" y="15"/>
                    </a:cubicBezTo>
                    <a:cubicBezTo>
                      <a:pt x="50" y="3"/>
                      <a:pt x="36" y="0"/>
                      <a:pt x="29" y="7"/>
                    </a:cubicBezTo>
                    <a:cubicBezTo>
                      <a:pt x="0" y="30"/>
                      <a:pt x="64" y="54"/>
                      <a:pt x="71" y="4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2">
                <a:extLst>
                  <a:ext uri="{FF2B5EF4-FFF2-40B4-BE49-F238E27FC236}">
                    <a16:creationId xmlns:a16="http://schemas.microsoft.com/office/drawing/2014/main" id="{7914EA58-5886-4389-80AD-9F1294E38803}"/>
                  </a:ext>
                </a:extLst>
              </p:cNvPr>
              <p:cNvSpPr>
                <a:spLocks/>
              </p:cNvSpPr>
              <p:nvPr/>
            </p:nvSpPr>
            <p:spPr bwMode="auto">
              <a:xfrm>
                <a:off x="7371284" y="356126"/>
                <a:ext cx="538046" cy="550667"/>
              </a:xfrm>
              <a:custGeom>
                <a:avLst/>
                <a:gdLst>
                  <a:gd name="T0" fmla="*/ 0 w 173"/>
                  <a:gd name="T1" fmla="*/ 81 h 177"/>
                  <a:gd name="T2" fmla="*/ 4 w 173"/>
                  <a:gd name="T3" fmla="*/ 82 h 177"/>
                  <a:gd name="T4" fmla="*/ 24 w 173"/>
                  <a:gd name="T5" fmla="*/ 93 h 177"/>
                  <a:gd name="T6" fmla="*/ 65 w 173"/>
                  <a:gd name="T7" fmla="*/ 20 h 177"/>
                  <a:gd name="T8" fmla="*/ 77 w 173"/>
                  <a:gd name="T9" fmla="*/ 80 h 177"/>
                  <a:gd name="T10" fmla="*/ 111 w 173"/>
                  <a:gd name="T11" fmla="*/ 164 h 177"/>
                  <a:gd name="T12" fmla="*/ 116 w 173"/>
                  <a:gd name="T13" fmla="*/ 168 h 177"/>
                  <a:gd name="T14" fmla="*/ 124 w 173"/>
                  <a:gd name="T15" fmla="*/ 172 h 177"/>
                  <a:gd name="T16" fmla="*/ 127 w 173"/>
                  <a:gd name="T17" fmla="*/ 167 h 177"/>
                  <a:gd name="T18" fmla="*/ 128 w 173"/>
                  <a:gd name="T19" fmla="*/ 166 h 177"/>
                  <a:gd name="T20" fmla="*/ 167 w 173"/>
                  <a:gd name="T21" fmla="*/ 125 h 177"/>
                  <a:gd name="T22" fmla="*/ 162 w 173"/>
                  <a:gd name="T23" fmla="*/ 118 h 177"/>
                  <a:gd name="T24" fmla="*/ 153 w 173"/>
                  <a:gd name="T25" fmla="*/ 124 h 177"/>
                  <a:gd name="T26" fmla="*/ 149 w 173"/>
                  <a:gd name="T27" fmla="*/ 122 h 177"/>
                  <a:gd name="T28" fmla="*/ 114 w 173"/>
                  <a:gd name="T29" fmla="*/ 141 h 177"/>
                  <a:gd name="T30" fmla="*/ 93 w 173"/>
                  <a:gd name="T31" fmla="*/ 92 h 177"/>
                  <a:gd name="T32" fmla="*/ 77 w 173"/>
                  <a:gd name="T33" fmla="*/ 12 h 177"/>
                  <a:gd name="T34" fmla="*/ 72 w 173"/>
                  <a:gd name="T35" fmla="*/ 6 h 177"/>
                  <a:gd name="T36" fmla="*/ 27 w 173"/>
                  <a:gd name="T37" fmla="*/ 38 h 177"/>
                  <a:gd name="T38" fmla="*/ 0 w 173"/>
                  <a:gd name="T39" fmla="*/ 8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77">
                    <a:moveTo>
                      <a:pt x="0" y="81"/>
                    </a:moveTo>
                    <a:cubicBezTo>
                      <a:pt x="1" y="81"/>
                      <a:pt x="3" y="82"/>
                      <a:pt x="4" y="82"/>
                    </a:cubicBezTo>
                    <a:cubicBezTo>
                      <a:pt x="11" y="85"/>
                      <a:pt x="18" y="89"/>
                      <a:pt x="24" y="93"/>
                    </a:cubicBezTo>
                    <a:cubicBezTo>
                      <a:pt x="36" y="67"/>
                      <a:pt x="51" y="41"/>
                      <a:pt x="65" y="20"/>
                    </a:cubicBezTo>
                    <a:cubicBezTo>
                      <a:pt x="62" y="40"/>
                      <a:pt x="70" y="62"/>
                      <a:pt x="77" y="80"/>
                    </a:cubicBezTo>
                    <a:cubicBezTo>
                      <a:pt x="88" y="108"/>
                      <a:pt x="104" y="135"/>
                      <a:pt x="111" y="164"/>
                    </a:cubicBezTo>
                    <a:cubicBezTo>
                      <a:pt x="112" y="167"/>
                      <a:pt x="114" y="168"/>
                      <a:pt x="116" y="168"/>
                    </a:cubicBezTo>
                    <a:cubicBezTo>
                      <a:pt x="115" y="173"/>
                      <a:pt x="121" y="177"/>
                      <a:pt x="124" y="172"/>
                    </a:cubicBezTo>
                    <a:cubicBezTo>
                      <a:pt x="125" y="171"/>
                      <a:pt x="126" y="169"/>
                      <a:pt x="127" y="167"/>
                    </a:cubicBezTo>
                    <a:cubicBezTo>
                      <a:pt x="128" y="167"/>
                      <a:pt x="128" y="167"/>
                      <a:pt x="128" y="166"/>
                    </a:cubicBezTo>
                    <a:cubicBezTo>
                      <a:pt x="139" y="151"/>
                      <a:pt x="151" y="135"/>
                      <a:pt x="167" y="125"/>
                    </a:cubicBezTo>
                    <a:cubicBezTo>
                      <a:pt x="173" y="122"/>
                      <a:pt x="167" y="114"/>
                      <a:pt x="162" y="118"/>
                    </a:cubicBezTo>
                    <a:cubicBezTo>
                      <a:pt x="159" y="119"/>
                      <a:pt x="156" y="121"/>
                      <a:pt x="153" y="124"/>
                    </a:cubicBezTo>
                    <a:cubicBezTo>
                      <a:pt x="152" y="123"/>
                      <a:pt x="151" y="122"/>
                      <a:pt x="149" y="122"/>
                    </a:cubicBezTo>
                    <a:cubicBezTo>
                      <a:pt x="133" y="123"/>
                      <a:pt x="122" y="129"/>
                      <a:pt x="114" y="141"/>
                    </a:cubicBezTo>
                    <a:cubicBezTo>
                      <a:pt x="108" y="124"/>
                      <a:pt x="100" y="109"/>
                      <a:pt x="93" y="92"/>
                    </a:cubicBezTo>
                    <a:cubicBezTo>
                      <a:pt x="82" y="69"/>
                      <a:pt x="67" y="38"/>
                      <a:pt x="77" y="12"/>
                    </a:cubicBezTo>
                    <a:cubicBezTo>
                      <a:pt x="79" y="9"/>
                      <a:pt x="75" y="6"/>
                      <a:pt x="72" y="6"/>
                    </a:cubicBezTo>
                    <a:cubicBezTo>
                      <a:pt x="58" y="0"/>
                      <a:pt x="38" y="24"/>
                      <a:pt x="27" y="38"/>
                    </a:cubicBezTo>
                    <a:cubicBezTo>
                      <a:pt x="18" y="50"/>
                      <a:pt x="9" y="66"/>
                      <a:pt x="0" y="81"/>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3">
                <a:extLst>
                  <a:ext uri="{FF2B5EF4-FFF2-40B4-BE49-F238E27FC236}">
                    <a16:creationId xmlns:a16="http://schemas.microsoft.com/office/drawing/2014/main" id="{A0175229-0DB4-408C-B8DA-1E720B27F83E}"/>
                  </a:ext>
                </a:extLst>
              </p:cNvPr>
              <p:cNvSpPr>
                <a:spLocks/>
              </p:cNvSpPr>
              <p:nvPr/>
            </p:nvSpPr>
            <p:spPr bwMode="auto">
              <a:xfrm>
                <a:off x="6572895" y="157318"/>
                <a:ext cx="528579" cy="377104"/>
              </a:xfrm>
              <a:custGeom>
                <a:avLst/>
                <a:gdLst>
                  <a:gd name="T0" fmla="*/ 168 w 170"/>
                  <a:gd name="T1" fmla="*/ 53 h 121"/>
                  <a:gd name="T2" fmla="*/ 147 w 170"/>
                  <a:gd name="T3" fmla="*/ 1 h 121"/>
                  <a:gd name="T4" fmla="*/ 139 w 170"/>
                  <a:gd name="T5" fmla="*/ 4 h 121"/>
                  <a:gd name="T6" fmla="*/ 84 w 170"/>
                  <a:gd name="T7" fmla="*/ 64 h 121"/>
                  <a:gd name="T8" fmla="*/ 40 w 170"/>
                  <a:gd name="T9" fmla="*/ 94 h 121"/>
                  <a:gd name="T10" fmla="*/ 21 w 170"/>
                  <a:gd name="T11" fmla="*/ 60 h 121"/>
                  <a:gd name="T12" fmla="*/ 16 w 170"/>
                  <a:gd name="T13" fmla="*/ 59 h 121"/>
                  <a:gd name="T14" fmla="*/ 12 w 170"/>
                  <a:gd name="T15" fmla="*/ 49 h 121"/>
                  <a:gd name="T16" fmla="*/ 3 w 170"/>
                  <a:gd name="T17" fmla="*/ 53 h 121"/>
                  <a:gd name="T18" fmla="*/ 15 w 170"/>
                  <a:gd name="T19" fmla="*/ 108 h 121"/>
                  <a:gd name="T20" fmla="*/ 15 w 170"/>
                  <a:gd name="T21" fmla="*/ 110 h 121"/>
                  <a:gd name="T22" fmla="*/ 15 w 170"/>
                  <a:gd name="T23" fmla="*/ 116 h 121"/>
                  <a:gd name="T24" fmla="*/ 25 w 170"/>
                  <a:gd name="T25" fmla="*/ 116 h 121"/>
                  <a:gd name="T26" fmla="*/ 31 w 170"/>
                  <a:gd name="T27" fmla="*/ 115 h 121"/>
                  <a:gd name="T28" fmla="*/ 104 w 170"/>
                  <a:gd name="T29" fmla="*/ 62 h 121"/>
                  <a:gd name="T30" fmla="*/ 145 w 170"/>
                  <a:gd name="T31" fmla="*/ 17 h 121"/>
                  <a:gd name="T32" fmla="*/ 142 w 170"/>
                  <a:gd name="T33" fmla="*/ 101 h 121"/>
                  <a:gd name="T34" fmla="*/ 164 w 170"/>
                  <a:gd name="T35" fmla="*/ 102 h 121"/>
                  <a:gd name="T36" fmla="*/ 169 w 170"/>
                  <a:gd name="T37" fmla="*/ 103 h 121"/>
                  <a:gd name="T38" fmla="*/ 168 w 170"/>
                  <a:gd name="T3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0" h="121">
                    <a:moveTo>
                      <a:pt x="168" y="53"/>
                    </a:moveTo>
                    <a:cubicBezTo>
                      <a:pt x="166" y="35"/>
                      <a:pt x="163" y="4"/>
                      <a:pt x="147" y="1"/>
                    </a:cubicBezTo>
                    <a:cubicBezTo>
                      <a:pt x="144" y="0"/>
                      <a:pt x="140" y="1"/>
                      <a:pt x="139" y="4"/>
                    </a:cubicBezTo>
                    <a:cubicBezTo>
                      <a:pt x="134" y="31"/>
                      <a:pt x="105" y="50"/>
                      <a:pt x="84" y="64"/>
                    </a:cubicBezTo>
                    <a:cubicBezTo>
                      <a:pt x="70" y="74"/>
                      <a:pt x="54" y="84"/>
                      <a:pt x="40" y="94"/>
                    </a:cubicBezTo>
                    <a:cubicBezTo>
                      <a:pt x="40" y="80"/>
                      <a:pt x="34" y="69"/>
                      <a:pt x="21" y="60"/>
                    </a:cubicBezTo>
                    <a:cubicBezTo>
                      <a:pt x="19" y="59"/>
                      <a:pt x="18" y="59"/>
                      <a:pt x="16" y="59"/>
                    </a:cubicBezTo>
                    <a:cubicBezTo>
                      <a:pt x="15" y="56"/>
                      <a:pt x="14" y="52"/>
                      <a:pt x="12" y="49"/>
                    </a:cubicBezTo>
                    <a:cubicBezTo>
                      <a:pt x="9" y="44"/>
                      <a:pt x="0" y="47"/>
                      <a:pt x="3" y="53"/>
                    </a:cubicBezTo>
                    <a:cubicBezTo>
                      <a:pt x="12" y="70"/>
                      <a:pt x="14" y="89"/>
                      <a:pt x="15" y="108"/>
                    </a:cubicBezTo>
                    <a:cubicBezTo>
                      <a:pt x="15" y="109"/>
                      <a:pt x="15" y="109"/>
                      <a:pt x="15" y="110"/>
                    </a:cubicBezTo>
                    <a:cubicBezTo>
                      <a:pt x="15" y="112"/>
                      <a:pt x="15" y="114"/>
                      <a:pt x="15" y="116"/>
                    </a:cubicBezTo>
                    <a:cubicBezTo>
                      <a:pt x="16" y="121"/>
                      <a:pt x="23" y="121"/>
                      <a:pt x="25" y="116"/>
                    </a:cubicBezTo>
                    <a:cubicBezTo>
                      <a:pt x="26" y="117"/>
                      <a:pt x="29" y="117"/>
                      <a:pt x="31" y="115"/>
                    </a:cubicBezTo>
                    <a:cubicBezTo>
                      <a:pt x="52" y="94"/>
                      <a:pt x="80" y="80"/>
                      <a:pt x="104" y="62"/>
                    </a:cubicBezTo>
                    <a:cubicBezTo>
                      <a:pt x="120" y="50"/>
                      <a:pt x="137" y="36"/>
                      <a:pt x="145" y="17"/>
                    </a:cubicBezTo>
                    <a:cubicBezTo>
                      <a:pt x="146" y="42"/>
                      <a:pt x="146" y="73"/>
                      <a:pt x="142" y="101"/>
                    </a:cubicBezTo>
                    <a:cubicBezTo>
                      <a:pt x="150" y="101"/>
                      <a:pt x="157" y="101"/>
                      <a:pt x="164" y="102"/>
                    </a:cubicBezTo>
                    <a:cubicBezTo>
                      <a:pt x="166" y="103"/>
                      <a:pt x="167" y="103"/>
                      <a:pt x="169" y="103"/>
                    </a:cubicBezTo>
                    <a:cubicBezTo>
                      <a:pt x="169" y="86"/>
                      <a:pt x="170" y="68"/>
                      <a:pt x="168" y="53"/>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4">
                <a:extLst>
                  <a:ext uri="{FF2B5EF4-FFF2-40B4-BE49-F238E27FC236}">
                    <a16:creationId xmlns:a16="http://schemas.microsoft.com/office/drawing/2014/main" id="{C207FCF1-77A5-4858-8C8F-E468A75326EE}"/>
                  </a:ext>
                </a:extLst>
              </p:cNvPr>
              <p:cNvSpPr>
                <a:spLocks/>
              </p:cNvSpPr>
              <p:nvPr/>
            </p:nvSpPr>
            <p:spPr bwMode="auto">
              <a:xfrm>
                <a:off x="5982781" y="577025"/>
                <a:ext cx="1836612" cy="1036644"/>
              </a:xfrm>
              <a:custGeom>
                <a:avLst/>
                <a:gdLst>
                  <a:gd name="T0" fmla="*/ 9 w 591"/>
                  <a:gd name="T1" fmla="*/ 151 h 333"/>
                  <a:gd name="T2" fmla="*/ 32 w 591"/>
                  <a:gd name="T3" fmla="*/ 166 h 333"/>
                  <a:gd name="T4" fmla="*/ 8 w 591"/>
                  <a:gd name="T5" fmla="*/ 171 h 333"/>
                  <a:gd name="T6" fmla="*/ 8 w 591"/>
                  <a:gd name="T7" fmla="*/ 179 h 333"/>
                  <a:gd name="T8" fmla="*/ 39 w 591"/>
                  <a:gd name="T9" fmla="*/ 173 h 333"/>
                  <a:gd name="T10" fmla="*/ 129 w 591"/>
                  <a:gd name="T11" fmla="*/ 212 h 333"/>
                  <a:gd name="T12" fmla="*/ 165 w 591"/>
                  <a:gd name="T13" fmla="*/ 237 h 333"/>
                  <a:gd name="T14" fmla="*/ 179 w 591"/>
                  <a:gd name="T15" fmla="*/ 253 h 333"/>
                  <a:gd name="T16" fmla="*/ 240 w 591"/>
                  <a:gd name="T17" fmla="*/ 300 h 333"/>
                  <a:gd name="T18" fmla="*/ 244 w 591"/>
                  <a:gd name="T19" fmla="*/ 289 h 333"/>
                  <a:gd name="T20" fmla="*/ 211 w 591"/>
                  <a:gd name="T21" fmla="*/ 252 h 333"/>
                  <a:gd name="T22" fmla="*/ 260 w 591"/>
                  <a:gd name="T23" fmla="*/ 22 h 333"/>
                  <a:gd name="T24" fmla="*/ 447 w 591"/>
                  <a:gd name="T25" fmla="*/ 101 h 333"/>
                  <a:gd name="T26" fmla="*/ 378 w 591"/>
                  <a:gd name="T27" fmla="*/ 269 h 333"/>
                  <a:gd name="T28" fmla="*/ 325 w 591"/>
                  <a:gd name="T29" fmla="*/ 303 h 333"/>
                  <a:gd name="T30" fmla="*/ 305 w 591"/>
                  <a:gd name="T31" fmla="*/ 322 h 333"/>
                  <a:gd name="T32" fmla="*/ 378 w 591"/>
                  <a:gd name="T33" fmla="*/ 320 h 333"/>
                  <a:gd name="T34" fmla="*/ 391 w 591"/>
                  <a:gd name="T35" fmla="*/ 312 h 333"/>
                  <a:gd name="T36" fmla="*/ 391 w 591"/>
                  <a:gd name="T37" fmla="*/ 312 h 333"/>
                  <a:gd name="T38" fmla="*/ 424 w 591"/>
                  <a:gd name="T39" fmla="*/ 296 h 333"/>
                  <a:gd name="T40" fmla="*/ 424 w 591"/>
                  <a:gd name="T41" fmla="*/ 296 h 333"/>
                  <a:gd name="T42" fmla="*/ 551 w 591"/>
                  <a:gd name="T43" fmla="*/ 281 h 333"/>
                  <a:gd name="T44" fmla="*/ 554 w 591"/>
                  <a:gd name="T45" fmla="*/ 287 h 333"/>
                  <a:gd name="T46" fmla="*/ 567 w 591"/>
                  <a:gd name="T47" fmla="*/ 305 h 333"/>
                  <a:gd name="T48" fmla="*/ 572 w 591"/>
                  <a:gd name="T49" fmla="*/ 311 h 333"/>
                  <a:gd name="T50" fmla="*/ 578 w 591"/>
                  <a:gd name="T51" fmla="*/ 304 h 333"/>
                  <a:gd name="T52" fmla="*/ 568 w 591"/>
                  <a:gd name="T53" fmla="*/ 281 h 333"/>
                  <a:gd name="T54" fmla="*/ 583 w 591"/>
                  <a:gd name="T55" fmla="*/ 279 h 333"/>
                  <a:gd name="T56" fmla="*/ 591 w 591"/>
                  <a:gd name="T57" fmla="*/ 272 h 333"/>
                  <a:gd name="T58" fmla="*/ 582 w 591"/>
                  <a:gd name="T59" fmla="*/ 268 h 333"/>
                  <a:gd name="T60" fmla="*/ 568 w 591"/>
                  <a:gd name="T61" fmla="*/ 266 h 333"/>
                  <a:gd name="T62" fmla="*/ 579 w 591"/>
                  <a:gd name="T63" fmla="*/ 250 h 333"/>
                  <a:gd name="T64" fmla="*/ 569 w 591"/>
                  <a:gd name="T65" fmla="*/ 249 h 333"/>
                  <a:gd name="T66" fmla="*/ 554 w 591"/>
                  <a:gd name="T67" fmla="*/ 267 h 333"/>
                  <a:gd name="T68" fmla="*/ 422 w 591"/>
                  <a:gd name="T69" fmla="*/ 280 h 333"/>
                  <a:gd name="T70" fmla="*/ 422 w 591"/>
                  <a:gd name="T71" fmla="*/ 280 h 333"/>
                  <a:gd name="T72" fmla="*/ 396 w 591"/>
                  <a:gd name="T73" fmla="*/ 285 h 333"/>
                  <a:gd name="T74" fmla="*/ 439 w 591"/>
                  <a:gd name="T75" fmla="*/ 186 h 333"/>
                  <a:gd name="T76" fmla="*/ 483 w 591"/>
                  <a:gd name="T77" fmla="*/ 63 h 333"/>
                  <a:gd name="T78" fmla="*/ 467 w 591"/>
                  <a:gd name="T79" fmla="*/ 56 h 333"/>
                  <a:gd name="T80" fmla="*/ 459 w 591"/>
                  <a:gd name="T81" fmla="*/ 57 h 333"/>
                  <a:gd name="T82" fmla="*/ 428 w 591"/>
                  <a:gd name="T83" fmla="*/ 53 h 333"/>
                  <a:gd name="T84" fmla="*/ 387 w 591"/>
                  <a:gd name="T85" fmla="*/ 35 h 333"/>
                  <a:gd name="T86" fmla="*/ 389 w 591"/>
                  <a:gd name="T87" fmla="*/ 31 h 333"/>
                  <a:gd name="T88" fmla="*/ 357 w 591"/>
                  <a:gd name="T89" fmla="*/ 24 h 333"/>
                  <a:gd name="T90" fmla="*/ 329 w 591"/>
                  <a:gd name="T91" fmla="*/ 26 h 333"/>
                  <a:gd name="T92" fmla="*/ 303 w 591"/>
                  <a:gd name="T93" fmla="*/ 12 h 333"/>
                  <a:gd name="T94" fmla="*/ 260 w 591"/>
                  <a:gd name="T95" fmla="*/ 3 h 333"/>
                  <a:gd name="T96" fmla="*/ 259 w 591"/>
                  <a:gd name="T97" fmla="*/ 2 h 333"/>
                  <a:gd name="T98" fmla="*/ 241 w 591"/>
                  <a:gd name="T99" fmla="*/ 15 h 333"/>
                  <a:gd name="T100" fmla="*/ 194 w 591"/>
                  <a:gd name="T101" fmla="*/ 241 h 333"/>
                  <a:gd name="T102" fmla="*/ 191 w 591"/>
                  <a:gd name="T103" fmla="*/ 239 h 333"/>
                  <a:gd name="T104" fmla="*/ 191 w 591"/>
                  <a:gd name="T105" fmla="*/ 239 h 333"/>
                  <a:gd name="T106" fmla="*/ 152 w 591"/>
                  <a:gd name="T107" fmla="*/ 212 h 333"/>
                  <a:gd name="T108" fmla="*/ 151 w 591"/>
                  <a:gd name="T109" fmla="*/ 212 h 333"/>
                  <a:gd name="T110" fmla="*/ 46 w 591"/>
                  <a:gd name="T111" fmla="*/ 164 h 333"/>
                  <a:gd name="T112" fmla="*/ 49 w 591"/>
                  <a:gd name="T113" fmla="*/ 135 h 333"/>
                  <a:gd name="T114" fmla="*/ 41 w 591"/>
                  <a:gd name="T115" fmla="*/ 131 h 333"/>
                  <a:gd name="T116" fmla="*/ 36 w 591"/>
                  <a:gd name="T117" fmla="*/ 158 h 333"/>
                  <a:gd name="T118" fmla="*/ 8 w 591"/>
                  <a:gd name="T119" fmla="*/ 143 h 333"/>
                  <a:gd name="T120" fmla="*/ 9 w 591"/>
                  <a:gd name="T121" fmla="*/ 1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1" h="333">
                    <a:moveTo>
                      <a:pt x="9" y="151"/>
                    </a:moveTo>
                    <a:cubicBezTo>
                      <a:pt x="21" y="154"/>
                      <a:pt x="23" y="154"/>
                      <a:pt x="32" y="166"/>
                    </a:cubicBezTo>
                    <a:cubicBezTo>
                      <a:pt x="22" y="168"/>
                      <a:pt x="19" y="166"/>
                      <a:pt x="8" y="171"/>
                    </a:cubicBezTo>
                    <a:cubicBezTo>
                      <a:pt x="3" y="173"/>
                      <a:pt x="4" y="179"/>
                      <a:pt x="8" y="179"/>
                    </a:cubicBezTo>
                    <a:cubicBezTo>
                      <a:pt x="22" y="177"/>
                      <a:pt x="25" y="177"/>
                      <a:pt x="39" y="173"/>
                    </a:cubicBezTo>
                    <a:cubicBezTo>
                      <a:pt x="42" y="172"/>
                      <a:pt x="102" y="198"/>
                      <a:pt x="129" y="212"/>
                    </a:cubicBezTo>
                    <a:cubicBezTo>
                      <a:pt x="143" y="219"/>
                      <a:pt x="155" y="228"/>
                      <a:pt x="165" y="237"/>
                    </a:cubicBezTo>
                    <a:cubicBezTo>
                      <a:pt x="170" y="243"/>
                      <a:pt x="175" y="249"/>
                      <a:pt x="179" y="253"/>
                    </a:cubicBezTo>
                    <a:cubicBezTo>
                      <a:pt x="189" y="268"/>
                      <a:pt x="200" y="285"/>
                      <a:pt x="240" y="300"/>
                    </a:cubicBezTo>
                    <a:cubicBezTo>
                      <a:pt x="247" y="303"/>
                      <a:pt x="251" y="292"/>
                      <a:pt x="244" y="289"/>
                    </a:cubicBezTo>
                    <a:cubicBezTo>
                      <a:pt x="227" y="282"/>
                      <a:pt x="216" y="270"/>
                      <a:pt x="211" y="252"/>
                    </a:cubicBezTo>
                    <a:cubicBezTo>
                      <a:pt x="221" y="236"/>
                      <a:pt x="258" y="109"/>
                      <a:pt x="260" y="22"/>
                    </a:cubicBezTo>
                    <a:cubicBezTo>
                      <a:pt x="333" y="39"/>
                      <a:pt x="378" y="69"/>
                      <a:pt x="447" y="101"/>
                    </a:cubicBezTo>
                    <a:cubicBezTo>
                      <a:pt x="439" y="109"/>
                      <a:pt x="383" y="256"/>
                      <a:pt x="378" y="269"/>
                    </a:cubicBezTo>
                    <a:cubicBezTo>
                      <a:pt x="376" y="275"/>
                      <a:pt x="355" y="307"/>
                      <a:pt x="325" y="303"/>
                    </a:cubicBezTo>
                    <a:cubicBezTo>
                      <a:pt x="321" y="303"/>
                      <a:pt x="305" y="313"/>
                      <a:pt x="305" y="322"/>
                    </a:cubicBezTo>
                    <a:cubicBezTo>
                      <a:pt x="305" y="322"/>
                      <a:pt x="351" y="333"/>
                      <a:pt x="378" y="320"/>
                    </a:cubicBezTo>
                    <a:cubicBezTo>
                      <a:pt x="383" y="317"/>
                      <a:pt x="387" y="315"/>
                      <a:pt x="391" y="312"/>
                    </a:cubicBezTo>
                    <a:cubicBezTo>
                      <a:pt x="391" y="312"/>
                      <a:pt x="391" y="312"/>
                      <a:pt x="391" y="312"/>
                    </a:cubicBezTo>
                    <a:cubicBezTo>
                      <a:pt x="399" y="306"/>
                      <a:pt x="424" y="296"/>
                      <a:pt x="424" y="296"/>
                    </a:cubicBezTo>
                    <a:cubicBezTo>
                      <a:pt x="424" y="296"/>
                      <a:pt x="424" y="296"/>
                      <a:pt x="424" y="296"/>
                    </a:cubicBezTo>
                    <a:cubicBezTo>
                      <a:pt x="471" y="282"/>
                      <a:pt x="519" y="255"/>
                      <a:pt x="551" y="281"/>
                    </a:cubicBezTo>
                    <a:cubicBezTo>
                      <a:pt x="551" y="282"/>
                      <a:pt x="553" y="285"/>
                      <a:pt x="554" y="287"/>
                    </a:cubicBezTo>
                    <a:cubicBezTo>
                      <a:pt x="561" y="292"/>
                      <a:pt x="567" y="297"/>
                      <a:pt x="567" y="305"/>
                    </a:cubicBezTo>
                    <a:cubicBezTo>
                      <a:pt x="567" y="309"/>
                      <a:pt x="569" y="312"/>
                      <a:pt x="572" y="311"/>
                    </a:cubicBezTo>
                    <a:cubicBezTo>
                      <a:pt x="576" y="311"/>
                      <a:pt x="578" y="307"/>
                      <a:pt x="578" y="304"/>
                    </a:cubicBezTo>
                    <a:cubicBezTo>
                      <a:pt x="577" y="295"/>
                      <a:pt x="573" y="287"/>
                      <a:pt x="568" y="281"/>
                    </a:cubicBezTo>
                    <a:cubicBezTo>
                      <a:pt x="573" y="279"/>
                      <a:pt x="578" y="280"/>
                      <a:pt x="583" y="279"/>
                    </a:cubicBezTo>
                    <a:cubicBezTo>
                      <a:pt x="587" y="279"/>
                      <a:pt x="591" y="275"/>
                      <a:pt x="591" y="272"/>
                    </a:cubicBezTo>
                    <a:cubicBezTo>
                      <a:pt x="590" y="268"/>
                      <a:pt x="586" y="268"/>
                      <a:pt x="582" y="268"/>
                    </a:cubicBezTo>
                    <a:cubicBezTo>
                      <a:pt x="578" y="268"/>
                      <a:pt x="572" y="266"/>
                      <a:pt x="568" y="266"/>
                    </a:cubicBezTo>
                    <a:cubicBezTo>
                      <a:pt x="573" y="262"/>
                      <a:pt x="575" y="259"/>
                      <a:pt x="579" y="250"/>
                    </a:cubicBezTo>
                    <a:cubicBezTo>
                      <a:pt x="582" y="243"/>
                      <a:pt x="573" y="245"/>
                      <a:pt x="569" y="249"/>
                    </a:cubicBezTo>
                    <a:cubicBezTo>
                      <a:pt x="559" y="261"/>
                      <a:pt x="559" y="259"/>
                      <a:pt x="554" y="267"/>
                    </a:cubicBezTo>
                    <a:cubicBezTo>
                      <a:pt x="510" y="241"/>
                      <a:pt x="466" y="266"/>
                      <a:pt x="422" y="280"/>
                    </a:cubicBezTo>
                    <a:cubicBezTo>
                      <a:pt x="422" y="280"/>
                      <a:pt x="422" y="280"/>
                      <a:pt x="422" y="280"/>
                    </a:cubicBezTo>
                    <a:cubicBezTo>
                      <a:pt x="409" y="284"/>
                      <a:pt x="400" y="284"/>
                      <a:pt x="396" y="285"/>
                    </a:cubicBezTo>
                    <a:cubicBezTo>
                      <a:pt x="409" y="251"/>
                      <a:pt x="420" y="217"/>
                      <a:pt x="439" y="186"/>
                    </a:cubicBezTo>
                    <a:cubicBezTo>
                      <a:pt x="461" y="149"/>
                      <a:pt x="517" y="78"/>
                      <a:pt x="483" y="63"/>
                    </a:cubicBezTo>
                    <a:cubicBezTo>
                      <a:pt x="477" y="61"/>
                      <a:pt x="472" y="58"/>
                      <a:pt x="467" y="56"/>
                    </a:cubicBezTo>
                    <a:cubicBezTo>
                      <a:pt x="464" y="57"/>
                      <a:pt x="461" y="57"/>
                      <a:pt x="459" y="57"/>
                    </a:cubicBezTo>
                    <a:cubicBezTo>
                      <a:pt x="448" y="57"/>
                      <a:pt x="438" y="55"/>
                      <a:pt x="428" y="53"/>
                    </a:cubicBezTo>
                    <a:cubicBezTo>
                      <a:pt x="425" y="52"/>
                      <a:pt x="383" y="42"/>
                      <a:pt x="387" y="35"/>
                    </a:cubicBezTo>
                    <a:cubicBezTo>
                      <a:pt x="388" y="33"/>
                      <a:pt x="389" y="32"/>
                      <a:pt x="389" y="31"/>
                    </a:cubicBezTo>
                    <a:cubicBezTo>
                      <a:pt x="379" y="29"/>
                      <a:pt x="368" y="26"/>
                      <a:pt x="357" y="24"/>
                    </a:cubicBezTo>
                    <a:cubicBezTo>
                      <a:pt x="348" y="27"/>
                      <a:pt x="338" y="28"/>
                      <a:pt x="329" y="26"/>
                    </a:cubicBezTo>
                    <a:cubicBezTo>
                      <a:pt x="321" y="25"/>
                      <a:pt x="309" y="20"/>
                      <a:pt x="303" y="12"/>
                    </a:cubicBezTo>
                    <a:cubicBezTo>
                      <a:pt x="289" y="9"/>
                      <a:pt x="275" y="6"/>
                      <a:pt x="260" y="3"/>
                    </a:cubicBezTo>
                    <a:cubicBezTo>
                      <a:pt x="260" y="2"/>
                      <a:pt x="259" y="2"/>
                      <a:pt x="259" y="2"/>
                    </a:cubicBezTo>
                    <a:cubicBezTo>
                      <a:pt x="254" y="0"/>
                      <a:pt x="239" y="2"/>
                      <a:pt x="241" y="15"/>
                    </a:cubicBezTo>
                    <a:cubicBezTo>
                      <a:pt x="245" y="98"/>
                      <a:pt x="212" y="162"/>
                      <a:pt x="194" y="241"/>
                    </a:cubicBezTo>
                    <a:cubicBezTo>
                      <a:pt x="193" y="240"/>
                      <a:pt x="192" y="240"/>
                      <a:pt x="191" y="239"/>
                    </a:cubicBezTo>
                    <a:cubicBezTo>
                      <a:pt x="191" y="239"/>
                      <a:pt x="191" y="239"/>
                      <a:pt x="191" y="239"/>
                    </a:cubicBezTo>
                    <a:cubicBezTo>
                      <a:pt x="191" y="239"/>
                      <a:pt x="158" y="215"/>
                      <a:pt x="152" y="212"/>
                    </a:cubicBezTo>
                    <a:cubicBezTo>
                      <a:pt x="152" y="212"/>
                      <a:pt x="152" y="212"/>
                      <a:pt x="151" y="212"/>
                    </a:cubicBezTo>
                    <a:cubicBezTo>
                      <a:pt x="121" y="191"/>
                      <a:pt x="86" y="175"/>
                      <a:pt x="46" y="164"/>
                    </a:cubicBezTo>
                    <a:cubicBezTo>
                      <a:pt x="45" y="154"/>
                      <a:pt x="44" y="143"/>
                      <a:pt x="49" y="135"/>
                    </a:cubicBezTo>
                    <a:cubicBezTo>
                      <a:pt x="51" y="131"/>
                      <a:pt x="44" y="124"/>
                      <a:pt x="41" y="131"/>
                    </a:cubicBezTo>
                    <a:cubicBezTo>
                      <a:pt x="38" y="138"/>
                      <a:pt x="37" y="151"/>
                      <a:pt x="36" y="158"/>
                    </a:cubicBezTo>
                    <a:cubicBezTo>
                      <a:pt x="29" y="148"/>
                      <a:pt x="24" y="145"/>
                      <a:pt x="8" y="143"/>
                    </a:cubicBezTo>
                    <a:cubicBezTo>
                      <a:pt x="0" y="142"/>
                      <a:pt x="6" y="150"/>
                      <a:pt x="9" y="15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5">
                <a:extLst>
                  <a:ext uri="{FF2B5EF4-FFF2-40B4-BE49-F238E27FC236}">
                    <a16:creationId xmlns:a16="http://schemas.microsoft.com/office/drawing/2014/main" id="{467DEE5C-3218-4678-B691-C15363564784}"/>
                  </a:ext>
                </a:extLst>
              </p:cNvPr>
              <p:cNvSpPr>
                <a:spLocks/>
              </p:cNvSpPr>
              <p:nvPr/>
            </p:nvSpPr>
            <p:spPr bwMode="auto">
              <a:xfrm>
                <a:off x="6725945" y="851570"/>
                <a:ext cx="760521" cy="702141"/>
              </a:xfrm>
              <a:custGeom>
                <a:avLst/>
                <a:gdLst>
                  <a:gd name="T0" fmla="*/ 33 w 245"/>
                  <a:gd name="T1" fmla="*/ 215 h 226"/>
                  <a:gd name="T2" fmla="*/ 46 w 245"/>
                  <a:gd name="T3" fmla="*/ 215 h 226"/>
                  <a:gd name="T4" fmla="*/ 61 w 245"/>
                  <a:gd name="T5" fmla="*/ 221 h 226"/>
                  <a:gd name="T6" fmla="*/ 116 w 245"/>
                  <a:gd name="T7" fmla="*/ 215 h 226"/>
                  <a:gd name="T8" fmla="*/ 242 w 245"/>
                  <a:gd name="T9" fmla="*/ 32 h 226"/>
                  <a:gd name="T10" fmla="*/ 161 w 245"/>
                  <a:gd name="T11" fmla="*/ 34 h 226"/>
                  <a:gd name="T12" fmla="*/ 98 w 245"/>
                  <a:gd name="T13" fmla="*/ 154 h 226"/>
                  <a:gd name="T14" fmla="*/ 141 w 245"/>
                  <a:gd name="T15" fmla="*/ 24 h 226"/>
                  <a:gd name="T16" fmla="*/ 62 w 245"/>
                  <a:gd name="T17" fmla="*/ 26 h 226"/>
                  <a:gd name="T18" fmla="*/ 4 w 245"/>
                  <a:gd name="T19" fmla="*/ 195 h 226"/>
                  <a:gd name="T20" fmla="*/ 33 w 245"/>
                  <a:gd name="T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26">
                    <a:moveTo>
                      <a:pt x="33" y="215"/>
                    </a:moveTo>
                    <a:cubicBezTo>
                      <a:pt x="36" y="215"/>
                      <a:pt x="40" y="216"/>
                      <a:pt x="46" y="215"/>
                    </a:cubicBezTo>
                    <a:cubicBezTo>
                      <a:pt x="50" y="219"/>
                      <a:pt x="57" y="221"/>
                      <a:pt x="61" y="221"/>
                    </a:cubicBezTo>
                    <a:cubicBezTo>
                      <a:pt x="77" y="224"/>
                      <a:pt x="103" y="226"/>
                      <a:pt x="116" y="215"/>
                    </a:cubicBezTo>
                    <a:cubicBezTo>
                      <a:pt x="175" y="168"/>
                      <a:pt x="227" y="108"/>
                      <a:pt x="242" y="32"/>
                    </a:cubicBezTo>
                    <a:cubicBezTo>
                      <a:pt x="245" y="15"/>
                      <a:pt x="166" y="10"/>
                      <a:pt x="161" y="34"/>
                    </a:cubicBezTo>
                    <a:cubicBezTo>
                      <a:pt x="153" y="79"/>
                      <a:pt x="129" y="119"/>
                      <a:pt x="98" y="154"/>
                    </a:cubicBezTo>
                    <a:cubicBezTo>
                      <a:pt x="113" y="111"/>
                      <a:pt x="130" y="68"/>
                      <a:pt x="141" y="24"/>
                    </a:cubicBezTo>
                    <a:cubicBezTo>
                      <a:pt x="146" y="6"/>
                      <a:pt x="68" y="0"/>
                      <a:pt x="62" y="26"/>
                    </a:cubicBezTo>
                    <a:cubicBezTo>
                      <a:pt x="47" y="84"/>
                      <a:pt x="22" y="138"/>
                      <a:pt x="4" y="195"/>
                    </a:cubicBezTo>
                    <a:cubicBezTo>
                      <a:pt x="0" y="210"/>
                      <a:pt x="22" y="214"/>
                      <a:pt x="33" y="215"/>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6">
                <a:extLst>
                  <a:ext uri="{FF2B5EF4-FFF2-40B4-BE49-F238E27FC236}">
                    <a16:creationId xmlns:a16="http://schemas.microsoft.com/office/drawing/2014/main" id="{4AB9AB78-F60F-4A2E-B03C-050C7F0E8D01}"/>
                  </a:ext>
                </a:extLst>
              </p:cNvPr>
              <p:cNvSpPr>
                <a:spLocks/>
              </p:cNvSpPr>
              <p:nvPr/>
            </p:nvSpPr>
            <p:spPr bwMode="auto">
              <a:xfrm>
                <a:off x="6893197" y="884704"/>
                <a:ext cx="590114" cy="544356"/>
              </a:xfrm>
              <a:custGeom>
                <a:avLst/>
                <a:gdLst>
                  <a:gd name="T0" fmla="*/ 25 w 190"/>
                  <a:gd name="T1" fmla="*/ 166 h 175"/>
                  <a:gd name="T2" fmla="*/ 35 w 190"/>
                  <a:gd name="T3" fmla="*/ 167 h 175"/>
                  <a:gd name="T4" fmla="*/ 47 w 190"/>
                  <a:gd name="T5" fmla="*/ 171 h 175"/>
                  <a:gd name="T6" fmla="*/ 90 w 190"/>
                  <a:gd name="T7" fmla="*/ 166 h 175"/>
                  <a:gd name="T8" fmla="*/ 187 w 190"/>
                  <a:gd name="T9" fmla="*/ 25 h 175"/>
                  <a:gd name="T10" fmla="*/ 125 w 190"/>
                  <a:gd name="T11" fmla="*/ 26 h 175"/>
                  <a:gd name="T12" fmla="*/ 76 w 190"/>
                  <a:gd name="T13" fmla="*/ 119 h 175"/>
                  <a:gd name="T14" fmla="*/ 109 w 190"/>
                  <a:gd name="T15" fmla="*/ 18 h 175"/>
                  <a:gd name="T16" fmla="*/ 48 w 190"/>
                  <a:gd name="T17" fmla="*/ 20 h 175"/>
                  <a:gd name="T18" fmla="*/ 3 w 190"/>
                  <a:gd name="T19" fmla="*/ 151 h 175"/>
                  <a:gd name="T20" fmla="*/ 25 w 190"/>
                  <a:gd name="T21"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75">
                    <a:moveTo>
                      <a:pt x="25" y="166"/>
                    </a:moveTo>
                    <a:cubicBezTo>
                      <a:pt x="27" y="167"/>
                      <a:pt x="31" y="167"/>
                      <a:pt x="35" y="167"/>
                    </a:cubicBezTo>
                    <a:cubicBezTo>
                      <a:pt x="39" y="169"/>
                      <a:pt x="44" y="171"/>
                      <a:pt x="47" y="171"/>
                    </a:cubicBezTo>
                    <a:cubicBezTo>
                      <a:pt x="60" y="174"/>
                      <a:pt x="80" y="175"/>
                      <a:pt x="90" y="166"/>
                    </a:cubicBezTo>
                    <a:cubicBezTo>
                      <a:pt x="136" y="130"/>
                      <a:pt x="176" y="83"/>
                      <a:pt x="187" y="25"/>
                    </a:cubicBezTo>
                    <a:cubicBezTo>
                      <a:pt x="190" y="11"/>
                      <a:pt x="129" y="8"/>
                      <a:pt x="125" y="26"/>
                    </a:cubicBezTo>
                    <a:cubicBezTo>
                      <a:pt x="118" y="61"/>
                      <a:pt x="100" y="92"/>
                      <a:pt x="76" y="119"/>
                    </a:cubicBezTo>
                    <a:cubicBezTo>
                      <a:pt x="88" y="86"/>
                      <a:pt x="101" y="53"/>
                      <a:pt x="109" y="18"/>
                    </a:cubicBezTo>
                    <a:cubicBezTo>
                      <a:pt x="113" y="4"/>
                      <a:pt x="53" y="0"/>
                      <a:pt x="48" y="20"/>
                    </a:cubicBezTo>
                    <a:cubicBezTo>
                      <a:pt x="37" y="65"/>
                      <a:pt x="17" y="107"/>
                      <a:pt x="3" y="151"/>
                    </a:cubicBezTo>
                    <a:cubicBezTo>
                      <a:pt x="0" y="163"/>
                      <a:pt x="17" y="166"/>
                      <a:pt x="25" y="16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8">
                <a:extLst>
                  <a:ext uri="{FF2B5EF4-FFF2-40B4-BE49-F238E27FC236}">
                    <a16:creationId xmlns:a16="http://schemas.microsoft.com/office/drawing/2014/main" id="{6D065FD3-C191-4A46-8CAA-621524313851}"/>
                  </a:ext>
                </a:extLst>
              </p:cNvPr>
              <p:cNvSpPr>
                <a:spLocks/>
              </p:cNvSpPr>
              <p:nvPr/>
            </p:nvSpPr>
            <p:spPr bwMode="auto">
              <a:xfrm>
                <a:off x="6722790" y="2011285"/>
                <a:ext cx="340815" cy="143583"/>
              </a:xfrm>
              <a:custGeom>
                <a:avLst/>
                <a:gdLst>
                  <a:gd name="T0" fmla="*/ 48 w 110"/>
                  <a:gd name="T1" fmla="*/ 15 h 46"/>
                  <a:gd name="T2" fmla="*/ 74 w 110"/>
                  <a:gd name="T3" fmla="*/ 32 h 46"/>
                  <a:gd name="T4" fmla="*/ 48 w 110"/>
                  <a:gd name="T5" fmla="*/ 15 h 46"/>
                </a:gdLst>
                <a:ahLst/>
                <a:cxnLst>
                  <a:cxn ang="0">
                    <a:pos x="T0" y="T1"/>
                  </a:cxn>
                  <a:cxn ang="0">
                    <a:pos x="T2" y="T3"/>
                  </a:cxn>
                  <a:cxn ang="0">
                    <a:pos x="T4" y="T5"/>
                  </a:cxn>
                </a:cxnLst>
                <a:rect l="0" t="0" r="r" b="b"/>
                <a:pathLst>
                  <a:path w="110" h="46">
                    <a:moveTo>
                      <a:pt x="48" y="15"/>
                    </a:moveTo>
                    <a:cubicBezTo>
                      <a:pt x="0" y="46"/>
                      <a:pt x="57" y="42"/>
                      <a:pt x="74" y="32"/>
                    </a:cubicBezTo>
                    <a:cubicBezTo>
                      <a:pt x="110" y="11"/>
                      <a:pt x="72" y="0"/>
                      <a:pt x="48" y="1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9">
                <a:extLst>
                  <a:ext uri="{FF2B5EF4-FFF2-40B4-BE49-F238E27FC236}">
                    <a16:creationId xmlns:a16="http://schemas.microsoft.com/office/drawing/2014/main" id="{D8081AA2-ADA0-49C2-A576-0D10B418AF9C}"/>
                  </a:ext>
                </a:extLst>
              </p:cNvPr>
              <p:cNvSpPr>
                <a:spLocks/>
              </p:cNvSpPr>
              <p:nvPr/>
            </p:nvSpPr>
            <p:spPr bwMode="auto">
              <a:xfrm>
                <a:off x="6181589" y="1784076"/>
                <a:ext cx="192497" cy="290323"/>
              </a:xfrm>
              <a:custGeom>
                <a:avLst/>
                <a:gdLst>
                  <a:gd name="T0" fmla="*/ 21 w 62"/>
                  <a:gd name="T1" fmla="*/ 45 h 93"/>
                  <a:gd name="T2" fmla="*/ 49 w 62"/>
                  <a:gd name="T3" fmla="*/ 34 h 93"/>
                  <a:gd name="T4" fmla="*/ 21 w 62"/>
                  <a:gd name="T5" fmla="*/ 45 h 93"/>
                </a:gdLst>
                <a:ahLst/>
                <a:cxnLst>
                  <a:cxn ang="0">
                    <a:pos x="T0" y="T1"/>
                  </a:cxn>
                  <a:cxn ang="0">
                    <a:pos x="T2" y="T3"/>
                  </a:cxn>
                  <a:cxn ang="0">
                    <a:pos x="T4" y="T5"/>
                  </a:cxn>
                </a:cxnLst>
                <a:rect l="0" t="0" r="r" b="b"/>
                <a:pathLst>
                  <a:path w="62" h="93">
                    <a:moveTo>
                      <a:pt x="21" y="45"/>
                    </a:moveTo>
                    <a:cubicBezTo>
                      <a:pt x="62" y="93"/>
                      <a:pt x="62" y="51"/>
                      <a:pt x="49" y="34"/>
                    </a:cubicBezTo>
                    <a:cubicBezTo>
                      <a:pt x="21" y="0"/>
                      <a:pt x="0" y="22"/>
                      <a:pt x="21" y="4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90">
                <a:extLst>
                  <a:ext uri="{FF2B5EF4-FFF2-40B4-BE49-F238E27FC236}">
                    <a16:creationId xmlns:a16="http://schemas.microsoft.com/office/drawing/2014/main" id="{911D4E63-68C9-4515-AB3C-3B8D31D0C242}"/>
                  </a:ext>
                </a:extLst>
              </p:cNvPr>
              <p:cNvSpPr>
                <a:spLocks/>
              </p:cNvSpPr>
              <p:nvPr/>
            </p:nvSpPr>
            <p:spPr bwMode="auto">
              <a:xfrm>
                <a:off x="6746458" y="2158026"/>
                <a:ext cx="159363" cy="99404"/>
              </a:xfrm>
              <a:custGeom>
                <a:avLst/>
                <a:gdLst>
                  <a:gd name="T0" fmla="*/ 46 w 51"/>
                  <a:gd name="T1" fmla="*/ 12 h 32"/>
                  <a:gd name="T2" fmla="*/ 12 w 51"/>
                  <a:gd name="T3" fmla="*/ 21 h 32"/>
                  <a:gd name="T4" fmla="*/ 23 w 51"/>
                  <a:gd name="T5" fmla="*/ 5 h 32"/>
                  <a:gd name="T6" fmla="*/ 46 w 51"/>
                  <a:gd name="T7" fmla="*/ 12 h 32"/>
                </a:gdLst>
                <a:ahLst/>
                <a:cxnLst>
                  <a:cxn ang="0">
                    <a:pos x="T0" y="T1"/>
                  </a:cxn>
                  <a:cxn ang="0">
                    <a:pos x="T2" y="T3"/>
                  </a:cxn>
                  <a:cxn ang="0">
                    <a:pos x="T4" y="T5"/>
                  </a:cxn>
                  <a:cxn ang="0">
                    <a:pos x="T6" y="T7"/>
                  </a:cxn>
                </a:cxnLst>
                <a:rect l="0" t="0" r="r" b="b"/>
                <a:pathLst>
                  <a:path w="51" h="32">
                    <a:moveTo>
                      <a:pt x="46" y="12"/>
                    </a:moveTo>
                    <a:cubicBezTo>
                      <a:pt x="42" y="22"/>
                      <a:pt x="28" y="32"/>
                      <a:pt x="12" y="21"/>
                    </a:cubicBezTo>
                    <a:cubicBezTo>
                      <a:pt x="0" y="12"/>
                      <a:pt x="17" y="7"/>
                      <a:pt x="23" y="5"/>
                    </a:cubicBezTo>
                    <a:cubicBezTo>
                      <a:pt x="36" y="0"/>
                      <a:pt x="51" y="1"/>
                      <a:pt x="46" y="12"/>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1">
                <a:extLst>
                  <a:ext uri="{FF2B5EF4-FFF2-40B4-BE49-F238E27FC236}">
                    <a16:creationId xmlns:a16="http://schemas.microsoft.com/office/drawing/2014/main" id="{16982F88-6E5A-4A29-9719-12A9CD11DAB8}"/>
                  </a:ext>
                </a:extLst>
              </p:cNvPr>
              <p:cNvSpPr>
                <a:spLocks/>
              </p:cNvSpPr>
              <p:nvPr/>
            </p:nvSpPr>
            <p:spPr bwMode="auto">
              <a:xfrm>
                <a:off x="6255747" y="2001818"/>
                <a:ext cx="115183" cy="127805"/>
              </a:xfrm>
              <a:custGeom>
                <a:avLst/>
                <a:gdLst>
                  <a:gd name="T0" fmla="*/ 2 w 37"/>
                  <a:gd name="T1" fmla="*/ 14 h 41"/>
                  <a:gd name="T2" fmla="*/ 25 w 37"/>
                  <a:gd name="T3" fmla="*/ 18 h 41"/>
                  <a:gd name="T4" fmla="*/ 27 w 37"/>
                  <a:gd name="T5" fmla="*/ 40 h 41"/>
                  <a:gd name="T6" fmla="*/ 2 w 37"/>
                  <a:gd name="T7" fmla="*/ 14 h 41"/>
                </a:gdLst>
                <a:ahLst/>
                <a:cxnLst>
                  <a:cxn ang="0">
                    <a:pos x="T0" y="T1"/>
                  </a:cxn>
                  <a:cxn ang="0">
                    <a:pos x="T2" y="T3"/>
                  </a:cxn>
                  <a:cxn ang="0">
                    <a:pos x="T4" y="T5"/>
                  </a:cxn>
                  <a:cxn ang="0">
                    <a:pos x="T6" y="T7"/>
                  </a:cxn>
                </a:cxnLst>
                <a:rect l="0" t="0" r="r" b="b"/>
                <a:pathLst>
                  <a:path w="37" h="41">
                    <a:moveTo>
                      <a:pt x="2" y="14"/>
                    </a:moveTo>
                    <a:cubicBezTo>
                      <a:pt x="6" y="0"/>
                      <a:pt x="21" y="15"/>
                      <a:pt x="25" y="18"/>
                    </a:cubicBezTo>
                    <a:cubicBezTo>
                      <a:pt x="36" y="27"/>
                      <a:pt x="37" y="41"/>
                      <a:pt x="27" y="40"/>
                    </a:cubicBezTo>
                    <a:cubicBezTo>
                      <a:pt x="3" y="37"/>
                      <a:pt x="0" y="20"/>
                      <a:pt x="2" y="14"/>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2">
                <a:extLst>
                  <a:ext uri="{FF2B5EF4-FFF2-40B4-BE49-F238E27FC236}">
                    <a16:creationId xmlns:a16="http://schemas.microsoft.com/office/drawing/2014/main" id="{43DC3991-1A2A-4B72-81C4-914AEEE46C01}"/>
                  </a:ext>
                </a:extLst>
              </p:cNvPr>
              <p:cNvSpPr>
                <a:spLocks/>
              </p:cNvSpPr>
              <p:nvPr/>
            </p:nvSpPr>
            <p:spPr bwMode="auto">
              <a:xfrm>
                <a:off x="6527137" y="1754097"/>
                <a:ext cx="138850" cy="201964"/>
              </a:xfrm>
              <a:custGeom>
                <a:avLst/>
                <a:gdLst>
                  <a:gd name="T0" fmla="*/ 42 w 45"/>
                  <a:gd name="T1" fmla="*/ 21 h 65"/>
                  <a:gd name="T2" fmla="*/ 15 w 45"/>
                  <a:gd name="T3" fmla="*/ 13 h 65"/>
                  <a:gd name="T4" fmla="*/ 8 w 45"/>
                  <a:gd name="T5" fmla="*/ 57 h 65"/>
                  <a:gd name="T6" fmla="*/ 42 w 45"/>
                  <a:gd name="T7" fmla="*/ 21 h 65"/>
                </a:gdLst>
                <a:ahLst/>
                <a:cxnLst>
                  <a:cxn ang="0">
                    <a:pos x="T0" y="T1"/>
                  </a:cxn>
                  <a:cxn ang="0">
                    <a:pos x="T2" y="T3"/>
                  </a:cxn>
                  <a:cxn ang="0">
                    <a:pos x="T4" y="T5"/>
                  </a:cxn>
                  <a:cxn ang="0">
                    <a:pos x="T6" y="T7"/>
                  </a:cxn>
                </a:cxnLst>
                <a:rect l="0" t="0" r="r" b="b"/>
                <a:pathLst>
                  <a:path w="45" h="65">
                    <a:moveTo>
                      <a:pt x="42" y="21"/>
                    </a:moveTo>
                    <a:cubicBezTo>
                      <a:pt x="31" y="0"/>
                      <a:pt x="21" y="8"/>
                      <a:pt x="15" y="13"/>
                    </a:cubicBezTo>
                    <a:cubicBezTo>
                      <a:pt x="0" y="25"/>
                      <a:pt x="0" y="55"/>
                      <a:pt x="8" y="57"/>
                    </a:cubicBezTo>
                    <a:cubicBezTo>
                      <a:pt x="41" y="65"/>
                      <a:pt x="45" y="28"/>
                      <a:pt x="42" y="21"/>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3">
                <a:extLst>
                  <a:ext uri="{FF2B5EF4-FFF2-40B4-BE49-F238E27FC236}">
                    <a16:creationId xmlns:a16="http://schemas.microsoft.com/office/drawing/2014/main" id="{CDB40A3E-0F58-4F39-AA9C-84FBE715867B}"/>
                  </a:ext>
                </a:extLst>
              </p:cNvPr>
              <p:cNvSpPr>
                <a:spLocks noEditPoints="1"/>
              </p:cNvSpPr>
              <p:nvPr/>
            </p:nvSpPr>
            <p:spPr bwMode="auto">
              <a:xfrm>
                <a:off x="6075873" y="1520576"/>
                <a:ext cx="1054001" cy="970374"/>
              </a:xfrm>
              <a:custGeom>
                <a:avLst/>
                <a:gdLst>
                  <a:gd name="T0" fmla="*/ 324 w 339"/>
                  <a:gd name="T1" fmla="*/ 152 h 312"/>
                  <a:gd name="T2" fmla="*/ 317 w 339"/>
                  <a:gd name="T3" fmla="*/ 120 h 312"/>
                  <a:gd name="T4" fmla="*/ 8 w 339"/>
                  <a:gd name="T5" fmla="*/ 134 h 312"/>
                  <a:gd name="T6" fmla="*/ 1 w 339"/>
                  <a:gd name="T7" fmla="*/ 147 h 312"/>
                  <a:gd name="T8" fmla="*/ 3 w 339"/>
                  <a:gd name="T9" fmla="*/ 177 h 312"/>
                  <a:gd name="T10" fmla="*/ 62 w 339"/>
                  <a:gd name="T11" fmla="*/ 291 h 312"/>
                  <a:gd name="T12" fmla="*/ 78 w 339"/>
                  <a:gd name="T13" fmla="*/ 290 h 312"/>
                  <a:gd name="T14" fmla="*/ 95 w 339"/>
                  <a:gd name="T15" fmla="*/ 292 h 312"/>
                  <a:gd name="T16" fmla="*/ 125 w 339"/>
                  <a:gd name="T17" fmla="*/ 301 h 312"/>
                  <a:gd name="T18" fmla="*/ 120 w 339"/>
                  <a:gd name="T19" fmla="*/ 297 h 312"/>
                  <a:gd name="T20" fmla="*/ 123 w 339"/>
                  <a:gd name="T21" fmla="*/ 288 h 312"/>
                  <a:gd name="T22" fmla="*/ 100 w 339"/>
                  <a:gd name="T23" fmla="*/ 274 h 312"/>
                  <a:gd name="T24" fmla="*/ 66 w 339"/>
                  <a:gd name="T25" fmla="*/ 247 h 312"/>
                  <a:gd name="T26" fmla="*/ 48 w 339"/>
                  <a:gd name="T27" fmla="*/ 240 h 312"/>
                  <a:gd name="T28" fmla="*/ 29 w 339"/>
                  <a:gd name="T29" fmla="*/ 122 h 312"/>
                  <a:gd name="T30" fmla="*/ 302 w 339"/>
                  <a:gd name="T31" fmla="*/ 103 h 312"/>
                  <a:gd name="T32" fmla="*/ 316 w 339"/>
                  <a:gd name="T33" fmla="*/ 155 h 312"/>
                  <a:gd name="T34" fmla="*/ 316 w 339"/>
                  <a:gd name="T35" fmla="*/ 157 h 312"/>
                  <a:gd name="T36" fmla="*/ 319 w 339"/>
                  <a:gd name="T37" fmla="*/ 157 h 312"/>
                  <a:gd name="T38" fmla="*/ 323 w 339"/>
                  <a:gd name="T39" fmla="*/ 157 h 312"/>
                  <a:gd name="T40" fmla="*/ 317 w 339"/>
                  <a:gd name="T41" fmla="*/ 196 h 312"/>
                  <a:gd name="T42" fmla="*/ 311 w 339"/>
                  <a:gd name="T43" fmla="*/ 195 h 312"/>
                  <a:gd name="T44" fmla="*/ 304 w 339"/>
                  <a:gd name="T45" fmla="*/ 214 h 312"/>
                  <a:gd name="T46" fmla="*/ 269 w 339"/>
                  <a:gd name="T47" fmla="*/ 264 h 312"/>
                  <a:gd name="T48" fmla="*/ 242 w 339"/>
                  <a:gd name="T49" fmla="*/ 283 h 312"/>
                  <a:gd name="T50" fmla="*/ 237 w 339"/>
                  <a:gd name="T51" fmla="*/ 243 h 312"/>
                  <a:gd name="T52" fmla="*/ 231 w 339"/>
                  <a:gd name="T53" fmla="*/ 289 h 312"/>
                  <a:gd name="T54" fmla="*/ 221 w 339"/>
                  <a:gd name="T55" fmla="*/ 294 h 312"/>
                  <a:gd name="T56" fmla="*/ 199 w 339"/>
                  <a:gd name="T57" fmla="*/ 300 h 312"/>
                  <a:gd name="T58" fmla="*/ 287 w 339"/>
                  <a:gd name="T59" fmla="*/ 275 h 312"/>
                  <a:gd name="T60" fmla="*/ 299 w 339"/>
                  <a:gd name="T61" fmla="*/ 251 h 312"/>
                  <a:gd name="T62" fmla="*/ 309 w 339"/>
                  <a:gd name="T63" fmla="*/ 222 h 312"/>
                  <a:gd name="T64" fmla="*/ 321 w 339"/>
                  <a:gd name="T65" fmla="*/ 202 h 312"/>
                  <a:gd name="T66" fmla="*/ 235 w 339"/>
                  <a:gd name="T67" fmla="*/ 295 h 312"/>
                  <a:gd name="T68" fmla="*/ 238 w 339"/>
                  <a:gd name="T69"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12">
                    <a:moveTo>
                      <a:pt x="339" y="178"/>
                    </a:moveTo>
                    <a:cubicBezTo>
                      <a:pt x="339" y="164"/>
                      <a:pt x="333" y="153"/>
                      <a:pt x="324" y="152"/>
                    </a:cubicBezTo>
                    <a:cubicBezTo>
                      <a:pt x="323" y="152"/>
                      <a:pt x="323" y="152"/>
                      <a:pt x="323" y="152"/>
                    </a:cubicBezTo>
                    <a:cubicBezTo>
                      <a:pt x="322" y="137"/>
                      <a:pt x="319" y="125"/>
                      <a:pt x="317" y="120"/>
                    </a:cubicBezTo>
                    <a:cubicBezTo>
                      <a:pt x="291" y="53"/>
                      <a:pt x="227" y="4"/>
                      <a:pt x="155" y="2"/>
                    </a:cubicBezTo>
                    <a:cubicBezTo>
                      <a:pt x="52" y="0"/>
                      <a:pt x="19" y="84"/>
                      <a:pt x="8" y="134"/>
                    </a:cubicBezTo>
                    <a:cubicBezTo>
                      <a:pt x="8" y="64"/>
                      <a:pt x="59" y="24"/>
                      <a:pt x="60" y="24"/>
                    </a:cubicBezTo>
                    <a:cubicBezTo>
                      <a:pt x="57" y="23"/>
                      <a:pt x="0" y="43"/>
                      <a:pt x="1" y="147"/>
                    </a:cubicBezTo>
                    <a:cubicBezTo>
                      <a:pt x="1" y="146"/>
                      <a:pt x="1" y="146"/>
                      <a:pt x="1" y="145"/>
                    </a:cubicBezTo>
                    <a:cubicBezTo>
                      <a:pt x="1" y="146"/>
                      <a:pt x="1" y="161"/>
                      <a:pt x="3" y="177"/>
                    </a:cubicBezTo>
                    <a:cubicBezTo>
                      <a:pt x="11" y="216"/>
                      <a:pt x="33" y="249"/>
                      <a:pt x="55" y="265"/>
                    </a:cubicBezTo>
                    <a:cubicBezTo>
                      <a:pt x="52" y="273"/>
                      <a:pt x="62" y="291"/>
                      <a:pt x="62" y="291"/>
                    </a:cubicBezTo>
                    <a:cubicBezTo>
                      <a:pt x="62" y="284"/>
                      <a:pt x="64" y="280"/>
                      <a:pt x="67" y="278"/>
                    </a:cubicBezTo>
                    <a:cubicBezTo>
                      <a:pt x="71" y="284"/>
                      <a:pt x="78" y="290"/>
                      <a:pt x="78" y="290"/>
                    </a:cubicBezTo>
                    <a:cubicBezTo>
                      <a:pt x="73" y="283"/>
                      <a:pt x="73" y="278"/>
                      <a:pt x="73" y="276"/>
                    </a:cubicBezTo>
                    <a:cubicBezTo>
                      <a:pt x="79" y="281"/>
                      <a:pt x="86" y="287"/>
                      <a:pt x="95" y="292"/>
                    </a:cubicBezTo>
                    <a:cubicBezTo>
                      <a:pt x="132" y="306"/>
                      <a:pt x="132" y="306"/>
                      <a:pt x="132" y="306"/>
                    </a:cubicBezTo>
                    <a:cubicBezTo>
                      <a:pt x="132" y="306"/>
                      <a:pt x="129" y="305"/>
                      <a:pt x="125" y="301"/>
                    </a:cubicBezTo>
                    <a:cubicBezTo>
                      <a:pt x="151" y="310"/>
                      <a:pt x="170" y="312"/>
                      <a:pt x="168" y="311"/>
                    </a:cubicBezTo>
                    <a:cubicBezTo>
                      <a:pt x="148" y="307"/>
                      <a:pt x="133" y="302"/>
                      <a:pt x="120" y="297"/>
                    </a:cubicBezTo>
                    <a:cubicBezTo>
                      <a:pt x="186" y="299"/>
                      <a:pt x="211" y="283"/>
                      <a:pt x="211" y="283"/>
                    </a:cubicBezTo>
                    <a:cubicBezTo>
                      <a:pt x="174" y="295"/>
                      <a:pt x="144" y="293"/>
                      <a:pt x="123" y="288"/>
                    </a:cubicBezTo>
                    <a:cubicBezTo>
                      <a:pt x="178" y="288"/>
                      <a:pt x="199" y="275"/>
                      <a:pt x="199" y="275"/>
                    </a:cubicBezTo>
                    <a:cubicBezTo>
                      <a:pt x="157" y="288"/>
                      <a:pt x="122" y="282"/>
                      <a:pt x="100" y="274"/>
                    </a:cubicBezTo>
                    <a:cubicBezTo>
                      <a:pt x="99" y="264"/>
                      <a:pt x="100" y="241"/>
                      <a:pt x="123" y="248"/>
                    </a:cubicBezTo>
                    <a:cubicBezTo>
                      <a:pt x="123" y="248"/>
                      <a:pt x="76" y="225"/>
                      <a:pt x="66" y="247"/>
                    </a:cubicBezTo>
                    <a:cubicBezTo>
                      <a:pt x="55" y="232"/>
                      <a:pt x="48" y="216"/>
                      <a:pt x="54" y="202"/>
                    </a:cubicBezTo>
                    <a:cubicBezTo>
                      <a:pt x="54" y="202"/>
                      <a:pt x="42" y="218"/>
                      <a:pt x="48" y="240"/>
                    </a:cubicBezTo>
                    <a:cubicBezTo>
                      <a:pt x="47" y="239"/>
                      <a:pt x="47" y="238"/>
                      <a:pt x="46" y="237"/>
                    </a:cubicBezTo>
                    <a:cubicBezTo>
                      <a:pt x="24" y="210"/>
                      <a:pt x="22" y="151"/>
                      <a:pt x="29" y="122"/>
                    </a:cubicBezTo>
                    <a:cubicBezTo>
                      <a:pt x="48" y="36"/>
                      <a:pt x="114" y="17"/>
                      <a:pt x="164" y="17"/>
                    </a:cubicBezTo>
                    <a:cubicBezTo>
                      <a:pt x="217" y="16"/>
                      <a:pt x="274" y="54"/>
                      <a:pt x="302" y="103"/>
                    </a:cubicBezTo>
                    <a:cubicBezTo>
                      <a:pt x="302" y="103"/>
                      <a:pt x="302" y="102"/>
                      <a:pt x="301" y="102"/>
                    </a:cubicBezTo>
                    <a:cubicBezTo>
                      <a:pt x="308" y="116"/>
                      <a:pt x="315" y="134"/>
                      <a:pt x="316" y="155"/>
                    </a:cubicBezTo>
                    <a:cubicBezTo>
                      <a:pt x="315" y="156"/>
                      <a:pt x="313" y="157"/>
                      <a:pt x="312" y="158"/>
                    </a:cubicBezTo>
                    <a:cubicBezTo>
                      <a:pt x="313" y="158"/>
                      <a:pt x="315" y="157"/>
                      <a:pt x="316" y="157"/>
                    </a:cubicBezTo>
                    <a:cubicBezTo>
                      <a:pt x="316" y="157"/>
                      <a:pt x="316" y="157"/>
                      <a:pt x="316" y="157"/>
                    </a:cubicBezTo>
                    <a:cubicBezTo>
                      <a:pt x="317" y="157"/>
                      <a:pt x="318" y="157"/>
                      <a:pt x="319" y="157"/>
                    </a:cubicBezTo>
                    <a:cubicBezTo>
                      <a:pt x="321" y="157"/>
                      <a:pt x="322" y="157"/>
                      <a:pt x="323" y="157"/>
                    </a:cubicBezTo>
                    <a:cubicBezTo>
                      <a:pt x="323" y="157"/>
                      <a:pt x="323" y="157"/>
                      <a:pt x="323" y="157"/>
                    </a:cubicBezTo>
                    <a:cubicBezTo>
                      <a:pt x="330" y="160"/>
                      <a:pt x="335" y="168"/>
                      <a:pt x="334" y="177"/>
                    </a:cubicBezTo>
                    <a:cubicBezTo>
                      <a:pt x="334" y="188"/>
                      <a:pt x="326" y="197"/>
                      <a:pt x="317" y="196"/>
                    </a:cubicBezTo>
                    <a:cubicBezTo>
                      <a:pt x="314" y="196"/>
                      <a:pt x="312" y="195"/>
                      <a:pt x="310" y="193"/>
                    </a:cubicBezTo>
                    <a:cubicBezTo>
                      <a:pt x="310" y="194"/>
                      <a:pt x="311" y="195"/>
                      <a:pt x="311" y="195"/>
                    </a:cubicBezTo>
                    <a:cubicBezTo>
                      <a:pt x="309" y="202"/>
                      <a:pt x="307" y="209"/>
                      <a:pt x="305" y="214"/>
                    </a:cubicBezTo>
                    <a:cubicBezTo>
                      <a:pt x="304" y="214"/>
                      <a:pt x="304" y="214"/>
                      <a:pt x="304" y="214"/>
                    </a:cubicBezTo>
                    <a:cubicBezTo>
                      <a:pt x="297" y="231"/>
                      <a:pt x="288" y="244"/>
                      <a:pt x="279" y="255"/>
                    </a:cubicBezTo>
                    <a:cubicBezTo>
                      <a:pt x="276" y="258"/>
                      <a:pt x="272" y="261"/>
                      <a:pt x="269" y="264"/>
                    </a:cubicBezTo>
                    <a:cubicBezTo>
                      <a:pt x="266" y="255"/>
                      <a:pt x="255" y="242"/>
                      <a:pt x="255" y="242"/>
                    </a:cubicBezTo>
                    <a:cubicBezTo>
                      <a:pt x="255" y="253"/>
                      <a:pt x="247" y="272"/>
                      <a:pt x="242" y="283"/>
                    </a:cubicBezTo>
                    <a:cubicBezTo>
                      <a:pt x="242" y="283"/>
                      <a:pt x="241" y="283"/>
                      <a:pt x="241" y="284"/>
                    </a:cubicBezTo>
                    <a:cubicBezTo>
                      <a:pt x="245" y="266"/>
                      <a:pt x="237" y="243"/>
                      <a:pt x="237" y="243"/>
                    </a:cubicBezTo>
                    <a:cubicBezTo>
                      <a:pt x="241" y="267"/>
                      <a:pt x="237" y="281"/>
                      <a:pt x="234" y="288"/>
                    </a:cubicBezTo>
                    <a:cubicBezTo>
                      <a:pt x="233" y="289"/>
                      <a:pt x="232" y="289"/>
                      <a:pt x="231" y="289"/>
                    </a:cubicBezTo>
                    <a:cubicBezTo>
                      <a:pt x="240" y="269"/>
                      <a:pt x="229" y="237"/>
                      <a:pt x="229" y="237"/>
                    </a:cubicBezTo>
                    <a:cubicBezTo>
                      <a:pt x="234" y="273"/>
                      <a:pt x="227" y="288"/>
                      <a:pt x="221" y="294"/>
                    </a:cubicBezTo>
                    <a:cubicBezTo>
                      <a:pt x="212" y="298"/>
                      <a:pt x="212" y="298"/>
                      <a:pt x="212" y="298"/>
                    </a:cubicBezTo>
                    <a:cubicBezTo>
                      <a:pt x="204" y="300"/>
                      <a:pt x="199" y="300"/>
                      <a:pt x="199" y="300"/>
                    </a:cubicBezTo>
                    <a:cubicBezTo>
                      <a:pt x="199" y="300"/>
                      <a:pt x="204" y="301"/>
                      <a:pt x="212" y="300"/>
                    </a:cubicBezTo>
                    <a:cubicBezTo>
                      <a:pt x="220" y="303"/>
                      <a:pt x="246" y="309"/>
                      <a:pt x="287" y="275"/>
                    </a:cubicBezTo>
                    <a:cubicBezTo>
                      <a:pt x="287" y="275"/>
                      <a:pt x="271" y="285"/>
                      <a:pt x="255" y="291"/>
                    </a:cubicBezTo>
                    <a:cubicBezTo>
                      <a:pt x="267" y="286"/>
                      <a:pt x="282" y="275"/>
                      <a:pt x="299" y="251"/>
                    </a:cubicBezTo>
                    <a:cubicBezTo>
                      <a:pt x="299" y="251"/>
                      <a:pt x="278" y="274"/>
                      <a:pt x="259" y="282"/>
                    </a:cubicBezTo>
                    <a:cubicBezTo>
                      <a:pt x="275" y="271"/>
                      <a:pt x="292" y="252"/>
                      <a:pt x="309" y="222"/>
                    </a:cubicBezTo>
                    <a:cubicBezTo>
                      <a:pt x="312" y="215"/>
                      <a:pt x="315" y="208"/>
                      <a:pt x="317" y="201"/>
                    </a:cubicBezTo>
                    <a:cubicBezTo>
                      <a:pt x="318" y="201"/>
                      <a:pt x="320" y="202"/>
                      <a:pt x="321" y="202"/>
                    </a:cubicBezTo>
                    <a:cubicBezTo>
                      <a:pt x="330" y="202"/>
                      <a:pt x="338" y="191"/>
                      <a:pt x="339" y="178"/>
                    </a:cubicBezTo>
                    <a:close/>
                    <a:moveTo>
                      <a:pt x="235" y="295"/>
                    </a:moveTo>
                    <a:cubicBezTo>
                      <a:pt x="235" y="295"/>
                      <a:pt x="236" y="295"/>
                      <a:pt x="236" y="295"/>
                    </a:cubicBezTo>
                    <a:cubicBezTo>
                      <a:pt x="236" y="295"/>
                      <a:pt x="237" y="295"/>
                      <a:pt x="238" y="295"/>
                    </a:cubicBezTo>
                    <a:cubicBezTo>
                      <a:pt x="237" y="295"/>
                      <a:pt x="236" y="295"/>
                      <a:pt x="235" y="295"/>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4">
                <a:extLst>
                  <a:ext uri="{FF2B5EF4-FFF2-40B4-BE49-F238E27FC236}">
                    <a16:creationId xmlns:a16="http://schemas.microsoft.com/office/drawing/2014/main" id="{2AF92F2C-FF3E-4278-B2FC-736964539437}"/>
                  </a:ext>
                </a:extLst>
              </p:cNvPr>
              <p:cNvSpPr>
                <a:spLocks/>
              </p:cNvSpPr>
              <p:nvPr/>
            </p:nvSpPr>
            <p:spPr bwMode="auto">
              <a:xfrm>
                <a:off x="6517670" y="2090178"/>
                <a:ext cx="119916" cy="71003"/>
              </a:xfrm>
              <a:custGeom>
                <a:avLst/>
                <a:gdLst>
                  <a:gd name="T0" fmla="*/ 0 w 39"/>
                  <a:gd name="T1" fmla="*/ 1 h 23"/>
                  <a:gd name="T2" fmla="*/ 3 w 39"/>
                  <a:gd name="T3" fmla="*/ 0 h 23"/>
                  <a:gd name="T4" fmla="*/ 38 w 39"/>
                  <a:gd name="T5" fmla="*/ 10 h 23"/>
                  <a:gd name="T6" fmla="*/ 39 w 39"/>
                  <a:gd name="T7" fmla="*/ 13 h 23"/>
                  <a:gd name="T8" fmla="*/ 0 w 39"/>
                  <a:gd name="T9" fmla="*/ 1 h 23"/>
                </a:gdLst>
                <a:ahLst/>
                <a:cxnLst>
                  <a:cxn ang="0">
                    <a:pos x="T0" y="T1"/>
                  </a:cxn>
                  <a:cxn ang="0">
                    <a:pos x="T2" y="T3"/>
                  </a:cxn>
                  <a:cxn ang="0">
                    <a:pos x="T4" y="T5"/>
                  </a:cxn>
                  <a:cxn ang="0">
                    <a:pos x="T6" y="T7"/>
                  </a:cxn>
                  <a:cxn ang="0">
                    <a:pos x="T8" y="T9"/>
                  </a:cxn>
                </a:cxnLst>
                <a:rect l="0" t="0" r="r" b="b"/>
                <a:pathLst>
                  <a:path w="39" h="23">
                    <a:moveTo>
                      <a:pt x="0" y="1"/>
                    </a:moveTo>
                    <a:cubicBezTo>
                      <a:pt x="3" y="0"/>
                      <a:pt x="3" y="0"/>
                      <a:pt x="3" y="0"/>
                    </a:cubicBezTo>
                    <a:cubicBezTo>
                      <a:pt x="3" y="1"/>
                      <a:pt x="17" y="20"/>
                      <a:pt x="38" y="10"/>
                    </a:cubicBezTo>
                    <a:cubicBezTo>
                      <a:pt x="39" y="13"/>
                      <a:pt x="39" y="13"/>
                      <a:pt x="39" y="13"/>
                    </a:cubicBezTo>
                    <a:cubicBezTo>
                      <a:pt x="16" y="23"/>
                      <a:pt x="1" y="2"/>
                      <a:pt x="0" y="1"/>
                    </a:cubicBezTo>
                    <a:close/>
                  </a:path>
                </a:pathLst>
              </a:custGeom>
              <a:solidFill>
                <a:srgbClr val="080808"/>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5">
                <a:extLst>
                  <a:ext uri="{FF2B5EF4-FFF2-40B4-BE49-F238E27FC236}">
                    <a16:creationId xmlns:a16="http://schemas.microsoft.com/office/drawing/2014/main" id="{DE212163-EFCE-416B-9E1C-F9F828E8555E}"/>
                  </a:ext>
                </a:extLst>
              </p:cNvPr>
              <p:cNvSpPr>
                <a:spLocks noEditPoints="1"/>
              </p:cNvSpPr>
              <p:nvPr/>
            </p:nvSpPr>
            <p:spPr bwMode="auto">
              <a:xfrm>
                <a:off x="6871107" y="349815"/>
                <a:ext cx="678473" cy="457575"/>
              </a:xfrm>
              <a:custGeom>
                <a:avLst/>
                <a:gdLst>
                  <a:gd name="T0" fmla="*/ 144 w 218"/>
                  <a:gd name="T1" fmla="*/ 140 h 147"/>
                  <a:gd name="T2" fmla="*/ 177 w 218"/>
                  <a:gd name="T3" fmla="*/ 146 h 147"/>
                  <a:gd name="T4" fmla="*/ 192 w 218"/>
                  <a:gd name="T5" fmla="*/ 143 h 147"/>
                  <a:gd name="T6" fmla="*/ 213 w 218"/>
                  <a:gd name="T7" fmla="*/ 108 h 147"/>
                  <a:gd name="T8" fmla="*/ 170 w 218"/>
                  <a:gd name="T9" fmla="*/ 85 h 147"/>
                  <a:gd name="T10" fmla="*/ 136 w 218"/>
                  <a:gd name="T11" fmla="*/ 79 h 147"/>
                  <a:gd name="T12" fmla="*/ 121 w 218"/>
                  <a:gd name="T13" fmla="*/ 82 h 147"/>
                  <a:gd name="T14" fmla="*/ 90 w 218"/>
                  <a:gd name="T15" fmla="*/ 100 h 147"/>
                  <a:gd name="T16" fmla="*/ 144 w 218"/>
                  <a:gd name="T17" fmla="*/ 140 h 147"/>
                  <a:gd name="T18" fmla="*/ 14 w 218"/>
                  <a:gd name="T19" fmla="*/ 44 h 147"/>
                  <a:gd name="T20" fmla="*/ 14 w 218"/>
                  <a:gd name="T21" fmla="*/ 44 h 147"/>
                  <a:gd name="T22" fmla="*/ 16 w 218"/>
                  <a:gd name="T23" fmla="*/ 48 h 147"/>
                  <a:gd name="T24" fmla="*/ 16 w 218"/>
                  <a:gd name="T25" fmla="*/ 48 h 147"/>
                  <a:gd name="T26" fmla="*/ 16 w 218"/>
                  <a:gd name="T27" fmla="*/ 53 h 147"/>
                  <a:gd name="T28" fmla="*/ 15 w 218"/>
                  <a:gd name="T29" fmla="*/ 58 h 147"/>
                  <a:gd name="T30" fmla="*/ 15 w 218"/>
                  <a:gd name="T31" fmla="*/ 59 h 147"/>
                  <a:gd name="T32" fmla="*/ 10 w 218"/>
                  <a:gd name="T33" fmla="*/ 69 h 147"/>
                  <a:gd name="T34" fmla="*/ 38 w 218"/>
                  <a:gd name="T35" fmla="*/ 104 h 147"/>
                  <a:gd name="T36" fmla="*/ 90 w 218"/>
                  <a:gd name="T37" fmla="*/ 100 h 147"/>
                  <a:gd name="T38" fmla="*/ 88 w 218"/>
                  <a:gd name="T39" fmla="*/ 18 h 147"/>
                  <a:gd name="T40" fmla="*/ 31 w 218"/>
                  <a:gd name="T41" fmla="*/ 6 h 147"/>
                  <a:gd name="T42" fmla="*/ 14 w 218"/>
                  <a:gd name="T43" fmla="*/ 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8" h="147">
                    <a:moveTo>
                      <a:pt x="144" y="140"/>
                    </a:moveTo>
                    <a:cubicBezTo>
                      <a:pt x="154" y="143"/>
                      <a:pt x="166" y="145"/>
                      <a:pt x="177" y="146"/>
                    </a:cubicBezTo>
                    <a:cubicBezTo>
                      <a:pt x="181" y="146"/>
                      <a:pt x="190" y="147"/>
                      <a:pt x="192" y="143"/>
                    </a:cubicBezTo>
                    <a:cubicBezTo>
                      <a:pt x="199" y="131"/>
                      <a:pt x="206" y="119"/>
                      <a:pt x="213" y="108"/>
                    </a:cubicBezTo>
                    <a:cubicBezTo>
                      <a:pt x="218" y="99"/>
                      <a:pt x="173" y="86"/>
                      <a:pt x="170" y="85"/>
                    </a:cubicBezTo>
                    <a:cubicBezTo>
                      <a:pt x="159" y="82"/>
                      <a:pt x="148" y="79"/>
                      <a:pt x="136" y="79"/>
                    </a:cubicBezTo>
                    <a:cubicBezTo>
                      <a:pt x="133" y="78"/>
                      <a:pt x="124" y="77"/>
                      <a:pt x="121" y="82"/>
                    </a:cubicBezTo>
                    <a:cubicBezTo>
                      <a:pt x="114" y="94"/>
                      <a:pt x="97" y="88"/>
                      <a:pt x="90" y="100"/>
                    </a:cubicBezTo>
                    <a:cubicBezTo>
                      <a:pt x="85" y="109"/>
                      <a:pt x="140" y="139"/>
                      <a:pt x="144" y="140"/>
                    </a:cubicBezTo>
                    <a:close/>
                    <a:moveTo>
                      <a:pt x="14" y="44"/>
                    </a:moveTo>
                    <a:cubicBezTo>
                      <a:pt x="14" y="44"/>
                      <a:pt x="14" y="44"/>
                      <a:pt x="14" y="44"/>
                    </a:cubicBezTo>
                    <a:cubicBezTo>
                      <a:pt x="15" y="45"/>
                      <a:pt x="15" y="47"/>
                      <a:pt x="16" y="48"/>
                    </a:cubicBezTo>
                    <a:cubicBezTo>
                      <a:pt x="16" y="48"/>
                      <a:pt x="16" y="48"/>
                      <a:pt x="16" y="48"/>
                    </a:cubicBezTo>
                    <a:cubicBezTo>
                      <a:pt x="16" y="50"/>
                      <a:pt x="16" y="51"/>
                      <a:pt x="16" y="53"/>
                    </a:cubicBezTo>
                    <a:cubicBezTo>
                      <a:pt x="16" y="54"/>
                      <a:pt x="16" y="56"/>
                      <a:pt x="15" y="58"/>
                    </a:cubicBezTo>
                    <a:cubicBezTo>
                      <a:pt x="15" y="58"/>
                      <a:pt x="15" y="58"/>
                      <a:pt x="15" y="59"/>
                    </a:cubicBezTo>
                    <a:cubicBezTo>
                      <a:pt x="14" y="62"/>
                      <a:pt x="12" y="66"/>
                      <a:pt x="10" y="69"/>
                    </a:cubicBezTo>
                    <a:cubicBezTo>
                      <a:pt x="0" y="87"/>
                      <a:pt x="24" y="101"/>
                      <a:pt x="38" y="104"/>
                    </a:cubicBezTo>
                    <a:cubicBezTo>
                      <a:pt x="56" y="108"/>
                      <a:pt x="80" y="118"/>
                      <a:pt x="90" y="100"/>
                    </a:cubicBezTo>
                    <a:cubicBezTo>
                      <a:pt x="103" y="78"/>
                      <a:pt x="102" y="38"/>
                      <a:pt x="88" y="18"/>
                    </a:cubicBezTo>
                    <a:cubicBezTo>
                      <a:pt x="76" y="1"/>
                      <a:pt x="48" y="0"/>
                      <a:pt x="31" y="6"/>
                    </a:cubicBezTo>
                    <a:cubicBezTo>
                      <a:pt x="15" y="12"/>
                      <a:pt x="3" y="28"/>
                      <a:pt x="14" y="44"/>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6">
                <a:extLst>
                  <a:ext uri="{FF2B5EF4-FFF2-40B4-BE49-F238E27FC236}">
                    <a16:creationId xmlns:a16="http://schemas.microsoft.com/office/drawing/2014/main" id="{43B780A0-40D4-41CA-82DD-B15282F1E903}"/>
                  </a:ext>
                </a:extLst>
              </p:cNvPr>
              <p:cNvSpPr>
                <a:spLocks/>
              </p:cNvSpPr>
              <p:nvPr/>
            </p:nvSpPr>
            <p:spPr bwMode="auto">
              <a:xfrm>
                <a:off x="9062734" y="4447478"/>
                <a:ext cx="504910" cy="345548"/>
              </a:xfrm>
              <a:custGeom>
                <a:avLst/>
                <a:gdLst>
                  <a:gd name="T0" fmla="*/ 125 w 162"/>
                  <a:gd name="T1" fmla="*/ 102 h 111"/>
                  <a:gd name="T2" fmla="*/ 124 w 162"/>
                  <a:gd name="T3" fmla="*/ 100 h 111"/>
                  <a:gd name="T4" fmla="*/ 147 w 162"/>
                  <a:gd name="T5" fmla="*/ 29 h 111"/>
                  <a:gd name="T6" fmla="*/ 38 w 162"/>
                  <a:gd name="T7" fmla="*/ 20 h 111"/>
                  <a:gd name="T8" fmla="*/ 0 w 162"/>
                  <a:gd name="T9" fmla="*/ 13 h 111"/>
                  <a:gd name="T10" fmla="*/ 1 w 162"/>
                  <a:gd name="T11" fmla="*/ 0 h 111"/>
                  <a:gd name="T12" fmla="*/ 25 w 162"/>
                  <a:gd name="T13" fmla="*/ 5 h 111"/>
                  <a:gd name="T14" fmla="*/ 37 w 162"/>
                  <a:gd name="T15" fmla="*/ 8 h 111"/>
                  <a:gd name="T16" fmla="*/ 152 w 162"/>
                  <a:gd name="T17" fmla="*/ 18 h 111"/>
                  <a:gd name="T18" fmla="*/ 153 w 162"/>
                  <a:gd name="T19" fmla="*/ 19 h 111"/>
                  <a:gd name="T20" fmla="*/ 161 w 162"/>
                  <a:gd name="T21" fmla="*/ 25 h 111"/>
                  <a:gd name="T22" fmla="*/ 161 w 162"/>
                  <a:gd name="T23" fmla="*/ 35 h 111"/>
                  <a:gd name="T24" fmla="*/ 160 w 162"/>
                  <a:gd name="T25" fmla="*/ 38 h 111"/>
                  <a:gd name="T26" fmla="*/ 160 w 162"/>
                  <a:gd name="T27" fmla="*/ 38 h 111"/>
                  <a:gd name="T28" fmla="*/ 145 w 162"/>
                  <a:gd name="T29" fmla="*/ 93 h 111"/>
                  <a:gd name="T30" fmla="*/ 138 w 162"/>
                  <a:gd name="T31" fmla="*/ 104 h 111"/>
                  <a:gd name="T32" fmla="*/ 133 w 162"/>
                  <a:gd name="T33" fmla="*/ 109 h 111"/>
                  <a:gd name="T34" fmla="*/ 125 w 162"/>
                  <a:gd name="T35"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1">
                    <a:moveTo>
                      <a:pt x="125" y="102"/>
                    </a:moveTo>
                    <a:cubicBezTo>
                      <a:pt x="124" y="102"/>
                      <a:pt x="124" y="101"/>
                      <a:pt x="124" y="100"/>
                    </a:cubicBezTo>
                    <a:cubicBezTo>
                      <a:pt x="128" y="75"/>
                      <a:pt x="138" y="52"/>
                      <a:pt x="147" y="29"/>
                    </a:cubicBezTo>
                    <a:cubicBezTo>
                      <a:pt x="112" y="19"/>
                      <a:pt x="74" y="26"/>
                      <a:pt x="38" y="20"/>
                    </a:cubicBezTo>
                    <a:cubicBezTo>
                      <a:pt x="26" y="18"/>
                      <a:pt x="13" y="15"/>
                      <a:pt x="0" y="13"/>
                    </a:cubicBezTo>
                    <a:cubicBezTo>
                      <a:pt x="1" y="9"/>
                      <a:pt x="1" y="4"/>
                      <a:pt x="1" y="0"/>
                    </a:cubicBezTo>
                    <a:cubicBezTo>
                      <a:pt x="9" y="1"/>
                      <a:pt x="17" y="3"/>
                      <a:pt x="25" y="5"/>
                    </a:cubicBezTo>
                    <a:cubicBezTo>
                      <a:pt x="29" y="6"/>
                      <a:pt x="33" y="7"/>
                      <a:pt x="37" y="8"/>
                    </a:cubicBezTo>
                    <a:cubicBezTo>
                      <a:pt x="75" y="15"/>
                      <a:pt x="114" y="7"/>
                      <a:pt x="152" y="18"/>
                    </a:cubicBezTo>
                    <a:cubicBezTo>
                      <a:pt x="152" y="18"/>
                      <a:pt x="152" y="19"/>
                      <a:pt x="153" y="19"/>
                    </a:cubicBezTo>
                    <a:cubicBezTo>
                      <a:pt x="157" y="17"/>
                      <a:pt x="162" y="20"/>
                      <a:pt x="161" y="25"/>
                    </a:cubicBezTo>
                    <a:cubicBezTo>
                      <a:pt x="161" y="28"/>
                      <a:pt x="161" y="32"/>
                      <a:pt x="161" y="35"/>
                    </a:cubicBezTo>
                    <a:cubicBezTo>
                      <a:pt x="161" y="36"/>
                      <a:pt x="161" y="37"/>
                      <a:pt x="160" y="38"/>
                    </a:cubicBezTo>
                    <a:cubicBezTo>
                      <a:pt x="160" y="38"/>
                      <a:pt x="160" y="38"/>
                      <a:pt x="160" y="38"/>
                    </a:cubicBezTo>
                    <a:cubicBezTo>
                      <a:pt x="158" y="57"/>
                      <a:pt x="151" y="75"/>
                      <a:pt x="145" y="93"/>
                    </a:cubicBezTo>
                    <a:cubicBezTo>
                      <a:pt x="144" y="97"/>
                      <a:pt x="141" y="101"/>
                      <a:pt x="138" y="104"/>
                    </a:cubicBezTo>
                    <a:cubicBezTo>
                      <a:pt x="138" y="105"/>
                      <a:pt x="133" y="109"/>
                      <a:pt x="133" y="109"/>
                    </a:cubicBezTo>
                    <a:cubicBezTo>
                      <a:pt x="129" y="111"/>
                      <a:pt x="123" y="108"/>
                      <a:pt x="125" y="10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7">
                <a:extLst>
                  <a:ext uri="{FF2B5EF4-FFF2-40B4-BE49-F238E27FC236}">
                    <a16:creationId xmlns:a16="http://schemas.microsoft.com/office/drawing/2014/main" id="{D7D8C5F8-A8F4-4CDD-9376-CDE0451F9533}"/>
                  </a:ext>
                </a:extLst>
              </p:cNvPr>
              <p:cNvSpPr>
                <a:spLocks/>
              </p:cNvSpPr>
              <p:nvPr/>
            </p:nvSpPr>
            <p:spPr bwMode="auto">
              <a:xfrm>
                <a:off x="9147938" y="3851053"/>
                <a:ext cx="503333" cy="348703"/>
              </a:xfrm>
              <a:custGeom>
                <a:avLst/>
                <a:gdLst>
                  <a:gd name="T0" fmla="*/ 133 w 162"/>
                  <a:gd name="T1" fmla="*/ 2 h 112"/>
                  <a:gd name="T2" fmla="*/ 139 w 162"/>
                  <a:gd name="T3" fmla="*/ 7 h 112"/>
                  <a:gd name="T4" fmla="*/ 146 w 162"/>
                  <a:gd name="T5" fmla="*/ 18 h 112"/>
                  <a:gd name="T6" fmla="*/ 160 w 162"/>
                  <a:gd name="T7" fmla="*/ 73 h 112"/>
                  <a:gd name="T8" fmla="*/ 161 w 162"/>
                  <a:gd name="T9" fmla="*/ 73 h 112"/>
                  <a:gd name="T10" fmla="*/ 161 w 162"/>
                  <a:gd name="T11" fmla="*/ 77 h 112"/>
                  <a:gd name="T12" fmla="*/ 161 w 162"/>
                  <a:gd name="T13" fmla="*/ 86 h 112"/>
                  <a:gd name="T14" fmla="*/ 153 w 162"/>
                  <a:gd name="T15" fmla="*/ 93 h 112"/>
                  <a:gd name="T16" fmla="*/ 152 w 162"/>
                  <a:gd name="T17" fmla="*/ 93 h 112"/>
                  <a:gd name="T18" fmla="*/ 37 w 162"/>
                  <a:gd name="T19" fmla="*/ 104 h 112"/>
                  <a:gd name="T20" fmla="*/ 25 w 162"/>
                  <a:gd name="T21" fmla="*/ 106 h 112"/>
                  <a:gd name="T22" fmla="*/ 1 w 162"/>
                  <a:gd name="T23" fmla="*/ 112 h 112"/>
                  <a:gd name="T24" fmla="*/ 0 w 162"/>
                  <a:gd name="T25" fmla="*/ 98 h 112"/>
                  <a:gd name="T26" fmla="*/ 38 w 162"/>
                  <a:gd name="T27" fmla="*/ 91 h 112"/>
                  <a:gd name="T28" fmla="*/ 148 w 162"/>
                  <a:gd name="T29" fmla="*/ 82 h 112"/>
                  <a:gd name="T30" fmla="*/ 125 w 162"/>
                  <a:gd name="T31" fmla="*/ 11 h 112"/>
                  <a:gd name="T32" fmla="*/ 125 w 162"/>
                  <a:gd name="T33" fmla="*/ 9 h 112"/>
                  <a:gd name="T34" fmla="*/ 133 w 162"/>
                  <a:gd name="T3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2">
                    <a:moveTo>
                      <a:pt x="133" y="2"/>
                    </a:moveTo>
                    <a:cubicBezTo>
                      <a:pt x="133" y="2"/>
                      <a:pt x="138" y="7"/>
                      <a:pt x="139" y="7"/>
                    </a:cubicBezTo>
                    <a:cubicBezTo>
                      <a:pt x="141" y="10"/>
                      <a:pt x="144" y="14"/>
                      <a:pt x="146" y="18"/>
                    </a:cubicBezTo>
                    <a:cubicBezTo>
                      <a:pt x="151" y="36"/>
                      <a:pt x="158" y="54"/>
                      <a:pt x="160" y="73"/>
                    </a:cubicBezTo>
                    <a:cubicBezTo>
                      <a:pt x="161" y="73"/>
                      <a:pt x="161" y="73"/>
                      <a:pt x="161" y="73"/>
                    </a:cubicBezTo>
                    <a:cubicBezTo>
                      <a:pt x="161" y="75"/>
                      <a:pt x="161" y="76"/>
                      <a:pt x="161" y="77"/>
                    </a:cubicBezTo>
                    <a:cubicBezTo>
                      <a:pt x="161" y="80"/>
                      <a:pt x="161" y="83"/>
                      <a:pt x="161" y="86"/>
                    </a:cubicBezTo>
                    <a:cubicBezTo>
                      <a:pt x="162" y="91"/>
                      <a:pt x="157" y="94"/>
                      <a:pt x="153" y="93"/>
                    </a:cubicBezTo>
                    <a:cubicBezTo>
                      <a:pt x="153" y="93"/>
                      <a:pt x="152" y="93"/>
                      <a:pt x="152" y="93"/>
                    </a:cubicBezTo>
                    <a:cubicBezTo>
                      <a:pt x="114" y="104"/>
                      <a:pt x="75" y="96"/>
                      <a:pt x="37" y="104"/>
                    </a:cubicBezTo>
                    <a:cubicBezTo>
                      <a:pt x="33" y="104"/>
                      <a:pt x="29" y="105"/>
                      <a:pt x="25" y="106"/>
                    </a:cubicBezTo>
                    <a:cubicBezTo>
                      <a:pt x="18" y="108"/>
                      <a:pt x="9" y="110"/>
                      <a:pt x="1" y="112"/>
                    </a:cubicBezTo>
                    <a:cubicBezTo>
                      <a:pt x="1" y="107"/>
                      <a:pt x="1" y="102"/>
                      <a:pt x="0" y="98"/>
                    </a:cubicBezTo>
                    <a:cubicBezTo>
                      <a:pt x="13" y="96"/>
                      <a:pt x="26" y="94"/>
                      <a:pt x="38" y="91"/>
                    </a:cubicBezTo>
                    <a:cubicBezTo>
                      <a:pt x="74" y="85"/>
                      <a:pt x="112" y="92"/>
                      <a:pt x="148" y="82"/>
                    </a:cubicBezTo>
                    <a:cubicBezTo>
                      <a:pt x="139" y="59"/>
                      <a:pt x="129" y="36"/>
                      <a:pt x="125" y="11"/>
                    </a:cubicBezTo>
                    <a:cubicBezTo>
                      <a:pt x="125" y="10"/>
                      <a:pt x="125" y="10"/>
                      <a:pt x="125" y="9"/>
                    </a:cubicBezTo>
                    <a:cubicBezTo>
                      <a:pt x="123" y="4"/>
                      <a:pt x="129" y="0"/>
                      <a:pt x="133" y="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8">
                <a:extLst>
                  <a:ext uri="{FF2B5EF4-FFF2-40B4-BE49-F238E27FC236}">
                    <a16:creationId xmlns:a16="http://schemas.microsoft.com/office/drawing/2014/main" id="{6FF8C38F-64E7-4F79-8184-043327A992D8}"/>
                  </a:ext>
                </a:extLst>
              </p:cNvPr>
              <p:cNvSpPr>
                <a:spLocks/>
              </p:cNvSpPr>
              <p:nvPr/>
            </p:nvSpPr>
            <p:spPr bwMode="auto">
              <a:xfrm>
                <a:off x="8068692" y="3461326"/>
                <a:ext cx="1006665" cy="1394815"/>
              </a:xfrm>
              <a:custGeom>
                <a:avLst/>
                <a:gdLst>
                  <a:gd name="T0" fmla="*/ 134 w 324"/>
                  <a:gd name="T1" fmla="*/ 438 h 448"/>
                  <a:gd name="T2" fmla="*/ 133 w 324"/>
                  <a:gd name="T3" fmla="*/ 418 h 448"/>
                  <a:gd name="T4" fmla="*/ 21 w 324"/>
                  <a:gd name="T5" fmla="*/ 311 h 448"/>
                  <a:gd name="T6" fmla="*/ 12 w 324"/>
                  <a:gd name="T7" fmla="*/ 240 h 448"/>
                  <a:gd name="T8" fmla="*/ 23 w 324"/>
                  <a:gd name="T9" fmla="*/ 243 h 448"/>
                  <a:gd name="T10" fmla="*/ 35 w 324"/>
                  <a:gd name="T11" fmla="*/ 287 h 448"/>
                  <a:gd name="T12" fmla="*/ 235 w 324"/>
                  <a:gd name="T13" fmla="*/ 366 h 448"/>
                  <a:gd name="T14" fmla="*/ 270 w 324"/>
                  <a:gd name="T15" fmla="*/ 183 h 448"/>
                  <a:gd name="T16" fmla="*/ 106 w 324"/>
                  <a:gd name="T17" fmla="*/ 150 h 448"/>
                  <a:gd name="T18" fmla="*/ 53 w 324"/>
                  <a:gd name="T19" fmla="*/ 174 h 448"/>
                  <a:gd name="T20" fmla="*/ 29 w 324"/>
                  <a:gd name="T21" fmla="*/ 179 h 448"/>
                  <a:gd name="T22" fmla="*/ 68 w 324"/>
                  <a:gd name="T23" fmla="*/ 124 h 448"/>
                  <a:gd name="T24" fmla="*/ 176 w 324"/>
                  <a:gd name="T25" fmla="*/ 84 h 448"/>
                  <a:gd name="T26" fmla="*/ 249 w 324"/>
                  <a:gd name="T27" fmla="*/ 30 h 448"/>
                  <a:gd name="T28" fmla="*/ 258 w 324"/>
                  <a:gd name="T29" fmla="*/ 3 h 448"/>
                  <a:gd name="T30" fmla="*/ 264 w 324"/>
                  <a:gd name="T31" fmla="*/ 7 h 448"/>
                  <a:gd name="T32" fmla="*/ 257 w 324"/>
                  <a:gd name="T33" fmla="*/ 28 h 448"/>
                  <a:gd name="T34" fmla="*/ 280 w 324"/>
                  <a:gd name="T35" fmla="*/ 17 h 448"/>
                  <a:gd name="T36" fmla="*/ 287 w 324"/>
                  <a:gd name="T37" fmla="*/ 19 h 448"/>
                  <a:gd name="T38" fmla="*/ 262 w 324"/>
                  <a:gd name="T39" fmla="*/ 35 h 448"/>
                  <a:gd name="T40" fmla="*/ 282 w 324"/>
                  <a:gd name="T41" fmla="*/ 51 h 448"/>
                  <a:gd name="T42" fmla="*/ 275 w 324"/>
                  <a:gd name="T43" fmla="*/ 56 h 448"/>
                  <a:gd name="T44" fmla="*/ 252 w 324"/>
                  <a:gd name="T45" fmla="*/ 40 h 448"/>
                  <a:gd name="T46" fmla="*/ 97 w 324"/>
                  <a:gd name="T47" fmla="*/ 127 h 448"/>
                  <a:gd name="T48" fmla="*/ 201 w 324"/>
                  <a:gd name="T49" fmla="*/ 146 h 448"/>
                  <a:gd name="T50" fmla="*/ 318 w 324"/>
                  <a:gd name="T51" fmla="*/ 175 h 448"/>
                  <a:gd name="T52" fmla="*/ 312 w 324"/>
                  <a:gd name="T53" fmla="*/ 203 h 448"/>
                  <a:gd name="T54" fmla="*/ 301 w 324"/>
                  <a:gd name="T55" fmla="*/ 225 h 448"/>
                  <a:gd name="T56" fmla="*/ 294 w 324"/>
                  <a:gd name="T57" fmla="*/ 263 h 448"/>
                  <a:gd name="T58" fmla="*/ 283 w 324"/>
                  <a:gd name="T59" fmla="*/ 293 h 448"/>
                  <a:gd name="T60" fmla="*/ 285 w 324"/>
                  <a:gd name="T61" fmla="*/ 294 h 448"/>
                  <a:gd name="T62" fmla="*/ 273 w 324"/>
                  <a:gd name="T63" fmla="*/ 310 h 448"/>
                  <a:gd name="T64" fmla="*/ 269 w 324"/>
                  <a:gd name="T65" fmla="*/ 329 h 448"/>
                  <a:gd name="T66" fmla="*/ 251 w 324"/>
                  <a:gd name="T67" fmla="*/ 376 h 448"/>
                  <a:gd name="T68" fmla="*/ 250 w 324"/>
                  <a:gd name="T69" fmla="*/ 377 h 448"/>
                  <a:gd name="T70" fmla="*/ 231 w 324"/>
                  <a:gd name="T71" fmla="*/ 384 h 448"/>
                  <a:gd name="T72" fmla="*/ 34 w 324"/>
                  <a:gd name="T73" fmla="*/ 306 h 448"/>
                  <a:gd name="T74" fmla="*/ 138 w 324"/>
                  <a:gd name="T75" fmla="*/ 407 h 448"/>
                  <a:gd name="T76" fmla="*/ 143 w 324"/>
                  <a:gd name="T77" fmla="*/ 405 h 448"/>
                  <a:gd name="T78" fmla="*/ 161 w 324"/>
                  <a:gd name="T79" fmla="*/ 399 h 448"/>
                  <a:gd name="T80" fmla="*/ 168 w 324"/>
                  <a:gd name="T81" fmla="*/ 397 h 448"/>
                  <a:gd name="T82" fmla="*/ 167 w 324"/>
                  <a:gd name="T83" fmla="*/ 405 h 448"/>
                  <a:gd name="T84" fmla="*/ 149 w 324"/>
                  <a:gd name="T85" fmla="*/ 416 h 448"/>
                  <a:gd name="T86" fmla="*/ 159 w 324"/>
                  <a:gd name="T87" fmla="*/ 424 h 448"/>
                  <a:gd name="T88" fmla="*/ 160 w 324"/>
                  <a:gd name="T89" fmla="*/ 433 h 448"/>
                  <a:gd name="T90" fmla="*/ 152 w 324"/>
                  <a:gd name="T91" fmla="*/ 432 h 448"/>
                  <a:gd name="T92" fmla="*/ 142 w 324"/>
                  <a:gd name="T93" fmla="*/ 425 h 448"/>
                  <a:gd name="T94" fmla="*/ 141 w 324"/>
                  <a:gd name="T95" fmla="*/ 442 h 448"/>
                  <a:gd name="T96" fmla="*/ 134 w 324"/>
                  <a:gd name="T97"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 h="448">
                    <a:moveTo>
                      <a:pt x="134" y="438"/>
                    </a:moveTo>
                    <a:cubicBezTo>
                      <a:pt x="134" y="425"/>
                      <a:pt x="133" y="426"/>
                      <a:pt x="133" y="418"/>
                    </a:cubicBezTo>
                    <a:cubicBezTo>
                      <a:pt x="73" y="412"/>
                      <a:pt x="66" y="339"/>
                      <a:pt x="21" y="311"/>
                    </a:cubicBezTo>
                    <a:cubicBezTo>
                      <a:pt x="20" y="311"/>
                      <a:pt x="0" y="292"/>
                      <a:pt x="12" y="240"/>
                    </a:cubicBezTo>
                    <a:cubicBezTo>
                      <a:pt x="14" y="233"/>
                      <a:pt x="25" y="236"/>
                      <a:pt x="23" y="243"/>
                    </a:cubicBezTo>
                    <a:cubicBezTo>
                      <a:pt x="20" y="260"/>
                      <a:pt x="23" y="273"/>
                      <a:pt x="35" y="287"/>
                    </a:cubicBezTo>
                    <a:cubicBezTo>
                      <a:pt x="52" y="287"/>
                      <a:pt x="169" y="324"/>
                      <a:pt x="235" y="366"/>
                    </a:cubicBezTo>
                    <a:cubicBezTo>
                      <a:pt x="259" y="302"/>
                      <a:pt x="260" y="251"/>
                      <a:pt x="270" y="183"/>
                    </a:cubicBezTo>
                    <a:cubicBezTo>
                      <a:pt x="260" y="185"/>
                      <a:pt x="119" y="153"/>
                      <a:pt x="106" y="150"/>
                    </a:cubicBezTo>
                    <a:cubicBezTo>
                      <a:pt x="101" y="149"/>
                      <a:pt x="65" y="148"/>
                      <a:pt x="53" y="174"/>
                    </a:cubicBezTo>
                    <a:cubicBezTo>
                      <a:pt x="51" y="177"/>
                      <a:pt x="35" y="184"/>
                      <a:pt x="29" y="179"/>
                    </a:cubicBezTo>
                    <a:cubicBezTo>
                      <a:pt x="29" y="179"/>
                      <a:pt x="43" y="138"/>
                      <a:pt x="68" y="124"/>
                    </a:cubicBezTo>
                    <a:cubicBezTo>
                      <a:pt x="93" y="109"/>
                      <a:pt x="135" y="111"/>
                      <a:pt x="176" y="84"/>
                    </a:cubicBezTo>
                    <a:cubicBezTo>
                      <a:pt x="200" y="69"/>
                      <a:pt x="249" y="33"/>
                      <a:pt x="249" y="30"/>
                    </a:cubicBezTo>
                    <a:cubicBezTo>
                      <a:pt x="252" y="18"/>
                      <a:pt x="253" y="15"/>
                      <a:pt x="258" y="3"/>
                    </a:cubicBezTo>
                    <a:cubicBezTo>
                      <a:pt x="260" y="0"/>
                      <a:pt x="265" y="2"/>
                      <a:pt x="264" y="7"/>
                    </a:cubicBezTo>
                    <a:cubicBezTo>
                      <a:pt x="263" y="18"/>
                      <a:pt x="261" y="19"/>
                      <a:pt x="257" y="28"/>
                    </a:cubicBezTo>
                    <a:cubicBezTo>
                      <a:pt x="271" y="26"/>
                      <a:pt x="272" y="25"/>
                      <a:pt x="280" y="17"/>
                    </a:cubicBezTo>
                    <a:cubicBezTo>
                      <a:pt x="282" y="15"/>
                      <a:pt x="291" y="13"/>
                      <a:pt x="287" y="19"/>
                    </a:cubicBezTo>
                    <a:cubicBezTo>
                      <a:pt x="278" y="31"/>
                      <a:pt x="274" y="33"/>
                      <a:pt x="262" y="35"/>
                    </a:cubicBezTo>
                    <a:cubicBezTo>
                      <a:pt x="267" y="38"/>
                      <a:pt x="278" y="46"/>
                      <a:pt x="282" y="51"/>
                    </a:cubicBezTo>
                    <a:cubicBezTo>
                      <a:pt x="286" y="57"/>
                      <a:pt x="277" y="60"/>
                      <a:pt x="275" y="56"/>
                    </a:cubicBezTo>
                    <a:cubicBezTo>
                      <a:pt x="270" y="48"/>
                      <a:pt x="261" y="44"/>
                      <a:pt x="252" y="40"/>
                    </a:cubicBezTo>
                    <a:cubicBezTo>
                      <a:pt x="206" y="86"/>
                      <a:pt x="154" y="113"/>
                      <a:pt x="97" y="127"/>
                    </a:cubicBezTo>
                    <a:cubicBezTo>
                      <a:pt x="132" y="134"/>
                      <a:pt x="165" y="144"/>
                      <a:pt x="201" y="146"/>
                    </a:cubicBezTo>
                    <a:cubicBezTo>
                      <a:pt x="241" y="148"/>
                      <a:pt x="324" y="141"/>
                      <a:pt x="318" y="175"/>
                    </a:cubicBezTo>
                    <a:cubicBezTo>
                      <a:pt x="316" y="184"/>
                      <a:pt x="314" y="193"/>
                      <a:pt x="312" y="203"/>
                    </a:cubicBezTo>
                    <a:cubicBezTo>
                      <a:pt x="308" y="210"/>
                      <a:pt x="304" y="217"/>
                      <a:pt x="301" y="225"/>
                    </a:cubicBezTo>
                    <a:cubicBezTo>
                      <a:pt x="300" y="227"/>
                      <a:pt x="288" y="259"/>
                      <a:pt x="294" y="263"/>
                    </a:cubicBezTo>
                    <a:cubicBezTo>
                      <a:pt x="291" y="273"/>
                      <a:pt x="287" y="283"/>
                      <a:pt x="283" y="293"/>
                    </a:cubicBezTo>
                    <a:cubicBezTo>
                      <a:pt x="284" y="293"/>
                      <a:pt x="284" y="293"/>
                      <a:pt x="285" y="294"/>
                    </a:cubicBezTo>
                    <a:cubicBezTo>
                      <a:pt x="279" y="298"/>
                      <a:pt x="275" y="304"/>
                      <a:pt x="273" y="310"/>
                    </a:cubicBezTo>
                    <a:cubicBezTo>
                      <a:pt x="270" y="315"/>
                      <a:pt x="269" y="322"/>
                      <a:pt x="269" y="329"/>
                    </a:cubicBezTo>
                    <a:cubicBezTo>
                      <a:pt x="263" y="344"/>
                      <a:pt x="256" y="360"/>
                      <a:pt x="251" y="376"/>
                    </a:cubicBezTo>
                    <a:cubicBezTo>
                      <a:pt x="251" y="376"/>
                      <a:pt x="250" y="377"/>
                      <a:pt x="250" y="377"/>
                    </a:cubicBezTo>
                    <a:cubicBezTo>
                      <a:pt x="250" y="383"/>
                      <a:pt x="240" y="393"/>
                      <a:pt x="231" y="384"/>
                    </a:cubicBezTo>
                    <a:cubicBezTo>
                      <a:pt x="170" y="339"/>
                      <a:pt x="104" y="332"/>
                      <a:pt x="34" y="306"/>
                    </a:cubicBezTo>
                    <a:cubicBezTo>
                      <a:pt x="75" y="334"/>
                      <a:pt x="92" y="409"/>
                      <a:pt x="138" y="407"/>
                    </a:cubicBezTo>
                    <a:cubicBezTo>
                      <a:pt x="138" y="407"/>
                      <a:pt x="141" y="405"/>
                      <a:pt x="143" y="405"/>
                    </a:cubicBezTo>
                    <a:cubicBezTo>
                      <a:pt x="150" y="405"/>
                      <a:pt x="157" y="404"/>
                      <a:pt x="161" y="399"/>
                    </a:cubicBezTo>
                    <a:cubicBezTo>
                      <a:pt x="163" y="396"/>
                      <a:pt x="165" y="395"/>
                      <a:pt x="168" y="397"/>
                    </a:cubicBezTo>
                    <a:cubicBezTo>
                      <a:pt x="170" y="400"/>
                      <a:pt x="169" y="403"/>
                      <a:pt x="167" y="405"/>
                    </a:cubicBezTo>
                    <a:cubicBezTo>
                      <a:pt x="163" y="411"/>
                      <a:pt x="156" y="414"/>
                      <a:pt x="149" y="416"/>
                    </a:cubicBezTo>
                    <a:cubicBezTo>
                      <a:pt x="152" y="419"/>
                      <a:pt x="155" y="421"/>
                      <a:pt x="159" y="424"/>
                    </a:cubicBezTo>
                    <a:cubicBezTo>
                      <a:pt x="161" y="426"/>
                      <a:pt x="162" y="431"/>
                      <a:pt x="160" y="433"/>
                    </a:cubicBezTo>
                    <a:cubicBezTo>
                      <a:pt x="158" y="436"/>
                      <a:pt x="155" y="434"/>
                      <a:pt x="152" y="432"/>
                    </a:cubicBezTo>
                    <a:cubicBezTo>
                      <a:pt x="150" y="430"/>
                      <a:pt x="144" y="428"/>
                      <a:pt x="142" y="425"/>
                    </a:cubicBezTo>
                    <a:cubicBezTo>
                      <a:pt x="143" y="431"/>
                      <a:pt x="143" y="434"/>
                      <a:pt x="141" y="442"/>
                    </a:cubicBezTo>
                    <a:cubicBezTo>
                      <a:pt x="139" y="448"/>
                      <a:pt x="134" y="442"/>
                      <a:pt x="134" y="438"/>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9">
                <a:extLst>
                  <a:ext uri="{FF2B5EF4-FFF2-40B4-BE49-F238E27FC236}">
                    <a16:creationId xmlns:a16="http://schemas.microsoft.com/office/drawing/2014/main" id="{2CD19BB1-6217-42F0-859D-5D12BD413B0C}"/>
                  </a:ext>
                </a:extLst>
              </p:cNvPr>
              <p:cNvSpPr>
                <a:spLocks/>
              </p:cNvSpPr>
              <p:nvPr/>
            </p:nvSpPr>
            <p:spPr bwMode="auto">
              <a:xfrm>
                <a:off x="8071848" y="3828963"/>
                <a:ext cx="951441" cy="612204"/>
              </a:xfrm>
              <a:custGeom>
                <a:avLst/>
                <a:gdLst>
                  <a:gd name="T0" fmla="*/ 14 w 306"/>
                  <a:gd name="T1" fmla="*/ 106 h 197"/>
                  <a:gd name="T2" fmla="*/ 22 w 306"/>
                  <a:gd name="T3" fmla="*/ 94 h 197"/>
                  <a:gd name="T4" fmla="*/ 25 w 306"/>
                  <a:gd name="T5" fmla="*/ 77 h 197"/>
                  <a:gd name="T6" fmla="*/ 62 w 306"/>
                  <a:gd name="T7" fmla="*/ 34 h 197"/>
                  <a:gd name="T8" fmla="*/ 290 w 306"/>
                  <a:gd name="T9" fmla="*/ 30 h 197"/>
                  <a:gd name="T10" fmla="*/ 243 w 306"/>
                  <a:gd name="T11" fmla="*/ 98 h 197"/>
                  <a:gd name="T12" fmla="*/ 104 w 306"/>
                  <a:gd name="T13" fmla="*/ 85 h 197"/>
                  <a:gd name="T14" fmla="*/ 239 w 306"/>
                  <a:gd name="T15" fmla="*/ 121 h 197"/>
                  <a:gd name="T16" fmla="*/ 193 w 306"/>
                  <a:gd name="T17" fmla="*/ 188 h 197"/>
                  <a:gd name="T18" fmla="*/ 15 w 306"/>
                  <a:gd name="T19" fmla="*/ 141 h 197"/>
                  <a:gd name="T20" fmla="*/ 14 w 306"/>
                  <a:gd name="T21"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6" h="197">
                    <a:moveTo>
                      <a:pt x="14" y="106"/>
                    </a:moveTo>
                    <a:cubicBezTo>
                      <a:pt x="16" y="103"/>
                      <a:pt x="18" y="99"/>
                      <a:pt x="22" y="94"/>
                    </a:cubicBezTo>
                    <a:cubicBezTo>
                      <a:pt x="21" y="89"/>
                      <a:pt x="23" y="82"/>
                      <a:pt x="25" y="77"/>
                    </a:cubicBezTo>
                    <a:cubicBezTo>
                      <a:pt x="32" y="62"/>
                      <a:pt x="45" y="39"/>
                      <a:pt x="62" y="34"/>
                    </a:cubicBezTo>
                    <a:cubicBezTo>
                      <a:pt x="136" y="10"/>
                      <a:pt x="217" y="0"/>
                      <a:pt x="290" y="30"/>
                    </a:cubicBezTo>
                    <a:cubicBezTo>
                      <a:pt x="306" y="37"/>
                      <a:pt x="266" y="108"/>
                      <a:pt x="243" y="98"/>
                    </a:cubicBezTo>
                    <a:cubicBezTo>
                      <a:pt x="199" y="80"/>
                      <a:pt x="151" y="78"/>
                      <a:pt x="104" y="85"/>
                    </a:cubicBezTo>
                    <a:cubicBezTo>
                      <a:pt x="150" y="96"/>
                      <a:pt x="195" y="105"/>
                      <a:pt x="239" y="121"/>
                    </a:cubicBezTo>
                    <a:cubicBezTo>
                      <a:pt x="258" y="128"/>
                      <a:pt x="218" y="197"/>
                      <a:pt x="193" y="188"/>
                    </a:cubicBezTo>
                    <a:cubicBezTo>
                      <a:pt x="135" y="167"/>
                      <a:pt x="74" y="158"/>
                      <a:pt x="15" y="141"/>
                    </a:cubicBezTo>
                    <a:cubicBezTo>
                      <a:pt x="0" y="136"/>
                      <a:pt x="9" y="115"/>
                      <a:pt x="14" y="10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0">
                <a:extLst>
                  <a:ext uri="{FF2B5EF4-FFF2-40B4-BE49-F238E27FC236}">
                    <a16:creationId xmlns:a16="http://schemas.microsoft.com/office/drawing/2014/main" id="{7D9EC8E6-6094-4ED1-B034-5FBD25CB641D}"/>
                  </a:ext>
                </a:extLst>
              </p:cNvPr>
              <p:cNvSpPr>
                <a:spLocks/>
              </p:cNvSpPr>
              <p:nvPr/>
            </p:nvSpPr>
            <p:spPr bwMode="auto">
              <a:xfrm>
                <a:off x="8103404" y="3959925"/>
                <a:ext cx="990887" cy="612204"/>
              </a:xfrm>
              <a:custGeom>
                <a:avLst/>
                <a:gdLst>
                  <a:gd name="T0" fmla="*/ 5 w 319"/>
                  <a:gd name="T1" fmla="*/ 99 h 197"/>
                  <a:gd name="T2" fmla="*/ 34 w 319"/>
                  <a:gd name="T3" fmla="*/ 94 h 197"/>
                  <a:gd name="T4" fmla="*/ 38 w 319"/>
                  <a:gd name="T5" fmla="*/ 77 h 197"/>
                  <a:gd name="T6" fmla="*/ 75 w 319"/>
                  <a:gd name="T7" fmla="*/ 34 h 197"/>
                  <a:gd name="T8" fmla="*/ 303 w 319"/>
                  <a:gd name="T9" fmla="*/ 30 h 197"/>
                  <a:gd name="T10" fmla="*/ 231 w 319"/>
                  <a:gd name="T11" fmla="*/ 127 h 197"/>
                  <a:gd name="T12" fmla="*/ 117 w 319"/>
                  <a:gd name="T13" fmla="*/ 84 h 197"/>
                  <a:gd name="T14" fmla="*/ 252 w 319"/>
                  <a:gd name="T15" fmla="*/ 121 h 197"/>
                  <a:gd name="T16" fmla="*/ 206 w 319"/>
                  <a:gd name="T17" fmla="*/ 188 h 197"/>
                  <a:gd name="T18" fmla="*/ 28 w 319"/>
                  <a:gd name="T19" fmla="*/ 140 h 197"/>
                  <a:gd name="T20" fmla="*/ 5 w 319"/>
                  <a:gd name="T21" fmla="*/ 9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197">
                    <a:moveTo>
                      <a:pt x="5" y="99"/>
                    </a:moveTo>
                    <a:cubicBezTo>
                      <a:pt x="7" y="96"/>
                      <a:pt x="31" y="98"/>
                      <a:pt x="34" y="94"/>
                    </a:cubicBezTo>
                    <a:cubicBezTo>
                      <a:pt x="34" y="88"/>
                      <a:pt x="36" y="81"/>
                      <a:pt x="38" y="77"/>
                    </a:cubicBezTo>
                    <a:cubicBezTo>
                      <a:pt x="44" y="62"/>
                      <a:pt x="58" y="39"/>
                      <a:pt x="75" y="34"/>
                    </a:cubicBezTo>
                    <a:cubicBezTo>
                      <a:pt x="148" y="10"/>
                      <a:pt x="229" y="0"/>
                      <a:pt x="303" y="30"/>
                    </a:cubicBezTo>
                    <a:cubicBezTo>
                      <a:pt x="319" y="37"/>
                      <a:pt x="254" y="136"/>
                      <a:pt x="231" y="127"/>
                    </a:cubicBezTo>
                    <a:cubicBezTo>
                      <a:pt x="187" y="109"/>
                      <a:pt x="164" y="77"/>
                      <a:pt x="117" y="84"/>
                    </a:cubicBezTo>
                    <a:cubicBezTo>
                      <a:pt x="162" y="95"/>
                      <a:pt x="208" y="105"/>
                      <a:pt x="252" y="121"/>
                    </a:cubicBezTo>
                    <a:cubicBezTo>
                      <a:pt x="271" y="127"/>
                      <a:pt x="231" y="197"/>
                      <a:pt x="206" y="188"/>
                    </a:cubicBezTo>
                    <a:cubicBezTo>
                      <a:pt x="148" y="167"/>
                      <a:pt x="87" y="157"/>
                      <a:pt x="28" y="140"/>
                    </a:cubicBezTo>
                    <a:cubicBezTo>
                      <a:pt x="13" y="136"/>
                      <a:pt x="0" y="109"/>
                      <a:pt x="5" y="9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
                <a:extLst>
                  <a:ext uri="{FF2B5EF4-FFF2-40B4-BE49-F238E27FC236}">
                    <a16:creationId xmlns:a16="http://schemas.microsoft.com/office/drawing/2014/main" id="{8B378375-C574-4756-BC8B-5BE077837909}"/>
                  </a:ext>
                </a:extLst>
              </p:cNvPr>
              <p:cNvSpPr>
                <a:spLocks/>
              </p:cNvSpPr>
              <p:nvPr/>
            </p:nvSpPr>
            <p:spPr bwMode="auto">
              <a:xfrm>
                <a:off x="7133029" y="3406100"/>
                <a:ext cx="1025599" cy="1038222"/>
              </a:xfrm>
              <a:custGeom>
                <a:avLst/>
                <a:gdLst>
                  <a:gd name="T0" fmla="*/ 74 w 330"/>
                  <a:gd name="T1" fmla="*/ 287 h 334"/>
                  <a:gd name="T2" fmla="*/ 51 w 330"/>
                  <a:gd name="T3" fmla="*/ 79 h 334"/>
                  <a:gd name="T4" fmla="*/ 230 w 330"/>
                  <a:gd name="T5" fmla="*/ 27 h 334"/>
                  <a:gd name="T6" fmla="*/ 230 w 330"/>
                  <a:gd name="T7" fmla="*/ 18 h 334"/>
                  <a:gd name="T8" fmla="*/ 253 w 330"/>
                  <a:gd name="T9" fmla="*/ 18 h 334"/>
                  <a:gd name="T10" fmla="*/ 267 w 330"/>
                  <a:gd name="T11" fmla="*/ 38 h 334"/>
                  <a:gd name="T12" fmla="*/ 259 w 330"/>
                  <a:gd name="T13" fmla="*/ 45 h 334"/>
                  <a:gd name="T14" fmla="*/ 280 w 330"/>
                  <a:gd name="T15" fmla="*/ 250 h 334"/>
                  <a:gd name="T16" fmla="*/ 74 w 330"/>
                  <a:gd name="T17" fmla="*/ 28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34">
                    <a:moveTo>
                      <a:pt x="74" y="287"/>
                    </a:moveTo>
                    <a:cubicBezTo>
                      <a:pt x="11" y="240"/>
                      <a:pt x="0" y="147"/>
                      <a:pt x="51" y="79"/>
                    </a:cubicBezTo>
                    <a:cubicBezTo>
                      <a:pt x="94" y="21"/>
                      <a:pt x="170" y="0"/>
                      <a:pt x="230" y="27"/>
                    </a:cubicBezTo>
                    <a:cubicBezTo>
                      <a:pt x="229" y="23"/>
                      <a:pt x="229" y="20"/>
                      <a:pt x="230" y="18"/>
                    </a:cubicBezTo>
                    <a:cubicBezTo>
                      <a:pt x="233" y="10"/>
                      <a:pt x="243" y="14"/>
                      <a:pt x="253" y="18"/>
                    </a:cubicBezTo>
                    <a:cubicBezTo>
                      <a:pt x="263" y="21"/>
                      <a:pt x="270" y="30"/>
                      <a:pt x="267" y="38"/>
                    </a:cubicBezTo>
                    <a:cubicBezTo>
                      <a:pt x="266" y="41"/>
                      <a:pt x="263" y="43"/>
                      <a:pt x="259" y="45"/>
                    </a:cubicBezTo>
                    <a:cubicBezTo>
                      <a:pt x="320" y="92"/>
                      <a:pt x="330" y="183"/>
                      <a:pt x="280" y="250"/>
                    </a:cubicBezTo>
                    <a:cubicBezTo>
                      <a:pt x="230" y="318"/>
                      <a:pt x="138" y="334"/>
                      <a:pt x="74"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2">
                <a:extLst>
                  <a:ext uri="{FF2B5EF4-FFF2-40B4-BE49-F238E27FC236}">
                    <a16:creationId xmlns:a16="http://schemas.microsoft.com/office/drawing/2014/main" id="{D6CBFFD6-079D-4AC7-8AE2-E80308D89964}"/>
                  </a:ext>
                </a:extLst>
              </p:cNvPr>
              <p:cNvSpPr>
                <a:spLocks/>
              </p:cNvSpPr>
              <p:nvPr/>
            </p:nvSpPr>
            <p:spPr bwMode="auto">
              <a:xfrm>
                <a:off x="7683698" y="3451858"/>
                <a:ext cx="353437" cy="220898"/>
              </a:xfrm>
              <a:custGeom>
                <a:avLst/>
                <a:gdLst>
                  <a:gd name="T0" fmla="*/ 65 w 114"/>
                  <a:gd name="T1" fmla="*/ 21 h 71"/>
                  <a:gd name="T2" fmla="*/ 37 w 114"/>
                  <a:gd name="T3" fmla="*/ 57 h 71"/>
                  <a:gd name="T4" fmla="*/ 65 w 114"/>
                  <a:gd name="T5" fmla="*/ 21 h 71"/>
                </a:gdLst>
                <a:ahLst/>
                <a:cxnLst>
                  <a:cxn ang="0">
                    <a:pos x="T0" y="T1"/>
                  </a:cxn>
                  <a:cxn ang="0">
                    <a:pos x="T2" y="T3"/>
                  </a:cxn>
                  <a:cxn ang="0">
                    <a:pos x="T4" y="T5"/>
                  </a:cxn>
                </a:cxnLst>
                <a:rect l="0" t="0" r="r" b="b"/>
                <a:pathLst>
                  <a:path w="114" h="71">
                    <a:moveTo>
                      <a:pt x="65" y="21"/>
                    </a:moveTo>
                    <a:cubicBezTo>
                      <a:pt x="114" y="64"/>
                      <a:pt x="55" y="71"/>
                      <a:pt x="37" y="57"/>
                    </a:cubicBezTo>
                    <a:cubicBezTo>
                      <a:pt x="0" y="29"/>
                      <a:pt x="40" y="0"/>
                      <a:pt x="65" y="21"/>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3">
                <a:extLst>
                  <a:ext uri="{FF2B5EF4-FFF2-40B4-BE49-F238E27FC236}">
                    <a16:creationId xmlns:a16="http://schemas.microsoft.com/office/drawing/2014/main" id="{FBCE626C-B039-4557-8187-8B43E6180095}"/>
                  </a:ext>
                </a:extLst>
              </p:cNvPr>
              <p:cNvSpPr>
                <a:spLocks/>
              </p:cNvSpPr>
              <p:nvPr/>
            </p:nvSpPr>
            <p:spPr bwMode="auto">
              <a:xfrm>
                <a:off x="7322371" y="4098775"/>
                <a:ext cx="336082" cy="242988"/>
              </a:xfrm>
              <a:custGeom>
                <a:avLst/>
                <a:gdLst>
                  <a:gd name="T0" fmla="*/ 69 w 108"/>
                  <a:gd name="T1" fmla="*/ 26 h 78"/>
                  <a:gd name="T2" fmla="*/ 30 w 108"/>
                  <a:gd name="T3" fmla="*/ 59 h 78"/>
                  <a:gd name="T4" fmla="*/ 69 w 108"/>
                  <a:gd name="T5" fmla="*/ 26 h 78"/>
                </a:gdLst>
                <a:ahLst/>
                <a:cxnLst>
                  <a:cxn ang="0">
                    <a:pos x="T0" y="T1"/>
                  </a:cxn>
                  <a:cxn ang="0">
                    <a:pos x="T2" y="T3"/>
                  </a:cxn>
                  <a:cxn ang="0">
                    <a:pos x="T4" y="T5"/>
                  </a:cxn>
                </a:cxnLst>
                <a:rect l="0" t="0" r="r" b="b"/>
                <a:pathLst>
                  <a:path w="108" h="78">
                    <a:moveTo>
                      <a:pt x="69" y="26"/>
                    </a:moveTo>
                    <a:cubicBezTo>
                      <a:pt x="108" y="78"/>
                      <a:pt x="44" y="76"/>
                      <a:pt x="30" y="59"/>
                    </a:cubicBezTo>
                    <a:cubicBezTo>
                      <a:pt x="0" y="23"/>
                      <a:pt x="49" y="0"/>
                      <a:pt x="69" y="26"/>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4">
                <a:extLst>
                  <a:ext uri="{FF2B5EF4-FFF2-40B4-BE49-F238E27FC236}">
                    <a16:creationId xmlns:a16="http://schemas.microsoft.com/office/drawing/2014/main" id="{286E31E9-18D2-4EEA-87E5-48E6B51F3542}"/>
                  </a:ext>
                </a:extLst>
              </p:cNvPr>
              <p:cNvSpPr>
                <a:spLocks/>
              </p:cNvSpPr>
              <p:nvPr/>
            </p:nvSpPr>
            <p:spPr bwMode="auto">
              <a:xfrm>
                <a:off x="7630051" y="3486571"/>
                <a:ext cx="127806" cy="121494"/>
              </a:xfrm>
              <a:custGeom>
                <a:avLst/>
                <a:gdLst>
                  <a:gd name="T0" fmla="*/ 30 w 41"/>
                  <a:gd name="T1" fmla="*/ 3 h 39"/>
                  <a:gd name="T2" fmla="*/ 1 w 41"/>
                  <a:gd name="T3" fmla="*/ 25 h 39"/>
                  <a:gd name="T4" fmla="*/ 21 w 41"/>
                  <a:gd name="T5" fmla="*/ 26 h 39"/>
                  <a:gd name="T6" fmla="*/ 30 w 41"/>
                  <a:gd name="T7" fmla="*/ 3 h 39"/>
                </a:gdLst>
                <a:ahLst/>
                <a:cxnLst>
                  <a:cxn ang="0">
                    <a:pos x="T0" y="T1"/>
                  </a:cxn>
                  <a:cxn ang="0">
                    <a:pos x="T2" y="T3"/>
                  </a:cxn>
                  <a:cxn ang="0">
                    <a:pos x="T4" y="T5"/>
                  </a:cxn>
                  <a:cxn ang="0">
                    <a:pos x="T6" y="T7"/>
                  </a:cxn>
                </a:cxnLst>
                <a:rect l="0" t="0" r="r" b="b"/>
                <a:pathLst>
                  <a:path w="41" h="39">
                    <a:moveTo>
                      <a:pt x="30" y="3"/>
                    </a:moveTo>
                    <a:cubicBezTo>
                      <a:pt x="19" y="0"/>
                      <a:pt x="3" y="4"/>
                      <a:pt x="1" y="25"/>
                    </a:cubicBezTo>
                    <a:cubicBezTo>
                      <a:pt x="0" y="39"/>
                      <a:pt x="16" y="29"/>
                      <a:pt x="21" y="26"/>
                    </a:cubicBezTo>
                    <a:cubicBezTo>
                      <a:pt x="33" y="19"/>
                      <a:pt x="41" y="7"/>
                      <a:pt x="30" y="3"/>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5">
                <a:extLst>
                  <a:ext uri="{FF2B5EF4-FFF2-40B4-BE49-F238E27FC236}">
                    <a16:creationId xmlns:a16="http://schemas.microsoft.com/office/drawing/2014/main" id="{69B59C13-37E3-4B9F-B612-01DABB0EF7A2}"/>
                  </a:ext>
                </a:extLst>
              </p:cNvPr>
              <p:cNvSpPr>
                <a:spLocks/>
              </p:cNvSpPr>
              <p:nvPr/>
            </p:nvSpPr>
            <p:spPr bwMode="auto">
              <a:xfrm>
                <a:off x="7402841" y="3745338"/>
                <a:ext cx="59958" cy="93092"/>
              </a:xfrm>
              <a:custGeom>
                <a:avLst/>
                <a:gdLst>
                  <a:gd name="T0" fmla="*/ 17 w 19"/>
                  <a:gd name="T1" fmla="*/ 2 h 30"/>
                  <a:gd name="T2" fmla="*/ 4 w 19"/>
                  <a:gd name="T3" fmla="*/ 13 h 30"/>
                  <a:gd name="T4" fmla="*/ 7 w 19"/>
                  <a:gd name="T5" fmla="*/ 28 h 30"/>
                  <a:gd name="T6" fmla="*/ 17 w 19"/>
                  <a:gd name="T7" fmla="*/ 2 h 30"/>
                </a:gdLst>
                <a:ahLst/>
                <a:cxnLst>
                  <a:cxn ang="0">
                    <a:pos x="T0" y="T1"/>
                  </a:cxn>
                  <a:cxn ang="0">
                    <a:pos x="T2" y="T3"/>
                  </a:cxn>
                  <a:cxn ang="0">
                    <a:pos x="T4" y="T5"/>
                  </a:cxn>
                  <a:cxn ang="0">
                    <a:pos x="T6" y="T7"/>
                  </a:cxn>
                </a:cxnLst>
                <a:rect l="0" t="0" r="r" b="b"/>
                <a:pathLst>
                  <a:path w="19" h="30">
                    <a:moveTo>
                      <a:pt x="17" y="2"/>
                    </a:moveTo>
                    <a:cubicBezTo>
                      <a:pt x="9" y="0"/>
                      <a:pt x="6" y="8"/>
                      <a:pt x="4" y="13"/>
                    </a:cubicBezTo>
                    <a:cubicBezTo>
                      <a:pt x="0" y="23"/>
                      <a:pt x="3" y="30"/>
                      <a:pt x="7" y="28"/>
                    </a:cubicBezTo>
                    <a:cubicBezTo>
                      <a:pt x="14" y="24"/>
                      <a:pt x="19" y="3"/>
                      <a:pt x="17" y="2"/>
                    </a:cubicBezTo>
                    <a:close/>
                  </a:path>
                </a:pathLst>
              </a:custGeom>
              <a:solidFill>
                <a:srgbClr val="FFD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106">
                <a:extLst>
                  <a:ext uri="{FF2B5EF4-FFF2-40B4-BE49-F238E27FC236}">
                    <a16:creationId xmlns:a16="http://schemas.microsoft.com/office/drawing/2014/main" id="{573F46E1-6D2C-40AB-8558-0BA902E69042}"/>
                  </a:ext>
                </a:extLst>
              </p:cNvPr>
              <p:cNvSpPr>
                <a:spLocks/>
              </p:cNvSpPr>
              <p:nvPr/>
            </p:nvSpPr>
            <p:spPr bwMode="auto">
              <a:xfrm>
                <a:off x="7290814" y="4053017"/>
                <a:ext cx="99405" cy="160940"/>
              </a:xfrm>
              <a:custGeom>
                <a:avLst/>
                <a:gdLst>
                  <a:gd name="T0" fmla="*/ 14 w 32"/>
                  <a:gd name="T1" fmla="*/ 44 h 52"/>
                  <a:gd name="T2" fmla="*/ 29 w 32"/>
                  <a:gd name="T3" fmla="*/ 25 h 52"/>
                  <a:gd name="T4" fmla="*/ 17 w 32"/>
                  <a:gd name="T5" fmla="*/ 7 h 52"/>
                  <a:gd name="T6" fmla="*/ 14 w 32"/>
                  <a:gd name="T7" fmla="*/ 44 h 52"/>
                </a:gdLst>
                <a:ahLst/>
                <a:cxnLst>
                  <a:cxn ang="0">
                    <a:pos x="T0" y="T1"/>
                  </a:cxn>
                  <a:cxn ang="0">
                    <a:pos x="T2" y="T3"/>
                  </a:cxn>
                  <a:cxn ang="0">
                    <a:pos x="T4" y="T5"/>
                  </a:cxn>
                  <a:cxn ang="0">
                    <a:pos x="T6" y="T7"/>
                  </a:cxn>
                </a:cxnLst>
                <a:rect l="0" t="0" r="r" b="b"/>
                <a:pathLst>
                  <a:path w="32" h="52">
                    <a:moveTo>
                      <a:pt x="14" y="44"/>
                    </a:moveTo>
                    <a:cubicBezTo>
                      <a:pt x="26" y="52"/>
                      <a:pt x="28" y="31"/>
                      <a:pt x="29" y="25"/>
                    </a:cubicBezTo>
                    <a:cubicBezTo>
                      <a:pt x="32" y="12"/>
                      <a:pt x="24" y="0"/>
                      <a:pt x="17" y="7"/>
                    </a:cubicBezTo>
                    <a:cubicBezTo>
                      <a:pt x="0" y="24"/>
                      <a:pt x="8" y="40"/>
                      <a:pt x="14" y="44"/>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07">
                <a:extLst>
                  <a:ext uri="{FF2B5EF4-FFF2-40B4-BE49-F238E27FC236}">
                    <a16:creationId xmlns:a16="http://schemas.microsoft.com/office/drawing/2014/main" id="{24F7534D-9359-4C34-BBEC-EECDDBF1ACDF}"/>
                  </a:ext>
                </a:extLst>
              </p:cNvPr>
              <p:cNvSpPr>
                <a:spLocks/>
              </p:cNvSpPr>
              <p:nvPr/>
            </p:nvSpPr>
            <p:spPr bwMode="auto">
              <a:xfrm>
                <a:off x="7133029" y="3368232"/>
                <a:ext cx="1016132" cy="1184961"/>
              </a:xfrm>
              <a:custGeom>
                <a:avLst/>
                <a:gdLst>
                  <a:gd name="T0" fmla="*/ 63 w 327"/>
                  <a:gd name="T1" fmla="*/ 313 h 381"/>
                  <a:gd name="T2" fmla="*/ 65 w 327"/>
                  <a:gd name="T3" fmla="*/ 315 h 381"/>
                  <a:gd name="T4" fmla="*/ 41 w 327"/>
                  <a:gd name="T5" fmla="*/ 292 h 381"/>
                  <a:gd name="T6" fmla="*/ 8 w 327"/>
                  <a:gd name="T7" fmla="*/ 179 h 381"/>
                  <a:gd name="T8" fmla="*/ 42 w 327"/>
                  <a:gd name="T9" fmla="*/ 73 h 381"/>
                  <a:gd name="T10" fmla="*/ 21 w 327"/>
                  <a:gd name="T11" fmla="*/ 219 h 381"/>
                  <a:gd name="T12" fmla="*/ 102 w 327"/>
                  <a:gd name="T13" fmla="*/ 307 h 381"/>
                  <a:gd name="T14" fmla="*/ 273 w 327"/>
                  <a:gd name="T15" fmla="*/ 269 h 381"/>
                  <a:gd name="T16" fmla="*/ 295 w 327"/>
                  <a:gd name="T17" fmla="*/ 102 h 381"/>
                  <a:gd name="T18" fmla="*/ 295 w 327"/>
                  <a:gd name="T19" fmla="*/ 104 h 381"/>
                  <a:gd name="T20" fmla="*/ 262 w 327"/>
                  <a:gd name="T21" fmla="*/ 58 h 381"/>
                  <a:gd name="T22" fmla="*/ 257 w 327"/>
                  <a:gd name="T23" fmla="*/ 59 h 381"/>
                  <a:gd name="T24" fmla="*/ 261 w 327"/>
                  <a:gd name="T25" fmla="*/ 57 h 381"/>
                  <a:gd name="T26" fmla="*/ 261 w 327"/>
                  <a:gd name="T27" fmla="*/ 57 h 381"/>
                  <a:gd name="T28" fmla="*/ 263 w 327"/>
                  <a:gd name="T29" fmla="*/ 54 h 381"/>
                  <a:gd name="T30" fmla="*/ 265 w 327"/>
                  <a:gd name="T31" fmla="*/ 51 h 381"/>
                  <a:gd name="T32" fmla="*/ 265 w 327"/>
                  <a:gd name="T33" fmla="*/ 51 h 381"/>
                  <a:gd name="T34" fmla="*/ 256 w 327"/>
                  <a:gd name="T35" fmla="*/ 29 h 381"/>
                  <a:gd name="T36" fmla="*/ 230 w 327"/>
                  <a:gd name="T37" fmla="*/ 30 h 381"/>
                  <a:gd name="T38" fmla="*/ 228 w 327"/>
                  <a:gd name="T39" fmla="*/ 38 h 381"/>
                  <a:gd name="T40" fmla="*/ 227 w 327"/>
                  <a:gd name="T41" fmla="*/ 35 h 381"/>
                  <a:gd name="T42" fmla="*/ 208 w 327"/>
                  <a:gd name="T43" fmla="*/ 28 h 381"/>
                  <a:gd name="T44" fmla="*/ 208 w 327"/>
                  <a:gd name="T45" fmla="*/ 29 h 381"/>
                  <a:gd name="T46" fmla="*/ 71 w 327"/>
                  <a:gd name="T47" fmla="*/ 56 h 381"/>
                  <a:gd name="T48" fmla="*/ 204 w 327"/>
                  <a:gd name="T49" fmla="*/ 20 h 381"/>
                  <a:gd name="T50" fmla="*/ 227 w 327"/>
                  <a:gd name="T51" fmla="*/ 27 h 381"/>
                  <a:gd name="T52" fmla="*/ 229 w 327"/>
                  <a:gd name="T53" fmla="*/ 23 h 381"/>
                  <a:gd name="T54" fmla="*/ 259 w 327"/>
                  <a:gd name="T55" fmla="*/ 25 h 381"/>
                  <a:gd name="T56" fmla="*/ 269 w 327"/>
                  <a:gd name="T57" fmla="*/ 54 h 381"/>
                  <a:gd name="T58" fmla="*/ 269 w 327"/>
                  <a:gd name="T59" fmla="*/ 54 h 381"/>
                  <a:gd name="T60" fmla="*/ 291 w 327"/>
                  <a:gd name="T61" fmla="*/ 80 h 381"/>
                  <a:gd name="T62" fmla="*/ 279 w 327"/>
                  <a:gd name="T63" fmla="*/ 285 h 381"/>
                  <a:gd name="T64" fmla="*/ 78 w 327"/>
                  <a:gd name="T65" fmla="*/ 316 h 381"/>
                  <a:gd name="T66" fmla="*/ 200 w 327"/>
                  <a:gd name="T67" fmla="*/ 346 h 381"/>
                  <a:gd name="T68" fmla="*/ 63 w 327"/>
                  <a:gd name="T69" fmla="*/ 3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381">
                    <a:moveTo>
                      <a:pt x="63" y="313"/>
                    </a:moveTo>
                    <a:cubicBezTo>
                      <a:pt x="64" y="314"/>
                      <a:pt x="64" y="314"/>
                      <a:pt x="65" y="315"/>
                    </a:cubicBezTo>
                    <a:cubicBezTo>
                      <a:pt x="64" y="314"/>
                      <a:pt x="52" y="304"/>
                      <a:pt x="41" y="292"/>
                    </a:cubicBezTo>
                    <a:cubicBezTo>
                      <a:pt x="10" y="255"/>
                      <a:pt x="0" y="208"/>
                      <a:pt x="8" y="179"/>
                    </a:cubicBezTo>
                    <a:cubicBezTo>
                      <a:pt x="11" y="118"/>
                      <a:pt x="44" y="70"/>
                      <a:pt x="42" y="73"/>
                    </a:cubicBezTo>
                    <a:cubicBezTo>
                      <a:pt x="0" y="160"/>
                      <a:pt x="15" y="185"/>
                      <a:pt x="21" y="219"/>
                    </a:cubicBezTo>
                    <a:cubicBezTo>
                      <a:pt x="28" y="254"/>
                      <a:pt x="74" y="293"/>
                      <a:pt x="102" y="307"/>
                    </a:cubicBezTo>
                    <a:cubicBezTo>
                      <a:pt x="182" y="347"/>
                      <a:pt x="240" y="307"/>
                      <a:pt x="273" y="269"/>
                    </a:cubicBezTo>
                    <a:cubicBezTo>
                      <a:pt x="308" y="226"/>
                      <a:pt x="315" y="157"/>
                      <a:pt x="295" y="102"/>
                    </a:cubicBezTo>
                    <a:cubicBezTo>
                      <a:pt x="295" y="103"/>
                      <a:pt x="295" y="103"/>
                      <a:pt x="295" y="104"/>
                    </a:cubicBezTo>
                    <a:cubicBezTo>
                      <a:pt x="288" y="89"/>
                      <a:pt x="278" y="73"/>
                      <a:pt x="262" y="58"/>
                    </a:cubicBezTo>
                    <a:cubicBezTo>
                      <a:pt x="261" y="59"/>
                      <a:pt x="259" y="59"/>
                      <a:pt x="257" y="59"/>
                    </a:cubicBezTo>
                    <a:cubicBezTo>
                      <a:pt x="258" y="58"/>
                      <a:pt x="260" y="58"/>
                      <a:pt x="261" y="57"/>
                    </a:cubicBezTo>
                    <a:cubicBezTo>
                      <a:pt x="261" y="57"/>
                      <a:pt x="261" y="57"/>
                      <a:pt x="261" y="57"/>
                    </a:cubicBezTo>
                    <a:cubicBezTo>
                      <a:pt x="262" y="56"/>
                      <a:pt x="262" y="55"/>
                      <a:pt x="263" y="54"/>
                    </a:cubicBezTo>
                    <a:cubicBezTo>
                      <a:pt x="264" y="53"/>
                      <a:pt x="264" y="52"/>
                      <a:pt x="265" y="51"/>
                    </a:cubicBezTo>
                    <a:cubicBezTo>
                      <a:pt x="265" y="51"/>
                      <a:pt x="265" y="51"/>
                      <a:pt x="265" y="51"/>
                    </a:cubicBezTo>
                    <a:cubicBezTo>
                      <a:pt x="268" y="44"/>
                      <a:pt x="264" y="35"/>
                      <a:pt x="256" y="29"/>
                    </a:cubicBezTo>
                    <a:cubicBezTo>
                      <a:pt x="247" y="22"/>
                      <a:pt x="236" y="23"/>
                      <a:pt x="230" y="30"/>
                    </a:cubicBezTo>
                    <a:cubicBezTo>
                      <a:pt x="229" y="32"/>
                      <a:pt x="228" y="35"/>
                      <a:pt x="228" y="38"/>
                    </a:cubicBezTo>
                    <a:cubicBezTo>
                      <a:pt x="227" y="37"/>
                      <a:pt x="227" y="36"/>
                      <a:pt x="227" y="35"/>
                    </a:cubicBezTo>
                    <a:cubicBezTo>
                      <a:pt x="220" y="33"/>
                      <a:pt x="214" y="30"/>
                      <a:pt x="208" y="28"/>
                    </a:cubicBezTo>
                    <a:cubicBezTo>
                      <a:pt x="208" y="29"/>
                      <a:pt x="208" y="29"/>
                      <a:pt x="208" y="29"/>
                    </a:cubicBezTo>
                    <a:cubicBezTo>
                      <a:pt x="116" y="3"/>
                      <a:pt x="71" y="56"/>
                      <a:pt x="71" y="56"/>
                    </a:cubicBezTo>
                    <a:cubicBezTo>
                      <a:pt x="71" y="56"/>
                      <a:pt x="101" y="0"/>
                      <a:pt x="204" y="20"/>
                    </a:cubicBezTo>
                    <a:cubicBezTo>
                      <a:pt x="212" y="22"/>
                      <a:pt x="220" y="24"/>
                      <a:pt x="227" y="27"/>
                    </a:cubicBezTo>
                    <a:cubicBezTo>
                      <a:pt x="227" y="26"/>
                      <a:pt x="228" y="25"/>
                      <a:pt x="229" y="23"/>
                    </a:cubicBezTo>
                    <a:cubicBezTo>
                      <a:pt x="234" y="16"/>
                      <a:pt x="248" y="17"/>
                      <a:pt x="259" y="25"/>
                    </a:cubicBezTo>
                    <a:cubicBezTo>
                      <a:pt x="270" y="33"/>
                      <a:pt x="275" y="46"/>
                      <a:pt x="269" y="54"/>
                    </a:cubicBezTo>
                    <a:cubicBezTo>
                      <a:pt x="269" y="54"/>
                      <a:pt x="269" y="54"/>
                      <a:pt x="269" y="54"/>
                    </a:cubicBezTo>
                    <a:cubicBezTo>
                      <a:pt x="280" y="65"/>
                      <a:pt x="288" y="74"/>
                      <a:pt x="291" y="80"/>
                    </a:cubicBezTo>
                    <a:cubicBezTo>
                      <a:pt x="327" y="143"/>
                      <a:pt x="324" y="227"/>
                      <a:pt x="279" y="285"/>
                    </a:cubicBezTo>
                    <a:cubicBezTo>
                      <a:pt x="213" y="368"/>
                      <a:pt x="125" y="340"/>
                      <a:pt x="78" y="316"/>
                    </a:cubicBezTo>
                    <a:cubicBezTo>
                      <a:pt x="134" y="362"/>
                      <a:pt x="199" y="347"/>
                      <a:pt x="200" y="346"/>
                    </a:cubicBezTo>
                    <a:cubicBezTo>
                      <a:pt x="198" y="350"/>
                      <a:pt x="145" y="381"/>
                      <a:pt x="63" y="313"/>
                    </a:cubicBezTo>
                    <a:close/>
                  </a:path>
                </a:pathLst>
              </a:custGeom>
              <a:solidFill>
                <a:srgbClr val="A44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08">
                <a:extLst>
                  <a:ext uri="{FF2B5EF4-FFF2-40B4-BE49-F238E27FC236}">
                    <a16:creationId xmlns:a16="http://schemas.microsoft.com/office/drawing/2014/main" id="{940931AB-81E4-46A0-B52C-A366CDFC82EA}"/>
                  </a:ext>
                </a:extLst>
              </p:cNvPr>
              <p:cNvSpPr>
                <a:spLocks noEditPoints="1"/>
              </p:cNvSpPr>
              <p:nvPr/>
            </p:nvSpPr>
            <p:spPr bwMode="auto">
              <a:xfrm>
                <a:off x="7114095" y="3358765"/>
                <a:ext cx="621671" cy="703719"/>
              </a:xfrm>
              <a:custGeom>
                <a:avLst/>
                <a:gdLst>
                  <a:gd name="T0" fmla="*/ 91 w 200"/>
                  <a:gd name="T1" fmla="*/ 44 h 226"/>
                  <a:gd name="T2" fmla="*/ 107 w 200"/>
                  <a:gd name="T3" fmla="*/ 34 h 226"/>
                  <a:gd name="T4" fmla="*/ 200 w 200"/>
                  <a:gd name="T5" fmla="*/ 11 h 226"/>
                  <a:gd name="T6" fmla="*/ 91 w 200"/>
                  <a:gd name="T7" fmla="*/ 44 h 226"/>
                  <a:gd name="T8" fmla="*/ 102 w 200"/>
                  <a:gd name="T9" fmla="*/ 52 h 226"/>
                  <a:gd name="T10" fmla="*/ 33 w 200"/>
                  <a:gd name="T11" fmla="*/ 118 h 226"/>
                  <a:gd name="T12" fmla="*/ 35 w 200"/>
                  <a:gd name="T13" fmla="*/ 101 h 226"/>
                  <a:gd name="T14" fmla="*/ 21 w 200"/>
                  <a:gd name="T15" fmla="*/ 140 h 226"/>
                  <a:gd name="T16" fmla="*/ 18 w 200"/>
                  <a:gd name="T17" fmla="*/ 166 h 226"/>
                  <a:gd name="T18" fmla="*/ 11 w 200"/>
                  <a:gd name="T19" fmla="*/ 155 h 226"/>
                  <a:gd name="T20" fmla="*/ 13 w 200"/>
                  <a:gd name="T21" fmla="*/ 170 h 226"/>
                  <a:gd name="T22" fmla="*/ 0 w 200"/>
                  <a:gd name="T23" fmla="*/ 166 h 226"/>
                  <a:gd name="T24" fmla="*/ 19 w 200"/>
                  <a:gd name="T25" fmla="*/ 186 h 226"/>
                  <a:gd name="T26" fmla="*/ 18 w 200"/>
                  <a:gd name="T27" fmla="*/ 178 h 226"/>
                  <a:gd name="T28" fmla="*/ 19 w 200"/>
                  <a:gd name="T29" fmla="*/ 177 h 226"/>
                  <a:gd name="T30" fmla="*/ 59 w 200"/>
                  <a:gd name="T31" fmla="*/ 226 h 226"/>
                  <a:gd name="T32" fmla="*/ 35 w 200"/>
                  <a:gd name="T33" fmla="*/ 189 h 226"/>
                  <a:gd name="T34" fmla="*/ 71 w 200"/>
                  <a:gd name="T35" fmla="*/ 144 h 226"/>
                  <a:gd name="T36" fmla="*/ 37 w 200"/>
                  <a:gd name="T37" fmla="*/ 146 h 226"/>
                  <a:gd name="T38" fmla="*/ 101 w 200"/>
                  <a:gd name="T39" fmla="*/ 67 h 226"/>
                  <a:gd name="T40" fmla="*/ 42 w 200"/>
                  <a:gd name="T41" fmla="*/ 119 h 226"/>
                  <a:gd name="T42" fmla="*/ 102 w 200"/>
                  <a:gd name="T43" fmla="*/ 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226">
                    <a:moveTo>
                      <a:pt x="91" y="44"/>
                    </a:moveTo>
                    <a:cubicBezTo>
                      <a:pt x="107" y="34"/>
                      <a:pt x="107" y="34"/>
                      <a:pt x="107" y="34"/>
                    </a:cubicBezTo>
                    <a:cubicBezTo>
                      <a:pt x="107" y="34"/>
                      <a:pt x="160" y="10"/>
                      <a:pt x="200" y="11"/>
                    </a:cubicBezTo>
                    <a:cubicBezTo>
                      <a:pt x="200" y="11"/>
                      <a:pt x="125" y="0"/>
                      <a:pt x="91" y="44"/>
                    </a:cubicBezTo>
                    <a:close/>
                    <a:moveTo>
                      <a:pt x="102" y="52"/>
                    </a:moveTo>
                    <a:cubicBezTo>
                      <a:pt x="102" y="52"/>
                      <a:pt x="74" y="63"/>
                      <a:pt x="33" y="118"/>
                    </a:cubicBezTo>
                    <a:cubicBezTo>
                      <a:pt x="34" y="108"/>
                      <a:pt x="35" y="101"/>
                      <a:pt x="35" y="101"/>
                    </a:cubicBezTo>
                    <a:cubicBezTo>
                      <a:pt x="21" y="140"/>
                      <a:pt x="21" y="140"/>
                      <a:pt x="21" y="140"/>
                    </a:cubicBezTo>
                    <a:cubicBezTo>
                      <a:pt x="19" y="150"/>
                      <a:pt x="18" y="158"/>
                      <a:pt x="18" y="166"/>
                    </a:cubicBezTo>
                    <a:cubicBezTo>
                      <a:pt x="17" y="165"/>
                      <a:pt x="14" y="162"/>
                      <a:pt x="11" y="155"/>
                    </a:cubicBezTo>
                    <a:cubicBezTo>
                      <a:pt x="11" y="155"/>
                      <a:pt x="12" y="163"/>
                      <a:pt x="13" y="170"/>
                    </a:cubicBezTo>
                    <a:cubicBezTo>
                      <a:pt x="10" y="171"/>
                      <a:pt x="5" y="170"/>
                      <a:pt x="0" y="166"/>
                    </a:cubicBezTo>
                    <a:cubicBezTo>
                      <a:pt x="0" y="166"/>
                      <a:pt x="10" y="192"/>
                      <a:pt x="19" y="186"/>
                    </a:cubicBezTo>
                    <a:cubicBezTo>
                      <a:pt x="18" y="178"/>
                      <a:pt x="18" y="178"/>
                      <a:pt x="18" y="178"/>
                    </a:cubicBezTo>
                    <a:cubicBezTo>
                      <a:pt x="19" y="177"/>
                      <a:pt x="19" y="177"/>
                      <a:pt x="19" y="177"/>
                    </a:cubicBezTo>
                    <a:cubicBezTo>
                      <a:pt x="22" y="226"/>
                      <a:pt x="59" y="226"/>
                      <a:pt x="59" y="226"/>
                    </a:cubicBezTo>
                    <a:cubicBezTo>
                      <a:pt x="46" y="222"/>
                      <a:pt x="38" y="207"/>
                      <a:pt x="35" y="189"/>
                    </a:cubicBezTo>
                    <a:cubicBezTo>
                      <a:pt x="57" y="194"/>
                      <a:pt x="71" y="144"/>
                      <a:pt x="71" y="144"/>
                    </a:cubicBezTo>
                    <a:cubicBezTo>
                      <a:pt x="61" y="166"/>
                      <a:pt x="44" y="152"/>
                      <a:pt x="37" y="146"/>
                    </a:cubicBezTo>
                    <a:cubicBezTo>
                      <a:pt x="46" y="124"/>
                      <a:pt x="64" y="93"/>
                      <a:pt x="101" y="67"/>
                    </a:cubicBezTo>
                    <a:cubicBezTo>
                      <a:pt x="101" y="67"/>
                      <a:pt x="78" y="76"/>
                      <a:pt x="42" y="119"/>
                    </a:cubicBezTo>
                    <a:cubicBezTo>
                      <a:pt x="52" y="100"/>
                      <a:pt x="70" y="75"/>
                      <a:pt x="102" y="5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09">
                <a:extLst>
                  <a:ext uri="{FF2B5EF4-FFF2-40B4-BE49-F238E27FC236}">
                    <a16:creationId xmlns:a16="http://schemas.microsoft.com/office/drawing/2014/main" id="{83C618BA-4B9F-4F04-9046-32D701DD272B}"/>
                  </a:ext>
                </a:extLst>
              </p:cNvPr>
              <p:cNvSpPr>
                <a:spLocks/>
              </p:cNvSpPr>
              <p:nvPr/>
            </p:nvSpPr>
            <p:spPr bwMode="auto">
              <a:xfrm>
                <a:off x="7658452" y="3881032"/>
                <a:ext cx="241411" cy="230365"/>
              </a:xfrm>
              <a:custGeom>
                <a:avLst/>
                <a:gdLst>
                  <a:gd name="T0" fmla="*/ 6 w 78"/>
                  <a:gd name="T1" fmla="*/ 31 h 74"/>
                  <a:gd name="T2" fmla="*/ 28 w 78"/>
                  <a:gd name="T3" fmla="*/ 0 h 74"/>
                  <a:gd name="T4" fmla="*/ 71 w 78"/>
                  <a:gd name="T5" fmla="*/ 39 h 74"/>
                  <a:gd name="T6" fmla="*/ 6 w 78"/>
                  <a:gd name="T7" fmla="*/ 31 h 74"/>
                </a:gdLst>
                <a:ahLst/>
                <a:cxnLst>
                  <a:cxn ang="0">
                    <a:pos x="T0" y="T1"/>
                  </a:cxn>
                  <a:cxn ang="0">
                    <a:pos x="T2" y="T3"/>
                  </a:cxn>
                  <a:cxn ang="0">
                    <a:pos x="T4" y="T5"/>
                  </a:cxn>
                  <a:cxn ang="0">
                    <a:pos x="T6" y="T7"/>
                  </a:cxn>
                </a:cxnLst>
                <a:rect l="0" t="0" r="r" b="b"/>
                <a:pathLst>
                  <a:path w="78" h="74">
                    <a:moveTo>
                      <a:pt x="6" y="31"/>
                    </a:moveTo>
                    <a:cubicBezTo>
                      <a:pt x="0" y="1"/>
                      <a:pt x="17" y="0"/>
                      <a:pt x="28" y="0"/>
                    </a:cubicBezTo>
                    <a:cubicBezTo>
                      <a:pt x="53" y="0"/>
                      <a:pt x="78" y="29"/>
                      <a:pt x="71" y="39"/>
                    </a:cubicBezTo>
                    <a:cubicBezTo>
                      <a:pt x="45" y="74"/>
                      <a:pt x="8" y="41"/>
                      <a:pt x="6" y="31"/>
                    </a:cubicBezTo>
                    <a:close/>
                  </a:path>
                </a:pathLst>
              </a:custGeom>
              <a:solidFill>
                <a:srgbClr val="CE5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10">
                <a:extLst>
                  <a:ext uri="{FF2B5EF4-FFF2-40B4-BE49-F238E27FC236}">
                    <a16:creationId xmlns:a16="http://schemas.microsoft.com/office/drawing/2014/main" id="{16487F07-2A0D-4775-A2B2-5C74158EC030}"/>
                  </a:ext>
                </a:extLst>
              </p:cNvPr>
              <p:cNvSpPr>
                <a:spLocks noEditPoints="1"/>
              </p:cNvSpPr>
              <p:nvPr/>
            </p:nvSpPr>
            <p:spPr bwMode="auto">
              <a:xfrm>
                <a:off x="8892327" y="4056173"/>
                <a:ext cx="301369" cy="556979"/>
              </a:xfrm>
              <a:custGeom>
                <a:avLst/>
                <a:gdLst>
                  <a:gd name="T0" fmla="*/ 30 w 97"/>
                  <a:gd name="T1" fmla="*/ 72 h 179"/>
                  <a:gd name="T2" fmla="*/ 61 w 97"/>
                  <a:gd name="T3" fmla="*/ 76 h 179"/>
                  <a:gd name="T4" fmla="*/ 71 w 97"/>
                  <a:gd name="T5" fmla="*/ 68 h 179"/>
                  <a:gd name="T6" fmla="*/ 83 w 97"/>
                  <a:gd name="T7" fmla="*/ 43 h 179"/>
                  <a:gd name="T8" fmla="*/ 90 w 97"/>
                  <a:gd name="T9" fmla="*/ 4 h 179"/>
                  <a:gd name="T10" fmla="*/ 58 w 97"/>
                  <a:gd name="T11" fmla="*/ 1 h 179"/>
                  <a:gd name="T12" fmla="*/ 49 w 97"/>
                  <a:gd name="T13" fmla="*/ 9 h 179"/>
                  <a:gd name="T14" fmla="*/ 36 w 97"/>
                  <a:gd name="T15" fmla="*/ 34 h 179"/>
                  <a:gd name="T16" fmla="*/ 30 w 97"/>
                  <a:gd name="T17" fmla="*/ 72 h 179"/>
                  <a:gd name="T18" fmla="*/ 65 w 97"/>
                  <a:gd name="T19" fmla="*/ 171 h 179"/>
                  <a:gd name="T20" fmla="*/ 85 w 97"/>
                  <a:gd name="T21" fmla="*/ 128 h 179"/>
                  <a:gd name="T22" fmla="*/ 44 w 97"/>
                  <a:gd name="T23" fmla="*/ 94 h 179"/>
                  <a:gd name="T24" fmla="*/ 8 w 97"/>
                  <a:gd name="T25" fmla="*/ 119 h 179"/>
                  <a:gd name="T26" fmla="*/ 16 w 97"/>
                  <a:gd name="T27" fmla="*/ 154 h 179"/>
                  <a:gd name="T28" fmla="*/ 25 w 97"/>
                  <a:gd name="T29" fmla="*/ 156 h 179"/>
                  <a:gd name="T30" fmla="*/ 26 w 97"/>
                  <a:gd name="T31" fmla="*/ 156 h 179"/>
                  <a:gd name="T32" fmla="*/ 29 w 97"/>
                  <a:gd name="T33" fmla="*/ 158 h 179"/>
                  <a:gd name="T34" fmla="*/ 32 w 97"/>
                  <a:gd name="T35" fmla="*/ 160 h 179"/>
                  <a:gd name="T36" fmla="*/ 32 w 97"/>
                  <a:gd name="T37" fmla="*/ 160 h 179"/>
                  <a:gd name="T38" fmla="*/ 34 w 97"/>
                  <a:gd name="T39" fmla="*/ 163 h 179"/>
                  <a:gd name="T40" fmla="*/ 34 w 97"/>
                  <a:gd name="T41" fmla="*/ 163 h 179"/>
                  <a:gd name="T42" fmla="*/ 65 w 97"/>
                  <a:gd name="T43"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9">
                    <a:moveTo>
                      <a:pt x="30" y="72"/>
                    </a:moveTo>
                    <a:cubicBezTo>
                      <a:pt x="40" y="74"/>
                      <a:pt x="51" y="75"/>
                      <a:pt x="61" y="76"/>
                    </a:cubicBezTo>
                    <a:cubicBezTo>
                      <a:pt x="66" y="76"/>
                      <a:pt x="69" y="70"/>
                      <a:pt x="71" y="68"/>
                    </a:cubicBezTo>
                    <a:cubicBezTo>
                      <a:pt x="76" y="60"/>
                      <a:pt x="80" y="52"/>
                      <a:pt x="83" y="43"/>
                    </a:cubicBezTo>
                    <a:cubicBezTo>
                      <a:pt x="84" y="41"/>
                      <a:pt x="97" y="5"/>
                      <a:pt x="90" y="4"/>
                    </a:cubicBezTo>
                    <a:cubicBezTo>
                      <a:pt x="79" y="3"/>
                      <a:pt x="69" y="2"/>
                      <a:pt x="58" y="1"/>
                    </a:cubicBezTo>
                    <a:cubicBezTo>
                      <a:pt x="54" y="0"/>
                      <a:pt x="50" y="6"/>
                      <a:pt x="49" y="9"/>
                    </a:cubicBezTo>
                    <a:cubicBezTo>
                      <a:pt x="44" y="17"/>
                      <a:pt x="40" y="25"/>
                      <a:pt x="36" y="34"/>
                    </a:cubicBezTo>
                    <a:cubicBezTo>
                      <a:pt x="35" y="36"/>
                      <a:pt x="22" y="72"/>
                      <a:pt x="30" y="72"/>
                    </a:cubicBezTo>
                    <a:close/>
                    <a:moveTo>
                      <a:pt x="65" y="171"/>
                    </a:moveTo>
                    <a:cubicBezTo>
                      <a:pt x="77" y="162"/>
                      <a:pt x="89" y="144"/>
                      <a:pt x="85" y="128"/>
                    </a:cubicBezTo>
                    <a:cubicBezTo>
                      <a:pt x="79" y="109"/>
                      <a:pt x="64" y="97"/>
                      <a:pt x="44" y="94"/>
                    </a:cubicBezTo>
                    <a:cubicBezTo>
                      <a:pt x="28" y="92"/>
                      <a:pt x="14" y="106"/>
                      <a:pt x="8" y="119"/>
                    </a:cubicBezTo>
                    <a:cubicBezTo>
                      <a:pt x="3" y="129"/>
                      <a:pt x="0" y="152"/>
                      <a:pt x="16" y="154"/>
                    </a:cubicBezTo>
                    <a:cubicBezTo>
                      <a:pt x="19" y="154"/>
                      <a:pt x="22" y="155"/>
                      <a:pt x="25" y="156"/>
                    </a:cubicBezTo>
                    <a:cubicBezTo>
                      <a:pt x="25" y="156"/>
                      <a:pt x="25" y="156"/>
                      <a:pt x="26" y="156"/>
                    </a:cubicBezTo>
                    <a:cubicBezTo>
                      <a:pt x="27" y="157"/>
                      <a:pt x="28" y="157"/>
                      <a:pt x="29" y="158"/>
                    </a:cubicBezTo>
                    <a:cubicBezTo>
                      <a:pt x="30" y="159"/>
                      <a:pt x="31" y="159"/>
                      <a:pt x="32" y="160"/>
                    </a:cubicBezTo>
                    <a:cubicBezTo>
                      <a:pt x="32" y="160"/>
                      <a:pt x="32" y="160"/>
                      <a:pt x="32" y="160"/>
                    </a:cubicBezTo>
                    <a:cubicBezTo>
                      <a:pt x="33" y="161"/>
                      <a:pt x="33" y="162"/>
                      <a:pt x="34" y="163"/>
                    </a:cubicBezTo>
                    <a:cubicBezTo>
                      <a:pt x="34" y="163"/>
                      <a:pt x="34" y="163"/>
                      <a:pt x="34" y="163"/>
                    </a:cubicBezTo>
                    <a:cubicBezTo>
                      <a:pt x="38" y="179"/>
                      <a:pt x="54" y="178"/>
                      <a:pt x="65" y="17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1">
                <a:extLst>
                  <a:ext uri="{FF2B5EF4-FFF2-40B4-BE49-F238E27FC236}">
                    <a16:creationId xmlns:a16="http://schemas.microsoft.com/office/drawing/2014/main" id="{9F064843-A668-4321-BDDD-8805FCF9A3F6}"/>
                  </a:ext>
                </a:extLst>
              </p:cNvPr>
              <p:cNvSpPr>
                <a:spLocks/>
              </p:cNvSpPr>
              <p:nvPr/>
            </p:nvSpPr>
            <p:spPr bwMode="auto">
              <a:xfrm>
                <a:off x="8606737" y="1091402"/>
                <a:ext cx="366060" cy="564869"/>
              </a:xfrm>
              <a:custGeom>
                <a:avLst/>
                <a:gdLst>
                  <a:gd name="T0" fmla="*/ 28 w 118"/>
                  <a:gd name="T1" fmla="*/ 12 h 182"/>
                  <a:gd name="T2" fmla="*/ 30 w 118"/>
                  <a:gd name="T3" fmla="*/ 13 h 182"/>
                  <a:gd name="T4" fmla="*/ 100 w 118"/>
                  <a:gd name="T5" fmla="*/ 51 h 182"/>
                  <a:gd name="T6" fmla="*/ 24 w 118"/>
                  <a:gd name="T7" fmla="*/ 139 h 182"/>
                  <a:gd name="T8" fmla="*/ 0 w 118"/>
                  <a:gd name="T9" fmla="*/ 172 h 182"/>
                  <a:gd name="T10" fmla="*/ 10 w 118"/>
                  <a:gd name="T11" fmla="*/ 182 h 182"/>
                  <a:gd name="T12" fmla="*/ 25 w 118"/>
                  <a:gd name="T13" fmla="*/ 160 h 182"/>
                  <a:gd name="T14" fmla="*/ 32 w 118"/>
                  <a:gd name="T15" fmla="*/ 149 h 182"/>
                  <a:gd name="T16" fmla="*/ 111 w 118"/>
                  <a:gd name="T17" fmla="*/ 56 h 182"/>
                  <a:gd name="T18" fmla="*/ 112 w 118"/>
                  <a:gd name="T19" fmla="*/ 54 h 182"/>
                  <a:gd name="T20" fmla="*/ 114 w 118"/>
                  <a:gd name="T21" fmla="*/ 43 h 182"/>
                  <a:gd name="T22" fmla="*/ 106 w 118"/>
                  <a:gd name="T23" fmla="*/ 36 h 182"/>
                  <a:gd name="T24" fmla="*/ 103 w 118"/>
                  <a:gd name="T25" fmla="*/ 34 h 182"/>
                  <a:gd name="T26" fmla="*/ 103 w 118"/>
                  <a:gd name="T27" fmla="*/ 34 h 182"/>
                  <a:gd name="T28" fmla="*/ 51 w 118"/>
                  <a:gd name="T29" fmla="*/ 3 h 182"/>
                  <a:gd name="T30" fmla="*/ 37 w 118"/>
                  <a:gd name="T31" fmla="*/ 0 h 182"/>
                  <a:gd name="T32" fmla="*/ 30 w 118"/>
                  <a:gd name="T33" fmla="*/ 0 h 182"/>
                  <a:gd name="T34" fmla="*/ 28 w 118"/>
                  <a:gd name="T35" fmla="*/ 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82">
                    <a:moveTo>
                      <a:pt x="28" y="12"/>
                    </a:moveTo>
                    <a:cubicBezTo>
                      <a:pt x="29" y="12"/>
                      <a:pt x="29" y="13"/>
                      <a:pt x="30" y="13"/>
                    </a:cubicBezTo>
                    <a:cubicBezTo>
                      <a:pt x="51" y="29"/>
                      <a:pt x="76" y="40"/>
                      <a:pt x="100" y="51"/>
                    </a:cubicBezTo>
                    <a:cubicBezTo>
                      <a:pt x="81" y="85"/>
                      <a:pt x="47" y="107"/>
                      <a:pt x="24" y="139"/>
                    </a:cubicBezTo>
                    <a:cubicBezTo>
                      <a:pt x="16" y="150"/>
                      <a:pt x="8" y="161"/>
                      <a:pt x="0" y="172"/>
                    </a:cubicBezTo>
                    <a:cubicBezTo>
                      <a:pt x="3" y="175"/>
                      <a:pt x="7" y="178"/>
                      <a:pt x="10" y="182"/>
                    </a:cubicBezTo>
                    <a:cubicBezTo>
                      <a:pt x="15" y="174"/>
                      <a:pt x="20" y="167"/>
                      <a:pt x="25" y="160"/>
                    </a:cubicBezTo>
                    <a:cubicBezTo>
                      <a:pt x="27" y="156"/>
                      <a:pt x="29" y="153"/>
                      <a:pt x="32" y="149"/>
                    </a:cubicBezTo>
                    <a:cubicBezTo>
                      <a:pt x="55" y="115"/>
                      <a:pt x="91" y="92"/>
                      <a:pt x="111" y="56"/>
                    </a:cubicBezTo>
                    <a:cubicBezTo>
                      <a:pt x="112" y="55"/>
                      <a:pt x="112" y="55"/>
                      <a:pt x="112" y="54"/>
                    </a:cubicBezTo>
                    <a:cubicBezTo>
                      <a:pt x="116" y="53"/>
                      <a:pt x="118" y="46"/>
                      <a:pt x="114" y="43"/>
                    </a:cubicBezTo>
                    <a:cubicBezTo>
                      <a:pt x="111" y="41"/>
                      <a:pt x="109" y="38"/>
                      <a:pt x="106" y="36"/>
                    </a:cubicBezTo>
                    <a:cubicBezTo>
                      <a:pt x="105" y="35"/>
                      <a:pt x="105" y="35"/>
                      <a:pt x="103" y="34"/>
                    </a:cubicBezTo>
                    <a:cubicBezTo>
                      <a:pt x="103" y="34"/>
                      <a:pt x="103" y="34"/>
                      <a:pt x="103" y="34"/>
                    </a:cubicBezTo>
                    <a:cubicBezTo>
                      <a:pt x="87" y="21"/>
                      <a:pt x="68" y="13"/>
                      <a:pt x="51" y="3"/>
                    </a:cubicBezTo>
                    <a:cubicBezTo>
                      <a:pt x="47" y="1"/>
                      <a:pt x="41" y="1"/>
                      <a:pt x="37" y="0"/>
                    </a:cubicBezTo>
                    <a:cubicBezTo>
                      <a:pt x="36" y="0"/>
                      <a:pt x="29" y="0"/>
                      <a:pt x="30" y="0"/>
                    </a:cubicBezTo>
                    <a:cubicBezTo>
                      <a:pt x="25" y="2"/>
                      <a:pt x="23" y="9"/>
                      <a:pt x="28" y="12"/>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12">
                <a:extLst>
                  <a:ext uri="{FF2B5EF4-FFF2-40B4-BE49-F238E27FC236}">
                    <a16:creationId xmlns:a16="http://schemas.microsoft.com/office/drawing/2014/main" id="{5B66FC98-E839-439B-B496-3A8C160330EC}"/>
                  </a:ext>
                </a:extLst>
              </p:cNvPr>
              <p:cNvSpPr>
                <a:spLocks/>
              </p:cNvSpPr>
              <p:nvPr/>
            </p:nvSpPr>
            <p:spPr bwMode="auto">
              <a:xfrm>
                <a:off x="8758210" y="1134004"/>
                <a:ext cx="124650" cy="93092"/>
              </a:xfrm>
              <a:custGeom>
                <a:avLst/>
                <a:gdLst>
                  <a:gd name="T0" fmla="*/ 31 w 40"/>
                  <a:gd name="T1" fmla="*/ 10 h 30"/>
                  <a:gd name="T2" fmla="*/ 22 w 40"/>
                  <a:gd name="T3" fmla="*/ 5 h 30"/>
                  <a:gd name="T4" fmla="*/ 6 w 40"/>
                  <a:gd name="T5" fmla="*/ 1 h 30"/>
                  <a:gd name="T6" fmla="*/ 0 w 40"/>
                  <a:gd name="T7" fmla="*/ 3 h 30"/>
                  <a:gd name="T8" fmla="*/ 2 w 40"/>
                  <a:gd name="T9" fmla="*/ 11 h 30"/>
                  <a:gd name="T10" fmla="*/ 18 w 40"/>
                  <a:gd name="T11" fmla="*/ 26 h 30"/>
                  <a:gd name="T12" fmla="*/ 33 w 40"/>
                  <a:gd name="T13" fmla="*/ 29 h 30"/>
                  <a:gd name="T14" fmla="*/ 39 w 40"/>
                  <a:gd name="T15" fmla="*/ 27 h 30"/>
                  <a:gd name="T16" fmla="*/ 38 w 40"/>
                  <a:gd name="T17" fmla="*/ 19 h 30"/>
                  <a:gd name="T18" fmla="*/ 31 w 40"/>
                  <a:gd name="T1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0">
                    <a:moveTo>
                      <a:pt x="31" y="10"/>
                    </a:moveTo>
                    <a:cubicBezTo>
                      <a:pt x="28" y="8"/>
                      <a:pt x="25" y="6"/>
                      <a:pt x="22" y="5"/>
                    </a:cubicBezTo>
                    <a:cubicBezTo>
                      <a:pt x="17" y="4"/>
                      <a:pt x="11" y="3"/>
                      <a:pt x="6" y="1"/>
                    </a:cubicBezTo>
                    <a:cubicBezTo>
                      <a:pt x="2" y="0"/>
                      <a:pt x="1" y="2"/>
                      <a:pt x="0" y="3"/>
                    </a:cubicBezTo>
                    <a:cubicBezTo>
                      <a:pt x="0" y="5"/>
                      <a:pt x="0" y="8"/>
                      <a:pt x="2" y="11"/>
                    </a:cubicBezTo>
                    <a:cubicBezTo>
                      <a:pt x="3" y="13"/>
                      <a:pt x="9" y="23"/>
                      <a:pt x="18" y="26"/>
                    </a:cubicBezTo>
                    <a:cubicBezTo>
                      <a:pt x="23" y="27"/>
                      <a:pt x="29" y="28"/>
                      <a:pt x="33" y="29"/>
                    </a:cubicBezTo>
                    <a:cubicBezTo>
                      <a:pt x="37" y="30"/>
                      <a:pt x="38" y="29"/>
                      <a:pt x="39" y="27"/>
                    </a:cubicBezTo>
                    <a:cubicBezTo>
                      <a:pt x="40" y="25"/>
                      <a:pt x="39" y="23"/>
                      <a:pt x="38" y="19"/>
                    </a:cubicBezTo>
                    <a:cubicBezTo>
                      <a:pt x="36" y="17"/>
                      <a:pt x="34" y="14"/>
                      <a:pt x="31" y="10"/>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13">
                <a:extLst>
                  <a:ext uri="{FF2B5EF4-FFF2-40B4-BE49-F238E27FC236}">
                    <a16:creationId xmlns:a16="http://schemas.microsoft.com/office/drawing/2014/main" id="{0A8F84B8-AFAA-4A2D-A4F9-DEB32A42AA36}"/>
                  </a:ext>
                </a:extLst>
              </p:cNvPr>
              <p:cNvSpPr>
                <a:spLocks/>
              </p:cNvSpPr>
              <p:nvPr/>
            </p:nvSpPr>
            <p:spPr bwMode="auto">
              <a:xfrm>
                <a:off x="8895483" y="1995507"/>
                <a:ext cx="538046" cy="361326"/>
              </a:xfrm>
              <a:custGeom>
                <a:avLst/>
                <a:gdLst>
                  <a:gd name="T0" fmla="*/ 143 w 173"/>
                  <a:gd name="T1" fmla="*/ 114 h 116"/>
                  <a:gd name="T2" fmla="*/ 149 w 173"/>
                  <a:gd name="T3" fmla="*/ 108 h 116"/>
                  <a:gd name="T4" fmla="*/ 157 w 173"/>
                  <a:gd name="T5" fmla="*/ 97 h 116"/>
                  <a:gd name="T6" fmla="*/ 171 w 173"/>
                  <a:gd name="T7" fmla="*/ 38 h 116"/>
                  <a:gd name="T8" fmla="*/ 171 w 173"/>
                  <a:gd name="T9" fmla="*/ 38 h 116"/>
                  <a:gd name="T10" fmla="*/ 172 w 173"/>
                  <a:gd name="T11" fmla="*/ 34 h 116"/>
                  <a:gd name="T12" fmla="*/ 172 w 173"/>
                  <a:gd name="T13" fmla="*/ 24 h 116"/>
                  <a:gd name="T14" fmla="*/ 163 w 173"/>
                  <a:gd name="T15" fmla="*/ 17 h 116"/>
                  <a:gd name="T16" fmla="*/ 162 w 173"/>
                  <a:gd name="T17" fmla="*/ 17 h 116"/>
                  <a:gd name="T18" fmla="*/ 39 w 173"/>
                  <a:gd name="T19" fmla="*/ 8 h 116"/>
                  <a:gd name="T20" fmla="*/ 27 w 173"/>
                  <a:gd name="T21" fmla="*/ 5 h 116"/>
                  <a:gd name="T22" fmla="*/ 1 w 173"/>
                  <a:gd name="T23" fmla="*/ 0 h 116"/>
                  <a:gd name="T24" fmla="*/ 0 w 173"/>
                  <a:gd name="T25" fmla="*/ 14 h 116"/>
                  <a:gd name="T26" fmla="*/ 41 w 173"/>
                  <a:gd name="T27" fmla="*/ 20 h 116"/>
                  <a:gd name="T28" fmla="*/ 157 w 173"/>
                  <a:gd name="T29" fmla="*/ 28 h 116"/>
                  <a:gd name="T30" fmla="*/ 134 w 173"/>
                  <a:gd name="T31" fmla="*/ 104 h 116"/>
                  <a:gd name="T32" fmla="*/ 134 w 173"/>
                  <a:gd name="T33" fmla="*/ 107 h 116"/>
                  <a:gd name="T34" fmla="*/ 143 w 173"/>
                  <a:gd name="T35"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16">
                    <a:moveTo>
                      <a:pt x="143" y="114"/>
                    </a:moveTo>
                    <a:cubicBezTo>
                      <a:pt x="144" y="114"/>
                      <a:pt x="149" y="109"/>
                      <a:pt x="149" y="108"/>
                    </a:cubicBezTo>
                    <a:cubicBezTo>
                      <a:pt x="152" y="105"/>
                      <a:pt x="155" y="101"/>
                      <a:pt x="157" y="97"/>
                    </a:cubicBezTo>
                    <a:cubicBezTo>
                      <a:pt x="162" y="77"/>
                      <a:pt x="169" y="58"/>
                      <a:pt x="171" y="38"/>
                    </a:cubicBezTo>
                    <a:cubicBezTo>
                      <a:pt x="171" y="38"/>
                      <a:pt x="171" y="38"/>
                      <a:pt x="171" y="38"/>
                    </a:cubicBezTo>
                    <a:cubicBezTo>
                      <a:pt x="172" y="36"/>
                      <a:pt x="172" y="35"/>
                      <a:pt x="172" y="34"/>
                    </a:cubicBezTo>
                    <a:cubicBezTo>
                      <a:pt x="172" y="31"/>
                      <a:pt x="172" y="27"/>
                      <a:pt x="172" y="24"/>
                    </a:cubicBezTo>
                    <a:cubicBezTo>
                      <a:pt x="173" y="19"/>
                      <a:pt x="167" y="15"/>
                      <a:pt x="163" y="17"/>
                    </a:cubicBezTo>
                    <a:cubicBezTo>
                      <a:pt x="163" y="17"/>
                      <a:pt x="162" y="17"/>
                      <a:pt x="162" y="17"/>
                    </a:cubicBezTo>
                    <a:cubicBezTo>
                      <a:pt x="122" y="6"/>
                      <a:pt x="80" y="15"/>
                      <a:pt x="39" y="8"/>
                    </a:cubicBezTo>
                    <a:cubicBezTo>
                      <a:pt x="35" y="7"/>
                      <a:pt x="31" y="6"/>
                      <a:pt x="27" y="5"/>
                    </a:cubicBezTo>
                    <a:cubicBezTo>
                      <a:pt x="18" y="3"/>
                      <a:pt x="10" y="1"/>
                      <a:pt x="1" y="0"/>
                    </a:cubicBezTo>
                    <a:cubicBezTo>
                      <a:pt x="1" y="5"/>
                      <a:pt x="1" y="10"/>
                      <a:pt x="0" y="14"/>
                    </a:cubicBezTo>
                    <a:cubicBezTo>
                      <a:pt x="14" y="16"/>
                      <a:pt x="28" y="18"/>
                      <a:pt x="41" y="20"/>
                    </a:cubicBezTo>
                    <a:cubicBezTo>
                      <a:pt x="79" y="27"/>
                      <a:pt x="120" y="18"/>
                      <a:pt x="157" y="28"/>
                    </a:cubicBezTo>
                    <a:cubicBezTo>
                      <a:pt x="148" y="53"/>
                      <a:pt x="138" y="78"/>
                      <a:pt x="134" y="104"/>
                    </a:cubicBezTo>
                    <a:cubicBezTo>
                      <a:pt x="134" y="105"/>
                      <a:pt x="134" y="106"/>
                      <a:pt x="134" y="107"/>
                    </a:cubicBezTo>
                    <a:cubicBezTo>
                      <a:pt x="133" y="112"/>
                      <a:pt x="139" y="116"/>
                      <a:pt x="143" y="114"/>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14">
                <a:extLst>
                  <a:ext uri="{FF2B5EF4-FFF2-40B4-BE49-F238E27FC236}">
                    <a16:creationId xmlns:a16="http://schemas.microsoft.com/office/drawing/2014/main" id="{4C910D45-3B20-4451-9488-4589B3D1C536}"/>
                  </a:ext>
                </a:extLst>
              </p:cNvPr>
              <p:cNvSpPr>
                <a:spLocks/>
              </p:cNvSpPr>
              <p:nvPr/>
            </p:nvSpPr>
            <p:spPr bwMode="auto">
              <a:xfrm>
                <a:off x="9321501" y="2129624"/>
                <a:ext cx="77315" cy="143583"/>
              </a:xfrm>
              <a:custGeom>
                <a:avLst/>
                <a:gdLst>
                  <a:gd name="T0" fmla="*/ 23 w 25"/>
                  <a:gd name="T1" fmla="*/ 7 h 46"/>
                  <a:gd name="T2" fmla="*/ 18 w 25"/>
                  <a:gd name="T3" fmla="*/ 0 h 46"/>
                  <a:gd name="T4" fmla="*/ 13 w 25"/>
                  <a:gd name="T5" fmla="*/ 3 h 46"/>
                  <a:gd name="T6" fmla="*/ 5 w 25"/>
                  <a:gd name="T7" fmla="*/ 17 h 46"/>
                  <a:gd name="T8" fmla="*/ 4 w 25"/>
                  <a:gd name="T9" fmla="*/ 38 h 46"/>
                  <a:gd name="T10" fmla="*/ 9 w 25"/>
                  <a:gd name="T11" fmla="*/ 45 h 46"/>
                  <a:gd name="T12" fmla="*/ 14 w 25"/>
                  <a:gd name="T13" fmla="*/ 42 h 46"/>
                  <a:gd name="T14" fmla="*/ 22 w 25"/>
                  <a:gd name="T15" fmla="*/ 28 h 46"/>
                  <a:gd name="T16" fmla="*/ 25 w 25"/>
                  <a:gd name="T17" fmla="*/ 18 h 46"/>
                  <a:gd name="T18" fmla="*/ 23 w 25"/>
                  <a:gd name="T19"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3" y="7"/>
                    </a:moveTo>
                    <a:cubicBezTo>
                      <a:pt x="22" y="3"/>
                      <a:pt x="20" y="1"/>
                      <a:pt x="18" y="0"/>
                    </a:cubicBezTo>
                    <a:cubicBezTo>
                      <a:pt x="17" y="0"/>
                      <a:pt x="15" y="0"/>
                      <a:pt x="13" y="3"/>
                    </a:cubicBezTo>
                    <a:cubicBezTo>
                      <a:pt x="10" y="7"/>
                      <a:pt x="8" y="12"/>
                      <a:pt x="5" y="17"/>
                    </a:cubicBezTo>
                    <a:cubicBezTo>
                      <a:pt x="0" y="25"/>
                      <a:pt x="3" y="36"/>
                      <a:pt x="4" y="38"/>
                    </a:cubicBezTo>
                    <a:cubicBezTo>
                      <a:pt x="5" y="42"/>
                      <a:pt x="7" y="44"/>
                      <a:pt x="9" y="45"/>
                    </a:cubicBezTo>
                    <a:cubicBezTo>
                      <a:pt x="10" y="45"/>
                      <a:pt x="12" y="46"/>
                      <a:pt x="14" y="42"/>
                    </a:cubicBezTo>
                    <a:cubicBezTo>
                      <a:pt x="17" y="37"/>
                      <a:pt x="19" y="32"/>
                      <a:pt x="22" y="28"/>
                    </a:cubicBezTo>
                    <a:cubicBezTo>
                      <a:pt x="24" y="26"/>
                      <a:pt x="25" y="21"/>
                      <a:pt x="25" y="18"/>
                    </a:cubicBezTo>
                    <a:cubicBezTo>
                      <a:pt x="25" y="13"/>
                      <a:pt x="24" y="9"/>
                      <a:pt x="23" y="7"/>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15">
                <a:extLst>
                  <a:ext uri="{FF2B5EF4-FFF2-40B4-BE49-F238E27FC236}">
                    <a16:creationId xmlns:a16="http://schemas.microsoft.com/office/drawing/2014/main" id="{3F8BB0C4-36EB-4659-8CEE-9F3782A53C78}"/>
                  </a:ext>
                </a:extLst>
              </p:cNvPr>
              <p:cNvSpPr>
                <a:spLocks/>
              </p:cNvSpPr>
              <p:nvPr/>
            </p:nvSpPr>
            <p:spPr bwMode="auto">
              <a:xfrm>
                <a:off x="8450530" y="1335968"/>
                <a:ext cx="640605" cy="927773"/>
              </a:xfrm>
              <a:custGeom>
                <a:avLst/>
                <a:gdLst>
                  <a:gd name="T0" fmla="*/ 44 w 206"/>
                  <a:gd name="T1" fmla="*/ 54 h 298"/>
                  <a:gd name="T2" fmla="*/ 5 w 206"/>
                  <a:gd name="T3" fmla="*/ 99 h 298"/>
                  <a:gd name="T4" fmla="*/ 132 w 206"/>
                  <a:gd name="T5" fmla="*/ 262 h 298"/>
                  <a:gd name="T6" fmla="*/ 179 w 206"/>
                  <a:gd name="T7" fmla="*/ 235 h 298"/>
                  <a:gd name="T8" fmla="*/ 174 w 206"/>
                  <a:gd name="T9" fmla="*/ 208 h 298"/>
                  <a:gd name="T10" fmla="*/ 180 w 206"/>
                  <a:gd name="T11" fmla="*/ 196 h 298"/>
                  <a:gd name="T12" fmla="*/ 191 w 206"/>
                  <a:gd name="T13" fmla="*/ 182 h 298"/>
                  <a:gd name="T14" fmla="*/ 181 w 206"/>
                  <a:gd name="T15" fmla="*/ 162 h 298"/>
                  <a:gd name="T16" fmla="*/ 149 w 206"/>
                  <a:gd name="T17" fmla="*/ 155 h 298"/>
                  <a:gd name="T18" fmla="*/ 153 w 206"/>
                  <a:gd name="T19" fmla="*/ 114 h 298"/>
                  <a:gd name="T20" fmla="*/ 124 w 206"/>
                  <a:gd name="T21" fmla="*/ 101 h 298"/>
                  <a:gd name="T22" fmla="*/ 111 w 206"/>
                  <a:gd name="T23" fmla="*/ 90 h 298"/>
                  <a:gd name="T24" fmla="*/ 123 w 206"/>
                  <a:gd name="T25" fmla="*/ 59 h 298"/>
                  <a:gd name="T26" fmla="*/ 44 w 206"/>
                  <a:gd name="T27" fmla="*/ 5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98">
                    <a:moveTo>
                      <a:pt x="44" y="54"/>
                    </a:moveTo>
                    <a:cubicBezTo>
                      <a:pt x="31" y="38"/>
                      <a:pt x="0" y="0"/>
                      <a:pt x="5" y="99"/>
                    </a:cubicBezTo>
                    <a:cubicBezTo>
                      <a:pt x="5" y="101"/>
                      <a:pt x="105" y="245"/>
                      <a:pt x="132" y="262"/>
                    </a:cubicBezTo>
                    <a:cubicBezTo>
                      <a:pt x="192" y="298"/>
                      <a:pt x="191" y="264"/>
                      <a:pt x="179" y="235"/>
                    </a:cubicBezTo>
                    <a:cubicBezTo>
                      <a:pt x="193" y="227"/>
                      <a:pt x="206" y="204"/>
                      <a:pt x="174" y="208"/>
                    </a:cubicBezTo>
                    <a:cubicBezTo>
                      <a:pt x="165" y="209"/>
                      <a:pt x="173" y="203"/>
                      <a:pt x="180" y="196"/>
                    </a:cubicBezTo>
                    <a:cubicBezTo>
                      <a:pt x="185" y="192"/>
                      <a:pt x="188" y="187"/>
                      <a:pt x="191" y="182"/>
                    </a:cubicBezTo>
                    <a:cubicBezTo>
                      <a:pt x="200" y="169"/>
                      <a:pt x="189" y="164"/>
                      <a:pt x="181" y="162"/>
                    </a:cubicBezTo>
                    <a:cubicBezTo>
                      <a:pt x="170" y="160"/>
                      <a:pt x="156" y="160"/>
                      <a:pt x="149" y="155"/>
                    </a:cubicBezTo>
                    <a:cubicBezTo>
                      <a:pt x="138" y="148"/>
                      <a:pt x="152" y="128"/>
                      <a:pt x="153" y="114"/>
                    </a:cubicBezTo>
                    <a:cubicBezTo>
                      <a:pt x="155" y="99"/>
                      <a:pt x="139" y="100"/>
                      <a:pt x="124" y="101"/>
                    </a:cubicBezTo>
                    <a:cubicBezTo>
                      <a:pt x="120" y="101"/>
                      <a:pt x="100" y="100"/>
                      <a:pt x="111" y="90"/>
                    </a:cubicBezTo>
                    <a:cubicBezTo>
                      <a:pt x="120" y="81"/>
                      <a:pt x="123" y="59"/>
                      <a:pt x="123" y="59"/>
                    </a:cubicBezTo>
                    <a:cubicBezTo>
                      <a:pt x="61" y="17"/>
                      <a:pt x="61" y="75"/>
                      <a:pt x="44" y="54"/>
                    </a:cubicBezTo>
                    <a:close/>
                  </a:path>
                </a:pathLst>
              </a:custGeom>
              <a:solidFill>
                <a:srgbClr val="058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16">
                <a:extLst>
                  <a:ext uri="{FF2B5EF4-FFF2-40B4-BE49-F238E27FC236}">
                    <a16:creationId xmlns:a16="http://schemas.microsoft.com/office/drawing/2014/main" id="{D10014A5-81B9-4626-98CE-96937DCDEEB6}"/>
                  </a:ext>
                </a:extLst>
              </p:cNvPr>
              <p:cNvSpPr>
                <a:spLocks/>
              </p:cNvSpPr>
              <p:nvPr/>
            </p:nvSpPr>
            <p:spPr bwMode="auto">
              <a:xfrm>
                <a:off x="7691586" y="1572645"/>
                <a:ext cx="1216519" cy="1191273"/>
              </a:xfrm>
              <a:custGeom>
                <a:avLst/>
                <a:gdLst>
                  <a:gd name="T0" fmla="*/ 17 w 391"/>
                  <a:gd name="T1" fmla="*/ 10 h 383"/>
                  <a:gd name="T2" fmla="*/ 25 w 391"/>
                  <a:gd name="T3" fmla="*/ 31 h 383"/>
                  <a:gd name="T4" fmla="*/ 6 w 391"/>
                  <a:gd name="T5" fmla="*/ 23 h 383"/>
                  <a:gd name="T6" fmla="*/ 3 w 391"/>
                  <a:gd name="T7" fmla="*/ 28 h 383"/>
                  <a:gd name="T8" fmla="*/ 26 w 391"/>
                  <a:gd name="T9" fmla="*/ 38 h 383"/>
                  <a:gd name="T10" fmla="*/ 68 w 391"/>
                  <a:gd name="T11" fmla="*/ 107 h 383"/>
                  <a:gd name="T12" fmla="*/ 80 w 391"/>
                  <a:gd name="T13" fmla="*/ 140 h 383"/>
                  <a:gd name="T14" fmla="*/ 82 w 391"/>
                  <a:gd name="T15" fmla="*/ 158 h 383"/>
                  <a:gd name="T16" fmla="*/ 100 w 391"/>
                  <a:gd name="T17" fmla="*/ 218 h 383"/>
                  <a:gd name="T18" fmla="*/ 109 w 391"/>
                  <a:gd name="T19" fmla="*/ 212 h 383"/>
                  <a:gd name="T20" fmla="*/ 104 w 391"/>
                  <a:gd name="T21" fmla="*/ 172 h 383"/>
                  <a:gd name="T22" fmla="*/ 244 w 391"/>
                  <a:gd name="T23" fmla="*/ 41 h 383"/>
                  <a:gd name="T24" fmla="*/ 333 w 391"/>
                  <a:gd name="T25" fmla="*/ 182 h 383"/>
                  <a:gd name="T26" fmla="*/ 207 w 391"/>
                  <a:gd name="T27" fmla="*/ 262 h 383"/>
                  <a:gd name="T28" fmla="*/ 156 w 391"/>
                  <a:gd name="T29" fmla="*/ 260 h 383"/>
                  <a:gd name="T30" fmla="*/ 134 w 391"/>
                  <a:gd name="T31" fmla="*/ 263 h 383"/>
                  <a:gd name="T32" fmla="*/ 184 w 391"/>
                  <a:gd name="T33" fmla="*/ 296 h 383"/>
                  <a:gd name="T34" fmla="*/ 196 w 391"/>
                  <a:gd name="T35" fmla="*/ 296 h 383"/>
                  <a:gd name="T36" fmla="*/ 196 w 391"/>
                  <a:gd name="T37" fmla="*/ 296 h 383"/>
                  <a:gd name="T38" fmla="*/ 226 w 391"/>
                  <a:gd name="T39" fmla="*/ 301 h 383"/>
                  <a:gd name="T40" fmla="*/ 226 w 391"/>
                  <a:gd name="T41" fmla="*/ 301 h 383"/>
                  <a:gd name="T42" fmla="*/ 317 w 391"/>
                  <a:gd name="T43" fmla="*/ 351 h 383"/>
                  <a:gd name="T44" fmla="*/ 317 w 391"/>
                  <a:gd name="T45" fmla="*/ 356 h 383"/>
                  <a:gd name="T46" fmla="*/ 317 w 391"/>
                  <a:gd name="T47" fmla="*/ 375 h 383"/>
                  <a:gd name="T48" fmla="*/ 317 w 391"/>
                  <a:gd name="T49" fmla="*/ 381 h 383"/>
                  <a:gd name="T50" fmla="*/ 325 w 391"/>
                  <a:gd name="T51" fmla="*/ 378 h 383"/>
                  <a:gd name="T52" fmla="*/ 329 w 391"/>
                  <a:gd name="T53" fmla="*/ 359 h 383"/>
                  <a:gd name="T54" fmla="*/ 340 w 391"/>
                  <a:gd name="T55" fmla="*/ 365 h 383"/>
                  <a:gd name="T56" fmla="*/ 348 w 391"/>
                  <a:gd name="T57" fmla="*/ 364 h 383"/>
                  <a:gd name="T58" fmla="*/ 345 w 391"/>
                  <a:gd name="T59" fmla="*/ 357 h 383"/>
                  <a:gd name="T60" fmla="*/ 336 w 391"/>
                  <a:gd name="T61" fmla="*/ 349 h 383"/>
                  <a:gd name="T62" fmla="*/ 351 w 391"/>
                  <a:gd name="T63" fmla="*/ 343 h 383"/>
                  <a:gd name="T64" fmla="*/ 345 w 391"/>
                  <a:gd name="T65" fmla="*/ 338 h 383"/>
                  <a:gd name="T66" fmla="*/ 326 w 391"/>
                  <a:gd name="T67" fmla="*/ 343 h 383"/>
                  <a:gd name="T68" fmla="*/ 232 w 391"/>
                  <a:gd name="T69" fmla="*/ 290 h 383"/>
                  <a:gd name="T70" fmla="*/ 232 w 391"/>
                  <a:gd name="T71" fmla="*/ 290 h 383"/>
                  <a:gd name="T72" fmla="*/ 212 w 391"/>
                  <a:gd name="T73" fmla="*/ 281 h 383"/>
                  <a:gd name="T74" fmla="*/ 287 w 391"/>
                  <a:gd name="T75" fmla="*/ 235 h 383"/>
                  <a:gd name="T76" fmla="*/ 374 w 391"/>
                  <a:gd name="T77" fmla="*/ 173 h 383"/>
                  <a:gd name="T78" fmla="*/ 254 w 391"/>
                  <a:gd name="T79" fmla="*/ 29 h 383"/>
                  <a:gd name="T80" fmla="*/ 253 w 391"/>
                  <a:gd name="T81" fmla="*/ 28 h 383"/>
                  <a:gd name="T82" fmla="*/ 235 w 391"/>
                  <a:gd name="T83" fmla="*/ 28 h 383"/>
                  <a:gd name="T84" fmla="*/ 97 w 391"/>
                  <a:gd name="T85" fmla="*/ 157 h 383"/>
                  <a:gd name="T86" fmla="*/ 96 w 391"/>
                  <a:gd name="T87" fmla="*/ 154 h 383"/>
                  <a:gd name="T88" fmla="*/ 96 w 391"/>
                  <a:gd name="T89" fmla="*/ 154 h 383"/>
                  <a:gd name="T90" fmla="*/ 83 w 391"/>
                  <a:gd name="T91" fmla="*/ 118 h 383"/>
                  <a:gd name="T92" fmla="*/ 83 w 391"/>
                  <a:gd name="T93" fmla="*/ 117 h 383"/>
                  <a:gd name="T94" fmla="*/ 35 w 391"/>
                  <a:gd name="T95" fmla="*/ 36 h 383"/>
                  <a:gd name="T96" fmla="*/ 51 w 391"/>
                  <a:gd name="T97" fmla="*/ 17 h 383"/>
                  <a:gd name="T98" fmla="*/ 47 w 391"/>
                  <a:gd name="T99" fmla="*/ 11 h 383"/>
                  <a:gd name="T100" fmla="*/ 31 w 391"/>
                  <a:gd name="T101" fmla="*/ 27 h 383"/>
                  <a:gd name="T102" fmla="*/ 19 w 391"/>
                  <a:gd name="T103" fmla="*/ 4 h 383"/>
                  <a:gd name="T104" fmla="*/ 17 w 391"/>
                  <a:gd name="T105" fmla="*/ 1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1" h="383">
                    <a:moveTo>
                      <a:pt x="17" y="10"/>
                    </a:moveTo>
                    <a:cubicBezTo>
                      <a:pt x="23" y="18"/>
                      <a:pt x="24" y="18"/>
                      <a:pt x="25" y="31"/>
                    </a:cubicBezTo>
                    <a:cubicBezTo>
                      <a:pt x="17" y="27"/>
                      <a:pt x="16" y="25"/>
                      <a:pt x="6" y="23"/>
                    </a:cubicBezTo>
                    <a:cubicBezTo>
                      <a:pt x="2" y="22"/>
                      <a:pt x="0" y="26"/>
                      <a:pt x="3" y="28"/>
                    </a:cubicBezTo>
                    <a:cubicBezTo>
                      <a:pt x="13" y="33"/>
                      <a:pt x="15" y="35"/>
                      <a:pt x="26" y="38"/>
                    </a:cubicBezTo>
                    <a:cubicBezTo>
                      <a:pt x="28" y="39"/>
                      <a:pt x="56" y="84"/>
                      <a:pt x="68" y="107"/>
                    </a:cubicBezTo>
                    <a:cubicBezTo>
                      <a:pt x="74" y="118"/>
                      <a:pt x="78" y="130"/>
                      <a:pt x="80" y="140"/>
                    </a:cubicBezTo>
                    <a:cubicBezTo>
                      <a:pt x="81" y="147"/>
                      <a:pt x="81" y="154"/>
                      <a:pt x="82" y="158"/>
                    </a:cubicBezTo>
                    <a:cubicBezTo>
                      <a:pt x="82" y="173"/>
                      <a:pt x="81" y="189"/>
                      <a:pt x="100" y="218"/>
                    </a:cubicBezTo>
                    <a:cubicBezTo>
                      <a:pt x="104" y="223"/>
                      <a:pt x="112" y="217"/>
                      <a:pt x="109" y="212"/>
                    </a:cubicBezTo>
                    <a:cubicBezTo>
                      <a:pt x="101" y="199"/>
                      <a:pt x="99" y="187"/>
                      <a:pt x="104" y="172"/>
                    </a:cubicBezTo>
                    <a:cubicBezTo>
                      <a:pt x="118" y="166"/>
                      <a:pt x="203" y="98"/>
                      <a:pt x="244" y="41"/>
                    </a:cubicBezTo>
                    <a:cubicBezTo>
                      <a:pt x="285" y="87"/>
                      <a:pt x="302" y="129"/>
                      <a:pt x="333" y="182"/>
                    </a:cubicBezTo>
                    <a:cubicBezTo>
                      <a:pt x="323" y="184"/>
                      <a:pt x="217" y="256"/>
                      <a:pt x="207" y="262"/>
                    </a:cubicBezTo>
                    <a:cubicBezTo>
                      <a:pt x="204" y="265"/>
                      <a:pt x="174" y="277"/>
                      <a:pt x="156" y="260"/>
                    </a:cubicBezTo>
                    <a:cubicBezTo>
                      <a:pt x="153" y="257"/>
                      <a:pt x="138" y="257"/>
                      <a:pt x="134" y="263"/>
                    </a:cubicBezTo>
                    <a:cubicBezTo>
                      <a:pt x="134" y="263"/>
                      <a:pt x="159" y="292"/>
                      <a:pt x="184" y="296"/>
                    </a:cubicBezTo>
                    <a:cubicBezTo>
                      <a:pt x="188" y="296"/>
                      <a:pt x="192" y="297"/>
                      <a:pt x="196" y="296"/>
                    </a:cubicBezTo>
                    <a:cubicBezTo>
                      <a:pt x="196" y="296"/>
                      <a:pt x="196" y="296"/>
                      <a:pt x="196" y="296"/>
                    </a:cubicBezTo>
                    <a:cubicBezTo>
                      <a:pt x="204" y="296"/>
                      <a:pt x="226" y="301"/>
                      <a:pt x="226" y="301"/>
                    </a:cubicBezTo>
                    <a:cubicBezTo>
                      <a:pt x="226" y="301"/>
                      <a:pt x="226" y="301"/>
                      <a:pt x="226" y="301"/>
                    </a:cubicBezTo>
                    <a:cubicBezTo>
                      <a:pt x="264" y="314"/>
                      <a:pt x="308" y="318"/>
                      <a:pt x="317" y="351"/>
                    </a:cubicBezTo>
                    <a:cubicBezTo>
                      <a:pt x="317" y="351"/>
                      <a:pt x="317" y="355"/>
                      <a:pt x="317" y="356"/>
                    </a:cubicBezTo>
                    <a:cubicBezTo>
                      <a:pt x="319" y="363"/>
                      <a:pt x="321" y="369"/>
                      <a:pt x="317" y="375"/>
                    </a:cubicBezTo>
                    <a:cubicBezTo>
                      <a:pt x="315" y="377"/>
                      <a:pt x="315" y="380"/>
                      <a:pt x="317" y="381"/>
                    </a:cubicBezTo>
                    <a:cubicBezTo>
                      <a:pt x="320" y="383"/>
                      <a:pt x="323" y="381"/>
                      <a:pt x="325" y="378"/>
                    </a:cubicBezTo>
                    <a:cubicBezTo>
                      <a:pt x="328" y="372"/>
                      <a:pt x="329" y="365"/>
                      <a:pt x="329" y="359"/>
                    </a:cubicBezTo>
                    <a:cubicBezTo>
                      <a:pt x="333" y="360"/>
                      <a:pt x="336" y="362"/>
                      <a:pt x="340" y="365"/>
                    </a:cubicBezTo>
                    <a:cubicBezTo>
                      <a:pt x="342" y="367"/>
                      <a:pt x="347" y="366"/>
                      <a:pt x="348" y="364"/>
                    </a:cubicBezTo>
                    <a:cubicBezTo>
                      <a:pt x="350" y="361"/>
                      <a:pt x="347" y="359"/>
                      <a:pt x="345" y="357"/>
                    </a:cubicBezTo>
                    <a:cubicBezTo>
                      <a:pt x="342" y="355"/>
                      <a:pt x="339" y="351"/>
                      <a:pt x="336" y="349"/>
                    </a:cubicBezTo>
                    <a:cubicBezTo>
                      <a:pt x="341" y="348"/>
                      <a:pt x="343" y="348"/>
                      <a:pt x="351" y="343"/>
                    </a:cubicBezTo>
                    <a:cubicBezTo>
                      <a:pt x="356" y="340"/>
                      <a:pt x="349" y="337"/>
                      <a:pt x="345" y="338"/>
                    </a:cubicBezTo>
                    <a:cubicBezTo>
                      <a:pt x="332" y="342"/>
                      <a:pt x="333" y="340"/>
                      <a:pt x="326" y="343"/>
                    </a:cubicBezTo>
                    <a:cubicBezTo>
                      <a:pt x="309" y="305"/>
                      <a:pt x="268" y="301"/>
                      <a:pt x="232" y="290"/>
                    </a:cubicBezTo>
                    <a:cubicBezTo>
                      <a:pt x="232" y="290"/>
                      <a:pt x="232" y="290"/>
                      <a:pt x="232" y="290"/>
                    </a:cubicBezTo>
                    <a:cubicBezTo>
                      <a:pt x="221" y="286"/>
                      <a:pt x="215" y="282"/>
                      <a:pt x="212" y="281"/>
                    </a:cubicBezTo>
                    <a:cubicBezTo>
                      <a:pt x="237" y="264"/>
                      <a:pt x="260" y="247"/>
                      <a:pt x="287" y="235"/>
                    </a:cubicBezTo>
                    <a:cubicBezTo>
                      <a:pt x="319" y="220"/>
                      <a:pt x="391" y="199"/>
                      <a:pt x="374" y="173"/>
                    </a:cubicBezTo>
                    <a:cubicBezTo>
                      <a:pt x="372" y="169"/>
                      <a:pt x="317" y="76"/>
                      <a:pt x="254" y="29"/>
                    </a:cubicBezTo>
                    <a:cubicBezTo>
                      <a:pt x="254" y="28"/>
                      <a:pt x="253" y="28"/>
                      <a:pt x="253" y="28"/>
                    </a:cubicBezTo>
                    <a:cubicBezTo>
                      <a:pt x="251" y="23"/>
                      <a:pt x="240" y="18"/>
                      <a:pt x="235" y="28"/>
                    </a:cubicBezTo>
                    <a:cubicBezTo>
                      <a:pt x="199" y="85"/>
                      <a:pt x="147" y="113"/>
                      <a:pt x="97" y="157"/>
                    </a:cubicBezTo>
                    <a:cubicBezTo>
                      <a:pt x="97" y="156"/>
                      <a:pt x="97" y="155"/>
                      <a:pt x="96" y="154"/>
                    </a:cubicBezTo>
                    <a:cubicBezTo>
                      <a:pt x="96" y="154"/>
                      <a:pt x="96" y="154"/>
                      <a:pt x="96" y="154"/>
                    </a:cubicBezTo>
                    <a:cubicBezTo>
                      <a:pt x="96" y="154"/>
                      <a:pt x="86" y="122"/>
                      <a:pt x="83" y="118"/>
                    </a:cubicBezTo>
                    <a:cubicBezTo>
                      <a:pt x="83" y="118"/>
                      <a:pt x="83" y="117"/>
                      <a:pt x="83" y="117"/>
                    </a:cubicBezTo>
                    <a:cubicBezTo>
                      <a:pt x="72" y="89"/>
                      <a:pt x="56" y="62"/>
                      <a:pt x="35" y="36"/>
                    </a:cubicBezTo>
                    <a:cubicBezTo>
                      <a:pt x="39" y="29"/>
                      <a:pt x="43" y="21"/>
                      <a:pt x="51" y="17"/>
                    </a:cubicBezTo>
                    <a:cubicBezTo>
                      <a:pt x="54" y="16"/>
                      <a:pt x="52" y="8"/>
                      <a:pt x="47" y="11"/>
                    </a:cubicBezTo>
                    <a:cubicBezTo>
                      <a:pt x="42" y="14"/>
                      <a:pt x="35" y="23"/>
                      <a:pt x="31" y="27"/>
                    </a:cubicBezTo>
                    <a:cubicBezTo>
                      <a:pt x="31" y="17"/>
                      <a:pt x="29" y="13"/>
                      <a:pt x="19" y="4"/>
                    </a:cubicBezTo>
                    <a:cubicBezTo>
                      <a:pt x="14" y="0"/>
                      <a:pt x="15" y="8"/>
                      <a:pt x="17"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17">
                <a:extLst>
                  <a:ext uri="{FF2B5EF4-FFF2-40B4-BE49-F238E27FC236}">
                    <a16:creationId xmlns:a16="http://schemas.microsoft.com/office/drawing/2014/main" id="{BA411C1F-8C4C-44A3-ACD1-E3790D742BAF}"/>
                  </a:ext>
                </a:extLst>
              </p:cNvPr>
              <p:cNvSpPr>
                <a:spLocks noEditPoints="1"/>
              </p:cNvSpPr>
              <p:nvPr/>
            </p:nvSpPr>
            <p:spPr bwMode="auto">
              <a:xfrm>
                <a:off x="7912485" y="1777764"/>
                <a:ext cx="915150" cy="757366"/>
              </a:xfrm>
              <a:custGeom>
                <a:avLst/>
                <a:gdLst>
                  <a:gd name="T0" fmla="*/ 244 w 294"/>
                  <a:gd name="T1" fmla="*/ 76 h 243"/>
                  <a:gd name="T2" fmla="*/ 253 w 294"/>
                  <a:gd name="T3" fmla="*/ 68 h 243"/>
                  <a:gd name="T4" fmla="*/ 251 w 294"/>
                  <a:gd name="T5" fmla="*/ 45 h 243"/>
                  <a:gd name="T6" fmla="*/ 229 w 294"/>
                  <a:gd name="T7" fmla="*/ 37 h 243"/>
                  <a:gd name="T8" fmla="*/ 230 w 294"/>
                  <a:gd name="T9" fmla="*/ 29 h 243"/>
                  <a:gd name="T10" fmla="*/ 187 w 294"/>
                  <a:gd name="T11" fmla="*/ 10 h 243"/>
                  <a:gd name="T12" fmla="*/ 147 w 294"/>
                  <a:gd name="T13" fmla="*/ 36 h 243"/>
                  <a:gd name="T14" fmla="*/ 72 w 294"/>
                  <a:gd name="T15" fmla="*/ 108 h 243"/>
                  <a:gd name="T16" fmla="*/ 48 w 294"/>
                  <a:gd name="T17" fmla="*/ 145 h 243"/>
                  <a:gd name="T18" fmla="*/ 48 w 294"/>
                  <a:gd name="T19" fmla="*/ 184 h 243"/>
                  <a:gd name="T20" fmla="*/ 57 w 294"/>
                  <a:gd name="T21" fmla="*/ 196 h 243"/>
                  <a:gd name="T22" fmla="*/ 59 w 294"/>
                  <a:gd name="T23" fmla="*/ 202 h 243"/>
                  <a:gd name="T24" fmla="*/ 73 w 294"/>
                  <a:gd name="T25" fmla="*/ 214 h 243"/>
                  <a:gd name="T26" fmla="*/ 80 w 294"/>
                  <a:gd name="T27" fmla="*/ 223 h 243"/>
                  <a:gd name="T28" fmla="*/ 136 w 294"/>
                  <a:gd name="T29" fmla="*/ 243 h 243"/>
                  <a:gd name="T30" fmla="*/ 127 w 294"/>
                  <a:gd name="T31" fmla="*/ 208 h 243"/>
                  <a:gd name="T32" fmla="*/ 123 w 294"/>
                  <a:gd name="T33" fmla="*/ 208 h 243"/>
                  <a:gd name="T34" fmla="*/ 162 w 294"/>
                  <a:gd name="T35" fmla="*/ 188 h 243"/>
                  <a:gd name="T36" fmla="*/ 273 w 294"/>
                  <a:gd name="T37" fmla="*/ 110 h 243"/>
                  <a:gd name="T38" fmla="*/ 248 w 294"/>
                  <a:gd name="T39" fmla="*/ 77 h 243"/>
                  <a:gd name="T40" fmla="*/ 3 w 294"/>
                  <a:gd name="T41" fmla="*/ 77 h 243"/>
                  <a:gd name="T42" fmla="*/ 10 w 294"/>
                  <a:gd name="T43" fmla="*/ 121 h 243"/>
                  <a:gd name="T44" fmla="*/ 27 w 294"/>
                  <a:gd name="T45" fmla="*/ 122 h 243"/>
                  <a:gd name="T46" fmla="*/ 33 w 294"/>
                  <a:gd name="T47" fmla="*/ 109 h 243"/>
                  <a:gd name="T48" fmla="*/ 29 w 294"/>
                  <a:gd name="T49" fmla="*/ 73 h 243"/>
                  <a:gd name="T50" fmla="*/ 3 w 294"/>
                  <a:gd name="T51" fmla="*/ 7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4" h="243">
                    <a:moveTo>
                      <a:pt x="244" y="76"/>
                    </a:moveTo>
                    <a:cubicBezTo>
                      <a:pt x="247" y="74"/>
                      <a:pt x="250" y="71"/>
                      <a:pt x="253" y="68"/>
                    </a:cubicBezTo>
                    <a:cubicBezTo>
                      <a:pt x="261" y="60"/>
                      <a:pt x="256" y="49"/>
                      <a:pt x="251" y="45"/>
                    </a:cubicBezTo>
                    <a:cubicBezTo>
                      <a:pt x="247" y="41"/>
                      <a:pt x="238" y="36"/>
                      <a:pt x="229" y="37"/>
                    </a:cubicBezTo>
                    <a:cubicBezTo>
                      <a:pt x="230" y="34"/>
                      <a:pt x="230" y="32"/>
                      <a:pt x="230" y="29"/>
                    </a:cubicBezTo>
                    <a:cubicBezTo>
                      <a:pt x="229" y="11"/>
                      <a:pt x="208" y="0"/>
                      <a:pt x="187" y="10"/>
                    </a:cubicBezTo>
                    <a:cubicBezTo>
                      <a:pt x="173" y="17"/>
                      <a:pt x="160" y="26"/>
                      <a:pt x="147" y="36"/>
                    </a:cubicBezTo>
                    <a:cubicBezTo>
                      <a:pt x="120" y="57"/>
                      <a:pt x="94" y="82"/>
                      <a:pt x="72" y="108"/>
                    </a:cubicBezTo>
                    <a:cubicBezTo>
                      <a:pt x="63" y="120"/>
                      <a:pt x="53" y="132"/>
                      <a:pt x="48" y="145"/>
                    </a:cubicBezTo>
                    <a:cubicBezTo>
                      <a:pt x="43" y="159"/>
                      <a:pt x="44" y="172"/>
                      <a:pt x="48" y="184"/>
                    </a:cubicBezTo>
                    <a:cubicBezTo>
                      <a:pt x="49" y="189"/>
                      <a:pt x="53" y="193"/>
                      <a:pt x="57" y="196"/>
                    </a:cubicBezTo>
                    <a:cubicBezTo>
                      <a:pt x="57" y="198"/>
                      <a:pt x="58" y="201"/>
                      <a:pt x="59" y="202"/>
                    </a:cubicBezTo>
                    <a:cubicBezTo>
                      <a:pt x="63" y="208"/>
                      <a:pt x="68" y="212"/>
                      <a:pt x="73" y="214"/>
                    </a:cubicBezTo>
                    <a:cubicBezTo>
                      <a:pt x="75" y="218"/>
                      <a:pt x="78" y="221"/>
                      <a:pt x="80" y="223"/>
                    </a:cubicBezTo>
                    <a:cubicBezTo>
                      <a:pt x="96" y="235"/>
                      <a:pt x="116" y="243"/>
                      <a:pt x="136" y="243"/>
                    </a:cubicBezTo>
                    <a:cubicBezTo>
                      <a:pt x="150" y="243"/>
                      <a:pt x="139" y="208"/>
                      <a:pt x="127" y="208"/>
                    </a:cubicBezTo>
                    <a:cubicBezTo>
                      <a:pt x="126" y="208"/>
                      <a:pt x="124" y="208"/>
                      <a:pt x="123" y="208"/>
                    </a:cubicBezTo>
                    <a:cubicBezTo>
                      <a:pt x="137" y="202"/>
                      <a:pt x="150" y="195"/>
                      <a:pt x="162" y="188"/>
                    </a:cubicBezTo>
                    <a:cubicBezTo>
                      <a:pt x="201" y="166"/>
                      <a:pt x="238" y="139"/>
                      <a:pt x="273" y="110"/>
                    </a:cubicBezTo>
                    <a:cubicBezTo>
                      <a:pt x="294" y="93"/>
                      <a:pt x="267" y="69"/>
                      <a:pt x="248" y="77"/>
                    </a:cubicBezTo>
                    <a:moveTo>
                      <a:pt x="3" y="77"/>
                    </a:moveTo>
                    <a:cubicBezTo>
                      <a:pt x="0" y="96"/>
                      <a:pt x="3" y="111"/>
                      <a:pt x="10" y="121"/>
                    </a:cubicBezTo>
                    <a:cubicBezTo>
                      <a:pt x="13" y="125"/>
                      <a:pt x="21" y="125"/>
                      <a:pt x="27" y="122"/>
                    </a:cubicBezTo>
                    <a:cubicBezTo>
                      <a:pt x="33" y="118"/>
                      <a:pt x="36" y="112"/>
                      <a:pt x="33" y="109"/>
                    </a:cubicBezTo>
                    <a:cubicBezTo>
                      <a:pt x="28" y="101"/>
                      <a:pt x="26" y="87"/>
                      <a:pt x="29" y="73"/>
                    </a:cubicBezTo>
                    <a:cubicBezTo>
                      <a:pt x="30" y="62"/>
                      <a:pt x="5" y="65"/>
                      <a:pt x="3" y="7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18">
                <a:extLst>
                  <a:ext uri="{FF2B5EF4-FFF2-40B4-BE49-F238E27FC236}">
                    <a16:creationId xmlns:a16="http://schemas.microsoft.com/office/drawing/2014/main" id="{933A0819-5162-4D4F-AB2B-182DEAB17301}"/>
                  </a:ext>
                </a:extLst>
              </p:cNvPr>
              <p:cNvSpPr>
                <a:spLocks/>
              </p:cNvSpPr>
              <p:nvPr/>
            </p:nvSpPr>
            <p:spPr bwMode="auto">
              <a:xfrm>
                <a:off x="8103404" y="1889792"/>
                <a:ext cx="534890" cy="588536"/>
              </a:xfrm>
              <a:custGeom>
                <a:avLst/>
                <a:gdLst>
                  <a:gd name="T0" fmla="*/ 107 w 172"/>
                  <a:gd name="T1" fmla="*/ 9 h 189"/>
                  <a:gd name="T2" fmla="*/ 53 w 172"/>
                  <a:gd name="T3" fmla="*/ 65 h 189"/>
                  <a:gd name="T4" fmla="*/ 42 w 172"/>
                  <a:gd name="T5" fmla="*/ 77 h 189"/>
                  <a:gd name="T6" fmla="*/ 37 w 172"/>
                  <a:gd name="T7" fmla="*/ 83 h 189"/>
                  <a:gd name="T8" fmla="*/ 34 w 172"/>
                  <a:gd name="T9" fmla="*/ 86 h 189"/>
                  <a:gd name="T10" fmla="*/ 23 w 172"/>
                  <a:gd name="T11" fmla="*/ 94 h 189"/>
                  <a:gd name="T12" fmla="*/ 14 w 172"/>
                  <a:gd name="T13" fmla="*/ 98 h 189"/>
                  <a:gd name="T14" fmla="*/ 1 w 172"/>
                  <a:gd name="T15" fmla="*/ 123 h 189"/>
                  <a:gd name="T16" fmla="*/ 13 w 172"/>
                  <a:gd name="T17" fmla="*/ 138 h 189"/>
                  <a:gd name="T18" fmla="*/ 9 w 172"/>
                  <a:gd name="T19" fmla="*/ 148 h 189"/>
                  <a:gd name="T20" fmla="*/ 25 w 172"/>
                  <a:gd name="T21" fmla="*/ 180 h 189"/>
                  <a:gd name="T22" fmla="*/ 55 w 172"/>
                  <a:gd name="T23" fmla="*/ 177 h 189"/>
                  <a:gd name="T24" fmla="*/ 60 w 172"/>
                  <a:gd name="T25" fmla="*/ 167 h 189"/>
                  <a:gd name="T26" fmla="*/ 70 w 172"/>
                  <a:gd name="T27" fmla="*/ 157 h 189"/>
                  <a:gd name="T28" fmla="*/ 73 w 172"/>
                  <a:gd name="T29" fmla="*/ 155 h 189"/>
                  <a:gd name="T30" fmla="*/ 80 w 172"/>
                  <a:gd name="T31" fmla="*/ 151 h 189"/>
                  <a:gd name="T32" fmla="*/ 94 w 172"/>
                  <a:gd name="T33" fmla="*/ 143 h 189"/>
                  <a:gd name="T34" fmla="*/ 161 w 172"/>
                  <a:gd name="T35" fmla="*/ 104 h 189"/>
                  <a:gd name="T36" fmla="*/ 162 w 172"/>
                  <a:gd name="T37" fmla="*/ 74 h 189"/>
                  <a:gd name="T38" fmla="*/ 128 w 172"/>
                  <a:gd name="T39" fmla="*/ 60 h 189"/>
                  <a:gd name="T40" fmla="*/ 81 w 172"/>
                  <a:gd name="T41" fmla="*/ 89 h 189"/>
                  <a:gd name="T42" fmla="*/ 129 w 172"/>
                  <a:gd name="T43" fmla="*/ 38 h 189"/>
                  <a:gd name="T44" fmla="*/ 130 w 172"/>
                  <a:gd name="T45" fmla="*/ 9 h 189"/>
                  <a:gd name="T46" fmla="*/ 107 w 172"/>
                  <a:gd name="T47" fmla="*/ 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189">
                    <a:moveTo>
                      <a:pt x="107" y="9"/>
                    </a:moveTo>
                    <a:cubicBezTo>
                      <a:pt x="89" y="28"/>
                      <a:pt x="70" y="46"/>
                      <a:pt x="53" y="65"/>
                    </a:cubicBezTo>
                    <a:cubicBezTo>
                      <a:pt x="50" y="69"/>
                      <a:pt x="46" y="73"/>
                      <a:pt x="42" y="77"/>
                    </a:cubicBezTo>
                    <a:cubicBezTo>
                      <a:pt x="41" y="79"/>
                      <a:pt x="39" y="81"/>
                      <a:pt x="37" y="83"/>
                    </a:cubicBezTo>
                    <a:cubicBezTo>
                      <a:pt x="37" y="83"/>
                      <a:pt x="33" y="87"/>
                      <a:pt x="34" y="86"/>
                    </a:cubicBezTo>
                    <a:cubicBezTo>
                      <a:pt x="31" y="89"/>
                      <a:pt x="27" y="92"/>
                      <a:pt x="23" y="94"/>
                    </a:cubicBezTo>
                    <a:cubicBezTo>
                      <a:pt x="20" y="96"/>
                      <a:pt x="19" y="97"/>
                      <a:pt x="14" y="98"/>
                    </a:cubicBezTo>
                    <a:cubicBezTo>
                      <a:pt x="3" y="101"/>
                      <a:pt x="0" y="116"/>
                      <a:pt x="1" y="123"/>
                    </a:cubicBezTo>
                    <a:cubicBezTo>
                      <a:pt x="2" y="130"/>
                      <a:pt x="7" y="136"/>
                      <a:pt x="13" y="138"/>
                    </a:cubicBezTo>
                    <a:cubicBezTo>
                      <a:pt x="11" y="141"/>
                      <a:pt x="10" y="144"/>
                      <a:pt x="9" y="148"/>
                    </a:cubicBezTo>
                    <a:cubicBezTo>
                      <a:pt x="5" y="160"/>
                      <a:pt x="15" y="174"/>
                      <a:pt x="25" y="180"/>
                    </a:cubicBezTo>
                    <a:cubicBezTo>
                      <a:pt x="34" y="185"/>
                      <a:pt x="51" y="189"/>
                      <a:pt x="55" y="177"/>
                    </a:cubicBezTo>
                    <a:cubicBezTo>
                      <a:pt x="57" y="171"/>
                      <a:pt x="57" y="170"/>
                      <a:pt x="60" y="167"/>
                    </a:cubicBezTo>
                    <a:cubicBezTo>
                      <a:pt x="63" y="163"/>
                      <a:pt x="67" y="160"/>
                      <a:pt x="70" y="157"/>
                    </a:cubicBezTo>
                    <a:cubicBezTo>
                      <a:pt x="68" y="159"/>
                      <a:pt x="73" y="155"/>
                      <a:pt x="73" y="155"/>
                    </a:cubicBezTo>
                    <a:cubicBezTo>
                      <a:pt x="75" y="154"/>
                      <a:pt x="78" y="152"/>
                      <a:pt x="80" y="151"/>
                    </a:cubicBezTo>
                    <a:cubicBezTo>
                      <a:pt x="85" y="148"/>
                      <a:pt x="89" y="146"/>
                      <a:pt x="94" y="143"/>
                    </a:cubicBezTo>
                    <a:cubicBezTo>
                      <a:pt x="117" y="131"/>
                      <a:pt x="139" y="118"/>
                      <a:pt x="161" y="104"/>
                    </a:cubicBezTo>
                    <a:cubicBezTo>
                      <a:pt x="172" y="97"/>
                      <a:pt x="169" y="83"/>
                      <a:pt x="162" y="74"/>
                    </a:cubicBezTo>
                    <a:cubicBezTo>
                      <a:pt x="156" y="66"/>
                      <a:pt x="139" y="53"/>
                      <a:pt x="128" y="60"/>
                    </a:cubicBezTo>
                    <a:cubicBezTo>
                      <a:pt x="112" y="70"/>
                      <a:pt x="97" y="80"/>
                      <a:pt x="81" y="89"/>
                    </a:cubicBezTo>
                    <a:cubicBezTo>
                      <a:pt x="97" y="72"/>
                      <a:pt x="113" y="55"/>
                      <a:pt x="129" y="38"/>
                    </a:cubicBezTo>
                    <a:cubicBezTo>
                      <a:pt x="139" y="29"/>
                      <a:pt x="135" y="14"/>
                      <a:pt x="130" y="9"/>
                    </a:cubicBezTo>
                    <a:cubicBezTo>
                      <a:pt x="125" y="3"/>
                      <a:pt x="116" y="0"/>
                      <a:pt x="107" y="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19">
                <a:extLst>
                  <a:ext uri="{FF2B5EF4-FFF2-40B4-BE49-F238E27FC236}">
                    <a16:creationId xmlns:a16="http://schemas.microsoft.com/office/drawing/2014/main" id="{2C328771-1EA7-4869-8917-A4CD44DE6F1D}"/>
                  </a:ext>
                </a:extLst>
              </p:cNvPr>
              <p:cNvSpPr>
                <a:spLocks/>
              </p:cNvSpPr>
              <p:nvPr/>
            </p:nvSpPr>
            <p:spPr bwMode="auto">
              <a:xfrm>
                <a:off x="7158275" y="2151714"/>
                <a:ext cx="981420" cy="998775"/>
              </a:xfrm>
              <a:custGeom>
                <a:avLst/>
                <a:gdLst>
                  <a:gd name="T0" fmla="*/ 76 w 316"/>
                  <a:gd name="T1" fmla="*/ 44 h 321"/>
                  <a:gd name="T2" fmla="*/ 270 w 316"/>
                  <a:gd name="T3" fmla="*/ 81 h 321"/>
                  <a:gd name="T4" fmla="*/ 242 w 316"/>
                  <a:gd name="T5" fmla="*/ 277 h 321"/>
                  <a:gd name="T6" fmla="*/ 39 w 316"/>
                  <a:gd name="T7" fmla="*/ 240 h 321"/>
                  <a:gd name="T8" fmla="*/ 76 w 316"/>
                  <a:gd name="T9" fmla="*/ 44 h 321"/>
                </a:gdLst>
                <a:ahLst/>
                <a:cxnLst>
                  <a:cxn ang="0">
                    <a:pos x="T0" y="T1"/>
                  </a:cxn>
                  <a:cxn ang="0">
                    <a:pos x="T2" y="T3"/>
                  </a:cxn>
                  <a:cxn ang="0">
                    <a:pos x="T4" y="T5"/>
                  </a:cxn>
                  <a:cxn ang="0">
                    <a:pos x="T6" y="T7"/>
                  </a:cxn>
                  <a:cxn ang="0">
                    <a:pos x="T8" y="T9"/>
                  </a:cxn>
                </a:cxnLst>
                <a:rect l="0" t="0" r="r" b="b"/>
                <a:pathLst>
                  <a:path w="316" h="321">
                    <a:moveTo>
                      <a:pt x="76" y="44"/>
                    </a:moveTo>
                    <a:cubicBezTo>
                      <a:pt x="137" y="0"/>
                      <a:pt x="224" y="16"/>
                      <a:pt x="270" y="81"/>
                    </a:cubicBezTo>
                    <a:cubicBezTo>
                      <a:pt x="316" y="145"/>
                      <a:pt x="304" y="233"/>
                      <a:pt x="242" y="277"/>
                    </a:cubicBezTo>
                    <a:cubicBezTo>
                      <a:pt x="181" y="321"/>
                      <a:pt x="73" y="290"/>
                      <a:pt x="39" y="240"/>
                    </a:cubicBezTo>
                    <a:cubicBezTo>
                      <a:pt x="0" y="181"/>
                      <a:pt x="14" y="88"/>
                      <a:pt x="7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20">
                <a:extLst>
                  <a:ext uri="{FF2B5EF4-FFF2-40B4-BE49-F238E27FC236}">
                    <a16:creationId xmlns:a16="http://schemas.microsoft.com/office/drawing/2014/main" id="{E5A02DDA-A5A3-44EF-9554-6A1A3B3BF9F7}"/>
                  </a:ext>
                </a:extLst>
              </p:cNvPr>
              <p:cNvSpPr>
                <a:spLocks/>
              </p:cNvSpPr>
              <p:nvPr/>
            </p:nvSpPr>
            <p:spPr bwMode="auto">
              <a:xfrm>
                <a:off x="7387063" y="2292142"/>
                <a:ext cx="175141" cy="211431"/>
              </a:xfrm>
              <a:custGeom>
                <a:avLst/>
                <a:gdLst>
                  <a:gd name="T0" fmla="*/ 19 w 56"/>
                  <a:gd name="T1" fmla="*/ 23 h 68"/>
                  <a:gd name="T2" fmla="*/ 36 w 56"/>
                  <a:gd name="T3" fmla="*/ 49 h 68"/>
                  <a:gd name="T4" fmla="*/ 19 w 56"/>
                  <a:gd name="T5" fmla="*/ 23 h 68"/>
                </a:gdLst>
                <a:ahLst/>
                <a:cxnLst>
                  <a:cxn ang="0">
                    <a:pos x="T0" y="T1"/>
                  </a:cxn>
                  <a:cxn ang="0">
                    <a:pos x="T2" y="T3"/>
                  </a:cxn>
                  <a:cxn ang="0">
                    <a:pos x="T4" y="T5"/>
                  </a:cxn>
                </a:cxnLst>
                <a:rect l="0" t="0" r="r" b="b"/>
                <a:pathLst>
                  <a:path w="56" h="68">
                    <a:moveTo>
                      <a:pt x="19" y="23"/>
                    </a:moveTo>
                    <a:cubicBezTo>
                      <a:pt x="56" y="0"/>
                      <a:pt x="52" y="33"/>
                      <a:pt x="36" y="49"/>
                    </a:cubicBezTo>
                    <a:cubicBezTo>
                      <a:pt x="15" y="68"/>
                      <a:pt x="0" y="35"/>
                      <a:pt x="19" y="23"/>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21">
                <a:extLst>
                  <a:ext uri="{FF2B5EF4-FFF2-40B4-BE49-F238E27FC236}">
                    <a16:creationId xmlns:a16="http://schemas.microsoft.com/office/drawing/2014/main" id="{49EA759A-00FA-4CA8-8BB9-2B1D4D35C2B6}"/>
                  </a:ext>
                </a:extLst>
              </p:cNvPr>
              <p:cNvSpPr>
                <a:spLocks/>
              </p:cNvSpPr>
              <p:nvPr/>
            </p:nvSpPr>
            <p:spPr bwMode="auto">
              <a:xfrm>
                <a:off x="7783101" y="2724471"/>
                <a:ext cx="192497" cy="179874"/>
              </a:xfrm>
              <a:custGeom>
                <a:avLst/>
                <a:gdLst>
                  <a:gd name="T0" fmla="*/ 21 w 62"/>
                  <a:gd name="T1" fmla="*/ 14 h 58"/>
                  <a:gd name="T2" fmla="*/ 33 w 62"/>
                  <a:gd name="T3" fmla="*/ 47 h 58"/>
                  <a:gd name="T4" fmla="*/ 21 w 62"/>
                  <a:gd name="T5" fmla="*/ 14 h 58"/>
                </a:gdLst>
                <a:ahLst/>
                <a:cxnLst>
                  <a:cxn ang="0">
                    <a:pos x="T0" y="T1"/>
                  </a:cxn>
                  <a:cxn ang="0">
                    <a:pos x="T2" y="T3"/>
                  </a:cxn>
                  <a:cxn ang="0">
                    <a:pos x="T4" y="T5"/>
                  </a:cxn>
                </a:cxnLst>
                <a:rect l="0" t="0" r="r" b="b"/>
                <a:pathLst>
                  <a:path w="62" h="58">
                    <a:moveTo>
                      <a:pt x="21" y="14"/>
                    </a:moveTo>
                    <a:cubicBezTo>
                      <a:pt x="62" y="0"/>
                      <a:pt x="48" y="41"/>
                      <a:pt x="33" y="47"/>
                    </a:cubicBezTo>
                    <a:cubicBezTo>
                      <a:pt x="4" y="58"/>
                      <a:pt x="0" y="22"/>
                      <a:pt x="21" y="14"/>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22">
                <a:extLst>
                  <a:ext uri="{FF2B5EF4-FFF2-40B4-BE49-F238E27FC236}">
                    <a16:creationId xmlns:a16="http://schemas.microsoft.com/office/drawing/2014/main" id="{9C33C92E-214A-451D-9DC3-61CB5DA03ABB}"/>
                  </a:ext>
                </a:extLst>
              </p:cNvPr>
              <p:cNvSpPr>
                <a:spLocks/>
              </p:cNvSpPr>
              <p:nvPr/>
            </p:nvSpPr>
            <p:spPr bwMode="auto">
              <a:xfrm>
                <a:off x="7371284" y="2490950"/>
                <a:ext cx="115183" cy="140428"/>
              </a:xfrm>
              <a:custGeom>
                <a:avLst/>
                <a:gdLst>
                  <a:gd name="T0" fmla="*/ 20 w 37"/>
                  <a:gd name="T1" fmla="*/ 10 h 45"/>
                  <a:gd name="T2" fmla="*/ 2 w 37"/>
                  <a:gd name="T3" fmla="*/ 15 h 45"/>
                  <a:gd name="T4" fmla="*/ 26 w 37"/>
                  <a:gd name="T5" fmla="*/ 33 h 45"/>
                  <a:gd name="T6" fmla="*/ 20 w 37"/>
                  <a:gd name="T7" fmla="*/ 10 h 45"/>
                </a:gdLst>
                <a:ahLst/>
                <a:cxnLst>
                  <a:cxn ang="0">
                    <a:pos x="T0" y="T1"/>
                  </a:cxn>
                  <a:cxn ang="0">
                    <a:pos x="T2" y="T3"/>
                  </a:cxn>
                  <a:cxn ang="0">
                    <a:pos x="T4" y="T5"/>
                  </a:cxn>
                  <a:cxn ang="0">
                    <a:pos x="T6" y="T7"/>
                  </a:cxn>
                </a:cxnLst>
                <a:rect l="0" t="0" r="r" b="b"/>
                <a:pathLst>
                  <a:path w="37" h="45">
                    <a:moveTo>
                      <a:pt x="20" y="10"/>
                    </a:moveTo>
                    <a:cubicBezTo>
                      <a:pt x="12" y="1"/>
                      <a:pt x="0" y="0"/>
                      <a:pt x="2" y="15"/>
                    </a:cubicBezTo>
                    <a:cubicBezTo>
                      <a:pt x="4" y="29"/>
                      <a:pt x="12" y="45"/>
                      <a:pt x="26" y="33"/>
                    </a:cubicBezTo>
                    <a:cubicBezTo>
                      <a:pt x="37" y="24"/>
                      <a:pt x="24" y="13"/>
                      <a:pt x="20" y="10"/>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23">
                <a:extLst>
                  <a:ext uri="{FF2B5EF4-FFF2-40B4-BE49-F238E27FC236}">
                    <a16:creationId xmlns:a16="http://schemas.microsoft.com/office/drawing/2014/main" id="{5C1652EB-8358-4A50-91B9-2864D1D05F2F}"/>
                  </a:ext>
                </a:extLst>
              </p:cNvPr>
              <p:cNvSpPr>
                <a:spLocks/>
              </p:cNvSpPr>
              <p:nvPr/>
            </p:nvSpPr>
            <p:spPr bwMode="auto">
              <a:xfrm>
                <a:off x="7648985" y="2539864"/>
                <a:ext cx="102560" cy="108871"/>
              </a:xfrm>
              <a:custGeom>
                <a:avLst/>
                <a:gdLst>
                  <a:gd name="T0" fmla="*/ 8 w 33"/>
                  <a:gd name="T1" fmla="*/ 25 h 35"/>
                  <a:gd name="T2" fmla="*/ 27 w 33"/>
                  <a:gd name="T3" fmla="*/ 28 h 35"/>
                  <a:gd name="T4" fmla="*/ 1 w 33"/>
                  <a:gd name="T5" fmla="*/ 6 h 35"/>
                  <a:gd name="T6" fmla="*/ 8 w 33"/>
                  <a:gd name="T7" fmla="*/ 25 h 35"/>
                </a:gdLst>
                <a:ahLst/>
                <a:cxnLst>
                  <a:cxn ang="0">
                    <a:pos x="T0" y="T1"/>
                  </a:cxn>
                  <a:cxn ang="0">
                    <a:pos x="T2" y="T3"/>
                  </a:cxn>
                  <a:cxn ang="0">
                    <a:pos x="T4" y="T5"/>
                  </a:cxn>
                  <a:cxn ang="0">
                    <a:pos x="T6" y="T7"/>
                  </a:cxn>
                </a:cxnLst>
                <a:rect l="0" t="0" r="r" b="b"/>
                <a:pathLst>
                  <a:path w="33" h="35">
                    <a:moveTo>
                      <a:pt x="8" y="25"/>
                    </a:moveTo>
                    <a:cubicBezTo>
                      <a:pt x="19" y="35"/>
                      <a:pt x="33" y="29"/>
                      <a:pt x="27" y="28"/>
                    </a:cubicBezTo>
                    <a:cubicBezTo>
                      <a:pt x="14" y="24"/>
                      <a:pt x="1" y="0"/>
                      <a:pt x="1" y="6"/>
                    </a:cubicBezTo>
                    <a:cubicBezTo>
                      <a:pt x="0" y="16"/>
                      <a:pt x="4" y="21"/>
                      <a:pt x="8" y="25"/>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24">
                <a:extLst>
                  <a:ext uri="{FF2B5EF4-FFF2-40B4-BE49-F238E27FC236}">
                    <a16:creationId xmlns:a16="http://schemas.microsoft.com/office/drawing/2014/main" id="{718F8B2C-6ACF-4A10-BD1C-DC30F8198EE0}"/>
                  </a:ext>
                </a:extLst>
              </p:cNvPr>
              <p:cNvSpPr>
                <a:spLocks/>
              </p:cNvSpPr>
              <p:nvPr/>
            </p:nvSpPr>
            <p:spPr bwMode="auto">
              <a:xfrm>
                <a:off x="7664764" y="2804942"/>
                <a:ext cx="151473" cy="99404"/>
              </a:xfrm>
              <a:custGeom>
                <a:avLst/>
                <a:gdLst>
                  <a:gd name="T0" fmla="*/ 34 w 49"/>
                  <a:gd name="T1" fmla="*/ 14 h 32"/>
                  <a:gd name="T2" fmla="*/ 6 w 49"/>
                  <a:gd name="T3" fmla="*/ 8 h 32"/>
                  <a:gd name="T4" fmla="*/ 30 w 49"/>
                  <a:gd name="T5" fmla="*/ 32 h 32"/>
                  <a:gd name="T6" fmla="*/ 34 w 49"/>
                  <a:gd name="T7" fmla="*/ 14 h 32"/>
                </a:gdLst>
                <a:ahLst/>
                <a:cxnLst>
                  <a:cxn ang="0">
                    <a:pos x="T0" y="T1"/>
                  </a:cxn>
                  <a:cxn ang="0">
                    <a:pos x="T2" y="T3"/>
                  </a:cxn>
                  <a:cxn ang="0">
                    <a:pos x="T4" y="T5"/>
                  </a:cxn>
                  <a:cxn ang="0">
                    <a:pos x="T6" y="T7"/>
                  </a:cxn>
                </a:cxnLst>
                <a:rect l="0" t="0" r="r" b="b"/>
                <a:pathLst>
                  <a:path w="49" h="32">
                    <a:moveTo>
                      <a:pt x="34" y="14"/>
                    </a:moveTo>
                    <a:cubicBezTo>
                      <a:pt x="27" y="4"/>
                      <a:pt x="9" y="0"/>
                      <a:pt x="6" y="8"/>
                    </a:cubicBezTo>
                    <a:cubicBezTo>
                      <a:pt x="0" y="26"/>
                      <a:pt x="20" y="32"/>
                      <a:pt x="30" y="32"/>
                    </a:cubicBezTo>
                    <a:cubicBezTo>
                      <a:pt x="49" y="32"/>
                      <a:pt x="36" y="18"/>
                      <a:pt x="34" y="14"/>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25">
                <a:extLst>
                  <a:ext uri="{FF2B5EF4-FFF2-40B4-BE49-F238E27FC236}">
                    <a16:creationId xmlns:a16="http://schemas.microsoft.com/office/drawing/2014/main" id="{51761F04-FBAA-43C4-BEC1-F4973653C3F8}"/>
                  </a:ext>
                </a:extLst>
              </p:cNvPr>
              <p:cNvSpPr>
                <a:spLocks noEditPoints="1"/>
              </p:cNvSpPr>
              <p:nvPr/>
            </p:nvSpPr>
            <p:spPr bwMode="auto">
              <a:xfrm>
                <a:off x="7139341" y="2077555"/>
                <a:ext cx="1099759" cy="1050845"/>
              </a:xfrm>
              <a:custGeom>
                <a:avLst/>
                <a:gdLst>
                  <a:gd name="T0" fmla="*/ 69 w 354"/>
                  <a:gd name="T1" fmla="*/ 299 h 338"/>
                  <a:gd name="T2" fmla="*/ 257 w 354"/>
                  <a:gd name="T3" fmla="*/ 314 h 338"/>
                  <a:gd name="T4" fmla="*/ 267 w 354"/>
                  <a:gd name="T5" fmla="*/ 301 h 338"/>
                  <a:gd name="T6" fmla="*/ 124 w 354"/>
                  <a:gd name="T7" fmla="*/ 44 h 338"/>
                  <a:gd name="T8" fmla="*/ 106 w 354"/>
                  <a:gd name="T9" fmla="*/ 46 h 338"/>
                  <a:gd name="T10" fmla="*/ 28 w 354"/>
                  <a:gd name="T11" fmla="*/ 228 h 338"/>
                  <a:gd name="T12" fmla="*/ 24 w 354"/>
                  <a:gd name="T13" fmla="*/ 156 h 338"/>
                  <a:gd name="T14" fmla="*/ 145 w 354"/>
                  <a:gd name="T15" fmla="*/ 47 h 338"/>
                  <a:gd name="T16" fmla="*/ 266 w 354"/>
                  <a:gd name="T17" fmla="*/ 278 h 338"/>
                  <a:gd name="T18" fmla="*/ 206 w 354"/>
                  <a:gd name="T19" fmla="*/ 300 h 338"/>
                  <a:gd name="T20" fmla="*/ 191 w 354"/>
                  <a:gd name="T21" fmla="*/ 318 h 338"/>
                  <a:gd name="T22" fmla="*/ 185 w 354"/>
                  <a:gd name="T23" fmla="*/ 315 h 338"/>
                  <a:gd name="T24" fmla="*/ 183 w 354"/>
                  <a:gd name="T25" fmla="*/ 297 h 338"/>
                  <a:gd name="T26" fmla="*/ 171 w 354"/>
                  <a:gd name="T27" fmla="*/ 310 h 338"/>
                  <a:gd name="T28" fmla="*/ 166 w 354"/>
                  <a:gd name="T29" fmla="*/ 308 h 338"/>
                  <a:gd name="T30" fmla="*/ 162 w 354"/>
                  <a:gd name="T31" fmla="*/ 302 h 338"/>
                  <a:gd name="T32" fmla="*/ 158 w 354"/>
                  <a:gd name="T33" fmla="*/ 305 h 338"/>
                  <a:gd name="T34" fmla="*/ 155 w 354"/>
                  <a:gd name="T35" fmla="*/ 304 h 338"/>
                  <a:gd name="T36" fmla="*/ 154 w 354"/>
                  <a:gd name="T37" fmla="*/ 296 h 338"/>
                  <a:gd name="T38" fmla="*/ 147 w 354"/>
                  <a:gd name="T39" fmla="*/ 300 h 338"/>
                  <a:gd name="T40" fmla="*/ 145 w 354"/>
                  <a:gd name="T41" fmla="*/ 299 h 338"/>
                  <a:gd name="T42" fmla="*/ 147 w 354"/>
                  <a:gd name="T43" fmla="*/ 295 h 338"/>
                  <a:gd name="T44" fmla="*/ 136 w 354"/>
                  <a:gd name="T45" fmla="*/ 295 h 338"/>
                  <a:gd name="T46" fmla="*/ 131 w 354"/>
                  <a:gd name="T47" fmla="*/ 292 h 338"/>
                  <a:gd name="T48" fmla="*/ 131 w 354"/>
                  <a:gd name="T49" fmla="*/ 287 h 338"/>
                  <a:gd name="T50" fmla="*/ 123 w 354"/>
                  <a:gd name="T51" fmla="*/ 288 h 338"/>
                  <a:gd name="T52" fmla="*/ 115 w 354"/>
                  <a:gd name="T53" fmla="*/ 284 h 338"/>
                  <a:gd name="T54" fmla="*/ 118 w 354"/>
                  <a:gd name="T55" fmla="*/ 275 h 338"/>
                  <a:gd name="T56" fmla="*/ 108 w 354"/>
                  <a:gd name="T57" fmla="*/ 280 h 338"/>
                  <a:gd name="T58" fmla="*/ 102 w 354"/>
                  <a:gd name="T59" fmla="*/ 276 h 338"/>
                  <a:gd name="T60" fmla="*/ 113 w 354"/>
                  <a:gd name="T61" fmla="*/ 269 h 338"/>
                  <a:gd name="T62" fmla="*/ 88 w 354"/>
                  <a:gd name="T63" fmla="*/ 267 h 338"/>
                  <a:gd name="T64" fmla="*/ 80 w 354"/>
                  <a:gd name="T65" fmla="*/ 261 h 338"/>
                  <a:gd name="T66" fmla="*/ 75 w 354"/>
                  <a:gd name="T67" fmla="*/ 245 h 338"/>
                  <a:gd name="T68" fmla="*/ 66 w 354"/>
                  <a:gd name="T69" fmla="*/ 249 h 338"/>
                  <a:gd name="T70" fmla="*/ 63 w 354"/>
                  <a:gd name="T71" fmla="*/ 246 h 338"/>
                  <a:gd name="T72" fmla="*/ 65 w 354"/>
                  <a:gd name="T73" fmla="*/ 237 h 338"/>
                  <a:gd name="T74" fmla="*/ 57 w 354"/>
                  <a:gd name="T75" fmla="*/ 240 h 338"/>
                  <a:gd name="T76" fmla="*/ 52 w 354"/>
                  <a:gd name="T77" fmla="*/ 234 h 338"/>
                  <a:gd name="T78" fmla="*/ 58 w 354"/>
                  <a:gd name="T79" fmla="*/ 229 h 338"/>
                  <a:gd name="T80" fmla="*/ 44 w 354"/>
                  <a:gd name="T81" fmla="*/ 225 h 338"/>
                  <a:gd name="T82" fmla="*/ 42 w 354"/>
                  <a:gd name="T83" fmla="*/ 222 h 338"/>
                  <a:gd name="T84" fmla="*/ 50 w 354"/>
                  <a:gd name="T85" fmla="*/ 215 h 338"/>
                  <a:gd name="T86" fmla="*/ 35 w 354"/>
                  <a:gd name="T87" fmla="*/ 212 h 338"/>
                  <a:gd name="T88" fmla="*/ 34 w 354"/>
                  <a:gd name="T89" fmla="*/ 209 h 338"/>
                  <a:gd name="T90" fmla="*/ 34 w 354"/>
                  <a:gd name="T91" fmla="*/ 198 h 338"/>
                  <a:gd name="T92" fmla="*/ 28 w 354"/>
                  <a:gd name="T93" fmla="*/ 196 h 338"/>
                  <a:gd name="T94" fmla="*/ 27 w 354"/>
                  <a:gd name="T95" fmla="*/ 190 h 338"/>
                  <a:gd name="T96" fmla="*/ 35 w 354"/>
                  <a:gd name="T97" fmla="*/ 173 h 338"/>
                  <a:gd name="T98" fmla="*/ 27 w 354"/>
                  <a:gd name="T99" fmla="*/ 176 h 338"/>
                  <a:gd name="T100" fmla="*/ 27 w 354"/>
                  <a:gd name="T101" fmla="*/ 172 h 338"/>
                  <a:gd name="T102" fmla="*/ 31 w 354"/>
                  <a:gd name="T103" fmla="*/ 160 h 338"/>
                  <a:gd name="T104" fmla="*/ 54 w 354"/>
                  <a:gd name="T105" fmla="*/ 101 h 338"/>
                  <a:gd name="T106" fmla="*/ 86 w 354"/>
                  <a:gd name="T107" fmla="*/ 71 h 338"/>
                  <a:gd name="T108" fmla="*/ 145 w 354"/>
                  <a:gd name="T109" fmla="*/ 4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338">
                    <a:moveTo>
                      <a:pt x="28" y="228"/>
                    </a:moveTo>
                    <a:cubicBezTo>
                      <a:pt x="35" y="262"/>
                      <a:pt x="51" y="284"/>
                      <a:pt x="69" y="299"/>
                    </a:cubicBezTo>
                    <a:cubicBezTo>
                      <a:pt x="90" y="320"/>
                      <a:pt x="120" y="335"/>
                      <a:pt x="162" y="335"/>
                    </a:cubicBezTo>
                    <a:cubicBezTo>
                      <a:pt x="184" y="338"/>
                      <a:pt x="214" y="338"/>
                      <a:pt x="257" y="314"/>
                    </a:cubicBezTo>
                    <a:cubicBezTo>
                      <a:pt x="296" y="291"/>
                      <a:pt x="333" y="206"/>
                      <a:pt x="330" y="204"/>
                    </a:cubicBezTo>
                    <a:cubicBezTo>
                      <a:pt x="331" y="205"/>
                      <a:pt x="324" y="267"/>
                      <a:pt x="267" y="301"/>
                    </a:cubicBezTo>
                    <a:cubicBezTo>
                      <a:pt x="302" y="267"/>
                      <a:pt x="354" y="199"/>
                      <a:pt x="300" y="116"/>
                    </a:cubicBezTo>
                    <a:cubicBezTo>
                      <a:pt x="264" y="59"/>
                      <a:pt x="191" y="32"/>
                      <a:pt x="124" y="44"/>
                    </a:cubicBezTo>
                    <a:cubicBezTo>
                      <a:pt x="113" y="46"/>
                      <a:pt x="102" y="49"/>
                      <a:pt x="93" y="53"/>
                    </a:cubicBezTo>
                    <a:cubicBezTo>
                      <a:pt x="97" y="51"/>
                      <a:pt x="102" y="49"/>
                      <a:pt x="106" y="46"/>
                    </a:cubicBezTo>
                    <a:cubicBezTo>
                      <a:pt x="153" y="0"/>
                      <a:pt x="139" y="18"/>
                      <a:pt x="100" y="41"/>
                    </a:cubicBezTo>
                    <a:cubicBezTo>
                      <a:pt x="41" y="75"/>
                      <a:pt x="0" y="174"/>
                      <a:pt x="28" y="228"/>
                    </a:cubicBezTo>
                    <a:close/>
                    <a:moveTo>
                      <a:pt x="45" y="102"/>
                    </a:moveTo>
                    <a:cubicBezTo>
                      <a:pt x="34" y="122"/>
                      <a:pt x="27" y="140"/>
                      <a:pt x="24" y="156"/>
                    </a:cubicBezTo>
                    <a:cubicBezTo>
                      <a:pt x="27" y="137"/>
                      <a:pt x="34" y="119"/>
                      <a:pt x="45" y="102"/>
                    </a:cubicBezTo>
                    <a:close/>
                    <a:moveTo>
                      <a:pt x="145" y="47"/>
                    </a:moveTo>
                    <a:cubicBezTo>
                      <a:pt x="199" y="46"/>
                      <a:pt x="258" y="73"/>
                      <a:pt x="284" y="117"/>
                    </a:cubicBezTo>
                    <a:cubicBezTo>
                      <a:pt x="308" y="157"/>
                      <a:pt x="326" y="220"/>
                      <a:pt x="266" y="278"/>
                    </a:cubicBezTo>
                    <a:cubicBezTo>
                      <a:pt x="253" y="292"/>
                      <a:pt x="226" y="309"/>
                      <a:pt x="200" y="318"/>
                    </a:cubicBezTo>
                    <a:cubicBezTo>
                      <a:pt x="206" y="300"/>
                      <a:pt x="206" y="300"/>
                      <a:pt x="206" y="300"/>
                    </a:cubicBezTo>
                    <a:cubicBezTo>
                      <a:pt x="193" y="318"/>
                      <a:pt x="193" y="318"/>
                      <a:pt x="193" y="318"/>
                    </a:cubicBezTo>
                    <a:cubicBezTo>
                      <a:pt x="193" y="318"/>
                      <a:pt x="192" y="318"/>
                      <a:pt x="191" y="318"/>
                    </a:cubicBezTo>
                    <a:cubicBezTo>
                      <a:pt x="195" y="302"/>
                      <a:pt x="195" y="302"/>
                      <a:pt x="195" y="302"/>
                    </a:cubicBezTo>
                    <a:cubicBezTo>
                      <a:pt x="185" y="315"/>
                      <a:pt x="185" y="315"/>
                      <a:pt x="185" y="315"/>
                    </a:cubicBezTo>
                    <a:cubicBezTo>
                      <a:pt x="184" y="315"/>
                      <a:pt x="183" y="315"/>
                      <a:pt x="182" y="314"/>
                    </a:cubicBezTo>
                    <a:cubicBezTo>
                      <a:pt x="183" y="297"/>
                      <a:pt x="183" y="297"/>
                      <a:pt x="183" y="297"/>
                    </a:cubicBezTo>
                    <a:cubicBezTo>
                      <a:pt x="173" y="311"/>
                      <a:pt x="173" y="311"/>
                      <a:pt x="173" y="311"/>
                    </a:cubicBezTo>
                    <a:cubicBezTo>
                      <a:pt x="172" y="311"/>
                      <a:pt x="172" y="310"/>
                      <a:pt x="171" y="310"/>
                    </a:cubicBezTo>
                    <a:cubicBezTo>
                      <a:pt x="174" y="299"/>
                      <a:pt x="174" y="299"/>
                      <a:pt x="174" y="299"/>
                    </a:cubicBezTo>
                    <a:cubicBezTo>
                      <a:pt x="166" y="308"/>
                      <a:pt x="166" y="308"/>
                      <a:pt x="166" y="308"/>
                    </a:cubicBezTo>
                    <a:cubicBezTo>
                      <a:pt x="165" y="308"/>
                      <a:pt x="164" y="307"/>
                      <a:pt x="163" y="307"/>
                    </a:cubicBezTo>
                    <a:cubicBezTo>
                      <a:pt x="162" y="302"/>
                      <a:pt x="162" y="302"/>
                      <a:pt x="162" y="302"/>
                    </a:cubicBezTo>
                    <a:cubicBezTo>
                      <a:pt x="159" y="306"/>
                      <a:pt x="159" y="306"/>
                      <a:pt x="159" y="306"/>
                    </a:cubicBezTo>
                    <a:cubicBezTo>
                      <a:pt x="159" y="305"/>
                      <a:pt x="159" y="305"/>
                      <a:pt x="158" y="305"/>
                    </a:cubicBezTo>
                    <a:cubicBezTo>
                      <a:pt x="159" y="300"/>
                      <a:pt x="159" y="300"/>
                      <a:pt x="159" y="300"/>
                    </a:cubicBezTo>
                    <a:cubicBezTo>
                      <a:pt x="155" y="304"/>
                      <a:pt x="155" y="304"/>
                      <a:pt x="155" y="304"/>
                    </a:cubicBezTo>
                    <a:cubicBezTo>
                      <a:pt x="154" y="303"/>
                      <a:pt x="154" y="303"/>
                      <a:pt x="153" y="303"/>
                    </a:cubicBezTo>
                    <a:cubicBezTo>
                      <a:pt x="154" y="296"/>
                      <a:pt x="154" y="296"/>
                      <a:pt x="154" y="296"/>
                    </a:cubicBezTo>
                    <a:cubicBezTo>
                      <a:pt x="148" y="301"/>
                      <a:pt x="148" y="301"/>
                      <a:pt x="148" y="301"/>
                    </a:cubicBezTo>
                    <a:cubicBezTo>
                      <a:pt x="148" y="301"/>
                      <a:pt x="147" y="300"/>
                      <a:pt x="147" y="300"/>
                    </a:cubicBezTo>
                    <a:cubicBezTo>
                      <a:pt x="150" y="294"/>
                      <a:pt x="150" y="294"/>
                      <a:pt x="150" y="294"/>
                    </a:cubicBezTo>
                    <a:cubicBezTo>
                      <a:pt x="145" y="299"/>
                      <a:pt x="145" y="299"/>
                      <a:pt x="145" y="299"/>
                    </a:cubicBezTo>
                    <a:cubicBezTo>
                      <a:pt x="144" y="299"/>
                      <a:pt x="144" y="299"/>
                      <a:pt x="144" y="299"/>
                    </a:cubicBezTo>
                    <a:cubicBezTo>
                      <a:pt x="147" y="295"/>
                      <a:pt x="147" y="295"/>
                      <a:pt x="147" y="295"/>
                    </a:cubicBezTo>
                    <a:cubicBezTo>
                      <a:pt x="140" y="297"/>
                      <a:pt x="140" y="297"/>
                      <a:pt x="140" y="297"/>
                    </a:cubicBezTo>
                    <a:cubicBezTo>
                      <a:pt x="139" y="296"/>
                      <a:pt x="137" y="296"/>
                      <a:pt x="136" y="295"/>
                    </a:cubicBezTo>
                    <a:cubicBezTo>
                      <a:pt x="135" y="288"/>
                      <a:pt x="135" y="288"/>
                      <a:pt x="135" y="288"/>
                    </a:cubicBezTo>
                    <a:cubicBezTo>
                      <a:pt x="131" y="292"/>
                      <a:pt x="131" y="292"/>
                      <a:pt x="131" y="292"/>
                    </a:cubicBezTo>
                    <a:cubicBezTo>
                      <a:pt x="130" y="292"/>
                      <a:pt x="130" y="292"/>
                      <a:pt x="130" y="292"/>
                    </a:cubicBezTo>
                    <a:cubicBezTo>
                      <a:pt x="131" y="287"/>
                      <a:pt x="131" y="287"/>
                      <a:pt x="131" y="287"/>
                    </a:cubicBezTo>
                    <a:cubicBezTo>
                      <a:pt x="126" y="290"/>
                      <a:pt x="126" y="290"/>
                      <a:pt x="126" y="290"/>
                    </a:cubicBezTo>
                    <a:cubicBezTo>
                      <a:pt x="125" y="289"/>
                      <a:pt x="124" y="289"/>
                      <a:pt x="123" y="288"/>
                    </a:cubicBezTo>
                    <a:cubicBezTo>
                      <a:pt x="126" y="278"/>
                      <a:pt x="126" y="278"/>
                      <a:pt x="126" y="278"/>
                    </a:cubicBezTo>
                    <a:cubicBezTo>
                      <a:pt x="115" y="284"/>
                      <a:pt x="115" y="284"/>
                      <a:pt x="115" y="284"/>
                    </a:cubicBezTo>
                    <a:cubicBezTo>
                      <a:pt x="115" y="284"/>
                      <a:pt x="114" y="283"/>
                      <a:pt x="113" y="283"/>
                    </a:cubicBezTo>
                    <a:cubicBezTo>
                      <a:pt x="118" y="275"/>
                      <a:pt x="118" y="275"/>
                      <a:pt x="118" y="275"/>
                    </a:cubicBezTo>
                    <a:cubicBezTo>
                      <a:pt x="109" y="281"/>
                      <a:pt x="109" y="281"/>
                      <a:pt x="109" y="281"/>
                    </a:cubicBezTo>
                    <a:cubicBezTo>
                      <a:pt x="109" y="280"/>
                      <a:pt x="108" y="280"/>
                      <a:pt x="108" y="280"/>
                    </a:cubicBezTo>
                    <a:cubicBezTo>
                      <a:pt x="114" y="272"/>
                      <a:pt x="114" y="272"/>
                      <a:pt x="114" y="272"/>
                    </a:cubicBezTo>
                    <a:cubicBezTo>
                      <a:pt x="102" y="276"/>
                      <a:pt x="102" y="276"/>
                      <a:pt x="102" y="276"/>
                    </a:cubicBezTo>
                    <a:cubicBezTo>
                      <a:pt x="102" y="276"/>
                      <a:pt x="102" y="276"/>
                      <a:pt x="102" y="276"/>
                    </a:cubicBezTo>
                    <a:cubicBezTo>
                      <a:pt x="113" y="269"/>
                      <a:pt x="113" y="269"/>
                      <a:pt x="113" y="269"/>
                    </a:cubicBezTo>
                    <a:cubicBezTo>
                      <a:pt x="113" y="269"/>
                      <a:pt x="95" y="268"/>
                      <a:pt x="90" y="268"/>
                    </a:cubicBezTo>
                    <a:cubicBezTo>
                      <a:pt x="89" y="268"/>
                      <a:pt x="88" y="267"/>
                      <a:pt x="88" y="267"/>
                    </a:cubicBezTo>
                    <a:cubicBezTo>
                      <a:pt x="87" y="264"/>
                      <a:pt x="95" y="253"/>
                      <a:pt x="95" y="253"/>
                    </a:cubicBezTo>
                    <a:cubicBezTo>
                      <a:pt x="80" y="261"/>
                      <a:pt x="80" y="261"/>
                      <a:pt x="80" y="261"/>
                    </a:cubicBezTo>
                    <a:cubicBezTo>
                      <a:pt x="78" y="259"/>
                      <a:pt x="76" y="258"/>
                      <a:pt x="74" y="256"/>
                    </a:cubicBezTo>
                    <a:cubicBezTo>
                      <a:pt x="75" y="245"/>
                      <a:pt x="75" y="245"/>
                      <a:pt x="75" y="245"/>
                    </a:cubicBezTo>
                    <a:cubicBezTo>
                      <a:pt x="68" y="251"/>
                      <a:pt x="68" y="251"/>
                      <a:pt x="68" y="251"/>
                    </a:cubicBezTo>
                    <a:cubicBezTo>
                      <a:pt x="67" y="250"/>
                      <a:pt x="67" y="250"/>
                      <a:pt x="66" y="249"/>
                    </a:cubicBezTo>
                    <a:cubicBezTo>
                      <a:pt x="68" y="241"/>
                      <a:pt x="68" y="241"/>
                      <a:pt x="68" y="241"/>
                    </a:cubicBezTo>
                    <a:cubicBezTo>
                      <a:pt x="63" y="246"/>
                      <a:pt x="63" y="246"/>
                      <a:pt x="63" y="246"/>
                    </a:cubicBezTo>
                    <a:cubicBezTo>
                      <a:pt x="62" y="246"/>
                      <a:pt x="62" y="245"/>
                      <a:pt x="62" y="245"/>
                    </a:cubicBezTo>
                    <a:cubicBezTo>
                      <a:pt x="65" y="237"/>
                      <a:pt x="65" y="237"/>
                      <a:pt x="65" y="237"/>
                    </a:cubicBezTo>
                    <a:cubicBezTo>
                      <a:pt x="58" y="241"/>
                      <a:pt x="58" y="241"/>
                      <a:pt x="58" y="241"/>
                    </a:cubicBezTo>
                    <a:cubicBezTo>
                      <a:pt x="57" y="241"/>
                      <a:pt x="57" y="240"/>
                      <a:pt x="57" y="240"/>
                    </a:cubicBezTo>
                    <a:cubicBezTo>
                      <a:pt x="63" y="231"/>
                      <a:pt x="63" y="231"/>
                      <a:pt x="63" y="231"/>
                    </a:cubicBezTo>
                    <a:cubicBezTo>
                      <a:pt x="52" y="234"/>
                      <a:pt x="52" y="234"/>
                      <a:pt x="52" y="234"/>
                    </a:cubicBezTo>
                    <a:cubicBezTo>
                      <a:pt x="51" y="234"/>
                      <a:pt x="51" y="234"/>
                      <a:pt x="51" y="234"/>
                    </a:cubicBezTo>
                    <a:cubicBezTo>
                      <a:pt x="58" y="229"/>
                      <a:pt x="58" y="229"/>
                      <a:pt x="58" y="229"/>
                    </a:cubicBezTo>
                    <a:cubicBezTo>
                      <a:pt x="46" y="227"/>
                      <a:pt x="46" y="227"/>
                      <a:pt x="46" y="227"/>
                    </a:cubicBezTo>
                    <a:cubicBezTo>
                      <a:pt x="45" y="227"/>
                      <a:pt x="45" y="226"/>
                      <a:pt x="44" y="225"/>
                    </a:cubicBezTo>
                    <a:cubicBezTo>
                      <a:pt x="52" y="223"/>
                      <a:pt x="52" y="223"/>
                      <a:pt x="52" y="223"/>
                    </a:cubicBezTo>
                    <a:cubicBezTo>
                      <a:pt x="42" y="222"/>
                      <a:pt x="42" y="222"/>
                      <a:pt x="42" y="222"/>
                    </a:cubicBezTo>
                    <a:cubicBezTo>
                      <a:pt x="41" y="221"/>
                      <a:pt x="41" y="220"/>
                      <a:pt x="40" y="220"/>
                    </a:cubicBezTo>
                    <a:cubicBezTo>
                      <a:pt x="50" y="215"/>
                      <a:pt x="50" y="215"/>
                      <a:pt x="50" y="215"/>
                    </a:cubicBezTo>
                    <a:cubicBezTo>
                      <a:pt x="36" y="213"/>
                      <a:pt x="36" y="213"/>
                      <a:pt x="36" y="213"/>
                    </a:cubicBezTo>
                    <a:cubicBezTo>
                      <a:pt x="36" y="213"/>
                      <a:pt x="36" y="212"/>
                      <a:pt x="35" y="212"/>
                    </a:cubicBezTo>
                    <a:cubicBezTo>
                      <a:pt x="42" y="210"/>
                      <a:pt x="42" y="210"/>
                      <a:pt x="42" y="210"/>
                    </a:cubicBezTo>
                    <a:cubicBezTo>
                      <a:pt x="34" y="209"/>
                      <a:pt x="34" y="209"/>
                      <a:pt x="34" y="209"/>
                    </a:cubicBezTo>
                    <a:cubicBezTo>
                      <a:pt x="33" y="207"/>
                      <a:pt x="32" y="205"/>
                      <a:pt x="31" y="203"/>
                    </a:cubicBezTo>
                    <a:cubicBezTo>
                      <a:pt x="34" y="198"/>
                      <a:pt x="34" y="198"/>
                      <a:pt x="34" y="198"/>
                    </a:cubicBezTo>
                    <a:cubicBezTo>
                      <a:pt x="29" y="199"/>
                      <a:pt x="29" y="199"/>
                      <a:pt x="29" y="199"/>
                    </a:cubicBezTo>
                    <a:cubicBezTo>
                      <a:pt x="29" y="198"/>
                      <a:pt x="29" y="197"/>
                      <a:pt x="28" y="196"/>
                    </a:cubicBezTo>
                    <a:cubicBezTo>
                      <a:pt x="31" y="192"/>
                      <a:pt x="31" y="192"/>
                      <a:pt x="31" y="192"/>
                    </a:cubicBezTo>
                    <a:cubicBezTo>
                      <a:pt x="27" y="190"/>
                      <a:pt x="27" y="190"/>
                      <a:pt x="27" y="190"/>
                    </a:cubicBezTo>
                    <a:cubicBezTo>
                      <a:pt x="27" y="188"/>
                      <a:pt x="27" y="186"/>
                      <a:pt x="27" y="183"/>
                    </a:cubicBezTo>
                    <a:cubicBezTo>
                      <a:pt x="35" y="173"/>
                      <a:pt x="35" y="173"/>
                      <a:pt x="35" y="173"/>
                    </a:cubicBezTo>
                    <a:cubicBezTo>
                      <a:pt x="27" y="180"/>
                      <a:pt x="27" y="180"/>
                      <a:pt x="27" y="180"/>
                    </a:cubicBezTo>
                    <a:cubicBezTo>
                      <a:pt x="27" y="179"/>
                      <a:pt x="27" y="178"/>
                      <a:pt x="27" y="176"/>
                    </a:cubicBezTo>
                    <a:cubicBezTo>
                      <a:pt x="30" y="173"/>
                      <a:pt x="30" y="173"/>
                      <a:pt x="30" y="173"/>
                    </a:cubicBezTo>
                    <a:cubicBezTo>
                      <a:pt x="27" y="172"/>
                      <a:pt x="27" y="172"/>
                      <a:pt x="27" y="172"/>
                    </a:cubicBezTo>
                    <a:cubicBezTo>
                      <a:pt x="27" y="170"/>
                      <a:pt x="28" y="168"/>
                      <a:pt x="28" y="166"/>
                    </a:cubicBezTo>
                    <a:cubicBezTo>
                      <a:pt x="31" y="160"/>
                      <a:pt x="31" y="160"/>
                      <a:pt x="31" y="160"/>
                    </a:cubicBezTo>
                    <a:cubicBezTo>
                      <a:pt x="31" y="160"/>
                      <a:pt x="30" y="160"/>
                      <a:pt x="29" y="161"/>
                    </a:cubicBezTo>
                    <a:cubicBezTo>
                      <a:pt x="32" y="144"/>
                      <a:pt x="39" y="123"/>
                      <a:pt x="54" y="101"/>
                    </a:cubicBezTo>
                    <a:cubicBezTo>
                      <a:pt x="54" y="101"/>
                      <a:pt x="54" y="101"/>
                      <a:pt x="54" y="101"/>
                    </a:cubicBezTo>
                    <a:cubicBezTo>
                      <a:pt x="62" y="91"/>
                      <a:pt x="73" y="80"/>
                      <a:pt x="86" y="71"/>
                    </a:cubicBezTo>
                    <a:cubicBezTo>
                      <a:pt x="107" y="57"/>
                      <a:pt x="129" y="49"/>
                      <a:pt x="146" y="48"/>
                    </a:cubicBezTo>
                    <a:cubicBezTo>
                      <a:pt x="146" y="48"/>
                      <a:pt x="145" y="48"/>
                      <a:pt x="145" y="47"/>
                    </a:cubicBezTo>
                    <a:close/>
                  </a:path>
                </a:pathLst>
              </a:custGeom>
              <a:solidFill>
                <a:srgbClr val="FEE1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26">
                <a:extLst>
                  <a:ext uri="{FF2B5EF4-FFF2-40B4-BE49-F238E27FC236}">
                    <a16:creationId xmlns:a16="http://schemas.microsoft.com/office/drawing/2014/main" id="{BDBFCD9E-4D60-4EC2-8BD0-E1BC9356D0FC}"/>
                  </a:ext>
                </a:extLst>
              </p:cNvPr>
              <p:cNvSpPr>
                <a:spLocks/>
              </p:cNvSpPr>
              <p:nvPr/>
            </p:nvSpPr>
            <p:spPr bwMode="auto">
              <a:xfrm>
                <a:off x="7704209" y="2394702"/>
                <a:ext cx="233521" cy="134116"/>
              </a:xfrm>
              <a:custGeom>
                <a:avLst/>
                <a:gdLst>
                  <a:gd name="T0" fmla="*/ 70 w 75"/>
                  <a:gd name="T1" fmla="*/ 8 h 43"/>
                  <a:gd name="T2" fmla="*/ 53 w 75"/>
                  <a:gd name="T3" fmla="*/ 36 h 43"/>
                  <a:gd name="T4" fmla="*/ 20 w 75"/>
                  <a:gd name="T5" fmla="*/ 34 h 43"/>
                  <a:gd name="T6" fmla="*/ 70 w 75"/>
                  <a:gd name="T7" fmla="*/ 8 h 43"/>
                </a:gdLst>
                <a:ahLst/>
                <a:cxnLst>
                  <a:cxn ang="0">
                    <a:pos x="T0" y="T1"/>
                  </a:cxn>
                  <a:cxn ang="0">
                    <a:pos x="T2" y="T3"/>
                  </a:cxn>
                  <a:cxn ang="0">
                    <a:pos x="T4" y="T5"/>
                  </a:cxn>
                  <a:cxn ang="0">
                    <a:pos x="T6" y="T7"/>
                  </a:cxn>
                </a:cxnLst>
                <a:rect l="0" t="0" r="r" b="b"/>
                <a:pathLst>
                  <a:path w="75" h="43">
                    <a:moveTo>
                      <a:pt x="70" y="8"/>
                    </a:moveTo>
                    <a:cubicBezTo>
                      <a:pt x="75" y="16"/>
                      <a:pt x="67" y="29"/>
                      <a:pt x="53" y="36"/>
                    </a:cubicBezTo>
                    <a:cubicBezTo>
                      <a:pt x="39" y="43"/>
                      <a:pt x="25" y="42"/>
                      <a:pt x="20" y="34"/>
                    </a:cubicBezTo>
                    <a:cubicBezTo>
                      <a:pt x="0" y="4"/>
                      <a:pt x="66" y="0"/>
                      <a:pt x="70" y="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27">
                <a:extLst>
                  <a:ext uri="{FF2B5EF4-FFF2-40B4-BE49-F238E27FC236}">
                    <a16:creationId xmlns:a16="http://schemas.microsoft.com/office/drawing/2014/main" id="{71C559FD-9615-4399-AD53-936FC56533D8}"/>
                  </a:ext>
                </a:extLst>
              </p:cNvPr>
              <p:cNvSpPr>
                <a:spLocks noEditPoints="1"/>
              </p:cNvSpPr>
              <p:nvPr/>
            </p:nvSpPr>
            <p:spPr bwMode="auto">
              <a:xfrm>
                <a:off x="6940532" y="1877169"/>
                <a:ext cx="1407438" cy="1481596"/>
              </a:xfrm>
              <a:custGeom>
                <a:avLst/>
                <a:gdLst>
                  <a:gd name="T0" fmla="*/ 133 w 453"/>
                  <a:gd name="T1" fmla="*/ 62 h 476"/>
                  <a:gd name="T2" fmla="*/ 94 w 453"/>
                  <a:gd name="T3" fmla="*/ 87 h 476"/>
                  <a:gd name="T4" fmla="*/ 42 w 453"/>
                  <a:gd name="T5" fmla="*/ 81 h 476"/>
                  <a:gd name="T6" fmla="*/ 39 w 453"/>
                  <a:gd name="T7" fmla="*/ 121 h 476"/>
                  <a:gd name="T8" fmla="*/ 66 w 453"/>
                  <a:gd name="T9" fmla="*/ 169 h 476"/>
                  <a:gd name="T10" fmla="*/ 45 w 453"/>
                  <a:gd name="T11" fmla="*/ 278 h 476"/>
                  <a:gd name="T12" fmla="*/ 106 w 453"/>
                  <a:gd name="T13" fmla="*/ 386 h 476"/>
                  <a:gd name="T14" fmla="*/ 194 w 453"/>
                  <a:gd name="T15" fmla="*/ 468 h 476"/>
                  <a:gd name="T16" fmla="*/ 242 w 453"/>
                  <a:gd name="T17" fmla="*/ 463 h 476"/>
                  <a:gd name="T18" fmla="*/ 284 w 453"/>
                  <a:gd name="T19" fmla="*/ 470 h 476"/>
                  <a:gd name="T20" fmla="*/ 323 w 453"/>
                  <a:gd name="T21" fmla="*/ 447 h 476"/>
                  <a:gd name="T22" fmla="*/ 351 w 453"/>
                  <a:gd name="T23" fmla="*/ 430 h 476"/>
                  <a:gd name="T24" fmla="*/ 379 w 453"/>
                  <a:gd name="T25" fmla="*/ 402 h 476"/>
                  <a:gd name="T26" fmla="*/ 407 w 453"/>
                  <a:gd name="T27" fmla="*/ 379 h 476"/>
                  <a:gd name="T28" fmla="*/ 406 w 453"/>
                  <a:gd name="T29" fmla="*/ 332 h 476"/>
                  <a:gd name="T30" fmla="*/ 450 w 453"/>
                  <a:gd name="T31" fmla="*/ 322 h 476"/>
                  <a:gd name="T32" fmla="*/ 427 w 453"/>
                  <a:gd name="T33" fmla="*/ 253 h 476"/>
                  <a:gd name="T34" fmla="*/ 395 w 453"/>
                  <a:gd name="T35" fmla="*/ 267 h 476"/>
                  <a:gd name="T36" fmla="*/ 356 w 453"/>
                  <a:gd name="T37" fmla="*/ 304 h 476"/>
                  <a:gd name="T38" fmla="*/ 350 w 453"/>
                  <a:gd name="T39" fmla="*/ 307 h 476"/>
                  <a:gd name="T40" fmla="*/ 308 w 453"/>
                  <a:gd name="T41" fmla="*/ 319 h 476"/>
                  <a:gd name="T42" fmla="*/ 288 w 453"/>
                  <a:gd name="T43" fmla="*/ 335 h 476"/>
                  <a:gd name="T44" fmla="*/ 257 w 453"/>
                  <a:gd name="T45" fmla="*/ 369 h 476"/>
                  <a:gd name="T46" fmla="*/ 237 w 453"/>
                  <a:gd name="T47" fmla="*/ 355 h 476"/>
                  <a:gd name="T48" fmla="*/ 232 w 453"/>
                  <a:gd name="T49" fmla="*/ 351 h 476"/>
                  <a:gd name="T50" fmla="*/ 228 w 453"/>
                  <a:gd name="T51" fmla="*/ 350 h 476"/>
                  <a:gd name="T52" fmla="*/ 218 w 453"/>
                  <a:gd name="T53" fmla="*/ 354 h 476"/>
                  <a:gd name="T54" fmla="*/ 209 w 453"/>
                  <a:gd name="T55" fmla="*/ 346 h 476"/>
                  <a:gd name="T56" fmla="*/ 179 w 453"/>
                  <a:gd name="T57" fmla="*/ 350 h 476"/>
                  <a:gd name="T58" fmla="*/ 176 w 453"/>
                  <a:gd name="T59" fmla="*/ 333 h 476"/>
                  <a:gd name="T60" fmla="*/ 159 w 453"/>
                  <a:gd name="T61" fmla="*/ 329 h 476"/>
                  <a:gd name="T62" fmla="*/ 155 w 453"/>
                  <a:gd name="T63" fmla="*/ 312 h 476"/>
                  <a:gd name="T64" fmla="*/ 140 w 453"/>
                  <a:gd name="T65" fmla="*/ 290 h 476"/>
                  <a:gd name="T66" fmla="*/ 130 w 453"/>
                  <a:gd name="T67" fmla="*/ 262 h 476"/>
                  <a:gd name="T68" fmla="*/ 124 w 453"/>
                  <a:gd name="T69" fmla="*/ 254 h 476"/>
                  <a:gd name="T70" fmla="*/ 111 w 453"/>
                  <a:gd name="T71" fmla="*/ 250 h 476"/>
                  <a:gd name="T72" fmla="*/ 111 w 453"/>
                  <a:gd name="T73" fmla="*/ 239 h 476"/>
                  <a:gd name="T74" fmla="*/ 109 w 453"/>
                  <a:gd name="T75" fmla="*/ 221 h 476"/>
                  <a:gd name="T76" fmla="*/ 112 w 453"/>
                  <a:gd name="T77" fmla="*/ 210 h 476"/>
                  <a:gd name="T78" fmla="*/ 137 w 453"/>
                  <a:gd name="T79" fmla="*/ 178 h 476"/>
                  <a:gd name="T80" fmla="*/ 139 w 453"/>
                  <a:gd name="T81" fmla="*/ 163 h 476"/>
                  <a:gd name="T82" fmla="*/ 209 w 453"/>
                  <a:gd name="T83" fmla="*/ 111 h 476"/>
                  <a:gd name="T84" fmla="*/ 245 w 453"/>
                  <a:gd name="T85" fmla="*/ 92 h 476"/>
                  <a:gd name="T86" fmla="*/ 170 w 453"/>
                  <a:gd name="T87" fmla="*/ 55 h 476"/>
                  <a:gd name="T88" fmla="*/ 401 w 453"/>
                  <a:gd name="T89" fmla="*/ 274 h 476"/>
                  <a:gd name="T90" fmla="*/ 173 w 453"/>
                  <a:gd name="T91" fmla="*/ 423 h 476"/>
                  <a:gd name="T92" fmla="*/ 232 w 453"/>
                  <a:gd name="T93" fmla="*/ 360 h 476"/>
                  <a:gd name="T94" fmla="*/ 230 w 453"/>
                  <a:gd name="T95" fmla="*/ 361 h 476"/>
                  <a:gd name="T96" fmla="*/ 214 w 453"/>
                  <a:gd name="T97" fmla="*/ 365 h 476"/>
                  <a:gd name="T98" fmla="*/ 205 w 453"/>
                  <a:gd name="T99" fmla="*/ 361 h 476"/>
                  <a:gd name="T100" fmla="*/ 199 w 453"/>
                  <a:gd name="T101" fmla="*/ 361 h 476"/>
                  <a:gd name="T102" fmla="*/ 130 w 453"/>
                  <a:gd name="T103" fmla="*/ 16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3" h="476">
                    <a:moveTo>
                      <a:pt x="232" y="350"/>
                    </a:moveTo>
                    <a:cubicBezTo>
                      <a:pt x="232" y="350"/>
                      <a:pt x="232" y="350"/>
                      <a:pt x="232" y="350"/>
                    </a:cubicBezTo>
                    <a:cubicBezTo>
                      <a:pt x="232" y="350"/>
                      <a:pt x="232" y="350"/>
                      <a:pt x="232" y="350"/>
                    </a:cubicBezTo>
                    <a:close/>
                    <a:moveTo>
                      <a:pt x="133" y="62"/>
                    </a:moveTo>
                    <a:cubicBezTo>
                      <a:pt x="114" y="40"/>
                      <a:pt x="73" y="35"/>
                      <a:pt x="73" y="35"/>
                    </a:cubicBezTo>
                    <a:cubicBezTo>
                      <a:pt x="90" y="42"/>
                      <a:pt x="94" y="65"/>
                      <a:pt x="94" y="86"/>
                    </a:cubicBezTo>
                    <a:cubicBezTo>
                      <a:pt x="92" y="87"/>
                      <a:pt x="92" y="87"/>
                      <a:pt x="92" y="87"/>
                    </a:cubicBezTo>
                    <a:cubicBezTo>
                      <a:pt x="92" y="87"/>
                      <a:pt x="93" y="87"/>
                      <a:pt x="94" y="87"/>
                    </a:cubicBezTo>
                    <a:cubicBezTo>
                      <a:pt x="94" y="88"/>
                      <a:pt x="94" y="88"/>
                      <a:pt x="94" y="89"/>
                    </a:cubicBezTo>
                    <a:cubicBezTo>
                      <a:pt x="75" y="73"/>
                      <a:pt x="51" y="65"/>
                      <a:pt x="51" y="65"/>
                    </a:cubicBezTo>
                    <a:cubicBezTo>
                      <a:pt x="63" y="73"/>
                      <a:pt x="70" y="89"/>
                      <a:pt x="74" y="104"/>
                    </a:cubicBezTo>
                    <a:cubicBezTo>
                      <a:pt x="58" y="90"/>
                      <a:pt x="42" y="81"/>
                      <a:pt x="42" y="81"/>
                    </a:cubicBezTo>
                    <a:cubicBezTo>
                      <a:pt x="51" y="88"/>
                      <a:pt x="58" y="100"/>
                      <a:pt x="64" y="112"/>
                    </a:cubicBezTo>
                    <a:cubicBezTo>
                      <a:pt x="50" y="100"/>
                      <a:pt x="38" y="93"/>
                      <a:pt x="38" y="93"/>
                    </a:cubicBezTo>
                    <a:cubicBezTo>
                      <a:pt x="50" y="104"/>
                      <a:pt x="59" y="124"/>
                      <a:pt x="65" y="141"/>
                    </a:cubicBezTo>
                    <a:cubicBezTo>
                      <a:pt x="51" y="128"/>
                      <a:pt x="39" y="121"/>
                      <a:pt x="39" y="121"/>
                    </a:cubicBezTo>
                    <a:cubicBezTo>
                      <a:pt x="45" y="127"/>
                      <a:pt x="51" y="135"/>
                      <a:pt x="56" y="144"/>
                    </a:cubicBezTo>
                    <a:cubicBezTo>
                      <a:pt x="56" y="144"/>
                      <a:pt x="56" y="144"/>
                      <a:pt x="56" y="144"/>
                    </a:cubicBezTo>
                    <a:cubicBezTo>
                      <a:pt x="56" y="144"/>
                      <a:pt x="56" y="144"/>
                      <a:pt x="56" y="144"/>
                    </a:cubicBezTo>
                    <a:cubicBezTo>
                      <a:pt x="60" y="152"/>
                      <a:pt x="63" y="161"/>
                      <a:pt x="66" y="169"/>
                    </a:cubicBezTo>
                    <a:cubicBezTo>
                      <a:pt x="42" y="144"/>
                      <a:pt x="5" y="133"/>
                      <a:pt x="5" y="133"/>
                    </a:cubicBezTo>
                    <a:cubicBezTo>
                      <a:pt x="26" y="146"/>
                      <a:pt x="34" y="179"/>
                      <a:pt x="36" y="205"/>
                    </a:cubicBezTo>
                    <a:cubicBezTo>
                      <a:pt x="35" y="208"/>
                      <a:pt x="34" y="209"/>
                      <a:pt x="34" y="209"/>
                    </a:cubicBezTo>
                    <a:cubicBezTo>
                      <a:pt x="23" y="236"/>
                      <a:pt x="31" y="259"/>
                      <a:pt x="45" y="278"/>
                    </a:cubicBezTo>
                    <a:cubicBezTo>
                      <a:pt x="26" y="264"/>
                      <a:pt x="9" y="247"/>
                      <a:pt x="0" y="229"/>
                    </a:cubicBezTo>
                    <a:cubicBezTo>
                      <a:pt x="0" y="229"/>
                      <a:pt x="17" y="284"/>
                      <a:pt x="52" y="329"/>
                    </a:cubicBezTo>
                    <a:cubicBezTo>
                      <a:pt x="41" y="323"/>
                      <a:pt x="30" y="316"/>
                      <a:pt x="22" y="308"/>
                    </a:cubicBezTo>
                    <a:cubicBezTo>
                      <a:pt x="22" y="308"/>
                      <a:pt x="58" y="359"/>
                      <a:pt x="106" y="386"/>
                    </a:cubicBezTo>
                    <a:cubicBezTo>
                      <a:pt x="98" y="402"/>
                      <a:pt x="95" y="421"/>
                      <a:pt x="95" y="421"/>
                    </a:cubicBezTo>
                    <a:cubicBezTo>
                      <a:pt x="100" y="409"/>
                      <a:pt x="110" y="404"/>
                      <a:pt x="120" y="403"/>
                    </a:cubicBezTo>
                    <a:cubicBezTo>
                      <a:pt x="121" y="421"/>
                      <a:pt x="159" y="434"/>
                      <a:pt x="179" y="439"/>
                    </a:cubicBezTo>
                    <a:cubicBezTo>
                      <a:pt x="186" y="456"/>
                      <a:pt x="194" y="468"/>
                      <a:pt x="194" y="468"/>
                    </a:cubicBezTo>
                    <a:cubicBezTo>
                      <a:pt x="190" y="457"/>
                      <a:pt x="191" y="446"/>
                      <a:pt x="194" y="437"/>
                    </a:cubicBezTo>
                    <a:cubicBezTo>
                      <a:pt x="206" y="442"/>
                      <a:pt x="226" y="454"/>
                      <a:pt x="221" y="476"/>
                    </a:cubicBezTo>
                    <a:cubicBezTo>
                      <a:pt x="221" y="476"/>
                      <a:pt x="228" y="459"/>
                      <a:pt x="232" y="442"/>
                    </a:cubicBezTo>
                    <a:cubicBezTo>
                      <a:pt x="237" y="447"/>
                      <a:pt x="241" y="454"/>
                      <a:pt x="242" y="463"/>
                    </a:cubicBezTo>
                    <a:cubicBezTo>
                      <a:pt x="242" y="463"/>
                      <a:pt x="244" y="448"/>
                      <a:pt x="243" y="431"/>
                    </a:cubicBezTo>
                    <a:cubicBezTo>
                      <a:pt x="250" y="440"/>
                      <a:pt x="254" y="451"/>
                      <a:pt x="250" y="461"/>
                    </a:cubicBezTo>
                    <a:cubicBezTo>
                      <a:pt x="250" y="461"/>
                      <a:pt x="259" y="449"/>
                      <a:pt x="264" y="434"/>
                    </a:cubicBezTo>
                    <a:cubicBezTo>
                      <a:pt x="275" y="440"/>
                      <a:pt x="288" y="452"/>
                      <a:pt x="284" y="470"/>
                    </a:cubicBezTo>
                    <a:cubicBezTo>
                      <a:pt x="284" y="470"/>
                      <a:pt x="291" y="453"/>
                      <a:pt x="295" y="435"/>
                    </a:cubicBezTo>
                    <a:cubicBezTo>
                      <a:pt x="300" y="442"/>
                      <a:pt x="304" y="450"/>
                      <a:pt x="302" y="460"/>
                    </a:cubicBezTo>
                    <a:cubicBezTo>
                      <a:pt x="302" y="460"/>
                      <a:pt x="310" y="441"/>
                      <a:pt x="312" y="423"/>
                    </a:cubicBezTo>
                    <a:cubicBezTo>
                      <a:pt x="319" y="428"/>
                      <a:pt x="325" y="436"/>
                      <a:pt x="323" y="447"/>
                    </a:cubicBezTo>
                    <a:cubicBezTo>
                      <a:pt x="323" y="447"/>
                      <a:pt x="330" y="429"/>
                      <a:pt x="331" y="414"/>
                    </a:cubicBezTo>
                    <a:cubicBezTo>
                      <a:pt x="336" y="419"/>
                      <a:pt x="339" y="426"/>
                      <a:pt x="337" y="434"/>
                    </a:cubicBezTo>
                    <a:cubicBezTo>
                      <a:pt x="337" y="434"/>
                      <a:pt x="342" y="422"/>
                      <a:pt x="345" y="409"/>
                    </a:cubicBezTo>
                    <a:cubicBezTo>
                      <a:pt x="350" y="414"/>
                      <a:pt x="353" y="421"/>
                      <a:pt x="351" y="430"/>
                    </a:cubicBezTo>
                    <a:cubicBezTo>
                      <a:pt x="351" y="430"/>
                      <a:pt x="355" y="420"/>
                      <a:pt x="358" y="409"/>
                    </a:cubicBezTo>
                    <a:cubicBezTo>
                      <a:pt x="364" y="414"/>
                      <a:pt x="374" y="416"/>
                      <a:pt x="376" y="401"/>
                    </a:cubicBezTo>
                    <a:cubicBezTo>
                      <a:pt x="377" y="401"/>
                      <a:pt x="378" y="402"/>
                      <a:pt x="379" y="402"/>
                    </a:cubicBezTo>
                    <a:cubicBezTo>
                      <a:pt x="379" y="402"/>
                      <a:pt x="379" y="402"/>
                      <a:pt x="379" y="402"/>
                    </a:cubicBezTo>
                    <a:cubicBezTo>
                      <a:pt x="387" y="409"/>
                      <a:pt x="392" y="419"/>
                      <a:pt x="392" y="431"/>
                    </a:cubicBezTo>
                    <a:cubicBezTo>
                      <a:pt x="392" y="431"/>
                      <a:pt x="397" y="410"/>
                      <a:pt x="396" y="388"/>
                    </a:cubicBezTo>
                    <a:cubicBezTo>
                      <a:pt x="399" y="392"/>
                      <a:pt x="401" y="397"/>
                      <a:pt x="400" y="404"/>
                    </a:cubicBezTo>
                    <a:cubicBezTo>
                      <a:pt x="400" y="404"/>
                      <a:pt x="405" y="392"/>
                      <a:pt x="407" y="379"/>
                    </a:cubicBezTo>
                    <a:cubicBezTo>
                      <a:pt x="420" y="372"/>
                      <a:pt x="437" y="368"/>
                      <a:pt x="453" y="377"/>
                    </a:cubicBezTo>
                    <a:cubicBezTo>
                      <a:pt x="453" y="377"/>
                      <a:pt x="439" y="365"/>
                      <a:pt x="420" y="354"/>
                    </a:cubicBezTo>
                    <a:cubicBezTo>
                      <a:pt x="429" y="353"/>
                      <a:pt x="437" y="354"/>
                      <a:pt x="446" y="359"/>
                    </a:cubicBezTo>
                    <a:cubicBezTo>
                      <a:pt x="446" y="359"/>
                      <a:pt x="428" y="343"/>
                      <a:pt x="406" y="332"/>
                    </a:cubicBezTo>
                    <a:cubicBezTo>
                      <a:pt x="407" y="332"/>
                      <a:pt x="407" y="331"/>
                      <a:pt x="407" y="331"/>
                    </a:cubicBezTo>
                    <a:cubicBezTo>
                      <a:pt x="412" y="331"/>
                      <a:pt x="418" y="333"/>
                      <a:pt x="423" y="335"/>
                    </a:cubicBezTo>
                    <a:cubicBezTo>
                      <a:pt x="423" y="335"/>
                      <a:pt x="420" y="330"/>
                      <a:pt x="413" y="327"/>
                    </a:cubicBezTo>
                    <a:cubicBezTo>
                      <a:pt x="423" y="321"/>
                      <a:pt x="436" y="317"/>
                      <a:pt x="450" y="322"/>
                    </a:cubicBezTo>
                    <a:cubicBezTo>
                      <a:pt x="450" y="322"/>
                      <a:pt x="432" y="311"/>
                      <a:pt x="411" y="304"/>
                    </a:cubicBezTo>
                    <a:cubicBezTo>
                      <a:pt x="421" y="291"/>
                      <a:pt x="436" y="275"/>
                      <a:pt x="452" y="270"/>
                    </a:cubicBezTo>
                    <a:cubicBezTo>
                      <a:pt x="452" y="270"/>
                      <a:pt x="431" y="273"/>
                      <a:pt x="410" y="282"/>
                    </a:cubicBezTo>
                    <a:cubicBezTo>
                      <a:pt x="414" y="271"/>
                      <a:pt x="419" y="260"/>
                      <a:pt x="427" y="253"/>
                    </a:cubicBezTo>
                    <a:cubicBezTo>
                      <a:pt x="427" y="253"/>
                      <a:pt x="415" y="261"/>
                      <a:pt x="402" y="273"/>
                    </a:cubicBezTo>
                    <a:cubicBezTo>
                      <a:pt x="403" y="270"/>
                      <a:pt x="405" y="267"/>
                      <a:pt x="406" y="264"/>
                    </a:cubicBezTo>
                    <a:cubicBezTo>
                      <a:pt x="409" y="259"/>
                      <a:pt x="412" y="254"/>
                      <a:pt x="416" y="250"/>
                    </a:cubicBezTo>
                    <a:cubicBezTo>
                      <a:pt x="416" y="250"/>
                      <a:pt x="406" y="257"/>
                      <a:pt x="395" y="267"/>
                    </a:cubicBezTo>
                    <a:cubicBezTo>
                      <a:pt x="387" y="249"/>
                      <a:pt x="378" y="235"/>
                      <a:pt x="378" y="235"/>
                    </a:cubicBezTo>
                    <a:cubicBezTo>
                      <a:pt x="384" y="253"/>
                      <a:pt x="378" y="274"/>
                      <a:pt x="369" y="292"/>
                    </a:cubicBezTo>
                    <a:cubicBezTo>
                      <a:pt x="368" y="278"/>
                      <a:pt x="365" y="267"/>
                      <a:pt x="365" y="267"/>
                    </a:cubicBezTo>
                    <a:cubicBezTo>
                      <a:pt x="366" y="279"/>
                      <a:pt x="361" y="292"/>
                      <a:pt x="356" y="304"/>
                    </a:cubicBezTo>
                    <a:cubicBezTo>
                      <a:pt x="353" y="307"/>
                      <a:pt x="350" y="310"/>
                      <a:pt x="348" y="316"/>
                    </a:cubicBezTo>
                    <a:cubicBezTo>
                      <a:pt x="348" y="316"/>
                      <a:pt x="348" y="317"/>
                      <a:pt x="347" y="319"/>
                    </a:cubicBezTo>
                    <a:cubicBezTo>
                      <a:pt x="347" y="319"/>
                      <a:pt x="346" y="318"/>
                      <a:pt x="346" y="318"/>
                    </a:cubicBezTo>
                    <a:cubicBezTo>
                      <a:pt x="346" y="314"/>
                      <a:pt x="347" y="311"/>
                      <a:pt x="350" y="307"/>
                    </a:cubicBezTo>
                    <a:cubicBezTo>
                      <a:pt x="350" y="307"/>
                      <a:pt x="346" y="310"/>
                      <a:pt x="341" y="315"/>
                    </a:cubicBezTo>
                    <a:cubicBezTo>
                      <a:pt x="331" y="309"/>
                      <a:pt x="320" y="305"/>
                      <a:pt x="320" y="305"/>
                    </a:cubicBezTo>
                    <a:cubicBezTo>
                      <a:pt x="332" y="312"/>
                      <a:pt x="330" y="323"/>
                      <a:pt x="327" y="330"/>
                    </a:cubicBezTo>
                    <a:cubicBezTo>
                      <a:pt x="318" y="324"/>
                      <a:pt x="308" y="319"/>
                      <a:pt x="308" y="319"/>
                    </a:cubicBezTo>
                    <a:cubicBezTo>
                      <a:pt x="316" y="324"/>
                      <a:pt x="317" y="331"/>
                      <a:pt x="315" y="336"/>
                    </a:cubicBezTo>
                    <a:cubicBezTo>
                      <a:pt x="311" y="329"/>
                      <a:pt x="306" y="324"/>
                      <a:pt x="306" y="324"/>
                    </a:cubicBezTo>
                    <a:cubicBezTo>
                      <a:pt x="314" y="337"/>
                      <a:pt x="304" y="345"/>
                      <a:pt x="297" y="348"/>
                    </a:cubicBezTo>
                    <a:cubicBezTo>
                      <a:pt x="292" y="341"/>
                      <a:pt x="288" y="335"/>
                      <a:pt x="288" y="335"/>
                    </a:cubicBezTo>
                    <a:cubicBezTo>
                      <a:pt x="296" y="351"/>
                      <a:pt x="281" y="359"/>
                      <a:pt x="275" y="361"/>
                    </a:cubicBezTo>
                    <a:cubicBezTo>
                      <a:pt x="264" y="354"/>
                      <a:pt x="250" y="348"/>
                      <a:pt x="250" y="348"/>
                    </a:cubicBezTo>
                    <a:cubicBezTo>
                      <a:pt x="259" y="354"/>
                      <a:pt x="260" y="362"/>
                      <a:pt x="258" y="368"/>
                    </a:cubicBezTo>
                    <a:cubicBezTo>
                      <a:pt x="258" y="368"/>
                      <a:pt x="257" y="369"/>
                      <a:pt x="257" y="369"/>
                    </a:cubicBezTo>
                    <a:cubicBezTo>
                      <a:pt x="254" y="365"/>
                      <a:pt x="249" y="361"/>
                      <a:pt x="244" y="358"/>
                    </a:cubicBezTo>
                    <a:cubicBezTo>
                      <a:pt x="244" y="357"/>
                      <a:pt x="244" y="356"/>
                      <a:pt x="243" y="355"/>
                    </a:cubicBezTo>
                    <a:cubicBezTo>
                      <a:pt x="243" y="355"/>
                      <a:pt x="244" y="356"/>
                      <a:pt x="243" y="358"/>
                    </a:cubicBezTo>
                    <a:cubicBezTo>
                      <a:pt x="241" y="357"/>
                      <a:pt x="239" y="356"/>
                      <a:pt x="237" y="355"/>
                    </a:cubicBezTo>
                    <a:cubicBezTo>
                      <a:pt x="237" y="353"/>
                      <a:pt x="237" y="351"/>
                      <a:pt x="237" y="350"/>
                    </a:cubicBezTo>
                    <a:cubicBezTo>
                      <a:pt x="237" y="350"/>
                      <a:pt x="237" y="352"/>
                      <a:pt x="237" y="354"/>
                    </a:cubicBezTo>
                    <a:cubicBezTo>
                      <a:pt x="235" y="354"/>
                      <a:pt x="234" y="353"/>
                      <a:pt x="232" y="352"/>
                    </a:cubicBezTo>
                    <a:cubicBezTo>
                      <a:pt x="232" y="352"/>
                      <a:pt x="232" y="352"/>
                      <a:pt x="232" y="351"/>
                    </a:cubicBezTo>
                    <a:cubicBezTo>
                      <a:pt x="232" y="351"/>
                      <a:pt x="232" y="352"/>
                      <a:pt x="232" y="352"/>
                    </a:cubicBezTo>
                    <a:cubicBezTo>
                      <a:pt x="231" y="352"/>
                      <a:pt x="230" y="351"/>
                      <a:pt x="229" y="351"/>
                    </a:cubicBezTo>
                    <a:cubicBezTo>
                      <a:pt x="228" y="349"/>
                      <a:pt x="228" y="348"/>
                      <a:pt x="228" y="348"/>
                    </a:cubicBezTo>
                    <a:cubicBezTo>
                      <a:pt x="228" y="349"/>
                      <a:pt x="228" y="350"/>
                      <a:pt x="228" y="350"/>
                    </a:cubicBezTo>
                    <a:cubicBezTo>
                      <a:pt x="225" y="349"/>
                      <a:pt x="223" y="348"/>
                      <a:pt x="223" y="348"/>
                    </a:cubicBezTo>
                    <a:cubicBezTo>
                      <a:pt x="225" y="350"/>
                      <a:pt x="227" y="351"/>
                      <a:pt x="228" y="353"/>
                    </a:cubicBezTo>
                    <a:cubicBezTo>
                      <a:pt x="228" y="355"/>
                      <a:pt x="228" y="357"/>
                      <a:pt x="227" y="358"/>
                    </a:cubicBezTo>
                    <a:cubicBezTo>
                      <a:pt x="224" y="357"/>
                      <a:pt x="221" y="355"/>
                      <a:pt x="218" y="354"/>
                    </a:cubicBezTo>
                    <a:cubicBezTo>
                      <a:pt x="220" y="351"/>
                      <a:pt x="222" y="348"/>
                      <a:pt x="223" y="347"/>
                    </a:cubicBezTo>
                    <a:cubicBezTo>
                      <a:pt x="223" y="347"/>
                      <a:pt x="219" y="349"/>
                      <a:pt x="215" y="352"/>
                    </a:cubicBezTo>
                    <a:cubicBezTo>
                      <a:pt x="210" y="350"/>
                      <a:pt x="206" y="349"/>
                      <a:pt x="206" y="348"/>
                    </a:cubicBezTo>
                    <a:cubicBezTo>
                      <a:pt x="207" y="347"/>
                      <a:pt x="208" y="346"/>
                      <a:pt x="209" y="346"/>
                    </a:cubicBezTo>
                    <a:cubicBezTo>
                      <a:pt x="209" y="346"/>
                      <a:pt x="192" y="349"/>
                      <a:pt x="188" y="353"/>
                    </a:cubicBezTo>
                    <a:cubicBezTo>
                      <a:pt x="187" y="350"/>
                      <a:pt x="203" y="336"/>
                      <a:pt x="203" y="336"/>
                    </a:cubicBezTo>
                    <a:cubicBezTo>
                      <a:pt x="201" y="338"/>
                      <a:pt x="182" y="350"/>
                      <a:pt x="180" y="351"/>
                    </a:cubicBezTo>
                    <a:cubicBezTo>
                      <a:pt x="180" y="350"/>
                      <a:pt x="179" y="350"/>
                      <a:pt x="179" y="350"/>
                    </a:cubicBezTo>
                    <a:cubicBezTo>
                      <a:pt x="196" y="337"/>
                      <a:pt x="191" y="330"/>
                      <a:pt x="191" y="330"/>
                    </a:cubicBezTo>
                    <a:cubicBezTo>
                      <a:pt x="194" y="339"/>
                      <a:pt x="183" y="342"/>
                      <a:pt x="175" y="344"/>
                    </a:cubicBezTo>
                    <a:cubicBezTo>
                      <a:pt x="172" y="341"/>
                      <a:pt x="172" y="342"/>
                      <a:pt x="171" y="339"/>
                    </a:cubicBezTo>
                    <a:cubicBezTo>
                      <a:pt x="173" y="337"/>
                      <a:pt x="174" y="335"/>
                      <a:pt x="176" y="333"/>
                    </a:cubicBezTo>
                    <a:cubicBezTo>
                      <a:pt x="178" y="335"/>
                      <a:pt x="183" y="334"/>
                      <a:pt x="183" y="334"/>
                    </a:cubicBezTo>
                    <a:cubicBezTo>
                      <a:pt x="183" y="334"/>
                      <a:pt x="179" y="330"/>
                      <a:pt x="177" y="330"/>
                    </a:cubicBezTo>
                    <a:cubicBezTo>
                      <a:pt x="181" y="326"/>
                      <a:pt x="182" y="321"/>
                      <a:pt x="182" y="321"/>
                    </a:cubicBezTo>
                    <a:cubicBezTo>
                      <a:pt x="180" y="325"/>
                      <a:pt x="168" y="321"/>
                      <a:pt x="159" y="329"/>
                    </a:cubicBezTo>
                    <a:cubicBezTo>
                      <a:pt x="163" y="322"/>
                      <a:pt x="175" y="303"/>
                      <a:pt x="175" y="303"/>
                    </a:cubicBezTo>
                    <a:cubicBezTo>
                      <a:pt x="170" y="309"/>
                      <a:pt x="159" y="312"/>
                      <a:pt x="156" y="312"/>
                    </a:cubicBezTo>
                    <a:cubicBezTo>
                      <a:pt x="157" y="311"/>
                      <a:pt x="158" y="310"/>
                      <a:pt x="159" y="310"/>
                    </a:cubicBezTo>
                    <a:cubicBezTo>
                      <a:pt x="159" y="310"/>
                      <a:pt x="157" y="310"/>
                      <a:pt x="155" y="312"/>
                    </a:cubicBezTo>
                    <a:cubicBezTo>
                      <a:pt x="153" y="311"/>
                      <a:pt x="157" y="307"/>
                      <a:pt x="154" y="304"/>
                    </a:cubicBezTo>
                    <a:cubicBezTo>
                      <a:pt x="158" y="295"/>
                      <a:pt x="158" y="284"/>
                      <a:pt x="166" y="288"/>
                    </a:cubicBezTo>
                    <a:cubicBezTo>
                      <a:pt x="166" y="288"/>
                      <a:pt x="161" y="276"/>
                      <a:pt x="144" y="293"/>
                    </a:cubicBezTo>
                    <a:cubicBezTo>
                      <a:pt x="143" y="291"/>
                      <a:pt x="141" y="291"/>
                      <a:pt x="140" y="290"/>
                    </a:cubicBezTo>
                    <a:cubicBezTo>
                      <a:pt x="147" y="288"/>
                      <a:pt x="148" y="274"/>
                      <a:pt x="148" y="274"/>
                    </a:cubicBezTo>
                    <a:cubicBezTo>
                      <a:pt x="142" y="283"/>
                      <a:pt x="140" y="272"/>
                      <a:pt x="140" y="272"/>
                    </a:cubicBezTo>
                    <a:cubicBezTo>
                      <a:pt x="156" y="268"/>
                      <a:pt x="145" y="255"/>
                      <a:pt x="145" y="255"/>
                    </a:cubicBezTo>
                    <a:cubicBezTo>
                      <a:pt x="141" y="260"/>
                      <a:pt x="135" y="262"/>
                      <a:pt x="130" y="262"/>
                    </a:cubicBezTo>
                    <a:cubicBezTo>
                      <a:pt x="134" y="253"/>
                      <a:pt x="141" y="243"/>
                      <a:pt x="149" y="246"/>
                    </a:cubicBezTo>
                    <a:cubicBezTo>
                      <a:pt x="149" y="246"/>
                      <a:pt x="144" y="241"/>
                      <a:pt x="129" y="255"/>
                    </a:cubicBezTo>
                    <a:cubicBezTo>
                      <a:pt x="133" y="247"/>
                      <a:pt x="144" y="242"/>
                      <a:pt x="150" y="243"/>
                    </a:cubicBezTo>
                    <a:cubicBezTo>
                      <a:pt x="150" y="243"/>
                      <a:pt x="140" y="238"/>
                      <a:pt x="124" y="254"/>
                    </a:cubicBezTo>
                    <a:cubicBezTo>
                      <a:pt x="128" y="245"/>
                      <a:pt x="139" y="239"/>
                      <a:pt x="148" y="239"/>
                    </a:cubicBezTo>
                    <a:cubicBezTo>
                      <a:pt x="148" y="239"/>
                      <a:pt x="137" y="233"/>
                      <a:pt x="120" y="250"/>
                    </a:cubicBezTo>
                    <a:cubicBezTo>
                      <a:pt x="124" y="241"/>
                      <a:pt x="136" y="232"/>
                      <a:pt x="145" y="232"/>
                    </a:cubicBezTo>
                    <a:cubicBezTo>
                      <a:pt x="145" y="232"/>
                      <a:pt x="133" y="225"/>
                      <a:pt x="111" y="250"/>
                    </a:cubicBezTo>
                    <a:cubicBezTo>
                      <a:pt x="111" y="251"/>
                      <a:pt x="110" y="251"/>
                      <a:pt x="110" y="252"/>
                    </a:cubicBezTo>
                    <a:cubicBezTo>
                      <a:pt x="110" y="250"/>
                      <a:pt x="110" y="248"/>
                      <a:pt x="111" y="247"/>
                    </a:cubicBezTo>
                    <a:cubicBezTo>
                      <a:pt x="117" y="229"/>
                      <a:pt x="137" y="216"/>
                      <a:pt x="137" y="216"/>
                    </a:cubicBezTo>
                    <a:cubicBezTo>
                      <a:pt x="127" y="220"/>
                      <a:pt x="117" y="229"/>
                      <a:pt x="111" y="239"/>
                    </a:cubicBezTo>
                    <a:cubicBezTo>
                      <a:pt x="111" y="236"/>
                      <a:pt x="111" y="233"/>
                      <a:pt x="110" y="230"/>
                    </a:cubicBezTo>
                    <a:cubicBezTo>
                      <a:pt x="117" y="218"/>
                      <a:pt x="125" y="209"/>
                      <a:pt x="135" y="204"/>
                    </a:cubicBezTo>
                    <a:cubicBezTo>
                      <a:pt x="125" y="208"/>
                      <a:pt x="117" y="216"/>
                      <a:pt x="110" y="227"/>
                    </a:cubicBezTo>
                    <a:cubicBezTo>
                      <a:pt x="110" y="225"/>
                      <a:pt x="110" y="223"/>
                      <a:pt x="109" y="221"/>
                    </a:cubicBezTo>
                    <a:cubicBezTo>
                      <a:pt x="113" y="213"/>
                      <a:pt x="118" y="204"/>
                      <a:pt x="124" y="197"/>
                    </a:cubicBezTo>
                    <a:cubicBezTo>
                      <a:pt x="130" y="191"/>
                      <a:pt x="137" y="186"/>
                      <a:pt x="144" y="182"/>
                    </a:cubicBezTo>
                    <a:cubicBezTo>
                      <a:pt x="135" y="186"/>
                      <a:pt x="127" y="192"/>
                      <a:pt x="120" y="199"/>
                    </a:cubicBezTo>
                    <a:cubicBezTo>
                      <a:pt x="117" y="203"/>
                      <a:pt x="114" y="206"/>
                      <a:pt x="112" y="210"/>
                    </a:cubicBezTo>
                    <a:cubicBezTo>
                      <a:pt x="112" y="210"/>
                      <a:pt x="111" y="210"/>
                      <a:pt x="111" y="209"/>
                    </a:cubicBezTo>
                    <a:cubicBezTo>
                      <a:pt x="112" y="208"/>
                      <a:pt x="112" y="206"/>
                      <a:pt x="113" y="204"/>
                    </a:cubicBezTo>
                    <a:cubicBezTo>
                      <a:pt x="114" y="202"/>
                      <a:pt x="115" y="199"/>
                      <a:pt x="116" y="197"/>
                    </a:cubicBezTo>
                    <a:cubicBezTo>
                      <a:pt x="120" y="189"/>
                      <a:pt x="126" y="181"/>
                      <a:pt x="137" y="178"/>
                    </a:cubicBezTo>
                    <a:cubicBezTo>
                      <a:pt x="137" y="178"/>
                      <a:pt x="129" y="176"/>
                      <a:pt x="122" y="179"/>
                    </a:cubicBezTo>
                    <a:cubicBezTo>
                      <a:pt x="123" y="178"/>
                      <a:pt x="124" y="176"/>
                      <a:pt x="125" y="174"/>
                    </a:cubicBezTo>
                    <a:cubicBezTo>
                      <a:pt x="136" y="164"/>
                      <a:pt x="149" y="160"/>
                      <a:pt x="149" y="160"/>
                    </a:cubicBezTo>
                    <a:cubicBezTo>
                      <a:pt x="145" y="160"/>
                      <a:pt x="142" y="161"/>
                      <a:pt x="139" y="163"/>
                    </a:cubicBezTo>
                    <a:cubicBezTo>
                      <a:pt x="151" y="152"/>
                      <a:pt x="205" y="151"/>
                      <a:pt x="205" y="151"/>
                    </a:cubicBezTo>
                    <a:cubicBezTo>
                      <a:pt x="202" y="149"/>
                      <a:pt x="195" y="138"/>
                      <a:pt x="183" y="130"/>
                    </a:cubicBezTo>
                    <a:cubicBezTo>
                      <a:pt x="201" y="124"/>
                      <a:pt x="226" y="118"/>
                      <a:pt x="245" y="123"/>
                    </a:cubicBezTo>
                    <a:cubicBezTo>
                      <a:pt x="245" y="123"/>
                      <a:pt x="229" y="115"/>
                      <a:pt x="209" y="111"/>
                    </a:cubicBezTo>
                    <a:cubicBezTo>
                      <a:pt x="209" y="111"/>
                      <a:pt x="209" y="111"/>
                      <a:pt x="209" y="110"/>
                    </a:cubicBezTo>
                    <a:cubicBezTo>
                      <a:pt x="219" y="106"/>
                      <a:pt x="236" y="103"/>
                      <a:pt x="247" y="115"/>
                    </a:cubicBezTo>
                    <a:cubicBezTo>
                      <a:pt x="247" y="115"/>
                      <a:pt x="239" y="103"/>
                      <a:pt x="229" y="93"/>
                    </a:cubicBezTo>
                    <a:cubicBezTo>
                      <a:pt x="234" y="91"/>
                      <a:pt x="239" y="90"/>
                      <a:pt x="245" y="92"/>
                    </a:cubicBezTo>
                    <a:cubicBezTo>
                      <a:pt x="245" y="92"/>
                      <a:pt x="229" y="84"/>
                      <a:pt x="213" y="80"/>
                    </a:cubicBezTo>
                    <a:cubicBezTo>
                      <a:pt x="210" y="78"/>
                      <a:pt x="207" y="77"/>
                      <a:pt x="203" y="77"/>
                    </a:cubicBezTo>
                    <a:cubicBezTo>
                      <a:pt x="201" y="41"/>
                      <a:pt x="176" y="6"/>
                      <a:pt x="176" y="6"/>
                    </a:cubicBezTo>
                    <a:cubicBezTo>
                      <a:pt x="181" y="21"/>
                      <a:pt x="177" y="39"/>
                      <a:pt x="170" y="55"/>
                    </a:cubicBezTo>
                    <a:cubicBezTo>
                      <a:pt x="163" y="25"/>
                      <a:pt x="145" y="0"/>
                      <a:pt x="145" y="0"/>
                    </a:cubicBezTo>
                    <a:cubicBezTo>
                      <a:pt x="152" y="19"/>
                      <a:pt x="144" y="43"/>
                      <a:pt x="133" y="62"/>
                    </a:cubicBezTo>
                    <a:close/>
                    <a:moveTo>
                      <a:pt x="406" y="264"/>
                    </a:moveTo>
                    <a:cubicBezTo>
                      <a:pt x="405" y="266"/>
                      <a:pt x="403" y="270"/>
                      <a:pt x="401" y="274"/>
                    </a:cubicBezTo>
                    <a:cubicBezTo>
                      <a:pt x="401" y="274"/>
                      <a:pt x="401" y="274"/>
                      <a:pt x="401" y="274"/>
                    </a:cubicBezTo>
                    <a:cubicBezTo>
                      <a:pt x="402" y="271"/>
                      <a:pt x="404" y="268"/>
                      <a:pt x="406" y="264"/>
                    </a:cubicBezTo>
                    <a:close/>
                    <a:moveTo>
                      <a:pt x="174" y="427"/>
                    </a:moveTo>
                    <a:cubicBezTo>
                      <a:pt x="174" y="426"/>
                      <a:pt x="173" y="425"/>
                      <a:pt x="173" y="423"/>
                    </a:cubicBezTo>
                    <a:cubicBezTo>
                      <a:pt x="173" y="425"/>
                      <a:pt x="174" y="426"/>
                      <a:pt x="174" y="427"/>
                    </a:cubicBezTo>
                    <a:close/>
                    <a:moveTo>
                      <a:pt x="232" y="362"/>
                    </a:moveTo>
                    <a:cubicBezTo>
                      <a:pt x="232" y="361"/>
                      <a:pt x="231" y="361"/>
                      <a:pt x="231" y="361"/>
                    </a:cubicBezTo>
                    <a:cubicBezTo>
                      <a:pt x="231" y="361"/>
                      <a:pt x="231" y="360"/>
                      <a:pt x="232" y="360"/>
                    </a:cubicBezTo>
                    <a:cubicBezTo>
                      <a:pt x="232" y="361"/>
                      <a:pt x="232" y="361"/>
                      <a:pt x="232" y="362"/>
                    </a:cubicBezTo>
                    <a:close/>
                    <a:moveTo>
                      <a:pt x="229" y="353"/>
                    </a:moveTo>
                    <a:cubicBezTo>
                      <a:pt x="230" y="355"/>
                      <a:pt x="231" y="357"/>
                      <a:pt x="231" y="359"/>
                    </a:cubicBezTo>
                    <a:cubicBezTo>
                      <a:pt x="231" y="359"/>
                      <a:pt x="231" y="360"/>
                      <a:pt x="230" y="361"/>
                    </a:cubicBezTo>
                    <a:cubicBezTo>
                      <a:pt x="230" y="360"/>
                      <a:pt x="229" y="360"/>
                      <a:pt x="228" y="359"/>
                    </a:cubicBezTo>
                    <a:cubicBezTo>
                      <a:pt x="229" y="357"/>
                      <a:pt x="229" y="355"/>
                      <a:pt x="229" y="353"/>
                    </a:cubicBezTo>
                    <a:close/>
                    <a:moveTo>
                      <a:pt x="214" y="365"/>
                    </a:moveTo>
                    <a:cubicBezTo>
                      <a:pt x="214" y="365"/>
                      <a:pt x="214" y="365"/>
                      <a:pt x="214" y="365"/>
                    </a:cubicBezTo>
                    <a:cubicBezTo>
                      <a:pt x="214" y="364"/>
                      <a:pt x="214" y="363"/>
                      <a:pt x="214" y="363"/>
                    </a:cubicBezTo>
                    <a:cubicBezTo>
                      <a:pt x="214" y="364"/>
                      <a:pt x="214" y="364"/>
                      <a:pt x="214" y="365"/>
                    </a:cubicBezTo>
                    <a:close/>
                    <a:moveTo>
                      <a:pt x="212" y="354"/>
                    </a:moveTo>
                    <a:cubicBezTo>
                      <a:pt x="209" y="356"/>
                      <a:pt x="207" y="359"/>
                      <a:pt x="205" y="361"/>
                    </a:cubicBezTo>
                    <a:cubicBezTo>
                      <a:pt x="203" y="361"/>
                      <a:pt x="202" y="361"/>
                      <a:pt x="201" y="361"/>
                    </a:cubicBezTo>
                    <a:cubicBezTo>
                      <a:pt x="201" y="359"/>
                      <a:pt x="201" y="357"/>
                      <a:pt x="201" y="357"/>
                    </a:cubicBezTo>
                    <a:cubicBezTo>
                      <a:pt x="201" y="358"/>
                      <a:pt x="201" y="360"/>
                      <a:pt x="200" y="361"/>
                    </a:cubicBezTo>
                    <a:cubicBezTo>
                      <a:pt x="200" y="361"/>
                      <a:pt x="200" y="361"/>
                      <a:pt x="199" y="361"/>
                    </a:cubicBezTo>
                    <a:cubicBezTo>
                      <a:pt x="199" y="357"/>
                      <a:pt x="202" y="352"/>
                      <a:pt x="206" y="348"/>
                    </a:cubicBezTo>
                    <a:cubicBezTo>
                      <a:pt x="209" y="350"/>
                      <a:pt x="211" y="352"/>
                      <a:pt x="212" y="354"/>
                    </a:cubicBezTo>
                    <a:close/>
                    <a:moveTo>
                      <a:pt x="130" y="167"/>
                    </a:moveTo>
                    <a:cubicBezTo>
                      <a:pt x="130" y="167"/>
                      <a:pt x="130" y="167"/>
                      <a:pt x="130" y="167"/>
                    </a:cubicBezTo>
                    <a:cubicBezTo>
                      <a:pt x="130" y="167"/>
                      <a:pt x="130" y="167"/>
                      <a:pt x="130" y="167"/>
                    </a:cubicBezTo>
                    <a:cubicBezTo>
                      <a:pt x="130" y="167"/>
                      <a:pt x="130" y="167"/>
                      <a:pt x="130" y="167"/>
                    </a:cubicBezTo>
                    <a:close/>
                  </a:path>
                </a:pathLst>
              </a:custGeom>
              <a:solidFill>
                <a:srgbClr val="FFC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28">
                <a:extLst>
                  <a:ext uri="{FF2B5EF4-FFF2-40B4-BE49-F238E27FC236}">
                    <a16:creationId xmlns:a16="http://schemas.microsoft.com/office/drawing/2014/main" id="{34A9F752-1878-4C09-BEE7-0E6DB831A754}"/>
                  </a:ext>
                </a:extLst>
              </p:cNvPr>
              <p:cNvSpPr>
                <a:spLocks noEditPoints="1"/>
              </p:cNvSpPr>
              <p:nvPr/>
            </p:nvSpPr>
            <p:spPr bwMode="auto">
              <a:xfrm>
                <a:off x="7082538" y="2148558"/>
                <a:ext cx="1113959" cy="1049266"/>
              </a:xfrm>
              <a:custGeom>
                <a:avLst/>
                <a:gdLst>
                  <a:gd name="T0" fmla="*/ 264 w 358"/>
                  <a:gd name="T1" fmla="*/ 293 h 337"/>
                  <a:gd name="T2" fmla="*/ 315 w 358"/>
                  <a:gd name="T3" fmla="*/ 275 h 337"/>
                  <a:gd name="T4" fmla="*/ 291 w 358"/>
                  <a:gd name="T5" fmla="*/ 278 h 337"/>
                  <a:gd name="T6" fmla="*/ 262 w 358"/>
                  <a:gd name="T7" fmla="*/ 287 h 337"/>
                  <a:gd name="T8" fmla="*/ 236 w 358"/>
                  <a:gd name="T9" fmla="*/ 284 h 337"/>
                  <a:gd name="T10" fmla="*/ 187 w 358"/>
                  <a:gd name="T11" fmla="*/ 294 h 337"/>
                  <a:gd name="T12" fmla="*/ 210 w 358"/>
                  <a:gd name="T13" fmla="*/ 291 h 337"/>
                  <a:gd name="T14" fmla="*/ 264 w 358"/>
                  <a:gd name="T15" fmla="*/ 293 h 337"/>
                  <a:gd name="T16" fmla="*/ 23 w 358"/>
                  <a:gd name="T17" fmla="*/ 134 h 337"/>
                  <a:gd name="T18" fmla="*/ 47 w 358"/>
                  <a:gd name="T19" fmla="*/ 131 h 337"/>
                  <a:gd name="T20" fmla="*/ 114 w 358"/>
                  <a:gd name="T21" fmla="*/ 1 h 337"/>
                  <a:gd name="T22" fmla="*/ 90 w 358"/>
                  <a:gd name="T23" fmla="*/ 4 h 337"/>
                  <a:gd name="T24" fmla="*/ 23 w 358"/>
                  <a:gd name="T25" fmla="*/ 134 h 337"/>
                  <a:gd name="T26" fmla="*/ 197 w 358"/>
                  <a:gd name="T27" fmla="*/ 323 h 337"/>
                  <a:gd name="T28" fmla="*/ 185 w 358"/>
                  <a:gd name="T29" fmla="*/ 323 h 337"/>
                  <a:gd name="T30" fmla="*/ 173 w 358"/>
                  <a:gd name="T31" fmla="*/ 326 h 337"/>
                  <a:gd name="T32" fmla="*/ 222 w 358"/>
                  <a:gd name="T33" fmla="*/ 335 h 337"/>
                  <a:gd name="T34" fmla="*/ 273 w 358"/>
                  <a:gd name="T35" fmla="*/ 319 h 337"/>
                  <a:gd name="T36" fmla="*/ 261 w 358"/>
                  <a:gd name="T37" fmla="*/ 320 h 337"/>
                  <a:gd name="T38" fmla="*/ 249 w 358"/>
                  <a:gd name="T39" fmla="*/ 323 h 337"/>
                  <a:gd name="T40" fmla="*/ 197 w 358"/>
                  <a:gd name="T41" fmla="*/ 323 h 337"/>
                  <a:gd name="T42" fmla="*/ 23 w 358"/>
                  <a:gd name="T43" fmla="*/ 215 h 337"/>
                  <a:gd name="T44" fmla="*/ 35 w 358"/>
                  <a:gd name="T45" fmla="*/ 215 h 337"/>
                  <a:gd name="T46" fmla="*/ 47 w 358"/>
                  <a:gd name="T47" fmla="*/ 212 h 337"/>
                  <a:gd name="T48" fmla="*/ 27 w 358"/>
                  <a:gd name="T49" fmla="*/ 170 h 337"/>
                  <a:gd name="T50" fmla="*/ 3 w 358"/>
                  <a:gd name="T51" fmla="*/ 174 h 337"/>
                  <a:gd name="T52" fmla="*/ 23 w 358"/>
                  <a:gd name="T53" fmla="*/ 215 h 337"/>
                  <a:gd name="T54" fmla="*/ 292 w 358"/>
                  <a:gd name="T55" fmla="*/ 262 h 337"/>
                  <a:gd name="T56" fmla="*/ 300 w 358"/>
                  <a:gd name="T57" fmla="*/ 262 h 337"/>
                  <a:gd name="T58" fmla="*/ 315 w 358"/>
                  <a:gd name="T59" fmla="*/ 259 h 337"/>
                  <a:gd name="T60" fmla="*/ 356 w 358"/>
                  <a:gd name="T61" fmla="*/ 196 h 337"/>
                  <a:gd name="T62" fmla="*/ 332 w 358"/>
                  <a:gd name="T63" fmla="*/ 200 h 337"/>
                  <a:gd name="T64" fmla="*/ 292 w 358"/>
                  <a:gd name="T65" fmla="*/ 26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8" h="337">
                    <a:moveTo>
                      <a:pt x="264" y="293"/>
                    </a:moveTo>
                    <a:cubicBezTo>
                      <a:pt x="283" y="292"/>
                      <a:pt x="301" y="288"/>
                      <a:pt x="315" y="275"/>
                    </a:cubicBezTo>
                    <a:cubicBezTo>
                      <a:pt x="313" y="276"/>
                      <a:pt x="296" y="273"/>
                      <a:pt x="291" y="278"/>
                    </a:cubicBezTo>
                    <a:cubicBezTo>
                      <a:pt x="282" y="287"/>
                      <a:pt x="276" y="289"/>
                      <a:pt x="262" y="287"/>
                    </a:cubicBezTo>
                    <a:cubicBezTo>
                      <a:pt x="254" y="286"/>
                      <a:pt x="245" y="285"/>
                      <a:pt x="236" y="284"/>
                    </a:cubicBezTo>
                    <a:cubicBezTo>
                      <a:pt x="220" y="283"/>
                      <a:pt x="201" y="286"/>
                      <a:pt x="187" y="294"/>
                    </a:cubicBezTo>
                    <a:cubicBezTo>
                      <a:pt x="190" y="292"/>
                      <a:pt x="204" y="295"/>
                      <a:pt x="210" y="291"/>
                    </a:cubicBezTo>
                    <a:cubicBezTo>
                      <a:pt x="223" y="284"/>
                      <a:pt x="249" y="293"/>
                      <a:pt x="264" y="293"/>
                    </a:cubicBezTo>
                    <a:close/>
                    <a:moveTo>
                      <a:pt x="23" y="134"/>
                    </a:moveTo>
                    <a:cubicBezTo>
                      <a:pt x="23" y="136"/>
                      <a:pt x="47" y="133"/>
                      <a:pt x="47" y="131"/>
                    </a:cubicBezTo>
                    <a:cubicBezTo>
                      <a:pt x="40" y="81"/>
                      <a:pt x="76" y="30"/>
                      <a:pt x="114" y="1"/>
                    </a:cubicBezTo>
                    <a:cubicBezTo>
                      <a:pt x="111" y="3"/>
                      <a:pt x="96" y="0"/>
                      <a:pt x="90" y="4"/>
                    </a:cubicBezTo>
                    <a:cubicBezTo>
                      <a:pt x="52" y="33"/>
                      <a:pt x="16" y="84"/>
                      <a:pt x="23" y="134"/>
                    </a:cubicBezTo>
                    <a:close/>
                    <a:moveTo>
                      <a:pt x="197" y="323"/>
                    </a:moveTo>
                    <a:cubicBezTo>
                      <a:pt x="195" y="321"/>
                      <a:pt x="188" y="323"/>
                      <a:pt x="185" y="323"/>
                    </a:cubicBezTo>
                    <a:cubicBezTo>
                      <a:pt x="184" y="323"/>
                      <a:pt x="173" y="327"/>
                      <a:pt x="173" y="326"/>
                    </a:cubicBezTo>
                    <a:cubicBezTo>
                      <a:pt x="187" y="336"/>
                      <a:pt x="206" y="337"/>
                      <a:pt x="222" y="335"/>
                    </a:cubicBezTo>
                    <a:cubicBezTo>
                      <a:pt x="239" y="334"/>
                      <a:pt x="260" y="332"/>
                      <a:pt x="273" y="319"/>
                    </a:cubicBezTo>
                    <a:cubicBezTo>
                      <a:pt x="272" y="319"/>
                      <a:pt x="262" y="319"/>
                      <a:pt x="261" y="320"/>
                    </a:cubicBezTo>
                    <a:cubicBezTo>
                      <a:pt x="258" y="320"/>
                      <a:pt x="251" y="320"/>
                      <a:pt x="249" y="323"/>
                    </a:cubicBezTo>
                    <a:cubicBezTo>
                      <a:pt x="236" y="336"/>
                      <a:pt x="211" y="333"/>
                      <a:pt x="197" y="323"/>
                    </a:cubicBezTo>
                    <a:close/>
                    <a:moveTo>
                      <a:pt x="23" y="215"/>
                    </a:moveTo>
                    <a:cubicBezTo>
                      <a:pt x="25" y="217"/>
                      <a:pt x="33" y="215"/>
                      <a:pt x="35" y="215"/>
                    </a:cubicBezTo>
                    <a:cubicBezTo>
                      <a:pt x="36" y="215"/>
                      <a:pt x="47" y="212"/>
                      <a:pt x="47" y="212"/>
                    </a:cubicBezTo>
                    <a:cubicBezTo>
                      <a:pt x="36" y="201"/>
                      <a:pt x="24" y="187"/>
                      <a:pt x="27" y="170"/>
                    </a:cubicBezTo>
                    <a:cubicBezTo>
                      <a:pt x="27" y="171"/>
                      <a:pt x="3" y="170"/>
                      <a:pt x="3" y="174"/>
                    </a:cubicBezTo>
                    <a:cubicBezTo>
                      <a:pt x="0" y="191"/>
                      <a:pt x="12" y="204"/>
                      <a:pt x="23" y="215"/>
                    </a:cubicBezTo>
                    <a:close/>
                    <a:moveTo>
                      <a:pt x="292" y="262"/>
                    </a:moveTo>
                    <a:cubicBezTo>
                      <a:pt x="291" y="263"/>
                      <a:pt x="299" y="262"/>
                      <a:pt x="300" y="262"/>
                    </a:cubicBezTo>
                    <a:cubicBezTo>
                      <a:pt x="304" y="261"/>
                      <a:pt x="312" y="261"/>
                      <a:pt x="315" y="259"/>
                    </a:cubicBezTo>
                    <a:cubicBezTo>
                      <a:pt x="332" y="245"/>
                      <a:pt x="358" y="220"/>
                      <a:pt x="356" y="196"/>
                    </a:cubicBezTo>
                    <a:cubicBezTo>
                      <a:pt x="356" y="195"/>
                      <a:pt x="332" y="197"/>
                      <a:pt x="332" y="200"/>
                    </a:cubicBezTo>
                    <a:cubicBezTo>
                      <a:pt x="334" y="224"/>
                      <a:pt x="308" y="248"/>
                      <a:pt x="292" y="26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29">
                <a:extLst>
                  <a:ext uri="{FF2B5EF4-FFF2-40B4-BE49-F238E27FC236}">
                    <a16:creationId xmlns:a16="http://schemas.microsoft.com/office/drawing/2014/main" id="{6BD680A6-C243-49F4-B888-4641C1EEE19D}"/>
                  </a:ext>
                </a:extLst>
              </p:cNvPr>
              <p:cNvSpPr>
                <a:spLocks/>
              </p:cNvSpPr>
              <p:nvPr/>
            </p:nvSpPr>
            <p:spPr bwMode="auto">
              <a:xfrm>
                <a:off x="6989446" y="2814409"/>
                <a:ext cx="593270" cy="582224"/>
              </a:xfrm>
              <a:custGeom>
                <a:avLst/>
                <a:gdLst>
                  <a:gd name="T0" fmla="*/ 74 w 191"/>
                  <a:gd name="T1" fmla="*/ 96 h 187"/>
                  <a:gd name="T2" fmla="*/ 60 w 191"/>
                  <a:gd name="T3" fmla="*/ 159 h 187"/>
                  <a:gd name="T4" fmla="*/ 99 w 191"/>
                  <a:gd name="T5" fmla="*/ 140 h 187"/>
                  <a:gd name="T6" fmla="*/ 124 w 191"/>
                  <a:gd name="T7" fmla="*/ 176 h 187"/>
                  <a:gd name="T8" fmla="*/ 103 w 191"/>
                  <a:gd name="T9" fmla="*/ 116 h 187"/>
                  <a:gd name="T10" fmla="*/ 102 w 191"/>
                  <a:gd name="T11" fmla="*/ 107 h 187"/>
                  <a:gd name="T12" fmla="*/ 102 w 191"/>
                  <a:gd name="T13" fmla="*/ 107 h 187"/>
                  <a:gd name="T14" fmla="*/ 103 w 191"/>
                  <a:gd name="T15" fmla="*/ 107 h 187"/>
                  <a:gd name="T16" fmla="*/ 165 w 191"/>
                  <a:gd name="T17" fmla="*/ 94 h 187"/>
                  <a:gd name="T18" fmla="*/ 121 w 191"/>
                  <a:gd name="T19" fmla="*/ 90 h 187"/>
                  <a:gd name="T20" fmla="*/ 119 w 191"/>
                  <a:gd name="T21" fmla="*/ 48 h 187"/>
                  <a:gd name="T22" fmla="*/ 74 w 191"/>
                  <a:gd name="T23"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87">
                    <a:moveTo>
                      <a:pt x="74" y="96"/>
                    </a:moveTo>
                    <a:cubicBezTo>
                      <a:pt x="0" y="93"/>
                      <a:pt x="9" y="164"/>
                      <a:pt x="60" y="159"/>
                    </a:cubicBezTo>
                    <a:cubicBezTo>
                      <a:pt x="82" y="157"/>
                      <a:pt x="93" y="149"/>
                      <a:pt x="99" y="140"/>
                    </a:cubicBezTo>
                    <a:cubicBezTo>
                      <a:pt x="100" y="154"/>
                      <a:pt x="106" y="170"/>
                      <a:pt x="124" y="176"/>
                    </a:cubicBezTo>
                    <a:cubicBezTo>
                      <a:pt x="157" y="187"/>
                      <a:pt x="133" y="122"/>
                      <a:pt x="103" y="116"/>
                    </a:cubicBezTo>
                    <a:cubicBezTo>
                      <a:pt x="103" y="111"/>
                      <a:pt x="102" y="107"/>
                      <a:pt x="102" y="107"/>
                    </a:cubicBezTo>
                    <a:cubicBezTo>
                      <a:pt x="102" y="107"/>
                      <a:pt x="102" y="107"/>
                      <a:pt x="102" y="107"/>
                    </a:cubicBezTo>
                    <a:cubicBezTo>
                      <a:pt x="102" y="107"/>
                      <a:pt x="102" y="107"/>
                      <a:pt x="103" y="107"/>
                    </a:cubicBezTo>
                    <a:cubicBezTo>
                      <a:pt x="123" y="129"/>
                      <a:pt x="191" y="118"/>
                      <a:pt x="165" y="94"/>
                    </a:cubicBezTo>
                    <a:cubicBezTo>
                      <a:pt x="151" y="82"/>
                      <a:pt x="134" y="85"/>
                      <a:pt x="121" y="90"/>
                    </a:cubicBezTo>
                    <a:cubicBezTo>
                      <a:pt x="126" y="81"/>
                      <a:pt x="128" y="68"/>
                      <a:pt x="119" y="48"/>
                    </a:cubicBezTo>
                    <a:cubicBezTo>
                      <a:pt x="98" y="0"/>
                      <a:pt x="29" y="30"/>
                      <a:pt x="74" y="96"/>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30">
                <a:extLst>
                  <a:ext uri="{FF2B5EF4-FFF2-40B4-BE49-F238E27FC236}">
                    <a16:creationId xmlns:a16="http://schemas.microsoft.com/office/drawing/2014/main" id="{ED1E9F0D-8EA7-4273-B1D4-C55D99EDB9A6}"/>
                  </a:ext>
                </a:extLst>
              </p:cNvPr>
              <p:cNvSpPr>
                <a:spLocks/>
              </p:cNvSpPr>
              <p:nvPr/>
            </p:nvSpPr>
            <p:spPr bwMode="auto">
              <a:xfrm>
                <a:off x="7008380" y="2875945"/>
                <a:ext cx="326614" cy="444952"/>
              </a:xfrm>
              <a:custGeom>
                <a:avLst/>
                <a:gdLst>
                  <a:gd name="T0" fmla="*/ 52 w 105"/>
                  <a:gd name="T1" fmla="*/ 74 h 143"/>
                  <a:gd name="T2" fmla="*/ 20 w 105"/>
                  <a:gd name="T3" fmla="*/ 124 h 143"/>
                  <a:gd name="T4" fmla="*/ 83 w 105"/>
                  <a:gd name="T5" fmla="*/ 117 h 143"/>
                  <a:gd name="T6" fmla="*/ 32 w 105"/>
                  <a:gd name="T7" fmla="*/ 118 h 143"/>
                  <a:gd name="T8" fmla="*/ 61 w 105"/>
                  <a:gd name="T9" fmla="*/ 69 h 143"/>
                  <a:gd name="T10" fmla="*/ 63 w 105"/>
                  <a:gd name="T11" fmla="*/ 26 h 143"/>
                  <a:gd name="T12" fmla="*/ 103 w 105"/>
                  <a:gd name="T13" fmla="*/ 55 h 143"/>
                  <a:gd name="T14" fmla="*/ 60 w 105"/>
                  <a:gd name="T15" fmla="*/ 13 h 143"/>
                  <a:gd name="T16" fmla="*/ 52 w 105"/>
                  <a:gd name="T1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43">
                    <a:moveTo>
                      <a:pt x="52" y="74"/>
                    </a:moveTo>
                    <a:cubicBezTo>
                      <a:pt x="32" y="83"/>
                      <a:pt x="0" y="100"/>
                      <a:pt x="20" y="124"/>
                    </a:cubicBezTo>
                    <a:cubicBezTo>
                      <a:pt x="36" y="143"/>
                      <a:pt x="66" y="130"/>
                      <a:pt x="83" y="117"/>
                    </a:cubicBezTo>
                    <a:cubicBezTo>
                      <a:pt x="85" y="116"/>
                      <a:pt x="44" y="127"/>
                      <a:pt x="32" y="118"/>
                    </a:cubicBezTo>
                    <a:cubicBezTo>
                      <a:pt x="11" y="104"/>
                      <a:pt x="64" y="76"/>
                      <a:pt x="61" y="69"/>
                    </a:cubicBezTo>
                    <a:cubicBezTo>
                      <a:pt x="56" y="57"/>
                      <a:pt x="51" y="36"/>
                      <a:pt x="63" y="26"/>
                    </a:cubicBezTo>
                    <a:cubicBezTo>
                      <a:pt x="82" y="10"/>
                      <a:pt x="105" y="63"/>
                      <a:pt x="103" y="55"/>
                    </a:cubicBezTo>
                    <a:cubicBezTo>
                      <a:pt x="100" y="33"/>
                      <a:pt x="89" y="0"/>
                      <a:pt x="60" y="13"/>
                    </a:cubicBezTo>
                    <a:cubicBezTo>
                      <a:pt x="39" y="23"/>
                      <a:pt x="44" y="55"/>
                      <a:pt x="52" y="74"/>
                    </a:cubicBezTo>
                    <a:close/>
                  </a:path>
                </a:pathLst>
              </a:custGeom>
              <a:solidFill>
                <a:srgbClr val="722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131">
                <a:extLst>
                  <a:ext uri="{FF2B5EF4-FFF2-40B4-BE49-F238E27FC236}">
                    <a16:creationId xmlns:a16="http://schemas.microsoft.com/office/drawing/2014/main" id="{6C5291B9-2B0D-48D1-A2AC-EAE9D4167980}"/>
                  </a:ext>
                </a:extLst>
              </p:cNvPr>
              <p:cNvSpPr>
                <a:spLocks/>
              </p:cNvSpPr>
              <p:nvPr/>
            </p:nvSpPr>
            <p:spPr bwMode="auto">
              <a:xfrm>
                <a:off x="7309748" y="3106310"/>
                <a:ext cx="130962" cy="178296"/>
              </a:xfrm>
              <a:custGeom>
                <a:avLst/>
                <a:gdLst>
                  <a:gd name="T0" fmla="*/ 17 w 42"/>
                  <a:gd name="T1" fmla="*/ 13 h 57"/>
                  <a:gd name="T2" fmla="*/ 35 w 42"/>
                  <a:gd name="T3" fmla="*/ 16 h 57"/>
                  <a:gd name="T4" fmla="*/ 20 w 42"/>
                  <a:gd name="T5" fmla="*/ 27 h 57"/>
                  <a:gd name="T6" fmla="*/ 10 w 42"/>
                  <a:gd name="T7" fmla="*/ 50 h 57"/>
                  <a:gd name="T8" fmla="*/ 2 w 42"/>
                  <a:gd name="T9" fmla="*/ 33 h 57"/>
                  <a:gd name="T10" fmla="*/ 11 w 42"/>
                  <a:gd name="T11" fmla="*/ 56 h 57"/>
                  <a:gd name="T12" fmla="*/ 22 w 42"/>
                  <a:gd name="T13" fmla="*/ 32 h 57"/>
                  <a:gd name="T14" fmla="*/ 40 w 42"/>
                  <a:gd name="T15" fmla="*/ 14 h 57"/>
                  <a:gd name="T16" fmla="*/ 17 w 42"/>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17" y="13"/>
                    </a:moveTo>
                    <a:cubicBezTo>
                      <a:pt x="22" y="11"/>
                      <a:pt x="36" y="5"/>
                      <a:pt x="35" y="16"/>
                    </a:cubicBezTo>
                    <a:cubicBezTo>
                      <a:pt x="34" y="23"/>
                      <a:pt x="26" y="27"/>
                      <a:pt x="20" y="27"/>
                    </a:cubicBezTo>
                    <a:cubicBezTo>
                      <a:pt x="18" y="28"/>
                      <a:pt x="20" y="54"/>
                      <a:pt x="10" y="50"/>
                    </a:cubicBezTo>
                    <a:cubicBezTo>
                      <a:pt x="3" y="48"/>
                      <a:pt x="2" y="39"/>
                      <a:pt x="2" y="33"/>
                    </a:cubicBezTo>
                    <a:cubicBezTo>
                      <a:pt x="3" y="29"/>
                      <a:pt x="0" y="55"/>
                      <a:pt x="11" y="56"/>
                    </a:cubicBezTo>
                    <a:cubicBezTo>
                      <a:pt x="24" y="57"/>
                      <a:pt x="24" y="42"/>
                      <a:pt x="22" y="32"/>
                    </a:cubicBezTo>
                    <a:cubicBezTo>
                      <a:pt x="31" y="31"/>
                      <a:pt x="42" y="24"/>
                      <a:pt x="40" y="14"/>
                    </a:cubicBezTo>
                    <a:cubicBezTo>
                      <a:pt x="38" y="0"/>
                      <a:pt x="14" y="15"/>
                      <a:pt x="17" y="13"/>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132">
                <a:extLst>
                  <a:ext uri="{FF2B5EF4-FFF2-40B4-BE49-F238E27FC236}">
                    <a16:creationId xmlns:a16="http://schemas.microsoft.com/office/drawing/2014/main" id="{36929BEF-D2CA-469F-AE64-D9F21890E88B}"/>
                  </a:ext>
                </a:extLst>
              </p:cNvPr>
              <p:cNvSpPr>
                <a:spLocks/>
              </p:cNvSpPr>
              <p:nvPr/>
            </p:nvSpPr>
            <p:spPr bwMode="auto">
              <a:xfrm>
                <a:off x="7120406" y="2973771"/>
                <a:ext cx="307680" cy="301368"/>
              </a:xfrm>
              <a:custGeom>
                <a:avLst/>
                <a:gdLst>
                  <a:gd name="T0" fmla="*/ 39 w 99"/>
                  <a:gd name="T1" fmla="*/ 50 h 97"/>
                  <a:gd name="T2" fmla="*/ 32 w 99"/>
                  <a:gd name="T3" fmla="*/ 83 h 97"/>
                  <a:gd name="T4" fmla="*/ 51 w 99"/>
                  <a:gd name="T5" fmla="*/ 73 h 97"/>
                  <a:gd name="T6" fmla="*/ 64 w 99"/>
                  <a:gd name="T7" fmla="*/ 92 h 97"/>
                  <a:gd name="T8" fmla="*/ 54 w 99"/>
                  <a:gd name="T9" fmla="*/ 60 h 97"/>
                  <a:gd name="T10" fmla="*/ 53 w 99"/>
                  <a:gd name="T11" fmla="*/ 56 h 97"/>
                  <a:gd name="T12" fmla="*/ 53 w 99"/>
                  <a:gd name="T13" fmla="*/ 56 h 97"/>
                  <a:gd name="T14" fmla="*/ 53 w 99"/>
                  <a:gd name="T15" fmla="*/ 56 h 97"/>
                  <a:gd name="T16" fmla="*/ 86 w 99"/>
                  <a:gd name="T17" fmla="*/ 49 h 97"/>
                  <a:gd name="T18" fmla="*/ 63 w 99"/>
                  <a:gd name="T19" fmla="*/ 47 h 97"/>
                  <a:gd name="T20" fmla="*/ 62 w 99"/>
                  <a:gd name="T21" fmla="*/ 25 h 97"/>
                  <a:gd name="T22" fmla="*/ 39 w 99"/>
                  <a:gd name="T23"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97">
                    <a:moveTo>
                      <a:pt x="39" y="50"/>
                    </a:moveTo>
                    <a:cubicBezTo>
                      <a:pt x="0" y="49"/>
                      <a:pt x="5" y="85"/>
                      <a:pt x="32" y="83"/>
                    </a:cubicBezTo>
                    <a:cubicBezTo>
                      <a:pt x="43" y="82"/>
                      <a:pt x="48" y="77"/>
                      <a:pt x="51" y="73"/>
                    </a:cubicBezTo>
                    <a:cubicBezTo>
                      <a:pt x="52" y="80"/>
                      <a:pt x="55" y="89"/>
                      <a:pt x="64" y="92"/>
                    </a:cubicBezTo>
                    <a:cubicBezTo>
                      <a:pt x="81" y="97"/>
                      <a:pt x="69" y="63"/>
                      <a:pt x="54" y="60"/>
                    </a:cubicBezTo>
                    <a:cubicBezTo>
                      <a:pt x="53" y="58"/>
                      <a:pt x="53" y="56"/>
                      <a:pt x="53" y="56"/>
                    </a:cubicBezTo>
                    <a:cubicBezTo>
                      <a:pt x="53" y="56"/>
                      <a:pt x="53" y="56"/>
                      <a:pt x="53" y="56"/>
                    </a:cubicBezTo>
                    <a:cubicBezTo>
                      <a:pt x="53" y="56"/>
                      <a:pt x="53" y="56"/>
                      <a:pt x="53" y="56"/>
                    </a:cubicBezTo>
                    <a:cubicBezTo>
                      <a:pt x="64" y="67"/>
                      <a:pt x="99" y="61"/>
                      <a:pt x="86" y="49"/>
                    </a:cubicBezTo>
                    <a:cubicBezTo>
                      <a:pt x="78" y="43"/>
                      <a:pt x="70" y="44"/>
                      <a:pt x="63" y="47"/>
                    </a:cubicBezTo>
                    <a:cubicBezTo>
                      <a:pt x="66" y="42"/>
                      <a:pt x="66" y="35"/>
                      <a:pt x="62" y="25"/>
                    </a:cubicBezTo>
                    <a:cubicBezTo>
                      <a:pt x="51" y="0"/>
                      <a:pt x="15" y="16"/>
                      <a:pt x="39" y="50"/>
                    </a:cubicBezTo>
                    <a:close/>
                  </a:path>
                </a:pathLst>
              </a:custGeom>
              <a:solidFill>
                <a:srgbClr val="F7B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33">
                <a:extLst>
                  <a:ext uri="{FF2B5EF4-FFF2-40B4-BE49-F238E27FC236}">
                    <a16:creationId xmlns:a16="http://schemas.microsoft.com/office/drawing/2014/main" id="{79275605-F26B-4136-8391-93918FD6FA85}"/>
                  </a:ext>
                </a:extLst>
              </p:cNvPr>
              <p:cNvSpPr>
                <a:spLocks/>
              </p:cNvSpPr>
              <p:nvPr/>
            </p:nvSpPr>
            <p:spPr bwMode="auto">
              <a:xfrm>
                <a:off x="7226123" y="3099999"/>
                <a:ext cx="127806" cy="105715"/>
              </a:xfrm>
              <a:custGeom>
                <a:avLst/>
                <a:gdLst>
                  <a:gd name="T0" fmla="*/ 15 w 41"/>
                  <a:gd name="T1" fmla="*/ 29 h 34"/>
                  <a:gd name="T2" fmla="*/ 3 w 41"/>
                  <a:gd name="T3" fmla="*/ 9 h 34"/>
                  <a:gd name="T4" fmla="*/ 27 w 41"/>
                  <a:gd name="T5" fmla="*/ 5 h 34"/>
                  <a:gd name="T6" fmla="*/ 38 w 41"/>
                  <a:gd name="T7" fmla="*/ 25 h 34"/>
                  <a:gd name="T8" fmla="*/ 15 w 41"/>
                  <a:gd name="T9" fmla="*/ 29 h 34"/>
                </a:gdLst>
                <a:ahLst/>
                <a:cxnLst>
                  <a:cxn ang="0">
                    <a:pos x="T0" y="T1"/>
                  </a:cxn>
                  <a:cxn ang="0">
                    <a:pos x="T2" y="T3"/>
                  </a:cxn>
                  <a:cxn ang="0">
                    <a:pos x="T4" y="T5"/>
                  </a:cxn>
                  <a:cxn ang="0">
                    <a:pos x="T6" y="T7"/>
                  </a:cxn>
                  <a:cxn ang="0">
                    <a:pos x="T8" y="T9"/>
                  </a:cxn>
                </a:cxnLst>
                <a:rect l="0" t="0" r="r" b="b"/>
                <a:pathLst>
                  <a:path w="41" h="34">
                    <a:moveTo>
                      <a:pt x="15" y="29"/>
                    </a:moveTo>
                    <a:cubicBezTo>
                      <a:pt x="5" y="25"/>
                      <a:pt x="0" y="15"/>
                      <a:pt x="3" y="9"/>
                    </a:cubicBezTo>
                    <a:cubicBezTo>
                      <a:pt x="6" y="2"/>
                      <a:pt x="17" y="0"/>
                      <a:pt x="27" y="5"/>
                    </a:cubicBezTo>
                    <a:cubicBezTo>
                      <a:pt x="36" y="9"/>
                      <a:pt x="41" y="19"/>
                      <a:pt x="38" y="25"/>
                    </a:cubicBezTo>
                    <a:cubicBezTo>
                      <a:pt x="35" y="32"/>
                      <a:pt x="24" y="34"/>
                      <a:pt x="15" y="29"/>
                    </a:cubicBezTo>
                    <a:close/>
                  </a:path>
                </a:pathLst>
              </a:custGeom>
              <a:solidFill>
                <a:srgbClr val="FFC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34">
                <a:extLst>
                  <a:ext uri="{FF2B5EF4-FFF2-40B4-BE49-F238E27FC236}">
                    <a16:creationId xmlns:a16="http://schemas.microsoft.com/office/drawing/2014/main" id="{876BE265-F3E7-485D-8EAD-D4727054595D}"/>
                  </a:ext>
                </a:extLst>
              </p:cNvPr>
              <p:cNvSpPr>
                <a:spLocks/>
              </p:cNvSpPr>
              <p:nvPr/>
            </p:nvSpPr>
            <p:spPr bwMode="auto">
              <a:xfrm>
                <a:off x="7222967" y="3090531"/>
                <a:ext cx="112027" cy="88359"/>
              </a:xfrm>
              <a:custGeom>
                <a:avLst/>
                <a:gdLst>
                  <a:gd name="T0" fmla="*/ 13 w 36"/>
                  <a:gd name="T1" fmla="*/ 24 h 28"/>
                  <a:gd name="T2" fmla="*/ 3 w 36"/>
                  <a:gd name="T3" fmla="*/ 7 h 28"/>
                  <a:gd name="T4" fmla="*/ 23 w 36"/>
                  <a:gd name="T5" fmla="*/ 4 h 28"/>
                  <a:gd name="T6" fmla="*/ 33 w 36"/>
                  <a:gd name="T7" fmla="*/ 21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5" y="20"/>
                      <a:pt x="0" y="13"/>
                      <a:pt x="3" y="7"/>
                    </a:cubicBezTo>
                    <a:cubicBezTo>
                      <a:pt x="6" y="1"/>
                      <a:pt x="15" y="0"/>
                      <a:pt x="23" y="4"/>
                    </a:cubicBezTo>
                    <a:cubicBezTo>
                      <a:pt x="31" y="8"/>
                      <a:pt x="36" y="15"/>
                      <a:pt x="33" y="21"/>
                    </a:cubicBezTo>
                    <a:cubicBezTo>
                      <a:pt x="30" y="27"/>
                      <a:pt x="21" y="28"/>
                      <a:pt x="13" y="24"/>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35">
                <a:extLst>
                  <a:ext uri="{FF2B5EF4-FFF2-40B4-BE49-F238E27FC236}">
                    <a16:creationId xmlns:a16="http://schemas.microsoft.com/office/drawing/2014/main" id="{A5C931FC-EFAE-4B06-A214-A754DBD59D65}"/>
                  </a:ext>
                </a:extLst>
              </p:cNvPr>
              <p:cNvSpPr>
                <a:spLocks/>
              </p:cNvSpPr>
              <p:nvPr/>
            </p:nvSpPr>
            <p:spPr bwMode="auto">
              <a:xfrm>
                <a:off x="7263991" y="5362628"/>
                <a:ext cx="107293" cy="134116"/>
              </a:xfrm>
              <a:custGeom>
                <a:avLst/>
                <a:gdLst>
                  <a:gd name="T0" fmla="*/ 20 w 35"/>
                  <a:gd name="T1" fmla="*/ 43 h 43"/>
                  <a:gd name="T2" fmla="*/ 24 w 35"/>
                  <a:gd name="T3" fmla="*/ 3 h 43"/>
                  <a:gd name="T4" fmla="*/ 22 w 35"/>
                  <a:gd name="T5" fmla="*/ 0 h 43"/>
                  <a:gd name="T6" fmla="*/ 0 w 35"/>
                  <a:gd name="T7" fmla="*/ 15 h 43"/>
                  <a:gd name="T8" fmla="*/ 20 w 35"/>
                  <a:gd name="T9" fmla="*/ 43 h 43"/>
                </a:gdLst>
                <a:ahLst/>
                <a:cxnLst>
                  <a:cxn ang="0">
                    <a:pos x="T0" y="T1"/>
                  </a:cxn>
                  <a:cxn ang="0">
                    <a:pos x="T2" y="T3"/>
                  </a:cxn>
                  <a:cxn ang="0">
                    <a:pos x="T4" y="T5"/>
                  </a:cxn>
                  <a:cxn ang="0">
                    <a:pos x="T6" y="T7"/>
                  </a:cxn>
                  <a:cxn ang="0">
                    <a:pos x="T8" y="T9"/>
                  </a:cxn>
                </a:cxnLst>
                <a:rect l="0" t="0" r="r" b="b"/>
                <a:pathLst>
                  <a:path w="35" h="43">
                    <a:moveTo>
                      <a:pt x="20" y="43"/>
                    </a:moveTo>
                    <a:cubicBezTo>
                      <a:pt x="21" y="42"/>
                      <a:pt x="35" y="18"/>
                      <a:pt x="24" y="3"/>
                    </a:cubicBezTo>
                    <a:cubicBezTo>
                      <a:pt x="22" y="0"/>
                      <a:pt x="22" y="0"/>
                      <a:pt x="22" y="0"/>
                    </a:cubicBezTo>
                    <a:cubicBezTo>
                      <a:pt x="0" y="15"/>
                      <a:pt x="0" y="15"/>
                      <a:pt x="0" y="15"/>
                    </a:cubicBezTo>
                    <a:lnTo>
                      <a:pt x="20"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36">
                <a:extLst>
                  <a:ext uri="{FF2B5EF4-FFF2-40B4-BE49-F238E27FC236}">
                    <a16:creationId xmlns:a16="http://schemas.microsoft.com/office/drawing/2014/main" id="{1D47E263-2C87-4BBD-A3DF-E7F8488A99A1}"/>
                  </a:ext>
                </a:extLst>
              </p:cNvPr>
              <p:cNvSpPr>
                <a:spLocks/>
              </p:cNvSpPr>
              <p:nvPr/>
            </p:nvSpPr>
            <p:spPr bwMode="auto">
              <a:xfrm>
                <a:off x="7158275" y="5356317"/>
                <a:ext cx="167252" cy="159362"/>
              </a:xfrm>
              <a:custGeom>
                <a:avLst/>
                <a:gdLst>
                  <a:gd name="T0" fmla="*/ 14 w 54"/>
                  <a:gd name="T1" fmla="*/ 36 h 51"/>
                  <a:gd name="T2" fmla="*/ 54 w 54"/>
                  <a:gd name="T3" fmla="*/ 45 h 51"/>
                  <a:gd name="T4" fmla="*/ 22 w 54"/>
                  <a:gd name="T5" fmla="*/ 0 h 51"/>
                  <a:gd name="T6" fmla="*/ 0 w 54"/>
                  <a:gd name="T7" fmla="*/ 16 h 51"/>
                  <a:gd name="T8" fmla="*/ 14 w 54"/>
                  <a:gd name="T9" fmla="*/ 36 h 51"/>
                </a:gdLst>
                <a:ahLst/>
                <a:cxnLst>
                  <a:cxn ang="0">
                    <a:pos x="T0" y="T1"/>
                  </a:cxn>
                  <a:cxn ang="0">
                    <a:pos x="T2" y="T3"/>
                  </a:cxn>
                  <a:cxn ang="0">
                    <a:pos x="T4" y="T5"/>
                  </a:cxn>
                  <a:cxn ang="0">
                    <a:pos x="T6" y="T7"/>
                  </a:cxn>
                  <a:cxn ang="0">
                    <a:pos x="T8" y="T9"/>
                  </a:cxn>
                </a:cxnLst>
                <a:rect l="0" t="0" r="r" b="b"/>
                <a:pathLst>
                  <a:path w="54" h="51">
                    <a:moveTo>
                      <a:pt x="14" y="36"/>
                    </a:moveTo>
                    <a:cubicBezTo>
                      <a:pt x="25" y="51"/>
                      <a:pt x="52" y="46"/>
                      <a:pt x="54" y="45"/>
                    </a:cubicBezTo>
                    <a:cubicBezTo>
                      <a:pt x="22" y="0"/>
                      <a:pt x="22" y="0"/>
                      <a:pt x="22" y="0"/>
                    </a:cubicBezTo>
                    <a:cubicBezTo>
                      <a:pt x="0" y="16"/>
                      <a:pt x="0" y="16"/>
                      <a:pt x="0" y="16"/>
                    </a:cubicBezTo>
                    <a:lnTo>
                      <a:pt x="14" y="3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37">
                <a:extLst>
                  <a:ext uri="{FF2B5EF4-FFF2-40B4-BE49-F238E27FC236}">
                    <a16:creationId xmlns:a16="http://schemas.microsoft.com/office/drawing/2014/main" id="{9735AE4C-24AD-481D-B8C3-4E9432E84793}"/>
                  </a:ext>
                </a:extLst>
              </p:cNvPr>
              <p:cNvSpPr>
                <a:spLocks/>
              </p:cNvSpPr>
              <p:nvPr/>
            </p:nvSpPr>
            <p:spPr bwMode="auto">
              <a:xfrm>
                <a:off x="7226123" y="5310560"/>
                <a:ext cx="105716" cy="99404"/>
              </a:xfrm>
              <a:custGeom>
                <a:avLst/>
                <a:gdLst>
                  <a:gd name="T0" fmla="*/ 24 w 67"/>
                  <a:gd name="T1" fmla="*/ 63 h 63"/>
                  <a:gd name="T2" fmla="*/ 67 w 67"/>
                  <a:gd name="T3" fmla="*/ 33 h 63"/>
                  <a:gd name="T4" fmla="*/ 41 w 67"/>
                  <a:gd name="T5" fmla="*/ 0 h 63"/>
                  <a:gd name="T6" fmla="*/ 0 w 67"/>
                  <a:gd name="T7" fmla="*/ 29 h 63"/>
                  <a:gd name="T8" fmla="*/ 24 w 67"/>
                  <a:gd name="T9" fmla="*/ 63 h 63"/>
                </a:gdLst>
                <a:ahLst/>
                <a:cxnLst>
                  <a:cxn ang="0">
                    <a:pos x="T0" y="T1"/>
                  </a:cxn>
                  <a:cxn ang="0">
                    <a:pos x="T2" y="T3"/>
                  </a:cxn>
                  <a:cxn ang="0">
                    <a:pos x="T4" y="T5"/>
                  </a:cxn>
                  <a:cxn ang="0">
                    <a:pos x="T6" y="T7"/>
                  </a:cxn>
                  <a:cxn ang="0">
                    <a:pos x="T8" y="T9"/>
                  </a:cxn>
                </a:cxnLst>
                <a:rect l="0" t="0" r="r" b="b"/>
                <a:pathLst>
                  <a:path w="67" h="63">
                    <a:moveTo>
                      <a:pt x="24" y="63"/>
                    </a:moveTo>
                    <a:lnTo>
                      <a:pt x="67" y="33"/>
                    </a:lnTo>
                    <a:lnTo>
                      <a:pt x="41" y="0"/>
                    </a:lnTo>
                    <a:lnTo>
                      <a:pt x="0" y="29"/>
                    </a:lnTo>
                    <a:lnTo>
                      <a:pt x="24" y="63"/>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38">
                <a:extLst>
                  <a:ext uri="{FF2B5EF4-FFF2-40B4-BE49-F238E27FC236}">
                    <a16:creationId xmlns:a16="http://schemas.microsoft.com/office/drawing/2014/main" id="{B63A0703-7BA8-4182-9FDD-8FFB38B865CF}"/>
                  </a:ext>
                </a:extLst>
              </p:cNvPr>
              <p:cNvSpPr>
                <a:spLocks/>
              </p:cNvSpPr>
              <p:nvPr/>
            </p:nvSpPr>
            <p:spPr bwMode="auto">
              <a:xfrm>
                <a:off x="7245057" y="5334227"/>
                <a:ext cx="80471" cy="72581"/>
              </a:xfrm>
              <a:custGeom>
                <a:avLst/>
                <a:gdLst>
                  <a:gd name="T0" fmla="*/ 20 w 26"/>
                  <a:gd name="T1" fmla="*/ 0 h 23"/>
                  <a:gd name="T2" fmla="*/ 18 w 26"/>
                  <a:gd name="T3" fmla="*/ 2 h 23"/>
                  <a:gd name="T4" fmla="*/ 16 w 26"/>
                  <a:gd name="T5" fmla="*/ 3 h 23"/>
                  <a:gd name="T6" fmla="*/ 15 w 26"/>
                  <a:gd name="T7" fmla="*/ 5 h 23"/>
                  <a:gd name="T8" fmla="*/ 12 w 26"/>
                  <a:gd name="T9" fmla="*/ 5 h 23"/>
                  <a:gd name="T10" fmla="*/ 11 w 26"/>
                  <a:gd name="T11" fmla="*/ 7 h 23"/>
                  <a:gd name="T12" fmla="*/ 9 w 26"/>
                  <a:gd name="T13" fmla="*/ 8 h 23"/>
                  <a:gd name="T14" fmla="*/ 7 w 26"/>
                  <a:gd name="T15" fmla="*/ 10 h 23"/>
                  <a:gd name="T16" fmla="*/ 5 w 26"/>
                  <a:gd name="T17" fmla="*/ 11 h 23"/>
                  <a:gd name="T18" fmla="*/ 4 w 26"/>
                  <a:gd name="T19" fmla="*/ 13 h 23"/>
                  <a:gd name="T20" fmla="*/ 1 w 26"/>
                  <a:gd name="T21" fmla="*/ 13 h 23"/>
                  <a:gd name="T22" fmla="*/ 0 w 26"/>
                  <a:gd name="T23" fmla="*/ 16 h 23"/>
                  <a:gd name="T24" fmla="*/ 5 w 26"/>
                  <a:gd name="T25" fmla="*/ 23 h 23"/>
                  <a:gd name="T26" fmla="*/ 6 w 26"/>
                  <a:gd name="T27" fmla="*/ 20 h 23"/>
                  <a:gd name="T28" fmla="*/ 9 w 26"/>
                  <a:gd name="T29" fmla="*/ 20 h 23"/>
                  <a:gd name="T30" fmla="*/ 10 w 26"/>
                  <a:gd name="T31" fmla="*/ 18 h 23"/>
                  <a:gd name="T32" fmla="*/ 12 w 26"/>
                  <a:gd name="T33" fmla="*/ 17 h 23"/>
                  <a:gd name="T34" fmla="*/ 14 w 26"/>
                  <a:gd name="T35" fmla="*/ 15 h 23"/>
                  <a:gd name="T36" fmla="*/ 16 w 26"/>
                  <a:gd name="T37" fmla="*/ 14 h 23"/>
                  <a:gd name="T38" fmla="*/ 17 w 26"/>
                  <a:gd name="T39" fmla="*/ 12 h 23"/>
                  <a:gd name="T40" fmla="*/ 20 w 26"/>
                  <a:gd name="T41" fmla="*/ 12 h 23"/>
                  <a:gd name="T42" fmla="*/ 21 w 26"/>
                  <a:gd name="T43" fmla="*/ 10 h 23"/>
                  <a:gd name="T44" fmla="*/ 23 w 26"/>
                  <a:gd name="T45" fmla="*/ 9 h 23"/>
                  <a:gd name="T46" fmla="*/ 25 w 26"/>
                  <a:gd name="T47" fmla="*/ 7 h 23"/>
                  <a:gd name="T48" fmla="*/ 26 w 26"/>
                  <a:gd name="T49" fmla="*/ 7 h 23"/>
                  <a:gd name="T50" fmla="*/ 21 w 26"/>
                  <a:gd name="T51" fmla="*/ 0 h 23"/>
                  <a:gd name="T52" fmla="*/ 20 w 2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0" y="0"/>
                    </a:moveTo>
                    <a:cubicBezTo>
                      <a:pt x="19" y="1"/>
                      <a:pt x="19" y="2"/>
                      <a:pt x="18" y="2"/>
                    </a:cubicBezTo>
                    <a:cubicBezTo>
                      <a:pt x="17" y="3"/>
                      <a:pt x="17" y="2"/>
                      <a:pt x="16" y="3"/>
                    </a:cubicBezTo>
                    <a:cubicBezTo>
                      <a:pt x="15" y="3"/>
                      <a:pt x="15" y="4"/>
                      <a:pt x="15" y="5"/>
                    </a:cubicBezTo>
                    <a:cubicBezTo>
                      <a:pt x="14" y="5"/>
                      <a:pt x="13" y="5"/>
                      <a:pt x="12" y="5"/>
                    </a:cubicBezTo>
                    <a:cubicBezTo>
                      <a:pt x="12" y="6"/>
                      <a:pt x="12" y="7"/>
                      <a:pt x="11" y="7"/>
                    </a:cubicBezTo>
                    <a:cubicBezTo>
                      <a:pt x="10" y="8"/>
                      <a:pt x="9" y="7"/>
                      <a:pt x="9" y="8"/>
                    </a:cubicBezTo>
                    <a:cubicBezTo>
                      <a:pt x="8" y="9"/>
                      <a:pt x="8" y="10"/>
                      <a:pt x="7" y="10"/>
                    </a:cubicBezTo>
                    <a:cubicBezTo>
                      <a:pt x="7" y="11"/>
                      <a:pt x="6" y="10"/>
                      <a:pt x="5" y="11"/>
                    </a:cubicBezTo>
                    <a:cubicBezTo>
                      <a:pt x="4" y="11"/>
                      <a:pt x="4" y="12"/>
                      <a:pt x="4" y="13"/>
                    </a:cubicBezTo>
                    <a:cubicBezTo>
                      <a:pt x="3" y="13"/>
                      <a:pt x="2" y="13"/>
                      <a:pt x="1" y="13"/>
                    </a:cubicBezTo>
                    <a:cubicBezTo>
                      <a:pt x="1" y="14"/>
                      <a:pt x="0" y="15"/>
                      <a:pt x="0" y="16"/>
                    </a:cubicBezTo>
                    <a:cubicBezTo>
                      <a:pt x="5" y="23"/>
                      <a:pt x="5" y="23"/>
                      <a:pt x="5" y="23"/>
                    </a:cubicBezTo>
                    <a:cubicBezTo>
                      <a:pt x="5" y="22"/>
                      <a:pt x="6" y="21"/>
                      <a:pt x="6" y="20"/>
                    </a:cubicBezTo>
                    <a:cubicBezTo>
                      <a:pt x="7" y="20"/>
                      <a:pt x="8" y="20"/>
                      <a:pt x="9" y="20"/>
                    </a:cubicBezTo>
                    <a:cubicBezTo>
                      <a:pt x="9" y="19"/>
                      <a:pt x="9" y="18"/>
                      <a:pt x="10" y="18"/>
                    </a:cubicBezTo>
                    <a:cubicBezTo>
                      <a:pt x="11" y="17"/>
                      <a:pt x="12" y="18"/>
                      <a:pt x="12" y="17"/>
                    </a:cubicBezTo>
                    <a:cubicBezTo>
                      <a:pt x="13" y="17"/>
                      <a:pt x="13" y="16"/>
                      <a:pt x="14" y="15"/>
                    </a:cubicBezTo>
                    <a:cubicBezTo>
                      <a:pt x="14" y="14"/>
                      <a:pt x="15" y="15"/>
                      <a:pt x="16" y="14"/>
                    </a:cubicBezTo>
                    <a:cubicBezTo>
                      <a:pt x="17" y="14"/>
                      <a:pt x="17" y="13"/>
                      <a:pt x="17" y="12"/>
                    </a:cubicBezTo>
                    <a:cubicBezTo>
                      <a:pt x="18" y="12"/>
                      <a:pt x="19" y="12"/>
                      <a:pt x="20" y="12"/>
                    </a:cubicBezTo>
                    <a:cubicBezTo>
                      <a:pt x="20" y="11"/>
                      <a:pt x="20" y="10"/>
                      <a:pt x="21" y="10"/>
                    </a:cubicBezTo>
                    <a:cubicBezTo>
                      <a:pt x="22" y="9"/>
                      <a:pt x="22" y="10"/>
                      <a:pt x="23" y="9"/>
                    </a:cubicBezTo>
                    <a:cubicBezTo>
                      <a:pt x="24" y="9"/>
                      <a:pt x="24" y="8"/>
                      <a:pt x="25" y="7"/>
                    </a:cubicBezTo>
                    <a:cubicBezTo>
                      <a:pt x="25" y="7"/>
                      <a:pt x="26" y="7"/>
                      <a:pt x="26" y="7"/>
                    </a:cubicBezTo>
                    <a:cubicBezTo>
                      <a:pt x="21" y="0"/>
                      <a:pt x="21" y="0"/>
                      <a:pt x="21" y="0"/>
                    </a:cubicBezTo>
                    <a:cubicBezTo>
                      <a:pt x="21" y="0"/>
                      <a:pt x="20" y="0"/>
                      <a:pt x="20" y="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39">
                <a:extLst>
                  <a:ext uri="{FF2B5EF4-FFF2-40B4-BE49-F238E27FC236}">
                    <a16:creationId xmlns:a16="http://schemas.microsoft.com/office/drawing/2014/main" id="{B9FE8DED-ACB3-4AB0-A5E1-1D8760F06232}"/>
                  </a:ext>
                </a:extLst>
              </p:cNvPr>
              <p:cNvSpPr>
                <a:spLocks/>
              </p:cNvSpPr>
              <p:nvPr/>
            </p:nvSpPr>
            <p:spPr bwMode="auto">
              <a:xfrm>
                <a:off x="7251368" y="5340538"/>
                <a:ext cx="71004" cy="59958"/>
              </a:xfrm>
              <a:custGeom>
                <a:avLst/>
                <a:gdLst>
                  <a:gd name="T0" fmla="*/ 19 w 23"/>
                  <a:gd name="T1" fmla="*/ 0 h 19"/>
                  <a:gd name="T2" fmla="*/ 18 w 23"/>
                  <a:gd name="T3" fmla="*/ 3 h 19"/>
                  <a:gd name="T4" fmla="*/ 16 w 23"/>
                  <a:gd name="T5" fmla="*/ 3 h 19"/>
                  <a:gd name="T6" fmla="*/ 14 w 23"/>
                  <a:gd name="T7" fmla="*/ 5 h 19"/>
                  <a:gd name="T8" fmla="*/ 12 w 23"/>
                  <a:gd name="T9" fmla="*/ 6 h 19"/>
                  <a:gd name="T10" fmla="*/ 11 w 23"/>
                  <a:gd name="T11" fmla="*/ 8 h 19"/>
                  <a:gd name="T12" fmla="*/ 8 w 23"/>
                  <a:gd name="T13" fmla="*/ 8 h 19"/>
                  <a:gd name="T14" fmla="*/ 7 w 23"/>
                  <a:gd name="T15" fmla="*/ 10 h 19"/>
                  <a:gd name="T16" fmla="*/ 5 w 23"/>
                  <a:gd name="T17" fmla="*/ 11 h 19"/>
                  <a:gd name="T18" fmla="*/ 3 w 23"/>
                  <a:gd name="T19" fmla="*/ 13 h 19"/>
                  <a:gd name="T20" fmla="*/ 1 w 23"/>
                  <a:gd name="T21" fmla="*/ 14 h 19"/>
                  <a:gd name="T22" fmla="*/ 0 w 23"/>
                  <a:gd name="T23" fmla="*/ 16 h 19"/>
                  <a:gd name="T24" fmla="*/ 1 w 23"/>
                  <a:gd name="T25" fmla="*/ 19 h 19"/>
                  <a:gd name="T26" fmla="*/ 3 w 23"/>
                  <a:gd name="T27" fmla="*/ 16 h 19"/>
                  <a:gd name="T28" fmla="*/ 5 w 23"/>
                  <a:gd name="T29" fmla="*/ 15 h 19"/>
                  <a:gd name="T30" fmla="*/ 6 w 23"/>
                  <a:gd name="T31" fmla="*/ 13 h 19"/>
                  <a:gd name="T32" fmla="*/ 9 w 23"/>
                  <a:gd name="T33" fmla="*/ 13 h 19"/>
                  <a:gd name="T34" fmla="*/ 10 w 23"/>
                  <a:gd name="T35" fmla="*/ 11 h 19"/>
                  <a:gd name="T36" fmla="*/ 12 w 23"/>
                  <a:gd name="T37" fmla="*/ 10 h 19"/>
                  <a:gd name="T38" fmla="*/ 14 w 23"/>
                  <a:gd name="T39" fmla="*/ 8 h 19"/>
                  <a:gd name="T40" fmla="*/ 16 w 23"/>
                  <a:gd name="T41" fmla="*/ 7 h 19"/>
                  <a:gd name="T42" fmla="*/ 17 w 23"/>
                  <a:gd name="T43" fmla="*/ 5 h 19"/>
                  <a:gd name="T44" fmla="*/ 20 w 23"/>
                  <a:gd name="T45" fmla="*/ 5 h 19"/>
                  <a:gd name="T46" fmla="*/ 21 w 23"/>
                  <a:gd name="T47" fmla="*/ 3 h 19"/>
                  <a:gd name="T48" fmla="*/ 23 w 23"/>
                  <a:gd name="T49" fmla="*/ 2 h 19"/>
                  <a:gd name="T50" fmla="*/ 21 w 23"/>
                  <a:gd name="T51" fmla="*/ 0 h 19"/>
                  <a:gd name="T52" fmla="*/ 19 w 23"/>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19" y="0"/>
                    </a:moveTo>
                    <a:cubicBezTo>
                      <a:pt x="19" y="1"/>
                      <a:pt x="19" y="2"/>
                      <a:pt x="18" y="3"/>
                    </a:cubicBezTo>
                    <a:cubicBezTo>
                      <a:pt x="17" y="3"/>
                      <a:pt x="16" y="3"/>
                      <a:pt x="16" y="3"/>
                    </a:cubicBezTo>
                    <a:cubicBezTo>
                      <a:pt x="15" y="4"/>
                      <a:pt x="15" y="5"/>
                      <a:pt x="14" y="5"/>
                    </a:cubicBezTo>
                    <a:cubicBezTo>
                      <a:pt x="14" y="6"/>
                      <a:pt x="13" y="5"/>
                      <a:pt x="12" y="6"/>
                    </a:cubicBezTo>
                    <a:cubicBezTo>
                      <a:pt x="11" y="6"/>
                      <a:pt x="11" y="7"/>
                      <a:pt x="11" y="8"/>
                    </a:cubicBezTo>
                    <a:cubicBezTo>
                      <a:pt x="10" y="8"/>
                      <a:pt x="9" y="8"/>
                      <a:pt x="8" y="8"/>
                    </a:cubicBezTo>
                    <a:cubicBezTo>
                      <a:pt x="8" y="9"/>
                      <a:pt x="8" y="10"/>
                      <a:pt x="7" y="10"/>
                    </a:cubicBezTo>
                    <a:cubicBezTo>
                      <a:pt x="6" y="11"/>
                      <a:pt x="5" y="10"/>
                      <a:pt x="5" y="11"/>
                    </a:cubicBezTo>
                    <a:cubicBezTo>
                      <a:pt x="4" y="11"/>
                      <a:pt x="4" y="12"/>
                      <a:pt x="3" y="13"/>
                    </a:cubicBezTo>
                    <a:cubicBezTo>
                      <a:pt x="3" y="14"/>
                      <a:pt x="2" y="13"/>
                      <a:pt x="1" y="14"/>
                    </a:cubicBezTo>
                    <a:cubicBezTo>
                      <a:pt x="0" y="14"/>
                      <a:pt x="0" y="15"/>
                      <a:pt x="0" y="16"/>
                    </a:cubicBezTo>
                    <a:cubicBezTo>
                      <a:pt x="1" y="19"/>
                      <a:pt x="1" y="19"/>
                      <a:pt x="1" y="19"/>
                    </a:cubicBezTo>
                    <a:cubicBezTo>
                      <a:pt x="2" y="18"/>
                      <a:pt x="2" y="16"/>
                      <a:pt x="3" y="16"/>
                    </a:cubicBezTo>
                    <a:cubicBezTo>
                      <a:pt x="4" y="15"/>
                      <a:pt x="4" y="16"/>
                      <a:pt x="5" y="15"/>
                    </a:cubicBezTo>
                    <a:cubicBezTo>
                      <a:pt x="6" y="15"/>
                      <a:pt x="6" y="14"/>
                      <a:pt x="6" y="13"/>
                    </a:cubicBezTo>
                    <a:cubicBezTo>
                      <a:pt x="7" y="13"/>
                      <a:pt x="8" y="13"/>
                      <a:pt x="9" y="13"/>
                    </a:cubicBezTo>
                    <a:cubicBezTo>
                      <a:pt x="9" y="12"/>
                      <a:pt x="9" y="11"/>
                      <a:pt x="10" y="11"/>
                    </a:cubicBezTo>
                    <a:cubicBezTo>
                      <a:pt x="11" y="10"/>
                      <a:pt x="12" y="11"/>
                      <a:pt x="12" y="10"/>
                    </a:cubicBezTo>
                    <a:cubicBezTo>
                      <a:pt x="13" y="9"/>
                      <a:pt x="13" y="9"/>
                      <a:pt x="14" y="8"/>
                    </a:cubicBezTo>
                    <a:cubicBezTo>
                      <a:pt x="14" y="7"/>
                      <a:pt x="15" y="8"/>
                      <a:pt x="16" y="7"/>
                    </a:cubicBezTo>
                    <a:cubicBezTo>
                      <a:pt x="17" y="7"/>
                      <a:pt x="17" y="6"/>
                      <a:pt x="17" y="5"/>
                    </a:cubicBezTo>
                    <a:cubicBezTo>
                      <a:pt x="18" y="5"/>
                      <a:pt x="19" y="5"/>
                      <a:pt x="20" y="5"/>
                    </a:cubicBezTo>
                    <a:cubicBezTo>
                      <a:pt x="20" y="4"/>
                      <a:pt x="20" y="3"/>
                      <a:pt x="21" y="3"/>
                    </a:cubicBezTo>
                    <a:cubicBezTo>
                      <a:pt x="22" y="2"/>
                      <a:pt x="22" y="3"/>
                      <a:pt x="23" y="2"/>
                    </a:cubicBezTo>
                    <a:cubicBezTo>
                      <a:pt x="21" y="0"/>
                      <a:pt x="21" y="0"/>
                      <a:pt x="21" y="0"/>
                    </a:cubicBezTo>
                    <a:cubicBezTo>
                      <a:pt x="20" y="0"/>
                      <a:pt x="20" y="0"/>
                      <a:pt x="19" y="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40">
                <a:extLst>
                  <a:ext uri="{FF2B5EF4-FFF2-40B4-BE49-F238E27FC236}">
                    <a16:creationId xmlns:a16="http://schemas.microsoft.com/office/drawing/2014/main" id="{0633C7A8-4B34-4B9C-B72C-ECF20BA916B2}"/>
                  </a:ext>
                </a:extLst>
              </p:cNvPr>
              <p:cNvSpPr>
                <a:spLocks/>
              </p:cNvSpPr>
              <p:nvPr/>
            </p:nvSpPr>
            <p:spPr bwMode="auto">
              <a:xfrm>
                <a:off x="7271880" y="5406808"/>
                <a:ext cx="37868" cy="14200"/>
              </a:xfrm>
              <a:custGeom>
                <a:avLst/>
                <a:gdLst>
                  <a:gd name="T0" fmla="*/ 11 w 12"/>
                  <a:gd name="T1" fmla="*/ 1 h 5"/>
                  <a:gd name="T2" fmla="*/ 9 w 12"/>
                  <a:gd name="T3" fmla="*/ 1 h 5"/>
                  <a:gd name="T4" fmla="*/ 10 w 12"/>
                  <a:gd name="T5" fmla="*/ 0 h 5"/>
                  <a:gd name="T6" fmla="*/ 10 w 12"/>
                  <a:gd name="T7" fmla="*/ 0 h 5"/>
                  <a:gd name="T8" fmla="*/ 9 w 12"/>
                  <a:gd name="T9" fmla="*/ 1 h 5"/>
                  <a:gd name="T10" fmla="*/ 8 w 12"/>
                  <a:gd name="T11" fmla="*/ 0 h 5"/>
                  <a:gd name="T12" fmla="*/ 9 w 12"/>
                  <a:gd name="T13" fmla="*/ 0 h 5"/>
                  <a:gd name="T14" fmla="*/ 9 w 12"/>
                  <a:gd name="T15" fmla="*/ 0 h 5"/>
                  <a:gd name="T16" fmla="*/ 8 w 12"/>
                  <a:gd name="T17" fmla="*/ 1 h 5"/>
                  <a:gd name="T18" fmla="*/ 7 w 12"/>
                  <a:gd name="T19" fmla="*/ 1 h 5"/>
                  <a:gd name="T20" fmla="*/ 6 w 12"/>
                  <a:gd name="T21" fmla="*/ 1 h 5"/>
                  <a:gd name="T22" fmla="*/ 4 w 12"/>
                  <a:gd name="T23" fmla="*/ 1 h 5"/>
                  <a:gd name="T24" fmla="*/ 3 w 12"/>
                  <a:gd name="T25" fmla="*/ 1 h 5"/>
                  <a:gd name="T26" fmla="*/ 1 w 12"/>
                  <a:gd name="T27" fmla="*/ 2 h 5"/>
                  <a:gd name="T28" fmla="*/ 1 w 12"/>
                  <a:gd name="T29" fmla="*/ 2 h 5"/>
                  <a:gd name="T30" fmla="*/ 1 w 12"/>
                  <a:gd name="T31" fmla="*/ 3 h 5"/>
                  <a:gd name="T32" fmla="*/ 0 w 12"/>
                  <a:gd name="T33" fmla="*/ 4 h 5"/>
                  <a:gd name="T34" fmla="*/ 0 w 12"/>
                  <a:gd name="T35" fmla="*/ 4 h 5"/>
                  <a:gd name="T36" fmla="*/ 2 w 12"/>
                  <a:gd name="T37" fmla="*/ 3 h 5"/>
                  <a:gd name="T38" fmla="*/ 3 w 12"/>
                  <a:gd name="T39" fmla="*/ 4 h 5"/>
                  <a:gd name="T40" fmla="*/ 4 w 12"/>
                  <a:gd name="T41" fmla="*/ 4 h 5"/>
                  <a:gd name="T42" fmla="*/ 6 w 12"/>
                  <a:gd name="T43" fmla="*/ 5 h 5"/>
                  <a:gd name="T44" fmla="*/ 8 w 12"/>
                  <a:gd name="T45" fmla="*/ 4 h 5"/>
                  <a:gd name="T46" fmla="*/ 8 w 12"/>
                  <a:gd name="T47" fmla="*/ 3 h 5"/>
                  <a:gd name="T48" fmla="*/ 9 w 12"/>
                  <a:gd name="T49" fmla="*/ 2 h 5"/>
                  <a:gd name="T50" fmla="*/ 10 w 12"/>
                  <a:gd name="T51" fmla="*/ 2 h 5"/>
                  <a:gd name="T52" fmla="*/ 12 w 12"/>
                  <a:gd name="T53" fmla="*/ 1 h 5"/>
                  <a:gd name="T54" fmla="*/ 12 w 12"/>
                  <a:gd name="T55" fmla="*/ 1 h 5"/>
                  <a:gd name="T56" fmla="*/ 11 w 12"/>
                  <a:gd name="T5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1"/>
                    </a:moveTo>
                    <a:cubicBezTo>
                      <a:pt x="11" y="1"/>
                      <a:pt x="10" y="1"/>
                      <a:pt x="9" y="1"/>
                    </a:cubicBezTo>
                    <a:cubicBezTo>
                      <a:pt x="9" y="1"/>
                      <a:pt x="10" y="0"/>
                      <a:pt x="10" y="0"/>
                    </a:cubicBezTo>
                    <a:cubicBezTo>
                      <a:pt x="10" y="0"/>
                      <a:pt x="10" y="0"/>
                      <a:pt x="10" y="0"/>
                    </a:cubicBezTo>
                    <a:cubicBezTo>
                      <a:pt x="9" y="0"/>
                      <a:pt x="9" y="1"/>
                      <a:pt x="9" y="1"/>
                    </a:cubicBezTo>
                    <a:cubicBezTo>
                      <a:pt x="8" y="1"/>
                      <a:pt x="8" y="0"/>
                      <a:pt x="8" y="0"/>
                    </a:cubicBezTo>
                    <a:cubicBezTo>
                      <a:pt x="8" y="0"/>
                      <a:pt x="9" y="0"/>
                      <a:pt x="9" y="0"/>
                    </a:cubicBezTo>
                    <a:cubicBezTo>
                      <a:pt x="9" y="0"/>
                      <a:pt x="9" y="0"/>
                      <a:pt x="9" y="0"/>
                    </a:cubicBezTo>
                    <a:cubicBezTo>
                      <a:pt x="9" y="0"/>
                      <a:pt x="8" y="0"/>
                      <a:pt x="8" y="1"/>
                    </a:cubicBezTo>
                    <a:cubicBezTo>
                      <a:pt x="7" y="1"/>
                      <a:pt x="7" y="1"/>
                      <a:pt x="7" y="1"/>
                    </a:cubicBezTo>
                    <a:cubicBezTo>
                      <a:pt x="6" y="1"/>
                      <a:pt x="6" y="1"/>
                      <a:pt x="6" y="1"/>
                    </a:cubicBezTo>
                    <a:cubicBezTo>
                      <a:pt x="5" y="1"/>
                      <a:pt x="4" y="1"/>
                      <a:pt x="4" y="1"/>
                    </a:cubicBezTo>
                    <a:cubicBezTo>
                      <a:pt x="3" y="1"/>
                      <a:pt x="3" y="1"/>
                      <a:pt x="3" y="1"/>
                    </a:cubicBezTo>
                    <a:cubicBezTo>
                      <a:pt x="2" y="1"/>
                      <a:pt x="2" y="1"/>
                      <a:pt x="1" y="2"/>
                    </a:cubicBezTo>
                    <a:cubicBezTo>
                      <a:pt x="1" y="2"/>
                      <a:pt x="1" y="2"/>
                      <a:pt x="1" y="2"/>
                    </a:cubicBezTo>
                    <a:cubicBezTo>
                      <a:pt x="1" y="3"/>
                      <a:pt x="1" y="3"/>
                      <a:pt x="1" y="3"/>
                    </a:cubicBezTo>
                    <a:cubicBezTo>
                      <a:pt x="1" y="3"/>
                      <a:pt x="0" y="4"/>
                      <a:pt x="0" y="4"/>
                    </a:cubicBezTo>
                    <a:cubicBezTo>
                      <a:pt x="0" y="4"/>
                      <a:pt x="0" y="4"/>
                      <a:pt x="0" y="4"/>
                    </a:cubicBezTo>
                    <a:cubicBezTo>
                      <a:pt x="1" y="4"/>
                      <a:pt x="1" y="4"/>
                      <a:pt x="2" y="3"/>
                    </a:cubicBezTo>
                    <a:cubicBezTo>
                      <a:pt x="2" y="3"/>
                      <a:pt x="2" y="4"/>
                      <a:pt x="3" y="4"/>
                    </a:cubicBezTo>
                    <a:cubicBezTo>
                      <a:pt x="3" y="4"/>
                      <a:pt x="4" y="4"/>
                      <a:pt x="4" y="4"/>
                    </a:cubicBezTo>
                    <a:cubicBezTo>
                      <a:pt x="5" y="5"/>
                      <a:pt x="6" y="5"/>
                      <a:pt x="6" y="5"/>
                    </a:cubicBezTo>
                    <a:cubicBezTo>
                      <a:pt x="6" y="5"/>
                      <a:pt x="7" y="4"/>
                      <a:pt x="8" y="4"/>
                    </a:cubicBezTo>
                    <a:cubicBezTo>
                      <a:pt x="8" y="4"/>
                      <a:pt x="8" y="3"/>
                      <a:pt x="8" y="3"/>
                    </a:cubicBezTo>
                    <a:cubicBezTo>
                      <a:pt x="8" y="3"/>
                      <a:pt x="9" y="2"/>
                      <a:pt x="9" y="2"/>
                    </a:cubicBezTo>
                    <a:cubicBezTo>
                      <a:pt x="9" y="2"/>
                      <a:pt x="10" y="2"/>
                      <a:pt x="10" y="2"/>
                    </a:cubicBezTo>
                    <a:cubicBezTo>
                      <a:pt x="11" y="2"/>
                      <a:pt x="11" y="2"/>
                      <a:pt x="12" y="1"/>
                    </a:cubicBezTo>
                    <a:cubicBezTo>
                      <a:pt x="12" y="1"/>
                      <a:pt x="12" y="1"/>
                      <a:pt x="12" y="1"/>
                    </a:cubicBezTo>
                    <a:cubicBezTo>
                      <a:pt x="12" y="1"/>
                      <a:pt x="12" y="1"/>
                      <a:pt x="1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41">
                <a:extLst>
                  <a:ext uri="{FF2B5EF4-FFF2-40B4-BE49-F238E27FC236}">
                    <a16:creationId xmlns:a16="http://schemas.microsoft.com/office/drawing/2014/main" id="{C40E454F-7F0D-4B6A-BC5B-E90E695A5E0E}"/>
                  </a:ext>
                </a:extLst>
              </p:cNvPr>
              <p:cNvSpPr>
                <a:spLocks/>
              </p:cNvSpPr>
              <p:nvPr/>
            </p:nvSpPr>
            <p:spPr bwMode="auto">
              <a:xfrm>
                <a:off x="7293969" y="5419431"/>
                <a:ext cx="3156" cy="4733"/>
              </a:xfrm>
              <a:custGeom>
                <a:avLst/>
                <a:gdLst>
                  <a:gd name="T0" fmla="*/ 1 w 1"/>
                  <a:gd name="T1" fmla="*/ 0 h 2"/>
                  <a:gd name="T2" fmla="*/ 1 w 1"/>
                  <a:gd name="T3" fmla="*/ 0 h 2"/>
                  <a:gd name="T4" fmla="*/ 1 w 1"/>
                  <a:gd name="T5" fmla="*/ 0 h 2"/>
                  <a:gd name="T6" fmla="*/ 0 w 1"/>
                  <a:gd name="T7" fmla="*/ 2 h 2"/>
                  <a:gd name="T8" fmla="*/ 0 w 1"/>
                  <a:gd name="T9" fmla="*/ 2 h 2"/>
                  <a:gd name="T10" fmla="*/ 1 w 1"/>
                  <a:gd name="T11" fmla="*/ 0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0"/>
                    </a:cubicBezTo>
                    <a:cubicBezTo>
                      <a:pt x="1" y="1"/>
                      <a:pt x="0" y="2"/>
                      <a:pt x="0" y="2"/>
                    </a:cubicBezTo>
                    <a:cubicBezTo>
                      <a:pt x="0" y="2"/>
                      <a:pt x="0" y="2"/>
                      <a:pt x="0" y="2"/>
                    </a:cubicBezTo>
                    <a:cubicBezTo>
                      <a:pt x="1" y="0"/>
                      <a:pt x="1" y="0"/>
                      <a:pt x="1" y="0"/>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2">
                <a:extLst>
                  <a:ext uri="{FF2B5EF4-FFF2-40B4-BE49-F238E27FC236}">
                    <a16:creationId xmlns:a16="http://schemas.microsoft.com/office/drawing/2014/main" id="{013331FE-CA9A-44A6-9E88-DF3262B37CF6}"/>
                  </a:ext>
                </a:extLst>
              </p:cNvPr>
              <p:cNvSpPr>
                <a:spLocks/>
              </p:cNvSpPr>
              <p:nvPr/>
            </p:nvSpPr>
            <p:spPr bwMode="auto">
              <a:xfrm>
                <a:off x="7290814" y="5419431"/>
                <a:ext cx="3156" cy="4733"/>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1" y="1"/>
                      <a:pt x="0" y="1"/>
                      <a:pt x="0" y="1"/>
                    </a:cubicBezTo>
                    <a:cubicBezTo>
                      <a:pt x="0" y="2"/>
                      <a:pt x="0" y="2"/>
                      <a:pt x="0" y="2"/>
                    </a:cubicBezTo>
                    <a:cubicBezTo>
                      <a:pt x="0" y="1"/>
                      <a:pt x="0" y="1"/>
                      <a:pt x="0"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43">
                <a:extLst>
                  <a:ext uri="{FF2B5EF4-FFF2-40B4-BE49-F238E27FC236}">
                    <a16:creationId xmlns:a16="http://schemas.microsoft.com/office/drawing/2014/main" id="{89A9DB87-3391-4A58-8E0D-DB243A5EE331}"/>
                  </a:ext>
                </a:extLst>
              </p:cNvPr>
              <p:cNvSpPr>
                <a:spLocks/>
              </p:cNvSpPr>
              <p:nvPr/>
            </p:nvSpPr>
            <p:spPr bwMode="auto">
              <a:xfrm>
                <a:off x="7290814"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4">
                <a:extLst>
                  <a:ext uri="{FF2B5EF4-FFF2-40B4-BE49-F238E27FC236}">
                    <a16:creationId xmlns:a16="http://schemas.microsoft.com/office/drawing/2014/main" id="{9FA7B418-7F6D-4A78-9185-5F1D0BDBEB67}"/>
                  </a:ext>
                </a:extLst>
              </p:cNvPr>
              <p:cNvSpPr>
                <a:spLocks/>
              </p:cNvSpPr>
              <p:nvPr/>
            </p:nvSpPr>
            <p:spPr bwMode="auto">
              <a:xfrm>
                <a:off x="7287658"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45">
                <a:extLst>
                  <a:ext uri="{FF2B5EF4-FFF2-40B4-BE49-F238E27FC236}">
                    <a16:creationId xmlns:a16="http://schemas.microsoft.com/office/drawing/2014/main" id="{DE882F8A-AE77-4ECD-A00B-A58F51CD24DE}"/>
                  </a:ext>
                </a:extLst>
              </p:cNvPr>
              <p:cNvSpPr>
                <a:spLocks/>
              </p:cNvSpPr>
              <p:nvPr/>
            </p:nvSpPr>
            <p:spPr bwMode="auto">
              <a:xfrm>
                <a:off x="7275035" y="5413119"/>
                <a:ext cx="3156" cy="3156"/>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46">
                <a:extLst>
                  <a:ext uri="{FF2B5EF4-FFF2-40B4-BE49-F238E27FC236}">
                    <a16:creationId xmlns:a16="http://schemas.microsoft.com/office/drawing/2014/main" id="{D7093296-5951-4657-B989-1780DEF4DAB5}"/>
                  </a:ext>
                </a:extLst>
              </p:cNvPr>
              <p:cNvSpPr>
                <a:spLocks/>
              </p:cNvSpPr>
              <p:nvPr/>
            </p:nvSpPr>
            <p:spPr bwMode="auto">
              <a:xfrm>
                <a:off x="7303437" y="5381562"/>
                <a:ext cx="37868" cy="18934"/>
              </a:xfrm>
              <a:custGeom>
                <a:avLst/>
                <a:gdLst>
                  <a:gd name="T0" fmla="*/ 12 w 12"/>
                  <a:gd name="T1" fmla="*/ 2 h 6"/>
                  <a:gd name="T2" fmla="*/ 9 w 12"/>
                  <a:gd name="T3" fmla="*/ 2 h 6"/>
                  <a:gd name="T4" fmla="*/ 10 w 12"/>
                  <a:gd name="T5" fmla="*/ 1 h 6"/>
                  <a:gd name="T6" fmla="*/ 10 w 12"/>
                  <a:gd name="T7" fmla="*/ 1 h 6"/>
                  <a:gd name="T8" fmla="*/ 9 w 12"/>
                  <a:gd name="T9" fmla="*/ 2 h 6"/>
                  <a:gd name="T10" fmla="*/ 8 w 12"/>
                  <a:gd name="T11" fmla="*/ 1 h 6"/>
                  <a:gd name="T12" fmla="*/ 9 w 12"/>
                  <a:gd name="T13" fmla="*/ 1 h 6"/>
                  <a:gd name="T14" fmla="*/ 9 w 12"/>
                  <a:gd name="T15" fmla="*/ 0 h 6"/>
                  <a:gd name="T16" fmla="*/ 8 w 12"/>
                  <a:gd name="T17" fmla="*/ 1 h 6"/>
                  <a:gd name="T18" fmla="*/ 7 w 12"/>
                  <a:gd name="T19" fmla="*/ 2 h 6"/>
                  <a:gd name="T20" fmla="*/ 6 w 12"/>
                  <a:gd name="T21" fmla="*/ 2 h 6"/>
                  <a:gd name="T22" fmla="*/ 4 w 12"/>
                  <a:gd name="T23" fmla="*/ 2 h 6"/>
                  <a:gd name="T24" fmla="*/ 3 w 12"/>
                  <a:gd name="T25" fmla="*/ 2 h 6"/>
                  <a:gd name="T26" fmla="*/ 1 w 12"/>
                  <a:gd name="T27" fmla="*/ 3 h 6"/>
                  <a:gd name="T28" fmla="*/ 1 w 12"/>
                  <a:gd name="T29" fmla="*/ 3 h 6"/>
                  <a:gd name="T30" fmla="*/ 1 w 12"/>
                  <a:gd name="T31" fmla="*/ 4 h 6"/>
                  <a:gd name="T32" fmla="*/ 0 w 12"/>
                  <a:gd name="T33" fmla="*/ 5 h 6"/>
                  <a:gd name="T34" fmla="*/ 0 w 12"/>
                  <a:gd name="T35" fmla="*/ 5 h 6"/>
                  <a:gd name="T36" fmla="*/ 2 w 12"/>
                  <a:gd name="T37" fmla="*/ 4 h 6"/>
                  <a:gd name="T38" fmla="*/ 3 w 12"/>
                  <a:gd name="T39" fmla="*/ 5 h 6"/>
                  <a:gd name="T40" fmla="*/ 4 w 12"/>
                  <a:gd name="T41" fmla="*/ 5 h 6"/>
                  <a:gd name="T42" fmla="*/ 6 w 12"/>
                  <a:gd name="T43" fmla="*/ 5 h 6"/>
                  <a:gd name="T44" fmla="*/ 8 w 12"/>
                  <a:gd name="T45" fmla="*/ 5 h 6"/>
                  <a:gd name="T46" fmla="*/ 8 w 12"/>
                  <a:gd name="T47" fmla="*/ 4 h 6"/>
                  <a:gd name="T48" fmla="*/ 9 w 12"/>
                  <a:gd name="T49" fmla="*/ 3 h 6"/>
                  <a:gd name="T50" fmla="*/ 10 w 12"/>
                  <a:gd name="T51" fmla="*/ 2 h 6"/>
                  <a:gd name="T52" fmla="*/ 12 w 12"/>
                  <a:gd name="T53" fmla="*/ 2 h 6"/>
                  <a:gd name="T54" fmla="*/ 12 w 12"/>
                  <a:gd name="T55" fmla="*/ 2 h 6"/>
                  <a:gd name="T56" fmla="*/ 12 w 12"/>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2" y="2"/>
                    </a:moveTo>
                    <a:cubicBezTo>
                      <a:pt x="11" y="2"/>
                      <a:pt x="10" y="2"/>
                      <a:pt x="9" y="2"/>
                    </a:cubicBezTo>
                    <a:cubicBezTo>
                      <a:pt x="9" y="2"/>
                      <a:pt x="10" y="1"/>
                      <a:pt x="10" y="1"/>
                    </a:cubicBezTo>
                    <a:cubicBezTo>
                      <a:pt x="10" y="1"/>
                      <a:pt x="10" y="1"/>
                      <a:pt x="10" y="1"/>
                    </a:cubicBezTo>
                    <a:cubicBezTo>
                      <a:pt x="9" y="1"/>
                      <a:pt x="9" y="2"/>
                      <a:pt x="9" y="2"/>
                    </a:cubicBezTo>
                    <a:cubicBezTo>
                      <a:pt x="8" y="2"/>
                      <a:pt x="8" y="1"/>
                      <a:pt x="8" y="1"/>
                    </a:cubicBezTo>
                    <a:cubicBezTo>
                      <a:pt x="8" y="1"/>
                      <a:pt x="9" y="1"/>
                      <a:pt x="9" y="1"/>
                    </a:cubicBezTo>
                    <a:cubicBezTo>
                      <a:pt x="9" y="1"/>
                      <a:pt x="9" y="0"/>
                      <a:pt x="9" y="0"/>
                    </a:cubicBezTo>
                    <a:cubicBezTo>
                      <a:pt x="9" y="0"/>
                      <a:pt x="8" y="1"/>
                      <a:pt x="8" y="1"/>
                    </a:cubicBezTo>
                    <a:cubicBezTo>
                      <a:pt x="7" y="1"/>
                      <a:pt x="7" y="2"/>
                      <a:pt x="7" y="2"/>
                    </a:cubicBezTo>
                    <a:cubicBezTo>
                      <a:pt x="7" y="2"/>
                      <a:pt x="6" y="2"/>
                      <a:pt x="6" y="2"/>
                    </a:cubicBezTo>
                    <a:cubicBezTo>
                      <a:pt x="5" y="2"/>
                      <a:pt x="4" y="2"/>
                      <a:pt x="4" y="2"/>
                    </a:cubicBezTo>
                    <a:cubicBezTo>
                      <a:pt x="3" y="2"/>
                      <a:pt x="3" y="2"/>
                      <a:pt x="3" y="2"/>
                    </a:cubicBezTo>
                    <a:cubicBezTo>
                      <a:pt x="2" y="2"/>
                      <a:pt x="2" y="2"/>
                      <a:pt x="1" y="3"/>
                    </a:cubicBezTo>
                    <a:cubicBezTo>
                      <a:pt x="1" y="3"/>
                      <a:pt x="1" y="3"/>
                      <a:pt x="1" y="3"/>
                    </a:cubicBezTo>
                    <a:cubicBezTo>
                      <a:pt x="1" y="3"/>
                      <a:pt x="1" y="4"/>
                      <a:pt x="1" y="4"/>
                    </a:cubicBezTo>
                    <a:cubicBezTo>
                      <a:pt x="1" y="4"/>
                      <a:pt x="0" y="5"/>
                      <a:pt x="0" y="5"/>
                    </a:cubicBezTo>
                    <a:cubicBezTo>
                      <a:pt x="0" y="5"/>
                      <a:pt x="0" y="5"/>
                      <a:pt x="0" y="5"/>
                    </a:cubicBezTo>
                    <a:cubicBezTo>
                      <a:pt x="1" y="5"/>
                      <a:pt x="1" y="4"/>
                      <a:pt x="2" y="4"/>
                    </a:cubicBezTo>
                    <a:cubicBezTo>
                      <a:pt x="2" y="4"/>
                      <a:pt x="2" y="4"/>
                      <a:pt x="3" y="5"/>
                    </a:cubicBezTo>
                    <a:cubicBezTo>
                      <a:pt x="3" y="5"/>
                      <a:pt x="4" y="5"/>
                      <a:pt x="4" y="5"/>
                    </a:cubicBezTo>
                    <a:cubicBezTo>
                      <a:pt x="5" y="5"/>
                      <a:pt x="6" y="5"/>
                      <a:pt x="6" y="5"/>
                    </a:cubicBezTo>
                    <a:cubicBezTo>
                      <a:pt x="7" y="6"/>
                      <a:pt x="7" y="5"/>
                      <a:pt x="8" y="5"/>
                    </a:cubicBezTo>
                    <a:cubicBezTo>
                      <a:pt x="8" y="5"/>
                      <a:pt x="8" y="4"/>
                      <a:pt x="8" y="4"/>
                    </a:cubicBezTo>
                    <a:cubicBezTo>
                      <a:pt x="8" y="3"/>
                      <a:pt x="9" y="3"/>
                      <a:pt x="9" y="3"/>
                    </a:cubicBezTo>
                    <a:cubicBezTo>
                      <a:pt x="9" y="3"/>
                      <a:pt x="10" y="3"/>
                      <a:pt x="10" y="2"/>
                    </a:cubicBezTo>
                    <a:cubicBezTo>
                      <a:pt x="11" y="2"/>
                      <a:pt x="11" y="2"/>
                      <a:pt x="12" y="2"/>
                    </a:cubicBezTo>
                    <a:cubicBezTo>
                      <a:pt x="12" y="2"/>
                      <a:pt x="12" y="2"/>
                      <a:pt x="12" y="2"/>
                    </a:cubicBezTo>
                    <a:cubicBezTo>
                      <a:pt x="12" y="2"/>
                      <a:pt x="12" y="2"/>
                      <a:pt x="1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47">
                <a:extLst>
                  <a:ext uri="{FF2B5EF4-FFF2-40B4-BE49-F238E27FC236}">
                    <a16:creationId xmlns:a16="http://schemas.microsoft.com/office/drawing/2014/main" id="{B5E3A95E-B355-4185-BA2C-E40C0043C744}"/>
                  </a:ext>
                </a:extLst>
              </p:cNvPr>
              <p:cNvSpPr>
                <a:spLocks/>
              </p:cNvSpPr>
              <p:nvPr/>
            </p:nvSpPr>
            <p:spPr bwMode="auto">
              <a:xfrm>
                <a:off x="7325526" y="5394185"/>
                <a:ext cx="3156" cy="9467"/>
              </a:xfrm>
              <a:custGeom>
                <a:avLst/>
                <a:gdLst>
                  <a:gd name="T0" fmla="*/ 1 w 1"/>
                  <a:gd name="T1" fmla="*/ 0 h 3"/>
                  <a:gd name="T2" fmla="*/ 1 w 1"/>
                  <a:gd name="T3" fmla="*/ 1 h 3"/>
                  <a:gd name="T4" fmla="*/ 1 w 1"/>
                  <a:gd name="T5" fmla="*/ 1 h 3"/>
                  <a:gd name="T6" fmla="*/ 0 w 1"/>
                  <a:gd name="T7" fmla="*/ 3 h 3"/>
                  <a:gd name="T8" fmla="*/ 0 w 1"/>
                  <a:gd name="T9" fmla="*/ 3 h 3"/>
                  <a:gd name="T10" fmla="*/ 1 w 1"/>
                  <a:gd name="T11" fmla="*/ 1 h 3"/>
                  <a:gd name="T12" fmla="*/ 0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0"/>
                      <a:pt x="1" y="0"/>
                      <a:pt x="1" y="1"/>
                    </a:cubicBezTo>
                    <a:cubicBezTo>
                      <a:pt x="1" y="1"/>
                      <a:pt x="1" y="1"/>
                      <a:pt x="1" y="1"/>
                    </a:cubicBezTo>
                    <a:cubicBezTo>
                      <a:pt x="1" y="1"/>
                      <a:pt x="0" y="3"/>
                      <a:pt x="0" y="3"/>
                    </a:cubicBezTo>
                    <a:cubicBezTo>
                      <a:pt x="0" y="3"/>
                      <a:pt x="0" y="3"/>
                      <a:pt x="0" y="3"/>
                    </a:cubicBezTo>
                    <a:cubicBezTo>
                      <a:pt x="1" y="1"/>
                      <a:pt x="1" y="1"/>
                      <a:pt x="1"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48">
                <a:extLst>
                  <a:ext uri="{FF2B5EF4-FFF2-40B4-BE49-F238E27FC236}">
                    <a16:creationId xmlns:a16="http://schemas.microsoft.com/office/drawing/2014/main" id="{F23A13B3-0F5E-44EA-824F-B7E98157C47A}"/>
                  </a:ext>
                </a:extLst>
              </p:cNvPr>
              <p:cNvSpPr>
                <a:spLocks/>
              </p:cNvSpPr>
              <p:nvPr/>
            </p:nvSpPr>
            <p:spPr bwMode="auto">
              <a:xfrm>
                <a:off x="7322371" y="5397341"/>
                <a:ext cx="3156" cy="6311"/>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1"/>
                    </a:cubicBezTo>
                    <a:cubicBezTo>
                      <a:pt x="1" y="1"/>
                      <a:pt x="0" y="1"/>
                      <a:pt x="0" y="1"/>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49">
                <a:extLst>
                  <a:ext uri="{FF2B5EF4-FFF2-40B4-BE49-F238E27FC236}">
                    <a16:creationId xmlns:a16="http://schemas.microsoft.com/office/drawing/2014/main" id="{7E39F394-DE1D-4FED-B5CA-6E4445D6948D}"/>
                  </a:ext>
                </a:extLst>
              </p:cNvPr>
              <p:cNvSpPr>
                <a:spLocks/>
              </p:cNvSpPr>
              <p:nvPr/>
            </p:nvSpPr>
            <p:spPr bwMode="auto">
              <a:xfrm>
                <a:off x="7322371" y="5400497"/>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50">
                <a:extLst>
                  <a:ext uri="{FF2B5EF4-FFF2-40B4-BE49-F238E27FC236}">
                    <a16:creationId xmlns:a16="http://schemas.microsoft.com/office/drawing/2014/main" id="{86F71CAF-9275-48E9-A587-3A96AC3F8903}"/>
                  </a:ext>
                </a:extLst>
              </p:cNvPr>
              <p:cNvSpPr>
                <a:spLocks/>
              </p:cNvSpPr>
              <p:nvPr/>
            </p:nvSpPr>
            <p:spPr bwMode="auto">
              <a:xfrm>
                <a:off x="7319215" y="5400497"/>
                <a:ext cx="6311" cy="3156"/>
              </a:xfrm>
              <a:custGeom>
                <a:avLst/>
                <a:gdLst>
                  <a:gd name="T0" fmla="*/ 2 w 4"/>
                  <a:gd name="T1" fmla="*/ 0 h 2"/>
                  <a:gd name="T2" fmla="*/ 2 w 4"/>
                  <a:gd name="T3" fmla="*/ 2 h 2"/>
                  <a:gd name="T4" fmla="*/ 0 w 4"/>
                  <a:gd name="T5" fmla="*/ 2 h 2"/>
                  <a:gd name="T6" fmla="*/ 2 w 4"/>
                  <a:gd name="T7" fmla="*/ 2 h 2"/>
                  <a:gd name="T8" fmla="*/ 0 w 4"/>
                  <a:gd name="T9" fmla="*/ 2 h 2"/>
                  <a:gd name="T10" fmla="*/ 2 w 4"/>
                  <a:gd name="T11" fmla="*/ 2 h 2"/>
                  <a:gd name="T12" fmla="*/ 2 w 4"/>
                  <a:gd name="T13" fmla="*/ 2 h 2"/>
                  <a:gd name="T14" fmla="*/ 2 w 4"/>
                  <a:gd name="T15" fmla="*/ 2 h 2"/>
                  <a:gd name="T16" fmla="*/ 2 w 4"/>
                  <a:gd name="T17" fmla="*/ 2 h 2"/>
                  <a:gd name="T18" fmla="*/ 2 w 4"/>
                  <a:gd name="T19" fmla="*/ 2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2"/>
                    </a:lnTo>
                    <a:lnTo>
                      <a:pt x="0" y="2"/>
                    </a:lnTo>
                    <a:lnTo>
                      <a:pt x="2" y="2"/>
                    </a:lnTo>
                    <a:lnTo>
                      <a:pt x="0" y="2"/>
                    </a:lnTo>
                    <a:lnTo>
                      <a:pt x="2" y="2"/>
                    </a:lnTo>
                    <a:lnTo>
                      <a:pt x="2" y="2"/>
                    </a:lnTo>
                    <a:lnTo>
                      <a:pt x="2" y="2"/>
                    </a:lnTo>
                    <a:lnTo>
                      <a:pt x="2" y="2"/>
                    </a:lnTo>
                    <a:lnTo>
                      <a:pt x="2" y="2"/>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Oval 151">
                <a:extLst>
                  <a:ext uri="{FF2B5EF4-FFF2-40B4-BE49-F238E27FC236}">
                    <a16:creationId xmlns:a16="http://schemas.microsoft.com/office/drawing/2014/main" id="{CEB40DA2-F566-4F20-82C1-20BB6C554BCA}"/>
                  </a:ext>
                </a:extLst>
              </p:cNvPr>
              <p:cNvSpPr>
                <a:spLocks noChangeArrowheads="1"/>
              </p:cNvSpPr>
              <p:nvPr/>
            </p:nvSpPr>
            <p:spPr bwMode="auto">
              <a:xfrm>
                <a:off x="7309748" y="539103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2">
                <a:extLst>
                  <a:ext uri="{FF2B5EF4-FFF2-40B4-BE49-F238E27FC236}">
                    <a16:creationId xmlns:a16="http://schemas.microsoft.com/office/drawing/2014/main" id="{88B2533D-84B0-4F6D-AEF7-13FFC17D38E9}"/>
                  </a:ext>
                </a:extLst>
              </p:cNvPr>
              <p:cNvSpPr>
                <a:spLocks/>
              </p:cNvSpPr>
              <p:nvPr/>
            </p:nvSpPr>
            <p:spPr bwMode="auto">
              <a:xfrm>
                <a:off x="7306592" y="5421009"/>
                <a:ext cx="37868" cy="15778"/>
              </a:xfrm>
              <a:custGeom>
                <a:avLst/>
                <a:gdLst>
                  <a:gd name="T0" fmla="*/ 11 w 12"/>
                  <a:gd name="T1" fmla="*/ 2 h 5"/>
                  <a:gd name="T2" fmla="*/ 9 w 12"/>
                  <a:gd name="T3" fmla="*/ 1 h 5"/>
                  <a:gd name="T4" fmla="*/ 10 w 12"/>
                  <a:gd name="T5" fmla="*/ 1 h 5"/>
                  <a:gd name="T6" fmla="*/ 9 w 12"/>
                  <a:gd name="T7" fmla="*/ 1 h 5"/>
                  <a:gd name="T8" fmla="*/ 8 w 12"/>
                  <a:gd name="T9" fmla="*/ 1 h 5"/>
                  <a:gd name="T10" fmla="*/ 8 w 12"/>
                  <a:gd name="T11" fmla="*/ 1 h 5"/>
                  <a:gd name="T12" fmla="*/ 9 w 12"/>
                  <a:gd name="T13" fmla="*/ 0 h 5"/>
                  <a:gd name="T14" fmla="*/ 8 w 12"/>
                  <a:gd name="T15" fmla="*/ 0 h 5"/>
                  <a:gd name="T16" fmla="*/ 7 w 12"/>
                  <a:gd name="T17" fmla="*/ 1 h 5"/>
                  <a:gd name="T18" fmla="*/ 7 w 12"/>
                  <a:gd name="T19" fmla="*/ 1 h 5"/>
                  <a:gd name="T20" fmla="*/ 5 w 12"/>
                  <a:gd name="T21" fmla="*/ 2 h 5"/>
                  <a:gd name="T22" fmla="*/ 4 w 12"/>
                  <a:gd name="T23" fmla="*/ 2 h 5"/>
                  <a:gd name="T24" fmla="*/ 2 w 12"/>
                  <a:gd name="T25" fmla="*/ 2 h 5"/>
                  <a:gd name="T26" fmla="*/ 1 w 12"/>
                  <a:gd name="T27" fmla="*/ 2 h 5"/>
                  <a:gd name="T28" fmla="*/ 1 w 12"/>
                  <a:gd name="T29" fmla="*/ 3 h 5"/>
                  <a:gd name="T30" fmla="*/ 1 w 12"/>
                  <a:gd name="T31" fmla="*/ 4 h 5"/>
                  <a:gd name="T32" fmla="*/ 0 w 12"/>
                  <a:gd name="T33" fmla="*/ 4 h 5"/>
                  <a:gd name="T34" fmla="*/ 0 w 12"/>
                  <a:gd name="T35" fmla="*/ 5 h 5"/>
                  <a:gd name="T36" fmla="*/ 1 w 12"/>
                  <a:gd name="T37" fmla="*/ 4 h 5"/>
                  <a:gd name="T38" fmla="*/ 3 w 12"/>
                  <a:gd name="T39" fmla="*/ 4 h 5"/>
                  <a:gd name="T40" fmla="*/ 4 w 12"/>
                  <a:gd name="T41" fmla="*/ 5 h 5"/>
                  <a:gd name="T42" fmla="*/ 6 w 12"/>
                  <a:gd name="T43" fmla="*/ 5 h 5"/>
                  <a:gd name="T44" fmla="*/ 7 w 12"/>
                  <a:gd name="T45" fmla="*/ 4 h 5"/>
                  <a:gd name="T46" fmla="*/ 8 w 12"/>
                  <a:gd name="T47" fmla="*/ 3 h 5"/>
                  <a:gd name="T48" fmla="*/ 9 w 12"/>
                  <a:gd name="T49" fmla="*/ 3 h 5"/>
                  <a:gd name="T50" fmla="*/ 10 w 12"/>
                  <a:gd name="T51" fmla="*/ 2 h 5"/>
                  <a:gd name="T52" fmla="*/ 12 w 12"/>
                  <a:gd name="T53" fmla="*/ 2 h 5"/>
                  <a:gd name="T54" fmla="*/ 12 w 12"/>
                  <a:gd name="T55" fmla="*/ 2 h 5"/>
                  <a:gd name="T56" fmla="*/ 11 w 12"/>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2"/>
                    </a:moveTo>
                    <a:cubicBezTo>
                      <a:pt x="11" y="2"/>
                      <a:pt x="10" y="1"/>
                      <a:pt x="9" y="1"/>
                    </a:cubicBezTo>
                    <a:cubicBezTo>
                      <a:pt x="9" y="1"/>
                      <a:pt x="9" y="1"/>
                      <a:pt x="10" y="1"/>
                    </a:cubicBezTo>
                    <a:cubicBezTo>
                      <a:pt x="10" y="1"/>
                      <a:pt x="10" y="0"/>
                      <a:pt x="9" y="1"/>
                    </a:cubicBezTo>
                    <a:cubicBezTo>
                      <a:pt x="9" y="1"/>
                      <a:pt x="9" y="1"/>
                      <a:pt x="8" y="1"/>
                    </a:cubicBezTo>
                    <a:cubicBezTo>
                      <a:pt x="8" y="1"/>
                      <a:pt x="8" y="1"/>
                      <a:pt x="8" y="1"/>
                    </a:cubicBezTo>
                    <a:cubicBezTo>
                      <a:pt x="8" y="1"/>
                      <a:pt x="9" y="0"/>
                      <a:pt x="9" y="0"/>
                    </a:cubicBezTo>
                    <a:cubicBezTo>
                      <a:pt x="9" y="0"/>
                      <a:pt x="8" y="0"/>
                      <a:pt x="8" y="0"/>
                    </a:cubicBezTo>
                    <a:cubicBezTo>
                      <a:pt x="8" y="0"/>
                      <a:pt x="8" y="1"/>
                      <a:pt x="7" y="1"/>
                    </a:cubicBezTo>
                    <a:cubicBezTo>
                      <a:pt x="7" y="1"/>
                      <a:pt x="7" y="1"/>
                      <a:pt x="7" y="1"/>
                    </a:cubicBezTo>
                    <a:cubicBezTo>
                      <a:pt x="6" y="1"/>
                      <a:pt x="6" y="1"/>
                      <a:pt x="5" y="2"/>
                    </a:cubicBezTo>
                    <a:cubicBezTo>
                      <a:pt x="5" y="2"/>
                      <a:pt x="4" y="2"/>
                      <a:pt x="4" y="2"/>
                    </a:cubicBezTo>
                    <a:cubicBezTo>
                      <a:pt x="3" y="2"/>
                      <a:pt x="3" y="2"/>
                      <a:pt x="2" y="2"/>
                    </a:cubicBezTo>
                    <a:cubicBezTo>
                      <a:pt x="2" y="2"/>
                      <a:pt x="2" y="2"/>
                      <a:pt x="1" y="2"/>
                    </a:cubicBezTo>
                    <a:cubicBezTo>
                      <a:pt x="1" y="2"/>
                      <a:pt x="1" y="3"/>
                      <a:pt x="1" y="3"/>
                    </a:cubicBezTo>
                    <a:cubicBezTo>
                      <a:pt x="1" y="3"/>
                      <a:pt x="1" y="3"/>
                      <a:pt x="1" y="4"/>
                    </a:cubicBezTo>
                    <a:cubicBezTo>
                      <a:pt x="1" y="4"/>
                      <a:pt x="0" y="4"/>
                      <a:pt x="0" y="4"/>
                    </a:cubicBezTo>
                    <a:cubicBezTo>
                      <a:pt x="0" y="4"/>
                      <a:pt x="0" y="5"/>
                      <a:pt x="0" y="5"/>
                    </a:cubicBezTo>
                    <a:cubicBezTo>
                      <a:pt x="0" y="4"/>
                      <a:pt x="1" y="4"/>
                      <a:pt x="1" y="4"/>
                    </a:cubicBezTo>
                    <a:cubicBezTo>
                      <a:pt x="2" y="4"/>
                      <a:pt x="2" y="4"/>
                      <a:pt x="3" y="4"/>
                    </a:cubicBezTo>
                    <a:cubicBezTo>
                      <a:pt x="3" y="4"/>
                      <a:pt x="4" y="5"/>
                      <a:pt x="4" y="5"/>
                    </a:cubicBezTo>
                    <a:cubicBezTo>
                      <a:pt x="4" y="5"/>
                      <a:pt x="6" y="5"/>
                      <a:pt x="6" y="5"/>
                    </a:cubicBezTo>
                    <a:cubicBezTo>
                      <a:pt x="6" y="5"/>
                      <a:pt x="7" y="5"/>
                      <a:pt x="7" y="4"/>
                    </a:cubicBezTo>
                    <a:cubicBezTo>
                      <a:pt x="8" y="4"/>
                      <a:pt x="8" y="4"/>
                      <a:pt x="8" y="3"/>
                    </a:cubicBezTo>
                    <a:cubicBezTo>
                      <a:pt x="8" y="3"/>
                      <a:pt x="8" y="3"/>
                      <a:pt x="9" y="3"/>
                    </a:cubicBezTo>
                    <a:cubicBezTo>
                      <a:pt x="9" y="2"/>
                      <a:pt x="10" y="2"/>
                      <a:pt x="10" y="2"/>
                    </a:cubicBezTo>
                    <a:cubicBezTo>
                      <a:pt x="10" y="2"/>
                      <a:pt x="11" y="2"/>
                      <a:pt x="12" y="2"/>
                    </a:cubicBezTo>
                    <a:cubicBezTo>
                      <a:pt x="12" y="2"/>
                      <a:pt x="12" y="2"/>
                      <a:pt x="12" y="2"/>
                    </a:cubicBezTo>
                    <a:cubicBezTo>
                      <a:pt x="12" y="2"/>
                      <a:pt x="12" y="2"/>
                      <a:pt x="1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53">
                <a:extLst>
                  <a:ext uri="{FF2B5EF4-FFF2-40B4-BE49-F238E27FC236}">
                    <a16:creationId xmlns:a16="http://schemas.microsoft.com/office/drawing/2014/main" id="{92FCED9E-992A-4E4E-9BD2-0125A75FF138}"/>
                  </a:ext>
                </a:extLst>
              </p:cNvPr>
              <p:cNvSpPr>
                <a:spLocks/>
              </p:cNvSpPr>
              <p:nvPr/>
            </p:nvSpPr>
            <p:spPr bwMode="auto">
              <a:xfrm>
                <a:off x="7328682" y="5433632"/>
                <a:ext cx="3156" cy="6311"/>
              </a:xfrm>
              <a:custGeom>
                <a:avLst/>
                <a:gdLst>
                  <a:gd name="T0" fmla="*/ 1 w 1"/>
                  <a:gd name="T1" fmla="*/ 0 h 2"/>
                  <a:gd name="T2" fmla="*/ 1 w 1"/>
                  <a:gd name="T3" fmla="*/ 0 h 2"/>
                  <a:gd name="T4" fmla="*/ 1 w 1"/>
                  <a:gd name="T5" fmla="*/ 1 h 2"/>
                  <a:gd name="T6" fmla="*/ 0 w 1"/>
                  <a:gd name="T7" fmla="*/ 2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0" y="1"/>
                      <a:pt x="0" y="2"/>
                      <a:pt x="0" y="2"/>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4">
                <a:extLst>
                  <a:ext uri="{FF2B5EF4-FFF2-40B4-BE49-F238E27FC236}">
                    <a16:creationId xmlns:a16="http://schemas.microsoft.com/office/drawing/2014/main" id="{0F1455A2-6AE4-4833-B7B7-74941A90F884}"/>
                  </a:ext>
                </a:extLst>
              </p:cNvPr>
              <p:cNvSpPr>
                <a:spLocks/>
              </p:cNvSpPr>
              <p:nvPr/>
            </p:nvSpPr>
            <p:spPr bwMode="auto">
              <a:xfrm>
                <a:off x="7325526" y="5436788"/>
                <a:ext cx="3156" cy="3156"/>
              </a:xfrm>
              <a:custGeom>
                <a:avLst/>
                <a:gdLst>
                  <a:gd name="T0" fmla="*/ 0 w 1"/>
                  <a:gd name="T1" fmla="*/ 0 h 1"/>
                  <a:gd name="T2" fmla="*/ 1 w 1"/>
                  <a:gd name="T3" fmla="*/ 0 h 1"/>
                  <a:gd name="T4" fmla="*/ 0 w 1"/>
                  <a:gd name="T5" fmla="*/ 0 h 1"/>
                  <a:gd name="T6" fmla="*/ 0 w 1"/>
                  <a:gd name="T7" fmla="*/ 1 h 1"/>
                  <a:gd name="T8" fmla="*/ 0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1" y="0"/>
                      <a:pt x="1" y="0"/>
                    </a:cubicBezTo>
                    <a:cubicBezTo>
                      <a:pt x="1"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55">
                <a:extLst>
                  <a:ext uri="{FF2B5EF4-FFF2-40B4-BE49-F238E27FC236}">
                    <a16:creationId xmlns:a16="http://schemas.microsoft.com/office/drawing/2014/main" id="{7CBD0E91-6920-41D5-9B45-88E4ADEFCB89}"/>
                  </a:ext>
                </a:extLst>
              </p:cNvPr>
              <p:cNvSpPr>
                <a:spLocks/>
              </p:cNvSpPr>
              <p:nvPr/>
            </p:nvSpPr>
            <p:spPr bwMode="auto">
              <a:xfrm>
                <a:off x="7325526"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56">
                <a:extLst>
                  <a:ext uri="{FF2B5EF4-FFF2-40B4-BE49-F238E27FC236}">
                    <a16:creationId xmlns:a16="http://schemas.microsoft.com/office/drawing/2014/main" id="{7B56BD48-D590-4DCF-9FAA-695FB5DC5164}"/>
                  </a:ext>
                </a:extLst>
              </p:cNvPr>
              <p:cNvSpPr>
                <a:spLocks/>
              </p:cNvSpPr>
              <p:nvPr/>
            </p:nvSpPr>
            <p:spPr bwMode="auto">
              <a:xfrm>
                <a:off x="7322371"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57">
                <a:extLst>
                  <a:ext uri="{FF2B5EF4-FFF2-40B4-BE49-F238E27FC236}">
                    <a16:creationId xmlns:a16="http://schemas.microsoft.com/office/drawing/2014/main" id="{840730A7-E78F-4C75-A1B3-4E21D31C5E0C}"/>
                  </a:ext>
                </a:extLst>
              </p:cNvPr>
              <p:cNvSpPr>
                <a:spLocks/>
              </p:cNvSpPr>
              <p:nvPr/>
            </p:nvSpPr>
            <p:spPr bwMode="auto">
              <a:xfrm>
                <a:off x="7309748" y="5430476"/>
                <a:ext cx="3156"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58">
                <a:extLst>
                  <a:ext uri="{FF2B5EF4-FFF2-40B4-BE49-F238E27FC236}">
                    <a16:creationId xmlns:a16="http://schemas.microsoft.com/office/drawing/2014/main" id="{02313BFE-9B02-4E4E-8806-4580F9A0CA73}"/>
                  </a:ext>
                </a:extLst>
              </p:cNvPr>
              <p:cNvSpPr>
                <a:spLocks/>
              </p:cNvSpPr>
              <p:nvPr/>
            </p:nvSpPr>
            <p:spPr bwMode="auto">
              <a:xfrm>
                <a:off x="7158275" y="5356317"/>
                <a:ext cx="145162" cy="146739"/>
              </a:xfrm>
              <a:custGeom>
                <a:avLst/>
                <a:gdLst>
                  <a:gd name="T0" fmla="*/ 27 w 47"/>
                  <a:gd name="T1" fmla="*/ 45 h 47"/>
                  <a:gd name="T2" fmla="*/ 47 w 47"/>
                  <a:gd name="T3" fmla="*/ 46 h 47"/>
                  <a:gd name="T4" fmla="*/ 25 w 47"/>
                  <a:gd name="T5" fmla="*/ 15 h 47"/>
                  <a:gd name="T6" fmla="*/ 27 w 47"/>
                  <a:gd name="T7" fmla="*/ 8 h 47"/>
                  <a:gd name="T8" fmla="*/ 22 w 47"/>
                  <a:gd name="T9" fmla="*/ 0 h 47"/>
                  <a:gd name="T10" fmla="*/ 13 w 47"/>
                  <a:gd name="T11" fmla="*/ 6 h 47"/>
                  <a:gd name="T12" fmla="*/ 11 w 47"/>
                  <a:gd name="T13" fmla="*/ 10 h 47"/>
                  <a:gd name="T14" fmla="*/ 7 w 47"/>
                  <a:gd name="T15" fmla="*/ 11 h 47"/>
                  <a:gd name="T16" fmla="*/ 0 w 47"/>
                  <a:gd name="T17" fmla="*/ 16 h 47"/>
                  <a:gd name="T18" fmla="*/ 6 w 47"/>
                  <a:gd name="T19" fmla="*/ 24 h 47"/>
                  <a:gd name="T20" fmla="*/ 12 w 47"/>
                  <a:gd name="T21" fmla="*/ 24 h 47"/>
                  <a:gd name="T22" fmla="*/ 27 w 47"/>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7" y="45"/>
                    </a:moveTo>
                    <a:cubicBezTo>
                      <a:pt x="34" y="47"/>
                      <a:pt x="42" y="47"/>
                      <a:pt x="47" y="46"/>
                    </a:cubicBezTo>
                    <a:cubicBezTo>
                      <a:pt x="25" y="15"/>
                      <a:pt x="25" y="15"/>
                      <a:pt x="25" y="15"/>
                    </a:cubicBezTo>
                    <a:cubicBezTo>
                      <a:pt x="27" y="8"/>
                      <a:pt x="27" y="8"/>
                      <a:pt x="27" y="8"/>
                    </a:cubicBezTo>
                    <a:cubicBezTo>
                      <a:pt x="22" y="0"/>
                      <a:pt x="22" y="0"/>
                      <a:pt x="22" y="0"/>
                    </a:cubicBezTo>
                    <a:cubicBezTo>
                      <a:pt x="13" y="6"/>
                      <a:pt x="13" y="6"/>
                      <a:pt x="13" y="6"/>
                    </a:cubicBezTo>
                    <a:cubicBezTo>
                      <a:pt x="11" y="10"/>
                      <a:pt x="11" y="10"/>
                      <a:pt x="11" y="10"/>
                    </a:cubicBezTo>
                    <a:cubicBezTo>
                      <a:pt x="7" y="11"/>
                      <a:pt x="7" y="11"/>
                      <a:pt x="7" y="11"/>
                    </a:cubicBezTo>
                    <a:cubicBezTo>
                      <a:pt x="0" y="16"/>
                      <a:pt x="0" y="16"/>
                      <a:pt x="0" y="16"/>
                    </a:cubicBezTo>
                    <a:cubicBezTo>
                      <a:pt x="6" y="24"/>
                      <a:pt x="6" y="24"/>
                      <a:pt x="6" y="24"/>
                    </a:cubicBezTo>
                    <a:cubicBezTo>
                      <a:pt x="12" y="24"/>
                      <a:pt x="12" y="24"/>
                      <a:pt x="12" y="24"/>
                    </a:cubicBezTo>
                    <a:lnTo>
                      <a:pt x="27" y="45"/>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59">
                <a:extLst>
                  <a:ext uri="{FF2B5EF4-FFF2-40B4-BE49-F238E27FC236}">
                    <a16:creationId xmlns:a16="http://schemas.microsoft.com/office/drawing/2014/main" id="{3ACE7A90-B7ED-4FB5-B5EF-556829011E4C}"/>
                  </a:ext>
                </a:extLst>
              </p:cNvPr>
              <p:cNvSpPr>
                <a:spLocks/>
              </p:cNvSpPr>
              <p:nvPr/>
            </p:nvSpPr>
            <p:spPr bwMode="auto">
              <a:xfrm>
                <a:off x="7158275" y="5356317"/>
                <a:ext cx="138850" cy="146739"/>
              </a:xfrm>
              <a:custGeom>
                <a:avLst/>
                <a:gdLst>
                  <a:gd name="T0" fmla="*/ 29 w 45"/>
                  <a:gd name="T1" fmla="*/ 45 h 47"/>
                  <a:gd name="T2" fmla="*/ 45 w 45"/>
                  <a:gd name="T3" fmla="*/ 47 h 47"/>
                  <a:gd name="T4" fmla="*/ 23 w 45"/>
                  <a:gd name="T5" fmla="*/ 15 h 47"/>
                  <a:gd name="T6" fmla="*/ 26 w 45"/>
                  <a:gd name="T7" fmla="*/ 7 h 47"/>
                  <a:gd name="T8" fmla="*/ 22 w 45"/>
                  <a:gd name="T9" fmla="*/ 0 h 47"/>
                  <a:gd name="T10" fmla="*/ 16 w 45"/>
                  <a:gd name="T11" fmla="*/ 4 h 47"/>
                  <a:gd name="T12" fmla="*/ 12 w 45"/>
                  <a:gd name="T13" fmla="*/ 11 h 47"/>
                  <a:gd name="T14" fmla="*/ 4 w 45"/>
                  <a:gd name="T15" fmla="*/ 12 h 47"/>
                  <a:gd name="T16" fmla="*/ 0 w 45"/>
                  <a:gd name="T17" fmla="*/ 16 h 47"/>
                  <a:gd name="T18" fmla="*/ 5 w 45"/>
                  <a:gd name="T19" fmla="*/ 23 h 47"/>
                  <a:gd name="T20" fmla="*/ 13 w 45"/>
                  <a:gd name="T21" fmla="*/ 22 h 47"/>
                  <a:gd name="T22" fmla="*/ 29 w 45"/>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7">
                    <a:moveTo>
                      <a:pt x="29" y="45"/>
                    </a:moveTo>
                    <a:cubicBezTo>
                      <a:pt x="35" y="47"/>
                      <a:pt x="41" y="47"/>
                      <a:pt x="45" y="47"/>
                    </a:cubicBezTo>
                    <a:cubicBezTo>
                      <a:pt x="23" y="15"/>
                      <a:pt x="23" y="15"/>
                      <a:pt x="23" y="15"/>
                    </a:cubicBezTo>
                    <a:cubicBezTo>
                      <a:pt x="26" y="7"/>
                      <a:pt x="26" y="7"/>
                      <a:pt x="26" y="7"/>
                    </a:cubicBezTo>
                    <a:cubicBezTo>
                      <a:pt x="22" y="0"/>
                      <a:pt x="22" y="0"/>
                      <a:pt x="22" y="0"/>
                    </a:cubicBezTo>
                    <a:cubicBezTo>
                      <a:pt x="16" y="4"/>
                      <a:pt x="16" y="4"/>
                      <a:pt x="16" y="4"/>
                    </a:cubicBezTo>
                    <a:cubicBezTo>
                      <a:pt x="12" y="11"/>
                      <a:pt x="12" y="11"/>
                      <a:pt x="12" y="11"/>
                    </a:cubicBezTo>
                    <a:cubicBezTo>
                      <a:pt x="4" y="12"/>
                      <a:pt x="4" y="12"/>
                      <a:pt x="4" y="12"/>
                    </a:cubicBezTo>
                    <a:cubicBezTo>
                      <a:pt x="0" y="16"/>
                      <a:pt x="0" y="16"/>
                      <a:pt x="0" y="16"/>
                    </a:cubicBezTo>
                    <a:cubicBezTo>
                      <a:pt x="5" y="23"/>
                      <a:pt x="5" y="23"/>
                      <a:pt x="5" y="23"/>
                    </a:cubicBezTo>
                    <a:cubicBezTo>
                      <a:pt x="13" y="22"/>
                      <a:pt x="13" y="22"/>
                      <a:pt x="13" y="22"/>
                    </a:cubicBezTo>
                    <a:lnTo>
                      <a:pt x="29"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60">
                <a:extLst>
                  <a:ext uri="{FF2B5EF4-FFF2-40B4-BE49-F238E27FC236}">
                    <a16:creationId xmlns:a16="http://schemas.microsoft.com/office/drawing/2014/main" id="{0F9F063C-7599-499C-909B-FEE3950E937D}"/>
                  </a:ext>
                </a:extLst>
              </p:cNvPr>
              <p:cNvSpPr>
                <a:spLocks/>
              </p:cNvSpPr>
              <p:nvPr/>
            </p:nvSpPr>
            <p:spPr bwMode="auto">
              <a:xfrm>
                <a:off x="7204033" y="5406808"/>
                <a:ext cx="22090" cy="20511"/>
              </a:xfrm>
              <a:custGeom>
                <a:avLst/>
                <a:gdLst>
                  <a:gd name="T0" fmla="*/ 10 w 14"/>
                  <a:gd name="T1" fmla="*/ 2 h 13"/>
                  <a:gd name="T2" fmla="*/ 10 w 14"/>
                  <a:gd name="T3" fmla="*/ 2 h 13"/>
                  <a:gd name="T4" fmla="*/ 4 w 14"/>
                  <a:gd name="T5" fmla="*/ 2 h 13"/>
                  <a:gd name="T6" fmla="*/ 4 w 14"/>
                  <a:gd name="T7" fmla="*/ 0 h 13"/>
                  <a:gd name="T8" fmla="*/ 4 w 14"/>
                  <a:gd name="T9" fmla="*/ 2 h 13"/>
                  <a:gd name="T10" fmla="*/ 2 w 14"/>
                  <a:gd name="T11" fmla="*/ 2 h 13"/>
                  <a:gd name="T12" fmla="*/ 2 w 14"/>
                  <a:gd name="T13" fmla="*/ 2 h 13"/>
                  <a:gd name="T14" fmla="*/ 2 w 14"/>
                  <a:gd name="T15" fmla="*/ 2 h 13"/>
                  <a:gd name="T16" fmla="*/ 0 w 14"/>
                  <a:gd name="T17" fmla="*/ 2 h 13"/>
                  <a:gd name="T18" fmla="*/ 2 w 14"/>
                  <a:gd name="T19" fmla="*/ 4 h 13"/>
                  <a:gd name="T20" fmla="*/ 2 w 14"/>
                  <a:gd name="T21" fmla="*/ 8 h 13"/>
                  <a:gd name="T22" fmla="*/ 0 w 14"/>
                  <a:gd name="T23" fmla="*/ 8 h 13"/>
                  <a:gd name="T24" fmla="*/ 2 w 14"/>
                  <a:gd name="T25" fmla="*/ 9 h 13"/>
                  <a:gd name="T26" fmla="*/ 2 w 14"/>
                  <a:gd name="T27" fmla="*/ 9 h 13"/>
                  <a:gd name="T28" fmla="*/ 2 w 14"/>
                  <a:gd name="T29" fmla="*/ 9 h 13"/>
                  <a:gd name="T30" fmla="*/ 2 w 14"/>
                  <a:gd name="T31" fmla="*/ 9 h 13"/>
                  <a:gd name="T32" fmla="*/ 2 w 14"/>
                  <a:gd name="T33" fmla="*/ 11 h 13"/>
                  <a:gd name="T34" fmla="*/ 4 w 14"/>
                  <a:gd name="T35" fmla="*/ 11 h 13"/>
                  <a:gd name="T36" fmla="*/ 10 w 14"/>
                  <a:gd name="T37" fmla="*/ 11 h 13"/>
                  <a:gd name="T38" fmla="*/ 8 w 14"/>
                  <a:gd name="T39" fmla="*/ 13 h 13"/>
                  <a:gd name="T40" fmla="*/ 10 w 14"/>
                  <a:gd name="T41" fmla="*/ 11 h 13"/>
                  <a:gd name="T42" fmla="*/ 10 w 14"/>
                  <a:gd name="T43" fmla="*/ 13 h 13"/>
                  <a:gd name="T44" fmla="*/ 10 w 14"/>
                  <a:gd name="T45" fmla="*/ 11 h 13"/>
                  <a:gd name="T46" fmla="*/ 10 w 14"/>
                  <a:gd name="T47" fmla="*/ 11 h 13"/>
                  <a:gd name="T48" fmla="*/ 12 w 14"/>
                  <a:gd name="T49" fmla="*/ 11 h 13"/>
                  <a:gd name="T50" fmla="*/ 12 w 14"/>
                  <a:gd name="T51" fmla="*/ 11 h 13"/>
                  <a:gd name="T52" fmla="*/ 12 w 14"/>
                  <a:gd name="T53" fmla="*/ 6 h 13"/>
                  <a:gd name="T54" fmla="*/ 14 w 14"/>
                  <a:gd name="T55" fmla="*/ 4 h 13"/>
                  <a:gd name="T56" fmla="*/ 12 w 14"/>
                  <a:gd name="T57" fmla="*/ 4 h 13"/>
                  <a:gd name="T58" fmla="*/ 12 w 14"/>
                  <a:gd name="T59" fmla="*/ 4 h 13"/>
                  <a:gd name="T60" fmla="*/ 12 w 14"/>
                  <a:gd name="T61" fmla="*/ 2 h 13"/>
                  <a:gd name="T62" fmla="*/ 10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0" y="2"/>
                    </a:lnTo>
                    <a:lnTo>
                      <a:pt x="10" y="2"/>
                    </a:lnTo>
                    <a:lnTo>
                      <a:pt x="10" y="2"/>
                    </a:lnTo>
                    <a:lnTo>
                      <a:pt x="8" y="4"/>
                    </a:lnTo>
                    <a:lnTo>
                      <a:pt x="4" y="2"/>
                    </a:lnTo>
                    <a:lnTo>
                      <a:pt x="4" y="0"/>
                    </a:lnTo>
                    <a:lnTo>
                      <a:pt x="4" y="0"/>
                    </a:lnTo>
                    <a:lnTo>
                      <a:pt x="4" y="2"/>
                    </a:lnTo>
                    <a:lnTo>
                      <a:pt x="4" y="2"/>
                    </a:lnTo>
                    <a:lnTo>
                      <a:pt x="4" y="2"/>
                    </a:lnTo>
                    <a:lnTo>
                      <a:pt x="2" y="2"/>
                    </a:lnTo>
                    <a:lnTo>
                      <a:pt x="2" y="2"/>
                    </a:lnTo>
                    <a:lnTo>
                      <a:pt x="2" y="2"/>
                    </a:lnTo>
                    <a:lnTo>
                      <a:pt x="4" y="2"/>
                    </a:lnTo>
                    <a:lnTo>
                      <a:pt x="2" y="2"/>
                    </a:lnTo>
                    <a:lnTo>
                      <a:pt x="2" y="2"/>
                    </a:lnTo>
                    <a:lnTo>
                      <a:pt x="0" y="2"/>
                    </a:lnTo>
                    <a:lnTo>
                      <a:pt x="2" y="4"/>
                    </a:lnTo>
                    <a:lnTo>
                      <a:pt x="2" y="4"/>
                    </a:lnTo>
                    <a:lnTo>
                      <a:pt x="4" y="6"/>
                    </a:lnTo>
                    <a:lnTo>
                      <a:pt x="2" y="8"/>
                    </a:lnTo>
                    <a:lnTo>
                      <a:pt x="2" y="9"/>
                    </a:lnTo>
                    <a:lnTo>
                      <a:pt x="0" y="8"/>
                    </a:lnTo>
                    <a:lnTo>
                      <a:pt x="0" y="9"/>
                    </a:lnTo>
                    <a:lnTo>
                      <a:pt x="2" y="9"/>
                    </a:lnTo>
                    <a:lnTo>
                      <a:pt x="2" y="9"/>
                    </a:lnTo>
                    <a:lnTo>
                      <a:pt x="2" y="9"/>
                    </a:lnTo>
                    <a:lnTo>
                      <a:pt x="2" y="9"/>
                    </a:lnTo>
                    <a:lnTo>
                      <a:pt x="2" y="9"/>
                    </a:lnTo>
                    <a:lnTo>
                      <a:pt x="2" y="11"/>
                    </a:lnTo>
                    <a:lnTo>
                      <a:pt x="2" y="9"/>
                    </a:lnTo>
                    <a:lnTo>
                      <a:pt x="4" y="11"/>
                    </a:lnTo>
                    <a:lnTo>
                      <a:pt x="2" y="11"/>
                    </a:lnTo>
                    <a:lnTo>
                      <a:pt x="2" y="13"/>
                    </a:lnTo>
                    <a:lnTo>
                      <a:pt x="4" y="11"/>
                    </a:lnTo>
                    <a:lnTo>
                      <a:pt x="6" y="9"/>
                    </a:lnTo>
                    <a:lnTo>
                      <a:pt x="10" y="11"/>
                    </a:lnTo>
                    <a:lnTo>
                      <a:pt x="10" y="11"/>
                    </a:lnTo>
                    <a:lnTo>
                      <a:pt x="8" y="13"/>
                    </a:lnTo>
                    <a:lnTo>
                      <a:pt x="10" y="13"/>
                    </a:lnTo>
                    <a:lnTo>
                      <a:pt x="10" y="11"/>
                    </a:lnTo>
                    <a:lnTo>
                      <a:pt x="10" y="11"/>
                    </a:lnTo>
                    <a:lnTo>
                      <a:pt x="10" y="13"/>
                    </a:lnTo>
                    <a:lnTo>
                      <a:pt x="10" y="11"/>
                    </a:lnTo>
                    <a:lnTo>
                      <a:pt x="10" y="11"/>
                    </a:lnTo>
                    <a:lnTo>
                      <a:pt x="12" y="11"/>
                    </a:lnTo>
                    <a:lnTo>
                      <a:pt x="10" y="11"/>
                    </a:lnTo>
                    <a:lnTo>
                      <a:pt x="12" y="11"/>
                    </a:lnTo>
                    <a:lnTo>
                      <a:pt x="12" y="11"/>
                    </a:lnTo>
                    <a:lnTo>
                      <a:pt x="14" y="11"/>
                    </a:lnTo>
                    <a:lnTo>
                      <a:pt x="12" y="11"/>
                    </a:lnTo>
                    <a:lnTo>
                      <a:pt x="8" y="8"/>
                    </a:lnTo>
                    <a:lnTo>
                      <a:pt x="12" y="6"/>
                    </a:lnTo>
                    <a:lnTo>
                      <a:pt x="14" y="6"/>
                    </a:lnTo>
                    <a:lnTo>
                      <a:pt x="14" y="4"/>
                    </a:lnTo>
                    <a:lnTo>
                      <a:pt x="12" y="4"/>
                    </a:lnTo>
                    <a:lnTo>
                      <a:pt x="12" y="4"/>
                    </a:lnTo>
                    <a:lnTo>
                      <a:pt x="12" y="4"/>
                    </a:lnTo>
                    <a:lnTo>
                      <a:pt x="12" y="4"/>
                    </a:lnTo>
                    <a:lnTo>
                      <a:pt x="12" y="4"/>
                    </a:lnTo>
                    <a:lnTo>
                      <a:pt x="12" y="2"/>
                    </a:lnTo>
                    <a:lnTo>
                      <a:pt x="12" y="4"/>
                    </a:lnTo>
                    <a:lnTo>
                      <a:pt x="10"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61">
                <a:extLst>
                  <a:ext uri="{FF2B5EF4-FFF2-40B4-BE49-F238E27FC236}">
                    <a16:creationId xmlns:a16="http://schemas.microsoft.com/office/drawing/2014/main" id="{6A3E9F5B-42F8-4F79-BDD5-410946758112}"/>
                  </a:ext>
                </a:extLst>
              </p:cNvPr>
              <p:cNvSpPr>
                <a:spLocks/>
              </p:cNvSpPr>
              <p:nvPr/>
            </p:nvSpPr>
            <p:spPr bwMode="auto">
              <a:xfrm>
                <a:off x="7232434" y="5446255"/>
                <a:ext cx="22090" cy="22090"/>
              </a:xfrm>
              <a:custGeom>
                <a:avLst/>
                <a:gdLst>
                  <a:gd name="T0" fmla="*/ 12 w 14"/>
                  <a:gd name="T1" fmla="*/ 2 h 14"/>
                  <a:gd name="T2" fmla="*/ 12 w 14"/>
                  <a:gd name="T3" fmla="*/ 4 h 14"/>
                  <a:gd name="T4" fmla="*/ 6 w 14"/>
                  <a:gd name="T5" fmla="*/ 2 h 14"/>
                  <a:gd name="T6" fmla="*/ 4 w 14"/>
                  <a:gd name="T7" fmla="*/ 2 h 14"/>
                  <a:gd name="T8" fmla="*/ 4 w 14"/>
                  <a:gd name="T9" fmla="*/ 2 h 14"/>
                  <a:gd name="T10" fmla="*/ 4 w 14"/>
                  <a:gd name="T11" fmla="*/ 2 h 14"/>
                  <a:gd name="T12" fmla="*/ 4 w 14"/>
                  <a:gd name="T13" fmla="*/ 2 h 14"/>
                  <a:gd name="T14" fmla="*/ 4 w 14"/>
                  <a:gd name="T15" fmla="*/ 4 h 14"/>
                  <a:gd name="T16" fmla="*/ 2 w 14"/>
                  <a:gd name="T17" fmla="*/ 4 h 14"/>
                  <a:gd name="T18" fmla="*/ 4 w 14"/>
                  <a:gd name="T19" fmla="*/ 4 h 14"/>
                  <a:gd name="T20" fmla="*/ 2 w 14"/>
                  <a:gd name="T21" fmla="*/ 10 h 14"/>
                  <a:gd name="T22" fmla="*/ 0 w 14"/>
                  <a:gd name="T23" fmla="*/ 10 h 14"/>
                  <a:gd name="T24" fmla="*/ 2 w 14"/>
                  <a:gd name="T25" fmla="*/ 10 h 14"/>
                  <a:gd name="T26" fmla="*/ 2 w 14"/>
                  <a:gd name="T27" fmla="*/ 10 h 14"/>
                  <a:gd name="T28" fmla="*/ 2 w 14"/>
                  <a:gd name="T29" fmla="*/ 12 h 14"/>
                  <a:gd name="T30" fmla="*/ 4 w 14"/>
                  <a:gd name="T31" fmla="*/ 10 h 14"/>
                  <a:gd name="T32" fmla="*/ 4 w 14"/>
                  <a:gd name="T33" fmla="*/ 12 h 14"/>
                  <a:gd name="T34" fmla="*/ 4 w 14"/>
                  <a:gd name="T35" fmla="*/ 12 h 14"/>
                  <a:gd name="T36" fmla="*/ 10 w 14"/>
                  <a:gd name="T37" fmla="*/ 14 h 14"/>
                  <a:gd name="T38" fmla="*/ 10 w 14"/>
                  <a:gd name="T39" fmla="*/ 14 h 14"/>
                  <a:gd name="T40" fmla="*/ 10 w 14"/>
                  <a:gd name="T41" fmla="*/ 14 h 14"/>
                  <a:gd name="T42" fmla="*/ 12 w 14"/>
                  <a:gd name="T43" fmla="*/ 14 h 14"/>
                  <a:gd name="T44" fmla="*/ 12 w 14"/>
                  <a:gd name="T45" fmla="*/ 14 h 14"/>
                  <a:gd name="T46" fmla="*/ 12 w 14"/>
                  <a:gd name="T47" fmla="*/ 12 h 14"/>
                  <a:gd name="T48" fmla="*/ 14 w 14"/>
                  <a:gd name="T49" fmla="*/ 12 h 14"/>
                  <a:gd name="T50" fmla="*/ 12 w 14"/>
                  <a:gd name="T51" fmla="*/ 12 h 14"/>
                  <a:gd name="T52" fmla="*/ 14 w 14"/>
                  <a:gd name="T53" fmla="*/ 6 h 14"/>
                  <a:gd name="T54" fmla="*/ 14 w 14"/>
                  <a:gd name="T55" fmla="*/ 4 h 14"/>
                  <a:gd name="T56" fmla="*/ 12 w 14"/>
                  <a:gd name="T57" fmla="*/ 4 h 14"/>
                  <a:gd name="T58" fmla="*/ 12 w 14"/>
                  <a:gd name="T59" fmla="*/ 4 h 14"/>
                  <a:gd name="T60" fmla="*/ 12 w 14"/>
                  <a:gd name="T61" fmla="*/ 4 h 14"/>
                  <a:gd name="T62" fmla="*/ 1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2"/>
                    </a:lnTo>
                    <a:lnTo>
                      <a:pt x="12" y="4"/>
                    </a:lnTo>
                    <a:lnTo>
                      <a:pt x="12" y="4"/>
                    </a:lnTo>
                    <a:lnTo>
                      <a:pt x="8" y="6"/>
                    </a:lnTo>
                    <a:lnTo>
                      <a:pt x="6" y="2"/>
                    </a:lnTo>
                    <a:lnTo>
                      <a:pt x="6" y="0"/>
                    </a:lnTo>
                    <a:lnTo>
                      <a:pt x="4" y="2"/>
                    </a:lnTo>
                    <a:lnTo>
                      <a:pt x="6" y="2"/>
                    </a:lnTo>
                    <a:lnTo>
                      <a:pt x="4" y="2"/>
                    </a:lnTo>
                    <a:lnTo>
                      <a:pt x="4" y="2"/>
                    </a:lnTo>
                    <a:lnTo>
                      <a:pt x="4" y="2"/>
                    </a:lnTo>
                    <a:lnTo>
                      <a:pt x="4" y="2"/>
                    </a:lnTo>
                    <a:lnTo>
                      <a:pt x="4" y="2"/>
                    </a:lnTo>
                    <a:lnTo>
                      <a:pt x="4" y="2"/>
                    </a:lnTo>
                    <a:lnTo>
                      <a:pt x="4" y="4"/>
                    </a:lnTo>
                    <a:lnTo>
                      <a:pt x="2" y="2"/>
                    </a:lnTo>
                    <a:lnTo>
                      <a:pt x="2" y="4"/>
                    </a:lnTo>
                    <a:lnTo>
                      <a:pt x="4" y="4"/>
                    </a:lnTo>
                    <a:lnTo>
                      <a:pt x="4" y="4"/>
                    </a:lnTo>
                    <a:lnTo>
                      <a:pt x="6" y="8"/>
                    </a:lnTo>
                    <a:lnTo>
                      <a:pt x="2" y="10"/>
                    </a:lnTo>
                    <a:lnTo>
                      <a:pt x="2" y="10"/>
                    </a:lnTo>
                    <a:lnTo>
                      <a:pt x="0" y="10"/>
                    </a:lnTo>
                    <a:lnTo>
                      <a:pt x="2" y="10"/>
                    </a:lnTo>
                    <a:lnTo>
                      <a:pt x="2" y="10"/>
                    </a:lnTo>
                    <a:lnTo>
                      <a:pt x="4" y="10"/>
                    </a:lnTo>
                    <a:lnTo>
                      <a:pt x="2" y="10"/>
                    </a:lnTo>
                    <a:lnTo>
                      <a:pt x="2" y="12"/>
                    </a:lnTo>
                    <a:lnTo>
                      <a:pt x="2" y="12"/>
                    </a:lnTo>
                    <a:lnTo>
                      <a:pt x="4" y="12"/>
                    </a:lnTo>
                    <a:lnTo>
                      <a:pt x="4" y="10"/>
                    </a:lnTo>
                    <a:lnTo>
                      <a:pt x="4" y="12"/>
                    </a:lnTo>
                    <a:lnTo>
                      <a:pt x="4" y="12"/>
                    </a:lnTo>
                    <a:lnTo>
                      <a:pt x="4" y="14"/>
                    </a:lnTo>
                    <a:lnTo>
                      <a:pt x="4" y="12"/>
                    </a:lnTo>
                    <a:lnTo>
                      <a:pt x="8" y="10"/>
                    </a:lnTo>
                    <a:lnTo>
                      <a:pt x="10" y="14"/>
                    </a:lnTo>
                    <a:lnTo>
                      <a:pt x="10" y="14"/>
                    </a:lnTo>
                    <a:lnTo>
                      <a:pt x="10" y="14"/>
                    </a:lnTo>
                    <a:lnTo>
                      <a:pt x="10" y="14"/>
                    </a:lnTo>
                    <a:lnTo>
                      <a:pt x="10" y="14"/>
                    </a:lnTo>
                    <a:lnTo>
                      <a:pt x="12" y="12"/>
                    </a:lnTo>
                    <a:lnTo>
                      <a:pt x="12" y="14"/>
                    </a:lnTo>
                    <a:lnTo>
                      <a:pt x="12" y="14"/>
                    </a:lnTo>
                    <a:lnTo>
                      <a:pt x="12" y="14"/>
                    </a:lnTo>
                    <a:lnTo>
                      <a:pt x="12" y="12"/>
                    </a:lnTo>
                    <a:lnTo>
                      <a:pt x="12" y="12"/>
                    </a:lnTo>
                    <a:lnTo>
                      <a:pt x="12" y="12"/>
                    </a:lnTo>
                    <a:lnTo>
                      <a:pt x="14" y="12"/>
                    </a:lnTo>
                    <a:lnTo>
                      <a:pt x="14" y="12"/>
                    </a:lnTo>
                    <a:lnTo>
                      <a:pt x="12" y="12"/>
                    </a:lnTo>
                    <a:lnTo>
                      <a:pt x="10" y="8"/>
                    </a:lnTo>
                    <a:lnTo>
                      <a:pt x="14" y="6"/>
                    </a:lnTo>
                    <a:lnTo>
                      <a:pt x="14" y="6"/>
                    </a:lnTo>
                    <a:lnTo>
                      <a:pt x="14" y="4"/>
                    </a:lnTo>
                    <a:lnTo>
                      <a:pt x="14" y="6"/>
                    </a:lnTo>
                    <a:lnTo>
                      <a:pt x="12" y="4"/>
                    </a:lnTo>
                    <a:lnTo>
                      <a:pt x="14" y="4"/>
                    </a:lnTo>
                    <a:lnTo>
                      <a:pt x="12" y="4"/>
                    </a:lnTo>
                    <a:lnTo>
                      <a:pt x="12" y="4"/>
                    </a:lnTo>
                    <a:lnTo>
                      <a:pt x="12" y="4"/>
                    </a:lnTo>
                    <a:lnTo>
                      <a:pt x="12" y="4"/>
                    </a:lnTo>
                    <a:lnTo>
                      <a:pt x="12" y="4"/>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2">
                <a:extLst>
                  <a:ext uri="{FF2B5EF4-FFF2-40B4-BE49-F238E27FC236}">
                    <a16:creationId xmlns:a16="http://schemas.microsoft.com/office/drawing/2014/main" id="{D52E089C-6061-4FDB-9B98-23092AB6F66E}"/>
                  </a:ext>
                </a:extLst>
              </p:cNvPr>
              <p:cNvSpPr>
                <a:spLocks/>
              </p:cNvSpPr>
              <p:nvPr/>
            </p:nvSpPr>
            <p:spPr bwMode="auto">
              <a:xfrm>
                <a:off x="7210344" y="5368940"/>
                <a:ext cx="22090" cy="22090"/>
              </a:xfrm>
              <a:custGeom>
                <a:avLst/>
                <a:gdLst>
                  <a:gd name="T0" fmla="*/ 12 w 14"/>
                  <a:gd name="T1" fmla="*/ 0 h 14"/>
                  <a:gd name="T2" fmla="*/ 12 w 14"/>
                  <a:gd name="T3" fmla="*/ 2 h 14"/>
                  <a:gd name="T4" fmla="*/ 6 w 14"/>
                  <a:gd name="T5" fmla="*/ 0 h 14"/>
                  <a:gd name="T6" fmla="*/ 4 w 14"/>
                  <a:gd name="T7" fmla="*/ 0 h 14"/>
                  <a:gd name="T8" fmla="*/ 4 w 14"/>
                  <a:gd name="T9" fmla="*/ 2 h 14"/>
                  <a:gd name="T10" fmla="*/ 4 w 14"/>
                  <a:gd name="T11" fmla="*/ 0 h 14"/>
                  <a:gd name="T12" fmla="*/ 2 w 14"/>
                  <a:gd name="T13" fmla="*/ 2 h 14"/>
                  <a:gd name="T14" fmla="*/ 2 w 14"/>
                  <a:gd name="T15" fmla="*/ 2 h 14"/>
                  <a:gd name="T16" fmla="*/ 2 w 14"/>
                  <a:gd name="T17" fmla="*/ 2 h 14"/>
                  <a:gd name="T18" fmla="*/ 2 w 14"/>
                  <a:gd name="T19" fmla="*/ 2 h 14"/>
                  <a:gd name="T20" fmla="*/ 2 w 14"/>
                  <a:gd name="T21" fmla="*/ 8 h 14"/>
                  <a:gd name="T22" fmla="*/ 0 w 14"/>
                  <a:gd name="T23" fmla="*/ 8 h 14"/>
                  <a:gd name="T24" fmla="*/ 2 w 14"/>
                  <a:gd name="T25" fmla="*/ 8 h 14"/>
                  <a:gd name="T26" fmla="*/ 2 w 14"/>
                  <a:gd name="T27" fmla="*/ 10 h 14"/>
                  <a:gd name="T28" fmla="*/ 2 w 14"/>
                  <a:gd name="T29" fmla="*/ 10 h 14"/>
                  <a:gd name="T30" fmla="*/ 2 w 14"/>
                  <a:gd name="T31" fmla="*/ 10 h 14"/>
                  <a:gd name="T32" fmla="*/ 2 w 14"/>
                  <a:gd name="T33" fmla="*/ 12 h 14"/>
                  <a:gd name="T34" fmla="*/ 4 w 14"/>
                  <a:gd name="T35" fmla="*/ 10 h 14"/>
                  <a:gd name="T36" fmla="*/ 10 w 14"/>
                  <a:gd name="T37" fmla="*/ 12 h 14"/>
                  <a:gd name="T38" fmla="*/ 10 w 14"/>
                  <a:gd name="T39" fmla="*/ 14 h 14"/>
                  <a:gd name="T40" fmla="*/ 10 w 14"/>
                  <a:gd name="T41" fmla="*/ 12 h 14"/>
                  <a:gd name="T42" fmla="*/ 10 w 14"/>
                  <a:gd name="T43" fmla="*/ 12 h 14"/>
                  <a:gd name="T44" fmla="*/ 12 w 14"/>
                  <a:gd name="T45" fmla="*/ 12 h 14"/>
                  <a:gd name="T46" fmla="*/ 10 w 14"/>
                  <a:gd name="T47" fmla="*/ 12 h 14"/>
                  <a:gd name="T48" fmla="*/ 12 w 14"/>
                  <a:gd name="T49" fmla="*/ 12 h 14"/>
                  <a:gd name="T50" fmla="*/ 12 w 14"/>
                  <a:gd name="T51" fmla="*/ 10 h 14"/>
                  <a:gd name="T52" fmla="*/ 12 w 14"/>
                  <a:gd name="T53" fmla="*/ 4 h 14"/>
                  <a:gd name="T54" fmla="*/ 14 w 14"/>
                  <a:gd name="T55" fmla="*/ 4 h 14"/>
                  <a:gd name="T56" fmla="*/ 12 w 14"/>
                  <a:gd name="T57" fmla="*/ 4 h 14"/>
                  <a:gd name="T58" fmla="*/ 12 w 14"/>
                  <a:gd name="T59" fmla="*/ 2 h 14"/>
                  <a:gd name="T60" fmla="*/ 12 w 14"/>
                  <a:gd name="T61" fmla="*/ 2 h 14"/>
                  <a:gd name="T62" fmla="*/ 12 w 14"/>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8" y="8"/>
                    </a:lnTo>
                    <a:lnTo>
                      <a:pt x="10" y="12"/>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63">
                <a:extLst>
                  <a:ext uri="{FF2B5EF4-FFF2-40B4-BE49-F238E27FC236}">
                    <a16:creationId xmlns:a16="http://schemas.microsoft.com/office/drawing/2014/main" id="{A0C3CF7A-C4AB-474D-8922-A8E7BC9AB399}"/>
                  </a:ext>
                </a:extLst>
              </p:cNvPr>
              <p:cNvSpPr>
                <a:spLocks/>
              </p:cNvSpPr>
              <p:nvPr/>
            </p:nvSpPr>
            <p:spPr bwMode="auto">
              <a:xfrm>
                <a:off x="7166164" y="5400497"/>
                <a:ext cx="22090" cy="20511"/>
              </a:xfrm>
              <a:custGeom>
                <a:avLst/>
                <a:gdLst>
                  <a:gd name="T0" fmla="*/ 12 w 14"/>
                  <a:gd name="T1" fmla="*/ 0 h 13"/>
                  <a:gd name="T2" fmla="*/ 12 w 14"/>
                  <a:gd name="T3" fmla="*/ 2 h 13"/>
                  <a:gd name="T4" fmla="*/ 6 w 14"/>
                  <a:gd name="T5" fmla="*/ 0 h 13"/>
                  <a:gd name="T6" fmla="*/ 4 w 14"/>
                  <a:gd name="T7" fmla="*/ 0 h 13"/>
                  <a:gd name="T8" fmla="*/ 4 w 14"/>
                  <a:gd name="T9" fmla="*/ 2 h 13"/>
                  <a:gd name="T10" fmla="*/ 4 w 14"/>
                  <a:gd name="T11" fmla="*/ 0 h 13"/>
                  <a:gd name="T12" fmla="*/ 2 w 14"/>
                  <a:gd name="T13" fmla="*/ 2 h 13"/>
                  <a:gd name="T14" fmla="*/ 2 w 14"/>
                  <a:gd name="T15" fmla="*/ 2 h 13"/>
                  <a:gd name="T16" fmla="*/ 2 w 14"/>
                  <a:gd name="T17" fmla="*/ 2 h 13"/>
                  <a:gd name="T18" fmla="*/ 2 w 14"/>
                  <a:gd name="T19" fmla="*/ 2 h 13"/>
                  <a:gd name="T20" fmla="*/ 2 w 14"/>
                  <a:gd name="T21" fmla="*/ 8 h 13"/>
                  <a:gd name="T22" fmla="*/ 0 w 14"/>
                  <a:gd name="T23" fmla="*/ 8 h 13"/>
                  <a:gd name="T24" fmla="*/ 2 w 14"/>
                  <a:gd name="T25" fmla="*/ 8 h 13"/>
                  <a:gd name="T26" fmla="*/ 2 w 14"/>
                  <a:gd name="T27" fmla="*/ 10 h 13"/>
                  <a:gd name="T28" fmla="*/ 2 w 14"/>
                  <a:gd name="T29" fmla="*/ 10 h 13"/>
                  <a:gd name="T30" fmla="*/ 2 w 14"/>
                  <a:gd name="T31" fmla="*/ 10 h 13"/>
                  <a:gd name="T32" fmla="*/ 2 w 14"/>
                  <a:gd name="T33" fmla="*/ 12 h 13"/>
                  <a:gd name="T34" fmla="*/ 4 w 14"/>
                  <a:gd name="T35" fmla="*/ 10 h 13"/>
                  <a:gd name="T36" fmla="*/ 10 w 14"/>
                  <a:gd name="T37" fmla="*/ 12 h 13"/>
                  <a:gd name="T38" fmla="*/ 10 w 14"/>
                  <a:gd name="T39" fmla="*/ 13 h 13"/>
                  <a:gd name="T40" fmla="*/ 10 w 14"/>
                  <a:gd name="T41" fmla="*/ 12 h 13"/>
                  <a:gd name="T42" fmla="*/ 10 w 14"/>
                  <a:gd name="T43" fmla="*/ 12 h 13"/>
                  <a:gd name="T44" fmla="*/ 12 w 14"/>
                  <a:gd name="T45" fmla="*/ 12 h 13"/>
                  <a:gd name="T46" fmla="*/ 10 w 14"/>
                  <a:gd name="T47" fmla="*/ 12 h 13"/>
                  <a:gd name="T48" fmla="*/ 12 w 14"/>
                  <a:gd name="T49" fmla="*/ 12 h 13"/>
                  <a:gd name="T50" fmla="*/ 12 w 14"/>
                  <a:gd name="T51" fmla="*/ 10 h 13"/>
                  <a:gd name="T52" fmla="*/ 12 w 14"/>
                  <a:gd name="T53" fmla="*/ 4 h 13"/>
                  <a:gd name="T54" fmla="*/ 14 w 14"/>
                  <a:gd name="T55" fmla="*/ 4 h 13"/>
                  <a:gd name="T56" fmla="*/ 12 w 14"/>
                  <a:gd name="T57" fmla="*/ 4 h 13"/>
                  <a:gd name="T58" fmla="*/ 12 w 14"/>
                  <a:gd name="T59" fmla="*/ 2 h 13"/>
                  <a:gd name="T60" fmla="*/ 12 w 14"/>
                  <a:gd name="T61" fmla="*/ 2 h 13"/>
                  <a:gd name="T62" fmla="*/ 12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6" y="8"/>
                    </a:lnTo>
                    <a:lnTo>
                      <a:pt x="10" y="12"/>
                    </a:lnTo>
                    <a:lnTo>
                      <a:pt x="10" y="12"/>
                    </a:lnTo>
                    <a:lnTo>
                      <a:pt x="10" y="13"/>
                    </a:lnTo>
                    <a:lnTo>
                      <a:pt x="10" y="13"/>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4">
                <a:extLst>
                  <a:ext uri="{FF2B5EF4-FFF2-40B4-BE49-F238E27FC236}">
                    <a16:creationId xmlns:a16="http://schemas.microsoft.com/office/drawing/2014/main" id="{AF331D63-F7FB-493D-9F93-B57DA8DFFDFA}"/>
                  </a:ext>
                </a:extLst>
              </p:cNvPr>
              <p:cNvSpPr>
                <a:spLocks/>
              </p:cNvSpPr>
              <p:nvPr/>
            </p:nvSpPr>
            <p:spPr bwMode="auto">
              <a:xfrm>
                <a:off x="7363395" y="5409964"/>
                <a:ext cx="71004" cy="52068"/>
              </a:xfrm>
              <a:custGeom>
                <a:avLst/>
                <a:gdLst>
                  <a:gd name="T0" fmla="*/ 0 w 23"/>
                  <a:gd name="T1" fmla="*/ 13 h 17"/>
                  <a:gd name="T2" fmla="*/ 1 w 23"/>
                  <a:gd name="T3" fmla="*/ 10 h 17"/>
                  <a:gd name="T4" fmla="*/ 6 w 23"/>
                  <a:gd name="T5" fmla="*/ 8 h 17"/>
                  <a:gd name="T6" fmla="*/ 11 w 23"/>
                  <a:gd name="T7" fmla="*/ 6 h 17"/>
                  <a:gd name="T8" fmla="*/ 19 w 23"/>
                  <a:gd name="T9" fmla="*/ 0 h 17"/>
                  <a:gd name="T10" fmla="*/ 16 w 23"/>
                  <a:gd name="T11" fmla="*/ 5 h 17"/>
                  <a:gd name="T12" fmla="*/ 12 w 23"/>
                  <a:gd name="T13" fmla="*/ 9 h 17"/>
                  <a:gd name="T14" fmla="*/ 16 w 23"/>
                  <a:gd name="T15" fmla="*/ 8 h 17"/>
                  <a:gd name="T16" fmla="*/ 21 w 23"/>
                  <a:gd name="T17" fmla="*/ 6 h 17"/>
                  <a:gd name="T18" fmla="*/ 23 w 23"/>
                  <a:gd name="T19" fmla="*/ 5 h 17"/>
                  <a:gd name="T20" fmla="*/ 20 w 23"/>
                  <a:gd name="T21" fmla="*/ 9 h 17"/>
                  <a:gd name="T22" fmla="*/ 13 w 23"/>
                  <a:gd name="T23" fmla="*/ 15 h 17"/>
                  <a:gd name="T24" fmla="*/ 0 w 23"/>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7">
                    <a:moveTo>
                      <a:pt x="0" y="13"/>
                    </a:moveTo>
                    <a:cubicBezTo>
                      <a:pt x="0" y="12"/>
                      <a:pt x="1" y="11"/>
                      <a:pt x="1" y="10"/>
                    </a:cubicBezTo>
                    <a:cubicBezTo>
                      <a:pt x="2" y="9"/>
                      <a:pt x="5" y="8"/>
                      <a:pt x="6" y="8"/>
                    </a:cubicBezTo>
                    <a:cubicBezTo>
                      <a:pt x="7" y="7"/>
                      <a:pt x="9" y="7"/>
                      <a:pt x="11" y="6"/>
                    </a:cubicBezTo>
                    <a:cubicBezTo>
                      <a:pt x="15" y="4"/>
                      <a:pt x="19" y="0"/>
                      <a:pt x="19" y="0"/>
                    </a:cubicBezTo>
                    <a:cubicBezTo>
                      <a:pt x="19" y="0"/>
                      <a:pt x="18" y="3"/>
                      <a:pt x="16" y="5"/>
                    </a:cubicBezTo>
                    <a:cubicBezTo>
                      <a:pt x="15" y="7"/>
                      <a:pt x="12" y="9"/>
                      <a:pt x="12" y="9"/>
                    </a:cubicBezTo>
                    <a:cubicBezTo>
                      <a:pt x="12" y="9"/>
                      <a:pt x="14" y="9"/>
                      <a:pt x="16" y="8"/>
                    </a:cubicBezTo>
                    <a:cubicBezTo>
                      <a:pt x="17" y="8"/>
                      <a:pt x="20" y="7"/>
                      <a:pt x="21" y="6"/>
                    </a:cubicBezTo>
                    <a:cubicBezTo>
                      <a:pt x="23" y="5"/>
                      <a:pt x="23" y="5"/>
                      <a:pt x="23" y="5"/>
                    </a:cubicBezTo>
                    <a:cubicBezTo>
                      <a:pt x="23" y="5"/>
                      <a:pt x="20" y="8"/>
                      <a:pt x="20" y="9"/>
                    </a:cubicBezTo>
                    <a:cubicBezTo>
                      <a:pt x="17" y="12"/>
                      <a:pt x="15" y="14"/>
                      <a:pt x="13" y="15"/>
                    </a:cubicBezTo>
                    <a:cubicBezTo>
                      <a:pt x="10" y="17"/>
                      <a:pt x="0" y="13"/>
                      <a:pt x="0" y="1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65">
                <a:extLst>
                  <a:ext uri="{FF2B5EF4-FFF2-40B4-BE49-F238E27FC236}">
                    <a16:creationId xmlns:a16="http://schemas.microsoft.com/office/drawing/2014/main" id="{86A2E0FC-285F-49B9-8DC8-F2BE4E44590E}"/>
                  </a:ext>
                </a:extLst>
              </p:cNvPr>
              <p:cNvSpPr>
                <a:spLocks/>
              </p:cNvSpPr>
              <p:nvPr/>
            </p:nvSpPr>
            <p:spPr bwMode="auto">
              <a:xfrm>
                <a:off x="7219811" y="5515680"/>
                <a:ext cx="58381" cy="61535"/>
              </a:xfrm>
              <a:custGeom>
                <a:avLst/>
                <a:gdLst>
                  <a:gd name="T0" fmla="*/ 19 w 19"/>
                  <a:gd name="T1" fmla="*/ 5 h 20"/>
                  <a:gd name="T2" fmla="*/ 18 w 19"/>
                  <a:gd name="T3" fmla="*/ 1 h 20"/>
                  <a:gd name="T4" fmla="*/ 16 w 19"/>
                  <a:gd name="T5" fmla="*/ 1 h 20"/>
                  <a:gd name="T6" fmla="*/ 13 w 19"/>
                  <a:gd name="T7" fmla="*/ 4 h 20"/>
                  <a:gd name="T8" fmla="*/ 9 w 19"/>
                  <a:gd name="T9" fmla="*/ 9 h 20"/>
                  <a:gd name="T10" fmla="*/ 3 w 19"/>
                  <a:gd name="T11" fmla="*/ 14 h 20"/>
                  <a:gd name="T12" fmla="*/ 0 w 19"/>
                  <a:gd name="T13" fmla="*/ 17 h 20"/>
                  <a:gd name="T14" fmla="*/ 3 w 19"/>
                  <a:gd name="T15" fmla="*/ 17 h 20"/>
                  <a:gd name="T16" fmla="*/ 7 w 19"/>
                  <a:gd name="T17" fmla="*/ 15 h 20"/>
                  <a:gd name="T18" fmla="*/ 10 w 19"/>
                  <a:gd name="T19" fmla="*/ 12 h 20"/>
                  <a:gd name="T20" fmla="*/ 9 w 19"/>
                  <a:gd name="T21" fmla="*/ 15 h 20"/>
                  <a:gd name="T22" fmla="*/ 7 w 19"/>
                  <a:gd name="T23" fmla="*/ 19 h 20"/>
                  <a:gd name="T24" fmla="*/ 5 w 19"/>
                  <a:gd name="T25" fmla="*/ 20 h 20"/>
                  <a:gd name="T26" fmla="*/ 8 w 19"/>
                  <a:gd name="T27" fmla="*/ 20 h 20"/>
                  <a:gd name="T28" fmla="*/ 13 w 19"/>
                  <a:gd name="T29" fmla="*/ 17 h 20"/>
                  <a:gd name="T30" fmla="*/ 17 w 19"/>
                  <a:gd name="T31" fmla="*/ 13 h 20"/>
                  <a:gd name="T32" fmla="*/ 19 w 19"/>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19" y="5"/>
                    </a:moveTo>
                    <a:cubicBezTo>
                      <a:pt x="19" y="3"/>
                      <a:pt x="18" y="1"/>
                      <a:pt x="18" y="1"/>
                    </a:cubicBezTo>
                    <a:cubicBezTo>
                      <a:pt x="18" y="1"/>
                      <a:pt x="17" y="0"/>
                      <a:pt x="16" y="1"/>
                    </a:cubicBezTo>
                    <a:cubicBezTo>
                      <a:pt x="15" y="1"/>
                      <a:pt x="14" y="2"/>
                      <a:pt x="13" y="4"/>
                    </a:cubicBezTo>
                    <a:cubicBezTo>
                      <a:pt x="12" y="5"/>
                      <a:pt x="10" y="7"/>
                      <a:pt x="9" y="9"/>
                    </a:cubicBezTo>
                    <a:cubicBezTo>
                      <a:pt x="8" y="10"/>
                      <a:pt x="4" y="13"/>
                      <a:pt x="3" y="14"/>
                    </a:cubicBezTo>
                    <a:cubicBezTo>
                      <a:pt x="1" y="16"/>
                      <a:pt x="0" y="17"/>
                      <a:pt x="0" y="17"/>
                    </a:cubicBezTo>
                    <a:cubicBezTo>
                      <a:pt x="0" y="17"/>
                      <a:pt x="2" y="17"/>
                      <a:pt x="3" y="17"/>
                    </a:cubicBezTo>
                    <a:cubicBezTo>
                      <a:pt x="4" y="16"/>
                      <a:pt x="5" y="16"/>
                      <a:pt x="7" y="15"/>
                    </a:cubicBezTo>
                    <a:cubicBezTo>
                      <a:pt x="8" y="14"/>
                      <a:pt x="10" y="12"/>
                      <a:pt x="10" y="12"/>
                    </a:cubicBezTo>
                    <a:cubicBezTo>
                      <a:pt x="10" y="12"/>
                      <a:pt x="10" y="14"/>
                      <a:pt x="9" y="15"/>
                    </a:cubicBezTo>
                    <a:cubicBezTo>
                      <a:pt x="9" y="17"/>
                      <a:pt x="8" y="18"/>
                      <a:pt x="7" y="19"/>
                    </a:cubicBezTo>
                    <a:cubicBezTo>
                      <a:pt x="6" y="19"/>
                      <a:pt x="5" y="20"/>
                      <a:pt x="5" y="20"/>
                    </a:cubicBezTo>
                    <a:cubicBezTo>
                      <a:pt x="5" y="20"/>
                      <a:pt x="7" y="20"/>
                      <a:pt x="8" y="20"/>
                    </a:cubicBezTo>
                    <a:cubicBezTo>
                      <a:pt x="9" y="19"/>
                      <a:pt x="11" y="19"/>
                      <a:pt x="13" y="17"/>
                    </a:cubicBezTo>
                    <a:cubicBezTo>
                      <a:pt x="14" y="16"/>
                      <a:pt x="17" y="14"/>
                      <a:pt x="17" y="13"/>
                    </a:cubicBezTo>
                    <a:cubicBezTo>
                      <a:pt x="18" y="13"/>
                      <a:pt x="19" y="8"/>
                      <a:pt x="19" y="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66">
                <a:extLst>
                  <a:ext uri="{FF2B5EF4-FFF2-40B4-BE49-F238E27FC236}">
                    <a16:creationId xmlns:a16="http://schemas.microsoft.com/office/drawing/2014/main" id="{49718712-30C0-4072-97AD-0DB14E51EFEB}"/>
                  </a:ext>
                </a:extLst>
              </p:cNvPr>
              <p:cNvSpPr>
                <a:spLocks/>
              </p:cNvSpPr>
              <p:nvPr/>
            </p:nvSpPr>
            <p:spPr bwMode="auto">
              <a:xfrm>
                <a:off x="7363395" y="5436788"/>
                <a:ext cx="26824" cy="31557"/>
              </a:xfrm>
              <a:custGeom>
                <a:avLst/>
                <a:gdLst>
                  <a:gd name="T0" fmla="*/ 8 w 9"/>
                  <a:gd name="T1" fmla="*/ 0 h 10"/>
                  <a:gd name="T2" fmla="*/ 1 w 9"/>
                  <a:gd name="T3" fmla="*/ 4 h 10"/>
                  <a:gd name="T4" fmla="*/ 0 w 9"/>
                  <a:gd name="T5" fmla="*/ 4 h 10"/>
                  <a:gd name="T6" fmla="*/ 5 w 9"/>
                  <a:gd name="T7" fmla="*/ 9 h 10"/>
                  <a:gd name="T8" fmla="*/ 9 w 9"/>
                  <a:gd name="T9" fmla="*/ 4 h 10"/>
                  <a:gd name="T10" fmla="*/ 8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8" y="0"/>
                    </a:moveTo>
                    <a:cubicBezTo>
                      <a:pt x="7" y="0"/>
                      <a:pt x="5" y="4"/>
                      <a:pt x="1" y="4"/>
                    </a:cubicBezTo>
                    <a:cubicBezTo>
                      <a:pt x="0" y="4"/>
                      <a:pt x="0" y="4"/>
                      <a:pt x="0" y="4"/>
                    </a:cubicBezTo>
                    <a:cubicBezTo>
                      <a:pt x="0" y="4"/>
                      <a:pt x="3" y="9"/>
                      <a:pt x="5" y="9"/>
                    </a:cubicBezTo>
                    <a:cubicBezTo>
                      <a:pt x="7" y="10"/>
                      <a:pt x="9" y="4"/>
                      <a:pt x="9" y="4"/>
                    </a:cubicBezTo>
                    <a:cubicBezTo>
                      <a:pt x="9" y="4"/>
                      <a:pt x="8" y="0"/>
                      <a:pt x="8" y="0"/>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67">
                <a:extLst>
                  <a:ext uri="{FF2B5EF4-FFF2-40B4-BE49-F238E27FC236}">
                    <a16:creationId xmlns:a16="http://schemas.microsoft.com/office/drawing/2014/main" id="{63FFA557-BF53-4F0F-94CA-C65E2DE55972}"/>
                  </a:ext>
                </a:extLst>
              </p:cNvPr>
              <p:cNvSpPr>
                <a:spLocks/>
              </p:cNvSpPr>
              <p:nvPr/>
            </p:nvSpPr>
            <p:spPr bwMode="auto">
              <a:xfrm>
                <a:off x="7257679" y="5515680"/>
                <a:ext cx="29980" cy="23667"/>
              </a:xfrm>
              <a:custGeom>
                <a:avLst/>
                <a:gdLst>
                  <a:gd name="T0" fmla="*/ 1 w 10"/>
                  <a:gd name="T1" fmla="*/ 7 h 8"/>
                  <a:gd name="T2" fmla="*/ 4 w 10"/>
                  <a:gd name="T3" fmla="*/ 3 h 8"/>
                  <a:gd name="T4" fmla="*/ 6 w 10"/>
                  <a:gd name="T5" fmla="*/ 1 h 8"/>
                  <a:gd name="T6" fmla="*/ 10 w 10"/>
                  <a:gd name="T7" fmla="*/ 6 h 8"/>
                  <a:gd name="T8" fmla="*/ 3 w 10"/>
                  <a:gd name="T9" fmla="*/ 8 h 8"/>
                  <a:gd name="T10" fmla="*/ 1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1" y="7"/>
                    </a:moveTo>
                    <a:cubicBezTo>
                      <a:pt x="0" y="7"/>
                      <a:pt x="3" y="4"/>
                      <a:pt x="4" y="3"/>
                    </a:cubicBezTo>
                    <a:cubicBezTo>
                      <a:pt x="5" y="3"/>
                      <a:pt x="6" y="2"/>
                      <a:pt x="6" y="1"/>
                    </a:cubicBezTo>
                    <a:cubicBezTo>
                      <a:pt x="5" y="0"/>
                      <a:pt x="9" y="5"/>
                      <a:pt x="10" y="6"/>
                    </a:cubicBezTo>
                    <a:cubicBezTo>
                      <a:pt x="10" y="8"/>
                      <a:pt x="3" y="8"/>
                      <a:pt x="3" y="8"/>
                    </a:cubicBezTo>
                    <a:lnTo>
                      <a:pt x="1"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68">
                <a:extLst>
                  <a:ext uri="{FF2B5EF4-FFF2-40B4-BE49-F238E27FC236}">
                    <a16:creationId xmlns:a16="http://schemas.microsoft.com/office/drawing/2014/main" id="{C6CF161B-AA75-4D18-AAED-A270D4C5B1E9}"/>
                  </a:ext>
                </a:extLst>
              </p:cNvPr>
              <p:cNvSpPr>
                <a:spLocks/>
              </p:cNvSpPr>
              <p:nvPr/>
            </p:nvSpPr>
            <p:spPr bwMode="auto">
              <a:xfrm>
                <a:off x="7260835" y="5436788"/>
                <a:ext cx="148317" cy="127805"/>
              </a:xfrm>
              <a:custGeom>
                <a:avLst/>
                <a:gdLst>
                  <a:gd name="T0" fmla="*/ 0 w 48"/>
                  <a:gd name="T1" fmla="*/ 32 h 41"/>
                  <a:gd name="T2" fmla="*/ 4 w 48"/>
                  <a:gd name="T3" fmla="*/ 40 h 41"/>
                  <a:gd name="T4" fmla="*/ 30 w 48"/>
                  <a:gd name="T5" fmla="*/ 31 h 41"/>
                  <a:gd name="T6" fmla="*/ 48 w 48"/>
                  <a:gd name="T7" fmla="*/ 7 h 41"/>
                  <a:gd name="T8" fmla="*/ 43 w 48"/>
                  <a:gd name="T9" fmla="*/ 0 h 41"/>
                  <a:gd name="T10" fmla="*/ 41 w 48"/>
                  <a:gd name="T11" fmla="*/ 0 h 41"/>
                  <a:gd name="T12" fmla="*/ 25 w 48"/>
                  <a:gd name="T13" fmla="*/ 23 h 41"/>
                  <a:gd name="T14" fmla="*/ 0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0" y="32"/>
                    </a:moveTo>
                    <a:cubicBezTo>
                      <a:pt x="0" y="32"/>
                      <a:pt x="3" y="39"/>
                      <a:pt x="4" y="40"/>
                    </a:cubicBezTo>
                    <a:cubicBezTo>
                      <a:pt x="5" y="41"/>
                      <a:pt x="18" y="39"/>
                      <a:pt x="30" y="31"/>
                    </a:cubicBezTo>
                    <a:cubicBezTo>
                      <a:pt x="40" y="25"/>
                      <a:pt x="45" y="16"/>
                      <a:pt x="48" y="7"/>
                    </a:cubicBezTo>
                    <a:cubicBezTo>
                      <a:pt x="48" y="6"/>
                      <a:pt x="45" y="1"/>
                      <a:pt x="43" y="0"/>
                    </a:cubicBezTo>
                    <a:cubicBezTo>
                      <a:pt x="42" y="0"/>
                      <a:pt x="41" y="0"/>
                      <a:pt x="41" y="0"/>
                    </a:cubicBezTo>
                    <a:cubicBezTo>
                      <a:pt x="41" y="0"/>
                      <a:pt x="37" y="15"/>
                      <a:pt x="25" y="23"/>
                    </a:cubicBezTo>
                    <a:cubicBezTo>
                      <a:pt x="13" y="31"/>
                      <a:pt x="0" y="32"/>
                      <a:pt x="0" y="32"/>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69">
                <a:extLst>
                  <a:ext uri="{FF2B5EF4-FFF2-40B4-BE49-F238E27FC236}">
                    <a16:creationId xmlns:a16="http://schemas.microsoft.com/office/drawing/2014/main" id="{BAD0353C-C206-420A-BBAA-C0FD2614FEAB}"/>
                  </a:ext>
                </a:extLst>
              </p:cNvPr>
              <p:cNvSpPr>
                <a:spLocks/>
              </p:cNvSpPr>
              <p:nvPr/>
            </p:nvSpPr>
            <p:spPr bwMode="auto">
              <a:xfrm>
                <a:off x="7271880" y="5542503"/>
                <a:ext cx="9467" cy="12623"/>
              </a:xfrm>
              <a:custGeom>
                <a:avLst/>
                <a:gdLst>
                  <a:gd name="T0" fmla="*/ 3 w 3"/>
                  <a:gd name="T1" fmla="*/ 3 h 4"/>
                  <a:gd name="T2" fmla="*/ 2 w 3"/>
                  <a:gd name="T3" fmla="*/ 3 h 4"/>
                  <a:gd name="T4" fmla="*/ 0 w 3"/>
                  <a:gd name="T5" fmla="*/ 2 h 4"/>
                  <a:gd name="T6" fmla="*/ 2 w 3"/>
                  <a:gd name="T7" fmla="*/ 0 h 4"/>
                  <a:gd name="T8" fmla="*/ 3 w 3"/>
                  <a:gd name="T9" fmla="*/ 1 h 4"/>
                  <a:gd name="T10" fmla="*/ 2 w 3"/>
                  <a:gd name="T11" fmla="*/ 1 h 4"/>
                  <a:gd name="T12" fmla="*/ 2 w 3"/>
                  <a:gd name="T13" fmla="*/ 0 h 4"/>
                  <a:gd name="T14" fmla="*/ 1 w 3"/>
                  <a:gd name="T15" fmla="*/ 2 h 4"/>
                  <a:gd name="T16" fmla="*/ 2 w 3"/>
                  <a:gd name="T17" fmla="*/ 3 h 4"/>
                  <a:gd name="T18" fmla="*/ 2 w 3"/>
                  <a:gd name="T19" fmla="*/ 3 h 4"/>
                  <a:gd name="T20" fmla="*/ 2 w 3"/>
                  <a:gd name="T21" fmla="*/ 2 h 4"/>
                  <a:gd name="T22" fmla="*/ 2 w 3"/>
                  <a:gd name="T23" fmla="*/ 2 h 4"/>
                  <a:gd name="T24" fmla="*/ 2 w 3"/>
                  <a:gd name="T25" fmla="*/ 1 h 4"/>
                  <a:gd name="T26" fmla="*/ 3 w 3"/>
                  <a:gd name="T27" fmla="*/ 1 h 4"/>
                  <a:gd name="T28" fmla="*/ 3 w 3"/>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3"/>
                    </a:moveTo>
                    <a:cubicBezTo>
                      <a:pt x="3" y="3"/>
                      <a:pt x="3" y="3"/>
                      <a:pt x="2" y="3"/>
                    </a:cubicBezTo>
                    <a:cubicBezTo>
                      <a:pt x="1" y="4"/>
                      <a:pt x="0" y="3"/>
                      <a:pt x="0" y="2"/>
                    </a:cubicBezTo>
                    <a:cubicBezTo>
                      <a:pt x="0" y="1"/>
                      <a:pt x="0" y="0"/>
                      <a:pt x="2" y="0"/>
                    </a:cubicBezTo>
                    <a:cubicBezTo>
                      <a:pt x="2" y="0"/>
                      <a:pt x="3" y="0"/>
                      <a:pt x="3" y="1"/>
                    </a:cubicBezTo>
                    <a:cubicBezTo>
                      <a:pt x="2" y="1"/>
                      <a:pt x="2" y="1"/>
                      <a:pt x="2" y="1"/>
                    </a:cubicBezTo>
                    <a:cubicBezTo>
                      <a:pt x="2" y="0"/>
                      <a:pt x="2" y="0"/>
                      <a:pt x="2" y="0"/>
                    </a:cubicBezTo>
                    <a:cubicBezTo>
                      <a:pt x="1" y="0"/>
                      <a:pt x="1" y="1"/>
                      <a:pt x="1" y="2"/>
                    </a:cubicBezTo>
                    <a:cubicBezTo>
                      <a:pt x="1" y="2"/>
                      <a:pt x="1" y="3"/>
                      <a:pt x="2" y="3"/>
                    </a:cubicBezTo>
                    <a:cubicBezTo>
                      <a:pt x="2" y="3"/>
                      <a:pt x="2" y="3"/>
                      <a:pt x="2" y="3"/>
                    </a:cubicBezTo>
                    <a:cubicBezTo>
                      <a:pt x="2" y="2"/>
                      <a:pt x="2" y="2"/>
                      <a:pt x="2" y="2"/>
                    </a:cubicBezTo>
                    <a:cubicBezTo>
                      <a:pt x="2" y="2"/>
                      <a:pt x="2" y="2"/>
                      <a:pt x="2" y="2"/>
                    </a:cubicBezTo>
                    <a:cubicBezTo>
                      <a:pt x="2" y="1"/>
                      <a:pt x="2" y="1"/>
                      <a:pt x="2" y="1"/>
                    </a:cubicBezTo>
                    <a:cubicBezTo>
                      <a:pt x="3" y="1"/>
                      <a:pt x="3" y="1"/>
                      <a:pt x="3" y="1"/>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70">
                <a:extLst>
                  <a:ext uri="{FF2B5EF4-FFF2-40B4-BE49-F238E27FC236}">
                    <a16:creationId xmlns:a16="http://schemas.microsoft.com/office/drawing/2014/main" id="{CE827C90-3260-41C0-9F9C-B05B08A1D041}"/>
                  </a:ext>
                </a:extLst>
              </p:cNvPr>
              <p:cNvSpPr>
                <a:spLocks noEditPoints="1"/>
              </p:cNvSpPr>
              <p:nvPr/>
            </p:nvSpPr>
            <p:spPr bwMode="auto">
              <a:xfrm>
                <a:off x="7281347" y="5539347"/>
                <a:ext cx="12623" cy="12623"/>
              </a:xfrm>
              <a:custGeom>
                <a:avLst/>
                <a:gdLst>
                  <a:gd name="T0" fmla="*/ 1 w 4"/>
                  <a:gd name="T1" fmla="*/ 2 h 4"/>
                  <a:gd name="T2" fmla="*/ 2 w 4"/>
                  <a:gd name="T3" fmla="*/ 0 h 4"/>
                  <a:gd name="T4" fmla="*/ 4 w 4"/>
                  <a:gd name="T5" fmla="*/ 2 h 4"/>
                  <a:gd name="T6" fmla="*/ 3 w 4"/>
                  <a:gd name="T7" fmla="*/ 4 h 4"/>
                  <a:gd name="T8" fmla="*/ 1 w 4"/>
                  <a:gd name="T9" fmla="*/ 2 h 4"/>
                  <a:gd name="T10" fmla="*/ 2 w 4"/>
                  <a:gd name="T11" fmla="*/ 4 h 4"/>
                  <a:gd name="T12" fmla="*/ 3 w 4"/>
                  <a:gd name="T13" fmla="*/ 2 h 4"/>
                  <a:gd name="T14" fmla="*/ 2 w 4"/>
                  <a:gd name="T15" fmla="*/ 1 h 4"/>
                  <a:gd name="T16" fmla="*/ 1 w 4"/>
                  <a:gd name="T17" fmla="*/ 2 h 4"/>
                  <a:gd name="T18" fmla="*/ 2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2"/>
                    </a:moveTo>
                    <a:cubicBezTo>
                      <a:pt x="0" y="1"/>
                      <a:pt x="1" y="0"/>
                      <a:pt x="2" y="0"/>
                    </a:cubicBezTo>
                    <a:cubicBezTo>
                      <a:pt x="3" y="0"/>
                      <a:pt x="3" y="1"/>
                      <a:pt x="4" y="2"/>
                    </a:cubicBezTo>
                    <a:cubicBezTo>
                      <a:pt x="4" y="3"/>
                      <a:pt x="4" y="4"/>
                      <a:pt x="3" y="4"/>
                    </a:cubicBezTo>
                    <a:cubicBezTo>
                      <a:pt x="1" y="4"/>
                      <a:pt x="1" y="3"/>
                      <a:pt x="1" y="2"/>
                    </a:cubicBezTo>
                    <a:close/>
                    <a:moveTo>
                      <a:pt x="2" y="4"/>
                    </a:moveTo>
                    <a:cubicBezTo>
                      <a:pt x="3" y="3"/>
                      <a:pt x="3" y="3"/>
                      <a:pt x="3" y="2"/>
                    </a:cubicBezTo>
                    <a:cubicBezTo>
                      <a:pt x="3" y="1"/>
                      <a:pt x="2" y="0"/>
                      <a:pt x="2" y="1"/>
                    </a:cubicBezTo>
                    <a:cubicBezTo>
                      <a:pt x="1" y="1"/>
                      <a:pt x="1" y="1"/>
                      <a:pt x="1" y="2"/>
                    </a:cubicBezTo>
                    <a:cubicBezTo>
                      <a:pt x="2" y="3"/>
                      <a:pt x="2" y="4"/>
                      <a:pt x="2"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71">
                <a:extLst>
                  <a:ext uri="{FF2B5EF4-FFF2-40B4-BE49-F238E27FC236}">
                    <a16:creationId xmlns:a16="http://schemas.microsoft.com/office/drawing/2014/main" id="{307BED59-12BD-4CB3-89F5-1A6A06372A4C}"/>
                  </a:ext>
                </a:extLst>
              </p:cNvPr>
              <p:cNvSpPr>
                <a:spLocks noEditPoints="1"/>
              </p:cNvSpPr>
              <p:nvPr/>
            </p:nvSpPr>
            <p:spPr bwMode="auto">
              <a:xfrm>
                <a:off x="7293969" y="5536191"/>
                <a:ext cx="9467" cy="12623"/>
              </a:xfrm>
              <a:custGeom>
                <a:avLst/>
                <a:gdLst>
                  <a:gd name="T0" fmla="*/ 0 w 3"/>
                  <a:gd name="T1" fmla="*/ 1 h 4"/>
                  <a:gd name="T2" fmla="*/ 1 w 3"/>
                  <a:gd name="T3" fmla="*/ 0 h 4"/>
                  <a:gd name="T4" fmla="*/ 3 w 3"/>
                  <a:gd name="T5" fmla="*/ 2 h 4"/>
                  <a:gd name="T6" fmla="*/ 2 w 3"/>
                  <a:gd name="T7" fmla="*/ 4 h 4"/>
                  <a:gd name="T8" fmla="*/ 1 w 3"/>
                  <a:gd name="T9" fmla="*/ 4 h 4"/>
                  <a:gd name="T10" fmla="*/ 0 w 3"/>
                  <a:gd name="T11" fmla="*/ 1 h 4"/>
                  <a:gd name="T12" fmla="*/ 1 w 3"/>
                  <a:gd name="T13" fmla="*/ 4 h 4"/>
                  <a:gd name="T14" fmla="*/ 2 w 3"/>
                  <a:gd name="T15" fmla="*/ 4 h 4"/>
                  <a:gd name="T16" fmla="*/ 2 w 3"/>
                  <a:gd name="T17" fmla="*/ 2 h 4"/>
                  <a:gd name="T18" fmla="*/ 1 w 3"/>
                  <a:gd name="T19" fmla="*/ 1 h 4"/>
                  <a:gd name="T20" fmla="*/ 1 w 3"/>
                  <a:gd name="T21" fmla="*/ 1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1"/>
                    </a:moveTo>
                    <a:cubicBezTo>
                      <a:pt x="1" y="0"/>
                      <a:pt x="1" y="0"/>
                      <a:pt x="1" y="0"/>
                    </a:cubicBezTo>
                    <a:cubicBezTo>
                      <a:pt x="2" y="0"/>
                      <a:pt x="2" y="0"/>
                      <a:pt x="3" y="2"/>
                    </a:cubicBezTo>
                    <a:cubicBezTo>
                      <a:pt x="3" y="3"/>
                      <a:pt x="3" y="4"/>
                      <a:pt x="2" y="4"/>
                    </a:cubicBezTo>
                    <a:cubicBezTo>
                      <a:pt x="1" y="4"/>
                      <a:pt x="1" y="4"/>
                      <a:pt x="1" y="4"/>
                    </a:cubicBezTo>
                    <a:lnTo>
                      <a:pt x="0" y="1"/>
                    </a:lnTo>
                    <a:close/>
                    <a:moveTo>
                      <a:pt x="1" y="4"/>
                    </a:moveTo>
                    <a:cubicBezTo>
                      <a:pt x="2" y="4"/>
                      <a:pt x="2" y="4"/>
                      <a:pt x="2" y="4"/>
                    </a:cubicBezTo>
                    <a:cubicBezTo>
                      <a:pt x="2" y="3"/>
                      <a:pt x="2" y="3"/>
                      <a:pt x="2" y="2"/>
                    </a:cubicBezTo>
                    <a:cubicBezTo>
                      <a:pt x="2" y="1"/>
                      <a:pt x="2" y="1"/>
                      <a:pt x="1" y="1"/>
                    </a:cubicBezTo>
                    <a:cubicBezTo>
                      <a:pt x="1" y="1"/>
                      <a:pt x="1" y="1"/>
                      <a:pt x="1" y="1"/>
                    </a:cubicBezTo>
                    <a:lnTo>
                      <a:pt x="1"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2">
                <a:extLst>
                  <a:ext uri="{FF2B5EF4-FFF2-40B4-BE49-F238E27FC236}">
                    <a16:creationId xmlns:a16="http://schemas.microsoft.com/office/drawing/2014/main" id="{3B1CA781-E675-4A6B-B96C-EF35597A88AD}"/>
                  </a:ext>
                </a:extLst>
              </p:cNvPr>
              <p:cNvSpPr>
                <a:spLocks noEditPoints="1"/>
              </p:cNvSpPr>
              <p:nvPr/>
            </p:nvSpPr>
            <p:spPr bwMode="auto">
              <a:xfrm>
                <a:off x="7306592" y="5533036"/>
                <a:ext cx="12623" cy="12623"/>
              </a:xfrm>
              <a:custGeom>
                <a:avLst/>
                <a:gdLst>
                  <a:gd name="T0" fmla="*/ 0 w 4"/>
                  <a:gd name="T1" fmla="*/ 0 h 4"/>
                  <a:gd name="T2" fmla="*/ 1 w 4"/>
                  <a:gd name="T3" fmla="*/ 0 h 4"/>
                  <a:gd name="T4" fmla="*/ 3 w 4"/>
                  <a:gd name="T5" fmla="*/ 0 h 4"/>
                  <a:gd name="T6" fmla="*/ 2 w 4"/>
                  <a:gd name="T7" fmla="*/ 1 h 4"/>
                  <a:gd name="T8" fmla="*/ 2 w 4"/>
                  <a:gd name="T9" fmla="*/ 1 h 4"/>
                  <a:gd name="T10" fmla="*/ 4 w 4"/>
                  <a:gd name="T11" fmla="*/ 2 h 4"/>
                  <a:gd name="T12" fmla="*/ 3 w 4"/>
                  <a:gd name="T13" fmla="*/ 3 h 4"/>
                  <a:gd name="T14" fmla="*/ 2 w 4"/>
                  <a:gd name="T15" fmla="*/ 4 h 4"/>
                  <a:gd name="T16" fmla="*/ 0 w 4"/>
                  <a:gd name="T17" fmla="*/ 0 h 4"/>
                  <a:gd name="T18" fmla="*/ 2 w 4"/>
                  <a:gd name="T19" fmla="*/ 3 h 4"/>
                  <a:gd name="T20" fmla="*/ 2 w 4"/>
                  <a:gd name="T21" fmla="*/ 3 h 4"/>
                  <a:gd name="T22" fmla="*/ 3 w 4"/>
                  <a:gd name="T23" fmla="*/ 2 h 4"/>
                  <a:gd name="T24" fmla="*/ 2 w 4"/>
                  <a:gd name="T25" fmla="*/ 2 h 4"/>
                  <a:gd name="T26" fmla="*/ 2 w 4"/>
                  <a:gd name="T27" fmla="*/ 2 h 4"/>
                  <a:gd name="T28" fmla="*/ 2 w 4"/>
                  <a:gd name="T29" fmla="*/ 3 h 4"/>
                  <a:gd name="T30" fmla="*/ 2 w 4"/>
                  <a:gd name="T31" fmla="*/ 1 h 4"/>
                  <a:gd name="T32" fmla="*/ 2 w 4"/>
                  <a:gd name="T33" fmla="*/ 1 h 4"/>
                  <a:gd name="T34" fmla="*/ 2 w 4"/>
                  <a:gd name="T35" fmla="*/ 1 h 4"/>
                  <a:gd name="T36" fmla="*/ 1 w 4"/>
                  <a:gd name="T37" fmla="*/ 0 h 4"/>
                  <a:gd name="T38" fmla="*/ 1 w 4"/>
                  <a:gd name="T39" fmla="*/ 0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cubicBezTo>
                      <a:pt x="1" y="0"/>
                      <a:pt x="1" y="0"/>
                      <a:pt x="1" y="0"/>
                    </a:cubicBezTo>
                    <a:cubicBezTo>
                      <a:pt x="2" y="0"/>
                      <a:pt x="2" y="0"/>
                      <a:pt x="3" y="0"/>
                    </a:cubicBezTo>
                    <a:cubicBezTo>
                      <a:pt x="3" y="1"/>
                      <a:pt x="3" y="1"/>
                      <a:pt x="2" y="1"/>
                    </a:cubicBezTo>
                    <a:cubicBezTo>
                      <a:pt x="2" y="1"/>
                      <a:pt x="2" y="1"/>
                      <a:pt x="2" y="1"/>
                    </a:cubicBezTo>
                    <a:cubicBezTo>
                      <a:pt x="3" y="1"/>
                      <a:pt x="3" y="1"/>
                      <a:pt x="4" y="2"/>
                    </a:cubicBezTo>
                    <a:cubicBezTo>
                      <a:pt x="4" y="3"/>
                      <a:pt x="3" y="3"/>
                      <a:pt x="3" y="3"/>
                    </a:cubicBezTo>
                    <a:cubicBezTo>
                      <a:pt x="2" y="4"/>
                      <a:pt x="2" y="4"/>
                      <a:pt x="2" y="4"/>
                    </a:cubicBezTo>
                    <a:lnTo>
                      <a:pt x="0" y="0"/>
                    </a:lnTo>
                    <a:close/>
                    <a:moveTo>
                      <a:pt x="2" y="3"/>
                    </a:moveTo>
                    <a:cubicBezTo>
                      <a:pt x="2" y="3"/>
                      <a:pt x="2" y="3"/>
                      <a:pt x="2" y="3"/>
                    </a:cubicBezTo>
                    <a:cubicBezTo>
                      <a:pt x="3" y="3"/>
                      <a:pt x="3" y="3"/>
                      <a:pt x="3" y="2"/>
                    </a:cubicBezTo>
                    <a:cubicBezTo>
                      <a:pt x="3" y="2"/>
                      <a:pt x="2" y="1"/>
                      <a:pt x="2" y="2"/>
                    </a:cubicBezTo>
                    <a:cubicBezTo>
                      <a:pt x="2" y="2"/>
                      <a:pt x="2" y="2"/>
                      <a:pt x="2" y="2"/>
                    </a:cubicBezTo>
                    <a:lnTo>
                      <a:pt x="2" y="3"/>
                    </a:lnTo>
                    <a:close/>
                    <a:moveTo>
                      <a:pt x="2" y="1"/>
                    </a:moveTo>
                    <a:cubicBezTo>
                      <a:pt x="2" y="1"/>
                      <a:pt x="2" y="1"/>
                      <a:pt x="2" y="1"/>
                    </a:cubicBezTo>
                    <a:cubicBezTo>
                      <a:pt x="2" y="1"/>
                      <a:pt x="2" y="1"/>
                      <a:pt x="2" y="1"/>
                    </a:cubicBezTo>
                    <a:cubicBezTo>
                      <a:pt x="2" y="0"/>
                      <a:pt x="2" y="0"/>
                      <a:pt x="1" y="0"/>
                    </a:cubicBezTo>
                    <a:cubicBezTo>
                      <a:pt x="1" y="0"/>
                      <a:pt x="1" y="0"/>
                      <a:pt x="1" y="0"/>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73">
                <a:extLst>
                  <a:ext uri="{FF2B5EF4-FFF2-40B4-BE49-F238E27FC236}">
                    <a16:creationId xmlns:a16="http://schemas.microsoft.com/office/drawing/2014/main" id="{9F805457-C87E-467F-BAAE-C5E17BF5CB22}"/>
                  </a:ext>
                </a:extLst>
              </p:cNvPr>
              <p:cNvSpPr>
                <a:spLocks/>
              </p:cNvSpPr>
              <p:nvPr/>
            </p:nvSpPr>
            <p:spPr bwMode="auto">
              <a:xfrm>
                <a:off x="7316059" y="5528303"/>
                <a:ext cx="12623" cy="11044"/>
              </a:xfrm>
              <a:custGeom>
                <a:avLst/>
                <a:gdLst>
                  <a:gd name="T0" fmla="*/ 0 w 8"/>
                  <a:gd name="T1" fmla="*/ 2 h 7"/>
                  <a:gd name="T2" fmla="*/ 4 w 8"/>
                  <a:gd name="T3" fmla="*/ 0 h 7"/>
                  <a:gd name="T4" fmla="*/ 4 w 8"/>
                  <a:gd name="T5" fmla="*/ 2 h 7"/>
                  <a:gd name="T6" fmla="*/ 2 w 8"/>
                  <a:gd name="T7" fmla="*/ 2 h 7"/>
                  <a:gd name="T8" fmla="*/ 2 w 8"/>
                  <a:gd name="T9" fmla="*/ 3 h 7"/>
                  <a:gd name="T10" fmla="*/ 6 w 8"/>
                  <a:gd name="T11" fmla="*/ 3 h 7"/>
                  <a:gd name="T12" fmla="*/ 6 w 8"/>
                  <a:gd name="T13" fmla="*/ 3 h 7"/>
                  <a:gd name="T14" fmla="*/ 4 w 8"/>
                  <a:gd name="T15" fmla="*/ 5 h 7"/>
                  <a:gd name="T16" fmla="*/ 4 w 8"/>
                  <a:gd name="T17" fmla="*/ 7 h 7"/>
                  <a:gd name="T18" fmla="*/ 8 w 8"/>
                  <a:gd name="T19" fmla="*/ 5 h 7"/>
                  <a:gd name="T20" fmla="*/ 8 w 8"/>
                  <a:gd name="T21" fmla="*/ 5 h 7"/>
                  <a:gd name="T22" fmla="*/ 4 w 8"/>
                  <a:gd name="T23" fmla="*/ 7 h 7"/>
                  <a:gd name="T24" fmla="*/ 0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2"/>
                    </a:moveTo>
                    <a:lnTo>
                      <a:pt x="4" y="0"/>
                    </a:lnTo>
                    <a:lnTo>
                      <a:pt x="4" y="2"/>
                    </a:lnTo>
                    <a:lnTo>
                      <a:pt x="2" y="2"/>
                    </a:lnTo>
                    <a:lnTo>
                      <a:pt x="2" y="3"/>
                    </a:lnTo>
                    <a:lnTo>
                      <a:pt x="6" y="3"/>
                    </a:lnTo>
                    <a:lnTo>
                      <a:pt x="6" y="3"/>
                    </a:lnTo>
                    <a:lnTo>
                      <a:pt x="4" y="5"/>
                    </a:lnTo>
                    <a:lnTo>
                      <a:pt x="4" y="7"/>
                    </a:lnTo>
                    <a:lnTo>
                      <a:pt x="8" y="5"/>
                    </a:lnTo>
                    <a:lnTo>
                      <a:pt x="8" y="5"/>
                    </a:lnTo>
                    <a:lnTo>
                      <a:pt x="4" y="7"/>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4">
                <a:extLst>
                  <a:ext uri="{FF2B5EF4-FFF2-40B4-BE49-F238E27FC236}">
                    <a16:creationId xmlns:a16="http://schemas.microsoft.com/office/drawing/2014/main" id="{ABB6DB68-7DB4-40CA-97AE-E436F270C79D}"/>
                  </a:ext>
                </a:extLst>
              </p:cNvPr>
              <p:cNvSpPr>
                <a:spLocks/>
              </p:cNvSpPr>
              <p:nvPr/>
            </p:nvSpPr>
            <p:spPr bwMode="auto">
              <a:xfrm>
                <a:off x="7328682" y="5518835"/>
                <a:ext cx="15778" cy="14200"/>
              </a:xfrm>
              <a:custGeom>
                <a:avLst/>
                <a:gdLst>
                  <a:gd name="T0" fmla="*/ 0 w 10"/>
                  <a:gd name="T1" fmla="*/ 4 h 9"/>
                  <a:gd name="T2" fmla="*/ 2 w 10"/>
                  <a:gd name="T3" fmla="*/ 4 h 9"/>
                  <a:gd name="T4" fmla="*/ 6 w 10"/>
                  <a:gd name="T5" fmla="*/ 8 h 9"/>
                  <a:gd name="T6" fmla="*/ 6 w 10"/>
                  <a:gd name="T7" fmla="*/ 8 h 9"/>
                  <a:gd name="T8" fmla="*/ 6 w 10"/>
                  <a:gd name="T9" fmla="*/ 2 h 9"/>
                  <a:gd name="T10" fmla="*/ 6 w 10"/>
                  <a:gd name="T11" fmla="*/ 0 h 9"/>
                  <a:gd name="T12" fmla="*/ 10 w 10"/>
                  <a:gd name="T13" fmla="*/ 6 h 9"/>
                  <a:gd name="T14" fmla="*/ 10 w 10"/>
                  <a:gd name="T15" fmla="*/ 8 h 9"/>
                  <a:gd name="T16" fmla="*/ 6 w 10"/>
                  <a:gd name="T17" fmla="*/ 2 h 9"/>
                  <a:gd name="T18" fmla="*/ 6 w 10"/>
                  <a:gd name="T19" fmla="*/ 2 h 9"/>
                  <a:gd name="T20" fmla="*/ 8 w 10"/>
                  <a:gd name="T21" fmla="*/ 8 h 9"/>
                  <a:gd name="T22" fmla="*/ 6 w 10"/>
                  <a:gd name="T23" fmla="*/ 9 h 9"/>
                  <a:gd name="T24" fmla="*/ 2 w 10"/>
                  <a:gd name="T25" fmla="*/ 4 h 9"/>
                  <a:gd name="T26" fmla="*/ 2 w 10"/>
                  <a:gd name="T27" fmla="*/ 4 h 9"/>
                  <a:gd name="T28" fmla="*/ 4 w 10"/>
                  <a:gd name="T29" fmla="*/ 9 h 9"/>
                  <a:gd name="T30" fmla="*/ 4 w 10"/>
                  <a:gd name="T31" fmla="*/ 9 h 9"/>
                  <a:gd name="T32" fmla="*/ 0 w 10"/>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0" y="4"/>
                    </a:moveTo>
                    <a:lnTo>
                      <a:pt x="2" y="4"/>
                    </a:lnTo>
                    <a:lnTo>
                      <a:pt x="6" y="8"/>
                    </a:lnTo>
                    <a:lnTo>
                      <a:pt x="6" y="8"/>
                    </a:lnTo>
                    <a:lnTo>
                      <a:pt x="6" y="2"/>
                    </a:lnTo>
                    <a:lnTo>
                      <a:pt x="6" y="0"/>
                    </a:lnTo>
                    <a:lnTo>
                      <a:pt x="10" y="6"/>
                    </a:lnTo>
                    <a:lnTo>
                      <a:pt x="10" y="8"/>
                    </a:lnTo>
                    <a:lnTo>
                      <a:pt x="6" y="2"/>
                    </a:lnTo>
                    <a:lnTo>
                      <a:pt x="6" y="2"/>
                    </a:lnTo>
                    <a:lnTo>
                      <a:pt x="8" y="8"/>
                    </a:lnTo>
                    <a:lnTo>
                      <a:pt x="6" y="9"/>
                    </a:lnTo>
                    <a:lnTo>
                      <a:pt x="2" y="4"/>
                    </a:lnTo>
                    <a:lnTo>
                      <a:pt x="2" y="4"/>
                    </a:lnTo>
                    <a:lnTo>
                      <a:pt x="4" y="9"/>
                    </a:lnTo>
                    <a:lnTo>
                      <a:pt x="4" y="9"/>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75">
                <a:extLst>
                  <a:ext uri="{FF2B5EF4-FFF2-40B4-BE49-F238E27FC236}">
                    <a16:creationId xmlns:a16="http://schemas.microsoft.com/office/drawing/2014/main" id="{14E93DF3-32AA-4940-8868-3E00AB306C92}"/>
                  </a:ext>
                </a:extLst>
              </p:cNvPr>
              <p:cNvSpPr>
                <a:spLocks/>
              </p:cNvSpPr>
              <p:nvPr/>
            </p:nvSpPr>
            <p:spPr bwMode="auto">
              <a:xfrm>
                <a:off x="7341305" y="5512524"/>
                <a:ext cx="9467" cy="12623"/>
              </a:xfrm>
              <a:custGeom>
                <a:avLst/>
                <a:gdLst>
                  <a:gd name="T0" fmla="*/ 4 w 6"/>
                  <a:gd name="T1" fmla="*/ 6 h 8"/>
                  <a:gd name="T2" fmla="*/ 0 w 6"/>
                  <a:gd name="T3" fmla="*/ 4 h 8"/>
                  <a:gd name="T4" fmla="*/ 0 w 6"/>
                  <a:gd name="T5" fmla="*/ 4 h 8"/>
                  <a:gd name="T6" fmla="*/ 4 w 6"/>
                  <a:gd name="T7" fmla="*/ 4 h 8"/>
                  <a:gd name="T8" fmla="*/ 2 w 6"/>
                  <a:gd name="T9" fmla="*/ 2 h 8"/>
                  <a:gd name="T10" fmla="*/ 4 w 6"/>
                  <a:gd name="T11" fmla="*/ 0 h 8"/>
                  <a:gd name="T12" fmla="*/ 4 w 6"/>
                  <a:gd name="T13" fmla="*/ 6 h 8"/>
                  <a:gd name="T14" fmla="*/ 6 w 6"/>
                  <a:gd name="T15" fmla="*/ 8 h 8"/>
                  <a:gd name="T16" fmla="*/ 6 w 6"/>
                  <a:gd name="T17" fmla="*/ 8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0" y="4"/>
                    </a:lnTo>
                    <a:lnTo>
                      <a:pt x="0" y="4"/>
                    </a:lnTo>
                    <a:lnTo>
                      <a:pt x="4" y="4"/>
                    </a:lnTo>
                    <a:lnTo>
                      <a:pt x="2" y="2"/>
                    </a:lnTo>
                    <a:lnTo>
                      <a:pt x="4" y="0"/>
                    </a:lnTo>
                    <a:lnTo>
                      <a:pt x="4" y="6"/>
                    </a:lnTo>
                    <a:lnTo>
                      <a:pt x="6" y="8"/>
                    </a:lnTo>
                    <a:lnTo>
                      <a:pt x="6" y="8"/>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76">
                <a:extLst>
                  <a:ext uri="{FF2B5EF4-FFF2-40B4-BE49-F238E27FC236}">
                    <a16:creationId xmlns:a16="http://schemas.microsoft.com/office/drawing/2014/main" id="{405691DA-A21A-4A6F-9A66-FE7AC2132AF7}"/>
                  </a:ext>
                </a:extLst>
              </p:cNvPr>
              <p:cNvSpPr>
                <a:spLocks/>
              </p:cNvSpPr>
              <p:nvPr/>
            </p:nvSpPr>
            <p:spPr bwMode="auto">
              <a:xfrm>
                <a:off x="7350772" y="5506213"/>
                <a:ext cx="12623" cy="12623"/>
              </a:xfrm>
              <a:custGeom>
                <a:avLst/>
                <a:gdLst>
                  <a:gd name="T0" fmla="*/ 2 w 4"/>
                  <a:gd name="T1" fmla="*/ 0 h 4"/>
                  <a:gd name="T2" fmla="*/ 1 w 4"/>
                  <a:gd name="T3" fmla="*/ 1 h 4"/>
                  <a:gd name="T4" fmla="*/ 1 w 4"/>
                  <a:gd name="T5" fmla="*/ 1 h 4"/>
                  <a:gd name="T6" fmla="*/ 4 w 4"/>
                  <a:gd name="T7" fmla="*/ 2 h 4"/>
                  <a:gd name="T8" fmla="*/ 4 w 4"/>
                  <a:gd name="T9" fmla="*/ 3 h 4"/>
                  <a:gd name="T10" fmla="*/ 3 w 4"/>
                  <a:gd name="T11" fmla="*/ 4 h 4"/>
                  <a:gd name="T12" fmla="*/ 2 w 4"/>
                  <a:gd name="T13" fmla="*/ 4 h 4"/>
                  <a:gd name="T14" fmla="*/ 3 w 4"/>
                  <a:gd name="T15" fmla="*/ 3 h 4"/>
                  <a:gd name="T16" fmla="*/ 3 w 4"/>
                  <a:gd name="T17" fmla="*/ 2 h 4"/>
                  <a:gd name="T18" fmla="*/ 1 w 4"/>
                  <a:gd name="T19" fmla="*/ 2 h 4"/>
                  <a:gd name="T20" fmla="*/ 1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cubicBezTo>
                      <a:pt x="2" y="0"/>
                      <a:pt x="2" y="1"/>
                      <a:pt x="1" y="1"/>
                    </a:cubicBezTo>
                    <a:cubicBezTo>
                      <a:pt x="1" y="1"/>
                      <a:pt x="1" y="1"/>
                      <a:pt x="1" y="1"/>
                    </a:cubicBezTo>
                    <a:cubicBezTo>
                      <a:pt x="2" y="2"/>
                      <a:pt x="3" y="1"/>
                      <a:pt x="4" y="2"/>
                    </a:cubicBezTo>
                    <a:cubicBezTo>
                      <a:pt x="4" y="2"/>
                      <a:pt x="4" y="3"/>
                      <a:pt x="4" y="3"/>
                    </a:cubicBezTo>
                    <a:cubicBezTo>
                      <a:pt x="3" y="4"/>
                      <a:pt x="3" y="4"/>
                      <a:pt x="3" y="4"/>
                    </a:cubicBezTo>
                    <a:cubicBezTo>
                      <a:pt x="2" y="4"/>
                      <a:pt x="2" y="4"/>
                      <a:pt x="2" y="4"/>
                    </a:cubicBezTo>
                    <a:cubicBezTo>
                      <a:pt x="3" y="3"/>
                      <a:pt x="3" y="3"/>
                      <a:pt x="3" y="3"/>
                    </a:cubicBezTo>
                    <a:cubicBezTo>
                      <a:pt x="3" y="3"/>
                      <a:pt x="4" y="3"/>
                      <a:pt x="3" y="2"/>
                    </a:cubicBezTo>
                    <a:cubicBezTo>
                      <a:pt x="3" y="2"/>
                      <a:pt x="2" y="3"/>
                      <a:pt x="1" y="2"/>
                    </a:cubicBezTo>
                    <a:cubicBezTo>
                      <a:pt x="0" y="2"/>
                      <a:pt x="1" y="1"/>
                      <a:pt x="1" y="0"/>
                    </a:cubicBezTo>
                    <a:cubicBezTo>
                      <a:pt x="1" y="0"/>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77">
                <a:extLst>
                  <a:ext uri="{FF2B5EF4-FFF2-40B4-BE49-F238E27FC236}">
                    <a16:creationId xmlns:a16="http://schemas.microsoft.com/office/drawing/2014/main" id="{6F92262C-5F3F-45ED-BDC7-BE351E58227D}"/>
                  </a:ext>
                </a:extLst>
              </p:cNvPr>
              <p:cNvSpPr>
                <a:spLocks/>
              </p:cNvSpPr>
              <p:nvPr/>
            </p:nvSpPr>
            <p:spPr bwMode="auto">
              <a:xfrm>
                <a:off x="7357083" y="5499901"/>
                <a:ext cx="12623" cy="12623"/>
              </a:xfrm>
              <a:custGeom>
                <a:avLst/>
                <a:gdLst>
                  <a:gd name="T0" fmla="*/ 2 w 8"/>
                  <a:gd name="T1" fmla="*/ 2 h 8"/>
                  <a:gd name="T2" fmla="*/ 0 w 8"/>
                  <a:gd name="T3" fmla="*/ 4 h 8"/>
                  <a:gd name="T4" fmla="*/ 0 w 8"/>
                  <a:gd name="T5" fmla="*/ 4 h 8"/>
                  <a:gd name="T6" fmla="*/ 4 w 8"/>
                  <a:gd name="T7" fmla="*/ 0 h 8"/>
                  <a:gd name="T8" fmla="*/ 4 w 8"/>
                  <a:gd name="T9" fmla="*/ 0 h 8"/>
                  <a:gd name="T10" fmla="*/ 4 w 8"/>
                  <a:gd name="T11" fmla="*/ 2 h 8"/>
                  <a:gd name="T12" fmla="*/ 8 w 8"/>
                  <a:gd name="T13" fmla="*/ 6 h 8"/>
                  <a:gd name="T14" fmla="*/ 6 w 8"/>
                  <a:gd name="T15" fmla="*/ 8 h 8"/>
                  <a:gd name="T16" fmla="*/ 2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2" y="2"/>
                    </a:moveTo>
                    <a:lnTo>
                      <a:pt x="0" y="4"/>
                    </a:lnTo>
                    <a:lnTo>
                      <a:pt x="0" y="4"/>
                    </a:lnTo>
                    <a:lnTo>
                      <a:pt x="4" y="0"/>
                    </a:lnTo>
                    <a:lnTo>
                      <a:pt x="4" y="0"/>
                    </a:lnTo>
                    <a:lnTo>
                      <a:pt x="4" y="2"/>
                    </a:lnTo>
                    <a:lnTo>
                      <a:pt x="8" y="6"/>
                    </a:lnTo>
                    <a:lnTo>
                      <a:pt x="6" y="8"/>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78">
                <a:extLst>
                  <a:ext uri="{FF2B5EF4-FFF2-40B4-BE49-F238E27FC236}">
                    <a16:creationId xmlns:a16="http://schemas.microsoft.com/office/drawing/2014/main" id="{069D9175-36EC-4B74-8BA0-02ABBD2F48F0}"/>
                  </a:ext>
                </a:extLst>
              </p:cNvPr>
              <p:cNvSpPr>
                <a:spLocks noEditPoints="1"/>
              </p:cNvSpPr>
              <p:nvPr/>
            </p:nvSpPr>
            <p:spPr bwMode="auto">
              <a:xfrm>
                <a:off x="7363395" y="5493590"/>
                <a:ext cx="14201" cy="12623"/>
              </a:xfrm>
              <a:custGeom>
                <a:avLst/>
                <a:gdLst>
                  <a:gd name="T0" fmla="*/ 0 w 5"/>
                  <a:gd name="T1" fmla="*/ 2 h 4"/>
                  <a:gd name="T2" fmla="*/ 1 w 5"/>
                  <a:gd name="T3" fmla="*/ 1 h 4"/>
                  <a:gd name="T4" fmla="*/ 3 w 5"/>
                  <a:gd name="T5" fmla="*/ 1 h 4"/>
                  <a:gd name="T6" fmla="*/ 3 w 5"/>
                  <a:gd name="T7" fmla="*/ 2 h 4"/>
                  <a:gd name="T8" fmla="*/ 3 w 5"/>
                  <a:gd name="T9" fmla="*/ 2 h 4"/>
                  <a:gd name="T10" fmla="*/ 4 w 5"/>
                  <a:gd name="T11" fmla="*/ 2 h 4"/>
                  <a:gd name="T12" fmla="*/ 5 w 5"/>
                  <a:gd name="T13" fmla="*/ 2 h 4"/>
                  <a:gd name="T14" fmla="*/ 4 w 5"/>
                  <a:gd name="T15" fmla="*/ 3 h 4"/>
                  <a:gd name="T16" fmla="*/ 4 w 5"/>
                  <a:gd name="T17" fmla="*/ 2 h 4"/>
                  <a:gd name="T18" fmla="*/ 2 w 5"/>
                  <a:gd name="T19" fmla="*/ 2 h 4"/>
                  <a:gd name="T20" fmla="*/ 2 w 5"/>
                  <a:gd name="T21" fmla="*/ 3 h 4"/>
                  <a:gd name="T22" fmla="*/ 3 w 5"/>
                  <a:gd name="T23" fmla="*/ 4 h 4"/>
                  <a:gd name="T24" fmla="*/ 3 w 5"/>
                  <a:gd name="T25" fmla="*/ 4 h 4"/>
                  <a:gd name="T26" fmla="*/ 0 w 5"/>
                  <a:gd name="T27" fmla="*/ 2 h 4"/>
                  <a:gd name="T28" fmla="*/ 2 w 5"/>
                  <a:gd name="T29" fmla="*/ 2 h 4"/>
                  <a:gd name="T30" fmla="*/ 2 w 5"/>
                  <a:gd name="T31" fmla="*/ 2 h 4"/>
                  <a:gd name="T32" fmla="*/ 2 w 5"/>
                  <a:gd name="T33" fmla="*/ 1 h 4"/>
                  <a:gd name="T34" fmla="*/ 1 w 5"/>
                  <a:gd name="T35" fmla="*/ 1 h 4"/>
                  <a:gd name="T36" fmla="*/ 1 w 5"/>
                  <a:gd name="T37" fmla="*/ 1 h 4"/>
                  <a:gd name="T38" fmla="*/ 2 w 5"/>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2"/>
                    </a:moveTo>
                    <a:cubicBezTo>
                      <a:pt x="1" y="1"/>
                      <a:pt x="1" y="1"/>
                      <a:pt x="1" y="1"/>
                    </a:cubicBezTo>
                    <a:cubicBezTo>
                      <a:pt x="1" y="0"/>
                      <a:pt x="2" y="0"/>
                      <a:pt x="3" y="1"/>
                    </a:cubicBezTo>
                    <a:cubicBezTo>
                      <a:pt x="3" y="1"/>
                      <a:pt x="3" y="1"/>
                      <a:pt x="3" y="2"/>
                    </a:cubicBezTo>
                    <a:cubicBezTo>
                      <a:pt x="3" y="2"/>
                      <a:pt x="3" y="2"/>
                      <a:pt x="3" y="2"/>
                    </a:cubicBezTo>
                    <a:cubicBezTo>
                      <a:pt x="3" y="1"/>
                      <a:pt x="3" y="2"/>
                      <a:pt x="4" y="2"/>
                    </a:cubicBezTo>
                    <a:cubicBezTo>
                      <a:pt x="5" y="2"/>
                      <a:pt x="5" y="2"/>
                      <a:pt x="5" y="2"/>
                    </a:cubicBezTo>
                    <a:cubicBezTo>
                      <a:pt x="4" y="3"/>
                      <a:pt x="4" y="3"/>
                      <a:pt x="4" y="3"/>
                    </a:cubicBezTo>
                    <a:cubicBezTo>
                      <a:pt x="4" y="2"/>
                      <a:pt x="4" y="2"/>
                      <a:pt x="4" y="2"/>
                    </a:cubicBezTo>
                    <a:cubicBezTo>
                      <a:pt x="3" y="2"/>
                      <a:pt x="3" y="2"/>
                      <a:pt x="2" y="2"/>
                    </a:cubicBezTo>
                    <a:cubicBezTo>
                      <a:pt x="2" y="3"/>
                      <a:pt x="2" y="3"/>
                      <a:pt x="2" y="3"/>
                    </a:cubicBezTo>
                    <a:cubicBezTo>
                      <a:pt x="3" y="4"/>
                      <a:pt x="3" y="4"/>
                      <a:pt x="3" y="4"/>
                    </a:cubicBezTo>
                    <a:cubicBezTo>
                      <a:pt x="3" y="4"/>
                      <a:pt x="3" y="4"/>
                      <a:pt x="3" y="4"/>
                    </a:cubicBezTo>
                    <a:lnTo>
                      <a:pt x="0" y="2"/>
                    </a:lnTo>
                    <a:close/>
                    <a:moveTo>
                      <a:pt x="2" y="2"/>
                    </a:moveTo>
                    <a:cubicBezTo>
                      <a:pt x="2" y="2"/>
                      <a:pt x="2" y="2"/>
                      <a:pt x="2" y="2"/>
                    </a:cubicBezTo>
                    <a:cubicBezTo>
                      <a:pt x="2" y="2"/>
                      <a:pt x="2" y="1"/>
                      <a:pt x="2" y="1"/>
                    </a:cubicBezTo>
                    <a:cubicBezTo>
                      <a:pt x="2" y="1"/>
                      <a:pt x="1" y="1"/>
                      <a:pt x="1" y="1"/>
                    </a:cubicBezTo>
                    <a:cubicBezTo>
                      <a:pt x="1" y="1"/>
                      <a:pt x="1" y="1"/>
                      <a:pt x="1"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79">
                <a:extLst>
                  <a:ext uri="{FF2B5EF4-FFF2-40B4-BE49-F238E27FC236}">
                    <a16:creationId xmlns:a16="http://schemas.microsoft.com/office/drawing/2014/main" id="{CAEBE2B4-BE1F-4AB6-990E-C90FD8F55EC5}"/>
                  </a:ext>
                </a:extLst>
              </p:cNvPr>
              <p:cNvSpPr>
                <a:spLocks/>
              </p:cNvSpPr>
              <p:nvPr/>
            </p:nvSpPr>
            <p:spPr bwMode="auto">
              <a:xfrm>
                <a:off x="7369706" y="5487279"/>
                <a:ext cx="11045" cy="12623"/>
              </a:xfrm>
              <a:custGeom>
                <a:avLst/>
                <a:gdLst>
                  <a:gd name="T0" fmla="*/ 0 w 7"/>
                  <a:gd name="T1" fmla="*/ 2 h 8"/>
                  <a:gd name="T2" fmla="*/ 3 w 7"/>
                  <a:gd name="T3" fmla="*/ 0 h 8"/>
                  <a:gd name="T4" fmla="*/ 3 w 7"/>
                  <a:gd name="T5" fmla="*/ 0 h 8"/>
                  <a:gd name="T6" fmla="*/ 1 w 7"/>
                  <a:gd name="T7" fmla="*/ 2 h 8"/>
                  <a:gd name="T8" fmla="*/ 3 w 7"/>
                  <a:gd name="T9" fmla="*/ 4 h 8"/>
                  <a:gd name="T10" fmla="*/ 5 w 7"/>
                  <a:gd name="T11" fmla="*/ 2 h 8"/>
                  <a:gd name="T12" fmla="*/ 5 w 7"/>
                  <a:gd name="T13" fmla="*/ 2 h 8"/>
                  <a:gd name="T14" fmla="*/ 3 w 7"/>
                  <a:gd name="T15" fmla="*/ 4 h 8"/>
                  <a:gd name="T16" fmla="*/ 5 w 7"/>
                  <a:gd name="T17" fmla="*/ 6 h 8"/>
                  <a:gd name="T18" fmla="*/ 7 w 7"/>
                  <a:gd name="T19" fmla="*/ 4 h 8"/>
                  <a:gd name="T20" fmla="*/ 7 w 7"/>
                  <a:gd name="T21" fmla="*/ 4 h 8"/>
                  <a:gd name="T22" fmla="*/ 5 w 7"/>
                  <a:gd name="T23" fmla="*/ 8 h 8"/>
                  <a:gd name="T24" fmla="*/ 0 w 7"/>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0" y="2"/>
                    </a:moveTo>
                    <a:lnTo>
                      <a:pt x="3" y="0"/>
                    </a:lnTo>
                    <a:lnTo>
                      <a:pt x="3" y="0"/>
                    </a:lnTo>
                    <a:lnTo>
                      <a:pt x="1" y="2"/>
                    </a:lnTo>
                    <a:lnTo>
                      <a:pt x="3" y="4"/>
                    </a:lnTo>
                    <a:lnTo>
                      <a:pt x="5" y="2"/>
                    </a:lnTo>
                    <a:lnTo>
                      <a:pt x="5" y="2"/>
                    </a:lnTo>
                    <a:lnTo>
                      <a:pt x="3" y="4"/>
                    </a:lnTo>
                    <a:lnTo>
                      <a:pt x="5" y="6"/>
                    </a:lnTo>
                    <a:lnTo>
                      <a:pt x="7" y="4"/>
                    </a:lnTo>
                    <a:lnTo>
                      <a:pt x="7" y="4"/>
                    </a:lnTo>
                    <a:lnTo>
                      <a:pt x="5" y="8"/>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80">
                <a:extLst>
                  <a:ext uri="{FF2B5EF4-FFF2-40B4-BE49-F238E27FC236}">
                    <a16:creationId xmlns:a16="http://schemas.microsoft.com/office/drawing/2014/main" id="{E3DBF517-B785-43A1-A3EF-F01EF11EE5CB}"/>
                  </a:ext>
                </a:extLst>
              </p:cNvPr>
              <p:cNvSpPr>
                <a:spLocks/>
              </p:cNvSpPr>
              <p:nvPr/>
            </p:nvSpPr>
            <p:spPr bwMode="auto">
              <a:xfrm>
                <a:off x="7374440" y="5477812"/>
                <a:ext cx="12623" cy="12623"/>
              </a:xfrm>
              <a:custGeom>
                <a:avLst/>
                <a:gdLst>
                  <a:gd name="T0" fmla="*/ 0 w 8"/>
                  <a:gd name="T1" fmla="*/ 4 h 8"/>
                  <a:gd name="T2" fmla="*/ 0 w 8"/>
                  <a:gd name="T3" fmla="*/ 4 h 8"/>
                  <a:gd name="T4" fmla="*/ 6 w 8"/>
                  <a:gd name="T5" fmla="*/ 4 h 8"/>
                  <a:gd name="T6" fmla="*/ 6 w 8"/>
                  <a:gd name="T7" fmla="*/ 4 h 8"/>
                  <a:gd name="T8" fmla="*/ 2 w 8"/>
                  <a:gd name="T9" fmla="*/ 2 h 8"/>
                  <a:gd name="T10" fmla="*/ 2 w 8"/>
                  <a:gd name="T11" fmla="*/ 0 h 8"/>
                  <a:gd name="T12" fmla="*/ 8 w 8"/>
                  <a:gd name="T13" fmla="*/ 4 h 8"/>
                  <a:gd name="T14" fmla="*/ 8 w 8"/>
                  <a:gd name="T15" fmla="*/ 6 h 8"/>
                  <a:gd name="T16" fmla="*/ 2 w 8"/>
                  <a:gd name="T17" fmla="*/ 4 h 8"/>
                  <a:gd name="T18" fmla="*/ 2 w 8"/>
                  <a:gd name="T19" fmla="*/ 4 h 8"/>
                  <a:gd name="T20" fmla="*/ 6 w 8"/>
                  <a:gd name="T21" fmla="*/ 8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4"/>
                    </a:lnTo>
                    <a:lnTo>
                      <a:pt x="6" y="4"/>
                    </a:lnTo>
                    <a:lnTo>
                      <a:pt x="6" y="4"/>
                    </a:lnTo>
                    <a:lnTo>
                      <a:pt x="2" y="2"/>
                    </a:lnTo>
                    <a:lnTo>
                      <a:pt x="2" y="0"/>
                    </a:lnTo>
                    <a:lnTo>
                      <a:pt x="8" y="4"/>
                    </a:lnTo>
                    <a:lnTo>
                      <a:pt x="8" y="6"/>
                    </a:lnTo>
                    <a:lnTo>
                      <a:pt x="2" y="4"/>
                    </a:lnTo>
                    <a:lnTo>
                      <a:pt x="2" y="4"/>
                    </a:lnTo>
                    <a:lnTo>
                      <a:pt x="6" y="8"/>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81">
                <a:extLst>
                  <a:ext uri="{FF2B5EF4-FFF2-40B4-BE49-F238E27FC236}">
                    <a16:creationId xmlns:a16="http://schemas.microsoft.com/office/drawing/2014/main" id="{20392D48-7A80-4C19-AAE6-5DA269078EC0}"/>
                  </a:ext>
                </a:extLst>
              </p:cNvPr>
              <p:cNvSpPr>
                <a:spLocks/>
              </p:cNvSpPr>
              <p:nvPr/>
            </p:nvSpPr>
            <p:spPr bwMode="auto">
              <a:xfrm>
                <a:off x="7380751" y="5468344"/>
                <a:ext cx="12623" cy="12623"/>
              </a:xfrm>
              <a:custGeom>
                <a:avLst/>
                <a:gdLst>
                  <a:gd name="T0" fmla="*/ 4 w 4"/>
                  <a:gd name="T1" fmla="*/ 2 h 4"/>
                  <a:gd name="T2" fmla="*/ 4 w 4"/>
                  <a:gd name="T3" fmla="*/ 3 h 4"/>
                  <a:gd name="T4" fmla="*/ 1 w 4"/>
                  <a:gd name="T5" fmla="*/ 3 h 4"/>
                  <a:gd name="T6" fmla="*/ 0 w 4"/>
                  <a:gd name="T7" fmla="*/ 1 h 4"/>
                  <a:gd name="T8" fmla="*/ 2 w 4"/>
                  <a:gd name="T9" fmla="*/ 1 h 4"/>
                  <a:gd name="T10" fmla="*/ 2 w 4"/>
                  <a:gd name="T11" fmla="*/ 1 h 4"/>
                  <a:gd name="T12" fmla="*/ 1 w 4"/>
                  <a:gd name="T13" fmla="*/ 1 h 4"/>
                  <a:gd name="T14" fmla="*/ 2 w 4"/>
                  <a:gd name="T15" fmla="*/ 3 h 4"/>
                  <a:gd name="T16" fmla="*/ 4 w 4"/>
                  <a:gd name="T17" fmla="*/ 3 h 4"/>
                  <a:gd name="T18" fmla="*/ 4 w 4"/>
                  <a:gd name="T19" fmla="*/ 2 h 4"/>
                  <a:gd name="T20" fmla="*/ 3 w 4"/>
                  <a:gd name="T21" fmla="*/ 2 h 4"/>
                  <a:gd name="T22" fmla="*/ 2 w 4"/>
                  <a:gd name="T23" fmla="*/ 2 h 4"/>
                  <a:gd name="T24" fmla="*/ 2 w 4"/>
                  <a:gd name="T25" fmla="*/ 2 h 4"/>
                  <a:gd name="T26" fmla="*/ 2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3"/>
                      <a:pt x="0" y="2"/>
                      <a:pt x="0" y="1"/>
                    </a:cubicBezTo>
                    <a:cubicBezTo>
                      <a:pt x="1" y="1"/>
                      <a:pt x="1" y="0"/>
                      <a:pt x="2" y="1"/>
                    </a:cubicBezTo>
                    <a:cubicBezTo>
                      <a:pt x="2" y="1"/>
                      <a:pt x="2" y="1"/>
                      <a:pt x="2" y="1"/>
                    </a:cubicBezTo>
                    <a:cubicBezTo>
                      <a:pt x="1" y="1"/>
                      <a:pt x="1" y="1"/>
                      <a:pt x="1" y="1"/>
                    </a:cubicBezTo>
                    <a:cubicBezTo>
                      <a:pt x="0" y="2"/>
                      <a:pt x="1" y="3"/>
                      <a:pt x="2" y="3"/>
                    </a:cubicBezTo>
                    <a:cubicBezTo>
                      <a:pt x="2" y="3"/>
                      <a:pt x="3" y="3"/>
                      <a:pt x="4" y="3"/>
                    </a:cubicBezTo>
                    <a:cubicBezTo>
                      <a:pt x="4" y="3"/>
                      <a:pt x="4" y="2"/>
                      <a:pt x="4" y="2"/>
                    </a:cubicBezTo>
                    <a:cubicBezTo>
                      <a:pt x="3" y="2"/>
                      <a:pt x="3" y="2"/>
                      <a:pt x="3" y="2"/>
                    </a:cubicBezTo>
                    <a:cubicBezTo>
                      <a:pt x="2" y="2"/>
                      <a:pt x="2" y="2"/>
                      <a:pt x="2" y="2"/>
                    </a:cubicBezTo>
                    <a:cubicBezTo>
                      <a:pt x="2" y="2"/>
                      <a:pt x="2" y="2"/>
                      <a:pt x="2" y="2"/>
                    </a:cubicBezTo>
                    <a:cubicBezTo>
                      <a:pt x="2" y="1"/>
                      <a:pt x="2" y="1"/>
                      <a:pt x="2"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2">
                <a:extLst>
                  <a:ext uri="{FF2B5EF4-FFF2-40B4-BE49-F238E27FC236}">
                    <a16:creationId xmlns:a16="http://schemas.microsoft.com/office/drawing/2014/main" id="{4E9B3F16-BA3B-4F2C-8378-FA4ECC9D35BE}"/>
                  </a:ext>
                </a:extLst>
              </p:cNvPr>
              <p:cNvSpPr>
                <a:spLocks/>
              </p:cNvSpPr>
              <p:nvPr/>
            </p:nvSpPr>
            <p:spPr bwMode="auto">
              <a:xfrm>
                <a:off x="7383907" y="5462033"/>
                <a:ext cx="12623" cy="9467"/>
              </a:xfrm>
              <a:custGeom>
                <a:avLst/>
                <a:gdLst>
                  <a:gd name="T0" fmla="*/ 2 w 8"/>
                  <a:gd name="T1" fmla="*/ 2 h 6"/>
                  <a:gd name="T2" fmla="*/ 2 w 8"/>
                  <a:gd name="T3" fmla="*/ 4 h 6"/>
                  <a:gd name="T4" fmla="*/ 0 w 8"/>
                  <a:gd name="T5" fmla="*/ 4 h 6"/>
                  <a:gd name="T6" fmla="*/ 2 w 8"/>
                  <a:gd name="T7" fmla="*/ 0 h 6"/>
                  <a:gd name="T8" fmla="*/ 4 w 8"/>
                  <a:gd name="T9" fmla="*/ 0 h 6"/>
                  <a:gd name="T10" fmla="*/ 2 w 8"/>
                  <a:gd name="T11" fmla="*/ 2 h 6"/>
                  <a:gd name="T12" fmla="*/ 8 w 8"/>
                  <a:gd name="T13" fmla="*/ 4 h 6"/>
                  <a:gd name="T14" fmla="*/ 8 w 8"/>
                  <a:gd name="T15" fmla="*/ 6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2" y="4"/>
                    </a:lnTo>
                    <a:lnTo>
                      <a:pt x="0" y="4"/>
                    </a:lnTo>
                    <a:lnTo>
                      <a:pt x="2" y="0"/>
                    </a:lnTo>
                    <a:lnTo>
                      <a:pt x="4" y="0"/>
                    </a:lnTo>
                    <a:lnTo>
                      <a:pt x="2" y="2"/>
                    </a:lnTo>
                    <a:lnTo>
                      <a:pt x="8" y="4"/>
                    </a:lnTo>
                    <a:lnTo>
                      <a:pt x="8" y="6"/>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83">
                <a:extLst>
                  <a:ext uri="{FF2B5EF4-FFF2-40B4-BE49-F238E27FC236}">
                    <a16:creationId xmlns:a16="http://schemas.microsoft.com/office/drawing/2014/main" id="{4C1076AD-6842-4B46-9347-EDC5D9BD04ED}"/>
                  </a:ext>
                </a:extLst>
              </p:cNvPr>
              <p:cNvSpPr>
                <a:spLocks/>
              </p:cNvSpPr>
              <p:nvPr/>
            </p:nvSpPr>
            <p:spPr bwMode="auto">
              <a:xfrm>
                <a:off x="7387063" y="5452566"/>
                <a:ext cx="15778" cy="12623"/>
              </a:xfrm>
              <a:custGeom>
                <a:avLst/>
                <a:gdLst>
                  <a:gd name="T0" fmla="*/ 0 w 10"/>
                  <a:gd name="T1" fmla="*/ 4 h 8"/>
                  <a:gd name="T2" fmla="*/ 2 w 10"/>
                  <a:gd name="T3" fmla="*/ 4 h 8"/>
                  <a:gd name="T4" fmla="*/ 4 w 10"/>
                  <a:gd name="T5" fmla="*/ 4 h 8"/>
                  <a:gd name="T6" fmla="*/ 6 w 10"/>
                  <a:gd name="T7" fmla="*/ 2 h 8"/>
                  <a:gd name="T8" fmla="*/ 2 w 10"/>
                  <a:gd name="T9" fmla="*/ 2 h 8"/>
                  <a:gd name="T10" fmla="*/ 2 w 10"/>
                  <a:gd name="T11" fmla="*/ 0 h 8"/>
                  <a:gd name="T12" fmla="*/ 10 w 10"/>
                  <a:gd name="T13" fmla="*/ 2 h 8"/>
                  <a:gd name="T14" fmla="*/ 10 w 10"/>
                  <a:gd name="T15" fmla="*/ 4 h 8"/>
                  <a:gd name="T16" fmla="*/ 6 w 10"/>
                  <a:gd name="T17" fmla="*/ 2 h 8"/>
                  <a:gd name="T18" fmla="*/ 6 w 10"/>
                  <a:gd name="T19" fmla="*/ 4 h 8"/>
                  <a:gd name="T20" fmla="*/ 8 w 10"/>
                  <a:gd name="T21" fmla="*/ 6 h 8"/>
                  <a:gd name="T22" fmla="*/ 8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2" y="4"/>
                    </a:lnTo>
                    <a:lnTo>
                      <a:pt x="4" y="4"/>
                    </a:lnTo>
                    <a:lnTo>
                      <a:pt x="6" y="2"/>
                    </a:lnTo>
                    <a:lnTo>
                      <a:pt x="2" y="2"/>
                    </a:lnTo>
                    <a:lnTo>
                      <a:pt x="2" y="0"/>
                    </a:lnTo>
                    <a:lnTo>
                      <a:pt x="10" y="2"/>
                    </a:lnTo>
                    <a:lnTo>
                      <a:pt x="10" y="4"/>
                    </a:lnTo>
                    <a:lnTo>
                      <a:pt x="6" y="2"/>
                    </a:lnTo>
                    <a:lnTo>
                      <a:pt x="6" y="4"/>
                    </a:lnTo>
                    <a:lnTo>
                      <a:pt x="8" y="6"/>
                    </a:lnTo>
                    <a:lnTo>
                      <a:pt x="8"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Line 184">
                <a:extLst>
                  <a:ext uri="{FF2B5EF4-FFF2-40B4-BE49-F238E27FC236}">
                    <a16:creationId xmlns:a16="http://schemas.microsoft.com/office/drawing/2014/main" id="{CA44E82E-3F29-46FA-AE53-BB5BC5FCE893}"/>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Line 185">
                <a:extLst>
                  <a:ext uri="{FF2B5EF4-FFF2-40B4-BE49-F238E27FC236}">
                    <a16:creationId xmlns:a16="http://schemas.microsoft.com/office/drawing/2014/main" id="{5068AEE0-C488-4E57-8247-EDF0F7C76F1B}"/>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186">
                <a:extLst>
                  <a:ext uri="{FF2B5EF4-FFF2-40B4-BE49-F238E27FC236}">
                    <a16:creationId xmlns:a16="http://schemas.microsoft.com/office/drawing/2014/main" id="{6FBABAD6-3DF6-4BA0-849E-9E37C002DBCB}"/>
                  </a:ext>
                </a:extLst>
              </p:cNvPr>
              <p:cNvSpPr>
                <a:spLocks/>
              </p:cNvSpPr>
              <p:nvPr/>
            </p:nvSpPr>
            <p:spPr bwMode="auto">
              <a:xfrm>
                <a:off x="7161430" y="5375251"/>
                <a:ext cx="1578" cy="6311"/>
              </a:xfrm>
              <a:custGeom>
                <a:avLst/>
                <a:gdLst>
                  <a:gd name="T0" fmla="*/ 1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1" y="2"/>
                    </a:moveTo>
                    <a:cubicBezTo>
                      <a:pt x="1" y="2"/>
                      <a:pt x="1"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Line 187">
                <a:extLst>
                  <a:ext uri="{FF2B5EF4-FFF2-40B4-BE49-F238E27FC236}">
                    <a16:creationId xmlns:a16="http://schemas.microsoft.com/office/drawing/2014/main" id="{C658E92C-B741-4F27-BF76-F77D07492BB3}"/>
                  </a:ext>
                </a:extLst>
              </p:cNvPr>
              <p:cNvSpPr>
                <a:spLocks noChangeShapeType="1"/>
              </p:cNvSpPr>
              <p:nvPr/>
            </p:nvSpPr>
            <p:spPr bwMode="auto">
              <a:xfrm flipH="1" flipV="1">
                <a:off x="7161430" y="5378407"/>
                <a:ext cx="1578"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88">
                <a:extLst>
                  <a:ext uri="{FF2B5EF4-FFF2-40B4-BE49-F238E27FC236}">
                    <a16:creationId xmlns:a16="http://schemas.microsoft.com/office/drawing/2014/main" id="{741D2040-482C-4B97-981D-370E083CE6C3}"/>
                  </a:ext>
                </a:extLst>
              </p:cNvPr>
              <p:cNvSpPr>
                <a:spLocks/>
              </p:cNvSpPr>
              <p:nvPr/>
            </p:nvSpPr>
            <p:spPr bwMode="auto">
              <a:xfrm>
                <a:off x="7158275" y="5378407"/>
                <a:ext cx="3156" cy="3156"/>
              </a:xfrm>
              <a:custGeom>
                <a:avLst/>
                <a:gdLst>
                  <a:gd name="T0" fmla="*/ 1 w 1"/>
                  <a:gd name="T1" fmla="*/ 1 h 1"/>
                  <a:gd name="T2" fmla="*/ 1 w 1"/>
                  <a:gd name="T3" fmla="*/ 1 h 1"/>
                  <a:gd name="T4" fmla="*/ 0 w 1"/>
                  <a:gd name="T5" fmla="*/ 0 h 1"/>
                </a:gdLst>
                <a:ahLst/>
                <a:cxnLst>
                  <a:cxn ang="0">
                    <a:pos x="T0" y="T1"/>
                  </a:cxn>
                  <a:cxn ang="0">
                    <a:pos x="T2" y="T3"/>
                  </a:cxn>
                  <a:cxn ang="0">
                    <a:pos x="T4" y="T5"/>
                  </a:cxn>
                </a:cxnLst>
                <a:rect l="0" t="0" r="r" b="b"/>
                <a:pathLst>
                  <a:path w="1" h="1">
                    <a:moveTo>
                      <a:pt x="1" y="1"/>
                    </a:moveTo>
                    <a:cubicBezTo>
                      <a:pt x="1" y="1"/>
                      <a:pt x="1" y="1"/>
                      <a:pt x="1" y="1"/>
                    </a:cubicBez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Line 189">
                <a:extLst>
                  <a:ext uri="{FF2B5EF4-FFF2-40B4-BE49-F238E27FC236}">
                    <a16:creationId xmlns:a16="http://schemas.microsoft.com/office/drawing/2014/main" id="{234CB234-85AA-4999-9C50-1A973643E3FD}"/>
                  </a:ext>
                </a:extLst>
              </p:cNvPr>
              <p:cNvSpPr>
                <a:spLocks noChangeShapeType="1"/>
              </p:cNvSpPr>
              <p:nvPr/>
            </p:nvSpPr>
            <p:spPr bwMode="auto">
              <a:xfrm flipH="1" flipV="1">
                <a:off x="7155119" y="538156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90">
                <a:extLst>
                  <a:ext uri="{FF2B5EF4-FFF2-40B4-BE49-F238E27FC236}">
                    <a16:creationId xmlns:a16="http://schemas.microsoft.com/office/drawing/2014/main" id="{DEC99108-0B5B-42F8-ADBA-FD1675188CFE}"/>
                  </a:ext>
                </a:extLst>
              </p:cNvPr>
              <p:cNvSpPr>
                <a:spLocks/>
              </p:cNvSpPr>
              <p:nvPr/>
            </p:nvSpPr>
            <p:spPr bwMode="auto">
              <a:xfrm>
                <a:off x="7158275" y="5381562"/>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191">
                <a:extLst>
                  <a:ext uri="{FF2B5EF4-FFF2-40B4-BE49-F238E27FC236}">
                    <a16:creationId xmlns:a16="http://schemas.microsoft.com/office/drawing/2014/main" id="{63224924-C59E-4F46-A8E7-6AC4D5E4D9BF}"/>
                  </a:ext>
                </a:extLst>
              </p:cNvPr>
              <p:cNvSpPr>
                <a:spLocks/>
              </p:cNvSpPr>
              <p:nvPr/>
            </p:nvSpPr>
            <p:spPr bwMode="auto">
              <a:xfrm>
                <a:off x="7151963" y="538471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2"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2">
                <a:extLst>
                  <a:ext uri="{FF2B5EF4-FFF2-40B4-BE49-F238E27FC236}">
                    <a16:creationId xmlns:a16="http://schemas.microsoft.com/office/drawing/2014/main" id="{4CCB5BD7-E642-4D34-B3F1-20DEB0F49D0F}"/>
                  </a:ext>
                </a:extLst>
              </p:cNvPr>
              <p:cNvSpPr>
                <a:spLocks/>
              </p:cNvSpPr>
              <p:nvPr/>
            </p:nvSpPr>
            <p:spPr bwMode="auto">
              <a:xfrm>
                <a:off x="7271880" y="5297937"/>
                <a:ext cx="0" cy="3156"/>
              </a:xfrm>
              <a:custGeom>
                <a:avLst/>
                <a:gdLst>
                  <a:gd name="T0" fmla="*/ 1 h 1"/>
                  <a:gd name="T1" fmla="*/ 0 h 1"/>
                </a:gdLst>
                <a:ahLst/>
                <a:cxnLst>
                  <a:cxn ang="0">
                    <a:pos x="0" y="T0"/>
                  </a:cxn>
                  <a:cxn ang="0">
                    <a:pos x="0" y="T1"/>
                  </a:cxn>
                </a:cxnLst>
                <a:rect l="0" t="0" r="r" b="b"/>
                <a:pathLst>
                  <a:path h="1">
                    <a:moveTo>
                      <a:pt x="0" y="1"/>
                    </a:moveTo>
                    <a:cubicBezTo>
                      <a:pt x="0" y="1"/>
                      <a:pt x="0" y="1"/>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193">
                <a:extLst>
                  <a:ext uri="{FF2B5EF4-FFF2-40B4-BE49-F238E27FC236}">
                    <a16:creationId xmlns:a16="http://schemas.microsoft.com/office/drawing/2014/main" id="{4F00D9E7-6159-42EF-9E6F-795D375EC349}"/>
                  </a:ext>
                </a:extLst>
              </p:cNvPr>
              <p:cNvSpPr>
                <a:spLocks/>
              </p:cNvSpPr>
              <p:nvPr/>
            </p:nvSpPr>
            <p:spPr bwMode="auto">
              <a:xfrm>
                <a:off x="7268724" y="5301093"/>
                <a:ext cx="0" cy="3156"/>
              </a:xfrm>
              <a:custGeom>
                <a:avLst/>
                <a:gdLst>
                  <a:gd name="T0" fmla="*/ 1 h 1"/>
                  <a:gd name="T1" fmla="*/ 0 h 1"/>
                </a:gdLst>
                <a:ahLst/>
                <a:cxnLst>
                  <a:cxn ang="0">
                    <a:pos x="0" y="T0"/>
                  </a:cxn>
                  <a:cxn ang="0">
                    <a:pos x="0" y="T1"/>
                  </a:cxn>
                </a:cxnLst>
                <a:rect l="0" t="0" r="r" b="b"/>
                <a:pathLst>
                  <a:path h="1">
                    <a:moveTo>
                      <a:pt x="0" y="1"/>
                    </a:move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194">
                <a:extLst>
                  <a:ext uri="{FF2B5EF4-FFF2-40B4-BE49-F238E27FC236}">
                    <a16:creationId xmlns:a16="http://schemas.microsoft.com/office/drawing/2014/main" id="{2FA9A9FE-C5F2-4693-AEBE-0E755B9BE168}"/>
                  </a:ext>
                </a:extLst>
              </p:cNvPr>
              <p:cNvSpPr>
                <a:spLocks/>
              </p:cNvSpPr>
              <p:nvPr/>
            </p:nvSpPr>
            <p:spPr bwMode="auto">
              <a:xfrm>
                <a:off x="7267147" y="5301093"/>
                <a:ext cx="1578"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95">
                <a:extLst>
                  <a:ext uri="{FF2B5EF4-FFF2-40B4-BE49-F238E27FC236}">
                    <a16:creationId xmlns:a16="http://schemas.microsoft.com/office/drawing/2014/main" id="{959D1A6E-9221-4702-8B4B-76C718430B79}"/>
                  </a:ext>
                </a:extLst>
              </p:cNvPr>
              <p:cNvSpPr>
                <a:spLocks/>
              </p:cNvSpPr>
              <p:nvPr/>
            </p:nvSpPr>
            <p:spPr bwMode="auto">
              <a:xfrm>
                <a:off x="7267147" y="5304249"/>
                <a:ext cx="1578" cy="3156"/>
              </a:xfrm>
              <a:custGeom>
                <a:avLst/>
                <a:gdLst>
                  <a:gd name="T0" fmla="*/ 1 w 1"/>
                  <a:gd name="T1" fmla="*/ 1 h 1"/>
                  <a:gd name="T2" fmla="*/ 0 w 1"/>
                  <a:gd name="T3" fmla="*/ 0 h 1"/>
                  <a:gd name="T4" fmla="*/ 0 w 1"/>
                  <a:gd name="T5" fmla="*/ 0 h 1"/>
                </a:gdLst>
                <a:ahLst/>
                <a:cxnLst>
                  <a:cxn ang="0">
                    <a:pos x="T0" y="T1"/>
                  </a:cxn>
                  <a:cxn ang="0">
                    <a:pos x="T2" y="T3"/>
                  </a:cxn>
                  <a:cxn ang="0">
                    <a:pos x="T4" y="T5"/>
                  </a:cxn>
                </a:cxnLst>
                <a:rect l="0" t="0" r="r" b="b"/>
                <a:pathLst>
                  <a:path w="1" h="1">
                    <a:moveTo>
                      <a:pt x="1" y="1"/>
                    </a:moveTo>
                    <a:cubicBezTo>
                      <a:pt x="1" y="1"/>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96">
                <a:extLst>
                  <a:ext uri="{FF2B5EF4-FFF2-40B4-BE49-F238E27FC236}">
                    <a16:creationId xmlns:a16="http://schemas.microsoft.com/office/drawing/2014/main" id="{F9FE628B-6D81-49C4-9E45-9607E759049B}"/>
                  </a:ext>
                </a:extLst>
              </p:cNvPr>
              <p:cNvSpPr>
                <a:spLocks/>
              </p:cNvSpPr>
              <p:nvPr/>
            </p:nvSpPr>
            <p:spPr bwMode="auto">
              <a:xfrm>
                <a:off x="7263991" y="5304249"/>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197">
                <a:extLst>
                  <a:ext uri="{FF2B5EF4-FFF2-40B4-BE49-F238E27FC236}">
                    <a16:creationId xmlns:a16="http://schemas.microsoft.com/office/drawing/2014/main" id="{CE3B6302-FC64-4DB7-A25D-CA75C0CC37BC}"/>
                  </a:ext>
                </a:extLst>
              </p:cNvPr>
              <p:cNvSpPr>
                <a:spLocks/>
              </p:cNvSpPr>
              <p:nvPr/>
            </p:nvSpPr>
            <p:spPr bwMode="auto">
              <a:xfrm>
                <a:off x="7260835" y="5307404"/>
                <a:ext cx="3156"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98">
                <a:extLst>
                  <a:ext uri="{FF2B5EF4-FFF2-40B4-BE49-F238E27FC236}">
                    <a16:creationId xmlns:a16="http://schemas.microsoft.com/office/drawing/2014/main" id="{21828012-04D9-4865-A5F7-380F0A8FDF1E}"/>
                  </a:ext>
                </a:extLst>
              </p:cNvPr>
              <p:cNvSpPr>
                <a:spLocks/>
              </p:cNvSpPr>
              <p:nvPr/>
            </p:nvSpPr>
            <p:spPr bwMode="auto">
              <a:xfrm>
                <a:off x="7155119" y="5375251"/>
                <a:ext cx="14201" cy="18934"/>
              </a:xfrm>
              <a:custGeom>
                <a:avLst/>
                <a:gdLst>
                  <a:gd name="T0" fmla="*/ 4 w 5"/>
                  <a:gd name="T1" fmla="*/ 6 h 6"/>
                  <a:gd name="T2" fmla="*/ 1 w 5"/>
                  <a:gd name="T3" fmla="*/ 5 h 6"/>
                  <a:gd name="T4" fmla="*/ 0 w 5"/>
                  <a:gd name="T5" fmla="*/ 3 h 6"/>
                  <a:gd name="T6" fmla="*/ 5 w 5"/>
                  <a:gd name="T7" fmla="*/ 0 h 6"/>
                  <a:gd name="T8" fmla="*/ 5 w 5"/>
                  <a:gd name="T9" fmla="*/ 5 h 6"/>
                  <a:gd name="T10" fmla="*/ 4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4" y="6"/>
                    </a:moveTo>
                    <a:cubicBezTo>
                      <a:pt x="4" y="6"/>
                      <a:pt x="2" y="6"/>
                      <a:pt x="1" y="5"/>
                    </a:cubicBezTo>
                    <a:cubicBezTo>
                      <a:pt x="1" y="4"/>
                      <a:pt x="0" y="3"/>
                      <a:pt x="0" y="3"/>
                    </a:cubicBezTo>
                    <a:cubicBezTo>
                      <a:pt x="5" y="0"/>
                      <a:pt x="5" y="0"/>
                      <a:pt x="5" y="0"/>
                    </a:cubicBezTo>
                    <a:cubicBezTo>
                      <a:pt x="5" y="5"/>
                      <a:pt x="5" y="5"/>
                      <a:pt x="5" y="5"/>
                    </a:cubicBezTo>
                    <a:lnTo>
                      <a:pt x="4"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99">
                <a:extLst>
                  <a:ext uri="{FF2B5EF4-FFF2-40B4-BE49-F238E27FC236}">
                    <a16:creationId xmlns:a16="http://schemas.microsoft.com/office/drawing/2014/main" id="{1DC8BEA6-B343-45A5-B000-4064BECB231C}"/>
                  </a:ext>
                </a:extLst>
              </p:cNvPr>
              <p:cNvSpPr>
                <a:spLocks/>
              </p:cNvSpPr>
              <p:nvPr/>
            </p:nvSpPr>
            <p:spPr bwMode="auto">
              <a:xfrm>
                <a:off x="7161430" y="5356317"/>
                <a:ext cx="26824" cy="37868"/>
              </a:xfrm>
              <a:custGeom>
                <a:avLst/>
                <a:gdLst>
                  <a:gd name="T0" fmla="*/ 1 w 9"/>
                  <a:gd name="T1" fmla="*/ 1 h 12"/>
                  <a:gd name="T2" fmla="*/ 3 w 9"/>
                  <a:gd name="T3" fmla="*/ 12 h 12"/>
                  <a:gd name="T4" fmla="*/ 9 w 9"/>
                  <a:gd name="T5" fmla="*/ 7 h 12"/>
                  <a:gd name="T6" fmla="*/ 7 w 9"/>
                  <a:gd name="T7" fmla="*/ 0 h 12"/>
                  <a:gd name="T8" fmla="*/ 1 w 9"/>
                  <a:gd name="T9" fmla="*/ 1 h 12"/>
                </a:gdLst>
                <a:ahLst/>
                <a:cxnLst>
                  <a:cxn ang="0">
                    <a:pos x="T0" y="T1"/>
                  </a:cxn>
                  <a:cxn ang="0">
                    <a:pos x="T2" y="T3"/>
                  </a:cxn>
                  <a:cxn ang="0">
                    <a:pos x="T4" y="T5"/>
                  </a:cxn>
                  <a:cxn ang="0">
                    <a:pos x="T6" y="T7"/>
                  </a:cxn>
                  <a:cxn ang="0">
                    <a:pos x="T8" y="T9"/>
                  </a:cxn>
                </a:cxnLst>
                <a:rect l="0" t="0" r="r" b="b"/>
                <a:pathLst>
                  <a:path w="9" h="12">
                    <a:moveTo>
                      <a:pt x="1" y="1"/>
                    </a:moveTo>
                    <a:cubicBezTo>
                      <a:pt x="0" y="2"/>
                      <a:pt x="4" y="11"/>
                      <a:pt x="3" y="12"/>
                    </a:cubicBezTo>
                    <a:cubicBezTo>
                      <a:pt x="9" y="7"/>
                      <a:pt x="9" y="7"/>
                      <a:pt x="9" y="7"/>
                    </a:cubicBezTo>
                    <a:cubicBezTo>
                      <a:pt x="9" y="7"/>
                      <a:pt x="7" y="1"/>
                      <a:pt x="7" y="0"/>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200">
                <a:extLst>
                  <a:ext uri="{FF2B5EF4-FFF2-40B4-BE49-F238E27FC236}">
                    <a16:creationId xmlns:a16="http://schemas.microsoft.com/office/drawing/2014/main" id="{E3388EBF-07E3-4E1B-B6A5-1D4483F91305}"/>
                  </a:ext>
                </a:extLst>
              </p:cNvPr>
              <p:cNvSpPr>
                <a:spLocks/>
              </p:cNvSpPr>
              <p:nvPr/>
            </p:nvSpPr>
            <p:spPr bwMode="auto">
              <a:xfrm>
                <a:off x="7260835" y="5301093"/>
                <a:ext cx="20512" cy="14200"/>
              </a:xfrm>
              <a:custGeom>
                <a:avLst/>
                <a:gdLst>
                  <a:gd name="T0" fmla="*/ 6 w 7"/>
                  <a:gd name="T1" fmla="*/ 5 h 5"/>
                  <a:gd name="T2" fmla="*/ 6 w 7"/>
                  <a:gd name="T3" fmla="*/ 2 h 5"/>
                  <a:gd name="T4" fmla="*/ 5 w 7"/>
                  <a:gd name="T5" fmla="*/ 0 h 5"/>
                  <a:gd name="T6" fmla="*/ 0 w 7"/>
                  <a:gd name="T7" fmla="*/ 3 h 5"/>
                  <a:gd name="T8" fmla="*/ 5 w 7"/>
                  <a:gd name="T9" fmla="*/ 5 h 5"/>
                  <a:gd name="T10" fmla="*/ 6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6" y="5"/>
                    </a:moveTo>
                    <a:cubicBezTo>
                      <a:pt x="6" y="4"/>
                      <a:pt x="7" y="3"/>
                      <a:pt x="6" y="2"/>
                    </a:cubicBezTo>
                    <a:cubicBezTo>
                      <a:pt x="5" y="1"/>
                      <a:pt x="5" y="0"/>
                      <a:pt x="5" y="0"/>
                    </a:cubicBezTo>
                    <a:cubicBezTo>
                      <a:pt x="0" y="3"/>
                      <a:pt x="0" y="3"/>
                      <a:pt x="0" y="3"/>
                    </a:cubicBezTo>
                    <a:cubicBezTo>
                      <a:pt x="5" y="5"/>
                      <a:pt x="5" y="5"/>
                      <a:pt x="5" y="5"/>
                    </a:cubicBezTo>
                    <a:lnTo>
                      <a:pt x="6"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01">
                <a:extLst>
                  <a:ext uri="{FF2B5EF4-FFF2-40B4-BE49-F238E27FC236}">
                    <a16:creationId xmlns:a16="http://schemas.microsoft.com/office/drawing/2014/main" id="{50EB073D-9F19-4D62-B68A-80F1C51801AF}"/>
                  </a:ext>
                </a:extLst>
              </p:cNvPr>
              <p:cNvSpPr>
                <a:spLocks/>
              </p:cNvSpPr>
              <p:nvPr/>
            </p:nvSpPr>
            <p:spPr bwMode="auto">
              <a:xfrm>
                <a:off x="7238745" y="5297937"/>
                <a:ext cx="36291" cy="29979"/>
              </a:xfrm>
              <a:custGeom>
                <a:avLst/>
                <a:gdLst>
                  <a:gd name="T0" fmla="*/ 3 w 12"/>
                  <a:gd name="T1" fmla="*/ 1 h 10"/>
                  <a:gd name="T2" fmla="*/ 12 w 12"/>
                  <a:gd name="T3" fmla="*/ 6 h 10"/>
                  <a:gd name="T4" fmla="*/ 6 w 12"/>
                  <a:gd name="T5" fmla="*/ 10 h 10"/>
                  <a:gd name="T6" fmla="*/ 0 w 12"/>
                  <a:gd name="T7" fmla="*/ 6 h 10"/>
                  <a:gd name="T8" fmla="*/ 3 w 12"/>
                  <a:gd name="T9" fmla="*/ 1 h 10"/>
                </a:gdLst>
                <a:ahLst/>
                <a:cxnLst>
                  <a:cxn ang="0">
                    <a:pos x="T0" y="T1"/>
                  </a:cxn>
                  <a:cxn ang="0">
                    <a:pos x="T2" y="T3"/>
                  </a:cxn>
                  <a:cxn ang="0">
                    <a:pos x="T4" y="T5"/>
                  </a:cxn>
                  <a:cxn ang="0">
                    <a:pos x="T6" y="T7"/>
                  </a:cxn>
                  <a:cxn ang="0">
                    <a:pos x="T8" y="T9"/>
                  </a:cxn>
                </a:cxnLst>
                <a:rect l="0" t="0" r="r" b="b"/>
                <a:pathLst>
                  <a:path w="12" h="10">
                    <a:moveTo>
                      <a:pt x="3" y="1"/>
                    </a:moveTo>
                    <a:cubicBezTo>
                      <a:pt x="4" y="0"/>
                      <a:pt x="11" y="7"/>
                      <a:pt x="12" y="6"/>
                    </a:cubicBezTo>
                    <a:cubicBezTo>
                      <a:pt x="6" y="10"/>
                      <a:pt x="6" y="10"/>
                      <a:pt x="6" y="10"/>
                    </a:cubicBezTo>
                    <a:cubicBezTo>
                      <a:pt x="6" y="10"/>
                      <a:pt x="1" y="6"/>
                      <a:pt x="0" y="6"/>
                    </a:cubicBezTo>
                    <a:lnTo>
                      <a:pt x="3"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2">
                <a:extLst>
                  <a:ext uri="{FF2B5EF4-FFF2-40B4-BE49-F238E27FC236}">
                    <a16:creationId xmlns:a16="http://schemas.microsoft.com/office/drawing/2014/main" id="{17F35EA1-EA4B-42E7-8E77-C6A50824F071}"/>
                  </a:ext>
                </a:extLst>
              </p:cNvPr>
              <p:cNvSpPr>
                <a:spLocks/>
              </p:cNvSpPr>
              <p:nvPr/>
            </p:nvSpPr>
            <p:spPr bwMode="auto">
              <a:xfrm>
                <a:off x="7163009" y="5301093"/>
                <a:ext cx="88359" cy="74158"/>
              </a:xfrm>
              <a:custGeom>
                <a:avLst/>
                <a:gdLst>
                  <a:gd name="T0" fmla="*/ 14 w 28"/>
                  <a:gd name="T1" fmla="*/ 9 h 24"/>
                  <a:gd name="T2" fmla="*/ 14 w 28"/>
                  <a:gd name="T3" fmla="*/ 9 h 24"/>
                  <a:gd name="T4" fmla="*/ 0 w 28"/>
                  <a:gd name="T5" fmla="*/ 19 h 24"/>
                  <a:gd name="T6" fmla="*/ 10 w 28"/>
                  <a:gd name="T7" fmla="*/ 24 h 24"/>
                  <a:gd name="T8" fmla="*/ 12 w 28"/>
                  <a:gd name="T9" fmla="*/ 22 h 24"/>
                  <a:gd name="T10" fmla="*/ 11 w 28"/>
                  <a:gd name="T11" fmla="*/ 21 h 24"/>
                  <a:gd name="T12" fmla="*/ 18 w 28"/>
                  <a:gd name="T13" fmla="*/ 15 h 24"/>
                  <a:gd name="T14" fmla="*/ 26 w 28"/>
                  <a:gd name="T15" fmla="*/ 11 h 24"/>
                  <a:gd name="T16" fmla="*/ 26 w 28"/>
                  <a:gd name="T17" fmla="*/ 12 h 24"/>
                  <a:gd name="T18" fmla="*/ 28 w 28"/>
                  <a:gd name="T19" fmla="*/ 10 h 24"/>
                  <a:gd name="T20" fmla="*/ 27 w 28"/>
                  <a:gd name="T21" fmla="*/ 0 h 24"/>
                  <a:gd name="T22" fmla="*/ 14 w 28"/>
                  <a:gd name="T2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4">
                    <a:moveTo>
                      <a:pt x="14" y="9"/>
                    </a:moveTo>
                    <a:cubicBezTo>
                      <a:pt x="14" y="9"/>
                      <a:pt x="14" y="9"/>
                      <a:pt x="14" y="9"/>
                    </a:cubicBezTo>
                    <a:cubicBezTo>
                      <a:pt x="0" y="19"/>
                      <a:pt x="0" y="19"/>
                      <a:pt x="0" y="19"/>
                    </a:cubicBezTo>
                    <a:cubicBezTo>
                      <a:pt x="2" y="18"/>
                      <a:pt x="10" y="24"/>
                      <a:pt x="10" y="24"/>
                    </a:cubicBezTo>
                    <a:cubicBezTo>
                      <a:pt x="12" y="22"/>
                      <a:pt x="12" y="22"/>
                      <a:pt x="12" y="22"/>
                    </a:cubicBezTo>
                    <a:cubicBezTo>
                      <a:pt x="11" y="21"/>
                      <a:pt x="11" y="21"/>
                      <a:pt x="11" y="21"/>
                    </a:cubicBezTo>
                    <a:cubicBezTo>
                      <a:pt x="11" y="21"/>
                      <a:pt x="14" y="18"/>
                      <a:pt x="18" y="15"/>
                    </a:cubicBezTo>
                    <a:cubicBezTo>
                      <a:pt x="21" y="13"/>
                      <a:pt x="26" y="11"/>
                      <a:pt x="26" y="11"/>
                    </a:cubicBezTo>
                    <a:cubicBezTo>
                      <a:pt x="26" y="12"/>
                      <a:pt x="26" y="12"/>
                      <a:pt x="26" y="12"/>
                    </a:cubicBezTo>
                    <a:cubicBezTo>
                      <a:pt x="28" y="10"/>
                      <a:pt x="28" y="10"/>
                      <a:pt x="28" y="10"/>
                    </a:cubicBezTo>
                    <a:cubicBezTo>
                      <a:pt x="28" y="10"/>
                      <a:pt x="26" y="1"/>
                      <a:pt x="27" y="0"/>
                    </a:cubicBezTo>
                    <a:lnTo>
                      <a:pt x="14" y="9"/>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3">
                <a:extLst>
                  <a:ext uri="{FF2B5EF4-FFF2-40B4-BE49-F238E27FC236}">
                    <a16:creationId xmlns:a16="http://schemas.microsoft.com/office/drawing/2014/main" id="{EB47204D-FC41-4D1C-B6C5-2A27CD118A3A}"/>
                  </a:ext>
                </a:extLst>
              </p:cNvPr>
              <p:cNvSpPr>
                <a:spLocks/>
              </p:cNvSpPr>
              <p:nvPr/>
            </p:nvSpPr>
            <p:spPr bwMode="auto">
              <a:xfrm>
                <a:off x="7166164" y="5301093"/>
                <a:ext cx="100982" cy="83625"/>
              </a:xfrm>
              <a:custGeom>
                <a:avLst/>
                <a:gdLst>
                  <a:gd name="T0" fmla="*/ 9 w 32"/>
                  <a:gd name="T1" fmla="*/ 4 h 27"/>
                  <a:gd name="T2" fmla="*/ 3 w 32"/>
                  <a:gd name="T3" fmla="*/ 27 h 27"/>
                  <a:gd name="T4" fmla="*/ 16 w 32"/>
                  <a:gd name="T5" fmla="*/ 15 h 27"/>
                  <a:gd name="T6" fmla="*/ 32 w 32"/>
                  <a:gd name="T7" fmla="*/ 6 h 27"/>
                  <a:gd name="T8" fmla="*/ 9 w 32"/>
                  <a:gd name="T9" fmla="*/ 4 h 27"/>
                </a:gdLst>
                <a:ahLst/>
                <a:cxnLst>
                  <a:cxn ang="0">
                    <a:pos x="T0" y="T1"/>
                  </a:cxn>
                  <a:cxn ang="0">
                    <a:pos x="T2" y="T3"/>
                  </a:cxn>
                  <a:cxn ang="0">
                    <a:pos x="T4" y="T5"/>
                  </a:cxn>
                  <a:cxn ang="0">
                    <a:pos x="T6" y="T7"/>
                  </a:cxn>
                  <a:cxn ang="0">
                    <a:pos x="T8" y="T9"/>
                  </a:cxn>
                </a:cxnLst>
                <a:rect l="0" t="0" r="r" b="b"/>
                <a:pathLst>
                  <a:path w="32" h="27">
                    <a:moveTo>
                      <a:pt x="9" y="4"/>
                    </a:moveTo>
                    <a:cubicBezTo>
                      <a:pt x="0" y="16"/>
                      <a:pt x="3" y="27"/>
                      <a:pt x="3" y="27"/>
                    </a:cubicBezTo>
                    <a:cubicBezTo>
                      <a:pt x="3" y="27"/>
                      <a:pt x="7" y="21"/>
                      <a:pt x="16" y="15"/>
                    </a:cubicBezTo>
                    <a:cubicBezTo>
                      <a:pt x="26" y="8"/>
                      <a:pt x="32" y="6"/>
                      <a:pt x="32" y="6"/>
                    </a:cubicBezTo>
                    <a:cubicBezTo>
                      <a:pt x="32" y="6"/>
                      <a:pt x="23" y="0"/>
                      <a:pt x="9" y="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4">
                <a:extLst>
                  <a:ext uri="{FF2B5EF4-FFF2-40B4-BE49-F238E27FC236}">
                    <a16:creationId xmlns:a16="http://schemas.microsoft.com/office/drawing/2014/main" id="{ABDC9620-0E25-4894-B561-CE44468A9897}"/>
                  </a:ext>
                </a:extLst>
              </p:cNvPr>
              <p:cNvSpPr>
                <a:spLocks/>
              </p:cNvSpPr>
              <p:nvPr/>
            </p:nvSpPr>
            <p:spPr bwMode="auto">
              <a:xfrm>
                <a:off x="7175632" y="5327916"/>
                <a:ext cx="28401" cy="44180"/>
              </a:xfrm>
              <a:custGeom>
                <a:avLst/>
                <a:gdLst>
                  <a:gd name="T0" fmla="*/ 5 w 9"/>
                  <a:gd name="T1" fmla="*/ 0 h 14"/>
                  <a:gd name="T2" fmla="*/ 1 w 9"/>
                  <a:gd name="T3" fmla="*/ 14 h 14"/>
                  <a:gd name="T4" fmla="*/ 9 w 9"/>
                  <a:gd name="T5" fmla="*/ 6 h 14"/>
                  <a:gd name="T6" fmla="*/ 5 w 9"/>
                  <a:gd name="T7" fmla="*/ 0 h 14"/>
                </a:gdLst>
                <a:ahLst/>
                <a:cxnLst>
                  <a:cxn ang="0">
                    <a:pos x="T0" y="T1"/>
                  </a:cxn>
                  <a:cxn ang="0">
                    <a:pos x="T2" y="T3"/>
                  </a:cxn>
                  <a:cxn ang="0">
                    <a:pos x="T4" y="T5"/>
                  </a:cxn>
                  <a:cxn ang="0">
                    <a:pos x="T6" y="T7"/>
                  </a:cxn>
                </a:cxnLst>
                <a:rect l="0" t="0" r="r" b="b"/>
                <a:pathLst>
                  <a:path w="9" h="14">
                    <a:moveTo>
                      <a:pt x="5" y="0"/>
                    </a:moveTo>
                    <a:cubicBezTo>
                      <a:pt x="0" y="9"/>
                      <a:pt x="1" y="14"/>
                      <a:pt x="1" y="14"/>
                    </a:cubicBezTo>
                    <a:cubicBezTo>
                      <a:pt x="1" y="14"/>
                      <a:pt x="5" y="9"/>
                      <a:pt x="9" y="6"/>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06">
                <a:extLst>
                  <a:ext uri="{FF2B5EF4-FFF2-40B4-BE49-F238E27FC236}">
                    <a16:creationId xmlns:a16="http://schemas.microsoft.com/office/drawing/2014/main" id="{6E348849-3DD1-4770-A956-0722B01E635B}"/>
                  </a:ext>
                </a:extLst>
              </p:cNvPr>
              <p:cNvSpPr>
                <a:spLocks/>
              </p:cNvSpPr>
              <p:nvPr/>
            </p:nvSpPr>
            <p:spPr bwMode="auto">
              <a:xfrm>
                <a:off x="7210344" y="5312137"/>
                <a:ext cx="44180" cy="22090"/>
              </a:xfrm>
              <a:custGeom>
                <a:avLst/>
                <a:gdLst>
                  <a:gd name="T0" fmla="*/ 0 w 14"/>
                  <a:gd name="T1" fmla="*/ 1 h 7"/>
                  <a:gd name="T2" fmla="*/ 14 w 14"/>
                  <a:gd name="T3" fmla="*/ 2 h 7"/>
                  <a:gd name="T4" fmla="*/ 4 w 14"/>
                  <a:gd name="T5" fmla="*/ 7 h 7"/>
                  <a:gd name="T6" fmla="*/ 0 w 14"/>
                  <a:gd name="T7" fmla="*/ 1 h 7"/>
                </a:gdLst>
                <a:ahLst/>
                <a:cxnLst>
                  <a:cxn ang="0">
                    <a:pos x="T0" y="T1"/>
                  </a:cxn>
                  <a:cxn ang="0">
                    <a:pos x="T2" y="T3"/>
                  </a:cxn>
                  <a:cxn ang="0">
                    <a:pos x="T4" y="T5"/>
                  </a:cxn>
                  <a:cxn ang="0">
                    <a:pos x="T6" y="T7"/>
                  </a:cxn>
                </a:cxnLst>
                <a:rect l="0" t="0" r="r" b="b"/>
                <a:pathLst>
                  <a:path w="14" h="7">
                    <a:moveTo>
                      <a:pt x="0" y="1"/>
                    </a:moveTo>
                    <a:cubicBezTo>
                      <a:pt x="10" y="0"/>
                      <a:pt x="14" y="2"/>
                      <a:pt x="14" y="2"/>
                    </a:cubicBezTo>
                    <a:cubicBezTo>
                      <a:pt x="14" y="2"/>
                      <a:pt x="9" y="3"/>
                      <a:pt x="4" y="7"/>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07">
                <a:extLst>
                  <a:ext uri="{FF2B5EF4-FFF2-40B4-BE49-F238E27FC236}">
                    <a16:creationId xmlns:a16="http://schemas.microsoft.com/office/drawing/2014/main" id="{A98CA38A-80EF-472B-85FA-F2433502C7E3}"/>
                  </a:ext>
                </a:extLst>
              </p:cNvPr>
              <p:cNvSpPr>
                <a:spLocks/>
              </p:cNvSpPr>
              <p:nvPr/>
            </p:nvSpPr>
            <p:spPr bwMode="auto">
              <a:xfrm>
                <a:off x="7194566" y="5318449"/>
                <a:ext cx="15778" cy="18934"/>
              </a:xfrm>
              <a:custGeom>
                <a:avLst/>
                <a:gdLst>
                  <a:gd name="T0" fmla="*/ 8 w 10"/>
                  <a:gd name="T1" fmla="*/ 0 h 12"/>
                  <a:gd name="T2" fmla="*/ 6 w 10"/>
                  <a:gd name="T3" fmla="*/ 2 h 12"/>
                  <a:gd name="T4" fmla="*/ 2 w 10"/>
                  <a:gd name="T5" fmla="*/ 0 h 12"/>
                  <a:gd name="T6" fmla="*/ 2 w 10"/>
                  <a:gd name="T7" fmla="*/ 0 h 12"/>
                  <a:gd name="T8" fmla="*/ 4 w 10"/>
                  <a:gd name="T9" fmla="*/ 4 h 12"/>
                  <a:gd name="T10" fmla="*/ 0 w 10"/>
                  <a:gd name="T11" fmla="*/ 6 h 12"/>
                  <a:gd name="T12" fmla="*/ 2 w 10"/>
                  <a:gd name="T13" fmla="*/ 8 h 12"/>
                  <a:gd name="T14" fmla="*/ 4 w 10"/>
                  <a:gd name="T15" fmla="*/ 6 h 12"/>
                  <a:gd name="T16" fmla="*/ 10 w 10"/>
                  <a:gd name="T17" fmla="*/ 12 h 12"/>
                  <a:gd name="T18" fmla="*/ 10 w 10"/>
                  <a:gd name="T19" fmla="*/ 10 h 12"/>
                  <a:gd name="T20" fmla="*/ 6 w 10"/>
                  <a:gd name="T21" fmla="*/ 4 h 12"/>
                  <a:gd name="T22" fmla="*/ 10 w 10"/>
                  <a:gd name="T23" fmla="*/ 2 h 12"/>
                  <a:gd name="T24" fmla="*/ 8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8" y="0"/>
                    </a:moveTo>
                    <a:lnTo>
                      <a:pt x="6" y="2"/>
                    </a:lnTo>
                    <a:lnTo>
                      <a:pt x="2" y="0"/>
                    </a:lnTo>
                    <a:lnTo>
                      <a:pt x="2" y="0"/>
                    </a:lnTo>
                    <a:lnTo>
                      <a:pt x="4" y="4"/>
                    </a:lnTo>
                    <a:lnTo>
                      <a:pt x="0" y="6"/>
                    </a:lnTo>
                    <a:lnTo>
                      <a:pt x="2" y="8"/>
                    </a:lnTo>
                    <a:lnTo>
                      <a:pt x="4" y="6"/>
                    </a:lnTo>
                    <a:lnTo>
                      <a:pt x="10" y="12"/>
                    </a:lnTo>
                    <a:lnTo>
                      <a:pt x="10" y="10"/>
                    </a:lnTo>
                    <a:lnTo>
                      <a:pt x="6" y="4"/>
                    </a:lnTo>
                    <a:lnTo>
                      <a:pt x="10" y="2"/>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08">
                <a:extLst>
                  <a:ext uri="{FF2B5EF4-FFF2-40B4-BE49-F238E27FC236}">
                    <a16:creationId xmlns:a16="http://schemas.microsoft.com/office/drawing/2014/main" id="{249FB7DF-5087-45A1-8C72-54940935CFA1}"/>
                  </a:ext>
                </a:extLst>
              </p:cNvPr>
              <p:cNvSpPr>
                <a:spLocks/>
              </p:cNvSpPr>
              <p:nvPr/>
            </p:nvSpPr>
            <p:spPr bwMode="auto">
              <a:xfrm>
                <a:off x="8453686" y="3989903"/>
                <a:ext cx="105716" cy="102560"/>
              </a:xfrm>
              <a:custGeom>
                <a:avLst/>
                <a:gdLst>
                  <a:gd name="T0" fmla="*/ 33 w 34"/>
                  <a:gd name="T1" fmla="*/ 33 h 33"/>
                  <a:gd name="T2" fmla="*/ 10 w 34"/>
                  <a:gd name="T3" fmla="*/ 1 h 33"/>
                  <a:gd name="T4" fmla="*/ 6 w 34"/>
                  <a:gd name="T5" fmla="*/ 0 h 33"/>
                  <a:gd name="T6" fmla="*/ 0 w 34"/>
                  <a:gd name="T7" fmla="*/ 26 h 33"/>
                  <a:gd name="T8" fmla="*/ 33 w 34"/>
                  <a:gd name="T9" fmla="*/ 33 h 33"/>
                </a:gdLst>
                <a:ahLst/>
                <a:cxnLst>
                  <a:cxn ang="0">
                    <a:pos x="T0" y="T1"/>
                  </a:cxn>
                  <a:cxn ang="0">
                    <a:pos x="T2" y="T3"/>
                  </a:cxn>
                  <a:cxn ang="0">
                    <a:pos x="T4" y="T5"/>
                  </a:cxn>
                  <a:cxn ang="0">
                    <a:pos x="T6" y="T7"/>
                  </a:cxn>
                  <a:cxn ang="0">
                    <a:pos x="T8" y="T9"/>
                  </a:cxn>
                </a:cxnLst>
                <a:rect l="0" t="0" r="r" b="b"/>
                <a:pathLst>
                  <a:path w="34" h="33">
                    <a:moveTo>
                      <a:pt x="33" y="33"/>
                    </a:moveTo>
                    <a:cubicBezTo>
                      <a:pt x="34" y="32"/>
                      <a:pt x="28" y="5"/>
                      <a:pt x="10" y="1"/>
                    </a:cubicBezTo>
                    <a:cubicBezTo>
                      <a:pt x="6" y="0"/>
                      <a:pt x="6" y="0"/>
                      <a:pt x="6" y="0"/>
                    </a:cubicBezTo>
                    <a:cubicBezTo>
                      <a:pt x="0" y="26"/>
                      <a:pt x="0" y="26"/>
                      <a:pt x="0" y="26"/>
                    </a:cubicBezTo>
                    <a:lnTo>
                      <a:pt x="33" y="3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09">
                <a:extLst>
                  <a:ext uri="{FF2B5EF4-FFF2-40B4-BE49-F238E27FC236}">
                    <a16:creationId xmlns:a16="http://schemas.microsoft.com/office/drawing/2014/main" id="{3E8818DB-18D2-42C8-96A1-874CC7E3FED5}"/>
                  </a:ext>
                </a:extLst>
              </p:cNvPr>
              <p:cNvSpPr>
                <a:spLocks/>
              </p:cNvSpPr>
              <p:nvPr/>
            </p:nvSpPr>
            <p:spPr bwMode="auto">
              <a:xfrm>
                <a:off x="8373215" y="4056173"/>
                <a:ext cx="183030" cy="112027"/>
              </a:xfrm>
              <a:custGeom>
                <a:avLst/>
                <a:gdLst>
                  <a:gd name="T0" fmla="*/ 24 w 59"/>
                  <a:gd name="T1" fmla="*/ 32 h 36"/>
                  <a:gd name="T2" fmla="*/ 59 w 59"/>
                  <a:gd name="T3" fmla="*/ 12 h 36"/>
                  <a:gd name="T4" fmla="*/ 6 w 59"/>
                  <a:gd name="T5" fmla="*/ 0 h 36"/>
                  <a:gd name="T6" fmla="*/ 0 w 59"/>
                  <a:gd name="T7" fmla="*/ 26 h 36"/>
                  <a:gd name="T8" fmla="*/ 24 w 59"/>
                  <a:gd name="T9" fmla="*/ 32 h 36"/>
                </a:gdLst>
                <a:ahLst/>
                <a:cxnLst>
                  <a:cxn ang="0">
                    <a:pos x="T0" y="T1"/>
                  </a:cxn>
                  <a:cxn ang="0">
                    <a:pos x="T2" y="T3"/>
                  </a:cxn>
                  <a:cxn ang="0">
                    <a:pos x="T4" y="T5"/>
                  </a:cxn>
                  <a:cxn ang="0">
                    <a:pos x="T6" y="T7"/>
                  </a:cxn>
                  <a:cxn ang="0">
                    <a:pos x="T8" y="T9"/>
                  </a:cxn>
                </a:cxnLst>
                <a:rect l="0" t="0" r="r" b="b"/>
                <a:pathLst>
                  <a:path w="59" h="36">
                    <a:moveTo>
                      <a:pt x="24" y="32"/>
                    </a:moveTo>
                    <a:cubicBezTo>
                      <a:pt x="42" y="36"/>
                      <a:pt x="59" y="14"/>
                      <a:pt x="59" y="12"/>
                    </a:cubicBezTo>
                    <a:cubicBezTo>
                      <a:pt x="6" y="0"/>
                      <a:pt x="6" y="0"/>
                      <a:pt x="6" y="0"/>
                    </a:cubicBezTo>
                    <a:cubicBezTo>
                      <a:pt x="0" y="26"/>
                      <a:pt x="0" y="26"/>
                      <a:pt x="0" y="26"/>
                    </a:cubicBezTo>
                    <a:lnTo>
                      <a:pt x="24" y="32"/>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10">
                <a:extLst>
                  <a:ext uri="{FF2B5EF4-FFF2-40B4-BE49-F238E27FC236}">
                    <a16:creationId xmlns:a16="http://schemas.microsoft.com/office/drawing/2014/main" id="{65F4F9E2-219F-4CA3-BDF1-5E991C280916}"/>
                  </a:ext>
                </a:extLst>
              </p:cNvPr>
              <p:cNvSpPr>
                <a:spLocks/>
              </p:cNvSpPr>
              <p:nvPr/>
            </p:nvSpPr>
            <p:spPr bwMode="auto">
              <a:xfrm>
                <a:off x="8392150" y="3975703"/>
                <a:ext cx="80471" cy="96249"/>
              </a:xfrm>
              <a:custGeom>
                <a:avLst/>
                <a:gdLst>
                  <a:gd name="T0" fmla="*/ 39 w 51"/>
                  <a:gd name="T1" fmla="*/ 61 h 61"/>
                  <a:gd name="T2" fmla="*/ 51 w 51"/>
                  <a:gd name="T3" fmla="*/ 9 h 61"/>
                  <a:gd name="T4" fmla="*/ 12 w 51"/>
                  <a:gd name="T5" fmla="*/ 0 h 61"/>
                  <a:gd name="T6" fmla="*/ 0 w 51"/>
                  <a:gd name="T7" fmla="*/ 51 h 61"/>
                  <a:gd name="T8" fmla="*/ 39 w 51"/>
                  <a:gd name="T9" fmla="*/ 61 h 61"/>
                </a:gdLst>
                <a:ahLst/>
                <a:cxnLst>
                  <a:cxn ang="0">
                    <a:pos x="T0" y="T1"/>
                  </a:cxn>
                  <a:cxn ang="0">
                    <a:pos x="T2" y="T3"/>
                  </a:cxn>
                  <a:cxn ang="0">
                    <a:pos x="T4" y="T5"/>
                  </a:cxn>
                  <a:cxn ang="0">
                    <a:pos x="T6" y="T7"/>
                  </a:cxn>
                  <a:cxn ang="0">
                    <a:pos x="T8" y="T9"/>
                  </a:cxn>
                </a:cxnLst>
                <a:rect l="0" t="0" r="r" b="b"/>
                <a:pathLst>
                  <a:path w="51" h="61">
                    <a:moveTo>
                      <a:pt x="39" y="61"/>
                    </a:moveTo>
                    <a:lnTo>
                      <a:pt x="51" y="9"/>
                    </a:lnTo>
                    <a:lnTo>
                      <a:pt x="12" y="0"/>
                    </a:lnTo>
                    <a:lnTo>
                      <a:pt x="0" y="51"/>
                    </a:lnTo>
                    <a:lnTo>
                      <a:pt x="39" y="61"/>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1">
                <a:extLst>
                  <a:ext uri="{FF2B5EF4-FFF2-40B4-BE49-F238E27FC236}">
                    <a16:creationId xmlns:a16="http://schemas.microsoft.com/office/drawing/2014/main" id="{CCAEF915-D3F5-4A8D-B7EC-D11D52A56C78}"/>
                  </a:ext>
                </a:extLst>
              </p:cNvPr>
              <p:cNvSpPr>
                <a:spLocks/>
              </p:cNvSpPr>
              <p:nvPr/>
            </p:nvSpPr>
            <p:spPr bwMode="auto">
              <a:xfrm>
                <a:off x="8420551" y="3980436"/>
                <a:ext cx="45758" cy="91515"/>
              </a:xfrm>
              <a:custGeom>
                <a:avLst/>
                <a:gdLst>
                  <a:gd name="T0" fmla="*/ 5 w 15"/>
                  <a:gd name="T1" fmla="*/ 2 h 29"/>
                  <a:gd name="T2" fmla="*/ 6 w 15"/>
                  <a:gd name="T3" fmla="*/ 4 h 29"/>
                  <a:gd name="T4" fmla="*/ 4 w 15"/>
                  <a:gd name="T5" fmla="*/ 6 h 29"/>
                  <a:gd name="T6" fmla="*/ 5 w 15"/>
                  <a:gd name="T7" fmla="*/ 9 h 29"/>
                  <a:gd name="T8" fmla="*/ 3 w 15"/>
                  <a:gd name="T9" fmla="*/ 11 h 29"/>
                  <a:gd name="T10" fmla="*/ 4 w 15"/>
                  <a:gd name="T11" fmla="*/ 13 h 29"/>
                  <a:gd name="T12" fmla="*/ 2 w 15"/>
                  <a:gd name="T13" fmla="*/ 15 h 29"/>
                  <a:gd name="T14" fmla="*/ 3 w 15"/>
                  <a:gd name="T15" fmla="*/ 17 h 29"/>
                  <a:gd name="T16" fmla="*/ 1 w 15"/>
                  <a:gd name="T17" fmla="*/ 19 h 29"/>
                  <a:gd name="T18" fmla="*/ 2 w 15"/>
                  <a:gd name="T19" fmla="*/ 22 h 29"/>
                  <a:gd name="T20" fmla="*/ 0 w 15"/>
                  <a:gd name="T21" fmla="*/ 24 h 29"/>
                  <a:gd name="T22" fmla="*/ 1 w 15"/>
                  <a:gd name="T23" fmla="*/ 27 h 29"/>
                  <a:gd name="T24" fmla="*/ 10 w 15"/>
                  <a:gd name="T25" fmla="*/ 29 h 29"/>
                  <a:gd name="T26" fmla="*/ 9 w 15"/>
                  <a:gd name="T27" fmla="*/ 26 h 29"/>
                  <a:gd name="T28" fmla="*/ 10 w 15"/>
                  <a:gd name="T29" fmla="*/ 24 h 29"/>
                  <a:gd name="T30" fmla="*/ 10 w 15"/>
                  <a:gd name="T31" fmla="*/ 21 h 29"/>
                  <a:gd name="T32" fmla="*/ 11 w 15"/>
                  <a:gd name="T33" fmla="*/ 19 h 29"/>
                  <a:gd name="T34" fmla="*/ 11 w 15"/>
                  <a:gd name="T35" fmla="*/ 17 h 29"/>
                  <a:gd name="T36" fmla="*/ 12 w 15"/>
                  <a:gd name="T37" fmla="*/ 15 h 29"/>
                  <a:gd name="T38" fmla="*/ 12 w 15"/>
                  <a:gd name="T39" fmla="*/ 13 h 29"/>
                  <a:gd name="T40" fmla="*/ 13 w 15"/>
                  <a:gd name="T41" fmla="*/ 10 h 29"/>
                  <a:gd name="T42" fmla="*/ 13 w 15"/>
                  <a:gd name="T43" fmla="*/ 8 h 29"/>
                  <a:gd name="T44" fmla="*/ 14 w 15"/>
                  <a:gd name="T45" fmla="*/ 6 h 29"/>
                  <a:gd name="T46" fmla="*/ 14 w 15"/>
                  <a:gd name="T47" fmla="*/ 4 h 29"/>
                  <a:gd name="T48" fmla="*/ 15 w 15"/>
                  <a:gd name="T49" fmla="*/ 2 h 29"/>
                  <a:gd name="T50" fmla="*/ 6 w 15"/>
                  <a:gd name="T51" fmla="*/ 0 h 29"/>
                  <a:gd name="T52" fmla="*/ 5 w 15"/>
                  <a:gd name="T53"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9">
                    <a:moveTo>
                      <a:pt x="5" y="2"/>
                    </a:moveTo>
                    <a:cubicBezTo>
                      <a:pt x="5" y="3"/>
                      <a:pt x="6" y="3"/>
                      <a:pt x="6" y="4"/>
                    </a:cubicBezTo>
                    <a:cubicBezTo>
                      <a:pt x="6" y="5"/>
                      <a:pt x="5" y="5"/>
                      <a:pt x="4" y="6"/>
                    </a:cubicBezTo>
                    <a:cubicBezTo>
                      <a:pt x="4" y="7"/>
                      <a:pt x="5" y="8"/>
                      <a:pt x="5" y="9"/>
                    </a:cubicBezTo>
                    <a:cubicBezTo>
                      <a:pt x="5" y="10"/>
                      <a:pt x="4" y="10"/>
                      <a:pt x="3" y="11"/>
                    </a:cubicBezTo>
                    <a:cubicBezTo>
                      <a:pt x="3" y="12"/>
                      <a:pt x="4" y="12"/>
                      <a:pt x="4" y="13"/>
                    </a:cubicBezTo>
                    <a:cubicBezTo>
                      <a:pt x="4" y="14"/>
                      <a:pt x="3" y="14"/>
                      <a:pt x="2" y="15"/>
                    </a:cubicBezTo>
                    <a:cubicBezTo>
                      <a:pt x="2" y="16"/>
                      <a:pt x="3" y="16"/>
                      <a:pt x="3" y="17"/>
                    </a:cubicBezTo>
                    <a:cubicBezTo>
                      <a:pt x="3" y="18"/>
                      <a:pt x="2" y="18"/>
                      <a:pt x="1" y="19"/>
                    </a:cubicBezTo>
                    <a:cubicBezTo>
                      <a:pt x="1" y="20"/>
                      <a:pt x="2" y="21"/>
                      <a:pt x="2" y="22"/>
                    </a:cubicBezTo>
                    <a:cubicBezTo>
                      <a:pt x="2" y="23"/>
                      <a:pt x="1" y="23"/>
                      <a:pt x="0" y="24"/>
                    </a:cubicBezTo>
                    <a:cubicBezTo>
                      <a:pt x="0" y="24"/>
                      <a:pt x="1" y="26"/>
                      <a:pt x="1" y="27"/>
                    </a:cubicBezTo>
                    <a:cubicBezTo>
                      <a:pt x="10" y="29"/>
                      <a:pt x="10" y="29"/>
                      <a:pt x="10" y="29"/>
                    </a:cubicBezTo>
                    <a:cubicBezTo>
                      <a:pt x="9" y="28"/>
                      <a:pt x="9" y="26"/>
                      <a:pt x="9" y="26"/>
                    </a:cubicBezTo>
                    <a:cubicBezTo>
                      <a:pt x="9" y="25"/>
                      <a:pt x="10" y="25"/>
                      <a:pt x="10" y="24"/>
                    </a:cubicBezTo>
                    <a:cubicBezTo>
                      <a:pt x="10" y="23"/>
                      <a:pt x="10" y="22"/>
                      <a:pt x="10" y="21"/>
                    </a:cubicBezTo>
                    <a:cubicBezTo>
                      <a:pt x="10" y="20"/>
                      <a:pt x="11" y="20"/>
                      <a:pt x="11" y="19"/>
                    </a:cubicBezTo>
                    <a:cubicBezTo>
                      <a:pt x="11" y="18"/>
                      <a:pt x="11" y="18"/>
                      <a:pt x="11" y="17"/>
                    </a:cubicBezTo>
                    <a:cubicBezTo>
                      <a:pt x="11" y="16"/>
                      <a:pt x="12" y="16"/>
                      <a:pt x="12" y="15"/>
                    </a:cubicBezTo>
                    <a:cubicBezTo>
                      <a:pt x="12" y="14"/>
                      <a:pt x="12" y="13"/>
                      <a:pt x="12" y="13"/>
                    </a:cubicBezTo>
                    <a:cubicBezTo>
                      <a:pt x="12" y="12"/>
                      <a:pt x="13" y="11"/>
                      <a:pt x="13" y="10"/>
                    </a:cubicBezTo>
                    <a:cubicBezTo>
                      <a:pt x="13" y="10"/>
                      <a:pt x="13" y="9"/>
                      <a:pt x="13" y="8"/>
                    </a:cubicBezTo>
                    <a:cubicBezTo>
                      <a:pt x="13" y="7"/>
                      <a:pt x="14" y="7"/>
                      <a:pt x="14" y="6"/>
                    </a:cubicBezTo>
                    <a:cubicBezTo>
                      <a:pt x="14" y="5"/>
                      <a:pt x="14" y="5"/>
                      <a:pt x="14" y="4"/>
                    </a:cubicBezTo>
                    <a:cubicBezTo>
                      <a:pt x="14" y="3"/>
                      <a:pt x="14" y="3"/>
                      <a:pt x="15" y="2"/>
                    </a:cubicBezTo>
                    <a:cubicBezTo>
                      <a:pt x="6" y="0"/>
                      <a:pt x="6" y="0"/>
                      <a:pt x="6" y="0"/>
                    </a:cubicBezTo>
                    <a:cubicBezTo>
                      <a:pt x="6" y="1"/>
                      <a:pt x="6" y="1"/>
                      <a:pt x="5" y="2"/>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2">
                <a:extLst>
                  <a:ext uri="{FF2B5EF4-FFF2-40B4-BE49-F238E27FC236}">
                    <a16:creationId xmlns:a16="http://schemas.microsoft.com/office/drawing/2014/main" id="{901382E3-CC43-4170-8408-C20748185CC0}"/>
                  </a:ext>
                </a:extLst>
              </p:cNvPr>
              <p:cNvSpPr>
                <a:spLocks/>
              </p:cNvSpPr>
              <p:nvPr/>
            </p:nvSpPr>
            <p:spPr bwMode="auto">
              <a:xfrm>
                <a:off x="8428441" y="3983592"/>
                <a:ext cx="28401" cy="85204"/>
              </a:xfrm>
              <a:custGeom>
                <a:avLst/>
                <a:gdLst>
                  <a:gd name="T0" fmla="*/ 5 w 9"/>
                  <a:gd name="T1" fmla="*/ 1 h 27"/>
                  <a:gd name="T2" fmla="*/ 6 w 9"/>
                  <a:gd name="T3" fmla="*/ 4 h 27"/>
                  <a:gd name="T4" fmla="*/ 4 w 9"/>
                  <a:gd name="T5" fmla="*/ 6 h 27"/>
                  <a:gd name="T6" fmla="*/ 5 w 9"/>
                  <a:gd name="T7" fmla="*/ 8 h 27"/>
                  <a:gd name="T8" fmla="*/ 3 w 9"/>
                  <a:gd name="T9" fmla="*/ 10 h 27"/>
                  <a:gd name="T10" fmla="*/ 4 w 9"/>
                  <a:gd name="T11" fmla="*/ 13 h 27"/>
                  <a:gd name="T12" fmla="*/ 2 w 9"/>
                  <a:gd name="T13" fmla="*/ 15 h 27"/>
                  <a:gd name="T14" fmla="*/ 3 w 9"/>
                  <a:gd name="T15" fmla="*/ 17 h 27"/>
                  <a:gd name="T16" fmla="*/ 1 w 9"/>
                  <a:gd name="T17" fmla="*/ 19 h 27"/>
                  <a:gd name="T18" fmla="*/ 2 w 9"/>
                  <a:gd name="T19" fmla="*/ 21 h 27"/>
                  <a:gd name="T20" fmla="*/ 0 w 9"/>
                  <a:gd name="T21" fmla="*/ 23 h 27"/>
                  <a:gd name="T22" fmla="*/ 1 w 9"/>
                  <a:gd name="T23" fmla="*/ 26 h 27"/>
                  <a:gd name="T24" fmla="*/ 4 w 9"/>
                  <a:gd name="T25" fmla="*/ 27 h 27"/>
                  <a:gd name="T26" fmla="*/ 3 w 9"/>
                  <a:gd name="T27" fmla="*/ 24 h 27"/>
                  <a:gd name="T28" fmla="*/ 4 w 9"/>
                  <a:gd name="T29" fmla="*/ 22 h 27"/>
                  <a:gd name="T30" fmla="*/ 4 w 9"/>
                  <a:gd name="T31" fmla="*/ 20 h 27"/>
                  <a:gd name="T32" fmla="*/ 5 w 9"/>
                  <a:gd name="T33" fmla="*/ 18 h 27"/>
                  <a:gd name="T34" fmla="*/ 5 w 9"/>
                  <a:gd name="T35" fmla="*/ 15 h 27"/>
                  <a:gd name="T36" fmla="*/ 6 w 9"/>
                  <a:gd name="T37" fmla="*/ 13 h 27"/>
                  <a:gd name="T38" fmla="*/ 6 w 9"/>
                  <a:gd name="T39" fmla="*/ 11 h 27"/>
                  <a:gd name="T40" fmla="*/ 7 w 9"/>
                  <a:gd name="T41" fmla="*/ 9 h 27"/>
                  <a:gd name="T42" fmla="*/ 7 w 9"/>
                  <a:gd name="T43" fmla="*/ 6 h 27"/>
                  <a:gd name="T44" fmla="*/ 8 w 9"/>
                  <a:gd name="T45" fmla="*/ 4 h 27"/>
                  <a:gd name="T46" fmla="*/ 8 w 9"/>
                  <a:gd name="T47" fmla="*/ 2 h 27"/>
                  <a:gd name="T48" fmla="*/ 9 w 9"/>
                  <a:gd name="T49" fmla="*/ 1 h 27"/>
                  <a:gd name="T50" fmla="*/ 6 w 9"/>
                  <a:gd name="T51" fmla="*/ 0 h 27"/>
                  <a:gd name="T52" fmla="*/ 5 w 9"/>
                  <a:gd name="T5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27">
                    <a:moveTo>
                      <a:pt x="5" y="1"/>
                    </a:moveTo>
                    <a:cubicBezTo>
                      <a:pt x="5" y="2"/>
                      <a:pt x="6" y="3"/>
                      <a:pt x="6" y="4"/>
                    </a:cubicBezTo>
                    <a:cubicBezTo>
                      <a:pt x="5" y="5"/>
                      <a:pt x="4" y="5"/>
                      <a:pt x="4" y="6"/>
                    </a:cubicBezTo>
                    <a:cubicBezTo>
                      <a:pt x="4" y="7"/>
                      <a:pt x="5" y="7"/>
                      <a:pt x="5" y="8"/>
                    </a:cubicBezTo>
                    <a:cubicBezTo>
                      <a:pt x="4" y="9"/>
                      <a:pt x="3" y="9"/>
                      <a:pt x="3" y="10"/>
                    </a:cubicBezTo>
                    <a:cubicBezTo>
                      <a:pt x="3" y="11"/>
                      <a:pt x="4" y="12"/>
                      <a:pt x="4" y="13"/>
                    </a:cubicBezTo>
                    <a:cubicBezTo>
                      <a:pt x="3" y="13"/>
                      <a:pt x="3" y="14"/>
                      <a:pt x="2" y="15"/>
                    </a:cubicBezTo>
                    <a:cubicBezTo>
                      <a:pt x="2" y="16"/>
                      <a:pt x="3" y="16"/>
                      <a:pt x="3" y="17"/>
                    </a:cubicBezTo>
                    <a:cubicBezTo>
                      <a:pt x="2" y="18"/>
                      <a:pt x="1" y="18"/>
                      <a:pt x="1" y="19"/>
                    </a:cubicBezTo>
                    <a:cubicBezTo>
                      <a:pt x="1" y="20"/>
                      <a:pt x="2" y="20"/>
                      <a:pt x="2" y="21"/>
                    </a:cubicBezTo>
                    <a:cubicBezTo>
                      <a:pt x="1" y="22"/>
                      <a:pt x="1" y="22"/>
                      <a:pt x="0" y="23"/>
                    </a:cubicBezTo>
                    <a:cubicBezTo>
                      <a:pt x="0" y="24"/>
                      <a:pt x="1" y="25"/>
                      <a:pt x="1" y="26"/>
                    </a:cubicBezTo>
                    <a:cubicBezTo>
                      <a:pt x="4" y="27"/>
                      <a:pt x="4" y="27"/>
                      <a:pt x="4" y="27"/>
                    </a:cubicBezTo>
                    <a:cubicBezTo>
                      <a:pt x="3" y="26"/>
                      <a:pt x="3" y="25"/>
                      <a:pt x="3" y="24"/>
                    </a:cubicBezTo>
                    <a:cubicBezTo>
                      <a:pt x="3" y="23"/>
                      <a:pt x="4" y="23"/>
                      <a:pt x="4" y="22"/>
                    </a:cubicBezTo>
                    <a:cubicBezTo>
                      <a:pt x="5" y="21"/>
                      <a:pt x="4" y="20"/>
                      <a:pt x="4" y="20"/>
                    </a:cubicBezTo>
                    <a:cubicBezTo>
                      <a:pt x="4" y="19"/>
                      <a:pt x="5" y="19"/>
                      <a:pt x="5" y="18"/>
                    </a:cubicBezTo>
                    <a:cubicBezTo>
                      <a:pt x="6" y="17"/>
                      <a:pt x="5" y="16"/>
                      <a:pt x="5" y="15"/>
                    </a:cubicBezTo>
                    <a:cubicBezTo>
                      <a:pt x="5" y="14"/>
                      <a:pt x="6" y="14"/>
                      <a:pt x="6" y="13"/>
                    </a:cubicBezTo>
                    <a:cubicBezTo>
                      <a:pt x="7" y="12"/>
                      <a:pt x="6" y="12"/>
                      <a:pt x="6" y="11"/>
                    </a:cubicBezTo>
                    <a:cubicBezTo>
                      <a:pt x="6" y="10"/>
                      <a:pt x="7" y="10"/>
                      <a:pt x="7" y="9"/>
                    </a:cubicBezTo>
                    <a:cubicBezTo>
                      <a:pt x="8" y="8"/>
                      <a:pt x="7" y="7"/>
                      <a:pt x="7" y="6"/>
                    </a:cubicBezTo>
                    <a:cubicBezTo>
                      <a:pt x="7" y="6"/>
                      <a:pt x="8" y="6"/>
                      <a:pt x="8" y="4"/>
                    </a:cubicBezTo>
                    <a:cubicBezTo>
                      <a:pt x="9" y="3"/>
                      <a:pt x="8" y="3"/>
                      <a:pt x="8" y="2"/>
                    </a:cubicBezTo>
                    <a:cubicBezTo>
                      <a:pt x="8" y="1"/>
                      <a:pt x="9" y="1"/>
                      <a:pt x="9" y="1"/>
                    </a:cubicBezTo>
                    <a:cubicBezTo>
                      <a:pt x="6" y="0"/>
                      <a:pt x="6" y="0"/>
                      <a:pt x="6" y="0"/>
                    </a:cubicBezTo>
                    <a:cubicBezTo>
                      <a:pt x="6" y="1"/>
                      <a:pt x="5" y="1"/>
                      <a:pt x="5" y="1"/>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3">
                <a:extLst>
                  <a:ext uri="{FF2B5EF4-FFF2-40B4-BE49-F238E27FC236}">
                    <a16:creationId xmlns:a16="http://schemas.microsoft.com/office/drawing/2014/main" id="{10BEB744-153A-4451-9F09-915B841266D5}"/>
                  </a:ext>
                </a:extLst>
              </p:cNvPr>
              <p:cNvSpPr>
                <a:spLocks/>
              </p:cNvSpPr>
              <p:nvPr/>
            </p:nvSpPr>
            <p:spPr bwMode="auto">
              <a:xfrm>
                <a:off x="8466309" y="4040394"/>
                <a:ext cx="25246" cy="31557"/>
              </a:xfrm>
              <a:custGeom>
                <a:avLst/>
                <a:gdLst>
                  <a:gd name="T0" fmla="*/ 7 w 8"/>
                  <a:gd name="T1" fmla="*/ 0 h 10"/>
                  <a:gd name="T2" fmla="*/ 5 w 8"/>
                  <a:gd name="T3" fmla="*/ 2 h 10"/>
                  <a:gd name="T4" fmla="*/ 5 w 8"/>
                  <a:gd name="T5" fmla="*/ 1 h 10"/>
                  <a:gd name="T6" fmla="*/ 5 w 8"/>
                  <a:gd name="T7" fmla="*/ 1 h 10"/>
                  <a:gd name="T8" fmla="*/ 4 w 8"/>
                  <a:gd name="T9" fmla="*/ 2 h 10"/>
                  <a:gd name="T10" fmla="*/ 4 w 8"/>
                  <a:gd name="T11" fmla="*/ 2 h 10"/>
                  <a:gd name="T12" fmla="*/ 4 w 8"/>
                  <a:gd name="T13" fmla="*/ 1 h 10"/>
                  <a:gd name="T14" fmla="*/ 4 w 8"/>
                  <a:gd name="T15" fmla="*/ 1 h 10"/>
                  <a:gd name="T16" fmla="*/ 4 w 8"/>
                  <a:gd name="T17" fmla="*/ 2 h 10"/>
                  <a:gd name="T18" fmla="*/ 3 w 8"/>
                  <a:gd name="T19" fmla="*/ 3 h 10"/>
                  <a:gd name="T20" fmla="*/ 2 w 8"/>
                  <a:gd name="T21" fmla="*/ 4 h 10"/>
                  <a:gd name="T22" fmla="*/ 1 w 8"/>
                  <a:gd name="T23" fmla="*/ 5 h 10"/>
                  <a:gd name="T24" fmla="*/ 1 w 8"/>
                  <a:gd name="T25" fmla="*/ 6 h 10"/>
                  <a:gd name="T26" fmla="*/ 0 w 8"/>
                  <a:gd name="T27" fmla="*/ 7 h 10"/>
                  <a:gd name="T28" fmla="*/ 0 w 8"/>
                  <a:gd name="T29" fmla="*/ 8 h 10"/>
                  <a:gd name="T30" fmla="*/ 0 w 8"/>
                  <a:gd name="T31" fmla="*/ 9 h 10"/>
                  <a:gd name="T32" fmla="*/ 0 w 8"/>
                  <a:gd name="T33" fmla="*/ 10 h 10"/>
                  <a:gd name="T34" fmla="*/ 1 w 8"/>
                  <a:gd name="T35" fmla="*/ 10 h 10"/>
                  <a:gd name="T36" fmla="*/ 1 w 8"/>
                  <a:gd name="T37" fmla="*/ 8 h 10"/>
                  <a:gd name="T38" fmla="*/ 2 w 8"/>
                  <a:gd name="T39" fmla="*/ 8 h 10"/>
                  <a:gd name="T40" fmla="*/ 4 w 8"/>
                  <a:gd name="T41" fmla="*/ 7 h 10"/>
                  <a:gd name="T42" fmla="*/ 5 w 8"/>
                  <a:gd name="T43" fmla="*/ 6 h 10"/>
                  <a:gd name="T44" fmla="*/ 6 w 8"/>
                  <a:gd name="T45" fmla="*/ 5 h 10"/>
                  <a:gd name="T46" fmla="*/ 5 w 8"/>
                  <a:gd name="T47" fmla="*/ 4 h 10"/>
                  <a:gd name="T48" fmla="*/ 6 w 8"/>
                  <a:gd name="T49" fmla="*/ 3 h 10"/>
                  <a:gd name="T50" fmla="*/ 6 w 8"/>
                  <a:gd name="T51" fmla="*/ 1 h 10"/>
                  <a:gd name="T52" fmla="*/ 7 w 8"/>
                  <a:gd name="T53" fmla="*/ 0 h 10"/>
                  <a:gd name="T54" fmla="*/ 8 w 8"/>
                  <a:gd name="T55" fmla="*/ 0 h 10"/>
                  <a:gd name="T56" fmla="*/ 7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7" y="0"/>
                    </a:moveTo>
                    <a:cubicBezTo>
                      <a:pt x="7" y="0"/>
                      <a:pt x="6" y="1"/>
                      <a:pt x="5" y="2"/>
                    </a:cubicBezTo>
                    <a:cubicBezTo>
                      <a:pt x="5" y="1"/>
                      <a:pt x="5" y="1"/>
                      <a:pt x="5" y="1"/>
                    </a:cubicBezTo>
                    <a:cubicBezTo>
                      <a:pt x="5" y="1"/>
                      <a:pt x="5" y="0"/>
                      <a:pt x="5" y="1"/>
                    </a:cubicBezTo>
                    <a:cubicBezTo>
                      <a:pt x="5" y="1"/>
                      <a:pt x="5" y="2"/>
                      <a:pt x="4" y="2"/>
                    </a:cubicBezTo>
                    <a:cubicBezTo>
                      <a:pt x="4" y="2"/>
                      <a:pt x="4" y="2"/>
                      <a:pt x="4" y="2"/>
                    </a:cubicBezTo>
                    <a:cubicBezTo>
                      <a:pt x="4" y="1"/>
                      <a:pt x="4" y="1"/>
                      <a:pt x="4" y="1"/>
                    </a:cubicBezTo>
                    <a:cubicBezTo>
                      <a:pt x="4" y="1"/>
                      <a:pt x="4" y="1"/>
                      <a:pt x="4" y="1"/>
                    </a:cubicBezTo>
                    <a:cubicBezTo>
                      <a:pt x="4" y="1"/>
                      <a:pt x="4" y="2"/>
                      <a:pt x="4" y="2"/>
                    </a:cubicBezTo>
                    <a:cubicBezTo>
                      <a:pt x="4" y="3"/>
                      <a:pt x="3" y="3"/>
                      <a:pt x="3" y="3"/>
                    </a:cubicBezTo>
                    <a:cubicBezTo>
                      <a:pt x="3" y="3"/>
                      <a:pt x="3" y="4"/>
                      <a:pt x="2" y="4"/>
                    </a:cubicBezTo>
                    <a:cubicBezTo>
                      <a:pt x="2" y="5"/>
                      <a:pt x="2" y="5"/>
                      <a:pt x="1" y="5"/>
                    </a:cubicBezTo>
                    <a:cubicBezTo>
                      <a:pt x="1" y="6"/>
                      <a:pt x="1" y="6"/>
                      <a:pt x="1" y="6"/>
                    </a:cubicBezTo>
                    <a:cubicBezTo>
                      <a:pt x="0" y="6"/>
                      <a:pt x="0" y="7"/>
                      <a:pt x="0" y="7"/>
                    </a:cubicBezTo>
                    <a:cubicBezTo>
                      <a:pt x="0" y="8"/>
                      <a:pt x="0" y="8"/>
                      <a:pt x="0" y="8"/>
                    </a:cubicBezTo>
                    <a:cubicBezTo>
                      <a:pt x="0" y="8"/>
                      <a:pt x="0" y="9"/>
                      <a:pt x="0" y="9"/>
                    </a:cubicBezTo>
                    <a:cubicBezTo>
                      <a:pt x="0" y="9"/>
                      <a:pt x="0" y="10"/>
                      <a:pt x="0" y="10"/>
                    </a:cubicBezTo>
                    <a:cubicBezTo>
                      <a:pt x="0" y="10"/>
                      <a:pt x="1" y="10"/>
                      <a:pt x="1" y="10"/>
                    </a:cubicBezTo>
                    <a:cubicBezTo>
                      <a:pt x="1" y="9"/>
                      <a:pt x="1" y="9"/>
                      <a:pt x="1" y="8"/>
                    </a:cubicBezTo>
                    <a:cubicBezTo>
                      <a:pt x="1" y="8"/>
                      <a:pt x="2" y="8"/>
                      <a:pt x="2" y="8"/>
                    </a:cubicBezTo>
                    <a:cubicBezTo>
                      <a:pt x="3" y="8"/>
                      <a:pt x="3" y="8"/>
                      <a:pt x="4" y="7"/>
                    </a:cubicBezTo>
                    <a:cubicBezTo>
                      <a:pt x="4" y="7"/>
                      <a:pt x="5" y="7"/>
                      <a:pt x="5" y="6"/>
                    </a:cubicBezTo>
                    <a:cubicBezTo>
                      <a:pt x="6" y="6"/>
                      <a:pt x="6" y="5"/>
                      <a:pt x="6" y="5"/>
                    </a:cubicBezTo>
                    <a:cubicBezTo>
                      <a:pt x="6" y="5"/>
                      <a:pt x="6" y="4"/>
                      <a:pt x="5" y="4"/>
                    </a:cubicBezTo>
                    <a:cubicBezTo>
                      <a:pt x="5" y="4"/>
                      <a:pt x="6" y="3"/>
                      <a:pt x="6" y="3"/>
                    </a:cubicBezTo>
                    <a:cubicBezTo>
                      <a:pt x="6" y="2"/>
                      <a:pt x="6" y="2"/>
                      <a:pt x="6" y="1"/>
                    </a:cubicBezTo>
                    <a:cubicBezTo>
                      <a:pt x="7" y="1"/>
                      <a:pt x="7" y="1"/>
                      <a:pt x="7" y="0"/>
                    </a:cubicBezTo>
                    <a:cubicBezTo>
                      <a:pt x="8" y="0"/>
                      <a:pt x="8" y="0"/>
                      <a:pt x="8" y="0"/>
                    </a:cubicBezTo>
                    <a:cubicBezTo>
                      <a:pt x="8" y="0"/>
                      <a:pt x="7" y="0"/>
                      <a:pt x="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4">
                <a:extLst>
                  <a:ext uri="{FF2B5EF4-FFF2-40B4-BE49-F238E27FC236}">
                    <a16:creationId xmlns:a16="http://schemas.microsoft.com/office/drawing/2014/main" id="{CDF30D14-2AB8-4A0C-B0F9-2670FF113797}"/>
                  </a:ext>
                </a:extLst>
              </p:cNvPr>
              <p:cNvSpPr>
                <a:spLocks/>
              </p:cNvSpPr>
              <p:nvPr/>
            </p:nvSpPr>
            <p:spPr bwMode="auto">
              <a:xfrm>
                <a:off x="8485243" y="4053017"/>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5">
                <a:extLst>
                  <a:ext uri="{FF2B5EF4-FFF2-40B4-BE49-F238E27FC236}">
                    <a16:creationId xmlns:a16="http://schemas.microsoft.com/office/drawing/2014/main" id="{98E9D3A4-6E06-4DE1-95FB-262650F42ED2}"/>
                  </a:ext>
                </a:extLst>
              </p:cNvPr>
              <p:cNvSpPr>
                <a:spLocks/>
              </p:cNvSpPr>
              <p:nvPr/>
            </p:nvSpPr>
            <p:spPr bwMode="auto">
              <a:xfrm>
                <a:off x="8482087" y="4059328"/>
                <a:ext cx="3156" cy="3156"/>
              </a:xfrm>
              <a:custGeom>
                <a:avLst/>
                <a:gdLst>
                  <a:gd name="T0" fmla="*/ 0 w 1"/>
                  <a:gd name="T1" fmla="*/ 0 h 1"/>
                  <a:gd name="T2" fmla="*/ 1 w 1"/>
                  <a:gd name="T3" fmla="*/ 0 h 1"/>
                  <a:gd name="T4" fmla="*/ 1 w 1"/>
                  <a:gd name="T5" fmla="*/ 0 h 1"/>
                  <a:gd name="T6" fmla="*/ 1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1" y="0"/>
                    </a:cubicBezTo>
                    <a:cubicBezTo>
                      <a:pt x="1" y="0"/>
                      <a:pt x="1" y="0"/>
                      <a:pt x="1" y="0"/>
                    </a:cubicBezTo>
                    <a:cubicBezTo>
                      <a:pt x="1" y="0"/>
                      <a:pt x="1" y="1"/>
                      <a:pt x="1" y="1"/>
                    </a:cubicBezTo>
                    <a:cubicBezTo>
                      <a:pt x="1" y="1"/>
                      <a:pt x="1" y="1"/>
                      <a:pt x="1" y="1"/>
                    </a:cubicBezTo>
                    <a:cubicBezTo>
                      <a:pt x="1" y="0"/>
                      <a:pt x="1" y="0"/>
                      <a:pt x="1"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16">
                <a:extLst>
                  <a:ext uri="{FF2B5EF4-FFF2-40B4-BE49-F238E27FC236}">
                    <a16:creationId xmlns:a16="http://schemas.microsoft.com/office/drawing/2014/main" id="{752C53CF-B80B-4281-91B8-2A7C25CF6723}"/>
                  </a:ext>
                </a:extLst>
              </p:cNvPr>
              <p:cNvSpPr>
                <a:spLocks/>
              </p:cNvSpPr>
              <p:nvPr/>
            </p:nvSpPr>
            <p:spPr bwMode="auto">
              <a:xfrm>
                <a:off x="8488399" y="4056173"/>
                <a:ext cx="0" cy="9467"/>
              </a:xfrm>
              <a:custGeom>
                <a:avLst/>
                <a:gdLst>
                  <a:gd name="T0" fmla="*/ 2 h 6"/>
                  <a:gd name="T1" fmla="*/ 4 h 6"/>
                  <a:gd name="T2" fmla="*/ 4 h 6"/>
                  <a:gd name="T3" fmla="*/ 4 h 6"/>
                  <a:gd name="T4" fmla="*/ 6 h 6"/>
                  <a:gd name="T5" fmla="*/ 4 h 6"/>
                  <a:gd name="T6" fmla="*/ 4 h 6"/>
                  <a:gd name="T7" fmla="*/ 2 h 6"/>
                  <a:gd name="T8" fmla="*/ 2 h 6"/>
                  <a:gd name="T9" fmla="*/ 2 h 6"/>
                  <a:gd name="T10" fmla="*/ 0 h 6"/>
                  <a:gd name="T11" fmla="*/ 2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6">
                    <a:moveTo>
                      <a:pt x="0" y="2"/>
                    </a:moveTo>
                    <a:lnTo>
                      <a:pt x="0" y="4"/>
                    </a:lnTo>
                    <a:lnTo>
                      <a:pt x="0" y="4"/>
                    </a:lnTo>
                    <a:lnTo>
                      <a:pt x="0" y="4"/>
                    </a:lnTo>
                    <a:lnTo>
                      <a:pt x="0" y="6"/>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17">
                <a:extLst>
                  <a:ext uri="{FF2B5EF4-FFF2-40B4-BE49-F238E27FC236}">
                    <a16:creationId xmlns:a16="http://schemas.microsoft.com/office/drawing/2014/main" id="{BC00D5D3-E8D5-4973-895A-66EF10AD13D7}"/>
                  </a:ext>
                </a:extLst>
              </p:cNvPr>
              <p:cNvSpPr>
                <a:spLocks/>
              </p:cNvSpPr>
              <p:nvPr/>
            </p:nvSpPr>
            <p:spPr bwMode="auto">
              <a:xfrm>
                <a:off x="8485243" y="4059328"/>
                <a:ext cx="0" cy="6311"/>
              </a:xfrm>
              <a:custGeom>
                <a:avLst/>
                <a:gdLst>
                  <a:gd name="T0" fmla="*/ 2 h 4"/>
                  <a:gd name="T1" fmla="*/ 2 h 4"/>
                  <a:gd name="T2" fmla="*/ 4 h 4"/>
                  <a:gd name="T3" fmla="*/ 2 h 4"/>
                  <a:gd name="T4" fmla="*/ 4 h 4"/>
                  <a:gd name="T5" fmla="*/ 4 h 4"/>
                  <a:gd name="T6" fmla="*/ 4 h 4"/>
                  <a:gd name="T7" fmla="*/ 2 h 4"/>
                  <a:gd name="T8" fmla="*/ 2 h 4"/>
                  <a:gd name="T9" fmla="*/ 2 h 4"/>
                  <a:gd name="T10" fmla="*/ 0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4"/>
                    </a:lnTo>
                    <a:lnTo>
                      <a:pt x="0" y="2"/>
                    </a:lnTo>
                    <a:lnTo>
                      <a:pt x="0" y="4"/>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18">
                <a:extLst>
                  <a:ext uri="{FF2B5EF4-FFF2-40B4-BE49-F238E27FC236}">
                    <a16:creationId xmlns:a16="http://schemas.microsoft.com/office/drawing/2014/main" id="{D3A9B5F4-F7F4-4DCE-A42B-9297049FEF18}"/>
                  </a:ext>
                </a:extLst>
              </p:cNvPr>
              <p:cNvSpPr>
                <a:spLocks/>
              </p:cNvSpPr>
              <p:nvPr/>
            </p:nvSpPr>
            <p:spPr bwMode="auto">
              <a:xfrm>
                <a:off x="8466309" y="4062484"/>
                <a:ext cx="3156" cy="3156"/>
              </a:xfrm>
              <a:custGeom>
                <a:avLst/>
                <a:gdLst>
                  <a:gd name="T0" fmla="*/ 0 w 1"/>
                  <a:gd name="T1" fmla="*/ 0 h 1"/>
                  <a:gd name="T2" fmla="*/ 1 w 1"/>
                  <a:gd name="T3" fmla="*/ 1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19">
                <a:extLst>
                  <a:ext uri="{FF2B5EF4-FFF2-40B4-BE49-F238E27FC236}">
                    <a16:creationId xmlns:a16="http://schemas.microsoft.com/office/drawing/2014/main" id="{69933C3F-6C65-4AA5-990F-D52E4AC7246E}"/>
                  </a:ext>
                </a:extLst>
              </p:cNvPr>
              <p:cNvSpPr>
                <a:spLocks/>
              </p:cNvSpPr>
              <p:nvPr/>
            </p:nvSpPr>
            <p:spPr bwMode="auto">
              <a:xfrm>
                <a:off x="8472620" y="4002526"/>
                <a:ext cx="25246" cy="31557"/>
              </a:xfrm>
              <a:custGeom>
                <a:avLst/>
                <a:gdLst>
                  <a:gd name="T0" fmla="*/ 8 w 8"/>
                  <a:gd name="T1" fmla="*/ 0 h 10"/>
                  <a:gd name="T2" fmla="*/ 6 w 8"/>
                  <a:gd name="T3" fmla="*/ 2 h 10"/>
                  <a:gd name="T4" fmla="*/ 6 w 8"/>
                  <a:gd name="T5" fmla="*/ 1 h 10"/>
                  <a:gd name="T6" fmla="*/ 6 w 8"/>
                  <a:gd name="T7" fmla="*/ 1 h 10"/>
                  <a:gd name="T8" fmla="*/ 5 w 8"/>
                  <a:gd name="T9" fmla="*/ 2 h 10"/>
                  <a:gd name="T10" fmla="*/ 5 w 8"/>
                  <a:gd name="T11" fmla="*/ 2 h 10"/>
                  <a:gd name="T12" fmla="*/ 5 w 8"/>
                  <a:gd name="T13" fmla="*/ 1 h 10"/>
                  <a:gd name="T14" fmla="*/ 5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7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2"/>
                    </a:cubicBezTo>
                    <a:cubicBezTo>
                      <a:pt x="6" y="1"/>
                      <a:pt x="6" y="1"/>
                      <a:pt x="6" y="1"/>
                    </a:cubicBezTo>
                    <a:cubicBezTo>
                      <a:pt x="6" y="1"/>
                      <a:pt x="6" y="0"/>
                      <a:pt x="6" y="1"/>
                    </a:cubicBezTo>
                    <a:cubicBezTo>
                      <a:pt x="6" y="1"/>
                      <a:pt x="5" y="2"/>
                      <a:pt x="5" y="2"/>
                    </a:cubicBezTo>
                    <a:cubicBezTo>
                      <a:pt x="5" y="2"/>
                      <a:pt x="5" y="2"/>
                      <a:pt x="5" y="2"/>
                    </a:cubicBezTo>
                    <a:cubicBezTo>
                      <a:pt x="5" y="1"/>
                      <a:pt x="5" y="1"/>
                      <a:pt x="5" y="1"/>
                    </a:cubicBezTo>
                    <a:cubicBezTo>
                      <a:pt x="5" y="1"/>
                      <a:pt x="5" y="1"/>
                      <a:pt x="5" y="1"/>
                    </a:cubicBezTo>
                    <a:cubicBezTo>
                      <a:pt x="5" y="1"/>
                      <a:pt x="4" y="2"/>
                      <a:pt x="4" y="2"/>
                    </a:cubicBezTo>
                    <a:cubicBezTo>
                      <a:pt x="4" y="3"/>
                      <a:pt x="4" y="3"/>
                      <a:pt x="4" y="3"/>
                    </a:cubicBezTo>
                    <a:cubicBezTo>
                      <a:pt x="4" y="3"/>
                      <a:pt x="3" y="4"/>
                      <a:pt x="3" y="4"/>
                    </a:cubicBezTo>
                    <a:cubicBezTo>
                      <a:pt x="3" y="5"/>
                      <a:pt x="2" y="5"/>
                      <a:pt x="2" y="5"/>
                    </a:cubicBezTo>
                    <a:cubicBezTo>
                      <a:pt x="2" y="6"/>
                      <a:pt x="1" y="6"/>
                      <a:pt x="1" y="6"/>
                    </a:cubicBezTo>
                    <a:cubicBezTo>
                      <a:pt x="1" y="6"/>
                      <a:pt x="1" y="7"/>
                      <a:pt x="0" y="7"/>
                    </a:cubicBezTo>
                    <a:cubicBezTo>
                      <a:pt x="0" y="8"/>
                      <a:pt x="1" y="8"/>
                      <a:pt x="1" y="8"/>
                    </a:cubicBezTo>
                    <a:cubicBezTo>
                      <a:pt x="1" y="8"/>
                      <a:pt x="1" y="9"/>
                      <a:pt x="1" y="9"/>
                    </a:cubicBezTo>
                    <a:cubicBezTo>
                      <a:pt x="1" y="9"/>
                      <a:pt x="1" y="10"/>
                      <a:pt x="1" y="10"/>
                    </a:cubicBezTo>
                    <a:cubicBezTo>
                      <a:pt x="1" y="10"/>
                      <a:pt x="1" y="10"/>
                      <a:pt x="1" y="10"/>
                    </a:cubicBezTo>
                    <a:cubicBezTo>
                      <a:pt x="2" y="10"/>
                      <a:pt x="2" y="9"/>
                      <a:pt x="2" y="8"/>
                    </a:cubicBezTo>
                    <a:cubicBezTo>
                      <a:pt x="2" y="8"/>
                      <a:pt x="2" y="8"/>
                      <a:pt x="3" y="8"/>
                    </a:cubicBezTo>
                    <a:cubicBezTo>
                      <a:pt x="3" y="8"/>
                      <a:pt x="4" y="8"/>
                      <a:pt x="4" y="7"/>
                    </a:cubicBezTo>
                    <a:cubicBezTo>
                      <a:pt x="5" y="7"/>
                      <a:pt x="6" y="7"/>
                      <a:pt x="6" y="6"/>
                    </a:cubicBezTo>
                    <a:cubicBezTo>
                      <a:pt x="6" y="6"/>
                      <a:pt x="7" y="5"/>
                      <a:pt x="7" y="5"/>
                    </a:cubicBezTo>
                    <a:cubicBezTo>
                      <a:pt x="7" y="5"/>
                      <a:pt x="6" y="4"/>
                      <a:pt x="6" y="4"/>
                    </a:cubicBezTo>
                    <a:cubicBezTo>
                      <a:pt x="6" y="4"/>
                      <a:pt x="6" y="3"/>
                      <a:pt x="6" y="3"/>
                    </a:cubicBezTo>
                    <a:cubicBezTo>
                      <a:pt x="7" y="2"/>
                      <a:pt x="7" y="2"/>
                      <a:pt x="7" y="1"/>
                    </a:cubicBezTo>
                    <a:cubicBezTo>
                      <a:pt x="7" y="1"/>
                      <a:pt x="8" y="1"/>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20">
                <a:extLst>
                  <a:ext uri="{FF2B5EF4-FFF2-40B4-BE49-F238E27FC236}">
                    <a16:creationId xmlns:a16="http://schemas.microsoft.com/office/drawing/2014/main" id="{BE07BD4E-EDA0-4F60-BB75-2F4110CCF88A}"/>
                  </a:ext>
                </a:extLst>
              </p:cNvPr>
              <p:cNvSpPr>
                <a:spLocks/>
              </p:cNvSpPr>
              <p:nvPr/>
            </p:nvSpPr>
            <p:spPr bwMode="auto">
              <a:xfrm>
                <a:off x="8491554" y="4015149"/>
                <a:ext cx="6311" cy="6311"/>
              </a:xfrm>
              <a:custGeom>
                <a:avLst/>
                <a:gdLst>
                  <a:gd name="T0" fmla="*/ 0 w 2"/>
                  <a:gd name="T1" fmla="*/ 0 h 2"/>
                  <a:gd name="T2" fmla="*/ 1 w 2"/>
                  <a:gd name="T3" fmla="*/ 0 h 2"/>
                  <a:gd name="T4" fmla="*/ 1 w 2"/>
                  <a:gd name="T5" fmla="*/ 1 h 2"/>
                  <a:gd name="T6" fmla="*/ 2 w 2"/>
                  <a:gd name="T7" fmla="*/ 2 h 2"/>
                  <a:gd name="T8" fmla="*/ 2 w 2"/>
                  <a:gd name="T9" fmla="*/ 2 h 2"/>
                  <a:gd name="T10" fmla="*/ 1 w 2"/>
                  <a:gd name="T11" fmla="*/ 1 h 2"/>
                  <a:gd name="T12" fmla="*/ 0 w 2"/>
                  <a:gd name="T13" fmla="*/ 1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0"/>
                      <a:pt x="1" y="0"/>
                      <a:pt x="1" y="0"/>
                    </a:cubicBezTo>
                    <a:cubicBezTo>
                      <a:pt x="1" y="0"/>
                      <a:pt x="1" y="1"/>
                      <a:pt x="1" y="1"/>
                    </a:cubicBezTo>
                    <a:cubicBezTo>
                      <a:pt x="1" y="1"/>
                      <a:pt x="2" y="2"/>
                      <a:pt x="2" y="2"/>
                    </a:cubicBezTo>
                    <a:cubicBezTo>
                      <a:pt x="2" y="2"/>
                      <a:pt x="2" y="2"/>
                      <a:pt x="2"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1">
                <a:extLst>
                  <a:ext uri="{FF2B5EF4-FFF2-40B4-BE49-F238E27FC236}">
                    <a16:creationId xmlns:a16="http://schemas.microsoft.com/office/drawing/2014/main" id="{588FE037-CDD3-4AB4-B674-DACE5DD6A8A4}"/>
                  </a:ext>
                </a:extLst>
              </p:cNvPr>
              <p:cNvSpPr>
                <a:spLocks/>
              </p:cNvSpPr>
              <p:nvPr/>
            </p:nvSpPr>
            <p:spPr bwMode="auto">
              <a:xfrm>
                <a:off x="8491554" y="4021460"/>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1"/>
                      <a:pt x="1" y="1"/>
                    </a:cubicBezTo>
                    <a:cubicBezTo>
                      <a:pt x="1" y="1"/>
                      <a:pt x="1" y="1"/>
                      <a:pt x="1"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2">
                <a:extLst>
                  <a:ext uri="{FF2B5EF4-FFF2-40B4-BE49-F238E27FC236}">
                    <a16:creationId xmlns:a16="http://schemas.microsoft.com/office/drawing/2014/main" id="{72B35568-6DF8-4AF3-91C7-918BB86A7153}"/>
                  </a:ext>
                </a:extLst>
              </p:cNvPr>
              <p:cNvSpPr>
                <a:spLocks/>
              </p:cNvSpPr>
              <p:nvPr/>
            </p:nvSpPr>
            <p:spPr bwMode="auto">
              <a:xfrm>
                <a:off x="8494710" y="4018304"/>
                <a:ext cx="3156" cy="9467"/>
              </a:xfrm>
              <a:custGeom>
                <a:avLst/>
                <a:gdLst>
                  <a:gd name="T0" fmla="*/ 2 w 2"/>
                  <a:gd name="T1" fmla="*/ 2 h 6"/>
                  <a:gd name="T2" fmla="*/ 0 w 2"/>
                  <a:gd name="T3" fmla="*/ 4 h 6"/>
                  <a:gd name="T4" fmla="*/ 0 w 2"/>
                  <a:gd name="T5" fmla="*/ 6 h 6"/>
                  <a:gd name="T6" fmla="*/ 2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2 w 2"/>
                  <a:gd name="T21" fmla="*/ 0 h 6"/>
                  <a:gd name="T22" fmla="*/ 2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2"/>
                    </a:moveTo>
                    <a:lnTo>
                      <a:pt x="0" y="4"/>
                    </a:lnTo>
                    <a:lnTo>
                      <a:pt x="0" y="6"/>
                    </a:lnTo>
                    <a:lnTo>
                      <a:pt x="2" y="4"/>
                    </a:lnTo>
                    <a:lnTo>
                      <a:pt x="0" y="6"/>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3">
                <a:extLst>
                  <a:ext uri="{FF2B5EF4-FFF2-40B4-BE49-F238E27FC236}">
                    <a16:creationId xmlns:a16="http://schemas.microsoft.com/office/drawing/2014/main" id="{8B0A0B49-8E23-4BFA-A0CE-B4C1D1BD4261}"/>
                  </a:ext>
                </a:extLst>
              </p:cNvPr>
              <p:cNvSpPr>
                <a:spLocks/>
              </p:cNvSpPr>
              <p:nvPr/>
            </p:nvSpPr>
            <p:spPr bwMode="auto">
              <a:xfrm>
                <a:off x="8491554" y="4021460"/>
                <a:ext cx="3156" cy="6311"/>
              </a:xfrm>
              <a:custGeom>
                <a:avLst/>
                <a:gdLst>
                  <a:gd name="T0" fmla="*/ 2 w 2"/>
                  <a:gd name="T1" fmla="*/ 2 h 4"/>
                  <a:gd name="T2" fmla="*/ 2 w 2"/>
                  <a:gd name="T3" fmla="*/ 2 h 4"/>
                  <a:gd name="T4" fmla="*/ 0 w 2"/>
                  <a:gd name="T5" fmla="*/ 4 h 4"/>
                  <a:gd name="T6" fmla="*/ 2 w 2"/>
                  <a:gd name="T7" fmla="*/ 2 h 4"/>
                  <a:gd name="T8" fmla="*/ 2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2"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4">
                <a:extLst>
                  <a:ext uri="{FF2B5EF4-FFF2-40B4-BE49-F238E27FC236}">
                    <a16:creationId xmlns:a16="http://schemas.microsoft.com/office/drawing/2014/main" id="{5818C669-0F45-4CED-9929-B9D3F9B031CF}"/>
                  </a:ext>
                </a:extLst>
              </p:cNvPr>
              <p:cNvSpPr>
                <a:spLocks/>
              </p:cNvSpPr>
              <p:nvPr/>
            </p:nvSpPr>
            <p:spPr bwMode="auto">
              <a:xfrm>
                <a:off x="8475776" y="4024616"/>
                <a:ext cx="0" cy="3156"/>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5">
                <a:extLst>
                  <a:ext uri="{FF2B5EF4-FFF2-40B4-BE49-F238E27FC236}">
                    <a16:creationId xmlns:a16="http://schemas.microsoft.com/office/drawing/2014/main" id="{14329342-91FA-4BB8-A4DA-F5300AA91EE3}"/>
                  </a:ext>
                </a:extLst>
              </p:cNvPr>
              <p:cNvSpPr>
                <a:spLocks/>
              </p:cNvSpPr>
              <p:nvPr/>
            </p:nvSpPr>
            <p:spPr bwMode="auto">
              <a:xfrm>
                <a:off x="8501021" y="4030927"/>
                <a:ext cx="25246" cy="31557"/>
              </a:xfrm>
              <a:custGeom>
                <a:avLst/>
                <a:gdLst>
                  <a:gd name="T0" fmla="*/ 8 w 8"/>
                  <a:gd name="T1" fmla="*/ 0 h 10"/>
                  <a:gd name="T2" fmla="*/ 6 w 8"/>
                  <a:gd name="T3" fmla="*/ 1 h 10"/>
                  <a:gd name="T4" fmla="*/ 6 w 8"/>
                  <a:gd name="T5" fmla="*/ 1 h 10"/>
                  <a:gd name="T6" fmla="*/ 5 w 8"/>
                  <a:gd name="T7" fmla="*/ 1 h 10"/>
                  <a:gd name="T8" fmla="*/ 5 w 8"/>
                  <a:gd name="T9" fmla="*/ 2 h 10"/>
                  <a:gd name="T10" fmla="*/ 5 w 8"/>
                  <a:gd name="T11" fmla="*/ 1 h 10"/>
                  <a:gd name="T12" fmla="*/ 5 w 8"/>
                  <a:gd name="T13" fmla="*/ 1 h 10"/>
                  <a:gd name="T14" fmla="*/ 4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6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1"/>
                    </a:cubicBezTo>
                    <a:cubicBezTo>
                      <a:pt x="6" y="1"/>
                      <a:pt x="6" y="1"/>
                      <a:pt x="6" y="1"/>
                    </a:cubicBezTo>
                    <a:cubicBezTo>
                      <a:pt x="6" y="0"/>
                      <a:pt x="6" y="0"/>
                      <a:pt x="5" y="1"/>
                    </a:cubicBezTo>
                    <a:cubicBezTo>
                      <a:pt x="5" y="1"/>
                      <a:pt x="5" y="2"/>
                      <a:pt x="5" y="2"/>
                    </a:cubicBezTo>
                    <a:cubicBezTo>
                      <a:pt x="5" y="2"/>
                      <a:pt x="5" y="2"/>
                      <a:pt x="5" y="1"/>
                    </a:cubicBezTo>
                    <a:cubicBezTo>
                      <a:pt x="5" y="1"/>
                      <a:pt x="5" y="1"/>
                      <a:pt x="5" y="1"/>
                    </a:cubicBezTo>
                    <a:cubicBezTo>
                      <a:pt x="5" y="1"/>
                      <a:pt x="4" y="1"/>
                      <a:pt x="4" y="1"/>
                    </a:cubicBezTo>
                    <a:cubicBezTo>
                      <a:pt x="4" y="1"/>
                      <a:pt x="4" y="2"/>
                      <a:pt x="4" y="2"/>
                    </a:cubicBezTo>
                    <a:cubicBezTo>
                      <a:pt x="4" y="2"/>
                      <a:pt x="4" y="3"/>
                      <a:pt x="4" y="3"/>
                    </a:cubicBezTo>
                    <a:cubicBezTo>
                      <a:pt x="4" y="3"/>
                      <a:pt x="3" y="4"/>
                      <a:pt x="3" y="4"/>
                    </a:cubicBezTo>
                    <a:cubicBezTo>
                      <a:pt x="3" y="4"/>
                      <a:pt x="2" y="5"/>
                      <a:pt x="2" y="5"/>
                    </a:cubicBezTo>
                    <a:cubicBezTo>
                      <a:pt x="2" y="6"/>
                      <a:pt x="1" y="6"/>
                      <a:pt x="1" y="6"/>
                    </a:cubicBezTo>
                    <a:cubicBezTo>
                      <a:pt x="1" y="6"/>
                      <a:pt x="1" y="7"/>
                      <a:pt x="0" y="7"/>
                    </a:cubicBezTo>
                    <a:cubicBezTo>
                      <a:pt x="0" y="8"/>
                      <a:pt x="0" y="8"/>
                      <a:pt x="1" y="8"/>
                    </a:cubicBezTo>
                    <a:cubicBezTo>
                      <a:pt x="1" y="8"/>
                      <a:pt x="1" y="8"/>
                      <a:pt x="1" y="9"/>
                    </a:cubicBezTo>
                    <a:cubicBezTo>
                      <a:pt x="1" y="9"/>
                      <a:pt x="1" y="10"/>
                      <a:pt x="1" y="10"/>
                    </a:cubicBezTo>
                    <a:cubicBezTo>
                      <a:pt x="1" y="10"/>
                      <a:pt x="1" y="10"/>
                      <a:pt x="1" y="10"/>
                    </a:cubicBezTo>
                    <a:cubicBezTo>
                      <a:pt x="1" y="9"/>
                      <a:pt x="1" y="9"/>
                      <a:pt x="2" y="8"/>
                    </a:cubicBezTo>
                    <a:cubicBezTo>
                      <a:pt x="2" y="8"/>
                      <a:pt x="2" y="8"/>
                      <a:pt x="3" y="8"/>
                    </a:cubicBezTo>
                    <a:cubicBezTo>
                      <a:pt x="3" y="8"/>
                      <a:pt x="4" y="8"/>
                      <a:pt x="4" y="7"/>
                    </a:cubicBezTo>
                    <a:cubicBezTo>
                      <a:pt x="5" y="7"/>
                      <a:pt x="6" y="6"/>
                      <a:pt x="6" y="6"/>
                    </a:cubicBezTo>
                    <a:cubicBezTo>
                      <a:pt x="6" y="6"/>
                      <a:pt x="6" y="5"/>
                      <a:pt x="6" y="5"/>
                    </a:cubicBezTo>
                    <a:cubicBezTo>
                      <a:pt x="6" y="4"/>
                      <a:pt x="6" y="4"/>
                      <a:pt x="6" y="4"/>
                    </a:cubicBezTo>
                    <a:cubicBezTo>
                      <a:pt x="6" y="3"/>
                      <a:pt x="6" y="3"/>
                      <a:pt x="6" y="3"/>
                    </a:cubicBezTo>
                    <a:cubicBezTo>
                      <a:pt x="6" y="2"/>
                      <a:pt x="7" y="2"/>
                      <a:pt x="7" y="1"/>
                    </a:cubicBezTo>
                    <a:cubicBezTo>
                      <a:pt x="7" y="1"/>
                      <a:pt x="8" y="0"/>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26">
                <a:extLst>
                  <a:ext uri="{FF2B5EF4-FFF2-40B4-BE49-F238E27FC236}">
                    <a16:creationId xmlns:a16="http://schemas.microsoft.com/office/drawing/2014/main" id="{64D14348-8675-4C98-BC38-96AEBE5CA541}"/>
                  </a:ext>
                </a:extLst>
              </p:cNvPr>
              <p:cNvSpPr>
                <a:spLocks/>
              </p:cNvSpPr>
              <p:nvPr/>
            </p:nvSpPr>
            <p:spPr bwMode="auto">
              <a:xfrm>
                <a:off x="8519956" y="4043550"/>
                <a:ext cx="3156" cy="6311"/>
              </a:xfrm>
              <a:custGeom>
                <a:avLst/>
                <a:gdLst>
                  <a:gd name="T0" fmla="*/ 0 w 1"/>
                  <a:gd name="T1" fmla="*/ 0 h 2"/>
                  <a:gd name="T2" fmla="*/ 1 w 1"/>
                  <a:gd name="T3" fmla="*/ 0 h 2"/>
                  <a:gd name="T4" fmla="*/ 1 w 1"/>
                  <a:gd name="T5" fmla="*/ 1 h 2"/>
                  <a:gd name="T6" fmla="*/ 1 w 1"/>
                  <a:gd name="T7" fmla="*/ 2 h 2"/>
                  <a:gd name="T8" fmla="*/ 1 w 1"/>
                  <a:gd name="T9" fmla="*/ 2 h 2"/>
                  <a:gd name="T10" fmla="*/ 1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0"/>
                    </a:cubicBezTo>
                    <a:cubicBezTo>
                      <a:pt x="1" y="0"/>
                      <a:pt x="1" y="1"/>
                      <a:pt x="1" y="1"/>
                    </a:cubicBezTo>
                    <a:cubicBezTo>
                      <a:pt x="1" y="1"/>
                      <a:pt x="1" y="2"/>
                      <a:pt x="1" y="2"/>
                    </a:cubicBezTo>
                    <a:cubicBezTo>
                      <a:pt x="1" y="2"/>
                      <a:pt x="1" y="2"/>
                      <a:pt x="1"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227">
                <a:extLst>
                  <a:ext uri="{FF2B5EF4-FFF2-40B4-BE49-F238E27FC236}">
                    <a16:creationId xmlns:a16="http://schemas.microsoft.com/office/drawing/2014/main" id="{DD9FD38E-37D3-4E91-AC60-4EA73B6A94D6}"/>
                  </a:ext>
                </a:extLst>
              </p:cNvPr>
              <p:cNvSpPr>
                <a:spLocks/>
              </p:cNvSpPr>
              <p:nvPr/>
            </p:nvSpPr>
            <p:spPr bwMode="auto">
              <a:xfrm>
                <a:off x="8519956" y="4046706"/>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28">
                <a:extLst>
                  <a:ext uri="{FF2B5EF4-FFF2-40B4-BE49-F238E27FC236}">
                    <a16:creationId xmlns:a16="http://schemas.microsoft.com/office/drawing/2014/main" id="{4228E6E6-693C-40E5-8CB0-6A1144B02A2B}"/>
                  </a:ext>
                </a:extLst>
              </p:cNvPr>
              <p:cNvSpPr>
                <a:spLocks/>
              </p:cNvSpPr>
              <p:nvPr/>
            </p:nvSpPr>
            <p:spPr bwMode="auto">
              <a:xfrm>
                <a:off x="8523111" y="4046706"/>
                <a:ext cx="3156" cy="9467"/>
              </a:xfrm>
              <a:custGeom>
                <a:avLst/>
                <a:gdLst>
                  <a:gd name="T0" fmla="*/ 0 w 2"/>
                  <a:gd name="T1" fmla="*/ 2 h 6"/>
                  <a:gd name="T2" fmla="*/ 0 w 2"/>
                  <a:gd name="T3" fmla="*/ 4 h 6"/>
                  <a:gd name="T4" fmla="*/ 0 w 2"/>
                  <a:gd name="T5" fmla="*/ 4 h 6"/>
                  <a:gd name="T6" fmla="*/ 0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0 w 2"/>
                  <a:gd name="T21" fmla="*/ 0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lnTo>
                      <a:pt x="0" y="4"/>
                    </a:lnTo>
                    <a:lnTo>
                      <a:pt x="0" y="4"/>
                    </a:lnTo>
                    <a:lnTo>
                      <a:pt x="0" y="4"/>
                    </a:lnTo>
                    <a:lnTo>
                      <a:pt x="0" y="6"/>
                    </a:lnTo>
                    <a:lnTo>
                      <a:pt x="2" y="4"/>
                    </a:lnTo>
                    <a:lnTo>
                      <a:pt x="2" y="4"/>
                    </a:lnTo>
                    <a:lnTo>
                      <a:pt x="2" y="2"/>
                    </a:lnTo>
                    <a:lnTo>
                      <a:pt x="2" y="2"/>
                    </a:lnTo>
                    <a:lnTo>
                      <a:pt x="2"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229">
                <a:extLst>
                  <a:ext uri="{FF2B5EF4-FFF2-40B4-BE49-F238E27FC236}">
                    <a16:creationId xmlns:a16="http://schemas.microsoft.com/office/drawing/2014/main" id="{53D6B601-3F8F-4736-B54B-293857C1BDC9}"/>
                  </a:ext>
                </a:extLst>
              </p:cNvPr>
              <p:cNvSpPr>
                <a:spLocks/>
              </p:cNvSpPr>
              <p:nvPr/>
            </p:nvSpPr>
            <p:spPr bwMode="auto">
              <a:xfrm>
                <a:off x="8519956" y="4049861"/>
                <a:ext cx="3156" cy="6311"/>
              </a:xfrm>
              <a:custGeom>
                <a:avLst/>
                <a:gdLst>
                  <a:gd name="T0" fmla="*/ 2 w 2"/>
                  <a:gd name="T1" fmla="*/ 2 h 4"/>
                  <a:gd name="T2" fmla="*/ 2 w 2"/>
                  <a:gd name="T3" fmla="*/ 2 h 4"/>
                  <a:gd name="T4" fmla="*/ 0 w 2"/>
                  <a:gd name="T5" fmla="*/ 4 h 4"/>
                  <a:gd name="T6" fmla="*/ 2 w 2"/>
                  <a:gd name="T7" fmla="*/ 2 h 4"/>
                  <a:gd name="T8" fmla="*/ 0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0"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230">
                <a:extLst>
                  <a:ext uri="{FF2B5EF4-FFF2-40B4-BE49-F238E27FC236}">
                    <a16:creationId xmlns:a16="http://schemas.microsoft.com/office/drawing/2014/main" id="{22FC6D9A-F037-4DD5-B20A-0DF31D0101FF}"/>
                  </a:ext>
                </a:extLst>
              </p:cNvPr>
              <p:cNvSpPr>
                <a:spLocks/>
              </p:cNvSpPr>
              <p:nvPr/>
            </p:nvSpPr>
            <p:spPr bwMode="auto">
              <a:xfrm>
                <a:off x="8504177" y="4053017"/>
                <a:ext cx="0" cy="3156"/>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231">
                <a:extLst>
                  <a:ext uri="{FF2B5EF4-FFF2-40B4-BE49-F238E27FC236}">
                    <a16:creationId xmlns:a16="http://schemas.microsoft.com/office/drawing/2014/main" id="{53F42721-AE3F-420A-A9ED-3EB2285E6C3B}"/>
                  </a:ext>
                </a:extLst>
              </p:cNvPr>
              <p:cNvSpPr>
                <a:spLocks/>
              </p:cNvSpPr>
              <p:nvPr/>
            </p:nvSpPr>
            <p:spPr bwMode="auto">
              <a:xfrm>
                <a:off x="8373215" y="4056173"/>
                <a:ext cx="170407" cy="93093"/>
              </a:xfrm>
              <a:custGeom>
                <a:avLst/>
                <a:gdLst>
                  <a:gd name="T0" fmla="*/ 39 w 55"/>
                  <a:gd name="T1" fmla="*/ 30 h 30"/>
                  <a:gd name="T2" fmla="*/ 55 w 55"/>
                  <a:gd name="T3" fmla="*/ 18 h 30"/>
                  <a:gd name="T4" fmla="*/ 18 w 55"/>
                  <a:gd name="T5" fmla="*/ 9 h 30"/>
                  <a:gd name="T6" fmla="*/ 15 w 55"/>
                  <a:gd name="T7" fmla="*/ 2 h 30"/>
                  <a:gd name="T8" fmla="*/ 6 w 55"/>
                  <a:gd name="T9" fmla="*/ 0 h 30"/>
                  <a:gd name="T10" fmla="*/ 3 w 55"/>
                  <a:gd name="T11" fmla="*/ 10 h 30"/>
                  <a:gd name="T12" fmla="*/ 5 w 55"/>
                  <a:gd name="T13" fmla="*/ 14 h 30"/>
                  <a:gd name="T14" fmla="*/ 2 w 55"/>
                  <a:gd name="T15" fmla="*/ 18 h 30"/>
                  <a:gd name="T16" fmla="*/ 0 w 55"/>
                  <a:gd name="T17" fmla="*/ 26 h 30"/>
                  <a:gd name="T18" fmla="*/ 10 w 55"/>
                  <a:gd name="T19" fmla="*/ 29 h 30"/>
                  <a:gd name="T20" fmla="*/ 14 w 55"/>
                  <a:gd name="T21" fmla="*/ 24 h 30"/>
                  <a:gd name="T22" fmla="*/ 39 w 5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0">
                    <a:moveTo>
                      <a:pt x="39" y="30"/>
                    </a:moveTo>
                    <a:cubicBezTo>
                      <a:pt x="46" y="27"/>
                      <a:pt x="51" y="22"/>
                      <a:pt x="55" y="18"/>
                    </a:cubicBezTo>
                    <a:cubicBezTo>
                      <a:pt x="18" y="9"/>
                      <a:pt x="18" y="9"/>
                      <a:pt x="18" y="9"/>
                    </a:cubicBezTo>
                    <a:cubicBezTo>
                      <a:pt x="15" y="2"/>
                      <a:pt x="15" y="2"/>
                      <a:pt x="15" y="2"/>
                    </a:cubicBezTo>
                    <a:cubicBezTo>
                      <a:pt x="6" y="0"/>
                      <a:pt x="6" y="0"/>
                      <a:pt x="6" y="0"/>
                    </a:cubicBezTo>
                    <a:cubicBezTo>
                      <a:pt x="3" y="10"/>
                      <a:pt x="3" y="10"/>
                      <a:pt x="3" y="10"/>
                    </a:cubicBezTo>
                    <a:cubicBezTo>
                      <a:pt x="5" y="14"/>
                      <a:pt x="5" y="14"/>
                      <a:pt x="5" y="14"/>
                    </a:cubicBezTo>
                    <a:cubicBezTo>
                      <a:pt x="2" y="18"/>
                      <a:pt x="2" y="18"/>
                      <a:pt x="2" y="18"/>
                    </a:cubicBezTo>
                    <a:cubicBezTo>
                      <a:pt x="0" y="26"/>
                      <a:pt x="0" y="26"/>
                      <a:pt x="0" y="26"/>
                    </a:cubicBezTo>
                    <a:cubicBezTo>
                      <a:pt x="10" y="29"/>
                      <a:pt x="10" y="29"/>
                      <a:pt x="10" y="29"/>
                    </a:cubicBezTo>
                    <a:cubicBezTo>
                      <a:pt x="14" y="24"/>
                      <a:pt x="14" y="24"/>
                      <a:pt x="14" y="24"/>
                    </a:cubicBezTo>
                    <a:lnTo>
                      <a:pt x="39" y="3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232">
                <a:extLst>
                  <a:ext uri="{FF2B5EF4-FFF2-40B4-BE49-F238E27FC236}">
                    <a16:creationId xmlns:a16="http://schemas.microsoft.com/office/drawing/2014/main" id="{EE2B3331-E6BD-4D46-8786-7AEE07852959}"/>
                  </a:ext>
                </a:extLst>
              </p:cNvPr>
              <p:cNvSpPr>
                <a:spLocks/>
              </p:cNvSpPr>
              <p:nvPr/>
            </p:nvSpPr>
            <p:spPr bwMode="auto">
              <a:xfrm>
                <a:off x="8373215" y="4056173"/>
                <a:ext cx="167252" cy="89938"/>
              </a:xfrm>
              <a:custGeom>
                <a:avLst/>
                <a:gdLst>
                  <a:gd name="T0" fmla="*/ 41 w 54"/>
                  <a:gd name="T1" fmla="*/ 29 h 29"/>
                  <a:gd name="T2" fmla="*/ 54 w 54"/>
                  <a:gd name="T3" fmla="*/ 19 h 29"/>
                  <a:gd name="T4" fmla="*/ 17 w 54"/>
                  <a:gd name="T5" fmla="*/ 11 h 29"/>
                  <a:gd name="T6" fmla="*/ 14 w 54"/>
                  <a:gd name="T7" fmla="*/ 2 h 29"/>
                  <a:gd name="T8" fmla="*/ 6 w 54"/>
                  <a:gd name="T9" fmla="*/ 0 h 29"/>
                  <a:gd name="T10" fmla="*/ 4 w 54"/>
                  <a:gd name="T11" fmla="*/ 7 h 29"/>
                  <a:gd name="T12" fmla="*/ 6 w 54"/>
                  <a:gd name="T13" fmla="*/ 15 h 29"/>
                  <a:gd name="T14" fmla="*/ 1 w 54"/>
                  <a:gd name="T15" fmla="*/ 21 h 29"/>
                  <a:gd name="T16" fmla="*/ 0 w 54"/>
                  <a:gd name="T17" fmla="*/ 26 h 29"/>
                  <a:gd name="T18" fmla="*/ 8 w 54"/>
                  <a:gd name="T19" fmla="*/ 28 h 29"/>
                  <a:gd name="T20" fmla="*/ 14 w 54"/>
                  <a:gd name="T21" fmla="*/ 23 h 29"/>
                  <a:gd name="T22" fmla="*/ 41 w 54"/>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9">
                    <a:moveTo>
                      <a:pt x="41" y="29"/>
                    </a:moveTo>
                    <a:cubicBezTo>
                      <a:pt x="46" y="26"/>
                      <a:pt x="51" y="22"/>
                      <a:pt x="54" y="19"/>
                    </a:cubicBezTo>
                    <a:cubicBezTo>
                      <a:pt x="17" y="11"/>
                      <a:pt x="17" y="11"/>
                      <a:pt x="17" y="11"/>
                    </a:cubicBezTo>
                    <a:cubicBezTo>
                      <a:pt x="14" y="2"/>
                      <a:pt x="14" y="2"/>
                      <a:pt x="14" y="2"/>
                    </a:cubicBezTo>
                    <a:cubicBezTo>
                      <a:pt x="6" y="0"/>
                      <a:pt x="6" y="0"/>
                      <a:pt x="6" y="0"/>
                    </a:cubicBezTo>
                    <a:cubicBezTo>
                      <a:pt x="4" y="7"/>
                      <a:pt x="4" y="7"/>
                      <a:pt x="4" y="7"/>
                    </a:cubicBezTo>
                    <a:cubicBezTo>
                      <a:pt x="6" y="15"/>
                      <a:pt x="6" y="15"/>
                      <a:pt x="6" y="15"/>
                    </a:cubicBezTo>
                    <a:cubicBezTo>
                      <a:pt x="1" y="21"/>
                      <a:pt x="1" y="21"/>
                      <a:pt x="1" y="21"/>
                    </a:cubicBezTo>
                    <a:cubicBezTo>
                      <a:pt x="0" y="26"/>
                      <a:pt x="0" y="26"/>
                      <a:pt x="0" y="26"/>
                    </a:cubicBezTo>
                    <a:cubicBezTo>
                      <a:pt x="8" y="28"/>
                      <a:pt x="8" y="28"/>
                      <a:pt x="8" y="28"/>
                    </a:cubicBezTo>
                    <a:cubicBezTo>
                      <a:pt x="14" y="23"/>
                      <a:pt x="14" y="23"/>
                      <a:pt x="14" y="23"/>
                    </a:cubicBezTo>
                    <a:lnTo>
                      <a:pt x="41"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233">
                <a:extLst>
                  <a:ext uri="{FF2B5EF4-FFF2-40B4-BE49-F238E27FC236}">
                    <a16:creationId xmlns:a16="http://schemas.microsoft.com/office/drawing/2014/main" id="{95D87B13-C109-4568-B08A-355FCB261AFD}"/>
                  </a:ext>
                </a:extLst>
              </p:cNvPr>
              <p:cNvSpPr>
                <a:spLocks/>
              </p:cNvSpPr>
              <p:nvPr/>
            </p:nvSpPr>
            <p:spPr bwMode="auto">
              <a:xfrm>
                <a:off x="8411084" y="4095619"/>
                <a:ext cx="23668" cy="22090"/>
              </a:xfrm>
              <a:custGeom>
                <a:avLst/>
                <a:gdLst>
                  <a:gd name="T0" fmla="*/ 8 w 15"/>
                  <a:gd name="T1" fmla="*/ 0 h 14"/>
                  <a:gd name="T2" fmla="*/ 8 w 15"/>
                  <a:gd name="T3" fmla="*/ 2 h 14"/>
                  <a:gd name="T4" fmla="*/ 2 w 15"/>
                  <a:gd name="T5" fmla="*/ 4 h 14"/>
                  <a:gd name="T6" fmla="*/ 2 w 15"/>
                  <a:gd name="T7" fmla="*/ 4 h 14"/>
                  <a:gd name="T8" fmla="*/ 2 w 15"/>
                  <a:gd name="T9" fmla="*/ 6 h 14"/>
                  <a:gd name="T10" fmla="*/ 2 w 15"/>
                  <a:gd name="T11" fmla="*/ 6 h 14"/>
                  <a:gd name="T12" fmla="*/ 2 w 15"/>
                  <a:gd name="T13" fmla="*/ 6 h 14"/>
                  <a:gd name="T14" fmla="*/ 2 w 15"/>
                  <a:gd name="T15" fmla="*/ 8 h 14"/>
                  <a:gd name="T16" fmla="*/ 0 w 15"/>
                  <a:gd name="T17" fmla="*/ 8 h 14"/>
                  <a:gd name="T18" fmla="*/ 2 w 15"/>
                  <a:gd name="T19" fmla="*/ 8 h 14"/>
                  <a:gd name="T20" fmla="*/ 6 w 15"/>
                  <a:gd name="T21" fmla="*/ 12 h 14"/>
                  <a:gd name="T22" fmla="*/ 4 w 15"/>
                  <a:gd name="T23" fmla="*/ 14 h 14"/>
                  <a:gd name="T24" fmla="*/ 6 w 15"/>
                  <a:gd name="T25" fmla="*/ 12 h 14"/>
                  <a:gd name="T26" fmla="*/ 6 w 15"/>
                  <a:gd name="T27" fmla="*/ 14 h 14"/>
                  <a:gd name="T28" fmla="*/ 6 w 15"/>
                  <a:gd name="T29" fmla="*/ 14 h 14"/>
                  <a:gd name="T30" fmla="*/ 8 w 15"/>
                  <a:gd name="T31" fmla="*/ 12 h 14"/>
                  <a:gd name="T32" fmla="*/ 8 w 15"/>
                  <a:gd name="T33" fmla="*/ 14 h 14"/>
                  <a:gd name="T34" fmla="*/ 8 w 15"/>
                  <a:gd name="T35" fmla="*/ 14 h 14"/>
                  <a:gd name="T36" fmla="*/ 13 w 15"/>
                  <a:gd name="T37" fmla="*/ 10 h 14"/>
                  <a:gd name="T38" fmla="*/ 13 w 15"/>
                  <a:gd name="T39" fmla="*/ 12 h 14"/>
                  <a:gd name="T40" fmla="*/ 13 w 15"/>
                  <a:gd name="T41" fmla="*/ 10 h 14"/>
                  <a:gd name="T42" fmla="*/ 13 w 15"/>
                  <a:gd name="T43" fmla="*/ 10 h 14"/>
                  <a:gd name="T44" fmla="*/ 13 w 15"/>
                  <a:gd name="T45" fmla="*/ 10 h 14"/>
                  <a:gd name="T46" fmla="*/ 13 w 15"/>
                  <a:gd name="T47" fmla="*/ 8 h 14"/>
                  <a:gd name="T48" fmla="*/ 15 w 15"/>
                  <a:gd name="T49" fmla="*/ 8 h 14"/>
                  <a:gd name="T50" fmla="*/ 13 w 15"/>
                  <a:gd name="T51" fmla="*/ 8 h 14"/>
                  <a:gd name="T52" fmla="*/ 10 w 15"/>
                  <a:gd name="T53" fmla="*/ 2 h 14"/>
                  <a:gd name="T54" fmla="*/ 11 w 15"/>
                  <a:gd name="T55" fmla="*/ 2 h 14"/>
                  <a:gd name="T56" fmla="*/ 10 w 15"/>
                  <a:gd name="T57" fmla="*/ 2 h 14"/>
                  <a:gd name="T58" fmla="*/ 10 w 15"/>
                  <a:gd name="T59" fmla="*/ 2 h 14"/>
                  <a:gd name="T60" fmla="*/ 8 w 15"/>
                  <a:gd name="T61" fmla="*/ 2 h 14"/>
                  <a:gd name="T62" fmla="*/ 8 w 15"/>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8" y="0"/>
                    </a:moveTo>
                    <a:lnTo>
                      <a:pt x="8" y="0"/>
                    </a:lnTo>
                    <a:lnTo>
                      <a:pt x="8" y="2"/>
                    </a:lnTo>
                    <a:lnTo>
                      <a:pt x="8" y="2"/>
                    </a:lnTo>
                    <a:lnTo>
                      <a:pt x="8" y="6"/>
                    </a:lnTo>
                    <a:lnTo>
                      <a:pt x="2" y="4"/>
                    </a:lnTo>
                    <a:lnTo>
                      <a:pt x="2" y="4"/>
                    </a:lnTo>
                    <a:lnTo>
                      <a:pt x="2" y="4"/>
                    </a:lnTo>
                    <a:lnTo>
                      <a:pt x="2" y="4"/>
                    </a:lnTo>
                    <a:lnTo>
                      <a:pt x="2" y="6"/>
                    </a:lnTo>
                    <a:lnTo>
                      <a:pt x="2" y="6"/>
                    </a:lnTo>
                    <a:lnTo>
                      <a:pt x="2" y="6"/>
                    </a:lnTo>
                    <a:lnTo>
                      <a:pt x="2" y="6"/>
                    </a:lnTo>
                    <a:lnTo>
                      <a:pt x="2" y="6"/>
                    </a:lnTo>
                    <a:lnTo>
                      <a:pt x="2" y="6"/>
                    </a:lnTo>
                    <a:lnTo>
                      <a:pt x="2" y="8"/>
                    </a:lnTo>
                    <a:lnTo>
                      <a:pt x="2" y="8"/>
                    </a:lnTo>
                    <a:lnTo>
                      <a:pt x="0" y="8"/>
                    </a:lnTo>
                    <a:lnTo>
                      <a:pt x="2" y="8"/>
                    </a:lnTo>
                    <a:lnTo>
                      <a:pt x="2" y="8"/>
                    </a:lnTo>
                    <a:lnTo>
                      <a:pt x="6" y="8"/>
                    </a:lnTo>
                    <a:lnTo>
                      <a:pt x="6" y="12"/>
                    </a:lnTo>
                    <a:lnTo>
                      <a:pt x="6" y="12"/>
                    </a:lnTo>
                    <a:lnTo>
                      <a:pt x="4" y="14"/>
                    </a:lnTo>
                    <a:lnTo>
                      <a:pt x="6" y="14"/>
                    </a:lnTo>
                    <a:lnTo>
                      <a:pt x="6" y="12"/>
                    </a:lnTo>
                    <a:lnTo>
                      <a:pt x="6" y="12"/>
                    </a:lnTo>
                    <a:lnTo>
                      <a:pt x="6" y="14"/>
                    </a:lnTo>
                    <a:lnTo>
                      <a:pt x="6" y="14"/>
                    </a:lnTo>
                    <a:lnTo>
                      <a:pt x="6" y="14"/>
                    </a:lnTo>
                    <a:lnTo>
                      <a:pt x="8" y="14"/>
                    </a:lnTo>
                    <a:lnTo>
                      <a:pt x="8" y="12"/>
                    </a:lnTo>
                    <a:lnTo>
                      <a:pt x="8" y="14"/>
                    </a:lnTo>
                    <a:lnTo>
                      <a:pt x="8" y="14"/>
                    </a:lnTo>
                    <a:lnTo>
                      <a:pt x="10" y="14"/>
                    </a:lnTo>
                    <a:lnTo>
                      <a:pt x="8" y="14"/>
                    </a:lnTo>
                    <a:lnTo>
                      <a:pt x="10" y="10"/>
                    </a:lnTo>
                    <a:lnTo>
                      <a:pt x="13" y="10"/>
                    </a:lnTo>
                    <a:lnTo>
                      <a:pt x="13" y="10"/>
                    </a:lnTo>
                    <a:lnTo>
                      <a:pt x="13" y="12"/>
                    </a:lnTo>
                    <a:lnTo>
                      <a:pt x="13" y="10"/>
                    </a:lnTo>
                    <a:lnTo>
                      <a:pt x="13" y="10"/>
                    </a:lnTo>
                    <a:lnTo>
                      <a:pt x="13" y="10"/>
                    </a:lnTo>
                    <a:lnTo>
                      <a:pt x="13" y="10"/>
                    </a:lnTo>
                    <a:lnTo>
                      <a:pt x="13" y="10"/>
                    </a:lnTo>
                    <a:lnTo>
                      <a:pt x="13" y="10"/>
                    </a:lnTo>
                    <a:lnTo>
                      <a:pt x="13" y="8"/>
                    </a:lnTo>
                    <a:lnTo>
                      <a:pt x="13" y="8"/>
                    </a:lnTo>
                    <a:lnTo>
                      <a:pt x="13" y="8"/>
                    </a:lnTo>
                    <a:lnTo>
                      <a:pt x="15" y="8"/>
                    </a:lnTo>
                    <a:lnTo>
                      <a:pt x="15" y="6"/>
                    </a:lnTo>
                    <a:lnTo>
                      <a:pt x="13" y="8"/>
                    </a:lnTo>
                    <a:lnTo>
                      <a:pt x="10" y="6"/>
                    </a:lnTo>
                    <a:lnTo>
                      <a:pt x="10" y="2"/>
                    </a:lnTo>
                    <a:lnTo>
                      <a:pt x="11" y="2"/>
                    </a:lnTo>
                    <a:lnTo>
                      <a:pt x="11" y="2"/>
                    </a:lnTo>
                    <a:lnTo>
                      <a:pt x="10" y="2"/>
                    </a:lnTo>
                    <a:lnTo>
                      <a:pt x="10" y="2"/>
                    </a:lnTo>
                    <a:lnTo>
                      <a:pt x="10" y="2"/>
                    </a:lnTo>
                    <a:lnTo>
                      <a:pt x="10" y="2"/>
                    </a:lnTo>
                    <a:lnTo>
                      <a:pt x="10" y="2"/>
                    </a:lnTo>
                    <a:lnTo>
                      <a:pt x="8" y="2"/>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34">
                <a:extLst>
                  <a:ext uri="{FF2B5EF4-FFF2-40B4-BE49-F238E27FC236}">
                    <a16:creationId xmlns:a16="http://schemas.microsoft.com/office/drawing/2014/main" id="{B851BD41-0BD9-4BEF-BEFF-340F9A723FFD}"/>
                  </a:ext>
                </a:extLst>
              </p:cNvPr>
              <p:cNvSpPr>
                <a:spLocks/>
              </p:cNvSpPr>
              <p:nvPr/>
            </p:nvSpPr>
            <p:spPr bwMode="auto">
              <a:xfrm>
                <a:off x="8459997" y="4108242"/>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6 h 14"/>
                  <a:gd name="T16" fmla="*/ 0 w 16"/>
                  <a:gd name="T17" fmla="*/ 8 h 14"/>
                  <a:gd name="T18" fmla="*/ 2 w 16"/>
                  <a:gd name="T19" fmla="*/ 8 h 14"/>
                  <a:gd name="T20" fmla="*/ 6 w 16"/>
                  <a:gd name="T21" fmla="*/ 12 h 14"/>
                  <a:gd name="T22" fmla="*/ 4 w 16"/>
                  <a:gd name="T23" fmla="*/ 12 h 14"/>
                  <a:gd name="T24" fmla="*/ 6 w 16"/>
                  <a:gd name="T25" fmla="*/ 12 h 14"/>
                  <a:gd name="T26" fmla="*/ 6 w 16"/>
                  <a:gd name="T27" fmla="*/ 12 h 14"/>
                  <a:gd name="T28" fmla="*/ 6 w 16"/>
                  <a:gd name="T29" fmla="*/ 14 h 14"/>
                  <a:gd name="T30" fmla="*/ 6 w 16"/>
                  <a:gd name="T31" fmla="*/ 12 h 14"/>
                  <a:gd name="T32" fmla="*/ 8 w 16"/>
                  <a:gd name="T33" fmla="*/ 14 h 14"/>
                  <a:gd name="T34" fmla="*/ 8 w 16"/>
                  <a:gd name="T35" fmla="*/ 12 h 14"/>
                  <a:gd name="T36" fmla="*/ 14 w 16"/>
                  <a:gd name="T37" fmla="*/ 10 h 14"/>
                  <a:gd name="T38" fmla="*/ 14 w 16"/>
                  <a:gd name="T39" fmla="*/ 10 h 14"/>
                  <a:gd name="T40" fmla="*/ 14 w 16"/>
                  <a:gd name="T41" fmla="*/ 10 h 14"/>
                  <a:gd name="T42" fmla="*/ 14 w 16"/>
                  <a:gd name="T43" fmla="*/ 10 h 14"/>
                  <a:gd name="T44" fmla="*/ 14 w 16"/>
                  <a:gd name="T45" fmla="*/ 8 h 14"/>
                  <a:gd name="T46" fmla="*/ 14 w 16"/>
                  <a:gd name="T47" fmla="*/ 8 h 14"/>
                  <a:gd name="T48" fmla="*/ 16 w 16"/>
                  <a:gd name="T49" fmla="*/ 8 h 14"/>
                  <a:gd name="T50" fmla="*/ 14 w 16"/>
                  <a:gd name="T51" fmla="*/ 6 h 14"/>
                  <a:gd name="T52" fmla="*/ 10 w 16"/>
                  <a:gd name="T53" fmla="*/ 2 h 14"/>
                  <a:gd name="T54" fmla="*/ 10 w 16"/>
                  <a:gd name="T55" fmla="*/ 0 h 14"/>
                  <a:gd name="T56" fmla="*/ 10 w 16"/>
                  <a:gd name="T57" fmla="*/ 2 h 14"/>
                  <a:gd name="T58" fmla="*/ 10 w 16"/>
                  <a:gd name="T59" fmla="*/ 0 h 14"/>
                  <a:gd name="T60" fmla="*/ 8 w 16"/>
                  <a:gd name="T61" fmla="*/ 0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lnTo>
                      <a:pt x="0" y="8"/>
                    </a:lnTo>
                    <a:lnTo>
                      <a:pt x="2" y="8"/>
                    </a:lnTo>
                    <a:lnTo>
                      <a:pt x="2" y="8"/>
                    </a:lnTo>
                    <a:lnTo>
                      <a:pt x="6" y="8"/>
                    </a:lnTo>
                    <a:lnTo>
                      <a:pt x="6" y="12"/>
                    </a:lnTo>
                    <a:lnTo>
                      <a:pt x="6" y="12"/>
                    </a:lnTo>
                    <a:lnTo>
                      <a:pt x="4" y="12"/>
                    </a:lnTo>
                    <a:lnTo>
                      <a:pt x="6" y="12"/>
                    </a:lnTo>
                    <a:lnTo>
                      <a:pt x="6" y="12"/>
                    </a:lnTo>
                    <a:lnTo>
                      <a:pt x="6" y="12"/>
                    </a:lnTo>
                    <a:lnTo>
                      <a:pt x="6" y="12"/>
                    </a:lnTo>
                    <a:lnTo>
                      <a:pt x="6" y="14"/>
                    </a:lnTo>
                    <a:lnTo>
                      <a:pt x="6" y="14"/>
                    </a:lnTo>
                    <a:lnTo>
                      <a:pt x="8" y="14"/>
                    </a:lnTo>
                    <a:lnTo>
                      <a:pt x="6" y="12"/>
                    </a:lnTo>
                    <a:lnTo>
                      <a:pt x="8" y="12"/>
                    </a:lnTo>
                    <a:lnTo>
                      <a:pt x="8" y="14"/>
                    </a:lnTo>
                    <a:lnTo>
                      <a:pt x="8" y="14"/>
                    </a:lnTo>
                    <a:lnTo>
                      <a:pt x="8" y="12"/>
                    </a:lnTo>
                    <a:lnTo>
                      <a:pt x="10" y="8"/>
                    </a:lnTo>
                    <a:lnTo>
                      <a:pt x="14" y="10"/>
                    </a:lnTo>
                    <a:lnTo>
                      <a:pt x="14" y="10"/>
                    </a:lnTo>
                    <a:lnTo>
                      <a:pt x="14" y="10"/>
                    </a:lnTo>
                    <a:lnTo>
                      <a:pt x="14" y="10"/>
                    </a:lnTo>
                    <a:lnTo>
                      <a:pt x="14" y="10"/>
                    </a:lnTo>
                    <a:lnTo>
                      <a:pt x="14" y="8"/>
                    </a:lnTo>
                    <a:lnTo>
                      <a:pt x="14" y="10"/>
                    </a:lnTo>
                    <a:lnTo>
                      <a:pt x="14" y="8"/>
                    </a:lnTo>
                    <a:lnTo>
                      <a:pt x="14" y="8"/>
                    </a:lnTo>
                    <a:lnTo>
                      <a:pt x="14" y="8"/>
                    </a:lnTo>
                    <a:lnTo>
                      <a:pt x="14" y="8"/>
                    </a:lnTo>
                    <a:lnTo>
                      <a:pt x="14" y="6"/>
                    </a:lnTo>
                    <a:lnTo>
                      <a:pt x="16" y="8"/>
                    </a:lnTo>
                    <a:lnTo>
                      <a:pt x="16" y="6"/>
                    </a:lnTo>
                    <a:lnTo>
                      <a:pt x="14" y="6"/>
                    </a:lnTo>
                    <a:lnTo>
                      <a:pt x="10" y="6"/>
                    </a:lnTo>
                    <a:lnTo>
                      <a:pt x="10" y="2"/>
                    </a:lnTo>
                    <a:lnTo>
                      <a:pt x="12" y="0"/>
                    </a:lnTo>
                    <a:lnTo>
                      <a:pt x="10" y="0"/>
                    </a:lnTo>
                    <a:lnTo>
                      <a:pt x="10" y="2"/>
                    </a:lnTo>
                    <a:lnTo>
                      <a:pt x="10" y="2"/>
                    </a:lnTo>
                    <a:lnTo>
                      <a:pt x="10" y="0"/>
                    </a:lnTo>
                    <a:lnTo>
                      <a:pt x="10" y="0"/>
                    </a:lnTo>
                    <a:lnTo>
                      <a:pt x="10" y="0"/>
                    </a:lnTo>
                    <a:lnTo>
                      <a:pt x="8" y="0"/>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235">
                <a:extLst>
                  <a:ext uri="{FF2B5EF4-FFF2-40B4-BE49-F238E27FC236}">
                    <a16:creationId xmlns:a16="http://schemas.microsoft.com/office/drawing/2014/main" id="{2F936283-3E5E-430A-B0DC-410EC17AB4A1}"/>
                  </a:ext>
                </a:extLst>
              </p:cNvPr>
              <p:cNvSpPr>
                <a:spLocks/>
              </p:cNvSpPr>
              <p:nvPr/>
            </p:nvSpPr>
            <p:spPr bwMode="auto">
              <a:xfrm>
                <a:off x="8392150" y="4065640"/>
                <a:ext cx="22090" cy="22090"/>
              </a:xfrm>
              <a:custGeom>
                <a:avLst/>
                <a:gdLst>
                  <a:gd name="T0" fmla="*/ 6 w 14"/>
                  <a:gd name="T1" fmla="*/ 0 h 14"/>
                  <a:gd name="T2" fmla="*/ 8 w 14"/>
                  <a:gd name="T3" fmla="*/ 0 h 14"/>
                  <a:gd name="T4" fmla="*/ 2 w 14"/>
                  <a:gd name="T5" fmla="*/ 4 h 14"/>
                  <a:gd name="T6" fmla="*/ 0 w 14"/>
                  <a:gd name="T7" fmla="*/ 4 h 14"/>
                  <a:gd name="T8" fmla="*/ 2 w 14"/>
                  <a:gd name="T9" fmla="*/ 4 h 14"/>
                  <a:gd name="T10" fmla="*/ 0 w 14"/>
                  <a:gd name="T11" fmla="*/ 4 h 14"/>
                  <a:gd name="T12" fmla="*/ 0 w 14"/>
                  <a:gd name="T13" fmla="*/ 6 h 14"/>
                  <a:gd name="T14" fmla="*/ 2 w 14"/>
                  <a:gd name="T15" fmla="*/ 6 h 14"/>
                  <a:gd name="T16" fmla="*/ 0 w 14"/>
                  <a:gd name="T17" fmla="*/ 8 h 14"/>
                  <a:gd name="T18" fmla="*/ 2 w 14"/>
                  <a:gd name="T19" fmla="*/ 6 h 14"/>
                  <a:gd name="T20" fmla="*/ 4 w 14"/>
                  <a:gd name="T21" fmla="*/ 12 h 14"/>
                  <a:gd name="T22" fmla="*/ 4 w 14"/>
                  <a:gd name="T23" fmla="*/ 12 h 14"/>
                  <a:gd name="T24" fmla="*/ 4 w 14"/>
                  <a:gd name="T25" fmla="*/ 12 h 14"/>
                  <a:gd name="T26" fmla="*/ 6 w 14"/>
                  <a:gd name="T27" fmla="*/ 12 h 14"/>
                  <a:gd name="T28" fmla="*/ 6 w 14"/>
                  <a:gd name="T29" fmla="*/ 12 h 14"/>
                  <a:gd name="T30" fmla="*/ 6 w 14"/>
                  <a:gd name="T31" fmla="*/ 12 h 14"/>
                  <a:gd name="T32" fmla="*/ 8 w 14"/>
                  <a:gd name="T33" fmla="*/ 14 h 14"/>
                  <a:gd name="T34" fmla="*/ 8 w 14"/>
                  <a:gd name="T35" fmla="*/ 12 h 14"/>
                  <a:gd name="T36" fmla="*/ 12 w 14"/>
                  <a:gd name="T37" fmla="*/ 10 h 14"/>
                  <a:gd name="T38" fmla="*/ 14 w 14"/>
                  <a:gd name="T39" fmla="*/ 10 h 14"/>
                  <a:gd name="T40" fmla="*/ 12 w 14"/>
                  <a:gd name="T41" fmla="*/ 10 h 14"/>
                  <a:gd name="T42" fmla="*/ 14 w 14"/>
                  <a:gd name="T43" fmla="*/ 8 h 14"/>
                  <a:gd name="T44" fmla="*/ 14 w 14"/>
                  <a:gd name="T45" fmla="*/ 8 h 14"/>
                  <a:gd name="T46" fmla="*/ 14 w 14"/>
                  <a:gd name="T47" fmla="*/ 8 h 14"/>
                  <a:gd name="T48" fmla="*/ 14 w 14"/>
                  <a:gd name="T49" fmla="*/ 6 h 14"/>
                  <a:gd name="T50" fmla="*/ 14 w 14"/>
                  <a:gd name="T51" fmla="*/ 6 h 14"/>
                  <a:gd name="T52" fmla="*/ 10 w 14"/>
                  <a:gd name="T53" fmla="*/ 2 h 14"/>
                  <a:gd name="T54" fmla="*/ 10 w 14"/>
                  <a:gd name="T55" fmla="*/ 0 h 14"/>
                  <a:gd name="T56" fmla="*/ 8 w 14"/>
                  <a:gd name="T57" fmla="*/ 0 h 14"/>
                  <a:gd name="T58" fmla="*/ 8 w 14"/>
                  <a:gd name="T59" fmla="*/ 0 h 14"/>
                  <a:gd name="T60" fmla="*/ 8 w 14"/>
                  <a:gd name="T61" fmla="*/ 0 h 14"/>
                  <a:gd name="T62" fmla="*/ 8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8" y="0"/>
                    </a:moveTo>
                    <a:lnTo>
                      <a:pt x="6" y="0"/>
                    </a:lnTo>
                    <a:lnTo>
                      <a:pt x="8" y="0"/>
                    </a:lnTo>
                    <a:lnTo>
                      <a:pt x="8" y="0"/>
                    </a:lnTo>
                    <a:lnTo>
                      <a:pt x="6" y="4"/>
                    </a:lnTo>
                    <a:lnTo>
                      <a:pt x="2" y="4"/>
                    </a:lnTo>
                    <a:lnTo>
                      <a:pt x="2" y="2"/>
                    </a:lnTo>
                    <a:lnTo>
                      <a:pt x="0" y="4"/>
                    </a:lnTo>
                    <a:lnTo>
                      <a:pt x="2" y="4"/>
                    </a:lnTo>
                    <a:lnTo>
                      <a:pt x="2" y="4"/>
                    </a:lnTo>
                    <a:lnTo>
                      <a:pt x="0" y="4"/>
                    </a:lnTo>
                    <a:lnTo>
                      <a:pt x="0" y="4"/>
                    </a:lnTo>
                    <a:lnTo>
                      <a:pt x="0" y="4"/>
                    </a:lnTo>
                    <a:lnTo>
                      <a:pt x="0" y="6"/>
                    </a:lnTo>
                    <a:lnTo>
                      <a:pt x="2" y="6"/>
                    </a:lnTo>
                    <a:lnTo>
                      <a:pt x="2" y="6"/>
                    </a:lnTo>
                    <a:lnTo>
                      <a:pt x="0" y="6"/>
                    </a:lnTo>
                    <a:lnTo>
                      <a:pt x="0" y="8"/>
                    </a:lnTo>
                    <a:lnTo>
                      <a:pt x="2" y="6"/>
                    </a:lnTo>
                    <a:lnTo>
                      <a:pt x="2" y="6"/>
                    </a:lnTo>
                    <a:lnTo>
                      <a:pt x="6" y="8"/>
                    </a:lnTo>
                    <a:lnTo>
                      <a:pt x="4" y="12"/>
                    </a:lnTo>
                    <a:lnTo>
                      <a:pt x="4" y="12"/>
                    </a:lnTo>
                    <a:lnTo>
                      <a:pt x="4" y="12"/>
                    </a:lnTo>
                    <a:lnTo>
                      <a:pt x="4" y="12"/>
                    </a:lnTo>
                    <a:lnTo>
                      <a:pt x="4" y="12"/>
                    </a:lnTo>
                    <a:lnTo>
                      <a:pt x="6" y="12"/>
                    </a:lnTo>
                    <a:lnTo>
                      <a:pt x="6" y="12"/>
                    </a:lnTo>
                    <a:lnTo>
                      <a:pt x="6" y="12"/>
                    </a:lnTo>
                    <a:lnTo>
                      <a:pt x="6" y="12"/>
                    </a:lnTo>
                    <a:lnTo>
                      <a:pt x="6" y="12"/>
                    </a:lnTo>
                    <a:lnTo>
                      <a:pt x="6" y="12"/>
                    </a:lnTo>
                    <a:lnTo>
                      <a:pt x="8" y="12"/>
                    </a:lnTo>
                    <a:lnTo>
                      <a:pt x="8" y="14"/>
                    </a:lnTo>
                    <a:lnTo>
                      <a:pt x="8" y="14"/>
                    </a:lnTo>
                    <a:lnTo>
                      <a:pt x="8" y="12"/>
                    </a:lnTo>
                    <a:lnTo>
                      <a:pt x="8" y="8"/>
                    </a:lnTo>
                    <a:lnTo>
                      <a:pt x="12" y="10"/>
                    </a:lnTo>
                    <a:lnTo>
                      <a:pt x="12" y="10"/>
                    </a:lnTo>
                    <a:lnTo>
                      <a:pt x="14" y="10"/>
                    </a:lnTo>
                    <a:lnTo>
                      <a:pt x="14" y="10"/>
                    </a:lnTo>
                    <a:lnTo>
                      <a:pt x="12" y="10"/>
                    </a:lnTo>
                    <a:lnTo>
                      <a:pt x="14" y="8"/>
                    </a:lnTo>
                    <a:lnTo>
                      <a:pt x="14" y="8"/>
                    </a:lnTo>
                    <a:lnTo>
                      <a:pt x="14" y="8"/>
                    </a:lnTo>
                    <a:lnTo>
                      <a:pt x="14" y="8"/>
                    </a:lnTo>
                    <a:lnTo>
                      <a:pt x="14" y="8"/>
                    </a:lnTo>
                    <a:lnTo>
                      <a:pt x="14" y="8"/>
                    </a:lnTo>
                    <a:lnTo>
                      <a:pt x="14" y="6"/>
                    </a:lnTo>
                    <a:lnTo>
                      <a:pt x="14" y="6"/>
                    </a:lnTo>
                    <a:lnTo>
                      <a:pt x="14" y="6"/>
                    </a:lnTo>
                    <a:lnTo>
                      <a:pt x="14" y="6"/>
                    </a:lnTo>
                    <a:lnTo>
                      <a:pt x="10" y="6"/>
                    </a:lnTo>
                    <a:lnTo>
                      <a:pt x="10" y="2"/>
                    </a:lnTo>
                    <a:lnTo>
                      <a:pt x="12" y="0"/>
                    </a:lnTo>
                    <a:lnTo>
                      <a:pt x="10" y="0"/>
                    </a:lnTo>
                    <a:lnTo>
                      <a:pt x="10" y="2"/>
                    </a:lnTo>
                    <a:lnTo>
                      <a:pt x="8" y="0"/>
                    </a:lnTo>
                    <a:lnTo>
                      <a:pt x="10" y="0"/>
                    </a:lnTo>
                    <a:lnTo>
                      <a:pt x="8" y="0"/>
                    </a:lnTo>
                    <a:lnTo>
                      <a:pt x="8" y="0"/>
                    </a:lnTo>
                    <a:lnTo>
                      <a:pt x="8" y="0"/>
                    </a:lnTo>
                    <a:lnTo>
                      <a:pt x="8" y="0"/>
                    </a:lnTo>
                    <a:lnTo>
                      <a:pt x="8" y="0"/>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236">
                <a:extLst>
                  <a:ext uri="{FF2B5EF4-FFF2-40B4-BE49-F238E27FC236}">
                    <a16:creationId xmlns:a16="http://schemas.microsoft.com/office/drawing/2014/main" id="{C2228024-D578-4FE3-9598-84973B42183E}"/>
                  </a:ext>
                </a:extLst>
              </p:cNvPr>
              <p:cNvSpPr>
                <a:spLocks/>
              </p:cNvSpPr>
              <p:nvPr/>
            </p:nvSpPr>
            <p:spPr bwMode="auto">
              <a:xfrm>
                <a:off x="8379527" y="4114553"/>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8 h 14"/>
                  <a:gd name="T16" fmla="*/ 0 w 16"/>
                  <a:gd name="T17" fmla="*/ 8 h 14"/>
                  <a:gd name="T18" fmla="*/ 2 w 16"/>
                  <a:gd name="T19" fmla="*/ 8 h 14"/>
                  <a:gd name="T20" fmla="*/ 6 w 16"/>
                  <a:gd name="T21" fmla="*/ 12 h 14"/>
                  <a:gd name="T22" fmla="*/ 4 w 16"/>
                  <a:gd name="T23" fmla="*/ 14 h 14"/>
                  <a:gd name="T24" fmla="*/ 6 w 16"/>
                  <a:gd name="T25" fmla="*/ 12 h 14"/>
                  <a:gd name="T26" fmla="*/ 6 w 16"/>
                  <a:gd name="T27" fmla="*/ 14 h 14"/>
                  <a:gd name="T28" fmla="*/ 6 w 16"/>
                  <a:gd name="T29" fmla="*/ 14 h 14"/>
                  <a:gd name="T30" fmla="*/ 6 w 16"/>
                  <a:gd name="T31" fmla="*/ 14 h 14"/>
                  <a:gd name="T32" fmla="*/ 8 w 16"/>
                  <a:gd name="T33" fmla="*/ 14 h 14"/>
                  <a:gd name="T34" fmla="*/ 8 w 16"/>
                  <a:gd name="T35" fmla="*/ 14 h 14"/>
                  <a:gd name="T36" fmla="*/ 14 w 16"/>
                  <a:gd name="T37" fmla="*/ 10 h 14"/>
                  <a:gd name="T38" fmla="*/ 14 w 16"/>
                  <a:gd name="T39" fmla="*/ 12 h 14"/>
                  <a:gd name="T40" fmla="*/ 14 w 16"/>
                  <a:gd name="T41" fmla="*/ 10 h 14"/>
                  <a:gd name="T42" fmla="*/ 14 w 16"/>
                  <a:gd name="T43" fmla="*/ 10 h 14"/>
                  <a:gd name="T44" fmla="*/ 14 w 16"/>
                  <a:gd name="T45" fmla="*/ 10 h 14"/>
                  <a:gd name="T46" fmla="*/ 14 w 16"/>
                  <a:gd name="T47" fmla="*/ 8 h 14"/>
                  <a:gd name="T48" fmla="*/ 16 w 16"/>
                  <a:gd name="T49" fmla="*/ 8 h 14"/>
                  <a:gd name="T50" fmla="*/ 14 w 16"/>
                  <a:gd name="T51" fmla="*/ 8 h 14"/>
                  <a:gd name="T52" fmla="*/ 10 w 16"/>
                  <a:gd name="T53" fmla="*/ 2 h 14"/>
                  <a:gd name="T54" fmla="*/ 10 w 16"/>
                  <a:gd name="T55" fmla="*/ 2 h 14"/>
                  <a:gd name="T56" fmla="*/ 10 w 16"/>
                  <a:gd name="T57" fmla="*/ 2 h 14"/>
                  <a:gd name="T58" fmla="*/ 10 w 16"/>
                  <a:gd name="T59" fmla="*/ 2 h 14"/>
                  <a:gd name="T60" fmla="*/ 8 w 16"/>
                  <a:gd name="T61" fmla="*/ 2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4"/>
                    </a:lnTo>
                    <a:lnTo>
                      <a:pt x="2" y="4"/>
                    </a:lnTo>
                    <a:lnTo>
                      <a:pt x="2" y="4"/>
                    </a:lnTo>
                    <a:lnTo>
                      <a:pt x="2" y="6"/>
                    </a:lnTo>
                    <a:lnTo>
                      <a:pt x="2" y="6"/>
                    </a:lnTo>
                    <a:lnTo>
                      <a:pt x="2" y="6"/>
                    </a:lnTo>
                    <a:lnTo>
                      <a:pt x="2" y="6"/>
                    </a:lnTo>
                    <a:lnTo>
                      <a:pt x="2" y="6"/>
                    </a:lnTo>
                    <a:lnTo>
                      <a:pt x="2" y="6"/>
                    </a:lnTo>
                    <a:lnTo>
                      <a:pt x="2" y="8"/>
                    </a:lnTo>
                    <a:lnTo>
                      <a:pt x="0" y="8"/>
                    </a:lnTo>
                    <a:lnTo>
                      <a:pt x="0" y="8"/>
                    </a:lnTo>
                    <a:lnTo>
                      <a:pt x="2" y="8"/>
                    </a:lnTo>
                    <a:lnTo>
                      <a:pt x="2" y="8"/>
                    </a:lnTo>
                    <a:lnTo>
                      <a:pt x="6" y="8"/>
                    </a:lnTo>
                    <a:lnTo>
                      <a:pt x="6" y="12"/>
                    </a:lnTo>
                    <a:lnTo>
                      <a:pt x="6" y="12"/>
                    </a:lnTo>
                    <a:lnTo>
                      <a:pt x="4" y="14"/>
                    </a:lnTo>
                    <a:lnTo>
                      <a:pt x="4" y="14"/>
                    </a:lnTo>
                    <a:lnTo>
                      <a:pt x="6" y="12"/>
                    </a:lnTo>
                    <a:lnTo>
                      <a:pt x="6" y="14"/>
                    </a:lnTo>
                    <a:lnTo>
                      <a:pt x="6" y="14"/>
                    </a:lnTo>
                    <a:lnTo>
                      <a:pt x="6" y="14"/>
                    </a:lnTo>
                    <a:lnTo>
                      <a:pt x="6" y="14"/>
                    </a:lnTo>
                    <a:lnTo>
                      <a:pt x="8" y="14"/>
                    </a:lnTo>
                    <a:lnTo>
                      <a:pt x="6" y="14"/>
                    </a:lnTo>
                    <a:lnTo>
                      <a:pt x="8" y="14"/>
                    </a:lnTo>
                    <a:lnTo>
                      <a:pt x="8" y="14"/>
                    </a:lnTo>
                    <a:lnTo>
                      <a:pt x="8" y="14"/>
                    </a:lnTo>
                    <a:lnTo>
                      <a:pt x="8" y="14"/>
                    </a:lnTo>
                    <a:lnTo>
                      <a:pt x="8" y="10"/>
                    </a:lnTo>
                    <a:lnTo>
                      <a:pt x="14" y="10"/>
                    </a:lnTo>
                    <a:lnTo>
                      <a:pt x="14" y="10"/>
                    </a:lnTo>
                    <a:lnTo>
                      <a:pt x="14" y="12"/>
                    </a:lnTo>
                    <a:lnTo>
                      <a:pt x="14" y="10"/>
                    </a:lnTo>
                    <a:lnTo>
                      <a:pt x="14" y="10"/>
                    </a:lnTo>
                    <a:lnTo>
                      <a:pt x="14" y="10"/>
                    </a:lnTo>
                    <a:lnTo>
                      <a:pt x="14" y="10"/>
                    </a:lnTo>
                    <a:lnTo>
                      <a:pt x="14" y="10"/>
                    </a:lnTo>
                    <a:lnTo>
                      <a:pt x="14" y="10"/>
                    </a:lnTo>
                    <a:lnTo>
                      <a:pt x="14" y="8"/>
                    </a:lnTo>
                    <a:lnTo>
                      <a:pt x="14" y="8"/>
                    </a:lnTo>
                    <a:lnTo>
                      <a:pt x="14" y="8"/>
                    </a:lnTo>
                    <a:lnTo>
                      <a:pt x="16" y="8"/>
                    </a:lnTo>
                    <a:lnTo>
                      <a:pt x="16" y="6"/>
                    </a:lnTo>
                    <a:lnTo>
                      <a:pt x="14" y="8"/>
                    </a:lnTo>
                    <a:lnTo>
                      <a:pt x="10" y="6"/>
                    </a:lnTo>
                    <a:lnTo>
                      <a:pt x="10" y="2"/>
                    </a:lnTo>
                    <a:lnTo>
                      <a:pt x="12" y="2"/>
                    </a:lnTo>
                    <a:lnTo>
                      <a:pt x="10" y="2"/>
                    </a:lnTo>
                    <a:lnTo>
                      <a:pt x="10" y="2"/>
                    </a:lnTo>
                    <a:lnTo>
                      <a:pt x="10" y="2"/>
                    </a:lnTo>
                    <a:lnTo>
                      <a:pt x="10" y="2"/>
                    </a:lnTo>
                    <a:lnTo>
                      <a:pt x="10" y="2"/>
                    </a:lnTo>
                    <a:lnTo>
                      <a:pt x="10" y="2"/>
                    </a:lnTo>
                    <a:lnTo>
                      <a:pt x="8" y="2"/>
                    </a:lnTo>
                    <a:lnTo>
                      <a:pt x="8"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37">
                <a:extLst>
                  <a:ext uri="{FF2B5EF4-FFF2-40B4-BE49-F238E27FC236}">
                    <a16:creationId xmlns:a16="http://schemas.microsoft.com/office/drawing/2014/main" id="{94C2B5F1-14BC-4410-88A7-200D5E4D5ABC}"/>
                  </a:ext>
                </a:extLst>
              </p:cNvPr>
              <p:cNvSpPr>
                <a:spLocks/>
              </p:cNvSpPr>
              <p:nvPr/>
            </p:nvSpPr>
            <p:spPr bwMode="auto">
              <a:xfrm>
                <a:off x="8553090" y="3963080"/>
                <a:ext cx="41024" cy="71004"/>
              </a:xfrm>
              <a:custGeom>
                <a:avLst/>
                <a:gdLst>
                  <a:gd name="T0" fmla="*/ 0 w 13"/>
                  <a:gd name="T1" fmla="*/ 23 h 23"/>
                  <a:gd name="T2" fmla="*/ 0 w 13"/>
                  <a:gd name="T3" fmla="*/ 20 h 23"/>
                  <a:gd name="T4" fmla="*/ 1 w 13"/>
                  <a:gd name="T5" fmla="*/ 15 h 23"/>
                  <a:gd name="T6" fmla="*/ 4 w 13"/>
                  <a:gd name="T7" fmla="*/ 11 h 23"/>
                  <a:gd name="T8" fmla="*/ 6 w 13"/>
                  <a:gd name="T9" fmla="*/ 0 h 23"/>
                  <a:gd name="T10" fmla="*/ 7 w 13"/>
                  <a:gd name="T11" fmla="*/ 6 h 23"/>
                  <a:gd name="T12" fmla="*/ 7 w 13"/>
                  <a:gd name="T13" fmla="*/ 13 h 23"/>
                  <a:gd name="T14" fmla="*/ 9 w 13"/>
                  <a:gd name="T15" fmla="*/ 9 h 23"/>
                  <a:gd name="T16" fmla="*/ 11 w 13"/>
                  <a:gd name="T17" fmla="*/ 4 h 23"/>
                  <a:gd name="T18" fmla="*/ 12 w 13"/>
                  <a:gd name="T19" fmla="*/ 2 h 23"/>
                  <a:gd name="T20" fmla="*/ 13 w 13"/>
                  <a:gd name="T21" fmla="*/ 8 h 23"/>
                  <a:gd name="T22" fmla="*/ 12 w 13"/>
                  <a:gd name="T23" fmla="*/ 16 h 23"/>
                  <a:gd name="T24" fmla="*/ 0 w 1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
                    <a:moveTo>
                      <a:pt x="0" y="23"/>
                    </a:moveTo>
                    <a:cubicBezTo>
                      <a:pt x="0" y="23"/>
                      <a:pt x="0" y="21"/>
                      <a:pt x="0" y="20"/>
                    </a:cubicBezTo>
                    <a:cubicBezTo>
                      <a:pt x="0" y="19"/>
                      <a:pt x="1" y="16"/>
                      <a:pt x="1" y="15"/>
                    </a:cubicBezTo>
                    <a:cubicBezTo>
                      <a:pt x="2" y="14"/>
                      <a:pt x="3" y="12"/>
                      <a:pt x="4" y="11"/>
                    </a:cubicBezTo>
                    <a:cubicBezTo>
                      <a:pt x="6" y="6"/>
                      <a:pt x="6" y="0"/>
                      <a:pt x="6" y="0"/>
                    </a:cubicBezTo>
                    <a:cubicBezTo>
                      <a:pt x="6" y="0"/>
                      <a:pt x="7" y="3"/>
                      <a:pt x="7" y="6"/>
                    </a:cubicBezTo>
                    <a:cubicBezTo>
                      <a:pt x="7" y="9"/>
                      <a:pt x="7" y="13"/>
                      <a:pt x="7" y="13"/>
                    </a:cubicBezTo>
                    <a:cubicBezTo>
                      <a:pt x="7" y="13"/>
                      <a:pt x="8" y="11"/>
                      <a:pt x="9" y="9"/>
                    </a:cubicBezTo>
                    <a:cubicBezTo>
                      <a:pt x="10" y="8"/>
                      <a:pt x="11" y="6"/>
                      <a:pt x="11" y="4"/>
                    </a:cubicBezTo>
                    <a:cubicBezTo>
                      <a:pt x="12" y="2"/>
                      <a:pt x="12" y="2"/>
                      <a:pt x="12" y="2"/>
                    </a:cubicBezTo>
                    <a:cubicBezTo>
                      <a:pt x="12" y="2"/>
                      <a:pt x="13" y="6"/>
                      <a:pt x="13" y="8"/>
                    </a:cubicBezTo>
                    <a:cubicBezTo>
                      <a:pt x="13" y="11"/>
                      <a:pt x="12" y="14"/>
                      <a:pt x="12" y="16"/>
                    </a:cubicBezTo>
                    <a:cubicBezTo>
                      <a:pt x="11" y="20"/>
                      <a:pt x="0" y="23"/>
                      <a:pt x="0" y="2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38">
                <a:extLst>
                  <a:ext uri="{FF2B5EF4-FFF2-40B4-BE49-F238E27FC236}">
                    <a16:creationId xmlns:a16="http://schemas.microsoft.com/office/drawing/2014/main" id="{B662B943-F98F-4795-A640-45E6AD7A81C2}"/>
                  </a:ext>
                </a:extLst>
              </p:cNvPr>
              <p:cNvSpPr>
                <a:spLocks/>
              </p:cNvSpPr>
              <p:nvPr/>
            </p:nvSpPr>
            <p:spPr bwMode="auto">
              <a:xfrm>
                <a:off x="8526267" y="4142955"/>
                <a:ext cx="33135" cy="74159"/>
              </a:xfrm>
              <a:custGeom>
                <a:avLst/>
                <a:gdLst>
                  <a:gd name="T0" fmla="*/ 6 w 11"/>
                  <a:gd name="T1" fmla="*/ 2 h 24"/>
                  <a:gd name="T2" fmla="*/ 3 w 11"/>
                  <a:gd name="T3" fmla="*/ 0 h 24"/>
                  <a:gd name="T4" fmla="*/ 2 w 11"/>
                  <a:gd name="T5" fmla="*/ 1 h 24"/>
                  <a:gd name="T6" fmla="*/ 1 w 11"/>
                  <a:gd name="T7" fmla="*/ 5 h 24"/>
                  <a:gd name="T8" fmla="*/ 1 w 11"/>
                  <a:gd name="T9" fmla="*/ 12 h 24"/>
                  <a:gd name="T10" fmla="*/ 1 w 11"/>
                  <a:gd name="T11" fmla="*/ 20 h 24"/>
                  <a:gd name="T12" fmla="*/ 0 w 11"/>
                  <a:gd name="T13" fmla="*/ 24 h 24"/>
                  <a:gd name="T14" fmla="*/ 2 w 11"/>
                  <a:gd name="T15" fmla="*/ 21 h 24"/>
                  <a:gd name="T16" fmla="*/ 4 w 11"/>
                  <a:gd name="T17" fmla="*/ 18 h 24"/>
                  <a:gd name="T18" fmla="*/ 5 w 11"/>
                  <a:gd name="T19" fmla="*/ 13 h 24"/>
                  <a:gd name="T20" fmla="*/ 6 w 11"/>
                  <a:gd name="T21" fmla="*/ 16 h 24"/>
                  <a:gd name="T22" fmla="*/ 6 w 11"/>
                  <a:gd name="T23" fmla="*/ 21 h 24"/>
                  <a:gd name="T24" fmla="*/ 6 w 11"/>
                  <a:gd name="T25" fmla="*/ 23 h 24"/>
                  <a:gd name="T26" fmla="*/ 8 w 11"/>
                  <a:gd name="T27" fmla="*/ 21 h 24"/>
                  <a:gd name="T28" fmla="*/ 10 w 11"/>
                  <a:gd name="T29" fmla="*/ 16 h 24"/>
                  <a:gd name="T30" fmla="*/ 11 w 11"/>
                  <a:gd name="T31" fmla="*/ 9 h 24"/>
                  <a:gd name="T32" fmla="*/ 6 w 11"/>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4">
                    <a:moveTo>
                      <a:pt x="6" y="2"/>
                    </a:moveTo>
                    <a:cubicBezTo>
                      <a:pt x="5" y="1"/>
                      <a:pt x="3" y="0"/>
                      <a:pt x="3" y="0"/>
                    </a:cubicBezTo>
                    <a:cubicBezTo>
                      <a:pt x="3" y="0"/>
                      <a:pt x="2" y="0"/>
                      <a:pt x="2" y="1"/>
                    </a:cubicBezTo>
                    <a:cubicBezTo>
                      <a:pt x="1" y="2"/>
                      <a:pt x="1" y="4"/>
                      <a:pt x="1" y="5"/>
                    </a:cubicBezTo>
                    <a:cubicBezTo>
                      <a:pt x="1" y="7"/>
                      <a:pt x="1" y="10"/>
                      <a:pt x="1" y="12"/>
                    </a:cubicBezTo>
                    <a:cubicBezTo>
                      <a:pt x="1" y="14"/>
                      <a:pt x="1" y="18"/>
                      <a:pt x="1" y="20"/>
                    </a:cubicBezTo>
                    <a:cubicBezTo>
                      <a:pt x="0" y="22"/>
                      <a:pt x="0" y="24"/>
                      <a:pt x="0" y="24"/>
                    </a:cubicBezTo>
                    <a:cubicBezTo>
                      <a:pt x="0" y="24"/>
                      <a:pt x="2" y="23"/>
                      <a:pt x="2" y="21"/>
                    </a:cubicBezTo>
                    <a:cubicBezTo>
                      <a:pt x="3" y="20"/>
                      <a:pt x="4" y="20"/>
                      <a:pt x="4" y="18"/>
                    </a:cubicBezTo>
                    <a:cubicBezTo>
                      <a:pt x="5" y="16"/>
                      <a:pt x="5" y="13"/>
                      <a:pt x="5" y="13"/>
                    </a:cubicBezTo>
                    <a:cubicBezTo>
                      <a:pt x="5" y="13"/>
                      <a:pt x="6" y="15"/>
                      <a:pt x="6" y="16"/>
                    </a:cubicBezTo>
                    <a:cubicBezTo>
                      <a:pt x="6" y="18"/>
                      <a:pt x="7" y="20"/>
                      <a:pt x="6" y="21"/>
                    </a:cubicBezTo>
                    <a:cubicBezTo>
                      <a:pt x="6" y="22"/>
                      <a:pt x="6" y="23"/>
                      <a:pt x="6" y="23"/>
                    </a:cubicBezTo>
                    <a:cubicBezTo>
                      <a:pt x="6" y="23"/>
                      <a:pt x="7" y="22"/>
                      <a:pt x="8" y="21"/>
                    </a:cubicBezTo>
                    <a:cubicBezTo>
                      <a:pt x="9" y="20"/>
                      <a:pt x="9" y="18"/>
                      <a:pt x="10" y="16"/>
                    </a:cubicBezTo>
                    <a:cubicBezTo>
                      <a:pt x="10" y="14"/>
                      <a:pt x="11" y="10"/>
                      <a:pt x="11" y="9"/>
                    </a:cubicBezTo>
                    <a:cubicBezTo>
                      <a:pt x="10" y="9"/>
                      <a:pt x="9" y="5"/>
                      <a:pt x="6"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39">
                <a:extLst>
                  <a:ext uri="{FF2B5EF4-FFF2-40B4-BE49-F238E27FC236}">
                    <a16:creationId xmlns:a16="http://schemas.microsoft.com/office/drawing/2014/main" id="{A063D942-38CB-4288-985F-194FC6ADAF9B}"/>
                  </a:ext>
                </a:extLst>
              </p:cNvPr>
              <p:cNvSpPr>
                <a:spLocks/>
              </p:cNvSpPr>
              <p:nvPr/>
            </p:nvSpPr>
            <p:spPr bwMode="auto">
              <a:xfrm>
                <a:off x="8553090" y="4005682"/>
                <a:ext cx="31557" cy="34713"/>
              </a:xfrm>
              <a:custGeom>
                <a:avLst/>
                <a:gdLst>
                  <a:gd name="T0" fmla="*/ 3 w 10"/>
                  <a:gd name="T1" fmla="*/ 1 h 11"/>
                  <a:gd name="T2" fmla="*/ 1 w 10"/>
                  <a:gd name="T3" fmla="*/ 8 h 11"/>
                  <a:gd name="T4" fmla="*/ 0 w 10"/>
                  <a:gd name="T5" fmla="*/ 9 h 11"/>
                  <a:gd name="T6" fmla="*/ 8 w 10"/>
                  <a:gd name="T7" fmla="*/ 10 h 11"/>
                  <a:gd name="T8" fmla="*/ 7 w 10"/>
                  <a:gd name="T9" fmla="*/ 4 h 11"/>
                  <a:gd name="T10" fmla="*/ 3 w 10"/>
                  <a:gd name="T11" fmla="*/ 1 h 11"/>
                </a:gdLst>
                <a:ahLst/>
                <a:cxnLst>
                  <a:cxn ang="0">
                    <a:pos x="T0" y="T1"/>
                  </a:cxn>
                  <a:cxn ang="0">
                    <a:pos x="T2" y="T3"/>
                  </a:cxn>
                  <a:cxn ang="0">
                    <a:pos x="T4" y="T5"/>
                  </a:cxn>
                  <a:cxn ang="0">
                    <a:pos x="T6" y="T7"/>
                  </a:cxn>
                  <a:cxn ang="0">
                    <a:pos x="T8" y="T9"/>
                  </a:cxn>
                  <a:cxn ang="0">
                    <a:pos x="T10" y="T11"/>
                  </a:cxn>
                </a:cxnLst>
                <a:rect l="0" t="0" r="r" b="b"/>
                <a:pathLst>
                  <a:path w="10" h="11">
                    <a:moveTo>
                      <a:pt x="3" y="1"/>
                    </a:moveTo>
                    <a:cubicBezTo>
                      <a:pt x="3" y="1"/>
                      <a:pt x="4" y="6"/>
                      <a:pt x="1" y="8"/>
                    </a:cubicBezTo>
                    <a:cubicBezTo>
                      <a:pt x="1" y="9"/>
                      <a:pt x="0" y="9"/>
                      <a:pt x="0" y="9"/>
                    </a:cubicBezTo>
                    <a:cubicBezTo>
                      <a:pt x="0" y="9"/>
                      <a:pt x="6" y="11"/>
                      <a:pt x="8" y="10"/>
                    </a:cubicBezTo>
                    <a:cubicBezTo>
                      <a:pt x="10" y="9"/>
                      <a:pt x="7" y="4"/>
                      <a:pt x="7" y="4"/>
                    </a:cubicBezTo>
                    <a:cubicBezTo>
                      <a:pt x="7" y="4"/>
                      <a:pt x="4" y="0"/>
                      <a:pt x="3" y="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40">
                <a:extLst>
                  <a:ext uri="{FF2B5EF4-FFF2-40B4-BE49-F238E27FC236}">
                    <a16:creationId xmlns:a16="http://schemas.microsoft.com/office/drawing/2014/main" id="{B67C4C0C-EF88-40BA-B4D2-26D884CECE11}"/>
                  </a:ext>
                </a:extLst>
              </p:cNvPr>
              <p:cNvSpPr>
                <a:spLocks/>
              </p:cNvSpPr>
              <p:nvPr/>
            </p:nvSpPr>
            <p:spPr bwMode="auto">
              <a:xfrm>
                <a:off x="8532578" y="4142955"/>
                <a:ext cx="23668" cy="25246"/>
              </a:xfrm>
              <a:custGeom>
                <a:avLst/>
                <a:gdLst>
                  <a:gd name="T0" fmla="*/ 1 w 8"/>
                  <a:gd name="T1" fmla="*/ 8 h 8"/>
                  <a:gd name="T2" fmla="*/ 1 w 8"/>
                  <a:gd name="T3" fmla="*/ 3 h 8"/>
                  <a:gd name="T4" fmla="*/ 1 w 8"/>
                  <a:gd name="T5" fmla="*/ 0 h 8"/>
                  <a:gd name="T6" fmla="*/ 7 w 8"/>
                  <a:gd name="T7" fmla="*/ 2 h 8"/>
                  <a:gd name="T8" fmla="*/ 3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cubicBezTo>
                      <a:pt x="0" y="8"/>
                      <a:pt x="1" y="5"/>
                      <a:pt x="1" y="3"/>
                    </a:cubicBezTo>
                    <a:cubicBezTo>
                      <a:pt x="1" y="2"/>
                      <a:pt x="1" y="0"/>
                      <a:pt x="1" y="0"/>
                    </a:cubicBezTo>
                    <a:cubicBezTo>
                      <a:pt x="0" y="0"/>
                      <a:pt x="6" y="1"/>
                      <a:pt x="7" y="2"/>
                    </a:cubicBezTo>
                    <a:cubicBezTo>
                      <a:pt x="8" y="2"/>
                      <a:pt x="3" y="8"/>
                      <a:pt x="3" y="8"/>
                    </a:cubicBezTo>
                    <a:lnTo>
                      <a:pt x="1"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1">
                <a:extLst>
                  <a:ext uri="{FF2B5EF4-FFF2-40B4-BE49-F238E27FC236}">
                    <a16:creationId xmlns:a16="http://schemas.microsoft.com/office/drawing/2014/main" id="{8AF5E3F1-E45F-472D-B8CB-93E7324C1F10}"/>
                  </a:ext>
                </a:extLst>
              </p:cNvPr>
              <p:cNvSpPr>
                <a:spLocks/>
              </p:cNvSpPr>
              <p:nvPr/>
            </p:nvSpPr>
            <p:spPr bwMode="auto">
              <a:xfrm>
                <a:off x="8534156" y="4002526"/>
                <a:ext cx="78892" cy="175141"/>
              </a:xfrm>
              <a:custGeom>
                <a:avLst/>
                <a:gdLst>
                  <a:gd name="T0" fmla="*/ 0 w 25"/>
                  <a:gd name="T1" fmla="*/ 53 h 56"/>
                  <a:gd name="T2" fmla="*/ 9 w 25"/>
                  <a:gd name="T3" fmla="*/ 56 h 56"/>
                  <a:gd name="T4" fmla="*/ 22 w 25"/>
                  <a:gd name="T5" fmla="*/ 33 h 56"/>
                  <a:gd name="T6" fmla="*/ 20 w 25"/>
                  <a:gd name="T7" fmla="*/ 2 h 56"/>
                  <a:gd name="T8" fmla="*/ 11 w 25"/>
                  <a:gd name="T9" fmla="*/ 1 h 56"/>
                  <a:gd name="T10" fmla="*/ 9 w 25"/>
                  <a:gd name="T11" fmla="*/ 2 h 56"/>
                  <a:gd name="T12" fmla="*/ 13 w 25"/>
                  <a:gd name="T13" fmla="*/ 30 h 56"/>
                  <a:gd name="T14" fmla="*/ 0 w 25"/>
                  <a:gd name="T15" fmla="*/ 5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6">
                    <a:moveTo>
                      <a:pt x="0" y="53"/>
                    </a:moveTo>
                    <a:cubicBezTo>
                      <a:pt x="0" y="53"/>
                      <a:pt x="7" y="56"/>
                      <a:pt x="9" y="56"/>
                    </a:cubicBezTo>
                    <a:cubicBezTo>
                      <a:pt x="10" y="56"/>
                      <a:pt x="18" y="46"/>
                      <a:pt x="22" y="33"/>
                    </a:cubicBezTo>
                    <a:cubicBezTo>
                      <a:pt x="25" y="21"/>
                      <a:pt x="23" y="11"/>
                      <a:pt x="20" y="2"/>
                    </a:cubicBezTo>
                    <a:cubicBezTo>
                      <a:pt x="19" y="2"/>
                      <a:pt x="14" y="0"/>
                      <a:pt x="11" y="1"/>
                    </a:cubicBezTo>
                    <a:cubicBezTo>
                      <a:pt x="10" y="1"/>
                      <a:pt x="9" y="2"/>
                      <a:pt x="9" y="2"/>
                    </a:cubicBezTo>
                    <a:cubicBezTo>
                      <a:pt x="9" y="2"/>
                      <a:pt x="17" y="16"/>
                      <a:pt x="13" y="30"/>
                    </a:cubicBezTo>
                    <a:cubicBezTo>
                      <a:pt x="9" y="44"/>
                      <a:pt x="0" y="53"/>
                      <a:pt x="0" y="53"/>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42">
                <a:extLst>
                  <a:ext uri="{FF2B5EF4-FFF2-40B4-BE49-F238E27FC236}">
                    <a16:creationId xmlns:a16="http://schemas.microsoft.com/office/drawing/2014/main" id="{E64A5CE5-6321-4299-ABDE-5B2DB5327374}"/>
                  </a:ext>
                </a:extLst>
              </p:cNvPr>
              <p:cNvSpPr>
                <a:spLocks/>
              </p:cNvSpPr>
              <p:nvPr/>
            </p:nvSpPr>
            <p:spPr bwMode="auto">
              <a:xfrm>
                <a:off x="8549934" y="4158733"/>
                <a:ext cx="12623" cy="12623"/>
              </a:xfrm>
              <a:custGeom>
                <a:avLst/>
                <a:gdLst>
                  <a:gd name="T0" fmla="*/ 4 w 4"/>
                  <a:gd name="T1" fmla="*/ 2 h 4"/>
                  <a:gd name="T2" fmla="*/ 4 w 4"/>
                  <a:gd name="T3" fmla="*/ 3 h 4"/>
                  <a:gd name="T4" fmla="*/ 1 w 4"/>
                  <a:gd name="T5" fmla="*/ 3 h 4"/>
                  <a:gd name="T6" fmla="*/ 1 w 4"/>
                  <a:gd name="T7" fmla="*/ 0 h 4"/>
                  <a:gd name="T8" fmla="*/ 2 w 4"/>
                  <a:gd name="T9" fmla="*/ 0 h 4"/>
                  <a:gd name="T10" fmla="*/ 2 w 4"/>
                  <a:gd name="T11" fmla="*/ 1 h 4"/>
                  <a:gd name="T12" fmla="*/ 1 w 4"/>
                  <a:gd name="T13" fmla="*/ 1 h 4"/>
                  <a:gd name="T14" fmla="*/ 1 w 4"/>
                  <a:gd name="T15" fmla="*/ 2 h 4"/>
                  <a:gd name="T16" fmla="*/ 3 w 4"/>
                  <a:gd name="T17" fmla="*/ 3 h 4"/>
                  <a:gd name="T18" fmla="*/ 3 w 4"/>
                  <a:gd name="T19" fmla="*/ 2 h 4"/>
                  <a:gd name="T20" fmla="*/ 3 w 4"/>
                  <a:gd name="T21" fmla="*/ 1 h 4"/>
                  <a:gd name="T22" fmla="*/ 2 w 4"/>
                  <a:gd name="T23" fmla="*/ 2 h 4"/>
                  <a:gd name="T24" fmla="*/ 2 w 4"/>
                  <a:gd name="T25" fmla="*/ 2 h 4"/>
                  <a:gd name="T26" fmla="*/ 3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2"/>
                      <a:pt x="0" y="1"/>
                      <a:pt x="1" y="0"/>
                    </a:cubicBezTo>
                    <a:cubicBezTo>
                      <a:pt x="1" y="0"/>
                      <a:pt x="2" y="0"/>
                      <a:pt x="2" y="0"/>
                    </a:cubicBezTo>
                    <a:cubicBezTo>
                      <a:pt x="2" y="1"/>
                      <a:pt x="2" y="1"/>
                      <a:pt x="2" y="1"/>
                    </a:cubicBezTo>
                    <a:cubicBezTo>
                      <a:pt x="2" y="1"/>
                      <a:pt x="1" y="0"/>
                      <a:pt x="1" y="1"/>
                    </a:cubicBezTo>
                    <a:cubicBezTo>
                      <a:pt x="0" y="1"/>
                      <a:pt x="1" y="2"/>
                      <a:pt x="1" y="2"/>
                    </a:cubicBezTo>
                    <a:cubicBezTo>
                      <a:pt x="2" y="3"/>
                      <a:pt x="3" y="3"/>
                      <a:pt x="3" y="3"/>
                    </a:cubicBezTo>
                    <a:cubicBezTo>
                      <a:pt x="3" y="2"/>
                      <a:pt x="3" y="2"/>
                      <a:pt x="3" y="2"/>
                    </a:cubicBezTo>
                    <a:cubicBezTo>
                      <a:pt x="3" y="1"/>
                      <a:pt x="3" y="1"/>
                      <a:pt x="3" y="1"/>
                    </a:cubicBezTo>
                    <a:cubicBezTo>
                      <a:pt x="2" y="2"/>
                      <a:pt x="2" y="2"/>
                      <a:pt x="2" y="2"/>
                    </a:cubicBezTo>
                    <a:cubicBezTo>
                      <a:pt x="2" y="2"/>
                      <a:pt x="2" y="2"/>
                      <a:pt x="2" y="2"/>
                    </a:cubicBezTo>
                    <a:cubicBezTo>
                      <a:pt x="3" y="1"/>
                      <a:pt x="3" y="1"/>
                      <a:pt x="3"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43">
                <a:extLst>
                  <a:ext uri="{FF2B5EF4-FFF2-40B4-BE49-F238E27FC236}">
                    <a16:creationId xmlns:a16="http://schemas.microsoft.com/office/drawing/2014/main" id="{84ADECEC-631B-4A0F-AB73-92867B805D19}"/>
                  </a:ext>
                </a:extLst>
              </p:cNvPr>
              <p:cNvSpPr>
                <a:spLocks noEditPoints="1"/>
              </p:cNvSpPr>
              <p:nvPr/>
            </p:nvSpPr>
            <p:spPr bwMode="auto">
              <a:xfrm>
                <a:off x="8556246" y="4149266"/>
                <a:ext cx="12623" cy="12623"/>
              </a:xfrm>
              <a:custGeom>
                <a:avLst/>
                <a:gdLst>
                  <a:gd name="T0" fmla="*/ 1 w 4"/>
                  <a:gd name="T1" fmla="*/ 3 h 4"/>
                  <a:gd name="T2" fmla="*/ 1 w 4"/>
                  <a:gd name="T3" fmla="*/ 1 h 4"/>
                  <a:gd name="T4" fmla="*/ 3 w 4"/>
                  <a:gd name="T5" fmla="*/ 1 h 4"/>
                  <a:gd name="T6" fmla="*/ 4 w 4"/>
                  <a:gd name="T7" fmla="*/ 3 h 4"/>
                  <a:gd name="T8" fmla="*/ 1 w 4"/>
                  <a:gd name="T9" fmla="*/ 3 h 4"/>
                  <a:gd name="T10" fmla="*/ 3 w 4"/>
                  <a:gd name="T11" fmla="*/ 3 h 4"/>
                  <a:gd name="T12" fmla="*/ 3 w 4"/>
                  <a:gd name="T13" fmla="*/ 1 h 4"/>
                  <a:gd name="T14" fmla="*/ 1 w 4"/>
                  <a:gd name="T15" fmla="*/ 1 h 4"/>
                  <a:gd name="T16" fmla="*/ 2 w 4"/>
                  <a:gd name="T17" fmla="*/ 3 h 4"/>
                  <a:gd name="T18" fmla="*/ 3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3"/>
                    </a:moveTo>
                    <a:cubicBezTo>
                      <a:pt x="0" y="3"/>
                      <a:pt x="0" y="2"/>
                      <a:pt x="1" y="1"/>
                    </a:cubicBezTo>
                    <a:cubicBezTo>
                      <a:pt x="1" y="0"/>
                      <a:pt x="2" y="0"/>
                      <a:pt x="3" y="1"/>
                    </a:cubicBezTo>
                    <a:cubicBezTo>
                      <a:pt x="4" y="1"/>
                      <a:pt x="4" y="2"/>
                      <a:pt x="4" y="3"/>
                    </a:cubicBezTo>
                    <a:cubicBezTo>
                      <a:pt x="3" y="4"/>
                      <a:pt x="2" y="4"/>
                      <a:pt x="1" y="3"/>
                    </a:cubicBezTo>
                    <a:close/>
                    <a:moveTo>
                      <a:pt x="3" y="3"/>
                    </a:moveTo>
                    <a:cubicBezTo>
                      <a:pt x="4" y="2"/>
                      <a:pt x="3" y="2"/>
                      <a:pt x="3" y="1"/>
                    </a:cubicBezTo>
                    <a:cubicBezTo>
                      <a:pt x="2" y="1"/>
                      <a:pt x="1" y="1"/>
                      <a:pt x="1" y="1"/>
                    </a:cubicBezTo>
                    <a:cubicBezTo>
                      <a:pt x="1" y="2"/>
                      <a:pt x="1" y="2"/>
                      <a:pt x="2" y="3"/>
                    </a:cubicBezTo>
                    <a:cubicBezTo>
                      <a:pt x="2" y="3"/>
                      <a:pt x="3" y="3"/>
                      <a:pt x="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44">
                <a:extLst>
                  <a:ext uri="{FF2B5EF4-FFF2-40B4-BE49-F238E27FC236}">
                    <a16:creationId xmlns:a16="http://schemas.microsoft.com/office/drawing/2014/main" id="{7257D17D-8AFC-4DB4-B6D6-AEAE9DF29580}"/>
                  </a:ext>
                </a:extLst>
              </p:cNvPr>
              <p:cNvSpPr>
                <a:spLocks noEditPoints="1"/>
              </p:cNvSpPr>
              <p:nvPr/>
            </p:nvSpPr>
            <p:spPr bwMode="auto">
              <a:xfrm>
                <a:off x="8562557" y="4139799"/>
                <a:ext cx="12623" cy="12623"/>
              </a:xfrm>
              <a:custGeom>
                <a:avLst/>
                <a:gdLst>
                  <a:gd name="T0" fmla="*/ 0 w 4"/>
                  <a:gd name="T1" fmla="*/ 2 h 4"/>
                  <a:gd name="T2" fmla="*/ 0 w 4"/>
                  <a:gd name="T3" fmla="*/ 1 h 4"/>
                  <a:gd name="T4" fmla="*/ 3 w 4"/>
                  <a:gd name="T5" fmla="*/ 1 h 4"/>
                  <a:gd name="T6" fmla="*/ 4 w 4"/>
                  <a:gd name="T7" fmla="*/ 3 h 4"/>
                  <a:gd name="T8" fmla="*/ 3 w 4"/>
                  <a:gd name="T9" fmla="*/ 4 h 4"/>
                  <a:gd name="T10" fmla="*/ 0 w 4"/>
                  <a:gd name="T11" fmla="*/ 2 h 4"/>
                  <a:gd name="T12" fmla="*/ 3 w 4"/>
                  <a:gd name="T13" fmla="*/ 3 h 4"/>
                  <a:gd name="T14" fmla="*/ 3 w 4"/>
                  <a:gd name="T15" fmla="*/ 3 h 4"/>
                  <a:gd name="T16" fmla="*/ 2 w 4"/>
                  <a:gd name="T17" fmla="*/ 2 h 4"/>
                  <a:gd name="T18" fmla="*/ 1 w 4"/>
                  <a:gd name="T19" fmla="*/ 2 h 4"/>
                  <a:gd name="T20" fmla="*/ 1 w 4"/>
                  <a:gd name="T21" fmla="*/ 2 h 4"/>
                  <a:gd name="T22" fmla="*/ 3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2"/>
                    </a:moveTo>
                    <a:cubicBezTo>
                      <a:pt x="0" y="1"/>
                      <a:pt x="0" y="1"/>
                      <a:pt x="0" y="1"/>
                    </a:cubicBezTo>
                    <a:cubicBezTo>
                      <a:pt x="1" y="1"/>
                      <a:pt x="1" y="0"/>
                      <a:pt x="3" y="1"/>
                    </a:cubicBezTo>
                    <a:cubicBezTo>
                      <a:pt x="4" y="2"/>
                      <a:pt x="4" y="3"/>
                      <a:pt x="4" y="3"/>
                    </a:cubicBezTo>
                    <a:cubicBezTo>
                      <a:pt x="3" y="4"/>
                      <a:pt x="3" y="4"/>
                      <a:pt x="3" y="4"/>
                    </a:cubicBezTo>
                    <a:lnTo>
                      <a:pt x="0" y="2"/>
                    </a:lnTo>
                    <a:close/>
                    <a:moveTo>
                      <a:pt x="3" y="3"/>
                    </a:moveTo>
                    <a:cubicBezTo>
                      <a:pt x="3" y="3"/>
                      <a:pt x="3" y="3"/>
                      <a:pt x="3" y="3"/>
                    </a:cubicBezTo>
                    <a:cubicBezTo>
                      <a:pt x="4" y="2"/>
                      <a:pt x="3" y="2"/>
                      <a:pt x="2" y="2"/>
                    </a:cubicBezTo>
                    <a:cubicBezTo>
                      <a:pt x="2" y="1"/>
                      <a:pt x="1" y="1"/>
                      <a:pt x="1" y="2"/>
                    </a:cubicBezTo>
                    <a:cubicBezTo>
                      <a:pt x="1" y="2"/>
                      <a:pt x="1" y="2"/>
                      <a:pt x="1" y="2"/>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45">
                <a:extLst>
                  <a:ext uri="{FF2B5EF4-FFF2-40B4-BE49-F238E27FC236}">
                    <a16:creationId xmlns:a16="http://schemas.microsoft.com/office/drawing/2014/main" id="{80B01D2F-3775-4003-B32B-5FBA5EB2CE60}"/>
                  </a:ext>
                </a:extLst>
              </p:cNvPr>
              <p:cNvSpPr>
                <a:spLocks noEditPoints="1"/>
              </p:cNvSpPr>
              <p:nvPr/>
            </p:nvSpPr>
            <p:spPr bwMode="auto">
              <a:xfrm>
                <a:off x="8568868" y="4127176"/>
                <a:ext cx="15778" cy="12623"/>
              </a:xfrm>
              <a:custGeom>
                <a:avLst/>
                <a:gdLst>
                  <a:gd name="T0" fmla="*/ 0 w 5"/>
                  <a:gd name="T1" fmla="*/ 2 h 4"/>
                  <a:gd name="T2" fmla="*/ 1 w 5"/>
                  <a:gd name="T3" fmla="*/ 1 h 4"/>
                  <a:gd name="T4" fmla="*/ 2 w 5"/>
                  <a:gd name="T5" fmla="*/ 0 h 4"/>
                  <a:gd name="T6" fmla="*/ 3 w 5"/>
                  <a:gd name="T7" fmla="*/ 1 h 4"/>
                  <a:gd name="T8" fmla="*/ 3 w 5"/>
                  <a:gd name="T9" fmla="*/ 1 h 4"/>
                  <a:gd name="T10" fmla="*/ 4 w 5"/>
                  <a:gd name="T11" fmla="*/ 1 h 4"/>
                  <a:gd name="T12" fmla="*/ 4 w 5"/>
                  <a:gd name="T13" fmla="*/ 3 h 4"/>
                  <a:gd name="T14" fmla="*/ 4 w 5"/>
                  <a:gd name="T15" fmla="*/ 4 h 4"/>
                  <a:gd name="T16" fmla="*/ 0 w 5"/>
                  <a:gd name="T17" fmla="*/ 2 h 4"/>
                  <a:gd name="T18" fmla="*/ 3 w 5"/>
                  <a:gd name="T19" fmla="*/ 3 h 4"/>
                  <a:gd name="T20" fmla="*/ 4 w 5"/>
                  <a:gd name="T21" fmla="*/ 3 h 4"/>
                  <a:gd name="T22" fmla="*/ 3 w 5"/>
                  <a:gd name="T23" fmla="*/ 2 h 4"/>
                  <a:gd name="T24" fmla="*/ 2 w 5"/>
                  <a:gd name="T25" fmla="*/ 2 h 4"/>
                  <a:gd name="T26" fmla="*/ 2 w 5"/>
                  <a:gd name="T27" fmla="*/ 2 h 4"/>
                  <a:gd name="T28" fmla="*/ 3 w 5"/>
                  <a:gd name="T29" fmla="*/ 3 h 4"/>
                  <a:gd name="T30" fmla="*/ 2 w 5"/>
                  <a:gd name="T31" fmla="*/ 2 h 4"/>
                  <a:gd name="T32" fmla="*/ 2 w 5"/>
                  <a:gd name="T33" fmla="*/ 2 h 4"/>
                  <a:gd name="T34" fmla="*/ 2 w 5"/>
                  <a:gd name="T35" fmla="*/ 1 h 4"/>
                  <a:gd name="T36" fmla="*/ 1 w 5"/>
                  <a:gd name="T37" fmla="*/ 2 h 4"/>
                  <a:gd name="T38" fmla="*/ 1 w 5"/>
                  <a:gd name="T39" fmla="*/ 2 h 4"/>
                  <a:gd name="T40" fmla="*/ 2 w 5"/>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2"/>
                    </a:moveTo>
                    <a:cubicBezTo>
                      <a:pt x="1" y="1"/>
                      <a:pt x="1" y="1"/>
                      <a:pt x="1" y="1"/>
                    </a:cubicBezTo>
                    <a:cubicBezTo>
                      <a:pt x="1" y="1"/>
                      <a:pt x="1" y="0"/>
                      <a:pt x="2" y="0"/>
                    </a:cubicBezTo>
                    <a:cubicBezTo>
                      <a:pt x="3" y="1"/>
                      <a:pt x="3" y="1"/>
                      <a:pt x="3" y="1"/>
                    </a:cubicBezTo>
                    <a:cubicBezTo>
                      <a:pt x="3" y="1"/>
                      <a:pt x="3" y="1"/>
                      <a:pt x="3" y="1"/>
                    </a:cubicBezTo>
                    <a:cubicBezTo>
                      <a:pt x="3" y="1"/>
                      <a:pt x="3" y="1"/>
                      <a:pt x="4" y="1"/>
                    </a:cubicBezTo>
                    <a:cubicBezTo>
                      <a:pt x="5" y="1"/>
                      <a:pt x="4" y="2"/>
                      <a:pt x="4" y="3"/>
                    </a:cubicBezTo>
                    <a:cubicBezTo>
                      <a:pt x="4" y="4"/>
                      <a:pt x="4" y="4"/>
                      <a:pt x="4" y="4"/>
                    </a:cubicBezTo>
                    <a:lnTo>
                      <a:pt x="0" y="2"/>
                    </a:lnTo>
                    <a:close/>
                    <a:moveTo>
                      <a:pt x="3" y="3"/>
                    </a:moveTo>
                    <a:cubicBezTo>
                      <a:pt x="4" y="3"/>
                      <a:pt x="4" y="3"/>
                      <a:pt x="4" y="3"/>
                    </a:cubicBezTo>
                    <a:cubicBezTo>
                      <a:pt x="4" y="2"/>
                      <a:pt x="4" y="2"/>
                      <a:pt x="3" y="2"/>
                    </a:cubicBezTo>
                    <a:cubicBezTo>
                      <a:pt x="3" y="1"/>
                      <a:pt x="3" y="2"/>
                      <a:pt x="2" y="2"/>
                    </a:cubicBezTo>
                    <a:cubicBezTo>
                      <a:pt x="2" y="2"/>
                      <a:pt x="2" y="2"/>
                      <a:pt x="2" y="2"/>
                    </a:cubicBezTo>
                    <a:lnTo>
                      <a:pt x="3" y="3"/>
                    </a:lnTo>
                    <a:close/>
                    <a:moveTo>
                      <a:pt x="2" y="2"/>
                    </a:moveTo>
                    <a:cubicBezTo>
                      <a:pt x="2" y="2"/>
                      <a:pt x="2" y="2"/>
                      <a:pt x="2" y="2"/>
                    </a:cubicBezTo>
                    <a:cubicBezTo>
                      <a:pt x="2" y="2"/>
                      <a:pt x="2" y="1"/>
                      <a:pt x="2" y="1"/>
                    </a:cubicBezTo>
                    <a:cubicBezTo>
                      <a:pt x="1" y="1"/>
                      <a:pt x="1" y="1"/>
                      <a:pt x="1" y="2"/>
                    </a:cubicBezTo>
                    <a:cubicBezTo>
                      <a:pt x="1" y="2"/>
                      <a:pt x="1" y="2"/>
                      <a:pt x="1"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46">
                <a:extLst>
                  <a:ext uri="{FF2B5EF4-FFF2-40B4-BE49-F238E27FC236}">
                    <a16:creationId xmlns:a16="http://schemas.microsoft.com/office/drawing/2014/main" id="{EED5A819-72BC-4CF3-8CE1-100C7AA0FC10}"/>
                  </a:ext>
                </a:extLst>
              </p:cNvPr>
              <p:cNvSpPr>
                <a:spLocks/>
              </p:cNvSpPr>
              <p:nvPr/>
            </p:nvSpPr>
            <p:spPr bwMode="auto">
              <a:xfrm>
                <a:off x="8575180" y="4117709"/>
                <a:ext cx="12623" cy="12623"/>
              </a:xfrm>
              <a:custGeom>
                <a:avLst/>
                <a:gdLst>
                  <a:gd name="T0" fmla="*/ 0 w 8"/>
                  <a:gd name="T1" fmla="*/ 4 h 8"/>
                  <a:gd name="T2" fmla="*/ 0 w 8"/>
                  <a:gd name="T3" fmla="*/ 0 h 8"/>
                  <a:gd name="T4" fmla="*/ 2 w 8"/>
                  <a:gd name="T5" fmla="*/ 2 h 8"/>
                  <a:gd name="T6" fmla="*/ 0 w 8"/>
                  <a:gd name="T7" fmla="*/ 4 h 8"/>
                  <a:gd name="T8" fmla="*/ 2 w 8"/>
                  <a:gd name="T9" fmla="*/ 4 h 8"/>
                  <a:gd name="T10" fmla="*/ 4 w 8"/>
                  <a:gd name="T11" fmla="*/ 2 h 8"/>
                  <a:gd name="T12" fmla="*/ 4 w 8"/>
                  <a:gd name="T13" fmla="*/ 2 h 8"/>
                  <a:gd name="T14" fmla="*/ 4 w 8"/>
                  <a:gd name="T15" fmla="*/ 6 h 8"/>
                  <a:gd name="T16" fmla="*/ 6 w 8"/>
                  <a:gd name="T17" fmla="*/ 6 h 8"/>
                  <a:gd name="T18" fmla="*/ 6 w 8"/>
                  <a:gd name="T19" fmla="*/ 4 h 8"/>
                  <a:gd name="T20" fmla="*/ 8 w 8"/>
                  <a:gd name="T21" fmla="*/ 4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0"/>
                    </a:lnTo>
                    <a:lnTo>
                      <a:pt x="2" y="2"/>
                    </a:lnTo>
                    <a:lnTo>
                      <a:pt x="0" y="4"/>
                    </a:lnTo>
                    <a:lnTo>
                      <a:pt x="2" y="4"/>
                    </a:lnTo>
                    <a:lnTo>
                      <a:pt x="4" y="2"/>
                    </a:lnTo>
                    <a:lnTo>
                      <a:pt x="4" y="2"/>
                    </a:lnTo>
                    <a:lnTo>
                      <a:pt x="4" y="6"/>
                    </a:lnTo>
                    <a:lnTo>
                      <a:pt x="6" y="6"/>
                    </a:lnTo>
                    <a:lnTo>
                      <a:pt x="6" y="4"/>
                    </a:lnTo>
                    <a:lnTo>
                      <a:pt x="8" y="4"/>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247">
                <a:extLst>
                  <a:ext uri="{FF2B5EF4-FFF2-40B4-BE49-F238E27FC236}">
                    <a16:creationId xmlns:a16="http://schemas.microsoft.com/office/drawing/2014/main" id="{21139DB1-0ED7-4196-9E3D-79FA889D1519}"/>
                  </a:ext>
                </a:extLst>
              </p:cNvPr>
              <p:cNvSpPr>
                <a:spLocks/>
              </p:cNvSpPr>
              <p:nvPr/>
            </p:nvSpPr>
            <p:spPr bwMode="auto">
              <a:xfrm>
                <a:off x="8578335" y="4101931"/>
                <a:ext cx="15778" cy="15778"/>
              </a:xfrm>
              <a:custGeom>
                <a:avLst/>
                <a:gdLst>
                  <a:gd name="T0" fmla="*/ 0 w 10"/>
                  <a:gd name="T1" fmla="*/ 6 h 10"/>
                  <a:gd name="T2" fmla="*/ 0 w 10"/>
                  <a:gd name="T3" fmla="*/ 6 h 10"/>
                  <a:gd name="T4" fmla="*/ 8 w 10"/>
                  <a:gd name="T5" fmla="*/ 6 h 10"/>
                  <a:gd name="T6" fmla="*/ 8 w 10"/>
                  <a:gd name="T7" fmla="*/ 4 h 10"/>
                  <a:gd name="T8" fmla="*/ 2 w 10"/>
                  <a:gd name="T9" fmla="*/ 2 h 10"/>
                  <a:gd name="T10" fmla="*/ 2 w 10"/>
                  <a:gd name="T11" fmla="*/ 0 h 10"/>
                  <a:gd name="T12" fmla="*/ 10 w 10"/>
                  <a:gd name="T13" fmla="*/ 2 h 10"/>
                  <a:gd name="T14" fmla="*/ 10 w 10"/>
                  <a:gd name="T15" fmla="*/ 2 h 10"/>
                  <a:gd name="T16" fmla="*/ 4 w 10"/>
                  <a:gd name="T17" fmla="*/ 2 h 10"/>
                  <a:gd name="T18" fmla="*/ 4 w 10"/>
                  <a:gd name="T19" fmla="*/ 2 h 10"/>
                  <a:gd name="T20" fmla="*/ 8 w 10"/>
                  <a:gd name="T21" fmla="*/ 6 h 10"/>
                  <a:gd name="T22" fmla="*/ 8 w 10"/>
                  <a:gd name="T23" fmla="*/ 6 h 10"/>
                  <a:gd name="T24" fmla="*/ 2 w 10"/>
                  <a:gd name="T25" fmla="*/ 6 h 10"/>
                  <a:gd name="T26" fmla="*/ 2 w 10"/>
                  <a:gd name="T27" fmla="*/ 6 h 10"/>
                  <a:gd name="T28" fmla="*/ 8 w 10"/>
                  <a:gd name="T29" fmla="*/ 8 h 10"/>
                  <a:gd name="T30" fmla="*/ 8 w 10"/>
                  <a:gd name="T31" fmla="*/ 10 h 10"/>
                  <a:gd name="T32" fmla="*/ 0 w 10"/>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6"/>
                    </a:moveTo>
                    <a:lnTo>
                      <a:pt x="0" y="6"/>
                    </a:lnTo>
                    <a:lnTo>
                      <a:pt x="8" y="6"/>
                    </a:lnTo>
                    <a:lnTo>
                      <a:pt x="8" y="4"/>
                    </a:lnTo>
                    <a:lnTo>
                      <a:pt x="2" y="2"/>
                    </a:lnTo>
                    <a:lnTo>
                      <a:pt x="2" y="0"/>
                    </a:lnTo>
                    <a:lnTo>
                      <a:pt x="10" y="2"/>
                    </a:lnTo>
                    <a:lnTo>
                      <a:pt x="10" y="2"/>
                    </a:lnTo>
                    <a:lnTo>
                      <a:pt x="4" y="2"/>
                    </a:lnTo>
                    <a:lnTo>
                      <a:pt x="4" y="2"/>
                    </a:lnTo>
                    <a:lnTo>
                      <a:pt x="8" y="6"/>
                    </a:lnTo>
                    <a:lnTo>
                      <a:pt x="8" y="6"/>
                    </a:lnTo>
                    <a:lnTo>
                      <a:pt x="2" y="6"/>
                    </a:lnTo>
                    <a:lnTo>
                      <a:pt x="2" y="6"/>
                    </a:lnTo>
                    <a:lnTo>
                      <a:pt x="8" y="8"/>
                    </a:lnTo>
                    <a:lnTo>
                      <a:pt x="8" y="10"/>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48">
                <a:extLst>
                  <a:ext uri="{FF2B5EF4-FFF2-40B4-BE49-F238E27FC236}">
                    <a16:creationId xmlns:a16="http://schemas.microsoft.com/office/drawing/2014/main" id="{EC37FC93-F632-4A38-814C-BED770176DA1}"/>
                  </a:ext>
                </a:extLst>
              </p:cNvPr>
              <p:cNvSpPr>
                <a:spLocks/>
              </p:cNvSpPr>
              <p:nvPr/>
            </p:nvSpPr>
            <p:spPr bwMode="auto">
              <a:xfrm>
                <a:off x="8581491" y="4092464"/>
                <a:ext cx="12623" cy="9467"/>
              </a:xfrm>
              <a:custGeom>
                <a:avLst/>
                <a:gdLst>
                  <a:gd name="T0" fmla="*/ 6 w 8"/>
                  <a:gd name="T1" fmla="*/ 4 h 6"/>
                  <a:gd name="T2" fmla="*/ 0 w 8"/>
                  <a:gd name="T3" fmla="*/ 6 h 6"/>
                  <a:gd name="T4" fmla="*/ 2 w 8"/>
                  <a:gd name="T5" fmla="*/ 4 h 6"/>
                  <a:gd name="T6" fmla="*/ 4 w 8"/>
                  <a:gd name="T7" fmla="*/ 2 h 6"/>
                  <a:gd name="T8" fmla="*/ 2 w 8"/>
                  <a:gd name="T9" fmla="*/ 0 h 6"/>
                  <a:gd name="T10" fmla="*/ 2 w 8"/>
                  <a:gd name="T11" fmla="*/ 0 h 6"/>
                  <a:gd name="T12" fmla="*/ 6 w 8"/>
                  <a:gd name="T13" fmla="*/ 2 h 6"/>
                  <a:gd name="T14" fmla="*/ 8 w 8"/>
                  <a:gd name="T15" fmla="*/ 4 h 6"/>
                  <a:gd name="T16" fmla="*/ 8 w 8"/>
                  <a:gd name="T17" fmla="*/ 4 h 6"/>
                  <a:gd name="T18" fmla="*/ 6 w 8"/>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4"/>
                    </a:moveTo>
                    <a:lnTo>
                      <a:pt x="0" y="6"/>
                    </a:lnTo>
                    <a:lnTo>
                      <a:pt x="2" y="4"/>
                    </a:lnTo>
                    <a:lnTo>
                      <a:pt x="4" y="2"/>
                    </a:lnTo>
                    <a:lnTo>
                      <a:pt x="2" y="0"/>
                    </a:lnTo>
                    <a:lnTo>
                      <a:pt x="2" y="0"/>
                    </a:lnTo>
                    <a:lnTo>
                      <a:pt x="6" y="2"/>
                    </a:lnTo>
                    <a:lnTo>
                      <a:pt x="8" y="4"/>
                    </a:lnTo>
                    <a:lnTo>
                      <a:pt x="8" y="4"/>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249">
                <a:extLst>
                  <a:ext uri="{FF2B5EF4-FFF2-40B4-BE49-F238E27FC236}">
                    <a16:creationId xmlns:a16="http://schemas.microsoft.com/office/drawing/2014/main" id="{68316057-D3C5-4B8D-997B-E4FEFF021A10}"/>
                  </a:ext>
                </a:extLst>
              </p:cNvPr>
              <p:cNvSpPr>
                <a:spLocks/>
              </p:cNvSpPr>
              <p:nvPr/>
            </p:nvSpPr>
            <p:spPr bwMode="auto">
              <a:xfrm>
                <a:off x="8584647" y="4081418"/>
                <a:ext cx="12623" cy="6311"/>
              </a:xfrm>
              <a:custGeom>
                <a:avLst/>
                <a:gdLst>
                  <a:gd name="T0" fmla="*/ 1 w 4"/>
                  <a:gd name="T1" fmla="*/ 0 h 2"/>
                  <a:gd name="T2" fmla="*/ 1 w 4"/>
                  <a:gd name="T3" fmla="*/ 1 h 2"/>
                  <a:gd name="T4" fmla="*/ 1 w 4"/>
                  <a:gd name="T5" fmla="*/ 1 h 2"/>
                  <a:gd name="T6" fmla="*/ 3 w 4"/>
                  <a:gd name="T7" fmla="*/ 0 h 2"/>
                  <a:gd name="T8" fmla="*/ 4 w 4"/>
                  <a:gd name="T9" fmla="*/ 1 h 2"/>
                  <a:gd name="T10" fmla="*/ 4 w 4"/>
                  <a:gd name="T11" fmla="*/ 2 h 2"/>
                  <a:gd name="T12" fmla="*/ 3 w 4"/>
                  <a:gd name="T13" fmla="*/ 2 h 2"/>
                  <a:gd name="T14" fmla="*/ 4 w 4"/>
                  <a:gd name="T15" fmla="*/ 1 h 2"/>
                  <a:gd name="T16" fmla="*/ 3 w 4"/>
                  <a:gd name="T17" fmla="*/ 1 h 2"/>
                  <a:gd name="T18" fmla="*/ 1 w 4"/>
                  <a:gd name="T19" fmla="*/ 2 h 2"/>
                  <a:gd name="T20" fmla="*/ 1 w 4"/>
                  <a:gd name="T21" fmla="*/ 1 h 2"/>
                  <a:gd name="T22" fmla="*/ 1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0"/>
                    </a:moveTo>
                    <a:cubicBezTo>
                      <a:pt x="1" y="0"/>
                      <a:pt x="1" y="1"/>
                      <a:pt x="1" y="1"/>
                    </a:cubicBezTo>
                    <a:cubicBezTo>
                      <a:pt x="1" y="1"/>
                      <a:pt x="1" y="1"/>
                      <a:pt x="1" y="1"/>
                    </a:cubicBezTo>
                    <a:cubicBezTo>
                      <a:pt x="2" y="2"/>
                      <a:pt x="2" y="0"/>
                      <a:pt x="3" y="0"/>
                    </a:cubicBezTo>
                    <a:cubicBezTo>
                      <a:pt x="4" y="0"/>
                      <a:pt x="4" y="1"/>
                      <a:pt x="4" y="1"/>
                    </a:cubicBezTo>
                    <a:cubicBezTo>
                      <a:pt x="4" y="2"/>
                      <a:pt x="4" y="2"/>
                      <a:pt x="4" y="2"/>
                    </a:cubicBezTo>
                    <a:cubicBezTo>
                      <a:pt x="3" y="2"/>
                      <a:pt x="3" y="2"/>
                      <a:pt x="3" y="2"/>
                    </a:cubicBezTo>
                    <a:cubicBezTo>
                      <a:pt x="4" y="2"/>
                      <a:pt x="4" y="2"/>
                      <a:pt x="4" y="1"/>
                    </a:cubicBezTo>
                    <a:cubicBezTo>
                      <a:pt x="4" y="1"/>
                      <a:pt x="4" y="1"/>
                      <a:pt x="3" y="1"/>
                    </a:cubicBezTo>
                    <a:cubicBezTo>
                      <a:pt x="3" y="1"/>
                      <a:pt x="2" y="2"/>
                      <a:pt x="1" y="2"/>
                    </a:cubicBezTo>
                    <a:cubicBezTo>
                      <a:pt x="1" y="2"/>
                      <a:pt x="0" y="2"/>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250">
                <a:extLst>
                  <a:ext uri="{FF2B5EF4-FFF2-40B4-BE49-F238E27FC236}">
                    <a16:creationId xmlns:a16="http://schemas.microsoft.com/office/drawing/2014/main" id="{35D2CFB6-FAB1-4FD0-A97F-D379DC5624F8}"/>
                  </a:ext>
                </a:extLst>
              </p:cNvPr>
              <p:cNvSpPr>
                <a:spLocks/>
              </p:cNvSpPr>
              <p:nvPr/>
            </p:nvSpPr>
            <p:spPr bwMode="auto">
              <a:xfrm>
                <a:off x="8587802" y="4071951"/>
                <a:ext cx="12623" cy="9467"/>
              </a:xfrm>
              <a:custGeom>
                <a:avLst/>
                <a:gdLst>
                  <a:gd name="T0" fmla="*/ 0 w 8"/>
                  <a:gd name="T1" fmla="*/ 4 h 6"/>
                  <a:gd name="T2" fmla="*/ 0 w 8"/>
                  <a:gd name="T3" fmla="*/ 6 h 6"/>
                  <a:gd name="T4" fmla="*/ 0 w 8"/>
                  <a:gd name="T5" fmla="*/ 6 h 6"/>
                  <a:gd name="T6" fmla="*/ 0 w 8"/>
                  <a:gd name="T7" fmla="*/ 0 h 6"/>
                  <a:gd name="T8" fmla="*/ 0 w 8"/>
                  <a:gd name="T9" fmla="*/ 0 h 6"/>
                  <a:gd name="T10" fmla="*/ 0 w 8"/>
                  <a:gd name="T11" fmla="*/ 2 h 6"/>
                  <a:gd name="T12" fmla="*/ 8 w 8"/>
                  <a:gd name="T13" fmla="*/ 2 h 6"/>
                  <a:gd name="T14" fmla="*/ 6 w 8"/>
                  <a:gd name="T15" fmla="*/ 4 h 6"/>
                  <a:gd name="T16" fmla="*/ 0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4"/>
                    </a:moveTo>
                    <a:lnTo>
                      <a:pt x="0" y="6"/>
                    </a:lnTo>
                    <a:lnTo>
                      <a:pt x="0" y="6"/>
                    </a:lnTo>
                    <a:lnTo>
                      <a:pt x="0" y="0"/>
                    </a:lnTo>
                    <a:lnTo>
                      <a:pt x="0" y="0"/>
                    </a:lnTo>
                    <a:lnTo>
                      <a:pt x="0" y="2"/>
                    </a:lnTo>
                    <a:lnTo>
                      <a:pt x="8" y="2"/>
                    </a:lnTo>
                    <a:lnTo>
                      <a:pt x="6" y="4"/>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251">
                <a:extLst>
                  <a:ext uri="{FF2B5EF4-FFF2-40B4-BE49-F238E27FC236}">
                    <a16:creationId xmlns:a16="http://schemas.microsoft.com/office/drawing/2014/main" id="{7CFFBD69-ED7E-4BF6-A2F7-7D5B36BEA778}"/>
                  </a:ext>
                </a:extLst>
              </p:cNvPr>
              <p:cNvSpPr>
                <a:spLocks noEditPoints="1"/>
              </p:cNvSpPr>
              <p:nvPr/>
            </p:nvSpPr>
            <p:spPr bwMode="auto">
              <a:xfrm>
                <a:off x="8587802" y="4062484"/>
                <a:ext cx="12623" cy="9467"/>
              </a:xfrm>
              <a:custGeom>
                <a:avLst/>
                <a:gdLst>
                  <a:gd name="T0" fmla="*/ 0 w 4"/>
                  <a:gd name="T1" fmla="*/ 3 h 3"/>
                  <a:gd name="T2" fmla="*/ 0 w 4"/>
                  <a:gd name="T3" fmla="*/ 2 h 3"/>
                  <a:gd name="T4" fmla="*/ 1 w 4"/>
                  <a:gd name="T5" fmla="*/ 0 h 3"/>
                  <a:gd name="T6" fmla="*/ 2 w 4"/>
                  <a:gd name="T7" fmla="*/ 1 h 3"/>
                  <a:gd name="T8" fmla="*/ 2 w 4"/>
                  <a:gd name="T9" fmla="*/ 1 h 3"/>
                  <a:gd name="T10" fmla="*/ 3 w 4"/>
                  <a:gd name="T11" fmla="*/ 0 h 3"/>
                  <a:gd name="T12" fmla="*/ 4 w 4"/>
                  <a:gd name="T13" fmla="*/ 0 h 3"/>
                  <a:gd name="T14" fmla="*/ 4 w 4"/>
                  <a:gd name="T15" fmla="*/ 1 h 3"/>
                  <a:gd name="T16" fmla="*/ 3 w 4"/>
                  <a:gd name="T17" fmla="*/ 1 h 3"/>
                  <a:gd name="T18" fmla="*/ 2 w 4"/>
                  <a:gd name="T19" fmla="*/ 2 h 3"/>
                  <a:gd name="T20" fmla="*/ 2 w 4"/>
                  <a:gd name="T21" fmla="*/ 2 h 3"/>
                  <a:gd name="T22" fmla="*/ 4 w 4"/>
                  <a:gd name="T23" fmla="*/ 2 h 3"/>
                  <a:gd name="T24" fmla="*/ 4 w 4"/>
                  <a:gd name="T25" fmla="*/ 3 h 3"/>
                  <a:gd name="T26" fmla="*/ 0 w 4"/>
                  <a:gd name="T27" fmla="*/ 3 h 3"/>
                  <a:gd name="T28" fmla="*/ 2 w 4"/>
                  <a:gd name="T29" fmla="*/ 2 h 3"/>
                  <a:gd name="T30" fmla="*/ 2 w 4"/>
                  <a:gd name="T31" fmla="*/ 2 h 3"/>
                  <a:gd name="T32" fmla="*/ 1 w 4"/>
                  <a:gd name="T33" fmla="*/ 1 h 3"/>
                  <a:gd name="T34" fmla="*/ 0 w 4"/>
                  <a:gd name="T35" fmla="*/ 2 h 3"/>
                  <a:gd name="T36" fmla="*/ 0 w 4"/>
                  <a:gd name="T37" fmla="*/ 2 h 3"/>
                  <a:gd name="T38" fmla="*/ 2 w 4"/>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3">
                    <a:moveTo>
                      <a:pt x="0" y="3"/>
                    </a:moveTo>
                    <a:cubicBezTo>
                      <a:pt x="0" y="2"/>
                      <a:pt x="0" y="2"/>
                      <a:pt x="0" y="2"/>
                    </a:cubicBezTo>
                    <a:cubicBezTo>
                      <a:pt x="0" y="1"/>
                      <a:pt x="0" y="0"/>
                      <a:pt x="1" y="0"/>
                    </a:cubicBezTo>
                    <a:cubicBezTo>
                      <a:pt x="1" y="0"/>
                      <a:pt x="2" y="1"/>
                      <a:pt x="2" y="1"/>
                    </a:cubicBezTo>
                    <a:cubicBezTo>
                      <a:pt x="2" y="1"/>
                      <a:pt x="2" y="1"/>
                      <a:pt x="2" y="1"/>
                    </a:cubicBezTo>
                    <a:cubicBezTo>
                      <a:pt x="2" y="1"/>
                      <a:pt x="2" y="1"/>
                      <a:pt x="3" y="0"/>
                    </a:cubicBezTo>
                    <a:cubicBezTo>
                      <a:pt x="4" y="0"/>
                      <a:pt x="4" y="0"/>
                      <a:pt x="4" y="0"/>
                    </a:cubicBezTo>
                    <a:cubicBezTo>
                      <a:pt x="4" y="1"/>
                      <a:pt x="4" y="1"/>
                      <a:pt x="4" y="1"/>
                    </a:cubicBezTo>
                    <a:cubicBezTo>
                      <a:pt x="3" y="1"/>
                      <a:pt x="3" y="1"/>
                      <a:pt x="3" y="1"/>
                    </a:cubicBezTo>
                    <a:cubicBezTo>
                      <a:pt x="2" y="1"/>
                      <a:pt x="2" y="1"/>
                      <a:pt x="2" y="2"/>
                    </a:cubicBezTo>
                    <a:cubicBezTo>
                      <a:pt x="2" y="2"/>
                      <a:pt x="2" y="2"/>
                      <a:pt x="2" y="2"/>
                    </a:cubicBezTo>
                    <a:cubicBezTo>
                      <a:pt x="4" y="2"/>
                      <a:pt x="4" y="2"/>
                      <a:pt x="4" y="2"/>
                    </a:cubicBezTo>
                    <a:cubicBezTo>
                      <a:pt x="4" y="3"/>
                      <a:pt x="4" y="3"/>
                      <a:pt x="4" y="3"/>
                    </a:cubicBezTo>
                    <a:lnTo>
                      <a:pt x="0" y="3"/>
                    </a:lnTo>
                    <a:close/>
                    <a:moveTo>
                      <a:pt x="2" y="2"/>
                    </a:moveTo>
                    <a:cubicBezTo>
                      <a:pt x="2" y="2"/>
                      <a:pt x="2" y="2"/>
                      <a:pt x="2" y="2"/>
                    </a:cubicBezTo>
                    <a:cubicBezTo>
                      <a:pt x="2" y="1"/>
                      <a:pt x="1" y="1"/>
                      <a:pt x="1" y="1"/>
                    </a:cubicBezTo>
                    <a:cubicBezTo>
                      <a:pt x="0" y="1"/>
                      <a:pt x="0" y="1"/>
                      <a:pt x="0" y="2"/>
                    </a:cubicBezTo>
                    <a:cubicBezTo>
                      <a:pt x="0" y="2"/>
                      <a:pt x="0" y="2"/>
                      <a:pt x="0"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252">
                <a:extLst>
                  <a:ext uri="{FF2B5EF4-FFF2-40B4-BE49-F238E27FC236}">
                    <a16:creationId xmlns:a16="http://schemas.microsoft.com/office/drawing/2014/main" id="{36E3E996-9A91-4D24-8A05-440DEF2F4072}"/>
                  </a:ext>
                </a:extLst>
              </p:cNvPr>
              <p:cNvSpPr>
                <a:spLocks/>
              </p:cNvSpPr>
              <p:nvPr/>
            </p:nvSpPr>
            <p:spPr bwMode="auto">
              <a:xfrm>
                <a:off x="8587802" y="4053017"/>
                <a:ext cx="12623" cy="9467"/>
              </a:xfrm>
              <a:custGeom>
                <a:avLst/>
                <a:gdLst>
                  <a:gd name="T0" fmla="*/ 0 w 8"/>
                  <a:gd name="T1" fmla="*/ 6 h 6"/>
                  <a:gd name="T2" fmla="*/ 0 w 8"/>
                  <a:gd name="T3" fmla="*/ 2 h 6"/>
                  <a:gd name="T4" fmla="*/ 0 w 8"/>
                  <a:gd name="T5" fmla="*/ 2 h 6"/>
                  <a:gd name="T6" fmla="*/ 0 w 8"/>
                  <a:gd name="T7" fmla="*/ 4 h 6"/>
                  <a:gd name="T8" fmla="*/ 2 w 8"/>
                  <a:gd name="T9" fmla="*/ 4 h 6"/>
                  <a:gd name="T10" fmla="*/ 2 w 8"/>
                  <a:gd name="T11" fmla="*/ 2 h 6"/>
                  <a:gd name="T12" fmla="*/ 4 w 8"/>
                  <a:gd name="T13" fmla="*/ 2 h 6"/>
                  <a:gd name="T14" fmla="*/ 4 w 8"/>
                  <a:gd name="T15" fmla="*/ 4 h 6"/>
                  <a:gd name="T16" fmla="*/ 6 w 8"/>
                  <a:gd name="T17" fmla="*/ 4 h 6"/>
                  <a:gd name="T18" fmla="*/ 6 w 8"/>
                  <a:gd name="T19" fmla="*/ 0 h 6"/>
                  <a:gd name="T20" fmla="*/ 6 w 8"/>
                  <a:gd name="T21" fmla="*/ 0 h 6"/>
                  <a:gd name="T22" fmla="*/ 8 w 8"/>
                  <a:gd name="T23" fmla="*/ 6 h 6"/>
                  <a:gd name="T24" fmla="*/ 0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6"/>
                    </a:moveTo>
                    <a:lnTo>
                      <a:pt x="0" y="2"/>
                    </a:lnTo>
                    <a:lnTo>
                      <a:pt x="0" y="2"/>
                    </a:lnTo>
                    <a:lnTo>
                      <a:pt x="0" y="4"/>
                    </a:lnTo>
                    <a:lnTo>
                      <a:pt x="2" y="4"/>
                    </a:lnTo>
                    <a:lnTo>
                      <a:pt x="2" y="2"/>
                    </a:lnTo>
                    <a:lnTo>
                      <a:pt x="4" y="2"/>
                    </a:lnTo>
                    <a:lnTo>
                      <a:pt x="4" y="4"/>
                    </a:lnTo>
                    <a:lnTo>
                      <a:pt x="6" y="4"/>
                    </a:lnTo>
                    <a:lnTo>
                      <a:pt x="6" y="0"/>
                    </a:lnTo>
                    <a:lnTo>
                      <a:pt x="6" y="0"/>
                    </a:lnTo>
                    <a:lnTo>
                      <a:pt x="8" y="6"/>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253">
                <a:extLst>
                  <a:ext uri="{FF2B5EF4-FFF2-40B4-BE49-F238E27FC236}">
                    <a16:creationId xmlns:a16="http://schemas.microsoft.com/office/drawing/2014/main" id="{52979F20-3A28-4169-8E2F-D0AB6FDC8705}"/>
                  </a:ext>
                </a:extLst>
              </p:cNvPr>
              <p:cNvSpPr>
                <a:spLocks/>
              </p:cNvSpPr>
              <p:nvPr/>
            </p:nvSpPr>
            <p:spPr bwMode="auto">
              <a:xfrm>
                <a:off x="8584647" y="4043550"/>
                <a:ext cx="12623" cy="9467"/>
              </a:xfrm>
              <a:custGeom>
                <a:avLst/>
                <a:gdLst>
                  <a:gd name="T0" fmla="*/ 2 w 8"/>
                  <a:gd name="T1" fmla="*/ 6 h 6"/>
                  <a:gd name="T2" fmla="*/ 2 w 8"/>
                  <a:gd name="T3" fmla="*/ 4 h 6"/>
                  <a:gd name="T4" fmla="*/ 6 w 8"/>
                  <a:gd name="T5" fmla="*/ 2 h 6"/>
                  <a:gd name="T6" fmla="*/ 6 w 8"/>
                  <a:gd name="T7" fmla="*/ 2 h 6"/>
                  <a:gd name="T8" fmla="*/ 2 w 8"/>
                  <a:gd name="T9" fmla="*/ 2 h 6"/>
                  <a:gd name="T10" fmla="*/ 0 w 8"/>
                  <a:gd name="T11" fmla="*/ 0 h 6"/>
                  <a:gd name="T12" fmla="*/ 8 w 8"/>
                  <a:gd name="T13" fmla="*/ 0 h 6"/>
                  <a:gd name="T14" fmla="*/ 8 w 8"/>
                  <a:gd name="T15" fmla="*/ 2 h 6"/>
                  <a:gd name="T16" fmla="*/ 4 w 8"/>
                  <a:gd name="T17" fmla="*/ 4 h 6"/>
                  <a:gd name="T18" fmla="*/ 4 w 8"/>
                  <a:gd name="T19" fmla="*/ 4 h 6"/>
                  <a:gd name="T20" fmla="*/ 8 w 8"/>
                  <a:gd name="T21" fmla="*/ 4 h 6"/>
                  <a:gd name="T22" fmla="*/ 8 w 8"/>
                  <a:gd name="T23" fmla="*/ 6 h 6"/>
                  <a:gd name="T24" fmla="*/ 2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6"/>
                    </a:moveTo>
                    <a:lnTo>
                      <a:pt x="2" y="4"/>
                    </a:lnTo>
                    <a:lnTo>
                      <a:pt x="6" y="2"/>
                    </a:lnTo>
                    <a:lnTo>
                      <a:pt x="6" y="2"/>
                    </a:lnTo>
                    <a:lnTo>
                      <a:pt x="2" y="2"/>
                    </a:lnTo>
                    <a:lnTo>
                      <a:pt x="0" y="0"/>
                    </a:lnTo>
                    <a:lnTo>
                      <a:pt x="8" y="0"/>
                    </a:lnTo>
                    <a:lnTo>
                      <a:pt x="8" y="2"/>
                    </a:lnTo>
                    <a:lnTo>
                      <a:pt x="4" y="4"/>
                    </a:lnTo>
                    <a:lnTo>
                      <a:pt x="4" y="4"/>
                    </a:lnTo>
                    <a:lnTo>
                      <a:pt x="8" y="4"/>
                    </a:lnTo>
                    <a:lnTo>
                      <a:pt x="8" y="6"/>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254">
                <a:extLst>
                  <a:ext uri="{FF2B5EF4-FFF2-40B4-BE49-F238E27FC236}">
                    <a16:creationId xmlns:a16="http://schemas.microsoft.com/office/drawing/2014/main" id="{04D179C9-F69F-4E0D-88F9-41942B2F9330}"/>
                  </a:ext>
                </a:extLst>
              </p:cNvPr>
              <p:cNvSpPr>
                <a:spLocks/>
              </p:cNvSpPr>
              <p:nvPr/>
            </p:nvSpPr>
            <p:spPr bwMode="auto">
              <a:xfrm>
                <a:off x="8584647" y="4030927"/>
                <a:ext cx="12623" cy="12623"/>
              </a:xfrm>
              <a:custGeom>
                <a:avLst/>
                <a:gdLst>
                  <a:gd name="T0" fmla="*/ 3 w 4"/>
                  <a:gd name="T1" fmla="*/ 0 h 4"/>
                  <a:gd name="T2" fmla="*/ 4 w 4"/>
                  <a:gd name="T3" fmla="*/ 1 h 4"/>
                  <a:gd name="T4" fmla="*/ 2 w 4"/>
                  <a:gd name="T5" fmla="*/ 3 h 4"/>
                  <a:gd name="T6" fmla="*/ 0 w 4"/>
                  <a:gd name="T7" fmla="*/ 2 h 4"/>
                  <a:gd name="T8" fmla="*/ 1 w 4"/>
                  <a:gd name="T9" fmla="*/ 1 h 4"/>
                  <a:gd name="T10" fmla="*/ 1 w 4"/>
                  <a:gd name="T11" fmla="*/ 2 h 4"/>
                  <a:gd name="T12" fmla="*/ 0 w 4"/>
                  <a:gd name="T13" fmla="*/ 2 h 4"/>
                  <a:gd name="T14" fmla="*/ 2 w 4"/>
                  <a:gd name="T15" fmla="*/ 3 h 4"/>
                  <a:gd name="T16" fmla="*/ 3 w 4"/>
                  <a:gd name="T17" fmla="*/ 1 h 4"/>
                  <a:gd name="T18" fmla="*/ 3 w 4"/>
                  <a:gd name="T19" fmla="*/ 1 h 4"/>
                  <a:gd name="T20" fmla="*/ 2 w 4"/>
                  <a:gd name="T21" fmla="*/ 1 h 4"/>
                  <a:gd name="T22" fmla="*/ 2 w 4"/>
                  <a:gd name="T23" fmla="*/ 2 h 4"/>
                  <a:gd name="T24" fmla="*/ 2 w 4"/>
                  <a:gd name="T25" fmla="*/ 2 h 4"/>
                  <a:gd name="T26" fmla="*/ 1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1"/>
                      <a:pt x="4" y="1"/>
                      <a:pt x="4" y="1"/>
                    </a:cubicBezTo>
                    <a:cubicBezTo>
                      <a:pt x="4" y="3"/>
                      <a:pt x="3" y="3"/>
                      <a:pt x="2" y="3"/>
                    </a:cubicBezTo>
                    <a:cubicBezTo>
                      <a:pt x="1" y="4"/>
                      <a:pt x="0" y="3"/>
                      <a:pt x="0" y="2"/>
                    </a:cubicBezTo>
                    <a:cubicBezTo>
                      <a:pt x="0" y="2"/>
                      <a:pt x="0" y="1"/>
                      <a:pt x="1" y="1"/>
                    </a:cubicBezTo>
                    <a:cubicBezTo>
                      <a:pt x="1" y="2"/>
                      <a:pt x="1" y="2"/>
                      <a:pt x="1" y="2"/>
                    </a:cubicBezTo>
                    <a:cubicBezTo>
                      <a:pt x="1" y="2"/>
                      <a:pt x="0" y="2"/>
                      <a:pt x="0" y="2"/>
                    </a:cubicBezTo>
                    <a:cubicBezTo>
                      <a:pt x="1" y="3"/>
                      <a:pt x="1" y="3"/>
                      <a:pt x="2" y="3"/>
                    </a:cubicBezTo>
                    <a:cubicBezTo>
                      <a:pt x="3" y="2"/>
                      <a:pt x="4" y="2"/>
                      <a:pt x="3" y="1"/>
                    </a:cubicBezTo>
                    <a:cubicBezTo>
                      <a:pt x="3" y="1"/>
                      <a:pt x="3" y="1"/>
                      <a:pt x="3" y="1"/>
                    </a:cubicBezTo>
                    <a:cubicBezTo>
                      <a:pt x="2" y="1"/>
                      <a:pt x="2" y="1"/>
                      <a:pt x="2" y="1"/>
                    </a:cubicBezTo>
                    <a:cubicBezTo>
                      <a:pt x="2" y="2"/>
                      <a:pt x="2" y="2"/>
                      <a:pt x="2"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255">
                <a:extLst>
                  <a:ext uri="{FF2B5EF4-FFF2-40B4-BE49-F238E27FC236}">
                    <a16:creationId xmlns:a16="http://schemas.microsoft.com/office/drawing/2014/main" id="{67E60A77-A31B-4BA4-B7FE-6620C07DB474}"/>
                  </a:ext>
                </a:extLst>
              </p:cNvPr>
              <p:cNvSpPr>
                <a:spLocks/>
              </p:cNvSpPr>
              <p:nvPr/>
            </p:nvSpPr>
            <p:spPr bwMode="auto">
              <a:xfrm>
                <a:off x="8581491" y="4024616"/>
                <a:ext cx="12623" cy="9467"/>
              </a:xfrm>
              <a:custGeom>
                <a:avLst/>
                <a:gdLst>
                  <a:gd name="T0" fmla="*/ 2 w 8"/>
                  <a:gd name="T1" fmla="*/ 4 h 6"/>
                  <a:gd name="T2" fmla="*/ 2 w 8"/>
                  <a:gd name="T3" fmla="*/ 6 h 6"/>
                  <a:gd name="T4" fmla="*/ 2 w 8"/>
                  <a:gd name="T5" fmla="*/ 6 h 6"/>
                  <a:gd name="T6" fmla="*/ 0 w 8"/>
                  <a:gd name="T7" fmla="*/ 0 h 6"/>
                  <a:gd name="T8" fmla="*/ 2 w 8"/>
                  <a:gd name="T9" fmla="*/ 0 h 6"/>
                  <a:gd name="T10" fmla="*/ 2 w 8"/>
                  <a:gd name="T11" fmla="*/ 2 h 6"/>
                  <a:gd name="T12" fmla="*/ 8 w 8"/>
                  <a:gd name="T13" fmla="*/ 0 h 6"/>
                  <a:gd name="T14" fmla="*/ 8 w 8"/>
                  <a:gd name="T15" fmla="*/ 2 h 6"/>
                  <a:gd name="T16" fmla="*/ 2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4"/>
                    </a:moveTo>
                    <a:lnTo>
                      <a:pt x="2" y="6"/>
                    </a:lnTo>
                    <a:lnTo>
                      <a:pt x="2" y="6"/>
                    </a:lnTo>
                    <a:lnTo>
                      <a:pt x="0" y="0"/>
                    </a:lnTo>
                    <a:lnTo>
                      <a:pt x="2" y="0"/>
                    </a:lnTo>
                    <a:lnTo>
                      <a:pt x="2" y="2"/>
                    </a:lnTo>
                    <a:lnTo>
                      <a:pt x="8" y="0"/>
                    </a:lnTo>
                    <a:lnTo>
                      <a:pt x="8" y="2"/>
                    </a:lnTo>
                    <a:lnTo>
                      <a:pt x="2"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6">
                <a:extLst>
                  <a:ext uri="{FF2B5EF4-FFF2-40B4-BE49-F238E27FC236}">
                    <a16:creationId xmlns:a16="http://schemas.microsoft.com/office/drawing/2014/main" id="{E2080BB9-E5D3-4434-AD33-2EF95DAE08D3}"/>
                  </a:ext>
                </a:extLst>
              </p:cNvPr>
              <p:cNvSpPr>
                <a:spLocks/>
              </p:cNvSpPr>
              <p:nvPr/>
            </p:nvSpPr>
            <p:spPr bwMode="auto">
              <a:xfrm>
                <a:off x="8578335" y="4011993"/>
                <a:ext cx="12623" cy="12623"/>
              </a:xfrm>
              <a:custGeom>
                <a:avLst/>
                <a:gdLst>
                  <a:gd name="T0" fmla="*/ 2 w 8"/>
                  <a:gd name="T1" fmla="*/ 8 h 8"/>
                  <a:gd name="T2" fmla="*/ 2 w 8"/>
                  <a:gd name="T3" fmla="*/ 6 h 8"/>
                  <a:gd name="T4" fmla="*/ 4 w 8"/>
                  <a:gd name="T5" fmla="*/ 6 h 8"/>
                  <a:gd name="T6" fmla="*/ 4 w 8"/>
                  <a:gd name="T7" fmla="*/ 4 h 8"/>
                  <a:gd name="T8" fmla="*/ 0 w 8"/>
                  <a:gd name="T9" fmla="*/ 4 h 8"/>
                  <a:gd name="T10" fmla="*/ 0 w 8"/>
                  <a:gd name="T11" fmla="*/ 4 h 8"/>
                  <a:gd name="T12" fmla="*/ 6 w 8"/>
                  <a:gd name="T13" fmla="*/ 0 h 8"/>
                  <a:gd name="T14" fmla="*/ 8 w 8"/>
                  <a:gd name="T15" fmla="*/ 2 h 8"/>
                  <a:gd name="T16" fmla="*/ 4 w 8"/>
                  <a:gd name="T17" fmla="*/ 4 h 8"/>
                  <a:gd name="T18" fmla="*/ 6 w 8"/>
                  <a:gd name="T19" fmla="*/ 6 h 8"/>
                  <a:gd name="T20" fmla="*/ 8 w 8"/>
                  <a:gd name="T21" fmla="*/ 4 h 8"/>
                  <a:gd name="T22" fmla="*/ 8 w 8"/>
                  <a:gd name="T23" fmla="*/ 6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2" y="6"/>
                    </a:lnTo>
                    <a:lnTo>
                      <a:pt x="4" y="6"/>
                    </a:lnTo>
                    <a:lnTo>
                      <a:pt x="4" y="4"/>
                    </a:lnTo>
                    <a:lnTo>
                      <a:pt x="0" y="4"/>
                    </a:lnTo>
                    <a:lnTo>
                      <a:pt x="0" y="4"/>
                    </a:lnTo>
                    <a:lnTo>
                      <a:pt x="6" y="0"/>
                    </a:lnTo>
                    <a:lnTo>
                      <a:pt x="8" y="2"/>
                    </a:lnTo>
                    <a:lnTo>
                      <a:pt x="4" y="4"/>
                    </a:lnTo>
                    <a:lnTo>
                      <a:pt x="6" y="6"/>
                    </a:lnTo>
                    <a:lnTo>
                      <a:pt x="8" y="4"/>
                    </a:lnTo>
                    <a:lnTo>
                      <a:pt x="8" y="6"/>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Line 257">
                <a:extLst>
                  <a:ext uri="{FF2B5EF4-FFF2-40B4-BE49-F238E27FC236}">
                    <a16:creationId xmlns:a16="http://schemas.microsoft.com/office/drawing/2014/main" id="{224BAE9A-B590-4380-8C93-D2E5C995645D}"/>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Line 258">
                <a:extLst>
                  <a:ext uri="{FF2B5EF4-FFF2-40B4-BE49-F238E27FC236}">
                    <a16:creationId xmlns:a16="http://schemas.microsoft.com/office/drawing/2014/main" id="{3B433D5B-DAAD-4999-849D-C3C92FD3CE46}"/>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259">
                <a:extLst>
                  <a:ext uri="{FF2B5EF4-FFF2-40B4-BE49-F238E27FC236}">
                    <a16:creationId xmlns:a16="http://schemas.microsoft.com/office/drawing/2014/main" id="{B7B2F40E-7D5B-4A50-A618-55174E22FBD9}"/>
                  </a:ext>
                </a:extLst>
              </p:cNvPr>
              <p:cNvSpPr>
                <a:spLocks/>
              </p:cNvSpPr>
              <p:nvPr/>
            </p:nvSpPr>
            <p:spPr bwMode="auto">
              <a:xfrm>
                <a:off x="8357437" y="4111398"/>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Line 260">
                <a:extLst>
                  <a:ext uri="{FF2B5EF4-FFF2-40B4-BE49-F238E27FC236}">
                    <a16:creationId xmlns:a16="http://schemas.microsoft.com/office/drawing/2014/main" id="{D680084F-89A8-4FAB-BEFE-4F13364AAEAF}"/>
                  </a:ext>
                </a:extLst>
              </p:cNvPr>
              <p:cNvSpPr>
                <a:spLocks noChangeShapeType="1"/>
              </p:cNvSpPr>
              <p:nvPr/>
            </p:nvSpPr>
            <p:spPr bwMode="auto">
              <a:xfrm flipH="1">
                <a:off x="8357437" y="4114553"/>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61">
                <a:extLst>
                  <a:ext uri="{FF2B5EF4-FFF2-40B4-BE49-F238E27FC236}">
                    <a16:creationId xmlns:a16="http://schemas.microsoft.com/office/drawing/2014/main" id="{1246F921-07B6-443C-92D7-6F6854E5E922}"/>
                  </a:ext>
                </a:extLst>
              </p:cNvPr>
              <p:cNvSpPr>
                <a:spLocks/>
              </p:cNvSpPr>
              <p:nvPr/>
            </p:nvSpPr>
            <p:spPr bwMode="auto">
              <a:xfrm>
                <a:off x="8357437" y="4114553"/>
                <a:ext cx="3156" cy="3156"/>
              </a:xfrm>
              <a:custGeom>
                <a:avLst/>
                <a:gdLst>
                  <a:gd name="T0" fmla="*/ 1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1"/>
                      <a:pt x="0"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Line 262">
                <a:extLst>
                  <a:ext uri="{FF2B5EF4-FFF2-40B4-BE49-F238E27FC236}">
                    <a16:creationId xmlns:a16="http://schemas.microsoft.com/office/drawing/2014/main" id="{F3E2B088-D6F1-44BA-A784-4DBEFBD5A334}"/>
                  </a:ext>
                </a:extLst>
              </p:cNvPr>
              <p:cNvSpPr>
                <a:spLocks noChangeShapeType="1"/>
              </p:cNvSpPr>
              <p:nvPr/>
            </p:nvSpPr>
            <p:spPr bwMode="auto">
              <a:xfrm flipH="1">
                <a:off x="8354281" y="4120865"/>
                <a:ext cx="6311"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3">
                <a:extLst>
                  <a:ext uri="{FF2B5EF4-FFF2-40B4-BE49-F238E27FC236}">
                    <a16:creationId xmlns:a16="http://schemas.microsoft.com/office/drawing/2014/main" id="{3EE3EFA1-7FB7-4223-A17B-F63F0E0527B9}"/>
                  </a:ext>
                </a:extLst>
              </p:cNvPr>
              <p:cNvSpPr>
                <a:spLocks/>
              </p:cNvSpPr>
              <p:nvPr/>
            </p:nvSpPr>
            <p:spPr bwMode="auto">
              <a:xfrm>
                <a:off x="8354281" y="4117709"/>
                <a:ext cx="6311" cy="3156"/>
              </a:xfrm>
              <a:custGeom>
                <a:avLst/>
                <a:gdLst>
                  <a:gd name="T0" fmla="*/ 2 w 2"/>
                  <a:gd name="T1" fmla="*/ 1 h 1"/>
                  <a:gd name="T2" fmla="*/ 1 w 2"/>
                  <a:gd name="T3" fmla="*/ 1 h 1"/>
                  <a:gd name="T4" fmla="*/ 0 w 2"/>
                  <a:gd name="T5" fmla="*/ 0 h 1"/>
                </a:gdLst>
                <a:ahLst/>
                <a:cxnLst>
                  <a:cxn ang="0">
                    <a:pos x="T0" y="T1"/>
                  </a:cxn>
                  <a:cxn ang="0">
                    <a:pos x="T2" y="T3"/>
                  </a:cxn>
                  <a:cxn ang="0">
                    <a:pos x="T4" y="T5"/>
                  </a:cxn>
                </a:cxnLst>
                <a:rect l="0" t="0" r="r" b="b"/>
                <a:pathLst>
                  <a:path w="2" h="1">
                    <a:moveTo>
                      <a:pt x="2" y="1"/>
                    </a:moveTo>
                    <a:cubicBezTo>
                      <a:pt x="1" y="1"/>
                      <a:pt x="1" y="1"/>
                      <a:pt x="1" y="1"/>
                    </a:cubicBez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264">
                <a:extLst>
                  <a:ext uri="{FF2B5EF4-FFF2-40B4-BE49-F238E27FC236}">
                    <a16:creationId xmlns:a16="http://schemas.microsoft.com/office/drawing/2014/main" id="{9699043D-77B2-46EF-849A-C8091703A08A}"/>
                  </a:ext>
                </a:extLst>
              </p:cNvPr>
              <p:cNvSpPr>
                <a:spLocks/>
              </p:cNvSpPr>
              <p:nvPr/>
            </p:nvSpPr>
            <p:spPr bwMode="auto">
              <a:xfrm>
                <a:off x="8354281" y="4124020"/>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5">
                <a:extLst>
                  <a:ext uri="{FF2B5EF4-FFF2-40B4-BE49-F238E27FC236}">
                    <a16:creationId xmlns:a16="http://schemas.microsoft.com/office/drawing/2014/main" id="{5615862F-FCCF-44AF-8700-668BF504D394}"/>
                  </a:ext>
                </a:extLst>
              </p:cNvPr>
              <p:cNvSpPr>
                <a:spLocks/>
              </p:cNvSpPr>
              <p:nvPr/>
            </p:nvSpPr>
            <p:spPr bwMode="auto">
              <a:xfrm>
                <a:off x="8385838" y="3980436"/>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266">
                <a:extLst>
                  <a:ext uri="{FF2B5EF4-FFF2-40B4-BE49-F238E27FC236}">
                    <a16:creationId xmlns:a16="http://schemas.microsoft.com/office/drawing/2014/main" id="{7E441F32-590D-48CC-A329-0DC45D423F91}"/>
                  </a:ext>
                </a:extLst>
              </p:cNvPr>
              <p:cNvSpPr>
                <a:spLocks/>
              </p:cNvSpPr>
              <p:nvPr/>
            </p:nvSpPr>
            <p:spPr bwMode="auto">
              <a:xfrm>
                <a:off x="8385838" y="3983592"/>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67">
                <a:extLst>
                  <a:ext uri="{FF2B5EF4-FFF2-40B4-BE49-F238E27FC236}">
                    <a16:creationId xmlns:a16="http://schemas.microsoft.com/office/drawing/2014/main" id="{B7429419-3EF7-4560-A9F5-F19CD59C523A}"/>
                  </a:ext>
                </a:extLst>
              </p:cNvPr>
              <p:cNvSpPr>
                <a:spLocks/>
              </p:cNvSpPr>
              <p:nvPr/>
            </p:nvSpPr>
            <p:spPr bwMode="auto">
              <a:xfrm>
                <a:off x="8385838" y="3986747"/>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68">
                <a:extLst>
                  <a:ext uri="{FF2B5EF4-FFF2-40B4-BE49-F238E27FC236}">
                    <a16:creationId xmlns:a16="http://schemas.microsoft.com/office/drawing/2014/main" id="{F037A01E-1E9E-4BD9-8ABC-86B7C01A4417}"/>
                  </a:ext>
                </a:extLst>
              </p:cNvPr>
              <p:cNvSpPr>
                <a:spLocks/>
              </p:cNvSpPr>
              <p:nvPr/>
            </p:nvSpPr>
            <p:spPr bwMode="auto">
              <a:xfrm>
                <a:off x="8385838" y="3989903"/>
                <a:ext cx="3156" cy="0"/>
              </a:xfrm>
              <a:custGeom>
                <a:avLst/>
                <a:gdLst>
                  <a:gd name="T0" fmla="*/ 1 w 1"/>
                  <a:gd name="T1" fmla="*/ 1 w 1"/>
                  <a:gd name="T2" fmla="*/ 0 w 1"/>
                </a:gdLst>
                <a:ahLst/>
                <a:cxnLst>
                  <a:cxn ang="0">
                    <a:pos x="T0" y="0"/>
                  </a:cxn>
                  <a:cxn ang="0">
                    <a:pos x="T1" y="0"/>
                  </a:cxn>
                  <a:cxn ang="0">
                    <a:pos x="T2" y="0"/>
                  </a:cxn>
                </a:cxnLst>
                <a:rect l="0" t="0" r="r" b="b"/>
                <a:pathLst>
                  <a:path w="1">
                    <a:moveTo>
                      <a:pt x="1" y="0"/>
                    </a:moveTo>
                    <a:cubicBezTo>
                      <a:pt x="1" y="0"/>
                      <a:pt x="1" y="0"/>
                      <a:pt x="1"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69">
                <a:extLst>
                  <a:ext uri="{FF2B5EF4-FFF2-40B4-BE49-F238E27FC236}">
                    <a16:creationId xmlns:a16="http://schemas.microsoft.com/office/drawing/2014/main" id="{94A60BE4-920B-4EDB-B28D-77F6250FCF6B}"/>
                  </a:ext>
                </a:extLst>
              </p:cNvPr>
              <p:cNvSpPr>
                <a:spLocks/>
              </p:cNvSpPr>
              <p:nvPr/>
            </p:nvSpPr>
            <p:spPr bwMode="auto">
              <a:xfrm>
                <a:off x="8385838" y="3989903"/>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270">
                <a:extLst>
                  <a:ext uri="{FF2B5EF4-FFF2-40B4-BE49-F238E27FC236}">
                    <a16:creationId xmlns:a16="http://schemas.microsoft.com/office/drawing/2014/main" id="{6595A210-BC31-4E4C-BD6E-E443FB11B657}"/>
                  </a:ext>
                </a:extLst>
              </p:cNvPr>
              <p:cNvSpPr>
                <a:spLocks/>
              </p:cNvSpPr>
              <p:nvPr/>
            </p:nvSpPr>
            <p:spPr bwMode="auto">
              <a:xfrm>
                <a:off x="8385838" y="3993059"/>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1">
                <a:extLst>
                  <a:ext uri="{FF2B5EF4-FFF2-40B4-BE49-F238E27FC236}">
                    <a16:creationId xmlns:a16="http://schemas.microsoft.com/office/drawing/2014/main" id="{566A3A39-EB13-4D6E-9C8B-67CF89C626D6}"/>
                  </a:ext>
                </a:extLst>
              </p:cNvPr>
              <p:cNvSpPr>
                <a:spLocks/>
              </p:cNvSpPr>
              <p:nvPr/>
            </p:nvSpPr>
            <p:spPr bwMode="auto">
              <a:xfrm>
                <a:off x="8357437" y="4105086"/>
                <a:ext cx="15778" cy="22090"/>
              </a:xfrm>
              <a:custGeom>
                <a:avLst/>
                <a:gdLst>
                  <a:gd name="T0" fmla="*/ 5 w 5"/>
                  <a:gd name="T1" fmla="*/ 5 h 7"/>
                  <a:gd name="T2" fmla="*/ 2 w 5"/>
                  <a:gd name="T3" fmla="*/ 6 h 7"/>
                  <a:gd name="T4" fmla="*/ 0 w 5"/>
                  <a:gd name="T5" fmla="*/ 6 h 7"/>
                  <a:gd name="T6" fmla="*/ 1 w 5"/>
                  <a:gd name="T7" fmla="*/ 0 h 7"/>
                  <a:gd name="T8" fmla="*/ 5 w 5"/>
                  <a:gd name="T9" fmla="*/ 4 h 7"/>
                  <a:gd name="T10" fmla="*/ 5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5" y="5"/>
                    </a:moveTo>
                    <a:cubicBezTo>
                      <a:pt x="5" y="6"/>
                      <a:pt x="3" y="7"/>
                      <a:pt x="2" y="6"/>
                    </a:cubicBezTo>
                    <a:cubicBezTo>
                      <a:pt x="1" y="6"/>
                      <a:pt x="0" y="6"/>
                      <a:pt x="0" y="6"/>
                    </a:cubicBezTo>
                    <a:cubicBezTo>
                      <a:pt x="1" y="0"/>
                      <a:pt x="1" y="0"/>
                      <a:pt x="1" y="0"/>
                    </a:cubicBezTo>
                    <a:cubicBezTo>
                      <a:pt x="5" y="4"/>
                      <a:pt x="5" y="4"/>
                      <a:pt x="5" y="4"/>
                    </a:cubicBezTo>
                    <a:lnTo>
                      <a:pt x="5"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272">
                <a:extLst>
                  <a:ext uri="{FF2B5EF4-FFF2-40B4-BE49-F238E27FC236}">
                    <a16:creationId xmlns:a16="http://schemas.microsoft.com/office/drawing/2014/main" id="{47A0880D-BF06-448E-B5CD-500A7E216F42}"/>
                  </a:ext>
                </a:extLst>
              </p:cNvPr>
              <p:cNvSpPr>
                <a:spLocks/>
              </p:cNvSpPr>
              <p:nvPr/>
            </p:nvSpPr>
            <p:spPr bwMode="auto">
              <a:xfrm>
                <a:off x="8344814" y="4084574"/>
                <a:ext cx="34713" cy="36291"/>
              </a:xfrm>
              <a:custGeom>
                <a:avLst/>
                <a:gdLst>
                  <a:gd name="T0" fmla="*/ 1 w 11"/>
                  <a:gd name="T1" fmla="*/ 5 h 12"/>
                  <a:gd name="T2" fmla="*/ 9 w 11"/>
                  <a:gd name="T3" fmla="*/ 12 h 12"/>
                  <a:gd name="T4" fmla="*/ 11 w 11"/>
                  <a:gd name="T5" fmla="*/ 4 h 12"/>
                  <a:gd name="T6" fmla="*/ 5 w 11"/>
                  <a:gd name="T7" fmla="*/ 0 h 12"/>
                  <a:gd name="T8" fmla="*/ 1 w 11"/>
                  <a:gd name="T9" fmla="*/ 5 h 12"/>
                </a:gdLst>
                <a:ahLst/>
                <a:cxnLst>
                  <a:cxn ang="0">
                    <a:pos x="T0" y="T1"/>
                  </a:cxn>
                  <a:cxn ang="0">
                    <a:pos x="T2" y="T3"/>
                  </a:cxn>
                  <a:cxn ang="0">
                    <a:pos x="T4" y="T5"/>
                  </a:cxn>
                  <a:cxn ang="0">
                    <a:pos x="T6" y="T7"/>
                  </a:cxn>
                  <a:cxn ang="0">
                    <a:pos x="T8" y="T9"/>
                  </a:cxn>
                </a:cxnLst>
                <a:rect l="0" t="0" r="r" b="b"/>
                <a:pathLst>
                  <a:path w="11" h="12">
                    <a:moveTo>
                      <a:pt x="1" y="5"/>
                    </a:moveTo>
                    <a:cubicBezTo>
                      <a:pt x="0" y="6"/>
                      <a:pt x="9" y="10"/>
                      <a:pt x="9" y="12"/>
                    </a:cubicBezTo>
                    <a:cubicBezTo>
                      <a:pt x="11" y="4"/>
                      <a:pt x="11" y="4"/>
                      <a:pt x="11" y="4"/>
                    </a:cubicBezTo>
                    <a:cubicBezTo>
                      <a:pt x="11" y="4"/>
                      <a:pt x="5" y="1"/>
                      <a:pt x="5" y="0"/>
                    </a:cubicBezTo>
                    <a:lnTo>
                      <a:pt x="1" y="5"/>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3">
                <a:extLst>
                  <a:ext uri="{FF2B5EF4-FFF2-40B4-BE49-F238E27FC236}">
                    <a16:creationId xmlns:a16="http://schemas.microsoft.com/office/drawing/2014/main" id="{6BE26BDF-9B7E-486A-8810-9F0405A1CA39}"/>
                  </a:ext>
                </a:extLst>
              </p:cNvPr>
              <p:cNvSpPr>
                <a:spLocks/>
              </p:cNvSpPr>
              <p:nvPr/>
            </p:nvSpPr>
            <p:spPr bwMode="auto">
              <a:xfrm>
                <a:off x="8385838" y="3980436"/>
                <a:ext cx="18934" cy="18934"/>
              </a:xfrm>
              <a:custGeom>
                <a:avLst/>
                <a:gdLst>
                  <a:gd name="T0" fmla="*/ 5 w 6"/>
                  <a:gd name="T1" fmla="*/ 3 h 6"/>
                  <a:gd name="T2" fmla="*/ 4 w 6"/>
                  <a:gd name="T3" fmla="*/ 1 h 6"/>
                  <a:gd name="T4" fmla="*/ 2 w 6"/>
                  <a:gd name="T5" fmla="*/ 0 h 6"/>
                  <a:gd name="T6" fmla="*/ 0 w 6"/>
                  <a:gd name="T7" fmla="*/ 6 h 6"/>
                  <a:gd name="T8" fmla="*/ 5 w 6"/>
                  <a:gd name="T9" fmla="*/ 4 h 6"/>
                  <a:gd name="T10" fmla="*/ 5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5" y="3"/>
                    </a:moveTo>
                    <a:cubicBezTo>
                      <a:pt x="6" y="2"/>
                      <a:pt x="5" y="1"/>
                      <a:pt x="4" y="1"/>
                    </a:cubicBezTo>
                    <a:cubicBezTo>
                      <a:pt x="3" y="0"/>
                      <a:pt x="2" y="0"/>
                      <a:pt x="2" y="0"/>
                    </a:cubicBezTo>
                    <a:cubicBezTo>
                      <a:pt x="0" y="6"/>
                      <a:pt x="0" y="6"/>
                      <a:pt x="0" y="6"/>
                    </a:cubicBezTo>
                    <a:cubicBezTo>
                      <a:pt x="5" y="4"/>
                      <a:pt x="5" y="4"/>
                      <a:pt x="5" y="4"/>
                    </a:cubicBezTo>
                    <a:lnTo>
                      <a:pt x="5" y="3"/>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274">
                <a:extLst>
                  <a:ext uri="{FF2B5EF4-FFF2-40B4-BE49-F238E27FC236}">
                    <a16:creationId xmlns:a16="http://schemas.microsoft.com/office/drawing/2014/main" id="{AD948441-91B5-46C6-9D9D-E9BC104CCB97}"/>
                  </a:ext>
                </a:extLst>
              </p:cNvPr>
              <p:cNvSpPr>
                <a:spLocks/>
              </p:cNvSpPr>
              <p:nvPr/>
            </p:nvSpPr>
            <p:spPr bwMode="auto">
              <a:xfrm>
                <a:off x="8370060" y="3989903"/>
                <a:ext cx="31557" cy="28401"/>
              </a:xfrm>
              <a:custGeom>
                <a:avLst/>
                <a:gdLst>
                  <a:gd name="T0" fmla="*/ 0 w 10"/>
                  <a:gd name="T1" fmla="*/ 3 h 9"/>
                  <a:gd name="T2" fmla="*/ 10 w 10"/>
                  <a:gd name="T3" fmla="*/ 0 h 9"/>
                  <a:gd name="T4" fmla="*/ 9 w 10"/>
                  <a:gd name="T5" fmla="*/ 8 h 9"/>
                  <a:gd name="T6" fmla="*/ 1 w 10"/>
                  <a:gd name="T7" fmla="*/ 9 h 9"/>
                  <a:gd name="T8" fmla="*/ 0 w 10"/>
                  <a:gd name="T9" fmla="*/ 3 h 9"/>
                </a:gdLst>
                <a:ahLst/>
                <a:cxnLst>
                  <a:cxn ang="0">
                    <a:pos x="T0" y="T1"/>
                  </a:cxn>
                  <a:cxn ang="0">
                    <a:pos x="T2" y="T3"/>
                  </a:cxn>
                  <a:cxn ang="0">
                    <a:pos x="T4" y="T5"/>
                  </a:cxn>
                  <a:cxn ang="0">
                    <a:pos x="T6" y="T7"/>
                  </a:cxn>
                  <a:cxn ang="0">
                    <a:pos x="T8" y="T9"/>
                  </a:cxn>
                </a:cxnLst>
                <a:rect l="0" t="0" r="r" b="b"/>
                <a:pathLst>
                  <a:path w="10" h="9">
                    <a:moveTo>
                      <a:pt x="0" y="3"/>
                    </a:moveTo>
                    <a:cubicBezTo>
                      <a:pt x="0" y="1"/>
                      <a:pt x="10" y="2"/>
                      <a:pt x="10" y="0"/>
                    </a:cubicBezTo>
                    <a:cubicBezTo>
                      <a:pt x="9" y="8"/>
                      <a:pt x="9" y="8"/>
                      <a:pt x="9" y="8"/>
                    </a:cubicBezTo>
                    <a:cubicBezTo>
                      <a:pt x="9" y="8"/>
                      <a:pt x="2" y="8"/>
                      <a:pt x="1" y="9"/>
                    </a:cubicBezTo>
                    <a:lnTo>
                      <a:pt x="0"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5">
                <a:extLst>
                  <a:ext uri="{FF2B5EF4-FFF2-40B4-BE49-F238E27FC236}">
                    <a16:creationId xmlns:a16="http://schemas.microsoft.com/office/drawing/2014/main" id="{B56259F3-7997-4746-9746-AF4010E06FF8}"/>
                  </a:ext>
                </a:extLst>
              </p:cNvPr>
              <p:cNvSpPr>
                <a:spLocks/>
              </p:cNvSpPr>
              <p:nvPr/>
            </p:nvSpPr>
            <p:spPr bwMode="auto">
              <a:xfrm>
                <a:off x="8347970" y="3999370"/>
                <a:ext cx="47335" cy="99405"/>
              </a:xfrm>
              <a:custGeom>
                <a:avLst/>
                <a:gdLst>
                  <a:gd name="T0" fmla="*/ 3 w 15"/>
                  <a:gd name="T1" fmla="*/ 16 h 32"/>
                  <a:gd name="T2" fmla="*/ 3 w 15"/>
                  <a:gd name="T3" fmla="*/ 16 h 32"/>
                  <a:gd name="T4" fmla="*/ 0 w 15"/>
                  <a:gd name="T5" fmla="*/ 32 h 32"/>
                  <a:gd name="T6" fmla="*/ 10 w 15"/>
                  <a:gd name="T7" fmla="*/ 29 h 32"/>
                  <a:gd name="T8" fmla="*/ 11 w 15"/>
                  <a:gd name="T9" fmla="*/ 26 h 32"/>
                  <a:gd name="T10" fmla="*/ 9 w 15"/>
                  <a:gd name="T11" fmla="*/ 26 h 32"/>
                  <a:gd name="T12" fmla="*/ 10 w 15"/>
                  <a:gd name="T13" fmla="*/ 17 h 32"/>
                  <a:gd name="T14" fmla="*/ 13 w 15"/>
                  <a:gd name="T15" fmla="*/ 9 h 32"/>
                  <a:gd name="T16" fmla="*/ 14 w 15"/>
                  <a:gd name="T17" fmla="*/ 10 h 32"/>
                  <a:gd name="T18" fmla="*/ 15 w 15"/>
                  <a:gd name="T19" fmla="*/ 7 h 32"/>
                  <a:gd name="T20" fmla="*/ 7 w 15"/>
                  <a:gd name="T21" fmla="*/ 0 h 32"/>
                  <a:gd name="T22" fmla="*/ 3 w 15"/>
                  <a:gd name="T2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2">
                    <a:moveTo>
                      <a:pt x="3" y="16"/>
                    </a:moveTo>
                    <a:cubicBezTo>
                      <a:pt x="3" y="16"/>
                      <a:pt x="3" y="16"/>
                      <a:pt x="3" y="16"/>
                    </a:cubicBezTo>
                    <a:cubicBezTo>
                      <a:pt x="0" y="32"/>
                      <a:pt x="0" y="32"/>
                      <a:pt x="0" y="32"/>
                    </a:cubicBezTo>
                    <a:cubicBezTo>
                      <a:pt x="1" y="30"/>
                      <a:pt x="10" y="29"/>
                      <a:pt x="10" y="29"/>
                    </a:cubicBezTo>
                    <a:cubicBezTo>
                      <a:pt x="11" y="26"/>
                      <a:pt x="11" y="26"/>
                      <a:pt x="11" y="26"/>
                    </a:cubicBezTo>
                    <a:cubicBezTo>
                      <a:pt x="9" y="26"/>
                      <a:pt x="9" y="26"/>
                      <a:pt x="9" y="26"/>
                    </a:cubicBezTo>
                    <a:cubicBezTo>
                      <a:pt x="9" y="26"/>
                      <a:pt x="9" y="22"/>
                      <a:pt x="10" y="17"/>
                    </a:cubicBezTo>
                    <a:cubicBezTo>
                      <a:pt x="11" y="13"/>
                      <a:pt x="13" y="9"/>
                      <a:pt x="13" y="9"/>
                    </a:cubicBezTo>
                    <a:cubicBezTo>
                      <a:pt x="14" y="10"/>
                      <a:pt x="14" y="10"/>
                      <a:pt x="14" y="10"/>
                    </a:cubicBezTo>
                    <a:cubicBezTo>
                      <a:pt x="15" y="7"/>
                      <a:pt x="15" y="7"/>
                      <a:pt x="15" y="7"/>
                    </a:cubicBezTo>
                    <a:cubicBezTo>
                      <a:pt x="15" y="7"/>
                      <a:pt x="7" y="2"/>
                      <a:pt x="7" y="0"/>
                    </a:cubicBezTo>
                    <a:lnTo>
                      <a:pt x="3"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276">
                <a:extLst>
                  <a:ext uri="{FF2B5EF4-FFF2-40B4-BE49-F238E27FC236}">
                    <a16:creationId xmlns:a16="http://schemas.microsoft.com/office/drawing/2014/main" id="{3A8E83B2-69C0-4D7C-A3F1-AA1C80888AD4}"/>
                  </a:ext>
                </a:extLst>
              </p:cNvPr>
              <p:cNvSpPr>
                <a:spLocks/>
              </p:cNvSpPr>
              <p:nvPr/>
            </p:nvSpPr>
            <p:spPr bwMode="auto">
              <a:xfrm>
                <a:off x="8338503" y="3999370"/>
                <a:ext cx="59958" cy="108872"/>
              </a:xfrm>
              <a:custGeom>
                <a:avLst/>
                <a:gdLst>
                  <a:gd name="T0" fmla="*/ 0 w 19"/>
                  <a:gd name="T1" fmla="*/ 14 h 35"/>
                  <a:gd name="T2" fmla="*/ 11 w 19"/>
                  <a:gd name="T3" fmla="*/ 35 h 35"/>
                  <a:gd name="T4" fmla="*/ 13 w 19"/>
                  <a:gd name="T5" fmla="*/ 17 h 35"/>
                  <a:gd name="T6" fmla="*/ 19 w 19"/>
                  <a:gd name="T7" fmla="*/ 0 h 35"/>
                  <a:gd name="T8" fmla="*/ 0 w 19"/>
                  <a:gd name="T9" fmla="*/ 14 h 35"/>
                </a:gdLst>
                <a:ahLst/>
                <a:cxnLst>
                  <a:cxn ang="0">
                    <a:pos x="T0" y="T1"/>
                  </a:cxn>
                  <a:cxn ang="0">
                    <a:pos x="T2" y="T3"/>
                  </a:cxn>
                  <a:cxn ang="0">
                    <a:pos x="T4" y="T5"/>
                  </a:cxn>
                  <a:cxn ang="0">
                    <a:pos x="T6" y="T7"/>
                  </a:cxn>
                  <a:cxn ang="0">
                    <a:pos x="T8" y="T9"/>
                  </a:cxn>
                </a:cxnLst>
                <a:rect l="0" t="0" r="r" b="b"/>
                <a:pathLst>
                  <a:path w="19" h="35">
                    <a:moveTo>
                      <a:pt x="0" y="14"/>
                    </a:moveTo>
                    <a:cubicBezTo>
                      <a:pt x="2" y="29"/>
                      <a:pt x="11" y="35"/>
                      <a:pt x="11" y="35"/>
                    </a:cubicBezTo>
                    <a:cubicBezTo>
                      <a:pt x="11" y="35"/>
                      <a:pt x="10" y="28"/>
                      <a:pt x="13" y="17"/>
                    </a:cubicBezTo>
                    <a:cubicBezTo>
                      <a:pt x="15" y="6"/>
                      <a:pt x="19" y="0"/>
                      <a:pt x="19" y="0"/>
                    </a:cubicBezTo>
                    <a:cubicBezTo>
                      <a:pt x="19" y="0"/>
                      <a:pt x="8" y="2"/>
                      <a:pt x="0" y="1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77">
                <a:extLst>
                  <a:ext uri="{FF2B5EF4-FFF2-40B4-BE49-F238E27FC236}">
                    <a16:creationId xmlns:a16="http://schemas.microsoft.com/office/drawing/2014/main" id="{934825E3-8BF6-40E4-8D3A-0344F2709831}"/>
                  </a:ext>
                </a:extLst>
              </p:cNvPr>
              <p:cNvSpPr>
                <a:spLocks/>
              </p:cNvSpPr>
              <p:nvPr/>
            </p:nvSpPr>
            <p:spPr bwMode="auto">
              <a:xfrm>
                <a:off x="8347970" y="4056173"/>
                <a:ext cx="22090" cy="42602"/>
              </a:xfrm>
              <a:custGeom>
                <a:avLst/>
                <a:gdLst>
                  <a:gd name="T0" fmla="*/ 0 w 7"/>
                  <a:gd name="T1" fmla="*/ 0 h 14"/>
                  <a:gd name="T2" fmla="*/ 6 w 7"/>
                  <a:gd name="T3" fmla="*/ 14 h 14"/>
                  <a:gd name="T4" fmla="*/ 7 w 7"/>
                  <a:gd name="T5" fmla="*/ 2 h 14"/>
                  <a:gd name="T6" fmla="*/ 0 w 7"/>
                  <a:gd name="T7" fmla="*/ 0 h 14"/>
                </a:gdLst>
                <a:ahLst/>
                <a:cxnLst>
                  <a:cxn ang="0">
                    <a:pos x="T0" y="T1"/>
                  </a:cxn>
                  <a:cxn ang="0">
                    <a:pos x="T2" y="T3"/>
                  </a:cxn>
                  <a:cxn ang="0">
                    <a:pos x="T4" y="T5"/>
                  </a:cxn>
                  <a:cxn ang="0">
                    <a:pos x="T6" y="T7"/>
                  </a:cxn>
                </a:cxnLst>
                <a:rect l="0" t="0" r="r" b="b"/>
                <a:pathLst>
                  <a:path w="7" h="14">
                    <a:moveTo>
                      <a:pt x="0" y="0"/>
                    </a:moveTo>
                    <a:cubicBezTo>
                      <a:pt x="2" y="10"/>
                      <a:pt x="6" y="14"/>
                      <a:pt x="6" y="14"/>
                    </a:cubicBezTo>
                    <a:cubicBezTo>
                      <a:pt x="6" y="14"/>
                      <a:pt x="6" y="8"/>
                      <a:pt x="7"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278">
                <a:extLst>
                  <a:ext uri="{FF2B5EF4-FFF2-40B4-BE49-F238E27FC236}">
                    <a16:creationId xmlns:a16="http://schemas.microsoft.com/office/drawing/2014/main" id="{FC76B08C-658F-46DB-B075-09DC375DF536}"/>
                  </a:ext>
                </a:extLst>
              </p:cNvPr>
              <p:cNvSpPr>
                <a:spLocks/>
              </p:cNvSpPr>
              <p:nvPr/>
            </p:nvSpPr>
            <p:spPr bwMode="auto">
              <a:xfrm>
                <a:off x="8351126" y="4008837"/>
                <a:ext cx="37868" cy="31557"/>
              </a:xfrm>
              <a:custGeom>
                <a:avLst/>
                <a:gdLst>
                  <a:gd name="T0" fmla="*/ 0 w 12"/>
                  <a:gd name="T1" fmla="*/ 9 h 10"/>
                  <a:gd name="T2" fmla="*/ 12 w 12"/>
                  <a:gd name="T3" fmla="*/ 0 h 10"/>
                  <a:gd name="T4" fmla="*/ 7 w 12"/>
                  <a:gd name="T5" fmla="*/ 10 h 10"/>
                  <a:gd name="T6" fmla="*/ 0 w 12"/>
                  <a:gd name="T7" fmla="*/ 9 h 10"/>
                </a:gdLst>
                <a:ahLst/>
                <a:cxnLst>
                  <a:cxn ang="0">
                    <a:pos x="T0" y="T1"/>
                  </a:cxn>
                  <a:cxn ang="0">
                    <a:pos x="T2" y="T3"/>
                  </a:cxn>
                  <a:cxn ang="0">
                    <a:pos x="T4" y="T5"/>
                  </a:cxn>
                  <a:cxn ang="0">
                    <a:pos x="T6" y="T7"/>
                  </a:cxn>
                </a:cxnLst>
                <a:rect l="0" t="0" r="r" b="b"/>
                <a:pathLst>
                  <a:path w="12" h="10">
                    <a:moveTo>
                      <a:pt x="0" y="9"/>
                    </a:moveTo>
                    <a:cubicBezTo>
                      <a:pt x="7" y="1"/>
                      <a:pt x="12" y="0"/>
                      <a:pt x="12" y="0"/>
                    </a:cubicBezTo>
                    <a:cubicBezTo>
                      <a:pt x="12" y="0"/>
                      <a:pt x="9" y="5"/>
                      <a:pt x="7" y="1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79">
                <a:extLst>
                  <a:ext uri="{FF2B5EF4-FFF2-40B4-BE49-F238E27FC236}">
                    <a16:creationId xmlns:a16="http://schemas.microsoft.com/office/drawing/2014/main" id="{A7880A61-3B6F-4957-B3CB-908791D5212F}"/>
                  </a:ext>
                </a:extLst>
              </p:cNvPr>
              <p:cNvSpPr>
                <a:spLocks/>
              </p:cNvSpPr>
              <p:nvPr/>
            </p:nvSpPr>
            <p:spPr bwMode="auto">
              <a:xfrm>
                <a:off x="8344814" y="4040394"/>
                <a:ext cx="22090" cy="15778"/>
              </a:xfrm>
              <a:custGeom>
                <a:avLst/>
                <a:gdLst>
                  <a:gd name="T0" fmla="*/ 6 w 14"/>
                  <a:gd name="T1" fmla="*/ 0 h 10"/>
                  <a:gd name="T2" fmla="*/ 4 w 14"/>
                  <a:gd name="T3" fmla="*/ 4 h 10"/>
                  <a:gd name="T4" fmla="*/ 0 w 14"/>
                  <a:gd name="T5" fmla="*/ 2 h 10"/>
                  <a:gd name="T6" fmla="*/ 0 w 14"/>
                  <a:gd name="T7" fmla="*/ 4 h 10"/>
                  <a:gd name="T8" fmla="*/ 4 w 14"/>
                  <a:gd name="T9" fmla="*/ 6 h 10"/>
                  <a:gd name="T10" fmla="*/ 4 w 14"/>
                  <a:gd name="T11" fmla="*/ 10 h 10"/>
                  <a:gd name="T12" fmla="*/ 6 w 14"/>
                  <a:gd name="T13" fmla="*/ 10 h 10"/>
                  <a:gd name="T14" fmla="*/ 6 w 14"/>
                  <a:gd name="T15" fmla="*/ 6 h 10"/>
                  <a:gd name="T16" fmla="*/ 14 w 14"/>
                  <a:gd name="T17" fmla="*/ 8 h 10"/>
                  <a:gd name="T18" fmla="*/ 14 w 14"/>
                  <a:gd name="T19" fmla="*/ 6 h 10"/>
                  <a:gd name="T20" fmla="*/ 6 w 14"/>
                  <a:gd name="T21" fmla="*/ 4 h 10"/>
                  <a:gd name="T22" fmla="*/ 8 w 14"/>
                  <a:gd name="T23" fmla="*/ 0 h 10"/>
                  <a:gd name="T24" fmla="*/ 6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6" y="0"/>
                    </a:moveTo>
                    <a:lnTo>
                      <a:pt x="4" y="4"/>
                    </a:lnTo>
                    <a:lnTo>
                      <a:pt x="0" y="2"/>
                    </a:lnTo>
                    <a:lnTo>
                      <a:pt x="0" y="4"/>
                    </a:lnTo>
                    <a:lnTo>
                      <a:pt x="4" y="6"/>
                    </a:lnTo>
                    <a:lnTo>
                      <a:pt x="4" y="10"/>
                    </a:lnTo>
                    <a:lnTo>
                      <a:pt x="6" y="10"/>
                    </a:lnTo>
                    <a:lnTo>
                      <a:pt x="6" y="6"/>
                    </a:lnTo>
                    <a:lnTo>
                      <a:pt x="14" y="8"/>
                    </a:lnTo>
                    <a:lnTo>
                      <a:pt x="14" y="6"/>
                    </a:lnTo>
                    <a:lnTo>
                      <a:pt x="6" y="4"/>
                    </a:lnTo>
                    <a:lnTo>
                      <a:pt x="8"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280">
                <a:extLst>
                  <a:ext uri="{FF2B5EF4-FFF2-40B4-BE49-F238E27FC236}">
                    <a16:creationId xmlns:a16="http://schemas.microsoft.com/office/drawing/2014/main" id="{E0F62A14-8534-43FD-8AE2-45FE23E8C324}"/>
                  </a:ext>
                </a:extLst>
              </p:cNvPr>
              <p:cNvSpPr>
                <a:spLocks/>
              </p:cNvSpPr>
              <p:nvPr/>
            </p:nvSpPr>
            <p:spPr bwMode="auto">
              <a:xfrm>
                <a:off x="8280123" y="2123313"/>
                <a:ext cx="134117" cy="105716"/>
              </a:xfrm>
              <a:custGeom>
                <a:avLst/>
                <a:gdLst>
                  <a:gd name="T0" fmla="*/ 43 w 43"/>
                  <a:gd name="T1" fmla="*/ 12 h 34"/>
                  <a:gd name="T2" fmla="*/ 3 w 43"/>
                  <a:gd name="T3" fmla="*/ 12 h 34"/>
                  <a:gd name="T4" fmla="*/ 0 w 43"/>
                  <a:gd name="T5" fmla="*/ 15 h 34"/>
                  <a:gd name="T6" fmla="*/ 18 w 43"/>
                  <a:gd name="T7" fmla="*/ 34 h 34"/>
                  <a:gd name="T8" fmla="*/ 43 w 43"/>
                  <a:gd name="T9" fmla="*/ 12 h 34"/>
                </a:gdLst>
                <a:ahLst/>
                <a:cxnLst>
                  <a:cxn ang="0">
                    <a:pos x="T0" y="T1"/>
                  </a:cxn>
                  <a:cxn ang="0">
                    <a:pos x="T2" y="T3"/>
                  </a:cxn>
                  <a:cxn ang="0">
                    <a:pos x="T4" y="T5"/>
                  </a:cxn>
                  <a:cxn ang="0">
                    <a:pos x="T6" y="T7"/>
                  </a:cxn>
                  <a:cxn ang="0">
                    <a:pos x="T8" y="T9"/>
                  </a:cxn>
                </a:cxnLst>
                <a:rect l="0" t="0" r="r" b="b"/>
                <a:pathLst>
                  <a:path w="43" h="34">
                    <a:moveTo>
                      <a:pt x="43" y="12"/>
                    </a:moveTo>
                    <a:cubicBezTo>
                      <a:pt x="42" y="11"/>
                      <a:pt x="17" y="0"/>
                      <a:pt x="3" y="12"/>
                    </a:cubicBezTo>
                    <a:cubicBezTo>
                      <a:pt x="0" y="15"/>
                      <a:pt x="0" y="15"/>
                      <a:pt x="0" y="15"/>
                    </a:cubicBezTo>
                    <a:cubicBezTo>
                      <a:pt x="18" y="34"/>
                      <a:pt x="18" y="34"/>
                      <a:pt x="18" y="34"/>
                    </a:cubicBezTo>
                    <a:lnTo>
                      <a:pt x="43" y="12"/>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1">
                <a:extLst>
                  <a:ext uri="{FF2B5EF4-FFF2-40B4-BE49-F238E27FC236}">
                    <a16:creationId xmlns:a16="http://schemas.microsoft.com/office/drawing/2014/main" id="{B7157D04-0CD5-4B30-AF2F-6B9563EFBFCF}"/>
                  </a:ext>
                </a:extLst>
              </p:cNvPr>
              <p:cNvSpPr>
                <a:spLocks/>
              </p:cNvSpPr>
              <p:nvPr/>
            </p:nvSpPr>
            <p:spPr bwMode="auto">
              <a:xfrm>
                <a:off x="8286434" y="2161181"/>
                <a:ext cx="154629" cy="173563"/>
              </a:xfrm>
              <a:custGeom>
                <a:avLst/>
                <a:gdLst>
                  <a:gd name="T0" fmla="*/ 36 w 50"/>
                  <a:gd name="T1" fmla="*/ 40 h 56"/>
                  <a:gd name="T2" fmla="*/ 41 w 50"/>
                  <a:gd name="T3" fmla="*/ 0 h 56"/>
                  <a:gd name="T4" fmla="*/ 0 w 50"/>
                  <a:gd name="T5" fmla="*/ 36 h 56"/>
                  <a:gd name="T6" fmla="*/ 18 w 50"/>
                  <a:gd name="T7" fmla="*/ 56 h 56"/>
                  <a:gd name="T8" fmla="*/ 36 w 50"/>
                  <a:gd name="T9" fmla="*/ 40 h 56"/>
                </a:gdLst>
                <a:ahLst/>
                <a:cxnLst>
                  <a:cxn ang="0">
                    <a:pos x="T0" y="T1"/>
                  </a:cxn>
                  <a:cxn ang="0">
                    <a:pos x="T2" y="T3"/>
                  </a:cxn>
                  <a:cxn ang="0">
                    <a:pos x="T4" y="T5"/>
                  </a:cxn>
                  <a:cxn ang="0">
                    <a:pos x="T6" y="T7"/>
                  </a:cxn>
                  <a:cxn ang="0">
                    <a:pos x="T8" y="T9"/>
                  </a:cxn>
                </a:cxnLst>
                <a:rect l="0" t="0" r="r" b="b"/>
                <a:pathLst>
                  <a:path w="50" h="56">
                    <a:moveTo>
                      <a:pt x="36" y="40"/>
                    </a:moveTo>
                    <a:cubicBezTo>
                      <a:pt x="50" y="28"/>
                      <a:pt x="42" y="2"/>
                      <a:pt x="41" y="0"/>
                    </a:cubicBezTo>
                    <a:cubicBezTo>
                      <a:pt x="0" y="36"/>
                      <a:pt x="0" y="36"/>
                      <a:pt x="0" y="36"/>
                    </a:cubicBezTo>
                    <a:cubicBezTo>
                      <a:pt x="18" y="56"/>
                      <a:pt x="18" y="56"/>
                      <a:pt x="18" y="56"/>
                    </a:cubicBezTo>
                    <a:lnTo>
                      <a:pt x="36" y="40"/>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282">
                <a:extLst>
                  <a:ext uri="{FF2B5EF4-FFF2-40B4-BE49-F238E27FC236}">
                    <a16:creationId xmlns:a16="http://schemas.microsoft.com/office/drawing/2014/main" id="{733F1494-9F7D-408D-9CC6-FC9E8578987B}"/>
                  </a:ext>
                </a:extLst>
              </p:cNvPr>
              <p:cNvSpPr>
                <a:spLocks/>
              </p:cNvSpPr>
              <p:nvPr/>
            </p:nvSpPr>
            <p:spPr bwMode="auto">
              <a:xfrm>
                <a:off x="8232788" y="2170648"/>
                <a:ext cx="102560" cy="102560"/>
              </a:xfrm>
              <a:custGeom>
                <a:avLst/>
                <a:gdLst>
                  <a:gd name="T0" fmla="*/ 65 w 65"/>
                  <a:gd name="T1" fmla="*/ 37 h 65"/>
                  <a:gd name="T2" fmla="*/ 30 w 65"/>
                  <a:gd name="T3" fmla="*/ 0 h 65"/>
                  <a:gd name="T4" fmla="*/ 0 w 65"/>
                  <a:gd name="T5" fmla="*/ 25 h 65"/>
                  <a:gd name="T6" fmla="*/ 34 w 65"/>
                  <a:gd name="T7" fmla="*/ 65 h 65"/>
                  <a:gd name="T8" fmla="*/ 65 w 65"/>
                  <a:gd name="T9" fmla="*/ 37 h 65"/>
                </a:gdLst>
                <a:ahLst/>
                <a:cxnLst>
                  <a:cxn ang="0">
                    <a:pos x="T0" y="T1"/>
                  </a:cxn>
                  <a:cxn ang="0">
                    <a:pos x="T2" y="T3"/>
                  </a:cxn>
                  <a:cxn ang="0">
                    <a:pos x="T4" y="T5"/>
                  </a:cxn>
                  <a:cxn ang="0">
                    <a:pos x="T6" y="T7"/>
                  </a:cxn>
                  <a:cxn ang="0">
                    <a:pos x="T8" y="T9"/>
                  </a:cxn>
                </a:cxnLst>
                <a:rect l="0" t="0" r="r" b="b"/>
                <a:pathLst>
                  <a:path w="65" h="65">
                    <a:moveTo>
                      <a:pt x="65" y="37"/>
                    </a:moveTo>
                    <a:lnTo>
                      <a:pt x="30" y="0"/>
                    </a:lnTo>
                    <a:lnTo>
                      <a:pt x="0" y="25"/>
                    </a:lnTo>
                    <a:lnTo>
                      <a:pt x="34" y="65"/>
                    </a:lnTo>
                    <a:lnTo>
                      <a:pt x="65" y="3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3">
                <a:extLst>
                  <a:ext uri="{FF2B5EF4-FFF2-40B4-BE49-F238E27FC236}">
                    <a16:creationId xmlns:a16="http://schemas.microsoft.com/office/drawing/2014/main" id="{820C38D3-3DCE-44C3-A392-E844A461A99D}"/>
                  </a:ext>
                </a:extLst>
              </p:cNvPr>
              <p:cNvSpPr>
                <a:spLocks/>
              </p:cNvSpPr>
              <p:nvPr/>
            </p:nvSpPr>
            <p:spPr bwMode="auto">
              <a:xfrm>
                <a:off x="8254878" y="2173804"/>
                <a:ext cx="77315" cy="77315"/>
              </a:xfrm>
              <a:custGeom>
                <a:avLst/>
                <a:gdLst>
                  <a:gd name="T0" fmla="*/ 1 w 25"/>
                  <a:gd name="T1" fmla="*/ 7 h 25"/>
                  <a:gd name="T2" fmla="*/ 3 w 25"/>
                  <a:gd name="T3" fmla="*/ 9 h 25"/>
                  <a:gd name="T4" fmla="*/ 4 w 25"/>
                  <a:gd name="T5" fmla="*/ 11 h 25"/>
                  <a:gd name="T6" fmla="*/ 6 w 25"/>
                  <a:gd name="T7" fmla="*/ 12 h 25"/>
                  <a:gd name="T8" fmla="*/ 7 w 25"/>
                  <a:gd name="T9" fmla="*/ 14 h 25"/>
                  <a:gd name="T10" fmla="*/ 9 w 25"/>
                  <a:gd name="T11" fmla="*/ 15 h 25"/>
                  <a:gd name="T12" fmla="*/ 10 w 25"/>
                  <a:gd name="T13" fmla="*/ 17 h 25"/>
                  <a:gd name="T14" fmla="*/ 12 w 25"/>
                  <a:gd name="T15" fmla="*/ 19 h 25"/>
                  <a:gd name="T16" fmla="*/ 13 w 25"/>
                  <a:gd name="T17" fmla="*/ 21 h 25"/>
                  <a:gd name="T18" fmla="*/ 15 w 25"/>
                  <a:gd name="T19" fmla="*/ 22 h 25"/>
                  <a:gd name="T20" fmla="*/ 15 w 25"/>
                  <a:gd name="T21" fmla="*/ 24 h 25"/>
                  <a:gd name="T22" fmla="*/ 18 w 25"/>
                  <a:gd name="T23" fmla="*/ 25 h 25"/>
                  <a:gd name="T24" fmla="*/ 25 w 25"/>
                  <a:gd name="T25" fmla="*/ 20 h 25"/>
                  <a:gd name="T26" fmla="*/ 22 w 25"/>
                  <a:gd name="T27" fmla="*/ 19 h 25"/>
                  <a:gd name="T28" fmla="*/ 21 w 25"/>
                  <a:gd name="T29" fmla="*/ 16 h 25"/>
                  <a:gd name="T30" fmla="*/ 19 w 25"/>
                  <a:gd name="T31" fmla="*/ 15 h 25"/>
                  <a:gd name="T32" fmla="*/ 18 w 25"/>
                  <a:gd name="T33" fmla="*/ 13 h 25"/>
                  <a:gd name="T34" fmla="*/ 16 w 25"/>
                  <a:gd name="T35" fmla="*/ 12 h 25"/>
                  <a:gd name="T36" fmla="*/ 15 w 25"/>
                  <a:gd name="T37" fmla="*/ 10 h 25"/>
                  <a:gd name="T38" fmla="*/ 13 w 25"/>
                  <a:gd name="T39" fmla="*/ 9 h 25"/>
                  <a:gd name="T40" fmla="*/ 12 w 25"/>
                  <a:gd name="T41" fmla="*/ 6 h 25"/>
                  <a:gd name="T42" fmla="*/ 10 w 25"/>
                  <a:gd name="T43" fmla="*/ 5 h 25"/>
                  <a:gd name="T44" fmla="*/ 9 w 25"/>
                  <a:gd name="T45" fmla="*/ 3 h 25"/>
                  <a:gd name="T46" fmla="*/ 7 w 25"/>
                  <a:gd name="T47" fmla="*/ 2 h 25"/>
                  <a:gd name="T48" fmla="*/ 7 w 25"/>
                  <a:gd name="T49" fmla="*/ 0 h 25"/>
                  <a:gd name="T50" fmla="*/ 0 w 25"/>
                  <a:gd name="T51" fmla="*/ 6 h 25"/>
                  <a:gd name="T52" fmla="*/ 1 w 25"/>
                  <a:gd name="T5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5">
                    <a:moveTo>
                      <a:pt x="1" y="7"/>
                    </a:moveTo>
                    <a:cubicBezTo>
                      <a:pt x="1" y="8"/>
                      <a:pt x="2" y="8"/>
                      <a:pt x="3" y="9"/>
                    </a:cubicBezTo>
                    <a:cubicBezTo>
                      <a:pt x="4" y="9"/>
                      <a:pt x="3" y="10"/>
                      <a:pt x="4" y="11"/>
                    </a:cubicBezTo>
                    <a:cubicBezTo>
                      <a:pt x="4" y="11"/>
                      <a:pt x="5" y="11"/>
                      <a:pt x="6" y="12"/>
                    </a:cubicBezTo>
                    <a:cubicBezTo>
                      <a:pt x="6" y="13"/>
                      <a:pt x="6" y="13"/>
                      <a:pt x="7" y="14"/>
                    </a:cubicBezTo>
                    <a:cubicBezTo>
                      <a:pt x="7" y="15"/>
                      <a:pt x="8" y="15"/>
                      <a:pt x="9" y="15"/>
                    </a:cubicBezTo>
                    <a:cubicBezTo>
                      <a:pt x="9" y="16"/>
                      <a:pt x="9" y="17"/>
                      <a:pt x="10" y="17"/>
                    </a:cubicBezTo>
                    <a:cubicBezTo>
                      <a:pt x="10" y="18"/>
                      <a:pt x="11" y="18"/>
                      <a:pt x="12" y="19"/>
                    </a:cubicBezTo>
                    <a:cubicBezTo>
                      <a:pt x="12" y="19"/>
                      <a:pt x="12" y="20"/>
                      <a:pt x="13" y="21"/>
                    </a:cubicBezTo>
                    <a:cubicBezTo>
                      <a:pt x="13" y="21"/>
                      <a:pt x="14" y="21"/>
                      <a:pt x="15" y="22"/>
                    </a:cubicBezTo>
                    <a:cubicBezTo>
                      <a:pt x="15" y="23"/>
                      <a:pt x="15" y="23"/>
                      <a:pt x="15" y="24"/>
                    </a:cubicBezTo>
                    <a:cubicBezTo>
                      <a:pt x="16" y="25"/>
                      <a:pt x="17" y="25"/>
                      <a:pt x="18" y="25"/>
                    </a:cubicBezTo>
                    <a:cubicBezTo>
                      <a:pt x="25" y="20"/>
                      <a:pt x="25" y="20"/>
                      <a:pt x="25" y="20"/>
                    </a:cubicBezTo>
                    <a:cubicBezTo>
                      <a:pt x="24" y="19"/>
                      <a:pt x="22" y="19"/>
                      <a:pt x="22" y="19"/>
                    </a:cubicBezTo>
                    <a:cubicBezTo>
                      <a:pt x="21" y="18"/>
                      <a:pt x="22" y="17"/>
                      <a:pt x="21" y="16"/>
                    </a:cubicBezTo>
                    <a:cubicBezTo>
                      <a:pt x="20" y="15"/>
                      <a:pt x="19" y="16"/>
                      <a:pt x="19" y="15"/>
                    </a:cubicBezTo>
                    <a:cubicBezTo>
                      <a:pt x="18" y="15"/>
                      <a:pt x="19" y="14"/>
                      <a:pt x="18" y="13"/>
                    </a:cubicBezTo>
                    <a:cubicBezTo>
                      <a:pt x="18" y="12"/>
                      <a:pt x="17" y="13"/>
                      <a:pt x="16" y="12"/>
                    </a:cubicBezTo>
                    <a:cubicBezTo>
                      <a:pt x="15" y="11"/>
                      <a:pt x="16" y="10"/>
                      <a:pt x="15" y="10"/>
                    </a:cubicBezTo>
                    <a:cubicBezTo>
                      <a:pt x="15" y="9"/>
                      <a:pt x="14" y="9"/>
                      <a:pt x="13" y="9"/>
                    </a:cubicBezTo>
                    <a:cubicBezTo>
                      <a:pt x="12" y="8"/>
                      <a:pt x="13" y="7"/>
                      <a:pt x="12" y="6"/>
                    </a:cubicBezTo>
                    <a:cubicBezTo>
                      <a:pt x="12" y="6"/>
                      <a:pt x="11" y="6"/>
                      <a:pt x="10" y="5"/>
                    </a:cubicBezTo>
                    <a:cubicBezTo>
                      <a:pt x="9" y="5"/>
                      <a:pt x="10" y="4"/>
                      <a:pt x="9" y="3"/>
                    </a:cubicBezTo>
                    <a:cubicBezTo>
                      <a:pt x="9" y="2"/>
                      <a:pt x="8" y="3"/>
                      <a:pt x="7" y="2"/>
                    </a:cubicBezTo>
                    <a:cubicBezTo>
                      <a:pt x="7" y="1"/>
                      <a:pt x="7" y="1"/>
                      <a:pt x="7" y="0"/>
                    </a:cubicBezTo>
                    <a:cubicBezTo>
                      <a:pt x="0" y="6"/>
                      <a:pt x="0" y="6"/>
                      <a:pt x="0" y="6"/>
                    </a:cubicBezTo>
                    <a:cubicBezTo>
                      <a:pt x="1" y="6"/>
                      <a:pt x="0" y="7"/>
                      <a:pt x="1"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284">
                <a:extLst>
                  <a:ext uri="{FF2B5EF4-FFF2-40B4-BE49-F238E27FC236}">
                    <a16:creationId xmlns:a16="http://schemas.microsoft.com/office/drawing/2014/main" id="{A015DBFB-DCEE-4DA2-BDF9-222196CA0431}"/>
                  </a:ext>
                </a:extLst>
              </p:cNvPr>
              <p:cNvSpPr>
                <a:spLocks/>
              </p:cNvSpPr>
              <p:nvPr/>
            </p:nvSpPr>
            <p:spPr bwMode="auto">
              <a:xfrm>
                <a:off x="8261189" y="2180115"/>
                <a:ext cx="61536" cy="64692"/>
              </a:xfrm>
              <a:custGeom>
                <a:avLst/>
                <a:gdLst>
                  <a:gd name="T0" fmla="*/ 1 w 20"/>
                  <a:gd name="T1" fmla="*/ 4 h 21"/>
                  <a:gd name="T2" fmla="*/ 3 w 20"/>
                  <a:gd name="T3" fmla="*/ 5 h 21"/>
                  <a:gd name="T4" fmla="*/ 4 w 20"/>
                  <a:gd name="T5" fmla="*/ 7 h 21"/>
                  <a:gd name="T6" fmla="*/ 6 w 20"/>
                  <a:gd name="T7" fmla="*/ 8 h 21"/>
                  <a:gd name="T8" fmla="*/ 7 w 20"/>
                  <a:gd name="T9" fmla="*/ 10 h 21"/>
                  <a:gd name="T10" fmla="*/ 9 w 20"/>
                  <a:gd name="T11" fmla="*/ 11 h 21"/>
                  <a:gd name="T12" fmla="*/ 10 w 20"/>
                  <a:gd name="T13" fmla="*/ 13 h 21"/>
                  <a:gd name="T14" fmla="*/ 12 w 20"/>
                  <a:gd name="T15" fmla="*/ 15 h 21"/>
                  <a:gd name="T16" fmla="*/ 13 w 20"/>
                  <a:gd name="T17" fmla="*/ 17 h 21"/>
                  <a:gd name="T18" fmla="*/ 15 w 20"/>
                  <a:gd name="T19" fmla="*/ 18 h 21"/>
                  <a:gd name="T20" fmla="*/ 16 w 20"/>
                  <a:gd name="T21" fmla="*/ 20 h 21"/>
                  <a:gd name="T22" fmla="*/ 18 w 20"/>
                  <a:gd name="T23" fmla="*/ 21 h 21"/>
                  <a:gd name="T24" fmla="*/ 20 w 20"/>
                  <a:gd name="T25" fmla="*/ 19 h 21"/>
                  <a:gd name="T26" fmla="*/ 18 w 20"/>
                  <a:gd name="T27" fmla="*/ 18 h 21"/>
                  <a:gd name="T28" fmla="*/ 17 w 20"/>
                  <a:gd name="T29" fmla="*/ 16 h 21"/>
                  <a:gd name="T30" fmla="*/ 15 w 20"/>
                  <a:gd name="T31" fmla="*/ 15 h 21"/>
                  <a:gd name="T32" fmla="*/ 14 w 20"/>
                  <a:gd name="T33" fmla="*/ 13 h 21"/>
                  <a:gd name="T34" fmla="*/ 12 w 20"/>
                  <a:gd name="T35" fmla="*/ 12 h 21"/>
                  <a:gd name="T36" fmla="*/ 11 w 20"/>
                  <a:gd name="T37" fmla="*/ 9 h 21"/>
                  <a:gd name="T38" fmla="*/ 9 w 20"/>
                  <a:gd name="T39" fmla="*/ 8 h 21"/>
                  <a:gd name="T40" fmla="*/ 8 w 20"/>
                  <a:gd name="T41" fmla="*/ 6 h 21"/>
                  <a:gd name="T42" fmla="*/ 6 w 20"/>
                  <a:gd name="T43" fmla="*/ 5 h 21"/>
                  <a:gd name="T44" fmla="*/ 5 w 20"/>
                  <a:gd name="T45" fmla="*/ 3 h 21"/>
                  <a:gd name="T46" fmla="*/ 3 w 20"/>
                  <a:gd name="T47" fmla="*/ 2 h 21"/>
                  <a:gd name="T48" fmla="*/ 2 w 20"/>
                  <a:gd name="T49" fmla="*/ 0 h 21"/>
                  <a:gd name="T50" fmla="*/ 0 w 20"/>
                  <a:gd name="T51" fmla="*/ 2 h 21"/>
                  <a:gd name="T52" fmla="*/ 1 w 20"/>
                  <a:gd name="T5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1">
                    <a:moveTo>
                      <a:pt x="1" y="4"/>
                    </a:moveTo>
                    <a:cubicBezTo>
                      <a:pt x="2" y="4"/>
                      <a:pt x="2" y="4"/>
                      <a:pt x="3" y="5"/>
                    </a:cubicBezTo>
                    <a:cubicBezTo>
                      <a:pt x="4" y="5"/>
                      <a:pt x="3" y="6"/>
                      <a:pt x="4" y="7"/>
                    </a:cubicBezTo>
                    <a:cubicBezTo>
                      <a:pt x="4" y="8"/>
                      <a:pt x="5" y="7"/>
                      <a:pt x="6" y="8"/>
                    </a:cubicBezTo>
                    <a:cubicBezTo>
                      <a:pt x="7" y="9"/>
                      <a:pt x="6" y="10"/>
                      <a:pt x="7" y="10"/>
                    </a:cubicBezTo>
                    <a:cubicBezTo>
                      <a:pt x="7" y="11"/>
                      <a:pt x="8" y="11"/>
                      <a:pt x="9" y="11"/>
                    </a:cubicBezTo>
                    <a:cubicBezTo>
                      <a:pt x="10" y="12"/>
                      <a:pt x="9" y="13"/>
                      <a:pt x="10" y="13"/>
                    </a:cubicBezTo>
                    <a:cubicBezTo>
                      <a:pt x="10" y="14"/>
                      <a:pt x="11" y="14"/>
                      <a:pt x="12" y="15"/>
                    </a:cubicBezTo>
                    <a:cubicBezTo>
                      <a:pt x="13" y="15"/>
                      <a:pt x="12" y="16"/>
                      <a:pt x="13" y="17"/>
                    </a:cubicBezTo>
                    <a:cubicBezTo>
                      <a:pt x="13" y="18"/>
                      <a:pt x="14" y="17"/>
                      <a:pt x="15" y="18"/>
                    </a:cubicBezTo>
                    <a:cubicBezTo>
                      <a:pt x="16" y="19"/>
                      <a:pt x="15" y="19"/>
                      <a:pt x="16" y="20"/>
                    </a:cubicBezTo>
                    <a:cubicBezTo>
                      <a:pt x="16" y="21"/>
                      <a:pt x="18" y="21"/>
                      <a:pt x="18" y="21"/>
                    </a:cubicBezTo>
                    <a:cubicBezTo>
                      <a:pt x="20" y="19"/>
                      <a:pt x="20" y="19"/>
                      <a:pt x="20" y="19"/>
                    </a:cubicBezTo>
                    <a:cubicBezTo>
                      <a:pt x="20" y="19"/>
                      <a:pt x="18" y="19"/>
                      <a:pt x="18" y="18"/>
                    </a:cubicBezTo>
                    <a:cubicBezTo>
                      <a:pt x="17" y="18"/>
                      <a:pt x="18" y="17"/>
                      <a:pt x="17" y="16"/>
                    </a:cubicBezTo>
                    <a:cubicBezTo>
                      <a:pt x="16" y="15"/>
                      <a:pt x="15" y="16"/>
                      <a:pt x="15" y="15"/>
                    </a:cubicBezTo>
                    <a:cubicBezTo>
                      <a:pt x="14" y="14"/>
                      <a:pt x="15" y="14"/>
                      <a:pt x="14" y="13"/>
                    </a:cubicBezTo>
                    <a:cubicBezTo>
                      <a:pt x="13" y="12"/>
                      <a:pt x="12" y="12"/>
                      <a:pt x="12" y="12"/>
                    </a:cubicBezTo>
                    <a:cubicBezTo>
                      <a:pt x="11" y="11"/>
                      <a:pt x="12" y="10"/>
                      <a:pt x="11" y="9"/>
                    </a:cubicBezTo>
                    <a:cubicBezTo>
                      <a:pt x="10" y="9"/>
                      <a:pt x="9" y="9"/>
                      <a:pt x="9" y="8"/>
                    </a:cubicBezTo>
                    <a:cubicBezTo>
                      <a:pt x="8" y="8"/>
                      <a:pt x="9" y="7"/>
                      <a:pt x="8" y="6"/>
                    </a:cubicBezTo>
                    <a:cubicBezTo>
                      <a:pt x="7" y="5"/>
                      <a:pt x="6" y="6"/>
                      <a:pt x="6" y="5"/>
                    </a:cubicBezTo>
                    <a:cubicBezTo>
                      <a:pt x="5" y="4"/>
                      <a:pt x="6" y="4"/>
                      <a:pt x="5" y="3"/>
                    </a:cubicBezTo>
                    <a:cubicBezTo>
                      <a:pt x="4" y="2"/>
                      <a:pt x="4" y="2"/>
                      <a:pt x="3" y="2"/>
                    </a:cubicBezTo>
                    <a:cubicBezTo>
                      <a:pt x="2" y="1"/>
                      <a:pt x="3" y="1"/>
                      <a:pt x="2" y="0"/>
                    </a:cubicBezTo>
                    <a:cubicBezTo>
                      <a:pt x="0" y="2"/>
                      <a:pt x="0" y="2"/>
                      <a:pt x="0" y="2"/>
                    </a:cubicBezTo>
                    <a:cubicBezTo>
                      <a:pt x="1" y="2"/>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5">
                <a:extLst>
                  <a:ext uri="{FF2B5EF4-FFF2-40B4-BE49-F238E27FC236}">
                    <a16:creationId xmlns:a16="http://schemas.microsoft.com/office/drawing/2014/main" id="{87BBD9AB-9ED3-4610-93DE-3E87AFD67EF3}"/>
                  </a:ext>
                </a:extLst>
              </p:cNvPr>
              <p:cNvSpPr>
                <a:spLocks/>
              </p:cNvSpPr>
              <p:nvPr/>
            </p:nvSpPr>
            <p:spPr bwMode="auto">
              <a:xfrm>
                <a:off x="8325880" y="2183271"/>
                <a:ext cx="15778" cy="36291"/>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2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5 w 5"/>
                  <a:gd name="T37" fmla="*/ 11 h 12"/>
                  <a:gd name="T38" fmla="*/ 5 w 5"/>
                  <a:gd name="T39" fmla="*/ 10 h 12"/>
                  <a:gd name="T40" fmla="*/ 5 w 5"/>
                  <a:gd name="T41" fmla="*/ 8 h 12"/>
                  <a:gd name="T42" fmla="*/ 5 w 5"/>
                  <a:gd name="T43" fmla="*/ 6 h 12"/>
                  <a:gd name="T44" fmla="*/ 4 w 5"/>
                  <a:gd name="T45" fmla="*/ 5 h 12"/>
                  <a:gd name="T46" fmla="*/ 3 w 5"/>
                  <a:gd name="T47" fmla="*/ 5 h 12"/>
                  <a:gd name="T48" fmla="*/ 3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1" y="5"/>
                      <a:pt x="2" y="6"/>
                    </a:cubicBezTo>
                    <a:cubicBezTo>
                      <a:pt x="2" y="6"/>
                      <a:pt x="2" y="7"/>
                      <a:pt x="2" y="7"/>
                    </a:cubicBezTo>
                    <a:cubicBezTo>
                      <a:pt x="2" y="7"/>
                      <a:pt x="2" y="8"/>
                      <a:pt x="2" y="9"/>
                    </a:cubicBezTo>
                    <a:cubicBezTo>
                      <a:pt x="2" y="9"/>
                      <a:pt x="2" y="10"/>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2"/>
                      <a:pt x="5" y="11"/>
                      <a:pt x="5" y="11"/>
                    </a:cubicBezTo>
                    <a:cubicBezTo>
                      <a:pt x="4" y="10"/>
                      <a:pt x="5" y="10"/>
                      <a:pt x="5" y="10"/>
                    </a:cubicBezTo>
                    <a:cubicBezTo>
                      <a:pt x="5" y="9"/>
                      <a:pt x="5" y="8"/>
                      <a:pt x="5" y="8"/>
                    </a:cubicBezTo>
                    <a:cubicBezTo>
                      <a:pt x="5" y="8"/>
                      <a:pt x="5" y="6"/>
                      <a:pt x="5" y="6"/>
                    </a:cubicBezTo>
                    <a:cubicBezTo>
                      <a:pt x="5" y="6"/>
                      <a:pt x="5" y="5"/>
                      <a:pt x="4" y="5"/>
                    </a:cubicBezTo>
                    <a:cubicBezTo>
                      <a:pt x="4" y="5"/>
                      <a:pt x="4" y="5"/>
                      <a:pt x="3" y="5"/>
                    </a:cubicBezTo>
                    <a:cubicBezTo>
                      <a:pt x="3" y="4"/>
                      <a:pt x="3" y="4"/>
                      <a:pt x="3"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286">
                <a:extLst>
                  <a:ext uri="{FF2B5EF4-FFF2-40B4-BE49-F238E27FC236}">
                    <a16:creationId xmlns:a16="http://schemas.microsoft.com/office/drawing/2014/main" id="{B3CF4DD2-8B1E-4A90-BE39-7428AFCD79FA}"/>
                  </a:ext>
                </a:extLst>
              </p:cNvPr>
              <p:cNvSpPr>
                <a:spLocks/>
              </p:cNvSpPr>
              <p:nvPr/>
            </p:nvSpPr>
            <p:spPr bwMode="auto">
              <a:xfrm>
                <a:off x="8338503" y="2195894"/>
                <a:ext cx="6311" cy="3156"/>
              </a:xfrm>
              <a:custGeom>
                <a:avLst/>
                <a:gdLst>
                  <a:gd name="T0" fmla="*/ 0 w 2"/>
                  <a:gd name="T1" fmla="*/ 1 h 1"/>
                  <a:gd name="T2" fmla="*/ 0 w 2"/>
                  <a:gd name="T3" fmla="*/ 0 h 1"/>
                  <a:gd name="T4" fmla="*/ 1 w 2"/>
                  <a:gd name="T5" fmla="*/ 1 h 1"/>
                  <a:gd name="T6" fmla="*/ 2 w 2"/>
                  <a:gd name="T7" fmla="*/ 1 h 1"/>
                  <a:gd name="T8" fmla="*/ 2 w 2"/>
                  <a:gd name="T9" fmla="*/ 1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0"/>
                      <a:pt x="0" y="0"/>
                    </a:cubicBezTo>
                    <a:cubicBezTo>
                      <a:pt x="0" y="0"/>
                      <a:pt x="1" y="1"/>
                      <a:pt x="1" y="1"/>
                    </a:cubicBezTo>
                    <a:cubicBezTo>
                      <a:pt x="1" y="1"/>
                      <a:pt x="2" y="1"/>
                      <a:pt x="2" y="1"/>
                    </a:cubicBezTo>
                    <a:cubicBezTo>
                      <a:pt x="2" y="1"/>
                      <a:pt x="2" y="1"/>
                      <a:pt x="2" y="1"/>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87">
                <a:extLst>
                  <a:ext uri="{FF2B5EF4-FFF2-40B4-BE49-F238E27FC236}">
                    <a16:creationId xmlns:a16="http://schemas.microsoft.com/office/drawing/2014/main" id="{88420856-63EC-4667-B370-1883976A6552}"/>
                  </a:ext>
                </a:extLst>
              </p:cNvPr>
              <p:cNvSpPr>
                <a:spLocks/>
              </p:cNvSpPr>
              <p:nvPr/>
            </p:nvSpPr>
            <p:spPr bwMode="auto">
              <a:xfrm>
                <a:off x="8341659" y="2199049"/>
                <a:ext cx="3156" cy="3156"/>
              </a:xfrm>
              <a:custGeom>
                <a:avLst/>
                <a:gdLst>
                  <a:gd name="T0" fmla="*/ 0 w 1"/>
                  <a:gd name="T1" fmla="*/ 1 h 1"/>
                  <a:gd name="T2" fmla="*/ 0 w 1"/>
                  <a:gd name="T3" fmla="*/ 0 h 1"/>
                  <a:gd name="T4" fmla="*/ 0 w 1"/>
                  <a:gd name="T5" fmla="*/ 1 h 1"/>
                  <a:gd name="T6" fmla="*/ 1 w 1"/>
                  <a:gd name="T7" fmla="*/ 1 h 1"/>
                  <a:gd name="T8" fmla="*/ 1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0"/>
                      <a:pt x="0" y="0"/>
                    </a:cubicBezTo>
                    <a:cubicBezTo>
                      <a:pt x="0" y="0"/>
                      <a:pt x="0" y="1"/>
                      <a:pt x="0"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288">
                <a:extLst>
                  <a:ext uri="{FF2B5EF4-FFF2-40B4-BE49-F238E27FC236}">
                    <a16:creationId xmlns:a16="http://schemas.microsoft.com/office/drawing/2014/main" id="{218D583C-741D-4C13-B72A-123745BE3896}"/>
                  </a:ext>
                </a:extLst>
              </p:cNvPr>
              <p:cNvSpPr>
                <a:spLocks/>
              </p:cNvSpPr>
              <p:nvPr/>
            </p:nvSpPr>
            <p:spPr bwMode="auto">
              <a:xfrm>
                <a:off x="8341659" y="2195894"/>
                <a:ext cx="6311" cy="6311"/>
              </a:xfrm>
              <a:custGeom>
                <a:avLst/>
                <a:gdLst>
                  <a:gd name="T0" fmla="*/ 2 w 4"/>
                  <a:gd name="T1" fmla="*/ 2 h 4"/>
                  <a:gd name="T2" fmla="*/ 2 w 4"/>
                  <a:gd name="T3" fmla="*/ 2 h 4"/>
                  <a:gd name="T4" fmla="*/ 4 w 4"/>
                  <a:gd name="T5" fmla="*/ 4 h 4"/>
                  <a:gd name="T6" fmla="*/ 4 w 4"/>
                  <a:gd name="T7" fmla="*/ 2 h 4"/>
                  <a:gd name="T8" fmla="*/ 4 w 4"/>
                  <a:gd name="T9" fmla="*/ 4 h 4"/>
                  <a:gd name="T10" fmla="*/ 4 w 4"/>
                  <a:gd name="T11" fmla="*/ 2 h 4"/>
                  <a:gd name="T12" fmla="*/ 4 w 4"/>
                  <a:gd name="T13" fmla="*/ 2 h 4"/>
                  <a:gd name="T14" fmla="*/ 2 w 4"/>
                  <a:gd name="T15" fmla="*/ 2 h 4"/>
                  <a:gd name="T16" fmla="*/ 2 w 4"/>
                  <a:gd name="T17" fmla="*/ 2 h 4"/>
                  <a:gd name="T18" fmla="*/ 2 w 4"/>
                  <a:gd name="T19" fmla="*/ 2 h 4"/>
                  <a:gd name="T20" fmla="*/ 0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4" y="4"/>
                    </a:lnTo>
                    <a:lnTo>
                      <a:pt x="4" y="2"/>
                    </a:lnTo>
                    <a:lnTo>
                      <a:pt x="4" y="4"/>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89">
                <a:extLst>
                  <a:ext uri="{FF2B5EF4-FFF2-40B4-BE49-F238E27FC236}">
                    <a16:creationId xmlns:a16="http://schemas.microsoft.com/office/drawing/2014/main" id="{8ABE092A-2933-450F-A69B-FB58D37CAB9C}"/>
                  </a:ext>
                </a:extLst>
              </p:cNvPr>
              <p:cNvSpPr>
                <a:spLocks/>
              </p:cNvSpPr>
              <p:nvPr/>
            </p:nvSpPr>
            <p:spPr bwMode="auto">
              <a:xfrm>
                <a:off x="8344814" y="2199049"/>
                <a:ext cx="3156" cy="4734"/>
              </a:xfrm>
              <a:custGeom>
                <a:avLst/>
                <a:gdLst>
                  <a:gd name="T0" fmla="*/ 0 w 2"/>
                  <a:gd name="T1" fmla="*/ 2 h 3"/>
                  <a:gd name="T2" fmla="*/ 0 w 2"/>
                  <a:gd name="T3" fmla="*/ 2 h 3"/>
                  <a:gd name="T4" fmla="*/ 2 w 2"/>
                  <a:gd name="T5" fmla="*/ 3 h 3"/>
                  <a:gd name="T6" fmla="*/ 2 w 2"/>
                  <a:gd name="T7" fmla="*/ 2 h 3"/>
                  <a:gd name="T8" fmla="*/ 2 w 2"/>
                  <a:gd name="T9" fmla="*/ 3 h 3"/>
                  <a:gd name="T10" fmla="*/ 2 w 2"/>
                  <a:gd name="T11" fmla="*/ 2 h 3"/>
                  <a:gd name="T12" fmla="*/ 2 w 2"/>
                  <a:gd name="T13" fmla="*/ 2 h 3"/>
                  <a:gd name="T14" fmla="*/ 0 w 2"/>
                  <a:gd name="T15" fmla="*/ 2 h 3"/>
                  <a:gd name="T16" fmla="*/ 0 w 2"/>
                  <a:gd name="T17" fmla="*/ 2 h 3"/>
                  <a:gd name="T18" fmla="*/ 0 w 2"/>
                  <a:gd name="T19" fmla="*/ 2 h 3"/>
                  <a:gd name="T20" fmla="*/ 0 w 2"/>
                  <a:gd name="T21" fmla="*/ 0 h 3"/>
                  <a:gd name="T22" fmla="*/ 0 w 2"/>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2"/>
                    </a:moveTo>
                    <a:lnTo>
                      <a:pt x="0" y="2"/>
                    </a:lnTo>
                    <a:lnTo>
                      <a:pt x="2" y="3"/>
                    </a:lnTo>
                    <a:lnTo>
                      <a:pt x="2" y="2"/>
                    </a:lnTo>
                    <a:lnTo>
                      <a:pt x="2" y="3"/>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290">
                <a:extLst>
                  <a:ext uri="{FF2B5EF4-FFF2-40B4-BE49-F238E27FC236}">
                    <a16:creationId xmlns:a16="http://schemas.microsoft.com/office/drawing/2014/main" id="{0922A03B-2E4E-47BB-B219-D7BF55DD2838}"/>
                  </a:ext>
                </a:extLst>
              </p:cNvPr>
              <p:cNvSpPr>
                <a:spLocks/>
              </p:cNvSpPr>
              <p:nvPr/>
            </p:nvSpPr>
            <p:spPr bwMode="auto">
              <a:xfrm>
                <a:off x="8335347" y="2216405"/>
                <a:ext cx="3156"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1">
                <a:extLst>
                  <a:ext uri="{FF2B5EF4-FFF2-40B4-BE49-F238E27FC236}">
                    <a16:creationId xmlns:a16="http://schemas.microsoft.com/office/drawing/2014/main" id="{2652E1E0-034A-4A39-8A5E-832BBFCD8F1F}"/>
                  </a:ext>
                </a:extLst>
              </p:cNvPr>
              <p:cNvSpPr>
                <a:spLocks/>
              </p:cNvSpPr>
              <p:nvPr/>
            </p:nvSpPr>
            <p:spPr bwMode="auto">
              <a:xfrm>
                <a:off x="8302213" y="2154870"/>
                <a:ext cx="15778" cy="37868"/>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1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4 w 5"/>
                  <a:gd name="T37" fmla="*/ 11 h 12"/>
                  <a:gd name="T38" fmla="*/ 5 w 5"/>
                  <a:gd name="T39" fmla="*/ 9 h 12"/>
                  <a:gd name="T40" fmla="*/ 5 w 5"/>
                  <a:gd name="T41" fmla="*/ 8 h 12"/>
                  <a:gd name="T42" fmla="*/ 5 w 5"/>
                  <a:gd name="T43" fmla="*/ 6 h 12"/>
                  <a:gd name="T44" fmla="*/ 4 w 5"/>
                  <a:gd name="T45" fmla="*/ 5 h 12"/>
                  <a:gd name="T46" fmla="*/ 3 w 5"/>
                  <a:gd name="T47" fmla="*/ 4 h 12"/>
                  <a:gd name="T48" fmla="*/ 2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0" y="4"/>
                      <a:pt x="0" y="4"/>
                      <a:pt x="0" y="4"/>
                    </a:cubicBezTo>
                    <a:cubicBezTo>
                      <a:pt x="0" y="4"/>
                      <a:pt x="0" y="4"/>
                      <a:pt x="0" y="4"/>
                    </a:cubicBezTo>
                    <a:cubicBezTo>
                      <a:pt x="0" y="4"/>
                      <a:pt x="1" y="5"/>
                      <a:pt x="1" y="5"/>
                    </a:cubicBezTo>
                    <a:cubicBezTo>
                      <a:pt x="1" y="5"/>
                      <a:pt x="1" y="5"/>
                      <a:pt x="1" y="6"/>
                    </a:cubicBezTo>
                    <a:cubicBezTo>
                      <a:pt x="2" y="6"/>
                      <a:pt x="2" y="7"/>
                      <a:pt x="2" y="7"/>
                    </a:cubicBezTo>
                    <a:cubicBezTo>
                      <a:pt x="2" y="7"/>
                      <a:pt x="2" y="8"/>
                      <a:pt x="2" y="9"/>
                    </a:cubicBezTo>
                    <a:cubicBezTo>
                      <a:pt x="2" y="9"/>
                      <a:pt x="2" y="9"/>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1"/>
                      <a:pt x="5" y="11"/>
                      <a:pt x="4" y="11"/>
                    </a:cubicBezTo>
                    <a:cubicBezTo>
                      <a:pt x="4" y="10"/>
                      <a:pt x="4" y="10"/>
                      <a:pt x="5" y="9"/>
                    </a:cubicBezTo>
                    <a:cubicBezTo>
                      <a:pt x="5" y="9"/>
                      <a:pt x="5" y="8"/>
                      <a:pt x="5" y="8"/>
                    </a:cubicBezTo>
                    <a:cubicBezTo>
                      <a:pt x="5" y="7"/>
                      <a:pt x="5" y="6"/>
                      <a:pt x="5" y="6"/>
                    </a:cubicBezTo>
                    <a:cubicBezTo>
                      <a:pt x="5" y="6"/>
                      <a:pt x="5" y="5"/>
                      <a:pt x="4" y="5"/>
                    </a:cubicBezTo>
                    <a:cubicBezTo>
                      <a:pt x="4" y="4"/>
                      <a:pt x="4" y="5"/>
                      <a:pt x="3" y="4"/>
                    </a:cubicBezTo>
                    <a:cubicBezTo>
                      <a:pt x="3" y="4"/>
                      <a:pt x="3" y="4"/>
                      <a:pt x="2"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292">
                <a:extLst>
                  <a:ext uri="{FF2B5EF4-FFF2-40B4-BE49-F238E27FC236}">
                    <a16:creationId xmlns:a16="http://schemas.microsoft.com/office/drawing/2014/main" id="{093EC198-4816-46D3-B0CB-AB6DDF20B4B1}"/>
                  </a:ext>
                </a:extLst>
              </p:cNvPr>
              <p:cNvSpPr>
                <a:spLocks/>
              </p:cNvSpPr>
              <p:nvPr/>
            </p:nvSpPr>
            <p:spPr bwMode="auto">
              <a:xfrm>
                <a:off x="8314836" y="2167493"/>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0" y="0"/>
                      <a:pt x="1" y="0"/>
                    </a:cubicBezTo>
                    <a:cubicBezTo>
                      <a:pt x="1" y="0"/>
                      <a:pt x="2" y="1"/>
                      <a:pt x="2" y="1"/>
                    </a:cubicBezTo>
                    <a:cubicBezTo>
                      <a:pt x="2" y="1"/>
                      <a:pt x="2" y="1"/>
                      <a:pt x="2"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3">
                <a:extLst>
                  <a:ext uri="{FF2B5EF4-FFF2-40B4-BE49-F238E27FC236}">
                    <a16:creationId xmlns:a16="http://schemas.microsoft.com/office/drawing/2014/main" id="{A22F6857-A765-4861-8A5E-5169F1D1FB03}"/>
                  </a:ext>
                </a:extLst>
              </p:cNvPr>
              <p:cNvSpPr>
                <a:spLocks/>
              </p:cNvSpPr>
              <p:nvPr/>
            </p:nvSpPr>
            <p:spPr bwMode="auto">
              <a:xfrm>
                <a:off x="8317991" y="2170648"/>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294">
                <a:extLst>
                  <a:ext uri="{FF2B5EF4-FFF2-40B4-BE49-F238E27FC236}">
                    <a16:creationId xmlns:a16="http://schemas.microsoft.com/office/drawing/2014/main" id="{DF9E3926-0EAB-4BC7-853B-B4B3D86A9916}"/>
                  </a:ext>
                </a:extLst>
              </p:cNvPr>
              <p:cNvSpPr>
                <a:spLocks/>
              </p:cNvSpPr>
              <p:nvPr/>
            </p:nvSpPr>
            <p:spPr bwMode="auto">
              <a:xfrm>
                <a:off x="8317991" y="2167493"/>
                <a:ext cx="4734" cy="6311"/>
              </a:xfrm>
              <a:custGeom>
                <a:avLst/>
                <a:gdLst>
                  <a:gd name="T0" fmla="*/ 2 w 3"/>
                  <a:gd name="T1" fmla="*/ 2 h 4"/>
                  <a:gd name="T2" fmla="*/ 2 w 3"/>
                  <a:gd name="T3" fmla="*/ 2 h 4"/>
                  <a:gd name="T4" fmla="*/ 3 w 3"/>
                  <a:gd name="T5" fmla="*/ 4 h 4"/>
                  <a:gd name="T6" fmla="*/ 2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2"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5">
                <a:extLst>
                  <a:ext uri="{FF2B5EF4-FFF2-40B4-BE49-F238E27FC236}">
                    <a16:creationId xmlns:a16="http://schemas.microsoft.com/office/drawing/2014/main" id="{70F0EA57-4B5E-435E-A714-952042AA758F}"/>
                  </a:ext>
                </a:extLst>
              </p:cNvPr>
              <p:cNvSpPr>
                <a:spLocks/>
              </p:cNvSpPr>
              <p:nvPr/>
            </p:nvSpPr>
            <p:spPr bwMode="auto">
              <a:xfrm>
                <a:off x="8317991" y="2170648"/>
                <a:ext cx="4734" cy="6311"/>
              </a:xfrm>
              <a:custGeom>
                <a:avLst/>
                <a:gdLst>
                  <a:gd name="T0" fmla="*/ 2 w 3"/>
                  <a:gd name="T1" fmla="*/ 2 h 4"/>
                  <a:gd name="T2" fmla="*/ 2 w 3"/>
                  <a:gd name="T3" fmla="*/ 2 h 4"/>
                  <a:gd name="T4" fmla="*/ 3 w 3"/>
                  <a:gd name="T5" fmla="*/ 4 h 4"/>
                  <a:gd name="T6" fmla="*/ 3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3"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296">
                <a:extLst>
                  <a:ext uri="{FF2B5EF4-FFF2-40B4-BE49-F238E27FC236}">
                    <a16:creationId xmlns:a16="http://schemas.microsoft.com/office/drawing/2014/main" id="{0AB5AE62-270D-4FB7-9FED-E4E8902CC957}"/>
                  </a:ext>
                </a:extLst>
              </p:cNvPr>
              <p:cNvSpPr>
                <a:spLocks/>
              </p:cNvSpPr>
              <p:nvPr/>
            </p:nvSpPr>
            <p:spPr bwMode="auto">
              <a:xfrm>
                <a:off x="8311680" y="2186427"/>
                <a:ext cx="3156" cy="3156"/>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297">
                <a:extLst>
                  <a:ext uri="{FF2B5EF4-FFF2-40B4-BE49-F238E27FC236}">
                    <a16:creationId xmlns:a16="http://schemas.microsoft.com/office/drawing/2014/main" id="{017E10DC-528A-4E46-8BBA-C302CEAB6B1F}"/>
                  </a:ext>
                </a:extLst>
              </p:cNvPr>
              <p:cNvSpPr>
                <a:spLocks/>
              </p:cNvSpPr>
              <p:nvPr/>
            </p:nvSpPr>
            <p:spPr bwMode="auto">
              <a:xfrm>
                <a:off x="8338503" y="2148558"/>
                <a:ext cx="18934" cy="37868"/>
              </a:xfrm>
              <a:custGeom>
                <a:avLst/>
                <a:gdLst>
                  <a:gd name="T0" fmla="*/ 2 w 6"/>
                  <a:gd name="T1" fmla="*/ 1 h 12"/>
                  <a:gd name="T2" fmla="*/ 2 w 6"/>
                  <a:gd name="T3" fmla="*/ 3 h 12"/>
                  <a:gd name="T4" fmla="*/ 1 w 6"/>
                  <a:gd name="T5" fmla="*/ 3 h 12"/>
                  <a:gd name="T6" fmla="*/ 1 w 6"/>
                  <a:gd name="T7" fmla="*/ 3 h 12"/>
                  <a:gd name="T8" fmla="*/ 1 w 6"/>
                  <a:gd name="T9" fmla="*/ 4 h 12"/>
                  <a:gd name="T10" fmla="*/ 1 w 6"/>
                  <a:gd name="T11" fmla="*/ 4 h 12"/>
                  <a:gd name="T12" fmla="*/ 0 w 6"/>
                  <a:gd name="T13" fmla="*/ 4 h 12"/>
                  <a:gd name="T14" fmla="*/ 0 w 6"/>
                  <a:gd name="T15" fmla="*/ 4 h 12"/>
                  <a:gd name="T16" fmla="*/ 1 w 6"/>
                  <a:gd name="T17" fmla="*/ 5 h 12"/>
                  <a:gd name="T18" fmla="*/ 2 w 6"/>
                  <a:gd name="T19" fmla="*/ 5 h 12"/>
                  <a:gd name="T20" fmla="*/ 2 w 6"/>
                  <a:gd name="T21" fmla="*/ 7 h 12"/>
                  <a:gd name="T22" fmla="*/ 2 w 6"/>
                  <a:gd name="T23" fmla="*/ 9 h 12"/>
                  <a:gd name="T24" fmla="*/ 3 w 6"/>
                  <a:gd name="T25" fmla="*/ 10 h 12"/>
                  <a:gd name="T26" fmla="*/ 3 w 6"/>
                  <a:gd name="T27" fmla="*/ 11 h 12"/>
                  <a:gd name="T28" fmla="*/ 4 w 6"/>
                  <a:gd name="T29" fmla="*/ 11 h 12"/>
                  <a:gd name="T30" fmla="*/ 4 w 6"/>
                  <a:gd name="T31" fmla="*/ 11 h 12"/>
                  <a:gd name="T32" fmla="*/ 5 w 6"/>
                  <a:gd name="T33" fmla="*/ 12 h 12"/>
                  <a:gd name="T34" fmla="*/ 6 w 6"/>
                  <a:gd name="T35" fmla="*/ 12 h 12"/>
                  <a:gd name="T36" fmla="*/ 5 w 6"/>
                  <a:gd name="T37" fmla="*/ 10 h 12"/>
                  <a:gd name="T38" fmla="*/ 5 w 6"/>
                  <a:gd name="T39" fmla="*/ 9 h 12"/>
                  <a:gd name="T40" fmla="*/ 5 w 6"/>
                  <a:gd name="T41" fmla="*/ 8 h 12"/>
                  <a:gd name="T42" fmla="*/ 5 w 6"/>
                  <a:gd name="T43" fmla="*/ 6 h 12"/>
                  <a:gd name="T44" fmla="*/ 5 w 6"/>
                  <a:gd name="T45" fmla="*/ 5 h 12"/>
                  <a:gd name="T46" fmla="*/ 4 w 6"/>
                  <a:gd name="T47" fmla="*/ 4 h 12"/>
                  <a:gd name="T48" fmla="*/ 3 w 6"/>
                  <a:gd name="T49" fmla="*/ 3 h 12"/>
                  <a:gd name="T50" fmla="*/ 2 w 6"/>
                  <a:gd name="T51" fmla="*/ 2 h 12"/>
                  <a:gd name="T52" fmla="*/ 2 w 6"/>
                  <a:gd name="T53" fmla="*/ 1 h 12"/>
                  <a:gd name="T54" fmla="*/ 2 w 6"/>
                  <a:gd name="T55" fmla="*/ 0 h 12"/>
                  <a:gd name="T56" fmla="*/ 2 w 6"/>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2" y="1"/>
                    </a:moveTo>
                    <a:cubicBezTo>
                      <a:pt x="2" y="1"/>
                      <a:pt x="2" y="3"/>
                      <a:pt x="2" y="3"/>
                    </a:cubicBezTo>
                    <a:cubicBezTo>
                      <a:pt x="1" y="3"/>
                      <a:pt x="1" y="3"/>
                      <a:pt x="1" y="3"/>
                    </a:cubicBezTo>
                    <a:cubicBezTo>
                      <a:pt x="1" y="3"/>
                      <a:pt x="1" y="3"/>
                      <a:pt x="1"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2" y="5"/>
                      <a:pt x="2" y="5"/>
                    </a:cubicBezTo>
                    <a:cubicBezTo>
                      <a:pt x="2" y="6"/>
                      <a:pt x="2" y="7"/>
                      <a:pt x="2" y="7"/>
                    </a:cubicBezTo>
                    <a:cubicBezTo>
                      <a:pt x="2" y="7"/>
                      <a:pt x="2" y="8"/>
                      <a:pt x="2" y="9"/>
                    </a:cubicBezTo>
                    <a:cubicBezTo>
                      <a:pt x="3" y="9"/>
                      <a:pt x="3" y="9"/>
                      <a:pt x="3" y="10"/>
                    </a:cubicBezTo>
                    <a:cubicBezTo>
                      <a:pt x="3" y="10"/>
                      <a:pt x="3" y="11"/>
                      <a:pt x="3" y="11"/>
                    </a:cubicBezTo>
                    <a:cubicBezTo>
                      <a:pt x="3" y="11"/>
                      <a:pt x="4" y="11"/>
                      <a:pt x="4" y="11"/>
                    </a:cubicBezTo>
                    <a:cubicBezTo>
                      <a:pt x="4" y="11"/>
                      <a:pt x="4" y="11"/>
                      <a:pt x="4" y="11"/>
                    </a:cubicBezTo>
                    <a:cubicBezTo>
                      <a:pt x="5" y="11"/>
                      <a:pt x="5" y="12"/>
                      <a:pt x="5" y="12"/>
                    </a:cubicBezTo>
                    <a:cubicBezTo>
                      <a:pt x="5" y="12"/>
                      <a:pt x="6" y="12"/>
                      <a:pt x="6" y="12"/>
                    </a:cubicBezTo>
                    <a:cubicBezTo>
                      <a:pt x="5" y="11"/>
                      <a:pt x="5" y="11"/>
                      <a:pt x="5" y="10"/>
                    </a:cubicBezTo>
                    <a:cubicBezTo>
                      <a:pt x="5" y="10"/>
                      <a:pt x="5" y="10"/>
                      <a:pt x="5" y="9"/>
                    </a:cubicBezTo>
                    <a:cubicBezTo>
                      <a:pt x="5" y="9"/>
                      <a:pt x="5" y="8"/>
                      <a:pt x="5" y="8"/>
                    </a:cubicBezTo>
                    <a:cubicBezTo>
                      <a:pt x="6" y="7"/>
                      <a:pt x="6" y="6"/>
                      <a:pt x="5" y="6"/>
                    </a:cubicBezTo>
                    <a:cubicBezTo>
                      <a:pt x="5" y="6"/>
                      <a:pt x="5" y="5"/>
                      <a:pt x="5" y="5"/>
                    </a:cubicBezTo>
                    <a:cubicBezTo>
                      <a:pt x="4" y="4"/>
                      <a:pt x="4" y="4"/>
                      <a:pt x="4" y="4"/>
                    </a:cubicBezTo>
                    <a:cubicBezTo>
                      <a:pt x="3" y="4"/>
                      <a:pt x="3" y="4"/>
                      <a:pt x="3" y="3"/>
                    </a:cubicBezTo>
                    <a:cubicBezTo>
                      <a:pt x="3" y="3"/>
                      <a:pt x="2" y="3"/>
                      <a:pt x="2" y="2"/>
                    </a:cubicBezTo>
                    <a:cubicBezTo>
                      <a:pt x="2" y="2"/>
                      <a:pt x="2" y="1"/>
                      <a:pt x="2" y="1"/>
                    </a:cubicBezTo>
                    <a:cubicBezTo>
                      <a:pt x="2" y="0"/>
                      <a:pt x="2" y="0"/>
                      <a:pt x="2" y="0"/>
                    </a:cubicBezTo>
                    <a:cubicBezTo>
                      <a:pt x="2" y="0"/>
                      <a:pt x="2" y="1"/>
                      <a:pt x="2"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298">
                <a:extLst>
                  <a:ext uri="{FF2B5EF4-FFF2-40B4-BE49-F238E27FC236}">
                    <a16:creationId xmlns:a16="http://schemas.microsoft.com/office/drawing/2014/main" id="{2FE1B920-539C-4429-8929-3325939B88DB}"/>
                  </a:ext>
                </a:extLst>
              </p:cNvPr>
              <p:cNvSpPr>
                <a:spLocks/>
              </p:cNvSpPr>
              <p:nvPr/>
            </p:nvSpPr>
            <p:spPr bwMode="auto">
              <a:xfrm>
                <a:off x="8351126" y="2161181"/>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1"/>
                      <a:pt x="2" y="1"/>
                    </a:cubicBezTo>
                    <a:cubicBezTo>
                      <a:pt x="2" y="1"/>
                      <a:pt x="2" y="1"/>
                      <a:pt x="2" y="1"/>
                    </a:cubicBezTo>
                    <a:cubicBezTo>
                      <a:pt x="1" y="1"/>
                      <a:pt x="1" y="1"/>
                      <a:pt x="1" y="1"/>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299">
                <a:extLst>
                  <a:ext uri="{FF2B5EF4-FFF2-40B4-BE49-F238E27FC236}">
                    <a16:creationId xmlns:a16="http://schemas.microsoft.com/office/drawing/2014/main" id="{7C5F0500-5586-4685-90DA-DC2AE0B80033}"/>
                  </a:ext>
                </a:extLst>
              </p:cNvPr>
              <p:cNvSpPr>
                <a:spLocks/>
              </p:cNvSpPr>
              <p:nvPr/>
            </p:nvSpPr>
            <p:spPr bwMode="auto">
              <a:xfrm>
                <a:off x="8354281" y="2164337"/>
                <a:ext cx="3156" cy="3156"/>
              </a:xfrm>
              <a:custGeom>
                <a:avLst/>
                <a:gdLst>
                  <a:gd name="T0" fmla="*/ 0 w 1"/>
                  <a:gd name="T1" fmla="*/ 0 h 1"/>
                  <a:gd name="T2" fmla="*/ 0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1" y="0"/>
                    </a:cubicBezTo>
                    <a:cubicBezTo>
                      <a:pt x="1" y="0"/>
                      <a:pt x="1" y="1"/>
                      <a:pt x="1" y="1"/>
                    </a:cubicBezTo>
                    <a:cubicBezTo>
                      <a:pt x="1" y="1"/>
                      <a:pt x="1" y="1"/>
                      <a:pt x="1"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300">
                <a:extLst>
                  <a:ext uri="{FF2B5EF4-FFF2-40B4-BE49-F238E27FC236}">
                    <a16:creationId xmlns:a16="http://schemas.microsoft.com/office/drawing/2014/main" id="{669480A6-25FB-4C06-820B-34AA0C4AEC31}"/>
                  </a:ext>
                </a:extLst>
              </p:cNvPr>
              <p:cNvSpPr>
                <a:spLocks/>
              </p:cNvSpPr>
              <p:nvPr/>
            </p:nvSpPr>
            <p:spPr bwMode="auto">
              <a:xfrm>
                <a:off x="8357437" y="2161181"/>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1">
                <a:extLst>
                  <a:ext uri="{FF2B5EF4-FFF2-40B4-BE49-F238E27FC236}">
                    <a16:creationId xmlns:a16="http://schemas.microsoft.com/office/drawing/2014/main" id="{3AE0703B-C1BF-46EC-97DD-EC0E6985A3B5}"/>
                  </a:ext>
                </a:extLst>
              </p:cNvPr>
              <p:cNvSpPr>
                <a:spLocks/>
              </p:cNvSpPr>
              <p:nvPr/>
            </p:nvSpPr>
            <p:spPr bwMode="auto">
              <a:xfrm>
                <a:off x="8357437" y="2164337"/>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302">
                <a:extLst>
                  <a:ext uri="{FF2B5EF4-FFF2-40B4-BE49-F238E27FC236}">
                    <a16:creationId xmlns:a16="http://schemas.microsoft.com/office/drawing/2014/main" id="{A4BC602C-CB9D-4363-8FFA-D10B00D690F5}"/>
                  </a:ext>
                </a:extLst>
              </p:cNvPr>
              <p:cNvSpPr>
                <a:spLocks/>
              </p:cNvSpPr>
              <p:nvPr/>
            </p:nvSpPr>
            <p:spPr bwMode="auto">
              <a:xfrm>
                <a:off x="8347970" y="2180115"/>
                <a:ext cx="3156" cy="3156"/>
              </a:xfrm>
              <a:custGeom>
                <a:avLst/>
                <a:gdLst>
                  <a:gd name="T0" fmla="*/ 1 w 1"/>
                  <a:gd name="T1" fmla="*/ 0 h 1"/>
                  <a:gd name="T2" fmla="*/ 1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1" y="1"/>
                    </a:cubicBezTo>
                    <a:cubicBezTo>
                      <a:pt x="1" y="1"/>
                      <a:pt x="1" y="1"/>
                      <a:pt x="1"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3">
                <a:extLst>
                  <a:ext uri="{FF2B5EF4-FFF2-40B4-BE49-F238E27FC236}">
                    <a16:creationId xmlns:a16="http://schemas.microsoft.com/office/drawing/2014/main" id="{410C5234-C569-4094-A1A1-E086BA045D51}"/>
                  </a:ext>
                </a:extLst>
              </p:cNvPr>
              <p:cNvSpPr>
                <a:spLocks/>
              </p:cNvSpPr>
              <p:nvPr/>
            </p:nvSpPr>
            <p:spPr bwMode="auto">
              <a:xfrm>
                <a:off x="8286434" y="2183271"/>
                <a:ext cx="140429" cy="151473"/>
              </a:xfrm>
              <a:custGeom>
                <a:avLst/>
                <a:gdLst>
                  <a:gd name="T0" fmla="*/ 43 w 45"/>
                  <a:gd name="T1" fmla="*/ 20 h 49"/>
                  <a:gd name="T2" fmla="*/ 43 w 45"/>
                  <a:gd name="T3" fmla="*/ 0 h 49"/>
                  <a:gd name="T4" fmla="*/ 15 w 45"/>
                  <a:gd name="T5" fmla="*/ 25 h 49"/>
                  <a:gd name="T6" fmla="*/ 8 w 45"/>
                  <a:gd name="T7" fmla="*/ 23 h 49"/>
                  <a:gd name="T8" fmla="*/ 0 w 45"/>
                  <a:gd name="T9" fmla="*/ 29 h 49"/>
                  <a:gd name="T10" fmla="*/ 7 w 45"/>
                  <a:gd name="T11" fmla="*/ 37 h 49"/>
                  <a:gd name="T12" fmla="*/ 11 w 45"/>
                  <a:gd name="T13" fmla="*/ 38 h 49"/>
                  <a:gd name="T14" fmla="*/ 12 w 45"/>
                  <a:gd name="T15" fmla="*/ 43 h 49"/>
                  <a:gd name="T16" fmla="*/ 18 w 45"/>
                  <a:gd name="T17" fmla="*/ 49 h 49"/>
                  <a:gd name="T18" fmla="*/ 26 w 45"/>
                  <a:gd name="T19" fmla="*/ 42 h 49"/>
                  <a:gd name="T20" fmla="*/ 25 w 45"/>
                  <a:gd name="T21" fmla="*/ 36 h 49"/>
                  <a:gd name="T22" fmla="*/ 43 w 45"/>
                  <a:gd name="T2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9">
                    <a:moveTo>
                      <a:pt x="43" y="20"/>
                    </a:moveTo>
                    <a:cubicBezTo>
                      <a:pt x="45" y="13"/>
                      <a:pt x="44" y="5"/>
                      <a:pt x="43" y="0"/>
                    </a:cubicBezTo>
                    <a:cubicBezTo>
                      <a:pt x="15" y="25"/>
                      <a:pt x="15" y="25"/>
                      <a:pt x="15" y="25"/>
                    </a:cubicBezTo>
                    <a:cubicBezTo>
                      <a:pt x="8" y="23"/>
                      <a:pt x="8" y="23"/>
                      <a:pt x="8" y="23"/>
                    </a:cubicBezTo>
                    <a:cubicBezTo>
                      <a:pt x="0" y="29"/>
                      <a:pt x="0" y="29"/>
                      <a:pt x="0" y="29"/>
                    </a:cubicBezTo>
                    <a:cubicBezTo>
                      <a:pt x="7" y="37"/>
                      <a:pt x="7" y="37"/>
                      <a:pt x="7" y="37"/>
                    </a:cubicBezTo>
                    <a:cubicBezTo>
                      <a:pt x="11" y="38"/>
                      <a:pt x="11" y="38"/>
                      <a:pt x="11" y="38"/>
                    </a:cubicBezTo>
                    <a:cubicBezTo>
                      <a:pt x="12" y="43"/>
                      <a:pt x="12" y="43"/>
                      <a:pt x="12" y="43"/>
                    </a:cubicBezTo>
                    <a:cubicBezTo>
                      <a:pt x="18" y="49"/>
                      <a:pt x="18" y="49"/>
                      <a:pt x="18" y="49"/>
                    </a:cubicBezTo>
                    <a:cubicBezTo>
                      <a:pt x="26" y="42"/>
                      <a:pt x="26" y="42"/>
                      <a:pt x="26" y="42"/>
                    </a:cubicBezTo>
                    <a:cubicBezTo>
                      <a:pt x="25" y="36"/>
                      <a:pt x="25" y="36"/>
                      <a:pt x="25" y="36"/>
                    </a:cubicBezTo>
                    <a:lnTo>
                      <a:pt x="43" y="2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304">
                <a:extLst>
                  <a:ext uri="{FF2B5EF4-FFF2-40B4-BE49-F238E27FC236}">
                    <a16:creationId xmlns:a16="http://schemas.microsoft.com/office/drawing/2014/main" id="{3A303CED-744F-4352-AA04-83951EBBDEAB}"/>
                  </a:ext>
                </a:extLst>
              </p:cNvPr>
              <p:cNvSpPr>
                <a:spLocks/>
              </p:cNvSpPr>
              <p:nvPr/>
            </p:nvSpPr>
            <p:spPr bwMode="auto">
              <a:xfrm>
                <a:off x="8286434" y="2186427"/>
                <a:ext cx="140429" cy="148317"/>
              </a:xfrm>
              <a:custGeom>
                <a:avLst/>
                <a:gdLst>
                  <a:gd name="T0" fmla="*/ 44 w 45"/>
                  <a:gd name="T1" fmla="*/ 16 h 48"/>
                  <a:gd name="T2" fmla="*/ 43 w 45"/>
                  <a:gd name="T3" fmla="*/ 0 h 48"/>
                  <a:gd name="T4" fmla="*/ 15 w 45"/>
                  <a:gd name="T5" fmla="*/ 25 h 48"/>
                  <a:gd name="T6" fmla="*/ 6 w 45"/>
                  <a:gd name="T7" fmla="*/ 23 h 48"/>
                  <a:gd name="T8" fmla="*/ 0 w 45"/>
                  <a:gd name="T9" fmla="*/ 28 h 48"/>
                  <a:gd name="T10" fmla="*/ 5 w 45"/>
                  <a:gd name="T11" fmla="*/ 33 h 48"/>
                  <a:gd name="T12" fmla="*/ 12 w 45"/>
                  <a:gd name="T13" fmla="*/ 36 h 48"/>
                  <a:gd name="T14" fmla="*/ 14 w 45"/>
                  <a:gd name="T15" fmla="*/ 44 h 48"/>
                  <a:gd name="T16" fmla="*/ 18 w 45"/>
                  <a:gd name="T17" fmla="*/ 48 h 48"/>
                  <a:gd name="T18" fmla="*/ 24 w 45"/>
                  <a:gd name="T19" fmla="*/ 42 h 48"/>
                  <a:gd name="T20" fmla="*/ 23 w 45"/>
                  <a:gd name="T21" fmla="*/ 35 h 48"/>
                  <a:gd name="T22" fmla="*/ 44 w 45"/>
                  <a:gd name="T2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8">
                    <a:moveTo>
                      <a:pt x="44" y="16"/>
                    </a:moveTo>
                    <a:cubicBezTo>
                      <a:pt x="45" y="11"/>
                      <a:pt x="44" y="5"/>
                      <a:pt x="43" y="0"/>
                    </a:cubicBezTo>
                    <a:cubicBezTo>
                      <a:pt x="15" y="25"/>
                      <a:pt x="15" y="25"/>
                      <a:pt x="15" y="25"/>
                    </a:cubicBezTo>
                    <a:cubicBezTo>
                      <a:pt x="6" y="23"/>
                      <a:pt x="6" y="23"/>
                      <a:pt x="6" y="23"/>
                    </a:cubicBezTo>
                    <a:cubicBezTo>
                      <a:pt x="0" y="28"/>
                      <a:pt x="0" y="28"/>
                      <a:pt x="0" y="28"/>
                    </a:cubicBezTo>
                    <a:cubicBezTo>
                      <a:pt x="5" y="33"/>
                      <a:pt x="5" y="33"/>
                      <a:pt x="5" y="33"/>
                    </a:cubicBezTo>
                    <a:cubicBezTo>
                      <a:pt x="12" y="36"/>
                      <a:pt x="12" y="36"/>
                      <a:pt x="12" y="36"/>
                    </a:cubicBezTo>
                    <a:cubicBezTo>
                      <a:pt x="14" y="44"/>
                      <a:pt x="14" y="44"/>
                      <a:pt x="14" y="44"/>
                    </a:cubicBezTo>
                    <a:cubicBezTo>
                      <a:pt x="18" y="48"/>
                      <a:pt x="18" y="48"/>
                      <a:pt x="18" y="48"/>
                    </a:cubicBezTo>
                    <a:cubicBezTo>
                      <a:pt x="24" y="42"/>
                      <a:pt x="24" y="42"/>
                      <a:pt x="24" y="42"/>
                    </a:cubicBezTo>
                    <a:cubicBezTo>
                      <a:pt x="23" y="35"/>
                      <a:pt x="23" y="35"/>
                      <a:pt x="23" y="35"/>
                    </a:cubicBezTo>
                    <a:lnTo>
                      <a:pt x="4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5">
                <a:extLst>
                  <a:ext uri="{FF2B5EF4-FFF2-40B4-BE49-F238E27FC236}">
                    <a16:creationId xmlns:a16="http://schemas.microsoft.com/office/drawing/2014/main" id="{0280938A-9C67-4E79-B0C6-07F884916CAA}"/>
                  </a:ext>
                </a:extLst>
              </p:cNvPr>
              <p:cNvSpPr>
                <a:spLocks/>
              </p:cNvSpPr>
              <p:nvPr/>
            </p:nvSpPr>
            <p:spPr bwMode="auto">
              <a:xfrm>
                <a:off x="8335347" y="2266896"/>
                <a:ext cx="22090" cy="22090"/>
              </a:xfrm>
              <a:custGeom>
                <a:avLst/>
                <a:gdLst>
                  <a:gd name="T0" fmla="*/ 0 w 14"/>
                  <a:gd name="T1" fmla="*/ 4 h 14"/>
                  <a:gd name="T2" fmla="*/ 2 w 14"/>
                  <a:gd name="T3" fmla="*/ 4 h 14"/>
                  <a:gd name="T4" fmla="*/ 2 w 14"/>
                  <a:gd name="T5" fmla="*/ 10 h 14"/>
                  <a:gd name="T6" fmla="*/ 2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2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4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6" y="6"/>
                    </a:lnTo>
                    <a:lnTo>
                      <a:pt x="2" y="10"/>
                    </a:lnTo>
                    <a:lnTo>
                      <a:pt x="0" y="10"/>
                    </a:lnTo>
                    <a:lnTo>
                      <a:pt x="2"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8" y="10"/>
                    </a:lnTo>
                    <a:lnTo>
                      <a:pt x="10" y="12"/>
                    </a:lnTo>
                    <a:lnTo>
                      <a:pt x="10" y="12"/>
                    </a:lnTo>
                    <a:lnTo>
                      <a:pt x="10" y="14"/>
                    </a:lnTo>
                    <a:lnTo>
                      <a:pt x="10" y="12"/>
                    </a:lnTo>
                    <a:lnTo>
                      <a:pt x="10" y="12"/>
                    </a:lnTo>
                    <a:lnTo>
                      <a:pt x="10" y="12"/>
                    </a:lnTo>
                    <a:lnTo>
                      <a:pt x="10" y="12"/>
                    </a:lnTo>
                    <a:lnTo>
                      <a:pt x="12" y="12"/>
                    </a:lnTo>
                    <a:lnTo>
                      <a:pt x="12" y="12"/>
                    </a:lnTo>
                    <a:lnTo>
                      <a:pt x="12" y="12"/>
                    </a:lnTo>
                    <a:lnTo>
                      <a:pt x="10" y="10"/>
                    </a:lnTo>
                    <a:lnTo>
                      <a:pt x="12" y="10"/>
                    </a:lnTo>
                    <a:lnTo>
                      <a:pt x="12" y="10"/>
                    </a:lnTo>
                    <a:lnTo>
                      <a:pt x="14" y="10"/>
                    </a:lnTo>
                    <a:lnTo>
                      <a:pt x="12" y="10"/>
                    </a:lnTo>
                    <a:lnTo>
                      <a:pt x="10" y="8"/>
                    </a:lnTo>
                    <a:lnTo>
                      <a:pt x="12" y="4"/>
                    </a:lnTo>
                    <a:lnTo>
                      <a:pt x="12" y="4"/>
                    </a:lnTo>
                    <a:lnTo>
                      <a:pt x="14" y="4"/>
                    </a:lnTo>
                    <a:lnTo>
                      <a:pt x="14" y="4"/>
                    </a:lnTo>
                    <a:lnTo>
                      <a:pt x="12" y="4"/>
                    </a:lnTo>
                    <a:lnTo>
                      <a:pt x="12" y="4"/>
                    </a:lnTo>
                    <a:lnTo>
                      <a:pt x="12" y="4"/>
                    </a:lnTo>
                    <a:lnTo>
                      <a:pt x="12" y="2"/>
                    </a:lnTo>
                    <a:lnTo>
                      <a:pt x="12" y="2"/>
                    </a:lnTo>
                    <a:lnTo>
                      <a:pt x="12" y="2"/>
                    </a:lnTo>
                    <a:lnTo>
                      <a:pt x="12" y="2"/>
                    </a:lnTo>
                    <a:lnTo>
                      <a:pt x="10" y="2"/>
                    </a:lnTo>
                    <a:lnTo>
                      <a:pt x="12" y="2"/>
                    </a:lnTo>
                    <a:lnTo>
                      <a:pt x="10" y="0"/>
                    </a:lnTo>
                    <a:lnTo>
                      <a:pt x="10" y="2"/>
                    </a:lnTo>
                    <a:lnTo>
                      <a:pt x="8" y="4"/>
                    </a:lnTo>
                    <a:lnTo>
                      <a:pt x="4" y="2"/>
                    </a:lnTo>
                    <a:lnTo>
                      <a:pt x="4" y="0"/>
                    </a:lnTo>
                    <a:lnTo>
                      <a:pt x="4" y="2"/>
                    </a:lnTo>
                    <a:lnTo>
                      <a:pt x="4" y="2"/>
                    </a:lnTo>
                    <a:lnTo>
                      <a:pt x="4" y="2"/>
                    </a:lnTo>
                    <a:lnTo>
                      <a:pt x="4" y="2"/>
                    </a:lnTo>
                    <a:lnTo>
                      <a:pt x="4" y="2"/>
                    </a:lnTo>
                    <a:lnTo>
                      <a:pt x="4"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306">
                <a:extLst>
                  <a:ext uri="{FF2B5EF4-FFF2-40B4-BE49-F238E27FC236}">
                    <a16:creationId xmlns:a16="http://schemas.microsoft.com/office/drawing/2014/main" id="{7410EF6C-0563-4A1A-992B-AC5726DB455F}"/>
                  </a:ext>
                </a:extLst>
              </p:cNvPr>
              <p:cNvSpPr>
                <a:spLocks/>
              </p:cNvSpPr>
              <p:nvPr/>
            </p:nvSpPr>
            <p:spPr bwMode="auto">
              <a:xfrm>
                <a:off x="8373215" y="2232184"/>
                <a:ext cx="22090" cy="22090"/>
              </a:xfrm>
              <a:custGeom>
                <a:avLst/>
                <a:gdLst>
                  <a:gd name="T0" fmla="*/ 2 w 14"/>
                  <a:gd name="T1" fmla="*/ 4 h 14"/>
                  <a:gd name="T2" fmla="*/ 2 w 14"/>
                  <a:gd name="T3" fmla="*/ 4 h 14"/>
                  <a:gd name="T4" fmla="*/ 2 w 14"/>
                  <a:gd name="T5" fmla="*/ 10 h 14"/>
                  <a:gd name="T6" fmla="*/ 2 w 14"/>
                  <a:gd name="T7" fmla="*/ 12 h 14"/>
                  <a:gd name="T8" fmla="*/ 2 w 14"/>
                  <a:gd name="T9" fmla="*/ 12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2 w 14"/>
                  <a:gd name="T27" fmla="*/ 12 h 14"/>
                  <a:gd name="T28" fmla="*/ 12 w 14"/>
                  <a:gd name="T29" fmla="*/ 12 h 14"/>
                  <a:gd name="T30" fmla="*/ 12 w 14"/>
                  <a:gd name="T31" fmla="*/ 12 h 14"/>
                  <a:gd name="T32" fmla="*/ 12 w 14"/>
                  <a:gd name="T33" fmla="*/ 12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4 h 14"/>
                  <a:gd name="T46" fmla="*/ 12 w 14"/>
                  <a:gd name="T47" fmla="*/ 4 h 14"/>
                  <a:gd name="T48" fmla="*/ 12 w 14"/>
                  <a:gd name="T49" fmla="*/ 2 h 14"/>
                  <a:gd name="T50" fmla="*/ 10 w 14"/>
                  <a:gd name="T51" fmla="*/ 2 h 14"/>
                  <a:gd name="T52" fmla="*/ 4 w 14"/>
                  <a:gd name="T53" fmla="*/ 2 h 14"/>
                  <a:gd name="T54" fmla="*/ 4 w 14"/>
                  <a:gd name="T55" fmla="*/ 2 h 14"/>
                  <a:gd name="T56" fmla="*/ 4 w 14"/>
                  <a:gd name="T57" fmla="*/ 4 h 14"/>
                  <a:gd name="T58" fmla="*/ 4 w 14"/>
                  <a:gd name="T59" fmla="*/ 2 h 14"/>
                  <a:gd name="T60" fmla="*/ 2 w 14"/>
                  <a:gd name="T61" fmla="*/ 4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4"/>
                    </a:moveTo>
                    <a:lnTo>
                      <a:pt x="2" y="4"/>
                    </a:lnTo>
                    <a:lnTo>
                      <a:pt x="2" y="4"/>
                    </a:lnTo>
                    <a:lnTo>
                      <a:pt x="2" y="4"/>
                    </a:lnTo>
                    <a:lnTo>
                      <a:pt x="6" y="8"/>
                    </a:lnTo>
                    <a:lnTo>
                      <a:pt x="2" y="10"/>
                    </a:lnTo>
                    <a:lnTo>
                      <a:pt x="0" y="10"/>
                    </a:lnTo>
                    <a:lnTo>
                      <a:pt x="2" y="12"/>
                    </a:lnTo>
                    <a:lnTo>
                      <a:pt x="2" y="10"/>
                    </a:lnTo>
                    <a:lnTo>
                      <a:pt x="2" y="12"/>
                    </a:lnTo>
                    <a:lnTo>
                      <a:pt x="2" y="12"/>
                    </a:lnTo>
                    <a:lnTo>
                      <a:pt x="2" y="12"/>
                    </a:lnTo>
                    <a:lnTo>
                      <a:pt x="2" y="12"/>
                    </a:lnTo>
                    <a:lnTo>
                      <a:pt x="2" y="12"/>
                    </a:lnTo>
                    <a:lnTo>
                      <a:pt x="4" y="12"/>
                    </a:lnTo>
                    <a:lnTo>
                      <a:pt x="4" y="12"/>
                    </a:lnTo>
                    <a:lnTo>
                      <a:pt x="4" y="14"/>
                    </a:lnTo>
                    <a:lnTo>
                      <a:pt x="4" y="14"/>
                    </a:lnTo>
                    <a:lnTo>
                      <a:pt x="4" y="12"/>
                    </a:lnTo>
                    <a:lnTo>
                      <a:pt x="4" y="12"/>
                    </a:lnTo>
                    <a:lnTo>
                      <a:pt x="8" y="10"/>
                    </a:lnTo>
                    <a:lnTo>
                      <a:pt x="10" y="12"/>
                    </a:lnTo>
                    <a:lnTo>
                      <a:pt x="10" y="12"/>
                    </a:lnTo>
                    <a:lnTo>
                      <a:pt x="10" y="14"/>
                    </a:lnTo>
                    <a:lnTo>
                      <a:pt x="10" y="14"/>
                    </a:lnTo>
                    <a:lnTo>
                      <a:pt x="10" y="12"/>
                    </a:lnTo>
                    <a:lnTo>
                      <a:pt x="10" y="12"/>
                    </a:lnTo>
                    <a:lnTo>
                      <a:pt x="12" y="12"/>
                    </a:lnTo>
                    <a:lnTo>
                      <a:pt x="12" y="12"/>
                    </a:lnTo>
                    <a:lnTo>
                      <a:pt x="12" y="12"/>
                    </a:lnTo>
                    <a:lnTo>
                      <a:pt x="12" y="12"/>
                    </a:lnTo>
                    <a:lnTo>
                      <a:pt x="12" y="12"/>
                    </a:lnTo>
                    <a:lnTo>
                      <a:pt x="12" y="10"/>
                    </a:lnTo>
                    <a:lnTo>
                      <a:pt x="12" y="12"/>
                    </a:lnTo>
                    <a:lnTo>
                      <a:pt x="14" y="10"/>
                    </a:lnTo>
                    <a:lnTo>
                      <a:pt x="12" y="10"/>
                    </a:lnTo>
                    <a:lnTo>
                      <a:pt x="10" y="8"/>
                    </a:lnTo>
                    <a:lnTo>
                      <a:pt x="12" y="4"/>
                    </a:lnTo>
                    <a:lnTo>
                      <a:pt x="12" y="4"/>
                    </a:lnTo>
                    <a:lnTo>
                      <a:pt x="14" y="4"/>
                    </a:lnTo>
                    <a:lnTo>
                      <a:pt x="14" y="4"/>
                    </a:lnTo>
                    <a:lnTo>
                      <a:pt x="12" y="4"/>
                    </a:lnTo>
                    <a:lnTo>
                      <a:pt x="12" y="4"/>
                    </a:lnTo>
                    <a:lnTo>
                      <a:pt x="12" y="4"/>
                    </a:lnTo>
                    <a:lnTo>
                      <a:pt x="12" y="4"/>
                    </a:lnTo>
                    <a:lnTo>
                      <a:pt x="12" y="4"/>
                    </a:lnTo>
                    <a:lnTo>
                      <a:pt x="12" y="2"/>
                    </a:lnTo>
                    <a:lnTo>
                      <a:pt x="12" y="4"/>
                    </a:lnTo>
                    <a:lnTo>
                      <a:pt x="10" y="2"/>
                    </a:lnTo>
                    <a:lnTo>
                      <a:pt x="12" y="2"/>
                    </a:lnTo>
                    <a:lnTo>
                      <a:pt x="12" y="2"/>
                    </a:lnTo>
                    <a:lnTo>
                      <a:pt x="10" y="2"/>
                    </a:lnTo>
                    <a:lnTo>
                      <a:pt x="8" y="6"/>
                    </a:lnTo>
                    <a:lnTo>
                      <a:pt x="4" y="2"/>
                    </a:lnTo>
                    <a:lnTo>
                      <a:pt x="6" y="0"/>
                    </a:lnTo>
                    <a:lnTo>
                      <a:pt x="4" y="2"/>
                    </a:lnTo>
                    <a:lnTo>
                      <a:pt x="4" y="2"/>
                    </a:lnTo>
                    <a:lnTo>
                      <a:pt x="4" y="4"/>
                    </a:lnTo>
                    <a:lnTo>
                      <a:pt x="4" y="2"/>
                    </a:lnTo>
                    <a:lnTo>
                      <a:pt x="4" y="2"/>
                    </a:lnTo>
                    <a:lnTo>
                      <a:pt x="4" y="2"/>
                    </a:lnTo>
                    <a:lnTo>
                      <a:pt x="2" y="4"/>
                    </a:lnTo>
                    <a:lnTo>
                      <a:pt x="4" y="4"/>
                    </a:lnTo>
                    <a:lnTo>
                      <a:pt x="2"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07">
                <a:extLst>
                  <a:ext uri="{FF2B5EF4-FFF2-40B4-BE49-F238E27FC236}">
                    <a16:creationId xmlns:a16="http://schemas.microsoft.com/office/drawing/2014/main" id="{8D0D47AC-98F7-43D5-AC12-D2C58E7BD00A}"/>
                  </a:ext>
                </a:extLst>
              </p:cNvPr>
              <p:cNvSpPr>
                <a:spLocks/>
              </p:cNvSpPr>
              <p:nvPr/>
            </p:nvSpPr>
            <p:spPr bwMode="auto">
              <a:xfrm>
                <a:off x="8299057" y="2263741"/>
                <a:ext cx="22090" cy="22090"/>
              </a:xfrm>
              <a:custGeom>
                <a:avLst/>
                <a:gdLst>
                  <a:gd name="T0" fmla="*/ 0 w 14"/>
                  <a:gd name="T1" fmla="*/ 4 h 14"/>
                  <a:gd name="T2" fmla="*/ 2 w 14"/>
                  <a:gd name="T3" fmla="*/ 4 h 14"/>
                  <a:gd name="T4" fmla="*/ 2 w 14"/>
                  <a:gd name="T5" fmla="*/ 10 h 14"/>
                  <a:gd name="T6" fmla="*/ 0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0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2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2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4" y="6"/>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6" y="10"/>
                    </a:lnTo>
                    <a:lnTo>
                      <a:pt x="10" y="12"/>
                    </a:lnTo>
                    <a:lnTo>
                      <a:pt x="10" y="12"/>
                    </a:lnTo>
                    <a:lnTo>
                      <a:pt x="10" y="14"/>
                    </a:lnTo>
                    <a:lnTo>
                      <a:pt x="10" y="12"/>
                    </a:lnTo>
                    <a:lnTo>
                      <a:pt x="10" y="12"/>
                    </a:lnTo>
                    <a:lnTo>
                      <a:pt x="10" y="12"/>
                    </a:lnTo>
                    <a:lnTo>
                      <a:pt x="10" y="12"/>
                    </a:lnTo>
                    <a:lnTo>
                      <a:pt x="10" y="12"/>
                    </a:lnTo>
                    <a:lnTo>
                      <a:pt x="10" y="12"/>
                    </a:lnTo>
                    <a:lnTo>
                      <a:pt x="12" y="12"/>
                    </a:lnTo>
                    <a:lnTo>
                      <a:pt x="10" y="10"/>
                    </a:lnTo>
                    <a:lnTo>
                      <a:pt x="12" y="10"/>
                    </a:lnTo>
                    <a:lnTo>
                      <a:pt x="12" y="10"/>
                    </a:lnTo>
                    <a:lnTo>
                      <a:pt x="12" y="10"/>
                    </a:lnTo>
                    <a:lnTo>
                      <a:pt x="12" y="10"/>
                    </a:lnTo>
                    <a:lnTo>
                      <a:pt x="8" y="8"/>
                    </a:lnTo>
                    <a:lnTo>
                      <a:pt x="12" y="4"/>
                    </a:lnTo>
                    <a:lnTo>
                      <a:pt x="12" y="4"/>
                    </a:lnTo>
                    <a:lnTo>
                      <a:pt x="14" y="4"/>
                    </a:lnTo>
                    <a:lnTo>
                      <a:pt x="12" y="4"/>
                    </a:lnTo>
                    <a:lnTo>
                      <a:pt x="12" y="4"/>
                    </a:lnTo>
                    <a:lnTo>
                      <a:pt x="12" y="4"/>
                    </a:lnTo>
                    <a:lnTo>
                      <a:pt x="12" y="2"/>
                    </a:lnTo>
                    <a:lnTo>
                      <a:pt x="12" y="2"/>
                    </a:lnTo>
                    <a:lnTo>
                      <a:pt x="12" y="2"/>
                    </a:lnTo>
                    <a:lnTo>
                      <a:pt x="12" y="2"/>
                    </a:lnTo>
                    <a:lnTo>
                      <a:pt x="12" y="2"/>
                    </a:lnTo>
                    <a:lnTo>
                      <a:pt x="10" y="2"/>
                    </a:lnTo>
                    <a:lnTo>
                      <a:pt x="12" y="2"/>
                    </a:lnTo>
                    <a:lnTo>
                      <a:pt x="10" y="0"/>
                    </a:lnTo>
                    <a:lnTo>
                      <a:pt x="10" y="2"/>
                    </a:lnTo>
                    <a:lnTo>
                      <a:pt x="6" y="4"/>
                    </a:lnTo>
                    <a:lnTo>
                      <a:pt x="4" y="2"/>
                    </a:lnTo>
                    <a:lnTo>
                      <a:pt x="4" y="0"/>
                    </a:lnTo>
                    <a:lnTo>
                      <a:pt x="4" y="2"/>
                    </a:lnTo>
                    <a:lnTo>
                      <a:pt x="4" y="2"/>
                    </a:lnTo>
                    <a:lnTo>
                      <a:pt x="4" y="2"/>
                    </a:lnTo>
                    <a:lnTo>
                      <a:pt x="4" y="2"/>
                    </a:lnTo>
                    <a:lnTo>
                      <a:pt x="2" y="2"/>
                    </a:lnTo>
                    <a:lnTo>
                      <a:pt x="2" y="2"/>
                    </a:lnTo>
                    <a:lnTo>
                      <a:pt x="2" y="2"/>
                    </a:lnTo>
                    <a:lnTo>
                      <a:pt x="2"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308">
                <a:extLst>
                  <a:ext uri="{FF2B5EF4-FFF2-40B4-BE49-F238E27FC236}">
                    <a16:creationId xmlns:a16="http://schemas.microsoft.com/office/drawing/2014/main" id="{48935236-7698-47FC-8A67-9F5A5B7D6A5C}"/>
                  </a:ext>
                </a:extLst>
              </p:cNvPr>
              <p:cNvSpPr>
                <a:spLocks/>
              </p:cNvSpPr>
              <p:nvPr/>
            </p:nvSpPr>
            <p:spPr bwMode="auto">
              <a:xfrm>
                <a:off x="8332192" y="2304765"/>
                <a:ext cx="22090" cy="17357"/>
              </a:xfrm>
              <a:custGeom>
                <a:avLst/>
                <a:gdLst>
                  <a:gd name="T0" fmla="*/ 0 w 14"/>
                  <a:gd name="T1" fmla="*/ 4 h 11"/>
                  <a:gd name="T2" fmla="*/ 2 w 14"/>
                  <a:gd name="T3" fmla="*/ 4 h 11"/>
                  <a:gd name="T4" fmla="*/ 2 w 14"/>
                  <a:gd name="T5" fmla="*/ 9 h 11"/>
                  <a:gd name="T6" fmla="*/ 0 w 14"/>
                  <a:gd name="T7" fmla="*/ 9 h 11"/>
                  <a:gd name="T8" fmla="*/ 2 w 14"/>
                  <a:gd name="T9" fmla="*/ 9 h 11"/>
                  <a:gd name="T10" fmla="*/ 2 w 14"/>
                  <a:gd name="T11" fmla="*/ 9 h 11"/>
                  <a:gd name="T12" fmla="*/ 2 w 14"/>
                  <a:gd name="T13" fmla="*/ 11 h 11"/>
                  <a:gd name="T14" fmla="*/ 4 w 14"/>
                  <a:gd name="T15" fmla="*/ 11 h 11"/>
                  <a:gd name="T16" fmla="*/ 4 w 14"/>
                  <a:gd name="T17" fmla="*/ 11 h 11"/>
                  <a:gd name="T18" fmla="*/ 4 w 14"/>
                  <a:gd name="T19" fmla="*/ 11 h 11"/>
                  <a:gd name="T20" fmla="*/ 10 w 14"/>
                  <a:gd name="T21" fmla="*/ 11 h 11"/>
                  <a:gd name="T22" fmla="*/ 10 w 14"/>
                  <a:gd name="T23" fmla="*/ 11 h 11"/>
                  <a:gd name="T24" fmla="*/ 10 w 14"/>
                  <a:gd name="T25" fmla="*/ 11 h 11"/>
                  <a:gd name="T26" fmla="*/ 10 w 14"/>
                  <a:gd name="T27" fmla="*/ 11 h 11"/>
                  <a:gd name="T28" fmla="*/ 12 w 14"/>
                  <a:gd name="T29" fmla="*/ 11 h 11"/>
                  <a:gd name="T30" fmla="*/ 10 w 14"/>
                  <a:gd name="T31" fmla="*/ 9 h 11"/>
                  <a:gd name="T32" fmla="*/ 12 w 14"/>
                  <a:gd name="T33" fmla="*/ 9 h 11"/>
                  <a:gd name="T34" fmla="*/ 12 w 14"/>
                  <a:gd name="T35" fmla="*/ 9 h 11"/>
                  <a:gd name="T36" fmla="*/ 12 w 14"/>
                  <a:gd name="T37" fmla="*/ 4 h 11"/>
                  <a:gd name="T38" fmla="*/ 14 w 14"/>
                  <a:gd name="T39" fmla="*/ 4 h 11"/>
                  <a:gd name="T40" fmla="*/ 12 w 14"/>
                  <a:gd name="T41" fmla="*/ 4 h 11"/>
                  <a:gd name="T42" fmla="*/ 12 w 14"/>
                  <a:gd name="T43" fmla="*/ 2 h 11"/>
                  <a:gd name="T44" fmla="*/ 12 w 14"/>
                  <a:gd name="T45" fmla="*/ 2 h 11"/>
                  <a:gd name="T46" fmla="*/ 12 w 14"/>
                  <a:gd name="T47" fmla="*/ 2 h 11"/>
                  <a:gd name="T48" fmla="*/ 12 w 14"/>
                  <a:gd name="T49" fmla="*/ 0 h 11"/>
                  <a:gd name="T50" fmla="*/ 10 w 14"/>
                  <a:gd name="T51" fmla="*/ 2 h 11"/>
                  <a:gd name="T52" fmla="*/ 4 w 14"/>
                  <a:gd name="T53" fmla="*/ 2 h 11"/>
                  <a:gd name="T54" fmla="*/ 4 w 14"/>
                  <a:gd name="T55" fmla="*/ 0 h 11"/>
                  <a:gd name="T56" fmla="*/ 4 w 14"/>
                  <a:gd name="T57" fmla="*/ 2 h 11"/>
                  <a:gd name="T58" fmla="*/ 4 w 14"/>
                  <a:gd name="T59" fmla="*/ 2 h 11"/>
                  <a:gd name="T60" fmla="*/ 2 w 14"/>
                  <a:gd name="T61" fmla="*/ 2 h 11"/>
                  <a:gd name="T62" fmla="*/ 2 w 14"/>
                  <a:gd name="T6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1">
                    <a:moveTo>
                      <a:pt x="2" y="2"/>
                    </a:moveTo>
                    <a:lnTo>
                      <a:pt x="0" y="4"/>
                    </a:lnTo>
                    <a:lnTo>
                      <a:pt x="2" y="4"/>
                    </a:lnTo>
                    <a:lnTo>
                      <a:pt x="2" y="4"/>
                    </a:lnTo>
                    <a:lnTo>
                      <a:pt x="6" y="6"/>
                    </a:lnTo>
                    <a:lnTo>
                      <a:pt x="2" y="9"/>
                    </a:lnTo>
                    <a:lnTo>
                      <a:pt x="0" y="9"/>
                    </a:lnTo>
                    <a:lnTo>
                      <a:pt x="0" y="9"/>
                    </a:lnTo>
                    <a:lnTo>
                      <a:pt x="2" y="9"/>
                    </a:lnTo>
                    <a:lnTo>
                      <a:pt x="2" y="9"/>
                    </a:lnTo>
                    <a:lnTo>
                      <a:pt x="2" y="9"/>
                    </a:lnTo>
                    <a:lnTo>
                      <a:pt x="2" y="9"/>
                    </a:lnTo>
                    <a:lnTo>
                      <a:pt x="2" y="9"/>
                    </a:lnTo>
                    <a:lnTo>
                      <a:pt x="2" y="11"/>
                    </a:lnTo>
                    <a:lnTo>
                      <a:pt x="2" y="9"/>
                    </a:lnTo>
                    <a:lnTo>
                      <a:pt x="4" y="11"/>
                    </a:lnTo>
                    <a:lnTo>
                      <a:pt x="2" y="11"/>
                    </a:lnTo>
                    <a:lnTo>
                      <a:pt x="4" y="11"/>
                    </a:lnTo>
                    <a:lnTo>
                      <a:pt x="4" y="11"/>
                    </a:lnTo>
                    <a:lnTo>
                      <a:pt x="4" y="11"/>
                    </a:lnTo>
                    <a:lnTo>
                      <a:pt x="8" y="7"/>
                    </a:lnTo>
                    <a:lnTo>
                      <a:pt x="10" y="11"/>
                    </a:lnTo>
                    <a:lnTo>
                      <a:pt x="10" y="11"/>
                    </a:lnTo>
                    <a:lnTo>
                      <a:pt x="10" y="11"/>
                    </a:lnTo>
                    <a:lnTo>
                      <a:pt x="10" y="11"/>
                    </a:lnTo>
                    <a:lnTo>
                      <a:pt x="10" y="11"/>
                    </a:lnTo>
                    <a:lnTo>
                      <a:pt x="10" y="9"/>
                    </a:lnTo>
                    <a:lnTo>
                      <a:pt x="10" y="11"/>
                    </a:lnTo>
                    <a:lnTo>
                      <a:pt x="12" y="11"/>
                    </a:lnTo>
                    <a:lnTo>
                      <a:pt x="12" y="11"/>
                    </a:lnTo>
                    <a:lnTo>
                      <a:pt x="12" y="9"/>
                    </a:lnTo>
                    <a:lnTo>
                      <a:pt x="10" y="9"/>
                    </a:lnTo>
                    <a:lnTo>
                      <a:pt x="12" y="9"/>
                    </a:lnTo>
                    <a:lnTo>
                      <a:pt x="12" y="9"/>
                    </a:lnTo>
                    <a:lnTo>
                      <a:pt x="14" y="9"/>
                    </a:lnTo>
                    <a:lnTo>
                      <a:pt x="12" y="9"/>
                    </a:lnTo>
                    <a:lnTo>
                      <a:pt x="10" y="6"/>
                    </a:lnTo>
                    <a:lnTo>
                      <a:pt x="12" y="4"/>
                    </a:lnTo>
                    <a:lnTo>
                      <a:pt x="12" y="4"/>
                    </a:lnTo>
                    <a:lnTo>
                      <a:pt x="14" y="4"/>
                    </a:lnTo>
                    <a:lnTo>
                      <a:pt x="14" y="2"/>
                    </a:lnTo>
                    <a:lnTo>
                      <a:pt x="12" y="4"/>
                    </a:lnTo>
                    <a:lnTo>
                      <a:pt x="12" y="2"/>
                    </a:lnTo>
                    <a:lnTo>
                      <a:pt x="12" y="2"/>
                    </a:lnTo>
                    <a:lnTo>
                      <a:pt x="12" y="2"/>
                    </a:lnTo>
                    <a:lnTo>
                      <a:pt x="12" y="2"/>
                    </a:lnTo>
                    <a:lnTo>
                      <a:pt x="12" y="2"/>
                    </a:lnTo>
                    <a:lnTo>
                      <a:pt x="12" y="2"/>
                    </a:lnTo>
                    <a:lnTo>
                      <a:pt x="10" y="2"/>
                    </a:lnTo>
                    <a:lnTo>
                      <a:pt x="12" y="0"/>
                    </a:lnTo>
                    <a:lnTo>
                      <a:pt x="10" y="0"/>
                    </a:lnTo>
                    <a:lnTo>
                      <a:pt x="10" y="2"/>
                    </a:lnTo>
                    <a:lnTo>
                      <a:pt x="8" y="4"/>
                    </a:lnTo>
                    <a:lnTo>
                      <a:pt x="4" y="2"/>
                    </a:lnTo>
                    <a:lnTo>
                      <a:pt x="4" y="0"/>
                    </a:lnTo>
                    <a:lnTo>
                      <a:pt x="4" y="0"/>
                    </a:lnTo>
                    <a:lnTo>
                      <a:pt x="4" y="2"/>
                    </a:lnTo>
                    <a:lnTo>
                      <a:pt x="4" y="2"/>
                    </a:lnTo>
                    <a:lnTo>
                      <a:pt x="4" y="2"/>
                    </a:lnTo>
                    <a:lnTo>
                      <a:pt x="4" y="2"/>
                    </a:lnTo>
                    <a:lnTo>
                      <a:pt x="2"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09">
                <a:extLst>
                  <a:ext uri="{FF2B5EF4-FFF2-40B4-BE49-F238E27FC236}">
                    <a16:creationId xmlns:a16="http://schemas.microsoft.com/office/drawing/2014/main" id="{1AC68B9E-E5DA-400F-87A8-A15095AD0132}"/>
                  </a:ext>
                </a:extLst>
              </p:cNvPr>
              <p:cNvSpPr>
                <a:spLocks/>
              </p:cNvSpPr>
              <p:nvPr/>
            </p:nvSpPr>
            <p:spPr bwMode="auto">
              <a:xfrm>
                <a:off x="8317991" y="2061776"/>
                <a:ext cx="55225" cy="67848"/>
              </a:xfrm>
              <a:custGeom>
                <a:avLst/>
                <a:gdLst>
                  <a:gd name="T0" fmla="*/ 15 w 18"/>
                  <a:gd name="T1" fmla="*/ 22 h 22"/>
                  <a:gd name="T2" fmla="*/ 12 w 18"/>
                  <a:gd name="T3" fmla="*/ 21 h 22"/>
                  <a:gd name="T4" fmla="*/ 9 w 18"/>
                  <a:gd name="T5" fmla="*/ 16 h 22"/>
                  <a:gd name="T6" fmla="*/ 7 w 18"/>
                  <a:gd name="T7" fmla="*/ 12 h 22"/>
                  <a:gd name="T8" fmla="*/ 0 w 18"/>
                  <a:gd name="T9" fmla="*/ 4 h 22"/>
                  <a:gd name="T10" fmla="*/ 6 w 18"/>
                  <a:gd name="T11" fmla="*/ 7 h 22"/>
                  <a:gd name="T12" fmla="*/ 10 w 18"/>
                  <a:gd name="T13" fmla="*/ 11 h 22"/>
                  <a:gd name="T14" fmla="*/ 9 w 18"/>
                  <a:gd name="T15" fmla="*/ 7 h 22"/>
                  <a:gd name="T16" fmla="*/ 6 w 18"/>
                  <a:gd name="T17" fmla="*/ 2 h 22"/>
                  <a:gd name="T18" fmla="*/ 5 w 18"/>
                  <a:gd name="T19" fmla="*/ 0 h 22"/>
                  <a:gd name="T20" fmla="*/ 10 w 18"/>
                  <a:gd name="T21" fmla="*/ 3 h 22"/>
                  <a:gd name="T22" fmla="*/ 16 w 18"/>
                  <a:gd name="T23" fmla="*/ 9 h 22"/>
                  <a:gd name="T24" fmla="*/ 15 w 1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15" y="22"/>
                    </a:moveTo>
                    <a:cubicBezTo>
                      <a:pt x="14" y="22"/>
                      <a:pt x="13" y="21"/>
                      <a:pt x="12" y="21"/>
                    </a:cubicBezTo>
                    <a:cubicBezTo>
                      <a:pt x="11" y="20"/>
                      <a:pt x="10" y="18"/>
                      <a:pt x="9" y="16"/>
                    </a:cubicBezTo>
                    <a:cubicBezTo>
                      <a:pt x="9" y="15"/>
                      <a:pt x="8" y="13"/>
                      <a:pt x="7" y="12"/>
                    </a:cubicBezTo>
                    <a:cubicBezTo>
                      <a:pt x="4" y="8"/>
                      <a:pt x="0" y="4"/>
                      <a:pt x="0" y="4"/>
                    </a:cubicBezTo>
                    <a:cubicBezTo>
                      <a:pt x="0" y="4"/>
                      <a:pt x="3" y="5"/>
                      <a:pt x="6" y="7"/>
                    </a:cubicBezTo>
                    <a:cubicBezTo>
                      <a:pt x="8" y="8"/>
                      <a:pt x="10" y="11"/>
                      <a:pt x="10" y="11"/>
                    </a:cubicBezTo>
                    <a:cubicBezTo>
                      <a:pt x="10" y="11"/>
                      <a:pt x="10" y="8"/>
                      <a:pt x="9" y="7"/>
                    </a:cubicBezTo>
                    <a:cubicBezTo>
                      <a:pt x="8" y="5"/>
                      <a:pt x="7" y="3"/>
                      <a:pt x="6" y="2"/>
                    </a:cubicBezTo>
                    <a:cubicBezTo>
                      <a:pt x="5" y="0"/>
                      <a:pt x="5" y="0"/>
                      <a:pt x="5" y="0"/>
                    </a:cubicBezTo>
                    <a:cubicBezTo>
                      <a:pt x="5" y="0"/>
                      <a:pt x="9" y="2"/>
                      <a:pt x="10" y="3"/>
                    </a:cubicBezTo>
                    <a:cubicBezTo>
                      <a:pt x="12" y="5"/>
                      <a:pt x="14" y="7"/>
                      <a:pt x="16" y="9"/>
                    </a:cubicBezTo>
                    <a:cubicBezTo>
                      <a:pt x="18" y="12"/>
                      <a:pt x="15" y="22"/>
                      <a:pt x="15" y="2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310">
                <a:extLst>
                  <a:ext uri="{FF2B5EF4-FFF2-40B4-BE49-F238E27FC236}">
                    <a16:creationId xmlns:a16="http://schemas.microsoft.com/office/drawing/2014/main" id="{A7071E36-F0D1-4870-A364-18CB32F94E10}"/>
                  </a:ext>
                </a:extLst>
              </p:cNvPr>
              <p:cNvSpPr>
                <a:spLocks/>
              </p:cNvSpPr>
              <p:nvPr/>
            </p:nvSpPr>
            <p:spPr bwMode="auto">
              <a:xfrm>
                <a:off x="8437908" y="2202205"/>
                <a:ext cx="66269" cy="55225"/>
              </a:xfrm>
              <a:custGeom>
                <a:avLst/>
                <a:gdLst>
                  <a:gd name="T0" fmla="*/ 4 w 21"/>
                  <a:gd name="T1" fmla="*/ 1 h 18"/>
                  <a:gd name="T2" fmla="*/ 0 w 21"/>
                  <a:gd name="T3" fmla="*/ 2 h 18"/>
                  <a:gd name="T4" fmla="*/ 1 w 21"/>
                  <a:gd name="T5" fmla="*/ 4 h 18"/>
                  <a:gd name="T6" fmla="*/ 4 w 21"/>
                  <a:gd name="T7" fmla="*/ 7 h 18"/>
                  <a:gd name="T8" fmla="*/ 9 w 21"/>
                  <a:gd name="T9" fmla="*/ 10 h 18"/>
                  <a:gd name="T10" fmla="*/ 15 w 21"/>
                  <a:gd name="T11" fmla="*/ 15 h 18"/>
                  <a:gd name="T12" fmla="*/ 18 w 21"/>
                  <a:gd name="T13" fmla="*/ 18 h 18"/>
                  <a:gd name="T14" fmla="*/ 17 w 21"/>
                  <a:gd name="T15" fmla="*/ 15 h 18"/>
                  <a:gd name="T16" fmla="*/ 15 w 21"/>
                  <a:gd name="T17" fmla="*/ 11 h 18"/>
                  <a:gd name="T18" fmla="*/ 12 w 21"/>
                  <a:gd name="T19" fmla="*/ 8 h 18"/>
                  <a:gd name="T20" fmla="*/ 15 w 21"/>
                  <a:gd name="T21" fmla="*/ 9 h 18"/>
                  <a:gd name="T22" fmla="*/ 19 w 21"/>
                  <a:gd name="T23" fmla="*/ 11 h 18"/>
                  <a:gd name="T24" fmla="*/ 21 w 21"/>
                  <a:gd name="T25" fmla="*/ 13 h 18"/>
                  <a:gd name="T26" fmla="*/ 20 w 21"/>
                  <a:gd name="T27" fmla="*/ 10 h 18"/>
                  <a:gd name="T28" fmla="*/ 17 w 21"/>
                  <a:gd name="T29" fmla="*/ 6 h 18"/>
                  <a:gd name="T30" fmla="*/ 12 w 21"/>
                  <a:gd name="T31" fmla="*/ 1 h 18"/>
                  <a:gd name="T32" fmla="*/ 4 w 21"/>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4" y="1"/>
                    </a:moveTo>
                    <a:cubicBezTo>
                      <a:pt x="2" y="1"/>
                      <a:pt x="0" y="2"/>
                      <a:pt x="0" y="2"/>
                    </a:cubicBezTo>
                    <a:cubicBezTo>
                      <a:pt x="0" y="2"/>
                      <a:pt x="0" y="3"/>
                      <a:pt x="1" y="4"/>
                    </a:cubicBezTo>
                    <a:cubicBezTo>
                      <a:pt x="1" y="5"/>
                      <a:pt x="2" y="6"/>
                      <a:pt x="4" y="7"/>
                    </a:cubicBezTo>
                    <a:cubicBezTo>
                      <a:pt x="5" y="7"/>
                      <a:pt x="7" y="9"/>
                      <a:pt x="9" y="10"/>
                    </a:cubicBezTo>
                    <a:cubicBezTo>
                      <a:pt x="10" y="11"/>
                      <a:pt x="14" y="14"/>
                      <a:pt x="15" y="15"/>
                    </a:cubicBezTo>
                    <a:cubicBezTo>
                      <a:pt x="17" y="17"/>
                      <a:pt x="18" y="18"/>
                      <a:pt x="18" y="18"/>
                    </a:cubicBezTo>
                    <a:cubicBezTo>
                      <a:pt x="18" y="18"/>
                      <a:pt x="18" y="16"/>
                      <a:pt x="17" y="15"/>
                    </a:cubicBezTo>
                    <a:cubicBezTo>
                      <a:pt x="17" y="14"/>
                      <a:pt x="17" y="13"/>
                      <a:pt x="15" y="11"/>
                    </a:cubicBezTo>
                    <a:cubicBezTo>
                      <a:pt x="15" y="10"/>
                      <a:pt x="12" y="8"/>
                      <a:pt x="12" y="8"/>
                    </a:cubicBezTo>
                    <a:cubicBezTo>
                      <a:pt x="12" y="8"/>
                      <a:pt x="14" y="8"/>
                      <a:pt x="15" y="9"/>
                    </a:cubicBezTo>
                    <a:cubicBezTo>
                      <a:pt x="17" y="10"/>
                      <a:pt x="18" y="10"/>
                      <a:pt x="19" y="11"/>
                    </a:cubicBezTo>
                    <a:cubicBezTo>
                      <a:pt x="20" y="12"/>
                      <a:pt x="21" y="13"/>
                      <a:pt x="21" y="13"/>
                    </a:cubicBezTo>
                    <a:cubicBezTo>
                      <a:pt x="21" y="13"/>
                      <a:pt x="20" y="11"/>
                      <a:pt x="20" y="10"/>
                    </a:cubicBezTo>
                    <a:cubicBezTo>
                      <a:pt x="19" y="9"/>
                      <a:pt x="19" y="7"/>
                      <a:pt x="17" y="6"/>
                    </a:cubicBezTo>
                    <a:cubicBezTo>
                      <a:pt x="16" y="4"/>
                      <a:pt x="13" y="2"/>
                      <a:pt x="12" y="1"/>
                    </a:cubicBezTo>
                    <a:cubicBezTo>
                      <a:pt x="12" y="1"/>
                      <a:pt x="7" y="0"/>
                      <a:pt x="4"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311">
                <a:extLst>
                  <a:ext uri="{FF2B5EF4-FFF2-40B4-BE49-F238E27FC236}">
                    <a16:creationId xmlns:a16="http://schemas.microsoft.com/office/drawing/2014/main" id="{D95F74F3-1D13-47B6-8F7E-78C35C6E56C1}"/>
                  </a:ext>
                </a:extLst>
              </p:cNvPr>
              <p:cNvSpPr>
                <a:spLocks/>
              </p:cNvSpPr>
              <p:nvPr/>
            </p:nvSpPr>
            <p:spPr bwMode="auto">
              <a:xfrm>
                <a:off x="8347970" y="2101223"/>
                <a:ext cx="31557" cy="28401"/>
              </a:xfrm>
              <a:custGeom>
                <a:avLst/>
                <a:gdLst>
                  <a:gd name="T0" fmla="*/ 0 w 10"/>
                  <a:gd name="T1" fmla="*/ 2 h 9"/>
                  <a:gd name="T2" fmla="*/ 5 w 10"/>
                  <a:gd name="T3" fmla="*/ 7 h 9"/>
                  <a:gd name="T4" fmla="*/ 5 w 10"/>
                  <a:gd name="T5" fmla="*/ 9 h 9"/>
                  <a:gd name="T6" fmla="*/ 10 w 10"/>
                  <a:gd name="T7" fmla="*/ 3 h 9"/>
                  <a:gd name="T8" fmla="*/ 4 w 10"/>
                  <a:gd name="T9" fmla="*/ 0 h 9"/>
                  <a:gd name="T10" fmla="*/ 0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0" y="2"/>
                    </a:moveTo>
                    <a:cubicBezTo>
                      <a:pt x="0" y="2"/>
                      <a:pt x="5" y="4"/>
                      <a:pt x="5" y="7"/>
                    </a:cubicBezTo>
                    <a:cubicBezTo>
                      <a:pt x="5" y="9"/>
                      <a:pt x="5" y="9"/>
                      <a:pt x="5" y="9"/>
                    </a:cubicBezTo>
                    <a:cubicBezTo>
                      <a:pt x="5" y="9"/>
                      <a:pt x="9" y="5"/>
                      <a:pt x="10" y="3"/>
                    </a:cubicBezTo>
                    <a:cubicBezTo>
                      <a:pt x="10" y="1"/>
                      <a:pt x="4" y="0"/>
                      <a:pt x="4" y="0"/>
                    </a:cubicBezTo>
                    <a:cubicBezTo>
                      <a:pt x="4" y="0"/>
                      <a:pt x="0" y="1"/>
                      <a:pt x="0" y="2"/>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312">
                <a:extLst>
                  <a:ext uri="{FF2B5EF4-FFF2-40B4-BE49-F238E27FC236}">
                    <a16:creationId xmlns:a16="http://schemas.microsoft.com/office/drawing/2014/main" id="{B1A69459-991E-41E4-BC0B-9786730760E2}"/>
                  </a:ext>
                </a:extLst>
              </p:cNvPr>
              <p:cNvSpPr>
                <a:spLocks/>
              </p:cNvSpPr>
              <p:nvPr/>
            </p:nvSpPr>
            <p:spPr bwMode="auto">
              <a:xfrm>
                <a:off x="8437908" y="2192738"/>
                <a:ext cx="25246" cy="29980"/>
              </a:xfrm>
              <a:custGeom>
                <a:avLst/>
                <a:gdLst>
                  <a:gd name="T0" fmla="*/ 7 w 8"/>
                  <a:gd name="T1" fmla="*/ 9 h 10"/>
                  <a:gd name="T2" fmla="*/ 3 w 8"/>
                  <a:gd name="T3" fmla="*/ 7 h 10"/>
                  <a:gd name="T4" fmla="*/ 0 w 8"/>
                  <a:gd name="T5" fmla="*/ 5 h 10"/>
                  <a:gd name="T6" fmla="*/ 5 w 8"/>
                  <a:gd name="T7" fmla="*/ 1 h 10"/>
                  <a:gd name="T8" fmla="*/ 8 w 8"/>
                  <a:gd name="T9" fmla="*/ 8 h 10"/>
                  <a:gd name="T10" fmla="*/ 7 w 8"/>
                  <a:gd name="T11" fmla="*/ 9 h 10"/>
                </a:gdLst>
                <a:ahLst/>
                <a:cxnLst>
                  <a:cxn ang="0">
                    <a:pos x="T0" y="T1"/>
                  </a:cxn>
                  <a:cxn ang="0">
                    <a:pos x="T2" y="T3"/>
                  </a:cxn>
                  <a:cxn ang="0">
                    <a:pos x="T4" y="T5"/>
                  </a:cxn>
                  <a:cxn ang="0">
                    <a:pos x="T6" y="T7"/>
                  </a:cxn>
                  <a:cxn ang="0">
                    <a:pos x="T8" y="T9"/>
                  </a:cxn>
                  <a:cxn ang="0">
                    <a:pos x="T10" y="T11"/>
                  </a:cxn>
                </a:cxnLst>
                <a:rect l="0" t="0" r="r" b="b"/>
                <a:pathLst>
                  <a:path w="8" h="10">
                    <a:moveTo>
                      <a:pt x="7" y="9"/>
                    </a:moveTo>
                    <a:cubicBezTo>
                      <a:pt x="7" y="10"/>
                      <a:pt x="4" y="8"/>
                      <a:pt x="3" y="7"/>
                    </a:cubicBezTo>
                    <a:cubicBezTo>
                      <a:pt x="2" y="6"/>
                      <a:pt x="1" y="5"/>
                      <a:pt x="0" y="5"/>
                    </a:cubicBezTo>
                    <a:cubicBezTo>
                      <a:pt x="0" y="6"/>
                      <a:pt x="4" y="1"/>
                      <a:pt x="5" y="1"/>
                    </a:cubicBezTo>
                    <a:cubicBezTo>
                      <a:pt x="7" y="0"/>
                      <a:pt x="8" y="8"/>
                      <a:pt x="8" y="8"/>
                    </a:cubicBezTo>
                    <a:lnTo>
                      <a:pt x="7"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313">
                <a:extLst>
                  <a:ext uri="{FF2B5EF4-FFF2-40B4-BE49-F238E27FC236}">
                    <a16:creationId xmlns:a16="http://schemas.microsoft.com/office/drawing/2014/main" id="{14B384A9-60C6-48A6-997C-A1E2689719F0}"/>
                  </a:ext>
                </a:extLst>
              </p:cNvPr>
              <p:cNvSpPr>
                <a:spLocks/>
              </p:cNvSpPr>
              <p:nvPr/>
            </p:nvSpPr>
            <p:spPr bwMode="auto">
              <a:xfrm>
                <a:off x="8347970" y="2080711"/>
                <a:ext cx="137273" cy="138850"/>
              </a:xfrm>
              <a:custGeom>
                <a:avLst/>
                <a:gdLst>
                  <a:gd name="T0" fmla="*/ 36 w 44"/>
                  <a:gd name="T1" fmla="*/ 45 h 45"/>
                  <a:gd name="T2" fmla="*/ 43 w 44"/>
                  <a:gd name="T3" fmla="*/ 40 h 45"/>
                  <a:gd name="T4" fmla="*/ 32 w 44"/>
                  <a:gd name="T5" fmla="*/ 16 h 45"/>
                  <a:gd name="T6" fmla="*/ 6 w 44"/>
                  <a:gd name="T7" fmla="*/ 1 h 45"/>
                  <a:gd name="T8" fmla="*/ 0 w 44"/>
                  <a:gd name="T9" fmla="*/ 7 h 45"/>
                  <a:gd name="T10" fmla="*/ 0 w 44"/>
                  <a:gd name="T11" fmla="*/ 9 h 45"/>
                  <a:gd name="T12" fmla="*/ 25 w 44"/>
                  <a:gd name="T13" fmla="*/ 21 h 45"/>
                  <a:gd name="T14" fmla="*/ 36 w 4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5">
                    <a:moveTo>
                      <a:pt x="36" y="45"/>
                    </a:moveTo>
                    <a:cubicBezTo>
                      <a:pt x="36" y="45"/>
                      <a:pt x="42" y="41"/>
                      <a:pt x="43" y="40"/>
                    </a:cubicBezTo>
                    <a:cubicBezTo>
                      <a:pt x="44" y="39"/>
                      <a:pt x="41" y="27"/>
                      <a:pt x="32" y="16"/>
                    </a:cubicBezTo>
                    <a:cubicBezTo>
                      <a:pt x="25" y="7"/>
                      <a:pt x="15" y="2"/>
                      <a:pt x="6" y="1"/>
                    </a:cubicBezTo>
                    <a:cubicBezTo>
                      <a:pt x="6" y="0"/>
                      <a:pt x="1" y="4"/>
                      <a:pt x="0" y="7"/>
                    </a:cubicBezTo>
                    <a:cubicBezTo>
                      <a:pt x="0" y="7"/>
                      <a:pt x="0" y="9"/>
                      <a:pt x="0" y="9"/>
                    </a:cubicBezTo>
                    <a:cubicBezTo>
                      <a:pt x="0" y="9"/>
                      <a:pt x="16" y="10"/>
                      <a:pt x="25" y="21"/>
                    </a:cubicBezTo>
                    <a:cubicBezTo>
                      <a:pt x="34" y="33"/>
                      <a:pt x="36" y="45"/>
                      <a:pt x="36" y="45"/>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314">
                <a:extLst>
                  <a:ext uri="{FF2B5EF4-FFF2-40B4-BE49-F238E27FC236}">
                    <a16:creationId xmlns:a16="http://schemas.microsoft.com/office/drawing/2014/main" id="{6458616B-8D65-4177-9684-662449311FE4}"/>
                  </a:ext>
                </a:extLst>
              </p:cNvPr>
              <p:cNvSpPr>
                <a:spLocks/>
              </p:cNvSpPr>
              <p:nvPr/>
            </p:nvSpPr>
            <p:spPr bwMode="auto">
              <a:xfrm>
                <a:off x="8463153" y="2199049"/>
                <a:ext cx="12623" cy="7890"/>
              </a:xfrm>
              <a:custGeom>
                <a:avLst/>
                <a:gdLst>
                  <a:gd name="T0" fmla="*/ 3 w 4"/>
                  <a:gd name="T1" fmla="*/ 0 h 3"/>
                  <a:gd name="T2" fmla="*/ 4 w 4"/>
                  <a:gd name="T3" fmla="*/ 1 h 3"/>
                  <a:gd name="T4" fmla="*/ 2 w 4"/>
                  <a:gd name="T5" fmla="*/ 3 h 3"/>
                  <a:gd name="T6" fmla="*/ 0 w 4"/>
                  <a:gd name="T7" fmla="*/ 2 h 3"/>
                  <a:gd name="T8" fmla="*/ 1 w 4"/>
                  <a:gd name="T9" fmla="*/ 0 h 3"/>
                  <a:gd name="T10" fmla="*/ 1 w 4"/>
                  <a:gd name="T11" fmla="*/ 1 h 3"/>
                  <a:gd name="T12" fmla="*/ 0 w 4"/>
                  <a:gd name="T13" fmla="*/ 2 h 3"/>
                  <a:gd name="T14" fmla="*/ 2 w 4"/>
                  <a:gd name="T15" fmla="*/ 2 h 3"/>
                  <a:gd name="T16" fmla="*/ 3 w 4"/>
                  <a:gd name="T17" fmla="*/ 1 h 3"/>
                  <a:gd name="T18" fmla="*/ 3 w 4"/>
                  <a:gd name="T19" fmla="*/ 0 h 3"/>
                  <a:gd name="T20" fmla="*/ 2 w 4"/>
                  <a:gd name="T21" fmla="*/ 1 h 3"/>
                  <a:gd name="T22" fmla="*/ 2 w 4"/>
                  <a:gd name="T23" fmla="*/ 1 h 3"/>
                  <a:gd name="T24" fmla="*/ 2 w 4"/>
                  <a:gd name="T25" fmla="*/ 1 h 3"/>
                  <a:gd name="T26" fmla="*/ 1 w 4"/>
                  <a:gd name="T27" fmla="*/ 0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cubicBezTo>
                      <a:pt x="3" y="0"/>
                      <a:pt x="4" y="0"/>
                      <a:pt x="4" y="1"/>
                    </a:cubicBezTo>
                    <a:cubicBezTo>
                      <a:pt x="4" y="2"/>
                      <a:pt x="3" y="3"/>
                      <a:pt x="2" y="3"/>
                    </a:cubicBezTo>
                    <a:cubicBezTo>
                      <a:pt x="1" y="3"/>
                      <a:pt x="0" y="3"/>
                      <a:pt x="0" y="2"/>
                    </a:cubicBezTo>
                    <a:cubicBezTo>
                      <a:pt x="0" y="1"/>
                      <a:pt x="0" y="0"/>
                      <a:pt x="1" y="0"/>
                    </a:cubicBezTo>
                    <a:cubicBezTo>
                      <a:pt x="1" y="1"/>
                      <a:pt x="1" y="1"/>
                      <a:pt x="1" y="1"/>
                    </a:cubicBezTo>
                    <a:cubicBezTo>
                      <a:pt x="1" y="1"/>
                      <a:pt x="0" y="1"/>
                      <a:pt x="0" y="2"/>
                    </a:cubicBezTo>
                    <a:cubicBezTo>
                      <a:pt x="1" y="2"/>
                      <a:pt x="1" y="2"/>
                      <a:pt x="2" y="2"/>
                    </a:cubicBezTo>
                    <a:cubicBezTo>
                      <a:pt x="3" y="2"/>
                      <a:pt x="3" y="2"/>
                      <a:pt x="3" y="1"/>
                    </a:cubicBezTo>
                    <a:cubicBezTo>
                      <a:pt x="3" y="1"/>
                      <a:pt x="3" y="0"/>
                      <a:pt x="3" y="0"/>
                    </a:cubicBezTo>
                    <a:cubicBezTo>
                      <a:pt x="2" y="1"/>
                      <a:pt x="2" y="1"/>
                      <a:pt x="2" y="1"/>
                    </a:cubicBezTo>
                    <a:cubicBezTo>
                      <a:pt x="2" y="1"/>
                      <a:pt x="2" y="1"/>
                      <a:pt x="2" y="1"/>
                    </a:cubicBezTo>
                    <a:cubicBezTo>
                      <a:pt x="2" y="1"/>
                      <a:pt x="2" y="1"/>
                      <a:pt x="2" y="1"/>
                    </a:cubicBezTo>
                    <a:cubicBezTo>
                      <a:pt x="1" y="0"/>
                      <a:pt x="1" y="0"/>
                      <a:pt x="1" y="0"/>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315">
                <a:extLst>
                  <a:ext uri="{FF2B5EF4-FFF2-40B4-BE49-F238E27FC236}">
                    <a16:creationId xmlns:a16="http://schemas.microsoft.com/office/drawing/2014/main" id="{B7558285-209E-4CDA-9AE3-BE3DB867736E}"/>
                  </a:ext>
                </a:extLst>
              </p:cNvPr>
              <p:cNvSpPr>
                <a:spLocks noEditPoints="1"/>
              </p:cNvSpPr>
              <p:nvPr/>
            </p:nvSpPr>
            <p:spPr bwMode="auto">
              <a:xfrm>
                <a:off x="8459997" y="2186427"/>
                <a:ext cx="12623" cy="12623"/>
              </a:xfrm>
              <a:custGeom>
                <a:avLst/>
                <a:gdLst>
                  <a:gd name="T0" fmla="*/ 2 w 4"/>
                  <a:gd name="T1" fmla="*/ 3 h 4"/>
                  <a:gd name="T2" fmla="*/ 0 w 4"/>
                  <a:gd name="T3" fmla="*/ 3 h 4"/>
                  <a:gd name="T4" fmla="*/ 1 w 4"/>
                  <a:gd name="T5" fmla="*/ 1 h 4"/>
                  <a:gd name="T6" fmla="*/ 4 w 4"/>
                  <a:gd name="T7" fmla="*/ 1 h 4"/>
                  <a:gd name="T8" fmla="*/ 2 w 4"/>
                  <a:gd name="T9" fmla="*/ 3 h 4"/>
                  <a:gd name="T10" fmla="*/ 3 w 4"/>
                  <a:gd name="T11" fmla="*/ 1 h 4"/>
                  <a:gd name="T12" fmla="*/ 2 w 4"/>
                  <a:gd name="T13" fmla="*/ 1 h 4"/>
                  <a:gd name="T14" fmla="*/ 1 w 4"/>
                  <a:gd name="T15" fmla="*/ 2 h 4"/>
                  <a:gd name="T16" fmla="*/ 2 w 4"/>
                  <a:gd name="T17" fmla="*/ 3 h 4"/>
                  <a:gd name="T18" fmla="*/ 3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3"/>
                    </a:moveTo>
                    <a:cubicBezTo>
                      <a:pt x="1" y="4"/>
                      <a:pt x="1" y="4"/>
                      <a:pt x="0" y="3"/>
                    </a:cubicBezTo>
                    <a:cubicBezTo>
                      <a:pt x="0" y="2"/>
                      <a:pt x="0" y="1"/>
                      <a:pt x="1" y="1"/>
                    </a:cubicBezTo>
                    <a:cubicBezTo>
                      <a:pt x="3" y="0"/>
                      <a:pt x="3" y="0"/>
                      <a:pt x="4" y="1"/>
                    </a:cubicBezTo>
                    <a:cubicBezTo>
                      <a:pt x="4" y="2"/>
                      <a:pt x="4" y="3"/>
                      <a:pt x="2" y="3"/>
                    </a:cubicBezTo>
                    <a:close/>
                    <a:moveTo>
                      <a:pt x="3" y="1"/>
                    </a:moveTo>
                    <a:cubicBezTo>
                      <a:pt x="3" y="1"/>
                      <a:pt x="3" y="1"/>
                      <a:pt x="2" y="1"/>
                    </a:cubicBezTo>
                    <a:cubicBezTo>
                      <a:pt x="1" y="1"/>
                      <a:pt x="0" y="2"/>
                      <a:pt x="1" y="2"/>
                    </a:cubicBezTo>
                    <a:cubicBezTo>
                      <a:pt x="1" y="3"/>
                      <a:pt x="1" y="3"/>
                      <a:pt x="2"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316">
                <a:extLst>
                  <a:ext uri="{FF2B5EF4-FFF2-40B4-BE49-F238E27FC236}">
                    <a16:creationId xmlns:a16="http://schemas.microsoft.com/office/drawing/2014/main" id="{1E3C6D50-21E6-4CCB-AB50-6D499478B2AD}"/>
                  </a:ext>
                </a:extLst>
              </p:cNvPr>
              <p:cNvSpPr>
                <a:spLocks noEditPoints="1"/>
              </p:cNvSpPr>
              <p:nvPr/>
            </p:nvSpPr>
            <p:spPr bwMode="auto">
              <a:xfrm>
                <a:off x="8456842" y="2176960"/>
                <a:ext cx="12623" cy="12623"/>
              </a:xfrm>
              <a:custGeom>
                <a:avLst/>
                <a:gdLst>
                  <a:gd name="T0" fmla="*/ 1 w 4"/>
                  <a:gd name="T1" fmla="*/ 4 h 4"/>
                  <a:gd name="T2" fmla="*/ 0 w 4"/>
                  <a:gd name="T3" fmla="*/ 3 h 4"/>
                  <a:gd name="T4" fmla="*/ 1 w 4"/>
                  <a:gd name="T5" fmla="*/ 1 h 4"/>
                  <a:gd name="T6" fmla="*/ 4 w 4"/>
                  <a:gd name="T7" fmla="*/ 1 h 4"/>
                  <a:gd name="T8" fmla="*/ 4 w 4"/>
                  <a:gd name="T9" fmla="*/ 2 h 4"/>
                  <a:gd name="T10" fmla="*/ 1 w 4"/>
                  <a:gd name="T11" fmla="*/ 4 h 4"/>
                  <a:gd name="T12" fmla="*/ 3 w 4"/>
                  <a:gd name="T13" fmla="*/ 2 h 4"/>
                  <a:gd name="T14" fmla="*/ 3 w 4"/>
                  <a:gd name="T15" fmla="*/ 1 h 4"/>
                  <a:gd name="T16" fmla="*/ 1 w 4"/>
                  <a:gd name="T17" fmla="*/ 1 h 4"/>
                  <a:gd name="T18" fmla="*/ 1 w 4"/>
                  <a:gd name="T19" fmla="*/ 3 h 4"/>
                  <a:gd name="T20" fmla="*/ 1 w 4"/>
                  <a:gd name="T21" fmla="*/ 3 h 4"/>
                  <a:gd name="T22" fmla="*/ 3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4"/>
                    </a:moveTo>
                    <a:cubicBezTo>
                      <a:pt x="0" y="3"/>
                      <a:pt x="0" y="3"/>
                      <a:pt x="0" y="3"/>
                    </a:cubicBezTo>
                    <a:cubicBezTo>
                      <a:pt x="0" y="2"/>
                      <a:pt x="0" y="1"/>
                      <a:pt x="1" y="1"/>
                    </a:cubicBezTo>
                    <a:cubicBezTo>
                      <a:pt x="3" y="0"/>
                      <a:pt x="3" y="1"/>
                      <a:pt x="4" y="1"/>
                    </a:cubicBezTo>
                    <a:cubicBezTo>
                      <a:pt x="4" y="2"/>
                      <a:pt x="4" y="2"/>
                      <a:pt x="4" y="2"/>
                    </a:cubicBezTo>
                    <a:lnTo>
                      <a:pt x="1" y="4"/>
                    </a:lnTo>
                    <a:close/>
                    <a:moveTo>
                      <a:pt x="3" y="2"/>
                    </a:moveTo>
                    <a:cubicBezTo>
                      <a:pt x="3" y="1"/>
                      <a:pt x="3" y="1"/>
                      <a:pt x="3" y="1"/>
                    </a:cubicBezTo>
                    <a:cubicBezTo>
                      <a:pt x="3" y="1"/>
                      <a:pt x="2" y="1"/>
                      <a:pt x="1" y="1"/>
                    </a:cubicBezTo>
                    <a:cubicBezTo>
                      <a:pt x="1" y="2"/>
                      <a:pt x="0" y="2"/>
                      <a:pt x="1" y="3"/>
                    </a:cubicBezTo>
                    <a:cubicBezTo>
                      <a:pt x="1" y="3"/>
                      <a:pt x="1" y="3"/>
                      <a:pt x="1" y="3"/>
                    </a:cubicBezTo>
                    <a:lnTo>
                      <a:pt x="3"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317">
                <a:extLst>
                  <a:ext uri="{FF2B5EF4-FFF2-40B4-BE49-F238E27FC236}">
                    <a16:creationId xmlns:a16="http://schemas.microsoft.com/office/drawing/2014/main" id="{C4E3254B-26D3-4910-B8E6-D4279D46B2B7}"/>
                  </a:ext>
                </a:extLst>
              </p:cNvPr>
              <p:cNvSpPr>
                <a:spLocks noEditPoints="1"/>
              </p:cNvSpPr>
              <p:nvPr/>
            </p:nvSpPr>
            <p:spPr bwMode="auto">
              <a:xfrm>
                <a:off x="8450530" y="2161181"/>
                <a:ext cx="12623" cy="12623"/>
              </a:xfrm>
              <a:custGeom>
                <a:avLst/>
                <a:gdLst>
                  <a:gd name="T0" fmla="*/ 1 w 4"/>
                  <a:gd name="T1" fmla="*/ 4 h 4"/>
                  <a:gd name="T2" fmla="*/ 0 w 4"/>
                  <a:gd name="T3" fmla="*/ 3 h 4"/>
                  <a:gd name="T4" fmla="*/ 0 w 4"/>
                  <a:gd name="T5" fmla="*/ 2 h 4"/>
                  <a:gd name="T6" fmla="*/ 1 w 4"/>
                  <a:gd name="T7" fmla="*/ 2 h 4"/>
                  <a:gd name="T8" fmla="*/ 1 w 4"/>
                  <a:gd name="T9" fmla="*/ 2 h 4"/>
                  <a:gd name="T10" fmla="*/ 2 w 4"/>
                  <a:gd name="T11" fmla="*/ 1 h 4"/>
                  <a:gd name="T12" fmla="*/ 3 w 4"/>
                  <a:gd name="T13" fmla="*/ 2 h 4"/>
                  <a:gd name="T14" fmla="*/ 4 w 4"/>
                  <a:gd name="T15" fmla="*/ 3 h 4"/>
                  <a:gd name="T16" fmla="*/ 1 w 4"/>
                  <a:gd name="T17" fmla="*/ 4 h 4"/>
                  <a:gd name="T18" fmla="*/ 3 w 4"/>
                  <a:gd name="T19" fmla="*/ 2 h 4"/>
                  <a:gd name="T20" fmla="*/ 3 w 4"/>
                  <a:gd name="T21" fmla="*/ 2 h 4"/>
                  <a:gd name="T22" fmla="*/ 2 w 4"/>
                  <a:gd name="T23" fmla="*/ 2 h 4"/>
                  <a:gd name="T24" fmla="*/ 2 w 4"/>
                  <a:gd name="T25" fmla="*/ 3 h 4"/>
                  <a:gd name="T26" fmla="*/ 2 w 4"/>
                  <a:gd name="T27" fmla="*/ 3 h 4"/>
                  <a:gd name="T28" fmla="*/ 3 w 4"/>
                  <a:gd name="T29" fmla="*/ 2 h 4"/>
                  <a:gd name="T30" fmla="*/ 2 w 4"/>
                  <a:gd name="T31" fmla="*/ 3 h 4"/>
                  <a:gd name="T32" fmla="*/ 2 w 4"/>
                  <a:gd name="T33" fmla="*/ 3 h 4"/>
                  <a:gd name="T34" fmla="*/ 1 w 4"/>
                  <a:gd name="T35" fmla="*/ 2 h 4"/>
                  <a:gd name="T36" fmla="*/ 1 w 4"/>
                  <a:gd name="T37" fmla="*/ 3 h 4"/>
                  <a:gd name="T38" fmla="*/ 1 w 4"/>
                  <a:gd name="T39" fmla="*/ 3 h 4"/>
                  <a:gd name="T40" fmla="*/ 2 w 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1" y="4"/>
                    </a:moveTo>
                    <a:cubicBezTo>
                      <a:pt x="0" y="3"/>
                      <a:pt x="0" y="3"/>
                      <a:pt x="0" y="3"/>
                    </a:cubicBezTo>
                    <a:cubicBezTo>
                      <a:pt x="0" y="3"/>
                      <a:pt x="0" y="2"/>
                      <a:pt x="0" y="2"/>
                    </a:cubicBezTo>
                    <a:cubicBezTo>
                      <a:pt x="1" y="2"/>
                      <a:pt x="1" y="2"/>
                      <a:pt x="1" y="2"/>
                    </a:cubicBezTo>
                    <a:cubicBezTo>
                      <a:pt x="1" y="2"/>
                      <a:pt x="1" y="2"/>
                      <a:pt x="1" y="2"/>
                    </a:cubicBezTo>
                    <a:cubicBezTo>
                      <a:pt x="1" y="2"/>
                      <a:pt x="1" y="1"/>
                      <a:pt x="2" y="1"/>
                    </a:cubicBezTo>
                    <a:cubicBezTo>
                      <a:pt x="3" y="0"/>
                      <a:pt x="3" y="1"/>
                      <a:pt x="3" y="2"/>
                    </a:cubicBezTo>
                    <a:cubicBezTo>
                      <a:pt x="4" y="3"/>
                      <a:pt x="4" y="3"/>
                      <a:pt x="4" y="3"/>
                    </a:cubicBezTo>
                    <a:lnTo>
                      <a:pt x="1" y="4"/>
                    </a:lnTo>
                    <a:close/>
                    <a:moveTo>
                      <a:pt x="3" y="2"/>
                    </a:moveTo>
                    <a:cubicBezTo>
                      <a:pt x="3" y="2"/>
                      <a:pt x="3" y="2"/>
                      <a:pt x="3" y="2"/>
                    </a:cubicBezTo>
                    <a:cubicBezTo>
                      <a:pt x="3" y="2"/>
                      <a:pt x="3" y="1"/>
                      <a:pt x="2" y="2"/>
                    </a:cubicBezTo>
                    <a:cubicBezTo>
                      <a:pt x="2" y="2"/>
                      <a:pt x="2" y="2"/>
                      <a:pt x="2" y="3"/>
                    </a:cubicBezTo>
                    <a:cubicBezTo>
                      <a:pt x="2" y="3"/>
                      <a:pt x="2" y="3"/>
                      <a:pt x="2" y="3"/>
                    </a:cubicBezTo>
                    <a:lnTo>
                      <a:pt x="3" y="2"/>
                    </a:lnTo>
                    <a:close/>
                    <a:moveTo>
                      <a:pt x="2" y="3"/>
                    </a:moveTo>
                    <a:cubicBezTo>
                      <a:pt x="2" y="3"/>
                      <a:pt x="2" y="3"/>
                      <a:pt x="2" y="3"/>
                    </a:cubicBezTo>
                    <a:cubicBezTo>
                      <a:pt x="1" y="3"/>
                      <a:pt x="1" y="2"/>
                      <a:pt x="1" y="2"/>
                    </a:cubicBezTo>
                    <a:cubicBezTo>
                      <a:pt x="0" y="3"/>
                      <a:pt x="0" y="3"/>
                      <a:pt x="1" y="3"/>
                    </a:cubicBezTo>
                    <a:cubicBezTo>
                      <a:pt x="1" y="3"/>
                      <a:pt x="1" y="3"/>
                      <a:pt x="1"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318">
                <a:extLst>
                  <a:ext uri="{FF2B5EF4-FFF2-40B4-BE49-F238E27FC236}">
                    <a16:creationId xmlns:a16="http://schemas.microsoft.com/office/drawing/2014/main" id="{95F1DEDD-4762-408B-A4CF-B8726AAC11A6}"/>
                  </a:ext>
                </a:extLst>
              </p:cNvPr>
              <p:cNvSpPr>
                <a:spLocks/>
              </p:cNvSpPr>
              <p:nvPr/>
            </p:nvSpPr>
            <p:spPr bwMode="auto">
              <a:xfrm>
                <a:off x="8444219" y="2154870"/>
                <a:ext cx="12623" cy="12623"/>
              </a:xfrm>
              <a:custGeom>
                <a:avLst/>
                <a:gdLst>
                  <a:gd name="T0" fmla="*/ 2 w 8"/>
                  <a:gd name="T1" fmla="*/ 8 h 8"/>
                  <a:gd name="T2" fmla="*/ 0 w 8"/>
                  <a:gd name="T3" fmla="*/ 4 h 8"/>
                  <a:gd name="T4" fmla="*/ 0 w 8"/>
                  <a:gd name="T5" fmla="*/ 4 h 8"/>
                  <a:gd name="T6" fmla="*/ 2 w 8"/>
                  <a:gd name="T7" fmla="*/ 6 h 8"/>
                  <a:gd name="T8" fmla="*/ 4 w 8"/>
                  <a:gd name="T9" fmla="*/ 4 h 8"/>
                  <a:gd name="T10" fmla="*/ 2 w 8"/>
                  <a:gd name="T11" fmla="*/ 2 h 8"/>
                  <a:gd name="T12" fmla="*/ 4 w 8"/>
                  <a:gd name="T13" fmla="*/ 2 h 8"/>
                  <a:gd name="T14" fmla="*/ 4 w 8"/>
                  <a:gd name="T15" fmla="*/ 4 h 8"/>
                  <a:gd name="T16" fmla="*/ 8 w 8"/>
                  <a:gd name="T17" fmla="*/ 2 h 8"/>
                  <a:gd name="T18" fmla="*/ 6 w 8"/>
                  <a:gd name="T19" fmla="*/ 0 h 8"/>
                  <a:gd name="T20" fmla="*/ 6 w 8"/>
                  <a:gd name="T21" fmla="*/ 0 h 8"/>
                  <a:gd name="T22" fmla="*/ 8 w 8"/>
                  <a:gd name="T23" fmla="*/ 4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0" y="4"/>
                    </a:lnTo>
                    <a:lnTo>
                      <a:pt x="0" y="4"/>
                    </a:lnTo>
                    <a:lnTo>
                      <a:pt x="2" y="6"/>
                    </a:lnTo>
                    <a:lnTo>
                      <a:pt x="4" y="4"/>
                    </a:lnTo>
                    <a:lnTo>
                      <a:pt x="2" y="2"/>
                    </a:lnTo>
                    <a:lnTo>
                      <a:pt x="4" y="2"/>
                    </a:lnTo>
                    <a:lnTo>
                      <a:pt x="4" y="4"/>
                    </a:lnTo>
                    <a:lnTo>
                      <a:pt x="8" y="2"/>
                    </a:lnTo>
                    <a:lnTo>
                      <a:pt x="6" y="0"/>
                    </a:lnTo>
                    <a:lnTo>
                      <a:pt x="6" y="0"/>
                    </a:lnTo>
                    <a:lnTo>
                      <a:pt x="8" y="4"/>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319">
                <a:extLst>
                  <a:ext uri="{FF2B5EF4-FFF2-40B4-BE49-F238E27FC236}">
                    <a16:creationId xmlns:a16="http://schemas.microsoft.com/office/drawing/2014/main" id="{28D973BB-6799-4AB9-A06B-3FFD330EE0BA}"/>
                  </a:ext>
                </a:extLst>
              </p:cNvPr>
              <p:cNvSpPr>
                <a:spLocks/>
              </p:cNvSpPr>
              <p:nvPr/>
            </p:nvSpPr>
            <p:spPr bwMode="auto">
              <a:xfrm>
                <a:off x="8434752" y="2139091"/>
                <a:ext cx="15778" cy="15778"/>
              </a:xfrm>
              <a:custGeom>
                <a:avLst/>
                <a:gdLst>
                  <a:gd name="T0" fmla="*/ 4 w 10"/>
                  <a:gd name="T1" fmla="*/ 10 h 10"/>
                  <a:gd name="T2" fmla="*/ 2 w 10"/>
                  <a:gd name="T3" fmla="*/ 8 h 10"/>
                  <a:gd name="T4" fmla="*/ 6 w 10"/>
                  <a:gd name="T5" fmla="*/ 4 h 10"/>
                  <a:gd name="T6" fmla="*/ 6 w 10"/>
                  <a:gd name="T7" fmla="*/ 4 h 10"/>
                  <a:gd name="T8" fmla="*/ 0 w 10"/>
                  <a:gd name="T9" fmla="*/ 6 h 10"/>
                  <a:gd name="T10" fmla="*/ 0 w 10"/>
                  <a:gd name="T11" fmla="*/ 4 h 10"/>
                  <a:gd name="T12" fmla="*/ 6 w 10"/>
                  <a:gd name="T13" fmla="*/ 0 h 10"/>
                  <a:gd name="T14" fmla="*/ 6 w 10"/>
                  <a:gd name="T15" fmla="*/ 0 h 10"/>
                  <a:gd name="T16" fmla="*/ 0 w 10"/>
                  <a:gd name="T17" fmla="*/ 4 h 10"/>
                  <a:gd name="T18" fmla="*/ 0 w 10"/>
                  <a:gd name="T19" fmla="*/ 4 h 10"/>
                  <a:gd name="T20" fmla="*/ 8 w 10"/>
                  <a:gd name="T21" fmla="*/ 2 h 10"/>
                  <a:gd name="T22" fmla="*/ 8 w 10"/>
                  <a:gd name="T23" fmla="*/ 4 h 10"/>
                  <a:gd name="T24" fmla="*/ 4 w 10"/>
                  <a:gd name="T25" fmla="*/ 8 h 10"/>
                  <a:gd name="T26" fmla="*/ 4 w 10"/>
                  <a:gd name="T27" fmla="*/ 8 h 10"/>
                  <a:gd name="T28" fmla="*/ 10 w 10"/>
                  <a:gd name="T29" fmla="*/ 4 h 10"/>
                  <a:gd name="T30" fmla="*/ 10 w 10"/>
                  <a:gd name="T31" fmla="*/ 6 h 10"/>
                  <a:gd name="T32" fmla="*/ 4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4" y="10"/>
                    </a:moveTo>
                    <a:lnTo>
                      <a:pt x="2" y="8"/>
                    </a:lnTo>
                    <a:lnTo>
                      <a:pt x="6" y="4"/>
                    </a:lnTo>
                    <a:lnTo>
                      <a:pt x="6" y="4"/>
                    </a:lnTo>
                    <a:lnTo>
                      <a:pt x="0" y="6"/>
                    </a:lnTo>
                    <a:lnTo>
                      <a:pt x="0" y="4"/>
                    </a:lnTo>
                    <a:lnTo>
                      <a:pt x="6" y="0"/>
                    </a:lnTo>
                    <a:lnTo>
                      <a:pt x="6" y="0"/>
                    </a:lnTo>
                    <a:lnTo>
                      <a:pt x="0" y="4"/>
                    </a:lnTo>
                    <a:lnTo>
                      <a:pt x="0" y="4"/>
                    </a:lnTo>
                    <a:lnTo>
                      <a:pt x="8" y="2"/>
                    </a:lnTo>
                    <a:lnTo>
                      <a:pt x="8" y="4"/>
                    </a:lnTo>
                    <a:lnTo>
                      <a:pt x="4" y="8"/>
                    </a:lnTo>
                    <a:lnTo>
                      <a:pt x="4" y="8"/>
                    </a:lnTo>
                    <a:lnTo>
                      <a:pt x="10" y="4"/>
                    </a:lnTo>
                    <a:lnTo>
                      <a:pt x="10" y="6"/>
                    </a:lnTo>
                    <a:lnTo>
                      <a:pt x="4"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320">
                <a:extLst>
                  <a:ext uri="{FF2B5EF4-FFF2-40B4-BE49-F238E27FC236}">
                    <a16:creationId xmlns:a16="http://schemas.microsoft.com/office/drawing/2014/main" id="{835530C7-D375-4146-91E7-1CE143F8CA48}"/>
                  </a:ext>
                </a:extLst>
              </p:cNvPr>
              <p:cNvSpPr>
                <a:spLocks/>
              </p:cNvSpPr>
              <p:nvPr/>
            </p:nvSpPr>
            <p:spPr bwMode="auto">
              <a:xfrm>
                <a:off x="8428441" y="2132780"/>
                <a:ext cx="12623" cy="12623"/>
              </a:xfrm>
              <a:custGeom>
                <a:avLst/>
                <a:gdLst>
                  <a:gd name="T0" fmla="*/ 4 w 8"/>
                  <a:gd name="T1" fmla="*/ 4 h 8"/>
                  <a:gd name="T2" fmla="*/ 4 w 8"/>
                  <a:gd name="T3" fmla="*/ 8 h 8"/>
                  <a:gd name="T4" fmla="*/ 2 w 8"/>
                  <a:gd name="T5" fmla="*/ 6 h 8"/>
                  <a:gd name="T6" fmla="*/ 4 w 8"/>
                  <a:gd name="T7" fmla="*/ 4 h 8"/>
                  <a:gd name="T8" fmla="*/ 0 w 8"/>
                  <a:gd name="T9" fmla="*/ 4 h 8"/>
                  <a:gd name="T10" fmla="*/ 0 w 8"/>
                  <a:gd name="T11" fmla="*/ 4 h 8"/>
                  <a:gd name="T12" fmla="*/ 4 w 8"/>
                  <a:gd name="T13" fmla="*/ 2 h 8"/>
                  <a:gd name="T14" fmla="*/ 6 w 8"/>
                  <a:gd name="T15" fmla="*/ 0 h 8"/>
                  <a:gd name="T16" fmla="*/ 8 w 8"/>
                  <a:gd name="T17" fmla="*/ 2 h 8"/>
                  <a:gd name="T18" fmla="*/ 4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4"/>
                    </a:moveTo>
                    <a:lnTo>
                      <a:pt x="4" y="8"/>
                    </a:lnTo>
                    <a:lnTo>
                      <a:pt x="2" y="6"/>
                    </a:lnTo>
                    <a:lnTo>
                      <a:pt x="4" y="4"/>
                    </a:lnTo>
                    <a:lnTo>
                      <a:pt x="0" y="4"/>
                    </a:lnTo>
                    <a:lnTo>
                      <a:pt x="0" y="4"/>
                    </a:lnTo>
                    <a:lnTo>
                      <a:pt x="4" y="2"/>
                    </a:lnTo>
                    <a:lnTo>
                      <a:pt x="6" y="0"/>
                    </a:lnTo>
                    <a:lnTo>
                      <a:pt x="8" y="2"/>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321">
                <a:extLst>
                  <a:ext uri="{FF2B5EF4-FFF2-40B4-BE49-F238E27FC236}">
                    <a16:creationId xmlns:a16="http://schemas.microsoft.com/office/drawing/2014/main" id="{94E83086-74CA-41EB-9B5F-CCE8F580DEF9}"/>
                  </a:ext>
                </a:extLst>
              </p:cNvPr>
              <p:cNvSpPr>
                <a:spLocks/>
              </p:cNvSpPr>
              <p:nvPr/>
            </p:nvSpPr>
            <p:spPr bwMode="auto">
              <a:xfrm>
                <a:off x="8420551" y="2120157"/>
                <a:ext cx="11045" cy="12623"/>
              </a:xfrm>
              <a:custGeom>
                <a:avLst/>
                <a:gdLst>
                  <a:gd name="T0" fmla="*/ 0 w 4"/>
                  <a:gd name="T1" fmla="*/ 3 h 4"/>
                  <a:gd name="T2" fmla="*/ 1 w 4"/>
                  <a:gd name="T3" fmla="*/ 3 h 4"/>
                  <a:gd name="T4" fmla="*/ 1 w 4"/>
                  <a:gd name="T5" fmla="*/ 3 h 4"/>
                  <a:gd name="T6" fmla="*/ 1 w 4"/>
                  <a:gd name="T7" fmla="*/ 1 h 4"/>
                  <a:gd name="T8" fmla="*/ 3 w 4"/>
                  <a:gd name="T9" fmla="*/ 1 h 4"/>
                  <a:gd name="T10" fmla="*/ 4 w 4"/>
                  <a:gd name="T11" fmla="*/ 2 h 4"/>
                  <a:gd name="T12" fmla="*/ 3 w 4"/>
                  <a:gd name="T13" fmla="*/ 2 h 4"/>
                  <a:gd name="T14" fmla="*/ 3 w 4"/>
                  <a:gd name="T15" fmla="*/ 1 h 4"/>
                  <a:gd name="T16" fmla="*/ 2 w 4"/>
                  <a:gd name="T17" fmla="*/ 1 h 4"/>
                  <a:gd name="T18" fmla="*/ 2 w 4"/>
                  <a:gd name="T19" fmla="*/ 4 h 4"/>
                  <a:gd name="T20" fmla="*/ 1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0" y="3"/>
                      <a:pt x="1" y="3"/>
                      <a:pt x="1" y="3"/>
                    </a:cubicBezTo>
                    <a:cubicBezTo>
                      <a:pt x="1" y="4"/>
                      <a:pt x="1" y="4"/>
                      <a:pt x="1" y="3"/>
                    </a:cubicBezTo>
                    <a:cubicBezTo>
                      <a:pt x="2" y="3"/>
                      <a:pt x="1" y="2"/>
                      <a:pt x="1" y="1"/>
                    </a:cubicBezTo>
                    <a:cubicBezTo>
                      <a:pt x="2" y="0"/>
                      <a:pt x="3" y="0"/>
                      <a:pt x="3" y="1"/>
                    </a:cubicBezTo>
                    <a:cubicBezTo>
                      <a:pt x="4" y="1"/>
                      <a:pt x="4" y="2"/>
                      <a:pt x="4" y="2"/>
                    </a:cubicBezTo>
                    <a:cubicBezTo>
                      <a:pt x="3" y="2"/>
                      <a:pt x="3" y="2"/>
                      <a:pt x="3" y="2"/>
                    </a:cubicBezTo>
                    <a:cubicBezTo>
                      <a:pt x="3" y="2"/>
                      <a:pt x="3" y="2"/>
                      <a:pt x="3" y="1"/>
                    </a:cubicBezTo>
                    <a:cubicBezTo>
                      <a:pt x="3" y="1"/>
                      <a:pt x="2" y="1"/>
                      <a:pt x="2" y="1"/>
                    </a:cubicBezTo>
                    <a:cubicBezTo>
                      <a:pt x="2" y="2"/>
                      <a:pt x="3" y="3"/>
                      <a:pt x="2" y="4"/>
                    </a:cubicBezTo>
                    <a:cubicBezTo>
                      <a:pt x="2" y="4"/>
                      <a:pt x="1" y="4"/>
                      <a:pt x="1" y="4"/>
                    </a:cubicBezTo>
                    <a:cubicBezTo>
                      <a:pt x="0" y="3"/>
                      <a:pt x="0" y="3"/>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322">
                <a:extLst>
                  <a:ext uri="{FF2B5EF4-FFF2-40B4-BE49-F238E27FC236}">
                    <a16:creationId xmlns:a16="http://schemas.microsoft.com/office/drawing/2014/main" id="{8DF12998-5065-4AAC-8F19-9BB8DB31CDCF}"/>
                  </a:ext>
                </a:extLst>
              </p:cNvPr>
              <p:cNvSpPr>
                <a:spLocks/>
              </p:cNvSpPr>
              <p:nvPr/>
            </p:nvSpPr>
            <p:spPr bwMode="auto">
              <a:xfrm>
                <a:off x="8414239" y="2117002"/>
                <a:ext cx="9467" cy="12623"/>
              </a:xfrm>
              <a:custGeom>
                <a:avLst/>
                <a:gdLst>
                  <a:gd name="T0" fmla="*/ 2 w 6"/>
                  <a:gd name="T1" fmla="*/ 6 h 8"/>
                  <a:gd name="T2" fmla="*/ 4 w 6"/>
                  <a:gd name="T3" fmla="*/ 6 h 8"/>
                  <a:gd name="T4" fmla="*/ 4 w 6"/>
                  <a:gd name="T5" fmla="*/ 8 h 8"/>
                  <a:gd name="T6" fmla="*/ 0 w 6"/>
                  <a:gd name="T7" fmla="*/ 4 h 8"/>
                  <a:gd name="T8" fmla="*/ 0 w 6"/>
                  <a:gd name="T9" fmla="*/ 4 h 8"/>
                  <a:gd name="T10" fmla="*/ 2 w 6"/>
                  <a:gd name="T11" fmla="*/ 4 h 8"/>
                  <a:gd name="T12" fmla="*/ 6 w 6"/>
                  <a:gd name="T13" fmla="*/ 0 h 8"/>
                  <a:gd name="T14" fmla="*/ 6 w 6"/>
                  <a:gd name="T15" fmla="*/ 0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6"/>
                    </a:lnTo>
                    <a:lnTo>
                      <a:pt x="4" y="8"/>
                    </a:lnTo>
                    <a:lnTo>
                      <a:pt x="0" y="4"/>
                    </a:lnTo>
                    <a:lnTo>
                      <a:pt x="0" y="4"/>
                    </a:lnTo>
                    <a:lnTo>
                      <a:pt x="2" y="4"/>
                    </a:lnTo>
                    <a:lnTo>
                      <a:pt x="6" y="0"/>
                    </a:lnTo>
                    <a:lnTo>
                      <a:pt x="6" y="0"/>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323">
                <a:extLst>
                  <a:ext uri="{FF2B5EF4-FFF2-40B4-BE49-F238E27FC236}">
                    <a16:creationId xmlns:a16="http://schemas.microsoft.com/office/drawing/2014/main" id="{5B45CFFA-4783-43C9-A7C3-1E40E9DD5C68}"/>
                  </a:ext>
                </a:extLst>
              </p:cNvPr>
              <p:cNvSpPr>
                <a:spLocks noEditPoints="1"/>
              </p:cNvSpPr>
              <p:nvPr/>
            </p:nvSpPr>
            <p:spPr bwMode="auto">
              <a:xfrm>
                <a:off x="8407928" y="2110690"/>
                <a:ext cx="12623" cy="12623"/>
              </a:xfrm>
              <a:custGeom>
                <a:avLst/>
                <a:gdLst>
                  <a:gd name="T0" fmla="*/ 1 w 4"/>
                  <a:gd name="T1" fmla="*/ 4 h 4"/>
                  <a:gd name="T2" fmla="*/ 1 w 4"/>
                  <a:gd name="T3" fmla="*/ 3 h 4"/>
                  <a:gd name="T4" fmla="*/ 0 w 4"/>
                  <a:gd name="T5" fmla="*/ 2 h 4"/>
                  <a:gd name="T6" fmla="*/ 1 w 4"/>
                  <a:gd name="T7" fmla="*/ 2 h 4"/>
                  <a:gd name="T8" fmla="*/ 1 w 4"/>
                  <a:gd name="T9" fmla="*/ 2 h 4"/>
                  <a:gd name="T10" fmla="*/ 1 w 4"/>
                  <a:gd name="T11" fmla="*/ 0 h 4"/>
                  <a:gd name="T12" fmla="*/ 2 w 4"/>
                  <a:gd name="T13" fmla="*/ 0 h 4"/>
                  <a:gd name="T14" fmla="*/ 2 w 4"/>
                  <a:gd name="T15" fmla="*/ 0 h 4"/>
                  <a:gd name="T16" fmla="*/ 2 w 4"/>
                  <a:gd name="T17" fmla="*/ 1 h 4"/>
                  <a:gd name="T18" fmla="*/ 2 w 4"/>
                  <a:gd name="T19" fmla="*/ 2 h 4"/>
                  <a:gd name="T20" fmla="*/ 2 w 4"/>
                  <a:gd name="T21" fmla="*/ 2 h 4"/>
                  <a:gd name="T22" fmla="*/ 3 w 4"/>
                  <a:gd name="T23" fmla="*/ 1 h 4"/>
                  <a:gd name="T24" fmla="*/ 4 w 4"/>
                  <a:gd name="T25" fmla="*/ 1 h 4"/>
                  <a:gd name="T26" fmla="*/ 1 w 4"/>
                  <a:gd name="T27" fmla="*/ 4 h 4"/>
                  <a:gd name="T28" fmla="*/ 2 w 4"/>
                  <a:gd name="T29" fmla="*/ 2 h 4"/>
                  <a:gd name="T30" fmla="*/ 2 w 4"/>
                  <a:gd name="T31" fmla="*/ 2 h 4"/>
                  <a:gd name="T32" fmla="*/ 1 w 4"/>
                  <a:gd name="T33" fmla="*/ 2 h 4"/>
                  <a:gd name="T34" fmla="*/ 1 w 4"/>
                  <a:gd name="T35" fmla="*/ 3 h 4"/>
                  <a:gd name="T36" fmla="*/ 1 w 4"/>
                  <a:gd name="T37" fmla="*/ 3 h 4"/>
                  <a:gd name="T38" fmla="*/ 2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1" y="4"/>
                    </a:moveTo>
                    <a:cubicBezTo>
                      <a:pt x="1" y="3"/>
                      <a:pt x="1" y="3"/>
                      <a:pt x="1" y="3"/>
                    </a:cubicBezTo>
                    <a:cubicBezTo>
                      <a:pt x="0" y="3"/>
                      <a:pt x="0" y="2"/>
                      <a:pt x="0" y="2"/>
                    </a:cubicBezTo>
                    <a:cubicBezTo>
                      <a:pt x="0" y="1"/>
                      <a:pt x="1" y="1"/>
                      <a:pt x="1" y="2"/>
                    </a:cubicBezTo>
                    <a:cubicBezTo>
                      <a:pt x="1" y="2"/>
                      <a:pt x="1" y="2"/>
                      <a:pt x="1" y="2"/>
                    </a:cubicBezTo>
                    <a:cubicBezTo>
                      <a:pt x="1" y="1"/>
                      <a:pt x="1" y="1"/>
                      <a:pt x="1" y="0"/>
                    </a:cubicBezTo>
                    <a:cubicBezTo>
                      <a:pt x="2" y="0"/>
                      <a:pt x="2" y="0"/>
                      <a:pt x="2" y="0"/>
                    </a:cubicBezTo>
                    <a:cubicBezTo>
                      <a:pt x="2" y="0"/>
                      <a:pt x="2" y="0"/>
                      <a:pt x="2" y="0"/>
                    </a:cubicBezTo>
                    <a:cubicBezTo>
                      <a:pt x="2" y="1"/>
                      <a:pt x="2" y="1"/>
                      <a:pt x="2" y="1"/>
                    </a:cubicBezTo>
                    <a:cubicBezTo>
                      <a:pt x="2" y="1"/>
                      <a:pt x="2" y="1"/>
                      <a:pt x="2" y="2"/>
                    </a:cubicBezTo>
                    <a:cubicBezTo>
                      <a:pt x="2" y="2"/>
                      <a:pt x="2" y="2"/>
                      <a:pt x="2" y="2"/>
                    </a:cubicBezTo>
                    <a:cubicBezTo>
                      <a:pt x="3" y="1"/>
                      <a:pt x="3" y="1"/>
                      <a:pt x="3" y="1"/>
                    </a:cubicBezTo>
                    <a:cubicBezTo>
                      <a:pt x="4" y="1"/>
                      <a:pt x="4" y="1"/>
                      <a:pt x="4" y="1"/>
                    </a:cubicBezTo>
                    <a:lnTo>
                      <a:pt x="1" y="4"/>
                    </a:lnTo>
                    <a:close/>
                    <a:moveTo>
                      <a:pt x="2" y="2"/>
                    </a:moveTo>
                    <a:cubicBezTo>
                      <a:pt x="2" y="2"/>
                      <a:pt x="2" y="2"/>
                      <a:pt x="2" y="2"/>
                    </a:cubicBezTo>
                    <a:cubicBezTo>
                      <a:pt x="1" y="2"/>
                      <a:pt x="1" y="2"/>
                      <a:pt x="1" y="2"/>
                    </a:cubicBezTo>
                    <a:cubicBezTo>
                      <a:pt x="0" y="3"/>
                      <a:pt x="1" y="3"/>
                      <a:pt x="1" y="3"/>
                    </a:cubicBezTo>
                    <a:cubicBezTo>
                      <a:pt x="1" y="3"/>
                      <a:pt x="1" y="3"/>
                      <a:pt x="1" y="3"/>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324">
                <a:extLst>
                  <a:ext uri="{FF2B5EF4-FFF2-40B4-BE49-F238E27FC236}">
                    <a16:creationId xmlns:a16="http://schemas.microsoft.com/office/drawing/2014/main" id="{299EDEC0-DE5F-427A-BB87-A7F5EAF92E95}"/>
                  </a:ext>
                </a:extLst>
              </p:cNvPr>
              <p:cNvSpPr>
                <a:spLocks/>
              </p:cNvSpPr>
              <p:nvPr/>
            </p:nvSpPr>
            <p:spPr bwMode="auto">
              <a:xfrm>
                <a:off x="8398461" y="2104379"/>
                <a:ext cx="12623" cy="12623"/>
              </a:xfrm>
              <a:custGeom>
                <a:avLst/>
                <a:gdLst>
                  <a:gd name="T0" fmla="*/ 4 w 8"/>
                  <a:gd name="T1" fmla="*/ 8 h 8"/>
                  <a:gd name="T2" fmla="*/ 0 w 8"/>
                  <a:gd name="T3" fmla="*/ 6 h 8"/>
                  <a:gd name="T4" fmla="*/ 2 w 8"/>
                  <a:gd name="T5" fmla="*/ 6 h 8"/>
                  <a:gd name="T6" fmla="*/ 4 w 8"/>
                  <a:gd name="T7" fmla="*/ 6 h 8"/>
                  <a:gd name="T8" fmla="*/ 4 w 8"/>
                  <a:gd name="T9" fmla="*/ 6 h 8"/>
                  <a:gd name="T10" fmla="*/ 2 w 8"/>
                  <a:gd name="T11" fmla="*/ 4 h 8"/>
                  <a:gd name="T12" fmla="*/ 2 w 8"/>
                  <a:gd name="T13" fmla="*/ 2 h 8"/>
                  <a:gd name="T14" fmla="*/ 6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2" y="6"/>
                    </a:lnTo>
                    <a:lnTo>
                      <a:pt x="4" y="6"/>
                    </a:lnTo>
                    <a:lnTo>
                      <a:pt x="4" y="6"/>
                    </a:lnTo>
                    <a:lnTo>
                      <a:pt x="2" y="4"/>
                    </a:lnTo>
                    <a:lnTo>
                      <a:pt x="2" y="2"/>
                    </a:lnTo>
                    <a:lnTo>
                      <a:pt x="6"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325">
                <a:extLst>
                  <a:ext uri="{FF2B5EF4-FFF2-40B4-BE49-F238E27FC236}">
                    <a16:creationId xmlns:a16="http://schemas.microsoft.com/office/drawing/2014/main" id="{F7E9E96A-89B9-44D1-9F15-B6DEAC2DE027}"/>
                  </a:ext>
                </a:extLst>
              </p:cNvPr>
              <p:cNvSpPr>
                <a:spLocks/>
              </p:cNvSpPr>
              <p:nvPr/>
            </p:nvSpPr>
            <p:spPr bwMode="auto">
              <a:xfrm>
                <a:off x="8388994" y="2098067"/>
                <a:ext cx="15778" cy="15778"/>
              </a:xfrm>
              <a:custGeom>
                <a:avLst/>
                <a:gdLst>
                  <a:gd name="T0" fmla="*/ 6 w 10"/>
                  <a:gd name="T1" fmla="*/ 10 h 10"/>
                  <a:gd name="T2" fmla="*/ 4 w 10"/>
                  <a:gd name="T3" fmla="*/ 8 h 10"/>
                  <a:gd name="T4" fmla="*/ 4 w 10"/>
                  <a:gd name="T5" fmla="*/ 2 h 10"/>
                  <a:gd name="T6" fmla="*/ 4 w 10"/>
                  <a:gd name="T7" fmla="*/ 2 h 10"/>
                  <a:gd name="T8" fmla="*/ 2 w 10"/>
                  <a:gd name="T9" fmla="*/ 8 h 10"/>
                  <a:gd name="T10" fmla="*/ 0 w 10"/>
                  <a:gd name="T11" fmla="*/ 6 h 10"/>
                  <a:gd name="T12" fmla="*/ 4 w 10"/>
                  <a:gd name="T13" fmla="*/ 0 h 10"/>
                  <a:gd name="T14" fmla="*/ 6 w 10"/>
                  <a:gd name="T15" fmla="*/ 2 h 10"/>
                  <a:gd name="T16" fmla="*/ 6 w 10"/>
                  <a:gd name="T17" fmla="*/ 8 h 10"/>
                  <a:gd name="T18" fmla="*/ 6 w 10"/>
                  <a:gd name="T19" fmla="*/ 8 h 10"/>
                  <a:gd name="T20" fmla="*/ 8 w 10"/>
                  <a:gd name="T21" fmla="*/ 2 h 10"/>
                  <a:gd name="T22" fmla="*/ 10 w 10"/>
                  <a:gd name="T23" fmla="*/ 4 h 10"/>
                  <a:gd name="T24" fmla="*/ 6 w 10"/>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10"/>
                    </a:moveTo>
                    <a:lnTo>
                      <a:pt x="4" y="8"/>
                    </a:lnTo>
                    <a:lnTo>
                      <a:pt x="4" y="2"/>
                    </a:lnTo>
                    <a:lnTo>
                      <a:pt x="4" y="2"/>
                    </a:lnTo>
                    <a:lnTo>
                      <a:pt x="2" y="8"/>
                    </a:lnTo>
                    <a:lnTo>
                      <a:pt x="0" y="6"/>
                    </a:lnTo>
                    <a:lnTo>
                      <a:pt x="4" y="0"/>
                    </a:lnTo>
                    <a:lnTo>
                      <a:pt x="6" y="2"/>
                    </a:lnTo>
                    <a:lnTo>
                      <a:pt x="6" y="8"/>
                    </a:lnTo>
                    <a:lnTo>
                      <a:pt x="6" y="8"/>
                    </a:lnTo>
                    <a:lnTo>
                      <a:pt x="8" y="2"/>
                    </a:lnTo>
                    <a:lnTo>
                      <a:pt x="10" y="4"/>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326">
                <a:extLst>
                  <a:ext uri="{FF2B5EF4-FFF2-40B4-BE49-F238E27FC236}">
                    <a16:creationId xmlns:a16="http://schemas.microsoft.com/office/drawing/2014/main" id="{28264D79-7D0E-4D83-BDBF-00D0A311A0C3}"/>
                  </a:ext>
                </a:extLst>
              </p:cNvPr>
              <p:cNvSpPr>
                <a:spLocks/>
              </p:cNvSpPr>
              <p:nvPr/>
            </p:nvSpPr>
            <p:spPr bwMode="auto">
              <a:xfrm>
                <a:off x="8382683" y="2094912"/>
                <a:ext cx="9467" cy="12623"/>
              </a:xfrm>
              <a:custGeom>
                <a:avLst/>
                <a:gdLst>
                  <a:gd name="T0" fmla="*/ 1 w 3"/>
                  <a:gd name="T1" fmla="*/ 0 h 4"/>
                  <a:gd name="T2" fmla="*/ 2 w 3"/>
                  <a:gd name="T3" fmla="*/ 0 h 4"/>
                  <a:gd name="T4" fmla="*/ 3 w 3"/>
                  <a:gd name="T5" fmla="*/ 3 h 4"/>
                  <a:gd name="T6" fmla="*/ 1 w 3"/>
                  <a:gd name="T7" fmla="*/ 4 h 4"/>
                  <a:gd name="T8" fmla="*/ 0 w 3"/>
                  <a:gd name="T9" fmla="*/ 2 h 4"/>
                  <a:gd name="T10" fmla="*/ 0 w 3"/>
                  <a:gd name="T11" fmla="*/ 2 h 4"/>
                  <a:gd name="T12" fmla="*/ 1 w 3"/>
                  <a:gd name="T13" fmla="*/ 3 h 4"/>
                  <a:gd name="T14" fmla="*/ 2 w 3"/>
                  <a:gd name="T15" fmla="*/ 2 h 4"/>
                  <a:gd name="T16" fmla="*/ 2 w 3"/>
                  <a:gd name="T17" fmla="*/ 0 h 4"/>
                  <a:gd name="T18" fmla="*/ 1 w 3"/>
                  <a:gd name="T19" fmla="*/ 0 h 4"/>
                  <a:gd name="T20" fmla="*/ 1 w 3"/>
                  <a:gd name="T21" fmla="*/ 2 h 4"/>
                  <a:gd name="T22" fmla="*/ 1 w 3"/>
                  <a:gd name="T23" fmla="*/ 2 h 4"/>
                  <a:gd name="T24" fmla="*/ 1 w 3"/>
                  <a:gd name="T25" fmla="*/ 2 h 4"/>
                  <a:gd name="T26" fmla="*/ 0 w 3"/>
                  <a:gd name="T27" fmla="*/ 2 h 4"/>
                  <a:gd name="T28" fmla="*/ 1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1" y="0"/>
                    </a:moveTo>
                    <a:cubicBezTo>
                      <a:pt x="1" y="0"/>
                      <a:pt x="2" y="0"/>
                      <a:pt x="2" y="0"/>
                    </a:cubicBezTo>
                    <a:cubicBezTo>
                      <a:pt x="3" y="1"/>
                      <a:pt x="3" y="2"/>
                      <a:pt x="3" y="3"/>
                    </a:cubicBezTo>
                    <a:cubicBezTo>
                      <a:pt x="2" y="4"/>
                      <a:pt x="2" y="4"/>
                      <a:pt x="1" y="4"/>
                    </a:cubicBezTo>
                    <a:cubicBezTo>
                      <a:pt x="0" y="3"/>
                      <a:pt x="0" y="3"/>
                      <a:pt x="0" y="2"/>
                    </a:cubicBezTo>
                    <a:cubicBezTo>
                      <a:pt x="0" y="2"/>
                      <a:pt x="0" y="2"/>
                      <a:pt x="0" y="2"/>
                    </a:cubicBezTo>
                    <a:cubicBezTo>
                      <a:pt x="0" y="3"/>
                      <a:pt x="0" y="3"/>
                      <a:pt x="1" y="3"/>
                    </a:cubicBezTo>
                    <a:cubicBezTo>
                      <a:pt x="1" y="4"/>
                      <a:pt x="2" y="3"/>
                      <a:pt x="2" y="2"/>
                    </a:cubicBezTo>
                    <a:cubicBezTo>
                      <a:pt x="2" y="2"/>
                      <a:pt x="2" y="1"/>
                      <a:pt x="2" y="0"/>
                    </a:cubicBezTo>
                    <a:cubicBezTo>
                      <a:pt x="2" y="0"/>
                      <a:pt x="1" y="0"/>
                      <a:pt x="1" y="0"/>
                    </a:cubicBezTo>
                    <a:cubicBezTo>
                      <a:pt x="1" y="2"/>
                      <a:pt x="1" y="2"/>
                      <a:pt x="1" y="2"/>
                    </a:cubicBezTo>
                    <a:cubicBezTo>
                      <a:pt x="1" y="2"/>
                      <a:pt x="1" y="2"/>
                      <a:pt x="1" y="2"/>
                    </a:cubicBezTo>
                    <a:cubicBezTo>
                      <a:pt x="1" y="2"/>
                      <a:pt x="1" y="2"/>
                      <a:pt x="1" y="2"/>
                    </a:cubicBezTo>
                    <a:cubicBezTo>
                      <a:pt x="0" y="2"/>
                      <a:pt x="0" y="2"/>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327">
                <a:extLst>
                  <a:ext uri="{FF2B5EF4-FFF2-40B4-BE49-F238E27FC236}">
                    <a16:creationId xmlns:a16="http://schemas.microsoft.com/office/drawing/2014/main" id="{D56E32D6-C2B5-4291-91F1-AFD7ECB2B1C2}"/>
                  </a:ext>
                </a:extLst>
              </p:cNvPr>
              <p:cNvSpPr>
                <a:spLocks/>
              </p:cNvSpPr>
              <p:nvPr/>
            </p:nvSpPr>
            <p:spPr bwMode="auto">
              <a:xfrm>
                <a:off x="8373215" y="2091756"/>
                <a:ext cx="9467" cy="12623"/>
              </a:xfrm>
              <a:custGeom>
                <a:avLst/>
                <a:gdLst>
                  <a:gd name="T0" fmla="*/ 4 w 6"/>
                  <a:gd name="T1" fmla="*/ 6 h 8"/>
                  <a:gd name="T2" fmla="*/ 4 w 6"/>
                  <a:gd name="T3" fmla="*/ 8 h 8"/>
                  <a:gd name="T4" fmla="*/ 4 w 6"/>
                  <a:gd name="T5" fmla="*/ 8 h 8"/>
                  <a:gd name="T6" fmla="*/ 0 w 6"/>
                  <a:gd name="T7" fmla="*/ 6 h 8"/>
                  <a:gd name="T8" fmla="*/ 0 w 6"/>
                  <a:gd name="T9" fmla="*/ 6 h 8"/>
                  <a:gd name="T10" fmla="*/ 2 w 6"/>
                  <a:gd name="T11" fmla="*/ 6 h 8"/>
                  <a:gd name="T12" fmla="*/ 4 w 6"/>
                  <a:gd name="T13" fmla="*/ 0 h 8"/>
                  <a:gd name="T14" fmla="*/ 6 w 6"/>
                  <a:gd name="T15" fmla="*/ 0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4" y="8"/>
                    </a:lnTo>
                    <a:lnTo>
                      <a:pt x="4" y="8"/>
                    </a:lnTo>
                    <a:lnTo>
                      <a:pt x="0" y="6"/>
                    </a:lnTo>
                    <a:lnTo>
                      <a:pt x="0" y="6"/>
                    </a:lnTo>
                    <a:lnTo>
                      <a:pt x="2" y="6"/>
                    </a:lnTo>
                    <a:lnTo>
                      <a:pt x="4" y="0"/>
                    </a:lnTo>
                    <a:lnTo>
                      <a:pt x="6" y="0"/>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328">
                <a:extLst>
                  <a:ext uri="{FF2B5EF4-FFF2-40B4-BE49-F238E27FC236}">
                    <a16:creationId xmlns:a16="http://schemas.microsoft.com/office/drawing/2014/main" id="{2B3C3472-6F15-4933-B5F1-7752F0626BC2}"/>
                  </a:ext>
                </a:extLst>
              </p:cNvPr>
              <p:cNvSpPr>
                <a:spLocks/>
              </p:cNvSpPr>
              <p:nvPr/>
            </p:nvSpPr>
            <p:spPr bwMode="auto">
              <a:xfrm>
                <a:off x="8363748" y="2090178"/>
                <a:ext cx="12623" cy="11045"/>
              </a:xfrm>
              <a:custGeom>
                <a:avLst/>
                <a:gdLst>
                  <a:gd name="T0" fmla="*/ 6 w 8"/>
                  <a:gd name="T1" fmla="*/ 7 h 7"/>
                  <a:gd name="T2" fmla="*/ 4 w 8"/>
                  <a:gd name="T3" fmla="*/ 7 h 7"/>
                  <a:gd name="T4" fmla="*/ 4 w 8"/>
                  <a:gd name="T5" fmla="*/ 3 h 7"/>
                  <a:gd name="T6" fmla="*/ 2 w 8"/>
                  <a:gd name="T7" fmla="*/ 3 h 7"/>
                  <a:gd name="T8" fmla="*/ 2 w 8"/>
                  <a:gd name="T9" fmla="*/ 7 h 7"/>
                  <a:gd name="T10" fmla="*/ 0 w 8"/>
                  <a:gd name="T11" fmla="*/ 5 h 7"/>
                  <a:gd name="T12" fmla="*/ 2 w 8"/>
                  <a:gd name="T13" fmla="*/ 0 h 7"/>
                  <a:gd name="T14" fmla="*/ 4 w 8"/>
                  <a:gd name="T15" fmla="*/ 0 h 7"/>
                  <a:gd name="T16" fmla="*/ 2 w 8"/>
                  <a:gd name="T17" fmla="*/ 3 h 7"/>
                  <a:gd name="T18" fmla="*/ 4 w 8"/>
                  <a:gd name="T19" fmla="*/ 3 h 7"/>
                  <a:gd name="T20" fmla="*/ 6 w 8"/>
                  <a:gd name="T21" fmla="*/ 0 h 7"/>
                  <a:gd name="T22" fmla="*/ 8 w 8"/>
                  <a:gd name="T23" fmla="*/ 1 h 7"/>
                  <a:gd name="T24" fmla="*/ 6 w 8"/>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7"/>
                    </a:moveTo>
                    <a:lnTo>
                      <a:pt x="4" y="7"/>
                    </a:lnTo>
                    <a:lnTo>
                      <a:pt x="4" y="3"/>
                    </a:lnTo>
                    <a:lnTo>
                      <a:pt x="2" y="3"/>
                    </a:lnTo>
                    <a:lnTo>
                      <a:pt x="2" y="7"/>
                    </a:lnTo>
                    <a:lnTo>
                      <a:pt x="0" y="5"/>
                    </a:lnTo>
                    <a:lnTo>
                      <a:pt x="2" y="0"/>
                    </a:lnTo>
                    <a:lnTo>
                      <a:pt x="4" y="0"/>
                    </a:lnTo>
                    <a:lnTo>
                      <a:pt x="2" y="3"/>
                    </a:lnTo>
                    <a:lnTo>
                      <a:pt x="4" y="3"/>
                    </a:lnTo>
                    <a:lnTo>
                      <a:pt x="6" y="0"/>
                    </a:lnTo>
                    <a:lnTo>
                      <a:pt x="8" y="1"/>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Line 329">
                <a:extLst>
                  <a:ext uri="{FF2B5EF4-FFF2-40B4-BE49-F238E27FC236}">
                    <a16:creationId xmlns:a16="http://schemas.microsoft.com/office/drawing/2014/main" id="{A18778C4-2AEB-4818-A7B1-4CF761BB6DB9}"/>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Line 330">
                <a:extLst>
                  <a:ext uri="{FF2B5EF4-FFF2-40B4-BE49-F238E27FC236}">
                    <a16:creationId xmlns:a16="http://schemas.microsoft.com/office/drawing/2014/main" id="{4E943EEB-3C05-41D9-A994-03D2C2CA9901}"/>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331">
                <a:extLst>
                  <a:ext uri="{FF2B5EF4-FFF2-40B4-BE49-F238E27FC236}">
                    <a16:creationId xmlns:a16="http://schemas.microsoft.com/office/drawing/2014/main" id="{A1F65C1C-7468-445F-B2D1-8F0788F26D4A}"/>
                  </a:ext>
                </a:extLst>
              </p:cNvPr>
              <p:cNvSpPr>
                <a:spLocks/>
              </p:cNvSpPr>
              <p:nvPr/>
            </p:nvSpPr>
            <p:spPr bwMode="auto">
              <a:xfrm>
                <a:off x="8311680" y="233158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Line 332">
                <a:extLst>
                  <a:ext uri="{FF2B5EF4-FFF2-40B4-BE49-F238E27FC236}">
                    <a16:creationId xmlns:a16="http://schemas.microsoft.com/office/drawing/2014/main" id="{1B0FC020-C188-430F-BA27-DCF4D0850A2F}"/>
                  </a:ext>
                </a:extLst>
              </p:cNvPr>
              <p:cNvSpPr>
                <a:spLocks noChangeShapeType="1"/>
              </p:cNvSpPr>
              <p:nvPr/>
            </p:nvSpPr>
            <p:spPr bwMode="auto">
              <a:xfrm flipH="1">
                <a:off x="8314836" y="233158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333">
                <a:extLst>
                  <a:ext uri="{FF2B5EF4-FFF2-40B4-BE49-F238E27FC236}">
                    <a16:creationId xmlns:a16="http://schemas.microsoft.com/office/drawing/2014/main" id="{D4F2800E-A6F9-4719-BEBB-0CEEDB533A43}"/>
                  </a:ext>
                </a:extLst>
              </p:cNvPr>
              <p:cNvSpPr>
                <a:spLocks/>
              </p:cNvSpPr>
              <p:nvPr/>
            </p:nvSpPr>
            <p:spPr bwMode="auto">
              <a:xfrm>
                <a:off x="8314836" y="2331588"/>
                <a:ext cx="3156" cy="6311"/>
              </a:xfrm>
              <a:custGeom>
                <a:avLst/>
                <a:gdLst>
                  <a:gd name="T0" fmla="*/ 1 w 1"/>
                  <a:gd name="T1" fmla="*/ 0 h 2"/>
                  <a:gd name="T2" fmla="*/ 1 w 1"/>
                  <a:gd name="T3" fmla="*/ 1 h 2"/>
                  <a:gd name="T4" fmla="*/ 0 w 1"/>
                  <a:gd name="T5" fmla="*/ 2 h 2"/>
                </a:gdLst>
                <a:ahLst/>
                <a:cxnLst>
                  <a:cxn ang="0">
                    <a:pos x="T0" y="T1"/>
                  </a:cxn>
                  <a:cxn ang="0">
                    <a:pos x="T2" y="T3"/>
                  </a:cxn>
                  <a:cxn ang="0">
                    <a:pos x="T4" y="T5"/>
                  </a:cxn>
                </a:cxnLst>
                <a:rect l="0" t="0" r="r" b="b"/>
                <a:pathLst>
                  <a:path w="1" h="2">
                    <a:moveTo>
                      <a:pt x="1" y="0"/>
                    </a:moveTo>
                    <a:cubicBezTo>
                      <a:pt x="1" y="1"/>
                      <a:pt x="1" y="1"/>
                      <a:pt x="1" y="1"/>
                    </a:cubicBezTo>
                    <a:cubicBezTo>
                      <a:pt x="1"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Line 334">
                <a:extLst>
                  <a:ext uri="{FF2B5EF4-FFF2-40B4-BE49-F238E27FC236}">
                    <a16:creationId xmlns:a16="http://schemas.microsoft.com/office/drawing/2014/main" id="{36EF19ED-77A5-4BBE-BE8F-6E27D15CA73F}"/>
                  </a:ext>
                </a:extLst>
              </p:cNvPr>
              <p:cNvSpPr>
                <a:spLocks noChangeShapeType="1"/>
              </p:cNvSpPr>
              <p:nvPr/>
            </p:nvSpPr>
            <p:spPr bwMode="auto">
              <a:xfrm flipH="1">
                <a:off x="8317991" y="2337900"/>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335">
                <a:extLst>
                  <a:ext uri="{FF2B5EF4-FFF2-40B4-BE49-F238E27FC236}">
                    <a16:creationId xmlns:a16="http://schemas.microsoft.com/office/drawing/2014/main" id="{A3E2D152-6FB5-45D0-999B-F465370573ED}"/>
                  </a:ext>
                </a:extLst>
              </p:cNvPr>
              <p:cNvSpPr>
                <a:spLocks/>
              </p:cNvSpPr>
              <p:nvPr/>
            </p:nvSpPr>
            <p:spPr bwMode="auto">
              <a:xfrm>
                <a:off x="8317991" y="233474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0" y="1"/>
                      <a:pt x="0"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336">
                <a:extLst>
                  <a:ext uri="{FF2B5EF4-FFF2-40B4-BE49-F238E27FC236}">
                    <a16:creationId xmlns:a16="http://schemas.microsoft.com/office/drawing/2014/main" id="{9DBB2F70-494F-4C06-903A-CD5293CA10F1}"/>
                  </a:ext>
                </a:extLst>
              </p:cNvPr>
              <p:cNvSpPr>
                <a:spLocks/>
              </p:cNvSpPr>
              <p:nvPr/>
            </p:nvSpPr>
            <p:spPr bwMode="auto">
              <a:xfrm>
                <a:off x="8321147" y="2337900"/>
                <a:ext cx="1578"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337">
                <a:extLst>
                  <a:ext uri="{FF2B5EF4-FFF2-40B4-BE49-F238E27FC236}">
                    <a16:creationId xmlns:a16="http://schemas.microsoft.com/office/drawing/2014/main" id="{EC3D854F-3555-4084-B3AD-3CC5AE3725CF}"/>
                  </a:ext>
                </a:extLst>
              </p:cNvPr>
              <p:cNvSpPr>
                <a:spLocks/>
              </p:cNvSpPr>
              <p:nvPr/>
            </p:nvSpPr>
            <p:spPr bwMode="auto">
              <a:xfrm>
                <a:off x="8223321" y="2232184"/>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338">
                <a:extLst>
                  <a:ext uri="{FF2B5EF4-FFF2-40B4-BE49-F238E27FC236}">
                    <a16:creationId xmlns:a16="http://schemas.microsoft.com/office/drawing/2014/main" id="{33D8952B-7152-4049-9766-F8D48D4A0392}"/>
                  </a:ext>
                </a:extLst>
              </p:cNvPr>
              <p:cNvSpPr>
                <a:spLocks/>
              </p:cNvSpPr>
              <p:nvPr/>
            </p:nvSpPr>
            <p:spPr bwMode="auto">
              <a:xfrm>
                <a:off x="8226476" y="2232184"/>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339">
                <a:extLst>
                  <a:ext uri="{FF2B5EF4-FFF2-40B4-BE49-F238E27FC236}">
                    <a16:creationId xmlns:a16="http://schemas.microsoft.com/office/drawing/2014/main" id="{0D449399-16F8-4112-86BD-FECDE2FEE33A}"/>
                  </a:ext>
                </a:extLst>
              </p:cNvPr>
              <p:cNvSpPr>
                <a:spLocks/>
              </p:cNvSpPr>
              <p:nvPr/>
            </p:nvSpPr>
            <p:spPr bwMode="auto">
              <a:xfrm>
                <a:off x="8226476" y="2235339"/>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1"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340">
                <a:extLst>
                  <a:ext uri="{FF2B5EF4-FFF2-40B4-BE49-F238E27FC236}">
                    <a16:creationId xmlns:a16="http://schemas.microsoft.com/office/drawing/2014/main" id="{489BA660-0EF8-475F-9728-FE57AB16B91E}"/>
                  </a:ext>
                </a:extLst>
              </p:cNvPr>
              <p:cNvSpPr>
                <a:spLocks/>
              </p:cNvSpPr>
              <p:nvPr/>
            </p:nvSpPr>
            <p:spPr bwMode="auto">
              <a:xfrm>
                <a:off x="8229632" y="2235339"/>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341">
                <a:extLst>
                  <a:ext uri="{FF2B5EF4-FFF2-40B4-BE49-F238E27FC236}">
                    <a16:creationId xmlns:a16="http://schemas.microsoft.com/office/drawing/2014/main" id="{9FD76159-B647-4A06-AFE0-F4D7F527EB42}"/>
                  </a:ext>
                </a:extLst>
              </p:cNvPr>
              <p:cNvSpPr>
                <a:spLocks/>
              </p:cNvSpPr>
              <p:nvPr/>
            </p:nvSpPr>
            <p:spPr bwMode="auto">
              <a:xfrm>
                <a:off x="8229632" y="2238495"/>
                <a:ext cx="6311" cy="3156"/>
              </a:xfrm>
              <a:custGeom>
                <a:avLst/>
                <a:gdLst>
                  <a:gd name="T0" fmla="*/ 2 w 2"/>
                  <a:gd name="T1" fmla="*/ 0 h 1"/>
                  <a:gd name="T2" fmla="*/ 1 w 2"/>
                  <a:gd name="T3" fmla="*/ 0 h 1"/>
                  <a:gd name="T4" fmla="*/ 0 w 2"/>
                  <a:gd name="T5" fmla="*/ 1 h 1"/>
                </a:gdLst>
                <a:ahLst/>
                <a:cxnLst>
                  <a:cxn ang="0">
                    <a:pos x="T0" y="T1"/>
                  </a:cxn>
                  <a:cxn ang="0">
                    <a:pos x="T2" y="T3"/>
                  </a:cxn>
                  <a:cxn ang="0">
                    <a:pos x="T4" y="T5"/>
                  </a:cxn>
                </a:cxnLst>
                <a:rect l="0" t="0" r="r" b="b"/>
                <a:pathLst>
                  <a:path w="2" h="1">
                    <a:moveTo>
                      <a:pt x="2" y="0"/>
                    </a:moveTo>
                    <a:cubicBezTo>
                      <a:pt x="2" y="0"/>
                      <a:pt x="1" y="0"/>
                      <a:pt x="1" y="0"/>
                    </a:cubicBezTo>
                    <a:cubicBezTo>
                      <a:pt x="1"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342">
                <a:extLst>
                  <a:ext uri="{FF2B5EF4-FFF2-40B4-BE49-F238E27FC236}">
                    <a16:creationId xmlns:a16="http://schemas.microsoft.com/office/drawing/2014/main" id="{027D2949-BB22-4E95-976E-59B2503B930D}"/>
                  </a:ext>
                </a:extLst>
              </p:cNvPr>
              <p:cNvSpPr>
                <a:spLocks/>
              </p:cNvSpPr>
              <p:nvPr/>
            </p:nvSpPr>
            <p:spPr bwMode="auto">
              <a:xfrm>
                <a:off x="8232788" y="2238495"/>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343">
                <a:extLst>
                  <a:ext uri="{FF2B5EF4-FFF2-40B4-BE49-F238E27FC236}">
                    <a16:creationId xmlns:a16="http://schemas.microsoft.com/office/drawing/2014/main" id="{792656F6-0501-4C09-B6AA-40F67CFE8DB5}"/>
                  </a:ext>
                </a:extLst>
              </p:cNvPr>
              <p:cNvSpPr>
                <a:spLocks/>
              </p:cNvSpPr>
              <p:nvPr/>
            </p:nvSpPr>
            <p:spPr bwMode="auto">
              <a:xfrm>
                <a:off x="8311680" y="2322121"/>
                <a:ext cx="17357" cy="15778"/>
              </a:xfrm>
              <a:custGeom>
                <a:avLst/>
                <a:gdLst>
                  <a:gd name="T0" fmla="*/ 6 w 6"/>
                  <a:gd name="T1" fmla="*/ 1 h 5"/>
                  <a:gd name="T2" fmla="*/ 5 w 6"/>
                  <a:gd name="T3" fmla="*/ 4 h 5"/>
                  <a:gd name="T4" fmla="*/ 4 w 6"/>
                  <a:gd name="T5" fmla="*/ 5 h 5"/>
                  <a:gd name="T6" fmla="*/ 0 w 6"/>
                  <a:gd name="T7" fmla="*/ 1 h 5"/>
                  <a:gd name="T8" fmla="*/ 5 w 6"/>
                  <a:gd name="T9" fmla="*/ 0 h 5"/>
                  <a:gd name="T10" fmla="*/ 6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6" y="1"/>
                    </a:moveTo>
                    <a:cubicBezTo>
                      <a:pt x="6" y="2"/>
                      <a:pt x="6" y="3"/>
                      <a:pt x="5" y="4"/>
                    </a:cubicBezTo>
                    <a:cubicBezTo>
                      <a:pt x="4" y="5"/>
                      <a:pt x="4" y="5"/>
                      <a:pt x="4" y="5"/>
                    </a:cubicBezTo>
                    <a:cubicBezTo>
                      <a:pt x="0" y="1"/>
                      <a:pt x="0" y="1"/>
                      <a:pt x="0" y="1"/>
                    </a:cubicBezTo>
                    <a:cubicBezTo>
                      <a:pt x="5" y="0"/>
                      <a:pt x="5" y="0"/>
                      <a:pt x="5" y="0"/>
                    </a:cubicBezTo>
                    <a:lnTo>
                      <a:pt x="6"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344">
                <a:extLst>
                  <a:ext uri="{FF2B5EF4-FFF2-40B4-BE49-F238E27FC236}">
                    <a16:creationId xmlns:a16="http://schemas.microsoft.com/office/drawing/2014/main" id="{4D692247-492E-48C8-A101-5A78E27DF17B}"/>
                  </a:ext>
                </a:extLst>
              </p:cNvPr>
              <p:cNvSpPr>
                <a:spLocks/>
              </p:cNvSpPr>
              <p:nvPr/>
            </p:nvSpPr>
            <p:spPr bwMode="auto">
              <a:xfrm>
                <a:off x="8289590" y="2307920"/>
                <a:ext cx="36291" cy="26824"/>
              </a:xfrm>
              <a:custGeom>
                <a:avLst/>
                <a:gdLst>
                  <a:gd name="T0" fmla="*/ 2 w 12"/>
                  <a:gd name="T1" fmla="*/ 8 h 9"/>
                  <a:gd name="T2" fmla="*/ 12 w 12"/>
                  <a:gd name="T3" fmla="*/ 6 h 9"/>
                  <a:gd name="T4" fmla="*/ 7 w 12"/>
                  <a:gd name="T5" fmla="*/ 0 h 9"/>
                  <a:gd name="T6" fmla="*/ 0 w 12"/>
                  <a:gd name="T7" fmla="*/ 2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3" y="9"/>
                      <a:pt x="11" y="4"/>
                      <a:pt x="12" y="6"/>
                    </a:cubicBezTo>
                    <a:cubicBezTo>
                      <a:pt x="7" y="0"/>
                      <a:pt x="7" y="0"/>
                      <a:pt x="7" y="0"/>
                    </a:cubicBezTo>
                    <a:cubicBezTo>
                      <a:pt x="7" y="0"/>
                      <a:pt x="1" y="2"/>
                      <a:pt x="0" y="2"/>
                    </a:cubicBezTo>
                    <a:lnTo>
                      <a:pt x="2"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345">
                <a:extLst>
                  <a:ext uri="{FF2B5EF4-FFF2-40B4-BE49-F238E27FC236}">
                    <a16:creationId xmlns:a16="http://schemas.microsoft.com/office/drawing/2014/main" id="{AA5B60FD-DD81-4F82-8617-8FEC6E824DBA}"/>
                  </a:ext>
                </a:extLst>
              </p:cNvPr>
              <p:cNvSpPr>
                <a:spLocks/>
              </p:cNvSpPr>
              <p:nvPr/>
            </p:nvSpPr>
            <p:spPr bwMode="auto">
              <a:xfrm>
                <a:off x="8226476" y="2222717"/>
                <a:ext cx="15778" cy="22090"/>
              </a:xfrm>
              <a:custGeom>
                <a:avLst/>
                <a:gdLst>
                  <a:gd name="T0" fmla="*/ 4 w 5"/>
                  <a:gd name="T1" fmla="*/ 1 h 7"/>
                  <a:gd name="T2" fmla="*/ 1 w 5"/>
                  <a:gd name="T3" fmla="*/ 1 h 7"/>
                  <a:gd name="T4" fmla="*/ 0 w 5"/>
                  <a:gd name="T5" fmla="*/ 2 h 7"/>
                  <a:gd name="T6" fmla="*/ 4 w 5"/>
                  <a:gd name="T7" fmla="*/ 7 h 7"/>
                  <a:gd name="T8" fmla="*/ 5 w 5"/>
                  <a:gd name="T9" fmla="*/ 2 h 7"/>
                  <a:gd name="T10" fmla="*/ 4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4" y="1"/>
                    </a:moveTo>
                    <a:cubicBezTo>
                      <a:pt x="4" y="0"/>
                      <a:pt x="2" y="0"/>
                      <a:pt x="1" y="1"/>
                    </a:cubicBezTo>
                    <a:cubicBezTo>
                      <a:pt x="1" y="2"/>
                      <a:pt x="0" y="2"/>
                      <a:pt x="0" y="2"/>
                    </a:cubicBezTo>
                    <a:cubicBezTo>
                      <a:pt x="4" y="7"/>
                      <a:pt x="4" y="7"/>
                      <a:pt x="4" y="7"/>
                    </a:cubicBezTo>
                    <a:cubicBezTo>
                      <a:pt x="5" y="2"/>
                      <a:pt x="5" y="2"/>
                      <a:pt x="5" y="2"/>
                    </a:cubicBezTo>
                    <a:lnTo>
                      <a:pt x="4"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346">
                <a:extLst>
                  <a:ext uri="{FF2B5EF4-FFF2-40B4-BE49-F238E27FC236}">
                    <a16:creationId xmlns:a16="http://schemas.microsoft.com/office/drawing/2014/main" id="{492BE64E-C87C-4CF3-8E30-946349AC4151}"/>
                  </a:ext>
                </a:extLst>
              </p:cNvPr>
              <p:cNvSpPr>
                <a:spLocks/>
              </p:cNvSpPr>
              <p:nvPr/>
            </p:nvSpPr>
            <p:spPr bwMode="auto">
              <a:xfrm>
                <a:off x="8226476" y="2225872"/>
                <a:ext cx="28401" cy="41024"/>
              </a:xfrm>
              <a:custGeom>
                <a:avLst/>
                <a:gdLst>
                  <a:gd name="T0" fmla="*/ 1 w 9"/>
                  <a:gd name="T1" fmla="*/ 10 h 13"/>
                  <a:gd name="T2" fmla="*/ 4 w 9"/>
                  <a:gd name="T3" fmla="*/ 0 h 13"/>
                  <a:gd name="T4" fmla="*/ 9 w 9"/>
                  <a:gd name="T5" fmla="*/ 6 h 13"/>
                  <a:gd name="T6" fmla="*/ 6 w 9"/>
                  <a:gd name="T7" fmla="*/ 13 h 13"/>
                  <a:gd name="T8" fmla="*/ 1 w 9"/>
                  <a:gd name="T9" fmla="*/ 10 h 13"/>
                </a:gdLst>
                <a:ahLst/>
                <a:cxnLst>
                  <a:cxn ang="0">
                    <a:pos x="T0" y="T1"/>
                  </a:cxn>
                  <a:cxn ang="0">
                    <a:pos x="T2" y="T3"/>
                  </a:cxn>
                  <a:cxn ang="0">
                    <a:pos x="T4" y="T5"/>
                  </a:cxn>
                  <a:cxn ang="0">
                    <a:pos x="T6" y="T7"/>
                  </a:cxn>
                  <a:cxn ang="0">
                    <a:pos x="T8" y="T9"/>
                  </a:cxn>
                </a:cxnLst>
                <a:rect l="0" t="0" r="r" b="b"/>
                <a:pathLst>
                  <a:path w="9" h="13">
                    <a:moveTo>
                      <a:pt x="1" y="10"/>
                    </a:moveTo>
                    <a:cubicBezTo>
                      <a:pt x="0" y="9"/>
                      <a:pt x="6" y="2"/>
                      <a:pt x="4" y="0"/>
                    </a:cubicBezTo>
                    <a:cubicBezTo>
                      <a:pt x="9" y="6"/>
                      <a:pt x="9" y="6"/>
                      <a:pt x="9" y="6"/>
                    </a:cubicBezTo>
                    <a:cubicBezTo>
                      <a:pt x="9" y="6"/>
                      <a:pt x="6" y="11"/>
                      <a:pt x="6" y="13"/>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347">
                <a:extLst>
                  <a:ext uri="{FF2B5EF4-FFF2-40B4-BE49-F238E27FC236}">
                    <a16:creationId xmlns:a16="http://schemas.microsoft.com/office/drawing/2014/main" id="{A3657F2B-195D-4B22-B5A4-2A669F2199D0}"/>
                  </a:ext>
                </a:extLst>
              </p:cNvPr>
              <p:cNvSpPr>
                <a:spLocks/>
              </p:cNvSpPr>
              <p:nvPr/>
            </p:nvSpPr>
            <p:spPr bwMode="auto">
              <a:xfrm>
                <a:off x="8229632" y="2251118"/>
                <a:ext cx="78892" cy="80471"/>
              </a:xfrm>
              <a:custGeom>
                <a:avLst/>
                <a:gdLst>
                  <a:gd name="T0" fmla="*/ 10 w 25"/>
                  <a:gd name="T1" fmla="*/ 14 h 26"/>
                  <a:gd name="T2" fmla="*/ 10 w 25"/>
                  <a:gd name="T3" fmla="*/ 14 h 26"/>
                  <a:gd name="T4" fmla="*/ 21 w 25"/>
                  <a:gd name="T5" fmla="*/ 26 h 26"/>
                  <a:gd name="T6" fmla="*/ 25 w 25"/>
                  <a:gd name="T7" fmla="*/ 17 h 26"/>
                  <a:gd name="T8" fmla="*/ 23 w 25"/>
                  <a:gd name="T9" fmla="*/ 14 h 26"/>
                  <a:gd name="T10" fmla="*/ 22 w 25"/>
                  <a:gd name="T11" fmla="*/ 15 h 26"/>
                  <a:gd name="T12" fmla="*/ 16 w 25"/>
                  <a:gd name="T13" fmla="*/ 9 h 26"/>
                  <a:gd name="T14" fmla="*/ 11 w 25"/>
                  <a:gd name="T15" fmla="*/ 2 h 26"/>
                  <a:gd name="T16" fmla="*/ 12 w 25"/>
                  <a:gd name="T17" fmla="*/ 2 h 26"/>
                  <a:gd name="T18" fmla="*/ 10 w 25"/>
                  <a:gd name="T19" fmla="*/ 0 h 26"/>
                  <a:gd name="T20" fmla="*/ 0 w 25"/>
                  <a:gd name="T21" fmla="*/ 2 h 26"/>
                  <a:gd name="T22" fmla="*/ 10 w 25"/>
                  <a:gd name="T2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0" y="14"/>
                    </a:moveTo>
                    <a:cubicBezTo>
                      <a:pt x="10" y="14"/>
                      <a:pt x="10" y="14"/>
                      <a:pt x="10" y="14"/>
                    </a:cubicBezTo>
                    <a:cubicBezTo>
                      <a:pt x="21" y="26"/>
                      <a:pt x="21" y="26"/>
                      <a:pt x="21" y="26"/>
                    </a:cubicBezTo>
                    <a:cubicBezTo>
                      <a:pt x="20" y="25"/>
                      <a:pt x="25" y="17"/>
                      <a:pt x="25" y="17"/>
                    </a:cubicBezTo>
                    <a:cubicBezTo>
                      <a:pt x="23" y="14"/>
                      <a:pt x="23" y="14"/>
                      <a:pt x="23" y="14"/>
                    </a:cubicBezTo>
                    <a:cubicBezTo>
                      <a:pt x="22" y="15"/>
                      <a:pt x="22" y="15"/>
                      <a:pt x="22" y="15"/>
                    </a:cubicBezTo>
                    <a:cubicBezTo>
                      <a:pt x="22" y="15"/>
                      <a:pt x="19" y="13"/>
                      <a:pt x="16" y="9"/>
                    </a:cubicBezTo>
                    <a:cubicBezTo>
                      <a:pt x="13" y="6"/>
                      <a:pt x="11" y="2"/>
                      <a:pt x="11" y="2"/>
                    </a:cubicBezTo>
                    <a:cubicBezTo>
                      <a:pt x="12" y="2"/>
                      <a:pt x="12" y="2"/>
                      <a:pt x="12" y="2"/>
                    </a:cubicBezTo>
                    <a:cubicBezTo>
                      <a:pt x="10" y="0"/>
                      <a:pt x="10" y="0"/>
                      <a:pt x="10" y="0"/>
                    </a:cubicBezTo>
                    <a:cubicBezTo>
                      <a:pt x="10" y="0"/>
                      <a:pt x="1" y="3"/>
                      <a:pt x="0" y="2"/>
                    </a:cubicBezTo>
                    <a:lnTo>
                      <a:pt x="10"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348">
                <a:extLst>
                  <a:ext uri="{FF2B5EF4-FFF2-40B4-BE49-F238E27FC236}">
                    <a16:creationId xmlns:a16="http://schemas.microsoft.com/office/drawing/2014/main" id="{BB9537CE-67CF-46AF-9E2A-7A07D67B0500}"/>
                  </a:ext>
                </a:extLst>
              </p:cNvPr>
              <p:cNvSpPr>
                <a:spLocks/>
              </p:cNvSpPr>
              <p:nvPr/>
            </p:nvSpPr>
            <p:spPr bwMode="auto">
              <a:xfrm>
                <a:off x="8229632" y="2235339"/>
                <a:ext cx="88359" cy="93093"/>
              </a:xfrm>
              <a:custGeom>
                <a:avLst/>
                <a:gdLst>
                  <a:gd name="T0" fmla="*/ 6 w 28"/>
                  <a:gd name="T1" fmla="*/ 23 h 30"/>
                  <a:gd name="T2" fmla="*/ 28 w 28"/>
                  <a:gd name="T3" fmla="*/ 27 h 30"/>
                  <a:gd name="T4" fmla="*/ 15 w 28"/>
                  <a:gd name="T5" fmla="*/ 15 h 30"/>
                  <a:gd name="T6" fmla="*/ 5 w 28"/>
                  <a:gd name="T7" fmla="*/ 0 h 30"/>
                  <a:gd name="T8" fmla="*/ 6 w 28"/>
                  <a:gd name="T9" fmla="*/ 23 h 30"/>
                </a:gdLst>
                <a:ahLst/>
                <a:cxnLst>
                  <a:cxn ang="0">
                    <a:pos x="T0" y="T1"/>
                  </a:cxn>
                  <a:cxn ang="0">
                    <a:pos x="T2" y="T3"/>
                  </a:cxn>
                  <a:cxn ang="0">
                    <a:pos x="T4" y="T5"/>
                  </a:cxn>
                  <a:cxn ang="0">
                    <a:pos x="T6" y="T7"/>
                  </a:cxn>
                  <a:cxn ang="0">
                    <a:pos x="T8" y="T9"/>
                  </a:cxn>
                </a:cxnLst>
                <a:rect l="0" t="0" r="r" b="b"/>
                <a:pathLst>
                  <a:path w="28" h="30">
                    <a:moveTo>
                      <a:pt x="6" y="23"/>
                    </a:moveTo>
                    <a:cubicBezTo>
                      <a:pt x="18" y="30"/>
                      <a:pt x="28" y="27"/>
                      <a:pt x="28" y="27"/>
                    </a:cubicBezTo>
                    <a:cubicBezTo>
                      <a:pt x="28" y="27"/>
                      <a:pt x="22" y="23"/>
                      <a:pt x="15" y="15"/>
                    </a:cubicBezTo>
                    <a:cubicBezTo>
                      <a:pt x="8" y="7"/>
                      <a:pt x="5" y="0"/>
                      <a:pt x="5" y="0"/>
                    </a:cubicBezTo>
                    <a:cubicBezTo>
                      <a:pt x="5" y="0"/>
                      <a:pt x="0" y="10"/>
                      <a:pt x="6" y="23"/>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349">
                <a:extLst>
                  <a:ext uri="{FF2B5EF4-FFF2-40B4-BE49-F238E27FC236}">
                    <a16:creationId xmlns:a16="http://schemas.microsoft.com/office/drawing/2014/main" id="{A6C4E49B-8802-4252-8183-4DB840847A50}"/>
                  </a:ext>
                </a:extLst>
              </p:cNvPr>
              <p:cNvSpPr>
                <a:spLocks/>
              </p:cNvSpPr>
              <p:nvPr/>
            </p:nvSpPr>
            <p:spPr bwMode="auto">
              <a:xfrm>
                <a:off x="8261189" y="2295298"/>
                <a:ext cx="47335" cy="23668"/>
              </a:xfrm>
              <a:custGeom>
                <a:avLst/>
                <a:gdLst>
                  <a:gd name="T0" fmla="*/ 0 w 15"/>
                  <a:gd name="T1" fmla="*/ 5 h 8"/>
                  <a:gd name="T2" fmla="*/ 15 w 15"/>
                  <a:gd name="T3" fmla="*/ 7 h 8"/>
                  <a:gd name="T4" fmla="*/ 6 w 15"/>
                  <a:gd name="T5" fmla="*/ 0 h 8"/>
                  <a:gd name="T6" fmla="*/ 0 w 15"/>
                  <a:gd name="T7" fmla="*/ 5 h 8"/>
                </a:gdLst>
                <a:ahLst/>
                <a:cxnLst>
                  <a:cxn ang="0">
                    <a:pos x="T0" y="T1"/>
                  </a:cxn>
                  <a:cxn ang="0">
                    <a:pos x="T2" y="T3"/>
                  </a:cxn>
                  <a:cxn ang="0">
                    <a:pos x="T4" y="T5"/>
                  </a:cxn>
                  <a:cxn ang="0">
                    <a:pos x="T6" y="T7"/>
                  </a:cxn>
                </a:cxnLst>
                <a:rect l="0" t="0" r="r" b="b"/>
                <a:pathLst>
                  <a:path w="15" h="8">
                    <a:moveTo>
                      <a:pt x="0" y="5"/>
                    </a:moveTo>
                    <a:cubicBezTo>
                      <a:pt x="10" y="8"/>
                      <a:pt x="15" y="7"/>
                      <a:pt x="15" y="7"/>
                    </a:cubicBezTo>
                    <a:cubicBezTo>
                      <a:pt x="15" y="7"/>
                      <a:pt x="9" y="4"/>
                      <a:pt x="6" y="0"/>
                    </a:cubicBez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350">
                <a:extLst>
                  <a:ext uri="{FF2B5EF4-FFF2-40B4-BE49-F238E27FC236}">
                    <a16:creationId xmlns:a16="http://schemas.microsoft.com/office/drawing/2014/main" id="{DF51D4CB-05FC-4854-BA7D-01A7270A5256}"/>
                  </a:ext>
                </a:extLst>
              </p:cNvPr>
              <p:cNvSpPr>
                <a:spLocks/>
              </p:cNvSpPr>
              <p:nvPr/>
            </p:nvSpPr>
            <p:spPr bwMode="auto">
              <a:xfrm>
                <a:off x="8239099" y="2247962"/>
                <a:ext cx="25246" cy="47335"/>
              </a:xfrm>
              <a:custGeom>
                <a:avLst/>
                <a:gdLst>
                  <a:gd name="T0" fmla="*/ 3 w 8"/>
                  <a:gd name="T1" fmla="*/ 15 h 15"/>
                  <a:gd name="T2" fmla="*/ 2 w 8"/>
                  <a:gd name="T3" fmla="*/ 0 h 15"/>
                  <a:gd name="T4" fmla="*/ 8 w 8"/>
                  <a:gd name="T5" fmla="*/ 10 h 15"/>
                  <a:gd name="T6" fmla="*/ 3 w 8"/>
                  <a:gd name="T7" fmla="*/ 15 h 15"/>
                </a:gdLst>
                <a:ahLst/>
                <a:cxnLst>
                  <a:cxn ang="0">
                    <a:pos x="T0" y="T1"/>
                  </a:cxn>
                  <a:cxn ang="0">
                    <a:pos x="T2" y="T3"/>
                  </a:cxn>
                  <a:cxn ang="0">
                    <a:pos x="T4" y="T5"/>
                  </a:cxn>
                  <a:cxn ang="0">
                    <a:pos x="T6" y="T7"/>
                  </a:cxn>
                </a:cxnLst>
                <a:rect l="0" t="0" r="r" b="b"/>
                <a:pathLst>
                  <a:path w="8" h="15">
                    <a:moveTo>
                      <a:pt x="3" y="15"/>
                    </a:moveTo>
                    <a:cubicBezTo>
                      <a:pt x="0" y="5"/>
                      <a:pt x="2" y="0"/>
                      <a:pt x="2" y="0"/>
                    </a:cubicBezTo>
                    <a:cubicBezTo>
                      <a:pt x="2" y="0"/>
                      <a:pt x="4" y="5"/>
                      <a:pt x="8" y="10"/>
                    </a:cubicBez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351">
                <a:extLst>
                  <a:ext uri="{FF2B5EF4-FFF2-40B4-BE49-F238E27FC236}">
                    <a16:creationId xmlns:a16="http://schemas.microsoft.com/office/drawing/2014/main" id="{0602D684-440B-43F5-AF1C-64DD4214C12E}"/>
                  </a:ext>
                </a:extLst>
              </p:cNvPr>
              <p:cNvSpPr>
                <a:spLocks/>
              </p:cNvSpPr>
              <p:nvPr/>
            </p:nvSpPr>
            <p:spPr bwMode="auto">
              <a:xfrm>
                <a:off x="8251722" y="2288986"/>
                <a:ext cx="15778" cy="15778"/>
              </a:xfrm>
              <a:custGeom>
                <a:avLst/>
                <a:gdLst>
                  <a:gd name="T0" fmla="*/ 0 w 10"/>
                  <a:gd name="T1" fmla="*/ 4 h 10"/>
                  <a:gd name="T2" fmla="*/ 2 w 10"/>
                  <a:gd name="T3" fmla="*/ 6 h 10"/>
                  <a:gd name="T4" fmla="*/ 0 w 10"/>
                  <a:gd name="T5" fmla="*/ 8 h 10"/>
                  <a:gd name="T6" fmla="*/ 2 w 10"/>
                  <a:gd name="T7" fmla="*/ 10 h 10"/>
                  <a:gd name="T8" fmla="*/ 4 w 10"/>
                  <a:gd name="T9" fmla="*/ 8 h 10"/>
                  <a:gd name="T10" fmla="*/ 6 w 10"/>
                  <a:gd name="T11" fmla="*/ 10 h 10"/>
                  <a:gd name="T12" fmla="*/ 8 w 10"/>
                  <a:gd name="T13" fmla="*/ 10 h 10"/>
                  <a:gd name="T14" fmla="*/ 6 w 10"/>
                  <a:gd name="T15" fmla="*/ 6 h 10"/>
                  <a:gd name="T16" fmla="*/ 10 w 10"/>
                  <a:gd name="T17" fmla="*/ 2 h 10"/>
                  <a:gd name="T18" fmla="*/ 10 w 10"/>
                  <a:gd name="T19" fmla="*/ 0 h 10"/>
                  <a:gd name="T20" fmla="*/ 4 w 10"/>
                  <a:gd name="T21" fmla="*/ 6 h 10"/>
                  <a:gd name="T22" fmla="*/ 2 w 10"/>
                  <a:gd name="T23" fmla="*/ 2 h 10"/>
                  <a:gd name="T24" fmla="*/ 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4"/>
                    </a:moveTo>
                    <a:lnTo>
                      <a:pt x="2" y="6"/>
                    </a:lnTo>
                    <a:lnTo>
                      <a:pt x="0" y="8"/>
                    </a:lnTo>
                    <a:lnTo>
                      <a:pt x="2" y="10"/>
                    </a:lnTo>
                    <a:lnTo>
                      <a:pt x="4" y="8"/>
                    </a:lnTo>
                    <a:lnTo>
                      <a:pt x="6" y="10"/>
                    </a:lnTo>
                    <a:lnTo>
                      <a:pt x="8" y="10"/>
                    </a:lnTo>
                    <a:lnTo>
                      <a:pt x="6" y="6"/>
                    </a:lnTo>
                    <a:lnTo>
                      <a:pt x="10" y="2"/>
                    </a:lnTo>
                    <a:lnTo>
                      <a:pt x="10" y="0"/>
                    </a:lnTo>
                    <a:lnTo>
                      <a:pt x="4" y="6"/>
                    </a:lnTo>
                    <a:lnTo>
                      <a:pt x="2" y="2"/>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352">
                <a:extLst>
                  <a:ext uri="{FF2B5EF4-FFF2-40B4-BE49-F238E27FC236}">
                    <a16:creationId xmlns:a16="http://schemas.microsoft.com/office/drawing/2014/main" id="{0EF7096D-53C6-42EF-BF0D-DBB6E7AC5C8E}"/>
                  </a:ext>
                </a:extLst>
              </p:cNvPr>
              <p:cNvSpPr>
                <a:spLocks/>
              </p:cNvSpPr>
              <p:nvPr/>
            </p:nvSpPr>
            <p:spPr bwMode="auto">
              <a:xfrm>
                <a:off x="6949999" y="1239720"/>
                <a:ext cx="113605" cy="102560"/>
              </a:xfrm>
              <a:custGeom>
                <a:avLst/>
                <a:gdLst>
                  <a:gd name="T0" fmla="*/ 37 w 37"/>
                  <a:gd name="T1" fmla="*/ 1 h 33"/>
                  <a:gd name="T2" fmla="*/ 2 w 37"/>
                  <a:gd name="T3" fmla="*/ 20 h 33"/>
                  <a:gd name="T4" fmla="*/ 0 w 37"/>
                  <a:gd name="T5" fmla="*/ 24 h 33"/>
                  <a:gd name="T6" fmla="*/ 26 w 37"/>
                  <a:gd name="T7" fmla="*/ 33 h 33"/>
                  <a:gd name="T8" fmla="*/ 37 w 37"/>
                  <a:gd name="T9" fmla="*/ 1 h 33"/>
                </a:gdLst>
                <a:ahLst/>
                <a:cxnLst>
                  <a:cxn ang="0">
                    <a:pos x="T0" y="T1"/>
                  </a:cxn>
                  <a:cxn ang="0">
                    <a:pos x="T2" y="T3"/>
                  </a:cxn>
                  <a:cxn ang="0">
                    <a:pos x="T4" y="T5"/>
                  </a:cxn>
                  <a:cxn ang="0">
                    <a:pos x="T6" y="T7"/>
                  </a:cxn>
                  <a:cxn ang="0">
                    <a:pos x="T8" y="T9"/>
                  </a:cxn>
                </a:cxnLst>
                <a:rect l="0" t="0" r="r" b="b"/>
                <a:pathLst>
                  <a:path w="37" h="33">
                    <a:moveTo>
                      <a:pt x="37" y="1"/>
                    </a:moveTo>
                    <a:cubicBezTo>
                      <a:pt x="36" y="0"/>
                      <a:pt x="8" y="3"/>
                      <a:pt x="2" y="20"/>
                    </a:cubicBezTo>
                    <a:cubicBezTo>
                      <a:pt x="0" y="24"/>
                      <a:pt x="0" y="24"/>
                      <a:pt x="0" y="24"/>
                    </a:cubicBezTo>
                    <a:cubicBezTo>
                      <a:pt x="26" y="33"/>
                      <a:pt x="26" y="33"/>
                      <a:pt x="26" y="33"/>
                    </a:cubicBezTo>
                    <a:lnTo>
                      <a:pt x="37"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353">
                <a:extLst>
                  <a:ext uri="{FF2B5EF4-FFF2-40B4-BE49-F238E27FC236}">
                    <a16:creationId xmlns:a16="http://schemas.microsoft.com/office/drawing/2014/main" id="{0041AB05-CC23-4FF7-9D16-37D463A8200F}"/>
                  </a:ext>
                </a:extLst>
              </p:cNvPr>
              <p:cNvSpPr>
                <a:spLocks/>
              </p:cNvSpPr>
              <p:nvPr/>
            </p:nvSpPr>
            <p:spPr bwMode="auto">
              <a:xfrm>
                <a:off x="7005224" y="1242875"/>
                <a:ext cx="124650" cy="189341"/>
              </a:xfrm>
              <a:custGeom>
                <a:avLst/>
                <a:gdLst>
                  <a:gd name="T0" fmla="*/ 34 w 40"/>
                  <a:gd name="T1" fmla="*/ 38 h 61"/>
                  <a:gd name="T2" fmla="*/ 19 w 40"/>
                  <a:gd name="T3" fmla="*/ 0 h 61"/>
                  <a:gd name="T4" fmla="*/ 0 w 40"/>
                  <a:gd name="T5" fmla="*/ 52 h 61"/>
                  <a:gd name="T6" fmla="*/ 26 w 40"/>
                  <a:gd name="T7" fmla="*/ 61 h 61"/>
                  <a:gd name="T8" fmla="*/ 34 w 40"/>
                  <a:gd name="T9" fmla="*/ 38 h 61"/>
                </a:gdLst>
                <a:ahLst/>
                <a:cxnLst>
                  <a:cxn ang="0">
                    <a:pos x="T0" y="T1"/>
                  </a:cxn>
                  <a:cxn ang="0">
                    <a:pos x="T2" y="T3"/>
                  </a:cxn>
                  <a:cxn ang="0">
                    <a:pos x="T4" y="T5"/>
                  </a:cxn>
                  <a:cxn ang="0">
                    <a:pos x="T6" y="T7"/>
                  </a:cxn>
                  <a:cxn ang="0">
                    <a:pos x="T8" y="T9"/>
                  </a:cxn>
                </a:cxnLst>
                <a:rect l="0" t="0" r="r" b="b"/>
                <a:pathLst>
                  <a:path w="40" h="61">
                    <a:moveTo>
                      <a:pt x="34" y="38"/>
                    </a:moveTo>
                    <a:cubicBezTo>
                      <a:pt x="40" y="20"/>
                      <a:pt x="21" y="1"/>
                      <a:pt x="19" y="0"/>
                    </a:cubicBezTo>
                    <a:cubicBezTo>
                      <a:pt x="0" y="52"/>
                      <a:pt x="0" y="52"/>
                      <a:pt x="0" y="52"/>
                    </a:cubicBezTo>
                    <a:cubicBezTo>
                      <a:pt x="26" y="61"/>
                      <a:pt x="26" y="61"/>
                      <a:pt x="26" y="61"/>
                    </a:cubicBezTo>
                    <a:lnTo>
                      <a:pt x="34" y="38"/>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354">
                <a:extLst>
                  <a:ext uri="{FF2B5EF4-FFF2-40B4-BE49-F238E27FC236}">
                    <a16:creationId xmlns:a16="http://schemas.microsoft.com/office/drawing/2014/main" id="{A174078D-A427-4894-8E6D-42AF1C182698}"/>
                  </a:ext>
                </a:extLst>
              </p:cNvPr>
              <p:cNvSpPr>
                <a:spLocks/>
              </p:cNvSpPr>
              <p:nvPr/>
            </p:nvSpPr>
            <p:spPr bwMode="auto">
              <a:xfrm>
                <a:off x="6927909" y="1315456"/>
                <a:ext cx="102560" cy="89938"/>
              </a:xfrm>
              <a:custGeom>
                <a:avLst/>
                <a:gdLst>
                  <a:gd name="T0" fmla="*/ 65 w 65"/>
                  <a:gd name="T1" fmla="*/ 17 h 57"/>
                  <a:gd name="T2" fmla="*/ 14 w 65"/>
                  <a:gd name="T3" fmla="*/ 0 h 57"/>
                  <a:gd name="T4" fmla="*/ 0 w 65"/>
                  <a:gd name="T5" fmla="*/ 39 h 57"/>
                  <a:gd name="T6" fmla="*/ 49 w 65"/>
                  <a:gd name="T7" fmla="*/ 57 h 57"/>
                  <a:gd name="T8" fmla="*/ 65 w 65"/>
                  <a:gd name="T9" fmla="*/ 17 h 57"/>
                </a:gdLst>
                <a:ahLst/>
                <a:cxnLst>
                  <a:cxn ang="0">
                    <a:pos x="T0" y="T1"/>
                  </a:cxn>
                  <a:cxn ang="0">
                    <a:pos x="T2" y="T3"/>
                  </a:cxn>
                  <a:cxn ang="0">
                    <a:pos x="T4" y="T5"/>
                  </a:cxn>
                  <a:cxn ang="0">
                    <a:pos x="T6" y="T7"/>
                  </a:cxn>
                  <a:cxn ang="0">
                    <a:pos x="T8" y="T9"/>
                  </a:cxn>
                </a:cxnLst>
                <a:rect l="0" t="0" r="r" b="b"/>
                <a:pathLst>
                  <a:path w="65" h="57">
                    <a:moveTo>
                      <a:pt x="65" y="17"/>
                    </a:moveTo>
                    <a:lnTo>
                      <a:pt x="14" y="0"/>
                    </a:lnTo>
                    <a:lnTo>
                      <a:pt x="0" y="39"/>
                    </a:lnTo>
                    <a:lnTo>
                      <a:pt x="49" y="57"/>
                    </a:lnTo>
                    <a:lnTo>
                      <a:pt x="65" y="1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355">
                <a:extLst>
                  <a:ext uri="{FF2B5EF4-FFF2-40B4-BE49-F238E27FC236}">
                    <a16:creationId xmlns:a16="http://schemas.microsoft.com/office/drawing/2014/main" id="{A1D5BBE7-4822-4D28-A616-53E23342F05B}"/>
                  </a:ext>
                </a:extLst>
              </p:cNvPr>
              <p:cNvSpPr>
                <a:spLocks/>
              </p:cNvSpPr>
              <p:nvPr/>
            </p:nvSpPr>
            <p:spPr bwMode="auto">
              <a:xfrm>
                <a:off x="6940532" y="1320189"/>
                <a:ext cx="86782" cy="53647"/>
              </a:xfrm>
              <a:custGeom>
                <a:avLst/>
                <a:gdLst>
                  <a:gd name="T0" fmla="*/ 1 w 28"/>
                  <a:gd name="T1" fmla="*/ 9 h 17"/>
                  <a:gd name="T2" fmla="*/ 3 w 28"/>
                  <a:gd name="T3" fmla="*/ 9 h 17"/>
                  <a:gd name="T4" fmla="*/ 5 w 28"/>
                  <a:gd name="T5" fmla="*/ 11 h 17"/>
                  <a:gd name="T6" fmla="*/ 7 w 28"/>
                  <a:gd name="T7" fmla="*/ 11 h 17"/>
                  <a:gd name="T8" fmla="*/ 9 w 28"/>
                  <a:gd name="T9" fmla="*/ 13 h 17"/>
                  <a:gd name="T10" fmla="*/ 12 w 28"/>
                  <a:gd name="T11" fmla="*/ 12 h 17"/>
                  <a:gd name="T12" fmla="*/ 13 w 28"/>
                  <a:gd name="T13" fmla="*/ 14 h 17"/>
                  <a:gd name="T14" fmla="*/ 16 w 28"/>
                  <a:gd name="T15" fmla="*/ 14 h 17"/>
                  <a:gd name="T16" fmla="*/ 18 w 28"/>
                  <a:gd name="T17" fmla="*/ 16 h 17"/>
                  <a:gd name="T18" fmla="*/ 20 w 28"/>
                  <a:gd name="T19" fmla="*/ 16 h 17"/>
                  <a:gd name="T20" fmla="*/ 22 w 28"/>
                  <a:gd name="T21" fmla="*/ 17 h 17"/>
                  <a:gd name="T22" fmla="*/ 25 w 28"/>
                  <a:gd name="T23" fmla="*/ 17 h 17"/>
                  <a:gd name="T24" fmla="*/ 28 w 28"/>
                  <a:gd name="T25" fmla="*/ 9 h 17"/>
                  <a:gd name="T26" fmla="*/ 25 w 28"/>
                  <a:gd name="T27" fmla="*/ 9 h 17"/>
                  <a:gd name="T28" fmla="*/ 23 w 28"/>
                  <a:gd name="T29" fmla="*/ 7 h 17"/>
                  <a:gd name="T30" fmla="*/ 21 w 28"/>
                  <a:gd name="T31" fmla="*/ 8 h 17"/>
                  <a:gd name="T32" fmla="*/ 19 w 28"/>
                  <a:gd name="T33" fmla="*/ 6 h 17"/>
                  <a:gd name="T34" fmla="*/ 16 w 28"/>
                  <a:gd name="T35" fmla="*/ 6 h 17"/>
                  <a:gd name="T36" fmla="*/ 15 w 28"/>
                  <a:gd name="T37" fmla="*/ 4 h 17"/>
                  <a:gd name="T38" fmla="*/ 12 w 28"/>
                  <a:gd name="T39" fmla="*/ 4 h 17"/>
                  <a:gd name="T40" fmla="*/ 10 w 28"/>
                  <a:gd name="T41" fmla="*/ 3 h 17"/>
                  <a:gd name="T42" fmla="*/ 8 w 28"/>
                  <a:gd name="T43" fmla="*/ 3 h 17"/>
                  <a:gd name="T44" fmla="*/ 6 w 28"/>
                  <a:gd name="T45" fmla="*/ 1 h 17"/>
                  <a:gd name="T46" fmla="*/ 4 w 28"/>
                  <a:gd name="T47" fmla="*/ 1 h 17"/>
                  <a:gd name="T48" fmla="*/ 2 w 28"/>
                  <a:gd name="T49" fmla="*/ 0 h 17"/>
                  <a:gd name="T50" fmla="*/ 0 w 28"/>
                  <a:gd name="T51" fmla="*/ 8 h 17"/>
                  <a:gd name="T52" fmla="*/ 1 w 28"/>
                  <a:gd name="T5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17">
                    <a:moveTo>
                      <a:pt x="1" y="9"/>
                    </a:moveTo>
                    <a:cubicBezTo>
                      <a:pt x="2" y="10"/>
                      <a:pt x="2" y="9"/>
                      <a:pt x="3" y="9"/>
                    </a:cubicBezTo>
                    <a:cubicBezTo>
                      <a:pt x="4" y="10"/>
                      <a:pt x="4" y="11"/>
                      <a:pt x="5" y="11"/>
                    </a:cubicBezTo>
                    <a:cubicBezTo>
                      <a:pt x="6" y="11"/>
                      <a:pt x="7" y="11"/>
                      <a:pt x="7" y="11"/>
                    </a:cubicBezTo>
                    <a:cubicBezTo>
                      <a:pt x="8" y="11"/>
                      <a:pt x="8" y="12"/>
                      <a:pt x="9" y="13"/>
                    </a:cubicBezTo>
                    <a:cubicBezTo>
                      <a:pt x="10" y="13"/>
                      <a:pt x="11" y="12"/>
                      <a:pt x="12" y="12"/>
                    </a:cubicBezTo>
                    <a:cubicBezTo>
                      <a:pt x="13" y="13"/>
                      <a:pt x="13" y="14"/>
                      <a:pt x="13" y="14"/>
                    </a:cubicBezTo>
                    <a:cubicBezTo>
                      <a:pt x="14" y="14"/>
                      <a:pt x="15" y="14"/>
                      <a:pt x="16" y="14"/>
                    </a:cubicBezTo>
                    <a:cubicBezTo>
                      <a:pt x="17" y="14"/>
                      <a:pt x="17" y="15"/>
                      <a:pt x="18" y="16"/>
                    </a:cubicBezTo>
                    <a:cubicBezTo>
                      <a:pt x="19" y="16"/>
                      <a:pt x="19" y="15"/>
                      <a:pt x="20" y="16"/>
                    </a:cubicBezTo>
                    <a:cubicBezTo>
                      <a:pt x="21" y="16"/>
                      <a:pt x="21" y="17"/>
                      <a:pt x="22" y="17"/>
                    </a:cubicBezTo>
                    <a:cubicBezTo>
                      <a:pt x="23" y="17"/>
                      <a:pt x="24" y="17"/>
                      <a:pt x="25" y="17"/>
                    </a:cubicBezTo>
                    <a:cubicBezTo>
                      <a:pt x="28" y="9"/>
                      <a:pt x="28" y="9"/>
                      <a:pt x="28" y="9"/>
                    </a:cubicBezTo>
                    <a:cubicBezTo>
                      <a:pt x="27" y="9"/>
                      <a:pt x="26" y="9"/>
                      <a:pt x="25" y="9"/>
                    </a:cubicBezTo>
                    <a:cubicBezTo>
                      <a:pt x="24" y="9"/>
                      <a:pt x="24" y="8"/>
                      <a:pt x="23" y="7"/>
                    </a:cubicBezTo>
                    <a:cubicBezTo>
                      <a:pt x="22" y="7"/>
                      <a:pt x="22" y="8"/>
                      <a:pt x="21" y="8"/>
                    </a:cubicBezTo>
                    <a:cubicBezTo>
                      <a:pt x="20" y="7"/>
                      <a:pt x="20" y="6"/>
                      <a:pt x="19" y="6"/>
                    </a:cubicBezTo>
                    <a:cubicBezTo>
                      <a:pt x="18" y="6"/>
                      <a:pt x="17" y="6"/>
                      <a:pt x="16" y="6"/>
                    </a:cubicBezTo>
                    <a:cubicBezTo>
                      <a:pt x="16" y="6"/>
                      <a:pt x="15" y="5"/>
                      <a:pt x="15" y="4"/>
                    </a:cubicBezTo>
                    <a:cubicBezTo>
                      <a:pt x="14" y="4"/>
                      <a:pt x="13" y="5"/>
                      <a:pt x="12" y="4"/>
                    </a:cubicBezTo>
                    <a:cubicBezTo>
                      <a:pt x="11" y="4"/>
                      <a:pt x="11" y="3"/>
                      <a:pt x="10" y="3"/>
                    </a:cubicBezTo>
                    <a:cubicBezTo>
                      <a:pt x="9" y="2"/>
                      <a:pt x="9" y="3"/>
                      <a:pt x="8" y="3"/>
                    </a:cubicBezTo>
                    <a:cubicBezTo>
                      <a:pt x="7" y="3"/>
                      <a:pt x="7" y="2"/>
                      <a:pt x="6" y="1"/>
                    </a:cubicBezTo>
                    <a:cubicBezTo>
                      <a:pt x="5" y="1"/>
                      <a:pt x="5" y="2"/>
                      <a:pt x="4" y="1"/>
                    </a:cubicBezTo>
                    <a:cubicBezTo>
                      <a:pt x="3" y="1"/>
                      <a:pt x="3" y="1"/>
                      <a:pt x="2" y="0"/>
                    </a:cubicBezTo>
                    <a:cubicBezTo>
                      <a:pt x="0" y="8"/>
                      <a:pt x="0" y="8"/>
                      <a:pt x="0" y="8"/>
                    </a:cubicBezTo>
                    <a:cubicBezTo>
                      <a:pt x="0" y="9"/>
                      <a:pt x="0" y="9"/>
                      <a:pt x="1" y="9"/>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356">
                <a:extLst>
                  <a:ext uri="{FF2B5EF4-FFF2-40B4-BE49-F238E27FC236}">
                    <a16:creationId xmlns:a16="http://schemas.microsoft.com/office/drawing/2014/main" id="{0FD583B7-A583-4CA5-8240-73CC11E07FF4}"/>
                  </a:ext>
                </a:extLst>
              </p:cNvPr>
              <p:cNvSpPr>
                <a:spLocks/>
              </p:cNvSpPr>
              <p:nvPr/>
            </p:nvSpPr>
            <p:spPr bwMode="auto">
              <a:xfrm>
                <a:off x="6943688" y="1329656"/>
                <a:ext cx="80471" cy="37868"/>
              </a:xfrm>
              <a:custGeom>
                <a:avLst/>
                <a:gdLst>
                  <a:gd name="T0" fmla="*/ 1 w 26"/>
                  <a:gd name="T1" fmla="*/ 4 h 12"/>
                  <a:gd name="T2" fmla="*/ 3 w 26"/>
                  <a:gd name="T3" fmla="*/ 4 h 12"/>
                  <a:gd name="T4" fmla="*/ 5 w 26"/>
                  <a:gd name="T5" fmla="*/ 5 h 12"/>
                  <a:gd name="T6" fmla="*/ 7 w 26"/>
                  <a:gd name="T7" fmla="*/ 5 h 12"/>
                  <a:gd name="T8" fmla="*/ 9 w 26"/>
                  <a:gd name="T9" fmla="*/ 7 h 12"/>
                  <a:gd name="T10" fmla="*/ 12 w 26"/>
                  <a:gd name="T11" fmla="*/ 7 h 12"/>
                  <a:gd name="T12" fmla="*/ 14 w 26"/>
                  <a:gd name="T13" fmla="*/ 8 h 12"/>
                  <a:gd name="T14" fmla="*/ 16 w 26"/>
                  <a:gd name="T15" fmla="*/ 8 h 12"/>
                  <a:gd name="T16" fmla="*/ 18 w 26"/>
                  <a:gd name="T17" fmla="*/ 10 h 12"/>
                  <a:gd name="T18" fmla="*/ 20 w 26"/>
                  <a:gd name="T19" fmla="*/ 10 h 12"/>
                  <a:gd name="T20" fmla="*/ 22 w 26"/>
                  <a:gd name="T21" fmla="*/ 11 h 12"/>
                  <a:gd name="T22" fmla="*/ 25 w 26"/>
                  <a:gd name="T23" fmla="*/ 11 h 12"/>
                  <a:gd name="T24" fmla="*/ 26 w 26"/>
                  <a:gd name="T25" fmla="*/ 8 h 12"/>
                  <a:gd name="T26" fmla="*/ 23 w 26"/>
                  <a:gd name="T27" fmla="*/ 9 h 12"/>
                  <a:gd name="T28" fmla="*/ 21 w 26"/>
                  <a:gd name="T29" fmla="*/ 7 h 12"/>
                  <a:gd name="T30" fmla="*/ 19 w 26"/>
                  <a:gd name="T31" fmla="*/ 7 h 12"/>
                  <a:gd name="T32" fmla="*/ 17 w 26"/>
                  <a:gd name="T33" fmla="*/ 6 h 12"/>
                  <a:gd name="T34" fmla="*/ 14 w 26"/>
                  <a:gd name="T35" fmla="*/ 6 h 12"/>
                  <a:gd name="T36" fmla="*/ 13 w 26"/>
                  <a:gd name="T37" fmla="*/ 4 h 12"/>
                  <a:gd name="T38" fmla="*/ 10 w 26"/>
                  <a:gd name="T39" fmla="*/ 4 h 12"/>
                  <a:gd name="T40" fmla="*/ 8 w 26"/>
                  <a:gd name="T41" fmla="*/ 3 h 12"/>
                  <a:gd name="T42" fmla="*/ 6 w 26"/>
                  <a:gd name="T43" fmla="*/ 3 h 12"/>
                  <a:gd name="T44" fmla="*/ 4 w 26"/>
                  <a:gd name="T45" fmla="*/ 1 h 12"/>
                  <a:gd name="T46" fmla="*/ 2 w 26"/>
                  <a:gd name="T47" fmla="*/ 1 h 12"/>
                  <a:gd name="T48" fmla="*/ 0 w 26"/>
                  <a:gd name="T49" fmla="*/ 0 h 12"/>
                  <a:gd name="T50" fmla="*/ 0 w 26"/>
                  <a:gd name="T51" fmla="*/ 3 h 12"/>
                  <a:gd name="T52" fmla="*/ 1 w 26"/>
                  <a:gd name="T5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2">
                    <a:moveTo>
                      <a:pt x="1" y="4"/>
                    </a:moveTo>
                    <a:cubicBezTo>
                      <a:pt x="2" y="4"/>
                      <a:pt x="2" y="3"/>
                      <a:pt x="3" y="4"/>
                    </a:cubicBezTo>
                    <a:cubicBezTo>
                      <a:pt x="4" y="4"/>
                      <a:pt x="4" y="5"/>
                      <a:pt x="5" y="5"/>
                    </a:cubicBezTo>
                    <a:cubicBezTo>
                      <a:pt x="6" y="6"/>
                      <a:pt x="7" y="5"/>
                      <a:pt x="7" y="5"/>
                    </a:cubicBezTo>
                    <a:cubicBezTo>
                      <a:pt x="8" y="5"/>
                      <a:pt x="8" y="6"/>
                      <a:pt x="9" y="7"/>
                    </a:cubicBezTo>
                    <a:cubicBezTo>
                      <a:pt x="10" y="7"/>
                      <a:pt x="11" y="6"/>
                      <a:pt x="12" y="7"/>
                    </a:cubicBezTo>
                    <a:cubicBezTo>
                      <a:pt x="13" y="7"/>
                      <a:pt x="13" y="8"/>
                      <a:pt x="14" y="8"/>
                    </a:cubicBezTo>
                    <a:cubicBezTo>
                      <a:pt x="14" y="9"/>
                      <a:pt x="15" y="8"/>
                      <a:pt x="16" y="8"/>
                    </a:cubicBezTo>
                    <a:cubicBezTo>
                      <a:pt x="17" y="9"/>
                      <a:pt x="17" y="10"/>
                      <a:pt x="18" y="10"/>
                    </a:cubicBezTo>
                    <a:cubicBezTo>
                      <a:pt x="19" y="10"/>
                      <a:pt x="19" y="9"/>
                      <a:pt x="20" y="10"/>
                    </a:cubicBezTo>
                    <a:cubicBezTo>
                      <a:pt x="21" y="10"/>
                      <a:pt x="21" y="11"/>
                      <a:pt x="22" y="11"/>
                    </a:cubicBezTo>
                    <a:cubicBezTo>
                      <a:pt x="23" y="12"/>
                      <a:pt x="24" y="11"/>
                      <a:pt x="25" y="11"/>
                    </a:cubicBezTo>
                    <a:cubicBezTo>
                      <a:pt x="26" y="8"/>
                      <a:pt x="26" y="8"/>
                      <a:pt x="26" y="8"/>
                    </a:cubicBezTo>
                    <a:cubicBezTo>
                      <a:pt x="25" y="9"/>
                      <a:pt x="24" y="9"/>
                      <a:pt x="23" y="9"/>
                    </a:cubicBezTo>
                    <a:cubicBezTo>
                      <a:pt x="22" y="8"/>
                      <a:pt x="22" y="8"/>
                      <a:pt x="21" y="7"/>
                    </a:cubicBezTo>
                    <a:cubicBezTo>
                      <a:pt x="20" y="7"/>
                      <a:pt x="20" y="8"/>
                      <a:pt x="19" y="7"/>
                    </a:cubicBezTo>
                    <a:cubicBezTo>
                      <a:pt x="18" y="7"/>
                      <a:pt x="18" y="6"/>
                      <a:pt x="17" y="6"/>
                    </a:cubicBezTo>
                    <a:cubicBezTo>
                      <a:pt x="16" y="5"/>
                      <a:pt x="15" y="6"/>
                      <a:pt x="14" y="6"/>
                    </a:cubicBezTo>
                    <a:cubicBezTo>
                      <a:pt x="14" y="5"/>
                      <a:pt x="13" y="4"/>
                      <a:pt x="13" y="4"/>
                    </a:cubicBezTo>
                    <a:cubicBezTo>
                      <a:pt x="12" y="4"/>
                      <a:pt x="11" y="5"/>
                      <a:pt x="10" y="4"/>
                    </a:cubicBezTo>
                    <a:cubicBezTo>
                      <a:pt x="9" y="4"/>
                      <a:pt x="9" y="3"/>
                      <a:pt x="8" y="3"/>
                    </a:cubicBezTo>
                    <a:cubicBezTo>
                      <a:pt x="7" y="2"/>
                      <a:pt x="7" y="3"/>
                      <a:pt x="6" y="3"/>
                    </a:cubicBezTo>
                    <a:cubicBezTo>
                      <a:pt x="5" y="2"/>
                      <a:pt x="5" y="1"/>
                      <a:pt x="4" y="1"/>
                    </a:cubicBezTo>
                    <a:cubicBezTo>
                      <a:pt x="3" y="1"/>
                      <a:pt x="3" y="1"/>
                      <a:pt x="2" y="1"/>
                    </a:cubicBezTo>
                    <a:cubicBezTo>
                      <a:pt x="1" y="1"/>
                      <a:pt x="1" y="0"/>
                      <a:pt x="0" y="0"/>
                    </a:cubicBezTo>
                    <a:cubicBezTo>
                      <a:pt x="0" y="3"/>
                      <a:pt x="0" y="3"/>
                      <a:pt x="0" y="3"/>
                    </a:cubicBezTo>
                    <a:cubicBezTo>
                      <a:pt x="0" y="3"/>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357">
                <a:extLst>
                  <a:ext uri="{FF2B5EF4-FFF2-40B4-BE49-F238E27FC236}">
                    <a16:creationId xmlns:a16="http://schemas.microsoft.com/office/drawing/2014/main" id="{8C2A273C-65F4-4009-A52A-3DEEC3322AEB}"/>
                  </a:ext>
                </a:extLst>
              </p:cNvPr>
              <p:cNvSpPr>
                <a:spLocks/>
              </p:cNvSpPr>
              <p:nvPr/>
            </p:nvSpPr>
            <p:spPr bwMode="auto">
              <a:xfrm>
                <a:off x="7002069" y="1302834"/>
                <a:ext cx="28401" cy="26824"/>
              </a:xfrm>
              <a:custGeom>
                <a:avLst/>
                <a:gdLst>
                  <a:gd name="T0" fmla="*/ 0 w 9"/>
                  <a:gd name="T1" fmla="*/ 1 h 9"/>
                  <a:gd name="T2" fmla="*/ 1 w 9"/>
                  <a:gd name="T3" fmla="*/ 3 h 9"/>
                  <a:gd name="T4" fmla="*/ 0 w 9"/>
                  <a:gd name="T5" fmla="*/ 3 h 9"/>
                  <a:gd name="T6" fmla="*/ 0 w 9"/>
                  <a:gd name="T7" fmla="*/ 3 h 9"/>
                  <a:gd name="T8" fmla="*/ 1 w 9"/>
                  <a:gd name="T9" fmla="*/ 4 h 9"/>
                  <a:gd name="T10" fmla="*/ 1 w 9"/>
                  <a:gd name="T11" fmla="*/ 4 h 9"/>
                  <a:gd name="T12" fmla="*/ 1 w 9"/>
                  <a:gd name="T13" fmla="*/ 4 h 9"/>
                  <a:gd name="T14" fmla="*/ 1 w 9"/>
                  <a:gd name="T15" fmla="*/ 4 h 9"/>
                  <a:gd name="T16" fmla="*/ 2 w 9"/>
                  <a:gd name="T17" fmla="*/ 5 h 9"/>
                  <a:gd name="T18" fmla="*/ 3 w 9"/>
                  <a:gd name="T19" fmla="*/ 5 h 9"/>
                  <a:gd name="T20" fmla="*/ 4 w 9"/>
                  <a:gd name="T21" fmla="*/ 6 h 9"/>
                  <a:gd name="T22" fmla="*/ 5 w 9"/>
                  <a:gd name="T23" fmla="*/ 7 h 9"/>
                  <a:gd name="T24" fmla="*/ 5 w 9"/>
                  <a:gd name="T25" fmla="*/ 8 h 9"/>
                  <a:gd name="T26" fmla="*/ 6 w 9"/>
                  <a:gd name="T27" fmla="*/ 9 h 9"/>
                  <a:gd name="T28" fmla="*/ 7 w 9"/>
                  <a:gd name="T29" fmla="*/ 9 h 9"/>
                  <a:gd name="T30" fmla="*/ 8 w 9"/>
                  <a:gd name="T31" fmla="*/ 9 h 9"/>
                  <a:gd name="T32" fmla="*/ 9 w 9"/>
                  <a:gd name="T33" fmla="*/ 9 h 9"/>
                  <a:gd name="T34" fmla="*/ 9 w 9"/>
                  <a:gd name="T35" fmla="*/ 9 h 9"/>
                  <a:gd name="T36" fmla="*/ 8 w 9"/>
                  <a:gd name="T37" fmla="*/ 8 h 9"/>
                  <a:gd name="T38" fmla="*/ 7 w 9"/>
                  <a:gd name="T39" fmla="*/ 7 h 9"/>
                  <a:gd name="T40" fmla="*/ 7 w 9"/>
                  <a:gd name="T41" fmla="*/ 5 h 9"/>
                  <a:gd name="T42" fmla="*/ 6 w 9"/>
                  <a:gd name="T43" fmla="*/ 4 h 9"/>
                  <a:gd name="T44" fmla="*/ 5 w 9"/>
                  <a:gd name="T45" fmla="*/ 3 h 9"/>
                  <a:gd name="T46" fmla="*/ 4 w 9"/>
                  <a:gd name="T47" fmla="*/ 3 h 9"/>
                  <a:gd name="T48" fmla="*/ 2 w 9"/>
                  <a:gd name="T49" fmla="*/ 3 h 9"/>
                  <a:gd name="T50" fmla="*/ 1 w 9"/>
                  <a:gd name="T51" fmla="*/ 2 h 9"/>
                  <a:gd name="T52" fmla="*/ 0 w 9"/>
                  <a:gd name="T53" fmla="*/ 1 h 9"/>
                  <a:gd name="T54" fmla="*/ 0 w 9"/>
                  <a:gd name="T55" fmla="*/ 0 h 9"/>
                  <a:gd name="T56" fmla="*/ 0 w 9"/>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0" y="1"/>
                    </a:moveTo>
                    <a:cubicBezTo>
                      <a:pt x="0" y="1"/>
                      <a:pt x="1" y="3"/>
                      <a:pt x="1" y="3"/>
                    </a:cubicBezTo>
                    <a:cubicBezTo>
                      <a:pt x="1" y="3"/>
                      <a:pt x="1" y="3"/>
                      <a:pt x="0" y="3"/>
                    </a:cubicBezTo>
                    <a:cubicBezTo>
                      <a:pt x="0" y="3"/>
                      <a:pt x="0" y="3"/>
                      <a:pt x="0" y="3"/>
                    </a:cubicBezTo>
                    <a:cubicBezTo>
                      <a:pt x="1" y="3"/>
                      <a:pt x="1" y="4"/>
                      <a:pt x="1" y="4"/>
                    </a:cubicBezTo>
                    <a:cubicBezTo>
                      <a:pt x="2" y="4"/>
                      <a:pt x="1" y="4"/>
                      <a:pt x="1" y="4"/>
                    </a:cubicBezTo>
                    <a:cubicBezTo>
                      <a:pt x="1" y="4"/>
                      <a:pt x="1" y="4"/>
                      <a:pt x="1" y="4"/>
                    </a:cubicBezTo>
                    <a:cubicBezTo>
                      <a:pt x="1" y="4"/>
                      <a:pt x="1" y="4"/>
                      <a:pt x="1" y="4"/>
                    </a:cubicBezTo>
                    <a:cubicBezTo>
                      <a:pt x="1" y="4"/>
                      <a:pt x="1" y="5"/>
                      <a:pt x="2" y="5"/>
                    </a:cubicBezTo>
                    <a:cubicBezTo>
                      <a:pt x="2" y="5"/>
                      <a:pt x="2" y="5"/>
                      <a:pt x="3" y="5"/>
                    </a:cubicBezTo>
                    <a:cubicBezTo>
                      <a:pt x="3" y="5"/>
                      <a:pt x="3" y="6"/>
                      <a:pt x="4" y="6"/>
                    </a:cubicBezTo>
                    <a:cubicBezTo>
                      <a:pt x="4" y="6"/>
                      <a:pt x="4" y="7"/>
                      <a:pt x="5" y="7"/>
                    </a:cubicBezTo>
                    <a:cubicBezTo>
                      <a:pt x="5" y="8"/>
                      <a:pt x="5" y="8"/>
                      <a:pt x="5" y="8"/>
                    </a:cubicBezTo>
                    <a:cubicBezTo>
                      <a:pt x="6" y="8"/>
                      <a:pt x="6" y="9"/>
                      <a:pt x="6" y="9"/>
                    </a:cubicBezTo>
                    <a:cubicBezTo>
                      <a:pt x="7" y="9"/>
                      <a:pt x="7" y="9"/>
                      <a:pt x="7" y="9"/>
                    </a:cubicBezTo>
                    <a:cubicBezTo>
                      <a:pt x="7" y="9"/>
                      <a:pt x="8" y="9"/>
                      <a:pt x="8" y="9"/>
                    </a:cubicBezTo>
                    <a:cubicBezTo>
                      <a:pt x="8" y="9"/>
                      <a:pt x="9" y="9"/>
                      <a:pt x="9" y="9"/>
                    </a:cubicBezTo>
                    <a:cubicBezTo>
                      <a:pt x="9" y="9"/>
                      <a:pt x="9" y="9"/>
                      <a:pt x="9" y="9"/>
                    </a:cubicBezTo>
                    <a:cubicBezTo>
                      <a:pt x="9" y="8"/>
                      <a:pt x="8" y="8"/>
                      <a:pt x="8" y="8"/>
                    </a:cubicBezTo>
                    <a:cubicBezTo>
                      <a:pt x="7" y="8"/>
                      <a:pt x="7" y="7"/>
                      <a:pt x="7" y="7"/>
                    </a:cubicBezTo>
                    <a:cubicBezTo>
                      <a:pt x="7" y="6"/>
                      <a:pt x="7" y="6"/>
                      <a:pt x="7" y="5"/>
                    </a:cubicBezTo>
                    <a:cubicBezTo>
                      <a:pt x="7" y="5"/>
                      <a:pt x="6" y="4"/>
                      <a:pt x="6" y="4"/>
                    </a:cubicBezTo>
                    <a:cubicBezTo>
                      <a:pt x="6" y="3"/>
                      <a:pt x="5" y="3"/>
                      <a:pt x="5" y="3"/>
                    </a:cubicBezTo>
                    <a:cubicBezTo>
                      <a:pt x="4" y="3"/>
                      <a:pt x="4" y="3"/>
                      <a:pt x="4" y="3"/>
                    </a:cubicBezTo>
                    <a:cubicBezTo>
                      <a:pt x="3" y="3"/>
                      <a:pt x="3" y="3"/>
                      <a:pt x="2" y="3"/>
                    </a:cubicBezTo>
                    <a:cubicBezTo>
                      <a:pt x="2" y="2"/>
                      <a:pt x="2" y="2"/>
                      <a:pt x="1" y="2"/>
                    </a:cubicBezTo>
                    <a:cubicBezTo>
                      <a:pt x="1" y="2"/>
                      <a:pt x="1" y="1"/>
                      <a:pt x="0" y="1"/>
                    </a:cubicBezTo>
                    <a:cubicBezTo>
                      <a:pt x="0" y="0"/>
                      <a:pt x="0" y="0"/>
                      <a:pt x="0" y="0"/>
                    </a:cubicBezTo>
                    <a:cubicBezTo>
                      <a:pt x="0" y="0"/>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358">
                <a:extLst>
                  <a:ext uri="{FF2B5EF4-FFF2-40B4-BE49-F238E27FC236}">
                    <a16:creationId xmlns:a16="http://schemas.microsoft.com/office/drawing/2014/main" id="{7F9839B2-6B2A-46D2-AFA8-90A59F950917}"/>
                  </a:ext>
                </a:extLst>
              </p:cNvPr>
              <p:cNvSpPr>
                <a:spLocks/>
              </p:cNvSpPr>
              <p:nvPr/>
            </p:nvSpPr>
            <p:spPr bwMode="auto">
              <a:xfrm>
                <a:off x="7014691" y="1309145"/>
                <a:ext cx="6311" cy="3156"/>
              </a:xfrm>
              <a:custGeom>
                <a:avLst/>
                <a:gdLst>
                  <a:gd name="T0" fmla="*/ 0 w 2"/>
                  <a:gd name="T1" fmla="*/ 1 h 1"/>
                  <a:gd name="T2" fmla="*/ 0 w 2"/>
                  <a:gd name="T3" fmla="*/ 1 h 1"/>
                  <a:gd name="T4" fmla="*/ 1 w 2"/>
                  <a:gd name="T5" fmla="*/ 0 h 1"/>
                  <a:gd name="T6" fmla="*/ 2 w 2"/>
                  <a:gd name="T7" fmla="*/ 0 h 1"/>
                  <a:gd name="T8" fmla="*/ 2 w 2"/>
                  <a:gd name="T9" fmla="*/ 0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0"/>
                      <a:pt x="1" y="1"/>
                      <a:pt x="1" y="0"/>
                    </a:cubicBezTo>
                    <a:cubicBezTo>
                      <a:pt x="1" y="0"/>
                      <a:pt x="2" y="0"/>
                      <a:pt x="2" y="0"/>
                    </a:cubicBezTo>
                    <a:cubicBezTo>
                      <a:pt x="2" y="0"/>
                      <a:pt x="2" y="0"/>
                      <a:pt x="2" y="0"/>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359">
                <a:extLst>
                  <a:ext uri="{FF2B5EF4-FFF2-40B4-BE49-F238E27FC236}">
                    <a16:creationId xmlns:a16="http://schemas.microsoft.com/office/drawing/2014/main" id="{565AD774-605A-43E1-AFA5-74EFC1AA72BB}"/>
                  </a:ext>
                </a:extLst>
              </p:cNvPr>
              <p:cNvSpPr>
                <a:spLocks/>
              </p:cNvSpPr>
              <p:nvPr/>
            </p:nvSpPr>
            <p:spPr bwMode="auto">
              <a:xfrm>
                <a:off x="7017847" y="1312301"/>
                <a:ext cx="6311" cy="3156"/>
              </a:xfrm>
              <a:custGeom>
                <a:avLst/>
                <a:gdLst>
                  <a:gd name="T0" fmla="*/ 0 w 2"/>
                  <a:gd name="T1" fmla="*/ 0 h 1"/>
                  <a:gd name="T2" fmla="*/ 0 w 2"/>
                  <a:gd name="T3" fmla="*/ 0 h 1"/>
                  <a:gd name="T4" fmla="*/ 1 w 2"/>
                  <a:gd name="T5" fmla="*/ 0 h 1"/>
                  <a:gd name="T6" fmla="*/ 2 w 2"/>
                  <a:gd name="T7" fmla="*/ 0 h 1"/>
                  <a:gd name="T8" fmla="*/ 2 w 2"/>
                  <a:gd name="T9" fmla="*/ 0 h 1"/>
                  <a:gd name="T10" fmla="*/ 1 w 2"/>
                  <a:gd name="T11" fmla="*/ 0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0"/>
                      <a:pt x="2" y="0"/>
                    </a:cubicBezTo>
                    <a:cubicBezTo>
                      <a:pt x="2" y="0"/>
                      <a:pt x="2" y="0"/>
                      <a:pt x="2" y="0"/>
                    </a:cubicBezTo>
                    <a:cubicBezTo>
                      <a:pt x="1" y="0"/>
                      <a:pt x="1" y="0"/>
                      <a:pt x="1" y="0"/>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360">
                <a:extLst>
                  <a:ext uri="{FF2B5EF4-FFF2-40B4-BE49-F238E27FC236}">
                    <a16:creationId xmlns:a16="http://schemas.microsoft.com/office/drawing/2014/main" id="{57A1F27C-E6D4-4AE1-BF48-7FF5C78E8EC1}"/>
                  </a:ext>
                </a:extLst>
              </p:cNvPr>
              <p:cNvSpPr>
                <a:spLocks/>
              </p:cNvSpPr>
              <p:nvPr/>
            </p:nvSpPr>
            <p:spPr bwMode="auto">
              <a:xfrm>
                <a:off x="7017847" y="1309145"/>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361">
                <a:extLst>
                  <a:ext uri="{FF2B5EF4-FFF2-40B4-BE49-F238E27FC236}">
                    <a16:creationId xmlns:a16="http://schemas.microsoft.com/office/drawing/2014/main" id="{7B4BCA97-63E3-4654-8633-122905231CBF}"/>
                  </a:ext>
                </a:extLst>
              </p:cNvPr>
              <p:cNvSpPr>
                <a:spLocks/>
              </p:cNvSpPr>
              <p:nvPr/>
            </p:nvSpPr>
            <p:spPr bwMode="auto">
              <a:xfrm>
                <a:off x="7021003" y="1312301"/>
                <a:ext cx="6311" cy="0"/>
              </a:xfrm>
              <a:custGeom>
                <a:avLst/>
                <a:gdLst>
                  <a:gd name="T0" fmla="*/ 2 w 4"/>
                  <a:gd name="T1" fmla="*/ 2 w 4"/>
                  <a:gd name="T2" fmla="*/ 4 w 4"/>
                  <a:gd name="T3" fmla="*/ 2 w 4"/>
                  <a:gd name="T4" fmla="*/ 4 w 4"/>
                  <a:gd name="T5" fmla="*/ 4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362">
                <a:extLst>
                  <a:ext uri="{FF2B5EF4-FFF2-40B4-BE49-F238E27FC236}">
                    <a16:creationId xmlns:a16="http://schemas.microsoft.com/office/drawing/2014/main" id="{761C08C9-CF87-471F-9F9D-95E28386A0E3}"/>
                  </a:ext>
                </a:extLst>
              </p:cNvPr>
              <p:cNvSpPr>
                <a:spLocks/>
              </p:cNvSpPr>
              <p:nvPr/>
            </p:nvSpPr>
            <p:spPr bwMode="auto">
              <a:xfrm>
                <a:off x="7024158" y="132650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363">
                <a:extLst>
                  <a:ext uri="{FF2B5EF4-FFF2-40B4-BE49-F238E27FC236}">
                    <a16:creationId xmlns:a16="http://schemas.microsoft.com/office/drawing/2014/main" id="{E02DA3C1-5D12-4241-AFB8-3315CF386D09}"/>
                  </a:ext>
                </a:extLst>
              </p:cNvPr>
              <p:cNvSpPr>
                <a:spLocks/>
              </p:cNvSpPr>
              <p:nvPr/>
            </p:nvSpPr>
            <p:spPr bwMode="auto">
              <a:xfrm>
                <a:off x="6964200" y="1290211"/>
                <a:ext cx="31557" cy="26824"/>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8 h 9"/>
                  <a:gd name="T36" fmla="*/ 8 w 10"/>
                  <a:gd name="T37" fmla="*/ 8 h 9"/>
                  <a:gd name="T38" fmla="*/ 8 w 10"/>
                  <a:gd name="T39" fmla="*/ 7 h 9"/>
                  <a:gd name="T40" fmla="*/ 7 w 10"/>
                  <a:gd name="T41" fmla="*/ 5 h 9"/>
                  <a:gd name="T42" fmla="*/ 7 w 10"/>
                  <a:gd name="T43" fmla="*/ 3 h 9"/>
                  <a:gd name="T44" fmla="*/ 5 w 10"/>
                  <a:gd name="T45" fmla="*/ 3 h 9"/>
                  <a:gd name="T46" fmla="*/ 4 w 10"/>
                  <a:gd name="T47" fmla="*/ 3 h 9"/>
                  <a:gd name="T48" fmla="*/ 3 w 10"/>
                  <a:gd name="T49" fmla="*/ 2 h 9"/>
                  <a:gd name="T50" fmla="*/ 2 w 10"/>
                  <a:gd name="T51" fmla="*/ 2 h 9"/>
                  <a:gd name="T52" fmla="*/ 1 w 10"/>
                  <a:gd name="T53" fmla="*/ 0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2"/>
                      <a:pt x="2" y="3"/>
                    </a:cubicBezTo>
                    <a:cubicBezTo>
                      <a:pt x="1" y="3"/>
                      <a:pt x="1" y="3"/>
                      <a:pt x="1" y="3"/>
                    </a:cubicBezTo>
                    <a:cubicBezTo>
                      <a:pt x="1" y="3"/>
                      <a:pt x="1" y="3"/>
                      <a:pt x="1" y="3"/>
                    </a:cubicBezTo>
                    <a:cubicBezTo>
                      <a:pt x="1" y="3"/>
                      <a:pt x="2" y="3"/>
                      <a:pt x="2" y="4"/>
                    </a:cubicBezTo>
                    <a:cubicBezTo>
                      <a:pt x="2" y="4"/>
                      <a:pt x="2" y="4"/>
                      <a:pt x="2" y="4"/>
                    </a:cubicBezTo>
                    <a:cubicBezTo>
                      <a:pt x="1" y="4"/>
                      <a:pt x="1" y="4"/>
                      <a:pt x="1" y="4"/>
                    </a:cubicBezTo>
                    <a:cubicBezTo>
                      <a:pt x="1" y="4"/>
                      <a:pt x="1" y="4"/>
                      <a:pt x="1" y="4"/>
                    </a:cubicBezTo>
                    <a:cubicBezTo>
                      <a:pt x="1" y="4"/>
                      <a:pt x="2" y="4"/>
                      <a:pt x="2" y="5"/>
                    </a:cubicBezTo>
                    <a:cubicBezTo>
                      <a:pt x="3" y="5"/>
                      <a:pt x="3" y="5"/>
                      <a:pt x="3" y="5"/>
                    </a:cubicBezTo>
                    <a:cubicBezTo>
                      <a:pt x="3" y="5"/>
                      <a:pt x="4" y="6"/>
                      <a:pt x="4" y="6"/>
                    </a:cubicBezTo>
                    <a:cubicBezTo>
                      <a:pt x="4" y="6"/>
                      <a:pt x="5" y="7"/>
                      <a:pt x="5" y="7"/>
                    </a:cubicBezTo>
                    <a:cubicBezTo>
                      <a:pt x="5" y="7"/>
                      <a:pt x="6" y="8"/>
                      <a:pt x="6" y="8"/>
                    </a:cubicBezTo>
                    <a:cubicBezTo>
                      <a:pt x="6" y="8"/>
                      <a:pt x="6" y="9"/>
                      <a:pt x="7" y="9"/>
                    </a:cubicBezTo>
                    <a:cubicBezTo>
                      <a:pt x="7" y="9"/>
                      <a:pt x="7" y="9"/>
                      <a:pt x="8" y="9"/>
                    </a:cubicBezTo>
                    <a:cubicBezTo>
                      <a:pt x="8" y="9"/>
                      <a:pt x="8" y="9"/>
                      <a:pt x="8" y="9"/>
                    </a:cubicBezTo>
                    <a:cubicBezTo>
                      <a:pt x="8" y="8"/>
                      <a:pt x="9" y="9"/>
                      <a:pt x="9" y="9"/>
                    </a:cubicBezTo>
                    <a:cubicBezTo>
                      <a:pt x="9" y="9"/>
                      <a:pt x="10" y="9"/>
                      <a:pt x="9" y="8"/>
                    </a:cubicBezTo>
                    <a:cubicBezTo>
                      <a:pt x="9" y="8"/>
                      <a:pt x="8" y="8"/>
                      <a:pt x="8" y="8"/>
                    </a:cubicBezTo>
                    <a:cubicBezTo>
                      <a:pt x="8" y="7"/>
                      <a:pt x="8" y="7"/>
                      <a:pt x="8" y="7"/>
                    </a:cubicBezTo>
                    <a:cubicBezTo>
                      <a:pt x="8" y="6"/>
                      <a:pt x="8" y="6"/>
                      <a:pt x="7" y="5"/>
                    </a:cubicBezTo>
                    <a:cubicBezTo>
                      <a:pt x="7" y="5"/>
                      <a:pt x="7" y="4"/>
                      <a:pt x="7" y="3"/>
                    </a:cubicBezTo>
                    <a:cubicBezTo>
                      <a:pt x="6" y="3"/>
                      <a:pt x="5" y="3"/>
                      <a:pt x="5" y="3"/>
                    </a:cubicBezTo>
                    <a:cubicBezTo>
                      <a:pt x="5" y="3"/>
                      <a:pt x="5" y="3"/>
                      <a:pt x="4" y="3"/>
                    </a:cubicBezTo>
                    <a:cubicBezTo>
                      <a:pt x="4" y="3"/>
                      <a:pt x="3" y="3"/>
                      <a:pt x="3" y="2"/>
                    </a:cubicBezTo>
                    <a:cubicBezTo>
                      <a:pt x="2" y="2"/>
                      <a:pt x="2" y="2"/>
                      <a:pt x="2" y="2"/>
                    </a:cubicBezTo>
                    <a:cubicBezTo>
                      <a:pt x="1" y="1"/>
                      <a:pt x="1" y="1"/>
                      <a:pt x="1" y="0"/>
                    </a:cubicBezTo>
                    <a:cubicBezTo>
                      <a:pt x="0" y="0"/>
                      <a:pt x="0" y="0"/>
                      <a:pt x="0" y="0"/>
                    </a:cubicBezTo>
                    <a:cubicBezTo>
                      <a:pt x="0"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364">
                <a:extLst>
                  <a:ext uri="{FF2B5EF4-FFF2-40B4-BE49-F238E27FC236}">
                    <a16:creationId xmlns:a16="http://schemas.microsoft.com/office/drawing/2014/main" id="{0D2A75D0-4DEA-4DA8-B2C2-CF2E60623E11}"/>
                  </a:ext>
                </a:extLst>
              </p:cNvPr>
              <p:cNvSpPr>
                <a:spLocks/>
              </p:cNvSpPr>
              <p:nvPr/>
            </p:nvSpPr>
            <p:spPr bwMode="auto">
              <a:xfrm>
                <a:off x="6979979" y="1296522"/>
                <a:ext cx="6311" cy="3156"/>
              </a:xfrm>
              <a:custGeom>
                <a:avLst/>
                <a:gdLst>
                  <a:gd name="T0" fmla="*/ 0 w 2"/>
                  <a:gd name="T1" fmla="*/ 1 h 1"/>
                  <a:gd name="T2" fmla="*/ 0 w 2"/>
                  <a:gd name="T3" fmla="*/ 0 h 1"/>
                  <a:gd name="T4" fmla="*/ 0 w 2"/>
                  <a:gd name="T5" fmla="*/ 0 h 1"/>
                  <a:gd name="T6" fmla="*/ 2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0" y="0"/>
                      <a:pt x="0" y="0"/>
                      <a:pt x="0" y="0"/>
                    </a:cubicBezTo>
                    <a:cubicBezTo>
                      <a:pt x="1" y="0"/>
                      <a:pt x="2" y="0"/>
                      <a:pt x="2" y="0"/>
                    </a:cubicBezTo>
                    <a:cubicBezTo>
                      <a:pt x="2" y="0"/>
                      <a:pt x="2" y="0"/>
                      <a:pt x="2" y="0"/>
                    </a:cubicBezTo>
                    <a:cubicBezTo>
                      <a:pt x="0" y="0"/>
                      <a:pt x="0" y="0"/>
                      <a:pt x="0"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365">
                <a:extLst>
                  <a:ext uri="{FF2B5EF4-FFF2-40B4-BE49-F238E27FC236}">
                    <a16:creationId xmlns:a16="http://schemas.microsoft.com/office/drawing/2014/main" id="{6FFA7BFC-F6B8-4A9A-9EBD-789022FD0966}"/>
                  </a:ext>
                </a:extLst>
              </p:cNvPr>
              <p:cNvSpPr>
                <a:spLocks/>
              </p:cNvSpPr>
              <p:nvPr/>
            </p:nvSpPr>
            <p:spPr bwMode="auto">
              <a:xfrm>
                <a:off x="6983134" y="1299678"/>
                <a:ext cx="3156" cy="0"/>
              </a:xfrm>
              <a:custGeom>
                <a:avLst/>
                <a:gdLst>
                  <a:gd name="T0" fmla="*/ 0 w 1"/>
                  <a:gd name="T1" fmla="*/ 0 w 1"/>
                  <a:gd name="T2" fmla="*/ 0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366">
                <a:extLst>
                  <a:ext uri="{FF2B5EF4-FFF2-40B4-BE49-F238E27FC236}">
                    <a16:creationId xmlns:a16="http://schemas.microsoft.com/office/drawing/2014/main" id="{29C4369E-5E05-4590-872A-1AC0CC5E9A3D}"/>
                  </a:ext>
                </a:extLst>
              </p:cNvPr>
              <p:cNvSpPr>
                <a:spLocks/>
              </p:cNvSpPr>
              <p:nvPr/>
            </p:nvSpPr>
            <p:spPr bwMode="auto">
              <a:xfrm>
                <a:off x="6983134" y="1296522"/>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367">
                <a:extLst>
                  <a:ext uri="{FF2B5EF4-FFF2-40B4-BE49-F238E27FC236}">
                    <a16:creationId xmlns:a16="http://schemas.microsoft.com/office/drawing/2014/main" id="{8EFD953F-760E-458B-B361-1032F9AA8AB7}"/>
                  </a:ext>
                </a:extLst>
              </p:cNvPr>
              <p:cNvSpPr>
                <a:spLocks/>
              </p:cNvSpPr>
              <p:nvPr/>
            </p:nvSpPr>
            <p:spPr bwMode="auto">
              <a:xfrm>
                <a:off x="6983134" y="1296522"/>
                <a:ext cx="9467" cy="3156"/>
              </a:xfrm>
              <a:custGeom>
                <a:avLst/>
                <a:gdLst>
                  <a:gd name="T0" fmla="*/ 2 w 6"/>
                  <a:gd name="T1" fmla="*/ 2 h 2"/>
                  <a:gd name="T2" fmla="*/ 4 w 6"/>
                  <a:gd name="T3" fmla="*/ 2 h 2"/>
                  <a:gd name="T4" fmla="*/ 4 w 6"/>
                  <a:gd name="T5" fmla="*/ 2 h 2"/>
                  <a:gd name="T6" fmla="*/ 4 w 6"/>
                  <a:gd name="T7" fmla="*/ 2 h 2"/>
                  <a:gd name="T8" fmla="*/ 6 w 6"/>
                  <a:gd name="T9" fmla="*/ 2 h 2"/>
                  <a:gd name="T10" fmla="*/ 4 w 6"/>
                  <a:gd name="T11" fmla="*/ 2 h 2"/>
                  <a:gd name="T12" fmla="*/ 4 w 6"/>
                  <a:gd name="T13" fmla="*/ 2 h 2"/>
                  <a:gd name="T14" fmla="*/ 2 w 6"/>
                  <a:gd name="T15" fmla="*/ 2 h 2"/>
                  <a:gd name="T16" fmla="*/ 2 w 6"/>
                  <a:gd name="T17" fmla="*/ 2 h 2"/>
                  <a:gd name="T18" fmla="*/ 2 w 6"/>
                  <a:gd name="T19" fmla="*/ 2 h 2"/>
                  <a:gd name="T20" fmla="*/ 0 w 6"/>
                  <a:gd name="T21" fmla="*/ 0 h 2"/>
                  <a:gd name="T22" fmla="*/ 2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2" y="2"/>
                    </a:moveTo>
                    <a:lnTo>
                      <a:pt x="4" y="2"/>
                    </a:lnTo>
                    <a:lnTo>
                      <a:pt x="4" y="2"/>
                    </a:lnTo>
                    <a:lnTo>
                      <a:pt x="4" y="2"/>
                    </a:lnTo>
                    <a:lnTo>
                      <a:pt x="6" y="2"/>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368">
                <a:extLst>
                  <a:ext uri="{FF2B5EF4-FFF2-40B4-BE49-F238E27FC236}">
                    <a16:creationId xmlns:a16="http://schemas.microsoft.com/office/drawing/2014/main" id="{353F8A78-FAC4-4AEA-B374-64B8CE65CFB9}"/>
                  </a:ext>
                </a:extLst>
              </p:cNvPr>
              <p:cNvSpPr>
                <a:spLocks/>
              </p:cNvSpPr>
              <p:nvPr/>
            </p:nvSpPr>
            <p:spPr bwMode="auto">
              <a:xfrm>
                <a:off x="6986290" y="1315456"/>
                <a:ext cx="0" cy="1578"/>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369">
                <a:extLst>
                  <a:ext uri="{FF2B5EF4-FFF2-40B4-BE49-F238E27FC236}">
                    <a16:creationId xmlns:a16="http://schemas.microsoft.com/office/drawing/2014/main" id="{AEFEEDF9-DFC9-4655-B368-850101FB08A5}"/>
                  </a:ext>
                </a:extLst>
              </p:cNvPr>
              <p:cNvSpPr>
                <a:spLocks/>
              </p:cNvSpPr>
              <p:nvPr/>
            </p:nvSpPr>
            <p:spPr bwMode="auto">
              <a:xfrm>
                <a:off x="6995757" y="1264965"/>
                <a:ext cx="31557" cy="28401"/>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9 h 9"/>
                  <a:gd name="T36" fmla="*/ 8 w 10"/>
                  <a:gd name="T37" fmla="*/ 8 h 9"/>
                  <a:gd name="T38" fmla="*/ 8 w 10"/>
                  <a:gd name="T39" fmla="*/ 7 h 9"/>
                  <a:gd name="T40" fmla="*/ 7 w 10"/>
                  <a:gd name="T41" fmla="*/ 5 h 9"/>
                  <a:gd name="T42" fmla="*/ 6 w 10"/>
                  <a:gd name="T43" fmla="*/ 4 h 9"/>
                  <a:gd name="T44" fmla="*/ 5 w 10"/>
                  <a:gd name="T45" fmla="*/ 3 h 9"/>
                  <a:gd name="T46" fmla="*/ 4 w 10"/>
                  <a:gd name="T47" fmla="*/ 3 h 9"/>
                  <a:gd name="T48" fmla="*/ 3 w 10"/>
                  <a:gd name="T49" fmla="*/ 3 h 9"/>
                  <a:gd name="T50" fmla="*/ 2 w 10"/>
                  <a:gd name="T51" fmla="*/ 2 h 9"/>
                  <a:gd name="T52" fmla="*/ 1 w 10"/>
                  <a:gd name="T53" fmla="*/ 1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3"/>
                      <a:pt x="2" y="3"/>
                    </a:cubicBezTo>
                    <a:cubicBezTo>
                      <a:pt x="1" y="3"/>
                      <a:pt x="1" y="3"/>
                      <a:pt x="1" y="3"/>
                    </a:cubicBezTo>
                    <a:cubicBezTo>
                      <a:pt x="1" y="3"/>
                      <a:pt x="1" y="3"/>
                      <a:pt x="1" y="3"/>
                    </a:cubicBezTo>
                    <a:cubicBezTo>
                      <a:pt x="1" y="3"/>
                      <a:pt x="2" y="4"/>
                      <a:pt x="2" y="4"/>
                    </a:cubicBezTo>
                    <a:cubicBezTo>
                      <a:pt x="2" y="4"/>
                      <a:pt x="2" y="4"/>
                      <a:pt x="2" y="4"/>
                    </a:cubicBezTo>
                    <a:cubicBezTo>
                      <a:pt x="1" y="4"/>
                      <a:pt x="1" y="4"/>
                      <a:pt x="1" y="4"/>
                    </a:cubicBezTo>
                    <a:cubicBezTo>
                      <a:pt x="1" y="4"/>
                      <a:pt x="1" y="4"/>
                      <a:pt x="1" y="4"/>
                    </a:cubicBezTo>
                    <a:cubicBezTo>
                      <a:pt x="1" y="4"/>
                      <a:pt x="2" y="5"/>
                      <a:pt x="2" y="5"/>
                    </a:cubicBezTo>
                    <a:cubicBezTo>
                      <a:pt x="2" y="5"/>
                      <a:pt x="3" y="5"/>
                      <a:pt x="3" y="5"/>
                    </a:cubicBezTo>
                    <a:cubicBezTo>
                      <a:pt x="3" y="5"/>
                      <a:pt x="4" y="6"/>
                      <a:pt x="4" y="6"/>
                    </a:cubicBezTo>
                    <a:cubicBezTo>
                      <a:pt x="4" y="6"/>
                      <a:pt x="5" y="7"/>
                      <a:pt x="5" y="7"/>
                    </a:cubicBezTo>
                    <a:cubicBezTo>
                      <a:pt x="5" y="8"/>
                      <a:pt x="6" y="8"/>
                      <a:pt x="6" y="8"/>
                    </a:cubicBezTo>
                    <a:cubicBezTo>
                      <a:pt x="6" y="8"/>
                      <a:pt x="6" y="9"/>
                      <a:pt x="7" y="9"/>
                    </a:cubicBezTo>
                    <a:cubicBezTo>
                      <a:pt x="7" y="9"/>
                      <a:pt x="7" y="9"/>
                      <a:pt x="8" y="9"/>
                    </a:cubicBezTo>
                    <a:cubicBezTo>
                      <a:pt x="8" y="9"/>
                      <a:pt x="8" y="9"/>
                      <a:pt x="8" y="9"/>
                    </a:cubicBezTo>
                    <a:cubicBezTo>
                      <a:pt x="8" y="9"/>
                      <a:pt x="9" y="9"/>
                      <a:pt x="9" y="9"/>
                    </a:cubicBezTo>
                    <a:cubicBezTo>
                      <a:pt x="9" y="9"/>
                      <a:pt x="10" y="9"/>
                      <a:pt x="9" y="9"/>
                    </a:cubicBezTo>
                    <a:cubicBezTo>
                      <a:pt x="9" y="8"/>
                      <a:pt x="8" y="8"/>
                      <a:pt x="8" y="8"/>
                    </a:cubicBezTo>
                    <a:cubicBezTo>
                      <a:pt x="8" y="8"/>
                      <a:pt x="8" y="7"/>
                      <a:pt x="8" y="7"/>
                    </a:cubicBezTo>
                    <a:cubicBezTo>
                      <a:pt x="8" y="6"/>
                      <a:pt x="8" y="6"/>
                      <a:pt x="7" y="5"/>
                    </a:cubicBezTo>
                    <a:cubicBezTo>
                      <a:pt x="7" y="5"/>
                      <a:pt x="7" y="4"/>
                      <a:pt x="6" y="4"/>
                    </a:cubicBezTo>
                    <a:cubicBezTo>
                      <a:pt x="6" y="3"/>
                      <a:pt x="5" y="3"/>
                      <a:pt x="5" y="3"/>
                    </a:cubicBezTo>
                    <a:cubicBezTo>
                      <a:pt x="5" y="3"/>
                      <a:pt x="5" y="3"/>
                      <a:pt x="4" y="3"/>
                    </a:cubicBezTo>
                    <a:cubicBezTo>
                      <a:pt x="4" y="3"/>
                      <a:pt x="3" y="3"/>
                      <a:pt x="3" y="3"/>
                    </a:cubicBezTo>
                    <a:cubicBezTo>
                      <a:pt x="2" y="2"/>
                      <a:pt x="2" y="2"/>
                      <a:pt x="2" y="2"/>
                    </a:cubicBezTo>
                    <a:cubicBezTo>
                      <a:pt x="1" y="2"/>
                      <a:pt x="1" y="1"/>
                      <a:pt x="1" y="1"/>
                    </a:cubicBezTo>
                    <a:cubicBezTo>
                      <a:pt x="0" y="0"/>
                      <a:pt x="0" y="0"/>
                      <a:pt x="0" y="0"/>
                    </a:cubicBezTo>
                    <a:cubicBezTo>
                      <a:pt x="0" y="0"/>
                      <a:pt x="0"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370">
                <a:extLst>
                  <a:ext uri="{FF2B5EF4-FFF2-40B4-BE49-F238E27FC236}">
                    <a16:creationId xmlns:a16="http://schemas.microsoft.com/office/drawing/2014/main" id="{6D008893-D490-4C35-86D9-8CA4779EC99C}"/>
                  </a:ext>
                </a:extLst>
              </p:cNvPr>
              <p:cNvSpPr>
                <a:spLocks/>
              </p:cNvSpPr>
              <p:nvPr/>
            </p:nvSpPr>
            <p:spPr bwMode="auto">
              <a:xfrm>
                <a:off x="7011536" y="1271277"/>
                <a:ext cx="6311" cy="3156"/>
              </a:xfrm>
              <a:custGeom>
                <a:avLst/>
                <a:gdLst>
                  <a:gd name="T0" fmla="*/ 0 w 2"/>
                  <a:gd name="T1" fmla="*/ 1 h 1"/>
                  <a:gd name="T2" fmla="*/ 0 w 2"/>
                  <a:gd name="T3" fmla="*/ 1 h 1"/>
                  <a:gd name="T4" fmla="*/ 0 w 2"/>
                  <a:gd name="T5" fmla="*/ 0 h 1"/>
                  <a:gd name="T6" fmla="*/ 2 w 2"/>
                  <a:gd name="T7" fmla="*/ 0 h 1"/>
                  <a:gd name="T8" fmla="*/ 2 w 2"/>
                  <a:gd name="T9" fmla="*/ 0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0"/>
                      <a:pt x="0" y="1"/>
                      <a:pt x="0" y="0"/>
                    </a:cubicBezTo>
                    <a:cubicBezTo>
                      <a:pt x="1" y="0"/>
                      <a:pt x="2" y="0"/>
                      <a:pt x="2" y="0"/>
                    </a:cubicBezTo>
                    <a:cubicBezTo>
                      <a:pt x="2" y="0"/>
                      <a:pt x="2" y="0"/>
                      <a:pt x="2"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371">
                <a:extLst>
                  <a:ext uri="{FF2B5EF4-FFF2-40B4-BE49-F238E27FC236}">
                    <a16:creationId xmlns:a16="http://schemas.microsoft.com/office/drawing/2014/main" id="{D8D40049-A51D-4873-91A9-0FE33366B322}"/>
                  </a:ext>
                </a:extLst>
              </p:cNvPr>
              <p:cNvSpPr>
                <a:spLocks/>
              </p:cNvSpPr>
              <p:nvPr/>
            </p:nvSpPr>
            <p:spPr bwMode="auto">
              <a:xfrm>
                <a:off x="7014691" y="1274432"/>
                <a:ext cx="3156" cy="3156"/>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372">
                <a:extLst>
                  <a:ext uri="{FF2B5EF4-FFF2-40B4-BE49-F238E27FC236}">
                    <a16:creationId xmlns:a16="http://schemas.microsoft.com/office/drawing/2014/main" id="{A2F9AC9C-FDC5-40BC-AB70-AE4D4833E60D}"/>
                  </a:ext>
                </a:extLst>
              </p:cNvPr>
              <p:cNvSpPr>
                <a:spLocks/>
              </p:cNvSpPr>
              <p:nvPr/>
            </p:nvSpPr>
            <p:spPr bwMode="auto">
              <a:xfrm>
                <a:off x="7014691" y="1271277"/>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373">
                <a:extLst>
                  <a:ext uri="{FF2B5EF4-FFF2-40B4-BE49-F238E27FC236}">
                    <a16:creationId xmlns:a16="http://schemas.microsoft.com/office/drawing/2014/main" id="{F41985B9-106D-443D-86DD-6229748DEA2A}"/>
                  </a:ext>
                </a:extLst>
              </p:cNvPr>
              <p:cNvSpPr>
                <a:spLocks/>
              </p:cNvSpPr>
              <p:nvPr/>
            </p:nvSpPr>
            <p:spPr bwMode="auto">
              <a:xfrm>
                <a:off x="7014691" y="1274432"/>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374">
                <a:extLst>
                  <a:ext uri="{FF2B5EF4-FFF2-40B4-BE49-F238E27FC236}">
                    <a16:creationId xmlns:a16="http://schemas.microsoft.com/office/drawing/2014/main" id="{915ADECA-D8B4-4A4E-918A-5A9770E5D4CC}"/>
                  </a:ext>
                </a:extLst>
              </p:cNvPr>
              <p:cNvSpPr>
                <a:spLocks/>
              </p:cNvSpPr>
              <p:nvPr/>
            </p:nvSpPr>
            <p:spPr bwMode="auto">
              <a:xfrm>
                <a:off x="7017847" y="129021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375">
                <a:extLst>
                  <a:ext uri="{FF2B5EF4-FFF2-40B4-BE49-F238E27FC236}">
                    <a16:creationId xmlns:a16="http://schemas.microsoft.com/office/drawing/2014/main" id="{EAF5671F-ADF7-4374-90EB-F55A29684728}"/>
                  </a:ext>
                </a:extLst>
              </p:cNvPr>
              <p:cNvSpPr>
                <a:spLocks/>
              </p:cNvSpPr>
              <p:nvPr/>
            </p:nvSpPr>
            <p:spPr bwMode="auto">
              <a:xfrm>
                <a:off x="7005224" y="1258654"/>
                <a:ext cx="105716" cy="173563"/>
              </a:xfrm>
              <a:custGeom>
                <a:avLst/>
                <a:gdLst>
                  <a:gd name="T0" fmla="*/ 34 w 34"/>
                  <a:gd name="T1" fmla="*/ 17 h 56"/>
                  <a:gd name="T2" fmla="*/ 24 w 34"/>
                  <a:gd name="T3" fmla="*/ 0 h 56"/>
                  <a:gd name="T4" fmla="*/ 11 w 34"/>
                  <a:gd name="T5" fmla="*/ 36 h 56"/>
                  <a:gd name="T6" fmla="*/ 4 w 34"/>
                  <a:gd name="T7" fmla="*/ 38 h 56"/>
                  <a:gd name="T8" fmla="*/ 0 w 34"/>
                  <a:gd name="T9" fmla="*/ 47 h 56"/>
                  <a:gd name="T10" fmla="*/ 10 w 34"/>
                  <a:gd name="T11" fmla="*/ 50 h 56"/>
                  <a:gd name="T12" fmla="*/ 14 w 34"/>
                  <a:gd name="T13" fmla="*/ 50 h 56"/>
                  <a:gd name="T14" fmla="*/ 17 w 34"/>
                  <a:gd name="T15" fmla="*/ 53 h 56"/>
                  <a:gd name="T16" fmla="*/ 26 w 34"/>
                  <a:gd name="T17" fmla="*/ 56 h 56"/>
                  <a:gd name="T18" fmla="*/ 29 w 34"/>
                  <a:gd name="T19" fmla="*/ 46 h 56"/>
                  <a:gd name="T20" fmla="*/ 25 w 34"/>
                  <a:gd name="T21" fmla="*/ 41 h 56"/>
                  <a:gd name="T22" fmla="*/ 34 w 34"/>
                  <a:gd name="T23" fmla="*/ 1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6">
                    <a:moveTo>
                      <a:pt x="34" y="17"/>
                    </a:moveTo>
                    <a:cubicBezTo>
                      <a:pt x="32" y="10"/>
                      <a:pt x="28" y="4"/>
                      <a:pt x="24" y="0"/>
                    </a:cubicBezTo>
                    <a:cubicBezTo>
                      <a:pt x="11" y="36"/>
                      <a:pt x="11" y="36"/>
                      <a:pt x="11" y="36"/>
                    </a:cubicBezTo>
                    <a:cubicBezTo>
                      <a:pt x="4" y="38"/>
                      <a:pt x="4" y="38"/>
                      <a:pt x="4" y="38"/>
                    </a:cubicBezTo>
                    <a:cubicBezTo>
                      <a:pt x="0" y="47"/>
                      <a:pt x="0" y="47"/>
                      <a:pt x="0" y="47"/>
                    </a:cubicBezTo>
                    <a:cubicBezTo>
                      <a:pt x="10" y="50"/>
                      <a:pt x="10" y="50"/>
                      <a:pt x="10" y="50"/>
                    </a:cubicBezTo>
                    <a:cubicBezTo>
                      <a:pt x="14" y="50"/>
                      <a:pt x="14" y="50"/>
                      <a:pt x="14" y="50"/>
                    </a:cubicBezTo>
                    <a:cubicBezTo>
                      <a:pt x="17" y="53"/>
                      <a:pt x="17" y="53"/>
                      <a:pt x="17" y="53"/>
                    </a:cubicBezTo>
                    <a:cubicBezTo>
                      <a:pt x="26" y="56"/>
                      <a:pt x="26" y="56"/>
                      <a:pt x="26" y="56"/>
                    </a:cubicBezTo>
                    <a:cubicBezTo>
                      <a:pt x="29" y="46"/>
                      <a:pt x="29" y="46"/>
                      <a:pt x="29" y="46"/>
                    </a:cubicBezTo>
                    <a:cubicBezTo>
                      <a:pt x="25" y="41"/>
                      <a:pt x="25" y="41"/>
                      <a:pt x="25" y="41"/>
                    </a:cubicBezTo>
                    <a:lnTo>
                      <a:pt x="34" y="17"/>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376">
                <a:extLst>
                  <a:ext uri="{FF2B5EF4-FFF2-40B4-BE49-F238E27FC236}">
                    <a16:creationId xmlns:a16="http://schemas.microsoft.com/office/drawing/2014/main" id="{92DC3DAE-8672-41BE-BAA6-4675B8C12432}"/>
                  </a:ext>
                </a:extLst>
              </p:cNvPr>
              <p:cNvSpPr>
                <a:spLocks/>
              </p:cNvSpPr>
              <p:nvPr/>
            </p:nvSpPr>
            <p:spPr bwMode="auto">
              <a:xfrm>
                <a:off x="7005224" y="1261810"/>
                <a:ext cx="102560" cy="170407"/>
              </a:xfrm>
              <a:custGeom>
                <a:avLst/>
                <a:gdLst>
                  <a:gd name="T0" fmla="*/ 33 w 33"/>
                  <a:gd name="T1" fmla="*/ 14 h 55"/>
                  <a:gd name="T2" fmla="*/ 25 w 33"/>
                  <a:gd name="T3" fmla="*/ 0 h 55"/>
                  <a:gd name="T4" fmla="*/ 12 w 33"/>
                  <a:gd name="T5" fmla="*/ 36 h 55"/>
                  <a:gd name="T6" fmla="*/ 3 w 33"/>
                  <a:gd name="T7" fmla="*/ 38 h 55"/>
                  <a:gd name="T8" fmla="*/ 0 w 33"/>
                  <a:gd name="T9" fmla="*/ 46 h 55"/>
                  <a:gd name="T10" fmla="*/ 7 w 33"/>
                  <a:gd name="T11" fmla="*/ 48 h 55"/>
                  <a:gd name="T12" fmla="*/ 15 w 33"/>
                  <a:gd name="T13" fmla="*/ 47 h 55"/>
                  <a:gd name="T14" fmla="*/ 20 w 33"/>
                  <a:gd name="T15" fmla="*/ 53 h 55"/>
                  <a:gd name="T16" fmla="*/ 26 w 33"/>
                  <a:gd name="T17" fmla="*/ 55 h 55"/>
                  <a:gd name="T18" fmla="*/ 29 w 33"/>
                  <a:gd name="T19" fmla="*/ 47 h 55"/>
                  <a:gd name="T20" fmla="*/ 24 w 33"/>
                  <a:gd name="T21" fmla="*/ 41 h 55"/>
                  <a:gd name="T22" fmla="*/ 33 w 33"/>
                  <a:gd name="T2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5">
                    <a:moveTo>
                      <a:pt x="33" y="14"/>
                    </a:moveTo>
                    <a:cubicBezTo>
                      <a:pt x="31" y="9"/>
                      <a:pt x="28" y="4"/>
                      <a:pt x="25" y="0"/>
                    </a:cubicBezTo>
                    <a:cubicBezTo>
                      <a:pt x="12" y="36"/>
                      <a:pt x="12" y="36"/>
                      <a:pt x="12" y="36"/>
                    </a:cubicBezTo>
                    <a:cubicBezTo>
                      <a:pt x="3" y="38"/>
                      <a:pt x="3" y="38"/>
                      <a:pt x="3" y="38"/>
                    </a:cubicBezTo>
                    <a:cubicBezTo>
                      <a:pt x="0" y="46"/>
                      <a:pt x="0" y="46"/>
                      <a:pt x="0" y="46"/>
                    </a:cubicBezTo>
                    <a:cubicBezTo>
                      <a:pt x="7" y="48"/>
                      <a:pt x="7" y="48"/>
                      <a:pt x="7" y="48"/>
                    </a:cubicBezTo>
                    <a:cubicBezTo>
                      <a:pt x="15" y="47"/>
                      <a:pt x="15" y="47"/>
                      <a:pt x="15" y="47"/>
                    </a:cubicBezTo>
                    <a:cubicBezTo>
                      <a:pt x="20" y="53"/>
                      <a:pt x="20" y="53"/>
                      <a:pt x="20" y="53"/>
                    </a:cubicBezTo>
                    <a:cubicBezTo>
                      <a:pt x="26" y="55"/>
                      <a:pt x="26" y="55"/>
                      <a:pt x="26" y="55"/>
                    </a:cubicBezTo>
                    <a:cubicBezTo>
                      <a:pt x="29" y="47"/>
                      <a:pt x="29" y="47"/>
                      <a:pt x="29" y="47"/>
                    </a:cubicBezTo>
                    <a:cubicBezTo>
                      <a:pt x="24" y="41"/>
                      <a:pt x="24" y="41"/>
                      <a:pt x="24" y="41"/>
                    </a:cubicBezTo>
                    <a:lnTo>
                      <a:pt x="3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377">
                <a:extLst>
                  <a:ext uri="{FF2B5EF4-FFF2-40B4-BE49-F238E27FC236}">
                    <a16:creationId xmlns:a16="http://schemas.microsoft.com/office/drawing/2014/main" id="{B2DF3CC7-FBFF-4784-83F6-A3063AD094A9}"/>
                  </a:ext>
                </a:extLst>
              </p:cNvPr>
              <p:cNvSpPr>
                <a:spLocks/>
              </p:cNvSpPr>
              <p:nvPr/>
            </p:nvSpPr>
            <p:spPr bwMode="auto">
              <a:xfrm>
                <a:off x="7052560" y="1367525"/>
                <a:ext cx="20512" cy="22090"/>
              </a:xfrm>
              <a:custGeom>
                <a:avLst/>
                <a:gdLst>
                  <a:gd name="T0" fmla="*/ 0 w 13"/>
                  <a:gd name="T1" fmla="*/ 8 h 14"/>
                  <a:gd name="T2" fmla="*/ 0 w 13"/>
                  <a:gd name="T3" fmla="*/ 6 h 14"/>
                  <a:gd name="T4" fmla="*/ 2 w 13"/>
                  <a:gd name="T5" fmla="*/ 12 h 14"/>
                  <a:gd name="T6" fmla="*/ 2 w 13"/>
                  <a:gd name="T7" fmla="*/ 14 h 14"/>
                  <a:gd name="T8" fmla="*/ 3 w 13"/>
                  <a:gd name="T9" fmla="*/ 12 h 14"/>
                  <a:gd name="T10" fmla="*/ 3 w 13"/>
                  <a:gd name="T11" fmla="*/ 14 h 14"/>
                  <a:gd name="T12" fmla="*/ 3 w 13"/>
                  <a:gd name="T13" fmla="*/ 14 h 14"/>
                  <a:gd name="T14" fmla="*/ 5 w 13"/>
                  <a:gd name="T15" fmla="*/ 14 h 14"/>
                  <a:gd name="T16" fmla="*/ 5 w 13"/>
                  <a:gd name="T17" fmla="*/ 14 h 14"/>
                  <a:gd name="T18" fmla="*/ 5 w 13"/>
                  <a:gd name="T19" fmla="*/ 14 h 14"/>
                  <a:gd name="T20" fmla="*/ 9 w 13"/>
                  <a:gd name="T21" fmla="*/ 10 h 14"/>
                  <a:gd name="T22" fmla="*/ 11 w 13"/>
                  <a:gd name="T23" fmla="*/ 12 h 14"/>
                  <a:gd name="T24" fmla="*/ 9 w 13"/>
                  <a:gd name="T25" fmla="*/ 10 h 14"/>
                  <a:gd name="T26" fmla="*/ 11 w 13"/>
                  <a:gd name="T27" fmla="*/ 10 h 14"/>
                  <a:gd name="T28" fmla="*/ 11 w 13"/>
                  <a:gd name="T29" fmla="*/ 10 h 14"/>
                  <a:gd name="T30" fmla="*/ 11 w 13"/>
                  <a:gd name="T31" fmla="*/ 10 h 14"/>
                  <a:gd name="T32" fmla="*/ 13 w 13"/>
                  <a:gd name="T33" fmla="*/ 8 h 14"/>
                  <a:gd name="T34" fmla="*/ 11 w 13"/>
                  <a:gd name="T35" fmla="*/ 8 h 14"/>
                  <a:gd name="T36" fmla="*/ 9 w 13"/>
                  <a:gd name="T37" fmla="*/ 2 h 14"/>
                  <a:gd name="T38" fmla="*/ 11 w 13"/>
                  <a:gd name="T39" fmla="*/ 2 h 14"/>
                  <a:gd name="T40" fmla="*/ 9 w 13"/>
                  <a:gd name="T41" fmla="*/ 2 h 14"/>
                  <a:gd name="T42" fmla="*/ 9 w 13"/>
                  <a:gd name="T43" fmla="*/ 2 h 14"/>
                  <a:gd name="T44" fmla="*/ 7 w 13"/>
                  <a:gd name="T45" fmla="*/ 0 h 14"/>
                  <a:gd name="T46" fmla="*/ 7 w 13"/>
                  <a:gd name="T47" fmla="*/ 2 h 14"/>
                  <a:gd name="T48" fmla="*/ 7 w 13"/>
                  <a:gd name="T49" fmla="*/ 0 h 14"/>
                  <a:gd name="T50" fmla="*/ 5 w 13"/>
                  <a:gd name="T51" fmla="*/ 2 h 14"/>
                  <a:gd name="T52" fmla="*/ 2 w 13"/>
                  <a:gd name="T53" fmla="*/ 4 h 14"/>
                  <a:gd name="T54" fmla="*/ 0 w 13"/>
                  <a:gd name="T55" fmla="*/ 4 h 14"/>
                  <a:gd name="T56" fmla="*/ 2 w 13"/>
                  <a:gd name="T57" fmla="*/ 6 h 14"/>
                  <a:gd name="T58" fmla="*/ 0 w 13"/>
                  <a:gd name="T59" fmla="*/ 6 h 14"/>
                  <a:gd name="T60" fmla="*/ 0 w 13"/>
                  <a:gd name="T61" fmla="*/ 6 h 14"/>
                  <a:gd name="T62" fmla="*/ 0 w 13"/>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4">
                    <a:moveTo>
                      <a:pt x="0" y="6"/>
                    </a:moveTo>
                    <a:lnTo>
                      <a:pt x="0" y="8"/>
                    </a:lnTo>
                    <a:lnTo>
                      <a:pt x="0" y="6"/>
                    </a:lnTo>
                    <a:lnTo>
                      <a:pt x="0" y="6"/>
                    </a:lnTo>
                    <a:lnTo>
                      <a:pt x="3" y="8"/>
                    </a:lnTo>
                    <a:lnTo>
                      <a:pt x="2" y="12"/>
                    </a:lnTo>
                    <a:lnTo>
                      <a:pt x="2" y="14"/>
                    </a:lnTo>
                    <a:lnTo>
                      <a:pt x="2" y="14"/>
                    </a:lnTo>
                    <a:lnTo>
                      <a:pt x="2" y="12"/>
                    </a:lnTo>
                    <a:lnTo>
                      <a:pt x="3" y="12"/>
                    </a:lnTo>
                    <a:lnTo>
                      <a:pt x="3" y="14"/>
                    </a:lnTo>
                    <a:lnTo>
                      <a:pt x="3" y="14"/>
                    </a:lnTo>
                    <a:lnTo>
                      <a:pt x="3" y="14"/>
                    </a:lnTo>
                    <a:lnTo>
                      <a:pt x="3" y="14"/>
                    </a:lnTo>
                    <a:lnTo>
                      <a:pt x="3" y="12"/>
                    </a:lnTo>
                    <a:lnTo>
                      <a:pt x="5" y="14"/>
                    </a:lnTo>
                    <a:lnTo>
                      <a:pt x="5" y="14"/>
                    </a:lnTo>
                    <a:lnTo>
                      <a:pt x="5" y="14"/>
                    </a:lnTo>
                    <a:lnTo>
                      <a:pt x="5" y="14"/>
                    </a:lnTo>
                    <a:lnTo>
                      <a:pt x="5" y="14"/>
                    </a:lnTo>
                    <a:lnTo>
                      <a:pt x="7" y="10"/>
                    </a:lnTo>
                    <a:lnTo>
                      <a:pt x="9" y="10"/>
                    </a:lnTo>
                    <a:lnTo>
                      <a:pt x="9" y="10"/>
                    </a:lnTo>
                    <a:lnTo>
                      <a:pt x="11" y="12"/>
                    </a:lnTo>
                    <a:lnTo>
                      <a:pt x="11" y="10"/>
                    </a:lnTo>
                    <a:lnTo>
                      <a:pt x="9" y="10"/>
                    </a:lnTo>
                    <a:lnTo>
                      <a:pt x="11" y="10"/>
                    </a:lnTo>
                    <a:lnTo>
                      <a:pt x="11" y="10"/>
                    </a:lnTo>
                    <a:lnTo>
                      <a:pt x="11" y="10"/>
                    </a:lnTo>
                    <a:lnTo>
                      <a:pt x="11" y="10"/>
                    </a:lnTo>
                    <a:lnTo>
                      <a:pt x="11" y="8"/>
                    </a:lnTo>
                    <a:lnTo>
                      <a:pt x="11" y="10"/>
                    </a:lnTo>
                    <a:lnTo>
                      <a:pt x="11" y="8"/>
                    </a:lnTo>
                    <a:lnTo>
                      <a:pt x="13" y="8"/>
                    </a:lnTo>
                    <a:lnTo>
                      <a:pt x="13" y="8"/>
                    </a:lnTo>
                    <a:lnTo>
                      <a:pt x="11" y="8"/>
                    </a:lnTo>
                    <a:lnTo>
                      <a:pt x="7" y="6"/>
                    </a:lnTo>
                    <a:lnTo>
                      <a:pt x="9" y="2"/>
                    </a:lnTo>
                    <a:lnTo>
                      <a:pt x="9" y="2"/>
                    </a:lnTo>
                    <a:lnTo>
                      <a:pt x="11" y="2"/>
                    </a:lnTo>
                    <a:lnTo>
                      <a:pt x="9" y="2"/>
                    </a:lnTo>
                    <a:lnTo>
                      <a:pt x="9" y="2"/>
                    </a:lnTo>
                    <a:lnTo>
                      <a:pt x="7" y="2"/>
                    </a:lnTo>
                    <a:lnTo>
                      <a:pt x="9" y="2"/>
                    </a:lnTo>
                    <a:lnTo>
                      <a:pt x="7" y="0"/>
                    </a:lnTo>
                    <a:lnTo>
                      <a:pt x="7" y="0"/>
                    </a:lnTo>
                    <a:lnTo>
                      <a:pt x="7" y="0"/>
                    </a:lnTo>
                    <a:lnTo>
                      <a:pt x="7" y="2"/>
                    </a:lnTo>
                    <a:lnTo>
                      <a:pt x="5" y="2"/>
                    </a:lnTo>
                    <a:lnTo>
                      <a:pt x="7" y="0"/>
                    </a:lnTo>
                    <a:lnTo>
                      <a:pt x="5" y="0"/>
                    </a:lnTo>
                    <a:lnTo>
                      <a:pt x="5" y="2"/>
                    </a:lnTo>
                    <a:lnTo>
                      <a:pt x="5" y="6"/>
                    </a:lnTo>
                    <a:lnTo>
                      <a:pt x="2" y="4"/>
                    </a:lnTo>
                    <a:lnTo>
                      <a:pt x="0" y="2"/>
                    </a:lnTo>
                    <a:lnTo>
                      <a:pt x="0" y="4"/>
                    </a:lnTo>
                    <a:lnTo>
                      <a:pt x="2" y="4"/>
                    </a:lnTo>
                    <a:lnTo>
                      <a:pt x="2" y="6"/>
                    </a:lnTo>
                    <a:lnTo>
                      <a:pt x="0" y="4"/>
                    </a:lnTo>
                    <a:lnTo>
                      <a:pt x="0" y="6"/>
                    </a:lnTo>
                    <a:lnTo>
                      <a:pt x="0" y="6"/>
                    </a:lnTo>
                    <a:lnTo>
                      <a:pt x="0" y="6"/>
                    </a:lnTo>
                    <a:lnTo>
                      <a:pt x="2" y="6"/>
                    </a:lnTo>
                    <a:lnTo>
                      <a:pt x="0"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378">
                <a:extLst>
                  <a:ext uri="{FF2B5EF4-FFF2-40B4-BE49-F238E27FC236}">
                    <a16:creationId xmlns:a16="http://schemas.microsoft.com/office/drawing/2014/main" id="{FCAEC3AF-A3E5-4717-BCE5-F70FD369B617}"/>
                  </a:ext>
                </a:extLst>
              </p:cNvPr>
              <p:cNvSpPr>
                <a:spLocks/>
              </p:cNvSpPr>
              <p:nvPr/>
            </p:nvSpPr>
            <p:spPr bwMode="auto">
              <a:xfrm>
                <a:off x="7066760" y="1317034"/>
                <a:ext cx="22090" cy="25246"/>
              </a:xfrm>
              <a:custGeom>
                <a:avLst/>
                <a:gdLst>
                  <a:gd name="T0" fmla="*/ 0 w 14"/>
                  <a:gd name="T1" fmla="*/ 8 h 16"/>
                  <a:gd name="T2" fmla="*/ 2 w 14"/>
                  <a:gd name="T3" fmla="*/ 8 h 16"/>
                  <a:gd name="T4" fmla="*/ 4 w 14"/>
                  <a:gd name="T5" fmla="*/ 14 h 16"/>
                  <a:gd name="T6" fmla="*/ 4 w 14"/>
                  <a:gd name="T7" fmla="*/ 14 h 16"/>
                  <a:gd name="T8" fmla="*/ 6 w 14"/>
                  <a:gd name="T9" fmla="*/ 14 h 16"/>
                  <a:gd name="T10" fmla="*/ 6 w 14"/>
                  <a:gd name="T11" fmla="*/ 14 h 16"/>
                  <a:gd name="T12" fmla="*/ 6 w 14"/>
                  <a:gd name="T13" fmla="*/ 16 h 16"/>
                  <a:gd name="T14" fmla="*/ 6 w 14"/>
                  <a:gd name="T15" fmla="*/ 14 h 16"/>
                  <a:gd name="T16" fmla="*/ 8 w 14"/>
                  <a:gd name="T17" fmla="*/ 16 h 16"/>
                  <a:gd name="T18" fmla="*/ 6 w 14"/>
                  <a:gd name="T19" fmla="*/ 14 h 16"/>
                  <a:gd name="T20" fmla="*/ 12 w 14"/>
                  <a:gd name="T21" fmla="*/ 12 h 16"/>
                  <a:gd name="T22" fmla="*/ 12 w 14"/>
                  <a:gd name="T23" fmla="*/ 14 h 16"/>
                  <a:gd name="T24" fmla="*/ 12 w 14"/>
                  <a:gd name="T25" fmla="*/ 12 h 16"/>
                  <a:gd name="T26" fmla="*/ 14 w 14"/>
                  <a:gd name="T27" fmla="*/ 12 h 16"/>
                  <a:gd name="T28" fmla="*/ 14 w 14"/>
                  <a:gd name="T29" fmla="*/ 10 h 16"/>
                  <a:gd name="T30" fmla="*/ 12 w 14"/>
                  <a:gd name="T31" fmla="*/ 10 h 16"/>
                  <a:gd name="T32" fmla="*/ 14 w 14"/>
                  <a:gd name="T33" fmla="*/ 10 h 16"/>
                  <a:gd name="T34" fmla="*/ 14 w 14"/>
                  <a:gd name="T35" fmla="*/ 10 h 16"/>
                  <a:gd name="T36" fmla="*/ 12 w 14"/>
                  <a:gd name="T37" fmla="*/ 4 h 16"/>
                  <a:gd name="T38" fmla="*/ 12 w 14"/>
                  <a:gd name="T39" fmla="*/ 2 h 16"/>
                  <a:gd name="T40" fmla="*/ 10 w 14"/>
                  <a:gd name="T41" fmla="*/ 4 h 16"/>
                  <a:gd name="T42" fmla="*/ 10 w 14"/>
                  <a:gd name="T43" fmla="*/ 2 h 16"/>
                  <a:gd name="T44" fmla="*/ 10 w 14"/>
                  <a:gd name="T45" fmla="*/ 2 h 16"/>
                  <a:gd name="T46" fmla="*/ 10 w 14"/>
                  <a:gd name="T47" fmla="*/ 2 h 16"/>
                  <a:gd name="T48" fmla="*/ 8 w 14"/>
                  <a:gd name="T49" fmla="*/ 2 h 16"/>
                  <a:gd name="T50" fmla="*/ 8 w 14"/>
                  <a:gd name="T51" fmla="*/ 2 h 16"/>
                  <a:gd name="T52" fmla="*/ 2 w 14"/>
                  <a:gd name="T53" fmla="*/ 6 h 16"/>
                  <a:gd name="T54" fmla="*/ 2 w 14"/>
                  <a:gd name="T55" fmla="*/ 4 h 16"/>
                  <a:gd name="T56" fmla="*/ 2 w 14"/>
                  <a:gd name="T57" fmla="*/ 6 h 16"/>
                  <a:gd name="T58" fmla="*/ 2 w 14"/>
                  <a:gd name="T59" fmla="*/ 6 h 16"/>
                  <a:gd name="T60" fmla="*/ 2 w 14"/>
                  <a:gd name="T61" fmla="*/ 8 h 16"/>
                  <a:gd name="T62" fmla="*/ 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0" y="8"/>
                    </a:moveTo>
                    <a:lnTo>
                      <a:pt x="0" y="8"/>
                    </a:lnTo>
                    <a:lnTo>
                      <a:pt x="2" y="8"/>
                    </a:lnTo>
                    <a:lnTo>
                      <a:pt x="2" y="8"/>
                    </a:lnTo>
                    <a:lnTo>
                      <a:pt x="6" y="10"/>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6" y="14"/>
                    </a:lnTo>
                    <a:lnTo>
                      <a:pt x="8" y="10"/>
                    </a:lnTo>
                    <a:lnTo>
                      <a:pt x="12" y="12"/>
                    </a:lnTo>
                    <a:lnTo>
                      <a:pt x="12" y="12"/>
                    </a:lnTo>
                    <a:lnTo>
                      <a:pt x="12" y="14"/>
                    </a:lnTo>
                    <a:lnTo>
                      <a:pt x="14" y="12"/>
                    </a:lnTo>
                    <a:lnTo>
                      <a:pt x="12" y="12"/>
                    </a:lnTo>
                    <a:lnTo>
                      <a:pt x="12" y="10"/>
                    </a:lnTo>
                    <a:lnTo>
                      <a:pt x="14" y="12"/>
                    </a:lnTo>
                    <a:lnTo>
                      <a:pt x="14" y="10"/>
                    </a:lnTo>
                    <a:lnTo>
                      <a:pt x="14" y="10"/>
                    </a:lnTo>
                    <a:lnTo>
                      <a:pt x="14" y="10"/>
                    </a:lnTo>
                    <a:lnTo>
                      <a:pt x="12" y="10"/>
                    </a:lnTo>
                    <a:lnTo>
                      <a:pt x="14" y="10"/>
                    </a:lnTo>
                    <a:lnTo>
                      <a:pt x="14" y="10"/>
                    </a:lnTo>
                    <a:lnTo>
                      <a:pt x="14" y="8"/>
                    </a:lnTo>
                    <a:lnTo>
                      <a:pt x="14" y="10"/>
                    </a:lnTo>
                    <a:lnTo>
                      <a:pt x="10" y="8"/>
                    </a:lnTo>
                    <a:lnTo>
                      <a:pt x="12" y="4"/>
                    </a:lnTo>
                    <a:lnTo>
                      <a:pt x="10" y="4"/>
                    </a:lnTo>
                    <a:lnTo>
                      <a:pt x="12" y="2"/>
                    </a:lnTo>
                    <a:lnTo>
                      <a:pt x="12" y="2"/>
                    </a:lnTo>
                    <a:lnTo>
                      <a:pt x="10" y="4"/>
                    </a:lnTo>
                    <a:lnTo>
                      <a:pt x="10" y="2"/>
                    </a:lnTo>
                    <a:lnTo>
                      <a:pt x="10" y="2"/>
                    </a:lnTo>
                    <a:lnTo>
                      <a:pt x="10" y="2"/>
                    </a:lnTo>
                    <a:lnTo>
                      <a:pt x="10" y="2"/>
                    </a:lnTo>
                    <a:lnTo>
                      <a:pt x="10" y="2"/>
                    </a:lnTo>
                    <a:lnTo>
                      <a:pt x="10" y="2"/>
                    </a:lnTo>
                    <a:lnTo>
                      <a:pt x="8" y="2"/>
                    </a:lnTo>
                    <a:lnTo>
                      <a:pt x="8" y="2"/>
                    </a:lnTo>
                    <a:lnTo>
                      <a:pt x="8" y="0"/>
                    </a:lnTo>
                    <a:lnTo>
                      <a:pt x="8" y="2"/>
                    </a:lnTo>
                    <a:lnTo>
                      <a:pt x="6" y="6"/>
                    </a:lnTo>
                    <a:lnTo>
                      <a:pt x="2" y="6"/>
                    </a:lnTo>
                    <a:lnTo>
                      <a:pt x="2" y="4"/>
                    </a:lnTo>
                    <a:lnTo>
                      <a:pt x="2" y="4"/>
                    </a:lnTo>
                    <a:lnTo>
                      <a:pt x="2" y="6"/>
                    </a:lnTo>
                    <a:lnTo>
                      <a:pt x="2" y="6"/>
                    </a:lnTo>
                    <a:lnTo>
                      <a:pt x="2" y="6"/>
                    </a:lnTo>
                    <a:lnTo>
                      <a:pt x="2" y="6"/>
                    </a:lnTo>
                    <a:lnTo>
                      <a:pt x="2" y="6"/>
                    </a:lnTo>
                    <a:lnTo>
                      <a:pt x="2" y="8"/>
                    </a:lnTo>
                    <a:lnTo>
                      <a:pt x="2" y="6"/>
                    </a:lnTo>
                    <a:lnTo>
                      <a:pt x="2" y="8"/>
                    </a:lnTo>
                    <a:lnTo>
                      <a:pt x="0"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379">
                <a:extLst>
                  <a:ext uri="{FF2B5EF4-FFF2-40B4-BE49-F238E27FC236}">
                    <a16:creationId xmlns:a16="http://schemas.microsoft.com/office/drawing/2014/main" id="{FDD76CFB-60DF-44A4-ADBB-9EACEC1CFE43}"/>
                  </a:ext>
                </a:extLst>
              </p:cNvPr>
              <p:cNvSpPr>
                <a:spLocks/>
              </p:cNvSpPr>
              <p:nvPr/>
            </p:nvSpPr>
            <p:spPr bwMode="auto">
              <a:xfrm>
                <a:off x="7014691" y="1383303"/>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6 w 14"/>
                  <a:gd name="T15" fmla="*/ 14 h 14"/>
                  <a:gd name="T16" fmla="*/ 8 w 14"/>
                  <a:gd name="T17" fmla="*/ 14 h 14"/>
                  <a:gd name="T18" fmla="*/ 6 w 14"/>
                  <a:gd name="T19" fmla="*/ 14 h 14"/>
                  <a:gd name="T20" fmla="*/ 12 w 14"/>
                  <a:gd name="T21" fmla="*/ 10 h 14"/>
                  <a:gd name="T22" fmla="*/ 12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0 w 14"/>
                  <a:gd name="T37" fmla="*/ 2 h 14"/>
                  <a:gd name="T38" fmla="*/ 12 w 14"/>
                  <a:gd name="T39" fmla="*/ 2 h 14"/>
                  <a:gd name="T40" fmla="*/ 10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2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4"/>
                    </a:lnTo>
                    <a:lnTo>
                      <a:pt x="6" y="14"/>
                    </a:lnTo>
                    <a:lnTo>
                      <a:pt x="6" y="14"/>
                    </a:lnTo>
                    <a:lnTo>
                      <a:pt x="8" y="14"/>
                    </a:lnTo>
                    <a:lnTo>
                      <a:pt x="6" y="14"/>
                    </a:lnTo>
                    <a:lnTo>
                      <a:pt x="6" y="14"/>
                    </a:lnTo>
                    <a:lnTo>
                      <a:pt x="8" y="10"/>
                    </a:lnTo>
                    <a:lnTo>
                      <a:pt x="12" y="10"/>
                    </a:lnTo>
                    <a:lnTo>
                      <a:pt x="12" y="10"/>
                    </a:lnTo>
                    <a:lnTo>
                      <a:pt x="12" y="12"/>
                    </a:lnTo>
                    <a:lnTo>
                      <a:pt x="14" y="12"/>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0" y="2"/>
                    </a:lnTo>
                    <a:lnTo>
                      <a:pt x="10" y="2"/>
                    </a:lnTo>
                    <a:lnTo>
                      <a:pt x="12" y="2"/>
                    </a:lnTo>
                    <a:lnTo>
                      <a:pt x="12" y="2"/>
                    </a:lnTo>
                    <a:lnTo>
                      <a:pt x="10" y="2"/>
                    </a:lnTo>
                    <a:lnTo>
                      <a:pt x="10" y="2"/>
                    </a:lnTo>
                    <a:lnTo>
                      <a:pt x="10" y="2"/>
                    </a:lnTo>
                    <a:lnTo>
                      <a:pt x="10" y="0"/>
                    </a:lnTo>
                    <a:lnTo>
                      <a:pt x="10" y="0"/>
                    </a:lnTo>
                    <a:lnTo>
                      <a:pt x="10" y="0"/>
                    </a:lnTo>
                    <a:lnTo>
                      <a:pt x="10" y="2"/>
                    </a:lnTo>
                    <a:lnTo>
                      <a:pt x="8" y="2"/>
                    </a:lnTo>
                    <a:lnTo>
                      <a:pt x="8" y="0"/>
                    </a:lnTo>
                    <a:lnTo>
                      <a:pt x="8" y="0"/>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380">
                <a:extLst>
                  <a:ext uri="{FF2B5EF4-FFF2-40B4-BE49-F238E27FC236}">
                    <a16:creationId xmlns:a16="http://schemas.microsoft.com/office/drawing/2014/main" id="{4B5DE644-E847-46B1-A3FB-0D85D229BCD7}"/>
                  </a:ext>
                </a:extLst>
              </p:cNvPr>
              <p:cNvSpPr>
                <a:spLocks/>
              </p:cNvSpPr>
              <p:nvPr/>
            </p:nvSpPr>
            <p:spPr bwMode="auto">
              <a:xfrm>
                <a:off x="7063604" y="1402237"/>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8 w 14"/>
                  <a:gd name="T15" fmla="*/ 14 h 14"/>
                  <a:gd name="T16" fmla="*/ 8 w 14"/>
                  <a:gd name="T17" fmla="*/ 14 h 14"/>
                  <a:gd name="T18" fmla="*/ 8 w 14"/>
                  <a:gd name="T19" fmla="*/ 14 h 14"/>
                  <a:gd name="T20" fmla="*/ 12 w 14"/>
                  <a:gd name="T21" fmla="*/ 10 h 14"/>
                  <a:gd name="T22" fmla="*/ 14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2 w 14"/>
                  <a:gd name="T37" fmla="*/ 2 h 14"/>
                  <a:gd name="T38" fmla="*/ 12 w 14"/>
                  <a:gd name="T39" fmla="*/ 2 h 14"/>
                  <a:gd name="T40" fmla="*/ 12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4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2"/>
                    </a:lnTo>
                    <a:lnTo>
                      <a:pt x="8" y="14"/>
                    </a:lnTo>
                    <a:lnTo>
                      <a:pt x="6" y="14"/>
                    </a:lnTo>
                    <a:lnTo>
                      <a:pt x="8" y="14"/>
                    </a:lnTo>
                    <a:lnTo>
                      <a:pt x="8" y="14"/>
                    </a:lnTo>
                    <a:lnTo>
                      <a:pt x="8" y="14"/>
                    </a:lnTo>
                    <a:lnTo>
                      <a:pt x="8" y="10"/>
                    </a:lnTo>
                    <a:lnTo>
                      <a:pt x="12" y="10"/>
                    </a:lnTo>
                    <a:lnTo>
                      <a:pt x="12" y="10"/>
                    </a:lnTo>
                    <a:lnTo>
                      <a:pt x="14" y="12"/>
                    </a:lnTo>
                    <a:lnTo>
                      <a:pt x="14" y="10"/>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2" y="2"/>
                    </a:lnTo>
                    <a:lnTo>
                      <a:pt x="12" y="2"/>
                    </a:lnTo>
                    <a:lnTo>
                      <a:pt x="12" y="2"/>
                    </a:lnTo>
                    <a:lnTo>
                      <a:pt x="12" y="0"/>
                    </a:lnTo>
                    <a:lnTo>
                      <a:pt x="12" y="2"/>
                    </a:lnTo>
                    <a:lnTo>
                      <a:pt x="10" y="2"/>
                    </a:lnTo>
                    <a:lnTo>
                      <a:pt x="10" y="2"/>
                    </a:lnTo>
                    <a:lnTo>
                      <a:pt x="10" y="0"/>
                    </a:lnTo>
                    <a:lnTo>
                      <a:pt x="10" y="0"/>
                    </a:lnTo>
                    <a:lnTo>
                      <a:pt x="10" y="0"/>
                    </a:lnTo>
                    <a:lnTo>
                      <a:pt x="10" y="2"/>
                    </a:lnTo>
                    <a:lnTo>
                      <a:pt x="8" y="2"/>
                    </a:lnTo>
                    <a:lnTo>
                      <a:pt x="8" y="0"/>
                    </a:lnTo>
                    <a:lnTo>
                      <a:pt x="8" y="0"/>
                    </a:lnTo>
                    <a:lnTo>
                      <a:pt x="8" y="2"/>
                    </a:lnTo>
                    <a:lnTo>
                      <a:pt x="6" y="6"/>
                    </a:lnTo>
                    <a:lnTo>
                      <a:pt x="4" y="4"/>
                    </a:lnTo>
                    <a:lnTo>
                      <a:pt x="2" y="2"/>
                    </a:lnTo>
                    <a:lnTo>
                      <a:pt x="2" y="4"/>
                    </a:lnTo>
                    <a:lnTo>
                      <a:pt x="4"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381">
                <a:extLst>
                  <a:ext uri="{FF2B5EF4-FFF2-40B4-BE49-F238E27FC236}">
                    <a16:creationId xmlns:a16="http://schemas.microsoft.com/office/drawing/2014/main" id="{9E59D253-8A6A-4403-9A54-A82597C6407B}"/>
                  </a:ext>
                </a:extLst>
              </p:cNvPr>
              <p:cNvSpPr>
                <a:spLocks/>
              </p:cNvSpPr>
              <p:nvPr/>
            </p:nvSpPr>
            <p:spPr bwMode="auto">
              <a:xfrm>
                <a:off x="6937376" y="1193962"/>
                <a:ext cx="67848" cy="45758"/>
              </a:xfrm>
              <a:custGeom>
                <a:avLst/>
                <a:gdLst>
                  <a:gd name="T0" fmla="*/ 22 w 22"/>
                  <a:gd name="T1" fmla="*/ 15 h 15"/>
                  <a:gd name="T2" fmla="*/ 19 w 22"/>
                  <a:gd name="T3" fmla="*/ 15 h 15"/>
                  <a:gd name="T4" fmla="*/ 14 w 22"/>
                  <a:gd name="T5" fmla="*/ 13 h 15"/>
                  <a:gd name="T6" fmla="*/ 10 w 22"/>
                  <a:gd name="T7" fmla="*/ 9 h 15"/>
                  <a:gd name="T8" fmla="*/ 0 w 22"/>
                  <a:gd name="T9" fmla="*/ 6 h 15"/>
                  <a:gd name="T10" fmla="*/ 6 w 22"/>
                  <a:gd name="T11" fmla="*/ 5 h 15"/>
                  <a:gd name="T12" fmla="*/ 12 w 22"/>
                  <a:gd name="T13" fmla="*/ 7 h 15"/>
                  <a:gd name="T14" fmla="*/ 9 w 22"/>
                  <a:gd name="T15" fmla="*/ 4 h 15"/>
                  <a:gd name="T16" fmla="*/ 4 w 22"/>
                  <a:gd name="T17" fmla="*/ 1 h 15"/>
                  <a:gd name="T18" fmla="*/ 2 w 22"/>
                  <a:gd name="T19" fmla="*/ 0 h 15"/>
                  <a:gd name="T20" fmla="*/ 8 w 22"/>
                  <a:gd name="T21" fmla="*/ 0 h 15"/>
                  <a:gd name="T22" fmla="*/ 16 w 22"/>
                  <a:gd name="T23" fmla="*/ 2 h 15"/>
                  <a:gd name="T24" fmla="*/ 22 w 22"/>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5">
                    <a:moveTo>
                      <a:pt x="22" y="15"/>
                    </a:moveTo>
                    <a:cubicBezTo>
                      <a:pt x="21" y="15"/>
                      <a:pt x="20" y="15"/>
                      <a:pt x="19" y="15"/>
                    </a:cubicBezTo>
                    <a:cubicBezTo>
                      <a:pt x="17" y="15"/>
                      <a:pt x="15" y="13"/>
                      <a:pt x="14" y="13"/>
                    </a:cubicBezTo>
                    <a:cubicBezTo>
                      <a:pt x="13" y="12"/>
                      <a:pt x="12" y="10"/>
                      <a:pt x="10" y="9"/>
                    </a:cubicBezTo>
                    <a:cubicBezTo>
                      <a:pt x="6" y="7"/>
                      <a:pt x="0" y="6"/>
                      <a:pt x="0" y="6"/>
                    </a:cubicBezTo>
                    <a:cubicBezTo>
                      <a:pt x="0" y="6"/>
                      <a:pt x="3" y="5"/>
                      <a:pt x="6" y="5"/>
                    </a:cubicBezTo>
                    <a:cubicBezTo>
                      <a:pt x="9" y="6"/>
                      <a:pt x="12" y="7"/>
                      <a:pt x="12" y="7"/>
                    </a:cubicBezTo>
                    <a:cubicBezTo>
                      <a:pt x="12" y="7"/>
                      <a:pt x="11" y="5"/>
                      <a:pt x="9" y="4"/>
                    </a:cubicBezTo>
                    <a:cubicBezTo>
                      <a:pt x="8" y="3"/>
                      <a:pt x="6" y="2"/>
                      <a:pt x="4" y="1"/>
                    </a:cubicBezTo>
                    <a:cubicBezTo>
                      <a:pt x="3" y="0"/>
                      <a:pt x="2" y="0"/>
                      <a:pt x="2" y="0"/>
                    </a:cubicBezTo>
                    <a:cubicBezTo>
                      <a:pt x="2" y="0"/>
                      <a:pt x="7" y="0"/>
                      <a:pt x="8" y="0"/>
                    </a:cubicBezTo>
                    <a:cubicBezTo>
                      <a:pt x="11" y="1"/>
                      <a:pt x="14" y="2"/>
                      <a:pt x="16" y="2"/>
                    </a:cubicBezTo>
                    <a:cubicBezTo>
                      <a:pt x="20" y="4"/>
                      <a:pt x="22" y="15"/>
                      <a:pt x="22" y="1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382">
                <a:extLst>
                  <a:ext uri="{FF2B5EF4-FFF2-40B4-BE49-F238E27FC236}">
                    <a16:creationId xmlns:a16="http://schemas.microsoft.com/office/drawing/2014/main" id="{654932DD-EF8C-4D8B-81EC-8C6FD4C0860B}"/>
                  </a:ext>
                </a:extLst>
              </p:cNvPr>
              <p:cNvSpPr>
                <a:spLocks/>
              </p:cNvSpPr>
              <p:nvPr/>
            </p:nvSpPr>
            <p:spPr bwMode="auto">
              <a:xfrm>
                <a:off x="7110939" y="1252342"/>
                <a:ext cx="74159" cy="37868"/>
              </a:xfrm>
              <a:custGeom>
                <a:avLst/>
                <a:gdLst>
                  <a:gd name="T0" fmla="*/ 2 w 24"/>
                  <a:gd name="T1" fmla="*/ 3 h 12"/>
                  <a:gd name="T2" fmla="*/ 0 w 24"/>
                  <a:gd name="T3" fmla="*/ 7 h 12"/>
                  <a:gd name="T4" fmla="*/ 1 w 24"/>
                  <a:gd name="T5" fmla="*/ 8 h 12"/>
                  <a:gd name="T6" fmla="*/ 5 w 24"/>
                  <a:gd name="T7" fmla="*/ 9 h 12"/>
                  <a:gd name="T8" fmla="*/ 11 w 24"/>
                  <a:gd name="T9" fmla="*/ 10 h 12"/>
                  <a:gd name="T10" fmla="*/ 19 w 24"/>
                  <a:gd name="T11" fmla="*/ 11 h 12"/>
                  <a:gd name="T12" fmla="*/ 23 w 24"/>
                  <a:gd name="T13" fmla="*/ 12 h 12"/>
                  <a:gd name="T14" fmla="*/ 21 w 24"/>
                  <a:gd name="T15" fmla="*/ 10 h 12"/>
                  <a:gd name="T16" fmla="*/ 18 w 24"/>
                  <a:gd name="T17" fmla="*/ 7 h 12"/>
                  <a:gd name="T18" fmla="*/ 14 w 24"/>
                  <a:gd name="T19" fmla="*/ 6 h 12"/>
                  <a:gd name="T20" fmla="*/ 17 w 24"/>
                  <a:gd name="T21" fmla="*/ 5 h 12"/>
                  <a:gd name="T22" fmla="*/ 21 w 24"/>
                  <a:gd name="T23" fmla="*/ 5 h 12"/>
                  <a:gd name="T24" fmla="*/ 24 w 24"/>
                  <a:gd name="T25" fmla="*/ 6 h 12"/>
                  <a:gd name="T26" fmla="*/ 21 w 24"/>
                  <a:gd name="T27" fmla="*/ 4 h 12"/>
                  <a:gd name="T28" fmla="*/ 16 w 24"/>
                  <a:gd name="T29" fmla="*/ 1 h 12"/>
                  <a:gd name="T30" fmla="*/ 10 w 24"/>
                  <a:gd name="T31" fmla="*/ 0 h 12"/>
                  <a:gd name="T32" fmla="*/ 2 w 24"/>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2" y="3"/>
                    </a:moveTo>
                    <a:cubicBezTo>
                      <a:pt x="1" y="4"/>
                      <a:pt x="0" y="7"/>
                      <a:pt x="0" y="7"/>
                    </a:cubicBezTo>
                    <a:cubicBezTo>
                      <a:pt x="0" y="7"/>
                      <a:pt x="0" y="7"/>
                      <a:pt x="1" y="8"/>
                    </a:cubicBezTo>
                    <a:cubicBezTo>
                      <a:pt x="2" y="8"/>
                      <a:pt x="4" y="9"/>
                      <a:pt x="5" y="9"/>
                    </a:cubicBezTo>
                    <a:cubicBezTo>
                      <a:pt x="6" y="9"/>
                      <a:pt x="10" y="9"/>
                      <a:pt x="11" y="10"/>
                    </a:cubicBezTo>
                    <a:cubicBezTo>
                      <a:pt x="13" y="10"/>
                      <a:pt x="18" y="10"/>
                      <a:pt x="19" y="11"/>
                    </a:cubicBezTo>
                    <a:cubicBezTo>
                      <a:pt x="21" y="12"/>
                      <a:pt x="23" y="12"/>
                      <a:pt x="23" y="12"/>
                    </a:cubicBezTo>
                    <a:cubicBezTo>
                      <a:pt x="23" y="12"/>
                      <a:pt x="22" y="10"/>
                      <a:pt x="21" y="10"/>
                    </a:cubicBezTo>
                    <a:cubicBezTo>
                      <a:pt x="20" y="9"/>
                      <a:pt x="19" y="8"/>
                      <a:pt x="18" y="7"/>
                    </a:cubicBezTo>
                    <a:cubicBezTo>
                      <a:pt x="16" y="7"/>
                      <a:pt x="14" y="6"/>
                      <a:pt x="14" y="6"/>
                    </a:cubicBezTo>
                    <a:cubicBezTo>
                      <a:pt x="14" y="6"/>
                      <a:pt x="15" y="5"/>
                      <a:pt x="17" y="5"/>
                    </a:cubicBezTo>
                    <a:cubicBezTo>
                      <a:pt x="18" y="5"/>
                      <a:pt x="20" y="5"/>
                      <a:pt x="21" y="5"/>
                    </a:cubicBezTo>
                    <a:cubicBezTo>
                      <a:pt x="22" y="6"/>
                      <a:pt x="24" y="6"/>
                      <a:pt x="24" y="6"/>
                    </a:cubicBezTo>
                    <a:cubicBezTo>
                      <a:pt x="24" y="6"/>
                      <a:pt x="22" y="5"/>
                      <a:pt x="21" y="4"/>
                    </a:cubicBezTo>
                    <a:cubicBezTo>
                      <a:pt x="20" y="3"/>
                      <a:pt x="18" y="2"/>
                      <a:pt x="16" y="1"/>
                    </a:cubicBezTo>
                    <a:cubicBezTo>
                      <a:pt x="14" y="1"/>
                      <a:pt x="11" y="0"/>
                      <a:pt x="10" y="0"/>
                    </a:cubicBezTo>
                    <a:cubicBezTo>
                      <a:pt x="10" y="0"/>
                      <a:pt x="5" y="1"/>
                      <a:pt x="2" y="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383">
                <a:extLst>
                  <a:ext uri="{FF2B5EF4-FFF2-40B4-BE49-F238E27FC236}">
                    <a16:creationId xmlns:a16="http://schemas.microsoft.com/office/drawing/2014/main" id="{EE7C0669-4515-4303-8C00-B4B88FAD9B23}"/>
                  </a:ext>
                </a:extLst>
              </p:cNvPr>
              <p:cNvSpPr>
                <a:spLocks/>
              </p:cNvSpPr>
              <p:nvPr/>
            </p:nvSpPr>
            <p:spPr bwMode="auto">
              <a:xfrm>
                <a:off x="6979979" y="1208163"/>
                <a:ext cx="31557" cy="31557"/>
              </a:xfrm>
              <a:custGeom>
                <a:avLst/>
                <a:gdLst>
                  <a:gd name="T0" fmla="*/ 0 w 10"/>
                  <a:gd name="T1" fmla="*/ 5 h 10"/>
                  <a:gd name="T2" fmla="*/ 7 w 10"/>
                  <a:gd name="T3" fmla="*/ 8 h 10"/>
                  <a:gd name="T4" fmla="*/ 8 w 10"/>
                  <a:gd name="T5" fmla="*/ 10 h 10"/>
                  <a:gd name="T6" fmla="*/ 10 w 10"/>
                  <a:gd name="T7" fmla="*/ 2 h 10"/>
                  <a:gd name="T8" fmla="*/ 3 w 10"/>
                  <a:gd name="T9" fmla="*/ 2 h 10"/>
                  <a:gd name="T10" fmla="*/ 0 w 10"/>
                  <a:gd name="T11" fmla="*/ 5 h 10"/>
                </a:gdLst>
                <a:ahLst/>
                <a:cxnLst>
                  <a:cxn ang="0">
                    <a:pos x="T0" y="T1"/>
                  </a:cxn>
                  <a:cxn ang="0">
                    <a:pos x="T2" y="T3"/>
                  </a:cxn>
                  <a:cxn ang="0">
                    <a:pos x="T4" y="T5"/>
                  </a:cxn>
                  <a:cxn ang="0">
                    <a:pos x="T6" y="T7"/>
                  </a:cxn>
                  <a:cxn ang="0">
                    <a:pos x="T8" y="T9"/>
                  </a:cxn>
                  <a:cxn ang="0">
                    <a:pos x="T10" y="T11"/>
                  </a:cxn>
                </a:cxnLst>
                <a:rect l="0" t="0" r="r" b="b"/>
                <a:pathLst>
                  <a:path w="10" h="10">
                    <a:moveTo>
                      <a:pt x="0" y="5"/>
                    </a:moveTo>
                    <a:cubicBezTo>
                      <a:pt x="0" y="6"/>
                      <a:pt x="5" y="5"/>
                      <a:pt x="7" y="8"/>
                    </a:cubicBezTo>
                    <a:cubicBezTo>
                      <a:pt x="8" y="9"/>
                      <a:pt x="8" y="10"/>
                      <a:pt x="8" y="10"/>
                    </a:cubicBezTo>
                    <a:cubicBezTo>
                      <a:pt x="8" y="10"/>
                      <a:pt x="10" y="4"/>
                      <a:pt x="10" y="2"/>
                    </a:cubicBezTo>
                    <a:cubicBezTo>
                      <a:pt x="9" y="0"/>
                      <a:pt x="3" y="2"/>
                      <a:pt x="3" y="2"/>
                    </a:cubicBezTo>
                    <a:cubicBezTo>
                      <a:pt x="3" y="2"/>
                      <a:pt x="0" y="5"/>
                      <a:pt x="0" y="5"/>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384">
                <a:extLst>
                  <a:ext uri="{FF2B5EF4-FFF2-40B4-BE49-F238E27FC236}">
                    <a16:creationId xmlns:a16="http://schemas.microsoft.com/office/drawing/2014/main" id="{D938D1EE-4F0B-411A-93BB-3CD5478582A9}"/>
                  </a:ext>
                </a:extLst>
              </p:cNvPr>
              <p:cNvSpPr>
                <a:spLocks/>
              </p:cNvSpPr>
              <p:nvPr/>
            </p:nvSpPr>
            <p:spPr bwMode="auto">
              <a:xfrm>
                <a:off x="7110939" y="1249187"/>
                <a:ext cx="25246" cy="28401"/>
              </a:xfrm>
              <a:custGeom>
                <a:avLst/>
                <a:gdLst>
                  <a:gd name="T0" fmla="*/ 8 w 8"/>
                  <a:gd name="T1" fmla="*/ 8 h 9"/>
                  <a:gd name="T2" fmla="*/ 3 w 8"/>
                  <a:gd name="T3" fmla="*/ 8 h 9"/>
                  <a:gd name="T4" fmla="*/ 0 w 8"/>
                  <a:gd name="T5" fmla="*/ 8 h 9"/>
                  <a:gd name="T6" fmla="*/ 2 w 8"/>
                  <a:gd name="T7" fmla="*/ 1 h 9"/>
                  <a:gd name="T8" fmla="*/ 8 w 8"/>
                  <a:gd name="T9" fmla="*/ 6 h 9"/>
                  <a:gd name="T10" fmla="*/ 8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8" y="8"/>
                    </a:moveTo>
                    <a:cubicBezTo>
                      <a:pt x="8" y="9"/>
                      <a:pt x="5" y="8"/>
                      <a:pt x="3" y="8"/>
                    </a:cubicBezTo>
                    <a:cubicBezTo>
                      <a:pt x="2" y="7"/>
                      <a:pt x="0" y="7"/>
                      <a:pt x="0" y="8"/>
                    </a:cubicBezTo>
                    <a:cubicBezTo>
                      <a:pt x="0" y="8"/>
                      <a:pt x="1" y="2"/>
                      <a:pt x="2" y="1"/>
                    </a:cubicBezTo>
                    <a:cubicBezTo>
                      <a:pt x="3" y="0"/>
                      <a:pt x="8" y="6"/>
                      <a:pt x="8" y="6"/>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385">
                <a:extLst>
                  <a:ext uri="{FF2B5EF4-FFF2-40B4-BE49-F238E27FC236}">
                    <a16:creationId xmlns:a16="http://schemas.microsoft.com/office/drawing/2014/main" id="{583D414E-297E-462A-856D-1DCA4BBC9E29}"/>
                  </a:ext>
                </a:extLst>
              </p:cNvPr>
              <p:cNvSpPr>
                <a:spLocks/>
              </p:cNvSpPr>
              <p:nvPr/>
            </p:nvSpPr>
            <p:spPr bwMode="auto">
              <a:xfrm>
                <a:off x="6976823" y="1184495"/>
                <a:ext cx="171986" cy="89938"/>
              </a:xfrm>
              <a:custGeom>
                <a:avLst/>
                <a:gdLst>
                  <a:gd name="T0" fmla="*/ 51 w 55"/>
                  <a:gd name="T1" fmla="*/ 29 h 29"/>
                  <a:gd name="T2" fmla="*/ 55 w 55"/>
                  <a:gd name="T3" fmla="*/ 21 h 29"/>
                  <a:gd name="T4" fmla="*/ 33 w 55"/>
                  <a:gd name="T5" fmla="*/ 5 h 29"/>
                  <a:gd name="T6" fmla="*/ 3 w 55"/>
                  <a:gd name="T7" fmla="*/ 3 h 29"/>
                  <a:gd name="T8" fmla="*/ 0 w 55"/>
                  <a:gd name="T9" fmla="*/ 12 h 29"/>
                  <a:gd name="T10" fmla="*/ 1 w 55"/>
                  <a:gd name="T11" fmla="*/ 13 h 29"/>
                  <a:gd name="T12" fmla="*/ 29 w 55"/>
                  <a:gd name="T13" fmla="*/ 13 h 29"/>
                  <a:gd name="T14" fmla="*/ 51 w 5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9">
                    <a:moveTo>
                      <a:pt x="51" y="29"/>
                    </a:moveTo>
                    <a:cubicBezTo>
                      <a:pt x="51" y="29"/>
                      <a:pt x="54" y="22"/>
                      <a:pt x="55" y="21"/>
                    </a:cubicBezTo>
                    <a:cubicBezTo>
                      <a:pt x="55" y="20"/>
                      <a:pt x="46" y="10"/>
                      <a:pt x="33" y="5"/>
                    </a:cubicBezTo>
                    <a:cubicBezTo>
                      <a:pt x="22" y="0"/>
                      <a:pt x="12" y="1"/>
                      <a:pt x="3" y="3"/>
                    </a:cubicBezTo>
                    <a:cubicBezTo>
                      <a:pt x="2" y="4"/>
                      <a:pt x="0" y="9"/>
                      <a:pt x="0" y="12"/>
                    </a:cubicBezTo>
                    <a:cubicBezTo>
                      <a:pt x="0" y="13"/>
                      <a:pt x="1" y="13"/>
                      <a:pt x="1" y="13"/>
                    </a:cubicBezTo>
                    <a:cubicBezTo>
                      <a:pt x="1" y="13"/>
                      <a:pt x="16" y="7"/>
                      <a:pt x="29" y="13"/>
                    </a:cubicBezTo>
                    <a:cubicBezTo>
                      <a:pt x="43" y="19"/>
                      <a:pt x="51" y="29"/>
                      <a:pt x="51" y="29"/>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386">
                <a:extLst>
                  <a:ext uri="{FF2B5EF4-FFF2-40B4-BE49-F238E27FC236}">
                    <a16:creationId xmlns:a16="http://schemas.microsoft.com/office/drawing/2014/main" id="{9B317EB3-18D3-4BE4-A74E-808DEF9FBDDF}"/>
                  </a:ext>
                </a:extLst>
              </p:cNvPr>
              <p:cNvSpPr>
                <a:spLocks/>
              </p:cNvSpPr>
              <p:nvPr/>
            </p:nvSpPr>
            <p:spPr bwMode="auto">
              <a:xfrm>
                <a:off x="7126718" y="1246031"/>
                <a:ext cx="15778" cy="12623"/>
              </a:xfrm>
              <a:custGeom>
                <a:avLst/>
                <a:gdLst>
                  <a:gd name="T0" fmla="*/ 3 w 5"/>
                  <a:gd name="T1" fmla="*/ 0 h 4"/>
                  <a:gd name="T2" fmla="*/ 4 w 5"/>
                  <a:gd name="T3" fmla="*/ 1 h 4"/>
                  <a:gd name="T4" fmla="*/ 3 w 5"/>
                  <a:gd name="T5" fmla="*/ 3 h 4"/>
                  <a:gd name="T6" fmla="*/ 1 w 5"/>
                  <a:gd name="T7" fmla="*/ 3 h 4"/>
                  <a:gd name="T8" fmla="*/ 1 w 5"/>
                  <a:gd name="T9" fmla="*/ 2 h 4"/>
                  <a:gd name="T10" fmla="*/ 1 w 5"/>
                  <a:gd name="T11" fmla="*/ 2 h 4"/>
                  <a:gd name="T12" fmla="*/ 1 w 5"/>
                  <a:gd name="T13" fmla="*/ 3 h 4"/>
                  <a:gd name="T14" fmla="*/ 3 w 5"/>
                  <a:gd name="T15" fmla="*/ 3 h 4"/>
                  <a:gd name="T16" fmla="*/ 4 w 5"/>
                  <a:gd name="T17" fmla="*/ 1 h 4"/>
                  <a:gd name="T18" fmla="*/ 3 w 5"/>
                  <a:gd name="T19" fmla="*/ 1 h 4"/>
                  <a:gd name="T20" fmla="*/ 2 w 5"/>
                  <a:gd name="T21" fmla="*/ 2 h 4"/>
                  <a:gd name="T22" fmla="*/ 3 w 5"/>
                  <a:gd name="T23" fmla="*/ 2 h 4"/>
                  <a:gd name="T24" fmla="*/ 2 w 5"/>
                  <a:gd name="T25" fmla="*/ 2 h 4"/>
                  <a:gd name="T26" fmla="*/ 1 w 5"/>
                  <a:gd name="T27" fmla="*/ 1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cubicBezTo>
                      <a:pt x="3" y="0"/>
                      <a:pt x="4" y="0"/>
                      <a:pt x="4" y="1"/>
                    </a:cubicBezTo>
                    <a:cubicBezTo>
                      <a:pt x="5" y="2"/>
                      <a:pt x="4" y="3"/>
                      <a:pt x="3" y="3"/>
                    </a:cubicBezTo>
                    <a:cubicBezTo>
                      <a:pt x="3" y="4"/>
                      <a:pt x="2" y="4"/>
                      <a:pt x="1" y="3"/>
                    </a:cubicBezTo>
                    <a:cubicBezTo>
                      <a:pt x="0" y="3"/>
                      <a:pt x="0" y="2"/>
                      <a:pt x="1" y="2"/>
                    </a:cubicBezTo>
                    <a:cubicBezTo>
                      <a:pt x="1" y="2"/>
                      <a:pt x="1" y="2"/>
                      <a:pt x="1" y="2"/>
                    </a:cubicBezTo>
                    <a:cubicBezTo>
                      <a:pt x="1" y="2"/>
                      <a:pt x="1" y="3"/>
                      <a:pt x="1" y="3"/>
                    </a:cubicBezTo>
                    <a:cubicBezTo>
                      <a:pt x="2" y="4"/>
                      <a:pt x="2" y="3"/>
                      <a:pt x="3" y="3"/>
                    </a:cubicBezTo>
                    <a:cubicBezTo>
                      <a:pt x="4" y="2"/>
                      <a:pt x="4" y="2"/>
                      <a:pt x="4" y="1"/>
                    </a:cubicBezTo>
                    <a:cubicBezTo>
                      <a:pt x="3" y="1"/>
                      <a:pt x="3" y="1"/>
                      <a:pt x="3" y="1"/>
                    </a:cubicBezTo>
                    <a:cubicBezTo>
                      <a:pt x="2" y="2"/>
                      <a:pt x="2" y="2"/>
                      <a:pt x="2" y="2"/>
                    </a:cubicBezTo>
                    <a:cubicBezTo>
                      <a:pt x="3" y="2"/>
                      <a:pt x="3" y="2"/>
                      <a:pt x="3"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387">
                <a:extLst>
                  <a:ext uri="{FF2B5EF4-FFF2-40B4-BE49-F238E27FC236}">
                    <a16:creationId xmlns:a16="http://schemas.microsoft.com/office/drawing/2014/main" id="{24A8DE62-9E2E-43BB-9289-4B3156F9DECE}"/>
                  </a:ext>
                </a:extLst>
              </p:cNvPr>
              <p:cNvSpPr>
                <a:spLocks noEditPoints="1"/>
              </p:cNvSpPr>
              <p:nvPr/>
            </p:nvSpPr>
            <p:spPr bwMode="auto">
              <a:xfrm>
                <a:off x="7120406" y="1236564"/>
                <a:ext cx="12623" cy="15778"/>
              </a:xfrm>
              <a:custGeom>
                <a:avLst/>
                <a:gdLst>
                  <a:gd name="T0" fmla="*/ 3 w 4"/>
                  <a:gd name="T1" fmla="*/ 4 h 5"/>
                  <a:gd name="T2" fmla="*/ 1 w 4"/>
                  <a:gd name="T3" fmla="*/ 4 h 5"/>
                  <a:gd name="T4" fmla="*/ 1 w 4"/>
                  <a:gd name="T5" fmla="*/ 2 h 5"/>
                  <a:gd name="T6" fmla="*/ 3 w 4"/>
                  <a:gd name="T7" fmla="*/ 1 h 5"/>
                  <a:gd name="T8" fmla="*/ 3 w 4"/>
                  <a:gd name="T9" fmla="*/ 4 h 5"/>
                  <a:gd name="T10" fmla="*/ 3 w 4"/>
                  <a:gd name="T11" fmla="*/ 1 h 5"/>
                  <a:gd name="T12" fmla="*/ 1 w 4"/>
                  <a:gd name="T13" fmla="*/ 2 h 5"/>
                  <a:gd name="T14" fmla="*/ 1 w 4"/>
                  <a:gd name="T15" fmla="*/ 4 h 5"/>
                  <a:gd name="T16" fmla="*/ 3 w 4"/>
                  <a:gd name="T17" fmla="*/ 3 h 5"/>
                  <a:gd name="T18" fmla="*/ 3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cubicBezTo>
                      <a:pt x="2" y="4"/>
                      <a:pt x="2" y="5"/>
                      <a:pt x="1" y="4"/>
                    </a:cubicBezTo>
                    <a:cubicBezTo>
                      <a:pt x="0" y="3"/>
                      <a:pt x="0" y="2"/>
                      <a:pt x="1" y="2"/>
                    </a:cubicBezTo>
                    <a:cubicBezTo>
                      <a:pt x="2" y="1"/>
                      <a:pt x="3" y="0"/>
                      <a:pt x="3" y="1"/>
                    </a:cubicBezTo>
                    <a:cubicBezTo>
                      <a:pt x="4" y="2"/>
                      <a:pt x="4" y="3"/>
                      <a:pt x="3" y="4"/>
                    </a:cubicBezTo>
                    <a:close/>
                    <a:moveTo>
                      <a:pt x="3" y="1"/>
                    </a:moveTo>
                    <a:cubicBezTo>
                      <a:pt x="3" y="1"/>
                      <a:pt x="2" y="1"/>
                      <a:pt x="1" y="2"/>
                    </a:cubicBezTo>
                    <a:cubicBezTo>
                      <a:pt x="1" y="3"/>
                      <a:pt x="1" y="3"/>
                      <a:pt x="1" y="4"/>
                    </a:cubicBezTo>
                    <a:cubicBezTo>
                      <a:pt x="1" y="4"/>
                      <a:pt x="2" y="4"/>
                      <a:pt x="3"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388">
                <a:extLst>
                  <a:ext uri="{FF2B5EF4-FFF2-40B4-BE49-F238E27FC236}">
                    <a16:creationId xmlns:a16="http://schemas.microsoft.com/office/drawing/2014/main" id="{1808E330-A273-480B-9FA7-7320A8F28BA6}"/>
                  </a:ext>
                </a:extLst>
              </p:cNvPr>
              <p:cNvSpPr>
                <a:spLocks noEditPoints="1"/>
              </p:cNvSpPr>
              <p:nvPr/>
            </p:nvSpPr>
            <p:spPr bwMode="auto">
              <a:xfrm>
                <a:off x="7110939" y="1230253"/>
                <a:ext cx="15778" cy="15778"/>
              </a:xfrm>
              <a:custGeom>
                <a:avLst/>
                <a:gdLst>
                  <a:gd name="T0" fmla="*/ 2 w 5"/>
                  <a:gd name="T1" fmla="*/ 5 h 5"/>
                  <a:gd name="T2" fmla="*/ 1 w 5"/>
                  <a:gd name="T3" fmla="*/ 4 h 5"/>
                  <a:gd name="T4" fmla="*/ 1 w 5"/>
                  <a:gd name="T5" fmla="*/ 1 h 5"/>
                  <a:gd name="T6" fmla="*/ 4 w 5"/>
                  <a:gd name="T7" fmla="*/ 1 h 5"/>
                  <a:gd name="T8" fmla="*/ 5 w 5"/>
                  <a:gd name="T9" fmla="*/ 2 h 5"/>
                  <a:gd name="T10" fmla="*/ 2 w 5"/>
                  <a:gd name="T11" fmla="*/ 5 h 5"/>
                  <a:gd name="T12" fmla="*/ 4 w 5"/>
                  <a:gd name="T13" fmla="*/ 2 h 5"/>
                  <a:gd name="T14" fmla="*/ 3 w 5"/>
                  <a:gd name="T15" fmla="*/ 1 h 5"/>
                  <a:gd name="T16" fmla="*/ 2 w 5"/>
                  <a:gd name="T17" fmla="*/ 2 h 5"/>
                  <a:gd name="T18" fmla="*/ 2 w 5"/>
                  <a:gd name="T19" fmla="*/ 4 h 5"/>
                  <a:gd name="T20" fmla="*/ 2 w 5"/>
                  <a:gd name="T21" fmla="*/ 4 h 5"/>
                  <a:gd name="T22" fmla="*/ 4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2" y="5"/>
                    </a:moveTo>
                    <a:cubicBezTo>
                      <a:pt x="1" y="4"/>
                      <a:pt x="1" y="4"/>
                      <a:pt x="1" y="4"/>
                    </a:cubicBezTo>
                    <a:cubicBezTo>
                      <a:pt x="1" y="3"/>
                      <a:pt x="0" y="3"/>
                      <a:pt x="1" y="1"/>
                    </a:cubicBezTo>
                    <a:cubicBezTo>
                      <a:pt x="2" y="0"/>
                      <a:pt x="3" y="1"/>
                      <a:pt x="4" y="1"/>
                    </a:cubicBezTo>
                    <a:cubicBezTo>
                      <a:pt x="5" y="2"/>
                      <a:pt x="5" y="2"/>
                      <a:pt x="5" y="2"/>
                    </a:cubicBezTo>
                    <a:lnTo>
                      <a:pt x="2" y="5"/>
                    </a:lnTo>
                    <a:close/>
                    <a:moveTo>
                      <a:pt x="4" y="2"/>
                    </a:moveTo>
                    <a:cubicBezTo>
                      <a:pt x="3" y="1"/>
                      <a:pt x="3" y="1"/>
                      <a:pt x="3" y="1"/>
                    </a:cubicBezTo>
                    <a:cubicBezTo>
                      <a:pt x="3" y="1"/>
                      <a:pt x="2" y="1"/>
                      <a:pt x="2" y="2"/>
                    </a:cubicBezTo>
                    <a:cubicBezTo>
                      <a:pt x="1" y="3"/>
                      <a:pt x="1" y="3"/>
                      <a:pt x="2" y="4"/>
                    </a:cubicBezTo>
                    <a:cubicBezTo>
                      <a:pt x="2" y="4"/>
                      <a:pt x="2" y="4"/>
                      <a:pt x="2" y="4"/>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389">
                <a:extLst>
                  <a:ext uri="{FF2B5EF4-FFF2-40B4-BE49-F238E27FC236}">
                    <a16:creationId xmlns:a16="http://schemas.microsoft.com/office/drawing/2014/main" id="{27846D85-B33E-4E84-B495-7E173083E33F}"/>
                  </a:ext>
                </a:extLst>
              </p:cNvPr>
              <p:cNvSpPr>
                <a:spLocks noEditPoints="1"/>
              </p:cNvSpPr>
              <p:nvPr/>
            </p:nvSpPr>
            <p:spPr bwMode="auto">
              <a:xfrm>
                <a:off x="7101472" y="1220786"/>
                <a:ext cx="9467" cy="15778"/>
              </a:xfrm>
              <a:custGeom>
                <a:avLst/>
                <a:gdLst>
                  <a:gd name="T0" fmla="*/ 1 w 3"/>
                  <a:gd name="T1" fmla="*/ 5 h 5"/>
                  <a:gd name="T2" fmla="*/ 1 w 3"/>
                  <a:gd name="T3" fmla="*/ 4 h 5"/>
                  <a:gd name="T4" fmla="*/ 0 w 3"/>
                  <a:gd name="T5" fmla="*/ 3 h 5"/>
                  <a:gd name="T6" fmla="*/ 1 w 3"/>
                  <a:gd name="T7" fmla="*/ 2 h 5"/>
                  <a:gd name="T8" fmla="*/ 1 w 3"/>
                  <a:gd name="T9" fmla="*/ 2 h 5"/>
                  <a:gd name="T10" fmla="*/ 1 w 3"/>
                  <a:gd name="T11" fmla="*/ 1 h 5"/>
                  <a:gd name="T12" fmla="*/ 3 w 3"/>
                  <a:gd name="T13" fmla="*/ 1 h 5"/>
                  <a:gd name="T14" fmla="*/ 3 w 3"/>
                  <a:gd name="T15" fmla="*/ 2 h 5"/>
                  <a:gd name="T16" fmla="*/ 1 w 3"/>
                  <a:gd name="T17" fmla="*/ 5 h 5"/>
                  <a:gd name="T18" fmla="*/ 3 w 3"/>
                  <a:gd name="T19" fmla="*/ 2 h 5"/>
                  <a:gd name="T20" fmla="*/ 2 w 3"/>
                  <a:gd name="T21" fmla="*/ 1 h 5"/>
                  <a:gd name="T22" fmla="*/ 1 w 3"/>
                  <a:gd name="T23" fmla="*/ 1 h 5"/>
                  <a:gd name="T24" fmla="*/ 2 w 3"/>
                  <a:gd name="T25" fmla="*/ 3 h 5"/>
                  <a:gd name="T26" fmla="*/ 2 w 3"/>
                  <a:gd name="T27" fmla="*/ 3 h 5"/>
                  <a:gd name="T28" fmla="*/ 3 w 3"/>
                  <a:gd name="T29" fmla="*/ 2 h 5"/>
                  <a:gd name="T30" fmla="*/ 2 w 3"/>
                  <a:gd name="T31" fmla="*/ 3 h 5"/>
                  <a:gd name="T32" fmla="*/ 2 w 3"/>
                  <a:gd name="T33" fmla="*/ 3 h 5"/>
                  <a:gd name="T34" fmla="*/ 1 w 3"/>
                  <a:gd name="T35" fmla="*/ 3 h 5"/>
                  <a:gd name="T36" fmla="*/ 1 w 3"/>
                  <a:gd name="T37" fmla="*/ 4 h 5"/>
                  <a:gd name="T38" fmla="*/ 1 w 3"/>
                  <a:gd name="T39" fmla="*/ 4 h 5"/>
                  <a:gd name="T40" fmla="*/ 2 w 3"/>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5">
                    <a:moveTo>
                      <a:pt x="1" y="5"/>
                    </a:moveTo>
                    <a:cubicBezTo>
                      <a:pt x="1" y="4"/>
                      <a:pt x="1" y="4"/>
                      <a:pt x="1" y="4"/>
                    </a:cubicBezTo>
                    <a:cubicBezTo>
                      <a:pt x="0" y="4"/>
                      <a:pt x="0" y="3"/>
                      <a:pt x="0" y="3"/>
                    </a:cubicBezTo>
                    <a:cubicBezTo>
                      <a:pt x="0" y="2"/>
                      <a:pt x="1" y="2"/>
                      <a:pt x="1" y="2"/>
                    </a:cubicBezTo>
                    <a:cubicBezTo>
                      <a:pt x="1" y="2"/>
                      <a:pt x="1" y="2"/>
                      <a:pt x="1" y="2"/>
                    </a:cubicBezTo>
                    <a:cubicBezTo>
                      <a:pt x="1" y="2"/>
                      <a:pt x="0" y="2"/>
                      <a:pt x="1" y="1"/>
                    </a:cubicBezTo>
                    <a:cubicBezTo>
                      <a:pt x="1" y="0"/>
                      <a:pt x="2" y="1"/>
                      <a:pt x="3" y="1"/>
                    </a:cubicBezTo>
                    <a:cubicBezTo>
                      <a:pt x="3" y="2"/>
                      <a:pt x="3" y="2"/>
                      <a:pt x="3" y="2"/>
                    </a:cubicBezTo>
                    <a:lnTo>
                      <a:pt x="1" y="5"/>
                    </a:lnTo>
                    <a:close/>
                    <a:moveTo>
                      <a:pt x="3" y="2"/>
                    </a:moveTo>
                    <a:cubicBezTo>
                      <a:pt x="2" y="1"/>
                      <a:pt x="2" y="1"/>
                      <a:pt x="2" y="1"/>
                    </a:cubicBezTo>
                    <a:cubicBezTo>
                      <a:pt x="2" y="1"/>
                      <a:pt x="2" y="1"/>
                      <a:pt x="1" y="1"/>
                    </a:cubicBezTo>
                    <a:cubicBezTo>
                      <a:pt x="1" y="2"/>
                      <a:pt x="1" y="2"/>
                      <a:pt x="2" y="3"/>
                    </a:cubicBezTo>
                    <a:cubicBezTo>
                      <a:pt x="2" y="3"/>
                      <a:pt x="2" y="3"/>
                      <a:pt x="2" y="3"/>
                    </a:cubicBezTo>
                    <a:lnTo>
                      <a:pt x="3" y="2"/>
                    </a:lnTo>
                    <a:close/>
                    <a:moveTo>
                      <a:pt x="2" y="3"/>
                    </a:moveTo>
                    <a:cubicBezTo>
                      <a:pt x="2" y="3"/>
                      <a:pt x="2" y="3"/>
                      <a:pt x="2" y="3"/>
                    </a:cubicBezTo>
                    <a:cubicBezTo>
                      <a:pt x="1" y="3"/>
                      <a:pt x="1" y="3"/>
                      <a:pt x="1" y="3"/>
                    </a:cubicBezTo>
                    <a:cubicBezTo>
                      <a:pt x="0" y="3"/>
                      <a:pt x="1" y="4"/>
                      <a:pt x="1" y="4"/>
                    </a:cubicBezTo>
                    <a:cubicBezTo>
                      <a:pt x="1" y="4"/>
                      <a:pt x="1" y="4"/>
                      <a:pt x="1"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390">
                <a:extLst>
                  <a:ext uri="{FF2B5EF4-FFF2-40B4-BE49-F238E27FC236}">
                    <a16:creationId xmlns:a16="http://schemas.microsoft.com/office/drawing/2014/main" id="{A29951EF-537B-49D0-B214-A8F81C56A436}"/>
                  </a:ext>
                </a:extLst>
              </p:cNvPr>
              <p:cNvSpPr>
                <a:spLocks/>
              </p:cNvSpPr>
              <p:nvPr/>
            </p:nvSpPr>
            <p:spPr bwMode="auto">
              <a:xfrm>
                <a:off x="7092005" y="1217630"/>
                <a:ext cx="12623" cy="12623"/>
              </a:xfrm>
              <a:custGeom>
                <a:avLst/>
                <a:gdLst>
                  <a:gd name="T0" fmla="*/ 4 w 8"/>
                  <a:gd name="T1" fmla="*/ 8 h 8"/>
                  <a:gd name="T2" fmla="*/ 0 w 8"/>
                  <a:gd name="T3" fmla="*/ 6 h 8"/>
                  <a:gd name="T4" fmla="*/ 0 w 8"/>
                  <a:gd name="T5" fmla="*/ 4 h 8"/>
                  <a:gd name="T6" fmla="*/ 2 w 8"/>
                  <a:gd name="T7" fmla="*/ 6 h 8"/>
                  <a:gd name="T8" fmla="*/ 4 w 8"/>
                  <a:gd name="T9" fmla="*/ 4 h 8"/>
                  <a:gd name="T10" fmla="*/ 2 w 8"/>
                  <a:gd name="T11" fmla="*/ 4 h 8"/>
                  <a:gd name="T12" fmla="*/ 2 w 8"/>
                  <a:gd name="T13" fmla="*/ 2 h 8"/>
                  <a:gd name="T14" fmla="*/ 4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0" y="4"/>
                    </a:lnTo>
                    <a:lnTo>
                      <a:pt x="2" y="6"/>
                    </a:lnTo>
                    <a:lnTo>
                      <a:pt x="4" y="4"/>
                    </a:lnTo>
                    <a:lnTo>
                      <a:pt x="2" y="4"/>
                    </a:lnTo>
                    <a:lnTo>
                      <a:pt x="2" y="2"/>
                    </a:lnTo>
                    <a:lnTo>
                      <a:pt x="4"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391">
                <a:extLst>
                  <a:ext uri="{FF2B5EF4-FFF2-40B4-BE49-F238E27FC236}">
                    <a16:creationId xmlns:a16="http://schemas.microsoft.com/office/drawing/2014/main" id="{40CBFBC9-C13E-4665-882E-D7ABEE8876A1}"/>
                  </a:ext>
                </a:extLst>
              </p:cNvPr>
              <p:cNvSpPr>
                <a:spLocks/>
              </p:cNvSpPr>
              <p:nvPr/>
            </p:nvSpPr>
            <p:spPr bwMode="auto">
              <a:xfrm>
                <a:off x="7076227" y="1208163"/>
                <a:ext cx="15778" cy="15778"/>
              </a:xfrm>
              <a:custGeom>
                <a:avLst/>
                <a:gdLst>
                  <a:gd name="T0" fmla="*/ 6 w 10"/>
                  <a:gd name="T1" fmla="*/ 10 h 10"/>
                  <a:gd name="T2" fmla="*/ 4 w 10"/>
                  <a:gd name="T3" fmla="*/ 8 h 10"/>
                  <a:gd name="T4" fmla="*/ 6 w 10"/>
                  <a:gd name="T5" fmla="*/ 2 h 10"/>
                  <a:gd name="T6" fmla="*/ 6 w 10"/>
                  <a:gd name="T7" fmla="*/ 2 h 10"/>
                  <a:gd name="T8" fmla="*/ 0 w 10"/>
                  <a:gd name="T9" fmla="*/ 8 h 10"/>
                  <a:gd name="T10" fmla="*/ 0 w 10"/>
                  <a:gd name="T11" fmla="*/ 6 h 10"/>
                  <a:gd name="T12" fmla="*/ 2 w 10"/>
                  <a:gd name="T13" fmla="*/ 0 h 10"/>
                  <a:gd name="T14" fmla="*/ 4 w 10"/>
                  <a:gd name="T15" fmla="*/ 0 h 10"/>
                  <a:gd name="T16" fmla="*/ 0 w 10"/>
                  <a:gd name="T17" fmla="*/ 6 h 10"/>
                  <a:gd name="T18" fmla="*/ 0 w 10"/>
                  <a:gd name="T19" fmla="*/ 6 h 10"/>
                  <a:gd name="T20" fmla="*/ 6 w 10"/>
                  <a:gd name="T21" fmla="*/ 2 h 10"/>
                  <a:gd name="T22" fmla="*/ 6 w 10"/>
                  <a:gd name="T23" fmla="*/ 2 h 10"/>
                  <a:gd name="T24" fmla="*/ 6 w 10"/>
                  <a:gd name="T25" fmla="*/ 8 h 10"/>
                  <a:gd name="T26" fmla="*/ 6 w 10"/>
                  <a:gd name="T27" fmla="*/ 8 h 10"/>
                  <a:gd name="T28" fmla="*/ 8 w 10"/>
                  <a:gd name="T29" fmla="*/ 2 h 10"/>
                  <a:gd name="T30" fmla="*/ 10 w 10"/>
                  <a:gd name="T31" fmla="*/ 2 h 10"/>
                  <a:gd name="T32" fmla="*/ 6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10"/>
                    </a:moveTo>
                    <a:lnTo>
                      <a:pt x="4" y="8"/>
                    </a:lnTo>
                    <a:lnTo>
                      <a:pt x="6" y="2"/>
                    </a:lnTo>
                    <a:lnTo>
                      <a:pt x="6" y="2"/>
                    </a:lnTo>
                    <a:lnTo>
                      <a:pt x="0" y="8"/>
                    </a:lnTo>
                    <a:lnTo>
                      <a:pt x="0" y="6"/>
                    </a:lnTo>
                    <a:lnTo>
                      <a:pt x="2" y="0"/>
                    </a:lnTo>
                    <a:lnTo>
                      <a:pt x="4" y="0"/>
                    </a:lnTo>
                    <a:lnTo>
                      <a:pt x="0" y="6"/>
                    </a:lnTo>
                    <a:lnTo>
                      <a:pt x="0" y="6"/>
                    </a:lnTo>
                    <a:lnTo>
                      <a:pt x="6" y="2"/>
                    </a:lnTo>
                    <a:lnTo>
                      <a:pt x="6" y="2"/>
                    </a:lnTo>
                    <a:lnTo>
                      <a:pt x="6" y="8"/>
                    </a:lnTo>
                    <a:lnTo>
                      <a:pt x="6" y="8"/>
                    </a:lnTo>
                    <a:lnTo>
                      <a:pt x="8" y="2"/>
                    </a:lnTo>
                    <a:lnTo>
                      <a:pt x="10" y="2"/>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392">
                <a:extLst>
                  <a:ext uri="{FF2B5EF4-FFF2-40B4-BE49-F238E27FC236}">
                    <a16:creationId xmlns:a16="http://schemas.microsoft.com/office/drawing/2014/main" id="{774A35BB-3FFC-4FE5-8288-B04C08F8F050}"/>
                  </a:ext>
                </a:extLst>
              </p:cNvPr>
              <p:cNvSpPr>
                <a:spLocks/>
              </p:cNvSpPr>
              <p:nvPr/>
            </p:nvSpPr>
            <p:spPr bwMode="auto">
              <a:xfrm>
                <a:off x="7066760" y="1205007"/>
                <a:ext cx="9467" cy="12623"/>
              </a:xfrm>
              <a:custGeom>
                <a:avLst/>
                <a:gdLst>
                  <a:gd name="T0" fmla="*/ 4 w 6"/>
                  <a:gd name="T1" fmla="*/ 4 h 8"/>
                  <a:gd name="T2" fmla="*/ 4 w 6"/>
                  <a:gd name="T3" fmla="*/ 8 h 8"/>
                  <a:gd name="T4" fmla="*/ 4 w 6"/>
                  <a:gd name="T5" fmla="*/ 8 h 8"/>
                  <a:gd name="T6" fmla="*/ 2 w 6"/>
                  <a:gd name="T7" fmla="*/ 4 h 8"/>
                  <a:gd name="T8" fmla="*/ 0 w 6"/>
                  <a:gd name="T9" fmla="*/ 6 h 8"/>
                  <a:gd name="T10" fmla="*/ 0 w 6"/>
                  <a:gd name="T11" fmla="*/ 6 h 8"/>
                  <a:gd name="T12" fmla="*/ 2 w 6"/>
                  <a:gd name="T13" fmla="*/ 4 h 8"/>
                  <a:gd name="T14" fmla="*/ 4 w 6"/>
                  <a:gd name="T15" fmla="*/ 0 h 8"/>
                  <a:gd name="T16" fmla="*/ 6 w 6"/>
                  <a:gd name="T17" fmla="*/ 0 h 8"/>
                  <a:gd name="T18" fmla="*/ 4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4"/>
                    </a:moveTo>
                    <a:lnTo>
                      <a:pt x="4" y="8"/>
                    </a:lnTo>
                    <a:lnTo>
                      <a:pt x="4" y="8"/>
                    </a:lnTo>
                    <a:lnTo>
                      <a:pt x="2" y="4"/>
                    </a:lnTo>
                    <a:lnTo>
                      <a:pt x="0" y="6"/>
                    </a:lnTo>
                    <a:lnTo>
                      <a:pt x="0" y="6"/>
                    </a:lnTo>
                    <a:lnTo>
                      <a:pt x="2" y="4"/>
                    </a:lnTo>
                    <a:lnTo>
                      <a:pt x="4" y="0"/>
                    </a:lnTo>
                    <a:lnTo>
                      <a:pt x="6"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393">
                <a:extLst>
                  <a:ext uri="{FF2B5EF4-FFF2-40B4-BE49-F238E27FC236}">
                    <a16:creationId xmlns:a16="http://schemas.microsoft.com/office/drawing/2014/main" id="{31373C49-42B1-4A3D-A19D-43DB8ED1AD9C}"/>
                  </a:ext>
                </a:extLst>
              </p:cNvPr>
              <p:cNvSpPr>
                <a:spLocks/>
              </p:cNvSpPr>
              <p:nvPr/>
            </p:nvSpPr>
            <p:spPr bwMode="auto">
              <a:xfrm>
                <a:off x="7055715" y="1200273"/>
                <a:ext cx="7890" cy="14201"/>
              </a:xfrm>
              <a:custGeom>
                <a:avLst/>
                <a:gdLst>
                  <a:gd name="T0" fmla="*/ 0 w 3"/>
                  <a:gd name="T1" fmla="*/ 3 h 5"/>
                  <a:gd name="T2" fmla="*/ 1 w 3"/>
                  <a:gd name="T3" fmla="*/ 4 h 5"/>
                  <a:gd name="T4" fmla="*/ 2 w 3"/>
                  <a:gd name="T5" fmla="*/ 4 h 5"/>
                  <a:gd name="T6" fmla="*/ 0 w 3"/>
                  <a:gd name="T7" fmla="*/ 1 h 5"/>
                  <a:gd name="T8" fmla="*/ 2 w 3"/>
                  <a:gd name="T9" fmla="*/ 1 h 5"/>
                  <a:gd name="T10" fmla="*/ 3 w 3"/>
                  <a:gd name="T11" fmla="*/ 1 h 5"/>
                  <a:gd name="T12" fmla="*/ 3 w 3"/>
                  <a:gd name="T13" fmla="*/ 2 h 5"/>
                  <a:gd name="T14" fmla="*/ 2 w 3"/>
                  <a:gd name="T15" fmla="*/ 1 h 5"/>
                  <a:gd name="T16" fmla="*/ 1 w 3"/>
                  <a:gd name="T17" fmla="*/ 1 h 5"/>
                  <a:gd name="T18" fmla="*/ 2 w 3"/>
                  <a:gd name="T19" fmla="*/ 4 h 5"/>
                  <a:gd name="T20" fmla="*/ 1 w 3"/>
                  <a:gd name="T21" fmla="*/ 4 h 5"/>
                  <a:gd name="T22" fmla="*/ 0 w 3"/>
                  <a:gd name="T23" fmla="*/ 4 h 5"/>
                  <a:gd name="T24" fmla="*/ 0 w 3"/>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3"/>
                    </a:moveTo>
                    <a:cubicBezTo>
                      <a:pt x="0" y="4"/>
                      <a:pt x="1" y="4"/>
                      <a:pt x="1" y="4"/>
                    </a:cubicBezTo>
                    <a:cubicBezTo>
                      <a:pt x="1" y="4"/>
                      <a:pt x="2" y="4"/>
                      <a:pt x="2" y="4"/>
                    </a:cubicBezTo>
                    <a:cubicBezTo>
                      <a:pt x="2" y="3"/>
                      <a:pt x="0" y="2"/>
                      <a:pt x="0" y="1"/>
                    </a:cubicBezTo>
                    <a:cubicBezTo>
                      <a:pt x="1" y="1"/>
                      <a:pt x="1" y="0"/>
                      <a:pt x="2" y="1"/>
                    </a:cubicBezTo>
                    <a:cubicBezTo>
                      <a:pt x="2" y="1"/>
                      <a:pt x="3" y="1"/>
                      <a:pt x="3" y="1"/>
                    </a:cubicBezTo>
                    <a:cubicBezTo>
                      <a:pt x="3" y="2"/>
                      <a:pt x="3" y="2"/>
                      <a:pt x="3" y="2"/>
                    </a:cubicBezTo>
                    <a:cubicBezTo>
                      <a:pt x="2" y="1"/>
                      <a:pt x="2" y="1"/>
                      <a:pt x="2" y="1"/>
                    </a:cubicBezTo>
                    <a:cubicBezTo>
                      <a:pt x="1" y="1"/>
                      <a:pt x="1" y="1"/>
                      <a:pt x="1" y="1"/>
                    </a:cubicBezTo>
                    <a:cubicBezTo>
                      <a:pt x="1" y="2"/>
                      <a:pt x="3" y="3"/>
                      <a:pt x="2" y="4"/>
                    </a:cubicBezTo>
                    <a:cubicBezTo>
                      <a:pt x="2" y="4"/>
                      <a:pt x="2" y="5"/>
                      <a:pt x="1" y="4"/>
                    </a:cubicBezTo>
                    <a:cubicBezTo>
                      <a:pt x="0" y="4"/>
                      <a:pt x="0" y="4"/>
                      <a:pt x="0" y="4"/>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394">
                <a:extLst>
                  <a:ext uri="{FF2B5EF4-FFF2-40B4-BE49-F238E27FC236}">
                    <a16:creationId xmlns:a16="http://schemas.microsoft.com/office/drawing/2014/main" id="{73BBD882-BF83-434B-BD3C-864AF1A3BFC3}"/>
                  </a:ext>
                </a:extLst>
              </p:cNvPr>
              <p:cNvSpPr>
                <a:spLocks/>
              </p:cNvSpPr>
              <p:nvPr/>
            </p:nvSpPr>
            <p:spPr bwMode="auto">
              <a:xfrm>
                <a:off x="7046248" y="1200273"/>
                <a:ext cx="9467" cy="11045"/>
              </a:xfrm>
              <a:custGeom>
                <a:avLst/>
                <a:gdLst>
                  <a:gd name="T0" fmla="*/ 4 w 6"/>
                  <a:gd name="T1" fmla="*/ 5 h 7"/>
                  <a:gd name="T2" fmla="*/ 6 w 6"/>
                  <a:gd name="T3" fmla="*/ 7 h 7"/>
                  <a:gd name="T4" fmla="*/ 6 w 6"/>
                  <a:gd name="T5" fmla="*/ 7 h 7"/>
                  <a:gd name="T6" fmla="*/ 0 w 6"/>
                  <a:gd name="T7" fmla="*/ 5 h 7"/>
                  <a:gd name="T8" fmla="*/ 0 w 6"/>
                  <a:gd name="T9" fmla="*/ 5 h 7"/>
                  <a:gd name="T10" fmla="*/ 2 w 6"/>
                  <a:gd name="T11" fmla="*/ 5 h 7"/>
                  <a:gd name="T12" fmla="*/ 4 w 6"/>
                  <a:gd name="T13" fmla="*/ 0 h 7"/>
                  <a:gd name="T14" fmla="*/ 4 w 6"/>
                  <a:gd name="T15" fmla="*/ 0 h 7"/>
                  <a:gd name="T16" fmla="*/ 4 w 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5"/>
                    </a:moveTo>
                    <a:lnTo>
                      <a:pt x="6" y="7"/>
                    </a:lnTo>
                    <a:lnTo>
                      <a:pt x="6" y="7"/>
                    </a:lnTo>
                    <a:lnTo>
                      <a:pt x="0" y="5"/>
                    </a:lnTo>
                    <a:lnTo>
                      <a:pt x="0" y="5"/>
                    </a:lnTo>
                    <a:lnTo>
                      <a:pt x="2" y="5"/>
                    </a:lnTo>
                    <a:lnTo>
                      <a:pt x="4" y="0"/>
                    </a:lnTo>
                    <a:lnTo>
                      <a:pt x="4" y="0"/>
                    </a:lnTo>
                    <a:lnTo>
                      <a:pt x="4"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395">
                <a:extLst>
                  <a:ext uri="{FF2B5EF4-FFF2-40B4-BE49-F238E27FC236}">
                    <a16:creationId xmlns:a16="http://schemas.microsoft.com/office/drawing/2014/main" id="{381DEA34-C873-4916-8D36-346C715CEBAF}"/>
                  </a:ext>
                </a:extLst>
              </p:cNvPr>
              <p:cNvSpPr>
                <a:spLocks noEditPoints="1"/>
              </p:cNvSpPr>
              <p:nvPr/>
            </p:nvSpPr>
            <p:spPr bwMode="auto">
              <a:xfrm>
                <a:off x="7036781" y="1197117"/>
                <a:ext cx="9467" cy="11045"/>
              </a:xfrm>
              <a:custGeom>
                <a:avLst/>
                <a:gdLst>
                  <a:gd name="T0" fmla="*/ 3 w 3"/>
                  <a:gd name="T1" fmla="*/ 4 h 4"/>
                  <a:gd name="T2" fmla="*/ 2 w 3"/>
                  <a:gd name="T3" fmla="*/ 4 h 4"/>
                  <a:gd name="T4" fmla="*/ 1 w 3"/>
                  <a:gd name="T5" fmla="*/ 3 h 4"/>
                  <a:gd name="T6" fmla="*/ 1 w 3"/>
                  <a:gd name="T7" fmla="*/ 2 h 4"/>
                  <a:gd name="T8" fmla="*/ 1 w 3"/>
                  <a:gd name="T9" fmla="*/ 2 h 4"/>
                  <a:gd name="T10" fmla="*/ 1 w 3"/>
                  <a:gd name="T11" fmla="*/ 1 h 4"/>
                  <a:gd name="T12" fmla="*/ 1 w 3"/>
                  <a:gd name="T13" fmla="*/ 0 h 4"/>
                  <a:gd name="T14" fmla="*/ 1 w 3"/>
                  <a:gd name="T15" fmla="*/ 0 h 4"/>
                  <a:gd name="T16" fmla="*/ 1 w 3"/>
                  <a:gd name="T17" fmla="*/ 1 h 4"/>
                  <a:gd name="T18" fmla="*/ 2 w 3"/>
                  <a:gd name="T19" fmla="*/ 2 h 4"/>
                  <a:gd name="T20" fmla="*/ 2 w 3"/>
                  <a:gd name="T21" fmla="*/ 2 h 4"/>
                  <a:gd name="T22" fmla="*/ 3 w 3"/>
                  <a:gd name="T23" fmla="*/ 1 h 4"/>
                  <a:gd name="T24" fmla="*/ 3 w 3"/>
                  <a:gd name="T25" fmla="*/ 1 h 4"/>
                  <a:gd name="T26" fmla="*/ 3 w 3"/>
                  <a:gd name="T27" fmla="*/ 4 h 4"/>
                  <a:gd name="T28" fmla="*/ 2 w 3"/>
                  <a:gd name="T29" fmla="*/ 3 h 4"/>
                  <a:gd name="T30" fmla="*/ 2 w 3"/>
                  <a:gd name="T31" fmla="*/ 3 h 4"/>
                  <a:gd name="T32" fmla="*/ 1 w 3"/>
                  <a:gd name="T33" fmla="*/ 3 h 4"/>
                  <a:gd name="T34" fmla="*/ 2 w 3"/>
                  <a:gd name="T35" fmla="*/ 4 h 4"/>
                  <a:gd name="T36" fmla="*/ 2 w 3"/>
                  <a:gd name="T37" fmla="*/ 4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2" y="4"/>
                      <a:pt x="2" y="4"/>
                      <a:pt x="2" y="4"/>
                    </a:cubicBezTo>
                    <a:cubicBezTo>
                      <a:pt x="1" y="4"/>
                      <a:pt x="0" y="4"/>
                      <a:pt x="1" y="3"/>
                    </a:cubicBezTo>
                    <a:cubicBezTo>
                      <a:pt x="1" y="3"/>
                      <a:pt x="1" y="2"/>
                      <a:pt x="1" y="2"/>
                    </a:cubicBezTo>
                    <a:cubicBezTo>
                      <a:pt x="1" y="2"/>
                      <a:pt x="1" y="2"/>
                      <a:pt x="1" y="2"/>
                    </a:cubicBezTo>
                    <a:cubicBezTo>
                      <a:pt x="1" y="2"/>
                      <a:pt x="1" y="2"/>
                      <a:pt x="1" y="1"/>
                    </a:cubicBezTo>
                    <a:cubicBezTo>
                      <a:pt x="1" y="0"/>
                      <a:pt x="1" y="0"/>
                      <a:pt x="1" y="0"/>
                    </a:cubicBezTo>
                    <a:cubicBezTo>
                      <a:pt x="1" y="0"/>
                      <a:pt x="1" y="0"/>
                      <a:pt x="1" y="0"/>
                    </a:cubicBezTo>
                    <a:cubicBezTo>
                      <a:pt x="1" y="1"/>
                      <a:pt x="1" y="1"/>
                      <a:pt x="1" y="1"/>
                    </a:cubicBezTo>
                    <a:cubicBezTo>
                      <a:pt x="2" y="2"/>
                      <a:pt x="2" y="2"/>
                      <a:pt x="2" y="2"/>
                    </a:cubicBezTo>
                    <a:cubicBezTo>
                      <a:pt x="2" y="2"/>
                      <a:pt x="2" y="2"/>
                      <a:pt x="2" y="2"/>
                    </a:cubicBezTo>
                    <a:cubicBezTo>
                      <a:pt x="3" y="1"/>
                      <a:pt x="3" y="1"/>
                      <a:pt x="3" y="1"/>
                    </a:cubicBezTo>
                    <a:cubicBezTo>
                      <a:pt x="3" y="1"/>
                      <a:pt x="3" y="1"/>
                      <a:pt x="3" y="1"/>
                    </a:cubicBezTo>
                    <a:lnTo>
                      <a:pt x="3" y="4"/>
                    </a:lnTo>
                    <a:close/>
                    <a:moveTo>
                      <a:pt x="2" y="3"/>
                    </a:moveTo>
                    <a:cubicBezTo>
                      <a:pt x="2" y="3"/>
                      <a:pt x="2" y="3"/>
                      <a:pt x="2" y="3"/>
                    </a:cubicBezTo>
                    <a:cubicBezTo>
                      <a:pt x="2" y="3"/>
                      <a:pt x="1" y="3"/>
                      <a:pt x="1" y="3"/>
                    </a:cubicBezTo>
                    <a:cubicBezTo>
                      <a:pt x="1" y="4"/>
                      <a:pt x="2" y="4"/>
                      <a:pt x="2" y="4"/>
                    </a:cubicBezTo>
                    <a:cubicBezTo>
                      <a:pt x="2" y="4"/>
                      <a:pt x="2" y="4"/>
                      <a:pt x="2"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396">
                <a:extLst>
                  <a:ext uri="{FF2B5EF4-FFF2-40B4-BE49-F238E27FC236}">
                    <a16:creationId xmlns:a16="http://schemas.microsoft.com/office/drawing/2014/main" id="{25B59D29-9DA5-4092-A490-60331245D9A7}"/>
                  </a:ext>
                </a:extLst>
              </p:cNvPr>
              <p:cNvSpPr>
                <a:spLocks/>
              </p:cNvSpPr>
              <p:nvPr/>
            </p:nvSpPr>
            <p:spPr bwMode="auto">
              <a:xfrm>
                <a:off x="7030470" y="1197117"/>
                <a:ext cx="6311" cy="11045"/>
              </a:xfrm>
              <a:custGeom>
                <a:avLst/>
                <a:gdLst>
                  <a:gd name="T0" fmla="*/ 4 w 4"/>
                  <a:gd name="T1" fmla="*/ 7 h 7"/>
                  <a:gd name="T2" fmla="*/ 0 w 4"/>
                  <a:gd name="T3" fmla="*/ 7 h 7"/>
                  <a:gd name="T4" fmla="*/ 0 w 4"/>
                  <a:gd name="T5" fmla="*/ 5 h 7"/>
                  <a:gd name="T6" fmla="*/ 2 w 4"/>
                  <a:gd name="T7" fmla="*/ 7 h 7"/>
                  <a:gd name="T8" fmla="*/ 2 w 4"/>
                  <a:gd name="T9" fmla="*/ 4 h 7"/>
                  <a:gd name="T10" fmla="*/ 0 w 4"/>
                  <a:gd name="T11" fmla="*/ 4 h 7"/>
                  <a:gd name="T12" fmla="*/ 0 w 4"/>
                  <a:gd name="T13" fmla="*/ 4 h 7"/>
                  <a:gd name="T14" fmla="*/ 2 w 4"/>
                  <a:gd name="T15" fmla="*/ 4 h 7"/>
                  <a:gd name="T16" fmla="*/ 2 w 4"/>
                  <a:gd name="T17" fmla="*/ 2 h 7"/>
                  <a:gd name="T18" fmla="*/ 0 w 4"/>
                  <a:gd name="T19" fmla="*/ 2 h 7"/>
                  <a:gd name="T20" fmla="*/ 0 w 4"/>
                  <a:gd name="T21" fmla="*/ 0 h 7"/>
                  <a:gd name="T22" fmla="*/ 4 w 4"/>
                  <a:gd name="T23" fmla="*/ 0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0" y="7"/>
                    </a:lnTo>
                    <a:lnTo>
                      <a:pt x="0" y="5"/>
                    </a:lnTo>
                    <a:lnTo>
                      <a:pt x="2" y="7"/>
                    </a:lnTo>
                    <a:lnTo>
                      <a:pt x="2" y="4"/>
                    </a:lnTo>
                    <a:lnTo>
                      <a:pt x="0" y="4"/>
                    </a:lnTo>
                    <a:lnTo>
                      <a:pt x="0" y="4"/>
                    </a:lnTo>
                    <a:lnTo>
                      <a:pt x="2" y="4"/>
                    </a:lnTo>
                    <a:lnTo>
                      <a:pt x="2" y="2"/>
                    </a:lnTo>
                    <a:lnTo>
                      <a:pt x="0" y="2"/>
                    </a:lnTo>
                    <a:lnTo>
                      <a:pt x="0" y="0"/>
                    </a:lnTo>
                    <a:lnTo>
                      <a:pt x="4"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397">
                <a:extLst>
                  <a:ext uri="{FF2B5EF4-FFF2-40B4-BE49-F238E27FC236}">
                    <a16:creationId xmlns:a16="http://schemas.microsoft.com/office/drawing/2014/main" id="{76FF0CC9-3D81-407E-871B-C76BB6C96A31}"/>
                  </a:ext>
                </a:extLst>
              </p:cNvPr>
              <p:cNvSpPr>
                <a:spLocks/>
              </p:cNvSpPr>
              <p:nvPr/>
            </p:nvSpPr>
            <p:spPr bwMode="auto">
              <a:xfrm>
                <a:off x="7017847" y="1197117"/>
                <a:ext cx="9467" cy="11045"/>
              </a:xfrm>
              <a:custGeom>
                <a:avLst/>
                <a:gdLst>
                  <a:gd name="T0" fmla="*/ 6 w 6"/>
                  <a:gd name="T1" fmla="*/ 7 h 7"/>
                  <a:gd name="T2" fmla="*/ 4 w 6"/>
                  <a:gd name="T3" fmla="*/ 7 h 7"/>
                  <a:gd name="T4" fmla="*/ 2 w 6"/>
                  <a:gd name="T5" fmla="*/ 2 h 7"/>
                  <a:gd name="T6" fmla="*/ 2 w 6"/>
                  <a:gd name="T7" fmla="*/ 2 h 7"/>
                  <a:gd name="T8" fmla="*/ 2 w 6"/>
                  <a:gd name="T9" fmla="*/ 7 h 7"/>
                  <a:gd name="T10" fmla="*/ 0 w 6"/>
                  <a:gd name="T11" fmla="*/ 7 h 7"/>
                  <a:gd name="T12" fmla="*/ 0 w 6"/>
                  <a:gd name="T13" fmla="*/ 0 h 7"/>
                  <a:gd name="T14" fmla="*/ 2 w 6"/>
                  <a:gd name="T15" fmla="*/ 0 h 7"/>
                  <a:gd name="T16" fmla="*/ 4 w 6"/>
                  <a:gd name="T17" fmla="*/ 5 h 7"/>
                  <a:gd name="T18" fmla="*/ 6 w 6"/>
                  <a:gd name="T19" fmla="*/ 5 h 7"/>
                  <a:gd name="T20" fmla="*/ 6 w 6"/>
                  <a:gd name="T21" fmla="*/ 0 h 7"/>
                  <a:gd name="T22" fmla="*/ 6 w 6"/>
                  <a:gd name="T23" fmla="*/ 0 h 7"/>
                  <a:gd name="T24" fmla="*/ 6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6" y="7"/>
                    </a:moveTo>
                    <a:lnTo>
                      <a:pt x="4" y="7"/>
                    </a:lnTo>
                    <a:lnTo>
                      <a:pt x="2" y="2"/>
                    </a:lnTo>
                    <a:lnTo>
                      <a:pt x="2" y="2"/>
                    </a:lnTo>
                    <a:lnTo>
                      <a:pt x="2" y="7"/>
                    </a:lnTo>
                    <a:lnTo>
                      <a:pt x="0" y="7"/>
                    </a:lnTo>
                    <a:lnTo>
                      <a:pt x="0" y="0"/>
                    </a:lnTo>
                    <a:lnTo>
                      <a:pt x="2" y="0"/>
                    </a:lnTo>
                    <a:lnTo>
                      <a:pt x="4" y="5"/>
                    </a:lnTo>
                    <a:lnTo>
                      <a:pt x="6" y="5"/>
                    </a:lnTo>
                    <a:lnTo>
                      <a:pt x="6" y="0"/>
                    </a:lnTo>
                    <a:lnTo>
                      <a:pt x="6" y="0"/>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398">
                <a:extLst>
                  <a:ext uri="{FF2B5EF4-FFF2-40B4-BE49-F238E27FC236}">
                    <a16:creationId xmlns:a16="http://schemas.microsoft.com/office/drawing/2014/main" id="{F7AD9574-9909-473C-B4FE-3EFE416400A0}"/>
                  </a:ext>
                </a:extLst>
              </p:cNvPr>
              <p:cNvSpPr>
                <a:spLocks/>
              </p:cNvSpPr>
              <p:nvPr/>
            </p:nvSpPr>
            <p:spPr bwMode="auto">
              <a:xfrm>
                <a:off x="7008380" y="1197117"/>
                <a:ext cx="9467" cy="11045"/>
              </a:xfrm>
              <a:custGeom>
                <a:avLst/>
                <a:gdLst>
                  <a:gd name="T0" fmla="*/ 0 w 3"/>
                  <a:gd name="T1" fmla="*/ 1 h 4"/>
                  <a:gd name="T2" fmla="*/ 1 w 3"/>
                  <a:gd name="T3" fmla="*/ 0 h 4"/>
                  <a:gd name="T4" fmla="*/ 3 w 3"/>
                  <a:gd name="T5" fmla="*/ 2 h 4"/>
                  <a:gd name="T6" fmla="*/ 1 w 3"/>
                  <a:gd name="T7" fmla="*/ 4 h 4"/>
                  <a:gd name="T8" fmla="*/ 0 w 3"/>
                  <a:gd name="T9" fmla="*/ 3 h 4"/>
                  <a:gd name="T10" fmla="*/ 1 w 3"/>
                  <a:gd name="T11" fmla="*/ 3 h 4"/>
                  <a:gd name="T12" fmla="*/ 1 w 3"/>
                  <a:gd name="T13" fmla="*/ 4 h 4"/>
                  <a:gd name="T14" fmla="*/ 2 w 3"/>
                  <a:gd name="T15" fmla="*/ 2 h 4"/>
                  <a:gd name="T16" fmla="*/ 1 w 3"/>
                  <a:gd name="T17" fmla="*/ 1 h 4"/>
                  <a:gd name="T18" fmla="*/ 0 w 3"/>
                  <a:gd name="T19" fmla="*/ 1 h 4"/>
                  <a:gd name="T20" fmla="*/ 0 w 3"/>
                  <a:gd name="T21" fmla="*/ 2 h 4"/>
                  <a:gd name="T22" fmla="*/ 1 w 3"/>
                  <a:gd name="T23" fmla="*/ 2 h 4"/>
                  <a:gd name="T24" fmla="*/ 1 w 3"/>
                  <a:gd name="T25" fmla="*/ 2 h 4"/>
                  <a:gd name="T26" fmla="*/ 0 w 3"/>
                  <a:gd name="T27" fmla="*/ 2 h 4"/>
                  <a:gd name="T28" fmla="*/ 0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1"/>
                    </a:moveTo>
                    <a:cubicBezTo>
                      <a:pt x="0" y="0"/>
                      <a:pt x="0" y="0"/>
                      <a:pt x="1" y="0"/>
                    </a:cubicBezTo>
                    <a:cubicBezTo>
                      <a:pt x="2" y="0"/>
                      <a:pt x="3" y="1"/>
                      <a:pt x="3" y="2"/>
                    </a:cubicBezTo>
                    <a:cubicBezTo>
                      <a:pt x="3" y="3"/>
                      <a:pt x="2" y="4"/>
                      <a:pt x="1" y="4"/>
                    </a:cubicBezTo>
                    <a:cubicBezTo>
                      <a:pt x="0" y="4"/>
                      <a:pt x="0" y="4"/>
                      <a:pt x="0" y="3"/>
                    </a:cubicBezTo>
                    <a:cubicBezTo>
                      <a:pt x="1" y="3"/>
                      <a:pt x="1" y="3"/>
                      <a:pt x="1" y="3"/>
                    </a:cubicBezTo>
                    <a:cubicBezTo>
                      <a:pt x="1" y="3"/>
                      <a:pt x="1" y="4"/>
                      <a:pt x="1" y="4"/>
                    </a:cubicBezTo>
                    <a:cubicBezTo>
                      <a:pt x="2" y="4"/>
                      <a:pt x="2" y="3"/>
                      <a:pt x="2" y="2"/>
                    </a:cubicBezTo>
                    <a:cubicBezTo>
                      <a:pt x="2" y="1"/>
                      <a:pt x="2" y="0"/>
                      <a:pt x="1" y="1"/>
                    </a:cubicBezTo>
                    <a:cubicBezTo>
                      <a:pt x="1" y="1"/>
                      <a:pt x="0" y="1"/>
                      <a:pt x="0" y="1"/>
                    </a:cubicBezTo>
                    <a:cubicBezTo>
                      <a:pt x="0" y="2"/>
                      <a:pt x="0" y="2"/>
                      <a:pt x="0" y="2"/>
                    </a:cubicBezTo>
                    <a:cubicBezTo>
                      <a:pt x="1" y="2"/>
                      <a:pt x="1" y="2"/>
                      <a:pt x="1" y="2"/>
                    </a:cubicBezTo>
                    <a:cubicBezTo>
                      <a:pt x="1" y="2"/>
                      <a:pt x="1" y="2"/>
                      <a:pt x="1" y="2"/>
                    </a:cubicBezTo>
                    <a:cubicBezTo>
                      <a:pt x="0" y="2"/>
                      <a:pt x="0" y="2"/>
                      <a:pt x="0"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399">
                <a:extLst>
                  <a:ext uri="{FF2B5EF4-FFF2-40B4-BE49-F238E27FC236}">
                    <a16:creationId xmlns:a16="http://schemas.microsoft.com/office/drawing/2014/main" id="{21D30C46-9F82-471C-95A5-B1AB5F0F4D10}"/>
                  </a:ext>
                </a:extLst>
              </p:cNvPr>
              <p:cNvSpPr>
                <a:spLocks/>
              </p:cNvSpPr>
              <p:nvPr/>
            </p:nvSpPr>
            <p:spPr bwMode="auto">
              <a:xfrm>
                <a:off x="6998913" y="1197117"/>
                <a:ext cx="9467" cy="11045"/>
              </a:xfrm>
              <a:custGeom>
                <a:avLst/>
                <a:gdLst>
                  <a:gd name="T0" fmla="*/ 4 w 6"/>
                  <a:gd name="T1" fmla="*/ 7 h 7"/>
                  <a:gd name="T2" fmla="*/ 6 w 6"/>
                  <a:gd name="T3" fmla="*/ 7 h 7"/>
                  <a:gd name="T4" fmla="*/ 6 w 6"/>
                  <a:gd name="T5" fmla="*/ 7 h 7"/>
                  <a:gd name="T6" fmla="*/ 0 w 6"/>
                  <a:gd name="T7" fmla="*/ 7 h 7"/>
                  <a:gd name="T8" fmla="*/ 0 w 6"/>
                  <a:gd name="T9" fmla="*/ 7 h 7"/>
                  <a:gd name="T10" fmla="*/ 2 w 6"/>
                  <a:gd name="T11" fmla="*/ 7 h 7"/>
                  <a:gd name="T12" fmla="*/ 2 w 6"/>
                  <a:gd name="T13" fmla="*/ 2 h 7"/>
                  <a:gd name="T14" fmla="*/ 2 w 6"/>
                  <a:gd name="T15" fmla="*/ 0 h 7"/>
                  <a:gd name="T16" fmla="*/ 4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7"/>
                    </a:moveTo>
                    <a:lnTo>
                      <a:pt x="6" y="7"/>
                    </a:lnTo>
                    <a:lnTo>
                      <a:pt x="6" y="7"/>
                    </a:lnTo>
                    <a:lnTo>
                      <a:pt x="0" y="7"/>
                    </a:lnTo>
                    <a:lnTo>
                      <a:pt x="0" y="7"/>
                    </a:lnTo>
                    <a:lnTo>
                      <a:pt x="2" y="7"/>
                    </a:lnTo>
                    <a:lnTo>
                      <a:pt x="2" y="2"/>
                    </a:lnTo>
                    <a:lnTo>
                      <a:pt x="2"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400">
                <a:extLst>
                  <a:ext uri="{FF2B5EF4-FFF2-40B4-BE49-F238E27FC236}">
                    <a16:creationId xmlns:a16="http://schemas.microsoft.com/office/drawing/2014/main" id="{B748587B-EBB8-4E39-8016-8282BD1CA024}"/>
                  </a:ext>
                </a:extLst>
              </p:cNvPr>
              <p:cNvSpPr>
                <a:spLocks/>
              </p:cNvSpPr>
              <p:nvPr/>
            </p:nvSpPr>
            <p:spPr bwMode="auto">
              <a:xfrm>
                <a:off x="6986290" y="1200273"/>
                <a:ext cx="12623" cy="11045"/>
              </a:xfrm>
              <a:custGeom>
                <a:avLst/>
                <a:gdLst>
                  <a:gd name="T0" fmla="*/ 8 w 8"/>
                  <a:gd name="T1" fmla="*/ 5 h 7"/>
                  <a:gd name="T2" fmla="*/ 6 w 8"/>
                  <a:gd name="T3" fmla="*/ 7 h 7"/>
                  <a:gd name="T4" fmla="*/ 6 w 8"/>
                  <a:gd name="T5" fmla="*/ 3 h 7"/>
                  <a:gd name="T6" fmla="*/ 4 w 8"/>
                  <a:gd name="T7" fmla="*/ 3 h 7"/>
                  <a:gd name="T8" fmla="*/ 4 w 8"/>
                  <a:gd name="T9" fmla="*/ 7 h 7"/>
                  <a:gd name="T10" fmla="*/ 2 w 8"/>
                  <a:gd name="T11" fmla="*/ 7 h 7"/>
                  <a:gd name="T12" fmla="*/ 0 w 8"/>
                  <a:gd name="T13" fmla="*/ 2 h 7"/>
                  <a:gd name="T14" fmla="*/ 2 w 8"/>
                  <a:gd name="T15" fmla="*/ 0 h 7"/>
                  <a:gd name="T16" fmla="*/ 4 w 8"/>
                  <a:gd name="T17" fmla="*/ 3 h 7"/>
                  <a:gd name="T18" fmla="*/ 6 w 8"/>
                  <a:gd name="T19" fmla="*/ 3 h 7"/>
                  <a:gd name="T20" fmla="*/ 4 w 8"/>
                  <a:gd name="T21" fmla="*/ 0 h 7"/>
                  <a:gd name="T22" fmla="*/ 6 w 8"/>
                  <a:gd name="T23" fmla="*/ 0 h 7"/>
                  <a:gd name="T24" fmla="*/ 8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8" y="5"/>
                    </a:moveTo>
                    <a:lnTo>
                      <a:pt x="6" y="7"/>
                    </a:lnTo>
                    <a:lnTo>
                      <a:pt x="6" y="3"/>
                    </a:lnTo>
                    <a:lnTo>
                      <a:pt x="4" y="3"/>
                    </a:lnTo>
                    <a:lnTo>
                      <a:pt x="4" y="7"/>
                    </a:lnTo>
                    <a:lnTo>
                      <a:pt x="2" y="7"/>
                    </a:lnTo>
                    <a:lnTo>
                      <a:pt x="0" y="2"/>
                    </a:lnTo>
                    <a:lnTo>
                      <a:pt x="2" y="0"/>
                    </a:lnTo>
                    <a:lnTo>
                      <a:pt x="4" y="3"/>
                    </a:lnTo>
                    <a:lnTo>
                      <a:pt x="6" y="3"/>
                    </a:lnTo>
                    <a:lnTo>
                      <a:pt x="4" y="0"/>
                    </a:lnTo>
                    <a:lnTo>
                      <a:pt x="6" y="0"/>
                    </a:lnTo>
                    <a:lnTo>
                      <a:pt x="8"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Line 401">
                <a:extLst>
                  <a:ext uri="{FF2B5EF4-FFF2-40B4-BE49-F238E27FC236}">
                    <a16:creationId xmlns:a16="http://schemas.microsoft.com/office/drawing/2014/main" id="{B4C6C2E2-E3CF-4BA8-9FC2-6E3CA1B0BC1B}"/>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Line 402">
                <a:extLst>
                  <a:ext uri="{FF2B5EF4-FFF2-40B4-BE49-F238E27FC236}">
                    <a16:creationId xmlns:a16="http://schemas.microsoft.com/office/drawing/2014/main" id="{3C5AFBB7-0DCF-4AB5-B583-80AF36FB5C95}"/>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403">
                <a:extLst>
                  <a:ext uri="{FF2B5EF4-FFF2-40B4-BE49-F238E27FC236}">
                    <a16:creationId xmlns:a16="http://schemas.microsoft.com/office/drawing/2014/main" id="{7E9BD1D8-44D6-43E2-ACD5-1CC496C484E6}"/>
                  </a:ext>
                </a:extLst>
              </p:cNvPr>
              <p:cNvSpPr>
                <a:spLocks/>
              </p:cNvSpPr>
              <p:nvPr/>
            </p:nvSpPr>
            <p:spPr bwMode="auto">
              <a:xfrm>
                <a:off x="7057293" y="144168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Line 404">
                <a:extLst>
                  <a:ext uri="{FF2B5EF4-FFF2-40B4-BE49-F238E27FC236}">
                    <a16:creationId xmlns:a16="http://schemas.microsoft.com/office/drawing/2014/main" id="{7DCBF996-963C-4C6C-B7D2-F76042AA9AF2}"/>
                  </a:ext>
                </a:extLst>
              </p:cNvPr>
              <p:cNvSpPr>
                <a:spLocks noChangeShapeType="1"/>
              </p:cNvSpPr>
              <p:nvPr/>
            </p:nvSpPr>
            <p:spPr bwMode="auto">
              <a:xfrm>
                <a:off x="7060448" y="1441684"/>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405">
                <a:extLst>
                  <a:ext uri="{FF2B5EF4-FFF2-40B4-BE49-F238E27FC236}">
                    <a16:creationId xmlns:a16="http://schemas.microsoft.com/office/drawing/2014/main" id="{81AB29F7-A1FD-414D-8D9A-957689382C41}"/>
                  </a:ext>
                </a:extLst>
              </p:cNvPr>
              <p:cNvSpPr>
                <a:spLocks/>
              </p:cNvSpPr>
              <p:nvPr/>
            </p:nvSpPr>
            <p:spPr bwMode="auto">
              <a:xfrm>
                <a:off x="7060448" y="1441684"/>
                <a:ext cx="3156" cy="6311"/>
              </a:xfrm>
              <a:custGeom>
                <a:avLst/>
                <a:gdLst>
                  <a:gd name="T0" fmla="*/ 1 w 1"/>
                  <a:gd name="T1" fmla="*/ 0 h 2"/>
                  <a:gd name="T2" fmla="*/ 0 w 1"/>
                  <a:gd name="T3" fmla="*/ 1 h 2"/>
                  <a:gd name="T4" fmla="*/ 0 w 1"/>
                  <a:gd name="T5" fmla="*/ 2 h 2"/>
                </a:gdLst>
                <a:ahLst/>
                <a:cxnLst>
                  <a:cxn ang="0">
                    <a:pos x="T0" y="T1"/>
                  </a:cxn>
                  <a:cxn ang="0">
                    <a:pos x="T2" y="T3"/>
                  </a:cxn>
                  <a:cxn ang="0">
                    <a:pos x="T4" y="T5"/>
                  </a:cxn>
                </a:cxnLst>
                <a:rect l="0" t="0" r="r" b="b"/>
                <a:pathLst>
                  <a:path w="1" h="2">
                    <a:moveTo>
                      <a:pt x="1" y="0"/>
                    </a:moveTo>
                    <a:cubicBezTo>
                      <a:pt x="0" y="1"/>
                      <a:pt x="0" y="1"/>
                      <a:pt x="0" y="1"/>
                    </a:cubicBezTo>
                    <a:cubicBezTo>
                      <a:pt x="0"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Line 407">
                <a:extLst>
                  <a:ext uri="{FF2B5EF4-FFF2-40B4-BE49-F238E27FC236}">
                    <a16:creationId xmlns:a16="http://schemas.microsoft.com/office/drawing/2014/main" id="{B39A301C-16F8-44EB-9B20-DA33C0D3B3FC}"/>
                  </a:ext>
                </a:extLst>
              </p:cNvPr>
              <p:cNvSpPr>
                <a:spLocks noChangeShapeType="1"/>
              </p:cNvSpPr>
              <p:nvPr/>
            </p:nvSpPr>
            <p:spPr bwMode="auto">
              <a:xfrm flipH="1">
                <a:off x="7063605" y="1444840"/>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408">
                <a:extLst>
                  <a:ext uri="{FF2B5EF4-FFF2-40B4-BE49-F238E27FC236}">
                    <a16:creationId xmlns:a16="http://schemas.microsoft.com/office/drawing/2014/main" id="{7F4C6BB6-0183-4785-9AFB-47A2D1A1B77B}"/>
                  </a:ext>
                </a:extLst>
              </p:cNvPr>
              <p:cNvSpPr>
                <a:spLocks/>
              </p:cNvSpPr>
              <p:nvPr/>
            </p:nvSpPr>
            <p:spPr bwMode="auto">
              <a:xfrm>
                <a:off x="7063605" y="1444840"/>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0"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409">
                <a:extLst>
                  <a:ext uri="{FF2B5EF4-FFF2-40B4-BE49-F238E27FC236}">
                    <a16:creationId xmlns:a16="http://schemas.microsoft.com/office/drawing/2014/main" id="{BFF97182-D795-4CA0-8524-F6670DE8BDAD}"/>
                  </a:ext>
                </a:extLst>
              </p:cNvPr>
              <p:cNvSpPr>
                <a:spLocks/>
              </p:cNvSpPr>
              <p:nvPr/>
            </p:nvSpPr>
            <p:spPr bwMode="auto">
              <a:xfrm>
                <a:off x="7066761" y="1444840"/>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10">
                <a:extLst>
                  <a:ext uri="{FF2B5EF4-FFF2-40B4-BE49-F238E27FC236}">
                    <a16:creationId xmlns:a16="http://schemas.microsoft.com/office/drawing/2014/main" id="{FE396183-FC8F-477B-AD96-C9AD9276BCC6}"/>
                  </a:ext>
                </a:extLst>
              </p:cNvPr>
              <p:cNvSpPr>
                <a:spLocks/>
              </p:cNvSpPr>
              <p:nvPr/>
            </p:nvSpPr>
            <p:spPr bwMode="auto">
              <a:xfrm>
                <a:off x="6931066" y="1395926"/>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411">
                <a:extLst>
                  <a:ext uri="{FF2B5EF4-FFF2-40B4-BE49-F238E27FC236}">
                    <a16:creationId xmlns:a16="http://schemas.microsoft.com/office/drawing/2014/main" id="{0C6517FE-7E25-4B6F-85D6-2E93FE6024E6}"/>
                  </a:ext>
                </a:extLst>
              </p:cNvPr>
              <p:cNvSpPr>
                <a:spLocks/>
              </p:cNvSpPr>
              <p:nvPr/>
            </p:nvSpPr>
            <p:spPr bwMode="auto">
              <a:xfrm>
                <a:off x="6934222" y="1395926"/>
                <a:ext cx="3156" cy="6311"/>
              </a:xfrm>
              <a:custGeom>
                <a:avLst/>
                <a:gdLst>
                  <a:gd name="T0" fmla="*/ 1 w 1"/>
                  <a:gd name="T1" fmla="*/ 0 h 2"/>
                  <a:gd name="T2" fmla="*/ 0 w 1"/>
                  <a:gd name="T3" fmla="*/ 2 h 2"/>
                </a:gdLst>
                <a:ahLst/>
                <a:cxnLst>
                  <a:cxn ang="0">
                    <a:pos x="T0" y="T1"/>
                  </a:cxn>
                  <a:cxn ang="0">
                    <a:pos x="T2" y="T3"/>
                  </a:cxn>
                </a:cxnLst>
                <a:rect l="0" t="0" r="r" b="b"/>
                <a:pathLst>
                  <a:path w="1" h="2">
                    <a:moveTo>
                      <a:pt x="1" y="0"/>
                    </a:moveTo>
                    <a:cubicBezTo>
                      <a:pt x="1"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12">
                <a:extLst>
                  <a:ext uri="{FF2B5EF4-FFF2-40B4-BE49-F238E27FC236}">
                    <a16:creationId xmlns:a16="http://schemas.microsoft.com/office/drawing/2014/main" id="{E5BC16DE-E92E-46A8-A49D-82E19922894A}"/>
                  </a:ext>
                </a:extLst>
              </p:cNvPr>
              <p:cNvSpPr>
                <a:spLocks/>
              </p:cNvSpPr>
              <p:nvPr/>
            </p:nvSpPr>
            <p:spPr bwMode="auto">
              <a:xfrm>
                <a:off x="6937377" y="1395926"/>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13">
                <a:extLst>
                  <a:ext uri="{FF2B5EF4-FFF2-40B4-BE49-F238E27FC236}">
                    <a16:creationId xmlns:a16="http://schemas.microsoft.com/office/drawing/2014/main" id="{0B7DDF2F-3D69-4B2E-BCFE-90EB029DA886}"/>
                  </a:ext>
                </a:extLst>
              </p:cNvPr>
              <p:cNvSpPr>
                <a:spLocks/>
              </p:cNvSpPr>
              <p:nvPr/>
            </p:nvSpPr>
            <p:spPr bwMode="auto">
              <a:xfrm>
                <a:off x="6937377" y="1399082"/>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14">
                <a:extLst>
                  <a:ext uri="{FF2B5EF4-FFF2-40B4-BE49-F238E27FC236}">
                    <a16:creationId xmlns:a16="http://schemas.microsoft.com/office/drawing/2014/main" id="{11324333-53C5-42D0-AAF9-3FB345C69901}"/>
                  </a:ext>
                </a:extLst>
              </p:cNvPr>
              <p:cNvSpPr>
                <a:spLocks/>
              </p:cNvSpPr>
              <p:nvPr/>
            </p:nvSpPr>
            <p:spPr bwMode="auto">
              <a:xfrm>
                <a:off x="6940533" y="1399082"/>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1"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15">
                <a:extLst>
                  <a:ext uri="{FF2B5EF4-FFF2-40B4-BE49-F238E27FC236}">
                    <a16:creationId xmlns:a16="http://schemas.microsoft.com/office/drawing/2014/main" id="{31452336-4E6A-4D95-9055-BF84729788EC}"/>
                  </a:ext>
                </a:extLst>
              </p:cNvPr>
              <p:cNvSpPr>
                <a:spLocks/>
              </p:cNvSpPr>
              <p:nvPr/>
            </p:nvSpPr>
            <p:spPr bwMode="auto">
              <a:xfrm>
                <a:off x="6943689" y="1399082"/>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16">
                <a:extLst>
                  <a:ext uri="{FF2B5EF4-FFF2-40B4-BE49-F238E27FC236}">
                    <a16:creationId xmlns:a16="http://schemas.microsoft.com/office/drawing/2014/main" id="{69C9BCD9-8C7E-414A-B18D-F0CE3500D195}"/>
                  </a:ext>
                </a:extLst>
              </p:cNvPr>
              <p:cNvSpPr>
                <a:spLocks/>
              </p:cNvSpPr>
              <p:nvPr/>
            </p:nvSpPr>
            <p:spPr bwMode="auto">
              <a:xfrm>
                <a:off x="7052560" y="1429061"/>
                <a:ext cx="20512" cy="15778"/>
              </a:xfrm>
              <a:custGeom>
                <a:avLst/>
                <a:gdLst>
                  <a:gd name="T0" fmla="*/ 5 w 7"/>
                  <a:gd name="T1" fmla="*/ 0 h 5"/>
                  <a:gd name="T2" fmla="*/ 6 w 7"/>
                  <a:gd name="T3" fmla="*/ 3 h 5"/>
                  <a:gd name="T4" fmla="*/ 6 w 7"/>
                  <a:gd name="T5" fmla="*/ 5 h 5"/>
                  <a:gd name="T6" fmla="*/ 0 w 7"/>
                  <a:gd name="T7" fmla="*/ 3 h 5"/>
                  <a:gd name="T8" fmla="*/ 4 w 7"/>
                  <a:gd name="T9" fmla="*/ 0 h 5"/>
                  <a:gd name="T10" fmla="*/ 5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5" y="0"/>
                    </a:moveTo>
                    <a:cubicBezTo>
                      <a:pt x="6" y="1"/>
                      <a:pt x="7" y="2"/>
                      <a:pt x="6" y="3"/>
                    </a:cubicBezTo>
                    <a:cubicBezTo>
                      <a:pt x="6" y="4"/>
                      <a:pt x="6" y="5"/>
                      <a:pt x="6" y="5"/>
                    </a:cubicBezTo>
                    <a:cubicBezTo>
                      <a:pt x="0" y="3"/>
                      <a:pt x="0" y="3"/>
                      <a:pt x="0" y="3"/>
                    </a:cubicBezTo>
                    <a:cubicBezTo>
                      <a:pt x="4" y="0"/>
                      <a:pt x="4" y="0"/>
                      <a:pt x="4" y="0"/>
                    </a:cubicBezTo>
                    <a:lnTo>
                      <a:pt x="5"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17">
                <a:extLst>
                  <a:ext uri="{FF2B5EF4-FFF2-40B4-BE49-F238E27FC236}">
                    <a16:creationId xmlns:a16="http://schemas.microsoft.com/office/drawing/2014/main" id="{855C97E7-A761-45D0-BFA6-1EA095BE24AC}"/>
                  </a:ext>
                </a:extLst>
              </p:cNvPr>
              <p:cNvSpPr>
                <a:spLocks/>
              </p:cNvSpPr>
              <p:nvPr/>
            </p:nvSpPr>
            <p:spPr bwMode="auto">
              <a:xfrm>
                <a:off x="7027314" y="1424327"/>
                <a:ext cx="39447" cy="29980"/>
              </a:xfrm>
              <a:custGeom>
                <a:avLst/>
                <a:gdLst>
                  <a:gd name="T0" fmla="*/ 5 w 13"/>
                  <a:gd name="T1" fmla="*/ 9 h 10"/>
                  <a:gd name="T2" fmla="*/ 13 w 13"/>
                  <a:gd name="T3" fmla="*/ 2 h 10"/>
                  <a:gd name="T4" fmla="*/ 6 w 13"/>
                  <a:gd name="T5" fmla="*/ 0 h 10"/>
                  <a:gd name="T6" fmla="*/ 0 w 13"/>
                  <a:gd name="T7" fmla="*/ 5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7" y="10"/>
                      <a:pt x="11" y="2"/>
                      <a:pt x="13" y="2"/>
                    </a:cubicBezTo>
                    <a:cubicBezTo>
                      <a:pt x="6" y="0"/>
                      <a:pt x="6" y="0"/>
                      <a:pt x="6" y="0"/>
                    </a:cubicBezTo>
                    <a:cubicBezTo>
                      <a:pt x="6" y="0"/>
                      <a:pt x="2" y="5"/>
                      <a:pt x="0" y="5"/>
                    </a:cubicBezTo>
                    <a:lnTo>
                      <a:pt x="5"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18">
                <a:extLst>
                  <a:ext uri="{FF2B5EF4-FFF2-40B4-BE49-F238E27FC236}">
                    <a16:creationId xmlns:a16="http://schemas.microsoft.com/office/drawing/2014/main" id="{7B8454A0-2DFF-4559-AAAA-D118406AFB9E}"/>
                  </a:ext>
                </a:extLst>
              </p:cNvPr>
              <p:cNvSpPr>
                <a:spLocks/>
              </p:cNvSpPr>
              <p:nvPr/>
            </p:nvSpPr>
            <p:spPr bwMode="auto">
              <a:xfrm>
                <a:off x="6931066" y="1383303"/>
                <a:ext cx="18934" cy="18934"/>
              </a:xfrm>
              <a:custGeom>
                <a:avLst/>
                <a:gdLst>
                  <a:gd name="T0" fmla="*/ 3 w 6"/>
                  <a:gd name="T1" fmla="*/ 1 h 6"/>
                  <a:gd name="T2" fmla="*/ 1 w 6"/>
                  <a:gd name="T3" fmla="*/ 2 h 6"/>
                  <a:gd name="T4" fmla="*/ 0 w 6"/>
                  <a:gd name="T5" fmla="*/ 4 h 6"/>
                  <a:gd name="T6" fmla="*/ 6 w 6"/>
                  <a:gd name="T7" fmla="*/ 6 h 6"/>
                  <a:gd name="T8" fmla="*/ 4 w 6"/>
                  <a:gd name="T9" fmla="*/ 1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3" y="0"/>
                      <a:pt x="1" y="1"/>
                      <a:pt x="1" y="2"/>
                    </a:cubicBezTo>
                    <a:cubicBezTo>
                      <a:pt x="0" y="3"/>
                      <a:pt x="0" y="4"/>
                      <a:pt x="0" y="4"/>
                    </a:cubicBezTo>
                    <a:cubicBezTo>
                      <a:pt x="6" y="6"/>
                      <a:pt x="6" y="6"/>
                      <a:pt x="6" y="6"/>
                    </a:cubicBezTo>
                    <a:cubicBezTo>
                      <a:pt x="4" y="1"/>
                      <a:pt x="4" y="1"/>
                      <a:pt x="4" y="1"/>
                    </a:cubicBezTo>
                    <a:lnTo>
                      <a:pt x="3"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419">
                <a:extLst>
                  <a:ext uri="{FF2B5EF4-FFF2-40B4-BE49-F238E27FC236}">
                    <a16:creationId xmlns:a16="http://schemas.microsoft.com/office/drawing/2014/main" id="{50A7AC5C-7FA1-4EE4-B4F6-F83F1DAB55EF}"/>
                  </a:ext>
                </a:extLst>
              </p:cNvPr>
              <p:cNvSpPr>
                <a:spLocks/>
              </p:cNvSpPr>
              <p:nvPr/>
            </p:nvSpPr>
            <p:spPr bwMode="auto">
              <a:xfrm>
                <a:off x="6943689" y="1386459"/>
                <a:ext cx="20512" cy="31557"/>
              </a:xfrm>
              <a:custGeom>
                <a:avLst/>
                <a:gdLst>
                  <a:gd name="T0" fmla="*/ 1 w 7"/>
                  <a:gd name="T1" fmla="*/ 10 h 10"/>
                  <a:gd name="T2" fmla="*/ 0 w 7"/>
                  <a:gd name="T3" fmla="*/ 0 h 10"/>
                  <a:gd name="T4" fmla="*/ 7 w 7"/>
                  <a:gd name="T5" fmla="*/ 2 h 10"/>
                  <a:gd name="T6" fmla="*/ 7 w 7"/>
                  <a:gd name="T7" fmla="*/ 10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0" y="10"/>
                      <a:pt x="1" y="0"/>
                      <a:pt x="0" y="0"/>
                    </a:cubicBezTo>
                    <a:cubicBezTo>
                      <a:pt x="7" y="2"/>
                      <a:pt x="7" y="2"/>
                      <a:pt x="7" y="2"/>
                    </a:cubicBezTo>
                    <a:cubicBezTo>
                      <a:pt x="7" y="2"/>
                      <a:pt x="7" y="9"/>
                      <a:pt x="7" y="10"/>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420">
                <a:extLst>
                  <a:ext uri="{FF2B5EF4-FFF2-40B4-BE49-F238E27FC236}">
                    <a16:creationId xmlns:a16="http://schemas.microsoft.com/office/drawing/2014/main" id="{8534A3B8-560B-4CBF-920F-5AF253621CC4}"/>
                  </a:ext>
                </a:extLst>
              </p:cNvPr>
              <p:cNvSpPr>
                <a:spLocks/>
              </p:cNvSpPr>
              <p:nvPr/>
            </p:nvSpPr>
            <p:spPr bwMode="auto">
              <a:xfrm>
                <a:off x="6946845" y="1395926"/>
                <a:ext cx="96249" cy="55225"/>
              </a:xfrm>
              <a:custGeom>
                <a:avLst/>
                <a:gdLst>
                  <a:gd name="T0" fmla="*/ 15 w 31"/>
                  <a:gd name="T1" fmla="*/ 13 h 18"/>
                  <a:gd name="T2" fmla="*/ 16 w 31"/>
                  <a:gd name="T3" fmla="*/ 13 h 18"/>
                  <a:gd name="T4" fmla="*/ 31 w 31"/>
                  <a:gd name="T5" fmla="*/ 18 h 18"/>
                  <a:gd name="T6" fmla="*/ 29 w 31"/>
                  <a:gd name="T7" fmla="*/ 8 h 18"/>
                  <a:gd name="T8" fmla="*/ 26 w 31"/>
                  <a:gd name="T9" fmla="*/ 7 h 18"/>
                  <a:gd name="T10" fmla="*/ 27 w 31"/>
                  <a:gd name="T11" fmla="*/ 8 h 18"/>
                  <a:gd name="T12" fmla="*/ 18 w 31"/>
                  <a:gd name="T13" fmla="*/ 6 h 18"/>
                  <a:gd name="T14" fmla="*/ 10 w 31"/>
                  <a:gd name="T15" fmla="*/ 2 h 18"/>
                  <a:gd name="T16" fmla="*/ 11 w 31"/>
                  <a:gd name="T17" fmla="*/ 1 h 18"/>
                  <a:gd name="T18" fmla="*/ 8 w 31"/>
                  <a:gd name="T19" fmla="*/ 0 h 18"/>
                  <a:gd name="T20" fmla="*/ 0 w 31"/>
                  <a:gd name="T21" fmla="*/ 7 h 18"/>
                  <a:gd name="T22" fmla="*/ 15 w 31"/>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15" y="13"/>
                    </a:moveTo>
                    <a:cubicBezTo>
                      <a:pt x="16" y="13"/>
                      <a:pt x="16" y="13"/>
                      <a:pt x="16" y="13"/>
                    </a:cubicBezTo>
                    <a:cubicBezTo>
                      <a:pt x="31" y="18"/>
                      <a:pt x="31" y="18"/>
                      <a:pt x="31" y="18"/>
                    </a:cubicBezTo>
                    <a:cubicBezTo>
                      <a:pt x="29" y="18"/>
                      <a:pt x="29" y="8"/>
                      <a:pt x="29" y="8"/>
                    </a:cubicBezTo>
                    <a:cubicBezTo>
                      <a:pt x="26" y="7"/>
                      <a:pt x="26" y="7"/>
                      <a:pt x="26" y="7"/>
                    </a:cubicBezTo>
                    <a:cubicBezTo>
                      <a:pt x="27" y="8"/>
                      <a:pt x="27" y="8"/>
                      <a:pt x="27" y="8"/>
                    </a:cubicBezTo>
                    <a:cubicBezTo>
                      <a:pt x="27" y="8"/>
                      <a:pt x="22" y="8"/>
                      <a:pt x="18" y="6"/>
                    </a:cubicBezTo>
                    <a:cubicBezTo>
                      <a:pt x="14" y="5"/>
                      <a:pt x="10" y="2"/>
                      <a:pt x="10" y="2"/>
                    </a:cubicBezTo>
                    <a:cubicBezTo>
                      <a:pt x="11" y="1"/>
                      <a:pt x="11" y="1"/>
                      <a:pt x="11" y="1"/>
                    </a:cubicBezTo>
                    <a:cubicBezTo>
                      <a:pt x="8" y="0"/>
                      <a:pt x="8" y="0"/>
                      <a:pt x="8" y="0"/>
                    </a:cubicBezTo>
                    <a:cubicBezTo>
                      <a:pt x="8" y="0"/>
                      <a:pt x="2" y="8"/>
                      <a:pt x="0" y="7"/>
                    </a:cubicBezTo>
                    <a:lnTo>
                      <a:pt x="15"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421">
                <a:extLst>
                  <a:ext uri="{FF2B5EF4-FFF2-40B4-BE49-F238E27FC236}">
                    <a16:creationId xmlns:a16="http://schemas.microsoft.com/office/drawing/2014/main" id="{0960978B-D115-4740-B2E1-7D0B17961029}"/>
                  </a:ext>
                </a:extLst>
              </p:cNvPr>
              <p:cNvSpPr>
                <a:spLocks/>
              </p:cNvSpPr>
              <p:nvPr/>
            </p:nvSpPr>
            <p:spPr bwMode="auto">
              <a:xfrm>
                <a:off x="6950000" y="1392770"/>
                <a:ext cx="105716" cy="61536"/>
              </a:xfrm>
              <a:custGeom>
                <a:avLst/>
                <a:gdLst>
                  <a:gd name="T0" fmla="*/ 12 w 34"/>
                  <a:gd name="T1" fmla="*/ 20 h 20"/>
                  <a:gd name="T2" fmla="*/ 34 w 34"/>
                  <a:gd name="T3" fmla="*/ 12 h 20"/>
                  <a:gd name="T4" fmla="*/ 17 w 34"/>
                  <a:gd name="T5" fmla="*/ 8 h 20"/>
                  <a:gd name="T6" fmla="*/ 0 w 34"/>
                  <a:gd name="T7" fmla="*/ 0 h 20"/>
                  <a:gd name="T8" fmla="*/ 12 w 34"/>
                  <a:gd name="T9" fmla="*/ 20 h 20"/>
                </a:gdLst>
                <a:ahLst/>
                <a:cxnLst>
                  <a:cxn ang="0">
                    <a:pos x="T0" y="T1"/>
                  </a:cxn>
                  <a:cxn ang="0">
                    <a:pos x="T2" y="T3"/>
                  </a:cxn>
                  <a:cxn ang="0">
                    <a:pos x="T4" y="T5"/>
                  </a:cxn>
                  <a:cxn ang="0">
                    <a:pos x="T6" y="T7"/>
                  </a:cxn>
                  <a:cxn ang="0">
                    <a:pos x="T8" y="T9"/>
                  </a:cxn>
                </a:cxnLst>
                <a:rect l="0" t="0" r="r" b="b"/>
                <a:pathLst>
                  <a:path w="34" h="20">
                    <a:moveTo>
                      <a:pt x="12" y="20"/>
                    </a:moveTo>
                    <a:cubicBezTo>
                      <a:pt x="27" y="20"/>
                      <a:pt x="34" y="12"/>
                      <a:pt x="34" y="12"/>
                    </a:cubicBezTo>
                    <a:cubicBezTo>
                      <a:pt x="34" y="12"/>
                      <a:pt x="27" y="12"/>
                      <a:pt x="17" y="8"/>
                    </a:cubicBezTo>
                    <a:cubicBezTo>
                      <a:pt x="6" y="4"/>
                      <a:pt x="0" y="0"/>
                      <a:pt x="0" y="0"/>
                    </a:cubicBezTo>
                    <a:cubicBezTo>
                      <a:pt x="0" y="0"/>
                      <a:pt x="1" y="10"/>
                      <a:pt x="12"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422">
                <a:extLst>
                  <a:ext uri="{FF2B5EF4-FFF2-40B4-BE49-F238E27FC236}">
                    <a16:creationId xmlns:a16="http://schemas.microsoft.com/office/drawing/2014/main" id="{FC5A4E72-D1F4-43B0-8797-C225EF8FCFBC}"/>
                  </a:ext>
                </a:extLst>
              </p:cNvPr>
              <p:cNvSpPr>
                <a:spLocks/>
              </p:cNvSpPr>
              <p:nvPr/>
            </p:nvSpPr>
            <p:spPr bwMode="auto">
              <a:xfrm>
                <a:off x="7002069" y="1425905"/>
                <a:ext cx="44180" cy="22090"/>
              </a:xfrm>
              <a:custGeom>
                <a:avLst/>
                <a:gdLst>
                  <a:gd name="T0" fmla="*/ 0 w 14"/>
                  <a:gd name="T1" fmla="*/ 7 h 7"/>
                  <a:gd name="T2" fmla="*/ 14 w 14"/>
                  <a:gd name="T3" fmla="*/ 2 h 7"/>
                  <a:gd name="T4" fmla="*/ 2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10" y="5"/>
                      <a:pt x="14" y="2"/>
                      <a:pt x="14" y="2"/>
                    </a:cubicBezTo>
                    <a:cubicBezTo>
                      <a:pt x="14" y="2"/>
                      <a:pt x="8" y="2"/>
                      <a:pt x="2"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423">
                <a:extLst>
                  <a:ext uri="{FF2B5EF4-FFF2-40B4-BE49-F238E27FC236}">
                    <a16:creationId xmlns:a16="http://schemas.microsoft.com/office/drawing/2014/main" id="{661D4C6A-3223-489C-8967-5967E870905E}"/>
                  </a:ext>
                </a:extLst>
              </p:cNvPr>
              <p:cNvSpPr>
                <a:spLocks/>
              </p:cNvSpPr>
              <p:nvPr/>
            </p:nvSpPr>
            <p:spPr bwMode="auto">
              <a:xfrm>
                <a:off x="6957889" y="1402237"/>
                <a:ext cx="31557" cy="39447"/>
              </a:xfrm>
              <a:custGeom>
                <a:avLst/>
                <a:gdLst>
                  <a:gd name="T0" fmla="*/ 7 w 10"/>
                  <a:gd name="T1" fmla="*/ 13 h 13"/>
                  <a:gd name="T2" fmla="*/ 0 w 10"/>
                  <a:gd name="T3" fmla="*/ 0 h 13"/>
                  <a:gd name="T4" fmla="*/ 10 w 10"/>
                  <a:gd name="T5" fmla="*/ 6 h 13"/>
                  <a:gd name="T6" fmla="*/ 7 w 10"/>
                  <a:gd name="T7" fmla="*/ 13 h 13"/>
                </a:gdLst>
                <a:ahLst/>
                <a:cxnLst>
                  <a:cxn ang="0">
                    <a:pos x="T0" y="T1"/>
                  </a:cxn>
                  <a:cxn ang="0">
                    <a:pos x="T2" y="T3"/>
                  </a:cxn>
                  <a:cxn ang="0">
                    <a:pos x="T4" y="T5"/>
                  </a:cxn>
                  <a:cxn ang="0">
                    <a:pos x="T6" y="T7"/>
                  </a:cxn>
                </a:cxnLst>
                <a:rect l="0" t="0" r="r" b="b"/>
                <a:pathLst>
                  <a:path w="10" h="13">
                    <a:moveTo>
                      <a:pt x="7" y="13"/>
                    </a:moveTo>
                    <a:cubicBezTo>
                      <a:pt x="0" y="5"/>
                      <a:pt x="0" y="0"/>
                      <a:pt x="0" y="0"/>
                    </a:cubicBezTo>
                    <a:cubicBezTo>
                      <a:pt x="0" y="0"/>
                      <a:pt x="4" y="4"/>
                      <a:pt x="10" y="6"/>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424">
                <a:extLst>
                  <a:ext uri="{FF2B5EF4-FFF2-40B4-BE49-F238E27FC236}">
                    <a16:creationId xmlns:a16="http://schemas.microsoft.com/office/drawing/2014/main" id="{95218201-484A-4756-8165-BBE744FAC9A2}"/>
                  </a:ext>
                </a:extLst>
              </p:cNvPr>
              <p:cNvSpPr>
                <a:spLocks/>
              </p:cNvSpPr>
              <p:nvPr/>
            </p:nvSpPr>
            <p:spPr bwMode="auto">
              <a:xfrm>
                <a:off x="6986290" y="1425905"/>
                <a:ext cx="12623" cy="22090"/>
              </a:xfrm>
              <a:custGeom>
                <a:avLst/>
                <a:gdLst>
                  <a:gd name="T0" fmla="*/ 0 w 8"/>
                  <a:gd name="T1" fmla="*/ 8 h 14"/>
                  <a:gd name="T2" fmla="*/ 2 w 8"/>
                  <a:gd name="T3" fmla="*/ 10 h 14"/>
                  <a:gd name="T4" fmla="*/ 2 w 8"/>
                  <a:gd name="T5" fmla="*/ 14 h 14"/>
                  <a:gd name="T6" fmla="*/ 4 w 8"/>
                  <a:gd name="T7" fmla="*/ 14 h 14"/>
                  <a:gd name="T8" fmla="*/ 4 w 8"/>
                  <a:gd name="T9" fmla="*/ 10 h 14"/>
                  <a:gd name="T10" fmla="*/ 8 w 8"/>
                  <a:gd name="T11" fmla="*/ 12 h 14"/>
                  <a:gd name="T12" fmla="*/ 8 w 8"/>
                  <a:gd name="T13" fmla="*/ 10 h 14"/>
                  <a:gd name="T14" fmla="*/ 6 w 8"/>
                  <a:gd name="T15" fmla="*/ 8 h 14"/>
                  <a:gd name="T16" fmla="*/ 8 w 8"/>
                  <a:gd name="T17" fmla="*/ 2 h 14"/>
                  <a:gd name="T18" fmla="*/ 6 w 8"/>
                  <a:gd name="T19" fmla="*/ 0 h 14"/>
                  <a:gd name="T20" fmla="*/ 4 w 8"/>
                  <a:gd name="T21" fmla="*/ 8 h 14"/>
                  <a:gd name="T22" fmla="*/ 0 w 8"/>
                  <a:gd name="T23" fmla="*/ 6 h 14"/>
                  <a:gd name="T24" fmla="*/ 0 w 8"/>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8"/>
                    </a:moveTo>
                    <a:lnTo>
                      <a:pt x="2" y="10"/>
                    </a:lnTo>
                    <a:lnTo>
                      <a:pt x="2" y="14"/>
                    </a:lnTo>
                    <a:lnTo>
                      <a:pt x="4" y="14"/>
                    </a:lnTo>
                    <a:lnTo>
                      <a:pt x="4" y="10"/>
                    </a:lnTo>
                    <a:lnTo>
                      <a:pt x="8" y="12"/>
                    </a:lnTo>
                    <a:lnTo>
                      <a:pt x="8" y="10"/>
                    </a:lnTo>
                    <a:lnTo>
                      <a:pt x="6" y="8"/>
                    </a:lnTo>
                    <a:lnTo>
                      <a:pt x="8" y="2"/>
                    </a:lnTo>
                    <a:lnTo>
                      <a:pt x="6" y="0"/>
                    </a:lnTo>
                    <a:lnTo>
                      <a:pt x="4" y="8"/>
                    </a:lnTo>
                    <a:lnTo>
                      <a:pt x="0" y="6"/>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425">
                <a:extLst>
                  <a:ext uri="{FF2B5EF4-FFF2-40B4-BE49-F238E27FC236}">
                    <a16:creationId xmlns:a16="http://schemas.microsoft.com/office/drawing/2014/main" id="{81012B66-1402-46CE-A781-397DC8BDC676}"/>
                  </a:ext>
                </a:extLst>
              </p:cNvPr>
              <p:cNvSpPr>
                <a:spLocks/>
              </p:cNvSpPr>
              <p:nvPr/>
            </p:nvSpPr>
            <p:spPr bwMode="auto">
              <a:xfrm>
                <a:off x="3974184" y="4428544"/>
                <a:ext cx="142006" cy="118339"/>
              </a:xfrm>
              <a:custGeom>
                <a:avLst/>
                <a:gdLst>
                  <a:gd name="T0" fmla="*/ 0 w 46"/>
                  <a:gd name="T1" fmla="*/ 24 h 38"/>
                  <a:gd name="T2" fmla="*/ 43 w 46"/>
                  <a:gd name="T3" fmla="*/ 25 h 38"/>
                  <a:gd name="T4" fmla="*/ 46 w 46"/>
                  <a:gd name="T5" fmla="*/ 22 h 38"/>
                  <a:gd name="T6" fmla="*/ 28 w 46"/>
                  <a:gd name="T7" fmla="*/ 0 h 38"/>
                  <a:gd name="T8" fmla="*/ 0 w 46"/>
                  <a:gd name="T9" fmla="*/ 24 h 38"/>
                </a:gdLst>
                <a:ahLst/>
                <a:cxnLst>
                  <a:cxn ang="0">
                    <a:pos x="T0" y="T1"/>
                  </a:cxn>
                  <a:cxn ang="0">
                    <a:pos x="T2" y="T3"/>
                  </a:cxn>
                  <a:cxn ang="0">
                    <a:pos x="T4" y="T5"/>
                  </a:cxn>
                  <a:cxn ang="0">
                    <a:pos x="T6" y="T7"/>
                  </a:cxn>
                  <a:cxn ang="0">
                    <a:pos x="T8" y="T9"/>
                  </a:cxn>
                </a:cxnLst>
                <a:rect l="0" t="0" r="r" b="b"/>
                <a:pathLst>
                  <a:path w="46" h="38">
                    <a:moveTo>
                      <a:pt x="0" y="24"/>
                    </a:moveTo>
                    <a:cubicBezTo>
                      <a:pt x="1" y="25"/>
                      <a:pt x="28" y="38"/>
                      <a:pt x="43" y="25"/>
                    </a:cubicBezTo>
                    <a:cubicBezTo>
                      <a:pt x="46" y="22"/>
                      <a:pt x="46" y="22"/>
                      <a:pt x="46" y="22"/>
                    </a:cubicBezTo>
                    <a:cubicBezTo>
                      <a:pt x="28" y="0"/>
                      <a:pt x="28" y="0"/>
                      <a:pt x="28" y="0"/>
                    </a:cubicBezTo>
                    <a:lnTo>
                      <a:pt x="0" y="2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426">
                <a:extLst>
                  <a:ext uri="{FF2B5EF4-FFF2-40B4-BE49-F238E27FC236}">
                    <a16:creationId xmlns:a16="http://schemas.microsoft.com/office/drawing/2014/main" id="{45741F84-788F-4CEC-B348-C1004BC26E28}"/>
                  </a:ext>
                </a:extLst>
              </p:cNvPr>
              <p:cNvSpPr>
                <a:spLocks/>
              </p:cNvSpPr>
              <p:nvPr/>
            </p:nvSpPr>
            <p:spPr bwMode="auto">
              <a:xfrm>
                <a:off x="3945783" y="4316518"/>
                <a:ext cx="167252" cy="187764"/>
              </a:xfrm>
              <a:custGeom>
                <a:avLst/>
                <a:gdLst>
                  <a:gd name="T0" fmla="*/ 15 w 54"/>
                  <a:gd name="T1" fmla="*/ 17 h 60"/>
                  <a:gd name="T2" fmla="*/ 9 w 54"/>
                  <a:gd name="T3" fmla="*/ 60 h 60"/>
                  <a:gd name="T4" fmla="*/ 54 w 54"/>
                  <a:gd name="T5" fmla="*/ 22 h 60"/>
                  <a:gd name="T6" fmla="*/ 36 w 54"/>
                  <a:gd name="T7" fmla="*/ 0 h 60"/>
                  <a:gd name="T8" fmla="*/ 15 w 54"/>
                  <a:gd name="T9" fmla="*/ 17 h 60"/>
                </a:gdLst>
                <a:ahLst/>
                <a:cxnLst>
                  <a:cxn ang="0">
                    <a:pos x="T0" y="T1"/>
                  </a:cxn>
                  <a:cxn ang="0">
                    <a:pos x="T2" y="T3"/>
                  </a:cxn>
                  <a:cxn ang="0">
                    <a:pos x="T4" y="T5"/>
                  </a:cxn>
                  <a:cxn ang="0">
                    <a:pos x="T6" y="T7"/>
                  </a:cxn>
                  <a:cxn ang="0">
                    <a:pos x="T8" y="T9"/>
                  </a:cxn>
                </a:cxnLst>
                <a:rect l="0" t="0" r="r" b="b"/>
                <a:pathLst>
                  <a:path w="54" h="60">
                    <a:moveTo>
                      <a:pt x="15" y="17"/>
                    </a:moveTo>
                    <a:cubicBezTo>
                      <a:pt x="0" y="29"/>
                      <a:pt x="7" y="58"/>
                      <a:pt x="9" y="60"/>
                    </a:cubicBezTo>
                    <a:cubicBezTo>
                      <a:pt x="54" y="22"/>
                      <a:pt x="54" y="22"/>
                      <a:pt x="54" y="22"/>
                    </a:cubicBezTo>
                    <a:cubicBezTo>
                      <a:pt x="36" y="0"/>
                      <a:pt x="36" y="0"/>
                      <a:pt x="36" y="0"/>
                    </a:cubicBezTo>
                    <a:lnTo>
                      <a:pt x="15" y="17"/>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427">
                <a:extLst>
                  <a:ext uri="{FF2B5EF4-FFF2-40B4-BE49-F238E27FC236}">
                    <a16:creationId xmlns:a16="http://schemas.microsoft.com/office/drawing/2014/main" id="{0752E733-E7B0-42DA-8F09-A1B8B092EEFF}"/>
                  </a:ext>
                </a:extLst>
              </p:cNvPr>
              <p:cNvSpPr>
                <a:spLocks/>
              </p:cNvSpPr>
              <p:nvPr/>
            </p:nvSpPr>
            <p:spPr bwMode="auto">
              <a:xfrm>
                <a:off x="4060965" y="4385943"/>
                <a:ext cx="112027" cy="112027"/>
              </a:xfrm>
              <a:custGeom>
                <a:avLst/>
                <a:gdLst>
                  <a:gd name="T0" fmla="*/ 0 w 71"/>
                  <a:gd name="T1" fmla="*/ 27 h 71"/>
                  <a:gd name="T2" fmla="*/ 35 w 71"/>
                  <a:gd name="T3" fmla="*/ 71 h 71"/>
                  <a:gd name="T4" fmla="*/ 71 w 71"/>
                  <a:gd name="T5" fmla="*/ 43 h 71"/>
                  <a:gd name="T6" fmla="*/ 33 w 71"/>
                  <a:gd name="T7" fmla="*/ 0 h 71"/>
                  <a:gd name="T8" fmla="*/ 0 w 71"/>
                  <a:gd name="T9" fmla="*/ 27 h 71"/>
                </a:gdLst>
                <a:ahLst/>
                <a:cxnLst>
                  <a:cxn ang="0">
                    <a:pos x="T0" y="T1"/>
                  </a:cxn>
                  <a:cxn ang="0">
                    <a:pos x="T2" y="T3"/>
                  </a:cxn>
                  <a:cxn ang="0">
                    <a:pos x="T4" y="T5"/>
                  </a:cxn>
                  <a:cxn ang="0">
                    <a:pos x="T6" y="T7"/>
                  </a:cxn>
                  <a:cxn ang="0">
                    <a:pos x="T8" y="T9"/>
                  </a:cxn>
                </a:cxnLst>
                <a:rect l="0" t="0" r="r" b="b"/>
                <a:pathLst>
                  <a:path w="71" h="71">
                    <a:moveTo>
                      <a:pt x="0" y="27"/>
                    </a:moveTo>
                    <a:lnTo>
                      <a:pt x="35" y="71"/>
                    </a:lnTo>
                    <a:lnTo>
                      <a:pt x="71" y="43"/>
                    </a:lnTo>
                    <a:lnTo>
                      <a:pt x="33" y="0"/>
                    </a:lnTo>
                    <a:lnTo>
                      <a:pt x="0" y="2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428">
                <a:extLst>
                  <a:ext uri="{FF2B5EF4-FFF2-40B4-BE49-F238E27FC236}">
                    <a16:creationId xmlns:a16="http://schemas.microsoft.com/office/drawing/2014/main" id="{6779E550-1B49-4284-ACBC-633860A0B7B9}"/>
                  </a:ext>
                </a:extLst>
              </p:cNvPr>
              <p:cNvSpPr>
                <a:spLocks/>
              </p:cNvSpPr>
              <p:nvPr/>
            </p:nvSpPr>
            <p:spPr bwMode="auto">
              <a:xfrm>
                <a:off x="4064121" y="4408033"/>
                <a:ext cx="80471" cy="86782"/>
              </a:xfrm>
              <a:custGeom>
                <a:avLst/>
                <a:gdLst>
                  <a:gd name="T0" fmla="*/ 26 w 26"/>
                  <a:gd name="T1" fmla="*/ 20 h 28"/>
                  <a:gd name="T2" fmla="*/ 23 w 26"/>
                  <a:gd name="T3" fmla="*/ 19 h 28"/>
                  <a:gd name="T4" fmla="*/ 23 w 26"/>
                  <a:gd name="T5" fmla="*/ 16 h 28"/>
                  <a:gd name="T6" fmla="*/ 20 w 26"/>
                  <a:gd name="T7" fmla="*/ 15 h 28"/>
                  <a:gd name="T8" fmla="*/ 19 w 26"/>
                  <a:gd name="T9" fmla="*/ 13 h 28"/>
                  <a:gd name="T10" fmla="*/ 17 w 26"/>
                  <a:gd name="T11" fmla="*/ 11 h 28"/>
                  <a:gd name="T12" fmla="*/ 16 w 26"/>
                  <a:gd name="T13" fmla="*/ 9 h 28"/>
                  <a:gd name="T14" fmla="*/ 14 w 26"/>
                  <a:gd name="T15" fmla="*/ 8 h 28"/>
                  <a:gd name="T16" fmla="*/ 13 w 26"/>
                  <a:gd name="T17" fmla="*/ 5 h 28"/>
                  <a:gd name="T18" fmla="*/ 11 w 26"/>
                  <a:gd name="T19" fmla="*/ 4 h 28"/>
                  <a:gd name="T20" fmla="*/ 10 w 26"/>
                  <a:gd name="T21" fmla="*/ 2 h 28"/>
                  <a:gd name="T22" fmla="*/ 7 w 26"/>
                  <a:gd name="T23" fmla="*/ 0 h 28"/>
                  <a:gd name="T24" fmla="*/ 0 w 26"/>
                  <a:gd name="T25" fmla="*/ 6 h 28"/>
                  <a:gd name="T26" fmla="*/ 3 w 26"/>
                  <a:gd name="T27" fmla="*/ 7 h 28"/>
                  <a:gd name="T28" fmla="*/ 4 w 26"/>
                  <a:gd name="T29" fmla="*/ 10 h 28"/>
                  <a:gd name="T30" fmla="*/ 6 w 26"/>
                  <a:gd name="T31" fmla="*/ 11 h 28"/>
                  <a:gd name="T32" fmla="*/ 7 w 26"/>
                  <a:gd name="T33" fmla="*/ 14 h 28"/>
                  <a:gd name="T34" fmla="*/ 9 w 26"/>
                  <a:gd name="T35" fmla="*/ 15 h 28"/>
                  <a:gd name="T36" fmla="*/ 10 w 26"/>
                  <a:gd name="T37" fmla="*/ 17 h 28"/>
                  <a:gd name="T38" fmla="*/ 12 w 26"/>
                  <a:gd name="T39" fmla="*/ 19 h 28"/>
                  <a:gd name="T40" fmla="*/ 13 w 26"/>
                  <a:gd name="T41" fmla="*/ 21 h 28"/>
                  <a:gd name="T42" fmla="*/ 15 w 26"/>
                  <a:gd name="T43" fmla="*/ 22 h 28"/>
                  <a:gd name="T44" fmla="*/ 16 w 26"/>
                  <a:gd name="T45" fmla="*/ 25 h 28"/>
                  <a:gd name="T46" fmla="*/ 19 w 26"/>
                  <a:gd name="T47" fmla="*/ 26 h 28"/>
                  <a:gd name="T48" fmla="*/ 19 w 26"/>
                  <a:gd name="T49" fmla="*/ 28 h 28"/>
                  <a:gd name="T50" fmla="*/ 26 w 26"/>
                  <a:gd name="T51" fmla="*/ 22 h 28"/>
                  <a:gd name="T52" fmla="*/ 26 w 26"/>
                  <a:gd name="T5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26" y="20"/>
                    </a:moveTo>
                    <a:cubicBezTo>
                      <a:pt x="25" y="19"/>
                      <a:pt x="24" y="20"/>
                      <a:pt x="23" y="19"/>
                    </a:cubicBezTo>
                    <a:cubicBezTo>
                      <a:pt x="23" y="18"/>
                      <a:pt x="23" y="17"/>
                      <a:pt x="23" y="16"/>
                    </a:cubicBezTo>
                    <a:cubicBezTo>
                      <a:pt x="22" y="16"/>
                      <a:pt x="21" y="16"/>
                      <a:pt x="20" y="15"/>
                    </a:cubicBezTo>
                    <a:cubicBezTo>
                      <a:pt x="20" y="14"/>
                      <a:pt x="20" y="13"/>
                      <a:pt x="19" y="13"/>
                    </a:cubicBezTo>
                    <a:cubicBezTo>
                      <a:pt x="19" y="12"/>
                      <a:pt x="18" y="12"/>
                      <a:pt x="17" y="11"/>
                    </a:cubicBezTo>
                    <a:cubicBezTo>
                      <a:pt x="17" y="11"/>
                      <a:pt x="17" y="10"/>
                      <a:pt x="16" y="9"/>
                    </a:cubicBezTo>
                    <a:cubicBezTo>
                      <a:pt x="16" y="8"/>
                      <a:pt x="15" y="8"/>
                      <a:pt x="14" y="8"/>
                    </a:cubicBezTo>
                    <a:cubicBezTo>
                      <a:pt x="13" y="7"/>
                      <a:pt x="14" y="6"/>
                      <a:pt x="13" y="5"/>
                    </a:cubicBezTo>
                    <a:cubicBezTo>
                      <a:pt x="13" y="5"/>
                      <a:pt x="12" y="5"/>
                      <a:pt x="11" y="4"/>
                    </a:cubicBezTo>
                    <a:cubicBezTo>
                      <a:pt x="10" y="3"/>
                      <a:pt x="11" y="2"/>
                      <a:pt x="10" y="2"/>
                    </a:cubicBezTo>
                    <a:cubicBezTo>
                      <a:pt x="10" y="1"/>
                      <a:pt x="8" y="1"/>
                      <a:pt x="7" y="0"/>
                    </a:cubicBezTo>
                    <a:cubicBezTo>
                      <a:pt x="0" y="6"/>
                      <a:pt x="0" y="6"/>
                      <a:pt x="0" y="6"/>
                    </a:cubicBezTo>
                    <a:cubicBezTo>
                      <a:pt x="1" y="7"/>
                      <a:pt x="3" y="7"/>
                      <a:pt x="3" y="7"/>
                    </a:cubicBezTo>
                    <a:cubicBezTo>
                      <a:pt x="4" y="8"/>
                      <a:pt x="3" y="9"/>
                      <a:pt x="4" y="10"/>
                    </a:cubicBezTo>
                    <a:cubicBezTo>
                      <a:pt x="5" y="11"/>
                      <a:pt x="6" y="10"/>
                      <a:pt x="6" y="11"/>
                    </a:cubicBezTo>
                    <a:cubicBezTo>
                      <a:pt x="7" y="12"/>
                      <a:pt x="6" y="13"/>
                      <a:pt x="7" y="14"/>
                    </a:cubicBezTo>
                    <a:cubicBezTo>
                      <a:pt x="8" y="14"/>
                      <a:pt x="9" y="14"/>
                      <a:pt x="9" y="15"/>
                    </a:cubicBezTo>
                    <a:cubicBezTo>
                      <a:pt x="10" y="16"/>
                      <a:pt x="10" y="17"/>
                      <a:pt x="10" y="17"/>
                    </a:cubicBezTo>
                    <a:cubicBezTo>
                      <a:pt x="11" y="18"/>
                      <a:pt x="12" y="18"/>
                      <a:pt x="12" y="19"/>
                    </a:cubicBezTo>
                    <a:cubicBezTo>
                      <a:pt x="13" y="19"/>
                      <a:pt x="13" y="20"/>
                      <a:pt x="13" y="21"/>
                    </a:cubicBezTo>
                    <a:cubicBezTo>
                      <a:pt x="14" y="22"/>
                      <a:pt x="15" y="21"/>
                      <a:pt x="15" y="22"/>
                    </a:cubicBezTo>
                    <a:cubicBezTo>
                      <a:pt x="16" y="23"/>
                      <a:pt x="16" y="24"/>
                      <a:pt x="16" y="25"/>
                    </a:cubicBezTo>
                    <a:cubicBezTo>
                      <a:pt x="17" y="26"/>
                      <a:pt x="18" y="25"/>
                      <a:pt x="19" y="26"/>
                    </a:cubicBezTo>
                    <a:cubicBezTo>
                      <a:pt x="19" y="27"/>
                      <a:pt x="19" y="27"/>
                      <a:pt x="19" y="28"/>
                    </a:cubicBezTo>
                    <a:cubicBezTo>
                      <a:pt x="26" y="22"/>
                      <a:pt x="26" y="22"/>
                      <a:pt x="26" y="22"/>
                    </a:cubicBezTo>
                    <a:cubicBezTo>
                      <a:pt x="26" y="21"/>
                      <a:pt x="26" y="21"/>
                      <a:pt x="26" y="2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429">
                <a:extLst>
                  <a:ext uri="{FF2B5EF4-FFF2-40B4-BE49-F238E27FC236}">
                    <a16:creationId xmlns:a16="http://schemas.microsoft.com/office/drawing/2014/main" id="{BA68C393-A5B6-4286-B786-B7AA285818F4}"/>
                  </a:ext>
                </a:extLst>
              </p:cNvPr>
              <p:cNvSpPr>
                <a:spLocks/>
              </p:cNvSpPr>
              <p:nvPr/>
            </p:nvSpPr>
            <p:spPr bwMode="auto">
              <a:xfrm>
                <a:off x="4073588" y="4414344"/>
                <a:ext cx="64692" cy="74159"/>
              </a:xfrm>
              <a:custGeom>
                <a:avLst/>
                <a:gdLst>
                  <a:gd name="T0" fmla="*/ 20 w 21"/>
                  <a:gd name="T1" fmla="*/ 20 h 24"/>
                  <a:gd name="T2" fmla="*/ 18 w 21"/>
                  <a:gd name="T3" fmla="*/ 19 h 24"/>
                  <a:gd name="T4" fmla="*/ 17 w 21"/>
                  <a:gd name="T5" fmla="*/ 16 h 24"/>
                  <a:gd name="T6" fmla="*/ 15 w 21"/>
                  <a:gd name="T7" fmla="*/ 15 h 24"/>
                  <a:gd name="T8" fmla="*/ 14 w 21"/>
                  <a:gd name="T9" fmla="*/ 13 h 24"/>
                  <a:gd name="T10" fmla="*/ 12 w 21"/>
                  <a:gd name="T11" fmla="*/ 11 h 24"/>
                  <a:gd name="T12" fmla="*/ 11 w 21"/>
                  <a:gd name="T13" fmla="*/ 9 h 24"/>
                  <a:gd name="T14" fmla="*/ 9 w 21"/>
                  <a:gd name="T15" fmla="*/ 8 h 24"/>
                  <a:gd name="T16" fmla="*/ 8 w 21"/>
                  <a:gd name="T17" fmla="*/ 5 h 24"/>
                  <a:gd name="T18" fmla="*/ 6 w 21"/>
                  <a:gd name="T19" fmla="*/ 4 h 24"/>
                  <a:gd name="T20" fmla="*/ 5 w 21"/>
                  <a:gd name="T21" fmla="*/ 2 h 24"/>
                  <a:gd name="T22" fmla="*/ 2 w 21"/>
                  <a:gd name="T23" fmla="*/ 0 h 24"/>
                  <a:gd name="T24" fmla="*/ 0 w 21"/>
                  <a:gd name="T25" fmla="*/ 2 h 24"/>
                  <a:gd name="T26" fmla="*/ 3 w 21"/>
                  <a:gd name="T27" fmla="*/ 3 h 24"/>
                  <a:gd name="T28" fmla="*/ 3 w 21"/>
                  <a:gd name="T29" fmla="*/ 6 h 24"/>
                  <a:gd name="T30" fmla="*/ 6 w 21"/>
                  <a:gd name="T31" fmla="*/ 7 h 24"/>
                  <a:gd name="T32" fmla="*/ 6 w 21"/>
                  <a:gd name="T33" fmla="*/ 10 h 24"/>
                  <a:gd name="T34" fmla="*/ 9 w 21"/>
                  <a:gd name="T35" fmla="*/ 11 h 24"/>
                  <a:gd name="T36" fmla="*/ 10 w 21"/>
                  <a:gd name="T37" fmla="*/ 13 h 24"/>
                  <a:gd name="T38" fmla="*/ 12 w 21"/>
                  <a:gd name="T39" fmla="*/ 15 h 24"/>
                  <a:gd name="T40" fmla="*/ 13 w 21"/>
                  <a:gd name="T41" fmla="*/ 17 h 24"/>
                  <a:gd name="T42" fmla="*/ 15 w 21"/>
                  <a:gd name="T43" fmla="*/ 18 h 24"/>
                  <a:gd name="T44" fmla="*/ 16 w 21"/>
                  <a:gd name="T45" fmla="*/ 21 h 24"/>
                  <a:gd name="T46" fmla="*/ 18 w 21"/>
                  <a:gd name="T47" fmla="*/ 22 h 24"/>
                  <a:gd name="T48" fmla="*/ 19 w 21"/>
                  <a:gd name="T49" fmla="*/ 24 h 24"/>
                  <a:gd name="T50" fmla="*/ 21 w 21"/>
                  <a:gd name="T51" fmla="*/ 22 h 24"/>
                  <a:gd name="T52" fmla="*/ 20 w 21"/>
                  <a:gd name="T5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4">
                    <a:moveTo>
                      <a:pt x="20" y="20"/>
                    </a:moveTo>
                    <a:cubicBezTo>
                      <a:pt x="20" y="19"/>
                      <a:pt x="19" y="20"/>
                      <a:pt x="18" y="19"/>
                    </a:cubicBezTo>
                    <a:cubicBezTo>
                      <a:pt x="17" y="18"/>
                      <a:pt x="18" y="17"/>
                      <a:pt x="17" y="16"/>
                    </a:cubicBezTo>
                    <a:cubicBezTo>
                      <a:pt x="17" y="16"/>
                      <a:pt x="16" y="16"/>
                      <a:pt x="15" y="15"/>
                    </a:cubicBezTo>
                    <a:cubicBezTo>
                      <a:pt x="14" y="14"/>
                      <a:pt x="15" y="13"/>
                      <a:pt x="14" y="13"/>
                    </a:cubicBezTo>
                    <a:cubicBezTo>
                      <a:pt x="13" y="12"/>
                      <a:pt x="12" y="12"/>
                      <a:pt x="12" y="11"/>
                    </a:cubicBezTo>
                    <a:cubicBezTo>
                      <a:pt x="11" y="11"/>
                      <a:pt x="12" y="10"/>
                      <a:pt x="11" y="9"/>
                    </a:cubicBezTo>
                    <a:cubicBezTo>
                      <a:pt x="10" y="8"/>
                      <a:pt x="9" y="8"/>
                      <a:pt x="9" y="8"/>
                    </a:cubicBezTo>
                    <a:cubicBezTo>
                      <a:pt x="8" y="7"/>
                      <a:pt x="9" y="6"/>
                      <a:pt x="8" y="5"/>
                    </a:cubicBezTo>
                    <a:cubicBezTo>
                      <a:pt x="7" y="5"/>
                      <a:pt x="6" y="5"/>
                      <a:pt x="6" y="4"/>
                    </a:cubicBezTo>
                    <a:cubicBezTo>
                      <a:pt x="5" y="3"/>
                      <a:pt x="6" y="3"/>
                      <a:pt x="5" y="2"/>
                    </a:cubicBezTo>
                    <a:cubicBezTo>
                      <a:pt x="4" y="1"/>
                      <a:pt x="3" y="1"/>
                      <a:pt x="2" y="0"/>
                    </a:cubicBezTo>
                    <a:cubicBezTo>
                      <a:pt x="0" y="2"/>
                      <a:pt x="0" y="2"/>
                      <a:pt x="0" y="2"/>
                    </a:cubicBezTo>
                    <a:cubicBezTo>
                      <a:pt x="1" y="3"/>
                      <a:pt x="2" y="3"/>
                      <a:pt x="3" y="3"/>
                    </a:cubicBezTo>
                    <a:cubicBezTo>
                      <a:pt x="3" y="4"/>
                      <a:pt x="3" y="5"/>
                      <a:pt x="3" y="6"/>
                    </a:cubicBezTo>
                    <a:cubicBezTo>
                      <a:pt x="4" y="7"/>
                      <a:pt x="5" y="6"/>
                      <a:pt x="6" y="7"/>
                    </a:cubicBezTo>
                    <a:cubicBezTo>
                      <a:pt x="6" y="8"/>
                      <a:pt x="6" y="9"/>
                      <a:pt x="6" y="10"/>
                    </a:cubicBezTo>
                    <a:cubicBezTo>
                      <a:pt x="7" y="10"/>
                      <a:pt x="8" y="10"/>
                      <a:pt x="9" y="11"/>
                    </a:cubicBezTo>
                    <a:cubicBezTo>
                      <a:pt x="9" y="12"/>
                      <a:pt x="9" y="13"/>
                      <a:pt x="10" y="13"/>
                    </a:cubicBezTo>
                    <a:cubicBezTo>
                      <a:pt x="10" y="14"/>
                      <a:pt x="11" y="14"/>
                      <a:pt x="12" y="15"/>
                    </a:cubicBezTo>
                    <a:cubicBezTo>
                      <a:pt x="12" y="15"/>
                      <a:pt x="12" y="16"/>
                      <a:pt x="13" y="17"/>
                    </a:cubicBezTo>
                    <a:cubicBezTo>
                      <a:pt x="13" y="18"/>
                      <a:pt x="14" y="17"/>
                      <a:pt x="15" y="18"/>
                    </a:cubicBezTo>
                    <a:cubicBezTo>
                      <a:pt x="16" y="19"/>
                      <a:pt x="15" y="20"/>
                      <a:pt x="16" y="21"/>
                    </a:cubicBezTo>
                    <a:cubicBezTo>
                      <a:pt x="16" y="22"/>
                      <a:pt x="17" y="21"/>
                      <a:pt x="18" y="22"/>
                    </a:cubicBezTo>
                    <a:cubicBezTo>
                      <a:pt x="19" y="23"/>
                      <a:pt x="18" y="23"/>
                      <a:pt x="19" y="24"/>
                    </a:cubicBezTo>
                    <a:cubicBezTo>
                      <a:pt x="21" y="22"/>
                      <a:pt x="21" y="22"/>
                      <a:pt x="21" y="22"/>
                    </a:cubicBezTo>
                    <a:cubicBezTo>
                      <a:pt x="20" y="21"/>
                      <a:pt x="21" y="21"/>
                      <a:pt x="20"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430">
                <a:extLst>
                  <a:ext uri="{FF2B5EF4-FFF2-40B4-BE49-F238E27FC236}">
                    <a16:creationId xmlns:a16="http://schemas.microsoft.com/office/drawing/2014/main" id="{6930623A-A2FC-416F-8878-F184A4CD239F}"/>
                  </a:ext>
                </a:extLst>
              </p:cNvPr>
              <p:cNvSpPr>
                <a:spLocks/>
              </p:cNvSpPr>
              <p:nvPr/>
            </p:nvSpPr>
            <p:spPr bwMode="auto">
              <a:xfrm>
                <a:off x="4051498" y="4441167"/>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9"/>
                      <a:pt x="5" y="8"/>
                      <a:pt x="5" y="8"/>
                    </a:cubicBezTo>
                    <a:cubicBezTo>
                      <a:pt x="5" y="9"/>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1"/>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2"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431">
                <a:extLst>
                  <a:ext uri="{FF2B5EF4-FFF2-40B4-BE49-F238E27FC236}">
                    <a16:creationId xmlns:a16="http://schemas.microsoft.com/office/drawing/2014/main" id="{8696F1CA-E8FC-4C7D-9D66-0D707989DB90}"/>
                  </a:ext>
                </a:extLst>
              </p:cNvPr>
              <p:cNvSpPr>
                <a:spLocks/>
              </p:cNvSpPr>
              <p:nvPr/>
            </p:nvSpPr>
            <p:spPr bwMode="auto">
              <a:xfrm>
                <a:off x="4048343" y="4466412"/>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432">
                <a:extLst>
                  <a:ext uri="{FF2B5EF4-FFF2-40B4-BE49-F238E27FC236}">
                    <a16:creationId xmlns:a16="http://schemas.microsoft.com/office/drawing/2014/main" id="{6A0D8C52-F3EE-40CF-B553-066AEBF9D0D7}"/>
                  </a:ext>
                </a:extLst>
              </p:cNvPr>
              <p:cNvSpPr>
                <a:spLocks/>
              </p:cNvSpPr>
              <p:nvPr/>
            </p:nvSpPr>
            <p:spPr bwMode="auto">
              <a:xfrm>
                <a:off x="4048343" y="4460101"/>
                <a:ext cx="3156" cy="3156"/>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 name="T12" fmla="*/ 1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433">
                <a:extLst>
                  <a:ext uri="{FF2B5EF4-FFF2-40B4-BE49-F238E27FC236}">
                    <a16:creationId xmlns:a16="http://schemas.microsoft.com/office/drawing/2014/main" id="{41C5602C-4148-4B69-A8A7-1BA25475BA5F}"/>
                  </a:ext>
                </a:extLst>
              </p:cNvPr>
              <p:cNvSpPr>
                <a:spLocks/>
              </p:cNvSpPr>
              <p:nvPr/>
            </p:nvSpPr>
            <p:spPr bwMode="auto">
              <a:xfrm>
                <a:off x="4045187" y="4463257"/>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434">
                <a:extLst>
                  <a:ext uri="{FF2B5EF4-FFF2-40B4-BE49-F238E27FC236}">
                    <a16:creationId xmlns:a16="http://schemas.microsoft.com/office/drawing/2014/main" id="{31942B5F-0151-4D61-BFBC-8D123C67EF16}"/>
                  </a:ext>
                </a:extLst>
              </p:cNvPr>
              <p:cNvSpPr>
                <a:spLocks/>
              </p:cNvSpPr>
              <p:nvPr/>
            </p:nvSpPr>
            <p:spPr bwMode="auto">
              <a:xfrm>
                <a:off x="4045187" y="4460101"/>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435">
                <a:extLst>
                  <a:ext uri="{FF2B5EF4-FFF2-40B4-BE49-F238E27FC236}">
                    <a16:creationId xmlns:a16="http://schemas.microsoft.com/office/drawing/2014/main" id="{8459A2E0-5700-4C36-BCF4-DBBBEF1241E7}"/>
                  </a:ext>
                </a:extLst>
              </p:cNvPr>
              <p:cNvSpPr>
                <a:spLocks/>
              </p:cNvSpPr>
              <p:nvPr/>
            </p:nvSpPr>
            <p:spPr bwMode="auto">
              <a:xfrm>
                <a:off x="4057810" y="4444323"/>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436">
                <a:extLst>
                  <a:ext uri="{FF2B5EF4-FFF2-40B4-BE49-F238E27FC236}">
                    <a16:creationId xmlns:a16="http://schemas.microsoft.com/office/drawing/2014/main" id="{6DB3B84F-0D3F-4AAD-AF79-67DF7C6508D0}"/>
                  </a:ext>
                </a:extLst>
              </p:cNvPr>
              <p:cNvSpPr>
                <a:spLocks/>
              </p:cNvSpPr>
              <p:nvPr/>
            </p:nvSpPr>
            <p:spPr bwMode="auto">
              <a:xfrm>
                <a:off x="4076744" y="4472724"/>
                <a:ext cx="18934" cy="41024"/>
              </a:xfrm>
              <a:custGeom>
                <a:avLst/>
                <a:gdLst>
                  <a:gd name="T0" fmla="*/ 4 w 6"/>
                  <a:gd name="T1" fmla="*/ 12 h 13"/>
                  <a:gd name="T2" fmla="*/ 4 w 6"/>
                  <a:gd name="T3" fmla="*/ 10 h 13"/>
                  <a:gd name="T4" fmla="*/ 5 w 6"/>
                  <a:gd name="T5" fmla="*/ 10 h 13"/>
                  <a:gd name="T6" fmla="*/ 5 w 6"/>
                  <a:gd name="T7" fmla="*/ 10 h 13"/>
                  <a:gd name="T8" fmla="*/ 5 w 6"/>
                  <a:gd name="T9" fmla="*/ 9 h 13"/>
                  <a:gd name="T10" fmla="*/ 5 w 6"/>
                  <a:gd name="T11" fmla="*/ 9 h 13"/>
                  <a:gd name="T12" fmla="*/ 6 w 6"/>
                  <a:gd name="T13" fmla="*/ 9 h 13"/>
                  <a:gd name="T14" fmla="*/ 6 w 6"/>
                  <a:gd name="T15" fmla="*/ 9 h 13"/>
                  <a:gd name="T16" fmla="*/ 5 w 6"/>
                  <a:gd name="T17" fmla="*/ 8 h 13"/>
                  <a:gd name="T18" fmla="*/ 4 w 6"/>
                  <a:gd name="T19" fmla="*/ 7 h 13"/>
                  <a:gd name="T20" fmla="*/ 4 w 6"/>
                  <a:gd name="T21" fmla="*/ 6 h 13"/>
                  <a:gd name="T22" fmla="*/ 4 w 6"/>
                  <a:gd name="T23" fmla="*/ 4 h 13"/>
                  <a:gd name="T24" fmla="*/ 3 w 6"/>
                  <a:gd name="T25" fmla="*/ 3 h 13"/>
                  <a:gd name="T26" fmla="*/ 3 w 6"/>
                  <a:gd name="T27" fmla="*/ 1 h 13"/>
                  <a:gd name="T28" fmla="*/ 2 w 6"/>
                  <a:gd name="T29" fmla="*/ 1 h 13"/>
                  <a:gd name="T30" fmla="*/ 2 w 6"/>
                  <a:gd name="T31" fmla="*/ 1 h 13"/>
                  <a:gd name="T32" fmla="*/ 1 w 6"/>
                  <a:gd name="T33" fmla="*/ 0 h 13"/>
                  <a:gd name="T34" fmla="*/ 0 w 6"/>
                  <a:gd name="T35" fmla="*/ 0 h 13"/>
                  <a:gd name="T36" fmla="*/ 1 w 6"/>
                  <a:gd name="T37" fmla="*/ 2 h 13"/>
                  <a:gd name="T38" fmla="*/ 1 w 6"/>
                  <a:gd name="T39" fmla="*/ 3 h 13"/>
                  <a:gd name="T40" fmla="*/ 0 w 6"/>
                  <a:gd name="T41" fmla="*/ 4 h 13"/>
                  <a:gd name="T42" fmla="*/ 0 w 6"/>
                  <a:gd name="T43" fmla="*/ 7 h 13"/>
                  <a:gd name="T44" fmla="*/ 1 w 6"/>
                  <a:gd name="T45" fmla="*/ 8 h 13"/>
                  <a:gd name="T46" fmla="*/ 2 w 6"/>
                  <a:gd name="T47" fmla="*/ 8 h 13"/>
                  <a:gd name="T48" fmla="*/ 3 w 6"/>
                  <a:gd name="T49" fmla="*/ 9 h 13"/>
                  <a:gd name="T50" fmla="*/ 4 w 6"/>
                  <a:gd name="T51" fmla="*/ 11 h 13"/>
                  <a:gd name="T52" fmla="*/ 4 w 6"/>
                  <a:gd name="T53" fmla="*/ 13 h 13"/>
                  <a:gd name="T54" fmla="*/ 4 w 6"/>
                  <a:gd name="T55" fmla="*/ 13 h 13"/>
                  <a:gd name="T56" fmla="*/ 4 w 6"/>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4" y="12"/>
                    </a:moveTo>
                    <a:cubicBezTo>
                      <a:pt x="4" y="12"/>
                      <a:pt x="4" y="10"/>
                      <a:pt x="4" y="10"/>
                    </a:cubicBezTo>
                    <a:cubicBezTo>
                      <a:pt x="5" y="10"/>
                      <a:pt x="5" y="10"/>
                      <a:pt x="5" y="10"/>
                    </a:cubicBezTo>
                    <a:cubicBezTo>
                      <a:pt x="5" y="10"/>
                      <a:pt x="6" y="10"/>
                      <a:pt x="5" y="10"/>
                    </a:cubicBezTo>
                    <a:cubicBezTo>
                      <a:pt x="5" y="10"/>
                      <a:pt x="5" y="9"/>
                      <a:pt x="5" y="9"/>
                    </a:cubicBezTo>
                    <a:cubicBezTo>
                      <a:pt x="5" y="9"/>
                      <a:pt x="5" y="9"/>
                      <a:pt x="5" y="9"/>
                    </a:cubicBezTo>
                    <a:cubicBezTo>
                      <a:pt x="5" y="9"/>
                      <a:pt x="6" y="9"/>
                      <a:pt x="6" y="9"/>
                    </a:cubicBezTo>
                    <a:cubicBezTo>
                      <a:pt x="6" y="9"/>
                      <a:pt x="6" y="9"/>
                      <a:pt x="6" y="9"/>
                    </a:cubicBezTo>
                    <a:cubicBezTo>
                      <a:pt x="6" y="9"/>
                      <a:pt x="5" y="8"/>
                      <a:pt x="5" y="8"/>
                    </a:cubicBezTo>
                    <a:cubicBezTo>
                      <a:pt x="5" y="8"/>
                      <a:pt x="5" y="7"/>
                      <a:pt x="4" y="7"/>
                    </a:cubicBezTo>
                    <a:cubicBezTo>
                      <a:pt x="4" y="7"/>
                      <a:pt x="4" y="6"/>
                      <a:pt x="4" y="6"/>
                    </a:cubicBezTo>
                    <a:cubicBezTo>
                      <a:pt x="4" y="5"/>
                      <a:pt x="4" y="4"/>
                      <a:pt x="4" y="4"/>
                    </a:cubicBezTo>
                    <a:cubicBezTo>
                      <a:pt x="4" y="3"/>
                      <a:pt x="3" y="3"/>
                      <a:pt x="3" y="3"/>
                    </a:cubicBezTo>
                    <a:cubicBezTo>
                      <a:pt x="3" y="2"/>
                      <a:pt x="3" y="2"/>
                      <a:pt x="3" y="1"/>
                    </a:cubicBezTo>
                    <a:cubicBezTo>
                      <a:pt x="3" y="1"/>
                      <a:pt x="3" y="1"/>
                      <a:pt x="2" y="1"/>
                    </a:cubicBezTo>
                    <a:cubicBezTo>
                      <a:pt x="2" y="1"/>
                      <a:pt x="2" y="1"/>
                      <a:pt x="2" y="1"/>
                    </a:cubicBezTo>
                    <a:cubicBezTo>
                      <a:pt x="1" y="1"/>
                      <a:pt x="1" y="0"/>
                      <a:pt x="1" y="0"/>
                    </a:cubicBezTo>
                    <a:cubicBezTo>
                      <a:pt x="1" y="0"/>
                      <a:pt x="0" y="0"/>
                      <a:pt x="0" y="0"/>
                    </a:cubicBezTo>
                    <a:cubicBezTo>
                      <a:pt x="1" y="1"/>
                      <a:pt x="1" y="1"/>
                      <a:pt x="1" y="2"/>
                    </a:cubicBezTo>
                    <a:cubicBezTo>
                      <a:pt x="1" y="2"/>
                      <a:pt x="1" y="2"/>
                      <a:pt x="1" y="3"/>
                    </a:cubicBezTo>
                    <a:cubicBezTo>
                      <a:pt x="1" y="3"/>
                      <a:pt x="1" y="4"/>
                      <a:pt x="0" y="4"/>
                    </a:cubicBezTo>
                    <a:cubicBezTo>
                      <a:pt x="0" y="5"/>
                      <a:pt x="0" y="6"/>
                      <a:pt x="0" y="7"/>
                    </a:cubicBezTo>
                    <a:cubicBezTo>
                      <a:pt x="0" y="7"/>
                      <a:pt x="1" y="8"/>
                      <a:pt x="1" y="8"/>
                    </a:cubicBezTo>
                    <a:cubicBezTo>
                      <a:pt x="1" y="8"/>
                      <a:pt x="2" y="8"/>
                      <a:pt x="2" y="8"/>
                    </a:cubicBezTo>
                    <a:cubicBezTo>
                      <a:pt x="3" y="8"/>
                      <a:pt x="3" y="9"/>
                      <a:pt x="3" y="9"/>
                    </a:cubicBezTo>
                    <a:cubicBezTo>
                      <a:pt x="3" y="10"/>
                      <a:pt x="4" y="10"/>
                      <a:pt x="4" y="11"/>
                    </a:cubicBezTo>
                    <a:cubicBezTo>
                      <a:pt x="4" y="11"/>
                      <a:pt x="4" y="12"/>
                      <a:pt x="4" y="13"/>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437">
                <a:extLst>
                  <a:ext uri="{FF2B5EF4-FFF2-40B4-BE49-F238E27FC236}">
                    <a16:creationId xmlns:a16="http://schemas.microsoft.com/office/drawing/2014/main" id="{3798F88D-2B1E-482E-AEB2-39641AAA70BB}"/>
                  </a:ext>
                </a:extLst>
              </p:cNvPr>
              <p:cNvSpPr>
                <a:spLocks/>
              </p:cNvSpPr>
              <p:nvPr/>
            </p:nvSpPr>
            <p:spPr bwMode="auto">
              <a:xfrm>
                <a:off x="4073588" y="4497969"/>
                <a:ext cx="9467" cy="3156"/>
              </a:xfrm>
              <a:custGeom>
                <a:avLst/>
                <a:gdLst>
                  <a:gd name="T0" fmla="*/ 3 w 3"/>
                  <a:gd name="T1" fmla="*/ 0 h 1"/>
                  <a:gd name="T2" fmla="*/ 2 w 3"/>
                  <a:gd name="T3" fmla="*/ 0 h 1"/>
                  <a:gd name="T4" fmla="*/ 2 w 3"/>
                  <a:gd name="T5" fmla="*/ 0 h 1"/>
                  <a:gd name="T6" fmla="*/ 0 w 3"/>
                  <a:gd name="T7" fmla="*/ 0 h 1"/>
                  <a:gd name="T8" fmla="*/ 0 w 3"/>
                  <a:gd name="T9" fmla="*/ 0 h 1"/>
                  <a:gd name="T10" fmla="*/ 2 w 3"/>
                  <a:gd name="T11" fmla="*/ 0 h 1"/>
                  <a:gd name="T12" fmla="*/ 2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cubicBezTo>
                      <a:pt x="3" y="0"/>
                      <a:pt x="3" y="0"/>
                      <a:pt x="2" y="0"/>
                    </a:cubicBezTo>
                    <a:cubicBezTo>
                      <a:pt x="2" y="1"/>
                      <a:pt x="2" y="0"/>
                      <a:pt x="2" y="0"/>
                    </a:cubicBezTo>
                    <a:cubicBezTo>
                      <a:pt x="1" y="0"/>
                      <a:pt x="0" y="0"/>
                      <a:pt x="0" y="0"/>
                    </a:cubicBezTo>
                    <a:cubicBezTo>
                      <a:pt x="0" y="0"/>
                      <a:pt x="0" y="0"/>
                      <a:pt x="0" y="0"/>
                    </a:cubicBezTo>
                    <a:cubicBezTo>
                      <a:pt x="2" y="0"/>
                      <a:pt x="2" y="0"/>
                      <a:pt x="2" y="0"/>
                    </a:cubicBezTo>
                    <a:cubicBezTo>
                      <a:pt x="2" y="0"/>
                      <a:pt x="2" y="0"/>
                      <a:pt x="2" y="0"/>
                    </a:cubicBezTo>
                    <a:lnTo>
                      <a:pt x="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438">
                <a:extLst>
                  <a:ext uri="{FF2B5EF4-FFF2-40B4-BE49-F238E27FC236}">
                    <a16:creationId xmlns:a16="http://schemas.microsoft.com/office/drawing/2014/main" id="{A42309A9-4526-4624-95ED-6D9AC81B237D}"/>
                  </a:ext>
                </a:extLst>
              </p:cNvPr>
              <p:cNvSpPr>
                <a:spLocks/>
              </p:cNvSpPr>
              <p:nvPr/>
            </p:nvSpPr>
            <p:spPr bwMode="auto">
              <a:xfrm>
                <a:off x="4073588" y="4494814"/>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439">
                <a:extLst>
                  <a:ext uri="{FF2B5EF4-FFF2-40B4-BE49-F238E27FC236}">
                    <a16:creationId xmlns:a16="http://schemas.microsoft.com/office/drawing/2014/main" id="{7D97482F-EDCC-4532-AED8-C1F938A4A9EA}"/>
                  </a:ext>
                </a:extLst>
              </p:cNvPr>
              <p:cNvSpPr>
                <a:spLocks/>
              </p:cNvSpPr>
              <p:nvPr/>
            </p:nvSpPr>
            <p:spPr bwMode="auto">
              <a:xfrm>
                <a:off x="4070432" y="4494814"/>
                <a:ext cx="6311" cy="6311"/>
              </a:xfrm>
              <a:custGeom>
                <a:avLst/>
                <a:gdLst>
                  <a:gd name="T0" fmla="*/ 2 w 4"/>
                  <a:gd name="T1" fmla="*/ 2 h 4"/>
                  <a:gd name="T2" fmla="*/ 2 w 4"/>
                  <a:gd name="T3" fmla="*/ 2 h 4"/>
                  <a:gd name="T4" fmla="*/ 0 w 4"/>
                  <a:gd name="T5" fmla="*/ 0 h 4"/>
                  <a:gd name="T6" fmla="*/ 2 w 4"/>
                  <a:gd name="T7" fmla="*/ 2 h 4"/>
                  <a:gd name="T8" fmla="*/ 0 w 4"/>
                  <a:gd name="T9" fmla="*/ 0 h 4"/>
                  <a:gd name="T10" fmla="*/ 2 w 4"/>
                  <a:gd name="T11" fmla="*/ 2 h 4"/>
                  <a:gd name="T12" fmla="*/ 0 w 4"/>
                  <a:gd name="T13" fmla="*/ 0 h 4"/>
                  <a:gd name="T14" fmla="*/ 2 w 4"/>
                  <a:gd name="T15" fmla="*/ 2 h 4"/>
                  <a:gd name="T16" fmla="*/ 2 w 4"/>
                  <a:gd name="T17" fmla="*/ 2 h 4"/>
                  <a:gd name="T18" fmla="*/ 2 w 4"/>
                  <a:gd name="T19" fmla="*/ 2 h 4"/>
                  <a:gd name="T20" fmla="*/ 4 w 4"/>
                  <a:gd name="T21" fmla="*/ 4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0"/>
                    </a:lnTo>
                    <a:lnTo>
                      <a:pt x="2" y="2"/>
                    </a:lnTo>
                    <a:lnTo>
                      <a:pt x="0" y="0"/>
                    </a:lnTo>
                    <a:lnTo>
                      <a:pt x="2" y="2"/>
                    </a:lnTo>
                    <a:lnTo>
                      <a:pt x="0" y="0"/>
                    </a:lnTo>
                    <a:lnTo>
                      <a:pt x="2" y="2"/>
                    </a:lnTo>
                    <a:lnTo>
                      <a:pt x="2" y="2"/>
                    </a:lnTo>
                    <a:lnTo>
                      <a:pt x="2" y="2"/>
                    </a:lnTo>
                    <a:lnTo>
                      <a:pt x="4"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440">
                <a:extLst>
                  <a:ext uri="{FF2B5EF4-FFF2-40B4-BE49-F238E27FC236}">
                    <a16:creationId xmlns:a16="http://schemas.microsoft.com/office/drawing/2014/main" id="{3804F19B-4003-4E04-8207-00D646706FD6}"/>
                  </a:ext>
                </a:extLst>
              </p:cNvPr>
              <p:cNvSpPr>
                <a:spLocks/>
              </p:cNvSpPr>
              <p:nvPr/>
            </p:nvSpPr>
            <p:spPr bwMode="auto">
              <a:xfrm>
                <a:off x="4070432" y="4491658"/>
                <a:ext cx="6311" cy="3156"/>
              </a:xfrm>
              <a:custGeom>
                <a:avLst/>
                <a:gdLst>
                  <a:gd name="T0" fmla="*/ 2 w 4"/>
                  <a:gd name="T1" fmla="*/ 2 h 2"/>
                  <a:gd name="T2" fmla="*/ 2 w 4"/>
                  <a:gd name="T3" fmla="*/ 0 h 2"/>
                  <a:gd name="T4" fmla="*/ 0 w 4"/>
                  <a:gd name="T5" fmla="*/ 0 h 2"/>
                  <a:gd name="T6" fmla="*/ 2 w 4"/>
                  <a:gd name="T7" fmla="*/ 0 h 2"/>
                  <a:gd name="T8" fmla="*/ 0 w 4"/>
                  <a:gd name="T9" fmla="*/ 0 h 2"/>
                  <a:gd name="T10" fmla="*/ 2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2" y="0"/>
                    </a:lnTo>
                    <a:lnTo>
                      <a:pt x="0" y="0"/>
                    </a:lnTo>
                    <a:lnTo>
                      <a:pt x="2"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441">
                <a:extLst>
                  <a:ext uri="{FF2B5EF4-FFF2-40B4-BE49-F238E27FC236}">
                    <a16:creationId xmlns:a16="http://schemas.microsoft.com/office/drawing/2014/main" id="{AE4F49D3-A07C-4F72-A44B-5882CE043843}"/>
                  </a:ext>
                </a:extLst>
              </p:cNvPr>
              <p:cNvSpPr>
                <a:spLocks/>
              </p:cNvSpPr>
              <p:nvPr/>
            </p:nvSpPr>
            <p:spPr bwMode="auto">
              <a:xfrm>
                <a:off x="4083055" y="4475879"/>
                <a:ext cx="3156" cy="3156"/>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0"/>
                    </a:cubicBezTo>
                    <a:cubicBezTo>
                      <a:pt x="0" y="0"/>
                      <a:pt x="1" y="0"/>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442">
                <a:extLst>
                  <a:ext uri="{FF2B5EF4-FFF2-40B4-BE49-F238E27FC236}">
                    <a16:creationId xmlns:a16="http://schemas.microsoft.com/office/drawing/2014/main" id="{4CC01022-93C8-4972-9633-4F1AD89247EF}"/>
                  </a:ext>
                </a:extLst>
              </p:cNvPr>
              <p:cNvSpPr>
                <a:spLocks/>
              </p:cNvSpPr>
              <p:nvPr/>
            </p:nvSpPr>
            <p:spPr bwMode="auto">
              <a:xfrm>
                <a:off x="4035720" y="4479035"/>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8"/>
                      <a:pt x="5" y="8"/>
                      <a:pt x="5" y="8"/>
                    </a:cubicBezTo>
                    <a:cubicBezTo>
                      <a:pt x="5" y="8"/>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0"/>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3"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443">
                <a:extLst>
                  <a:ext uri="{FF2B5EF4-FFF2-40B4-BE49-F238E27FC236}">
                    <a16:creationId xmlns:a16="http://schemas.microsoft.com/office/drawing/2014/main" id="{8DC11877-F221-4EE6-B590-F802414B3C7E}"/>
                  </a:ext>
                </a:extLst>
              </p:cNvPr>
              <p:cNvSpPr>
                <a:spLocks/>
              </p:cNvSpPr>
              <p:nvPr/>
            </p:nvSpPr>
            <p:spPr bwMode="auto">
              <a:xfrm>
                <a:off x="4032564" y="4504281"/>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444">
                <a:extLst>
                  <a:ext uri="{FF2B5EF4-FFF2-40B4-BE49-F238E27FC236}">
                    <a16:creationId xmlns:a16="http://schemas.microsoft.com/office/drawing/2014/main" id="{799FE569-7BDB-43EC-ACDB-726B4CAB425B}"/>
                  </a:ext>
                </a:extLst>
              </p:cNvPr>
              <p:cNvSpPr>
                <a:spLocks/>
              </p:cNvSpPr>
              <p:nvPr/>
            </p:nvSpPr>
            <p:spPr bwMode="auto">
              <a:xfrm>
                <a:off x="4032564" y="4497969"/>
                <a:ext cx="6311" cy="3156"/>
              </a:xfrm>
              <a:custGeom>
                <a:avLst/>
                <a:gdLst>
                  <a:gd name="T0" fmla="*/ 2 w 2"/>
                  <a:gd name="T1" fmla="*/ 1 h 1"/>
                  <a:gd name="T2" fmla="*/ 1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445">
                <a:extLst>
                  <a:ext uri="{FF2B5EF4-FFF2-40B4-BE49-F238E27FC236}">
                    <a16:creationId xmlns:a16="http://schemas.microsoft.com/office/drawing/2014/main" id="{5DDBB4EF-B315-4284-BBD4-E0088FCE9C51}"/>
                  </a:ext>
                </a:extLst>
              </p:cNvPr>
              <p:cNvSpPr>
                <a:spLocks/>
              </p:cNvSpPr>
              <p:nvPr/>
            </p:nvSpPr>
            <p:spPr bwMode="auto">
              <a:xfrm>
                <a:off x="4029408" y="4501125"/>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446">
                <a:extLst>
                  <a:ext uri="{FF2B5EF4-FFF2-40B4-BE49-F238E27FC236}">
                    <a16:creationId xmlns:a16="http://schemas.microsoft.com/office/drawing/2014/main" id="{0B10E2E1-E43A-4D4F-A1BE-E5A4B4DA4517}"/>
                  </a:ext>
                </a:extLst>
              </p:cNvPr>
              <p:cNvSpPr>
                <a:spLocks/>
              </p:cNvSpPr>
              <p:nvPr/>
            </p:nvSpPr>
            <p:spPr bwMode="auto">
              <a:xfrm>
                <a:off x="4029408" y="4497969"/>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447">
                <a:extLst>
                  <a:ext uri="{FF2B5EF4-FFF2-40B4-BE49-F238E27FC236}">
                    <a16:creationId xmlns:a16="http://schemas.microsoft.com/office/drawing/2014/main" id="{8E78429D-3167-4E1A-A22F-5BA74E9257E9}"/>
                  </a:ext>
                </a:extLst>
              </p:cNvPr>
              <p:cNvSpPr>
                <a:spLocks/>
              </p:cNvSpPr>
              <p:nvPr/>
            </p:nvSpPr>
            <p:spPr bwMode="auto">
              <a:xfrm>
                <a:off x="4042031" y="4482191"/>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448">
                <a:extLst>
                  <a:ext uri="{FF2B5EF4-FFF2-40B4-BE49-F238E27FC236}">
                    <a16:creationId xmlns:a16="http://schemas.microsoft.com/office/drawing/2014/main" id="{2B252F7F-7CD8-4C64-963C-61F981F50F24}"/>
                  </a:ext>
                </a:extLst>
              </p:cNvPr>
              <p:cNvSpPr>
                <a:spLocks/>
              </p:cNvSpPr>
              <p:nvPr/>
            </p:nvSpPr>
            <p:spPr bwMode="auto">
              <a:xfrm>
                <a:off x="3961562" y="4316518"/>
                <a:ext cx="151473" cy="162519"/>
              </a:xfrm>
              <a:custGeom>
                <a:avLst/>
                <a:gdLst>
                  <a:gd name="T0" fmla="*/ 2 w 49"/>
                  <a:gd name="T1" fmla="*/ 31 h 52"/>
                  <a:gd name="T2" fmla="*/ 2 w 49"/>
                  <a:gd name="T3" fmla="*/ 52 h 52"/>
                  <a:gd name="T4" fmla="*/ 33 w 49"/>
                  <a:gd name="T5" fmla="*/ 26 h 52"/>
                  <a:gd name="T6" fmla="*/ 41 w 49"/>
                  <a:gd name="T7" fmla="*/ 29 h 52"/>
                  <a:gd name="T8" fmla="*/ 49 w 49"/>
                  <a:gd name="T9" fmla="*/ 22 h 52"/>
                  <a:gd name="T10" fmla="*/ 42 w 49"/>
                  <a:gd name="T11" fmla="*/ 13 h 52"/>
                  <a:gd name="T12" fmla="*/ 38 w 49"/>
                  <a:gd name="T13" fmla="*/ 12 h 52"/>
                  <a:gd name="T14" fmla="*/ 37 w 49"/>
                  <a:gd name="T15" fmla="*/ 7 h 52"/>
                  <a:gd name="T16" fmla="*/ 31 w 49"/>
                  <a:gd name="T17" fmla="*/ 0 h 52"/>
                  <a:gd name="T18" fmla="*/ 22 w 49"/>
                  <a:gd name="T19" fmla="*/ 7 h 52"/>
                  <a:gd name="T20" fmla="*/ 23 w 49"/>
                  <a:gd name="T21" fmla="*/ 13 h 52"/>
                  <a:gd name="T22" fmla="*/ 2 w 49"/>
                  <a:gd name="T23"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2">
                    <a:moveTo>
                      <a:pt x="2" y="31"/>
                    </a:moveTo>
                    <a:cubicBezTo>
                      <a:pt x="0" y="38"/>
                      <a:pt x="1" y="47"/>
                      <a:pt x="2" y="52"/>
                    </a:cubicBezTo>
                    <a:cubicBezTo>
                      <a:pt x="33" y="26"/>
                      <a:pt x="33" y="26"/>
                      <a:pt x="33" y="26"/>
                    </a:cubicBezTo>
                    <a:cubicBezTo>
                      <a:pt x="41" y="29"/>
                      <a:pt x="41" y="29"/>
                      <a:pt x="41" y="29"/>
                    </a:cubicBezTo>
                    <a:cubicBezTo>
                      <a:pt x="49" y="22"/>
                      <a:pt x="49" y="22"/>
                      <a:pt x="49" y="22"/>
                    </a:cubicBezTo>
                    <a:cubicBezTo>
                      <a:pt x="42" y="13"/>
                      <a:pt x="42" y="13"/>
                      <a:pt x="42" y="13"/>
                    </a:cubicBezTo>
                    <a:cubicBezTo>
                      <a:pt x="38" y="12"/>
                      <a:pt x="38" y="12"/>
                      <a:pt x="38" y="12"/>
                    </a:cubicBezTo>
                    <a:cubicBezTo>
                      <a:pt x="37" y="7"/>
                      <a:pt x="37" y="7"/>
                      <a:pt x="37" y="7"/>
                    </a:cubicBezTo>
                    <a:cubicBezTo>
                      <a:pt x="31" y="0"/>
                      <a:pt x="31" y="0"/>
                      <a:pt x="31" y="0"/>
                    </a:cubicBezTo>
                    <a:cubicBezTo>
                      <a:pt x="22" y="7"/>
                      <a:pt x="22" y="7"/>
                      <a:pt x="22" y="7"/>
                    </a:cubicBezTo>
                    <a:cubicBezTo>
                      <a:pt x="23" y="13"/>
                      <a:pt x="23" y="13"/>
                      <a:pt x="23" y="13"/>
                    </a:cubicBezTo>
                    <a:lnTo>
                      <a:pt x="2" y="3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449">
                <a:extLst>
                  <a:ext uri="{FF2B5EF4-FFF2-40B4-BE49-F238E27FC236}">
                    <a16:creationId xmlns:a16="http://schemas.microsoft.com/office/drawing/2014/main" id="{ADC9263E-19E2-4FD7-87A0-932D17D2E9EA}"/>
                  </a:ext>
                </a:extLst>
              </p:cNvPr>
              <p:cNvSpPr>
                <a:spLocks/>
              </p:cNvSpPr>
              <p:nvPr/>
            </p:nvSpPr>
            <p:spPr bwMode="auto">
              <a:xfrm>
                <a:off x="3961562" y="4316518"/>
                <a:ext cx="151473" cy="159363"/>
              </a:xfrm>
              <a:custGeom>
                <a:avLst/>
                <a:gdLst>
                  <a:gd name="T0" fmla="*/ 1 w 49"/>
                  <a:gd name="T1" fmla="*/ 33 h 51"/>
                  <a:gd name="T2" fmla="*/ 1 w 49"/>
                  <a:gd name="T3" fmla="*/ 51 h 51"/>
                  <a:gd name="T4" fmla="*/ 33 w 49"/>
                  <a:gd name="T5" fmla="*/ 24 h 51"/>
                  <a:gd name="T6" fmla="*/ 42 w 49"/>
                  <a:gd name="T7" fmla="*/ 27 h 51"/>
                  <a:gd name="T8" fmla="*/ 49 w 49"/>
                  <a:gd name="T9" fmla="*/ 22 h 51"/>
                  <a:gd name="T10" fmla="*/ 44 w 49"/>
                  <a:gd name="T11" fmla="*/ 16 h 51"/>
                  <a:gd name="T12" fmla="*/ 37 w 49"/>
                  <a:gd name="T13" fmla="*/ 13 h 51"/>
                  <a:gd name="T14" fmla="*/ 35 w 49"/>
                  <a:gd name="T15" fmla="*/ 4 h 51"/>
                  <a:gd name="T16" fmla="*/ 31 w 49"/>
                  <a:gd name="T17" fmla="*/ 0 h 51"/>
                  <a:gd name="T18" fmla="*/ 24 w 49"/>
                  <a:gd name="T19" fmla="*/ 6 h 51"/>
                  <a:gd name="T20" fmla="*/ 25 w 49"/>
                  <a:gd name="T21" fmla="*/ 14 h 51"/>
                  <a:gd name="T22" fmla="*/ 1 w 49"/>
                  <a:gd name="T23"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1">
                    <a:moveTo>
                      <a:pt x="1" y="33"/>
                    </a:moveTo>
                    <a:cubicBezTo>
                      <a:pt x="0" y="39"/>
                      <a:pt x="1" y="46"/>
                      <a:pt x="1" y="51"/>
                    </a:cubicBezTo>
                    <a:cubicBezTo>
                      <a:pt x="33" y="24"/>
                      <a:pt x="33" y="24"/>
                      <a:pt x="33" y="24"/>
                    </a:cubicBezTo>
                    <a:cubicBezTo>
                      <a:pt x="42" y="27"/>
                      <a:pt x="42" y="27"/>
                      <a:pt x="42" y="27"/>
                    </a:cubicBezTo>
                    <a:cubicBezTo>
                      <a:pt x="49" y="22"/>
                      <a:pt x="49" y="22"/>
                      <a:pt x="49" y="22"/>
                    </a:cubicBezTo>
                    <a:cubicBezTo>
                      <a:pt x="44" y="16"/>
                      <a:pt x="44" y="16"/>
                      <a:pt x="44" y="16"/>
                    </a:cubicBezTo>
                    <a:cubicBezTo>
                      <a:pt x="37" y="13"/>
                      <a:pt x="37" y="13"/>
                      <a:pt x="37" y="13"/>
                    </a:cubicBezTo>
                    <a:cubicBezTo>
                      <a:pt x="35" y="4"/>
                      <a:pt x="35" y="4"/>
                      <a:pt x="35" y="4"/>
                    </a:cubicBezTo>
                    <a:cubicBezTo>
                      <a:pt x="31" y="0"/>
                      <a:pt x="31" y="0"/>
                      <a:pt x="31" y="0"/>
                    </a:cubicBezTo>
                    <a:cubicBezTo>
                      <a:pt x="24" y="6"/>
                      <a:pt x="24" y="6"/>
                      <a:pt x="24" y="6"/>
                    </a:cubicBezTo>
                    <a:cubicBezTo>
                      <a:pt x="25" y="14"/>
                      <a:pt x="25" y="14"/>
                      <a:pt x="25" y="14"/>
                    </a:cubicBez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450">
                <a:extLst>
                  <a:ext uri="{FF2B5EF4-FFF2-40B4-BE49-F238E27FC236}">
                    <a16:creationId xmlns:a16="http://schemas.microsoft.com/office/drawing/2014/main" id="{BC47EFB6-275E-477B-9BC0-77B41CC8505A}"/>
                  </a:ext>
                </a:extLst>
              </p:cNvPr>
              <p:cNvSpPr>
                <a:spLocks/>
              </p:cNvSpPr>
              <p:nvPr/>
            </p:nvSpPr>
            <p:spPr bwMode="auto">
              <a:xfrm>
                <a:off x="4035720" y="4367009"/>
                <a:ext cx="25246" cy="25246"/>
              </a:xfrm>
              <a:custGeom>
                <a:avLst/>
                <a:gdLst>
                  <a:gd name="T0" fmla="*/ 16 w 16"/>
                  <a:gd name="T1" fmla="*/ 12 h 16"/>
                  <a:gd name="T2" fmla="*/ 14 w 16"/>
                  <a:gd name="T3" fmla="*/ 12 h 16"/>
                  <a:gd name="T4" fmla="*/ 14 w 16"/>
                  <a:gd name="T5" fmla="*/ 4 h 16"/>
                  <a:gd name="T6" fmla="*/ 16 w 16"/>
                  <a:gd name="T7" fmla="*/ 4 h 16"/>
                  <a:gd name="T8" fmla="*/ 14 w 16"/>
                  <a:gd name="T9" fmla="*/ 4 h 16"/>
                  <a:gd name="T10" fmla="*/ 14 w 16"/>
                  <a:gd name="T11" fmla="*/ 4 h 16"/>
                  <a:gd name="T12" fmla="*/ 14 w 16"/>
                  <a:gd name="T13" fmla="*/ 2 h 16"/>
                  <a:gd name="T14" fmla="*/ 12 w 16"/>
                  <a:gd name="T15" fmla="*/ 2 h 16"/>
                  <a:gd name="T16" fmla="*/ 12 w 16"/>
                  <a:gd name="T17" fmla="*/ 0 h 16"/>
                  <a:gd name="T18" fmla="*/ 12 w 16"/>
                  <a:gd name="T19" fmla="*/ 2 h 16"/>
                  <a:gd name="T20" fmla="*/ 6 w 16"/>
                  <a:gd name="T21" fmla="*/ 2 h 16"/>
                  <a:gd name="T22" fmla="*/ 6 w 16"/>
                  <a:gd name="T23" fmla="*/ 0 h 16"/>
                  <a:gd name="T24" fmla="*/ 6 w 16"/>
                  <a:gd name="T25" fmla="*/ 2 h 16"/>
                  <a:gd name="T26" fmla="*/ 4 w 16"/>
                  <a:gd name="T27" fmla="*/ 2 h 16"/>
                  <a:gd name="T28" fmla="*/ 4 w 16"/>
                  <a:gd name="T29" fmla="*/ 2 h 16"/>
                  <a:gd name="T30" fmla="*/ 4 w 16"/>
                  <a:gd name="T31" fmla="*/ 4 h 16"/>
                  <a:gd name="T32" fmla="*/ 2 w 16"/>
                  <a:gd name="T33" fmla="*/ 4 h 16"/>
                  <a:gd name="T34" fmla="*/ 4 w 16"/>
                  <a:gd name="T35" fmla="*/ 4 h 16"/>
                  <a:gd name="T36" fmla="*/ 2 w 16"/>
                  <a:gd name="T37" fmla="*/ 10 h 16"/>
                  <a:gd name="T38" fmla="*/ 0 w 16"/>
                  <a:gd name="T39" fmla="*/ 10 h 16"/>
                  <a:gd name="T40" fmla="*/ 2 w 16"/>
                  <a:gd name="T41" fmla="*/ 10 h 16"/>
                  <a:gd name="T42" fmla="*/ 2 w 16"/>
                  <a:gd name="T43" fmla="*/ 12 h 16"/>
                  <a:gd name="T44" fmla="*/ 2 w 16"/>
                  <a:gd name="T45" fmla="*/ 12 h 16"/>
                  <a:gd name="T46" fmla="*/ 4 w 16"/>
                  <a:gd name="T47" fmla="*/ 12 h 16"/>
                  <a:gd name="T48" fmla="*/ 4 w 16"/>
                  <a:gd name="T49" fmla="*/ 14 h 16"/>
                  <a:gd name="T50" fmla="*/ 4 w 16"/>
                  <a:gd name="T51" fmla="*/ 14 h 16"/>
                  <a:gd name="T52" fmla="*/ 12 w 16"/>
                  <a:gd name="T53" fmla="*/ 14 h 16"/>
                  <a:gd name="T54" fmla="*/ 12 w 16"/>
                  <a:gd name="T55" fmla="*/ 14 h 16"/>
                  <a:gd name="T56" fmla="*/ 12 w 16"/>
                  <a:gd name="T57" fmla="*/ 12 h 16"/>
                  <a:gd name="T58" fmla="*/ 12 w 16"/>
                  <a:gd name="T59" fmla="*/ 14 h 16"/>
                  <a:gd name="T60" fmla="*/ 14 w 16"/>
                  <a:gd name="T61" fmla="*/ 12 h 16"/>
                  <a:gd name="T62" fmla="*/ 14 w 16"/>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12"/>
                    </a:moveTo>
                    <a:lnTo>
                      <a:pt x="16" y="12"/>
                    </a:lnTo>
                    <a:lnTo>
                      <a:pt x="14" y="12"/>
                    </a:lnTo>
                    <a:lnTo>
                      <a:pt x="14" y="12"/>
                    </a:lnTo>
                    <a:lnTo>
                      <a:pt x="10" y="8"/>
                    </a:lnTo>
                    <a:lnTo>
                      <a:pt x="14" y="4"/>
                    </a:lnTo>
                    <a:lnTo>
                      <a:pt x="16" y="6"/>
                    </a:lnTo>
                    <a:lnTo>
                      <a:pt x="16" y="4"/>
                    </a:lnTo>
                    <a:lnTo>
                      <a:pt x="14" y="4"/>
                    </a:lnTo>
                    <a:lnTo>
                      <a:pt x="14" y="4"/>
                    </a:lnTo>
                    <a:lnTo>
                      <a:pt x="14" y="4"/>
                    </a:lnTo>
                    <a:lnTo>
                      <a:pt x="14" y="4"/>
                    </a:lnTo>
                    <a:lnTo>
                      <a:pt x="14" y="4"/>
                    </a:lnTo>
                    <a:lnTo>
                      <a:pt x="14" y="2"/>
                    </a:lnTo>
                    <a:lnTo>
                      <a:pt x="14" y="4"/>
                    </a:lnTo>
                    <a:lnTo>
                      <a:pt x="12" y="2"/>
                    </a:lnTo>
                    <a:lnTo>
                      <a:pt x="14" y="2"/>
                    </a:lnTo>
                    <a:lnTo>
                      <a:pt x="12" y="0"/>
                    </a:lnTo>
                    <a:lnTo>
                      <a:pt x="12" y="2"/>
                    </a:lnTo>
                    <a:lnTo>
                      <a:pt x="12" y="2"/>
                    </a:lnTo>
                    <a:lnTo>
                      <a:pt x="8" y="6"/>
                    </a:lnTo>
                    <a:lnTo>
                      <a:pt x="6" y="2"/>
                    </a:lnTo>
                    <a:lnTo>
                      <a:pt x="6" y="2"/>
                    </a:lnTo>
                    <a:lnTo>
                      <a:pt x="6" y="0"/>
                    </a:lnTo>
                    <a:lnTo>
                      <a:pt x="6" y="2"/>
                    </a:lnTo>
                    <a:lnTo>
                      <a:pt x="6" y="2"/>
                    </a:lnTo>
                    <a:lnTo>
                      <a:pt x="4" y="4"/>
                    </a:lnTo>
                    <a:lnTo>
                      <a:pt x="4" y="2"/>
                    </a:lnTo>
                    <a:lnTo>
                      <a:pt x="4" y="2"/>
                    </a:lnTo>
                    <a:lnTo>
                      <a:pt x="4" y="2"/>
                    </a:lnTo>
                    <a:lnTo>
                      <a:pt x="4" y="2"/>
                    </a:lnTo>
                    <a:lnTo>
                      <a:pt x="4" y="4"/>
                    </a:lnTo>
                    <a:lnTo>
                      <a:pt x="4" y="4"/>
                    </a:lnTo>
                    <a:lnTo>
                      <a:pt x="2" y="4"/>
                    </a:lnTo>
                    <a:lnTo>
                      <a:pt x="2" y="4"/>
                    </a:lnTo>
                    <a:lnTo>
                      <a:pt x="4" y="4"/>
                    </a:lnTo>
                    <a:lnTo>
                      <a:pt x="6" y="8"/>
                    </a:lnTo>
                    <a:lnTo>
                      <a:pt x="2" y="10"/>
                    </a:lnTo>
                    <a:lnTo>
                      <a:pt x="2" y="10"/>
                    </a:lnTo>
                    <a:lnTo>
                      <a:pt x="0" y="10"/>
                    </a:lnTo>
                    <a:lnTo>
                      <a:pt x="2" y="12"/>
                    </a:lnTo>
                    <a:lnTo>
                      <a:pt x="2" y="10"/>
                    </a:lnTo>
                    <a:lnTo>
                      <a:pt x="4" y="12"/>
                    </a:lnTo>
                    <a:lnTo>
                      <a:pt x="2" y="12"/>
                    </a:lnTo>
                    <a:lnTo>
                      <a:pt x="2" y="12"/>
                    </a:lnTo>
                    <a:lnTo>
                      <a:pt x="2" y="12"/>
                    </a:lnTo>
                    <a:lnTo>
                      <a:pt x="4" y="12"/>
                    </a:lnTo>
                    <a:lnTo>
                      <a:pt x="4" y="12"/>
                    </a:lnTo>
                    <a:lnTo>
                      <a:pt x="4" y="14"/>
                    </a:lnTo>
                    <a:lnTo>
                      <a:pt x="4" y="14"/>
                    </a:lnTo>
                    <a:lnTo>
                      <a:pt x="4" y="14"/>
                    </a:lnTo>
                    <a:lnTo>
                      <a:pt x="4" y="14"/>
                    </a:lnTo>
                    <a:lnTo>
                      <a:pt x="8" y="10"/>
                    </a:lnTo>
                    <a:lnTo>
                      <a:pt x="12" y="14"/>
                    </a:lnTo>
                    <a:lnTo>
                      <a:pt x="10" y="16"/>
                    </a:lnTo>
                    <a:lnTo>
                      <a:pt x="12" y="14"/>
                    </a:lnTo>
                    <a:lnTo>
                      <a:pt x="12" y="14"/>
                    </a:lnTo>
                    <a:lnTo>
                      <a:pt x="12" y="12"/>
                    </a:lnTo>
                    <a:lnTo>
                      <a:pt x="12" y="14"/>
                    </a:lnTo>
                    <a:lnTo>
                      <a:pt x="12" y="14"/>
                    </a:lnTo>
                    <a:lnTo>
                      <a:pt x="12" y="12"/>
                    </a:lnTo>
                    <a:lnTo>
                      <a:pt x="14" y="12"/>
                    </a:lnTo>
                    <a:lnTo>
                      <a:pt x="12" y="12"/>
                    </a:lnTo>
                    <a:lnTo>
                      <a:pt x="14" y="12"/>
                    </a:lnTo>
                    <a:lnTo>
                      <a:pt x="1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451">
                <a:extLst>
                  <a:ext uri="{FF2B5EF4-FFF2-40B4-BE49-F238E27FC236}">
                    <a16:creationId xmlns:a16="http://schemas.microsoft.com/office/drawing/2014/main" id="{146E00CF-BEDE-4C6E-891F-A2C18469A6EA}"/>
                  </a:ext>
                </a:extLst>
              </p:cNvPr>
              <p:cNvSpPr>
                <a:spLocks/>
              </p:cNvSpPr>
              <p:nvPr/>
            </p:nvSpPr>
            <p:spPr bwMode="auto">
              <a:xfrm>
                <a:off x="3996274" y="4401721"/>
                <a:ext cx="23668" cy="23668"/>
              </a:xfrm>
              <a:custGeom>
                <a:avLst/>
                <a:gdLst>
                  <a:gd name="T0" fmla="*/ 13 w 15"/>
                  <a:gd name="T1" fmla="*/ 12 h 15"/>
                  <a:gd name="T2" fmla="*/ 11 w 15"/>
                  <a:gd name="T3" fmla="*/ 12 h 15"/>
                  <a:gd name="T4" fmla="*/ 13 w 15"/>
                  <a:gd name="T5" fmla="*/ 6 h 15"/>
                  <a:gd name="T6" fmla="*/ 13 w 15"/>
                  <a:gd name="T7" fmla="*/ 4 h 15"/>
                  <a:gd name="T8" fmla="*/ 11 w 15"/>
                  <a:gd name="T9" fmla="*/ 4 h 15"/>
                  <a:gd name="T10" fmla="*/ 13 w 15"/>
                  <a:gd name="T11" fmla="*/ 4 h 15"/>
                  <a:gd name="T12" fmla="*/ 11 w 15"/>
                  <a:gd name="T13" fmla="*/ 2 h 15"/>
                  <a:gd name="T14" fmla="*/ 11 w 15"/>
                  <a:gd name="T15" fmla="*/ 2 h 15"/>
                  <a:gd name="T16" fmla="*/ 11 w 15"/>
                  <a:gd name="T17" fmla="*/ 2 h 15"/>
                  <a:gd name="T18" fmla="*/ 11 w 15"/>
                  <a:gd name="T19" fmla="*/ 2 h 15"/>
                  <a:gd name="T20" fmla="*/ 3 w 15"/>
                  <a:gd name="T21" fmla="*/ 2 h 15"/>
                  <a:gd name="T22" fmla="*/ 5 w 15"/>
                  <a:gd name="T23" fmla="*/ 0 h 15"/>
                  <a:gd name="T24" fmla="*/ 3 w 15"/>
                  <a:gd name="T25" fmla="*/ 2 h 15"/>
                  <a:gd name="T26" fmla="*/ 3 w 15"/>
                  <a:gd name="T27" fmla="*/ 2 h 15"/>
                  <a:gd name="T28" fmla="*/ 3 w 15"/>
                  <a:gd name="T29" fmla="*/ 2 h 15"/>
                  <a:gd name="T30" fmla="*/ 3 w 15"/>
                  <a:gd name="T31" fmla="*/ 4 h 15"/>
                  <a:gd name="T32" fmla="*/ 1 w 15"/>
                  <a:gd name="T33" fmla="*/ 4 h 15"/>
                  <a:gd name="T34" fmla="*/ 1 w 15"/>
                  <a:gd name="T35" fmla="*/ 4 h 15"/>
                  <a:gd name="T36" fmla="*/ 1 w 15"/>
                  <a:gd name="T37" fmla="*/ 10 h 15"/>
                  <a:gd name="T38" fmla="*/ 0 w 15"/>
                  <a:gd name="T39" fmla="*/ 10 h 15"/>
                  <a:gd name="T40" fmla="*/ 1 w 15"/>
                  <a:gd name="T41" fmla="*/ 12 h 15"/>
                  <a:gd name="T42" fmla="*/ 1 w 15"/>
                  <a:gd name="T43" fmla="*/ 12 h 15"/>
                  <a:gd name="T44" fmla="*/ 1 w 15"/>
                  <a:gd name="T45" fmla="*/ 12 h 15"/>
                  <a:gd name="T46" fmla="*/ 1 w 15"/>
                  <a:gd name="T47" fmla="*/ 12 h 15"/>
                  <a:gd name="T48" fmla="*/ 1 w 15"/>
                  <a:gd name="T49" fmla="*/ 13 h 15"/>
                  <a:gd name="T50" fmla="*/ 3 w 15"/>
                  <a:gd name="T51" fmla="*/ 13 h 15"/>
                  <a:gd name="T52" fmla="*/ 9 w 15"/>
                  <a:gd name="T53" fmla="*/ 13 h 15"/>
                  <a:gd name="T54" fmla="*/ 9 w 15"/>
                  <a:gd name="T55" fmla="*/ 13 h 15"/>
                  <a:gd name="T56" fmla="*/ 11 w 15"/>
                  <a:gd name="T57" fmla="*/ 12 h 15"/>
                  <a:gd name="T58" fmla="*/ 11 w 15"/>
                  <a:gd name="T59" fmla="*/ 13 h 15"/>
                  <a:gd name="T60" fmla="*/ 11 w 15"/>
                  <a:gd name="T61" fmla="*/ 12 h 15"/>
                  <a:gd name="T62" fmla="*/ 11 w 15"/>
                  <a:gd name="T6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5">
                    <a:moveTo>
                      <a:pt x="13" y="12"/>
                    </a:moveTo>
                    <a:lnTo>
                      <a:pt x="13" y="12"/>
                    </a:lnTo>
                    <a:lnTo>
                      <a:pt x="11" y="12"/>
                    </a:lnTo>
                    <a:lnTo>
                      <a:pt x="11" y="12"/>
                    </a:lnTo>
                    <a:lnTo>
                      <a:pt x="9" y="8"/>
                    </a:lnTo>
                    <a:lnTo>
                      <a:pt x="13" y="6"/>
                    </a:lnTo>
                    <a:lnTo>
                      <a:pt x="15" y="6"/>
                    </a:lnTo>
                    <a:lnTo>
                      <a:pt x="13" y="4"/>
                    </a:lnTo>
                    <a:lnTo>
                      <a:pt x="13" y="6"/>
                    </a:lnTo>
                    <a:lnTo>
                      <a:pt x="11" y="4"/>
                    </a:lnTo>
                    <a:lnTo>
                      <a:pt x="13" y="4"/>
                    </a:lnTo>
                    <a:lnTo>
                      <a:pt x="13" y="4"/>
                    </a:lnTo>
                    <a:lnTo>
                      <a:pt x="13" y="4"/>
                    </a:lnTo>
                    <a:lnTo>
                      <a:pt x="11" y="2"/>
                    </a:lnTo>
                    <a:lnTo>
                      <a:pt x="11" y="4"/>
                    </a:lnTo>
                    <a:lnTo>
                      <a:pt x="11" y="2"/>
                    </a:lnTo>
                    <a:lnTo>
                      <a:pt x="11" y="2"/>
                    </a:lnTo>
                    <a:lnTo>
                      <a:pt x="11" y="2"/>
                    </a:lnTo>
                    <a:lnTo>
                      <a:pt x="11" y="2"/>
                    </a:lnTo>
                    <a:lnTo>
                      <a:pt x="11" y="2"/>
                    </a:lnTo>
                    <a:lnTo>
                      <a:pt x="7" y="6"/>
                    </a:lnTo>
                    <a:lnTo>
                      <a:pt x="3" y="2"/>
                    </a:lnTo>
                    <a:lnTo>
                      <a:pt x="3" y="2"/>
                    </a:lnTo>
                    <a:lnTo>
                      <a:pt x="5" y="0"/>
                    </a:lnTo>
                    <a:lnTo>
                      <a:pt x="3" y="2"/>
                    </a:lnTo>
                    <a:lnTo>
                      <a:pt x="3" y="2"/>
                    </a:lnTo>
                    <a:lnTo>
                      <a:pt x="3" y="4"/>
                    </a:lnTo>
                    <a:lnTo>
                      <a:pt x="3" y="2"/>
                    </a:lnTo>
                    <a:lnTo>
                      <a:pt x="3" y="2"/>
                    </a:lnTo>
                    <a:lnTo>
                      <a:pt x="3" y="2"/>
                    </a:lnTo>
                    <a:lnTo>
                      <a:pt x="1" y="4"/>
                    </a:lnTo>
                    <a:lnTo>
                      <a:pt x="3" y="4"/>
                    </a:lnTo>
                    <a:lnTo>
                      <a:pt x="1" y="4"/>
                    </a:lnTo>
                    <a:lnTo>
                      <a:pt x="1" y="4"/>
                    </a:lnTo>
                    <a:lnTo>
                      <a:pt x="0" y="4"/>
                    </a:lnTo>
                    <a:lnTo>
                      <a:pt x="1" y="4"/>
                    </a:lnTo>
                    <a:lnTo>
                      <a:pt x="5" y="8"/>
                    </a:lnTo>
                    <a:lnTo>
                      <a:pt x="1" y="10"/>
                    </a:lnTo>
                    <a:lnTo>
                      <a:pt x="1" y="10"/>
                    </a:lnTo>
                    <a:lnTo>
                      <a:pt x="0" y="10"/>
                    </a:lnTo>
                    <a:lnTo>
                      <a:pt x="0" y="12"/>
                    </a:lnTo>
                    <a:lnTo>
                      <a:pt x="1" y="12"/>
                    </a:lnTo>
                    <a:lnTo>
                      <a:pt x="1" y="12"/>
                    </a:lnTo>
                    <a:lnTo>
                      <a:pt x="1" y="12"/>
                    </a:lnTo>
                    <a:lnTo>
                      <a:pt x="1" y="12"/>
                    </a:lnTo>
                    <a:lnTo>
                      <a:pt x="1" y="12"/>
                    </a:lnTo>
                    <a:lnTo>
                      <a:pt x="1" y="13"/>
                    </a:lnTo>
                    <a:lnTo>
                      <a:pt x="1" y="12"/>
                    </a:lnTo>
                    <a:lnTo>
                      <a:pt x="3" y="13"/>
                    </a:lnTo>
                    <a:lnTo>
                      <a:pt x="1" y="13"/>
                    </a:lnTo>
                    <a:lnTo>
                      <a:pt x="3" y="15"/>
                    </a:lnTo>
                    <a:lnTo>
                      <a:pt x="3" y="13"/>
                    </a:lnTo>
                    <a:lnTo>
                      <a:pt x="7" y="10"/>
                    </a:lnTo>
                    <a:lnTo>
                      <a:pt x="9" y="13"/>
                    </a:lnTo>
                    <a:lnTo>
                      <a:pt x="9" y="15"/>
                    </a:lnTo>
                    <a:lnTo>
                      <a:pt x="9" y="13"/>
                    </a:lnTo>
                    <a:lnTo>
                      <a:pt x="9" y="13"/>
                    </a:lnTo>
                    <a:lnTo>
                      <a:pt x="11" y="12"/>
                    </a:lnTo>
                    <a:lnTo>
                      <a:pt x="11" y="13"/>
                    </a:lnTo>
                    <a:lnTo>
                      <a:pt x="11" y="13"/>
                    </a:lnTo>
                    <a:lnTo>
                      <a:pt x="11" y="13"/>
                    </a:lnTo>
                    <a:lnTo>
                      <a:pt x="11" y="12"/>
                    </a:lnTo>
                    <a:lnTo>
                      <a:pt x="11" y="12"/>
                    </a:lnTo>
                    <a:lnTo>
                      <a:pt x="11" y="12"/>
                    </a:lnTo>
                    <a:lnTo>
                      <a:pt x="13"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452">
                <a:extLst>
                  <a:ext uri="{FF2B5EF4-FFF2-40B4-BE49-F238E27FC236}">
                    <a16:creationId xmlns:a16="http://schemas.microsoft.com/office/drawing/2014/main" id="{75628868-9C4D-4BAB-B154-87A1FF7C24F8}"/>
                  </a:ext>
                </a:extLst>
              </p:cNvPr>
              <p:cNvSpPr>
                <a:spLocks/>
              </p:cNvSpPr>
              <p:nvPr/>
            </p:nvSpPr>
            <p:spPr bwMode="auto">
              <a:xfrm>
                <a:off x="4079899" y="4373320"/>
                <a:ext cx="22090" cy="22090"/>
              </a:xfrm>
              <a:custGeom>
                <a:avLst/>
                <a:gdLst>
                  <a:gd name="T0" fmla="*/ 14 w 14"/>
                  <a:gd name="T1" fmla="*/ 10 h 14"/>
                  <a:gd name="T2" fmla="*/ 12 w 14"/>
                  <a:gd name="T3" fmla="*/ 10 h 14"/>
                  <a:gd name="T4" fmla="*/ 12 w 14"/>
                  <a:gd name="T5" fmla="*/ 4 h 14"/>
                  <a:gd name="T6" fmla="*/ 14 w 14"/>
                  <a:gd name="T7" fmla="*/ 4 h 14"/>
                  <a:gd name="T8" fmla="*/ 12 w 14"/>
                  <a:gd name="T9" fmla="*/ 2 h 14"/>
                  <a:gd name="T10" fmla="*/ 12 w 14"/>
                  <a:gd name="T11" fmla="*/ 2 h 14"/>
                  <a:gd name="T12" fmla="*/ 12 w 14"/>
                  <a:gd name="T13" fmla="*/ 2 h 14"/>
                  <a:gd name="T14" fmla="*/ 12 w 14"/>
                  <a:gd name="T15" fmla="*/ 2 h 14"/>
                  <a:gd name="T16" fmla="*/ 12 w 14"/>
                  <a:gd name="T17" fmla="*/ 0 h 14"/>
                  <a:gd name="T18" fmla="*/ 10 w 14"/>
                  <a:gd name="T19" fmla="*/ 2 h 14"/>
                  <a:gd name="T20" fmla="*/ 4 w 14"/>
                  <a:gd name="T21" fmla="*/ 2 h 14"/>
                  <a:gd name="T22" fmla="*/ 4 w 14"/>
                  <a:gd name="T23" fmla="*/ 0 h 14"/>
                  <a:gd name="T24" fmla="*/ 4 w 14"/>
                  <a:gd name="T25" fmla="*/ 2 h 14"/>
                  <a:gd name="T26" fmla="*/ 4 w 14"/>
                  <a:gd name="T27" fmla="*/ 2 h 14"/>
                  <a:gd name="T28" fmla="*/ 2 w 14"/>
                  <a:gd name="T29" fmla="*/ 2 h 14"/>
                  <a:gd name="T30" fmla="*/ 4 w 14"/>
                  <a:gd name="T31" fmla="*/ 2 h 14"/>
                  <a:gd name="T32" fmla="*/ 2 w 14"/>
                  <a:gd name="T33" fmla="*/ 2 h 14"/>
                  <a:gd name="T34" fmla="*/ 2 w 14"/>
                  <a:gd name="T35" fmla="*/ 4 h 14"/>
                  <a:gd name="T36" fmla="*/ 2 w 14"/>
                  <a:gd name="T37" fmla="*/ 10 h 14"/>
                  <a:gd name="T38" fmla="*/ 0 w 14"/>
                  <a:gd name="T39" fmla="*/ 10 h 14"/>
                  <a:gd name="T40" fmla="*/ 2 w 14"/>
                  <a:gd name="T41" fmla="*/ 10 h 14"/>
                  <a:gd name="T42" fmla="*/ 0 w 14"/>
                  <a:gd name="T43" fmla="*/ 10 h 14"/>
                  <a:gd name="T44" fmla="*/ 2 w 14"/>
                  <a:gd name="T45" fmla="*/ 12 h 14"/>
                  <a:gd name="T46" fmla="*/ 2 w 14"/>
                  <a:gd name="T47" fmla="*/ 10 h 14"/>
                  <a:gd name="T48" fmla="*/ 2 w 14"/>
                  <a:gd name="T49" fmla="*/ 12 h 14"/>
                  <a:gd name="T50" fmla="*/ 4 w 14"/>
                  <a:gd name="T51" fmla="*/ 12 h 14"/>
                  <a:gd name="T52" fmla="*/ 10 w 14"/>
                  <a:gd name="T53" fmla="*/ 12 h 14"/>
                  <a:gd name="T54" fmla="*/ 10 w 14"/>
                  <a:gd name="T55" fmla="*/ 14 h 14"/>
                  <a:gd name="T56" fmla="*/ 10 w 14"/>
                  <a:gd name="T57" fmla="*/ 12 h 14"/>
                  <a:gd name="T58" fmla="*/ 12 w 14"/>
                  <a:gd name="T59" fmla="*/ 12 h 14"/>
                  <a:gd name="T60" fmla="*/ 12 w 14"/>
                  <a:gd name="T61" fmla="*/ 12 h 14"/>
                  <a:gd name="T62" fmla="*/ 12 w 14"/>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12"/>
                    </a:moveTo>
                    <a:lnTo>
                      <a:pt x="14" y="10"/>
                    </a:lnTo>
                    <a:lnTo>
                      <a:pt x="12" y="10"/>
                    </a:lnTo>
                    <a:lnTo>
                      <a:pt x="12" y="10"/>
                    </a:lnTo>
                    <a:lnTo>
                      <a:pt x="10" y="8"/>
                    </a:lnTo>
                    <a:lnTo>
                      <a:pt x="12" y="4"/>
                    </a:lnTo>
                    <a:lnTo>
                      <a:pt x="14" y="4"/>
                    </a:lnTo>
                    <a:lnTo>
                      <a:pt x="14" y="4"/>
                    </a:lnTo>
                    <a:lnTo>
                      <a:pt x="12" y="4"/>
                    </a:lnTo>
                    <a:lnTo>
                      <a:pt x="12" y="2"/>
                    </a:lnTo>
                    <a:lnTo>
                      <a:pt x="14" y="2"/>
                    </a:lnTo>
                    <a:lnTo>
                      <a:pt x="12" y="2"/>
                    </a:lnTo>
                    <a:lnTo>
                      <a:pt x="12" y="2"/>
                    </a:lnTo>
                    <a:lnTo>
                      <a:pt x="12" y="2"/>
                    </a:lnTo>
                    <a:lnTo>
                      <a:pt x="12" y="2"/>
                    </a:lnTo>
                    <a:lnTo>
                      <a:pt x="12" y="2"/>
                    </a:lnTo>
                    <a:lnTo>
                      <a:pt x="12" y="0"/>
                    </a:lnTo>
                    <a:lnTo>
                      <a:pt x="12" y="0"/>
                    </a:lnTo>
                    <a:lnTo>
                      <a:pt x="10" y="2"/>
                    </a:lnTo>
                    <a:lnTo>
                      <a:pt x="10"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4" y="6"/>
                    </a:lnTo>
                    <a:lnTo>
                      <a:pt x="2" y="10"/>
                    </a:lnTo>
                    <a:lnTo>
                      <a:pt x="2" y="10"/>
                    </a:lnTo>
                    <a:lnTo>
                      <a:pt x="0" y="10"/>
                    </a:lnTo>
                    <a:lnTo>
                      <a:pt x="0" y="10"/>
                    </a:lnTo>
                    <a:lnTo>
                      <a:pt x="2" y="10"/>
                    </a:lnTo>
                    <a:lnTo>
                      <a:pt x="2" y="10"/>
                    </a:lnTo>
                    <a:lnTo>
                      <a:pt x="0" y="10"/>
                    </a:lnTo>
                    <a:lnTo>
                      <a:pt x="2" y="12"/>
                    </a:lnTo>
                    <a:lnTo>
                      <a:pt x="2" y="12"/>
                    </a:lnTo>
                    <a:lnTo>
                      <a:pt x="2" y="12"/>
                    </a:lnTo>
                    <a:lnTo>
                      <a:pt x="2" y="10"/>
                    </a:lnTo>
                    <a:lnTo>
                      <a:pt x="4" y="12"/>
                    </a:lnTo>
                    <a:lnTo>
                      <a:pt x="2" y="12"/>
                    </a:lnTo>
                    <a:lnTo>
                      <a:pt x="2" y="14"/>
                    </a:lnTo>
                    <a:lnTo>
                      <a:pt x="4" y="12"/>
                    </a:lnTo>
                    <a:lnTo>
                      <a:pt x="6" y="10"/>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453">
                <a:extLst>
                  <a:ext uri="{FF2B5EF4-FFF2-40B4-BE49-F238E27FC236}">
                    <a16:creationId xmlns:a16="http://schemas.microsoft.com/office/drawing/2014/main" id="{49251683-E34E-446A-863F-7DE2436CD894}"/>
                  </a:ext>
                </a:extLst>
              </p:cNvPr>
              <p:cNvSpPr>
                <a:spLocks/>
              </p:cNvSpPr>
              <p:nvPr/>
            </p:nvSpPr>
            <p:spPr bwMode="auto">
              <a:xfrm>
                <a:off x="4042031" y="4329140"/>
                <a:ext cx="25246" cy="22090"/>
              </a:xfrm>
              <a:custGeom>
                <a:avLst/>
                <a:gdLst>
                  <a:gd name="T0" fmla="*/ 14 w 16"/>
                  <a:gd name="T1" fmla="*/ 10 h 14"/>
                  <a:gd name="T2" fmla="*/ 12 w 16"/>
                  <a:gd name="T3" fmla="*/ 10 h 14"/>
                  <a:gd name="T4" fmla="*/ 14 w 16"/>
                  <a:gd name="T5" fmla="*/ 4 h 14"/>
                  <a:gd name="T6" fmla="*/ 14 w 16"/>
                  <a:gd name="T7" fmla="*/ 2 h 14"/>
                  <a:gd name="T8" fmla="*/ 12 w 16"/>
                  <a:gd name="T9" fmla="*/ 2 h 14"/>
                  <a:gd name="T10" fmla="*/ 14 w 16"/>
                  <a:gd name="T11" fmla="*/ 2 h 14"/>
                  <a:gd name="T12" fmla="*/ 12 w 16"/>
                  <a:gd name="T13" fmla="*/ 2 h 14"/>
                  <a:gd name="T14" fmla="*/ 12 w 16"/>
                  <a:gd name="T15" fmla="*/ 2 h 14"/>
                  <a:gd name="T16" fmla="*/ 12 w 16"/>
                  <a:gd name="T17" fmla="*/ 0 h 14"/>
                  <a:gd name="T18" fmla="*/ 12 w 16"/>
                  <a:gd name="T19" fmla="*/ 2 h 14"/>
                  <a:gd name="T20" fmla="*/ 6 w 16"/>
                  <a:gd name="T21" fmla="*/ 0 h 14"/>
                  <a:gd name="T22" fmla="*/ 6 w 16"/>
                  <a:gd name="T23" fmla="*/ 0 h 14"/>
                  <a:gd name="T24" fmla="*/ 4 w 16"/>
                  <a:gd name="T25" fmla="*/ 0 h 14"/>
                  <a:gd name="T26" fmla="*/ 4 w 16"/>
                  <a:gd name="T27" fmla="*/ 0 h 14"/>
                  <a:gd name="T28" fmla="*/ 4 w 16"/>
                  <a:gd name="T29" fmla="*/ 2 h 14"/>
                  <a:gd name="T30" fmla="*/ 4 w 16"/>
                  <a:gd name="T31" fmla="*/ 2 h 14"/>
                  <a:gd name="T32" fmla="*/ 2 w 16"/>
                  <a:gd name="T33" fmla="*/ 2 h 14"/>
                  <a:gd name="T34" fmla="*/ 2 w 16"/>
                  <a:gd name="T35" fmla="*/ 2 h 14"/>
                  <a:gd name="T36" fmla="*/ 2 w 16"/>
                  <a:gd name="T37" fmla="*/ 10 h 14"/>
                  <a:gd name="T38" fmla="*/ 0 w 16"/>
                  <a:gd name="T39" fmla="*/ 10 h 14"/>
                  <a:gd name="T40" fmla="*/ 2 w 16"/>
                  <a:gd name="T41" fmla="*/ 10 h 14"/>
                  <a:gd name="T42" fmla="*/ 2 w 16"/>
                  <a:gd name="T43" fmla="*/ 10 h 14"/>
                  <a:gd name="T44" fmla="*/ 2 w 16"/>
                  <a:gd name="T45" fmla="*/ 12 h 14"/>
                  <a:gd name="T46" fmla="*/ 2 w 16"/>
                  <a:gd name="T47" fmla="*/ 10 h 14"/>
                  <a:gd name="T48" fmla="*/ 2 w 16"/>
                  <a:gd name="T49" fmla="*/ 12 h 14"/>
                  <a:gd name="T50" fmla="*/ 4 w 16"/>
                  <a:gd name="T51" fmla="*/ 12 h 14"/>
                  <a:gd name="T52" fmla="*/ 10 w 16"/>
                  <a:gd name="T53" fmla="*/ 12 h 14"/>
                  <a:gd name="T54" fmla="*/ 10 w 16"/>
                  <a:gd name="T55" fmla="*/ 12 h 14"/>
                  <a:gd name="T56" fmla="*/ 12 w 16"/>
                  <a:gd name="T57" fmla="*/ 12 h 14"/>
                  <a:gd name="T58" fmla="*/ 12 w 16"/>
                  <a:gd name="T59" fmla="*/ 12 h 14"/>
                  <a:gd name="T60" fmla="*/ 12 w 16"/>
                  <a:gd name="T61" fmla="*/ 12 h 14"/>
                  <a:gd name="T62" fmla="*/ 12 w 16"/>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14" y="10"/>
                    </a:moveTo>
                    <a:lnTo>
                      <a:pt x="14" y="10"/>
                    </a:lnTo>
                    <a:lnTo>
                      <a:pt x="12" y="10"/>
                    </a:lnTo>
                    <a:lnTo>
                      <a:pt x="12" y="10"/>
                    </a:lnTo>
                    <a:lnTo>
                      <a:pt x="10" y="6"/>
                    </a:lnTo>
                    <a:lnTo>
                      <a:pt x="14" y="4"/>
                    </a:lnTo>
                    <a:lnTo>
                      <a:pt x="16" y="4"/>
                    </a:lnTo>
                    <a:lnTo>
                      <a:pt x="14" y="2"/>
                    </a:lnTo>
                    <a:lnTo>
                      <a:pt x="14" y="4"/>
                    </a:lnTo>
                    <a:lnTo>
                      <a:pt x="12" y="2"/>
                    </a:lnTo>
                    <a:lnTo>
                      <a:pt x="14" y="2"/>
                    </a:lnTo>
                    <a:lnTo>
                      <a:pt x="14" y="2"/>
                    </a:lnTo>
                    <a:lnTo>
                      <a:pt x="14" y="2"/>
                    </a:lnTo>
                    <a:lnTo>
                      <a:pt x="12" y="2"/>
                    </a:lnTo>
                    <a:lnTo>
                      <a:pt x="12" y="2"/>
                    </a:lnTo>
                    <a:lnTo>
                      <a:pt x="12" y="2"/>
                    </a:lnTo>
                    <a:lnTo>
                      <a:pt x="12" y="0"/>
                    </a:lnTo>
                    <a:lnTo>
                      <a:pt x="12" y="0"/>
                    </a:lnTo>
                    <a:lnTo>
                      <a:pt x="12" y="2"/>
                    </a:lnTo>
                    <a:lnTo>
                      <a:pt x="12" y="2"/>
                    </a:lnTo>
                    <a:lnTo>
                      <a:pt x="8" y="4"/>
                    </a:lnTo>
                    <a:lnTo>
                      <a:pt x="6" y="0"/>
                    </a:lnTo>
                    <a:lnTo>
                      <a:pt x="6" y="0"/>
                    </a:lnTo>
                    <a:lnTo>
                      <a:pt x="6" y="0"/>
                    </a:lnTo>
                    <a:lnTo>
                      <a:pt x="4" y="0"/>
                    </a:lnTo>
                    <a:lnTo>
                      <a:pt x="4" y="0"/>
                    </a:lnTo>
                    <a:lnTo>
                      <a:pt x="4" y="2"/>
                    </a:lnTo>
                    <a:lnTo>
                      <a:pt x="4" y="0"/>
                    </a:lnTo>
                    <a:lnTo>
                      <a:pt x="4" y="2"/>
                    </a:lnTo>
                    <a:lnTo>
                      <a:pt x="4" y="2"/>
                    </a:lnTo>
                    <a:lnTo>
                      <a:pt x="2" y="2"/>
                    </a:lnTo>
                    <a:lnTo>
                      <a:pt x="4" y="2"/>
                    </a:lnTo>
                    <a:lnTo>
                      <a:pt x="2" y="2"/>
                    </a:lnTo>
                    <a:lnTo>
                      <a:pt x="2" y="2"/>
                    </a:lnTo>
                    <a:lnTo>
                      <a:pt x="0" y="2"/>
                    </a:lnTo>
                    <a:lnTo>
                      <a:pt x="2" y="2"/>
                    </a:lnTo>
                    <a:lnTo>
                      <a:pt x="6" y="6"/>
                    </a:lnTo>
                    <a:lnTo>
                      <a:pt x="2" y="10"/>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8" y="8"/>
                    </a:lnTo>
                    <a:lnTo>
                      <a:pt x="10" y="12"/>
                    </a:lnTo>
                    <a:lnTo>
                      <a:pt x="10" y="14"/>
                    </a:lnTo>
                    <a:lnTo>
                      <a:pt x="10" y="12"/>
                    </a:lnTo>
                    <a:lnTo>
                      <a:pt x="10" y="12"/>
                    </a:lnTo>
                    <a:lnTo>
                      <a:pt x="12" y="12"/>
                    </a:lnTo>
                    <a:lnTo>
                      <a:pt x="12" y="12"/>
                    </a:lnTo>
                    <a:lnTo>
                      <a:pt x="12" y="12"/>
                    </a:lnTo>
                    <a:lnTo>
                      <a:pt x="12" y="12"/>
                    </a:lnTo>
                    <a:lnTo>
                      <a:pt x="12" y="12"/>
                    </a:lnTo>
                    <a:lnTo>
                      <a:pt x="12" y="10"/>
                    </a:lnTo>
                    <a:lnTo>
                      <a:pt x="12" y="10"/>
                    </a:lnTo>
                    <a:lnTo>
                      <a:pt x="1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454">
                <a:extLst>
                  <a:ext uri="{FF2B5EF4-FFF2-40B4-BE49-F238E27FC236}">
                    <a16:creationId xmlns:a16="http://schemas.microsoft.com/office/drawing/2014/main" id="{B69253B9-9254-44EB-BA42-1E45A24FA2DF}"/>
                  </a:ext>
                </a:extLst>
              </p:cNvPr>
              <p:cNvSpPr>
                <a:spLocks/>
              </p:cNvSpPr>
              <p:nvPr/>
            </p:nvSpPr>
            <p:spPr bwMode="auto">
              <a:xfrm>
                <a:off x="4013630" y="4537416"/>
                <a:ext cx="59958" cy="75737"/>
              </a:xfrm>
              <a:custGeom>
                <a:avLst/>
                <a:gdLst>
                  <a:gd name="T0" fmla="*/ 4 w 19"/>
                  <a:gd name="T1" fmla="*/ 0 h 24"/>
                  <a:gd name="T2" fmla="*/ 7 w 19"/>
                  <a:gd name="T3" fmla="*/ 2 h 24"/>
                  <a:gd name="T4" fmla="*/ 10 w 19"/>
                  <a:gd name="T5" fmla="*/ 7 h 24"/>
                  <a:gd name="T6" fmla="*/ 12 w 19"/>
                  <a:gd name="T7" fmla="*/ 12 h 24"/>
                  <a:gd name="T8" fmla="*/ 19 w 19"/>
                  <a:gd name="T9" fmla="*/ 20 h 24"/>
                  <a:gd name="T10" fmla="*/ 14 w 19"/>
                  <a:gd name="T11" fmla="*/ 17 h 24"/>
                  <a:gd name="T12" fmla="*/ 9 w 19"/>
                  <a:gd name="T13" fmla="*/ 13 h 24"/>
                  <a:gd name="T14" fmla="*/ 10 w 19"/>
                  <a:gd name="T15" fmla="*/ 17 h 24"/>
                  <a:gd name="T16" fmla="*/ 13 w 19"/>
                  <a:gd name="T17" fmla="*/ 23 h 24"/>
                  <a:gd name="T18" fmla="*/ 14 w 19"/>
                  <a:gd name="T19" fmla="*/ 24 h 24"/>
                  <a:gd name="T20" fmla="*/ 9 w 19"/>
                  <a:gd name="T21" fmla="*/ 21 h 24"/>
                  <a:gd name="T22" fmla="*/ 3 w 19"/>
                  <a:gd name="T23" fmla="*/ 15 h 24"/>
                  <a:gd name="T24" fmla="*/ 4 w 19"/>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4" y="0"/>
                    </a:moveTo>
                    <a:cubicBezTo>
                      <a:pt x="4" y="0"/>
                      <a:pt x="5" y="1"/>
                      <a:pt x="7" y="2"/>
                    </a:cubicBezTo>
                    <a:cubicBezTo>
                      <a:pt x="8" y="3"/>
                      <a:pt x="9" y="5"/>
                      <a:pt x="10" y="7"/>
                    </a:cubicBezTo>
                    <a:cubicBezTo>
                      <a:pt x="11" y="8"/>
                      <a:pt x="11" y="10"/>
                      <a:pt x="12" y="12"/>
                    </a:cubicBezTo>
                    <a:cubicBezTo>
                      <a:pt x="15" y="16"/>
                      <a:pt x="19" y="20"/>
                      <a:pt x="19" y="20"/>
                    </a:cubicBezTo>
                    <a:cubicBezTo>
                      <a:pt x="19" y="20"/>
                      <a:pt x="16" y="19"/>
                      <a:pt x="14" y="17"/>
                    </a:cubicBezTo>
                    <a:cubicBezTo>
                      <a:pt x="11" y="16"/>
                      <a:pt x="9" y="13"/>
                      <a:pt x="9" y="13"/>
                    </a:cubicBezTo>
                    <a:cubicBezTo>
                      <a:pt x="9" y="13"/>
                      <a:pt x="9" y="15"/>
                      <a:pt x="10" y="17"/>
                    </a:cubicBezTo>
                    <a:cubicBezTo>
                      <a:pt x="10" y="18"/>
                      <a:pt x="12" y="21"/>
                      <a:pt x="13" y="23"/>
                    </a:cubicBezTo>
                    <a:cubicBezTo>
                      <a:pt x="14" y="24"/>
                      <a:pt x="14" y="24"/>
                      <a:pt x="14" y="24"/>
                    </a:cubicBezTo>
                    <a:cubicBezTo>
                      <a:pt x="14" y="24"/>
                      <a:pt x="10" y="22"/>
                      <a:pt x="9" y="21"/>
                    </a:cubicBezTo>
                    <a:cubicBezTo>
                      <a:pt x="6" y="19"/>
                      <a:pt x="4" y="17"/>
                      <a:pt x="3" y="15"/>
                    </a:cubicBezTo>
                    <a:cubicBezTo>
                      <a:pt x="0" y="11"/>
                      <a:pt x="4" y="0"/>
                      <a:pt x="4"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455">
                <a:extLst>
                  <a:ext uri="{FF2B5EF4-FFF2-40B4-BE49-F238E27FC236}">
                    <a16:creationId xmlns:a16="http://schemas.microsoft.com/office/drawing/2014/main" id="{3E737C74-7A2E-4752-A6DC-B72270494F1C}"/>
                  </a:ext>
                </a:extLst>
              </p:cNvPr>
              <p:cNvSpPr>
                <a:spLocks/>
              </p:cNvSpPr>
              <p:nvPr/>
            </p:nvSpPr>
            <p:spPr bwMode="auto">
              <a:xfrm>
                <a:off x="3877935" y="4395410"/>
                <a:ext cx="71004" cy="61536"/>
              </a:xfrm>
              <a:custGeom>
                <a:avLst/>
                <a:gdLst>
                  <a:gd name="T0" fmla="*/ 18 w 23"/>
                  <a:gd name="T1" fmla="*/ 20 h 20"/>
                  <a:gd name="T2" fmla="*/ 22 w 23"/>
                  <a:gd name="T3" fmla="*/ 18 h 20"/>
                  <a:gd name="T4" fmla="*/ 22 w 23"/>
                  <a:gd name="T5" fmla="*/ 16 h 20"/>
                  <a:gd name="T6" fmla="*/ 19 w 23"/>
                  <a:gd name="T7" fmla="*/ 13 h 20"/>
                  <a:gd name="T8" fmla="*/ 13 w 23"/>
                  <a:gd name="T9" fmla="*/ 9 h 20"/>
                  <a:gd name="T10" fmla="*/ 7 w 23"/>
                  <a:gd name="T11" fmla="*/ 3 h 20"/>
                  <a:gd name="T12" fmla="*/ 4 w 23"/>
                  <a:gd name="T13" fmla="*/ 0 h 20"/>
                  <a:gd name="T14" fmla="*/ 4 w 23"/>
                  <a:gd name="T15" fmla="*/ 4 h 20"/>
                  <a:gd name="T16" fmla="*/ 6 w 23"/>
                  <a:gd name="T17" fmla="*/ 7 h 20"/>
                  <a:gd name="T18" fmla="*/ 9 w 23"/>
                  <a:gd name="T19" fmla="*/ 11 h 20"/>
                  <a:gd name="T20" fmla="*/ 6 w 23"/>
                  <a:gd name="T21" fmla="*/ 10 h 20"/>
                  <a:gd name="T22" fmla="*/ 2 w 23"/>
                  <a:gd name="T23" fmla="*/ 8 h 20"/>
                  <a:gd name="T24" fmla="*/ 0 w 23"/>
                  <a:gd name="T25" fmla="*/ 5 h 20"/>
                  <a:gd name="T26" fmla="*/ 1 w 23"/>
                  <a:gd name="T27" fmla="*/ 9 h 20"/>
                  <a:gd name="T28" fmla="*/ 4 w 23"/>
                  <a:gd name="T29" fmla="*/ 14 h 20"/>
                  <a:gd name="T30" fmla="*/ 9 w 23"/>
                  <a:gd name="T31" fmla="*/ 18 h 20"/>
                  <a:gd name="T32" fmla="*/ 18 w 23"/>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0">
                    <a:moveTo>
                      <a:pt x="18" y="20"/>
                    </a:moveTo>
                    <a:cubicBezTo>
                      <a:pt x="20" y="20"/>
                      <a:pt x="22" y="18"/>
                      <a:pt x="22" y="18"/>
                    </a:cubicBezTo>
                    <a:cubicBezTo>
                      <a:pt x="22" y="18"/>
                      <a:pt x="23" y="17"/>
                      <a:pt x="22" y="16"/>
                    </a:cubicBezTo>
                    <a:cubicBezTo>
                      <a:pt x="21" y="15"/>
                      <a:pt x="20" y="14"/>
                      <a:pt x="19" y="13"/>
                    </a:cubicBezTo>
                    <a:cubicBezTo>
                      <a:pt x="18" y="12"/>
                      <a:pt x="15" y="10"/>
                      <a:pt x="13" y="9"/>
                    </a:cubicBezTo>
                    <a:cubicBezTo>
                      <a:pt x="12" y="8"/>
                      <a:pt x="8" y="5"/>
                      <a:pt x="7" y="3"/>
                    </a:cubicBezTo>
                    <a:cubicBezTo>
                      <a:pt x="5" y="2"/>
                      <a:pt x="4" y="0"/>
                      <a:pt x="4" y="0"/>
                    </a:cubicBezTo>
                    <a:cubicBezTo>
                      <a:pt x="4" y="0"/>
                      <a:pt x="4" y="2"/>
                      <a:pt x="4" y="4"/>
                    </a:cubicBezTo>
                    <a:cubicBezTo>
                      <a:pt x="5" y="5"/>
                      <a:pt x="5" y="6"/>
                      <a:pt x="6" y="7"/>
                    </a:cubicBezTo>
                    <a:cubicBezTo>
                      <a:pt x="7" y="9"/>
                      <a:pt x="9" y="11"/>
                      <a:pt x="9" y="11"/>
                    </a:cubicBezTo>
                    <a:cubicBezTo>
                      <a:pt x="9" y="11"/>
                      <a:pt x="7" y="11"/>
                      <a:pt x="6" y="10"/>
                    </a:cubicBezTo>
                    <a:cubicBezTo>
                      <a:pt x="5" y="9"/>
                      <a:pt x="3" y="8"/>
                      <a:pt x="2" y="8"/>
                    </a:cubicBezTo>
                    <a:cubicBezTo>
                      <a:pt x="1" y="7"/>
                      <a:pt x="0" y="5"/>
                      <a:pt x="0" y="5"/>
                    </a:cubicBezTo>
                    <a:cubicBezTo>
                      <a:pt x="0" y="5"/>
                      <a:pt x="1" y="8"/>
                      <a:pt x="1" y="9"/>
                    </a:cubicBezTo>
                    <a:cubicBezTo>
                      <a:pt x="2" y="10"/>
                      <a:pt x="3" y="12"/>
                      <a:pt x="4" y="14"/>
                    </a:cubicBezTo>
                    <a:cubicBezTo>
                      <a:pt x="6" y="15"/>
                      <a:pt x="9" y="18"/>
                      <a:pt x="9" y="18"/>
                    </a:cubicBezTo>
                    <a:cubicBezTo>
                      <a:pt x="10" y="19"/>
                      <a:pt x="14" y="20"/>
                      <a:pt x="18"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456">
                <a:extLst>
                  <a:ext uri="{FF2B5EF4-FFF2-40B4-BE49-F238E27FC236}">
                    <a16:creationId xmlns:a16="http://schemas.microsoft.com/office/drawing/2014/main" id="{3730795E-B6ED-4CBF-974F-87E7813E0313}"/>
                  </a:ext>
                </a:extLst>
              </p:cNvPr>
              <p:cNvSpPr>
                <a:spLocks/>
              </p:cNvSpPr>
              <p:nvPr/>
            </p:nvSpPr>
            <p:spPr bwMode="auto">
              <a:xfrm>
                <a:off x="4007319" y="4537416"/>
                <a:ext cx="34713" cy="31557"/>
              </a:xfrm>
              <a:custGeom>
                <a:avLst/>
                <a:gdLst>
                  <a:gd name="T0" fmla="*/ 11 w 11"/>
                  <a:gd name="T1" fmla="*/ 8 h 10"/>
                  <a:gd name="T2" fmla="*/ 6 w 11"/>
                  <a:gd name="T3" fmla="*/ 2 h 10"/>
                  <a:gd name="T4" fmla="*/ 6 w 11"/>
                  <a:gd name="T5" fmla="*/ 0 h 10"/>
                  <a:gd name="T6" fmla="*/ 0 w 11"/>
                  <a:gd name="T7" fmla="*/ 6 h 10"/>
                  <a:gd name="T8" fmla="*/ 6 w 11"/>
                  <a:gd name="T9" fmla="*/ 10 h 10"/>
                  <a:gd name="T10" fmla="*/ 11 w 11"/>
                  <a:gd name="T11" fmla="*/ 8 h 10"/>
                </a:gdLst>
                <a:ahLst/>
                <a:cxnLst>
                  <a:cxn ang="0">
                    <a:pos x="T0" y="T1"/>
                  </a:cxn>
                  <a:cxn ang="0">
                    <a:pos x="T2" y="T3"/>
                  </a:cxn>
                  <a:cxn ang="0">
                    <a:pos x="T4" y="T5"/>
                  </a:cxn>
                  <a:cxn ang="0">
                    <a:pos x="T6" y="T7"/>
                  </a:cxn>
                  <a:cxn ang="0">
                    <a:pos x="T8" y="T9"/>
                  </a:cxn>
                  <a:cxn ang="0">
                    <a:pos x="T10" y="T11"/>
                  </a:cxn>
                </a:cxnLst>
                <a:rect l="0" t="0" r="r" b="b"/>
                <a:pathLst>
                  <a:path w="11" h="10">
                    <a:moveTo>
                      <a:pt x="11" y="8"/>
                    </a:moveTo>
                    <a:cubicBezTo>
                      <a:pt x="11" y="8"/>
                      <a:pt x="6" y="6"/>
                      <a:pt x="6" y="2"/>
                    </a:cubicBezTo>
                    <a:cubicBezTo>
                      <a:pt x="6" y="1"/>
                      <a:pt x="6" y="0"/>
                      <a:pt x="6" y="0"/>
                    </a:cubicBezTo>
                    <a:cubicBezTo>
                      <a:pt x="6" y="0"/>
                      <a:pt x="1" y="4"/>
                      <a:pt x="0" y="6"/>
                    </a:cubicBezTo>
                    <a:cubicBezTo>
                      <a:pt x="0" y="8"/>
                      <a:pt x="6" y="10"/>
                      <a:pt x="6" y="10"/>
                    </a:cubicBezTo>
                    <a:cubicBezTo>
                      <a:pt x="6" y="10"/>
                      <a:pt x="11" y="9"/>
                      <a:pt x="11" y="8"/>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457">
                <a:extLst>
                  <a:ext uri="{FF2B5EF4-FFF2-40B4-BE49-F238E27FC236}">
                    <a16:creationId xmlns:a16="http://schemas.microsoft.com/office/drawing/2014/main" id="{69C89C75-7FF9-4E0E-891D-2E97ADA59E37}"/>
                  </a:ext>
                </a:extLst>
              </p:cNvPr>
              <p:cNvSpPr>
                <a:spLocks/>
              </p:cNvSpPr>
              <p:nvPr/>
            </p:nvSpPr>
            <p:spPr bwMode="auto">
              <a:xfrm>
                <a:off x="3920538" y="4431700"/>
                <a:ext cx="28401" cy="34713"/>
              </a:xfrm>
              <a:custGeom>
                <a:avLst/>
                <a:gdLst>
                  <a:gd name="T0" fmla="*/ 1 w 9"/>
                  <a:gd name="T1" fmla="*/ 1 h 11"/>
                  <a:gd name="T2" fmla="*/ 5 w 9"/>
                  <a:gd name="T3" fmla="*/ 4 h 11"/>
                  <a:gd name="T4" fmla="*/ 8 w 9"/>
                  <a:gd name="T5" fmla="*/ 6 h 11"/>
                  <a:gd name="T6" fmla="*/ 3 w 9"/>
                  <a:gd name="T7" fmla="*/ 11 h 11"/>
                  <a:gd name="T8" fmla="*/ 0 w 9"/>
                  <a:gd name="T9" fmla="*/ 3 h 11"/>
                  <a:gd name="T10" fmla="*/ 1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1" y="1"/>
                    </a:moveTo>
                    <a:cubicBezTo>
                      <a:pt x="2" y="0"/>
                      <a:pt x="4" y="3"/>
                      <a:pt x="5" y="4"/>
                    </a:cubicBezTo>
                    <a:cubicBezTo>
                      <a:pt x="6" y="5"/>
                      <a:pt x="7" y="6"/>
                      <a:pt x="8" y="6"/>
                    </a:cubicBezTo>
                    <a:cubicBezTo>
                      <a:pt x="9" y="5"/>
                      <a:pt x="4" y="10"/>
                      <a:pt x="3" y="11"/>
                    </a:cubicBezTo>
                    <a:cubicBezTo>
                      <a:pt x="1" y="11"/>
                      <a:pt x="0" y="3"/>
                      <a:pt x="0" y="3"/>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458">
                <a:extLst>
                  <a:ext uri="{FF2B5EF4-FFF2-40B4-BE49-F238E27FC236}">
                    <a16:creationId xmlns:a16="http://schemas.microsoft.com/office/drawing/2014/main" id="{44085B08-2EBD-4BF4-96C2-F4F505B7B202}"/>
                  </a:ext>
                </a:extLst>
              </p:cNvPr>
              <p:cNvSpPr>
                <a:spLocks/>
              </p:cNvSpPr>
              <p:nvPr/>
            </p:nvSpPr>
            <p:spPr bwMode="auto">
              <a:xfrm>
                <a:off x="3895292" y="4434855"/>
                <a:ext cx="146740" cy="156207"/>
              </a:xfrm>
              <a:custGeom>
                <a:avLst/>
                <a:gdLst>
                  <a:gd name="T0" fmla="*/ 9 w 47"/>
                  <a:gd name="T1" fmla="*/ 0 h 50"/>
                  <a:gd name="T2" fmla="*/ 1 w 47"/>
                  <a:gd name="T3" fmla="*/ 6 h 50"/>
                  <a:gd name="T4" fmla="*/ 12 w 47"/>
                  <a:gd name="T5" fmla="*/ 32 h 50"/>
                  <a:gd name="T6" fmla="*/ 40 w 47"/>
                  <a:gd name="T7" fmla="*/ 50 h 50"/>
                  <a:gd name="T8" fmla="*/ 47 w 47"/>
                  <a:gd name="T9" fmla="*/ 44 h 50"/>
                  <a:gd name="T10" fmla="*/ 47 w 47"/>
                  <a:gd name="T11" fmla="*/ 41 h 50"/>
                  <a:gd name="T12" fmla="*/ 21 w 47"/>
                  <a:gd name="T13" fmla="*/ 27 h 50"/>
                  <a:gd name="T14" fmla="*/ 9 w 4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0">
                    <a:moveTo>
                      <a:pt x="9" y="0"/>
                    </a:moveTo>
                    <a:cubicBezTo>
                      <a:pt x="9" y="0"/>
                      <a:pt x="2" y="5"/>
                      <a:pt x="1" y="6"/>
                    </a:cubicBezTo>
                    <a:cubicBezTo>
                      <a:pt x="0" y="7"/>
                      <a:pt x="3" y="20"/>
                      <a:pt x="12" y="32"/>
                    </a:cubicBezTo>
                    <a:cubicBezTo>
                      <a:pt x="20" y="42"/>
                      <a:pt x="30" y="48"/>
                      <a:pt x="40" y="50"/>
                    </a:cubicBezTo>
                    <a:cubicBezTo>
                      <a:pt x="41" y="50"/>
                      <a:pt x="45" y="46"/>
                      <a:pt x="47" y="44"/>
                    </a:cubicBezTo>
                    <a:cubicBezTo>
                      <a:pt x="47" y="43"/>
                      <a:pt x="47" y="41"/>
                      <a:pt x="47" y="41"/>
                    </a:cubicBezTo>
                    <a:cubicBezTo>
                      <a:pt x="47" y="41"/>
                      <a:pt x="30" y="39"/>
                      <a:pt x="21" y="27"/>
                    </a:cubicBezTo>
                    <a:cubicBezTo>
                      <a:pt x="11" y="14"/>
                      <a:pt x="9" y="0"/>
                      <a:pt x="9"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459">
                <a:extLst>
                  <a:ext uri="{FF2B5EF4-FFF2-40B4-BE49-F238E27FC236}">
                    <a16:creationId xmlns:a16="http://schemas.microsoft.com/office/drawing/2014/main" id="{5955B0EB-D412-420D-9329-0628238349CC}"/>
                  </a:ext>
                </a:extLst>
              </p:cNvPr>
              <p:cNvSpPr>
                <a:spLocks/>
              </p:cNvSpPr>
              <p:nvPr/>
            </p:nvSpPr>
            <p:spPr bwMode="auto">
              <a:xfrm>
                <a:off x="3907915" y="4450634"/>
                <a:ext cx="12623" cy="9467"/>
              </a:xfrm>
              <a:custGeom>
                <a:avLst/>
                <a:gdLst>
                  <a:gd name="T0" fmla="*/ 0 w 4"/>
                  <a:gd name="T1" fmla="*/ 3 h 3"/>
                  <a:gd name="T2" fmla="*/ 0 w 4"/>
                  <a:gd name="T3" fmla="*/ 2 h 3"/>
                  <a:gd name="T4" fmla="*/ 2 w 4"/>
                  <a:gd name="T5" fmla="*/ 0 h 3"/>
                  <a:gd name="T6" fmla="*/ 4 w 4"/>
                  <a:gd name="T7" fmla="*/ 1 h 3"/>
                  <a:gd name="T8" fmla="*/ 3 w 4"/>
                  <a:gd name="T9" fmla="*/ 3 h 3"/>
                  <a:gd name="T10" fmla="*/ 3 w 4"/>
                  <a:gd name="T11" fmla="*/ 2 h 3"/>
                  <a:gd name="T12" fmla="*/ 3 w 4"/>
                  <a:gd name="T13" fmla="*/ 1 h 3"/>
                  <a:gd name="T14" fmla="*/ 2 w 4"/>
                  <a:gd name="T15" fmla="*/ 1 h 3"/>
                  <a:gd name="T16" fmla="*/ 0 w 4"/>
                  <a:gd name="T17" fmla="*/ 2 h 3"/>
                  <a:gd name="T18" fmla="*/ 0 w 4"/>
                  <a:gd name="T19" fmla="*/ 3 h 3"/>
                  <a:gd name="T20" fmla="*/ 2 w 4"/>
                  <a:gd name="T21" fmla="*/ 2 h 3"/>
                  <a:gd name="T22" fmla="*/ 2 w 4"/>
                  <a:gd name="T23" fmla="*/ 2 h 3"/>
                  <a:gd name="T24" fmla="*/ 2 w 4"/>
                  <a:gd name="T25" fmla="*/ 2 h 3"/>
                  <a:gd name="T26" fmla="*/ 2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0" y="3"/>
                      <a:pt x="0" y="3"/>
                      <a:pt x="0" y="2"/>
                    </a:cubicBezTo>
                    <a:cubicBezTo>
                      <a:pt x="0" y="1"/>
                      <a:pt x="0" y="0"/>
                      <a:pt x="2" y="0"/>
                    </a:cubicBezTo>
                    <a:cubicBezTo>
                      <a:pt x="3" y="0"/>
                      <a:pt x="4" y="0"/>
                      <a:pt x="4" y="1"/>
                    </a:cubicBezTo>
                    <a:cubicBezTo>
                      <a:pt x="4" y="2"/>
                      <a:pt x="4" y="3"/>
                      <a:pt x="3" y="3"/>
                    </a:cubicBezTo>
                    <a:cubicBezTo>
                      <a:pt x="3" y="2"/>
                      <a:pt x="3" y="2"/>
                      <a:pt x="3" y="2"/>
                    </a:cubicBezTo>
                    <a:cubicBezTo>
                      <a:pt x="3" y="2"/>
                      <a:pt x="4" y="2"/>
                      <a:pt x="3" y="1"/>
                    </a:cubicBezTo>
                    <a:cubicBezTo>
                      <a:pt x="3" y="1"/>
                      <a:pt x="2" y="1"/>
                      <a:pt x="2" y="1"/>
                    </a:cubicBezTo>
                    <a:cubicBezTo>
                      <a:pt x="1" y="1"/>
                      <a:pt x="0" y="1"/>
                      <a:pt x="0" y="2"/>
                    </a:cubicBezTo>
                    <a:cubicBezTo>
                      <a:pt x="0" y="2"/>
                      <a:pt x="0" y="3"/>
                      <a:pt x="0" y="3"/>
                    </a:cubicBezTo>
                    <a:cubicBezTo>
                      <a:pt x="2" y="2"/>
                      <a:pt x="2" y="2"/>
                      <a:pt x="2" y="2"/>
                    </a:cubicBezTo>
                    <a:cubicBezTo>
                      <a:pt x="2" y="2"/>
                      <a:pt x="2" y="2"/>
                      <a:pt x="2" y="2"/>
                    </a:cubicBezTo>
                    <a:cubicBezTo>
                      <a:pt x="2" y="2"/>
                      <a:pt x="2" y="2"/>
                      <a:pt x="2" y="2"/>
                    </a:cubicBezTo>
                    <a:cubicBezTo>
                      <a:pt x="2" y="3"/>
                      <a:pt x="2" y="3"/>
                      <a:pt x="2" y="3"/>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460">
                <a:extLst>
                  <a:ext uri="{FF2B5EF4-FFF2-40B4-BE49-F238E27FC236}">
                    <a16:creationId xmlns:a16="http://schemas.microsoft.com/office/drawing/2014/main" id="{5AB6908D-7414-4D8D-A689-D8E4CDFF64CC}"/>
                  </a:ext>
                </a:extLst>
              </p:cNvPr>
              <p:cNvSpPr>
                <a:spLocks noEditPoints="1"/>
              </p:cNvSpPr>
              <p:nvPr/>
            </p:nvSpPr>
            <p:spPr bwMode="auto">
              <a:xfrm>
                <a:off x="3907915" y="4460101"/>
                <a:ext cx="15778" cy="12623"/>
              </a:xfrm>
              <a:custGeom>
                <a:avLst/>
                <a:gdLst>
                  <a:gd name="T0" fmla="*/ 2 w 5"/>
                  <a:gd name="T1" fmla="*/ 1 h 4"/>
                  <a:gd name="T2" fmla="*/ 5 w 5"/>
                  <a:gd name="T3" fmla="*/ 2 h 4"/>
                  <a:gd name="T4" fmla="*/ 3 w 5"/>
                  <a:gd name="T5" fmla="*/ 4 h 4"/>
                  <a:gd name="T6" fmla="*/ 1 w 5"/>
                  <a:gd name="T7" fmla="*/ 3 h 4"/>
                  <a:gd name="T8" fmla="*/ 2 w 5"/>
                  <a:gd name="T9" fmla="*/ 1 h 4"/>
                  <a:gd name="T10" fmla="*/ 1 w 5"/>
                  <a:gd name="T11" fmla="*/ 3 h 4"/>
                  <a:gd name="T12" fmla="*/ 3 w 5"/>
                  <a:gd name="T13" fmla="*/ 3 h 4"/>
                  <a:gd name="T14" fmla="*/ 4 w 5"/>
                  <a:gd name="T15" fmla="*/ 2 h 4"/>
                  <a:gd name="T16" fmla="*/ 2 w 5"/>
                  <a:gd name="T17" fmla="*/ 2 h 4"/>
                  <a:gd name="T18" fmla="*/ 1 w 5"/>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3" y="0"/>
                      <a:pt x="4" y="1"/>
                      <a:pt x="5" y="2"/>
                    </a:cubicBezTo>
                    <a:cubicBezTo>
                      <a:pt x="5" y="3"/>
                      <a:pt x="4" y="4"/>
                      <a:pt x="3" y="4"/>
                    </a:cubicBezTo>
                    <a:cubicBezTo>
                      <a:pt x="2" y="4"/>
                      <a:pt x="1" y="4"/>
                      <a:pt x="1" y="3"/>
                    </a:cubicBezTo>
                    <a:cubicBezTo>
                      <a:pt x="0" y="2"/>
                      <a:pt x="1" y="1"/>
                      <a:pt x="2" y="1"/>
                    </a:cubicBezTo>
                    <a:close/>
                    <a:moveTo>
                      <a:pt x="1" y="3"/>
                    </a:moveTo>
                    <a:cubicBezTo>
                      <a:pt x="1" y="3"/>
                      <a:pt x="2" y="4"/>
                      <a:pt x="3" y="3"/>
                    </a:cubicBezTo>
                    <a:cubicBezTo>
                      <a:pt x="4" y="3"/>
                      <a:pt x="4" y="3"/>
                      <a:pt x="4" y="2"/>
                    </a:cubicBezTo>
                    <a:cubicBezTo>
                      <a:pt x="4" y="1"/>
                      <a:pt x="3" y="1"/>
                      <a:pt x="2" y="2"/>
                    </a:cubicBezTo>
                    <a:cubicBezTo>
                      <a:pt x="1" y="2"/>
                      <a:pt x="1" y="2"/>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461">
                <a:extLst>
                  <a:ext uri="{FF2B5EF4-FFF2-40B4-BE49-F238E27FC236}">
                    <a16:creationId xmlns:a16="http://schemas.microsoft.com/office/drawing/2014/main" id="{0C7D4AA4-65A9-42C9-9D9C-CB55794E6A96}"/>
                  </a:ext>
                </a:extLst>
              </p:cNvPr>
              <p:cNvSpPr>
                <a:spLocks noEditPoints="1"/>
              </p:cNvSpPr>
              <p:nvPr/>
            </p:nvSpPr>
            <p:spPr bwMode="auto">
              <a:xfrm>
                <a:off x="3914226" y="4472724"/>
                <a:ext cx="12623" cy="12623"/>
              </a:xfrm>
              <a:custGeom>
                <a:avLst/>
                <a:gdLst>
                  <a:gd name="T0" fmla="*/ 3 w 4"/>
                  <a:gd name="T1" fmla="*/ 0 h 4"/>
                  <a:gd name="T2" fmla="*/ 4 w 4"/>
                  <a:gd name="T3" fmla="*/ 1 h 4"/>
                  <a:gd name="T4" fmla="*/ 2 w 4"/>
                  <a:gd name="T5" fmla="*/ 3 h 4"/>
                  <a:gd name="T6" fmla="*/ 0 w 4"/>
                  <a:gd name="T7" fmla="*/ 2 h 4"/>
                  <a:gd name="T8" fmla="*/ 0 w 4"/>
                  <a:gd name="T9" fmla="*/ 1 h 4"/>
                  <a:gd name="T10" fmla="*/ 3 w 4"/>
                  <a:gd name="T11" fmla="*/ 0 h 4"/>
                  <a:gd name="T12" fmla="*/ 0 w 4"/>
                  <a:gd name="T13" fmla="*/ 2 h 4"/>
                  <a:gd name="T14" fmla="*/ 0 w 4"/>
                  <a:gd name="T15" fmla="*/ 2 h 4"/>
                  <a:gd name="T16" fmla="*/ 2 w 4"/>
                  <a:gd name="T17" fmla="*/ 3 h 4"/>
                  <a:gd name="T18" fmla="*/ 3 w 4"/>
                  <a:gd name="T19" fmla="*/ 1 h 4"/>
                  <a:gd name="T20" fmla="*/ 3 w 4"/>
                  <a:gd name="T21" fmla="*/ 1 h 4"/>
                  <a:gd name="T22" fmla="*/ 0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cubicBezTo>
                      <a:pt x="4" y="1"/>
                      <a:pt x="4" y="1"/>
                      <a:pt x="4" y="1"/>
                    </a:cubicBezTo>
                    <a:cubicBezTo>
                      <a:pt x="4" y="2"/>
                      <a:pt x="4"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3" y="2"/>
                      <a:pt x="4" y="2"/>
                      <a:pt x="3" y="1"/>
                    </a:cubicBezTo>
                    <a:cubicBezTo>
                      <a:pt x="3" y="1"/>
                      <a:pt x="3" y="1"/>
                      <a:pt x="3"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462">
                <a:extLst>
                  <a:ext uri="{FF2B5EF4-FFF2-40B4-BE49-F238E27FC236}">
                    <a16:creationId xmlns:a16="http://schemas.microsoft.com/office/drawing/2014/main" id="{EFC7E6E0-7E04-4092-AFE6-01DEFE6657F8}"/>
                  </a:ext>
                </a:extLst>
              </p:cNvPr>
              <p:cNvSpPr>
                <a:spLocks noEditPoints="1"/>
              </p:cNvSpPr>
              <p:nvPr/>
            </p:nvSpPr>
            <p:spPr bwMode="auto">
              <a:xfrm>
                <a:off x="3920538" y="4488502"/>
                <a:ext cx="12623" cy="12623"/>
              </a:xfrm>
              <a:custGeom>
                <a:avLst/>
                <a:gdLst>
                  <a:gd name="T0" fmla="*/ 3 w 4"/>
                  <a:gd name="T1" fmla="*/ 0 h 4"/>
                  <a:gd name="T2" fmla="*/ 4 w 4"/>
                  <a:gd name="T3" fmla="*/ 1 h 4"/>
                  <a:gd name="T4" fmla="*/ 3 w 4"/>
                  <a:gd name="T5" fmla="*/ 2 h 4"/>
                  <a:gd name="T6" fmla="*/ 2 w 4"/>
                  <a:gd name="T7" fmla="*/ 2 h 4"/>
                  <a:gd name="T8" fmla="*/ 2 w 4"/>
                  <a:gd name="T9" fmla="*/ 2 h 4"/>
                  <a:gd name="T10" fmla="*/ 2 w 4"/>
                  <a:gd name="T11" fmla="*/ 3 h 4"/>
                  <a:gd name="T12" fmla="*/ 0 w 4"/>
                  <a:gd name="T13" fmla="*/ 2 h 4"/>
                  <a:gd name="T14" fmla="*/ 0 w 4"/>
                  <a:gd name="T15" fmla="*/ 1 h 4"/>
                  <a:gd name="T16" fmla="*/ 3 w 4"/>
                  <a:gd name="T17" fmla="*/ 0 h 4"/>
                  <a:gd name="T18" fmla="*/ 0 w 4"/>
                  <a:gd name="T19" fmla="*/ 2 h 4"/>
                  <a:gd name="T20" fmla="*/ 0 w 4"/>
                  <a:gd name="T21" fmla="*/ 2 h 4"/>
                  <a:gd name="T22" fmla="*/ 2 w 4"/>
                  <a:gd name="T23" fmla="*/ 3 h 4"/>
                  <a:gd name="T24" fmla="*/ 2 w 4"/>
                  <a:gd name="T25" fmla="*/ 1 h 4"/>
                  <a:gd name="T26" fmla="*/ 2 w 4"/>
                  <a:gd name="T27" fmla="*/ 1 h 4"/>
                  <a:gd name="T28" fmla="*/ 0 w 4"/>
                  <a:gd name="T29" fmla="*/ 2 h 4"/>
                  <a:gd name="T30" fmla="*/ 2 w 4"/>
                  <a:gd name="T31" fmla="*/ 1 h 4"/>
                  <a:gd name="T32" fmla="*/ 2 w 4"/>
                  <a:gd name="T33" fmla="*/ 1 h 4"/>
                  <a:gd name="T34" fmla="*/ 3 w 4"/>
                  <a:gd name="T35" fmla="*/ 2 h 4"/>
                  <a:gd name="T36" fmla="*/ 3 w 4"/>
                  <a:gd name="T37" fmla="*/ 1 h 4"/>
                  <a:gd name="T38" fmla="*/ 3 w 4"/>
                  <a:gd name="T39" fmla="*/ 1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0"/>
                    </a:moveTo>
                    <a:cubicBezTo>
                      <a:pt x="4" y="1"/>
                      <a:pt x="4" y="1"/>
                      <a:pt x="4" y="1"/>
                    </a:cubicBezTo>
                    <a:cubicBezTo>
                      <a:pt x="4" y="1"/>
                      <a:pt x="4" y="2"/>
                      <a:pt x="3" y="2"/>
                    </a:cubicBezTo>
                    <a:cubicBezTo>
                      <a:pt x="3" y="3"/>
                      <a:pt x="3" y="2"/>
                      <a:pt x="2" y="2"/>
                    </a:cubicBezTo>
                    <a:cubicBezTo>
                      <a:pt x="2" y="2"/>
                      <a:pt x="2" y="2"/>
                      <a:pt x="2" y="2"/>
                    </a:cubicBezTo>
                    <a:cubicBezTo>
                      <a:pt x="2" y="2"/>
                      <a:pt x="2"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2" y="2"/>
                      <a:pt x="2" y="2"/>
                      <a:pt x="2" y="1"/>
                    </a:cubicBezTo>
                    <a:cubicBezTo>
                      <a:pt x="2" y="1"/>
                      <a:pt x="2" y="1"/>
                      <a:pt x="2" y="1"/>
                    </a:cubicBezTo>
                    <a:lnTo>
                      <a:pt x="0" y="2"/>
                    </a:lnTo>
                    <a:close/>
                    <a:moveTo>
                      <a:pt x="2" y="1"/>
                    </a:moveTo>
                    <a:cubicBezTo>
                      <a:pt x="2" y="1"/>
                      <a:pt x="2" y="1"/>
                      <a:pt x="2" y="1"/>
                    </a:cubicBezTo>
                    <a:cubicBezTo>
                      <a:pt x="2" y="2"/>
                      <a:pt x="3" y="2"/>
                      <a:pt x="3" y="2"/>
                    </a:cubicBezTo>
                    <a:cubicBezTo>
                      <a:pt x="3" y="1"/>
                      <a:pt x="3" y="1"/>
                      <a:pt x="3" y="1"/>
                    </a:cubicBezTo>
                    <a:cubicBezTo>
                      <a:pt x="3" y="1"/>
                      <a:pt x="3" y="1"/>
                      <a:pt x="3" y="1"/>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463">
                <a:extLst>
                  <a:ext uri="{FF2B5EF4-FFF2-40B4-BE49-F238E27FC236}">
                    <a16:creationId xmlns:a16="http://schemas.microsoft.com/office/drawing/2014/main" id="{47E90819-60CA-4845-8C4E-8C458B189E6B}"/>
                  </a:ext>
                </a:extLst>
              </p:cNvPr>
              <p:cNvSpPr>
                <a:spLocks/>
              </p:cNvSpPr>
              <p:nvPr/>
            </p:nvSpPr>
            <p:spPr bwMode="auto">
              <a:xfrm>
                <a:off x="3923693" y="4497969"/>
                <a:ext cx="15778" cy="12623"/>
              </a:xfrm>
              <a:custGeom>
                <a:avLst/>
                <a:gdLst>
                  <a:gd name="T0" fmla="*/ 8 w 10"/>
                  <a:gd name="T1" fmla="*/ 0 h 8"/>
                  <a:gd name="T2" fmla="*/ 10 w 10"/>
                  <a:gd name="T3" fmla="*/ 4 h 8"/>
                  <a:gd name="T4" fmla="*/ 8 w 10"/>
                  <a:gd name="T5" fmla="*/ 4 h 8"/>
                  <a:gd name="T6" fmla="*/ 8 w 10"/>
                  <a:gd name="T7" fmla="*/ 0 h 8"/>
                  <a:gd name="T8" fmla="*/ 6 w 10"/>
                  <a:gd name="T9" fmla="*/ 2 h 8"/>
                  <a:gd name="T10" fmla="*/ 6 w 10"/>
                  <a:gd name="T11" fmla="*/ 4 h 8"/>
                  <a:gd name="T12" fmla="*/ 6 w 10"/>
                  <a:gd name="T13" fmla="*/ 6 h 8"/>
                  <a:gd name="T14" fmla="*/ 4 w 10"/>
                  <a:gd name="T15" fmla="*/ 2 h 8"/>
                  <a:gd name="T16" fmla="*/ 2 w 10"/>
                  <a:gd name="T17" fmla="*/ 4 h 8"/>
                  <a:gd name="T18" fmla="*/ 4 w 10"/>
                  <a:gd name="T19" fmla="*/ 6 h 8"/>
                  <a:gd name="T20" fmla="*/ 2 w 10"/>
                  <a:gd name="T21" fmla="*/ 8 h 8"/>
                  <a:gd name="T22" fmla="*/ 0 w 10"/>
                  <a:gd name="T23" fmla="*/ 4 h 8"/>
                  <a:gd name="T24" fmla="*/ 8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0"/>
                    </a:moveTo>
                    <a:lnTo>
                      <a:pt x="10" y="4"/>
                    </a:lnTo>
                    <a:lnTo>
                      <a:pt x="8" y="4"/>
                    </a:lnTo>
                    <a:lnTo>
                      <a:pt x="8" y="0"/>
                    </a:lnTo>
                    <a:lnTo>
                      <a:pt x="6" y="2"/>
                    </a:lnTo>
                    <a:lnTo>
                      <a:pt x="6" y="4"/>
                    </a:lnTo>
                    <a:lnTo>
                      <a:pt x="6" y="6"/>
                    </a:lnTo>
                    <a:lnTo>
                      <a:pt x="4" y="2"/>
                    </a:lnTo>
                    <a:lnTo>
                      <a:pt x="2" y="4"/>
                    </a:lnTo>
                    <a:lnTo>
                      <a:pt x="4" y="6"/>
                    </a:lnTo>
                    <a:lnTo>
                      <a:pt x="2" y="8"/>
                    </a:lnTo>
                    <a:lnTo>
                      <a:pt x="0" y="4"/>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464">
                <a:extLst>
                  <a:ext uri="{FF2B5EF4-FFF2-40B4-BE49-F238E27FC236}">
                    <a16:creationId xmlns:a16="http://schemas.microsoft.com/office/drawing/2014/main" id="{4B3CF34A-14A4-4C3A-A0F8-3A11285AB4A3}"/>
                  </a:ext>
                </a:extLst>
              </p:cNvPr>
              <p:cNvSpPr>
                <a:spLocks/>
              </p:cNvSpPr>
              <p:nvPr/>
            </p:nvSpPr>
            <p:spPr bwMode="auto">
              <a:xfrm>
                <a:off x="3933160" y="4510592"/>
                <a:ext cx="15778" cy="15778"/>
              </a:xfrm>
              <a:custGeom>
                <a:avLst/>
                <a:gdLst>
                  <a:gd name="T0" fmla="*/ 6 w 10"/>
                  <a:gd name="T1" fmla="*/ 0 h 10"/>
                  <a:gd name="T2" fmla="*/ 6 w 10"/>
                  <a:gd name="T3" fmla="*/ 0 h 10"/>
                  <a:gd name="T4" fmla="*/ 2 w 10"/>
                  <a:gd name="T5" fmla="*/ 6 h 10"/>
                  <a:gd name="T6" fmla="*/ 2 w 10"/>
                  <a:gd name="T7" fmla="*/ 6 h 10"/>
                  <a:gd name="T8" fmla="*/ 10 w 10"/>
                  <a:gd name="T9" fmla="*/ 4 h 10"/>
                  <a:gd name="T10" fmla="*/ 10 w 10"/>
                  <a:gd name="T11" fmla="*/ 6 h 10"/>
                  <a:gd name="T12" fmla="*/ 4 w 10"/>
                  <a:gd name="T13" fmla="*/ 10 h 10"/>
                  <a:gd name="T14" fmla="*/ 4 w 10"/>
                  <a:gd name="T15" fmla="*/ 10 h 10"/>
                  <a:gd name="T16" fmla="*/ 8 w 10"/>
                  <a:gd name="T17" fmla="*/ 6 h 10"/>
                  <a:gd name="T18" fmla="*/ 8 w 10"/>
                  <a:gd name="T19" fmla="*/ 6 h 10"/>
                  <a:gd name="T20" fmla="*/ 2 w 10"/>
                  <a:gd name="T21" fmla="*/ 8 h 10"/>
                  <a:gd name="T22" fmla="*/ 2 w 10"/>
                  <a:gd name="T23" fmla="*/ 6 h 10"/>
                  <a:gd name="T24" fmla="*/ 6 w 10"/>
                  <a:gd name="T25" fmla="*/ 0 h 10"/>
                  <a:gd name="T26" fmla="*/ 6 w 10"/>
                  <a:gd name="T27" fmla="*/ 0 h 10"/>
                  <a:gd name="T28" fmla="*/ 0 w 10"/>
                  <a:gd name="T29" fmla="*/ 4 h 10"/>
                  <a:gd name="T30" fmla="*/ 0 w 10"/>
                  <a:gd name="T31" fmla="*/ 4 h 10"/>
                  <a:gd name="T32" fmla="*/ 6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0"/>
                    </a:moveTo>
                    <a:lnTo>
                      <a:pt x="6" y="0"/>
                    </a:lnTo>
                    <a:lnTo>
                      <a:pt x="2" y="6"/>
                    </a:lnTo>
                    <a:lnTo>
                      <a:pt x="2" y="6"/>
                    </a:lnTo>
                    <a:lnTo>
                      <a:pt x="10" y="4"/>
                    </a:lnTo>
                    <a:lnTo>
                      <a:pt x="10" y="6"/>
                    </a:lnTo>
                    <a:lnTo>
                      <a:pt x="4" y="10"/>
                    </a:lnTo>
                    <a:lnTo>
                      <a:pt x="4" y="10"/>
                    </a:lnTo>
                    <a:lnTo>
                      <a:pt x="8" y="6"/>
                    </a:lnTo>
                    <a:lnTo>
                      <a:pt x="8" y="6"/>
                    </a:lnTo>
                    <a:lnTo>
                      <a:pt x="2" y="8"/>
                    </a:lnTo>
                    <a:lnTo>
                      <a:pt x="2" y="6"/>
                    </a:lnTo>
                    <a:lnTo>
                      <a:pt x="6" y="0"/>
                    </a:lnTo>
                    <a:lnTo>
                      <a:pt x="6" y="0"/>
                    </a:lnTo>
                    <a:lnTo>
                      <a:pt x="0" y="4"/>
                    </a:lnTo>
                    <a:lnTo>
                      <a:pt x="0" y="4"/>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465">
                <a:extLst>
                  <a:ext uri="{FF2B5EF4-FFF2-40B4-BE49-F238E27FC236}">
                    <a16:creationId xmlns:a16="http://schemas.microsoft.com/office/drawing/2014/main" id="{1B8852F6-1D55-456F-993C-80737B1AD3AC}"/>
                  </a:ext>
                </a:extLst>
              </p:cNvPr>
              <p:cNvSpPr>
                <a:spLocks/>
              </p:cNvSpPr>
              <p:nvPr/>
            </p:nvSpPr>
            <p:spPr bwMode="auto">
              <a:xfrm>
                <a:off x="3942627" y="4520059"/>
                <a:ext cx="15778" cy="12623"/>
              </a:xfrm>
              <a:custGeom>
                <a:avLst/>
                <a:gdLst>
                  <a:gd name="T0" fmla="*/ 4 w 10"/>
                  <a:gd name="T1" fmla="*/ 4 h 8"/>
                  <a:gd name="T2" fmla="*/ 4 w 10"/>
                  <a:gd name="T3" fmla="*/ 0 h 8"/>
                  <a:gd name="T4" fmla="*/ 6 w 10"/>
                  <a:gd name="T5" fmla="*/ 2 h 8"/>
                  <a:gd name="T6" fmla="*/ 4 w 10"/>
                  <a:gd name="T7" fmla="*/ 4 h 8"/>
                  <a:gd name="T8" fmla="*/ 8 w 10"/>
                  <a:gd name="T9" fmla="*/ 4 h 8"/>
                  <a:gd name="T10" fmla="*/ 10 w 10"/>
                  <a:gd name="T11" fmla="*/ 6 h 8"/>
                  <a:gd name="T12" fmla="*/ 4 w 10"/>
                  <a:gd name="T13" fmla="*/ 6 h 8"/>
                  <a:gd name="T14" fmla="*/ 2 w 10"/>
                  <a:gd name="T15" fmla="*/ 8 h 8"/>
                  <a:gd name="T16" fmla="*/ 0 w 10"/>
                  <a:gd name="T17" fmla="*/ 8 h 8"/>
                  <a:gd name="T18" fmla="*/ 4 w 10"/>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4" y="4"/>
                    </a:moveTo>
                    <a:lnTo>
                      <a:pt x="4" y="0"/>
                    </a:lnTo>
                    <a:lnTo>
                      <a:pt x="6" y="2"/>
                    </a:lnTo>
                    <a:lnTo>
                      <a:pt x="4" y="4"/>
                    </a:lnTo>
                    <a:lnTo>
                      <a:pt x="8" y="4"/>
                    </a:lnTo>
                    <a:lnTo>
                      <a:pt x="10" y="6"/>
                    </a:lnTo>
                    <a:lnTo>
                      <a:pt x="4" y="6"/>
                    </a:lnTo>
                    <a:lnTo>
                      <a:pt x="2" y="8"/>
                    </a:lnTo>
                    <a:lnTo>
                      <a:pt x="0" y="8"/>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466">
                <a:extLst>
                  <a:ext uri="{FF2B5EF4-FFF2-40B4-BE49-F238E27FC236}">
                    <a16:creationId xmlns:a16="http://schemas.microsoft.com/office/drawing/2014/main" id="{2F0521C0-D6FE-4CC8-BD8C-5972D3EB53B7}"/>
                  </a:ext>
                </a:extLst>
              </p:cNvPr>
              <p:cNvSpPr>
                <a:spLocks/>
              </p:cNvSpPr>
              <p:nvPr/>
            </p:nvSpPr>
            <p:spPr bwMode="auto">
              <a:xfrm>
                <a:off x="3952095" y="4532682"/>
                <a:ext cx="12623" cy="11045"/>
              </a:xfrm>
              <a:custGeom>
                <a:avLst/>
                <a:gdLst>
                  <a:gd name="T0" fmla="*/ 4 w 4"/>
                  <a:gd name="T1" fmla="*/ 2 h 4"/>
                  <a:gd name="T2" fmla="*/ 3 w 4"/>
                  <a:gd name="T3" fmla="*/ 1 h 4"/>
                  <a:gd name="T4" fmla="*/ 3 w 4"/>
                  <a:gd name="T5" fmla="*/ 1 h 4"/>
                  <a:gd name="T6" fmla="*/ 3 w 4"/>
                  <a:gd name="T7" fmla="*/ 4 h 4"/>
                  <a:gd name="T8" fmla="*/ 1 w 4"/>
                  <a:gd name="T9" fmla="*/ 4 h 4"/>
                  <a:gd name="T10" fmla="*/ 0 w 4"/>
                  <a:gd name="T11" fmla="*/ 3 h 4"/>
                  <a:gd name="T12" fmla="*/ 1 w 4"/>
                  <a:gd name="T13" fmla="*/ 2 h 4"/>
                  <a:gd name="T14" fmla="*/ 1 w 4"/>
                  <a:gd name="T15" fmla="*/ 3 h 4"/>
                  <a:gd name="T16" fmla="*/ 2 w 4"/>
                  <a:gd name="T17" fmla="*/ 3 h 4"/>
                  <a:gd name="T18" fmla="*/ 2 w 4"/>
                  <a:gd name="T19" fmla="*/ 1 h 4"/>
                  <a:gd name="T20" fmla="*/ 4 w 4"/>
                  <a:gd name="T21" fmla="*/ 1 h 4"/>
                  <a:gd name="T22" fmla="*/ 4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2"/>
                    </a:moveTo>
                    <a:cubicBezTo>
                      <a:pt x="4" y="2"/>
                      <a:pt x="4" y="1"/>
                      <a:pt x="3" y="1"/>
                    </a:cubicBezTo>
                    <a:cubicBezTo>
                      <a:pt x="3" y="1"/>
                      <a:pt x="3" y="1"/>
                      <a:pt x="3" y="1"/>
                    </a:cubicBezTo>
                    <a:cubicBezTo>
                      <a:pt x="2" y="2"/>
                      <a:pt x="3" y="3"/>
                      <a:pt x="3" y="4"/>
                    </a:cubicBezTo>
                    <a:cubicBezTo>
                      <a:pt x="2" y="4"/>
                      <a:pt x="1" y="4"/>
                      <a:pt x="1" y="4"/>
                    </a:cubicBezTo>
                    <a:cubicBezTo>
                      <a:pt x="0" y="3"/>
                      <a:pt x="0" y="3"/>
                      <a:pt x="0" y="3"/>
                    </a:cubicBezTo>
                    <a:cubicBezTo>
                      <a:pt x="1" y="2"/>
                      <a:pt x="1" y="2"/>
                      <a:pt x="1" y="2"/>
                    </a:cubicBezTo>
                    <a:cubicBezTo>
                      <a:pt x="1" y="3"/>
                      <a:pt x="1" y="3"/>
                      <a:pt x="1" y="3"/>
                    </a:cubicBezTo>
                    <a:cubicBezTo>
                      <a:pt x="1" y="4"/>
                      <a:pt x="2" y="4"/>
                      <a:pt x="2" y="3"/>
                    </a:cubicBezTo>
                    <a:cubicBezTo>
                      <a:pt x="2" y="3"/>
                      <a:pt x="1" y="2"/>
                      <a:pt x="2" y="1"/>
                    </a:cubicBezTo>
                    <a:cubicBezTo>
                      <a:pt x="2" y="0"/>
                      <a:pt x="3" y="0"/>
                      <a:pt x="4" y="1"/>
                    </a:cubicBezTo>
                    <a:cubicBezTo>
                      <a:pt x="4" y="1"/>
                      <a:pt x="4" y="2"/>
                      <a:pt x="4"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467">
                <a:extLst>
                  <a:ext uri="{FF2B5EF4-FFF2-40B4-BE49-F238E27FC236}">
                    <a16:creationId xmlns:a16="http://schemas.microsoft.com/office/drawing/2014/main" id="{37D2FE4E-588D-4008-8645-FFA641C1A708}"/>
                  </a:ext>
                </a:extLst>
              </p:cNvPr>
              <p:cNvSpPr>
                <a:spLocks/>
              </p:cNvSpPr>
              <p:nvPr/>
            </p:nvSpPr>
            <p:spPr bwMode="auto">
              <a:xfrm>
                <a:off x="3961562" y="4537416"/>
                <a:ext cx="12623" cy="12623"/>
              </a:xfrm>
              <a:custGeom>
                <a:avLst/>
                <a:gdLst>
                  <a:gd name="T0" fmla="*/ 4 w 8"/>
                  <a:gd name="T1" fmla="*/ 2 h 8"/>
                  <a:gd name="T2" fmla="*/ 2 w 8"/>
                  <a:gd name="T3" fmla="*/ 0 h 8"/>
                  <a:gd name="T4" fmla="*/ 4 w 8"/>
                  <a:gd name="T5" fmla="*/ 0 h 8"/>
                  <a:gd name="T6" fmla="*/ 8 w 8"/>
                  <a:gd name="T7" fmla="*/ 4 h 8"/>
                  <a:gd name="T8" fmla="*/ 6 w 8"/>
                  <a:gd name="T9" fmla="*/ 4 h 8"/>
                  <a:gd name="T10" fmla="*/ 6 w 8"/>
                  <a:gd name="T11" fmla="*/ 2 h 8"/>
                  <a:gd name="T12" fmla="*/ 0 w 8"/>
                  <a:gd name="T13" fmla="*/ 8 h 8"/>
                  <a:gd name="T14" fmla="*/ 0 w 8"/>
                  <a:gd name="T15" fmla="*/ 6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0"/>
                    </a:lnTo>
                    <a:lnTo>
                      <a:pt x="4" y="0"/>
                    </a:lnTo>
                    <a:lnTo>
                      <a:pt x="8" y="4"/>
                    </a:lnTo>
                    <a:lnTo>
                      <a:pt x="6" y="4"/>
                    </a:lnTo>
                    <a:lnTo>
                      <a:pt x="6" y="2"/>
                    </a:lnTo>
                    <a:lnTo>
                      <a:pt x="0" y="8"/>
                    </a:lnTo>
                    <a:lnTo>
                      <a:pt x="0" y="6"/>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468">
                <a:extLst>
                  <a:ext uri="{FF2B5EF4-FFF2-40B4-BE49-F238E27FC236}">
                    <a16:creationId xmlns:a16="http://schemas.microsoft.com/office/drawing/2014/main" id="{C389363D-8598-43CA-B942-C871E6B49F5A}"/>
                  </a:ext>
                </a:extLst>
              </p:cNvPr>
              <p:cNvSpPr>
                <a:spLocks noEditPoints="1"/>
              </p:cNvSpPr>
              <p:nvPr/>
            </p:nvSpPr>
            <p:spPr bwMode="auto">
              <a:xfrm>
                <a:off x="3964717" y="4543727"/>
                <a:ext cx="15778" cy="15778"/>
              </a:xfrm>
              <a:custGeom>
                <a:avLst/>
                <a:gdLst>
                  <a:gd name="T0" fmla="*/ 3 w 5"/>
                  <a:gd name="T1" fmla="*/ 0 h 5"/>
                  <a:gd name="T2" fmla="*/ 4 w 5"/>
                  <a:gd name="T3" fmla="*/ 0 h 5"/>
                  <a:gd name="T4" fmla="*/ 4 w 5"/>
                  <a:gd name="T5" fmla="*/ 2 h 5"/>
                  <a:gd name="T6" fmla="*/ 3 w 5"/>
                  <a:gd name="T7" fmla="*/ 3 h 5"/>
                  <a:gd name="T8" fmla="*/ 3 w 5"/>
                  <a:gd name="T9" fmla="*/ 3 h 5"/>
                  <a:gd name="T10" fmla="*/ 3 w 5"/>
                  <a:gd name="T11" fmla="*/ 4 h 5"/>
                  <a:gd name="T12" fmla="*/ 3 w 5"/>
                  <a:gd name="T13" fmla="*/ 5 h 5"/>
                  <a:gd name="T14" fmla="*/ 2 w 5"/>
                  <a:gd name="T15" fmla="*/ 4 h 5"/>
                  <a:gd name="T16" fmla="*/ 2 w 5"/>
                  <a:gd name="T17" fmla="*/ 4 h 5"/>
                  <a:gd name="T18" fmla="*/ 2 w 5"/>
                  <a:gd name="T19" fmla="*/ 2 h 5"/>
                  <a:gd name="T20" fmla="*/ 2 w 5"/>
                  <a:gd name="T21" fmla="*/ 2 h 5"/>
                  <a:gd name="T22" fmla="*/ 1 w 5"/>
                  <a:gd name="T23" fmla="*/ 3 h 5"/>
                  <a:gd name="T24" fmla="*/ 0 w 5"/>
                  <a:gd name="T25" fmla="*/ 3 h 5"/>
                  <a:gd name="T26" fmla="*/ 3 w 5"/>
                  <a:gd name="T27" fmla="*/ 0 h 5"/>
                  <a:gd name="T28" fmla="*/ 2 w 5"/>
                  <a:gd name="T29" fmla="*/ 2 h 5"/>
                  <a:gd name="T30" fmla="*/ 2 w 5"/>
                  <a:gd name="T31" fmla="*/ 2 h 5"/>
                  <a:gd name="T32" fmla="*/ 4 w 5"/>
                  <a:gd name="T33" fmla="*/ 2 h 5"/>
                  <a:gd name="T34" fmla="*/ 3 w 5"/>
                  <a:gd name="T35" fmla="*/ 1 h 5"/>
                  <a:gd name="T36" fmla="*/ 3 w 5"/>
                  <a:gd name="T37" fmla="*/ 1 h 5"/>
                  <a:gd name="T38" fmla="*/ 2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0"/>
                    </a:moveTo>
                    <a:cubicBezTo>
                      <a:pt x="4" y="0"/>
                      <a:pt x="4" y="0"/>
                      <a:pt x="4" y="0"/>
                    </a:cubicBezTo>
                    <a:cubicBezTo>
                      <a:pt x="4" y="1"/>
                      <a:pt x="5" y="2"/>
                      <a:pt x="4" y="2"/>
                    </a:cubicBezTo>
                    <a:cubicBezTo>
                      <a:pt x="4" y="3"/>
                      <a:pt x="3" y="3"/>
                      <a:pt x="3" y="3"/>
                    </a:cubicBezTo>
                    <a:cubicBezTo>
                      <a:pt x="3" y="3"/>
                      <a:pt x="3" y="3"/>
                      <a:pt x="3" y="3"/>
                    </a:cubicBezTo>
                    <a:cubicBezTo>
                      <a:pt x="3" y="3"/>
                      <a:pt x="3" y="3"/>
                      <a:pt x="3" y="4"/>
                    </a:cubicBezTo>
                    <a:cubicBezTo>
                      <a:pt x="3" y="5"/>
                      <a:pt x="3" y="5"/>
                      <a:pt x="3" y="5"/>
                    </a:cubicBezTo>
                    <a:cubicBezTo>
                      <a:pt x="2" y="4"/>
                      <a:pt x="2" y="4"/>
                      <a:pt x="2" y="4"/>
                    </a:cubicBezTo>
                    <a:cubicBezTo>
                      <a:pt x="2" y="4"/>
                      <a:pt x="2" y="4"/>
                      <a:pt x="2" y="4"/>
                    </a:cubicBezTo>
                    <a:cubicBezTo>
                      <a:pt x="3" y="3"/>
                      <a:pt x="3" y="3"/>
                      <a:pt x="2" y="2"/>
                    </a:cubicBezTo>
                    <a:cubicBezTo>
                      <a:pt x="2" y="2"/>
                      <a:pt x="2" y="2"/>
                      <a:pt x="2" y="2"/>
                    </a:cubicBezTo>
                    <a:cubicBezTo>
                      <a:pt x="1" y="3"/>
                      <a:pt x="1" y="3"/>
                      <a:pt x="1" y="3"/>
                    </a:cubicBezTo>
                    <a:cubicBezTo>
                      <a:pt x="0" y="3"/>
                      <a:pt x="0" y="3"/>
                      <a:pt x="0" y="3"/>
                    </a:cubicBezTo>
                    <a:lnTo>
                      <a:pt x="3" y="0"/>
                    </a:lnTo>
                    <a:close/>
                    <a:moveTo>
                      <a:pt x="2" y="2"/>
                    </a:moveTo>
                    <a:cubicBezTo>
                      <a:pt x="2" y="2"/>
                      <a:pt x="2" y="2"/>
                      <a:pt x="2" y="2"/>
                    </a:cubicBezTo>
                    <a:cubicBezTo>
                      <a:pt x="3" y="2"/>
                      <a:pt x="3" y="2"/>
                      <a:pt x="4" y="2"/>
                    </a:cubicBezTo>
                    <a:cubicBezTo>
                      <a:pt x="4" y="1"/>
                      <a:pt x="4" y="1"/>
                      <a:pt x="3" y="1"/>
                    </a:cubicBezTo>
                    <a:cubicBezTo>
                      <a:pt x="3" y="1"/>
                      <a:pt x="3" y="1"/>
                      <a:pt x="3"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469">
                <a:extLst>
                  <a:ext uri="{FF2B5EF4-FFF2-40B4-BE49-F238E27FC236}">
                    <a16:creationId xmlns:a16="http://schemas.microsoft.com/office/drawing/2014/main" id="{95AFF123-62F6-40DB-9D98-325D50652412}"/>
                  </a:ext>
                </a:extLst>
              </p:cNvPr>
              <p:cNvSpPr>
                <a:spLocks/>
              </p:cNvSpPr>
              <p:nvPr/>
            </p:nvSpPr>
            <p:spPr bwMode="auto">
              <a:xfrm>
                <a:off x="3974184" y="4550039"/>
                <a:ext cx="12623" cy="12623"/>
              </a:xfrm>
              <a:custGeom>
                <a:avLst/>
                <a:gdLst>
                  <a:gd name="T0" fmla="*/ 4 w 8"/>
                  <a:gd name="T1" fmla="*/ 0 h 8"/>
                  <a:gd name="T2" fmla="*/ 8 w 8"/>
                  <a:gd name="T3" fmla="*/ 2 h 8"/>
                  <a:gd name="T4" fmla="*/ 8 w 8"/>
                  <a:gd name="T5" fmla="*/ 4 h 8"/>
                  <a:gd name="T6" fmla="*/ 6 w 8"/>
                  <a:gd name="T7" fmla="*/ 2 h 8"/>
                  <a:gd name="T8" fmla="*/ 4 w 8"/>
                  <a:gd name="T9" fmla="*/ 4 h 8"/>
                  <a:gd name="T10" fmla="*/ 6 w 8"/>
                  <a:gd name="T11" fmla="*/ 6 h 8"/>
                  <a:gd name="T12" fmla="*/ 6 w 8"/>
                  <a:gd name="T13" fmla="*/ 6 h 8"/>
                  <a:gd name="T14" fmla="*/ 4 w 8"/>
                  <a:gd name="T15" fmla="*/ 4 h 8"/>
                  <a:gd name="T16" fmla="*/ 2 w 8"/>
                  <a:gd name="T17" fmla="*/ 6 h 8"/>
                  <a:gd name="T18" fmla="*/ 4 w 8"/>
                  <a:gd name="T19" fmla="*/ 8 h 8"/>
                  <a:gd name="T20" fmla="*/ 4 w 8"/>
                  <a:gd name="T21" fmla="*/ 8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2"/>
                    </a:lnTo>
                    <a:lnTo>
                      <a:pt x="8" y="4"/>
                    </a:lnTo>
                    <a:lnTo>
                      <a:pt x="6" y="2"/>
                    </a:lnTo>
                    <a:lnTo>
                      <a:pt x="4" y="4"/>
                    </a:lnTo>
                    <a:lnTo>
                      <a:pt x="6" y="6"/>
                    </a:lnTo>
                    <a:lnTo>
                      <a:pt x="6" y="6"/>
                    </a:lnTo>
                    <a:lnTo>
                      <a:pt x="4" y="4"/>
                    </a:lnTo>
                    <a:lnTo>
                      <a:pt x="2" y="6"/>
                    </a:lnTo>
                    <a:lnTo>
                      <a:pt x="4" y="8"/>
                    </a:lnTo>
                    <a:lnTo>
                      <a:pt x="4" y="8"/>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470">
                <a:extLst>
                  <a:ext uri="{FF2B5EF4-FFF2-40B4-BE49-F238E27FC236}">
                    <a16:creationId xmlns:a16="http://schemas.microsoft.com/office/drawing/2014/main" id="{90DE0334-B64C-48E1-9E62-AF16EF3E91A7}"/>
                  </a:ext>
                </a:extLst>
              </p:cNvPr>
              <p:cNvSpPr>
                <a:spLocks/>
              </p:cNvSpPr>
              <p:nvPr/>
            </p:nvSpPr>
            <p:spPr bwMode="auto">
              <a:xfrm>
                <a:off x="3983651" y="4556350"/>
                <a:ext cx="12623" cy="12623"/>
              </a:xfrm>
              <a:custGeom>
                <a:avLst/>
                <a:gdLst>
                  <a:gd name="T0" fmla="*/ 4 w 8"/>
                  <a:gd name="T1" fmla="*/ 0 h 8"/>
                  <a:gd name="T2" fmla="*/ 6 w 8"/>
                  <a:gd name="T3" fmla="*/ 0 h 8"/>
                  <a:gd name="T4" fmla="*/ 4 w 8"/>
                  <a:gd name="T5" fmla="*/ 6 h 8"/>
                  <a:gd name="T6" fmla="*/ 4 w 8"/>
                  <a:gd name="T7" fmla="*/ 6 h 8"/>
                  <a:gd name="T8" fmla="*/ 8 w 8"/>
                  <a:gd name="T9" fmla="*/ 2 h 8"/>
                  <a:gd name="T10" fmla="*/ 8 w 8"/>
                  <a:gd name="T11" fmla="*/ 2 h 8"/>
                  <a:gd name="T12" fmla="*/ 4 w 8"/>
                  <a:gd name="T13" fmla="*/ 8 h 8"/>
                  <a:gd name="T14" fmla="*/ 4 w 8"/>
                  <a:gd name="T15" fmla="*/ 8 h 8"/>
                  <a:gd name="T16" fmla="*/ 4 w 8"/>
                  <a:gd name="T17" fmla="*/ 2 h 8"/>
                  <a:gd name="T18" fmla="*/ 4 w 8"/>
                  <a:gd name="T19" fmla="*/ 2 h 8"/>
                  <a:gd name="T20" fmla="*/ 0 w 8"/>
                  <a:gd name="T21" fmla="*/ 6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6" y="0"/>
                    </a:lnTo>
                    <a:lnTo>
                      <a:pt x="4" y="6"/>
                    </a:lnTo>
                    <a:lnTo>
                      <a:pt x="4" y="6"/>
                    </a:lnTo>
                    <a:lnTo>
                      <a:pt x="8" y="2"/>
                    </a:lnTo>
                    <a:lnTo>
                      <a:pt x="8" y="2"/>
                    </a:lnTo>
                    <a:lnTo>
                      <a:pt x="4" y="8"/>
                    </a:lnTo>
                    <a:lnTo>
                      <a:pt x="4" y="8"/>
                    </a:lnTo>
                    <a:lnTo>
                      <a:pt x="4" y="2"/>
                    </a:lnTo>
                    <a:lnTo>
                      <a:pt x="4" y="2"/>
                    </a:lnTo>
                    <a:lnTo>
                      <a:pt x="0" y="6"/>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471">
                <a:extLst>
                  <a:ext uri="{FF2B5EF4-FFF2-40B4-BE49-F238E27FC236}">
                    <a16:creationId xmlns:a16="http://schemas.microsoft.com/office/drawing/2014/main" id="{0476ABD7-3078-4520-BE33-49C9D5C80284}"/>
                  </a:ext>
                </a:extLst>
              </p:cNvPr>
              <p:cNvSpPr>
                <a:spLocks/>
              </p:cNvSpPr>
              <p:nvPr/>
            </p:nvSpPr>
            <p:spPr bwMode="auto">
              <a:xfrm>
                <a:off x="3996274" y="4559506"/>
                <a:ext cx="7890" cy="15778"/>
              </a:xfrm>
              <a:custGeom>
                <a:avLst/>
                <a:gdLst>
                  <a:gd name="T0" fmla="*/ 2 w 3"/>
                  <a:gd name="T1" fmla="*/ 5 h 5"/>
                  <a:gd name="T2" fmla="*/ 1 w 3"/>
                  <a:gd name="T3" fmla="*/ 5 h 5"/>
                  <a:gd name="T4" fmla="*/ 0 w 3"/>
                  <a:gd name="T5" fmla="*/ 2 h 5"/>
                  <a:gd name="T6" fmla="*/ 2 w 3"/>
                  <a:gd name="T7" fmla="*/ 1 h 5"/>
                  <a:gd name="T8" fmla="*/ 3 w 3"/>
                  <a:gd name="T9" fmla="*/ 3 h 5"/>
                  <a:gd name="T10" fmla="*/ 2 w 3"/>
                  <a:gd name="T11" fmla="*/ 2 h 5"/>
                  <a:gd name="T12" fmla="*/ 2 w 3"/>
                  <a:gd name="T13" fmla="*/ 1 h 5"/>
                  <a:gd name="T14" fmla="*/ 1 w 3"/>
                  <a:gd name="T15" fmla="*/ 2 h 5"/>
                  <a:gd name="T16" fmla="*/ 1 w 3"/>
                  <a:gd name="T17" fmla="*/ 4 h 5"/>
                  <a:gd name="T18" fmla="*/ 1 w 3"/>
                  <a:gd name="T19" fmla="*/ 4 h 5"/>
                  <a:gd name="T20" fmla="*/ 2 w 3"/>
                  <a:gd name="T21" fmla="*/ 3 h 5"/>
                  <a:gd name="T22" fmla="*/ 1 w 3"/>
                  <a:gd name="T23" fmla="*/ 3 h 5"/>
                  <a:gd name="T24" fmla="*/ 2 w 3"/>
                  <a:gd name="T25" fmla="*/ 2 h 5"/>
                  <a:gd name="T26" fmla="*/ 3 w 3"/>
                  <a:gd name="T27" fmla="*/ 3 h 5"/>
                  <a:gd name="T28" fmla="*/ 2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5"/>
                    </a:moveTo>
                    <a:cubicBezTo>
                      <a:pt x="2" y="5"/>
                      <a:pt x="1" y="5"/>
                      <a:pt x="1" y="5"/>
                    </a:cubicBezTo>
                    <a:cubicBezTo>
                      <a:pt x="0" y="4"/>
                      <a:pt x="0" y="3"/>
                      <a:pt x="0" y="2"/>
                    </a:cubicBezTo>
                    <a:cubicBezTo>
                      <a:pt x="1" y="1"/>
                      <a:pt x="1" y="0"/>
                      <a:pt x="2" y="1"/>
                    </a:cubicBezTo>
                    <a:cubicBezTo>
                      <a:pt x="3" y="1"/>
                      <a:pt x="3" y="2"/>
                      <a:pt x="3" y="3"/>
                    </a:cubicBezTo>
                    <a:cubicBezTo>
                      <a:pt x="2" y="2"/>
                      <a:pt x="2" y="2"/>
                      <a:pt x="2" y="2"/>
                    </a:cubicBezTo>
                    <a:cubicBezTo>
                      <a:pt x="3" y="2"/>
                      <a:pt x="3" y="2"/>
                      <a:pt x="2" y="1"/>
                    </a:cubicBezTo>
                    <a:cubicBezTo>
                      <a:pt x="1" y="1"/>
                      <a:pt x="1" y="2"/>
                      <a:pt x="1" y="2"/>
                    </a:cubicBezTo>
                    <a:cubicBezTo>
                      <a:pt x="0" y="3"/>
                      <a:pt x="0" y="4"/>
                      <a:pt x="1" y="4"/>
                    </a:cubicBezTo>
                    <a:cubicBezTo>
                      <a:pt x="1" y="5"/>
                      <a:pt x="1" y="5"/>
                      <a:pt x="1" y="4"/>
                    </a:cubicBezTo>
                    <a:cubicBezTo>
                      <a:pt x="2" y="3"/>
                      <a:pt x="2" y="3"/>
                      <a:pt x="2" y="3"/>
                    </a:cubicBezTo>
                    <a:cubicBezTo>
                      <a:pt x="1" y="3"/>
                      <a:pt x="1" y="3"/>
                      <a:pt x="1" y="3"/>
                    </a:cubicBezTo>
                    <a:cubicBezTo>
                      <a:pt x="2" y="2"/>
                      <a:pt x="2" y="2"/>
                      <a:pt x="2" y="2"/>
                    </a:cubicBezTo>
                    <a:cubicBezTo>
                      <a:pt x="3" y="3"/>
                      <a:pt x="3" y="3"/>
                      <a:pt x="3"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472">
                <a:extLst>
                  <a:ext uri="{FF2B5EF4-FFF2-40B4-BE49-F238E27FC236}">
                    <a16:creationId xmlns:a16="http://schemas.microsoft.com/office/drawing/2014/main" id="{DB770045-3A58-4390-BDBD-E5D18F6B01B3}"/>
                  </a:ext>
                </a:extLst>
              </p:cNvPr>
              <p:cNvSpPr>
                <a:spLocks/>
              </p:cNvSpPr>
              <p:nvPr/>
            </p:nvSpPr>
            <p:spPr bwMode="auto">
              <a:xfrm>
                <a:off x="4004163" y="4565817"/>
                <a:ext cx="9467" cy="12623"/>
              </a:xfrm>
              <a:custGeom>
                <a:avLst/>
                <a:gdLst>
                  <a:gd name="T0" fmla="*/ 4 w 6"/>
                  <a:gd name="T1" fmla="*/ 2 h 8"/>
                  <a:gd name="T2" fmla="*/ 2 w 6"/>
                  <a:gd name="T3" fmla="*/ 0 h 8"/>
                  <a:gd name="T4" fmla="*/ 2 w 6"/>
                  <a:gd name="T5" fmla="*/ 0 h 8"/>
                  <a:gd name="T6" fmla="*/ 6 w 6"/>
                  <a:gd name="T7" fmla="*/ 2 h 8"/>
                  <a:gd name="T8" fmla="*/ 6 w 6"/>
                  <a:gd name="T9" fmla="*/ 2 h 8"/>
                  <a:gd name="T10" fmla="*/ 4 w 6"/>
                  <a:gd name="T11" fmla="*/ 2 h 8"/>
                  <a:gd name="T12" fmla="*/ 2 w 6"/>
                  <a:gd name="T13" fmla="*/ 8 h 8"/>
                  <a:gd name="T14" fmla="*/ 0 w 6"/>
                  <a:gd name="T15" fmla="*/ 8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2" y="0"/>
                    </a:lnTo>
                    <a:lnTo>
                      <a:pt x="6" y="2"/>
                    </a:lnTo>
                    <a:lnTo>
                      <a:pt x="6" y="2"/>
                    </a:lnTo>
                    <a:lnTo>
                      <a:pt x="4" y="2"/>
                    </a:lnTo>
                    <a:lnTo>
                      <a:pt x="2" y="8"/>
                    </a:lnTo>
                    <a:lnTo>
                      <a:pt x="0" y="8"/>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473">
                <a:extLst>
                  <a:ext uri="{FF2B5EF4-FFF2-40B4-BE49-F238E27FC236}">
                    <a16:creationId xmlns:a16="http://schemas.microsoft.com/office/drawing/2014/main" id="{5FBA32D1-F0F5-4CA2-AF55-B0876B3ED653}"/>
                  </a:ext>
                </a:extLst>
              </p:cNvPr>
              <p:cNvSpPr>
                <a:spLocks/>
              </p:cNvSpPr>
              <p:nvPr/>
            </p:nvSpPr>
            <p:spPr bwMode="auto">
              <a:xfrm>
                <a:off x="4013630" y="4568973"/>
                <a:ext cx="9467" cy="12623"/>
              </a:xfrm>
              <a:custGeom>
                <a:avLst/>
                <a:gdLst>
                  <a:gd name="T0" fmla="*/ 2 w 6"/>
                  <a:gd name="T1" fmla="*/ 0 h 8"/>
                  <a:gd name="T2" fmla="*/ 2 w 6"/>
                  <a:gd name="T3" fmla="*/ 0 h 8"/>
                  <a:gd name="T4" fmla="*/ 2 w 6"/>
                  <a:gd name="T5" fmla="*/ 4 h 8"/>
                  <a:gd name="T6" fmla="*/ 4 w 6"/>
                  <a:gd name="T7" fmla="*/ 4 h 8"/>
                  <a:gd name="T8" fmla="*/ 6 w 6"/>
                  <a:gd name="T9" fmla="*/ 0 h 8"/>
                  <a:gd name="T10" fmla="*/ 6 w 6"/>
                  <a:gd name="T11" fmla="*/ 2 h 8"/>
                  <a:gd name="T12" fmla="*/ 4 w 6"/>
                  <a:gd name="T13" fmla="*/ 8 h 8"/>
                  <a:gd name="T14" fmla="*/ 4 w 6"/>
                  <a:gd name="T15" fmla="*/ 8 h 8"/>
                  <a:gd name="T16" fmla="*/ 4 w 6"/>
                  <a:gd name="T17" fmla="*/ 4 h 8"/>
                  <a:gd name="T18" fmla="*/ 2 w 6"/>
                  <a:gd name="T19" fmla="*/ 4 h 8"/>
                  <a:gd name="T20" fmla="*/ 0 w 6"/>
                  <a:gd name="T21" fmla="*/ 8 h 8"/>
                  <a:gd name="T22" fmla="*/ 0 w 6"/>
                  <a:gd name="T23" fmla="*/ 8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2" y="4"/>
                    </a:lnTo>
                    <a:lnTo>
                      <a:pt x="4" y="4"/>
                    </a:lnTo>
                    <a:lnTo>
                      <a:pt x="6" y="0"/>
                    </a:lnTo>
                    <a:lnTo>
                      <a:pt x="6" y="2"/>
                    </a:lnTo>
                    <a:lnTo>
                      <a:pt x="4" y="8"/>
                    </a:lnTo>
                    <a:lnTo>
                      <a:pt x="4" y="8"/>
                    </a:lnTo>
                    <a:lnTo>
                      <a:pt x="4" y="4"/>
                    </a:lnTo>
                    <a:lnTo>
                      <a:pt x="2" y="4"/>
                    </a:lnTo>
                    <a:lnTo>
                      <a:pt x="0" y="8"/>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Line 474">
                <a:extLst>
                  <a:ext uri="{FF2B5EF4-FFF2-40B4-BE49-F238E27FC236}">
                    <a16:creationId xmlns:a16="http://schemas.microsoft.com/office/drawing/2014/main" id="{B85EB86D-DE45-4A0F-993A-D1B8461389D7}"/>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Line 475">
                <a:extLst>
                  <a:ext uri="{FF2B5EF4-FFF2-40B4-BE49-F238E27FC236}">
                    <a16:creationId xmlns:a16="http://schemas.microsoft.com/office/drawing/2014/main" id="{F35666A9-EC44-4540-BF2D-3D93C729CBD6}"/>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Freeform 476">
                <a:extLst>
                  <a:ext uri="{FF2B5EF4-FFF2-40B4-BE49-F238E27FC236}">
                    <a16:creationId xmlns:a16="http://schemas.microsoft.com/office/drawing/2014/main" id="{4F47205E-D853-494D-AE74-C8BC3B06534B}"/>
                  </a:ext>
                </a:extLst>
              </p:cNvPr>
              <p:cNvSpPr>
                <a:spLocks/>
              </p:cNvSpPr>
              <p:nvPr/>
            </p:nvSpPr>
            <p:spPr bwMode="auto">
              <a:xfrm>
                <a:off x="4086211" y="431967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Line 477">
                <a:extLst>
                  <a:ext uri="{FF2B5EF4-FFF2-40B4-BE49-F238E27FC236}">
                    <a16:creationId xmlns:a16="http://schemas.microsoft.com/office/drawing/2014/main" id="{645AF028-4E56-48A8-B02D-53C24E990C59}"/>
                  </a:ext>
                </a:extLst>
              </p:cNvPr>
              <p:cNvSpPr>
                <a:spLocks noChangeShapeType="1"/>
              </p:cNvSpPr>
              <p:nvPr/>
            </p:nvSpPr>
            <p:spPr bwMode="auto">
              <a:xfrm flipV="1">
                <a:off x="4083055" y="431651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Freeform 478">
                <a:extLst>
                  <a:ext uri="{FF2B5EF4-FFF2-40B4-BE49-F238E27FC236}">
                    <a16:creationId xmlns:a16="http://schemas.microsoft.com/office/drawing/2014/main" id="{862E3427-CBAD-4FEA-AEAE-AE011B9CABE1}"/>
                  </a:ext>
                </a:extLst>
              </p:cNvPr>
              <p:cNvSpPr>
                <a:spLocks/>
              </p:cNvSpPr>
              <p:nvPr/>
            </p:nvSpPr>
            <p:spPr bwMode="auto">
              <a:xfrm>
                <a:off x="4083055" y="4316518"/>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1"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Line 479">
                <a:extLst>
                  <a:ext uri="{FF2B5EF4-FFF2-40B4-BE49-F238E27FC236}">
                    <a16:creationId xmlns:a16="http://schemas.microsoft.com/office/drawing/2014/main" id="{C152B5BD-3881-41CD-933A-7F6620C3EF39}"/>
                  </a:ext>
                </a:extLst>
              </p:cNvPr>
              <p:cNvSpPr>
                <a:spLocks noChangeShapeType="1"/>
              </p:cNvSpPr>
              <p:nvPr/>
            </p:nvSpPr>
            <p:spPr bwMode="auto">
              <a:xfrm flipV="1">
                <a:off x="4079899" y="4311784"/>
                <a:ext cx="3156" cy="4734"/>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Freeform 480">
                <a:extLst>
                  <a:ext uri="{FF2B5EF4-FFF2-40B4-BE49-F238E27FC236}">
                    <a16:creationId xmlns:a16="http://schemas.microsoft.com/office/drawing/2014/main" id="{9AF5A522-3C58-4679-A6E1-B4570840B400}"/>
                  </a:ext>
                </a:extLst>
              </p:cNvPr>
              <p:cNvSpPr>
                <a:spLocks/>
              </p:cNvSpPr>
              <p:nvPr/>
            </p:nvSpPr>
            <p:spPr bwMode="auto">
              <a:xfrm>
                <a:off x="4079899" y="4313362"/>
                <a:ext cx="6311" cy="3156"/>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cubicBezTo>
                      <a:pt x="1"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Freeform 481">
                <a:extLst>
                  <a:ext uri="{FF2B5EF4-FFF2-40B4-BE49-F238E27FC236}">
                    <a16:creationId xmlns:a16="http://schemas.microsoft.com/office/drawing/2014/main" id="{DDDC6E26-7045-496B-A016-94BB94463599}"/>
                  </a:ext>
                </a:extLst>
              </p:cNvPr>
              <p:cNvSpPr>
                <a:spLocks/>
              </p:cNvSpPr>
              <p:nvPr/>
            </p:nvSpPr>
            <p:spPr bwMode="auto">
              <a:xfrm>
                <a:off x="4079899" y="4311784"/>
                <a:ext cx="0" cy="1578"/>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482">
                <a:extLst>
                  <a:ext uri="{FF2B5EF4-FFF2-40B4-BE49-F238E27FC236}">
                    <a16:creationId xmlns:a16="http://schemas.microsoft.com/office/drawing/2014/main" id="{D939E3D2-2D4E-44F6-A560-2BA58398D6B1}"/>
                  </a:ext>
                </a:extLst>
              </p:cNvPr>
              <p:cNvSpPr>
                <a:spLocks/>
              </p:cNvSpPr>
              <p:nvPr/>
            </p:nvSpPr>
            <p:spPr bwMode="auto">
              <a:xfrm>
                <a:off x="4176149" y="4431700"/>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483">
                <a:extLst>
                  <a:ext uri="{FF2B5EF4-FFF2-40B4-BE49-F238E27FC236}">
                    <a16:creationId xmlns:a16="http://schemas.microsoft.com/office/drawing/2014/main" id="{94F9934F-775D-47D6-9782-027774B62C29}"/>
                  </a:ext>
                </a:extLst>
              </p:cNvPr>
              <p:cNvSpPr>
                <a:spLocks/>
              </p:cNvSpPr>
              <p:nvPr/>
            </p:nvSpPr>
            <p:spPr bwMode="auto">
              <a:xfrm>
                <a:off x="4172993" y="4428544"/>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484">
                <a:extLst>
                  <a:ext uri="{FF2B5EF4-FFF2-40B4-BE49-F238E27FC236}">
                    <a16:creationId xmlns:a16="http://schemas.microsoft.com/office/drawing/2014/main" id="{B875D43F-3BC9-41E5-913B-9E397B23A95E}"/>
                  </a:ext>
                </a:extLst>
              </p:cNvPr>
              <p:cNvSpPr>
                <a:spLocks/>
              </p:cNvSpPr>
              <p:nvPr/>
            </p:nvSpPr>
            <p:spPr bwMode="auto">
              <a:xfrm>
                <a:off x="4172993" y="4425388"/>
                <a:ext cx="3156" cy="3156"/>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485">
                <a:extLst>
                  <a:ext uri="{FF2B5EF4-FFF2-40B4-BE49-F238E27FC236}">
                    <a16:creationId xmlns:a16="http://schemas.microsoft.com/office/drawing/2014/main" id="{E8AEB1F5-212C-44E3-8EF3-A9F882D065CE}"/>
                  </a:ext>
                </a:extLst>
              </p:cNvPr>
              <p:cNvSpPr>
                <a:spLocks/>
              </p:cNvSpPr>
              <p:nvPr/>
            </p:nvSpPr>
            <p:spPr bwMode="auto">
              <a:xfrm>
                <a:off x="4172993" y="4422233"/>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2"/>
                      <a:pt x="0" y="1"/>
                      <a:pt x="0" y="1"/>
                    </a:cubicBezTo>
                    <a:cubicBezTo>
                      <a:pt x="1" y="1"/>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486">
                <a:extLst>
                  <a:ext uri="{FF2B5EF4-FFF2-40B4-BE49-F238E27FC236}">
                    <a16:creationId xmlns:a16="http://schemas.microsoft.com/office/drawing/2014/main" id="{11445F9E-B44A-4430-8664-1075AF4309E9}"/>
                  </a:ext>
                </a:extLst>
              </p:cNvPr>
              <p:cNvSpPr>
                <a:spLocks/>
              </p:cNvSpPr>
              <p:nvPr/>
            </p:nvSpPr>
            <p:spPr bwMode="auto">
              <a:xfrm>
                <a:off x="4169837" y="4422233"/>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0" y="1"/>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487">
                <a:extLst>
                  <a:ext uri="{FF2B5EF4-FFF2-40B4-BE49-F238E27FC236}">
                    <a16:creationId xmlns:a16="http://schemas.microsoft.com/office/drawing/2014/main" id="{52C5DD20-01FE-45C6-B46B-61CBDE06964F}"/>
                  </a:ext>
                </a:extLst>
              </p:cNvPr>
              <p:cNvSpPr>
                <a:spLocks/>
              </p:cNvSpPr>
              <p:nvPr/>
            </p:nvSpPr>
            <p:spPr bwMode="auto">
              <a:xfrm>
                <a:off x="4169837" y="4420655"/>
                <a:ext cx="3156" cy="1578"/>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488">
                <a:extLst>
                  <a:ext uri="{FF2B5EF4-FFF2-40B4-BE49-F238E27FC236}">
                    <a16:creationId xmlns:a16="http://schemas.microsoft.com/office/drawing/2014/main" id="{51A098E4-D858-471A-B9AF-8502A393A478}"/>
                  </a:ext>
                </a:extLst>
              </p:cNvPr>
              <p:cNvSpPr>
                <a:spLocks/>
              </p:cNvSpPr>
              <p:nvPr/>
            </p:nvSpPr>
            <p:spPr bwMode="auto">
              <a:xfrm>
                <a:off x="4070432" y="4313362"/>
                <a:ext cx="18934" cy="15778"/>
              </a:xfrm>
              <a:custGeom>
                <a:avLst/>
                <a:gdLst>
                  <a:gd name="T0" fmla="*/ 0 w 6"/>
                  <a:gd name="T1" fmla="*/ 4 h 5"/>
                  <a:gd name="T2" fmla="*/ 1 w 6"/>
                  <a:gd name="T3" fmla="*/ 1 h 5"/>
                  <a:gd name="T4" fmla="*/ 3 w 6"/>
                  <a:gd name="T5" fmla="*/ 0 h 5"/>
                  <a:gd name="T6" fmla="*/ 6 w 6"/>
                  <a:gd name="T7" fmla="*/ 4 h 5"/>
                  <a:gd name="T8" fmla="*/ 1 w 6"/>
                  <a:gd name="T9" fmla="*/ 5 h 5"/>
                  <a:gd name="T10" fmla="*/ 0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0" y="4"/>
                    </a:moveTo>
                    <a:cubicBezTo>
                      <a:pt x="0" y="4"/>
                      <a:pt x="0" y="2"/>
                      <a:pt x="1" y="1"/>
                    </a:cubicBezTo>
                    <a:cubicBezTo>
                      <a:pt x="2" y="0"/>
                      <a:pt x="3" y="0"/>
                      <a:pt x="3" y="0"/>
                    </a:cubicBezTo>
                    <a:cubicBezTo>
                      <a:pt x="6" y="4"/>
                      <a:pt x="6" y="4"/>
                      <a:pt x="6" y="4"/>
                    </a:cubicBezTo>
                    <a:cubicBezTo>
                      <a:pt x="1" y="5"/>
                      <a:pt x="1" y="5"/>
                      <a:pt x="1" y="5"/>
                    </a:cubicBezTo>
                    <a:lnTo>
                      <a:pt x="0" y="4"/>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489">
                <a:extLst>
                  <a:ext uri="{FF2B5EF4-FFF2-40B4-BE49-F238E27FC236}">
                    <a16:creationId xmlns:a16="http://schemas.microsoft.com/office/drawing/2014/main" id="{7ECF68D8-4764-444F-A368-E80CE9BC3952}"/>
                  </a:ext>
                </a:extLst>
              </p:cNvPr>
              <p:cNvSpPr>
                <a:spLocks/>
              </p:cNvSpPr>
              <p:nvPr/>
            </p:nvSpPr>
            <p:spPr bwMode="auto">
              <a:xfrm>
                <a:off x="4073588" y="4316518"/>
                <a:ext cx="39447" cy="31557"/>
              </a:xfrm>
              <a:custGeom>
                <a:avLst/>
                <a:gdLst>
                  <a:gd name="T0" fmla="*/ 11 w 13"/>
                  <a:gd name="T1" fmla="*/ 1 h 10"/>
                  <a:gd name="T2" fmla="*/ 0 w 13"/>
                  <a:gd name="T3" fmla="*/ 3 h 10"/>
                  <a:gd name="T4" fmla="*/ 5 w 13"/>
                  <a:gd name="T5" fmla="*/ 10 h 10"/>
                  <a:gd name="T6" fmla="*/ 13 w 13"/>
                  <a:gd name="T7" fmla="*/ 8 h 10"/>
                  <a:gd name="T8" fmla="*/ 11 w 13"/>
                  <a:gd name="T9" fmla="*/ 1 h 10"/>
                </a:gdLst>
                <a:ahLst/>
                <a:cxnLst>
                  <a:cxn ang="0">
                    <a:pos x="T0" y="T1"/>
                  </a:cxn>
                  <a:cxn ang="0">
                    <a:pos x="T2" y="T3"/>
                  </a:cxn>
                  <a:cxn ang="0">
                    <a:pos x="T4" y="T5"/>
                  </a:cxn>
                  <a:cxn ang="0">
                    <a:pos x="T6" y="T7"/>
                  </a:cxn>
                  <a:cxn ang="0">
                    <a:pos x="T8" y="T9"/>
                  </a:cxn>
                </a:cxnLst>
                <a:rect l="0" t="0" r="r" b="b"/>
                <a:pathLst>
                  <a:path w="13" h="10">
                    <a:moveTo>
                      <a:pt x="11" y="1"/>
                    </a:moveTo>
                    <a:cubicBezTo>
                      <a:pt x="10" y="0"/>
                      <a:pt x="1" y="5"/>
                      <a:pt x="0" y="3"/>
                    </a:cubicBezTo>
                    <a:cubicBezTo>
                      <a:pt x="5" y="10"/>
                      <a:pt x="5" y="10"/>
                      <a:pt x="5" y="10"/>
                    </a:cubicBezTo>
                    <a:cubicBezTo>
                      <a:pt x="5" y="10"/>
                      <a:pt x="11" y="7"/>
                      <a:pt x="13" y="8"/>
                    </a:cubicBezTo>
                    <a:lnTo>
                      <a:pt x="1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490">
                <a:extLst>
                  <a:ext uri="{FF2B5EF4-FFF2-40B4-BE49-F238E27FC236}">
                    <a16:creationId xmlns:a16="http://schemas.microsoft.com/office/drawing/2014/main" id="{74EE9FF9-9616-4DEB-B538-1E7C479A64B9}"/>
                  </a:ext>
                </a:extLst>
              </p:cNvPr>
              <p:cNvSpPr>
                <a:spLocks/>
              </p:cNvSpPr>
              <p:nvPr/>
            </p:nvSpPr>
            <p:spPr bwMode="auto">
              <a:xfrm>
                <a:off x="4160370" y="4420655"/>
                <a:ext cx="18934" cy="20512"/>
              </a:xfrm>
              <a:custGeom>
                <a:avLst/>
                <a:gdLst>
                  <a:gd name="T0" fmla="*/ 1 w 6"/>
                  <a:gd name="T1" fmla="*/ 6 h 7"/>
                  <a:gd name="T2" fmla="*/ 4 w 6"/>
                  <a:gd name="T3" fmla="*/ 6 h 7"/>
                  <a:gd name="T4" fmla="*/ 6 w 6"/>
                  <a:gd name="T5" fmla="*/ 5 h 7"/>
                  <a:gd name="T6" fmla="*/ 2 w 6"/>
                  <a:gd name="T7" fmla="*/ 0 h 7"/>
                  <a:gd name="T8" fmla="*/ 0 w 6"/>
                  <a:gd name="T9" fmla="*/ 5 h 7"/>
                  <a:gd name="T10" fmla="*/ 1 w 6"/>
                  <a:gd name="T11" fmla="*/ 6 h 7"/>
                </a:gdLst>
                <a:ahLst/>
                <a:cxnLst>
                  <a:cxn ang="0">
                    <a:pos x="T0" y="T1"/>
                  </a:cxn>
                  <a:cxn ang="0">
                    <a:pos x="T2" y="T3"/>
                  </a:cxn>
                  <a:cxn ang="0">
                    <a:pos x="T4" y="T5"/>
                  </a:cxn>
                  <a:cxn ang="0">
                    <a:pos x="T6" y="T7"/>
                  </a:cxn>
                  <a:cxn ang="0">
                    <a:pos x="T8" y="T9"/>
                  </a:cxn>
                  <a:cxn ang="0">
                    <a:pos x="T10" y="T11"/>
                  </a:cxn>
                </a:cxnLst>
                <a:rect l="0" t="0" r="r" b="b"/>
                <a:pathLst>
                  <a:path w="6" h="7">
                    <a:moveTo>
                      <a:pt x="1" y="6"/>
                    </a:moveTo>
                    <a:cubicBezTo>
                      <a:pt x="2" y="7"/>
                      <a:pt x="3" y="7"/>
                      <a:pt x="4" y="6"/>
                    </a:cubicBezTo>
                    <a:cubicBezTo>
                      <a:pt x="5" y="5"/>
                      <a:pt x="6" y="5"/>
                      <a:pt x="6" y="5"/>
                    </a:cubicBezTo>
                    <a:cubicBezTo>
                      <a:pt x="2" y="0"/>
                      <a:pt x="2" y="0"/>
                      <a:pt x="2" y="0"/>
                    </a:cubicBezTo>
                    <a:cubicBezTo>
                      <a:pt x="0" y="5"/>
                      <a:pt x="0" y="5"/>
                      <a:pt x="0" y="5"/>
                    </a:cubicBezTo>
                    <a:lnTo>
                      <a:pt x="1"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491">
                <a:extLst>
                  <a:ext uri="{FF2B5EF4-FFF2-40B4-BE49-F238E27FC236}">
                    <a16:creationId xmlns:a16="http://schemas.microsoft.com/office/drawing/2014/main" id="{E04076EA-E4B0-43A9-B066-40C465E2183E}"/>
                  </a:ext>
                </a:extLst>
              </p:cNvPr>
              <p:cNvSpPr>
                <a:spLocks/>
              </p:cNvSpPr>
              <p:nvPr/>
            </p:nvSpPr>
            <p:spPr bwMode="auto">
              <a:xfrm>
                <a:off x="4147747" y="4395410"/>
                <a:ext cx="31557" cy="42602"/>
              </a:xfrm>
              <a:custGeom>
                <a:avLst/>
                <a:gdLst>
                  <a:gd name="T0" fmla="*/ 9 w 10"/>
                  <a:gd name="T1" fmla="*/ 3 h 14"/>
                  <a:gd name="T2" fmla="*/ 5 w 10"/>
                  <a:gd name="T3" fmla="*/ 14 h 14"/>
                  <a:gd name="T4" fmla="*/ 0 w 10"/>
                  <a:gd name="T5" fmla="*/ 7 h 14"/>
                  <a:gd name="T6" fmla="*/ 3 w 10"/>
                  <a:gd name="T7" fmla="*/ 0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4" y="12"/>
                      <a:pt x="5" y="14"/>
                    </a:cubicBezTo>
                    <a:cubicBezTo>
                      <a:pt x="0" y="7"/>
                      <a:pt x="0" y="7"/>
                      <a:pt x="0" y="7"/>
                    </a:cubicBezTo>
                    <a:cubicBezTo>
                      <a:pt x="0" y="7"/>
                      <a:pt x="3" y="2"/>
                      <a:pt x="3" y="0"/>
                    </a:cubicBezTo>
                    <a:lnTo>
                      <a:pt x="9"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492">
                <a:extLst>
                  <a:ext uri="{FF2B5EF4-FFF2-40B4-BE49-F238E27FC236}">
                    <a16:creationId xmlns:a16="http://schemas.microsoft.com/office/drawing/2014/main" id="{23BBEC9C-561D-4250-8519-6449E070CBA5}"/>
                  </a:ext>
                </a:extLst>
              </p:cNvPr>
              <p:cNvSpPr>
                <a:spLocks/>
              </p:cNvSpPr>
              <p:nvPr/>
            </p:nvSpPr>
            <p:spPr bwMode="auto">
              <a:xfrm>
                <a:off x="4095678" y="4319673"/>
                <a:ext cx="80471" cy="91515"/>
              </a:xfrm>
              <a:custGeom>
                <a:avLst/>
                <a:gdLst>
                  <a:gd name="T0" fmla="*/ 15 w 26"/>
                  <a:gd name="T1" fmla="*/ 14 h 29"/>
                  <a:gd name="T2" fmla="*/ 15 w 26"/>
                  <a:gd name="T3" fmla="*/ 14 h 29"/>
                  <a:gd name="T4" fmla="*/ 4 w 26"/>
                  <a:gd name="T5" fmla="*/ 0 h 29"/>
                  <a:gd name="T6" fmla="*/ 0 w 26"/>
                  <a:gd name="T7" fmla="*/ 11 h 29"/>
                  <a:gd name="T8" fmla="*/ 2 w 26"/>
                  <a:gd name="T9" fmla="*/ 13 h 29"/>
                  <a:gd name="T10" fmla="*/ 2 w 26"/>
                  <a:gd name="T11" fmla="*/ 12 h 29"/>
                  <a:gd name="T12" fmla="*/ 9 w 26"/>
                  <a:gd name="T13" fmla="*/ 19 h 29"/>
                  <a:gd name="T14" fmla="*/ 14 w 26"/>
                  <a:gd name="T15" fmla="*/ 27 h 29"/>
                  <a:gd name="T16" fmla="*/ 13 w 26"/>
                  <a:gd name="T17" fmla="*/ 27 h 29"/>
                  <a:gd name="T18" fmla="*/ 15 w 26"/>
                  <a:gd name="T19" fmla="*/ 29 h 29"/>
                  <a:gd name="T20" fmla="*/ 26 w 26"/>
                  <a:gd name="T21" fmla="*/ 27 h 29"/>
                  <a:gd name="T22" fmla="*/ 15 w 26"/>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15" y="14"/>
                    </a:moveTo>
                    <a:cubicBezTo>
                      <a:pt x="15" y="14"/>
                      <a:pt x="15" y="14"/>
                      <a:pt x="15" y="14"/>
                    </a:cubicBezTo>
                    <a:cubicBezTo>
                      <a:pt x="4" y="0"/>
                      <a:pt x="4" y="0"/>
                      <a:pt x="4" y="0"/>
                    </a:cubicBezTo>
                    <a:cubicBezTo>
                      <a:pt x="5" y="2"/>
                      <a:pt x="0" y="11"/>
                      <a:pt x="0" y="11"/>
                    </a:cubicBezTo>
                    <a:cubicBezTo>
                      <a:pt x="2" y="13"/>
                      <a:pt x="2" y="13"/>
                      <a:pt x="2" y="13"/>
                    </a:cubicBezTo>
                    <a:cubicBezTo>
                      <a:pt x="2" y="12"/>
                      <a:pt x="2" y="12"/>
                      <a:pt x="2" y="12"/>
                    </a:cubicBezTo>
                    <a:cubicBezTo>
                      <a:pt x="2" y="12"/>
                      <a:pt x="6" y="15"/>
                      <a:pt x="9" y="19"/>
                    </a:cubicBezTo>
                    <a:cubicBezTo>
                      <a:pt x="12" y="22"/>
                      <a:pt x="14" y="27"/>
                      <a:pt x="14" y="27"/>
                    </a:cubicBezTo>
                    <a:cubicBezTo>
                      <a:pt x="13" y="27"/>
                      <a:pt x="13" y="27"/>
                      <a:pt x="13" y="27"/>
                    </a:cubicBezTo>
                    <a:cubicBezTo>
                      <a:pt x="15" y="29"/>
                      <a:pt x="15" y="29"/>
                      <a:pt x="15" y="29"/>
                    </a:cubicBezTo>
                    <a:cubicBezTo>
                      <a:pt x="15" y="29"/>
                      <a:pt x="25" y="26"/>
                      <a:pt x="26" y="27"/>
                    </a:cubicBezTo>
                    <a:lnTo>
                      <a:pt x="15"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493">
                <a:extLst>
                  <a:ext uri="{FF2B5EF4-FFF2-40B4-BE49-F238E27FC236}">
                    <a16:creationId xmlns:a16="http://schemas.microsoft.com/office/drawing/2014/main" id="{33999D8F-966A-4443-AA23-EEC56CEC0E3D}"/>
                  </a:ext>
                </a:extLst>
              </p:cNvPr>
              <p:cNvSpPr>
                <a:spLocks/>
              </p:cNvSpPr>
              <p:nvPr/>
            </p:nvSpPr>
            <p:spPr bwMode="auto">
              <a:xfrm>
                <a:off x="4083055" y="4322829"/>
                <a:ext cx="93093" cy="102560"/>
              </a:xfrm>
              <a:custGeom>
                <a:avLst/>
                <a:gdLst>
                  <a:gd name="T0" fmla="*/ 24 w 30"/>
                  <a:gd name="T1" fmla="*/ 8 h 33"/>
                  <a:gd name="T2" fmla="*/ 0 w 30"/>
                  <a:gd name="T3" fmla="*/ 4 h 33"/>
                  <a:gd name="T4" fmla="*/ 14 w 30"/>
                  <a:gd name="T5" fmla="*/ 17 h 33"/>
                  <a:gd name="T6" fmla="*/ 25 w 30"/>
                  <a:gd name="T7" fmla="*/ 33 h 33"/>
                  <a:gd name="T8" fmla="*/ 24 w 30"/>
                  <a:gd name="T9" fmla="*/ 8 h 33"/>
                </a:gdLst>
                <a:ahLst/>
                <a:cxnLst>
                  <a:cxn ang="0">
                    <a:pos x="T0" y="T1"/>
                  </a:cxn>
                  <a:cxn ang="0">
                    <a:pos x="T2" y="T3"/>
                  </a:cxn>
                  <a:cxn ang="0">
                    <a:pos x="T4" y="T5"/>
                  </a:cxn>
                  <a:cxn ang="0">
                    <a:pos x="T6" y="T7"/>
                  </a:cxn>
                  <a:cxn ang="0">
                    <a:pos x="T8" y="T9"/>
                  </a:cxn>
                </a:cxnLst>
                <a:rect l="0" t="0" r="r" b="b"/>
                <a:pathLst>
                  <a:path w="30" h="33">
                    <a:moveTo>
                      <a:pt x="24" y="8"/>
                    </a:moveTo>
                    <a:cubicBezTo>
                      <a:pt x="11" y="0"/>
                      <a:pt x="0" y="4"/>
                      <a:pt x="0" y="4"/>
                    </a:cubicBezTo>
                    <a:cubicBezTo>
                      <a:pt x="0" y="4"/>
                      <a:pt x="6" y="8"/>
                      <a:pt x="14" y="17"/>
                    </a:cubicBezTo>
                    <a:cubicBezTo>
                      <a:pt x="22" y="26"/>
                      <a:pt x="25" y="33"/>
                      <a:pt x="25" y="33"/>
                    </a:cubicBezTo>
                    <a:cubicBezTo>
                      <a:pt x="25" y="33"/>
                      <a:pt x="30" y="23"/>
                      <a:pt x="24" y="8"/>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494">
                <a:extLst>
                  <a:ext uri="{FF2B5EF4-FFF2-40B4-BE49-F238E27FC236}">
                    <a16:creationId xmlns:a16="http://schemas.microsoft.com/office/drawing/2014/main" id="{F7813961-A0A0-474C-86D7-729AEE42D6A7}"/>
                  </a:ext>
                </a:extLst>
              </p:cNvPr>
              <p:cNvSpPr>
                <a:spLocks/>
              </p:cNvSpPr>
              <p:nvPr/>
            </p:nvSpPr>
            <p:spPr bwMode="auto">
              <a:xfrm>
                <a:off x="4095678" y="4335452"/>
                <a:ext cx="45758" cy="28401"/>
              </a:xfrm>
              <a:custGeom>
                <a:avLst/>
                <a:gdLst>
                  <a:gd name="T0" fmla="*/ 15 w 15"/>
                  <a:gd name="T1" fmla="*/ 4 h 9"/>
                  <a:gd name="T2" fmla="*/ 0 w 15"/>
                  <a:gd name="T3" fmla="*/ 1 h 9"/>
                  <a:gd name="T4" fmla="*/ 9 w 15"/>
                  <a:gd name="T5" fmla="*/ 9 h 9"/>
                  <a:gd name="T6" fmla="*/ 15 w 15"/>
                  <a:gd name="T7" fmla="*/ 4 h 9"/>
                </a:gdLst>
                <a:ahLst/>
                <a:cxnLst>
                  <a:cxn ang="0">
                    <a:pos x="T0" y="T1"/>
                  </a:cxn>
                  <a:cxn ang="0">
                    <a:pos x="T2" y="T3"/>
                  </a:cxn>
                  <a:cxn ang="0">
                    <a:pos x="T4" y="T5"/>
                  </a:cxn>
                  <a:cxn ang="0">
                    <a:pos x="T6" y="T7"/>
                  </a:cxn>
                </a:cxnLst>
                <a:rect l="0" t="0" r="r" b="b"/>
                <a:pathLst>
                  <a:path w="15" h="9">
                    <a:moveTo>
                      <a:pt x="15" y="4"/>
                    </a:moveTo>
                    <a:cubicBezTo>
                      <a:pt x="5" y="0"/>
                      <a:pt x="0" y="1"/>
                      <a:pt x="0" y="1"/>
                    </a:cubicBezTo>
                    <a:cubicBezTo>
                      <a:pt x="0" y="1"/>
                      <a:pt x="5" y="4"/>
                      <a:pt x="9" y="9"/>
                    </a:cubicBez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495">
                <a:extLst>
                  <a:ext uri="{FF2B5EF4-FFF2-40B4-BE49-F238E27FC236}">
                    <a16:creationId xmlns:a16="http://schemas.microsoft.com/office/drawing/2014/main" id="{33B4CF60-704F-4C98-B31A-AB9034CA8A69}"/>
                  </a:ext>
                </a:extLst>
              </p:cNvPr>
              <p:cNvSpPr>
                <a:spLocks/>
              </p:cNvSpPr>
              <p:nvPr/>
            </p:nvSpPr>
            <p:spPr bwMode="auto">
              <a:xfrm>
                <a:off x="4138280" y="4363853"/>
                <a:ext cx="25246" cy="50491"/>
              </a:xfrm>
              <a:custGeom>
                <a:avLst/>
                <a:gdLst>
                  <a:gd name="T0" fmla="*/ 6 w 8"/>
                  <a:gd name="T1" fmla="*/ 0 h 16"/>
                  <a:gd name="T2" fmla="*/ 6 w 8"/>
                  <a:gd name="T3" fmla="*/ 16 h 16"/>
                  <a:gd name="T4" fmla="*/ 0 w 8"/>
                  <a:gd name="T5" fmla="*/ 6 h 16"/>
                  <a:gd name="T6" fmla="*/ 6 w 8"/>
                  <a:gd name="T7" fmla="*/ 0 h 16"/>
                </a:gdLst>
                <a:ahLst/>
                <a:cxnLst>
                  <a:cxn ang="0">
                    <a:pos x="T0" y="T1"/>
                  </a:cxn>
                  <a:cxn ang="0">
                    <a:pos x="T2" y="T3"/>
                  </a:cxn>
                  <a:cxn ang="0">
                    <a:pos x="T4" y="T5"/>
                  </a:cxn>
                  <a:cxn ang="0">
                    <a:pos x="T6" y="T7"/>
                  </a:cxn>
                </a:cxnLst>
                <a:rect l="0" t="0" r="r" b="b"/>
                <a:pathLst>
                  <a:path w="8" h="16">
                    <a:moveTo>
                      <a:pt x="6" y="0"/>
                    </a:moveTo>
                    <a:cubicBezTo>
                      <a:pt x="8" y="11"/>
                      <a:pt x="6" y="16"/>
                      <a:pt x="6" y="16"/>
                    </a:cubicBezTo>
                    <a:cubicBezTo>
                      <a:pt x="6" y="16"/>
                      <a:pt x="4" y="10"/>
                      <a:pt x="0" y="6"/>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496">
                <a:extLst>
                  <a:ext uri="{FF2B5EF4-FFF2-40B4-BE49-F238E27FC236}">
                    <a16:creationId xmlns:a16="http://schemas.microsoft.com/office/drawing/2014/main" id="{95D5D3E0-CD8F-4C0D-AB47-15A40AD49939}"/>
                  </a:ext>
                </a:extLst>
              </p:cNvPr>
              <p:cNvSpPr>
                <a:spLocks/>
              </p:cNvSpPr>
              <p:nvPr/>
            </p:nvSpPr>
            <p:spPr bwMode="auto">
              <a:xfrm>
                <a:off x="4135125" y="4351230"/>
                <a:ext cx="18934" cy="18934"/>
              </a:xfrm>
              <a:custGeom>
                <a:avLst/>
                <a:gdLst>
                  <a:gd name="T0" fmla="*/ 10 w 12"/>
                  <a:gd name="T1" fmla="*/ 8 h 12"/>
                  <a:gd name="T2" fmla="*/ 8 w 12"/>
                  <a:gd name="T3" fmla="*/ 6 h 12"/>
                  <a:gd name="T4" fmla="*/ 12 w 12"/>
                  <a:gd name="T5" fmla="*/ 2 h 12"/>
                  <a:gd name="T6" fmla="*/ 10 w 12"/>
                  <a:gd name="T7" fmla="*/ 0 h 12"/>
                  <a:gd name="T8" fmla="*/ 8 w 12"/>
                  <a:gd name="T9" fmla="*/ 4 h 12"/>
                  <a:gd name="T10" fmla="*/ 4 w 12"/>
                  <a:gd name="T11" fmla="*/ 0 h 12"/>
                  <a:gd name="T12" fmla="*/ 4 w 12"/>
                  <a:gd name="T13" fmla="*/ 2 h 12"/>
                  <a:gd name="T14" fmla="*/ 6 w 12"/>
                  <a:gd name="T15" fmla="*/ 4 h 12"/>
                  <a:gd name="T16" fmla="*/ 0 w 12"/>
                  <a:gd name="T17" fmla="*/ 10 h 12"/>
                  <a:gd name="T18" fmla="*/ 0 w 12"/>
                  <a:gd name="T19" fmla="*/ 12 h 12"/>
                  <a:gd name="T20" fmla="*/ 6 w 12"/>
                  <a:gd name="T21" fmla="*/ 6 h 12"/>
                  <a:gd name="T22" fmla="*/ 10 w 12"/>
                  <a:gd name="T23" fmla="*/ 10 h 12"/>
                  <a:gd name="T24" fmla="*/ 10 w 12"/>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0" y="8"/>
                    </a:moveTo>
                    <a:lnTo>
                      <a:pt x="8" y="6"/>
                    </a:lnTo>
                    <a:lnTo>
                      <a:pt x="12" y="2"/>
                    </a:lnTo>
                    <a:lnTo>
                      <a:pt x="10" y="0"/>
                    </a:lnTo>
                    <a:lnTo>
                      <a:pt x="8" y="4"/>
                    </a:lnTo>
                    <a:lnTo>
                      <a:pt x="4" y="0"/>
                    </a:lnTo>
                    <a:lnTo>
                      <a:pt x="4" y="2"/>
                    </a:lnTo>
                    <a:lnTo>
                      <a:pt x="6" y="4"/>
                    </a:lnTo>
                    <a:lnTo>
                      <a:pt x="0" y="10"/>
                    </a:lnTo>
                    <a:lnTo>
                      <a:pt x="0" y="12"/>
                    </a:lnTo>
                    <a:lnTo>
                      <a:pt x="6" y="6"/>
                    </a:lnTo>
                    <a:lnTo>
                      <a:pt x="10" y="10"/>
                    </a:lnTo>
                    <a:lnTo>
                      <a:pt x="1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497">
                <a:extLst>
                  <a:ext uri="{FF2B5EF4-FFF2-40B4-BE49-F238E27FC236}">
                    <a16:creationId xmlns:a16="http://schemas.microsoft.com/office/drawing/2014/main" id="{765D744F-C5BA-4F87-BCDD-CB459E8C5AE5}"/>
                  </a:ext>
                </a:extLst>
              </p:cNvPr>
              <p:cNvSpPr>
                <a:spLocks/>
              </p:cNvSpPr>
              <p:nvPr/>
            </p:nvSpPr>
            <p:spPr bwMode="auto">
              <a:xfrm>
                <a:off x="3993118" y="2490950"/>
                <a:ext cx="93093" cy="112027"/>
              </a:xfrm>
              <a:custGeom>
                <a:avLst/>
                <a:gdLst>
                  <a:gd name="T0" fmla="*/ 5 w 30"/>
                  <a:gd name="T1" fmla="*/ 0 h 36"/>
                  <a:gd name="T2" fmla="*/ 14 w 30"/>
                  <a:gd name="T3" fmla="*/ 34 h 36"/>
                  <a:gd name="T4" fmla="*/ 17 w 30"/>
                  <a:gd name="T5" fmla="*/ 36 h 36"/>
                  <a:gd name="T6" fmla="*/ 30 w 30"/>
                  <a:gd name="T7" fmla="*/ 17 h 36"/>
                  <a:gd name="T8" fmla="*/ 5 w 30"/>
                  <a:gd name="T9" fmla="*/ 0 h 36"/>
                </a:gdLst>
                <a:ahLst/>
                <a:cxnLst>
                  <a:cxn ang="0">
                    <a:pos x="T0" y="T1"/>
                  </a:cxn>
                  <a:cxn ang="0">
                    <a:pos x="T2" y="T3"/>
                  </a:cxn>
                  <a:cxn ang="0">
                    <a:pos x="T4" y="T5"/>
                  </a:cxn>
                  <a:cxn ang="0">
                    <a:pos x="T6" y="T7"/>
                  </a:cxn>
                  <a:cxn ang="0">
                    <a:pos x="T8" y="T9"/>
                  </a:cxn>
                </a:cxnLst>
                <a:rect l="0" t="0" r="r" b="b"/>
                <a:pathLst>
                  <a:path w="30" h="36">
                    <a:moveTo>
                      <a:pt x="5" y="0"/>
                    </a:moveTo>
                    <a:cubicBezTo>
                      <a:pt x="4" y="1"/>
                      <a:pt x="0" y="25"/>
                      <a:pt x="14" y="34"/>
                    </a:cubicBezTo>
                    <a:cubicBezTo>
                      <a:pt x="17" y="36"/>
                      <a:pt x="17" y="36"/>
                      <a:pt x="17" y="36"/>
                    </a:cubicBezTo>
                    <a:cubicBezTo>
                      <a:pt x="30" y="17"/>
                      <a:pt x="30" y="17"/>
                      <a:pt x="30" y="17"/>
                    </a:cubicBezTo>
                    <a:lnTo>
                      <a:pt x="5"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498">
                <a:extLst>
                  <a:ext uri="{FF2B5EF4-FFF2-40B4-BE49-F238E27FC236}">
                    <a16:creationId xmlns:a16="http://schemas.microsoft.com/office/drawing/2014/main" id="{D17775EA-61B5-46FD-9A35-8232C70A11CE}"/>
                  </a:ext>
                </a:extLst>
              </p:cNvPr>
              <p:cNvSpPr>
                <a:spLocks/>
              </p:cNvSpPr>
              <p:nvPr/>
            </p:nvSpPr>
            <p:spPr bwMode="auto">
              <a:xfrm>
                <a:off x="4007319" y="2446771"/>
                <a:ext cx="168830" cy="127806"/>
              </a:xfrm>
              <a:custGeom>
                <a:avLst/>
                <a:gdLst>
                  <a:gd name="T0" fmla="*/ 35 w 54"/>
                  <a:gd name="T1" fmla="*/ 9 h 41"/>
                  <a:gd name="T2" fmla="*/ 0 w 54"/>
                  <a:gd name="T3" fmla="*/ 14 h 41"/>
                  <a:gd name="T4" fmla="*/ 41 w 54"/>
                  <a:gd name="T5" fmla="*/ 41 h 41"/>
                  <a:gd name="T6" fmla="*/ 54 w 54"/>
                  <a:gd name="T7" fmla="*/ 21 h 41"/>
                  <a:gd name="T8" fmla="*/ 35 w 54"/>
                  <a:gd name="T9" fmla="*/ 9 h 41"/>
                </a:gdLst>
                <a:ahLst/>
                <a:cxnLst>
                  <a:cxn ang="0">
                    <a:pos x="T0" y="T1"/>
                  </a:cxn>
                  <a:cxn ang="0">
                    <a:pos x="T2" y="T3"/>
                  </a:cxn>
                  <a:cxn ang="0">
                    <a:pos x="T4" y="T5"/>
                  </a:cxn>
                  <a:cxn ang="0">
                    <a:pos x="T6" y="T7"/>
                  </a:cxn>
                  <a:cxn ang="0">
                    <a:pos x="T8" y="T9"/>
                  </a:cxn>
                </a:cxnLst>
                <a:rect l="0" t="0" r="r" b="b"/>
                <a:pathLst>
                  <a:path w="54" h="41">
                    <a:moveTo>
                      <a:pt x="35" y="9"/>
                    </a:moveTo>
                    <a:cubicBezTo>
                      <a:pt x="21" y="0"/>
                      <a:pt x="1" y="13"/>
                      <a:pt x="0" y="14"/>
                    </a:cubicBezTo>
                    <a:cubicBezTo>
                      <a:pt x="41" y="41"/>
                      <a:pt x="41" y="41"/>
                      <a:pt x="41" y="41"/>
                    </a:cubicBezTo>
                    <a:cubicBezTo>
                      <a:pt x="54" y="21"/>
                      <a:pt x="54" y="21"/>
                      <a:pt x="54" y="21"/>
                    </a:cubicBezTo>
                    <a:lnTo>
                      <a:pt x="35" y="9"/>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499">
                <a:extLst>
                  <a:ext uri="{FF2B5EF4-FFF2-40B4-BE49-F238E27FC236}">
                    <a16:creationId xmlns:a16="http://schemas.microsoft.com/office/drawing/2014/main" id="{FB07E13E-FC82-4C04-A5FF-2CC2ABFAADA1}"/>
                  </a:ext>
                </a:extLst>
              </p:cNvPr>
              <p:cNvSpPr>
                <a:spLocks/>
              </p:cNvSpPr>
              <p:nvPr/>
            </p:nvSpPr>
            <p:spPr bwMode="auto">
              <a:xfrm>
                <a:off x="4045187" y="2543020"/>
                <a:ext cx="89938" cy="94671"/>
              </a:xfrm>
              <a:custGeom>
                <a:avLst/>
                <a:gdLst>
                  <a:gd name="T0" fmla="*/ 26 w 57"/>
                  <a:gd name="T1" fmla="*/ 0 h 60"/>
                  <a:gd name="T2" fmla="*/ 0 w 57"/>
                  <a:gd name="T3" fmla="*/ 38 h 60"/>
                  <a:gd name="T4" fmla="*/ 32 w 57"/>
                  <a:gd name="T5" fmla="*/ 60 h 60"/>
                  <a:gd name="T6" fmla="*/ 57 w 57"/>
                  <a:gd name="T7" fmla="*/ 20 h 60"/>
                  <a:gd name="T8" fmla="*/ 26 w 57"/>
                  <a:gd name="T9" fmla="*/ 0 h 60"/>
                </a:gdLst>
                <a:ahLst/>
                <a:cxnLst>
                  <a:cxn ang="0">
                    <a:pos x="T0" y="T1"/>
                  </a:cxn>
                  <a:cxn ang="0">
                    <a:pos x="T2" y="T3"/>
                  </a:cxn>
                  <a:cxn ang="0">
                    <a:pos x="T4" y="T5"/>
                  </a:cxn>
                  <a:cxn ang="0">
                    <a:pos x="T6" y="T7"/>
                  </a:cxn>
                  <a:cxn ang="0">
                    <a:pos x="T8" y="T9"/>
                  </a:cxn>
                </a:cxnLst>
                <a:rect l="0" t="0" r="r" b="b"/>
                <a:pathLst>
                  <a:path w="57" h="60">
                    <a:moveTo>
                      <a:pt x="26" y="0"/>
                    </a:moveTo>
                    <a:lnTo>
                      <a:pt x="0" y="38"/>
                    </a:lnTo>
                    <a:lnTo>
                      <a:pt x="32" y="60"/>
                    </a:lnTo>
                    <a:lnTo>
                      <a:pt x="57" y="20"/>
                    </a:lnTo>
                    <a:lnTo>
                      <a:pt x="26"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500">
                <a:extLst>
                  <a:ext uri="{FF2B5EF4-FFF2-40B4-BE49-F238E27FC236}">
                    <a16:creationId xmlns:a16="http://schemas.microsoft.com/office/drawing/2014/main" id="{3BC42BD1-C85C-4B34-9809-22A1B11E2392}"/>
                  </a:ext>
                </a:extLst>
              </p:cNvPr>
              <p:cNvSpPr>
                <a:spLocks/>
              </p:cNvSpPr>
              <p:nvPr/>
            </p:nvSpPr>
            <p:spPr bwMode="auto">
              <a:xfrm>
                <a:off x="4051498" y="2543020"/>
                <a:ext cx="58381" cy="78892"/>
              </a:xfrm>
              <a:custGeom>
                <a:avLst/>
                <a:gdLst>
                  <a:gd name="T0" fmla="*/ 7 w 19"/>
                  <a:gd name="T1" fmla="*/ 24 h 25"/>
                  <a:gd name="T2" fmla="*/ 8 w 19"/>
                  <a:gd name="T3" fmla="*/ 22 h 25"/>
                  <a:gd name="T4" fmla="*/ 10 w 19"/>
                  <a:gd name="T5" fmla="*/ 20 h 25"/>
                  <a:gd name="T6" fmla="*/ 10 w 19"/>
                  <a:gd name="T7" fmla="*/ 18 h 25"/>
                  <a:gd name="T8" fmla="*/ 12 w 19"/>
                  <a:gd name="T9" fmla="*/ 17 h 25"/>
                  <a:gd name="T10" fmla="*/ 12 w 19"/>
                  <a:gd name="T11" fmla="*/ 15 h 25"/>
                  <a:gd name="T12" fmla="*/ 14 w 19"/>
                  <a:gd name="T13" fmla="*/ 14 h 25"/>
                  <a:gd name="T14" fmla="*/ 14 w 19"/>
                  <a:gd name="T15" fmla="*/ 12 h 25"/>
                  <a:gd name="T16" fmla="*/ 16 w 19"/>
                  <a:gd name="T17" fmla="*/ 11 h 25"/>
                  <a:gd name="T18" fmla="*/ 17 w 19"/>
                  <a:gd name="T19" fmla="*/ 8 h 25"/>
                  <a:gd name="T20" fmla="*/ 18 w 19"/>
                  <a:gd name="T21" fmla="*/ 7 h 25"/>
                  <a:gd name="T22" fmla="*/ 19 w 19"/>
                  <a:gd name="T23" fmla="*/ 5 h 25"/>
                  <a:gd name="T24" fmla="*/ 12 w 19"/>
                  <a:gd name="T25" fmla="*/ 0 h 25"/>
                  <a:gd name="T26" fmla="*/ 12 w 19"/>
                  <a:gd name="T27" fmla="*/ 3 h 25"/>
                  <a:gd name="T28" fmla="*/ 10 w 19"/>
                  <a:gd name="T29" fmla="*/ 4 h 25"/>
                  <a:gd name="T30" fmla="*/ 10 w 19"/>
                  <a:gd name="T31" fmla="*/ 6 h 25"/>
                  <a:gd name="T32" fmla="*/ 8 w 19"/>
                  <a:gd name="T33" fmla="*/ 8 h 25"/>
                  <a:gd name="T34" fmla="*/ 8 w 19"/>
                  <a:gd name="T35" fmla="*/ 10 h 25"/>
                  <a:gd name="T36" fmla="*/ 6 w 19"/>
                  <a:gd name="T37" fmla="*/ 11 h 25"/>
                  <a:gd name="T38" fmla="*/ 5 w 19"/>
                  <a:gd name="T39" fmla="*/ 13 h 25"/>
                  <a:gd name="T40" fmla="*/ 4 w 19"/>
                  <a:gd name="T41" fmla="*/ 14 h 25"/>
                  <a:gd name="T42" fmla="*/ 3 w 19"/>
                  <a:gd name="T43" fmla="*/ 16 h 25"/>
                  <a:gd name="T44" fmla="*/ 1 w 19"/>
                  <a:gd name="T45" fmla="*/ 18 h 25"/>
                  <a:gd name="T46" fmla="*/ 1 w 19"/>
                  <a:gd name="T47" fmla="*/ 20 h 25"/>
                  <a:gd name="T48" fmla="*/ 0 w 19"/>
                  <a:gd name="T49" fmla="*/ 21 h 25"/>
                  <a:gd name="T50" fmla="*/ 6 w 19"/>
                  <a:gd name="T51" fmla="*/ 25 h 25"/>
                  <a:gd name="T52" fmla="*/ 7 w 19"/>
                  <a:gd name="T5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5">
                    <a:moveTo>
                      <a:pt x="7" y="24"/>
                    </a:moveTo>
                    <a:cubicBezTo>
                      <a:pt x="8" y="23"/>
                      <a:pt x="7" y="22"/>
                      <a:pt x="8" y="22"/>
                    </a:cubicBezTo>
                    <a:cubicBezTo>
                      <a:pt x="8" y="21"/>
                      <a:pt x="9" y="21"/>
                      <a:pt x="10" y="20"/>
                    </a:cubicBezTo>
                    <a:cubicBezTo>
                      <a:pt x="10" y="20"/>
                      <a:pt x="10" y="19"/>
                      <a:pt x="10" y="18"/>
                    </a:cubicBezTo>
                    <a:cubicBezTo>
                      <a:pt x="10" y="18"/>
                      <a:pt x="11" y="18"/>
                      <a:pt x="12" y="17"/>
                    </a:cubicBezTo>
                    <a:cubicBezTo>
                      <a:pt x="12" y="16"/>
                      <a:pt x="12" y="16"/>
                      <a:pt x="12" y="15"/>
                    </a:cubicBezTo>
                    <a:cubicBezTo>
                      <a:pt x="13" y="14"/>
                      <a:pt x="13" y="15"/>
                      <a:pt x="14" y="14"/>
                    </a:cubicBezTo>
                    <a:cubicBezTo>
                      <a:pt x="14" y="13"/>
                      <a:pt x="14" y="12"/>
                      <a:pt x="14" y="12"/>
                    </a:cubicBezTo>
                    <a:cubicBezTo>
                      <a:pt x="15" y="11"/>
                      <a:pt x="16" y="11"/>
                      <a:pt x="16" y="11"/>
                    </a:cubicBezTo>
                    <a:cubicBezTo>
                      <a:pt x="17" y="10"/>
                      <a:pt x="16" y="9"/>
                      <a:pt x="17" y="8"/>
                    </a:cubicBezTo>
                    <a:cubicBezTo>
                      <a:pt x="17" y="8"/>
                      <a:pt x="18" y="8"/>
                      <a:pt x="18" y="7"/>
                    </a:cubicBezTo>
                    <a:cubicBezTo>
                      <a:pt x="19" y="7"/>
                      <a:pt x="18" y="5"/>
                      <a:pt x="19" y="5"/>
                    </a:cubicBezTo>
                    <a:cubicBezTo>
                      <a:pt x="12" y="0"/>
                      <a:pt x="12" y="0"/>
                      <a:pt x="12" y="0"/>
                    </a:cubicBezTo>
                    <a:cubicBezTo>
                      <a:pt x="12" y="1"/>
                      <a:pt x="12" y="2"/>
                      <a:pt x="12" y="3"/>
                    </a:cubicBezTo>
                    <a:cubicBezTo>
                      <a:pt x="11" y="4"/>
                      <a:pt x="11" y="4"/>
                      <a:pt x="10" y="4"/>
                    </a:cubicBezTo>
                    <a:cubicBezTo>
                      <a:pt x="10" y="5"/>
                      <a:pt x="10" y="6"/>
                      <a:pt x="10" y="6"/>
                    </a:cubicBezTo>
                    <a:cubicBezTo>
                      <a:pt x="9" y="7"/>
                      <a:pt x="8" y="7"/>
                      <a:pt x="8" y="8"/>
                    </a:cubicBezTo>
                    <a:cubicBezTo>
                      <a:pt x="8" y="8"/>
                      <a:pt x="8" y="9"/>
                      <a:pt x="8" y="10"/>
                    </a:cubicBezTo>
                    <a:cubicBezTo>
                      <a:pt x="7" y="10"/>
                      <a:pt x="6" y="10"/>
                      <a:pt x="6" y="11"/>
                    </a:cubicBezTo>
                    <a:cubicBezTo>
                      <a:pt x="5" y="12"/>
                      <a:pt x="6" y="12"/>
                      <a:pt x="5" y="13"/>
                    </a:cubicBezTo>
                    <a:cubicBezTo>
                      <a:pt x="5" y="14"/>
                      <a:pt x="4" y="13"/>
                      <a:pt x="4" y="14"/>
                    </a:cubicBezTo>
                    <a:cubicBezTo>
                      <a:pt x="3" y="15"/>
                      <a:pt x="4" y="16"/>
                      <a:pt x="3" y="16"/>
                    </a:cubicBezTo>
                    <a:cubicBezTo>
                      <a:pt x="3" y="17"/>
                      <a:pt x="2" y="17"/>
                      <a:pt x="1" y="18"/>
                    </a:cubicBezTo>
                    <a:cubicBezTo>
                      <a:pt x="1" y="18"/>
                      <a:pt x="1" y="19"/>
                      <a:pt x="1" y="20"/>
                    </a:cubicBezTo>
                    <a:cubicBezTo>
                      <a:pt x="1" y="20"/>
                      <a:pt x="0" y="20"/>
                      <a:pt x="0" y="21"/>
                    </a:cubicBezTo>
                    <a:cubicBezTo>
                      <a:pt x="6" y="25"/>
                      <a:pt x="6" y="25"/>
                      <a:pt x="6" y="25"/>
                    </a:cubicBezTo>
                    <a:cubicBezTo>
                      <a:pt x="7" y="24"/>
                      <a:pt x="7" y="24"/>
                      <a:pt x="7" y="24"/>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501">
                <a:extLst>
                  <a:ext uri="{FF2B5EF4-FFF2-40B4-BE49-F238E27FC236}">
                    <a16:creationId xmlns:a16="http://schemas.microsoft.com/office/drawing/2014/main" id="{D9260863-6AA9-409C-8240-A0CC0A465945}"/>
                  </a:ext>
                </a:extLst>
              </p:cNvPr>
              <p:cNvSpPr>
                <a:spLocks/>
              </p:cNvSpPr>
              <p:nvPr/>
            </p:nvSpPr>
            <p:spPr bwMode="auto">
              <a:xfrm>
                <a:off x="4057810" y="2549331"/>
                <a:ext cx="44180" cy="66269"/>
              </a:xfrm>
              <a:custGeom>
                <a:avLst/>
                <a:gdLst>
                  <a:gd name="T0" fmla="*/ 3 w 14"/>
                  <a:gd name="T1" fmla="*/ 20 h 21"/>
                  <a:gd name="T2" fmla="*/ 4 w 14"/>
                  <a:gd name="T3" fmla="*/ 18 h 21"/>
                  <a:gd name="T4" fmla="*/ 5 w 14"/>
                  <a:gd name="T5" fmla="*/ 17 h 21"/>
                  <a:gd name="T6" fmla="*/ 6 w 14"/>
                  <a:gd name="T7" fmla="*/ 15 h 21"/>
                  <a:gd name="T8" fmla="*/ 8 w 14"/>
                  <a:gd name="T9" fmla="*/ 14 h 21"/>
                  <a:gd name="T10" fmla="*/ 8 w 14"/>
                  <a:gd name="T11" fmla="*/ 12 h 21"/>
                  <a:gd name="T12" fmla="*/ 10 w 14"/>
                  <a:gd name="T13" fmla="*/ 10 h 21"/>
                  <a:gd name="T14" fmla="*/ 10 w 14"/>
                  <a:gd name="T15" fmla="*/ 8 h 21"/>
                  <a:gd name="T16" fmla="*/ 12 w 14"/>
                  <a:gd name="T17" fmla="*/ 7 h 21"/>
                  <a:gd name="T18" fmla="*/ 12 w 14"/>
                  <a:gd name="T19" fmla="*/ 5 h 21"/>
                  <a:gd name="T20" fmla="*/ 14 w 14"/>
                  <a:gd name="T21" fmla="*/ 4 h 21"/>
                  <a:gd name="T22" fmla="*/ 14 w 14"/>
                  <a:gd name="T23" fmla="*/ 1 h 21"/>
                  <a:gd name="T24" fmla="*/ 12 w 14"/>
                  <a:gd name="T25" fmla="*/ 0 h 21"/>
                  <a:gd name="T26" fmla="*/ 12 w 14"/>
                  <a:gd name="T27" fmla="*/ 2 h 21"/>
                  <a:gd name="T28" fmla="*/ 10 w 14"/>
                  <a:gd name="T29" fmla="*/ 4 h 21"/>
                  <a:gd name="T30" fmla="*/ 10 w 14"/>
                  <a:gd name="T31" fmla="*/ 6 h 21"/>
                  <a:gd name="T32" fmla="*/ 8 w 14"/>
                  <a:gd name="T33" fmla="*/ 7 h 21"/>
                  <a:gd name="T34" fmla="*/ 8 w 14"/>
                  <a:gd name="T35" fmla="*/ 9 h 21"/>
                  <a:gd name="T36" fmla="*/ 6 w 14"/>
                  <a:gd name="T37" fmla="*/ 10 h 21"/>
                  <a:gd name="T38" fmla="*/ 6 w 14"/>
                  <a:gd name="T39" fmla="*/ 12 h 21"/>
                  <a:gd name="T40" fmla="*/ 4 w 14"/>
                  <a:gd name="T41" fmla="*/ 14 h 21"/>
                  <a:gd name="T42" fmla="*/ 3 w 14"/>
                  <a:gd name="T43" fmla="*/ 16 h 21"/>
                  <a:gd name="T44" fmla="*/ 2 w 14"/>
                  <a:gd name="T45" fmla="*/ 17 h 21"/>
                  <a:gd name="T46" fmla="*/ 1 w 14"/>
                  <a:gd name="T47" fmla="*/ 19 h 21"/>
                  <a:gd name="T48" fmla="*/ 0 w 14"/>
                  <a:gd name="T49" fmla="*/ 20 h 21"/>
                  <a:gd name="T50" fmla="*/ 2 w 14"/>
                  <a:gd name="T51" fmla="*/ 21 h 21"/>
                  <a:gd name="T52" fmla="*/ 3 w 14"/>
                  <a:gd name="T5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1">
                    <a:moveTo>
                      <a:pt x="3" y="20"/>
                    </a:moveTo>
                    <a:cubicBezTo>
                      <a:pt x="4" y="20"/>
                      <a:pt x="3" y="19"/>
                      <a:pt x="4" y="18"/>
                    </a:cubicBezTo>
                    <a:cubicBezTo>
                      <a:pt x="4" y="17"/>
                      <a:pt x="5" y="18"/>
                      <a:pt x="5" y="17"/>
                    </a:cubicBezTo>
                    <a:cubicBezTo>
                      <a:pt x="6" y="16"/>
                      <a:pt x="5" y="16"/>
                      <a:pt x="6" y="15"/>
                    </a:cubicBezTo>
                    <a:cubicBezTo>
                      <a:pt x="6" y="14"/>
                      <a:pt x="7" y="14"/>
                      <a:pt x="8" y="14"/>
                    </a:cubicBezTo>
                    <a:cubicBezTo>
                      <a:pt x="8" y="13"/>
                      <a:pt x="8" y="12"/>
                      <a:pt x="8" y="12"/>
                    </a:cubicBezTo>
                    <a:cubicBezTo>
                      <a:pt x="8" y="11"/>
                      <a:pt x="9" y="11"/>
                      <a:pt x="10" y="10"/>
                    </a:cubicBezTo>
                    <a:cubicBezTo>
                      <a:pt x="10" y="10"/>
                      <a:pt x="10" y="9"/>
                      <a:pt x="10" y="8"/>
                    </a:cubicBezTo>
                    <a:cubicBezTo>
                      <a:pt x="11" y="8"/>
                      <a:pt x="12" y="8"/>
                      <a:pt x="12" y="7"/>
                    </a:cubicBezTo>
                    <a:cubicBezTo>
                      <a:pt x="12" y="6"/>
                      <a:pt x="12" y="6"/>
                      <a:pt x="12" y="5"/>
                    </a:cubicBezTo>
                    <a:cubicBezTo>
                      <a:pt x="13" y="4"/>
                      <a:pt x="14" y="5"/>
                      <a:pt x="14" y="4"/>
                    </a:cubicBezTo>
                    <a:cubicBezTo>
                      <a:pt x="14" y="3"/>
                      <a:pt x="14" y="2"/>
                      <a:pt x="14" y="1"/>
                    </a:cubicBezTo>
                    <a:cubicBezTo>
                      <a:pt x="12" y="0"/>
                      <a:pt x="12" y="0"/>
                      <a:pt x="12" y="0"/>
                    </a:cubicBezTo>
                    <a:cubicBezTo>
                      <a:pt x="12" y="1"/>
                      <a:pt x="12" y="2"/>
                      <a:pt x="12" y="2"/>
                    </a:cubicBezTo>
                    <a:cubicBezTo>
                      <a:pt x="12" y="3"/>
                      <a:pt x="11" y="3"/>
                      <a:pt x="10" y="4"/>
                    </a:cubicBezTo>
                    <a:cubicBezTo>
                      <a:pt x="10" y="4"/>
                      <a:pt x="10" y="5"/>
                      <a:pt x="10" y="6"/>
                    </a:cubicBezTo>
                    <a:cubicBezTo>
                      <a:pt x="10" y="6"/>
                      <a:pt x="9" y="6"/>
                      <a:pt x="8" y="7"/>
                    </a:cubicBezTo>
                    <a:cubicBezTo>
                      <a:pt x="8" y="8"/>
                      <a:pt x="8" y="8"/>
                      <a:pt x="8" y="9"/>
                    </a:cubicBezTo>
                    <a:cubicBezTo>
                      <a:pt x="7" y="10"/>
                      <a:pt x="6" y="10"/>
                      <a:pt x="6" y="10"/>
                    </a:cubicBezTo>
                    <a:cubicBezTo>
                      <a:pt x="6" y="11"/>
                      <a:pt x="6" y="12"/>
                      <a:pt x="6" y="12"/>
                    </a:cubicBezTo>
                    <a:cubicBezTo>
                      <a:pt x="5" y="13"/>
                      <a:pt x="4" y="13"/>
                      <a:pt x="4" y="14"/>
                    </a:cubicBezTo>
                    <a:cubicBezTo>
                      <a:pt x="3" y="14"/>
                      <a:pt x="4" y="15"/>
                      <a:pt x="3" y="16"/>
                    </a:cubicBezTo>
                    <a:cubicBezTo>
                      <a:pt x="3" y="16"/>
                      <a:pt x="2" y="16"/>
                      <a:pt x="2" y="17"/>
                    </a:cubicBezTo>
                    <a:cubicBezTo>
                      <a:pt x="1" y="18"/>
                      <a:pt x="2" y="18"/>
                      <a:pt x="1" y="19"/>
                    </a:cubicBezTo>
                    <a:cubicBezTo>
                      <a:pt x="1" y="20"/>
                      <a:pt x="0" y="19"/>
                      <a:pt x="0" y="20"/>
                    </a:cubicBezTo>
                    <a:cubicBezTo>
                      <a:pt x="2" y="21"/>
                      <a:pt x="2" y="21"/>
                      <a:pt x="2" y="21"/>
                    </a:cubicBezTo>
                    <a:cubicBezTo>
                      <a:pt x="2" y="21"/>
                      <a:pt x="3" y="21"/>
                      <a:pt x="3"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502">
                <a:extLst>
                  <a:ext uri="{FF2B5EF4-FFF2-40B4-BE49-F238E27FC236}">
                    <a16:creationId xmlns:a16="http://schemas.microsoft.com/office/drawing/2014/main" id="{31E1F0C0-72E6-47F7-A681-62B6A64C3B49}"/>
                  </a:ext>
                </a:extLst>
              </p:cNvPr>
              <p:cNvSpPr>
                <a:spLocks/>
              </p:cNvSpPr>
              <p:nvPr/>
            </p:nvSpPr>
            <p:spPr bwMode="auto">
              <a:xfrm>
                <a:off x="4045187" y="2536708"/>
                <a:ext cx="28401" cy="22090"/>
              </a:xfrm>
              <a:custGeom>
                <a:avLst/>
                <a:gdLst>
                  <a:gd name="T0" fmla="*/ 1 w 9"/>
                  <a:gd name="T1" fmla="*/ 6 h 7"/>
                  <a:gd name="T2" fmla="*/ 3 w 9"/>
                  <a:gd name="T3" fmla="*/ 6 h 7"/>
                  <a:gd name="T4" fmla="*/ 3 w 9"/>
                  <a:gd name="T5" fmla="*/ 6 h 7"/>
                  <a:gd name="T6" fmla="*/ 3 w 9"/>
                  <a:gd name="T7" fmla="*/ 6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5 h 7"/>
                  <a:gd name="T52" fmla="*/ 1 w 9"/>
                  <a:gd name="T53" fmla="*/ 6 h 7"/>
                  <a:gd name="T54" fmla="*/ 0 w 9"/>
                  <a:gd name="T55" fmla="*/ 6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6"/>
                    </a:cubicBezTo>
                    <a:cubicBezTo>
                      <a:pt x="3" y="6"/>
                      <a:pt x="3" y="6"/>
                      <a:pt x="4" y="6"/>
                    </a:cubicBezTo>
                    <a:cubicBezTo>
                      <a:pt x="4" y="6"/>
                      <a:pt x="4" y="6"/>
                      <a:pt x="4" y="6"/>
                    </a:cubicBezTo>
                    <a:cubicBezTo>
                      <a:pt x="4" y="6"/>
                      <a:pt x="4" y="6"/>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0"/>
                      <a:pt x="9" y="0"/>
                    </a:cubicBezTo>
                    <a:cubicBezTo>
                      <a:pt x="9" y="0"/>
                      <a:pt x="9" y="0"/>
                      <a:pt x="9" y="0"/>
                    </a:cubicBezTo>
                    <a:cubicBezTo>
                      <a:pt x="9" y="0"/>
                      <a:pt x="9" y="1"/>
                      <a:pt x="8" y="1"/>
                    </a:cubicBezTo>
                    <a:cubicBezTo>
                      <a:pt x="8" y="1"/>
                      <a:pt x="8" y="1"/>
                      <a:pt x="7" y="1"/>
                    </a:cubicBezTo>
                    <a:cubicBezTo>
                      <a:pt x="7" y="1"/>
                      <a:pt x="6" y="1"/>
                      <a:pt x="6" y="1"/>
                    </a:cubicBezTo>
                    <a:cubicBezTo>
                      <a:pt x="6" y="1"/>
                      <a:pt x="5" y="2"/>
                      <a:pt x="4" y="2"/>
                    </a:cubicBezTo>
                    <a:cubicBezTo>
                      <a:pt x="4" y="2"/>
                      <a:pt x="4" y="2"/>
                      <a:pt x="3" y="3"/>
                    </a:cubicBezTo>
                    <a:cubicBezTo>
                      <a:pt x="3" y="3"/>
                      <a:pt x="3" y="3"/>
                      <a:pt x="3" y="4"/>
                    </a:cubicBezTo>
                    <a:cubicBezTo>
                      <a:pt x="3" y="4"/>
                      <a:pt x="3" y="4"/>
                      <a:pt x="3" y="5"/>
                    </a:cubicBezTo>
                    <a:cubicBezTo>
                      <a:pt x="3" y="5"/>
                      <a:pt x="2"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503">
                <a:extLst>
                  <a:ext uri="{FF2B5EF4-FFF2-40B4-BE49-F238E27FC236}">
                    <a16:creationId xmlns:a16="http://schemas.microsoft.com/office/drawing/2014/main" id="{CBD7B8C4-8912-4AA2-84B4-8781D85B211D}"/>
                  </a:ext>
                </a:extLst>
              </p:cNvPr>
              <p:cNvSpPr>
                <a:spLocks/>
              </p:cNvSpPr>
              <p:nvPr/>
            </p:nvSpPr>
            <p:spPr bwMode="auto">
              <a:xfrm>
                <a:off x="4054654" y="2539864"/>
                <a:ext cx="3156" cy="6311"/>
              </a:xfrm>
              <a:custGeom>
                <a:avLst/>
                <a:gdLst>
                  <a:gd name="T0" fmla="*/ 0 w 1"/>
                  <a:gd name="T1" fmla="*/ 2 h 2"/>
                  <a:gd name="T2" fmla="*/ 0 w 1"/>
                  <a:gd name="T3" fmla="*/ 2 h 2"/>
                  <a:gd name="T4" fmla="*/ 0 w 1"/>
                  <a:gd name="T5" fmla="*/ 1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504">
                <a:extLst>
                  <a:ext uri="{FF2B5EF4-FFF2-40B4-BE49-F238E27FC236}">
                    <a16:creationId xmlns:a16="http://schemas.microsoft.com/office/drawing/2014/main" id="{31540191-EAEF-4C4E-A1BF-905B0C74614D}"/>
                  </a:ext>
                </a:extLst>
              </p:cNvPr>
              <p:cNvSpPr>
                <a:spLocks/>
              </p:cNvSpPr>
              <p:nvPr/>
            </p:nvSpPr>
            <p:spPr bwMode="auto">
              <a:xfrm>
                <a:off x="4057810" y="2539864"/>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505">
                <a:extLst>
                  <a:ext uri="{FF2B5EF4-FFF2-40B4-BE49-F238E27FC236}">
                    <a16:creationId xmlns:a16="http://schemas.microsoft.com/office/drawing/2014/main" id="{2A22194F-BFEC-4702-A13A-FF37E51CE56D}"/>
                  </a:ext>
                </a:extLst>
              </p:cNvPr>
              <p:cNvSpPr>
                <a:spLocks/>
              </p:cNvSpPr>
              <p:nvPr/>
            </p:nvSpPr>
            <p:spPr bwMode="auto">
              <a:xfrm>
                <a:off x="4054654" y="2536708"/>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506">
                <a:extLst>
                  <a:ext uri="{FF2B5EF4-FFF2-40B4-BE49-F238E27FC236}">
                    <a16:creationId xmlns:a16="http://schemas.microsoft.com/office/drawing/2014/main" id="{11DD0F74-3ECF-4059-91B3-C1171EF0242F}"/>
                  </a:ext>
                </a:extLst>
              </p:cNvPr>
              <p:cNvSpPr>
                <a:spLocks/>
              </p:cNvSpPr>
              <p:nvPr/>
            </p:nvSpPr>
            <p:spPr bwMode="auto">
              <a:xfrm>
                <a:off x="4057810" y="2536708"/>
                <a:ext cx="0" cy="6311"/>
              </a:xfrm>
              <a:custGeom>
                <a:avLst/>
                <a:gdLst>
                  <a:gd name="T0" fmla="*/ 2 h 4"/>
                  <a:gd name="T1" fmla="*/ 2 h 4"/>
                  <a:gd name="T2" fmla="*/ 0 h 4"/>
                  <a:gd name="T3" fmla="*/ 2 h 4"/>
                  <a:gd name="T4" fmla="*/ 0 h 4"/>
                  <a:gd name="T5" fmla="*/ 0 h 4"/>
                  <a:gd name="T6" fmla="*/ 0 h 4"/>
                  <a:gd name="T7" fmla="*/ 2 h 4"/>
                  <a:gd name="T8" fmla="*/ 2 h 4"/>
                  <a:gd name="T9" fmla="*/ 2 h 4"/>
                  <a:gd name="T10" fmla="*/ 4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Oval 507">
                <a:extLst>
                  <a:ext uri="{FF2B5EF4-FFF2-40B4-BE49-F238E27FC236}">
                    <a16:creationId xmlns:a16="http://schemas.microsoft.com/office/drawing/2014/main" id="{CFFB8F12-3132-4294-B3F1-78C44B401291}"/>
                  </a:ext>
                </a:extLst>
              </p:cNvPr>
              <p:cNvSpPr>
                <a:spLocks noChangeArrowheads="1"/>
              </p:cNvSpPr>
              <p:nvPr/>
            </p:nvSpPr>
            <p:spPr bwMode="auto">
              <a:xfrm>
                <a:off x="4073588" y="2543020"/>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508">
                <a:extLst>
                  <a:ext uri="{FF2B5EF4-FFF2-40B4-BE49-F238E27FC236}">
                    <a16:creationId xmlns:a16="http://schemas.microsoft.com/office/drawing/2014/main" id="{A81B3669-1952-4112-81B5-683D5A836ABC}"/>
                  </a:ext>
                </a:extLst>
              </p:cNvPr>
              <p:cNvSpPr>
                <a:spLocks/>
              </p:cNvSpPr>
              <p:nvPr/>
            </p:nvSpPr>
            <p:spPr bwMode="auto">
              <a:xfrm>
                <a:off x="4026253" y="2565110"/>
                <a:ext cx="28401" cy="22090"/>
              </a:xfrm>
              <a:custGeom>
                <a:avLst/>
                <a:gdLst>
                  <a:gd name="T0" fmla="*/ 1 w 9"/>
                  <a:gd name="T1" fmla="*/ 6 h 7"/>
                  <a:gd name="T2" fmla="*/ 3 w 9"/>
                  <a:gd name="T3" fmla="*/ 6 h 7"/>
                  <a:gd name="T4" fmla="*/ 3 w 9"/>
                  <a:gd name="T5" fmla="*/ 6 h 7"/>
                  <a:gd name="T6" fmla="*/ 3 w 9"/>
                  <a:gd name="T7" fmla="*/ 7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1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6 h 7"/>
                  <a:gd name="T52" fmla="*/ 1 w 9"/>
                  <a:gd name="T53" fmla="*/ 6 h 7"/>
                  <a:gd name="T54" fmla="*/ 0 w 9"/>
                  <a:gd name="T55" fmla="*/ 7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7"/>
                    </a:cubicBezTo>
                    <a:cubicBezTo>
                      <a:pt x="3" y="6"/>
                      <a:pt x="3" y="6"/>
                      <a:pt x="4" y="6"/>
                    </a:cubicBezTo>
                    <a:cubicBezTo>
                      <a:pt x="4" y="6"/>
                      <a:pt x="4" y="6"/>
                      <a:pt x="4" y="6"/>
                    </a:cubicBezTo>
                    <a:cubicBezTo>
                      <a:pt x="4" y="6"/>
                      <a:pt x="4" y="7"/>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1"/>
                      <a:pt x="9" y="1"/>
                    </a:cubicBezTo>
                    <a:cubicBezTo>
                      <a:pt x="9" y="1"/>
                      <a:pt x="9" y="0"/>
                      <a:pt x="9" y="0"/>
                    </a:cubicBezTo>
                    <a:cubicBezTo>
                      <a:pt x="9" y="1"/>
                      <a:pt x="9" y="1"/>
                      <a:pt x="8" y="1"/>
                    </a:cubicBezTo>
                    <a:cubicBezTo>
                      <a:pt x="8" y="2"/>
                      <a:pt x="8" y="1"/>
                      <a:pt x="7" y="1"/>
                    </a:cubicBezTo>
                    <a:cubicBezTo>
                      <a:pt x="7" y="1"/>
                      <a:pt x="6" y="1"/>
                      <a:pt x="6" y="1"/>
                    </a:cubicBezTo>
                    <a:cubicBezTo>
                      <a:pt x="6" y="1"/>
                      <a:pt x="5" y="2"/>
                      <a:pt x="4" y="2"/>
                    </a:cubicBezTo>
                    <a:cubicBezTo>
                      <a:pt x="4" y="2"/>
                      <a:pt x="4" y="3"/>
                      <a:pt x="3" y="3"/>
                    </a:cubicBezTo>
                    <a:cubicBezTo>
                      <a:pt x="3" y="3"/>
                      <a:pt x="3" y="3"/>
                      <a:pt x="3" y="4"/>
                    </a:cubicBezTo>
                    <a:cubicBezTo>
                      <a:pt x="3" y="4"/>
                      <a:pt x="3" y="4"/>
                      <a:pt x="3" y="5"/>
                    </a:cubicBezTo>
                    <a:cubicBezTo>
                      <a:pt x="3" y="5"/>
                      <a:pt x="2" y="5"/>
                      <a:pt x="2" y="6"/>
                    </a:cubicBezTo>
                    <a:cubicBezTo>
                      <a:pt x="2" y="6"/>
                      <a:pt x="1" y="6"/>
                      <a:pt x="1" y="6"/>
                    </a:cubicBezTo>
                    <a:cubicBezTo>
                      <a:pt x="0" y="6"/>
                      <a:pt x="0" y="7"/>
                      <a:pt x="0" y="7"/>
                    </a:cubicBezTo>
                    <a:cubicBezTo>
                      <a:pt x="0" y="7"/>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509">
                <a:extLst>
                  <a:ext uri="{FF2B5EF4-FFF2-40B4-BE49-F238E27FC236}">
                    <a16:creationId xmlns:a16="http://schemas.microsoft.com/office/drawing/2014/main" id="{3E7E20C7-C5A8-4ABF-918C-D88B25AC15A0}"/>
                  </a:ext>
                </a:extLst>
              </p:cNvPr>
              <p:cNvSpPr>
                <a:spLocks/>
              </p:cNvSpPr>
              <p:nvPr/>
            </p:nvSpPr>
            <p:spPr bwMode="auto">
              <a:xfrm>
                <a:off x="4035720" y="2568265"/>
                <a:ext cx="3156" cy="6311"/>
              </a:xfrm>
              <a:custGeom>
                <a:avLst/>
                <a:gdLst>
                  <a:gd name="T0" fmla="*/ 0 w 1"/>
                  <a:gd name="T1" fmla="*/ 2 h 2"/>
                  <a:gd name="T2" fmla="*/ 0 w 1"/>
                  <a:gd name="T3" fmla="*/ 2 h 2"/>
                  <a:gd name="T4" fmla="*/ 0 w 1"/>
                  <a:gd name="T5" fmla="*/ 2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10">
                <a:extLst>
                  <a:ext uri="{FF2B5EF4-FFF2-40B4-BE49-F238E27FC236}">
                    <a16:creationId xmlns:a16="http://schemas.microsoft.com/office/drawing/2014/main" id="{23C8AA34-EA3A-4EA9-B542-5FF94E768AB4}"/>
                  </a:ext>
                </a:extLst>
              </p:cNvPr>
              <p:cNvSpPr>
                <a:spLocks/>
              </p:cNvSpPr>
              <p:nvPr/>
            </p:nvSpPr>
            <p:spPr bwMode="auto">
              <a:xfrm>
                <a:off x="4038876" y="2568265"/>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1">
                <a:extLst>
                  <a:ext uri="{FF2B5EF4-FFF2-40B4-BE49-F238E27FC236}">
                    <a16:creationId xmlns:a16="http://schemas.microsoft.com/office/drawing/2014/main" id="{306D4752-2B21-4E0C-BAEC-22D7E6D9420C}"/>
                  </a:ext>
                </a:extLst>
              </p:cNvPr>
              <p:cNvSpPr>
                <a:spLocks/>
              </p:cNvSpPr>
              <p:nvPr/>
            </p:nvSpPr>
            <p:spPr bwMode="auto">
              <a:xfrm>
                <a:off x="4035720" y="2565110"/>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12">
                <a:extLst>
                  <a:ext uri="{FF2B5EF4-FFF2-40B4-BE49-F238E27FC236}">
                    <a16:creationId xmlns:a16="http://schemas.microsoft.com/office/drawing/2014/main" id="{1695FBDC-6507-48D5-A429-C795751245AA}"/>
                  </a:ext>
                </a:extLst>
              </p:cNvPr>
              <p:cNvSpPr>
                <a:spLocks/>
              </p:cNvSpPr>
              <p:nvPr/>
            </p:nvSpPr>
            <p:spPr bwMode="auto">
              <a:xfrm>
                <a:off x="4038876" y="2565110"/>
                <a:ext cx="3156" cy="6311"/>
              </a:xfrm>
              <a:custGeom>
                <a:avLst/>
                <a:gdLst>
                  <a:gd name="T0" fmla="*/ 0 w 2"/>
                  <a:gd name="T1" fmla="*/ 2 h 4"/>
                  <a:gd name="T2" fmla="*/ 0 w 2"/>
                  <a:gd name="T3" fmla="*/ 2 h 4"/>
                  <a:gd name="T4" fmla="*/ 2 w 2"/>
                  <a:gd name="T5" fmla="*/ 0 h 4"/>
                  <a:gd name="T6" fmla="*/ 0 w 2"/>
                  <a:gd name="T7" fmla="*/ 2 h 4"/>
                  <a:gd name="T8" fmla="*/ 0 w 2"/>
                  <a:gd name="T9" fmla="*/ 0 h 4"/>
                  <a:gd name="T10" fmla="*/ 0 w 2"/>
                  <a:gd name="T11" fmla="*/ 0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Oval 513">
                <a:extLst>
                  <a:ext uri="{FF2B5EF4-FFF2-40B4-BE49-F238E27FC236}">
                    <a16:creationId xmlns:a16="http://schemas.microsoft.com/office/drawing/2014/main" id="{95159750-3C82-4E35-B893-8A2E5F77EB0D}"/>
                  </a:ext>
                </a:extLst>
              </p:cNvPr>
              <p:cNvSpPr>
                <a:spLocks noChangeArrowheads="1"/>
              </p:cNvSpPr>
              <p:nvPr/>
            </p:nvSpPr>
            <p:spPr bwMode="auto">
              <a:xfrm>
                <a:off x="4054654" y="2571421"/>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514">
                <a:extLst>
                  <a:ext uri="{FF2B5EF4-FFF2-40B4-BE49-F238E27FC236}">
                    <a16:creationId xmlns:a16="http://schemas.microsoft.com/office/drawing/2014/main" id="{FB1D30A9-56AD-41E5-AD16-40FE1544B67D}"/>
                  </a:ext>
                </a:extLst>
              </p:cNvPr>
              <p:cNvSpPr>
                <a:spLocks/>
              </p:cNvSpPr>
              <p:nvPr/>
            </p:nvSpPr>
            <p:spPr bwMode="auto">
              <a:xfrm>
                <a:off x="4013630" y="2535130"/>
                <a:ext cx="28401" cy="20512"/>
              </a:xfrm>
              <a:custGeom>
                <a:avLst/>
                <a:gdLst>
                  <a:gd name="T0" fmla="*/ 0 w 9"/>
                  <a:gd name="T1" fmla="*/ 6 h 7"/>
                  <a:gd name="T2" fmla="*/ 2 w 9"/>
                  <a:gd name="T3" fmla="*/ 6 h 7"/>
                  <a:gd name="T4" fmla="*/ 2 w 9"/>
                  <a:gd name="T5" fmla="*/ 6 h 7"/>
                  <a:gd name="T6" fmla="*/ 2 w 9"/>
                  <a:gd name="T7" fmla="*/ 6 h 7"/>
                  <a:gd name="T8" fmla="*/ 3 w 9"/>
                  <a:gd name="T9" fmla="*/ 6 h 7"/>
                  <a:gd name="T10" fmla="*/ 3 w 9"/>
                  <a:gd name="T11" fmla="*/ 6 h 7"/>
                  <a:gd name="T12" fmla="*/ 3 w 9"/>
                  <a:gd name="T13" fmla="*/ 7 h 7"/>
                  <a:gd name="T14" fmla="*/ 3 w 9"/>
                  <a:gd name="T15" fmla="*/ 7 h 7"/>
                  <a:gd name="T16" fmla="*/ 4 w 9"/>
                  <a:gd name="T17" fmla="*/ 6 h 7"/>
                  <a:gd name="T18" fmla="*/ 4 w 9"/>
                  <a:gd name="T19" fmla="*/ 5 h 7"/>
                  <a:gd name="T20" fmla="*/ 5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5 w 9"/>
                  <a:gd name="T41" fmla="*/ 1 h 7"/>
                  <a:gd name="T42" fmla="*/ 4 w 9"/>
                  <a:gd name="T43" fmla="*/ 2 h 7"/>
                  <a:gd name="T44" fmla="*/ 3 w 9"/>
                  <a:gd name="T45" fmla="*/ 3 h 7"/>
                  <a:gd name="T46" fmla="*/ 3 w 9"/>
                  <a:gd name="T47" fmla="*/ 4 h 7"/>
                  <a:gd name="T48" fmla="*/ 2 w 9"/>
                  <a:gd name="T49" fmla="*/ 5 h 7"/>
                  <a:gd name="T50" fmla="*/ 1 w 9"/>
                  <a:gd name="T51" fmla="*/ 5 h 7"/>
                  <a:gd name="T52" fmla="*/ 0 w 9"/>
                  <a:gd name="T53" fmla="*/ 6 h 7"/>
                  <a:gd name="T54" fmla="*/ 0 w 9"/>
                  <a:gd name="T55" fmla="*/ 6 h 7"/>
                  <a:gd name="T56" fmla="*/ 0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6"/>
                    </a:moveTo>
                    <a:cubicBezTo>
                      <a:pt x="1" y="6"/>
                      <a:pt x="2" y="6"/>
                      <a:pt x="2" y="6"/>
                    </a:cubicBezTo>
                    <a:cubicBezTo>
                      <a:pt x="2" y="6"/>
                      <a:pt x="2" y="6"/>
                      <a:pt x="2" y="6"/>
                    </a:cubicBezTo>
                    <a:cubicBezTo>
                      <a:pt x="2" y="7"/>
                      <a:pt x="2" y="7"/>
                      <a:pt x="2" y="6"/>
                    </a:cubicBezTo>
                    <a:cubicBezTo>
                      <a:pt x="2" y="6"/>
                      <a:pt x="3" y="6"/>
                      <a:pt x="3" y="6"/>
                    </a:cubicBezTo>
                    <a:cubicBezTo>
                      <a:pt x="3" y="6"/>
                      <a:pt x="3" y="6"/>
                      <a:pt x="3" y="6"/>
                    </a:cubicBezTo>
                    <a:cubicBezTo>
                      <a:pt x="3" y="6"/>
                      <a:pt x="3" y="6"/>
                      <a:pt x="3" y="7"/>
                    </a:cubicBezTo>
                    <a:cubicBezTo>
                      <a:pt x="3" y="7"/>
                      <a:pt x="3" y="7"/>
                      <a:pt x="3" y="7"/>
                    </a:cubicBezTo>
                    <a:cubicBezTo>
                      <a:pt x="3" y="7"/>
                      <a:pt x="4" y="6"/>
                      <a:pt x="4" y="6"/>
                    </a:cubicBezTo>
                    <a:cubicBezTo>
                      <a:pt x="4" y="5"/>
                      <a:pt x="4" y="5"/>
                      <a:pt x="4" y="5"/>
                    </a:cubicBezTo>
                    <a:cubicBezTo>
                      <a:pt x="5" y="5"/>
                      <a:pt x="5" y="5"/>
                      <a:pt x="5" y="4"/>
                    </a:cubicBezTo>
                    <a:cubicBezTo>
                      <a:pt x="6" y="4"/>
                      <a:pt x="6" y="4"/>
                      <a:pt x="7" y="4"/>
                    </a:cubicBezTo>
                    <a:cubicBezTo>
                      <a:pt x="7" y="3"/>
                      <a:pt x="7" y="3"/>
                      <a:pt x="8" y="3"/>
                    </a:cubicBezTo>
                    <a:cubicBezTo>
                      <a:pt x="8" y="3"/>
                      <a:pt x="8" y="3"/>
                      <a:pt x="9" y="3"/>
                    </a:cubicBezTo>
                    <a:cubicBezTo>
                      <a:pt x="9" y="2"/>
                      <a:pt x="9" y="2"/>
                      <a:pt x="9" y="2"/>
                    </a:cubicBezTo>
                    <a:cubicBezTo>
                      <a:pt x="9" y="2"/>
                      <a:pt x="9" y="1"/>
                      <a:pt x="9" y="1"/>
                    </a:cubicBezTo>
                    <a:cubicBezTo>
                      <a:pt x="9" y="1"/>
                      <a:pt x="9" y="0"/>
                      <a:pt x="9" y="0"/>
                    </a:cubicBezTo>
                    <a:cubicBezTo>
                      <a:pt x="9" y="0"/>
                      <a:pt x="9" y="0"/>
                      <a:pt x="9" y="0"/>
                    </a:cubicBezTo>
                    <a:cubicBezTo>
                      <a:pt x="8" y="0"/>
                      <a:pt x="8" y="1"/>
                      <a:pt x="8" y="1"/>
                    </a:cubicBezTo>
                    <a:cubicBezTo>
                      <a:pt x="8" y="1"/>
                      <a:pt x="7" y="1"/>
                      <a:pt x="7" y="1"/>
                    </a:cubicBezTo>
                    <a:cubicBezTo>
                      <a:pt x="6" y="1"/>
                      <a:pt x="6" y="1"/>
                      <a:pt x="5" y="1"/>
                    </a:cubicBezTo>
                    <a:cubicBezTo>
                      <a:pt x="5" y="1"/>
                      <a:pt x="4" y="2"/>
                      <a:pt x="4" y="2"/>
                    </a:cubicBezTo>
                    <a:cubicBezTo>
                      <a:pt x="3" y="2"/>
                      <a:pt x="3" y="2"/>
                      <a:pt x="3" y="3"/>
                    </a:cubicBezTo>
                    <a:cubicBezTo>
                      <a:pt x="3" y="3"/>
                      <a:pt x="3" y="3"/>
                      <a:pt x="3" y="4"/>
                    </a:cubicBezTo>
                    <a:cubicBezTo>
                      <a:pt x="3" y="4"/>
                      <a:pt x="3" y="4"/>
                      <a:pt x="2" y="5"/>
                    </a:cubicBezTo>
                    <a:cubicBezTo>
                      <a:pt x="2" y="5"/>
                      <a:pt x="2" y="5"/>
                      <a:pt x="1" y="5"/>
                    </a:cubicBezTo>
                    <a:cubicBezTo>
                      <a:pt x="1" y="6"/>
                      <a:pt x="0" y="6"/>
                      <a:pt x="0" y="6"/>
                    </a:cubicBezTo>
                    <a:cubicBezTo>
                      <a:pt x="0" y="6"/>
                      <a:pt x="0" y="6"/>
                      <a:pt x="0" y="6"/>
                    </a:cubicBezTo>
                    <a:cubicBezTo>
                      <a:pt x="0" y="6"/>
                      <a:pt x="0" y="6"/>
                      <a:pt x="0"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515">
                <a:extLst>
                  <a:ext uri="{FF2B5EF4-FFF2-40B4-BE49-F238E27FC236}">
                    <a16:creationId xmlns:a16="http://schemas.microsoft.com/office/drawing/2014/main" id="{4E03C3EF-2F63-41B8-892C-2540F5F024DF}"/>
                  </a:ext>
                </a:extLst>
              </p:cNvPr>
              <p:cNvSpPr>
                <a:spLocks/>
              </p:cNvSpPr>
              <p:nvPr/>
            </p:nvSpPr>
            <p:spPr bwMode="auto">
              <a:xfrm>
                <a:off x="4019941" y="2536708"/>
                <a:ext cx="3156" cy="6311"/>
              </a:xfrm>
              <a:custGeom>
                <a:avLst/>
                <a:gdLst>
                  <a:gd name="T0" fmla="*/ 1 w 1"/>
                  <a:gd name="T1" fmla="*/ 2 h 2"/>
                  <a:gd name="T2" fmla="*/ 1 w 1"/>
                  <a:gd name="T3" fmla="*/ 2 h 2"/>
                  <a:gd name="T4" fmla="*/ 1 w 1"/>
                  <a:gd name="T5" fmla="*/ 1 h 2"/>
                  <a:gd name="T6" fmla="*/ 0 w 1"/>
                  <a:gd name="T7" fmla="*/ 0 h 2"/>
                  <a:gd name="T8" fmla="*/ 0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1" y="2"/>
                      <a:pt x="1" y="2"/>
                    </a:cubicBezTo>
                    <a:cubicBezTo>
                      <a:pt x="0" y="2"/>
                      <a:pt x="1" y="2"/>
                      <a:pt x="1" y="1"/>
                    </a:cubicBezTo>
                    <a:cubicBezTo>
                      <a:pt x="0" y="1"/>
                      <a:pt x="0" y="0"/>
                      <a:pt x="0" y="0"/>
                    </a:cubicBezTo>
                    <a:cubicBezTo>
                      <a:pt x="0" y="0"/>
                      <a:pt x="0" y="0"/>
                      <a:pt x="0" y="0"/>
                    </a:cubicBezTo>
                    <a:cubicBezTo>
                      <a:pt x="1" y="2"/>
                      <a:pt x="1" y="2"/>
                      <a:pt x="1" y="2"/>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16">
                <a:extLst>
                  <a:ext uri="{FF2B5EF4-FFF2-40B4-BE49-F238E27FC236}">
                    <a16:creationId xmlns:a16="http://schemas.microsoft.com/office/drawing/2014/main" id="{5233E625-D321-4422-8079-E3F3122E1A1D}"/>
                  </a:ext>
                </a:extLst>
              </p:cNvPr>
              <p:cNvSpPr>
                <a:spLocks/>
              </p:cNvSpPr>
              <p:nvPr/>
            </p:nvSpPr>
            <p:spPr bwMode="auto">
              <a:xfrm>
                <a:off x="4023097" y="2536708"/>
                <a:ext cx="3156" cy="3156"/>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517">
                <a:extLst>
                  <a:ext uri="{FF2B5EF4-FFF2-40B4-BE49-F238E27FC236}">
                    <a16:creationId xmlns:a16="http://schemas.microsoft.com/office/drawing/2014/main" id="{DDF35171-075B-4D20-ABE9-8DBF69C805F7}"/>
                  </a:ext>
                </a:extLst>
              </p:cNvPr>
              <p:cNvSpPr>
                <a:spLocks/>
              </p:cNvSpPr>
              <p:nvPr/>
            </p:nvSpPr>
            <p:spPr bwMode="auto">
              <a:xfrm>
                <a:off x="4019941" y="2535130"/>
                <a:ext cx="3156" cy="4734"/>
              </a:xfrm>
              <a:custGeom>
                <a:avLst/>
                <a:gdLst>
                  <a:gd name="T0" fmla="*/ 0 w 2"/>
                  <a:gd name="T1" fmla="*/ 1 h 3"/>
                  <a:gd name="T2" fmla="*/ 2 w 2"/>
                  <a:gd name="T3" fmla="*/ 1 h 3"/>
                  <a:gd name="T4" fmla="*/ 2 w 2"/>
                  <a:gd name="T5" fmla="*/ 0 h 3"/>
                  <a:gd name="T6" fmla="*/ 2 w 2"/>
                  <a:gd name="T7" fmla="*/ 1 h 3"/>
                  <a:gd name="T8" fmla="*/ 2 w 2"/>
                  <a:gd name="T9" fmla="*/ 0 h 3"/>
                  <a:gd name="T10" fmla="*/ 2 w 2"/>
                  <a:gd name="T11" fmla="*/ 1 h 3"/>
                  <a:gd name="T12" fmla="*/ 2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2" y="1"/>
                    </a:lnTo>
                    <a:lnTo>
                      <a:pt x="2" y="0"/>
                    </a:lnTo>
                    <a:lnTo>
                      <a:pt x="2" y="1"/>
                    </a:lnTo>
                    <a:lnTo>
                      <a:pt x="2"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18">
                <a:extLst>
                  <a:ext uri="{FF2B5EF4-FFF2-40B4-BE49-F238E27FC236}">
                    <a16:creationId xmlns:a16="http://schemas.microsoft.com/office/drawing/2014/main" id="{24ABBB40-4FD3-4C76-85A8-FBE82044232C}"/>
                  </a:ext>
                </a:extLst>
              </p:cNvPr>
              <p:cNvSpPr>
                <a:spLocks/>
              </p:cNvSpPr>
              <p:nvPr/>
            </p:nvSpPr>
            <p:spPr bwMode="auto">
              <a:xfrm>
                <a:off x="4023097" y="2535130"/>
                <a:ext cx="3156" cy="4734"/>
              </a:xfrm>
              <a:custGeom>
                <a:avLst/>
                <a:gdLst>
                  <a:gd name="T0" fmla="*/ 0 w 2"/>
                  <a:gd name="T1" fmla="*/ 1 h 3"/>
                  <a:gd name="T2" fmla="*/ 2 w 2"/>
                  <a:gd name="T3" fmla="*/ 1 h 3"/>
                  <a:gd name="T4" fmla="*/ 2 w 2"/>
                  <a:gd name="T5" fmla="*/ 0 h 3"/>
                  <a:gd name="T6" fmla="*/ 0 w 2"/>
                  <a:gd name="T7" fmla="*/ 1 h 3"/>
                  <a:gd name="T8" fmla="*/ 2 w 2"/>
                  <a:gd name="T9" fmla="*/ 0 h 3"/>
                  <a:gd name="T10" fmla="*/ 0 w 2"/>
                  <a:gd name="T11" fmla="*/ 0 h 3"/>
                  <a:gd name="T12" fmla="*/ 0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0" y="1"/>
                    </a:lnTo>
                    <a:lnTo>
                      <a:pt x="2" y="0"/>
                    </a:lnTo>
                    <a:lnTo>
                      <a:pt x="0" y="0"/>
                    </a:lnTo>
                    <a:lnTo>
                      <a:pt x="0"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Oval 519">
                <a:extLst>
                  <a:ext uri="{FF2B5EF4-FFF2-40B4-BE49-F238E27FC236}">
                    <a16:creationId xmlns:a16="http://schemas.microsoft.com/office/drawing/2014/main" id="{995584E4-791E-4554-A24E-085D27746FCF}"/>
                  </a:ext>
                </a:extLst>
              </p:cNvPr>
              <p:cNvSpPr>
                <a:spLocks noChangeArrowheads="1"/>
              </p:cNvSpPr>
              <p:nvPr/>
            </p:nvSpPr>
            <p:spPr bwMode="auto">
              <a:xfrm>
                <a:off x="4038876" y="2539864"/>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Freeform 520">
                <a:extLst>
                  <a:ext uri="{FF2B5EF4-FFF2-40B4-BE49-F238E27FC236}">
                    <a16:creationId xmlns:a16="http://schemas.microsoft.com/office/drawing/2014/main" id="{257ED97A-55DD-4E7F-8D67-4BB14CAF0D54}"/>
                  </a:ext>
                </a:extLst>
              </p:cNvPr>
              <p:cNvSpPr>
                <a:spLocks/>
              </p:cNvSpPr>
              <p:nvPr/>
            </p:nvSpPr>
            <p:spPr bwMode="auto">
              <a:xfrm>
                <a:off x="4023097" y="2465705"/>
                <a:ext cx="153051" cy="108872"/>
              </a:xfrm>
              <a:custGeom>
                <a:avLst/>
                <a:gdLst>
                  <a:gd name="T0" fmla="*/ 17 w 49"/>
                  <a:gd name="T1" fmla="*/ 0 h 35"/>
                  <a:gd name="T2" fmla="*/ 0 w 49"/>
                  <a:gd name="T3" fmla="*/ 5 h 35"/>
                  <a:gd name="T4" fmla="*/ 28 w 49"/>
                  <a:gd name="T5" fmla="*/ 23 h 35"/>
                  <a:gd name="T6" fmla="*/ 28 w 49"/>
                  <a:gd name="T7" fmla="*/ 30 h 35"/>
                  <a:gd name="T8" fmla="*/ 36 w 49"/>
                  <a:gd name="T9" fmla="*/ 35 h 35"/>
                  <a:gd name="T10" fmla="*/ 40 w 49"/>
                  <a:gd name="T11" fmla="*/ 27 h 35"/>
                  <a:gd name="T12" fmla="*/ 41 w 49"/>
                  <a:gd name="T13" fmla="*/ 23 h 35"/>
                  <a:gd name="T14" fmla="*/ 44 w 49"/>
                  <a:gd name="T15" fmla="*/ 22 h 35"/>
                  <a:gd name="T16" fmla="*/ 49 w 49"/>
                  <a:gd name="T17" fmla="*/ 15 h 35"/>
                  <a:gd name="T18" fmla="*/ 41 w 49"/>
                  <a:gd name="T19" fmla="*/ 10 h 35"/>
                  <a:gd name="T20" fmla="*/ 36 w 49"/>
                  <a:gd name="T21" fmla="*/ 12 h 35"/>
                  <a:gd name="T22" fmla="*/ 17 w 4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17" y="0"/>
                    </a:moveTo>
                    <a:cubicBezTo>
                      <a:pt x="11" y="0"/>
                      <a:pt x="4" y="3"/>
                      <a:pt x="0" y="5"/>
                    </a:cubicBezTo>
                    <a:cubicBezTo>
                      <a:pt x="28" y="23"/>
                      <a:pt x="28" y="23"/>
                      <a:pt x="28" y="23"/>
                    </a:cubicBezTo>
                    <a:cubicBezTo>
                      <a:pt x="28" y="30"/>
                      <a:pt x="28" y="30"/>
                      <a:pt x="28" y="30"/>
                    </a:cubicBezTo>
                    <a:cubicBezTo>
                      <a:pt x="36" y="35"/>
                      <a:pt x="36" y="35"/>
                      <a:pt x="36" y="35"/>
                    </a:cubicBezTo>
                    <a:cubicBezTo>
                      <a:pt x="40" y="27"/>
                      <a:pt x="40" y="27"/>
                      <a:pt x="40" y="27"/>
                    </a:cubicBezTo>
                    <a:cubicBezTo>
                      <a:pt x="41" y="23"/>
                      <a:pt x="41" y="23"/>
                      <a:pt x="41" y="23"/>
                    </a:cubicBezTo>
                    <a:cubicBezTo>
                      <a:pt x="44" y="22"/>
                      <a:pt x="44" y="22"/>
                      <a:pt x="44" y="22"/>
                    </a:cubicBezTo>
                    <a:cubicBezTo>
                      <a:pt x="49" y="15"/>
                      <a:pt x="49" y="15"/>
                      <a:pt x="49" y="15"/>
                    </a:cubicBezTo>
                    <a:cubicBezTo>
                      <a:pt x="41" y="10"/>
                      <a:pt x="41" y="10"/>
                      <a:pt x="41" y="10"/>
                    </a:cubicBezTo>
                    <a:cubicBezTo>
                      <a:pt x="36" y="12"/>
                      <a:pt x="36" y="12"/>
                      <a:pt x="36" y="12"/>
                    </a:cubicBezTo>
                    <a:lnTo>
                      <a:pt x="17" y="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521">
                <a:extLst>
                  <a:ext uri="{FF2B5EF4-FFF2-40B4-BE49-F238E27FC236}">
                    <a16:creationId xmlns:a16="http://schemas.microsoft.com/office/drawing/2014/main" id="{FE3B141F-06A4-41CE-8E46-A0288A975F2A}"/>
                  </a:ext>
                </a:extLst>
              </p:cNvPr>
              <p:cNvSpPr>
                <a:spLocks/>
              </p:cNvSpPr>
              <p:nvPr/>
            </p:nvSpPr>
            <p:spPr bwMode="auto">
              <a:xfrm>
                <a:off x="4026253" y="2465705"/>
                <a:ext cx="149896" cy="108872"/>
              </a:xfrm>
              <a:custGeom>
                <a:avLst/>
                <a:gdLst>
                  <a:gd name="T0" fmla="*/ 14 w 48"/>
                  <a:gd name="T1" fmla="*/ 0 h 35"/>
                  <a:gd name="T2" fmla="*/ 0 w 48"/>
                  <a:gd name="T3" fmla="*/ 4 h 35"/>
                  <a:gd name="T4" fmla="*/ 29 w 48"/>
                  <a:gd name="T5" fmla="*/ 23 h 35"/>
                  <a:gd name="T6" fmla="*/ 29 w 48"/>
                  <a:gd name="T7" fmla="*/ 31 h 35"/>
                  <a:gd name="T8" fmla="*/ 35 w 48"/>
                  <a:gd name="T9" fmla="*/ 35 h 35"/>
                  <a:gd name="T10" fmla="*/ 38 w 48"/>
                  <a:gd name="T11" fmla="*/ 30 h 35"/>
                  <a:gd name="T12" fmla="*/ 39 w 48"/>
                  <a:gd name="T13" fmla="*/ 23 h 35"/>
                  <a:gd name="T14" fmla="*/ 45 w 48"/>
                  <a:gd name="T15" fmla="*/ 19 h 35"/>
                  <a:gd name="T16" fmla="*/ 48 w 48"/>
                  <a:gd name="T17" fmla="*/ 15 h 35"/>
                  <a:gd name="T18" fmla="*/ 41 w 48"/>
                  <a:gd name="T19" fmla="*/ 11 h 35"/>
                  <a:gd name="T20" fmla="*/ 35 w 48"/>
                  <a:gd name="T21" fmla="*/ 14 h 35"/>
                  <a:gd name="T22" fmla="*/ 14 w 48"/>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5">
                    <a:moveTo>
                      <a:pt x="14" y="0"/>
                    </a:moveTo>
                    <a:cubicBezTo>
                      <a:pt x="9" y="1"/>
                      <a:pt x="4" y="2"/>
                      <a:pt x="0" y="4"/>
                    </a:cubicBezTo>
                    <a:cubicBezTo>
                      <a:pt x="29" y="23"/>
                      <a:pt x="29" y="23"/>
                      <a:pt x="29" y="23"/>
                    </a:cubicBezTo>
                    <a:cubicBezTo>
                      <a:pt x="29" y="31"/>
                      <a:pt x="29" y="31"/>
                      <a:pt x="29" y="31"/>
                    </a:cubicBezTo>
                    <a:cubicBezTo>
                      <a:pt x="35" y="35"/>
                      <a:pt x="35" y="35"/>
                      <a:pt x="35" y="35"/>
                    </a:cubicBezTo>
                    <a:cubicBezTo>
                      <a:pt x="38" y="30"/>
                      <a:pt x="38" y="30"/>
                      <a:pt x="38" y="30"/>
                    </a:cubicBezTo>
                    <a:cubicBezTo>
                      <a:pt x="39" y="23"/>
                      <a:pt x="39" y="23"/>
                      <a:pt x="39" y="23"/>
                    </a:cubicBezTo>
                    <a:cubicBezTo>
                      <a:pt x="45" y="19"/>
                      <a:pt x="45" y="19"/>
                      <a:pt x="45" y="19"/>
                    </a:cubicBezTo>
                    <a:cubicBezTo>
                      <a:pt x="48" y="15"/>
                      <a:pt x="48" y="15"/>
                      <a:pt x="48" y="15"/>
                    </a:cubicBezTo>
                    <a:cubicBezTo>
                      <a:pt x="41" y="11"/>
                      <a:pt x="41" y="11"/>
                      <a:pt x="41" y="11"/>
                    </a:cubicBezTo>
                    <a:cubicBezTo>
                      <a:pt x="35" y="14"/>
                      <a:pt x="35" y="14"/>
                      <a:pt x="35" y="14"/>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522">
                <a:extLst>
                  <a:ext uri="{FF2B5EF4-FFF2-40B4-BE49-F238E27FC236}">
                    <a16:creationId xmlns:a16="http://schemas.microsoft.com/office/drawing/2014/main" id="{805FF578-C390-4C23-9F0E-01355B8BE444}"/>
                  </a:ext>
                </a:extLst>
              </p:cNvPr>
              <p:cNvSpPr>
                <a:spLocks/>
              </p:cNvSpPr>
              <p:nvPr/>
            </p:nvSpPr>
            <p:spPr bwMode="auto">
              <a:xfrm>
                <a:off x="4113035" y="2513040"/>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2" y="4"/>
                    </a:lnTo>
                    <a:lnTo>
                      <a:pt x="0" y="4"/>
                    </a:lnTo>
                    <a:lnTo>
                      <a:pt x="0" y="4"/>
                    </a:lnTo>
                    <a:lnTo>
                      <a:pt x="2" y="4"/>
                    </a:lnTo>
                    <a:lnTo>
                      <a:pt x="4" y="6"/>
                    </a:lnTo>
                    <a:lnTo>
                      <a:pt x="2" y="8"/>
                    </a:lnTo>
                    <a:lnTo>
                      <a:pt x="0" y="10"/>
                    </a:lnTo>
                    <a:lnTo>
                      <a:pt x="2" y="10"/>
                    </a:lnTo>
                    <a:lnTo>
                      <a:pt x="2" y="8"/>
                    </a:lnTo>
                    <a:lnTo>
                      <a:pt x="4" y="10"/>
                    </a:lnTo>
                    <a:lnTo>
                      <a:pt x="2" y="10"/>
                    </a:lnTo>
                    <a:lnTo>
                      <a:pt x="4" y="10"/>
                    </a:lnTo>
                    <a:lnTo>
                      <a:pt x="4"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523">
                <a:extLst>
                  <a:ext uri="{FF2B5EF4-FFF2-40B4-BE49-F238E27FC236}">
                    <a16:creationId xmlns:a16="http://schemas.microsoft.com/office/drawing/2014/main" id="{6A8F640A-4220-4233-A08F-35ACD3DFB961}"/>
                  </a:ext>
                </a:extLst>
              </p:cNvPr>
              <p:cNvSpPr>
                <a:spLocks/>
              </p:cNvSpPr>
              <p:nvPr/>
            </p:nvSpPr>
            <p:spPr bwMode="auto">
              <a:xfrm>
                <a:off x="4076744" y="248779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10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2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0 w 12"/>
                  <a:gd name="T51" fmla="*/ 4 h 12"/>
                  <a:gd name="T52" fmla="*/ 2 w 12"/>
                  <a:gd name="T53" fmla="*/ 10 h 12"/>
                  <a:gd name="T54" fmla="*/ 2 w 12"/>
                  <a:gd name="T55" fmla="*/ 10 h 12"/>
                  <a:gd name="T56" fmla="*/ 4 w 12"/>
                  <a:gd name="T57" fmla="*/ 10 h 12"/>
                  <a:gd name="T58" fmla="*/ 2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2"/>
                    </a:lnTo>
                    <a:lnTo>
                      <a:pt x="10" y="10"/>
                    </a:lnTo>
                    <a:lnTo>
                      <a:pt x="10" y="10"/>
                    </a:lnTo>
                    <a:lnTo>
                      <a:pt x="10" y="8"/>
                    </a:lnTo>
                    <a:lnTo>
                      <a:pt x="10" y="10"/>
                    </a:lnTo>
                    <a:lnTo>
                      <a:pt x="12" y="10"/>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2"/>
                    </a:lnTo>
                    <a:lnTo>
                      <a:pt x="10" y="2"/>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0" y="4"/>
                    </a:lnTo>
                    <a:lnTo>
                      <a:pt x="0" y="4"/>
                    </a:lnTo>
                    <a:lnTo>
                      <a:pt x="0" y="4"/>
                    </a:lnTo>
                    <a:lnTo>
                      <a:pt x="0" y="4"/>
                    </a:lnTo>
                    <a:lnTo>
                      <a:pt x="4" y="6"/>
                    </a:lnTo>
                    <a:lnTo>
                      <a:pt x="2" y="10"/>
                    </a:lnTo>
                    <a:lnTo>
                      <a:pt x="0" y="10"/>
                    </a:lnTo>
                    <a:lnTo>
                      <a:pt x="2" y="10"/>
                    </a:lnTo>
                    <a:lnTo>
                      <a:pt x="2" y="10"/>
                    </a:lnTo>
                    <a:lnTo>
                      <a:pt x="4" y="10"/>
                    </a:lnTo>
                    <a:lnTo>
                      <a:pt x="2" y="10"/>
                    </a:lnTo>
                    <a:lnTo>
                      <a:pt x="2" y="10"/>
                    </a:lnTo>
                    <a:lnTo>
                      <a:pt x="2"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524">
                <a:extLst>
                  <a:ext uri="{FF2B5EF4-FFF2-40B4-BE49-F238E27FC236}">
                    <a16:creationId xmlns:a16="http://schemas.microsoft.com/office/drawing/2014/main" id="{C5DEB261-D2CA-484A-9A44-72666A4E03A2}"/>
                  </a:ext>
                </a:extLst>
              </p:cNvPr>
              <p:cNvSpPr>
                <a:spLocks/>
              </p:cNvSpPr>
              <p:nvPr/>
            </p:nvSpPr>
            <p:spPr bwMode="auto">
              <a:xfrm>
                <a:off x="4119346" y="254617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6 h 12"/>
                  <a:gd name="T18" fmla="*/ 12 w 12"/>
                  <a:gd name="T19" fmla="*/ 8 h 12"/>
                  <a:gd name="T20" fmla="*/ 10 w 12"/>
                  <a:gd name="T21" fmla="*/ 2 h 12"/>
                  <a:gd name="T22" fmla="*/ 12 w 12"/>
                  <a:gd name="T23" fmla="*/ 2 h 12"/>
                  <a:gd name="T24" fmla="*/ 10 w 12"/>
                  <a:gd name="T25" fmla="*/ 2 h 12"/>
                  <a:gd name="T26" fmla="*/ 10 w 12"/>
                  <a:gd name="T27" fmla="*/ 0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2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0"/>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6"/>
                    </a:lnTo>
                    <a:lnTo>
                      <a:pt x="12" y="8"/>
                    </a:lnTo>
                    <a:lnTo>
                      <a:pt x="12" y="8"/>
                    </a:lnTo>
                    <a:lnTo>
                      <a:pt x="8" y="4"/>
                    </a:lnTo>
                    <a:lnTo>
                      <a:pt x="10" y="2"/>
                    </a:lnTo>
                    <a:lnTo>
                      <a:pt x="10" y="2"/>
                    </a:lnTo>
                    <a:lnTo>
                      <a:pt x="12" y="2"/>
                    </a:lnTo>
                    <a:lnTo>
                      <a:pt x="10" y="2"/>
                    </a:lnTo>
                    <a:lnTo>
                      <a:pt x="10" y="2"/>
                    </a:lnTo>
                    <a:lnTo>
                      <a:pt x="8" y="2"/>
                    </a:lnTo>
                    <a:lnTo>
                      <a:pt x="10" y="0"/>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0"/>
                    </a:lnTo>
                    <a:lnTo>
                      <a:pt x="2" y="2"/>
                    </a:lnTo>
                    <a:lnTo>
                      <a:pt x="2" y="2"/>
                    </a:lnTo>
                    <a:lnTo>
                      <a:pt x="2" y="2"/>
                    </a:lnTo>
                    <a:lnTo>
                      <a:pt x="2" y="2"/>
                    </a:lnTo>
                    <a:lnTo>
                      <a:pt x="2" y="2"/>
                    </a:lnTo>
                    <a:lnTo>
                      <a:pt x="0" y="2"/>
                    </a:lnTo>
                    <a:lnTo>
                      <a:pt x="2" y="2"/>
                    </a:lnTo>
                    <a:lnTo>
                      <a:pt x="2" y="4"/>
                    </a:lnTo>
                    <a:lnTo>
                      <a:pt x="0" y="2"/>
                    </a:lnTo>
                    <a:lnTo>
                      <a:pt x="0" y="4"/>
                    </a:lnTo>
                    <a:lnTo>
                      <a:pt x="2" y="4"/>
                    </a:lnTo>
                    <a:lnTo>
                      <a:pt x="4" y="6"/>
                    </a:lnTo>
                    <a:lnTo>
                      <a:pt x="2" y="8"/>
                    </a:lnTo>
                    <a:lnTo>
                      <a:pt x="0" y="8"/>
                    </a:lnTo>
                    <a:lnTo>
                      <a:pt x="2" y="10"/>
                    </a:lnTo>
                    <a:lnTo>
                      <a:pt x="2" y="8"/>
                    </a:lnTo>
                    <a:lnTo>
                      <a:pt x="4" y="10"/>
                    </a:lnTo>
                    <a:lnTo>
                      <a:pt x="2" y="10"/>
                    </a:lnTo>
                    <a:lnTo>
                      <a:pt x="4" y="10"/>
                    </a:lnTo>
                    <a:lnTo>
                      <a:pt x="4" y="10"/>
                    </a:lnTo>
                    <a:lnTo>
                      <a:pt x="4" y="10"/>
                    </a:lnTo>
                    <a:lnTo>
                      <a:pt x="4" y="10"/>
                    </a:lnTo>
                    <a:lnTo>
                      <a:pt x="4" y="10"/>
                    </a:lnTo>
                    <a:lnTo>
                      <a:pt x="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525">
                <a:extLst>
                  <a:ext uri="{FF2B5EF4-FFF2-40B4-BE49-F238E27FC236}">
                    <a16:creationId xmlns:a16="http://schemas.microsoft.com/office/drawing/2014/main" id="{B3E6C694-90A1-4EF9-800D-C50CD2271492}"/>
                  </a:ext>
                </a:extLst>
              </p:cNvPr>
              <p:cNvSpPr>
                <a:spLocks/>
              </p:cNvSpPr>
              <p:nvPr/>
            </p:nvSpPr>
            <p:spPr bwMode="auto">
              <a:xfrm>
                <a:off x="4144592" y="2506729"/>
                <a:ext cx="22090" cy="18934"/>
              </a:xfrm>
              <a:custGeom>
                <a:avLst/>
                <a:gdLst>
                  <a:gd name="T0" fmla="*/ 6 w 14"/>
                  <a:gd name="T1" fmla="*/ 12 h 12"/>
                  <a:gd name="T2" fmla="*/ 6 w 14"/>
                  <a:gd name="T3" fmla="*/ 10 h 12"/>
                  <a:gd name="T4" fmla="*/ 10 w 14"/>
                  <a:gd name="T5" fmla="*/ 10 h 12"/>
                  <a:gd name="T6" fmla="*/ 12 w 14"/>
                  <a:gd name="T7" fmla="*/ 10 h 12"/>
                  <a:gd name="T8" fmla="*/ 12 w 14"/>
                  <a:gd name="T9" fmla="*/ 8 h 12"/>
                  <a:gd name="T10" fmla="*/ 12 w 14"/>
                  <a:gd name="T11" fmla="*/ 10 h 12"/>
                  <a:gd name="T12" fmla="*/ 12 w 14"/>
                  <a:gd name="T13" fmla="*/ 8 h 12"/>
                  <a:gd name="T14" fmla="*/ 12 w 14"/>
                  <a:gd name="T15" fmla="*/ 8 h 12"/>
                  <a:gd name="T16" fmla="*/ 14 w 14"/>
                  <a:gd name="T17" fmla="*/ 8 h 12"/>
                  <a:gd name="T18" fmla="*/ 12 w 14"/>
                  <a:gd name="T19" fmla="*/ 8 h 12"/>
                  <a:gd name="T20" fmla="*/ 10 w 14"/>
                  <a:gd name="T21" fmla="*/ 2 h 12"/>
                  <a:gd name="T22" fmla="*/ 12 w 14"/>
                  <a:gd name="T23" fmla="*/ 2 h 12"/>
                  <a:gd name="T24" fmla="*/ 10 w 14"/>
                  <a:gd name="T25" fmla="*/ 2 h 12"/>
                  <a:gd name="T26" fmla="*/ 10 w 14"/>
                  <a:gd name="T27" fmla="*/ 2 h 12"/>
                  <a:gd name="T28" fmla="*/ 10 w 14"/>
                  <a:gd name="T29" fmla="*/ 2 h 12"/>
                  <a:gd name="T30" fmla="*/ 10 w 14"/>
                  <a:gd name="T31" fmla="*/ 2 h 12"/>
                  <a:gd name="T32" fmla="*/ 10 w 14"/>
                  <a:gd name="T33" fmla="*/ 0 h 12"/>
                  <a:gd name="T34" fmla="*/ 8 w 14"/>
                  <a:gd name="T35" fmla="*/ 2 h 12"/>
                  <a:gd name="T36" fmla="*/ 4 w 14"/>
                  <a:gd name="T37" fmla="*/ 2 h 12"/>
                  <a:gd name="T38" fmla="*/ 2 w 14"/>
                  <a:gd name="T39" fmla="*/ 0 h 12"/>
                  <a:gd name="T40" fmla="*/ 4 w 14"/>
                  <a:gd name="T41" fmla="*/ 2 h 12"/>
                  <a:gd name="T42" fmla="*/ 2 w 14"/>
                  <a:gd name="T43" fmla="*/ 2 h 12"/>
                  <a:gd name="T44" fmla="*/ 2 w 14"/>
                  <a:gd name="T45" fmla="*/ 2 h 12"/>
                  <a:gd name="T46" fmla="*/ 2 w 14"/>
                  <a:gd name="T47" fmla="*/ 4 h 12"/>
                  <a:gd name="T48" fmla="*/ 0 w 14"/>
                  <a:gd name="T49" fmla="*/ 4 h 12"/>
                  <a:gd name="T50" fmla="*/ 2 w 14"/>
                  <a:gd name="T51" fmla="*/ 4 h 12"/>
                  <a:gd name="T52" fmla="*/ 4 w 14"/>
                  <a:gd name="T53" fmla="*/ 10 h 12"/>
                  <a:gd name="T54" fmla="*/ 2 w 14"/>
                  <a:gd name="T55" fmla="*/ 10 h 12"/>
                  <a:gd name="T56" fmla="*/ 4 w 14"/>
                  <a:gd name="T57" fmla="*/ 10 h 12"/>
                  <a:gd name="T58" fmla="*/ 4 w 14"/>
                  <a:gd name="T59" fmla="*/ 10 h 12"/>
                  <a:gd name="T60" fmla="*/ 4 w 14"/>
                  <a:gd name="T61" fmla="*/ 10 h 12"/>
                  <a:gd name="T62" fmla="*/ 6 w 14"/>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2">
                    <a:moveTo>
                      <a:pt x="4" y="12"/>
                    </a:moveTo>
                    <a:lnTo>
                      <a:pt x="6" y="12"/>
                    </a:lnTo>
                    <a:lnTo>
                      <a:pt x="6" y="10"/>
                    </a:lnTo>
                    <a:lnTo>
                      <a:pt x="6" y="10"/>
                    </a:lnTo>
                    <a:lnTo>
                      <a:pt x="8" y="8"/>
                    </a:lnTo>
                    <a:lnTo>
                      <a:pt x="10" y="10"/>
                    </a:lnTo>
                    <a:lnTo>
                      <a:pt x="10" y="12"/>
                    </a:lnTo>
                    <a:lnTo>
                      <a:pt x="12" y="10"/>
                    </a:lnTo>
                    <a:lnTo>
                      <a:pt x="10" y="10"/>
                    </a:lnTo>
                    <a:lnTo>
                      <a:pt x="12" y="8"/>
                    </a:lnTo>
                    <a:lnTo>
                      <a:pt x="12" y="10"/>
                    </a:lnTo>
                    <a:lnTo>
                      <a:pt x="12" y="10"/>
                    </a:lnTo>
                    <a:lnTo>
                      <a:pt x="12" y="10"/>
                    </a:lnTo>
                    <a:lnTo>
                      <a:pt x="12" y="8"/>
                    </a:lnTo>
                    <a:lnTo>
                      <a:pt x="12" y="8"/>
                    </a:lnTo>
                    <a:lnTo>
                      <a:pt x="12" y="8"/>
                    </a:lnTo>
                    <a:lnTo>
                      <a:pt x="12" y="8"/>
                    </a:lnTo>
                    <a:lnTo>
                      <a:pt x="14" y="8"/>
                    </a:lnTo>
                    <a:lnTo>
                      <a:pt x="12" y="8"/>
                    </a:lnTo>
                    <a:lnTo>
                      <a:pt x="12" y="8"/>
                    </a:lnTo>
                    <a:lnTo>
                      <a:pt x="8" y="6"/>
                    </a:lnTo>
                    <a:lnTo>
                      <a:pt x="10" y="2"/>
                    </a:lnTo>
                    <a:lnTo>
                      <a:pt x="10" y="2"/>
                    </a:lnTo>
                    <a:lnTo>
                      <a:pt x="12" y="2"/>
                    </a:lnTo>
                    <a:lnTo>
                      <a:pt x="12" y="2"/>
                    </a:lnTo>
                    <a:lnTo>
                      <a:pt x="10" y="2"/>
                    </a:lnTo>
                    <a:lnTo>
                      <a:pt x="10" y="2"/>
                    </a:lnTo>
                    <a:lnTo>
                      <a:pt x="10" y="2"/>
                    </a:lnTo>
                    <a:lnTo>
                      <a:pt x="10" y="2"/>
                    </a:lnTo>
                    <a:lnTo>
                      <a:pt x="10" y="2"/>
                    </a:lnTo>
                    <a:lnTo>
                      <a:pt x="10" y="0"/>
                    </a:lnTo>
                    <a:lnTo>
                      <a:pt x="10" y="2"/>
                    </a:lnTo>
                    <a:lnTo>
                      <a:pt x="8" y="2"/>
                    </a:lnTo>
                    <a:lnTo>
                      <a:pt x="10" y="0"/>
                    </a:lnTo>
                    <a:lnTo>
                      <a:pt x="8" y="0"/>
                    </a:lnTo>
                    <a:lnTo>
                      <a:pt x="8" y="2"/>
                    </a:lnTo>
                    <a:lnTo>
                      <a:pt x="6" y="4"/>
                    </a:lnTo>
                    <a:lnTo>
                      <a:pt x="4" y="2"/>
                    </a:lnTo>
                    <a:lnTo>
                      <a:pt x="4" y="2"/>
                    </a:lnTo>
                    <a:lnTo>
                      <a:pt x="2" y="0"/>
                    </a:lnTo>
                    <a:lnTo>
                      <a:pt x="2" y="2"/>
                    </a:lnTo>
                    <a:lnTo>
                      <a:pt x="4" y="2"/>
                    </a:lnTo>
                    <a:lnTo>
                      <a:pt x="2" y="2"/>
                    </a:lnTo>
                    <a:lnTo>
                      <a:pt x="2" y="2"/>
                    </a:lnTo>
                    <a:lnTo>
                      <a:pt x="2" y="2"/>
                    </a:lnTo>
                    <a:lnTo>
                      <a:pt x="2" y="2"/>
                    </a:lnTo>
                    <a:lnTo>
                      <a:pt x="2" y="4"/>
                    </a:lnTo>
                    <a:lnTo>
                      <a:pt x="2" y="4"/>
                    </a:lnTo>
                    <a:lnTo>
                      <a:pt x="2" y="4"/>
                    </a:lnTo>
                    <a:lnTo>
                      <a:pt x="0" y="4"/>
                    </a:lnTo>
                    <a:lnTo>
                      <a:pt x="0" y="4"/>
                    </a:lnTo>
                    <a:lnTo>
                      <a:pt x="2" y="4"/>
                    </a:lnTo>
                    <a:lnTo>
                      <a:pt x="6" y="6"/>
                    </a:lnTo>
                    <a:lnTo>
                      <a:pt x="4" y="10"/>
                    </a:lnTo>
                    <a:lnTo>
                      <a:pt x="2" y="10"/>
                    </a:lnTo>
                    <a:lnTo>
                      <a:pt x="2" y="10"/>
                    </a:lnTo>
                    <a:lnTo>
                      <a:pt x="4" y="10"/>
                    </a:lnTo>
                    <a:lnTo>
                      <a:pt x="4" y="10"/>
                    </a:lnTo>
                    <a:lnTo>
                      <a:pt x="4" y="10"/>
                    </a:lnTo>
                    <a:lnTo>
                      <a:pt x="4" y="10"/>
                    </a:lnTo>
                    <a:lnTo>
                      <a:pt x="4" y="10"/>
                    </a:lnTo>
                    <a:lnTo>
                      <a:pt x="4" y="10"/>
                    </a:lnTo>
                    <a:lnTo>
                      <a:pt x="4" y="10"/>
                    </a:lnTo>
                    <a:lnTo>
                      <a:pt x="6"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526">
                <a:extLst>
                  <a:ext uri="{FF2B5EF4-FFF2-40B4-BE49-F238E27FC236}">
                    <a16:creationId xmlns:a16="http://schemas.microsoft.com/office/drawing/2014/main" id="{128D5BE8-55FD-4C3C-88EA-DFD1A5CC69BD}"/>
                  </a:ext>
                </a:extLst>
              </p:cNvPr>
              <p:cNvSpPr>
                <a:spLocks/>
              </p:cNvSpPr>
              <p:nvPr/>
            </p:nvSpPr>
            <p:spPr bwMode="auto">
              <a:xfrm>
                <a:off x="3939472" y="2539864"/>
                <a:ext cx="53647" cy="53647"/>
              </a:xfrm>
              <a:custGeom>
                <a:avLst/>
                <a:gdLst>
                  <a:gd name="T0" fmla="*/ 17 w 17"/>
                  <a:gd name="T1" fmla="*/ 0 h 17"/>
                  <a:gd name="T2" fmla="*/ 16 w 17"/>
                  <a:gd name="T3" fmla="*/ 3 h 17"/>
                  <a:gd name="T4" fmla="*/ 13 w 17"/>
                  <a:gd name="T5" fmla="*/ 7 h 17"/>
                  <a:gd name="T6" fmla="*/ 10 w 17"/>
                  <a:gd name="T7" fmla="*/ 10 h 17"/>
                  <a:gd name="T8" fmla="*/ 5 w 17"/>
                  <a:gd name="T9" fmla="*/ 17 h 17"/>
                  <a:gd name="T10" fmla="*/ 6 w 17"/>
                  <a:gd name="T11" fmla="*/ 12 h 17"/>
                  <a:gd name="T12" fmla="*/ 8 w 17"/>
                  <a:gd name="T13" fmla="*/ 7 h 17"/>
                  <a:gd name="T14" fmla="*/ 5 w 17"/>
                  <a:gd name="T15" fmla="*/ 9 h 17"/>
                  <a:gd name="T16" fmla="*/ 1 w 17"/>
                  <a:gd name="T17" fmla="*/ 13 h 17"/>
                  <a:gd name="T18" fmla="*/ 0 w 17"/>
                  <a:gd name="T19" fmla="*/ 14 h 17"/>
                  <a:gd name="T20" fmla="*/ 2 w 17"/>
                  <a:gd name="T21" fmla="*/ 9 h 17"/>
                  <a:gd name="T22" fmla="*/ 5 w 17"/>
                  <a:gd name="T23" fmla="*/ 3 h 17"/>
                  <a:gd name="T24" fmla="*/ 17 w 1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0"/>
                    </a:moveTo>
                    <a:cubicBezTo>
                      <a:pt x="17" y="1"/>
                      <a:pt x="17" y="2"/>
                      <a:pt x="16" y="3"/>
                    </a:cubicBezTo>
                    <a:cubicBezTo>
                      <a:pt x="16" y="4"/>
                      <a:pt x="14" y="6"/>
                      <a:pt x="13" y="7"/>
                    </a:cubicBezTo>
                    <a:cubicBezTo>
                      <a:pt x="12" y="7"/>
                      <a:pt x="11" y="8"/>
                      <a:pt x="10" y="10"/>
                    </a:cubicBezTo>
                    <a:cubicBezTo>
                      <a:pt x="7" y="13"/>
                      <a:pt x="5" y="17"/>
                      <a:pt x="5" y="17"/>
                    </a:cubicBezTo>
                    <a:cubicBezTo>
                      <a:pt x="5" y="17"/>
                      <a:pt x="5" y="15"/>
                      <a:pt x="6" y="12"/>
                    </a:cubicBezTo>
                    <a:cubicBezTo>
                      <a:pt x="6" y="10"/>
                      <a:pt x="8" y="7"/>
                      <a:pt x="8" y="7"/>
                    </a:cubicBezTo>
                    <a:cubicBezTo>
                      <a:pt x="8" y="7"/>
                      <a:pt x="6" y="8"/>
                      <a:pt x="5" y="9"/>
                    </a:cubicBezTo>
                    <a:cubicBezTo>
                      <a:pt x="4" y="10"/>
                      <a:pt x="2" y="12"/>
                      <a:pt x="1" y="13"/>
                    </a:cubicBezTo>
                    <a:cubicBezTo>
                      <a:pt x="1" y="14"/>
                      <a:pt x="0" y="14"/>
                      <a:pt x="0" y="14"/>
                    </a:cubicBezTo>
                    <a:cubicBezTo>
                      <a:pt x="0" y="14"/>
                      <a:pt x="1" y="10"/>
                      <a:pt x="2" y="9"/>
                    </a:cubicBezTo>
                    <a:cubicBezTo>
                      <a:pt x="3" y="7"/>
                      <a:pt x="4" y="4"/>
                      <a:pt x="5" y="3"/>
                    </a:cubicBezTo>
                    <a:cubicBezTo>
                      <a:pt x="7" y="0"/>
                      <a:pt x="17" y="0"/>
                      <a:pt x="17"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527">
                <a:extLst>
                  <a:ext uri="{FF2B5EF4-FFF2-40B4-BE49-F238E27FC236}">
                    <a16:creationId xmlns:a16="http://schemas.microsoft.com/office/drawing/2014/main" id="{179A3BE0-7133-4672-A666-46BD2C6EC155}"/>
                  </a:ext>
                </a:extLst>
              </p:cNvPr>
              <p:cNvSpPr>
                <a:spLocks/>
              </p:cNvSpPr>
              <p:nvPr/>
            </p:nvSpPr>
            <p:spPr bwMode="auto">
              <a:xfrm>
                <a:off x="4029408" y="2394702"/>
                <a:ext cx="44180" cy="61536"/>
              </a:xfrm>
              <a:custGeom>
                <a:avLst/>
                <a:gdLst>
                  <a:gd name="T0" fmla="*/ 2 w 14"/>
                  <a:gd name="T1" fmla="*/ 18 h 20"/>
                  <a:gd name="T2" fmla="*/ 4 w 14"/>
                  <a:gd name="T3" fmla="*/ 20 h 20"/>
                  <a:gd name="T4" fmla="*/ 5 w 14"/>
                  <a:gd name="T5" fmla="*/ 20 h 20"/>
                  <a:gd name="T6" fmla="*/ 7 w 14"/>
                  <a:gd name="T7" fmla="*/ 17 h 20"/>
                  <a:gd name="T8" fmla="*/ 9 w 14"/>
                  <a:gd name="T9" fmla="*/ 11 h 20"/>
                  <a:gd name="T10" fmla="*/ 12 w 14"/>
                  <a:gd name="T11" fmla="*/ 5 h 20"/>
                  <a:gd name="T12" fmla="*/ 14 w 14"/>
                  <a:gd name="T13" fmla="*/ 1 h 20"/>
                  <a:gd name="T14" fmla="*/ 11 w 14"/>
                  <a:gd name="T15" fmla="*/ 3 h 20"/>
                  <a:gd name="T16" fmla="*/ 8 w 14"/>
                  <a:gd name="T17" fmla="*/ 5 h 20"/>
                  <a:gd name="T18" fmla="*/ 6 w 14"/>
                  <a:gd name="T19" fmla="*/ 9 h 20"/>
                  <a:gd name="T20" fmla="*/ 6 w 14"/>
                  <a:gd name="T21" fmla="*/ 6 h 20"/>
                  <a:gd name="T22" fmla="*/ 7 w 14"/>
                  <a:gd name="T23" fmla="*/ 2 h 20"/>
                  <a:gd name="T24" fmla="*/ 8 w 14"/>
                  <a:gd name="T25" fmla="*/ 0 h 20"/>
                  <a:gd name="T26" fmla="*/ 6 w 14"/>
                  <a:gd name="T27" fmla="*/ 2 h 20"/>
                  <a:gd name="T28" fmla="*/ 3 w 14"/>
                  <a:gd name="T29" fmla="*/ 5 h 20"/>
                  <a:gd name="T30" fmla="*/ 0 w 14"/>
                  <a:gd name="T31" fmla="*/ 10 h 20"/>
                  <a:gd name="T32" fmla="*/ 2 w 14"/>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2" y="18"/>
                    </a:moveTo>
                    <a:cubicBezTo>
                      <a:pt x="2" y="19"/>
                      <a:pt x="4" y="20"/>
                      <a:pt x="4" y="20"/>
                    </a:cubicBezTo>
                    <a:cubicBezTo>
                      <a:pt x="4" y="20"/>
                      <a:pt x="4" y="20"/>
                      <a:pt x="5" y="20"/>
                    </a:cubicBezTo>
                    <a:cubicBezTo>
                      <a:pt x="6" y="19"/>
                      <a:pt x="7" y="18"/>
                      <a:pt x="7" y="17"/>
                    </a:cubicBezTo>
                    <a:cubicBezTo>
                      <a:pt x="7" y="15"/>
                      <a:pt x="8" y="13"/>
                      <a:pt x="9" y="11"/>
                    </a:cubicBezTo>
                    <a:cubicBezTo>
                      <a:pt x="9" y="10"/>
                      <a:pt x="11" y="6"/>
                      <a:pt x="12" y="5"/>
                    </a:cubicBezTo>
                    <a:cubicBezTo>
                      <a:pt x="13" y="3"/>
                      <a:pt x="14" y="1"/>
                      <a:pt x="14" y="1"/>
                    </a:cubicBezTo>
                    <a:cubicBezTo>
                      <a:pt x="14" y="1"/>
                      <a:pt x="12" y="2"/>
                      <a:pt x="11" y="3"/>
                    </a:cubicBezTo>
                    <a:cubicBezTo>
                      <a:pt x="10" y="3"/>
                      <a:pt x="9" y="4"/>
                      <a:pt x="8" y="5"/>
                    </a:cubicBezTo>
                    <a:cubicBezTo>
                      <a:pt x="8" y="6"/>
                      <a:pt x="6" y="9"/>
                      <a:pt x="6" y="9"/>
                    </a:cubicBezTo>
                    <a:cubicBezTo>
                      <a:pt x="6" y="9"/>
                      <a:pt x="6" y="7"/>
                      <a:pt x="6" y="6"/>
                    </a:cubicBezTo>
                    <a:cubicBezTo>
                      <a:pt x="6" y="4"/>
                      <a:pt x="7" y="3"/>
                      <a:pt x="7" y="2"/>
                    </a:cubicBezTo>
                    <a:cubicBezTo>
                      <a:pt x="8" y="1"/>
                      <a:pt x="8" y="0"/>
                      <a:pt x="8" y="0"/>
                    </a:cubicBezTo>
                    <a:cubicBezTo>
                      <a:pt x="8" y="0"/>
                      <a:pt x="7" y="1"/>
                      <a:pt x="6" y="2"/>
                    </a:cubicBezTo>
                    <a:cubicBezTo>
                      <a:pt x="5" y="2"/>
                      <a:pt x="4" y="4"/>
                      <a:pt x="3" y="5"/>
                    </a:cubicBezTo>
                    <a:cubicBezTo>
                      <a:pt x="2" y="7"/>
                      <a:pt x="1" y="10"/>
                      <a:pt x="0" y="10"/>
                    </a:cubicBezTo>
                    <a:cubicBezTo>
                      <a:pt x="0" y="11"/>
                      <a:pt x="1" y="15"/>
                      <a:pt x="2" y="1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528">
                <a:extLst>
                  <a:ext uri="{FF2B5EF4-FFF2-40B4-BE49-F238E27FC236}">
                    <a16:creationId xmlns:a16="http://schemas.microsoft.com/office/drawing/2014/main" id="{DCFF1C8B-5109-45F6-A112-1C7517942957}"/>
                  </a:ext>
                </a:extLst>
              </p:cNvPr>
              <p:cNvSpPr>
                <a:spLocks/>
              </p:cNvSpPr>
              <p:nvPr/>
            </p:nvSpPr>
            <p:spPr bwMode="auto">
              <a:xfrm>
                <a:off x="3967873" y="2531974"/>
                <a:ext cx="25246" cy="26824"/>
              </a:xfrm>
              <a:custGeom>
                <a:avLst/>
                <a:gdLst>
                  <a:gd name="T0" fmla="*/ 3 w 8"/>
                  <a:gd name="T1" fmla="*/ 9 h 9"/>
                  <a:gd name="T2" fmla="*/ 6 w 8"/>
                  <a:gd name="T3" fmla="*/ 4 h 9"/>
                  <a:gd name="T4" fmla="*/ 8 w 8"/>
                  <a:gd name="T5" fmla="*/ 4 h 9"/>
                  <a:gd name="T6" fmla="*/ 2 w 8"/>
                  <a:gd name="T7" fmla="*/ 0 h 9"/>
                  <a:gd name="T8" fmla="*/ 0 w 8"/>
                  <a:gd name="T9" fmla="*/ 6 h 9"/>
                  <a:gd name="T10" fmla="*/ 3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3" y="9"/>
                    </a:moveTo>
                    <a:cubicBezTo>
                      <a:pt x="3" y="9"/>
                      <a:pt x="4" y="5"/>
                      <a:pt x="6" y="4"/>
                    </a:cubicBezTo>
                    <a:cubicBezTo>
                      <a:pt x="7" y="3"/>
                      <a:pt x="8" y="4"/>
                      <a:pt x="8" y="4"/>
                    </a:cubicBezTo>
                    <a:cubicBezTo>
                      <a:pt x="8" y="4"/>
                      <a:pt x="4" y="0"/>
                      <a:pt x="2" y="0"/>
                    </a:cubicBezTo>
                    <a:cubicBezTo>
                      <a:pt x="0" y="0"/>
                      <a:pt x="0" y="6"/>
                      <a:pt x="0" y="6"/>
                    </a:cubicBezTo>
                    <a:cubicBezTo>
                      <a:pt x="0" y="6"/>
                      <a:pt x="2" y="9"/>
                      <a:pt x="3" y="9"/>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529">
                <a:extLst>
                  <a:ext uri="{FF2B5EF4-FFF2-40B4-BE49-F238E27FC236}">
                    <a16:creationId xmlns:a16="http://schemas.microsoft.com/office/drawing/2014/main" id="{6ABA933A-758E-4456-ABCD-FC7EB5500D24}"/>
                  </a:ext>
                </a:extLst>
              </p:cNvPr>
              <p:cNvSpPr>
                <a:spLocks/>
              </p:cNvSpPr>
              <p:nvPr/>
            </p:nvSpPr>
            <p:spPr bwMode="auto">
              <a:xfrm>
                <a:off x="4023097" y="2434148"/>
                <a:ext cx="28401" cy="25246"/>
              </a:xfrm>
              <a:custGeom>
                <a:avLst/>
                <a:gdLst>
                  <a:gd name="T0" fmla="*/ 8 w 9"/>
                  <a:gd name="T1" fmla="*/ 1 h 8"/>
                  <a:gd name="T2" fmla="*/ 7 w 9"/>
                  <a:gd name="T3" fmla="*/ 5 h 8"/>
                  <a:gd name="T4" fmla="*/ 6 w 9"/>
                  <a:gd name="T5" fmla="*/ 7 h 8"/>
                  <a:gd name="T6" fmla="*/ 1 w 9"/>
                  <a:gd name="T7" fmla="*/ 4 h 8"/>
                  <a:gd name="T8" fmla="*/ 6 w 9"/>
                  <a:gd name="T9" fmla="*/ 0 h 8"/>
                  <a:gd name="T10" fmla="*/ 8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8" y="1"/>
                    </a:moveTo>
                    <a:cubicBezTo>
                      <a:pt x="9" y="1"/>
                      <a:pt x="7" y="3"/>
                      <a:pt x="7" y="5"/>
                    </a:cubicBezTo>
                    <a:cubicBezTo>
                      <a:pt x="6" y="6"/>
                      <a:pt x="6" y="7"/>
                      <a:pt x="6" y="7"/>
                    </a:cubicBezTo>
                    <a:cubicBezTo>
                      <a:pt x="7" y="8"/>
                      <a:pt x="2" y="5"/>
                      <a:pt x="1" y="4"/>
                    </a:cubicBezTo>
                    <a:cubicBezTo>
                      <a:pt x="0" y="3"/>
                      <a:pt x="6" y="0"/>
                      <a:pt x="6" y="0"/>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530">
                <a:extLst>
                  <a:ext uri="{FF2B5EF4-FFF2-40B4-BE49-F238E27FC236}">
                    <a16:creationId xmlns:a16="http://schemas.microsoft.com/office/drawing/2014/main" id="{46A868AE-DD50-4D21-A563-74E5897B7FAA}"/>
                  </a:ext>
                </a:extLst>
              </p:cNvPr>
              <p:cNvSpPr>
                <a:spLocks/>
              </p:cNvSpPr>
              <p:nvPr/>
            </p:nvSpPr>
            <p:spPr bwMode="auto">
              <a:xfrm>
                <a:off x="3948939" y="2419948"/>
                <a:ext cx="99405" cy="142006"/>
              </a:xfrm>
              <a:custGeom>
                <a:avLst/>
                <a:gdLst>
                  <a:gd name="T0" fmla="*/ 32 w 32"/>
                  <a:gd name="T1" fmla="*/ 6 h 46"/>
                  <a:gd name="T2" fmla="*/ 26 w 32"/>
                  <a:gd name="T3" fmla="*/ 1 h 46"/>
                  <a:gd name="T4" fmla="*/ 8 w 32"/>
                  <a:gd name="T5" fmla="*/ 16 h 46"/>
                  <a:gd name="T6" fmla="*/ 0 w 32"/>
                  <a:gd name="T7" fmla="*/ 42 h 46"/>
                  <a:gd name="T8" fmla="*/ 7 w 32"/>
                  <a:gd name="T9" fmla="*/ 46 h 46"/>
                  <a:gd name="T10" fmla="*/ 9 w 32"/>
                  <a:gd name="T11" fmla="*/ 45 h 46"/>
                  <a:gd name="T12" fmla="*/ 14 w 32"/>
                  <a:gd name="T13" fmla="*/ 21 h 46"/>
                  <a:gd name="T14" fmla="*/ 32 w 32"/>
                  <a:gd name="T15" fmla="*/ 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6"/>
                    </a:moveTo>
                    <a:cubicBezTo>
                      <a:pt x="32" y="6"/>
                      <a:pt x="27" y="1"/>
                      <a:pt x="26" y="1"/>
                    </a:cubicBezTo>
                    <a:cubicBezTo>
                      <a:pt x="25" y="0"/>
                      <a:pt x="15" y="6"/>
                      <a:pt x="8" y="16"/>
                    </a:cubicBezTo>
                    <a:cubicBezTo>
                      <a:pt x="2" y="24"/>
                      <a:pt x="0" y="34"/>
                      <a:pt x="0" y="42"/>
                    </a:cubicBezTo>
                    <a:cubicBezTo>
                      <a:pt x="0" y="42"/>
                      <a:pt x="5" y="45"/>
                      <a:pt x="7" y="46"/>
                    </a:cubicBezTo>
                    <a:cubicBezTo>
                      <a:pt x="8" y="46"/>
                      <a:pt x="9" y="45"/>
                      <a:pt x="9" y="45"/>
                    </a:cubicBezTo>
                    <a:cubicBezTo>
                      <a:pt x="9" y="45"/>
                      <a:pt x="6" y="31"/>
                      <a:pt x="14" y="21"/>
                    </a:cubicBezTo>
                    <a:cubicBezTo>
                      <a:pt x="22" y="11"/>
                      <a:pt x="32" y="6"/>
                      <a:pt x="32" y="6"/>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531">
                <a:extLst>
                  <a:ext uri="{FF2B5EF4-FFF2-40B4-BE49-F238E27FC236}">
                    <a16:creationId xmlns:a16="http://schemas.microsoft.com/office/drawing/2014/main" id="{DC92C016-EE3D-4781-B3BC-B7BC346F04EB}"/>
                  </a:ext>
                </a:extLst>
              </p:cNvPr>
              <p:cNvSpPr>
                <a:spLocks/>
              </p:cNvSpPr>
              <p:nvPr/>
            </p:nvSpPr>
            <p:spPr bwMode="auto">
              <a:xfrm>
                <a:off x="4023097" y="2427837"/>
                <a:ext cx="12623" cy="9467"/>
              </a:xfrm>
              <a:custGeom>
                <a:avLst/>
                <a:gdLst>
                  <a:gd name="T0" fmla="*/ 0 w 4"/>
                  <a:gd name="T1" fmla="*/ 1 h 3"/>
                  <a:gd name="T2" fmla="*/ 1 w 4"/>
                  <a:gd name="T3" fmla="*/ 0 h 3"/>
                  <a:gd name="T4" fmla="*/ 3 w 4"/>
                  <a:gd name="T5" fmla="*/ 1 h 3"/>
                  <a:gd name="T6" fmla="*/ 3 w 4"/>
                  <a:gd name="T7" fmla="*/ 3 h 3"/>
                  <a:gd name="T8" fmla="*/ 1 w 4"/>
                  <a:gd name="T9" fmla="*/ 3 h 3"/>
                  <a:gd name="T10" fmla="*/ 2 w 4"/>
                  <a:gd name="T11" fmla="*/ 2 h 3"/>
                  <a:gd name="T12" fmla="*/ 3 w 4"/>
                  <a:gd name="T13" fmla="*/ 3 h 3"/>
                  <a:gd name="T14" fmla="*/ 3 w 4"/>
                  <a:gd name="T15" fmla="*/ 1 h 3"/>
                  <a:gd name="T16" fmla="*/ 1 w 4"/>
                  <a:gd name="T17" fmla="*/ 0 h 3"/>
                  <a:gd name="T18" fmla="*/ 1 w 4"/>
                  <a:gd name="T19" fmla="*/ 1 h 3"/>
                  <a:gd name="T20" fmla="*/ 1 w 4"/>
                  <a:gd name="T21" fmla="*/ 2 h 3"/>
                  <a:gd name="T22" fmla="*/ 2 w 4"/>
                  <a:gd name="T23" fmla="*/ 1 h 3"/>
                  <a:gd name="T24" fmla="*/ 2 w 4"/>
                  <a:gd name="T25" fmla="*/ 2 h 3"/>
                  <a:gd name="T26" fmla="*/ 1 w 4"/>
                  <a:gd name="T27" fmla="*/ 2 h 3"/>
                  <a:gd name="T28" fmla="*/ 0 w 4"/>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1"/>
                    </a:moveTo>
                    <a:cubicBezTo>
                      <a:pt x="1" y="1"/>
                      <a:pt x="1" y="0"/>
                      <a:pt x="1" y="0"/>
                    </a:cubicBezTo>
                    <a:cubicBezTo>
                      <a:pt x="2" y="0"/>
                      <a:pt x="3" y="0"/>
                      <a:pt x="3" y="1"/>
                    </a:cubicBezTo>
                    <a:cubicBezTo>
                      <a:pt x="4" y="2"/>
                      <a:pt x="4" y="3"/>
                      <a:pt x="3" y="3"/>
                    </a:cubicBezTo>
                    <a:cubicBezTo>
                      <a:pt x="2" y="3"/>
                      <a:pt x="2" y="3"/>
                      <a:pt x="1" y="3"/>
                    </a:cubicBezTo>
                    <a:cubicBezTo>
                      <a:pt x="2" y="2"/>
                      <a:pt x="2" y="2"/>
                      <a:pt x="2" y="2"/>
                    </a:cubicBezTo>
                    <a:cubicBezTo>
                      <a:pt x="2" y="3"/>
                      <a:pt x="2" y="3"/>
                      <a:pt x="3" y="3"/>
                    </a:cubicBezTo>
                    <a:cubicBezTo>
                      <a:pt x="3" y="3"/>
                      <a:pt x="3" y="2"/>
                      <a:pt x="3" y="1"/>
                    </a:cubicBezTo>
                    <a:cubicBezTo>
                      <a:pt x="2" y="1"/>
                      <a:pt x="2" y="0"/>
                      <a:pt x="1" y="0"/>
                    </a:cubicBezTo>
                    <a:cubicBezTo>
                      <a:pt x="1" y="1"/>
                      <a:pt x="1" y="1"/>
                      <a:pt x="1" y="1"/>
                    </a:cubicBezTo>
                    <a:cubicBezTo>
                      <a:pt x="1" y="2"/>
                      <a:pt x="1" y="2"/>
                      <a:pt x="1" y="2"/>
                    </a:cubicBezTo>
                    <a:cubicBezTo>
                      <a:pt x="2" y="1"/>
                      <a:pt x="2" y="1"/>
                      <a:pt x="2" y="1"/>
                    </a:cubicBezTo>
                    <a:cubicBezTo>
                      <a:pt x="2" y="2"/>
                      <a:pt x="2" y="2"/>
                      <a:pt x="2" y="2"/>
                    </a:cubicBezTo>
                    <a:cubicBezTo>
                      <a:pt x="1" y="2"/>
                      <a:pt x="1" y="2"/>
                      <a:pt x="1"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532">
                <a:extLst>
                  <a:ext uri="{FF2B5EF4-FFF2-40B4-BE49-F238E27FC236}">
                    <a16:creationId xmlns:a16="http://schemas.microsoft.com/office/drawing/2014/main" id="{81F71540-E804-4140-9756-72606C2D4E94}"/>
                  </a:ext>
                </a:extLst>
              </p:cNvPr>
              <p:cNvSpPr>
                <a:spLocks noEditPoints="1"/>
              </p:cNvSpPr>
              <p:nvPr/>
            </p:nvSpPr>
            <p:spPr bwMode="auto">
              <a:xfrm>
                <a:off x="4016786" y="2430992"/>
                <a:ext cx="9467" cy="12623"/>
              </a:xfrm>
              <a:custGeom>
                <a:avLst/>
                <a:gdLst>
                  <a:gd name="T0" fmla="*/ 2 w 3"/>
                  <a:gd name="T1" fmla="*/ 1 h 4"/>
                  <a:gd name="T2" fmla="*/ 2 w 3"/>
                  <a:gd name="T3" fmla="*/ 4 h 4"/>
                  <a:gd name="T4" fmla="*/ 0 w 3"/>
                  <a:gd name="T5" fmla="*/ 3 h 4"/>
                  <a:gd name="T6" fmla="*/ 0 w 3"/>
                  <a:gd name="T7" fmla="*/ 1 h 4"/>
                  <a:gd name="T8" fmla="*/ 2 w 3"/>
                  <a:gd name="T9" fmla="*/ 1 h 4"/>
                  <a:gd name="T10" fmla="*/ 1 w 3"/>
                  <a:gd name="T11" fmla="*/ 1 h 4"/>
                  <a:gd name="T12" fmla="*/ 1 w 3"/>
                  <a:gd name="T13" fmla="*/ 3 h 4"/>
                  <a:gd name="T14" fmla="*/ 2 w 3"/>
                  <a:gd name="T15" fmla="*/ 3 h 4"/>
                  <a:gd name="T16" fmla="*/ 2 w 3"/>
                  <a:gd name="T17" fmla="*/ 2 h 4"/>
                  <a:gd name="T18" fmla="*/ 1 w 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1"/>
                    </a:moveTo>
                    <a:cubicBezTo>
                      <a:pt x="3" y="2"/>
                      <a:pt x="3" y="3"/>
                      <a:pt x="2" y="4"/>
                    </a:cubicBezTo>
                    <a:cubicBezTo>
                      <a:pt x="1" y="4"/>
                      <a:pt x="1" y="4"/>
                      <a:pt x="0" y="3"/>
                    </a:cubicBezTo>
                    <a:cubicBezTo>
                      <a:pt x="0" y="2"/>
                      <a:pt x="0" y="1"/>
                      <a:pt x="0" y="1"/>
                    </a:cubicBezTo>
                    <a:cubicBezTo>
                      <a:pt x="1" y="0"/>
                      <a:pt x="2" y="1"/>
                      <a:pt x="2" y="1"/>
                    </a:cubicBezTo>
                    <a:close/>
                    <a:moveTo>
                      <a:pt x="1" y="1"/>
                    </a:moveTo>
                    <a:cubicBezTo>
                      <a:pt x="0" y="1"/>
                      <a:pt x="0" y="2"/>
                      <a:pt x="1" y="3"/>
                    </a:cubicBezTo>
                    <a:cubicBezTo>
                      <a:pt x="1" y="3"/>
                      <a:pt x="2" y="4"/>
                      <a:pt x="2" y="3"/>
                    </a:cubicBezTo>
                    <a:cubicBezTo>
                      <a:pt x="3" y="3"/>
                      <a:pt x="2" y="2"/>
                      <a:pt x="2" y="2"/>
                    </a:cubicBezTo>
                    <a:cubicBezTo>
                      <a:pt x="1"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533">
                <a:extLst>
                  <a:ext uri="{FF2B5EF4-FFF2-40B4-BE49-F238E27FC236}">
                    <a16:creationId xmlns:a16="http://schemas.microsoft.com/office/drawing/2014/main" id="{8F6E8844-DE91-4158-BC3D-DA3D38016BAC}"/>
                  </a:ext>
                </a:extLst>
              </p:cNvPr>
              <p:cNvSpPr>
                <a:spLocks noEditPoints="1"/>
              </p:cNvSpPr>
              <p:nvPr/>
            </p:nvSpPr>
            <p:spPr bwMode="auto">
              <a:xfrm>
                <a:off x="4007319" y="2437304"/>
                <a:ext cx="12623" cy="12623"/>
              </a:xfrm>
              <a:custGeom>
                <a:avLst/>
                <a:gdLst>
                  <a:gd name="T0" fmla="*/ 4 w 4"/>
                  <a:gd name="T1" fmla="*/ 3 h 4"/>
                  <a:gd name="T2" fmla="*/ 3 w 4"/>
                  <a:gd name="T3" fmla="*/ 3 h 4"/>
                  <a:gd name="T4" fmla="*/ 1 w 4"/>
                  <a:gd name="T5" fmla="*/ 3 h 4"/>
                  <a:gd name="T6" fmla="*/ 1 w 4"/>
                  <a:gd name="T7" fmla="*/ 1 h 4"/>
                  <a:gd name="T8" fmla="*/ 2 w 4"/>
                  <a:gd name="T9" fmla="*/ 0 h 4"/>
                  <a:gd name="T10" fmla="*/ 4 w 4"/>
                  <a:gd name="T11" fmla="*/ 3 h 4"/>
                  <a:gd name="T12" fmla="*/ 1 w 4"/>
                  <a:gd name="T13" fmla="*/ 1 h 4"/>
                  <a:gd name="T14" fmla="*/ 1 w 4"/>
                  <a:gd name="T15" fmla="*/ 1 h 4"/>
                  <a:gd name="T16" fmla="*/ 1 w 4"/>
                  <a:gd name="T17" fmla="*/ 2 h 4"/>
                  <a:gd name="T18" fmla="*/ 3 w 4"/>
                  <a:gd name="T19" fmla="*/ 3 h 4"/>
                  <a:gd name="T20" fmla="*/ 3 w 4"/>
                  <a:gd name="T21" fmla="*/ 3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3"/>
                    </a:moveTo>
                    <a:cubicBezTo>
                      <a:pt x="3" y="3"/>
                      <a:pt x="3" y="3"/>
                      <a:pt x="3" y="3"/>
                    </a:cubicBezTo>
                    <a:cubicBezTo>
                      <a:pt x="2" y="4"/>
                      <a:pt x="2" y="4"/>
                      <a:pt x="1" y="3"/>
                    </a:cubicBezTo>
                    <a:cubicBezTo>
                      <a:pt x="0" y="2"/>
                      <a:pt x="1" y="1"/>
                      <a:pt x="1" y="1"/>
                    </a:cubicBezTo>
                    <a:cubicBezTo>
                      <a:pt x="2" y="0"/>
                      <a:pt x="2" y="0"/>
                      <a:pt x="2" y="0"/>
                    </a:cubicBezTo>
                    <a:lnTo>
                      <a:pt x="4" y="3"/>
                    </a:lnTo>
                    <a:close/>
                    <a:moveTo>
                      <a:pt x="1" y="1"/>
                    </a:moveTo>
                    <a:cubicBezTo>
                      <a:pt x="1" y="1"/>
                      <a:pt x="1" y="1"/>
                      <a:pt x="1" y="1"/>
                    </a:cubicBezTo>
                    <a:cubicBezTo>
                      <a:pt x="1" y="1"/>
                      <a:pt x="1" y="2"/>
                      <a:pt x="1" y="2"/>
                    </a:cubicBezTo>
                    <a:cubicBezTo>
                      <a:pt x="2" y="3"/>
                      <a:pt x="2" y="3"/>
                      <a:pt x="3" y="3"/>
                    </a:cubicBezTo>
                    <a:cubicBezTo>
                      <a:pt x="3" y="3"/>
                      <a:pt x="3" y="3"/>
                      <a:pt x="3" y="3"/>
                    </a:cubicBezTo>
                    <a:lnTo>
                      <a:pt x="1"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534">
                <a:extLst>
                  <a:ext uri="{FF2B5EF4-FFF2-40B4-BE49-F238E27FC236}">
                    <a16:creationId xmlns:a16="http://schemas.microsoft.com/office/drawing/2014/main" id="{95652336-013A-455A-A62E-71B3CE79BCD8}"/>
                  </a:ext>
                </a:extLst>
              </p:cNvPr>
              <p:cNvSpPr>
                <a:spLocks noEditPoints="1"/>
              </p:cNvSpPr>
              <p:nvPr/>
            </p:nvSpPr>
            <p:spPr bwMode="auto">
              <a:xfrm>
                <a:off x="3997852" y="2446771"/>
                <a:ext cx="9467" cy="12623"/>
              </a:xfrm>
              <a:custGeom>
                <a:avLst/>
                <a:gdLst>
                  <a:gd name="T0" fmla="*/ 3 w 3"/>
                  <a:gd name="T1" fmla="*/ 2 h 4"/>
                  <a:gd name="T2" fmla="*/ 3 w 3"/>
                  <a:gd name="T3" fmla="*/ 3 h 4"/>
                  <a:gd name="T4" fmla="*/ 1 w 3"/>
                  <a:gd name="T5" fmla="*/ 3 h 4"/>
                  <a:gd name="T6" fmla="*/ 1 w 3"/>
                  <a:gd name="T7" fmla="*/ 2 h 4"/>
                  <a:gd name="T8" fmla="*/ 1 w 3"/>
                  <a:gd name="T9" fmla="*/ 2 h 4"/>
                  <a:gd name="T10" fmla="*/ 0 w 3"/>
                  <a:gd name="T11" fmla="*/ 2 h 4"/>
                  <a:gd name="T12" fmla="*/ 1 w 3"/>
                  <a:gd name="T13" fmla="*/ 0 h 4"/>
                  <a:gd name="T14" fmla="*/ 1 w 3"/>
                  <a:gd name="T15" fmla="*/ 0 h 4"/>
                  <a:gd name="T16" fmla="*/ 3 w 3"/>
                  <a:gd name="T17" fmla="*/ 2 h 4"/>
                  <a:gd name="T18" fmla="*/ 1 w 3"/>
                  <a:gd name="T19" fmla="*/ 1 h 4"/>
                  <a:gd name="T20" fmla="*/ 1 w 3"/>
                  <a:gd name="T21" fmla="*/ 1 h 4"/>
                  <a:gd name="T22" fmla="*/ 1 w 3"/>
                  <a:gd name="T23" fmla="*/ 2 h 4"/>
                  <a:gd name="T24" fmla="*/ 2 w 3"/>
                  <a:gd name="T25" fmla="*/ 2 h 4"/>
                  <a:gd name="T26" fmla="*/ 2 w 3"/>
                  <a:gd name="T27" fmla="*/ 1 h 4"/>
                  <a:gd name="T28" fmla="*/ 1 w 3"/>
                  <a:gd name="T29" fmla="*/ 1 h 4"/>
                  <a:gd name="T30" fmla="*/ 2 w 3"/>
                  <a:gd name="T31" fmla="*/ 2 h 4"/>
                  <a:gd name="T32" fmla="*/ 2 w 3"/>
                  <a:gd name="T33" fmla="*/ 2 h 4"/>
                  <a:gd name="T34" fmla="*/ 2 w 3"/>
                  <a:gd name="T35" fmla="*/ 3 h 4"/>
                  <a:gd name="T36" fmla="*/ 3 w 3"/>
                  <a:gd name="T37" fmla="*/ 3 h 4"/>
                  <a:gd name="T38" fmla="*/ 3 w 3"/>
                  <a:gd name="T39" fmla="*/ 2 h 4"/>
                  <a:gd name="T40" fmla="*/ 2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3" y="2"/>
                    </a:moveTo>
                    <a:cubicBezTo>
                      <a:pt x="3" y="3"/>
                      <a:pt x="3" y="3"/>
                      <a:pt x="3" y="3"/>
                    </a:cubicBezTo>
                    <a:cubicBezTo>
                      <a:pt x="2" y="3"/>
                      <a:pt x="2" y="4"/>
                      <a:pt x="1" y="3"/>
                    </a:cubicBezTo>
                    <a:cubicBezTo>
                      <a:pt x="1" y="3"/>
                      <a:pt x="1" y="2"/>
                      <a:pt x="1" y="2"/>
                    </a:cubicBezTo>
                    <a:cubicBezTo>
                      <a:pt x="1" y="2"/>
                      <a:pt x="1" y="2"/>
                      <a:pt x="1" y="2"/>
                    </a:cubicBezTo>
                    <a:cubicBezTo>
                      <a:pt x="1" y="2"/>
                      <a:pt x="1" y="2"/>
                      <a:pt x="0" y="2"/>
                    </a:cubicBezTo>
                    <a:cubicBezTo>
                      <a:pt x="0" y="1"/>
                      <a:pt x="0" y="1"/>
                      <a:pt x="1" y="0"/>
                    </a:cubicBezTo>
                    <a:cubicBezTo>
                      <a:pt x="1" y="0"/>
                      <a:pt x="1" y="0"/>
                      <a:pt x="1" y="0"/>
                    </a:cubicBezTo>
                    <a:lnTo>
                      <a:pt x="3" y="2"/>
                    </a:lnTo>
                    <a:close/>
                    <a:moveTo>
                      <a:pt x="1" y="1"/>
                    </a:moveTo>
                    <a:cubicBezTo>
                      <a:pt x="1" y="1"/>
                      <a:pt x="1" y="1"/>
                      <a:pt x="1" y="1"/>
                    </a:cubicBezTo>
                    <a:cubicBezTo>
                      <a:pt x="1" y="1"/>
                      <a:pt x="0" y="1"/>
                      <a:pt x="1" y="2"/>
                    </a:cubicBezTo>
                    <a:cubicBezTo>
                      <a:pt x="1" y="2"/>
                      <a:pt x="1" y="2"/>
                      <a:pt x="2" y="2"/>
                    </a:cubicBezTo>
                    <a:cubicBezTo>
                      <a:pt x="2" y="1"/>
                      <a:pt x="2" y="1"/>
                      <a:pt x="2" y="1"/>
                    </a:cubicBezTo>
                    <a:lnTo>
                      <a:pt x="1" y="1"/>
                    </a:lnTo>
                    <a:close/>
                    <a:moveTo>
                      <a:pt x="2" y="2"/>
                    </a:moveTo>
                    <a:cubicBezTo>
                      <a:pt x="2" y="2"/>
                      <a:pt x="2" y="2"/>
                      <a:pt x="2" y="2"/>
                    </a:cubicBezTo>
                    <a:cubicBezTo>
                      <a:pt x="2" y="2"/>
                      <a:pt x="2" y="2"/>
                      <a:pt x="2" y="3"/>
                    </a:cubicBezTo>
                    <a:cubicBezTo>
                      <a:pt x="2" y="3"/>
                      <a:pt x="2" y="3"/>
                      <a:pt x="3" y="3"/>
                    </a:cubicBezTo>
                    <a:cubicBezTo>
                      <a:pt x="3" y="2"/>
                      <a:pt x="3" y="2"/>
                      <a:pt x="3"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535">
                <a:extLst>
                  <a:ext uri="{FF2B5EF4-FFF2-40B4-BE49-F238E27FC236}">
                    <a16:creationId xmlns:a16="http://schemas.microsoft.com/office/drawing/2014/main" id="{4803830C-A979-4D8A-B596-4BCAE6868C83}"/>
                  </a:ext>
                </a:extLst>
              </p:cNvPr>
              <p:cNvSpPr>
                <a:spLocks/>
              </p:cNvSpPr>
              <p:nvPr/>
            </p:nvSpPr>
            <p:spPr bwMode="auto">
              <a:xfrm>
                <a:off x="3993118" y="2453082"/>
                <a:ext cx="11045" cy="9467"/>
              </a:xfrm>
              <a:custGeom>
                <a:avLst/>
                <a:gdLst>
                  <a:gd name="T0" fmla="*/ 7 w 7"/>
                  <a:gd name="T1" fmla="*/ 4 h 6"/>
                  <a:gd name="T2" fmla="*/ 3 w 7"/>
                  <a:gd name="T3" fmla="*/ 6 h 6"/>
                  <a:gd name="T4" fmla="*/ 3 w 7"/>
                  <a:gd name="T5" fmla="*/ 6 h 6"/>
                  <a:gd name="T6" fmla="*/ 5 w 7"/>
                  <a:gd name="T7" fmla="*/ 4 h 6"/>
                  <a:gd name="T8" fmla="*/ 3 w 7"/>
                  <a:gd name="T9" fmla="*/ 4 h 6"/>
                  <a:gd name="T10" fmla="*/ 2 w 7"/>
                  <a:gd name="T11" fmla="*/ 4 h 6"/>
                  <a:gd name="T12" fmla="*/ 2 w 7"/>
                  <a:gd name="T13" fmla="*/ 4 h 6"/>
                  <a:gd name="T14" fmla="*/ 3 w 7"/>
                  <a:gd name="T15" fmla="*/ 2 h 6"/>
                  <a:gd name="T16" fmla="*/ 2 w 7"/>
                  <a:gd name="T17" fmla="*/ 2 h 6"/>
                  <a:gd name="T18" fmla="*/ 0 w 7"/>
                  <a:gd name="T19" fmla="*/ 4 h 6"/>
                  <a:gd name="T20" fmla="*/ 0 w 7"/>
                  <a:gd name="T21" fmla="*/ 2 h 6"/>
                  <a:gd name="T22" fmla="*/ 2 w 7"/>
                  <a:gd name="T23" fmla="*/ 0 h 6"/>
                  <a:gd name="T24" fmla="*/ 7 w 7"/>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4"/>
                    </a:moveTo>
                    <a:lnTo>
                      <a:pt x="3" y="6"/>
                    </a:lnTo>
                    <a:lnTo>
                      <a:pt x="3" y="6"/>
                    </a:lnTo>
                    <a:lnTo>
                      <a:pt x="5" y="4"/>
                    </a:lnTo>
                    <a:lnTo>
                      <a:pt x="3" y="4"/>
                    </a:lnTo>
                    <a:lnTo>
                      <a:pt x="2" y="4"/>
                    </a:lnTo>
                    <a:lnTo>
                      <a:pt x="2" y="4"/>
                    </a:lnTo>
                    <a:lnTo>
                      <a:pt x="3" y="2"/>
                    </a:lnTo>
                    <a:lnTo>
                      <a:pt x="2" y="2"/>
                    </a:lnTo>
                    <a:lnTo>
                      <a:pt x="0" y="4"/>
                    </a:lnTo>
                    <a:lnTo>
                      <a:pt x="0" y="2"/>
                    </a:lnTo>
                    <a:lnTo>
                      <a:pt x="2" y="0"/>
                    </a:lnTo>
                    <a:lnTo>
                      <a:pt x="7"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536">
                <a:extLst>
                  <a:ext uri="{FF2B5EF4-FFF2-40B4-BE49-F238E27FC236}">
                    <a16:creationId xmlns:a16="http://schemas.microsoft.com/office/drawing/2014/main" id="{CC43EED6-0403-4938-AD95-9AC44E2772DC}"/>
                  </a:ext>
                </a:extLst>
              </p:cNvPr>
              <p:cNvSpPr>
                <a:spLocks/>
              </p:cNvSpPr>
              <p:nvPr/>
            </p:nvSpPr>
            <p:spPr bwMode="auto">
              <a:xfrm>
                <a:off x="3980496" y="2462549"/>
                <a:ext cx="15778" cy="15778"/>
              </a:xfrm>
              <a:custGeom>
                <a:avLst/>
                <a:gdLst>
                  <a:gd name="T0" fmla="*/ 10 w 10"/>
                  <a:gd name="T1" fmla="*/ 4 h 10"/>
                  <a:gd name="T2" fmla="*/ 8 w 10"/>
                  <a:gd name="T3" fmla="*/ 4 h 10"/>
                  <a:gd name="T4" fmla="*/ 4 w 10"/>
                  <a:gd name="T5" fmla="*/ 4 h 10"/>
                  <a:gd name="T6" fmla="*/ 4 w 10"/>
                  <a:gd name="T7" fmla="*/ 4 h 10"/>
                  <a:gd name="T8" fmla="*/ 6 w 10"/>
                  <a:gd name="T9" fmla="*/ 8 h 10"/>
                  <a:gd name="T10" fmla="*/ 6 w 10"/>
                  <a:gd name="T11" fmla="*/ 10 h 10"/>
                  <a:gd name="T12" fmla="*/ 0 w 10"/>
                  <a:gd name="T13" fmla="*/ 6 h 10"/>
                  <a:gd name="T14" fmla="*/ 2 w 10"/>
                  <a:gd name="T15" fmla="*/ 4 h 10"/>
                  <a:gd name="T16" fmla="*/ 6 w 10"/>
                  <a:gd name="T17" fmla="*/ 8 h 10"/>
                  <a:gd name="T18" fmla="*/ 6 w 10"/>
                  <a:gd name="T19" fmla="*/ 8 h 10"/>
                  <a:gd name="T20" fmla="*/ 2 w 10"/>
                  <a:gd name="T21" fmla="*/ 2 h 10"/>
                  <a:gd name="T22" fmla="*/ 4 w 10"/>
                  <a:gd name="T23" fmla="*/ 2 h 10"/>
                  <a:gd name="T24" fmla="*/ 8 w 10"/>
                  <a:gd name="T25" fmla="*/ 4 h 10"/>
                  <a:gd name="T26" fmla="*/ 8 w 10"/>
                  <a:gd name="T27" fmla="*/ 4 h 10"/>
                  <a:gd name="T28" fmla="*/ 4 w 10"/>
                  <a:gd name="T29" fmla="*/ 0 h 10"/>
                  <a:gd name="T30" fmla="*/ 4 w 10"/>
                  <a:gd name="T31" fmla="*/ 0 h 10"/>
                  <a:gd name="T32" fmla="*/ 10 w 10"/>
                  <a:gd name="T3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4"/>
                    </a:moveTo>
                    <a:lnTo>
                      <a:pt x="8" y="4"/>
                    </a:lnTo>
                    <a:lnTo>
                      <a:pt x="4" y="4"/>
                    </a:lnTo>
                    <a:lnTo>
                      <a:pt x="4" y="4"/>
                    </a:lnTo>
                    <a:lnTo>
                      <a:pt x="6" y="8"/>
                    </a:lnTo>
                    <a:lnTo>
                      <a:pt x="6" y="10"/>
                    </a:lnTo>
                    <a:lnTo>
                      <a:pt x="0" y="6"/>
                    </a:lnTo>
                    <a:lnTo>
                      <a:pt x="2" y="4"/>
                    </a:lnTo>
                    <a:lnTo>
                      <a:pt x="6" y="8"/>
                    </a:lnTo>
                    <a:lnTo>
                      <a:pt x="6" y="8"/>
                    </a:lnTo>
                    <a:lnTo>
                      <a:pt x="2" y="2"/>
                    </a:lnTo>
                    <a:lnTo>
                      <a:pt x="4" y="2"/>
                    </a:lnTo>
                    <a:lnTo>
                      <a:pt x="8" y="4"/>
                    </a:lnTo>
                    <a:lnTo>
                      <a:pt x="8" y="4"/>
                    </a:lnTo>
                    <a:lnTo>
                      <a:pt x="4" y="0"/>
                    </a:lnTo>
                    <a:lnTo>
                      <a:pt x="4" y="0"/>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537">
                <a:extLst>
                  <a:ext uri="{FF2B5EF4-FFF2-40B4-BE49-F238E27FC236}">
                    <a16:creationId xmlns:a16="http://schemas.microsoft.com/office/drawing/2014/main" id="{F7B9386B-3D97-45FD-B7C4-27CABC2FFB00}"/>
                  </a:ext>
                </a:extLst>
              </p:cNvPr>
              <p:cNvSpPr>
                <a:spLocks/>
              </p:cNvSpPr>
              <p:nvPr/>
            </p:nvSpPr>
            <p:spPr bwMode="auto">
              <a:xfrm>
                <a:off x="3977340" y="2475172"/>
                <a:ext cx="12623" cy="9467"/>
              </a:xfrm>
              <a:custGeom>
                <a:avLst/>
                <a:gdLst>
                  <a:gd name="T0" fmla="*/ 4 w 8"/>
                  <a:gd name="T1" fmla="*/ 2 h 6"/>
                  <a:gd name="T2" fmla="*/ 8 w 8"/>
                  <a:gd name="T3" fmla="*/ 2 h 6"/>
                  <a:gd name="T4" fmla="*/ 6 w 8"/>
                  <a:gd name="T5" fmla="*/ 2 h 6"/>
                  <a:gd name="T6" fmla="*/ 4 w 8"/>
                  <a:gd name="T7" fmla="*/ 2 h 6"/>
                  <a:gd name="T8" fmla="*/ 6 w 8"/>
                  <a:gd name="T9" fmla="*/ 4 h 6"/>
                  <a:gd name="T10" fmla="*/ 4 w 8"/>
                  <a:gd name="T11" fmla="*/ 6 h 6"/>
                  <a:gd name="T12" fmla="*/ 2 w 8"/>
                  <a:gd name="T13" fmla="*/ 2 h 6"/>
                  <a:gd name="T14" fmla="*/ 0 w 8"/>
                  <a:gd name="T15" fmla="*/ 0 h 6"/>
                  <a:gd name="T16" fmla="*/ 0 w 8"/>
                  <a:gd name="T17" fmla="*/ 0 h 6"/>
                  <a:gd name="T18" fmla="*/ 4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4" y="2"/>
                    </a:moveTo>
                    <a:lnTo>
                      <a:pt x="8" y="2"/>
                    </a:lnTo>
                    <a:lnTo>
                      <a:pt x="6" y="2"/>
                    </a:lnTo>
                    <a:lnTo>
                      <a:pt x="4" y="2"/>
                    </a:lnTo>
                    <a:lnTo>
                      <a:pt x="6" y="4"/>
                    </a:lnTo>
                    <a:lnTo>
                      <a:pt x="4" y="6"/>
                    </a:lnTo>
                    <a:lnTo>
                      <a:pt x="2" y="2"/>
                    </a:lnTo>
                    <a:lnTo>
                      <a:pt x="0" y="0"/>
                    </a:lnTo>
                    <a:lnTo>
                      <a:pt x="0" y="0"/>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538">
                <a:extLst>
                  <a:ext uri="{FF2B5EF4-FFF2-40B4-BE49-F238E27FC236}">
                    <a16:creationId xmlns:a16="http://schemas.microsoft.com/office/drawing/2014/main" id="{926C5192-39D6-4D5A-84D6-4274D3387E04}"/>
                  </a:ext>
                </a:extLst>
              </p:cNvPr>
              <p:cNvSpPr>
                <a:spLocks/>
              </p:cNvSpPr>
              <p:nvPr/>
            </p:nvSpPr>
            <p:spPr bwMode="auto">
              <a:xfrm>
                <a:off x="3971029" y="2484639"/>
                <a:ext cx="9467" cy="9467"/>
              </a:xfrm>
              <a:custGeom>
                <a:avLst/>
                <a:gdLst>
                  <a:gd name="T0" fmla="*/ 2 w 3"/>
                  <a:gd name="T1" fmla="*/ 3 h 3"/>
                  <a:gd name="T2" fmla="*/ 3 w 3"/>
                  <a:gd name="T3" fmla="*/ 2 h 3"/>
                  <a:gd name="T4" fmla="*/ 3 w 3"/>
                  <a:gd name="T5" fmla="*/ 1 h 3"/>
                  <a:gd name="T6" fmla="*/ 0 w 3"/>
                  <a:gd name="T7" fmla="*/ 2 h 3"/>
                  <a:gd name="T8" fmla="*/ 0 w 3"/>
                  <a:gd name="T9" fmla="*/ 0 h 3"/>
                  <a:gd name="T10" fmla="*/ 1 w 3"/>
                  <a:gd name="T11" fmla="*/ 0 h 3"/>
                  <a:gd name="T12" fmla="*/ 1 w 3"/>
                  <a:gd name="T13" fmla="*/ 0 h 3"/>
                  <a:gd name="T14" fmla="*/ 0 w 3"/>
                  <a:gd name="T15" fmla="*/ 1 h 3"/>
                  <a:gd name="T16" fmla="*/ 1 w 3"/>
                  <a:gd name="T17" fmla="*/ 1 h 3"/>
                  <a:gd name="T18" fmla="*/ 3 w 3"/>
                  <a:gd name="T19" fmla="*/ 1 h 3"/>
                  <a:gd name="T20" fmla="*/ 3 w 3"/>
                  <a:gd name="T21" fmla="*/ 2 h 3"/>
                  <a:gd name="T22" fmla="*/ 3 w 3"/>
                  <a:gd name="T23" fmla="*/ 3 h 3"/>
                  <a:gd name="T24" fmla="*/ 2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3"/>
                    </a:moveTo>
                    <a:cubicBezTo>
                      <a:pt x="2" y="3"/>
                      <a:pt x="3" y="2"/>
                      <a:pt x="3" y="2"/>
                    </a:cubicBezTo>
                    <a:cubicBezTo>
                      <a:pt x="3" y="2"/>
                      <a:pt x="3" y="1"/>
                      <a:pt x="3" y="1"/>
                    </a:cubicBezTo>
                    <a:cubicBezTo>
                      <a:pt x="2" y="1"/>
                      <a:pt x="1" y="2"/>
                      <a:pt x="0" y="2"/>
                    </a:cubicBezTo>
                    <a:cubicBezTo>
                      <a:pt x="0" y="2"/>
                      <a:pt x="0" y="1"/>
                      <a:pt x="0" y="0"/>
                    </a:cubicBezTo>
                    <a:cubicBezTo>
                      <a:pt x="0" y="0"/>
                      <a:pt x="1" y="0"/>
                      <a:pt x="1" y="0"/>
                    </a:cubicBezTo>
                    <a:cubicBezTo>
                      <a:pt x="1" y="0"/>
                      <a:pt x="1" y="0"/>
                      <a:pt x="1" y="0"/>
                    </a:cubicBezTo>
                    <a:cubicBezTo>
                      <a:pt x="1" y="0"/>
                      <a:pt x="1" y="0"/>
                      <a:pt x="0" y="1"/>
                    </a:cubicBezTo>
                    <a:cubicBezTo>
                      <a:pt x="0" y="1"/>
                      <a:pt x="0" y="1"/>
                      <a:pt x="1" y="1"/>
                    </a:cubicBezTo>
                    <a:cubicBezTo>
                      <a:pt x="1" y="2"/>
                      <a:pt x="2" y="0"/>
                      <a:pt x="3" y="1"/>
                    </a:cubicBezTo>
                    <a:cubicBezTo>
                      <a:pt x="3" y="1"/>
                      <a:pt x="3" y="2"/>
                      <a:pt x="3" y="2"/>
                    </a:cubicBezTo>
                    <a:cubicBezTo>
                      <a:pt x="3" y="2"/>
                      <a:pt x="3" y="3"/>
                      <a:pt x="3"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539">
                <a:extLst>
                  <a:ext uri="{FF2B5EF4-FFF2-40B4-BE49-F238E27FC236}">
                    <a16:creationId xmlns:a16="http://schemas.microsoft.com/office/drawing/2014/main" id="{B947DBE4-E399-40F8-B4F8-AA8BC9145176}"/>
                  </a:ext>
                </a:extLst>
              </p:cNvPr>
              <p:cNvSpPr>
                <a:spLocks/>
              </p:cNvSpPr>
              <p:nvPr/>
            </p:nvSpPr>
            <p:spPr bwMode="auto">
              <a:xfrm>
                <a:off x="3967873" y="2490950"/>
                <a:ext cx="9467" cy="9467"/>
              </a:xfrm>
              <a:custGeom>
                <a:avLst/>
                <a:gdLst>
                  <a:gd name="T0" fmla="*/ 6 w 6"/>
                  <a:gd name="T1" fmla="*/ 4 h 6"/>
                  <a:gd name="T2" fmla="*/ 6 w 6"/>
                  <a:gd name="T3" fmla="*/ 2 h 6"/>
                  <a:gd name="T4" fmla="*/ 6 w 6"/>
                  <a:gd name="T5" fmla="*/ 2 h 6"/>
                  <a:gd name="T6" fmla="*/ 6 w 6"/>
                  <a:gd name="T7" fmla="*/ 6 h 6"/>
                  <a:gd name="T8" fmla="*/ 4 w 6"/>
                  <a:gd name="T9" fmla="*/ 6 h 6"/>
                  <a:gd name="T10" fmla="*/ 6 w 6"/>
                  <a:gd name="T11" fmla="*/ 4 h 6"/>
                  <a:gd name="T12" fmla="*/ 0 w 6"/>
                  <a:gd name="T13" fmla="*/ 2 h 6"/>
                  <a:gd name="T14" fmla="*/ 0 w 6"/>
                  <a:gd name="T15" fmla="*/ 0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6" y="2"/>
                    </a:lnTo>
                    <a:lnTo>
                      <a:pt x="6" y="6"/>
                    </a:lnTo>
                    <a:lnTo>
                      <a:pt x="4" y="6"/>
                    </a:lnTo>
                    <a:lnTo>
                      <a:pt x="6" y="4"/>
                    </a:lnTo>
                    <a:lnTo>
                      <a:pt x="0" y="2"/>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540">
                <a:extLst>
                  <a:ext uri="{FF2B5EF4-FFF2-40B4-BE49-F238E27FC236}">
                    <a16:creationId xmlns:a16="http://schemas.microsoft.com/office/drawing/2014/main" id="{9CDEF1E4-2C84-4E54-8BFA-74ED7A05963B}"/>
                  </a:ext>
                </a:extLst>
              </p:cNvPr>
              <p:cNvSpPr>
                <a:spLocks noEditPoints="1"/>
              </p:cNvSpPr>
              <p:nvPr/>
            </p:nvSpPr>
            <p:spPr bwMode="auto">
              <a:xfrm>
                <a:off x="3964717" y="2497262"/>
                <a:ext cx="9467" cy="9467"/>
              </a:xfrm>
              <a:custGeom>
                <a:avLst/>
                <a:gdLst>
                  <a:gd name="T0" fmla="*/ 3 w 3"/>
                  <a:gd name="T1" fmla="*/ 1 h 3"/>
                  <a:gd name="T2" fmla="*/ 3 w 3"/>
                  <a:gd name="T3" fmla="*/ 2 h 3"/>
                  <a:gd name="T4" fmla="*/ 2 w 3"/>
                  <a:gd name="T5" fmla="*/ 3 h 3"/>
                  <a:gd name="T6" fmla="*/ 1 w 3"/>
                  <a:gd name="T7" fmla="*/ 2 h 3"/>
                  <a:gd name="T8" fmla="*/ 1 w 3"/>
                  <a:gd name="T9" fmla="*/ 2 h 3"/>
                  <a:gd name="T10" fmla="*/ 0 w 3"/>
                  <a:gd name="T11" fmla="*/ 2 h 3"/>
                  <a:gd name="T12" fmla="*/ 0 w 3"/>
                  <a:gd name="T13" fmla="*/ 2 h 3"/>
                  <a:gd name="T14" fmla="*/ 0 w 3"/>
                  <a:gd name="T15" fmla="*/ 2 h 3"/>
                  <a:gd name="T16" fmla="*/ 0 w 3"/>
                  <a:gd name="T17" fmla="*/ 2 h 3"/>
                  <a:gd name="T18" fmla="*/ 1 w 3"/>
                  <a:gd name="T19" fmla="*/ 1 h 3"/>
                  <a:gd name="T20" fmla="*/ 2 w 3"/>
                  <a:gd name="T21" fmla="*/ 1 h 3"/>
                  <a:gd name="T22" fmla="*/ 0 w 3"/>
                  <a:gd name="T23" fmla="*/ 1 h 3"/>
                  <a:gd name="T24" fmla="*/ 0 w 3"/>
                  <a:gd name="T25" fmla="*/ 0 h 3"/>
                  <a:gd name="T26" fmla="*/ 3 w 3"/>
                  <a:gd name="T27" fmla="*/ 1 h 3"/>
                  <a:gd name="T28" fmla="*/ 2 w 3"/>
                  <a:gd name="T29" fmla="*/ 1 h 3"/>
                  <a:gd name="T30" fmla="*/ 2 w 3"/>
                  <a:gd name="T31" fmla="*/ 2 h 3"/>
                  <a:gd name="T32" fmla="*/ 2 w 3"/>
                  <a:gd name="T33" fmla="*/ 2 h 3"/>
                  <a:gd name="T34" fmla="*/ 3 w 3"/>
                  <a:gd name="T35" fmla="*/ 2 h 3"/>
                  <a:gd name="T36" fmla="*/ 3 w 3"/>
                  <a:gd name="T37" fmla="*/ 2 h 3"/>
                  <a:gd name="T38" fmla="*/ 2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1"/>
                    </a:moveTo>
                    <a:cubicBezTo>
                      <a:pt x="3" y="2"/>
                      <a:pt x="3" y="2"/>
                      <a:pt x="3" y="2"/>
                    </a:cubicBezTo>
                    <a:cubicBezTo>
                      <a:pt x="3" y="3"/>
                      <a:pt x="3" y="3"/>
                      <a:pt x="2" y="3"/>
                    </a:cubicBezTo>
                    <a:cubicBezTo>
                      <a:pt x="1" y="3"/>
                      <a:pt x="1" y="2"/>
                      <a:pt x="1" y="2"/>
                    </a:cubicBezTo>
                    <a:cubicBezTo>
                      <a:pt x="1" y="2"/>
                      <a:pt x="1" y="2"/>
                      <a:pt x="1" y="2"/>
                    </a:cubicBezTo>
                    <a:cubicBezTo>
                      <a:pt x="1" y="3"/>
                      <a:pt x="1" y="3"/>
                      <a:pt x="0" y="2"/>
                    </a:cubicBezTo>
                    <a:cubicBezTo>
                      <a:pt x="0" y="2"/>
                      <a:pt x="0" y="2"/>
                      <a:pt x="0" y="2"/>
                    </a:cubicBezTo>
                    <a:cubicBezTo>
                      <a:pt x="0" y="2"/>
                      <a:pt x="0" y="2"/>
                      <a:pt x="0" y="2"/>
                    </a:cubicBezTo>
                    <a:cubicBezTo>
                      <a:pt x="0" y="2"/>
                      <a:pt x="0" y="2"/>
                      <a:pt x="0" y="2"/>
                    </a:cubicBezTo>
                    <a:cubicBezTo>
                      <a:pt x="1" y="2"/>
                      <a:pt x="1" y="2"/>
                      <a:pt x="1" y="1"/>
                    </a:cubicBezTo>
                    <a:cubicBezTo>
                      <a:pt x="2" y="1"/>
                      <a:pt x="2" y="1"/>
                      <a:pt x="2" y="1"/>
                    </a:cubicBezTo>
                    <a:cubicBezTo>
                      <a:pt x="0" y="1"/>
                      <a:pt x="0" y="1"/>
                      <a:pt x="0" y="1"/>
                    </a:cubicBezTo>
                    <a:cubicBezTo>
                      <a:pt x="0" y="0"/>
                      <a:pt x="0" y="0"/>
                      <a:pt x="0" y="0"/>
                    </a:cubicBezTo>
                    <a:lnTo>
                      <a:pt x="3" y="1"/>
                    </a:lnTo>
                    <a:close/>
                    <a:moveTo>
                      <a:pt x="2" y="1"/>
                    </a:moveTo>
                    <a:cubicBezTo>
                      <a:pt x="2" y="2"/>
                      <a:pt x="2" y="2"/>
                      <a:pt x="2" y="2"/>
                    </a:cubicBezTo>
                    <a:cubicBezTo>
                      <a:pt x="2" y="2"/>
                      <a:pt x="2" y="2"/>
                      <a:pt x="2" y="2"/>
                    </a:cubicBezTo>
                    <a:cubicBezTo>
                      <a:pt x="3" y="3"/>
                      <a:pt x="3" y="2"/>
                      <a:pt x="3" y="2"/>
                    </a:cubicBezTo>
                    <a:cubicBezTo>
                      <a:pt x="3" y="2"/>
                      <a:pt x="3" y="2"/>
                      <a:pt x="3" y="2"/>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541">
                <a:extLst>
                  <a:ext uri="{FF2B5EF4-FFF2-40B4-BE49-F238E27FC236}">
                    <a16:creationId xmlns:a16="http://schemas.microsoft.com/office/drawing/2014/main" id="{D513D057-E1C4-4287-BB93-EE6C4C034005}"/>
                  </a:ext>
                </a:extLst>
              </p:cNvPr>
              <p:cNvSpPr>
                <a:spLocks/>
              </p:cNvSpPr>
              <p:nvPr/>
            </p:nvSpPr>
            <p:spPr bwMode="auto">
              <a:xfrm>
                <a:off x="3961562" y="2506729"/>
                <a:ext cx="12623" cy="9467"/>
              </a:xfrm>
              <a:custGeom>
                <a:avLst/>
                <a:gdLst>
                  <a:gd name="T0" fmla="*/ 8 w 8"/>
                  <a:gd name="T1" fmla="*/ 2 h 6"/>
                  <a:gd name="T2" fmla="*/ 6 w 8"/>
                  <a:gd name="T3" fmla="*/ 6 h 6"/>
                  <a:gd name="T4" fmla="*/ 6 w 8"/>
                  <a:gd name="T5" fmla="*/ 6 h 6"/>
                  <a:gd name="T6" fmla="*/ 6 w 8"/>
                  <a:gd name="T7" fmla="*/ 2 h 6"/>
                  <a:gd name="T8" fmla="*/ 4 w 8"/>
                  <a:gd name="T9" fmla="*/ 2 h 6"/>
                  <a:gd name="T10" fmla="*/ 4 w 8"/>
                  <a:gd name="T11" fmla="*/ 4 h 6"/>
                  <a:gd name="T12" fmla="*/ 2 w 8"/>
                  <a:gd name="T13" fmla="*/ 4 h 6"/>
                  <a:gd name="T14" fmla="*/ 4 w 8"/>
                  <a:gd name="T15" fmla="*/ 2 h 6"/>
                  <a:gd name="T16" fmla="*/ 2 w 8"/>
                  <a:gd name="T17" fmla="*/ 2 h 6"/>
                  <a:gd name="T18" fmla="*/ 0 w 8"/>
                  <a:gd name="T19" fmla="*/ 4 h 6"/>
                  <a:gd name="T20" fmla="*/ 0 w 8"/>
                  <a:gd name="T21" fmla="*/ 4 h 6"/>
                  <a:gd name="T22" fmla="*/ 0 w 8"/>
                  <a:gd name="T23" fmla="*/ 0 h 6"/>
                  <a:gd name="T24" fmla="*/ 8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2"/>
                    </a:moveTo>
                    <a:lnTo>
                      <a:pt x="6" y="6"/>
                    </a:lnTo>
                    <a:lnTo>
                      <a:pt x="6" y="6"/>
                    </a:lnTo>
                    <a:lnTo>
                      <a:pt x="6" y="2"/>
                    </a:lnTo>
                    <a:lnTo>
                      <a:pt x="4" y="2"/>
                    </a:lnTo>
                    <a:lnTo>
                      <a:pt x="4" y="4"/>
                    </a:lnTo>
                    <a:lnTo>
                      <a:pt x="2" y="4"/>
                    </a:lnTo>
                    <a:lnTo>
                      <a:pt x="4" y="2"/>
                    </a:lnTo>
                    <a:lnTo>
                      <a:pt x="2" y="2"/>
                    </a:lnTo>
                    <a:lnTo>
                      <a:pt x="0" y="4"/>
                    </a:lnTo>
                    <a:lnTo>
                      <a:pt x="0" y="4"/>
                    </a:lnTo>
                    <a:lnTo>
                      <a:pt x="0"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542">
                <a:extLst>
                  <a:ext uri="{FF2B5EF4-FFF2-40B4-BE49-F238E27FC236}">
                    <a16:creationId xmlns:a16="http://schemas.microsoft.com/office/drawing/2014/main" id="{B8918E52-896B-4104-A0FF-5D61EDE6D7EF}"/>
                  </a:ext>
                </a:extLst>
              </p:cNvPr>
              <p:cNvSpPr>
                <a:spLocks/>
              </p:cNvSpPr>
              <p:nvPr/>
            </p:nvSpPr>
            <p:spPr bwMode="auto">
              <a:xfrm>
                <a:off x="3958406" y="2513040"/>
                <a:ext cx="12623" cy="12623"/>
              </a:xfrm>
              <a:custGeom>
                <a:avLst/>
                <a:gdLst>
                  <a:gd name="T0" fmla="*/ 8 w 8"/>
                  <a:gd name="T1" fmla="*/ 2 h 8"/>
                  <a:gd name="T2" fmla="*/ 8 w 8"/>
                  <a:gd name="T3" fmla="*/ 4 h 8"/>
                  <a:gd name="T4" fmla="*/ 2 w 8"/>
                  <a:gd name="T5" fmla="*/ 4 h 8"/>
                  <a:gd name="T6" fmla="*/ 2 w 8"/>
                  <a:gd name="T7" fmla="*/ 4 h 8"/>
                  <a:gd name="T8" fmla="*/ 6 w 8"/>
                  <a:gd name="T9" fmla="*/ 6 h 8"/>
                  <a:gd name="T10" fmla="*/ 6 w 8"/>
                  <a:gd name="T11" fmla="*/ 8 h 8"/>
                  <a:gd name="T12" fmla="*/ 0 w 8"/>
                  <a:gd name="T13" fmla="*/ 6 h 8"/>
                  <a:gd name="T14" fmla="*/ 0 w 8"/>
                  <a:gd name="T15" fmla="*/ 4 h 8"/>
                  <a:gd name="T16" fmla="*/ 6 w 8"/>
                  <a:gd name="T17" fmla="*/ 4 h 8"/>
                  <a:gd name="T18" fmla="*/ 6 w 8"/>
                  <a:gd name="T19" fmla="*/ 2 h 8"/>
                  <a:gd name="T20" fmla="*/ 2 w 8"/>
                  <a:gd name="T21" fmla="*/ 2 h 8"/>
                  <a:gd name="T22" fmla="*/ 2 w 8"/>
                  <a:gd name="T23" fmla="*/ 0 h 8"/>
                  <a:gd name="T24" fmla="*/ 8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2"/>
                    </a:moveTo>
                    <a:lnTo>
                      <a:pt x="8" y="4"/>
                    </a:lnTo>
                    <a:lnTo>
                      <a:pt x="2" y="4"/>
                    </a:lnTo>
                    <a:lnTo>
                      <a:pt x="2" y="4"/>
                    </a:lnTo>
                    <a:lnTo>
                      <a:pt x="6" y="6"/>
                    </a:lnTo>
                    <a:lnTo>
                      <a:pt x="6" y="8"/>
                    </a:lnTo>
                    <a:lnTo>
                      <a:pt x="0" y="6"/>
                    </a:lnTo>
                    <a:lnTo>
                      <a:pt x="0" y="4"/>
                    </a:lnTo>
                    <a:lnTo>
                      <a:pt x="6" y="4"/>
                    </a:lnTo>
                    <a:lnTo>
                      <a:pt x="6" y="2"/>
                    </a:lnTo>
                    <a:lnTo>
                      <a:pt x="2" y="2"/>
                    </a:lnTo>
                    <a:lnTo>
                      <a:pt x="2"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543">
                <a:extLst>
                  <a:ext uri="{FF2B5EF4-FFF2-40B4-BE49-F238E27FC236}">
                    <a16:creationId xmlns:a16="http://schemas.microsoft.com/office/drawing/2014/main" id="{04C4F92F-20B7-4517-9878-67FDC92A72A7}"/>
                  </a:ext>
                </a:extLst>
              </p:cNvPr>
              <p:cNvSpPr>
                <a:spLocks/>
              </p:cNvSpPr>
              <p:nvPr/>
            </p:nvSpPr>
            <p:spPr bwMode="auto">
              <a:xfrm>
                <a:off x="3958406" y="2525663"/>
                <a:ext cx="9467" cy="6311"/>
              </a:xfrm>
              <a:custGeom>
                <a:avLst/>
                <a:gdLst>
                  <a:gd name="T0" fmla="*/ 0 w 3"/>
                  <a:gd name="T1" fmla="*/ 2 h 2"/>
                  <a:gd name="T2" fmla="*/ 0 w 3"/>
                  <a:gd name="T3" fmla="*/ 1 h 2"/>
                  <a:gd name="T4" fmla="*/ 2 w 3"/>
                  <a:gd name="T5" fmla="*/ 0 h 2"/>
                  <a:gd name="T6" fmla="*/ 3 w 3"/>
                  <a:gd name="T7" fmla="*/ 1 h 2"/>
                  <a:gd name="T8" fmla="*/ 2 w 3"/>
                  <a:gd name="T9" fmla="*/ 2 h 2"/>
                  <a:gd name="T10" fmla="*/ 2 w 3"/>
                  <a:gd name="T11" fmla="*/ 2 h 2"/>
                  <a:gd name="T12" fmla="*/ 3 w 3"/>
                  <a:gd name="T13" fmla="*/ 1 h 2"/>
                  <a:gd name="T14" fmla="*/ 1 w 3"/>
                  <a:gd name="T15" fmla="*/ 0 h 2"/>
                  <a:gd name="T16" fmla="*/ 0 w 3"/>
                  <a:gd name="T17" fmla="*/ 1 h 2"/>
                  <a:gd name="T18" fmla="*/ 0 w 3"/>
                  <a:gd name="T19" fmla="*/ 1 h 2"/>
                  <a:gd name="T20" fmla="*/ 1 w 3"/>
                  <a:gd name="T21" fmla="*/ 2 h 2"/>
                  <a:gd name="T22" fmla="*/ 1 w 3"/>
                  <a:gd name="T23" fmla="*/ 1 h 2"/>
                  <a:gd name="T24" fmla="*/ 2 w 3"/>
                  <a:gd name="T25" fmla="*/ 1 h 2"/>
                  <a:gd name="T26" fmla="*/ 1 w 3"/>
                  <a:gd name="T27" fmla="*/ 2 h 2"/>
                  <a:gd name="T28" fmla="*/ 0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2"/>
                    </a:moveTo>
                    <a:cubicBezTo>
                      <a:pt x="0" y="2"/>
                      <a:pt x="0" y="1"/>
                      <a:pt x="0" y="1"/>
                    </a:cubicBezTo>
                    <a:cubicBezTo>
                      <a:pt x="0" y="0"/>
                      <a:pt x="1" y="0"/>
                      <a:pt x="2" y="0"/>
                    </a:cubicBezTo>
                    <a:cubicBezTo>
                      <a:pt x="2" y="0"/>
                      <a:pt x="3" y="0"/>
                      <a:pt x="3" y="1"/>
                    </a:cubicBezTo>
                    <a:cubicBezTo>
                      <a:pt x="3" y="2"/>
                      <a:pt x="2" y="2"/>
                      <a:pt x="2" y="2"/>
                    </a:cubicBezTo>
                    <a:cubicBezTo>
                      <a:pt x="2" y="2"/>
                      <a:pt x="2" y="2"/>
                      <a:pt x="2" y="2"/>
                    </a:cubicBezTo>
                    <a:cubicBezTo>
                      <a:pt x="2" y="2"/>
                      <a:pt x="3" y="2"/>
                      <a:pt x="3" y="1"/>
                    </a:cubicBezTo>
                    <a:cubicBezTo>
                      <a:pt x="3" y="1"/>
                      <a:pt x="2" y="0"/>
                      <a:pt x="1" y="0"/>
                    </a:cubicBezTo>
                    <a:cubicBezTo>
                      <a:pt x="1" y="0"/>
                      <a:pt x="0" y="0"/>
                      <a:pt x="0" y="1"/>
                    </a:cubicBezTo>
                    <a:cubicBezTo>
                      <a:pt x="0" y="1"/>
                      <a:pt x="0" y="1"/>
                      <a:pt x="0" y="1"/>
                    </a:cubicBezTo>
                    <a:cubicBezTo>
                      <a:pt x="1" y="2"/>
                      <a:pt x="1" y="2"/>
                      <a:pt x="1" y="2"/>
                    </a:cubicBezTo>
                    <a:cubicBezTo>
                      <a:pt x="1" y="1"/>
                      <a:pt x="1" y="1"/>
                      <a:pt x="1" y="1"/>
                    </a:cubicBezTo>
                    <a:cubicBezTo>
                      <a:pt x="2" y="1"/>
                      <a:pt x="2" y="1"/>
                      <a:pt x="2" y="1"/>
                    </a:cubicBezTo>
                    <a:cubicBezTo>
                      <a:pt x="1" y="2"/>
                      <a:pt x="1" y="2"/>
                      <a:pt x="1" y="2"/>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544">
                <a:extLst>
                  <a:ext uri="{FF2B5EF4-FFF2-40B4-BE49-F238E27FC236}">
                    <a16:creationId xmlns:a16="http://schemas.microsoft.com/office/drawing/2014/main" id="{646CA60E-BCE1-4EDD-9D79-CB1BA9342946}"/>
                  </a:ext>
                </a:extLst>
              </p:cNvPr>
              <p:cNvSpPr>
                <a:spLocks/>
              </p:cNvSpPr>
              <p:nvPr/>
            </p:nvSpPr>
            <p:spPr bwMode="auto">
              <a:xfrm>
                <a:off x="3955250" y="2535130"/>
                <a:ext cx="12623" cy="4734"/>
              </a:xfrm>
              <a:custGeom>
                <a:avLst/>
                <a:gdLst>
                  <a:gd name="T0" fmla="*/ 6 w 8"/>
                  <a:gd name="T1" fmla="*/ 0 h 3"/>
                  <a:gd name="T2" fmla="*/ 6 w 8"/>
                  <a:gd name="T3" fmla="*/ 0 h 3"/>
                  <a:gd name="T4" fmla="*/ 8 w 8"/>
                  <a:gd name="T5" fmla="*/ 0 h 3"/>
                  <a:gd name="T6" fmla="*/ 8 w 8"/>
                  <a:gd name="T7" fmla="*/ 3 h 3"/>
                  <a:gd name="T8" fmla="*/ 6 w 8"/>
                  <a:gd name="T9" fmla="*/ 3 h 3"/>
                  <a:gd name="T10" fmla="*/ 6 w 8"/>
                  <a:gd name="T11" fmla="*/ 1 h 3"/>
                  <a:gd name="T12" fmla="*/ 0 w 8"/>
                  <a:gd name="T13" fmla="*/ 1 h 3"/>
                  <a:gd name="T14" fmla="*/ 0 w 8"/>
                  <a:gd name="T15" fmla="*/ 0 h 3"/>
                  <a:gd name="T16" fmla="*/ 6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0"/>
                    </a:moveTo>
                    <a:lnTo>
                      <a:pt x="6" y="0"/>
                    </a:lnTo>
                    <a:lnTo>
                      <a:pt x="8" y="0"/>
                    </a:lnTo>
                    <a:lnTo>
                      <a:pt x="8" y="3"/>
                    </a:lnTo>
                    <a:lnTo>
                      <a:pt x="6" y="3"/>
                    </a:lnTo>
                    <a:lnTo>
                      <a:pt x="6" y="1"/>
                    </a:lnTo>
                    <a:lnTo>
                      <a:pt x="0" y="1"/>
                    </a:lnTo>
                    <a:lnTo>
                      <a:pt x="0"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545">
                <a:extLst>
                  <a:ext uri="{FF2B5EF4-FFF2-40B4-BE49-F238E27FC236}">
                    <a16:creationId xmlns:a16="http://schemas.microsoft.com/office/drawing/2014/main" id="{3F3A52E2-C88B-4D4D-964F-9750DC16C0E0}"/>
                  </a:ext>
                </a:extLst>
              </p:cNvPr>
              <p:cNvSpPr>
                <a:spLocks/>
              </p:cNvSpPr>
              <p:nvPr/>
            </p:nvSpPr>
            <p:spPr bwMode="auto">
              <a:xfrm>
                <a:off x="3955250" y="2539864"/>
                <a:ext cx="12623" cy="9467"/>
              </a:xfrm>
              <a:custGeom>
                <a:avLst/>
                <a:gdLst>
                  <a:gd name="T0" fmla="*/ 8 w 8"/>
                  <a:gd name="T1" fmla="*/ 0 h 6"/>
                  <a:gd name="T2" fmla="*/ 8 w 8"/>
                  <a:gd name="T3" fmla="*/ 2 h 6"/>
                  <a:gd name="T4" fmla="*/ 4 w 8"/>
                  <a:gd name="T5" fmla="*/ 2 h 6"/>
                  <a:gd name="T6" fmla="*/ 4 w 8"/>
                  <a:gd name="T7" fmla="*/ 4 h 6"/>
                  <a:gd name="T8" fmla="*/ 8 w 8"/>
                  <a:gd name="T9" fmla="*/ 4 h 6"/>
                  <a:gd name="T10" fmla="*/ 8 w 8"/>
                  <a:gd name="T11" fmla="*/ 4 h 6"/>
                  <a:gd name="T12" fmla="*/ 0 w 8"/>
                  <a:gd name="T13" fmla="*/ 6 h 6"/>
                  <a:gd name="T14" fmla="*/ 0 w 8"/>
                  <a:gd name="T15" fmla="*/ 4 h 6"/>
                  <a:gd name="T16" fmla="*/ 4 w 8"/>
                  <a:gd name="T17" fmla="*/ 4 h 6"/>
                  <a:gd name="T18" fmla="*/ 4 w 8"/>
                  <a:gd name="T19" fmla="*/ 2 h 6"/>
                  <a:gd name="T20" fmla="*/ 0 w 8"/>
                  <a:gd name="T21" fmla="*/ 2 h 6"/>
                  <a:gd name="T22" fmla="*/ 0 w 8"/>
                  <a:gd name="T23" fmla="*/ 0 h 6"/>
                  <a:gd name="T24" fmla="*/ 8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0"/>
                    </a:moveTo>
                    <a:lnTo>
                      <a:pt x="8" y="2"/>
                    </a:lnTo>
                    <a:lnTo>
                      <a:pt x="4" y="2"/>
                    </a:lnTo>
                    <a:lnTo>
                      <a:pt x="4" y="4"/>
                    </a:lnTo>
                    <a:lnTo>
                      <a:pt x="8" y="4"/>
                    </a:lnTo>
                    <a:lnTo>
                      <a:pt x="8" y="4"/>
                    </a:lnTo>
                    <a:lnTo>
                      <a:pt x="0" y="6"/>
                    </a:lnTo>
                    <a:lnTo>
                      <a:pt x="0" y="4"/>
                    </a:lnTo>
                    <a:lnTo>
                      <a:pt x="4" y="4"/>
                    </a:lnTo>
                    <a:lnTo>
                      <a:pt x="4" y="2"/>
                    </a:lnTo>
                    <a:lnTo>
                      <a:pt x="0" y="2"/>
                    </a:lnTo>
                    <a:lnTo>
                      <a:pt x="0" y="0"/>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Line 546">
                <a:extLst>
                  <a:ext uri="{FF2B5EF4-FFF2-40B4-BE49-F238E27FC236}">
                    <a16:creationId xmlns:a16="http://schemas.microsoft.com/office/drawing/2014/main" id="{21479EF2-BCCA-4414-BC73-2BF734614DDA}"/>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Line 547">
                <a:extLst>
                  <a:ext uri="{FF2B5EF4-FFF2-40B4-BE49-F238E27FC236}">
                    <a16:creationId xmlns:a16="http://schemas.microsoft.com/office/drawing/2014/main" id="{72707D72-AE11-47C5-B463-9261944AA760}"/>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Freeform 548">
                <a:extLst>
                  <a:ext uri="{FF2B5EF4-FFF2-40B4-BE49-F238E27FC236}">
                    <a16:creationId xmlns:a16="http://schemas.microsoft.com/office/drawing/2014/main" id="{843A005A-50CC-424E-B0C3-A02B8CCEDFDC}"/>
                  </a:ext>
                </a:extLst>
              </p:cNvPr>
              <p:cNvSpPr>
                <a:spLocks/>
              </p:cNvSpPr>
              <p:nvPr/>
            </p:nvSpPr>
            <p:spPr bwMode="auto">
              <a:xfrm>
                <a:off x="4176149" y="2535130"/>
                <a:ext cx="3156" cy="1578"/>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0" y="0"/>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Line 549">
                <a:extLst>
                  <a:ext uri="{FF2B5EF4-FFF2-40B4-BE49-F238E27FC236}">
                    <a16:creationId xmlns:a16="http://schemas.microsoft.com/office/drawing/2014/main" id="{0724AF0C-34E3-4900-9280-8761D63D57FA}"/>
                  </a:ext>
                </a:extLst>
              </p:cNvPr>
              <p:cNvSpPr>
                <a:spLocks noChangeShapeType="1"/>
              </p:cNvSpPr>
              <p:nvPr/>
            </p:nvSpPr>
            <p:spPr bwMode="auto">
              <a:xfrm>
                <a:off x="4176149" y="2535130"/>
                <a:ext cx="6311" cy="1578"/>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Freeform 550">
                <a:extLst>
                  <a:ext uri="{FF2B5EF4-FFF2-40B4-BE49-F238E27FC236}">
                    <a16:creationId xmlns:a16="http://schemas.microsoft.com/office/drawing/2014/main" id="{A034CCEF-D172-4B46-B590-DFC0B6E6EB86}"/>
                  </a:ext>
                </a:extLst>
              </p:cNvPr>
              <p:cNvSpPr>
                <a:spLocks/>
              </p:cNvSpPr>
              <p:nvPr/>
            </p:nvSpPr>
            <p:spPr bwMode="auto">
              <a:xfrm>
                <a:off x="4179304" y="2535130"/>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Line 551">
                <a:extLst>
                  <a:ext uri="{FF2B5EF4-FFF2-40B4-BE49-F238E27FC236}">
                    <a16:creationId xmlns:a16="http://schemas.microsoft.com/office/drawing/2014/main" id="{474890CD-6D71-4CCD-94BE-F09C544529A7}"/>
                  </a:ext>
                </a:extLst>
              </p:cNvPr>
              <p:cNvSpPr>
                <a:spLocks noChangeShapeType="1"/>
              </p:cNvSpPr>
              <p:nvPr/>
            </p:nvSpPr>
            <p:spPr bwMode="auto">
              <a:xfrm>
                <a:off x="4179304" y="2528819"/>
                <a:ext cx="6311"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Freeform 552">
                <a:extLst>
                  <a:ext uri="{FF2B5EF4-FFF2-40B4-BE49-F238E27FC236}">
                    <a16:creationId xmlns:a16="http://schemas.microsoft.com/office/drawing/2014/main" id="{AA38C366-5CE5-4DF3-9BEC-E72F78B1E05F}"/>
                  </a:ext>
                </a:extLst>
              </p:cNvPr>
              <p:cNvSpPr>
                <a:spLocks/>
              </p:cNvSpPr>
              <p:nvPr/>
            </p:nvSpPr>
            <p:spPr bwMode="auto">
              <a:xfrm>
                <a:off x="4179304" y="2531974"/>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1" y="0"/>
                      <a:pt x="1" y="0"/>
                      <a:pt x="1" y="0"/>
                    </a:cubicBezTo>
                    <a:cubicBezTo>
                      <a:pt x="1"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Freeform 553">
                <a:extLst>
                  <a:ext uri="{FF2B5EF4-FFF2-40B4-BE49-F238E27FC236}">
                    <a16:creationId xmlns:a16="http://schemas.microsoft.com/office/drawing/2014/main" id="{161A0DC9-AAC3-4FEA-9025-A74C486ABCB3}"/>
                  </a:ext>
                </a:extLst>
              </p:cNvPr>
              <p:cNvSpPr>
                <a:spLocks/>
              </p:cNvSpPr>
              <p:nvPr/>
            </p:nvSpPr>
            <p:spPr bwMode="auto">
              <a:xfrm>
                <a:off x="4182460" y="2528819"/>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554">
                <a:extLst>
                  <a:ext uri="{FF2B5EF4-FFF2-40B4-BE49-F238E27FC236}">
                    <a16:creationId xmlns:a16="http://schemas.microsoft.com/office/drawing/2014/main" id="{D3BA80CC-B4E4-4850-8ED7-F83E6291DE9D}"/>
                  </a:ext>
                </a:extLst>
              </p:cNvPr>
              <p:cNvSpPr>
                <a:spLocks/>
              </p:cNvSpPr>
              <p:nvPr/>
            </p:nvSpPr>
            <p:spPr bwMode="auto">
              <a:xfrm>
                <a:off x="4109879" y="2634535"/>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Freeform 555">
                <a:extLst>
                  <a:ext uri="{FF2B5EF4-FFF2-40B4-BE49-F238E27FC236}">
                    <a16:creationId xmlns:a16="http://schemas.microsoft.com/office/drawing/2014/main" id="{B3E19646-7DD9-43CA-BB3D-A0F3A7DF633E}"/>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556">
                <a:extLst>
                  <a:ext uri="{FF2B5EF4-FFF2-40B4-BE49-F238E27FC236}">
                    <a16:creationId xmlns:a16="http://schemas.microsoft.com/office/drawing/2014/main" id="{B9CD1265-AFBE-4D9C-9ECC-A34CDCE39DA0}"/>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557">
                <a:extLst>
                  <a:ext uri="{FF2B5EF4-FFF2-40B4-BE49-F238E27FC236}">
                    <a16:creationId xmlns:a16="http://schemas.microsoft.com/office/drawing/2014/main" id="{7648595F-4ED9-4C16-A85C-5109D666C608}"/>
                  </a:ext>
                </a:extLst>
              </p:cNvPr>
              <p:cNvSpPr>
                <a:spLocks/>
              </p:cNvSpPr>
              <p:nvPr/>
            </p:nvSpPr>
            <p:spPr bwMode="auto">
              <a:xfrm>
                <a:off x="4113035" y="2631379"/>
                <a:ext cx="3156" cy="0"/>
              </a:xfrm>
              <a:custGeom>
                <a:avLst/>
                <a:gdLst>
                  <a:gd name="T0" fmla="*/ 0 w 1"/>
                  <a:gd name="T1" fmla="*/ 1 w 1"/>
                  <a:gd name="T2" fmla="*/ 1 w 1"/>
                </a:gdLst>
                <a:ahLst/>
                <a:cxnLst>
                  <a:cxn ang="0">
                    <a:pos x="T0" y="0"/>
                  </a:cxn>
                  <a:cxn ang="0">
                    <a:pos x="T1" y="0"/>
                  </a:cxn>
                  <a:cxn ang="0">
                    <a:pos x="T2" y="0"/>
                  </a:cxn>
                </a:cxnLst>
                <a:rect l="0" t="0" r="r" b="b"/>
                <a:pathLst>
                  <a:path w="1">
                    <a:moveTo>
                      <a:pt x="0" y="0"/>
                    </a:moveTo>
                    <a:cubicBezTo>
                      <a:pt x="0"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558">
                <a:extLst>
                  <a:ext uri="{FF2B5EF4-FFF2-40B4-BE49-F238E27FC236}">
                    <a16:creationId xmlns:a16="http://schemas.microsoft.com/office/drawing/2014/main" id="{B19DD93E-BAA2-4494-BE6D-EB594FA2F912}"/>
                  </a:ext>
                </a:extLst>
              </p:cNvPr>
              <p:cNvSpPr>
                <a:spLocks/>
              </p:cNvSpPr>
              <p:nvPr/>
            </p:nvSpPr>
            <p:spPr bwMode="auto">
              <a:xfrm>
                <a:off x="4116190" y="2628223"/>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559">
                <a:extLst>
                  <a:ext uri="{FF2B5EF4-FFF2-40B4-BE49-F238E27FC236}">
                    <a16:creationId xmlns:a16="http://schemas.microsoft.com/office/drawing/2014/main" id="{1BC41119-999D-4770-B146-E7E888C7EA85}"/>
                  </a:ext>
                </a:extLst>
              </p:cNvPr>
              <p:cNvSpPr>
                <a:spLocks/>
              </p:cNvSpPr>
              <p:nvPr/>
            </p:nvSpPr>
            <p:spPr bwMode="auto">
              <a:xfrm>
                <a:off x="4116190" y="2628223"/>
                <a:ext cx="3156"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560">
                <a:extLst>
                  <a:ext uri="{FF2B5EF4-FFF2-40B4-BE49-F238E27FC236}">
                    <a16:creationId xmlns:a16="http://schemas.microsoft.com/office/drawing/2014/main" id="{4AFA4EB3-37E1-4753-8AA7-1498495F4B8C}"/>
                  </a:ext>
                </a:extLst>
              </p:cNvPr>
              <p:cNvSpPr>
                <a:spLocks/>
              </p:cNvSpPr>
              <p:nvPr/>
            </p:nvSpPr>
            <p:spPr bwMode="auto">
              <a:xfrm>
                <a:off x="4169837" y="2522507"/>
                <a:ext cx="12623" cy="17357"/>
              </a:xfrm>
              <a:custGeom>
                <a:avLst/>
                <a:gdLst>
                  <a:gd name="T0" fmla="*/ 0 w 4"/>
                  <a:gd name="T1" fmla="*/ 1 h 6"/>
                  <a:gd name="T2" fmla="*/ 2 w 4"/>
                  <a:gd name="T3" fmla="*/ 1 h 6"/>
                  <a:gd name="T4" fmla="*/ 4 w 4"/>
                  <a:gd name="T5" fmla="*/ 2 h 6"/>
                  <a:gd name="T6" fmla="*/ 1 w 4"/>
                  <a:gd name="T7" fmla="*/ 6 h 6"/>
                  <a:gd name="T8" fmla="*/ 0 w 4"/>
                  <a:gd name="T9" fmla="*/ 2 h 6"/>
                  <a:gd name="T10" fmla="*/ 0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0" y="1"/>
                    </a:moveTo>
                    <a:cubicBezTo>
                      <a:pt x="0" y="1"/>
                      <a:pt x="2" y="0"/>
                      <a:pt x="2" y="1"/>
                    </a:cubicBezTo>
                    <a:cubicBezTo>
                      <a:pt x="3" y="2"/>
                      <a:pt x="4" y="2"/>
                      <a:pt x="4" y="2"/>
                    </a:cubicBezTo>
                    <a:cubicBezTo>
                      <a:pt x="1" y="6"/>
                      <a:pt x="1" y="6"/>
                      <a:pt x="1" y="6"/>
                    </a:cubicBezTo>
                    <a:cubicBezTo>
                      <a:pt x="0" y="2"/>
                      <a:pt x="0" y="2"/>
                      <a:pt x="0" y="2"/>
                    </a:cubicBezTo>
                    <a:lnTo>
                      <a:pt x="0"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561">
                <a:extLst>
                  <a:ext uri="{FF2B5EF4-FFF2-40B4-BE49-F238E27FC236}">
                    <a16:creationId xmlns:a16="http://schemas.microsoft.com/office/drawing/2014/main" id="{397293C2-7E83-4F44-8F68-E09AA4D45E21}"/>
                  </a:ext>
                </a:extLst>
              </p:cNvPr>
              <p:cNvSpPr>
                <a:spLocks/>
              </p:cNvSpPr>
              <p:nvPr/>
            </p:nvSpPr>
            <p:spPr bwMode="auto">
              <a:xfrm>
                <a:off x="4157214" y="2528819"/>
                <a:ext cx="28401" cy="33135"/>
              </a:xfrm>
              <a:custGeom>
                <a:avLst/>
                <a:gdLst>
                  <a:gd name="T0" fmla="*/ 8 w 9"/>
                  <a:gd name="T1" fmla="*/ 8 h 11"/>
                  <a:gd name="T2" fmla="*/ 4 w 9"/>
                  <a:gd name="T3" fmla="*/ 0 h 11"/>
                  <a:gd name="T4" fmla="*/ 0 w 9"/>
                  <a:gd name="T5" fmla="*/ 5 h 11"/>
                  <a:gd name="T6" fmla="*/ 4 w 9"/>
                  <a:gd name="T7" fmla="*/ 11 h 11"/>
                  <a:gd name="T8" fmla="*/ 8 w 9"/>
                  <a:gd name="T9" fmla="*/ 8 h 11"/>
                </a:gdLst>
                <a:ahLst/>
                <a:cxnLst>
                  <a:cxn ang="0">
                    <a:pos x="T0" y="T1"/>
                  </a:cxn>
                  <a:cxn ang="0">
                    <a:pos x="T2" y="T3"/>
                  </a:cxn>
                  <a:cxn ang="0">
                    <a:pos x="T4" y="T5"/>
                  </a:cxn>
                  <a:cxn ang="0">
                    <a:pos x="T6" y="T7"/>
                  </a:cxn>
                  <a:cxn ang="0">
                    <a:pos x="T8" y="T9"/>
                  </a:cxn>
                </a:cxnLst>
                <a:rect l="0" t="0" r="r" b="b"/>
                <a:pathLst>
                  <a:path w="9" h="11">
                    <a:moveTo>
                      <a:pt x="8" y="8"/>
                    </a:moveTo>
                    <a:cubicBezTo>
                      <a:pt x="9" y="7"/>
                      <a:pt x="3" y="1"/>
                      <a:pt x="4" y="0"/>
                    </a:cubicBezTo>
                    <a:cubicBezTo>
                      <a:pt x="0" y="5"/>
                      <a:pt x="0" y="5"/>
                      <a:pt x="0" y="5"/>
                    </a:cubicBezTo>
                    <a:cubicBezTo>
                      <a:pt x="0" y="5"/>
                      <a:pt x="3" y="10"/>
                      <a:pt x="4" y="11"/>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562">
                <a:extLst>
                  <a:ext uri="{FF2B5EF4-FFF2-40B4-BE49-F238E27FC236}">
                    <a16:creationId xmlns:a16="http://schemas.microsoft.com/office/drawing/2014/main" id="{0D730C45-B27C-4B7E-8A66-2C5D275BF0C3}"/>
                  </a:ext>
                </a:extLst>
              </p:cNvPr>
              <p:cNvSpPr>
                <a:spLocks/>
              </p:cNvSpPr>
              <p:nvPr/>
            </p:nvSpPr>
            <p:spPr bwMode="auto">
              <a:xfrm>
                <a:off x="4103568" y="2625068"/>
                <a:ext cx="15778" cy="12623"/>
              </a:xfrm>
              <a:custGeom>
                <a:avLst/>
                <a:gdLst>
                  <a:gd name="T0" fmla="*/ 0 w 5"/>
                  <a:gd name="T1" fmla="*/ 0 h 4"/>
                  <a:gd name="T2" fmla="*/ 0 w 5"/>
                  <a:gd name="T3" fmla="*/ 3 h 4"/>
                  <a:gd name="T4" fmla="*/ 2 w 5"/>
                  <a:gd name="T5" fmla="*/ 4 h 4"/>
                  <a:gd name="T6" fmla="*/ 5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0" y="2"/>
                      <a:pt x="0" y="3"/>
                    </a:cubicBezTo>
                    <a:cubicBezTo>
                      <a:pt x="1" y="3"/>
                      <a:pt x="2" y="4"/>
                      <a:pt x="2" y="4"/>
                    </a:cubicBezTo>
                    <a:cubicBezTo>
                      <a:pt x="5" y="0"/>
                      <a:pt x="5" y="0"/>
                      <a:pt x="5" y="0"/>
                    </a:cubicBezTo>
                    <a:cubicBezTo>
                      <a:pt x="0" y="0"/>
                      <a:pt x="0" y="0"/>
                      <a:pt x="0"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563">
                <a:extLst>
                  <a:ext uri="{FF2B5EF4-FFF2-40B4-BE49-F238E27FC236}">
                    <a16:creationId xmlns:a16="http://schemas.microsoft.com/office/drawing/2014/main" id="{3FBB6208-080D-48BC-AB02-AB1F0A38D1E5}"/>
                  </a:ext>
                </a:extLst>
              </p:cNvPr>
              <p:cNvSpPr>
                <a:spLocks/>
              </p:cNvSpPr>
              <p:nvPr/>
            </p:nvSpPr>
            <p:spPr bwMode="auto">
              <a:xfrm>
                <a:off x="4103568" y="2606134"/>
                <a:ext cx="31557" cy="25246"/>
              </a:xfrm>
              <a:custGeom>
                <a:avLst/>
                <a:gdLst>
                  <a:gd name="T0" fmla="*/ 9 w 10"/>
                  <a:gd name="T1" fmla="*/ 7 h 8"/>
                  <a:gd name="T2" fmla="*/ 0 w 10"/>
                  <a:gd name="T3" fmla="*/ 6 h 8"/>
                  <a:gd name="T4" fmla="*/ 4 w 10"/>
                  <a:gd name="T5" fmla="*/ 0 h 8"/>
                  <a:gd name="T6" fmla="*/ 10 w 10"/>
                  <a:gd name="T7" fmla="*/ 2 h 8"/>
                  <a:gd name="T8" fmla="*/ 9 w 10"/>
                  <a:gd name="T9" fmla="*/ 7 h 8"/>
                </a:gdLst>
                <a:ahLst/>
                <a:cxnLst>
                  <a:cxn ang="0">
                    <a:pos x="T0" y="T1"/>
                  </a:cxn>
                  <a:cxn ang="0">
                    <a:pos x="T2" y="T3"/>
                  </a:cxn>
                  <a:cxn ang="0">
                    <a:pos x="T4" y="T5"/>
                  </a:cxn>
                  <a:cxn ang="0">
                    <a:pos x="T6" y="T7"/>
                  </a:cxn>
                  <a:cxn ang="0">
                    <a:pos x="T8" y="T9"/>
                  </a:cxn>
                </a:cxnLst>
                <a:rect l="0" t="0" r="r" b="b"/>
                <a:pathLst>
                  <a:path w="10" h="8">
                    <a:moveTo>
                      <a:pt x="9" y="7"/>
                    </a:moveTo>
                    <a:cubicBezTo>
                      <a:pt x="9" y="8"/>
                      <a:pt x="1" y="5"/>
                      <a:pt x="0" y="6"/>
                    </a:cubicBezTo>
                    <a:cubicBezTo>
                      <a:pt x="4" y="0"/>
                      <a:pt x="4" y="0"/>
                      <a:pt x="4" y="0"/>
                    </a:cubicBezTo>
                    <a:cubicBezTo>
                      <a:pt x="4" y="0"/>
                      <a:pt x="9" y="2"/>
                      <a:pt x="10" y="2"/>
                    </a:cubicBezTo>
                    <a:lnTo>
                      <a:pt x="9"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564">
                <a:extLst>
                  <a:ext uri="{FF2B5EF4-FFF2-40B4-BE49-F238E27FC236}">
                    <a16:creationId xmlns:a16="http://schemas.microsoft.com/office/drawing/2014/main" id="{DB785677-9A77-4066-A6B8-A75D9C45B3BE}"/>
                  </a:ext>
                </a:extLst>
              </p:cNvPr>
              <p:cNvSpPr>
                <a:spLocks/>
              </p:cNvSpPr>
              <p:nvPr/>
            </p:nvSpPr>
            <p:spPr bwMode="auto">
              <a:xfrm>
                <a:off x="4119346" y="2549331"/>
                <a:ext cx="63114" cy="78892"/>
              </a:xfrm>
              <a:custGeom>
                <a:avLst/>
                <a:gdLst>
                  <a:gd name="T0" fmla="*/ 12 w 20"/>
                  <a:gd name="T1" fmla="*/ 13 h 25"/>
                  <a:gd name="T2" fmla="*/ 12 w 20"/>
                  <a:gd name="T3" fmla="*/ 13 h 25"/>
                  <a:gd name="T4" fmla="*/ 20 w 20"/>
                  <a:gd name="T5" fmla="*/ 1 h 25"/>
                  <a:gd name="T6" fmla="*/ 11 w 20"/>
                  <a:gd name="T7" fmla="*/ 0 h 25"/>
                  <a:gd name="T8" fmla="*/ 10 w 20"/>
                  <a:gd name="T9" fmla="*/ 2 h 25"/>
                  <a:gd name="T10" fmla="*/ 11 w 20"/>
                  <a:gd name="T11" fmla="*/ 2 h 25"/>
                  <a:gd name="T12" fmla="*/ 7 w 20"/>
                  <a:gd name="T13" fmla="*/ 10 h 25"/>
                  <a:gd name="T14" fmla="*/ 2 w 20"/>
                  <a:gd name="T15" fmla="*/ 16 h 25"/>
                  <a:gd name="T16" fmla="*/ 1 w 20"/>
                  <a:gd name="T17" fmla="*/ 15 h 25"/>
                  <a:gd name="T18" fmla="*/ 0 w 20"/>
                  <a:gd name="T19" fmla="*/ 17 h 25"/>
                  <a:gd name="T20" fmla="*/ 4 w 20"/>
                  <a:gd name="T21" fmla="*/ 25 h 25"/>
                  <a:gd name="T22" fmla="*/ 12 w 20"/>
                  <a:gd name="T2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12" y="13"/>
                    </a:moveTo>
                    <a:cubicBezTo>
                      <a:pt x="12" y="13"/>
                      <a:pt x="12" y="13"/>
                      <a:pt x="12" y="13"/>
                    </a:cubicBezTo>
                    <a:cubicBezTo>
                      <a:pt x="20" y="1"/>
                      <a:pt x="20" y="1"/>
                      <a:pt x="20" y="1"/>
                    </a:cubicBezTo>
                    <a:cubicBezTo>
                      <a:pt x="19" y="2"/>
                      <a:pt x="11" y="0"/>
                      <a:pt x="11" y="0"/>
                    </a:cubicBezTo>
                    <a:cubicBezTo>
                      <a:pt x="10" y="2"/>
                      <a:pt x="10" y="2"/>
                      <a:pt x="10" y="2"/>
                    </a:cubicBezTo>
                    <a:cubicBezTo>
                      <a:pt x="11" y="2"/>
                      <a:pt x="11" y="2"/>
                      <a:pt x="11" y="2"/>
                    </a:cubicBezTo>
                    <a:cubicBezTo>
                      <a:pt x="11" y="2"/>
                      <a:pt x="9" y="6"/>
                      <a:pt x="7" y="10"/>
                    </a:cubicBezTo>
                    <a:cubicBezTo>
                      <a:pt x="5" y="13"/>
                      <a:pt x="2" y="16"/>
                      <a:pt x="2" y="16"/>
                    </a:cubicBezTo>
                    <a:cubicBezTo>
                      <a:pt x="1" y="15"/>
                      <a:pt x="1" y="15"/>
                      <a:pt x="1" y="15"/>
                    </a:cubicBezTo>
                    <a:cubicBezTo>
                      <a:pt x="0" y="17"/>
                      <a:pt x="0" y="17"/>
                      <a:pt x="0" y="17"/>
                    </a:cubicBezTo>
                    <a:cubicBezTo>
                      <a:pt x="0" y="17"/>
                      <a:pt x="5" y="24"/>
                      <a:pt x="4" y="25"/>
                    </a:cubicBezTo>
                    <a:lnTo>
                      <a:pt x="12"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565">
                <a:extLst>
                  <a:ext uri="{FF2B5EF4-FFF2-40B4-BE49-F238E27FC236}">
                    <a16:creationId xmlns:a16="http://schemas.microsoft.com/office/drawing/2014/main" id="{FD0E5099-CDC7-4364-B6A1-1FC2EF81F465}"/>
                  </a:ext>
                </a:extLst>
              </p:cNvPr>
              <p:cNvSpPr>
                <a:spLocks/>
              </p:cNvSpPr>
              <p:nvPr/>
            </p:nvSpPr>
            <p:spPr bwMode="auto">
              <a:xfrm>
                <a:off x="4109879" y="2536708"/>
                <a:ext cx="72581" cy="88359"/>
              </a:xfrm>
              <a:custGeom>
                <a:avLst/>
                <a:gdLst>
                  <a:gd name="T0" fmla="*/ 20 w 23"/>
                  <a:gd name="T1" fmla="*/ 20 h 28"/>
                  <a:gd name="T2" fmla="*/ 18 w 23"/>
                  <a:gd name="T3" fmla="*/ 0 h 28"/>
                  <a:gd name="T4" fmla="*/ 11 w 23"/>
                  <a:gd name="T5" fmla="*/ 14 h 28"/>
                  <a:gd name="T6" fmla="*/ 0 w 23"/>
                  <a:gd name="T7" fmla="*/ 26 h 28"/>
                  <a:gd name="T8" fmla="*/ 20 w 23"/>
                  <a:gd name="T9" fmla="*/ 20 h 28"/>
                </a:gdLst>
                <a:ahLst/>
                <a:cxnLst>
                  <a:cxn ang="0">
                    <a:pos x="T0" y="T1"/>
                  </a:cxn>
                  <a:cxn ang="0">
                    <a:pos x="T2" y="T3"/>
                  </a:cxn>
                  <a:cxn ang="0">
                    <a:pos x="T4" y="T5"/>
                  </a:cxn>
                  <a:cxn ang="0">
                    <a:pos x="T6" y="T7"/>
                  </a:cxn>
                  <a:cxn ang="0">
                    <a:pos x="T8" y="T9"/>
                  </a:cxn>
                </a:cxnLst>
                <a:rect l="0" t="0" r="r" b="b"/>
                <a:pathLst>
                  <a:path w="23" h="28">
                    <a:moveTo>
                      <a:pt x="20" y="20"/>
                    </a:moveTo>
                    <a:cubicBezTo>
                      <a:pt x="23" y="7"/>
                      <a:pt x="18" y="0"/>
                      <a:pt x="18" y="0"/>
                    </a:cubicBezTo>
                    <a:cubicBezTo>
                      <a:pt x="18" y="0"/>
                      <a:pt x="16" y="6"/>
                      <a:pt x="11" y="14"/>
                    </a:cubicBezTo>
                    <a:cubicBezTo>
                      <a:pt x="5" y="22"/>
                      <a:pt x="0" y="26"/>
                      <a:pt x="0" y="26"/>
                    </a:cubicBezTo>
                    <a:cubicBezTo>
                      <a:pt x="0" y="26"/>
                      <a:pt x="10" y="28"/>
                      <a:pt x="20"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Freeform 566">
                <a:extLst>
                  <a:ext uri="{FF2B5EF4-FFF2-40B4-BE49-F238E27FC236}">
                    <a16:creationId xmlns:a16="http://schemas.microsoft.com/office/drawing/2014/main" id="{636DD02B-75B1-4ABE-B68C-5F31500F763F}"/>
                  </a:ext>
                </a:extLst>
              </p:cNvPr>
              <p:cNvSpPr>
                <a:spLocks/>
              </p:cNvSpPr>
              <p:nvPr/>
            </p:nvSpPr>
            <p:spPr bwMode="auto">
              <a:xfrm>
                <a:off x="4154059" y="2546175"/>
                <a:ext cx="18934" cy="41024"/>
              </a:xfrm>
              <a:custGeom>
                <a:avLst/>
                <a:gdLst>
                  <a:gd name="T0" fmla="*/ 5 w 6"/>
                  <a:gd name="T1" fmla="*/ 13 h 13"/>
                  <a:gd name="T2" fmla="*/ 4 w 6"/>
                  <a:gd name="T3" fmla="*/ 0 h 13"/>
                  <a:gd name="T4" fmla="*/ 0 w 6"/>
                  <a:gd name="T5" fmla="*/ 9 h 13"/>
                  <a:gd name="T6" fmla="*/ 5 w 6"/>
                  <a:gd name="T7" fmla="*/ 13 h 13"/>
                </a:gdLst>
                <a:ahLst/>
                <a:cxnLst>
                  <a:cxn ang="0">
                    <a:pos x="T0" y="T1"/>
                  </a:cxn>
                  <a:cxn ang="0">
                    <a:pos x="T2" y="T3"/>
                  </a:cxn>
                  <a:cxn ang="0">
                    <a:pos x="T4" y="T5"/>
                  </a:cxn>
                  <a:cxn ang="0">
                    <a:pos x="T6" y="T7"/>
                  </a:cxn>
                </a:cxnLst>
                <a:rect l="0" t="0" r="r" b="b"/>
                <a:pathLst>
                  <a:path w="6" h="13">
                    <a:moveTo>
                      <a:pt x="5" y="13"/>
                    </a:moveTo>
                    <a:cubicBezTo>
                      <a:pt x="6" y="4"/>
                      <a:pt x="4" y="0"/>
                      <a:pt x="4" y="0"/>
                    </a:cubicBezTo>
                    <a:cubicBezTo>
                      <a:pt x="4" y="0"/>
                      <a:pt x="3" y="5"/>
                      <a:pt x="0" y="9"/>
                    </a:cubicBez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567">
                <a:extLst>
                  <a:ext uri="{FF2B5EF4-FFF2-40B4-BE49-F238E27FC236}">
                    <a16:creationId xmlns:a16="http://schemas.microsoft.com/office/drawing/2014/main" id="{8526CBA7-096E-49FB-964F-811524C44585}"/>
                  </a:ext>
                </a:extLst>
              </p:cNvPr>
              <p:cNvSpPr>
                <a:spLocks/>
              </p:cNvSpPr>
              <p:nvPr/>
            </p:nvSpPr>
            <p:spPr bwMode="auto">
              <a:xfrm>
                <a:off x="4119346" y="2593511"/>
                <a:ext cx="41024" cy="22090"/>
              </a:xfrm>
              <a:custGeom>
                <a:avLst/>
                <a:gdLst>
                  <a:gd name="T0" fmla="*/ 13 w 13"/>
                  <a:gd name="T1" fmla="*/ 3 h 7"/>
                  <a:gd name="T2" fmla="*/ 0 w 13"/>
                  <a:gd name="T3" fmla="*/ 7 h 7"/>
                  <a:gd name="T4" fmla="*/ 7 w 13"/>
                  <a:gd name="T5" fmla="*/ 0 h 7"/>
                  <a:gd name="T6" fmla="*/ 13 w 13"/>
                  <a:gd name="T7" fmla="*/ 3 h 7"/>
                </a:gdLst>
                <a:ahLst/>
                <a:cxnLst>
                  <a:cxn ang="0">
                    <a:pos x="T0" y="T1"/>
                  </a:cxn>
                  <a:cxn ang="0">
                    <a:pos x="T2" y="T3"/>
                  </a:cxn>
                  <a:cxn ang="0">
                    <a:pos x="T4" y="T5"/>
                  </a:cxn>
                  <a:cxn ang="0">
                    <a:pos x="T6" y="T7"/>
                  </a:cxn>
                </a:cxnLst>
                <a:rect l="0" t="0" r="r" b="b"/>
                <a:pathLst>
                  <a:path w="13" h="7">
                    <a:moveTo>
                      <a:pt x="13" y="3"/>
                    </a:moveTo>
                    <a:cubicBezTo>
                      <a:pt x="5" y="7"/>
                      <a:pt x="0" y="7"/>
                      <a:pt x="0" y="7"/>
                    </a:cubicBezTo>
                    <a:cubicBezTo>
                      <a:pt x="0" y="7"/>
                      <a:pt x="5" y="4"/>
                      <a:pt x="7" y="0"/>
                    </a:cubicBezTo>
                    <a:lnTo>
                      <a:pt x="1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Freeform 568">
                <a:extLst>
                  <a:ext uri="{FF2B5EF4-FFF2-40B4-BE49-F238E27FC236}">
                    <a16:creationId xmlns:a16="http://schemas.microsoft.com/office/drawing/2014/main" id="{B586551E-909B-4AFD-84D2-997200F9EE2C}"/>
                  </a:ext>
                </a:extLst>
              </p:cNvPr>
              <p:cNvSpPr>
                <a:spLocks/>
              </p:cNvSpPr>
              <p:nvPr/>
            </p:nvSpPr>
            <p:spPr bwMode="auto">
              <a:xfrm>
                <a:off x="4150903" y="2584044"/>
                <a:ext cx="18934" cy="15778"/>
              </a:xfrm>
              <a:custGeom>
                <a:avLst/>
                <a:gdLst>
                  <a:gd name="T0" fmla="*/ 6 w 12"/>
                  <a:gd name="T1" fmla="*/ 10 h 10"/>
                  <a:gd name="T2" fmla="*/ 8 w 12"/>
                  <a:gd name="T3" fmla="*/ 6 h 10"/>
                  <a:gd name="T4" fmla="*/ 10 w 12"/>
                  <a:gd name="T5" fmla="*/ 8 h 10"/>
                  <a:gd name="T6" fmla="*/ 12 w 12"/>
                  <a:gd name="T7" fmla="*/ 8 h 10"/>
                  <a:gd name="T8" fmla="*/ 8 w 12"/>
                  <a:gd name="T9" fmla="*/ 6 h 10"/>
                  <a:gd name="T10" fmla="*/ 10 w 12"/>
                  <a:gd name="T11" fmla="*/ 2 h 10"/>
                  <a:gd name="T12" fmla="*/ 8 w 12"/>
                  <a:gd name="T13" fmla="*/ 2 h 10"/>
                  <a:gd name="T14" fmla="*/ 6 w 12"/>
                  <a:gd name="T15" fmla="*/ 4 h 10"/>
                  <a:gd name="T16" fmla="*/ 2 w 12"/>
                  <a:gd name="T17" fmla="*/ 0 h 10"/>
                  <a:gd name="T18" fmla="*/ 0 w 12"/>
                  <a:gd name="T19" fmla="*/ 2 h 10"/>
                  <a:gd name="T20" fmla="*/ 6 w 12"/>
                  <a:gd name="T21" fmla="*/ 6 h 10"/>
                  <a:gd name="T22" fmla="*/ 4 w 12"/>
                  <a:gd name="T23" fmla="*/ 8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6"/>
                    </a:lnTo>
                    <a:lnTo>
                      <a:pt x="10" y="8"/>
                    </a:lnTo>
                    <a:lnTo>
                      <a:pt x="12" y="8"/>
                    </a:lnTo>
                    <a:lnTo>
                      <a:pt x="8" y="6"/>
                    </a:lnTo>
                    <a:lnTo>
                      <a:pt x="10" y="2"/>
                    </a:lnTo>
                    <a:lnTo>
                      <a:pt x="8" y="2"/>
                    </a:lnTo>
                    <a:lnTo>
                      <a:pt x="6" y="4"/>
                    </a:lnTo>
                    <a:lnTo>
                      <a:pt x="2" y="0"/>
                    </a:lnTo>
                    <a:lnTo>
                      <a:pt x="0" y="2"/>
                    </a:lnTo>
                    <a:lnTo>
                      <a:pt x="6" y="6"/>
                    </a:lnTo>
                    <a:lnTo>
                      <a:pt x="4" y="8"/>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569">
                <a:extLst>
                  <a:ext uri="{FF2B5EF4-FFF2-40B4-BE49-F238E27FC236}">
                    <a16:creationId xmlns:a16="http://schemas.microsoft.com/office/drawing/2014/main" id="{A7E764E3-F8FC-4B73-8A20-5E6B8A188309}"/>
                  </a:ext>
                </a:extLst>
              </p:cNvPr>
              <p:cNvSpPr>
                <a:spLocks/>
              </p:cNvSpPr>
              <p:nvPr/>
            </p:nvSpPr>
            <p:spPr bwMode="auto">
              <a:xfrm>
                <a:off x="5460514" y="5611928"/>
                <a:ext cx="115183" cy="112027"/>
              </a:xfrm>
              <a:custGeom>
                <a:avLst/>
                <a:gdLst>
                  <a:gd name="T0" fmla="*/ 0 w 37"/>
                  <a:gd name="T1" fmla="*/ 35 h 36"/>
                  <a:gd name="T2" fmla="*/ 36 w 37"/>
                  <a:gd name="T3" fmla="*/ 11 h 36"/>
                  <a:gd name="T4" fmla="*/ 37 w 37"/>
                  <a:gd name="T5" fmla="*/ 7 h 36"/>
                  <a:gd name="T6" fmla="*/ 9 w 37"/>
                  <a:gd name="T7" fmla="*/ 0 h 36"/>
                  <a:gd name="T8" fmla="*/ 0 w 37"/>
                  <a:gd name="T9" fmla="*/ 35 h 36"/>
                </a:gdLst>
                <a:ahLst/>
                <a:cxnLst>
                  <a:cxn ang="0">
                    <a:pos x="T0" y="T1"/>
                  </a:cxn>
                  <a:cxn ang="0">
                    <a:pos x="T2" y="T3"/>
                  </a:cxn>
                  <a:cxn ang="0">
                    <a:pos x="T4" y="T5"/>
                  </a:cxn>
                  <a:cxn ang="0">
                    <a:pos x="T6" y="T7"/>
                  </a:cxn>
                  <a:cxn ang="0">
                    <a:pos x="T8" y="T9"/>
                  </a:cxn>
                </a:cxnLst>
                <a:rect l="0" t="0" r="r" b="b"/>
                <a:pathLst>
                  <a:path w="37" h="36">
                    <a:moveTo>
                      <a:pt x="0" y="35"/>
                    </a:moveTo>
                    <a:cubicBezTo>
                      <a:pt x="2" y="36"/>
                      <a:pt x="31" y="30"/>
                      <a:pt x="36" y="11"/>
                    </a:cubicBezTo>
                    <a:cubicBezTo>
                      <a:pt x="37" y="7"/>
                      <a:pt x="37" y="7"/>
                      <a:pt x="37" y="7"/>
                    </a:cubicBezTo>
                    <a:cubicBezTo>
                      <a:pt x="9" y="0"/>
                      <a:pt x="9" y="0"/>
                      <a:pt x="9" y="0"/>
                    </a:cubicBezTo>
                    <a:lnTo>
                      <a:pt x="0" y="3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Freeform 570">
                <a:extLst>
                  <a:ext uri="{FF2B5EF4-FFF2-40B4-BE49-F238E27FC236}">
                    <a16:creationId xmlns:a16="http://schemas.microsoft.com/office/drawing/2014/main" id="{423D79CF-1247-4D22-80BC-96703E0EC8D8}"/>
                  </a:ext>
                </a:extLst>
              </p:cNvPr>
              <p:cNvSpPr>
                <a:spLocks/>
              </p:cNvSpPr>
              <p:nvPr/>
            </p:nvSpPr>
            <p:spPr bwMode="auto">
              <a:xfrm>
                <a:off x="5384778" y="5521991"/>
                <a:ext cx="121495" cy="198808"/>
              </a:xfrm>
              <a:custGeom>
                <a:avLst/>
                <a:gdLst>
                  <a:gd name="T0" fmla="*/ 4 w 39"/>
                  <a:gd name="T1" fmla="*/ 26 h 64"/>
                  <a:gd name="T2" fmla="*/ 24 w 39"/>
                  <a:gd name="T3" fmla="*/ 64 h 64"/>
                  <a:gd name="T4" fmla="*/ 39 w 39"/>
                  <a:gd name="T5" fmla="*/ 7 h 64"/>
                  <a:gd name="T6" fmla="*/ 11 w 39"/>
                  <a:gd name="T7" fmla="*/ 0 h 64"/>
                  <a:gd name="T8" fmla="*/ 4 w 39"/>
                  <a:gd name="T9" fmla="*/ 26 h 64"/>
                </a:gdLst>
                <a:ahLst/>
                <a:cxnLst>
                  <a:cxn ang="0">
                    <a:pos x="T0" y="T1"/>
                  </a:cxn>
                  <a:cxn ang="0">
                    <a:pos x="T2" y="T3"/>
                  </a:cxn>
                  <a:cxn ang="0">
                    <a:pos x="T4" y="T5"/>
                  </a:cxn>
                  <a:cxn ang="0">
                    <a:pos x="T6" y="T7"/>
                  </a:cxn>
                  <a:cxn ang="0">
                    <a:pos x="T8" y="T9"/>
                  </a:cxn>
                </a:cxnLst>
                <a:rect l="0" t="0" r="r" b="b"/>
                <a:pathLst>
                  <a:path w="39" h="64">
                    <a:moveTo>
                      <a:pt x="4" y="26"/>
                    </a:moveTo>
                    <a:cubicBezTo>
                      <a:pt x="0" y="45"/>
                      <a:pt x="22" y="64"/>
                      <a:pt x="24" y="64"/>
                    </a:cubicBezTo>
                    <a:cubicBezTo>
                      <a:pt x="39" y="7"/>
                      <a:pt x="39" y="7"/>
                      <a:pt x="39" y="7"/>
                    </a:cubicBezTo>
                    <a:cubicBezTo>
                      <a:pt x="11" y="0"/>
                      <a:pt x="11" y="0"/>
                      <a:pt x="11" y="0"/>
                    </a:cubicBezTo>
                    <a:lnTo>
                      <a:pt x="4" y="2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571">
                <a:extLst>
                  <a:ext uri="{FF2B5EF4-FFF2-40B4-BE49-F238E27FC236}">
                    <a16:creationId xmlns:a16="http://schemas.microsoft.com/office/drawing/2014/main" id="{59590BA5-D1D1-455B-8D2B-0D8273D5BCA9}"/>
                  </a:ext>
                </a:extLst>
              </p:cNvPr>
              <p:cNvSpPr>
                <a:spLocks/>
              </p:cNvSpPr>
              <p:nvPr/>
            </p:nvSpPr>
            <p:spPr bwMode="auto">
              <a:xfrm>
                <a:off x="5487337" y="5542503"/>
                <a:ext cx="105716" cy="91515"/>
              </a:xfrm>
              <a:custGeom>
                <a:avLst/>
                <a:gdLst>
                  <a:gd name="T0" fmla="*/ 0 w 67"/>
                  <a:gd name="T1" fmla="*/ 44 h 58"/>
                  <a:gd name="T2" fmla="*/ 56 w 67"/>
                  <a:gd name="T3" fmla="*/ 58 h 58"/>
                  <a:gd name="T4" fmla="*/ 67 w 67"/>
                  <a:gd name="T5" fmla="*/ 14 h 58"/>
                  <a:gd name="T6" fmla="*/ 12 w 67"/>
                  <a:gd name="T7" fmla="*/ 0 h 58"/>
                  <a:gd name="T8" fmla="*/ 0 w 67"/>
                  <a:gd name="T9" fmla="*/ 44 h 58"/>
                </a:gdLst>
                <a:ahLst/>
                <a:cxnLst>
                  <a:cxn ang="0">
                    <a:pos x="T0" y="T1"/>
                  </a:cxn>
                  <a:cxn ang="0">
                    <a:pos x="T2" y="T3"/>
                  </a:cxn>
                  <a:cxn ang="0">
                    <a:pos x="T4" y="T5"/>
                  </a:cxn>
                  <a:cxn ang="0">
                    <a:pos x="T6" y="T7"/>
                  </a:cxn>
                  <a:cxn ang="0">
                    <a:pos x="T8" y="T9"/>
                  </a:cxn>
                </a:cxnLst>
                <a:rect l="0" t="0" r="r" b="b"/>
                <a:pathLst>
                  <a:path w="67" h="58">
                    <a:moveTo>
                      <a:pt x="0" y="44"/>
                    </a:moveTo>
                    <a:lnTo>
                      <a:pt x="56" y="58"/>
                    </a:lnTo>
                    <a:lnTo>
                      <a:pt x="67" y="14"/>
                    </a:lnTo>
                    <a:lnTo>
                      <a:pt x="12" y="0"/>
                    </a:lnTo>
                    <a:lnTo>
                      <a:pt x="0" y="44"/>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572">
                <a:extLst>
                  <a:ext uri="{FF2B5EF4-FFF2-40B4-BE49-F238E27FC236}">
                    <a16:creationId xmlns:a16="http://schemas.microsoft.com/office/drawing/2014/main" id="{14BA56E6-1138-4F77-A444-F93C13FC4E99}"/>
                  </a:ext>
                </a:extLst>
              </p:cNvPr>
              <p:cNvSpPr>
                <a:spLocks/>
              </p:cNvSpPr>
              <p:nvPr/>
            </p:nvSpPr>
            <p:spPr bwMode="auto">
              <a:xfrm>
                <a:off x="5490493" y="5574060"/>
                <a:ext cx="93093" cy="53647"/>
              </a:xfrm>
              <a:custGeom>
                <a:avLst/>
                <a:gdLst>
                  <a:gd name="T0" fmla="*/ 29 w 30"/>
                  <a:gd name="T1" fmla="*/ 7 h 17"/>
                  <a:gd name="T2" fmla="*/ 26 w 30"/>
                  <a:gd name="T3" fmla="*/ 7 h 17"/>
                  <a:gd name="T4" fmla="*/ 24 w 30"/>
                  <a:gd name="T5" fmla="*/ 5 h 17"/>
                  <a:gd name="T6" fmla="*/ 21 w 30"/>
                  <a:gd name="T7" fmla="*/ 6 h 17"/>
                  <a:gd name="T8" fmla="*/ 19 w 30"/>
                  <a:gd name="T9" fmla="*/ 4 h 17"/>
                  <a:gd name="T10" fmla="*/ 17 w 30"/>
                  <a:gd name="T11" fmla="*/ 5 h 17"/>
                  <a:gd name="T12" fmla="*/ 15 w 30"/>
                  <a:gd name="T13" fmla="*/ 3 h 17"/>
                  <a:gd name="T14" fmla="*/ 12 w 30"/>
                  <a:gd name="T15" fmla="*/ 3 h 17"/>
                  <a:gd name="T16" fmla="*/ 10 w 30"/>
                  <a:gd name="T17" fmla="*/ 2 h 17"/>
                  <a:gd name="T18" fmla="*/ 7 w 30"/>
                  <a:gd name="T19" fmla="*/ 2 h 17"/>
                  <a:gd name="T20" fmla="*/ 5 w 30"/>
                  <a:gd name="T21" fmla="*/ 1 h 17"/>
                  <a:gd name="T22" fmla="*/ 2 w 30"/>
                  <a:gd name="T23" fmla="*/ 1 h 17"/>
                  <a:gd name="T24" fmla="*/ 0 w 30"/>
                  <a:gd name="T25" fmla="*/ 10 h 17"/>
                  <a:gd name="T26" fmla="*/ 3 w 30"/>
                  <a:gd name="T27" fmla="*/ 10 h 17"/>
                  <a:gd name="T28" fmla="*/ 5 w 30"/>
                  <a:gd name="T29" fmla="*/ 11 h 17"/>
                  <a:gd name="T30" fmla="*/ 8 w 30"/>
                  <a:gd name="T31" fmla="*/ 11 h 17"/>
                  <a:gd name="T32" fmla="*/ 10 w 30"/>
                  <a:gd name="T33" fmla="*/ 12 h 17"/>
                  <a:gd name="T34" fmla="*/ 12 w 30"/>
                  <a:gd name="T35" fmla="*/ 12 h 17"/>
                  <a:gd name="T36" fmla="*/ 14 w 30"/>
                  <a:gd name="T37" fmla="*/ 14 h 17"/>
                  <a:gd name="T38" fmla="*/ 17 w 30"/>
                  <a:gd name="T39" fmla="*/ 13 h 17"/>
                  <a:gd name="T40" fmla="*/ 19 w 30"/>
                  <a:gd name="T41" fmla="*/ 15 h 17"/>
                  <a:gd name="T42" fmla="*/ 22 w 30"/>
                  <a:gd name="T43" fmla="*/ 14 h 17"/>
                  <a:gd name="T44" fmla="*/ 24 w 30"/>
                  <a:gd name="T45" fmla="*/ 16 h 17"/>
                  <a:gd name="T46" fmla="*/ 26 w 30"/>
                  <a:gd name="T47" fmla="*/ 16 h 17"/>
                  <a:gd name="T48" fmla="*/ 28 w 30"/>
                  <a:gd name="T49" fmla="*/ 17 h 17"/>
                  <a:gd name="T50" fmla="*/ 30 w 30"/>
                  <a:gd name="T51" fmla="*/ 8 h 17"/>
                  <a:gd name="T52" fmla="*/ 29 w 30"/>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7">
                    <a:moveTo>
                      <a:pt x="29" y="7"/>
                    </a:moveTo>
                    <a:cubicBezTo>
                      <a:pt x="28" y="6"/>
                      <a:pt x="27" y="7"/>
                      <a:pt x="26" y="7"/>
                    </a:cubicBezTo>
                    <a:cubicBezTo>
                      <a:pt x="25" y="7"/>
                      <a:pt x="25" y="6"/>
                      <a:pt x="24" y="5"/>
                    </a:cubicBezTo>
                    <a:cubicBezTo>
                      <a:pt x="23" y="5"/>
                      <a:pt x="22" y="6"/>
                      <a:pt x="21" y="6"/>
                    </a:cubicBezTo>
                    <a:cubicBezTo>
                      <a:pt x="20" y="6"/>
                      <a:pt x="20" y="4"/>
                      <a:pt x="19" y="4"/>
                    </a:cubicBezTo>
                    <a:cubicBezTo>
                      <a:pt x="18" y="4"/>
                      <a:pt x="18" y="5"/>
                      <a:pt x="17" y="5"/>
                    </a:cubicBezTo>
                    <a:cubicBezTo>
                      <a:pt x="16" y="4"/>
                      <a:pt x="16" y="3"/>
                      <a:pt x="15" y="3"/>
                    </a:cubicBezTo>
                    <a:cubicBezTo>
                      <a:pt x="14" y="3"/>
                      <a:pt x="13" y="4"/>
                      <a:pt x="12" y="3"/>
                    </a:cubicBezTo>
                    <a:cubicBezTo>
                      <a:pt x="11" y="3"/>
                      <a:pt x="11" y="2"/>
                      <a:pt x="10" y="2"/>
                    </a:cubicBezTo>
                    <a:cubicBezTo>
                      <a:pt x="9" y="2"/>
                      <a:pt x="8" y="2"/>
                      <a:pt x="7" y="2"/>
                    </a:cubicBezTo>
                    <a:cubicBezTo>
                      <a:pt x="6" y="2"/>
                      <a:pt x="6" y="1"/>
                      <a:pt x="5" y="1"/>
                    </a:cubicBezTo>
                    <a:cubicBezTo>
                      <a:pt x="4" y="0"/>
                      <a:pt x="3" y="1"/>
                      <a:pt x="2" y="1"/>
                    </a:cubicBezTo>
                    <a:cubicBezTo>
                      <a:pt x="0" y="10"/>
                      <a:pt x="0" y="10"/>
                      <a:pt x="0" y="10"/>
                    </a:cubicBezTo>
                    <a:cubicBezTo>
                      <a:pt x="1" y="10"/>
                      <a:pt x="2" y="9"/>
                      <a:pt x="3" y="10"/>
                    </a:cubicBezTo>
                    <a:cubicBezTo>
                      <a:pt x="4" y="10"/>
                      <a:pt x="4" y="11"/>
                      <a:pt x="5" y="11"/>
                    </a:cubicBezTo>
                    <a:cubicBezTo>
                      <a:pt x="6" y="11"/>
                      <a:pt x="7" y="11"/>
                      <a:pt x="8" y="11"/>
                    </a:cubicBezTo>
                    <a:cubicBezTo>
                      <a:pt x="9" y="11"/>
                      <a:pt x="9" y="12"/>
                      <a:pt x="10" y="12"/>
                    </a:cubicBezTo>
                    <a:cubicBezTo>
                      <a:pt x="11" y="13"/>
                      <a:pt x="11" y="12"/>
                      <a:pt x="12" y="12"/>
                    </a:cubicBezTo>
                    <a:cubicBezTo>
                      <a:pt x="13" y="12"/>
                      <a:pt x="13" y="13"/>
                      <a:pt x="14" y="14"/>
                    </a:cubicBezTo>
                    <a:cubicBezTo>
                      <a:pt x="15" y="14"/>
                      <a:pt x="16" y="13"/>
                      <a:pt x="17" y="13"/>
                    </a:cubicBezTo>
                    <a:cubicBezTo>
                      <a:pt x="18" y="13"/>
                      <a:pt x="18" y="14"/>
                      <a:pt x="19" y="15"/>
                    </a:cubicBezTo>
                    <a:cubicBezTo>
                      <a:pt x="20" y="15"/>
                      <a:pt x="21" y="14"/>
                      <a:pt x="22" y="14"/>
                    </a:cubicBezTo>
                    <a:cubicBezTo>
                      <a:pt x="23" y="15"/>
                      <a:pt x="23" y="16"/>
                      <a:pt x="24" y="16"/>
                    </a:cubicBezTo>
                    <a:cubicBezTo>
                      <a:pt x="25" y="16"/>
                      <a:pt x="25" y="15"/>
                      <a:pt x="26" y="16"/>
                    </a:cubicBezTo>
                    <a:cubicBezTo>
                      <a:pt x="27" y="16"/>
                      <a:pt x="27" y="16"/>
                      <a:pt x="28" y="17"/>
                    </a:cubicBezTo>
                    <a:cubicBezTo>
                      <a:pt x="30" y="8"/>
                      <a:pt x="30" y="8"/>
                      <a:pt x="30" y="8"/>
                    </a:cubicBezTo>
                    <a:cubicBezTo>
                      <a:pt x="29" y="7"/>
                      <a:pt x="30" y="7"/>
                      <a:pt x="29"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573">
                <a:extLst>
                  <a:ext uri="{FF2B5EF4-FFF2-40B4-BE49-F238E27FC236}">
                    <a16:creationId xmlns:a16="http://schemas.microsoft.com/office/drawing/2014/main" id="{488F90BC-E103-4D13-B12C-83501B8E45A9}"/>
                  </a:ext>
                </a:extLst>
              </p:cNvPr>
              <p:cNvSpPr>
                <a:spLocks/>
              </p:cNvSpPr>
              <p:nvPr/>
            </p:nvSpPr>
            <p:spPr bwMode="auto">
              <a:xfrm>
                <a:off x="5493649" y="5586682"/>
                <a:ext cx="86782" cy="28401"/>
              </a:xfrm>
              <a:custGeom>
                <a:avLst/>
                <a:gdLst>
                  <a:gd name="T0" fmla="*/ 27 w 28"/>
                  <a:gd name="T1" fmla="*/ 6 h 9"/>
                  <a:gd name="T2" fmla="*/ 24 w 28"/>
                  <a:gd name="T3" fmla="*/ 6 h 9"/>
                  <a:gd name="T4" fmla="*/ 22 w 28"/>
                  <a:gd name="T5" fmla="*/ 4 h 9"/>
                  <a:gd name="T6" fmla="*/ 20 w 28"/>
                  <a:gd name="T7" fmla="*/ 5 h 9"/>
                  <a:gd name="T8" fmla="*/ 17 w 28"/>
                  <a:gd name="T9" fmla="*/ 3 h 9"/>
                  <a:gd name="T10" fmla="*/ 15 w 28"/>
                  <a:gd name="T11" fmla="*/ 4 h 9"/>
                  <a:gd name="T12" fmla="*/ 13 w 28"/>
                  <a:gd name="T13" fmla="*/ 2 h 9"/>
                  <a:gd name="T14" fmla="*/ 10 w 28"/>
                  <a:gd name="T15" fmla="*/ 2 h 9"/>
                  <a:gd name="T16" fmla="*/ 8 w 28"/>
                  <a:gd name="T17" fmla="*/ 1 h 9"/>
                  <a:gd name="T18" fmla="*/ 6 w 28"/>
                  <a:gd name="T19" fmla="*/ 1 h 9"/>
                  <a:gd name="T20" fmla="*/ 3 w 28"/>
                  <a:gd name="T21" fmla="*/ 0 h 9"/>
                  <a:gd name="T22" fmla="*/ 0 w 28"/>
                  <a:gd name="T23" fmla="*/ 0 h 9"/>
                  <a:gd name="T24" fmla="*/ 0 w 28"/>
                  <a:gd name="T25" fmla="*/ 3 h 9"/>
                  <a:gd name="T26" fmla="*/ 3 w 28"/>
                  <a:gd name="T27" fmla="*/ 3 h 9"/>
                  <a:gd name="T28" fmla="*/ 5 w 28"/>
                  <a:gd name="T29" fmla="*/ 4 h 9"/>
                  <a:gd name="T30" fmla="*/ 7 w 28"/>
                  <a:gd name="T31" fmla="*/ 4 h 9"/>
                  <a:gd name="T32" fmla="*/ 9 w 28"/>
                  <a:gd name="T33" fmla="*/ 5 h 9"/>
                  <a:gd name="T34" fmla="*/ 12 w 28"/>
                  <a:gd name="T35" fmla="*/ 5 h 9"/>
                  <a:gd name="T36" fmla="*/ 14 w 28"/>
                  <a:gd name="T37" fmla="*/ 6 h 9"/>
                  <a:gd name="T38" fmla="*/ 17 w 28"/>
                  <a:gd name="T39" fmla="*/ 6 h 9"/>
                  <a:gd name="T40" fmla="*/ 19 w 28"/>
                  <a:gd name="T41" fmla="*/ 8 h 9"/>
                  <a:gd name="T42" fmla="*/ 21 w 28"/>
                  <a:gd name="T43" fmla="*/ 7 h 9"/>
                  <a:gd name="T44" fmla="*/ 24 w 28"/>
                  <a:gd name="T45" fmla="*/ 9 h 9"/>
                  <a:gd name="T46" fmla="*/ 26 w 28"/>
                  <a:gd name="T47" fmla="*/ 8 h 9"/>
                  <a:gd name="T48" fmla="*/ 28 w 28"/>
                  <a:gd name="T49" fmla="*/ 9 h 9"/>
                  <a:gd name="T50" fmla="*/ 28 w 28"/>
                  <a:gd name="T51" fmla="*/ 7 h 9"/>
                  <a:gd name="T52" fmla="*/ 27 w 28"/>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9">
                    <a:moveTo>
                      <a:pt x="27" y="6"/>
                    </a:moveTo>
                    <a:cubicBezTo>
                      <a:pt x="26" y="5"/>
                      <a:pt x="25" y="6"/>
                      <a:pt x="24" y="6"/>
                    </a:cubicBezTo>
                    <a:cubicBezTo>
                      <a:pt x="23" y="6"/>
                      <a:pt x="23" y="5"/>
                      <a:pt x="22" y="4"/>
                    </a:cubicBezTo>
                    <a:cubicBezTo>
                      <a:pt x="21" y="4"/>
                      <a:pt x="21" y="5"/>
                      <a:pt x="20" y="5"/>
                    </a:cubicBezTo>
                    <a:cubicBezTo>
                      <a:pt x="19" y="5"/>
                      <a:pt x="18" y="4"/>
                      <a:pt x="17" y="3"/>
                    </a:cubicBezTo>
                    <a:cubicBezTo>
                      <a:pt x="16" y="3"/>
                      <a:pt x="16" y="4"/>
                      <a:pt x="15" y="4"/>
                    </a:cubicBezTo>
                    <a:cubicBezTo>
                      <a:pt x="14" y="3"/>
                      <a:pt x="14" y="2"/>
                      <a:pt x="13" y="2"/>
                    </a:cubicBezTo>
                    <a:cubicBezTo>
                      <a:pt x="12" y="2"/>
                      <a:pt x="11" y="3"/>
                      <a:pt x="10" y="2"/>
                    </a:cubicBezTo>
                    <a:cubicBezTo>
                      <a:pt x="9" y="2"/>
                      <a:pt x="9" y="1"/>
                      <a:pt x="8" y="1"/>
                    </a:cubicBezTo>
                    <a:cubicBezTo>
                      <a:pt x="7" y="1"/>
                      <a:pt x="7" y="2"/>
                      <a:pt x="6" y="1"/>
                    </a:cubicBezTo>
                    <a:cubicBezTo>
                      <a:pt x="4" y="1"/>
                      <a:pt x="5" y="0"/>
                      <a:pt x="3" y="0"/>
                    </a:cubicBezTo>
                    <a:cubicBezTo>
                      <a:pt x="3" y="0"/>
                      <a:pt x="1" y="0"/>
                      <a:pt x="0" y="0"/>
                    </a:cubicBezTo>
                    <a:cubicBezTo>
                      <a:pt x="0" y="3"/>
                      <a:pt x="0" y="3"/>
                      <a:pt x="0" y="3"/>
                    </a:cubicBezTo>
                    <a:cubicBezTo>
                      <a:pt x="1" y="3"/>
                      <a:pt x="2" y="2"/>
                      <a:pt x="3" y="3"/>
                    </a:cubicBezTo>
                    <a:cubicBezTo>
                      <a:pt x="4" y="3"/>
                      <a:pt x="4" y="4"/>
                      <a:pt x="5" y="4"/>
                    </a:cubicBezTo>
                    <a:cubicBezTo>
                      <a:pt x="6" y="4"/>
                      <a:pt x="6" y="3"/>
                      <a:pt x="7" y="4"/>
                    </a:cubicBezTo>
                    <a:cubicBezTo>
                      <a:pt x="8" y="4"/>
                      <a:pt x="8" y="5"/>
                      <a:pt x="9" y="5"/>
                    </a:cubicBezTo>
                    <a:cubicBezTo>
                      <a:pt x="10" y="6"/>
                      <a:pt x="11" y="5"/>
                      <a:pt x="12" y="5"/>
                    </a:cubicBezTo>
                    <a:cubicBezTo>
                      <a:pt x="13" y="5"/>
                      <a:pt x="13" y="6"/>
                      <a:pt x="14" y="6"/>
                    </a:cubicBezTo>
                    <a:cubicBezTo>
                      <a:pt x="15" y="7"/>
                      <a:pt x="16" y="6"/>
                      <a:pt x="17" y="6"/>
                    </a:cubicBezTo>
                    <a:cubicBezTo>
                      <a:pt x="18" y="6"/>
                      <a:pt x="18" y="7"/>
                      <a:pt x="19" y="8"/>
                    </a:cubicBezTo>
                    <a:cubicBezTo>
                      <a:pt x="20" y="8"/>
                      <a:pt x="20" y="7"/>
                      <a:pt x="21" y="7"/>
                    </a:cubicBezTo>
                    <a:cubicBezTo>
                      <a:pt x="22" y="8"/>
                      <a:pt x="22" y="9"/>
                      <a:pt x="24" y="9"/>
                    </a:cubicBezTo>
                    <a:cubicBezTo>
                      <a:pt x="25" y="9"/>
                      <a:pt x="25" y="8"/>
                      <a:pt x="26" y="8"/>
                    </a:cubicBezTo>
                    <a:cubicBezTo>
                      <a:pt x="27" y="9"/>
                      <a:pt x="27" y="9"/>
                      <a:pt x="28" y="9"/>
                    </a:cubicBezTo>
                    <a:cubicBezTo>
                      <a:pt x="28" y="7"/>
                      <a:pt x="28" y="7"/>
                      <a:pt x="28" y="7"/>
                    </a:cubicBezTo>
                    <a:cubicBezTo>
                      <a:pt x="28" y="7"/>
                      <a:pt x="28" y="6"/>
                      <a:pt x="27" y="6"/>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574">
                <a:extLst>
                  <a:ext uri="{FF2B5EF4-FFF2-40B4-BE49-F238E27FC236}">
                    <a16:creationId xmlns:a16="http://schemas.microsoft.com/office/drawing/2014/main" id="{8427BC44-EDC3-4FFF-921A-E1EDF32C9E48}"/>
                  </a:ext>
                </a:extLst>
              </p:cNvPr>
              <p:cNvSpPr>
                <a:spLocks/>
              </p:cNvSpPr>
              <p:nvPr/>
            </p:nvSpPr>
            <p:spPr bwMode="auto">
              <a:xfrm>
                <a:off x="5487337" y="5624551"/>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4 h 9"/>
                  <a:gd name="T18" fmla="*/ 8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2 w 11"/>
                  <a:gd name="T31" fmla="*/ 1 h 9"/>
                  <a:gd name="T32" fmla="*/ 0 w 11"/>
                  <a:gd name="T33" fmla="*/ 1 h 9"/>
                  <a:gd name="T34" fmla="*/ 0 w 11"/>
                  <a:gd name="T35" fmla="*/ 1 h 9"/>
                  <a:gd name="T36" fmla="*/ 2 w 11"/>
                  <a:gd name="T37" fmla="*/ 1 h 9"/>
                  <a:gd name="T38" fmla="*/ 2 w 11"/>
                  <a:gd name="T39" fmla="*/ 3 h 9"/>
                  <a:gd name="T40" fmla="*/ 3 w 11"/>
                  <a:gd name="T41" fmla="*/ 4 h 9"/>
                  <a:gd name="T42" fmla="*/ 4 w 11"/>
                  <a:gd name="T43" fmla="*/ 6 h 9"/>
                  <a:gd name="T44" fmla="*/ 5 w 11"/>
                  <a:gd name="T45" fmla="*/ 7 h 9"/>
                  <a:gd name="T46" fmla="*/ 6 w 11"/>
                  <a:gd name="T47" fmla="*/ 6 h 9"/>
                  <a:gd name="T48" fmla="*/ 8 w 11"/>
                  <a:gd name="T49" fmla="*/ 7 h 9"/>
                  <a:gd name="T50" fmla="*/ 9 w 11"/>
                  <a:gd name="T51" fmla="*/ 7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6"/>
                      <a:pt x="9" y="6"/>
                    </a:cubicBezTo>
                    <a:cubicBezTo>
                      <a:pt x="9" y="6"/>
                      <a:pt x="10" y="6"/>
                      <a:pt x="10" y="6"/>
                    </a:cubicBezTo>
                    <a:cubicBezTo>
                      <a:pt x="10" y="6"/>
                      <a:pt x="10" y="6"/>
                      <a:pt x="10" y="6"/>
                    </a:cubicBezTo>
                    <a:cubicBezTo>
                      <a:pt x="10" y="6"/>
                      <a:pt x="9" y="5"/>
                      <a:pt x="9" y="5"/>
                    </a:cubicBezTo>
                    <a:cubicBezTo>
                      <a:pt x="9" y="5"/>
                      <a:pt x="9" y="5"/>
                      <a:pt x="9" y="5"/>
                    </a:cubicBezTo>
                    <a:cubicBezTo>
                      <a:pt x="9" y="5"/>
                      <a:pt x="10" y="5"/>
                      <a:pt x="10" y="5"/>
                    </a:cubicBezTo>
                    <a:cubicBezTo>
                      <a:pt x="10" y="5"/>
                      <a:pt x="10" y="5"/>
                      <a:pt x="10" y="5"/>
                    </a:cubicBezTo>
                    <a:cubicBezTo>
                      <a:pt x="10" y="5"/>
                      <a:pt x="9" y="4"/>
                      <a:pt x="8" y="4"/>
                    </a:cubicBezTo>
                    <a:cubicBezTo>
                      <a:pt x="8" y="4"/>
                      <a:pt x="8" y="4"/>
                      <a:pt x="8" y="4"/>
                    </a:cubicBezTo>
                    <a:cubicBezTo>
                      <a:pt x="7" y="4"/>
                      <a:pt x="7" y="3"/>
                      <a:pt x="6" y="3"/>
                    </a:cubicBezTo>
                    <a:cubicBezTo>
                      <a:pt x="6" y="3"/>
                      <a:pt x="5" y="2"/>
                      <a:pt x="5" y="2"/>
                    </a:cubicBezTo>
                    <a:cubicBezTo>
                      <a:pt x="5" y="2"/>
                      <a:pt x="4" y="1"/>
                      <a:pt x="4" y="1"/>
                    </a:cubicBezTo>
                    <a:cubicBezTo>
                      <a:pt x="4" y="1"/>
                      <a:pt x="3" y="0"/>
                      <a:pt x="3" y="0"/>
                    </a:cubicBezTo>
                    <a:cubicBezTo>
                      <a:pt x="3" y="0"/>
                      <a:pt x="2" y="0"/>
                      <a:pt x="2" y="0"/>
                    </a:cubicBezTo>
                    <a:cubicBezTo>
                      <a:pt x="2" y="0"/>
                      <a:pt x="2" y="1"/>
                      <a:pt x="2" y="1"/>
                    </a:cubicBezTo>
                    <a:cubicBezTo>
                      <a:pt x="1" y="1"/>
                      <a:pt x="0" y="1"/>
                      <a:pt x="0" y="1"/>
                    </a:cubicBezTo>
                    <a:cubicBezTo>
                      <a:pt x="0" y="1"/>
                      <a:pt x="0" y="1"/>
                      <a:pt x="0" y="1"/>
                    </a:cubicBezTo>
                    <a:cubicBezTo>
                      <a:pt x="1" y="1"/>
                      <a:pt x="1" y="1"/>
                      <a:pt x="2" y="1"/>
                    </a:cubicBezTo>
                    <a:cubicBezTo>
                      <a:pt x="2" y="2"/>
                      <a:pt x="2" y="2"/>
                      <a:pt x="2" y="3"/>
                    </a:cubicBezTo>
                    <a:cubicBezTo>
                      <a:pt x="2" y="3"/>
                      <a:pt x="3" y="4"/>
                      <a:pt x="3" y="4"/>
                    </a:cubicBezTo>
                    <a:cubicBezTo>
                      <a:pt x="3" y="5"/>
                      <a:pt x="4" y="6"/>
                      <a:pt x="4" y="6"/>
                    </a:cubicBezTo>
                    <a:cubicBezTo>
                      <a:pt x="4" y="6"/>
                      <a:pt x="5" y="7"/>
                      <a:pt x="5" y="7"/>
                    </a:cubicBezTo>
                    <a:cubicBezTo>
                      <a:pt x="6" y="7"/>
                      <a:pt x="6" y="6"/>
                      <a:pt x="6" y="6"/>
                    </a:cubicBezTo>
                    <a:cubicBezTo>
                      <a:pt x="7" y="6"/>
                      <a:pt x="7" y="6"/>
                      <a:pt x="8" y="7"/>
                    </a:cubicBezTo>
                    <a:cubicBezTo>
                      <a:pt x="8" y="7"/>
                      <a:pt x="9" y="7"/>
                      <a:pt x="9" y="7"/>
                    </a:cubicBezTo>
                    <a:cubicBezTo>
                      <a:pt x="10" y="8"/>
                      <a:pt x="10" y="8"/>
                      <a:pt x="10" y="9"/>
                    </a:cubicBezTo>
                    <a:cubicBezTo>
                      <a:pt x="11" y="9"/>
                      <a:pt x="11" y="9"/>
                      <a:pt x="11" y="9"/>
                    </a:cubicBezTo>
                    <a:cubicBezTo>
                      <a:pt x="11" y="9"/>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575">
                <a:extLst>
                  <a:ext uri="{FF2B5EF4-FFF2-40B4-BE49-F238E27FC236}">
                    <a16:creationId xmlns:a16="http://schemas.microsoft.com/office/drawing/2014/main" id="{A925FD19-0D0F-481A-A406-3067A53D06EE}"/>
                  </a:ext>
                </a:extLst>
              </p:cNvPr>
              <p:cNvSpPr>
                <a:spLocks/>
              </p:cNvSpPr>
              <p:nvPr/>
            </p:nvSpPr>
            <p:spPr bwMode="auto">
              <a:xfrm>
                <a:off x="5499960" y="5643485"/>
                <a:ext cx="6311" cy="4734"/>
              </a:xfrm>
              <a:custGeom>
                <a:avLst/>
                <a:gdLst>
                  <a:gd name="T0" fmla="*/ 2 w 2"/>
                  <a:gd name="T1" fmla="*/ 1 h 2"/>
                  <a:gd name="T2" fmla="*/ 2 w 2"/>
                  <a:gd name="T3" fmla="*/ 1 h 2"/>
                  <a:gd name="T4" fmla="*/ 1 w 2"/>
                  <a:gd name="T5" fmla="*/ 1 h 2"/>
                  <a:gd name="T6" fmla="*/ 0 w 2"/>
                  <a:gd name="T7" fmla="*/ 2 h 2"/>
                  <a:gd name="T8" fmla="*/ 0 w 2"/>
                  <a:gd name="T9" fmla="*/ 2 h 2"/>
                  <a:gd name="T10" fmla="*/ 1 w 2"/>
                  <a:gd name="T11" fmla="*/ 1 h 2"/>
                  <a:gd name="T12" fmla="*/ 1 w 2"/>
                  <a:gd name="T13" fmla="*/ 0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2" y="1"/>
                      <a:pt x="2" y="1"/>
                    </a:cubicBezTo>
                    <a:cubicBezTo>
                      <a:pt x="2" y="1"/>
                      <a:pt x="2" y="1"/>
                      <a:pt x="1" y="1"/>
                    </a:cubicBezTo>
                    <a:cubicBezTo>
                      <a:pt x="1" y="1"/>
                      <a:pt x="0" y="2"/>
                      <a:pt x="0" y="2"/>
                    </a:cubicBezTo>
                    <a:cubicBezTo>
                      <a:pt x="0" y="2"/>
                      <a:pt x="0" y="2"/>
                      <a:pt x="0" y="2"/>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576">
                <a:extLst>
                  <a:ext uri="{FF2B5EF4-FFF2-40B4-BE49-F238E27FC236}">
                    <a16:creationId xmlns:a16="http://schemas.microsoft.com/office/drawing/2014/main" id="{76F2B680-CFEC-40BC-B151-0F045597852E}"/>
                  </a:ext>
                </a:extLst>
              </p:cNvPr>
              <p:cNvSpPr>
                <a:spLocks/>
              </p:cNvSpPr>
              <p:nvPr/>
            </p:nvSpPr>
            <p:spPr bwMode="auto">
              <a:xfrm>
                <a:off x="5496804" y="5643485"/>
                <a:ext cx="6311" cy="1578"/>
              </a:xfrm>
              <a:custGeom>
                <a:avLst/>
                <a:gdLst>
                  <a:gd name="T0" fmla="*/ 2 w 2"/>
                  <a:gd name="T1" fmla="*/ 0 h 1"/>
                  <a:gd name="T2" fmla="*/ 2 w 2"/>
                  <a:gd name="T3" fmla="*/ 0 h 1"/>
                  <a:gd name="T4" fmla="*/ 1 w 2"/>
                  <a:gd name="T5" fmla="*/ 0 h 1"/>
                  <a:gd name="T6" fmla="*/ 1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1"/>
                      <a:pt x="1" y="1"/>
                      <a:pt x="1"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577">
                <a:extLst>
                  <a:ext uri="{FF2B5EF4-FFF2-40B4-BE49-F238E27FC236}">
                    <a16:creationId xmlns:a16="http://schemas.microsoft.com/office/drawing/2014/main" id="{7FDAE099-3FD0-49B9-B6C6-384A9523B6F7}"/>
                  </a:ext>
                </a:extLst>
              </p:cNvPr>
              <p:cNvSpPr>
                <a:spLocks/>
              </p:cNvSpPr>
              <p:nvPr/>
            </p:nvSpPr>
            <p:spPr bwMode="auto">
              <a:xfrm>
                <a:off x="5493649" y="5645063"/>
                <a:ext cx="9467" cy="3156"/>
              </a:xfrm>
              <a:custGeom>
                <a:avLst/>
                <a:gdLst>
                  <a:gd name="T0" fmla="*/ 4 w 6"/>
                  <a:gd name="T1" fmla="*/ 2 h 2"/>
                  <a:gd name="T2" fmla="*/ 2 w 6"/>
                  <a:gd name="T3" fmla="*/ 2 h 2"/>
                  <a:gd name="T4" fmla="*/ 2 w 6"/>
                  <a:gd name="T5" fmla="*/ 0 h 2"/>
                  <a:gd name="T6" fmla="*/ 2 w 6"/>
                  <a:gd name="T7" fmla="*/ 2 h 2"/>
                  <a:gd name="T8" fmla="*/ 0 w 6"/>
                  <a:gd name="T9" fmla="*/ 0 h 2"/>
                  <a:gd name="T10" fmla="*/ 2 w 6"/>
                  <a:gd name="T11" fmla="*/ 2 h 2"/>
                  <a:gd name="T12" fmla="*/ 2 w 6"/>
                  <a:gd name="T13" fmla="*/ 2 h 2"/>
                  <a:gd name="T14" fmla="*/ 4 w 6"/>
                  <a:gd name="T15" fmla="*/ 2 h 2"/>
                  <a:gd name="T16" fmla="*/ 4 w 6"/>
                  <a:gd name="T17" fmla="*/ 2 h 2"/>
                  <a:gd name="T18" fmla="*/ 4 w 6"/>
                  <a:gd name="T19" fmla="*/ 2 h 2"/>
                  <a:gd name="T20" fmla="*/ 6 w 6"/>
                  <a:gd name="T21" fmla="*/ 2 h 2"/>
                  <a:gd name="T22" fmla="*/ 4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2"/>
                    </a:moveTo>
                    <a:lnTo>
                      <a:pt x="2" y="2"/>
                    </a:lnTo>
                    <a:lnTo>
                      <a:pt x="2" y="0"/>
                    </a:lnTo>
                    <a:lnTo>
                      <a:pt x="2" y="2"/>
                    </a:lnTo>
                    <a:lnTo>
                      <a:pt x="0" y="0"/>
                    </a:lnTo>
                    <a:lnTo>
                      <a:pt x="2" y="2"/>
                    </a:lnTo>
                    <a:lnTo>
                      <a:pt x="2" y="2"/>
                    </a:lnTo>
                    <a:lnTo>
                      <a:pt x="4" y="2"/>
                    </a:lnTo>
                    <a:lnTo>
                      <a:pt x="4" y="2"/>
                    </a:lnTo>
                    <a:lnTo>
                      <a:pt x="4" y="2"/>
                    </a:lnTo>
                    <a:lnTo>
                      <a:pt x="6" y="2"/>
                    </a:lnTo>
                    <a:lnTo>
                      <a:pt x="4"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578">
                <a:extLst>
                  <a:ext uri="{FF2B5EF4-FFF2-40B4-BE49-F238E27FC236}">
                    <a16:creationId xmlns:a16="http://schemas.microsoft.com/office/drawing/2014/main" id="{FE7DD41C-87A5-4C76-874C-0720C13B0BB6}"/>
                  </a:ext>
                </a:extLst>
              </p:cNvPr>
              <p:cNvSpPr>
                <a:spLocks/>
              </p:cNvSpPr>
              <p:nvPr/>
            </p:nvSpPr>
            <p:spPr bwMode="auto">
              <a:xfrm>
                <a:off x="5493649" y="5643485"/>
                <a:ext cx="6311" cy="1578"/>
              </a:xfrm>
              <a:custGeom>
                <a:avLst/>
                <a:gdLst>
                  <a:gd name="T0" fmla="*/ 2 w 4"/>
                  <a:gd name="T1" fmla="*/ 1 h 1"/>
                  <a:gd name="T2" fmla="*/ 2 w 4"/>
                  <a:gd name="T3" fmla="*/ 1 h 1"/>
                  <a:gd name="T4" fmla="*/ 0 w 4"/>
                  <a:gd name="T5" fmla="*/ 0 h 1"/>
                  <a:gd name="T6" fmla="*/ 2 w 4"/>
                  <a:gd name="T7" fmla="*/ 1 h 1"/>
                  <a:gd name="T8" fmla="*/ 0 w 4"/>
                  <a:gd name="T9" fmla="*/ 1 h 1"/>
                  <a:gd name="T10" fmla="*/ 0 w 4"/>
                  <a:gd name="T11" fmla="*/ 1 h 1"/>
                  <a:gd name="T12" fmla="*/ 0 w 4"/>
                  <a:gd name="T13" fmla="*/ 1 h 1"/>
                  <a:gd name="T14" fmla="*/ 2 w 4"/>
                  <a:gd name="T15" fmla="*/ 1 h 1"/>
                  <a:gd name="T16" fmla="*/ 2 w 4"/>
                  <a:gd name="T17" fmla="*/ 1 h 1"/>
                  <a:gd name="T18" fmla="*/ 2 w 4"/>
                  <a:gd name="T19" fmla="*/ 1 h 1"/>
                  <a:gd name="T20" fmla="*/ 4 w 4"/>
                  <a:gd name="T21" fmla="*/ 1 h 1"/>
                  <a:gd name="T22" fmla="*/ 2 w 4"/>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2" y="1"/>
                    </a:moveTo>
                    <a:lnTo>
                      <a:pt x="2" y="1"/>
                    </a:lnTo>
                    <a:lnTo>
                      <a:pt x="0" y="0"/>
                    </a:lnTo>
                    <a:lnTo>
                      <a:pt x="2" y="1"/>
                    </a:lnTo>
                    <a:lnTo>
                      <a:pt x="0" y="1"/>
                    </a:lnTo>
                    <a:lnTo>
                      <a:pt x="0" y="1"/>
                    </a:lnTo>
                    <a:lnTo>
                      <a:pt x="0" y="1"/>
                    </a:lnTo>
                    <a:lnTo>
                      <a:pt x="2" y="1"/>
                    </a:lnTo>
                    <a:lnTo>
                      <a:pt x="2" y="1"/>
                    </a:lnTo>
                    <a:lnTo>
                      <a:pt x="2" y="1"/>
                    </a:lnTo>
                    <a:lnTo>
                      <a:pt x="4" y="1"/>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Oval 579">
                <a:extLst>
                  <a:ext uri="{FF2B5EF4-FFF2-40B4-BE49-F238E27FC236}">
                    <a16:creationId xmlns:a16="http://schemas.microsoft.com/office/drawing/2014/main" id="{64DE721E-97E0-48C1-A06D-D61FF3B7CE6A}"/>
                  </a:ext>
                </a:extLst>
              </p:cNvPr>
              <p:cNvSpPr>
                <a:spLocks noChangeArrowheads="1"/>
              </p:cNvSpPr>
              <p:nvPr/>
            </p:nvSpPr>
            <p:spPr bwMode="auto">
              <a:xfrm>
                <a:off x="5496804" y="5627706"/>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Freeform 580">
                <a:extLst>
                  <a:ext uri="{FF2B5EF4-FFF2-40B4-BE49-F238E27FC236}">
                    <a16:creationId xmlns:a16="http://schemas.microsoft.com/office/drawing/2014/main" id="{49FA3E7F-DCAA-4D31-A731-031A5B53751D}"/>
                  </a:ext>
                </a:extLst>
              </p:cNvPr>
              <p:cNvSpPr>
                <a:spLocks/>
              </p:cNvSpPr>
              <p:nvPr/>
            </p:nvSpPr>
            <p:spPr bwMode="auto">
              <a:xfrm>
                <a:off x="5528361" y="5634018"/>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5 h 9"/>
                  <a:gd name="T18" fmla="*/ 7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1 w 11"/>
                  <a:gd name="T31" fmla="*/ 1 h 9"/>
                  <a:gd name="T32" fmla="*/ 0 w 11"/>
                  <a:gd name="T33" fmla="*/ 1 h 9"/>
                  <a:gd name="T34" fmla="*/ 0 w 11"/>
                  <a:gd name="T35" fmla="*/ 1 h 9"/>
                  <a:gd name="T36" fmla="*/ 2 w 11"/>
                  <a:gd name="T37" fmla="*/ 2 h 9"/>
                  <a:gd name="T38" fmla="*/ 2 w 11"/>
                  <a:gd name="T39" fmla="*/ 3 h 9"/>
                  <a:gd name="T40" fmla="*/ 3 w 11"/>
                  <a:gd name="T41" fmla="*/ 4 h 9"/>
                  <a:gd name="T42" fmla="*/ 4 w 11"/>
                  <a:gd name="T43" fmla="*/ 6 h 9"/>
                  <a:gd name="T44" fmla="*/ 5 w 11"/>
                  <a:gd name="T45" fmla="*/ 7 h 9"/>
                  <a:gd name="T46" fmla="*/ 6 w 11"/>
                  <a:gd name="T47" fmla="*/ 7 h 9"/>
                  <a:gd name="T48" fmla="*/ 8 w 11"/>
                  <a:gd name="T49" fmla="*/ 7 h 9"/>
                  <a:gd name="T50" fmla="*/ 9 w 11"/>
                  <a:gd name="T51" fmla="*/ 8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7"/>
                      <a:pt x="9" y="6"/>
                    </a:cubicBezTo>
                    <a:cubicBezTo>
                      <a:pt x="9" y="6"/>
                      <a:pt x="10" y="6"/>
                      <a:pt x="10" y="6"/>
                    </a:cubicBezTo>
                    <a:cubicBezTo>
                      <a:pt x="10" y="6"/>
                      <a:pt x="10" y="6"/>
                      <a:pt x="10" y="6"/>
                    </a:cubicBezTo>
                    <a:cubicBezTo>
                      <a:pt x="9" y="6"/>
                      <a:pt x="9" y="6"/>
                      <a:pt x="9" y="5"/>
                    </a:cubicBezTo>
                    <a:cubicBezTo>
                      <a:pt x="8" y="5"/>
                      <a:pt x="9" y="5"/>
                      <a:pt x="9" y="5"/>
                    </a:cubicBezTo>
                    <a:cubicBezTo>
                      <a:pt x="9" y="5"/>
                      <a:pt x="9" y="5"/>
                      <a:pt x="10" y="5"/>
                    </a:cubicBezTo>
                    <a:cubicBezTo>
                      <a:pt x="10" y="5"/>
                      <a:pt x="10" y="5"/>
                      <a:pt x="10" y="5"/>
                    </a:cubicBezTo>
                    <a:cubicBezTo>
                      <a:pt x="10" y="5"/>
                      <a:pt x="9" y="5"/>
                      <a:pt x="8" y="5"/>
                    </a:cubicBezTo>
                    <a:cubicBezTo>
                      <a:pt x="8" y="4"/>
                      <a:pt x="8" y="4"/>
                      <a:pt x="7" y="4"/>
                    </a:cubicBezTo>
                    <a:cubicBezTo>
                      <a:pt x="7" y="4"/>
                      <a:pt x="6" y="4"/>
                      <a:pt x="6" y="3"/>
                    </a:cubicBezTo>
                    <a:cubicBezTo>
                      <a:pt x="6" y="3"/>
                      <a:pt x="5" y="2"/>
                      <a:pt x="5" y="2"/>
                    </a:cubicBezTo>
                    <a:cubicBezTo>
                      <a:pt x="4" y="2"/>
                      <a:pt x="4" y="1"/>
                      <a:pt x="4" y="1"/>
                    </a:cubicBezTo>
                    <a:cubicBezTo>
                      <a:pt x="4" y="1"/>
                      <a:pt x="3" y="0"/>
                      <a:pt x="3" y="0"/>
                    </a:cubicBezTo>
                    <a:cubicBezTo>
                      <a:pt x="2" y="0"/>
                      <a:pt x="2" y="0"/>
                      <a:pt x="2" y="0"/>
                    </a:cubicBezTo>
                    <a:cubicBezTo>
                      <a:pt x="2" y="1"/>
                      <a:pt x="1" y="1"/>
                      <a:pt x="1" y="1"/>
                    </a:cubicBezTo>
                    <a:cubicBezTo>
                      <a:pt x="1" y="1"/>
                      <a:pt x="0" y="1"/>
                      <a:pt x="0" y="1"/>
                    </a:cubicBezTo>
                    <a:cubicBezTo>
                      <a:pt x="0" y="1"/>
                      <a:pt x="0" y="1"/>
                      <a:pt x="0" y="1"/>
                    </a:cubicBezTo>
                    <a:cubicBezTo>
                      <a:pt x="0" y="1"/>
                      <a:pt x="1" y="1"/>
                      <a:pt x="2" y="2"/>
                    </a:cubicBezTo>
                    <a:cubicBezTo>
                      <a:pt x="2" y="2"/>
                      <a:pt x="2" y="2"/>
                      <a:pt x="2" y="3"/>
                    </a:cubicBezTo>
                    <a:cubicBezTo>
                      <a:pt x="2" y="3"/>
                      <a:pt x="2" y="4"/>
                      <a:pt x="3" y="4"/>
                    </a:cubicBezTo>
                    <a:cubicBezTo>
                      <a:pt x="3" y="5"/>
                      <a:pt x="3" y="6"/>
                      <a:pt x="4" y="6"/>
                    </a:cubicBezTo>
                    <a:cubicBezTo>
                      <a:pt x="4" y="7"/>
                      <a:pt x="5" y="7"/>
                      <a:pt x="5" y="7"/>
                    </a:cubicBezTo>
                    <a:cubicBezTo>
                      <a:pt x="6" y="7"/>
                      <a:pt x="6" y="7"/>
                      <a:pt x="6" y="7"/>
                    </a:cubicBezTo>
                    <a:cubicBezTo>
                      <a:pt x="7" y="6"/>
                      <a:pt x="7" y="7"/>
                      <a:pt x="8" y="7"/>
                    </a:cubicBezTo>
                    <a:cubicBezTo>
                      <a:pt x="8" y="7"/>
                      <a:pt x="9" y="7"/>
                      <a:pt x="9" y="8"/>
                    </a:cubicBezTo>
                    <a:cubicBezTo>
                      <a:pt x="9" y="8"/>
                      <a:pt x="10" y="8"/>
                      <a:pt x="10" y="9"/>
                    </a:cubicBezTo>
                    <a:cubicBezTo>
                      <a:pt x="11" y="9"/>
                      <a:pt x="11" y="9"/>
                      <a:pt x="11" y="9"/>
                    </a:cubicBezTo>
                    <a:cubicBezTo>
                      <a:pt x="11" y="9"/>
                      <a:pt x="10"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581">
                <a:extLst>
                  <a:ext uri="{FF2B5EF4-FFF2-40B4-BE49-F238E27FC236}">
                    <a16:creationId xmlns:a16="http://schemas.microsoft.com/office/drawing/2014/main" id="{D4FEEE32-225F-4A72-8320-C4BBFCD58A41}"/>
                  </a:ext>
                </a:extLst>
              </p:cNvPr>
              <p:cNvSpPr>
                <a:spLocks/>
              </p:cNvSpPr>
              <p:nvPr/>
            </p:nvSpPr>
            <p:spPr bwMode="auto">
              <a:xfrm>
                <a:off x="5540984" y="5654530"/>
                <a:ext cx="6311" cy="3156"/>
              </a:xfrm>
              <a:custGeom>
                <a:avLst/>
                <a:gdLst>
                  <a:gd name="T0" fmla="*/ 2 w 2"/>
                  <a:gd name="T1" fmla="*/ 0 h 1"/>
                  <a:gd name="T2" fmla="*/ 2 w 2"/>
                  <a:gd name="T3" fmla="*/ 0 h 1"/>
                  <a:gd name="T4" fmla="*/ 1 w 2"/>
                  <a:gd name="T5" fmla="*/ 0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0"/>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582">
                <a:extLst>
                  <a:ext uri="{FF2B5EF4-FFF2-40B4-BE49-F238E27FC236}">
                    <a16:creationId xmlns:a16="http://schemas.microsoft.com/office/drawing/2014/main" id="{5F7C7491-090A-42F4-9764-FBA4BDCD1E1B}"/>
                  </a:ext>
                </a:extLst>
              </p:cNvPr>
              <p:cNvSpPr>
                <a:spLocks/>
              </p:cNvSpPr>
              <p:nvPr/>
            </p:nvSpPr>
            <p:spPr bwMode="auto">
              <a:xfrm>
                <a:off x="5537828" y="5651374"/>
                <a:ext cx="6311" cy="3156"/>
              </a:xfrm>
              <a:custGeom>
                <a:avLst/>
                <a:gdLst>
                  <a:gd name="T0" fmla="*/ 2 w 2"/>
                  <a:gd name="T1" fmla="*/ 0 h 1"/>
                  <a:gd name="T2" fmla="*/ 2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1"/>
                    </a:cubicBezTo>
                    <a:cubicBezTo>
                      <a:pt x="1" y="1"/>
                      <a:pt x="1" y="1"/>
                      <a:pt x="1" y="1"/>
                    </a:cubicBezTo>
                    <a:cubicBezTo>
                      <a:pt x="1" y="1"/>
                      <a:pt x="0" y="1"/>
                      <a:pt x="0" y="1"/>
                    </a:cubicBezTo>
                    <a:cubicBezTo>
                      <a:pt x="0" y="1"/>
                      <a:pt x="0" y="1"/>
                      <a:pt x="0" y="1"/>
                    </a:cubicBezTo>
                    <a:cubicBezTo>
                      <a:pt x="1" y="1"/>
                      <a:pt x="1" y="1"/>
                      <a:pt x="1" y="1"/>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583">
                <a:extLst>
                  <a:ext uri="{FF2B5EF4-FFF2-40B4-BE49-F238E27FC236}">
                    <a16:creationId xmlns:a16="http://schemas.microsoft.com/office/drawing/2014/main" id="{F800A6FF-C8BC-4323-B327-895C83444953}"/>
                  </a:ext>
                </a:extLst>
              </p:cNvPr>
              <p:cNvSpPr>
                <a:spLocks/>
              </p:cNvSpPr>
              <p:nvPr/>
            </p:nvSpPr>
            <p:spPr bwMode="auto">
              <a:xfrm>
                <a:off x="5534673" y="5657686"/>
                <a:ext cx="9467" cy="0"/>
              </a:xfrm>
              <a:custGeom>
                <a:avLst/>
                <a:gdLst>
                  <a:gd name="T0" fmla="*/ 4 w 6"/>
                  <a:gd name="T1" fmla="*/ 2 w 6"/>
                  <a:gd name="T2" fmla="*/ 0 w 6"/>
                  <a:gd name="T3" fmla="*/ 2 w 6"/>
                  <a:gd name="T4" fmla="*/ 0 w 6"/>
                  <a:gd name="T5" fmla="*/ 2 w 6"/>
                  <a:gd name="T6" fmla="*/ 0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0" y="0"/>
                    </a:lnTo>
                    <a:lnTo>
                      <a:pt x="2" y="0"/>
                    </a:lnTo>
                    <a:lnTo>
                      <a:pt x="0" y="0"/>
                    </a:lnTo>
                    <a:lnTo>
                      <a:pt x="2" y="0"/>
                    </a:lnTo>
                    <a:lnTo>
                      <a:pt x="0"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584">
                <a:extLst>
                  <a:ext uri="{FF2B5EF4-FFF2-40B4-BE49-F238E27FC236}">
                    <a16:creationId xmlns:a16="http://schemas.microsoft.com/office/drawing/2014/main" id="{8E141979-BE55-419F-9625-421275C5361E}"/>
                  </a:ext>
                </a:extLst>
              </p:cNvPr>
              <p:cNvSpPr>
                <a:spLocks/>
              </p:cNvSpPr>
              <p:nvPr/>
            </p:nvSpPr>
            <p:spPr bwMode="auto">
              <a:xfrm>
                <a:off x="5531517" y="5654530"/>
                <a:ext cx="9467" cy="0"/>
              </a:xfrm>
              <a:custGeom>
                <a:avLst/>
                <a:gdLst>
                  <a:gd name="T0" fmla="*/ 4 w 6"/>
                  <a:gd name="T1" fmla="*/ 4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4"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585">
                <a:extLst>
                  <a:ext uri="{FF2B5EF4-FFF2-40B4-BE49-F238E27FC236}">
                    <a16:creationId xmlns:a16="http://schemas.microsoft.com/office/drawing/2014/main" id="{A3C965A0-4C61-4030-A944-FF3325C220AB}"/>
                  </a:ext>
                </a:extLst>
              </p:cNvPr>
              <p:cNvSpPr>
                <a:spLocks/>
              </p:cNvSpPr>
              <p:nvPr/>
            </p:nvSpPr>
            <p:spPr bwMode="auto">
              <a:xfrm>
                <a:off x="5534673" y="5637173"/>
                <a:ext cx="315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586">
                <a:extLst>
                  <a:ext uri="{FF2B5EF4-FFF2-40B4-BE49-F238E27FC236}">
                    <a16:creationId xmlns:a16="http://schemas.microsoft.com/office/drawing/2014/main" id="{9EC7CA51-1CF9-47DE-AF82-C345D0A9A4C2}"/>
                  </a:ext>
                </a:extLst>
              </p:cNvPr>
              <p:cNvSpPr>
                <a:spLocks/>
              </p:cNvSpPr>
              <p:nvPr/>
            </p:nvSpPr>
            <p:spPr bwMode="auto">
              <a:xfrm>
                <a:off x="5496804" y="5663997"/>
                <a:ext cx="34713" cy="25246"/>
              </a:xfrm>
              <a:custGeom>
                <a:avLst/>
                <a:gdLst>
                  <a:gd name="T0" fmla="*/ 10 w 11"/>
                  <a:gd name="T1" fmla="*/ 8 h 8"/>
                  <a:gd name="T2" fmla="*/ 9 w 11"/>
                  <a:gd name="T3" fmla="*/ 5 h 8"/>
                  <a:gd name="T4" fmla="*/ 10 w 11"/>
                  <a:gd name="T5" fmla="*/ 5 h 8"/>
                  <a:gd name="T6" fmla="*/ 10 w 11"/>
                  <a:gd name="T7" fmla="*/ 5 h 8"/>
                  <a:gd name="T8" fmla="*/ 9 w 11"/>
                  <a:gd name="T9" fmla="*/ 5 h 8"/>
                  <a:gd name="T10" fmla="*/ 9 w 11"/>
                  <a:gd name="T11" fmla="*/ 4 h 8"/>
                  <a:gd name="T12" fmla="*/ 10 w 11"/>
                  <a:gd name="T13" fmla="*/ 4 h 8"/>
                  <a:gd name="T14" fmla="*/ 10 w 11"/>
                  <a:gd name="T15" fmla="*/ 4 h 8"/>
                  <a:gd name="T16" fmla="*/ 8 w 11"/>
                  <a:gd name="T17" fmla="*/ 4 h 8"/>
                  <a:gd name="T18" fmla="*/ 8 w 11"/>
                  <a:gd name="T19" fmla="*/ 4 h 8"/>
                  <a:gd name="T20" fmla="*/ 6 w 11"/>
                  <a:gd name="T21" fmla="*/ 3 h 8"/>
                  <a:gd name="T22" fmla="*/ 5 w 11"/>
                  <a:gd name="T23" fmla="*/ 1 h 8"/>
                  <a:gd name="T24" fmla="*/ 4 w 11"/>
                  <a:gd name="T25" fmla="*/ 0 h 8"/>
                  <a:gd name="T26" fmla="*/ 3 w 11"/>
                  <a:gd name="T27" fmla="*/ 0 h 8"/>
                  <a:gd name="T28" fmla="*/ 2 w 11"/>
                  <a:gd name="T29" fmla="*/ 0 h 8"/>
                  <a:gd name="T30" fmla="*/ 2 w 11"/>
                  <a:gd name="T31" fmla="*/ 0 h 8"/>
                  <a:gd name="T32" fmla="*/ 0 w 11"/>
                  <a:gd name="T33" fmla="*/ 0 h 8"/>
                  <a:gd name="T34" fmla="*/ 0 w 11"/>
                  <a:gd name="T35" fmla="*/ 1 h 8"/>
                  <a:gd name="T36" fmla="*/ 2 w 11"/>
                  <a:gd name="T37" fmla="*/ 1 h 8"/>
                  <a:gd name="T38" fmla="*/ 2 w 11"/>
                  <a:gd name="T39" fmla="*/ 2 h 8"/>
                  <a:gd name="T40" fmla="*/ 3 w 11"/>
                  <a:gd name="T41" fmla="*/ 4 h 8"/>
                  <a:gd name="T42" fmla="*/ 4 w 11"/>
                  <a:gd name="T43" fmla="*/ 6 h 8"/>
                  <a:gd name="T44" fmla="*/ 6 w 11"/>
                  <a:gd name="T45" fmla="*/ 6 h 8"/>
                  <a:gd name="T46" fmla="*/ 6 w 11"/>
                  <a:gd name="T47" fmla="*/ 6 h 8"/>
                  <a:gd name="T48" fmla="*/ 8 w 11"/>
                  <a:gd name="T49" fmla="*/ 6 h 8"/>
                  <a:gd name="T50" fmla="*/ 9 w 11"/>
                  <a:gd name="T51" fmla="*/ 7 h 8"/>
                  <a:gd name="T52" fmla="*/ 11 w 11"/>
                  <a:gd name="T53" fmla="*/ 8 h 8"/>
                  <a:gd name="T54" fmla="*/ 11 w 11"/>
                  <a:gd name="T55" fmla="*/ 8 h 8"/>
                  <a:gd name="T56" fmla="*/ 10 w 11"/>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8">
                    <a:moveTo>
                      <a:pt x="10" y="8"/>
                    </a:moveTo>
                    <a:cubicBezTo>
                      <a:pt x="10" y="7"/>
                      <a:pt x="9" y="6"/>
                      <a:pt x="9" y="5"/>
                    </a:cubicBezTo>
                    <a:cubicBezTo>
                      <a:pt x="9" y="5"/>
                      <a:pt x="10" y="5"/>
                      <a:pt x="10" y="5"/>
                    </a:cubicBezTo>
                    <a:cubicBezTo>
                      <a:pt x="10" y="5"/>
                      <a:pt x="10" y="5"/>
                      <a:pt x="10" y="5"/>
                    </a:cubicBezTo>
                    <a:cubicBezTo>
                      <a:pt x="10" y="5"/>
                      <a:pt x="9" y="5"/>
                      <a:pt x="9" y="5"/>
                    </a:cubicBezTo>
                    <a:cubicBezTo>
                      <a:pt x="9" y="5"/>
                      <a:pt x="9" y="4"/>
                      <a:pt x="9" y="4"/>
                    </a:cubicBezTo>
                    <a:cubicBezTo>
                      <a:pt x="9" y="4"/>
                      <a:pt x="10" y="4"/>
                      <a:pt x="10" y="4"/>
                    </a:cubicBezTo>
                    <a:cubicBezTo>
                      <a:pt x="10" y="4"/>
                      <a:pt x="10" y="4"/>
                      <a:pt x="10" y="4"/>
                    </a:cubicBezTo>
                    <a:cubicBezTo>
                      <a:pt x="10" y="4"/>
                      <a:pt x="9" y="4"/>
                      <a:pt x="8" y="4"/>
                    </a:cubicBezTo>
                    <a:cubicBezTo>
                      <a:pt x="8" y="4"/>
                      <a:pt x="8" y="4"/>
                      <a:pt x="8" y="4"/>
                    </a:cubicBezTo>
                    <a:cubicBezTo>
                      <a:pt x="7" y="3"/>
                      <a:pt x="7" y="3"/>
                      <a:pt x="6" y="3"/>
                    </a:cubicBezTo>
                    <a:cubicBezTo>
                      <a:pt x="6" y="2"/>
                      <a:pt x="5" y="2"/>
                      <a:pt x="5" y="1"/>
                    </a:cubicBezTo>
                    <a:cubicBezTo>
                      <a:pt x="5" y="1"/>
                      <a:pt x="4" y="1"/>
                      <a:pt x="4" y="0"/>
                    </a:cubicBezTo>
                    <a:cubicBezTo>
                      <a:pt x="4" y="0"/>
                      <a:pt x="3" y="0"/>
                      <a:pt x="3" y="0"/>
                    </a:cubicBezTo>
                    <a:cubicBezTo>
                      <a:pt x="3" y="0"/>
                      <a:pt x="2" y="0"/>
                      <a:pt x="2" y="0"/>
                    </a:cubicBezTo>
                    <a:cubicBezTo>
                      <a:pt x="2" y="0"/>
                      <a:pt x="2" y="0"/>
                      <a:pt x="2" y="0"/>
                    </a:cubicBezTo>
                    <a:cubicBezTo>
                      <a:pt x="1" y="0"/>
                      <a:pt x="0" y="0"/>
                      <a:pt x="0" y="0"/>
                    </a:cubicBezTo>
                    <a:cubicBezTo>
                      <a:pt x="0" y="0"/>
                      <a:pt x="0" y="0"/>
                      <a:pt x="0" y="1"/>
                    </a:cubicBezTo>
                    <a:cubicBezTo>
                      <a:pt x="1" y="1"/>
                      <a:pt x="1" y="1"/>
                      <a:pt x="2" y="1"/>
                    </a:cubicBezTo>
                    <a:cubicBezTo>
                      <a:pt x="2" y="1"/>
                      <a:pt x="2" y="2"/>
                      <a:pt x="2" y="2"/>
                    </a:cubicBezTo>
                    <a:cubicBezTo>
                      <a:pt x="2" y="3"/>
                      <a:pt x="3" y="3"/>
                      <a:pt x="3" y="4"/>
                    </a:cubicBezTo>
                    <a:cubicBezTo>
                      <a:pt x="3" y="4"/>
                      <a:pt x="4" y="5"/>
                      <a:pt x="4" y="6"/>
                    </a:cubicBezTo>
                    <a:cubicBezTo>
                      <a:pt x="4" y="6"/>
                      <a:pt x="5" y="6"/>
                      <a:pt x="6" y="6"/>
                    </a:cubicBezTo>
                    <a:cubicBezTo>
                      <a:pt x="6" y="6"/>
                      <a:pt x="6" y="6"/>
                      <a:pt x="6" y="6"/>
                    </a:cubicBezTo>
                    <a:cubicBezTo>
                      <a:pt x="7" y="6"/>
                      <a:pt x="7" y="6"/>
                      <a:pt x="8" y="6"/>
                    </a:cubicBezTo>
                    <a:cubicBezTo>
                      <a:pt x="8" y="6"/>
                      <a:pt x="9" y="7"/>
                      <a:pt x="9" y="7"/>
                    </a:cubicBezTo>
                    <a:cubicBezTo>
                      <a:pt x="10" y="7"/>
                      <a:pt x="10" y="8"/>
                      <a:pt x="11" y="8"/>
                    </a:cubicBezTo>
                    <a:cubicBezTo>
                      <a:pt x="11" y="8"/>
                      <a:pt x="11" y="8"/>
                      <a:pt x="11" y="8"/>
                    </a:cubicBezTo>
                    <a:cubicBezTo>
                      <a:pt x="11" y="8"/>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587">
                <a:extLst>
                  <a:ext uri="{FF2B5EF4-FFF2-40B4-BE49-F238E27FC236}">
                    <a16:creationId xmlns:a16="http://schemas.microsoft.com/office/drawing/2014/main" id="{26F6E2CA-F4E3-44A5-8D9A-A44C22223E0A}"/>
                  </a:ext>
                </a:extLst>
              </p:cNvPr>
              <p:cNvSpPr>
                <a:spLocks/>
              </p:cNvSpPr>
              <p:nvPr/>
            </p:nvSpPr>
            <p:spPr bwMode="auto">
              <a:xfrm>
                <a:off x="5509427" y="5682931"/>
                <a:ext cx="6311" cy="3156"/>
              </a:xfrm>
              <a:custGeom>
                <a:avLst/>
                <a:gdLst>
                  <a:gd name="T0" fmla="*/ 2 w 2"/>
                  <a:gd name="T1" fmla="*/ 0 h 1"/>
                  <a:gd name="T2" fmla="*/ 2 w 2"/>
                  <a:gd name="T3" fmla="*/ 0 h 1"/>
                  <a:gd name="T4" fmla="*/ 1 w 2"/>
                  <a:gd name="T5" fmla="*/ 1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1"/>
                      <a:pt x="2" y="1"/>
                      <a:pt x="1" y="1"/>
                    </a:cubicBezTo>
                    <a:cubicBezTo>
                      <a:pt x="1" y="1"/>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588">
                <a:extLst>
                  <a:ext uri="{FF2B5EF4-FFF2-40B4-BE49-F238E27FC236}">
                    <a16:creationId xmlns:a16="http://schemas.microsoft.com/office/drawing/2014/main" id="{8C6CC652-1C1C-4EFE-8461-AD77EA6E4E67}"/>
                  </a:ext>
                </a:extLst>
              </p:cNvPr>
              <p:cNvSpPr>
                <a:spLocks/>
              </p:cNvSpPr>
              <p:nvPr/>
            </p:nvSpPr>
            <p:spPr bwMode="auto">
              <a:xfrm>
                <a:off x="5506271" y="5682931"/>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589">
                <a:extLst>
                  <a:ext uri="{FF2B5EF4-FFF2-40B4-BE49-F238E27FC236}">
                    <a16:creationId xmlns:a16="http://schemas.microsoft.com/office/drawing/2014/main" id="{F228296B-80CC-403E-A665-965ACD1C95BE}"/>
                  </a:ext>
                </a:extLst>
              </p:cNvPr>
              <p:cNvSpPr>
                <a:spLocks/>
              </p:cNvSpPr>
              <p:nvPr/>
            </p:nvSpPr>
            <p:spPr bwMode="auto">
              <a:xfrm>
                <a:off x="5503116" y="5686087"/>
                <a:ext cx="9467" cy="0"/>
              </a:xfrm>
              <a:custGeom>
                <a:avLst/>
                <a:gdLst>
                  <a:gd name="T0" fmla="*/ 4 w 6"/>
                  <a:gd name="T1" fmla="*/ 2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590">
                <a:extLst>
                  <a:ext uri="{FF2B5EF4-FFF2-40B4-BE49-F238E27FC236}">
                    <a16:creationId xmlns:a16="http://schemas.microsoft.com/office/drawing/2014/main" id="{06FCBA78-9A42-4DC2-9105-F27E31483377}"/>
                  </a:ext>
                </a:extLst>
              </p:cNvPr>
              <p:cNvSpPr>
                <a:spLocks/>
              </p:cNvSpPr>
              <p:nvPr/>
            </p:nvSpPr>
            <p:spPr bwMode="auto">
              <a:xfrm>
                <a:off x="5503116" y="5682931"/>
                <a:ext cx="6311" cy="3156"/>
              </a:xfrm>
              <a:custGeom>
                <a:avLst/>
                <a:gdLst>
                  <a:gd name="T0" fmla="*/ 2 w 4"/>
                  <a:gd name="T1" fmla="*/ 0 h 2"/>
                  <a:gd name="T2" fmla="*/ 2 w 4"/>
                  <a:gd name="T3" fmla="*/ 0 h 2"/>
                  <a:gd name="T4" fmla="*/ 0 w 4"/>
                  <a:gd name="T5" fmla="*/ 0 h 2"/>
                  <a:gd name="T6" fmla="*/ 2 w 4"/>
                  <a:gd name="T7" fmla="*/ 0 h 2"/>
                  <a:gd name="T8" fmla="*/ 0 w 4"/>
                  <a:gd name="T9" fmla="*/ 0 h 2"/>
                  <a:gd name="T10" fmla="*/ 0 w 4"/>
                  <a:gd name="T11" fmla="*/ 0 h 2"/>
                  <a:gd name="T12" fmla="*/ 0 w 4"/>
                  <a:gd name="T13" fmla="*/ 2 h 2"/>
                  <a:gd name="T14" fmla="*/ 2 w 4"/>
                  <a:gd name="T15" fmla="*/ 0 h 2"/>
                  <a:gd name="T16" fmla="*/ 2 w 4"/>
                  <a:gd name="T17" fmla="*/ 0 h 2"/>
                  <a:gd name="T18" fmla="*/ 2 w 4"/>
                  <a:gd name="T19" fmla="*/ 0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0"/>
                    </a:lnTo>
                    <a:lnTo>
                      <a:pt x="0" y="0"/>
                    </a:lnTo>
                    <a:lnTo>
                      <a:pt x="2" y="0"/>
                    </a:lnTo>
                    <a:lnTo>
                      <a:pt x="0" y="0"/>
                    </a:lnTo>
                    <a:lnTo>
                      <a:pt x="0" y="0"/>
                    </a:lnTo>
                    <a:lnTo>
                      <a:pt x="0" y="2"/>
                    </a:lnTo>
                    <a:lnTo>
                      <a:pt x="2" y="0"/>
                    </a:lnTo>
                    <a:lnTo>
                      <a:pt x="2" y="0"/>
                    </a:lnTo>
                    <a:lnTo>
                      <a:pt x="2" y="0"/>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591">
                <a:extLst>
                  <a:ext uri="{FF2B5EF4-FFF2-40B4-BE49-F238E27FC236}">
                    <a16:creationId xmlns:a16="http://schemas.microsoft.com/office/drawing/2014/main" id="{EA6B90BD-7B90-4C23-B2C8-398B35F9C7C0}"/>
                  </a:ext>
                </a:extLst>
              </p:cNvPr>
              <p:cNvSpPr>
                <a:spLocks/>
              </p:cNvSpPr>
              <p:nvPr/>
            </p:nvSpPr>
            <p:spPr bwMode="auto">
              <a:xfrm>
                <a:off x="5506271" y="5663997"/>
                <a:ext cx="0" cy="3156"/>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0"/>
                    </a:cubicBez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592">
                <a:extLst>
                  <a:ext uri="{FF2B5EF4-FFF2-40B4-BE49-F238E27FC236}">
                    <a16:creationId xmlns:a16="http://schemas.microsoft.com/office/drawing/2014/main" id="{7282F022-E74F-4A4A-B033-AD87D9C8C878}"/>
                  </a:ext>
                </a:extLst>
              </p:cNvPr>
              <p:cNvSpPr>
                <a:spLocks/>
              </p:cNvSpPr>
              <p:nvPr/>
            </p:nvSpPr>
            <p:spPr bwMode="auto">
              <a:xfrm>
                <a:off x="5403712" y="5521991"/>
                <a:ext cx="102560" cy="186186"/>
              </a:xfrm>
              <a:custGeom>
                <a:avLst/>
                <a:gdLst>
                  <a:gd name="T0" fmla="*/ 0 w 33"/>
                  <a:gd name="T1" fmla="*/ 42 h 60"/>
                  <a:gd name="T2" fmla="*/ 12 w 33"/>
                  <a:gd name="T3" fmla="*/ 60 h 60"/>
                  <a:gd name="T4" fmla="*/ 23 w 33"/>
                  <a:gd name="T5" fmla="*/ 20 h 60"/>
                  <a:gd name="T6" fmla="*/ 30 w 33"/>
                  <a:gd name="T7" fmla="*/ 18 h 60"/>
                  <a:gd name="T8" fmla="*/ 33 w 33"/>
                  <a:gd name="T9" fmla="*/ 7 h 60"/>
                  <a:gd name="T10" fmla="*/ 22 w 33"/>
                  <a:gd name="T11" fmla="*/ 4 h 60"/>
                  <a:gd name="T12" fmla="*/ 18 w 33"/>
                  <a:gd name="T13" fmla="*/ 6 h 60"/>
                  <a:gd name="T14" fmla="*/ 14 w 33"/>
                  <a:gd name="T15" fmla="*/ 2 h 60"/>
                  <a:gd name="T16" fmla="*/ 5 w 33"/>
                  <a:gd name="T17" fmla="*/ 0 h 60"/>
                  <a:gd name="T18" fmla="*/ 2 w 33"/>
                  <a:gd name="T19" fmla="*/ 11 h 60"/>
                  <a:gd name="T20" fmla="*/ 7 w 33"/>
                  <a:gd name="T21" fmla="*/ 16 h 60"/>
                  <a:gd name="T22" fmla="*/ 0 w 33"/>
                  <a:gd name="T2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0">
                    <a:moveTo>
                      <a:pt x="0" y="42"/>
                    </a:moveTo>
                    <a:cubicBezTo>
                      <a:pt x="3" y="50"/>
                      <a:pt x="8" y="56"/>
                      <a:pt x="12" y="60"/>
                    </a:cubicBezTo>
                    <a:cubicBezTo>
                      <a:pt x="23" y="20"/>
                      <a:pt x="23" y="20"/>
                      <a:pt x="23" y="20"/>
                    </a:cubicBezTo>
                    <a:cubicBezTo>
                      <a:pt x="30" y="18"/>
                      <a:pt x="30" y="18"/>
                      <a:pt x="30" y="18"/>
                    </a:cubicBezTo>
                    <a:cubicBezTo>
                      <a:pt x="33" y="7"/>
                      <a:pt x="33" y="7"/>
                      <a:pt x="33" y="7"/>
                    </a:cubicBezTo>
                    <a:cubicBezTo>
                      <a:pt x="22" y="4"/>
                      <a:pt x="22" y="4"/>
                      <a:pt x="22" y="4"/>
                    </a:cubicBezTo>
                    <a:cubicBezTo>
                      <a:pt x="18" y="6"/>
                      <a:pt x="18" y="6"/>
                      <a:pt x="18" y="6"/>
                    </a:cubicBezTo>
                    <a:cubicBezTo>
                      <a:pt x="14" y="2"/>
                      <a:pt x="14" y="2"/>
                      <a:pt x="14" y="2"/>
                    </a:cubicBezTo>
                    <a:cubicBezTo>
                      <a:pt x="5" y="0"/>
                      <a:pt x="5" y="0"/>
                      <a:pt x="5" y="0"/>
                    </a:cubicBezTo>
                    <a:cubicBezTo>
                      <a:pt x="2" y="11"/>
                      <a:pt x="2" y="11"/>
                      <a:pt x="2" y="11"/>
                    </a:cubicBezTo>
                    <a:cubicBezTo>
                      <a:pt x="7" y="16"/>
                      <a:pt x="7" y="16"/>
                      <a:pt x="7" y="16"/>
                    </a:cubicBezTo>
                    <a:lnTo>
                      <a:pt x="0" y="42"/>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593">
                <a:extLst>
                  <a:ext uri="{FF2B5EF4-FFF2-40B4-BE49-F238E27FC236}">
                    <a16:creationId xmlns:a16="http://schemas.microsoft.com/office/drawing/2014/main" id="{3BDD5B5B-5F50-4449-B6C7-52D2F58ABAF8}"/>
                  </a:ext>
                </a:extLst>
              </p:cNvPr>
              <p:cNvSpPr>
                <a:spLocks/>
              </p:cNvSpPr>
              <p:nvPr/>
            </p:nvSpPr>
            <p:spPr bwMode="auto">
              <a:xfrm>
                <a:off x="5406868" y="5521991"/>
                <a:ext cx="99405" cy="183030"/>
              </a:xfrm>
              <a:custGeom>
                <a:avLst/>
                <a:gdLst>
                  <a:gd name="T0" fmla="*/ 0 w 32"/>
                  <a:gd name="T1" fmla="*/ 45 h 59"/>
                  <a:gd name="T2" fmla="*/ 10 w 32"/>
                  <a:gd name="T3" fmla="*/ 59 h 59"/>
                  <a:gd name="T4" fmla="*/ 20 w 32"/>
                  <a:gd name="T5" fmla="*/ 19 h 59"/>
                  <a:gd name="T6" fmla="*/ 30 w 32"/>
                  <a:gd name="T7" fmla="*/ 16 h 59"/>
                  <a:gd name="T8" fmla="*/ 32 w 32"/>
                  <a:gd name="T9" fmla="*/ 7 h 59"/>
                  <a:gd name="T10" fmla="*/ 25 w 32"/>
                  <a:gd name="T11" fmla="*/ 5 h 59"/>
                  <a:gd name="T12" fmla="*/ 16 w 32"/>
                  <a:gd name="T13" fmla="*/ 7 h 59"/>
                  <a:gd name="T14" fmla="*/ 10 w 32"/>
                  <a:gd name="T15" fmla="*/ 2 h 59"/>
                  <a:gd name="T16" fmla="*/ 4 w 32"/>
                  <a:gd name="T17" fmla="*/ 0 h 59"/>
                  <a:gd name="T18" fmla="*/ 2 w 32"/>
                  <a:gd name="T19" fmla="*/ 9 h 59"/>
                  <a:gd name="T20" fmla="*/ 7 w 32"/>
                  <a:gd name="T21" fmla="*/ 15 h 59"/>
                  <a:gd name="T22" fmla="*/ 0 w 32"/>
                  <a:gd name="T23"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9">
                    <a:moveTo>
                      <a:pt x="0" y="45"/>
                    </a:moveTo>
                    <a:cubicBezTo>
                      <a:pt x="3" y="50"/>
                      <a:pt x="7" y="55"/>
                      <a:pt x="10" y="59"/>
                    </a:cubicBezTo>
                    <a:cubicBezTo>
                      <a:pt x="20" y="19"/>
                      <a:pt x="20" y="19"/>
                      <a:pt x="20" y="19"/>
                    </a:cubicBezTo>
                    <a:cubicBezTo>
                      <a:pt x="30" y="16"/>
                      <a:pt x="30" y="16"/>
                      <a:pt x="30" y="16"/>
                    </a:cubicBezTo>
                    <a:cubicBezTo>
                      <a:pt x="32" y="7"/>
                      <a:pt x="32" y="7"/>
                      <a:pt x="32" y="7"/>
                    </a:cubicBezTo>
                    <a:cubicBezTo>
                      <a:pt x="25" y="5"/>
                      <a:pt x="25" y="5"/>
                      <a:pt x="25" y="5"/>
                    </a:cubicBezTo>
                    <a:cubicBezTo>
                      <a:pt x="16" y="7"/>
                      <a:pt x="16" y="7"/>
                      <a:pt x="16" y="7"/>
                    </a:cubicBezTo>
                    <a:cubicBezTo>
                      <a:pt x="10" y="2"/>
                      <a:pt x="10" y="2"/>
                      <a:pt x="10" y="2"/>
                    </a:cubicBezTo>
                    <a:cubicBezTo>
                      <a:pt x="4" y="0"/>
                      <a:pt x="4" y="0"/>
                      <a:pt x="4" y="0"/>
                    </a:cubicBezTo>
                    <a:cubicBezTo>
                      <a:pt x="2" y="9"/>
                      <a:pt x="2" y="9"/>
                      <a:pt x="2" y="9"/>
                    </a:cubicBezTo>
                    <a:cubicBezTo>
                      <a:pt x="7" y="15"/>
                      <a:pt x="7" y="15"/>
                      <a:pt x="7" y="15"/>
                    </a:cubicBez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594">
                <a:extLst>
                  <a:ext uri="{FF2B5EF4-FFF2-40B4-BE49-F238E27FC236}">
                    <a16:creationId xmlns:a16="http://schemas.microsoft.com/office/drawing/2014/main" id="{5592B8F0-8E6B-435B-B1B0-15C804439D30}"/>
                  </a:ext>
                </a:extLst>
              </p:cNvPr>
              <p:cNvSpPr>
                <a:spLocks/>
              </p:cNvSpPr>
              <p:nvPr/>
            </p:nvSpPr>
            <p:spPr bwMode="auto">
              <a:xfrm>
                <a:off x="5438425" y="5564592"/>
                <a:ext cx="25246" cy="25246"/>
              </a:xfrm>
              <a:custGeom>
                <a:avLst/>
                <a:gdLst>
                  <a:gd name="T0" fmla="*/ 16 w 16"/>
                  <a:gd name="T1" fmla="*/ 6 h 16"/>
                  <a:gd name="T2" fmla="*/ 14 w 16"/>
                  <a:gd name="T3" fmla="*/ 8 h 16"/>
                  <a:gd name="T4" fmla="*/ 10 w 16"/>
                  <a:gd name="T5" fmla="*/ 2 h 16"/>
                  <a:gd name="T6" fmla="*/ 10 w 16"/>
                  <a:gd name="T7" fmla="*/ 0 h 16"/>
                  <a:gd name="T8" fmla="*/ 10 w 16"/>
                  <a:gd name="T9" fmla="*/ 2 h 16"/>
                  <a:gd name="T10" fmla="*/ 10 w 16"/>
                  <a:gd name="T11" fmla="*/ 0 h 16"/>
                  <a:gd name="T12" fmla="*/ 8 w 16"/>
                  <a:gd name="T13" fmla="*/ 0 h 16"/>
                  <a:gd name="T14" fmla="*/ 8 w 16"/>
                  <a:gd name="T15" fmla="*/ 2 h 16"/>
                  <a:gd name="T16" fmla="*/ 6 w 16"/>
                  <a:gd name="T17" fmla="*/ 0 h 16"/>
                  <a:gd name="T18" fmla="*/ 8 w 16"/>
                  <a:gd name="T19" fmla="*/ 2 h 16"/>
                  <a:gd name="T20" fmla="*/ 2 w 16"/>
                  <a:gd name="T21" fmla="*/ 4 h 16"/>
                  <a:gd name="T22" fmla="*/ 2 w 16"/>
                  <a:gd name="T23" fmla="*/ 4 h 16"/>
                  <a:gd name="T24" fmla="*/ 2 w 16"/>
                  <a:gd name="T25" fmla="*/ 4 h 16"/>
                  <a:gd name="T26" fmla="*/ 2 w 16"/>
                  <a:gd name="T27" fmla="*/ 6 h 16"/>
                  <a:gd name="T28" fmla="*/ 0 w 16"/>
                  <a:gd name="T29" fmla="*/ 6 h 16"/>
                  <a:gd name="T30" fmla="*/ 2 w 16"/>
                  <a:gd name="T31" fmla="*/ 6 h 16"/>
                  <a:gd name="T32" fmla="*/ 0 w 16"/>
                  <a:gd name="T33" fmla="*/ 8 h 16"/>
                  <a:gd name="T34" fmla="*/ 2 w 16"/>
                  <a:gd name="T35" fmla="*/ 8 h 16"/>
                  <a:gd name="T36" fmla="*/ 4 w 16"/>
                  <a:gd name="T37" fmla="*/ 14 h 16"/>
                  <a:gd name="T38" fmla="*/ 2 w 16"/>
                  <a:gd name="T39" fmla="*/ 14 h 16"/>
                  <a:gd name="T40" fmla="*/ 4 w 16"/>
                  <a:gd name="T41" fmla="*/ 14 h 16"/>
                  <a:gd name="T42" fmla="*/ 4 w 16"/>
                  <a:gd name="T43" fmla="*/ 14 h 16"/>
                  <a:gd name="T44" fmla="*/ 6 w 16"/>
                  <a:gd name="T45" fmla="*/ 14 h 16"/>
                  <a:gd name="T46" fmla="*/ 6 w 16"/>
                  <a:gd name="T47" fmla="*/ 14 h 16"/>
                  <a:gd name="T48" fmla="*/ 8 w 16"/>
                  <a:gd name="T49" fmla="*/ 16 h 16"/>
                  <a:gd name="T50" fmla="*/ 8 w 16"/>
                  <a:gd name="T51" fmla="*/ 14 h 16"/>
                  <a:gd name="T52" fmla="*/ 12 w 16"/>
                  <a:gd name="T53" fmla="*/ 10 h 16"/>
                  <a:gd name="T54" fmla="*/ 14 w 16"/>
                  <a:gd name="T55" fmla="*/ 12 h 16"/>
                  <a:gd name="T56" fmla="*/ 14 w 16"/>
                  <a:gd name="T57" fmla="*/ 10 h 16"/>
                  <a:gd name="T58" fmla="*/ 14 w 16"/>
                  <a:gd name="T59" fmla="*/ 10 h 16"/>
                  <a:gd name="T60" fmla="*/ 14 w 16"/>
                  <a:gd name="T61" fmla="*/ 8 h 16"/>
                  <a:gd name="T62" fmla="*/ 14 w 16"/>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8"/>
                    </a:moveTo>
                    <a:lnTo>
                      <a:pt x="16" y="6"/>
                    </a:lnTo>
                    <a:lnTo>
                      <a:pt x="14" y="8"/>
                    </a:lnTo>
                    <a:lnTo>
                      <a:pt x="14" y="8"/>
                    </a:lnTo>
                    <a:lnTo>
                      <a:pt x="10" y="6"/>
                    </a:lnTo>
                    <a:lnTo>
                      <a:pt x="10" y="2"/>
                    </a:lnTo>
                    <a:lnTo>
                      <a:pt x="12" y="2"/>
                    </a:lnTo>
                    <a:lnTo>
                      <a:pt x="10" y="0"/>
                    </a:lnTo>
                    <a:lnTo>
                      <a:pt x="10" y="2"/>
                    </a:lnTo>
                    <a:lnTo>
                      <a:pt x="10" y="2"/>
                    </a:lnTo>
                    <a:lnTo>
                      <a:pt x="10" y="0"/>
                    </a:lnTo>
                    <a:lnTo>
                      <a:pt x="10" y="0"/>
                    </a:lnTo>
                    <a:lnTo>
                      <a:pt x="10" y="0"/>
                    </a:lnTo>
                    <a:lnTo>
                      <a:pt x="8" y="0"/>
                    </a:lnTo>
                    <a:lnTo>
                      <a:pt x="8" y="2"/>
                    </a:lnTo>
                    <a:lnTo>
                      <a:pt x="8" y="2"/>
                    </a:lnTo>
                    <a:lnTo>
                      <a:pt x="8" y="0"/>
                    </a:lnTo>
                    <a:lnTo>
                      <a:pt x="6" y="0"/>
                    </a:lnTo>
                    <a:lnTo>
                      <a:pt x="8" y="2"/>
                    </a:lnTo>
                    <a:lnTo>
                      <a:pt x="8" y="2"/>
                    </a:lnTo>
                    <a:lnTo>
                      <a:pt x="6" y="6"/>
                    </a:lnTo>
                    <a:lnTo>
                      <a:pt x="2" y="4"/>
                    </a:lnTo>
                    <a:lnTo>
                      <a:pt x="2" y="4"/>
                    </a:lnTo>
                    <a:lnTo>
                      <a:pt x="2" y="4"/>
                    </a:lnTo>
                    <a:lnTo>
                      <a:pt x="0" y="4"/>
                    </a:lnTo>
                    <a:lnTo>
                      <a:pt x="2" y="4"/>
                    </a:lnTo>
                    <a:lnTo>
                      <a:pt x="2" y="6"/>
                    </a:lnTo>
                    <a:lnTo>
                      <a:pt x="2" y="6"/>
                    </a:lnTo>
                    <a:lnTo>
                      <a:pt x="0" y="6"/>
                    </a:lnTo>
                    <a:lnTo>
                      <a:pt x="0" y="6"/>
                    </a:lnTo>
                    <a:lnTo>
                      <a:pt x="0" y="6"/>
                    </a:lnTo>
                    <a:lnTo>
                      <a:pt x="2" y="6"/>
                    </a:lnTo>
                    <a:lnTo>
                      <a:pt x="2" y="8"/>
                    </a:lnTo>
                    <a:lnTo>
                      <a:pt x="0" y="8"/>
                    </a:lnTo>
                    <a:lnTo>
                      <a:pt x="0" y="8"/>
                    </a:lnTo>
                    <a:lnTo>
                      <a:pt x="2" y="8"/>
                    </a:lnTo>
                    <a:lnTo>
                      <a:pt x="6" y="8"/>
                    </a:lnTo>
                    <a:lnTo>
                      <a:pt x="4" y="14"/>
                    </a:lnTo>
                    <a:lnTo>
                      <a:pt x="4" y="14"/>
                    </a:lnTo>
                    <a:lnTo>
                      <a:pt x="2" y="14"/>
                    </a:lnTo>
                    <a:lnTo>
                      <a:pt x="4" y="14"/>
                    </a:lnTo>
                    <a:lnTo>
                      <a:pt x="4" y="14"/>
                    </a:lnTo>
                    <a:lnTo>
                      <a:pt x="6" y="14"/>
                    </a:lnTo>
                    <a:lnTo>
                      <a:pt x="4" y="14"/>
                    </a:lnTo>
                    <a:lnTo>
                      <a:pt x="6" y="14"/>
                    </a:lnTo>
                    <a:lnTo>
                      <a:pt x="6" y="14"/>
                    </a:lnTo>
                    <a:lnTo>
                      <a:pt x="6" y="16"/>
                    </a:lnTo>
                    <a:lnTo>
                      <a:pt x="6" y="14"/>
                    </a:lnTo>
                    <a:lnTo>
                      <a:pt x="8" y="14"/>
                    </a:lnTo>
                    <a:lnTo>
                      <a:pt x="8" y="16"/>
                    </a:lnTo>
                    <a:lnTo>
                      <a:pt x="8" y="16"/>
                    </a:lnTo>
                    <a:lnTo>
                      <a:pt x="8" y="14"/>
                    </a:lnTo>
                    <a:lnTo>
                      <a:pt x="8" y="10"/>
                    </a:lnTo>
                    <a:lnTo>
                      <a:pt x="12" y="10"/>
                    </a:lnTo>
                    <a:lnTo>
                      <a:pt x="14" y="12"/>
                    </a:lnTo>
                    <a:lnTo>
                      <a:pt x="14" y="12"/>
                    </a:lnTo>
                    <a:lnTo>
                      <a:pt x="12" y="10"/>
                    </a:lnTo>
                    <a:lnTo>
                      <a:pt x="14" y="10"/>
                    </a:lnTo>
                    <a:lnTo>
                      <a:pt x="14" y="10"/>
                    </a:lnTo>
                    <a:lnTo>
                      <a:pt x="14" y="10"/>
                    </a:lnTo>
                    <a:lnTo>
                      <a:pt x="14" y="10"/>
                    </a:lnTo>
                    <a:lnTo>
                      <a:pt x="14" y="8"/>
                    </a:lnTo>
                    <a:lnTo>
                      <a:pt x="14"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595">
                <a:extLst>
                  <a:ext uri="{FF2B5EF4-FFF2-40B4-BE49-F238E27FC236}">
                    <a16:creationId xmlns:a16="http://schemas.microsoft.com/office/drawing/2014/main" id="{B47B598D-3470-46CC-B398-16CAFDB829C3}"/>
                  </a:ext>
                </a:extLst>
              </p:cNvPr>
              <p:cNvSpPr>
                <a:spLocks/>
              </p:cNvSpPr>
              <p:nvPr/>
            </p:nvSpPr>
            <p:spPr bwMode="auto">
              <a:xfrm>
                <a:off x="5425802" y="5618239"/>
                <a:ext cx="22090" cy="25246"/>
              </a:xfrm>
              <a:custGeom>
                <a:avLst/>
                <a:gdLst>
                  <a:gd name="T0" fmla="*/ 14 w 14"/>
                  <a:gd name="T1" fmla="*/ 6 h 16"/>
                  <a:gd name="T2" fmla="*/ 14 w 14"/>
                  <a:gd name="T3" fmla="*/ 8 h 16"/>
                  <a:gd name="T4" fmla="*/ 10 w 14"/>
                  <a:gd name="T5" fmla="*/ 2 h 16"/>
                  <a:gd name="T6" fmla="*/ 10 w 14"/>
                  <a:gd name="T7" fmla="*/ 0 h 16"/>
                  <a:gd name="T8" fmla="*/ 8 w 14"/>
                  <a:gd name="T9" fmla="*/ 2 h 16"/>
                  <a:gd name="T10" fmla="*/ 8 w 14"/>
                  <a:gd name="T11" fmla="*/ 0 h 16"/>
                  <a:gd name="T12" fmla="*/ 8 w 14"/>
                  <a:gd name="T13" fmla="*/ 0 h 16"/>
                  <a:gd name="T14" fmla="*/ 6 w 14"/>
                  <a:gd name="T15" fmla="*/ 2 h 16"/>
                  <a:gd name="T16" fmla="*/ 6 w 14"/>
                  <a:gd name="T17" fmla="*/ 0 h 16"/>
                  <a:gd name="T18" fmla="*/ 6 w 14"/>
                  <a:gd name="T19" fmla="*/ 2 h 16"/>
                  <a:gd name="T20" fmla="*/ 2 w 14"/>
                  <a:gd name="T21" fmla="*/ 4 h 16"/>
                  <a:gd name="T22" fmla="*/ 0 w 14"/>
                  <a:gd name="T23" fmla="*/ 4 h 16"/>
                  <a:gd name="T24" fmla="*/ 2 w 14"/>
                  <a:gd name="T25" fmla="*/ 4 h 16"/>
                  <a:gd name="T26" fmla="*/ 0 w 14"/>
                  <a:gd name="T27" fmla="*/ 6 h 16"/>
                  <a:gd name="T28" fmla="*/ 0 w 14"/>
                  <a:gd name="T29" fmla="*/ 6 h 16"/>
                  <a:gd name="T30" fmla="*/ 2 w 14"/>
                  <a:gd name="T31" fmla="*/ 6 h 16"/>
                  <a:gd name="T32" fmla="*/ 0 w 14"/>
                  <a:gd name="T33" fmla="*/ 8 h 16"/>
                  <a:gd name="T34" fmla="*/ 0 w 14"/>
                  <a:gd name="T35" fmla="*/ 8 h 16"/>
                  <a:gd name="T36" fmla="*/ 4 w 14"/>
                  <a:gd name="T37" fmla="*/ 14 h 16"/>
                  <a:gd name="T38" fmla="*/ 2 w 14"/>
                  <a:gd name="T39" fmla="*/ 14 h 16"/>
                  <a:gd name="T40" fmla="*/ 4 w 14"/>
                  <a:gd name="T41" fmla="*/ 14 h 16"/>
                  <a:gd name="T42" fmla="*/ 4 w 14"/>
                  <a:gd name="T43" fmla="*/ 14 h 16"/>
                  <a:gd name="T44" fmla="*/ 6 w 14"/>
                  <a:gd name="T45" fmla="*/ 14 h 16"/>
                  <a:gd name="T46" fmla="*/ 6 w 14"/>
                  <a:gd name="T47" fmla="*/ 14 h 16"/>
                  <a:gd name="T48" fmla="*/ 6 w 14"/>
                  <a:gd name="T49" fmla="*/ 16 h 16"/>
                  <a:gd name="T50" fmla="*/ 6 w 14"/>
                  <a:gd name="T51" fmla="*/ 14 h 16"/>
                  <a:gd name="T52" fmla="*/ 12 w 14"/>
                  <a:gd name="T53" fmla="*/ 10 h 16"/>
                  <a:gd name="T54" fmla="*/ 14 w 14"/>
                  <a:gd name="T55" fmla="*/ 12 h 16"/>
                  <a:gd name="T56" fmla="*/ 12 w 14"/>
                  <a:gd name="T57" fmla="*/ 10 h 16"/>
                  <a:gd name="T58" fmla="*/ 14 w 14"/>
                  <a:gd name="T59" fmla="*/ 10 h 16"/>
                  <a:gd name="T60" fmla="*/ 14 w 14"/>
                  <a:gd name="T61" fmla="*/ 8 h 16"/>
                  <a:gd name="T62" fmla="*/ 14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6"/>
                    </a:lnTo>
                    <a:lnTo>
                      <a:pt x="14" y="8"/>
                    </a:lnTo>
                    <a:lnTo>
                      <a:pt x="14" y="8"/>
                    </a:lnTo>
                    <a:lnTo>
                      <a:pt x="8" y="6"/>
                    </a:lnTo>
                    <a:lnTo>
                      <a:pt x="10" y="2"/>
                    </a:lnTo>
                    <a:lnTo>
                      <a:pt x="12" y="2"/>
                    </a:lnTo>
                    <a:lnTo>
                      <a:pt x="10" y="0"/>
                    </a:lnTo>
                    <a:lnTo>
                      <a:pt x="10" y="2"/>
                    </a:lnTo>
                    <a:lnTo>
                      <a:pt x="8" y="2"/>
                    </a:lnTo>
                    <a:lnTo>
                      <a:pt x="10" y="0"/>
                    </a:lnTo>
                    <a:lnTo>
                      <a:pt x="8" y="0"/>
                    </a:lnTo>
                    <a:lnTo>
                      <a:pt x="8" y="0"/>
                    </a:lnTo>
                    <a:lnTo>
                      <a:pt x="8" y="0"/>
                    </a:lnTo>
                    <a:lnTo>
                      <a:pt x="8" y="2"/>
                    </a:lnTo>
                    <a:lnTo>
                      <a:pt x="6" y="2"/>
                    </a:lnTo>
                    <a:lnTo>
                      <a:pt x="8" y="0"/>
                    </a:lnTo>
                    <a:lnTo>
                      <a:pt x="6" y="0"/>
                    </a:lnTo>
                    <a:lnTo>
                      <a:pt x="6" y="2"/>
                    </a:lnTo>
                    <a:lnTo>
                      <a:pt x="6" y="2"/>
                    </a:lnTo>
                    <a:lnTo>
                      <a:pt x="6" y="6"/>
                    </a:lnTo>
                    <a:lnTo>
                      <a:pt x="2" y="4"/>
                    </a:lnTo>
                    <a:lnTo>
                      <a:pt x="2" y="4"/>
                    </a:lnTo>
                    <a:lnTo>
                      <a:pt x="0" y="4"/>
                    </a:lnTo>
                    <a:lnTo>
                      <a:pt x="0" y="4"/>
                    </a:lnTo>
                    <a:lnTo>
                      <a:pt x="2" y="4"/>
                    </a:lnTo>
                    <a:lnTo>
                      <a:pt x="2" y="6"/>
                    </a:lnTo>
                    <a:lnTo>
                      <a:pt x="0" y="6"/>
                    </a:lnTo>
                    <a:lnTo>
                      <a:pt x="0" y="6"/>
                    </a:lnTo>
                    <a:lnTo>
                      <a:pt x="0" y="6"/>
                    </a:lnTo>
                    <a:lnTo>
                      <a:pt x="0" y="6"/>
                    </a:lnTo>
                    <a:lnTo>
                      <a:pt x="2" y="6"/>
                    </a:lnTo>
                    <a:lnTo>
                      <a:pt x="0" y="8"/>
                    </a:lnTo>
                    <a:lnTo>
                      <a:pt x="0" y="8"/>
                    </a:lnTo>
                    <a:lnTo>
                      <a:pt x="0" y="8"/>
                    </a:lnTo>
                    <a:lnTo>
                      <a:pt x="0" y="8"/>
                    </a:lnTo>
                    <a:lnTo>
                      <a:pt x="4" y="8"/>
                    </a:lnTo>
                    <a:lnTo>
                      <a:pt x="4" y="14"/>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8" y="10"/>
                    </a:lnTo>
                    <a:lnTo>
                      <a:pt x="12" y="10"/>
                    </a:lnTo>
                    <a:lnTo>
                      <a:pt x="14" y="12"/>
                    </a:lnTo>
                    <a:lnTo>
                      <a:pt x="14" y="12"/>
                    </a:lnTo>
                    <a:lnTo>
                      <a:pt x="12" y="10"/>
                    </a:lnTo>
                    <a:lnTo>
                      <a:pt x="12" y="10"/>
                    </a:lnTo>
                    <a:lnTo>
                      <a:pt x="14" y="10"/>
                    </a:lnTo>
                    <a:lnTo>
                      <a:pt x="14" y="10"/>
                    </a:lnTo>
                    <a:lnTo>
                      <a:pt x="14" y="10"/>
                    </a:lnTo>
                    <a:lnTo>
                      <a:pt x="14" y="8"/>
                    </a:lnTo>
                    <a:lnTo>
                      <a:pt x="12"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596">
                <a:extLst>
                  <a:ext uri="{FF2B5EF4-FFF2-40B4-BE49-F238E27FC236}">
                    <a16:creationId xmlns:a16="http://schemas.microsoft.com/office/drawing/2014/main" id="{8167B1DE-1D46-41E4-9AAE-65E7093B6337}"/>
                  </a:ext>
                </a:extLst>
              </p:cNvPr>
              <p:cNvSpPr>
                <a:spLocks/>
              </p:cNvSpPr>
              <p:nvPr/>
            </p:nvSpPr>
            <p:spPr bwMode="auto">
              <a:xfrm>
                <a:off x="5474715" y="5542503"/>
                <a:ext cx="22090" cy="25246"/>
              </a:xfrm>
              <a:custGeom>
                <a:avLst/>
                <a:gdLst>
                  <a:gd name="T0" fmla="*/ 14 w 14"/>
                  <a:gd name="T1" fmla="*/ 8 h 16"/>
                  <a:gd name="T2" fmla="*/ 12 w 14"/>
                  <a:gd name="T3" fmla="*/ 8 h 16"/>
                  <a:gd name="T4" fmla="*/ 10 w 14"/>
                  <a:gd name="T5" fmla="*/ 2 h 16"/>
                  <a:gd name="T6" fmla="*/ 10 w 14"/>
                  <a:gd name="T7" fmla="*/ 2 h 16"/>
                  <a:gd name="T8" fmla="*/ 8 w 14"/>
                  <a:gd name="T9" fmla="*/ 2 h 16"/>
                  <a:gd name="T10" fmla="*/ 8 w 14"/>
                  <a:gd name="T11" fmla="*/ 2 h 16"/>
                  <a:gd name="T12" fmla="*/ 8 w 14"/>
                  <a:gd name="T13" fmla="*/ 2 h 16"/>
                  <a:gd name="T14" fmla="*/ 6 w 14"/>
                  <a:gd name="T15" fmla="*/ 2 h 16"/>
                  <a:gd name="T16" fmla="*/ 6 w 14"/>
                  <a:gd name="T17" fmla="*/ 0 h 16"/>
                  <a:gd name="T18" fmla="*/ 6 w 14"/>
                  <a:gd name="T19" fmla="*/ 2 h 16"/>
                  <a:gd name="T20" fmla="*/ 2 w 14"/>
                  <a:gd name="T21" fmla="*/ 6 h 16"/>
                  <a:gd name="T22" fmla="*/ 0 w 14"/>
                  <a:gd name="T23" fmla="*/ 4 h 16"/>
                  <a:gd name="T24" fmla="*/ 2 w 14"/>
                  <a:gd name="T25" fmla="*/ 6 h 16"/>
                  <a:gd name="T26" fmla="*/ 0 w 14"/>
                  <a:gd name="T27" fmla="*/ 6 h 16"/>
                  <a:gd name="T28" fmla="*/ 0 w 14"/>
                  <a:gd name="T29" fmla="*/ 6 h 16"/>
                  <a:gd name="T30" fmla="*/ 2 w 14"/>
                  <a:gd name="T31" fmla="*/ 8 h 16"/>
                  <a:gd name="T32" fmla="*/ 0 w 14"/>
                  <a:gd name="T33" fmla="*/ 8 h 16"/>
                  <a:gd name="T34" fmla="*/ 0 w 14"/>
                  <a:gd name="T35" fmla="*/ 8 h 16"/>
                  <a:gd name="T36" fmla="*/ 4 w 14"/>
                  <a:gd name="T37" fmla="*/ 14 h 16"/>
                  <a:gd name="T38" fmla="*/ 2 w 14"/>
                  <a:gd name="T39" fmla="*/ 16 h 16"/>
                  <a:gd name="T40" fmla="*/ 4 w 14"/>
                  <a:gd name="T41" fmla="*/ 14 h 16"/>
                  <a:gd name="T42" fmla="*/ 4 w 14"/>
                  <a:gd name="T43" fmla="*/ 16 h 16"/>
                  <a:gd name="T44" fmla="*/ 4 w 14"/>
                  <a:gd name="T45" fmla="*/ 16 h 16"/>
                  <a:gd name="T46" fmla="*/ 6 w 14"/>
                  <a:gd name="T47" fmla="*/ 14 h 16"/>
                  <a:gd name="T48" fmla="*/ 6 w 14"/>
                  <a:gd name="T49" fmla="*/ 16 h 16"/>
                  <a:gd name="T50" fmla="*/ 6 w 14"/>
                  <a:gd name="T51" fmla="*/ 16 h 16"/>
                  <a:gd name="T52" fmla="*/ 12 w 14"/>
                  <a:gd name="T53" fmla="*/ 12 h 16"/>
                  <a:gd name="T54" fmla="*/ 14 w 14"/>
                  <a:gd name="T55" fmla="*/ 12 h 16"/>
                  <a:gd name="T56" fmla="*/ 12 w 14"/>
                  <a:gd name="T57" fmla="*/ 10 h 16"/>
                  <a:gd name="T58" fmla="*/ 14 w 14"/>
                  <a:gd name="T59" fmla="*/ 10 h 16"/>
                  <a:gd name="T60" fmla="*/ 14 w 14"/>
                  <a:gd name="T61" fmla="*/ 10 h 16"/>
                  <a:gd name="T62" fmla="*/ 1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8"/>
                    </a:lnTo>
                    <a:lnTo>
                      <a:pt x="12" y="8"/>
                    </a:lnTo>
                    <a:lnTo>
                      <a:pt x="12" y="8"/>
                    </a:lnTo>
                    <a:lnTo>
                      <a:pt x="8" y="8"/>
                    </a:lnTo>
                    <a:lnTo>
                      <a:pt x="10" y="2"/>
                    </a:lnTo>
                    <a:lnTo>
                      <a:pt x="12" y="2"/>
                    </a:lnTo>
                    <a:lnTo>
                      <a:pt x="10" y="2"/>
                    </a:lnTo>
                    <a:lnTo>
                      <a:pt x="10" y="2"/>
                    </a:lnTo>
                    <a:lnTo>
                      <a:pt x="8" y="2"/>
                    </a:lnTo>
                    <a:lnTo>
                      <a:pt x="10" y="2"/>
                    </a:lnTo>
                    <a:lnTo>
                      <a:pt x="8" y="2"/>
                    </a:lnTo>
                    <a:lnTo>
                      <a:pt x="8" y="2"/>
                    </a:lnTo>
                    <a:lnTo>
                      <a:pt x="8" y="2"/>
                    </a:lnTo>
                    <a:lnTo>
                      <a:pt x="8" y="2"/>
                    </a:lnTo>
                    <a:lnTo>
                      <a:pt x="6" y="2"/>
                    </a:lnTo>
                    <a:lnTo>
                      <a:pt x="8" y="0"/>
                    </a:lnTo>
                    <a:lnTo>
                      <a:pt x="6" y="0"/>
                    </a:lnTo>
                    <a:lnTo>
                      <a:pt x="6" y="2"/>
                    </a:lnTo>
                    <a:lnTo>
                      <a:pt x="6" y="2"/>
                    </a:lnTo>
                    <a:lnTo>
                      <a:pt x="6" y="6"/>
                    </a:lnTo>
                    <a:lnTo>
                      <a:pt x="2" y="6"/>
                    </a:lnTo>
                    <a:lnTo>
                      <a:pt x="2" y="6"/>
                    </a:lnTo>
                    <a:lnTo>
                      <a:pt x="0" y="4"/>
                    </a:lnTo>
                    <a:lnTo>
                      <a:pt x="0" y="6"/>
                    </a:lnTo>
                    <a:lnTo>
                      <a:pt x="2" y="6"/>
                    </a:lnTo>
                    <a:lnTo>
                      <a:pt x="2" y="8"/>
                    </a:lnTo>
                    <a:lnTo>
                      <a:pt x="0" y="6"/>
                    </a:lnTo>
                    <a:lnTo>
                      <a:pt x="0" y="6"/>
                    </a:lnTo>
                    <a:lnTo>
                      <a:pt x="0" y="6"/>
                    </a:lnTo>
                    <a:lnTo>
                      <a:pt x="0" y="8"/>
                    </a:lnTo>
                    <a:lnTo>
                      <a:pt x="2" y="8"/>
                    </a:lnTo>
                    <a:lnTo>
                      <a:pt x="0" y="8"/>
                    </a:lnTo>
                    <a:lnTo>
                      <a:pt x="0" y="8"/>
                    </a:lnTo>
                    <a:lnTo>
                      <a:pt x="0" y="10"/>
                    </a:lnTo>
                    <a:lnTo>
                      <a:pt x="0" y="8"/>
                    </a:lnTo>
                    <a:lnTo>
                      <a:pt x="4" y="10"/>
                    </a:lnTo>
                    <a:lnTo>
                      <a:pt x="4" y="14"/>
                    </a:lnTo>
                    <a:lnTo>
                      <a:pt x="4" y="14"/>
                    </a:lnTo>
                    <a:lnTo>
                      <a:pt x="2" y="16"/>
                    </a:lnTo>
                    <a:lnTo>
                      <a:pt x="4" y="16"/>
                    </a:lnTo>
                    <a:lnTo>
                      <a:pt x="4" y="14"/>
                    </a:lnTo>
                    <a:lnTo>
                      <a:pt x="6" y="14"/>
                    </a:lnTo>
                    <a:lnTo>
                      <a:pt x="4" y="16"/>
                    </a:lnTo>
                    <a:lnTo>
                      <a:pt x="4" y="16"/>
                    </a:lnTo>
                    <a:lnTo>
                      <a:pt x="4" y="16"/>
                    </a:lnTo>
                    <a:lnTo>
                      <a:pt x="6" y="16"/>
                    </a:lnTo>
                    <a:lnTo>
                      <a:pt x="6" y="14"/>
                    </a:lnTo>
                    <a:lnTo>
                      <a:pt x="6" y="16"/>
                    </a:lnTo>
                    <a:lnTo>
                      <a:pt x="6" y="16"/>
                    </a:lnTo>
                    <a:lnTo>
                      <a:pt x="8" y="16"/>
                    </a:lnTo>
                    <a:lnTo>
                      <a:pt x="6" y="16"/>
                    </a:lnTo>
                    <a:lnTo>
                      <a:pt x="8" y="10"/>
                    </a:lnTo>
                    <a:lnTo>
                      <a:pt x="12" y="12"/>
                    </a:lnTo>
                    <a:lnTo>
                      <a:pt x="14" y="14"/>
                    </a:lnTo>
                    <a:lnTo>
                      <a:pt x="14" y="12"/>
                    </a:lnTo>
                    <a:lnTo>
                      <a:pt x="12" y="12"/>
                    </a:lnTo>
                    <a:lnTo>
                      <a:pt x="12" y="10"/>
                    </a:lnTo>
                    <a:lnTo>
                      <a:pt x="14" y="12"/>
                    </a:lnTo>
                    <a:lnTo>
                      <a:pt x="14" y="10"/>
                    </a:lnTo>
                    <a:lnTo>
                      <a:pt x="14" y="10"/>
                    </a:lnTo>
                    <a:lnTo>
                      <a:pt x="14" y="10"/>
                    </a:lnTo>
                    <a:lnTo>
                      <a:pt x="12" y="10"/>
                    </a:lnTo>
                    <a:lnTo>
                      <a:pt x="12"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597">
                <a:extLst>
                  <a:ext uri="{FF2B5EF4-FFF2-40B4-BE49-F238E27FC236}">
                    <a16:creationId xmlns:a16="http://schemas.microsoft.com/office/drawing/2014/main" id="{8723CECC-9888-4D79-855B-677BA7D34082}"/>
                  </a:ext>
                </a:extLst>
              </p:cNvPr>
              <p:cNvSpPr>
                <a:spLocks/>
              </p:cNvSpPr>
              <p:nvPr/>
            </p:nvSpPr>
            <p:spPr bwMode="auto">
              <a:xfrm>
                <a:off x="5419490" y="5531458"/>
                <a:ext cx="22090" cy="23668"/>
              </a:xfrm>
              <a:custGeom>
                <a:avLst/>
                <a:gdLst>
                  <a:gd name="T0" fmla="*/ 14 w 14"/>
                  <a:gd name="T1" fmla="*/ 5 h 15"/>
                  <a:gd name="T2" fmla="*/ 14 w 14"/>
                  <a:gd name="T3" fmla="*/ 7 h 15"/>
                  <a:gd name="T4" fmla="*/ 10 w 14"/>
                  <a:gd name="T5" fmla="*/ 1 h 15"/>
                  <a:gd name="T6" fmla="*/ 10 w 14"/>
                  <a:gd name="T7" fmla="*/ 0 h 15"/>
                  <a:gd name="T8" fmla="*/ 8 w 14"/>
                  <a:gd name="T9" fmla="*/ 1 h 15"/>
                  <a:gd name="T10" fmla="*/ 8 w 14"/>
                  <a:gd name="T11" fmla="*/ 0 h 15"/>
                  <a:gd name="T12" fmla="*/ 8 w 14"/>
                  <a:gd name="T13" fmla="*/ 0 h 15"/>
                  <a:gd name="T14" fmla="*/ 8 w 14"/>
                  <a:gd name="T15" fmla="*/ 0 h 15"/>
                  <a:gd name="T16" fmla="*/ 6 w 14"/>
                  <a:gd name="T17" fmla="*/ 0 h 15"/>
                  <a:gd name="T18" fmla="*/ 8 w 14"/>
                  <a:gd name="T19" fmla="*/ 0 h 15"/>
                  <a:gd name="T20" fmla="*/ 2 w 14"/>
                  <a:gd name="T21" fmla="*/ 3 h 15"/>
                  <a:gd name="T22" fmla="*/ 0 w 14"/>
                  <a:gd name="T23" fmla="*/ 3 h 15"/>
                  <a:gd name="T24" fmla="*/ 2 w 14"/>
                  <a:gd name="T25" fmla="*/ 3 h 15"/>
                  <a:gd name="T26" fmla="*/ 0 w 14"/>
                  <a:gd name="T27" fmla="*/ 5 h 15"/>
                  <a:gd name="T28" fmla="*/ 0 w 14"/>
                  <a:gd name="T29" fmla="*/ 5 h 15"/>
                  <a:gd name="T30" fmla="*/ 2 w 14"/>
                  <a:gd name="T31" fmla="*/ 5 h 15"/>
                  <a:gd name="T32" fmla="*/ 0 w 14"/>
                  <a:gd name="T33" fmla="*/ 7 h 15"/>
                  <a:gd name="T34" fmla="*/ 0 w 14"/>
                  <a:gd name="T35" fmla="*/ 7 h 15"/>
                  <a:gd name="T36" fmla="*/ 4 w 14"/>
                  <a:gd name="T37" fmla="*/ 13 h 15"/>
                  <a:gd name="T38" fmla="*/ 2 w 14"/>
                  <a:gd name="T39" fmla="*/ 13 h 15"/>
                  <a:gd name="T40" fmla="*/ 4 w 14"/>
                  <a:gd name="T41" fmla="*/ 13 h 15"/>
                  <a:gd name="T42" fmla="*/ 4 w 14"/>
                  <a:gd name="T43" fmla="*/ 13 h 15"/>
                  <a:gd name="T44" fmla="*/ 6 w 14"/>
                  <a:gd name="T45" fmla="*/ 13 h 15"/>
                  <a:gd name="T46" fmla="*/ 6 w 14"/>
                  <a:gd name="T47" fmla="*/ 13 h 15"/>
                  <a:gd name="T48" fmla="*/ 6 w 14"/>
                  <a:gd name="T49" fmla="*/ 15 h 15"/>
                  <a:gd name="T50" fmla="*/ 8 w 14"/>
                  <a:gd name="T51" fmla="*/ 13 h 15"/>
                  <a:gd name="T52" fmla="*/ 12 w 14"/>
                  <a:gd name="T53" fmla="*/ 9 h 15"/>
                  <a:gd name="T54" fmla="*/ 14 w 14"/>
                  <a:gd name="T55" fmla="*/ 9 h 15"/>
                  <a:gd name="T56" fmla="*/ 12 w 14"/>
                  <a:gd name="T57" fmla="*/ 9 h 15"/>
                  <a:gd name="T58" fmla="*/ 14 w 14"/>
                  <a:gd name="T59" fmla="*/ 9 h 15"/>
                  <a:gd name="T60" fmla="*/ 14 w 14"/>
                  <a:gd name="T61" fmla="*/ 7 h 15"/>
                  <a:gd name="T62" fmla="*/ 14 w 14"/>
                  <a:gd name="T6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5">
                    <a:moveTo>
                      <a:pt x="14" y="7"/>
                    </a:moveTo>
                    <a:lnTo>
                      <a:pt x="14" y="5"/>
                    </a:lnTo>
                    <a:lnTo>
                      <a:pt x="14" y="7"/>
                    </a:lnTo>
                    <a:lnTo>
                      <a:pt x="14" y="7"/>
                    </a:lnTo>
                    <a:lnTo>
                      <a:pt x="10" y="5"/>
                    </a:lnTo>
                    <a:lnTo>
                      <a:pt x="10" y="1"/>
                    </a:lnTo>
                    <a:lnTo>
                      <a:pt x="12" y="0"/>
                    </a:lnTo>
                    <a:lnTo>
                      <a:pt x="10" y="0"/>
                    </a:lnTo>
                    <a:lnTo>
                      <a:pt x="10" y="1"/>
                    </a:lnTo>
                    <a:lnTo>
                      <a:pt x="8" y="1"/>
                    </a:lnTo>
                    <a:lnTo>
                      <a:pt x="10" y="0"/>
                    </a:lnTo>
                    <a:lnTo>
                      <a:pt x="8" y="0"/>
                    </a:lnTo>
                    <a:lnTo>
                      <a:pt x="8" y="0"/>
                    </a:lnTo>
                    <a:lnTo>
                      <a:pt x="8" y="0"/>
                    </a:lnTo>
                    <a:lnTo>
                      <a:pt x="8" y="1"/>
                    </a:lnTo>
                    <a:lnTo>
                      <a:pt x="8" y="0"/>
                    </a:lnTo>
                    <a:lnTo>
                      <a:pt x="8" y="0"/>
                    </a:lnTo>
                    <a:lnTo>
                      <a:pt x="6" y="0"/>
                    </a:lnTo>
                    <a:lnTo>
                      <a:pt x="8" y="0"/>
                    </a:lnTo>
                    <a:lnTo>
                      <a:pt x="8" y="0"/>
                    </a:lnTo>
                    <a:lnTo>
                      <a:pt x="6" y="5"/>
                    </a:lnTo>
                    <a:lnTo>
                      <a:pt x="2" y="3"/>
                    </a:lnTo>
                    <a:lnTo>
                      <a:pt x="2" y="3"/>
                    </a:lnTo>
                    <a:lnTo>
                      <a:pt x="0" y="3"/>
                    </a:lnTo>
                    <a:lnTo>
                      <a:pt x="0" y="3"/>
                    </a:lnTo>
                    <a:lnTo>
                      <a:pt x="2" y="3"/>
                    </a:lnTo>
                    <a:lnTo>
                      <a:pt x="2" y="5"/>
                    </a:lnTo>
                    <a:lnTo>
                      <a:pt x="0" y="5"/>
                    </a:lnTo>
                    <a:lnTo>
                      <a:pt x="0" y="5"/>
                    </a:lnTo>
                    <a:lnTo>
                      <a:pt x="0" y="5"/>
                    </a:lnTo>
                    <a:lnTo>
                      <a:pt x="0" y="5"/>
                    </a:lnTo>
                    <a:lnTo>
                      <a:pt x="2" y="5"/>
                    </a:lnTo>
                    <a:lnTo>
                      <a:pt x="0" y="7"/>
                    </a:lnTo>
                    <a:lnTo>
                      <a:pt x="0" y="7"/>
                    </a:lnTo>
                    <a:lnTo>
                      <a:pt x="0" y="7"/>
                    </a:lnTo>
                    <a:lnTo>
                      <a:pt x="0" y="7"/>
                    </a:lnTo>
                    <a:lnTo>
                      <a:pt x="6" y="7"/>
                    </a:lnTo>
                    <a:lnTo>
                      <a:pt x="4" y="13"/>
                    </a:lnTo>
                    <a:lnTo>
                      <a:pt x="4" y="13"/>
                    </a:lnTo>
                    <a:lnTo>
                      <a:pt x="2" y="13"/>
                    </a:lnTo>
                    <a:lnTo>
                      <a:pt x="4" y="13"/>
                    </a:lnTo>
                    <a:lnTo>
                      <a:pt x="4" y="13"/>
                    </a:lnTo>
                    <a:lnTo>
                      <a:pt x="6" y="13"/>
                    </a:lnTo>
                    <a:lnTo>
                      <a:pt x="4" y="13"/>
                    </a:lnTo>
                    <a:lnTo>
                      <a:pt x="6" y="13"/>
                    </a:lnTo>
                    <a:lnTo>
                      <a:pt x="6" y="13"/>
                    </a:lnTo>
                    <a:lnTo>
                      <a:pt x="6" y="13"/>
                    </a:lnTo>
                    <a:lnTo>
                      <a:pt x="6" y="13"/>
                    </a:lnTo>
                    <a:lnTo>
                      <a:pt x="6" y="13"/>
                    </a:lnTo>
                    <a:lnTo>
                      <a:pt x="6" y="15"/>
                    </a:lnTo>
                    <a:lnTo>
                      <a:pt x="8" y="15"/>
                    </a:lnTo>
                    <a:lnTo>
                      <a:pt x="8" y="13"/>
                    </a:lnTo>
                    <a:lnTo>
                      <a:pt x="8" y="9"/>
                    </a:lnTo>
                    <a:lnTo>
                      <a:pt x="12" y="9"/>
                    </a:lnTo>
                    <a:lnTo>
                      <a:pt x="14" y="11"/>
                    </a:lnTo>
                    <a:lnTo>
                      <a:pt x="14" y="9"/>
                    </a:lnTo>
                    <a:lnTo>
                      <a:pt x="12" y="9"/>
                    </a:lnTo>
                    <a:lnTo>
                      <a:pt x="12" y="9"/>
                    </a:lnTo>
                    <a:lnTo>
                      <a:pt x="14" y="9"/>
                    </a:lnTo>
                    <a:lnTo>
                      <a:pt x="14" y="9"/>
                    </a:lnTo>
                    <a:lnTo>
                      <a:pt x="14" y="9"/>
                    </a:lnTo>
                    <a:lnTo>
                      <a:pt x="14" y="7"/>
                    </a:lnTo>
                    <a:lnTo>
                      <a:pt x="12" y="7"/>
                    </a:lnTo>
                    <a:lnTo>
                      <a:pt x="14" y="7"/>
                    </a:lnTo>
                    <a:lnTo>
                      <a:pt x="14"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598">
                <a:extLst>
                  <a:ext uri="{FF2B5EF4-FFF2-40B4-BE49-F238E27FC236}">
                    <a16:creationId xmlns:a16="http://schemas.microsoft.com/office/drawing/2014/main" id="{F8E9B5DC-CFCE-453C-8B22-A4C043CB3DF0}"/>
                  </a:ext>
                </a:extLst>
              </p:cNvPr>
              <p:cNvSpPr>
                <a:spLocks/>
              </p:cNvSpPr>
              <p:nvPr/>
            </p:nvSpPr>
            <p:spPr bwMode="auto">
              <a:xfrm>
                <a:off x="5525206" y="5717644"/>
                <a:ext cx="74159" cy="45758"/>
              </a:xfrm>
              <a:custGeom>
                <a:avLst/>
                <a:gdLst>
                  <a:gd name="T0" fmla="*/ 0 w 24"/>
                  <a:gd name="T1" fmla="*/ 1 h 15"/>
                  <a:gd name="T2" fmla="*/ 3 w 24"/>
                  <a:gd name="T3" fmla="*/ 1 h 15"/>
                  <a:gd name="T4" fmla="*/ 9 w 24"/>
                  <a:gd name="T5" fmla="*/ 2 h 15"/>
                  <a:gd name="T6" fmla="*/ 14 w 24"/>
                  <a:gd name="T7" fmla="*/ 5 h 15"/>
                  <a:gd name="T8" fmla="*/ 24 w 24"/>
                  <a:gd name="T9" fmla="*/ 8 h 15"/>
                  <a:gd name="T10" fmla="*/ 18 w 24"/>
                  <a:gd name="T11" fmla="*/ 9 h 15"/>
                  <a:gd name="T12" fmla="*/ 11 w 24"/>
                  <a:gd name="T13" fmla="*/ 8 h 15"/>
                  <a:gd name="T14" fmla="*/ 15 w 24"/>
                  <a:gd name="T15" fmla="*/ 11 h 15"/>
                  <a:gd name="T16" fmla="*/ 20 w 24"/>
                  <a:gd name="T17" fmla="*/ 14 h 15"/>
                  <a:gd name="T18" fmla="*/ 23 w 24"/>
                  <a:gd name="T19" fmla="*/ 14 h 15"/>
                  <a:gd name="T20" fmla="*/ 16 w 24"/>
                  <a:gd name="T21" fmla="*/ 15 h 15"/>
                  <a:gd name="T22" fmla="*/ 8 w 24"/>
                  <a:gd name="T23" fmla="*/ 13 h 15"/>
                  <a:gd name="T24" fmla="*/ 0 w 24"/>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5">
                    <a:moveTo>
                      <a:pt x="0" y="1"/>
                    </a:moveTo>
                    <a:cubicBezTo>
                      <a:pt x="0" y="0"/>
                      <a:pt x="2" y="1"/>
                      <a:pt x="3" y="1"/>
                    </a:cubicBezTo>
                    <a:cubicBezTo>
                      <a:pt x="5" y="1"/>
                      <a:pt x="7" y="2"/>
                      <a:pt x="9" y="2"/>
                    </a:cubicBezTo>
                    <a:cubicBezTo>
                      <a:pt x="10" y="3"/>
                      <a:pt x="11" y="4"/>
                      <a:pt x="14" y="5"/>
                    </a:cubicBezTo>
                    <a:cubicBezTo>
                      <a:pt x="18" y="7"/>
                      <a:pt x="24" y="8"/>
                      <a:pt x="24" y="8"/>
                    </a:cubicBezTo>
                    <a:cubicBezTo>
                      <a:pt x="24" y="8"/>
                      <a:pt x="21" y="9"/>
                      <a:pt x="18" y="9"/>
                    </a:cubicBezTo>
                    <a:cubicBezTo>
                      <a:pt x="15" y="9"/>
                      <a:pt x="11" y="8"/>
                      <a:pt x="11" y="8"/>
                    </a:cubicBezTo>
                    <a:cubicBezTo>
                      <a:pt x="11" y="8"/>
                      <a:pt x="13" y="10"/>
                      <a:pt x="15" y="11"/>
                    </a:cubicBezTo>
                    <a:cubicBezTo>
                      <a:pt x="16" y="12"/>
                      <a:pt x="19" y="13"/>
                      <a:pt x="20" y="14"/>
                    </a:cubicBezTo>
                    <a:cubicBezTo>
                      <a:pt x="22" y="14"/>
                      <a:pt x="23" y="14"/>
                      <a:pt x="23" y="14"/>
                    </a:cubicBezTo>
                    <a:cubicBezTo>
                      <a:pt x="23" y="14"/>
                      <a:pt x="18" y="15"/>
                      <a:pt x="16" y="15"/>
                    </a:cubicBezTo>
                    <a:cubicBezTo>
                      <a:pt x="13" y="15"/>
                      <a:pt x="10" y="14"/>
                      <a:pt x="8" y="13"/>
                    </a:cubicBezTo>
                    <a:cubicBezTo>
                      <a:pt x="3" y="12"/>
                      <a:pt x="0" y="1"/>
                      <a:pt x="0"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599">
                <a:extLst>
                  <a:ext uri="{FF2B5EF4-FFF2-40B4-BE49-F238E27FC236}">
                    <a16:creationId xmlns:a16="http://schemas.microsoft.com/office/drawing/2014/main" id="{EBA09D86-1C2D-4A8C-974F-E5906B6EBA3D}"/>
                  </a:ext>
                </a:extLst>
              </p:cNvPr>
              <p:cNvSpPr>
                <a:spLocks/>
              </p:cNvSpPr>
              <p:nvPr/>
            </p:nvSpPr>
            <p:spPr bwMode="auto">
              <a:xfrm>
                <a:off x="5329553" y="5682931"/>
                <a:ext cx="80471" cy="37868"/>
              </a:xfrm>
              <a:custGeom>
                <a:avLst/>
                <a:gdLst>
                  <a:gd name="T0" fmla="*/ 23 w 26"/>
                  <a:gd name="T1" fmla="*/ 8 h 12"/>
                  <a:gd name="T2" fmla="*/ 26 w 26"/>
                  <a:gd name="T3" fmla="*/ 4 h 12"/>
                  <a:gd name="T4" fmla="*/ 24 w 26"/>
                  <a:gd name="T5" fmla="*/ 3 h 12"/>
                  <a:gd name="T6" fmla="*/ 20 w 26"/>
                  <a:gd name="T7" fmla="*/ 2 h 12"/>
                  <a:gd name="T8" fmla="*/ 13 w 26"/>
                  <a:gd name="T9" fmla="*/ 2 h 12"/>
                  <a:gd name="T10" fmla="*/ 4 w 26"/>
                  <a:gd name="T11" fmla="*/ 1 h 12"/>
                  <a:gd name="T12" fmla="*/ 0 w 26"/>
                  <a:gd name="T13" fmla="*/ 0 h 12"/>
                  <a:gd name="T14" fmla="*/ 3 w 26"/>
                  <a:gd name="T15" fmla="*/ 3 h 12"/>
                  <a:gd name="T16" fmla="*/ 7 w 26"/>
                  <a:gd name="T17" fmla="*/ 5 h 12"/>
                  <a:gd name="T18" fmla="*/ 11 w 26"/>
                  <a:gd name="T19" fmla="*/ 6 h 12"/>
                  <a:gd name="T20" fmla="*/ 8 w 26"/>
                  <a:gd name="T21" fmla="*/ 7 h 12"/>
                  <a:gd name="T22" fmla="*/ 3 w 26"/>
                  <a:gd name="T23" fmla="*/ 7 h 12"/>
                  <a:gd name="T24" fmla="*/ 1 w 26"/>
                  <a:gd name="T25" fmla="*/ 7 h 12"/>
                  <a:gd name="T26" fmla="*/ 3 w 26"/>
                  <a:gd name="T27" fmla="*/ 9 h 12"/>
                  <a:gd name="T28" fmla="*/ 9 w 26"/>
                  <a:gd name="T29" fmla="*/ 11 h 12"/>
                  <a:gd name="T30" fmla="*/ 15 w 26"/>
                  <a:gd name="T31" fmla="*/ 12 h 12"/>
                  <a:gd name="T32" fmla="*/ 23 w 26"/>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2">
                    <a:moveTo>
                      <a:pt x="23" y="8"/>
                    </a:moveTo>
                    <a:cubicBezTo>
                      <a:pt x="25" y="7"/>
                      <a:pt x="26" y="4"/>
                      <a:pt x="26" y="4"/>
                    </a:cubicBezTo>
                    <a:cubicBezTo>
                      <a:pt x="26" y="4"/>
                      <a:pt x="26" y="3"/>
                      <a:pt x="24" y="3"/>
                    </a:cubicBezTo>
                    <a:cubicBezTo>
                      <a:pt x="23" y="2"/>
                      <a:pt x="22" y="2"/>
                      <a:pt x="20" y="2"/>
                    </a:cubicBezTo>
                    <a:cubicBezTo>
                      <a:pt x="19" y="2"/>
                      <a:pt x="15" y="2"/>
                      <a:pt x="13" y="2"/>
                    </a:cubicBezTo>
                    <a:cubicBezTo>
                      <a:pt x="11" y="2"/>
                      <a:pt x="6" y="2"/>
                      <a:pt x="4" y="1"/>
                    </a:cubicBezTo>
                    <a:cubicBezTo>
                      <a:pt x="2" y="1"/>
                      <a:pt x="0" y="0"/>
                      <a:pt x="0" y="0"/>
                    </a:cubicBezTo>
                    <a:cubicBezTo>
                      <a:pt x="0" y="0"/>
                      <a:pt x="2" y="2"/>
                      <a:pt x="3" y="3"/>
                    </a:cubicBezTo>
                    <a:cubicBezTo>
                      <a:pt x="4" y="4"/>
                      <a:pt x="5" y="4"/>
                      <a:pt x="7" y="5"/>
                    </a:cubicBezTo>
                    <a:cubicBezTo>
                      <a:pt x="8" y="5"/>
                      <a:pt x="11" y="6"/>
                      <a:pt x="11" y="6"/>
                    </a:cubicBezTo>
                    <a:cubicBezTo>
                      <a:pt x="11" y="6"/>
                      <a:pt x="9" y="7"/>
                      <a:pt x="8" y="7"/>
                    </a:cubicBezTo>
                    <a:cubicBezTo>
                      <a:pt x="6" y="8"/>
                      <a:pt x="5" y="8"/>
                      <a:pt x="3" y="7"/>
                    </a:cubicBezTo>
                    <a:cubicBezTo>
                      <a:pt x="2" y="7"/>
                      <a:pt x="1" y="7"/>
                      <a:pt x="1" y="7"/>
                    </a:cubicBezTo>
                    <a:cubicBezTo>
                      <a:pt x="1" y="7"/>
                      <a:pt x="2" y="8"/>
                      <a:pt x="3" y="9"/>
                    </a:cubicBezTo>
                    <a:cubicBezTo>
                      <a:pt x="4" y="10"/>
                      <a:pt x="6" y="11"/>
                      <a:pt x="9" y="11"/>
                    </a:cubicBezTo>
                    <a:cubicBezTo>
                      <a:pt x="11" y="12"/>
                      <a:pt x="15" y="12"/>
                      <a:pt x="15" y="12"/>
                    </a:cubicBezTo>
                    <a:cubicBezTo>
                      <a:pt x="16" y="12"/>
                      <a:pt x="21" y="10"/>
                      <a:pt x="23" y="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600">
                <a:extLst>
                  <a:ext uri="{FF2B5EF4-FFF2-40B4-BE49-F238E27FC236}">
                    <a16:creationId xmlns:a16="http://schemas.microsoft.com/office/drawing/2014/main" id="{FD218291-CF47-4195-910C-2BC6208AB416}"/>
                  </a:ext>
                </a:extLst>
              </p:cNvPr>
              <p:cNvSpPr>
                <a:spLocks/>
              </p:cNvSpPr>
              <p:nvPr/>
            </p:nvSpPr>
            <p:spPr bwMode="auto">
              <a:xfrm>
                <a:off x="5518894" y="5720800"/>
                <a:ext cx="34713" cy="31557"/>
              </a:xfrm>
              <a:custGeom>
                <a:avLst/>
                <a:gdLst>
                  <a:gd name="T0" fmla="*/ 11 w 11"/>
                  <a:gd name="T1" fmla="*/ 4 h 10"/>
                  <a:gd name="T2" fmla="*/ 3 w 11"/>
                  <a:gd name="T3" fmla="*/ 1 h 10"/>
                  <a:gd name="T4" fmla="*/ 2 w 11"/>
                  <a:gd name="T5" fmla="*/ 0 h 10"/>
                  <a:gd name="T6" fmla="*/ 1 w 11"/>
                  <a:gd name="T7" fmla="*/ 8 h 10"/>
                  <a:gd name="T8" fmla="*/ 8 w 11"/>
                  <a:gd name="T9" fmla="*/ 7 h 10"/>
                  <a:gd name="T10" fmla="*/ 11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11" y="4"/>
                    </a:moveTo>
                    <a:cubicBezTo>
                      <a:pt x="10" y="3"/>
                      <a:pt x="5" y="4"/>
                      <a:pt x="3" y="1"/>
                    </a:cubicBezTo>
                    <a:cubicBezTo>
                      <a:pt x="2" y="0"/>
                      <a:pt x="2" y="0"/>
                      <a:pt x="2" y="0"/>
                    </a:cubicBezTo>
                    <a:cubicBezTo>
                      <a:pt x="2" y="0"/>
                      <a:pt x="0" y="6"/>
                      <a:pt x="1" y="8"/>
                    </a:cubicBezTo>
                    <a:cubicBezTo>
                      <a:pt x="2" y="10"/>
                      <a:pt x="8" y="7"/>
                      <a:pt x="8" y="7"/>
                    </a:cubicBezTo>
                    <a:cubicBezTo>
                      <a:pt x="8" y="7"/>
                      <a:pt x="11" y="4"/>
                      <a:pt x="11" y="4"/>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601">
                <a:extLst>
                  <a:ext uri="{FF2B5EF4-FFF2-40B4-BE49-F238E27FC236}">
                    <a16:creationId xmlns:a16="http://schemas.microsoft.com/office/drawing/2014/main" id="{5B7F1D8D-84FB-4924-BB18-8A43DB9FA15E}"/>
                  </a:ext>
                </a:extLst>
              </p:cNvPr>
              <p:cNvSpPr>
                <a:spLocks/>
              </p:cNvSpPr>
              <p:nvPr/>
            </p:nvSpPr>
            <p:spPr bwMode="auto">
              <a:xfrm>
                <a:off x="5381622" y="5692398"/>
                <a:ext cx="28401" cy="28401"/>
              </a:xfrm>
              <a:custGeom>
                <a:avLst/>
                <a:gdLst>
                  <a:gd name="T0" fmla="*/ 0 w 9"/>
                  <a:gd name="T1" fmla="*/ 2 h 9"/>
                  <a:gd name="T2" fmla="*/ 5 w 9"/>
                  <a:gd name="T3" fmla="*/ 1 h 9"/>
                  <a:gd name="T4" fmla="*/ 9 w 9"/>
                  <a:gd name="T5" fmla="*/ 1 h 9"/>
                  <a:gd name="T6" fmla="*/ 7 w 9"/>
                  <a:gd name="T7" fmla="*/ 8 h 9"/>
                  <a:gd name="T8" fmla="*/ 0 w 9"/>
                  <a:gd name="T9" fmla="*/ 4 h 9"/>
                  <a:gd name="T10" fmla="*/ 0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0" y="2"/>
                    </a:moveTo>
                    <a:cubicBezTo>
                      <a:pt x="0" y="0"/>
                      <a:pt x="4" y="1"/>
                      <a:pt x="5" y="1"/>
                    </a:cubicBezTo>
                    <a:cubicBezTo>
                      <a:pt x="7" y="2"/>
                      <a:pt x="8" y="2"/>
                      <a:pt x="9" y="1"/>
                    </a:cubicBezTo>
                    <a:cubicBezTo>
                      <a:pt x="9" y="0"/>
                      <a:pt x="8" y="7"/>
                      <a:pt x="7" y="8"/>
                    </a:cubicBezTo>
                    <a:cubicBezTo>
                      <a:pt x="6" y="9"/>
                      <a:pt x="0" y="4"/>
                      <a:pt x="0" y="4"/>
                    </a:cubicBezTo>
                    <a:lnTo>
                      <a:pt x="0" y="2"/>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602">
                <a:extLst>
                  <a:ext uri="{FF2B5EF4-FFF2-40B4-BE49-F238E27FC236}">
                    <a16:creationId xmlns:a16="http://schemas.microsoft.com/office/drawing/2014/main" id="{7DF7043B-2C52-49B9-9653-3FA4F66B63FC}"/>
                  </a:ext>
                </a:extLst>
              </p:cNvPr>
              <p:cNvSpPr>
                <a:spLocks/>
              </p:cNvSpPr>
              <p:nvPr/>
            </p:nvSpPr>
            <p:spPr bwMode="auto">
              <a:xfrm>
                <a:off x="5372155" y="5698710"/>
                <a:ext cx="184608" cy="83626"/>
              </a:xfrm>
              <a:custGeom>
                <a:avLst/>
                <a:gdLst>
                  <a:gd name="T0" fmla="*/ 3 w 59"/>
                  <a:gd name="T1" fmla="*/ 0 h 27"/>
                  <a:gd name="T2" fmla="*/ 0 w 59"/>
                  <a:gd name="T3" fmla="*/ 8 h 27"/>
                  <a:gd name="T4" fmla="*/ 24 w 59"/>
                  <a:gd name="T5" fmla="*/ 23 h 27"/>
                  <a:gd name="T6" fmla="*/ 57 w 59"/>
                  <a:gd name="T7" fmla="*/ 21 h 27"/>
                  <a:gd name="T8" fmla="*/ 59 w 59"/>
                  <a:gd name="T9" fmla="*/ 12 h 27"/>
                  <a:gd name="T10" fmla="*/ 58 w 59"/>
                  <a:gd name="T11" fmla="*/ 11 h 27"/>
                  <a:gd name="T12" fmla="*/ 28 w 59"/>
                  <a:gd name="T13" fmla="*/ 14 h 27"/>
                  <a:gd name="T14" fmla="*/ 3 w 5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7">
                    <a:moveTo>
                      <a:pt x="3" y="0"/>
                    </a:moveTo>
                    <a:cubicBezTo>
                      <a:pt x="3" y="0"/>
                      <a:pt x="0" y="7"/>
                      <a:pt x="0" y="8"/>
                    </a:cubicBezTo>
                    <a:cubicBezTo>
                      <a:pt x="0" y="10"/>
                      <a:pt x="10" y="19"/>
                      <a:pt x="24" y="23"/>
                    </a:cubicBezTo>
                    <a:cubicBezTo>
                      <a:pt x="37" y="27"/>
                      <a:pt x="48" y="25"/>
                      <a:pt x="57" y="21"/>
                    </a:cubicBezTo>
                    <a:cubicBezTo>
                      <a:pt x="58" y="21"/>
                      <a:pt x="59" y="15"/>
                      <a:pt x="59" y="12"/>
                    </a:cubicBezTo>
                    <a:cubicBezTo>
                      <a:pt x="59" y="11"/>
                      <a:pt x="58" y="11"/>
                      <a:pt x="58" y="11"/>
                    </a:cubicBezTo>
                    <a:cubicBezTo>
                      <a:pt x="58" y="11"/>
                      <a:pt x="43" y="19"/>
                      <a:pt x="28" y="14"/>
                    </a:cubicBezTo>
                    <a:cubicBezTo>
                      <a:pt x="13" y="9"/>
                      <a:pt x="3" y="0"/>
                      <a:pt x="3"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603">
                <a:extLst>
                  <a:ext uri="{FF2B5EF4-FFF2-40B4-BE49-F238E27FC236}">
                    <a16:creationId xmlns:a16="http://schemas.microsoft.com/office/drawing/2014/main" id="{B1C6FE28-0D0E-49DE-ACAB-4A6CAC0F6D71}"/>
                  </a:ext>
                </a:extLst>
              </p:cNvPr>
              <p:cNvSpPr>
                <a:spLocks/>
              </p:cNvSpPr>
              <p:nvPr/>
            </p:nvSpPr>
            <p:spPr bwMode="auto">
              <a:xfrm>
                <a:off x="5378466" y="5711333"/>
                <a:ext cx="15778" cy="15778"/>
              </a:xfrm>
              <a:custGeom>
                <a:avLst/>
                <a:gdLst>
                  <a:gd name="T0" fmla="*/ 2 w 5"/>
                  <a:gd name="T1" fmla="*/ 5 h 5"/>
                  <a:gd name="T2" fmla="*/ 1 w 5"/>
                  <a:gd name="T3" fmla="*/ 4 h 5"/>
                  <a:gd name="T4" fmla="*/ 1 w 5"/>
                  <a:gd name="T5" fmla="*/ 1 h 5"/>
                  <a:gd name="T6" fmla="*/ 4 w 5"/>
                  <a:gd name="T7" fmla="*/ 1 h 5"/>
                  <a:gd name="T8" fmla="*/ 4 w 5"/>
                  <a:gd name="T9" fmla="*/ 3 h 5"/>
                  <a:gd name="T10" fmla="*/ 3 w 5"/>
                  <a:gd name="T11" fmla="*/ 2 h 5"/>
                  <a:gd name="T12" fmla="*/ 3 w 5"/>
                  <a:gd name="T13" fmla="*/ 1 h 5"/>
                  <a:gd name="T14" fmla="*/ 2 w 5"/>
                  <a:gd name="T15" fmla="*/ 2 h 5"/>
                  <a:gd name="T16" fmla="*/ 1 w 5"/>
                  <a:gd name="T17" fmla="*/ 4 h 5"/>
                  <a:gd name="T18" fmla="*/ 2 w 5"/>
                  <a:gd name="T19" fmla="*/ 4 h 5"/>
                  <a:gd name="T20" fmla="*/ 3 w 5"/>
                  <a:gd name="T21" fmla="*/ 3 h 5"/>
                  <a:gd name="T22" fmla="*/ 2 w 5"/>
                  <a:gd name="T23" fmla="*/ 3 h 5"/>
                  <a:gd name="T24" fmla="*/ 3 w 5"/>
                  <a:gd name="T25" fmla="*/ 2 h 5"/>
                  <a:gd name="T26" fmla="*/ 4 w 5"/>
                  <a:gd name="T27" fmla="*/ 3 h 5"/>
                  <a:gd name="T28" fmla="*/ 2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2" y="5"/>
                    </a:moveTo>
                    <a:cubicBezTo>
                      <a:pt x="2" y="5"/>
                      <a:pt x="1" y="5"/>
                      <a:pt x="1" y="4"/>
                    </a:cubicBezTo>
                    <a:cubicBezTo>
                      <a:pt x="0" y="3"/>
                      <a:pt x="0" y="2"/>
                      <a:pt x="1" y="1"/>
                    </a:cubicBezTo>
                    <a:cubicBezTo>
                      <a:pt x="2" y="1"/>
                      <a:pt x="3" y="0"/>
                      <a:pt x="4" y="1"/>
                    </a:cubicBezTo>
                    <a:cubicBezTo>
                      <a:pt x="4" y="2"/>
                      <a:pt x="5" y="2"/>
                      <a:pt x="4" y="3"/>
                    </a:cubicBezTo>
                    <a:cubicBezTo>
                      <a:pt x="3" y="2"/>
                      <a:pt x="3" y="2"/>
                      <a:pt x="3" y="2"/>
                    </a:cubicBezTo>
                    <a:cubicBezTo>
                      <a:pt x="4" y="2"/>
                      <a:pt x="4" y="2"/>
                      <a:pt x="3" y="1"/>
                    </a:cubicBezTo>
                    <a:cubicBezTo>
                      <a:pt x="3" y="1"/>
                      <a:pt x="2" y="2"/>
                      <a:pt x="2" y="2"/>
                    </a:cubicBezTo>
                    <a:cubicBezTo>
                      <a:pt x="1" y="3"/>
                      <a:pt x="1" y="3"/>
                      <a:pt x="1" y="4"/>
                    </a:cubicBezTo>
                    <a:cubicBezTo>
                      <a:pt x="1" y="4"/>
                      <a:pt x="2" y="4"/>
                      <a:pt x="2" y="4"/>
                    </a:cubicBezTo>
                    <a:cubicBezTo>
                      <a:pt x="3" y="3"/>
                      <a:pt x="3" y="3"/>
                      <a:pt x="3" y="3"/>
                    </a:cubicBezTo>
                    <a:cubicBezTo>
                      <a:pt x="2" y="3"/>
                      <a:pt x="2" y="3"/>
                      <a:pt x="2" y="3"/>
                    </a:cubicBezTo>
                    <a:cubicBezTo>
                      <a:pt x="3" y="2"/>
                      <a:pt x="3" y="2"/>
                      <a:pt x="3" y="2"/>
                    </a:cubicBezTo>
                    <a:cubicBezTo>
                      <a:pt x="4" y="3"/>
                      <a:pt x="4" y="3"/>
                      <a:pt x="4"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604">
                <a:extLst>
                  <a:ext uri="{FF2B5EF4-FFF2-40B4-BE49-F238E27FC236}">
                    <a16:creationId xmlns:a16="http://schemas.microsoft.com/office/drawing/2014/main" id="{6D93BDD0-F202-4B71-A599-AD52E19D9851}"/>
                  </a:ext>
                </a:extLst>
              </p:cNvPr>
              <p:cNvSpPr>
                <a:spLocks noEditPoints="1"/>
              </p:cNvSpPr>
              <p:nvPr/>
            </p:nvSpPr>
            <p:spPr bwMode="auto">
              <a:xfrm>
                <a:off x="5387934" y="5720800"/>
                <a:ext cx="12623" cy="12623"/>
              </a:xfrm>
              <a:custGeom>
                <a:avLst/>
                <a:gdLst>
                  <a:gd name="T0" fmla="*/ 1 w 4"/>
                  <a:gd name="T1" fmla="*/ 1 h 4"/>
                  <a:gd name="T2" fmla="*/ 3 w 4"/>
                  <a:gd name="T3" fmla="*/ 0 h 4"/>
                  <a:gd name="T4" fmla="*/ 3 w 4"/>
                  <a:gd name="T5" fmla="*/ 3 h 4"/>
                  <a:gd name="T6" fmla="*/ 1 w 4"/>
                  <a:gd name="T7" fmla="*/ 4 h 4"/>
                  <a:gd name="T8" fmla="*/ 1 w 4"/>
                  <a:gd name="T9" fmla="*/ 1 h 4"/>
                  <a:gd name="T10" fmla="*/ 1 w 4"/>
                  <a:gd name="T11" fmla="*/ 3 h 4"/>
                  <a:gd name="T12" fmla="*/ 3 w 4"/>
                  <a:gd name="T13" fmla="*/ 3 h 4"/>
                  <a:gd name="T14" fmla="*/ 3 w 4"/>
                  <a:gd name="T15" fmla="*/ 1 h 4"/>
                  <a:gd name="T16" fmla="*/ 1 w 4"/>
                  <a:gd name="T17" fmla="*/ 2 h 4"/>
                  <a:gd name="T18" fmla="*/ 1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1"/>
                    </a:moveTo>
                    <a:cubicBezTo>
                      <a:pt x="2" y="0"/>
                      <a:pt x="2" y="0"/>
                      <a:pt x="3" y="0"/>
                    </a:cubicBezTo>
                    <a:cubicBezTo>
                      <a:pt x="4" y="1"/>
                      <a:pt x="4" y="2"/>
                      <a:pt x="3" y="3"/>
                    </a:cubicBezTo>
                    <a:cubicBezTo>
                      <a:pt x="3" y="4"/>
                      <a:pt x="2" y="4"/>
                      <a:pt x="1" y="4"/>
                    </a:cubicBezTo>
                    <a:cubicBezTo>
                      <a:pt x="0" y="3"/>
                      <a:pt x="0" y="2"/>
                      <a:pt x="1" y="1"/>
                    </a:cubicBezTo>
                    <a:close/>
                    <a:moveTo>
                      <a:pt x="1" y="3"/>
                    </a:moveTo>
                    <a:cubicBezTo>
                      <a:pt x="2" y="4"/>
                      <a:pt x="2" y="3"/>
                      <a:pt x="3" y="3"/>
                    </a:cubicBezTo>
                    <a:cubicBezTo>
                      <a:pt x="3" y="2"/>
                      <a:pt x="4" y="1"/>
                      <a:pt x="3" y="1"/>
                    </a:cubicBezTo>
                    <a:cubicBezTo>
                      <a:pt x="3" y="0"/>
                      <a:pt x="2" y="1"/>
                      <a:pt x="1" y="2"/>
                    </a:cubicBezTo>
                    <a:cubicBezTo>
                      <a:pt x="1" y="2"/>
                      <a:pt x="1" y="3"/>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605">
                <a:extLst>
                  <a:ext uri="{FF2B5EF4-FFF2-40B4-BE49-F238E27FC236}">
                    <a16:creationId xmlns:a16="http://schemas.microsoft.com/office/drawing/2014/main" id="{97119B0C-F97F-4143-BD32-CEB5AEF33D77}"/>
                  </a:ext>
                </a:extLst>
              </p:cNvPr>
              <p:cNvSpPr>
                <a:spLocks noEditPoints="1"/>
              </p:cNvSpPr>
              <p:nvPr/>
            </p:nvSpPr>
            <p:spPr bwMode="auto">
              <a:xfrm>
                <a:off x="5397401" y="5727111"/>
                <a:ext cx="12623" cy="15778"/>
              </a:xfrm>
              <a:custGeom>
                <a:avLst/>
                <a:gdLst>
                  <a:gd name="T0" fmla="*/ 2 w 4"/>
                  <a:gd name="T1" fmla="*/ 0 h 5"/>
                  <a:gd name="T2" fmla="*/ 3 w 4"/>
                  <a:gd name="T3" fmla="*/ 0 h 5"/>
                  <a:gd name="T4" fmla="*/ 4 w 4"/>
                  <a:gd name="T5" fmla="*/ 3 h 5"/>
                  <a:gd name="T6" fmla="*/ 1 w 4"/>
                  <a:gd name="T7" fmla="*/ 4 h 5"/>
                  <a:gd name="T8" fmla="*/ 0 w 4"/>
                  <a:gd name="T9" fmla="*/ 3 h 5"/>
                  <a:gd name="T10" fmla="*/ 2 w 4"/>
                  <a:gd name="T11" fmla="*/ 0 h 5"/>
                  <a:gd name="T12" fmla="*/ 1 w 4"/>
                  <a:gd name="T13" fmla="*/ 3 h 5"/>
                  <a:gd name="T14" fmla="*/ 1 w 4"/>
                  <a:gd name="T15" fmla="*/ 3 h 5"/>
                  <a:gd name="T16" fmla="*/ 3 w 4"/>
                  <a:gd name="T17" fmla="*/ 3 h 5"/>
                  <a:gd name="T18" fmla="*/ 3 w 4"/>
                  <a:gd name="T19" fmla="*/ 1 h 5"/>
                  <a:gd name="T20" fmla="*/ 3 w 4"/>
                  <a:gd name="T21" fmla="*/ 1 h 5"/>
                  <a:gd name="T22" fmla="*/ 1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3" y="0"/>
                      <a:pt x="3" y="0"/>
                      <a:pt x="3" y="0"/>
                    </a:cubicBezTo>
                    <a:cubicBezTo>
                      <a:pt x="4" y="1"/>
                      <a:pt x="4" y="2"/>
                      <a:pt x="4" y="3"/>
                    </a:cubicBezTo>
                    <a:cubicBezTo>
                      <a:pt x="3" y="5"/>
                      <a:pt x="2" y="4"/>
                      <a:pt x="1" y="4"/>
                    </a:cubicBezTo>
                    <a:cubicBezTo>
                      <a:pt x="0" y="3"/>
                      <a:pt x="0" y="3"/>
                      <a:pt x="0" y="3"/>
                    </a:cubicBezTo>
                    <a:lnTo>
                      <a:pt x="2" y="0"/>
                    </a:lnTo>
                    <a:close/>
                    <a:moveTo>
                      <a:pt x="1" y="3"/>
                    </a:moveTo>
                    <a:cubicBezTo>
                      <a:pt x="1" y="3"/>
                      <a:pt x="1" y="3"/>
                      <a:pt x="1" y="3"/>
                    </a:cubicBezTo>
                    <a:cubicBezTo>
                      <a:pt x="2" y="4"/>
                      <a:pt x="2" y="3"/>
                      <a:pt x="3" y="3"/>
                    </a:cubicBezTo>
                    <a:cubicBezTo>
                      <a:pt x="3" y="2"/>
                      <a:pt x="4" y="1"/>
                      <a:pt x="3" y="1"/>
                    </a:cubicBezTo>
                    <a:cubicBezTo>
                      <a:pt x="3" y="1"/>
                      <a:pt x="3" y="1"/>
                      <a:pt x="3" y="1"/>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606">
                <a:extLst>
                  <a:ext uri="{FF2B5EF4-FFF2-40B4-BE49-F238E27FC236}">
                    <a16:creationId xmlns:a16="http://schemas.microsoft.com/office/drawing/2014/main" id="{C96B27D1-587C-4610-B097-B5D0AA95DFD8}"/>
                  </a:ext>
                </a:extLst>
              </p:cNvPr>
              <p:cNvSpPr>
                <a:spLocks noEditPoints="1"/>
              </p:cNvSpPr>
              <p:nvPr/>
            </p:nvSpPr>
            <p:spPr bwMode="auto">
              <a:xfrm>
                <a:off x="5413179" y="5733422"/>
                <a:ext cx="12623" cy="15778"/>
              </a:xfrm>
              <a:custGeom>
                <a:avLst/>
                <a:gdLst>
                  <a:gd name="T0" fmla="*/ 2 w 4"/>
                  <a:gd name="T1" fmla="*/ 0 h 5"/>
                  <a:gd name="T2" fmla="*/ 3 w 4"/>
                  <a:gd name="T3" fmla="*/ 1 h 5"/>
                  <a:gd name="T4" fmla="*/ 3 w 4"/>
                  <a:gd name="T5" fmla="*/ 2 h 5"/>
                  <a:gd name="T6" fmla="*/ 2 w 4"/>
                  <a:gd name="T7" fmla="*/ 3 h 5"/>
                  <a:gd name="T8" fmla="*/ 2 w 4"/>
                  <a:gd name="T9" fmla="*/ 3 h 5"/>
                  <a:gd name="T10" fmla="*/ 3 w 4"/>
                  <a:gd name="T11" fmla="*/ 4 h 5"/>
                  <a:gd name="T12" fmla="*/ 1 w 4"/>
                  <a:gd name="T13" fmla="*/ 4 h 5"/>
                  <a:gd name="T14" fmla="*/ 0 w 4"/>
                  <a:gd name="T15" fmla="*/ 4 h 5"/>
                  <a:gd name="T16" fmla="*/ 2 w 4"/>
                  <a:gd name="T17" fmla="*/ 0 h 5"/>
                  <a:gd name="T18" fmla="*/ 1 w 4"/>
                  <a:gd name="T19" fmla="*/ 4 h 5"/>
                  <a:gd name="T20" fmla="*/ 1 w 4"/>
                  <a:gd name="T21" fmla="*/ 4 h 5"/>
                  <a:gd name="T22" fmla="*/ 2 w 4"/>
                  <a:gd name="T23" fmla="*/ 4 h 5"/>
                  <a:gd name="T24" fmla="*/ 1 w 4"/>
                  <a:gd name="T25" fmla="*/ 3 h 5"/>
                  <a:gd name="T26" fmla="*/ 1 w 4"/>
                  <a:gd name="T27" fmla="*/ 3 h 5"/>
                  <a:gd name="T28" fmla="*/ 1 w 4"/>
                  <a:gd name="T29" fmla="*/ 4 h 5"/>
                  <a:gd name="T30" fmla="*/ 1 w 4"/>
                  <a:gd name="T31" fmla="*/ 2 h 5"/>
                  <a:gd name="T32" fmla="*/ 2 w 4"/>
                  <a:gd name="T33" fmla="*/ 2 h 5"/>
                  <a:gd name="T34" fmla="*/ 3 w 4"/>
                  <a:gd name="T35" fmla="*/ 2 h 5"/>
                  <a:gd name="T36" fmla="*/ 2 w 4"/>
                  <a:gd name="T37" fmla="*/ 1 h 5"/>
                  <a:gd name="T38" fmla="*/ 2 w 4"/>
                  <a:gd name="T39" fmla="*/ 1 h 5"/>
                  <a:gd name="T40" fmla="*/ 1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2" y="0"/>
                    </a:moveTo>
                    <a:cubicBezTo>
                      <a:pt x="3" y="1"/>
                      <a:pt x="3" y="1"/>
                      <a:pt x="3" y="1"/>
                    </a:cubicBezTo>
                    <a:cubicBezTo>
                      <a:pt x="3" y="1"/>
                      <a:pt x="4" y="2"/>
                      <a:pt x="3" y="2"/>
                    </a:cubicBezTo>
                    <a:cubicBezTo>
                      <a:pt x="3" y="3"/>
                      <a:pt x="3" y="3"/>
                      <a:pt x="2" y="3"/>
                    </a:cubicBezTo>
                    <a:cubicBezTo>
                      <a:pt x="2" y="3"/>
                      <a:pt x="2" y="3"/>
                      <a:pt x="2" y="3"/>
                    </a:cubicBezTo>
                    <a:cubicBezTo>
                      <a:pt x="3" y="3"/>
                      <a:pt x="3" y="4"/>
                      <a:pt x="3" y="4"/>
                    </a:cubicBezTo>
                    <a:cubicBezTo>
                      <a:pt x="2" y="5"/>
                      <a:pt x="1" y="5"/>
                      <a:pt x="1" y="4"/>
                    </a:cubicBezTo>
                    <a:cubicBezTo>
                      <a:pt x="0" y="4"/>
                      <a:pt x="0" y="4"/>
                      <a:pt x="0" y="4"/>
                    </a:cubicBezTo>
                    <a:lnTo>
                      <a:pt x="2" y="0"/>
                    </a:lnTo>
                    <a:close/>
                    <a:moveTo>
                      <a:pt x="1" y="4"/>
                    </a:moveTo>
                    <a:cubicBezTo>
                      <a:pt x="1" y="4"/>
                      <a:pt x="1" y="4"/>
                      <a:pt x="1" y="4"/>
                    </a:cubicBezTo>
                    <a:cubicBezTo>
                      <a:pt x="1" y="4"/>
                      <a:pt x="2" y="4"/>
                      <a:pt x="2" y="4"/>
                    </a:cubicBezTo>
                    <a:cubicBezTo>
                      <a:pt x="2" y="3"/>
                      <a:pt x="2" y="3"/>
                      <a:pt x="1" y="3"/>
                    </a:cubicBezTo>
                    <a:cubicBezTo>
                      <a:pt x="1" y="3"/>
                      <a:pt x="1" y="3"/>
                      <a:pt x="1" y="3"/>
                    </a:cubicBezTo>
                    <a:lnTo>
                      <a:pt x="1" y="4"/>
                    </a:lnTo>
                    <a:close/>
                    <a:moveTo>
                      <a:pt x="1" y="2"/>
                    </a:moveTo>
                    <a:cubicBezTo>
                      <a:pt x="2" y="2"/>
                      <a:pt x="2" y="2"/>
                      <a:pt x="2" y="2"/>
                    </a:cubicBezTo>
                    <a:cubicBezTo>
                      <a:pt x="2" y="3"/>
                      <a:pt x="2" y="3"/>
                      <a:pt x="3" y="2"/>
                    </a:cubicBezTo>
                    <a:cubicBezTo>
                      <a:pt x="3" y="2"/>
                      <a:pt x="3" y="1"/>
                      <a:pt x="2" y="1"/>
                    </a:cubicBezTo>
                    <a:cubicBezTo>
                      <a:pt x="2" y="1"/>
                      <a:pt x="2" y="1"/>
                      <a:pt x="2"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608">
                <a:extLst>
                  <a:ext uri="{FF2B5EF4-FFF2-40B4-BE49-F238E27FC236}">
                    <a16:creationId xmlns:a16="http://schemas.microsoft.com/office/drawing/2014/main" id="{2048BCEF-3C76-4E89-97F7-43E6402AD0ED}"/>
                  </a:ext>
                </a:extLst>
              </p:cNvPr>
              <p:cNvSpPr>
                <a:spLocks/>
              </p:cNvSpPr>
              <p:nvPr/>
            </p:nvSpPr>
            <p:spPr bwMode="auto">
              <a:xfrm>
                <a:off x="5422645" y="5739734"/>
                <a:ext cx="12623" cy="14200"/>
              </a:xfrm>
              <a:custGeom>
                <a:avLst/>
                <a:gdLst>
                  <a:gd name="T0" fmla="*/ 2 w 8"/>
                  <a:gd name="T1" fmla="*/ 0 h 9"/>
                  <a:gd name="T2" fmla="*/ 8 w 8"/>
                  <a:gd name="T3" fmla="*/ 2 h 9"/>
                  <a:gd name="T4" fmla="*/ 6 w 8"/>
                  <a:gd name="T5" fmla="*/ 2 h 9"/>
                  <a:gd name="T6" fmla="*/ 4 w 8"/>
                  <a:gd name="T7" fmla="*/ 2 h 9"/>
                  <a:gd name="T8" fmla="*/ 2 w 8"/>
                  <a:gd name="T9" fmla="*/ 4 h 9"/>
                  <a:gd name="T10" fmla="*/ 6 w 8"/>
                  <a:gd name="T11" fmla="*/ 4 h 9"/>
                  <a:gd name="T12" fmla="*/ 6 w 8"/>
                  <a:gd name="T13" fmla="*/ 6 h 9"/>
                  <a:gd name="T14" fmla="*/ 2 w 8"/>
                  <a:gd name="T15" fmla="*/ 4 h 9"/>
                  <a:gd name="T16" fmla="*/ 2 w 8"/>
                  <a:gd name="T17" fmla="*/ 6 h 9"/>
                  <a:gd name="T18" fmla="*/ 4 w 8"/>
                  <a:gd name="T19" fmla="*/ 8 h 9"/>
                  <a:gd name="T20" fmla="*/ 4 w 8"/>
                  <a:gd name="T21" fmla="*/ 9 h 9"/>
                  <a:gd name="T22" fmla="*/ 0 w 8"/>
                  <a:gd name="T23" fmla="*/ 8 h 9"/>
                  <a:gd name="T24" fmla="*/ 2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2" y="0"/>
                    </a:moveTo>
                    <a:lnTo>
                      <a:pt x="8" y="2"/>
                    </a:lnTo>
                    <a:lnTo>
                      <a:pt x="6" y="2"/>
                    </a:lnTo>
                    <a:lnTo>
                      <a:pt x="4" y="2"/>
                    </a:lnTo>
                    <a:lnTo>
                      <a:pt x="2" y="4"/>
                    </a:lnTo>
                    <a:lnTo>
                      <a:pt x="6" y="4"/>
                    </a:lnTo>
                    <a:lnTo>
                      <a:pt x="6" y="6"/>
                    </a:lnTo>
                    <a:lnTo>
                      <a:pt x="2" y="4"/>
                    </a:lnTo>
                    <a:lnTo>
                      <a:pt x="2" y="6"/>
                    </a:lnTo>
                    <a:lnTo>
                      <a:pt x="4" y="8"/>
                    </a:lnTo>
                    <a:lnTo>
                      <a:pt x="4" y="9"/>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609">
                <a:extLst>
                  <a:ext uri="{FF2B5EF4-FFF2-40B4-BE49-F238E27FC236}">
                    <a16:creationId xmlns:a16="http://schemas.microsoft.com/office/drawing/2014/main" id="{0A1131EF-CAA7-413C-9235-D059E5F39068}"/>
                  </a:ext>
                </a:extLst>
              </p:cNvPr>
              <p:cNvSpPr>
                <a:spLocks/>
              </p:cNvSpPr>
              <p:nvPr/>
            </p:nvSpPr>
            <p:spPr bwMode="auto">
              <a:xfrm>
                <a:off x="5435268" y="5746045"/>
                <a:ext cx="18934" cy="14200"/>
              </a:xfrm>
              <a:custGeom>
                <a:avLst/>
                <a:gdLst>
                  <a:gd name="T0" fmla="*/ 4 w 12"/>
                  <a:gd name="T1" fmla="*/ 0 h 9"/>
                  <a:gd name="T2" fmla="*/ 6 w 12"/>
                  <a:gd name="T3" fmla="*/ 0 h 9"/>
                  <a:gd name="T4" fmla="*/ 6 w 12"/>
                  <a:gd name="T5" fmla="*/ 7 h 9"/>
                  <a:gd name="T6" fmla="*/ 6 w 12"/>
                  <a:gd name="T7" fmla="*/ 7 h 9"/>
                  <a:gd name="T8" fmla="*/ 10 w 12"/>
                  <a:gd name="T9" fmla="*/ 2 h 9"/>
                  <a:gd name="T10" fmla="*/ 12 w 12"/>
                  <a:gd name="T11" fmla="*/ 2 h 9"/>
                  <a:gd name="T12" fmla="*/ 8 w 12"/>
                  <a:gd name="T13" fmla="*/ 9 h 9"/>
                  <a:gd name="T14" fmla="*/ 8 w 12"/>
                  <a:gd name="T15" fmla="*/ 9 h 9"/>
                  <a:gd name="T16" fmla="*/ 10 w 12"/>
                  <a:gd name="T17" fmla="*/ 4 h 9"/>
                  <a:gd name="T18" fmla="*/ 10 w 12"/>
                  <a:gd name="T19" fmla="*/ 4 h 9"/>
                  <a:gd name="T20" fmla="*/ 6 w 12"/>
                  <a:gd name="T21" fmla="*/ 7 h 9"/>
                  <a:gd name="T22" fmla="*/ 4 w 12"/>
                  <a:gd name="T23" fmla="*/ 7 h 9"/>
                  <a:gd name="T24" fmla="*/ 4 w 12"/>
                  <a:gd name="T25" fmla="*/ 2 h 9"/>
                  <a:gd name="T26" fmla="*/ 4 w 12"/>
                  <a:gd name="T27" fmla="*/ 2 h 9"/>
                  <a:gd name="T28" fmla="*/ 2 w 12"/>
                  <a:gd name="T29" fmla="*/ 7 h 9"/>
                  <a:gd name="T30" fmla="*/ 0 w 12"/>
                  <a:gd name="T31" fmla="*/ 7 h 9"/>
                  <a:gd name="T32" fmla="*/ 4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4" y="0"/>
                    </a:moveTo>
                    <a:lnTo>
                      <a:pt x="6" y="0"/>
                    </a:lnTo>
                    <a:lnTo>
                      <a:pt x="6" y="7"/>
                    </a:lnTo>
                    <a:lnTo>
                      <a:pt x="6" y="7"/>
                    </a:lnTo>
                    <a:lnTo>
                      <a:pt x="10" y="2"/>
                    </a:lnTo>
                    <a:lnTo>
                      <a:pt x="12" y="2"/>
                    </a:lnTo>
                    <a:lnTo>
                      <a:pt x="8" y="9"/>
                    </a:lnTo>
                    <a:lnTo>
                      <a:pt x="8" y="9"/>
                    </a:lnTo>
                    <a:lnTo>
                      <a:pt x="10" y="4"/>
                    </a:lnTo>
                    <a:lnTo>
                      <a:pt x="10" y="4"/>
                    </a:lnTo>
                    <a:lnTo>
                      <a:pt x="6" y="7"/>
                    </a:lnTo>
                    <a:lnTo>
                      <a:pt x="4" y="7"/>
                    </a:lnTo>
                    <a:lnTo>
                      <a:pt x="4" y="2"/>
                    </a:lnTo>
                    <a:lnTo>
                      <a:pt x="4" y="2"/>
                    </a:lnTo>
                    <a:lnTo>
                      <a:pt x="2" y="7"/>
                    </a:lnTo>
                    <a:lnTo>
                      <a:pt x="0" y="7"/>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610">
                <a:extLst>
                  <a:ext uri="{FF2B5EF4-FFF2-40B4-BE49-F238E27FC236}">
                    <a16:creationId xmlns:a16="http://schemas.microsoft.com/office/drawing/2014/main" id="{52A5E892-56EF-4A75-A12C-83E424FA28EA}"/>
                  </a:ext>
                </a:extLst>
              </p:cNvPr>
              <p:cNvSpPr>
                <a:spLocks/>
              </p:cNvSpPr>
              <p:nvPr/>
            </p:nvSpPr>
            <p:spPr bwMode="auto">
              <a:xfrm>
                <a:off x="5454202" y="5749201"/>
                <a:ext cx="9467" cy="14200"/>
              </a:xfrm>
              <a:custGeom>
                <a:avLst/>
                <a:gdLst>
                  <a:gd name="T0" fmla="*/ 0 w 6"/>
                  <a:gd name="T1" fmla="*/ 5 h 9"/>
                  <a:gd name="T2" fmla="*/ 0 w 6"/>
                  <a:gd name="T3" fmla="*/ 0 h 9"/>
                  <a:gd name="T4" fmla="*/ 2 w 6"/>
                  <a:gd name="T5" fmla="*/ 0 h 9"/>
                  <a:gd name="T6" fmla="*/ 2 w 6"/>
                  <a:gd name="T7" fmla="*/ 3 h 9"/>
                  <a:gd name="T8" fmla="*/ 4 w 6"/>
                  <a:gd name="T9" fmla="*/ 2 h 9"/>
                  <a:gd name="T10" fmla="*/ 6 w 6"/>
                  <a:gd name="T11" fmla="*/ 2 h 9"/>
                  <a:gd name="T12" fmla="*/ 2 w 6"/>
                  <a:gd name="T13" fmla="*/ 5 h 9"/>
                  <a:gd name="T14" fmla="*/ 2 w 6"/>
                  <a:gd name="T15" fmla="*/ 9 h 9"/>
                  <a:gd name="T16" fmla="*/ 0 w 6"/>
                  <a:gd name="T17" fmla="*/ 7 h 9"/>
                  <a:gd name="T18" fmla="*/ 0 w 6"/>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0" y="5"/>
                    </a:moveTo>
                    <a:lnTo>
                      <a:pt x="0" y="0"/>
                    </a:lnTo>
                    <a:lnTo>
                      <a:pt x="2" y="0"/>
                    </a:lnTo>
                    <a:lnTo>
                      <a:pt x="2" y="3"/>
                    </a:lnTo>
                    <a:lnTo>
                      <a:pt x="4" y="2"/>
                    </a:lnTo>
                    <a:lnTo>
                      <a:pt x="6" y="2"/>
                    </a:lnTo>
                    <a:lnTo>
                      <a:pt x="2" y="5"/>
                    </a:lnTo>
                    <a:lnTo>
                      <a:pt x="2" y="9"/>
                    </a:lnTo>
                    <a:lnTo>
                      <a:pt x="0" y="7"/>
                    </a:lnTo>
                    <a:lnTo>
                      <a:pt x="0"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611">
                <a:extLst>
                  <a:ext uri="{FF2B5EF4-FFF2-40B4-BE49-F238E27FC236}">
                    <a16:creationId xmlns:a16="http://schemas.microsoft.com/office/drawing/2014/main" id="{474C8B3F-C75F-40FE-9416-B713F21065A9}"/>
                  </a:ext>
                </a:extLst>
              </p:cNvPr>
              <p:cNvSpPr>
                <a:spLocks/>
              </p:cNvSpPr>
              <p:nvPr/>
            </p:nvSpPr>
            <p:spPr bwMode="auto">
              <a:xfrm>
                <a:off x="5466825" y="5752357"/>
                <a:ext cx="7890" cy="14200"/>
              </a:xfrm>
              <a:custGeom>
                <a:avLst/>
                <a:gdLst>
                  <a:gd name="T0" fmla="*/ 3 w 3"/>
                  <a:gd name="T1" fmla="*/ 1 h 5"/>
                  <a:gd name="T2" fmla="*/ 2 w 3"/>
                  <a:gd name="T3" fmla="*/ 1 h 5"/>
                  <a:gd name="T4" fmla="*/ 1 w 3"/>
                  <a:gd name="T5" fmla="*/ 1 h 5"/>
                  <a:gd name="T6" fmla="*/ 3 w 3"/>
                  <a:gd name="T7" fmla="*/ 4 h 5"/>
                  <a:gd name="T8" fmla="*/ 1 w 3"/>
                  <a:gd name="T9" fmla="*/ 5 h 5"/>
                  <a:gd name="T10" fmla="*/ 0 w 3"/>
                  <a:gd name="T11" fmla="*/ 4 h 5"/>
                  <a:gd name="T12" fmla="*/ 0 w 3"/>
                  <a:gd name="T13" fmla="*/ 4 h 5"/>
                  <a:gd name="T14" fmla="*/ 1 w 3"/>
                  <a:gd name="T15" fmla="*/ 4 h 5"/>
                  <a:gd name="T16" fmla="*/ 2 w 3"/>
                  <a:gd name="T17" fmla="*/ 4 h 5"/>
                  <a:gd name="T18" fmla="*/ 0 w 3"/>
                  <a:gd name="T19" fmla="*/ 1 h 5"/>
                  <a:gd name="T20" fmla="*/ 2 w 3"/>
                  <a:gd name="T21" fmla="*/ 1 h 5"/>
                  <a:gd name="T22" fmla="*/ 3 w 3"/>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1"/>
                    </a:moveTo>
                    <a:cubicBezTo>
                      <a:pt x="3" y="1"/>
                      <a:pt x="2" y="1"/>
                      <a:pt x="2" y="1"/>
                    </a:cubicBezTo>
                    <a:cubicBezTo>
                      <a:pt x="1" y="1"/>
                      <a:pt x="1" y="1"/>
                      <a:pt x="1" y="1"/>
                    </a:cubicBezTo>
                    <a:cubicBezTo>
                      <a:pt x="1" y="2"/>
                      <a:pt x="3" y="2"/>
                      <a:pt x="3" y="4"/>
                    </a:cubicBezTo>
                    <a:cubicBezTo>
                      <a:pt x="3" y="4"/>
                      <a:pt x="2" y="5"/>
                      <a:pt x="1" y="5"/>
                    </a:cubicBezTo>
                    <a:cubicBezTo>
                      <a:pt x="1" y="4"/>
                      <a:pt x="0" y="4"/>
                      <a:pt x="0" y="4"/>
                    </a:cubicBezTo>
                    <a:cubicBezTo>
                      <a:pt x="0" y="4"/>
                      <a:pt x="0" y="4"/>
                      <a:pt x="0" y="4"/>
                    </a:cubicBezTo>
                    <a:cubicBezTo>
                      <a:pt x="0" y="4"/>
                      <a:pt x="1" y="4"/>
                      <a:pt x="1" y="4"/>
                    </a:cubicBezTo>
                    <a:cubicBezTo>
                      <a:pt x="2" y="4"/>
                      <a:pt x="2" y="4"/>
                      <a:pt x="2" y="4"/>
                    </a:cubicBezTo>
                    <a:cubicBezTo>
                      <a:pt x="2" y="3"/>
                      <a:pt x="0" y="3"/>
                      <a:pt x="0" y="1"/>
                    </a:cubicBezTo>
                    <a:cubicBezTo>
                      <a:pt x="1" y="1"/>
                      <a:pt x="1" y="0"/>
                      <a:pt x="2" y="1"/>
                    </a:cubicBezTo>
                    <a:cubicBezTo>
                      <a:pt x="2" y="1"/>
                      <a:pt x="3" y="1"/>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612">
                <a:extLst>
                  <a:ext uri="{FF2B5EF4-FFF2-40B4-BE49-F238E27FC236}">
                    <a16:creationId xmlns:a16="http://schemas.microsoft.com/office/drawing/2014/main" id="{E1AD49A3-B231-48FB-9A2F-41FBDFD06534}"/>
                  </a:ext>
                </a:extLst>
              </p:cNvPr>
              <p:cNvSpPr>
                <a:spLocks/>
              </p:cNvSpPr>
              <p:nvPr/>
            </p:nvSpPr>
            <p:spPr bwMode="auto">
              <a:xfrm>
                <a:off x="5474715" y="5753934"/>
                <a:ext cx="9467" cy="12623"/>
              </a:xfrm>
              <a:custGeom>
                <a:avLst/>
                <a:gdLst>
                  <a:gd name="T0" fmla="*/ 2 w 6"/>
                  <a:gd name="T1" fmla="*/ 0 h 8"/>
                  <a:gd name="T2" fmla="*/ 0 w 6"/>
                  <a:gd name="T3" fmla="*/ 0 h 8"/>
                  <a:gd name="T4" fmla="*/ 0 w 6"/>
                  <a:gd name="T5" fmla="*/ 0 h 8"/>
                  <a:gd name="T6" fmla="*/ 6 w 6"/>
                  <a:gd name="T7" fmla="*/ 0 h 8"/>
                  <a:gd name="T8" fmla="*/ 6 w 6"/>
                  <a:gd name="T9" fmla="*/ 2 h 8"/>
                  <a:gd name="T10" fmla="*/ 4 w 6"/>
                  <a:gd name="T11" fmla="*/ 0 h 8"/>
                  <a:gd name="T12" fmla="*/ 4 w 6"/>
                  <a:gd name="T13" fmla="*/ 8 h 8"/>
                  <a:gd name="T14" fmla="*/ 2 w 6"/>
                  <a:gd name="T15" fmla="*/ 8 h 8"/>
                  <a:gd name="T16" fmla="*/ 2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0"/>
                    </a:moveTo>
                    <a:lnTo>
                      <a:pt x="0" y="0"/>
                    </a:lnTo>
                    <a:lnTo>
                      <a:pt x="0" y="0"/>
                    </a:lnTo>
                    <a:lnTo>
                      <a:pt x="6" y="0"/>
                    </a:lnTo>
                    <a:lnTo>
                      <a:pt x="6" y="2"/>
                    </a:lnTo>
                    <a:lnTo>
                      <a:pt x="4" y="0"/>
                    </a:lnTo>
                    <a:lnTo>
                      <a:pt x="4" y="8"/>
                    </a:lnTo>
                    <a:lnTo>
                      <a:pt x="2"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613">
                <a:extLst>
                  <a:ext uri="{FF2B5EF4-FFF2-40B4-BE49-F238E27FC236}">
                    <a16:creationId xmlns:a16="http://schemas.microsoft.com/office/drawing/2014/main" id="{3C1962F0-8C0F-4985-A003-A36D10E6CA4A}"/>
                  </a:ext>
                </a:extLst>
              </p:cNvPr>
              <p:cNvSpPr>
                <a:spLocks noEditPoints="1"/>
              </p:cNvSpPr>
              <p:nvPr/>
            </p:nvSpPr>
            <p:spPr bwMode="auto">
              <a:xfrm>
                <a:off x="5484182" y="5753934"/>
                <a:ext cx="9467" cy="12623"/>
              </a:xfrm>
              <a:custGeom>
                <a:avLst/>
                <a:gdLst>
                  <a:gd name="T0" fmla="*/ 0 w 3"/>
                  <a:gd name="T1" fmla="*/ 0 h 4"/>
                  <a:gd name="T2" fmla="*/ 1 w 3"/>
                  <a:gd name="T3" fmla="*/ 0 h 4"/>
                  <a:gd name="T4" fmla="*/ 3 w 3"/>
                  <a:gd name="T5" fmla="*/ 1 h 4"/>
                  <a:gd name="T6" fmla="*/ 2 w 3"/>
                  <a:gd name="T7" fmla="*/ 2 h 4"/>
                  <a:gd name="T8" fmla="*/ 2 w 3"/>
                  <a:gd name="T9" fmla="*/ 2 h 4"/>
                  <a:gd name="T10" fmla="*/ 3 w 3"/>
                  <a:gd name="T11" fmla="*/ 3 h 4"/>
                  <a:gd name="T12" fmla="*/ 3 w 3"/>
                  <a:gd name="T13" fmla="*/ 4 h 4"/>
                  <a:gd name="T14" fmla="*/ 2 w 3"/>
                  <a:gd name="T15" fmla="*/ 4 h 4"/>
                  <a:gd name="T16" fmla="*/ 2 w 3"/>
                  <a:gd name="T17" fmla="*/ 3 h 4"/>
                  <a:gd name="T18" fmla="*/ 1 w 3"/>
                  <a:gd name="T19" fmla="*/ 2 h 4"/>
                  <a:gd name="T20" fmla="*/ 1 w 3"/>
                  <a:gd name="T21" fmla="*/ 2 h 4"/>
                  <a:gd name="T22" fmla="*/ 1 w 3"/>
                  <a:gd name="T23" fmla="*/ 4 h 4"/>
                  <a:gd name="T24" fmla="*/ 0 w 3"/>
                  <a:gd name="T25" fmla="*/ 4 h 4"/>
                  <a:gd name="T26" fmla="*/ 0 w 3"/>
                  <a:gd name="T27" fmla="*/ 0 h 4"/>
                  <a:gd name="T28" fmla="*/ 1 w 3"/>
                  <a:gd name="T29" fmla="*/ 2 h 4"/>
                  <a:gd name="T30" fmla="*/ 1 w 3"/>
                  <a:gd name="T31" fmla="*/ 2 h 4"/>
                  <a:gd name="T32" fmla="*/ 2 w 3"/>
                  <a:gd name="T33" fmla="*/ 1 h 4"/>
                  <a:gd name="T34" fmla="*/ 1 w 3"/>
                  <a:gd name="T35" fmla="*/ 1 h 4"/>
                  <a:gd name="T36" fmla="*/ 1 w 3"/>
                  <a:gd name="T37" fmla="*/ 1 h 4"/>
                  <a:gd name="T38" fmla="*/ 1 w 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0" y="0"/>
                    </a:moveTo>
                    <a:cubicBezTo>
                      <a:pt x="1" y="0"/>
                      <a:pt x="1" y="0"/>
                      <a:pt x="1" y="0"/>
                    </a:cubicBezTo>
                    <a:cubicBezTo>
                      <a:pt x="2" y="0"/>
                      <a:pt x="3" y="0"/>
                      <a:pt x="3" y="1"/>
                    </a:cubicBezTo>
                    <a:cubicBezTo>
                      <a:pt x="3" y="2"/>
                      <a:pt x="2" y="2"/>
                      <a:pt x="2" y="2"/>
                    </a:cubicBezTo>
                    <a:cubicBezTo>
                      <a:pt x="2" y="2"/>
                      <a:pt x="2" y="2"/>
                      <a:pt x="2" y="2"/>
                    </a:cubicBezTo>
                    <a:cubicBezTo>
                      <a:pt x="3" y="2"/>
                      <a:pt x="3" y="3"/>
                      <a:pt x="3" y="3"/>
                    </a:cubicBezTo>
                    <a:cubicBezTo>
                      <a:pt x="3" y="4"/>
                      <a:pt x="3" y="4"/>
                      <a:pt x="3" y="4"/>
                    </a:cubicBezTo>
                    <a:cubicBezTo>
                      <a:pt x="2" y="4"/>
                      <a:pt x="2" y="4"/>
                      <a:pt x="2" y="4"/>
                    </a:cubicBezTo>
                    <a:cubicBezTo>
                      <a:pt x="2" y="3"/>
                      <a:pt x="2" y="3"/>
                      <a:pt x="2" y="3"/>
                    </a:cubicBezTo>
                    <a:cubicBezTo>
                      <a:pt x="2" y="3"/>
                      <a:pt x="2" y="2"/>
                      <a:pt x="1" y="2"/>
                    </a:cubicBezTo>
                    <a:cubicBezTo>
                      <a:pt x="1" y="2"/>
                      <a:pt x="1" y="2"/>
                      <a:pt x="1" y="2"/>
                    </a:cubicBezTo>
                    <a:cubicBezTo>
                      <a:pt x="1" y="4"/>
                      <a:pt x="1" y="4"/>
                      <a:pt x="1" y="4"/>
                    </a:cubicBezTo>
                    <a:cubicBezTo>
                      <a:pt x="0" y="4"/>
                      <a:pt x="0" y="4"/>
                      <a:pt x="0" y="4"/>
                    </a:cubicBezTo>
                    <a:lnTo>
                      <a:pt x="0" y="0"/>
                    </a:lnTo>
                    <a:close/>
                    <a:moveTo>
                      <a:pt x="1" y="2"/>
                    </a:moveTo>
                    <a:cubicBezTo>
                      <a:pt x="1" y="2"/>
                      <a:pt x="1" y="2"/>
                      <a:pt x="1" y="2"/>
                    </a:cubicBezTo>
                    <a:cubicBezTo>
                      <a:pt x="2" y="2"/>
                      <a:pt x="2" y="2"/>
                      <a:pt x="2" y="1"/>
                    </a:cubicBezTo>
                    <a:cubicBezTo>
                      <a:pt x="2" y="1"/>
                      <a:pt x="2" y="1"/>
                      <a:pt x="1" y="1"/>
                    </a:cubicBezTo>
                    <a:cubicBezTo>
                      <a:pt x="1" y="1"/>
                      <a:pt x="1" y="1"/>
                      <a:pt x="1"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614">
                <a:extLst>
                  <a:ext uri="{FF2B5EF4-FFF2-40B4-BE49-F238E27FC236}">
                    <a16:creationId xmlns:a16="http://schemas.microsoft.com/office/drawing/2014/main" id="{4EC12A25-8C2F-47AA-B71E-F49587280A09}"/>
                  </a:ext>
                </a:extLst>
              </p:cNvPr>
              <p:cNvSpPr>
                <a:spLocks/>
              </p:cNvSpPr>
              <p:nvPr/>
            </p:nvSpPr>
            <p:spPr bwMode="auto">
              <a:xfrm>
                <a:off x="5496804" y="5753934"/>
                <a:ext cx="6311" cy="12623"/>
              </a:xfrm>
              <a:custGeom>
                <a:avLst/>
                <a:gdLst>
                  <a:gd name="T0" fmla="*/ 0 w 4"/>
                  <a:gd name="T1" fmla="*/ 0 h 8"/>
                  <a:gd name="T2" fmla="*/ 4 w 4"/>
                  <a:gd name="T3" fmla="*/ 0 h 8"/>
                  <a:gd name="T4" fmla="*/ 4 w 4"/>
                  <a:gd name="T5" fmla="*/ 2 h 8"/>
                  <a:gd name="T6" fmla="*/ 0 w 4"/>
                  <a:gd name="T7" fmla="*/ 2 h 8"/>
                  <a:gd name="T8" fmla="*/ 0 w 4"/>
                  <a:gd name="T9" fmla="*/ 4 h 8"/>
                  <a:gd name="T10" fmla="*/ 4 w 4"/>
                  <a:gd name="T11" fmla="*/ 4 h 8"/>
                  <a:gd name="T12" fmla="*/ 4 w 4"/>
                  <a:gd name="T13" fmla="*/ 4 h 8"/>
                  <a:gd name="T14" fmla="*/ 0 w 4"/>
                  <a:gd name="T15" fmla="*/ 4 h 8"/>
                  <a:gd name="T16" fmla="*/ 0 w 4"/>
                  <a:gd name="T17" fmla="*/ 8 h 8"/>
                  <a:gd name="T18" fmla="*/ 4 w 4"/>
                  <a:gd name="T19" fmla="*/ 8 h 8"/>
                  <a:gd name="T20" fmla="*/ 4 w 4"/>
                  <a:gd name="T21" fmla="*/ 8 h 8"/>
                  <a:gd name="T22" fmla="*/ 0 w 4"/>
                  <a:gd name="T23" fmla="*/ 8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4" y="0"/>
                    </a:lnTo>
                    <a:lnTo>
                      <a:pt x="4" y="2"/>
                    </a:lnTo>
                    <a:lnTo>
                      <a:pt x="0" y="2"/>
                    </a:lnTo>
                    <a:lnTo>
                      <a:pt x="0" y="4"/>
                    </a:lnTo>
                    <a:lnTo>
                      <a:pt x="4" y="4"/>
                    </a:lnTo>
                    <a:lnTo>
                      <a:pt x="4" y="4"/>
                    </a:lnTo>
                    <a:lnTo>
                      <a:pt x="0" y="4"/>
                    </a:lnTo>
                    <a:lnTo>
                      <a:pt x="0" y="8"/>
                    </a:lnTo>
                    <a:lnTo>
                      <a:pt x="4" y="8"/>
                    </a:lnTo>
                    <a:lnTo>
                      <a:pt x="4" y="8"/>
                    </a:lnTo>
                    <a:lnTo>
                      <a:pt x="0"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615">
                <a:extLst>
                  <a:ext uri="{FF2B5EF4-FFF2-40B4-BE49-F238E27FC236}">
                    <a16:creationId xmlns:a16="http://schemas.microsoft.com/office/drawing/2014/main" id="{34CC273C-7E89-40D1-9B64-9768E02EFB29}"/>
                  </a:ext>
                </a:extLst>
              </p:cNvPr>
              <p:cNvSpPr>
                <a:spLocks/>
              </p:cNvSpPr>
              <p:nvPr/>
            </p:nvSpPr>
            <p:spPr bwMode="auto">
              <a:xfrm>
                <a:off x="5503116" y="5753934"/>
                <a:ext cx="12623" cy="12623"/>
              </a:xfrm>
              <a:custGeom>
                <a:avLst/>
                <a:gdLst>
                  <a:gd name="T0" fmla="*/ 0 w 8"/>
                  <a:gd name="T1" fmla="*/ 0 h 8"/>
                  <a:gd name="T2" fmla="*/ 2 w 8"/>
                  <a:gd name="T3" fmla="*/ 0 h 8"/>
                  <a:gd name="T4" fmla="*/ 6 w 8"/>
                  <a:gd name="T5" fmla="*/ 6 h 8"/>
                  <a:gd name="T6" fmla="*/ 6 w 8"/>
                  <a:gd name="T7" fmla="*/ 6 h 8"/>
                  <a:gd name="T8" fmla="*/ 6 w 8"/>
                  <a:gd name="T9" fmla="*/ 0 h 8"/>
                  <a:gd name="T10" fmla="*/ 6 w 8"/>
                  <a:gd name="T11" fmla="*/ 0 h 8"/>
                  <a:gd name="T12" fmla="*/ 8 w 8"/>
                  <a:gd name="T13" fmla="*/ 8 h 8"/>
                  <a:gd name="T14" fmla="*/ 6 w 8"/>
                  <a:gd name="T15" fmla="*/ 8 h 8"/>
                  <a:gd name="T16" fmla="*/ 2 w 8"/>
                  <a:gd name="T17" fmla="*/ 2 h 8"/>
                  <a:gd name="T18" fmla="*/ 2 w 8"/>
                  <a:gd name="T19" fmla="*/ 2 h 8"/>
                  <a:gd name="T20" fmla="*/ 2 w 8"/>
                  <a:gd name="T21" fmla="*/ 8 h 8"/>
                  <a:gd name="T22" fmla="*/ 2 w 8"/>
                  <a:gd name="T23" fmla="*/ 8 h 8"/>
                  <a:gd name="T24" fmla="*/ 0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0"/>
                    </a:moveTo>
                    <a:lnTo>
                      <a:pt x="2" y="0"/>
                    </a:lnTo>
                    <a:lnTo>
                      <a:pt x="6" y="6"/>
                    </a:lnTo>
                    <a:lnTo>
                      <a:pt x="6" y="6"/>
                    </a:lnTo>
                    <a:lnTo>
                      <a:pt x="6" y="0"/>
                    </a:lnTo>
                    <a:lnTo>
                      <a:pt x="6" y="0"/>
                    </a:lnTo>
                    <a:lnTo>
                      <a:pt x="8" y="8"/>
                    </a:lnTo>
                    <a:lnTo>
                      <a:pt x="6" y="8"/>
                    </a:lnTo>
                    <a:lnTo>
                      <a:pt x="2" y="2"/>
                    </a:lnTo>
                    <a:lnTo>
                      <a:pt x="2" y="2"/>
                    </a:lnTo>
                    <a:lnTo>
                      <a:pt x="2" y="8"/>
                    </a:lnTo>
                    <a:lnTo>
                      <a:pt x="2"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616">
                <a:extLst>
                  <a:ext uri="{FF2B5EF4-FFF2-40B4-BE49-F238E27FC236}">
                    <a16:creationId xmlns:a16="http://schemas.microsoft.com/office/drawing/2014/main" id="{6EE968EB-6F4E-4EC6-B355-9356358413FD}"/>
                  </a:ext>
                </a:extLst>
              </p:cNvPr>
              <p:cNvSpPr>
                <a:spLocks/>
              </p:cNvSpPr>
              <p:nvPr/>
            </p:nvSpPr>
            <p:spPr bwMode="auto">
              <a:xfrm>
                <a:off x="5515739" y="5752357"/>
                <a:ext cx="12623" cy="14200"/>
              </a:xfrm>
              <a:custGeom>
                <a:avLst/>
                <a:gdLst>
                  <a:gd name="T0" fmla="*/ 4 w 4"/>
                  <a:gd name="T1" fmla="*/ 4 h 5"/>
                  <a:gd name="T2" fmla="*/ 2 w 4"/>
                  <a:gd name="T3" fmla="*/ 4 h 5"/>
                  <a:gd name="T4" fmla="*/ 0 w 4"/>
                  <a:gd name="T5" fmla="*/ 3 h 5"/>
                  <a:gd name="T6" fmla="*/ 2 w 4"/>
                  <a:gd name="T7" fmla="*/ 0 h 5"/>
                  <a:gd name="T8" fmla="*/ 3 w 4"/>
                  <a:gd name="T9" fmla="*/ 1 h 5"/>
                  <a:gd name="T10" fmla="*/ 2 w 4"/>
                  <a:gd name="T11" fmla="*/ 1 h 5"/>
                  <a:gd name="T12" fmla="*/ 2 w 4"/>
                  <a:gd name="T13" fmla="*/ 1 h 5"/>
                  <a:gd name="T14" fmla="*/ 1 w 4"/>
                  <a:gd name="T15" fmla="*/ 2 h 5"/>
                  <a:gd name="T16" fmla="*/ 2 w 4"/>
                  <a:gd name="T17" fmla="*/ 4 h 5"/>
                  <a:gd name="T18" fmla="*/ 3 w 4"/>
                  <a:gd name="T19" fmla="*/ 4 h 5"/>
                  <a:gd name="T20" fmla="*/ 3 w 4"/>
                  <a:gd name="T21" fmla="*/ 2 h 5"/>
                  <a:gd name="T22" fmla="*/ 2 w 4"/>
                  <a:gd name="T23" fmla="*/ 3 h 5"/>
                  <a:gd name="T24" fmla="*/ 2 w 4"/>
                  <a:gd name="T25" fmla="*/ 2 h 5"/>
                  <a:gd name="T26" fmla="*/ 3 w 4"/>
                  <a:gd name="T27" fmla="*/ 2 h 5"/>
                  <a:gd name="T28" fmla="*/ 4 w 4"/>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4"/>
                    </a:moveTo>
                    <a:cubicBezTo>
                      <a:pt x="3" y="4"/>
                      <a:pt x="3" y="4"/>
                      <a:pt x="2" y="4"/>
                    </a:cubicBezTo>
                    <a:cubicBezTo>
                      <a:pt x="1" y="5"/>
                      <a:pt x="1" y="4"/>
                      <a:pt x="0" y="3"/>
                    </a:cubicBezTo>
                    <a:cubicBezTo>
                      <a:pt x="0" y="2"/>
                      <a:pt x="0" y="1"/>
                      <a:pt x="2" y="0"/>
                    </a:cubicBezTo>
                    <a:cubicBezTo>
                      <a:pt x="2" y="0"/>
                      <a:pt x="3" y="1"/>
                      <a:pt x="3" y="1"/>
                    </a:cubicBezTo>
                    <a:cubicBezTo>
                      <a:pt x="2" y="1"/>
                      <a:pt x="2" y="1"/>
                      <a:pt x="2" y="1"/>
                    </a:cubicBezTo>
                    <a:cubicBezTo>
                      <a:pt x="2" y="1"/>
                      <a:pt x="2" y="1"/>
                      <a:pt x="2" y="1"/>
                    </a:cubicBezTo>
                    <a:cubicBezTo>
                      <a:pt x="1" y="1"/>
                      <a:pt x="1" y="2"/>
                      <a:pt x="1" y="2"/>
                    </a:cubicBezTo>
                    <a:cubicBezTo>
                      <a:pt x="1" y="3"/>
                      <a:pt x="2" y="4"/>
                      <a:pt x="2" y="4"/>
                    </a:cubicBezTo>
                    <a:cubicBezTo>
                      <a:pt x="3" y="4"/>
                      <a:pt x="3" y="4"/>
                      <a:pt x="3" y="4"/>
                    </a:cubicBezTo>
                    <a:cubicBezTo>
                      <a:pt x="3" y="2"/>
                      <a:pt x="3" y="2"/>
                      <a:pt x="3" y="2"/>
                    </a:cubicBezTo>
                    <a:cubicBezTo>
                      <a:pt x="2" y="3"/>
                      <a:pt x="2" y="3"/>
                      <a:pt x="2" y="3"/>
                    </a:cubicBezTo>
                    <a:cubicBezTo>
                      <a:pt x="2" y="2"/>
                      <a:pt x="2" y="2"/>
                      <a:pt x="2" y="2"/>
                    </a:cubicBezTo>
                    <a:cubicBezTo>
                      <a:pt x="3" y="2"/>
                      <a:pt x="3" y="2"/>
                      <a:pt x="3" y="2"/>
                    </a:cubicBez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617">
                <a:extLst>
                  <a:ext uri="{FF2B5EF4-FFF2-40B4-BE49-F238E27FC236}">
                    <a16:creationId xmlns:a16="http://schemas.microsoft.com/office/drawing/2014/main" id="{86F16859-0A52-4619-B4D4-43A3B53F4F74}"/>
                  </a:ext>
                </a:extLst>
              </p:cNvPr>
              <p:cNvSpPr>
                <a:spLocks/>
              </p:cNvSpPr>
              <p:nvPr/>
            </p:nvSpPr>
            <p:spPr bwMode="auto">
              <a:xfrm>
                <a:off x="5525206" y="5752357"/>
                <a:ext cx="9467" cy="11044"/>
              </a:xfrm>
              <a:custGeom>
                <a:avLst/>
                <a:gdLst>
                  <a:gd name="T0" fmla="*/ 2 w 6"/>
                  <a:gd name="T1" fmla="*/ 0 h 7"/>
                  <a:gd name="T2" fmla="*/ 0 w 6"/>
                  <a:gd name="T3" fmla="*/ 1 h 7"/>
                  <a:gd name="T4" fmla="*/ 0 w 6"/>
                  <a:gd name="T5" fmla="*/ 0 h 7"/>
                  <a:gd name="T6" fmla="*/ 6 w 6"/>
                  <a:gd name="T7" fmla="*/ 0 h 7"/>
                  <a:gd name="T8" fmla="*/ 6 w 6"/>
                  <a:gd name="T9" fmla="*/ 0 h 7"/>
                  <a:gd name="T10" fmla="*/ 4 w 6"/>
                  <a:gd name="T11" fmla="*/ 0 h 7"/>
                  <a:gd name="T12" fmla="*/ 6 w 6"/>
                  <a:gd name="T13" fmla="*/ 7 h 7"/>
                  <a:gd name="T14" fmla="*/ 4 w 6"/>
                  <a:gd name="T15" fmla="*/ 7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1"/>
                    </a:lnTo>
                    <a:lnTo>
                      <a:pt x="0" y="0"/>
                    </a:lnTo>
                    <a:lnTo>
                      <a:pt x="6" y="0"/>
                    </a:lnTo>
                    <a:lnTo>
                      <a:pt x="6" y="0"/>
                    </a:lnTo>
                    <a:lnTo>
                      <a:pt x="4" y="0"/>
                    </a:lnTo>
                    <a:lnTo>
                      <a:pt x="6" y="7"/>
                    </a:lnTo>
                    <a:lnTo>
                      <a:pt x="4" y="7"/>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618">
                <a:extLst>
                  <a:ext uri="{FF2B5EF4-FFF2-40B4-BE49-F238E27FC236}">
                    <a16:creationId xmlns:a16="http://schemas.microsoft.com/office/drawing/2014/main" id="{FD6F2CFB-4A51-4DB3-BC97-D77861D3FB9D}"/>
                  </a:ext>
                </a:extLst>
              </p:cNvPr>
              <p:cNvSpPr>
                <a:spLocks/>
              </p:cNvSpPr>
              <p:nvPr/>
            </p:nvSpPr>
            <p:spPr bwMode="auto">
              <a:xfrm>
                <a:off x="5534673" y="5746045"/>
                <a:ext cx="12623" cy="14200"/>
              </a:xfrm>
              <a:custGeom>
                <a:avLst/>
                <a:gdLst>
                  <a:gd name="T0" fmla="*/ 0 w 8"/>
                  <a:gd name="T1" fmla="*/ 2 h 9"/>
                  <a:gd name="T2" fmla="*/ 2 w 8"/>
                  <a:gd name="T3" fmla="*/ 2 h 9"/>
                  <a:gd name="T4" fmla="*/ 2 w 8"/>
                  <a:gd name="T5" fmla="*/ 5 h 9"/>
                  <a:gd name="T6" fmla="*/ 6 w 8"/>
                  <a:gd name="T7" fmla="*/ 4 h 9"/>
                  <a:gd name="T8" fmla="*/ 4 w 8"/>
                  <a:gd name="T9" fmla="*/ 2 h 9"/>
                  <a:gd name="T10" fmla="*/ 6 w 8"/>
                  <a:gd name="T11" fmla="*/ 0 h 9"/>
                  <a:gd name="T12" fmla="*/ 8 w 8"/>
                  <a:gd name="T13" fmla="*/ 7 h 9"/>
                  <a:gd name="T14" fmla="*/ 6 w 8"/>
                  <a:gd name="T15" fmla="*/ 7 h 9"/>
                  <a:gd name="T16" fmla="*/ 6 w 8"/>
                  <a:gd name="T17" fmla="*/ 5 h 9"/>
                  <a:gd name="T18" fmla="*/ 4 w 8"/>
                  <a:gd name="T19" fmla="*/ 5 h 9"/>
                  <a:gd name="T20" fmla="*/ 4 w 8"/>
                  <a:gd name="T21" fmla="*/ 9 h 9"/>
                  <a:gd name="T22" fmla="*/ 2 w 8"/>
                  <a:gd name="T23" fmla="*/ 9 h 9"/>
                  <a:gd name="T24" fmla="*/ 0 w 8"/>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2"/>
                    </a:moveTo>
                    <a:lnTo>
                      <a:pt x="2" y="2"/>
                    </a:lnTo>
                    <a:lnTo>
                      <a:pt x="2" y="5"/>
                    </a:lnTo>
                    <a:lnTo>
                      <a:pt x="6" y="4"/>
                    </a:lnTo>
                    <a:lnTo>
                      <a:pt x="4" y="2"/>
                    </a:lnTo>
                    <a:lnTo>
                      <a:pt x="6" y="0"/>
                    </a:lnTo>
                    <a:lnTo>
                      <a:pt x="8" y="7"/>
                    </a:lnTo>
                    <a:lnTo>
                      <a:pt x="6" y="7"/>
                    </a:lnTo>
                    <a:lnTo>
                      <a:pt x="6" y="5"/>
                    </a:lnTo>
                    <a:lnTo>
                      <a:pt x="4" y="5"/>
                    </a:lnTo>
                    <a:lnTo>
                      <a:pt x="4" y="9"/>
                    </a:lnTo>
                    <a:lnTo>
                      <a:pt x="2" y="9"/>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Line 619">
                <a:extLst>
                  <a:ext uri="{FF2B5EF4-FFF2-40B4-BE49-F238E27FC236}">
                    <a16:creationId xmlns:a16="http://schemas.microsoft.com/office/drawing/2014/main" id="{6823B175-DDAD-4897-8690-2AB33D5652C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Line 620">
                <a:extLst>
                  <a:ext uri="{FF2B5EF4-FFF2-40B4-BE49-F238E27FC236}">
                    <a16:creationId xmlns:a16="http://schemas.microsoft.com/office/drawing/2014/main" id="{57F643B5-534F-4308-84FD-CD240DEFC38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Freeform 621">
                <a:extLst>
                  <a:ext uri="{FF2B5EF4-FFF2-40B4-BE49-F238E27FC236}">
                    <a16:creationId xmlns:a16="http://schemas.microsoft.com/office/drawing/2014/main" id="{1145539E-DD06-49E9-B7D8-995EB8F14AC9}"/>
                  </a:ext>
                </a:extLst>
              </p:cNvPr>
              <p:cNvSpPr>
                <a:spLocks/>
              </p:cNvSpPr>
              <p:nvPr/>
            </p:nvSpPr>
            <p:spPr bwMode="auto">
              <a:xfrm>
                <a:off x="5444735" y="550621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1"/>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Line 622">
                <a:extLst>
                  <a:ext uri="{FF2B5EF4-FFF2-40B4-BE49-F238E27FC236}">
                    <a16:creationId xmlns:a16="http://schemas.microsoft.com/office/drawing/2014/main" id="{14C196E5-5B5B-4B72-88DE-E56CAF30AFDF}"/>
                  </a:ext>
                </a:extLst>
              </p:cNvPr>
              <p:cNvSpPr>
                <a:spLocks noChangeShapeType="1"/>
              </p:cNvSpPr>
              <p:nvPr/>
            </p:nvSpPr>
            <p:spPr bwMode="auto">
              <a:xfrm flipV="1">
                <a:off x="5444735" y="5506213"/>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Freeform 623">
                <a:extLst>
                  <a:ext uri="{FF2B5EF4-FFF2-40B4-BE49-F238E27FC236}">
                    <a16:creationId xmlns:a16="http://schemas.microsoft.com/office/drawing/2014/main" id="{0B35F9C9-0BDD-47C7-B020-4879DBD552A2}"/>
                  </a:ext>
                </a:extLst>
              </p:cNvPr>
              <p:cNvSpPr>
                <a:spLocks/>
              </p:cNvSpPr>
              <p:nvPr/>
            </p:nvSpPr>
            <p:spPr bwMode="auto">
              <a:xfrm>
                <a:off x="5441579" y="5506213"/>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Line 624">
                <a:extLst>
                  <a:ext uri="{FF2B5EF4-FFF2-40B4-BE49-F238E27FC236}">
                    <a16:creationId xmlns:a16="http://schemas.microsoft.com/office/drawing/2014/main" id="{17F99488-288C-4E3D-8A60-D07100CA52E6}"/>
                  </a:ext>
                </a:extLst>
              </p:cNvPr>
              <p:cNvSpPr>
                <a:spLocks noChangeShapeType="1"/>
              </p:cNvSpPr>
              <p:nvPr/>
            </p:nvSpPr>
            <p:spPr bwMode="auto">
              <a:xfrm flipV="1">
                <a:off x="5438424" y="5503057"/>
                <a:ext cx="0" cy="6311"/>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Freeform 625">
                <a:extLst>
                  <a:ext uri="{FF2B5EF4-FFF2-40B4-BE49-F238E27FC236}">
                    <a16:creationId xmlns:a16="http://schemas.microsoft.com/office/drawing/2014/main" id="{06A86CEF-E96D-444D-8F71-87D4C90E07DC}"/>
                  </a:ext>
                </a:extLst>
              </p:cNvPr>
              <p:cNvSpPr>
                <a:spLocks/>
              </p:cNvSpPr>
              <p:nvPr/>
            </p:nvSpPr>
            <p:spPr bwMode="auto">
              <a:xfrm>
                <a:off x="5438424" y="5503057"/>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1"/>
                      <a:pt x="0"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Freeform 626">
                <a:extLst>
                  <a:ext uri="{FF2B5EF4-FFF2-40B4-BE49-F238E27FC236}">
                    <a16:creationId xmlns:a16="http://schemas.microsoft.com/office/drawing/2014/main" id="{88D7F4A9-13C2-44F4-9906-750E942EAC4A}"/>
                  </a:ext>
                </a:extLst>
              </p:cNvPr>
              <p:cNvSpPr>
                <a:spLocks/>
              </p:cNvSpPr>
              <p:nvPr/>
            </p:nvSpPr>
            <p:spPr bwMode="auto">
              <a:xfrm>
                <a:off x="5435268" y="5503057"/>
                <a:ext cx="0" cy="6311"/>
              </a:xfrm>
              <a:custGeom>
                <a:avLst/>
                <a:gdLst>
                  <a:gd name="T0" fmla="*/ 2 h 2"/>
                  <a:gd name="T1" fmla="*/ 1 h 2"/>
                  <a:gd name="T2" fmla="*/ 0 h 2"/>
                </a:gdLst>
                <a:ahLst/>
                <a:cxnLst>
                  <a:cxn ang="0">
                    <a:pos x="0" y="T0"/>
                  </a:cxn>
                  <a:cxn ang="0">
                    <a:pos x="0" y="T1"/>
                  </a:cxn>
                  <a:cxn ang="0">
                    <a:pos x="0" y="T2"/>
                  </a:cxn>
                </a:cxnLst>
                <a:rect l="0" t="0" r="r" b="b"/>
                <a:pathLst>
                  <a:path h="2">
                    <a:moveTo>
                      <a:pt x="0" y="2"/>
                    </a:moveTo>
                    <a:cubicBezTo>
                      <a:pt x="0" y="2"/>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627">
                <a:extLst>
                  <a:ext uri="{FF2B5EF4-FFF2-40B4-BE49-F238E27FC236}">
                    <a16:creationId xmlns:a16="http://schemas.microsoft.com/office/drawing/2014/main" id="{58871625-CCA8-433D-A029-E96B4CAC90CF}"/>
                  </a:ext>
                </a:extLst>
              </p:cNvPr>
              <p:cNvSpPr>
                <a:spLocks/>
              </p:cNvSpPr>
              <p:nvPr/>
            </p:nvSpPr>
            <p:spPr bwMode="auto">
              <a:xfrm>
                <a:off x="5583585"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628">
                <a:extLst>
                  <a:ext uri="{FF2B5EF4-FFF2-40B4-BE49-F238E27FC236}">
                    <a16:creationId xmlns:a16="http://schemas.microsoft.com/office/drawing/2014/main" id="{8AB4D3BF-A97F-43BC-919C-D100E7C56885}"/>
                  </a:ext>
                </a:extLst>
              </p:cNvPr>
              <p:cNvSpPr>
                <a:spLocks/>
              </p:cNvSpPr>
              <p:nvPr/>
            </p:nvSpPr>
            <p:spPr bwMode="auto">
              <a:xfrm>
                <a:off x="5580430"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629">
                <a:extLst>
                  <a:ext uri="{FF2B5EF4-FFF2-40B4-BE49-F238E27FC236}">
                    <a16:creationId xmlns:a16="http://schemas.microsoft.com/office/drawing/2014/main" id="{03D9A798-08E3-49F7-A33C-330904AEC5DF}"/>
                  </a:ext>
                </a:extLst>
              </p:cNvPr>
              <p:cNvSpPr>
                <a:spLocks/>
              </p:cNvSpPr>
              <p:nvPr/>
            </p:nvSpPr>
            <p:spPr bwMode="auto">
              <a:xfrm>
                <a:off x="5578852" y="5539347"/>
                <a:ext cx="1578"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630">
                <a:extLst>
                  <a:ext uri="{FF2B5EF4-FFF2-40B4-BE49-F238E27FC236}">
                    <a16:creationId xmlns:a16="http://schemas.microsoft.com/office/drawing/2014/main" id="{37C977B1-698F-4E0C-A725-471606791FF9}"/>
                  </a:ext>
                </a:extLst>
              </p:cNvPr>
              <p:cNvSpPr>
                <a:spLocks/>
              </p:cNvSpPr>
              <p:nvPr/>
            </p:nvSpPr>
            <p:spPr bwMode="auto">
              <a:xfrm>
                <a:off x="5578852" y="5539347"/>
                <a:ext cx="0" cy="3156"/>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631">
                <a:extLst>
                  <a:ext uri="{FF2B5EF4-FFF2-40B4-BE49-F238E27FC236}">
                    <a16:creationId xmlns:a16="http://schemas.microsoft.com/office/drawing/2014/main" id="{5B11EED7-B71C-41EF-909C-D5D6973081C4}"/>
                  </a:ext>
                </a:extLst>
              </p:cNvPr>
              <p:cNvSpPr>
                <a:spLocks/>
              </p:cNvSpPr>
              <p:nvPr/>
            </p:nvSpPr>
            <p:spPr bwMode="auto">
              <a:xfrm>
                <a:off x="5575697" y="5539347"/>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632">
                <a:extLst>
                  <a:ext uri="{FF2B5EF4-FFF2-40B4-BE49-F238E27FC236}">
                    <a16:creationId xmlns:a16="http://schemas.microsoft.com/office/drawing/2014/main" id="{3DBA205F-2181-4000-A97A-E9B1814F9428}"/>
                  </a:ext>
                </a:extLst>
              </p:cNvPr>
              <p:cNvSpPr>
                <a:spLocks/>
              </p:cNvSpPr>
              <p:nvPr/>
            </p:nvSpPr>
            <p:spPr bwMode="auto">
              <a:xfrm>
                <a:off x="5572541" y="5536191"/>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633">
                <a:extLst>
                  <a:ext uri="{FF2B5EF4-FFF2-40B4-BE49-F238E27FC236}">
                    <a16:creationId xmlns:a16="http://schemas.microsoft.com/office/drawing/2014/main" id="{6ADDBF2F-6E37-4899-ACA0-2181E29FBAF1}"/>
                  </a:ext>
                </a:extLst>
              </p:cNvPr>
              <p:cNvSpPr>
                <a:spLocks/>
              </p:cNvSpPr>
              <p:nvPr/>
            </p:nvSpPr>
            <p:spPr bwMode="auto">
              <a:xfrm>
                <a:off x="5432112" y="5506213"/>
                <a:ext cx="22090" cy="15778"/>
              </a:xfrm>
              <a:custGeom>
                <a:avLst/>
                <a:gdLst>
                  <a:gd name="T0" fmla="*/ 2 w 7"/>
                  <a:gd name="T1" fmla="*/ 5 h 5"/>
                  <a:gd name="T2" fmla="*/ 0 w 7"/>
                  <a:gd name="T3" fmla="*/ 3 h 5"/>
                  <a:gd name="T4" fmla="*/ 1 w 7"/>
                  <a:gd name="T5" fmla="*/ 0 h 5"/>
                  <a:gd name="T6" fmla="*/ 7 w 7"/>
                  <a:gd name="T7" fmla="*/ 2 h 5"/>
                  <a:gd name="T8" fmla="*/ 3 w 7"/>
                  <a:gd name="T9" fmla="*/ 5 h 5"/>
                  <a:gd name="T10" fmla="*/ 2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2" y="5"/>
                    </a:moveTo>
                    <a:cubicBezTo>
                      <a:pt x="1" y="5"/>
                      <a:pt x="0" y="4"/>
                      <a:pt x="0" y="3"/>
                    </a:cubicBezTo>
                    <a:cubicBezTo>
                      <a:pt x="1" y="1"/>
                      <a:pt x="1" y="0"/>
                      <a:pt x="1" y="0"/>
                    </a:cubicBezTo>
                    <a:cubicBezTo>
                      <a:pt x="7" y="2"/>
                      <a:pt x="7" y="2"/>
                      <a:pt x="7" y="2"/>
                    </a:cubicBezTo>
                    <a:cubicBezTo>
                      <a:pt x="3" y="5"/>
                      <a:pt x="3" y="5"/>
                      <a:pt x="3" y="5"/>
                    </a:cubicBezTo>
                    <a:lnTo>
                      <a:pt x="2"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634">
                <a:extLst>
                  <a:ext uri="{FF2B5EF4-FFF2-40B4-BE49-F238E27FC236}">
                    <a16:creationId xmlns:a16="http://schemas.microsoft.com/office/drawing/2014/main" id="{C27BFA8A-3718-40F4-B3DD-7078F571D011}"/>
                  </a:ext>
                </a:extLst>
              </p:cNvPr>
              <p:cNvSpPr>
                <a:spLocks/>
              </p:cNvSpPr>
              <p:nvPr/>
            </p:nvSpPr>
            <p:spPr bwMode="auto">
              <a:xfrm>
                <a:off x="5438424" y="5493590"/>
                <a:ext cx="39447" cy="34713"/>
              </a:xfrm>
              <a:custGeom>
                <a:avLst/>
                <a:gdLst>
                  <a:gd name="T0" fmla="*/ 8 w 13"/>
                  <a:gd name="T1" fmla="*/ 1 h 11"/>
                  <a:gd name="T2" fmla="*/ 0 w 13"/>
                  <a:gd name="T3" fmla="*/ 9 h 11"/>
                  <a:gd name="T4" fmla="*/ 8 w 13"/>
                  <a:gd name="T5" fmla="*/ 11 h 11"/>
                  <a:gd name="T6" fmla="*/ 13 w 13"/>
                  <a:gd name="T7" fmla="*/ 5 h 11"/>
                  <a:gd name="T8" fmla="*/ 8 w 13"/>
                  <a:gd name="T9" fmla="*/ 1 h 11"/>
                </a:gdLst>
                <a:ahLst/>
                <a:cxnLst>
                  <a:cxn ang="0">
                    <a:pos x="T0" y="T1"/>
                  </a:cxn>
                  <a:cxn ang="0">
                    <a:pos x="T2" y="T3"/>
                  </a:cxn>
                  <a:cxn ang="0">
                    <a:pos x="T4" y="T5"/>
                  </a:cxn>
                  <a:cxn ang="0">
                    <a:pos x="T6" y="T7"/>
                  </a:cxn>
                  <a:cxn ang="0">
                    <a:pos x="T8" y="T9"/>
                  </a:cxn>
                </a:cxnLst>
                <a:rect l="0" t="0" r="r" b="b"/>
                <a:pathLst>
                  <a:path w="13" h="11">
                    <a:moveTo>
                      <a:pt x="8" y="1"/>
                    </a:moveTo>
                    <a:cubicBezTo>
                      <a:pt x="6" y="0"/>
                      <a:pt x="2" y="10"/>
                      <a:pt x="0" y="9"/>
                    </a:cubicBezTo>
                    <a:cubicBezTo>
                      <a:pt x="8" y="11"/>
                      <a:pt x="8" y="11"/>
                      <a:pt x="8" y="11"/>
                    </a:cubicBezTo>
                    <a:cubicBezTo>
                      <a:pt x="8" y="11"/>
                      <a:pt x="12" y="6"/>
                      <a:pt x="13" y="5"/>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635">
                <a:extLst>
                  <a:ext uri="{FF2B5EF4-FFF2-40B4-BE49-F238E27FC236}">
                    <a16:creationId xmlns:a16="http://schemas.microsoft.com/office/drawing/2014/main" id="{A9799DED-E322-43AA-91D4-8E2D2E62034F}"/>
                  </a:ext>
                </a:extLst>
              </p:cNvPr>
              <p:cNvSpPr>
                <a:spLocks/>
              </p:cNvSpPr>
              <p:nvPr/>
            </p:nvSpPr>
            <p:spPr bwMode="auto">
              <a:xfrm>
                <a:off x="5569385" y="5539347"/>
                <a:ext cx="17357" cy="18934"/>
              </a:xfrm>
              <a:custGeom>
                <a:avLst/>
                <a:gdLst>
                  <a:gd name="T0" fmla="*/ 3 w 6"/>
                  <a:gd name="T1" fmla="*/ 6 h 6"/>
                  <a:gd name="T2" fmla="*/ 5 w 6"/>
                  <a:gd name="T3" fmla="*/ 4 h 6"/>
                  <a:gd name="T4" fmla="*/ 6 w 6"/>
                  <a:gd name="T5" fmla="*/ 2 h 6"/>
                  <a:gd name="T6" fmla="*/ 0 w 6"/>
                  <a:gd name="T7" fmla="*/ 0 h 6"/>
                  <a:gd name="T8" fmla="*/ 2 w 6"/>
                  <a:gd name="T9" fmla="*/ 5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cubicBezTo>
                      <a:pt x="4" y="6"/>
                      <a:pt x="5" y="5"/>
                      <a:pt x="5" y="4"/>
                    </a:cubicBezTo>
                    <a:cubicBezTo>
                      <a:pt x="6" y="3"/>
                      <a:pt x="6" y="2"/>
                      <a:pt x="6" y="2"/>
                    </a:cubicBezTo>
                    <a:cubicBezTo>
                      <a:pt x="0" y="0"/>
                      <a:pt x="0" y="0"/>
                      <a:pt x="0" y="0"/>
                    </a:cubicBezTo>
                    <a:cubicBezTo>
                      <a:pt x="2" y="5"/>
                      <a:pt x="2" y="5"/>
                      <a:pt x="2" y="5"/>
                    </a:cubicBezTo>
                    <a:lnTo>
                      <a:pt x="3"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636">
                <a:extLst>
                  <a:ext uri="{FF2B5EF4-FFF2-40B4-BE49-F238E27FC236}">
                    <a16:creationId xmlns:a16="http://schemas.microsoft.com/office/drawing/2014/main" id="{38FD040C-C1F0-4515-92D0-DFE8007D136F}"/>
                  </a:ext>
                </a:extLst>
              </p:cNvPr>
              <p:cNvSpPr>
                <a:spLocks/>
              </p:cNvSpPr>
              <p:nvPr/>
            </p:nvSpPr>
            <p:spPr bwMode="auto">
              <a:xfrm>
                <a:off x="5547295" y="5521991"/>
                <a:ext cx="28401" cy="36290"/>
              </a:xfrm>
              <a:custGeom>
                <a:avLst/>
                <a:gdLst>
                  <a:gd name="T0" fmla="*/ 7 w 9"/>
                  <a:gd name="T1" fmla="*/ 0 h 12"/>
                  <a:gd name="T2" fmla="*/ 9 w 9"/>
                  <a:gd name="T3" fmla="*/ 12 h 12"/>
                  <a:gd name="T4" fmla="*/ 1 w 9"/>
                  <a:gd name="T5" fmla="*/ 10 h 12"/>
                  <a:gd name="T6" fmla="*/ 0 w 9"/>
                  <a:gd name="T7" fmla="*/ 2 h 12"/>
                  <a:gd name="T8" fmla="*/ 7 w 9"/>
                  <a:gd name="T9" fmla="*/ 0 h 12"/>
                </a:gdLst>
                <a:ahLst/>
                <a:cxnLst>
                  <a:cxn ang="0">
                    <a:pos x="T0" y="T1"/>
                  </a:cxn>
                  <a:cxn ang="0">
                    <a:pos x="T2" y="T3"/>
                  </a:cxn>
                  <a:cxn ang="0">
                    <a:pos x="T4" y="T5"/>
                  </a:cxn>
                  <a:cxn ang="0">
                    <a:pos x="T6" y="T7"/>
                  </a:cxn>
                  <a:cxn ang="0">
                    <a:pos x="T8" y="T9"/>
                  </a:cxn>
                </a:cxnLst>
                <a:rect l="0" t="0" r="r" b="b"/>
                <a:pathLst>
                  <a:path w="9" h="12">
                    <a:moveTo>
                      <a:pt x="7" y="0"/>
                    </a:moveTo>
                    <a:cubicBezTo>
                      <a:pt x="8" y="1"/>
                      <a:pt x="8" y="11"/>
                      <a:pt x="9" y="12"/>
                    </a:cubicBezTo>
                    <a:cubicBezTo>
                      <a:pt x="1" y="10"/>
                      <a:pt x="1" y="10"/>
                      <a:pt x="1" y="10"/>
                    </a:cubicBezTo>
                    <a:cubicBezTo>
                      <a:pt x="1" y="10"/>
                      <a:pt x="1" y="3"/>
                      <a:pt x="0" y="2"/>
                    </a:cubicBezTo>
                    <a:lnTo>
                      <a:pt x="7" y="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637">
                <a:extLst>
                  <a:ext uri="{FF2B5EF4-FFF2-40B4-BE49-F238E27FC236}">
                    <a16:creationId xmlns:a16="http://schemas.microsoft.com/office/drawing/2014/main" id="{ADF1BF83-2290-4361-9744-345EC99EAF05}"/>
                  </a:ext>
                </a:extLst>
              </p:cNvPr>
              <p:cNvSpPr>
                <a:spLocks/>
              </p:cNvSpPr>
              <p:nvPr/>
            </p:nvSpPr>
            <p:spPr bwMode="auto">
              <a:xfrm>
                <a:off x="5463669" y="5496746"/>
                <a:ext cx="105716" cy="52068"/>
              </a:xfrm>
              <a:custGeom>
                <a:avLst/>
                <a:gdLst>
                  <a:gd name="T0" fmla="*/ 17 w 34"/>
                  <a:gd name="T1" fmla="*/ 4 h 17"/>
                  <a:gd name="T2" fmla="*/ 17 w 34"/>
                  <a:gd name="T3" fmla="*/ 4 h 17"/>
                  <a:gd name="T4" fmla="*/ 0 w 34"/>
                  <a:gd name="T5" fmla="*/ 0 h 17"/>
                  <a:gd name="T6" fmla="*/ 2 w 34"/>
                  <a:gd name="T7" fmla="*/ 11 h 17"/>
                  <a:gd name="T8" fmla="*/ 6 w 34"/>
                  <a:gd name="T9" fmla="*/ 12 h 17"/>
                  <a:gd name="T10" fmla="*/ 5 w 34"/>
                  <a:gd name="T11" fmla="*/ 10 h 17"/>
                  <a:gd name="T12" fmla="*/ 15 w 34"/>
                  <a:gd name="T13" fmla="*/ 12 h 17"/>
                  <a:gd name="T14" fmla="*/ 24 w 34"/>
                  <a:gd name="T15" fmla="*/ 15 h 17"/>
                  <a:gd name="T16" fmla="*/ 23 w 34"/>
                  <a:gd name="T17" fmla="*/ 16 h 17"/>
                  <a:gd name="T18" fmla="*/ 26 w 34"/>
                  <a:gd name="T19" fmla="*/ 17 h 17"/>
                  <a:gd name="T20" fmla="*/ 34 w 34"/>
                  <a:gd name="T21" fmla="*/ 9 h 17"/>
                  <a:gd name="T22" fmla="*/ 17 w 34"/>
                  <a:gd name="T2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
                    <a:moveTo>
                      <a:pt x="17" y="4"/>
                    </a:moveTo>
                    <a:cubicBezTo>
                      <a:pt x="17" y="4"/>
                      <a:pt x="17" y="4"/>
                      <a:pt x="17" y="4"/>
                    </a:cubicBezTo>
                    <a:cubicBezTo>
                      <a:pt x="0" y="0"/>
                      <a:pt x="0" y="0"/>
                      <a:pt x="0" y="0"/>
                    </a:cubicBezTo>
                    <a:cubicBezTo>
                      <a:pt x="2" y="1"/>
                      <a:pt x="2" y="11"/>
                      <a:pt x="2" y="11"/>
                    </a:cubicBezTo>
                    <a:cubicBezTo>
                      <a:pt x="6" y="12"/>
                      <a:pt x="6" y="12"/>
                      <a:pt x="6" y="12"/>
                    </a:cubicBezTo>
                    <a:cubicBezTo>
                      <a:pt x="5" y="10"/>
                      <a:pt x="5" y="10"/>
                      <a:pt x="5" y="10"/>
                    </a:cubicBezTo>
                    <a:cubicBezTo>
                      <a:pt x="5" y="10"/>
                      <a:pt x="10" y="11"/>
                      <a:pt x="15" y="12"/>
                    </a:cubicBezTo>
                    <a:cubicBezTo>
                      <a:pt x="19" y="13"/>
                      <a:pt x="24" y="15"/>
                      <a:pt x="24" y="15"/>
                    </a:cubicBezTo>
                    <a:cubicBezTo>
                      <a:pt x="23" y="16"/>
                      <a:pt x="23" y="16"/>
                      <a:pt x="23" y="16"/>
                    </a:cubicBezTo>
                    <a:cubicBezTo>
                      <a:pt x="26" y="17"/>
                      <a:pt x="26" y="17"/>
                      <a:pt x="26" y="17"/>
                    </a:cubicBezTo>
                    <a:cubicBezTo>
                      <a:pt x="26" y="17"/>
                      <a:pt x="32" y="8"/>
                      <a:pt x="34" y="9"/>
                    </a:cubicBezTo>
                    <a:lnTo>
                      <a:pt x="17" y="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638">
                <a:extLst>
                  <a:ext uri="{FF2B5EF4-FFF2-40B4-BE49-F238E27FC236}">
                    <a16:creationId xmlns:a16="http://schemas.microsoft.com/office/drawing/2014/main" id="{DAD88794-744A-4F54-A1BE-F84B1DE75B79}"/>
                  </a:ext>
                </a:extLst>
              </p:cNvPr>
              <p:cNvSpPr>
                <a:spLocks/>
              </p:cNvSpPr>
              <p:nvPr/>
            </p:nvSpPr>
            <p:spPr bwMode="auto">
              <a:xfrm>
                <a:off x="5451046" y="5490434"/>
                <a:ext cx="115183" cy="61535"/>
              </a:xfrm>
              <a:custGeom>
                <a:avLst/>
                <a:gdLst>
                  <a:gd name="T0" fmla="*/ 22 w 37"/>
                  <a:gd name="T1" fmla="*/ 0 h 20"/>
                  <a:gd name="T2" fmla="*/ 0 w 37"/>
                  <a:gd name="T3" fmla="*/ 10 h 20"/>
                  <a:gd name="T4" fmla="*/ 19 w 37"/>
                  <a:gd name="T5" fmla="*/ 13 h 20"/>
                  <a:gd name="T6" fmla="*/ 37 w 37"/>
                  <a:gd name="T7" fmla="*/ 20 h 20"/>
                  <a:gd name="T8" fmla="*/ 22 w 37"/>
                  <a:gd name="T9" fmla="*/ 0 h 20"/>
                </a:gdLst>
                <a:ahLst/>
                <a:cxnLst>
                  <a:cxn ang="0">
                    <a:pos x="T0" y="T1"/>
                  </a:cxn>
                  <a:cxn ang="0">
                    <a:pos x="T2" y="T3"/>
                  </a:cxn>
                  <a:cxn ang="0">
                    <a:pos x="T4" y="T5"/>
                  </a:cxn>
                  <a:cxn ang="0">
                    <a:pos x="T6" y="T7"/>
                  </a:cxn>
                  <a:cxn ang="0">
                    <a:pos x="T8" y="T9"/>
                  </a:cxn>
                </a:cxnLst>
                <a:rect l="0" t="0" r="r" b="b"/>
                <a:pathLst>
                  <a:path w="37" h="20">
                    <a:moveTo>
                      <a:pt x="22" y="0"/>
                    </a:moveTo>
                    <a:cubicBezTo>
                      <a:pt x="7" y="1"/>
                      <a:pt x="0" y="10"/>
                      <a:pt x="0" y="10"/>
                    </a:cubicBezTo>
                    <a:cubicBezTo>
                      <a:pt x="0" y="10"/>
                      <a:pt x="7" y="10"/>
                      <a:pt x="19" y="13"/>
                    </a:cubicBezTo>
                    <a:cubicBezTo>
                      <a:pt x="31" y="16"/>
                      <a:pt x="37" y="20"/>
                      <a:pt x="37" y="20"/>
                    </a:cubicBezTo>
                    <a:cubicBezTo>
                      <a:pt x="37" y="20"/>
                      <a:pt x="36" y="8"/>
                      <a:pt x="22" y="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639">
                <a:extLst>
                  <a:ext uri="{FF2B5EF4-FFF2-40B4-BE49-F238E27FC236}">
                    <a16:creationId xmlns:a16="http://schemas.microsoft.com/office/drawing/2014/main" id="{9F03B1E6-63A2-446F-BB2E-18386FEA612D}"/>
                  </a:ext>
                </a:extLst>
              </p:cNvPr>
              <p:cNvSpPr>
                <a:spLocks/>
              </p:cNvSpPr>
              <p:nvPr/>
            </p:nvSpPr>
            <p:spPr bwMode="auto">
              <a:xfrm>
                <a:off x="5463669" y="5496746"/>
                <a:ext cx="42602" cy="25246"/>
              </a:xfrm>
              <a:custGeom>
                <a:avLst/>
                <a:gdLst>
                  <a:gd name="T0" fmla="*/ 14 w 14"/>
                  <a:gd name="T1" fmla="*/ 0 h 8"/>
                  <a:gd name="T2" fmla="*/ 0 w 14"/>
                  <a:gd name="T3" fmla="*/ 7 h 8"/>
                  <a:gd name="T4" fmla="*/ 12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3" y="3"/>
                      <a:pt x="0" y="7"/>
                      <a:pt x="0" y="7"/>
                    </a:cubicBezTo>
                    <a:cubicBezTo>
                      <a:pt x="0" y="7"/>
                      <a:pt x="6" y="6"/>
                      <a:pt x="12" y="8"/>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640">
                <a:extLst>
                  <a:ext uri="{FF2B5EF4-FFF2-40B4-BE49-F238E27FC236}">
                    <a16:creationId xmlns:a16="http://schemas.microsoft.com/office/drawing/2014/main" id="{37718E89-C210-41B0-9241-EA4F7CFC8520}"/>
                  </a:ext>
                </a:extLst>
              </p:cNvPr>
              <p:cNvSpPr>
                <a:spLocks/>
              </p:cNvSpPr>
              <p:nvPr/>
            </p:nvSpPr>
            <p:spPr bwMode="auto">
              <a:xfrm>
                <a:off x="5522050" y="5503057"/>
                <a:ext cx="37868" cy="39446"/>
              </a:xfrm>
              <a:custGeom>
                <a:avLst/>
                <a:gdLst>
                  <a:gd name="T0" fmla="*/ 2 w 12"/>
                  <a:gd name="T1" fmla="*/ 0 h 13"/>
                  <a:gd name="T2" fmla="*/ 12 w 12"/>
                  <a:gd name="T3" fmla="*/ 13 h 13"/>
                  <a:gd name="T4" fmla="*/ 0 w 12"/>
                  <a:gd name="T5" fmla="*/ 8 h 13"/>
                  <a:gd name="T6" fmla="*/ 2 w 12"/>
                  <a:gd name="T7" fmla="*/ 0 h 13"/>
                </a:gdLst>
                <a:ahLst/>
                <a:cxnLst>
                  <a:cxn ang="0">
                    <a:pos x="T0" y="T1"/>
                  </a:cxn>
                  <a:cxn ang="0">
                    <a:pos x="T2" y="T3"/>
                  </a:cxn>
                  <a:cxn ang="0">
                    <a:pos x="T4" y="T5"/>
                  </a:cxn>
                  <a:cxn ang="0">
                    <a:pos x="T6" y="T7"/>
                  </a:cxn>
                </a:cxnLst>
                <a:rect l="0" t="0" r="r" b="b"/>
                <a:pathLst>
                  <a:path w="12" h="13">
                    <a:moveTo>
                      <a:pt x="2" y="0"/>
                    </a:moveTo>
                    <a:cubicBezTo>
                      <a:pt x="10" y="7"/>
                      <a:pt x="12" y="13"/>
                      <a:pt x="12" y="13"/>
                    </a:cubicBezTo>
                    <a:cubicBezTo>
                      <a:pt x="12" y="13"/>
                      <a:pt x="6" y="9"/>
                      <a:pt x="0" y="8"/>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641">
                <a:extLst>
                  <a:ext uri="{FF2B5EF4-FFF2-40B4-BE49-F238E27FC236}">
                    <a16:creationId xmlns:a16="http://schemas.microsoft.com/office/drawing/2014/main" id="{32552794-C64D-4377-A10D-0F303D99D958}"/>
                  </a:ext>
                </a:extLst>
              </p:cNvPr>
              <p:cNvSpPr>
                <a:spLocks/>
              </p:cNvSpPr>
              <p:nvPr/>
            </p:nvSpPr>
            <p:spPr bwMode="auto">
              <a:xfrm>
                <a:off x="5509427" y="5496746"/>
                <a:ext cx="15778" cy="22090"/>
              </a:xfrm>
              <a:custGeom>
                <a:avLst/>
                <a:gdLst>
                  <a:gd name="T0" fmla="*/ 10 w 10"/>
                  <a:gd name="T1" fmla="*/ 4 h 14"/>
                  <a:gd name="T2" fmla="*/ 6 w 10"/>
                  <a:gd name="T3" fmla="*/ 4 h 14"/>
                  <a:gd name="T4" fmla="*/ 6 w 10"/>
                  <a:gd name="T5" fmla="*/ 0 h 14"/>
                  <a:gd name="T6" fmla="*/ 4 w 10"/>
                  <a:gd name="T7" fmla="*/ 0 h 14"/>
                  <a:gd name="T8" fmla="*/ 4 w 10"/>
                  <a:gd name="T9" fmla="*/ 4 h 14"/>
                  <a:gd name="T10" fmla="*/ 0 w 10"/>
                  <a:gd name="T11" fmla="*/ 2 h 14"/>
                  <a:gd name="T12" fmla="*/ 0 w 10"/>
                  <a:gd name="T13" fmla="*/ 4 h 14"/>
                  <a:gd name="T14" fmla="*/ 4 w 10"/>
                  <a:gd name="T15" fmla="*/ 6 h 14"/>
                  <a:gd name="T16" fmla="*/ 2 w 10"/>
                  <a:gd name="T17" fmla="*/ 14 h 14"/>
                  <a:gd name="T18" fmla="*/ 4 w 10"/>
                  <a:gd name="T19" fmla="*/ 14 h 14"/>
                  <a:gd name="T20" fmla="*/ 6 w 10"/>
                  <a:gd name="T21" fmla="*/ 6 h 14"/>
                  <a:gd name="T22" fmla="*/ 10 w 10"/>
                  <a:gd name="T23" fmla="*/ 8 h 14"/>
                  <a:gd name="T24" fmla="*/ 10 w 10"/>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10" y="4"/>
                    </a:moveTo>
                    <a:lnTo>
                      <a:pt x="6" y="4"/>
                    </a:lnTo>
                    <a:lnTo>
                      <a:pt x="6" y="0"/>
                    </a:lnTo>
                    <a:lnTo>
                      <a:pt x="4" y="0"/>
                    </a:lnTo>
                    <a:lnTo>
                      <a:pt x="4" y="4"/>
                    </a:lnTo>
                    <a:lnTo>
                      <a:pt x="0" y="2"/>
                    </a:lnTo>
                    <a:lnTo>
                      <a:pt x="0" y="4"/>
                    </a:lnTo>
                    <a:lnTo>
                      <a:pt x="4" y="6"/>
                    </a:lnTo>
                    <a:lnTo>
                      <a:pt x="2" y="14"/>
                    </a:lnTo>
                    <a:lnTo>
                      <a:pt x="4" y="14"/>
                    </a:lnTo>
                    <a:lnTo>
                      <a:pt x="6" y="6"/>
                    </a:lnTo>
                    <a:lnTo>
                      <a:pt x="10" y="8"/>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642">
                <a:extLst>
                  <a:ext uri="{FF2B5EF4-FFF2-40B4-BE49-F238E27FC236}">
                    <a16:creationId xmlns:a16="http://schemas.microsoft.com/office/drawing/2014/main" id="{714AFA9D-6672-4151-A4A7-992C04EAF2FF}"/>
                  </a:ext>
                </a:extLst>
              </p:cNvPr>
              <p:cNvSpPr>
                <a:spLocks/>
              </p:cNvSpPr>
              <p:nvPr/>
            </p:nvSpPr>
            <p:spPr bwMode="auto">
              <a:xfrm>
                <a:off x="4875133" y="1441684"/>
                <a:ext cx="115183" cy="140428"/>
              </a:xfrm>
              <a:custGeom>
                <a:avLst/>
                <a:gdLst>
                  <a:gd name="T0" fmla="*/ 10 w 37"/>
                  <a:gd name="T1" fmla="*/ 0 h 45"/>
                  <a:gd name="T2" fmla="*/ 15 w 37"/>
                  <a:gd name="T3" fmla="*/ 43 h 45"/>
                  <a:gd name="T4" fmla="*/ 18 w 37"/>
                  <a:gd name="T5" fmla="*/ 45 h 45"/>
                  <a:gd name="T6" fmla="*/ 37 w 37"/>
                  <a:gd name="T7" fmla="*/ 24 h 45"/>
                  <a:gd name="T8" fmla="*/ 10 w 37"/>
                  <a:gd name="T9" fmla="*/ 0 h 45"/>
                </a:gdLst>
                <a:ahLst/>
                <a:cxnLst>
                  <a:cxn ang="0">
                    <a:pos x="T0" y="T1"/>
                  </a:cxn>
                  <a:cxn ang="0">
                    <a:pos x="T2" y="T3"/>
                  </a:cxn>
                  <a:cxn ang="0">
                    <a:pos x="T4" y="T5"/>
                  </a:cxn>
                  <a:cxn ang="0">
                    <a:pos x="T6" y="T7"/>
                  </a:cxn>
                  <a:cxn ang="0">
                    <a:pos x="T8" y="T9"/>
                  </a:cxn>
                </a:cxnLst>
                <a:rect l="0" t="0" r="r" b="b"/>
                <a:pathLst>
                  <a:path w="37" h="45">
                    <a:moveTo>
                      <a:pt x="10" y="0"/>
                    </a:moveTo>
                    <a:cubicBezTo>
                      <a:pt x="9" y="1"/>
                      <a:pt x="0" y="29"/>
                      <a:pt x="15" y="43"/>
                    </a:cubicBezTo>
                    <a:cubicBezTo>
                      <a:pt x="18" y="45"/>
                      <a:pt x="18" y="45"/>
                      <a:pt x="18" y="45"/>
                    </a:cubicBezTo>
                    <a:cubicBezTo>
                      <a:pt x="37" y="24"/>
                      <a:pt x="37" y="24"/>
                      <a:pt x="37" y="24"/>
                    </a:cubicBezTo>
                    <a:lnTo>
                      <a:pt x="10"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643">
                <a:extLst>
                  <a:ext uri="{FF2B5EF4-FFF2-40B4-BE49-F238E27FC236}">
                    <a16:creationId xmlns:a16="http://schemas.microsoft.com/office/drawing/2014/main" id="{5126AA07-DE4B-4CE8-AB82-0D758DD34493}"/>
                  </a:ext>
                </a:extLst>
              </p:cNvPr>
              <p:cNvSpPr>
                <a:spLocks/>
              </p:cNvSpPr>
              <p:nvPr/>
            </p:nvSpPr>
            <p:spPr bwMode="auto">
              <a:xfrm>
                <a:off x="4906690" y="1402237"/>
                <a:ext cx="195653" cy="160940"/>
              </a:xfrm>
              <a:custGeom>
                <a:avLst/>
                <a:gdLst>
                  <a:gd name="T0" fmla="*/ 44 w 63"/>
                  <a:gd name="T1" fmla="*/ 13 h 52"/>
                  <a:gd name="T2" fmla="*/ 0 w 63"/>
                  <a:gd name="T3" fmla="*/ 13 h 52"/>
                  <a:gd name="T4" fmla="*/ 44 w 63"/>
                  <a:gd name="T5" fmla="*/ 52 h 52"/>
                  <a:gd name="T6" fmla="*/ 63 w 63"/>
                  <a:gd name="T7" fmla="*/ 31 h 52"/>
                  <a:gd name="T8" fmla="*/ 44 w 63"/>
                  <a:gd name="T9" fmla="*/ 13 h 52"/>
                </a:gdLst>
                <a:ahLst/>
                <a:cxnLst>
                  <a:cxn ang="0">
                    <a:pos x="T0" y="T1"/>
                  </a:cxn>
                  <a:cxn ang="0">
                    <a:pos x="T2" y="T3"/>
                  </a:cxn>
                  <a:cxn ang="0">
                    <a:pos x="T4" y="T5"/>
                  </a:cxn>
                  <a:cxn ang="0">
                    <a:pos x="T6" y="T7"/>
                  </a:cxn>
                  <a:cxn ang="0">
                    <a:pos x="T8" y="T9"/>
                  </a:cxn>
                </a:cxnLst>
                <a:rect l="0" t="0" r="r" b="b"/>
                <a:pathLst>
                  <a:path w="63" h="52">
                    <a:moveTo>
                      <a:pt x="44" y="13"/>
                    </a:moveTo>
                    <a:cubicBezTo>
                      <a:pt x="29" y="0"/>
                      <a:pt x="2" y="11"/>
                      <a:pt x="0" y="13"/>
                    </a:cubicBezTo>
                    <a:cubicBezTo>
                      <a:pt x="44" y="52"/>
                      <a:pt x="44" y="52"/>
                      <a:pt x="44" y="52"/>
                    </a:cubicBezTo>
                    <a:cubicBezTo>
                      <a:pt x="63" y="31"/>
                      <a:pt x="63" y="31"/>
                      <a:pt x="63" y="31"/>
                    </a:cubicBezTo>
                    <a:lnTo>
                      <a:pt x="44" y="13"/>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644">
                <a:extLst>
                  <a:ext uri="{FF2B5EF4-FFF2-40B4-BE49-F238E27FC236}">
                    <a16:creationId xmlns:a16="http://schemas.microsoft.com/office/drawing/2014/main" id="{78814533-DB9D-4270-B354-D463465C4045}"/>
                  </a:ext>
                </a:extLst>
              </p:cNvPr>
              <p:cNvSpPr>
                <a:spLocks/>
              </p:cNvSpPr>
              <p:nvPr/>
            </p:nvSpPr>
            <p:spPr bwMode="auto">
              <a:xfrm>
                <a:off x="4931936" y="1517420"/>
                <a:ext cx="112027" cy="112027"/>
              </a:xfrm>
              <a:custGeom>
                <a:avLst/>
                <a:gdLst>
                  <a:gd name="T0" fmla="*/ 37 w 71"/>
                  <a:gd name="T1" fmla="*/ 0 h 71"/>
                  <a:gd name="T2" fmla="*/ 0 w 71"/>
                  <a:gd name="T3" fmla="*/ 41 h 71"/>
                  <a:gd name="T4" fmla="*/ 33 w 71"/>
                  <a:gd name="T5" fmla="*/ 71 h 71"/>
                  <a:gd name="T6" fmla="*/ 71 w 71"/>
                  <a:gd name="T7" fmla="*/ 29 h 71"/>
                  <a:gd name="T8" fmla="*/ 37 w 71"/>
                  <a:gd name="T9" fmla="*/ 0 h 71"/>
                </a:gdLst>
                <a:ahLst/>
                <a:cxnLst>
                  <a:cxn ang="0">
                    <a:pos x="T0" y="T1"/>
                  </a:cxn>
                  <a:cxn ang="0">
                    <a:pos x="T2" y="T3"/>
                  </a:cxn>
                  <a:cxn ang="0">
                    <a:pos x="T4" y="T5"/>
                  </a:cxn>
                  <a:cxn ang="0">
                    <a:pos x="T6" y="T7"/>
                  </a:cxn>
                  <a:cxn ang="0">
                    <a:pos x="T8" y="T9"/>
                  </a:cxn>
                </a:cxnLst>
                <a:rect l="0" t="0" r="r" b="b"/>
                <a:pathLst>
                  <a:path w="71" h="71">
                    <a:moveTo>
                      <a:pt x="37" y="0"/>
                    </a:moveTo>
                    <a:lnTo>
                      <a:pt x="0" y="41"/>
                    </a:lnTo>
                    <a:lnTo>
                      <a:pt x="33" y="71"/>
                    </a:lnTo>
                    <a:lnTo>
                      <a:pt x="71" y="29"/>
                    </a:lnTo>
                    <a:lnTo>
                      <a:pt x="37"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645">
                <a:extLst>
                  <a:ext uri="{FF2B5EF4-FFF2-40B4-BE49-F238E27FC236}">
                    <a16:creationId xmlns:a16="http://schemas.microsoft.com/office/drawing/2014/main" id="{0862D191-FA5D-4227-9D55-89FEFA61CCA3}"/>
                  </a:ext>
                </a:extLst>
              </p:cNvPr>
              <p:cNvSpPr>
                <a:spLocks/>
              </p:cNvSpPr>
              <p:nvPr/>
            </p:nvSpPr>
            <p:spPr bwMode="auto">
              <a:xfrm>
                <a:off x="4938247" y="1520576"/>
                <a:ext cx="80471" cy="86781"/>
              </a:xfrm>
              <a:custGeom>
                <a:avLst/>
                <a:gdLst>
                  <a:gd name="T0" fmla="*/ 9 w 26"/>
                  <a:gd name="T1" fmla="*/ 27 h 28"/>
                  <a:gd name="T2" fmla="*/ 9 w 26"/>
                  <a:gd name="T3" fmla="*/ 25 h 28"/>
                  <a:gd name="T4" fmla="*/ 12 w 26"/>
                  <a:gd name="T5" fmla="*/ 24 h 28"/>
                  <a:gd name="T6" fmla="*/ 13 w 26"/>
                  <a:gd name="T7" fmla="*/ 21 h 28"/>
                  <a:gd name="T8" fmla="*/ 15 w 26"/>
                  <a:gd name="T9" fmla="*/ 20 h 28"/>
                  <a:gd name="T10" fmla="*/ 16 w 26"/>
                  <a:gd name="T11" fmla="*/ 18 h 28"/>
                  <a:gd name="T12" fmla="*/ 18 w 26"/>
                  <a:gd name="T13" fmla="*/ 17 h 28"/>
                  <a:gd name="T14" fmla="*/ 19 w 26"/>
                  <a:gd name="T15" fmla="*/ 14 h 28"/>
                  <a:gd name="T16" fmla="*/ 22 w 26"/>
                  <a:gd name="T17" fmla="*/ 13 h 28"/>
                  <a:gd name="T18" fmla="*/ 22 w 26"/>
                  <a:gd name="T19" fmla="*/ 11 h 28"/>
                  <a:gd name="T20" fmla="*/ 25 w 26"/>
                  <a:gd name="T21" fmla="*/ 10 h 28"/>
                  <a:gd name="T22" fmla="*/ 26 w 26"/>
                  <a:gd name="T23" fmla="*/ 6 h 28"/>
                  <a:gd name="T24" fmla="*/ 19 w 26"/>
                  <a:gd name="T25" fmla="*/ 0 h 28"/>
                  <a:gd name="T26" fmla="*/ 18 w 26"/>
                  <a:gd name="T27" fmla="*/ 3 h 28"/>
                  <a:gd name="T28" fmla="*/ 16 w 26"/>
                  <a:gd name="T29" fmla="*/ 5 h 28"/>
                  <a:gd name="T30" fmla="*/ 15 w 26"/>
                  <a:gd name="T31" fmla="*/ 7 h 28"/>
                  <a:gd name="T32" fmla="*/ 12 w 26"/>
                  <a:gd name="T33" fmla="*/ 8 h 28"/>
                  <a:gd name="T34" fmla="*/ 11 w 26"/>
                  <a:gd name="T35" fmla="*/ 11 h 28"/>
                  <a:gd name="T36" fmla="*/ 9 w 26"/>
                  <a:gd name="T37" fmla="*/ 12 h 28"/>
                  <a:gd name="T38" fmla="*/ 8 w 26"/>
                  <a:gd name="T39" fmla="*/ 14 h 28"/>
                  <a:gd name="T40" fmla="*/ 6 w 26"/>
                  <a:gd name="T41" fmla="*/ 15 h 28"/>
                  <a:gd name="T42" fmla="*/ 5 w 26"/>
                  <a:gd name="T43" fmla="*/ 18 h 28"/>
                  <a:gd name="T44" fmla="*/ 3 w 26"/>
                  <a:gd name="T45" fmla="*/ 19 h 28"/>
                  <a:gd name="T46" fmla="*/ 2 w 26"/>
                  <a:gd name="T47" fmla="*/ 21 h 28"/>
                  <a:gd name="T48" fmla="*/ 0 w 26"/>
                  <a:gd name="T49" fmla="*/ 22 h 28"/>
                  <a:gd name="T50" fmla="*/ 7 w 26"/>
                  <a:gd name="T51" fmla="*/ 28 h 28"/>
                  <a:gd name="T52" fmla="*/ 9 w 26"/>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9" y="27"/>
                    </a:moveTo>
                    <a:cubicBezTo>
                      <a:pt x="9" y="27"/>
                      <a:pt x="9" y="26"/>
                      <a:pt x="9" y="25"/>
                    </a:cubicBezTo>
                    <a:cubicBezTo>
                      <a:pt x="10" y="24"/>
                      <a:pt x="11" y="25"/>
                      <a:pt x="12" y="24"/>
                    </a:cubicBezTo>
                    <a:cubicBezTo>
                      <a:pt x="12" y="23"/>
                      <a:pt x="12" y="22"/>
                      <a:pt x="13" y="21"/>
                    </a:cubicBezTo>
                    <a:cubicBezTo>
                      <a:pt x="13" y="21"/>
                      <a:pt x="14" y="21"/>
                      <a:pt x="15" y="20"/>
                    </a:cubicBezTo>
                    <a:cubicBezTo>
                      <a:pt x="16" y="20"/>
                      <a:pt x="15" y="19"/>
                      <a:pt x="16" y="18"/>
                    </a:cubicBezTo>
                    <a:cubicBezTo>
                      <a:pt x="17" y="17"/>
                      <a:pt x="18" y="17"/>
                      <a:pt x="18" y="17"/>
                    </a:cubicBezTo>
                    <a:cubicBezTo>
                      <a:pt x="19" y="16"/>
                      <a:pt x="19" y="15"/>
                      <a:pt x="19" y="14"/>
                    </a:cubicBezTo>
                    <a:cubicBezTo>
                      <a:pt x="20" y="14"/>
                      <a:pt x="21" y="14"/>
                      <a:pt x="22" y="13"/>
                    </a:cubicBezTo>
                    <a:cubicBezTo>
                      <a:pt x="22" y="12"/>
                      <a:pt x="22" y="11"/>
                      <a:pt x="22" y="11"/>
                    </a:cubicBezTo>
                    <a:cubicBezTo>
                      <a:pt x="23" y="10"/>
                      <a:pt x="24" y="10"/>
                      <a:pt x="25" y="10"/>
                    </a:cubicBezTo>
                    <a:cubicBezTo>
                      <a:pt x="25" y="9"/>
                      <a:pt x="25" y="7"/>
                      <a:pt x="26" y="6"/>
                    </a:cubicBezTo>
                    <a:cubicBezTo>
                      <a:pt x="19" y="0"/>
                      <a:pt x="19" y="0"/>
                      <a:pt x="19" y="0"/>
                    </a:cubicBezTo>
                    <a:cubicBezTo>
                      <a:pt x="18" y="1"/>
                      <a:pt x="18" y="3"/>
                      <a:pt x="18" y="3"/>
                    </a:cubicBezTo>
                    <a:cubicBezTo>
                      <a:pt x="17" y="4"/>
                      <a:pt x="16" y="4"/>
                      <a:pt x="16" y="5"/>
                    </a:cubicBezTo>
                    <a:cubicBezTo>
                      <a:pt x="15" y="5"/>
                      <a:pt x="15" y="6"/>
                      <a:pt x="15" y="7"/>
                    </a:cubicBezTo>
                    <a:cubicBezTo>
                      <a:pt x="14" y="8"/>
                      <a:pt x="13" y="7"/>
                      <a:pt x="12" y="8"/>
                    </a:cubicBezTo>
                    <a:cubicBezTo>
                      <a:pt x="12" y="9"/>
                      <a:pt x="12" y="10"/>
                      <a:pt x="11" y="11"/>
                    </a:cubicBezTo>
                    <a:cubicBezTo>
                      <a:pt x="11" y="11"/>
                      <a:pt x="10" y="11"/>
                      <a:pt x="9" y="12"/>
                    </a:cubicBezTo>
                    <a:cubicBezTo>
                      <a:pt x="8" y="12"/>
                      <a:pt x="9" y="13"/>
                      <a:pt x="8" y="14"/>
                    </a:cubicBezTo>
                    <a:cubicBezTo>
                      <a:pt x="8" y="15"/>
                      <a:pt x="7" y="14"/>
                      <a:pt x="6" y="15"/>
                    </a:cubicBezTo>
                    <a:cubicBezTo>
                      <a:pt x="5" y="16"/>
                      <a:pt x="6" y="17"/>
                      <a:pt x="5" y="18"/>
                    </a:cubicBezTo>
                    <a:cubicBezTo>
                      <a:pt x="4" y="18"/>
                      <a:pt x="3" y="18"/>
                      <a:pt x="3" y="19"/>
                    </a:cubicBezTo>
                    <a:cubicBezTo>
                      <a:pt x="2" y="20"/>
                      <a:pt x="2" y="21"/>
                      <a:pt x="2" y="21"/>
                    </a:cubicBezTo>
                    <a:cubicBezTo>
                      <a:pt x="1" y="22"/>
                      <a:pt x="1" y="22"/>
                      <a:pt x="0" y="22"/>
                    </a:cubicBezTo>
                    <a:cubicBezTo>
                      <a:pt x="7" y="28"/>
                      <a:pt x="7" y="28"/>
                      <a:pt x="7" y="28"/>
                    </a:cubicBezTo>
                    <a:cubicBezTo>
                      <a:pt x="7" y="28"/>
                      <a:pt x="8" y="28"/>
                      <a:pt x="9" y="2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646">
                <a:extLst>
                  <a:ext uri="{FF2B5EF4-FFF2-40B4-BE49-F238E27FC236}">
                    <a16:creationId xmlns:a16="http://schemas.microsoft.com/office/drawing/2014/main" id="{3FBBFE89-D755-428E-823F-D1A7C1E4B2EB}"/>
                  </a:ext>
                </a:extLst>
              </p:cNvPr>
              <p:cNvSpPr>
                <a:spLocks/>
              </p:cNvSpPr>
              <p:nvPr/>
            </p:nvSpPr>
            <p:spPr bwMode="auto">
              <a:xfrm>
                <a:off x="4946136" y="1526888"/>
                <a:ext cx="63114" cy="74158"/>
              </a:xfrm>
              <a:custGeom>
                <a:avLst/>
                <a:gdLst>
                  <a:gd name="T0" fmla="*/ 3 w 20"/>
                  <a:gd name="T1" fmla="*/ 23 h 24"/>
                  <a:gd name="T2" fmla="*/ 4 w 20"/>
                  <a:gd name="T3" fmla="*/ 21 h 24"/>
                  <a:gd name="T4" fmla="*/ 6 w 20"/>
                  <a:gd name="T5" fmla="*/ 20 h 24"/>
                  <a:gd name="T6" fmla="*/ 7 w 20"/>
                  <a:gd name="T7" fmla="*/ 17 h 24"/>
                  <a:gd name="T8" fmla="*/ 10 w 20"/>
                  <a:gd name="T9" fmla="*/ 16 h 24"/>
                  <a:gd name="T10" fmla="*/ 11 w 20"/>
                  <a:gd name="T11" fmla="*/ 14 h 24"/>
                  <a:gd name="T12" fmla="*/ 13 w 20"/>
                  <a:gd name="T13" fmla="*/ 13 h 24"/>
                  <a:gd name="T14" fmla="*/ 14 w 20"/>
                  <a:gd name="T15" fmla="*/ 10 h 24"/>
                  <a:gd name="T16" fmla="*/ 16 w 20"/>
                  <a:gd name="T17" fmla="*/ 9 h 24"/>
                  <a:gd name="T18" fmla="*/ 17 w 20"/>
                  <a:gd name="T19" fmla="*/ 7 h 24"/>
                  <a:gd name="T20" fmla="*/ 19 w 20"/>
                  <a:gd name="T21" fmla="*/ 5 h 24"/>
                  <a:gd name="T22" fmla="*/ 20 w 20"/>
                  <a:gd name="T23" fmla="*/ 2 h 24"/>
                  <a:gd name="T24" fmla="*/ 18 w 20"/>
                  <a:gd name="T25" fmla="*/ 0 h 24"/>
                  <a:gd name="T26" fmla="*/ 17 w 20"/>
                  <a:gd name="T27" fmla="*/ 3 h 24"/>
                  <a:gd name="T28" fmla="*/ 15 w 20"/>
                  <a:gd name="T29" fmla="*/ 5 h 24"/>
                  <a:gd name="T30" fmla="*/ 14 w 20"/>
                  <a:gd name="T31" fmla="*/ 7 h 24"/>
                  <a:gd name="T32" fmla="*/ 12 w 20"/>
                  <a:gd name="T33" fmla="*/ 8 h 24"/>
                  <a:gd name="T34" fmla="*/ 11 w 20"/>
                  <a:gd name="T35" fmla="*/ 11 h 24"/>
                  <a:gd name="T36" fmla="*/ 8 w 20"/>
                  <a:gd name="T37" fmla="*/ 12 h 24"/>
                  <a:gd name="T38" fmla="*/ 8 w 20"/>
                  <a:gd name="T39" fmla="*/ 14 h 24"/>
                  <a:gd name="T40" fmla="*/ 5 w 20"/>
                  <a:gd name="T41" fmla="*/ 15 h 24"/>
                  <a:gd name="T42" fmla="*/ 4 w 20"/>
                  <a:gd name="T43" fmla="*/ 18 h 24"/>
                  <a:gd name="T44" fmla="*/ 2 w 20"/>
                  <a:gd name="T45" fmla="*/ 19 h 24"/>
                  <a:gd name="T46" fmla="*/ 1 w 20"/>
                  <a:gd name="T47" fmla="*/ 21 h 24"/>
                  <a:gd name="T48" fmla="*/ 0 w 20"/>
                  <a:gd name="T49" fmla="*/ 22 h 24"/>
                  <a:gd name="T50" fmla="*/ 2 w 20"/>
                  <a:gd name="T51" fmla="*/ 24 h 24"/>
                  <a:gd name="T52" fmla="*/ 3 w 20"/>
                  <a:gd name="T5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3" y="23"/>
                    </a:moveTo>
                    <a:cubicBezTo>
                      <a:pt x="4" y="23"/>
                      <a:pt x="3" y="22"/>
                      <a:pt x="4" y="21"/>
                    </a:cubicBezTo>
                    <a:cubicBezTo>
                      <a:pt x="5" y="20"/>
                      <a:pt x="6" y="20"/>
                      <a:pt x="6" y="20"/>
                    </a:cubicBezTo>
                    <a:cubicBezTo>
                      <a:pt x="7" y="19"/>
                      <a:pt x="7" y="18"/>
                      <a:pt x="7" y="17"/>
                    </a:cubicBezTo>
                    <a:cubicBezTo>
                      <a:pt x="8" y="17"/>
                      <a:pt x="9" y="17"/>
                      <a:pt x="10" y="16"/>
                    </a:cubicBezTo>
                    <a:cubicBezTo>
                      <a:pt x="10" y="15"/>
                      <a:pt x="10" y="14"/>
                      <a:pt x="11" y="14"/>
                    </a:cubicBezTo>
                    <a:cubicBezTo>
                      <a:pt x="11" y="13"/>
                      <a:pt x="12" y="13"/>
                      <a:pt x="13" y="13"/>
                    </a:cubicBezTo>
                    <a:cubicBezTo>
                      <a:pt x="14" y="12"/>
                      <a:pt x="13" y="11"/>
                      <a:pt x="14" y="10"/>
                    </a:cubicBezTo>
                    <a:cubicBezTo>
                      <a:pt x="14" y="9"/>
                      <a:pt x="16" y="10"/>
                      <a:pt x="16" y="9"/>
                    </a:cubicBezTo>
                    <a:cubicBezTo>
                      <a:pt x="17" y="8"/>
                      <a:pt x="16" y="7"/>
                      <a:pt x="17" y="7"/>
                    </a:cubicBezTo>
                    <a:cubicBezTo>
                      <a:pt x="18" y="6"/>
                      <a:pt x="19" y="6"/>
                      <a:pt x="19" y="5"/>
                    </a:cubicBezTo>
                    <a:cubicBezTo>
                      <a:pt x="20" y="5"/>
                      <a:pt x="20" y="3"/>
                      <a:pt x="20" y="2"/>
                    </a:cubicBezTo>
                    <a:cubicBezTo>
                      <a:pt x="18" y="0"/>
                      <a:pt x="18" y="0"/>
                      <a:pt x="18" y="0"/>
                    </a:cubicBezTo>
                    <a:cubicBezTo>
                      <a:pt x="18" y="1"/>
                      <a:pt x="18" y="3"/>
                      <a:pt x="17" y="3"/>
                    </a:cubicBezTo>
                    <a:cubicBezTo>
                      <a:pt x="16" y="4"/>
                      <a:pt x="16" y="4"/>
                      <a:pt x="15" y="5"/>
                    </a:cubicBezTo>
                    <a:cubicBezTo>
                      <a:pt x="14" y="5"/>
                      <a:pt x="15" y="6"/>
                      <a:pt x="14" y="7"/>
                    </a:cubicBezTo>
                    <a:cubicBezTo>
                      <a:pt x="13" y="8"/>
                      <a:pt x="12" y="7"/>
                      <a:pt x="12" y="8"/>
                    </a:cubicBezTo>
                    <a:cubicBezTo>
                      <a:pt x="11" y="9"/>
                      <a:pt x="11" y="10"/>
                      <a:pt x="11" y="11"/>
                    </a:cubicBezTo>
                    <a:cubicBezTo>
                      <a:pt x="10" y="11"/>
                      <a:pt x="9" y="11"/>
                      <a:pt x="8" y="12"/>
                    </a:cubicBezTo>
                    <a:cubicBezTo>
                      <a:pt x="8" y="13"/>
                      <a:pt x="8" y="13"/>
                      <a:pt x="8" y="14"/>
                    </a:cubicBezTo>
                    <a:cubicBezTo>
                      <a:pt x="7" y="15"/>
                      <a:pt x="6" y="15"/>
                      <a:pt x="5" y="15"/>
                    </a:cubicBezTo>
                    <a:cubicBezTo>
                      <a:pt x="4" y="16"/>
                      <a:pt x="5" y="17"/>
                      <a:pt x="4" y="18"/>
                    </a:cubicBezTo>
                    <a:cubicBezTo>
                      <a:pt x="4" y="19"/>
                      <a:pt x="3" y="18"/>
                      <a:pt x="2" y="19"/>
                    </a:cubicBezTo>
                    <a:cubicBezTo>
                      <a:pt x="1" y="20"/>
                      <a:pt x="2" y="21"/>
                      <a:pt x="1" y="21"/>
                    </a:cubicBezTo>
                    <a:cubicBezTo>
                      <a:pt x="0" y="22"/>
                      <a:pt x="0" y="22"/>
                      <a:pt x="0" y="22"/>
                    </a:cubicBezTo>
                    <a:cubicBezTo>
                      <a:pt x="2" y="24"/>
                      <a:pt x="2" y="24"/>
                      <a:pt x="2" y="24"/>
                    </a:cubicBezTo>
                    <a:cubicBezTo>
                      <a:pt x="2" y="24"/>
                      <a:pt x="3" y="24"/>
                      <a:pt x="3" y="23"/>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647">
                <a:extLst>
                  <a:ext uri="{FF2B5EF4-FFF2-40B4-BE49-F238E27FC236}">
                    <a16:creationId xmlns:a16="http://schemas.microsoft.com/office/drawing/2014/main" id="{FE659B1E-A8F0-4631-B68C-67CC95019FFF}"/>
                  </a:ext>
                </a:extLst>
              </p:cNvPr>
              <p:cNvSpPr>
                <a:spLocks/>
              </p:cNvSpPr>
              <p:nvPr/>
            </p:nvSpPr>
            <p:spPr bwMode="auto">
              <a:xfrm>
                <a:off x="4941403" y="1511109"/>
                <a:ext cx="36291" cy="18934"/>
              </a:xfrm>
              <a:custGeom>
                <a:avLst/>
                <a:gdLst>
                  <a:gd name="T0" fmla="*/ 1 w 12"/>
                  <a:gd name="T1" fmla="*/ 5 h 6"/>
                  <a:gd name="T2" fmla="*/ 4 w 12"/>
                  <a:gd name="T3" fmla="*/ 5 h 6"/>
                  <a:gd name="T4" fmla="*/ 3 w 12"/>
                  <a:gd name="T5" fmla="*/ 6 h 6"/>
                  <a:gd name="T6" fmla="*/ 3 w 12"/>
                  <a:gd name="T7" fmla="*/ 6 h 6"/>
                  <a:gd name="T8" fmla="*/ 4 w 12"/>
                  <a:gd name="T9" fmla="*/ 5 h 6"/>
                  <a:gd name="T10" fmla="*/ 5 w 12"/>
                  <a:gd name="T11" fmla="*/ 6 h 6"/>
                  <a:gd name="T12" fmla="*/ 4 w 12"/>
                  <a:gd name="T13" fmla="*/ 6 h 6"/>
                  <a:gd name="T14" fmla="*/ 5 w 12"/>
                  <a:gd name="T15" fmla="*/ 6 h 6"/>
                  <a:gd name="T16" fmla="*/ 5 w 12"/>
                  <a:gd name="T17" fmla="*/ 5 h 6"/>
                  <a:gd name="T18" fmla="*/ 6 w 12"/>
                  <a:gd name="T19" fmla="*/ 5 h 6"/>
                  <a:gd name="T20" fmla="*/ 7 w 12"/>
                  <a:gd name="T21" fmla="*/ 4 h 6"/>
                  <a:gd name="T22" fmla="*/ 9 w 12"/>
                  <a:gd name="T23" fmla="*/ 4 h 6"/>
                  <a:gd name="T24" fmla="*/ 10 w 12"/>
                  <a:gd name="T25" fmla="*/ 3 h 6"/>
                  <a:gd name="T26" fmla="*/ 12 w 12"/>
                  <a:gd name="T27" fmla="*/ 3 h 6"/>
                  <a:gd name="T28" fmla="*/ 12 w 12"/>
                  <a:gd name="T29" fmla="*/ 2 h 6"/>
                  <a:gd name="T30" fmla="*/ 12 w 12"/>
                  <a:gd name="T31" fmla="*/ 1 h 6"/>
                  <a:gd name="T32" fmla="*/ 12 w 12"/>
                  <a:gd name="T33" fmla="*/ 0 h 6"/>
                  <a:gd name="T34" fmla="*/ 12 w 12"/>
                  <a:gd name="T35" fmla="*/ 0 h 6"/>
                  <a:gd name="T36" fmla="*/ 11 w 12"/>
                  <a:gd name="T37" fmla="*/ 1 h 6"/>
                  <a:gd name="T38" fmla="*/ 10 w 12"/>
                  <a:gd name="T39" fmla="*/ 1 h 6"/>
                  <a:gd name="T40" fmla="*/ 8 w 12"/>
                  <a:gd name="T41" fmla="*/ 0 h 6"/>
                  <a:gd name="T42" fmla="*/ 6 w 12"/>
                  <a:gd name="T43" fmla="*/ 1 h 6"/>
                  <a:gd name="T44" fmla="*/ 5 w 12"/>
                  <a:gd name="T45" fmla="*/ 2 h 6"/>
                  <a:gd name="T46" fmla="*/ 5 w 12"/>
                  <a:gd name="T47" fmla="*/ 3 h 6"/>
                  <a:gd name="T48" fmla="*/ 4 w 12"/>
                  <a:gd name="T49" fmla="*/ 4 h 6"/>
                  <a:gd name="T50" fmla="*/ 2 w 12"/>
                  <a:gd name="T51" fmla="*/ 5 h 6"/>
                  <a:gd name="T52" fmla="*/ 1 w 12"/>
                  <a:gd name="T53" fmla="*/ 5 h 6"/>
                  <a:gd name="T54" fmla="*/ 0 w 12"/>
                  <a:gd name="T55" fmla="*/ 6 h 6"/>
                  <a:gd name="T56" fmla="*/ 1 w 12"/>
                  <a:gd name="T5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5"/>
                    </a:moveTo>
                    <a:cubicBezTo>
                      <a:pt x="1" y="5"/>
                      <a:pt x="3" y="5"/>
                      <a:pt x="4" y="5"/>
                    </a:cubicBezTo>
                    <a:cubicBezTo>
                      <a:pt x="3" y="5"/>
                      <a:pt x="3" y="6"/>
                      <a:pt x="3" y="6"/>
                    </a:cubicBezTo>
                    <a:cubicBezTo>
                      <a:pt x="3" y="6"/>
                      <a:pt x="3" y="6"/>
                      <a:pt x="3" y="6"/>
                    </a:cubicBezTo>
                    <a:cubicBezTo>
                      <a:pt x="4" y="6"/>
                      <a:pt x="4" y="5"/>
                      <a:pt x="4" y="5"/>
                    </a:cubicBezTo>
                    <a:cubicBezTo>
                      <a:pt x="5" y="5"/>
                      <a:pt x="5" y="6"/>
                      <a:pt x="5" y="6"/>
                    </a:cubicBezTo>
                    <a:cubicBezTo>
                      <a:pt x="5" y="6"/>
                      <a:pt x="4" y="6"/>
                      <a:pt x="4" y="6"/>
                    </a:cubicBezTo>
                    <a:cubicBezTo>
                      <a:pt x="4" y="6"/>
                      <a:pt x="5" y="6"/>
                      <a:pt x="5" y="6"/>
                    </a:cubicBezTo>
                    <a:cubicBezTo>
                      <a:pt x="5" y="6"/>
                      <a:pt x="5" y="6"/>
                      <a:pt x="5" y="5"/>
                    </a:cubicBezTo>
                    <a:cubicBezTo>
                      <a:pt x="6" y="5"/>
                      <a:pt x="6" y="5"/>
                      <a:pt x="6" y="5"/>
                    </a:cubicBezTo>
                    <a:cubicBezTo>
                      <a:pt x="6" y="5"/>
                      <a:pt x="7" y="4"/>
                      <a:pt x="7" y="4"/>
                    </a:cubicBezTo>
                    <a:cubicBezTo>
                      <a:pt x="8" y="4"/>
                      <a:pt x="9" y="4"/>
                      <a:pt x="9" y="4"/>
                    </a:cubicBezTo>
                    <a:cubicBezTo>
                      <a:pt x="10" y="3"/>
                      <a:pt x="10" y="3"/>
                      <a:pt x="10" y="3"/>
                    </a:cubicBezTo>
                    <a:cubicBezTo>
                      <a:pt x="11" y="3"/>
                      <a:pt x="11" y="3"/>
                      <a:pt x="12" y="3"/>
                    </a:cubicBezTo>
                    <a:cubicBezTo>
                      <a:pt x="12" y="2"/>
                      <a:pt x="12" y="2"/>
                      <a:pt x="12" y="2"/>
                    </a:cubicBezTo>
                    <a:cubicBezTo>
                      <a:pt x="12" y="2"/>
                      <a:pt x="12" y="1"/>
                      <a:pt x="12" y="1"/>
                    </a:cubicBezTo>
                    <a:cubicBezTo>
                      <a:pt x="12" y="1"/>
                      <a:pt x="12" y="0"/>
                      <a:pt x="12" y="0"/>
                    </a:cubicBezTo>
                    <a:cubicBezTo>
                      <a:pt x="12" y="0"/>
                      <a:pt x="12" y="0"/>
                      <a:pt x="12" y="0"/>
                    </a:cubicBezTo>
                    <a:cubicBezTo>
                      <a:pt x="12" y="0"/>
                      <a:pt x="11" y="1"/>
                      <a:pt x="11" y="1"/>
                    </a:cubicBezTo>
                    <a:cubicBezTo>
                      <a:pt x="11" y="1"/>
                      <a:pt x="10" y="1"/>
                      <a:pt x="10" y="1"/>
                    </a:cubicBezTo>
                    <a:cubicBezTo>
                      <a:pt x="9" y="1"/>
                      <a:pt x="9" y="0"/>
                      <a:pt x="8" y="0"/>
                    </a:cubicBezTo>
                    <a:cubicBezTo>
                      <a:pt x="8" y="0"/>
                      <a:pt x="6" y="0"/>
                      <a:pt x="6" y="1"/>
                    </a:cubicBezTo>
                    <a:cubicBezTo>
                      <a:pt x="6" y="1"/>
                      <a:pt x="5" y="1"/>
                      <a:pt x="5" y="2"/>
                    </a:cubicBezTo>
                    <a:cubicBezTo>
                      <a:pt x="4" y="2"/>
                      <a:pt x="5" y="2"/>
                      <a:pt x="5" y="3"/>
                    </a:cubicBezTo>
                    <a:cubicBezTo>
                      <a:pt x="4" y="3"/>
                      <a:pt x="4" y="4"/>
                      <a:pt x="4" y="4"/>
                    </a:cubicBezTo>
                    <a:cubicBezTo>
                      <a:pt x="3" y="4"/>
                      <a:pt x="3" y="5"/>
                      <a:pt x="2" y="5"/>
                    </a:cubicBezTo>
                    <a:cubicBezTo>
                      <a:pt x="2" y="5"/>
                      <a:pt x="1" y="5"/>
                      <a:pt x="1" y="5"/>
                    </a:cubicBezTo>
                    <a:cubicBezTo>
                      <a:pt x="0" y="5"/>
                      <a:pt x="0" y="6"/>
                      <a:pt x="0" y="6"/>
                    </a:cubicBezTo>
                    <a:cubicBezTo>
                      <a:pt x="0" y="6"/>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648">
                <a:extLst>
                  <a:ext uri="{FF2B5EF4-FFF2-40B4-BE49-F238E27FC236}">
                    <a16:creationId xmlns:a16="http://schemas.microsoft.com/office/drawing/2014/main" id="{4D564DEE-2037-4E2A-992C-6F1B84B7A7D7}"/>
                  </a:ext>
                </a:extLst>
              </p:cNvPr>
              <p:cNvSpPr>
                <a:spLocks/>
              </p:cNvSpPr>
              <p:nvPr/>
            </p:nvSpPr>
            <p:spPr bwMode="auto">
              <a:xfrm>
                <a:off x="4952447" y="1511109"/>
                <a:ext cx="3156" cy="6311"/>
              </a:xfrm>
              <a:custGeom>
                <a:avLst/>
                <a:gdLst>
                  <a:gd name="T0" fmla="*/ 1 w 1"/>
                  <a:gd name="T1" fmla="*/ 2 h 2"/>
                  <a:gd name="T2" fmla="*/ 0 w 1"/>
                  <a:gd name="T3" fmla="*/ 2 h 2"/>
                  <a:gd name="T4" fmla="*/ 0 w 1"/>
                  <a:gd name="T5" fmla="*/ 1 h 2"/>
                  <a:gd name="T6" fmla="*/ 1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0" y="2"/>
                      <a:pt x="0" y="2"/>
                    </a:cubicBezTo>
                    <a:cubicBezTo>
                      <a:pt x="0" y="2"/>
                      <a:pt x="0" y="2"/>
                      <a:pt x="0" y="1"/>
                    </a:cubicBezTo>
                    <a:cubicBezTo>
                      <a:pt x="0" y="1"/>
                      <a:pt x="1" y="0"/>
                      <a:pt x="1" y="0"/>
                    </a:cubicBezTo>
                    <a:cubicBezTo>
                      <a:pt x="1" y="0"/>
                      <a:pt x="1" y="0"/>
                      <a:pt x="1" y="0"/>
                    </a:cubicBezTo>
                    <a:cubicBezTo>
                      <a:pt x="1" y="1"/>
                      <a:pt x="1" y="1"/>
                      <a:pt x="1" y="1"/>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649">
                <a:extLst>
                  <a:ext uri="{FF2B5EF4-FFF2-40B4-BE49-F238E27FC236}">
                    <a16:creationId xmlns:a16="http://schemas.microsoft.com/office/drawing/2014/main" id="{97C53EEC-D4B9-4AA3-95C4-49AB38A75CFA}"/>
                  </a:ext>
                </a:extLst>
              </p:cNvPr>
              <p:cNvSpPr>
                <a:spLocks/>
              </p:cNvSpPr>
              <p:nvPr/>
            </p:nvSpPr>
            <p:spPr bwMode="auto">
              <a:xfrm>
                <a:off x="4955603" y="1511109"/>
                <a:ext cx="3156" cy="3156"/>
              </a:xfrm>
              <a:custGeom>
                <a:avLst/>
                <a:gdLst>
                  <a:gd name="T0" fmla="*/ 1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650">
                <a:extLst>
                  <a:ext uri="{FF2B5EF4-FFF2-40B4-BE49-F238E27FC236}">
                    <a16:creationId xmlns:a16="http://schemas.microsoft.com/office/drawing/2014/main" id="{5F28AF57-5BE5-4B8A-B628-169A4FD816E4}"/>
                  </a:ext>
                </a:extLst>
              </p:cNvPr>
              <p:cNvSpPr>
                <a:spLocks/>
              </p:cNvSpPr>
              <p:nvPr/>
            </p:nvSpPr>
            <p:spPr bwMode="auto">
              <a:xfrm>
                <a:off x="4952447" y="1507953"/>
                <a:ext cx="3156" cy="6311"/>
              </a:xfrm>
              <a:custGeom>
                <a:avLst/>
                <a:gdLst>
                  <a:gd name="T0" fmla="*/ 2 w 2"/>
                  <a:gd name="T1" fmla="*/ 2 h 4"/>
                  <a:gd name="T2" fmla="*/ 2 w 2"/>
                  <a:gd name="T3" fmla="*/ 0 h 4"/>
                  <a:gd name="T4" fmla="*/ 2 w 2"/>
                  <a:gd name="T5" fmla="*/ 0 h 4"/>
                  <a:gd name="T6" fmla="*/ 2 w 2"/>
                  <a:gd name="T7" fmla="*/ 0 h 4"/>
                  <a:gd name="T8" fmla="*/ 2 w 2"/>
                  <a:gd name="T9" fmla="*/ 0 h 4"/>
                  <a:gd name="T10" fmla="*/ 2 w 2"/>
                  <a:gd name="T11" fmla="*/ 0 h 4"/>
                  <a:gd name="T12" fmla="*/ 2 w 2"/>
                  <a:gd name="T13" fmla="*/ 0 h 4"/>
                  <a:gd name="T14" fmla="*/ 0 w 2"/>
                  <a:gd name="T15" fmla="*/ 2 h 4"/>
                  <a:gd name="T16" fmla="*/ 0 w 2"/>
                  <a:gd name="T17" fmla="*/ 2 h 4"/>
                  <a:gd name="T18" fmla="*/ 0 w 2"/>
                  <a:gd name="T19" fmla="*/ 2 h 4"/>
                  <a:gd name="T20" fmla="*/ 0 w 2"/>
                  <a:gd name="T21" fmla="*/ 4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0"/>
                    </a:lnTo>
                    <a:lnTo>
                      <a:pt x="2" y="0"/>
                    </a:lnTo>
                    <a:lnTo>
                      <a:pt x="2" y="0"/>
                    </a:lnTo>
                    <a:lnTo>
                      <a:pt x="2" y="0"/>
                    </a:lnTo>
                    <a:lnTo>
                      <a:pt x="2" y="0"/>
                    </a:lnTo>
                    <a:lnTo>
                      <a:pt x="2" y="0"/>
                    </a:lnTo>
                    <a:lnTo>
                      <a:pt x="0" y="2"/>
                    </a:lnTo>
                    <a:lnTo>
                      <a:pt x="0" y="2"/>
                    </a:lnTo>
                    <a:lnTo>
                      <a:pt x="0" y="2"/>
                    </a:lnTo>
                    <a:lnTo>
                      <a:pt x="0"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651">
                <a:extLst>
                  <a:ext uri="{FF2B5EF4-FFF2-40B4-BE49-F238E27FC236}">
                    <a16:creationId xmlns:a16="http://schemas.microsoft.com/office/drawing/2014/main" id="{ACC6B761-E2C4-400B-AE12-3BCF04AD9668}"/>
                  </a:ext>
                </a:extLst>
              </p:cNvPr>
              <p:cNvSpPr>
                <a:spLocks/>
              </p:cNvSpPr>
              <p:nvPr/>
            </p:nvSpPr>
            <p:spPr bwMode="auto">
              <a:xfrm>
                <a:off x="4955603" y="1504798"/>
                <a:ext cx="3156" cy="6311"/>
              </a:xfrm>
              <a:custGeom>
                <a:avLst/>
                <a:gdLst>
                  <a:gd name="T0" fmla="*/ 2 w 2"/>
                  <a:gd name="T1" fmla="*/ 4 h 4"/>
                  <a:gd name="T2" fmla="*/ 2 w 2"/>
                  <a:gd name="T3" fmla="*/ 2 h 4"/>
                  <a:gd name="T4" fmla="*/ 2 w 2"/>
                  <a:gd name="T5" fmla="*/ 2 h 4"/>
                  <a:gd name="T6" fmla="*/ 2 w 2"/>
                  <a:gd name="T7" fmla="*/ 2 h 4"/>
                  <a:gd name="T8" fmla="*/ 2 w 2"/>
                  <a:gd name="T9" fmla="*/ 0 h 4"/>
                  <a:gd name="T10" fmla="*/ 2 w 2"/>
                  <a:gd name="T11" fmla="*/ 2 h 4"/>
                  <a:gd name="T12" fmla="*/ 2 w 2"/>
                  <a:gd name="T13" fmla="*/ 0 h 4"/>
                  <a:gd name="T14" fmla="*/ 2 w 2"/>
                  <a:gd name="T15" fmla="*/ 4 h 4"/>
                  <a:gd name="T16" fmla="*/ 2 w 2"/>
                  <a:gd name="T17" fmla="*/ 4 h 4"/>
                  <a:gd name="T18" fmla="*/ 2 w 2"/>
                  <a:gd name="T19" fmla="*/ 4 h 4"/>
                  <a:gd name="T20" fmla="*/ 0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2"/>
                    </a:lnTo>
                    <a:lnTo>
                      <a:pt x="2" y="2"/>
                    </a:lnTo>
                    <a:lnTo>
                      <a:pt x="2" y="2"/>
                    </a:lnTo>
                    <a:lnTo>
                      <a:pt x="2"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Oval 652">
                <a:extLst>
                  <a:ext uri="{FF2B5EF4-FFF2-40B4-BE49-F238E27FC236}">
                    <a16:creationId xmlns:a16="http://schemas.microsoft.com/office/drawing/2014/main" id="{78D00BE1-4B64-45A4-BA5C-4660237748CA}"/>
                  </a:ext>
                </a:extLst>
              </p:cNvPr>
              <p:cNvSpPr>
                <a:spLocks noChangeArrowheads="1"/>
              </p:cNvSpPr>
              <p:nvPr/>
            </p:nvSpPr>
            <p:spPr bwMode="auto">
              <a:xfrm>
                <a:off x="4974537" y="151742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653">
                <a:extLst>
                  <a:ext uri="{FF2B5EF4-FFF2-40B4-BE49-F238E27FC236}">
                    <a16:creationId xmlns:a16="http://schemas.microsoft.com/office/drawing/2014/main" id="{555A257D-A11B-4D1A-8E17-ECDD1A49619A}"/>
                  </a:ext>
                </a:extLst>
              </p:cNvPr>
              <p:cNvSpPr>
                <a:spLocks/>
              </p:cNvSpPr>
              <p:nvPr/>
            </p:nvSpPr>
            <p:spPr bwMode="auto">
              <a:xfrm>
                <a:off x="4913002" y="1537932"/>
                <a:ext cx="36291" cy="22090"/>
              </a:xfrm>
              <a:custGeom>
                <a:avLst/>
                <a:gdLst>
                  <a:gd name="T0" fmla="*/ 1 w 12"/>
                  <a:gd name="T1" fmla="*/ 6 h 7"/>
                  <a:gd name="T2" fmla="*/ 4 w 12"/>
                  <a:gd name="T3" fmla="*/ 6 h 7"/>
                  <a:gd name="T4" fmla="*/ 3 w 12"/>
                  <a:gd name="T5" fmla="*/ 7 h 7"/>
                  <a:gd name="T6" fmla="*/ 4 w 12"/>
                  <a:gd name="T7" fmla="*/ 7 h 7"/>
                  <a:gd name="T8" fmla="*/ 4 w 12"/>
                  <a:gd name="T9" fmla="*/ 6 h 7"/>
                  <a:gd name="T10" fmla="*/ 5 w 12"/>
                  <a:gd name="T11" fmla="*/ 7 h 7"/>
                  <a:gd name="T12" fmla="*/ 5 w 12"/>
                  <a:gd name="T13" fmla="*/ 7 h 7"/>
                  <a:gd name="T14" fmla="*/ 5 w 12"/>
                  <a:gd name="T15" fmla="*/ 7 h 7"/>
                  <a:gd name="T16" fmla="*/ 6 w 12"/>
                  <a:gd name="T17" fmla="*/ 6 h 7"/>
                  <a:gd name="T18" fmla="*/ 6 w 12"/>
                  <a:gd name="T19" fmla="*/ 5 h 7"/>
                  <a:gd name="T20" fmla="*/ 8 w 12"/>
                  <a:gd name="T21" fmla="*/ 5 h 7"/>
                  <a:gd name="T22" fmla="*/ 9 w 12"/>
                  <a:gd name="T23" fmla="*/ 4 h 7"/>
                  <a:gd name="T24" fmla="*/ 11 w 12"/>
                  <a:gd name="T25" fmla="*/ 4 h 7"/>
                  <a:gd name="T26" fmla="*/ 12 w 12"/>
                  <a:gd name="T27" fmla="*/ 3 h 7"/>
                  <a:gd name="T28" fmla="*/ 12 w 12"/>
                  <a:gd name="T29" fmla="*/ 3 h 7"/>
                  <a:gd name="T30" fmla="*/ 12 w 12"/>
                  <a:gd name="T31" fmla="*/ 2 h 7"/>
                  <a:gd name="T32" fmla="*/ 12 w 12"/>
                  <a:gd name="T33" fmla="*/ 1 h 7"/>
                  <a:gd name="T34" fmla="*/ 12 w 12"/>
                  <a:gd name="T35" fmla="*/ 1 h 7"/>
                  <a:gd name="T36" fmla="*/ 11 w 12"/>
                  <a:gd name="T37" fmla="*/ 2 h 7"/>
                  <a:gd name="T38" fmla="*/ 10 w 12"/>
                  <a:gd name="T39" fmla="*/ 2 h 7"/>
                  <a:gd name="T40" fmla="*/ 8 w 12"/>
                  <a:gd name="T41" fmla="*/ 1 h 7"/>
                  <a:gd name="T42" fmla="*/ 6 w 12"/>
                  <a:gd name="T43" fmla="*/ 1 h 7"/>
                  <a:gd name="T44" fmla="*/ 5 w 12"/>
                  <a:gd name="T45" fmla="*/ 2 h 7"/>
                  <a:gd name="T46" fmla="*/ 5 w 12"/>
                  <a:gd name="T47" fmla="*/ 4 h 7"/>
                  <a:gd name="T48" fmla="*/ 4 w 12"/>
                  <a:gd name="T49" fmla="*/ 5 h 7"/>
                  <a:gd name="T50" fmla="*/ 2 w 12"/>
                  <a:gd name="T51" fmla="*/ 5 h 7"/>
                  <a:gd name="T52" fmla="*/ 1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2" y="6"/>
                      <a:pt x="3" y="6"/>
                      <a:pt x="4" y="6"/>
                    </a:cubicBezTo>
                    <a:cubicBezTo>
                      <a:pt x="4" y="6"/>
                      <a:pt x="3" y="7"/>
                      <a:pt x="3" y="7"/>
                    </a:cubicBezTo>
                    <a:cubicBezTo>
                      <a:pt x="3" y="7"/>
                      <a:pt x="3" y="7"/>
                      <a:pt x="4" y="7"/>
                    </a:cubicBezTo>
                    <a:cubicBezTo>
                      <a:pt x="4" y="7"/>
                      <a:pt x="4" y="6"/>
                      <a:pt x="4" y="6"/>
                    </a:cubicBezTo>
                    <a:cubicBezTo>
                      <a:pt x="5" y="6"/>
                      <a:pt x="5" y="6"/>
                      <a:pt x="5" y="7"/>
                    </a:cubicBezTo>
                    <a:cubicBezTo>
                      <a:pt x="5" y="7"/>
                      <a:pt x="5" y="7"/>
                      <a:pt x="5" y="7"/>
                    </a:cubicBezTo>
                    <a:cubicBezTo>
                      <a:pt x="5" y="7"/>
                      <a:pt x="5" y="7"/>
                      <a:pt x="5" y="7"/>
                    </a:cubicBezTo>
                    <a:cubicBezTo>
                      <a:pt x="5" y="7"/>
                      <a:pt x="5" y="6"/>
                      <a:pt x="6" y="6"/>
                    </a:cubicBezTo>
                    <a:cubicBezTo>
                      <a:pt x="6" y="6"/>
                      <a:pt x="6" y="6"/>
                      <a:pt x="6" y="5"/>
                    </a:cubicBezTo>
                    <a:cubicBezTo>
                      <a:pt x="7" y="5"/>
                      <a:pt x="7" y="5"/>
                      <a:pt x="8" y="5"/>
                    </a:cubicBezTo>
                    <a:cubicBezTo>
                      <a:pt x="8" y="5"/>
                      <a:pt x="9" y="4"/>
                      <a:pt x="9" y="4"/>
                    </a:cubicBezTo>
                    <a:cubicBezTo>
                      <a:pt x="10" y="4"/>
                      <a:pt x="10" y="4"/>
                      <a:pt x="11" y="4"/>
                    </a:cubicBezTo>
                    <a:cubicBezTo>
                      <a:pt x="11" y="4"/>
                      <a:pt x="11" y="4"/>
                      <a:pt x="12" y="3"/>
                    </a:cubicBezTo>
                    <a:cubicBezTo>
                      <a:pt x="12" y="3"/>
                      <a:pt x="12" y="3"/>
                      <a:pt x="12" y="3"/>
                    </a:cubicBezTo>
                    <a:cubicBezTo>
                      <a:pt x="12" y="2"/>
                      <a:pt x="12" y="2"/>
                      <a:pt x="12" y="2"/>
                    </a:cubicBezTo>
                    <a:cubicBezTo>
                      <a:pt x="12" y="2"/>
                      <a:pt x="12" y="1"/>
                      <a:pt x="12" y="1"/>
                    </a:cubicBezTo>
                    <a:cubicBezTo>
                      <a:pt x="12" y="1"/>
                      <a:pt x="12" y="0"/>
                      <a:pt x="12" y="1"/>
                    </a:cubicBezTo>
                    <a:cubicBezTo>
                      <a:pt x="12" y="1"/>
                      <a:pt x="12" y="1"/>
                      <a:pt x="11" y="2"/>
                    </a:cubicBezTo>
                    <a:cubicBezTo>
                      <a:pt x="11" y="2"/>
                      <a:pt x="11" y="2"/>
                      <a:pt x="10" y="2"/>
                    </a:cubicBezTo>
                    <a:cubicBezTo>
                      <a:pt x="9" y="1"/>
                      <a:pt x="9" y="1"/>
                      <a:pt x="8" y="1"/>
                    </a:cubicBezTo>
                    <a:cubicBezTo>
                      <a:pt x="8" y="1"/>
                      <a:pt x="7" y="1"/>
                      <a:pt x="6" y="1"/>
                    </a:cubicBezTo>
                    <a:cubicBezTo>
                      <a:pt x="6" y="1"/>
                      <a:pt x="5" y="2"/>
                      <a:pt x="5" y="2"/>
                    </a:cubicBezTo>
                    <a:cubicBezTo>
                      <a:pt x="5" y="3"/>
                      <a:pt x="5" y="3"/>
                      <a:pt x="5" y="4"/>
                    </a:cubicBezTo>
                    <a:cubicBezTo>
                      <a:pt x="5" y="4"/>
                      <a:pt x="4" y="4"/>
                      <a:pt x="4" y="5"/>
                    </a:cubicBezTo>
                    <a:cubicBezTo>
                      <a:pt x="3" y="5"/>
                      <a:pt x="3"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654">
                <a:extLst>
                  <a:ext uri="{FF2B5EF4-FFF2-40B4-BE49-F238E27FC236}">
                    <a16:creationId xmlns:a16="http://schemas.microsoft.com/office/drawing/2014/main" id="{E9D21F83-CC2A-47ED-B14D-B7A4B8D26113}"/>
                  </a:ext>
                </a:extLst>
              </p:cNvPr>
              <p:cNvSpPr>
                <a:spLocks/>
              </p:cNvSpPr>
              <p:nvPr/>
            </p:nvSpPr>
            <p:spPr bwMode="auto">
              <a:xfrm>
                <a:off x="4925624" y="1541088"/>
                <a:ext cx="3156" cy="6311"/>
              </a:xfrm>
              <a:custGeom>
                <a:avLst/>
                <a:gdLst>
                  <a:gd name="T0" fmla="*/ 1 w 1"/>
                  <a:gd name="T1" fmla="*/ 2 h 2"/>
                  <a:gd name="T2" fmla="*/ 0 w 1"/>
                  <a:gd name="T3" fmla="*/ 2 h 2"/>
                  <a:gd name="T4" fmla="*/ 1 w 1"/>
                  <a:gd name="T5" fmla="*/ 1 h 2"/>
                  <a:gd name="T6" fmla="*/ 1 w 1"/>
                  <a:gd name="T7" fmla="*/ 0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1"/>
                      <a:pt x="1" y="1"/>
                    </a:cubicBezTo>
                    <a:cubicBezTo>
                      <a:pt x="1" y="1"/>
                      <a:pt x="1" y="0"/>
                      <a:pt x="1" y="0"/>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655">
                <a:extLst>
                  <a:ext uri="{FF2B5EF4-FFF2-40B4-BE49-F238E27FC236}">
                    <a16:creationId xmlns:a16="http://schemas.microsoft.com/office/drawing/2014/main" id="{16A40042-C99E-48FC-B156-0A95BC663E1C}"/>
                  </a:ext>
                </a:extLst>
              </p:cNvPr>
              <p:cNvSpPr>
                <a:spLocks/>
              </p:cNvSpPr>
              <p:nvPr/>
            </p:nvSpPr>
            <p:spPr bwMode="auto">
              <a:xfrm>
                <a:off x="4928780" y="1537932"/>
                <a:ext cx="3156" cy="6311"/>
              </a:xfrm>
              <a:custGeom>
                <a:avLst/>
                <a:gdLst>
                  <a:gd name="T0" fmla="*/ 1 w 1"/>
                  <a:gd name="T1" fmla="*/ 2 h 2"/>
                  <a:gd name="T2" fmla="*/ 0 w 1"/>
                  <a:gd name="T3" fmla="*/ 2 h 2"/>
                  <a:gd name="T4" fmla="*/ 1 w 1"/>
                  <a:gd name="T5" fmla="*/ 1 h 2"/>
                  <a:gd name="T6" fmla="*/ 1 w 1"/>
                  <a:gd name="T7" fmla="*/ 1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2"/>
                      <a:pt x="1" y="1"/>
                    </a:cubicBezTo>
                    <a:cubicBezTo>
                      <a:pt x="1" y="1"/>
                      <a:pt x="1" y="1"/>
                      <a:pt x="1" y="1"/>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656">
                <a:extLst>
                  <a:ext uri="{FF2B5EF4-FFF2-40B4-BE49-F238E27FC236}">
                    <a16:creationId xmlns:a16="http://schemas.microsoft.com/office/drawing/2014/main" id="{E31AAF4F-AFDA-4041-B476-45C61E4A1281}"/>
                  </a:ext>
                </a:extLst>
              </p:cNvPr>
              <p:cNvSpPr>
                <a:spLocks/>
              </p:cNvSpPr>
              <p:nvPr/>
            </p:nvSpPr>
            <p:spPr bwMode="auto">
              <a:xfrm>
                <a:off x="4925624" y="1536355"/>
                <a:ext cx="6311" cy="4733"/>
              </a:xfrm>
              <a:custGeom>
                <a:avLst/>
                <a:gdLst>
                  <a:gd name="T0" fmla="*/ 2 w 4"/>
                  <a:gd name="T1" fmla="*/ 3 h 3"/>
                  <a:gd name="T2" fmla="*/ 2 w 4"/>
                  <a:gd name="T3" fmla="*/ 1 h 3"/>
                  <a:gd name="T4" fmla="*/ 4 w 4"/>
                  <a:gd name="T5" fmla="*/ 1 h 3"/>
                  <a:gd name="T6" fmla="*/ 2 w 4"/>
                  <a:gd name="T7" fmla="*/ 1 h 3"/>
                  <a:gd name="T8" fmla="*/ 4 w 4"/>
                  <a:gd name="T9" fmla="*/ 0 h 3"/>
                  <a:gd name="T10" fmla="*/ 2 w 4"/>
                  <a:gd name="T11" fmla="*/ 1 h 3"/>
                  <a:gd name="T12" fmla="*/ 2 w 4"/>
                  <a:gd name="T13" fmla="*/ 0 h 3"/>
                  <a:gd name="T14" fmla="*/ 2 w 4"/>
                  <a:gd name="T15" fmla="*/ 3 h 3"/>
                  <a:gd name="T16" fmla="*/ 2 w 4"/>
                  <a:gd name="T17" fmla="*/ 3 h 3"/>
                  <a:gd name="T18" fmla="*/ 2 w 4"/>
                  <a:gd name="T19" fmla="*/ 3 h 3"/>
                  <a:gd name="T20" fmla="*/ 0 w 4"/>
                  <a:gd name="T21" fmla="*/ 3 h 3"/>
                  <a:gd name="T22" fmla="*/ 2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3"/>
                    </a:moveTo>
                    <a:lnTo>
                      <a:pt x="2" y="1"/>
                    </a:lnTo>
                    <a:lnTo>
                      <a:pt x="4" y="1"/>
                    </a:lnTo>
                    <a:lnTo>
                      <a:pt x="2" y="1"/>
                    </a:lnTo>
                    <a:lnTo>
                      <a:pt x="4" y="0"/>
                    </a:lnTo>
                    <a:lnTo>
                      <a:pt x="2" y="1"/>
                    </a:lnTo>
                    <a:lnTo>
                      <a:pt x="2" y="0"/>
                    </a:lnTo>
                    <a:lnTo>
                      <a:pt x="2" y="3"/>
                    </a:lnTo>
                    <a:lnTo>
                      <a:pt x="2" y="3"/>
                    </a:lnTo>
                    <a:lnTo>
                      <a:pt x="2" y="3"/>
                    </a:lnTo>
                    <a:lnTo>
                      <a:pt x="0" y="3"/>
                    </a:lnTo>
                    <a:lnTo>
                      <a:pt x="2"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657">
                <a:extLst>
                  <a:ext uri="{FF2B5EF4-FFF2-40B4-BE49-F238E27FC236}">
                    <a16:creationId xmlns:a16="http://schemas.microsoft.com/office/drawing/2014/main" id="{ABAD77F9-64BA-48E7-A187-8E2E37FEE2E8}"/>
                  </a:ext>
                </a:extLst>
              </p:cNvPr>
              <p:cNvSpPr>
                <a:spLocks/>
              </p:cNvSpPr>
              <p:nvPr/>
            </p:nvSpPr>
            <p:spPr bwMode="auto">
              <a:xfrm>
                <a:off x="4928780" y="1536355"/>
                <a:ext cx="6311" cy="4733"/>
              </a:xfrm>
              <a:custGeom>
                <a:avLst/>
                <a:gdLst>
                  <a:gd name="T0" fmla="*/ 2 w 4"/>
                  <a:gd name="T1" fmla="*/ 1 h 3"/>
                  <a:gd name="T2" fmla="*/ 2 w 4"/>
                  <a:gd name="T3" fmla="*/ 1 h 3"/>
                  <a:gd name="T4" fmla="*/ 4 w 4"/>
                  <a:gd name="T5" fmla="*/ 0 h 3"/>
                  <a:gd name="T6" fmla="*/ 2 w 4"/>
                  <a:gd name="T7" fmla="*/ 1 h 3"/>
                  <a:gd name="T8" fmla="*/ 4 w 4"/>
                  <a:gd name="T9" fmla="*/ 0 h 3"/>
                  <a:gd name="T10" fmla="*/ 2 w 4"/>
                  <a:gd name="T11" fmla="*/ 1 h 3"/>
                  <a:gd name="T12" fmla="*/ 2 w 4"/>
                  <a:gd name="T13" fmla="*/ 0 h 3"/>
                  <a:gd name="T14" fmla="*/ 2 w 4"/>
                  <a:gd name="T15" fmla="*/ 1 h 3"/>
                  <a:gd name="T16" fmla="*/ 2 w 4"/>
                  <a:gd name="T17" fmla="*/ 1 h 3"/>
                  <a:gd name="T18" fmla="*/ 2 w 4"/>
                  <a:gd name="T19" fmla="*/ 1 h 3"/>
                  <a:gd name="T20" fmla="*/ 0 w 4"/>
                  <a:gd name="T21" fmla="*/ 3 h 3"/>
                  <a:gd name="T22" fmla="*/ 2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1"/>
                    </a:moveTo>
                    <a:lnTo>
                      <a:pt x="2" y="1"/>
                    </a:lnTo>
                    <a:lnTo>
                      <a:pt x="4" y="0"/>
                    </a:lnTo>
                    <a:lnTo>
                      <a:pt x="2" y="1"/>
                    </a:lnTo>
                    <a:lnTo>
                      <a:pt x="4" y="0"/>
                    </a:lnTo>
                    <a:lnTo>
                      <a:pt x="2" y="1"/>
                    </a:lnTo>
                    <a:lnTo>
                      <a:pt x="2" y="0"/>
                    </a:lnTo>
                    <a:lnTo>
                      <a:pt x="2" y="1"/>
                    </a:lnTo>
                    <a:lnTo>
                      <a:pt x="2" y="1"/>
                    </a:lnTo>
                    <a:lnTo>
                      <a:pt x="2" y="1"/>
                    </a:lnTo>
                    <a:lnTo>
                      <a:pt x="0" y="3"/>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658">
                <a:extLst>
                  <a:ext uri="{FF2B5EF4-FFF2-40B4-BE49-F238E27FC236}">
                    <a16:creationId xmlns:a16="http://schemas.microsoft.com/office/drawing/2014/main" id="{6B9255F9-B33B-4F87-BF32-0592BCB7328D}"/>
                  </a:ext>
                </a:extLst>
              </p:cNvPr>
              <p:cNvSpPr>
                <a:spLocks/>
              </p:cNvSpPr>
              <p:nvPr/>
            </p:nvSpPr>
            <p:spPr bwMode="auto">
              <a:xfrm>
                <a:off x="4946136" y="1547399"/>
                <a:ext cx="3156"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659">
                <a:extLst>
                  <a:ext uri="{FF2B5EF4-FFF2-40B4-BE49-F238E27FC236}">
                    <a16:creationId xmlns:a16="http://schemas.microsoft.com/office/drawing/2014/main" id="{DCAE385D-1B7E-4416-A994-240D96C736CA}"/>
                  </a:ext>
                </a:extLst>
              </p:cNvPr>
              <p:cNvSpPr>
                <a:spLocks/>
              </p:cNvSpPr>
              <p:nvPr/>
            </p:nvSpPr>
            <p:spPr bwMode="auto">
              <a:xfrm>
                <a:off x="4903535" y="1498486"/>
                <a:ext cx="37868" cy="22090"/>
              </a:xfrm>
              <a:custGeom>
                <a:avLst/>
                <a:gdLst>
                  <a:gd name="T0" fmla="*/ 1 w 12"/>
                  <a:gd name="T1" fmla="*/ 6 h 7"/>
                  <a:gd name="T2" fmla="*/ 3 w 12"/>
                  <a:gd name="T3" fmla="*/ 6 h 7"/>
                  <a:gd name="T4" fmla="*/ 3 w 12"/>
                  <a:gd name="T5" fmla="*/ 7 h 7"/>
                  <a:gd name="T6" fmla="*/ 3 w 12"/>
                  <a:gd name="T7" fmla="*/ 7 h 7"/>
                  <a:gd name="T8" fmla="*/ 4 w 12"/>
                  <a:gd name="T9" fmla="*/ 6 h 7"/>
                  <a:gd name="T10" fmla="*/ 4 w 12"/>
                  <a:gd name="T11" fmla="*/ 7 h 7"/>
                  <a:gd name="T12" fmla="*/ 4 w 12"/>
                  <a:gd name="T13" fmla="*/ 7 h 7"/>
                  <a:gd name="T14" fmla="*/ 4 w 12"/>
                  <a:gd name="T15" fmla="*/ 7 h 7"/>
                  <a:gd name="T16" fmla="*/ 5 w 12"/>
                  <a:gd name="T17" fmla="*/ 6 h 7"/>
                  <a:gd name="T18" fmla="*/ 5 w 12"/>
                  <a:gd name="T19" fmla="*/ 5 h 7"/>
                  <a:gd name="T20" fmla="*/ 7 w 12"/>
                  <a:gd name="T21" fmla="*/ 5 h 7"/>
                  <a:gd name="T22" fmla="*/ 9 w 12"/>
                  <a:gd name="T23" fmla="*/ 4 h 7"/>
                  <a:gd name="T24" fmla="*/ 10 w 12"/>
                  <a:gd name="T25" fmla="*/ 4 h 7"/>
                  <a:gd name="T26" fmla="*/ 11 w 12"/>
                  <a:gd name="T27" fmla="*/ 3 h 7"/>
                  <a:gd name="T28" fmla="*/ 11 w 12"/>
                  <a:gd name="T29" fmla="*/ 3 h 7"/>
                  <a:gd name="T30" fmla="*/ 11 w 12"/>
                  <a:gd name="T31" fmla="*/ 2 h 7"/>
                  <a:gd name="T32" fmla="*/ 12 w 12"/>
                  <a:gd name="T33" fmla="*/ 1 h 7"/>
                  <a:gd name="T34" fmla="*/ 12 w 12"/>
                  <a:gd name="T35" fmla="*/ 1 h 7"/>
                  <a:gd name="T36" fmla="*/ 10 w 12"/>
                  <a:gd name="T37" fmla="*/ 2 h 7"/>
                  <a:gd name="T38" fmla="*/ 9 w 12"/>
                  <a:gd name="T39" fmla="*/ 2 h 7"/>
                  <a:gd name="T40" fmla="*/ 8 w 12"/>
                  <a:gd name="T41" fmla="*/ 1 h 7"/>
                  <a:gd name="T42" fmla="*/ 5 w 12"/>
                  <a:gd name="T43" fmla="*/ 1 h 7"/>
                  <a:gd name="T44" fmla="*/ 4 w 12"/>
                  <a:gd name="T45" fmla="*/ 3 h 7"/>
                  <a:gd name="T46" fmla="*/ 4 w 12"/>
                  <a:gd name="T47" fmla="*/ 4 h 7"/>
                  <a:gd name="T48" fmla="*/ 3 w 12"/>
                  <a:gd name="T49" fmla="*/ 5 h 7"/>
                  <a:gd name="T50" fmla="*/ 2 w 12"/>
                  <a:gd name="T51" fmla="*/ 6 h 7"/>
                  <a:gd name="T52" fmla="*/ 0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1" y="6"/>
                      <a:pt x="2" y="6"/>
                      <a:pt x="3" y="6"/>
                    </a:cubicBezTo>
                    <a:cubicBezTo>
                      <a:pt x="3" y="6"/>
                      <a:pt x="3" y="7"/>
                      <a:pt x="3" y="7"/>
                    </a:cubicBezTo>
                    <a:cubicBezTo>
                      <a:pt x="3" y="7"/>
                      <a:pt x="3" y="7"/>
                      <a:pt x="3" y="7"/>
                    </a:cubicBezTo>
                    <a:cubicBezTo>
                      <a:pt x="3" y="7"/>
                      <a:pt x="4" y="6"/>
                      <a:pt x="4" y="6"/>
                    </a:cubicBezTo>
                    <a:cubicBezTo>
                      <a:pt x="4" y="6"/>
                      <a:pt x="4" y="6"/>
                      <a:pt x="4" y="7"/>
                    </a:cubicBezTo>
                    <a:cubicBezTo>
                      <a:pt x="4" y="7"/>
                      <a:pt x="4" y="7"/>
                      <a:pt x="4" y="7"/>
                    </a:cubicBezTo>
                    <a:cubicBezTo>
                      <a:pt x="4" y="7"/>
                      <a:pt x="4" y="7"/>
                      <a:pt x="4" y="7"/>
                    </a:cubicBezTo>
                    <a:cubicBezTo>
                      <a:pt x="4" y="7"/>
                      <a:pt x="5" y="6"/>
                      <a:pt x="5" y="6"/>
                    </a:cubicBezTo>
                    <a:cubicBezTo>
                      <a:pt x="5" y="6"/>
                      <a:pt x="5" y="6"/>
                      <a:pt x="5" y="5"/>
                    </a:cubicBezTo>
                    <a:cubicBezTo>
                      <a:pt x="6" y="5"/>
                      <a:pt x="7" y="5"/>
                      <a:pt x="7" y="5"/>
                    </a:cubicBezTo>
                    <a:cubicBezTo>
                      <a:pt x="7" y="5"/>
                      <a:pt x="8" y="4"/>
                      <a:pt x="9" y="4"/>
                    </a:cubicBezTo>
                    <a:cubicBezTo>
                      <a:pt x="9" y="4"/>
                      <a:pt x="10" y="4"/>
                      <a:pt x="10" y="4"/>
                    </a:cubicBezTo>
                    <a:cubicBezTo>
                      <a:pt x="10" y="4"/>
                      <a:pt x="11" y="4"/>
                      <a:pt x="11" y="3"/>
                    </a:cubicBezTo>
                    <a:cubicBezTo>
                      <a:pt x="11" y="3"/>
                      <a:pt x="11" y="3"/>
                      <a:pt x="11" y="3"/>
                    </a:cubicBezTo>
                    <a:cubicBezTo>
                      <a:pt x="11" y="2"/>
                      <a:pt x="11" y="2"/>
                      <a:pt x="11" y="2"/>
                    </a:cubicBezTo>
                    <a:cubicBezTo>
                      <a:pt x="11" y="2"/>
                      <a:pt x="12" y="1"/>
                      <a:pt x="12" y="1"/>
                    </a:cubicBezTo>
                    <a:cubicBezTo>
                      <a:pt x="12" y="1"/>
                      <a:pt x="12" y="0"/>
                      <a:pt x="12" y="1"/>
                    </a:cubicBezTo>
                    <a:cubicBezTo>
                      <a:pt x="11" y="1"/>
                      <a:pt x="11" y="1"/>
                      <a:pt x="10" y="2"/>
                    </a:cubicBezTo>
                    <a:cubicBezTo>
                      <a:pt x="10" y="2"/>
                      <a:pt x="10" y="2"/>
                      <a:pt x="9" y="2"/>
                    </a:cubicBezTo>
                    <a:cubicBezTo>
                      <a:pt x="9" y="1"/>
                      <a:pt x="8" y="1"/>
                      <a:pt x="8" y="1"/>
                    </a:cubicBezTo>
                    <a:cubicBezTo>
                      <a:pt x="7" y="1"/>
                      <a:pt x="6" y="1"/>
                      <a:pt x="5" y="1"/>
                    </a:cubicBezTo>
                    <a:cubicBezTo>
                      <a:pt x="5" y="1"/>
                      <a:pt x="4" y="2"/>
                      <a:pt x="4" y="3"/>
                    </a:cubicBezTo>
                    <a:cubicBezTo>
                      <a:pt x="4" y="3"/>
                      <a:pt x="4" y="3"/>
                      <a:pt x="4" y="4"/>
                    </a:cubicBezTo>
                    <a:cubicBezTo>
                      <a:pt x="4" y="4"/>
                      <a:pt x="3" y="4"/>
                      <a:pt x="3" y="5"/>
                    </a:cubicBezTo>
                    <a:cubicBezTo>
                      <a:pt x="3" y="5"/>
                      <a:pt x="2" y="5"/>
                      <a:pt x="2" y="6"/>
                    </a:cubicBezTo>
                    <a:cubicBezTo>
                      <a:pt x="1" y="6"/>
                      <a:pt x="1" y="6"/>
                      <a:pt x="0" y="6"/>
                    </a:cubicBezTo>
                    <a:cubicBezTo>
                      <a:pt x="0" y="6"/>
                      <a:pt x="0" y="6"/>
                      <a:pt x="0" y="6"/>
                    </a:cubicBezTo>
                    <a:cubicBezTo>
                      <a:pt x="0" y="6"/>
                      <a:pt x="0"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660">
                <a:extLst>
                  <a:ext uri="{FF2B5EF4-FFF2-40B4-BE49-F238E27FC236}">
                    <a16:creationId xmlns:a16="http://schemas.microsoft.com/office/drawing/2014/main" id="{D78EB361-7452-4F97-BE06-FEEFEF3C02AC}"/>
                  </a:ext>
                </a:extLst>
              </p:cNvPr>
              <p:cNvSpPr>
                <a:spLocks/>
              </p:cNvSpPr>
              <p:nvPr/>
            </p:nvSpPr>
            <p:spPr bwMode="auto">
              <a:xfrm>
                <a:off x="4916157" y="1501642"/>
                <a:ext cx="0" cy="6311"/>
              </a:xfrm>
              <a:custGeom>
                <a:avLst/>
                <a:gdLst>
                  <a:gd name="T0" fmla="*/ 2 h 2"/>
                  <a:gd name="T1" fmla="*/ 2 h 2"/>
                  <a:gd name="T2" fmla="*/ 1 h 2"/>
                  <a:gd name="T3" fmla="*/ 0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1"/>
                      <a:pt x="0" y="1"/>
                    </a:cubicBezTo>
                    <a:cubicBezTo>
                      <a:pt x="0" y="1"/>
                      <a:pt x="0" y="0"/>
                      <a:pt x="0" y="0"/>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661">
                <a:extLst>
                  <a:ext uri="{FF2B5EF4-FFF2-40B4-BE49-F238E27FC236}">
                    <a16:creationId xmlns:a16="http://schemas.microsoft.com/office/drawing/2014/main" id="{52EFB980-FE98-4E9C-81DD-7FD5569913F8}"/>
                  </a:ext>
                </a:extLst>
              </p:cNvPr>
              <p:cNvSpPr>
                <a:spLocks/>
              </p:cNvSpPr>
              <p:nvPr/>
            </p:nvSpPr>
            <p:spPr bwMode="auto">
              <a:xfrm>
                <a:off x="4919313" y="1498486"/>
                <a:ext cx="0" cy="6311"/>
              </a:xfrm>
              <a:custGeom>
                <a:avLst/>
                <a:gdLst>
                  <a:gd name="T0" fmla="*/ 2 h 2"/>
                  <a:gd name="T1" fmla="*/ 2 h 2"/>
                  <a:gd name="T2" fmla="*/ 1 h 2"/>
                  <a:gd name="T3" fmla="*/ 1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2"/>
                      <a:pt x="0" y="1"/>
                    </a:cubicBezTo>
                    <a:cubicBezTo>
                      <a:pt x="0" y="1"/>
                      <a:pt x="0" y="1"/>
                      <a:pt x="0" y="1"/>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662">
                <a:extLst>
                  <a:ext uri="{FF2B5EF4-FFF2-40B4-BE49-F238E27FC236}">
                    <a16:creationId xmlns:a16="http://schemas.microsoft.com/office/drawing/2014/main" id="{0B902358-DB7F-4485-A581-CC9119526379}"/>
                  </a:ext>
                </a:extLst>
              </p:cNvPr>
              <p:cNvSpPr>
                <a:spLocks/>
              </p:cNvSpPr>
              <p:nvPr/>
            </p:nvSpPr>
            <p:spPr bwMode="auto">
              <a:xfrm>
                <a:off x="4913002" y="1495331"/>
                <a:ext cx="6311" cy="6311"/>
              </a:xfrm>
              <a:custGeom>
                <a:avLst/>
                <a:gdLst>
                  <a:gd name="T0" fmla="*/ 2 w 4"/>
                  <a:gd name="T1" fmla="*/ 4 h 4"/>
                  <a:gd name="T2" fmla="*/ 2 w 4"/>
                  <a:gd name="T3" fmla="*/ 2 h 4"/>
                  <a:gd name="T4" fmla="*/ 4 w 4"/>
                  <a:gd name="T5" fmla="*/ 2 h 4"/>
                  <a:gd name="T6" fmla="*/ 2 w 4"/>
                  <a:gd name="T7" fmla="*/ 2 h 4"/>
                  <a:gd name="T8" fmla="*/ 4 w 4"/>
                  <a:gd name="T9" fmla="*/ 0 h 4"/>
                  <a:gd name="T10" fmla="*/ 2 w 4"/>
                  <a:gd name="T11" fmla="*/ 2 h 4"/>
                  <a:gd name="T12" fmla="*/ 2 w 4"/>
                  <a:gd name="T13" fmla="*/ 0 h 4"/>
                  <a:gd name="T14" fmla="*/ 2 w 4"/>
                  <a:gd name="T15" fmla="*/ 4 h 4"/>
                  <a:gd name="T16" fmla="*/ 2 w 4"/>
                  <a:gd name="T17" fmla="*/ 4 h 4"/>
                  <a:gd name="T18" fmla="*/ 2 w 4"/>
                  <a:gd name="T19" fmla="*/ 4 h 4"/>
                  <a:gd name="T20" fmla="*/ 0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2" y="2"/>
                    </a:lnTo>
                    <a:lnTo>
                      <a:pt x="4" y="2"/>
                    </a:lnTo>
                    <a:lnTo>
                      <a:pt x="2" y="2"/>
                    </a:lnTo>
                    <a:lnTo>
                      <a:pt x="4"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663">
                <a:extLst>
                  <a:ext uri="{FF2B5EF4-FFF2-40B4-BE49-F238E27FC236}">
                    <a16:creationId xmlns:a16="http://schemas.microsoft.com/office/drawing/2014/main" id="{3DB2E834-2800-4CF9-B04A-1B46343F4B47}"/>
                  </a:ext>
                </a:extLst>
              </p:cNvPr>
              <p:cNvSpPr>
                <a:spLocks/>
              </p:cNvSpPr>
              <p:nvPr/>
            </p:nvSpPr>
            <p:spPr bwMode="auto">
              <a:xfrm>
                <a:off x="4919313" y="1495331"/>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664">
                <a:extLst>
                  <a:ext uri="{FF2B5EF4-FFF2-40B4-BE49-F238E27FC236}">
                    <a16:creationId xmlns:a16="http://schemas.microsoft.com/office/drawing/2014/main" id="{43BBEE58-2F1F-4BE4-B311-AC96AAB464A4}"/>
                  </a:ext>
                </a:extLst>
              </p:cNvPr>
              <p:cNvSpPr>
                <a:spLocks/>
              </p:cNvSpPr>
              <p:nvPr/>
            </p:nvSpPr>
            <p:spPr bwMode="auto">
              <a:xfrm>
                <a:off x="4935092" y="1507953"/>
                <a:ext cx="3156"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665">
                <a:extLst>
                  <a:ext uri="{FF2B5EF4-FFF2-40B4-BE49-F238E27FC236}">
                    <a16:creationId xmlns:a16="http://schemas.microsoft.com/office/drawing/2014/main" id="{C4426E5B-5ABF-47F9-9B75-43CE93D242B3}"/>
                  </a:ext>
                </a:extLst>
              </p:cNvPr>
              <p:cNvSpPr>
                <a:spLocks/>
              </p:cNvSpPr>
              <p:nvPr/>
            </p:nvSpPr>
            <p:spPr bwMode="auto">
              <a:xfrm>
                <a:off x="4928780" y="1421171"/>
                <a:ext cx="173563" cy="142006"/>
              </a:xfrm>
              <a:custGeom>
                <a:avLst/>
                <a:gdLst>
                  <a:gd name="T0" fmla="*/ 21 w 56"/>
                  <a:gd name="T1" fmla="*/ 1 h 46"/>
                  <a:gd name="T2" fmla="*/ 0 w 56"/>
                  <a:gd name="T3" fmla="*/ 4 h 46"/>
                  <a:gd name="T4" fmla="*/ 31 w 56"/>
                  <a:gd name="T5" fmla="*/ 31 h 46"/>
                  <a:gd name="T6" fmla="*/ 29 w 56"/>
                  <a:gd name="T7" fmla="*/ 39 h 46"/>
                  <a:gd name="T8" fmla="*/ 37 w 56"/>
                  <a:gd name="T9" fmla="*/ 46 h 46"/>
                  <a:gd name="T10" fmla="*/ 44 w 56"/>
                  <a:gd name="T11" fmla="*/ 38 h 46"/>
                  <a:gd name="T12" fmla="*/ 46 w 56"/>
                  <a:gd name="T13" fmla="*/ 34 h 46"/>
                  <a:gd name="T14" fmla="*/ 50 w 56"/>
                  <a:gd name="T15" fmla="*/ 32 h 46"/>
                  <a:gd name="T16" fmla="*/ 56 w 56"/>
                  <a:gd name="T17" fmla="*/ 25 h 46"/>
                  <a:gd name="T18" fmla="*/ 48 w 56"/>
                  <a:gd name="T19" fmla="*/ 17 h 46"/>
                  <a:gd name="T20" fmla="*/ 42 w 56"/>
                  <a:gd name="T21" fmla="*/ 19 h 46"/>
                  <a:gd name="T22" fmla="*/ 21 w 56"/>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6">
                    <a:moveTo>
                      <a:pt x="21" y="1"/>
                    </a:moveTo>
                    <a:cubicBezTo>
                      <a:pt x="14" y="0"/>
                      <a:pt x="6" y="2"/>
                      <a:pt x="0" y="4"/>
                    </a:cubicBezTo>
                    <a:cubicBezTo>
                      <a:pt x="31" y="31"/>
                      <a:pt x="31" y="31"/>
                      <a:pt x="31" y="31"/>
                    </a:cubicBezTo>
                    <a:cubicBezTo>
                      <a:pt x="29" y="39"/>
                      <a:pt x="29" y="39"/>
                      <a:pt x="29" y="39"/>
                    </a:cubicBezTo>
                    <a:cubicBezTo>
                      <a:pt x="37" y="46"/>
                      <a:pt x="37" y="46"/>
                      <a:pt x="37" y="46"/>
                    </a:cubicBezTo>
                    <a:cubicBezTo>
                      <a:pt x="44" y="38"/>
                      <a:pt x="44" y="38"/>
                      <a:pt x="44" y="38"/>
                    </a:cubicBezTo>
                    <a:cubicBezTo>
                      <a:pt x="46" y="34"/>
                      <a:pt x="46" y="34"/>
                      <a:pt x="46" y="34"/>
                    </a:cubicBezTo>
                    <a:cubicBezTo>
                      <a:pt x="50" y="32"/>
                      <a:pt x="50" y="32"/>
                      <a:pt x="50" y="32"/>
                    </a:cubicBezTo>
                    <a:cubicBezTo>
                      <a:pt x="56" y="25"/>
                      <a:pt x="56" y="25"/>
                      <a:pt x="56" y="25"/>
                    </a:cubicBezTo>
                    <a:cubicBezTo>
                      <a:pt x="48" y="17"/>
                      <a:pt x="48" y="17"/>
                      <a:pt x="48" y="17"/>
                    </a:cubicBezTo>
                    <a:cubicBezTo>
                      <a:pt x="42" y="19"/>
                      <a:pt x="42" y="19"/>
                      <a:pt x="42" y="19"/>
                    </a:cubicBezTo>
                    <a:lnTo>
                      <a:pt x="21" y="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666">
                <a:extLst>
                  <a:ext uri="{FF2B5EF4-FFF2-40B4-BE49-F238E27FC236}">
                    <a16:creationId xmlns:a16="http://schemas.microsoft.com/office/drawing/2014/main" id="{14208678-CAA6-4A7A-B99A-3003E33168A8}"/>
                  </a:ext>
                </a:extLst>
              </p:cNvPr>
              <p:cNvSpPr>
                <a:spLocks/>
              </p:cNvSpPr>
              <p:nvPr/>
            </p:nvSpPr>
            <p:spPr bwMode="auto">
              <a:xfrm>
                <a:off x="4935092" y="1421171"/>
                <a:ext cx="167252" cy="142006"/>
              </a:xfrm>
              <a:custGeom>
                <a:avLst/>
                <a:gdLst>
                  <a:gd name="T0" fmla="*/ 17 w 54"/>
                  <a:gd name="T1" fmla="*/ 1 h 46"/>
                  <a:gd name="T2" fmla="*/ 0 w 54"/>
                  <a:gd name="T3" fmla="*/ 3 h 46"/>
                  <a:gd name="T4" fmla="*/ 30 w 54"/>
                  <a:gd name="T5" fmla="*/ 31 h 46"/>
                  <a:gd name="T6" fmla="*/ 29 w 54"/>
                  <a:gd name="T7" fmla="*/ 40 h 46"/>
                  <a:gd name="T8" fmla="*/ 35 w 54"/>
                  <a:gd name="T9" fmla="*/ 46 h 46"/>
                  <a:gd name="T10" fmla="*/ 40 w 54"/>
                  <a:gd name="T11" fmla="*/ 41 h 46"/>
                  <a:gd name="T12" fmla="*/ 42 w 54"/>
                  <a:gd name="T13" fmla="*/ 32 h 46"/>
                  <a:gd name="T14" fmla="*/ 50 w 54"/>
                  <a:gd name="T15" fmla="*/ 29 h 46"/>
                  <a:gd name="T16" fmla="*/ 54 w 54"/>
                  <a:gd name="T17" fmla="*/ 25 h 46"/>
                  <a:gd name="T18" fmla="*/ 47 w 54"/>
                  <a:gd name="T19" fmla="*/ 18 h 46"/>
                  <a:gd name="T20" fmla="*/ 39 w 54"/>
                  <a:gd name="T21" fmla="*/ 21 h 46"/>
                  <a:gd name="T22" fmla="*/ 17 w 54"/>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6">
                    <a:moveTo>
                      <a:pt x="17" y="1"/>
                    </a:moveTo>
                    <a:cubicBezTo>
                      <a:pt x="11" y="0"/>
                      <a:pt x="5" y="2"/>
                      <a:pt x="0" y="3"/>
                    </a:cubicBezTo>
                    <a:cubicBezTo>
                      <a:pt x="30" y="31"/>
                      <a:pt x="30" y="31"/>
                      <a:pt x="30" y="31"/>
                    </a:cubicBezTo>
                    <a:cubicBezTo>
                      <a:pt x="29" y="40"/>
                      <a:pt x="29" y="40"/>
                      <a:pt x="29" y="40"/>
                    </a:cubicBezTo>
                    <a:cubicBezTo>
                      <a:pt x="35" y="46"/>
                      <a:pt x="35" y="46"/>
                      <a:pt x="35" y="46"/>
                    </a:cubicBezTo>
                    <a:cubicBezTo>
                      <a:pt x="40" y="41"/>
                      <a:pt x="40" y="41"/>
                      <a:pt x="40" y="41"/>
                    </a:cubicBezTo>
                    <a:cubicBezTo>
                      <a:pt x="42" y="32"/>
                      <a:pt x="42" y="32"/>
                      <a:pt x="42" y="32"/>
                    </a:cubicBezTo>
                    <a:cubicBezTo>
                      <a:pt x="50" y="29"/>
                      <a:pt x="50" y="29"/>
                      <a:pt x="50" y="29"/>
                    </a:cubicBezTo>
                    <a:cubicBezTo>
                      <a:pt x="54" y="25"/>
                      <a:pt x="54" y="25"/>
                      <a:pt x="54" y="25"/>
                    </a:cubicBezTo>
                    <a:cubicBezTo>
                      <a:pt x="47" y="18"/>
                      <a:pt x="47" y="18"/>
                      <a:pt x="47" y="18"/>
                    </a:cubicBezTo>
                    <a:cubicBezTo>
                      <a:pt x="39" y="21"/>
                      <a:pt x="39" y="21"/>
                      <a:pt x="39" y="21"/>
                    </a:cubicBez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667">
                <a:extLst>
                  <a:ext uri="{FF2B5EF4-FFF2-40B4-BE49-F238E27FC236}">
                    <a16:creationId xmlns:a16="http://schemas.microsoft.com/office/drawing/2014/main" id="{BF214D22-ED38-4C7E-8433-F1DDFF4F7A59}"/>
                  </a:ext>
                </a:extLst>
              </p:cNvPr>
              <p:cNvSpPr>
                <a:spLocks/>
              </p:cNvSpPr>
              <p:nvPr/>
            </p:nvSpPr>
            <p:spPr bwMode="auto">
              <a:xfrm>
                <a:off x="5028184" y="1489019"/>
                <a:ext cx="23668" cy="22090"/>
              </a:xfrm>
              <a:custGeom>
                <a:avLst/>
                <a:gdLst>
                  <a:gd name="T0" fmla="*/ 6 w 15"/>
                  <a:gd name="T1" fmla="*/ 14 h 14"/>
                  <a:gd name="T2" fmla="*/ 6 w 15"/>
                  <a:gd name="T3" fmla="*/ 12 h 14"/>
                  <a:gd name="T4" fmla="*/ 12 w 15"/>
                  <a:gd name="T5" fmla="*/ 12 h 14"/>
                  <a:gd name="T6" fmla="*/ 12 w 15"/>
                  <a:gd name="T7" fmla="*/ 12 h 14"/>
                  <a:gd name="T8" fmla="*/ 12 w 15"/>
                  <a:gd name="T9" fmla="*/ 10 h 14"/>
                  <a:gd name="T10" fmla="*/ 14 w 15"/>
                  <a:gd name="T11" fmla="*/ 12 h 14"/>
                  <a:gd name="T12" fmla="*/ 14 w 15"/>
                  <a:gd name="T13" fmla="*/ 10 h 14"/>
                  <a:gd name="T14" fmla="*/ 14 w 15"/>
                  <a:gd name="T15" fmla="*/ 10 h 14"/>
                  <a:gd name="T16" fmla="*/ 15 w 15"/>
                  <a:gd name="T17" fmla="*/ 10 h 14"/>
                  <a:gd name="T18" fmla="*/ 14 w 15"/>
                  <a:gd name="T19" fmla="*/ 10 h 14"/>
                  <a:gd name="T20" fmla="*/ 14 w 15"/>
                  <a:gd name="T21" fmla="*/ 2 h 14"/>
                  <a:gd name="T22" fmla="*/ 15 w 15"/>
                  <a:gd name="T23" fmla="*/ 2 h 14"/>
                  <a:gd name="T24" fmla="*/ 14 w 15"/>
                  <a:gd name="T25" fmla="*/ 2 h 14"/>
                  <a:gd name="T26" fmla="*/ 14 w 15"/>
                  <a:gd name="T27" fmla="*/ 2 h 14"/>
                  <a:gd name="T28" fmla="*/ 12 w 15"/>
                  <a:gd name="T29" fmla="*/ 2 h 14"/>
                  <a:gd name="T30" fmla="*/ 12 w 15"/>
                  <a:gd name="T31" fmla="*/ 2 h 14"/>
                  <a:gd name="T32" fmla="*/ 12 w 15"/>
                  <a:gd name="T33" fmla="*/ 0 h 14"/>
                  <a:gd name="T34" fmla="*/ 12 w 15"/>
                  <a:gd name="T35" fmla="*/ 0 h 14"/>
                  <a:gd name="T36" fmla="*/ 4 w 15"/>
                  <a:gd name="T37" fmla="*/ 0 h 14"/>
                  <a:gd name="T38" fmla="*/ 4 w 15"/>
                  <a:gd name="T39" fmla="*/ 0 h 14"/>
                  <a:gd name="T40" fmla="*/ 4 w 15"/>
                  <a:gd name="T41" fmla="*/ 0 h 14"/>
                  <a:gd name="T42" fmla="*/ 4 w 15"/>
                  <a:gd name="T43" fmla="*/ 0 h 14"/>
                  <a:gd name="T44" fmla="*/ 2 w 15"/>
                  <a:gd name="T45" fmla="*/ 2 h 14"/>
                  <a:gd name="T46" fmla="*/ 4 w 15"/>
                  <a:gd name="T47" fmla="*/ 2 h 14"/>
                  <a:gd name="T48" fmla="*/ 2 w 15"/>
                  <a:gd name="T49" fmla="*/ 2 h 14"/>
                  <a:gd name="T50" fmla="*/ 2 w 15"/>
                  <a:gd name="T51" fmla="*/ 4 h 14"/>
                  <a:gd name="T52" fmla="*/ 4 w 15"/>
                  <a:gd name="T53" fmla="*/ 10 h 14"/>
                  <a:gd name="T54" fmla="*/ 2 w 15"/>
                  <a:gd name="T55" fmla="*/ 10 h 14"/>
                  <a:gd name="T56" fmla="*/ 4 w 15"/>
                  <a:gd name="T57" fmla="*/ 10 h 14"/>
                  <a:gd name="T58" fmla="*/ 4 w 15"/>
                  <a:gd name="T59" fmla="*/ 12 h 14"/>
                  <a:gd name="T60" fmla="*/ 4 w 15"/>
                  <a:gd name="T61" fmla="*/ 12 h 14"/>
                  <a:gd name="T62" fmla="*/ 6 w 15"/>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4" y="12"/>
                    </a:moveTo>
                    <a:lnTo>
                      <a:pt x="6" y="14"/>
                    </a:lnTo>
                    <a:lnTo>
                      <a:pt x="6" y="12"/>
                    </a:lnTo>
                    <a:lnTo>
                      <a:pt x="6" y="12"/>
                    </a:lnTo>
                    <a:lnTo>
                      <a:pt x="8" y="8"/>
                    </a:lnTo>
                    <a:lnTo>
                      <a:pt x="12" y="12"/>
                    </a:lnTo>
                    <a:lnTo>
                      <a:pt x="12" y="14"/>
                    </a:lnTo>
                    <a:lnTo>
                      <a:pt x="12" y="12"/>
                    </a:lnTo>
                    <a:lnTo>
                      <a:pt x="12" y="12"/>
                    </a:lnTo>
                    <a:lnTo>
                      <a:pt x="12" y="10"/>
                    </a:lnTo>
                    <a:lnTo>
                      <a:pt x="14" y="12"/>
                    </a:lnTo>
                    <a:lnTo>
                      <a:pt x="14" y="12"/>
                    </a:lnTo>
                    <a:lnTo>
                      <a:pt x="14" y="12"/>
                    </a:lnTo>
                    <a:lnTo>
                      <a:pt x="14" y="10"/>
                    </a:lnTo>
                    <a:lnTo>
                      <a:pt x="14" y="10"/>
                    </a:lnTo>
                    <a:lnTo>
                      <a:pt x="14" y="10"/>
                    </a:lnTo>
                    <a:lnTo>
                      <a:pt x="14" y="10"/>
                    </a:lnTo>
                    <a:lnTo>
                      <a:pt x="15" y="10"/>
                    </a:lnTo>
                    <a:lnTo>
                      <a:pt x="14" y="10"/>
                    </a:lnTo>
                    <a:lnTo>
                      <a:pt x="14" y="10"/>
                    </a:lnTo>
                    <a:lnTo>
                      <a:pt x="10" y="6"/>
                    </a:lnTo>
                    <a:lnTo>
                      <a:pt x="14" y="2"/>
                    </a:lnTo>
                    <a:lnTo>
                      <a:pt x="14" y="2"/>
                    </a:lnTo>
                    <a:lnTo>
                      <a:pt x="15" y="2"/>
                    </a:lnTo>
                    <a:lnTo>
                      <a:pt x="14" y="2"/>
                    </a:lnTo>
                    <a:lnTo>
                      <a:pt x="14" y="2"/>
                    </a:lnTo>
                    <a:lnTo>
                      <a:pt x="12" y="2"/>
                    </a:lnTo>
                    <a:lnTo>
                      <a:pt x="14" y="2"/>
                    </a:lnTo>
                    <a:lnTo>
                      <a:pt x="12" y="2"/>
                    </a:lnTo>
                    <a:lnTo>
                      <a:pt x="12" y="2"/>
                    </a:lnTo>
                    <a:lnTo>
                      <a:pt x="12" y="0"/>
                    </a:lnTo>
                    <a:lnTo>
                      <a:pt x="12" y="2"/>
                    </a:lnTo>
                    <a:lnTo>
                      <a:pt x="12" y="0"/>
                    </a:lnTo>
                    <a:lnTo>
                      <a:pt x="12" y="0"/>
                    </a:lnTo>
                    <a:lnTo>
                      <a:pt x="10" y="0"/>
                    </a:lnTo>
                    <a:lnTo>
                      <a:pt x="12" y="0"/>
                    </a:lnTo>
                    <a:lnTo>
                      <a:pt x="8" y="4"/>
                    </a:lnTo>
                    <a:lnTo>
                      <a:pt x="4" y="0"/>
                    </a:lnTo>
                    <a:lnTo>
                      <a:pt x="4" y="0"/>
                    </a:lnTo>
                    <a:lnTo>
                      <a:pt x="4" y="0"/>
                    </a:lnTo>
                    <a:lnTo>
                      <a:pt x="4" y="0"/>
                    </a:lnTo>
                    <a:lnTo>
                      <a:pt x="4" y="0"/>
                    </a:lnTo>
                    <a:lnTo>
                      <a:pt x="4" y="2"/>
                    </a:lnTo>
                    <a:lnTo>
                      <a:pt x="4" y="0"/>
                    </a:lnTo>
                    <a:lnTo>
                      <a:pt x="2" y="2"/>
                    </a:lnTo>
                    <a:lnTo>
                      <a:pt x="2" y="2"/>
                    </a:lnTo>
                    <a:lnTo>
                      <a:pt x="2" y="2"/>
                    </a:lnTo>
                    <a:lnTo>
                      <a:pt x="4" y="2"/>
                    </a:lnTo>
                    <a:lnTo>
                      <a:pt x="2" y="4"/>
                    </a:lnTo>
                    <a:lnTo>
                      <a:pt x="2" y="2"/>
                    </a:lnTo>
                    <a:lnTo>
                      <a:pt x="0" y="4"/>
                    </a:lnTo>
                    <a:lnTo>
                      <a:pt x="2" y="4"/>
                    </a:lnTo>
                    <a:lnTo>
                      <a:pt x="6" y="6"/>
                    </a:lnTo>
                    <a:lnTo>
                      <a:pt x="4" y="10"/>
                    </a:lnTo>
                    <a:lnTo>
                      <a:pt x="2" y="10"/>
                    </a:lnTo>
                    <a:lnTo>
                      <a:pt x="2" y="10"/>
                    </a:lnTo>
                    <a:lnTo>
                      <a:pt x="4" y="10"/>
                    </a:lnTo>
                    <a:lnTo>
                      <a:pt x="4" y="10"/>
                    </a:lnTo>
                    <a:lnTo>
                      <a:pt x="4" y="10"/>
                    </a:lnTo>
                    <a:lnTo>
                      <a:pt x="4" y="12"/>
                    </a:lnTo>
                    <a:lnTo>
                      <a:pt x="4" y="12"/>
                    </a:lnTo>
                    <a:lnTo>
                      <a:pt x="4" y="12"/>
                    </a:lnTo>
                    <a:lnTo>
                      <a:pt x="4" y="10"/>
                    </a:lnTo>
                    <a:lnTo>
                      <a:pt x="6" y="12"/>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668">
                <a:extLst>
                  <a:ext uri="{FF2B5EF4-FFF2-40B4-BE49-F238E27FC236}">
                    <a16:creationId xmlns:a16="http://schemas.microsoft.com/office/drawing/2014/main" id="{62BEAE94-E54B-4497-B157-8831AE241126}"/>
                  </a:ext>
                </a:extLst>
              </p:cNvPr>
              <p:cNvSpPr>
                <a:spLocks/>
              </p:cNvSpPr>
              <p:nvPr/>
            </p:nvSpPr>
            <p:spPr bwMode="auto">
              <a:xfrm>
                <a:off x="4987160" y="1451151"/>
                <a:ext cx="25246" cy="22090"/>
              </a:xfrm>
              <a:custGeom>
                <a:avLst/>
                <a:gdLst>
                  <a:gd name="T0" fmla="*/ 6 w 16"/>
                  <a:gd name="T1" fmla="*/ 14 h 14"/>
                  <a:gd name="T2" fmla="*/ 6 w 16"/>
                  <a:gd name="T3" fmla="*/ 12 h 14"/>
                  <a:gd name="T4" fmla="*/ 12 w 16"/>
                  <a:gd name="T5" fmla="*/ 12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4 w 16"/>
                  <a:gd name="T21" fmla="*/ 4 h 14"/>
                  <a:gd name="T22" fmla="*/ 16 w 16"/>
                  <a:gd name="T23" fmla="*/ 4 h 14"/>
                  <a:gd name="T24" fmla="*/ 14 w 16"/>
                  <a:gd name="T25" fmla="*/ 4 h 14"/>
                  <a:gd name="T26" fmla="*/ 14 w 16"/>
                  <a:gd name="T27" fmla="*/ 2 h 14"/>
                  <a:gd name="T28" fmla="*/ 12 w 16"/>
                  <a:gd name="T29" fmla="*/ 2 h 14"/>
                  <a:gd name="T30" fmla="*/ 12 w 16"/>
                  <a:gd name="T31" fmla="*/ 2 h 14"/>
                  <a:gd name="T32" fmla="*/ 12 w 16"/>
                  <a:gd name="T33" fmla="*/ 0 h 14"/>
                  <a:gd name="T34" fmla="*/ 12 w 16"/>
                  <a:gd name="T35" fmla="*/ 2 h 14"/>
                  <a:gd name="T36" fmla="*/ 4 w 16"/>
                  <a:gd name="T37" fmla="*/ 2 h 14"/>
                  <a:gd name="T38" fmla="*/ 4 w 16"/>
                  <a:gd name="T39" fmla="*/ 0 h 14"/>
                  <a:gd name="T40" fmla="*/ 4 w 16"/>
                  <a:gd name="T41" fmla="*/ 2 h 14"/>
                  <a:gd name="T42" fmla="*/ 4 w 16"/>
                  <a:gd name="T43" fmla="*/ 2 h 14"/>
                  <a:gd name="T44" fmla="*/ 2 w 16"/>
                  <a:gd name="T45" fmla="*/ 2 h 14"/>
                  <a:gd name="T46" fmla="*/ 4 w 16"/>
                  <a:gd name="T47" fmla="*/ 2 h 14"/>
                  <a:gd name="T48" fmla="*/ 2 w 16"/>
                  <a:gd name="T49" fmla="*/ 2 h 14"/>
                  <a:gd name="T50" fmla="*/ 2 w 16"/>
                  <a:gd name="T51" fmla="*/ 4 h 14"/>
                  <a:gd name="T52" fmla="*/ 4 w 16"/>
                  <a:gd name="T53" fmla="*/ 10 h 14"/>
                  <a:gd name="T54" fmla="*/ 2 w 16"/>
                  <a:gd name="T55" fmla="*/ 12 h 14"/>
                  <a:gd name="T56" fmla="*/ 4 w 16"/>
                  <a:gd name="T57" fmla="*/ 12 h 14"/>
                  <a:gd name="T58" fmla="*/ 4 w 16"/>
                  <a:gd name="T59" fmla="*/ 12 h 14"/>
                  <a:gd name="T60" fmla="*/ 4 w 16"/>
                  <a:gd name="T61" fmla="*/ 12 h 14"/>
                  <a:gd name="T62" fmla="*/ 6 w 16"/>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6" y="12"/>
                    </a:lnTo>
                    <a:lnTo>
                      <a:pt x="6" y="12"/>
                    </a:lnTo>
                    <a:lnTo>
                      <a:pt x="8" y="10"/>
                    </a:lnTo>
                    <a:lnTo>
                      <a:pt x="12" y="12"/>
                    </a:lnTo>
                    <a:lnTo>
                      <a:pt x="12" y="14"/>
                    </a:lnTo>
                    <a:lnTo>
                      <a:pt x="12" y="14"/>
                    </a:lnTo>
                    <a:lnTo>
                      <a:pt x="12" y="12"/>
                    </a:lnTo>
                    <a:lnTo>
                      <a:pt x="12" y="12"/>
                    </a:lnTo>
                    <a:lnTo>
                      <a:pt x="14" y="12"/>
                    </a:lnTo>
                    <a:lnTo>
                      <a:pt x="14" y="12"/>
                    </a:lnTo>
                    <a:lnTo>
                      <a:pt x="14" y="12"/>
                    </a:lnTo>
                    <a:lnTo>
                      <a:pt x="14" y="12"/>
                    </a:lnTo>
                    <a:lnTo>
                      <a:pt x="14" y="12"/>
                    </a:lnTo>
                    <a:lnTo>
                      <a:pt x="14" y="10"/>
                    </a:lnTo>
                    <a:lnTo>
                      <a:pt x="14" y="10"/>
                    </a:lnTo>
                    <a:lnTo>
                      <a:pt x="16" y="10"/>
                    </a:lnTo>
                    <a:lnTo>
                      <a:pt x="14" y="10"/>
                    </a:lnTo>
                    <a:lnTo>
                      <a:pt x="14" y="10"/>
                    </a:lnTo>
                    <a:lnTo>
                      <a:pt x="10" y="6"/>
                    </a:lnTo>
                    <a:lnTo>
                      <a:pt x="14" y="4"/>
                    </a:lnTo>
                    <a:lnTo>
                      <a:pt x="14" y="4"/>
                    </a:lnTo>
                    <a:lnTo>
                      <a:pt x="16" y="4"/>
                    </a:lnTo>
                    <a:lnTo>
                      <a:pt x="14" y="2"/>
                    </a:lnTo>
                    <a:lnTo>
                      <a:pt x="14" y="4"/>
                    </a:lnTo>
                    <a:lnTo>
                      <a:pt x="12" y="2"/>
                    </a:lnTo>
                    <a:lnTo>
                      <a:pt x="14" y="2"/>
                    </a:lnTo>
                    <a:lnTo>
                      <a:pt x="12" y="2"/>
                    </a:lnTo>
                    <a:lnTo>
                      <a:pt x="12" y="2"/>
                    </a:lnTo>
                    <a:lnTo>
                      <a:pt x="12" y="2"/>
                    </a:lnTo>
                    <a:lnTo>
                      <a:pt x="12" y="2"/>
                    </a:lnTo>
                    <a:lnTo>
                      <a:pt x="12" y="2"/>
                    </a:lnTo>
                    <a:lnTo>
                      <a:pt x="12" y="0"/>
                    </a:lnTo>
                    <a:lnTo>
                      <a:pt x="10" y="0"/>
                    </a:lnTo>
                    <a:lnTo>
                      <a:pt x="12"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6" y="6"/>
                    </a:lnTo>
                    <a:lnTo>
                      <a:pt x="4" y="10"/>
                    </a:lnTo>
                    <a:lnTo>
                      <a:pt x="2" y="10"/>
                    </a:lnTo>
                    <a:lnTo>
                      <a:pt x="2" y="12"/>
                    </a:lnTo>
                    <a:lnTo>
                      <a:pt x="4" y="10"/>
                    </a:lnTo>
                    <a:lnTo>
                      <a:pt x="4" y="12"/>
                    </a:lnTo>
                    <a:lnTo>
                      <a:pt x="4" y="12"/>
                    </a:lnTo>
                    <a:lnTo>
                      <a:pt x="4" y="12"/>
                    </a:lnTo>
                    <a:lnTo>
                      <a:pt x="4" y="12"/>
                    </a:lnTo>
                    <a:lnTo>
                      <a:pt x="4" y="12"/>
                    </a:lnTo>
                    <a:lnTo>
                      <a:pt x="4" y="12"/>
                    </a:lnTo>
                    <a:lnTo>
                      <a:pt x="6" y="12"/>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669">
                <a:extLst>
                  <a:ext uri="{FF2B5EF4-FFF2-40B4-BE49-F238E27FC236}">
                    <a16:creationId xmlns:a16="http://schemas.microsoft.com/office/drawing/2014/main" id="{B6970CBC-4992-4DCE-9A93-2A53C14CB889}"/>
                  </a:ext>
                </a:extLst>
              </p:cNvPr>
              <p:cNvSpPr>
                <a:spLocks/>
              </p:cNvSpPr>
              <p:nvPr/>
            </p:nvSpPr>
            <p:spPr bwMode="auto">
              <a:xfrm>
                <a:off x="5031340" y="1530043"/>
                <a:ext cx="20512" cy="20511"/>
              </a:xfrm>
              <a:custGeom>
                <a:avLst/>
                <a:gdLst>
                  <a:gd name="T0" fmla="*/ 4 w 13"/>
                  <a:gd name="T1" fmla="*/ 13 h 13"/>
                  <a:gd name="T2" fmla="*/ 4 w 13"/>
                  <a:gd name="T3" fmla="*/ 11 h 13"/>
                  <a:gd name="T4" fmla="*/ 10 w 13"/>
                  <a:gd name="T5" fmla="*/ 11 h 13"/>
                  <a:gd name="T6" fmla="*/ 12 w 13"/>
                  <a:gd name="T7" fmla="*/ 13 h 13"/>
                  <a:gd name="T8" fmla="*/ 12 w 13"/>
                  <a:gd name="T9" fmla="*/ 11 h 13"/>
                  <a:gd name="T10" fmla="*/ 12 w 13"/>
                  <a:gd name="T11" fmla="*/ 11 h 13"/>
                  <a:gd name="T12" fmla="*/ 12 w 13"/>
                  <a:gd name="T13" fmla="*/ 11 h 13"/>
                  <a:gd name="T14" fmla="*/ 12 w 13"/>
                  <a:gd name="T15" fmla="*/ 9 h 13"/>
                  <a:gd name="T16" fmla="*/ 13 w 13"/>
                  <a:gd name="T17" fmla="*/ 9 h 13"/>
                  <a:gd name="T18" fmla="*/ 12 w 13"/>
                  <a:gd name="T19" fmla="*/ 9 h 13"/>
                  <a:gd name="T20" fmla="*/ 12 w 13"/>
                  <a:gd name="T21" fmla="*/ 4 h 13"/>
                  <a:gd name="T22" fmla="*/ 13 w 13"/>
                  <a:gd name="T23" fmla="*/ 4 h 13"/>
                  <a:gd name="T24" fmla="*/ 12 w 13"/>
                  <a:gd name="T25" fmla="*/ 4 h 13"/>
                  <a:gd name="T26" fmla="*/ 12 w 13"/>
                  <a:gd name="T27" fmla="*/ 2 h 13"/>
                  <a:gd name="T28" fmla="*/ 12 w 13"/>
                  <a:gd name="T29" fmla="*/ 2 h 13"/>
                  <a:gd name="T30" fmla="*/ 10 w 13"/>
                  <a:gd name="T31" fmla="*/ 2 h 13"/>
                  <a:gd name="T32" fmla="*/ 10 w 13"/>
                  <a:gd name="T33" fmla="*/ 0 h 13"/>
                  <a:gd name="T34" fmla="*/ 10 w 13"/>
                  <a:gd name="T35" fmla="*/ 2 h 13"/>
                  <a:gd name="T36" fmla="*/ 4 w 13"/>
                  <a:gd name="T37" fmla="*/ 2 h 13"/>
                  <a:gd name="T38" fmla="*/ 4 w 13"/>
                  <a:gd name="T39" fmla="*/ 0 h 13"/>
                  <a:gd name="T40" fmla="*/ 4 w 13"/>
                  <a:gd name="T41" fmla="*/ 2 h 13"/>
                  <a:gd name="T42" fmla="*/ 2 w 13"/>
                  <a:gd name="T43" fmla="*/ 2 h 13"/>
                  <a:gd name="T44" fmla="*/ 2 w 13"/>
                  <a:gd name="T45" fmla="*/ 2 h 13"/>
                  <a:gd name="T46" fmla="*/ 2 w 13"/>
                  <a:gd name="T47" fmla="*/ 2 h 13"/>
                  <a:gd name="T48" fmla="*/ 0 w 13"/>
                  <a:gd name="T49" fmla="*/ 4 h 13"/>
                  <a:gd name="T50" fmla="*/ 2 w 13"/>
                  <a:gd name="T51" fmla="*/ 4 h 13"/>
                  <a:gd name="T52" fmla="*/ 2 w 13"/>
                  <a:gd name="T53" fmla="*/ 9 h 13"/>
                  <a:gd name="T54" fmla="*/ 2 w 13"/>
                  <a:gd name="T55" fmla="*/ 11 h 13"/>
                  <a:gd name="T56" fmla="*/ 4 w 13"/>
                  <a:gd name="T57" fmla="*/ 11 h 13"/>
                  <a:gd name="T58" fmla="*/ 2 w 13"/>
                  <a:gd name="T59" fmla="*/ 11 h 13"/>
                  <a:gd name="T60" fmla="*/ 4 w 13"/>
                  <a:gd name="T61" fmla="*/ 11 h 13"/>
                  <a:gd name="T62" fmla="*/ 4 w 13"/>
                  <a:gd name="T6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4" y="13"/>
                    </a:moveTo>
                    <a:lnTo>
                      <a:pt x="4" y="13"/>
                    </a:lnTo>
                    <a:lnTo>
                      <a:pt x="4" y="11"/>
                    </a:lnTo>
                    <a:lnTo>
                      <a:pt x="4" y="11"/>
                    </a:lnTo>
                    <a:lnTo>
                      <a:pt x="8" y="9"/>
                    </a:lnTo>
                    <a:lnTo>
                      <a:pt x="10" y="11"/>
                    </a:lnTo>
                    <a:lnTo>
                      <a:pt x="10" y="13"/>
                    </a:lnTo>
                    <a:lnTo>
                      <a:pt x="12" y="13"/>
                    </a:lnTo>
                    <a:lnTo>
                      <a:pt x="10" y="11"/>
                    </a:lnTo>
                    <a:lnTo>
                      <a:pt x="12" y="11"/>
                    </a:lnTo>
                    <a:lnTo>
                      <a:pt x="12" y="11"/>
                    </a:lnTo>
                    <a:lnTo>
                      <a:pt x="12" y="11"/>
                    </a:lnTo>
                    <a:lnTo>
                      <a:pt x="12" y="11"/>
                    </a:lnTo>
                    <a:lnTo>
                      <a:pt x="12" y="11"/>
                    </a:lnTo>
                    <a:lnTo>
                      <a:pt x="12" y="11"/>
                    </a:lnTo>
                    <a:lnTo>
                      <a:pt x="12" y="9"/>
                    </a:lnTo>
                    <a:lnTo>
                      <a:pt x="13" y="11"/>
                    </a:lnTo>
                    <a:lnTo>
                      <a:pt x="13" y="9"/>
                    </a:lnTo>
                    <a:lnTo>
                      <a:pt x="12" y="9"/>
                    </a:lnTo>
                    <a:lnTo>
                      <a:pt x="12" y="9"/>
                    </a:lnTo>
                    <a:lnTo>
                      <a:pt x="10" y="5"/>
                    </a:lnTo>
                    <a:lnTo>
                      <a:pt x="12" y="4"/>
                    </a:lnTo>
                    <a:lnTo>
                      <a:pt x="12" y="4"/>
                    </a:lnTo>
                    <a:lnTo>
                      <a:pt x="13" y="4"/>
                    </a:lnTo>
                    <a:lnTo>
                      <a:pt x="12" y="2"/>
                    </a:lnTo>
                    <a:lnTo>
                      <a:pt x="12" y="4"/>
                    </a:lnTo>
                    <a:lnTo>
                      <a:pt x="12" y="2"/>
                    </a:lnTo>
                    <a:lnTo>
                      <a:pt x="12" y="2"/>
                    </a:lnTo>
                    <a:lnTo>
                      <a:pt x="12" y="2"/>
                    </a:lnTo>
                    <a:lnTo>
                      <a:pt x="12" y="2"/>
                    </a:lnTo>
                    <a:lnTo>
                      <a:pt x="12" y="2"/>
                    </a:lnTo>
                    <a:lnTo>
                      <a:pt x="10" y="2"/>
                    </a:lnTo>
                    <a:lnTo>
                      <a:pt x="10" y="2"/>
                    </a:lnTo>
                    <a:lnTo>
                      <a:pt x="10" y="0"/>
                    </a:lnTo>
                    <a:lnTo>
                      <a:pt x="10" y="0"/>
                    </a:lnTo>
                    <a:lnTo>
                      <a:pt x="10" y="2"/>
                    </a:lnTo>
                    <a:lnTo>
                      <a:pt x="6" y="4"/>
                    </a:lnTo>
                    <a:lnTo>
                      <a:pt x="4" y="2"/>
                    </a:lnTo>
                    <a:lnTo>
                      <a:pt x="4" y="2"/>
                    </a:lnTo>
                    <a:lnTo>
                      <a:pt x="4" y="0"/>
                    </a:lnTo>
                    <a:lnTo>
                      <a:pt x="2" y="0"/>
                    </a:lnTo>
                    <a:lnTo>
                      <a:pt x="4" y="2"/>
                    </a:lnTo>
                    <a:lnTo>
                      <a:pt x="2" y="2"/>
                    </a:lnTo>
                    <a:lnTo>
                      <a:pt x="2" y="2"/>
                    </a:lnTo>
                    <a:lnTo>
                      <a:pt x="2" y="2"/>
                    </a:lnTo>
                    <a:lnTo>
                      <a:pt x="2" y="2"/>
                    </a:lnTo>
                    <a:lnTo>
                      <a:pt x="2" y="2"/>
                    </a:lnTo>
                    <a:lnTo>
                      <a:pt x="2" y="2"/>
                    </a:lnTo>
                    <a:lnTo>
                      <a:pt x="2" y="4"/>
                    </a:lnTo>
                    <a:lnTo>
                      <a:pt x="0" y="4"/>
                    </a:lnTo>
                    <a:lnTo>
                      <a:pt x="0" y="4"/>
                    </a:lnTo>
                    <a:lnTo>
                      <a:pt x="2" y="4"/>
                    </a:lnTo>
                    <a:lnTo>
                      <a:pt x="4" y="7"/>
                    </a:lnTo>
                    <a:lnTo>
                      <a:pt x="2" y="9"/>
                    </a:lnTo>
                    <a:lnTo>
                      <a:pt x="0" y="9"/>
                    </a:lnTo>
                    <a:lnTo>
                      <a:pt x="2" y="11"/>
                    </a:lnTo>
                    <a:lnTo>
                      <a:pt x="2" y="9"/>
                    </a:lnTo>
                    <a:lnTo>
                      <a:pt x="4" y="11"/>
                    </a:lnTo>
                    <a:lnTo>
                      <a:pt x="2" y="11"/>
                    </a:lnTo>
                    <a:lnTo>
                      <a:pt x="2" y="11"/>
                    </a:lnTo>
                    <a:lnTo>
                      <a:pt x="2" y="11"/>
                    </a:lnTo>
                    <a:lnTo>
                      <a:pt x="4" y="11"/>
                    </a:lnTo>
                    <a:lnTo>
                      <a:pt x="4" y="11"/>
                    </a:lnTo>
                    <a:lnTo>
                      <a:pt x="4" y="11"/>
                    </a:lnTo>
                    <a:lnTo>
                      <a:pt x="4" y="1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670">
                <a:extLst>
                  <a:ext uri="{FF2B5EF4-FFF2-40B4-BE49-F238E27FC236}">
                    <a16:creationId xmlns:a16="http://schemas.microsoft.com/office/drawing/2014/main" id="{7B273F65-913E-4502-88E1-70B75C4867E2}"/>
                  </a:ext>
                </a:extLst>
              </p:cNvPr>
              <p:cNvSpPr>
                <a:spLocks/>
              </p:cNvSpPr>
              <p:nvPr/>
            </p:nvSpPr>
            <p:spPr bwMode="auto">
              <a:xfrm>
                <a:off x="5067631" y="1485864"/>
                <a:ext cx="25246" cy="22090"/>
              </a:xfrm>
              <a:custGeom>
                <a:avLst/>
                <a:gdLst>
                  <a:gd name="T0" fmla="*/ 6 w 16"/>
                  <a:gd name="T1" fmla="*/ 14 h 14"/>
                  <a:gd name="T2" fmla="*/ 4 w 16"/>
                  <a:gd name="T3" fmla="*/ 14 h 14"/>
                  <a:gd name="T4" fmla="*/ 12 w 16"/>
                  <a:gd name="T5" fmla="*/ 14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2 w 16"/>
                  <a:gd name="T21" fmla="*/ 4 h 14"/>
                  <a:gd name="T22" fmla="*/ 14 w 16"/>
                  <a:gd name="T23" fmla="*/ 4 h 14"/>
                  <a:gd name="T24" fmla="*/ 12 w 16"/>
                  <a:gd name="T25" fmla="*/ 4 h 14"/>
                  <a:gd name="T26" fmla="*/ 12 w 16"/>
                  <a:gd name="T27" fmla="*/ 4 h 14"/>
                  <a:gd name="T28" fmla="*/ 12 w 16"/>
                  <a:gd name="T29" fmla="*/ 2 h 14"/>
                  <a:gd name="T30" fmla="*/ 12 w 16"/>
                  <a:gd name="T31" fmla="*/ 4 h 14"/>
                  <a:gd name="T32" fmla="*/ 12 w 16"/>
                  <a:gd name="T33" fmla="*/ 2 h 14"/>
                  <a:gd name="T34" fmla="*/ 10 w 16"/>
                  <a:gd name="T35" fmla="*/ 2 h 14"/>
                  <a:gd name="T36" fmla="*/ 4 w 16"/>
                  <a:gd name="T37" fmla="*/ 2 h 14"/>
                  <a:gd name="T38" fmla="*/ 4 w 16"/>
                  <a:gd name="T39" fmla="*/ 0 h 14"/>
                  <a:gd name="T40" fmla="*/ 4 w 16"/>
                  <a:gd name="T41" fmla="*/ 2 h 14"/>
                  <a:gd name="T42" fmla="*/ 2 w 16"/>
                  <a:gd name="T43" fmla="*/ 2 h 14"/>
                  <a:gd name="T44" fmla="*/ 2 w 16"/>
                  <a:gd name="T45" fmla="*/ 2 h 14"/>
                  <a:gd name="T46" fmla="*/ 2 w 16"/>
                  <a:gd name="T47" fmla="*/ 4 h 14"/>
                  <a:gd name="T48" fmla="*/ 2 w 16"/>
                  <a:gd name="T49" fmla="*/ 4 h 14"/>
                  <a:gd name="T50" fmla="*/ 2 w 16"/>
                  <a:gd name="T51" fmla="*/ 4 h 14"/>
                  <a:gd name="T52" fmla="*/ 2 w 16"/>
                  <a:gd name="T53" fmla="*/ 10 h 14"/>
                  <a:gd name="T54" fmla="*/ 2 w 16"/>
                  <a:gd name="T55" fmla="*/ 12 h 14"/>
                  <a:gd name="T56" fmla="*/ 4 w 16"/>
                  <a:gd name="T57" fmla="*/ 12 h 14"/>
                  <a:gd name="T58" fmla="*/ 4 w 16"/>
                  <a:gd name="T59" fmla="*/ 12 h 14"/>
                  <a:gd name="T60" fmla="*/ 4 w 16"/>
                  <a:gd name="T61" fmla="*/ 14 h 14"/>
                  <a:gd name="T62" fmla="*/ 4 w 1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4" y="14"/>
                    </a:lnTo>
                    <a:lnTo>
                      <a:pt x="4" y="14"/>
                    </a:lnTo>
                    <a:lnTo>
                      <a:pt x="8" y="10"/>
                    </a:lnTo>
                    <a:lnTo>
                      <a:pt x="12" y="14"/>
                    </a:lnTo>
                    <a:lnTo>
                      <a:pt x="12" y="14"/>
                    </a:lnTo>
                    <a:lnTo>
                      <a:pt x="12" y="14"/>
                    </a:lnTo>
                    <a:lnTo>
                      <a:pt x="12" y="14"/>
                    </a:lnTo>
                    <a:lnTo>
                      <a:pt x="12" y="12"/>
                    </a:lnTo>
                    <a:lnTo>
                      <a:pt x="12" y="14"/>
                    </a:lnTo>
                    <a:lnTo>
                      <a:pt x="14" y="12"/>
                    </a:lnTo>
                    <a:lnTo>
                      <a:pt x="14" y="12"/>
                    </a:lnTo>
                    <a:lnTo>
                      <a:pt x="14" y="12"/>
                    </a:lnTo>
                    <a:lnTo>
                      <a:pt x="12" y="12"/>
                    </a:lnTo>
                    <a:lnTo>
                      <a:pt x="14" y="10"/>
                    </a:lnTo>
                    <a:lnTo>
                      <a:pt x="14" y="12"/>
                    </a:lnTo>
                    <a:lnTo>
                      <a:pt x="16" y="10"/>
                    </a:lnTo>
                    <a:lnTo>
                      <a:pt x="14" y="10"/>
                    </a:lnTo>
                    <a:lnTo>
                      <a:pt x="14" y="10"/>
                    </a:lnTo>
                    <a:lnTo>
                      <a:pt x="10" y="8"/>
                    </a:lnTo>
                    <a:lnTo>
                      <a:pt x="12" y="4"/>
                    </a:lnTo>
                    <a:lnTo>
                      <a:pt x="12" y="4"/>
                    </a:lnTo>
                    <a:lnTo>
                      <a:pt x="14" y="4"/>
                    </a:lnTo>
                    <a:lnTo>
                      <a:pt x="14" y="4"/>
                    </a:lnTo>
                    <a:lnTo>
                      <a:pt x="12" y="4"/>
                    </a:lnTo>
                    <a:lnTo>
                      <a:pt x="12" y="4"/>
                    </a:lnTo>
                    <a:lnTo>
                      <a:pt x="12" y="4"/>
                    </a:lnTo>
                    <a:lnTo>
                      <a:pt x="12" y="2"/>
                    </a:lnTo>
                    <a:lnTo>
                      <a:pt x="12" y="2"/>
                    </a:lnTo>
                    <a:lnTo>
                      <a:pt x="12" y="2"/>
                    </a:lnTo>
                    <a:lnTo>
                      <a:pt x="12" y="4"/>
                    </a:lnTo>
                    <a:lnTo>
                      <a:pt x="10" y="2"/>
                    </a:lnTo>
                    <a:lnTo>
                      <a:pt x="12" y="2"/>
                    </a:lnTo>
                    <a:lnTo>
                      <a:pt x="10" y="0"/>
                    </a:lnTo>
                    <a:lnTo>
                      <a:pt x="10" y="2"/>
                    </a:lnTo>
                    <a:lnTo>
                      <a:pt x="8" y="6"/>
                    </a:lnTo>
                    <a:lnTo>
                      <a:pt x="4" y="2"/>
                    </a:lnTo>
                    <a:lnTo>
                      <a:pt x="4" y="2"/>
                    </a:lnTo>
                    <a:lnTo>
                      <a:pt x="4" y="0"/>
                    </a:lnTo>
                    <a:lnTo>
                      <a:pt x="4" y="2"/>
                    </a:lnTo>
                    <a:lnTo>
                      <a:pt x="4" y="2"/>
                    </a:lnTo>
                    <a:lnTo>
                      <a:pt x="4" y="4"/>
                    </a:lnTo>
                    <a:lnTo>
                      <a:pt x="2" y="2"/>
                    </a:lnTo>
                    <a:lnTo>
                      <a:pt x="2" y="2"/>
                    </a:lnTo>
                    <a:lnTo>
                      <a:pt x="2" y="2"/>
                    </a:lnTo>
                    <a:lnTo>
                      <a:pt x="2" y="4"/>
                    </a:lnTo>
                    <a:lnTo>
                      <a:pt x="2" y="4"/>
                    </a:lnTo>
                    <a:lnTo>
                      <a:pt x="2" y="4"/>
                    </a:lnTo>
                    <a:lnTo>
                      <a:pt x="2" y="4"/>
                    </a:lnTo>
                    <a:lnTo>
                      <a:pt x="0" y="4"/>
                    </a:lnTo>
                    <a:lnTo>
                      <a:pt x="2" y="4"/>
                    </a:lnTo>
                    <a:lnTo>
                      <a:pt x="6" y="8"/>
                    </a:lnTo>
                    <a:lnTo>
                      <a:pt x="2" y="10"/>
                    </a:lnTo>
                    <a:lnTo>
                      <a:pt x="0" y="12"/>
                    </a:lnTo>
                    <a:lnTo>
                      <a:pt x="2" y="12"/>
                    </a:lnTo>
                    <a:lnTo>
                      <a:pt x="2" y="12"/>
                    </a:lnTo>
                    <a:lnTo>
                      <a:pt x="4" y="12"/>
                    </a:lnTo>
                    <a:lnTo>
                      <a:pt x="2" y="12"/>
                    </a:lnTo>
                    <a:lnTo>
                      <a:pt x="4" y="12"/>
                    </a:lnTo>
                    <a:lnTo>
                      <a:pt x="4" y="12"/>
                    </a:lnTo>
                    <a:lnTo>
                      <a:pt x="4" y="14"/>
                    </a:lnTo>
                    <a:lnTo>
                      <a:pt x="4" y="12"/>
                    </a:lnTo>
                    <a:lnTo>
                      <a:pt x="4" y="14"/>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671">
                <a:extLst>
                  <a:ext uri="{FF2B5EF4-FFF2-40B4-BE49-F238E27FC236}">
                    <a16:creationId xmlns:a16="http://schemas.microsoft.com/office/drawing/2014/main" id="{0556B65D-6948-49EE-8D96-6176C6CA748E}"/>
                  </a:ext>
                </a:extLst>
              </p:cNvPr>
              <p:cNvSpPr>
                <a:spLocks/>
              </p:cNvSpPr>
              <p:nvPr/>
            </p:nvSpPr>
            <p:spPr bwMode="auto">
              <a:xfrm>
                <a:off x="4810441" y="1492175"/>
                <a:ext cx="67848" cy="64691"/>
              </a:xfrm>
              <a:custGeom>
                <a:avLst/>
                <a:gdLst>
                  <a:gd name="T0" fmla="*/ 22 w 22"/>
                  <a:gd name="T1" fmla="*/ 2 h 21"/>
                  <a:gd name="T2" fmla="*/ 21 w 22"/>
                  <a:gd name="T3" fmla="*/ 5 h 21"/>
                  <a:gd name="T4" fmla="*/ 17 w 22"/>
                  <a:gd name="T5" fmla="*/ 9 h 21"/>
                  <a:gd name="T6" fmla="*/ 12 w 22"/>
                  <a:gd name="T7" fmla="*/ 12 h 21"/>
                  <a:gd name="T8" fmla="*/ 5 w 22"/>
                  <a:gd name="T9" fmla="*/ 21 h 21"/>
                  <a:gd name="T10" fmla="*/ 7 w 22"/>
                  <a:gd name="T11" fmla="*/ 14 h 21"/>
                  <a:gd name="T12" fmla="*/ 11 w 22"/>
                  <a:gd name="T13" fmla="*/ 9 h 21"/>
                  <a:gd name="T14" fmla="*/ 6 w 22"/>
                  <a:gd name="T15" fmla="*/ 11 h 21"/>
                  <a:gd name="T16" fmla="*/ 1 w 22"/>
                  <a:gd name="T17" fmla="*/ 14 h 21"/>
                  <a:gd name="T18" fmla="*/ 0 w 22"/>
                  <a:gd name="T19" fmla="*/ 16 h 21"/>
                  <a:gd name="T20" fmla="*/ 2 w 22"/>
                  <a:gd name="T21" fmla="*/ 10 h 21"/>
                  <a:gd name="T22" fmla="*/ 8 w 22"/>
                  <a:gd name="T23" fmla="*/ 3 h 21"/>
                  <a:gd name="T24" fmla="*/ 22 w 22"/>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2" y="2"/>
                    </a:moveTo>
                    <a:cubicBezTo>
                      <a:pt x="22" y="3"/>
                      <a:pt x="22" y="4"/>
                      <a:pt x="21" y="5"/>
                    </a:cubicBezTo>
                    <a:cubicBezTo>
                      <a:pt x="20" y="7"/>
                      <a:pt x="18" y="8"/>
                      <a:pt x="17" y="9"/>
                    </a:cubicBezTo>
                    <a:cubicBezTo>
                      <a:pt x="16" y="10"/>
                      <a:pt x="14" y="11"/>
                      <a:pt x="12" y="12"/>
                    </a:cubicBezTo>
                    <a:cubicBezTo>
                      <a:pt x="8" y="15"/>
                      <a:pt x="5" y="21"/>
                      <a:pt x="5" y="21"/>
                    </a:cubicBezTo>
                    <a:cubicBezTo>
                      <a:pt x="5" y="21"/>
                      <a:pt x="5" y="17"/>
                      <a:pt x="7" y="14"/>
                    </a:cubicBezTo>
                    <a:cubicBezTo>
                      <a:pt x="8" y="12"/>
                      <a:pt x="11" y="9"/>
                      <a:pt x="11" y="9"/>
                    </a:cubicBezTo>
                    <a:cubicBezTo>
                      <a:pt x="11" y="9"/>
                      <a:pt x="8" y="9"/>
                      <a:pt x="6" y="11"/>
                    </a:cubicBezTo>
                    <a:cubicBezTo>
                      <a:pt x="5" y="11"/>
                      <a:pt x="3" y="13"/>
                      <a:pt x="1" y="14"/>
                    </a:cubicBezTo>
                    <a:cubicBezTo>
                      <a:pt x="0" y="16"/>
                      <a:pt x="0" y="16"/>
                      <a:pt x="0" y="16"/>
                    </a:cubicBezTo>
                    <a:cubicBezTo>
                      <a:pt x="0" y="16"/>
                      <a:pt x="2" y="11"/>
                      <a:pt x="2" y="10"/>
                    </a:cubicBezTo>
                    <a:cubicBezTo>
                      <a:pt x="4" y="7"/>
                      <a:pt x="6" y="5"/>
                      <a:pt x="8" y="3"/>
                    </a:cubicBezTo>
                    <a:cubicBezTo>
                      <a:pt x="11" y="0"/>
                      <a:pt x="22" y="2"/>
                      <a:pt x="22"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672">
                <a:extLst>
                  <a:ext uri="{FF2B5EF4-FFF2-40B4-BE49-F238E27FC236}">
                    <a16:creationId xmlns:a16="http://schemas.microsoft.com/office/drawing/2014/main" id="{7812D854-C3D1-41C0-95DC-299D64B4721A}"/>
                  </a:ext>
                </a:extLst>
              </p:cNvPr>
              <p:cNvSpPr>
                <a:spLocks/>
              </p:cNvSpPr>
              <p:nvPr/>
            </p:nvSpPr>
            <p:spPr bwMode="auto">
              <a:xfrm>
                <a:off x="4944559" y="1332812"/>
                <a:ext cx="58381" cy="75737"/>
              </a:xfrm>
              <a:custGeom>
                <a:avLst/>
                <a:gdLst>
                  <a:gd name="T0" fmla="*/ 1 w 19"/>
                  <a:gd name="T1" fmla="*/ 20 h 24"/>
                  <a:gd name="T2" fmla="*/ 4 w 19"/>
                  <a:gd name="T3" fmla="*/ 24 h 24"/>
                  <a:gd name="T4" fmla="*/ 5 w 19"/>
                  <a:gd name="T5" fmla="*/ 23 h 24"/>
                  <a:gd name="T6" fmla="*/ 8 w 19"/>
                  <a:gd name="T7" fmla="*/ 20 h 24"/>
                  <a:gd name="T8" fmla="*/ 11 w 19"/>
                  <a:gd name="T9" fmla="*/ 14 h 24"/>
                  <a:gd name="T10" fmla="*/ 16 w 19"/>
                  <a:gd name="T11" fmla="*/ 6 h 24"/>
                  <a:gd name="T12" fmla="*/ 19 w 19"/>
                  <a:gd name="T13" fmla="*/ 3 h 24"/>
                  <a:gd name="T14" fmla="*/ 15 w 19"/>
                  <a:gd name="T15" fmla="*/ 4 h 24"/>
                  <a:gd name="T16" fmla="*/ 12 w 19"/>
                  <a:gd name="T17" fmla="*/ 6 h 24"/>
                  <a:gd name="T18" fmla="*/ 9 w 19"/>
                  <a:gd name="T19" fmla="*/ 10 h 24"/>
                  <a:gd name="T20" fmla="*/ 9 w 19"/>
                  <a:gd name="T21" fmla="*/ 7 h 24"/>
                  <a:gd name="T22" fmla="*/ 11 w 19"/>
                  <a:gd name="T23" fmla="*/ 3 h 24"/>
                  <a:gd name="T24" fmla="*/ 13 w 19"/>
                  <a:gd name="T25" fmla="*/ 0 h 24"/>
                  <a:gd name="T26" fmla="*/ 10 w 19"/>
                  <a:gd name="T27" fmla="*/ 2 h 24"/>
                  <a:gd name="T28" fmla="*/ 5 w 19"/>
                  <a:gd name="T29" fmla="*/ 5 h 24"/>
                  <a:gd name="T30" fmla="*/ 1 w 19"/>
                  <a:gd name="T31" fmla="*/ 11 h 24"/>
                  <a:gd name="T32" fmla="*/ 1 w 19"/>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4">
                    <a:moveTo>
                      <a:pt x="1" y="20"/>
                    </a:moveTo>
                    <a:cubicBezTo>
                      <a:pt x="2" y="22"/>
                      <a:pt x="4" y="24"/>
                      <a:pt x="4" y="24"/>
                    </a:cubicBezTo>
                    <a:cubicBezTo>
                      <a:pt x="4" y="24"/>
                      <a:pt x="4" y="24"/>
                      <a:pt x="5" y="23"/>
                    </a:cubicBezTo>
                    <a:cubicBezTo>
                      <a:pt x="6" y="23"/>
                      <a:pt x="7" y="21"/>
                      <a:pt x="8" y="20"/>
                    </a:cubicBezTo>
                    <a:cubicBezTo>
                      <a:pt x="9" y="18"/>
                      <a:pt x="10" y="15"/>
                      <a:pt x="11" y="14"/>
                    </a:cubicBezTo>
                    <a:cubicBezTo>
                      <a:pt x="12" y="12"/>
                      <a:pt x="15" y="8"/>
                      <a:pt x="16" y="6"/>
                    </a:cubicBezTo>
                    <a:cubicBezTo>
                      <a:pt x="17" y="5"/>
                      <a:pt x="19" y="3"/>
                      <a:pt x="19" y="3"/>
                    </a:cubicBezTo>
                    <a:cubicBezTo>
                      <a:pt x="19" y="3"/>
                      <a:pt x="16" y="3"/>
                      <a:pt x="15" y="4"/>
                    </a:cubicBezTo>
                    <a:cubicBezTo>
                      <a:pt x="14" y="5"/>
                      <a:pt x="13" y="5"/>
                      <a:pt x="12" y="6"/>
                    </a:cubicBezTo>
                    <a:cubicBezTo>
                      <a:pt x="10" y="7"/>
                      <a:pt x="9" y="10"/>
                      <a:pt x="9" y="10"/>
                    </a:cubicBezTo>
                    <a:cubicBezTo>
                      <a:pt x="9" y="10"/>
                      <a:pt x="8" y="8"/>
                      <a:pt x="9" y="7"/>
                    </a:cubicBezTo>
                    <a:cubicBezTo>
                      <a:pt x="9" y="5"/>
                      <a:pt x="10" y="3"/>
                      <a:pt x="11" y="3"/>
                    </a:cubicBezTo>
                    <a:cubicBezTo>
                      <a:pt x="12" y="2"/>
                      <a:pt x="13" y="0"/>
                      <a:pt x="13" y="0"/>
                    </a:cubicBezTo>
                    <a:cubicBezTo>
                      <a:pt x="13" y="0"/>
                      <a:pt x="11" y="1"/>
                      <a:pt x="10" y="2"/>
                    </a:cubicBezTo>
                    <a:cubicBezTo>
                      <a:pt x="8" y="2"/>
                      <a:pt x="7" y="4"/>
                      <a:pt x="5" y="5"/>
                    </a:cubicBezTo>
                    <a:cubicBezTo>
                      <a:pt x="4" y="7"/>
                      <a:pt x="1" y="10"/>
                      <a:pt x="1" y="11"/>
                    </a:cubicBezTo>
                    <a:cubicBezTo>
                      <a:pt x="1" y="11"/>
                      <a:pt x="0" y="16"/>
                      <a:pt x="1"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673">
                <a:extLst>
                  <a:ext uri="{FF2B5EF4-FFF2-40B4-BE49-F238E27FC236}">
                    <a16:creationId xmlns:a16="http://schemas.microsoft.com/office/drawing/2014/main" id="{B5ED1853-35E2-4A63-874B-D2A07DD04438}"/>
                  </a:ext>
                </a:extLst>
              </p:cNvPr>
              <p:cNvSpPr>
                <a:spLocks/>
              </p:cNvSpPr>
              <p:nvPr/>
            </p:nvSpPr>
            <p:spPr bwMode="auto">
              <a:xfrm>
                <a:off x="4849888" y="1482708"/>
                <a:ext cx="28401" cy="34713"/>
              </a:xfrm>
              <a:custGeom>
                <a:avLst/>
                <a:gdLst>
                  <a:gd name="T0" fmla="*/ 2 w 9"/>
                  <a:gd name="T1" fmla="*/ 11 h 11"/>
                  <a:gd name="T2" fmla="*/ 8 w 9"/>
                  <a:gd name="T3" fmla="*/ 5 h 11"/>
                  <a:gd name="T4" fmla="*/ 9 w 9"/>
                  <a:gd name="T5" fmla="*/ 5 h 11"/>
                  <a:gd name="T6" fmla="*/ 3 w 9"/>
                  <a:gd name="T7" fmla="*/ 1 h 11"/>
                  <a:gd name="T8" fmla="*/ 0 w 9"/>
                  <a:gd name="T9" fmla="*/ 7 h 11"/>
                  <a:gd name="T10" fmla="*/ 2 w 9"/>
                  <a:gd name="T11" fmla="*/ 11 h 11"/>
                </a:gdLst>
                <a:ahLst/>
                <a:cxnLst>
                  <a:cxn ang="0">
                    <a:pos x="T0" y="T1"/>
                  </a:cxn>
                  <a:cxn ang="0">
                    <a:pos x="T2" y="T3"/>
                  </a:cxn>
                  <a:cxn ang="0">
                    <a:pos x="T4" y="T5"/>
                  </a:cxn>
                  <a:cxn ang="0">
                    <a:pos x="T6" y="T7"/>
                  </a:cxn>
                  <a:cxn ang="0">
                    <a:pos x="T8" y="T9"/>
                  </a:cxn>
                  <a:cxn ang="0">
                    <a:pos x="T10" y="T11"/>
                  </a:cxn>
                </a:cxnLst>
                <a:rect l="0" t="0" r="r" b="b"/>
                <a:pathLst>
                  <a:path w="9" h="11">
                    <a:moveTo>
                      <a:pt x="2" y="11"/>
                    </a:moveTo>
                    <a:cubicBezTo>
                      <a:pt x="2" y="11"/>
                      <a:pt x="4" y="6"/>
                      <a:pt x="8" y="5"/>
                    </a:cubicBezTo>
                    <a:cubicBezTo>
                      <a:pt x="9" y="5"/>
                      <a:pt x="9" y="5"/>
                      <a:pt x="9" y="5"/>
                    </a:cubicBezTo>
                    <a:cubicBezTo>
                      <a:pt x="9" y="5"/>
                      <a:pt x="5" y="1"/>
                      <a:pt x="3" y="1"/>
                    </a:cubicBezTo>
                    <a:cubicBezTo>
                      <a:pt x="0" y="0"/>
                      <a:pt x="0" y="7"/>
                      <a:pt x="0" y="7"/>
                    </a:cubicBezTo>
                    <a:cubicBezTo>
                      <a:pt x="0" y="7"/>
                      <a:pt x="1" y="11"/>
                      <a:pt x="2" y="1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674">
                <a:extLst>
                  <a:ext uri="{FF2B5EF4-FFF2-40B4-BE49-F238E27FC236}">
                    <a16:creationId xmlns:a16="http://schemas.microsoft.com/office/drawing/2014/main" id="{2D2B2D1A-D1D2-4D99-BEB3-FBFEF64611D6}"/>
                  </a:ext>
                </a:extLst>
              </p:cNvPr>
              <p:cNvSpPr>
                <a:spLocks/>
              </p:cNvSpPr>
              <p:nvPr/>
            </p:nvSpPr>
            <p:spPr bwMode="auto">
              <a:xfrm>
                <a:off x="4938247" y="1380147"/>
                <a:ext cx="29980" cy="28401"/>
              </a:xfrm>
              <a:custGeom>
                <a:avLst/>
                <a:gdLst>
                  <a:gd name="T0" fmla="*/ 9 w 10"/>
                  <a:gd name="T1" fmla="*/ 1 h 9"/>
                  <a:gd name="T2" fmla="*/ 7 w 10"/>
                  <a:gd name="T3" fmla="*/ 6 h 9"/>
                  <a:gd name="T4" fmla="*/ 6 w 10"/>
                  <a:gd name="T5" fmla="*/ 9 h 9"/>
                  <a:gd name="T6" fmla="*/ 0 w 10"/>
                  <a:gd name="T7" fmla="*/ 4 h 9"/>
                  <a:gd name="T8" fmla="*/ 7 w 10"/>
                  <a:gd name="T9" fmla="*/ 0 h 9"/>
                  <a:gd name="T10" fmla="*/ 9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9" y="1"/>
                    </a:moveTo>
                    <a:cubicBezTo>
                      <a:pt x="10" y="1"/>
                      <a:pt x="8" y="4"/>
                      <a:pt x="7" y="6"/>
                    </a:cubicBezTo>
                    <a:cubicBezTo>
                      <a:pt x="6" y="7"/>
                      <a:pt x="5" y="8"/>
                      <a:pt x="6" y="9"/>
                    </a:cubicBezTo>
                    <a:cubicBezTo>
                      <a:pt x="6" y="9"/>
                      <a:pt x="1" y="5"/>
                      <a:pt x="0" y="4"/>
                    </a:cubicBezTo>
                    <a:cubicBezTo>
                      <a:pt x="0" y="3"/>
                      <a:pt x="7" y="0"/>
                      <a:pt x="7" y="0"/>
                    </a:cubicBezTo>
                    <a:lnTo>
                      <a:pt x="9"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675">
                <a:extLst>
                  <a:ext uri="{FF2B5EF4-FFF2-40B4-BE49-F238E27FC236}">
                    <a16:creationId xmlns:a16="http://schemas.microsoft.com/office/drawing/2014/main" id="{B8B3D2BB-2520-454D-ADC4-8755840A7620}"/>
                  </a:ext>
                </a:extLst>
              </p:cNvPr>
              <p:cNvSpPr>
                <a:spLocks/>
              </p:cNvSpPr>
              <p:nvPr/>
            </p:nvSpPr>
            <p:spPr bwMode="auto">
              <a:xfrm>
                <a:off x="4826220" y="1358058"/>
                <a:ext cx="138850" cy="162518"/>
              </a:xfrm>
              <a:custGeom>
                <a:avLst/>
                <a:gdLst>
                  <a:gd name="T0" fmla="*/ 45 w 45"/>
                  <a:gd name="T1" fmla="*/ 8 h 52"/>
                  <a:gd name="T2" fmla="*/ 39 w 45"/>
                  <a:gd name="T3" fmla="*/ 1 h 52"/>
                  <a:gd name="T4" fmla="*/ 14 w 45"/>
                  <a:gd name="T5" fmla="*/ 16 h 52"/>
                  <a:gd name="T6" fmla="*/ 0 w 45"/>
                  <a:gd name="T7" fmla="*/ 46 h 52"/>
                  <a:gd name="T8" fmla="*/ 8 w 45"/>
                  <a:gd name="T9" fmla="*/ 51 h 52"/>
                  <a:gd name="T10" fmla="*/ 10 w 45"/>
                  <a:gd name="T11" fmla="*/ 51 h 52"/>
                  <a:gd name="T12" fmla="*/ 21 w 45"/>
                  <a:gd name="T13" fmla="*/ 23 h 52"/>
                  <a:gd name="T14" fmla="*/ 45 w 4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2">
                    <a:moveTo>
                      <a:pt x="45" y="8"/>
                    </a:moveTo>
                    <a:cubicBezTo>
                      <a:pt x="45" y="8"/>
                      <a:pt x="40" y="2"/>
                      <a:pt x="39" y="1"/>
                    </a:cubicBezTo>
                    <a:cubicBezTo>
                      <a:pt x="38" y="0"/>
                      <a:pt x="25" y="5"/>
                      <a:pt x="14" y="16"/>
                    </a:cubicBezTo>
                    <a:cubicBezTo>
                      <a:pt x="5" y="25"/>
                      <a:pt x="1" y="36"/>
                      <a:pt x="0" y="46"/>
                    </a:cubicBezTo>
                    <a:cubicBezTo>
                      <a:pt x="0" y="46"/>
                      <a:pt x="5" y="50"/>
                      <a:pt x="8" y="51"/>
                    </a:cubicBezTo>
                    <a:cubicBezTo>
                      <a:pt x="9" y="52"/>
                      <a:pt x="10" y="51"/>
                      <a:pt x="10" y="51"/>
                    </a:cubicBezTo>
                    <a:cubicBezTo>
                      <a:pt x="10" y="51"/>
                      <a:pt x="10" y="34"/>
                      <a:pt x="21" y="23"/>
                    </a:cubicBezTo>
                    <a:cubicBezTo>
                      <a:pt x="32" y="12"/>
                      <a:pt x="45" y="8"/>
                      <a:pt x="45" y="8"/>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676">
                <a:extLst>
                  <a:ext uri="{FF2B5EF4-FFF2-40B4-BE49-F238E27FC236}">
                    <a16:creationId xmlns:a16="http://schemas.microsoft.com/office/drawing/2014/main" id="{01049DED-1F86-40F8-B67F-BAA18BA79B39}"/>
                  </a:ext>
                </a:extLst>
              </p:cNvPr>
              <p:cNvSpPr>
                <a:spLocks/>
              </p:cNvSpPr>
              <p:nvPr/>
            </p:nvSpPr>
            <p:spPr bwMode="auto">
              <a:xfrm>
                <a:off x="4938247" y="1367525"/>
                <a:ext cx="11045" cy="15778"/>
              </a:xfrm>
              <a:custGeom>
                <a:avLst/>
                <a:gdLst>
                  <a:gd name="T0" fmla="*/ 0 w 4"/>
                  <a:gd name="T1" fmla="*/ 2 h 5"/>
                  <a:gd name="T2" fmla="*/ 1 w 4"/>
                  <a:gd name="T3" fmla="*/ 1 h 5"/>
                  <a:gd name="T4" fmla="*/ 4 w 4"/>
                  <a:gd name="T5" fmla="*/ 2 h 5"/>
                  <a:gd name="T6" fmla="*/ 3 w 4"/>
                  <a:gd name="T7" fmla="*/ 5 h 5"/>
                  <a:gd name="T8" fmla="*/ 1 w 4"/>
                  <a:gd name="T9" fmla="*/ 4 h 5"/>
                  <a:gd name="T10" fmla="*/ 2 w 4"/>
                  <a:gd name="T11" fmla="*/ 4 h 5"/>
                  <a:gd name="T12" fmla="*/ 3 w 4"/>
                  <a:gd name="T13" fmla="*/ 4 h 5"/>
                  <a:gd name="T14" fmla="*/ 3 w 4"/>
                  <a:gd name="T15" fmla="*/ 3 h 5"/>
                  <a:gd name="T16" fmla="*/ 2 w 4"/>
                  <a:gd name="T17" fmla="*/ 1 h 5"/>
                  <a:gd name="T18" fmla="*/ 1 w 4"/>
                  <a:gd name="T19" fmla="*/ 2 h 5"/>
                  <a:gd name="T20" fmla="*/ 2 w 4"/>
                  <a:gd name="T21" fmla="*/ 3 h 5"/>
                  <a:gd name="T22" fmla="*/ 2 w 4"/>
                  <a:gd name="T23" fmla="*/ 3 h 5"/>
                  <a:gd name="T24" fmla="*/ 2 w 4"/>
                  <a:gd name="T25" fmla="*/ 3 h 5"/>
                  <a:gd name="T26" fmla="*/ 1 w 4"/>
                  <a:gd name="T27" fmla="*/ 4 h 5"/>
                  <a:gd name="T28" fmla="*/ 0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0" y="2"/>
                    </a:moveTo>
                    <a:cubicBezTo>
                      <a:pt x="1" y="1"/>
                      <a:pt x="1" y="1"/>
                      <a:pt x="1" y="1"/>
                    </a:cubicBezTo>
                    <a:cubicBezTo>
                      <a:pt x="3" y="0"/>
                      <a:pt x="3" y="1"/>
                      <a:pt x="4" y="2"/>
                    </a:cubicBezTo>
                    <a:cubicBezTo>
                      <a:pt x="4" y="3"/>
                      <a:pt x="4" y="4"/>
                      <a:pt x="3" y="5"/>
                    </a:cubicBezTo>
                    <a:cubicBezTo>
                      <a:pt x="2" y="5"/>
                      <a:pt x="1" y="5"/>
                      <a:pt x="1" y="4"/>
                    </a:cubicBezTo>
                    <a:cubicBezTo>
                      <a:pt x="2" y="4"/>
                      <a:pt x="2" y="4"/>
                      <a:pt x="2" y="4"/>
                    </a:cubicBezTo>
                    <a:cubicBezTo>
                      <a:pt x="2" y="4"/>
                      <a:pt x="2" y="4"/>
                      <a:pt x="3" y="4"/>
                    </a:cubicBezTo>
                    <a:cubicBezTo>
                      <a:pt x="4" y="4"/>
                      <a:pt x="3" y="3"/>
                      <a:pt x="3" y="3"/>
                    </a:cubicBezTo>
                    <a:cubicBezTo>
                      <a:pt x="3" y="2"/>
                      <a:pt x="2" y="1"/>
                      <a:pt x="2" y="1"/>
                    </a:cubicBezTo>
                    <a:cubicBezTo>
                      <a:pt x="1" y="1"/>
                      <a:pt x="1" y="1"/>
                      <a:pt x="1" y="2"/>
                    </a:cubicBezTo>
                    <a:cubicBezTo>
                      <a:pt x="2" y="3"/>
                      <a:pt x="2" y="3"/>
                      <a:pt x="2" y="3"/>
                    </a:cubicBezTo>
                    <a:cubicBezTo>
                      <a:pt x="2" y="3"/>
                      <a:pt x="2" y="3"/>
                      <a:pt x="2" y="3"/>
                    </a:cubicBezTo>
                    <a:cubicBezTo>
                      <a:pt x="2" y="3"/>
                      <a:pt x="2" y="3"/>
                      <a:pt x="2" y="3"/>
                    </a:cubicBezTo>
                    <a:cubicBezTo>
                      <a:pt x="1" y="4"/>
                      <a:pt x="1" y="4"/>
                      <a:pt x="1" y="4"/>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677">
                <a:extLst>
                  <a:ext uri="{FF2B5EF4-FFF2-40B4-BE49-F238E27FC236}">
                    <a16:creationId xmlns:a16="http://schemas.microsoft.com/office/drawing/2014/main" id="{323277F7-4722-41F0-B73F-86E66B0F3B6B}"/>
                  </a:ext>
                </a:extLst>
              </p:cNvPr>
              <p:cNvSpPr>
                <a:spLocks noEditPoints="1"/>
              </p:cNvSpPr>
              <p:nvPr/>
            </p:nvSpPr>
            <p:spPr bwMode="auto">
              <a:xfrm>
                <a:off x="4928780" y="1373836"/>
                <a:ext cx="12623" cy="12623"/>
              </a:xfrm>
              <a:custGeom>
                <a:avLst/>
                <a:gdLst>
                  <a:gd name="T0" fmla="*/ 3 w 4"/>
                  <a:gd name="T1" fmla="*/ 1 h 4"/>
                  <a:gd name="T2" fmla="*/ 3 w 4"/>
                  <a:gd name="T3" fmla="*/ 4 h 4"/>
                  <a:gd name="T4" fmla="*/ 0 w 4"/>
                  <a:gd name="T5" fmla="*/ 3 h 4"/>
                  <a:gd name="T6" fmla="*/ 1 w 4"/>
                  <a:gd name="T7" fmla="*/ 0 h 4"/>
                  <a:gd name="T8" fmla="*/ 3 w 4"/>
                  <a:gd name="T9" fmla="*/ 1 h 4"/>
                  <a:gd name="T10" fmla="*/ 1 w 4"/>
                  <a:gd name="T11" fmla="*/ 1 h 4"/>
                  <a:gd name="T12" fmla="*/ 1 w 4"/>
                  <a:gd name="T13" fmla="*/ 2 h 4"/>
                  <a:gd name="T14" fmla="*/ 2 w 4"/>
                  <a:gd name="T15" fmla="*/ 4 h 4"/>
                  <a:gd name="T16" fmla="*/ 3 w 4"/>
                  <a:gd name="T17" fmla="*/ 2 h 4"/>
                  <a:gd name="T18" fmla="*/ 1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1"/>
                    </a:moveTo>
                    <a:cubicBezTo>
                      <a:pt x="4" y="3"/>
                      <a:pt x="4" y="3"/>
                      <a:pt x="3" y="4"/>
                    </a:cubicBezTo>
                    <a:cubicBezTo>
                      <a:pt x="2" y="4"/>
                      <a:pt x="1" y="4"/>
                      <a:pt x="0" y="3"/>
                    </a:cubicBezTo>
                    <a:cubicBezTo>
                      <a:pt x="0" y="2"/>
                      <a:pt x="0" y="1"/>
                      <a:pt x="1" y="0"/>
                    </a:cubicBezTo>
                    <a:cubicBezTo>
                      <a:pt x="2" y="0"/>
                      <a:pt x="3" y="0"/>
                      <a:pt x="3" y="1"/>
                    </a:cubicBezTo>
                    <a:close/>
                    <a:moveTo>
                      <a:pt x="1" y="1"/>
                    </a:moveTo>
                    <a:cubicBezTo>
                      <a:pt x="1" y="1"/>
                      <a:pt x="1" y="2"/>
                      <a:pt x="1" y="2"/>
                    </a:cubicBezTo>
                    <a:cubicBezTo>
                      <a:pt x="1" y="3"/>
                      <a:pt x="2" y="4"/>
                      <a:pt x="2" y="4"/>
                    </a:cubicBezTo>
                    <a:cubicBezTo>
                      <a:pt x="3" y="3"/>
                      <a:pt x="3" y="3"/>
                      <a:pt x="3" y="2"/>
                    </a:cubicBezTo>
                    <a:cubicBezTo>
                      <a:pt x="2" y="1"/>
                      <a:pt x="2" y="0"/>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678">
                <a:extLst>
                  <a:ext uri="{FF2B5EF4-FFF2-40B4-BE49-F238E27FC236}">
                    <a16:creationId xmlns:a16="http://schemas.microsoft.com/office/drawing/2014/main" id="{8BA4CD59-82FD-45B8-8879-F22A34782202}"/>
                  </a:ext>
                </a:extLst>
              </p:cNvPr>
              <p:cNvSpPr>
                <a:spLocks noEditPoints="1"/>
              </p:cNvSpPr>
              <p:nvPr/>
            </p:nvSpPr>
            <p:spPr bwMode="auto">
              <a:xfrm>
                <a:off x="4916157" y="1376992"/>
                <a:ext cx="15778" cy="15778"/>
              </a:xfrm>
              <a:custGeom>
                <a:avLst/>
                <a:gdLst>
                  <a:gd name="T0" fmla="*/ 5 w 5"/>
                  <a:gd name="T1" fmla="*/ 4 h 5"/>
                  <a:gd name="T2" fmla="*/ 4 w 5"/>
                  <a:gd name="T3" fmla="*/ 4 h 5"/>
                  <a:gd name="T4" fmla="*/ 1 w 5"/>
                  <a:gd name="T5" fmla="*/ 4 h 5"/>
                  <a:gd name="T6" fmla="*/ 2 w 5"/>
                  <a:gd name="T7" fmla="*/ 1 h 5"/>
                  <a:gd name="T8" fmla="*/ 3 w 5"/>
                  <a:gd name="T9" fmla="*/ 0 h 5"/>
                  <a:gd name="T10" fmla="*/ 5 w 5"/>
                  <a:gd name="T11" fmla="*/ 4 h 5"/>
                  <a:gd name="T12" fmla="*/ 2 w 5"/>
                  <a:gd name="T13" fmla="*/ 1 h 5"/>
                  <a:gd name="T14" fmla="*/ 2 w 5"/>
                  <a:gd name="T15" fmla="*/ 1 h 5"/>
                  <a:gd name="T16" fmla="*/ 2 w 5"/>
                  <a:gd name="T17" fmla="*/ 3 h 5"/>
                  <a:gd name="T18" fmla="*/ 3 w 5"/>
                  <a:gd name="T19" fmla="*/ 4 h 5"/>
                  <a:gd name="T20" fmla="*/ 4 w 5"/>
                  <a:gd name="T21" fmla="*/ 4 h 5"/>
                  <a:gd name="T22" fmla="*/ 2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4"/>
                    </a:moveTo>
                    <a:cubicBezTo>
                      <a:pt x="4" y="4"/>
                      <a:pt x="4" y="4"/>
                      <a:pt x="4" y="4"/>
                    </a:cubicBezTo>
                    <a:cubicBezTo>
                      <a:pt x="3" y="5"/>
                      <a:pt x="2" y="5"/>
                      <a:pt x="1" y="4"/>
                    </a:cubicBezTo>
                    <a:cubicBezTo>
                      <a:pt x="0" y="2"/>
                      <a:pt x="1" y="1"/>
                      <a:pt x="2" y="1"/>
                    </a:cubicBezTo>
                    <a:cubicBezTo>
                      <a:pt x="3" y="0"/>
                      <a:pt x="3" y="0"/>
                      <a:pt x="3" y="0"/>
                    </a:cubicBezTo>
                    <a:lnTo>
                      <a:pt x="5" y="4"/>
                    </a:lnTo>
                    <a:close/>
                    <a:moveTo>
                      <a:pt x="2" y="1"/>
                    </a:moveTo>
                    <a:cubicBezTo>
                      <a:pt x="2" y="1"/>
                      <a:pt x="2" y="1"/>
                      <a:pt x="2" y="1"/>
                    </a:cubicBezTo>
                    <a:cubicBezTo>
                      <a:pt x="1" y="2"/>
                      <a:pt x="1" y="2"/>
                      <a:pt x="2" y="3"/>
                    </a:cubicBezTo>
                    <a:cubicBezTo>
                      <a:pt x="2" y="4"/>
                      <a:pt x="3" y="4"/>
                      <a:pt x="3" y="4"/>
                    </a:cubicBezTo>
                    <a:cubicBezTo>
                      <a:pt x="4" y="4"/>
                      <a:pt x="4" y="4"/>
                      <a:pt x="4" y="4"/>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679">
                <a:extLst>
                  <a:ext uri="{FF2B5EF4-FFF2-40B4-BE49-F238E27FC236}">
                    <a16:creationId xmlns:a16="http://schemas.microsoft.com/office/drawing/2014/main" id="{A2EB47BA-CB74-42B8-AA9A-A6496703549D}"/>
                  </a:ext>
                </a:extLst>
              </p:cNvPr>
              <p:cNvSpPr>
                <a:spLocks noEditPoints="1"/>
              </p:cNvSpPr>
              <p:nvPr/>
            </p:nvSpPr>
            <p:spPr bwMode="auto">
              <a:xfrm>
                <a:off x="4903535" y="1386459"/>
                <a:ext cx="12623" cy="15778"/>
              </a:xfrm>
              <a:custGeom>
                <a:avLst/>
                <a:gdLst>
                  <a:gd name="T0" fmla="*/ 4 w 4"/>
                  <a:gd name="T1" fmla="*/ 4 h 5"/>
                  <a:gd name="T2" fmla="*/ 3 w 4"/>
                  <a:gd name="T3" fmla="*/ 4 h 5"/>
                  <a:gd name="T4" fmla="*/ 2 w 4"/>
                  <a:gd name="T5" fmla="*/ 4 h 5"/>
                  <a:gd name="T6" fmla="*/ 2 w 4"/>
                  <a:gd name="T7" fmla="*/ 3 h 5"/>
                  <a:gd name="T8" fmla="*/ 2 w 4"/>
                  <a:gd name="T9" fmla="*/ 3 h 5"/>
                  <a:gd name="T10" fmla="*/ 0 w 4"/>
                  <a:gd name="T11" fmla="*/ 3 h 5"/>
                  <a:gd name="T12" fmla="*/ 1 w 4"/>
                  <a:gd name="T13" fmla="*/ 1 h 5"/>
                  <a:gd name="T14" fmla="*/ 2 w 4"/>
                  <a:gd name="T15" fmla="*/ 0 h 5"/>
                  <a:gd name="T16" fmla="*/ 4 w 4"/>
                  <a:gd name="T17" fmla="*/ 4 h 5"/>
                  <a:gd name="T18" fmla="*/ 2 w 4"/>
                  <a:gd name="T19" fmla="*/ 1 h 5"/>
                  <a:gd name="T20" fmla="*/ 1 w 4"/>
                  <a:gd name="T21" fmla="*/ 1 h 5"/>
                  <a:gd name="T22" fmla="*/ 1 w 4"/>
                  <a:gd name="T23" fmla="*/ 2 h 5"/>
                  <a:gd name="T24" fmla="*/ 2 w 4"/>
                  <a:gd name="T25" fmla="*/ 2 h 5"/>
                  <a:gd name="T26" fmla="*/ 2 w 4"/>
                  <a:gd name="T27" fmla="*/ 2 h 5"/>
                  <a:gd name="T28" fmla="*/ 2 w 4"/>
                  <a:gd name="T29" fmla="*/ 1 h 5"/>
                  <a:gd name="T30" fmla="*/ 3 w 4"/>
                  <a:gd name="T31" fmla="*/ 3 h 5"/>
                  <a:gd name="T32" fmla="*/ 3 w 4"/>
                  <a:gd name="T33" fmla="*/ 3 h 5"/>
                  <a:gd name="T34" fmla="*/ 2 w 4"/>
                  <a:gd name="T35" fmla="*/ 4 h 5"/>
                  <a:gd name="T36" fmla="*/ 3 w 4"/>
                  <a:gd name="T37" fmla="*/ 4 h 5"/>
                  <a:gd name="T38" fmla="*/ 3 w 4"/>
                  <a:gd name="T39" fmla="*/ 4 h 5"/>
                  <a:gd name="T40" fmla="*/ 3 w 4"/>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4" y="4"/>
                    </a:moveTo>
                    <a:cubicBezTo>
                      <a:pt x="3" y="4"/>
                      <a:pt x="3" y="4"/>
                      <a:pt x="3" y="4"/>
                    </a:cubicBezTo>
                    <a:cubicBezTo>
                      <a:pt x="3" y="5"/>
                      <a:pt x="2" y="5"/>
                      <a:pt x="2" y="4"/>
                    </a:cubicBezTo>
                    <a:cubicBezTo>
                      <a:pt x="1" y="4"/>
                      <a:pt x="2" y="3"/>
                      <a:pt x="2" y="3"/>
                    </a:cubicBezTo>
                    <a:cubicBezTo>
                      <a:pt x="2" y="3"/>
                      <a:pt x="2" y="3"/>
                      <a:pt x="2" y="3"/>
                    </a:cubicBezTo>
                    <a:cubicBezTo>
                      <a:pt x="1" y="3"/>
                      <a:pt x="1" y="3"/>
                      <a:pt x="0" y="3"/>
                    </a:cubicBezTo>
                    <a:cubicBezTo>
                      <a:pt x="0" y="2"/>
                      <a:pt x="1" y="1"/>
                      <a:pt x="1" y="1"/>
                    </a:cubicBezTo>
                    <a:cubicBezTo>
                      <a:pt x="2" y="0"/>
                      <a:pt x="2" y="0"/>
                      <a:pt x="2" y="0"/>
                    </a:cubicBezTo>
                    <a:lnTo>
                      <a:pt x="4" y="4"/>
                    </a:lnTo>
                    <a:close/>
                    <a:moveTo>
                      <a:pt x="2" y="1"/>
                    </a:moveTo>
                    <a:cubicBezTo>
                      <a:pt x="1" y="1"/>
                      <a:pt x="1" y="1"/>
                      <a:pt x="1" y="1"/>
                    </a:cubicBezTo>
                    <a:cubicBezTo>
                      <a:pt x="1" y="1"/>
                      <a:pt x="1" y="2"/>
                      <a:pt x="1" y="2"/>
                    </a:cubicBezTo>
                    <a:cubicBezTo>
                      <a:pt x="1" y="3"/>
                      <a:pt x="2" y="3"/>
                      <a:pt x="2" y="2"/>
                    </a:cubicBezTo>
                    <a:cubicBezTo>
                      <a:pt x="2" y="2"/>
                      <a:pt x="2" y="2"/>
                      <a:pt x="2" y="2"/>
                    </a:cubicBezTo>
                    <a:lnTo>
                      <a:pt x="2" y="1"/>
                    </a:lnTo>
                    <a:close/>
                    <a:moveTo>
                      <a:pt x="3" y="3"/>
                    </a:moveTo>
                    <a:cubicBezTo>
                      <a:pt x="3" y="3"/>
                      <a:pt x="3" y="3"/>
                      <a:pt x="3" y="3"/>
                    </a:cubicBezTo>
                    <a:cubicBezTo>
                      <a:pt x="2" y="3"/>
                      <a:pt x="2" y="3"/>
                      <a:pt x="2" y="4"/>
                    </a:cubicBezTo>
                    <a:cubicBezTo>
                      <a:pt x="3" y="4"/>
                      <a:pt x="3" y="4"/>
                      <a:pt x="3" y="4"/>
                    </a:cubicBezTo>
                    <a:cubicBezTo>
                      <a:pt x="3" y="4"/>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680">
                <a:extLst>
                  <a:ext uri="{FF2B5EF4-FFF2-40B4-BE49-F238E27FC236}">
                    <a16:creationId xmlns:a16="http://schemas.microsoft.com/office/drawing/2014/main" id="{3A0E2282-9A90-4343-90FB-90D4B1DED1E6}"/>
                  </a:ext>
                </a:extLst>
              </p:cNvPr>
              <p:cNvSpPr>
                <a:spLocks/>
              </p:cNvSpPr>
              <p:nvPr/>
            </p:nvSpPr>
            <p:spPr bwMode="auto">
              <a:xfrm>
                <a:off x="4894068" y="1392770"/>
                <a:ext cx="15778" cy="15778"/>
              </a:xfrm>
              <a:custGeom>
                <a:avLst/>
                <a:gdLst>
                  <a:gd name="T0" fmla="*/ 10 w 10"/>
                  <a:gd name="T1" fmla="*/ 6 h 10"/>
                  <a:gd name="T2" fmla="*/ 6 w 10"/>
                  <a:gd name="T3" fmla="*/ 10 h 10"/>
                  <a:gd name="T4" fmla="*/ 4 w 10"/>
                  <a:gd name="T5" fmla="*/ 8 h 10"/>
                  <a:gd name="T6" fmla="*/ 8 w 10"/>
                  <a:gd name="T7" fmla="*/ 6 h 10"/>
                  <a:gd name="T8" fmla="*/ 6 w 10"/>
                  <a:gd name="T9" fmla="*/ 6 h 10"/>
                  <a:gd name="T10" fmla="*/ 4 w 10"/>
                  <a:gd name="T11" fmla="*/ 6 h 10"/>
                  <a:gd name="T12" fmla="*/ 2 w 10"/>
                  <a:gd name="T13" fmla="*/ 6 h 10"/>
                  <a:gd name="T14" fmla="*/ 6 w 10"/>
                  <a:gd name="T15" fmla="*/ 4 h 10"/>
                  <a:gd name="T16" fmla="*/ 4 w 10"/>
                  <a:gd name="T17" fmla="*/ 2 h 10"/>
                  <a:gd name="T18" fmla="*/ 2 w 10"/>
                  <a:gd name="T19" fmla="*/ 4 h 10"/>
                  <a:gd name="T20" fmla="*/ 0 w 10"/>
                  <a:gd name="T21" fmla="*/ 4 h 10"/>
                  <a:gd name="T22" fmla="*/ 4 w 10"/>
                  <a:gd name="T23" fmla="*/ 0 h 10"/>
                  <a:gd name="T24" fmla="*/ 10 w 10"/>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6"/>
                    </a:moveTo>
                    <a:lnTo>
                      <a:pt x="6" y="10"/>
                    </a:lnTo>
                    <a:lnTo>
                      <a:pt x="4" y="8"/>
                    </a:lnTo>
                    <a:lnTo>
                      <a:pt x="8" y="6"/>
                    </a:lnTo>
                    <a:lnTo>
                      <a:pt x="6" y="6"/>
                    </a:lnTo>
                    <a:lnTo>
                      <a:pt x="4" y="6"/>
                    </a:lnTo>
                    <a:lnTo>
                      <a:pt x="2" y="6"/>
                    </a:lnTo>
                    <a:lnTo>
                      <a:pt x="6" y="4"/>
                    </a:lnTo>
                    <a:lnTo>
                      <a:pt x="4" y="2"/>
                    </a:lnTo>
                    <a:lnTo>
                      <a:pt x="2" y="4"/>
                    </a:lnTo>
                    <a:lnTo>
                      <a:pt x="0" y="4"/>
                    </a:lnTo>
                    <a:lnTo>
                      <a:pt x="4" y="0"/>
                    </a:lnTo>
                    <a:lnTo>
                      <a:pt x="1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681">
                <a:extLst>
                  <a:ext uri="{FF2B5EF4-FFF2-40B4-BE49-F238E27FC236}">
                    <a16:creationId xmlns:a16="http://schemas.microsoft.com/office/drawing/2014/main" id="{684F3E72-CEA9-4CD9-BC6A-6C3109CDA061}"/>
                  </a:ext>
                </a:extLst>
              </p:cNvPr>
              <p:cNvSpPr>
                <a:spLocks/>
              </p:cNvSpPr>
              <p:nvPr/>
            </p:nvSpPr>
            <p:spPr bwMode="auto">
              <a:xfrm>
                <a:off x="4878289" y="1402237"/>
                <a:ext cx="18934" cy="18934"/>
              </a:xfrm>
              <a:custGeom>
                <a:avLst/>
                <a:gdLst>
                  <a:gd name="T0" fmla="*/ 12 w 12"/>
                  <a:gd name="T1" fmla="*/ 6 h 12"/>
                  <a:gd name="T2" fmla="*/ 10 w 12"/>
                  <a:gd name="T3" fmla="*/ 8 h 12"/>
                  <a:gd name="T4" fmla="*/ 4 w 12"/>
                  <a:gd name="T5" fmla="*/ 4 h 12"/>
                  <a:gd name="T6" fmla="*/ 4 w 12"/>
                  <a:gd name="T7" fmla="*/ 4 h 12"/>
                  <a:gd name="T8" fmla="*/ 8 w 12"/>
                  <a:gd name="T9" fmla="*/ 10 h 12"/>
                  <a:gd name="T10" fmla="*/ 6 w 12"/>
                  <a:gd name="T11" fmla="*/ 12 h 12"/>
                  <a:gd name="T12" fmla="*/ 0 w 12"/>
                  <a:gd name="T13" fmla="*/ 6 h 12"/>
                  <a:gd name="T14" fmla="*/ 2 w 12"/>
                  <a:gd name="T15" fmla="*/ 6 h 12"/>
                  <a:gd name="T16" fmla="*/ 6 w 12"/>
                  <a:gd name="T17" fmla="*/ 10 h 12"/>
                  <a:gd name="T18" fmla="*/ 6 w 12"/>
                  <a:gd name="T19" fmla="*/ 10 h 12"/>
                  <a:gd name="T20" fmla="*/ 4 w 12"/>
                  <a:gd name="T21" fmla="*/ 4 h 12"/>
                  <a:gd name="T22" fmla="*/ 4 w 12"/>
                  <a:gd name="T23" fmla="*/ 4 h 12"/>
                  <a:gd name="T24" fmla="*/ 10 w 12"/>
                  <a:gd name="T25" fmla="*/ 6 h 12"/>
                  <a:gd name="T26" fmla="*/ 10 w 12"/>
                  <a:gd name="T27" fmla="*/ 6 h 12"/>
                  <a:gd name="T28" fmla="*/ 6 w 12"/>
                  <a:gd name="T29" fmla="*/ 2 h 12"/>
                  <a:gd name="T30" fmla="*/ 6 w 12"/>
                  <a:gd name="T31" fmla="*/ 0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lnTo>
                      <a:pt x="10" y="8"/>
                    </a:lnTo>
                    <a:lnTo>
                      <a:pt x="4" y="4"/>
                    </a:lnTo>
                    <a:lnTo>
                      <a:pt x="4" y="4"/>
                    </a:lnTo>
                    <a:lnTo>
                      <a:pt x="8" y="10"/>
                    </a:lnTo>
                    <a:lnTo>
                      <a:pt x="6" y="12"/>
                    </a:lnTo>
                    <a:lnTo>
                      <a:pt x="0" y="6"/>
                    </a:lnTo>
                    <a:lnTo>
                      <a:pt x="2" y="6"/>
                    </a:lnTo>
                    <a:lnTo>
                      <a:pt x="6" y="10"/>
                    </a:lnTo>
                    <a:lnTo>
                      <a:pt x="6" y="10"/>
                    </a:lnTo>
                    <a:lnTo>
                      <a:pt x="4" y="4"/>
                    </a:lnTo>
                    <a:lnTo>
                      <a:pt x="4" y="4"/>
                    </a:lnTo>
                    <a:lnTo>
                      <a:pt x="10" y="6"/>
                    </a:lnTo>
                    <a:lnTo>
                      <a:pt x="10" y="6"/>
                    </a:lnTo>
                    <a:lnTo>
                      <a:pt x="6" y="2"/>
                    </a:lnTo>
                    <a:lnTo>
                      <a:pt x="6" y="0"/>
                    </a:lnTo>
                    <a:lnTo>
                      <a:pt x="1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682">
                <a:extLst>
                  <a:ext uri="{FF2B5EF4-FFF2-40B4-BE49-F238E27FC236}">
                    <a16:creationId xmlns:a16="http://schemas.microsoft.com/office/drawing/2014/main" id="{3B6530A2-5815-4CCA-902E-71E2A14F6DB6}"/>
                  </a:ext>
                </a:extLst>
              </p:cNvPr>
              <p:cNvSpPr>
                <a:spLocks/>
              </p:cNvSpPr>
              <p:nvPr/>
            </p:nvSpPr>
            <p:spPr bwMode="auto">
              <a:xfrm>
                <a:off x="4871978" y="1414860"/>
                <a:ext cx="15778" cy="14200"/>
              </a:xfrm>
              <a:custGeom>
                <a:avLst/>
                <a:gdLst>
                  <a:gd name="T0" fmla="*/ 4 w 10"/>
                  <a:gd name="T1" fmla="*/ 4 h 9"/>
                  <a:gd name="T2" fmla="*/ 10 w 10"/>
                  <a:gd name="T3" fmla="*/ 4 h 9"/>
                  <a:gd name="T4" fmla="*/ 8 w 10"/>
                  <a:gd name="T5" fmla="*/ 6 h 9"/>
                  <a:gd name="T6" fmla="*/ 6 w 10"/>
                  <a:gd name="T7" fmla="*/ 6 h 9"/>
                  <a:gd name="T8" fmla="*/ 6 w 10"/>
                  <a:gd name="T9" fmla="*/ 7 h 9"/>
                  <a:gd name="T10" fmla="*/ 4 w 10"/>
                  <a:gd name="T11" fmla="*/ 9 h 9"/>
                  <a:gd name="T12" fmla="*/ 4 w 10"/>
                  <a:gd name="T13" fmla="*/ 4 h 9"/>
                  <a:gd name="T14" fmla="*/ 0 w 10"/>
                  <a:gd name="T15" fmla="*/ 2 h 9"/>
                  <a:gd name="T16" fmla="*/ 2 w 10"/>
                  <a:gd name="T17" fmla="*/ 0 h 9"/>
                  <a:gd name="T18" fmla="*/ 4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4" y="4"/>
                    </a:moveTo>
                    <a:lnTo>
                      <a:pt x="10" y="4"/>
                    </a:lnTo>
                    <a:lnTo>
                      <a:pt x="8" y="6"/>
                    </a:lnTo>
                    <a:lnTo>
                      <a:pt x="6" y="6"/>
                    </a:lnTo>
                    <a:lnTo>
                      <a:pt x="6" y="7"/>
                    </a:lnTo>
                    <a:lnTo>
                      <a:pt x="4" y="9"/>
                    </a:lnTo>
                    <a:lnTo>
                      <a:pt x="4" y="4"/>
                    </a:lnTo>
                    <a:lnTo>
                      <a:pt x="0" y="2"/>
                    </a:lnTo>
                    <a:lnTo>
                      <a:pt x="2"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683">
                <a:extLst>
                  <a:ext uri="{FF2B5EF4-FFF2-40B4-BE49-F238E27FC236}">
                    <a16:creationId xmlns:a16="http://schemas.microsoft.com/office/drawing/2014/main" id="{2F58DC3E-8B1E-4506-9441-1B71830FA1DA}"/>
                  </a:ext>
                </a:extLst>
              </p:cNvPr>
              <p:cNvSpPr>
                <a:spLocks/>
              </p:cNvSpPr>
              <p:nvPr/>
            </p:nvSpPr>
            <p:spPr bwMode="auto">
              <a:xfrm>
                <a:off x="4862511" y="1425905"/>
                <a:ext cx="12623" cy="12623"/>
              </a:xfrm>
              <a:custGeom>
                <a:avLst/>
                <a:gdLst>
                  <a:gd name="T0" fmla="*/ 3 w 4"/>
                  <a:gd name="T1" fmla="*/ 3 h 4"/>
                  <a:gd name="T2" fmla="*/ 3 w 4"/>
                  <a:gd name="T3" fmla="*/ 3 h 4"/>
                  <a:gd name="T4" fmla="*/ 3 w 4"/>
                  <a:gd name="T5" fmla="*/ 2 h 4"/>
                  <a:gd name="T6" fmla="*/ 1 w 4"/>
                  <a:gd name="T7" fmla="*/ 2 h 4"/>
                  <a:gd name="T8" fmla="*/ 1 w 4"/>
                  <a:gd name="T9" fmla="*/ 0 h 4"/>
                  <a:gd name="T10" fmla="*/ 1 w 4"/>
                  <a:gd name="T11" fmla="*/ 0 h 4"/>
                  <a:gd name="T12" fmla="*/ 2 w 4"/>
                  <a:gd name="T13" fmla="*/ 0 h 4"/>
                  <a:gd name="T14" fmla="*/ 1 w 4"/>
                  <a:gd name="T15" fmla="*/ 1 h 4"/>
                  <a:gd name="T16" fmla="*/ 1 w 4"/>
                  <a:gd name="T17" fmla="*/ 2 h 4"/>
                  <a:gd name="T18" fmla="*/ 4 w 4"/>
                  <a:gd name="T19" fmla="*/ 1 h 4"/>
                  <a:gd name="T20" fmla="*/ 4 w 4"/>
                  <a:gd name="T21" fmla="*/ 3 h 4"/>
                  <a:gd name="T22" fmla="*/ 3 w 4"/>
                  <a:gd name="T23" fmla="*/ 4 h 4"/>
                  <a:gd name="T24" fmla="*/ 3 w 4"/>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3"/>
                    </a:moveTo>
                    <a:cubicBezTo>
                      <a:pt x="3" y="3"/>
                      <a:pt x="3" y="3"/>
                      <a:pt x="3" y="3"/>
                    </a:cubicBezTo>
                    <a:cubicBezTo>
                      <a:pt x="4" y="2"/>
                      <a:pt x="4" y="2"/>
                      <a:pt x="3" y="2"/>
                    </a:cubicBezTo>
                    <a:cubicBezTo>
                      <a:pt x="3" y="2"/>
                      <a:pt x="2" y="3"/>
                      <a:pt x="1" y="2"/>
                    </a:cubicBezTo>
                    <a:cubicBezTo>
                      <a:pt x="0" y="2"/>
                      <a:pt x="0" y="1"/>
                      <a:pt x="1" y="0"/>
                    </a:cubicBezTo>
                    <a:cubicBezTo>
                      <a:pt x="1" y="0"/>
                      <a:pt x="1" y="0"/>
                      <a:pt x="1" y="0"/>
                    </a:cubicBezTo>
                    <a:cubicBezTo>
                      <a:pt x="2" y="0"/>
                      <a:pt x="2" y="0"/>
                      <a:pt x="2" y="0"/>
                    </a:cubicBezTo>
                    <a:cubicBezTo>
                      <a:pt x="2" y="0"/>
                      <a:pt x="1" y="0"/>
                      <a:pt x="1" y="1"/>
                    </a:cubicBezTo>
                    <a:cubicBezTo>
                      <a:pt x="1" y="1"/>
                      <a:pt x="1" y="1"/>
                      <a:pt x="1" y="2"/>
                    </a:cubicBezTo>
                    <a:cubicBezTo>
                      <a:pt x="2" y="2"/>
                      <a:pt x="3" y="1"/>
                      <a:pt x="4" y="1"/>
                    </a:cubicBezTo>
                    <a:cubicBezTo>
                      <a:pt x="4" y="2"/>
                      <a:pt x="4" y="2"/>
                      <a:pt x="4" y="3"/>
                    </a:cubicBezTo>
                    <a:cubicBezTo>
                      <a:pt x="3" y="3"/>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684">
                <a:extLst>
                  <a:ext uri="{FF2B5EF4-FFF2-40B4-BE49-F238E27FC236}">
                    <a16:creationId xmlns:a16="http://schemas.microsoft.com/office/drawing/2014/main" id="{AA7E7E53-1487-407A-B41D-881AF6BEF116}"/>
                  </a:ext>
                </a:extLst>
              </p:cNvPr>
              <p:cNvSpPr>
                <a:spLocks/>
              </p:cNvSpPr>
              <p:nvPr/>
            </p:nvSpPr>
            <p:spPr bwMode="auto">
              <a:xfrm>
                <a:off x="4859355" y="1435372"/>
                <a:ext cx="12623" cy="9467"/>
              </a:xfrm>
              <a:custGeom>
                <a:avLst/>
                <a:gdLst>
                  <a:gd name="T0" fmla="*/ 6 w 8"/>
                  <a:gd name="T1" fmla="*/ 4 h 6"/>
                  <a:gd name="T2" fmla="*/ 6 w 8"/>
                  <a:gd name="T3" fmla="*/ 2 h 6"/>
                  <a:gd name="T4" fmla="*/ 8 w 8"/>
                  <a:gd name="T5" fmla="*/ 2 h 6"/>
                  <a:gd name="T6" fmla="*/ 4 w 8"/>
                  <a:gd name="T7" fmla="*/ 6 h 6"/>
                  <a:gd name="T8" fmla="*/ 4 w 8"/>
                  <a:gd name="T9" fmla="*/ 6 h 6"/>
                  <a:gd name="T10" fmla="*/ 4 w 8"/>
                  <a:gd name="T11" fmla="*/ 4 h 6"/>
                  <a:gd name="T12" fmla="*/ 0 w 8"/>
                  <a:gd name="T13" fmla="*/ 0 h 6"/>
                  <a:gd name="T14" fmla="*/ 0 w 8"/>
                  <a:gd name="T15" fmla="*/ 0 h 6"/>
                  <a:gd name="T16" fmla="*/ 6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6" y="4"/>
                    </a:moveTo>
                    <a:lnTo>
                      <a:pt x="6" y="2"/>
                    </a:lnTo>
                    <a:lnTo>
                      <a:pt x="8" y="2"/>
                    </a:lnTo>
                    <a:lnTo>
                      <a:pt x="4" y="6"/>
                    </a:lnTo>
                    <a:lnTo>
                      <a:pt x="4" y="6"/>
                    </a:lnTo>
                    <a:lnTo>
                      <a:pt x="4" y="4"/>
                    </a:lnTo>
                    <a:lnTo>
                      <a:pt x="0" y="0"/>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685">
                <a:extLst>
                  <a:ext uri="{FF2B5EF4-FFF2-40B4-BE49-F238E27FC236}">
                    <a16:creationId xmlns:a16="http://schemas.microsoft.com/office/drawing/2014/main" id="{590562A8-86BD-4FE9-890F-1527AAFA6C02}"/>
                  </a:ext>
                </a:extLst>
              </p:cNvPr>
              <p:cNvSpPr>
                <a:spLocks noEditPoints="1"/>
              </p:cNvSpPr>
              <p:nvPr/>
            </p:nvSpPr>
            <p:spPr bwMode="auto">
              <a:xfrm>
                <a:off x="4849888" y="1441684"/>
                <a:ext cx="15778" cy="12623"/>
              </a:xfrm>
              <a:custGeom>
                <a:avLst/>
                <a:gdLst>
                  <a:gd name="T0" fmla="*/ 5 w 5"/>
                  <a:gd name="T1" fmla="*/ 2 h 4"/>
                  <a:gd name="T2" fmla="*/ 5 w 5"/>
                  <a:gd name="T3" fmla="*/ 2 h 4"/>
                  <a:gd name="T4" fmla="*/ 3 w 5"/>
                  <a:gd name="T5" fmla="*/ 3 h 4"/>
                  <a:gd name="T6" fmla="*/ 3 w 5"/>
                  <a:gd name="T7" fmla="*/ 2 h 4"/>
                  <a:gd name="T8" fmla="*/ 3 w 5"/>
                  <a:gd name="T9" fmla="*/ 2 h 4"/>
                  <a:gd name="T10" fmla="*/ 1 w 5"/>
                  <a:gd name="T11" fmla="*/ 2 h 4"/>
                  <a:gd name="T12" fmla="*/ 0 w 5"/>
                  <a:gd name="T13" fmla="*/ 2 h 4"/>
                  <a:gd name="T14" fmla="*/ 1 w 5"/>
                  <a:gd name="T15" fmla="*/ 1 h 4"/>
                  <a:gd name="T16" fmla="*/ 1 w 5"/>
                  <a:gd name="T17" fmla="*/ 2 h 4"/>
                  <a:gd name="T18" fmla="*/ 3 w 5"/>
                  <a:gd name="T19" fmla="*/ 1 h 4"/>
                  <a:gd name="T20" fmla="*/ 3 w 5"/>
                  <a:gd name="T21" fmla="*/ 1 h 4"/>
                  <a:gd name="T22" fmla="*/ 1 w 5"/>
                  <a:gd name="T23" fmla="*/ 0 h 4"/>
                  <a:gd name="T24" fmla="*/ 2 w 5"/>
                  <a:gd name="T25" fmla="*/ 0 h 4"/>
                  <a:gd name="T26" fmla="*/ 5 w 5"/>
                  <a:gd name="T27" fmla="*/ 2 h 4"/>
                  <a:gd name="T28" fmla="*/ 3 w 5"/>
                  <a:gd name="T29" fmla="*/ 1 h 4"/>
                  <a:gd name="T30" fmla="*/ 3 w 5"/>
                  <a:gd name="T31" fmla="*/ 2 h 4"/>
                  <a:gd name="T32" fmla="*/ 3 w 5"/>
                  <a:gd name="T33" fmla="*/ 3 h 4"/>
                  <a:gd name="T34" fmla="*/ 4 w 5"/>
                  <a:gd name="T35" fmla="*/ 2 h 4"/>
                  <a:gd name="T36" fmla="*/ 4 w 5"/>
                  <a:gd name="T37" fmla="*/ 2 h 4"/>
                  <a:gd name="T38" fmla="*/ 3 w 5"/>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5" y="2"/>
                    </a:moveTo>
                    <a:cubicBezTo>
                      <a:pt x="5" y="2"/>
                      <a:pt x="5" y="2"/>
                      <a:pt x="5" y="2"/>
                    </a:cubicBezTo>
                    <a:cubicBezTo>
                      <a:pt x="4" y="3"/>
                      <a:pt x="4" y="4"/>
                      <a:pt x="3" y="3"/>
                    </a:cubicBezTo>
                    <a:cubicBezTo>
                      <a:pt x="2" y="3"/>
                      <a:pt x="3" y="3"/>
                      <a:pt x="3" y="2"/>
                    </a:cubicBezTo>
                    <a:cubicBezTo>
                      <a:pt x="3" y="2"/>
                      <a:pt x="3" y="2"/>
                      <a:pt x="3" y="2"/>
                    </a:cubicBezTo>
                    <a:cubicBezTo>
                      <a:pt x="2" y="3"/>
                      <a:pt x="2" y="3"/>
                      <a:pt x="1" y="2"/>
                    </a:cubicBezTo>
                    <a:cubicBezTo>
                      <a:pt x="0" y="2"/>
                      <a:pt x="0" y="2"/>
                      <a:pt x="0" y="2"/>
                    </a:cubicBezTo>
                    <a:cubicBezTo>
                      <a:pt x="1" y="1"/>
                      <a:pt x="1" y="1"/>
                      <a:pt x="1" y="1"/>
                    </a:cubicBezTo>
                    <a:cubicBezTo>
                      <a:pt x="1" y="2"/>
                      <a:pt x="1" y="2"/>
                      <a:pt x="1" y="2"/>
                    </a:cubicBezTo>
                    <a:cubicBezTo>
                      <a:pt x="2" y="2"/>
                      <a:pt x="2" y="2"/>
                      <a:pt x="3" y="1"/>
                    </a:cubicBezTo>
                    <a:cubicBezTo>
                      <a:pt x="3" y="1"/>
                      <a:pt x="3" y="1"/>
                      <a:pt x="3" y="1"/>
                    </a:cubicBezTo>
                    <a:cubicBezTo>
                      <a:pt x="1" y="0"/>
                      <a:pt x="1" y="0"/>
                      <a:pt x="1" y="0"/>
                    </a:cubicBezTo>
                    <a:cubicBezTo>
                      <a:pt x="2" y="0"/>
                      <a:pt x="2" y="0"/>
                      <a:pt x="2" y="0"/>
                    </a:cubicBezTo>
                    <a:lnTo>
                      <a:pt x="5" y="2"/>
                    </a:lnTo>
                    <a:close/>
                    <a:moveTo>
                      <a:pt x="3" y="1"/>
                    </a:moveTo>
                    <a:cubicBezTo>
                      <a:pt x="3" y="2"/>
                      <a:pt x="3" y="2"/>
                      <a:pt x="3" y="2"/>
                    </a:cubicBezTo>
                    <a:cubicBezTo>
                      <a:pt x="3" y="2"/>
                      <a:pt x="3" y="2"/>
                      <a:pt x="3" y="3"/>
                    </a:cubicBezTo>
                    <a:cubicBezTo>
                      <a:pt x="4" y="3"/>
                      <a:pt x="4" y="3"/>
                      <a:pt x="4" y="2"/>
                    </a:cubicBezTo>
                    <a:cubicBezTo>
                      <a:pt x="4" y="2"/>
                      <a:pt x="4" y="2"/>
                      <a:pt x="4" y="2"/>
                    </a:cubicBezTo>
                    <a:lnTo>
                      <a:pt x="3"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686">
                <a:extLst>
                  <a:ext uri="{FF2B5EF4-FFF2-40B4-BE49-F238E27FC236}">
                    <a16:creationId xmlns:a16="http://schemas.microsoft.com/office/drawing/2014/main" id="{371A81AB-5C57-43F8-BBDB-05A5A0F69A8E}"/>
                  </a:ext>
                </a:extLst>
              </p:cNvPr>
              <p:cNvSpPr>
                <a:spLocks/>
              </p:cNvSpPr>
              <p:nvPr/>
            </p:nvSpPr>
            <p:spPr bwMode="auto">
              <a:xfrm>
                <a:off x="4846732" y="1451151"/>
                <a:ext cx="15778" cy="12623"/>
              </a:xfrm>
              <a:custGeom>
                <a:avLst/>
                <a:gdLst>
                  <a:gd name="T0" fmla="*/ 10 w 10"/>
                  <a:gd name="T1" fmla="*/ 2 h 8"/>
                  <a:gd name="T2" fmla="*/ 8 w 10"/>
                  <a:gd name="T3" fmla="*/ 8 h 8"/>
                  <a:gd name="T4" fmla="*/ 6 w 10"/>
                  <a:gd name="T5" fmla="*/ 6 h 8"/>
                  <a:gd name="T6" fmla="*/ 8 w 10"/>
                  <a:gd name="T7" fmla="*/ 4 h 8"/>
                  <a:gd name="T8" fmla="*/ 6 w 10"/>
                  <a:gd name="T9" fmla="*/ 2 h 8"/>
                  <a:gd name="T10" fmla="*/ 4 w 10"/>
                  <a:gd name="T11" fmla="*/ 6 h 8"/>
                  <a:gd name="T12" fmla="*/ 4 w 10"/>
                  <a:gd name="T13" fmla="*/ 6 h 8"/>
                  <a:gd name="T14" fmla="*/ 4 w 10"/>
                  <a:gd name="T15" fmla="*/ 2 h 8"/>
                  <a:gd name="T16" fmla="*/ 2 w 10"/>
                  <a:gd name="T17" fmla="*/ 2 h 8"/>
                  <a:gd name="T18" fmla="*/ 0 w 10"/>
                  <a:gd name="T19" fmla="*/ 4 h 8"/>
                  <a:gd name="T20" fmla="*/ 0 w 10"/>
                  <a:gd name="T21" fmla="*/ 4 h 8"/>
                  <a:gd name="T22" fmla="*/ 2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8" y="8"/>
                    </a:lnTo>
                    <a:lnTo>
                      <a:pt x="6" y="6"/>
                    </a:lnTo>
                    <a:lnTo>
                      <a:pt x="8" y="4"/>
                    </a:lnTo>
                    <a:lnTo>
                      <a:pt x="6" y="2"/>
                    </a:lnTo>
                    <a:lnTo>
                      <a:pt x="4" y="6"/>
                    </a:lnTo>
                    <a:lnTo>
                      <a:pt x="4" y="6"/>
                    </a:lnTo>
                    <a:lnTo>
                      <a:pt x="4" y="2"/>
                    </a:lnTo>
                    <a:lnTo>
                      <a:pt x="2" y="2"/>
                    </a:lnTo>
                    <a:lnTo>
                      <a:pt x="0" y="4"/>
                    </a:lnTo>
                    <a:lnTo>
                      <a:pt x="0" y="4"/>
                    </a:lnTo>
                    <a:lnTo>
                      <a:pt x="2"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687">
                <a:extLst>
                  <a:ext uri="{FF2B5EF4-FFF2-40B4-BE49-F238E27FC236}">
                    <a16:creationId xmlns:a16="http://schemas.microsoft.com/office/drawing/2014/main" id="{0A8521A0-E58B-4FD9-9F98-81449DBCD446}"/>
                  </a:ext>
                </a:extLst>
              </p:cNvPr>
              <p:cNvSpPr>
                <a:spLocks/>
              </p:cNvSpPr>
              <p:nvPr/>
            </p:nvSpPr>
            <p:spPr bwMode="auto">
              <a:xfrm>
                <a:off x="4840421" y="1460618"/>
                <a:ext cx="15778" cy="12623"/>
              </a:xfrm>
              <a:custGeom>
                <a:avLst/>
                <a:gdLst>
                  <a:gd name="T0" fmla="*/ 10 w 10"/>
                  <a:gd name="T1" fmla="*/ 2 h 8"/>
                  <a:gd name="T2" fmla="*/ 10 w 10"/>
                  <a:gd name="T3" fmla="*/ 4 h 8"/>
                  <a:gd name="T4" fmla="*/ 4 w 10"/>
                  <a:gd name="T5" fmla="*/ 4 h 8"/>
                  <a:gd name="T6" fmla="*/ 4 w 10"/>
                  <a:gd name="T7" fmla="*/ 4 h 8"/>
                  <a:gd name="T8" fmla="*/ 8 w 10"/>
                  <a:gd name="T9" fmla="*/ 6 h 8"/>
                  <a:gd name="T10" fmla="*/ 8 w 10"/>
                  <a:gd name="T11" fmla="*/ 8 h 8"/>
                  <a:gd name="T12" fmla="*/ 0 w 10"/>
                  <a:gd name="T13" fmla="*/ 4 h 8"/>
                  <a:gd name="T14" fmla="*/ 2 w 10"/>
                  <a:gd name="T15" fmla="*/ 4 h 8"/>
                  <a:gd name="T16" fmla="*/ 8 w 10"/>
                  <a:gd name="T17" fmla="*/ 2 h 8"/>
                  <a:gd name="T18" fmla="*/ 8 w 10"/>
                  <a:gd name="T19" fmla="*/ 2 h 8"/>
                  <a:gd name="T20" fmla="*/ 2 w 10"/>
                  <a:gd name="T21" fmla="*/ 0 h 8"/>
                  <a:gd name="T22" fmla="*/ 4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10" y="4"/>
                    </a:lnTo>
                    <a:lnTo>
                      <a:pt x="4" y="4"/>
                    </a:lnTo>
                    <a:lnTo>
                      <a:pt x="4" y="4"/>
                    </a:lnTo>
                    <a:lnTo>
                      <a:pt x="8" y="6"/>
                    </a:lnTo>
                    <a:lnTo>
                      <a:pt x="8" y="8"/>
                    </a:lnTo>
                    <a:lnTo>
                      <a:pt x="0" y="4"/>
                    </a:lnTo>
                    <a:lnTo>
                      <a:pt x="2" y="4"/>
                    </a:lnTo>
                    <a:lnTo>
                      <a:pt x="8" y="2"/>
                    </a:lnTo>
                    <a:lnTo>
                      <a:pt x="8" y="2"/>
                    </a:lnTo>
                    <a:lnTo>
                      <a:pt x="2" y="0"/>
                    </a:lnTo>
                    <a:lnTo>
                      <a:pt x="4"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688">
                <a:extLst>
                  <a:ext uri="{FF2B5EF4-FFF2-40B4-BE49-F238E27FC236}">
                    <a16:creationId xmlns:a16="http://schemas.microsoft.com/office/drawing/2014/main" id="{7C725778-A773-4B10-AC30-5B7AB3075C07}"/>
                  </a:ext>
                </a:extLst>
              </p:cNvPr>
              <p:cNvSpPr>
                <a:spLocks/>
              </p:cNvSpPr>
              <p:nvPr/>
            </p:nvSpPr>
            <p:spPr bwMode="auto">
              <a:xfrm>
                <a:off x="4838842" y="1470085"/>
                <a:ext cx="14201" cy="12623"/>
              </a:xfrm>
              <a:custGeom>
                <a:avLst/>
                <a:gdLst>
                  <a:gd name="T0" fmla="*/ 1 w 5"/>
                  <a:gd name="T1" fmla="*/ 3 h 4"/>
                  <a:gd name="T2" fmla="*/ 1 w 5"/>
                  <a:gd name="T3" fmla="*/ 2 h 4"/>
                  <a:gd name="T4" fmla="*/ 3 w 5"/>
                  <a:gd name="T5" fmla="*/ 1 h 4"/>
                  <a:gd name="T6" fmla="*/ 4 w 5"/>
                  <a:gd name="T7" fmla="*/ 3 h 4"/>
                  <a:gd name="T8" fmla="*/ 3 w 5"/>
                  <a:gd name="T9" fmla="*/ 4 h 4"/>
                  <a:gd name="T10" fmla="*/ 3 w 5"/>
                  <a:gd name="T11" fmla="*/ 3 h 4"/>
                  <a:gd name="T12" fmla="*/ 4 w 5"/>
                  <a:gd name="T13" fmla="*/ 3 h 4"/>
                  <a:gd name="T14" fmla="*/ 3 w 5"/>
                  <a:gd name="T15" fmla="*/ 2 h 4"/>
                  <a:gd name="T16" fmla="*/ 1 w 5"/>
                  <a:gd name="T17" fmla="*/ 2 h 4"/>
                  <a:gd name="T18" fmla="*/ 1 w 5"/>
                  <a:gd name="T19" fmla="*/ 3 h 4"/>
                  <a:gd name="T20" fmla="*/ 2 w 5"/>
                  <a:gd name="T21" fmla="*/ 3 h 4"/>
                  <a:gd name="T22" fmla="*/ 2 w 5"/>
                  <a:gd name="T23" fmla="*/ 2 h 4"/>
                  <a:gd name="T24" fmla="*/ 3 w 5"/>
                  <a:gd name="T25" fmla="*/ 2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0" y="3"/>
                      <a:pt x="0" y="2"/>
                      <a:pt x="1" y="2"/>
                    </a:cubicBezTo>
                    <a:cubicBezTo>
                      <a:pt x="1" y="1"/>
                      <a:pt x="2" y="0"/>
                      <a:pt x="3" y="1"/>
                    </a:cubicBezTo>
                    <a:cubicBezTo>
                      <a:pt x="4" y="1"/>
                      <a:pt x="5" y="2"/>
                      <a:pt x="4" y="3"/>
                    </a:cubicBezTo>
                    <a:cubicBezTo>
                      <a:pt x="4" y="4"/>
                      <a:pt x="4" y="4"/>
                      <a:pt x="3" y="4"/>
                    </a:cubicBezTo>
                    <a:cubicBezTo>
                      <a:pt x="3" y="3"/>
                      <a:pt x="3" y="3"/>
                      <a:pt x="3" y="3"/>
                    </a:cubicBezTo>
                    <a:cubicBezTo>
                      <a:pt x="4" y="3"/>
                      <a:pt x="4" y="3"/>
                      <a:pt x="4" y="3"/>
                    </a:cubicBezTo>
                    <a:cubicBezTo>
                      <a:pt x="4" y="2"/>
                      <a:pt x="3" y="2"/>
                      <a:pt x="3" y="2"/>
                    </a:cubicBezTo>
                    <a:cubicBezTo>
                      <a:pt x="2" y="1"/>
                      <a:pt x="1" y="1"/>
                      <a:pt x="1" y="2"/>
                    </a:cubicBezTo>
                    <a:cubicBezTo>
                      <a:pt x="1" y="2"/>
                      <a:pt x="1" y="2"/>
                      <a:pt x="1" y="3"/>
                    </a:cubicBezTo>
                    <a:cubicBezTo>
                      <a:pt x="2" y="3"/>
                      <a:pt x="2" y="3"/>
                      <a:pt x="2" y="3"/>
                    </a:cubicBezTo>
                    <a:cubicBezTo>
                      <a:pt x="2" y="2"/>
                      <a:pt x="2" y="2"/>
                      <a:pt x="2" y="2"/>
                    </a:cubicBezTo>
                    <a:cubicBezTo>
                      <a:pt x="3" y="2"/>
                      <a:pt x="3" y="2"/>
                      <a:pt x="3" y="2"/>
                    </a:cubicBezTo>
                    <a:cubicBezTo>
                      <a:pt x="2" y="4"/>
                      <a:pt x="2" y="4"/>
                      <a:pt x="2" y="4"/>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689">
                <a:extLst>
                  <a:ext uri="{FF2B5EF4-FFF2-40B4-BE49-F238E27FC236}">
                    <a16:creationId xmlns:a16="http://schemas.microsoft.com/office/drawing/2014/main" id="{2C5712DA-24FB-4740-B71C-1CD255B09664}"/>
                  </a:ext>
                </a:extLst>
              </p:cNvPr>
              <p:cNvSpPr>
                <a:spLocks/>
              </p:cNvSpPr>
              <p:nvPr/>
            </p:nvSpPr>
            <p:spPr bwMode="auto">
              <a:xfrm>
                <a:off x="4838842" y="1482708"/>
                <a:ext cx="11045" cy="9467"/>
              </a:xfrm>
              <a:custGeom>
                <a:avLst/>
                <a:gdLst>
                  <a:gd name="T0" fmla="*/ 5 w 7"/>
                  <a:gd name="T1" fmla="*/ 2 h 6"/>
                  <a:gd name="T2" fmla="*/ 7 w 7"/>
                  <a:gd name="T3" fmla="*/ 0 h 6"/>
                  <a:gd name="T4" fmla="*/ 7 w 7"/>
                  <a:gd name="T5" fmla="*/ 2 h 6"/>
                  <a:gd name="T6" fmla="*/ 5 w 7"/>
                  <a:gd name="T7" fmla="*/ 6 h 6"/>
                  <a:gd name="T8" fmla="*/ 5 w 7"/>
                  <a:gd name="T9" fmla="*/ 6 h 6"/>
                  <a:gd name="T10" fmla="*/ 5 w 7"/>
                  <a:gd name="T11" fmla="*/ 4 h 6"/>
                  <a:gd name="T12" fmla="*/ 0 w 7"/>
                  <a:gd name="T13" fmla="*/ 2 h 6"/>
                  <a:gd name="T14" fmla="*/ 0 w 7"/>
                  <a:gd name="T15" fmla="*/ 2 h 6"/>
                  <a:gd name="T16" fmla="*/ 5 w 7"/>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2"/>
                    </a:moveTo>
                    <a:lnTo>
                      <a:pt x="7" y="0"/>
                    </a:lnTo>
                    <a:lnTo>
                      <a:pt x="7" y="2"/>
                    </a:lnTo>
                    <a:lnTo>
                      <a:pt x="5" y="6"/>
                    </a:lnTo>
                    <a:lnTo>
                      <a:pt x="5" y="6"/>
                    </a:lnTo>
                    <a:lnTo>
                      <a:pt x="5" y="4"/>
                    </a:lnTo>
                    <a:lnTo>
                      <a:pt x="0" y="2"/>
                    </a:lnTo>
                    <a:lnTo>
                      <a:pt x="0" y="2"/>
                    </a:lnTo>
                    <a:lnTo>
                      <a:pt x="5"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690">
                <a:extLst>
                  <a:ext uri="{FF2B5EF4-FFF2-40B4-BE49-F238E27FC236}">
                    <a16:creationId xmlns:a16="http://schemas.microsoft.com/office/drawing/2014/main" id="{18B5D042-C0E6-45A8-98FE-471F045D3A96}"/>
                  </a:ext>
                </a:extLst>
              </p:cNvPr>
              <p:cNvSpPr>
                <a:spLocks/>
              </p:cNvSpPr>
              <p:nvPr/>
            </p:nvSpPr>
            <p:spPr bwMode="auto">
              <a:xfrm>
                <a:off x="4835687" y="1492175"/>
                <a:ext cx="11045" cy="9467"/>
              </a:xfrm>
              <a:custGeom>
                <a:avLst/>
                <a:gdLst>
                  <a:gd name="T0" fmla="*/ 7 w 7"/>
                  <a:gd name="T1" fmla="*/ 0 h 6"/>
                  <a:gd name="T2" fmla="*/ 7 w 7"/>
                  <a:gd name="T3" fmla="*/ 2 h 6"/>
                  <a:gd name="T4" fmla="*/ 5 w 7"/>
                  <a:gd name="T5" fmla="*/ 2 h 6"/>
                  <a:gd name="T6" fmla="*/ 3 w 7"/>
                  <a:gd name="T7" fmla="*/ 4 h 6"/>
                  <a:gd name="T8" fmla="*/ 7 w 7"/>
                  <a:gd name="T9" fmla="*/ 4 h 6"/>
                  <a:gd name="T10" fmla="*/ 7 w 7"/>
                  <a:gd name="T11" fmla="*/ 6 h 6"/>
                  <a:gd name="T12" fmla="*/ 0 w 7"/>
                  <a:gd name="T13" fmla="*/ 6 h 6"/>
                  <a:gd name="T14" fmla="*/ 0 w 7"/>
                  <a:gd name="T15" fmla="*/ 4 h 6"/>
                  <a:gd name="T16" fmla="*/ 3 w 7"/>
                  <a:gd name="T17" fmla="*/ 4 h 6"/>
                  <a:gd name="T18" fmla="*/ 3 w 7"/>
                  <a:gd name="T19" fmla="*/ 2 h 6"/>
                  <a:gd name="T20" fmla="*/ 0 w 7"/>
                  <a:gd name="T21" fmla="*/ 2 h 6"/>
                  <a:gd name="T22" fmla="*/ 0 w 7"/>
                  <a:gd name="T23" fmla="*/ 0 h 6"/>
                  <a:gd name="T24" fmla="*/ 7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0"/>
                    </a:moveTo>
                    <a:lnTo>
                      <a:pt x="7" y="2"/>
                    </a:lnTo>
                    <a:lnTo>
                      <a:pt x="5" y="2"/>
                    </a:lnTo>
                    <a:lnTo>
                      <a:pt x="3" y="4"/>
                    </a:lnTo>
                    <a:lnTo>
                      <a:pt x="7" y="4"/>
                    </a:lnTo>
                    <a:lnTo>
                      <a:pt x="7" y="6"/>
                    </a:lnTo>
                    <a:lnTo>
                      <a:pt x="0" y="6"/>
                    </a:lnTo>
                    <a:lnTo>
                      <a:pt x="0" y="4"/>
                    </a:lnTo>
                    <a:lnTo>
                      <a:pt x="3" y="4"/>
                    </a:lnTo>
                    <a:lnTo>
                      <a:pt x="3" y="2"/>
                    </a:lnTo>
                    <a:lnTo>
                      <a:pt x="0" y="2"/>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Line 691">
                <a:extLst>
                  <a:ext uri="{FF2B5EF4-FFF2-40B4-BE49-F238E27FC236}">
                    <a16:creationId xmlns:a16="http://schemas.microsoft.com/office/drawing/2014/main" id="{51F28536-16DF-4256-8042-94F51ABD05BE}"/>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Line 692">
                <a:extLst>
                  <a:ext uri="{FF2B5EF4-FFF2-40B4-BE49-F238E27FC236}">
                    <a16:creationId xmlns:a16="http://schemas.microsoft.com/office/drawing/2014/main" id="{A5F89920-D28A-43EC-95DD-0493F808972D}"/>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Freeform 693">
                <a:extLst>
                  <a:ext uri="{FF2B5EF4-FFF2-40B4-BE49-F238E27FC236}">
                    <a16:creationId xmlns:a16="http://schemas.microsoft.com/office/drawing/2014/main" id="{220477CA-69E1-48B7-9F24-1C59764C76E9}"/>
                  </a:ext>
                </a:extLst>
              </p:cNvPr>
              <p:cNvSpPr>
                <a:spLocks/>
              </p:cNvSpPr>
              <p:nvPr/>
            </p:nvSpPr>
            <p:spPr bwMode="auto">
              <a:xfrm>
                <a:off x="5102343" y="1526888"/>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Line 694">
                <a:extLst>
                  <a:ext uri="{FF2B5EF4-FFF2-40B4-BE49-F238E27FC236}">
                    <a16:creationId xmlns:a16="http://schemas.microsoft.com/office/drawing/2014/main" id="{BAF26B04-A8FB-4E92-9FEC-084E09C4C9F5}"/>
                  </a:ext>
                </a:extLst>
              </p:cNvPr>
              <p:cNvSpPr>
                <a:spLocks noChangeShapeType="1"/>
              </p:cNvSpPr>
              <p:nvPr/>
            </p:nvSpPr>
            <p:spPr bwMode="auto">
              <a:xfrm>
                <a:off x="5102343" y="152373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695">
                <a:extLst>
                  <a:ext uri="{FF2B5EF4-FFF2-40B4-BE49-F238E27FC236}">
                    <a16:creationId xmlns:a16="http://schemas.microsoft.com/office/drawing/2014/main" id="{B5A8EE9E-34AB-4612-A048-85732DB5F237}"/>
                  </a:ext>
                </a:extLst>
              </p:cNvPr>
              <p:cNvSpPr>
                <a:spLocks/>
              </p:cNvSpPr>
              <p:nvPr/>
            </p:nvSpPr>
            <p:spPr bwMode="auto">
              <a:xfrm>
                <a:off x="5105499" y="1523732"/>
                <a:ext cx="3156" cy="3156"/>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cubicBezTo>
                      <a:pt x="0" y="1"/>
                      <a:pt x="0" y="1"/>
                      <a:pt x="0" y="1"/>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Line 696">
                <a:extLst>
                  <a:ext uri="{FF2B5EF4-FFF2-40B4-BE49-F238E27FC236}">
                    <a16:creationId xmlns:a16="http://schemas.microsoft.com/office/drawing/2014/main" id="{697D6A10-8D2A-46A0-96EF-F613F7F4CEB8}"/>
                  </a:ext>
                </a:extLst>
              </p:cNvPr>
              <p:cNvSpPr>
                <a:spLocks noChangeShapeType="1"/>
              </p:cNvSpPr>
              <p:nvPr/>
            </p:nvSpPr>
            <p:spPr bwMode="auto">
              <a:xfrm>
                <a:off x="5108654" y="1520576"/>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697">
                <a:extLst>
                  <a:ext uri="{FF2B5EF4-FFF2-40B4-BE49-F238E27FC236}">
                    <a16:creationId xmlns:a16="http://schemas.microsoft.com/office/drawing/2014/main" id="{50EE4F10-90C5-4DE2-8D8A-6AC5FF7543AD}"/>
                  </a:ext>
                </a:extLst>
              </p:cNvPr>
              <p:cNvSpPr>
                <a:spLocks/>
              </p:cNvSpPr>
              <p:nvPr/>
            </p:nvSpPr>
            <p:spPr bwMode="auto">
              <a:xfrm>
                <a:off x="5105499" y="1520576"/>
                <a:ext cx="3156" cy="3156"/>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1" y="1"/>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698">
                <a:extLst>
                  <a:ext uri="{FF2B5EF4-FFF2-40B4-BE49-F238E27FC236}">
                    <a16:creationId xmlns:a16="http://schemas.microsoft.com/office/drawing/2014/main" id="{1CAA27FA-1F2F-46D2-A129-E39AF6D33C5E}"/>
                  </a:ext>
                </a:extLst>
              </p:cNvPr>
              <p:cNvSpPr>
                <a:spLocks/>
              </p:cNvSpPr>
              <p:nvPr/>
            </p:nvSpPr>
            <p:spPr bwMode="auto">
              <a:xfrm>
                <a:off x="5108654" y="1517420"/>
                <a:ext cx="6311" cy="3156"/>
              </a:xfrm>
              <a:custGeom>
                <a:avLst/>
                <a:gdLst>
                  <a:gd name="T0" fmla="*/ 0 w 2"/>
                  <a:gd name="T1" fmla="*/ 0 h 1"/>
                  <a:gd name="T2" fmla="*/ 0 w 2"/>
                  <a:gd name="T3" fmla="*/ 1 h 1"/>
                  <a:gd name="T4" fmla="*/ 2 w 2"/>
                  <a:gd name="T5" fmla="*/ 1 h 1"/>
                </a:gdLst>
                <a:ahLst/>
                <a:cxnLst>
                  <a:cxn ang="0">
                    <a:pos x="T0" y="T1"/>
                  </a:cxn>
                  <a:cxn ang="0">
                    <a:pos x="T2" y="T3"/>
                  </a:cxn>
                  <a:cxn ang="0">
                    <a:pos x="T4" y="T5"/>
                  </a:cxn>
                </a:cxnLst>
                <a:rect l="0" t="0" r="r" b="b"/>
                <a:pathLst>
                  <a:path w="2" h="1">
                    <a:moveTo>
                      <a:pt x="0" y="0"/>
                    </a:moveTo>
                    <a:cubicBezTo>
                      <a:pt x="0" y="0"/>
                      <a:pt x="0" y="1"/>
                      <a:pt x="0" y="1"/>
                    </a:cubicBezTo>
                    <a:cubicBezTo>
                      <a:pt x="1" y="1"/>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699">
                <a:extLst>
                  <a:ext uri="{FF2B5EF4-FFF2-40B4-BE49-F238E27FC236}">
                    <a16:creationId xmlns:a16="http://schemas.microsoft.com/office/drawing/2014/main" id="{E915839D-E843-48F4-806F-69B15C92357B}"/>
                  </a:ext>
                </a:extLst>
              </p:cNvPr>
              <p:cNvSpPr>
                <a:spLocks/>
              </p:cNvSpPr>
              <p:nvPr/>
            </p:nvSpPr>
            <p:spPr bwMode="auto">
              <a:xfrm>
                <a:off x="5006094" y="1632603"/>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700">
                <a:extLst>
                  <a:ext uri="{FF2B5EF4-FFF2-40B4-BE49-F238E27FC236}">
                    <a16:creationId xmlns:a16="http://schemas.microsoft.com/office/drawing/2014/main" id="{C7620537-5447-4A5F-9A9A-EF6D87252763}"/>
                  </a:ext>
                </a:extLst>
              </p:cNvPr>
              <p:cNvSpPr>
                <a:spLocks/>
              </p:cNvSpPr>
              <p:nvPr/>
            </p:nvSpPr>
            <p:spPr bwMode="auto">
              <a:xfrm>
                <a:off x="5009250" y="1629447"/>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701">
                <a:extLst>
                  <a:ext uri="{FF2B5EF4-FFF2-40B4-BE49-F238E27FC236}">
                    <a16:creationId xmlns:a16="http://schemas.microsoft.com/office/drawing/2014/main" id="{64AFE398-D545-4330-9114-B8F2D05F79D4}"/>
                  </a:ext>
                </a:extLst>
              </p:cNvPr>
              <p:cNvSpPr>
                <a:spLocks/>
              </p:cNvSpPr>
              <p:nvPr/>
            </p:nvSpPr>
            <p:spPr bwMode="auto">
              <a:xfrm>
                <a:off x="5009250" y="1629447"/>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702">
                <a:extLst>
                  <a:ext uri="{FF2B5EF4-FFF2-40B4-BE49-F238E27FC236}">
                    <a16:creationId xmlns:a16="http://schemas.microsoft.com/office/drawing/2014/main" id="{BDB588B1-E4C2-481D-9BCB-F1526D4E793A}"/>
                  </a:ext>
                </a:extLst>
              </p:cNvPr>
              <p:cNvSpPr>
                <a:spLocks/>
              </p:cNvSpPr>
              <p:nvPr/>
            </p:nvSpPr>
            <p:spPr bwMode="auto">
              <a:xfrm>
                <a:off x="5009250" y="1629447"/>
                <a:ext cx="6311" cy="0"/>
              </a:xfrm>
              <a:custGeom>
                <a:avLst/>
                <a:gdLst>
                  <a:gd name="T0" fmla="*/ 0 w 2"/>
                  <a:gd name="T1" fmla="*/ 1 w 2"/>
                  <a:gd name="T2" fmla="*/ 2 w 2"/>
                </a:gdLst>
                <a:ahLst/>
                <a:cxnLst>
                  <a:cxn ang="0">
                    <a:pos x="T0" y="0"/>
                  </a:cxn>
                  <a:cxn ang="0">
                    <a:pos x="T1" y="0"/>
                  </a:cxn>
                  <a:cxn ang="0">
                    <a:pos x="T2" y="0"/>
                  </a:cxn>
                </a:cxnLst>
                <a:rect l="0" t="0" r="r" b="b"/>
                <a:pathLst>
                  <a:path w="2">
                    <a:moveTo>
                      <a:pt x="0" y="0"/>
                    </a:moveTo>
                    <a:cubicBezTo>
                      <a:pt x="0"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703">
                <a:extLst>
                  <a:ext uri="{FF2B5EF4-FFF2-40B4-BE49-F238E27FC236}">
                    <a16:creationId xmlns:a16="http://schemas.microsoft.com/office/drawing/2014/main" id="{821BBC16-F65C-4AA6-AB39-7C76FABB2046}"/>
                  </a:ext>
                </a:extLst>
              </p:cNvPr>
              <p:cNvSpPr>
                <a:spLocks/>
              </p:cNvSpPr>
              <p:nvPr/>
            </p:nvSpPr>
            <p:spPr bwMode="auto">
              <a:xfrm>
                <a:off x="5012405" y="1626291"/>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1"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704">
                <a:extLst>
                  <a:ext uri="{FF2B5EF4-FFF2-40B4-BE49-F238E27FC236}">
                    <a16:creationId xmlns:a16="http://schemas.microsoft.com/office/drawing/2014/main" id="{6821C161-7242-438F-A683-C5E04F1576D9}"/>
                  </a:ext>
                </a:extLst>
              </p:cNvPr>
              <p:cNvSpPr>
                <a:spLocks/>
              </p:cNvSpPr>
              <p:nvPr/>
            </p:nvSpPr>
            <p:spPr bwMode="auto">
              <a:xfrm>
                <a:off x="5012405" y="1623136"/>
                <a:ext cx="6311" cy="3156"/>
              </a:xfrm>
              <a:custGeom>
                <a:avLst/>
                <a:gdLst>
                  <a:gd name="T0" fmla="*/ 0 w 2"/>
                  <a:gd name="T1" fmla="*/ 0 h 1"/>
                  <a:gd name="T2" fmla="*/ 2 w 2"/>
                  <a:gd name="T3" fmla="*/ 1 h 1"/>
                </a:gdLst>
                <a:ahLst/>
                <a:cxnLst>
                  <a:cxn ang="0">
                    <a:pos x="T0" y="T1"/>
                  </a:cxn>
                  <a:cxn ang="0">
                    <a:pos x="T2" y="T3"/>
                  </a:cxn>
                </a:cxnLst>
                <a:rect l="0" t="0" r="r" b="b"/>
                <a:pathLst>
                  <a:path w="2" h="1">
                    <a:moveTo>
                      <a:pt x="0" y="0"/>
                    </a:moveTo>
                    <a:cubicBezTo>
                      <a:pt x="0" y="0"/>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705">
                <a:extLst>
                  <a:ext uri="{FF2B5EF4-FFF2-40B4-BE49-F238E27FC236}">
                    <a16:creationId xmlns:a16="http://schemas.microsoft.com/office/drawing/2014/main" id="{CC499372-47A6-40CC-B0C9-298AFF7C3005}"/>
                  </a:ext>
                </a:extLst>
              </p:cNvPr>
              <p:cNvSpPr>
                <a:spLocks/>
              </p:cNvSpPr>
              <p:nvPr/>
            </p:nvSpPr>
            <p:spPr bwMode="auto">
              <a:xfrm>
                <a:off x="5092876" y="1511109"/>
                <a:ext cx="15778" cy="22090"/>
              </a:xfrm>
              <a:custGeom>
                <a:avLst/>
                <a:gdLst>
                  <a:gd name="T0" fmla="*/ 1 w 5"/>
                  <a:gd name="T1" fmla="*/ 1 h 7"/>
                  <a:gd name="T2" fmla="*/ 4 w 5"/>
                  <a:gd name="T3" fmla="*/ 1 h 7"/>
                  <a:gd name="T4" fmla="*/ 5 w 5"/>
                  <a:gd name="T5" fmla="*/ 2 h 7"/>
                  <a:gd name="T6" fmla="*/ 1 w 5"/>
                  <a:gd name="T7" fmla="*/ 7 h 7"/>
                  <a:gd name="T8" fmla="*/ 0 w 5"/>
                  <a:gd name="T9" fmla="*/ 2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0"/>
                      <a:pt x="3" y="0"/>
                      <a:pt x="4" y="1"/>
                    </a:cubicBezTo>
                    <a:cubicBezTo>
                      <a:pt x="5" y="2"/>
                      <a:pt x="5" y="2"/>
                      <a:pt x="5" y="2"/>
                    </a:cubicBezTo>
                    <a:cubicBezTo>
                      <a:pt x="1" y="7"/>
                      <a:pt x="1" y="7"/>
                      <a:pt x="1" y="7"/>
                    </a:cubicBezTo>
                    <a:cubicBezTo>
                      <a:pt x="0" y="2"/>
                      <a:pt x="0" y="2"/>
                      <a:pt x="0" y="2"/>
                    </a:cubicBezTo>
                    <a:lnTo>
                      <a:pt x="1"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706">
                <a:extLst>
                  <a:ext uri="{FF2B5EF4-FFF2-40B4-BE49-F238E27FC236}">
                    <a16:creationId xmlns:a16="http://schemas.microsoft.com/office/drawing/2014/main" id="{91515CA1-C51B-48C1-A6DC-2EE0252D7CC7}"/>
                  </a:ext>
                </a:extLst>
              </p:cNvPr>
              <p:cNvSpPr>
                <a:spLocks/>
              </p:cNvSpPr>
              <p:nvPr/>
            </p:nvSpPr>
            <p:spPr bwMode="auto">
              <a:xfrm>
                <a:off x="5077098" y="1514265"/>
                <a:ext cx="34713" cy="42601"/>
              </a:xfrm>
              <a:custGeom>
                <a:avLst/>
                <a:gdLst>
                  <a:gd name="T0" fmla="*/ 9 w 11"/>
                  <a:gd name="T1" fmla="*/ 11 h 14"/>
                  <a:gd name="T2" fmla="*/ 5 w 11"/>
                  <a:gd name="T3" fmla="*/ 0 h 14"/>
                  <a:gd name="T4" fmla="*/ 0 w 11"/>
                  <a:gd name="T5" fmla="*/ 6 h 14"/>
                  <a:gd name="T6" fmla="*/ 3 w 11"/>
                  <a:gd name="T7" fmla="*/ 14 h 14"/>
                  <a:gd name="T8" fmla="*/ 9 w 11"/>
                  <a:gd name="T9" fmla="*/ 11 h 14"/>
                </a:gdLst>
                <a:ahLst/>
                <a:cxnLst>
                  <a:cxn ang="0">
                    <a:pos x="T0" y="T1"/>
                  </a:cxn>
                  <a:cxn ang="0">
                    <a:pos x="T2" y="T3"/>
                  </a:cxn>
                  <a:cxn ang="0">
                    <a:pos x="T4" y="T5"/>
                  </a:cxn>
                  <a:cxn ang="0">
                    <a:pos x="T6" y="T7"/>
                  </a:cxn>
                  <a:cxn ang="0">
                    <a:pos x="T8" y="T9"/>
                  </a:cxn>
                </a:cxnLst>
                <a:rect l="0" t="0" r="r" b="b"/>
                <a:pathLst>
                  <a:path w="11" h="14">
                    <a:moveTo>
                      <a:pt x="9" y="11"/>
                    </a:moveTo>
                    <a:cubicBezTo>
                      <a:pt x="11" y="10"/>
                      <a:pt x="4" y="2"/>
                      <a:pt x="5" y="0"/>
                    </a:cubicBezTo>
                    <a:cubicBezTo>
                      <a:pt x="0" y="6"/>
                      <a:pt x="0" y="6"/>
                      <a:pt x="0" y="6"/>
                    </a:cubicBezTo>
                    <a:cubicBezTo>
                      <a:pt x="0" y="6"/>
                      <a:pt x="3" y="12"/>
                      <a:pt x="3" y="14"/>
                    </a:cubicBezTo>
                    <a:lnTo>
                      <a:pt x="9" y="1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707">
                <a:extLst>
                  <a:ext uri="{FF2B5EF4-FFF2-40B4-BE49-F238E27FC236}">
                    <a16:creationId xmlns:a16="http://schemas.microsoft.com/office/drawing/2014/main" id="{7C93EB08-A30F-439A-8B23-8ACB6659F535}"/>
                  </a:ext>
                </a:extLst>
              </p:cNvPr>
              <p:cNvSpPr>
                <a:spLocks/>
              </p:cNvSpPr>
              <p:nvPr/>
            </p:nvSpPr>
            <p:spPr bwMode="auto">
              <a:xfrm>
                <a:off x="4996627" y="1619980"/>
                <a:ext cx="22090" cy="15778"/>
              </a:xfrm>
              <a:custGeom>
                <a:avLst/>
                <a:gdLst>
                  <a:gd name="T0" fmla="*/ 0 w 7"/>
                  <a:gd name="T1" fmla="*/ 0 h 5"/>
                  <a:gd name="T2" fmla="*/ 1 w 7"/>
                  <a:gd name="T3" fmla="*/ 3 h 5"/>
                  <a:gd name="T4" fmla="*/ 2 w 7"/>
                  <a:gd name="T5" fmla="*/ 5 h 5"/>
                  <a:gd name="T6" fmla="*/ 7 w 7"/>
                  <a:gd name="T7" fmla="*/ 0 h 5"/>
                  <a:gd name="T8" fmla="*/ 1 w 7"/>
                  <a:gd name="T9" fmla="*/ 0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cubicBezTo>
                      <a:pt x="0" y="1"/>
                      <a:pt x="0" y="3"/>
                      <a:pt x="1" y="3"/>
                    </a:cubicBezTo>
                    <a:cubicBezTo>
                      <a:pt x="2" y="4"/>
                      <a:pt x="2" y="5"/>
                      <a:pt x="2" y="5"/>
                    </a:cubicBezTo>
                    <a:cubicBezTo>
                      <a:pt x="7" y="0"/>
                      <a:pt x="7" y="0"/>
                      <a:pt x="7" y="0"/>
                    </a:cubicBezTo>
                    <a:cubicBezTo>
                      <a:pt x="1" y="0"/>
                      <a:pt x="1" y="0"/>
                      <a:pt x="1" y="0"/>
                    </a:cubicBezTo>
                    <a:lnTo>
                      <a:pt x="0"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708">
                <a:extLst>
                  <a:ext uri="{FF2B5EF4-FFF2-40B4-BE49-F238E27FC236}">
                    <a16:creationId xmlns:a16="http://schemas.microsoft.com/office/drawing/2014/main" id="{1F144E98-D719-49D4-9F44-F8160D2C7308}"/>
                  </a:ext>
                </a:extLst>
              </p:cNvPr>
              <p:cNvSpPr>
                <a:spLocks/>
              </p:cNvSpPr>
              <p:nvPr/>
            </p:nvSpPr>
            <p:spPr bwMode="auto">
              <a:xfrm>
                <a:off x="4999783" y="1601046"/>
                <a:ext cx="41024" cy="31557"/>
              </a:xfrm>
              <a:custGeom>
                <a:avLst/>
                <a:gdLst>
                  <a:gd name="T0" fmla="*/ 11 w 13"/>
                  <a:gd name="T1" fmla="*/ 9 h 10"/>
                  <a:gd name="T2" fmla="*/ 0 w 13"/>
                  <a:gd name="T3" fmla="*/ 6 h 10"/>
                  <a:gd name="T4" fmla="*/ 5 w 13"/>
                  <a:gd name="T5" fmla="*/ 0 h 10"/>
                  <a:gd name="T6" fmla="*/ 13 w 13"/>
                  <a:gd name="T7" fmla="*/ 2 h 10"/>
                  <a:gd name="T8" fmla="*/ 11 w 13"/>
                  <a:gd name="T9" fmla="*/ 9 h 10"/>
                </a:gdLst>
                <a:ahLst/>
                <a:cxnLst>
                  <a:cxn ang="0">
                    <a:pos x="T0" y="T1"/>
                  </a:cxn>
                  <a:cxn ang="0">
                    <a:pos x="T2" y="T3"/>
                  </a:cxn>
                  <a:cxn ang="0">
                    <a:pos x="T4" y="T5"/>
                  </a:cxn>
                  <a:cxn ang="0">
                    <a:pos x="T6" y="T7"/>
                  </a:cxn>
                  <a:cxn ang="0">
                    <a:pos x="T8" y="T9"/>
                  </a:cxn>
                </a:cxnLst>
                <a:rect l="0" t="0" r="r" b="b"/>
                <a:pathLst>
                  <a:path w="13" h="10">
                    <a:moveTo>
                      <a:pt x="11" y="9"/>
                    </a:moveTo>
                    <a:cubicBezTo>
                      <a:pt x="10" y="10"/>
                      <a:pt x="1" y="5"/>
                      <a:pt x="0" y="6"/>
                    </a:cubicBezTo>
                    <a:cubicBezTo>
                      <a:pt x="5" y="0"/>
                      <a:pt x="5" y="0"/>
                      <a:pt x="5" y="0"/>
                    </a:cubicBezTo>
                    <a:cubicBezTo>
                      <a:pt x="5" y="0"/>
                      <a:pt x="12" y="3"/>
                      <a:pt x="13" y="2"/>
                    </a:cubicBezTo>
                    <a:lnTo>
                      <a:pt x="11"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709">
                <a:extLst>
                  <a:ext uri="{FF2B5EF4-FFF2-40B4-BE49-F238E27FC236}">
                    <a16:creationId xmlns:a16="http://schemas.microsoft.com/office/drawing/2014/main" id="{2FD8F5E3-FDCA-4C2D-B280-FE2FD4C163E2}"/>
                  </a:ext>
                </a:extLst>
              </p:cNvPr>
              <p:cNvSpPr>
                <a:spLocks/>
              </p:cNvSpPr>
              <p:nvPr/>
            </p:nvSpPr>
            <p:spPr bwMode="auto">
              <a:xfrm>
                <a:off x="5021873" y="1537932"/>
                <a:ext cx="83626" cy="91515"/>
              </a:xfrm>
              <a:custGeom>
                <a:avLst/>
                <a:gdLst>
                  <a:gd name="T0" fmla="*/ 15 w 27"/>
                  <a:gd name="T1" fmla="*/ 16 h 29"/>
                  <a:gd name="T2" fmla="*/ 16 w 27"/>
                  <a:gd name="T3" fmla="*/ 16 h 29"/>
                  <a:gd name="T4" fmla="*/ 27 w 27"/>
                  <a:gd name="T5" fmla="*/ 3 h 29"/>
                  <a:gd name="T6" fmla="*/ 16 w 27"/>
                  <a:gd name="T7" fmla="*/ 0 h 29"/>
                  <a:gd name="T8" fmla="*/ 14 w 27"/>
                  <a:gd name="T9" fmla="*/ 3 h 29"/>
                  <a:gd name="T10" fmla="*/ 15 w 27"/>
                  <a:gd name="T11" fmla="*/ 3 h 29"/>
                  <a:gd name="T12" fmla="*/ 10 w 27"/>
                  <a:gd name="T13" fmla="*/ 11 h 29"/>
                  <a:gd name="T14" fmla="*/ 3 w 27"/>
                  <a:gd name="T15" fmla="*/ 17 h 29"/>
                  <a:gd name="T16" fmla="*/ 2 w 27"/>
                  <a:gd name="T17" fmla="*/ 16 h 29"/>
                  <a:gd name="T18" fmla="*/ 0 w 27"/>
                  <a:gd name="T19" fmla="*/ 18 h 29"/>
                  <a:gd name="T20" fmla="*/ 4 w 27"/>
                  <a:gd name="T21" fmla="*/ 29 h 29"/>
                  <a:gd name="T22" fmla="*/ 15 w 27"/>
                  <a:gd name="T2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15" y="16"/>
                    </a:moveTo>
                    <a:cubicBezTo>
                      <a:pt x="16" y="16"/>
                      <a:pt x="16" y="16"/>
                      <a:pt x="16" y="16"/>
                    </a:cubicBezTo>
                    <a:cubicBezTo>
                      <a:pt x="27" y="3"/>
                      <a:pt x="27" y="3"/>
                      <a:pt x="27" y="3"/>
                    </a:cubicBezTo>
                    <a:cubicBezTo>
                      <a:pt x="26" y="4"/>
                      <a:pt x="16" y="0"/>
                      <a:pt x="16" y="0"/>
                    </a:cubicBezTo>
                    <a:cubicBezTo>
                      <a:pt x="14" y="3"/>
                      <a:pt x="14" y="3"/>
                      <a:pt x="14" y="3"/>
                    </a:cubicBezTo>
                    <a:cubicBezTo>
                      <a:pt x="15" y="3"/>
                      <a:pt x="15" y="3"/>
                      <a:pt x="15" y="3"/>
                    </a:cubicBezTo>
                    <a:cubicBezTo>
                      <a:pt x="15" y="3"/>
                      <a:pt x="13" y="7"/>
                      <a:pt x="10" y="11"/>
                    </a:cubicBezTo>
                    <a:cubicBezTo>
                      <a:pt x="7" y="14"/>
                      <a:pt x="3" y="17"/>
                      <a:pt x="3" y="17"/>
                    </a:cubicBezTo>
                    <a:cubicBezTo>
                      <a:pt x="2" y="16"/>
                      <a:pt x="2" y="16"/>
                      <a:pt x="2" y="16"/>
                    </a:cubicBezTo>
                    <a:cubicBezTo>
                      <a:pt x="0" y="18"/>
                      <a:pt x="0" y="18"/>
                      <a:pt x="0" y="18"/>
                    </a:cubicBezTo>
                    <a:cubicBezTo>
                      <a:pt x="0" y="18"/>
                      <a:pt x="5" y="27"/>
                      <a:pt x="4" y="29"/>
                    </a:cubicBezTo>
                    <a:lnTo>
                      <a:pt x="15"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710">
                <a:extLst>
                  <a:ext uri="{FF2B5EF4-FFF2-40B4-BE49-F238E27FC236}">
                    <a16:creationId xmlns:a16="http://schemas.microsoft.com/office/drawing/2014/main" id="{64904CF8-7A3C-4553-853C-AED609B2C711}"/>
                  </a:ext>
                </a:extLst>
              </p:cNvPr>
              <p:cNvSpPr>
                <a:spLocks/>
              </p:cNvSpPr>
              <p:nvPr/>
            </p:nvSpPr>
            <p:spPr bwMode="auto">
              <a:xfrm>
                <a:off x="5009250" y="1526888"/>
                <a:ext cx="96249" cy="99404"/>
              </a:xfrm>
              <a:custGeom>
                <a:avLst/>
                <a:gdLst>
                  <a:gd name="T0" fmla="*/ 24 w 31"/>
                  <a:gd name="T1" fmla="*/ 24 h 32"/>
                  <a:gd name="T2" fmla="*/ 26 w 31"/>
                  <a:gd name="T3" fmla="*/ 0 h 32"/>
                  <a:gd name="T4" fmla="*/ 14 w 31"/>
                  <a:gd name="T5" fmla="*/ 15 h 32"/>
                  <a:gd name="T6" fmla="*/ 0 w 31"/>
                  <a:gd name="T7" fmla="*/ 28 h 32"/>
                  <a:gd name="T8" fmla="*/ 24 w 31"/>
                  <a:gd name="T9" fmla="*/ 24 h 32"/>
                </a:gdLst>
                <a:ahLst/>
                <a:cxnLst>
                  <a:cxn ang="0">
                    <a:pos x="T0" y="T1"/>
                  </a:cxn>
                  <a:cxn ang="0">
                    <a:pos x="T2" y="T3"/>
                  </a:cxn>
                  <a:cxn ang="0">
                    <a:pos x="T4" y="T5"/>
                  </a:cxn>
                  <a:cxn ang="0">
                    <a:pos x="T6" y="T7"/>
                  </a:cxn>
                  <a:cxn ang="0">
                    <a:pos x="T8" y="T9"/>
                  </a:cxn>
                </a:cxnLst>
                <a:rect l="0" t="0" r="r" b="b"/>
                <a:pathLst>
                  <a:path w="31" h="32">
                    <a:moveTo>
                      <a:pt x="24" y="24"/>
                    </a:moveTo>
                    <a:cubicBezTo>
                      <a:pt x="31" y="10"/>
                      <a:pt x="26" y="0"/>
                      <a:pt x="26" y="0"/>
                    </a:cubicBezTo>
                    <a:cubicBezTo>
                      <a:pt x="26" y="0"/>
                      <a:pt x="23" y="6"/>
                      <a:pt x="14" y="15"/>
                    </a:cubicBezTo>
                    <a:cubicBezTo>
                      <a:pt x="6" y="24"/>
                      <a:pt x="0" y="28"/>
                      <a:pt x="0" y="28"/>
                    </a:cubicBezTo>
                    <a:cubicBezTo>
                      <a:pt x="0" y="28"/>
                      <a:pt x="11" y="32"/>
                      <a:pt x="24" y="2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711">
                <a:extLst>
                  <a:ext uri="{FF2B5EF4-FFF2-40B4-BE49-F238E27FC236}">
                    <a16:creationId xmlns:a16="http://schemas.microsoft.com/office/drawing/2014/main" id="{C7F7F560-1A13-47FC-AF25-1FD5348D40F1}"/>
                  </a:ext>
                </a:extLst>
              </p:cNvPr>
              <p:cNvSpPr>
                <a:spLocks/>
              </p:cNvSpPr>
              <p:nvPr/>
            </p:nvSpPr>
            <p:spPr bwMode="auto">
              <a:xfrm>
                <a:off x="5067631" y="1537932"/>
                <a:ext cx="25246" cy="47335"/>
              </a:xfrm>
              <a:custGeom>
                <a:avLst/>
                <a:gdLst>
                  <a:gd name="T0" fmla="*/ 6 w 8"/>
                  <a:gd name="T1" fmla="*/ 15 h 15"/>
                  <a:gd name="T2" fmla="*/ 6 w 8"/>
                  <a:gd name="T3" fmla="*/ 0 h 15"/>
                  <a:gd name="T4" fmla="*/ 0 w 8"/>
                  <a:gd name="T5" fmla="*/ 10 h 15"/>
                  <a:gd name="T6" fmla="*/ 6 w 8"/>
                  <a:gd name="T7" fmla="*/ 15 h 15"/>
                </a:gdLst>
                <a:ahLst/>
                <a:cxnLst>
                  <a:cxn ang="0">
                    <a:pos x="T0" y="T1"/>
                  </a:cxn>
                  <a:cxn ang="0">
                    <a:pos x="T2" y="T3"/>
                  </a:cxn>
                  <a:cxn ang="0">
                    <a:pos x="T4" y="T5"/>
                  </a:cxn>
                  <a:cxn ang="0">
                    <a:pos x="T6" y="T7"/>
                  </a:cxn>
                </a:cxnLst>
                <a:rect l="0" t="0" r="r" b="b"/>
                <a:pathLst>
                  <a:path w="8" h="15">
                    <a:moveTo>
                      <a:pt x="6" y="15"/>
                    </a:moveTo>
                    <a:cubicBezTo>
                      <a:pt x="8" y="5"/>
                      <a:pt x="6" y="0"/>
                      <a:pt x="6" y="0"/>
                    </a:cubicBezTo>
                    <a:cubicBezTo>
                      <a:pt x="6" y="0"/>
                      <a:pt x="4" y="6"/>
                      <a:pt x="0" y="10"/>
                    </a:cubicBez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712">
                <a:extLst>
                  <a:ext uri="{FF2B5EF4-FFF2-40B4-BE49-F238E27FC236}">
                    <a16:creationId xmlns:a16="http://schemas.microsoft.com/office/drawing/2014/main" id="{D27AD5F8-0AD2-432F-A37B-F8446F4288CF}"/>
                  </a:ext>
                </a:extLst>
              </p:cNvPr>
              <p:cNvSpPr>
                <a:spLocks/>
              </p:cNvSpPr>
              <p:nvPr/>
            </p:nvSpPr>
            <p:spPr bwMode="auto">
              <a:xfrm>
                <a:off x="5021873" y="1588423"/>
                <a:ext cx="45758" cy="28401"/>
              </a:xfrm>
              <a:custGeom>
                <a:avLst/>
                <a:gdLst>
                  <a:gd name="T0" fmla="*/ 15 w 15"/>
                  <a:gd name="T1" fmla="*/ 5 h 9"/>
                  <a:gd name="T2" fmla="*/ 0 w 15"/>
                  <a:gd name="T3" fmla="*/ 7 h 9"/>
                  <a:gd name="T4" fmla="*/ 10 w 15"/>
                  <a:gd name="T5" fmla="*/ 0 h 9"/>
                  <a:gd name="T6" fmla="*/ 15 w 15"/>
                  <a:gd name="T7" fmla="*/ 5 h 9"/>
                </a:gdLst>
                <a:ahLst/>
                <a:cxnLst>
                  <a:cxn ang="0">
                    <a:pos x="T0" y="T1"/>
                  </a:cxn>
                  <a:cxn ang="0">
                    <a:pos x="T2" y="T3"/>
                  </a:cxn>
                  <a:cxn ang="0">
                    <a:pos x="T4" y="T5"/>
                  </a:cxn>
                  <a:cxn ang="0">
                    <a:pos x="T6" y="T7"/>
                  </a:cxn>
                </a:cxnLst>
                <a:rect l="0" t="0" r="r" b="b"/>
                <a:pathLst>
                  <a:path w="15" h="9">
                    <a:moveTo>
                      <a:pt x="15" y="5"/>
                    </a:moveTo>
                    <a:cubicBezTo>
                      <a:pt x="5" y="9"/>
                      <a:pt x="0" y="7"/>
                      <a:pt x="0" y="7"/>
                    </a:cubicBezTo>
                    <a:cubicBezTo>
                      <a:pt x="0" y="7"/>
                      <a:pt x="6" y="4"/>
                      <a:pt x="10" y="0"/>
                    </a:cubicBezTo>
                    <a:lnTo>
                      <a:pt x="1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713">
                <a:extLst>
                  <a:ext uri="{FF2B5EF4-FFF2-40B4-BE49-F238E27FC236}">
                    <a16:creationId xmlns:a16="http://schemas.microsoft.com/office/drawing/2014/main" id="{B0E502BD-9604-4B43-AFE0-DF7665A729D3}"/>
                  </a:ext>
                </a:extLst>
              </p:cNvPr>
              <p:cNvSpPr>
                <a:spLocks/>
              </p:cNvSpPr>
              <p:nvPr/>
            </p:nvSpPr>
            <p:spPr bwMode="auto">
              <a:xfrm>
                <a:off x="5061319" y="1582112"/>
                <a:ext cx="18934" cy="15778"/>
              </a:xfrm>
              <a:custGeom>
                <a:avLst/>
                <a:gdLst>
                  <a:gd name="T0" fmla="*/ 6 w 12"/>
                  <a:gd name="T1" fmla="*/ 10 h 10"/>
                  <a:gd name="T2" fmla="*/ 8 w 12"/>
                  <a:gd name="T3" fmla="*/ 8 h 10"/>
                  <a:gd name="T4" fmla="*/ 12 w 12"/>
                  <a:gd name="T5" fmla="*/ 10 h 10"/>
                  <a:gd name="T6" fmla="*/ 12 w 12"/>
                  <a:gd name="T7" fmla="*/ 10 h 10"/>
                  <a:gd name="T8" fmla="*/ 10 w 12"/>
                  <a:gd name="T9" fmla="*/ 6 h 10"/>
                  <a:gd name="T10" fmla="*/ 12 w 12"/>
                  <a:gd name="T11" fmla="*/ 4 h 10"/>
                  <a:gd name="T12" fmla="*/ 10 w 12"/>
                  <a:gd name="T13" fmla="*/ 2 h 10"/>
                  <a:gd name="T14" fmla="*/ 8 w 12"/>
                  <a:gd name="T15" fmla="*/ 4 h 10"/>
                  <a:gd name="T16" fmla="*/ 2 w 12"/>
                  <a:gd name="T17" fmla="*/ 0 h 10"/>
                  <a:gd name="T18" fmla="*/ 0 w 12"/>
                  <a:gd name="T19" fmla="*/ 2 h 10"/>
                  <a:gd name="T20" fmla="*/ 6 w 12"/>
                  <a:gd name="T21" fmla="*/ 6 h 10"/>
                  <a:gd name="T22" fmla="*/ 4 w 12"/>
                  <a:gd name="T23" fmla="*/ 10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8"/>
                    </a:lnTo>
                    <a:lnTo>
                      <a:pt x="12" y="10"/>
                    </a:lnTo>
                    <a:lnTo>
                      <a:pt x="12" y="10"/>
                    </a:lnTo>
                    <a:lnTo>
                      <a:pt x="10" y="6"/>
                    </a:lnTo>
                    <a:lnTo>
                      <a:pt x="12" y="4"/>
                    </a:lnTo>
                    <a:lnTo>
                      <a:pt x="10" y="2"/>
                    </a:lnTo>
                    <a:lnTo>
                      <a:pt x="8" y="4"/>
                    </a:lnTo>
                    <a:lnTo>
                      <a:pt x="2" y="0"/>
                    </a:lnTo>
                    <a:lnTo>
                      <a:pt x="0" y="2"/>
                    </a:lnTo>
                    <a:lnTo>
                      <a:pt x="6" y="6"/>
                    </a:lnTo>
                    <a:lnTo>
                      <a:pt x="4" y="10"/>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17" name="Group 716"/>
              <p:cNvGrpSpPr/>
              <p:nvPr/>
            </p:nvGrpSpPr>
            <p:grpSpPr>
              <a:xfrm>
                <a:off x="2708610" y="239799"/>
                <a:ext cx="6861396" cy="6425282"/>
                <a:chOff x="2708610" y="239799"/>
                <a:chExt cx="6861396" cy="6425282"/>
              </a:xfrm>
            </p:grpSpPr>
            <p:pic>
              <p:nvPicPr>
                <p:cNvPr id="718" name="Picture 717"/>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93662" y="239799"/>
                  <a:ext cx="896216" cy="951795"/>
                </a:xfrm>
                <a:prstGeom prst="rect">
                  <a:avLst/>
                </a:prstGeom>
                <a:ln>
                  <a:noFill/>
                </a:ln>
                <a:effectLst>
                  <a:outerShdw blurRad="292100" dist="139700" dir="2700000" algn="tl" rotWithShape="0">
                    <a:srgbClr val="333333">
                      <a:alpha val="65000"/>
                    </a:srgbClr>
                  </a:outerShdw>
                </a:effectLst>
              </p:spPr>
            </p:pic>
            <p:pic>
              <p:nvPicPr>
                <p:cNvPr id="719" name="Picture 718"/>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207488">
                  <a:off x="6033270" y="5713286"/>
                  <a:ext cx="896216" cy="951795"/>
                </a:xfrm>
                <a:prstGeom prst="rect">
                  <a:avLst/>
                </a:prstGeom>
                <a:ln>
                  <a:noFill/>
                </a:ln>
                <a:effectLst>
                  <a:outerShdw blurRad="292100" dist="139700" dir="2700000" algn="tl" rotWithShape="0">
                    <a:srgbClr val="333333">
                      <a:alpha val="65000"/>
                    </a:srgbClr>
                  </a:outerShdw>
                </a:effectLst>
              </p:spPr>
            </p:pic>
            <p:pic>
              <p:nvPicPr>
                <p:cNvPr id="720" name="Picture 719"/>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049267">
                  <a:off x="3773257" y="5034520"/>
                  <a:ext cx="896216" cy="951795"/>
                </a:xfrm>
                <a:prstGeom prst="rect">
                  <a:avLst/>
                </a:prstGeom>
                <a:ln>
                  <a:noFill/>
                </a:ln>
                <a:effectLst>
                  <a:outerShdw blurRad="292100" dist="139700" dir="2700000" algn="tl" rotWithShape="0">
                    <a:srgbClr val="333333">
                      <a:alpha val="65000"/>
                    </a:srgbClr>
                  </a:outerShdw>
                </a:effectLst>
              </p:spPr>
            </p:pic>
            <p:pic>
              <p:nvPicPr>
                <p:cNvPr id="721" name="Picture 720"/>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8834728">
                  <a:off x="7928306" y="4723943"/>
                  <a:ext cx="896216" cy="951795"/>
                </a:xfrm>
                <a:prstGeom prst="rect">
                  <a:avLst/>
                </a:prstGeom>
                <a:ln>
                  <a:noFill/>
                </a:ln>
                <a:effectLst>
                  <a:outerShdw blurRad="292100" dist="139700" dir="2700000" algn="tl" rotWithShape="0">
                    <a:srgbClr val="333333">
                      <a:alpha val="65000"/>
                    </a:srgbClr>
                  </a:outerShdw>
                </a:effectLst>
              </p:spPr>
            </p:pic>
            <p:pic>
              <p:nvPicPr>
                <p:cNvPr id="722" name="Picture 721"/>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5933716">
                  <a:off x="2736400" y="2928528"/>
                  <a:ext cx="896216" cy="951795"/>
                </a:xfrm>
                <a:prstGeom prst="rect">
                  <a:avLst/>
                </a:prstGeom>
                <a:ln>
                  <a:noFill/>
                </a:ln>
                <a:effectLst>
                  <a:outerShdw blurRad="292100" dist="139700" dir="2700000" algn="tl" rotWithShape="0">
                    <a:srgbClr val="333333">
                      <a:alpha val="65000"/>
                    </a:srgbClr>
                  </a:outerShdw>
                </a:effectLst>
              </p:spPr>
            </p:pic>
            <p:pic>
              <p:nvPicPr>
                <p:cNvPr id="723" name="Picture 72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096880">
                  <a:off x="3566474" y="1156763"/>
                  <a:ext cx="896216" cy="951795"/>
                </a:xfrm>
                <a:prstGeom prst="rect">
                  <a:avLst/>
                </a:prstGeom>
                <a:ln>
                  <a:noFill/>
                </a:ln>
                <a:effectLst>
                  <a:outerShdw blurRad="292100" dist="139700" dir="2700000" algn="tl" rotWithShape="0">
                    <a:srgbClr val="333333">
                      <a:alpha val="65000"/>
                    </a:srgbClr>
                  </a:outerShdw>
                </a:effectLst>
              </p:spPr>
            </p:pic>
            <p:pic>
              <p:nvPicPr>
                <p:cNvPr id="724" name="Picture 72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5237850">
                  <a:off x="8646001" y="2579771"/>
                  <a:ext cx="896216" cy="951795"/>
                </a:xfrm>
                <a:prstGeom prst="rect">
                  <a:avLst/>
                </a:prstGeom>
                <a:ln>
                  <a:noFill/>
                </a:ln>
                <a:effectLst>
                  <a:outerShdw blurRad="292100" dist="139700" dir="2700000" algn="tl" rotWithShape="0">
                    <a:srgbClr val="333333">
                      <a:alpha val="65000"/>
                    </a:srgbClr>
                  </a:outerShdw>
                </a:effectLst>
              </p:spPr>
            </p:pic>
            <p:pic>
              <p:nvPicPr>
                <p:cNvPr id="725" name="Picture 724"/>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62033">
                  <a:off x="7566921" y="795074"/>
                  <a:ext cx="896216" cy="951795"/>
                </a:xfrm>
                <a:prstGeom prst="rect">
                  <a:avLst/>
                </a:prstGeom>
                <a:ln>
                  <a:noFill/>
                </a:ln>
                <a:effectLst>
                  <a:outerShdw blurRad="292100" dist="139700" dir="2700000" algn="tl" rotWithShape="0">
                    <a:srgbClr val="333333">
                      <a:alpha val="65000"/>
                    </a:srgbClr>
                  </a:outerShdw>
                </a:effectLst>
              </p:spPr>
            </p:pic>
          </p:grpSp>
        </p:grpSp>
        <p:sp>
          <p:nvSpPr>
            <p:cNvPr id="10" name="TextBox 9"/>
            <p:cNvSpPr txBox="1"/>
            <p:nvPr/>
          </p:nvSpPr>
          <p:spPr>
            <a:xfrm>
              <a:off x="4557926" y="2701920"/>
              <a:ext cx="2624430" cy="1571923"/>
            </a:xfrm>
            <a:prstGeom prst="rect">
              <a:avLst/>
            </a:prstGeom>
            <a:noFill/>
          </p:spPr>
          <p:txBody>
            <a:bodyPr wrap="none" rtlCol="0">
              <a:spAutoFit/>
            </a:bodyPr>
            <a:lstStyle/>
            <a:p>
              <a:pPr algn="ctr"/>
              <a:r>
                <a:rPr lang="en-GB" sz="600" b="1" dirty="0" smtClean="0">
                  <a:solidFill>
                    <a:srgbClr val="002060"/>
                  </a:solidFill>
                  <a:latin typeface="Segoe Script" panose="030B0504020000000003" pitchFamily="66" charset="0"/>
                </a:rPr>
                <a:t>Being the </a:t>
              </a:r>
            </a:p>
            <a:p>
              <a:pPr algn="ctr"/>
              <a:r>
                <a:rPr lang="en-GB" sz="600" b="1" dirty="0" smtClean="0">
                  <a:solidFill>
                    <a:srgbClr val="002060"/>
                  </a:solidFill>
                  <a:latin typeface="Segoe Script" panose="030B0504020000000003" pitchFamily="66" charset="0"/>
                </a:rPr>
                <a:t>best that </a:t>
              </a:r>
            </a:p>
            <a:p>
              <a:pPr algn="ctr"/>
              <a:r>
                <a:rPr lang="en-GB" sz="600" b="1" dirty="0" smtClean="0">
                  <a:solidFill>
                    <a:srgbClr val="002060"/>
                  </a:solidFill>
                  <a:latin typeface="Segoe Script" panose="030B0504020000000003" pitchFamily="66" charset="0"/>
                </a:rPr>
                <a:t>we can be</a:t>
              </a:r>
              <a:endParaRPr lang="en-GB" sz="600" b="1" dirty="0">
                <a:solidFill>
                  <a:srgbClr val="002060"/>
                </a:solidFill>
                <a:latin typeface="Segoe Script" panose="030B0504020000000003" pitchFamily="66" charset="0"/>
              </a:endParaRPr>
            </a:p>
          </p:txBody>
        </p:sp>
      </p:grpSp>
    </p:spTree>
    <p:extLst>
      <p:ext uri="{BB962C8B-B14F-4D97-AF65-F5344CB8AC3E}">
        <p14:creationId xmlns:p14="http://schemas.microsoft.com/office/powerpoint/2010/main" val="201482552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sz="2000" b="1"/>
            </a:lvl1pPr>
          </a:lstStyle>
          <a:p>
            <a:pPr lvl="0"/>
            <a:r>
              <a:rPr lang="en-US"/>
              <a:t>Click to edit Master title style</a:t>
            </a:r>
            <a:endParaRPr lang="en-GB"/>
          </a:p>
        </p:txBody>
      </p:sp>
      <p:sp>
        <p:nvSpPr>
          <p:cNvPr id="3" name="Content Placeholder 2"/>
          <p:cNvSpPr txBox="1">
            <a:spLocks noGrp="1"/>
          </p:cNvSpPr>
          <p:nvPr>
            <p:ph idx="1"/>
          </p:nvPr>
        </p:nvSpPr>
        <p:spPr>
          <a:xfrm>
            <a:off x="3575047" y="273048"/>
            <a:ext cx="5111752" cy="5853110"/>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txBox="1">
            <a:spLocks noGrp="1"/>
          </p:cNvSpPr>
          <p:nvPr>
            <p:ph type="body" idx="2"/>
          </p:nvPr>
        </p:nvSpPr>
        <p:spPr>
          <a:xfrm>
            <a:off x="457200" y="1435095"/>
            <a:ext cx="3008311" cy="4691064"/>
          </a:xfrm>
        </p:spPr>
        <p:txBody>
          <a:bodyPr/>
          <a:lstStyle>
            <a:lvl1pPr marL="0" indent="0">
              <a:spcBef>
                <a:spcPts val="300"/>
              </a:spcBef>
              <a:buNone/>
              <a:defRPr sz="1400"/>
            </a:lvl1pPr>
          </a:lstStyle>
          <a:p>
            <a:pPr lvl="0"/>
            <a:r>
              <a:rPr lang="en-US"/>
              <a:t>Click to edit Master text styles</a:t>
            </a:r>
          </a:p>
        </p:txBody>
      </p:sp>
      <p:sp>
        <p:nvSpPr>
          <p:cNvPr id="5" name="Date Placeholder 4"/>
          <p:cNvSpPr txBox="1">
            <a:spLocks noGrp="1"/>
          </p:cNvSpPr>
          <p:nvPr>
            <p:ph type="dt" sz="half" idx="7"/>
          </p:nvPr>
        </p:nvSpPr>
        <p:spPr/>
        <p:txBody>
          <a:bodyPr/>
          <a:lstStyle>
            <a:lvl1pPr>
              <a:defRPr/>
            </a:lvl1pPr>
          </a:lstStyle>
          <a:p>
            <a:pPr lvl="0"/>
            <a:fld id="{74E92F03-59E4-42F9-BE1E-5642115CCC94}" type="datetime1">
              <a:rPr lang="en-GB"/>
              <a:pPr lvl="0"/>
              <a:t>18/09/2024</a:t>
            </a:fld>
            <a:endParaRPr lang="en-GB"/>
          </a:p>
        </p:txBody>
      </p:sp>
      <p:sp>
        <p:nvSpPr>
          <p:cNvPr id="6" name="Footer Placeholder 5"/>
          <p:cNvSpPr txBox="1">
            <a:spLocks noGrp="1"/>
          </p:cNvSpPr>
          <p:nvPr>
            <p:ph type="ftr" sz="quarter" idx="9"/>
          </p:nvPr>
        </p:nvSpPr>
        <p:spPr/>
        <p:txBody>
          <a:bodyPr/>
          <a:lstStyle>
            <a:lvl1pPr>
              <a:defRPr/>
            </a:lvl1pPr>
          </a:lstStyle>
          <a:p>
            <a:pPr lvl="0"/>
            <a:endParaRPr lang="en-GB"/>
          </a:p>
        </p:txBody>
      </p:sp>
      <p:sp>
        <p:nvSpPr>
          <p:cNvPr id="7" name="Slide Number Placeholder 6"/>
          <p:cNvSpPr txBox="1">
            <a:spLocks noGrp="1"/>
          </p:cNvSpPr>
          <p:nvPr>
            <p:ph type="sldNum" sz="quarter" idx="8"/>
          </p:nvPr>
        </p:nvSpPr>
        <p:spPr/>
        <p:txBody>
          <a:bodyPr/>
          <a:lstStyle>
            <a:lvl1pPr>
              <a:defRPr/>
            </a:lvl1pPr>
          </a:lstStyle>
          <a:p>
            <a:pPr lvl="0"/>
            <a:fld id="{5EA5817E-7FF0-4FDE-B2BA-C963F718AD16}" type="slidenum">
              <a:t>‹#›</a:t>
            </a:fld>
            <a:endParaRPr lang="en-GB"/>
          </a:p>
        </p:txBody>
      </p:sp>
      <p:grpSp>
        <p:nvGrpSpPr>
          <p:cNvPr id="10" name="Group 9"/>
          <p:cNvGrpSpPr/>
          <p:nvPr userDrawn="1"/>
        </p:nvGrpSpPr>
        <p:grpSpPr>
          <a:xfrm>
            <a:off x="160437" y="44624"/>
            <a:ext cx="1603251" cy="1539614"/>
            <a:chOff x="2392685" y="0"/>
            <a:chExt cx="6977232" cy="6552790"/>
          </a:xfrm>
        </p:grpSpPr>
        <p:grpSp>
          <p:nvGrpSpPr>
            <p:cNvPr id="11" name="Group 10"/>
            <p:cNvGrpSpPr/>
            <p:nvPr/>
          </p:nvGrpSpPr>
          <p:grpSpPr>
            <a:xfrm>
              <a:off x="2392685" y="0"/>
              <a:ext cx="6977232" cy="6552790"/>
              <a:chOff x="2674039" y="157318"/>
              <a:chExt cx="6977232" cy="6552790"/>
            </a:xfrm>
          </p:grpSpPr>
          <p:sp>
            <p:nvSpPr>
              <p:cNvPr id="13" name="Freeform 22">
                <a:extLst>
                  <a:ext uri="{FF2B5EF4-FFF2-40B4-BE49-F238E27FC236}">
                    <a16:creationId xmlns:a16="http://schemas.microsoft.com/office/drawing/2014/main" id="{556E320C-2EBC-4BDD-AD02-9858028587A3}"/>
                  </a:ext>
                </a:extLst>
              </p:cNvPr>
              <p:cNvSpPr>
                <a:spLocks/>
              </p:cNvSpPr>
              <p:nvPr/>
            </p:nvSpPr>
            <p:spPr bwMode="auto">
              <a:xfrm>
                <a:off x="6091249" y="1503220"/>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B7762F"/>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5">
                <a:extLst>
                  <a:ext uri="{FF2B5EF4-FFF2-40B4-BE49-F238E27FC236}">
                    <a16:creationId xmlns:a16="http://schemas.microsoft.com/office/drawing/2014/main" id="{4B8DFA6B-03F6-4883-9FAF-CEE50EEE42EB}"/>
                  </a:ext>
                </a:extLst>
              </p:cNvPr>
              <p:cNvSpPr>
                <a:spLocks/>
              </p:cNvSpPr>
              <p:nvPr/>
            </p:nvSpPr>
            <p:spPr bwMode="auto">
              <a:xfrm>
                <a:off x="4106722" y="916261"/>
                <a:ext cx="429174" cy="498599"/>
              </a:xfrm>
              <a:custGeom>
                <a:avLst/>
                <a:gdLst>
                  <a:gd name="T0" fmla="*/ 138 w 138"/>
                  <a:gd name="T1" fmla="*/ 55 h 160"/>
                  <a:gd name="T2" fmla="*/ 109 w 138"/>
                  <a:gd name="T3" fmla="*/ 64 h 160"/>
                  <a:gd name="T4" fmla="*/ 54 w 138"/>
                  <a:gd name="T5" fmla="*/ 19 h 160"/>
                  <a:gd name="T6" fmla="*/ 63 w 138"/>
                  <a:gd name="T7" fmla="*/ 70 h 160"/>
                  <a:gd name="T8" fmla="*/ 62 w 138"/>
                  <a:gd name="T9" fmla="*/ 147 h 160"/>
                  <a:gd name="T10" fmla="*/ 59 w 138"/>
                  <a:gd name="T11" fmla="*/ 152 h 160"/>
                  <a:gd name="T12" fmla="*/ 54 w 138"/>
                  <a:gd name="T13" fmla="*/ 158 h 160"/>
                  <a:gd name="T14" fmla="*/ 50 w 138"/>
                  <a:gd name="T15" fmla="*/ 155 h 160"/>
                  <a:gd name="T16" fmla="*/ 49 w 138"/>
                  <a:gd name="T17" fmla="*/ 154 h 160"/>
                  <a:gd name="T18" fmla="*/ 5 w 138"/>
                  <a:gd name="T19" fmla="*/ 134 h 160"/>
                  <a:gd name="T20" fmla="*/ 7 w 138"/>
                  <a:gd name="T21" fmla="*/ 126 h 160"/>
                  <a:gd name="T22" fmla="*/ 16 w 138"/>
                  <a:gd name="T23" fmla="*/ 128 h 160"/>
                  <a:gd name="T24" fmla="*/ 19 w 138"/>
                  <a:gd name="T25" fmla="*/ 126 h 160"/>
                  <a:gd name="T26" fmla="*/ 52 w 138"/>
                  <a:gd name="T27" fmla="*/ 130 h 160"/>
                  <a:gd name="T28" fmla="*/ 54 w 138"/>
                  <a:gd name="T29" fmla="*/ 85 h 160"/>
                  <a:gd name="T30" fmla="*/ 42 w 138"/>
                  <a:gd name="T31" fmla="*/ 16 h 160"/>
                  <a:gd name="T32" fmla="*/ 44 w 138"/>
                  <a:gd name="T33" fmla="*/ 9 h 160"/>
                  <a:gd name="T34" fmla="*/ 90 w 138"/>
                  <a:gd name="T35" fmla="*/ 22 h 160"/>
                  <a:gd name="T36" fmla="*/ 138 w 138"/>
                  <a:gd name="T37"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160">
                    <a:moveTo>
                      <a:pt x="138" y="55"/>
                    </a:moveTo>
                    <a:cubicBezTo>
                      <a:pt x="136" y="56"/>
                      <a:pt x="126" y="57"/>
                      <a:pt x="109" y="64"/>
                    </a:cubicBezTo>
                    <a:cubicBezTo>
                      <a:pt x="92" y="47"/>
                      <a:pt x="71" y="31"/>
                      <a:pt x="54" y="19"/>
                    </a:cubicBezTo>
                    <a:cubicBezTo>
                      <a:pt x="62" y="34"/>
                      <a:pt x="63" y="53"/>
                      <a:pt x="63" y="70"/>
                    </a:cubicBezTo>
                    <a:cubicBezTo>
                      <a:pt x="63" y="96"/>
                      <a:pt x="58" y="122"/>
                      <a:pt x="62" y="147"/>
                    </a:cubicBezTo>
                    <a:cubicBezTo>
                      <a:pt x="62" y="149"/>
                      <a:pt x="61" y="151"/>
                      <a:pt x="59" y="152"/>
                    </a:cubicBezTo>
                    <a:cubicBezTo>
                      <a:pt x="61" y="155"/>
                      <a:pt x="58" y="160"/>
                      <a:pt x="54" y="158"/>
                    </a:cubicBezTo>
                    <a:cubicBezTo>
                      <a:pt x="53" y="157"/>
                      <a:pt x="51" y="156"/>
                      <a:pt x="50" y="155"/>
                    </a:cubicBezTo>
                    <a:cubicBezTo>
                      <a:pt x="49" y="155"/>
                      <a:pt x="49" y="154"/>
                      <a:pt x="49" y="154"/>
                    </a:cubicBezTo>
                    <a:cubicBezTo>
                      <a:pt x="35" y="145"/>
                      <a:pt x="21" y="136"/>
                      <a:pt x="5" y="134"/>
                    </a:cubicBezTo>
                    <a:cubicBezTo>
                      <a:pt x="0" y="133"/>
                      <a:pt x="2" y="125"/>
                      <a:pt x="7" y="126"/>
                    </a:cubicBezTo>
                    <a:cubicBezTo>
                      <a:pt x="10" y="126"/>
                      <a:pt x="13" y="127"/>
                      <a:pt x="16" y="128"/>
                    </a:cubicBezTo>
                    <a:cubicBezTo>
                      <a:pt x="16" y="127"/>
                      <a:pt x="17" y="126"/>
                      <a:pt x="19" y="126"/>
                    </a:cubicBezTo>
                    <a:cubicBezTo>
                      <a:pt x="31" y="121"/>
                      <a:pt x="42" y="123"/>
                      <a:pt x="52" y="130"/>
                    </a:cubicBezTo>
                    <a:cubicBezTo>
                      <a:pt x="52" y="115"/>
                      <a:pt x="54" y="100"/>
                      <a:pt x="54" y="85"/>
                    </a:cubicBezTo>
                    <a:cubicBezTo>
                      <a:pt x="55" y="63"/>
                      <a:pt x="58" y="33"/>
                      <a:pt x="42" y="16"/>
                    </a:cubicBezTo>
                    <a:cubicBezTo>
                      <a:pt x="40" y="14"/>
                      <a:pt x="41" y="10"/>
                      <a:pt x="44" y="9"/>
                    </a:cubicBezTo>
                    <a:cubicBezTo>
                      <a:pt x="53" y="0"/>
                      <a:pt x="77" y="14"/>
                      <a:pt x="90" y="22"/>
                    </a:cubicBezTo>
                    <a:cubicBezTo>
                      <a:pt x="101" y="28"/>
                      <a:pt x="126" y="46"/>
                      <a:pt x="138"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6">
                <a:extLst>
                  <a:ext uri="{FF2B5EF4-FFF2-40B4-BE49-F238E27FC236}">
                    <a16:creationId xmlns:a16="http://schemas.microsoft.com/office/drawing/2014/main" id="{D254DB18-98C4-4302-A96A-E03D95E41D2A}"/>
                  </a:ext>
                </a:extLst>
              </p:cNvPr>
              <p:cNvSpPr>
                <a:spLocks/>
              </p:cNvSpPr>
              <p:nvPr/>
            </p:nvSpPr>
            <p:spPr bwMode="auto">
              <a:xfrm>
                <a:off x="4592699" y="577025"/>
                <a:ext cx="474932" cy="355015"/>
              </a:xfrm>
              <a:custGeom>
                <a:avLst/>
                <a:gdLst>
                  <a:gd name="T0" fmla="*/ 11 w 153"/>
                  <a:gd name="T1" fmla="*/ 55 h 114"/>
                  <a:gd name="T2" fmla="*/ 12 w 153"/>
                  <a:gd name="T3" fmla="*/ 8 h 114"/>
                  <a:gd name="T4" fmla="*/ 19 w 153"/>
                  <a:gd name="T5" fmla="*/ 8 h 114"/>
                  <a:gd name="T6" fmla="*/ 81 w 153"/>
                  <a:gd name="T7" fmla="*/ 39 h 114"/>
                  <a:gd name="T8" fmla="*/ 125 w 153"/>
                  <a:gd name="T9" fmla="*/ 50 h 114"/>
                  <a:gd name="T10" fmla="*/ 130 w 153"/>
                  <a:gd name="T11" fmla="*/ 16 h 114"/>
                  <a:gd name="T12" fmla="*/ 133 w 153"/>
                  <a:gd name="T13" fmla="*/ 14 h 114"/>
                  <a:gd name="T14" fmla="*/ 134 w 153"/>
                  <a:gd name="T15" fmla="*/ 5 h 114"/>
                  <a:gd name="T16" fmla="*/ 142 w 153"/>
                  <a:gd name="T17" fmla="*/ 5 h 114"/>
                  <a:gd name="T18" fmla="*/ 150 w 153"/>
                  <a:gd name="T19" fmla="*/ 53 h 114"/>
                  <a:gd name="T20" fmla="*/ 150 w 153"/>
                  <a:gd name="T21" fmla="*/ 54 h 114"/>
                  <a:gd name="T22" fmla="*/ 152 w 153"/>
                  <a:gd name="T23" fmla="*/ 59 h 114"/>
                  <a:gd name="T24" fmla="*/ 144 w 153"/>
                  <a:gd name="T25" fmla="*/ 62 h 114"/>
                  <a:gd name="T26" fmla="*/ 139 w 153"/>
                  <a:gd name="T27" fmla="*/ 63 h 114"/>
                  <a:gd name="T28" fmla="*/ 65 w 153"/>
                  <a:gd name="T29" fmla="*/ 43 h 114"/>
                  <a:gd name="T30" fmla="*/ 18 w 153"/>
                  <a:gd name="T31" fmla="*/ 21 h 114"/>
                  <a:gd name="T32" fmla="*/ 48 w 153"/>
                  <a:gd name="T33" fmla="*/ 95 h 114"/>
                  <a:gd name="T34" fmla="*/ 33 w 153"/>
                  <a:gd name="T35" fmla="*/ 114 h 114"/>
                  <a:gd name="T36" fmla="*/ 11 w 153"/>
                  <a:gd name="T37"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14">
                    <a:moveTo>
                      <a:pt x="11" y="55"/>
                    </a:moveTo>
                    <a:cubicBezTo>
                      <a:pt x="7" y="41"/>
                      <a:pt x="0" y="15"/>
                      <a:pt x="12" y="8"/>
                    </a:cubicBezTo>
                    <a:cubicBezTo>
                      <a:pt x="13" y="6"/>
                      <a:pt x="17" y="6"/>
                      <a:pt x="19" y="8"/>
                    </a:cubicBezTo>
                    <a:cubicBezTo>
                      <a:pt x="31" y="28"/>
                      <a:pt x="60" y="34"/>
                      <a:pt x="81" y="39"/>
                    </a:cubicBezTo>
                    <a:cubicBezTo>
                      <a:pt x="96" y="43"/>
                      <a:pt x="111" y="45"/>
                      <a:pt x="125" y="50"/>
                    </a:cubicBezTo>
                    <a:cubicBezTo>
                      <a:pt x="121" y="38"/>
                      <a:pt x="123" y="27"/>
                      <a:pt x="130" y="16"/>
                    </a:cubicBezTo>
                    <a:cubicBezTo>
                      <a:pt x="131" y="15"/>
                      <a:pt x="132" y="14"/>
                      <a:pt x="133" y="14"/>
                    </a:cubicBezTo>
                    <a:cubicBezTo>
                      <a:pt x="133" y="11"/>
                      <a:pt x="133" y="8"/>
                      <a:pt x="134" y="5"/>
                    </a:cubicBezTo>
                    <a:cubicBezTo>
                      <a:pt x="134" y="0"/>
                      <a:pt x="143" y="0"/>
                      <a:pt x="142" y="5"/>
                    </a:cubicBezTo>
                    <a:cubicBezTo>
                      <a:pt x="140" y="22"/>
                      <a:pt x="145" y="37"/>
                      <a:pt x="150" y="53"/>
                    </a:cubicBezTo>
                    <a:cubicBezTo>
                      <a:pt x="150" y="53"/>
                      <a:pt x="150" y="54"/>
                      <a:pt x="150" y="54"/>
                    </a:cubicBezTo>
                    <a:cubicBezTo>
                      <a:pt x="151" y="56"/>
                      <a:pt x="151" y="57"/>
                      <a:pt x="152" y="59"/>
                    </a:cubicBezTo>
                    <a:cubicBezTo>
                      <a:pt x="153" y="64"/>
                      <a:pt x="147" y="65"/>
                      <a:pt x="144" y="62"/>
                    </a:cubicBezTo>
                    <a:cubicBezTo>
                      <a:pt x="143" y="64"/>
                      <a:pt x="141" y="64"/>
                      <a:pt x="139" y="63"/>
                    </a:cubicBezTo>
                    <a:cubicBezTo>
                      <a:pt x="116" y="53"/>
                      <a:pt x="89" y="50"/>
                      <a:pt x="65" y="43"/>
                    </a:cubicBezTo>
                    <a:cubicBezTo>
                      <a:pt x="49" y="39"/>
                      <a:pt x="30" y="33"/>
                      <a:pt x="18" y="21"/>
                    </a:cubicBezTo>
                    <a:cubicBezTo>
                      <a:pt x="25" y="40"/>
                      <a:pt x="37" y="74"/>
                      <a:pt x="48" y="95"/>
                    </a:cubicBezTo>
                    <a:cubicBezTo>
                      <a:pt x="42" y="97"/>
                      <a:pt x="34" y="113"/>
                      <a:pt x="33" y="114"/>
                    </a:cubicBezTo>
                    <a:cubicBezTo>
                      <a:pt x="28" y="101"/>
                      <a:pt x="14" y="68"/>
                      <a:pt x="11"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7">
                <a:extLst>
                  <a:ext uri="{FF2B5EF4-FFF2-40B4-BE49-F238E27FC236}">
                    <a16:creationId xmlns:a16="http://schemas.microsoft.com/office/drawing/2014/main" id="{3F57704C-81B1-40D4-8B90-70536AF7692E}"/>
                  </a:ext>
                </a:extLst>
              </p:cNvPr>
              <p:cNvSpPr>
                <a:spLocks/>
              </p:cNvSpPr>
              <p:nvPr/>
            </p:nvSpPr>
            <p:spPr bwMode="auto">
              <a:xfrm>
                <a:off x="4340243" y="745854"/>
                <a:ext cx="637449" cy="544356"/>
              </a:xfrm>
              <a:custGeom>
                <a:avLst/>
                <a:gdLst>
                  <a:gd name="T0" fmla="*/ 204 w 205"/>
                  <a:gd name="T1" fmla="*/ 38 h 175"/>
                  <a:gd name="T2" fmla="*/ 34 w 205"/>
                  <a:gd name="T3" fmla="*/ 169 h 175"/>
                  <a:gd name="T4" fmla="*/ 8 w 205"/>
                  <a:gd name="T5" fmla="*/ 150 h 175"/>
                  <a:gd name="T6" fmla="*/ 23 w 205"/>
                  <a:gd name="T7" fmla="*/ 129 h 175"/>
                  <a:gd name="T8" fmla="*/ 24 w 205"/>
                  <a:gd name="T9" fmla="*/ 120 h 175"/>
                  <a:gd name="T10" fmla="*/ 20 w 205"/>
                  <a:gd name="T11" fmla="*/ 110 h 175"/>
                  <a:gd name="T12" fmla="*/ 37 w 205"/>
                  <a:gd name="T13" fmla="*/ 94 h 175"/>
                  <a:gd name="T14" fmla="*/ 66 w 205"/>
                  <a:gd name="T15" fmla="*/ 87 h 175"/>
                  <a:gd name="T16" fmla="*/ 80 w 205"/>
                  <a:gd name="T17" fmla="*/ 55 h 175"/>
                  <a:gd name="T18" fmla="*/ 109 w 205"/>
                  <a:gd name="T19" fmla="*/ 44 h 175"/>
                  <a:gd name="T20" fmla="*/ 124 w 205"/>
                  <a:gd name="T21" fmla="*/ 35 h 175"/>
                  <a:gd name="T22" fmla="*/ 122 w 205"/>
                  <a:gd name="T23" fmla="*/ 16 h 175"/>
                  <a:gd name="T24" fmla="*/ 127 w 205"/>
                  <a:gd name="T25" fmla="*/ 12 h 175"/>
                  <a:gd name="T26" fmla="*/ 127 w 205"/>
                  <a:gd name="T27" fmla="*/ 12 h 175"/>
                  <a:gd name="T28" fmla="*/ 204 w 205"/>
                  <a:gd name="T29" fmla="*/ 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175">
                    <a:moveTo>
                      <a:pt x="204" y="38"/>
                    </a:moveTo>
                    <a:cubicBezTo>
                      <a:pt x="205" y="39"/>
                      <a:pt x="62" y="156"/>
                      <a:pt x="34" y="169"/>
                    </a:cubicBezTo>
                    <a:cubicBezTo>
                      <a:pt x="21" y="175"/>
                      <a:pt x="11" y="159"/>
                      <a:pt x="8" y="150"/>
                    </a:cubicBezTo>
                    <a:cubicBezTo>
                      <a:pt x="0" y="145"/>
                      <a:pt x="0" y="127"/>
                      <a:pt x="23" y="129"/>
                    </a:cubicBezTo>
                    <a:cubicBezTo>
                      <a:pt x="30" y="129"/>
                      <a:pt x="26" y="125"/>
                      <a:pt x="24" y="120"/>
                    </a:cubicBezTo>
                    <a:cubicBezTo>
                      <a:pt x="22" y="117"/>
                      <a:pt x="21" y="113"/>
                      <a:pt x="20" y="110"/>
                    </a:cubicBezTo>
                    <a:cubicBezTo>
                      <a:pt x="19" y="100"/>
                      <a:pt x="30" y="96"/>
                      <a:pt x="37" y="94"/>
                    </a:cubicBezTo>
                    <a:cubicBezTo>
                      <a:pt x="47" y="92"/>
                      <a:pt x="58" y="91"/>
                      <a:pt x="66" y="87"/>
                    </a:cubicBezTo>
                    <a:cubicBezTo>
                      <a:pt x="77" y="81"/>
                      <a:pt x="75" y="66"/>
                      <a:pt x="80" y="55"/>
                    </a:cubicBezTo>
                    <a:cubicBezTo>
                      <a:pt x="85" y="44"/>
                      <a:pt x="98" y="44"/>
                      <a:pt x="109" y="44"/>
                    </a:cubicBezTo>
                    <a:cubicBezTo>
                      <a:pt x="112" y="44"/>
                      <a:pt x="129" y="42"/>
                      <a:pt x="124" y="35"/>
                    </a:cubicBezTo>
                    <a:cubicBezTo>
                      <a:pt x="121" y="28"/>
                      <a:pt x="118" y="22"/>
                      <a:pt x="122" y="16"/>
                    </a:cubicBezTo>
                    <a:cubicBezTo>
                      <a:pt x="123" y="13"/>
                      <a:pt x="125" y="12"/>
                      <a:pt x="127" y="12"/>
                    </a:cubicBezTo>
                    <a:cubicBezTo>
                      <a:pt x="127" y="12"/>
                      <a:pt x="127" y="12"/>
                      <a:pt x="127" y="12"/>
                    </a:cubicBezTo>
                    <a:cubicBezTo>
                      <a:pt x="132" y="0"/>
                      <a:pt x="190" y="0"/>
                      <a:pt x="204" y="38"/>
                    </a:cubicBezTo>
                    <a:close/>
                  </a:path>
                </a:pathLst>
              </a:custGeom>
              <a:solidFill>
                <a:srgbClr val="9CD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8">
                <a:extLst>
                  <a:ext uri="{FF2B5EF4-FFF2-40B4-BE49-F238E27FC236}">
                    <a16:creationId xmlns:a16="http://schemas.microsoft.com/office/drawing/2014/main" id="{6195FA73-0A4C-4581-B5E6-313D69B3D848}"/>
                  </a:ext>
                </a:extLst>
              </p:cNvPr>
              <p:cNvSpPr>
                <a:spLocks/>
              </p:cNvSpPr>
              <p:nvPr/>
            </p:nvSpPr>
            <p:spPr bwMode="auto">
              <a:xfrm>
                <a:off x="4381267" y="845258"/>
                <a:ext cx="1367992" cy="1085557"/>
              </a:xfrm>
              <a:custGeom>
                <a:avLst/>
                <a:gdLst>
                  <a:gd name="T0" fmla="*/ 427 w 440"/>
                  <a:gd name="T1" fmla="*/ 48 h 349"/>
                  <a:gd name="T2" fmla="*/ 414 w 440"/>
                  <a:gd name="T3" fmla="*/ 68 h 349"/>
                  <a:gd name="T4" fmla="*/ 434 w 440"/>
                  <a:gd name="T5" fmla="*/ 64 h 349"/>
                  <a:gd name="T6" fmla="*/ 437 w 440"/>
                  <a:gd name="T7" fmla="*/ 70 h 349"/>
                  <a:gd name="T8" fmla="*/ 411 w 440"/>
                  <a:gd name="T9" fmla="*/ 75 h 349"/>
                  <a:gd name="T10" fmla="*/ 351 w 440"/>
                  <a:gd name="T11" fmla="*/ 134 h 349"/>
                  <a:gd name="T12" fmla="*/ 330 w 440"/>
                  <a:gd name="T13" fmla="*/ 164 h 349"/>
                  <a:gd name="T14" fmla="*/ 324 w 440"/>
                  <a:gd name="T15" fmla="*/ 182 h 349"/>
                  <a:gd name="T16" fmla="*/ 290 w 440"/>
                  <a:gd name="T17" fmla="*/ 238 h 349"/>
                  <a:gd name="T18" fmla="*/ 283 w 440"/>
                  <a:gd name="T19" fmla="*/ 229 h 349"/>
                  <a:gd name="T20" fmla="*/ 298 w 440"/>
                  <a:gd name="T21" fmla="*/ 190 h 349"/>
                  <a:gd name="T22" fmla="*/ 189 w 440"/>
                  <a:gd name="T23" fmla="*/ 23 h 349"/>
                  <a:gd name="T24" fmla="*/ 64 w 440"/>
                  <a:gd name="T25" fmla="*/ 142 h 349"/>
                  <a:gd name="T26" fmla="*/ 170 w 440"/>
                  <a:gd name="T27" fmla="*/ 255 h 349"/>
                  <a:gd name="T28" fmla="*/ 223 w 440"/>
                  <a:gd name="T29" fmla="*/ 266 h 349"/>
                  <a:gd name="T30" fmla="*/ 244 w 440"/>
                  <a:gd name="T31" fmla="*/ 275 h 349"/>
                  <a:gd name="T32" fmla="*/ 186 w 440"/>
                  <a:gd name="T33" fmla="*/ 295 h 349"/>
                  <a:gd name="T34" fmla="*/ 173 w 440"/>
                  <a:gd name="T35" fmla="*/ 293 h 349"/>
                  <a:gd name="T36" fmla="*/ 173 w 440"/>
                  <a:gd name="T37" fmla="*/ 293 h 349"/>
                  <a:gd name="T38" fmla="*/ 142 w 440"/>
                  <a:gd name="T39" fmla="*/ 290 h 349"/>
                  <a:gd name="T40" fmla="*/ 142 w 440"/>
                  <a:gd name="T41" fmla="*/ 290 h 349"/>
                  <a:gd name="T42" fmla="*/ 37 w 440"/>
                  <a:gd name="T43" fmla="*/ 318 h 349"/>
                  <a:gd name="T44" fmla="*/ 36 w 440"/>
                  <a:gd name="T45" fmla="*/ 323 h 349"/>
                  <a:gd name="T46" fmla="*/ 31 w 440"/>
                  <a:gd name="T47" fmla="*/ 342 h 349"/>
                  <a:gd name="T48" fmla="*/ 29 w 440"/>
                  <a:gd name="T49" fmla="*/ 348 h 349"/>
                  <a:gd name="T50" fmla="*/ 22 w 440"/>
                  <a:gd name="T51" fmla="*/ 344 h 349"/>
                  <a:gd name="T52" fmla="*/ 23 w 440"/>
                  <a:gd name="T53" fmla="*/ 322 h 349"/>
                  <a:gd name="T54" fmla="*/ 11 w 440"/>
                  <a:gd name="T55" fmla="*/ 326 h 349"/>
                  <a:gd name="T56" fmla="*/ 2 w 440"/>
                  <a:gd name="T57" fmla="*/ 323 h 349"/>
                  <a:gd name="T58" fmla="*/ 8 w 440"/>
                  <a:gd name="T59" fmla="*/ 317 h 349"/>
                  <a:gd name="T60" fmla="*/ 19 w 440"/>
                  <a:gd name="T61" fmla="*/ 311 h 349"/>
                  <a:gd name="T62" fmla="*/ 5 w 440"/>
                  <a:gd name="T63" fmla="*/ 301 h 349"/>
                  <a:gd name="T64" fmla="*/ 12 w 440"/>
                  <a:gd name="T65" fmla="*/ 298 h 349"/>
                  <a:gd name="T66" fmla="*/ 30 w 440"/>
                  <a:gd name="T67" fmla="*/ 307 h 349"/>
                  <a:gd name="T68" fmla="*/ 139 w 440"/>
                  <a:gd name="T69" fmla="*/ 277 h 349"/>
                  <a:gd name="T70" fmla="*/ 139 w 440"/>
                  <a:gd name="T71" fmla="*/ 277 h 349"/>
                  <a:gd name="T72" fmla="*/ 161 w 440"/>
                  <a:gd name="T73" fmla="*/ 273 h 349"/>
                  <a:gd name="T74" fmla="*/ 97 w 440"/>
                  <a:gd name="T75" fmla="*/ 208 h 349"/>
                  <a:gd name="T76" fmla="*/ 24 w 440"/>
                  <a:gd name="T77" fmla="*/ 123 h 349"/>
                  <a:gd name="T78" fmla="*/ 182 w 440"/>
                  <a:gd name="T79" fmla="*/ 7 h 349"/>
                  <a:gd name="T80" fmla="*/ 184 w 440"/>
                  <a:gd name="T81" fmla="*/ 7 h 349"/>
                  <a:gd name="T82" fmla="*/ 202 w 440"/>
                  <a:gd name="T83" fmla="*/ 11 h 349"/>
                  <a:gd name="T84" fmla="*/ 308 w 440"/>
                  <a:gd name="T85" fmla="*/ 177 h 349"/>
                  <a:gd name="T86" fmla="*/ 310 w 440"/>
                  <a:gd name="T87" fmla="*/ 174 h 349"/>
                  <a:gd name="T88" fmla="*/ 310 w 440"/>
                  <a:gd name="T89" fmla="*/ 174 h 349"/>
                  <a:gd name="T90" fmla="*/ 333 w 440"/>
                  <a:gd name="T91" fmla="*/ 141 h 349"/>
                  <a:gd name="T92" fmla="*/ 333 w 440"/>
                  <a:gd name="T93" fmla="*/ 140 h 349"/>
                  <a:gd name="T94" fmla="*/ 402 w 440"/>
                  <a:gd name="T95" fmla="*/ 70 h 349"/>
                  <a:gd name="T96" fmla="*/ 391 w 440"/>
                  <a:gd name="T97" fmla="*/ 47 h 349"/>
                  <a:gd name="T98" fmla="*/ 396 w 440"/>
                  <a:gd name="T99" fmla="*/ 42 h 349"/>
                  <a:gd name="T100" fmla="*/ 408 w 440"/>
                  <a:gd name="T101" fmla="*/ 62 h 349"/>
                  <a:gd name="T102" fmla="*/ 426 w 440"/>
                  <a:gd name="T103" fmla="*/ 42 h 349"/>
                  <a:gd name="T104" fmla="*/ 427 w 440"/>
                  <a:gd name="T105" fmla="*/ 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49">
                    <a:moveTo>
                      <a:pt x="427" y="48"/>
                    </a:moveTo>
                    <a:cubicBezTo>
                      <a:pt x="419" y="55"/>
                      <a:pt x="417" y="55"/>
                      <a:pt x="414" y="68"/>
                    </a:cubicBezTo>
                    <a:cubicBezTo>
                      <a:pt x="423" y="66"/>
                      <a:pt x="424" y="64"/>
                      <a:pt x="434" y="64"/>
                    </a:cubicBezTo>
                    <a:cubicBezTo>
                      <a:pt x="439" y="64"/>
                      <a:pt x="440" y="69"/>
                      <a:pt x="437" y="70"/>
                    </a:cubicBezTo>
                    <a:cubicBezTo>
                      <a:pt x="425" y="73"/>
                      <a:pt x="423" y="74"/>
                      <a:pt x="411" y="75"/>
                    </a:cubicBezTo>
                    <a:cubicBezTo>
                      <a:pt x="408" y="75"/>
                      <a:pt x="368" y="114"/>
                      <a:pt x="351" y="134"/>
                    </a:cubicBezTo>
                    <a:cubicBezTo>
                      <a:pt x="342" y="144"/>
                      <a:pt x="335" y="154"/>
                      <a:pt x="330" y="164"/>
                    </a:cubicBezTo>
                    <a:cubicBezTo>
                      <a:pt x="328" y="171"/>
                      <a:pt x="326" y="177"/>
                      <a:pt x="324" y="182"/>
                    </a:cubicBezTo>
                    <a:cubicBezTo>
                      <a:pt x="320" y="197"/>
                      <a:pt x="317" y="214"/>
                      <a:pt x="290" y="238"/>
                    </a:cubicBezTo>
                    <a:cubicBezTo>
                      <a:pt x="285" y="242"/>
                      <a:pt x="278" y="234"/>
                      <a:pt x="283" y="229"/>
                    </a:cubicBezTo>
                    <a:cubicBezTo>
                      <a:pt x="294" y="219"/>
                      <a:pt x="299" y="207"/>
                      <a:pt x="298" y="190"/>
                    </a:cubicBezTo>
                    <a:cubicBezTo>
                      <a:pt x="285" y="181"/>
                      <a:pt x="216" y="91"/>
                      <a:pt x="189" y="23"/>
                    </a:cubicBezTo>
                    <a:cubicBezTo>
                      <a:pt x="136" y="59"/>
                      <a:pt x="109" y="96"/>
                      <a:pt x="64" y="142"/>
                    </a:cubicBezTo>
                    <a:cubicBezTo>
                      <a:pt x="73" y="147"/>
                      <a:pt x="162" y="246"/>
                      <a:pt x="170" y="255"/>
                    </a:cubicBezTo>
                    <a:cubicBezTo>
                      <a:pt x="174" y="259"/>
                      <a:pt x="200" y="279"/>
                      <a:pt x="223" y="266"/>
                    </a:cubicBezTo>
                    <a:cubicBezTo>
                      <a:pt x="227" y="264"/>
                      <a:pt x="242" y="268"/>
                      <a:pt x="244" y="275"/>
                    </a:cubicBezTo>
                    <a:cubicBezTo>
                      <a:pt x="244" y="275"/>
                      <a:pt x="212" y="298"/>
                      <a:pt x="186" y="295"/>
                    </a:cubicBezTo>
                    <a:cubicBezTo>
                      <a:pt x="182" y="295"/>
                      <a:pt x="177" y="294"/>
                      <a:pt x="173" y="293"/>
                    </a:cubicBezTo>
                    <a:cubicBezTo>
                      <a:pt x="173" y="293"/>
                      <a:pt x="173" y="293"/>
                      <a:pt x="173" y="293"/>
                    </a:cubicBezTo>
                    <a:cubicBezTo>
                      <a:pt x="165" y="291"/>
                      <a:pt x="142" y="290"/>
                      <a:pt x="142" y="290"/>
                    </a:cubicBezTo>
                    <a:cubicBezTo>
                      <a:pt x="142" y="290"/>
                      <a:pt x="142" y="290"/>
                      <a:pt x="142" y="290"/>
                    </a:cubicBezTo>
                    <a:cubicBezTo>
                      <a:pt x="101" y="294"/>
                      <a:pt x="54" y="287"/>
                      <a:pt x="37" y="318"/>
                    </a:cubicBezTo>
                    <a:cubicBezTo>
                      <a:pt x="37" y="318"/>
                      <a:pt x="37" y="321"/>
                      <a:pt x="36" y="323"/>
                    </a:cubicBezTo>
                    <a:cubicBezTo>
                      <a:pt x="32" y="329"/>
                      <a:pt x="29" y="335"/>
                      <a:pt x="31" y="342"/>
                    </a:cubicBezTo>
                    <a:cubicBezTo>
                      <a:pt x="32" y="345"/>
                      <a:pt x="32" y="347"/>
                      <a:pt x="29" y="348"/>
                    </a:cubicBezTo>
                    <a:cubicBezTo>
                      <a:pt x="26" y="349"/>
                      <a:pt x="24" y="347"/>
                      <a:pt x="22" y="344"/>
                    </a:cubicBezTo>
                    <a:cubicBezTo>
                      <a:pt x="20" y="336"/>
                      <a:pt x="21" y="329"/>
                      <a:pt x="23" y="322"/>
                    </a:cubicBezTo>
                    <a:cubicBezTo>
                      <a:pt x="19" y="323"/>
                      <a:pt x="15" y="324"/>
                      <a:pt x="11" y="326"/>
                    </a:cubicBezTo>
                    <a:cubicBezTo>
                      <a:pt x="8" y="327"/>
                      <a:pt x="3" y="325"/>
                      <a:pt x="2" y="323"/>
                    </a:cubicBezTo>
                    <a:cubicBezTo>
                      <a:pt x="1" y="319"/>
                      <a:pt x="5" y="318"/>
                      <a:pt x="8" y="317"/>
                    </a:cubicBezTo>
                    <a:cubicBezTo>
                      <a:pt x="11" y="315"/>
                      <a:pt x="15" y="312"/>
                      <a:pt x="19" y="311"/>
                    </a:cubicBezTo>
                    <a:cubicBezTo>
                      <a:pt x="13" y="309"/>
                      <a:pt x="11" y="307"/>
                      <a:pt x="5" y="301"/>
                    </a:cubicBezTo>
                    <a:cubicBezTo>
                      <a:pt x="0" y="297"/>
                      <a:pt x="8" y="295"/>
                      <a:pt x="12" y="298"/>
                    </a:cubicBezTo>
                    <a:cubicBezTo>
                      <a:pt x="24" y="304"/>
                      <a:pt x="23" y="303"/>
                      <a:pt x="30" y="307"/>
                    </a:cubicBezTo>
                    <a:cubicBezTo>
                      <a:pt x="57" y="273"/>
                      <a:pt x="100" y="279"/>
                      <a:pt x="139" y="277"/>
                    </a:cubicBezTo>
                    <a:cubicBezTo>
                      <a:pt x="139" y="277"/>
                      <a:pt x="139" y="277"/>
                      <a:pt x="139" y="277"/>
                    </a:cubicBezTo>
                    <a:cubicBezTo>
                      <a:pt x="151" y="276"/>
                      <a:pt x="158" y="273"/>
                      <a:pt x="161" y="273"/>
                    </a:cubicBezTo>
                    <a:cubicBezTo>
                      <a:pt x="140" y="250"/>
                      <a:pt x="121" y="227"/>
                      <a:pt x="97" y="208"/>
                    </a:cubicBezTo>
                    <a:cubicBezTo>
                      <a:pt x="68" y="185"/>
                      <a:pt x="1" y="145"/>
                      <a:pt x="24" y="123"/>
                    </a:cubicBezTo>
                    <a:cubicBezTo>
                      <a:pt x="28" y="120"/>
                      <a:pt x="106" y="39"/>
                      <a:pt x="182" y="7"/>
                    </a:cubicBezTo>
                    <a:cubicBezTo>
                      <a:pt x="183" y="7"/>
                      <a:pt x="183" y="7"/>
                      <a:pt x="184" y="7"/>
                    </a:cubicBezTo>
                    <a:cubicBezTo>
                      <a:pt x="187" y="3"/>
                      <a:pt x="199" y="0"/>
                      <a:pt x="202" y="11"/>
                    </a:cubicBezTo>
                    <a:cubicBezTo>
                      <a:pt x="224" y="79"/>
                      <a:pt x="270" y="120"/>
                      <a:pt x="308" y="177"/>
                    </a:cubicBezTo>
                    <a:cubicBezTo>
                      <a:pt x="309" y="176"/>
                      <a:pt x="310" y="175"/>
                      <a:pt x="310" y="174"/>
                    </a:cubicBezTo>
                    <a:cubicBezTo>
                      <a:pt x="310" y="174"/>
                      <a:pt x="310" y="174"/>
                      <a:pt x="310" y="174"/>
                    </a:cubicBezTo>
                    <a:cubicBezTo>
                      <a:pt x="310" y="174"/>
                      <a:pt x="329" y="145"/>
                      <a:pt x="333" y="141"/>
                    </a:cubicBezTo>
                    <a:cubicBezTo>
                      <a:pt x="333" y="140"/>
                      <a:pt x="333" y="140"/>
                      <a:pt x="333" y="140"/>
                    </a:cubicBezTo>
                    <a:cubicBezTo>
                      <a:pt x="351" y="114"/>
                      <a:pt x="374" y="91"/>
                      <a:pt x="402" y="70"/>
                    </a:cubicBezTo>
                    <a:cubicBezTo>
                      <a:pt x="400" y="62"/>
                      <a:pt x="398" y="53"/>
                      <a:pt x="391" y="47"/>
                    </a:cubicBezTo>
                    <a:cubicBezTo>
                      <a:pt x="388" y="45"/>
                      <a:pt x="392" y="37"/>
                      <a:pt x="396" y="42"/>
                    </a:cubicBezTo>
                    <a:cubicBezTo>
                      <a:pt x="401" y="46"/>
                      <a:pt x="406" y="57"/>
                      <a:pt x="408" y="62"/>
                    </a:cubicBezTo>
                    <a:cubicBezTo>
                      <a:pt x="411" y="52"/>
                      <a:pt x="414" y="48"/>
                      <a:pt x="426" y="42"/>
                    </a:cubicBezTo>
                    <a:cubicBezTo>
                      <a:pt x="432" y="39"/>
                      <a:pt x="429" y="47"/>
                      <a:pt x="427" y="4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9">
                <a:extLst>
                  <a:ext uri="{FF2B5EF4-FFF2-40B4-BE49-F238E27FC236}">
                    <a16:creationId xmlns:a16="http://schemas.microsoft.com/office/drawing/2014/main" id="{964AA23C-AF4C-492D-917C-AD5506884B8F}"/>
                  </a:ext>
                </a:extLst>
              </p:cNvPr>
              <p:cNvSpPr>
                <a:spLocks noEditPoints="1"/>
              </p:cNvSpPr>
              <p:nvPr/>
            </p:nvSpPr>
            <p:spPr bwMode="auto">
              <a:xfrm>
                <a:off x="4160369" y="621204"/>
                <a:ext cx="874126" cy="758943"/>
              </a:xfrm>
              <a:custGeom>
                <a:avLst/>
                <a:gdLst>
                  <a:gd name="T0" fmla="*/ 268 w 281"/>
                  <a:gd name="T1" fmla="*/ 4 h 244"/>
                  <a:gd name="T2" fmla="*/ 260 w 281"/>
                  <a:gd name="T3" fmla="*/ 1 h 244"/>
                  <a:gd name="T4" fmla="*/ 257 w 281"/>
                  <a:gd name="T5" fmla="*/ 6 h 244"/>
                  <a:gd name="T6" fmla="*/ 258 w 281"/>
                  <a:gd name="T7" fmla="*/ 23 h 244"/>
                  <a:gd name="T8" fmla="*/ 270 w 281"/>
                  <a:gd name="T9" fmla="*/ 42 h 244"/>
                  <a:gd name="T10" fmla="*/ 277 w 281"/>
                  <a:gd name="T11" fmla="*/ 45 h 244"/>
                  <a:gd name="T12" fmla="*/ 280 w 281"/>
                  <a:gd name="T13" fmla="*/ 40 h 244"/>
                  <a:gd name="T14" fmla="*/ 280 w 281"/>
                  <a:gd name="T15" fmla="*/ 23 h 244"/>
                  <a:gd name="T16" fmla="*/ 276 w 281"/>
                  <a:gd name="T17" fmla="*/ 13 h 244"/>
                  <a:gd name="T18" fmla="*/ 268 w 281"/>
                  <a:gd name="T19" fmla="*/ 4 h 244"/>
                  <a:gd name="T20" fmla="*/ 38 w 281"/>
                  <a:gd name="T21" fmla="*/ 233 h 244"/>
                  <a:gd name="T22" fmla="*/ 22 w 281"/>
                  <a:gd name="T23" fmla="*/ 216 h 244"/>
                  <a:gd name="T24" fmla="*/ 6 w 281"/>
                  <a:gd name="T25" fmla="*/ 211 h 244"/>
                  <a:gd name="T26" fmla="*/ 1 w 281"/>
                  <a:gd name="T27" fmla="*/ 212 h 244"/>
                  <a:gd name="T28" fmla="*/ 1 w 281"/>
                  <a:gd name="T29" fmla="*/ 221 h 244"/>
                  <a:gd name="T30" fmla="*/ 8 w 281"/>
                  <a:gd name="T31" fmla="*/ 231 h 244"/>
                  <a:gd name="T32" fmla="*/ 16 w 281"/>
                  <a:gd name="T33" fmla="*/ 237 h 244"/>
                  <a:gd name="T34" fmla="*/ 32 w 281"/>
                  <a:gd name="T35" fmla="*/ 243 h 244"/>
                  <a:gd name="T36" fmla="*/ 38 w 281"/>
                  <a:gd name="T37" fmla="*/ 241 h 244"/>
                  <a:gd name="T38" fmla="*/ 38 w 281"/>
                  <a:gd name="T39" fmla="*/ 2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244">
                    <a:moveTo>
                      <a:pt x="268" y="4"/>
                    </a:moveTo>
                    <a:cubicBezTo>
                      <a:pt x="265" y="2"/>
                      <a:pt x="262" y="0"/>
                      <a:pt x="260" y="1"/>
                    </a:cubicBezTo>
                    <a:cubicBezTo>
                      <a:pt x="258" y="1"/>
                      <a:pt x="257" y="2"/>
                      <a:pt x="257" y="6"/>
                    </a:cubicBezTo>
                    <a:cubicBezTo>
                      <a:pt x="257" y="11"/>
                      <a:pt x="257" y="17"/>
                      <a:pt x="258" y="23"/>
                    </a:cubicBezTo>
                    <a:cubicBezTo>
                      <a:pt x="259" y="33"/>
                      <a:pt x="267" y="41"/>
                      <a:pt x="270" y="42"/>
                    </a:cubicBezTo>
                    <a:cubicBezTo>
                      <a:pt x="273" y="45"/>
                      <a:pt x="275" y="46"/>
                      <a:pt x="277" y="45"/>
                    </a:cubicBezTo>
                    <a:cubicBezTo>
                      <a:pt x="279" y="45"/>
                      <a:pt x="281" y="44"/>
                      <a:pt x="280" y="40"/>
                    </a:cubicBezTo>
                    <a:cubicBezTo>
                      <a:pt x="280" y="34"/>
                      <a:pt x="280" y="28"/>
                      <a:pt x="280" y="23"/>
                    </a:cubicBezTo>
                    <a:cubicBezTo>
                      <a:pt x="280" y="20"/>
                      <a:pt x="278" y="15"/>
                      <a:pt x="276" y="13"/>
                    </a:cubicBezTo>
                    <a:cubicBezTo>
                      <a:pt x="273" y="8"/>
                      <a:pt x="270" y="6"/>
                      <a:pt x="268" y="4"/>
                    </a:cubicBezTo>
                    <a:close/>
                    <a:moveTo>
                      <a:pt x="38" y="233"/>
                    </a:moveTo>
                    <a:cubicBezTo>
                      <a:pt x="37" y="230"/>
                      <a:pt x="32" y="219"/>
                      <a:pt x="22" y="216"/>
                    </a:cubicBezTo>
                    <a:cubicBezTo>
                      <a:pt x="17" y="214"/>
                      <a:pt x="11" y="212"/>
                      <a:pt x="6" y="211"/>
                    </a:cubicBezTo>
                    <a:cubicBezTo>
                      <a:pt x="3" y="210"/>
                      <a:pt x="1" y="211"/>
                      <a:pt x="1" y="212"/>
                    </a:cubicBezTo>
                    <a:cubicBezTo>
                      <a:pt x="0" y="214"/>
                      <a:pt x="0" y="217"/>
                      <a:pt x="1" y="221"/>
                    </a:cubicBezTo>
                    <a:cubicBezTo>
                      <a:pt x="2" y="223"/>
                      <a:pt x="4" y="227"/>
                      <a:pt x="8" y="231"/>
                    </a:cubicBezTo>
                    <a:cubicBezTo>
                      <a:pt x="10" y="233"/>
                      <a:pt x="13" y="236"/>
                      <a:pt x="16" y="237"/>
                    </a:cubicBezTo>
                    <a:cubicBezTo>
                      <a:pt x="21" y="239"/>
                      <a:pt x="27" y="240"/>
                      <a:pt x="32" y="243"/>
                    </a:cubicBezTo>
                    <a:cubicBezTo>
                      <a:pt x="36" y="244"/>
                      <a:pt x="38" y="242"/>
                      <a:pt x="38" y="241"/>
                    </a:cubicBezTo>
                    <a:cubicBezTo>
                      <a:pt x="39" y="239"/>
                      <a:pt x="39" y="236"/>
                      <a:pt x="38" y="233"/>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0">
                <a:extLst>
                  <a:ext uri="{FF2B5EF4-FFF2-40B4-BE49-F238E27FC236}">
                    <a16:creationId xmlns:a16="http://schemas.microsoft.com/office/drawing/2014/main" id="{5CA4BA5D-CFEC-479D-9CFF-6AF0EB857851}"/>
                  </a:ext>
                </a:extLst>
              </p:cNvPr>
              <p:cNvSpPr>
                <a:spLocks/>
              </p:cNvSpPr>
              <p:nvPr/>
            </p:nvSpPr>
            <p:spPr bwMode="auto">
              <a:xfrm>
                <a:off x="4987160" y="1604201"/>
                <a:ext cx="1038222" cy="995620"/>
              </a:xfrm>
              <a:custGeom>
                <a:avLst/>
                <a:gdLst>
                  <a:gd name="T0" fmla="*/ 287 w 334"/>
                  <a:gd name="T1" fmla="*/ 74 h 320"/>
                  <a:gd name="T2" fmla="*/ 81 w 334"/>
                  <a:gd name="T3" fmla="*/ 50 h 320"/>
                  <a:gd name="T4" fmla="*/ 48 w 334"/>
                  <a:gd name="T5" fmla="*/ 254 h 320"/>
                  <a:gd name="T6" fmla="*/ 261 w 334"/>
                  <a:gd name="T7" fmla="*/ 280 h 320"/>
                  <a:gd name="T8" fmla="*/ 287 w 334"/>
                  <a:gd name="T9" fmla="*/ 74 h 320"/>
                </a:gdLst>
                <a:ahLst/>
                <a:cxnLst>
                  <a:cxn ang="0">
                    <a:pos x="T0" y="T1"/>
                  </a:cxn>
                  <a:cxn ang="0">
                    <a:pos x="T2" y="T3"/>
                  </a:cxn>
                  <a:cxn ang="0">
                    <a:pos x="T4" y="T5"/>
                  </a:cxn>
                  <a:cxn ang="0">
                    <a:pos x="T6" y="T7"/>
                  </a:cxn>
                  <a:cxn ang="0">
                    <a:pos x="T8" y="T9"/>
                  </a:cxn>
                </a:cxnLst>
                <a:rect l="0" t="0" r="r" b="b"/>
                <a:pathLst>
                  <a:path w="334" h="320">
                    <a:moveTo>
                      <a:pt x="287" y="74"/>
                    </a:moveTo>
                    <a:cubicBezTo>
                      <a:pt x="239" y="11"/>
                      <a:pt x="147" y="0"/>
                      <a:pt x="81" y="50"/>
                    </a:cubicBezTo>
                    <a:cubicBezTo>
                      <a:pt x="15" y="99"/>
                      <a:pt x="0" y="191"/>
                      <a:pt x="48" y="254"/>
                    </a:cubicBezTo>
                    <a:cubicBezTo>
                      <a:pt x="95" y="317"/>
                      <a:pt x="211" y="320"/>
                      <a:pt x="261" y="280"/>
                    </a:cubicBezTo>
                    <a:cubicBezTo>
                      <a:pt x="319" y="235"/>
                      <a:pt x="334" y="137"/>
                      <a:pt x="287"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
                <a:extLst>
                  <a:ext uri="{FF2B5EF4-FFF2-40B4-BE49-F238E27FC236}">
                    <a16:creationId xmlns:a16="http://schemas.microsoft.com/office/drawing/2014/main" id="{292FC58B-0A28-4004-844F-D94A1553A8A0}"/>
                  </a:ext>
                </a:extLst>
              </p:cNvPr>
              <p:cNvSpPr>
                <a:spLocks/>
              </p:cNvSpPr>
              <p:nvPr/>
            </p:nvSpPr>
            <p:spPr bwMode="auto">
              <a:xfrm>
                <a:off x="5711391" y="1713073"/>
                <a:ext cx="220898" cy="345548"/>
              </a:xfrm>
              <a:custGeom>
                <a:avLst/>
                <a:gdLst>
                  <a:gd name="T0" fmla="*/ 51 w 71"/>
                  <a:gd name="T1" fmla="*/ 47 h 111"/>
                  <a:gd name="T2" fmla="*/ 16 w 71"/>
                  <a:gd name="T3" fmla="*/ 75 h 111"/>
                  <a:gd name="T4" fmla="*/ 51 w 71"/>
                  <a:gd name="T5" fmla="*/ 47 h 111"/>
                </a:gdLst>
                <a:ahLst/>
                <a:cxnLst>
                  <a:cxn ang="0">
                    <a:pos x="T0" y="T1"/>
                  </a:cxn>
                  <a:cxn ang="0">
                    <a:pos x="T2" y="T3"/>
                  </a:cxn>
                  <a:cxn ang="0">
                    <a:pos x="T4" y="T5"/>
                  </a:cxn>
                </a:cxnLst>
                <a:rect l="0" t="0" r="r" b="b"/>
                <a:pathLst>
                  <a:path w="71" h="111">
                    <a:moveTo>
                      <a:pt x="51" y="47"/>
                    </a:moveTo>
                    <a:cubicBezTo>
                      <a:pt x="9" y="0"/>
                      <a:pt x="0" y="47"/>
                      <a:pt x="16" y="75"/>
                    </a:cubicBezTo>
                    <a:cubicBezTo>
                      <a:pt x="36" y="111"/>
                      <a:pt x="71" y="71"/>
                      <a:pt x="51" y="4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2">
                <a:extLst>
                  <a:ext uri="{FF2B5EF4-FFF2-40B4-BE49-F238E27FC236}">
                    <a16:creationId xmlns:a16="http://schemas.microsoft.com/office/drawing/2014/main" id="{63D457F8-04E6-4C97-802C-FCC49916A220}"/>
                  </a:ext>
                </a:extLst>
              </p:cNvPr>
              <p:cNvSpPr>
                <a:spLocks/>
              </p:cNvSpPr>
              <p:nvPr/>
            </p:nvSpPr>
            <p:spPr bwMode="auto">
              <a:xfrm>
                <a:off x="5077098" y="2098067"/>
                <a:ext cx="236677" cy="325036"/>
              </a:xfrm>
              <a:custGeom>
                <a:avLst/>
                <a:gdLst>
                  <a:gd name="T0" fmla="*/ 50 w 76"/>
                  <a:gd name="T1" fmla="*/ 37 h 104"/>
                  <a:gd name="T2" fmla="*/ 19 w 76"/>
                  <a:gd name="T3" fmla="*/ 75 h 104"/>
                  <a:gd name="T4" fmla="*/ 50 w 76"/>
                  <a:gd name="T5" fmla="*/ 37 h 104"/>
                </a:gdLst>
                <a:ahLst/>
                <a:cxnLst>
                  <a:cxn ang="0">
                    <a:pos x="T0" y="T1"/>
                  </a:cxn>
                  <a:cxn ang="0">
                    <a:pos x="T2" y="T3"/>
                  </a:cxn>
                  <a:cxn ang="0">
                    <a:pos x="T4" y="T5"/>
                  </a:cxn>
                </a:cxnLst>
                <a:rect l="0" t="0" r="r" b="b"/>
                <a:pathLst>
                  <a:path w="76" h="104">
                    <a:moveTo>
                      <a:pt x="50" y="37"/>
                    </a:moveTo>
                    <a:cubicBezTo>
                      <a:pt x="0" y="0"/>
                      <a:pt x="2" y="62"/>
                      <a:pt x="19" y="75"/>
                    </a:cubicBezTo>
                    <a:cubicBezTo>
                      <a:pt x="54" y="104"/>
                      <a:pt x="76" y="56"/>
                      <a:pt x="50" y="3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3">
                <a:extLst>
                  <a:ext uri="{FF2B5EF4-FFF2-40B4-BE49-F238E27FC236}">
                    <a16:creationId xmlns:a16="http://schemas.microsoft.com/office/drawing/2014/main" id="{5FF709E0-22C7-4868-8623-3A680F18331B}"/>
                  </a:ext>
                </a:extLst>
              </p:cNvPr>
              <p:cNvSpPr>
                <a:spLocks/>
              </p:cNvSpPr>
              <p:nvPr/>
            </p:nvSpPr>
            <p:spPr bwMode="auto">
              <a:xfrm>
                <a:off x="5787128" y="1995507"/>
                <a:ext cx="113605" cy="124649"/>
              </a:xfrm>
              <a:custGeom>
                <a:avLst/>
                <a:gdLst>
                  <a:gd name="T0" fmla="*/ 12 w 37"/>
                  <a:gd name="T1" fmla="*/ 20 h 40"/>
                  <a:gd name="T2" fmla="*/ 35 w 37"/>
                  <a:gd name="T3" fmla="*/ 11 h 40"/>
                  <a:gd name="T4" fmla="*/ 14 w 37"/>
                  <a:gd name="T5" fmla="*/ 39 h 40"/>
                  <a:gd name="T6" fmla="*/ 12 w 37"/>
                  <a:gd name="T7" fmla="*/ 20 h 40"/>
                </a:gdLst>
                <a:ahLst/>
                <a:cxnLst>
                  <a:cxn ang="0">
                    <a:pos x="T0" y="T1"/>
                  </a:cxn>
                  <a:cxn ang="0">
                    <a:pos x="T2" y="T3"/>
                  </a:cxn>
                  <a:cxn ang="0">
                    <a:pos x="T4" y="T5"/>
                  </a:cxn>
                  <a:cxn ang="0">
                    <a:pos x="T6" y="T7"/>
                  </a:cxn>
                </a:cxnLst>
                <a:rect l="0" t="0" r="r" b="b"/>
                <a:pathLst>
                  <a:path w="37" h="40">
                    <a:moveTo>
                      <a:pt x="12" y="20"/>
                    </a:moveTo>
                    <a:cubicBezTo>
                      <a:pt x="19" y="8"/>
                      <a:pt x="31" y="0"/>
                      <a:pt x="35" y="11"/>
                    </a:cubicBezTo>
                    <a:cubicBezTo>
                      <a:pt x="37" y="21"/>
                      <a:pt x="34" y="37"/>
                      <a:pt x="14" y="39"/>
                    </a:cubicBezTo>
                    <a:cubicBezTo>
                      <a:pt x="0" y="40"/>
                      <a:pt x="10" y="25"/>
                      <a:pt x="12" y="20"/>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4">
                <a:extLst>
                  <a:ext uri="{FF2B5EF4-FFF2-40B4-BE49-F238E27FC236}">
                    <a16:creationId xmlns:a16="http://schemas.microsoft.com/office/drawing/2014/main" id="{3CE7C54C-A820-4DAB-98F0-DF80ED1A0B69}"/>
                  </a:ext>
                </a:extLst>
              </p:cNvPr>
              <p:cNvSpPr>
                <a:spLocks/>
              </p:cNvSpPr>
              <p:nvPr/>
            </p:nvSpPr>
            <p:spPr bwMode="auto">
              <a:xfrm>
                <a:off x="5559918" y="2276363"/>
                <a:ext cx="93093" cy="64691"/>
              </a:xfrm>
              <a:custGeom>
                <a:avLst/>
                <a:gdLst>
                  <a:gd name="T0" fmla="*/ 19 w 30"/>
                  <a:gd name="T1" fmla="*/ 17 h 21"/>
                  <a:gd name="T2" fmla="*/ 4 w 30"/>
                  <a:gd name="T3" fmla="*/ 15 h 21"/>
                  <a:gd name="T4" fmla="*/ 29 w 30"/>
                  <a:gd name="T5" fmla="*/ 5 h 21"/>
                  <a:gd name="T6" fmla="*/ 19 w 30"/>
                  <a:gd name="T7" fmla="*/ 17 h 21"/>
                </a:gdLst>
                <a:ahLst/>
                <a:cxnLst>
                  <a:cxn ang="0">
                    <a:pos x="T0" y="T1"/>
                  </a:cxn>
                  <a:cxn ang="0">
                    <a:pos x="T2" y="T3"/>
                  </a:cxn>
                  <a:cxn ang="0">
                    <a:pos x="T4" y="T5"/>
                  </a:cxn>
                  <a:cxn ang="0">
                    <a:pos x="T6" y="T7"/>
                  </a:cxn>
                </a:cxnLst>
                <a:rect l="0" t="0" r="r" b="b"/>
                <a:pathLst>
                  <a:path w="30" h="21">
                    <a:moveTo>
                      <a:pt x="19" y="17"/>
                    </a:moveTo>
                    <a:cubicBezTo>
                      <a:pt x="9" y="21"/>
                      <a:pt x="0" y="15"/>
                      <a:pt x="4" y="15"/>
                    </a:cubicBezTo>
                    <a:cubicBezTo>
                      <a:pt x="15" y="15"/>
                      <a:pt x="30" y="0"/>
                      <a:pt x="29" y="5"/>
                    </a:cubicBezTo>
                    <a:cubicBezTo>
                      <a:pt x="27" y="13"/>
                      <a:pt x="23" y="15"/>
                      <a:pt x="19" y="17"/>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
                <a:extLst>
                  <a:ext uri="{FF2B5EF4-FFF2-40B4-BE49-F238E27FC236}">
                    <a16:creationId xmlns:a16="http://schemas.microsoft.com/office/drawing/2014/main" id="{E83DB966-7B0D-4A3F-979F-5BBE2EE18F35}"/>
                  </a:ext>
                </a:extLst>
              </p:cNvPr>
              <p:cNvSpPr>
                <a:spLocks/>
              </p:cNvSpPr>
              <p:nvPr/>
            </p:nvSpPr>
            <p:spPr bwMode="auto">
              <a:xfrm>
                <a:off x="5201747" y="2353678"/>
                <a:ext cx="156207" cy="99404"/>
              </a:xfrm>
              <a:custGeom>
                <a:avLst/>
                <a:gdLst>
                  <a:gd name="T0" fmla="*/ 26 w 50"/>
                  <a:gd name="T1" fmla="*/ 3 h 32"/>
                  <a:gd name="T2" fmla="*/ 43 w 50"/>
                  <a:gd name="T3" fmla="*/ 15 h 32"/>
                  <a:gd name="T4" fmla="*/ 8 w 50"/>
                  <a:gd name="T5" fmla="*/ 19 h 32"/>
                  <a:gd name="T6" fmla="*/ 26 w 50"/>
                  <a:gd name="T7" fmla="*/ 3 h 32"/>
                </a:gdLst>
                <a:ahLst/>
                <a:cxnLst>
                  <a:cxn ang="0">
                    <a:pos x="T0" y="T1"/>
                  </a:cxn>
                  <a:cxn ang="0">
                    <a:pos x="T2" y="T3"/>
                  </a:cxn>
                  <a:cxn ang="0">
                    <a:pos x="T4" y="T5"/>
                  </a:cxn>
                  <a:cxn ang="0">
                    <a:pos x="T6" y="T7"/>
                  </a:cxn>
                </a:cxnLst>
                <a:rect l="0" t="0" r="r" b="b"/>
                <a:pathLst>
                  <a:path w="50" h="32">
                    <a:moveTo>
                      <a:pt x="26" y="3"/>
                    </a:moveTo>
                    <a:cubicBezTo>
                      <a:pt x="39" y="0"/>
                      <a:pt x="50" y="8"/>
                      <a:pt x="43" y="15"/>
                    </a:cubicBezTo>
                    <a:cubicBezTo>
                      <a:pt x="27" y="32"/>
                      <a:pt x="12" y="24"/>
                      <a:pt x="8" y="19"/>
                    </a:cubicBezTo>
                    <a:cubicBezTo>
                      <a:pt x="0" y="7"/>
                      <a:pt x="20" y="4"/>
                      <a:pt x="26" y="3"/>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6">
                <a:extLst>
                  <a:ext uri="{FF2B5EF4-FFF2-40B4-BE49-F238E27FC236}">
                    <a16:creationId xmlns:a16="http://schemas.microsoft.com/office/drawing/2014/main" id="{D811E1FF-83A4-4474-B164-9C2DAB7F031C}"/>
                  </a:ext>
                </a:extLst>
              </p:cNvPr>
              <p:cNvSpPr>
                <a:spLocks/>
              </p:cNvSpPr>
              <p:nvPr/>
            </p:nvSpPr>
            <p:spPr bwMode="auto">
              <a:xfrm>
                <a:off x="5198591" y="1809321"/>
                <a:ext cx="515956" cy="355015"/>
              </a:xfrm>
              <a:custGeom>
                <a:avLst/>
                <a:gdLst>
                  <a:gd name="T0" fmla="*/ 25 w 166"/>
                  <a:gd name="T1" fmla="*/ 48 h 114"/>
                  <a:gd name="T2" fmla="*/ 152 w 166"/>
                  <a:gd name="T3" fmla="*/ 38 h 114"/>
                  <a:gd name="T4" fmla="*/ 158 w 166"/>
                  <a:gd name="T5" fmla="*/ 41 h 114"/>
                  <a:gd name="T6" fmla="*/ 33 w 166"/>
                  <a:gd name="T7" fmla="*/ 58 h 114"/>
                  <a:gd name="T8" fmla="*/ 14 w 166"/>
                  <a:gd name="T9" fmla="*/ 114 h 114"/>
                  <a:gd name="T10" fmla="*/ 25 w 166"/>
                  <a:gd name="T11" fmla="*/ 48 h 114"/>
                </a:gdLst>
                <a:ahLst/>
                <a:cxnLst>
                  <a:cxn ang="0">
                    <a:pos x="T0" y="T1"/>
                  </a:cxn>
                  <a:cxn ang="0">
                    <a:pos x="T2" y="T3"/>
                  </a:cxn>
                  <a:cxn ang="0">
                    <a:pos x="T4" y="T5"/>
                  </a:cxn>
                  <a:cxn ang="0">
                    <a:pos x="T6" y="T7"/>
                  </a:cxn>
                  <a:cxn ang="0">
                    <a:pos x="T8" y="T9"/>
                  </a:cxn>
                  <a:cxn ang="0">
                    <a:pos x="T10" y="T11"/>
                  </a:cxn>
                </a:cxnLst>
                <a:rect l="0" t="0" r="r" b="b"/>
                <a:pathLst>
                  <a:path w="166" h="114">
                    <a:moveTo>
                      <a:pt x="25" y="48"/>
                    </a:moveTo>
                    <a:cubicBezTo>
                      <a:pt x="65" y="0"/>
                      <a:pt x="116" y="20"/>
                      <a:pt x="152" y="38"/>
                    </a:cubicBezTo>
                    <a:cubicBezTo>
                      <a:pt x="154" y="39"/>
                      <a:pt x="166" y="44"/>
                      <a:pt x="158" y="41"/>
                    </a:cubicBezTo>
                    <a:cubicBezTo>
                      <a:pt x="117" y="26"/>
                      <a:pt x="71" y="16"/>
                      <a:pt x="33" y="58"/>
                    </a:cubicBezTo>
                    <a:cubicBezTo>
                      <a:pt x="21" y="71"/>
                      <a:pt x="14" y="96"/>
                      <a:pt x="14" y="114"/>
                    </a:cubicBezTo>
                    <a:cubicBezTo>
                      <a:pt x="14" y="113"/>
                      <a:pt x="0" y="76"/>
                      <a:pt x="25" y="48"/>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7">
                <a:extLst>
                  <a:ext uri="{FF2B5EF4-FFF2-40B4-BE49-F238E27FC236}">
                    <a16:creationId xmlns:a16="http://schemas.microsoft.com/office/drawing/2014/main" id="{5F32B5AE-BB2A-4F71-9E57-51D3064B674C}"/>
                  </a:ext>
                </a:extLst>
              </p:cNvPr>
              <p:cNvSpPr>
                <a:spLocks noEditPoints="1"/>
              </p:cNvSpPr>
              <p:nvPr/>
            </p:nvSpPr>
            <p:spPr bwMode="auto">
              <a:xfrm>
                <a:off x="4853044" y="1520576"/>
                <a:ext cx="1284366" cy="1166027"/>
              </a:xfrm>
              <a:custGeom>
                <a:avLst/>
                <a:gdLst>
                  <a:gd name="T0" fmla="*/ 334 w 413"/>
                  <a:gd name="T1" fmla="*/ 73 h 375"/>
                  <a:gd name="T2" fmla="*/ 158 w 413"/>
                  <a:gd name="T3" fmla="*/ 19 h 375"/>
                  <a:gd name="T4" fmla="*/ 297 w 413"/>
                  <a:gd name="T5" fmla="*/ 66 h 375"/>
                  <a:gd name="T6" fmla="*/ 40 w 413"/>
                  <a:gd name="T7" fmla="*/ 156 h 375"/>
                  <a:gd name="T8" fmla="*/ 74 w 413"/>
                  <a:gd name="T9" fmla="*/ 290 h 375"/>
                  <a:gd name="T10" fmla="*/ 10 w 413"/>
                  <a:gd name="T11" fmla="*/ 298 h 375"/>
                  <a:gd name="T12" fmla="*/ 89 w 413"/>
                  <a:gd name="T13" fmla="*/ 310 h 375"/>
                  <a:gd name="T14" fmla="*/ 93 w 413"/>
                  <a:gd name="T15" fmla="*/ 309 h 375"/>
                  <a:gd name="T16" fmla="*/ 331 w 413"/>
                  <a:gd name="T17" fmla="*/ 281 h 375"/>
                  <a:gd name="T18" fmla="*/ 383 w 413"/>
                  <a:gd name="T19" fmla="*/ 121 h 375"/>
                  <a:gd name="T20" fmla="*/ 394 w 413"/>
                  <a:gd name="T21" fmla="*/ 62 h 375"/>
                  <a:gd name="T22" fmla="*/ 355 w 413"/>
                  <a:gd name="T23" fmla="*/ 150 h 375"/>
                  <a:gd name="T24" fmla="*/ 325 w 413"/>
                  <a:gd name="T25" fmla="*/ 106 h 375"/>
                  <a:gd name="T26" fmla="*/ 352 w 413"/>
                  <a:gd name="T27" fmla="*/ 214 h 375"/>
                  <a:gd name="T28" fmla="*/ 350 w 413"/>
                  <a:gd name="T29" fmla="*/ 226 h 375"/>
                  <a:gd name="T30" fmla="*/ 348 w 413"/>
                  <a:gd name="T31" fmla="*/ 233 h 375"/>
                  <a:gd name="T32" fmla="*/ 344 w 413"/>
                  <a:gd name="T33" fmla="*/ 243 h 375"/>
                  <a:gd name="T34" fmla="*/ 339 w 413"/>
                  <a:gd name="T35" fmla="*/ 252 h 375"/>
                  <a:gd name="T36" fmla="*/ 331 w 413"/>
                  <a:gd name="T37" fmla="*/ 260 h 375"/>
                  <a:gd name="T38" fmla="*/ 327 w 413"/>
                  <a:gd name="T39" fmla="*/ 263 h 375"/>
                  <a:gd name="T40" fmla="*/ 319 w 413"/>
                  <a:gd name="T41" fmla="*/ 270 h 375"/>
                  <a:gd name="T42" fmla="*/ 313 w 413"/>
                  <a:gd name="T43" fmla="*/ 274 h 375"/>
                  <a:gd name="T44" fmla="*/ 305 w 413"/>
                  <a:gd name="T45" fmla="*/ 279 h 375"/>
                  <a:gd name="T46" fmla="*/ 297 w 413"/>
                  <a:gd name="T47" fmla="*/ 283 h 375"/>
                  <a:gd name="T48" fmla="*/ 290 w 413"/>
                  <a:gd name="T49" fmla="*/ 287 h 375"/>
                  <a:gd name="T50" fmla="*/ 283 w 413"/>
                  <a:gd name="T51" fmla="*/ 290 h 375"/>
                  <a:gd name="T52" fmla="*/ 269 w 413"/>
                  <a:gd name="T53" fmla="*/ 296 h 375"/>
                  <a:gd name="T54" fmla="*/ 256 w 413"/>
                  <a:gd name="T55" fmla="*/ 300 h 375"/>
                  <a:gd name="T56" fmla="*/ 241 w 413"/>
                  <a:gd name="T57" fmla="*/ 304 h 375"/>
                  <a:gd name="T58" fmla="*/ 233 w 413"/>
                  <a:gd name="T59" fmla="*/ 306 h 375"/>
                  <a:gd name="T60" fmla="*/ 225 w 413"/>
                  <a:gd name="T61" fmla="*/ 307 h 375"/>
                  <a:gd name="T62" fmla="*/ 213 w 413"/>
                  <a:gd name="T63" fmla="*/ 309 h 375"/>
                  <a:gd name="T64" fmla="*/ 208 w 413"/>
                  <a:gd name="T65" fmla="*/ 310 h 375"/>
                  <a:gd name="T66" fmla="*/ 197 w 413"/>
                  <a:gd name="T67" fmla="*/ 311 h 375"/>
                  <a:gd name="T68" fmla="*/ 192 w 413"/>
                  <a:gd name="T69" fmla="*/ 312 h 375"/>
                  <a:gd name="T70" fmla="*/ 188 w 413"/>
                  <a:gd name="T71" fmla="*/ 312 h 375"/>
                  <a:gd name="T72" fmla="*/ 180 w 413"/>
                  <a:gd name="T73" fmla="*/ 313 h 375"/>
                  <a:gd name="T74" fmla="*/ 175 w 413"/>
                  <a:gd name="T75" fmla="*/ 313 h 375"/>
                  <a:gd name="T76" fmla="*/ 168 w 413"/>
                  <a:gd name="T77" fmla="*/ 314 h 375"/>
                  <a:gd name="T78" fmla="*/ 160 w 413"/>
                  <a:gd name="T79" fmla="*/ 314 h 375"/>
                  <a:gd name="T80" fmla="*/ 147 w 413"/>
                  <a:gd name="T81" fmla="*/ 315 h 375"/>
                  <a:gd name="T82" fmla="*/ 137 w 413"/>
                  <a:gd name="T83" fmla="*/ 315 h 375"/>
                  <a:gd name="T84" fmla="*/ 78 w 413"/>
                  <a:gd name="T85" fmla="*/ 251 h 375"/>
                  <a:gd name="T86" fmla="*/ 273 w 413"/>
                  <a:gd name="T87" fmla="*/ 6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3" h="375">
                    <a:moveTo>
                      <a:pt x="353" y="71"/>
                    </a:moveTo>
                    <a:cubicBezTo>
                      <a:pt x="363" y="66"/>
                      <a:pt x="370" y="55"/>
                      <a:pt x="358" y="27"/>
                    </a:cubicBezTo>
                    <a:cubicBezTo>
                      <a:pt x="358" y="27"/>
                      <a:pt x="336" y="47"/>
                      <a:pt x="334" y="73"/>
                    </a:cubicBezTo>
                    <a:cubicBezTo>
                      <a:pt x="332" y="75"/>
                      <a:pt x="331" y="77"/>
                      <a:pt x="329" y="81"/>
                    </a:cubicBezTo>
                    <a:cubicBezTo>
                      <a:pt x="327" y="78"/>
                      <a:pt x="324" y="75"/>
                      <a:pt x="322" y="72"/>
                    </a:cubicBezTo>
                    <a:cubicBezTo>
                      <a:pt x="276" y="20"/>
                      <a:pt x="210" y="0"/>
                      <a:pt x="158" y="19"/>
                    </a:cubicBezTo>
                    <a:cubicBezTo>
                      <a:pt x="208" y="5"/>
                      <a:pt x="271" y="25"/>
                      <a:pt x="314" y="74"/>
                    </a:cubicBezTo>
                    <a:cubicBezTo>
                      <a:pt x="318" y="78"/>
                      <a:pt x="321" y="82"/>
                      <a:pt x="324" y="86"/>
                    </a:cubicBezTo>
                    <a:cubicBezTo>
                      <a:pt x="316" y="79"/>
                      <a:pt x="307" y="72"/>
                      <a:pt x="297" y="66"/>
                    </a:cubicBezTo>
                    <a:cubicBezTo>
                      <a:pt x="235" y="32"/>
                      <a:pt x="154" y="35"/>
                      <a:pt x="98" y="79"/>
                    </a:cubicBezTo>
                    <a:cubicBezTo>
                      <a:pt x="18" y="143"/>
                      <a:pt x="46" y="228"/>
                      <a:pt x="70" y="273"/>
                    </a:cubicBezTo>
                    <a:cubicBezTo>
                      <a:pt x="25" y="220"/>
                      <a:pt x="39" y="157"/>
                      <a:pt x="40" y="156"/>
                    </a:cubicBezTo>
                    <a:cubicBezTo>
                      <a:pt x="36" y="158"/>
                      <a:pt x="6" y="209"/>
                      <a:pt x="72" y="288"/>
                    </a:cubicBezTo>
                    <a:cubicBezTo>
                      <a:pt x="72" y="287"/>
                      <a:pt x="71" y="287"/>
                      <a:pt x="71" y="286"/>
                    </a:cubicBezTo>
                    <a:cubicBezTo>
                      <a:pt x="72" y="288"/>
                      <a:pt x="73" y="289"/>
                      <a:pt x="74" y="290"/>
                    </a:cubicBezTo>
                    <a:cubicBezTo>
                      <a:pt x="74" y="290"/>
                      <a:pt x="74" y="290"/>
                      <a:pt x="74" y="290"/>
                    </a:cubicBezTo>
                    <a:cubicBezTo>
                      <a:pt x="78" y="295"/>
                      <a:pt x="82" y="299"/>
                      <a:pt x="86" y="302"/>
                    </a:cubicBezTo>
                    <a:cubicBezTo>
                      <a:pt x="39" y="266"/>
                      <a:pt x="10" y="298"/>
                      <a:pt x="10" y="298"/>
                    </a:cubicBezTo>
                    <a:cubicBezTo>
                      <a:pt x="17" y="308"/>
                      <a:pt x="27" y="312"/>
                      <a:pt x="37" y="313"/>
                    </a:cubicBezTo>
                    <a:cubicBezTo>
                      <a:pt x="17" y="319"/>
                      <a:pt x="0" y="327"/>
                      <a:pt x="4" y="337"/>
                    </a:cubicBezTo>
                    <a:cubicBezTo>
                      <a:pt x="21" y="375"/>
                      <a:pt x="46" y="322"/>
                      <a:pt x="89" y="310"/>
                    </a:cubicBezTo>
                    <a:cubicBezTo>
                      <a:pt x="83" y="317"/>
                      <a:pt x="70" y="334"/>
                      <a:pt x="68" y="354"/>
                    </a:cubicBezTo>
                    <a:cubicBezTo>
                      <a:pt x="68" y="354"/>
                      <a:pt x="114" y="359"/>
                      <a:pt x="93" y="309"/>
                    </a:cubicBezTo>
                    <a:cubicBezTo>
                      <a:pt x="93" y="309"/>
                      <a:pt x="93" y="309"/>
                      <a:pt x="93" y="309"/>
                    </a:cubicBezTo>
                    <a:cubicBezTo>
                      <a:pt x="115" y="327"/>
                      <a:pt x="140" y="338"/>
                      <a:pt x="162" y="342"/>
                    </a:cubicBezTo>
                    <a:cubicBezTo>
                      <a:pt x="204" y="356"/>
                      <a:pt x="238" y="351"/>
                      <a:pt x="266" y="337"/>
                    </a:cubicBezTo>
                    <a:cubicBezTo>
                      <a:pt x="289" y="329"/>
                      <a:pt x="312" y="312"/>
                      <a:pt x="331" y="281"/>
                    </a:cubicBezTo>
                    <a:cubicBezTo>
                      <a:pt x="376" y="236"/>
                      <a:pt x="378" y="149"/>
                      <a:pt x="333" y="86"/>
                    </a:cubicBezTo>
                    <a:cubicBezTo>
                      <a:pt x="333" y="84"/>
                      <a:pt x="334" y="83"/>
                      <a:pt x="334" y="82"/>
                    </a:cubicBezTo>
                    <a:cubicBezTo>
                      <a:pt x="336" y="102"/>
                      <a:pt x="383" y="121"/>
                      <a:pt x="383" y="121"/>
                    </a:cubicBezTo>
                    <a:cubicBezTo>
                      <a:pt x="380" y="103"/>
                      <a:pt x="368" y="92"/>
                      <a:pt x="357" y="86"/>
                    </a:cubicBezTo>
                    <a:cubicBezTo>
                      <a:pt x="365" y="89"/>
                      <a:pt x="375" y="92"/>
                      <a:pt x="386" y="88"/>
                    </a:cubicBezTo>
                    <a:cubicBezTo>
                      <a:pt x="413" y="79"/>
                      <a:pt x="392" y="64"/>
                      <a:pt x="394" y="62"/>
                    </a:cubicBezTo>
                    <a:cubicBezTo>
                      <a:pt x="379" y="75"/>
                      <a:pt x="365" y="72"/>
                      <a:pt x="353" y="71"/>
                    </a:cubicBezTo>
                    <a:close/>
                    <a:moveTo>
                      <a:pt x="358" y="210"/>
                    </a:moveTo>
                    <a:cubicBezTo>
                      <a:pt x="360" y="194"/>
                      <a:pt x="360" y="174"/>
                      <a:pt x="355" y="150"/>
                    </a:cubicBezTo>
                    <a:cubicBezTo>
                      <a:pt x="360" y="171"/>
                      <a:pt x="361" y="191"/>
                      <a:pt x="358" y="210"/>
                    </a:cubicBezTo>
                    <a:close/>
                    <a:moveTo>
                      <a:pt x="273" y="63"/>
                    </a:moveTo>
                    <a:cubicBezTo>
                      <a:pt x="291" y="70"/>
                      <a:pt x="309" y="85"/>
                      <a:pt x="325" y="106"/>
                    </a:cubicBezTo>
                    <a:cubicBezTo>
                      <a:pt x="335" y="120"/>
                      <a:pt x="342" y="133"/>
                      <a:pt x="347" y="146"/>
                    </a:cubicBezTo>
                    <a:cubicBezTo>
                      <a:pt x="347" y="147"/>
                      <a:pt x="347" y="147"/>
                      <a:pt x="347" y="147"/>
                    </a:cubicBezTo>
                    <a:cubicBezTo>
                      <a:pt x="354" y="173"/>
                      <a:pt x="355" y="196"/>
                      <a:pt x="352" y="214"/>
                    </a:cubicBezTo>
                    <a:cubicBezTo>
                      <a:pt x="351" y="213"/>
                      <a:pt x="350" y="212"/>
                      <a:pt x="350" y="212"/>
                    </a:cubicBezTo>
                    <a:cubicBezTo>
                      <a:pt x="351" y="219"/>
                      <a:pt x="351" y="219"/>
                      <a:pt x="351" y="219"/>
                    </a:cubicBezTo>
                    <a:cubicBezTo>
                      <a:pt x="351" y="221"/>
                      <a:pt x="350" y="224"/>
                      <a:pt x="350" y="226"/>
                    </a:cubicBezTo>
                    <a:cubicBezTo>
                      <a:pt x="346" y="226"/>
                      <a:pt x="346" y="226"/>
                      <a:pt x="346" y="226"/>
                    </a:cubicBezTo>
                    <a:cubicBezTo>
                      <a:pt x="349" y="230"/>
                      <a:pt x="349" y="230"/>
                      <a:pt x="349" y="230"/>
                    </a:cubicBezTo>
                    <a:cubicBezTo>
                      <a:pt x="349" y="231"/>
                      <a:pt x="348" y="232"/>
                      <a:pt x="348" y="233"/>
                    </a:cubicBezTo>
                    <a:cubicBezTo>
                      <a:pt x="345" y="232"/>
                      <a:pt x="345" y="232"/>
                      <a:pt x="345" y="232"/>
                    </a:cubicBezTo>
                    <a:cubicBezTo>
                      <a:pt x="347" y="237"/>
                      <a:pt x="347" y="237"/>
                      <a:pt x="347" y="237"/>
                    </a:cubicBezTo>
                    <a:cubicBezTo>
                      <a:pt x="346" y="239"/>
                      <a:pt x="345" y="241"/>
                      <a:pt x="344" y="243"/>
                    </a:cubicBezTo>
                    <a:cubicBezTo>
                      <a:pt x="340" y="244"/>
                      <a:pt x="340" y="244"/>
                      <a:pt x="340" y="244"/>
                    </a:cubicBezTo>
                    <a:cubicBezTo>
                      <a:pt x="341" y="249"/>
                      <a:pt x="341" y="249"/>
                      <a:pt x="341" y="249"/>
                    </a:cubicBezTo>
                    <a:cubicBezTo>
                      <a:pt x="340" y="250"/>
                      <a:pt x="339" y="251"/>
                      <a:pt x="339" y="252"/>
                    </a:cubicBezTo>
                    <a:cubicBezTo>
                      <a:pt x="335" y="248"/>
                      <a:pt x="335" y="248"/>
                      <a:pt x="335" y="248"/>
                    </a:cubicBezTo>
                    <a:cubicBezTo>
                      <a:pt x="336" y="255"/>
                      <a:pt x="336" y="255"/>
                      <a:pt x="336" y="255"/>
                    </a:cubicBezTo>
                    <a:cubicBezTo>
                      <a:pt x="334" y="257"/>
                      <a:pt x="332" y="258"/>
                      <a:pt x="331" y="260"/>
                    </a:cubicBezTo>
                    <a:cubicBezTo>
                      <a:pt x="323" y="258"/>
                      <a:pt x="323" y="258"/>
                      <a:pt x="323" y="258"/>
                    </a:cubicBezTo>
                    <a:cubicBezTo>
                      <a:pt x="329" y="262"/>
                      <a:pt x="329" y="262"/>
                      <a:pt x="329" y="262"/>
                    </a:cubicBezTo>
                    <a:cubicBezTo>
                      <a:pt x="328" y="262"/>
                      <a:pt x="328" y="263"/>
                      <a:pt x="327" y="263"/>
                    </a:cubicBezTo>
                    <a:cubicBezTo>
                      <a:pt x="313" y="261"/>
                      <a:pt x="313" y="261"/>
                      <a:pt x="313" y="261"/>
                    </a:cubicBezTo>
                    <a:cubicBezTo>
                      <a:pt x="321" y="268"/>
                      <a:pt x="321" y="268"/>
                      <a:pt x="321" y="268"/>
                    </a:cubicBezTo>
                    <a:cubicBezTo>
                      <a:pt x="320" y="269"/>
                      <a:pt x="320" y="269"/>
                      <a:pt x="319" y="270"/>
                    </a:cubicBezTo>
                    <a:cubicBezTo>
                      <a:pt x="308" y="267"/>
                      <a:pt x="308" y="267"/>
                      <a:pt x="308" y="267"/>
                    </a:cubicBezTo>
                    <a:cubicBezTo>
                      <a:pt x="315" y="272"/>
                      <a:pt x="315" y="272"/>
                      <a:pt x="315" y="272"/>
                    </a:cubicBezTo>
                    <a:cubicBezTo>
                      <a:pt x="315" y="273"/>
                      <a:pt x="314" y="273"/>
                      <a:pt x="313" y="274"/>
                    </a:cubicBezTo>
                    <a:cubicBezTo>
                      <a:pt x="301" y="271"/>
                      <a:pt x="301" y="271"/>
                      <a:pt x="301" y="271"/>
                    </a:cubicBezTo>
                    <a:cubicBezTo>
                      <a:pt x="306" y="278"/>
                      <a:pt x="306" y="278"/>
                      <a:pt x="306" y="278"/>
                    </a:cubicBezTo>
                    <a:cubicBezTo>
                      <a:pt x="306" y="279"/>
                      <a:pt x="305" y="279"/>
                      <a:pt x="305" y="279"/>
                    </a:cubicBezTo>
                    <a:cubicBezTo>
                      <a:pt x="294" y="272"/>
                      <a:pt x="294" y="272"/>
                      <a:pt x="294" y="272"/>
                    </a:cubicBezTo>
                    <a:cubicBezTo>
                      <a:pt x="298" y="283"/>
                      <a:pt x="298" y="283"/>
                      <a:pt x="298" y="283"/>
                    </a:cubicBezTo>
                    <a:cubicBezTo>
                      <a:pt x="298" y="283"/>
                      <a:pt x="297" y="283"/>
                      <a:pt x="297" y="283"/>
                    </a:cubicBezTo>
                    <a:cubicBezTo>
                      <a:pt x="291" y="277"/>
                      <a:pt x="291" y="277"/>
                      <a:pt x="291" y="277"/>
                    </a:cubicBezTo>
                    <a:cubicBezTo>
                      <a:pt x="292" y="286"/>
                      <a:pt x="292" y="286"/>
                      <a:pt x="292" y="286"/>
                    </a:cubicBezTo>
                    <a:cubicBezTo>
                      <a:pt x="291" y="286"/>
                      <a:pt x="291" y="287"/>
                      <a:pt x="290" y="287"/>
                    </a:cubicBezTo>
                    <a:cubicBezTo>
                      <a:pt x="286" y="280"/>
                      <a:pt x="286" y="280"/>
                      <a:pt x="286" y="280"/>
                    </a:cubicBezTo>
                    <a:cubicBezTo>
                      <a:pt x="286" y="289"/>
                      <a:pt x="286" y="289"/>
                      <a:pt x="286" y="289"/>
                    </a:cubicBezTo>
                    <a:cubicBezTo>
                      <a:pt x="285" y="289"/>
                      <a:pt x="284" y="289"/>
                      <a:pt x="283" y="290"/>
                    </a:cubicBezTo>
                    <a:cubicBezTo>
                      <a:pt x="278" y="281"/>
                      <a:pt x="278" y="281"/>
                      <a:pt x="278" y="281"/>
                    </a:cubicBezTo>
                    <a:cubicBezTo>
                      <a:pt x="275" y="293"/>
                      <a:pt x="275" y="293"/>
                      <a:pt x="275" y="293"/>
                    </a:cubicBezTo>
                    <a:cubicBezTo>
                      <a:pt x="273" y="294"/>
                      <a:pt x="271" y="295"/>
                      <a:pt x="269" y="296"/>
                    </a:cubicBezTo>
                    <a:cubicBezTo>
                      <a:pt x="261" y="290"/>
                      <a:pt x="261" y="290"/>
                      <a:pt x="261" y="290"/>
                    </a:cubicBezTo>
                    <a:cubicBezTo>
                      <a:pt x="261" y="290"/>
                      <a:pt x="260" y="296"/>
                      <a:pt x="259" y="299"/>
                    </a:cubicBezTo>
                    <a:cubicBezTo>
                      <a:pt x="258" y="299"/>
                      <a:pt x="257" y="299"/>
                      <a:pt x="256" y="300"/>
                    </a:cubicBezTo>
                    <a:cubicBezTo>
                      <a:pt x="252" y="298"/>
                      <a:pt x="236" y="296"/>
                      <a:pt x="236" y="296"/>
                    </a:cubicBezTo>
                    <a:cubicBezTo>
                      <a:pt x="242" y="303"/>
                      <a:pt x="242" y="303"/>
                      <a:pt x="242" y="303"/>
                    </a:cubicBezTo>
                    <a:cubicBezTo>
                      <a:pt x="242" y="304"/>
                      <a:pt x="241" y="304"/>
                      <a:pt x="241" y="304"/>
                    </a:cubicBezTo>
                    <a:cubicBezTo>
                      <a:pt x="231" y="295"/>
                      <a:pt x="231" y="295"/>
                      <a:pt x="231" y="295"/>
                    </a:cubicBezTo>
                    <a:cubicBezTo>
                      <a:pt x="234" y="305"/>
                      <a:pt x="234" y="305"/>
                      <a:pt x="234" y="305"/>
                    </a:cubicBezTo>
                    <a:cubicBezTo>
                      <a:pt x="234" y="305"/>
                      <a:pt x="233" y="305"/>
                      <a:pt x="233" y="306"/>
                    </a:cubicBezTo>
                    <a:cubicBezTo>
                      <a:pt x="228" y="301"/>
                      <a:pt x="228" y="301"/>
                      <a:pt x="228" y="301"/>
                    </a:cubicBezTo>
                    <a:cubicBezTo>
                      <a:pt x="228" y="306"/>
                      <a:pt x="228" y="306"/>
                      <a:pt x="228" y="306"/>
                    </a:cubicBezTo>
                    <a:cubicBezTo>
                      <a:pt x="227" y="307"/>
                      <a:pt x="226" y="307"/>
                      <a:pt x="225" y="307"/>
                    </a:cubicBezTo>
                    <a:cubicBezTo>
                      <a:pt x="220" y="302"/>
                      <a:pt x="220" y="302"/>
                      <a:pt x="220" y="302"/>
                    </a:cubicBezTo>
                    <a:cubicBezTo>
                      <a:pt x="217" y="309"/>
                      <a:pt x="217" y="309"/>
                      <a:pt x="217" y="309"/>
                    </a:cubicBezTo>
                    <a:cubicBezTo>
                      <a:pt x="216" y="309"/>
                      <a:pt x="214" y="309"/>
                      <a:pt x="213" y="309"/>
                    </a:cubicBezTo>
                    <a:cubicBezTo>
                      <a:pt x="209" y="305"/>
                      <a:pt x="209" y="305"/>
                      <a:pt x="209" y="305"/>
                    </a:cubicBezTo>
                    <a:cubicBezTo>
                      <a:pt x="209" y="310"/>
                      <a:pt x="209" y="310"/>
                      <a:pt x="209" y="310"/>
                    </a:cubicBezTo>
                    <a:cubicBezTo>
                      <a:pt x="208" y="310"/>
                      <a:pt x="208" y="310"/>
                      <a:pt x="208" y="310"/>
                    </a:cubicBezTo>
                    <a:cubicBezTo>
                      <a:pt x="204" y="304"/>
                      <a:pt x="204" y="304"/>
                      <a:pt x="204" y="304"/>
                    </a:cubicBezTo>
                    <a:cubicBezTo>
                      <a:pt x="202" y="311"/>
                      <a:pt x="202" y="311"/>
                      <a:pt x="202" y="311"/>
                    </a:cubicBezTo>
                    <a:cubicBezTo>
                      <a:pt x="200" y="311"/>
                      <a:pt x="199" y="311"/>
                      <a:pt x="197" y="311"/>
                    </a:cubicBezTo>
                    <a:cubicBezTo>
                      <a:pt x="191" y="307"/>
                      <a:pt x="191" y="307"/>
                      <a:pt x="191" y="307"/>
                    </a:cubicBezTo>
                    <a:cubicBezTo>
                      <a:pt x="193" y="312"/>
                      <a:pt x="193" y="312"/>
                      <a:pt x="193" y="312"/>
                    </a:cubicBezTo>
                    <a:cubicBezTo>
                      <a:pt x="192" y="312"/>
                      <a:pt x="192" y="312"/>
                      <a:pt x="192" y="312"/>
                    </a:cubicBezTo>
                    <a:cubicBezTo>
                      <a:pt x="188" y="305"/>
                      <a:pt x="188" y="305"/>
                      <a:pt x="188" y="305"/>
                    </a:cubicBezTo>
                    <a:cubicBezTo>
                      <a:pt x="189" y="312"/>
                      <a:pt x="189" y="312"/>
                      <a:pt x="189" y="312"/>
                    </a:cubicBezTo>
                    <a:cubicBezTo>
                      <a:pt x="189" y="312"/>
                      <a:pt x="188" y="312"/>
                      <a:pt x="188" y="312"/>
                    </a:cubicBezTo>
                    <a:cubicBezTo>
                      <a:pt x="183" y="306"/>
                      <a:pt x="183" y="306"/>
                      <a:pt x="183" y="306"/>
                    </a:cubicBezTo>
                    <a:cubicBezTo>
                      <a:pt x="182" y="313"/>
                      <a:pt x="182" y="313"/>
                      <a:pt x="182" y="313"/>
                    </a:cubicBezTo>
                    <a:cubicBezTo>
                      <a:pt x="181" y="313"/>
                      <a:pt x="181" y="313"/>
                      <a:pt x="180" y="313"/>
                    </a:cubicBezTo>
                    <a:cubicBezTo>
                      <a:pt x="177" y="309"/>
                      <a:pt x="177" y="309"/>
                      <a:pt x="177" y="309"/>
                    </a:cubicBezTo>
                    <a:cubicBezTo>
                      <a:pt x="176" y="313"/>
                      <a:pt x="176" y="313"/>
                      <a:pt x="176" y="313"/>
                    </a:cubicBezTo>
                    <a:cubicBezTo>
                      <a:pt x="176" y="313"/>
                      <a:pt x="175" y="313"/>
                      <a:pt x="175" y="313"/>
                    </a:cubicBezTo>
                    <a:cubicBezTo>
                      <a:pt x="174" y="309"/>
                      <a:pt x="174" y="309"/>
                      <a:pt x="174" y="309"/>
                    </a:cubicBezTo>
                    <a:cubicBezTo>
                      <a:pt x="171" y="314"/>
                      <a:pt x="171" y="314"/>
                      <a:pt x="171" y="314"/>
                    </a:cubicBezTo>
                    <a:cubicBezTo>
                      <a:pt x="170" y="314"/>
                      <a:pt x="169" y="314"/>
                      <a:pt x="168" y="314"/>
                    </a:cubicBezTo>
                    <a:cubicBezTo>
                      <a:pt x="165" y="309"/>
                      <a:pt x="165" y="309"/>
                      <a:pt x="165" y="309"/>
                    </a:cubicBezTo>
                    <a:cubicBezTo>
                      <a:pt x="162" y="314"/>
                      <a:pt x="162" y="314"/>
                      <a:pt x="162" y="314"/>
                    </a:cubicBezTo>
                    <a:cubicBezTo>
                      <a:pt x="161" y="314"/>
                      <a:pt x="161" y="314"/>
                      <a:pt x="160" y="314"/>
                    </a:cubicBezTo>
                    <a:cubicBezTo>
                      <a:pt x="154" y="307"/>
                      <a:pt x="154" y="307"/>
                      <a:pt x="154" y="307"/>
                    </a:cubicBezTo>
                    <a:cubicBezTo>
                      <a:pt x="150" y="315"/>
                      <a:pt x="150" y="315"/>
                      <a:pt x="150" y="315"/>
                    </a:cubicBezTo>
                    <a:cubicBezTo>
                      <a:pt x="149" y="315"/>
                      <a:pt x="148" y="315"/>
                      <a:pt x="147" y="315"/>
                    </a:cubicBezTo>
                    <a:cubicBezTo>
                      <a:pt x="141" y="309"/>
                      <a:pt x="141" y="309"/>
                      <a:pt x="141" y="309"/>
                    </a:cubicBezTo>
                    <a:cubicBezTo>
                      <a:pt x="139" y="315"/>
                      <a:pt x="139" y="315"/>
                      <a:pt x="139" y="315"/>
                    </a:cubicBezTo>
                    <a:cubicBezTo>
                      <a:pt x="138" y="315"/>
                      <a:pt x="138" y="315"/>
                      <a:pt x="137" y="315"/>
                    </a:cubicBezTo>
                    <a:cubicBezTo>
                      <a:pt x="132" y="306"/>
                      <a:pt x="132" y="306"/>
                      <a:pt x="132" y="306"/>
                    </a:cubicBezTo>
                    <a:cubicBezTo>
                      <a:pt x="131" y="312"/>
                      <a:pt x="131" y="312"/>
                      <a:pt x="131" y="312"/>
                    </a:cubicBezTo>
                    <a:cubicBezTo>
                      <a:pt x="108" y="295"/>
                      <a:pt x="87" y="269"/>
                      <a:pt x="78" y="251"/>
                    </a:cubicBezTo>
                    <a:cubicBezTo>
                      <a:pt x="38" y="173"/>
                      <a:pt x="77" y="117"/>
                      <a:pt x="114" y="85"/>
                    </a:cubicBezTo>
                    <a:cubicBezTo>
                      <a:pt x="155" y="51"/>
                      <a:pt x="222" y="43"/>
                      <a:pt x="275" y="63"/>
                    </a:cubicBezTo>
                    <a:cubicBezTo>
                      <a:pt x="274" y="63"/>
                      <a:pt x="274" y="63"/>
                      <a:pt x="273" y="63"/>
                    </a:cubicBezTo>
                    <a:close/>
                  </a:path>
                </a:pathLst>
              </a:custGeom>
              <a:solidFill>
                <a:srgbClr val="8D3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8">
                <a:extLst>
                  <a:ext uri="{FF2B5EF4-FFF2-40B4-BE49-F238E27FC236}">
                    <a16:creationId xmlns:a16="http://schemas.microsoft.com/office/drawing/2014/main" id="{5A4B0CC6-15EE-4531-97E3-16535F5CDF92}"/>
                  </a:ext>
                </a:extLst>
              </p:cNvPr>
              <p:cNvSpPr>
                <a:spLocks noEditPoints="1"/>
              </p:cNvSpPr>
              <p:nvPr/>
            </p:nvSpPr>
            <p:spPr bwMode="auto">
              <a:xfrm>
                <a:off x="4829375" y="1566333"/>
                <a:ext cx="1262276" cy="1046111"/>
              </a:xfrm>
              <a:custGeom>
                <a:avLst/>
                <a:gdLst>
                  <a:gd name="T0" fmla="*/ 112 w 406"/>
                  <a:gd name="T1" fmla="*/ 334 h 336"/>
                  <a:gd name="T2" fmla="*/ 0 w 406"/>
                  <a:gd name="T3" fmla="*/ 193 h 336"/>
                  <a:gd name="T4" fmla="*/ 127 w 406"/>
                  <a:gd name="T5" fmla="*/ 336 h 336"/>
                  <a:gd name="T6" fmla="*/ 364 w 406"/>
                  <a:gd name="T7" fmla="*/ 42 h 336"/>
                  <a:gd name="T8" fmla="*/ 273 w 406"/>
                  <a:gd name="T9" fmla="*/ 11 h 336"/>
                  <a:gd name="T10" fmla="*/ 351 w 406"/>
                  <a:gd name="T11" fmla="*/ 26 h 336"/>
                  <a:gd name="T12" fmla="*/ 223 w 406"/>
                  <a:gd name="T13" fmla="*/ 336 h 336"/>
                  <a:gd name="T14" fmla="*/ 405 w 406"/>
                  <a:gd name="T15" fmla="*/ 60 h 336"/>
                  <a:gd name="T16" fmla="*/ 401 w 406"/>
                  <a:gd name="T17" fmla="*/ 53 h 336"/>
                  <a:gd name="T18" fmla="*/ 336 w 406"/>
                  <a:gd name="T19" fmla="*/ 65 h 336"/>
                  <a:gd name="T20" fmla="*/ 343 w 406"/>
                  <a:gd name="T21" fmla="*/ 15 h 336"/>
                  <a:gd name="T22" fmla="*/ 329 w 406"/>
                  <a:gd name="T23" fmla="*/ 0 h 336"/>
                  <a:gd name="T24" fmla="*/ 361 w 406"/>
                  <a:gd name="T25" fmla="*/ 229 h 336"/>
                  <a:gd name="T26" fmla="*/ 351 w 406"/>
                  <a:gd name="T27" fmla="*/ 247 h 336"/>
                  <a:gd name="T28" fmla="*/ 345 w 406"/>
                  <a:gd name="T29" fmla="*/ 252 h 336"/>
                  <a:gd name="T30" fmla="*/ 338 w 406"/>
                  <a:gd name="T31" fmla="*/ 259 h 336"/>
                  <a:gd name="T32" fmla="*/ 326 w 406"/>
                  <a:gd name="T33" fmla="*/ 267 h 336"/>
                  <a:gd name="T34" fmla="*/ 325 w 406"/>
                  <a:gd name="T35" fmla="*/ 265 h 336"/>
                  <a:gd name="T36" fmla="*/ 301 w 406"/>
                  <a:gd name="T37" fmla="*/ 261 h 336"/>
                  <a:gd name="T38" fmla="*/ 279 w 406"/>
                  <a:gd name="T39" fmla="*/ 290 h 336"/>
                  <a:gd name="T40" fmla="*/ 237 w 406"/>
                  <a:gd name="T41" fmla="*/ 270 h 336"/>
                  <a:gd name="T42" fmla="*/ 219 w 406"/>
                  <a:gd name="T43" fmla="*/ 286 h 336"/>
                  <a:gd name="T44" fmla="*/ 202 w 406"/>
                  <a:gd name="T45" fmla="*/ 303 h 336"/>
                  <a:gd name="T46" fmla="*/ 188 w 406"/>
                  <a:gd name="T47" fmla="*/ 282 h 336"/>
                  <a:gd name="T48" fmla="*/ 188 w 406"/>
                  <a:gd name="T49" fmla="*/ 310 h 336"/>
                  <a:gd name="T50" fmla="*/ 189 w 406"/>
                  <a:gd name="T51" fmla="*/ 322 h 336"/>
                  <a:gd name="T52" fmla="*/ 179 w 406"/>
                  <a:gd name="T53" fmla="*/ 327 h 336"/>
                  <a:gd name="T54" fmla="*/ 136 w 406"/>
                  <a:gd name="T55" fmla="*/ 296 h 336"/>
                  <a:gd name="T56" fmla="*/ 146 w 406"/>
                  <a:gd name="T57" fmla="*/ 311 h 336"/>
                  <a:gd name="T58" fmla="*/ 117 w 406"/>
                  <a:gd name="T59" fmla="*/ 295 h 336"/>
                  <a:gd name="T60" fmla="*/ 107 w 406"/>
                  <a:gd name="T61" fmla="*/ 284 h 336"/>
                  <a:gd name="T62" fmla="*/ 117 w 406"/>
                  <a:gd name="T63" fmla="*/ 302 h 336"/>
                  <a:gd name="T64" fmla="*/ 9 w 406"/>
                  <a:gd name="T65" fmla="*/ 196 h 336"/>
                  <a:gd name="T66" fmla="*/ 69 w 406"/>
                  <a:gd name="T67" fmla="*/ 251 h 336"/>
                  <a:gd name="T68" fmla="*/ 74 w 406"/>
                  <a:gd name="T69" fmla="*/ 259 h 336"/>
                  <a:gd name="T70" fmla="*/ 82 w 406"/>
                  <a:gd name="T71" fmla="*/ 271 h 336"/>
                  <a:gd name="T72" fmla="*/ 130 w 406"/>
                  <a:gd name="T73" fmla="*/ 312 h 336"/>
                  <a:gd name="T74" fmla="*/ 150 w 406"/>
                  <a:gd name="T75" fmla="*/ 322 h 336"/>
                  <a:gd name="T76" fmla="*/ 131 w 406"/>
                  <a:gd name="T77" fmla="*/ 333 h 336"/>
                  <a:gd name="T78" fmla="*/ 194 w 406"/>
                  <a:gd name="T79" fmla="*/ 335 h 336"/>
                  <a:gd name="T80" fmla="*/ 224 w 406"/>
                  <a:gd name="T81" fmla="*/ 336 h 336"/>
                  <a:gd name="T82" fmla="*/ 293 w 406"/>
                  <a:gd name="T83" fmla="*/ 316 h 336"/>
                  <a:gd name="T84" fmla="*/ 373 w 406"/>
                  <a:gd name="T85" fmla="*/ 236 h 336"/>
                  <a:gd name="T86" fmla="*/ 380 w 406"/>
                  <a:gd name="T87" fmla="*/ 229 h 336"/>
                  <a:gd name="T88" fmla="*/ 358 w 406"/>
                  <a:gd name="T89" fmla="*/ 241 h 336"/>
                  <a:gd name="T90" fmla="*/ 352 w 406"/>
                  <a:gd name="T91" fmla="*/ 92 h 336"/>
                  <a:gd name="T92" fmla="*/ 338 w 406"/>
                  <a:gd name="T93" fmla="*/ 70 h 336"/>
                  <a:gd name="T94" fmla="*/ 65 w 406"/>
                  <a:gd name="T95" fmla="*/ 243 h 336"/>
                  <a:gd name="T96" fmla="*/ 65 w 406"/>
                  <a:gd name="T97" fmla="*/ 243 h 336"/>
                  <a:gd name="T98" fmla="*/ 118 w 406"/>
                  <a:gd name="T99" fmla="*/ 297 h 336"/>
                  <a:gd name="T100" fmla="*/ 375 w 406"/>
                  <a:gd name="T101" fmla="*/ 199 h 336"/>
                  <a:gd name="T102" fmla="*/ 373 w 406"/>
                  <a:gd name="T103" fmla="*/ 236 h 336"/>
                  <a:gd name="T104" fmla="*/ 380 w 406"/>
                  <a:gd name="T105" fmla="*/ 229 h 336"/>
                  <a:gd name="T106" fmla="*/ 57 w 406"/>
                  <a:gd name="T107" fmla="*/ 299 h 336"/>
                  <a:gd name="T108" fmla="*/ 31 w 406"/>
                  <a:gd name="T109" fmla="*/ 327 h 336"/>
                  <a:gd name="T110" fmla="*/ 86 w 406"/>
                  <a:gd name="T111"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6" h="336">
                    <a:moveTo>
                      <a:pt x="112" y="334"/>
                    </a:moveTo>
                    <a:cubicBezTo>
                      <a:pt x="113" y="333"/>
                      <a:pt x="115" y="332"/>
                      <a:pt x="117" y="331"/>
                    </a:cubicBezTo>
                    <a:cubicBezTo>
                      <a:pt x="113" y="333"/>
                      <a:pt x="112" y="334"/>
                      <a:pt x="112" y="334"/>
                    </a:cubicBezTo>
                    <a:close/>
                    <a:moveTo>
                      <a:pt x="0" y="193"/>
                    </a:moveTo>
                    <a:cubicBezTo>
                      <a:pt x="4" y="194"/>
                      <a:pt x="7" y="195"/>
                      <a:pt x="9" y="196"/>
                    </a:cubicBezTo>
                    <a:cubicBezTo>
                      <a:pt x="4" y="194"/>
                      <a:pt x="0" y="193"/>
                      <a:pt x="0" y="193"/>
                    </a:cubicBezTo>
                    <a:close/>
                    <a:moveTo>
                      <a:pt x="127" y="336"/>
                    </a:moveTo>
                    <a:cubicBezTo>
                      <a:pt x="128" y="335"/>
                      <a:pt x="130" y="334"/>
                      <a:pt x="131" y="333"/>
                    </a:cubicBezTo>
                    <a:cubicBezTo>
                      <a:pt x="128" y="335"/>
                      <a:pt x="127" y="336"/>
                      <a:pt x="127" y="336"/>
                    </a:cubicBezTo>
                    <a:close/>
                    <a:moveTo>
                      <a:pt x="364" y="42"/>
                    </a:moveTo>
                    <a:cubicBezTo>
                      <a:pt x="365" y="42"/>
                      <a:pt x="367" y="41"/>
                      <a:pt x="369" y="41"/>
                    </a:cubicBezTo>
                    <a:cubicBezTo>
                      <a:pt x="369" y="41"/>
                      <a:pt x="367" y="41"/>
                      <a:pt x="364" y="42"/>
                    </a:cubicBezTo>
                    <a:close/>
                    <a:moveTo>
                      <a:pt x="273" y="11"/>
                    </a:moveTo>
                    <a:cubicBezTo>
                      <a:pt x="273" y="11"/>
                      <a:pt x="273" y="11"/>
                      <a:pt x="273" y="11"/>
                    </a:cubicBezTo>
                    <a:cubicBezTo>
                      <a:pt x="273" y="11"/>
                      <a:pt x="273" y="11"/>
                      <a:pt x="273" y="11"/>
                    </a:cubicBezTo>
                    <a:close/>
                    <a:moveTo>
                      <a:pt x="351" y="26"/>
                    </a:moveTo>
                    <a:cubicBezTo>
                      <a:pt x="351" y="26"/>
                      <a:pt x="350" y="28"/>
                      <a:pt x="348" y="30"/>
                    </a:cubicBezTo>
                    <a:cubicBezTo>
                      <a:pt x="349" y="29"/>
                      <a:pt x="350" y="28"/>
                      <a:pt x="351" y="26"/>
                    </a:cubicBezTo>
                    <a:close/>
                    <a:moveTo>
                      <a:pt x="223" y="336"/>
                    </a:moveTo>
                    <a:cubicBezTo>
                      <a:pt x="222" y="336"/>
                      <a:pt x="222" y="336"/>
                      <a:pt x="222" y="336"/>
                    </a:cubicBezTo>
                    <a:cubicBezTo>
                      <a:pt x="222" y="336"/>
                      <a:pt x="222" y="336"/>
                      <a:pt x="223" y="336"/>
                    </a:cubicBezTo>
                    <a:close/>
                    <a:moveTo>
                      <a:pt x="401" y="53"/>
                    </a:moveTo>
                    <a:cubicBezTo>
                      <a:pt x="398" y="58"/>
                      <a:pt x="386" y="74"/>
                      <a:pt x="350" y="60"/>
                    </a:cubicBezTo>
                    <a:cubicBezTo>
                      <a:pt x="350" y="60"/>
                      <a:pt x="386" y="85"/>
                      <a:pt x="405" y="60"/>
                    </a:cubicBezTo>
                    <a:cubicBezTo>
                      <a:pt x="405" y="60"/>
                      <a:pt x="400" y="55"/>
                      <a:pt x="401" y="53"/>
                    </a:cubicBezTo>
                    <a:close/>
                    <a:moveTo>
                      <a:pt x="401" y="51"/>
                    </a:moveTo>
                    <a:cubicBezTo>
                      <a:pt x="401" y="52"/>
                      <a:pt x="401" y="52"/>
                      <a:pt x="401" y="53"/>
                    </a:cubicBezTo>
                    <a:cubicBezTo>
                      <a:pt x="401" y="52"/>
                      <a:pt x="401" y="51"/>
                      <a:pt x="401" y="51"/>
                    </a:cubicBezTo>
                    <a:close/>
                    <a:moveTo>
                      <a:pt x="364" y="42"/>
                    </a:moveTo>
                    <a:cubicBezTo>
                      <a:pt x="342" y="50"/>
                      <a:pt x="337" y="59"/>
                      <a:pt x="336" y="65"/>
                    </a:cubicBezTo>
                    <a:cubicBezTo>
                      <a:pt x="333" y="49"/>
                      <a:pt x="342" y="36"/>
                      <a:pt x="348" y="30"/>
                    </a:cubicBezTo>
                    <a:cubicBezTo>
                      <a:pt x="338" y="40"/>
                      <a:pt x="335" y="48"/>
                      <a:pt x="334" y="54"/>
                    </a:cubicBezTo>
                    <a:cubicBezTo>
                      <a:pt x="332" y="41"/>
                      <a:pt x="333" y="27"/>
                      <a:pt x="343" y="15"/>
                    </a:cubicBezTo>
                    <a:cubicBezTo>
                      <a:pt x="343" y="15"/>
                      <a:pt x="317" y="24"/>
                      <a:pt x="334" y="64"/>
                    </a:cubicBezTo>
                    <a:cubicBezTo>
                      <a:pt x="334" y="64"/>
                      <a:pt x="334" y="64"/>
                      <a:pt x="333" y="64"/>
                    </a:cubicBezTo>
                    <a:cubicBezTo>
                      <a:pt x="326" y="47"/>
                      <a:pt x="320" y="24"/>
                      <a:pt x="329" y="0"/>
                    </a:cubicBezTo>
                    <a:cubicBezTo>
                      <a:pt x="329" y="0"/>
                      <a:pt x="308" y="17"/>
                      <a:pt x="329" y="58"/>
                    </a:cubicBezTo>
                    <a:cubicBezTo>
                      <a:pt x="315" y="42"/>
                      <a:pt x="297" y="26"/>
                      <a:pt x="273" y="11"/>
                    </a:cubicBezTo>
                    <a:cubicBezTo>
                      <a:pt x="278" y="14"/>
                      <a:pt x="403" y="98"/>
                      <a:pt x="361" y="229"/>
                    </a:cubicBezTo>
                    <a:cubicBezTo>
                      <a:pt x="359" y="233"/>
                      <a:pt x="356" y="240"/>
                      <a:pt x="351" y="247"/>
                    </a:cubicBezTo>
                    <a:cubicBezTo>
                      <a:pt x="356" y="236"/>
                      <a:pt x="406" y="106"/>
                      <a:pt x="266" y="18"/>
                    </a:cubicBezTo>
                    <a:cubicBezTo>
                      <a:pt x="266" y="18"/>
                      <a:pt x="404" y="107"/>
                      <a:pt x="351" y="247"/>
                    </a:cubicBezTo>
                    <a:cubicBezTo>
                      <a:pt x="350" y="249"/>
                      <a:pt x="348" y="251"/>
                      <a:pt x="347" y="253"/>
                    </a:cubicBezTo>
                    <a:cubicBezTo>
                      <a:pt x="351" y="242"/>
                      <a:pt x="352" y="230"/>
                      <a:pt x="351" y="218"/>
                    </a:cubicBezTo>
                    <a:cubicBezTo>
                      <a:pt x="351" y="230"/>
                      <a:pt x="349" y="241"/>
                      <a:pt x="345" y="252"/>
                    </a:cubicBezTo>
                    <a:cubicBezTo>
                      <a:pt x="344" y="253"/>
                      <a:pt x="344" y="254"/>
                      <a:pt x="344" y="255"/>
                    </a:cubicBezTo>
                    <a:cubicBezTo>
                      <a:pt x="347" y="236"/>
                      <a:pt x="333" y="229"/>
                      <a:pt x="333" y="229"/>
                    </a:cubicBezTo>
                    <a:cubicBezTo>
                      <a:pt x="341" y="239"/>
                      <a:pt x="341" y="250"/>
                      <a:pt x="338" y="259"/>
                    </a:cubicBezTo>
                    <a:cubicBezTo>
                      <a:pt x="337" y="252"/>
                      <a:pt x="332" y="247"/>
                      <a:pt x="332" y="247"/>
                    </a:cubicBezTo>
                    <a:cubicBezTo>
                      <a:pt x="334" y="258"/>
                      <a:pt x="329" y="269"/>
                      <a:pt x="323" y="277"/>
                    </a:cubicBezTo>
                    <a:cubicBezTo>
                      <a:pt x="325" y="273"/>
                      <a:pt x="326" y="269"/>
                      <a:pt x="326" y="267"/>
                    </a:cubicBezTo>
                    <a:cubicBezTo>
                      <a:pt x="329" y="258"/>
                      <a:pt x="330" y="250"/>
                      <a:pt x="330" y="243"/>
                    </a:cubicBezTo>
                    <a:cubicBezTo>
                      <a:pt x="329" y="250"/>
                      <a:pt x="328" y="258"/>
                      <a:pt x="325" y="265"/>
                    </a:cubicBezTo>
                    <a:cubicBezTo>
                      <a:pt x="325" y="265"/>
                      <a:pt x="325" y="265"/>
                      <a:pt x="325" y="265"/>
                    </a:cubicBezTo>
                    <a:cubicBezTo>
                      <a:pt x="330" y="252"/>
                      <a:pt x="315" y="248"/>
                      <a:pt x="315" y="248"/>
                    </a:cubicBezTo>
                    <a:cubicBezTo>
                      <a:pt x="325" y="251"/>
                      <a:pt x="321" y="267"/>
                      <a:pt x="321" y="267"/>
                    </a:cubicBezTo>
                    <a:cubicBezTo>
                      <a:pt x="320" y="258"/>
                      <a:pt x="301" y="261"/>
                      <a:pt x="301" y="261"/>
                    </a:cubicBezTo>
                    <a:cubicBezTo>
                      <a:pt x="307" y="273"/>
                      <a:pt x="298" y="282"/>
                      <a:pt x="290" y="287"/>
                    </a:cubicBezTo>
                    <a:cubicBezTo>
                      <a:pt x="289" y="275"/>
                      <a:pt x="277" y="262"/>
                      <a:pt x="277" y="262"/>
                    </a:cubicBezTo>
                    <a:cubicBezTo>
                      <a:pt x="285" y="271"/>
                      <a:pt x="282" y="283"/>
                      <a:pt x="279" y="290"/>
                    </a:cubicBezTo>
                    <a:cubicBezTo>
                      <a:pt x="279" y="281"/>
                      <a:pt x="249" y="277"/>
                      <a:pt x="249" y="277"/>
                    </a:cubicBezTo>
                    <a:cubicBezTo>
                      <a:pt x="266" y="282"/>
                      <a:pt x="258" y="289"/>
                      <a:pt x="249" y="294"/>
                    </a:cubicBezTo>
                    <a:cubicBezTo>
                      <a:pt x="241" y="288"/>
                      <a:pt x="231" y="279"/>
                      <a:pt x="237" y="270"/>
                    </a:cubicBezTo>
                    <a:cubicBezTo>
                      <a:pt x="237" y="270"/>
                      <a:pt x="229" y="276"/>
                      <a:pt x="243" y="297"/>
                    </a:cubicBezTo>
                    <a:cubicBezTo>
                      <a:pt x="238" y="299"/>
                      <a:pt x="234" y="301"/>
                      <a:pt x="234" y="301"/>
                    </a:cubicBezTo>
                    <a:cubicBezTo>
                      <a:pt x="236" y="291"/>
                      <a:pt x="219" y="286"/>
                      <a:pt x="219" y="286"/>
                    </a:cubicBezTo>
                    <a:cubicBezTo>
                      <a:pt x="226" y="294"/>
                      <a:pt x="215" y="307"/>
                      <a:pt x="215" y="307"/>
                    </a:cubicBezTo>
                    <a:cubicBezTo>
                      <a:pt x="214" y="290"/>
                      <a:pt x="199" y="285"/>
                      <a:pt x="199" y="285"/>
                    </a:cubicBezTo>
                    <a:cubicBezTo>
                      <a:pt x="204" y="290"/>
                      <a:pt x="204" y="297"/>
                      <a:pt x="202" y="303"/>
                    </a:cubicBezTo>
                    <a:cubicBezTo>
                      <a:pt x="195" y="297"/>
                      <a:pt x="186" y="288"/>
                      <a:pt x="191" y="280"/>
                    </a:cubicBezTo>
                    <a:cubicBezTo>
                      <a:pt x="191" y="280"/>
                      <a:pt x="185" y="284"/>
                      <a:pt x="195" y="302"/>
                    </a:cubicBezTo>
                    <a:cubicBezTo>
                      <a:pt x="189" y="297"/>
                      <a:pt x="183" y="289"/>
                      <a:pt x="188" y="282"/>
                    </a:cubicBezTo>
                    <a:cubicBezTo>
                      <a:pt x="188" y="282"/>
                      <a:pt x="181" y="287"/>
                      <a:pt x="193" y="307"/>
                    </a:cubicBezTo>
                    <a:cubicBezTo>
                      <a:pt x="185" y="301"/>
                      <a:pt x="177" y="292"/>
                      <a:pt x="183" y="285"/>
                    </a:cubicBezTo>
                    <a:cubicBezTo>
                      <a:pt x="183" y="285"/>
                      <a:pt x="175" y="290"/>
                      <a:pt x="188" y="310"/>
                    </a:cubicBezTo>
                    <a:cubicBezTo>
                      <a:pt x="180" y="305"/>
                      <a:pt x="169" y="294"/>
                      <a:pt x="175" y="286"/>
                    </a:cubicBezTo>
                    <a:cubicBezTo>
                      <a:pt x="175" y="286"/>
                      <a:pt x="166" y="292"/>
                      <a:pt x="187" y="320"/>
                    </a:cubicBezTo>
                    <a:cubicBezTo>
                      <a:pt x="188" y="321"/>
                      <a:pt x="188" y="322"/>
                      <a:pt x="189" y="322"/>
                    </a:cubicBezTo>
                    <a:cubicBezTo>
                      <a:pt x="175" y="321"/>
                      <a:pt x="160" y="294"/>
                      <a:pt x="160" y="294"/>
                    </a:cubicBezTo>
                    <a:cubicBezTo>
                      <a:pt x="160" y="313"/>
                      <a:pt x="178" y="324"/>
                      <a:pt x="189" y="329"/>
                    </a:cubicBezTo>
                    <a:cubicBezTo>
                      <a:pt x="186" y="328"/>
                      <a:pt x="183" y="328"/>
                      <a:pt x="179" y="327"/>
                    </a:cubicBezTo>
                    <a:cubicBezTo>
                      <a:pt x="162" y="316"/>
                      <a:pt x="150" y="301"/>
                      <a:pt x="146" y="286"/>
                    </a:cubicBezTo>
                    <a:cubicBezTo>
                      <a:pt x="148" y="300"/>
                      <a:pt x="157" y="313"/>
                      <a:pt x="171" y="324"/>
                    </a:cubicBezTo>
                    <a:cubicBezTo>
                      <a:pt x="157" y="318"/>
                      <a:pt x="145" y="308"/>
                      <a:pt x="136" y="296"/>
                    </a:cubicBezTo>
                    <a:cubicBezTo>
                      <a:pt x="131" y="289"/>
                      <a:pt x="127" y="280"/>
                      <a:pt x="125" y="272"/>
                    </a:cubicBezTo>
                    <a:cubicBezTo>
                      <a:pt x="127" y="282"/>
                      <a:pt x="131" y="292"/>
                      <a:pt x="137" y="301"/>
                    </a:cubicBezTo>
                    <a:cubicBezTo>
                      <a:pt x="140" y="305"/>
                      <a:pt x="143" y="308"/>
                      <a:pt x="146" y="311"/>
                    </a:cubicBezTo>
                    <a:cubicBezTo>
                      <a:pt x="146" y="311"/>
                      <a:pt x="146" y="311"/>
                      <a:pt x="146" y="311"/>
                    </a:cubicBezTo>
                    <a:cubicBezTo>
                      <a:pt x="139" y="308"/>
                      <a:pt x="121" y="298"/>
                      <a:pt x="119" y="278"/>
                    </a:cubicBezTo>
                    <a:cubicBezTo>
                      <a:pt x="119" y="278"/>
                      <a:pt x="115" y="286"/>
                      <a:pt x="117" y="295"/>
                    </a:cubicBezTo>
                    <a:cubicBezTo>
                      <a:pt x="116" y="293"/>
                      <a:pt x="114" y="292"/>
                      <a:pt x="113" y="290"/>
                    </a:cubicBezTo>
                    <a:cubicBezTo>
                      <a:pt x="105" y="277"/>
                      <a:pt x="104" y="263"/>
                      <a:pt x="104" y="263"/>
                    </a:cubicBezTo>
                    <a:cubicBezTo>
                      <a:pt x="104" y="271"/>
                      <a:pt x="105" y="278"/>
                      <a:pt x="107" y="284"/>
                    </a:cubicBezTo>
                    <a:cubicBezTo>
                      <a:pt x="63" y="234"/>
                      <a:pt x="61" y="167"/>
                      <a:pt x="61" y="167"/>
                    </a:cubicBezTo>
                    <a:cubicBezTo>
                      <a:pt x="60" y="227"/>
                      <a:pt x="84" y="266"/>
                      <a:pt x="109" y="290"/>
                    </a:cubicBezTo>
                    <a:cubicBezTo>
                      <a:pt x="111" y="295"/>
                      <a:pt x="114" y="299"/>
                      <a:pt x="117" y="302"/>
                    </a:cubicBezTo>
                    <a:cubicBezTo>
                      <a:pt x="54" y="255"/>
                      <a:pt x="48" y="171"/>
                      <a:pt x="48" y="171"/>
                    </a:cubicBezTo>
                    <a:cubicBezTo>
                      <a:pt x="49" y="190"/>
                      <a:pt x="52" y="206"/>
                      <a:pt x="56" y="220"/>
                    </a:cubicBezTo>
                    <a:cubicBezTo>
                      <a:pt x="48" y="212"/>
                      <a:pt x="35" y="202"/>
                      <a:pt x="9" y="196"/>
                    </a:cubicBezTo>
                    <a:cubicBezTo>
                      <a:pt x="24" y="200"/>
                      <a:pt x="54" y="213"/>
                      <a:pt x="64" y="244"/>
                    </a:cubicBezTo>
                    <a:cubicBezTo>
                      <a:pt x="34" y="205"/>
                      <a:pt x="11" y="219"/>
                      <a:pt x="11" y="219"/>
                    </a:cubicBezTo>
                    <a:cubicBezTo>
                      <a:pt x="39" y="219"/>
                      <a:pt x="59" y="238"/>
                      <a:pt x="69" y="251"/>
                    </a:cubicBezTo>
                    <a:cubicBezTo>
                      <a:pt x="70" y="253"/>
                      <a:pt x="70" y="254"/>
                      <a:pt x="71" y="255"/>
                    </a:cubicBezTo>
                    <a:cubicBezTo>
                      <a:pt x="45" y="222"/>
                      <a:pt x="25" y="233"/>
                      <a:pt x="25" y="233"/>
                    </a:cubicBezTo>
                    <a:cubicBezTo>
                      <a:pt x="48" y="234"/>
                      <a:pt x="64" y="248"/>
                      <a:pt x="74" y="259"/>
                    </a:cubicBezTo>
                    <a:cubicBezTo>
                      <a:pt x="76" y="263"/>
                      <a:pt x="79" y="267"/>
                      <a:pt x="81" y="270"/>
                    </a:cubicBezTo>
                    <a:cubicBezTo>
                      <a:pt x="82" y="272"/>
                      <a:pt x="83" y="273"/>
                      <a:pt x="84" y="274"/>
                    </a:cubicBezTo>
                    <a:cubicBezTo>
                      <a:pt x="84" y="274"/>
                      <a:pt x="83" y="273"/>
                      <a:pt x="82" y="271"/>
                    </a:cubicBezTo>
                    <a:cubicBezTo>
                      <a:pt x="95" y="288"/>
                      <a:pt x="111" y="300"/>
                      <a:pt x="124" y="308"/>
                    </a:cubicBezTo>
                    <a:cubicBezTo>
                      <a:pt x="127" y="310"/>
                      <a:pt x="130" y="311"/>
                      <a:pt x="130" y="311"/>
                    </a:cubicBezTo>
                    <a:cubicBezTo>
                      <a:pt x="130" y="312"/>
                      <a:pt x="130" y="312"/>
                      <a:pt x="130" y="312"/>
                    </a:cubicBezTo>
                    <a:cubicBezTo>
                      <a:pt x="135" y="315"/>
                      <a:pt x="139" y="318"/>
                      <a:pt x="144" y="320"/>
                    </a:cubicBezTo>
                    <a:cubicBezTo>
                      <a:pt x="137" y="321"/>
                      <a:pt x="128" y="324"/>
                      <a:pt x="117" y="331"/>
                    </a:cubicBezTo>
                    <a:cubicBezTo>
                      <a:pt x="124" y="327"/>
                      <a:pt x="136" y="321"/>
                      <a:pt x="150" y="322"/>
                    </a:cubicBezTo>
                    <a:cubicBezTo>
                      <a:pt x="153" y="323"/>
                      <a:pt x="155" y="323"/>
                      <a:pt x="157" y="323"/>
                    </a:cubicBezTo>
                    <a:cubicBezTo>
                      <a:pt x="157" y="323"/>
                      <a:pt x="157" y="323"/>
                      <a:pt x="157" y="323"/>
                    </a:cubicBezTo>
                    <a:cubicBezTo>
                      <a:pt x="150" y="324"/>
                      <a:pt x="142" y="327"/>
                      <a:pt x="131" y="333"/>
                    </a:cubicBezTo>
                    <a:cubicBezTo>
                      <a:pt x="137" y="330"/>
                      <a:pt x="149" y="324"/>
                      <a:pt x="162" y="326"/>
                    </a:cubicBezTo>
                    <a:cubicBezTo>
                      <a:pt x="169" y="329"/>
                      <a:pt x="178" y="332"/>
                      <a:pt x="189" y="334"/>
                    </a:cubicBezTo>
                    <a:cubicBezTo>
                      <a:pt x="191" y="334"/>
                      <a:pt x="192" y="334"/>
                      <a:pt x="194" y="335"/>
                    </a:cubicBezTo>
                    <a:cubicBezTo>
                      <a:pt x="199" y="335"/>
                      <a:pt x="204" y="336"/>
                      <a:pt x="210" y="336"/>
                    </a:cubicBezTo>
                    <a:cubicBezTo>
                      <a:pt x="211" y="336"/>
                      <a:pt x="211" y="336"/>
                      <a:pt x="212" y="336"/>
                    </a:cubicBezTo>
                    <a:cubicBezTo>
                      <a:pt x="216" y="336"/>
                      <a:pt x="220" y="336"/>
                      <a:pt x="224" y="336"/>
                    </a:cubicBezTo>
                    <a:cubicBezTo>
                      <a:pt x="223" y="336"/>
                      <a:pt x="223" y="336"/>
                      <a:pt x="223" y="336"/>
                    </a:cubicBezTo>
                    <a:cubicBezTo>
                      <a:pt x="231" y="335"/>
                      <a:pt x="265" y="332"/>
                      <a:pt x="289" y="318"/>
                    </a:cubicBezTo>
                    <a:cubicBezTo>
                      <a:pt x="291" y="317"/>
                      <a:pt x="292" y="316"/>
                      <a:pt x="293" y="316"/>
                    </a:cubicBezTo>
                    <a:cubicBezTo>
                      <a:pt x="301" y="312"/>
                      <a:pt x="308" y="306"/>
                      <a:pt x="315" y="301"/>
                    </a:cubicBezTo>
                    <a:cubicBezTo>
                      <a:pt x="332" y="288"/>
                      <a:pt x="351" y="269"/>
                      <a:pt x="362" y="243"/>
                    </a:cubicBezTo>
                    <a:cubicBezTo>
                      <a:pt x="366" y="240"/>
                      <a:pt x="370" y="238"/>
                      <a:pt x="373" y="236"/>
                    </a:cubicBezTo>
                    <a:cubicBezTo>
                      <a:pt x="369" y="238"/>
                      <a:pt x="366" y="240"/>
                      <a:pt x="363" y="241"/>
                    </a:cubicBezTo>
                    <a:cubicBezTo>
                      <a:pt x="363" y="241"/>
                      <a:pt x="363" y="240"/>
                      <a:pt x="364" y="240"/>
                    </a:cubicBezTo>
                    <a:cubicBezTo>
                      <a:pt x="369" y="234"/>
                      <a:pt x="376" y="231"/>
                      <a:pt x="380" y="229"/>
                    </a:cubicBezTo>
                    <a:cubicBezTo>
                      <a:pt x="374" y="231"/>
                      <a:pt x="369" y="234"/>
                      <a:pt x="365" y="236"/>
                    </a:cubicBezTo>
                    <a:cubicBezTo>
                      <a:pt x="369" y="228"/>
                      <a:pt x="373" y="215"/>
                      <a:pt x="375" y="199"/>
                    </a:cubicBezTo>
                    <a:cubicBezTo>
                      <a:pt x="373" y="209"/>
                      <a:pt x="369" y="227"/>
                      <a:pt x="358" y="241"/>
                    </a:cubicBezTo>
                    <a:cubicBezTo>
                      <a:pt x="360" y="236"/>
                      <a:pt x="362" y="231"/>
                      <a:pt x="364" y="225"/>
                    </a:cubicBezTo>
                    <a:cubicBezTo>
                      <a:pt x="364" y="225"/>
                      <a:pt x="363" y="226"/>
                      <a:pt x="362" y="228"/>
                    </a:cubicBezTo>
                    <a:cubicBezTo>
                      <a:pt x="370" y="204"/>
                      <a:pt x="381" y="149"/>
                      <a:pt x="352" y="92"/>
                    </a:cubicBezTo>
                    <a:cubicBezTo>
                      <a:pt x="352" y="93"/>
                      <a:pt x="352" y="93"/>
                      <a:pt x="352" y="93"/>
                    </a:cubicBezTo>
                    <a:cubicBezTo>
                      <a:pt x="352" y="93"/>
                      <a:pt x="352" y="92"/>
                      <a:pt x="352" y="92"/>
                    </a:cubicBezTo>
                    <a:cubicBezTo>
                      <a:pt x="348" y="85"/>
                      <a:pt x="343" y="77"/>
                      <a:pt x="338" y="70"/>
                    </a:cubicBezTo>
                    <a:cubicBezTo>
                      <a:pt x="338" y="69"/>
                      <a:pt x="337" y="68"/>
                      <a:pt x="337" y="68"/>
                    </a:cubicBezTo>
                    <a:cubicBezTo>
                      <a:pt x="342" y="52"/>
                      <a:pt x="356" y="45"/>
                      <a:pt x="364" y="42"/>
                    </a:cubicBezTo>
                    <a:close/>
                    <a:moveTo>
                      <a:pt x="65" y="243"/>
                    </a:moveTo>
                    <a:cubicBezTo>
                      <a:pt x="65" y="245"/>
                      <a:pt x="66" y="247"/>
                      <a:pt x="67" y="248"/>
                    </a:cubicBezTo>
                    <a:cubicBezTo>
                      <a:pt x="66" y="247"/>
                      <a:pt x="65" y="246"/>
                      <a:pt x="64" y="244"/>
                    </a:cubicBezTo>
                    <a:cubicBezTo>
                      <a:pt x="64" y="244"/>
                      <a:pt x="64" y="243"/>
                      <a:pt x="65" y="243"/>
                    </a:cubicBezTo>
                    <a:close/>
                    <a:moveTo>
                      <a:pt x="118" y="298"/>
                    </a:moveTo>
                    <a:cubicBezTo>
                      <a:pt x="118" y="298"/>
                      <a:pt x="118" y="298"/>
                      <a:pt x="118" y="298"/>
                    </a:cubicBezTo>
                    <a:cubicBezTo>
                      <a:pt x="118" y="298"/>
                      <a:pt x="118" y="298"/>
                      <a:pt x="118" y="297"/>
                    </a:cubicBezTo>
                    <a:cubicBezTo>
                      <a:pt x="118" y="298"/>
                      <a:pt x="118" y="298"/>
                      <a:pt x="118" y="298"/>
                    </a:cubicBezTo>
                    <a:close/>
                    <a:moveTo>
                      <a:pt x="375" y="190"/>
                    </a:moveTo>
                    <a:cubicBezTo>
                      <a:pt x="375" y="193"/>
                      <a:pt x="375" y="196"/>
                      <a:pt x="375" y="199"/>
                    </a:cubicBezTo>
                    <a:cubicBezTo>
                      <a:pt x="375" y="193"/>
                      <a:pt x="375" y="190"/>
                      <a:pt x="375" y="190"/>
                    </a:cubicBezTo>
                    <a:close/>
                    <a:moveTo>
                      <a:pt x="378" y="235"/>
                    </a:moveTo>
                    <a:cubicBezTo>
                      <a:pt x="378" y="235"/>
                      <a:pt x="376" y="235"/>
                      <a:pt x="373" y="236"/>
                    </a:cubicBezTo>
                    <a:cubicBezTo>
                      <a:pt x="375" y="236"/>
                      <a:pt x="376" y="235"/>
                      <a:pt x="378" y="235"/>
                    </a:cubicBezTo>
                    <a:close/>
                    <a:moveTo>
                      <a:pt x="384" y="227"/>
                    </a:moveTo>
                    <a:cubicBezTo>
                      <a:pt x="384" y="227"/>
                      <a:pt x="383" y="228"/>
                      <a:pt x="380" y="229"/>
                    </a:cubicBezTo>
                    <a:cubicBezTo>
                      <a:pt x="381" y="228"/>
                      <a:pt x="383" y="228"/>
                      <a:pt x="384" y="227"/>
                    </a:cubicBezTo>
                    <a:close/>
                    <a:moveTo>
                      <a:pt x="57" y="284"/>
                    </a:moveTo>
                    <a:cubicBezTo>
                      <a:pt x="57" y="284"/>
                      <a:pt x="63" y="291"/>
                      <a:pt x="57" y="299"/>
                    </a:cubicBezTo>
                    <a:cubicBezTo>
                      <a:pt x="22" y="308"/>
                      <a:pt x="24" y="319"/>
                      <a:pt x="24" y="319"/>
                    </a:cubicBezTo>
                    <a:cubicBezTo>
                      <a:pt x="29" y="306"/>
                      <a:pt x="46" y="308"/>
                      <a:pt x="46" y="308"/>
                    </a:cubicBezTo>
                    <a:cubicBezTo>
                      <a:pt x="37" y="311"/>
                      <a:pt x="31" y="327"/>
                      <a:pt x="31" y="327"/>
                    </a:cubicBezTo>
                    <a:cubicBezTo>
                      <a:pt x="36" y="315"/>
                      <a:pt x="92" y="293"/>
                      <a:pt x="92" y="293"/>
                    </a:cubicBezTo>
                    <a:cubicBezTo>
                      <a:pt x="90" y="293"/>
                      <a:pt x="87" y="294"/>
                      <a:pt x="85" y="294"/>
                    </a:cubicBezTo>
                    <a:cubicBezTo>
                      <a:pt x="85" y="294"/>
                      <a:pt x="86" y="294"/>
                      <a:pt x="86" y="294"/>
                    </a:cubicBezTo>
                    <a:cubicBezTo>
                      <a:pt x="86" y="294"/>
                      <a:pt x="70" y="277"/>
                      <a:pt x="57" y="284"/>
                    </a:cubicBezTo>
                    <a:close/>
                  </a:path>
                </a:pathLst>
              </a:custGeom>
              <a:solidFill>
                <a:srgbClr val="E8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9">
                <a:extLst>
                  <a:ext uri="{FF2B5EF4-FFF2-40B4-BE49-F238E27FC236}">
                    <a16:creationId xmlns:a16="http://schemas.microsoft.com/office/drawing/2014/main" id="{A4CEEB67-3EE8-4368-B9C2-951E6D6F1080}"/>
                  </a:ext>
                </a:extLst>
              </p:cNvPr>
              <p:cNvSpPr>
                <a:spLocks noEditPoints="1"/>
              </p:cNvSpPr>
              <p:nvPr/>
            </p:nvSpPr>
            <p:spPr bwMode="auto">
              <a:xfrm>
                <a:off x="4496451" y="966752"/>
                <a:ext cx="929351" cy="836258"/>
              </a:xfrm>
              <a:custGeom>
                <a:avLst/>
                <a:gdLst>
                  <a:gd name="T0" fmla="*/ 221 w 299"/>
                  <a:gd name="T1" fmla="*/ 144 h 269"/>
                  <a:gd name="T2" fmla="*/ 163 w 299"/>
                  <a:gd name="T3" fmla="*/ 52 h 269"/>
                  <a:gd name="T4" fmla="*/ 129 w 299"/>
                  <a:gd name="T5" fmla="*/ 15 h 269"/>
                  <a:gd name="T6" fmla="*/ 81 w 299"/>
                  <a:gd name="T7" fmla="*/ 24 h 269"/>
                  <a:gd name="T8" fmla="*/ 80 w 299"/>
                  <a:gd name="T9" fmla="*/ 32 h 269"/>
                  <a:gd name="T10" fmla="*/ 56 w 299"/>
                  <a:gd name="T11" fmla="*/ 34 h 269"/>
                  <a:gd name="T12" fmla="*/ 48 w 299"/>
                  <a:gd name="T13" fmla="*/ 57 h 269"/>
                  <a:gd name="T14" fmla="*/ 55 w 299"/>
                  <a:gd name="T15" fmla="*/ 68 h 269"/>
                  <a:gd name="T16" fmla="*/ 53 w 299"/>
                  <a:gd name="T17" fmla="*/ 70 h 269"/>
                  <a:gd name="T18" fmla="*/ 51 w 299"/>
                  <a:gd name="T19" fmla="*/ 68 h 269"/>
                  <a:gd name="T20" fmla="*/ 17 w 299"/>
                  <a:gd name="T21" fmla="*/ 95 h 269"/>
                  <a:gd name="T22" fmla="*/ 110 w 299"/>
                  <a:gd name="T23" fmla="*/ 202 h 269"/>
                  <a:gd name="T24" fmla="*/ 144 w 299"/>
                  <a:gd name="T25" fmla="*/ 231 h 269"/>
                  <a:gd name="T26" fmla="*/ 140 w 299"/>
                  <a:gd name="T27" fmla="*/ 231 h 269"/>
                  <a:gd name="T28" fmla="*/ 122 w 299"/>
                  <a:gd name="T29" fmla="*/ 264 h 269"/>
                  <a:gd name="T30" fmla="*/ 183 w 299"/>
                  <a:gd name="T31" fmla="*/ 258 h 269"/>
                  <a:gd name="T32" fmla="*/ 193 w 299"/>
                  <a:gd name="T33" fmla="*/ 250 h 269"/>
                  <a:gd name="T34" fmla="*/ 210 w 299"/>
                  <a:gd name="T35" fmla="*/ 242 h 269"/>
                  <a:gd name="T36" fmla="*/ 214 w 299"/>
                  <a:gd name="T37" fmla="*/ 237 h 269"/>
                  <a:gd name="T38" fmla="*/ 226 w 299"/>
                  <a:gd name="T39" fmla="*/ 226 h 269"/>
                  <a:gd name="T40" fmla="*/ 236 w 299"/>
                  <a:gd name="T41" fmla="*/ 187 h 269"/>
                  <a:gd name="T42" fmla="*/ 221 w 299"/>
                  <a:gd name="T43" fmla="*/ 144 h 269"/>
                  <a:gd name="T44" fmla="*/ 274 w 299"/>
                  <a:gd name="T45" fmla="*/ 119 h 269"/>
                  <a:gd name="T46" fmla="*/ 260 w 299"/>
                  <a:gd name="T47" fmla="*/ 154 h 269"/>
                  <a:gd name="T48" fmla="*/ 263 w 299"/>
                  <a:gd name="T49" fmla="*/ 169 h 269"/>
                  <a:gd name="T50" fmla="*/ 280 w 299"/>
                  <a:gd name="T51" fmla="*/ 172 h 269"/>
                  <a:gd name="T52" fmla="*/ 298 w 299"/>
                  <a:gd name="T53" fmla="*/ 130 h 269"/>
                  <a:gd name="T54" fmla="*/ 274 w 299"/>
                  <a:gd name="T55" fmla="*/ 11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9" h="269">
                    <a:moveTo>
                      <a:pt x="221" y="144"/>
                    </a:moveTo>
                    <a:cubicBezTo>
                      <a:pt x="205" y="112"/>
                      <a:pt x="185" y="80"/>
                      <a:pt x="163" y="52"/>
                    </a:cubicBezTo>
                    <a:cubicBezTo>
                      <a:pt x="153" y="39"/>
                      <a:pt x="142" y="26"/>
                      <a:pt x="129" y="15"/>
                    </a:cubicBezTo>
                    <a:cubicBezTo>
                      <a:pt x="110" y="0"/>
                      <a:pt x="87" y="6"/>
                      <a:pt x="81" y="24"/>
                    </a:cubicBezTo>
                    <a:cubicBezTo>
                      <a:pt x="80" y="26"/>
                      <a:pt x="80" y="29"/>
                      <a:pt x="80" y="32"/>
                    </a:cubicBezTo>
                    <a:cubicBezTo>
                      <a:pt x="71" y="29"/>
                      <a:pt x="61" y="31"/>
                      <a:pt x="56" y="34"/>
                    </a:cubicBezTo>
                    <a:cubicBezTo>
                      <a:pt x="50" y="38"/>
                      <a:pt x="42" y="47"/>
                      <a:pt x="48" y="57"/>
                    </a:cubicBezTo>
                    <a:cubicBezTo>
                      <a:pt x="50" y="61"/>
                      <a:pt x="52" y="64"/>
                      <a:pt x="55" y="68"/>
                    </a:cubicBezTo>
                    <a:cubicBezTo>
                      <a:pt x="54" y="69"/>
                      <a:pt x="54" y="69"/>
                      <a:pt x="53" y="70"/>
                    </a:cubicBezTo>
                    <a:cubicBezTo>
                      <a:pt x="53" y="69"/>
                      <a:pt x="52" y="69"/>
                      <a:pt x="51" y="68"/>
                    </a:cubicBezTo>
                    <a:cubicBezTo>
                      <a:pt x="33" y="54"/>
                      <a:pt x="0" y="72"/>
                      <a:pt x="17" y="95"/>
                    </a:cubicBezTo>
                    <a:cubicBezTo>
                      <a:pt x="45" y="133"/>
                      <a:pt x="76" y="170"/>
                      <a:pt x="110" y="202"/>
                    </a:cubicBezTo>
                    <a:cubicBezTo>
                      <a:pt x="120" y="211"/>
                      <a:pt x="132" y="222"/>
                      <a:pt x="144" y="231"/>
                    </a:cubicBezTo>
                    <a:cubicBezTo>
                      <a:pt x="143" y="231"/>
                      <a:pt x="142" y="231"/>
                      <a:pt x="140" y="231"/>
                    </a:cubicBezTo>
                    <a:cubicBezTo>
                      <a:pt x="128" y="228"/>
                      <a:pt x="108" y="261"/>
                      <a:pt x="122" y="264"/>
                    </a:cubicBezTo>
                    <a:cubicBezTo>
                      <a:pt x="142" y="269"/>
                      <a:pt x="165" y="266"/>
                      <a:pt x="183" y="258"/>
                    </a:cubicBezTo>
                    <a:cubicBezTo>
                      <a:pt x="187" y="256"/>
                      <a:pt x="190" y="254"/>
                      <a:pt x="193" y="250"/>
                    </a:cubicBezTo>
                    <a:cubicBezTo>
                      <a:pt x="199" y="249"/>
                      <a:pt x="205" y="247"/>
                      <a:pt x="210" y="242"/>
                    </a:cubicBezTo>
                    <a:cubicBezTo>
                      <a:pt x="212" y="241"/>
                      <a:pt x="213" y="239"/>
                      <a:pt x="214" y="237"/>
                    </a:cubicBezTo>
                    <a:cubicBezTo>
                      <a:pt x="219" y="235"/>
                      <a:pt x="224" y="231"/>
                      <a:pt x="226" y="226"/>
                    </a:cubicBezTo>
                    <a:cubicBezTo>
                      <a:pt x="233" y="216"/>
                      <a:pt x="238" y="202"/>
                      <a:pt x="236" y="187"/>
                    </a:cubicBezTo>
                    <a:cubicBezTo>
                      <a:pt x="234" y="173"/>
                      <a:pt x="228" y="158"/>
                      <a:pt x="221" y="144"/>
                    </a:cubicBezTo>
                    <a:close/>
                    <a:moveTo>
                      <a:pt x="274" y="119"/>
                    </a:moveTo>
                    <a:cubicBezTo>
                      <a:pt x="272" y="134"/>
                      <a:pt x="268" y="148"/>
                      <a:pt x="260" y="154"/>
                    </a:cubicBezTo>
                    <a:cubicBezTo>
                      <a:pt x="257" y="157"/>
                      <a:pt x="258" y="164"/>
                      <a:pt x="263" y="169"/>
                    </a:cubicBezTo>
                    <a:cubicBezTo>
                      <a:pt x="269" y="174"/>
                      <a:pt x="276" y="176"/>
                      <a:pt x="280" y="172"/>
                    </a:cubicBezTo>
                    <a:cubicBezTo>
                      <a:pt x="290" y="164"/>
                      <a:pt x="297" y="149"/>
                      <a:pt x="298" y="130"/>
                    </a:cubicBezTo>
                    <a:cubicBezTo>
                      <a:pt x="299" y="116"/>
                      <a:pt x="275" y="107"/>
                      <a:pt x="274" y="119"/>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0">
                <a:extLst>
                  <a:ext uri="{FF2B5EF4-FFF2-40B4-BE49-F238E27FC236}">
                    <a16:creationId xmlns:a16="http://schemas.microsoft.com/office/drawing/2014/main" id="{E9AD631B-F149-44DE-A9DB-FD4234F7804E}"/>
                  </a:ext>
                </a:extLst>
              </p:cNvPr>
              <p:cNvSpPr>
                <a:spLocks noEditPoints="1"/>
              </p:cNvSpPr>
              <p:nvPr/>
            </p:nvSpPr>
            <p:spPr bwMode="auto">
              <a:xfrm>
                <a:off x="4412824" y="5237979"/>
                <a:ext cx="1823989" cy="1472129"/>
              </a:xfrm>
              <a:custGeom>
                <a:avLst/>
                <a:gdLst>
                  <a:gd name="T0" fmla="*/ 62 w 587"/>
                  <a:gd name="T1" fmla="*/ 29 h 473"/>
                  <a:gd name="T2" fmla="*/ 61 w 587"/>
                  <a:gd name="T3" fmla="*/ 51 h 473"/>
                  <a:gd name="T4" fmla="*/ 183 w 587"/>
                  <a:gd name="T5" fmla="*/ 49 h 473"/>
                  <a:gd name="T6" fmla="*/ 229 w 587"/>
                  <a:gd name="T7" fmla="*/ 50 h 473"/>
                  <a:gd name="T8" fmla="*/ 233 w 587"/>
                  <a:gd name="T9" fmla="*/ 49 h 473"/>
                  <a:gd name="T10" fmla="*/ 148 w 587"/>
                  <a:gd name="T11" fmla="*/ 294 h 473"/>
                  <a:gd name="T12" fmla="*/ 218 w 587"/>
                  <a:gd name="T13" fmla="*/ 378 h 473"/>
                  <a:gd name="T14" fmla="*/ 102 w 587"/>
                  <a:gd name="T15" fmla="*/ 286 h 473"/>
                  <a:gd name="T16" fmla="*/ 79 w 587"/>
                  <a:gd name="T17" fmla="*/ 285 h 473"/>
                  <a:gd name="T18" fmla="*/ 78 w 587"/>
                  <a:gd name="T19" fmla="*/ 296 h 473"/>
                  <a:gd name="T20" fmla="*/ 49 w 587"/>
                  <a:gd name="T21" fmla="*/ 293 h 473"/>
                  <a:gd name="T22" fmla="*/ 26 w 587"/>
                  <a:gd name="T23" fmla="*/ 292 h 473"/>
                  <a:gd name="T24" fmla="*/ 25 w 587"/>
                  <a:gd name="T25" fmla="*/ 303 h 473"/>
                  <a:gd name="T26" fmla="*/ 18 w 587"/>
                  <a:gd name="T27" fmla="*/ 391 h 473"/>
                  <a:gd name="T28" fmla="*/ 31 w 587"/>
                  <a:gd name="T29" fmla="*/ 376 h 473"/>
                  <a:gd name="T30" fmla="*/ 73 w 587"/>
                  <a:gd name="T31" fmla="*/ 334 h 473"/>
                  <a:gd name="T32" fmla="*/ 71 w 587"/>
                  <a:gd name="T33" fmla="*/ 384 h 473"/>
                  <a:gd name="T34" fmla="*/ 84 w 587"/>
                  <a:gd name="T35" fmla="*/ 369 h 473"/>
                  <a:gd name="T36" fmla="*/ 127 w 587"/>
                  <a:gd name="T37" fmla="*/ 373 h 473"/>
                  <a:gd name="T38" fmla="*/ 217 w 587"/>
                  <a:gd name="T39" fmla="*/ 470 h 473"/>
                  <a:gd name="T40" fmla="*/ 259 w 587"/>
                  <a:gd name="T41" fmla="*/ 458 h 473"/>
                  <a:gd name="T42" fmla="*/ 304 w 587"/>
                  <a:gd name="T43" fmla="*/ 388 h 473"/>
                  <a:gd name="T44" fmla="*/ 385 w 587"/>
                  <a:gd name="T45" fmla="*/ 363 h 473"/>
                  <a:gd name="T46" fmla="*/ 423 w 587"/>
                  <a:gd name="T47" fmla="*/ 117 h 473"/>
                  <a:gd name="T48" fmla="*/ 443 w 587"/>
                  <a:gd name="T49" fmla="*/ 132 h 473"/>
                  <a:gd name="T50" fmla="*/ 552 w 587"/>
                  <a:gd name="T51" fmla="*/ 222 h 473"/>
                  <a:gd name="T52" fmla="*/ 559 w 587"/>
                  <a:gd name="T53" fmla="*/ 210 h 473"/>
                  <a:gd name="T54" fmla="*/ 581 w 587"/>
                  <a:gd name="T55" fmla="*/ 217 h 473"/>
                  <a:gd name="T56" fmla="*/ 565 w 587"/>
                  <a:gd name="T57" fmla="*/ 200 h 473"/>
                  <a:gd name="T58" fmla="*/ 583 w 587"/>
                  <a:gd name="T59" fmla="*/ 183 h 473"/>
                  <a:gd name="T60" fmla="*/ 557 w 587"/>
                  <a:gd name="T61" fmla="*/ 190 h 473"/>
                  <a:gd name="T62" fmla="*/ 452 w 587"/>
                  <a:gd name="T63" fmla="*/ 123 h 473"/>
                  <a:gd name="T64" fmla="*/ 432 w 587"/>
                  <a:gd name="T65" fmla="*/ 97 h 473"/>
                  <a:gd name="T66" fmla="*/ 425 w 587"/>
                  <a:gd name="T67" fmla="*/ 86 h 473"/>
                  <a:gd name="T68" fmla="*/ 298 w 587"/>
                  <a:gd name="T69" fmla="*/ 32 h 473"/>
                  <a:gd name="T70" fmla="*/ 207 w 587"/>
                  <a:gd name="T71" fmla="*/ 39 h 473"/>
                  <a:gd name="T72" fmla="*/ 70 w 587"/>
                  <a:gd name="T73" fmla="*/ 21 h 473"/>
                  <a:gd name="T74" fmla="*/ 44 w 587"/>
                  <a:gd name="T75" fmla="*/ 8 h 473"/>
                  <a:gd name="T76" fmla="*/ 35 w 587"/>
                  <a:gd name="T77" fmla="*/ 21 h 473"/>
                  <a:gd name="T78" fmla="*/ 218 w 587"/>
                  <a:gd name="T79" fmla="*/ 396 h 473"/>
                  <a:gd name="T80" fmla="*/ 156 w 587"/>
                  <a:gd name="T81" fmla="*/ 377 h 473"/>
                  <a:gd name="T82" fmla="*/ 116 w 587"/>
                  <a:gd name="T83" fmla="*/ 318 h 473"/>
                  <a:gd name="T84" fmla="*/ 218 w 587"/>
                  <a:gd name="T85" fmla="*/ 396 h 473"/>
                  <a:gd name="T86" fmla="*/ 270 w 587"/>
                  <a:gd name="T87" fmla="*/ 350 h 473"/>
                  <a:gd name="T88" fmla="*/ 249 w 587"/>
                  <a:gd name="T89" fmla="*/ 408 h 473"/>
                  <a:gd name="T90" fmla="*/ 255 w 587"/>
                  <a:gd name="T91" fmla="*/ 34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473">
                    <a:moveTo>
                      <a:pt x="31" y="26"/>
                    </a:moveTo>
                    <a:cubicBezTo>
                      <a:pt x="45" y="32"/>
                      <a:pt x="50" y="32"/>
                      <a:pt x="62" y="29"/>
                    </a:cubicBezTo>
                    <a:cubicBezTo>
                      <a:pt x="58" y="34"/>
                      <a:pt x="53" y="44"/>
                      <a:pt x="52" y="49"/>
                    </a:cubicBezTo>
                    <a:cubicBezTo>
                      <a:pt x="51" y="55"/>
                      <a:pt x="61" y="54"/>
                      <a:pt x="61" y="51"/>
                    </a:cubicBezTo>
                    <a:cubicBezTo>
                      <a:pt x="61" y="42"/>
                      <a:pt x="67" y="36"/>
                      <a:pt x="73" y="30"/>
                    </a:cubicBezTo>
                    <a:cubicBezTo>
                      <a:pt x="111" y="42"/>
                      <a:pt x="148" y="48"/>
                      <a:pt x="183" y="49"/>
                    </a:cubicBezTo>
                    <a:cubicBezTo>
                      <a:pt x="184" y="49"/>
                      <a:pt x="184" y="49"/>
                      <a:pt x="184" y="49"/>
                    </a:cubicBezTo>
                    <a:cubicBezTo>
                      <a:pt x="190" y="50"/>
                      <a:pt x="229" y="50"/>
                      <a:pt x="229" y="50"/>
                    </a:cubicBezTo>
                    <a:cubicBezTo>
                      <a:pt x="229" y="50"/>
                      <a:pt x="229" y="50"/>
                      <a:pt x="229" y="49"/>
                    </a:cubicBezTo>
                    <a:cubicBezTo>
                      <a:pt x="230" y="49"/>
                      <a:pt x="232" y="49"/>
                      <a:pt x="233" y="49"/>
                    </a:cubicBezTo>
                    <a:cubicBezTo>
                      <a:pt x="211" y="110"/>
                      <a:pt x="192" y="161"/>
                      <a:pt x="149" y="213"/>
                    </a:cubicBezTo>
                    <a:cubicBezTo>
                      <a:pt x="149" y="213"/>
                      <a:pt x="106" y="249"/>
                      <a:pt x="148" y="294"/>
                    </a:cubicBezTo>
                    <a:cubicBezTo>
                      <a:pt x="160" y="307"/>
                      <a:pt x="186" y="320"/>
                      <a:pt x="216" y="332"/>
                    </a:cubicBezTo>
                    <a:cubicBezTo>
                      <a:pt x="217" y="347"/>
                      <a:pt x="218" y="363"/>
                      <a:pt x="218" y="378"/>
                    </a:cubicBezTo>
                    <a:cubicBezTo>
                      <a:pt x="215" y="375"/>
                      <a:pt x="211" y="373"/>
                      <a:pt x="208" y="370"/>
                    </a:cubicBezTo>
                    <a:cubicBezTo>
                      <a:pt x="174" y="342"/>
                      <a:pt x="132" y="319"/>
                      <a:pt x="102" y="286"/>
                    </a:cubicBezTo>
                    <a:cubicBezTo>
                      <a:pt x="100" y="283"/>
                      <a:pt x="96" y="283"/>
                      <a:pt x="93" y="285"/>
                    </a:cubicBezTo>
                    <a:cubicBezTo>
                      <a:pt x="91" y="278"/>
                      <a:pt x="80" y="277"/>
                      <a:pt x="79" y="285"/>
                    </a:cubicBezTo>
                    <a:cubicBezTo>
                      <a:pt x="79" y="288"/>
                      <a:pt x="79" y="291"/>
                      <a:pt x="78" y="294"/>
                    </a:cubicBezTo>
                    <a:cubicBezTo>
                      <a:pt x="78" y="295"/>
                      <a:pt x="78" y="296"/>
                      <a:pt x="78" y="296"/>
                    </a:cubicBezTo>
                    <a:cubicBezTo>
                      <a:pt x="78" y="304"/>
                      <a:pt x="77" y="311"/>
                      <a:pt x="76" y="318"/>
                    </a:cubicBezTo>
                    <a:cubicBezTo>
                      <a:pt x="66" y="310"/>
                      <a:pt x="58" y="302"/>
                      <a:pt x="49" y="293"/>
                    </a:cubicBezTo>
                    <a:cubicBezTo>
                      <a:pt x="47" y="290"/>
                      <a:pt x="43" y="290"/>
                      <a:pt x="40" y="291"/>
                    </a:cubicBezTo>
                    <a:cubicBezTo>
                      <a:pt x="38" y="285"/>
                      <a:pt x="27" y="284"/>
                      <a:pt x="26" y="292"/>
                    </a:cubicBezTo>
                    <a:cubicBezTo>
                      <a:pt x="26" y="295"/>
                      <a:pt x="26" y="298"/>
                      <a:pt x="26" y="301"/>
                    </a:cubicBezTo>
                    <a:cubicBezTo>
                      <a:pt x="25" y="302"/>
                      <a:pt x="25" y="302"/>
                      <a:pt x="25" y="303"/>
                    </a:cubicBezTo>
                    <a:cubicBezTo>
                      <a:pt x="23" y="332"/>
                      <a:pt x="19" y="360"/>
                      <a:pt x="5" y="385"/>
                    </a:cubicBezTo>
                    <a:cubicBezTo>
                      <a:pt x="0" y="393"/>
                      <a:pt x="13" y="399"/>
                      <a:pt x="18" y="391"/>
                    </a:cubicBezTo>
                    <a:cubicBezTo>
                      <a:pt x="21" y="387"/>
                      <a:pt x="23" y="382"/>
                      <a:pt x="25" y="377"/>
                    </a:cubicBezTo>
                    <a:cubicBezTo>
                      <a:pt x="27" y="377"/>
                      <a:pt x="29" y="377"/>
                      <a:pt x="31" y="376"/>
                    </a:cubicBezTo>
                    <a:cubicBezTo>
                      <a:pt x="51" y="363"/>
                      <a:pt x="61" y="346"/>
                      <a:pt x="63" y="325"/>
                    </a:cubicBezTo>
                    <a:cubicBezTo>
                      <a:pt x="66" y="328"/>
                      <a:pt x="70" y="331"/>
                      <a:pt x="73" y="334"/>
                    </a:cubicBezTo>
                    <a:cubicBezTo>
                      <a:pt x="70" y="349"/>
                      <a:pt x="66" y="364"/>
                      <a:pt x="58" y="378"/>
                    </a:cubicBezTo>
                    <a:cubicBezTo>
                      <a:pt x="53" y="386"/>
                      <a:pt x="66" y="392"/>
                      <a:pt x="71" y="384"/>
                    </a:cubicBezTo>
                    <a:cubicBezTo>
                      <a:pt x="73" y="380"/>
                      <a:pt x="76" y="375"/>
                      <a:pt x="78" y="370"/>
                    </a:cubicBezTo>
                    <a:cubicBezTo>
                      <a:pt x="80" y="370"/>
                      <a:pt x="82" y="370"/>
                      <a:pt x="84" y="369"/>
                    </a:cubicBezTo>
                    <a:cubicBezTo>
                      <a:pt x="91" y="364"/>
                      <a:pt x="97" y="360"/>
                      <a:pt x="101" y="354"/>
                    </a:cubicBezTo>
                    <a:cubicBezTo>
                      <a:pt x="110" y="360"/>
                      <a:pt x="118" y="366"/>
                      <a:pt x="127" y="373"/>
                    </a:cubicBezTo>
                    <a:cubicBezTo>
                      <a:pt x="157" y="395"/>
                      <a:pt x="200" y="425"/>
                      <a:pt x="206" y="465"/>
                    </a:cubicBezTo>
                    <a:cubicBezTo>
                      <a:pt x="207" y="471"/>
                      <a:pt x="213" y="473"/>
                      <a:pt x="217" y="470"/>
                    </a:cubicBezTo>
                    <a:cubicBezTo>
                      <a:pt x="233" y="469"/>
                      <a:pt x="241" y="448"/>
                      <a:pt x="246" y="427"/>
                    </a:cubicBezTo>
                    <a:cubicBezTo>
                      <a:pt x="252" y="436"/>
                      <a:pt x="257" y="447"/>
                      <a:pt x="259" y="458"/>
                    </a:cubicBezTo>
                    <a:cubicBezTo>
                      <a:pt x="260" y="464"/>
                      <a:pt x="266" y="466"/>
                      <a:pt x="270" y="463"/>
                    </a:cubicBezTo>
                    <a:cubicBezTo>
                      <a:pt x="293" y="461"/>
                      <a:pt x="300" y="414"/>
                      <a:pt x="304" y="388"/>
                    </a:cubicBezTo>
                    <a:cubicBezTo>
                      <a:pt x="306" y="379"/>
                      <a:pt x="306" y="369"/>
                      <a:pt x="307" y="359"/>
                    </a:cubicBezTo>
                    <a:cubicBezTo>
                      <a:pt x="339" y="365"/>
                      <a:pt x="368" y="368"/>
                      <a:pt x="385" y="363"/>
                    </a:cubicBezTo>
                    <a:cubicBezTo>
                      <a:pt x="455" y="343"/>
                      <a:pt x="413" y="227"/>
                      <a:pt x="412" y="201"/>
                    </a:cubicBezTo>
                    <a:cubicBezTo>
                      <a:pt x="412" y="172"/>
                      <a:pt x="418" y="145"/>
                      <a:pt x="423" y="117"/>
                    </a:cubicBezTo>
                    <a:cubicBezTo>
                      <a:pt x="426" y="119"/>
                      <a:pt x="433" y="123"/>
                      <a:pt x="443" y="132"/>
                    </a:cubicBezTo>
                    <a:cubicBezTo>
                      <a:pt x="443" y="132"/>
                      <a:pt x="443" y="132"/>
                      <a:pt x="443" y="132"/>
                    </a:cubicBezTo>
                    <a:cubicBezTo>
                      <a:pt x="473" y="162"/>
                      <a:pt x="498" y="200"/>
                      <a:pt x="547" y="203"/>
                    </a:cubicBezTo>
                    <a:cubicBezTo>
                      <a:pt x="548" y="211"/>
                      <a:pt x="549" y="209"/>
                      <a:pt x="552" y="222"/>
                    </a:cubicBezTo>
                    <a:cubicBezTo>
                      <a:pt x="553" y="226"/>
                      <a:pt x="559" y="232"/>
                      <a:pt x="560" y="226"/>
                    </a:cubicBezTo>
                    <a:cubicBezTo>
                      <a:pt x="561" y="218"/>
                      <a:pt x="561" y="216"/>
                      <a:pt x="559" y="210"/>
                    </a:cubicBezTo>
                    <a:cubicBezTo>
                      <a:pt x="562" y="212"/>
                      <a:pt x="568" y="214"/>
                      <a:pt x="572" y="216"/>
                    </a:cubicBezTo>
                    <a:cubicBezTo>
                      <a:pt x="575" y="218"/>
                      <a:pt x="578" y="219"/>
                      <a:pt x="581" y="217"/>
                    </a:cubicBezTo>
                    <a:cubicBezTo>
                      <a:pt x="583" y="215"/>
                      <a:pt x="581" y="210"/>
                      <a:pt x="578" y="208"/>
                    </a:cubicBezTo>
                    <a:cubicBezTo>
                      <a:pt x="573" y="206"/>
                      <a:pt x="569" y="204"/>
                      <a:pt x="565" y="200"/>
                    </a:cubicBezTo>
                    <a:cubicBezTo>
                      <a:pt x="573" y="199"/>
                      <a:pt x="580" y="196"/>
                      <a:pt x="584" y="190"/>
                    </a:cubicBezTo>
                    <a:cubicBezTo>
                      <a:pt x="586" y="188"/>
                      <a:pt x="587" y="185"/>
                      <a:pt x="583" y="183"/>
                    </a:cubicBezTo>
                    <a:cubicBezTo>
                      <a:pt x="581" y="181"/>
                      <a:pt x="579" y="182"/>
                      <a:pt x="577" y="184"/>
                    </a:cubicBezTo>
                    <a:cubicBezTo>
                      <a:pt x="572" y="190"/>
                      <a:pt x="565" y="190"/>
                      <a:pt x="557" y="190"/>
                    </a:cubicBezTo>
                    <a:cubicBezTo>
                      <a:pt x="555" y="190"/>
                      <a:pt x="552" y="192"/>
                      <a:pt x="552" y="192"/>
                    </a:cubicBezTo>
                    <a:cubicBezTo>
                      <a:pt x="512" y="194"/>
                      <a:pt x="485" y="154"/>
                      <a:pt x="452" y="123"/>
                    </a:cubicBezTo>
                    <a:cubicBezTo>
                      <a:pt x="452" y="123"/>
                      <a:pt x="452" y="123"/>
                      <a:pt x="452" y="123"/>
                    </a:cubicBezTo>
                    <a:cubicBezTo>
                      <a:pt x="452" y="123"/>
                      <a:pt x="436" y="104"/>
                      <a:pt x="432" y="97"/>
                    </a:cubicBezTo>
                    <a:cubicBezTo>
                      <a:pt x="432" y="97"/>
                      <a:pt x="432" y="97"/>
                      <a:pt x="432" y="97"/>
                    </a:cubicBezTo>
                    <a:cubicBezTo>
                      <a:pt x="430" y="93"/>
                      <a:pt x="427" y="89"/>
                      <a:pt x="425" y="86"/>
                    </a:cubicBezTo>
                    <a:cubicBezTo>
                      <a:pt x="415" y="73"/>
                      <a:pt x="396" y="63"/>
                      <a:pt x="382" y="57"/>
                    </a:cubicBezTo>
                    <a:cubicBezTo>
                      <a:pt x="363" y="44"/>
                      <a:pt x="334" y="32"/>
                      <a:pt x="298" y="32"/>
                    </a:cubicBezTo>
                    <a:cubicBezTo>
                      <a:pt x="259" y="24"/>
                      <a:pt x="242" y="30"/>
                      <a:pt x="226" y="35"/>
                    </a:cubicBezTo>
                    <a:cubicBezTo>
                      <a:pt x="221" y="35"/>
                      <a:pt x="214" y="37"/>
                      <a:pt x="207" y="39"/>
                    </a:cubicBezTo>
                    <a:cubicBezTo>
                      <a:pt x="194" y="40"/>
                      <a:pt x="180" y="40"/>
                      <a:pt x="165" y="38"/>
                    </a:cubicBezTo>
                    <a:cubicBezTo>
                      <a:pt x="135" y="34"/>
                      <a:pt x="72" y="23"/>
                      <a:pt x="70" y="21"/>
                    </a:cubicBezTo>
                    <a:cubicBezTo>
                      <a:pt x="61" y="12"/>
                      <a:pt x="58" y="11"/>
                      <a:pt x="48" y="3"/>
                    </a:cubicBezTo>
                    <a:cubicBezTo>
                      <a:pt x="44" y="0"/>
                      <a:pt x="41" y="4"/>
                      <a:pt x="44" y="8"/>
                    </a:cubicBezTo>
                    <a:cubicBezTo>
                      <a:pt x="51" y="16"/>
                      <a:pt x="54" y="16"/>
                      <a:pt x="62" y="22"/>
                    </a:cubicBezTo>
                    <a:cubicBezTo>
                      <a:pt x="48" y="26"/>
                      <a:pt x="47" y="25"/>
                      <a:pt x="35" y="21"/>
                    </a:cubicBezTo>
                    <a:cubicBezTo>
                      <a:pt x="33" y="21"/>
                      <a:pt x="23" y="23"/>
                      <a:pt x="31" y="26"/>
                    </a:cubicBezTo>
                    <a:close/>
                    <a:moveTo>
                      <a:pt x="218" y="396"/>
                    </a:moveTo>
                    <a:cubicBezTo>
                      <a:pt x="217" y="413"/>
                      <a:pt x="217" y="431"/>
                      <a:pt x="215" y="446"/>
                    </a:cubicBezTo>
                    <a:cubicBezTo>
                      <a:pt x="204" y="418"/>
                      <a:pt x="179" y="396"/>
                      <a:pt x="156" y="377"/>
                    </a:cubicBezTo>
                    <a:cubicBezTo>
                      <a:pt x="141" y="365"/>
                      <a:pt x="125" y="354"/>
                      <a:pt x="109" y="343"/>
                    </a:cubicBezTo>
                    <a:cubicBezTo>
                      <a:pt x="113" y="335"/>
                      <a:pt x="115" y="327"/>
                      <a:pt x="116" y="318"/>
                    </a:cubicBezTo>
                    <a:cubicBezTo>
                      <a:pt x="136" y="335"/>
                      <a:pt x="158" y="350"/>
                      <a:pt x="179" y="366"/>
                    </a:cubicBezTo>
                    <a:cubicBezTo>
                      <a:pt x="191" y="374"/>
                      <a:pt x="205" y="384"/>
                      <a:pt x="218" y="396"/>
                    </a:cubicBezTo>
                    <a:close/>
                    <a:moveTo>
                      <a:pt x="255" y="346"/>
                    </a:moveTo>
                    <a:cubicBezTo>
                      <a:pt x="260" y="347"/>
                      <a:pt x="265" y="349"/>
                      <a:pt x="270" y="350"/>
                    </a:cubicBezTo>
                    <a:cubicBezTo>
                      <a:pt x="271" y="381"/>
                      <a:pt x="270" y="413"/>
                      <a:pt x="268" y="439"/>
                    </a:cubicBezTo>
                    <a:cubicBezTo>
                      <a:pt x="264" y="428"/>
                      <a:pt x="257" y="418"/>
                      <a:pt x="249" y="408"/>
                    </a:cubicBezTo>
                    <a:cubicBezTo>
                      <a:pt x="250" y="404"/>
                      <a:pt x="251" y="399"/>
                      <a:pt x="252" y="395"/>
                    </a:cubicBezTo>
                    <a:cubicBezTo>
                      <a:pt x="254" y="380"/>
                      <a:pt x="255" y="363"/>
                      <a:pt x="255" y="346"/>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1">
                <a:extLst>
                  <a:ext uri="{FF2B5EF4-FFF2-40B4-BE49-F238E27FC236}">
                    <a16:creationId xmlns:a16="http://schemas.microsoft.com/office/drawing/2014/main" id="{9F8DD4EC-937C-43E0-8DD2-F322A63D06B5}"/>
                  </a:ext>
                </a:extLst>
              </p:cNvPr>
              <p:cNvSpPr>
                <a:spLocks/>
              </p:cNvSpPr>
              <p:nvPr/>
            </p:nvSpPr>
            <p:spPr bwMode="auto">
              <a:xfrm>
                <a:off x="4496451" y="6255689"/>
                <a:ext cx="132539" cy="179874"/>
              </a:xfrm>
              <a:custGeom>
                <a:avLst/>
                <a:gdLst>
                  <a:gd name="T0" fmla="*/ 0 w 43"/>
                  <a:gd name="T1" fmla="*/ 38 h 58"/>
                  <a:gd name="T2" fmla="*/ 3 w 43"/>
                  <a:gd name="T3" fmla="*/ 24 h 58"/>
                  <a:gd name="T4" fmla="*/ 16 w 43"/>
                  <a:gd name="T5" fmla="*/ 5 h 58"/>
                  <a:gd name="T6" fmla="*/ 25 w 43"/>
                  <a:gd name="T7" fmla="*/ 1 h 58"/>
                  <a:gd name="T8" fmla="*/ 34 w 43"/>
                  <a:gd name="T9" fmla="*/ 7 h 58"/>
                  <a:gd name="T10" fmla="*/ 36 w 43"/>
                  <a:gd name="T11" fmla="*/ 34 h 58"/>
                  <a:gd name="T12" fmla="*/ 23 w 43"/>
                  <a:gd name="T13" fmla="*/ 54 h 58"/>
                  <a:gd name="T14" fmla="*/ 14 w 43"/>
                  <a:gd name="T15" fmla="*/ 58 h 58"/>
                  <a:gd name="T16" fmla="*/ 5 w 43"/>
                  <a:gd name="T17" fmla="*/ 51 h 58"/>
                  <a:gd name="T18" fmla="*/ 0 w 43"/>
                  <a:gd name="T1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0" y="38"/>
                    </a:moveTo>
                    <a:cubicBezTo>
                      <a:pt x="0" y="34"/>
                      <a:pt x="1" y="28"/>
                      <a:pt x="3" y="24"/>
                    </a:cubicBezTo>
                    <a:cubicBezTo>
                      <a:pt x="8" y="19"/>
                      <a:pt x="12" y="12"/>
                      <a:pt x="16" y="5"/>
                    </a:cubicBezTo>
                    <a:cubicBezTo>
                      <a:pt x="19" y="0"/>
                      <a:pt x="23" y="0"/>
                      <a:pt x="25" y="1"/>
                    </a:cubicBezTo>
                    <a:cubicBezTo>
                      <a:pt x="28" y="1"/>
                      <a:pt x="32" y="3"/>
                      <a:pt x="34" y="7"/>
                    </a:cubicBezTo>
                    <a:cubicBezTo>
                      <a:pt x="36" y="10"/>
                      <a:pt x="43" y="23"/>
                      <a:pt x="36" y="34"/>
                    </a:cubicBezTo>
                    <a:cubicBezTo>
                      <a:pt x="31" y="41"/>
                      <a:pt x="27" y="48"/>
                      <a:pt x="23" y="54"/>
                    </a:cubicBezTo>
                    <a:cubicBezTo>
                      <a:pt x="20" y="58"/>
                      <a:pt x="17" y="58"/>
                      <a:pt x="14" y="58"/>
                    </a:cubicBezTo>
                    <a:cubicBezTo>
                      <a:pt x="10" y="58"/>
                      <a:pt x="7" y="55"/>
                      <a:pt x="5" y="51"/>
                    </a:cubicBezTo>
                    <a:cubicBezTo>
                      <a:pt x="3" y="48"/>
                      <a:pt x="1" y="44"/>
                      <a:pt x="0" y="38"/>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2">
                <a:extLst>
                  <a:ext uri="{FF2B5EF4-FFF2-40B4-BE49-F238E27FC236}">
                    <a16:creationId xmlns:a16="http://schemas.microsoft.com/office/drawing/2014/main" id="{556E320C-2EBC-4BDD-AD02-9858028587A3}"/>
                  </a:ext>
                </a:extLst>
              </p:cNvPr>
              <p:cNvSpPr>
                <a:spLocks/>
              </p:cNvSpPr>
              <p:nvPr/>
            </p:nvSpPr>
            <p:spPr bwMode="auto">
              <a:xfrm>
                <a:off x="5025028" y="4360697"/>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3">
                <a:extLst>
                  <a:ext uri="{FF2B5EF4-FFF2-40B4-BE49-F238E27FC236}">
                    <a16:creationId xmlns:a16="http://schemas.microsoft.com/office/drawing/2014/main" id="{72760F9A-B7F2-4F6D-8A76-96BB984E414F}"/>
                  </a:ext>
                </a:extLst>
              </p:cNvPr>
              <p:cNvSpPr>
                <a:spLocks/>
              </p:cNvSpPr>
              <p:nvPr/>
            </p:nvSpPr>
            <p:spPr bwMode="auto">
              <a:xfrm>
                <a:off x="5432112" y="4744113"/>
                <a:ext cx="93093" cy="39446"/>
              </a:xfrm>
              <a:custGeom>
                <a:avLst/>
                <a:gdLst>
                  <a:gd name="T0" fmla="*/ 14 w 30"/>
                  <a:gd name="T1" fmla="*/ 0 h 13"/>
                  <a:gd name="T2" fmla="*/ 27 w 30"/>
                  <a:gd name="T3" fmla="*/ 8 h 13"/>
                  <a:gd name="T4" fmla="*/ 1 w 30"/>
                  <a:gd name="T5" fmla="*/ 8 h 13"/>
                  <a:gd name="T6" fmla="*/ 14 w 30"/>
                  <a:gd name="T7" fmla="*/ 0 h 13"/>
                </a:gdLst>
                <a:ahLst/>
                <a:cxnLst>
                  <a:cxn ang="0">
                    <a:pos x="T0" y="T1"/>
                  </a:cxn>
                  <a:cxn ang="0">
                    <a:pos x="T2" y="T3"/>
                  </a:cxn>
                  <a:cxn ang="0">
                    <a:pos x="T4" y="T5"/>
                  </a:cxn>
                  <a:cxn ang="0">
                    <a:pos x="T6" y="T7"/>
                  </a:cxn>
                </a:cxnLst>
                <a:rect l="0" t="0" r="r" b="b"/>
                <a:pathLst>
                  <a:path w="30" h="13">
                    <a:moveTo>
                      <a:pt x="14" y="0"/>
                    </a:moveTo>
                    <a:cubicBezTo>
                      <a:pt x="25" y="0"/>
                      <a:pt x="30" y="5"/>
                      <a:pt x="27" y="8"/>
                    </a:cubicBezTo>
                    <a:cubicBezTo>
                      <a:pt x="21" y="13"/>
                      <a:pt x="0" y="11"/>
                      <a:pt x="1" y="8"/>
                    </a:cubicBezTo>
                    <a:cubicBezTo>
                      <a:pt x="2" y="0"/>
                      <a:pt x="10" y="0"/>
                      <a:pt x="14" y="0"/>
                    </a:cubicBezTo>
                    <a:close/>
                  </a:path>
                </a:pathLst>
              </a:custGeom>
              <a:solidFill>
                <a:srgbClr val="FCB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4">
                <a:extLst>
                  <a:ext uri="{FF2B5EF4-FFF2-40B4-BE49-F238E27FC236}">
                    <a16:creationId xmlns:a16="http://schemas.microsoft.com/office/drawing/2014/main" id="{D78D377B-3E39-4112-9C64-F2986AAA564A}"/>
                  </a:ext>
                </a:extLst>
              </p:cNvPr>
              <p:cNvSpPr>
                <a:spLocks/>
              </p:cNvSpPr>
              <p:nvPr/>
            </p:nvSpPr>
            <p:spPr bwMode="auto">
              <a:xfrm>
                <a:off x="5304307" y="4905053"/>
                <a:ext cx="435485" cy="255611"/>
              </a:xfrm>
              <a:custGeom>
                <a:avLst/>
                <a:gdLst>
                  <a:gd name="T0" fmla="*/ 100 w 140"/>
                  <a:gd name="T1" fmla="*/ 55 h 82"/>
                  <a:gd name="T2" fmla="*/ 6 w 140"/>
                  <a:gd name="T3" fmla="*/ 18 h 82"/>
                  <a:gd name="T4" fmla="*/ 89 w 140"/>
                  <a:gd name="T5" fmla="*/ 49 h 82"/>
                  <a:gd name="T6" fmla="*/ 140 w 140"/>
                  <a:gd name="T7" fmla="*/ 0 h 82"/>
                  <a:gd name="T8" fmla="*/ 100 w 140"/>
                  <a:gd name="T9" fmla="*/ 55 h 82"/>
                </a:gdLst>
                <a:ahLst/>
                <a:cxnLst>
                  <a:cxn ang="0">
                    <a:pos x="T0" y="T1"/>
                  </a:cxn>
                  <a:cxn ang="0">
                    <a:pos x="T2" y="T3"/>
                  </a:cxn>
                  <a:cxn ang="0">
                    <a:pos x="T4" y="T5"/>
                  </a:cxn>
                  <a:cxn ang="0">
                    <a:pos x="T6" y="T7"/>
                  </a:cxn>
                  <a:cxn ang="0">
                    <a:pos x="T8" y="T9"/>
                  </a:cxn>
                </a:cxnLst>
                <a:rect l="0" t="0" r="r" b="b"/>
                <a:pathLst>
                  <a:path w="140" h="82">
                    <a:moveTo>
                      <a:pt x="100" y="55"/>
                    </a:moveTo>
                    <a:cubicBezTo>
                      <a:pt x="42" y="82"/>
                      <a:pt x="0" y="12"/>
                      <a:pt x="6" y="18"/>
                    </a:cubicBezTo>
                    <a:cubicBezTo>
                      <a:pt x="50" y="55"/>
                      <a:pt x="73" y="53"/>
                      <a:pt x="89" y="49"/>
                    </a:cubicBezTo>
                    <a:cubicBezTo>
                      <a:pt x="111" y="43"/>
                      <a:pt x="131" y="16"/>
                      <a:pt x="140" y="0"/>
                    </a:cubicBezTo>
                    <a:cubicBezTo>
                      <a:pt x="139" y="0"/>
                      <a:pt x="132" y="39"/>
                      <a:pt x="100" y="55"/>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5">
                <a:extLst>
                  <a:ext uri="{FF2B5EF4-FFF2-40B4-BE49-F238E27FC236}">
                    <a16:creationId xmlns:a16="http://schemas.microsoft.com/office/drawing/2014/main" id="{848BF84B-6495-4571-B70B-C29D399E3E30}"/>
                  </a:ext>
                </a:extLst>
              </p:cNvPr>
              <p:cNvSpPr>
                <a:spLocks/>
              </p:cNvSpPr>
              <p:nvPr/>
            </p:nvSpPr>
            <p:spPr bwMode="auto">
              <a:xfrm>
                <a:off x="5108654" y="4718868"/>
                <a:ext cx="217743" cy="282434"/>
              </a:xfrm>
              <a:custGeom>
                <a:avLst/>
                <a:gdLst>
                  <a:gd name="T0" fmla="*/ 15 w 70"/>
                  <a:gd name="T1" fmla="*/ 31 h 91"/>
                  <a:gd name="T2" fmla="*/ 57 w 70"/>
                  <a:gd name="T3" fmla="*/ 43 h 91"/>
                  <a:gd name="T4" fmla="*/ 15 w 70"/>
                  <a:gd name="T5" fmla="*/ 31 h 91"/>
                </a:gdLst>
                <a:ahLst/>
                <a:cxnLst>
                  <a:cxn ang="0">
                    <a:pos x="T0" y="T1"/>
                  </a:cxn>
                  <a:cxn ang="0">
                    <a:pos x="T2" y="T3"/>
                  </a:cxn>
                  <a:cxn ang="0">
                    <a:pos x="T4" y="T5"/>
                  </a:cxn>
                </a:cxnLst>
                <a:rect l="0" t="0" r="r" b="b"/>
                <a:pathLst>
                  <a:path w="70" h="91">
                    <a:moveTo>
                      <a:pt x="15" y="31"/>
                    </a:moveTo>
                    <a:cubicBezTo>
                      <a:pt x="0" y="91"/>
                      <a:pt x="51" y="64"/>
                      <a:pt x="57" y="43"/>
                    </a:cubicBezTo>
                    <a:cubicBezTo>
                      <a:pt x="70" y="1"/>
                      <a:pt x="23" y="0"/>
                      <a:pt x="15" y="31"/>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6">
                <a:extLst>
                  <a:ext uri="{FF2B5EF4-FFF2-40B4-BE49-F238E27FC236}">
                    <a16:creationId xmlns:a16="http://schemas.microsoft.com/office/drawing/2014/main" id="{D1AD1016-CF04-4881-81B9-9B61F90BABE2}"/>
                  </a:ext>
                </a:extLst>
              </p:cNvPr>
              <p:cNvSpPr>
                <a:spLocks/>
              </p:cNvSpPr>
              <p:nvPr/>
            </p:nvSpPr>
            <p:spPr bwMode="auto">
              <a:xfrm>
                <a:off x="5653011" y="4625775"/>
                <a:ext cx="257189" cy="295057"/>
              </a:xfrm>
              <a:custGeom>
                <a:avLst/>
                <a:gdLst>
                  <a:gd name="T0" fmla="*/ 28 w 83"/>
                  <a:gd name="T1" fmla="*/ 65 h 95"/>
                  <a:gd name="T2" fmla="*/ 54 w 83"/>
                  <a:gd name="T3" fmla="*/ 23 h 95"/>
                  <a:gd name="T4" fmla="*/ 28 w 83"/>
                  <a:gd name="T5" fmla="*/ 65 h 95"/>
                </a:gdLst>
                <a:ahLst/>
                <a:cxnLst>
                  <a:cxn ang="0">
                    <a:pos x="T0" y="T1"/>
                  </a:cxn>
                  <a:cxn ang="0">
                    <a:pos x="T2" y="T3"/>
                  </a:cxn>
                  <a:cxn ang="0">
                    <a:pos x="T4" y="T5"/>
                  </a:cxn>
                </a:cxnLst>
                <a:rect l="0" t="0" r="r" b="b"/>
                <a:pathLst>
                  <a:path w="83" h="95">
                    <a:moveTo>
                      <a:pt x="28" y="65"/>
                    </a:moveTo>
                    <a:cubicBezTo>
                      <a:pt x="83" y="95"/>
                      <a:pt x="72" y="35"/>
                      <a:pt x="54" y="23"/>
                    </a:cubicBezTo>
                    <a:cubicBezTo>
                      <a:pt x="16" y="0"/>
                      <a:pt x="0" y="50"/>
                      <a:pt x="28" y="65"/>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7">
                <a:extLst>
                  <a:ext uri="{FF2B5EF4-FFF2-40B4-BE49-F238E27FC236}">
                    <a16:creationId xmlns:a16="http://schemas.microsoft.com/office/drawing/2014/main" id="{CF80E45C-1898-4DE9-A26F-9F8C1856C903}"/>
                  </a:ext>
                </a:extLst>
              </p:cNvPr>
              <p:cNvSpPr>
                <a:spLocks/>
              </p:cNvSpPr>
              <p:nvPr/>
            </p:nvSpPr>
            <p:spPr bwMode="auto">
              <a:xfrm>
                <a:off x="5326397" y="4690466"/>
                <a:ext cx="86782" cy="67847"/>
              </a:xfrm>
              <a:custGeom>
                <a:avLst/>
                <a:gdLst>
                  <a:gd name="T0" fmla="*/ 16 w 28"/>
                  <a:gd name="T1" fmla="*/ 15 h 22"/>
                  <a:gd name="T2" fmla="*/ 1 w 28"/>
                  <a:gd name="T3" fmla="*/ 15 h 22"/>
                  <a:gd name="T4" fmla="*/ 19 w 28"/>
                  <a:gd name="T5" fmla="*/ 3 h 22"/>
                  <a:gd name="T6" fmla="*/ 16 w 28"/>
                  <a:gd name="T7" fmla="*/ 15 h 22"/>
                </a:gdLst>
                <a:ahLst/>
                <a:cxnLst>
                  <a:cxn ang="0">
                    <a:pos x="T0" y="T1"/>
                  </a:cxn>
                  <a:cxn ang="0">
                    <a:pos x="T2" y="T3"/>
                  </a:cxn>
                  <a:cxn ang="0">
                    <a:pos x="T4" y="T5"/>
                  </a:cxn>
                  <a:cxn ang="0">
                    <a:pos x="T6" y="T7"/>
                  </a:cxn>
                </a:cxnLst>
                <a:rect l="0" t="0" r="r" b="b"/>
                <a:pathLst>
                  <a:path w="28" h="22">
                    <a:moveTo>
                      <a:pt x="16" y="15"/>
                    </a:moveTo>
                    <a:cubicBezTo>
                      <a:pt x="10" y="20"/>
                      <a:pt x="0" y="22"/>
                      <a:pt x="1" y="15"/>
                    </a:cubicBezTo>
                    <a:cubicBezTo>
                      <a:pt x="1" y="8"/>
                      <a:pt x="7" y="0"/>
                      <a:pt x="19" y="3"/>
                    </a:cubicBezTo>
                    <a:cubicBezTo>
                      <a:pt x="28" y="5"/>
                      <a:pt x="19" y="12"/>
                      <a:pt x="16" y="15"/>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8">
                <a:extLst>
                  <a:ext uri="{FF2B5EF4-FFF2-40B4-BE49-F238E27FC236}">
                    <a16:creationId xmlns:a16="http://schemas.microsoft.com/office/drawing/2014/main" id="{6A4B6974-A8D7-44CD-A59C-2204B8C57E75}"/>
                  </a:ext>
                </a:extLst>
              </p:cNvPr>
              <p:cNvSpPr>
                <a:spLocks/>
              </p:cNvSpPr>
              <p:nvPr/>
            </p:nvSpPr>
            <p:spPr bwMode="auto">
              <a:xfrm>
                <a:off x="5537828" y="4668377"/>
                <a:ext cx="89938" cy="66269"/>
              </a:xfrm>
              <a:custGeom>
                <a:avLst/>
                <a:gdLst>
                  <a:gd name="T0" fmla="*/ 13 w 29"/>
                  <a:gd name="T1" fmla="*/ 17 h 21"/>
                  <a:gd name="T2" fmla="*/ 5 w 29"/>
                  <a:gd name="T3" fmla="*/ 6 h 21"/>
                  <a:gd name="T4" fmla="*/ 27 w 29"/>
                  <a:gd name="T5" fmla="*/ 12 h 21"/>
                  <a:gd name="T6" fmla="*/ 13 w 29"/>
                  <a:gd name="T7" fmla="*/ 17 h 21"/>
                </a:gdLst>
                <a:ahLst/>
                <a:cxnLst>
                  <a:cxn ang="0">
                    <a:pos x="T0" y="T1"/>
                  </a:cxn>
                  <a:cxn ang="0">
                    <a:pos x="T2" y="T3"/>
                  </a:cxn>
                  <a:cxn ang="0">
                    <a:pos x="T4" y="T5"/>
                  </a:cxn>
                  <a:cxn ang="0">
                    <a:pos x="T6" y="T7"/>
                  </a:cxn>
                </a:cxnLst>
                <a:rect l="0" t="0" r="r" b="b"/>
                <a:pathLst>
                  <a:path w="29" h="21">
                    <a:moveTo>
                      <a:pt x="13" y="17"/>
                    </a:moveTo>
                    <a:cubicBezTo>
                      <a:pt x="5" y="16"/>
                      <a:pt x="0" y="9"/>
                      <a:pt x="5" y="6"/>
                    </a:cubicBezTo>
                    <a:cubicBezTo>
                      <a:pt x="19" y="0"/>
                      <a:pt x="26" y="8"/>
                      <a:pt x="27" y="12"/>
                    </a:cubicBezTo>
                    <a:cubicBezTo>
                      <a:pt x="29" y="21"/>
                      <a:pt x="17" y="17"/>
                      <a:pt x="13" y="17"/>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9">
                <a:extLst>
                  <a:ext uri="{FF2B5EF4-FFF2-40B4-BE49-F238E27FC236}">
                    <a16:creationId xmlns:a16="http://schemas.microsoft.com/office/drawing/2014/main" id="{EC6F2D30-E88D-43D4-93E6-290236502105}"/>
                  </a:ext>
                </a:extLst>
              </p:cNvPr>
              <p:cNvSpPr>
                <a:spLocks/>
              </p:cNvSpPr>
              <p:nvPr/>
            </p:nvSpPr>
            <p:spPr bwMode="auto">
              <a:xfrm>
                <a:off x="5944912" y="4501125"/>
                <a:ext cx="304525" cy="208276"/>
              </a:xfrm>
              <a:custGeom>
                <a:avLst/>
                <a:gdLst>
                  <a:gd name="T0" fmla="*/ 7 w 98"/>
                  <a:gd name="T1" fmla="*/ 47 h 67"/>
                  <a:gd name="T2" fmla="*/ 17 w 98"/>
                  <a:gd name="T3" fmla="*/ 67 h 67"/>
                  <a:gd name="T4" fmla="*/ 0 w 98"/>
                  <a:gd name="T5" fmla="*/ 37 h 67"/>
                  <a:gd name="T6" fmla="*/ 97 w 98"/>
                  <a:gd name="T7" fmla="*/ 43 h 67"/>
                  <a:gd name="T8" fmla="*/ 7 w 98"/>
                  <a:gd name="T9" fmla="*/ 47 h 67"/>
                </a:gdLst>
                <a:ahLst/>
                <a:cxnLst>
                  <a:cxn ang="0">
                    <a:pos x="T0" y="T1"/>
                  </a:cxn>
                  <a:cxn ang="0">
                    <a:pos x="T2" y="T3"/>
                  </a:cxn>
                  <a:cxn ang="0">
                    <a:pos x="T4" y="T5"/>
                  </a:cxn>
                  <a:cxn ang="0">
                    <a:pos x="T6" y="T7"/>
                  </a:cxn>
                  <a:cxn ang="0">
                    <a:pos x="T8" y="T9"/>
                  </a:cxn>
                </a:cxnLst>
                <a:rect l="0" t="0" r="r" b="b"/>
                <a:pathLst>
                  <a:path w="98" h="67">
                    <a:moveTo>
                      <a:pt x="7" y="47"/>
                    </a:moveTo>
                    <a:cubicBezTo>
                      <a:pt x="11" y="52"/>
                      <a:pt x="14" y="59"/>
                      <a:pt x="17" y="67"/>
                    </a:cubicBezTo>
                    <a:cubicBezTo>
                      <a:pt x="13" y="56"/>
                      <a:pt x="7" y="46"/>
                      <a:pt x="0" y="37"/>
                    </a:cubicBezTo>
                    <a:cubicBezTo>
                      <a:pt x="47" y="48"/>
                      <a:pt x="94" y="0"/>
                      <a:pt x="97" y="43"/>
                    </a:cubicBezTo>
                    <a:cubicBezTo>
                      <a:pt x="98" y="66"/>
                      <a:pt x="8" y="47"/>
                      <a:pt x="7" y="4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0">
                <a:extLst>
                  <a:ext uri="{FF2B5EF4-FFF2-40B4-BE49-F238E27FC236}">
                    <a16:creationId xmlns:a16="http://schemas.microsoft.com/office/drawing/2014/main" id="{C1BF68D8-4CC8-404C-A2CE-B9AF57BB87B0}"/>
                  </a:ext>
                </a:extLst>
              </p:cNvPr>
              <p:cNvSpPr>
                <a:spLocks/>
              </p:cNvSpPr>
              <p:nvPr/>
            </p:nvSpPr>
            <p:spPr bwMode="auto">
              <a:xfrm>
                <a:off x="4778884" y="4882963"/>
                <a:ext cx="261922" cy="224054"/>
              </a:xfrm>
              <a:custGeom>
                <a:avLst/>
                <a:gdLst>
                  <a:gd name="T0" fmla="*/ 79 w 84"/>
                  <a:gd name="T1" fmla="*/ 0 h 72"/>
                  <a:gd name="T2" fmla="*/ 84 w 84"/>
                  <a:gd name="T3" fmla="*/ 37 h 72"/>
                  <a:gd name="T4" fmla="*/ 11 w 84"/>
                  <a:gd name="T5" fmla="*/ 39 h 72"/>
                  <a:gd name="T6" fmla="*/ 28 w 84"/>
                  <a:gd name="T7" fmla="*/ 17 h 72"/>
                  <a:gd name="T8" fmla="*/ 80 w 84"/>
                  <a:gd name="T9" fmla="*/ 31 h 72"/>
                  <a:gd name="T10" fmla="*/ 79 w 84"/>
                  <a:gd name="T11" fmla="*/ 0 h 72"/>
                </a:gdLst>
                <a:ahLst/>
                <a:cxnLst>
                  <a:cxn ang="0">
                    <a:pos x="T0" y="T1"/>
                  </a:cxn>
                  <a:cxn ang="0">
                    <a:pos x="T2" y="T3"/>
                  </a:cxn>
                  <a:cxn ang="0">
                    <a:pos x="T4" y="T5"/>
                  </a:cxn>
                  <a:cxn ang="0">
                    <a:pos x="T6" y="T7"/>
                  </a:cxn>
                  <a:cxn ang="0">
                    <a:pos x="T8" y="T9"/>
                  </a:cxn>
                  <a:cxn ang="0">
                    <a:pos x="T10" y="T11"/>
                  </a:cxn>
                </a:cxnLst>
                <a:rect l="0" t="0" r="r" b="b"/>
                <a:pathLst>
                  <a:path w="84" h="72">
                    <a:moveTo>
                      <a:pt x="79" y="0"/>
                    </a:moveTo>
                    <a:cubicBezTo>
                      <a:pt x="80" y="14"/>
                      <a:pt x="82" y="27"/>
                      <a:pt x="84" y="37"/>
                    </a:cubicBezTo>
                    <a:cubicBezTo>
                      <a:pt x="61" y="72"/>
                      <a:pt x="51" y="24"/>
                      <a:pt x="11" y="39"/>
                    </a:cubicBezTo>
                    <a:cubicBezTo>
                      <a:pt x="15" y="37"/>
                      <a:pt x="0" y="17"/>
                      <a:pt x="28" y="17"/>
                    </a:cubicBezTo>
                    <a:cubicBezTo>
                      <a:pt x="61" y="18"/>
                      <a:pt x="67" y="63"/>
                      <a:pt x="80" y="31"/>
                    </a:cubicBezTo>
                    <a:cubicBezTo>
                      <a:pt x="80" y="30"/>
                      <a:pt x="79" y="16"/>
                      <a:pt x="7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1">
                <a:extLst>
                  <a:ext uri="{FF2B5EF4-FFF2-40B4-BE49-F238E27FC236}">
                    <a16:creationId xmlns:a16="http://schemas.microsoft.com/office/drawing/2014/main" id="{460F69AB-ABD3-40A2-A878-8BC2D5E07204}"/>
                  </a:ext>
                </a:extLst>
              </p:cNvPr>
              <p:cNvSpPr>
                <a:spLocks/>
              </p:cNvSpPr>
              <p:nvPr/>
            </p:nvSpPr>
            <p:spPr bwMode="auto">
              <a:xfrm>
                <a:off x="5009250" y="4351230"/>
                <a:ext cx="1091869" cy="992464"/>
              </a:xfrm>
              <a:custGeom>
                <a:avLst/>
                <a:gdLst>
                  <a:gd name="T0" fmla="*/ 5 w 351"/>
                  <a:gd name="T1" fmla="*/ 194 h 319"/>
                  <a:gd name="T2" fmla="*/ 5 w 351"/>
                  <a:gd name="T3" fmla="*/ 141 h 319"/>
                  <a:gd name="T4" fmla="*/ 82 w 351"/>
                  <a:gd name="T5" fmla="*/ 34 h 319"/>
                  <a:gd name="T6" fmla="*/ 12 w 351"/>
                  <a:gd name="T7" fmla="*/ 148 h 319"/>
                  <a:gd name="T8" fmla="*/ 11 w 351"/>
                  <a:gd name="T9" fmla="*/ 148 h 319"/>
                  <a:gd name="T10" fmla="*/ 18 w 351"/>
                  <a:gd name="T11" fmla="*/ 193 h 319"/>
                  <a:gd name="T12" fmla="*/ 50 w 351"/>
                  <a:gd name="T13" fmla="*/ 251 h 319"/>
                  <a:gd name="T14" fmla="*/ 49 w 351"/>
                  <a:gd name="T15" fmla="*/ 251 h 319"/>
                  <a:gd name="T16" fmla="*/ 206 w 351"/>
                  <a:gd name="T17" fmla="*/ 287 h 319"/>
                  <a:gd name="T18" fmla="*/ 298 w 351"/>
                  <a:gd name="T19" fmla="*/ 145 h 319"/>
                  <a:gd name="T20" fmla="*/ 246 w 351"/>
                  <a:gd name="T21" fmla="*/ 43 h 319"/>
                  <a:gd name="T22" fmla="*/ 108 w 351"/>
                  <a:gd name="T23" fmla="*/ 13 h 319"/>
                  <a:gd name="T24" fmla="*/ 215 w 351"/>
                  <a:gd name="T25" fmla="*/ 18 h 319"/>
                  <a:gd name="T26" fmla="*/ 316 w 351"/>
                  <a:gd name="T27" fmla="*/ 110 h 319"/>
                  <a:gd name="T28" fmla="*/ 300 w 351"/>
                  <a:gd name="T29" fmla="*/ 247 h 319"/>
                  <a:gd name="T30" fmla="*/ 314 w 351"/>
                  <a:gd name="T31" fmla="*/ 127 h 319"/>
                  <a:gd name="T32" fmla="*/ 219 w 351"/>
                  <a:gd name="T33" fmla="*/ 298 h 319"/>
                  <a:gd name="T34" fmla="*/ 30 w 351"/>
                  <a:gd name="T35" fmla="*/ 240 h 319"/>
                  <a:gd name="T36" fmla="*/ 5 w 351"/>
                  <a:gd name="T37" fmla="*/ 19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319">
                    <a:moveTo>
                      <a:pt x="5" y="194"/>
                    </a:moveTo>
                    <a:cubicBezTo>
                      <a:pt x="0" y="175"/>
                      <a:pt x="0" y="156"/>
                      <a:pt x="5" y="141"/>
                    </a:cubicBezTo>
                    <a:cubicBezTo>
                      <a:pt x="22" y="42"/>
                      <a:pt x="82" y="34"/>
                      <a:pt x="82" y="34"/>
                    </a:cubicBezTo>
                    <a:cubicBezTo>
                      <a:pt x="82" y="34"/>
                      <a:pt x="20" y="56"/>
                      <a:pt x="12" y="148"/>
                    </a:cubicBezTo>
                    <a:cubicBezTo>
                      <a:pt x="11" y="148"/>
                      <a:pt x="11" y="148"/>
                      <a:pt x="11" y="148"/>
                    </a:cubicBezTo>
                    <a:cubicBezTo>
                      <a:pt x="11" y="161"/>
                      <a:pt x="13" y="177"/>
                      <a:pt x="18" y="193"/>
                    </a:cubicBezTo>
                    <a:cubicBezTo>
                      <a:pt x="25" y="218"/>
                      <a:pt x="37" y="238"/>
                      <a:pt x="50" y="251"/>
                    </a:cubicBezTo>
                    <a:cubicBezTo>
                      <a:pt x="50" y="251"/>
                      <a:pt x="49" y="251"/>
                      <a:pt x="49" y="251"/>
                    </a:cubicBezTo>
                    <a:cubicBezTo>
                      <a:pt x="91" y="288"/>
                      <a:pt x="156" y="304"/>
                      <a:pt x="206" y="287"/>
                    </a:cubicBezTo>
                    <a:cubicBezTo>
                      <a:pt x="252" y="270"/>
                      <a:pt x="308" y="232"/>
                      <a:pt x="298" y="145"/>
                    </a:cubicBezTo>
                    <a:cubicBezTo>
                      <a:pt x="295" y="116"/>
                      <a:pt x="275" y="61"/>
                      <a:pt x="246" y="43"/>
                    </a:cubicBezTo>
                    <a:cubicBezTo>
                      <a:pt x="218" y="26"/>
                      <a:pt x="200" y="5"/>
                      <a:pt x="108" y="13"/>
                    </a:cubicBezTo>
                    <a:cubicBezTo>
                      <a:pt x="104" y="13"/>
                      <a:pt x="158" y="0"/>
                      <a:pt x="215" y="18"/>
                    </a:cubicBezTo>
                    <a:cubicBezTo>
                      <a:pt x="249" y="21"/>
                      <a:pt x="296" y="55"/>
                      <a:pt x="316" y="110"/>
                    </a:cubicBezTo>
                    <a:cubicBezTo>
                      <a:pt x="351" y="209"/>
                      <a:pt x="304" y="247"/>
                      <a:pt x="300" y="247"/>
                    </a:cubicBezTo>
                    <a:cubicBezTo>
                      <a:pt x="301" y="247"/>
                      <a:pt x="337" y="193"/>
                      <a:pt x="314" y="127"/>
                    </a:cubicBezTo>
                    <a:cubicBezTo>
                      <a:pt x="320" y="178"/>
                      <a:pt x="316" y="267"/>
                      <a:pt x="219" y="298"/>
                    </a:cubicBezTo>
                    <a:cubicBezTo>
                      <a:pt x="152" y="319"/>
                      <a:pt x="75" y="294"/>
                      <a:pt x="30" y="240"/>
                    </a:cubicBezTo>
                    <a:cubicBezTo>
                      <a:pt x="17" y="225"/>
                      <a:pt x="9" y="209"/>
                      <a:pt x="5" y="194"/>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2">
                <a:extLst>
                  <a:ext uri="{FF2B5EF4-FFF2-40B4-BE49-F238E27FC236}">
                    <a16:creationId xmlns:a16="http://schemas.microsoft.com/office/drawing/2014/main" id="{29962578-E1F3-4032-9DAF-042B553A970E}"/>
                  </a:ext>
                </a:extLst>
              </p:cNvPr>
              <p:cNvSpPr>
                <a:spLocks/>
              </p:cNvSpPr>
              <p:nvPr/>
            </p:nvSpPr>
            <p:spPr bwMode="auto">
              <a:xfrm>
                <a:off x="5012405" y="4319673"/>
                <a:ext cx="986154" cy="542779"/>
              </a:xfrm>
              <a:custGeom>
                <a:avLst/>
                <a:gdLst>
                  <a:gd name="T0" fmla="*/ 166 w 317"/>
                  <a:gd name="T1" fmla="*/ 9 h 174"/>
                  <a:gd name="T2" fmla="*/ 314 w 317"/>
                  <a:gd name="T3" fmla="*/ 164 h 174"/>
                  <a:gd name="T4" fmla="*/ 311 w 317"/>
                  <a:gd name="T5" fmla="*/ 174 h 174"/>
                  <a:gd name="T6" fmla="*/ 254 w 317"/>
                  <a:gd name="T7" fmla="*/ 72 h 174"/>
                  <a:gd name="T8" fmla="*/ 231 w 317"/>
                  <a:gd name="T9" fmla="*/ 68 h 174"/>
                  <a:gd name="T10" fmla="*/ 237 w 317"/>
                  <a:gd name="T11" fmla="*/ 60 h 174"/>
                  <a:gd name="T12" fmla="*/ 221 w 317"/>
                  <a:gd name="T13" fmla="*/ 52 h 174"/>
                  <a:gd name="T14" fmla="*/ 208 w 317"/>
                  <a:gd name="T15" fmla="*/ 58 h 174"/>
                  <a:gd name="T16" fmla="*/ 188 w 317"/>
                  <a:gd name="T17" fmla="*/ 41 h 174"/>
                  <a:gd name="T18" fmla="*/ 166 w 317"/>
                  <a:gd name="T19" fmla="*/ 38 h 174"/>
                  <a:gd name="T20" fmla="*/ 163 w 317"/>
                  <a:gd name="T21" fmla="*/ 46 h 174"/>
                  <a:gd name="T22" fmla="*/ 131 w 317"/>
                  <a:gd name="T23" fmla="*/ 37 h 174"/>
                  <a:gd name="T24" fmla="*/ 115 w 317"/>
                  <a:gd name="T25" fmla="*/ 40 h 174"/>
                  <a:gd name="T26" fmla="*/ 110 w 317"/>
                  <a:gd name="T27" fmla="*/ 51 h 174"/>
                  <a:gd name="T28" fmla="*/ 101 w 317"/>
                  <a:gd name="T29" fmla="*/ 43 h 174"/>
                  <a:gd name="T30" fmla="*/ 98 w 317"/>
                  <a:gd name="T31" fmla="*/ 44 h 174"/>
                  <a:gd name="T32" fmla="*/ 91 w 317"/>
                  <a:gd name="T33" fmla="*/ 64 h 174"/>
                  <a:gd name="T34" fmla="*/ 77 w 317"/>
                  <a:gd name="T35" fmla="*/ 66 h 174"/>
                  <a:gd name="T36" fmla="*/ 81 w 317"/>
                  <a:gd name="T37" fmla="*/ 86 h 174"/>
                  <a:gd name="T38" fmla="*/ 51 w 317"/>
                  <a:gd name="T39" fmla="*/ 72 h 174"/>
                  <a:gd name="T40" fmla="*/ 48 w 317"/>
                  <a:gd name="T41" fmla="*/ 74 h 174"/>
                  <a:gd name="T42" fmla="*/ 60 w 317"/>
                  <a:gd name="T43" fmla="*/ 92 h 174"/>
                  <a:gd name="T44" fmla="*/ 30 w 317"/>
                  <a:gd name="T45" fmla="*/ 96 h 174"/>
                  <a:gd name="T46" fmla="*/ 1 w 317"/>
                  <a:gd name="T47" fmla="*/ 172 h 174"/>
                  <a:gd name="T48" fmla="*/ 2 w 317"/>
                  <a:gd name="T49" fmla="*/ 152 h 174"/>
                  <a:gd name="T50" fmla="*/ 166 w 317"/>
                  <a:gd name="T51" fmla="*/ 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7" h="174">
                    <a:moveTo>
                      <a:pt x="166" y="9"/>
                    </a:moveTo>
                    <a:cubicBezTo>
                      <a:pt x="252" y="16"/>
                      <a:pt x="317" y="83"/>
                      <a:pt x="314" y="164"/>
                    </a:cubicBezTo>
                    <a:cubicBezTo>
                      <a:pt x="314" y="168"/>
                      <a:pt x="313" y="171"/>
                      <a:pt x="311" y="174"/>
                    </a:cubicBezTo>
                    <a:cubicBezTo>
                      <a:pt x="308" y="133"/>
                      <a:pt x="286" y="97"/>
                      <a:pt x="254" y="72"/>
                    </a:cubicBezTo>
                    <a:cubicBezTo>
                      <a:pt x="243" y="76"/>
                      <a:pt x="231" y="68"/>
                      <a:pt x="231" y="68"/>
                    </a:cubicBezTo>
                    <a:cubicBezTo>
                      <a:pt x="236" y="67"/>
                      <a:pt x="238" y="64"/>
                      <a:pt x="237" y="60"/>
                    </a:cubicBezTo>
                    <a:cubicBezTo>
                      <a:pt x="232" y="57"/>
                      <a:pt x="227" y="55"/>
                      <a:pt x="221" y="52"/>
                    </a:cubicBezTo>
                    <a:cubicBezTo>
                      <a:pt x="219" y="54"/>
                      <a:pt x="215" y="56"/>
                      <a:pt x="208" y="58"/>
                    </a:cubicBezTo>
                    <a:cubicBezTo>
                      <a:pt x="193" y="61"/>
                      <a:pt x="189" y="51"/>
                      <a:pt x="188" y="41"/>
                    </a:cubicBezTo>
                    <a:cubicBezTo>
                      <a:pt x="181" y="40"/>
                      <a:pt x="174" y="38"/>
                      <a:pt x="166" y="38"/>
                    </a:cubicBezTo>
                    <a:cubicBezTo>
                      <a:pt x="164" y="40"/>
                      <a:pt x="164" y="43"/>
                      <a:pt x="163" y="46"/>
                    </a:cubicBezTo>
                    <a:cubicBezTo>
                      <a:pt x="163" y="57"/>
                      <a:pt x="142" y="48"/>
                      <a:pt x="131" y="37"/>
                    </a:cubicBezTo>
                    <a:cubicBezTo>
                      <a:pt x="126" y="38"/>
                      <a:pt x="120" y="39"/>
                      <a:pt x="115" y="40"/>
                    </a:cubicBezTo>
                    <a:cubicBezTo>
                      <a:pt x="113" y="43"/>
                      <a:pt x="111" y="47"/>
                      <a:pt x="110" y="51"/>
                    </a:cubicBezTo>
                    <a:cubicBezTo>
                      <a:pt x="110" y="51"/>
                      <a:pt x="107" y="46"/>
                      <a:pt x="101" y="43"/>
                    </a:cubicBezTo>
                    <a:cubicBezTo>
                      <a:pt x="100" y="43"/>
                      <a:pt x="99" y="44"/>
                      <a:pt x="98" y="44"/>
                    </a:cubicBezTo>
                    <a:cubicBezTo>
                      <a:pt x="99" y="53"/>
                      <a:pt x="98" y="61"/>
                      <a:pt x="91" y="64"/>
                    </a:cubicBezTo>
                    <a:cubicBezTo>
                      <a:pt x="87" y="65"/>
                      <a:pt x="82" y="66"/>
                      <a:pt x="77" y="66"/>
                    </a:cubicBezTo>
                    <a:cubicBezTo>
                      <a:pt x="75" y="73"/>
                      <a:pt x="75" y="80"/>
                      <a:pt x="81" y="86"/>
                    </a:cubicBezTo>
                    <a:cubicBezTo>
                      <a:pt x="81" y="86"/>
                      <a:pt x="60" y="80"/>
                      <a:pt x="51" y="72"/>
                    </a:cubicBezTo>
                    <a:cubicBezTo>
                      <a:pt x="50" y="72"/>
                      <a:pt x="49" y="73"/>
                      <a:pt x="48" y="74"/>
                    </a:cubicBezTo>
                    <a:cubicBezTo>
                      <a:pt x="48" y="82"/>
                      <a:pt x="51" y="91"/>
                      <a:pt x="60" y="92"/>
                    </a:cubicBezTo>
                    <a:cubicBezTo>
                      <a:pt x="60" y="92"/>
                      <a:pt x="38" y="100"/>
                      <a:pt x="30" y="96"/>
                    </a:cubicBezTo>
                    <a:cubicBezTo>
                      <a:pt x="17" y="115"/>
                      <a:pt x="6" y="148"/>
                      <a:pt x="1" y="172"/>
                    </a:cubicBezTo>
                    <a:cubicBezTo>
                      <a:pt x="0" y="169"/>
                      <a:pt x="1" y="156"/>
                      <a:pt x="2" y="152"/>
                    </a:cubicBezTo>
                    <a:cubicBezTo>
                      <a:pt x="11" y="72"/>
                      <a:pt x="62" y="0"/>
                      <a:pt x="166"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3">
                <a:extLst>
                  <a:ext uri="{FF2B5EF4-FFF2-40B4-BE49-F238E27FC236}">
                    <a16:creationId xmlns:a16="http://schemas.microsoft.com/office/drawing/2014/main" id="{10A18670-FC45-414A-8FE4-91645F6DDE1C}"/>
                  </a:ext>
                </a:extLst>
              </p:cNvPr>
              <p:cNvSpPr>
                <a:spLocks/>
              </p:cNvSpPr>
              <p:nvPr/>
            </p:nvSpPr>
            <p:spPr bwMode="auto">
              <a:xfrm>
                <a:off x="4838842" y="4783560"/>
                <a:ext cx="254034" cy="411817"/>
              </a:xfrm>
              <a:custGeom>
                <a:avLst/>
                <a:gdLst>
                  <a:gd name="T0" fmla="*/ 32 w 82"/>
                  <a:gd name="T1" fmla="*/ 35 h 132"/>
                  <a:gd name="T2" fmla="*/ 28 w 82"/>
                  <a:gd name="T3" fmla="*/ 0 h 132"/>
                  <a:gd name="T4" fmla="*/ 59 w 82"/>
                  <a:gd name="T5" fmla="*/ 59 h 132"/>
                  <a:gd name="T6" fmla="*/ 61 w 82"/>
                  <a:gd name="T7" fmla="*/ 58 h 132"/>
                  <a:gd name="T8" fmla="*/ 73 w 82"/>
                  <a:gd name="T9" fmla="*/ 65 h 132"/>
                  <a:gd name="T10" fmla="*/ 69 w 82"/>
                  <a:gd name="T11" fmla="*/ 72 h 132"/>
                  <a:gd name="T12" fmla="*/ 57 w 82"/>
                  <a:gd name="T13" fmla="*/ 117 h 132"/>
                  <a:gd name="T14" fmla="*/ 45 w 82"/>
                  <a:gd name="T15" fmla="*/ 108 h 132"/>
                  <a:gd name="T16" fmla="*/ 2 w 82"/>
                  <a:gd name="T17" fmla="*/ 84 h 132"/>
                  <a:gd name="T18" fmla="*/ 58 w 82"/>
                  <a:gd name="T19" fmla="*/ 79 h 132"/>
                  <a:gd name="T20" fmla="*/ 59 w 82"/>
                  <a:gd name="T21" fmla="*/ 76 h 132"/>
                  <a:gd name="T22" fmla="*/ 49 w 82"/>
                  <a:gd name="T23" fmla="*/ 69 h 132"/>
                  <a:gd name="T24" fmla="*/ 51 w 82"/>
                  <a:gd name="T25" fmla="*/ 63 h 132"/>
                  <a:gd name="T26" fmla="*/ 26 w 82"/>
                  <a:gd name="T27" fmla="*/ 52 h 132"/>
                  <a:gd name="T28" fmla="*/ 3 w 82"/>
                  <a:gd name="T29" fmla="*/ 36 h 132"/>
                  <a:gd name="T30" fmla="*/ 32 w 82"/>
                  <a:gd name="T31" fmla="*/ 3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32">
                    <a:moveTo>
                      <a:pt x="32" y="35"/>
                    </a:moveTo>
                    <a:cubicBezTo>
                      <a:pt x="33" y="22"/>
                      <a:pt x="28" y="0"/>
                      <a:pt x="28" y="0"/>
                    </a:cubicBezTo>
                    <a:cubicBezTo>
                      <a:pt x="48" y="5"/>
                      <a:pt x="56" y="44"/>
                      <a:pt x="59" y="59"/>
                    </a:cubicBezTo>
                    <a:cubicBezTo>
                      <a:pt x="61" y="58"/>
                      <a:pt x="61" y="58"/>
                      <a:pt x="61" y="58"/>
                    </a:cubicBezTo>
                    <a:cubicBezTo>
                      <a:pt x="67" y="57"/>
                      <a:pt x="72" y="60"/>
                      <a:pt x="73" y="65"/>
                    </a:cubicBezTo>
                    <a:cubicBezTo>
                      <a:pt x="73" y="67"/>
                      <a:pt x="72" y="70"/>
                      <a:pt x="69" y="72"/>
                    </a:cubicBezTo>
                    <a:cubicBezTo>
                      <a:pt x="75" y="79"/>
                      <a:pt x="82" y="93"/>
                      <a:pt x="57" y="117"/>
                    </a:cubicBezTo>
                    <a:cubicBezTo>
                      <a:pt x="41" y="132"/>
                      <a:pt x="41" y="122"/>
                      <a:pt x="45" y="108"/>
                    </a:cubicBezTo>
                    <a:cubicBezTo>
                      <a:pt x="26" y="119"/>
                      <a:pt x="2" y="84"/>
                      <a:pt x="2" y="84"/>
                    </a:cubicBezTo>
                    <a:cubicBezTo>
                      <a:pt x="19" y="101"/>
                      <a:pt x="46" y="86"/>
                      <a:pt x="58" y="79"/>
                    </a:cubicBezTo>
                    <a:cubicBezTo>
                      <a:pt x="58" y="77"/>
                      <a:pt x="59" y="76"/>
                      <a:pt x="59" y="76"/>
                    </a:cubicBezTo>
                    <a:cubicBezTo>
                      <a:pt x="54" y="76"/>
                      <a:pt x="49" y="73"/>
                      <a:pt x="49" y="69"/>
                    </a:cubicBezTo>
                    <a:cubicBezTo>
                      <a:pt x="48" y="67"/>
                      <a:pt x="49" y="64"/>
                      <a:pt x="51" y="63"/>
                    </a:cubicBezTo>
                    <a:cubicBezTo>
                      <a:pt x="43" y="59"/>
                      <a:pt x="30" y="49"/>
                      <a:pt x="26" y="52"/>
                    </a:cubicBezTo>
                    <a:cubicBezTo>
                      <a:pt x="2" y="64"/>
                      <a:pt x="0" y="49"/>
                      <a:pt x="3" y="36"/>
                    </a:cubicBezTo>
                    <a:cubicBezTo>
                      <a:pt x="4" y="27"/>
                      <a:pt x="20" y="29"/>
                      <a:pt x="32" y="35"/>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4">
                <a:extLst>
                  <a:ext uri="{FF2B5EF4-FFF2-40B4-BE49-F238E27FC236}">
                    <a16:creationId xmlns:a16="http://schemas.microsoft.com/office/drawing/2014/main" id="{5290520F-1E13-4028-B143-8E56BF10951F}"/>
                  </a:ext>
                </a:extLst>
              </p:cNvPr>
              <p:cNvSpPr>
                <a:spLocks/>
              </p:cNvSpPr>
              <p:nvPr/>
            </p:nvSpPr>
            <p:spPr bwMode="auto">
              <a:xfrm>
                <a:off x="5897577" y="4373320"/>
                <a:ext cx="336082" cy="604314"/>
              </a:xfrm>
              <a:custGeom>
                <a:avLst/>
                <a:gdLst>
                  <a:gd name="T0" fmla="*/ 16 w 108"/>
                  <a:gd name="T1" fmla="*/ 77 h 194"/>
                  <a:gd name="T2" fmla="*/ 64 w 108"/>
                  <a:gd name="T3" fmla="*/ 33 h 194"/>
                  <a:gd name="T4" fmla="*/ 35 w 108"/>
                  <a:gd name="T5" fmla="*/ 79 h 194"/>
                  <a:gd name="T6" fmla="*/ 36 w 108"/>
                  <a:gd name="T7" fmla="*/ 81 h 194"/>
                  <a:gd name="T8" fmla="*/ 35 w 108"/>
                  <a:gd name="T9" fmla="*/ 86 h 194"/>
                  <a:gd name="T10" fmla="*/ 55 w 108"/>
                  <a:gd name="T11" fmla="*/ 92 h 194"/>
                  <a:gd name="T12" fmla="*/ 105 w 108"/>
                  <a:gd name="T13" fmla="*/ 151 h 194"/>
                  <a:gd name="T14" fmla="*/ 25 w 108"/>
                  <a:gd name="T15" fmla="*/ 100 h 194"/>
                  <a:gd name="T16" fmla="*/ 22 w 108"/>
                  <a:gd name="T17" fmla="*/ 92 h 194"/>
                  <a:gd name="T18" fmla="*/ 12 w 108"/>
                  <a:gd name="T19" fmla="*/ 86 h 194"/>
                  <a:gd name="T20" fmla="*/ 16 w 108"/>
                  <a:gd name="T21" fmla="*/ 7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94">
                    <a:moveTo>
                      <a:pt x="16" y="77"/>
                    </a:moveTo>
                    <a:cubicBezTo>
                      <a:pt x="0" y="56"/>
                      <a:pt x="50" y="0"/>
                      <a:pt x="64" y="33"/>
                    </a:cubicBezTo>
                    <a:cubicBezTo>
                      <a:pt x="75" y="59"/>
                      <a:pt x="50" y="73"/>
                      <a:pt x="35" y="79"/>
                    </a:cubicBezTo>
                    <a:cubicBezTo>
                      <a:pt x="35" y="80"/>
                      <a:pt x="36" y="80"/>
                      <a:pt x="36" y="81"/>
                    </a:cubicBezTo>
                    <a:cubicBezTo>
                      <a:pt x="36" y="83"/>
                      <a:pt x="36" y="85"/>
                      <a:pt x="35" y="86"/>
                    </a:cubicBezTo>
                    <a:cubicBezTo>
                      <a:pt x="44" y="87"/>
                      <a:pt x="55" y="92"/>
                      <a:pt x="55" y="92"/>
                    </a:cubicBezTo>
                    <a:cubicBezTo>
                      <a:pt x="55" y="92"/>
                      <a:pt x="108" y="107"/>
                      <a:pt x="105" y="151"/>
                    </a:cubicBezTo>
                    <a:cubicBezTo>
                      <a:pt x="101" y="194"/>
                      <a:pt x="40" y="126"/>
                      <a:pt x="25" y="100"/>
                    </a:cubicBezTo>
                    <a:cubicBezTo>
                      <a:pt x="23" y="97"/>
                      <a:pt x="23" y="94"/>
                      <a:pt x="22" y="92"/>
                    </a:cubicBezTo>
                    <a:cubicBezTo>
                      <a:pt x="17" y="93"/>
                      <a:pt x="13" y="90"/>
                      <a:pt x="12" y="86"/>
                    </a:cubicBezTo>
                    <a:cubicBezTo>
                      <a:pt x="11" y="83"/>
                      <a:pt x="13" y="79"/>
                      <a:pt x="16" y="77"/>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5">
                <a:extLst>
                  <a:ext uri="{FF2B5EF4-FFF2-40B4-BE49-F238E27FC236}">
                    <a16:creationId xmlns:a16="http://schemas.microsoft.com/office/drawing/2014/main" id="{2C8531DF-B713-4FED-A731-A7E962AE043F}"/>
                  </a:ext>
                </a:extLst>
              </p:cNvPr>
              <p:cNvSpPr>
                <a:spLocks noEditPoints="1"/>
              </p:cNvSpPr>
              <p:nvPr/>
            </p:nvSpPr>
            <p:spPr bwMode="auto">
              <a:xfrm>
                <a:off x="4944559" y="5275847"/>
                <a:ext cx="872549" cy="1057156"/>
              </a:xfrm>
              <a:custGeom>
                <a:avLst/>
                <a:gdLst>
                  <a:gd name="T0" fmla="*/ 85 w 281"/>
                  <a:gd name="T1" fmla="*/ 80 h 340"/>
                  <a:gd name="T2" fmla="*/ 38 w 281"/>
                  <a:gd name="T3" fmla="*/ 199 h 340"/>
                  <a:gd name="T4" fmla="*/ 28 w 281"/>
                  <a:gd name="T5" fmla="*/ 257 h 340"/>
                  <a:gd name="T6" fmla="*/ 72 w 281"/>
                  <a:gd name="T7" fmla="*/ 296 h 340"/>
                  <a:gd name="T8" fmla="*/ 80 w 281"/>
                  <a:gd name="T9" fmla="*/ 292 h 340"/>
                  <a:gd name="T10" fmla="*/ 100 w 281"/>
                  <a:gd name="T11" fmla="*/ 313 h 340"/>
                  <a:gd name="T12" fmla="*/ 128 w 281"/>
                  <a:gd name="T13" fmla="*/ 305 h 340"/>
                  <a:gd name="T14" fmla="*/ 133 w 281"/>
                  <a:gd name="T15" fmla="*/ 291 h 340"/>
                  <a:gd name="T16" fmla="*/ 137 w 281"/>
                  <a:gd name="T17" fmla="*/ 290 h 340"/>
                  <a:gd name="T18" fmla="*/ 136 w 281"/>
                  <a:gd name="T19" fmla="*/ 294 h 340"/>
                  <a:gd name="T20" fmla="*/ 187 w 281"/>
                  <a:gd name="T21" fmla="*/ 308 h 340"/>
                  <a:gd name="T22" fmla="*/ 223 w 281"/>
                  <a:gd name="T23" fmla="*/ 146 h 340"/>
                  <a:gd name="T24" fmla="*/ 226 w 281"/>
                  <a:gd name="T25" fmla="*/ 93 h 340"/>
                  <a:gd name="T26" fmla="*/ 228 w 281"/>
                  <a:gd name="T27" fmla="*/ 96 h 340"/>
                  <a:gd name="T28" fmla="*/ 274 w 281"/>
                  <a:gd name="T29" fmla="*/ 91 h 340"/>
                  <a:gd name="T30" fmla="*/ 223 w 281"/>
                  <a:gd name="T31" fmla="*/ 37 h 340"/>
                  <a:gd name="T32" fmla="*/ 208 w 281"/>
                  <a:gd name="T33" fmla="*/ 33 h 340"/>
                  <a:gd name="T34" fmla="*/ 188 w 281"/>
                  <a:gd name="T35" fmla="*/ 22 h 340"/>
                  <a:gd name="T36" fmla="*/ 180 w 281"/>
                  <a:gd name="T37" fmla="*/ 22 h 340"/>
                  <a:gd name="T38" fmla="*/ 161 w 281"/>
                  <a:gd name="T39" fmla="*/ 18 h 340"/>
                  <a:gd name="T40" fmla="*/ 115 w 281"/>
                  <a:gd name="T41" fmla="*/ 36 h 340"/>
                  <a:gd name="T42" fmla="*/ 85 w 281"/>
                  <a:gd name="T43" fmla="*/ 80 h 340"/>
                  <a:gd name="T44" fmla="*/ 22 w 281"/>
                  <a:gd name="T45" fmla="*/ 47 h 340"/>
                  <a:gd name="T46" fmla="*/ 65 w 281"/>
                  <a:gd name="T47" fmla="*/ 35 h 340"/>
                  <a:gd name="T48" fmla="*/ 77 w 281"/>
                  <a:gd name="T49" fmla="*/ 23 h 340"/>
                  <a:gd name="T50" fmla="*/ 68 w 281"/>
                  <a:gd name="T51" fmla="*/ 4 h 340"/>
                  <a:gd name="T52" fmla="*/ 14 w 281"/>
                  <a:gd name="T53" fmla="*/ 16 h 340"/>
                  <a:gd name="T54" fmla="*/ 22 w 281"/>
                  <a:gd name="T55" fmla="*/ 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0">
                    <a:moveTo>
                      <a:pt x="85" y="80"/>
                    </a:moveTo>
                    <a:cubicBezTo>
                      <a:pt x="65" y="117"/>
                      <a:pt x="49" y="158"/>
                      <a:pt x="38" y="199"/>
                    </a:cubicBezTo>
                    <a:cubicBezTo>
                      <a:pt x="33" y="218"/>
                      <a:pt x="28" y="237"/>
                      <a:pt x="28" y="257"/>
                    </a:cubicBezTo>
                    <a:cubicBezTo>
                      <a:pt x="27" y="285"/>
                      <a:pt x="49" y="303"/>
                      <a:pt x="72" y="296"/>
                    </a:cubicBezTo>
                    <a:cubicBezTo>
                      <a:pt x="75" y="296"/>
                      <a:pt x="77" y="294"/>
                      <a:pt x="80" y="292"/>
                    </a:cubicBezTo>
                    <a:cubicBezTo>
                      <a:pt x="83" y="302"/>
                      <a:pt x="94" y="311"/>
                      <a:pt x="100" y="313"/>
                    </a:cubicBezTo>
                    <a:cubicBezTo>
                      <a:pt x="108" y="316"/>
                      <a:pt x="123" y="317"/>
                      <a:pt x="128" y="305"/>
                    </a:cubicBezTo>
                    <a:cubicBezTo>
                      <a:pt x="130" y="300"/>
                      <a:pt x="132" y="296"/>
                      <a:pt x="133" y="291"/>
                    </a:cubicBezTo>
                    <a:cubicBezTo>
                      <a:pt x="134" y="291"/>
                      <a:pt x="136" y="291"/>
                      <a:pt x="137" y="290"/>
                    </a:cubicBezTo>
                    <a:cubicBezTo>
                      <a:pt x="137" y="292"/>
                      <a:pt x="137" y="293"/>
                      <a:pt x="136" y="294"/>
                    </a:cubicBezTo>
                    <a:cubicBezTo>
                      <a:pt x="136" y="321"/>
                      <a:pt x="178" y="340"/>
                      <a:pt x="187" y="308"/>
                    </a:cubicBezTo>
                    <a:cubicBezTo>
                      <a:pt x="203" y="255"/>
                      <a:pt x="217" y="201"/>
                      <a:pt x="223" y="146"/>
                    </a:cubicBezTo>
                    <a:cubicBezTo>
                      <a:pt x="225" y="129"/>
                      <a:pt x="227" y="111"/>
                      <a:pt x="226" y="93"/>
                    </a:cubicBezTo>
                    <a:cubicBezTo>
                      <a:pt x="227" y="94"/>
                      <a:pt x="228" y="95"/>
                      <a:pt x="228" y="96"/>
                    </a:cubicBezTo>
                    <a:cubicBezTo>
                      <a:pt x="234" y="110"/>
                      <a:pt x="281" y="107"/>
                      <a:pt x="274" y="91"/>
                    </a:cubicBezTo>
                    <a:cubicBezTo>
                      <a:pt x="264" y="68"/>
                      <a:pt x="244" y="49"/>
                      <a:pt x="223" y="37"/>
                    </a:cubicBezTo>
                    <a:cubicBezTo>
                      <a:pt x="219" y="35"/>
                      <a:pt x="214" y="33"/>
                      <a:pt x="208" y="33"/>
                    </a:cubicBezTo>
                    <a:cubicBezTo>
                      <a:pt x="203" y="28"/>
                      <a:pt x="196" y="24"/>
                      <a:pt x="188" y="22"/>
                    </a:cubicBezTo>
                    <a:cubicBezTo>
                      <a:pt x="185" y="22"/>
                      <a:pt x="182" y="22"/>
                      <a:pt x="180" y="22"/>
                    </a:cubicBezTo>
                    <a:cubicBezTo>
                      <a:pt x="174" y="19"/>
                      <a:pt x="167" y="17"/>
                      <a:pt x="161" y="18"/>
                    </a:cubicBezTo>
                    <a:cubicBezTo>
                      <a:pt x="145" y="19"/>
                      <a:pt x="129" y="24"/>
                      <a:pt x="115" y="36"/>
                    </a:cubicBezTo>
                    <a:cubicBezTo>
                      <a:pt x="102" y="47"/>
                      <a:pt x="93" y="64"/>
                      <a:pt x="85" y="80"/>
                    </a:cubicBezTo>
                    <a:close/>
                    <a:moveTo>
                      <a:pt x="22" y="47"/>
                    </a:moveTo>
                    <a:cubicBezTo>
                      <a:pt x="37" y="38"/>
                      <a:pt x="54" y="33"/>
                      <a:pt x="65" y="35"/>
                    </a:cubicBezTo>
                    <a:cubicBezTo>
                      <a:pt x="71" y="37"/>
                      <a:pt x="77" y="31"/>
                      <a:pt x="77" y="23"/>
                    </a:cubicBezTo>
                    <a:cubicBezTo>
                      <a:pt x="78" y="14"/>
                      <a:pt x="75" y="5"/>
                      <a:pt x="68" y="4"/>
                    </a:cubicBezTo>
                    <a:cubicBezTo>
                      <a:pt x="54" y="0"/>
                      <a:pt x="34" y="4"/>
                      <a:pt x="14" y="16"/>
                    </a:cubicBezTo>
                    <a:cubicBezTo>
                      <a:pt x="0" y="24"/>
                      <a:pt x="9" y="54"/>
                      <a:pt x="22" y="47"/>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6">
                <a:extLst>
                  <a:ext uri="{FF2B5EF4-FFF2-40B4-BE49-F238E27FC236}">
                    <a16:creationId xmlns:a16="http://schemas.microsoft.com/office/drawing/2014/main" id="{BDD98D82-22E8-4A01-8ED5-E42D0C0692A3}"/>
                  </a:ext>
                </a:extLst>
              </p:cNvPr>
              <p:cNvSpPr>
                <a:spLocks noEditPoints="1"/>
              </p:cNvSpPr>
              <p:nvPr/>
            </p:nvSpPr>
            <p:spPr bwMode="auto">
              <a:xfrm>
                <a:off x="4682636" y="5624551"/>
                <a:ext cx="1047689" cy="689518"/>
              </a:xfrm>
              <a:custGeom>
                <a:avLst/>
                <a:gdLst>
                  <a:gd name="T0" fmla="*/ 36 w 337"/>
                  <a:gd name="T1" fmla="*/ 119 h 222"/>
                  <a:gd name="T2" fmla="*/ 124 w 337"/>
                  <a:gd name="T3" fmla="*/ 0 h 222"/>
                  <a:gd name="T4" fmla="*/ 30 w 337"/>
                  <a:gd name="T5" fmla="*/ 94 h 222"/>
                  <a:gd name="T6" fmla="*/ 36 w 337"/>
                  <a:gd name="T7" fmla="*/ 119 h 222"/>
                  <a:gd name="T8" fmla="*/ 304 w 337"/>
                  <a:gd name="T9" fmla="*/ 96 h 222"/>
                  <a:gd name="T10" fmla="*/ 306 w 337"/>
                  <a:gd name="T11" fmla="*/ 215 h 222"/>
                  <a:gd name="T12" fmla="*/ 322 w 337"/>
                  <a:gd name="T13" fmla="*/ 195 h 222"/>
                  <a:gd name="T14" fmla="*/ 314 w 337"/>
                  <a:gd name="T15" fmla="*/ 70 h 222"/>
                  <a:gd name="T16" fmla="*/ 304 w 337"/>
                  <a:gd name="T17" fmla="*/ 96 h 222"/>
                  <a:gd name="T18" fmla="*/ 333 w 337"/>
                  <a:gd name="T19" fmla="*/ 172 h 222"/>
                  <a:gd name="T20" fmla="*/ 318 w 337"/>
                  <a:gd name="T21" fmla="*/ 88 h 222"/>
                  <a:gd name="T22" fmla="*/ 324 w 337"/>
                  <a:gd name="T23" fmla="*/ 184 h 222"/>
                  <a:gd name="T24" fmla="*/ 333 w 337"/>
                  <a:gd name="T25" fmla="*/ 17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222">
                    <a:moveTo>
                      <a:pt x="36" y="119"/>
                    </a:moveTo>
                    <a:cubicBezTo>
                      <a:pt x="79" y="108"/>
                      <a:pt x="121" y="4"/>
                      <a:pt x="124" y="0"/>
                    </a:cubicBezTo>
                    <a:cubicBezTo>
                      <a:pt x="104" y="33"/>
                      <a:pt x="74" y="88"/>
                      <a:pt x="30" y="94"/>
                    </a:cubicBezTo>
                    <a:cubicBezTo>
                      <a:pt x="0" y="98"/>
                      <a:pt x="18" y="124"/>
                      <a:pt x="36" y="119"/>
                    </a:cubicBezTo>
                    <a:close/>
                    <a:moveTo>
                      <a:pt x="304" y="96"/>
                    </a:moveTo>
                    <a:cubicBezTo>
                      <a:pt x="292" y="135"/>
                      <a:pt x="278" y="194"/>
                      <a:pt x="306" y="215"/>
                    </a:cubicBezTo>
                    <a:cubicBezTo>
                      <a:pt x="316" y="222"/>
                      <a:pt x="330" y="203"/>
                      <a:pt x="322" y="195"/>
                    </a:cubicBezTo>
                    <a:cubicBezTo>
                      <a:pt x="298" y="169"/>
                      <a:pt x="309" y="110"/>
                      <a:pt x="314" y="70"/>
                    </a:cubicBezTo>
                    <a:cubicBezTo>
                      <a:pt x="314" y="75"/>
                      <a:pt x="307" y="85"/>
                      <a:pt x="304" y="96"/>
                    </a:cubicBezTo>
                    <a:close/>
                    <a:moveTo>
                      <a:pt x="333" y="172"/>
                    </a:moveTo>
                    <a:cubicBezTo>
                      <a:pt x="316" y="158"/>
                      <a:pt x="315" y="113"/>
                      <a:pt x="318" y="88"/>
                    </a:cubicBezTo>
                    <a:cubicBezTo>
                      <a:pt x="318" y="91"/>
                      <a:pt x="305" y="172"/>
                      <a:pt x="324" y="184"/>
                    </a:cubicBezTo>
                    <a:cubicBezTo>
                      <a:pt x="335" y="192"/>
                      <a:pt x="337" y="175"/>
                      <a:pt x="333" y="172"/>
                    </a:cubicBezTo>
                    <a:close/>
                  </a:path>
                </a:pathLst>
              </a:custGeom>
              <a:solidFill>
                <a:srgbClr val="90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7">
                <a:extLst>
                  <a:ext uri="{FF2B5EF4-FFF2-40B4-BE49-F238E27FC236}">
                    <a16:creationId xmlns:a16="http://schemas.microsoft.com/office/drawing/2014/main" id="{8238C3B8-E7AD-4531-B46F-CDE0BC50019D}"/>
                  </a:ext>
                </a:extLst>
              </p:cNvPr>
              <p:cNvSpPr>
                <a:spLocks/>
              </p:cNvSpPr>
              <p:nvPr/>
            </p:nvSpPr>
            <p:spPr bwMode="auto">
              <a:xfrm>
                <a:off x="4734705" y="6178375"/>
                <a:ext cx="66269" cy="115182"/>
              </a:xfrm>
              <a:custGeom>
                <a:avLst/>
                <a:gdLst>
                  <a:gd name="T0" fmla="*/ 21 w 21"/>
                  <a:gd name="T1" fmla="*/ 23 h 37"/>
                  <a:gd name="T2" fmla="*/ 18 w 21"/>
                  <a:gd name="T3" fmla="*/ 31 h 37"/>
                  <a:gd name="T4" fmla="*/ 10 w 21"/>
                  <a:gd name="T5" fmla="*/ 36 h 37"/>
                  <a:gd name="T6" fmla="*/ 2 w 21"/>
                  <a:gd name="T7" fmla="*/ 36 h 37"/>
                  <a:gd name="T8" fmla="*/ 0 w 21"/>
                  <a:gd name="T9" fmla="*/ 14 h 37"/>
                  <a:gd name="T10" fmla="*/ 11 w 21"/>
                  <a:gd name="T11" fmla="*/ 1 h 37"/>
                  <a:gd name="T12" fmla="*/ 21 w 2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1" y="23"/>
                    </a:moveTo>
                    <a:cubicBezTo>
                      <a:pt x="21" y="26"/>
                      <a:pt x="19" y="29"/>
                      <a:pt x="18" y="31"/>
                    </a:cubicBezTo>
                    <a:cubicBezTo>
                      <a:pt x="15" y="34"/>
                      <a:pt x="12" y="35"/>
                      <a:pt x="10" y="36"/>
                    </a:cubicBezTo>
                    <a:cubicBezTo>
                      <a:pt x="7" y="37"/>
                      <a:pt x="5" y="37"/>
                      <a:pt x="2" y="36"/>
                    </a:cubicBezTo>
                    <a:cubicBezTo>
                      <a:pt x="1" y="35"/>
                      <a:pt x="0" y="20"/>
                      <a:pt x="0" y="14"/>
                    </a:cubicBezTo>
                    <a:cubicBezTo>
                      <a:pt x="1" y="6"/>
                      <a:pt x="9" y="2"/>
                      <a:pt x="11" y="1"/>
                    </a:cubicBezTo>
                    <a:cubicBezTo>
                      <a:pt x="14" y="0"/>
                      <a:pt x="21" y="18"/>
                      <a:pt x="21" y="23"/>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8">
                <a:extLst>
                  <a:ext uri="{FF2B5EF4-FFF2-40B4-BE49-F238E27FC236}">
                    <a16:creationId xmlns:a16="http://schemas.microsoft.com/office/drawing/2014/main" id="{1B2173B9-8EEF-498A-9787-69D507EA33C6}"/>
                  </a:ext>
                </a:extLst>
              </p:cNvPr>
              <p:cNvSpPr>
                <a:spLocks/>
              </p:cNvSpPr>
              <p:nvPr/>
            </p:nvSpPr>
            <p:spPr bwMode="auto">
              <a:xfrm>
                <a:off x="2674039" y="4644709"/>
                <a:ext cx="643761" cy="503332"/>
              </a:xfrm>
              <a:custGeom>
                <a:avLst/>
                <a:gdLst>
                  <a:gd name="T0" fmla="*/ 66 w 207"/>
                  <a:gd name="T1" fmla="*/ 151 h 162"/>
                  <a:gd name="T2" fmla="*/ 66 w 207"/>
                  <a:gd name="T3" fmla="*/ 148 h 162"/>
                  <a:gd name="T4" fmla="*/ 21 w 207"/>
                  <a:gd name="T5" fmla="*/ 64 h 162"/>
                  <a:gd name="T6" fmla="*/ 159 w 207"/>
                  <a:gd name="T7" fmla="*/ 32 h 162"/>
                  <a:gd name="T8" fmla="*/ 207 w 207"/>
                  <a:gd name="T9" fmla="*/ 17 h 162"/>
                  <a:gd name="T10" fmla="*/ 203 w 207"/>
                  <a:gd name="T11" fmla="*/ 0 h 162"/>
                  <a:gd name="T12" fmla="*/ 173 w 207"/>
                  <a:gd name="T13" fmla="*/ 12 h 162"/>
                  <a:gd name="T14" fmla="*/ 159 w 207"/>
                  <a:gd name="T15" fmla="*/ 17 h 162"/>
                  <a:gd name="T16" fmla="*/ 13 w 207"/>
                  <a:gd name="T17" fmla="*/ 52 h 162"/>
                  <a:gd name="T18" fmla="*/ 12 w 207"/>
                  <a:gd name="T19" fmla="*/ 53 h 162"/>
                  <a:gd name="T20" fmla="*/ 2 w 207"/>
                  <a:gd name="T21" fmla="*/ 62 h 162"/>
                  <a:gd name="T22" fmla="*/ 5 w 207"/>
                  <a:gd name="T23" fmla="*/ 74 h 162"/>
                  <a:gd name="T24" fmla="*/ 6 w 207"/>
                  <a:gd name="T25" fmla="*/ 78 h 162"/>
                  <a:gd name="T26" fmla="*/ 6 w 207"/>
                  <a:gd name="T27" fmla="*/ 78 h 162"/>
                  <a:gd name="T28" fmla="*/ 37 w 207"/>
                  <a:gd name="T29" fmla="*/ 144 h 162"/>
                  <a:gd name="T30" fmla="*/ 49 w 207"/>
                  <a:gd name="T31" fmla="*/ 155 h 162"/>
                  <a:gd name="T32" fmla="*/ 57 w 207"/>
                  <a:gd name="T33" fmla="*/ 161 h 162"/>
                  <a:gd name="T34" fmla="*/ 66 w 207"/>
                  <a:gd name="T35" fmla="*/ 1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162">
                    <a:moveTo>
                      <a:pt x="66" y="151"/>
                    </a:moveTo>
                    <a:cubicBezTo>
                      <a:pt x="66" y="150"/>
                      <a:pt x="66" y="149"/>
                      <a:pt x="66" y="148"/>
                    </a:cubicBezTo>
                    <a:cubicBezTo>
                      <a:pt x="55" y="118"/>
                      <a:pt x="38" y="91"/>
                      <a:pt x="21" y="64"/>
                    </a:cubicBezTo>
                    <a:cubicBezTo>
                      <a:pt x="64" y="45"/>
                      <a:pt x="114" y="47"/>
                      <a:pt x="159" y="32"/>
                    </a:cubicBezTo>
                    <a:cubicBezTo>
                      <a:pt x="174" y="27"/>
                      <a:pt x="191" y="22"/>
                      <a:pt x="207" y="17"/>
                    </a:cubicBezTo>
                    <a:cubicBezTo>
                      <a:pt x="205" y="12"/>
                      <a:pt x="204" y="6"/>
                      <a:pt x="203" y="0"/>
                    </a:cubicBezTo>
                    <a:cubicBezTo>
                      <a:pt x="193" y="4"/>
                      <a:pt x="183" y="8"/>
                      <a:pt x="173" y="12"/>
                    </a:cubicBezTo>
                    <a:cubicBezTo>
                      <a:pt x="168" y="13"/>
                      <a:pt x="164" y="15"/>
                      <a:pt x="159" y="17"/>
                    </a:cubicBezTo>
                    <a:cubicBezTo>
                      <a:pt x="111" y="33"/>
                      <a:pt x="59" y="31"/>
                      <a:pt x="13" y="52"/>
                    </a:cubicBezTo>
                    <a:cubicBezTo>
                      <a:pt x="12" y="52"/>
                      <a:pt x="12" y="52"/>
                      <a:pt x="12" y="53"/>
                    </a:cubicBezTo>
                    <a:cubicBezTo>
                      <a:pt x="6" y="51"/>
                      <a:pt x="0" y="56"/>
                      <a:pt x="2" y="62"/>
                    </a:cubicBezTo>
                    <a:cubicBezTo>
                      <a:pt x="3" y="66"/>
                      <a:pt x="4" y="70"/>
                      <a:pt x="5" y="74"/>
                    </a:cubicBezTo>
                    <a:cubicBezTo>
                      <a:pt x="5" y="75"/>
                      <a:pt x="5" y="76"/>
                      <a:pt x="6" y="78"/>
                    </a:cubicBezTo>
                    <a:cubicBezTo>
                      <a:pt x="6" y="78"/>
                      <a:pt x="6" y="78"/>
                      <a:pt x="6" y="78"/>
                    </a:cubicBezTo>
                    <a:cubicBezTo>
                      <a:pt x="14" y="102"/>
                      <a:pt x="26" y="122"/>
                      <a:pt x="37" y="144"/>
                    </a:cubicBezTo>
                    <a:cubicBezTo>
                      <a:pt x="40" y="148"/>
                      <a:pt x="45" y="152"/>
                      <a:pt x="49" y="155"/>
                    </a:cubicBezTo>
                    <a:cubicBezTo>
                      <a:pt x="50" y="156"/>
                      <a:pt x="57" y="161"/>
                      <a:pt x="57" y="161"/>
                    </a:cubicBezTo>
                    <a:cubicBezTo>
                      <a:pt x="62" y="162"/>
                      <a:pt x="69" y="157"/>
                      <a:pt x="66" y="15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39">
                <a:extLst>
                  <a:ext uri="{FF2B5EF4-FFF2-40B4-BE49-F238E27FC236}">
                    <a16:creationId xmlns:a16="http://schemas.microsoft.com/office/drawing/2014/main" id="{A280AA21-7A51-4C32-AF98-643EB1DC5B5A}"/>
                  </a:ext>
                </a:extLst>
              </p:cNvPr>
              <p:cNvSpPr>
                <a:spLocks/>
              </p:cNvSpPr>
              <p:nvPr/>
            </p:nvSpPr>
            <p:spPr bwMode="auto">
              <a:xfrm>
                <a:off x="3279932" y="5032859"/>
                <a:ext cx="509644" cy="544356"/>
              </a:xfrm>
              <a:custGeom>
                <a:avLst/>
                <a:gdLst>
                  <a:gd name="T0" fmla="*/ 94 w 164"/>
                  <a:gd name="T1" fmla="*/ 175 h 175"/>
                  <a:gd name="T2" fmla="*/ 90 w 164"/>
                  <a:gd name="T3" fmla="*/ 142 h 175"/>
                  <a:gd name="T4" fmla="*/ 19 w 164"/>
                  <a:gd name="T5" fmla="*/ 107 h 175"/>
                  <a:gd name="T6" fmla="*/ 75 w 164"/>
                  <a:gd name="T7" fmla="*/ 92 h 175"/>
                  <a:gd name="T8" fmla="*/ 152 w 164"/>
                  <a:gd name="T9" fmla="*/ 56 h 175"/>
                  <a:gd name="T10" fmla="*/ 156 w 164"/>
                  <a:gd name="T11" fmla="*/ 51 h 175"/>
                  <a:gd name="T12" fmla="*/ 160 w 164"/>
                  <a:gd name="T13" fmla="*/ 43 h 175"/>
                  <a:gd name="T14" fmla="*/ 155 w 164"/>
                  <a:gd name="T15" fmla="*/ 40 h 175"/>
                  <a:gd name="T16" fmla="*/ 154 w 164"/>
                  <a:gd name="T17" fmla="*/ 40 h 175"/>
                  <a:gd name="T18" fmla="*/ 113 w 164"/>
                  <a:gd name="T19" fmla="*/ 5 h 175"/>
                  <a:gd name="T20" fmla="*/ 106 w 164"/>
                  <a:gd name="T21" fmla="*/ 10 h 175"/>
                  <a:gd name="T22" fmla="*/ 112 w 164"/>
                  <a:gd name="T23" fmla="*/ 18 h 175"/>
                  <a:gd name="T24" fmla="*/ 111 w 164"/>
                  <a:gd name="T25" fmla="*/ 22 h 175"/>
                  <a:gd name="T26" fmla="*/ 131 w 164"/>
                  <a:gd name="T27" fmla="*/ 54 h 175"/>
                  <a:gd name="T28" fmla="*/ 86 w 164"/>
                  <a:gd name="T29" fmla="*/ 77 h 175"/>
                  <a:gd name="T30" fmla="*/ 11 w 164"/>
                  <a:gd name="T31" fmla="*/ 96 h 175"/>
                  <a:gd name="T32" fmla="*/ 5 w 164"/>
                  <a:gd name="T33" fmla="*/ 101 h 175"/>
                  <a:gd name="T34" fmla="*/ 38 w 164"/>
                  <a:gd name="T35" fmla="*/ 142 h 175"/>
                  <a:gd name="T36" fmla="*/ 94 w 164"/>
                  <a:gd name="T3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4" h="175">
                    <a:moveTo>
                      <a:pt x="94" y="175"/>
                    </a:moveTo>
                    <a:cubicBezTo>
                      <a:pt x="94" y="173"/>
                      <a:pt x="107" y="160"/>
                      <a:pt x="90" y="142"/>
                    </a:cubicBezTo>
                    <a:cubicBezTo>
                      <a:pt x="65" y="132"/>
                      <a:pt x="39" y="119"/>
                      <a:pt x="19" y="107"/>
                    </a:cubicBezTo>
                    <a:cubicBezTo>
                      <a:pt x="38" y="108"/>
                      <a:pt x="58" y="100"/>
                      <a:pt x="75" y="92"/>
                    </a:cubicBezTo>
                    <a:cubicBezTo>
                      <a:pt x="101" y="81"/>
                      <a:pt x="125" y="64"/>
                      <a:pt x="152" y="56"/>
                    </a:cubicBezTo>
                    <a:cubicBezTo>
                      <a:pt x="155" y="55"/>
                      <a:pt x="156" y="53"/>
                      <a:pt x="156" y="51"/>
                    </a:cubicBezTo>
                    <a:cubicBezTo>
                      <a:pt x="160" y="52"/>
                      <a:pt x="164" y="46"/>
                      <a:pt x="160" y="43"/>
                    </a:cubicBezTo>
                    <a:cubicBezTo>
                      <a:pt x="158" y="42"/>
                      <a:pt x="156" y="41"/>
                      <a:pt x="155" y="40"/>
                    </a:cubicBezTo>
                    <a:cubicBezTo>
                      <a:pt x="154" y="40"/>
                      <a:pt x="154" y="40"/>
                      <a:pt x="154" y="40"/>
                    </a:cubicBezTo>
                    <a:cubicBezTo>
                      <a:pt x="138" y="30"/>
                      <a:pt x="123" y="20"/>
                      <a:pt x="113" y="5"/>
                    </a:cubicBezTo>
                    <a:cubicBezTo>
                      <a:pt x="110" y="0"/>
                      <a:pt x="103" y="6"/>
                      <a:pt x="106" y="10"/>
                    </a:cubicBezTo>
                    <a:cubicBezTo>
                      <a:pt x="108" y="13"/>
                      <a:pt x="110" y="16"/>
                      <a:pt x="112" y="18"/>
                    </a:cubicBezTo>
                    <a:cubicBezTo>
                      <a:pt x="111" y="19"/>
                      <a:pt x="111" y="21"/>
                      <a:pt x="111" y="22"/>
                    </a:cubicBezTo>
                    <a:cubicBezTo>
                      <a:pt x="112" y="37"/>
                      <a:pt x="119" y="48"/>
                      <a:pt x="131" y="54"/>
                    </a:cubicBezTo>
                    <a:cubicBezTo>
                      <a:pt x="115" y="61"/>
                      <a:pt x="101" y="70"/>
                      <a:pt x="86" y="77"/>
                    </a:cubicBezTo>
                    <a:cubicBezTo>
                      <a:pt x="64" y="88"/>
                      <a:pt x="36" y="104"/>
                      <a:pt x="11" y="96"/>
                    </a:cubicBezTo>
                    <a:cubicBezTo>
                      <a:pt x="7" y="95"/>
                      <a:pt x="5" y="98"/>
                      <a:pt x="5" y="101"/>
                    </a:cubicBezTo>
                    <a:cubicBezTo>
                      <a:pt x="0" y="115"/>
                      <a:pt x="24" y="132"/>
                      <a:pt x="38" y="142"/>
                    </a:cubicBezTo>
                    <a:cubicBezTo>
                      <a:pt x="50" y="150"/>
                      <a:pt x="79" y="167"/>
                      <a:pt x="94" y="17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0">
                <a:extLst>
                  <a:ext uri="{FF2B5EF4-FFF2-40B4-BE49-F238E27FC236}">
                    <a16:creationId xmlns:a16="http://schemas.microsoft.com/office/drawing/2014/main" id="{F95ABD3E-7B25-4DD6-88D9-F10CD3483BC6}"/>
                  </a:ext>
                </a:extLst>
              </p:cNvPr>
              <p:cNvSpPr>
                <a:spLocks/>
              </p:cNvSpPr>
              <p:nvPr/>
            </p:nvSpPr>
            <p:spPr bwMode="auto">
              <a:xfrm>
                <a:off x="3137925" y="4395410"/>
                <a:ext cx="555401" cy="743165"/>
              </a:xfrm>
              <a:custGeom>
                <a:avLst/>
                <a:gdLst>
                  <a:gd name="T0" fmla="*/ 51 w 179"/>
                  <a:gd name="T1" fmla="*/ 0 h 239"/>
                  <a:gd name="T2" fmla="*/ 174 w 179"/>
                  <a:gd name="T3" fmla="*/ 206 h 239"/>
                  <a:gd name="T4" fmla="*/ 150 w 179"/>
                  <a:gd name="T5" fmla="*/ 232 h 239"/>
                  <a:gd name="T6" fmla="*/ 128 w 179"/>
                  <a:gd name="T7" fmla="*/ 212 h 239"/>
                  <a:gd name="T8" fmla="*/ 119 w 179"/>
                  <a:gd name="T9" fmla="*/ 210 h 239"/>
                  <a:gd name="T10" fmla="*/ 107 w 179"/>
                  <a:gd name="T11" fmla="*/ 212 h 239"/>
                  <a:gd name="T12" fmla="*/ 91 w 179"/>
                  <a:gd name="T13" fmla="*/ 192 h 239"/>
                  <a:gd name="T14" fmla="*/ 87 w 179"/>
                  <a:gd name="T15" fmla="*/ 159 h 239"/>
                  <a:gd name="T16" fmla="*/ 54 w 179"/>
                  <a:gd name="T17" fmla="*/ 140 h 239"/>
                  <a:gd name="T18" fmla="*/ 45 w 179"/>
                  <a:gd name="T19" fmla="*/ 106 h 239"/>
                  <a:gd name="T20" fmla="*/ 38 w 179"/>
                  <a:gd name="T21" fmla="*/ 88 h 239"/>
                  <a:gd name="T22" fmla="*/ 16 w 179"/>
                  <a:gd name="T23" fmla="*/ 88 h 239"/>
                  <a:gd name="T24" fmla="*/ 12 w 179"/>
                  <a:gd name="T25" fmla="*/ 82 h 239"/>
                  <a:gd name="T26" fmla="*/ 12 w 179"/>
                  <a:gd name="T27" fmla="*/ 82 h 239"/>
                  <a:gd name="T28" fmla="*/ 51 w 179"/>
                  <a:gd name="T29"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39">
                    <a:moveTo>
                      <a:pt x="51" y="0"/>
                    </a:moveTo>
                    <a:cubicBezTo>
                      <a:pt x="53" y="0"/>
                      <a:pt x="163" y="172"/>
                      <a:pt x="174" y="206"/>
                    </a:cubicBezTo>
                    <a:cubicBezTo>
                      <a:pt x="179" y="221"/>
                      <a:pt x="160" y="229"/>
                      <a:pt x="150" y="232"/>
                    </a:cubicBezTo>
                    <a:cubicBezTo>
                      <a:pt x="143" y="239"/>
                      <a:pt x="123" y="238"/>
                      <a:pt x="128" y="212"/>
                    </a:cubicBezTo>
                    <a:cubicBezTo>
                      <a:pt x="130" y="205"/>
                      <a:pt x="125" y="208"/>
                      <a:pt x="119" y="210"/>
                    </a:cubicBezTo>
                    <a:cubicBezTo>
                      <a:pt x="115" y="212"/>
                      <a:pt x="111" y="212"/>
                      <a:pt x="107" y="212"/>
                    </a:cubicBezTo>
                    <a:cubicBezTo>
                      <a:pt x="96" y="212"/>
                      <a:pt x="92" y="200"/>
                      <a:pt x="91" y="192"/>
                    </a:cubicBezTo>
                    <a:cubicBezTo>
                      <a:pt x="90" y="181"/>
                      <a:pt x="91" y="169"/>
                      <a:pt x="87" y="159"/>
                    </a:cubicBezTo>
                    <a:cubicBezTo>
                      <a:pt x="82" y="146"/>
                      <a:pt x="65" y="146"/>
                      <a:pt x="54" y="140"/>
                    </a:cubicBezTo>
                    <a:cubicBezTo>
                      <a:pt x="42" y="132"/>
                      <a:pt x="44" y="119"/>
                      <a:pt x="45" y="106"/>
                    </a:cubicBezTo>
                    <a:cubicBezTo>
                      <a:pt x="46" y="102"/>
                      <a:pt x="46" y="84"/>
                      <a:pt x="38" y="88"/>
                    </a:cubicBezTo>
                    <a:cubicBezTo>
                      <a:pt x="30" y="91"/>
                      <a:pt x="23" y="93"/>
                      <a:pt x="16" y="88"/>
                    </a:cubicBezTo>
                    <a:cubicBezTo>
                      <a:pt x="14" y="87"/>
                      <a:pt x="13" y="84"/>
                      <a:pt x="12" y="82"/>
                    </a:cubicBezTo>
                    <a:cubicBezTo>
                      <a:pt x="12" y="82"/>
                      <a:pt x="12" y="82"/>
                      <a:pt x="12" y="82"/>
                    </a:cubicBezTo>
                    <a:cubicBezTo>
                      <a:pt x="0" y="75"/>
                      <a:pt x="8" y="11"/>
                      <a:pt x="51" y="0"/>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1">
                <a:extLst>
                  <a:ext uri="{FF2B5EF4-FFF2-40B4-BE49-F238E27FC236}">
                    <a16:creationId xmlns:a16="http://schemas.microsoft.com/office/drawing/2014/main" id="{2A90AEE2-32BC-4118-A69A-FB4D1EFC905E}"/>
                  </a:ext>
                </a:extLst>
              </p:cNvPr>
              <p:cNvSpPr>
                <a:spLocks/>
              </p:cNvSpPr>
              <p:nvPr/>
            </p:nvSpPr>
            <p:spPr bwMode="auto">
              <a:xfrm>
                <a:off x="3279932" y="3567041"/>
                <a:ext cx="1126581" cy="1606246"/>
              </a:xfrm>
              <a:custGeom>
                <a:avLst/>
                <a:gdLst>
                  <a:gd name="T0" fmla="*/ 83 w 362"/>
                  <a:gd name="T1" fmla="*/ 11 h 516"/>
                  <a:gd name="T2" fmla="*/ 102 w 362"/>
                  <a:gd name="T3" fmla="*/ 28 h 516"/>
                  <a:gd name="T4" fmla="*/ 101 w 362"/>
                  <a:gd name="T5" fmla="*/ 5 h 516"/>
                  <a:gd name="T6" fmla="*/ 108 w 362"/>
                  <a:gd name="T7" fmla="*/ 4 h 516"/>
                  <a:gd name="T8" fmla="*/ 110 w 362"/>
                  <a:gd name="T9" fmla="*/ 33 h 516"/>
                  <a:gd name="T10" fmla="*/ 167 w 362"/>
                  <a:gd name="T11" fmla="*/ 107 h 516"/>
                  <a:gd name="T12" fmla="*/ 198 w 362"/>
                  <a:gd name="T13" fmla="*/ 134 h 516"/>
                  <a:gd name="T14" fmla="*/ 217 w 362"/>
                  <a:gd name="T15" fmla="*/ 143 h 516"/>
                  <a:gd name="T16" fmla="*/ 274 w 362"/>
                  <a:gd name="T17" fmla="*/ 187 h 516"/>
                  <a:gd name="T18" fmla="*/ 264 w 362"/>
                  <a:gd name="T19" fmla="*/ 194 h 516"/>
                  <a:gd name="T20" fmla="*/ 223 w 362"/>
                  <a:gd name="T21" fmla="*/ 172 h 516"/>
                  <a:gd name="T22" fmla="*/ 24 w 362"/>
                  <a:gd name="T23" fmla="*/ 271 h 516"/>
                  <a:gd name="T24" fmla="*/ 140 w 362"/>
                  <a:gd name="T25" fmla="*/ 424 h 516"/>
                  <a:gd name="T26" fmla="*/ 278 w 362"/>
                  <a:gd name="T27" fmla="*/ 321 h 516"/>
                  <a:gd name="T28" fmla="*/ 297 w 362"/>
                  <a:gd name="T29" fmla="*/ 264 h 516"/>
                  <a:gd name="T30" fmla="*/ 309 w 362"/>
                  <a:gd name="T31" fmla="*/ 242 h 516"/>
                  <a:gd name="T32" fmla="*/ 324 w 362"/>
                  <a:gd name="T33" fmla="*/ 310 h 516"/>
                  <a:gd name="T34" fmla="*/ 320 w 362"/>
                  <a:gd name="T35" fmla="*/ 323 h 516"/>
                  <a:gd name="T36" fmla="*/ 320 w 362"/>
                  <a:gd name="T37" fmla="*/ 323 h 516"/>
                  <a:gd name="T38" fmla="*/ 313 w 362"/>
                  <a:gd name="T39" fmla="*/ 357 h 516"/>
                  <a:gd name="T40" fmla="*/ 313 w 362"/>
                  <a:gd name="T41" fmla="*/ 357 h 516"/>
                  <a:gd name="T42" fmla="*/ 330 w 362"/>
                  <a:gd name="T43" fmla="*/ 477 h 516"/>
                  <a:gd name="T44" fmla="*/ 335 w 362"/>
                  <a:gd name="T45" fmla="*/ 479 h 516"/>
                  <a:gd name="T46" fmla="*/ 355 w 362"/>
                  <a:gd name="T47" fmla="*/ 487 h 516"/>
                  <a:gd name="T48" fmla="*/ 362 w 362"/>
                  <a:gd name="T49" fmla="*/ 490 h 516"/>
                  <a:gd name="T50" fmla="*/ 356 w 362"/>
                  <a:gd name="T51" fmla="*/ 496 h 516"/>
                  <a:gd name="T52" fmla="*/ 333 w 362"/>
                  <a:gd name="T53" fmla="*/ 493 h 516"/>
                  <a:gd name="T54" fmla="*/ 335 w 362"/>
                  <a:gd name="T55" fmla="*/ 507 h 516"/>
                  <a:gd name="T56" fmla="*/ 330 w 362"/>
                  <a:gd name="T57" fmla="*/ 516 h 516"/>
                  <a:gd name="T58" fmla="*/ 324 w 362"/>
                  <a:gd name="T59" fmla="*/ 509 h 516"/>
                  <a:gd name="T60" fmla="*/ 320 w 362"/>
                  <a:gd name="T61" fmla="*/ 496 h 516"/>
                  <a:gd name="T62" fmla="*/ 307 w 362"/>
                  <a:gd name="T63" fmla="*/ 510 h 516"/>
                  <a:gd name="T64" fmla="*/ 304 w 362"/>
                  <a:gd name="T65" fmla="*/ 502 h 516"/>
                  <a:gd name="T66" fmla="*/ 317 w 362"/>
                  <a:gd name="T67" fmla="*/ 483 h 516"/>
                  <a:gd name="T68" fmla="*/ 298 w 362"/>
                  <a:gd name="T69" fmla="*/ 359 h 516"/>
                  <a:gd name="T70" fmla="*/ 298 w 362"/>
                  <a:gd name="T71" fmla="*/ 359 h 516"/>
                  <a:gd name="T72" fmla="*/ 296 w 362"/>
                  <a:gd name="T73" fmla="*/ 335 h 516"/>
                  <a:gd name="T74" fmla="*/ 216 w 362"/>
                  <a:gd name="T75" fmla="*/ 397 h 516"/>
                  <a:gd name="T76" fmla="*/ 113 w 362"/>
                  <a:gd name="T77" fmla="*/ 466 h 516"/>
                  <a:gd name="T78" fmla="*/ 6 w 362"/>
                  <a:gd name="T79" fmla="*/ 276 h 516"/>
                  <a:gd name="T80" fmla="*/ 5 w 362"/>
                  <a:gd name="T81" fmla="*/ 275 h 516"/>
                  <a:gd name="T82" fmla="*/ 13 w 362"/>
                  <a:gd name="T83" fmla="*/ 255 h 516"/>
                  <a:gd name="T84" fmla="*/ 209 w 362"/>
                  <a:gd name="T85" fmla="*/ 159 h 516"/>
                  <a:gd name="T86" fmla="*/ 206 w 362"/>
                  <a:gd name="T87" fmla="*/ 157 h 516"/>
                  <a:gd name="T88" fmla="*/ 206 w 362"/>
                  <a:gd name="T89" fmla="*/ 157 h 516"/>
                  <a:gd name="T90" fmla="*/ 172 w 362"/>
                  <a:gd name="T91" fmla="*/ 128 h 516"/>
                  <a:gd name="T92" fmla="*/ 172 w 362"/>
                  <a:gd name="T93" fmla="*/ 127 h 516"/>
                  <a:gd name="T94" fmla="*/ 104 w 362"/>
                  <a:gd name="T95" fmla="*/ 42 h 516"/>
                  <a:gd name="T96" fmla="*/ 77 w 362"/>
                  <a:gd name="T97" fmla="*/ 51 h 516"/>
                  <a:gd name="T98" fmla="*/ 72 w 362"/>
                  <a:gd name="T99" fmla="*/ 44 h 516"/>
                  <a:gd name="T100" fmla="*/ 96 w 362"/>
                  <a:gd name="T101" fmla="*/ 34 h 516"/>
                  <a:gd name="T102" fmla="*/ 75 w 362"/>
                  <a:gd name="T103" fmla="*/ 12 h 516"/>
                  <a:gd name="T104" fmla="*/ 83 w 362"/>
                  <a:gd name="T105" fmla="*/ 1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516">
                    <a:moveTo>
                      <a:pt x="83" y="11"/>
                    </a:moveTo>
                    <a:cubicBezTo>
                      <a:pt x="89" y="21"/>
                      <a:pt x="89" y="23"/>
                      <a:pt x="102" y="28"/>
                    </a:cubicBezTo>
                    <a:cubicBezTo>
                      <a:pt x="101" y="18"/>
                      <a:pt x="99" y="16"/>
                      <a:pt x="101" y="5"/>
                    </a:cubicBezTo>
                    <a:cubicBezTo>
                      <a:pt x="102" y="0"/>
                      <a:pt x="108" y="0"/>
                      <a:pt x="108" y="4"/>
                    </a:cubicBezTo>
                    <a:cubicBezTo>
                      <a:pt x="109" y="17"/>
                      <a:pt x="110" y="20"/>
                      <a:pt x="110" y="33"/>
                    </a:cubicBezTo>
                    <a:cubicBezTo>
                      <a:pt x="109" y="36"/>
                      <a:pt x="147" y="85"/>
                      <a:pt x="167" y="107"/>
                    </a:cubicBezTo>
                    <a:cubicBezTo>
                      <a:pt x="177" y="118"/>
                      <a:pt x="188" y="127"/>
                      <a:pt x="198" y="134"/>
                    </a:cubicBezTo>
                    <a:cubicBezTo>
                      <a:pt x="205" y="137"/>
                      <a:pt x="212" y="140"/>
                      <a:pt x="217" y="143"/>
                    </a:cubicBezTo>
                    <a:cubicBezTo>
                      <a:pt x="233" y="148"/>
                      <a:pt x="251" y="155"/>
                      <a:pt x="274" y="187"/>
                    </a:cubicBezTo>
                    <a:cubicBezTo>
                      <a:pt x="278" y="193"/>
                      <a:pt x="269" y="200"/>
                      <a:pt x="264" y="194"/>
                    </a:cubicBezTo>
                    <a:cubicBezTo>
                      <a:pt x="254" y="180"/>
                      <a:pt x="241" y="173"/>
                      <a:pt x="223" y="172"/>
                    </a:cubicBezTo>
                    <a:cubicBezTo>
                      <a:pt x="211" y="185"/>
                      <a:pt x="102" y="249"/>
                      <a:pt x="24" y="271"/>
                    </a:cubicBezTo>
                    <a:cubicBezTo>
                      <a:pt x="56" y="334"/>
                      <a:pt x="95" y="369"/>
                      <a:pt x="140" y="424"/>
                    </a:cubicBezTo>
                    <a:cubicBezTo>
                      <a:pt x="145" y="415"/>
                      <a:pt x="267" y="329"/>
                      <a:pt x="278" y="321"/>
                    </a:cubicBezTo>
                    <a:cubicBezTo>
                      <a:pt x="282" y="318"/>
                      <a:pt x="307" y="291"/>
                      <a:pt x="297" y="264"/>
                    </a:cubicBezTo>
                    <a:cubicBezTo>
                      <a:pt x="295" y="261"/>
                      <a:pt x="301" y="244"/>
                      <a:pt x="309" y="242"/>
                    </a:cubicBezTo>
                    <a:cubicBezTo>
                      <a:pt x="309" y="242"/>
                      <a:pt x="330" y="282"/>
                      <a:pt x="324" y="310"/>
                    </a:cubicBezTo>
                    <a:cubicBezTo>
                      <a:pt x="323" y="314"/>
                      <a:pt x="322" y="319"/>
                      <a:pt x="320" y="323"/>
                    </a:cubicBezTo>
                    <a:cubicBezTo>
                      <a:pt x="320" y="323"/>
                      <a:pt x="320" y="323"/>
                      <a:pt x="320" y="323"/>
                    </a:cubicBezTo>
                    <a:cubicBezTo>
                      <a:pt x="317" y="332"/>
                      <a:pt x="313" y="357"/>
                      <a:pt x="313" y="357"/>
                    </a:cubicBezTo>
                    <a:cubicBezTo>
                      <a:pt x="313" y="357"/>
                      <a:pt x="313" y="357"/>
                      <a:pt x="313" y="357"/>
                    </a:cubicBezTo>
                    <a:cubicBezTo>
                      <a:pt x="311" y="404"/>
                      <a:pt x="297" y="454"/>
                      <a:pt x="330" y="477"/>
                    </a:cubicBezTo>
                    <a:cubicBezTo>
                      <a:pt x="330" y="477"/>
                      <a:pt x="333" y="478"/>
                      <a:pt x="335" y="479"/>
                    </a:cubicBezTo>
                    <a:cubicBezTo>
                      <a:pt x="341" y="484"/>
                      <a:pt x="347" y="488"/>
                      <a:pt x="355" y="487"/>
                    </a:cubicBezTo>
                    <a:cubicBezTo>
                      <a:pt x="359" y="486"/>
                      <a:pt x="362" y="486"/>
                      <a:pt x="362" y="490"/>
                    </a:cubicBezTo>
                    <a:cubicBezTo>
                      <a:pt x="362" y="493"/>
                      <a:pt x="360" y="496"/>
                      <a:pt x="356" y="496"/>
                    </a:cubicBezTo>
                    <a:cubicBezTo>
                      <a:pt x="348" y="498"/>
                      <a:pt x="340" y="496"/>
                      <a:pt x="333" y="493"/>
                    </a:cubicBezTo>
                    <a:cubicBezTo>
                      <a:pt x="333" y="498"/>
                      <a:pt x="334" y="502"/>
                      <a:pt x="335" y="507"/>
                    </a:cubicBezTo>
                    <a:cubicBezTo>
                      <a:pt x="336" y="510"/>
                      <a:pt x="334" y="516"/>
                      <a:pt x="330" y="516"/>
                    </a:cubicBezTo>
                    <a:cubicBezTo>
                      <a:pt x="327" y="516"/>
                      <a:pt x="325" y="513"/>
                      <a:pt x="324" y="509"/>
                    </a:cubicBezTo>
                    <a:cubicBezTo>
                      <a:pt x="324" y="505"/>
                      <a:pt x="320" y="500"/>
                      <a:pt x="320" y="496"/>
                    </a:cubicBezTo>
                    <a:cubicBezTo>
                      <a:pt x="317" y="502"/>
                      <a:pt x="315" y="504"/>
                      <a:pt x="307" y="510"/>
                    </a:cubicBezTo>
                    <a:cubicBezTo>
                      <a:pt x="302" y="514"/>
                      <a:pt x="301" y="506"/>
                      <a:pt x="304" y="502"/>
                    </a:cubicBezTo>
                    <a:cubicBezTo>
                      <a:pt x="313" y="490"/>
                      <a:pt x="311" y="490"/>
                      <a:pt x="317" y="483"/>
                    </a:cubicBezTo>
                    <a:cubicBezTo>
                      <a:pt x="282" y="449"/>
                      <a:pt x="295" y="403"/>
                      <a:pt x="298" y="359"/>
                    </a:cubicBezTo>
                    <a:cubicBezTo>
                      <a:pt x="298" y="359"/>
                      <a:pt x="298" y="359"/>
                      <a:pt x="298" y="359"/>
                    </a:cubicBezTo>
                    <a:cubicBezTo>
                      <a:pt x="298" y="346"/>
                      <a:pt x="296" y="338"/>
                      <a:pt x="296" y="335"/>
                    </a:cubicBezTo>
                    <a:cubicBezTo>
                      <a:pt x="268" y="354"/>
                      <a:pt x="240" y="372"/>
                      <a:pt x="216" y="397"/>
                    </a:cubicBezTo>
                    <a:cubicBezTo>
                      <a:pt x="187" y="426"/>
                      <a:pt x="135" y="494"/>
                      <a:pt x="113" y="466"/>
                    </a:cubicBezTo>
                    <a:cubicBezTo>
                      <a:pt x="110" y="461"/>
                      <a:pt x="31" y="364"/>
                      <a:pt x="6" y="276"/>
                    </a:cubicBezTo>
                    <a:cubicBezTo>
                      <a:pt x="6" y="276"/>
                      <a:pt x="5" y="275"/>
                      <a:pt x="5" y="275"/>
                    </a:cubicBezTo>
                    <a:cubicBezTo>
                      <a:pt x="1" y="271"/>
                      <a:pt x="0" y="256"/>
                      <a:pt x="13" y="255"/>
                    </a:cubicBezTo>
                    <a:cubicBezTo>
                      <a:pt x="90" y="240"/>
                      <a:pt x="141" y="194"/>
                      <a:pt x="209" y="159"/>
                    </a:cubicBezTo>
                    <a:cubicBezTo>
                      <a:pt x="208" y="158"/>
                      <a:pt x="207" y="157"/>
                      <a:pt x="206" y="157"/>
                    </a:cubicBezTo>
                    <a:cubicBezTo>
                      <a:pt x="206" y="157"/>
                      <a:pt x="206" y="157"/>
                      <a:pt x="206" y="157"/>
                    </a:cubicBezTo>
                    <a:cubicBezTo>
                      <a:pt x="206" y="157"/>
                      <a:pt x="176" y="132"/>
                      <a:pt x="172" y="128"/>
                    </a:cubicBezTo>
                    <a:cubicBezTo>
                      <a:pt x="172" y="127"/>
                      <a:pt x="172" y="127"/>
                      <a:pt x="172" y="127"/>
                    </a:cubicBezTo>
                    <a:cubicBezTo>
                      <a:pt x="146" y="104"/>
                      <a:pt x="123" y="76"/>
                      <a:pt x="104" y="42"/>
                    </a:cubicBezTo>
                    <a:cubicBezTo>
                      <a:pt x="94" y="43"/>
                      <a:pt x="84" y="44"/>
                      <a:pt x="77" y="51"/>
                    </a:cubicBezTo>
                    <a:cubicBezTo>
                      <a:pt x="74" y="54"/>
                      <a:pt x="66" y="49"/>
                      <a:pt x="72" y="44"/>
                    </a:cubicBezTo>
                    <a:cubicBezTo>
                      <a:pt x="77" y="40"/>
                      <a:pt x="90" y="36"/>
                      <a:pt x="96" y="34"/>
                    </a:cubicBezTo>
                    <a:cubicBezTo>
                      <a:pt x="85" y="29"/>
                      <a:pt x="81" y="26"/>
                      <a:pt x="75" y="12"/>
                    </a:cubicBezTo>
                    <a:cubicBezTo>
                      <a:pt x="73" y="4"/>
                      <a:pt x="81" y="9"/>
                      <a:pt x="83" y="1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2">
                <a:extLst>
                  <a:ext uri="{FF2B5EF4-FFF2-40B4-BE49-F238E27FC236}">
                    <a16:creationId xmlns:a16="http://schemas.microsoft.com/office/drawing/2014/main" id="{70869E4A-5791-48A2-878E-6B314A0AC127}"/>
                  </a:ext>
                </a:extLst>
              </p:cNvPr>
              <p:cNvSpPr>
                <a:spLocks noEditPoints="1"/>
              </p:cNvSpPr>
              <p:nvPr/>
            </p:nvSpPr>
            <p:spPr bwMode="auto">
              <a:xfrm>
                <a:off x="3391959" y="3956769"/>
                <a:ext cx="935663" cy="1011398"/>
              </a:xfrm>
              <a:custGeom>
                <a:avLst/>
                <a:gdLst>
                  <a:gd name="T0" fmla="*/ 173 w 301"/>
                  <a:gd name="T1" fmla="*/ 91 h 325"/>
                  <a:gd name="T2" fmla="*/ 64 w 301"/>
                  <a:gd name="T3" fmla="*/ 143 h 325"/>
                  <a:gd name="T4" fmla="*/ 19 w 301"/>
                  <a:gd name="T5" fmla="*/ 175 h 325"/>
                  <a:gd name="T6" fmla="*/ 23 w 301"/>
                  <a:gd name="T7" fmla="*/ 230 h 325"/>
                  <a:gd name="T8" fmla="*/ 32 w 301"/>
                  <a:gd name="T9" fmla="*/ 231 h 325"/>
                  <a:gd name="T10" fmla="*/ 31 w 301"/>
                  <a:gd name="T11" fmla="*/ 259 h 325"/>
                  <a:gd name="T12" fmla="*/ 55 w 301"/>
                  <a:gd name="T13" fmla="*/ 271 h 325"/>
                  <a:gd name="T14" fmla="*/ 68 w 301"/>
                  <a:gd name="T15" fmla="*/ 264 h 325"/>
                  <a:gd name="T16" fmla="*/ 70 w 301"/>
                  <a:gd name="T17" fmla="*/ 266 h 325"/>
                  <a:gd name="T18" fmla="*/ 68 w 301"/>
                  <a:gd name="T19" fmla="*/ 268 h 325"/>
                  <a:gd name="T20" fmla="*/ 93 w 301"/>
                  <a:gd name="T21" fmla="*/ 309 h 325"/>
                  <a:gd name="T22" fmla="*/ 223 w 301"/>
                  <a:gd name="T23" fmla="*/ 221 h 325"/>
                  <a:gd name="T24" fmla="*/ 260 w 301"/>
                  <a:gd name="T25" fmla="*/ 187 h 325"/>
                  <a:gd name="T26" fmla="*/ 259 w 301"/>
                  <a:gd name="T27" fmla="*/ 191 h 325"/>
                  <a:gd name="T28" fmla="*/ 293 w 301"/>
                  <a:gd name="T29" fmla="*/ 216 h 325"/>
                  <a:gd name="T30" fmla="*/ 294 w 301"/>
                  <a:gd name="T31" fmla="*/ 147 h 325"/>
                  <a:gd name="T32" fmla="*/ 287 w 301"/>
                  <a:gd name="T33" fmla="*/ 135 h 325"/>
                  <a:gd name="T34" fmla="*/ 280 w 301"/>
                  <a:gd name="T35" fmla="*/ 115 h 325"/>
                  <a:gd name="T36" fmla="*/ 275 w 301"/>
                  <a:gd name="T37" fmla="*/ 110 h 325"/>
                  <a:gd name="T38" fmla="*/ 265 w 301"/>
                  <a:gd name="T39" fmla="*/ 95 h 325"/>
                  <a:gd name="T40" fmla="*/ 223 w 301"/>
                  <a:gd name="T41" fmla="*/ 80 h 325"/>
                  <a:gd name="T42" fmla="*/ 173 w 301"/>
                  <a:gd name="T43" fmla="*/ 91 h 325"/>
                  <a:gd name="T44" fmla="*/ 153 w 301"/>
                  <a:gd name="T45" fmla="*/ 29 h 325"/>
                  <a:gd name="T46" fmla="*/ 190 w 301"/>
                  <a:gd name="T47" fmla="*/ 49 h 325"/>
                  <a:gd name="T48" fmla="*/ 206 w 301"/>
                  <a:gd name="T49" fmla="*/ 47 h 325"/>
                  <a:gd name="T50" fmla="*/ 212 w 301"/>
                  <a:gd name="T51" fmla="*/ 29 h 325"/>
                  <a:gd name="T52" fmla="*/ 168 w 301"/>
                  <a:gd name="T53" fmla="*/ 3 h 325"/>
                  <a:gd name="T54" fmla="*/ 153 w 301"/>
                  <a:gd name="T55"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1" h="325">
                    <a:moveTo>
                      <a:pt x="173" y="91"/>
                    </a:moveTo>
                    <a:cubicBezTo>
                      <a:pt x="136" y="104"/>
                      <a:pt x="99" y="121"/>
                      <a:pt x="64" y="143"/>
                    </a:cubicBezTo>
                    <a:cubicBezTo>
                      <a:pt x="48" y="152"/>
                      <a:pt x="33" y="163"/>
                      <a:pt x="19" y="175"/>
                    </a:cubicBezTo>
                    <a:cubicBezTo>
                      <a:pt x="0" y="194"/>
                      <a:pt x="3" y="221"/>
                      <a:pt x="23" y="230"/>
                    </a:cubicBezTo>
                    <a:cubicBezTo>
                      <a:pt x="25" y="231"/>
                      <a:pt x="28" y="231"/>
                      <a:pt x="32" y="231"/>
                    </a:cubicBezTo>
                    <a:cubicBezTo>
                      <a:pt x="27" y="241"/>
                      <a:pt x="28" y="253"/>
                      <a:pt x="31" y="259"/>
                    </a:cubicBezTo>
                    <a:cubicBezTo>
                      <a:pt x="34" y="266"/>
                      <a:pt x="44" y="276"/>
                      <a:pt x="55" y="271"/>
                    </a:cubicBezTo>
                    <a:cubicBezTo>
                      <a:pt x="59" y="269"/>
                      <a:pt x="64" y="266"/>
                      <a:pt x="68" y="264"/>
                    </a:cubicBezTo>
                    <a:cubicBezTo>
                      <a:pt x="69" y="265"/>
                      <a:pt x="69" y="265"/>
                      <a:pt x="70" y="266"/>
                    </a:cubicBezTo>
                    <a:cubicBezTo>
                      <a:pt x="69" y="267"/>
                      <a:pt x="68" y="268"/>
                      <a:pt x="68" y="268"/>
                    </a:cubicBezTo>
                    <a:cubicBezTo>
                      <a:pt x="50" y="286"/>
                      <a:pt x="65" y="325"/>
                      <a:pt x="93" y="309"/>
                    </a:cubicBezTo>
                    <a:cubicBezTo>
                      <a:pt x="138" y="283"/>
                      <a:pt x="183" y="254"/>
                      <a:pt x="223" y="221"/>
                    </a:cubicBezTo>
                    <a:cubicBezTo>
                      <a:pt x="235" y="211"/>
                      <a:pt x="248" y="199"/>
                      <a:pt x="260" y="187"/>
                    </a:cubicBezTo>
                    <a:cubicBezTo>
                      <a:pt x="260" y="188"/>
                      <a:pt x="259" y="190"/>
                      <a:pt x="259" y="191"/>
                    </a:cubicBezTo>
                    <a:cubicBezTo>
                      <a:pt x="254" y="204"/>
                      <a:pt x="287" y="231"/>
                      <a:pt x="293" y="216"/>
                    </a:cubicBezTo>
                    <a:cubicBezTo>
                      <a:pt x="301" y="194"/>
                      <a:pt x="301" y="168"/>
                      <a:pt x="294" y="147"/>
                    </a:cubicBezTo>
                    <a:cubicBezTo>
                      <a:pt x="293" y="143"/>
                      <a:pt x="290" y="139"/>
                      <a:pt x="287" y="135"/>
                    </a:cubicBezTo>
                    <a:cubicBezTo>
                      <a:pt x="287" y="129"/>
                      <a:pt x="285" y="122"/>
                      <a:pt x="280" y="115"/>
                    </a:cubicBezTo>
                    <a:cubicBezTo>
                      <a:pt x="279" y="113"/>
                      <a:pt x="277" y="112"/>
                      <a:pt x="275" y="110"/>
                    </a:cubicBezTo>
                    <a:cubicBezTo>
                      <a:pt x="273" y="104"/>
                      <a:pt x="270" y="99"/>
                      <a:pt x="265" y="95"/>
                    </a:cubicBezTo>
                    <a:cubicBezTo>
                      <a:pt x="254" y="87"/>
                      <a:pt x="240" y="80"/>
                      <a:pt x="223" y="80"/>
                    </a:cubicBezTo>
                    <a:cubicBezTo>
                      <a:pt x="207" y="79"/>
                      <a:pt x="190" y="85"/>
                      <a:pt x="173" y="91"/>
                    </a:cubicBezTo>
                    <a:close/>
                    <a:moveTo>
                      <a:pt x="153" y="29"/>
                    </a:moveTo>
                    <a:cubicBezTo>
                      <a:pt x="169" y="33"/>
                      <a:pt x="184" y="40"/>
                      <a:pt x="190" y="49"/>
                    </a:cubicBezTo>
                    <a:cubicBezTo>
                      <a:pt x="192" y="53"/>
                      <a:pt x="200" y="53"/>
                      <a:pt x="206" y="47"/>
                    </a:cubicBezTo>
                    <a:cubicBezTo>
                      <a:pt x="213" y="42"/>
                      <a:pt x="216" y="34"/>
                      <a:pt x="212" y="29"/>
                    </a:cubicBezTo>
                    <a:cubicBezTo>
                      <a:pt x="205" y="17"/>
                      <a:pt x="189" y="8"/>
                      <a:pt x="168" y="3"/>
                    </a:cubicBezTo>
                    <a:cubicBezTo>
                      <a:pt x="153" y="0"/>
                      <a:pt x="140" y="26"/>
                      <a:pt x="153" y="2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3">
                <a:extLst>
                  <a:ext uri="{FF2B5EF4-FFF2-40B4-BE49-F238E27FC236}">
                    <a16:creationId xmlns:a16="http://schemas.microsoft.com/office/drawing/2014/main" id="{4EA56BA8-719C-42DD-B240-ACDA5E99D181}"/>
                  </a:ext>
                </a:extLst>
              </p:cNvPr>
              <p:cNvSpPr>
                <a:spLocks/>
              </p:cNvSpPr>
              <p:nvPr/>
            </p:nvSpPr>
            <p:spPr bwMode="auto">
              <a:xfrm>
                <a:off x="4221906" y="3548107"/>
                <a:ext cx="967220" cy="992464"/>
              </a:xfrm>
              <a:custGeom>
                <a:avLst/>
                <a:gdLst>
                  <a:gd name="T0" fmla="*/ 187 w 311"/>
                  <a:gd name="T1" fmla="*/ 301 h 319"/>
                  <a:gd name="T2" fmla="*/ 18 w 311"/>
                  <a:gd name="T3" fmla="*/ 191 h 319"/>
                  <a:gd name="T4" fmla="*/ 121 w 311"/>
                  <a:gd name="T5" fmla="*/ 17 h 319"/>
                  <a:gd name="T6" fmla="*/ 297 w 311"/>
                  <a:gd name="T7" fmla="*/ 131 h 319"/>
                  <a:gd name="T8" fmla="*/ 187 w 311"/>
                  <a:gd name="T9" fmla="*/ 301 h 319"/>
                </a:gdLst>
                <a:ahLst/>
                <a:cxnLst>
                  <a:cxn ang="0">
                    <a:pos x="T0" y="T1"/>
                  </a:cxn>
                  <a:cxn ang="0">
                    <a:pos x="T2" y="T3"/>
                  </a:cxn>
                  <a:cxn ang="0">
                    <a:pos x="T4" y="T5"/>
                  </a:cxn>
                  <a:cxn ang="0">
                    <a:pos x="T6" y="T7"/>
                  </a:cxn>
                  <a:cxn ang="0">
                    <a:pos x="T8" y="T9"/>
                  </a:cxn>
                </a:cxnLst>
                <a:rect l="0" t="0" r="r" b="b"/>
                <a:pathLst>
                  <a:path w="311" h="319">
                    <a:moveTo>
                      <a:pt x="187" y="301"/>
                    </a:moveTo>
                    <a:cubicBezTo>
                      <a:pt x="112" y="319"/>
                      <a:pt x="37" y="269"/>
                      <a:pt x="18" y="191"/>
                    </a:cubicBezTo>
                    <a:cubicBezTo>
                      <a:pt x="0" y="113"/>
                      <a:pt x="46" y="35"/>
                      <a:pt x="121" y="17"/>
                    </a:cubicBezTo>
                    <a:cubicBezTo>
                      <a:pt x="195" y="0"/>
                      <a:pt x="284" y="70"/>
                      <a:pt x="297" y="131"/>
                    </a:cubicBezTo>
                    <a:cubicBezTo>
                      <a:pt x="311" y="201"/>
                      <a:pt x="262" y="283"/>
                      <a:pt x="187" y="3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44">
                <a:extLst>
                  <a:ext uri="{FF2B5EF4-FFF2-40B4-BE49-F238E27FC236}">
                    <a16:creationId xmlns:a16="http://schemas.microsoft.com/office/drawing/2014/main" id="{50CF5E01-04C8-4912-8940-17BED28209FF}"/>
                  </a:ext>
                </a:extLst>
              </p:cNvPr>
              <p:cNvSpPr>
                <a:spLocks/>
              </p:cNvSpPr>
              <p:nvPr/>
            </p:nvSpPr>
            <p:spPr bwMode="auto">
              <a:xfrm>
                <a:off x="4627411" y="4283382"/>
                <a:ext cx="282435" cy="208276"/>
              </a:xfrm>
              <a:custGeom>
                <a:avLst/>
                <a:gdLst>
                  <a:gd name="T0" fmla="*/ 60 w 91"/>
                  <a:gd name="T1" fmla="*/ 57 h 67"/>
                  <a:gd name="T2" fmla="*/ 51 w 91"/>
                  <a:gd name="T3" fmla="*/ 15 h 67"/>
                  <a:gd name="T4" fmla="*/ 60 w 91"/>
                  <a:gd name="T5" fmla="*/ 57 h 67"/>
                </a:gdLst>
                <a:ahLst/>
                <a:cxnLst>
                  <a:cxn ang="0">
                    <a:pos x="T0" y="T1"/>
                  </a:cxn>
                  <a:cxn ang="0">
                    <a:pos x="T2" y="T3"/>
                  </a:cxn>
                  <a:cxn ang="0">
                    <a:pos x="T4" y="T5"/>
                  </a:cxn>
                </a:cxnLst>
                <a:rect l="0" t="0" r="r" b="b"/>
                <a:pathLst>
                  <a:path w="91" h="67">
                    <a:moveTo>
                      <a:pt x="60" y="57"/>
                    </a:moveTo>
                    <a:cubicBezTo>
                      <a:pt x="0" y="67"/>
                      <a:pt x="22" y="26"/>
                      <a:pt x="51" y="15"/>
                    </a:cubicBezTo>
                    <a:cubicBezTo>
                      <a:pt x="89" y="0"/>
                      <a:pt x="91" y="52"/>
                      <a:pt x="60" y="57"/>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5">
                <a:extLst>
                  <a:ext uri="{FF2B5EF4-FFF2-40B4-BE49-F238E27FC236}">
                    <a16:creationId xmlns:a16="http://schemas.microsoft.com/office/drawing/2014/main" id="{06F3937F-F69B-4910-99CD-36046D8B4756}"/>
                  </a:ext>
                </a:extLst>
              </p:cNvPr>
              <p:cNvSpPr>
                <a:spLocks/>
              </p:cNvSpPr>
              <p:nvPr/>
            </p:nvSpPr>
            <p:spPr bwMode="auto">
              <a:xfrm>
                <a:off x="4368645" y="3647511"/>
                <a:ext cx="326614" cy="156206"/>
              </a:xfrm>
              <a:custGeom>
                <a:avLst/>
                <a:gdLst>
                  <a:gd name="T0" fmla="*/ 61 w 105"/>
                  <a:gd name="T1" fmla="*/ 48 h 50"/>
                  <a:gd name="T2" fmla="*/ 61 w 105"/>
                  <a:gd name="T3" fmla="*/ 0 h 50"/>
                  <a:gd name="T4" fmla="*/ 61 w 105"/>
                  <a:gd name="T5" fmla="*/ 48 h 50"/>
                </a:gdLst>
                <a:ahLst/>
                <a:cxnLst>
                  <a:cxn ang="0">
                    <a:pos x="T0" y="T1"/>
                  </a:cxn>
                  <a:cxn ang="0">
                    <a:pos x="T2" y="T3"/>
                  </a:cxn>
                  <a:cxn ang="0">
                    <a:pos x="T4" y="T5"/>
                  </a:cxn>
                </a:cxnLst>
                <a:rect l="0" t="0" r="r" b="b"/>
                <a:pathLst>
                  <a:path w="105" h="50">
                    <a:moveTo>
                      <a:pt x="61" y="48"/>
                    </a:moveTo>
                    <a:cubicBezTo>
                      <a:pt x="0" y="45"/>
                      <a:pt x="40" y="0"/>
                      <a:pt x="61" y="0"/>
                    </a:cubicBezTo>
                    <a:cubicBezTo>
                      <a:pt x="105" y="0"/>
                      <a:pt x="92" y="50"/>
                      <a:pt x="61" y="48"/>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6">
                <a:extLst>
                  <a:ext uri="{FF2B5EF4-FFF2-40B4-BE49-F238E27FC236}">
                    <a16:creationId xmlns:a16="http://schemas.microsoft.com/office/drawing/2014/main" id="{B987BCE0-19A4-4E3C-BAF0-22C99885F553}"/>
                  </a:ext>
                </a:extLst>
              </p:cNvPr>
              <p:cNvSpPr>
                <a:spLocks/>
              </p:cNvSpPr>
              <p:nvPr/>
            </p:nvSpPr>
            <p:spPr bwMode="auto">
              <a:xfrm>
                <a:off x="4865666" y="4149266"/>
                <a:ext cx="89938" cy="156206"/>
              </a:xfrm>
              <a:custGeom>
                <a:avLst/>
                <a:gdLst>
                  <a:gd name="T0" fmla="*/ 3 w 29"/>
                  <a:gd name="T1" fmla="*/ 23 h 50"/>
                  <a:gd name="T2" fmla="*/ 14 w 29"/>
                  <a:gd name="T3" fmla="*/ 44 h 50"/>
                  <a:gd name="T4" fmla="*/ 16 w 29"/>
                  <a:gd name="T5" fmla="*/ 10 h 50"/>
                  <a:gd name="T6" fmla="*/ 3 w 29"/>
                  <a:gd name="T7" fmla="*/ 23 h 50"/>
                </a:gdLst>
                <a:ahLst/>
                <a:cxnLst>
                  <a:cxn ang="0">
                    <a:pos x="T0" y="T1"/>
                  </a:cxn>
                  <a:cxn ang="0">
                    <a:pos x="T2" y="T3"/>
                  </a:cxn>
                  <a:cxn ang="0">
                    <a:pos x="T4" y="T5"/>
                  </a:cxn>
                  <a:cxn ang="0">
                    <a:pos x="T6" y="T7"/>
                  </a:cxn>
                </a:cxnLst>
                <a:rect l="0" t="0" r="r" b="b"/>
                <a:pathLst>
                  <a:path w="29" h="50">
                    <a:moveTo>
                      <a:pt x="3" y="23"/>
                    </a:moveTo>
                    <a:cubicBezTo>
                      <a:pt x="0" y="36"/>
                      <a:pt x="4" y="50"/>
                      <a:pt x="14" y="44"/>
                    </a:cubicBezTo>
                    <a:cubicBezTo>
                      <a:pt x="22" y="38"/>
                      <a:pt x="29" y="24"/>
                      <a:pt x="16" y="10"/>
                    </a:cubicBezTo>
                    <a:cubicBezTo>
                      <a:pt x="6" y="0"/>
                      <a:pt x="4" y="18"/>
                      <a:pt x="3" y="23"/>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7">
                <a:extLst>
                  <a:ext uri="{FF2B5EF4-FFF2-40B4-BE49-F238E27FC236}">
                    <a16:creationId xmlns:a16="http://schemas.microsoft.com/office/drawing/2014/main" id="{C3065885-947A-485D-B20D-FDCD6D7296C4}"/>
                  </a:ext>
                </a:extLst>
              </p:cNvPr>
              <p:cNvSpPr>
                <a:spLocks/>
              </p:cNvSpPr>
              <p:nvPr/>
            </p:nvSpPr>
            <p:spPr bwMode="auto">
              <a:xfrm>
                <a:off x="4756795" y="3980436"/>
                <a:ext cx="59958" cy="91515"/>
              </a:xfrm>
              <a:custGeom>
                <a:avLst/>
                <a:gdLst>
                  <a:gd name="T0" fmla="*/ 16 w 19"/>
                  <a:gd name="T1" fmla="*/ 10 h 29"/>
                  <a:gd name="T2" fmla="*/ 4 w 19"/>
                  <a:gd name="T3" fmla="*/ 3 h 29"/>
                  <a:gd name="T4" fmla="*/ 16 w 19"/>
                  <a:gd name="T5" fmla="*/ 25 h 29"/>
                  <a:gd name="T6" fmla="*/ 16 w 19"/>
                  <a:gd name="T7" fmla="*/ 10 h 29"/>
                </a:gdLst>
                <a:ahLst/>
                <a:cxnLst>
                  <a:cxn ang="0">
                    <a:pos x="T0" y="T1"/>
                  </a:cxn>
                  <a:cxn ang="0">
                    <a:pos x="T2" y="T3"/>
                  </a:cxn>
                  <a:cxn ang="0">
                    <a:pos x="T4" y="T5"/>
                  </a:cxn>
                  <a:cxn ang="0">
                    <a:pos x="T6" y="T7"/>
                  </a:cxn>
                </a:cxnLst>
                <a:rect l="0" t="0" r="r" b="b"/>
                <a:pathLst>
                  <a:path w="19" h="29">
                    <a:moveTo>
                      <a:pt x="16" y="10"/>
                    </a:moveTo>
                    <a:cubicBezTo>
                      <a:pt x="11" y="0"/>
                      <a:pt x="0" y="0"/>
                      <a:pt x="4" y="3"/>
                    </a:cubicBezTo>
                    <a:cubicBezTo>
                      <a:pt x="12" y="9"/>
                      <a:pt x="14" y="29"/>
                      <a:pt x="16" y="25"/>
                    </a:cubicBezTo>
                    <a:cubicBezTo>
                      <a:pt x="19" y="18"/>
                      <a:pt x="18" y="14"/>
                      <a:pt x="16" y="10"/>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48">
                <a:extLst>
                  <a:ext uri="{FF2B5EF4-FFF2-40B4-BE49-F238E27FC236}">
                    <a16:creationId xmlns:a16="http://schemas.microsoft.com/office/drawing/2014/main" id="{2D27A43D-C3F9-4D64-9B53-AB039A9EC847}"/>
                  </a:ext>
                </a:extLst>
              </p:cNvPr>
              <p:cNvSpPr>
                <a:spLocks/>
              </p:cNvSpPr>
              <p:nvPr/>
            </p:nvSpPr>
            <p:spPr bwMode="auto">
              <a:xfrm>
                <a:off x="4651079" y="3739026"/>
                <a:ext cx="121495" cy="112027"/>
              </a:xfrm>
              <a:custGeom>
                <a:avLst/>
                <a:gdLst>
                  <a:gd name="T0" fmla="*/ 17 w 39"/>
                  <a:gd name="T1" fmla="*/ 24 h 36"/>
                  <a:gd name="T2" fmla="*/ 38 w 39"/>
                  <a:gd name="T3" fmla="*/ 26 h 36"/>
                  <a:gd name="T4" fmla="*/ 14 w 39"/>
                  <a:gd name="T5" fmla="*/ 2 h 36"/>
                  <a:gd name="T6" fmla="*/ 17 w 39"/>
                  <a:gd name="T7" fmla="*/ 24 h 36"/>
                </a:gdLst>
                <a:ahLst/>
                <a:cxnLst>
                  <a:cxn ang="0">
                    <a:pos x="T0" y="T1"/>
                  </a:cxn>
                  <a:cxn ang="0">
                    <a:pos x="T2" y="T3"/>
                  </a:cxn>
                  <a:cxn ang="0">
                    <a:pos x="T4" y="T5"/>
                  </a:cxn>
                  <a:cxn ang="0">
                    <a:pos x="T6" y="T7"/>
                  </a:cxn>
                </a:cxnLst>
                <a:rect l="0" t="0" r="r" b="b"/>
                <a:pathLst>
                  <a:path w="39" h="36">
                    <a:moveTo>
                      <a:pt x="17" y="24"/>
                    </a:moveTo>
                    <a:cubicBezTo>
                      <a:pt x="26" y="35"/>
                      <a:pt x="39" y="36"/>
                      <a:pt x="38" y="26"/>
                    </a:cubicBezTo>
                    <a:cubicBezTo>
                      <a:pt x="36" y="4"/>
                      <a:pt x="20" y="0"/>
                      <a:pt x="14" y="2"/>
                    </a:cubicBezTo>
                    <a:cubicBezTo>
                      <a:pt x="0" y="5"/>
                      <a:pt x="14" y="20"/>
                      <a:pt x="17" y="24"/>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49">
                <a:extLst>
                  <a:ext uri="{FF2B5EF4-FFF2-40B4-BE49-F238E27FC236}">
                    <a16:creationId xmlns:a16="http://schemas.microsoft.com/office/drawing/2014/main" id="{4EF45ED8-549C-4249-936C-0478ECFCB4A7}"/>
                  </a:ext>
                </a:extLst>
              </p:cNvPr>
              <p:cNvSpPr>
                <a:spLocks/>
              </p:cNvSpPr>
              <p:nvPr/>
            </p:nvSpPr>
            <p:spPr bwMode="auto">
              <a:xfrm>
                <a:off x="4427025" y="3841586"/>
                <a:ext cx="323459" cy="457575"/>
              </a:xfrm>
              <a:custGeom>
                <a:avLst/>
                <a:gdLst>
                  <a:gd name="T0" fmla="*/ 1 w 104"/>
                  <a:gd name="T1" fmla="*/ 56 h 147"/>
                  <a:gd name="T2" fmla="*/ 90 w 104"/>
                  <a:gd name="T3" fmla="*/ 143 h 147"/>
                  <a:gd name="T4" fmla="*/ 97 w 104"/>
                  <a:gd name="T5" fmla="*/ 144 h 147"/>
                  <a:gd name="T6" fmla="*/ 13 w 104"/>
                  <a:gd name="T7" fmla="*/ 54 h 147"/>
                  <a:gd name="T8" fmla="*/ 34 w 104"/>
                  <a:gd name="T9" fmla="*/ 0 h 147"/>
                  <a:gd name="T10" fmla="*/ 1 w 104"/>
                  <a:gd name="T11" fmla="*/ 56 h 147"/>
                </a:gdLst>
                <a:ahLst/>
                <a:cxnLst>
                  <a:cxn ang="0">
                    <a:pos x="T0" y="T1"/>
                  </a:cxn>
                  <a:cxn ang="0">
                    <a:pos x="T2" y="T3"/>
                  </a:cxn>
                  <a:cxn ang="0">
                    <a:pos x="T4" y="T5"/>
                  </a:cxn>
                  <a:cxn ang="0">
                    <a:pos x="T6" y="T7"/>
                  </a:cxn>
                  <a:cxn ang="0">
                    <a:pos x="T8" y="T9"/>
                  </a:cxn>
                  <a:cxn ang="0">
                    <a:pos x="T10" y="T11"/>
                  </a:cxn>
                </a:cxnLst>
                <a:rect l="0" t="0" r="r" b="b"/>
                <a:pathLst>
                  <a:path w="104" h="147">
                    <a:moveTo>
                      <a:pt x="1" y="56"/>
                    </a:moveTo>
                    <a:cubicBezTo>
                      <a:pt x="1" y="117"/>
                      <a:pt x="52" y="134"/>
                      <a:pt x="90" y="143"/>
                    </a:cubicBezTo>
                    <a:cubicBezTo>
                      <a:pt x="92" y="144"/>
                      <a:pt x="104" y="147"/>
                      <a:pt x="97" y="144"/>
                    </a:cubicBezTo>
                    <a:cubicBezTo>
                      <a:pt x="56" y="130"/>
                      <a:pt x="15" y="109"/>
                      <a:pt x="13" y="54"/>
                    </a:cubicBezTo>
                    <a:cubicBezTo>
                      <a:pt x="12" y="36"/>
                      <a:pt x="23" y="14"/>
                      <a:pt x="34" y="0"/>
                    </a:cubicBezTo>
                    <a:cubicBezTo>
                      <a:pt x="33" y="1"/>
                      <a:pt x="0" y="20"/>
                      <a:pt x="1" y="56"/>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0">
                <a:extLst>
                  <a:ext uri="{FF2B5EF4-FFF2-40B4-BE49-F238E27FC236}">
                    <a16:creationId xmlns:a16="http://schemas.microsoft.com/office/drawing/2014/main" id="{8F9E3405-10AD-4868-827F-701E904190C1}"/>
                  </a:ext>
                </a:extLst>
              </p:cNvPr>
              <p:cNvSpPr>
                <a:spLocks noEditPoints="1"/>
              </p:cNvSpPr>
              <p:nvPr/>
            </p:nvSpPr>
            <p:spPr bwMode="auto">
              <a:xfrm>
                <a:off x="4160369" y="3246739"/>
                <a:ext cx="1031911" cy="1468973"/>
              </a:xfrm>
              <a:custGeom>
                <a:avLst/>
                <a:gdLst>
                  <a:gd name="T0" fmla="*/ 150 w 332"/>
                  <a:gd name="T1" fmla="*/ 95 h 472"/>
                  <a:gd name="T2" fmla="*/ 131 w 332"/>
                  <a:gd name="T3" fmla="*/ 97 h 472"/>
                  <a:gd name="T4" fmla="*/ 89 w 332"/>
                  <a:gd name="T5" fmla="*/ 109 h 472"/>
                  <a:gd name="T6" fmla="*/ 30 w 332"/>
                  <a:gd name="T7" fmla="*/ 111 h 472"/>
                  <a:gd name="T8" fmla="*/ 80 w 332"/>
                  <a:gd name="T9" fmla="*/ 122 h 472"/>
                  <a:gd name="T10" fmla="*/ 21 w 332"/>
                  <a:gd name="T11" fmla="*/ 270 h 472"/>
                  <a:gd name="T12" fmla="*/ 172 w 332"/>
                  <a:gd name="T13" fmla="*/ 405 h 472"/>
                  <a:gd name="T14" fmla="*/ 128 w 332"/>
                  <a:gd name="T15" fmla="*/ 415 h 472"/>
                  <a:gd name="T16" fmla="*/ 147 w 332"/>
                  <a:gd name="T17" fmla="*/ 457 h 472"/>
                  <a:gd name="T18" fmla="*/ 184 w 332"/>
                  <a:gd name="T19" fmla="*/ 419 h 472"/>
                  <a:gd name="T20" fmla="*/ 182 w 332"/>
                  <a:gd name="T21" fmla="*/ 472 h 472"/>
                  <a:gd name="T22" fmla="*/ 218 w 332"/>
                  <a:gd name="T23" fmla="*/ 426 h 472"/>
                  <a:gd name="T24" fmla="*/ 317 w 332"/>
                  <a:gd name="T25" fmla="*/ 302 h 472"/>
                  <a:gd name="T26" fmla="*/ 328 w 332"/>
                  <a:gd name="T27" fmla="*/ 317 h 472"/>
                  <a:gd name="T28" fmla="*/ 323 w 332"/>
                  <a:gd name="T29" fmla="*/ 296 h 472"/>
                  <a:gd name="T30" fmla="*/ 277 w 332"/>
                  <a:gd name="T31" fmla="*/ 139 h 472"/>
                  <a:gd name="T32" fmla="*/ 255 w 332"/>
                  <a:gd name="T33" fmla="*/ 122 h 472"/>
                  <a:gd name="T34" fmla="*/ 220 w 332"/>
                  <a:gd name="T35" fmla="*/ 107 h 472"/>
                  <a:gd name="T36" fmla="*/ 208 w 332"/>
                  <a:gd name="T37" fmla="*/ 102 h 472"/>
                  <a:gd name="T38" fmla="*/ 169 w 332"/>
                  <a:gd name="T39" fmla="*/ 46 h 472"/>
                  <a:gd name="T40" fmla="*/ 193 w 332"/>
                  <a:gd name="T41" fmla="*/ 422 h 472"/>
                  <a:gd name="T42" fmla="*/ 297 w 332"/>
                  <a:gd name="T43" fmla="*/ 334 h 472"/>
                  <a:gd name="T44" fmla="*/ 185 w 332"/>
                  <a:gd name="T45" fmla="*/ 116 h 472"/>
                  <a:gd name="T46" fmla="*/ 198 w 332"/>
                  <a:gd name="T47" fmla="*/ 119 h 472"/>
                  <a:gd name="T48" fmla="*/ 196 w 332"/>
                  <a:gd name="T49" fmla="*/ 125 h 472"/>
                  <a:gd name="T50" fmla="*/ 204 w 332"/>
                  <a:gd name="T51" fmla="*/ 131 h 472"/>
                  <a:gd name="T52" fmla="*/ 215 w 332"/>
                  <a:gd name="T53" fmla="*/ 134 h 472"/>
                  <a:gd name="T54" fmla="*/ 219 w 332"/>
                  <a:gd name="T55" fmla="*/ 138 h 472"/>
                  <a:gd name="T56" fmla="*/ 225 w 332"/>
                  <a:gd name="T57" fmla="*/ 143 h 472"/>
                  <a:gd name="T58" fmla="*/ 228 w 332"/>
                  <a:gd name="T59" fmla="*/ 146 h 472"/>
                  <a:gd name="T60" fmla="*/ 218 w 332"/>
                  <a:gd name="T61" fmla="*/ 162 h 472"/>
                  <a:gd name="T62" fmla="*/ 233 w 332"/>
                  <a:gd name="T63" fmla="*/ 151 h 472"/>
                  <a:gd name="T64" fmla="*/ 236 w 332"/>
                  <a:gd name="T65" fmla="*/ 155 h 472"/>
                  <a:gd name="T66" fmla="*/ 242 w 332"/>
                  <a:gd name="T67" fmla="*/ 163 h 472"/>
                  <a:gd name="T68" fmla="*/ 244 w 332"/>
                  <a:gd name="T69" fmla="*/ 170 h 472"/>
                  <a:gd name="T70" fmla="*/ 251 w 332"/>
                  <a:gd name="T71" fmla="*/ 176 h 472"/>
                  <a:gd name="T72" fmla="*/ 256 w 332"/>
                  <a:gd name="T73" fmla="*/ 185 h 472"/>
                  <a:gd name="T74" fmla="*/ 255 w 332"/>
                  <a:gd name="T75" fmla="*/ 191 h 472"/>
                  <a:gd name="T76" fmla="*/ 271 w 332"/>
                  <a:gd name="T77" fmla="*/ 201 h 472"/>
                  <a:gd name="T78" fmla="*/ 283 w 332"/>
                  <a:gd name="T79" fmla="*/ 214 h 472"/>
                  <a:gd name="T80" fmla="*/ 281 w 332"/>
                  <a:gd name="T81" fmla="*/ 231 h 472"/>
                  <a:gd name="T82" fmla="*/ 294 w 332"/>
                  <a:gd name="T83" fmla="*/ 234 h 472"/>
                  <a:gd name="T84" fmla="*/ 289 w 332"/>
                  <a:gd name="T85" fmla="*/ 244 h 472"/>
                  <a:gd name="T86" fmla="*/ 297 w 332"/>
                  <a:gd name="T87" fmla="*/ 251 h 472"/>
                  <a:gd name="T88" fmla="*/ 301 w 332"/>
                  <a:gd name="T89" fmla="*/ 261 h 472"/>
                  <a:gd name="T90" fmla="*/ 302 w 332"/>
                  <a:gd name="T91" fmla="*/ 264 h 472"/>
                  <a:gd name="T92" fmla="*/ 295 w 332"/>
                  <a:gd name="T93" fmla="*/ 269 h 472"/>
                  <a:gd name="T94" fmla="*/ 304 w 332"/>
                  <a:gd name="T95" fmla="*/ 274 h 472"/>
                  <a:gd name="T96" fmla="*/ 307 w 332"/>
                  <a:gd name="T97" fmla="*/ 277 h 472"/>
                  <a:gd name="T98" fmla="*/ 293 w 332"/>
                  <a:gd name="T99" fmla="*/ 288 h 472"/>
                  <a:gd name="T100" fmla="*/ 308 w 332"/>
                  <a:gd name="T101" fmla="*/ 291 h 472"/>
                  <a:gd name="T102" fmla="*/ 300 w 332"/>
                  <a:gd name="T103" fmla="*/ 307 h 472"/>
                  <a:gd name="T104" fmla="*/ 300 w 332"/>
                  <a:gd name="T105" fmla="*/ 310 h 472"/>
                  <a:gd name="T106" fmla="*/ 300 w 332"/>
                  <a:gd name="T107" fmla="*/ 317 h 472"/>
                  <a:gd name="T108" fmla="*/ 250 w 332"/>
                  <a:gd name="T109" fmla="*/ 374 h 472"/>
                  <a:gd name="T110" fmla="*/ 142 w 332"/>
                  <a:gd name="T111" fmla="*/ 392 h 472"/>
                  <a:gd name="T112" fmla="*/ 164 w 332"/>
                  <a:gd name="T113" fmla="*/ 118 h 472"/>
                  <a:gd name="T114" fmla="*/ 305 w 332"/>
                  <a:gd name="T115" fmla="*/ 337 h 472"/>
                  <a:gd name="T116" fmla="*/ 330 w 332"/>
                  <a:gd name="T117" fmla="*/ 322 h 472"/>
                  <a:gd name="T118" fmla="*/ 22 w 332"/>
                  <a:gd name="T119" fmla="*/ 107 h 472"/>
                  <a:gd name="T120" fmla="*/ 277 w 332"/>
                  <a:gd name="T121" fmla="*/ 139 h 472"/>
                  <a:gd name="T122" fmla="*/ 330 w 332"/>
                  <a:gd name="T123" fmla="*/ 312 h 472"/>
                  <a:gd name="T124" fmla="*/ 205 w 332"/>
                  <a:gd name="T125" fmla="*/ 7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472">
                    <a:moveTo>
                      <a:pt x="111" y="18"/>
                    </a:moveTo>
                    <a:cubicBezTo>
                      <a:pt x="101" y="23"/>
                      <a:pt x="109" y="40"/>
                      <a:pt x="121" y="57"/>
                    </a:cubicBezTo>
                    <a:cubicBezTo>
                      <a:pt x="112" y="51"/>
                      <a:pt x="102" y="48"/>
                      <a:pt x="91" y="51"/>
                    </a:cubicBezTo>
                    <a:cubicBezTo>
                      <a:pt x="91" y="51"/>
                      <a:pt x="92" y="93"/>
                      <a:pt x="150" y="95"/>
                    </a:cubicBezTo>
                    <a:cubicBezTo>
                      <a:pt x="145" y="95"/>
                      <a:pt x="139" y="96"/>
                      <a:pt x="134" y="97"/>
                    </a:cubicBezTo>
                    <a:cubicBezTo>
                      <a:pt x="134" y="97"/>
                      <a:pt x="133" y="97"/>
                      <a:pt x="133" y="97"/>
                    </a:cubicBezTo>
                    <a:cubicBezTo>
                      <a:pt x="132" y="97"/>
                      <a:pt x="131" y="97"/>
                      <a:pt x="129" y="98"/>
                    </a:cubicBezTo>
                    <a:cubicBezTo>
                      <a:pt x="130" y="98"/>
                      <a:pt x="130" y="98"/>
                      <a:pt x="131" y="97"/>
                    </a:cubicBezTo>
                    <a:cubicBezTo>
                      <a:pt x="120" y="100"/>
                      <a:pt x="110" y="102"/>
                      <a:pt x="100" y="105"/>
                    </a:cubicBezTo>
                    <a:cubicBezTo>
                      <a:pt x="89" y="105"/>
                      <a:pt x="76" y="102"/>
                      <a:pt x="65" y="93"/>
                    </a:cubicBezTo>
                    <a:cubicBezTo>
                      <a:pt x="65" y="93"/>
                      <a:pt x="70" y="107"/>
                      <a:pt x="94" y="107"/>
                    </a:cubicBezTo>
                    <a:cubicBezTo>
                      <a:pt x="92" y="108"/>
                      <a:pt x="91" y="108"/>
                      <a:pt x="89" y="109"/>
                    </a:cubicBezTo>
                    <a:cubicBezTo>
                      <a:pt x="75" y="109"/>
                      <a:pt x="59" y="106"/>
                      <a:pt x="46" y="95"/>
                    </a:cubicBezTo>
                    <a:cubicBezTo>
                      <a:pt x="46" y="95"/>
                      <a:pt x="52" y="113"/>
                      <a:pt x="83" y="112"/>
                    </a:cubicBezTo>
                    <a:cubicBezTo>
                      <a:pt x="78" y="114"/>
                      <a:pt x="73" y="116"/>
                      <a:pt x="69" y="119"/>
                    </a:cubicBezTo>
                    <a:cubicBezTo>
                      <a:pt x="53" y="120"/>
                      <a:pt x="38" y="115"/>
                      <a:pt x="30" y="111"/>
                    </a:cubicBezTo>
                    <a:cubicBezTo>
                      <a:pt x="44" y="118"/>
                      <a:pt x="55" y="121"/>
                      <a:pt x="64" y="122"/>
                    </a:cubicBezTo>
                    <a:cubicBezTo>
                      <a:pt x="28" y="145"/>
                      <a:pt x="23" y="174"/>
                      <a:pt x="25" y="176"/>
                    </a:cubicBezTo>
                    <a:cubicBezTo>
                      <a:pt x="24" y="175"/>
                      <a:pt x="41" y="143"/>
                      <a:pt x="78" y="122"/>
                    </a:cubicBezTo>
                    <a:cubicBezTo>
                      <a:pt x="79" y="122"/>
                      <a:pt x="79" y="122"/>
                      <a:pt x="80" y="122"/>
                    </a:cubicBezTo>
                    <a:cubicBezTo>
                      <a:pt x="68" y="130"/>
                      <a:pt x="55" y="140"/>
                      <a:pt x="43" y="154"/>
                    </a:cubicBezTo>
                    <a:cubicBezTo>
                      <a:pt x="43" y="154"/>
                      <a:pt x="73" y="122"/>
                      <a:pt x="119" y="107"/>
                    </a:cubicBezTo>
                    <a:cubicBezTo>
                      <a:pt x="120" y="107"/>
                      <a:pt x="120" y="107"/>
                      <a:pt x="120" y="107"/>
                    </a:cubicBezTo>
                    <a:cubicBezTo>
                      <a:pt x="74" y="126"/>
                      <a:pt x="0" y="172"/>
                      <a:pt x="21" y="270"/>
                    </a:cubicBezTo>
                    <a:cubicBezTo>
                      <a:pt x="34" y="338"/>
                      <a:pt x="93" y="391"/>
                      <a:pt x="161" y="404"/>
                    </a:cubicBezTo>
                    <a:cubicBezTo>
                      <a:pt x="161" y="404"/>
                      <a:pt x="161" y="404"/>
                      <a:pt x="161" y="404"/>
                    </a:cubicBezTo>
                    <a:cubicBezTo>
                      <a:pt x="132" y="407"/>
                      <a:pt x="111" y="404"/>
                      <a:pt x="111" y="404"/>
                    </a:cubicBezTo>
                    <a:cubicBezTo>
                      <a:pt x="134" y="407"/>
                      <a:pt x="154" y="407"/>
                      <a:pt x="172" y="405"/>
                    </a:cubicBezTo>
                    <a:cubicBezTo>
                      <a:pt x="180" y="406"/>
                      <a:pt x="187" y="406"/>
                      <a:pt x="194" y="406"/>
                    </a:cubicBezTo>
                    <a:cubicBezTo>
                      <a:pt x="189" y="407"/>
                      <a:pt x="184" y="408"/>
                      <a:pt x="179" y="408"/>
                    </a:cubicBezTo>
                    <a:cubicBezTo>
                      <a:pt x="116" y="418"/>
                      <a:pt x="56" y="395"/>
                      <a:pt x="27" y="353"/>
                    </a:cubicBezTo>
                    <a:cubicBezTo>
                      <a:pt x="47" y="385"/>
                      <a:pt x="84" y="408"/>
                      <a:pt x="128" y="415"/>
                    </a:cubicBezTo>
                    <a:cubicBezTo>
                      <a:pt x="119" y="415"/>
                      <a:pt x="113" y="414"/>
                      <a:pt x="112" y="414"/>
                    </a:cubicBezTo>
                    <a:cubicBezTo>
                      <a:pt x="121" y="415"/>
                      <a:pt x="130" y="416"/>
                      <a:pt x="139" y="416"/>
                    </a:cubicBezTo>
                    <a:cubicBezTo>
                      <a:pt x="152" y="417"/>
                      <a:pt x="165" y="417"/>
                      <a:pt x="178" y="416"/>
                    </a:cubicBezTo>
                    <a:cubicBezTo>
                      <a:pt x="143" y="433"/>
                      <a:pt x="147" y="457"/>
                      <a:pt x="147" y="457"/>
                    </a:cubicBezTo>
                    <a:cubicBezTo>
                      <a:pt x="155" y="436"/>
                      <a:pt x="170" y="423"/>
                      <a:pt x="185" y="415"/>
                    </a:cubicBezTo>
                    <a:cubicBezTo>
                      <a:pt x="186" y="414"/>
                      <a:pt x="186" y="414"/>
                      <a:pt x="186" y="414"/>
                    </a:cubicBezTo>
                    <a:cubicBezTo>
                      <a:pt x="154" y="434"/>
                      <a:pt x="166" y="455"/>
                      <a:pt x="166" y="455"/>
                    </a:cubicBezTo>
                    <a:cubicBezTo>
                      <a:pt x="167" y="439"/>
                      <a:pt x="175" y="428"/>
                      <a:pt x="184" y="419"/>
                    </a:cubicBezTo>
                    <a:cubicBezTo>
                      <a:pt x="181" y="424"/>
                      <a:pt x="179" y="433"/>
                      <a:pt x="180" y="446"/>
                    </a:cubicBezTo>
                    <a:cubicBezTo>
                      <a:pt x="179" y="439"/>
                      <a:pt x="181" y="423"/>
                      <a:pt x="193" y="413"/>
                    </a:cubicBezTo>
                    <a:cubicBezTo>
                      <a:pt x="192" y="415"/>
                      <a:pt x="190" y="419"/>
                      <a:pt x="191" y="425"/>
                    </a:cubicBezTo>
                    <a:cubicBezTo>
                      <a:pt x="179" y="446"/>
                      <a:pt x="182" y="472"/>
                      <a:pt x="182" y="472"/>
                    </a:cubicBezTo>
                    <a:cubicBezTo>
                      <a:pt x="209" y="458"/>
                      <a:pt x="210" y="445"/>
                      <a:pt x="206" y="435"/>
                    </a:cubicBezTo>
                    <a:cubicBezTo>
                      <a:pt x="215" y="441"/>
                      <a:pt x="228" y="448"/>
                      <a:pt x="231" y="468"/>
                    </a:cubicBezTo>
                    <a:cubicBezTo>
                      <a:pt x="231" y="464"/>
                      <a:pt x="255" y="467"/>
                      <a:pt x="241" y="443"/>
                    </a:cubicBezTo>
                    <a:cubicBezTo>
                      <a:pt x="235" y="433"/>
                      <a:pt x="226" y="429"/>
                      <a:pt x="218" y="426"/>
                    </a:cubicBezTo>
                    <a:cubicBezTo>
                      <a:pt x="230" y="429"/>
                      <a:pt x="246" y="428"/>
                      <a:pt x="259" y="416"/>
                    </a:cubicBezTo>
                    <a:cubicBezTo>
                      <a:pt x="259" y="416"/>
                      <a:pt x="212" y="401"/>
                      <a:pt x="199" y="415"/>
                    </a:cubicBezTo>
                    <a:cubicBezTo>
                      <a:pt x="199" y="414"/>
                      <a:pt x="200" y="413"/>
                      <a:pt x="201" y="411"/>
                    </a:cubicBezTo>
                    <a:cubicBezTo>
                      <a:pt x="259" y="396"/>
                      <a:pt x="304" y="351"/>
                      <a:pt x="317" y="302"/>
                    </a:cubicBezTo>
                    <a:cubicBezTo>
                      <a:pt x="318" y="299"/>
                      <a:pt x="319" y="297"/>
                      <a:pt x="320" y="295"/>
                    </a:cubicBezTo>
                    <a:cubicBezTo>
                      <a:pt x="319" y="313"/>
                      <a:pt x="311" y="328"/>
                      <a:pt x="305" y="337"/>
                    </a:cubicBezTo>
                    <a:cubicBezTo>
                      <a:pt x="314" y="323"/>
                      <a:pt x="319" y="312"/>
                      <a:pt x="322" y="303"/>
                    </a:cubicBezTo>
                    <a:cubicBezTo>
                      <a:pt x="323" y="307"/>
                      <a:pt x="325" y="312"/>
                      <a:pt x="328" y="317"/>
                    </a:cubicBezTo>
                    <a:cubicBezTo>
                      <a:pt x="326" y="313"/>
                      <a:pt x="323" y="307"/>
                      <a:pt x="323" y="299"/>
                    </a:cubicBezTo>
                    <a:cubicBezTo>
                      <a:pt x="323" y="299"/>
                      <a:pt x="323" y="298"/>
                      <a:pt x="323" y="297"/>
                    </a:cubicBezTo>
                    <a:cubicBezTo>
                      <a:pt x="324" y="301"/>
                      <a:pt x="326" y="304"/>
                      <a:pt x="328" y="308"/>
                    </a:cubicBezTo>
                    <a:cubicBezTo>
                      <a:pt x="326" y="305"/>
                      <a:pt x="324" y="301"/>
                      <a:pt x="323" y="296"/>
                    </a:cubicBezTo>
                    <a:cubicBezTo>
                      <a:pt x="332" y="269"/>
                      <a:pt x="329" y="243"/>
                      <a:pt x="324" y="223"/>
                    </a:cubicBezTo>
                    <a:cubicBezTo>
                      <a:pt x="323" y="215"/>
                      <a:pt x="320" y="206"/>
                      <a:pt x="317" y="198"/>
                    </a:cubicBezTo>
                    <a:cubicBezTo>
                      <a:pt x="317" y="197"/>
                      <a:pt x="316" y="196"/>
                      <a:pt x="316" y="194"/>
                    </a:cubicBezTo>
                    <a:cubicBezTo>
                      <a:pt x="306" y="169"/>
                      <a:pt x="283" y="144"/>
                      <a:pt x="277" y="139"/>
                    </a:cubicBezTo>
                    <a:cubicBezTo>
                      <a:pt x="278" y="139"/>
                      <a:pt x="278" y="140"/>
                      <a:pt x="278" y="140"/>
                    </a:cubicBezTo>
                    <a:cubicBezTo>
                      <a:pt x="275" y="137"/>
                      <a:pt x="273" y="135"/>
                      <a:pt x="269" y="133"/>
                    </a:cubicBezTo>
                    <a:cubicBezTo>
                      <a:pt x="269" y="132"/>
                      <a:pt x="268" y="132"/>
                      <a:pt x="267" y="131"/>
                    </a:cubicBezTo>
                    <a:cubicBezTo>
                      <a:pt x="263" y="128"/>
                      <a:pt x="259" y="125"/>
                      <a:pt x="255" y="122"/>
                    </a:cubicBezTo>
                    <a:cubicBezTo>
                      <a:pt x="253" y="121"/>
                      <a:pt x="252" y="120"/>
                      <a:pt x="251" y="120"/>
                    </a:cubicBezTo>
                    <a:cubicBezTo>
                      <a:pt x="241" y="114"/>
                      <a:pt x="232" y="111"/>
                      <a:pt x="225" y="109"/>
                    </a:cubicBezTo>
                    <a:cubicBezTo>
                      <a:pt x="215" y="102"/>
                      <a:pt x="209" y="91"/>
                      <a:pt x="207" y="84"/>
                    </a:cubicBezTo>
                    <a:cubicBezTo>
                      <a:pt x="211" y="95"/>
                      <a:pt x="215" y="103"/>
                      <a:pt x="220" y="107"/>
                    </a:cubicBezTo>
                    <a:cubicBezTo>
                      <a:pt x="219" y="107"/>
                      <a:pt x="219" y="107"/>
                      <a:pt x="218" y="107"/>
                    </a:cubicBezTo>
                    <a:cubicBezTo>
                      <a:pt x="217" y="106"/>
                      <a:pt x="215" y="105"/>
                      <a:pt x="214" y="104"/>
                    </a:cubicBezTo>
                    <a:cubicBezTo>
                      <a:pt x="203" y="96"/>
                      <a:pt x="197" y="84"/>
                      <a:pt x="195" y="77"/>
                    </a:cubicBezTo>
                    <a:cubicBezTo>
                      <a:pt x="199" y="89"/>
                      <a:pt x="203" y="97"/>
                      <a:pt x="208" y="102"/>
                    </a:cubicBezTo>
                    <a:cubicBezTo>
                      <a:pt x="206" y="101"/>
                      <a:pt x="203" y="101"/>
                      <a:pt x="201" y="100"/>
                    </a:cubicBezTo>
                    <a:cubicBezTo>
                      <a:pt x="188" y="97"/>
                      <a:pt x="174" y="95"/>
                      <a:pt x="160" y="95"/>
                    </a:cubicBezTo>
                    <a:cubicBezTo>
                      <a:pt x="160" y="95"/>
                      <a:pt x="160" y="95"/>
                      <a:pt x="160" y="95"/>
                    </a:cubicBezTo>
                    <a:cubicBezTo>
                      <a:pt x="206" y="70"/>
                      <a:pt x="169" y="46"/>
                      <a:pt x="169" y="46"/>
                    </a:cubicBezTo>
                    <a:cubicBezTo>
                      <a:pt x="158" y="62"/>
                      <a:pt x="157" y="83"/>
                      <a:pt x="158" y="92"/>
                    </a:cubicBezTo>
                    <a:cubicBezTo>
                      <a:pt x="133" y="55"/>
                      <a:pt x="146" y="0"/>
                      <a:pt x="111" y="18"/>
                    </a:cubicBezTo>
                    <a:close/>
                    <a:moveTo>
                      <a:pt x="193" y="419"/>
                    </a:moveTo>
                    <a:cubicBezTo>
                      <a:pt x="193" y="420"/>
                      <a:pt x="193" y="421"/>
                      <a:pt x="193" y="422"/>
                    </a:cubicBezTo>
                    <a:cubicBezTo>
                      <a:pt x="193" y="422"/>
                      <a:pt x="193" y="422"/>
                      <a:pt x="193" y="422"/>
                    </a:cubicBezTo>
                    <a:cubicBezTo>
                      <a:pt x="193" y="421"/>
                      <a:pt x="193" y="420"/>
                      <a:pt x="193" y="419"/>
                    </a:cubicBezTo>
                    <a:close/>
                    <a:moveTo>
                      <a:pt x="257" y="377"/>
                    </a:moveTo>
                    <a:cubicBezTo>
                      <a:pt x="275" y="362"/>
                      <a:pt x="288" y="348"/>
                      <a:pt x="297" y="334"/>
                    </a:cubicBezTo>
                    <a:cubicBezTo>
                      <a:pt x="287" y="350"/>
                      <a:pt x="274" y="365"/>
                      <a:pt x="257" y="377"/>
                    </a:cubicBezTo>
                    <a:close/>
                    <a:moveTo>
                      <a:pt x="181" y="116"/>
                    </a:moveTo>
                    <a:cubicBezTo>
                      <a:pt x="175" y="119"/>
                      <a:pt x="169" y="122"/>
                      <a:pt x="164" y="126"/>
                    </a:cubicBezTo>
                    <a:cubicBezTo>
                      <a:pt x="171" y="122"/>
                      <a:pt x="178" y="118"/>
                      <a:pt x="185" y="116"/>
                    </a:cubicBezTo>
                    <a:cubicBezTo>
                      <a:pt x="187" y="116"/>
                      <a:pt x="188" y="116"/>
                      <a:pt x="190" y="116"/>
                    </a:cubicBezTo>
                    <a:cubicBezTo>
                      <a:pt x="187" y="121"/>
                      <a:pt x="187" y="121"/>
                      <a:pt x="187" y="121"/>
                    </a:cubicBezTo>
                    <a:cubicBezTo>
                      <a:pt x="196" y="118"/>
                      <a:pt x="196" y="118"/>
                      <a:pt x="196" y="118"/>
                    </a:cubicBezTo>
                    <a:cubicBezTo>
                      <a:pt x="197" y="118"/>
                      <a:pt x="197" y="119"/>
                      <a:pt x="198" y="119"/>
                    </a:cubicBezTo>
                    <a:cubicBezTo>
                      <a:pt x="197" y="123"/>
                      <a:pt x="197" y="123"/>
                      <a:pt x="197" y="123"/>
                    </a:cubicBezTo>
                    <a:cubicBezTo>
                      <a:pt x="194" y="125"/>
                      <a:pt x="191" y="126"/>
                      <a:pt x="188" y="128"/>
                    </a:cubicBezTo>
                    <a:cubicBezTo>
                      <a:pt x="191" y="127"/>
                      <a:pt x="193" y="125"/>
                      <a:pt x="196" y="124"/>
                    </a:cubicBezTo>
                    <a:cubicBezTo>
                      <a:pt x="196" y="125"/>
                      <a:pt x="196" y="125"/>
                      <a:pt x="196" y="125"/>
                    </a:cubicBezTo>
                    <a:cubicBezTo>
                      <a:pt x="203" y="124"/>
                      <a:pt x="203" y="124"/>
                      <a:pt x="203" y="124"/>
                    </a:cubicBezTo>
                    <a:cubicBezTo>
                      <a:pt x="204" y="125"/>
                      <a:pt x="205" y="125"/>
                      <a:pt x="206" y="126"/>
                    </a:cubicBezTo>
                    <a:cubicBezTo>
                      <a:pt x="205" y="131"/>
                      <a:pt x="205" y="131"/>
                      <a:pt x="205" y="131"/>
                    </a:cubicBezTo>
                    <a:cubicBezTo>
                      <a:pt x="205" y="131"/>
                      <a:pt x="204" y="131"/>
                      <a:pt x="204" y="131"/>
                    </a:cubicBezTo>
                    <a:cubicBezTo>
                      <a:pt x="204" y="131"/>
                      <a:pt x="204" y="131"/>
                      <a:pt x="205" y="131"/>
                    </a:cubicBezTo>
                    <a:cubicBezTo>
                      <a:pt x="204" y="134"/>
                      <a:pt x="204" y="134"/>
                      <a:pt x="204" y="134"/>
                    </a:cubicBezTo>
                    <a:cubicBezTo>
                      <a:pt x="213" y="132"/>
                      <a:pt x="213" y="132"/>
                      <a:pt x="213" y="132"/>
                    </a:cubicBezTo>
                    <a:cubicBezTo>
                      <a:pt x="214" y="133"/>
                      <a:pt x="214" y="133"/>
                      <a:pt x="215" y="134"/>
                    </a:cubicBezTo>
                    <a:cubicBezTo>
                      <a:pt x="214" y="139"/>
                      <a:pt x="214" y="139"/>
                      <a:pt x="214" y="139"/>
                    </a:cubicBezTo>
                    <a:cubicBezTo>
                      <a:pt x="216" y="138"/>
                      <a:pt x="216" y="138"/>
                      <a:pt x="216" y="138"/>
                    </a:cubicBezTo>
                    <a:cubicBezTo>
                      <a:pt x="209" y="143"/>
                      <a:pt x="210" y="147"/>
                      <a:pt x="210" y="147"/>
                    </a:cubicBezTo>
                    <a:cubicBezTo>
                      <a:pt x="211" y="142"/>
                      <a:pt x="214" y="139"/>
                      <a:pt x="219" y="138"/>
                    </a:cubicBezTo>
                    <a:cubicBezTo>
                      <a:pt x="220" y="139"/>
                      <a:pt x="221" y="139"/>
                      <a:pt x="221" y="140"/>
                    </a:cubicBezTo>
                    <a:cubicBezTo>
                      <a:pt x="220" y="144"/>
                      <a:pt x="220" y="144"/>
                      <a:pt x="220" y="144"/>
                    </a:cubicBezTo>
                    <a:cubicBezTo>
                      <a:pt x="214" y="149"/>
                      <a:pt x="215" y="153"/>
                      <a:pt x="215" y="153"/>
                    </a:cubicBezTo>
                    <a:cubicBezTo>
                      <a:pt x="216" y="147"/>
                      <a:pt x="220" y="145"/>
                      <a:pt x="225" y="143"/>
                    </a:cubicBezTo>
                    <a:cubicBezTo>
                      <a:pt x="225" y="143"/>
                      <a:pt x="225" y="143"/>
                      <a:pt x="225" y="143"/>
                    </a:cubicBezTo>
                    <a:cubicBezTo>
                      <a:pt x="223" y="148"/>
                      <a:pt x="223" y="148"/>
                      <a:pt x="223" y="148"/>
                    </a:cubicBezTo>
                    <a:cubicBezTo>
                      <a:pt x="227" y="146"/>
                      <a:pt x="227" y="146"/>
                      <a:pt x="227" y="146"/>
                    </a:cubicBezTo>
                    <a:cubicBezTo>
                      <a:pt x="227" y="146"/>
                      <a:pt x="227" y="146"/>
                      <a:pt x="228" y="146"/>
                    </a:cubicBezTo>
                    <a:cubicBezTo>
                      <a:pt x="216" y="152"/>
                      <a:pt x="217" y="158"/>
                      <a:pt x="217" y="158"/>
                    </a:cubicBezTo>
                    <a:cubicBezTo>
                      <a:pt x="218" y="152"/>
                      <a:pt x="223" y="149"/>
                      <a:pt x="229" y="148"/>
                    </a:cubicBezTo>
                    <a:cubicBezTo>
                      <a:pt x="227" y="151"/>
                      <a:pt x="227" y="151"/>
                      <a:pt x="227" y="151"/>
                    </a:cubicBezTo>
                    <a:cubicBezTo>
                      <a:pt x="217" y="157"/>
                      <a:pt x="218" y="162"/>
                      <a:pt x="218" y="162"/>
                    </a:cubicBezTo>
                    <a:cubicBezTo>
                      <a:pt x="219" y="157"/>
                      <a:pt x="222" y="155"/>
                      <a:pt x="226" y="153"/>
                    </a:cubicBezTo>
                    <a:cubicBezTo>
                      <a:pt x="225" y="154"/>
                      <a:pt x="225" y="154"/>
                      <a:pt x="225" y="154"/>
                    </a:cubicBezTo>
                    <a:cubicBezTo>
                      <a:pt x="231" y="152"/>
                      <a:pt x="231" y="152"/>
                      <a:pt x="231" y="152"/>
                    </a:cubicBezTo>
                    <a:cubicBezTo>
                      <a:pt x="232" y="152"/>
                      <a:pt x="232" y="151"/>
                      <a:pt x="233" y="151"/>
                    </a:cubicBezTo>
                    <a:cubicBezTo>
                      <a:pt x="233" y="152"/>
                      <a:pt x="233" y="152"/>
                      <a:pt x="234" y="152"/>
                    </a:cubicBezTo>
                    <a:cubicBezTo>
                      <a:pt x="229" y="157"/>
                      <a:pt x="229" y="157"/>
                      <a:pt x="229" y="157"/>
                    </a:cubicBezTo>
                    <a:cubicBezTo>
                      <a:pt x="235" y="154"/>
                      <a:pt x="235" y="154"/>
                      <a:pt x="235" y="154"/>
                    </a:cubicBezTo>
                    <a:cubicBezTo>
                      <a:pt x="236" y="154"/>
                      <a:pt x="236" y="154"/>
                      <a:pt x="236" y="155"/>
                    </a:cubicBezTo>
                    <a:cubicBezTo>
                      <a:pt x="232" y="157"/>
                      <a:pt x="232" y="157"/>
                      <a:pt x="232" y="157"/>
                    </a:cubicBezTo>
                    <a:cubicBezTo>
                      <a:pt x="237" y="158"/>
                      <a:pt x="237" y="158"/>
                      <a:pt x="237" y="158"/>
                    </a:cubicBezTo>
                    <a:cubicBezTo>
                      <a:pt x="234" y="160"/>
                      <a:pt x="231" y="162"/>
                      <a:pt x="228" y="162"/>
                    </a:cubicBezTo>
                    <a:cubicBezTo>
                      <a:pt x="228" y="162"/>
                      <a:pt x="234" y="165"/>
                      <a:pt x="242" y="163"/>
                    </a:cubicBezTo>
                    <a:cubicBezTo>
                      <a:pt x="240" y="168"/>
                      <a:pt x="240" y="168"/>
                      <a:pt x="240" y="168"/>
                    </a:cubicBezTo>
                    <a:cubicBezTo>
                      <a:pt x="246" y="165"/>
                      <a:pt x="246" y="165"/>
                      <a:pt x="246" y="165"/>
                    </a:cubicBezTo>
                    <a:cubicBezTo>
                      <a:pt x="246" y="166"/>
                      <a:pt x="247" y="166"/>
                      <a:pt x="247" y="166"/>
                    </a:cubicBezTo>
                    <a:cubicBezTo>
                      <a:pt x="244" y="170"/>
                      <a:pt x="244" y="170"/>
                      <a:pt x="244" y="170"/>
                    </a:cubicBezTo>
                    <a:cubicBezTo>
                      <a:pt x="250" y="169"/>
                      <a:pt x="250" y="169"/>
                      <a:pt x="250" y="169"/>
                    </a:cubicBezTo>
                    <a:cubicBezTo>
                      <a:pt x="250" y="169"/>
                      <a:pt x="250" y="169"/>
                      <a:pt x="250" y="169"/>
                    </a:cubicBezTo>
                    <a:cubicBezTo>
                      <a:pt x="248" y="172"/>
                      <a:pt x="246" y="174"/>
                      <a:pt x="243" y="174"/>
                    </a:cubicBezTo>
                    <a:cubicBezTo>
                      <a:pt x="243" y="174"/>
                      <a:pt x="247" y="175"/>
                      <a:pt x="251" y="176"/>
                    </a:cubicBezTo>
                    <a:cubicBezTo>
                      <a:pt x="250" y="179"/>
                      <a:pt x="250" y="179"/>
                      <a:pt x="250" y="179"/>
                    </a:cubicBezTo>
                    <a:cubicBezTo>
                      <a:pt x="258" y="179"/>
                      <a:pt x="258" y="179"/>
                      <a:pt x="258" y="179"/>
                    </a:cubicBezTo>
                    <a:cubicBezTo>
                      <a:pt x="258" y="180"/>
                      <a:pt x="259" y="180"/>
                      <a:pt x="260" y="181"/>
                    </a:cubicBezTo>
                    <a:cubicBezTo>
                      <a:pt x="256" y="185"/>
                      <a:pt x="256" y="185"/>
                      <a:pt x="256" y="185"/>
                    </a:cubicBezTo>
                    <a:cubicBezTo>
                      <a:pt x="259" y="185"/>
                      <a:pt x="259" y="185"/>
                      <a:pt x="259" y="185"/>
                    </a:cubicBezTo>
                    <a:cubicBezTo>
                      <a:pt x="245" y="191"/>
                      <a:pt x="247" y="197"/>
                      <a:pt x="247" y="197"/>
                    </a:cubicBezTo>
                    <a:cubicBezTo>
                      <a:pt x="247" y="190"/>
                      <a:pt x="254" y="188"/>
                      <a:pt x="261" y="187"/>
                    </a:cubicBezTo>
                    <a:cubicBezTo>
                      <a:pt x="255" y="191"/>
                      <a:pt x="255" y="191"/>
                      <a:pt x="255" y="191"/>
                    </a:cubicBezTo>
                    <a:cubicBezTo>
                      <a:pt x="267" y="191"/>
                      <a:pt x="267" y="191"/>
                      <a:pt x="267" y="191"/>
                    </a:cubicBezTo>
                    <a:cubicBezTo>
                      <a:pt x="267" y="191"/>
                      <a:pt x="268" y="192"/>
                      <a:pt x="268" y="192"/>
                    </a:cubicBezTo>
                    <a:cubicBezTo>
                      <a:pt x="259" y="193"/>
                      <a:pt x="259" y="193"/>
                      <a:pt x="259" y="193"/>
                    </a:cubicBezTo>
                    <a:cubicBezTo>
                      <a:pt x="259" y="193"/>
                      <a:pt x="266" y="198"/>
                      <a:pt x="271" y="201"/>
                    </a:cubicBezTo>
                    <a:cubicBezTo>
                      <a:pt x="270" y="203"/>
                      <a:pt x="266" y="202"/>
                      <a:pt x="260" y="200"/>
                    </a:cubicBezTo>
                    <a:cubicBezTo>
                      <a:pt x="260" y="200"/>
                      <a:pt x="269" y="205"/>
                      <a:pt x="277" y="208"/>
                    </a:cubicBezTo>
                    <a:cubicBezTo>
                      <a:pt x="275" y="211"/>
                      <a:pt x="273" y="213"/>
                      <a:pt x="273" y="213"/>
                    </a:cubicBezTo>
                    <a:cubicBezTo>
                      <a:pt x="283" y="214"/>
                      <a:pt x="283" y="214"/>
                      <a:pt x="283" y="214"/>
                    </a:cubicBezTo>
                    <a:cubicBezTo>
                      <a:pt x="284" y="216"/>
                      <a:pt x="285" y="217"/>
                      <a:pt x="285" y="219"/>
                    </a:cubicBezTo>
                    <a:cubicBezTo>
                      <a:pt x="282" y="223"/>
                      <a:pt x="278" y="227"/>
                      <a:pt x="271" y="228"/>
                    </a:cubicBezTo>
                    <a:cubicBezTo>
                      <a:pt x="271" y="228"/>
                      <a:pt x="278" y="227"/>
                      <a:pt x="284" y="225"/>
                    </a:cubicBezTo>
                    <a:cubicBezTo>
                      <a:pt x="281" y="231"/>
                      <a:pt x="281" y="231"/>
                      <a:pt x="281" y="231"/>
                    </a:cubicBezTo>
                    <a:cubicBezTo>
                      <a:pt x="290" y="228"/>
                      <a:pt x="290" y="228"/>
                      <a:pt x="290" y="228"/>
                    </a:cubicBezTo>
                    <a:cubicBezTo>
                      <a:pt x="291" y="229"/>
                      <a:pt x="291" y="230"/>
                      <a:pt x="292" y="230"/>
                    </a:cubicBezTo>
                    <a:cubicBezTo>
                      <a:pt x="286" y="237"/>
                      <a:pt x="286" y="237"/>
                      <a:pt x="286" y="237"/>
                    </a:cubicBezTo>
                    <a:cubicBezTo>
                      <a:pt x="294" y="234"/>
                      <a:pt x="294" y="234"/>
                      <a:pt x="294" y="234"/>
                    </a:cubicBezTo>
                    <a:cubicBezTo>
                      <a:pt x="294" y="235"/>
                      <a:pt x="294" y="235"/>
                      <a:pt x="294" y="236"/>
                    </a:cubicBezTo>
                    <a:cubicBezTo>
                      <a:pt x="288" y="242"/>
                      <a:pt x="288" y="242"/>
                      <a:pt x="288" y="242"/>
                    </a:cubicBezTo>
                    <a:cubicBezTo>
                      <a:pt x="294" y="241"/>
                      <a:pt x="294" y="241"/>
                      <a:pt x="294" y="241"/>
                    </a:cubicBezTo>
                    <a:cubicBezTo>
                      <a:pt x="293" y="242"/>
                      <a:pt x="291" y="243"/>
                      <a:pt x="289" y="244"/>
                    </a:cubicBezTo>
                    <a:cubicBezTo>
                      <a:pt x="289" y="244"/>
                      <a:pt x="290" y="245"/>
                      <a:pt x="291" y="246"/>
                    </a:cubicBezTo>
                    <a:cubicBezTo>
                      <a:pt x="288" y="248"/>
                      <a:pt x="288" y="248"/>
                      <a:pt x="288" y="248"/>
                    </a:cubicBezTo>
                    <a:cubicBezTo>
                      <a:pt x="294" y="249"/>
                      <a:pt x="294" y="249"/>
                      <a:pt x="294" y="249"/>
                    </a:cubicBezTo>
                    <a:cubicBezTo>
                      <a:pt x="295" y="250"/>
                      <a:pt x="296" y="251"/>
                      <a:pt x="297" y="251"/>
                    </a:cubicBezTo>
                    <a:cubicBezTo>
                      <a:pt x="292" y="253"/>
                      <a:pt x="292" y="253"/>
                      <a:pt x="292" y="253"/>
                    </a:cubicBezTo>
                    <a:cubicBezTo>
                      <a:pt x="303" y="258"/>
                      <a:pt x="303" y="258"/>
                      <a:pt x="303" y="258"/>
                    </a:cubicBezTo>
                    <a:cubicBezTo>
                      <a:pt x="303" y="258"/>
                      <a:pt x="303" y="259"/>
                      <a:pt x="303" y="259"/>
                    </a:cubicBezTo>
                    <a:cubicBezTo>
                      <a:pt x="302" y="259"/>
                      <a:pt x="301" y="260"/>
                      <a:pt x="301" y="261"/>
                    </a:cubicBezTo>
                    <a:cubicBezTo>
                      <a:pt x="295" y="260"/>
                      <a:pt x="295" y="260"/>
                      <a:pt x="295" y="260"/>
                    </a:cubicBezTo>
                    <a:cubicBezTo>
                      <a:pt x="298" y="262"/>
                      <a:pt x="298" y="262"/>
                      <a:pt x="298" y="262"/>
                    </a:cubicBezTo>
                    <a:cubicBezTo>
                      <a:pt x="296" y="263"/>
                      <a:pt x="294" y="264"/>
                      <a:pt x="291" y="262"/>
                    </a:cubicBezTo>
                    <a:cubicBezTo>
                      <a:pt x="291" y="262"/>
                      <a:pt x="296" y="265"/>
                      <a:pt x="302" y="264"/>
                    </a:cubicBezTo>
                    <a:cubicBezTo>
                      <a:pt x="304" y="265"/>
                      <a:pt x="304" y="265"/>
                      <a:pt x="304" y="265"/>
                    </a:cubicBezTo>
                    <a:cubicBezTo>
                      <a:pt x="305" y="266"/>
                      <a:pt x="305" y="266"/>
                      <a:pt x="305" y="267"/>
                    </a:cubicBezTo>
                    <a:cubicBezTo>
                      <a:pt x="305" y="267"/>
                      <a:pt x="305" y="267"/>
                      <a:pt x="304" y="268"/>
                    </a:cubicBezTo>
                    <a:cubicBezTo>
                      <a:pt x="295" y="269"/>
                      <a:pt x="295" y="269"/>
                      <a:pt x="295" y="269"/>
                    </a:cubicBezTo>
                    <a:cubicBezTo>
                      <a:pt x="301" y="272"/>
                      <a:pt x="301" y="272"/>
                      <a:pt x="301" y="272"/>
                    </a:cubicBezTo>
                    <a:cubicBezTo>
                      <a:pt x="301" y="274"/>
                      <a:pt x="300" y="275"/>
                      <a:pt x="299" y="276"/>
                    </a:cubicBezTo>
                    <a:cubicBezTo>
                      <a:pt x="300" y="275"/>
                      <a:pt x="301" y="274"/>
                      <a:pt x="302" y="272"/>
                    </a:cubicBezTo>
                    <a:cubicBezTo>
                      <a:pt x="304" y="274"/>
                      <a:pt x="304" y="274"/>
                      <a:pt x="304" y="274"/>
                    </a:cubicBezTo>
                    <a:cubicBezTo>
                      <a:pt x="304" y="274"/>
                      <a:pt x="304" y="274"/>
                      <a:pt x="303" y="274"/>
                    </a:cubicBezTo>
                    <a:cubicBezTo>
                      <a:pt x="303" y="274"/>
                      <a:pt x="304" y="274"/>
                      <a:pt x="304" y="274"/>
                    </a:cubicBezTo>
                    <a:cubicBezTo>
                      <a:pt x="307" y="275"/>
                      <a:pt x="307" y="275"/>
                      <a:pt x="307" y="275"/>
                    </a:cubicBezTo>
                    <a:cubicBezTo>
                      <a:pt x="307" y="276"/>
                      <a:pt x="307" y="277"/>
                      <a:pt x="307" y="277"/>
                    </a:cubicBezTo>
                    <a:cubicBezTo>
                      <a:pt x="300" y="276"/>
                      <a:pt x="300" y="276"/>
                      <a:pt x="300" y="276"/>
                    </a:cubicBezTo>
                    <a:cubicBezTo>
                      <a:pt x="307" y="280"/>
                      <a:pt x="307" y="280"/>
                      <a:pt x="307" y="280"/>
                    </a:cubicBezTo>
                    <a:cubicBezTo>
                      <a:pt x="307" y="280"/>
                      <a:pt x="307" y="280"/>
                      <a:pt x="307" y="281"/>
                    </a:cubicBezTo>
                    <a:cubicBezTo>
                      <a:pt x="304" y="284"/>
                      <a:pt x="299" y="287"/>
                      <a:pt x="293" y="288"/>
                    </a:cubicBezTo>
                    <a:cubicBezTo>
                      <a:pt x="293" y="288"/>
                      <a:pt x="300" y="290"/>
                      <a:pt x="308" y="285"/>
                    </a:cubicBezTo>
                    <a:cubicBezTo>
                      <a:pt x="308" y="286"/>
                      <a:pt x="308" y="286"/>
                      <a:pt x="308" y="287"/>
                    </a:cubicBezTo>
                    <a:cubicBezTo>
                      <a:pt x="303" y="291"/>
                      <a:pt x="303" y="291"/>
                      <a:pt x="303" y="291"/>
                    </a:cubicBezTo>
                    <a:cubicBezTo>
                      <a:pt x="308" y="291"/>
                      <a:pt x="308" y="291"/>
                      <a:pt x="308" y="291"/>
                    </a:cubicBezTo>
                    <a:cubicBezTo>
                      <a:pt x="308" y="292"/>
                      <a:pt x="308" y="293"/>
                      <a:pt x="308" y="294"/>
                    </a:cubicBezTo>
                    <a:cubicBezTo>
                      <a:pt x="304" y="297"/>
                      <a:pt x="304" y="297"/>
                      <a:pt x="304" y="297"/>
                    </a:cubicBezTo>
                    <a:cubicBezTo>
                      <a:pt x="306" y="299"/>
                      <a:pt x="306" y="299"/>
                      <a:pt x="306" y="299"/>
                    </a:cubicBezTo>
                    <a:cubicBezTo>
                      <a:pt x="304" y="302"/>
                      <a:pt x="302" y="305"/>
                      <a:pt x="300" y="307"/>
                    </a:cubicBezTo>
                    <a:cubicBezTo>
                      <a:pt x="302" y="305"/>
                      <a:pt x="304" y="302"/>
                      <a:pt x="306" y="300"/>
                    </a:cubicBezTo>
                    <a:cubicBezTo>
                      <a:pt x="307" y="301"/>
                      <a:pt x="307" y="301"/>
                      <a:pt x="307" y="301"/>
                    </a:cubicBezTo>
                    <a:cubicBezTo>
                      <a:pt x="306" y="303"/>
                      <a:pt x="306" y="305"/>
                      <a:pt x="305" y="307"/>
                    </a:cubicBezTo>
                    <a:cubicBezTo>
                      <a:pt x="300" y="310"/>
                      <a:pt x="300" y="310"/>
                      <a:pt x="300" y="310"/>
                    </a:cubicBezTo>
                    <a:cubicBezTo>
                      <a:pt x="303" y="310"/>
                      <a:pt x="303" y="310"/>
                      <a:pt x="303" y="310"/>
                    </a:cubicBezTo>
                    <a:cubicBezTo>
                      <a:pt x="303" y="311"/>
                      <a:pt x="302" y="312"/>
                      <a:pt x="302" y="314"/>
                    </a:cubicBezTo>
                    <a:cubicBezTo>
                      <a:pt x="297" y="315"/>
                      <a:pt x="297" y="315"/>
                      <a:pt x="297" y="315"/>
                    </a:cubicBezTo>
                    <a:cubicBezTo>
                      <a:pt x="300" y="317"/>
                      <a:pt x="300" y="317"/>
                      <a:pt x="300" y="317"/>
                    </a:cubicBezTo>
                    <a:cubicBezTo>
                      <a:pt x="299" y="319"/>
                      <a:pt x="298" y="321"/>
                      <a:pt x="297" y="323"/>
                    </a:cubicBezTo>
                    <a:cubicBezTo>
                      <a:pt x="292" y="328"/>
                      <a:pt x="292" y="328"/>
                      <a:pt x="292" y="328"/>
                    </a:cubicBezTo>
                    <a:cubicBezTo>
                      <a:pt x="292" y="328"/>
                      <a:pt x="293" y="328"/>
                      <a:pt x="295" y="327"/>
                    </a:cubicBezTo>
                    <a:cubicBezTo>
                      <a:pt x="285" y="343"/>
                      <a:pt x="271" y="359"/>
                      <a:pt x="250" y="374"/>
                    </a:cubicBezTo>
                    <a:cubicBezTo>
                      <a:pt x="246" y="376"/>
                      <a:pt x="243" y="378"/>
                      <a:pt x="240" y="380"/>
                    </a:cubicBezTo>
                    <a:cubicBezTo>
                      <a:pt x="230" y="384"/>
                      <a:pt x="219" y="388"/>
                      <a:pt x="207" y="391"/>
                    </a:cubicBezTo>
                    <a:cubicBezTo>
                      <a:pt x="182" y="397"/>
                      <a:pt x="159" y="397"/>
                      <a:pt x="141" y="391"/>
                    </a:cubicBezTo>
                    <a:cubicBezTo>
                      <a:pt x="142" y="392"/>
                      <a:pt x="142" y="392"/>
                      <a:pt x="142" y="392"/>
                    </a:cubicBezTo>
                    <a:cubicBezTo>
                      <a:pt x="91" y="374"/>
                      <a:pt x="45" y="327"/>
                      <a:pt x="36" y="275"/>
                    </a:cubicBezTo>
                    <a:cubicBezTo>
                      <a:pt x="28" y="228"/>
                      <a:pt x="34" y="162"/>
                      <a:pt x="112" y="129"/>
                    </a:cubicBezTo>
                    <a:cubicBezTo>
                      <a:pt x="125" y="124"/>
                      <a:pt x="144" y="119"/>
                      <a:pt x="164" y="117"/>
                    </a:cubicBezTo>
                    <a:cubicBezTo>
                      <a:pt x="164" y="117"/>
                      <a:pt x="164" y="118"/>
                      <a:pt x="164" y="118"/>
                    </a:cubicBezTo>
                    <a:cubicBezTo>
                      <a:pt x="164" y="117"/>
                      <a:pt x="164" y="117"/>
                      <a:pt x="165" y="117"/>
                    </a:cubicBezTo>
                    <a:cubicBezTo>
                      <a:pt x="170" y="116"/>
                      <a:pt x="176" y="116"/>
                      <a:pt x="181" y="116"/>
                    </a:cubicBezTo>
                    <a:close/>
                    <a:moveTo>
                      <a:pt x="300" y="344"/>
                    </a:moveTo>
                    <a:cubicBezTo>
                      <a:pt x="300" y="344"/>
                      <a:pt x="302" y="341"/>
                      <a:pt x="305" y="337"/>
                    </a:cubicBezTo>
                    <a:cubicBezTo>
                      <a:pt x="304" y="339"/>
                      <a:pt x="302" y="342"/>
                      <a:pt x="300" y="344"/>
                    </a:cubicBezTo>
                    <a:close/>
                    <a:moveTo>
                      <a:pt x="330" y="322"/>
                    </a:moveTo>
                    <a:cubicBezTo>
                      <a:pt x="329" y="320"/>
                      <a:pt x="329" y="319"/>
                      <a:pt x="328" y="317"/>
                    </a:cubicBezTo>
                    <a:cubicBezTo>
                      <a:pt x="329" y="320"/>
                      <a:pt x="330" y="322"/>
                      <a:pt x="330" y="322"/>
                    </a:cubicBezTo>
                    <a:close/>
                    <a:moveTo>
                      <a:pt x="180" y="451"/>
                    </a:moveTo>
                    <a:cubicBezTo>
                      <a:pt x="180" y="449"/>
                      <a:pt x="180" y="448"/>
                      <a:pt x="180" y="446"/>
                    </a:cubicBezTo>
                    <a:cubicBezTo>
                      <a:pt x="180" y="449"/>
                      <a:pt x="180" y="451"/>
                      <a:pt x="180" y="451"/>
                    </a:cubicBezTo>
                    <a:close/>
                    <a:moveTo>
                      <a:pt x="22" y="107"/>
                    </a:moveTo>
                    <a:cubicBezTo>
                      <a:pt x="22" y="107"/>
                      <a:pt x="25" y="109"/>
                      <a:pt x="30" y="111"/>
                    </a:cubicBezTo>
                    <a:cubicBezTo>
                      <a:pt x="27" y="110"/>
                      <a:pt x="24" y="109"/>
                      <a:pt x="22" y="107"/>
                    </a:cubicBezTo>
                    <a:close/>
                    <a:moveTo>
                      <a:pt x="276" y="138"/>
                    </a:moveTo>
                    <a:cubicBezTo>
                      <a:pt x="276" y="138"/>
                      <a:pt x="277" y="139"/>
                      <a:pt x="277" y="139"/>
                    </a:cubicBezTo>
                    <a:cubicBezTo>
                      <a:pt x="277" y="139"/>
                      <a:pt x="277" y="138"/>
                      <a:pt x="276" y="138"/>
                    </a:cubicBezTo>
                    <a:close/>
                    <a:moveTo>
                      <a:pt x="330" y="312"/>
                    </a:moveTo>
                    <a:cubicBezTo>
                      <a:pt x="329" y="310"/>
                      <a:pt x="328" y="309"/>
                      <a:pt x="328" y="308"/>
                    </a:cubicBezTo>
                    <a:cubicBezTo>
                      <a:pt x="329" y="310"/>
                      <a:pt x="330" y="312"/>
                      <a:pt x="330" y="312"/>
                    </a:cubicBezTo>
                    <a:close/>
                    <a:moveTo>
                      <a:pt x="193" y="71"/>
                    </a:moveTo>
                    <a:cubicBezTo>
                      <a:pt x="193" y="71"/>
                      <a:pt x="193" y="73"/>
                      <a:pt x="195" y="77"/>
                    </a:cubicBezTo>
                    <a:cubicBezTo>
                      <a:pt x="194" y="75"/>
                      <a:pt x="193" y="73"/>
                      <a:pt x="193" y="71"/>
                    </a:cubicBezTo>
                    <a:close/>
                    <a:moveTo>
                      <a:pt x="205" y="79"/>
                    </a:moveTo>
                    <a:cubicBezTo>
                      <a:pt x="205" y="79"/>
                      <a:pt x="206" y="81"/>
                      <a:pt x="207" y="84"/>
                    </a:cubicBezTo>
                    <a:cubicBezTo>
                      <a:pt x="206" y="82"/>
                      <a:pt x="206" y="81"/>
                      <a:pt x="205" y="79"/>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1">
                <a:extLst>
                  <a:ext uri="{FF2B5EF4-FFF2-40B4-BE49-F238E27FC236}">
                    <a16:creationId xmlns:a16="http://schemas.microsoft.com/office/drawing/2014/main" id="{E9E20022-AF19-4945-BEE5-13B998C13AA2}"/>
                  </a:ext>
                </a:extLst>
              </p:cNvPr>
              <p:cNvSpPr>
                <a:spLocks/>
              </p:cNvSpPr>
              <p:nvPr/>
            </p:nvSpPr>
            <p:spPr bwMode="auto">
              <a:xfrm>
                <a:off x="4157213" y="2401014"/>
                <a:ext cx="1028755" cy="1038222"/>
              </a:xfrm>
              <a:custGeom>
                <a:avLst/>
                <a:gdLst>
                  <a:gd name="T0" fmla="*/ 117 w 331"/>
                  <a:gd name="T1" fmla="*/ 27 h 334"/>
                  <a:gd name="T2" fmla="*/ 28 w 331"/>
                  <a:gd name="T3" fmla="*/ 216 h 334"/>
                  <a:gd name="T4" fmla="*/ 215 w 331"/>
                  <a:gd name="T5" fmla="*/ 307 h 334"/>
                  <a:gd name="T6" fmla="*/ 304 w 331"/>
                  <a:gd name="T7" fmla="*/ 118 h 334"/>
                  <a:gd name="T8" fmla="*/ 117 w 331"/>
                  <a:gd name="T9" fmla="*/ 27 h 334"/>
                </a:gdLst>
                <a:ahLst/>
                <a:cxnLst>
                  <a:cxn ang="0">
                    <a:pos x="T0" y="T1"/>
                  </a:cxn>
                  <a:cxn ang="0">
                    <a:pos x="T2" y="T3"/>
                  </a:cxn>
                  <a:cxn ang="0">
                    <a:pos x="T4" y="T5"/>
                  </a:cxn>
                  <a:cxn ang="0">
                    <a:pos x="T6" y="T7"/>
                  </a:cxn>
                  <a:cxn ang="0">
                    <a:pos x="T8" y="T9"/>
                  </a:cxn>
                </a:cxnLst>
                <a:rect l="0" t="0" r="r" b="b"/>
                <a:pathLst>
                  <a:path w="331" h="334">
                    <a:moveTo>
                      <a:pt x="117" y="27"/>
                    </a:moveTo>
                    <a:cubicBezTo>
                      <a:pt x="40" y="54"/>
                      <a:pt x="0" y="138"/>
                      <a:pt x="28" y="216"/>
                    </a:cubicBezTo>
                    <a:cubicBezTo>
                      <a:pt x="55" y="293"/>
                      <a:pt x="139" y="334"/>
                      <a:pt x="215" y="307"/>
                    </a:cubicBezTo>
                    <a:cubicBezTo>
                      <a:pt x="291" y="280"/>
                      <a:pt x="331" y="196"/>
                      <a:pt x="304" y="118"/>
                    </a:cubicBezTo>
                    <a:cubicBezTo>
                      <a:pt x="277" y="41"/>
                      <a:pt x="193" y="0"/>
                      <a:pt x="117"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2">
                <a:extLst>
                  <a:ext uri="{FF2B5EF4-FFF2-40B4-BE49-F238E27FC236}">
                    <a16:creationId xmlns:a16="http://schemas.microsoft.com/office/drawing/2014/main" id="{37847C03-1F1D-4405-A31C-5B01CE8D76DC}"/>
                  </a:ext>
                </a:extLst>
              </p:cNvPr>
              <p:cNvSpPr>
                <a:spLocks noEditPoints="1"/>
              </p:cNvSpPr>
              <p:nvPr/>
            </p:nvSpPr>
            <p:spPr bwMode="auto">
              <a:xfrm>
                <a:off x="4169836" y="2385235"/>
                <a:ext cx="1128160" cy="1184961"/>
              </a:xfrm>
              <a:custGeom>
                <a:avLst/>
                <a:gdLst>
                  <a:gd name="T0" fmla="*/ 110 w 363"/>
                  <a:gd name="T1" fmla="*/ 8 h 381"/>
                  <a:gd name="T2" fmla="*/ 98 w 363"/>
                  <a:gd name="T3" fmla="*/ 33 h 381"/>
                  <a:gd name="T4" fmla="*/ 54 w 363"/>
                  <a:gd name="T5" fmla="*/ 67 h 381"/>
                  <a:gd name="T6" fmla="*/ 35 w 363"/>
                  <a:gd name="T7" fmla="*/ 263 h 381"/>
                  <a:gd name="T8" fmla="*/ 241 w 363"/>
                  <a:gd name="T9" fmla="*/ 318 h 381"/>
                  <a:gd name="T10" fmla="*/ 300 w 363"/>
                  <a:gd name="T11" fmla="*/ 243 h 381"/>
                  <a:gd name="T12" fmla="*/ 313 w 363"/>
                  <a:gd name="T13" fmla="*/ 282 h 381"/>
                  <a:gd name="T14" fmla="*/ 308 w 363"/>
                  <a:gd name="T15" fmla="*/ 201 h 381"/>
                  <a:gd name="T16" fmla="*/ 354 w 363"/>
                  <a:gd name="T17" fmla="*/ 259 h 381"/>
                  <a:gd name="T18" fmla="*/ 308 w 363"/>
                  <a:gd name="T19" fmla="*/ 170 h 381"/>
                  <a:gd name="T20" fmla="*/ 346 w 363"/>
                  <a:gd name="T21" fmla="*/ 187 h 381"/>
                  <a:gd name="T22" fmla="*/ 305 w 363"/>
                  <a:gd name="T23" fmla="*/ 143 h 381"/>
                  <a:gd name="T24" fmla="*/ 327 w 363"/>
                  <a:gd name="T25" fmla="*/ 135 h 381"/>
                  <a:gd name="T26" fmla="*/ 296 w 363"/>
                  <a:gd name="T27" fmla="*/ 113 h 381"/>
                  <a:gd name="T28" fmla="*/ 297 w 363"/>
                  <a:gd name="T29" fmla="*/ 115 h 381"/>
                  <a:gd name="T30" fmla="*/ 290 w 363"/>
                  <a:gd name="T31" fmla="*/ 99 h 381"/>
                  <a:gd name="T32" fmla="*/ 288 w 363"/>
                  <a:gd name="T33" fmla="*/ 239 h 381"/>
                  <a:gd name="T34" fmla="*/ 199 w 363"/>
                  <a:gd name="T35" fmla="*/ 310 h 381"/>
                  <a:gd name="T36" fmla="*/ 172 w 363"/>
                  <a:gd name="T37" fmla="*/ 314 h 381"/>
                  <a:gd name="T38" fmla="*/ 161 w 363"/>
                  <a:gd name="T39" fmla="*/ 339 h 381"/>
                  <a:gd name="T40" fmla="*/ 133 w 363"/>
                  <a:gd name="T41" fmla="*/ 320 h 381"/>
                  <a:gd name="T42" fmla="*/ 136 w 363"/>
                  <a:gd name="T43" fmla="*/ 313 h 381"/>
                  <a:gd name="T44" fmla="*/ 43 w 363"/>
                  <a:gd name="T45" fmla="*/ 248 h 381"/>
                  <a:gd name="T46" fmla="*/ 59 w 363"/>
                  <a:gd name="T47" fmla="*/ 70 h 381"/>
                  <a:gd name="T48" fmla="*/ 99 w 363"/>
                  <a:gd name="T49" fmla="*/ 40 h 381"/>
                  <a:gd name="T50" fmla="*/ 103 w 363"/>
                  <a:gd name="T51" fmla="*/ 41 h 381"/>
                  <a:gd name="T52" fmla="*/ 114 w 363"/>
                  <a:gd name="T53" fmla="*/ 13 h 381"/>
                  <a:gd name="T54" fmla="*/ 137 w 363"/>
                  <a:gd name="T55" fmla="*/ 32 h 381"/>
                  <a:gd name="T56" fmla="*/ 138 w 363"/>
                  <a:gd name="T57" fmla="*/ 40 h 381"/>
                  <a:gd name="T58" fmla="*/ 140 w 363"/>
                  <a:gd name="T59" fmla="*/ 32 h 381"/>
                  <a:gd name="T60" fmla="*/ 265 w 363"/>
                  <a:gd name="T61" fmla="*/ 78 h 381"/>
                  <a:gd name="T62" fmla="*/ 207 w 363"/>
                  <a:gd name="T63" fmla="*/ 32 h 381"/>
                  <a:gd name="T64" fmla="*/ 188 w 363"/>
                  <a:gd name="T65" fmla="*/ 11 h 381"/>
                  <a:gd name="T66" fmla="*/ 190 w 363"/>
                  <a:gd name="T67" fmla="*/ 25 h 381"/>
                  <a:gd name="T68" fmla="*/ 159 w 363"/>
                  <a:gd name="T69" fmla="*/ 0 h 381"/>
                  <a:gd name="T70" fmla="*/ 165 w 363"/>
                  <a:gd name="T71" fmla="*/ 24 h 381"/>
                  <a:gd name="T72" fmla="*/ 140 w 363"/>
                  <a:gd name="T73" fmla="*/ 24 h 381"/>
                  <a:gd name="T74" fmla="*/ 140 w 363"/>
                  <a:gd name="T75" fmla="*/ 24 h 381"/>
                  <a:gd name="T76" fmla="*/ 110 w 363"/>
                  <a:gd name="T77" fmla="*/ 8 h 381"/>
                  <a:gd name="T78" fmla="*/ 277 w 363"/>
                  <a:gd name="T79" fmla="*/ 97 h 381"/>
                  <a:gd name="T80" fmla="*/ 274 w 363"/>
                  <a:gd name="T81" fmla="*/ 89 h 381"/>
                  <a:gd name="T82" fmla="*/ 257 w 363"/>
                  <a:gd name="T83" fmla="*/ 114 h 381"/>
                  <a:gd name="T84" fmla="*/ 273 w 363"/>
                  <a:gd name="T85" fmla="*/ 108 h 381"/>
                  <a:gd name="T86" fmla="*/ 260 w 363"/>
                  <a:gd name="T87" fmla="*/ 120 h 381"/>
                  <a:gd name="T88" fmla="*/ 277 w 363"/>
                  <a:gd name="T89" fmla="*/ 114 h 381"/>
                  <a:gd name="T90" fmla="*/ 277 w 363"/>
                  <a:gd name="T91" fmla="*/ 9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3" h="381">
                    <a:moveTo>
                      <a:pt x="110" y="8"/>
                    </a:moveTo>
                    <a:cubicBezTo>
                      <a:pt x="100" y="12"/>
                      <a:pt x="97" y="20"/>
                      <a:pt x="98" y="33"/>
                    </a:cubicBezTo>
                    <a:cubicBezTo>
                      <a:pt x="82" y="39"/>
                      <a:pt x="68" y="51"/>
                      <a:pt x="54" y="67"/>
                    </a:cubicBezTo>
                    <a:cubicBezTo>
                      <a:pt x="11" y="122"/>
                      <a:pt x="0" y="202"/>
                      <a:pt x="35" y="263"/>
                    </a:cubicBezTo>
                    <a:cubicBezTo>
                      <a:pt x="57" y="303"/>
                      <a:pt x="123" y="381"/>
                      <a:pt x="241" y="318"/>
                    </a:cubicBezTo>
                    <a:cubicBezTo>
                      <a:pt x="272" y="296"/>
                      <a:pt x="290" y="270"/>
                      <a:pt x="300" y="243"/>
                    </a:cubicBezTo>
                    <a:cubicBezTo>
                      <a:pt x="308" y="251"/>
                      <a:pt x="313" y="282"/>
                      <a:pt x="313" y="282"/>
                    </a:cubicBezTo>
                    <a:cubicBezTo>
                      <a:pt x="335" y="237"/>
                      <a:pt x="308" y="201"/>
                      <a:pt x="308" y="201"/>
                    </a:cubicBezTo>
                    <a:cubicBezTo>
                      <a:pt x="317" y="208"/>
                      <a:pt x="345" y="232"/>
                      <a:pt x="354" y="259"/>
                    </a:cubicBezTo>
                    <a:cubicBezTo>
                      <a:pt x="354" y="259"/>
                      <a:pt x="352" y="207"/>
                      <a:pt x="308" y="170"/>
                    </a:cubicBezTo>
                    <a:cubicBezTo>
                      <a:pt x="308" y="170"/>
                      <a:pt x="328" y="168"/>
                      <a:pt x="346" y="187"/>
                    </a:cubicBezTo>
                    <a:cubicBezTo>
                      <a:pt x="363" y="206"/>
                      <a:pt x="318" y="148"/>
                      <a:pt x="305" y="143"/>
                    </a:cubicBezTo>
                    <a:cubicBezTo>
                      <a:pt x="305" y="143"/>
                      <a:pt x="323" y="150"/>
                      <a:pt x="327" y="135"/>
                    </a:cubicBezTo>
                    <a:cubicBezTo>
                      <a:pt x="327" y="135"/>
                      <a:pt x="308" y="145"/>
                      <a:pt x="296" y="113"/>
                    </a:cubicBezTo>
                    <a:cubicBezTo>
                      <a:pt x="296" y="113"/>
                      <a:pt x="296" y="114"/>
                      <a:pt x="297" y="115"/>
                    </a:cubicBezTo>
                    <a:cubicBezTo>
                      <a:pt x="293" y="104"/>
                      <a:pt x="290" y="98"/>
                      <a:pt x="290" y="99"/>
                    </a:cubicBezTo>
                    <a:cubicBezTo>
                      <a:pt x="316" y="187"/>
                      <a:pt x="299" y="209"/>
                      <a:pt x="288" y="239"/>
                    </a:cubicBezTo>
                    <a:cubicBezTo>
                      <a:pt x="276" y="271"/>
                      <a:pt x="226" y="302"/>
                      <a:pt x="199" y="310"/>
                    </a:cubicBezTo>
                    <a:cubicBezTo>
                      <a:pt x="190" y="313"/>
                      <a:pt x="180" y="313"/>
                      <a:pt x="172" y="314"/>
                    </a:cubicBezTo>
                    <a:cubicBezTo>
                      <a:pt x="178" y="327"/>
                      <a:pt x="170" y="336"/>
                      <a:pt x="161" y="339"/>
                    </a:cubicBezTo>
                    <a:cubicBezTo>
                      <a:pt x="151" y="342"/>
                      <a:pt x="131" y="336"/>
                      <a:pt x="133" y="320"/>
                    </a:cubicBezTo>
                    <a:cubicBezTo>
                      <a:pt x="133" y="319"/>
                      <a:pt x="136" y="314"/>
                      <a:pt x="136" y="313"/>
                    </a:cubicBezTo>
                    <a:cubicBezTo>
                      <a:pt x="101" y="306"/>
                      <a:pt x="66" y="287"/>
                      <a:pt x="43" y="248"/>
                    </a:cubicBezTo>
                    <a:cubicBezTo>
                      <a:pt x="13" y="197"/>
                      <a:pt x="21" y="119"/>
                      <a:pt x="59" y="70"/>
                    </a:cubicBezTo>
                    <a:cubicBezTo>
                      <a:pt x="71" y="56"/>
                      <a:pt x="84" y="46"/>
                      <a:pt x="99" y="40"/>
                    </a:cubicBezTo>
                    <a:cubicBezTo>
                      <a:pt x="102" y="44"/>
                      <a:pt x="103" y="42"/>
                      <a:pt x="103" y="41"/>
                    </a:cubicBezTo>
                    <a:cubicBezTo>
                      <a:pt x="97" y="21"/>
                      <a:pt x="105" y="16"/>
                      <a:pt x="114" y="13"/>
                    </a:cubicBezTo>
                    <a:cubicBezTo>
                      <a:pt x="128" y="9"/>
                      <a:pt x="134" y="19"/>
                      <a:pt x="137" y="32"/>
                    </a:cubicBezTo>
                    <a:cubicBezTo>
                      <a:pt x="137" y="35"/>
                      <a:pt x="138" y="37"/>
                      <a:pt x="138" y="40"/>
                    </a:cubicBezTo>
                    <a:cubicBezTo>
                      <a:pt x="139" y="37"/>
                      <a:pt x="140" y="35"/>
                      <a:pt x="140" y="32"/>
                    </a:cubicBezTo>
                    <a:cubicBezTo>
                      <a:pt x="231" y="21"/>
                      <a:pt x="265" y="78"/>
                      <a:pt x="265" y="78"/>
                    </a:cubicBezTo>
                    <a:cubicBezTo>
                      <a:pt x="265" y="78"/>
                      <a:pt x="254" y="47"/>
                      <a:pt x="207" y="32"/>
                    </a:cubicBezTo>
                    <a:cubicBezTo>
                      <a:pt x="202" y="28"/>
                      <a:pt x="193" y="21"/>
                      <a:pt x="188" y="11"/>
                    </a:cubicBezTo>
                    <a:cubicBezTo>
                      <a:pt x="190" y="25"/>
                      <a:pt x="190" y="25"/>
                      <a:pt x="190" y="25"/>
                    </a:cubicBezTo>
                    <a:cubicBezTo>
                      <a:pt x="180" y="20"/>
                      <a:pt x="168" y="12"/>
                      <a:pt x="159" y="0"/>
                    </a:cubicBezTo>
                    <a:cubicBezTo>
                      <a:pt x="165" y="24"/>
                      <a:pt x="165" y="24"/>
                      <a:pt x="165" y="24"/>
                    </a:cubicBezTo>
                    <a:cubicBezTo>
                      <a:pt x="158" y="24"/>
                      <a:pt x="149" y="24"/>
                      <a:pt x="140" y="24"/>
                    </a:cubicBezTo>
                    <a:cubicBezTo>
                      <a:pt x="140" y="24"/>
                      <a:pt x="140" y="24"/>
                      <a:pt x="140" y="24"/>
                    </a:cubicBezTo>
                    <a:cubicBezTo>
                      <a:pt x="137" y="6"/>
                      <a:pt x="121" y="4"/>
                      <a:pt x="110" y="8"/>
                    </a:cubicBezTo>
                    <a:close/>
                    <a:moveTo>
                      <a:pt x="277" y="97"/>
                    </a:moveTo>
                    <a:cubicBezTo>
                      <a:pt x="277" y="92"/>
                      <a:pt x="274" y="89"/>
                      <a:pt x="274" y="89"/>
                    </a:cubicBezTo>
                    <a:cubicBezTo>
                      <a:pt x="274" y="89"/>
                      <a:pt x="273" y="111"/>
                      <a:pt x="257" y="114"/>
                    </a:cubicBezTo>
                    <a:cubicBezTo>
                      <a:pt x="257" y="114"/>
                      <a:pt x="266" y="117"/>
                      <a:pt x="273" y="108"/>
                    </a:cubicBezTo>
                    <a:cubicBezTo>
                      <a:pt x="271" y="114"/>
                      <a:pt x="267" y="119"/>
                      <a:pt x="260" y="120"/>
                    </a:cubicBezTo>
                    <a:cubicBezTo>
                      <a:pt x="260" y="120"/>
                      <a:pt x="269" y="124"/>
                      <a:pt x="277" y="114"/>
                    </a:cubicBezTo>
                    <a:cubicBezTo>
                      <a:pt x="283" y="106"/>
                      <a:pt x="280" y="99"/>
                      <a:pt x="277" y="9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3">
                <a:extLst>
                  <a:ext uri="{FF2B5EF4-FFF2-40B4-BE49-F238E27FC236}">
                    <a16:creationId xmlns:a16="http://schemas.microsoft.com/office/drawing/2014/main" id="{2A0F7109-DBC6-42D7-A20D-6819EF57C355}"/>
                  </a:ext>
                </a:extLst>
              </p:cNvPr>
              <p:cNvSpPr>
                <a:spLocks/>
              </p:cNvSpPr>
              <p:nvPr/>
            </p:nvSpPr>
            <p:spPr bwMode="auto">
              <a:xfrm>
                <a:off x="4614788" y="2839655"/>
                <a:ext cx="45758" cy="108871"/>
              </a:xfrm>
              <a:custGeom>
                <a:avLst/>
                <a:gdLst>
                  <a:gd name="T0" fmla="*/ 4 w 15"/>
                  <a:gd name="T1" fmla="*/ 0 h 35"/>
                  <a:gd name="T2" fmla="*/ 14 w 15"/>
                  <a:gd name="T3" fmla="*/ 16 h 35"/>
                  <a:gd name="T4" fmla="*/ 6 w 15"/>
                  <a:gd name="T5" fmla="*/ 31 h 35"/>
                  <a:gd name="T6" fmla="*/ 4 w 15"/>
                  <a:gd name="T7" fmla="*/ 0 h 35"/>
                </a:gdLst>
                <a:ahLst/>
                <a:cxnLst>
                  <a:cxn ang="0">
                    <a:pos x="T0" y="T1"/>
                  </a:cxn>
                  <a:cxn ang="0">
                    <a:pos x="T2" y="T3"/>
                  </a:cxn>
                  <a:cxn ang="0">
                    <a:pos x="T4" y="T5"/>
                  </a:cxn>
                  <a:cxn ang="0">
                    <a:pos x="T6" y="T7"/>
                  </a:cxn>
                </a:cxnLst>
                <a:rect l="0" t="0" r="r" b="b"/>
                <a:pathLst>
                  <a:path w="15" h="35">
                    <a:moveTo>
                      <a:pt x="4" y="0"/>
                    </a:moveTo>
                    <a:cubicBezTo>
                      <a:pt x="13" y="1"/>
                      <a:pt x="13" y="11"/>
                      <a:pt x="14" y="16"/>
                    </a:cubicBezTo>
                    <a:cubicBezTo>
                      <a:pt x="15" y="28"/>
                      <a:pt x="9" y="35"/>
                      <a:pt x="6" y="31"/>
                    </a:cubicBezTo>
                    <a:cubicBezTo>
                      <a:pt x="0" y="25"/>
                      <a:pt x="0" y="0"/>
                      <a:pt x="4" y="0"/>
                    </a:cubicBezTo>
                    <a:close/>
                  </a:path>
                </a:pathLst>
              </a:custGeom>
              <a:solidFill>
                <a:srgbClr val="FDB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4">
                <a:extLst>
                  <a:ext uri="{FF2B5EF4-FFF2-40B4-BE49-F238E27FC236}">
                    <a16:creationId xmlns:a16="http://schemas.microsoft.com/office/drawing/2014/main" id="{2CA7EF58-7709-4577-B410-60AF655A091C}"/>
                  </a:ext>
                </a:extLst>
              </p:cNvPr>
              <p:cNvSpPr>
                <a:spLocks/>
              </p:cNvSpPr>
              <p:nvPr/>
            </p:nvSpPr>
            <p:spPr bwMode="auto">
              <a:xfrm>
                <a:off x="4666858" y="2801786"/>
                <a:ext cx="67848" cy="63114"/>
              </a:xfrm>
              <a:custGeom>
                <a:avLst/>
                <a:gdLst>
                  <a:gd name="T0" fmla="*/ 17 w 22"/>
                  <a:gd name="T1" fmla="*/ 8 h 20"/>
                  <a:gd name="T2" fmla="*/ 12 w 22"/>
                  <a:gd name="T3" fmla="*/ 16 h 20"/>
                  <a:gd name="T4" fmla="*/ 10 w 22"/>
                  <a:gd name="T5" fmla="*/ 1 h 20"/>
                  <a:gd name="T6" fmla="*/ 17 w 22"/>
                  <a:gd name="T7" fmla="*/ 8 h 20"/>
                </a:gdLst>
                <a:ahLst/>
                <a:cxnLst>
                  <a:cxn ang="0">
                    <a:pos x="T0" y="T1"/>
                  </a:cxn>
                  <a:cxn ang="0">
                    <a:pos x="T2" y="T3"/>
                  </a:cxn>
                  <a:cxn ang="0">
                    <a:pos x="T4" y="T5"/>
                  </a:cxn>
                  <a:cxn ang="0">
                    <a:pos x="T6" y="T7"/>
                  </a:cxn>
                </a:cxnLst>
                <a:rect l="0" t="0" r="r" b="b"/>
                <a:pathLst>
                  <a:path w="22" h="20">
                    <a:moveTo>
                      <a:pt x="17" y="8"/>
                    </a:moveTo>
                    <a:cubicBezTo>
                      <a:pt x="22" y="20"/>
                      <a:pt x="14" y="17"/>
                      <a:pt x="12" y="16"/>
                    </a:cubicBezTo>
                    <a:cubicBezTo>
                      <a:pt x="8" y="13"/>
                      <a:pt x="0" y="0"/>
                      <a:pt x="10" y="1"/>
                    </a:cubicBezTo>
                    <a:cubicBezTo>
                      <a:pt x="14" y="1"/>
                      <a:pt x="16" y="3"/>
                      <a:pt x="1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5">
                <a:extLst>
                  <a:ext uri="{FF2B5EF4-FFF2-40B4-BE49-F238E27FC236}">
                    <a16:creationId xmlns:a16="http://schemas.microsoft.com/office/drawing/2014/main" id="{85D4CB16-EA6F-4B19-ABB4-6F89EF3885CE}"/>
                  </a:ext>
                </a:extLst>
              </p:cNvPr>
              <p:cNvSpPr>
                <a:spLocks/>
              </p:cNvSpPr>
              <p:nvPr/>
            </p:nvSpPr>
            <p:spPr bwMode="auto">
              <a:xfrm>
                <a:off x="4707882" y="2961148"/>
                <a:ext cx="39447" cy="89937"/>
              </a:xfrm>
              <a:custGeom>
                <a:avLst/>
                <a:gdLst>
                  <a:gd name="T0" fmla="*/ 8 w 13"/>
                  <a:gd name="T1" fmla="*/ 22 h 29"/>
                  <a:gd name="T2" fmla="*/ 4 w 13"/>
                  <a:gd name="T3" fmla="*/ 9 h 29"/>
                  <a:gd name="T4" fmla="*/ 13 w 13"/>
                  <a:gd name="T5" fmla="*/ 12 h 29"/>
                  <a:gd name="T6" fmla="*/ 8 w 13"/>
                  <a:gd name="T7" fmla="*/ 22 h 29"/>
                </a:gdLst>
                <a:ahLst/>
                <a:cxnLst>
                  <a:cxn ang="0">
                    <a:pos x="T0" y="T1"/>
                  </a:cxn>
                  <a:cxn ang="0">
                    <a:pos x="T2" y="T3"/>
                  </a:cxn>
                  <a:cxn ang="0">
                    <a:pos x="T4" y="T5"/>
                  </a:cxn>
                  <a:cxn ang="0">
                    <a:pos x="T6" y="T7"/>
                  </a:cxn>
                </a:cxnLst>
                <a:rect l="0" t="0" r="r" b="b"/>
                <a:pathLst>
                  <a:path w="13" h="29">
                    <a:moveTo>
                      <a:pt x="8" y="22"/>
                    </a:moveTo>
                    <a:cubicBezTo>
                      <a:pt x="0" y="29"/>
                      <a:pt x="1" y="14"/>
                      <a:pt x="4" y="9"/>
                    </a:cubicBezTo>
                    <a:cubicBezTo>
                      <a:pt x="5" y="7"/>
                      <a:pt x="11" y="0"/>
                      <a:pt x="13" y="12"/>
                    </a:cubicBezTo>
                    <a:cubicBezTo>
                      <a:pt x="13" y="16"/>
                      <a:pt x="12" y="19"/>
                      <a:pt x="8" y="2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6">
                <a:extLst>
                  <a:ext uri="{FF2B5EF4-FFF2-40B4-BE49-F238E27FC236}">
                    <a16:creationId xmlns:a16="http://schemas.microsoft.com/office/drawing/2014/main" id="{61B698C5-10A4-47F6-96C6-C51C6632A1BF}"/>
                  </a:ext>
                </a:extLst>
              </p:cNvPr>
              <p:cNvSpPr>
                <a:spLocks/>
              </p:cNvSpPr>
              <p:nvPr/>
            </p:nvSpPr>
            <p:spPr bwMode="auto">
              <a:xfrm>
                <a:off x="4321309" y="2677136"/>
                <a:ext cx="220898" cy="444952"/>
              </a:xfrm>
              <a:custGeom>
                <a:avLst/>
                <a:gdLst>
                  <a:gd name="T0" fmla="*/ 59 w 71"/>
                  <a:gd name="T1" fmla="*/ 143 h 143"/>
                  <a:gd name="T2" fmla="*/ 71 w 71"/>
                  <a:gd name="T3" fmla="*/ 0 h 143"/>
                  <a:gd name="T4" fmla="*/ 23 w 71"/>
                  <a:gd name="T5" fmla="*/ 69 h 143"/>
                  <a:gd name="T6" fmla="*/ 59 w 71"/>
                  <a:gd name="T7" fmla="*/ 143 h 143"/>
                </a:gdLst>
                <a:ahLst/>
                <a:cxnLst>
                  <a:cxn ang="0">
                    <a:pos x="T0" y="T1"/>
                  </a:cxn>
                  <a:cxn ang="0">
                    <a:pos x="T2" y="T3"/>
                  </a:cxn>
                  <a:cxn ang="0">
                    <a:pos x="T4" y="T5"/>
                  </a:cxn>
                  <a:cxn ang="0">
                    <a:pos x="T6" y="T7"/>
                  </a:cxn>
                </a:cxnLst>
                <a:rect l="0" t="0" r="r" b="b"/>
                <a:pathLst>
                  <a:path w="71" h="143">
                    <a:moveTo>
                      <a:pt x="59" y="143"/>
                    </a:moveTo>
                    <a:cubicBezTo>
                      <a:pt x="59" y="143"/>
                      <a:pt x="0" y="72"/>
                      <a:pt x="71" y="0"/>
                    </a:cubicBezTo>
                    <a:cubicBezTo>
                      <a:pt x="71" y="0"/>
                      <a:pt x="31" y="20"/>
                      <a:pt x="23" y="69"/>
                    </a:cubicBezTo>
                    <a:cubicBezTo>
                      <a:pt x="17" y="114"/>
                      <a:pt x="57" y="140"/>
                      <a:pt x="59" y="143"/>
                    </a:cubicBezTo>
                    <a:close/>
                  </a:path>
                </a:pathLst>
              </a:custGeom>
              <a:solidFill>
                <a:srgbClr val="F68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7">
                <a:extLst>
                  <a:ext uri="{FF2B5EF4-FFF2-40B4-BE49-F238E27FC236}">
                    <a16:creationId xmlns:a16="http://schemas.microsoft.com/office/drawing/2014/main" id="{5F47440E-11C9-47F0-9182-A2AB4B1F2E97}"/>
                  </a:ext>
                </a:extLst>
              </p:cNvPr>
              <p:cNvSpPr>
                <a:spLocks noEditPoints="1"/>
              </p:cNvSpPr>
              <p:nvPr/>
            </p:nvSpPr>
            <p:spPr bwMode="auto">
              <a:xfrm>
                <a:off x="4785196" y="3175735"/>
                <a:ext cx="252455" cy="217743"/>
              </a:xfrm>
              <a:custGeom>
                <a:avLst/>
                <a:gdLst>
                  <a:gd name="T0" fmla="*/ 41 w 81"/>
                  <a:gd name="T1" fmla="*/ 32 h 70"/>
                  <a:gd name="T2" fmla="*/ 60 w 81"/>
                  <a:gd name="T3" fmla="*/ 7 h 70"/>
                  <a:gd name="T4" fmla="*/ 18 w 81"/>
                  <a:gd name="T5" fmla="*/ 34 h 70"/>
                  <a:gd name="T6" fmla="*/ 27 w 81"/>
                  <a:gd name="T7" fmla="*/ 70 h 70"/>
                  <a:gd name="T8" fmla="*/ 38 w 81"/>
                  <a:gd name="T9" fmla="*/ 37 h 70"/>
                  <a:gd name="T10" fmla="*/ 44 w 81"/>
                  <a:gd name="T11" fmla="*/ 59 h 70"/>
                  <a:gd name="T12" fmla="*/ 53 w 81"/>
                  <a:gd name="T13" fmla="*/ 31 h 70"/>
                  <a:gd name="T14" fmla="*/ 56 w 81"/>
                  <a:gd name="T15" fmla="*/ 43 h 70"/>
                  <a:gd name="T16" fmla="*/ 64 w 81"/>
                  <a:gd name="T17" fmla="*/ 20 h 70"/>
                  <a:gd name="T18" fmla="*/ 66 w 81"/>
                  <a:gd name="T19" fmla="*/ 29 h 70"/>
                  <a:gd name="T20" fmla="*/ 81 w 81"/>
                  <a:gd name="T21" fmla="*/ 0 h 70"/>
                  <a:gd name="T22" fmla="*/ 62 w 81"/>
                  <a:gd name="T23" fmla="*/ 13 h 70"/>
                  <a:gd name="T24" fmla="*/ 63 w 81"/>
                  <a:gd name="T25" fmla="*/ 14 h 70"/>
                  <a:gd name="T26" fmla="*/ 41 w 81"/>
                  <a:gd name="T27" fmla="*/ 32 h 70"/>
                  <a:gd name="T28" fmla="*/ 63 w 81"/>
                  <a:gd name="T29" fmla="*/ 17 h 70"/>
                  <a:gd name="T30" fmla="*/ 58 w 81"/>
                  <a:gd name="T31" fmla="*/ 22 h 70"/>
                  <a:gd name="T32" fmla="*/ 63 w 81"/>
                  <a:gd name="T33" fmla="*/ 14 h 70"/>
                  <a:gd name="T34" fmla="*/ 63 w 81"/>
                  <a:gd name="T35"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70">
                    <a:moveTo>
                      <a:pt x="41" y="32"/>
                    </a:moveTo>
                    <a:cubicBezTo>
                      <a:pt x="50" y="17"/>
                      <a:pt x="60" y="7"/>
                      <a:pt x="60" y="7"/>
                    </a:cubicBezTo>
                    <a:cubicBezTo>
                      <a:pt x="60" y="7"/>
                      <a:pt x="30" y="23"/>
                      <a:pt x="18" y="34"/>
                    </a:cubicBezTo>
                    <a:cubicBezTo>
                      <a:pt x="0" y="52"/>
                      <a:pt x="27" y="70"/>
                      <a:pt x="27" y="70"/>
                    </a:cubicBezTo>
                    <a:cubicBezTo>
                      <a:pt x="28" y="58"/>
                      <a:pt x="33" y="47"/>
                      <a:pt x="38" y="37"/>
                    </a:cubicBezTo>
                    <a:cubicBezTo>
                      <a:pt x="44" y="59"/>
                      <a:pt x="44" y="59"/>
                      <a:pt x="44" y="59"/>
                    </a:cubicBezTo>
                    <a:cubicBezTo>
                      <a:pt x="45" y="48"/>
                      <a:pt x="49" y="39"/>
                      <a:pt x="53" y="31"/>
                    </a:cubicBezTo>
                    <a:cubicBezTo>
                      <a:pt x="56" y="43"/>
                      <a:pt x="56" y="43"/>
                      <a:pt x="56" y="43"/>
                    </a:cubicBezTo>
                    <a:cubicBezTo>
                      <a:pt x="57" y="34"/>
                      <a:pt x="61" y="26"/>
                      <a:pt x="64" y="20"/>
                    </a:cubicBezTo>
                    <a:cubicBezTo>
                      <a:pt x="66" y="29"/>
                      <a:pt x="66" y="29"/>
                      <a:pt x="66" y="29"/>
                    </a:cubicBezTo>
                    <a:cubicBezTo>
                      <a:pt x="68" y="13"/>
                      <a:pt x="81" y="0"/>
                      <a:pt x="81" y="0"/>
                    </a:cubicBezTo>
                    <a:cubicBezTo>
                      <a:pt x="62" y="13"/>
                      <a:pt x="62" y="13"/>
                      <a:pt x="62" y="13"/>
                    </a:cubicBezTo>
                    <a:cubicBezTo>
                      <a:pt x="63" y="14"/>
                      <a:pt x="63" y="14"/>
                      <a:pt x="63" y="14"/>
                    </a:cubicBezTo>
                    <a:lnTo>
                      <a:pt x="41" y="32"/>
                    </a:lnTo>
                    <a:close/>
                    <a:moveTo>
                      <a:pt x="63" y="17"/>
                    </a:moveTo>
                    <a:cubicBezTo>
                      <a:pt x="58" y="22"/>
                      <a:pt x="58" y="22"/>
                      <a:pt x="58" y="22"/>
                    </a:cubicBezTo>
                    <a:cubicBezTo>
                      <a:pt x="60" y="19"/>
                      <a:pt x="62" y="16"/>
                      <a:pt x="63" y="14"/>
                    </a:cubicBezTo>
                    <a:lnTo>
                      <a:pt x="6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8">
                <a:extLst>
                  <a:ext uri="{FF2B5EF4-FFF2-40B4-BE49-F238E27FC236}">
                    <a16:creationId xmlns:a16="http://schemas.microsoft.com/office/drawing/2014/main" id="{5D0BF8EB-1873-41D2-ABF3-7841EE63BF73}"/>
                  </a:ext>
                </a:extLst>
              </p:cNvPr>
              <p:cNvSpPr>
                <a:spLocks/>
              </p:cNvSpPr>
              <p:nvPr/>
            </p:nvSpPr>
            <p:spPr bwMode="auto">
              <a:xfrm>
                <a:off x="4679481" y="3336675"/>
                <a:ext cx="18934" cy="41024"/>
              </a:xfrm>
              <a:custGeom>
                <a:avLst/>
                <a:gdLst>
                  <a:gd name="T0" fmla="*/ 6 w 6"/>
                  <a:gd name="T1" fmla="*/ 13 h 13"/>
                  <a:gd name="T2" fmla="*/ 0 w 6"/>
                  <a:gd name="T3" fmla="*/ 0 h 13"/>
                </a:gdLst>
                <a:ahLst/>
                <a:cxnLst>
                  <a:cxn ang="0">
                    <a:pos x="T0" y="T1"/>
                  </a:cxn>
                  <a:cxn ang="0">
                    <a:pos x="T2" y="T3"/>
                  </a:cxn>
                </a:cxnLst>
                <a:rect l="0" t="0" r="r" b="b"/>
                <a:pathLst>
                  <a:path w="6" h="13">
                    <a:moveTo>
                      <a:pt x="6" y="13"/>
                    </a:moveTo>
                    <a:cubicBezTo>
                      <a:pt x="6" y="13"/>
                      <a:pt x="5" y="3"/>
                      <a:pt x="0"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59">
                <a:extLst>
                  <a:ext uri="{FF2B5EF4-FFF2-40B4-BE49-F238E27FC236}">
                    <a16:creationId xmlns:a16="http://schemas.microsoft.com/office/drawing/2014/main" id="{D5ADD4D6-4D5E-43FC-BBCE-458700CA07E8}"/>
                  </a:ext>
                </a:extLst>
              </p:cNvPr>
              <p:cNvSpPr>
                <a:spLocks/>
              </p:cNvSpPr>
              <p:nvPr/>
            </p:nvSpPr>
            <p:spPr bwMode="auto">
              <a:xfrm>
                <a:off x="3090590" y="1566333"/>
                <a:ext cx="397617" cy="553823"/>
              </a:xfrm>
              <a:custGeom>
                <a:avLst/>
                <a:gdLst>
                  <a:gd name="T0" fmla="*/ 83 w 128"/>
                  <a:gd name="T1" fmla="*/ 0 h 178"/>
                  <a:gd name="T2" fmla="*/ 75 w 128"/>
                  <a:gd name="T3" fmla="*/ 1 h 178"/>
                  <a:gd name="T4" fmla="*/ 62 w 128"/>
                  <a:gd name="T5" fmla="*/ 5 h 178"/>
                  <a:gd name="T6" fmla="*/ 13 w 128"/>
                  <a:gd name="T7" fmla="*/ 40 h 178"/>
                  <a:gd name="T8" fmla="*/ 13 w 128"/>
                  <a:gd name="T9" fmla="*/ 40 h 178"/>
                  <a:gd name="T10" fmla="*/ 11 w 128"/>
                  <a:gd name="T11" fmla="*/ 43 h 178"/>
                  <a:gd name="T12" fmla="*/ 4 w 128"/>
                  <a:gd name="T13" fmla="*/ 50 h 178"/>
                  <a:gd name="T14" fmla="*/ 6 w 128"/>
                  <a:gd name="T15" fmla="*/ 61 h 178"/>
                  <a:gd name="T16" fmla="*/ 7 w 128"/>
                  <a:gd name="T17" fmla="*/ 62 h 178"/>
                  <a:gd name="T18" fmla="*/ 94 w 128"/>
                  <a:gd name="T19" fmla="*/ 147 h 178"/>
                  <a:gd name="T20" fmla="*/ 102 w 128"/>
                  <a:gd name="T21" fmla="*/ 157 h 178"/>
                  <a:gd name="T22" fmla="*/ 118 w 128"/>
                  <a:gd name="T23" fmla="*/ 178 h 178"/>
                  <a:gd name="T24" fmla="*/ 128 w 128"/>
                  <a:gd name="T25" fmla="*/ 167 h 178"/>
                  <a:gd name="T26" fmla="*/ 101 w 128"/>
                  <a:gd name="T27" fmla="*/ 137 h 178"/>
                  <a:gd name="T28" fmla="*/ 18 w 128"/>
                  <a:gd name="T29" fmla="*/ 56 h 178"/>
                  <a:gd name="T30" fmla="*/ 84 w 128"/>
                  <a:gd name="T31" fmla="*/ 13 h 178"/>
                  <a:gd name="T32" fmla="*/ 85 w 128"/>
                  <a:gd name="T33" fmla="*/ 12 h 178"/>
                  <a:gd name="T34" fmla="*/ 83 w 128"/>
                  <a:gd name="T3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78">
                    <a:moveTo>
                      <a:pt x="83" y="0"/>
                    </a:moveTo>
                    <a:cubicBezTo>
                      <a:pt x="83" y="0"/>
                      <a:pt x="76" y="1"/>
                      <a:pt x="75" y="1"/>
                    </a:cubicBezTo>
                    <a:cubicBezTo>
                      <a:pt x="71" y="2"/>
                      <a:pt x="66" y="2"/>
                      <a:pt x="62" y="5"/>
                    </a:cubicBezTo>
                    <a:cubicBezTo>
                      <a:pt x="46" y="16"/>
                      <a:pt x="28" y="26"/>
                      <a:pt x="13" y="40"/>
                    </a:cubicBezTo>
                    <a:cubicBezTo>
                      <a:pt x="13" y="40"/>
                      <a:pt x="13" y="40"/>
                      <a:pt x="13" y="40"/>
                    </a:cubicBezTo>
                    <a:cubicBezTo>
                      <a:pt x="12" y="41"/>
                      <a:pt x="11" y="42"/>
                      <a:pt x="11" y="43"/>
                    </a:cubicBezTo>
                    <a:cubicBezTo>
                      <a:pt x="8" y="45"/>
                      <a:pt x="6" y="48"/>
                      <a:pt x="4" y="50"/>
                    </a:cubicBezTo>
                    <a:cubicBezTo>
                      <a:pt x="0" y="54"/>
                      <a:pt x="2" y="60"/>
                      <a:pt x="6" y="61"/>
                    </a:cubicBezTo>
                    <a:cubicBezTo>
                      <a:pt x="6" y="61"/>
                      <a:pt x="7" y="62"/>
                      <a:pt x="7" y="62"/>
                    </a:cubicBezTo>
                    <a:cubicBezTo>
                      <a:pt x="30" y="96"/>
                      <a:pt x="68" y="116"/>
                      <a:pt x="94" y="147"/>
                    </a:cubicBezTo>
                    <a:cubicBezTo>
                      <a:pt x="97" y="151"/>
                      <a:pt x="99" y="154"/>
                      <a:pt x="102" y="157"/>
                    </a:cubicBezTo>
                    <a:cubicBezTo>
                      <a:pt x="107" y="164"/>
                      <a:pt x="112" y="171"/>
                      <a:pt x="118" y="178"/>
                    </a:cubicBezTo>
                    <a:cubicBezTo>
                      <a:pt x="121" y="174"/>
                      <a:pt x="124" y="170"/>
                      <a:pt x="128" y="167"/>
                    </a:cubicBezTo>
                    <a:cubicBezTo>
                      <a:pt x="118" y="157"/>
                      <a:pt x="109" y="146"/>
                      <a:pt x="101" y="137"/>
                    </a:cubicBezTo>
                    <a:cubicBezTo>
                      <a:pt x="76" y="107"/>
                      <a:pt x="40" y="88"/>
                      <a:pt x="18" y="56"/>
                    </a:cubicBezTo>
                    <a:cubicBezTo>
                      <a:pt x="41" y="43"/>
                      <a:pt x="64" y="31"/>
                      <a:pt x="84" y="13"/>
                    </a:cubicBezTo>
                    <a:cubicBezTo>
                      <a:pt x="84" y="13"/>
                      <a:pt x="85" y="12"/>
                      <a:pt x="85" y="12"/>
                    </a:cubicBezTo>
                    <a:cubicBezTo>
                      <a:pt x="90" y="8"/>
                      <a:pt x="87" y="1"/>
                      <a:pt x="8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60">
                <a:extLst>
                  <a:ext uri="{FF2B5EF4-FFF2-40B4-BE49-F238E27FC236}">
                    <a16:creationId xmlns:a16="http://schemas.microsoft.com/office/drawing/2014/main" id="{35F95A58-56E8-44A0-A997-0D6C60ECF022}"/>
                  </a:ext>
                </a:extLst>
              </p:cNvPr>
              <p:cNvSpPr>
                <a:spLocks/>
              </p:cNvSpPr>
              <p:nvPr/>
            </p:nvSpPr>
            <p:spPr bwMode="auto">
              <a:xfrm>
                <a:off x="3183683" y="1645225"/>
                <a:ext cx="171986" cy="102559"/>
              </a:xfrm>
              <a:custGeom>
                <a:avLst/>
                <a:gdLst>
                  <a:gd name="T0" fmla="*/ 37 w 55"/>
                  <a:gd name="T1" fmla="*/ 0 h 33"/>
                  <a:gd name="T2" fmla="*/ 0 w 55"/>
                  <a:gd name="T3" fmla="*/ 25 h 33"/>
                  <a:gd name="T4" fmla="*/ 37 w 55"/>
                  <a:gd name="T5" fmla="*/ 0 h 33"/>
                </a:gdLst>
                <a:ahLst/>
                <a:cxnLst>
                  <a:cxn ang="0">
                    <a:pos x="T0" y="T1"/>
                  </a:cxn>
                  <a:cxn ang="0">
                    <a:pos x="T2" y="T3"/>
                  </a:cxn>
                  <a:cxn ang="0">
                    <a:pos x="T4" y="T5"/>
                  </a:cxn>
                </a:cxnLst>
                <a:rect l="0" t="0" r="r" b="b"/>
                <a:pathLst>
                  <a:path w="55" h="33">
                    <a:moveTo>
                      <a:pt x="37" y="0"/>
                    </a:moveTo>
                    <a:cubicBezTo>
                      <a:pt x="37" y="0"/>
                      <a:pt x="55" y="33"/>
                      <a:pt x="0" y="25"/>
                    </a:cubicBezTo>
                    <a:lnTo>
                      <a:pt x="37" y="0"/>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61">
                <a:extLst>
                  <a:ext uri="{FF2B5EF4-FFF2-40B4-BE49-F238E27FC236}">
                    <a16:creationId xmlns:a16="http://schemas.microsoft.com/office/drawing/2014/main" id="{7098B795-1A52-4568-BC91-C8E47BFDB5BB}"/>
                  </a:ext>
                </a:extLst>
              </p:cNvPr>
              <p:cNvSpPr>
                <a:spLocks/>
              </p:cNvSpPr>
              <p:nvPr/>
            </p:nvSpPr>
            <p:spPr bwMode="auto">
              <a:xfrm>
                <a:off x="2724530" y="2419948"/>
                <a:ext cx="568024" cy="307679"/>
              </a:xfrm>
              <a:custGeom>
                <a:avLst/>
                <a:gdLst>
                  <a:gd name="T0" fmla="*/ 13 w 183"/>
                  <a:gd name="T1" fmla="*/ 6 h 99"/>
                  <a:gd name="T2" fmla="*/ 14 w 183"/>
                  <a:gd name="T3" fmla="*/ 8 h 99"/>
                  <a:gd name="T4" fmla="*/ 41 w 183"/>
                  <a:gd name="T5" fmla="*/ 82 h 99"/>
                  <a:gd name="T6" fmla="*/ 139 w 183"/>
                  <a:gd name="T7" fmla="*/ 19 h 99"/>
                  <a:gd name="T8" fmla="*/ 175 w 183"/>
                  <a:gd name="T9" fmla="*/ 0 h 99"/>
                  <a:gd name="T10" fmla="*/ 183 w 183"/>
                  <a:gd name="T11" fmla="*/ 12 h 99"/>
                  <a:gd name="T12" fmla="*/ 159 w 183"/>
                  <a:gd name="T13" fmla="*/ 23 h 99"/>
                  <a:gd name="T14" fmla="*/ 148 w 183"/>
                  <a:gd name="T15" fmla="*/ 29 h 99"/>
                  <a:gd name="T16" fmla="*/ 45 w 183"/>
                  <a:gd name="T17" fmla="*/ 94 h 99"/>
                  <a:gd name="T18" fmla="*/ 43 w 183"/>
                  <a:gd name="T19" fmla="*/ 95 h 99"/>
                  <a:gd name="T20" fmla="*/ 32 w 183"/>
                  <a:gd name="T21" fmla="*/ 95 h 99"/>
                  <a:gd name="T22" fmla="*/ 26 w 183"/>
                  <a:gd name="T23" fmla="*/ 86 h 99"/>
                  <a:gd name="T24" fmla="*/ 25 w 183"/>
                  <a:gd name="T25" fmla="*/ 83 h 99"/>
                  <a:gd name="T26" fmla="*/ 24 w 183"/>
                  <a:gd name="T27" fmla="*/ 83 h 99"/>
                  <a:gd name="T28" fmla="*/ 1 w 183"/>
                  <a:gd name="T29" fmla="*/ 27 h 99"/>
                  <a:gd name="T30" fmla="*/ 0 w 183"/>
                  <a:gd name="T31" fmla="*/ 14 h 99"/>
                  <a:gd name="T32" fmla="*/ 2 w 183"/>
                  <a:gd name="T33" fmla="*/ 6 h 99"/>
                  <a:gd name="T34" fmla="*/ 13 w 183"/>
                  <a:gd name="T3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99">
                    <a:moveTo>
                      <a:pt x="13" y="6"/>
                    </a:moveTo>
                    <a:cubicBezTo>
                      <a:pt x="13" y="7"/>
                      <a:pt x="14" y="7"/>
                      <a:pt x="14" y="8"/>
                    </a:cubicBezTo>
                    <a:cubicBezTo>
                      <a:pt x="27" y="31"/>
                      <a:pt x="34" y="57"/>
                      <a:pt x="41" y="82"/>
                    </a:cubicBezTo>
                    <a:cubicBezTo>
                      <a:pt x="77" y="68"/>
                      <a:pt x="104" y="37"/>
                      <a:pt x="139" y="19"/>
                    </a:cubicBezTo>
                    <a:cubicBezTo>
                      <a:pt x="150" y="13"/>
                      <a:pt x="163" y="7"/>
                      <a:pt x="175" y="0"/>
                    </a:cubicBezTo>
                    <a:cubicBezTo>
                      <a:pt x="177" y="4"/>
                      <a:pt x="180" y="8"/>
                      <a:pt x="183" y="12"/>
                    </a:cubicBezTo>
                    <a:cubicBezTo>
                      <a:pt x="175" y="16"/>
                      <a:pt x="167" y="20"/>
                      <a:pt x="159" y="23"/>
                    </a:cubicBezTo>
                    <a:cubicBezTo>
                      <a:pt x="156" y="25"/>
                      <a:pt x="152" y="27"/>
                      <a:pt x="148" y="29"/>
                    </a:cubicBezTo>
                    <a:cubicBezTo>
                      <a:pt x="111" y="47"/>
                      <a:pt x="83" y="79"/>
                      <a:pt x="45" y="94"/>
                    </a:cubicBezTo>
                    <a:cubicBezTo>
                      <a:pt x="44" y="94"/>
                      <a:pt x="44" y="94"/>
                      <a:pt x="43" y="95"/>
                    </a:cubicBezTo>
                    <a:cubicBezTo>
                      <a:pt x="41" y="98"/>
                      <a:pt x="35" y="99"/>
                      <a:pt x="32" y="95"/>
                    </a:cubicBezTo>
                    <a:cubicBezTo>
                      <a:pt x="30" y="92"/>
                      <a:pt x="28" y="89"/>
                      <a:pt x="26" y="86"/>
                    </a:cubicBezTo>
                    <a:cubicBezTo>
                      <a:pt x="26" y="86"/>
                      <a:pt x="25" y="85"/>
                      <a:pt x="25" y="83"/>
                    </a:cubicBezTo>
                    <a:cubicBezTo>
                      <a:pt x="24" y="83"/>
                      <a:pt x="24" y="83"/>
                      <a:pt x="24" y="83"/>
                    </a:cubicBezTo>
                    <a:cubicBezTo>
                      <a:pt x="14" y="65"/>
                      <a:pt x="8" y="46"/>
                      <a:pt x="1" y="27"/>
                    </a:cubicBezTo>
                    <a:cubicBezTo>
                      <a:pt x="0" y="23"/>
                      <a:pt x="0" y="18"/>
                      <a:pt x="0" y="14"/>
                    </a:cubicBezTo>
                    <a:cubicBezTo>
                      <a:pt x="0" y="13"/>
                      <a:pt x="1" y="6"/>
                      <a:pt x="2" y="6"/>
                    </a:cubicBezTo>
                    <a:cubicBezTo>
                      <a:pt x="4" y="2"/>
                      <a:pt x="11" y="1"/>
                      <a:pt x="13"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2">
                <a:extLst>
                  <a:ext uri="{FF2B5EF4-FFF2-40B4-BE49-F238E27FC236}">
                    <a16:creationId xmlns:a16="http://schemas.microsoft.com/office/drawing/2014/main" id="{C75A5423-EA63-445E-80BB-F868381EAFEE}"/>
                  </a:ext>
                </a:extLst>
              </p:cNvPr>
              <p:cNvSpPr>
                <a:spLocks/>
              </p:cNvSpPr>
              <p:nvPr/>
            </p:nvSpPr>
            <p:spPr bwMode="auto">
              <a:xfrm>
                <a:off x="2789222" y="2462549"/>
                <a:ext cx="115183" cy="162518"/>
              </a:xfrm>
              <a:custGeom>
                <a:avLst/>
                <a:gdLst>
                  <a:gd name="T0" fmla="*/ 0 w 37"/>
                  <a:gd name="T1" fmla="*/ 9 h 52"/>
                  <a:gd name="T2" fmla="*/ 16 w 37"/>
                  <a:gd name="T3" fmla="*/ 52 h 52"/>
                  <a:gd name="T4" fmla="*/ 0 w 37"/>
                  <a:gd name="T5" fmla="*/ 9 h 52"/>
                </a:gdLst>
                <a:ahLst/>
                <a:cxnLst>
                  <a:cxn ang="0">
                    <a:pos x="T0" y="T1"/>
                  </a:cxn>
                  <a:cxn ang="0">
                    <a:pos x="T2" y="T3"/>
                  </a:cxn>
                  <a:cxn ang="0">
                    <a:pos x="T4" y="T5"/>
                  </a:cxn>
                </a:cxnLst>
                <a:rect l="0" t="0" r="r" b="b"/>
                <a:pathLst>
                  <a:path w="37" h="52">
                    <a:moveTo>
                      <a:pt x="0" y="9"/>
                    </a:moveTo>
                    <a:cubicBezTo>
                      <a:pt x="0" y="9"/>
                      <a:pt x="37" y="0"/>
                      <a:pt x="16" y="52"/>
                    </a:cubicBezTo>
                    <a:lnTo>
                      <a:pt x="0" y="9"/>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3">
                <a:extLst>
                  <a:ext uri="{FF2B5EF4-FFF2-40B4-BE49-F238E27FC236}">
                    <a16:creationId xmlns:a16="http://schemas.microsoft.com/office/drawing/2014/main" id="{A56B8E13-C49E-40AE-9A84-BDDF7A470E1C}"/>
                  </a:ext>
                </a:extLst>
              </p:cNvPr>
              <p:cNvSpPr>
                <a:spLocks/>
              </p:cNvSpPr>
              <p:nvPr/>
            </p:nvSpPr>
            <p:spPr bwMode="auto">
              <a:xfrm>
                <a:off x="3336734" y="1908726"/>
                <a:ext cx="1019288" cy="1173917"/>
              </a:xfrm>
              <a:custGeom>
                <a:avLst/>
                <a:gdLst>
                  <a:gd name="T0" fmla="*/ 241 w 328"/>
                  <a:gd name="T1" fmla="*/ 11 h 377"/>
                  <a:gd name="T2" fmla="*/ 237 w 328"/>
                  <a:gd name="T3" fmla="*/ 29 h 377"/>
                  <a:gd name="T4" fmla="*/ 314 w 328"/>
                  <a:gd name="T5" fmla="*/ 151 h 377"/>
                  <a:gd name="T6" fmla="*/ 305 w 328"/>
                  <a:gd name="T7" fmla="*/ 218 h 377"/>
                  <a:gd name="T8" fmla="*/ 296 w 328"/>
                  <a:gd name="T9" fmla="*/ 213 h 377"/>
                  <a:gd name="T10" fmla="*/ 296 w 328"/>
                  <a:gd name="T11" fmla="*/ 170 h 377"/>
                  <a:gd name="T12" fmla="*/ 133 w 328"/>
                  <a:gd name="T13" fmla="*/ 52 h 377"/>
                  <a:gd name="T14" fmla="*/ 58 w 328"/>
                  <a:gd name="T15" fmla="*/ 210 h 377"/>
                  <a:gd name="T16" fmla="*/ 199 w 328"/>
                  <a:gd name="T17" fmla="*/ 278 h 377"/>
                  <a:gd name="T18" fmla="*/ 253 w 328"/>
                  <a:gd name="T19" fmla="*/ 268 h 377"/>
                  <a:gd name="T20" fmla="*/ 276 w 328"/>
                  <a:gd name="T21" fmla="*/ 269 h 377"/>
                  <a:gd name="T22" fmla="*/ 228 w 328"/>
                  <a:gd name="T23" fmla="*/ 310 h 377"/>
                  <a:gd name="T24" fmla="*/ 120 w 328"/>
                  <a:gd name="T25" fmla="*/ 321 h 377"/>
                  <a:gd name="T26" fmla="*/ 42 w 328"/>
                  <a:gd name="T27" fmla="*/ 352 h 377"/>
                  <a:gd name="T28" fmla="*/ 27 w 328"/>
                  <a:gd name="T29" fmla="*/ 375 h 377"/>
                  <a:gd name="T30" fmla="*/ 23 w 328"/>
                  <a:gd name="T31" fmla="*/ 370 h 377"/>
                  <a:gd name="T32" fmla="*/ 34 w 328"/>
                  <a:gd name="T33" fmla="*/ 353 h 377"/>
                  <a:gd name="T34" fmla="*/ 11 w 328"/>
                  <a:gd name="T35" fmla="*/ 357 h 377"/>
                  <a:gd name="T36" fmla="*/ 5 w 328"/>
                  <a:gd name="T37" fmla="*/ 354 h 377"/>
                  <a:gd name="T38" fmla="*/ 32 w 328"/>
                  <a:gd name="T39" fmla="*/ 345 h 377"/>
                  <a:gd name="T40" fmla="*/ 17 w 328"/>
                  <a:gd name="T41" fmla="*/ 326 h 377"/>
                  <a:gd name="T42" fmla="*/ 25 w 328"/>
                  <a:gd name="T43" fmla="*/ 323 h 377"/>
                  <a:gd name="T44" fmla="*/ 41 w 328"/>
                  <a:gd name="T45" fmla="*/ 343 h 377"/>
                  <a:gd name="T46" fmla="*/ 202 w 328"/>
                  <a:gd name="T47" fmla="*/ 301 h 377"/>
                  <a:gd name="T48" fmla="*/ 112 w 328"/>
                  <a:gd name="T49" fmla="*/ 259 h 377"/>
                  <a:gd name="T50" fmla="*/ 14 w 328"/>
                  <a:gd name="T51" fmla="*/ 206 h 377"/>
                  <a:gd name="T52" fmla="*/ 25 w 328"/>
                  <a:gd name="T53" fmla="*/ 182 h 377"/>
                  <a:gd name="T54" fmla="*/ 40 w 328"/>
                  <a:gd name="T55" fmla="*/ 165 h 377"/>
                  <a:gd name="T56" fmla="*/ 55 w 328"/>
                  <a:gd name="T57" fmla="*/ 131 h 377"/>
                  <a:gd name="T58" fmla="*/ 72 w 328"/>
                  <a:gd name="T59" fmla="*/ 107 h 377"/>
                  <a:gd name="T60" fmla="*/ 71 w 328"/>
                  <a:gd name="T61" fmla="*/ 106 h 377"/>
                  <a:gd name="T62" fmla="*/ 86 w 328"/>
                  <a:gd name="T63" fmla="*/ 94 h 377"/>
                  <a:gd name="T64" fmla="*/ 93 w 328"/>
                  <a:gd name="T65" fmla="*/ 78 h 377"/>
                  <a:gd name="T66" fmla="*/ 121 w 328"/>
                  <a:gd name="T67" fmla="*/ 40 h 377"/>
                  <a:gd name="T68" fmla="*/ 122 w 328"/>
                  <a:gd name="T69" fmla="*/ 39 h 377"/>
                  <a:gd name="T70" fmla="*/ 141 w 328"/>
                  <a:gd name="T71" fmla="*/ 37 h 377"/>
                  <a:gd name="T72" fmla="*/ 301 w 328"/>
                  <a:gd name="T73" fmla="*/ 154 h 377"/>
                  <a:gd name="T74" fmla="*/ 230 w 328"/>
                  <a:gd name="T75" fmla="*/ 38 h 377"/>
                  <a:gd name="T76" fmla="*/ 225 w 328"/>
                  <a:gd name="T77" fmla="*/ 38 h 377"/>
                  <a:gd name="T78" fmla="*/ 207 w 328"/>
                  <a:gd name="T79" fmla="*/ 40 h 377"/>
                  <a:gd name="T80" fmla="*/ 201 w 328"/>
                  <a:gd name="T81" fmla="*/ 39 h 377"/>
                  <a:gd name="T82" fmla="*/ 203 w 328"/>
                  <a:gd name="T83" fmla="*/ 32 h 377"/>
                  <a:gd name="T84" fmla="*/ 222 w 328"/>
                  <a:gd name="T85" fmla="*/ 27 h 377"/>
                  <a:gd name="T86" fmla="*/ 215 w 328"/>
                  <a:gd name="T87" fmla="*/ 17 h 377"/>
                  <a:gd name="T88" fmla="*/ 216 w 328"/>
                  <a:gd name="T89" fmla="*/ 9 h 377"/>
                  <a:gd name="T90" fmla="*/ 223 w 328"/>
                  <a:gd name="T91" fmla="*/ 12 h 377"/>
                  <a:gd name="T92" fmla="*/ 231 w 328"/>
                  <a:gd name="T93" fmla="*/ 20 h 377"/>
                  <a:gd name="T94" fmla="*/ 236 w 328"/>
                  <a:gd name="T95" fmla="*/ 5 h 377"/>
                  <a:gd name="T96" fmla="*/ 241 w 328"/>
                  <a:gd name="T9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77">
                    <a:moveTo>
                      <a:pt x="241" y="11"/>
                    </a:moveTo>
                    <a:cubicBezTo>
                      <a:pt x="238" y="23"/>
                      <a:pt x="239" y="22"/>
                      <a:pt x="237" y="29"/>
                    </a:cubicBezTo>
                    <a:cubicBezTo>
                      <a:pt x="290" y="49"/>
                      <a:pt x="279" y="116"/>
                      <a:pt x="314" y="151"/>
                    </a:cubicBezTo>
                    <a:cubicBezTo>
                      <a:pt x="314" y="152"/>
                      <a:pt x="328" y="173"/>
                      <a:pt x="305" y="218"/>
                    </a:cubicBezTo>
                    <a:cubicBezTo>
                      <a:pt x="302" y="224"/>
                      <a:pt x="293" y="219"/>
                      <a:pt x="296" y="213"/>
                    </a:cubicBezTo>
                    <a:cubicBezTo>
                      <a:pt x="302" y="198"/>
                      <a:pt x="303" y="185"/>
                      <a:pt x="296" y="170"/>
                    </a:cubicBezTo>
                    <a:cubicBezTo>
                      <a:pt x="280" y="166"/>
                      <a:pt x="183" y="106"/>
                      <a:pt x="133" y="52"/>
                    </a:cubicBezTo>
                    <a:cubicBezTo>
                      <a:pt x="96" y="105"/>
                      <a:pt x="84" y="150"/>
                      <a:pt x="58" y="210"/>
                    </a:cubicBezTo>
                    <a:cubicBezTo>
                      <a:pt x="68" y="210"/>
                      <a:pt x="188" y="272"/>
                      <a:pt x="199" y="278"/>
                    </a:cubicBezTo>
                    <a:cubicBezTo>
                      <a:pt x="203" y="280"/>
                      <a:pt x="235" y="289"/>
                      <a:pt x="253" y="268"/>
                    </a:cubicBezTo>
                    <a:cubicBezTo>
                      <a:pt x="255" y="266"/>
                      <a:pt x="271" y="264"/>
                      <a:pt x="276" y="269"/>
                    </a:cubicBezTo>
                    <a:cubicBezTo>
                      <a:pt x="276" y="269"/>
                      <a:pt x="253" y="303"/>
                      <a:pt x="228" y="310"/>
                    </a:cubicBezTo>
                    <a:cubicBezTo>
                      <a:pt x="201" y="317"/>
                      <a:pt x="164" y="306"/>
                      <a:pt x="120" y="321"/>
                    </a:cubicBezTo>
                    <a:cubicBezTo>
                      <a:pt x="95" y="329"/>
                      <a:pt x="43" y="350"/>
                      <a:pt x="42" y="352"/>
                    </a:cubicBezTo>
                    <a:cubicBezTo>
                      <a:pt x="36" y="363"/>
                      <a:pt x="34" y="365"/>
                      <a:pt x="27" y="375"/>
                    </a:cubicBezTo>
                    <a:cubicBezTo>
                      <a:pt x="25" y="377"/>
                      <a:pt x="21" y="374"/>
                      <a:pt x="23" y="370"/>
                    </a:cubicBezTo>
                    <a:cubicBezTo>
                      <a:pt x="26" y="361"/>
                      <a:pt x="29" y="360"/>
                      <a:pt x="34" y="353"/>
                    </a:cubicBezTo>
                    <a:cubicBezTo>
                      <a:pt x="21" y="351"/>
                      <a:pt x="20" y="352"/>
                      <a:pt x="11" y="357"/>
                    </a:cubicBezTo>
                    <a:cubicBezTo>
                      <a:pt x="9" y="359"/>
                      <a:pt x="0" y="358"/>
                      <a:pt x="5" y="354"/>
                    </a:cubicBezTo>
                    <a:cubicBezTo>
                      <a:pt x="16" y="345"/>
                      <a:pt x="21" y="344"/>
                      <a:pt x="32" y="345"/>
                    </a:cubicBezTo>
                    <a:cubicBezTo>
                      <a:pt x="27" y="341"/>
                      <a:pt x="20" y="332"/>
                      <a:pt x="17" y="326"/>
                    </a:cubicBezTo>
                    <a:cubicBezTo>
                      <a:pt x="15" y="320"/>
                      <a:pt x="24" y="319"/>
                      <a:pt x="25" y="323"/>
                    </a:cubicBezTo>
                    <a:cubicBezTo>
                      <a:pt x="27" y="332"/>
                      <a:pt x="34" y="338"/>
                      <a:pt x="41" y="343"/>
                    </a:cubicBezTo>
                    <a:cubicBezTo>
                      <a:pt x="94" y="312"/>
                      <a:pt x="147" y="300"/>
                      <a:pt x="202" y="301"/>
                    </a:cubicBezTo>
                    <a:cubicBezTo>
                      <a:pt x="172" y="286"/>
                      <a:pt x="144" y="269"/>
                      <a:pt x="112" y="259"/>
                    </a:cubicBezTo>
                    <a:cubicBezTo>
                      <a:pt x="77" y="248"/>
                      <a:pt x="0" y="235"/>
                      <a:pt x="14" y="206"/>
                    </a:cubicBezTo>
                    <a:cubicBezTo>
                      <a:pt x="17" y="198"/>
                      <a:pt x="21" y="190"/>
                      <a:pt x="25" y="182"/>
                    </a:cubicBezTo>
                    <a:cubicBezTo>
                      <a:pt x="30" y="177"/>
                      <a:pt x="35" y="171"/>
                      <a:pt x="40" y="165"/>
                    </a:cubicBezTo>
                    <a:cubicBezTo>
                      <a:pt x="41" y="163"/>
                      <a:pt x="60" y="136"/>
                      <a:pt x="55" y="131"/>
                    </a:cubicBezTo>
                    <a:cubicBezTo>
                      <a:pt x="61" y="123"/>
                      <a:pt x="66" y="115"/>
                      <a:pt x="72" y="107"/>
                    </a:cubicBezTo>
                    <a:cubicBezTo>
                      <a:pt x="72" y="107"/>
                      <a:pt x="71" y="106"/>
                      <a:pt x="71" y="106"/>
                    </a:cubicBezTo>
                    <a:cubicBezTo>
                      <a:pt x="77" y="103"/>
                      <a:pt x="82" y="98"/>
                      <a:pt x="86" y="94"/>
                    </a:cubicBezTo>
                    <a:cubicBezTo>
                      <a:pt x="89" y="90"/>
                      <a:pt x="92" y="84"/>
                      <a:pt x="93" y="78"/>
                    </a:cubicBezTo>
                    <a:cubicBezTo>
                      <a:pt x="103" y="65"/>
                      <a:pt x="112" y="52"/>
                      <a:pt x="121" y="40"/>
                    </a:cubicBezTo>
                    <a:cubicBezTo>
                      <a:pt x="121" y="39"/>
                      <a:pt x="121" y="39"/>
                      <a:pt x="122" y="39"/>
                    </a:cubicBezTo>
                    <a:cubicBezTo>
                      <a:pt x="123" y="34"/>
                      <a:pt x="134" y="26"/>
                      <a:pt x="141" y="37"/>
                    </a:cubicBezTo>
                    <a:cubicBezTo>
                      <a:pt x="185" y="92"/>
                      <a:pt x="244" y="114"/>
                      <a:pt x="301" y="154"/>
                    </a:cubicBezTo>
                    <a:cubicBezTo>
                      <a:pt x="270" y="119"/>
                      <a:pt x="272" y="47"/>
                      <a:pt x="230" y="38"/>
                    </a:cubicBezTo>
                    <a:cubicBezTo>
                      <a:pt x="230" y="38"/>
                      <a:pt x="227" y="39"/>
                      <a:pt x="225" y="38"/>
                    </a:cubicBezTo>
                    <a:cubicBezTo>
                      <a:pt x="218" y="36"/>
                      <a:pt x="212" y="36"/>
                      <a:pt x="207" y="40"/>
                    </a:cubicBezTo>
                    <a:cubicBezTo>
                      <a:pt x="205" y="41"/>
                      <a:pt x="202" y="42"/>
                      <a:pt x="201" y="39"/>
                    </a:cubicBezTo>
                    <a:cubicBezTo>
                      <a:pt x="199" y="37"/>
                      <a:pt x="201" y="34"/>
                      <a:pt x="203" y="32"/>
                    </a:cubicBezTo>
                    <a:cubicBezTo>
                      <a:pt x="209" y="28"/>
                      <a:pt x="215" y="27"/>
                      <a:pt x="222" y="27"/>
                    </a:cubicBezTo>
                    <a:cubicBezTo>
                      <a:pt x="220" y="23"/>
                      <a:pt x="218" y="21"/>
                      <a:pt x="215" y="17"/>
                    </a:cubicBezTo>
                    <a:cubicBezTo>
                      <a:pt x="214" y="15"/>
                      <a:pt x="214" y="10"/>
                      <a:pt x="216" y="9"/>
                    </a:cubicBezTo>
                    <a:cubicBezTo>
                      <a:pt x="219" y="7"/>
                      <a:pt x="221" y="10"/>
                      <a:pt x="223" y="12"/>
                    </a:cubicBezTo>
                    <a:cubicBezTo>
                      <a:pt x="225" y="14"/>
                      <a:pt x="229" y="17"/>
                      <a:pt x="231" y="20"/>
                    </a:cubicBezTo>
                    <a:cubicBezTo>
                      <a:pt x="231" y="14"/>
                      <a:pt x="232" y="12"/>
                      <a:pt x="236" y="5"/>
                    </a:cubicBezTo>
                    <a:cubicBezTo>
                      <a:pt x="238" y="0"/>
                      <a:pt x="242" y="7"/>
                      <a:pt x="241"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4">
                <a:extLst>
                  <a:ext uri="{FF2B5EF4-FFF2-40B4-BE49-F238E27FC236}">
                    <a16:creationId xmlns:a16="http://schemas.microsoft.com/office/drawing/2014/main" id="{274B4D50-49A8-4E74-97D8-868B469E4D46}"/>
                  </a:ext>
                </a:extLst>
              </p:cNvPr>
              <p:cNvSpPr>
                <a:spLocks/>
              </p:cNvSpPr>
              <p:nvPr/>
            </p:nvSpPr>
            <p:spPr bwMode="auto">
              <a:xfrm>
                <a:off x="3376181" y="2195894"/>
                <a:ext cx="934084" cy="586958"/>
              </a:xfrm>
              <a:custGeom>
                <a:avLst/>
                <a:gdLst>
                  <a:gd name="T0" fmla="*/ 280 w 300"/>
                  <a:gd name="T1" fmla="*/ 131 h 189"/>
                  <a:gd name="T2" fmla="*/ 270 w 300"/>
                  <a:gd name="T3" fmla="*/ 139 h 189"/>
                  <a:gd name="T4" fmla="*/ 263 w 300"/>
                  <a:gd name="T5" fmla="*/ 154 h 189"/>
                  <a:gd name="T6" fmla="*/ 220 w 300"/>
                  <a:gd name="T7" fmla="*/ 184 h 189"/>
                  <a:gd name="T8" fmla="*/ 13 w 300"/>
                  <a:gd name="T9" fmla="*/ 135 h 189"/>
                  <a:gd name="T10" fmla="*/ 72 w 300"/>
                  <a:gd name="T11" fmla="*/ 84 h 189"/>
                  <a:gd name="T12" fmla="*/ 150 w 300"/>
                  <a:gd name="T13" fmla="*/ 124 h 189"/>
                  <a:gd name="T14" fmla="*/ 80 w 300"/>
                  <a:gd name="T15" fmla="*/ 64 h 189"/>
                  <a:gd name="T16" fmla="*/ 138 w 300"/>
                  <a:gd name="T17" fmla="*/ 14 h 189"/>
                  <a:gd name="T18" fmla="*/ 287 w 300"/>
                  <a:gd name="T19" fmla="*/ 98 h 189"/>
                  <a:gd name="T20" fmla="*/ 280 w 300"/>
                  <a:gd name="T21" fmla="*/ 13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9">
                    <a:moveTo>
                      <a:pt x="280" y="131"/>
                    </a:moveTo>
                    <a:cubicBezTo>
                      <a:pt x="278" y="133"/>
                      <a:pt x="274" y="136"/>
                      <a:pt x="270" y="139"/>
                    </a:cubicBezTo>
                    <a:cubicBezTo>
                      <a:pt x="269" y="144"/>
                      <a:pt x="266" y="150"/>
                      <a:pt x="263" y="154"/>
                    </a:cubicBezTo>
                    <a:cubicBezTo>
                      <a:pt x="254" y="166"/>
                      <a:pt x="236" y="183"/>
                      <a:pt x="220" y="184"/>
                    </a:cubicBezTo>
                    <a:cubicBezTo>
                      <a:pt x="148" y="189"/>
                      <a:pt x="72" y="179"/>
                      <a:pt x="13" y="135"/>
                    </a:cubicBezTo>
                    <a:cubicBezTo>
                      <a:pt x="0" y="125"/>
                      <a:pt x="53" y="70"/>
                      <a:pt x="72" y="84"/>
                    </a:cubicBezTo>
                    <a:cubicBezTo>
                      <a:pt x="107" y="111"/>
                      <a:pt x="106" y="119"/>
                      <a:pt x="150" y="124"/>
                    </a:cubicBezTo>
                    <a:cubicBezTo>
                      <a:pt x="111" y="103"/>
                      <a:pt x="116" y="89"/>
                      <a:pt x="80" y="64"/>
                    </a:cubicBezTo>
                    <a:cubicBezTo>
                      <a:pt x="65" y="54"/>
                      <a:pt x="116" y="0"/>
                      <a:pt x="138" y="14"/>
                    </a:cubicBezTo>
                    <a:cubicBezTo>
                      <a:pt x="185" y="46"/>
                      <a:pt x="238" y="69"/>
                      <a:pt x="287" y="98"/>
                    </a:cubicBezTo>
                    <a:cubicBezTo>
                      <a:pt x="300" y="106"/>
                      <a:pt x="287" y="123"/>
                      <a:pt x="280" y="13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5">
                <a:extLst>
                  <a:ext uri="{FF2B5EF4-FFF2-40B4-BE49-F238E27FC236}">
                    <a16:creationId xmlns:a16="http://schemas.microsoft.com/office/drawing/2014/main" id="{4620D486-F118-4DDF-904F-C9D883605F91}"/>
                  </a:ext>
                </a:extLst>
              </p:cNvPr>
              <p:cNvSpPr>
                <a:spLocks noEditPoints="1"/>
              </p:cNvSpPr>
              <p:nvPr/>
            </p:nvSpPr>
            <p:spPr bwMode="auto">
              <a:xfrm>
                <a:off x="3249953" y="2008130"/>
                <a:ext cx="369216" cy="527000"/>
              </a:xfrm>
              <a:custGeom>
                <a:avLst/>
                <a:gdLst>
                  <a:gd name="T0" fmla="*/ 70 w 119"/>
                  <a:gd name="T1" fmla="*/ 92 h 169"/>
                  <a:gd name="T2" fmla="*/ 43 w 119"/>
                  <a:gd name="T3" fmla="*/ 89 h 169"/>
                  <a:gd name="T4" fmla="*/ 32 w 119"/>
                  <a:gd name="T5" fmla="*/ 94 h 169"/>
                  <a:gd name="T6" fmla="*/ 14 w 119"/>
                  <a:gd name="T7" fmla="*/ 113 h 169"/>
                  <a:gd name="T8" fmla="*/ 7 w 119"/>
                  <a:gd name="T9" fmla="*/ 148 h 169"/>
                  <a:gd name="T10" fmla="*/ 20 w 119"/>
                  <a:gd name="T11" fmla="*/ 167 h 169"/>
                  <a:gd name="T12" fmla="*/ 36 w 119"/>
                  <a:gd name="T13" fmla="*/ 153 h 169"/>
                  <a:gd name="T14" fmla="*/ 53 w 119"/>
                  <a:gd name="T15" fmla="*/ 134 h 169"/>
                  <a:gd name="T16" fmla="*/ 70 w 119"/>
                  <a:gd name="T17" fmla="*/ 92 h 169"/>
                  <a:gd name="T18" fmla="*/ 66 w 119"/>
                  <a:gd name="T19" fmla="*/ 4 h 169"/>
                  <a:gd name="T20" fmla="*/ 37 w 119"/>
                  <a:gd name="T21" fmla="*/ 36 h 169"/>
                  <a:gd name="T22" fmla="*/ 64 w 119"/>
                  <a:gd name="T23" fmla="*/ 78 h 169"/>
                  <a:gd name="T24" fmla="*/ 103 w 119"/>
                  <a:gd name="T25" fmla="*/ 66 h 169"/>
                  <a:gd name="T26" fmla="*/ 105 w 119"/>
                  <a:gd name="T27" fmla="*/ 33 h 169"/>
                  <a:gd name="T28" fmla="*/ 98 w 119"/>
                  <a:gd name="T29" fmla="*/ 29 h 169"/>
                  <a:gd name="T30" fmla="*/ 97 w 119"/>
                  <a:gd name="T31" fmla="*/ 28 h 169"/>
                  <a:gd name="T32" fmla="*/ 95 w 119"/>
                  <a:gd name="T33" fmla="*/ 26 h 169"/>
                  <a:gd name="T34" fmla="*/ 93 w 119"/>
                  <a:gd name="T35" fmla="*/ 23 h 169"/>
                  <a:gd name="T36" fmla="*/ 93 w 119"/>
                  <a:gd name="T37" fmla="*/ 23 h 169"/>
                  <a:gd name="T38" fmla="*/ 92 w 119"/>
                  <a:gd name="T39" fmla="*/ 20 h 169"/>
                  <a:gd name="T40" fmla="*/ 92 w 119"/>
                  <a:gd name="T41" fmla="*/ 19 h 169"/>
                  <a:gd name="T42" fmla="*/ 66 w 119"/>
                  <a:gd name="T43" fmla="*/ 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69">
                    <a:moveTo>
                      <a:pt x="70" y="92"/>
                    </a:moveTo>
                    <a:cubicBezTo>
                      <a:pt x="61" y="88"/>
                      <a:pt x="52" y="93"/>
                      <a:pt x="43" y="89"/>
                    </a:cubicBezTo>
                    <a:cubicBezTo>
                      <a:pt x="39" y="88"/>
                      <a:pt x="34" y="92"/>
                      <a:pt x="32" y="94"/>
                    </a:cubicBezTo>
                    <a:cubicBezTo>
                      <a:pt x="25" y="100"/>
                      <a:pt x="20" y="106"/>
                      <a:pt x="14" y="113"/>
                    </a:cubicBezTo>
                    <a:cubicBezTo>
                      <a:pt x="13" y="115"/>
                      <a:pt x="0" y="145"/>
                      <a:pt x="7" y="148"/>
                    </a:cubicBezTo>
                    <a:cubicBezTo>
                      <a:pt x="16" y="152"/>
                      <a:pt x="11" y="163"/>
                      <a:pt x="20" y="167"/>
                    </a:cubicBezTo>
                    <a:cubicBezTo>
                      <a:pt x="23" y="169"/>
                      <a:pt x="33" y="154"/>
                      <a:pt x="36" y="153"/>
                    </a:cubicBezTo>
                    <a:cubicBezTo>
                      <a:pt x="42" y="147"/>
                      <a:pt x="48" y="141"/>
                      <a:pt x="53" y="134"/>
                    </a:cubicBezTo>
                    <a:cubicBezTo>
                      <a:pt x="55" y="132"/>
                      <a:pt x="77" y="95"/>
                      <a:pt x="70" y="92"/>
                    </a:cubicBezTo>
                    <a:close/>
                    <a:moveTo>
                      <a:pt x="66" y="4"/>
                    </a:moveTo>
                    <a:cubicBezTo>
                      <a:pt x="53" y="8"/>
                      <a:pt x="37" y="21"/>
                      <a:pt x="37" y="36"/>
                    </a:cubicBezTo>
                    <a:cubicBezTo>
                      <a:pt x="36" y="55"/>
                      <a:pt x="47" y="70"/>
                      <a:pt x="64" y="78"/>
                    </a:cubicBezTo>
                    <a:cubicBezTo>
                      <a:pt x="78" y="85"/>
                      <a:pt x="94" y="76"/>
                      <a:pt x="103" y="66"/>
                    </a:cubicBezTo>
                    <a:cubicBezTo>
                      <a:pt x="110" y="58"/>
                      <a:pt x="119" y="39"/>
                      <a:pt x="105" y="33"/>
                    </a:cubicBezTo>
                    <a:cubicBezTo>
                      <a:pt x="103" y="32"/>
                      <a:pt x="100" y="30"/>
                      <a:pt x="98" y="29"/>
                    </a:cubicBezTo>
                    <a:cubicBezTo>
                      <a:pt x="98" y="28"/>
                      <a:pt x="97" y="28"/>
                      <a:pt x="97" y="28"/>
                    </a:cubicBezTo>
                    <a:cubicBezTo>
                      <a:pt x="96" y="27"/>
                      <a:pt x="96" y="26"/>
                      <a:pt x="95" y="26"/>
                    </a:cubicBezTo>
                    <a:cubicBezTo>
                      <a:pt x="94" y="25"/>
                      <a:pt x="94" y="24"/>
                      <a:pt x="93" y="23"/>
                    </a:cubicBezTo>
                    <a:cubicBezTo>
                      <a:pt x="93" y="23"/>
                      <a:pt x="93" y="23"/>
                      <a:pt x="93" y="23"/>
                    </a:cubicBezTo>
                    <a:cubicBezTo>
                      <a:pt x="93" y="22"/>
                      <a:pt x="92" y="21"/>
                      <a:pt x="92" y="20"/>
                    </a:cubicBezTo>
                    <a:cubicBezTo>
                      <a:pt x="92" y="20"/>
                      <a:pt x="92" y="19"/>
                      <a:pt x="92" y="19"/>
                    </a:cubicBezTo>
                    <a:cubicBezTo>
                      <a:pt x="92" y="4"/>
                      <a:pt x="78" y="0"/>
                      <a:pt x="66" y="4"/>
                    </a:cubicBezTo>
                    <a:close/>
                  </a:path>
                </a:pathLst>
              </a:custGeom>
              <a:solidFill>
                <a:srgbClr val="077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6">
                <a:extLst>
                  <a:ext uri="{FF2B5EF4-FFF2-40B4-BE49-F238E27FC236}">
                    <a16:creationId xmlns:a16="http://schemas.microsoft.com/office/drawing/2014/main" id="{5203C1C9-EBC0-417F-8B29-82E41C232376}"/>
                  </a:ext>
                </a:extLst>
              </p:cNvPr>
              <p:cNvSpPr>
                <a:spLocks/>
              </p:cNvSpPr>
              <p:nvPr/>
            </p:nvSpPr>
            <p:spPr bwMode="auto">
              <a:xfrm>
                <a:off x="7331838" y="6118417"/>
                <a:ext cx="326614" cy="588536"/>
              </a:xfrm>
              <a:custGeom>
                <a:avLst/>
                <a:gdLst>
                  <a:gd name="T0" fmla="*/ 6 w 105"/>
                  <a:gd name="T1" fmla="*/ 173 h 189"/>
                  <a:gd name="T2" fmla="*/ 8 w 105"/>
                  <a:gd name="T3" fmla="*/ 172 h 189"/>
                  <a:gd name="T4" fmla="*/ 88 w 105"/>
                  <a:gd name="T5" fmla="*/ 156 h 189"/>
                  <a:gd name="T6" fmla="*/ 39 w 105"/>
                  <a:gd name="T7" fmla="*/ 46 h 189"/>
                  <a:gd name="T8" fmla="*/ 25 w 105"/>
                  <a:gd name="T9" fmla="*/ 6 h 189"/>
                  <a:gd name="T10" fmla="*/ 39 w 105"/>
                  <a:gd name="T11" fmla="*/ 0 h 189"/>
                  <a:gd name="T12" fmla="*/ 46 w 105"/>
                  <a:gd name="T13" fmla="*/ 26 h 189"/>
                  <a:gd name="T14" fmla="*/ 50 w 105"/>
                  <a:gd name="T15" fmla="*/ 38 h 189"/>
                  <a:gd name="T16" fmla="*/ 101 w 105"/>
                  <a:gd name="T17" fmla="*/ 154 h 189"/>
                  <a:gd name="T18" fmla="*/ 101 w 105"/>
                  <a:gd name="T19" fmla="*/ 156 h 189"/>
                  <a:gd name="T20" fmla="*/ 99 w 105"/>
                  <a:gd name="T21" fmla="*/ 167 h 189"/>
                  <a:gd name="T22" fmla="*/ 90 w 105"/>
                  <a:gd name="T23" fmla="*/ 172 h 189"/>
                  <a:gd name="T24" fmla="*/ 87 w 105"/>
                  <a:gd name="T25" fmla="*/ 173 h 189"/>
                  <a:gd name="T26" fmla="*/ 86 w 105"/>
                  <a:gd name="T27" fmla="*/ 173 h 189"/>
                  <a:gd name="T28" fmla="*/ 26 w 105"/>
                  <a:gd name="T29" fmla="*/ 188 h 189"/>
                  <a:gd name="T30" fmla="*/ 11 w 105"/>
                  <a:gd name="T31" fmla="*/ 187 h 189"/>
                  <a:gd name="T32" fmla="*/ 4 w 105"/>
                  <a:gd name="T33" fmla="*/ 185 h 189"/>
                  <a:gd name="T34" fmla="*/ 6 w 105"/>
                  <a:gd name="T35"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89">
                    <a:moveTo>
                      <a:pt x="6" y="173"/>
                    </a:moveTo>
                    <a:cubicBezTo>
                      <a:pt x="6" y="173"/>
                      <a:pt x="7" y="172"/>
                      <a:pt x="8" y="172"/>
                    </a:cubicBezTo>
                    <a:cubicBezTo>
                      <a:pt x="34" y="162"/>
                      <a:pt x="61" y="160"/>
                      <a:pt x="88" y="156"/>
                    </a:cubicBezTo>
                    <a:cubicBezTo>
                      <a:pt x="79" y="117"/>
                      <a:pt x="52" y="84"/>
                      <a:pt x="39" y="46"/>
                    </a:cubicBezTo>
                    <a:cubicBezTo>
                      <a:pt x="35" y="34"/>
                      <a:pt x="30" y="20"/>
                      <a:pt x="25" y="6"/>
                    </a:cubicBezTo>
                    <a:cubicBezTo>
                      <a:pt x="29" y="5"/>
                      <a:pt x="34" y="3"/>
                      <a:pt x="39" y="0"/>
                    </a:cubicBezTo>
                    <a:cubicBezTo>
                      <a:pt x="41" y="9"/>
                      <a:pt x="44" y="18"/>
                      <a:pt x="46" y="26"/>
                    </a:cubicBezTo>
                    <a:cubicBezTo>
                      <a:pt x="47" y="30"/>
                      <a:pt x="49" y="34"/>
                      <a:pt x="50" y="38"/>
                    </a:cubicBezTo>
                    <a:cubicBezTo>
                      <a:pt x="63" y="79"/>
                      <a:pt x="91" y="113"/>
                      <a:pt x="101" y="154"/>
                    </a:cubicBezTo>
                    <a:cubicBezTo>
                      <a:pt x="101" y="155"/>
                      <a:pt x="101" y="155"/>
                      <a:pt x="101" y="156"/>
                    </a:cubicBezTo>
                    <a:cubicBezTo>
                      <a:pt x="105" y="159"/>
                      <a:pt x="105" y="166"/>
                      <a:pt x="99" y="167"/>
                    </a:cubicBezTo>
                    <a:cubicBezTo>
                      <a:pt x="96" y="169"/>
                      <a:pt x="93" y="170"/>
                      <a:pt x="90" y="172"/>
                    </a:cubicBezTo>
                    <a:cubicBezTo>
                      <a:pt x="89" y="173"/>
                      <a:pt x="88" y="173"/>
                      <a:pt x="87" y="173"/>
                    </a:cubicBezTo>
                    <a:cubicBezTo>
                      <a:pt x="86" y="173"/>
                      <a:pt x="86" y="173"/>
                      <a:pt x="86" y="173"/>
                    </a:cubicBezTo>
                    <a:cubicBezTo>
                      <a:pt x="67" y="181"/>
                      <a:pt x="46" y="184"/>
                      <a:pt x="26" y="188"/>
                    </a:cubicBezTo>
                    <a:cubicBezTo>
                      <a:pt x="21" y="189"/>
                      <a:pt x="16" y="188"/>
                      <a:pt x="11" y="187"/>
                    </a:cubicBezTo>
                    <a:cubicBezTo>
                      <a:pt x="11" y="187"/>
                      <a:pt x="3" y="185"/>
                      <a:pt x="4" y="185"/>
                    </a:cubicBezTo>
                    <a:cubicBezTo>
                      <a:pt x="0" y="182"/>
                      <a:pt x="0" y="174"/>
                      <a:pt x="6" y="17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67">
                <a:extLst>
                  <a:ext uri="{FF2B5EF4-FFF2-40B4-BE49-F238E27FC236}">
                    <a16:creationId xmlns:a16="http://schemas.microsoft.com/office/drawing/2014/main" id="{69AA5B73-541F-460F-AB3B-AD34B96027D8}"/>
                  </a:ext>
                </a:extLst>
              </p:cNvPr>
              <p:cNvSpPr>
                <a:spLocks/>
              </p:cNvSpPr>
              <p:nvPr/>
            </p:nvSpPr>
            <p:spPr bwMode="auto">
              <a:xfrm>
                <a:off x="7418620" y="6607549"/>
                <a:ext cx="143584" cy="67847"/>
              </a:xfrm>
              <a:custGeom>
                <a:avLst/>
                <a:gdLst>
                  <a:gd name="T0" fmla="*/ 32 w 46"/>
                  <a:gd name="T1" fmla="*/ 19 h 22"/>
                  <a:gd name="T2" fmla="*/ 22 w 46"/>
                  <a:gd name="T3" fmla="*/ 21 h 22"/>
                  <a:gd name="T4" fmla="*/ 5 w 46"/>
                  <a:gd name="T5" fmla="*/ 21 h 22"/>
                  <a:gd name="T6" fmla="*/ 0 w 46"/>
                  <a:gd name="T7" fmla="*/ 17 h 22"/>
                  <a:gd name="T8" fmla="*/ 4 w 46"/>
                  <a:gd name="T9" fmla="*/ 10 h 22"/>
                  <a:gd name="T10" fmla="*/ 24 w 46"/>
                  <a:gd name="T11" fmla="*/ 0 h 22"/>
                  <a:gd name="T12" fmla="*/ 41 w 46"/>
                  <a:gd name="T13" fmla="*/ 1 h 22"/>
                  <a:gd name="T14" fmla="*/ 45 w 46"/>
                  <a:gd name="T15" fmla="*/ 4 h 22"/>
                  <a:gd name="T16" fmla="*/ 42 w 46"/>
                  <a:gd name="T17" fmla="*/ 12 h 22"/>
                  <a:gd name="T18" fmla="*/ 32 w 46"/>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2">
                    <a:moveTo>
                      <a:pt x="32" y="19"/>
                    </a:moveTo>
                    <a:cubicBezTo>
                      <a:pt x="30" y="20"/>
                      <a:pt x="25" y="22"/>
                      <a:pt x="22" y="21"/>
                    </a:cubicBezTo>
                    <a:cubicBezTo>
                      <a:pt x="17" y="21"/>
                      <a:pt x="11" y="21"/>
                      <a:pt x="5" y="21"/>
                    </a:cubicBezTo>
                    <a:cubicBezTo>
                      <a:pt x="1" y="20"/>
                      <a:pt x="1" y="18"/>
                      <a:pt x="0" y="17"/>
                    </a:cubicBezTo>
                    <a:cubicBezTo>
                      <a:pt x="0" y="15"/>
                      <a:pt x="1" y="12"/>
                      <a:pt x="4" y="10"/>
                    </a:cubicBezTo>
                    <a:cubicBezTo>
                      <a:pt x="6" y="8"/>
                      <a:pt x="14" y="0"/>
                      <a:pt x="24" y="0"/>
                    </a:cubicBezTo>
                    <a:cubicBezTo>
                      <a:pt x="30" y="0"/>
                      <a:pt x="36" y="0"/>
                      <a:pt x="41" y="1"/>
                    </a:cubicBezTo>
                    <a:cubicBezTo>
                      <a:pt x="44" y="1"/>
                      <a:pt x="45" y="3"/>
                      <a:pt x="45" y="4"/>
                    </a:cubicBezTo>
                    <a:cubicBezTo>
                      <a:pt x="46" y="7"/>
                      <a:pt x="44" y="9"/>
                      <a:pt x="42" y="12"/>
                    </a:cubicBezTo>
                    <a:cubicBezTo>
                      <a:pt x="40" y="14"/>
                      <a:pt x="37" y="17"/>
                      <a:pt x="32" y="19"/>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68">
                <a:extLst>
                  <a:ext uri="{FF2B5EF4-FFF2-40B4-BE49-F238E27FC236}">
                    <a16:creationId xmlns:a16="http://schemas.microsoft.com/office/drawing/2014/main" id="{4E236833-1A0A-41DA-A806-D25BCF9D5186}"/>
                  </a:ext>
                </a:extLst>
              </p:cNvPr>
              <p:cNvSpPr>
                <a:spLocks/>
              </p:cNvSpPr>
              <p:nvPr/>
            </p:nvSpPr>
            <p:spPr bwMode="auto">
              <a:xfrm>
                <a:off x="7806770" y="5630862"/>
                <a:ext cx="569603" cy="336080"/>
              </a:xfrm>
              <a:custGeom>
                <a:avLst/>
                <a:gdLst>
                  <a:gd name="T0" fmla="*/ 174 w 183"/>
                  <a:gd name="T1" fmla="*/ 4 h 108"/>
                  <a:gd name="T2" fmla="*/ 178 w 183"/>
                  <a:gd name="T3" fmla="*/ 11 h 108"/>
                  <a:gd name="T4" fmla="*/ 182 w 183"/>
                  <a:gd name="T5" fmla="*/ 24 h 108"/>
                  <a:gd name="T6" fmla="*/ 179 w 183"/>
                  <a:gd name="T7" fmla="*/ 86 h 108"/>
                  <a:gd name="T8" fmla="*/ 179 w 183"/>
                  <a:gd name="T9" fmla="*/ 87 h 108"/>
                  <a:gd name="T10" fmla="*/ 179 w 183"/>
                  <a:gd name="T11" fmla="*/ 90 h 108"/>
                  <a:gd name="T12" fmla="*/ 176 w 183"/>
                  <a:gd name="T13" fmla="*/ 101 h 108"/>
                  <a:gd name="T14" fmla="*/ 165 w 183"/>
                  <a:gd name="T15" fmla="*/ 105 h 108"/>
                  <a:gd name="T16" fmla="*/ 164 w 183"/>
                  <a:gd name="T17" fmla="*/ 105 h 108"/>
                  <a:gd name="T18" fmla="*/ 40 w 183"/>
                  <a:gd name="T19" fmla="*/ 78 h 108"/>
                  <a:gd name="T20" fmla="*/ 27 w 183"/>
                  <a:gd name="T21" fmla="*/ 76 h 108"/>
                  <a:gd name="T22" fmla="*/ 0 w 183"/>
                  <a:gd name="T23" fmla="*/ 74 h 108"/>
                  <a:gd name="T24" fmla="*/ 3 w 183"/>
                  <a:gd name="T25" fmla="*/ 60 h 108"/>
                  <a:gd name="T26" fmla="*/ 45 w 183"/>
                  <a:gd name="T27" fmla="*/ 65 h 108"/>
                  <a:gd name="T28" fmla="*/ 163 w 183"/>
                  <a:gd name="T29" fmla="*/ 92 h 108"/>
                  <a:gd name="T30" fmla="*/ 162 w 183"/>
                  <a:gd name="T31" fmla="*/ 10 h 108"/>
                  <a:gd name="T32" fmla="*/ 163 w 183"/>
                  <a:gd name="T33" fmla="*/ 8 h 108"/>
                  <a:gd name="T34" fmla="*/ 174 w 183"/>
                  <a:gd name="T3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108">
                    <a:moveTo>
                      <a:pt x="174" y="4"/>
                    </a:moveTo>
                    <a:cubicBezTo>
                      <a:pt x="174" y="3"/>
                      <a:pt x="178" y="10"/>
                      <a:pt x="178" y="11"/>
                    </a:cubicBezTo>
                    <a:cubicBezTo>
                      <a:pt x="180" y="15"/>
                      <a:pt x="182" y="20"/>
                      <a:pt x="182" y="24"/>
                    </a:cubicBezTo>
                    <a:cubicBezTo>
                      <a:pt x="182" y="45"/>
                      <a:pt x="183" y="66"/>
                      <a:pt x="179" y="86"/>
                    </a:cubicBezTo>
                    <a:cubicBezTo>
                      <a:pt x="179" y="87"/>
                      <a:pt x="179" y="87"/>
                      <a:pt x="179" y="87"/>
                    </a:cubicBezTo>
                    <a:cubicBezTo>
                      <a:pt x="179" y="88"/>
                      <a:pt x="179" y="90"/>
                      <a:pt x="179" y="90"/>
                    </a:cubicBezTo>
                    <a:cubicBezTo>
                      <a:pt x="178" y="94"/>
                      <a:pt x="177" y="97"/>
                      <a:pt x="176" y="101"/>
                    </a:cubicBezTo>
                    <a:cubicBezTo>
                      <a:pt x="175" y="106"/>
                      <a:pt x="169" y="108"/>
                      <a:pt x="165" y="105"/>
                    </a:cubicBezTo>
                    <a:cubicBezTo>
                      <a:pt x="165" y="105"/>
                      <a:pt x="164" y="105"/>
                      <a:pt x="164" y="105"/>
                    </a:cubicBezTo>
                    <a:cubicBezTo>
                      <a:pt x="121" y="104"/>
                      <a:pt x="82" y="82"/>
                      <a:pt x="40" y="78"/>
                    </a:cubicBezTo>
                    <a:cubicBezTo>
                      <a:pt x="35" y="77"/>
                      <a:pt x="31" y="77"/>
                      <a:pt x="27" y="76"/>
                    </a:cubicBezTo>
                    <a:cubicBezTo>
                      <a:pt x="18" y="76"/>
                      <a:pt x="9" y="75"/>
                      <a:pt x="0" y="74"/>
                    </a:cubicBezTo>
                    <a:cubicBezTo>
                      <a:pt x="2" y="69"/>
                      <a:pt x="3" y="64"/>
                      <a:pt x="3" y="60"/>
                    </a:cubicBezTo>
                    <a:cubicBezTo>
                      <a:pt x="18" y="62"/>
                      <a:pt x="32" y="64"/>
                      <a:pt x="45" y="65"/>
                    </a:cubicBezTo>
                    <a:cubicBezTo>
                      <a:pt x="85" y="71"/>
                      <a:pt x="122" y="91"/>
                      <a:pt x="163" y="92"/>
                    </a:cubicBezTo>
                    <a:cubicBezTo>
                      <a:pt x="161" y="65"/>
                      <a:pt x="158" y="37"/>
                      <a:pt x="162" y="10"/>
                    </a:cubicBezTo>
                    <a:cubicBezTo>
                      <a:pt x="163" y="9"/>
                      <a:pt x="163" y="8"/>
                      <a:pt x="163" y="8"/>
                    </a:cubicBezTo>
                    <a:cubicBezTo>
                      <a:pt x="163" y="2"/>
                      <a:pt x="171" y="0"/>
                      <a:pt x="17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69">
                <a:extLst>
                  <a:ext uri="{FF2B5EF4-FFF2-40B4-BE49-F238E27FC236}">
                    <a16:creationId xmlns:a16="http://schemas.microsoft.com/office/drawing/2014/main" id="{CB02C995-3933-46CD-A97C-43AEF2AE72D3}"/>
                  </a:ext>
                </a:extLst>
              </p:cNvPr>
              <p:cNvSpPr>
                <a:spLocks/>
              </p:cNvSpPr>
              <p:nvPr/>
            </p:nvSpPr>
            <p:spPr bwMode="auto">
              <a:xfrm>
                <a:off x="8286434" y="5723955"/>
                <a:ext cx="74159" cy="145162"/>
              </a:xfrm>
              <a:custGeom>
                <a:avLst/>
                <a:gdLst>
                  <a:gd name="T0" fmla="*/ 18 w 24"/>
                  <a:gd name="T1" fmla="*/ 42 h 47"/>
                  <a:gd name="T2" fmla="*/ 11 w 24"/>
                  <a:gd name="T3" fmla="*/ 47 h 47"/>
                  <a:gd name="T4" fmla="*/ 7 w 24"/>
                  <a:gd name="T5" fmla="*/ 43 h 47"/>
                  <a:gd name="T6" fmla="*/ 3 w 24"/>
                  <a:gd name="T7" fmla="*/ 26 h 47"/>
                  <a:gd name="T8" fmla="*/ 8 w 24"/>
                  <a:gd name="T9" fmla="*/ 5 h 47"/>
                  <a:gd name="T10" fmla="*/ 15 w 24"/>
                  <a:gd name="T11" fmla="*/ 0 h 47"/>
                  <a:gd name="T12" fmla="*/ 19 w 24"/>
                  <a:gd name="T13" fmla="*/ 4 h 47"/>
                  <a:gd name="T14" fmla="*/ 23 w 24"/>
                  <a:gd name="T15" fmla="*/ 20 h 47"/>
                  <a:gd name="T16" fmla="*/ 23 w 24"/>
                  <a:gd name="T17" fmla="*/ 31 h 47"/>
                  <a:gd name="T18" fmla="*/ 18 w 24"/>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7">
                    <a:moveTo>
                      <a:pt x="18" y="42"/>
                    </a:moveTo>
                    <a:cubicBezTo>
                      <a:pt x="16" y="45"/>
                      <a:pt x="13" y="46"/>
                      <a:pt x="11" y="47"/>
                    </a:cubicBezTo>
                    <a:cubicBezTo>
                      <a:pt x="10" y="47"/>
                      <a:pt x="8" y="46"/>
                      <a:pt x="7" y="43"/>
                    </a:cubicBezTo>
                    <a:cubicBezTo>
                      <a:pt x="5" y="38"/>
                      <a:pt x="4" y="32"/>
                      <a:pt x="3" y="26"/>
                    </a:cubicBezTo>
                    <a:cubicBezTo>
                      <a:pt x="0" y="17"/>
                      <a:pt x="6" y="7"/>
                      <a:pt x="8" y="5"/>
                    </a:cubicBezTo>
                    <a:cubicBezTo>
                      <a:pt x="10" y="2"/>
                      <a:pt x="12" y="0"/>
                      <a:pt x="15" y="0"/>
                    </a:cubicBezTo>
                    <a:cubicBezTo>
                      <a:pt x="16" y="0"/>
                      <a:pt x="18" y="0"/>
                      <a:pt x="19" y="4"/>
                    </a:cubicBezTo>
                    <a:cubicBezTo>
                      <a:pt x="20" y="9"/>
                      <a:pt x="22" y="15"/>
                      <a:pt x="23" y="20"/>
                    </a:cubicBezTo>
                    <a:cubicBezTo>
                      <a:pt x="24" y="23"/>
                      <a:pt x="23" y="28"/>
                      <a:pt x="23" y="31"/>
                    </a:cubicBezTo>
                    <a:cubicBezTo>
                      <a:pt x="21" y="36"/>
                      <a:pt x="19" y="39"/>
                      <a:pt x="18" y="4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70">
                <a:extLst>
                  <a:ext uri="{FF2B5EF4-FFF2-40B4-BE49-F238E27FC236}">
                    <a16:creationId xmlns:a16="http://schemas.microsoft.com/office/drawing/2014/main" id="{476C459B-A6A7-4F1D-ABF2-91163EB4C4CF}"/>
                  </a:ext>
                </a:extLst>
              </p:cNvPr>
              <p:cNvSpPr>
                <a:spLocks/>
              </p:cNvSpPr>
              <p:nvPr/>
            </p:nvSpPr>
            <p:spPr bwMode="auto">
              <a:xfrm>
                <a:off x="7268724" y="5673464"/>
                <a:ext cx="640605" cy="523845"/>
              </a:xfrm>
              <a:custGeom>
                <a:avLst/>
                <a:gdLst>
                  <a:gd name="T0" fmla="*/ 0 w 206"/>
                  <a:gd name="T1" fmla="*/ 127 h 168"/>
                  <a:gd name="T2" fmla="*/ 175 w 206"/>
                  <a:gd name="T3" fmla="*/ 6 h 168"/>
                  <a:gd name="T4" fmla="*/ 199 w 206"/>
                  <a:gd name="T5" fmla="*/ 25 h 168"/>
                  <a:gd name="T6" fmla="*/ 183 w 206"/>
                  <a:gd name="T7" fmla="*/ 46 h 168"/>
                  <a:gd name="T8" fmla="*/ 182 w 206"/>
                  <a:gd name="T9" fmla="*/ 54 h 168"/>
                  <a:gd name="T10" fmla="*/ 185 w 206"/>
                  <a:gd name="T11" fmla="*/ 65 h 168"/>
                  <a:gd name="T12" fmla="*/ 168 w 206"/>
                  <a:gd name="T13" fmla="*/ 80 h 168"/>
                  <a:gd name="T14" fmla="*/ 139 w 206"/>
                  <a:gd name="T15" fmla="*/ 85 h 168"/>
                  <a:gd name="T16" fmla="*/ 124 w 206"/>
                  <a:gd name="T17" fmla="*/ 116 h 168"/>
                  <a:gd name="T18" fmla="*/ 95 w 206"/>
                  <a:gd name="T19" fmla="*/ 126 h 168"/>
                  <a:gd name="T20" fmla="*/ 79 w 206"/>
                  <a:gd name="T21" fmla="*/ 134 h 168"/>
                  <a:gd name="T22" fmla="*/ 81 w 206"/>
                  <a:gd name="T23" fmla="*/ 153 h 168"/>
                  <a:gd name="T24" fmla="*/ 75 w 206"/>
                  <a:gd name="T25" fmla="*/ 157 h 168"/>
                  <a:gd name="T26" fmla="*/ 75 w 206"/>
                  <a:gd name="T27" fmla="*/ 157 h 168"/>
                  <a:gd name="T28" fmla="*/ 0 w 206"/>
                  <a:gd name="T29"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68">
                    <a:moveTo>
                      <a:pt x="0" y="127"/>
                    </a:moveTo>
                    <a:cubicBezTo>
                      <a:pt x="0" y="126"/>
                      <a:pt x="146" y="17"/>
                      <a:pt x="175" y="6"/>
                    </a:cubicBezTo>
                    <a:cubicBezTo>
                      <a:pt x="188" y="0"/>
                      <a:pt x="196" y="16"/>
                      <a:pt x="199" y="25"/>
                    </a:cubicBezTo>
                    <a:cubicBezTo>
                      <a:pt x="206" y="31"/>
                      <a:pt x="206" y="49"/>
                      <a:pt x="183" y="46"/>
                    </a:cubicBezTo>
                    <a:cubicBezTo>
                      <a:pt x="177" y="45"/>
                      <a:pt x="180" y="49"/>
                      <a:pt x="182" y="54"/>
                    </a:cubicBezTo>
                    <a:cubicBezTo>
                      <a:pt x="184" y="58"/>
                      <a:pt x="185" y="61"/>
                      <a:pt x="185" y="65"/>
                    </a:cubicBezTo>
                    <a:cubicBezTo>
                      <a:pt x="186" y="75"/>
                      <a:pt x="175" y="78"/>
                      <a:pt x="168" y="80"/>
                    </a:cubicBezTo>
                    <a:cubicBezTo>
                      <a:pt x="158" y="81"/>
                      <a:pt x="147" y="81"/>
                      <a:pt x="139" y="85"/>
                    </a:cubicBezTo>
                    <a:cubicBezTo>
                      <a:pt x="127" y="91"/>
                      <a:pt x="129" y="106"/>
                      <a:pt x="124" y="116"/>
                    </a:cubicBezTo>
                    <a:cubicBezTo>
                      <a:pt x="118" y="127"/>
                      <a:pt x="106" y="126"/>
                      <a:pt x="95" y="126"/>
                    </a:cubicBezTo>
                    <a:cubicBezTo>
                      <a:pt x="91" y="126"/>
                      <a:pt x="75" y="126"/>
                      <a:pt x="79" y="134"/>
                    </a:cubicBezTo>
                    <a:cubicBezTo>
                      <a:pt x="83" y="140"/>
                      <a:pt x="84" y="147"/>
                      <a:pt x="81" y="153"/>
                    </a:cubicBezTo>
                    <a:cubicBezTo>
                      <a:pt x="79" y="155"/>
                      <a:pt x="77" y="156"/>
                      <a:pt x="75" y="157"/>
                    </a:cubicBezTo>
                    <a:cubicBezTo>
                      <a:pt x="75" y="157"/>
                      <a:pt x="75" y="157"/>
                      <a:pt x="75" y="157"/>
                    </a:cubicBezTo>
                    <a:cubicBezTo>
                      <a:pt x="70" y="168"/>
                      <a:pt x="13" y="165"/>
                      <a:pt x="0" y="12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1">
                <a:extLst>
                  <a:ext uri="{FF2B5EF4-FFF2-40B4-BE49-F238E27FC236}">
                    <a16:creationId xmlns:a16="http://schemas.microsoft.com/office/drawing/2014/main" id="{4C2E142A-788D-4213-A949-24387FEEA41A}"/>
                  </a:ext>
                </a:extLst>
              </p:cNvPr>
              <p:cNvSpPr>
                <a:spLocks/>
              </p:cNvSpPr>
              <p:nvPr/>
            </p:nvSpPr>
            <p:spPr bwMode="auto">
              <a:xfrm>
                <a:off x="6517670" y="5042326"/>
                <a:ext cx="1380615" cy="1046111"/>
              </a:xfrm>
              <a:custGeom>
                <a:avLst/>
                <a:gdLst>
                  <a:gd name="T0" fmla="*/ 11 w 444"/>
                  <a:gd name="T1" fmla="*/ 278 h 336"/>
                  <a:gd name="T2" fmla="*/ 25 w 444"/>
                  <a:gd name="T3" fmla="*/ 260 h 336"/>
                  <a:gd name="T4" fmla="*/ 5 w 444"/>
                  <a:gd name="T5" fmla="*/ 262 h 336"/>
                  <a:gd name="T6" fmla="*/ 3 w 444"/>
                  <a:gd name="T7" fmla="*/ 256 h 336"/>
                  <a:gd name="T8" fmla="*/ 29 w 444"/>
                  <a:gd name="T9" fmla="*/ 253 h 336"/>
                  <a:gd name="T10" fmla="*/ 91 w 444"/>
                  <a:gd name="T11" fmla="*/ 197 h 336"/>
                  <a:gd name="T12" fmla="*/ 113 w 444"/>
                  <a:gd name="T13" fmla="*/ 168 h 336"/>
                  <a:gd name="T14" fmla="*/ 119 w 444"/>
                  <a:gd name="T15" fmla="*/ 151 h 336"/>
                  <a:gd name="T16" fmla="*/ 155 w 444"/>
                  <a:gd name="T17" fmla="*/ 97 h 336"/>
                  <a:gd name="T18" fmla="*/ 162 w 444"/>
                  <a:gd name="T19" fmla="*/ 106 h 336"/>
                  <a:gd name="T20" fmla="*/ 145 w 444"/>
                  <a:gd name="T21" fmla="*/ 144 h 336"/>
                  <a:gd name="T22" fmla="*/ 245 w 444"/>
                  <a:gd name="T23" fmla="*/ 314 h 336"/>
                  <a:gd name="T24" fmla="*/ 374 w 444"/>
                  <a:gd name="T25" fmla="*/ 201 h 336"/>
                  <a:gd name="T26" fmla="*/ 274 w 444"/>
                  <a:gd name="T27" fmla="*/ 85 h 336"/>
                  <a:gd name="T28" fmla="*/ 222 w 444"/>
                  <a:gd name="T29" fmla="*/ 72 h 336"/>
                  <a:gd name="T30" fmla="*/ 202 w 444"/>
                  <a:gd name="T31" fmla="*/ 63 h 336"/>
                  <a:gd name="T32" fmla="*/ 261 w 444"/>
                  <a:gd name="T33" fmla="*/ 45 h 336"/>
                  <a:gd name="T34" fmla="*/ 273 w 444"/>
                  <a:gd name="T35" fmla="*/ 48 h 336"/>
                  <a:gd name="T36" fmla="*/ 273 w 444"/>
                  <a:gd name="T37" fmla="*/ 48 h 336"/>
                  <a:gd name="T38" fmla="*/ 304 w 444"/>
                  <a:gd name="T39" fmla="*/ 52 h 336"/>
                  <a:gd name="T40" fmla="*/ 304 w 444"/>
                  <a:gd name="T41" fmla="*/ 52 h 336"/>
                  <a:gd name="T42" fmla="*/ 409 w 444"/>
                  <a:gd name="T43" fmla="*/ 30 h 336"/>
                  <a:gd name="T44" fmla="*/ 410 w 444"/>
                  <a:gd name="T45" fmla="*/ 25 h 336"/>
                  <a:gd name="T46" fmla="*/ 415 w 444"/>
                  <a:gd name="T47" fmla="*/ 6 h 336"/>
                  <a:gd name="T48" fmla="*/ 418 w 444"/>
                  <a:gd name="T49" fmla="*/ 0 h 336"/>
                  <a:gd name="T50" fmla="*/ 424 w 444"/>
                  <a:gd name="T51" fmla="*/ 5 h 336"/>
                  <a:gd name="T52" fmla="*/ 422 w 444"/>
                  <a:gd name="T53" fmla="*/ 26 h 336"/>
                  <a:gd name="T54" fmla="*/ 435 w 444"/>
                  <a:gd name="T55" fmla="*/ 23 h 336"/>
                  <a:gd name="T56" fmla="*/ 443 w 444"/>
                  <a:gd name="T57" fmla="*/ 26 h 336"/>
                  <a:gd name="T58" fmla="*/ 437 w 444"/>
                  <a:gd name="T59" fmla="*/ 32 h 336"/>
                  <a:gd name="T60" fmla="*/ 426 w 444"/>
                  <a:gd name="T61" fmla="*/ 37 h 336"/>
                  <a:gd name="T62" fmla="*/ 439 w 444"/>
                  <a:gd name="T63" fmla="*/ 47 h 336"/>
                  <a:gd name="T64" fmla="*/ 432 w 444"/>
                  <a:gd name="T65" fmla="*/ 51 h 336"/>
                  <a:gd name="T66" fmla="*/ 415 w 444"/>
                  <a:gd name="T67" fmla="*/ 40 h 336"/>
                  <a:gd name="T68" fmla="*/ 306 w 444"/>
                  <a:gd name="T69" fmla="*/ 65 h 336"/>
                  <a:gd name="T70" fmla="*/ 306 w 444"/>
                  <a:gd name="T71" fmla="*/ 65 h 336"/>
                  <a:gd name="T72" fmla="*/ 284 w 444"/>
                  <a:gd name="T73" fmla="*/ 68 h 336"/>
                  <a:gd name="T74" fmla="*/ 345 w 444"/>
                  <a:gd name="T75" fmla="*/ 136 h 336"/>
                  <a:gd name="T76" fmla="*/ 412 w 444"/>
                  <a:gd name="T77" fmla="*/ 222 h 336"/>
                  <a:gd name="T78" fmla="*/ 251 w 444"/>
                  <a:gd name="T79" fmla="*/ 329 h 336"/>
                  <a:gd name="T80" fmla="*/ 250 w 444"/>
                  <a:gd name="T81" fmla="*/ 330 h 336"/>
                  <a:gd name="T82" fmla="*/ 232 w 444"/>
                  <a:gd name="T83" fmla="*/ 324 h 336"/>
                  <a:gd name="T84" fmla="*/ 134 w 444"/>
                  <a:gd name="T85" fmla="*/ 157 h 336"/>
                  <a:gd name="T86" fmla="*/ 133 w 444"/>
                  <a:gd name="T87" fmla="*/ 159 h 336"/>
                  <a:gd name="T88" fmla="*/ 133 w 444"/>
                  <a:gd name="T89" fmla="*/ 159 h 336"/>
                  <a:gd name="T90" fmla="*/ 109 w 444"/>
                  <a:gd name="T91" fmla="*/ 191 h 336"/>
                  <a:gd name="T92" fmla="*/ 108 w 444"/>
                  <a:gd name="T93" fmla="*/ 192 h 336"/>
                  <a:gd name="T94" fmla="*/ 37 w 444"/>
                  <a:gd name="T95" fmla="*/ 257 h 336"/>
                  <a:gd name="T96" fmla="*/ 47 w 444"/>
                  <a:gd name="T97" fmla="*/ 280 h 336"/>
                  <a:gd name="T98" fmla="*/ 42 w 444"/>
                  <a:gd name="T99" fmla="*/ 286 h 336"/>
                  <a:gd name="T100" fmla="*/ 31 w 444"/>
                  <a:gd name="T101" fmla="*/ 265 h 336"/>
                  <a:gd name="T102" fmla="*/ 12 w 444"/>
                  <a:gd name="T103" fmla="*/ 284 h 336"/>
                  <a:gd name="T104" fmla="*/ 11 w 444"/>
                  <a:gd name="T105" fmla="*/ 27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4" h="336">
                    <a:moveTo>
                      <a:pt x="11" y="278"/>
                    </a:moveTo>
                    <a:cubicBezTo>
                      <a:pt x="20" y="272"/>
                      <a:pt x="21" y="272"/>
                      <a:pt x="25" y="260"/>
                    </a:cubicBezTo>
                    <a:cubicBezTo>
                      <a:pt x="16" y="261"/>
                      <a:pt x="15" y="263"/>
                      <a:pt x="5" y="262"/>
                    </a:cubicBezTo>
                    <a:cubicBezTo>
                      <a:pt x="1" y="262"/>
                      <a:pt x="0" y="257"/>
                      <a:pt x="3" y="256"/>
                    </a:cubicBezTo>
                    <a:cubicBezTo>
                      <a:pt x="15" y="254"/>
                      <a:pt x="17" y="253"/>
                      <a:pt x="29" y="253"/>
                    </a:cubicBezTo>
                    <a:cubicBezTo>
                      <a:pt x="32" y="253"/>
                      <a:pt x="72" y="216"/>
                      <a:pt x="91" y="197"/>
                    </a:cubicBezTo>
                    <a:cubicBezTo>
                      <a:pt x="100" y="188"/>
                      <a:pt x="107" y="178"/>
                      <a:pt x="113" y="168"/>
                    </a:cubicBezTo>
                    <a:cubicBezTo>
                      <a:pt x="115" y="162"/>
                      <a:pt x="118" y="155"/>
                      <a:pt x="119" y="151"/>
                    </a:cubicBezTo>
                    <a:cubicBezTo>
                      <a:pt x="123" y="136"/>
                      <a:pt x="128" y="120"/>
                      <a:pt x="155" y="97"/>
                    </a:cubicBezTo>
                    <a:cubicBezTo>
                      <a:pt x="161" y="93"/>
                      <a:pt x="167" y="101"/>
                      <a:pt x="162" y="106"/>
                    </a:cubicBezTo>
                    <a:cubicBezTo>
                      <a:pt x="150" y="116"/>
                      <a:pt x="145" y="127"/>
                      <a:pt x="145" y="144"/>
                    </a:cubicBezTo>
                    <a:cubicBezTo>
                      <a:pt x="158" y="154"/>
                      <a:pt x="221" y="245"/>
                      <a:pt x="245" y="314"/>
                    </a:cubicBezTo>
                    <a:cubicBezTo>
                      <a:pt x="299" y="281"/>
                      <a:pt x="328" y="245"/>
                      <a:pt x="374" y="201"/>
                    </a:cubicBezTo>
                    <a:cubicBezTo>
                      <a:pt x="365" y="197"/>
                      <a:pt x="282" y="94"/>
                      <a:pt x="274" y="85"/>
                    </a:cubicBezTo>
                    <a:cubicBezTo>
                      <a:pt x="271" y="82"/>
                      <a:pt x="246" y="61"/>
                      <a:pt x="222" y="72"/>
                    </a:cubicBezTo>
                    <a:cubicBezTo>
                      <a:pt x="219" y="74"/>
                      <a:pt x="204" y="70"/>
                      <a:pt x="202" y="63"/>
                    </a:cubicBezTo>
                    <a:cubicBezTo>
                      <a:pt x="202" y="63"/>
                      <a:pt x="235" y="42"/>
                      <a:pt x="261" y="45"/>
                    </a:cubicBezTo>
                    <a:cubicBezTo>
                      <a:pt x="265" y="46"/>
                      <a:pt x="269" y="47"/>
                      <a:pt x="273" y="48"/>
                    </a:cubicBezTo>
                    <a:cubicBezTo>
                      <a:pt x="273" y="48"/>
                      <a:pt x="273" y="48"/>
                      <a:pt x="273" y="48"/>
                    </a:cubicBezTo>
                    <a:cubicBezTo>
                      <a:pt x="281" y="50"/>
                      <a:pt x="304" y="52"/>
                      <a:pt x="304" y="52"/>
                    </a:cubicBezTo>
                    <a:cubicBezTo>
                      <a:pt x="304" y="52"/>
                      <a:pt x="304" y="52"/>
                      <a:pt x="304" y="52"/>
                    </a:cubicBezTo>
                    <a:cubicBezTo>
                      <a:pt x="345" y="51"/>
                      <a:pt x="390" y="60"/>
                      <a:pt x="409" y="30"/>
                    </a:cubicBezTo>
                    <a:cubicBezTo>
                      <a:pt x="409" y="29"/>
                      <a:pt x="409" y="26"/>
                      <a:pt x="410" y="25"/>
                    </a:cubicBezTo>
                    <a:cubicBezTo>
                      <a:pt x="414" y="19"/>
                      <a:pt x="417" y="13"/>
                      <a:pt x="415" y="6"/>
                    </a:cubicBezTo>
                    <a:cubicBezTo>
                      <a:pt x="414" y="3"/>
                      <a:pt x="415" y="1"/>
                      <a:pt x="418" y="0"/>
                    </a:cubicBezTo>
                    <a:cubicBezTo>
                      <a:pt x="421" y="0"/>
                      <a:pt x="423" y="2"/>
                      <a:pt x="424" y="5"/>
                    </a:cubicBezTo>
                    <a:cubicBezTo>
                      <a:pt x="426" y="12"/>
                      <a:pt x="425" y="19"/>
                      <a:pt x="422" y="26"/>
                    </a:cubicBezTo>
                    <a:cubicBezTo>
                      <a:pt x="427" y="25"/>
                      <a:pt x="430" y="24"/>
                      <a:pt x="435" y="23"/>
                    </a:cubicBezTo>
                    <a:cubicBezTo>
                      <a:pt x="438" y="22"/>
                      <a:pt x="443" y="24"/>
                      <a:pt x="443" y="26"/>
                    </a:cubicBezTo>
                    <a:cubicBezTo>
                      <a:pt x="444" y="30"/>
                      <a:pt x="440" y="31"/>
                      <a:pt x="437" y="32"/>
                    </a:cubicBezTo>
                    <a:cubicBezTo>
                      <a:pt x="434" y="33"/>
                      <a:pt x="430" y="36"/>
                      <a:pt x="426" y="37"/>
                    </a:cubicBezTo>
                    <a:cubicBezTo>
                      <a:pt x="432" y="39"/>
                      <a:pt x="433" y="41"/>
                      <a:pt x="439" y="47"/>
                    </a:cubicBezTo>
                    <a:cubicBezTo>
                      <a:pt x="444" y="52"/>
                      <a:pt x="436" y="53"/>
                      <a:pt x="432" y="51"/>
                    </a:cubicBezTo>
                    <a:cubicBezTo>
                      <a:pt x="421" y="43"/>
                      <a:pt x="421" y="45"/>
                      <a:pt x="415" y="40"/>
                    </a:cubicBezTo>
                    <a:cubicBezTo>
                      <a:pt x="387" y="73"/>
                      <a:pt x="345" y="65"/>
                      <a:pt x="306" y="65"/>
                    </a:cubicBezTo>
                    <a:cubicBezTo>
                      <a:pt x="306" y="65"/>
                      <a:pt x="306" y="65"/>
                      <a:pt x="306" y="65"/>
                    </a:cubicBezTo>
                    <a:cubicBezTo>
                      <a:pt x="294" y="66"/>
                      <a:pt x="287" y="68"/>
                      <a:pt x="284" y="68"/>
                    </a:cubicBezTo>
                    <a:cubicBezTo>
                      <a:pt x="304" y="92"/>
                      <a:pt x="321" y="116"/>
                      <a:pt x="345" y="136"/>
                    </a:cubicBezTo>
                    <a:cubicBezTo>
                      <a:pt x="372" y="159"/>
                      <a:pt x="436" y="201"/>
                      <a:pt x="412" y="222"/>
                    </a:cubicBezTo>
                    <a:cubicBezTo>
                      <a:pt x="409" y="225"/>
                      <a:pt x="328" y="301"/>
                      <a:pt x="251" y="329"/>
                    </a:cubicBezTo>
                    <a:cubicBezTo>
                      <a:pt x="251" y="330"/>
                      <a:pt x="250" y="330"/>
                      <a:pt x="250" y="330"/>
                    </a:cubicBezTo>
                    <a:cubicBezTo>
                      <a:pt x="246" y="334"/>
                      <a:pt x="234" y="336"/>
                      <a:pt x="232" y="324"/>
                    </a:cubicBezTo>
                    <a:cubicBezTo>
                      <a:pt x="214" y="257"/>
                      <a:pt x="170" y="215"/>
                      <a:pt x="134" y="157"/>
                    </a:cubicBezTo>
                    <a:cubicBezTo>
                      <a:pt x="134" y="158"/>
                      <a:pt x="133" y="159"/>
                      <a:pt x="133" y="159"/>
                    </a:cubicBezTo>
                    <a:cubicBezTo>
                      <a:pt x="133" y="159"/>
                      <a:pt x="133" y="159"/>
                      <a:pt x="133" y="159"/>
                    </a:cubicBezTo>
                    <a:cubicBezTo>
                      <a:pt x="133" y="159"/>
                      <a:pt x="113" y="187"/>
                      <a:pt x="109" y="191"/>
                    </a:cubicBezTo>
                    <a:cubicBezTo>
                      <a:pt x="109" y="191"/>
                      <a:pt x="109" y="191"/>
                      <a:pt x="108" y="192"/>
                    </a:cubicBezTo>
                    <a:cubicBezTo>
                      <a:pt x="89" y="216"/>
                      <a:pt x="66" y="238"/>
                      <a:pt x="37" y="257"/>
                    </a:cubicBezTo>
                    <a:cubicBezTo>
                      <a:pt x="39" y="266"/>
                      <a:pt x="41" y="275"/>
                      <a:pt x="47" y="280"/>
                    </a:cubicBezTo>
                    <a:cubicBezTo>
                      <a:pt x="50" y="283"/>
                      <a:pt x="46" y="291"/>
                      <a:pt x="42" y="286"/>
                    </a:cubicBezTo>
                    <a:cubicBezTo>
                      <a:pt x="38" y="281"/>
                      <a:pt x="33" y="270"/>
                      <a:pt x="31" y="265"/>
                    </a:cubicBezTo>
                    <a:cubicBezTo>
                      <a:pt x="27" y="275"/>
                      <a:pt x="25" y="279"/>
                      <a:pt x="12" y="284"/>
                    </a:cubicBezTo>
                    <a:cubicBezTo>
                      <a:pt x="6" y="287"/>
                      <a:pt x="9" y="279"/>
                      <a:pt x="11" y="27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2">
                <a:extLst>
                  <a:ext uri="{FF2B5EF4-FFF2-40B4-BE49-F238E27FC236}">
                    <a16:creationId xmlns:a16="http://schemas.microsoft.com/office/drawing/2014/main" id="{A0E5F520-E7EC-4003-AD52-89F17F688A88}"/>
                  </a:ext>
                </a:extLst>
              </p:cNvPr>
              <p:cNvSpPr>
                <a:spLocks noEditPoints="1"/>
              </p:cNvSpPr>
              <p:nvPr/>
            </p:nvSpPr>
            <p:spPr bwMode="auto">
              <a:xfrm>
                <a:off x="6845861" y="5144886"/>
                <a:ext cx="911994" cy="831524"/>
              </a:xfrm>
              <a:custGeom>
                <a:avLst/>
                <a:gdLst>
                  <a:gd name="T0" fmla="*/ 79 w 293"/>
                  <a:gd name="T1" fmla="*/ 120 h 267"/>
                  <a:gd name="T2" fmla="*/ 132 w 293"/>
                  <a:gd name="T3" fmla="*/ 213 h 267"/>
                  <a:gd name="T4" fmla="*/ 164 w 293"/>
                  <a:gd name="T5" fmla="*/ 251 h 267"/>
                  <a:gd name="T6" fmla="*/ 211 w 293"/>
                  <a:gd name="T7" fmla="*/ 244 h 267"/>
                  <a:gd name="T8" fmla="*/ 212 w 293"/>
                  <a:gd name="T9" fmla="*/ 236 h 267"/>
                  <a:gd name="T10" fmla="*/ 237 w 293"/>
                  <a:gd name="T11" fmla="*/ 235 h 267"/>
                  <a:gd name="T12" fmla="*/ 246 w 293"/>
                  <a:gd name="T13" fmla="*/ 213 h 267"/>
                  <a:gd name="T14" fmla="*/ 239 w 293"/>
                  <a:gd name="T15" fmla="*/ 202 h 267"/>
                  <a:gd name="T16" fmla="*/ 240 w 293"/>
                  <a:gd name="T17" fmla="*/ 200 h 267"/>
                  <a:gd name="T18" fmla="*/ 243 w 293"/>
                  <a:gd name="T19" fmla="*/ 202 h 267"/>
                  <a:gd name="T20" fmla="*/ 277 w 293"/>
                  <a:gd name="T21" fmla="*/ 177 h 267"/>
                  <a:gd name="T22" fmla="*/ 191 w 293"/>
                  <a:gd name="T23" fmla="*/ 68 h 267"/>
                  <a:gd name="T24" fmla="*/ 158 w 293"/>
                  <a:gd name="T25" fmla="*/ 37 h 267"/>
                  <a:gd name="T26" fmla="*/ 162 w 293"/>
                  <a:gd name="T27" fmla="*/ 38 h 267"/>
                  <a:gd name="T28" fmla="*/ 182 w 293"/>
                  <a:gd name="T29" fmla="*/ 6 h 267"/>
                  <a:gd name="T30" fmla="*/ 121 w 293"/>
                  <a:gd name="T31" fmla="*/ 9 h 267"/>
                  <a:gd name="T32" fmla="*/ 111 w 293"/>
                  <a:gd name="T33" fmla="*/ 16 h 267"/>
                  <a:gd name="T34" fmla="*/ 94 w 293"/>
                  <a:gd name="T35" fmla="*/ 23 h 267"/>
                  <a:gd name="T36" fmla="*/ 90 w 293"/>
                  <a:gd name="T37" fmla="*/ 29 h 267"/>
                  <a:gd name="T38" fmla="*/ 77 w 293"/>
                  <a:gd name="T39" fmla="*/ 38 h 267"/>
                  <a:gd name="T40" fmla="*/ 66 w 293"/>
                  <a:gd name="T41" fmla="*/ 76 h 267"/>
                  <a:gd name="T42" fmla="*/ 79 w 293"/>
                  <a:gd name="T43" fmla="*/ 120 h 267"/>
                  <a:gd name="T44" fmla="*/ 25 w 293"/>
                  <a:gd name="T45" fmla="*/ 142 h 267"/>
                  <a:gd name="T46" fmla="*/ 40 w 293"/>
                  <a:gd name="T47" fmla="*/ 108 h 267"/>
                  <a:gd name="T48" fmla="*/ 38 w 293"/>
                  <a:gd name="T49" fmla="*/ 94 h 267"/>
                  <a:gd name="T50" fmla="*/ 21 w 293"/>
                  <a:gd name="T51" fmla="*/ 89 h 267"/>
                  <a:gd name="T52" fmla="*/ 2 w 293"/>
                  <a:gd name="T53" fmla="*/ 130 h 267"/>
                  <a:gd name="T54" fmla="*/ 25 w 293"/>
                  <a:gd name="T55" fmla="*/ 14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67">
                    <a:moveTo>
                      <a:pt x="79" y="120"/>
                    </a:moveTo>
                    <a:cubicBezTo>
                      <a:pt x="93" y="152"/>
                      <a:pt x="111" y="184"/>
                      <a:pt x="132" y="213"/>
                    </a:cubicBezTo>
                    <a:cubicBezTo>
                      <a:pt x="141" y="227"/>
                      <a:pt x="151" y="240"/>
                      <a:pt x="164" y="251"/>
                    </a:cubicBezTo>
                    <a:cubicBezTo>
                      <a:pt x="181" y="267"/>
                      <a:pt x="205" y="262"/>
                      <a:pt x="211" y="244"/>
                    </a:cubicBezTo>
                    <a:cubicBezTo>
                      <a:pt x="212" y="242"/>
                      <a:pt x="213" y="239"/>
                      <a:pt x="212" y="236"/>
                    </a:cubicBezTo>
                    <a:cubicBezTo>
                      <a:pt x="221" y="240"/>
                      <a:pt x="232" y="238"/>
                      <a:pt x="237" y="235"/>
                    </a:cubicBezTo>
                    <a:cubicBezTo>
                      <a:pt x="243" y="232"/>
                      <a:pt x="251" y="223"/>
                      <a:pt x="246" y="213"/>
                    </a:cubicBezTo>
                    <a:cubicBezTo>
                      <a:pt x="244" y="209"/>
                      <a:pt x="241" y="206"/>
                      <a:pt x="239" y="202"/>
                    </a:cubicBezTo>
                    <a:cubicBezTo>
                      <a:pt x="239" y="201"/>
                      <a:pt x="240" y="201"/>
                      <a:pt x="240" y="200"/>
                    </a:cubicBezTo>
                    <a:cubicBezTo>
                      <a:pt x="241" y="201"/>
                      <a:pt x="242" y="201"/>
                      <a:pt x="243" y="202"/>
                    </a:cubicBezTo>
                    <a:cubicBezTo>
                      <a:pt x="260" y="217"/>
                      <a:pt x="293" y="200"/>
                      <a:pt x="277" y="177"/>
                    </a:cubicBezTo>
                    <a:cubicBezTo>
                      <a:pt x="251" y="139"/>
                      <a:pt x="223" y="101"/>
                      <a:pt x="191" y="68"/>
                    </a:cubicBezTo>
                    <a:cubicBezTo>
                      <a:pt x="181" y="58"/>
                      <a:pt x="170" y="46"/>
                      <a:pt x="158" y="37"/>
                    </a:cubicBezTo>
                    <a:cubicBezTo>
                      <a:pt x="160" y="37"/>
                      <a:pt x="161" y="37"/>
                      <a:pt x="162" y="38"/>
                    </a:cubicBezTo>
                    <a:cubicBezTo>
                      <a:pt x="174" y="41"/>
                      <a:pt x="195" y="10"/>
                      <a:pt x="182" y="6"/>
                    </a:cubicBezTo>
                    <a:cubicBezTo>
                      <a:pt x="162" y="0"/>
                      <a:pt x="139" y="2"/>
                      <a:pt x="121" y="9"/>
                    </a:cubicBezTo>
                    <a:cubicBezTo>
                      <a:pt x="117" y="11"/>
                      <a:pt x="114" y="13"/>
                      <a:pt x="111" y="16"/>
                    </a:cubicBezTo>
                    <a:cubicBezTo>
                      <a:pt x="105" y="17"/>
                      <a:pt x="99" y="19"/>
                      <a:pt x="94" y="23"/>
                    </a:cubicBezTo>
                    <a:cubicBezTo>
                      <a:pt x="92" y="25"/>
                      <a:pt x="91" y="27"/>
                      <a:pt x="90" y="29"/>
                    </a:cubicBezTo>
                    <a:cubicBezTo>
                      <a:pt x="84" y="30"/>
                      <a:pt x="80" y="34"/>
                      <a:pt x="77" y="38"/>
                    </a:cubicBezTo>
                    <a:cubicBezTo>
                      <a:pt x="70" y="49"/>
                      <a:pt x="65" y="61"/>
                      <a:pt x="66" y="76"/>
                    </a:cubicBezTo>
                    <a:cubicBezTo>
                      <a:pt x="66" y="91"/>
                      <a:pt x="73" y="106"/>
                      <a:pt x="79" y="120"/>
                    </a:cubicBezTo>
                    <a:close/>
                    <a:moveTo>
                      <a:pt x="25" y="142"/>
                    </a:moveTo>
                    <a:cubicBezTo>
                      <a:pt x="27" y="127"/>
                      <a:pt x="33" y="114"/>
                      <a:pt x="40" y="108"/>
                    </a:cubicBezTo>
                    <a:cubicBezTo>
                      <a:pt x="44" y="105"/>
                      <a:pt x="43" y="99"/>
                      <a:pt x="38" y="94"/>
                    </a:cubicBezTo>
                    <a:cubicBezTo>
                      <a:pt x="33" y="88"/>
                      <a:pt x="25" y="86"/>
                      <a:pt x="21" y="89"/>
                    </a:cubicBezTo>
                    <a:cubicBezTo>
                      <a:pt x="12" y="97"/>
                      <a:pt x="4" y="111"/>
                      <a:pt x="2" y="130"/>
                    </a:cubicBezTo>
                    <a:cubicBezTo>
                      <a:pt x="0" y="143"/>
                      <a:pt x="24" y="154"/>
                      <a:pt x="25" y="142"/>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3">
                <a:extLst>
                  <a:ext uri="{FF2B5EF4-FFF2-40B4-BE49-F238E27FC236}">
                    <a16:creationId xmlns:a16="http://schemas.microsoft.com/office/drawing/2014/main" id="{F244BC39-757F-41BD-97AD-8CD6B846E328}"/>
                  </a:ext>
                </a:extLst>
              </p:cNvPr>
              <p:cNvSpPr>
                <a:spLocks/>
              </p:cNvSpPr>
              <p:nvPr/>
            </p:nvSpPr>
            <p:spPr bwMode="auto">
              <a:xfrm>
                <a:off x="6258903" y="4370164"/>
                <a:ext cx="1022444" cy="976686"/>
              </a:xfrm>
              <a:custGeom>
                <a:avLst/>
                <a:gdLst>
                  <a:gd name="T0" fmla="*/ 48 w 329"/>
                  <a:gd name="T1" fmla="*/ 244 h 314"/>
                  <a:gd name="T2" fmla="*/ 251 w 329"/>
                  <a:gd name="T3" fmla="*/ 264 h 314"/>
                  <a:gd name="T4" fmla="*/ 281 w 329"/>
                  <a:gd name="T5" fmla="*/ 62 h 314"/>
                  <a:gd name="T6" fmla="*/ 69 w 329"/>
                  <a:gd name="T7" fmla="*/ 40 h 314"/>
                  <a:gd name="T8" fmla="*/ 48 w 329"/>
                  <a:gd name="T9" fmla="*/ 244 h 314"/>
                </a:gdLst>
                <a:ahLst/>
                <a:cxnLst>
                  <a:cxn ang="0">
                    <a:pos x="T0" y="T1"/>
                  </a:cxn>
                  <a:cxn ang="0">
                    <a:pos x="T2" y="T3"/>
                  </a:cxn>
                  <a:cxn ang="0">
                    <a:pos x="T4" y="T5"/>
                  </a:cxn>
                  <a:cxn ang="0">
                    <a:pos x="T6" y="T7"/>
                  </a:cxn>
                  <a:cxn ang="0">
                    <a:pos x="T8" y="T9"/>
                  </a:cxn>
                </a:cxnLst>
                <a:rect l="0" t="0" r="r" b="b"/>
                <a:pathLst>
                  <a:path w="329" h="314">
                    <a:moveTo>
                      <a:pt x="48" y="244"/>
                    </a:moveTo>
                    <a:cubicBezTo>
                      <a:pt x="95" y="305"/>
                      <a:pt x="186" y="314"/>
                      <a:pt x="251" y="264"/>
                    </a:cubicBezTo>
                    <a:cubicBezTo>
                      <a:pt x="315" y="214"/>
                      <a:pt x="329" y="124"/>
                      <a:pt x="281" y="62"/>
                    </a:cubicBezTo>
                    <a:cubicBezTo>
                      <a:pt x="233" y="1"/>
                      <a:pt x="118" y="0"/>
                      <a:pt x="69" y="40"/>
                    </a:cubicBezTo>
                    <a:cubicBezTo>
                      <a:pt x="13" y="86"/>
                      <a:pt x="0" y="182"/>
                      <a:pt x="48"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4">
                <a:extLst>
                  <a:ext uri="{FF2B5EF4-FFF2-40B4-BE49-F238E27FC236}">
                    <a16:creationId xmlns:a16="http://schemas.microsoft.com/office/drawing/2014/main" id="{AB89C3E4-2F05-440B-BADB-94E4004ABA17}"/>
                  </a:ext>
                </a:extLst>
              </p:cNvPr>
              <p:cNvSpPr>
                <a:spLocks/>
              </p:cNvSpPr>
              <p:nvPr/>
            </p:nvSpPr>
            <p:spPr bwMode="auto">
              <a:xfrm>
                <a:off x="6432466" y="4927143"/>
                <a:ext cx="162519" cy="246144"/>
              </a:xfrm>
              <a:custGeom>
                <a:avLst/>
                <a:gdLst>
                  <a:gd name="T0" fmla="*/ 16 w 52"/>
                  <a:gd name="T1" fmla="*/ 46 h 79"/>
                  <a:gd name="T2" fmla="*/ 40 w 52"/>
                  <a:gd name="T3" fmla="*/ 26 h 79"/>
                  <a:gd name="T4" fmla="*/ 16 w 52"/>
                  <a:gd name="T5" fmla="*/ 46 h 79"/>
                </a:gdLst>
                <a:ahLst/>
                <a:cxnLst>
                  <a:cxn ang="0">
                    <a:pos x="T0" y="T1"/>
                  </a:cxn>
                  <a:cxn ang="0">
                    <a:pos x="T2" y="T3"/>
                  </a:cxn>
                  <a:cxn ang="0">
                    <a:pos x="T4" y="T5"/>
                  </a:cxn>
                </a:cxnLst>
                <a:rect l="0" t="0" r="r" b="b"/>
                <a:pathLst>
                  <a:path w="52" h="79">
                    <a:moveTo>
                      <a:pt x="16" y="46"/>
                    </a:moveTo>
                    <a:cubicBezTo>
                      <a:pt x="46" y="79"/>
                      <a:pt x="52" y="45"/>
                      <a:pt x="40" y="26"/>
                    </a:cubicBezTo>
                    <a:cubicBezTo>
                      <a:pt x="25" y="0"/>
                      <a:pt x="0" y="29"/>
                      <a:pt x="16" y="46"/>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5">
                <a:extLst>
                  <a:ext uri="{FF2B5EF4-FFF2-40B4-BE49-F238E27FC236}">
                    <a16:creationId xmlns:a16="http://schemas.microsoft.com/office/drawing/2014/main" id="{3548ABB9-217A-4D48-9C7E-E7ADA11E2847}"/>
                  </a:ext>
                </a:extLst>
              </p:cNvPr>
              <p:cNvSpPr>
                <a:spLocks/>
              </p:cNvSpPr>
              <p:nvPr/>
            </p:nvSpPr>
            <p:spPr bwMode="auto">
              <a:xfrm>
                <a:off x="7011536" y="4600530"/>
                <a:ext cx="170407" cy="230365"/>
              </a:xfrm>
              <a:custGeom>
                <a:avLst/>
                <a:gdLst>
                  <a:gd name="T0" fmla="*/ 18 w 55"/>
                  <a:gd name="T1" fmla="*/ 48 h 74"/>
                  <a:gd name="T2" fmla="*/ 40 w 55"/>
                  <a:gd name="T3" fmla="*/ 20 h 74"/>
                  <a:gd name="T4" fmla="*/ 18 w 55"/>
                  <a:gd name="T5" fmla="*/ 48 h 74"/>
                </a:gdLst>
                <a:ahLst/>
                <a:cxnLst>
                  <a:cxn ang="0">
                    <a:pos x="T0" y="T1"/>
                  </a:cxn>
                  <a:cxn ang="0">
                    <a:pos x="T2" y="T3"/>
                  </a:cxn>
                  <a:cxn ang="0">
                    <a:pos x="T4" y="T5"/>
                  </a:cxn>
                </a:cxnLst>
                <a:rect l="0" t="0" r="r" b="b"/>
                <a:pathLst>
                  <a:path w="55" h="74">
                    <a:moveTo>
                      <a:pt x="18" y="48"/>
                    </a:moveTo>
                    <a:cubicBezTo>
                      <a:pt x="55" y="74"/>
                      <a:pt x="52" y="29"/>
                      <a:pt x="40" y="20"/>
                    </a:cubicBezTo>
                    <a:cubicBezTo>
                      <a:pt x="15" y="0"/>
                      <a:pt x="0" y="34"/>
                      <a:pt x="18" y="48"/>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6">
                <a:extLst>
                  <a:ext uri="{FF2B5EF4-FFF2-40B4-BE49-F238E27FC236}">
                    <a16:creationId xmlns:a16="http://schemas.microsoft.com/office/drawing/2014/main" id="{CF792E4D-999C-4A3F-8CF1-781541846D3D}"/>
                  </a:ext>
                </a:extLst>
              </p:cNvPr>
              <p:cNvSpPr>
                <a:spLocks/>
              </p:cNvSpPr>
              <p:nvPr/>
            </p:nvSpPr>
            <p:spPr bwMode="auto">
              <a:xfrm>
                <a:off x="6445089" y="4793027"/>
                <a:ext cx="137273" cy="137272"/>
              </a:xfrm>
              <a:custGeom>
                <a:avLst/>
                <a:gdLst>
                  <a:gd name="T0" fmla="*/ 23 w 44"/>
                  <a:gd name="T1" fmla="*/ 38 h 44"/>
                  <a:gd name="T2" fmla="*/ 7 w 44"/>
                  <a:gd name="T3" fmla="*/ 27 h 44"/>
                  <a:gd name="T4" fmla="*/ 36 w 44"/>
                  <a:gd name="T5" fmla="*/ 16 h 44"/>
                  <a:gd name="T6" fmla="*/ 23 w 44"/>
                  <a:gd name="T7" fmla="*/ 38 h 44"/>
                </a:gdLst>
                <a:ahLst/>
                <a:cxnLst>
                  <a:cxn ang="0">
                    <a:pos x="T0" y="T1"/>
                  </a:cxn>
                  <a:cxn ang="0">
                    <a:pos x="T2" y="T3"/>
                  </a:cxn>
                  <a:cxn ang="0">
                    <a:pos x="T4" y="T5"/>
                  </a:cxn>
                  <a:cxn ang="0">
                    <a:pos x="T6" y="T7"/>
                  </a:cxn>
                </a:cxnLst>
                <a:rect l="0" t="0" r="r" b="b"/>
                <a:pathLst>
                  <a:path w="44" h="44">
                    <a:moveTo>
                      <a:pt x="23" y="38"/>
                    </a:moveTo>
                    <a:cubicBezTo>
                      <a:pt x="12" y="44"/>
                      <a:pt x="0" y="42"/>
                      <a:pt x="7" y="27"/>
                    </a:cubicBezTo>
                    <a:cubicBezTo>
                      <a:pt x="12" y="14"/>
                      <a:pt x="26" y="0"/>
                      <a:pt x="36" y="16"/>
                    </a:cubicBezTo>
                    <a:cubicBezTo>
                      <a:pt x="44" y="28"/>
                      <a:pt x="28" y="35"/>
                      <a:pt x="23" y="38"/>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77">
                <a:extLst>
                  <a:ext uri="{FF2B5EF4-FFF2-40B4-BE49-F238E27FC236}">
                    <a16:creationId xmlns:a16="http://schemas.microsoft.com/office/drawing/2014/main" id="{683CFAB0-8330-4CDF-9AE1-EBA6A190760C}"/>
                  </a:ext>
                </a:extLst>
              </p:cNvPr>
              <p:cNvSpPr>
                <a:spLocks/>
              </p:cNvSpPr>
              <p:nvPr/>
            </p:nvSpPr>
            <p:spPr bwMode="auto">
              <a:xfrm>
                <a:off x="6738568" y="4865608"/>
                <a:ext cx="123072" cy="89937"/>
              </a:xfrm>
              <a:custGeom>
                <a:avLst/>
                <a:gdLst>
                  <a:gd name="T0" fmla="*/ 14 w 40"/>
                  <a:gd name="T1" fmla="*/ 6 h 29"/>
                  <a:gd name="T2" fmla="*/ 34 w 40"/>
                  <a:gd name="T3" fmla="*/ 9 h 29"/>
                  <a:gd name="T4" fmla="*/ 1 w 40"/>
                  <a:gd name="T5" fmla="*/ 23 h 29"/>
                  <a:gd name="T6" fmla="*/ 14 w 40"/>
                  <a:gd name="T7" fmla="*/ 6 h 29"/>
                </a:gdLst>
                <a:ahLst/>
                <a:cxnLst>
                  <a:cxn ang="0">
                    <a:pos x="T0" y="T1"/>
                  </a:cxn>
                  <a:cxn ang="0">
                    <a:pos x="T2" y="T3"/>
                  </a:cxn>
                  <a:cxn ang="0">
                    <a:pos x="T4" y="T5"/>
                  </a:cxn>
                  <a:cxn ang="0">
                    <a:pos x="T6" y="T7"/>
                  </a:cxn>
                </a:cxnLst>
                <a:rect l="0" t="0" r="r" b="b"/>
                <a:pathLst>
                  <a:path w="40" h="29">
                    <a:moveTo>
                      <a:pt x="14" y="6"/>
                    </a:moveTo>
                    <a:cubicBezTo>
                      <a:pt x="28" y="0"/>
                      <a:pt x="40" y="9"/>
                      <a:pt x="34" y="9"/>
                    </a:cubicBezTo>
                    <a:cubicBezTo>
                      <a:pt x="19" y="9"/>
                      <a:pt x="0" y="29"/>
                      <a:pt x="1" y="23"/>
                    </a:cubicBezTo>
                    <a:cubicBezTo>
                      <a:pt x="4" y="13"/>
                      <a:pt x="9" y="9"/>
                      <a:pt x="14" y="6"/>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78">
                <a:extLst>
                  <a:ext uri="{FF2B5EF4-FFF2-40B4-BE49-F238E27FC236}">
                    <a16:creationId xmlns:a16="http://schemas.microsoft.com/office/drawing/2014/main" id="{DE339C66-02BF-43A0-8B63-8DDFED28AFA7}"/>
                  </a:ext>
                </a:extLst>
              </p:cNvPr>
              <p:cNvSpPr>
                <a:spLocks/>
              </p:cNvSpPr>
              <p:nvPr/>
            </p:nvSpPr>
            <p:spPr bwMode="auto">
              <a:xfrm>
                <a:off x="6921598" y="4578440"/>
                <a:ext cx="157785" cy="93092"/>
              </a:xfrm>
              <a:custGeom>
                <a:avLst/>
                <a:gdLst>
                  <a:gd name="T0" fmla="*/ 30 w 51"/>
                  <a:gd name="T1" fmla="*/ 22 h 30"/>
                  <a:gd name="T2" fmla="*/ 1 w 51"/>
                  <a:gd name="T3" fmla="*/ 20 h 30"/>
                  <a:gd name="T4" fmla="*/ 32 w 51"/>
                  <a:gd name="T5" fmla="*/ 3 h 30"/>
                  <a:gd name="T6" fmla="*/ 30 w 51"/>
                  <a:gd name="T7" fmla="*/ 22 h 30"/>
                </a:gdLst>
                <a:ahLst/>
                <a:cxnLst>
                  <a:cxn ang="0">
                    <a:pos x="T0" y="T1"/>
                  </a:cxn>
                  <a:cxn ang="0">
                    <a:pos x="T2" y="T3"/>
                  </a:cxn>
                  <a:cxn ang="0">
                    <a:pos x="T4" y="T5"/>
                  </a:cxn>
                  <a:cxn ang="0">
                    <a:pos x="T6" y="T7"/>
                  </a:cxn>
                </a:cxnLst>
                <a:rect l="0" t="0" r="r" b="b"/>
                <a:pathLst>
                  <a:path w="51" h="30">
                    <a:moveTo>
                      <a:pt x="30" y="22"/>
                    </a:moveTo>
                    <a:cubicBezTo>
                      <a:pt x="20" y="30"/>
                      <a:pt x="2" y="28"/>
                      <a:pt x="1" y="20"/>
                    </a:cubicBezTo>
                    <a:cubicBezTo>
                      <a:pt x="0" y="0"/>
                      <a:pt x="22" y="0"/>
                      <a:pt x="32" y="3"/>
                    </a:cubicBezTo>
                    <a:cubicBezTo>
                      <a:pt x="51" y="9"/>
                      <a:pt x="34" y="19"/>
                      <a:pt x="30" y="22"/>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79">
                <a:extLst>
                  <a:ext uri="{FF2B5EF4-FFF2-40B4-BE49-F238E27FC236}">
                    <a16:creationId xmlns:a16="http://schemas.microsoft.com/office/drawing/2014/main" id="{7DABC3AA-DC69-4ECE-8A23-C6CEBC942B40}"/>
                  </a:ext>
                </a:extLst>
              </p:cNvPr>
              <p:cNvSpPr>
                <a:spLocks noEditPoints="1"/>
              </p:cNvSpPr>
              <p:nvPr/>
            </p:nvSpPr>
            <p:spPr bwMode="auto">
              <a:xfrm>
                <a:off x="6159499" y="4264448"/>
                <a:ext cx="1240186" cy="1136048"/>
              </a:xfrm>
              <a:custGeom>
                <a:avLst/>
                <a:gdLst>
                  <a:gd name="T0" fmla="*/ 77 w 399"/>
                  <a:gd name="T1" fmla="*/ 308 h 365"/>
                  <a:gd name="T2" fmla="*/ 97 w 399"/>
                  <a:gd name="T3" fmla="*/ 306 h 365"/>
                  <a:gd name="T4" fmla="*/ 310 w 399"/>
                  <a:gd name="T5" fmla="*/ 294 h 365"/>
                  <a:gd name="T6" fmla="*/ 329 w 399"/>
                  <a:gd name="T7" fmla="*/ 88 h 365"/>
                  <a:gd name="T8" fmla="*/ 327 w 399"/>
                  <a:gd name="T9" fmla="*/ 85 h 365"/>
                  <a:gd name="T10" fmla="*/ 362 w 399"/>
                  <a:gd name="T11" fmla="*/ 62 h 365"/>
                  <a:gd name="T12" fmla="*/ 330 w 399"/>
                  <a:gd name="T13" fmla="*/ 23 h 365"/>
                  <a:gd name="T14" fmla="*/ 238 w 399"/>
                  <a:gd name="T15" fmla="*/ 37 h 365"/>
                  <a:gd name="T16" fmla="*/ 78 w 399"/>
                  <a:gd name="T17" fmla="*/ 295 h 365"/>
                  <a:gd name="T18" fmla="*/ 55 w 399"/>
                  <a:gd name="T19" fmla="*/ 297 h 365"/>
                  <a:gd name="T20" fmla="*/ 59 w 399"/>
                  <a:gd name="T21" fmla="*/ 311 h 365"/>
                  <a:gd name="T22" fmla="*/ 49 w 399"/>
                  <a:gd name="T23" fmla="*/ 174 h 365"/>
                  <a:gd name="T24" fmla="*/ 62 w 399"/>
                  <a:gd name="T25" fmla="*/ 236 h 365"/>
                  <a:gd name="T26" fmla="*/ 57 w 399"/>
                  <a:gd name="T27" fmla="*/ 172 h 365"/>
                  <a:gd name="T28" fmla="*/ 60 w 399"/>
                  <a:gd name="T29" fmla="*/ 158 h 365"/>
                  <a:gd name="T30" fmla="*/ 62 w 399"/>
                  <a:gd name="T31" fmla="*/ 152 h 365"/>
                  <a:gd name="T32" fmla="*/ 66 w 399"/>
                  <a:gd name="T33" fmla="*/ 140 h 365"/>
                  <a:gd name="T34" fmla="*/ 71 w 399"/>
                  <a:gd name="T35" fmla="*/ 135 h 365"/>
                  <a:gd name="T36" fmla="*/ 82 w 399"/>
                  <a:gd name="T37" fmla="*/ 126 h 365"/>
                  <a:gd name="T38" fmla="*/ 91 w 399"/>
                  <a:gd name="T39" fmla="*/ 123 h 365"/>
                  <a:gd name="T40" fmla="*/ 96 w 399"/>
                  <a:gd name="T41" fmla="*/ 116 h 365"/>
                  <a:gd name="T42" fmla="*/ 103 w 399"/>
                  <a:gd name="T43" fmla="*/ 112 h 365"/>
                  <a:gd name="T44" fmla="*/ 110 w 399"/>
                  <a:gd name="T45" fmla="*/ 111 h 365"/>
                  <a:gd name="T46" fmla="*/ 113 w 399"/>
                  <a:gd name="T47" fmla="*/ 105 h 365"/>
                  <a:gd name="T48" fmla="*/ 118 w 399"/>
                  <a:gd name="T49" fmla="*/ 103 h 365"/>
                  <a:gd name="T50" fmla="*/ 125 w 399"/>
                  <a:gd name="T51" fmla="*/ 101 h 365"/>
                  <a:gd name="T52" fmla="*/ 143 w 399"/>
                  <a:gd name="T53" fmla="*/ 92 h 365"/>
                  <a:gd name="T54" fmla="*/ 167 w 399"/>
                  <a:gd name="T55" fmla="*/ 85 h 365"/>
                  <a:gd name="T56" fmla="*/ 171 w 399"/>
                  <a:gd name="T57" fmla="*/ 86 h 365"/>
                  <a:gd name="T58" fmla="*/ 174 w 399"/>
                  <a:gd name="T59" fmla="*/ 80 h 365"/>
                  <a:gd name="T60" fmla="*/ 182 w 399"/>
                  <a:gd name="T61" fmla="*/ 79 h 365"/>
                  <a:gd name="T62" fmla="*/ 193 w 399"/>
                  <a:gd name="T63" fmla="*/ 75 h 365"/>
                  <a:gd name="T64" fmla="*/ 198 w 399"/>
                  <a:gd name="T65" fmla="*/ 76 h 365"/>
                  <a:gd name="T66" fmla="*/ 211 w 399"/>
                  <a:gd name="T67" fmla="*/ 73 h 365"/>
                  <a:gd name="T68" fmla="*/ 214 w 399"/>
                  <a:gd name="T69" fmla="*/ 74 h 365"/>
                  <a:gd name="T70" fmla="*/ 218 w 399"/>
                  <a:gd name="T71" fmla="*/ 74 h 365"/>
                  <a:gd name="T72" fmla="*/ 224 w 399"/>
                  <a:gd name="T73" fmla="*/ 71 h 365"/>
                  <a:gd name="T74" fmla="*/ 228 w 399"/>
                  <a:gd name="T75" fmla="*/ 70 h 365"/>
                  <a:gd name="T76" fmla="*/ 237 w 399"/>
                  <a:gd name="T77" fmla="*/ 69 h 365"/>
                  <a:gd name="T78" fmla="*/ 248 w 399"/>
                  <a:gd name="T79" fmla="*/ 72 h 365"/>
                  <a:gd name="T80" fmla="*/ 260 w 399"/>
                  <a:gd name="T81" fmla="*/ 70 h 365"/>
                  <a:gd name="T82" fmla="*/ 269 w 399"/>
                  <a:gd name="T83" fmla="*/ 72 h 365"/>
                  <a:gd name="T84" fmla="*/ 294 w 399"/>
                  <a:gd name="T85" fmla="*/ 2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9" h="365">
                    <a:moveTo>
                      <a:pt x="59" y="311"/>
                    </a:moveTo>
                    <a:cubicBezTo>
                      <a:pt x="49" y="316"/>
                      <a:pt x="42" y="328"/>
                      <a:pt x="55" y="355"/>
                    </a:cubicBezTo>
                    <a:cubicBezTo>
                      <a:pt x="55" y="355"/>
                      <a:pt x="76" y="334"/>
                      <a:pt x="77" y="308"/>
                    </a:cubicBezTo>
                    <a:cubicBezTo>
                      <a:pt x="79" y="306"/>
                      <a:pt x="81" y="304"/>
                      <a:pt x="82" y="301"/>
                    </a:cubicBezTo>
                    <a:cubicBezTo>
                      <a:pt x="85" y="303"/>
                      <a:pt x="87" y="306"/>
                      <a:pt x="90" y="309"/>
                    </a:cubicBezTo>
                    <a:cubicBezTo>
                      <a:pt x="124" y="342"/>
                      <a:pt x="130" y="365"/>
                      <a:pt x="97" y="306"/>
                    </a:cubicBezTo>
                    <a:cubicBezTo>
                      <a:pt x="94" y="302"/>
                      <a:pt x="90" y="299"/>
                      <a:pt x="87" y="295"/>
                    </a:cubicBezTo>
                    <a:cubicBezTo>
                      <a:pt x="95" y="302"/>
                      <a:pt x="104" y="308"/>
                      <a:pt x="115" y="314"/>
                    </a:cubicBezTo>
                    <a:cubicBezTo>
                      <a:pt x="177" y="345"/>
                      <a:pt x="257" y="340"/>
                      <a:pt x="310" y="294"/>
                    </a:cubicBezTo>
                    <a:cubicBezTo>
                      <a:pt x="387" y="228"/>
                      <a:pt x="356" y="146"/>
                      <a:pt x="331" y="102"/>
                    </a:cubicBezTo>
                    <a:cubicBezTo>
                      <a:pt x="378" y="153"/>
                      <a:pt x="366" y="216"/>
                      <a:pt x="365" y="216"/>
                    </a:cubicBezTo>
                    <a:cubicBezTo>
                      <a:pt x="369" y="215"/>
                      <a:pt x="396" y="163"/>
                      <a:pt x="329" y="88"/>
                    </a:cubicBezTo>
                    <a:cubicBezTo>
                      <a:pt x="329" y="88"/>
                      <a:pt x="329" y="88"/>
                      <a:pt x="330" y="89"/>
                    </a:cubicBezTo>
                    <a:cubicBezTo>
                      <a:pt x="329" y="88"/>
                      <a:pt x="328" y="87"/>
                      <a:pt x="327" y="86"/>
                    </a:cubicBezTo>
                    <a:cubicBezTo>
                      <a:pt x="327" y="86"/>
                      <a:pt x="327" y="86"/>
                      <a:pt x="327" y="85"/>
                    </a:cubicBezTo>
                    <a:cubicBezTo>
                      <a:pt x="323" y="81"/>
                      <a:pt x="319" y="77"/>
                      <a:pt x="315" y="74"/>
                    </a:cubicBezTo>
                    <a:cubicBezTo>
                      <a:pt x="362" y="108"/>
                      <a:pt x="390" y="75"/>
                      <a:pt x="390" y="75"/>
                    </a:cubicBezTo>
                    <a:cubicBezTo>
                      <a:pt x="382" y="66"/>
                      <a:pt x="372" y="62"/>
                      <a:pt x="362" y="62"/>
                    </a:cubicBezTo>
                    <a:cubicBezTo>
                      <a:pt x="382" y="55"/>
                      <a:pt x="399" y="46"/>
                      <a:pt x="394" y="36"/>
                    </a:cubicBezTo>
                    <a:cubicBezTo>
                      <a:pt x="377" y="0"/>
                      <a:pt x="354" y="53"/>
                      <a:pt x="311" y="66"/>
                    </a:cubicBezTo>
                    <a:cubicBezTo>
                      <a:pt x="317" y="60"/>
                      <a:pt x="329" y="42"/>
                      <a:pt x="330" y="23"/>
                    </a:cubicBezTo>
                    <a:cubicBezTo>
                      <a:pt x="330" y="23"/>
                      <a:pt x="285" y="19"/>
                      <a:pt x="307" y="67"/>
                    </a:cubicBezTo>
                    <a:cubicBezTo>
                      <a:pt x="307" y="67"/>
                      <a:pt x="307" y="67"/>
                      <a:pt x="307" y="67"/>
                    </a:cubicBezTo>
                    <a:cubicBezTo>
                      <a:pt x="285" y="50"/>
                      <a:pt x="260" y="41"/>
                      <a:pt x="238" y="37"/>
                    </a:cubicBezTo>
                    <a:cubicBezTo>
                      <a:pt x="196" y="25"/>
                      <a:pt x="162" y="31"/>
                      <a:pt x="136" y="46"/>
                    </a:cubicBezTo>
                    <a:cubicBezTo>
                      <a:pt x="113" y="55"/>
                      <a:pt x="91" y="72"/>
                      <a:pt x="74" y="104"/>
                    </a:cubicBezTo>
                    <a:cubicBezTo>
                      <a:pt x="30" y="149"/>
                      <a:pt x="31" y="235"/>
                      <a:pt x="78" y="295"/>
                    </a:cubicBezTo>
                    <a:cubicBezTo>
                      <a:pt x="78" y="297"/>
                      <a:pt x="77" y="298"/>
                      <a:pt x="77" y="300"/>
                    </a:cubicBezTo>
                    <a:cubicBezTo>
                      <a:pt x="75" y="280"/>
                      <a:pt x="28" y="263"/>
                      <a:pt x="28" y="263"/>
                    </a:cubicBezTo>
                    <a:cubicBezTo>
                      <a:pt x="31" y="280"/>
                      <a:pt x="43" y="291"/>
                      <a:pt x="55" y="297"/>
                    </a:cubicBezTo>
                    <a:cubicBezTo>
                      <a:pt x="46" y="294"/>
                      <a:pt x="36" y="291"/>
                      <a:pt x="26" y="296"/>
                    </a:cubicBezTo>
                    <a:cubicBezTo>
                      <a:pt x="0" y="306"/>
                      <a:pt x="21" y="319"/>
                      <a:pt x="18" y="322"/>
                    </a:cubicBezTo>
                    <a:cubicBezTo>
                      <a:pt x="33" y="308"/>
                      <a:pt x="47" y="310"/>
                      <a:pt x="59" y="311"/>
                    </a:cubicBezTo>
                    <a:close/>
                    <a:moveTo>
                      <a:pt x="49" y="174"/>
                    </a:moveTo>
                    <a:cubicBezTo>
                      <a:pt x="47" y="190"/>
                      <a:pt x="49" y="210"/>
                      <a:pt x="54" y="233"/>
                    </a:cubicBezTo>
                    <a:cubicBezTo>
                      <a:pt x="48" y="213"/>
                      <a:pt x="46" y="193"/>
                      <a:pt x="49" y="174"/>
                    </a:cubicBezTo>
                    <a:close/>
                    <a:moveTo>
                      <a:pt x="138" y="316"/>
                    </a:moveTo>
                    <a:cubicBezTo>
                      <a:pt x="121" y="310"/>
                      <a:pt x="101" y="295"/>
                      <a:pt x="85" y="275"/>
                    </a:cubicBezTo>
                    <a:cubicBezTo>
                      <a:pt x="75" y="263"/>
                      <a:pt x="67" y="249"/>
                      <a:pt x="62" y="236"/>
                    </a:cubicBezTo>
                    <a:cubicBezTo>
                      <a:pt x="62" y="236"/>
                      <a:pt x="62" y="236"/>
                      <a:pt x="62" y="236"/>
                    </a:cubicBezTo>
                    <a:cubicBezTo>
                      <a:pt x="54" y="210"/>
                      <a:pt x="53" y="188"/>
                      <a:pt x="55" y="170"/>
                    </a:cubicBezTo>
                    <a:cubicBezTo>
                      <a:pt x="56" y="171"/>
                      <a:pt x="57" y="172"/>
                      <a:pt x="57" y="172"/>
                    </a:cubicBezTo>
                    <a:cubicBezTo>
                      <a:pt x="55" y="165"/>
                      <a:pt x="55" y="165"/>
                      <a:pt x="55" y="165"/>
                    </a:cubicBezTo>
                    <a:cubicBezTo>
                      <a:pt x="56" y="163"/>
                      <a:pt x="56" y="160"/>
                      <a:pt x="57" y="158"/>
                    </a:cubicBezTo>
                    <a:cubicBezTo>
                      <a:pt x="60" y="158"/>
                      <a:pt x="60" y="158"/>
                      <a:pt x="60" y="158"/>
                    </a:cubicBezTo>
                    <a:cubicBezTo>
                      <a:pt x="58" y="154"/>
                      <a:pt x="58" y="154"/>
                      <a:pt x="58" y="154"/>
                    </a:cubicBezTo>
                    <a:cubicBezTo>
                      <a:pt x="58" y="153"/>
                      <a:pt x="58" y="152"/>
                      <a:pt x="58" y="151"/>
                    </a:cubicBezTo>
                    <a:cubicBezTo>
                      <a:pt x="62" y="152"/>
                      <a:pt x="62" y="152"/>
                      <a:pt x="62" y="152"/>
                    </a:cubicBezTo>
                    <a:cubicBezTo>
                      <a:pt x="59" y="147"/>
                      <a:pt x="59" y="147"/>
                      <a:pt x="59" y="147"/>
                    </a:cubicBezTo>
                    <a:cubicBezTo>
                      <a:pt x="60" y="145"/>
                      <a:pt x="61" y="143"/>
                      <a:pt x="62" y="141"/>
                    </a:cubicBezTo>
                    <a:cubicBezTo>
                      <a:pt x="66" y="140"/>
                      <a:pt x="66" y="140"/>
                      <a:pt x="66" y="140"/>
                    </a:cubicBezTo>
                    <a:cubicBezTo>
                      <a:pt x="65" y="135"/>
                      <a:pt x="65" y="135"/>
                      <a:pt x="65" y="135"/>
                    </a:cubicBezTo>
                    <a:cubicBezTo>
                      <a:pt x="65" y="134"/>
                      <a:pt x="66" y="133"/>
                      <a:pt x="67" y="132"/>
                    </a:cubicBezTo>
                    <a:cubicBezTo>
                      <a:pt x="71" y="135"/>
                      <a:pt x="71" y="135"/>
                      <a:pt x="71" y="135"/>
                    </a:cubicBezTo>
                    <a:cubicBezTo>
                      <a:pt x="70" y="129"/>
                      <a:pt x="70" y="129"/>
                      <a:pt x="70" y="129"/>
                    </a:cubicBezTo>
                    <a:cubicBezTo>
                      <a:pt x="71" y="127"/>
                      <a:pt x="73" y="126"/>
                      <a:pt x="74" y="124"/>
                    </a:cubicBezTo>
                    <a:cubicBezTo>
                      <a:pt x="82" y="126"/>
                      <a:pt x="82" y="126"/>
                      <a:pt x="82" y="126"/>
                    </a:cubicBezTo>
                    <a:cubicBezTo>
                      <a:pt x="76" y="122"/>
                      <a:pt x="76" y="122"/>
                      <a:pt x="76" y="122"/>
                    </a:cubicBezTo>
                    <a:cubicBezTo>
                      <a:pt x="77" y="122"/>
                      <a:pt x="77" y="121"/>
                      <a:pt x="78" y="121"/>
                    </a:cubicBezTo>
                    <a:cubicBezTo>
                      <a:pt x="91" y="123"/>
                      <a:pt x="91" y="123"/>
                      <a:pt x="91" y="123"/>
                    </a:cubicBezTo>
                    <a:cubicBezTo>
                      <a:pt x="84" y="116"/>
                      <a:pt x="84" y="116"/>
                      <a:pt x="84" y="116"/>
                    </a:cubicBezTo>
                    <a:cubicBezTo>
                      <a:pt x="84" y="115"/>
                      <a:pt x="85" y="114"/>
                      <a:pt x="86" y="114"/>
                    </a:cubicBezTo>
                    <a:cubicBezTo>
                      <a:pt x="96" y="116"/>
                      <a:pt x="96" y="116"/>
                      <a:pt x="96" y="116"/>
                    </a:cubicBezTo>
                    <a:cubicBezTo>
                      <a:pt x="89" y="111"/>
                      <a:pt x="89" y="111"/>
                      <a:pt x="89" y="111"/>
                    </a:cubicBezTo>
                    <a:cubicBezTo>
                      <a:pt x="90" y="111"/>
                      <a:pt x="91" y="110"/>
                      <a:pt x="91" y="110"/>
                    </a:cubicBezTo>
                    <a:cubicBezTo>
                      <a:pt x="103" y="112"/>
                      <a:pt x="103" y="112"/>
                      <a:pt x="103" y="112"/>
                    </a:cubicBezTo>
                    <a:cubicBezTo>
                      <a:pt x="98" y="105"/>
                      <a:pt x="98" y="105"/>
                      <a:pt x="98" y="105"/>
                    </a:cubicBezTo>
                    <a:cubicBezTo>
                      <a:pt x="98" y="105"/>
                      <a:pt x="99" y="105"/>
                      <a:pt x="99" y="104"/>
                    </a:cubicBezTo>
                    <a:cubicBezTo>
                      <a:pt x="110" y="111"/>
                      <a:pt x="110" y="111"/>
                      <a:pt x="110" y="111"/>
                    </a:cubicBezTo>
                    <a:cubicBezTo>
                      <a:pt x="106" y="100"/>
                      <a:pt x="106" y="100"/>
                      <a:pt x="106" y="100"/>
                    </a:cubicBezTo>
                    <a:cubicBezTo>
                      <a:pt x="106" y="100"/>
                      <a:pt x="107" y="100"/>
                      <a:pt x="107" y="100"/>
                    </a:cubicBezTo>
                    <a:cubicBezTo>
                      <a:pt x="113" y="105"/>
                      <a:pt x="113" y="105"/>
                      <a:pt x="113" y="105"/>
                    </a:cubicBezTo>
                    <a:cubicBezTo>
                      <a:pt x="112" y="97"/>
                      <a:pt x="112" y="97"/>
                      <a:pt x="112" y="97"/>
                    </a:cubicBezTo>
                    <a:cubicBezTo>
                      <a:pt x="113" y="96"/>
                      <a:pt x="113" y="96"/>
                      <a:pt x="114" y="96"/>
                    </a:cubicBezTo>
                    <a:cubicBezTo>
                      <a:pt x="118" y="103"/>
                      <a:pt x="118" y="103"/>
                      <a:pt x="118" y="103"/>
                    </a:cubicBezTo>
                    <a:cubicBezTo>
                      <a:pt x="118" y="94"/>
                      <a:pt x="118" y="94"/>
                      <a:pt x="118" y="94"/>
                    </a:cubicBezTo>
                    <a:cubicBezTo>
                      <a:pt x="118" y="94"/>
                      <a:pt x="119" y="93"/>
                      <a:pt x="120" y="93"/>
                    </a:cubicBezTo>
                    <a:cubicBezTo>
                      <a:pt x="125" y="101"/>
                      <a:pt x="125" y="101"/>
                      <a:pt x="125" y="101"/>
                    </a:cubicBezTo>
                    <a:cubicBezTo>
                      <a:pt x="128" y="89"/>
                      <a:pt x="128" y="89"/>
                      <a:pt x="128" y="89"/>
                    </a:cubicBezTo>
                    <a:cubicBezTo>
                      <a:pt x="130" y="88"/>
                      <a:pt x="132" y="88"/>
                      <a:pt x="134" y="87"/>
                    </a:cubicBezTo>
                    <a:cubicBezTo>
                      <a:pt x="143" y="92"/>
                      <a:pt x="143" y="92"/>
                      <a:pt x="143" y="92"/>
                    </a:cubicBezTo>
                    <a:cubicBezTo>
                      <a:pt x="143" y="92"/>
                      <a:pt x="143" y="86"/>
                      <a:pt x="144" y="83"/>
                    </a:cubicBezTo>
                    <a:cubicBezTo>
                      <a:pt x="145" y="83"/>
                      <a:pt x="146" y="82"/>
                      <a:pt x="147" y="82"/>
                    </a:cubicBezTo>
                    <a:cubicBezTo>
                      <a:pt x="151" y="84"/>
                      <a:pt x="167" y="85"/>
                      <a:pt x="167" y="85"/>
                    </a:cubicBezTo>
                    <a:cubicBezTo>
                      <a:pt x="161" y="78"/>
                      <a:pt x="161" y="78"/>
                      <a:pt x="161" y="78"/>
                    </a:cubicBezTo>
                    <a:cubicBezTo>
                      <a:pt x="161" y="78"/>
                      <a:pt x="161" y="78"/>
                      <a:pt x="161" y="78"/>
                    </a:cubicBezTo>
                    <a:cubicBezTo>
                      <a:pt x="171" y="86"/>
                      <a:pt x="171" y="86"/>
                      <a:pt x="171" y="86"/>
                    </a:cubicBezTo>
                    <a:cubicBezTo>
                      <a:pt x="168" y="76"/>
                      <a:pt x="168" y="76"/>
                      <a:pt x="168" y="76"/>
                    </a:cubicBezTo>
                    <a:cubicBezTo>
                      <a:pt x="168" y="76"/>
                      <a:pt x="169" y="76"/>
                      <a:pt x="170" y="76"/>
                    </a:cubicBezTo>
                    <a:cubicBezTo>
                      <a:pt x="174" y="80"/>
                      <a:pt x="174" y="80"/>
                      <a:pt x="174" y="80"/>
                    </a:cubicBezTo>
                    <a:cubicBezTo>
                      <a:pt x="174" y="75"/>
                      <a:pt x="174" y="75"/>
                      <a:pt x="174" y="75"/>
                    </a:cubicBezTo>
                    <a:cubicBezTo>
                      <a:pt x="175" y="74"/>
                      <a:pt x="176" y="74"/>
                      <a:pt x="177" y="74"/>
                    </a:cubicBezTo>
                    <a:cubicBezTo>
                      <a:pt x="182" y="79"/>
                      <a:pt x="182" y="79"/>
                      <a:pt x="182" y="79"/>
                    </a:cubicBezTo>
                    <a:cubicBezTo>
                      <a:pt x="185" y="72"/>
                      <a:pt x="185" y="72"/>
                      <a:pt x="185" y="72"/>
                    </a:cubicBezTo>
                    <a:cubicBezTo>
                      <a:pt x="186" y="72"/>
                      <a:pt x="188" y="72"/>
                      <a:pt x="189" y="71"/>
                    </a:cubicBezTo>
                    <a:cubicBezTo>
                      <a:pt x="193" y="75"/>
                      <a:pt x="193" y="75"/>
                      <a:pt x="193" y="75"/>
                    </a:cubicBezTo>
                    <a:cubicBezTo>
                      <a:pt x="193" y="71"/>
                      <a:pt x="193" y="71"/>
                      <a:pt x="193" y="71"/>
                    </a:cubicBezTo>
                    <a:cubicBezTo>
                      <a:pt x="193" y="70"/>
                      <a:pt x="194" y="70"/>
                      <a:pt x="194" y="70"/>
                    </a:cubicBezTo>
                    <a:cubicBezTo>
                      <a:pt x="198" y="76"/>
                      <a:pt x="198" y="76"/>
                      <a:pt x="198" y="76"/>
                    </a:cubicBezTo>
                    <a:cubicBezTo>
                      <a:pt x="200" y="69"/>
                      <a:pt x="200" y="69"/>
                      <a:pt x="200" y="69"/>
                    </a:cubicBezTo>
                    <a:cubicBezTo>
                      <a:pt x="202" y="69"/>
                      <a:pt x="203" y="69"/>
                      <a:pt x="205" y="69"/>
                    </a:cubicBezTo>
                    <a:cubicBezTo>
                      <a:pt x="211" y="73"/>
                      <a:pt x="211" y="73"/>
                      <a:pt x="211" y="73"/>
                    </a:cubicBezTo>
                    <a:cubicBezTo>
                      <a:pt x="209" y="68"/>
                      <a:pt x="209" y="68"/>
                      <a:pt x="209" y="68"/>
                    </a:cubicBezTo>
                    <a:cubicBezTo>
                      <a:pt x="209" y="68"/>
                      <a:pt x="210" y="68"/>
                      <a:pt x="210" y="68"/>
                    </a:cubicBezTo>
                    <a:cubicBezTo>
                      <a:pt x="214" y="74"/>
                      <a:pt x="214" y="74"/>
                      <a:pt x="214" y="74"/>
                    </a:cubicBezTo>
                    <a:cubicBezTo>
                      <a:pt x="212" y="67"/>
                      <a:pt x="212" y="67"/>
                      <a:pt x="212" y="67"/>
                    </a:cubicBezTo>
                    <a:cubicBezTo>
                      <a:pt x="213" y="67"/>
                      <a:pt x="213" y="67"/>
                      <a:pt x="214" y="67"/>
                    </a:cubicBezTo>
                    <a:cubicBezTo>
                      <a:pt x="218" y="74"/>
                      <a:pt x="218" y="74"/>
                      <a:pt x="218" y="74"/>
                    </a:cubicBezTo>
                    <a:cubicBezTo>
                      <a:pt x="219" y="67"/>
                      <a:pt x="219" y="67"/>
                      <a:pt x="219" y="67"/>
                    </a:cubicBezTo>
                    <a:cubicBezTo>
                      <a:pt x="220" y="67"/>
                      <a:pt x="221" y="66"/>
                      <a:pt x="221" y="66"/>
                    </a:cubicBezTo>
                    <a:cubicBezTo>
                      <a:pt x="224" y="71"/>
                      <a:pt x="224" y="71"/>
                      <a:pt x="224" y="71"/>
                    </a:cubicBezTo>
                    <a:cubicBezTo>
                      <a:pt x="225" y="66"/>
                      <a:pt x="225" y="66"/>
                      <a:pt x="225" y="66"/>
                    </a:cubicBezTo>
                    <a:cubicBezTo>
                      <a:pt x="225" y="66"/>
                      <a:pt x="226" y="66"/>
                      <a:pt x="226" y="66"/>
                    </a:cubicBezTo>
                    <a:cubicBezTo>
                      <a:pt x="228" y="70"/>
                      <a:pt x="228" y="70"/>
                      <a:pt x="228" y="70"/>
                    </a:cubicBezTo>
                    <a:cubicBezTo>
                      <a:pt x="230" y="65"/>
                      <a:pt x="230" y="65"/>
                      <a:pt x="230" y="65"/>
                    </a:cubicBezTo>
                    <a:cubicBezTo>
                      <a:pt x="231" y="65"/>
                      <a:pt x="232" y="65"/>
                      <a:pt x="233" y="65"/>
                    </a:cubicBezTo>
                    <a:cubicBezTo>
                      <a:pt x="237" y="69"/>
                      <a:pt x="237" y="69"/>
                      <a:pt x="237" y="69"/>
                    </a:cubicBezTo>
                    <a:cubicBezTo>
                      <a:pt x="239" y="65"/>
                      <a:pt x="239" y="65"/>
                      <a:pt x="239" y="65"/>
                    </a:cubicBezTo>
                    <a:cubicBezTo>
                      <a:pt x="240" y="65"/>
                      <a:pt x="241" y="65"/>
                      <a:pt x="241" y="65"/>
                    </a:cubicBezTo>
                    <a:cubicBezTo>
                      <a:pt x="248" y="72"/>
                      <a:pt x="248" y="72"/>
                      <a:pt x="248" y="72"/>
                    </a:cubicBezTo>
                    <a:cubicBezTo>
                      <a:pt x="251" y="64"/>
                      <a:pt x="251" y="64"/>
                      <a:pt x="251" y="64"/>
                    </a:cubicBezTo>
                    <a:cubicBezTo>
                      <a:pt x="252" y="64"/>
                      <a:pt x="253" y="64"/>
                      <a:pt x="254" y="64"/>
                    </a:cubicBezTo>
                    <a:cubicBezTo>
                      <a:pt x="260" y="70"/>
                      <a:pt x="260" y="70"/>
                      <a:pt x="260" y="70"/>
                    </a:cubicBezTo>
                    <a:cubicBezTo>
                      <a:pt x="262" y="63"/>
                      <a:pt x="262" y="63"/>
                      <a:pt x="262" y="63"/>
                    </a:cubicBezTo>
                    <a:cubicBezTo>
                      <a:pt x="262" y="63"/>
                      <a:pt x="263" y="63"/>
                      <a:pt x="264" y="63"/>
                    </a:cubicBezTo>
                    <a:cubicBezTo>
                      <a:pt x="269" y="72"/>
                      <a:pt x="269" y="72"/>
                      <a:pt x="269" y="72"/>
                    </a:cubicBezTo>
                    <a:cubicBezTo>
                      <a:pt x="270" y="66"/>
                      <a:pt x="270" y="66"/>
                      <a:pt x="270" y="66"/>
                    </a:cubicBezTo>
                    <a:cubicBezTo>
                      <a:pt x="293" y="82"/>
                      <a:pt x="314" y="107"/>
                      <a:pt x="324" y="124"/>
                    </a:cubicBezTo>
                    <a:cubicBezTo>
                      <a:pt x="366" y="200"/>
                      <a:pt x="330" y="256"/>
                      <a:pt x="294" y="289"/>
                    </a:cubicBezTo>
                    <a:cubicBezTo>
                      <a:pt x="255" y="324"/>
                      <a:pt x="189" y="334"/>
                      <a:pt x="136" y="316"/>
                    </a:cubicBezTo>
                    <a:cubicBezTo>
                      <a:pt x="137" y="316"/>
                      <a:pt x="137" y="316"/>
                      <a:pt x="138" y="3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0">
                <a:extLst>
                  <a:ext uri="{FF2B5EF4-FFF2-40B4-BE49-F238E27FC236}">
                    <a16:creationId xmlns:a16="http://schemas.microsoft.com/office/drawing/2014/main" id="{E7C6E6D0-A47C-4219-9003-F0A6593A5B13}"/>
                  </a:ext>
                </a:extLst>
              </p:cNvPr>
              <p:cNvSpPr>
                <a:spLocks noEditPoints="1"/>
              </p:cNvSpPr>
              <p:nvPr/>
            </p:nvSpPr>
            <p:spPr bwMode="auto">
              <a:xfrm>
                <a:off x="6211568" y="4319673"/>
                <a:ext cx="1271743" cy="1180228"/>
              </a:xfrm>
              <a:custGeom>
                <a:avLst/>
                <a:gdLst>
                  <a:gd name="T0" fmla="*/ 13 w 409"/>
                  <a:gd name="T1" fmla="*/ 126 h 379"/>
                  <a:gd name="T2" fmla="*/ 279 w 409"/>
                  <a:gd name="T3" fmla="*/ 12 h 379"/>
                  <a:gd name="T4" fmla="*/ 55 w 409"/>
                  <a:gd name="T5" fmla="*/ 325 h 379"/>
                  <a:gd name="T6" fmla="*/ 307 w 409"/>
                  <a:gd name="T7" fmla="*/ 51 h 379"/>
                  <a:gd name="T8" fmla="*/ 0 w 409"/>
                  <a:gd name="T9" fmla="*/ 293 h 379"/>
                  <a:gd name="T10" fmla="*/ 24 w 409"/>
                  <a:gd name="T11" fmla="*/ 154 h 379"/>
                  <a:gd name="T12" fmla="*/ 68 w 409"/>
                  <a:gd name="T13" fmla="*/ 307 h 379"/>
                  <a:gd name="T14" fmla="*/ 70 w 409"/>
                  <a:gd name="T15" fmla="*/ 355 h 379"/>
                  <a:gd name="T16" fmla="*/ 91 w 409"/>
                  <a:gd name="T17" fmla="*/ 369 h 379"/>
                  <a:gd name="T18" fmla="*/ 40 w 409"/>
                  <a:gd name="T19" fmla="*/ 208 h 379"/>
                  <a:gd name="T20" fmla="*/ 72 w 409"/>
                  <a:gd name="T21" fmla="*/ 267 h 379"/>
                  <a:gd name="T22" fmla="*/ 43 w 409"/>
                  <a:gd name="T23" fmla="*/ 176 h 379"/>
                  <a:gd name="T24" fmla="*/ 67 w 409"/>
                  <a:gd name="T25" fmla="*/ 190 h 379"/>
                  <a:gd name="T26" fmla="*/ 80 w 409"/>
                  <a:gd name="T27" fmla="*/ 163 h 379"/>
                  <a:gd name="T28" fmla="*/ 92 w 409"/>
                  <a:gd name="T29" fmla="*/ 151 h 379"/>
                  <a:gd name="T30" fmla="*/ 99 w 409"/>
                  <a:gd name="T31" fmla="*/ 93 h 379"/>
                  <a:gd name="T32" fmla="*/ 120 w 409"/>
                  <a:gd name="T33" fmla="*/ 98 h 379"/>
                  <a:gd name="T34" fmla="*/ 141 w 409"/>
                  <a:gd name="T35" fmla="*/ 71 h 379"/>
                  <a:gd name="T36" fmla="*/ 157 w 409"/>
                  <a:gd name="T37" fmla="*/ 58 h 379"/>
                  <a:gd name="T38" fmla="*/ 178 w 409"/>
                  <a:gd name="T39" fmla="*/ 42 h 379"/>
                  <a:gd name="T40" fmla="*/ 200 w 409"/>
                  <a:gd name="T41" fmla="*/ 41 h 379"/>
                  <a:gd name="T42" fmla="*/ 206 w 409"/>
                  <a:gd name="T43" fmla="*/ 29 h 379"/>
                  <a:gd name="T44" fmla="*/ 247 w 409"/>
                  <a:gd name="T45" fmla="*/ 61 h 379"/>
                  <a:gd name="T46" fmla="*/ 254 w 409"/>
                  <a:gd name="T47" fmla="*/ 44 h 379"/>
                  <a:gd name="T48" fmla="*/ 289 w 409"/>
                  <a:gd name="T49" fmla="*/ 71 h 379"/>
                  <a:gd name="T50" fmla="*/ 349 w 409"/>
                  <a:gd name="T51" fmla="*/ 166 h 379"/>
                  <a:gd name="T52" fmla="*/ 356 w 409"/>
                  <a:gd name="T53" fmla="*/ 148 h 379"/>
                  <a:gd name="T54" fmla="*/ 387 w 409"/>
                  <a:gd name="T55" fmla="*/ 147 h 379"/>
                  <a:gd name="T56" fmla="*/ 387 w 409"/>
                  <a:gd name="T57" fmla="*/ 147 h 379"/>
                  <a:gd name="T58" fmla="*/ 361 w 409"/>
                  <a:gd name="T59" fmla="*/ 136 h 379"/>
                  <a:gd name="T60" fmla="*/ 330 w 409"/>
                  <a:gd name="T61" fmla="*/ 100 h 379"/>
                  <a:gd name="T62" fmla="*/ 312 w 409"/>
                  <a:gd name="T63" fmla="*/ 75 h 379"/>
                  <a:gd name="T64" fmla="*/ 248 w 409"/>
                  <a:gd name="T65" fmla="*/ 27 h 379"/>
                  <a:gd name="T66" fmla="*/ 240 w 409"/>
                  <a:gd name="T67" fmla="*/ 23 h 379"/>
                  <a:gd name="T68" fmla="*/ 202 w 409"/>
                  <a:gd name="T69" fmla="*/ 12 h 379"/>
                  <a:gd name="T70" fmla="*/ 79 w 409"/>
                  <a:gd name="T71" fmla="*/ 51 h 379"/>
                  <a:gd name="T72" fmla="*/ 32 w 409"/>
                  <a:gd name="T73" fmla="*/ 116 h 379"/>
                  <a:gd name="T74" fmla="*/ 17 w 409"/>
                  <a:gd name="T75" fmla="*/ 177 h 379"/>
                  <a:gd name="T76" fmla="*/ 51 w 409"/>
                  <a:gd name="T77" fmla="*/ 259 h 379"/>
                  <a:gd name="T78" fmla="*/ 356 w 409"/>
                  <a:gd name="T79" fmla="*/ 136 h 379"/>
                  <a:gd name="T80" fmla="*/ 330 w 409"/>
                  <a:gd name="T81" fmla="*/ 101 h 379"/>
                  <a:gd name="T82" fmla="*/ 342 w 409"/>
                  <a:gd name="T83" fmla="*/ 140 h 379"/>
                  <a:gd name="T84" fmla="*/ 288 w 409"/>
                  <a:gd name="T85" fmla="*/ 67 h 379"/>
                  <a:gd name="T86" fmla="*/ 275 w 409"/>
                  <a:gd name="T87" fmla="*/ 51 h 379"/>
                  <a:gd name="T88" fmla="*/ 213 w 409"/>
                  <a:gd name="T89" fmla="*/ 16 h 379"/>
                  <a:gd name="T90" fmla="*/ 246 w 409"/>
                  <a:gd name="T91" fmla="*/ 36 h 379"/>
                  <a:gd name="T92" fmla="*/ 235 w 409"/>
                  <a:gd name="T93" fmla="*/ 24 h 379"/>
                  <a:gd name="T94" fmla="*/ 208 w 409"/>
                  <a:gd name="T95" fmla="*/ 20 h 379"/>
                  <a:gd name="T96" fmla="*/ 36 w 409"/>
                  <a:gd name="T97" fmla="*/ 156 h 379"/>
                  <a:gd name="T98" fmla="*/ 49 w 409"/>
                  <a:gd name="T99" fmla="*/ 99 h 379"/>
                  <a:gd name="T100" fmla="*/ 36 w 409"/>
                  <a:gd name="T101" fmla="*/ 164 h 379"/>
                  <a:gd name="T102" fmla="*/ 30 w 409"/>
                  <a:gd name="T103" fmla="*/ 177 h 379"/>
                  <a:gd name="T104" fmla="*/ 44 w 409"/>
                  <a:gd name="T105" fmla="*/ 209 h 379"/>
                  <a:gd name="T106" fmla="*/ 48 w 409"/>
                  <a:gd name="T107" fmla="*/ 245 h 379"/>
                  <a:gd name="T108" fmla="*/ 48 w 409"/>
                  <a:gd name="T109" fmla="*/ 245 h 379"/>
                  <a:gd name="T110" fmla="*/ 69 w 409"/>
                  <a:gd name="T111" fmla="*/ 293 h 379"/>
                  <a:gd name="T112" fmla="*/ 366 w 409"/>
                  <a:gd name="T113" fmla="*/ 229 h 379"/>
                  <a:gd name="T114" fmla="*/ 392 w 409"/>
                  <a:gd name="T115" fmla="*/ 84 h 379"/>
                  <a:gd name="T116" fmla="*/ 8 w 409"/>
                  <a:gd name="T117" fmla="*/ 195 h 379"/>
                  <a:gd name="T118" fmla="*/ 221 w 409"/>
                  <a:gd name="T119" fmla="*/ 3 h 379"/>
                  <a:gd name="T120" fmla="*/ 211 w 409"/>
                  <a:gd name="T121" fmla="*/ 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379">
                    <a:moveTo>
                      <a:pt x="41" y="309"/>
                    </a:moveTo>
                    <a:cubicBezTo>
                      <a:pt x="40" y="310"/>
                      <a:pt x="38" y="310"/>
                      <a:pt x="37" y="311"/>
                    </a:cubicBezTo>
                    <a:cubicBezTo>
                      <a:pt x="37" y="311"/>
                      <a:pt x="38" y="311"/>
                      <a:pt x="41" y="309"/>
                    </a:cubicBezTo>
                    <a:close/>
                    <a:moveTo>
                      <a:pt x="13" y="126"/>
                    </a:moveTo>
                    <a:cubicBezTo>
                      <a:pt x="13" y="126"/>
                      <a:pt x="15" y="126"/>
                      <a:pt x="18" y="124"/>
                    </a:cubicBezTo>
                    <a:cubicBezTo>
                      <a:pt x="16" y="125"/>
                      <a:pt x="15" y="126"/>
                      <a:pt x="13" y="126"/>
                    </a:cubicBezTo>
                    <a:close/>
                    <a:moveTo>
                      <a:pt x="19" y="119"/>
                    </a:moveTo>
                    <a:cubicBezTo>
                      <a:pt x="19" y="119"/>
                      <a:pt x="21" y="118"/>
                      <a:pt x="24" y="117"/>
                    </a:cubicBezTo>
                    <a:cubicBezTo>
                      <a:pt x="22" y="117"/>
                      <a:pt x="21" y="118"/>
                      <a:pt x="19" y="119"/>
                    </a:cubicBezTo>
                    <a:close/>
                    <a:moveTo>
                      <a:pt x="279" y="12"/>
                    </a:moveTo>
                    <a:cubicBezTo>
                      <a:pt x="278" y="13"/>
                      <a:pt x="276" y="14"/>
                      <a:pt x="274" y="15"/>
                    </a:cubicBezTo>
                    <a:cubicBezTo>
                      <a:pt x="277" y="13"/>
                      <a:pt x="279" y="12"/>
                      <a:pt x="279" y="12"/>
                    </a:cubicBezTo>
                    <a:close/>
                    <a:moveTo>
                      <a:pt x="264" y="10"/>
                    </a:moveTo>
                    <a:cubicBezTo>
                      <a:pt x="263" y="11"/>
                      <a:pt x="261" y="12"/>
                      <a:pt x="260" y="13"/>
                    </a:cubicBezTo>
                    <a:cubicBezTo>
                      <a:pt x="263" y="11"/>
                      <a:pt x="264" y="10"/>
                      <a:pt x="264" y="10"/>
                    </a:cubicBezTo>
                    <a:close/>
                    <a:moveTo>
                      <a:pt x="55" y="325"/>
                    </a:moveTo>
                    <a:cubicBezTo>
                      <a:pt x="55" y="325"/>
                      <a:pt x="56" y="324"/>
                      <a:pt x="58" y="321"/>
                    </a:cubicBezTo>
                    <a:cubicBezTo>
                      <a:pt x="57" y="323"/>
                      <a:pt x="56" y="324"/>
                      <a:pt x="55" y="325"/>
                    </a:cubicBezTo>
                    <a:close/>
                    <a:moveTo>
                      <a:pt x="334" y="45"/>
                    </a:moveTo>
                    <a:cubicBezTo>
                      <a:pt x="369" y="35"/>
                      <a:pt x="367" y="24"/>
                      <a:pt x="367" y="24"/>
                    </a:cubicBezTo>
                    <a:cubicBezTo>
                      <a:pt x="362" y="37"/>
                      <a:pt x="346" y="36"/>
                      <a:pt x="346" y="36"/>
                    </a:cubicBezTo>
                    <a:cubicBezTo>
                      <a:pt x="354" y="33"/>
                      <a:pt x="360" y="16"/>
                      <a:pt x="360" y="16"/>
                    </a:cubicBezTo>
                    <a:cubicBezTo>
                      <a:pt x="355" y="28"/>
                      <a:pt x="300" y="52"/>
                      <a:pt x="300" y="52"/>
                    </a:cubicBezTo>
                    <a:cubicBezTo>
                      <a:pt x="303" y="52"/>
                      <a:pt x="305" y="51"/>
                      <a:pt x="307" y="51"/>
                    </a:cubicBezTo>
                    <a:cubicBezTo>
                      <a:pt x="307" y="51"/>
                      <a:pt x="307" y="51"/>
                      <a:pt x="307" y="51"/>
                    </a:cubicBezTo>
                    <a:cubicBezTo>
                      <a:pt x="307" y="51"/>
                      <a:pt x="322" y="67"/>
                      <a:pt x="336" y="60"/>
                    </a:cubicBezTo>
                    <a:cubicBezTo>
                      <a:pt x="336" y="60"/>
                      <a:pt x="329" y="53"/>
                      <a:pt x="334" y="45"/>
                    </a:cubicBezTo>
                    <a:close/>
                    <a:moveTo>
                      <a:pt x="5" y="300"/>
                    </a:moveTo>
                    <a:cubicBezTo>
                      <a:pt x="7" y="295"/>
                      <a:pt x="18" y="278"/>
                      <a:pt x="55" y="292"/>
                    </a:cubicBezTo>
                    <a:cubicBezTo>
                      <a:pt x="55" y="292"/>
                      <a:pt x="18" y="268"/>
                      <a:pt x="0" y="293"/>
                    </a:cubicBezTo>
                    <a:cubicBezTo>
                      <a:pt x="0" y="293"/>
                      <a:pt x="5" y="298"/>
                      <a:pt x="5" y="300"/>
                    </a:cubicBezTo>
                    <a:close/>
                    <a:moveTo>
                      <a:pt x="5" y="300"/>
                    </a:moveTo>
                    <a:cubicBezTo>
                      <a:pt x="4" y="301"/>
                      <a:pt x="4" y="302"/>
                      <a:pt x="4" y="302"/>
                    </a:cubicBezTo>
                    <a:cubicBezTo>
                      <a:pt x="4" y="301"/>
                      <a:pt x="5" y="301"/>
                      <a:pt x="5" y="300"/>
                    </a:cubicBezTo>
                    <a:close/>
                    <a:moveTo>
                      <a:pt x="24" y="163"/>
                    </a:moveTo>
                    <a:cubicBezTo>
                      <a:pt x="24" y="160"/>
                      <a:pt x="24" y="157"/>
                      <a:pt x="24" y="154"/>
                    </a:cubicBezTo>
                    <a:cubicBezTo>
                      <a:pt x="24" y="160"/>
                      <a:pt x="24" y="163"/>
                      <a:pt x="24" y="163"/>
                    </a:cubicBezTo>
                    <a:close/>
                    <a:moveTo>
                      <a:pt x="41" y="309"/>
                    </a:moveTo>
                    <a:cubicBezTo>
                      <a:pt x="57" y="304"/>
                      <a:pt x="63" y="297"/>
                      <a:pt x="66" y="292"/>
                    </a:cubicBezTo>
                    <a:cubicBezTo>
                      <a:pt x="67" y="295"/>
                      <a:pt x="67" y="299"/>
                      <a:pt x="68" y="302"/>
                    </a:cubicBezTo>
                    <a:cubicBezTo>
                      <a:pt x="66" y="311"/>
                      <a:pt x="61" y="318"/>
                      <a:pt x="58" y="321"/>
                    </a:cubicBezTo>
                    <a:cubicBezTo>
                      <a:pt x="63" y="316"/>
                      <a:pt x="66" y="311"/>
                      <a:pt x="68" y="307"/>
                    </a:cubicBezTo>
                    <a:cubicBezTo>
                      <a:pt x="68" y="315"/>
                      <a:pt x="67" y="325"/>
                      <a:pt x="63" y="333"/>
                    </a:cubicBezTo>
                    <a:cubicBezTo>
                      <a:pt x="63" y="333"/>
                      <a:pt x="76" y="325"/>
                      <a:pt x="70" y="299"/>
                    </a:cubicBezTo>
                    <a:cubicBezTo>
                      <a:pt x="70" y="299"/>
                      <a:pt x="71" y="298"/>
                      <a:pt x="71" y="297"/>
                    </a:cubicBezTo>
                    <a:cubicBezTo>
                      <a:pt x="73" y="309"/>
                      <a:pt x="72" y="323"/>
                      <a:pt x="64" y="336"/>
                    </a:cubicBezTo>
                    <a:cubicBezTo>
                      <a:pt x="64" y="336"/>
                      <a:pt x="73" y="333"/>
                      <a:pt x="76" y="321"/>
                    </a:cubicBezTo>
                    <a:cubicBezTo>
                      <a:pt x="76" y="332"/>
                      <a:pt x="75" y="344"/>
                      <a:pt x="70" y="355"/>
                    </a:cubicBezTo>
                    <a:cubicBezTo>
                      <a:pt x="70" y="355"/>
                      <a:pt x="87" y="344"/>
                      <a:pt x="77" y="309"/>
                    </a:cubicBezTo>
                    <a:cubicBezTo>
                      <a:pt x="76" y="305"/>
                      <a:pt x="75" y="300"/>
                      <a:pt x="74" y="295"/>
                    </a:cubicBezTo>
                    <a:cubicBezTo>
                      <a:pt x="74" y="296"/>
                      <a:pt x="74" y="296"/>
                      <a:pt x="75" y="297"/>
                    </a:cubicBezTo>
                    <a:cubicBezTo>
                      <a:pt x="81" y="312"/>
                      <a:pt x="84" y="331"/>
                      <a:pt x="78" y="350"/>
                    </a:cubicBezTo>
                    <a:cubicBezTo>
                      <a:pt x="78" y="350"/>
                      <a:pt x="91" y="338"/>
                      <a:pt x="83" y="311"/>
                    </a:cubicBezTo>
                    <a:cubicBezTo>
                      <a:pt x="94" y="333"/>
                      <a:pt x="93" y="357"/>
                      <a:pt x="91" y="369"/>
                    </a:cubicBezTo>
                    <a:cubicBezTo>
                      <a:pt x="95" y="342"/>
                      <a:pt x="93" y="324"/>
                      <a:pt x="88" y="312"/>
                    </a:cubicBezTo>
                    <a:cubicBezTo>
                      <a:pt x="100" y="324"/>
                      <a:pt x="113" y="336"/>
                      <a:pt x="130" y="347"/>
                    </a:cubicBezTo>
                    <a:cubicBezTo>
                      <a:pt x="130" y="347"/>
                      <a:pt x="107" y="331"/>
                      <a:pt x="85" y="302"/>
                    </a:cubicBezTo>
                    <a:cubicBezTo>
                      <a:pt x="98" y="315"/>
                      <a:pt x="113" y="327"/>
                      <a:pt x="133" y="338"/>
                    </a:cubicBezTo>
                    <a:cubicBezTo>
                      <a:pt x="130" y="337"/>
                      <a:pt x="94" y="314"/>
                      <a:pt x="65" y="274"/>
                    </a:cubicBezTo>
                    <a:cubicBezTo>
                      <a:pt x="54" y="255"/>
                      <a:pt x="44" y="233"/>
                      <a:pt x="40" y="208"/>
                    </a:cubicBezTo>
                    <a:cubicBezTo>
                      <a:pt x="40" y="209"/>
                      <a:pt x="41" y="210"/>
                      <a:pt x="41" y="212"/>
                    </a:cubicBezTo>
                    <a:cubicBezTo>
                      <a:pt x="46" y="230"/>
                      <a:pt x="55" y="250"/>
                      <a:pt x="69" y="269"/>
                    </a:cubicBezTo>
                    <a:cubicBezTo>
                      <a:pt x="84" y="293"/>
                      <a:pt x="106" y="317"/>
                      <a:pt x="140" y="337"/>
                    </a:cubicBezTo>
                    <a:cubicBezTo>
                      <a:pt x="140" y="337"/>
                      <a:pt x="122" y="326"/>
                      <a:pt x="101" y="304"/>
                    </a:cubicBezTo>
                    <a:cubicBezTo>
                      <a:pt x="112" y="313"/>
                      <a:pt x="125" y="322"/>
                      <a:pt x="139" y="331"/>
                    </a:cubicBezTo>
                    <a:cubicBezTo>
                      <a:pt x="139" y="331"/>
                      <a:pt x="102" y="308"/>
                      <a:pt x="72" y="267"/>
                    </a:cubicBezTo>
                    <a:cubicBezTo>
                      <a:pt x="64" y="255"/>
                      <a:pt x="57" y="242"/>
                      <a:pt x="52" y="228"/>
                    </a:cubicBezTo>
                    <a:cubicBezTo>
                      <a:pt x="56" y="233"/>
                      <a:pt x="62" y="238"/>
                      <a:pt x="70" y="243"/>
                    </a:cubicBezTo>
                    <a:cubicBezTo>
                      <a:pt x="70" y="243"/>
                      <a:pt x="57" y="233"/>
                      <a:pt x="48" y="218"/>
                    </a:cubicBezTo>
                    <a:cubicBezTo>
                      <a:pt x="48" y="216"/>
                      <a:pt x="47" y="214"/>
                      <a:pt x="47" y="212"/>
                    </a:cubicBezTo>
                    <a:cubicBezTo>
                      <a:pt x="53" y="219"/>
                      <a:pt x="62" y="219"/>
                      <a:pt x="62" y="219"/>
                    </a:cubicBezTo>
                    <a:cubicBezTo>
                      <a:pt x="45" y="207"/>
                      <a:pt x="43" y="184"/>
                      <a:pt x="43" y="176"/>
                    </a:cubicBezTo>
                    <a:cubicBezTo>
                      <a:pt x="44" y="176"/>
                      <a:pt x="44" y="176"/>
                      <a:pt x="44" y="176"/>
                    </a:cubicBezTo>
                    <a:cubicBezTo>
                      <a:pt x="45" y="180"/>
                      <a:pt x="47" y="185"/>
                      <a:pt x="49" y="190"/>
                    </a:cubicBezTo>
                    <a:cubicBezTo>
                      <a:pt x="55" y="201"/>
                      <a:pt x="62" y="210"/>
                      <a:pt x="71" y="217"/>
                    </a:cubicBezTo>
                    <a:cubicBezTo>
                      <a:pt x="64" y="211"/>
                      <a:pt x="58" y="203"/>
                      <a:pt x="53" y="193"/>
                    </a:cubicBezTo>
                    <a:cubicBezTo>
                      <a:pt x="46" y="178"/>
                      <a:pt x="43" y="162"/>
                      <a:pt x="43" y="145"/>
                    </a:cubicBezTo>
                    <a:cubicBezTo>
                      <a:pt x="47" y="164"/>
                      <a:pt x="55" y="180"/>
                      <a:pt x="67" y="190"/>
                    </a:cubicBezTo>
                    <a:cubicBezTo>
                      <a:pt x="54" y="178"/>
                      <a:pt x="46" y="158"/>
                      <a:pt x="44" y="136"/>
                    </a:cubicBezTo>
                    <a:cubicBezTo>
                      <a:pt x="45" y="132"/>
                      <a:pt x="45" y="128"/>
                      <a:pt x="46" y="125"/>
                    </a:cubicBezTo>
                    <a:cubicBezTo>
                      <a:pt x="46" y="139"/>
                      <a:pt x="49" y="161"/>
                      <a:pt x="65" y="172"/>
                    </a:cubicBezTo>
                    <a:cubicBezTo>
                      <a:pt x="65" y="172"/>
                      <a:pt x="47" y="144"/>
                      <a:pt x="52" y="129"/>
                    </a:cubicBezTo>
                    <a:cubicBezTo>
                      <a:pt x="52" y="130"/>
                      <a:pt x="53" y="131"/>
                      <a:pt x="54" y="133"/>
                    </a:cubicBezTo>
                    <a:cubicBezTo>
                      <a:pt x="70" y="168"/>
                      <a:pt x="80" y="163"/>
                      <a:pt x="80" y="163"/>
                    </a:cubicBezTo>
                    <a:cubicBezTo>
                      <a:pt x="69" y="164"/>
                      <a:pt x="65" y="147"/>
                      <a:pt x="63" y="137"/>
                    </a:cubicBezTo>
                    <a:cubicBezTo>
                      <a:pt x="76" y="160"/>
                      <a:pt x="84" y="156"/>
                      <a:pt x="84" y="156"/>
                    </a:cubicBezTo>
                    <a:cubicBezTo>
                      <a:pt x="75" y="157"/>
                      <a:pt x="70" y="144"/>
                      <a:pt x="68" y="134"/>
                    </a:cubicBezTo>
                    <a:cubicBezTo>
                      <a:pt x="81" y="157"/>
                      <a:pt x="88" y="153"/>
                      <a:pt x="88" y="153"/>
                    </a:cubicBezTo>
                    <a:cubicBezTo>
                      <a:pt x="80" y="154"/>
                      <a:pt x="76" y="144"/>
                      <a:pt x="73" y="135"/>
                    </a:cubicBezTo>
                    <a:cubicBezTo>
                      <a:pt x="85" y="155"/>
                      <a:pt x="92" y="151"/>
                      <a:pt x="92" y="151"/>
                    </a:cubicBezTo>
                    <a:cubicBezTo>
                      <a:pt x="82" y="152"/>
                      <a:pt x="78" y="138"/>
                      <a:pt x="76" y="128"/>
                    </a:cubicBezTo>
                    <a:cubicBezTo>
                      <a:pt x="82" y="130"/>
                      <a:pt x="88" y="134"/>
                      <a:pt x="90" y="141"/>
                    </a:cubicBezTo>
                    <a:cubicBezTo>
                      <a:pt x="90" y="141"/>
                      <a:pt x="93" y="124"/>
                      <a:pt x="77" y="114"/>
                    </a:cubicBezTo>
                    <a:cubicBezTo>
                      <a:pt x="77" y="114"/>
                      <a:pt x="94" y="110"/>
                      <a:pt x="98" y="122"/>
                    </a:cubicBezTo>
                    <a:cubicBezTo>
                      <a:pt x="98" y="122"/>
                      <a:pt x="101" y="103"/>
                      <a:pt x="91" y="100"/>
                    </a:cubicBezTo>
                    <a:cubicBezTo>
                      <a:pt x="91" y="100"/>
                      <a:pt x="95" y="96"/>
                      <a:pt x="99" y="93"/>
                    </a:cubicBezTo>
                    <a:cubicBezTo>
                      <a:pt x="113" y="118"/>
                      <a:pt x="121" y="114"/>
                      <a:pt x="121" y="114"/>
                    </a:cubicBezTo>
                    <a:cubicBezTo>
                      <a:pt x="111" y="114"/>
                      <a:pt x="106" y="100"/>
                      <a:pt x="104" y="89"/>
                    </a:cubicBezTo>
                    <a:cubicBezTo>
                      <a:pt x="108" y="87"/>
                      <a:pt x="112" y="85"/>
                      <a:pt x="115" y="85"/>
                    </a:cubicBezTo>
                    <a:cubicBezTo>
                      <a:pt x="117" y="87"/>
                      <a:pt x="119" y="88"/>
                      <a:pt x="119" y="88"/>
                    </a:cubicBezTo>
                    <a:cubicBezTo>
                      <a:pt x="118" y="87"/>
                      <a:pt x="117" y="86"/>
                      <a:pt x="116" y="85"/>
                    </a:cubicBezTo>
                    <a:cubicBezTo>
                      <a:pt x="119" y="85"/>
                      <a:pt x="121" y="89"/>
                      <a:pt x="120" y="98"/>
                    </a:cubicBezTo>
                    <a:cubicBezTo>
                      <a:pt x="120" y="98"/>
                      <a:pt x="126" y="77"/>
                      <a:pt x="123" y="67"/>
                    </a:cubicBezTo>
                    <a:cubicBezTo>
                      <a:pt x="128" y="69"/>
                      <a:pt x="134" y="71"/>
                      <a:pt x="139" y="71"/>
                    </a:cubicBezTo>
                    <a:cubicBezTo>
                      <a:pt x="141" y="74"/>
                      <a:pt x="144" y="77"/>
                      <a:pt x="145" y="81"/>
                    </a:cubicBezTo>
                    <a:cubicBezTo>
                      <a:pt x="145" y="81"/>
                      <a:pt x="144" y="77"/>
                      <a:pt x="141" y="72"/>
                    </a:cubicBezTo>
                    <a:cubicBezTo>
                      <a:pt x="144" y="72"/>
                      <a:pt x="145" y="72"/>
                      <a:pt x="145" y="72"/>
                    </a:cubicBezTo>
                    <a:cubicBezTo>
                      <a:pt x="144" y="72"/>
                      <a:pt x="142" y="71"/>
                      <a:pt x="141" y="71"/>
                    </a:cubicBezTo>
                    <a:cubicBezTo>
                      <a:pt x="140" y="68"/>
                      <a:pt x="138" y="66"/>
                      <a:pt x="136" y="63"/>
                    </a:cubicBezTo>
                    <a:cubicBezTo>
                      <a:pt x="138" y="60"/>
                      <a:pt x="141" y="58"/>
                      <a:pt x="145" y="56"/>
                    </a:cubicBezTo>
                    <a:cubicBezTo>
                      <a:pt x="153" y="61"/>
                      <a:pt x="163" y="71"/>
                      <a:pt x="157" y="79"/>
                    </a:cubicBezTo>
                    <a:cubicBezTo>
                      <a:pt x="157" y="79"/>
                      <a:pt x="165" y="74"/>
                      <a:pt x="150" y="53"/>
                    </a:cubicBezTo>
                    <a:cubicBezTo>
                      <a:pt x="150" y="53"/>
                      <a:pt x="151" y="53"/>
                      <a:pt x="151" y="53"/>
                    </a:cubicBezTo>
                    <a:cubicBezTo>
                      <a:pt x="153" y="54"/>
                      <a:pt x="155" y="56"/>
                      <a:pt x="157" y="58"/>
                    </a:cubicBezTo>
                    <a:cubicBezTo>
                      <a:pt x="157" y="58"/>
                      <a:pt x="159" y="56"/>
                      <a:pt x="160" y="53"/>
                    </a:cubicBezTo>
                    <a:cubicBezTo>
                      <a:pt x="163" y="59"/>
                      <a:pt x="175" y="63"/>
                      <a:pt x="175" y="63"/>
                    </a:cubicBezTo>
                    <a:cubicBezTo>
                      <a:pt x="171" y="58"/>
                      <a:pt x="172" y="53"/>
                      <a:pt x="174" y="48"/>
                    </a:cubicBezTo>
                    <a:cubicBezTo>
                      <a:pt x="175" y="50"/>
                      <a:pt x="175" y="52"/>
                      <a:pt x="175" y="54"/>
                    </a:cubicBezTo>
                    <a:cubicBezTo>
                      <a:pt x="175" y="54"/>
                      <a:pt x="176" y="51"/>
                      <a:pt x="175" y="47"/>
                    </a:cubicBezTo>
                    <a:cubicBezTo>
                      <a:pt x="177" y="44"/>
                      <a:pt x="178" y="42"/>
                      <a:pt x="178" y="42"/>
                    </a:cubicBezTo>
                    <a:cubicBezTo>
                      <a:pt x="179" y="59"/>
                      <a:pt x="195" y="63"/>
                      <a:pt x="195" y="63"/>
                    </a:cubicBezTo>
                    <a:cubicBezTo>
                      <a:pt x="190" y="58"/>
                      <a:pt x="189" y="51"/>
                      <a:pt x="190" y="45"/>
                    </a:cubicBezTo>
                    <a:cubicBezTo>
                      <a:pt x="198" y="51"/>
                      <a:pt x="208" y="60"/>
                      <a:pt x="202" y="68"/>
                    </a:cubicBezTo>
                    <a:cubicBezTo>
                      <a:pt x="202" y="68"/>
                      <a:pt x="209" y="64"/>
                      <a:pt x="198" y="46"/>
                    </a:cubicBezTo>
                    <a:cubicBezTo>
                      <a:pt x="204" y="51"/>
                      <a:pt x="210" y="59"/>
                      <a:pt x="206" y="66"/>
                    </a:cubicBezTo>
                    <a:cubicBezTo>
                      <a:pt x="206" y="66"/>
                      <a:pt x="213" y="60"/>
                      <a:pt x="200" y="41"/>
                    </a:cubicBezTo>
                    <a:cubicBezTo>
                      <a:pt x="207" y="47"/>
                      <a:pt x="216" y="55"/>
                      <a:pt x="211" y="63"/>
                    </a:cubicBezTo>
                    <a:cubicBezTo>
                      <a:pt x="211" y="63"/>
                      <a:pt x="218" y="58"/>
                      <a:pt x="204" y="38"/>
                    </a:cubicBezTo>
                    <a:cubicBezTo>
                      <a:pt x="212" y="43"/>
                      <a:pt x="224" y="53"/>
                      <a:pt x="218" y="62"/>
                    </a:cubicBezTo>
                    <a:cubicBezTo>
                      <a:pt x="218" y="62"/>
                      <a:pt x="227" y="56"/>
                      <a:pt x="207" y="31"/>
                    </a:cubicBezTo>
                    <a:cubicBezTo>
                      <a:pt x="211" y="32"/>
                      <a:pt x="214" y="34"/>
                      <a:pt x="218" y="37"/>
                    </a:cubicBezTo>
                    <a:cubicBezTo>
                      <a:pt x="214" y="34"/>
                      <a:pt x="210" y="31"/>
                      <a:pt x="206" y="29"/>
                    </a:cubicBezTo>
                    <a:cubicBezTo>
                      <a:pt x="206" y="29"/>
                      <a:pt x="205" y="29"/>
                      <a:pt x="205" y="28"/>
                    </a:cubicBezTo>
                    <a:cubicBezTo>
                      <a:pt x="204" y="27"/>
                      <a:pt x="204" y="26"/>
                      <a:pt x="203" y="26"/>
                    </a:cubicBezTo>
                    <a:cubicBezTo>
                      <a:pt x="217" y="27"/>
                      <a:pt x="233" y="53"/>
                      <a:pt x="233" y="53"/>
                    </a:cubicBezTo>
                    <a:cubicBezTo>
                      <a:pt x="232" y="41"/>
                      <a:pt x="224" y="33"/>
                      <a:pt x="216" y="27"/>
                    </a:cubicBezTo>
                    <a:cubicBezTo>
                      <a:pt x="219" y="28"/>
                      <a:pt x="222" y="29"/>
                      <a:pt x="225" y="30"/>
                    </a:cubicBezTo>
                    <a:cubicBezTo>
                      <a:pt x="236" y="39"/>
                      <a:pt x="244" y="49"/>
                      <a:pt x="247" y="61"/>
                    </a:cubicBezTo>
                    <a:cubicBezTo>
                      <a:pt x="245" y="50"/>
                      <a:pt x="239" y="41"/>
                      <a:pt x="230" y="32"/>
                    </a:cubicBezTo>
                    <a:cubicBezTo>
                      <a:pt x="236" y="34"/>
                      <a:pt x="241" y="37"/>
                      <a:pt x="247" y="40"/>
                    </a:cubicBezTo>
                    <a:cubicBezTo>
                      <a:pt x="250" y="43"/>
                      <a:pt x="253" y="47"/>
                      <a:pt x="256" y="50"/>
                    </a:cubicBezTo>
                    <a:cubicBezTo>
                      <a:pt x="262" y="58"/>
                      <a:pt x="266" y="66"/>
                      <a:pt x="268" y="74"/>
                    </a:cubicBezTo>
                    <a:cubicBezTo>
                      <a:pt x="266" y="64"/>
                      <a:pt x="262" y="54"/>
                      <a:pt x="255" y="46"/>
                    </a:cubicBezTo>
                    <a:cubicBezTo>
                      <a:pt x="255" y="45"/>
                      <a:pt x="254" y="45"/>
                      <a:pt x="254" y="44"/>
                    </a:cubicBezTo>
                    <a:cubicBezTo>
                      <a:pt x="259" y="47"/>
                      <a:pt x="265" y="51"/>
                      <a:pt x="270" y="55"/>
                    </a:cubicBezTo>
                    <a:cubicBezTo>
                      <a:pt x="272" y="58"/>
                      <a:pt x="273" y="63"/>
                      <a:pt x="274" y="67"/>
                    </a:cubicBezTo>
                    <a:cubicBezTo>
                      <a:pt x="274" y="67"/>
                      <a:pt x="275" y="64"/>
                      <a:pt x="276" y="60"/>
                    </a:cubicBezTo>
                    <a:cubicBezTo>
                      <a:pt x="279" y="62"/>
                      <a:pt x="283" y="65"/>
                      <a:pt x="286" y="69"/>
                    </a:cubicBezTo>
                    <a:cubicBezTo>
                      <a:pt x="289" y="76"/>
                      <a:pt x="290" y="83"/>
                      <a:pt x="290" y="83"/>
                    </a:cubicBezTo>
                    <a:cubicBezTo>
                      <a:pt x="290" y="78"/>
                      <a:pt x="289" y="74"/>
                      <a:pt x="289" y="71"/>
                    </a:cubicBezTo>
                    <a:cubicBezTo>
                      <a:pt x="297" y="79"/>
                      <a:pt x="305" y="88"/>
                      <a:pt x="312" y="97"/>
                    </a:cubicBezTo>
                    <a:cubicBezTo>
                      <a:pt x="334" y="137"/>
                      <a:pt x="336" y="177"/>
                      <a:pt x="336" y="177"/>
                    </a:cubicBezTo>
                    <a:cubicBezTo>
                      <a:pt x="336" y="154"/>
                      <a:pt x="332" y="134"/>
                      <a:pt x="325" y="118"/>
                    </a:cubicBezTo>
                    <a:cubicBezTo>
                      <a:pt x="335" y="133"/>
                      <a:pt x="342" y="149"/>
                      <a:pt x="348" y="164"/>
                    </a:cubicBezTo>
                    <a:cubicBezTo>
                      <a:pt x="349" y="169"/>
                      <a:pt x="349" y="172"/>
                      <a:pt x="349" y="172"/>
                    </a:cubicBezTo>
                    <a:cubicBezTo>
                      <a:pt x="349" y="170"/>
                      <a:pt x="349" y="168"/>
                      <a:pt x="349" y="166"/>
                    </a:cubicBezTo>
                    <a:cubicBezTo>
                      <a:pt x="361" y="200"/>
                      <a:pt x="365" y="227"/>
                      <a:pt x="366" y="229"/>
                    </a:cubicBezTo>
                    <a:cubicBezTo>
                      <a:pt x="362" y="199"/>
                      <a:pt x="355" y="173"/>
                      <a:pt x="346" y="151"/>
                    </a:cubicBezTo>
                    <a:cubicBezTo>
                      <a:pt x="345" y="141"/>
                      <a:pt x="342" y="132"/>
                      <a:pt x="339" y="123"/>
                    </a:cubicBezTo>
                    <a:cubicBezTo>
                      <a:pt x="339" y="124"/>
                      <a:pt x="340" y="124"/>
                      <a:pt x="340" y="124"/>
                    </a:cubicBezTo>
                    <a:cubicBezTo>
                      <a:pt x="368" y="175"/>
                      <a:pt x="375" y="224"/>
                      <a:pt x="375" y="227"/>
                    </a:cubicBezTo>
                    <a:cubicBezTo>
                      <a:pt x="372" y="197"/>
                      <a:pt x="365" y="171"/>
                      <a:pt x="356" y="148"/>
                    </a:cubicBezTo>
                    <a:cubicBezTo>
                      <a:pt x="385" y="191"/>
                      <a:pt x="409" y="180"/>
                      <a:pt x="409" y="180"/>
                    </a:cubicBezTo>
                    <a:cubicBezTo>
                      <a:pt x="383" y="175"/>
                      <a:pt x="365" y="157"/>
                      <a:pt x="352" y="140"/>
                    </a:cubicBezTo>
                    <a:cubicBezTo>
                      <a:pt x="352" y="140"/>
                      <a:pt x="352" y="140"/>
                      <a:pt x="352" y="140"/>
                    </a:cubicBezTo>
                    <a:cubicBezTo>
                      <a:pt x="382" y="178"/>
                      <a:pt x="402" y="160"/>
                      <a:pt x="402" y="160"/>
                    </a:cubicBezTo>
                    <a:cubicBezTo>
                      <a:pt x="386" y="161"/>
                      <a:pt x="372" y="155"/>
                      <a:pt x="361" y="146"/>
                    </a:cubicBezTo>
                    <a:cubicBezTo>
                      <a:pt x="367" y="148"/>
                      <a:pt x="375" y="149"/>
                      <a:pt x="387" y="147"/>
                    </a:cubicBezTo>
                    <a:cubicBezTo>
                      <a:pt x="392" y="148"/>
                      <a:pt x="395" y="149"/>
                      <a:pt x="395" y="149"/>
                    </a:cubicBezTo>
                    <a:cubicBezTo>
                      <a:pt x="393" y="148"/>
                      <a:pt x="390" y="148"/>
                      <a:pt x="387" y="147"/>
                    </a:cubicBezTo>
                    <a:cubicBezTo>
                      <a:pt x="388" y="147"/>
                      <a:pt x="389" y="147"/>
                      <a:pt x="390" y="146"/>
                    </a:cubicBezTo>
                    <a:cubicBezTo>
                      <a:pt x="389" y="147"/>
                      <a:pt x="388" y="147"/>
                      <a:pt x="387" y="147"/>
                    </a:cubicBezTo>
                    <a:cubicBezTo>
                      <a:pt x="387" y="147"/>
                      <a:pt x="387" y="147"/>
                      <a:pt x="386" y="147"/>
                    </a:cubicBezTo>
                    <a:cubicBezTo>
                      <a:pt x="387" y="147"/>
                      <a:pt x="387" y="147"/>
                      <a:pt x="387" y="147"/>
                    </a:cubicBezTo>
                    <a:cubicBezTo>
                      <a:pt x="379" y="148"/>
                      <a:pt x="364" y="148"/>
                      <a:pt x="353" y="137"/>
                    </a:cubicBezTo>
                    <a:cubicBezTo>
                      <a:pt x="355" y="138"/>
                      <a:pt x="358" y="139"/>
                      <a:pt x="361" y="138"/>
                    </a:cubicBezTo>
                    <a:cubicBezTo>
                      <a:pt x="368" y="141"/>
                      <a:pt x="376" y="144"/>
                      <a:pt x="386" y="147"/>
                    </a:cubicBezTo>
                    <a:cubicBezTo>
                      <a:pt x="381" y="145"/>
                      <a:pt x="373" y="142"/>
                      <a:pt x="364" y="138"/>
                    </a:cubicBezTo>
                    <a:cubicBezTo>
                      <a:pt x="370" y="137"/>
                      <a:pt x="377" y="133"/>
                      <a:pt x="385" y="124"/>
                    </a:cubicBezTo>
                    <a:cubicBezTo>
                      <a:pt x="381" y="128"/>
                      <a:pt x="372" y="135"/>
                      <a:pt x="361" y="136"/>
                    </a:cubicBezTo>
                    <a:cubicBezTo>
                      <a:pt x="354" y="132"/>
                      <a:pt x="348" y="127"/>
                      <a:pt x="343" y="121"/>
                    </a:cubicBezTo>
                    <a:cubicBezTo>
                      <a:pt x="340" y="116"/>
                      <a:pt x="337" y="112"/>
                      <a:pt x="334" y="107"/>
                    </a:cubicBezTo>
                    <a:cubicBezTo>
                      <a:pt x="334" y="107"/>
                      <a:pt x="334" y="107"/>
                      <a:pt x="334" y="107"/>
                    </a:cubicBezTo>
                    <a:cubicBezTo>
                      <a:pt x="334" y="107"/>
                      <a:pt x="334" y="107"/>
                      <a:pt x="334" y="107"/>
                    </a:cubicBezTo>
                    <a:cubicBezTo>
                      <a:pt x="333" y="106"/>
                      <a:pt x="332" y="104"/>
                      <a:pt x="331" y="103"/>
                    </a:cubicBezTo>
                    <a:cubicBezTo>
                      <a:pt x="331" y="102"/>
                      <a:pt x="331" y="101"/>
                      <a:pt x="330" y="100"/>
                    </a:cubicBezTo>
                    <a:cubicBezTo>
                      <a:pt x="361" y="138"/>
                      <a:pt x="384" y="123"/>
                      <a:pt x="384" y="123"/>
                    </a:cubicBezTo>
                    <a:cubicBezTo>
                      <a:pt x="356" y="124"/>
                      <a:pt x="336" y="106"/>
                      <a:pt x="325" y="93"/>
                    </a:cubicBezTo>
                    <a:cubicBezTo>
                      <a:pt x="324" y="92"/>
                      <a:pt x="324" y="91"/>
                      <a:pt x="323" y="90"/>
                    </a:cubicBezTo>
                    <a:cubicBezTo>
                      <a:pt x="350" y="122"/>
                      <a:pt x="369" y="109"/>
                      <a:pt x="369" y="109"/>
                    </a:cubicBezTo>
                    <a:cubicBezTo>
                      <a:pt x="347" y="110"/>
                      <a:pt x="330" y="96"/>
                      <a:pt x="320" y="85"/>
                    </a:cubicBezTo>
                    <a:cubicBezTo>
                      <a:pt x="317" y="81"/>
                      <a:pt x="314" y="78"/>
                      <a:pt x="312" y="75"/>
                    </a:cubicBezTo>
                    <a:cubicBezTo>
                      <a:pt x="311" y="73"/>
                      <a:pt x="310" y="72"/>
                      <a:pt x="309" y="70"/>
                    </a:cubicBezTo>
                    <a:cubicBezTo>
                      <a:pt x="309" y="70"/>
                      <a:pt x="310" y="72"/>
                      <a:pt x="311" y="74"/>
                    </a:cubicBezTo>
                    <a:cubicBezTo>
                      <a:pt x="297" y="57"/>
                      <a:pt x="281" y="46"/>
                      <a:pt x="268" y="38"/>
                    </a:cubicBezTo>
                    <a:cubicBezTo>
                      <a:pt x="265" y="36"/>
                      <a:pt x="262" y="35"/>
                      <a:pt x="262" y="35"/>
                    </a:cubicBezTo>
                    <a:cubicBezTo>
                      <a:pt x="262" y="35"/>
                      <a:pt x="261" y="35"/>
                      <a:pt x="261" y="35"/>
                    </a:cubicBezTo>
                    <a:cubicBezTo>
                      <a:pt x="257" y="31"/>
                      <a:pt x="252" y="29"/>
                      <a:pt x="248" y="27"/>
                    </a:cubicBezTo>
                    <a:cubicBezTo>
                      <a:pt x="248" y="27"/>
                      <a:pt x="249" y="27"/>
                      <a:pt x="249" y="27"/>
                    </a:cubicBezTo>
                    <a:cubicBezTo>
                      <a:pt x="251" y="28"/>
                      <a:pt x="253" y="29"/>
                      <a:pt x="255" y="30"/>
                    </a:cubicBezTo>
                    <a:cubicBezTo>
                      <a:pt x="255" y="30"/>
                      <a:pt x="253" y="29"/>
                      <a:pt x="250" y="27"/>
                    </a:cubicBezTo>
                    <a:cubicBezTo>
                      <a:pt x="256" y="25"/>
                      <a:pt x="264" y="22"/>
                      <a:pt x="274" y="15"/>
                    </a:cubicBezTo>
                    <a:cubicBezTo>
                      <a:pt x="268" y="19"/>
                      <a:pt x="258" y="24"/>
                      <a:pt x="246" y="25"/>
                    </a:cubicBezTo>
                    <a:cubicBezTo>
                      <a:pt x="244" y="24"/>
                      <a:pt x="242" y="23"/>
                      <a:pt x="240" y="23"/>
                    </a:cubicBezTo>
                    <a:cubicBezTo>
                      <a:pt x="246" y="21"/>
                      <a:pt x="252" y="18"/>
                      <a:pt x="260" y="13"/>
                    </a:cubicBezTo>
                    <a:cubicBezTo>
                      <a:pt x="255" y="16"/>
                      <a:pt x="247" y="20"/>
                      <a:pt x="237" y="21"/>
                    </a:cubicBezTo>
                    <a:cubicBezTo>
                      <a:pt x="226" y="16"/>
                      <a:pt x="216" y="14"/>
                      <a:pt x="208" y="13"/>
                    </a:cubicBezTo>
                    <a:cubicBezTo>
                      <a:pt x="211" y="11"/>
                      <a:pt x="216" y="8"/>
                      <a:pt x="221" y="3"/>
                    </a:cubicBezTo>
                    <a:cubicBezTo>
                      <a:pt x="217" y="6"/>
                      <a:pt x="211" y="10"/>
                      <a:pt x="204" y="12"/>
                    </a:cubicBezTo>
                    <a:cubicBezTo>
                      <a:pt x="203" y="12"/>
                      <a:pt x="203" y="12"/>
                      <a:pt x="202" y="12"/>
                    </a:cubicBezTo>
                    <a:cubicBezTo>
                      <a:pt x="205" y="11"/>
                      <a:pt x="208" y="8"/>
                      <a:pt x="211" y="5"/>
                    </a:cubicBezTo>
                    <a:cubicBezTo>
                      <a:pt x="209" y="7"/>
                      <a:pt x="205" y="10"/>
                      <a:pt x="200" y="12"/>
                    </a:cubicBezTo>
                    <a:cubicBezTo>
                      <a:pt x="175" y="8"/>
                      <a:pt x="151" y="13"/>
                      <a:pt x="133" y="20"/>
                    </a:cubicBezTo>
                    <a:cubicBezTo>
                      <a:pt x="123" y="24"/>
                      <a:pt x="113" y="28"/>
                      <a:pt x="104" y="33"/>
                    </a:cubicBezTo>
                    <a:cubicBezTo>
                      <a:pt x="102" y="34"/>
                      <a:pt x="101" y="35"/>
                      <a:pt x="100" y="35"/>
                    </a:cubicBezTo>
                    <a:cubicBezTo>
                      <a:pt x="92" y="40"/>
                      <a:pt x="85" y="45"/>
                      <a:pt x="79" y="51"/>
                    </a:cubicBezTo>
                    <a:cubicBezTo>
                      <a:pt x="63" y="64"/>
                      <a:pt x="44" y="83"/>
                      <a:pt x="35" y="110"/>
                    </a:cubicBezTo>
                    <a:cubicBezTo>
                      <a:pt x="31" y="113"/>
                      <a:pt x="27" y="115"/>
                      <a:pt x="24" y="117"/>
                    </a:cubicBezTo>
                    <a:cubicBezTo>
                      <a:pt x="28" y="115"/>
                      <a:pt x="31" y="113"/>
                      <a:pt x="34" y="111"/>
                    </a:cubicBezTo>
                    <a:cubicBezTo>
                      <a:pt x="34" y="112"/>
                      <a:pt x="33" y="113"/>
                      <a:pt x="33" y="113"/>
                    </a:cubicBezTo>
                    <a:cubicBezTo>
                      <a:pt x="28" y="119"/>
                      <a:pt x="22" y="122"/>
                      <a:pt x="18" y="124"/>
                    </a:cubicBezTo>
                    <a:cubicBezTo>
                      <a:pt x="24" y="122"/>
                      <a:pt x="28" y="119"/>
                      <a:pt x="32" y="116"/>
                    </a:cubicBezTo>
                    <a:cubicBezTo>
                      <a:pt x="28" y="125"/>
                      <a:pt x="25" y="138"/>
                      <a:pt x="24" y="154"/>
                    </a:cubicBezTo>
                    <a:cubicBezTo>
                      <a:pt x="25" y="144"/>
                      <a:pt x="28" y="126"/>
                      <a:pt x="39" y="111"/>
                    </a:cubicBezTo>
                    <a:cubicBezTo>
                      <a:pt x="37" y="117"/>
                      <a:pt x="35" y="122"/>
                      <a:pt x="34" y="128"/>
                    </a:cubicBezTo>
                    <a:cubicBezTo>
                      <a:pt x="34" y="128"/>
                      <a:pt x="34" y="127"/>
                      <a:pt x="35" y="125"/>
                    </a:cubicBezTo>
                    <a:cubicBezTo>
                      <a:pt x="33" y="134"/>
                      <a:pt x="30" y="149"/>
                      <a:pt x="29" y="166"/>
                    </a:cubicBezTo>
                    <a:cubicBezTo>
                      <a:pt x="25" y="171"/>
                      <a:pt x="20" y="175"/>
                      <a:pt x="17" y="177"/>
                    </a:cubicBezTo>
                    <a:cubicBezTo>
                      <a:pt x="22" y="174"/>
                      <a:pt x="26" y="171"/>
                      <a:pt x="29" y="168"/>
                    </a:cubicBezTo>
                    <a:cubicBezTo>
                      <a:pt x="29" y="171"/>
                      <a:pt x="29" y="174"/>
                      <a:pt x="29" y="177"/>
                    </a:cubicBezTo>
                    <a:cubicBezTo>
                      <a:pt x="24" y="184"/>
                      <a:pt x="18" y="189"/>
                      <a:pt x="13" y="192"/>
                    </a:cubicBezTo>
                    <a:cubicBezTo>
                      <a:pt x="20" y="188"/>
                      <a:pt x="25" y="184"/>
                      <a:pt x="29" y="180"/>
                    </a:cubicBezTo>
                    <a:cubicBezTo>
                      <a:pt x="30" y="204"/>
                      <a:pt x="36" y="232"/>
                      <a:pt x="51" y="259"/>
                    </a:cubicBezTo>
                    <a:cubicBezTo>
                      <a:pt x="51" y="259"/>
                      <a:pt x="51" y="259"/>
                      <a:pt x="51" y="259"/>
                    </a:cubicBezTo>
                    <a:cubicBezTo>
                      <a:pt x="51" y="259"/>
                      <a:pt x="51" y="259"/>
                      <a:pt x="51" y="259"/>
                    </a:cubicBezTo>
                    <a:cubicBezTo>
                      <a:pt x="54" y="264"/>
                      <a:pt x="57" y="269"/>
                      <a:pt x="61" y="274"/>
                    </a:cubicBezTo>
                    <a:cubicBezTo>
                      <a:pt x="62" y="278"/>
                      <a:pt x="64" y="283"/>
                      <a:pt x="65" y="288"/>
                    </a:cubicBezTo>
                    <a:cubicBezTo>
                      <a:pt x="60" y="301"/>
                      <a:pt x="48" y="307"/>
                      <a:pt x="41" y="309"/>
                    </a:cubicBezTo>
                    <a:close/>
                    <a:moveTo>
                      <a:pt x="348" y="131"/>
                    </a:moveTo>
                    <a:cubicBezTo>
                      <a:pt x="350" y="132"/>
                      <a:pt x="353" y="134"/>
                      <a:pt x="356" y="136"/>
                    </a:cubicBezTo>
                    <a:cubicBezTo>
                      <a:pt x="354" y="136"/>
                      <a:pt x="353" y="135"/>
                      <a:pt x="351" y="135"/>
                    </a:cubicBezTo>
                    <a:cubicBezTo>
                      <a:pt x="350" y="134"/>
                      <a:pt x="349" y="134"/>
                      <a:pt x="349" y="133"/>
                    </a:cubicBezTo>
                    <a:cubicBezTo>
                      <a:pt x="349" y="132"/>
                      <a:pt x="348" y="132"/>
                      <a:pt x="348" y="131"/>
                    </a:cubicBezTo>
                    <a:close/>
                    <a:moveTo>
                      <a:pt x="327" y="96"/>
                    </a:moveTo>
                    <a:cubicBezTo>
                      <a:pt x="328" y="97"/>
                      <a:pt x="329" y="99"/>
                      <a:pt x="330" y="100"/>
                    </a:cubicBezTo>
                    <a:cubicBezTo>
                      <a:pt x="330" y="100"/>
                      <a:pt x="330" y="100"/>
                      <a:pt x="330" y="101"/>
                    </a:cubicBezTo>
                    <a:cubicBezTo>
                      <a:pt x="329" y="100"/>
                      <a:pt x="329" y="99"/>
                      <a:pt x="328" y="98"/>
                    </a:cubicBezTo>
                    <a:cubicBezTo>
                      <a:pt x="328" y="97"/>
                      <a:pt x="327" y="97"/>
                      <a:pt x="327" y="96"/>
                    </a:cubicBezTo>
                    <a:close/>
                    <a:moveTo>
                      <a:pt x="284" y="56"/>
                    </a:moveTo>
                    <a:cubicBezTo>
                      <a:pt x="284" y="56"/>
                      <a:pt x="283" y="56"/>
                      <a:pt x="283" y="56"/>
                    </a:cubicBezTo>
                    <a:cubicBezTo>
                      <a:pt x="299" y="68"/>
                      <a:pt x="312" y="82"/>
                      <a:pt x="323" y="97"/>
                    </a:cubicBezTo>
                    <a:cubicBezTo>
                      <a:pt x="332" y="112"/>
                      <a:pt x="338" y="127"/>
                      <a:pt x="342" y="140"/>
                    </a:cubicBezTo>
                    <a:cubicBezTo>
                      <a:pt x="334" y="124"/>
                      <a:pt x="326" y="110"/>
                      <a:pt x="317" y="98"/>
                    </a:cubicBezTo>
                    <a:cubicBezTo>
                      <a:pt x="307" y="81"/>
                      <a:pt x="295" y="67"/>
                      <a:pt x="284" y="56"/>
                    </a:cubicBezTo>
                    <a:close/>
                    <a:moveTo>
                      <a:pt x="288" y="67"/>
                    </a:moveTo>
                    <a:cubicBezTo>
                      <a:pt x="287" y="65"/>
                      <a:pt x="287" y="63"/>
                      <a:pt x="286" y="62"/>
                    </a:cubicBezTo>
                    <a:cubicBezTo>
                      <a:pt x="291" y="67"/>
                      <a:pt x="296" y="73"/>
                      <a:pt x="301" y="79"/>
                    </a:cubicBezTo>
                    <a:cubicBezTo>
                      <a:pt x="296" y="75"/>
                      <a:pt x="292" y="71"/>
                      <a:pt x="288" y="67"/>
                    </a:cubicBezTo>
                    <a:close/>
                    <a:moveTo>
                      <a:pt x="275" y="44"/>
                    </a:moveTo>
                    <a:cubicBezTo>
                      <a:pt x="287" y="53"/>
                      <a:pt x="298" y="63"/>
                      <a:pt x="307" y="74"/>
                    </a:cubicBezTo>
                    <a:cubicBezTo>
                      <a:pt x="298" y="66"/>
                      <a:pt x="290" y="59"/>
                      <a:pt x="282" y="53"/>
                    </a:cubicBezTo>
                    <a:cubicBezTo>
                      <a:pt x="279" y="49"/>
                      <a:pt x="277" y="46"/>
                      <a:pt x="275" y="44"/>
                    </a:cubicBezTo>
                    <a:close/>
                    <a:moveTo>
                      <a:pt x="276" y="58"/>
                    </a:moveTo>
                    <a:cubicBezTo>
                      <a:pt x="276" y="56"/>
                      <a:pt x="276" y="53"/>
                      <a:pt x="275" y="51"/>
                    </a:cubicBezTo>
                    <a:cubicBezTo>
                      <a:pt x="277" y="53"/>
                      <a:pt x="278" y="54"/>
                      <a:pt x="280" y="55"/>
                    </a:cubicBezTo>
                    <a:cubicBezTo>
                      <a:pt x="282" y="58"/>
                      <a:pt x="283" y="61"/>
                      <a:pt x="285" y="64"/>
                    </a:cubicBezTo>
                    <a:cubicBezTo>
                      <a:pt x="282" y="62"/>
                      <a:pt x="279" y="60"/>
                      <a:pt x="276" y="58"/>
                    </a:cubicBezTo>
                    <a:close/>
                    <a:moveTo>
                      <a:pt x="237" y="21"/>
                    </a:moveTo>
                    <a:cubicBezTo>
                      <a:pt x="234" y="22"/>
                      <a:pt x="232" y="22"/>
                      <a:pt x="229" y="22"/>
                    </a:cubicBezTo>
                    <a:cubicBezTo>
                      <a:pt x="225" y="20"/>
                      <a:pt x="219" y="18"/>
                      <a:pt x="213" y="16"/>
                    </a:cubicBezTo>
                    <a:cubicBezTo>
                      <a:pt x="221" y="17"/>
                      <a:pt x="230" y="19"/>
                      <a:pt x="237" y="21"/>
                    </a:cubicBezTo>
                    <a:close/>
                    <a:moveTo>
                      <a:pt x="246" y="36"/>
                    </a:moveTo>
                    <a:cubicBezTo>
                      <a:pt x="246" y="36"/>
                      <a:pt x="246" y="35"/>
                      <a:pt x="246" y="36"/>
                    </a:cubicBezTo>
                    <a:cubicBezTo>
                      <a:pt x="251" y="37"/>
                      <a:pt x="261" y="42"/>
                      <a:pt x="268" y="52"/>
                    </a:cubicBezTo>
                    <a:cubicBezTo>
                      <a:pt x="263" y="48"/>
                      <a:pt x="258" y="45"/>
                      <a:pt x="253" y="43"/>
                    </a:cubicBezTo>
                    <a:cubicBezTo>
                      <a:pt x="251" y="40"/>
                      <a:pt x="248" y="38"/>
                      <a:pt x="246" y="36"/>
                    </a:cubicBezTo>
                    <a:close/>
                    <a:moveTo>
                      <a:pt x="235" y="24"/>
                    </a:moveTo>
                    <a:cubicBezTo>
                      <a:pt x="235" y="24"/>
                      <a:pt x="235" y="24"/>
                      <a:pt x="235" y="24"/>
                    </a:cubicBezTo>
                    <a:cubicBezTo>
                      <a:pt x="236" y="24"/>
                      <a:pt x="238" y="23"/>
                      <a:pt x="240" y="23"/>
                    </a:cubicBezTo>
                    <a:cubicBezTo>
                      <a:pt x="242" y="23"/>
                      <a:pt x="244" y="24"/>
                      <a:pt x="246" y="25"/>
                    </a:cubicBezTo>
                    <a:cubicBezTo>
                      <a:pt x="244" y="25"/>
                      <a:pt x="243" y="25"/>
                      <a:pt x="241" y="25"/>
                    </a:cubicBezTo>
                    <a:cubicBezTo>
                      <a:pt x="239" y="25"/>
                      <a:pt x="237" y="24"/>
                      <a:pt x="235" y="24"/>
                    </a:cubicBezTo>
                    <a:close/>
                    <a:moveTo>
                      <a:pt x="221" y="24"/>
                    </a:moveTo>
                    <a:cubicBezTo>
                      <a:pt x="230" y="28"/>
                      <a:pt x="238" y="32"/>
                      <a:pt x="245" y="38"/>
                    </a:cubicBezTo>
                    <a:cubicBezTo>
                      <a:pt x="240" y="36"/>
                      <a:pt x="234" y="33"/>
                      <a:pt x="229" y="31"/>
                    </a:cubicBezTo>
                    <a:cubicBezTo>
                      <a:pt x="227" y="29"/>
                      <a:pt x="224" y="26"/>
                      <a:pt x="221" y="24"/>
                    </a:cubicBezTo>
                    <a:close/>
                    <a:moveTo>
                      <a:pt x="205" y="20"/>
                    </a:moveTo>
                    <a:cubicBezTo>
                      <a:pt x="206" y="20"/>
                      <a:pt x="207" y="20"/>
                      <a:pt x="208" y="20"/>
                    </a:cubicBezTo>
                    <a:cubicBezTo>
                      <a:pt x="209" y="21"/>
                      <a:pt x="211" y="21"/>
                      <a:pt x="212" y="21"/>
                    </a:cubicBezTo>
                    <a:cubicBezTo>
                      <a:pt x="217" y="24"/>
                      <a:pt x="221" y="26"/>
                      <a:pt x="224" y="29"/>
                    </a:cubicBezTo>
                    <a:cubicBezTo>
                      <a:pt x="221" y="28"/>
                      <a:pt x="218" y="27"/>
                      <a:pt x="215" y="26"/>
                    </a:cubicBezTo>
                    <a:cubicBezTo>
                      <a:pt x="212" y="24"/>
                      <a:pt x="208" y="22"/>
                      <a:pt x="205" y="20"/>
                    </a:cubicBezTo>
                    <a:close/>
                    <a:moveTo>
                      <a:pt x="46" y="105"/>
                    </a:moveTo>
                    <a:cubicBezTo>
                      <a:pt x="44" y="110"/>
                      <a:pt x="37" y="129"/>
                      <a:pt x="36" y="156"/>
                    </a:cubicBezTo>
                    <a:cubicBezTo>
                      <a:pt x="34" y="160"/>
                      <a:pt x="32" y="163"/>
                      <a:pt x="30" y="166"/>
                    </a:cubicBezTo>
                    <a:cubicBezTo>
                      <a:pt x="30" y="152"/>
                      <a:pt x="32" y="138"/>
                      <a:pt x="36" y="123"/>
                    </a:cubicBezTo>
                    <a:cubicBezTo>
                      <a:pt x="38" y="119"/>
                      <a:pt x="41" y="113"/>
                      <a:pt x="46" y="105"/>
                    </a:cubicBezTo>
                    <a:close/>
                    <a:moveTo>
                      <a:pt x="36" y="155"/>
                    </a:moveTo>
                    <a:cubicBezTo>
                      <a:pt x="37" y="139"/>
                      <a:pt x="40" y="123"/>
                      <a:pt x="46" y="105"/>
                    </a:cubicBezTo>
                    <a:cubicBezTo>
                      <a:pt x="47" y="103"/>
                      <a:pt x="48" y="101"/>
                      <a:pt x="49" y="99"/>
                    </a:cubicBezTo>
                    <a:cubicBezTo>
                      <a:pt x="49" y="100"/>
                      <a:pt x="49" y="102"/>
                      <a:pt x="48" y="103"/>
                    </a:cubicBezTo>
                    <a:cubicBezTo>
                      <a:pt x="46" y="108"/>
                      <a:pt x="44" y="113"/>
                      <a:pt x="43" y="117"/>
                    </a:cubicBezTo>
                    <a:cubicBezTo>
                      <a:pt x="42" y="119"/>
                      <a:pt x="42" y="121"/>
                      <a:pt x="42" y="123"/>
                    </a:cubicBezTo>
                    <a:cubicBezTo>
                      <a:pt x="39" y="134"/>
                      <a:pt x="38" y="145"/>
                      <a:pt x="37" y="152"/>
                    </a:cubicBezTo>
                    <a:cubicBezTo>
                      <a:pt x="37" y="153"/>
                      <a:pt x="37" y="154"/>
                      <a:pt x="36" y="155"/>
                    </a:cubicBezTo>
                    <a:close/>
                    <a:moveTo>
                      <a:pt x="36" y="164"/>
                    </a:moveTo>
                    <a:cubicBezTo>
                      <a:pt x="36" y="163"/>
                      <a:pt x="36" y="162"/>
                      <a:pt x="36" y="160"/>
                    </a:cubicBezTo>
                    <a:cubicBezTo>
                      <a:pt x="37" y="160"/>
                      <a:pt x="37" y="159"/>
                      <a:pt x="37" y="159"/>
                    </a:cubicBezTo>
                    <a:cubicBezTo>
                      <a:pt x="37" y="159"/>
                      <a:pt x="37" y="159"/>
                      <a:pt x="37" y="159"/>
                    </a:cubicBezTo>
                    <a:cubicBezTo>
                      <a:pt x="37" y="160"/>
                      <a:pt x="36" y="162"/>
                      <a:pt x="36" y="164"/>
                    </a:cubicBezTo>
                    <a:close/>
                    <a:moveTo>
                      <a:pt x="35" y="166"/>
                    </a:moveTo>
                    <a:cubicBezTo>
                      <a:pt x="34" y="170"/>
                      <a:pt x="32" y="174"/>
                      <a:pt x="30" y="177"/>
                    </a:cubicBezTo>
                    <a:cubicBezTo>
                      <a:pt x="30" y="174"/>
                      <a:pt x="30" y="171"/>
                      <a:pt x="30" y="168"/>
                    </a:cubicBezTo>
                    <a:cubicBezTo>
                      <a:pt x="32" y="166"/>
                      <a:pt x="34" y="163"/>
                      <a:pt x="36" y="161"/>
                    </a:cubicBezTo>
                    <a:cubicBezTo>
                      <a:pt x="35" y="163"/>
                      <a:pt x="35" y="165"/>
                      <a:pt x="35" y="166"/>
                    </a:cubicBezTo>
                    <a:close/>
                    <a:moveTo>
                      <a:pt x="44" y="210"/>
                    </a:moveTo>
                    <a:cubicBezTo>
                      <a:pt x="44" y="210"/>
                      <a:pt x="44" y="209"/>
                      <a:pt x="44" y="209"/>
                    </a:cubicBezTo>
                    <a:cubicBezTo>
                      <a:pt x="44" y="209"/>
                      <a:pt x="44" y="209"/>
                      <a:pt x="44" y="209"/>
                    </a:cubicBezTo>
                    <a:cubicBezTo>
                      <a:pt x="44" y="210"/>
                      <a:pt x="44" y="210"/>
                      <a:pt x="44" y="210"/>
                    </a:cubicBezTo>
                    <a:close/>
                    <a:moveTo>
                      <a:pt x="48" y="223"/>
                    </a:moveTo>
                    <a:cubicBezTo>
                      <a:pt x="48" y="223"/>
                      <a:pt x="48" y="223"/>
                      <a:pt x="48" y="223"/>
                    </a:cubicBezTo>
                    <a:cubicBezTo>
                      <a:pt x="48" y="223"/>
                      <a:pt x="48" y="223"/>
                      <a:pt x="48" y="223"/>
                    </a:cubicBezTo>
                    <a:cubicBezTo>
                      <a:pt x="48" y="223"/>
                      <a:pt x="48" y="223"/>
                      <a:pt x="48" y="223"/>
                    </a:cubicBezTo>
                    <a:close/>
                    <a:moveTo>
                      <a:pt x="48" y="245"/>
                    </a:moveTo>
                    <a:cubicBezTo>
                      <a:pt x="38" y="225"/>
                      <a:pt x="31" y="204"/>
                      <a:pt x="30" y="179"/>
                    </a:cubicBezTo>
                    <a:cubicBezTo>
                      <a:pt x="32" y="177"/>
                      <a:pt x="34" y="175"/>
                      <a:pt x="35" y="173"/>
                    </a:cubicBezTo>
                    <a:cubicBezTo>
                      <a:pt x="35" y="178"/>
                      <a:pt x="35" y="184"/>
                      <a:pt x="37" y="190"/>
                    </a:cubicBezTo>
                    <a:cubicBezTo>
                      <a:pt x="37" y="190"/>
                      <a:pt x="37" y="190"/>
                      <a:pt x="37" y="190"/>
                    </a:cubicBezTo>
                    <a:cubicBezTo>
                      <a:pt x="37" y="191"/>
                      <a:pt x="37" y="194"/>
                      <a:pt x="37" y="198"/>
                    </a:cubicBezTo>
                    <a:cubicBezTo>
                      <a:pt x="38" y="211"/>
                      <a:pt x="41" y="227"/>
                      <a:pt x="48" y="245"/>
                    </a:cubicBezTo>
                    <a:close/>
                    <a:moveTo>
                      <a:pt x="67" y="285"/>
                    </a:moveTo>
                    <a:cubicBezTo>
                      <a:pt x="66" y="285"/>
                      <a:pt x="66" y="285"/>
                      <a:pt x="66" y="286"/>
                    </a:cubicBezTo>
                    <a:cubicBezTo>
                      <a:pt x="65" y="283"/>
                      <a:pt x="64" y="281"/>
                      <a:pt x="63" y="278"/>
                    </a:cubicBezTo>
                    <a:cubicBezTo>
                      <a:pt x="64" y="279"/>
                      <a:pt x="65" y="281"/>
                      <a:pt x="65" y="282"/>
                    </a:cubicBezTo>
                    <a:cubicBezTo>
                      <a:pt x="66" y="283"/>
                      <a:pt x="66" y="284"/>
                      <a:pt x="67" y="285"/>
                    </a:cubicBezTo>
                    <a:close/>
                    <a:moveTo>
                      <a:pt x="69" y="293"/>
                    </a:moveTo>
                    <a:cubicBezTo>
                      <a:pt x="68" y="291"/>
                      <a:pt x="68" y="290"/>
                      <a:pt x="67" y="288"/>
                    </a:cubicBezTo>
                    <a:cubicBezTo>
                      <a:pt x="67" y="288"/>
                      <a:pt x="67" y="287"/>
                      <a:pt x="68" y="287"/>
                    </a:cubicBezTo>
                    <a:cubicBezTo>
                      <a:pt x="68" y="287"/>
                      <a:pt x="68" y="288"/>
                      <a:pt x="68" y="288"/>
                    </a:cubicBezTo>
                    <a:cubicBezTo>
                      <a:pt x="68" y="289"/>
                      <a:pt x="68" y="291"/>
                      <a:pt x="69" y="293"/>
                    </a:cubicBezTo>
                    <a:close/>
                    <a:moveTo>
                      <a:pt x="366" y="229"/>
                    </a:moveTo>
                    <a:cubicBezTo>
                      <a:pt x="366" y="229"/>
                      <a:pt x="366" y="229"/>
                      <a:pt x="366" y="229"/>
                    </a:cubicBezTo>
                    <a:cubicBezTo>
                      <a:pt x="366" y="229"/>
                      <a:pt x="366" y="229"/>
                      <a:pt x="366" y="229"/>
                    </a:cubicBezTo>
                    <a:close/>
                    <a:moveTo>
                      <a:pt x="89" y="379"/>
                    </a:moveTo>
                    <a:cubicBezTo>
                      <a:pt x="89" y="379"/>
                      <a:pt x="90" y="375"/>
                      <a:pt x="91" y="369"/>
                    </a:cubicBezTo>
                    <a:cubicBezTo>
                      <a:pt x="90" y="372"/>
                      <a:pt x="90" y="376"/>
                      <a:pt x="89" y="379"/>
                    </a:cubicBezTo>
                    <a:close/>
                    <a:moveTo>
                      <a:pt x="393" y="84"/>
                    </a:moveTo>
                    <a:cubicBezTo>
                      <a:pt x="393" y="84"/>
                      <a:pt x="393" y="84"/>
                      <a:pt x="392" y="84"/>
                    </a:cubicBezTo>
                    <a:cubicBezTo>
                      <a:pt x="392" y="84"/>
                      <a:pt x="393" y="84"/>
                      <a:pt x="393" y="84"/>
                    </a:cubicBezTo>
                    <a:close/>
                    <a:moveTo>
                      <a:pt x="395" y="145"/>
                    </a:moveTo>
                    <a:cubicBezTo>
                      <a:pt x="393" y="146"/>
                      <a:pt x="391" y="146"/>
                      <a:pt x="390" y="146"/>
                    </a:cubicBezTo>
                    <a:cubicBezTo>
                      <a:pt x="393" y="146"/>
                      <a:pt x="395" y="145"/>
                      <a:pt x="395" y="145"/>
                    </a:cubicBezTo>
                    <a:close/>
                    <a:moveTo>
                      <a:pt x="13" y="192"/>
                    </a:moveTo>
                    <a:cubicBezTo>
                      <a:pt x="11" y="193"/>
                      <a:pt x="10" y="194"/>
                      <a:pt x="8" y="195"/>
                    </a:cubicBezTo>
                    <a:cubicBezTo>
                      <a:pt x="8" y="195"/>
                      <a:pt x="10" y="194"/>
                      <a:pt x="13" y="192"/>
                    </a:cubicBezTo>
                    <a:close/>
                    <a:moveTo>
                      <a:pt x="17" y="177"/>
                    </a:moveTo>
                    <a:cubicBezTo>
                      <a:pt x="15" y="178"/>
                      <a:pt x="14" y="179"/>
                      <a:pt x="12" y="180"/>
                    </a:cubicBezTo>
                    <a:cubicBezTo>
                      <a:pt x="12" y="180"/>
                      <a:pt x="14" y="179"/>
                      <a:pt x="17" y="177"/>
                    </a:cubicBezTo>
                    <a:close/>
                    <a:moveTo>
                      <a:pt x="224" y="0"/>
                    </a:moveTo>
                    <a:cubicBezTo>
                      <a:pt x="223" y="1"/>
                      <a:pt x="222" y="2"/>
                      <a:pt x="221" y="3"/>
                    </a:cubicBezTo>
                    <a:cubicBezTo>
                      <a:pt x="223" y="1"/>
                      <a:pt x="224" y="0"/>
                      <a:pt x="224" y="0"/>
                    </a:cubicBezTo>
                    <a:close/>
                    <a:moveTo>
                      <a:pt x="389" y="120"/>
                    </a:moveTo>
                    <a:cubicBezTo>
                      <a:pt x="388" y="122"/>
                      <a:pt x="387" y="123"/>
                      <a:pt x="385" y="124"/>
                    </a:cubicBezTo>
                    <a:cubicBezTo>
                      <a:pt x="388" y="122"/>
                      <a:pt x="389" y="120"/>
                      <a:pt x="389" y="120"/>
                    </a:cubicBezTo>
                    <a:close/>
                    <a:moveTo>
                      <a:pt x="215" y="2"/>
                    </a:moveTo>
                    <a:cubicBezTo>
                      <a:pt x="213" y="3"/>
                      <a:pt x="212" y="4"/>
                      <a:pt x="211" y="5"/>
                    </a:cubicBezTo>
                    <a:cubicBezTo>
                      <a:pt x="213" y="3"/>
                      <a:pt x="215" y="2"/>
                      <a:pt x="215" y="2"/>
                    </a:cubicBezTo>
                    <a:close/>
                  </a:path>
                </a:pathLst>
              </a:custGeom>
              <a:solidFill>
                <a:srgbClr val="02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1">
                <a:extLst>
                  <a:ext uri="{FF2B5EF4-FFF2-40B4-BE49-F238E27FC236}">
                    <a16:creationId xmlns:a16="http://schemas.microsoft.com/office/drawing/2014/main" id="{A5DF76C9-D8F1-4171-BC3C-E25E9F7F639B}"/>
                  </a:ext>
                </a:extLst>
              </p:cNvPr>
              <p:cNvSpPr>
                <a:spLocks/>
              </p:cNvSpPr>
              <p:nvPr/>
            </p:nvSpPr>
            <p:spPr bwMode="auto">
              <a:xfrm>
                <a:off x="6749613" y="5007614"/>
                <a:ext cx="239832" cy="168829"/>
              </a:xfrm>
              <a:custGeom>
                <a:avLst/>
                <a:gdLst>
                  <a:gd name="T0" fmla="*/ 71 w 77"/>
                  <a:gd name="T1" fmla="*/ 48 h 54"/>
                  <a:gd name="T2" fmla="*/ 62 w 77"/>
                  <a:gd name="T3" fmla="*/ 15 h 54"/>
                  <a:gd name="T4" fmla="*/ 29 w 77"/>
                  <a:gd name="T5" fmla="*/ 7 h 54"/>
                  <a:gd name="T6" fmla="*/ 71 w 77"/>
                  <a:gd name="T7" fmla="*/ 48 h 54"/>
                </a:gdLst>
                <a:ahLst/>
                <a:cxnLst>
                  <a:cxn ang="0">
                    <a:pos x="T0" y="T1"/>
                  </a:cxn>
                  <a:cxn ang="0">
                    <a:pos x="T2" y="T3"/>
                  </a:cxn>
                  <a:cxn ang="0">
                    <a:pos x="T4" y="T5"/>
                  </a:cxn>
                  <a:cxn ang="0">
                    <a:pos x="T6" y="T7"/>
                  </a:cxn>
                </a:cxnLst>
                <a:rect l="0" t="0" r="r" b="b"/>
                <a:pathLst>
                  <a:path w="77" h="54">
                    <a:moveTo>
                      <a:pt x="71" y="48"/>
                    </a:moveTo>
                    <a:cubicBezTo>
                      <a:pt x="77" y="41"/>
                      <a:pt x="73" y="26"/>
                      <a:pt x="62" y="15"/>
                    </a:cubicBezTo>
                    <a:cubicBezTo>
                      <a:pt x="50" y="3"/>
                      <a:pt x="36" y="0"/>
                      <a:pt x="29" y="7"/>
                    </a:cubicBezTo>
                    <a:cubicBezTo>
                      <a:pt x="0" y="30"/>
                      <a:pt x="64" y="54"/>
                      <a:pt x="71" y="4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2">
                <a:extLst>
                  <a:ext uri="{FF2B5EF4-FFF2-40B4-BE49-F238E27FC236}">
                    <a16:creationId xmlns:a16="http://schemas.microsoft.com/office/drawing/2014/main" id="{7914EA58-5886-4389-80AD-9F1294E38803}"/>
                  </a:ext>
                </a:extLst>
              </p:cNvPr>
              <p:cNvSpPr>
                <a:spLocks/>
              </p:cNvSpPr>
              <p:nvPr/>
            </p:nvSpPr>
            <p:spPr bwMode="auto">
              <a:xfrm>
                <a:off x="7371284" y="356126"/>
                <a:ext cx="538046" cy="550667"/>
              </a:xfrm>
              <a:custGeom>
                <a:avLst/>
                <a:gdLst>
                  <a:gd name="T0" fmla="*/ 0 w 173"/>
                  <a:gd name="T1" fmla="*/ 81 h 177"/>
                  <a:gd name="T2" fmla="*/ 4 w 173"/>
                  <a:gd name="T3" fmla="*/ 82 h 177"/>
                  <a:gd name="T4" fmla="*/ 24 w 173"/>
                  <a:gd name="T5" fmla="*/ 93 h 177"/>
                  <a:gd name="T6" fmla="*/ 65 w 173"/>
                  <a:gd name="T7" fmla="*/ 20 h 177"/>
                  <a:gd name="T8" fmla="*/ 77 w 173"/>
                  <a:gd name="T9" fmla="*/ 80 h 177"/>
                  <a:gd name="T10" fmla="*/ 111 w 173"/>
                  <a:gd name="T11" fmla="*/ 164 h 177"/>
                  <a:gd name="T12" fmla="*/ 116 w 173"/>
                  <a:gd name="T13" fmla="*/ 168 h 177"/>
                  <a:gd name="T14" fmla="*/ 124 w 173"/>
                  <a:gd name="T15" fmla="*/ 172 h 177"/>
                  <a:gd name="T16" fmla="*/ 127 w 173"/>
                  <a:gd name="T17" fmla="*/ 167 h 177"/>
                  <a:gd name="T18" fmla="*/ 128 w 173"/>
                  <a:gd name="T19" fmla="*/ 166 h 177"/>
                  <a:gd name="T20" fmla="*/ 167 w 173"/>
                  <a:gd name="T21" fmla="*/ 125 h 177"/>
                  <a:gd name="T22" fmla="*/ 162 w 173"/>
                  <a:gd name="T23" fmla="*/ 118 h 177"/>
                  <a:gd name="T24" fmla="*/ 153 w 173"/>
                  <a:gd name="T25" fmla="*/ 124 h 177"/>
                  <a:gd name="T26" fmla="*/ 149 w 173"/>
                  <a:gd name="T27" fmla="*/ 122 h 177"/>
                  <a:gd name="T28" fmla="*/ 114 w 173"/>
                  <a:gd name="T29" fmla="*/ 141 h 177"/>
                  <a:gd name="T30" fmla="*/ 93 w 173"/>
                  <a:gd name="T31" fmla="*/ 92 h 177"/>
                  <a:gd name="T32" fmla="*/ 77 w 173"/>
                  <a:gd name="T33" fmla="*/ 12 h 177"/>
                  <a:gd name="T34" fmla="*/ 72 w 173"/>
                  <a:gd name="T35" fmla="*/ 6 h 177"/>
                  <a:gd name="T36" fmla="*/ 27 w 173"/>
                  <a:gd name="T37" fmla="*/ 38 h 177"/>
                  <a:gd name="T38" fmla="*/ 0 w 173"/>
                  <a:gd name="T39" fmla="*/ 8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77">
                    <a:moveTo>
                      <a:pt x="0" y="81"/>
                    </a:moveTo>
                    <a:cubicBezTo>
                      <a:pt x="1" y="81"/>
                      <a:pt x="3" y="82"/>
                      <a:pt x="4" y="82"/>
                    </a:cubicBezTo>
                    <a:cubicBezTo>
                      <a:pt x="11" y="85"/>
                      <a:pt x="18" y="89"/>
                      <a:pt x="24" y="93"/>
                    </a:cubicBezTo>
                    <a:cubicBezTo>
                      <a:pt x="36" y="67"/>
                      <a:pt x="51" y="41"/>
                      <a:pt x="65" y="20"/>
                    </a:cubicBezTo>
                    <a:cubicBezTo>
                      <a:pt x="62" y="40"/>
                      <a:pt x="70" y="62"/>
                      <a:pt x="77" y="80"/>
                    </a:cubicBezTo>
                    <a:cubicBezTo>
                      <a:pt x="88" y="108"/>
                      <a:pt x="104" y="135"/>
                      <a:pt x="111" y="164"/>
                    </a:cubicBezTo>
                    <a:cubicBezTo>
                      <a:pt x="112" y="167"/>
                      <a:pt x="114" y="168"/>
                      <a:pt x="116" y="168"/>
                    </a:cubicBezTo>
                    <a:cubicBezTo>
                      <a:pt x="115" y="173"/>
                      <a:pt x="121" y="177"/>
                      <a:pt x="124" y="172"/>
                    </a:cubicBezTo>
                    <a:cubicBezTo>
                      <a:pt x="125" y="171"/>
                      <a:pt x="126" y="169"/>
                      <a:pt x="127" y="167"/>
                    </a:cubicBezTo>
                    <a:cubicBezTo>
                      <a:pt x="128" y="167"/>
                      <a:pt x="128" y="167"/>
                      <a:pt x="128" y="166"/>
                    </a:cubicBezTo>
                    <a:cubicBezTo>
                      <a:pt x="139" y="151"/>
                      <a:pt x="151" y="135"/>
                      <a:pt x="167" y="125"/>
                    </a:cubicBezTo>
                    <a:cubicBezTo>
                      <a:pt x="173" y="122"/>
                      <a:pt x="167" y="114"/>
                      <a:pt x="162" y="118"/>
                    </a:cubicBezTo>
                    <a:cubicBezTo>
                      <a:pt x="159" y="119"/>
                      <a:pt x="156" y="121"/>
                      <a:pt x="153" y="124"/>
                    </a:cubicBezTo>
                    <a:cubicBezTo>
                      <a:pt x="152" y="123"/>
                      <a:pt x="151" y="122"/>
                      <a:pt x="149" y="122"/>
                    </a:cubicBezTo>
                    <a:cubicBezTo>
                      <a:pt x="133" y="123"/>
                      <a:pt x="122" y="129"/>
                      <a:pt x="114" y="141"/>
                    </a:cubicBezTo>
                    <a:cubicBezTo>
                      <a:pt x="108" y="124"/>
                      <a:pt x="100" y="109"/>
                      <a:pt x="93" y="92"/>
                    </a:cubicBezTo>
                    <a:cubicBezTo>
                      <a:pt x="82" y="69"/>
                      <a:pt x="67" y="38"/>
                      <a:pt x="77" y="12"/>
                    </a:cubicBezTo>
                    <a:cubicBezTo>
                      <a:pt x="79" y="9"/>
                      <a:pt x="75" y="6"/>
                      <a:pt x="72" y="6"/>
                    </a:cubicBezTo>
                    <a:cubicBezTo>
                      <a:pt x="58" y="0"/>
                      <a:pt x="38" y="24"/>
                      <a:pt x="27" y="38"/>
                    </a:cubicBezTo>
                    <a:cubicBezTo>
                      <a:pt x="18" y="50"/>
                      <a:pt x="9" y="66"/>
                      <a:pt x="0" y="81"/>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3">
                <a:extLst>
                  <a:ext uri="{FF2B5EF4-FFF2-40B4-BE49-F238E27FC236}">
                    <a16:creationId xmlns:a16="http://schemas.microsoft.com/office/drawing/2014/main" id="{A0175229-0DB4-408C-B8DA-1E720B27F83E}"/>
                  </a:ext>
                </a:extLst>
              </p:cNvPr>
              <p:cNvSpPr>
                <a:spLocks/>
              </p:cNvSpPr>
              <p:nvPr/>
            </p:nvSpPr>
            <p:spPr bwMode="auto">
              <a:xfrm>
                <a:off x="6572895" y="157318"/>
                <a:ext cx="528579" cy="377104"/>
              </a:xfrm>
              <a:custGeom>
                <a:avLst/>
                <a:gdLst>
                  <a:gd name="T0" fmla="*/ 168 w 170"/>
                  <a:gd name="T1" fmla="*/ 53 h 121"/>
                  <a:gd name="T2" fmla="*/ 147 w 170"/>
                  <a:gd name="T3" fmla="*/ 1 h 121"/>
                  <a:gd name="T4" fmla="*/ 139 w 170"/>
                  <a:gd name="T5" fmla="*/ 4 h 121"/>
                  <a:gd name="T6" fmla="*/ 84 w 170"/>
                  <a:gd name="T7" fmla="*/ 64 h 121"/>
                  <a:gd name="T8" fmla="*/ 40 w 170"/>
                  <a:gd name="T9" fmla="*/ 94 h 121"/>
                  <a:gd name="T10" fmla="*/ 21 w 170"/>
                  <a:gd name="T11" fmla="*/ 60 h 121"/>
                  <a:gd name="T12" fmla="*/ 16 w 170"/>
                  <a:gd name="T13" fmla="*/ 59 h 121"/>
                  <a:gd name="T14" fmla="*/ 12 w 170"/>
                  <a:gd name="T15" fmla="*/ 49 h 121"/>
                  <a:gd name="T16" fmla="*/ 3 w 170"/>
                  <a:gd name="T17" fmla="*/ 53 h 121"/>
                  <a:gd name="T18" fmla="*/ 15 w 170"/>
                  <a:gd name="T19" fmla="*/ 108 h 121"/>
                  <a:gd name="T20" fmla="*/ 15 w 170"/>
                  <a:gd name="T21" fmla="*/ 110 h 121"/>
                  <a:gd name="T22" fmla="*/ 15 w 170"/>
                  <a:gd name="T23" fmla="*/ 116 h 121"/>
                  <a:gd name="T24" fmla="*/ 25 w 170"/>
                  <a:gd name="T25" fmla="*/ 116 h 121"/>
                  <a:gd name="T26" fmla="*/ 31 w 170"/>
                  <a:gd name="T27" fmla="*/ 115 h 121"/>
                  <a:gd name="T28" fmla="*/ 104 w 170"/>
                  <a:gd name="T29" fmla="*/ 62 h 121"/>
                  <a:gd name="T30" fmla="*/ 145 w 170"/>
                  <a:gd name="T31" fmla="*/ 17 h 121"/>
                  <a:gd name="T32" fmla="*/ 142 w 170"/>
                  <a:gd name="T33" fmla="*/ 101 h 121"/>
                  <a:gd name="T34" fmla="*/ 164 w 170"/>
                  <a:gd name="T35" fmla="*/ 102 h 121"/>
                  <a:gd name="T36" fmla="*/ 169 w 170"/>
                  <a:gd name="T37" fmla="*/ 103 h 121"/>
                  <a:gd name="T38" fmla="*/ 168 w 170"/>
                  <a:gd name="T3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0" h="121">
                    <a:moveTo>
                      <a:pt x="168" y="53"/>
                    </a:moveTo>
                    <a:cubicBezTo>
                      <a:pt x="166" y="35"/>
                      <a:pt x="163" y="4"/>
                      <a:pt x="147" y="1"/>
                    </a:cubicBezTo>
                    <a:cubicBezTo>
                      <a:pt x="144" y="0"/>
                      <a:pt x="140" y="1"/>
                      <a:pt x="139" y="4"/>
                    </a:cubicBezTo>
                    <a:cubicBezTo>
                      <a:pt x="134" y="31"/>
                      <a:pt x="105" y="50"/>
                      <a:pt x="84" y="64"/>
                    </a:cubicBezTo>
                    <a:cubicBezTo>
                      <a:pt x="70" y="74"/>
                      <a:pt x="54" y="84"/>
                      <a:pt x="40" y="94"/>
                    </a:cubicBezTo>
                    <a:cubicBezTo>
                      <a:pt x="40" y="80"/>
                      <a:pt x="34" y="69"/>
                      <a:pt x="21" y="60"/>
                    </a:cubicBezTo>
                    <a:cubicBezTo>
                      <a:pt x="19" y="59"/>
                      <a:pt x="18" y="59"/>
                      <a:pt x="16" y="59"/>
                    </a:cubicBezTo>
                    <a:cubicBezTo>
                      <a:pt x="15" y="56"/>
                      <a:pt x="14" y="52"/>
                      <a:pt x="12" y="49"/>
                    </a:cubicBezTo>
                    <a:cubicBezTo>
                      <a:pt x="9" y="44"/>
                      <a:pt x="0" y="47"/>
                      <a:pt x="3" y="53"/>
                    </a:cubicBezTo>
                    <a:cubicBezTo>
                      <a:pt x="12" y="70"/>
                      <a:pt x="14" y="89"/>
                      <a:pt x="15" y="108"/>
                    </a:cubicBezTo>
                    <a:cubicBezTo>
                      <a:pt x="15" y="109"/>
                      <a:pt x="15" y="109"/>
                      <a:pt x="15" y="110"/>
                    </a:cubicBezTo>
                    <a:cubicBezTo>
                      <a:pt x="15" y="112"/>
                      <a:pt x="15" y="114"/>
                      <a:pt x="15" y="116"/>
                    </a:cubicBezTo>
                    <a:cubicBezTo>
                      <a:pt x="16" y="121"/>
                      <a:pt x="23" y="121"/>
                      <a:pt x="25" y="116"/>
                    </a:cubicBezTo>
                    <a:cubicBezTo>
                      <a:pt x="26" y="117"/>
                      <a:pt x="29" y="117"/>
                      <a:pt x="31" y="115"/>
                    </a:cubicBezTo>
                    <a:cubicBezTo>
                      <a:pt x="52" y="94"/>
                      <a:pt x="80" y="80"/>
                      <a:pt x="104" y="62"/>
                    </a:cubicBezTo>
                    <a:cubicBezTo>
                      <a:pt x="120" y="50"/>
                      <a:pt x="137" y="36"/>
                      <a:pt x="145" y="17"/>
                    </a:cubicBezTo>
                    <a:cubicBezTo>
                      <a:pt x="146" y="42"/>
                      <a:pt x="146" y="73"/>
                      <a:pt x="142" y="101"/>
                    </a:cubicBezTo>
                    <a:cubicBezTo>
                      <a:pt x="150" y="101"/>
                      <a:pt x="157" y="101"/>
                      <a:pt x="164" y="102"/>
                    </a:cubicBezTo>
                    <a:cubicBezTo>
                      <a:pt x="166" y="103"/>
                      <a:pt x="167" y="103"/>
                      <a:pt x="169" y="103"/>
                    </a:cubicBezTo>
                    <a:cubicBezTo>
                      <a:pt x="169" y="86"/>
                      <a:pt x="170" y="68"/>
                      <a:pt x="168" y="53"/>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4">
                <a:extLst>
                  <a:ext uri="{FF2B5EF4-FFF2-40B4-BE49-F238E27FC236}">
                    <a16:creationId xmlns:a16="http://schemas.microsoft.com/office/drawing/2014/main" id="{C207FCF1-77A5-4858-8C8F-E468A75326EE}"/>
                  </a:ext>
                </a:extLst>
              </p:cNvPr>
              <p:cNvSpPr>
                <a:spLocks/>
              </p:cNvSpPr>
              <p:nvPr/>
            </p:nvSpPr>
            <p:spPr bwMode="auto">
              <a:xfrm>
                <a:off x="5982781" y="577025"/>
                <a:ext cx="1836612" cy="1036644"/>
              </a:xfrm>
              <a:custGeom>
                <a:avLst/>
                <a:gdLst>
                  <a:gd name="T0" fmla="*/ 9 w 591"/>
                  <a:gd name="T1" fmla="*/ 151 h 333"/>
                  <a:gd name="T2" fmla="*/ 32 w 591"/>
                  <a:gd name="T3" fmla="*/ 166 h 333"/>
                  <a:gd name="T4" fmla="*/ 8 w 591"/>
                  <a:gd name="T5" fmla="*/ 171 h 333"/>
                  <a:gd name="T6" fmla="*/ 8 w 591"/>
                  <a:gd name="T7" fmla="*/ 179 h 333"/>
                  <a:gd name="T8" fmla="*/ 39 w 591"/>
                  <a:gd name="T9" fmla="*/ 173 h 333"/>
                  <a:gd name="T10" fmla="*/ 129 w 591"/>
                  <a:gd name="T11" fmla="*/ 212 h 333"/>
                  <a:gd name="T12" fmla="*/ 165 w 591"/>
                  <a:gd name="T13" fmla="*/ 237 h 333"/>
                  <a:gd name="T14" fmla="*/ 179 w 591"/>
                  <a:gd name="T15" fmla="*/ 253 h 333"/>
                  <a:gd name="T16" fmla="*/ 240 w 591"/>
                  <a:gd name="T17" fmla="*/ 300 h 333"/>
                  <a:gd name="T18" fmla="*/ 244 w 591"/>
                  <a:gd name="T19" fmla="*/ 289 h 333"/>
                  <a:gd name="T20" fmla="*/ 211 w 591"/>
                  <a:gd name="T21" fmla="*/ 252 h 333"/>
                  <a:gd name="T22" fmla="*/ 260 w 591"/>
                  <a:gd name="T23" fmla="*/ 22 h 333"/>
                  <a:gd name="T24" fmla="*/ 447 w 591"/>
                  <a:gd name="T25" fmla="*/ 101 h 333"/>
                  <a:gd name="T26" fmla="*/ 378 w 591"/>
                  <a:gd name="T27" fmla="*/ 269 h 333"/>
                  <a:gd name="T28" fmla="*/ 325 w 591"/>
                  <a:gd name="T29" fmla="*/ 303 h 333"/>
                  <a:gd name="T30" fmla="*/ 305 w 591"/>
                  <a:gd name="T31" fmla="*/ 322 h 333"/>
                  <a:gd name="T32" fmla="*/ 378 w 591"/>
                  <a:gd name="T33" fmla="*/ 320 h 333"/>
                  <a:gd name="T34" fmla="*/ 391 w 591"/>
                  <a:gd name="T35" fmla="*/ 312 h 333"/>
                  <a:gd name="T36" fmla="*/ 391 w 591"/>
                  <a:gd name="T37" fmla="*/ 312 h 333"/>
                  <a:gd name="T38" fmla="*/ 424 w 591"/>
                  <a:gd name="T39" fmla="*/ 296 h 333"/>
                  <a:gd name="T40" fmla="*/ 424 w 591"/>
                  <a:gd name="T41" fmla="*/ 296 h 333"/>
                  <a:gd name="T42" fmla="*/ 551 w 591"/>
                  <a:gd name="T43" fmla="*/ 281 h 333"/>
                  <a:gd name="T44" fmla="*/ 554 w 591"/>
                  <a:gd name="T45" fmla="*/ 287 h 333"/>
                  <a:gd name="T46" fmla="*/ 567 w 591"/>
                  <a:gd name="T47" fmla="*/ 305 h 333"/>
                  <a:gd name="T48" fmla="*/ 572 w 591"/>
                  <a:gd name="T49" fmla="*/ 311 h 333"/>
                  <a:gd name="T50" fmla="*/ 578 w 591"/>
                  <a:gd name="T51" fmla="*/ 304 h 333"/>
                  <a:gd name="T52" fmla="*/ 568 w 591"/>
                  <a:gd name="T53" fmla="*/ 281 h 333"/>
                  <a:gd name="T54" fmla="*/ 583 w 591"/>
                  <a:gd name="T55" fmla="*/ 279 h 333"/>
                  <a:gd name="T56" fmla="*/ 591 w 591"/>
                  <a:gd name="T57" fmla="*/ 272 h 333"/>
                  <a:gd name="T58" fmla="*/ 582 w 591"/>
                  <a:gd name="T59" fmla="*/ 268 h 333"/>
                  <a:gd name="T60" fmla="*/ 568 w 591"/>
                  <a:gd name="T61" fmla="*/ 266 h 333"/>
                  <a:gd name="T62" fmla="*/ 579 w 591"/>
                  <a:gd name="T63" fmla="*/ 250 h 333"/>
                  <a:gd name="T64" fmla="*/ 569 w 591"/>
                  <a:gd name="T65" fmla="*/ 249 h 333"/>
                  <a:gd name="T66" fmla="*/ 554 w 591"/>
                  <a:gd name="T67" fmla="*/ 267 h 333"/>
                  <a:gd name="T68" fmla="*/ 422 w 591"/>
                  <a:gd name="T69" fmla="*/ 280 h 333"/>
                  <a:gd name="T70" fmla="*/ 422 w 591"/>
                  <a:gd name="T71" fmla="*/ 280 h 333"/>
                  <a:gd name="T72" fmla="*/ 396 w 591"/>
                  <a:gd name="T73" fmla="*/ 285 h 333"/>
                  <a:gd name="T74" fmla="*/ 439 w 591"/>
                  <a:gd name="T75" fmla="*/ 186 h 333"/>
                  <a:gd name="T76" fmla="*/ 483 w 591"/>
                  <a:gd name="T77" fmla="*/ 63 h 333"/>
                  <a:gd name="T78" fmla="*/ 467 w 591"/>
                  <a:gd name="T79" fmla="*/ 56 h 333"/>
                  <a:gd name="T80" fmla="*/ 459 w 591"/>
                  <a:gd name="T81" fmla="*/ 57 h 333"/>
                  <a:gd name="T82" fmla="*/ 428 w 591"/>
                  <a:gd name="T83" fmla="*/ 53 h 333"/>
                  <a:gd name="T84" fmla="*/ 387 w 591"/>
                  <a:gd name="T85" fmla="*/ 35 h 333"/>
                  <a:gd name="T86" fmla="*/ 389 w 591"/>
                  <a:gd name="T87" fmla="*/ 31 h 333"/>
                  <a:gd name="T88" fmla="*/ 357 w 591"/>
                  <a:gd name="T89" fmla="*/ 24 h 333"/>
                  <a:gd name="T90" fmla="*/ 329 w 591"/>
                  <a:gd name="T91" fmla="*/ 26 h 333"/>
                  <a:gd name="T92" fmla="*/ 303 w 591"/>
                  <a:gd name="T93" fmla="*/ 12 h 333"/>
                  <a:gd name="T94" fmla="*/ 260 w 591"/>
                  <a:gd name="T95" fmla="*/ 3 h 333"/>
                  <a:gd name="T96" fmla="*/ 259 w 591"/>
                  <a:gd name="T97" fmla="*/ 2 h 333"/>
                  <a:gd name="T98" fmla="*/ 241 w 591"/>
                  <a:gd name="T99" fmla="*/ 15 h 333"/>
                  <a:gd name="T100" fmla="*/ 194 w 591"/>
                  <a:gd name="T101" fmla="*/ 241 h 333"/>
                  <a:gd name="T102" fmla="*/ 191 w 591"/>
                  <a:gd name="T103" fmla="*/ 239 h 333"/>
                  <a:gd name="T104" fmla="*/ 191 w 591"/>
                  <a:gd name="T105" fmla="*/ 239 h 333"/>
                  <a:gd name="T106" fmla="*/ 152 w 591"/>
                  <a:gd name="T107" fmla="*/ 212 h 333"/>
                  <a:gd name="T108" fmla="*/ 151 w 591"/>
                  <a:gd name="T109" fmla="*/ 212 h 333"/>
                  <a:gd name="T110" fmla="*/ 46 w 591"/>
                  <a:gd name="T111" fmla="*/ 164 h 333"/>
                  <a:gd name="T112" fmla="*/ 49 w 591"/>
                  <a:gd name="T113" fmla="*/ 135 h 333"/>
                  <a:gd name="T114" fmla="*/ 41 w 591"/>
                  <a:gd name="T115" fmla="*/ 131 h 333"/>
                  <a:gd name="T116" fmla="*/ 36 w 591"/>
                  <a:gd name="T117" fmla="*/ 158 h 333"/>
                  <a:gd name="T118" fmla="*/ 8 w 591"/>
                  <a:gd name="T119" fmla="*/ 143 h 333"/>
                  <a:gd name="T120" fmla="*/ 9 w 591"/>
                  <a:gd name="T121" fmla="*/ 1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1" h="333">
                    <a:moveTo>
                      <a:pt x="9" y="151"/>
                    </a:moveTo>
                    <a:cubicBezTo>
                      <a:pt x="21" y="154"/>
                      <a:pt x="23" y="154"/>
                      <a:pt x="32" y="166"/>
                    </a:cubicBezTo>
                    <a:cubicBezTo>
                      <a:pt x="22" y="168"/>
                      <a:pt x="19" y="166"/>
                      <a:pt x="8" y="171"/>
                    </a:cubicBezTo>
                    <a:cubicBezTo>
                      <a:pt x="3" y="173"/>
                      <a:pt x="4" y="179"/>
                      <a:pt x="8" y="179"/>
                    </a:cubicBezTo>
                    <a:cubicBezTo>
                      <a:pt x="22" y="177"/>
                      <a:pt x="25" y="177"/>
                      <a:pt x="39" y="173"/>
                    </a:cubicBezTo>
                    <a:cubicBezTo>
                      <a:pt x="42" y="172"/>
                      <a:pt x="102" y="198"/>
                      <a:pt x="129" y="212"/>
                    </a:cubicBezTo>
                    <a:cubicBezTo>
                      <a:pt x="143" y="219"/>
                      <a:pt x="155" y="228"/>
                      <a:pt x="165" y="237"/>
                    </a:cubicBezTo>
                    <a:cubicBezTo>
                      <a:pt x="170" y="243"/>
                      <a:pt x="175" y="249"/>
                      <a:pt x="179" y="253"/>
                    </a:cubicBezTo>
                    <a:cubicBezTo>
                      <a:pt x="189" y="268"/>
                      <a:pt x="200" y="285"/>
                      <a:pt x="240" y="300"/>
                    </a:cubicBezTo>
                    <a:cubicBezTo>
                      <a:pt x="247" y="303"/>
                      <a:pt x="251" y="292"/>
                      <a:pt x="244" y="289"/>
                    </a:cubicBezTo>
                    <a:cubicBezTo>
                      <a:pt x="227" y="282"/>
                      <a:pt x="216" y="270"/>
                      <a:pt x="211" y="252"/>
                    </a:cubicBezTo>
                    <a:cubicBezTo>
                      <a:pt x="221" y="236"/>
                      <a:pt x="258" y="109"/>
                      <a:pt x="260" y="22"/>
                    </a:cubicBezTo>
                    <a:cubicBezTo>
                      <a:pt x="333" y="39"/>
                      <a:pt x="378" y="69"/>
                      <a:pt x="447" y="101"/>
                    </a:cubicBezTo>
                    <a:cubicBezTo>
                      <a:pt x="439" y="109"/>
                      <a:pt x="383" y="256"/>
                      <a:pt x="378" y="269"/>
                    </a:cubicBezTo>
                    <a:cubicBezTo>
                      <a:pt x="376" y="275"/>
                      <a:pt x="355" y="307"/>
                      <a:pt x="325" y="303"/>
                    </a:cubicBezTo>
                    <a:cubicBezTo>
                      <a:pt x="321" y="303"/>
                      <a:pt x="305" y="313"/>
                      <a:pt x="305" y="322"/>
                    </a:cubicBezTo>
                    <a:cubicBezTo>
                      <a:pt x="305" y="322"/>
                      <a:pt x="351" y="333"/>
                      <a:pt x="378" y="320"/>
                    </a:cubicBezTo>
                    <a:cubicBezTo>
                      <a:pt x="383" y="317"/>
                      <a:pt x="387" y="315"/>
                      <a:pt x="391" y="312"/>
                    </a:cubicBezTo>
                    <a:cubicBezTo>
                      <a:pt x="391" y="312"/>
                      <a:pt x="391" y="312"/>
                      <a:pt x="391" y="312"/>
                    </a:cubicBezTo>
                    <a:cubicBezTo>
                      <a:pt x="399" y="306"/>
                      <a:pt x="424" y="296"/>
                      <a:pt x="424" y="296"/>
                    </a:cubicBezTo>
                    <a:cubicBezTo>
                      <a:pt x="424" y="296"/>
                      <a:pt x="424" y="296"/>
                      <a:pt x="424" y="296"/>
                    </a:cubicBezTo>
                    <a:cubicBezTo>
                      <a:pt x="471" y="282"/>
                      <a:pt x="519" y="255"/>
                      <a:pt x="551" y="281"/>
                    </a:cubicBezTo>
                    <a:cubicBezTo>
                      <a:pt x="551" y="282"/>
                      <a:pt x="553" y="285"/>
                      <a:pt x="554" y="287"/>
                    </a:cubicBezTo>
                    <a:cubicBezTo>
                      <a:pt x="561" y="292"/>
                      <a:pt x="567" y="297"/>
                      <a:pt x="567" y="305"/>
                    </a:cubicBezTo>
                    <a:cubicBezTo>
                      <a:pt x="567" y="309"/>
                      <a:pt x="569" y="312"/>
                      <a:pt x="572" y="311"/>
                    </a:cubicBezTo>
                    <a:cubicBezTo>
                      <a:pt x="576" y="311"/>
                      <a:pt x="578" y="307"/>
                      <a:pt x="578" y="304"/>
                    </a:cubicBezTo>
                    <a:cubicBezTo>
                      <a:pt x="577" y="295"/>
                      <a:pt x="573" y="287"/>
                      <a:pt x="568" y="281"/>
                    </a:cubicBezTo>
                    <a:cubicBezTo>
                      <a:pt x="573" y="279"/>
                      <a:pt x="578" y="280"/>
                      <a:pt x="583" y="279"/>
                    </a:cubicBezTo>
                    <a:cubicBezTo>
                      <a:pt x="587" y="279"/>
                      <a:pt x="591" y="275"/>
                      <a:pt x="591" y="272"/>
                    </a:cubicBezTo>
                    <a:cubicBezTo>
                      <a:pt x="590" y="268"/>
                      <a:pt x="586" y="268"/>
                      <a:pt x="582" y="268"/>
                    </a:cubicBezTo>
                    <a:cubicBezTo>
                      <a:pt x="578" y="268"/>
                      <a:pt x="572" y="266"/>
                      <a:pt x="568" y="266"/>
                    </a:cubicBezTo>
                    <a:cubicBezTo>
                      <a:pt x="573" y="262"/>
                      <a:pt x="575" y="259"/>
                      <a:pt x="579" y="250"/>
                    </a:cubicBezTo>
                    <a:cubicBezTo>
                      <a:pt x="582" y="243"/>
                      <a:pt x="573" y="245"/>
                      <a:pt x="569" y="249"/>
                    </a:cubicBezTo>
                    <a:cubicBezTo>
                      <a:pt x="559" y="261"/>
                      <a:pt x="559" y="259"/>
                      <a:pt x="554" y="267"/>
                    </a:cubicBezTo>
                    <a:cubicBezTo>
                      <a:pt x="510" y="241"/>
                      <a:pt x="466" y="266"/>
                      <a:pt x="422" y="280"/>
                    </a:cubicBezTo>
                    <a:cubicBezTo>
                      <a:pt x="422" y="280"/>
                      <a:pt x="422" y="280"/>
                      <a:pt x="422" y="280"/>
                    </a:cubicBezTo>
                    <a:cubicBezTo>
                      <a:pt x="409" y="284"/>
                      <a:pt x="400" y="284"/>
                      <a:pt x="396" y="285"/>
                    </a:cubicBezTo>
                    <a:cubicBezTo>
                      <a:pt x="409" y="251"/>
                      <a:pt x="420" y="217"/>
                      <a:pt x="439" y="186"/>
                    </a:cubicBezTo>
                    <a:cubicBezTo>
                      <a:pt x="461" y="149"/>
                      <a:pt x="517" y="78"/>
                      <a:pt x="483" y="63"/>
                    </a:cubicBezTo>
                    <a:cubicBezTo>
                      <a:pt x="477" y="61"/>
                      <a:pt x="472" y="58"/>
                      <a:pt x="467" y="56"/>
                    </a:cubicBezTo>
                    <a:cubicBezTo>
                      <a:pt x="464" y="57"/>
                      <a:pt x="461" y="57"/>
                      <a:pt x="459" y="57"/>
                    </a:cubicBezTo>
                    <a:cubicBezTo>
                      <a:pt x="448" y="57"/>
                      <a:pt x="438" y="55"/>
                      <a:pt x="428" y="53"/>
                    </a:cubicBezTo>
                    <a:cubicBezTo>
                      <a:pt x="425" y="52"/>
                      <a:pt x="383" y="42"/>
                      <a:pt x="387" y="35"/>
                    </a:cubicBezTo>
                    <a:cubicBezTo>
                      <a:pt x="388" y="33"/>
                      <a:pt x="389" y="32"/>
                      <a:pt x="389" y="31"/>
                    </a:cubicBezTo>
                    <a:cubicBezTo>
                      <a:pt x="379" y="29"/>
                      <a:pt x="368" y="26"/>
                      <a:pt x="357" y="24"/>
                    </a:cubicBezTo>
                    <a:cubicBezTo>
                      <a:pt x="348" y="27"/>
                      <a:pt x="338" y="28"/>
                      <a:pt x="329" y="26"/>
                    </a:cubicBezTo>
                    <a:cubicBezTo>
                      <a:pt x="321" y="25"/>
                      <a:pt x="309" y="20"/>
                      <a:pt x="303" y="12"/>
                    </a:cubicBezTo>
                    <a:cubicBezTo>
                      <a:pt x="289" y="9"/>
                      <a:pt x="275" y="6"/>
                      <a:pt x="260" y="3"/>
                    </a:cubicBezTo>
                    <a:cubicBezTo>
                      <a:pt x="260" y="2"/>
                      <a:pt x="259" y="2"/>
                      <a:pt x="259" y="2"/>
                    </a:cubicBezTo>
                    <a:cubicBezTo>
                      <a:pt x="254" y="0"/>
                      <a:pt x="239" y="2"/>
                      <a:pt x="241" y="15"/>
                    </a:cubicBezTo>
                    <a:cubicBezTo>
                      <a:pt x="245" y="98"/>
                      <a:pt x="212" y="162"/>
                      <a:pt x="194" y="241"/>
                    </a:cubicBezTo>
                    <a:cubicBezTo>
                      <a:pt x="193" y="240"/>
                      <a:pt x="192" y="240"/>
                      <a:pt x="191" y="239"/>
                    </a:cubicBezTo>
                    <a:cubicBezTo>
                      <a:pt x="191" y="239"/>
                      <a:pt x="191" y="239"/>
                      <a:pt x="191" y="239"/>
                    </a:cubicBezTo>
                    <a:cubicBezTo>
                      <a:pt x="191" y="239"/>
                      <a:pt x="158" y="215"/>
                      <a:pt x="152" y="212"/>
                    </a:cubicBezTo>
                    <a:cubicBezTo>
                      <a:pt x="152" y="212"/>
                      <a:pt x="152" y="212"/>
                      <a:pt x="151" y="212"/>
                    </a:cubicBezTo>
                    <a:cubicBezTo>
                      <a:pt x="121" y="191"/>
                      <a:pt x="86" y="175"/>
                      <a:pt x="46" y="164"/>
                    </a:cubicBezTo>
                    <a:cubicBezTo>
                      <a:pt x="45" y="154"/>
                      <a:pt x="44" y="143"/>
                      <a:pt x="49" y="135"/>
                    </a:cubicBezTo>
                    <a:cubicBezTo>
                      <a:pt x="51" y="131"/>
                      <a:pt x="44" y="124"/>
                      <a:pt x="41" y="131"/>
                    </a:cubicBezTo>
                    <a:cubicBezTo>
                      <a:pt x="38" y="138"/>
                      <a:pt x="37" y="151"/>
                      <a:pt x="36" y="158"/>
                    </a:cubicBezTo>
                    <a:cubicBezTo>
                      <a:pt x="29" y="148"/>
                      <a:pt x="24" y="145"/>
                      <a:pt x="8" y="143"/>
                    </a:cubicBezTo>
                    <a:cubicBezTo>
                      <a:pt x="0" y="142"/>
                      <a:pt x="6" y="150"/>
                      <a:pt x="9" y="15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5">
                <a:extLst>
                  <a:ext uri="{FF2B5EF4-FFF2-40B4-BE49-F238E27FC236}">
                    <a16:creationId xmlns:a16="http://schemas.microsoft.com/office/drawing/2014/main" id="{467DEE5C-3218-4678-B691-C15363564784}"/>
                  </a:ext>
                </a:extLst>
              </p:cNvPr>
              <p:cNvSpPr>
                <a:spLocks/>
              </p:cNvSpPr>
              <p:nvPr/>
            </p:nvSpPr>
            <p:spPr bwMode="auto">
              <a:xfrm>
                <a:off x="6725945" y="851570"/>
                <a:ext cx="760521" cy="702141"/>
              </a:xfrm>
              <a:custGeom>
                <a:avLst/>
                <a:gdLst>
                  <a:gd name="T0" fmla="*/ 33 w 245"/>
                  <a:gd name="T1" fmla="*/ 215 h 226"/>
                  <a:gd name="T2" fmla="*/ 46 w 245"/>
                  <a:gd name="T3" fmla="*/ 215 h 226"/>
                  <a:gd name="T4" fmla="*/ 61 w 245"/>
                  <a:gd name="T5" fmla="*/ 221 h 226"/>
                  <a:gd name="T6" fmla="*/ 116 w 245"/>
                  <a:gd name="T7" fmla="*/ 215 h 226"/>
                  <a:gd name="T8" fmla="*/ 242 w 245"/>
                  <a:gd name="T9" fmla="*/ 32 h 226"/>
                  <a:gd name="T10" fmla="*/ 161 w 245"/>
                  <a:gd name="T11" fmla="*/ 34 h 226"/>
                  <a:gd name="T12" fmla="*/ 98 w 245"/>
                  <a:gd name="T13" fmla="*/ 154 h 226"/>
                  <a:gd name="T14" fmla="*/ 141 w 245"/>
                  <a:gd name="T15" fmla="*/ 24 h 226"/>
                  <a:gd name="T16" fmla="*/ 62 w 245"/>
                  <a:gd name="T17" fmla="*/ 26 h 226"/>
                  <a:gd name="T18" fmla="*/ 4 w 245"/>
                  <a:gd name="T19" fmla="*/ 195 h 226"/>
                  <a:gd name="T20" fmla="*/ 33 w 245"/>
                  <a:gd name="T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26">
                    <a:moveTo>
                      <a:pt x="33" y="215"/>
                    </a:moveTo>
                    <a:cubicBezTo>
                      <a:pt x="36" y="215"/>
                      <a:pt x="40" y="216"/>
                      <a:pt x="46" y="215"/>
                    </a:cubicBezTo>
                    <a:cubicBezTo>
                      <a:pt x="50" y="219"/>
                      <a:pt x="57" y="221"/>
                      <a:pt x="61" y="221"/>
                    </a:cubicBezTo>
                    <a:cubicBezTo>
                      <a:pt x="77" y="224"/>
                      <a:pt x="103" y="226"/>
                      <a:pt x="116" y="215"/>
                    </a:cubicBezTo>
                    <a:cubicBezTo>
                      <a:pt x="175" y="168"/>
                      <a:pt x="227" y="108"/>
                      <a:pt x="242" y="32"/>
                    </a:cubicBezTo>
                    <a:cubicBezTo>
                      <a:pt x="245" y="15"/>
                      <a:pt x="166" y="10"/>
                      <a:pt x="161" y="34"/>
                    </a:cubicBezTo>
                    <a:cubicBezTo>
                      <a:pt x="153" y="79"/>
                      <a:pt x="129" y="119"/>
                      <a:pt x="98" y="154"/>
                    </a:cubicBezTo>
                    <a:cubicBezTo>
                      <a:pt x="113" y="111"/>
                      <a:pt x="130" y="68"/>
                      <a:pt x="141" y="24"/>
                    </a:cubicBezTo>
                    <a:cubicBezTo>
                      <a:pt x="146" y="6"/>
                      <a:pt x="68" y="0"/>
                      <a:pt x="62" y="26"/>
                    </a:cubicBezTo>
                    <a:cubicBezTo>
                      <a:pt x="47" y="84"/>
                      <a:pt x="22" y="138"/>
                      <a:pt x="4" y="195"/>
                    </a:cubicBezTo>
                    <a:cubicBezTo>
                      <a:pt x="0" y="210"/>
                      <a:pt x="22" y="214"/>
                      <a:pt x="33" y="215"/>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6">
                <a:extLst>
                  <a:ext uri="{FF2B5EF4-FFF2-40B4-BE49-F238E27FC236}">
                    <a16:creationId xmlns:a16="http://schemas.microsoft.com/office/drawing/2014/main" id="{4AB9AB78-F60F-4A2E-B03C-050C7F0E8D01}"/>
                  </a:ext>
                </a:extLst>
              </p:cNvPr>
              <p:cNvSpPr>
                <a:spLocks/>
              </p:cNvSpPr>
              <p:nvPr/>
            </p:nvSpPr>
            <p:spPr bwMode="auto">
              <a:xfrm>
                <a:off x="6893197" y="884704"/>
                <a:ext cx="590114" cy="544356"/>
              </a:xfrm>
              <a:custGeom>
                <a:avLst/>
                <a:gdLst>
                  <a:gd name="T0" fmla="*/ 25 w 190"/>
                  <a:gd name="T1" fmla="*/ 166 h 175"/>
                  <a:gd name="T2" fmla="*/ 35 w 190"/>
                  <a:gd name="T3" fmla="*/ 167 h 175"/>
                  <a:gd name="T4" fmla="*/ 47 w 190"/>
                  <a:gd name="T5" fmla="*/ 171 h 175"/>
                  <a:gd name="T6" fmla="*/ 90 w 190"/>
                  <a:gd name="T7" fmla="*/ 166 h 175"/>
                  <a:gd name="T8" fmla="*/ 187 w 190"/>
                  <a:gd name="T9" fmla="*/ 25 h 175"/>
                  <a:gd name="T10" fmla="*/ 125 w 190"/>
                  <a:gd name="T11" fmla="*/ 26 h 175"/>
                  <a:gd name="T12" fmla="*/ 76 w 190"/>
                  <a:gd name="T13" fmla="*/ 119 h 175"/>
                  <a:gd name="T14" fmla="*/ 109 w 190"/>
                  <a:gd name="T15" fmla="*/ 18 h 175"/>
                  <a:gd name="T16" fmla="*/ 48 w 190"/>
                  <a:gd name="T17" fmla="*/ 20 h 175"/>
                  <a:gd name="T18" fmla="*/ 3 w 190"/>
                  <a:gd name="T19" fmla="*/ 151 h 175"/>
                  <a:gd name="T20" fmla="*/ 25 w 190"/>
                  <a:gd name="T21"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75">
                    <a:moveTo>
                      <a:pt x="25" y="166"/>
                    </a:moveTo>
                    <a:cubicBezTo>
                      <a:pt x="27" y="167"/>
                      <a:pt x="31" y="167"/>
                      <a:pt x="35" y="167"/>
                    </a:cubicBezTo>
                    <a:cubicBezTo>
                      <a:pt x="39" y="169"/>
                      <a:pt x="44" y="171"/>
                      <a:pt x="47" y="171"/>
                    </a:cubicBezTo>
                    <a:cubicBezTo>
                      <a:pt x="60" y="174"/>
                      <a:pt x="80" y="175"/>
                      <a:pt x="90" y="166"/>
                    </a:cubicBezTo>
                    <a:cubicBezTo>
                      <a:pt x="136" y="130"/>
                      <a:pt x="176" y="83"/>
                      <a:pt x="187" y="25"/>
                    </a:cubicBezTo>
                    <a:cubicBezTo>
                      <a:pt x="190" y="11"/>
                      <a:pt x="129" y="8"/>
                      <a:pt x="125" y="26"/>
                    </a:cubicBezTo>
                    <a:cubicBezTo>
                      <a:pt x="118" y="61"/>
                      <a:pt x="100" y="92"/>
                      <a:pt x="76" y="119"/>
                    </a:cubicBezTo>
                    <a:cubicBezTo>
                      <a:pt x="88" y="86"/>
                      <a:pt x="101" y="53"/>
                      <a:pt x="109" y="18"/>
                    </a:cubicBezTo>
                    <a:cubicBezTo>
                      <a:pt x="113" y="4"/>
                      <a:pt x="53" y="0"/>
                      <a:pt x="48" y="20"/>
                    </a:cubicBezTo>
                    <a:cubicBezTo>
                      <a:pt x="37" y="65"/>
                      <a:pt x="17" y="107"/>
                      <a:pt x="3" y="151"/>
                    </a:cubicBezTo>
                    <a:cubicBezTo>
                      <a:pt x="0" y="163"/>
                      <a:pt x="17" y="166"/>
                      <a:pt x="25" y="16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88">
                <a:extLst>
                  <a:ext uri="{FF2B5EF4-FFF2-40B4-BE49-F238E27FC236}">
                    <a16:creationId xmlns:a16="http://schemas.microsoft.com/office/drawing/2014/main" id="{6D065FD3-C191-4A46-8CAA-621524313851}"/>
                  </a:ext>
                </a:extLst>
              </p:cNvPr>
              <p:cNvSpPr>
                <a:spLocks/>
              </p:cNvSpPr>
              <p:nvPr/>
            </p:nvSpPr>
            <p:spPr bwMode="auto">
              <a:xfrm>
                <a:off x="6722790" y="2011285"/>
                <a:ext cx="340815" cy="143583"/>
              </a:xfrm>
              <a:custGeom>
                <a:avLst/>
                <a:gdLst>
                  <a:gd name="T0" fmla="*/ 48 w 110"/>
                  <a:gd name="T1" fmla="*/ 15 h 46"/>
                  <a:gd name="T2" fmla="*/ 74 w 110"/>
                  <a:gd name="T3" fmla="*/ 32 h 46"/>
                  <a:gd name="T4" fmla="*/ 48 w 110"/>
                  <a:gd name="T5" fmla="*/ 15 h 46"/>
                </a:gdLst>
                <a:ahLst/>
                <a:cxnLst>
                  <a:cxn ang="0">
                    <a:pos x="T0" y="T1"/>
                  </a:cxn>
                  <a:cxn ang="0">
                    <a:pos x="T2" y="T3"/>
                  </a:cxn>
                  <a:cxn ang="0">
                    <a:pos x="T4" y="T5"/>
                  </a:cxn>
                </a:cxnLst>
                <a:rect l="0" t="0" r="r" b="b"/>
                <a:pathLst>
                  <a:path w="110" h="46">
                    <a:moveTo>
                      <a:pt x="48" y="15"/>
                    </a:moveTo>
                    <a:cubicBezTo>
                      <a:pt x="0" y="46"/>
                      <a:pt x="57" y="42"/>
                      <a:pt x="74" y="32"/>
                    </a:cubicBezTo>
                    <a:cubicBezTo>
                      <a:pt x="110" y="11"/>
                      <a:pt x="72" y="0"/>
                      <a:pt x="48" y="1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89">
                <a:extLst>
                  <a:ext uri="{FF2B5EF4-FFF2-40B4-BE49-F238E27FC236}">
                    <a16:creationId xmlns:a16="http://schemas.microsoft.com/office/drawing/2014/main" id="{D8081AA2-ADA0-49C2-A576-0D10B418AF9C}"/>
                  </a:ext>
                </a:extLst>
              </p:cNvPr>
              <p:cNvSpPr>
                <a:spLocks/>
              </p:cNvSpPr>
              <p:nvPr/>
            </p:nvSpPr>
            <p:spPr bwMode="auto">
              <a:xfrm>
                <a:off x="6181589" y="1784076"/>
                <a:ext cx="192497" cy="290323"/>
              </a:xfrm>
              <a:custGeom>
                <a:avLst/>
                <a:gdLst>
                  <a:gd name="T0" fmla="*/ 21 w 62"/>
                  <a:gd name="T1" fmla="*/ 45 h 93"/>
                  <a:gd name="T2" fmla="*/ 49 w 62"/>
                  <a:gd name="T3" fmla="*/ 34 h 93"/>
                  <a:gd name="T4" fmla="*/ 21 w 62"/>
                  <a:gd name="T5" fmla="*/ 45 h 93"/>
                </a:gdLst>
                <a:ahLst/>
                <a:cxnLst>
                  <a:cxn ang="0">
                    <a:pos x="T0" y="T1"/>
                  </a:cxn>
                  <a:cxn ang="0">
                    <a:pos x="T2" y="T3"/>
                  </a:cxn>
                  <a:cxn ang="0">
                    <a:pos x="T4" y="T5"/>
                  </a:cxn>
                </a:cxnLst>
                <a:rect l="0" t="0" r="r" b="b"/>
                <a:pathLst>
                  <a:path w="62" h="93">
                    <a:moveTo>
                      <a:pt x="21" y="45"/>
                    </a:moveTo>
                    <a:cubicBezTo>
                      <a:pt x="62" y="93"/>
                      <a:pt x="62" y="51"/>
                      <a:pt x="49" y="34"/>
                    </a:cubicBezTo>
                    <a:cubicBezTo>
                      <a:pt x="21" y="0"/>
                      <a:pt x="0" y="22"/>
                      <a:pt x="21" y="4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0">
                <a:extLst>
                  <a:ext uri="{FF2B5EF4-FFF2-40B4-BE49-F238E27FC236}">
                    <a16:creationId xmlns:a16="http://schemas.microsoft.com/office/drawing/2014/main" id="{911D4E63-68C9-4515-AB3C-3B8D31D0C242}"/>
                  </a:ext>
                </a:extLst>
              </p:cNvPr>
              <p:cNvSpPr>
                <a:spLocks/>
              </p:cNvSpPr>
              <p:nvPr/>
            </p:nvSpPr>
            <p:spPr bwMode="auto">
              <a:xfrm>
                <a:off x="6746458" y="2158026"/>
                <a:ext cx="159363" cy="99404"/>
              </a:xfrm>
              <a:custGeom>
                <a:avLst/>
                <a:gdLst>
                  <a:gd name="T0" fmla="*/ 46 w 51"/>
                  <a:gd name="T1" fmla="*/ 12 h 32"/>
                  <a:gd name="T2" fmla="*/ 12 w 51"/>
                  <a:gd name="T3" fmla="*/ 21 h 32"/>
                  <a:gd name="T4" fmla="*/ 23 w 51"/>
                  <a:gd name="T5" fmla="*/ 5 h 32"/>
                  <a:gd name="T6" fmla="*/ 46 w 51"/>
                  <a:gd name="T7" fmla="*/ 12 h 32"/>
                </a:gdLst>
                <a:ahLst/>
                <a:cxnLst>
                  <a:cxn ang="0">
                    <a:pos x="T0" y="T1"/>
                  </a:cxn>
                  <a:cxn ang="0">
                    <a:pos x="T2" y="T3"/>
                  </a:cxn>
                  <a:cxn ang="0">
                    <a:pos x="T4" y="T5"/>
                  </a:cxn>
                  <a:cxn ang="0">
                    <a:pos x="T6" y="T7"/>
                  </a:cxn>
                </a:cxnLst>
                <a:rect l="0" t="0" r="r" b="b"/>
                <a:pathLst>
                  <a:path w="51" h="32">
                    <a:moveTo>
                      <a:pt x="46" y="12"/>
                    </a:moveTo>
                    <a:cubicBezTo>
                      <a:pt x="42" y="22"/>
                      <a:pt x="28" y="32"/>
                      <a:pt x="12" y="21"/>
                    </a:cubicBezTo>
                    <a:cubicBezTo>
                      <a:pt x="0" y="12"/>
                      <a:pt x="17" y="7"/>
                      <a:pt x="23" y="5"/>
                    </a:cubicBezTo>
                    <a:cubicBezTo>
                      <a:pt x="36" y="0"/>
                      <a:pt x="51" y="1"/>
                      <a:pt x="46" y="12"/>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1">
                <a:extLst>
                  <a:ext uri="{FF2B5EF4-FFF2-40B4-BE49-F238E27FC236}">
                    <a16:creationId xmlns:a16="http://schemas.microsoft.com/office/drawing/2014/main" id="{16982F88-6E5A-4A29-9719-12A9CD11DAB8}"/>
                  </a:ext>
                </a:extLst>
              </p:cNvPr>
              <p:cNvSpPr>
                <a:spLocks/>
              </p:cNvSpPr>
              <p:nvPr/>
            </p:nvSpPr>
            <p:spPr bwMode="auto">
              <a:xfrm>
                <a:off x="6255747" y="2001818"/>
                <a:ext cx="115183" cy="127805"/>
              </a:xfrm>
              <a:custGeom>
                <a:avLst/>
                <a:gdLst>
                  <a:gd name="T0" fmla="*/ 2 w 37"/>
                  <a:gd name="T1" fmla="*/ 14 h 41"/>
                  <a:gd name="T2" fmla="*/ 25 w 37"/>
                  <a:gd name="T3" fmla="*/ 18 h 41"/>
                  <a:gd name="T4" fmla="*/ 27 w 37"/>
                  <a:gd name="T5" fmla="*/ 40 h 41"/>
                  <a:gd name="T6" fmla="*/ 2 w 37"/>
                  <a:gd name="T7" fmla="*/ 14 h 41"/>
                </a:gdLst>
                <a:ahLst/>
                <a:cxnLst>
                  <a:cxn ang="0">
                    <a:pos x="T0" y="T1"/>
                  </a:cxn>
                  <a:cxn ang="0">
                    <a:pos x="T2" y="T3"/>
                  </a:cxn>
                  <a:cxn ang="0">
                    <a:pos x="T4" y="T5"/>
                  </a:cxn>
                  <a:cxn ang="0">
                    <a:pos x="T6" y="T7"/>
                  </a:cxn>
                </a:cxnLst>
                <a:rect l="0" t="0" r="r" b="b"/>
                <a:pathLst>
                  <a:path w="37" h="41">
                    <a:moveTo>
                      <a:pt x="2" y="14"/>
                    </a:moveTo>
                    <a:cubicBezTo>
                      <a:pt x="6" y="0"/>
                      <a:pt x="21" y="15"/>
                      <a:pt x="25" y="18"/>
                    </a:cubicBezTo>
                    <a:cubicBezTo>
                      <a:pt x="36" y="27"/>
                      <a:pt x="37" y="41"/>
                      <a:pt x="27" y="40"/>
                    </a:cubicBezTo>
                    <a:cubicBezTo>
                      <a:pt x="3" y="37"/>
                      <a:pt x="0" y="20"/>
                      <a:pt x="2" y="14"/>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2">
                <a:extLst>
                  <a:ext uri="{FF2B5EF4-FFF2-40B4-BE49-F238E27FC236}">
                    <a16:creationId xmlns:a16="http://schemas.microsoft.com/office/drawing/2014/main" id="{43DC3991-1A2A-4B72-81C4-914AEEE46C01}"/>
                  </a:ext>
                </a:extLst>
              </p:cNvPr>
              <p:cNvSpPr>
                <a:spLocks/>
              </p:cNvSpPr>
              <p:nvPr/>
            </p:nvSpPr>
            <p:spPr bwMode="auto">
              <a:xfrm>
                <a:off x="6527137" y="1754097"/>
                <a:ext cx="138850" cy="201964"/>
              </a:xfrm>
              <a:custGeom>
                <a:avLst/>
                <a:gdLst>
                  <a:gd name="T0" fmla="*/ 42 w 45"/>
                  <a:gd name="T1" fmla="*/ 21 h 65"/>
                  <a:gd name="T2" fmla="*/ 15 w 45"/>
                  <a:gd name="T3" fmla="*/ 13 h 65"/>
                  <a:gd name="T4" fmla="*/ 8 w 45"/>
                  <a:gd name="T5" fmla="*/ 57 h 65"/>
                  <a:gd name="T6" fmla="*/ 42 w 45"/>
                  <a:gd name="T7" fmla="*/ 21 h 65"/>
                </a:gdLst>
                <a:ahLst/>
                <a:cxnLst>
                  <a:cxn ang="0">
                    <a:pos x="T0" y="T1"/>
                  </a:cxn>
                  <a:cxn ang="0">
                    <a:pos x="T2" y="T3"/>
                  </a:cxn>
                  <a:cxn ang="0">
                    <a:pos x="T4" y="T5"/>
                  </a:cxn>
                  <a:cxn ang="0">
                    <a:pos x="T6" y="T7"/>
                  </a:cxn>
                </a:cxnLst>
                <a:rect l="0" t="0" r="r" b="b"/>
                <a:pathLst>
                  <a:path w="45" h="65">
                    <a:moveTo>
                      <a:pt x="42" y="21"/>
                    </a:moveTo>
                    <a:cubicBezTo>
                      <a:pt x="31" y="0"/>
                      <a:pt x="21" y="8"/>
                      <a:pt x="15" y="13"/>
                    </a:cubicBezTo>
                    <a:cubicBezTo>
                      <a:pt x="0" y="25"/>
                      <a:pt x="0" y="55"/>
                      <a:pt x="8" y="57"/>
                    </a:cubicBezTo>
                    <a:cubicBezTo>
                      <a:pt x="41" y="65"/>
                      <a:pt x="45" y="28"/>
                      <a:pt x="42" y="21"/>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3">
                <a:extLst>
                  <a:ext uri="{FF2B5EF4-FFF2-40B4-BE49-F238E27FC236}">
                    <a16:creationId xmlns:a16="http://schemas.microsoft.com/office/drawing/2014/main" id="{CDB40A3E-0F58-4F39-AA9C-84FBE715867B}"/>
                  </a:ext>
                </a:extLst>
              </p:cNvPr>
              <p:cNvSpPr>
                <a:spLocks noEditPoints="1"/>
              </p:cNvSpPr>
              <p:nvPr/>
            </p:nvSpPr>
            <p:spPr bwMode="auto">
              <a:xfrm>
                <a:off x="6075873" y="1520576"/>
                <a:ext cx="1054001" cy="970374"/>
              </a:xfrm>
              <a:custGeom>
                <a:avLst/>
                <a:gdLst>
                  <a:gd name="T0" fmla="*/ 324 w 339"/>
                  <a:gd name="T1" fmla="*/ 152 h 312"/>
                  <a:gd name="T2" fmla="*/ 317 w 339"/>
                  <a:gd name="T3" fmla="*/ 120 h 312"/>
                  <a:gd name="T4" fmla="*/ 8 w 339"/>
                  <a:gd name="T5" fmla="*/ 134 h 312"/>
                  <a:gd name="T6" fmla="*/ 1 w 339"/>
                  <a:gd name="T7" fmla="*/ 147 h 312"/>
                  <a:gd name="T8" fmla="*/ 3 w 339"/>
                  <a:gd name="T9" fmla="*/ 177 h 312"/>
                  <a:gd name="T10" fmla="*/ 62 w 339"/>
                  <a:gd name="T11" fmla="*/ 291 h 312"/>
                  <a:gd name="T12" fmla="*/ 78 w 339"/>
                  <a:gd name="T13" fmla="*/ 290 h 312"/>
                  <a:gd name="T14" fmla="*/ 95 w 339"/>
                  <a:gd name="T15" fmla="*/ 292 h 312"/>
                  <a:gd name="T16" fmla="*/ 125 w 339"/>
                  <a:gd name="T17" fmla="*/ 301 h 312"/>
                  <a:gd name="T18" fmla="*/ 120 w 339"/>
                  <a:gd name="T19" fmla="*/ 297 h 312"/>
                  <a:gd name="T20" fmla="*/ 123 w 339"/>
                  <a:gd name="T21" fmla="*/ 288 h 312"/>
                  <a:gd name="T22" fmla="*/ 100 w 339"/>
                  <a:gd name="T23" fmla="*/ 274 h 312"/>
                  <a:gd name="T24" fmla="*/ 66 w 339"/>
                  <a:gd name="T25" fmla="*/ 247 h 312"/>
                  <a:gd name="T26" fmla="*/ 48 w 339"/>
                  <a:gd name="T27" fmla="*/ 240 h 312"/>
                  <a:gd name="T28" fmla="*/ 29 w 339"/>
                  <a:gd name="T29" fmla="*/ 122 h 312"/>
                  <a:gd name="T30" fmla="*/ 302 w 339"/>
                  <a:gd name="T31" fmla="*/ 103 h 312"/>
                  <a:gd name="T32" fmla="*/ 316 w 339"/>
                  <a:gd name="T33" fmla="*/ 155 h 312"/>
                  <a:gd name="T34" fmla="*/ 316 w 339"/>
                  <a:gd name="T35" fmla="*/ 157 h 312"/>
                  <a:gd name="T36" fmla="*/ 319 w 339"/>
                  <a:gd name="T37" fmla="*/ 157 h 312"/>
                  <a:gd name="T38" fmla="*/ 323 w 339"/>
                  <a:gd name="T39" fmla="*/ 157 h 312"/>
                  <a:gd name="T40" fmla="*/ 317 w 339"/>
                  <a:gd name="T41" fmla="*/ 196 h 312"/>
                  <a:gd name="T42" fmla="*/ 311 w 339"/>
                  <a:gd name="T43" fmla="*/ 195 h 312"/>
                  <a:gd name="T44" fmla="*/ 304 w 339"/>
                  <a:gd name="T45" fmla="*/ 214 h 312"/>
                  <a:gd name="T46" fmla="*/ 269 w 339"/>
                  <a:gd name="T47" fmla="*/ 264 h 312"/>
                  <a:gd name="T48" fmla="*/ 242 w 339"/>
                  <a:gd name="T49" fmla="*/ 283 h 312"/>
                  <a:gd name="T50" fmla="*/ 237 w 339"/>
                  <a:gd name="T51" fmla="*/ 243 h 312"/>
                  <a:gd name="T52" fmla="*/ 231 w 339"/>
                  <a:gd name="T53" fmla="*/ 289 h 312"/>
                  <a:gd name="T54" fmla="*/ 221 w 339"/>
                  <a:gd name="T55" fmla="*/ 294 h 312"/>
                  <a:gd name="T56" fmla="*/ 199 w 339"/>
                  <a:gd name="T57" fmla="*/ 300 h 312"/>
                  <a:gd name="T58" fmla="*/ 287 w 339"/>
                  <a:gd name="T59" fmla="*/ 275 h 312"/>
                  <a:gd name="T60" fmla="*/ 299 w 339"/>
                  <a:gd name="T61" fmla="*/ 251 h 312"/>
                  <a:gd name="T62" fmla="*/ 309 w 339"/>
                  <a:gd name="T63" fmla="*/ 222 h 312"/>
                  <a:gd name="T64" fmla="*/ 321 w 339"/>
                  <a:gd name="T65" fmla="*/ 202 h 312"/>
                  <a:gd name="T66" fmla="*/ 235 w 339"/>
                  <a:gd name="T67" fmla="*/ 295 h 312"/>
                  <a:gd name="T68" fmla="*/ 238 w 339"/>
                  <a:gd name="T69"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12">
                    <a:moveTo>
                      <a:pt x="339" y="178"/>
                    </a:moveTo>
                    <a:cubicBezTo>
                      <a:pt x="339" y="164"/>
                      <a:pt x="333" y="153"/>
                      <a:pt x="324" y="152"/>
                    </a:cubicBezTo>
                    <a:cubicBezTo>
                      <a:pt x="323" y="152"/>
                      <a:pt x="323" y="152"/>
                      <a:pt x="323" y="152"/>
                    </a:cubicBezTo>
                    <a:cubicBezTo>
                      <a:pt x="322" y="137"/>
                      <a:pt x="319" y="125"/>
                      <a:pt x="317" y="120"/>
                    </a:cubicBezTo>
                    <a:cubicBezTo>
                      <a:pt x="291" y="53"/>
                      <a:pt x="227" y="4"/>
                      <a:pt x="155" y="2"/>
                    </a:cubicBezTo>
                    <a:cubicBezTo>
                      <a:pt x="52" y="0"/>
                      <a:pt x="19" y="84"/>
                      <a:pt x="8" y="134"/>
                    </a:cubicBezTo>
                    <a:cubicBezTo>
                      <a:pt x="8" y="64"/>
                      <a:pt x="59" y="24"/>
                      <a:pt x="60" y="24"/>
                    </a:cubicBezTo>
                    <a:cubicBezTo>
                      <a:pt x="57" y="23"/>
                      <a:pt x="0" y="43"/>
                      <a:pt x="1" y="147"/>
                    </a:cubicBezTo>
                    <a:cubicBezTo>
                      <a:pt x="1" y="146"/>
                      <a:pt x="1" y="146"/>
                      <a:pt x="1" y="145"/>
                    </a:cubicBezTo>
                    <a:cubicBezTo>
                      <a:pt x="1" y="146"/>
                      <a:pt x="1" y="161"/>
                      <a:pt x="3" y="177"/>
                    </a:cubicBezTo>
                    <a:cubicBezTo>
                      <a:pt x="11" y="216"/>
                      <a:pt x="33" y="249"/>
                      <a:pt x="55" y="265"/>
                    </a:cubicBezTo>
                    <a:cubicBezTo>
                      <a:pt x="52" y="273"/>
                      <a:pt x="62" y="291"/>
                      <a:pt x="62" y="291"/>
                    </a:cubicBezTo>
                    <a:cubicBezTo>
                      <a:pt x="62" y="284"/>
                      <a:pt x="64" y="280"/>
                      <a:pt x="67" y="278"/>
                    </a:cubicBezTo>
                    <a:cubicBezTo>
                      <a:pt x="71" y="284"/>
                      <a:pt x="78" y="290"/>
                      <a:pt x="78" y="290"/>
                    </a:cubicBezTo>
                    <a:cubicBezTo>
                      <a:pt x="73" y="283"/>
                      <a:pt x="73" y="278"/>
                      <a:pt x="73" y="276"/>
                    </a:cubicBezTo>
                    <a:cubicBezTo>
                      <a:pt x="79" y="281"/>
                      <a:pt x="86" y="287"/>
                      <a:pt x="95" y="292"/>
                    </a:cubicBezTo>
                    <a:cubicBezTo>
                      <a:pt x="132" y="306"/>
                      <a:pt x="132" y="306"/>
                      <a:pt x="132" y="306"/>
                    </a:cubicBezTo>
                    <a:cubicBezTo>
                      <a:pt x="132" y="306"/>
                      <a:pt x="129" y="305"/>
                      <a:pt x="125" y="301"/>
                    </a:cubicBezTo>
                    <a:cubicBezTo>
                      <a:pt x="151" y="310"/>
                      <a:pt x="170" y="312"/>
                      <a:pt x="168" y="311"/>
                    </a:cubicBezTo>
                    <a:cubicBezTo>
                      <a:pt x="148" y="307"/>
                      <a:pt x="133" y="302"/>
                      <a:pt x="120" y="297"/>
                    </a:cubicBezTo>
                    <a:cubicBezTo>
                      <a:pt x="186" y="299"/>
                      <a:pt x="211" y="283"/>
                      <a:pt x="211" y="283"/>
                    </a:cubicBezTo>
                    <a:cubicBezTo>
                      <a:pt x="174" y="295"/>
                      <a:pt x="144" y="293"/>
                      <a:pt x="123" y="288"/>
                    </a:cubicBezTo>
                    <a:cubicBezTo>
                      <a:pt x="178" y="288"/>
                      <a:pt x="199" y="275"/>
                      <a:pt x="199" y="275"/>
                    </a:cubicBezTo>
                    <a:cubicBezTo>
                      <a:pt x="157" y="288"/>
                      <a:pt x="122" y="282"/>
                      <a:pt x="100" y="274"/>
                    </a:cubicBezTo>
                    <a:cubicBezTo>
                      <a:pt x="99" y="264"/>
                      <a:pt x="100" y="241"/>
                      <a:pt x="123" y="248"/>
                    </a:cubicBezTo>
                    <a:cubicBezTo>
                      <a:pt x="123" y="248"/>
                      <a:pt x="76" y="225"/>
                      <a:pt x="66" y="247"/>
                    </a:cubicBezTo>
                    <a:cubicBezTo>
                      <a:pt x="55" y="232"/>
                      <a:pt x="48" y="216"/>
                      <a:pt x="54" y="202"/>
                    </a:cubicBezTo>
                    <a:cubicBezTo>
                      <a:pt x="54" y="202"/>
                      <a:pt x="42" y="218"/>
                      <a:pt x="48" y="240"/>
                    </a:cubicBezTo>
                    <a:cubicBezTo>
                      <a:pt x="47" y="239"/>
                      <a:pt x="47" y="238"/>
                      <a:pt x="46" y="237"/>
                    </a:cubicBezTo>
                    <a:cubicBezTo>
                      <a:pt x="24" y="210"/>
                      <a:pt x="22" y="151"/>
                      <a:pt x="29" y="122"/>
                    </a:cubicBezTo>
                    <a:cubicBezTo>
                      <a:pt x="48" y="36"/>
                      <a:pt x="114" y="17"/>
                      <a:pt x="164" y="17"/>
                    </a:cubicBezTo>
                    <a:cubicBezTo>
                      <a:pt x="217" y="16"/>
                      <a:pt x="274" y="54"/>
                      <a:pt x="302" y="103"/>
                    </a:cubicBezTo>
                    <a:cubicBezTo>
                      <a:pt x="302" y="103"/>
                      <a:pt x="302" y="102"/>
                      <a:pt x="301" y="102"/>
                    </a:cubicBezTo>
                    <a:cubicBezTo>
                      <a:pt x="308" y="116"/>
                      <a:pt x="315" y="134"/>
                      <a:pt x="316" y="155"/>
                    </a:cubicBezTo>
                    <a:cubicBezTo>
                      <a:pt x="315" y="156"/>
                      <a:pt x="313" y="157"/>
                      <a:pt x="312" y="158"/>
                    </a:cubicBezTo>
                    <a:cubicBezTo>
                      <a:pt x="313" y="158"/>
                      <a:pt x="315" y="157"/>
                      <a:pt x="316" y="157"/>
                    </a:cubicBezTo>
                    <a:cubicBezTo>
                      <a:pt x="316" y="157"/>
                      <a:pt x="316" y="157"/>
                      <a:pt x="316" y="157"/>
                    </a:cubicBezTo>
                    <a:cubicBezTo>
                      <a:pt x="317" y="157"/>
                      <a:pt x="318" y="157"/>
                      <a:pt x="319" y="157"/>
                    </a:cubicBezTo>
                    <a:cubicBezTo>
                      <a:pt x="321" y="157"/>
                      <a:pt x="322" y="157"/>
                      <a:pt x="323" y="157"/>
                    </a:cubicBezTo>
                    <a:cubicBezTo>
                      <a:pt x="323" y="157"/>
                      <a:pt x="323" y="157"/>
                      <a:pt x="323" y="157"/>
                    </a:cubicBezTo>
                    <a:cubicBezTo>
                      <a:pt x="330" y="160"/>
                      <a:pt x="335" y="168"/>
                      <a:pt x="334" y="177"/>
                    </a:cubicBezTo>
                    <a:cubicBezTo>
                      <a:pt x="334" y="188"/>
                      <a:pt x="326" y="197"/>
                      <a:pt x="317" y="196"/>
                    </a:cubicBezTo>
                    <a:cubicBezTo>
                      <a:pt x="314" y="196"/>
                      <a:pt x="312" y="195"/>
                      <a:pt x="310" y="193"/>
                    </a:cubicBezTo>
                    <a:cubicBezTo>
                      <a:pt x="310" y="194"/>
                      <a:pt x="311" y="195"/>
                      <a:pt x="311" y="195"/>
                    </a:cubicBezTo>
                    <a:cubicBezTo>
                      <a:pt x="309" y="202"/>
                      <a:pt x="307" y="209"/>
                      <a:pt x="305" y="214"/>
                    </a:cubicBezTo>
                    <a:cubicBezTo>
                      <a:pt x="304" y="214"/>
                      <a:pt x="304" y="214"/>
                      <a:pt x="304" y="214"/>
                    </a:cubicBezTo>
                    <a:cubicBezTo>
                      <a:pt x="297" y="231"/>
                      <a:pt x="288" y="244"/>
                      <a:pt x="279" y="255"/>
                    </a:cubicBezTo>
                    <a:cubicBezTo>
                      <a:pt x="276" y="258"/>
                      <a:pt x="272" y="261"/>
                      <a:pt x="269" y="264"/>
                    </a:cubicBezTo>
                    <a:cubicBezTo>
                      <a:pt x="266" y="255"/>
                      <a:pt x="255" y="242"/>
                      <a:pt x="255" y="242"/>
                    </a:cubicBezTo>
                    <a:cubicBezTo>
                      <a:pt x="255" y="253"/>
                      <a:pt x="247" y="272"/>
                      <a:pt x="242" y="283"/>
                    </a:cubicBezTo>
                    <a:cubicBezTo>
                      <a:pt x="242" y="283"/>
                      <a:pt x="241" y="283"/>
                      <a:pt x="241" y="284"/>
                    </a:cubicBezTo>
                    <a:cubicBezTo>
                      <a:pt x="245" y="266"/>
                      <a:pt x="237" y="243"/>
                      <a:pt x="237" y="243"/>
                    </a:cubicBezTo>
                    <a:cubicBezTo>
                      <a:pt x="241" y="267"/>
                      <a:pt x="237" y="281"/>
                      <a:pt x="234" y="288"/>
                    </a:cubicBezTo>
                    <a:cubicBezTo>
                      <a:pt x="233" y="289"/>
                      <a:pt x="232" y="289"/>
                      <a:pt x="231" y="289"/>
                    </a:cubicBezTo>
                    <a:cubicBezTo>
                      <a:pt x="240" y="269"/>
                      <a:pt x="229" y="237"/>
                      <a:pt x="229" y="237"/>
                    </a:cubicBezTo>
                    <a:cubicBezTo>
                      <a:pt x="234" y="273"/>
                      <a:pt x="227" y="288"/>
                      <a:pt x="221" y="294"/>
                    </a:cubicBezTo>
                    <a:cubicBezTo>
                      <a:pt x="212" y="298"/>
                      <a:pt x="212" y="298"/>
                      <a:pt x="212" y="298"/>
                    </a:cubicBezTo>
                    <a:cubicBezTo>
                      <a:pt x="204" y="300"/>
                      <a:pt x="199" y="300"/>
                      <a:pt x="199" y="300"/>
                    </a:cubicBezTo>
                    <a:cubicBezTo>
                      <a:pt x="199" y="300"/>
                      <a:pt x="204" y="301"/>
                      <a:pt x="212" y="300"/>
                    </a:cubicBezTo>
                    <a:cubicBezTo>
                      <a:pt x="220" y="303"/>
                      <a:pt x="246" y="309"/>
                      <a:pt x="287" y="275"/>
                    </a:cubicBezTo>
                    <a:cubicBezTo>
                      <a:pt x="287" y="275"/>
                      <a:pt x="271" y="285"/>
                      <a:pt x="255" y="291"/>
                    </a:cubicBezTo>
                    <a:cubicBezTo>
                      <a:pt x="267" y="286"/>
                      <a:pt x="282" y="275"/>
                      <a:pt x="299" y="251"/>
                    </a:cubicBezTo>
                    <a:cubicBezTo>
                      <a:pt x="299" y="251"/>
                      <a:pt x="278" y="274"/>
                      <a:pt x="259" y="282"/>
                    </a:cubicBezTo>
                    <a:cubicBezTo>
                      <a:pt x="275" y="271"/>
                      <a:pt x="292" y="252"/>
                      <a:pt x="309" y="222"/>
                    </a:cubicBezTo>
                    <a:cubicBezTo>
                      <a:pt x="312" y="215"/>
                      <a:pt x="315" y="208"/>
                      <a:pt x="317" y="201"/>
                    </a:cubicBezTo>
                    <a:cubicBezTo>
                      <a:pt x="318" y="201"/>
                      <a:pt x="320" y="202"/>
                      <a:pt x="321" y="202"/>
                    </a:cubicBezTo>
                    <a:cubicBezTo>
                      <a:pt x="330" y="202"/>
                      <a:pt x="338" y="191"/>
                      <a:pt x="339" y="178"/>
                    </a:cubicBezTo>
                    <a:close/>
                    <a:moveTo>
                      <a:pt x="235" y="295"/>
                    </a:moveTo>
                    <a:cubicBezTo>
                      <a:pt x="235" y="295"/>
                      <a:pt x="236" y="295"/>
                      <a:pt x="236" y="295"/>
                    </a:cubicBezTo>
                    <a:cubicBezTo>
                      <a:pt x="236" y="295"/>
                      <a:pt x="237" y="295"/>
                      <a:pt x="238" y="295"/>
                    </a:cubicBezTo>
                    <a:cubicBezTo>
                      <a:pt x="237" y="295"/>
                      <a:pt x="236" y="295"/>
                      <a:pt x="235" y="295"/>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4">
                <a:extLst>
                  <a:ext uri="{FF2B5EF4-FFF2-40B4-BE49-F238E27FC236}">
                    <a16:creationId xmlns:a16="http://schemas.microsoft.com/office/drawing/2014/main" id="{2AF92F2C-FF3E-4278-B2FC-736964539437}"/>
                  </a:ext>
                </a:extLst>
              </p:cNvPr>
              <p:cNvSpPr>
                <a:spLocks/>
              </p:cNvSpPr>
              <p:nvPr/>
            </p:nvSpPr>
            <p:spPr bwMode="auto">
              <a:xfrm>
                <a:off x="6517670" y="2090178"/>
                <a:ext cx="119916" cy="71003"/>
              </a:xfrm>
              <a:custGeom>
                <a:avLst/>
                <a:gdLst>
                  <a:gd name="T0" fmla="*/ 0 w 39"/>
                  <a:gd name="T1" fmla="*/ 1 h 23"/>
                  <a:gd name="T2" fmla="*/ 3 w 39"/>
                  <a:gd name="T3" fmla="*/ 0 h 23"/>
                  <a:gd name="T4" fmla="*/ 38 w 39"/>
                  <a:gd name="T5" fmla="*/ 10 h 23"/>
                  <a:gd name="T6" fmla="*/ 39 w 39"/>
                  <a:gd name="T7" fmla="*/ 13 h 23"/>
                  <a:gd name="T8" fmla="*/ 0 w 39"/>
                  <a:gd name="T9" fmla="*/ 1 h 23"/>
                </a:gdLst>
                <a:ahLst/>
                <a:cxnLst>
                  <a:cxn ang="0">
                    <a:pos x="T0" y="T1"/>
                  </a:cxn>
                  <a:cxn ang="0">
                    <a:pos x="T2" y="T3"/>
                  </a:cxn>
                  <a:cxn ang="0">
                    <a:pos x="T4" y="T5"/>
                  </a:cxn>
                  <a:cxn ang="0">
                    <a:pos x="T6" y="T7"/>
                  </a:cxn>
                  <a:cxn ang="0">
                    <a:pos x="T8" y="T9"/>
                  </a:cxn>
                </a:cxnLst>
                <a:rect l="0" t="0" r="r" b="b"/>
                <a:pathLst>
                  <a:path w="39" h="23">
                    <a:moveTo>
                      <a:pt x="0" y="1"/>
                    </a:moveTo>
                    <a:cubicBezTo>
                      <a:pt x="3" y="0"/>
                      <a:pt x="3" y="0"/>
                      <a:pt x="3" y="0"/>
                    </a:cubicBezTo>
                    <a:cubicBezTo>
                      <a:pt x="3" y="1"/>
                      <a:pt x="17" y="20"/>
                      <a:pt x="38" y="10"/>
                    </a:cubicBezTo>
                    <a:cubicBezTo>
                      <a:pt x="39" y="13"/>
                      <a:pt x="39" y="13"/>
                      <a:pt x="39" y="13"/>
                    </a:cubicBezTo>
                    <a:cubicBezTo>
                      <a:pt x="16" y="23"/>
                      <a:pt x="1" y="2"/>
                      <a:pt x="0" y="1"/>
                    </a:cubicBezTo>
                    <a:close/>
                  </a:path>
                </a:pathLst>
              </a:custGeom>
              <a:solidFill>
                <a:srgbClr val="080808"/>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5">
                <a:extLst>
                  <a:ext uri="{FF2B5EF4-FFF2-40B4-BE49-F238E27FC236}">
                    <a16:creationId xmlns:a16="http://schemas.microsoft.com/office/drawing/2014/main" id="{DE212163-EFCE-416B-9E1C-F9F828E8555E}"/>
                  </a:ext>
                </a:extLst>
              </p:cNvPr>
              <p:cNvSpPr>
                <a:spLocks noEditPoints="1"/>
              </p:cNvSpPr>
              <p:nvPr/>
            </p:nvSpPr>
            <p:spPr bwMode="auto">
              <a:xfrm>
                <a:off x="6871107" y="349815"/>
                <a:ext cx="678473" cy="457575"/>
              </a:xfrm>
              <a:custGeom>
                <a:avLst/>
                <a:gdLst>
                  <a:gd name="T0" fmla="*/ 144 w 218"/>
                  <a:gd name="T1" fmla="*/ 140 h 147"/>
                  <a:gd name="T2" fmla="*/ 177 w 218"/>
                  <a:gd name="T3" fmla="*/ 146 h 147"/>
                  <a:gd name="T4" fmla="*/ 192 w 218"/>
                  <a:gd name="T5" fmla="*/ 143 h 147"/>
                  <a:gd name="T6" fmla="*/ 213 w 218"/>
                  <a:gd name="T7" fmla="*/ 108 h 147"/>
                  <a:gd name="T8" fmla="*/ 170 w 218"/>
                  <a:gd name="T9" fmla="*/ 85 h 147"/>
                  <a:gd name="T10" fmla="*/ 136 w 218"/>
                  <a:gd name="T11" fmla="*/ 79 h 147"/>
                  <a:gd name="T12" fmla="*/ 121 w 218"/>
                  <a:gd name="T13" fmla="*/ 82 h 147"/>
                  <a:gd name="T14" fmla="*/ 90 w 218"/>
                  <a:gd name="T15" fmla="*/ 100 h 147"/>
                  <a:gd name="T16" fmla="*/ 144 w 218"/>
                  <a:gd name="T17" fmla="*/ 140 h 147"/>
                  <a:gd name="T18" fmla="*/ 14 w 218"/>
                  <a:gd name="T19" fmla="*/ 44 h 147"/>
                  <a:gd name="T20" fmla="*/ 14 w 218"/>
                  <a:gd name="T21" fmla="*/ 44 h 147"/>
                  <a:gd name="T22" fmla="*/ 16 w 218"/>
                  <a:gd name="T23" fmla="*/ 48 h 147"/>
                  <a:gd name="T24" fmla="*/ 16 w 218"/>
                  <a:gd name="T25" fmla="*/ 48 h 147"/>
                  <a:gd name="T26" fmla="*/ 16 w 218"/>
                  <a:gd name="T27" fmla="*/ 53 h 147"/>
                  <a:gd name="T28" fmla="*/ 15 w 218"/>
                  <a:gd name="T29" fmla="*/ 58 h 147"/>
                  <a:gd name="T30" fmla="*/ 15 w 218"/>
                  <a:gd name="T31" fmla="*/ 59 h 147"/>
                  <a:gd name="T32" fmla="*/ 10 w 218"/>
                  <a:gd name="T33" fmla="*/ 69 h 147"/>
                  <a:gd name="T34" fmla="*/ 38 w 218"/>
                  <a:gd name="T35" fmla="*/ 104 h 147"/>
                  <a:gd name="T36" fmla="*/ 90 w 218"/>
                  <a:gd name="T37" fmla="*/ 100 h 147"/>
                  <a:gd name="T38" fmla="*/ 88 w 218"/>
                  <a:gd name="T39" fmla="*/ 18 h 147"/>
                  <a:gd name="T40" fmla="*/ 31 w 218"/>
                  <a:gd name="T41" fmla="*/ 6 h 147"/>
                  <a:gd name="T42" fmla="*/ 14 w 218"/>
                  <a:gd name="T43" fmla="*/ 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8" h="147">
                    <a:moveTo>
                      <a:pt x="144" y="140"/>
                    </a:moveTo>
                    <a:cubicBezTo>
                      <a:pt x="154" y="143"/>
                      <a:pt x="166" y="145"/>
                      <a:pt x="177" y="146"/>
                    </a:cubicBezTo>
                    <a:cubicBezTo>
                      <a:pt x="181" y="146"/>
                      <a:pt x="190" y="147"/>
                      <a:pt x="192" y="143"/>
                    </a:cubicBezTo>
                    <a:cubicBezTo>
                      <a:pt x="199" y="131"/>
                      <a:pt x="206" y="119"/>
                      <a:pt x="213" y="108"/>
                    </a:cubicBezTo>
                    <a:cubicBezTo>
                      <a:pt x="218" y="99"/>
                      <a:pt x="173" y="86"/>
                      <a:pt x="170" y="85"/>
                    </a:cubicBezTo>
                    <a:cubicBezTo>
                      <a:pt x="159" y="82"/>
                      <a:pt x="148" y="79"/>
                      <a:pt x="136" y="79"/>
                    </a:cubicBezTo>
                    <a:cubicBezTo>
                      <a:pt x="133" y="78"/>
                      <a:pt x="124" y="77"/>
                      <a:pt x="121" y="82"/>
                    </a:cubicBezTo>
                    <a:cubicBezTo>
                      <a:pt x="114" y="94"/>
                      <a:pt x="97" y="88"/>
                      <a:pt x="90" y="100"/>
                    </a:cubicBezTo>
                    <a:cubicBezTo>
                      <a:pt x="85" y="109"/>
                      <a:pt x="140" y="139"/>
                      <a:pt x="144" y="140"/>
                    </a:cubicBezTo>
                    <a:close/>
                    <a:moveTo>
                      <a:pt x="14" y="44"/>
                    </a:moveTo>
                    <a:cubicBezTo>
                      <a:pt x="14" y="44"/>
                      <a:pt x="14" y="44"/>
                      <a:pt x="14" y="44"/>
                    </a:cubicBezTo>
                    <a:cubicBezTo>
                      <a:pt x="15" y="45"/>
                      <a:pt x="15" y="47"/>
                      <a:pt x="16" y="48"/>
                    </a:cubicBezTo>
                    <a:cubicBezTo>
                      <a:pt x="16" y="48"/>
                      <a:pt x="16" y="48"/>
                      <a:pt x="16" y="48"/>
                    </a:cubicBezTo>
                    <a:cubicBezTo>
                      <a:pt x="16" y="50"/>
                      <a:pt x="16" y="51"/>
                      <a:pt x="16" y="53"/>
                    </a:cubicBezTo>
                    <a:cubicBezTo>
                      <a:pt x="16" y="54"/>
                      <a:pt x="16" y="56"/>
                      <a:pt x="15" y="58"/>
                    </a:cubicBezTo>
                    <a:cubicBezTo>
                      <a:pt x="15" y="58"/>
                      <a:pt x="15" y="58"/>
                      <a:pt x="15" y="59"/>
                    </a:cubicBezTo>
                    <a:cubicBezTo>
                      <a:pt x="14" y="62"/>
                      <a:pt x="12" y="66"/>
                      <a:pt x="10" y="69"/>
                    </a:cubicBezTo>
                    <a:cubicBezTo>
                      <a:pt x="0" y="87"/>
                      <a:pt x="24" y="101"/>
                      <a:pt x="38" y="104"/>
                    </a:cubicBezTo>
                    <a:cubicBezTo>
                      <a:pt x="56" y="108"/>
                      <a:pt x="80" y="118"/>
                      <a:pt x="90" y="100"/>
                    </a:cubicBezTo>
                    <a:cubicBezTo>
                      <a:pt x="103" y="78"/>
                      <a:pt x="102" y="38"/>
                      <a:pt x="88" y="18"/>
                    </a:cubicBezTo>
                    <a:cubicBezTo>
                      <a:pt x="76" y="1"/>
                      <a:pt x="48" y="0"/>
                      <a:pt x="31" y="6"/>
                    </a:cubicBezTo>
                    <a:cubicBezTo>
                      <a:pt x="15" y="12"/>
                      <a:pt x="3" y="28"/>
                      <a:pt x="14" y="44"/>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6">
                <a:extLst>
                  <a:ext uri="{FF2B5EF4-FFF2-40B4-BE49-F238E27FC236}">
                    <a16:creationId xmlns:a16="http://schemas.microsoft.com/office/drawing/2014/main" id="{43B780A0-40D4-41CA-82DD-B15282F1E903}"/>
                  </a:ext>
                </a:extLst>
              </p:cNvPr>
              <p:cNvSpPr>
                <a:spLocks/>
              </p:cNvSpPr>
              <p:nvPr/>
            </p:nvSpPr>
            <p:spPr bwMode="auto">
              <a:xfrm>
                <a:off x="9062734" y="4447478"/>
                <a:ext cx="504910" cy="345548"/>
              </a:xfrm>
              <a:custGeom>
                <a:avLst/>
                <a:gdLst>
                  <a:gd name="T0" fmla="*/ 125 w 162"/>
                  <a:gd name="T1" fmla="*/ 102 h 111"/>
                  <a:gd name="T2" fmla="*/ 124 w 162"/>
                  <a:gd name="T3" fmla="*/ 100 h 111"/>
                  <a:gd name="T4" fmla="*/ 147 w 162"/>
                  <a:gd name="T5" fmla="*/ 29 h 111"/>
                  <a:gd name="T6" fmla="*/ 38 w 162"/>
                  <a:gd name="T7" fmla="*/ 20 h 111"/>
                  <a:gd name="T8" fmla="*/ 0 w 162"/>
                  <a:gd name="T9" fmla="*/ 13 h 111"/>
                  <a:gd name="T10" fmla="*/ 1 w 162"/>
                  <a:gd name="T11" fmla="*/ 0 h 111"/>
                  <a:gd name="T12" fmla="*/ 25 w 162"/>
                  <a:gd name="T13" fmla="*/ 5 h 111"/>
                  <a:gd name="T14" fmla="*/ 37 w 162"/>
                  <a:gd name="T15" fmla="*/ 8 h 111"/>
                  <a:gd name="T16" fmla="*/ 152 w 162"/>
                  <a:gd name="T17" fmla="*/ 18 h 111"/>
                  <a:gd name="T18" fmla="*/ 153 w 162"/>
                  <a:gd name="T19" fmla="*/ 19 h 111"/>
                  <a:gd name="T20" fmla="*/ 161 w 162"/>
                  <a:gd name="T21" fmla="*/ 25 h 111"/>
                  <a:gd name="T22" fmla="*/ 161 w 162"/>
                  <a:gd name="T23" fmla="*/ 35 h 111"/>
                  <a:gd name="T24" fmla="*/ 160 w 162"/>
                  <a:gd name="T25" fmla="*/ 38 h 111"/>
                  <a:gd name="T26" fmla="*/ 160 w 162"/>
                  <a:gd name="T27" fmla="*/ 38 h 111"/>
                  <a:gd name="T28" fmla="*/ 145 w 162"/>
                  <a:gd name="T29" fmla="*/ 93 h 111"/>
                  <a:gd name="T30" fmla="*/ 138 w 162"/>
                  <a:gd name="T31" fmla="*/ 104 h 111"/>
                  <a:gd name="T32" fmla="*/ 133 w 162"/>
                  <a:gd name="T33" fmla="*/ 109 h 111"/>
                  <a:gd name="T34" fmla="*/ 125 w 162"/>
                  <a:gd name="T35"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1">
                    <a:moveTo>
                      <a:pt x="125" y="102"/>
                    </a:moveTo>
                    <a:cubicBezTo>
                      <a:pt x="124" y="102"/>
                      <a:pt x="124" y="101"/>
                      <a:pt x="124" y="100"/>
                    </a:cubicBezTo>
                    <a:cubicBezTo>
                      <a:pt x="128" y="75"/>
                      <a:pt x="138" y="52"/>
                      <a:pt x="147" y="29"/>
                    </a:cubicBezTo>
                    <a:cubicBezTo>
                      <a:pt x="112" y="19"/>
                      <a:pt x="74" y="26"/>
                      <a:pt x="38" y="20"/>
                    </a:cubicBezTo>
                    <a:cubicBezTo>
                      <a:pt x="26" y="18"/>
                      <a:pt x="13" y="15"/>
                      <a:pt x="0" y="13"/>
                    </a:cubicBezTo>
                    <a:cubicBezTo>
                      <a:pt x="1" y="9"/>
                      <a:pt x="1" y="4"/>
                      <a:pt x="1" y="0"/>
                    </a:cubicBezTo>
                    <a:cubicBezTo>
                      <a:pt x="9" y="1"/>
                      <a:pt x="17" y="3"/>
                      <a:pt x="25" y="5"/>
                    </a:cubicBezTo>
                    <a:cubicBezTo>
                      <a:pt x="29" y="6"/>
                      <a:pt x="33" y="7"/>
                      <a:pt x="37" y="8"/>
                    </a:cubicBezTo>
                    <a:cubicBezTo>
                      <a:pt x="75" y="15"/>
                      <a:pt x="114" y="7"/>
                      <a:pt x="152" y="18"/>
                    </a:cubicBezTo>
                    <a:cubicBezTo>
                      <a:pt x="152" y="18"/>
                      <a:pt x="152" y="19"/>
                      <a:pt x="153" y="19"/>
                    </a:cubicBezTo>
                    <a:cubicBezTo>
                      <a:pt x="157" y="17"/>
                      <a:pt x="162" y="20"/>
                      <a:pt x="161" y="25"/>
                    </a:cubicBezTo>
                    <a:cubicBezTo>
                      <a:pt x="161" y="28"/>
                      <a:pt x="161" y="32"/>
                      <a:pt x="161" y="35"/>
                    </a:cubicBezTo>
                    <a:cubicBezTo>
                      <a:pt x="161" y="36"/>
                      <a:pt x="161" y="37"/>
                      <a:pt x="160" y="38"/>
                    </a:cubicBezTo>
                    <a:cubicBezTo>
                      <a:pt x="160" y="38"/>
                      <a:pt x="160" y="38"/>
                      <a:pt x="160" y="38"/>
                    </a:cubicBezTo>
                    <a:cubicBezTo>
                      <a:pt x="158" y="57"/>
                      <a:pt x="151" y="75"/>
                      <a:pt x="145" y="93"/>
                    </a:cubicBezTo>
                    <a:cubicBezTo>
                      <a:pt x="144" y="97"/>
                      <a:pt x="141" y="101"/>
                      <a:pt x="138" y="104"/>
                    </a:cubicBezTo>
                    <a:cubicBezTo>
                      <a:pt x="138" y="105"/>
                      <a:pt x="133" y="109"/>
                      <a:pt x="133" y="109"/>
                    </a:cubicBezTo>
                    <a:cubicBezTo>
                      <a:pt x="129" y="111"/>
                      <a:pt x="123" y="108"/>
                      <a:pt x="125" y="10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7">
                <a:extLst>
                  <a:ext uri="{FF2B5EF4-FFF2-40B4-BE49-F238E27FC236}">
                    <a16:creationId xmlns:a16="http://schemas.microsoft.com/office/drawing/2014/main" id="{D7D8C5F8-A8F4-4CDD-9376-CDE0451F9533}"/>
                  </a:ext>
                </a:extLst>
              </p:cNvPr>
              <p:cNvSpPr>
                <a:spLocks/>
              </p:cNvSpPr>
              <p:nvPr/>
            </p:nvSpPr>
            <p:spPr bwMode="auto">
              <a:xfrm>
                <a:off x="9147938" y="3851053"/>
                <a:ext cx="503333" cy="348703"/>
              </a:xfrm>
              <a:custGeom>
                <a:avLst/>
                <a:gdLst>
                  <a:gd name="T0" fmla="*/ 133 w 162"/>
                  <a:gd name="T1" fmla="*/ 2 h 112"/>
                  <a:gd name="T2" fmla="*/ 139 w 162"/>
                  <a:gd name="T3" fmla="*/ 7 h 112"/>
                  <a:gd name="T4" fmla="*/ 146 w 162"/>
                  <a:gd name="T5" fmla="*/ 18 h 112"/>
                  <a:gd name="T6" fmla="*/ 160 w 162"/>
                  <a:gd name="T7" fmla="*/ 73 h 112"/>
                  <a:gd name="T8" fmla="*/ 161 w 162"/>
                  <a:gd name="T9" fmla="*/ 73 h 112"/>
                  <a:gd name="T10" fmla="*/ 161 w 162"/>
                  <a:gd name="T11" fmla="*/ 77 h 112"/>
                  <a:gd name="T12" fmla="*/ 161 w 162"/>
                  <a:gd name="T13" fmla="*/ 86 h 112"/>
                  <a:gd name="T14" fmla="*/ 153 w 162"/>
                  <a:gd name="T15" fmla="*/ 93 h 112"/>
                  <a:gd name="T16" fmla="*/ 152 w 162"/>
                  <a:gd name="T17" fmla="*/ 93 h 112"/>
                  <a:gd name="T18" fmla="*/ 37 w 162"/>
                  <a:gd name="T19" fmla="*/ 104 h 112"/>
                  <a:gd name="T20" fmla="*/ 25 w 162"/>
                  <a:gd name="T21" fmla="*/ 106 h 112"/>
                  <a:gd name="T22" fmla="*/ 1 w 162"/>
                  <a:gd name="T23" fmla="*/ 112 h 112"/>
                  <a:gd name="T24" fmla="*/ 0 w 162"/>
                  <a:gd name="T25" fmla="*/ 98 h 112"/>
                  <a:gd name="T26" fmla="*/ 38 w 162"/>
                  <a:gd name="T27" fmla="*/ 91 h 112"/>
                  <a:gd name="T28" fmla="*/ 148 w 162"/>
                  <a:gd name="T29" fmla="*/ 82 h 112"/>
                  <a:gd name="T30" fmla="*/ 125 w 162"/>
                  <a:gd name="T31" fmla="*/ 11 h 112"/>
                  <a:gd name="T32" fmla="*/ 125 w 162"/>
                  <a:gd name="T33" fmla="*/ 9 h 112"/>
                  <a:gd name="T34" fmla="*/ 133 w 162"/>
                  <a:gd name="T3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2">
                    <a:moveTo>
                      <a:pt x="133" y="2"/>
                    </a:moveTo>
                    <a:cubicBezTo>
                      <a:pt x="133" y="2"/>
                      <a:pt x="138" y="7"/>
                      <a:pt x="139" y="7"/>
                    </a:cubicBezTo>
                    <a:cubicBezTo>
                      <a:pt x="141" y="10"/>
                      <a:pt x="144" y="14"/>
                      <a:pt x="146" y="18"/>
                    </a:cubicBezTo>
                    <a:cubicBezTo>
                      <a:pt x="151" y="36"/>
                      <a:pt x="158" y="54"/>
                      <a:pt x="160" y="73"/>
                    </a:cubicBezTo>
                    <a:cubicBezTo>
                      <a:pt x="161" y="73"/>
                      <a:pt x="161" y="73"/>
                      <a:pt x="161" y="73"/>
                    </a:cubicBezTo>
                    <a:cubicBezTo>
                      <a:pt x="161" y="75"/>
                      <a:pt x="161" y="76"/>
                      <a:pt x="161" y="77"/>
                    </a:cubicBezTo>
                    <a:cubicBezTo>
                      <a:pt x="161" y="80"/>
                      <a:pt x="161" y="83"/>
                      <a:pt x="161" y="86"/>
                    </a:cubicBezTo>
                    <a:cubicBezTo>
                      <a:pt x="162" y="91"/>
                      <a:pt x="157" y="94"/>
                      <a:pt x="153" y="93"/>
                    </a:cubicBezTo>
                    <a:cubicBezTo>
                      <a:pt x="153" y="93"/>
                      <a:pt x="152" y="93"/>
                      <a:pt x="152" y="93"/>
                    </a:cubicBezTo>
                    <a:cubicBezTo>
                      <a:pt x="114" y="104"/>
                      <a:pt x="75" y="96"/>
                      <a:pt x="37" y="104"/>
                    </a:cubicBezTo>
                    <a:cubicBezTo>
                      <a:pt x="33" y="104"/>
                      <a:pt x="29" y="105"/>
                      <a:pt x="25" y="106"/>
                    </a:cubicBezTo>
                    <a:cubicBezTo>
                      <a:pt x="18" y="108"/>
                      <a:pt x="9" y="110"/>
                      <a:pt x="1" y="112"/>
                    </a:cubicBezTo>
                    <a:cubicBezTo>
                      <a:pt x="1" y="107"/>
                      <a:pt x="1" y="102"/>
                      <a:pt x="0" y="98"/>
                    </a:cubicBezTo>
                    <a:cubicBezTo>
                      <a:pt x="13" y="96"/>
                      <a:pt x="26" y="94"/>
                      <a:pt x="38" y="91"/>
                    </a:cubicBezTo>
                    <a:cubicBezTo>
                      <a:pt x="74" y="85"/>
                      <a:pt x="112" y="92"/>
                      <a:pt x="148" y="82"/>
                    </a:cubicBezTo>
                    <a:cubicBezTo>
                      <a:pt x="139" y="59"/>
                      <a:pt x="129" y="36"/>
                      <a:pt x="125" y="11"/>
                    </a:cubicBezTo>
                    <a:cubicBezTo>
                      <a:pt x="125" y="10"/>
                      <a:pt x="125" y="10"/>
                      <a:pt x="125" y="9"/>
                    </a:cubicBezTo>
                    <a:cubicBezTo>
                      <a:pt x="123" y="4"/>
                      <a:pt x="129" y="0"/>
                      <a:pt x="133" y="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98">
                <a:extLst>
                  <a:ext uri="{FF2B5EF4-FFF2-40B4-BE49-F238E27FC236}">
                    <a16:creationId xmlns:a16="http://schemas.microsoft.com/office/drawing/2014/main" id="{6FF8C38F-64E7-4F79-8184-043327A992D8}"/>
                  </a:ext>
                </a:extLst>
              </p:cNvPr>
              <p:cNvSpPr>
                <a:spLocks/>
              </p:cNvSpPr>
              <p:nvPr/>
            </p:nvSpPr>
            <p:spPr bwMode="auto">
              <a:xfrm>
                <a:off x="8068692" y="3461326"/>
                <a:ext cx="1006665" cy="1394815"/>
              </a:xfrm>
              <a:custGeom>
                <a:avLst/>
                <a:gdLst>
                  <a:gd name="T0" fmla="*/ 134 w 324"/>
                  <a:gd name="T1" fmla="*/ 438 h 448"/>
                  <a:gd name="T2" fmla="*/ 133 w 324"/>
                  <a:gd name="T3" fmla="*/ 418 h 448"/>
                  <a:gd name="T4" fmla="*/ 21 w 324"/>
                  <a:gd name="T5" fmla="*/ 311 h 448"/>
                  <a:gd name="T6" fmla="*/ 12 w 324"/>
                  <a:gd name="T7" fmla="*/ 240 h 448"/>
                  <a:gd name="T8" fmla="*/ 23 w 324"/>
                  <a:gd name="T9" fmla="*/ 243 h 448"/>
                  <a:gd name="T10" fmla="*/ 35 w 324"/>
                  <a:gd name="T11" fmla="*/ 287 h 448"/>
                  <a:gd name="T12" fmla="*/ 235 w 324"/>
                  <a:gd name="T13" fmla="*/ 366 h 448"/>
                  <a:gd name="T14" fmla="*/ 270 w 324"/>
                  <a:gd name="T15" fmla="*/ 183 h 448"/>
                  <a:gd name="T16" fmla="*/ 106 w 324"/>
                  <a:gd name="T17" fmla="*/ 150 h 448"/>
                  <a:gd name="T18" fmla="*/ 53 w 324"/>
                  <a:gd name="T19" fmla="*/ 174 h 448"/>
                  <a:gd name="T20" fmla="*/ 29 w 324"/>
                  <a:gd name="T21" fmla="*/ 179 h 448"/>
                  <a:gd name="T22" fmla="*/ 68 w 324"/>
                  <a:gd name="T23" fmla="*/ 124 h 448"/>
                  <a:gd name="T24" fmla="*/ 176 w 324"/>
                  <a:gd name="T25" fmla="*/ 84 h 448"/>
                  <a:gd name="T26" fmla="*/ 249 w 324"/>
                  <a:gd name="T27" fmla="*/ 30 h 448"/>
                  <a:gd name="T28" fmla="*/ 258 w 324"/>
                  <a:gd name="T29" fmla="*/ 3 h 448"/>
                  <a:gd name="T30" fmla="*/ 264 w 324"/>
                  <a:gd name="T31" fmla="*/ 7 h 448"/>
                  <a:gd name="T32" fmla="*/ 257 w 324"/>
                  <a:gd name="T33" fmla="*/ 28 h 448"/>
                  <a:gd name="T34" fmla="*/ 280 w 324"/>
                  <a:gd name="T35" fmla="*/ 17 h 448"/>
                  <a:gd name="T36" fmla="*/ 287 w 324"/>
                  <a:gd name="T37" fmla="*/ 19 h 448"/>
                  <a:gd name="T38" fmla="*/ 262 w 324"/>
                  <a:gd name="T39" fmla="*/ 35 h 448"/>
                  <a:gd name="T40" fmla="*/ 282 w 324"/>
                  <a:gd name="T41" fmla="*/ 51 h 448"/>
                  <a:gd name="T42" fmla="*/ 275 w 324"/>
                  <a:gd name="T43" fmla="*/ 56 h 448"/>
                  <a:gd name="T44" fmla="*/ 252 w 324"/>
                  <a:gd name="T45" fmla="*/ 40 h 448"/>
                  <a:gd name="T46" fmla="*/ 97 w 324"/>
                  <a:gd name="T47" fmla="*/ 127 h 448"/>
                  <a:gd name="T48" fmla="*/ 201 w 324"/>
                  <a:gd name="T49" fmla="*/ 146 h 448"/>
                  <a:gd name="T50" fmla="*/ 318 w 324"/>
                  <a:gd name="T51" fmla="*/ 175 h 448"/>
                  <a:gd name="T52" fmla="*/ 312 w 324"/>
                  <a:gd name="T53" fmla="*/ 203 h 448"/>
                  <a:gd name="T54" fmla="*/ 301 w 324"/>
                  <a:gd name="T55" fmla="*/ 225 h 448"/>
                  <a:gd name="T56" fmla="*/ 294 w 324"/>
                  <a:gd name="T57" fmla="*/ 263 h 448"/>
                  <a:gd name="T58" fmla="*/ 283 w 324"/>
                  <a:gd name="T59" fmla="*/ 293 h 448"/>
                  <a:gd name="T60" fmla="*/ 285 w 324"/>
                  <a:gd name="T61" fmla="*/ 294 h 448"/>
                  <a:gd name="T62" fmla="*/ 273 w 324"/>
                  <a:gd name="T63" fmla="*/ 310 h 448"/>
                  <a:gd name="T64" fmla="*/ 269 w 324"/>
                  <a:gd name="T65" fmla="*/ 329 h 448"/>
                  <a:gd name="T66" fmla="*/ 251 w 324"/>
                  <a:gd name="T67" fmla="*/ 376 h 448"/>
                  <a:gd name="T68" fmla="*/ 250 w 324"/>
                  <a:gd name="T69" fmla="*/ 377 h 448"/>
                  <a:gd name="T70" fmla="*/ 231 w 324"/>
                  <a:gd name="T71" fmla="*/ 384 h 448"/>
                  <a:gd name="T72" fmla="*/ 34 w 324"/>
                  <a:gd name="T73" fmla="*/ 306 h 448"/>
                  <a:gd name="T74" fmla="*/ 138 w 324"/>
                  <a:gd name="T75" fmla="*/ 407 h 448"/>
                  <a:gd name="T76" fmla="*/ 143 w 324"/>
                  <a:gd name="T77" fmla="*/ 405 h 448"/>
                  <a:gd name="T78" fmla="*/ 161 w 324"/>
                  <a:gd name="T79" fmla="*/ 399 h 448"/>
                  <a:gd name="T80" fmla="*/ 168 w 324"/>
                  <a:gd name="T81" fmla="*/ 397 h 448"/>
                  <a:gd name="T82" fmla="*/ 167 w 324"/>
                  <a:gd name="T83" fmla="*/ 405 h 448"/>
                  <a:gd name="T84" fmla="*/ 149 w 324"/>
                  <a:gd name="T85" fmla="*/ 416 h 448"/>
                  <a:gd name="T86" fmla="*/ 159 w 324"/>
                  <a:gd name="T87" fmla="*/ 424 h 448"/>
                  <a:gd name="T88" fmla="*/ 160 w 324"/>
                  <a:gd name="T89" fmla="*/ 433 h 448"/>
                  <a:gd name="T90" fmla="*/ 152 w 324"/>
                  <a:gd name="T91" fmla="*/ 432 h 448"/>
                  <a:gd name="T92" fmla="*/ 142 w 324"/>
                  <a:gd name="T93" fmla="*/ 425 h 448"/>
                  <a:gd name="T94" fmla="*/ 141 w 324"/>
                  <a:gd name="T95" fmla="*/ 442 h 448"/>
                  <a:gd name="T96" fmla="*/ 134 w 324"/>
                  <a:gd name="T97"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 h="448">
                    <a:moveTo>
                      <a:pt x="134" y="438"/>
                    </a:moveTo>
                    <a:cubicBezTo>
                      <a:pt x="134" y="425"/>
                      <a:pt x="133" y="426"/>
                      <a:pt x="133" y="418"/>
                    </a:cubicBezTo>
                    <a:cubicBezTo>
                      <a:pt x="73" y="412"/>
                      <a:pt x="66" y="339"/>
                      <a:pt x="21" y="311"/>
                    </a:cubicBezTo>
                    <a:cubicBezTo>
                      <a:pt x="20" y="311"/>
                      <a:pt x="0" y="292"/>
                      <a:pt x="12" y="240"/>
                    </a:cubicBezTo>
                    <a:cubicBezTo>
                      <a:pt x="14" y="233"/>
                      <a:pt x="25" y="236"/>
                      <a:pt x="23" y="243"/>
                    </a:cubicBezTo>
                    <a:cubicBezTo>
                      <a:pt x="20" y="260"/>
                      <a:pt x="23" y="273"/>
                      <a:pt x="35" y="287"/>
                    </a:cubicBezTo>
                    <a:cubicBezTo>
                      <a:pt x="52" y="287"/>
                      <a:pt x="169" y="324"/>
                      <a:pt x="235" y="366"/>
                    </a:cubicBezTo>
                    <a:cubicBezTo>
                      <a:pt x="259" y="302"/>
                      <a:pt x="260" y="251"/>
                      <a:pt x="270" y="183"/>
                    </a:cubicBezTo>
                    <a:cubicBezTo>
                      <a:pt x="260" y="185"/>
                      <a:pt x="119" y="153"/>
                      <a:pt x="106" y="150"/>
                    </a:cubicBezTo>
                    <a:cubicBezTo>
                      <a:pt x="101" y="149"/>
                      <a:pt x="65" y="148"/>
                      <a:pt x="53" y="174"/>
                    </a:cubicBezTo>
                    <a:cubicBezTo>
                      <a:pt x="51" y="177"/>
                      <a:pt x="35" y="184"/>
                      <a:pt x="29" y="179"/>
                    </a:cubicBezTo>
                    <a:cubicBezTo>
                      <a:pt x="29" y="179"/>
                      <a:pt x="43" y="138"/>
                      <a:pt x="68" y="124"/>
                    </a:cubicBezTo>
                    <a:cubicBezTo>
                      <a:pt x="93" y="109"/>
                      <a:pt x="135" y="111"/>
                      <a:pt x="176" y="84"/>
                    </a:cubicBezTo>
                    <a:cubicBezTo>
                      <a:pt x="200" y="69"/>
                      <a:pt x="249" y="33"/>
                      <a:pt x="249" y="30"/>
                    </a:cubicBezTo>
                    <a:cubicBezTo>
                      <a:pt x="252" y="18"/>
                      <a:pt x="253" y="15"/>
                      <a:pt x="258" y="3"/>
                    </a:cubicBezTo>
                    <a:cubicBezTo>
                      <a:pt x="260" y="0"/>
                      <a:pt x="265" y="2"/>
                      <a:pt x="264" y="7"/>
                    </a:cubicBezTo>
                    <a:cubicBezTo>
                      <a:pt x="263" y="18"/>
                      <a:pt x="261" y="19"/>
                      <a:pt x="257" y="28"/>
                    </a:cubicBezTo>
                    <a:cubicBezTo>
                      <a:pt x="271" y="26"/>
                      <a:pt x="272" y="25"/>
                      <a:pt x="280" y="17"/>
                    </a:cubicBezTo>
                    <a:cubicBezTo>
                      <a:pt x="282" y="15"/>
                      <a:pt x="291" y="13"/>
                      <a:pt x="287" y="19"/>
                    </a:cubicBezTo>
                    <a:cubicBezTo>
                      <a:pt x="278" y="31"/>
                      <a:pt x="274" y="33"/>
                      <a:pt x="262" y="35"/>
                    </a:cubicBezTo>
                    <a:cubicBezTo>
                      <a:pt x="267" y="38"/>
                      <a:pt x="278" y="46"/>
                      <a:pt x="282" y="51"/>
                    </a:cubicBezTo>
                    <a:cubicBezTo>
                      <a:pt x="286" y="57"/>
                      <a:pt x="277" y="60"/>
                      <a:pt x="275" y="56"/>
                    </a:cubicBezTo>
                    <a:cubicBezTo>
                      <a:pt x="270" y="48"/>
                      <a:pt x="261" y="44"/>
                      <a:pt x="252" y="40"/>
                    </a:cubicBezTo>
                    <a:cubicBezTo>
                      <a:pt x="206" y="86"/>
                      <a:pt x="154" y="113"/>
                      <a:pt x="97" y="127"/>
                    </a:cubicBezTo>
                    <a:cubicBezTo>
                      <a:pt x="132" y="134"/>
                      <a:pt x="165" y="144"/>
                      <a:pt x="201" y="146"/>
                    </a:cubicBezTo>
                    <a:cubicBezTo>
                      <a:pt x="241" y="148"/>
                      <a:pt x="324" y="141"/>
                      <a:pt x="318" y="175"/>
                    </a:cubicBezTo>
                    <a:cubicBezTo>
                      <a:pt x="316" y="184"/>
                      <a:pt x="314" y="193"/>
                      <a:pt x="312" y="203"/>
                    </a:cubicBezTo>
                    <a:cubicBezTo>
                      <a:pt x="308" y="210"/>
                      <a:pt x="304" y="217"/>
                      <a:pt x="301" y="225"/>
                    </a:cubicBezTo>
                    <a:cubicBezTo>
                      <a:pt x="300" y="227"/>
                      <a:pt x="288" y="259"/>
                      <a:pt x="294" y="263"/>
                    </a:cubicBezTo>
                    <a:cubicBezTo>
                      <a:pt x="291" y="273"/>
                      <a:pt x="287" y="283"/>
                      <a:pt x="283" y="293"/>
                    </a:cubicBezTo>
                    <a:cubicBezTo>
                      <a:pt x="284" y="293"/>
                      <a:pt x="284" y="293"/>
                      <a:pt x="285" y="294"/>
                    </a:cubicBezTo>
                    <a:cubicBezTo>
                      <a:pt x="279" y="298"/>
                      <a:pt x="275" y="304"/>
                      <a:pt x="273" y="310"/>
                    </a:cubicBezTo>
                    <a:cubicBezTo>
                      <a:pt x="270" y="315"/>
                      <a:pt x="269" y="322"/>
                      <a:pt x="269" y="329"/>
                    </a:cubicBezTo>
                    <a:cubicBezTo>
                      <a:pt x="263" y="344"/>
                      <a:pt x="256" y="360"/>
                      <a:pt x="251" y="376"/>
                    </a:cubicBezTo>
                    <a:cubicBezTo>
                      <a:pt x="251" y="376"/>
                      <a:pt x="250" y="377"/>
                      <a:pt x="250" y="377"/>
                    </a:cubicBezTo>
                    <a:cubicBezTo>
                      <a:pt x="250" y="383"/>
                      <a:pt x="240" y="393"/>
                      <a:pt x="231" y="384"/>
                    </a:cubicBezTo>
                    <a:cubicBezTo>
                      <a:pt x="170" y="339"/>
                      <a:pt x="104" y="332"/>
                      <a:pt x="34" y="306"/>
                    </a:cubicBezTo>
                    <a:cubicBezTo>
                      <a:pt x="75" y="334"/>
                      <a:pt x="92" y="409"/>
                      <a:pt x="138" y="407"/>
                    </a:cubicBezTo>
                    <a:cubicBezTo>
                      <a:pt x="138" y="407"/>
                      <a:pt x="141" y="405"/>
                      <a:pt x="143" y="405"/>
                    </a:cubicBezTo>
                    <a:cubicBezTo>
                      <a:pt x="150" y="405"/>
                      <a:pt x="157" y="404"/>
                      <a:pt x="161" y="399"/>
                    </a:cubicBezTo>
                    <a:cubicBezTo>
                      <a:pt x="163" y="396"/>
                      <a:pt x="165" y="395"/>
                      <a:pt x="168" y="397"/>
                    </a:cubicBezTo>
                    <a:cubicBezTo>
                      <a:pt x="170" y="400"/>
                      <a:pt x="169" y="403"/>
                      <a:pt x="167" y="405"/>
                    </a:cubicBezTo>
                    <a:cubicBezTo>
                      <a:pt x="163" y="411"/>
                      <a:pt x="156" y="414"/>
                      <a:pt x="149" y="416"/>
                    </a:cubicBezTo>
                    <a:cubicBezTo>
                      <a:pt x="152" y="419"/>
                      <a:pt x="155" y="421"/>
                      <a:pt x="159" y="424"/>
                    </a:cubicBezTo>
                    <a:cubicBezTo>
                      <a:pt x="161" y="426"/>
                      <a:pt x="162" y="431"/>
                      <a:pt x="160" y="433"/>
                    </a:cubicBezTo>
                    <a:cubicBezTo>
                      <a:pt x="158" y="436"/>
                      <a:pt x="155" y="434"/>
                      <a:pt x="152" y="432"/>
                    </a:cubicBezTo>
                    <a:cubicBezTo>
                      <a:pt x="150" y="430"/>
                      <a:pt x="144" y="428"/>
                      <a:pt x="142" y="425"/>
                    </a:cubicBezTo>
                    <a:cubicBezTo>
                      <a:pt x="143" y="431"/>
                      <a:pt x="143" y="434"/>
                      <a:pt x="141" y="442"/>
                    </a:cubicBezTo>
                    <a:cubicBezTo>
                      <a:pt x="139" y="448"/>
                      <a:pt x="134" y="442"/>
                      <a:pt x="134" y="438"/>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99">
                <a:extLst>
                  <a:ext uri="{FF2B5EF4-FFF2-40B4-BE49-F238E27FC236}">
                    <a16:creationId xmlns:a16="http://schemas.microsoft.com/office/drawing/2014/main" id="{2CD19BB1-6217-42F0-859D-5D12BD413B0C}"/>
                  </a:ext>
                </a:extLst>
              </p:cNvPr>
              <p:cNvSpPr>
                <a:spLocks/>
              </p:cNvSpPr>
              <p:nvPr/>
            </p:nvSpPr>
            <p:spPr bwMode="auto">
              <a:xfrm>
                <a:off x="8071848" y="3828963"/>
                <a:ext cx="951441" cy="612204"/>
              </a:xfrm>
              <a:custGeom>
                <a:avLst/>
                <a:gdLst>
                  <a:gd name="T0" fmla="*/ 14 w 306"/>
                  <a:gd name="T1" fmla="*/ 106 h 197"/>
                  <a:gd name="T2" fmla="*/ 22 w 306"/>
                  <a:gd name="T3" fmla="*/ 94 h 197"/>
                  <a:gd name="T4" fmla="*/ 25 w 306"/>
                  <a:gd name="T5" fmla="*/ 77 h 197"/>
                  <a:gd name="T6" fmla="*/ 62 w 306"/>
                  <a:gd name="T7" fmla="*/ 34 h 197"/>
                  <a:gd name="T8" fmla="*/ 290 w 306"/>
                  <a:gd name="T9" fmla="*/ 30 h 197"/>
                  <a:gd name="T10" fmla="*/ 243 w 306"/>
                  <a:gd name="T11" fmla="*/ 98 h 197"/>
                  <a:gd name="T12" fmla="*/ 104 w 306"/>
                  <a:gd name="T13" fmla="*/ 85 h 197"/>
                  <a:gd name="T14" fmla="*/ 239 w 306"/>
                  <a:gd name="T15" fmla="*/ 121 h 197"/>
                  <a:gd name="T16" fmla="*/ 193 w 306"/>
                  <a:gd name="T17" fmla="*/ 188 h 197"/>
                  <a:gd name="T18" fmla="*/ 15 w 306"/>
                  <a:gd name="T19" fmla="*/ 141 h 197"/>
                  <a:gd name="T20" fmla="*/ 14 w 306"/>
                  <a:gd name="T21"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6" h="197">
                    <a:moveTo>
                      <a:pt x="14" y="106"/>
                    </a:moveTo>
                    <a:cubicBezTo>
                      <a:pt x="16" y="103"/>
                      <a:pt x="18" y="99"/>
                      <a:pt x="22" y="94"/>
                    </a:cubicBezTo>
                    <a:cubicBezTo>
                      <a:pt x="21" y="89"/>
                      <a:pt x="23" y="82"/>
                      <a:pt x="25" y="77"/>
                    </a:cubicBezTo>
                    <a:cubicBezTo>
                      <a:pt x="32" y="62"/>
                      <a:pt x="45" y="39"/>
                      <a:pt x="62" y="34"/>
                    </a:cubicBezTo>
                    <a:cubicBezTo>
                      <a:pt x="136" y="10"/>
                      <a:pt x="217" y="0"/>
                      <a:pt x="290" y="30"/>
                    </a:cubicBezTo>
                    <a:cubicBezTo>
                      <a:pt x="306" y="37"/>
                      <a:pt x="266" y="108"/>
                      <a:pt x="243" y="98"/>
                    </a:cubicBezTo>
                    <a:cubicBezTo>
                      <a:pt x="199" y="80"/>
                      <a:pt x="151" y="78"/>
                      <a:pt x="104" y="85"/>
                    </a:cubicBezTo>
                    <a:cubicBezTo>
                      <a:pt x="150" y="96"/>
                      <a:pt x="195" y="105"/>
                      <a:pt x="239" y="121"/>
                    </a:cubicBezTo>
                    <a:cubicBezTo>
                      <a:pt x="258" y="128"/>
                      <a:pt x="218" y="197"/>
                      <a:pt x="193" y="188"/>
                    </a:cubicBezTo>
                    <a:cubicBezTo>
                      <a:pt x="135" y="167"/>
                      <a:pt x="74" y="158"/>
                      <a:pt x="15" y="141"/>
                    </a:cubicBezTo>
                    <a:cubicBezTo>
                      <a:pt x="0" y="136"/>
                      <a:pt x="9" y="115"/>
                      <a:pt x="14" y="10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0">
                <a:extLst>
                  <a:ext uri="{FF2B5EF4-FFF2-40B4-BE49-F238E27FC236}">
                    <a16:creationId xmlns:a16="http://schemas.microsoft.com/office/drawing/2014/main" id="{7D9EC8E6-6094-4ED1-B034-5FBD25CB641D}"/>
                  </a:ext>
                </a:extLst>
              </p:cNvPr>
              <p:cNvSpPr>
                <a:spLocks/>
              </p:cNvSpPr>
              <p:nvPr/>
            </p:nvSpPr>
            <p:spPr bwMode="auto">
              <a:xfrm>
                <a:off x="8103404" y="3959925"/>
                <a:ext cx="990887" cy="612204"/>
              </a:xfrm>
              <a:custGeom>
                <a:avLst/>
                <a:gdLst>
                  <a:gd name="T0" fmla="*/ 5 w 319"/>
                  <a:gd name="T1" fmla="*/ 99 h 197"/>
                  <a:gd name="T2" fmla="*/ 34 w 319"/>
                  <a:gd name="T3" fmla="*/ 94 h 197"/>
                  <a:gd name="T4" fmla="*/ 38 w 319"/>
                  <a:gd name="T5" fmla="*/ 77 h 197"/>
                  <a:gd name="T6" fmla="*/ 75 w 319"/>
                  <a:gd name="T7" fmla="*/ 34 h 197"/>
                  <a:gd name="T8" fmla="*/ 303 w 319"/>
                  <a:gd name="T9" fmla="*/ 30 h 197"/>
                  <a:gd name="T10" fmla="*/ 231 w 319"/>
                  <a:gd name="T11" fmla="*/ 127 h 197"/>
                  <a:gd name="T12" fmla="*/ 117 w 319"/>
                  <a:gd name="T13" fmla="*/ 84 h 197"/>
                  <a:gd name="T14" fmla="*/ 252 w 319"/>
                  <a:gd name="T15" fmla="*/ 121 h 197"/>
                  <a:gd name="T16" fmla="*/ 206 w 319"/>
                  <a:gd name="T17" fmla="*/ 188 h 197"/>
                  <a:gd name="T18" fmla="*/ 28 w 319"/>
                  <a:gd name="T19" fmla="*/ 140 h 197"/>
                  <a:gd name="T20" fmla="*/ 5 w 319"/>
                  <a:gd name="T21" fmla="*/ 9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197">
                    <a:moveTo>
                      <a:pt x="5" y="99"/>
                    </a:moveTo>
                    <a:cubicBezTo>
                      <a:pt x="7" y="96"/>
                      <a:pt x="31" y="98"/>
                      <a:pt x="34" y="94"/>
                    </a:cubicBezTo>
                    <a:cubicBezTo>
                      <a:pt x="34" y="88"/>
                      <a:pt x="36" y="81"/>
                      <a:pt x="38" y="77"/>
                    </a:cubicBezTo>
                    <a:cubicBezTo>
                      <a:pt x="44" y="62"/>
                      <a:pt x="58" y="39"/>
                      <a:pt x="75" y="34"/>
                    </a:cubicBezTo>
                    <a:cubicBezTo>
                      <a:pt x="148" y="10"/>
                      <a:pt x="229" y="0"/>
                      <a:pt x="303" y="30"/>
                    </a:cubicBezTo>
                    <a:cubicBezTo>
                      <a:pt x="319" y="37"/>
                      <a:pt x="254" y="136"/>
                      <a:pt x="231" y="127"/>
                    </a:cubicBezTo>
                    <a:cubicBezTo>
                      <a:pt x="187" y="109"/>
                      <a:pt x="164" y="77"/>
                      <a:pt x="117" y="84"/>
                    </a:cubicBezTo>
                    <a:cubicBezTo>
                      <a:pt x="162" y="95"/>
                      <a:pt x="208" y="105"/>
                      <a:pt x="252" y="121"/>
                    </a:cubicBezTo>
                    <a:cubicBezTo>
                      <a:pt x="271" y="127"/>
                      <a:pt x="231" y="197"/>
                      <a:pt x="206" y="188"/>
                    </a:cubicBezTo>
                    <a:cubicBezTo>
                      <a:pt x="148" y="167"/>
                      <a:pt x="87" y="157"/>
                      <a:pt x="28" y="140"/>
                    </a:cubicBezTo>
                    <a:cubicBezTo>
                      <a:pt x="13" y="136"/>
                      <a:pt x="0" y="109"/>
                      <a:pt x="5" y="9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1">
                <a:extLst>
                  <a:ext uri="{FF2B5EF4-FFF2-40B4-BE49-F238E27FC236}">
                    <a16:creationId xmlns:a16="http://schemas.microsoft.com/office/drawing/2014/main" id="{8B378375-C574-4756-BC8B-5BE077837909}"/>
                  </a:ext>
                </a:extLst>
              </p:cNvPr>
              <p:cNvSpPr>
                <a:spLocks/>
              </p:cNvSpPr>
              <p:nvPr/>
            </p:nvSpPr>
            <p:spPr bwMode="auto">
              <a:xfrm>
                <a:off x="7133029" y="3406100"/>
                <a:ext cx="1025599" cy="1038222"/>
              </a:xfrm>
              <a:custGeom>
                <a:avLst/>
                <a:gdLst>
                  <a:gd name="T0" fmla="*/ 74 w 330"/>
                  <a:gd name="T1" fmla="*/ 287 h 334"/>
                  <a:gd name="T2" fmla="*/ 51 w 330"/>
                  <a:gd name="T3" fmla="*/ 79 h 334"/>
                  <a:gd name="T4" fmla="*/ 230 w 330"/>
                  <a:gd name="T5" fmla="*/ 27 h 334"/>
                  <a:gd name="T6" fmla="*/ 230 w 330"/>
                  <a:gd name="T7" fmla="*/ 18 h 334"/>
                  <a:gd name="T8" fmla="*/ 253 w 330"/>
                  <a:gd name="T9" fmla="*/ 18 h 334"/>
                  <a:gd name="T10" fmla="*/ 267 w 330"/>
                  <a:gd name="T11" fmla="*/ 38 h 334"/>
                  <a:gd name="T12" fmla="*/ 259 w 330"/>
                  <a:gd name="T13" fmla="*/ 45 h 334"/>
                  <a:gd name="T14" fmla="*/ 280 w 330"/>
                  <a:gd name="T15" fmla="*/ 250 h 334"/>
                  <a:gd name="T16" fmla="*/ 74 w 330"/>
                  <a:gd name="T17" fmla="*/ 28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34">
                    <a:moveTo>
                      <a:pt x="74" y="287"/>
                    </a:moveTo>
                    <a:cubicBezTo>
                      <a:pt x="11" y="240"/>
                      <a:pt x="0" y="147"/>
                      <a:pt x="51" y="79"/>
                    </a:cubicBezTo>
                    <a:cubicBezTo>
                      <a:pt x="94" y="21"/>
                      <a:pt x="170" y="0"/>
                      <a:pt x="230" y="27"/>
                    </a:cubicBezTo>
                    <a:cubicBezTo>
                      <a:pt x="229" y="23"/>
                      <a:pt x="229" y="20"/>
                      <a:pt x="230" y="18"/>
                    </a:cubicBezTo>
                    <a:cubicBezTo>
                      <a:pt x="233" y="10"/>
                      <a:pt x="243" y="14"/>
                      <a:pt x="253" y="18"/>
                    </a:cubicBezTo>
                    <a:cubicBezTo>
                      <a:pt x="263" y="21"/>
                      <a:pt x="270" y="30"/>
                      <a:pt x="267" y="38"/>
                    </a:cubicBezTo>
                    <a:cubicBezTo>
                      <a:pt x="266" y="41"/>
                      <a:pt x="263" y="43"/>
                      <a:pt x="259" y="45"/>
                    </a:cubicBezTo>
                    <a:cubicBezTo>
                      <a:pt x="320" y="92"/>
                      <a:pt x="330" y="183"/>
                      <a:pt x="280" y="250"/>
                    </a:cubicBezTo>
                    <a:cubicBezTo>
                      <a:pt x="230" y="318"/>
                      <a:pt x="138" y="334"/>
                      <a:pt x="74"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2">
                <a:extLst>
                  <a:ext uri="{FF2B5EF4-FFF2-40B4-BE49-F238E27FC236}">
                    <a16:creationId xmlns:a16="http://schemas.microsoft.com/office/drawing/2014/main" id="{D6CBFFD6-079D-4AC7-8AE2-E80308D89964}"/>
                  </a:ext>
                </a:extLst>
              </p:cNvPr>
              <p:cNvSpPr>
                <a:spLocks/>
              </p:cNvSpPr>
              <p:nvPr/>
            </p:nvSpPr>
            <p:spPr bwMode="auto">
              <a:xfrm>
                <a:off x="7683698" y="3451858"/>
                <a:ext cx="353437" cy="220898"/>
              </a:xfrm>
              <a:custGeom>
                <a:avLst/>
                <a:gdLst>
                  <a:gd name="T0" fmla="*/ 65 w 114"/>
                  <a:gd name="T1" fmla="*/ 21 h 71"/>
                  <a:gd name="T2" fmla="*/ 37 w 114"/>
                  <a:gd name="T3" fmla="*/ 57 h 71"/>
                  <a:gd name="T4" fmla="*/ 65 w 114"/>
                  <a:gd name="T5" fmla="*/ 21 h 71"/>
                </a:gdLst>
                <a:ahLst/>
                <a:cxnLst>
                  <a:cxn ang="0">
                    <a:pos x="T0" y="T1"/>
                  </a:cxn>
                  <a:cxn ang="0">
                    <a:pos x="T2" y="T3"/>
                  </a:cxn>
                  <a:cxn ang="0">
                    <a:pos x="T4" y="T5"/>
                  </a:cxn>
                </a:cxnLst>
                <a:rect l="0" t="0" r="r" b="b"/>
                <a:pathLst>
                  <a:path w="114" h="71">
                    <a:moveTo>
                      <a:pt x="65" y="21"/>
                    </a:moveTo>
                    <a:cubicBezTo>
                      <a:pt x="114" y="64"/>
                      <a:pt x="55" y="71"/>
                      <a:pt x="37" y="57"/>
                    </a:cubicBezTo>
                    <a:cubicBezTo>
                      <a:pt x="0" y="29"/>
                      <a:pt x="40" y="0"/>
                      <a:pt x="65" y="21"/>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3">
                <a:extLst>
                  <a:ext uri="{FF2B5EF4-FFF2-40B4-BE49-F238E27FC236}">
                    <a16:creationId xmlns:a16="http://schemas.microsoft.com/office/drawing/2014/main" id="{FBCE626C-B039-4557-8187-8B43E6180095}"/>
                  </a:ext>
                </a:extLst>
              </p:cNvPr>
              <p:cNvSpPr>
                <a:spLocks/>
              </p:cNvSpPr>
              <p:nvPr/>
            </p:nvSpPr>
            <p:spPr bwMode="auto">
              <a:xfrm>
                <a:off x="7322371" y="4098775"/>
                <a:ext cx="336082" cy="242988"/>
              </a:xfrm>
              <a:custGeom>
                <a:avLst/>
                <a:gdLst>
                  <a:gd name="T0" fmla="*/ 69 w 108"/>
                  <a:gd name="T1" fmla="*/ 26 h 78"/>
                  <a:gd name="T2" fmla="*/ 30 w 108"/>
                  <a:gd name="T3" fmla="*/ 59 h 78"/>
                  <a:gd name="T4" fmla="*/ 69 w 108"/>
                  <a:gd name="T5" fmla="*/ 26 h 78"/>
                </a:gdLst>
                <a:ahLst/>
                <a:cxnLst>
                  <a:cxn ang="0">
                    <a:pos x="T0" y="T1"/>
                  </a:cxn>
                  <a:cxn ang="0">
                    <a:pos x="T2" y="T3"/>
                  </a:cxn>
                  <a:cxn ang="0">
                    <a:pos x="T4" y="T5"/>
                  </a:cxn>
                </a:cxnLst>
                <a:rect l="0" t="0" r="r" b="b"/>
                <a:pathLst>
                  <a:path w="108" h="78">
                    <a:moveTo>
                      <a:pt x="69" y="26"/>
                    </a:moveTo>
                    <a:cubicBezTo>
                      <a:pt x="108" y="78"/>
                      <a:pt x="44" y="76"/>
                      <a:pt x="30" y="59"/>
                    </a:cubicBezTo>
                    <a:cubicBezTo>
                      <a:pt x="0" y="23"/>
                      <a:pt x="49" y="0"/>
                      <a:pt x="69" y="26"/>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104">
                <a:extLst>
                  <a:ext uri="{FF2B5EF4-FFF2-40B4-BE49-F238E27FC236}">
                    <a16:creationId xmlns:a16="http://schemas.microsoft.com/office/drawing/2014/main" id="{286E31E9-18D2-4EEA-87E5-48E6B51F3542}"/>
                  </a:ext>
                </a:extLst>
              </p:cNvPr>
              <p:cNvSpPr>
                <a:spLocks/>
              </p:cNvSpPr>
              <p:nvPr/>
            </p:nvSpPr>
            <p:spPr bwMode="auto">
              <a:xfrm>
                <a:off x="7630051" y="3486571"/>
                <a:ext cx="127806" cy="121494"/>
              </a:xfrm>
              <a:custGeom>
                <a:avLst/>
                <a:gdLst>
                  <a:gd name="T0" fmla="*/ 30 w 41"/>
                  <a:gd name="T1" fmla="*/ 3 h 39"/>
                  <a:gd name="T2" fmla="*/ 1 w 41"/>
                  <a:gd name="T3" fmla="*/ 25 h 39"/>
                  <a:gd name="T4" fmla="*/ 21 w 41"/>
                  <a:gd name="T5" fmla="*/ 26 h 39"/>
                  <a:gd name="T6" fmla="*/ 30 w 41"/>
                  <a:gd name="T7" fmla="*/ 3 h 39"/>
                </a:gdLst>
                <a:ahLst/>
                <a:cxnLst>
                  <a:cxn ang="0">
                    <a:pos x="T0" y="T1"/>
                  </a:cxn>
                  <a:cxn ang="0">
                    <a:pos x="T2" y="T3"/>
                  </a:cxn>
                  <a:cxn ang="0">
                    <a:pos x="T4" y="T5"/>
                  </a:cxn>
                  <a:cxn ang="0">
                    <a:pos x="T6" y="T7"/>
                  </a:cxn>
                </a:cxnLst>
                <a:rect l="0" t="0" r="r" b="b"/>
                <a:pathLst>
                  <a:path w="41" h="39">
                    <a:moveTo>
                      <a:pt x="30" y="3"/>
                    </a:moveTo>
                    <a:cubicBezTo>
                      <a:pt x="19" y="0"/>
                      <a:pt x="3" y="4"/>
                      <a:pt x="1" y="25"/>
                    </a:cubicBezTo>
                    <a:cubicBezTo>
                      <a:pt x="0" y="39"/>
                      <a:pt x="16" y="29"/>
                      <a:pt x="21" y="26"/>
                    </a:cubicBezTo>
                    <a:cubicBezTo>
                      <a:pt x="33" y="19"/>
                      <a:pt x="41" y="7"/>
                      <a:pt x="30" y="3"/>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05">
                <a:extLst>
                  <a:ext uri="{FF2B5EF4-FFF2-40B4-BE49-F238E27FC236}">
                    <a16:creationId xmlns:a16="http://schemas.microsoft.com/office/drawing/2014/main" id="{69B59C13-37E3-4B9F-B612-01DABB0EF7A2}"/>
                  </a:ext>
                </a:extLst>
              </p:cNvPr>
              <p:cNvSpPr>
                <a:spLocks/>
              </p:cNvSpPr>
              <p:nvPr/>
            </p:nvSpPr>
            <p:spPr bwMode="auto">
              <a:xfrm>
                <a:off x="7402841" y="3745338"/>
                <a:ext cx="59958" cy="93092"/>
              </a:xfrm>
              <a:custGeom>
                <a:avLst/>
                <a:gdLst>
                  <a:gd name="T0" fmla="*/ 17 w 19"/>
                  <a:gd name="T1" fmla="*/ 2 h 30"/>
                  <a:gd name="T2" fmla="*/ 4 w 19"/>
                  <a:gd name="T3" fmla="*/ 13 h 30"/>
                  <a:gd name="T4" fmla="*/ 7 w 19"/>
                  <a:gd name="T5" fmla="*/ 28 h 30"/>
                  <a:gd name="T6" fmla="*/ 17 w 19"/>
                  <a:gd name="T7" fmla="*/ 2 h 30"/>
                </a:gdLst>
                <a:ahLst/>
                <a:cxnLst>
                  <a:cxn ang="0">
                    <a:pos x="T0" y="T1"/>
                  </a:cxn>
                  <a:cxn ang="0">
                    <a:pos x="T2" y="T3"/>
                  </a:cxn>
                  <a:cxn ang="0">
                    <a:pos x="T4" y="T5"/>
                  </a:cxn>
                  <a:cxn ang="0">
                    <a:pos x="T6" y="T7"/>
                  </a:cxn>
                </a:cxnLst>
                <a:rect l="0" t="0" r="r" b="b"/>
                <a:pathLst>
                  <a:path w="19" h="30">
                    <a:moveTo>
                      <a:pt x="17" y="2"/>
                    </a:moveTo>
                    <a:cubicBezTo>
                      <a:pt x="9" y="0"/>
                      <a:pt x="6" y="8"/>
                      <a:pt x="4" y="13"/>
                    </a:cubicBezTo>
                    <a:cubicBezTo>
                      <a:pt x="0" y="23"/>
                      <a:pt x="3" y="30"/>
                      <a:pt x="7" y="28"/>
                    </a:cubicBezTo>
                    <a:cubicBezTo>
                      <a:pt x="14" y="24"/>
                      <a:pt x="19" y="3"/>
                      <a:pt x="17" y="2"/>
                    </a:cubicBezTo>
                    <a:close/>
                  </a:path>
                </a:pathLst>
              </a:custGeom>
              <a:solidFill>
                <a:srgbClr val="FFD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06">
                <a:extLst>
                  <a:ext uri="{FF2B5EF4-FFF2-40B4-BE49-F238E27FC236}">
                    <a16:creationId xmlns:a16="http://schemas.microsoft.com/office/drawing/2014/main" id="{573F46E1-6D2C-40AB-8558-0BA902E69042}"/>
                  </a:ext>
                </a:extLst>
              </p:cNvPr>
              <p:cNvSpPr>
                <a:spLocks/>
              </p:cNvSpPr>
              <p:nvPr/>
            </p:nvSpPr>
            <p:spPr bwMode="auto">
              <a:xfrm>
                <a:off x="7290814" y="4053017"/>
                <a:ext cx="99405" cy="160940"/>
              </a:xfrm>
              <a:custGeom>
                <a:avLst/>
                <a:gdLst>
                  <a:gd name="T0" fmla="*/ 14 w 32"/>
                  <a:gd name="T1" fmla="*/ 44 h 52"/>
                  <a:gd name="T2" fmla="*/ 29 w 32"/>
                  <a:gd name="T3" fmla="*/ 25 h 52"/>
                  <a:gd name="T4" fmla="*/ 17 w 32"/>
                  <a:gd name="T5" fmla="*/ 7 h 52"/>
                  <a:gd name="T6" fmla="*/ 14 w 32"/>
                  <a:gd name="T7" fmla="*/ 44 h 52"/>
                </a:gdLst>
                <a:ahLst/>
                <a:cxnLst>
                  <a:cxn ang="0">
                    <a:pos x="T0" y="T1"/>
                  </a:cxn>
                  <a:cxn ang="0">
                    <a:pos x="T2" y="T3"/>
                  </a:cxn>
                  <a:cxn ang="0">
                    <a:pos x="T4" y="T5"/>
                  </a:cxn>
                  <a:cxn ang="0">
                    <a:pos x="T6" y="T7"/>
                  </a:cxn>
                </a:cxnLst>
                <a:rect l="0" t="0" r="r" b="b"/>
                <a:pathLst>
                  <a:path w="32" h="52">
                    <a:moveTo>
                      <a:pt x="14" y="44"/>
                    </a:moveTo>
                    <a:cubicBezTo>
                      <a:pt x="26" y="52"/>
                      <a:pt x="28" y="31"/>
                      <a:pt x="29" y="25"/>
                    </a:cubicBezTo>
                    <a:cubicBezTo>
                      <a:pt x="32" y="12"/>
                      <a:pt x="24" y="0"/>
                      <a:pt x="17" y="7"/>
                    </a:cubicBezTo>
                    <a:cubicBezTo>
                      <a:pt x="0" y="24"/>
                      <a:pt x="8" y="40"/>
                      <a:pt x="14" y="44"/>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07">
                <a:extLst>
                  <a:ext uri="{FF2B5EF4-FFF2-40B4-BE49-F238E27FC236}">
                    <a16:creationId xmlns:a16="http://schemas.microsoft.com/office/drawing/2014/main" id="{24F7534D-9359-4C34-BBEC-EECDDBF1ACDF}"/>
                  </a:ext>
                </a:extLst>
              </p:cNvPr>
              <p:cNvSpPr>
                <a:spLocks/>
              </p:cNvSpPr>
              <p:nvPr/>
            </p:nvSpPr>
            <p:spPr bwMode="auto">
              <a:xfrm>
                <a:off x="7133029" y="3368232"/>
                <a:ext cx="1016132" cy="1184961"/>
              </a:xfrm>
              <a:custGeom>
                <a:avLst/>
                <a:gdLst>
                  <a:gd name="T0" fmla="*/ 63 w 327"/>
                  <a:gd name="T1" fmla="*/ 313 h 381"/>
                  <a:gd name="T2" fmla="*/ 65 w 327"/>
                  <a:gd name="T3" fmla="*/ 315 h 381"/>
                  <a:gd name="T4" fmla="*/ 41 w 327"/>
                  <a:gd name="T5" fmla="*/ 292 h 381"/>
                  <a:gd name="T6" fmla="*/ 8 w 327"/>
                  <a:gd name="T7" fmla="*/ 179 h 381"/>
                  <a:gd name="T8" fmla="*/ 42 w 327"/>
                  <a:gd name="T9" fmla="*/ 73 h 381"/>
                  <a:gd name="T10" fmla="*/ 21 w 327"/>
                  <a:gd name="T11" fmla="*/ 219 h 381"/>
                  <a:gd name="T12" fmla="*/ 102 w 327"/>
                  <a:gd name="T13" fmla="*/ 307 h 381"/>
                  <a:gd name="T14" fmla="*/ 273 w 327"/>
                  <a:gd name="T15" fmla="*/ 269 h 381"/>
                  <a:gd name="T16" fmla="*/ 295 w 327"/>
                  <a:gd name="T17" fmla="*/ 102 h 381"/>
                  <a:gd name="T18" fmla="*/ 295 w 327"/>
                  <a:gd name="T19" fmla="*/ 104 h 381"/>
                  <a:gd name="T20" fmla="*/ 262 w 327"/>
                  <a:gd name="T21" fmla="*/ 58 h 381"/>
                  <a:gd name="T22" fmla="*/ 257 w 327"/>
                  <a:gd name="T23" fmla="*/ 59 h 381"/>
                  <a:gd name="T24" fmla="*/ 261 w 327"/>
                  <a:gd name="T25" fmla="*/ 57 h 381"/>
                  <a:gd name="T26" fmla="*/ 261 w 327"/>
                  <a:gd name="T27" fmla="*/ 57 h 381"/>
                  <a:gd name="T28" fmla="*/ 263 w 327"/>
                  <a:gd name="T29" fmla="*/ 54 h 381"/>
                  <a:gd name="T30" fmla="*/ 265 w 327"/>
                  <a:gd name="T31" fmla="*/ 51 h 381"/>
                  <a:gd name="T32" fmla="*/ 265 w 327"/>
                  <a:gd name="T33" fmla="*/ 51 h 381"/>
                  <a:gd name="T34" fmla="*/ 256 w 327"/>
                  <a:gd name="T35" fmla="*/ 29 h 381"/>
                  <a:gd name="T36" fmla="*/ 230 w 327"/>
                  <a:gd name="T37" fmla="*/ 30 h 381"/>
                  <a:gd name="T38" fmla="*/ 228 w 327"/>
                  <a:gd name="T39" fmla="*/ 38 h 381"/>
                  <a:gd name="T40" fmla="*/ 227 w 327"/>
                  <a:gd name="T41" fmla="*/ 35 h 381"/>
                  <a:gd name="T42" fmla="*/ 208 w 327"/>
                  <a:gd name="T43" fmla="*/ 28 h 381"/>
                  <a:gd name="T44" fmla="*/ 208 w 327"/>
                  <a:gd name="T45" fmla="*/ 29 h 381"/>
                  <a:gd name="T46" fmla="*/ 71 w 327"/>
                  <a:gd name="T47" fmla="*/ 56 h 381"/>
                  <a:gd name="T48" fmla="*/ 204 w 327"/>
                  <a:gd name="T49" fmla="*/ 20 h 381"/>
                  <a:gd name="T50" fmla="*/ 227 w 327"/>
                  <a:gd name="T51" fmla="*/ 27 h 381"/>
                  <a:gd name="T52" fmla="*/ 229 w 327"/>
                  <a:gd name="T53" fmla="*/ 23 h 381"/>
                  <a:gd name="T54" fmla="*/ 259 w 327"/>
                  <a:gd name="T55" fmla="*/ 25 h 381"/>
                  <a:gd name="T56" fmla="*/ 269 w 327"/>
                  <a:gd name="T57" fmla="*/ 54 h 381"/>
                  <a:gd name="T58" fmla="*/ 269 w 327"/>
                  <a:gd name="T59" fmla="*/ 54 h 381"/>
                  <a:gd name="T60" fmla="*/ 291 w 327"/>
                  <a:gd name="T61" fmla="*/ 80 h 381"/>
                  <a:gd name="T62" fmla="*/ 279 w 327"/>
                  <a:gd name="T63" fmla="*/ 285 h 381"/>
                  <a:gd name="T64" fmla="*/ 78 w 327"/>
                  <a:gd name="T65" fmla="*/ 316 h 381"/>
                  <a:gd name="T66" fmla="*/ 200 w 327"/>
                  <a:gd name="T67" fmla="*/ 346 h 381"/>
                  <a:gd name="T68" fmla="*/ 63 w 327"/>
                  <a:gd name="T69" fmla="*/ 3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381">
                    <a:moveTo>
                      <a:pt x="63" y="313"/>
                    </a:moveTo>
                    <a:cubicBezTo>
                      <a:pt x="64" y="314"/>
                      <a:pt x="64" y="314"/>
                      <a:pt x="65" y="315"/>
                    </a:cubicBezTo>
                    <a:cubicBezTo>
                      <a:pt x="64" y="314"/>
                      <a:pt x="52" y="304"/>
                      <a:pt x="41" y="292"/>
                    </a:cubicBezTo>
                    <a:cubicBezTo>
                      <a:pt x="10" y="255"/>
                      <a:pt x="0" y="208"/>
                      <a:pt x="8" y="179"/>
                    </a:cubicBezTo>
                    <a:cubicBezTo>
                      <a:pt x="11" y="118"/>
                      <a:pt x="44" y="70"/>
                      <a:pt x="42" y="73"/>
                    </a:cubicBezTo>
                    <a:cubicBezTo>
                      <a:pt x="0" y="160"/>
                      <a:pt x="15" y="185"/>
                      <a:pt x="21" y="219"/>
                    </a:cubicBezTo>
                    <a:cubicBezTo>
                      <a:pt x="28" y="254"/>
                      <a:pt x="74" y="293"/>
                      <a:pt x="102" y="307"/>
                    </a:cubicBezTo>
                    <a:cubicBezTo>
                      <a:pt x="182" y="347"/>
                      <a:pt x="240" y="307"/>
                      <a:pt x="273" y="269"/>
                    </a:cubicBezTo>
                    <a:cubicBezTo>
                      <a:pt x="308" y="226"/>
                      <a:pt x="315" y="157"/>
                      <a:pt x="295" y="102"/>
                    </a:cubicBezTo>
                    <a:cubicBezTo>
                      <a:pt x="295" y="103"/>
                      <a:pt x="295" y="103"/>
                      <a:pt x="295" y="104"/>
                    </a:cubicBezTo>
                    <a:cubicBezTo>
                      <a:pt x="288" y="89"/>
                      <a:pt x="278" y="73"/>
                      <a:pt x="262" y="58"/>
                    </a:cubicBezTo>
                    <a:cubicBezTo>
                      <a:pt x="261" y="59"/>
                      <a:pt x="259" y="59"/>
                      <a:pt x="257" y="59"/>
                    </a:cubicBezTo>
                    <a:cubicBezTo>
                      <a:pt x="258" y="58"/>
                      <a:pt x="260" y="58"/>
                      <a:pt x="261" y="57"/>
                    </a:cubicBezTo>
                    <a:cubicBezTo>
                      <a:pt x="261" y="57"/>
                      <a:pt x="261" y="57"/>
                      <a:pt x="261" y="57"/>
                    </a:cubicBezTo>
                    <a:cubicBezTo>
                      <a:pt x="262" y="56"/>
                      <a:pt x="262" y="55"/>
                      <a:pt x="263" y="54"/>
                    </a:cubicBezTo>
                    <a:cubicBezTo>
                      <a:pt x="264" y="53"/>
                      <a:pt x="264" y="52"/>
                      <a:pt x="265" y="51"/>
                    </a:cubicBezTo>
                    <a:cubicBezTo>
                      <a:pt x="265" y="51"/>
                      <a:pt x="265" y="51"/>
                      <a:pt x="265" y="51"/>
                    </a:cubicBezTo>
                    <a:cubicBezTo>
                      <a:pt x="268" y="44"/>
                      <a:pt x="264" y="35"/>
                      <a:pt x="256" y="29"/>
                    </a:cubicBezTo>
                    <a:cubicBezTo>
                      <a:pt x="247" y="22"/>
                      <a:pt x="236" y="23"/>
                      <a:pt x="230" y="30"/>
                    </a:cubicBezTo>
                    <a:cubicBezTo>
                      <a:pt x="229" y="32"/>
                      <a:pt x="228" y="35"/>
                      <a:pt x="228" y="38"/>
                    </a:cubicBezTo>
                    <a:cubicBezTo>
                      <a:pt x="227" y="37"/>
                      <a:pt x="227" y="36"/>
                      <a:pt x="227" y="35"/>
                    </a:cubicBezTo>
                    <a:cubicBezTo>
                      <a:pt x="220" y="33"/>
                      <a:pt x="214" y="30"/>
                      <a:pt x="208" y="28"/>
                    </a:cubicBezTo>
                    <a:cubicBezTo>
                      <a:pt x="208" y="29"/>
                      <a:pt x="208" y="29"/>
                      <a:pt x="208" y="29"/>
                    </a:cubicBezTo>
                    <a:cubicBezTo>
                      <a:pt x="116" y="3"/>
                      <a:pt x="71" y="56"/>
                      <a:pt x="71" y="56"/>
                    </a:cubicBezTo>
                    <a:cubicBezTo>
                      <a:pt x="71" y="56"/>
                      <a:pt x="101" y="0"/>
                      <a:pt x="204" y="20"/>
                    </a:cubicBezTo>
                    <a:cubicBezTo>
                      <a:pt x="212" y="22"/>
                      <a:pt x="220" y="24"/>
                      <a:pt x="227" y="27"/>
                    </a:cubicBezTo>
                    <a:cubicBezTo>
                      <a:pt x="227" y="26"/>
                      <a:pt x="228" y="25"/>
                      <a:pt x="229" y="23"/>
                    </a:cubicBezTo>
                    <a:cubicBezTo>
                      <a:pt x="234" y="16"/>
                      <a:pt x="248" y="17"/>
                      <a:pt x="259" y="25"/>
                    </a:cubicBezTo>
                    <a:cubicBezTo>
                      <a:pt x="270" y="33"/>
                      <a:pt x="275" y="46"/>
                      <a:pt x="269" y="54"/>
                    </a:cubicBezTo>
                    <a:cubicBezTo>
                      <a:pt x="269" y="54"/>
                      <a:pt x="269" y="54"/>
                      <a:pt x="269" y="54"/>
                    </a:cubicBezTo>
                    <a:cubicBezTo>
                      <a:pt x="280" y="65"/>
                      <a:pt x="288" y="74"/>
                      <a:pt x="291" y="80"/>
                    </a:cubicBezTo>
                    <a:cubicBezTo>
                      <a:pt x="327" y="143"/>
                      <a:pt x="324" y="227"/>
                      <a:pt x="279" y="285"/>
                    </a:cubicBezTo>
                    <a:cubicBezTo>
                      <a:pt x="213" y="368"/>
                      <a:pt x="125" y="340"/>
                      <a:pt x="78" y="316"/>
                    </a:cubicBezTo>
                    <a:cubicBezTo>
                      <a:pt x="134" y="362"/>
                      <a:pt x="199" y="347"/>
                      <a:pt x="200" y="346"/>
                    </a:cubicBezTo>
                    <a:cubicBezTo>
                      <a:pt x="198" y="350"/>
                      <a:pt x="145" y="381"/>
                      <a:pt x="63" y="313"/>
                    </a:cubicBezTo>
                    <a:close/>
                  </a:path>
                </a:pathLst>
              </a:custGeom>
              <a:solidFill>
                <a:srgbClr val="A44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8">
                <a:extLst>
                  <a:ext uri="{FF2B5EF4-FFF2-40B4-BE49-F238E27FC236}">
                    <a16:creationId xmlns:a16="http://schemas.microsoft.com/office/drawing/2014/main" id="{940931AB-81E4-46A0-B52C-A366CDFC82EA}"/>
                  </a:ext>
                </a:extLst>
              </p:cNvPr>
              <p:cNvSpPr>
                <a:spLocks noEditPoints="1"/>
              </p:cNvSpPr>
              <p:nvPr/>
            </p:nvSpPr>
            <p:spPr bwMode="auto">
              <a:xfrm>
                <a:off x="7114095" y="3358765"/>
                <a:ext cx="621671" cy="703719"/>
              </a:xfrm>
              <a:custGeom>
                <a:avLst/>
                <a:gdLst>
                  <a:gd name="T0" fmla="*/ 91 w 200"/>
                  <a:gd name="T1" fmla="*/ 44 h 226"/>
                  <a:gd name="T2" fmla="*/ 107 w 200"/>
                  <a:gd name="T3" fmla="*/ 34 h 226"/>
                  <a:gd name="T4" fmla="*/ 200 w 200"/>
                  <a:gd name="T5" fmla="*/ 11 h 226"/>
                  <a:gd name="T6" fmla="*/ 91 w 200"/>
                  <a:gd name="T7" fmla="*/ 44 h 226"/>
                  <a:gd name="T8" fmla="*/ 102 w 200"/>
                  <a:gd name="T9" fmla="*/ 52 h 226"/>
                  <a:gd name="T10" fmla="*/ 33 w 200"/>
                  <a:gd name="T11" fmla="*/ 118 h 226"/>
                  <a:gd name="T12" fmla="*/ 35 w 200"/>
                  <a:gd name="T13" fmla="*/ 101 h 226"/>
                  <a:gd name="T14" fmla="*/ 21 w 200"/>
                  <a:gd name="T15" fmla="*/ 140 h 226"/>
                  <a:gd name="T16" fmla="*/ 18 w 200"/>
                  <a:gd name="T17" fmla="*/ 166 h 226"/>
                  <a:gd name="T18" fmla="*/ 11 w 200"/>
                  <a:gd name="T19" fmla="*/ 155 h 226"/>
                  <a:gd name="T20" fmla="*/ 13 w 200"/>
                  <a:gd name="T21" fmla="*/ 170 h 226"/>
                  <a:gd name="T22" fmla="*/ 0 w 200"/>
                  <a:gd name="T23" fmla="*/ 166 h 226"/>
                  <a:gd name="T24" fmla="*/ 19 w 200"/>
                  <a:gd name="T25" fmla="*/ 186 h 226"/>
                  <a:gd name="T26" fmla="*/ 18 w 200"/>
                  <a:gd name="T27" fmla="*/ 178 h 226"/>
                  <a:gd name="T28" fmla="*/ 19 w 200"/>
                  <a:gd name="T29" fmla="*/ 177 h 226"/>
                  <a:gd name="T30" fmla="*/ 59 w 200"/>
                  <a:gd name="T31" fmla="*/ 226 h 226"/>
                  <a:gd name="T32" fmla="*/ 35 w 200"/>
                  <a:gd name="T33" fmla="*/ 189 h 226"/>
                  <a:gd name="T34" fmla="*/ 71 w 200"/>
                  <a:gd name="T35" fmla="*/ 144 h 226"/>
                  <a:gd name="T36" fmla="*/ 37 w 200"/>
                  <a:gd name="T37" fmla="*/ 146 h 226"/>
                  <a:gd name="T38" fmla="*/ 101 w 200"/>
                  <a:gd name="T39" fmla="*/ 67 h 226"/>
                  <a:gd name="T40" fmla="*/ 42 w 200"/>
                  <a:gd name="T41" fmla="*/ 119 h 226"/>
                  <a:gd name="T42" fmla="*/ 102 w 200"/>
                  <a:gd name="T43" fmla="*/ 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226">
                    <a:moveTo>
                      <a:pt x="91" y="44"/>
                    </a:moveTo>
                    <a:cubicBezTo>
                      <a:pt x="107" y="34"/>
                      <a:pt x="107" y="34"/>
                      <a:pt x="107" y="34"/>
                    </a:cubicBezTo>
                    <a:cubicBezTo>
                      <a:pt x="107" y="34"/>
                      <a:pt x="160" y="10"/>
                      <a:pt x="200" y="11"/>
                    </a:cubicBezTo>
                    <a:cubicBezTo>
                      <a:pt x="200" y="11"/>
                      <a:pt x="125" y="0"/>
                      <a:pt x="91" y="44"/>
                    </a:cubicBezTo>
                    <a:close/>
                    <a:moveTo>
                      <a:pt x="102" y="52"/>
                    </a:moveTo>
                    <a:cubicBezTo>
                      <a:pt x="102" y="52"/>
                      <a:pt x="74" y="63"/>
                      <a:pt x="33" y="118"/>
                    </a:cubicBezTo>
                    <a:cubicBezTo>
                      <a:pt x="34" y="108"/>
                      <a:pt x="35" y="101"/>
                      <a:pt x="35" y="101"/>
                    </a:cubicBezTo>
                    <a:cubicBezTo>
                      <a:pt x="21" y="140"/>
                      <a:pt x="21" y="140"/>
                      <a:pt x="21" y="140"/>
                    </a:cubicBezTo>
                    <a:cubicBezTo>
                      <a:pt x="19" y="150"/>
                      <a:pt x="18" y="158"/>
                      <a:pt x="18" y="166"/>
                    </a:cubicBezTo>
                    <a:cubicBezTo>
                      <a:pt x="17" y="165"/>
                      <a:pt x="14" y="162"/>
                      <a:pt x="11" y="155"/>
                    </a:cubicBezTo>
                    <a:cubicBezTo>
                      <a:pt x="11" y="155"/>
                      <a:pt x="12" y="163"/>
                      <a:pt x="13" y="170"/>
                    </a:cubicBezTo>
                    <a:cubicBezTo>
                      <a:pt x="10" y="171"/>
                      <a:pt x="5" y="170"/>
                      <a:pt x="0" y="166"/>
                    </a:cubicBezTo>
                    <a:cubicBezTo>
                      <a:pt x="0" y="166"/>
                      <a:pt x="10" y="192"/>
                      <a:pt x="19" y="186"/>
                    </a:cubicBezTo>
                    <a:cubicBezTo>
                      <a:pt x="18" y="178"/>
                      <a:pt x="18" y="178"/>
                      <a:pt x="18" y="178"/>
                    </a:cubicBezTo>
                    <a:cubicBezTo>
                      <a:pt x="19" y="177"/>
                      <a:pt x="19" y="177"/>
                      <a:pt x="19" y="177"/>
                    </a:cubicBezTo>
                    <a:cubicBezTo>
                      <a:pt x="22" y="226"/>
                      <a:pt x="59" y="226"/>
                      <a:pt x="59" y="226"/>
                    </a:cubicBezTo>
                    <a:cubicBezTo>
                      <a:pt x="46" y="222"/>
                      <a:pt x="38" y="207"/>
                      <a:pt x="35" y="189"/>
                    </a:cubicBezTo>
                    <a:cubicBezTo>
                      <a:pt x="57" y="194"/>
                      <a:pt x="71" y="144"/>
                      <a:pt x="71" y="144"/>
                    </a:cubicBezTo>
                    <a:cubicBezTo>
                      <a:pt x="61" y="166"/>
                      <a:pt x="44" y="152"/>
                      <a:pt x="37" y="146"/>
                    </a:cubicBezTo>
                    <a:cubicBezTo>
                      <a:pt x="46" y="124"/>
                      <a:pt x="64" y="93"/>
                      <a:pt x="101" y="67"/>
                    </a:cubicBezTo>
                    <a:cubicBezTo>
                      <a:pt x="101" y="67"/>
                      <a:pt x="78" y="76"/>
                      <a:pt x="42" y="119"/>
                    </a:cubicBezTo>
                    <a:cubicBezTo>
                      <a:pt x="52" y="100"/>
                      <a:pt x="70" y="75"/>
                      <a:pt x="102" y="5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09">
                <a:extLst>
                  <a:ext uri="{FF2B5EF4-FFF2-40B4-BE49-F238E27FC236}">
                    <a16:creationId xmlns:a16="http://schemas.microsoft.com/office/drawing/2014/main" id="{83C618BA-4B9F-4F04-9046-32D701DD272B}"/>
                  </a:ext>
                </a:extLst>
              </p:cNvPr>
              <p:cNvSpPr>
                <a:spLocks/>
              </p:cNvSpPr>
              <p:nvPr/>
            </p:nvSpPr>
            <p:spPr bwMode="auto">
              <a:xfrm>
                <a:off x="7658452" y="3881032"/>
                <a:ext cx="241411" cy="230365"/>
              </a:xfrm>
              <a:custGeom>
                <a:avLst/>
                <a:gdLst>
                  <a:gd name="T0" fmla="*/ 6 w 78"/>
                  <a:gd name="T1" fmla="*/ 31 h 74"/>
                  <a:gd name="T2" fmla="*/ 28 w 78"/>
                  <a:gd name="T3" fmla="*/ 0 h 74"/>
                  <a:gd name="T4" fmla="*/ 71 w 78"/>
                  <a:gd name="T5" fmla="*/ 39 h 74"/>
                  <a:gd name="T6" fmla="*/ 6 w 78"/>
                  <a:gd name="T7" fmla="*/ 31 h 74"/>
                </a:gdLst>
                <a:ahLst/>
                <a:cxnLst>
                  <a:cxn ang="0">
                    <a:pos x="T0" y="T1"/>
                  </a:cxn>
                  <a:cxn ang="0">
                    <a:pos x="T2" y="T3"/>
                  </a:cxn>
                  <a:cxn ang="0">
                    <a:pos x="T4" y="T5"/>
                  </a:cxn>
                  <a:cxn ang="0">
                    <a:pos x="T6" y="T7"/>
                  </a:cxn>
                </a:cxnLst>
                <a:rect l="0" t="0" r="r" b="b"/>
                <a:pathLst>
                  <a:path w="78" h="74">
                    <a:moveTo>
                      <a:pt x="6" y="31"/>
                    </a:moveTo>
                    <a:cubicBezTo>
                      <a:pt x="0" y="1"/>
                      <a:pt x="17" y="0"/>
                      <a:pt x="28" y="0"/>
                    </a:cubicBezTo>
                    <a:cubicBezTo>
                      <a:pt x="53" y="0"/>
                      <a:pt x="78" y="29"/>
                      <a:pt x="71" y="39"/>
                    </a:cubicBezTo>
                    <a:cubicBezTo>
                      <a:pt x="45" y="74"/>
                      <a:pt x="8" y="41"/>
                      <a:pt x="6" y="31"/>
                    </a:cubicBezTo>
                    <a:close/>
                  </a:path>
                </a:pathLst>
              </a:custGeom>
              <a:solidFill>
                <a:srgbClr val="CE5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10">
                <a:extLst>
                  <a:ext uri="{FF2B5EF4-FFF2-40B4-BE49-F238E27FC236}">
                    <a16:creationId xmlns:a16="http://schemas.microsoft.com/office/drawing/2014/main" id="{16487F07-2A0D-4775-A2B2-5C74158EC030}"/>
                  </a:ext>
                </a:extLst>
              </p:cNvPr>
              <p:cNvSpPr>
                <a:spLocks noEditPoints="1"/>
              </p:cNvSpPr>
              <p:nvPr/>
            </p:nvSpPr>
            <p:spPr bwMode="auto">
              <a:xfrm>
                <a:off x="8892327" y="4056173"/>
                <a:ext cx="301369" cy="556979"/>
              </a:xfrm>
              <a:custGeom>
                <a:avLst/>
                <a:gdLst>
                  <a:gd name="T0" fmla="*/ 30 w 97"/>
                  <a:gd name="T1" fmla="*/ 72 h 179"/>
                  <a:gd name="T2" fmla="*/ 61 w 97"/>
                  <a:gd name="T3" fmla="*/ 76 h 179"/>
                  <a:gd name="T4" fmla="*/ 71 w 97"/>
                  <a:gd name="T5" fmla="*/ 68 h 179"/>
                  <a:gd name="T6" fmla="*/ 83 w 97"/>
                  <a:gd name="T7" fmla="*/ 43 h 179"/>
                  <a:gd name="T8" fmla="*/ 90 w 97"/>
                  <a:gd name="T9" fmla="*/ 4 h 179"/>
                  <a:gd name="T10" fmla="*/ 58 w 97"/>
                  <a:gd name="T11" fmla="*/ 1 h 179"/>
                  <a:gd name="T12" fmla="*/ 49 w 97"/>
                  <a:gd name="T13" fmla="*/ 9 h 179"/>
                  <a:gd name="T14" fmla="*/ 36 w 97"/>
                  <a:gd name="T15" fmla="*/ 34 h 179"/>
                  <a:gd name="T16" fmla="*/ 30 w 97"/>
                  <a:gd name="T17" fmla="*/ 72 h 179"/>
                  <a:gd name="T18" fmla="*/ 65 w 97"/>
                  <a:gd name="T19" fmla="*/ 171 h 179"/>
                  <a:gd name="T20" fmla="*/ 85 w 97"/>
                  <a:gd name="T21" fmla="*/ 128 h 179"/>
                  <a:gd name="T22" fmla="*/ 44 w 97"/>
                  <a:gd name="T23" fmla="*/ 94 h 179"/>
                  <a:gd name="T24" fmla="*/ 8 w 97"/>
                  <a:gd name="T25" fmla="*/ 119 h 179"/>
                  <a:gd name="T26" fmla="*/ 16 w 97"/>
                  <a:gd name="T27" fmla="*/ 154 h 179"/>
                  <a:gd name="T28" fmla="*/ 25 w 97"/>
                  <a:gd name="T29" fmla="*/ 156 h 179"/>
                  <a:gd name="T30" fmla="*/ 26 w 97"/>
                  <a:gd name="T31" fmla="*/ 156 h 179"/>
                  <a:gd name="T32" fmla="*/ 29 w 97"/>
                  <a:gd name="T33" fmla="*/ 158 h 179"/>
                  <a:gd name="T34" fmla="*/ 32 w 97"/>
                  <a:gd name="T35" fmla="*/ 160 h 179"/>
                  <a:gd name="T36" fmla="*/ 32 w 97"/>
                  <a:gd name="T37" fmla="*/ 160 h 179"/>
                  <a:gd name="T38" fmla="*/ 34 w 97"/>
                  <a:gd name="T39" fmla="*/ 163 h 179"/>
                  <a:gd name="T40" fmla="*/ 34 w 97"/>
                  <a:gd name="T41" fmla="*/ 163 h 179"/>
                  <a:gd name="T42" fmla="*/ 65 w 97"/>
                  <a:gd name="T43"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9">
                    <a:moveTo>
                      <a:pt x="30" y="72"/>
                    </a:moveTo>
                    <a:cubicBezTo>
                      <a:pt x="40" y="74"/>
                      <a:pt x="51" y="75"/>
                      <a:pt x="61" y="76"/>
                    </a:cubicBezTo>
                    <a:cubicBezTo>
                      <a:pt x="66" y="76"/>
                      <a:pt x="69" y="70"/>
                      <a:pt x="71" y="68"/>
                    </a:cubicBezTo>
                    <a:cubicBezTo>
                      <a:pt x="76" y="60"/>
                      <a:pt x="80" y="52"/>
                      <a:pt x="83" y="43"/>
                    </a:cubicBezTo>
                    <a:cubicBezTo>
                      <a:pt x="84" y="41"/>
                      <a:pt x="97" y="5"/>
                      <a:pt x="90" y="4"/>
                    </a:cubicBezTo>
                    <a:cubicBezTo>
                      <a:pt x="79" y="3"/>
                      <a:pt x="69" y="2"/>
                      <a:pt x="58" y="1"/>
                    </a:cubicBezTo>
                    <a:cubicBezTo>
                      <a:pt x="54" y="0"/>
                      <a:pt x="50" y="6"/>
                      <a:pt x="49" y="9"/>
                    </a:cubicBezTo>
                    <a:cubicBezTo>
                      <a:pt x="44" y="17"/>
                      <a:pt x="40" y="25"/>
                      <a:pt x="36" y="34"/>
                    </a:cubicBezTo>
                    <a:cubicBezTo>
                      <a:pt x="35" y="36"/>
                      <a:pt x="22" y="72"/>
                      <a:pt x="30" y="72"/>
                    </a:cubicBezTo>
                    <a:close/>
                    <a:moveTo>
                      <a:pt x="65" y="171"/>
                    </a:moveTo>
                    <a:cubicBezTo>
                      <a:pt x="77" y="162"/>
                      <a:pt x="89" y="144"/>
                      <a:pt x="85" y="128"/>
                    </a:cubicBezTo>
                    <a:cubicBezTo>
                      <a:pt x="79" y="109"/>
                      <a:pt x="64" y="97"/>
                      <a:pt x="44" y="94"/>
                    </a:cubicBezTo>
                    <a:cubicBezTo>
                      <a:pt x="28" y="92"/>
                      <a:pt x="14" y="106"/>
                      <a:pt x="8" y="119"/>
                    </a:cubicBezTo>
                    <a:cubicBezTo>
                      <a:pt x="3" y="129"/>
                      <a:pt x="0" y="152"/>
                      <a:pt x="16" y="154"/>
                    </a:cubicBezTo>
                    <a:cubicBezTo>
                      <a:pt x="19" y="154"/>
                      <a:pt x="22" y="155"/>
                      <a:pt x="25" y="156"/>
                    </a:cubicBezTo>
                    <a:cubicBezTo>
                      <a:pt x="25" y="156"/>
                      <a:pt x="25" y="156"/>
                      <a:pt x="26" y="156"/>
                    </a:cubicBezTo>
                    <a:cubicBezTo>
                      <a:pt x="27" y="157"/>
                      <a:pt x="28" y="157"/>
                      <a:pt x="29" y="158"/>
                    </a:cubicBezTo>
                    <a:cubicBezTo>
                      <a:pt x="30" y="159"/>
                      <a:pt x="31" y="159"/>
                      <a:pt x="32" y="160"/>
                    </a:cubicBezTo>
                    <a:cubicBezTo>
                      <a:pt x="32" y="160"/>
                      <a:pt x="32" y="160"/>
                      <a:pt x="32" y="160"/>
                    </a:cubicBezTo>
                    <a:cubicBezTo>
                      <a:pt x="33" y="161"/>
                      <a:pt x="33" y="162"/>
                      <a:pt x="34" y="163"/>
                    </a:cubicBezTo>
                    <a:cubicBezTo>
                      <a:pt x="34" y="163"/>
                      <a:pt x="34" y="163"/>
                      <a:pt x="34" y="163"/>
                    </a:cubicBezTo>
                    <a:cubicBezTo>
                      <a:pt x="38" y="179"/>
                      <a:pt x="54" y="178"/>
                      <a:pt x="65" y="17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11">
                <a:extLst>
                  <a:ext uri="{FF2B5EF4-FFF2-40B4-BE49-F238E27FC236}">
                    <a16:creationId xmlns:a16="http://schemas.microsoft.com/office/drawing/2014/main" id="{9F064843-A668-4321-BDDD-8805FCF9A3F6}"/>
                  </a:ext>
                </a:extLst>
              </p:cNvPr>
              <p:cNvSpPr>
                <a:spLocks/>
              </p:cNvSpPr>
              <p:nvPr/>
            </p:nvSpPr>
            <p:spPr bwMode="auto">
              <a:xfrm>
                <a:off x="8606737" y="1091402"/>
                <a:ext cx="366060" cy="564869"/>
              </a:xfrm>
              <a:custGeom>
                <a:avLst/>
                <a:gdLst>
                  <a:gd name="T0" fmla="*/ 28 w 118"/>
                  <a:gd name="T1" fmla="*/ 12 h 182"/>
                  <a:gd name="T2" fmla="*/ 30 w 118"/>
                  <a:gd name="T3" fmla="*/ 13 h 182"/>
                  <a:gd name="T4" fmla="*/ 100 w 118"/>
                  <a:gd name="T5" fmla="*/ 51 h 182"/>
                  <a:gd name="T6" fmla="*/ 24 w 118"/>
                  <a:gd name="T7" fmla="*/ 139 h 182"/>
                  <a:gd name="T8" fmla="*/ 0 w 118"/>
                  <a:gd name="T9" fmla="*/ 172 h 182"/>
                  <a:gd name="T10" fmla="*/ 10 w 118"/>
                  <a:gd name="T11" fmla="*/ 182 h 182"/>
                  <a:gd name="T12" fmla="*/ 25 w 118"/>
                  <a:gd name="T13" fmla="*/ 160 h 182"/>
                  <a:gd name="T14" fmla="*/ 32 w 118"/>
                  <a:gd name="T15" fmla="*/ 149 h 182"/>
                  <a:gd name="T16" fmla="*/ 111 w 118"/>
                  <a:gd name="T17" fmla="*/ 56 h 182"/>
                  <a:gd name="T18" fmla="*/ 112 w 118"/>
                  <a:gd name="T19" fmla="*/ 54 h 182"/>
                  <a:gd name="T20" fmla="*/ 114 w 118"/>
                  <a:gd name="T21" fmla="*/ 43 h 182"/>
                  <a:gd name="T22" fmla="*/ 106 w 118"/>
                  <a:gd name="T23" fmla="*/ 36 h 182"/>
                  <a:gd name="T24" fmla="*/ 103 w 118"/>
                  <a:gd name="T25" fmla="*/ 34 h 182"/>
                  <a:gd name="T26" fmla="*/ 103 w 118"/>
                  <a:gd name="T27" fmla="*/ 34 h 182"/>
                  <a:gd name="T28" fmla="*/ 51 w 118"/>
                  <a:gd name="T29" fmla="*/ 3 h 182"/>
                  <a:gd name="T30" fmla="*/ 37 w 118"/>
                  <a:gd name="T31" fmla="*/ 0 h 182"/>
                  <a:gd name="T32" fmla="*/ 30 w 118"/>
                  <a:gd name="T33" fmla="*/ 0 h 182"/>
                  <a:gd name="T34" fmla="*/ 28 w 118"/>
                  <a:gd name="T35" fmla="*/ 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82">
                    <a:moveTo>
                      <a:pt x="28" y="12"/>
                    </a:moveTo>
                    <a:cubicBezTo>
                      <a:pt x="29" y="12"/>
                      <a:pt x="29" y="13"/>
                      <a:pt x="30" y="13"/>
                    </a:cubicBezTo>
                    <a:cubicBezTo>
                      <a:pt x="51" y="29"/>
                      <a:pt x="76" y="40"/>
                      <a:pt x="100" y="51"/>
                    </a:cubicBezTo>
                    <a:cubicBezTo>
                      <a:pt x="81" y="85"/>
                      <a:pt x="47" y="107"/>
                      <a:pt x="24" y="139"/>
                    </a:cubicBezTo>
                    <a:cubicBezTo>
                      <a:pt x="16" y="150"/>
                      <a:pt x="8" y="161"/>
                      <a:pt x="0" y="172"/>
                    </a:cubicBezTo>
                    <a:cubicBezTo>
                      <a:pt x="3" y="175"/>
                      <a:pt x="7" y="178"/>
                      <a:pt x="10" y="182"/>
                    </a:cubicBezTo>
                    <a:cubicBezTo>
                      <a:pt x="15" y="174"/>
                      <a:pt x="20" y="167"/>
                      <a:pt x="25" y="160"/>
                    </a:cubicBezTo>
                    <a:cubicBezTo>
                      <a:pt x="27" y="156"/>
                      <a:pt x="29" y="153"/>
                      <a:pt x="32" y="149"/>
                    </a:cubicBezTo>
                    <a:cubicBezTo>
                      <a:pt x="55" y="115"/>
                      <a:pt x="91" y="92"/>
                      <a:pt x="111" y="56"/>
                    </a:cubicBezTo>
                    <a:cubicBezTo>
                      <a:pt x="112" y="55"/>
                      <a:pt x="112" y="55"/>
                      <a:pt x="112" y="54"/>
                    </a:cubicBezTo>
                    <a:cubicBezTo>
                      <a:pt x="116" y="53"/>
                      <a:pt x="118" y="46"/>
                      <a:pt x="114" y="43"/>
                    </a:cubicBezTo>
                    <a:cubicBezTo>
                      <a:pt x="111" y="41"/>
                      <a:pt x="109" y="38"/>
                      <a:pt x="106" y="36"/>
                    </a:cubicBezTo>
                    <a:cubicBezTo>
                      <a:pt x="105" y="35"/>
                      <a:pt x="105" y="35"/>
                      <a:pt x="103" y="34"/>
                    </a:cubicBezTo>
                    <a:cubicBezTo>
                      <a:pt x="103" y="34"/>
                      <a:pt x="103" y="34"/>
                      <a:pt x="103" y="34"/>
                    </a:cubicBezTo>
                    <a:cubicBezTo>
                      <a:pt x="87" y="21"/>
                      <a:pt x="68" y="13"/>
                      <a:pt x="51" y="3"/>
                    </a:cubicBezTo>
                    <a:cubicBezTo>
                      <a:pt x="47" y="1"/>
                      <a:pt x="41" y="1"/>
                      <a:pt x="37" y="0"/>
                    </a:cubicBezTo>
                    <a:cubicBezTo>
                      <a:pt x="36" y="0"/>
                      <a:pt x="29" y="0"/>
                      <a:pt x="30" y="0"/>
                    </a:cubicBezTo>
                    <a:cubicBezTo>
                      <a:pt x="25" y="2"/>
                      <a:pt x="23" y="9"/>
                      <a:pt x="28" y="12"/>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12">
                <a:extLst>
                  <a:ext uri="{FF2B5EF4-FFF2-40B4-BE49-F238E27FC236}">
                    <a16:creationId xmlns:a16="http://schemas.microsoft.com/office/drawing/2014/main" id="{5B66FC98-E839-439B-B496-3A8C160330EC}"/>
                  </a:ext>
                </a:extLst>
              </p:cNvPr>
              <p:cNvSpPr>
                <a:spLocks/>
              </p:cNvSpPr>
              <p:nvPr/>
            </p:nvSpPr>
            <p:spPr bwMode="auto">
              <a:xfrm>
                <a:off x="8758210" y="1134004"/>
                <a:ext cx="124650" cy="93092"/>
              </a:xfrm>
              <a:custGeom>
                <a:avLst/>
                <a:gdLst>
                  <a:gd name="T0" fmla="*/ 31 w 40"/>
                  <a:gd name="T1" fmla="*/ 10 h 30"/>
                  <a:gd name="T2" fmla="*/ 22 w 40"/>
                  <a:gd name="T3" fmla="*/ 5 h 30"/>
                  <a:gd name="T4" fmla="*/ 6 w 40"/>
                  <a:gd name="T5" fmla="*/ 1 h 30"/>
                  <a:gd name="T6" fmla="*/ 0 w 40"/>
                  <a:gd name="T7" fmla="*/ 3 h 30"/>
                  <a:gd name="T8" fmla="*/ 2 w 40"/>
                  <a:gd name="T9" fmla="*/ 11 h 30"/>
                  <a:gd name="T10" fmla="*/ 18 w 40"/>
                  <a:gd name="T11" fmla="*/ 26 h 30"/>
                  <a:gd name="T12" fmla="*/ 33 w 40"/>
                  <a:gd name="T13" fmla="*/ 29 h 30"/>
                  <a:gd name="T14" fmla="*/ 39 w 40"/>
                  <a:gd name="T15" fmla="*/ 27 h 30"/>
                  <a:gd name="T16" fmla="*/ 38 w 40"/>
                  <a:gd name="T17" fmla="*/ 19 h 30"/>
                  <a:gd name="T18" fmla="*/ 31 w 40"/>
                  <a:gd name="T1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0">
                    <a:moveTo>
                      <a:pt x="31" y="10"/>
                    </a:moveTo>
                    <a:cubicBezTo>
                      <a:pt x="28" y="8"/>
                      <a:pt x="25" y="6"/>
                      <a:pt x="22" y="5"/>
                    </a:cubicBezTo>
                    <a:cubicBezTo>
                      <a:pt x="17" y="4"/>
                      <a:pt x="11" y="3"/>
                      <a:pt x="6" y="1"/>
                    </a:cubicBezTo>
                    <a:cubicBezTo>
                      <a:pt x="2" y="0"/>
                      <a:pt x="1" y="2"/>
                      <a:pt x="0" y="3"/>
                    </a:cubicBezTo>
                    <a:cubicBezTo>
                      <a:pt x="0" y="5"/>
                      <a:pt x="0" y="8"/>
                      <a:pt x="2" y="11"/>
                    </a:cubicBezTo>
                    <a:cubicBezTo>
                      <a:pt x="3" y="13"/>
                      <a:pt x="9" y="23"/>
                      <a:pt x="18" y="26"/>
                    </a:cubicBezTo>
                    <a:cubicBezTo>
                      <a:pt x="23" y="27"/>
                      <a:pt x="29" y="28"/>
                      <a:pt x="33" y="29"/>
                    </a:cubicBezTo>
                    <a:cubicBezTo>
                      <a:pt x="37" y="30"/>
                      <a:pt x="38" y="29"/>
                      <a:pt x="39" y="27"/>
                    </a:cubicBezTo>
                    <a:cubicBezTo>
                      <a:pt x="40" y="25"/>
                      <a:pt x="39" y="23"/>
                      <a:pt x="38" y="19"/>
                    </a:cubicBezTo>
                    <a:cubicBezTo>
                      <a:pt x="36" y="17"/>
                      <a:pt x="34" y="14"/>
                      <a:pt x="31" y="10"/>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13">
                <a:extLst>
                  <a:ext uri="{FF2B5EF4-FFF2-40B4-BE49-F238E27FC236}">
                    <a16:creationId xmlns:a16="http://schemas.microsoft.com/office/drawing/2014/main" id="{0A8F84B8-AFAA-4A2D-A4F9-DEB32A42AA36}"/>
                  </a:ext>
                </a:extLst>
              </p:cNvPr>
              <p:cNvSpPr>
                <a:spLocks/>
              </p:cNvSpPr>
              <p:nvPr/>
            </p:nvSpPr>
            <p:spPr bwMode="auto">
              <a:xfrm>
                <a:off x="8895483" y="1995507"/>
                <a:ext cx="538046" cy="361326"/>
              </a:xfrm>
              <a:custGeom>
                <a:avLst/>
                <a:gdLst>
                  <a:gd name="T0" fmla="*/ 143 w 173"/>
                  <a:gd name="T1" fmla="*/ 114 h 116"/>
                  <a:gd name="T2" fmla="*/ 149 w 173"/>
                  <a:gd name="T3" fmla="*/ 108 h 116"/>
                  <a:gd name="T4" fmla="*/ 157 w 173"/>
                  <a:gd name="T5" fmla="*/ 97 h 116"/>
                  <a:gd name="T6" fmla="*/ 171 w 173"/>
                  <a:gd name="T7" fmla="*/ 38 h 116"/>
                  <a:gd name="T8" fmla="*/ 171 w 173"/>
                  <a:gd name="T9" fmla="*/ 38 h 116"/>
                  <a:gd name="T10" fmla="*/ 172 w 173"/>
                  <a:gd name="T11" fmla="*/ 34 h 116"/>
                  <a:gd name="T12" fmla="*/ 172 w 173"/>
                  <a:gd name="T13" fmla="*/ 24 h 116"/>
                  <a:gd name="T14" fmla="*/ 163 w 173"/>
                  <a:gd name="T15" fmla="*/ 17 h 116"/>
                  <a:gd name="T16" fmla="*/ 162 w 173"/>
                  <a:gd name="T17" fmla="*/ 17 h 116"/>
                  <a:gd name="T18" fmla="*/ 39 w 173"/>
                  <a:gd name="T19" fmla="*/ 8 h 116"/>
                  <a:gd name="T20" fmla="*/ 27 w 173"/>
                  <a:gd name="T21" fmla="*/ 5 h 116"/>
                  <a:gd name="T22" fmla="*/ 1 w 173"/>
                  <a:gd name="T23" fmla="*/ 0 h 116"/>
                  <a:gd name="T24" fmla="*/ 0 w 173"/>
                  <a:gd name="T25" fmla="*/ 14 h 116"/>
                  <a:gd name="T26" fmla="*/ 41 w 173"/>
                  <a:gd name="T27" fmla="*/ 20 h 116"/>
                  <a:gd name="T28" fmla="*/ 157 w 173"/>
                  <a:gd name="T29" fmla="*/ 28 h 116"/>
                  <a:gd name="T30" fmla="*/ 134 w 173"/>
                  <a:gd name="T31" fmla="*/ 104 h 116"/>
                  <a:gd name="T32" fmla="*/ 134 w 173"/>
                  <a:gd name="T33" fmla="*/ 107 h 116"/>
                  <a:gd name="T34" fmla="*/ 143 w 173"/>
                  <a:gd name="T35"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16">
                    <a:moveTo>
                      <a:pt x="143" y="114"/>
                    </a:moveTo>
                    <a:cubicBezTo>
                      <a:pt x="144" y="114"/>
                      <a:pt x="149" y="109"/>
                      <a:pt x="149" y="108"/>
                    </a:cubicBezTo>
                    <a:cubicBezTo>
                      <a:pt x="152" y="105"/>
                      <a:pt x="155" y="101"/>
                      <a:pt x="157" y="97"/>
                    </a:cubicBezTo>
                    <a:cubicBezTo>
                      <a:pt x="162" y="77"/>
                      <a:pt x="169" y="58"/>
                      <a:pt x="171" y="38"/>
                    </a:cubicBezTo>
                    <a:cubicBezTo>
                      <a:pt x="171" y="38"/>
                      <a:pt x="171" y="38"/>
                      <a:pt x="171" y="38"/>
                    </a:cubicBezTo>
                    <a:cubicBezTo>
                      <a:pt x="172" y="36"/>
                      <a:pt x="172" y="35"/>
                      <a:pt x="172" y="34"/>
                    </a:cubicBezTo>
                    <a:cubicBezTo>
                      <a:pt x="172" y="31"/>
                      <a:pt x="172" y="27"/>
                      <a:pt x="172" y="24"/>
                    </a:cubicBezTo>
                    <a:cubicBezTo>
                      <a:pt x="173" y="19"/>
                      <a:pt x="167" y="15"/>
                      <a:pt x="163" y="17"/>
                    </a:cubicBezTo>
                    <a:cubicBezTo>
                      <a:pt x="163" y="17"/>
                      <a:pt x="162" y="17"/>
                      <a:pt x="162" y="17"/>
                    </a:cubicBezTo>
                    <a:cubicBezTo>
                      <a:pt x="122" y="6"/>
                      <a:pt x="80" y="15"/>
                      <a:pt x="39" y="8"/>
                    </a:cubicBezTo>
                    <a:cubicBezTo>
                      <a:pt x="35" y="7"/>
                      <a:pt x="31" y="6"/>
                      <a:pt x="27" y="5"/>
                    </a:cubicBezTo>
                    <a:cubicBezTo>
                      <a:pt x="18" y="3"/>
                      <a:pt x="10" y="1"/>
                      <a:pt x="1" y="0"/>
                    </a:cubicBezTo>
                    <a:cubicBezTo>
                      <a:pt x="1" y="5"/>
                      <a:pt x="1" y="10"/>
                      <a:pt x="0" y="14"/>
                    </a:cubicBezTo>
                    <a:cubicBezTo>
                      <a:pt x="14" y="16"/>
                      <a:pt x="28" y="18"/>
                      <a:pt x="41" y="20"/>
                    </a:cubicBezTo>
                    <a:cubicBezTo>
                      <a:pt x="79" y="27"/>
                      <a:pt x="120" y="18"/>
                      <a:pt x="157" y="28"/>
                    </a:cubicBezTo>
                    <a:cubicBezTo>
                      <a:pt x="148" y="53"/>
                      <a:pt x="138" y="78"/>
                      <a:pt x="134" y="104"/>
                    </a:cubicBezTo>
                    <a:cubicBezTo>
                      <a:pt x="134" y="105"/>
                      <a:pt x="134" y="106"/>
                      <a:pt x="134" y="107"/>
                    </a:cubicBezTo>
                    <a:cubicBezTo>
                      <a:pt x="133" y="112"/>
                      <a:pt x="139" y="116"/>
                      <a:pt x="143" y="114"/>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14">
                <a:extLst>
                  <a:ext uri="{FF2B5EF4-FFF2-40B4-BE49-F238E27FC236}">
                    <a16:creationId xmlns:a16="http://schemas.microsoft.com/office/drawing/2014/main" id="{4C910D45-3B20-4451-9488-4589B3D1C536}"/>
                  </a:ext>
                </a:extLst>
              </p:cNvPr>
              <p:cNvSpPr>
                <a:spLocks/>
              </p:cNvSpPr>
              <p:nvPr/>
            </p:nvSpPr>
            <p:spPr bwMode="auto">
              <a:xfrm>
                <a:off x="9321501" y="2129624"/>
                <a:ext cx="77315" cy="143583"/>
              </a:xfrm>
              <a:custGeom>
                <a:avLst/>
                <a:gdLst>
                  <a:gd name="T0" fmla="*/ 23 w 25"/>
                  <a:gd name="T1" fmla="*/ 7 h 46"/>
                  <a:gd name="T2" fmla="*/ 18 w 25"/>
                  <a:gd name="T3" fmla="*/ 0 h 46"/>
                  <a:gd name="T4" fmla="*/ 13 w 25"/>
                  <a:gd name="T5" fmla="*/ 3 h 46"/>
                  <a:gd name="T6" fmla="*/ 5 w 25"/>
                  <a:gd name="T7" fmla="*/ 17 h 46"/>
                  <a:gd name="T8" fmla="*/ 4 w 25"/>
                  <a:gd name="T9" fmla="*/ 38 h 46"/>
                  <a:gd name="T10" fmla="*/ 9 w 25"/>
                  <a:gd name="T11" fmla="*/ 45 h 46"/>
                  <a:gd name="T12" fmla="*/ 14 w 25"/>
                  <a:gd name="T13" fmla="*/ 42 h 46"/>
                  <a:gd name="T14" fmla="*/ 22 w 25"/>
                  <a:gd name="T15" fmla="*/ 28 h 46"/>
                  <a:gd name="T16" fmla="*/ 25 w 25"/>
                  <a:gd name="T17" fmla="*/ 18 h 46"/>
                  <a:gd name="T18" fmla="*/ 23 w 25"/>
                  <a:gd name="T19"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3" y="7"/>
                    </a:moveTo>
                    <a:cubicBezTo>
                      <a:pt x="22" y="3"/>
                      <a:pt x="20" y="1"/>
                      <a:pt x="18" y="0"/>
                    </a:cubicBezTo>
                    <a:cubicBezTo>
                      <a:pt x="17" y="0"/>
                      <a:pt x="15" y="0"/>
                      <a:pt x="13" y="3"/>
                    </a:cubicBezTo>
                    <a:cubicBezTo>
                      <a:pt x="10" y="7"/>
                      <a:pt x="8" y="12"/>
                      <a:pt x="5" y="17"/>
                    </a:cubicBezTo>
                    <a:cubicBezTo>
                      <a:pt x="0" y="25"/>
                      <a:pt x="3" y="36"/>
                      <a:pt x="4" y="38"/>
                    </a:cubicBezTo>
                    <a:cubicBezTo>
                      <a:pt x="5" y="42"/>
                      <a:pt x="7" y="44"/>
                      <a:pt x="9" y="45"/>
                    </a:cubicBezTo>
                    <a:cubicBezTo>
                      <a:pt x="10" y="45"/>
                      <a:pt x="12" y="46"/>
                      <a:pt x="14" y="42"/>
                    </a:cubicBezTo>
                    <a:cubicBezTo>
                      <a:pt x="17" y="37"/>
                      <a:pt x="19" y="32"/>
                      <a:pt x="22" y="28"/>
                    </a:cubicBezTo>
                    <a:cubicBezTo>
                      <a:pt x="24" y="26"/>
                      <a:pt x="25" y="21"/>
                      <a:pt x="25" y="18"/>
                    </a:cubicBezTo>
                    <a:cubicBezTo>
                      <a:pt x="25" y="13"/>
                      <a:pt x="24" y="9"/>
                      <a:pt x="23" y="7"/>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15">
                <a:extLst>
                  <a:ext uri="{FF2B5EF4-FFF2-40B4-BE49-F238E27FC236}">
                    <a16:creationId xmlns:a16="http://schemas.microsoft.com/office/drawing/2014/main" id="{3F8BB0C4-36EB-4659-8CEE-9F3782A53C78}"/>
                  </a:ext>
                </a:extLst>
              </p:cNvPr>
              <p:cNvSpPr>
                <a:spLocks/>
              </p:cNvSpPr>
              <p:nvPr/>
            </p:nvSpPr>
            <p:spPr bwMode="auto">
              <a:xfrm>
                <a:off x="8450530" y="1335968"/>
                <a:ext cx="640605" cy="927773"/>
              </a:xfrm>
              <a:custGeom>
                <a:avLst/>
                <a:gdLst>
                  <a:gd name="T0" fmla="*/ 44 w 206"/>
                  <a:gd name="T1" fmla="*/ 54 h 298"/>
                  <a:gd name="T2" fmla="*/ 5 w 206"/>
                  <a:gd name="T3" fmla="*/ 99 h 298"/>
                  <a:gd name="T4" fmla="*/ 132 w 206"/>
                  <a:gd name="T5" fmla="*/ 262 h 298"/>
                  <a:gd name="T6" fmla="*/ 179 w 206"/>
                  <a:gd name="T7" fmla="*/ 235 h 298"/>
                  <a:gd name="T8" fmla="*/ 174 w 206"/>
                  <a:gd name="T9" fmla="*/ 208 h 298"/>
                  <a:gd name="T10" fmla="*/ 180 w 206"/>
                  <a:gd name="T11" fmla="*/ 196 h 298"/>
                  <a:gd name="T12" fmla="*/ 191 w 206"/>
                  <a:gd name="T13" fmla="*/ 182 h 298"/>
                  <a:gd name="T14" fmla="*/ 181 w 206"/>
                  <a:gd name="T15" fmla="*/ 162 h 298"/>
                  <a:gd name="T16" fmla="*/ 149 w 206"/>
                  <a:gd name="T17" fmla="*/ 155 h 298"/>
                  <a:gd name="T18" fmla="*/ 153 w 206"/>
                  <a:gd name="T19" fmla="*/ 114 h 298"/>
                  <a:gd name="T20" fmla="*/ 124 w 206"/>
                  <a:gd name="T21" fmla="*/ 101 h 298"/>
                  <a:gd name="T22" fmla="*/ 111 w 206"/>
                  <a:gd name="T23" fmla="*/ 90 h 298"/>
                  <a:gd name="T24" fmla="*/ 123 w 206"/>
                  <a:gd name="T25" fmla="*/ 59 h 298"/>
                  <a:gd name="T26" fmla="*/ 44 w 206"/>
                  <a:gd name="T27" fmla="*/ 5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98">
                    <a:moveTo>
                      <a:pt x="44" y="54"/>
                    </a:moveTo>
                    <a:cubicBezTo>
                      <a:pt x="31" y="38"/>
                      <a:pt x="0" y="0"/>
                      <a:pt x="5" y="99"/>
                    </a:cubicBezTo>
                    <a:cubicBezTo>
                      <a:pt x="5" y="101"/>
                      <a:pt x="105" y="245"/>
                      <a:pt x="132" y="262"/>
                    </a:cubicBezTo>
                    <a:cubicBezTo>
                      <a:pt x="192" y="298"/>
                      <a:pt x="191" y="264"/>
                      <a:pt x="179" y="235"/>
                    </a:cubicBezTo>
                    <a:cubicBezTo>
                      <a:pt x="193" y="227"/>
                      <a:pt x="206" y="204"/>
                      <a:pt x="174" y="208"/>
                    </a:cubicBezTo>
                    <a:cubicBezTo>
                      <a:pt x="165" y="209"/>
                      <a:pt x="173" y="203"/>
                      <a:pt x="180" y="196"/>
                    </a:cubicBezTo>
                    <a:cubicBezTo>
                      <a:pt x="185" y="192"/>
                      <a:pt x="188" y="187"/>
                      <a:pt x="191" y="182"/>
                    </a:cubicBezTo>
                    <a:cubicBezTo>
                      <a:pt x="200" y="169"/>
                      <a:pt x="189" y="164"/>
                      <a:pt x="181" y="162"/>
                    </a:cubicBezTo>
                    <a:cubicBezTo>
                      <a:pt x="170" y="160"/>
                      <a:pt x="156" y="160"/>
                      <a:pt x="149" y="155"/>
                    </a:cubicBezTo>
                    <a:cubicBezTo>
                      <a:pt x="138" y="148"/>
                      <a:pt x="152" y="128"/>
                      <a:pt x="153" y="114"/>
                    </a:cubicBezTo>
                    <a:cubicBezTo>
                      <a:pt x="155" y="99"/>
                      <a:pt x="139" y="100"/>
                      <a:pt x="124" y="101"/>
                    </a:cubicBezTo>
                    <a:cubicBezTo>
                      <a:pt x="120" y="101"/>
                      <a:pt x="100" y="100"/>
                      <a:pt x="111" y="90"/>
                    </a:cubicBezTo>
                    <a:cubicBezTo>
                      <a:pt x="120" y="81"/>
                      <a:pt x="123" y="59"/>
                      <a:pt x="123" y="59"/>
                    </a:cubicBezTo>
                    <a:cubicBezTo>
                      <a:pt x="61" y="17"/>
                      <a:pt x="61" y="75"/>
                      <a:pt x="44" y="54"/>
                    </a:cubicBezTo>
                    <a:close/>
                  </a:path>
                </a:pathLst>
              </a:custGeom>
              <a:solidFill>
                <a:srgbClr val="058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16">
                <a:extLst>
                  <a:ext uri="{FF2B5EF4-FFF2-40B4-BE49-F238E27FC236}">
                    <a16:creationId xmlns:a16="http://schemas.microsoft.com/office/drawing/2014/main" id="{D10014A5-81B9-4626-98CE-96937DCDEEB6}"/>
                  </a:ext>
                </a:extLst>
              </p:cNvPr>
              <p:cNvSpPr>
                <a:spLocks/>
              </p:cNvSpPr>
              <p:nvPr/>
            </p:nvSpPr>
            <p:spPr bwMode="auto">
              <a:xfrm>
                <a:off x="7691586" y="1572645"/>
                <a:ext cx="1216519" cy="1191273"/>
              </a:xfrm>
              <a:custGeom>
                <a:avLst/>
                <a:gdLst>
                  <a:gd name="T0" fmla="*/ 17 w 391"/>
                  <a:gd name="T1" fmla="*/ 10 h 383"/>
                  <a:gd name="T2" fmla="*/ 25 w 391"/>
                  <a:gd name="T3" fmla="*/ 31 h 383"/>
                  <a:gd name="T4" fmla="*/ 6 w 391"/>
                  <a:gd name="T5" fmla="*/ 23 h 383"/>
                  <a:gd name="T6" fmla="*/ 3 w 391"/>
                  <a:gd name="T7" fmla="*/ 28 h 383"/>
                  <a:gd name="T8" fmla="*/ 26 w 391"/>
                  <a:gd name="T9" fmla="*/ 38 h 383"/>
                  <a:gd name="T10" fmla="*/ 68 w 391"/>
                  <a:gd name="T11" fmla="*/ 107 h 383"/>
                  <a:gd name="T12" fmla="*/ 80 w 391"/>
                  <a:gd name="T13" fmla="*/ 140 h 383"/>
                  <a:gd name="T14" fmla="*/ 82 w 391"/>
                  <a:gd name="T15" fmla="*/ 158 h 383"/>
                  <a:gd name="T16" fmla="*/ 100 w 391"/>
                  <a:gd name="T17" fmla="*/ 218 h 383"/>
                  <a:gd name="T18" fmla="*/ 109 w 391"/>
                  <a:gd name="T19" fmla="*/ 212 h 383"/>
                  <a:gd name="T20" fmla="*/ 104 w 391"/>
                  <a:gd name="T21" fmla="*/ 172 h 383"/>
                  <a:gd name="T22" fmla="*/ 244 w 391"/>
                  <a:gd name="T23" fmla="*/ 41 h 383"/>
                  <a:gd name="T24" fmla="*/ 333 w 391"/>
                  <a:gd name="T25" fmla="*/ 182 h 383"/>
                  <a:gd name="T26" fmla="*/ 207 w 391"/>
                  <a:gd name="T27" fmla="*/ 262 h 383"/>
                  <a:gd name="T28" fmla="*/ 156 w 391"/>
                  <a:gd name="T29" fmla="*/ 260 h 383"/>
                  <a:gd name="T30" fmla="*/ 134 w 391"/>
                  <a:gd name="T31" fmla="*/ 263 h 383"/>
                  <a:gd name="T32" fmla="*/ 184 w 391"/>
                  <a:gd name="T33" fmla="*/ 296 h 383"/>
                  <a:gd name="T34" fmla="*/ 196 w 391"/>
                  <a:gd name="T35" fmla="*/ 296 h 383"/>
                  <a:gd name="T36" fmla="*/ 196 w 391"/>
                  <a:gd name="T37" fmla="*/ 296 h 383"/>
                  <a:gd name="T38" fmla="*/ 226 w 391"/>
                  <a:gd name="T39" fmla="*/ 301 h 383"/>
                  <a:gd name="T40" fmla="*/ 226 w 391"/>
                  <a:gd name="T41" fmla="*/ 301 h 383"/>
                  <a:gd name="T42" fmla="*/ 317 w 391"/>
                  <a:gd name="T43" fmla="*/ 351 h 383"/>
                  <a:gd name="T44" fmla="*/ 317 w 391"/>
                  <a:gd name="T45" fmla="*/ 356 h 383"/>
                  <a:gd name="T46" fmla="*/ 317 w 391"/>
                  <a:gd name="T47" fmla="*/ 375 h 383"/>
                  <a:gd name="T48" fmla="*/ 317 w 391"/>
                  <a:gd name="T49" fmla="*/ 381 h 383"/>
                  <a:gd name="T50" fmla="*/ 325 w 391"/>
                  <a:gd name="T51" fmla="*/ 378 h 383"/>
                  <a:gd name="T52" fmla="*/ 329 w 391"/>
                  <a:gd name="T53" fmla="*/ 359 h 383"/>
                  <a:gd name="T54" fmla="*/ 340 w 391"/>
                  <a:gd name="T55" fmla="*/ 365 h 383"/>
                  <a:gd name="T56" fmla="*/ 348 w 391"/>
                  <a:gd name="T57" fmla="*/ 364 h 383"/>
                  <a:gd name="T58" fmla="*/ 345 w 391"/>
                  <a:gd name="T59" fmla="*/ 357 h 383"/>
                  <a:gd name="T60" fmla="*/ 336 w 391"/>
                  <a:gd name="T61" fmla="*/ 349 h 383"/>
                  <a:gd name="T62" fmla="*/ 351 w 391"/>
                  <a:gd name="T63" fmla="*/ 343 h 383"/>
                  <a:gd name="T64" fmla="*/ 345 w 391"/>
                  <a:gd name="T65" fmla="*/ 338 h 383"/>
                  <a:gd name="T66" fmla="*/ 326 w 391"/>
                  <a:gd name="T67" fmla="*/ 343 h 383"/>
                  <a:gd name="T68" fmla="*/ 232 w 391"/>
                  <a:gd name="T69" fmla="*/ 290 h 383"/>
                  <a:gd name="T70" fmla="*/ 232 w 391"/>
                  <a:gd name="T71" fmla="*/ 290 h 383"/>
                  <a:gd name="T72" fmla="*/ 212 w 391"/>
                  <a:gd name="T73" fmla="*/ 281 h 383"/>
                  <a:gd name="T74" fmla="*/ 287 w 391"/>
                  <a:gd name="T75" fmla="*/ 235 h 383"/>
                  <a:gd name="T76" fmla="*/ 374 w 391"/>
                  <a:gd name="T77" fmla="*/ 173 h 383"/>
                  <a:gd name="T78" fmla="*/ 254 w 391"/>
                  <a:gd name="T79" fmla="*/ 29 h 383"/>
                  <a:gd name="T80" fmla="*/ 253 w 391"/>
                  <a:gd name="T81" fmla="*/ 28 h 383"/>
                  <a:gd name="T82" fmla="*/ 235 w 391"/>
                  <a:gd name="T83" fmla="*/ 28 h 383"/>
                  <a:gd name="T84" fmla="*/ 97 w 391"/>
                  <a:gd name="T85" fmla="*/ 157 h 383"/>
                  <a:gd name="T86" fmla="*/ 96 w 391"/>
                  <a:gd name="T87" fmla="*/ 154 h 383"/>
                  <a:gd name="T88" fmla="*/ 96 w 391"/>
                  <a:gd name="T89" fmla="*/ 154 h 383"/>
                  <a:gd name="T90" fmla="*/ 83 w 391"/>
                  <a:gd name="T91" fmla="*/ 118 h 383"/>
                  <a:gd name="T92" fmla="*/ 83 w 391"/>
                  <a:gd name="T93" fmla="*/ 117 h 383"/>
                  <a:gd name="T94" fmla="*/ 35 w 391"/>
                  <a:gd name="T95" fmla="*/ 36 h 383"/>
                  <a:gd name="T96" fmla="*/ 51 w 391"/>
                  <a:gd name="T97" fmla="*/ 17 h 383"/>
                  <a:gd name="T98" fmla="*/ 47 w 391"/>
                  <a:gd name="T99" fmla="*/ 11 h 383"/>
                  <a:gd name="T100" fmla="*/ 31 w 391"/>
                  <a:gd name="T101" fmla="*/ 27 h 383"/>
                  <a:gd name="T102" fmla="*/ 19 w 391"/>
                  <a:gd name="T103" fmla="*/ 4 h 383"/>
                  <a:gd name="T104" fmla="*/ 17 w 391"/>
                  <a:gd name="T105" fmla="*/ 1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1" h="383">
                    <a:moveTo>
                      <a:pt x="17" y="10"/>
                    </a:moveTo>
                    <a:cubicBezTo>
                      <a:pt x="23" y="18"/>
                      <a:pt x="24" y="18"/>
                      <a:pt x="25" y="31"/>
                    </a:cubicBezTo>
                    <a:cubicBezTo>
                      <a:pt x="17" y="27"/>
                      <a:pt x="16" y="25"/>
                      <a:pt x="6" y="23"/>
                    </a:cubicBezTo>
                    <a:cubicBezTo>
                      <a:pt x="2" y="22"/>
                      <a:pt x="0" y="26"/>
                      <a:pt x="3" y="28"/>
                    </a:cubicBezTo>
                    <a:cubicBezTo>
                      <a:pt x="13" y="33"/>
                      <a:pt x="15" y="35"/>
                      <a:pt x="26" y="38"/>
                    </a:cubicBezTo>
                    <a:cubicBezTo>
                      <a:pt x="28" y="39"/>
                      <a:pt x="56" y="84"/>
                      <a:pt x="68" y="107"/>
                    </a:cubicBezTo>
                    <a:cubicBezTo>
                      <a:pt x="74" y="118"/>
                      <a:pt x="78" y="130"/>
                      <a:pt x="80" y="140"/>
                    </a:cubicBezTo>
                    <a:cubicBezTo>
                      <a:pt x="81" y="147"/>
                      <a:pt x="81" y="154"/>
                      <a:pt x="82" y="158"/>
                    </a:cubicBezTo>
                    <a:cubicBezTo>
                      <a:pt x="82" y="173"/>
                      <a:pt x="81" y="189"/>
                      <a:pt x="100" y="218"/>
                    </a:cubicBezTo>
                    <a:cubicBezTo>
                      <a:pt x="104" y="223"/>
                      <a:pt x="112" y="217"/>
                      <a:pt x="109" y="212"/>
                    </a:cubicBezTo>
                    <a:cubicBezTo>
                      <a:pt x="101" y="199"/>
                      <a:pt x="99" y="187"/>
                      <a:pt x="104" y="172"/>
                    </a:cubicBezTo>
                    <a:cubicBezTo>
                      <a:pt x="118" y="166"/>
                      <a:pt x="203" y="98"/>
                      <a:pt x="244" y="41"/>
                    </a:cubicBezTo>
                    <a:cubicBezTo>
                      <a:pt x="285" y="87"/>
                      <a:pt x="302" y="129"/>
                      <a:pt x="333" y="182"/>
                    </a:cubicBezTo>
                    <a:cubicBezTo>
                      <a:pt x="323" y="184"/>
                      <a:pt x="217" y="256"/>
                      <a:pt x="207" y="262"/>
                    </a:cubicBezTo>
                    <a:cubicBezTo>
                      <a:pt x="204" y="265"/>
                      <a:pt x="174" y="277"/>
                      <a:pt x="156" y="260"/>
                    </a:cubicBezTo>
                    <a:cubicBezTo>
                      <a:pt x="153" y="257"/>
                      <a:pt x="138" y="257"/>
                      <a:pt x="134" y="263"/>
                    </a:cubicBezTo>
                    <a:cubicBezTo>
                      <a:pt x="134" y="263"/>
                      <a:pt x="159" y="292"/>
                      <a:pt x="184" y="296"/>
                    </a:cubicBezTo>
                    <a:cubicBezTo>
                      <a:pt x="188" y="296"/>
                      <a:pt x="192" y="297"/>
                      <a:pt x="196" y="296"/>
                    </a:cubicBezTo>
                    <a:cubicBezTo>
                      <a:pt x="196" y="296"/>
                      <a:pt x="196" y="296"/>
                      <a:pt x="196" y="296"/>
                    </a:cubicBezTo>
                    <a:cubicBezTo>
                      <a:pt x="204" y="296"/>
                      <a:pt x="226" y="301"/>
                      <a:pt x="226" y="301"/>
                    </a:cubicBezTo>
                    <a:cubicBezTo>
                      <a:pt x="226" y="301"/>
                      <a:pt x="226" y="301"/>
                      <a:pt x="226" y="301"/>
                    </a:cubicBezTo>
                    <a:cubicBezTo>
                      <a:pt x="264" y="314"/>
                      <a:pt x="308" y="318"/>
                      <a:pt x="317" y="351"/>
                    </a:cubicBezTo>
                    <a:cubicBezTo>
                      <a:pt x="317" y="351"/>
                      <a:pt x="317" y="355"/>
                      <a:pt x="317" y="356"/>
                    </a:cubicBezTo>
                    <a:cubicBezTo>
                      <a:pt x="319" y="363"/>
                      <a:pt x="321" y="369"/>
                      <a:pt x="317" y="375"/>
                    </a:cubicBezTo>
                    <a:cubicBezTo>
                      <a:pt x="315" y="377"/>
                      <a:pt x="315" y="380"/>
                      <a:pt x="317" y="381"/>
                    </a:cubicBezTo>
                    <a:cubicBezTo>
                      <a:pt x="320" y="383"/>
                      <a:pt x="323" y="381"/>
                      <a:pt x="325" y="378"/>
                    </a:cubicBezTo>
                    <a:cubicBezTo>
                      <a:pt x="328" y="372"/>
                      <a:pt x="329" y="365"/>
                      <a:pt x="329" y="359"/>
                    </a:cubicBezTo>
                    <a:cubicBezTo>
                      <a:pt x="333" y="360"/>
                      <a:pt x="336" y="362"/>
                      <a:pt x="340" y="365"/>
                    </a:cubicBezTo>
                    <a:cubicBezTo>
                      <a:pt x="342" y="367"/>
                      <a:pt x="347" y="366"/>
                      <a:pt x="348" y="364"/>
                    </a:cubicBezTo>
                    <a:cubicBezTo>
                      <a:pt x="350" y="361"/>
                      <a:pt x="347" y="359"/>
                      <a:pt x="345" y="357"/>
                    </a:cubicBezTo>
                    <a:cubicBezTo>
                      <a:pt x="342" y="355"/>
                      <a:pt x="339" y="351"/>
                      <a:pt x="336" y="349"/>
                    </a:cubicBezTo>
                    <a:cubicBezTo>
                      <a:pt x="341" y="348"/>
                      <a:pt x="343" y="348"/>
                      <a:pt x="351" y="343"/>
                    </a:cubicBezTo>
                    <a:cubicBezTo>
                      <a:pt x="356" y="340"/>
                      <a:pt x="349" y="337"/>
                      <a:pt x="345" y="338"/>
                    </a:cubicBezTo>
                    <a:cubicBezTo>
                      <a:pt x="332" y="342"/>
                      <a:pt x="333" y="340"/>
                      <a:pt x="326" y="343"/>
                    </a:cubicBezTo>
                    <a:cubicBezTo>
                      <a:pt x="309" y="305"/>
                      <a:pt x="268" y="301"/>
                      <a:pt x="232" y="290"/>
                    </a:cubicBezTo>
                    <a:cubicBezTo>
                      <a:pt x="232" y="290"/>
                      <a:pt x="232" y="290"/>
                      <a:pt x="232" y="290"/>
                    </a:cubicBezTo>
                    <a:cubicBezTo>
                      <a:pt x="221" y="286"/>
                      <a:pt x="215" y="282"/>
                      <a:pt x="212" y="281"/>
                    </a:cubicBezTo>
                    <a:cubicBezTo>
                      <a:pt x="237" y="264"/>
                      <a:pt x="260" y="247"/>
                      <a:pt x="287" y="235"/>
                    </a:cubicBezTo>
                    <a:cubicBezTo>
                      <a:pt x="319" y="220"/>
                      <a:pt x="391" y="199"/>
                      <a:pt x="374" y="173"/>
                    </a:cubicBezTo>
                    <a:cubicBezTo>
                      <a:pt x="372" y="169"/>
                      <a:pt x="317" y="76"/>
                      <a:pt x="254" y="29"/>
                    </a:cubicBezTo>
                    <a:cubicBezTo>
                      <a:pt x="254" y="28"/>
                      <a:pt x="253" y="28"/>
                      <a:pt x="253" y="28"/>
                    </a:cubicBezTo>
                    <a:cubicBezTo>
                      <a:pt x="251" y="23"/>
                      <a:pt x="240" y="18"/>
                      <a:pt x="235" y="28"/>
                    </a:cubicBezTo>
                    <a:cubicBezTo>
                      <a:pt x="199" y="85"/>
                      <a:pt x="147" y="113"/>
                      <a:pt x="97" y="157"/>
                    </a:cubicBezTo>
                    <a:cubicBezTo>
                      <a:pt x="97" y="156"/>
                      <a:pt x="97" y="155"/>
                      <a:pt x="96" y="154"/>
                    </a:cubicBezTo>
                    <a:cubicBezTo>
                      <a:pt x="96" y="154"/>
                      <a:pt x="96" y="154"/>
                      <a:pt x="96" y="154"/>
                    </a:cubicBezTo>
                    <a:cubicBezTo>
                      <a:pt x="96" y="154"/>
                      <a:pt x="86" y="122"/>
                      <a:pt x="83" y="118"/>
                    </a:cubicBezTo>
                    <a:cubicBezTo>
                      <a:pt x="83" y="118"/>
                      <a:pt x="83" y="117"/>
                      <a:pt x="83" y="117"/>
                    </a:cubicBezTo>
                    <a:cubicBezTo>
                      <a:pt x="72" y="89"/>
                      <a:pt x="56" y="62"/>
                      <a:pt x="35" y="36"/>
                    </a:cubicBezTo>
                    <a:cubicBezTo>
                      <a:pt x="39" y="29"/>
                      <a:pt x="43" y="21"/>
                      <a:pt x="51" y="17"/>
                    </a:cubicBezTo>
                    <a:cubicBezTo>
                      <a:pt x="54" y="16"/>
                      <a:pt x="52" y="8"/>
                      <a:pt x="47" y="11"/>
                    </a:cubicBezTo>
                    <a:cubicBezTo>
                      <a:pt x="42" y="14"/>
                      <a:pt x="35" y="23"/>
                      <a:pt x="31" y="27"/>
                    </a:cubicBezTo>
                    <a:cubicBezTo>
                      <a:pt x="31" y="17"/>
                      <a:pt x="29" y="13"/>
                      <a:pt x="19" y="4"/>
                    </a:cubicBezTo>
                    <a:cubicBezTo>
                      <a:pt x="14" y="0"/>
                      <a:pt x="15" y="8"/>
                      <a:pt x="17"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17">
                <a:extLst>
                  <a:ext uri="{FF2B5EF4-FFF2-40B4-BE49-F238E27FC236}">
                    <a16:creationId xmlns:a16="http://schemas.microsoft.com/office/drawing/2014/main" id="{BA411C1F-8C4C-44A3-ACD1-E3790D742BAF}"/>
                  </a:ext>
                </a:extLst>
              </p:cNvPr>
              <p:cNvSpPr>
                <a:spLocks noEditPoints="1"/>
              </p:cNvSpPr>
              <p:nvPr/>
            </p:nvSpPr>
            <p:spPr bwMode="auto">
              <a:xfrm>
                <a:off x="7912485" y="1777764"/>
                <a:ext cx="915150" cy="757366"/>
              </a:xfrm>
              <a:custGeom>
                <a:avLst/>
                <a:gdLst>
                  <a:gd name="T0" fmla="*/ 244 w 294"/>
                  <a:gd name="T1" fmla="*/ 76 h 243"/>
                  <a:gd name="T2" fmla="*/ 253 w 294"/>
                  <a:gd name="T3" fmla="*/ 68 h 243"/>
                  <a:gd name="T4" fmla="*/ 251 w 294"/>
                  <a:gd name="T5" fmla="*/ 45 h 243"/>
                  <a:gd name="T6" fmla="*/ 229 w 294"/>
                  <a:gd name="T7" fmla="*/ 37 h 243"/>
                  <a:gd name="T8" fmla="*/ 230 w 294"/>
                  <a:gd name="T9" fmla="*/ 29 h 243"/>
                  <a:gd name="T10" fmla="*/ 187 w 294"/>
                  <a:gd name="T11" fmla="*/ 10 h 243"/>
                  <a:gd name="T12" fmla="*/ 147 w 294"/>
                  <a:gd name="T13" fmla="*/ 36 h 243"/>
                  <a:gd name="T14" fmla="*/ 72 w 294"/>
                  <a:gd name="T15" fmla="*/ 108 h 243"/>
                  <a:gd name="T16" fmla="*/ 48 w 294"/>
                  <a:gd name="T17" fmla="*/ 145 h 243"/>
                  <a:gd name="T18" fmla="*/ 48 w 294"/>
                  <a:gd name="T19" fmla="*/ 184 h 243"/>
                  <a:gd name="T20" fmla="*/ 57 w 294"/>
                  <a:gd name="T21" fmla="*/ 196 h 243"/>
                  <a:gd name="T22" fmla="*/ 59 w 294"/>
                  <a:gd name="T23" fmla="*/ 202 h 243"/>
                  <a:gd name="T24" fmla="*/ 73 w 294"/>
                  <a:gd name="T25" fmla="*/ 214 h 243"/>
                  <a:gd name="T26" fmla="*/ 80 w 294"/>
                  <a:gd name="T27" fmla="*/ 223 h 243"/>
                  <a:gd name="T28" fmla="*/ 136 w 294"/>
                  <a:gd name="T29" fmla="*/ 243 h 243"/>
                  <a:gd name="T30" fmla="*/ 127 w 294"/>
                  <a:gd name="T31" fmla="*/ 208 h 243"/>
                  <a:gd name="T32" fmla="*/ 123 w 294"/>
                  <a:gd name="T33" fmla="*/ 208 h 243"/>
                  <a:gd name="T34" fmla="*/ 162 w 294"/>
                  <a:gd name="T35" fmla="*/ 188 h 243"/>
                  <a:gd name="T36" fmla="*/ 273 w 294"/>
                  <a:gd name="T37" fmla="*/ 110 h 243"/>
                  <a:gd name="T38" fmla="*/ 248 w 294"/>
                  <a:gd name="T39" fmla="*/ 77 h 243"/>
                  <a:gd name="T40" fmla="*/ 3 w 294"/>
                  <a:gd name="T41" fmla="*/ 77 h 243"/>
                  <a:gd name="T42" fmla="*/ 10 w 294"/>
                  <a:gd name="T43" fmla="*/ 121 h 243"/>
                  <a:gd name="T44" fmla="*/ 27 w 294"/>
                  <a:gd name="T45" fmla="*/ 122 h 243"/>
                  <a:gd name="T46" fmla="*/ 33 w 294"/>
                  <a:gd name="T47" fmla="*/ 109 h 243"/>
                  <a:gd name="T48" fmla="*/ 29 w 294"/>
                  <a:gd name="T49" fmla="*/ 73 h 243"/>
                  <a:gd name="T50" fmla="*/ 3 w 294"/>
                  <a:gd name="T51" fmla="*/ 7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4" h="243">
                    <a:moveTo>
                      <a:pt x="244" y="76"/>
                    </a:moveTo>
                    <a:cubicBezTo>
                      <a:pt x="247" y="74"/>
                      <a:pt x="250" y="71"/>
                      <a:pt x="253" y="68"/>
                    </a:cubicBezTo>
                    <a:cubicBezTo>
                      <a:pt x="261" y="60"/>
                      <a:pt x="256" y="49"/>
                      <a:pt x="251" y="45"/>
                    </a:cubicBezTo>
                    <a:cubicBezTo>
                      <a:pt x="247" y="41"/>
                      <a:pt x="238" y="36"/>
                      <a:pt x="229" y="37"/>
                    </a:cubicBezTo>
                    <a:cubicBezTo>
                      <a:pt x="230" y="34"/>
                      <a:pt x="230" y="32"/>
                      <a:pt x="230" y="29"/>
                    </a:cubicBezTo>
                    <a:cubicBezTo>
                      <a:pt x="229" y="11"/>
                      <a:pt x="208" y="0"/>
                      <a:pt x="187" y="10"/>
                    </a:cubicBezTo>
                    <a:cubicBezTo>
                      <a:pt x="173" y="17"/>
                      <a:pt x="160" y="26"/>
                      <a:pt x="147" y="36"/>
                    </a:cubicBezTo>
                    <a:cubicBezTo>
                      <a:pt x="120" y="57"/>
                      <a:pt x="94" y="82"/>
                      <a:pt x="72" y="108"/>
                    </a:cubicBezTo>
                    <a:cubicBezTo>
                      <a:pt x="63" y="120"/>
                      <a:pt x="53" y="132"/>
                      <a:pt x="48" y="145"/>
                    </a:cubicBezTo>
                    <a:cubicBezTo>
                      <a:pt x="43" y="159"/>
                      <a:pt x="44" y="172"/>
                      <a:pt x="48" y="184"/>
                    </a:cubicBezTo>
                    <a:cubicBezTo>
                      <a:pt x="49" y="189"/>
                      <a:pt x="53" y="193"/>
                      <a:pt x="57" y="196"/>
                    </a:cubicBezTo>
                    <a:cubicBezTo>
                      <a:pt x="57" y="198"/>
                      <a:pt x="58" y="201"/>
                      <a:pt x="59" y="202"/>
                    </a:cubicBezTo>
                    <a:cubicBezTo>
                      <a:pt x="63" y="208"/>
                      <a:pt x="68" y="212"/>
                      <a:pt x="73" y="214"/>
                    </a:cubicBezTo>
                    <a:cubicBezTo>
                      <a:pt x="75" y="218"/>
                      <a:pt x="78" y="221"/>
                      <a:pt x="80" y="223"/>
                    </a:cubicBezTo>
                    <a:cubicBezTo>
                      <a:pt x="96" y="235"/>
                      <a:pt x="116" y="243"/>
                      <a:pt x="136" y="243"/>
                    </a:cubicBezTo>
                    <a:cubicBezTo>
                      <a:pt x="150" y="243"/>
                      <a:pt x="139" y="208"/>
                      <a:pt x="127" y="208"/>
                    </a:cubicBezTo>
                    <a:cubicBezTo>
                      <a:pt x="126" y="208"/>
                      <a:pt x="124" y="208"/>
                      <a:pt x="123" y="208"/>
                    </a:cubicBezTo>
                    <a:cubicBezTo>
                      <a:pt x="137" y="202"/>
                      <a:pt x="150" y="195"/>
                      <a:pt x="162" y="188"/>
                    </a:cubicBezTo>
                    <a:cubicBezTo>
                      <a:pt x="201" y="166"/>
                      <a:pt x="238" y="139"/>
                      <a:pt x="273" y="110"/>
                    </a:cubicBezTo>
                    <a:cubicBezTo>
                      <a:pt x="294" y="93"/>
                      <a:pt x="267" y="69"/>
                      <a:pt x="248" y="77"/>
                    </a:cubicBezTo>
                    <a:moveTo>
                      <a:pt x="3" y="77"/>
                    </a:moveTo>
                    <a:cubicBezTo>
                      <a:pt x="0" y="96"/>
                      <a:pt x="3" y="111"/>
                      <a:pt x="10" y="121"/>
                    </a:cubicBezTo>
                    <a:cubicBezTo>
                      <a:pt x="13" y="125"/>
                      <a:pt x="21" y="125"/>
                      <a:pt x="27" y="122"/>
                    </a:cubicBezTo>
                    <a:cubicBezTo>
                      <a:pt x="33" y="118"/>
                      <a:pt x="36" y="112"/>
                      <a:pt x="33" y="109"/>
                    </a:cubicBezTo>
                    <a:cubicBezTo>
                      <a:pt x="28" y="101"/>
                      <a:pt x="26" y="87"/>
                      <a:pt x="29" y="73"/>
                    </a:cubicBezTo>
                    <a:cubicBezTo>
                      <a:pt x="30" y="62"/>
                      <a:pt x="5" y="65"/>
                      <a:pt x="3" y="7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18">
                <a:extLst>
                  <a:ext uri="{FF2B5EF4-FFF2-40B4-BE49-F238E27FC236}">
                    <a16:creationId xmlns:a16="http://schemas.microsoft.com/office/drawing/2014/main" id="{933A0819-5162-4D4F-AB2B-182DEAB17301}"/>
                  </a:ext>
                </a:extLst>
              </p:cNvPr>
              <p:cNvSpPr>
                <a:spLocks/>
              </p:cNvSpPr>
              <p:nvPr/>
            </p:nvSpPr>
            <p:spPr bwMode="auto">
              <a:xfrm>
                <a:off x="8103404" y="1889792"/>
                <a:ext cx="534890" cy="588536"/>
              </a:xfrm>
              <a:custGeom>
                <a:avLst/>
                <a:gdLst>
                  <a:gd name="T0" fmla="*/ 107 w 172"/>
                  <a:gd name="T1" fmla="*/ 9 h 189"/>
                  <a:gd name="T2" fmla="*/ 53 w 172"/>
                  <a:gd name="T3" fmla="*/ 65 h 189"/>
                  <a:gd name="T4" fmla="*/ 42 w 172"/>
                  <a:gd name="T5" fmla="*/ 77 h 189"/>
                  <a:gd name="T6" fmla="*/ 37 w 172"/>
                  <a:gd name="T7" fmla="*/ 83 h 189"/>
                  <a:gd name="T8" fmla="*/ 34 w 172"/>
                  <a:gd name="T9" fmla="*/ 86 h 189"/>
                  <a:gd name="T10" fmla="*/ 23 w 172"/>
                  <a:gd name="T11" fmla="*/ 94 h 189"/>
                  <a:gd name="T12" fmla="*/ 14 w 172"/>
                  <a:gd name="T13" fmla="*/ 98 h 189"/>
                  <a:gd name="T14" fmla="*/ 1 w 172"/>
                  <a:gd name="T15" fmla="*/ 123 h 189"/>
                  <a:gd name="T16" fmla="*/ 13 w 172"/>
                  <a:gd name="T17" fmla="*/ 138 h 189"/>
                  <a:gd name="T18" fmla="*/ 9 w 172"/>
                  <a:gd name="T19" fmla="*/ 148 h 189"/>
                  <a:gd name="T20" fmla="*/ 25 w 172"/>
                  <a:gd name="T21" fmla="*/ 180 h 189"/>
                  <a:gd name="T22" fmla="*/ 55 w 172"/>
                  <a:gd name="T23" fmla="*/ 177 h 189"/>
                  <a:gd name="T24" fmla="*/ 60 w 172"/>
                  <a:gd name="T25" fmla="*/ 167 h 189"/>
                  <a:gd name="T26" fmla="*/ 70 w 172"/>
                  <a:gd name="T27" fmla="*/ 157 h 189"/>
                  <a:gd name="T28" fmla="*/ 73 w 172"/>
                  <a:gd name="T29" fmla="*/ 155 h 189"/>
                  <a:gd name="T30" fmla="*/ 80 w 172"/>
                  <a:gd name="T31" fmla="*/ 151 h 189"/>
                  <a:gd name="T32" fmla="*/ 94 w 172"/>
                  <a:gd name="T33" fmla="*/ 143 h 189"/>
                  <a:gd name="T34" fmla="*/ 161 w 172"/>
                  <a:gd name="T35" fmla="*/ 104 h 189"/>
                  <a:gd name="T36" fmla="*/ 162 w 172"/>
                  <a:gd name="T37" fmla="*/ 74 h 189"/>
                  <a:gd name="T38" fmla="*/ 128 w 172"/>
                  <a:gd name="T39" fmla="*/ 60 h 189"/>
                  <a:gd name="T40" fmla="*/ 81 w 172"/>
                  <a:gd name="T41" fmla="*/ 89 h 189"/>
                  <a:gd name="T42" fmla="*/ 129 w 172"/>
                  <a:gd name="T43" fmla="*/ 38 h 189"/>
                  <a:gd name="T44" fmla="*/ 130 w 172"/>
                  <a:gd name="T45" fmla="*/ 9 h 189"/>
                  <a:gd name="T46" fmla="*/ 107 w 172"/>
                  <a:gd name="T47" fmla="*/ 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189">
                    <a:moveTo>
                      <a:pt x="107" y="9"/>
                    </a:moveTo>
                    <a:cubicBezTo>
                      <a:pt x="89" y="28"/>
                      <a:pt x="70" y="46"/>
                      <a:pt x="53" y="65"/>
                    </a:cubicBezTo>
                    <a:cubicBezTo>
                      <a:pt x="50" y="69"/>
                      <a:pt x="46" y="73"/>
                      <a:pt x="42" y="77"/>
                    </a:cubicBezTo>
                    <a:cubicBezTo>
                      <a:pt x="41" y="79"/>
                      <a:pt x="39" y="81"/>
                      <a:pt x="37" y="83"/>
                    </a:cubicBezTo>
                    <a:cubicBezTo>
                      <a:pt x="37" y="83"/>
                      <a:pt x="33" y="87"/>
                      <a:pt x="34" y="86"/>
                    </a:cubicBezTo>
                    <a:cubicBezTo>
                      <a:pt x="31" y="89"/>
                      <a:pt x="27" y="92"/>
                      <a:pt x="23" y="94"/>
                    </a:cubicBezTo>
                    <a:cubicBezTo>
                      <a:pt x="20" y="96"/>
                      <a:pt x="19" y="97"/>
                      <a:pt x="14" y="98"/>
                    </a:cubicBezTo>
                    <a:cubicBezTo>
                      <a:pt x="3" y="101"/>
                      <a:pt x="0" y="116"/>
                      <a:pt x="1" y="123"/>
                    </a:cubicBezTo>
                    <a:cubicBezTo>
                      <a:pt x="2" y="130"/>
                      <a:pt x="7" y="136"/>
                      <a:pt x="13" y="138"/>
                    </a:cubicBezTo>
                    <a:cubicBezTo>
                      <a:pt x="11" y="141"/>
                      <a:pt x="10" y="144"/>
                      <a:pt x="9" y="148"/>
                    </a:cubicBezTo>
                    <a:cubicBezTo>
                      <a:pt x="5" y="160"/>
                      <a:pt x="15" y="174"/>
                      <a:pt x="25" y="180"/>
                    </a:cubicBezTo>
                    <a:cubicBezTo>
                      <a:pt x="34" y="185"/>
                      <a:pt x="51" y="189"/>
                      <a:pt x="55" y="177"/>
                    </a:cubicBezTo>
                    <a:cubicBezTo>
                      <a:pt x="57" y="171"/>
                      <a:pt x="57" y="170"/>
                      <a:pt x="60" y="167"/>
                    </a:cubicBezTo>
                    <a:cubicBezTo>
                      <a:pt x="63" y="163"/>
                      <a:pt x="67" y="160"/>
                      <a:pt x="70" y="157"/>
                    </a:cubicBezTo>
                    <a:cubicBezTo>
                      <a:pt x="68" y="159"/>
                      <a:pt x="73" y="155"/>
                      <a:pt x="73" y="155"/>
                    </a:cubicBezTo>
                    <a:cubicBezTo>
                      <a:pt x="75" y="154"/>
                      <a:pt x="78" y="152"/>
                      <a:pt x="80" y="151"/>
                    </a:cubicBezTo>
                    <a:cubicBezTo>
                      <a:pt x="85" y="148"/>
                      <a:pt x="89" y="146"/>
                      <a:pt x="94" y="143"/>
                    </a:cubicBezTo>
                    <a:cubicBezTo>
                      <a:pt x="117" y="131"/>
                      <a:pt x="139" y="118"/>
                      <a:pt x="161" y="104"/>
                    </a:cubicBezTo>
                    <a:cubicBezTo>
                      <a:pt x="172" y="97"/>
                      <a:pt x="169" y="83"/>
                      <a:pt x="162" y="74"/>
                    </a:cubicBezTo>
                    <a:cubicBezTo>
                      <a:pt x="156" y="66"/>
                      <a:pt x="139" y="53"/>
                      <a:pt x="128" y="60"/>
                    </a:cubicBezTo>
                    <a:cubicBezTo>
                      <a:pt x="112" y="70"/>
                      <a:pt x="97" y="80"/>
                      <a:pt x="81" y="89"/>
                    </a:cubicBezTo>
                    <a:cubicBezTo>
                      <a:pt x="97" y="72"/>
                      <a:pt x="113" y="55"/>
                      <a:pt x="129" y="38"/>
                    </a:cubicBezTo>
                    <a:cubicBezTo>
                      <a:pt x="139" y="29"/>
                      <a:pt x="135" y="14"/>
                      <a:pt x="130" y="9"/>
                    </a:cubicBezTo>
                    <a:cubicBezTo>
                      <a:pt x="125" y="3"/>
                      <a:pt x="116" y="0"/>
                      <a:pt x="107" y="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19">
                <a:extLst>
                  <a:ext uri="{FF2B5EF4-FFF2-40B4-BE49-F238E27FC236}">
                    <a16:creationId xmlns:a16="http://schemas.microsoft.com/office/drawing/2014/main" id="{2C328771-1EA7-4869-8917-A4CD44DE6F1D}"/>
                  </a:ext>
                </a:extLst>
              </p:cNvPr>
              <p:cNvSpPr>
                <a:spLocks/>
              </p:cNvSpPr>
              <p:nvPr/>
            </p:nvSpPr>
            <p:spPr bwMode="auto">
              <a:xfrm>
                <a:off x="7158275" y="2151714"/>
                <a:ext cx="981420" cy="998775"/>
              </a:xfrm>
              <a:custGeom>
                <a:avLst/>
                <a:gdLst>
                  <a:gd name="T0" fmla="*/ 76 w 316"/>
                  <a:gd name="T1" fmla="*/ 44 h 321"/>
                  <a:gd name="T2" fmla="*/ 270 w 316"/>
                  <a:gd name="T3" fmla="*/ 81 h 321"/>
                  <a:gd name="T4" fmla="*/ 242 w 316"/>
                  <a:gd name="T5" fmla="*/ 277 h 321"/>
                  <a:gd name="T6" fmla="*/ 39 w 316"/>
                  <a:gd name="T7" fmla="*/ 240 h 321"/>
                  <a:gd name="T8" fmla="*/ 76 w 316"/>
                  <a:gd name="T9" fmla="*/ 44 h 321"/>
                </a:gdLst>
                <a:ahLst/>
                <a:cxnLst>
                  <a:cxn ang="0">
                    <a:pos x="T0" y="T1"/>
                  </a:cxn>
                  <a:cxn ang="0">
                    <a:pos x="T2" y="T3"/>
                  </a:cxn>
                  <a:cxn ang="0">
                    <a:pos x="T4" y="T5"/>
                  </a:cxn>
                  <a:cxn ang="0">
                    <a:pos x="T6" y="T7"/>
                  </a:cxn>
                  <a:cxn ang="0">
                    <a:pos x="T8" y="T9"/>
                  </a:cxn>
                </a:cxnLst>
                <a:rect l="0" t="0" r="r" b="b"/>
                <a:pathLst>
                  <a:path w="316" h="321">
                    <a:moveTo>
                      <a:pt x="76" y="44"/>
                    </a:moveTo>
                    <a:cubicBezTo>
                      <a:pt x="137" y="0"/>
                      <a:pt x="224" y="16"/>
                      <a:pt x="270" y="81"/>
                    </a:cubicBezTo>
                    <a:cubicBezTo>
                      <a:pt x="316" y="145"/>
                      <a:pt x="304" y="233"/>
                      <a:pt x="242" y="277"/>
                    </a:cubicBezTo>
                    <a:cubicBezTo>
                      <a:pt x="181" y="321"/>
                      <a:pt x="73" y="290"/>
                      <a:pt x="39" y="240"/>
                    </a:cubicBezTo>
                    <a:cubicBezTo>
                      <a:pt x="0" y="181"/>
                      <a:pt x="14" y="88"/>
                      <a:pt x="7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20">
                <a:extLst>
                  <a:ext uri="{FF2B5EF4-FFF2-40B4-BE49-F238E27FC236}">
                    <a16:creationId xmlns:a16="http://schemas.microsoft.com/office/drawing/2014/main" id="{E5A02DDA-A5A3-44EF-9554-6A1A3B3BF9F7}"/>
                  </a:ext>
                </a:extLst>
              </p:cNvPr>
              <p:cNvSpPr>
                <a:spLocks/>
              </p:cNvSpPr>
              <p:nvPr/>
            </p:nvSpPr>
            <p:spPr bwMode="auto">
              <a:xfrm>
                <a:off x="7387063" y="2292142"/>
                <a:ext cx="175141" cy="211431"/>
              </a:xfrm>
              <a:custGeom>
                <a:avLst/>
                <a:gdLst>
                  <a:gd name="T0" fmla="*/ 19 w 56"/>
                  <a:gd name="T1" fmla="*/ 23 h 68"/>
                  <a:gd name="T2" fmla="*/ 36 w 56"/>
                  <a:gd name="T3" fmla="*/ 49 h 68"/>
                  <a:gd name="T4" fmla="*/ 19 w 56"/>
                  <a:gd name="T5" fmla="*/ 23 h 68"/>
                </a:gdLst>
                <a:ahLst/>
                <a:cxnLst>
                  <a:cxn ang="0">
                    <a:pos x="T0" y="T1"/>
                  </a:cxn>
                  <a:cxn ang="0">
                    <a:pos x="T2" y="T3"/>
                  </a:cxn>
                  <a:cxn ang="0">
                    <a:pos x="T4" y="T5"/>
                  </a:cxn>
                </a:cxnLst>
                <a:rect l="0" t="0" r="r" b="b"/>
                <a:pathLst>
                  <a:path w="56" h="68">
                    <a:moveTo>
                      <a:pt x="19" y="23"/>
                    </a:moveTo>
                    <a:cubicBezTo>
                      <a:pt x="56" y="0"/>
                      <a:pt x="52" y="33"/>
                      <a:pt x="36" y="49"/>
                    </a:cubicBezTo>
                    <a:cubicBezTo>
                      <a:pt x="15" y="68"/>
                      <a:pt x="0" y="35"/>
                      <a:pt x="19" y="23"/>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21">
                <a:extLst>
                  <a:ext uri="{FF2B5EF4-FFF2-40B4-BE49-F238E27FC236}">
                    <a16:creationId xmlns:a16="http://schemas.microsoft.com/office/drawing/2014/main" id="{49EA759A-00FA-4CA8-8BB9-2B1D4D35C2B6}"/>
                  </a:ext>
                </a:extLst>
              </p:cNvPr>
              <p:cNvSpPr>
                <a:spLocks/>
              </p:cNvSpPr>
              <p:nvPr/>
            </p:nvSpPr>
            <p:spPr bwMode="auto">
              <a:xfrm>
                <a:off x="7783101" y="2724471"/>
                <a:ext cx="192497" cy="179874"/>
              </a:xfrm>
              <a:custGeom>
                <a:avLst/>
                <a:gdLst>
                  <a:gd name="T0" fmla="*/ 21 w 62"/>
                  <a:gd name="T1" fmla="*/ 14 h 58"/>
                  <a:gd name="T2" fmla="*/ 33 w 62"/>
                  <a:gd name="T3" fmla="*/ 47 h 58"/>
                  <a:gd name="T4" fmla="*/ 21 w 62"/>
                  <a:gd name="T5" fmla="*/ 14 h 58"/>
                </a:gdLst>
                <a:ahLst/>
                <a:cxnLst>
                  <a:cxn ang="0">
                    <a:pos x="T0" y="T1"/>
                  </a:cxn>
                  <a:cxn ang="0">
                    <a:pos x="T2" y="T3"/>
                  </a:cxn>
                  <a:cxn ang="0">
                    <a:pos x="T4" y="T5"/>
                  </a:cxn>
                </a:cxnLst>
                <a:rect l="0" t="0" r="r" b="b"/>
                <a:pathLst>
                  <a:path w="62" h="58">
                    <a:moveTo>
                      <a:pt x="21" y="14"/>
                    </a:moveTo>
                    <a:cubicBezTo>
                      <a:pt x="62" y="0"/>
                      <a:pt x="48" y="41"/>
                      <a:pt x="33" y="47"/>
                    </a:cubicBezTo>
                    <a:cubicBezTo>
                      <a:pt x="4" y="58"/>
                      <a:pt x="0" y="22"/>
                      <a:pt x="21" y="14"/>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22">
                <a:extLst>
                  <a:ext uri="{FF2B5EF4-FFF2-40B4-BE49-F238E27FC236}">
                    <a16:creationId xmlns:a16="http://schemas.microsoft.com/office/drawing/2014/main" id="{9C33C92E-214A-451D-9DC3-61CB5DA03ABB}"/>
                  </a:ext>
                </a:extLst>
              </p:cNvPr>
              <p:cNvSpPr>
                <a:spLocks/>
              </p:cNvSpPr>
              <p:nvPr/>
            </p:nvSpPr>
            <p:spPr bwMode="auto">
              <a:xfrm>
                <a:off x="7371284" y="2490950"/>
                <a:ext cx="115183" cy="140428"/>
              </a:xfrm>
              <a:custGeom>
                <a:avLst/>
                <a:gdLst>
                  <a:gd name="T0" fmla="*/ 20 w 37"/>
                  <a:gd name="T1" fmla="*/ 10 h 45"/>
                  <a:gd name="T2" fmla="*/ 2 w 37"/>
                  <a:gd name="T3" fmla="*/ 15 h 45"/>
                  <a:gd name="T4" fmla="*/ 26 w 37"/>
                  <a:gd name="T5" fmla="*/ 33 h 45"/>
                  <a:gd name="T6" fmla="*/ 20 w 37"/>
                  <a:gd name="T7" fmla="*/ 10 h 45"/>
                </a:gdLst>
                <a:ahLst/>
                <a:cxnLst>
                  <a:cxn ang="0">
                    <a:pos x="T0" y="T1"/>
                  </a:cxn>
                  <a:cxn ang="0">
                    <a:pos x="T2" y="T3"/>
                  </a:cxn>
                  <a:cxn ang="0">
                    <a:pos x="T4" y="T5"/>
                  </a:cxn>
                  <a:cxn ang="0">
                    <a:pos x="T6" y="T7"/>
                  </a:cxn>
                </a:cxnLst>
                <a:rect l="0" t="0" r="r" b="b"/>
                <a:pathLst>
                  <a:path w="37" h="45">
                    <a:moveTo>
                      <a:pt x="20" y="10"/>
                    </a:moveTo>
                    <a:cubicBezTo>
                      <a:pt x="12" y="1"/>
                      <a:pt x="0" y="0"/>
                      <a:pt x="2" y="15"/>
                    </a:cubicBezTo>
                    <a:cubicBezTo>
                      <a:pt x="4" y="29"/>
                      <a:pt x="12" y="45"/>
                      <a:pt x="26" y="33"/>
                    </a:cubicBezTo>
                    <a:cubicBezTo>
                      <a:pt x="37" y="24"/>
                      <a:pt x="24" y="13"/>
                      <a:pt x="20" y="10"/>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23">
                <a:extLst>
                  <a:ext uri="{FF2B5EF4-FFF2-40B4-BE49-F238E27FC236}">
                    <a16:creationId xmlns:a16="http://schemas.microsoft.com/office/drawing/2014/main" id="{5C1652EB-8358-4A50-91B9-2864D1D05F2F}"/>
                  </a:ext>
                </a:extLst>
              </p:cNvPr>
              <p:cNvSpPr>
                <a:spLocks/>
              </p:cNvSpPr>
              <p:nvPr/>
            </p:nvSpPr>
            <p:spPr bwMode="auto">
              <a:xfrm>
                <a:off x="7648985" y="2539864"/>
                <a:ext cx="102560" cy="108871"/>
              </a:xfrm>
              <a:custGeom>
                <a:avLst/>
                <a:gdLst>
                  <a:gd name="T0" fmla="*/ 8 w 33"/>
                  <a:gd name="T1" fmla="*/ 25 h 35"/>
                  <a:gd name="T2" fmla="*/ 27 w 33"/>
                  <a:gd name="T3" fmla="*/ 28 h 35"/>
                  <a:gd name="T4" fmla="*/ 1 w 33"/>
                  <a:gd name="T5" fmla="*/ 6 h 35"/>
                  <a:gd name="T6" fmla="*/ 8 w 33"/>
                  <a:gd name="T7" fmla="*/ 25 h 35"/>
                </a:gdLst>
                <a:ahLst/>
                <a:cxnLst>
                  <a:cxn ang="0">
                    <a:pos x="T0" y="T1"/>
                  </a:cxn>
                  <a:cxn ang="0">
                    <a:pos x="T2" y="T3"/>
                  </a:cxn>
                  <a:cxn ang="0">
                    <a:pos x="T4" y="T5"/>
                  </a:cxn>
                  <a:cxn ang="0">
                    <a:pos x="T6" y="T7"/>
                  </a:cxn>
                </a:cxnLst>
                <a:rect l="0" t="0" r="r" b="b"/>
                <a:pathLst>
                  <a:path w="33" h="35">
                    <a:moveTo>
                      <a:pt x="8" y="25"/>
                    </a:moveTo>
                    <a:cubicBezTo>
                      <a:pt x="19" y="35"/>
                      <a:pt x="33" y="29"/>
                      <a:pt x="27" y="28"/>
                    </a:cubicBezTo>
                    <a:cubicBezTo>
                      <a:pt x="14" y="24"/>
                      <a:pt x="1" y="0"/>
                      <a:pt x="1" y="6"/>
                    </a:cubicBezTo>
                    <a:cubicBezTo>
                      <a:pt x="0" y="16"/>
                      <a:pt x="4" y="21"/>
                      <a:pt x="8" y="25"/>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24">
                <a:extLst>
                  <a:ext uri="{FF2B5EF4-FFF2-40B4-BE49-F238E27FC236}">
                    <a16:creationId xmlns:a16="http://schemas.microsoft.com/office/drawing/2014/main" id="{718F8B2C-6ACF-4A10-BD1C-DC30F8198EE0}"/>
                  </a:ext>
                </a:extLst>
              </p:cNvPr>
              <p:cNvSpPr>
                <a:spLocks/>
              </p:cNvSpPr>
              <p:nvPr/>
            </p:nvSpPr>
            <p:spPr bwMode="auto">
              <a:xfrm>
                <a:off x="7664764" y="2804942"/>
                <a:ext cx="151473" cy="99404"/>
              </a:xfrm>
              <a:custGeom>
                <a:avLst/>
                <a:gdLst>
                  <a:gd name="T0" fmla="*/ 34 w 49"/>
                  <a:gd name="T1" fmla="*/ 14 h 32"/>
                  <a:gd name="T2" fmla="*/ 6 w 49"/>
                  <a:gd name="T3" fmla="*/ 8 h 32"/>
                  <a:gd name="T4" fmla="*/ 30 w 49"/>
                  <a:gd name="T5" fmla="*/ 32 h 32"/>
                  <a:gd name="T6" fmla="*/ 34 w 49"/>
                  <a:gd name="T7" fmla="*/ 14 h 32"/>
                </a:gdLst>
                <a:ahLst/>
                <a:cxnLst>
                  <a:cxn ang="0">
                    <a:pos x="T0" y="T1"/>
                  </a:cxn>
                  <a:cxn ang="0">
                    <a:pos x="T2" y="T3"/>
                  </a:cxn>
                  <a:cxn ang="0">
                    <a:pos x="T4" y="T5"/>
                  </a:cxn>
                  <a:cxn ang="0">
                    <a:pos x="T6" y="T7"/>
                  </a:cxn>
                </a:cxnLst>
                <a:rect l="0" t="0" r="r" b="b"/>
                <a:pathLst>
                  <a:path w="49" h="32">
                    <a:moveTo>
                      <a:pt x="34" y="14"/>
                    </a:moveTo>
                    <a:cubicBezTo>
                      <a:pt x="27" y="4"/>
                      <a:pt x="9" y="0"/>
                      <a:pt x="6" y="8"/>
                    </a:cubicBezTo>
                    <a:cubicBezTo>
                      <a:pt x="0" y="26"/>
                      <a:pt x="20" y="32"/>
                      <a:pt x="30" y="32"/>
                    </a:cubicBezTo>
                    <a:cubicBezTo>
                      <a:pt x="49" y="32"/>
                      <a:pt x="36" y="18"/>
                      <a:pt x="34" y="14"/>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25">
                <a:extLst>
                  <a:ext uri="{FF2B5EF4-FFF2-40B4-BE49-F238E27FC236}">
                    <a16:creationId xmlns:a16="http://schemas.microsoft.com/office/drawing/2014/main" id="{51761F04-FBAA-43C4-BEC1-F4973653C3F8}"/>
                  </a:ext>
                </a:extLst>
              </p:cNvPr>
              <p:cNvSpPr>
                <a:spLocks noEditPoints="1"/>
              </p:cNvSpPr>
              <p:nvPr/>
            </p:nvSpPr>
            <p:spPr bwMode="auto">
              <a:xfrm>
                <a:off x="7139341" y="2077555"/>
                <a:ext cx="1099759" cy="1050845"/>
              </a:xfrm>
              <a:custGeom>
                <a:avLst/>
                <a:gdLst>
                  <a:gd name="T0" fmla="*/ 69 w 354"/>
                  <a:gd name="T1" fmla="*/ 299 h 338"/>
                  <a:gd name="T2" fmla="*/ 257 w 354"/>
                  <a:gd name="T3" fmla="*/ 314 h 338"/>
                  <a:gd name="T4" fmla="*/ 267 w 354"/>
                  <a:gd name="T5" fmla="*/ 301 h 338"/>
                  <a:gd name="T6" fmla="*/ 124 w 354"/>
                  <a:gd name="T7" fmla="*/ 44 h 338"/>
                  <a:gd name="T8" fmla="*/ 106 w 354"/>
                  <a:gd name="T9" fmla="*/ 46 h 338"/>
                  <a:gd name="T10" fmla="*/ 28 w 354"/>
                  <a:gd name="T11" fmla="*/ 228 h 338"/>
                  <a:gd name="T12" fmla="*/ 24 w 354"/>
                  <a:gd name="T13" fmla="*/ 156 h 338"/>
                  <a:gd name="T14" fmla="*/ 145 w 354"/>
                  <a:gd name="T15" fmla="*/ 47 h 338"/>
                  <a:gd name="T16" fmla="*/ 266 w 354"/>
                  <a:gd name="T17" fmla="*/ 278 h 338"/>
                  <a:gd name="T18" fmla="*/ 206 w 354"/>
                  <a:gd name="T19" fmla="*/ 300 h 338"/>
                  <a:gd name="T20" fmla="*/ 191 w 354"/>
                  <a:gd name="T21" fmla="*/ 318 h 338"/>
                  <a:gd name="T22" fmla="*/ 185 w 354"/>
                  <a:gd name="T23" fmla="*/ 315 h 338"/>
                  <a:gd name="T24" fmla="*/ 183 w 354"/>
                  <a:gd name="T25" fmla="*/ 297 h 338"/>
                  <a:gd name="T26" fmla="*/ 171 w 354"/>
                  <a:gd name="T27" fmla="*/ 310 h 338"/>
                  <a:gd name="T28" fmla="*/ 166 w 354"/>
                  <a:gd name="T29" fmla="*/ 308 h 338"/>
                  <a:gd name="T30" fmla="*/ 162 w 354"/>
                  <a:gd name="T31" fmla="*/ 302 h 338"/>
                  <a:gd name="T32" fmla="*/ 158 w 354"/>
                  <a:gd name="T33" fmla="*/ 305 h 338"/>
                  <a:gd name="T34" fmla="*/ 155 w 354"/>
                  <a:gd name="T35" fmla="*/ 304 h 338"/>
                  <a:gd name="T36" fmla="*/ 154 w 354"/>
                  <a:gd name="T37" fmla="*/ 296 h 338"/>
                  <a:gd name="T38" fmla="*/ 147 w 354"/>
                  <a:gd name="T39" fmla="*/ 300 h 338"/>
                  <a:gd name="T40" fmla="*/ 145 w 354"/>
                  <a:gd name="T41" fmla="*/ 299 h 338"/>
                  <a:gd name="T42" fmla="*/ 147 w 354"/>
                  <a:gd name="T43" fmla="*/ 295 h 338"/>
                  <a:gd name="T44" fmla="*/ 136 w 354"/>
                  <a:gd name="T45" fmla="*/ 295 h 338"/>
                  <a:gd name="T46" fmla="*/ 131 w 354"/>
                  <a:gd name="T47" fmla="*/ 292 h 338"/>
                  <a:gd name="T48" fmla="*/ 131 w 354"/>
                  <a:gd name="T49" fmla="*/ 287 h 338"/>
                  <a:gd name="T50" fmla="*/ 123 w 354"/>
                  <a:gd name="T51" fmla="*/ 288 h 338"/>
                  <a:gd name="T52" fmla="*/ 115 w 354"/>
                  <a:gd name="T53" fmla="*/ 284 h 338"/>
                  <a:gd name="T54" fmla="*/ 118 w 354"/>
                  <a:gd name="T55" fmla="*/ 275 h 338"/>
                  <a:gd name="T56" fmla="*/ 108 w 354"/>
                  <a:gd name="T57" fmla="*/ 280 h 338"/>
                  <a:gd name="T58" fmla="*/ 102 w 354"/>
                  <a:gd name="T59" fmla="*/ 276 h 338"/>
                  <a:gd name="T60" fmla="*/ 113 w 354"/>
                  <a:gd name="T61" fmla="*/ 269 h 338"/>
                  <a:gd name="T62" fmla="*/ 88 w 354"/>
                  <a:gd name="T63" fmla="*/ 267 h 338"/>
                  <a:gd name="T64" fmla="*/ 80 w 354"/>
                  <a:gd name="T65" fmla="*/ 261 h 338"/>
                  <a:gd name="T66" fmla="*/ 75 w 354"/>
                  <a:gd name="T67" fmla="*/ 245 h 338"/>
                  <a:gd name="T68" fmla="*/ 66 w 354"/>
                  <a:gd name="T69" fmla="*/ 249 h 338"/>
                  <a:gd name="T70" fmla="*/ 63 w 354"/>
                  <a:gd name="T71" fmla="*/ 246 h 338"/>
                  <a:gd name="T72" fmla="*/ 65 w 354"/>
                  <a:gd name="T73" fmla="*/ 237 h 338"/>
                  <a:gd name="T74" fmla="*/ 57 w 354"/>
                  <a:gd name="T75" fmla="*/ 240 h 338"/>
                  <a:gd name="T76" fmla="*/ 52 w 354"/>
                  <a:gd name="T77" fmla="*/ 234 h 338"/>
                  <a:gd name="T78" fmla="*/ 58 w 354"/>
                  <a:gd name="T79" fmla="*/ 229 h 338"/>
                  <a:gd name="T80" fmla="*/ 44 w 354"/>
                  <a:gd name="T81" fmla="*/ 225 h 338"/>
                  <a:gd name="T82" fmla="*/ 42 w 354"/>
                  <a:gd name="T83" fmla="*/ 222 h 338"/>
                  <a:gd name="T84" fmla="*/ 50 w 354"/>
                  <a:gd name="T85" fmla="*/ 215 h 338"/>
                  <a:gd name="T86" fmla="*/ 35 w 354"/>
                  <a:gd name="T87" fmla="*/ 212 h 338"/>
                  <a:gd name="T88" fmla="*/ 34 w 354"/>
                  <a:gd name="T89" fmla="*/ 209 h 338"/>
                  <a:gd name="T90" fmla="*/ 34 w 354"/>
                  <a:gd name="T91" fmla="*/ 198 h 338"/>
                  <a:gd name="T92" fmla="*/ 28 w 354"/>
                  <a:gd name="T93" fmla="*/ 196 h 338"/>
                  <a:gd name="T94" fmla="*/ 27 w 354"/>
                  <a:gd name="T95" fmla="*/ 190 h 338"/>
                  <a:gd name="T96" fmla="*/ 35 w 354"/>
                  <a:gd name="T97" fmla="*/ 173 h 338"/>
                  <a:gd name="T98" fmla="*/ 27 w 354"/>
                  <a:gd name="T99" fmla="*/ 176 h 338"/>
                  <a:gd name="T100" fmla="*/ 27 w 354"/>
                  <a:gd name="T101" fmla="*/ 172 h 338"/>
                  <a:gd name="T102" fmla="*/ 31 w 354"/>
                  <a:gd name="T103" fmla="*/ 160 h 338"/>
                  <a:gd name="T104" fmla="*/ 54 w 354"/>
                  <a:gd name="T105" fmla="*/ 101 h 338"/>
                  <a:gd name="T106" fmla="*/ 86 w 354"/>
                  <a:gd name="T107" fmla="*/ 71 h 338"/>
                  <a:gd name="T108" fmla="*/ 145 w 354"/>
                  <a:gd name="T109" fmla="*/ 4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338">
                    <a:moveTo>
                      <a:pt x="28" y="228"/>
                    </a:moveTo>
                    <a:cubicBezTo>
                      <a:pt x="35" y="262"/>
                      <a:pt x="51" y="284"/>
                      <a:pt x="69" y="299"/>
                    </a:cubicBezTo>
                    <a:cubicBezTo>
                      <a:pt x="90" y="320"/>
                      <a:pt x="120" y="335"/>
                      <a:pt x="162" y="335"/>
                    </a:cubicBezTo>
                    <a:cubicBezTo>
                      <a:pt x="184" y="338"/>
                      <a:pt x="214" y="338"/>
                      <a:pt x="257" y="314"/>
                    </a:cubicBezTo>
                    <a:cubicBezTo>
                      <a:pt x="296" y="291"/>
                      <a:pt x="333" y="206"/>
                      <a:pt x="330" y="204"/>
                    </a:cubicBezTo>
                    <a:cubicBezTo>
                      <a:pt x="331" y="205"/>
                      <a:pt x="324" y="267"/>
                      <a:pt x="267" y="301"/>
                    </a:cubicBezTo>
                    <a:cubicBezTo>
                      <a:pt x="302" y="267"/>
                      <a:pt x="354" y="199"/>
                      <a:pt x="300" y="116"/>
                    </a:cubicBezTo>
                    <a:cubicBezTo>
                      <a:pt x="264" y="59"/>
                      <a:pt x="191" y="32"/>
                      <a:pt x="124" y="44"/>
                    </a:cubicBezTo>
                    <a:cubicBezTo>
                      <a:pt x="113" y="46"/>
                      <a:pt x="102" y="49"/>
                      <a:pt x="93" y="53"/>
                    </a:cubicBezTo>
                    <a:cubicBezTo>
                      <a:pt x="97" y="51"/>
                      <a:pt x="102" y="49"/>
                      <a:pt x="106" y="46"/>
                    </a:cubicBezTo>
                    <a:cubicBezTo>
                      <a:pt x="153" y="0"/>
                      <a:pt x="139" y="18"/>
                      <a:pt x="100" y="41"/>
                    </a:cubicBezTo>
                    <a:cubicBezTo>
                      <a:pt x="41" y="75"/>
                      <a:pt x="0" y="174"/>
                      <a:pt x="28" y="228"/>
                    </a:cubicBezTo>
                    <a:close/>
                    <a:moveTo>
                      <a:pt x="45" y="102"/>
                    </a:moveTo>
                    <a:cubicBezTo>
                      <a:pt x="34" y="122"/>
                      <a:pt x="27" y="140"/>
                      <a:pt x="24" y="156"/>
                    </a:cubicBezTo>
                    <a:cubicBezTo>
                      <a:pt x="27" y="137"/>
                      <a:pt x="34" y="119"/>
                      <a:pt x="45" y="102"/>
                    </a:cubicBezTo>
                    <a:close/>
                    <a:moveTo>
                      <a:pt x="145" y="47"/>
                    </a:moveTo>
                    <a:cubicBezTo>
                      <a:pt x="199" y="46"/>
                      <a:pt x="258" y="73"/>
                      <a:pt x="284" y="117"/>
                    </a:cubicBezTo>
                    <a:cubicBezTo>
                      <a:pt x="308" y="157"/>
                      <a:pt x="326" y="220"/>
                      <a:pt x="266" y="278"/>
                    </a:cubicBezTo>
                    <a:cubicBezTo>
                      <a:pt x="253" y="292"/>
                      <a:pt x="226" y="309"/>
                      <a:pt x="200" y="318"/>
                    </a:cubicBezTo>
                    <a:cubicBezTo>
                      <a:pt x="206" y="300"/>
                      <a:pt x="206" y="300"/>
                      <a:pt x="206" y="300"/>
                    </a:cubicBezTo>
                    <a:cubicBezTo>
                      <a:pt x="193" y="318"/>
                      <a:pt x="193" y="318"/>
                      <a:pt x="193" y="318"/>
                    </a:cubicBezTo>
                    <a:cubicBezTo>
                      <a:pt x="193" y="318"/>
                      <a:pt x="192" y="318"/>
                      <a:pt x="191" y="318"/>
                    </a:cubicBezTo>
                    <a:cubicBezTo>
                      <a:pt x="195" y="302"/>
                      <a:pt x="195" y="302"/>
                      <a:pt x="195" y="302"/>
                    </a:cubicBezTo>
                    <a:cubicBezTo>
                      <a:pt x="185" y="315"/>
                      <a:pt x="185" y="315"/>
                      <a:pt x="185" y="315"/>
                    </a:cubicBezTo>
                    <a:cubicBezTo>
                      <a:pt x="184" y="315"/>
                      <a:pt x="183" y="315"/>
                      <a:pt x="182" y="314"/>
                    </a:cubicBezTo>
                    <a:cubicBezTo>
                      <a:pt x="183" y="297"/>
                      <a:pt x="183" y="297"/>
                      <a:pt x="183" y="297"/>
                    </a:cubicBezTo>
                    <a:cubicBezTo>
                      <a:pt x="173" y="311"/>
                      <a:pt x="173" y="311"/>
                      <a:pt x="173" y="311"/>
                    </a:cubicBezTo>
                    <a:cubicBezTo>
                      <a:pt x="172" y="311"/>
                      <a:pt x="172" y="310"/>
                      <a:pt x="171" y="310"/>
                    </a:cubicBezTo>
                    <a:cubicBezTo>
                      <a:pt x="174" y="299"/>
                      <a:pt x="174" y="299"/>
                      <a:pt x="174" y="299"/>
                    </a:cubicBezTo>
                    <a:cubicBezTo>
                      <a:pt x="166" y="308"/>
                      <a:pt x="166" y="308"/>
                      <a:pt x="166" y="308"/>
                    </a:cubicBezTo>
                    <a:cubicBezTo>
                      <a:pt x="165" y="308"/>
                      <a:pt x="164" y="307"/>
                      <a:pt x="163" y="307"/>
                    </a:cubicBezTo>
                    <a:cubicBezTo>
                      <a:pt x="162" y="302"/>
                      <a:pt x="162" y="302"/>
                      <a:pt x="162" y="302"/>
                    </a:cubicBezTo>
                    <a:cubicBezTo>
                      <a:pt x="159" y="306"/>
                      <a:pt x="159" y="306"/>
                      <a:pt x="159" y="306"/>
                    </a:cubicBezTo>
                    <a:cubicBezTo>
                      <a:pt x="159" y="305"/>
                      <a:pt x="159" y="305"/>
                      <a:pt x="158" y="305"/>
                    </a:cubicBezTo>
                    <a:cubicBezTo>
                      <a:pt x="159" y="300"/>
                      <a:pt x="159" y="300"/>
                      <a:pt x="159" y="300"/>
                    </a:cubicBezTo>
                    <a:cubicBezTo>
                      <a:pt x="155" y="304"/>
                      <a:pt x="155" y="304"/>
                      <a:pt x="155" y="304"/>
                    </a:cubicBezTo>
                    <a:cubicBezTo>
                      <a:pt x="154" y="303"/>
                      <a:pt x="154" y="303"/>
                      <a:pt x="153" y="303"/>
                    </a:cubicBezTo>
                    <a:cubicBezTo>
                      <a:pt x="154" y="296"/>
                      <a:pt x="154" y="296"/>
                      <a:pt x="154" y="296"/>
                    </a:cubicBezTo>
                    <a:cubicBezTo>
                      <a:pt x="148" y="301"/>
                      <a:pt x="148" y="301"/>
                      <a:pt x="148" y="301"/>
                    </a:cubicBezTo>
                    <a:cubicBezTo>
                      <a:pt x="148" y="301"/>
                      <a:pt x="147" y="300"/>
                      <a:pt x="147" y="300"/>
                    </a:cubicBezTo>
                    <a:cubicBezTo>
                      <a:pt x="150" y="294"/>
                      <a:pt x="150" y="294"/>
                      <a:pt x="150" y="294"/>
                    </a:cubicBezTo>
                    <a:cubicBezTo>
                      <a:pt x="145" y="299"/>
                      <a:pt x="145" y="299"/>
                      <a:pt x="145" y="299"/>
                    </a:cubicBezTo>
                    <a:cubicBezTo>
                      <a:pt x="144" y="299"/>
                      <a:pt x="144" y="299"/>
                      <a:pt x="144" y="299"/>
                    </a:cubicBezTo>
                    <a:cubicBezTo>
                      <a:pt x="147" y="295"/>
                      <a:pt x="147" y="295"/>
                      <a:pt x="147" y="295"/>
                    </a:cubicBezTo>
                    <a:cubicBezTo>
                      <a:pt x="140" y="297"/>
                      <a:pt x="140" y="297"/>
                      <a:pt x="140" y="297"/>
                    </a:cubicBezTo>
                    <a:cubicBezTo>
                      <a:pt x="139" y="296"/>
                      <a:pt x="137" y="296"/>
                      <a:pt x="136" y="295"/>
                    </a:cubicBezTo>
                    <a:cubicBezTo>
                      <a:pt x="135" y="288"/>
                      <a:pt x="135" y="288"/>
                      <a:pt x="135" y="288"/>
                    </a:cubicBezTo>
                    <a:cubicBezTo>
                      <a:pt x="131" y="292"/>
                      <a:pt x="131" y="292"/>
                      <a:pt x="131" y="292"/>
                    </a:cubicBezTo>
                    <a:cubicBezTo>
                      <a:pt x="130" y="292"/>
                      <a:pt x="130" y="292"/>
                      <a:pt x="130" y="292"/>
                    </a:cubicBezTo>
                    <a:cubicBezTo>
                      <a:pt x="131" y="287"/>
                      <a:pt x="131" y="287"/>
                      <a:pt x="131" y="287"/>
                    </a:cubicBezTo>
                    <a:cubicBezTo>
                      <a:pt x="126" y="290"/>
                      <a:pt x="126" y="290"/>
                      <a:pt x="126" y="290"/>
                    </a:cubicBezTo>
                    <a:cubicBezTo>
                      <a:pt x="125" y="289"/>
                      <a:pt x="124" y="289"/>
                      <a:pt x="123" y="288"/>
                    </a:cubicBezTo>
                    <a:cubicBezTo>
                      <a:pt x="126" y="278"/>
                      <a:pt x="126" y="278"/>
                      <a:pt x="126" y="278"/>
                    </a:cubicBezTo>
                    <a:cubicBezTo>
                      <a:pt x="115" y="284"/>
                      <a:pt x="115" y="284"/>
                      <a:pt x="115" y="284"/>
                    </a:cubicBezTo>
                    <a:cubicBezTo>
                      <a:pt x="115" y="284"/>
                      <a:pt x="114" y="283"/>
                      <a:pt x="113" y="283"/>
                    </a:cubicBezTo>
                    <a:cubicBezTo>
                      <a:pt x="118" y="275"/>
                      <a:pt x="118" y="275"/>
                      <a:pt x="118" y="275"/>
                    </a:cubicBezTo>
                    <a:cubicBezTo>
                      <a:pt x="109" y="281"/>
                      <a:pt x="109" y="281"/>
                      <a:pt x="109" y="281"/>
                    </a:cubicBezTo>
                    <a:cubicBezTo>
                      <a:pt x="109" y="280"/>
                      <a:pt x="108" y="280"/>
                      <a:pt x="108" y="280"/>
                    </a:cubicBezTo>
                    <a:cubicBezTo>
                      <a:pt x="114" y="272"/>
                      <a:pt x="114" y="272"/>
                      <a:pt x="114" y="272"/>
                    </a:cubicBezTo>
                    <a:cubicBezTo>
                      <a:pt x="102" y="276"/>
                      <a:pt x="102" y="276"/>
                      <a:pt x="102" y="276"/>
                    </a:cubicBezTo>
                    <a:cubicBezTo>
                      <a:pt x="102" y="276"/>
                      <a:pt x="102" y="276"/>
                      <a:pt x="102" y="276"/>
                    </a:cubicBezTo>
                    <a:cubicBezTo>
                      <a:pt x="113" y="269"/>
                      <a:pt x="113" y="269"/>
                      <a:pt x="113" y="269"/>
                    </a:cubicBezTo>
                    <a:cubicBezTo>
                      <a:pt x="113" y="269"/>
                      <a:pt x="95" y="268"/>
                      <a:pt x="90" y="268"/>
                    </a:cubicBezTo>
                    <a:cubicBezTo>
                      <a:pt x="89" y="268"/>
                      <a:pt x="88" y="267"/>
                      <a:pt x="88" y="267"/>
                    </a:cubicBezTo>
                    <a:cubicBezTo>
                      <a:pt x="87" y="264"/>
                      <a:pt x="95" y="253"/>
                      <a:pt x="95" y="253"/>
                    </a:cubicBezTo>
                    <a:cubicBezTo>
                      <a:pt x="80" y="261"/>
                      <a:pt x="80" y="261"/>
                      <a:pt x="80" y="261"/>
                    </a:cubicBezTo>
                    <a:cubicBezTo>
                      <a:pt x="78" y="259"/>
                      <a:pt x="76" y="258"/>
                      <a:pt x="74" y="256"/>
                    </a:cubicBezTo>
                    <a:cubicBezTo>
                      <a:pt x="75" y="245"/>
                      <a:pt x="75" y="245"/>
                      <a:pt x="75" y="245"/>
                    </a:cubicBezTo>
                    <a:cubicBezTo>
                      <a:pt x="68" y="251"/>
                      <a:pt x="68" y="251"/>
                      <a:pt x="68" y="251"/>
                    </a:cubicBezTo>
                    <a:cubicBezTo>
                      <a:pt x="67" y="250"/>
                      <a:pt x="67" y="250"/>
                      <a:pt x="66" y="249"/>
                    </a:cubicBezTo>
                    <a:cubicBezTo>
                      <a:pt x="68" y="241"/>
                      <a:pt x="68" y="241"/>
                      <a:pt x="68" y="241"/>
                    </a:cubicBezTo>
                    <a:cubicBezTo>
                      <a:pt x="63" y="246"/>
                      <a:pt x="63" y="246"/>
                      <a:pt x="63" y="246"/>
                    </a:cubicBezTo>
                    <a:cubicBezTo>
                      <a:pt x="62" y="246"/>
                      <a:pt x="62" y="245"/>
                      <a:pt x="62" y="245"/>
                    </a:cubicBezTo>
                    <a:cubicBezTo>
                      <a:pt x="65" y="237"/>
                      <a:pt x="65" y="237"/>
                      <a:pt x="65" y="237"/>
                    </a:cubicBezTo>
                    <a:cubicBezTo>
                      <a:pt x="58" y="241"/>
                      <a:pt x="58" y="241"/>
                      <a:pt x="58" y="241"/>
                    </a:cubicBezTo>
                    <a:cubicBezTo>
                      <a:pt x="57" y="241"/>
                      <a:pt x="57" y="240"/>
                      <a:pt x="57" y="240"/>
                    </a:cubicBezTo>
                    <a:cubicBezTo>
                      <a:pt x="63" y="231"/>
                      <a:pt x="63" y="231"/>
                      <a:pt x="63" y="231"/>
                    </a:cubicBezTo>
                    <a:cubicBezTo>
                      <a:pt x="52" y="234"/>
                      <a:pt x="52" y="234"/>
                      <a:pt x="52" y="234"/>
                    </a:cubicBezTo>
                    <a:cubicBezTo>
                      <a:pt x="51" y="234"/>
                      <a:pt x="51" y="234"/>
                      <a:pt x="51" y="234"/>
                    </a:cubicBezTo>
                    <a:cubicBezTo>
                      <a:pt x="58" y="229"/>
                      <a:pt x="58" y="229"/>
                      <a:pt x="58" y="229"/>
                    </a:cubicBezTo>
                    <a:cubicBezTo>
                      <a:pt x="46" y="227"/>
                      <a:pt x="46" y="227"/>
                      <a:pt x="46" y="227"/>
                    </a:cubicBezTo>
                    <a:cubicBezTo>
                      <a:pt x="45" y="227"/>
                      <a:pt x="45" y="226"/>
                      <a:pt x="44" y="225"/>
                    </a:cubicBezTo>
                    <a:cubicBezTo>
                      <a:pt x="52" y="223"/>
                      <a:pt x="52" y="223"/>
                      <a:pt x="52" y="223"/>
                    </a:cubicBezTo>
                    <a:cubicBezTo>
                      <a:pt x="42" y="222"/>
                      <a:pt x="42" y="222"/>
                      <a:pt x="42" y="222"/>
                    </a:cubicBezTo>
                    <a:cubicBezTo>
                      <a:pt x="41" y="221"/>
                      <a:pt x="41" y="220"/>
                      <a:pt x="40" y="220"/>
                    </a:cubicBezTo>
                    <a:cubicBezTo>
                      <a:pt x="50" y="215"/>
                      <a:pt x="50" y="215"/>
                      <a:pt x="50" y="215"/>
                    </a:cubicBezTo>
                    <a:cubicBezTo>
                      <a:pt x="36" y="213"/>
                      <a:pt x="36" y="213"/>
                      <a:pt x="36" y="213"/>
                    </a:cubicBezTo>
                    <a:cubicBezTo>
                      <a:pt x="36" y="213"/>
                      <a:pt x="36" y="212"/>
                      <a:pt x="35" y="212"/>
                    </a:cubicBezTo>
                    <a:cubicBezTo>
                      <a:pt x="42" y="210"/>
                      <a:pt x="42" y="210"/>
                      <a:pt x="42" y="210"/>
                    </a:cubicBezTo>
                    <a:cubicBezTo>
                      <a:pt x="34" y="209"/>
                      <a:pt x="34" y="209"/>
                      <a:pt x="34" y="209"/>
                    </a:cubicBezTo>
                    <a:cubicBezTo>
                      <a:pt x="33" y="207"/>
                      <a:pt x="32" y="205"/>
                      <a:pt x="31" y="203"/>
                    </a:cubicBezTo>
                    <a:cubicBezTo>
                      <a:pt x="34" y="198"/>
                      <a:pt x="34" y="198"/>
                      <a:pt x="34" y="198"/>
                    </a:cubicBezTo>
                    <a:cubicBezTo>
                      <a:pt x="29" y="199"/>
                      <a:pt x="29" y="199"/>
                      <a:pt x="29" y="199"/>
                    </a:cubicBezTo>
                    <a:cubicBezTo>
                      <a:pt x="29" y="198"/>
                      <a:pt x="29" y="197"/>
                      <a:pt x="28" y="196"/>
                    </a:cubicBezTo>
                    <a:cubicBezTo>
                      <a:pt x="31" y="192"/>
                      <a:pt x="31" y="192"/>
                      <a:pt x="31" y="192"/>
                    </a:cubicBezTo>
                    <a:cubicBezTo>
                      <a:pt x="27" y="190"/>
                      <a:pt x="27" y="190"/>
                      <a:pt x="27" y="190"/>
                    </a:cubicBezTo>
                    <a:cubicBezTo>
                      <a:pt x="27" y="188"/>
                      <a:pt x="27" y="186"/>
                      <a:pt x="27" y="183"/>
                    </a:cubicBezTo>
                    <a:cubicBezTo>
                      <a:pt x="35" y="173"/>
                      <a:pt x="35" y="173"/>
                      <a:pt x="35" y="173"/>
                    </a:cubicBezTo>
                    <a:cubicBezTo>
                      <a:pt x="27" y="180"/>
                      <a:pt x="27" y="180"/>
                      <a:pt x="27" y="180"/>
                    </a:cubicBezTo>
                    <a:cubicBezTo>
                      <a:pt x="27" y="179"/>
                      <a:pt x="27" y="178"/>
                      <a:pt x="27" y="176"/>
                    </a:cubicBezTo>
                    <a:cubicBezTo>
                      <a:pt x="30" y="173"/>
                      <a:pt x="30" y="173"/>
                      <a:pt x="30" y="173"/>
                    </a:cubicBezTo>
                    <a:cubicBezTo>
                      <a:pt x="27" y="172"/>
                      <a:pt x="27" y="172"/>
                      <a:pt x="27" y="172"/>
                    </a:cubicBezTo>
                    <a:cubicBezTo>
                      <a:pt x="27" y="170"/>
                      <a:pt x="28" y="168"/>
                      <a:pt x="28" y="166"/>
                    </a:cubicBezTo>
                    <a:cubicBezTo>
                      <a:pt x="31" y="160"/>
                      <a:pt x="31" y="160"/>
                      <a:pt x="31" y="160"/>
                    </a:cubicBezTo>
                    <a:cubicBezTo>
                      <a:pt x="31" y="160"/>
                      <a:pt x="30" y="160"/>
                      <a:pt x="29" y="161"/>
                    </a:cubicBezTo>
                    <a:cubicBezTo>
                      <a:pt x="32" y="144"/>
                      <a:pt x="39" y="123"/>
                      <a:pt x="54" y="101"/>
                    </a:cubicBezTo>
                    <a:cubicBezTo>
                      <a:pt x="54" y="101"/>
                      <a:pt x="54" y="101"/>
                      <a:pt x="54" y="101"/>
                    </a:cubicBezTo>
                    <a:cubicBezTo>
                      <a:pt x="62" y="91"/>
                      <a:pt x="73" y="80"/>
                      <a:pt x="86" y="71"/>
                    </a:cubicBezTo>
                    <a:cubicBezTo>
                      <a:pt x="107" y="57"/>
                      <a:pt x="129" y="49"/>
                      <a:pt x="146" y="48"/>
                    </a:cubicBezTo>
                    <a:cubicBezTo>
                      <a:pt x="146" y="48"/>
                      <a:pt x="145" y="48"/>
                      <a:pt x="145" y="47"/>
                    </a:cubicBezTo>
                    <a:close/>
                  </a:path>
                </a:pathLst>
              </a:custGeom>
              <a:solidFill>
                <a:srgbClr val="FEE1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26">
                <a:extLst>
                  <a:ext uri="{FF2B5EF4-FFF2-40B4-BE49-F238E27FC236}">
                    <a16:creationId xmlns:a16="http://schemas.microsoft.com/office/drawing/2014/main" id="{BDBFCD9E-4D60-4EC2-8BD0-E1BC9356D0FC}"/>
                  </a:ext>
                </a:extLst>
              </p:cNvPr>
              <p:cNvSpPr>
                <a:spLocks/>
              </p:cNvSpPr>
              <p:nvPr/>
            </p:nvSpPr>
            <p:spPr bwMode="auto">
              <a:xfrm>
                <a:off x="7704209" y="2394702"/>
                <a:ext cx="233521" cy="134116"/>
              </a:xfrm>
              <a:custGeom>
                <a:avLst/>
                <a:gdLst>
                  <a:gd name="T0" fmla="*/ 70 w 75"/>
                  <a:gd name="T1" fmla="*/ 8 h 43"/>
                  <a:gd name="T2" fmla="*/ 53 w 75"/>
                  <a:gd name="T3" fmla="*/ 36 h 43"/>
                  <a:gd name="T4" fmla="*/ 20 w 75"/>
                  <a:gd name="T5" fmla="*/ 34 h 43"/>
                  <a:gd name="T6" fmla="*/ 70 w 75"/>
                  <a:gd name="T7" fmla="*/ 8 h 43"/>
                </a:gdLst>
                <a:ahLst/>
                <a:cxnLst>
                  <a:cxn ang="0">
                    <a:pos x="T0" y="T1"/>
                  </a:cxn>
                  <a:cxn ang="0">
                    <a:pos x="T2" y="T3"/>
                  </a:cxn>
                  <a:cxn ang="0">
                    <a:pos x="T4" y="T5"/>
                  </a:cxn>
                  <a:cxn ang="0">
                    <a:pos x="T6" y="T7"/>
                  </a:cxn>
                </a:cxnLst>
                <a:rect l="0" t="0" r="r" b="b"/>
                <a:pathLst>
                  <a:path w="75" h="43">
                    <a:moveTo>
                      <a:pt x="70" y="8"/>
                    </a:moveTo>
                    <a:cubicBezTo>
                      <a:pt x="75" y="16"/>
                      <a:pt x="67" y="29"/>
                      <a:pt x="53" y="36"/>
                    </a:cubicBezTo>
                    <a:cubicBezTo>
                      <a:pt x="39" y="43"/>
                      <a:pt x="25" y="42"/>
                      <a:pt x="20" y="34"/>
                    </a:cubicBezTo>
                    <a:cubicBezTo>
                      <a:pt x="0" y="4"/>
                      <a:pt x="66" y="0"/>
                      <a:pt x="70" y="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27">
                <a:extLst>
                  <a:ext uri="{FF2B5EF4-FFF2-40B4-BE49-F238E27FC236}">
                    <a16:creationId xmlns:a16="http://schemas.microsoft.com/office/drawing/2014/main" id="{71C559FD-9615-4399-AD53-936FC56533D8}"/>
                  </a:ext>
                </a:extLst>
              </p:cNvPr>
              <p:cNvSpPr>
                <a:spLocks noEditPoints="1"/>
              </p:cNvSpPr>
              <p:nvPr/>
            </p:nvSpPr>
            <p:spPr bwMode="auto">
              <a:xfrm>
                <a:off x="6940532" y="1877169"/>
                <a:ext cx="1407438" cy="1481596"/>
              </a:xfrm>
              <a:custGeom>
                <a:avLst/>
                <a:gdLst>
                  <a:gd name="T0" fmla="*/ 133 w 453"/>
                  <a:gd name="T1" fmla="*/ 62 h 476"/>
                  <a:gd name="T2" fmla="*/ 94 w 453"/>
                  <a:gd name="T3" fmla="*/ 87 h 476"/>
                  <a:gd name="T4" fmla="*/ 42 w 453"/>
                  <a:gd name="T5" fmla="*/ 81 h 476"/>
                  <a:gd name="T6" fmla="*/ 39 w 453"/>
                  <a:gd name="T7" fmla="*/ 121 h 476"/>
                  <a:gd name="T8" fmla="*/ 66 w 453"/>
                  <a:gd name="T9" fmla="*/ 169 h 476"/>
                  <a:gd name="T10" fmla="*/ 45 w 453"/>
                  <a:gd name="T11" fmla="*/ 278 h 476"/>
                  <a:gd name="T12" fmla="*/ 106 w 453"/>
                  <a:gd name="T13" fmla="*/ 386 h 476"/>
                  <a:gd name="T14" fmla="*/ 194 w 453"/>
                  <a:gd name="T15" fmla="*/ 468 h 476"/>
                  <a:gd name="T16" fmla="*/ 242 w 453"/>
                  <a:gd name="T17" fmla="*/ 463 h 476"/>
                  <a:gd name="T18" fmla="*/ 284 w 453"/>
                  <a:gd name="T19" fmla="*/ 470 h 476"/>
                  <a:gd name="T20" fmla="*/ 323 w 453"/>
                  <a:gd name="T21" fmla="*/ 447 h 476"/>
                  <a:gd name="T22" fmla="*/ 351 w 453"/>
                  <a:gd name="T23" fmla="*/ 430 h 476"/>
                  <a:gd name="T24" fmla="*/ 379 w 453"/>
                  <a:gd name="T25" fmla="*/ 402 h 476"/>
                  <a:gd name="T26" fmla="*/ 407 w 453"/>
                  <a:gd name="T27" fmla="*/ 379 h 476"/>
                  <a:gd name="T28" fmla="*/ 406 w 453"/>
                  <a:gd name="T29" fmla="*/ 332 h 476"/>
                  <a:gd name="T30" fmla="*/ 450 w 453"/>
                  <a:gd name="T31" fmla="*/ 322 h 476"/>
                  <a:gd name="T32" fmla="*/ 427 w 453"/>
                  <a:gd name="T33" fmla="*/ 253 h 476"/>
                  <a:gd name="T34" fmla="*/ 395 w 453"/>
                  <a:gd name="T35" fmla="*/ 267 h 476"/>
                  <a:gd name="T36" fmla="*/ 356 w 453"/>
                  <a:gd name="T37" fmla="*/ 304 h 476"/>
                  <a:gd name="T38" fmla="*/ 350 w 453"/>
                  <a:gd name="T39" fmla="*/ 307 h 476"/>
                  <a:gd name="T40" fmla="*/ 308 w 453"/>
                  <a:gd name="T41" fmla="*/ 319 h 476"/>
                  <a:gd name="T42" fmla="*/ 288 w 453"/>
                  <a:gd name="T43" fmla="*/ 335 h 476"/>
                  <a:gd name="T44" fmla="*/ 257 w 453"/>
                  <a:gd name="T45" fmla="*/ 369 h 476"/>
                  <a:gd name="T46" fmla="*/ 237 w 453"/>
                  <a:gd name="T47" fmla="*/ 355 h 476"/>
                  <a:gd name="T48" fmla="*/ 232 w 453"/>
                  <a:gd name="T49" fmla="*/ 351 h 476"/>
                  <a:gd name="T50" fmla="*/ 228 w 453"/>
                  <a:gd name="T51" fmla="*/ 350 h 476"/>
                  <a:gd name="T52" fmla="*/ 218 w 453"/>
                  <a:gd name="T53" fmla="*/ 354 h 476"/>
                  <a:gd name="T54" fmla="*/ 209 w 453"/>
                  <a:gd name="T55" fmla="*/ 346 h 476"/>
                  <a:gd name="T56" fmla="*/ 179 w 453"/>
                  <a:gd name="T57" fmla="*/ 350 h 476"/>
                  <a:gd name="T58" fmla="*/ 176 w 453"/>
                  <a:gd name="T59" fmla="*/ 333 h 476"/>
                  <a:gd name="T60" fmla="*/ 159 w 453"/>
                  <a:gd name="T61" fmla="*/ 329 h 476"/>
                  <a:gd name="T62" fmla="*/ 155 w 453"/>
                  <a:gd name="T63" fmla="*/ 312 h 476"/>
                  <a:gd name="T64" fmla="*/ 140 w 453"/>
                  <a:gd name="T65" fmla="*/ 290 h 476"/>
                  <a:gd name="T66" fmla="*/ 130 w 453"/>
                  <a:gd name="T67" fmla="*/ 262 h 476"/>
                  <a:gd name="T68" fmla="*/ 124 w 453"/>
                  <a:gd name="T69" fmla="*/ 254 h 476"/>
                  <a:gd name="T70" fmla="*/ 111 w 453"/>
                  <a:gd name="T71" fmla="*/ 250 h 476"/>
                  <a:gd name="T72" fmla="*/ 111 w 453"/>
                  <a:gd name="T73" fmla="*/ 239 h 476"/>
                  <a:gd name="T74" fmla="*/ 109 w 453"/>
                  <a:gd name="T75" fmla="*/ 221 h 476"/>
                  <a:gd name="T76" fmla="*/ 112 w 453"/>
                  <a:gd name="T77" fmla="*/ 210 h 476"/>
                  <a:gd name="T78" fmla="*/ 137 w 453"/>
                  <a:gd name="T79" fmla="*/ 178 h 476"/>
                  <a:gd name="T80" fmla="*/ 139 w 453"/>
                  <a:gd name="T81" fmla="*/ 163 h 476"/>
                  <a:gd name="T82" fmla="*/ 209 w 453"/>
                  <a:gd name="T83" fmla="*/ 111 h 476"/>
                  <a:gd name="T84" fmla="*/ 245 w 453"/>
                  <a:gd name="T85" fmla="*/ 92 h 476"/>
                  <a:gd name="T86" fmla="*/ 170 w 453"/>
                  <a:gd name="T87" fmla="*/ 55 h 476"/>
                  <a:gd name="T88" fmla="*/ 401 w 453"/>
                  <a:gd name="T89" fmla="*/ 274 h 476"/>
                  <a:gd name="T90" fmla="*/ 173 w 453"/>
                  <a:gd name="T91" fmla="*/ 423 h 476"/>
                  <a:gd name="T92" fmla="*/ 232 w 453"/>
                  <a:gd name="T93" fmla="*/ 360 h 476"/>
                  <a:gd name="T94" fmla="*/ 230 w 453"/>
                  <a:gd name="T95" fmla="*/ 361 h 476"/>
                  <a:gd name="T96" fmla="*/ 214 w 453"/>
                  <a:gd name="T97" fmla="*/ 365 h 476"/>
                  <a:gd name="T98" fmla="*/ 205 w 453"/>
                  <a:gd name="T99" fmla="*/ 361 h 476"/>
                  <a:gd name="T100" fmla="*/ 199 w 453"/>
                  <a:gd name="T101" fmla="*/ 361 h 476"/>
                  <a:gd name="T102" fmla="*/ 130 w 453"/>
                  <a:gd name="T103" fmla="*/ 16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3" h="476">
                    <a:moveTo>
                      <a:pt x="232" y="350"/>
                    </a:moveTo>
                    <a:cubicBezTo>
                      <a:pt x="232" y="350"/>
                      <a:pt x="232" y="350"/>
                      <a:pt x="232" y="350"/>
                    </a:cubicBezTo>
                    <a:cubicBezTo>
                      <a:pt x="232" y="350"/>
                      <a:pt x="232" y="350"/>
                      <a:pt x="232" y="350"/>
                    </a:cubicBezTo>
                    <a:close/>
                    <a:moveTo>
                      <a:pt x="133" y="62"/>
                    </a:moveTo>
                    <a:cubicBezTo>
                      <a:pt x="114" y="40"/>
                      <a:pt x="73" y="35"/>
                      <a:pt x="73" y="35"/>
                    </a:cubicBezTo>
                    <a:cubicBezTo>
                      <a:pt x="90" y="42"/>
                      <a:pt x="94" y="65"/>
                      <a:pt x="94" y="86"/>
                    </a:cubicBezTo>
                    <a:cubicBezTo>
                      <a:pt x="92" y="87"/>
                      <a:pt x="92" y="87"/>
                      <a:pt x="92" y="87"/>
                    </a:cubicBezTo>
                    <a:cubicBezTo>
                      <a:pt x="92" y="87"/>
                      <a:pt x="93" y="87"/>
                      <a:pt x="94" y="87"/>
                    </a:cubicBezTo>
                    <a:cubicBezTo>
                      <a:pt x="94" y="88"/>
                      <a:pt x="94" y="88"/>
                      <a:pt x="94" y="89"/>
                    </a:cubicBezTo>
                    <a:cubicBezTo>
                      <a:pt x="75" y="73"/>
                      <a:pt x="51" y="65"/>
                      <a:pt x="51" y="65"/>
                    </a:cubicBezTo>
                    <a:cubicBezTo>
                      <a:pt x="63" y="73"/>
                      <a:pt x="70" y="89"/>
                      <a:pt x="74" y="104"/>
                    </a:cubicBezTo>
                    <a:cubicBezTo>
                      <a:pt x="58" y="90"/>
                      <a:pt x="42" y="81"/>
                      <a:pt x="42" y="81"/>
                    </a:cubicBezTo>
                    <a:cubicBezTo>
                      <a:pt x="51" y="88"/>
                      <a:pt x="58" y="100"/>
                      <a:pt x="64" y="112"/>
                    </a:cubicBezTo>
                    <a:cubicBezTo>
                      <a:pt x="50" y="100"/>
                      <a:pt x="38" y="93"/>
                      <a:pt x="38" y="93"/>
                    </a:cubicBezTo>
                    <a:cubicBezTo>
                      <a:pt x="50" y="104"/>
                      <a:pt x="59" y="124"/>
                      <a:pt x="65" y="141"/>
                    </a:cubicBezTo>
                    <a:cubicBezTo>
                      <a:pt x="51" y="128"/>
                      <a:pt x="39" y="121"/>
                      <a:pt x="39" y="121"/>
                    </a:cubicBezTo>
                    <a:cubicBezTo>
                      <a:pt x="45" y="127"/>
                      <a:pt x="51" y="135"/>
                      <a:pt x="56" y="144"/>
                    </a:cubicBezTo>
                    <a:cubicBezTo>
                      <a:pt x="56" y="144"/>
                      <a:pt x="56" y="144"/>
                      <a:pt x="56" y="144"/>
                    </a:cubicBezTo>
                    <a:cubicBezTo>
                      <a:pt x="56" y="144"/>
                      <a:pt x="56" y="144"/>
                      <a:pt x="56" y="144"/>
                    </a:cubicBezTo>
                    <a:cubicBezTo>
                      <a:pt x="60" y="152"/>
                      <a:pt x="63" y="161"/>
                      <a:pt x="66" y="169"/>
                    </a:cubicBezTo>
                    <a:cubicBezTo>
                      <a:pt x="42" y="144"/>
                      <a:pt x="5" y="133"/>
                      <a:pt x="5" y="133"/>
                    </a:cubicBezTo>
                    <a:cubicBezTo>
                      <a:pt x="26" y="146"/>
                      <a:pt x="34" y="179"/>
                      <a:pt x="36" y="205"/>
                    </a:cubicBezTo>
                    <a:cubicBezTo>
                      <a:pt x="35" y="208"/>
                      <a:pt x="34" y="209"/>
                      <a:pt x="34" y="209"/>
                    </a:cubicBezTo>
                    <a:cubicBezTo>
                      <a:pt x="23" y="236"/>
                      <a:pt x="31" y="259"/>
                      <a:pt x="45" y="278"/>
                    </a:cubicBezTo>
                    <a:cubicBezTo>
                      <a:pt x="26" y="264"/>
                      <a:pt x="9" y="247"/>
                      <a:pt x="0" y="229"/>
                    </a:cubicBezTo>
                    <a:cubicBezTo>
                      <a:pt x="0" y="229"/>
                      <a:pt x="17" y="284"/>
                      <a:pt x="52" y="329"/>
                    </a:cubicBezTo>
                    <a:cubicBezTo>
                      <a:pt x="41" y="323"/>
                      <a:pt x="30" y="316"/>
                      <a:pt x="22" y="308"/>
                    </a:cubicBezTo>
                    <a:cubicBezTo>
                      <a:pt x="22" y="308"/>
                      <a:pt x="58" y="359"/>
                      <a:pt x="106" y="386"/>
                    </a:cubicBezTo>
                    <a:cubicBezTo>
                      <a:pt x="98" y="402"/>
                      <a:pt x="95" y="421"/>
                      <a:pt x="95" y="421"/>
                    </a:cubicBezTo>
                    <a:cubicBezTo>
                      <a:pt x="100" y="409"/>
                      <a:pt x="110" y="404"/>
                      <a:pt x="120" y="403"/>
                    </a:cubicBezTo>
                    <a:cubicBezTo>
                      <a:pt x="121" y="421"/>
                      <a:pt x="159" y="434"/>
                      <a:pt x="179" y="439"/>
                    </a:cubicBezTo>
                    <a:cubicBezTo>
                      <a:pt x="186" y="456"/>
                      <a:pt x="194" y="468"/>
                      <a:pt x="194" y="468"/>
                    </a:cubicBezTo>
                    <a:cubicBezTo>
                      <a:pt x="190" y="457"/>
                      <a:pt x="191" y="446"/>
                      <a:pt x="194" y="437"/>
                    </a:cubicBezTo>
                    <a:cubicBezTo>
                      <a:pt x="206" y="442"/>
                      <a:pt x="226" y="454"/>
                      <a:pt x="221" y="476"/>
                    </a:cubicBezTo>
                    <a:cubicBezTo>
                      <a:pt x="221" y="476"/>
                      <a:pt x="228" y="459"/>
                      <a:pt x="232" y="442"/>
                    </a:cubicBezTo>
                    <a:cubicBezTo>
                      <a:pt x="237" y="447"/>
                      <a:pt x="241" y="454"/>
                      <a:pt x="242" y="463"/>
                    </a:cubicBezTo>
                    <a:cubicBezTo>
                      <a:pt x="242" y="463"/>
                      <a:pt x="244" y="448"/>
                      <a:pt x="243" y="431"/>
                    </a:cubicBezTo>
                    <a:cubicBezTo>
                      <a:pt x="250" y="440"/>
                      <a:pt x="254" y="451"/>
                      <a:pt x="250" y="461"/>
                    </a:cubicBezTo>
                    <a:cubicBezTo>
                      <a:pt x="250" y="461"/>
                      <a:pt x="259" y="449"/>
                      <a:pt x="264" y="434"/>
                    </a:cubicBezTo>
                    <a:cubicBezTo>
                      <a:pt x="275" y="440"/>
                      <a:pt x="288" y="452"/>
                      <a:pt x="284" y="470"/>
                    </a:cubicBezTo>
                    <a:cubicBezTo>
                      <a:pt x="284" y="470"/>
                      <a:pt x="291" y="453"/>
                      <a:pt x="295" y="435"/>
                    </a:cubicBezTo>
                    <a:cubicBezTo>
                      <a:pt x="300" y="442"/>
                      <a:pt x="304" y="450"/>
                      <a:pt x="302" y="460"/>
                    </a:cubicBezTo>
                    <a:cubicBezTo>
                      <a:pt x="302" y="460"/>
                      <a:pt x="310" y="441"/>
                      <a:pt x="312" y="423"/>
                    </a:cubicBezTo>
                    <a:cubicBezTo>
                      <a:pt x="319" y="428"/>
                      <a:pt x="325" y="436"/>
                      <a:pt x="323" y="447"/>
                    </a:cubicBezTo>
                    <a:cubicBezTo>
                      <a:pt x="323" y="447"/>
                      <a:pt x="330" y="429"/>
                      <a:pt x="331" y="414"/>
                    </a:cubicBezTo>
                    <a:cubicBezTo>
                      <a:pt x="336" y="419"/>
                      <a:pt x="339" y="426"/>
                      <a:pt x="337" y="434"/>
                    </a:cubicBezTo>
                    <a:cubicBezTo>
                      <a:pt x="337" y="434"/>
                      <a:pt x="342" y="422"/>
                      <a:pt x="345" y="409"/>
                    </a:cubicBezTo>
                    <a:cubicBezTo>
                      <a:pt x="350" y="414"/>
                      <a:pt x="353" y="421"/>
                      <a:pt x="351" y="430"/>
                    </a:cubicBezTo>
                    <a:cubicBezTo>
                      <a:pt x="351" y="430"/>
                      <a:pt x="355" y="420"/>
                      <a:pt x="358" y="409"/>
                    </a:cubicBezTo>
                    <a:cubicBezTo>
                      <a:pt x="364" y="414"/>
                      <a:pt x="374" y="416"/>
                      <a:pt x="376" y="401"/>
                    </a:cubicBezTo>
                    <a:cubicBezTo>
                      <a:pt x="377" y="401"/>
                      <a:pt x="378" y="402"/>
                      <a:pt x="379" y="402"/>
                    </a:cubicBezTo>
                    <a:cubicBezTo>
                      <a:pt x="379" y="402"/>
                      <a:pt x="379" y="402"/>
                      <a:pt x="379" y="402"/>
                    </a:cubicBezTo>
                    <a:cubicBezTo>
                      <a:pt x="387" y="409"/>
                      <a:pt x="392" y="419"/>
                      <a:pt x="392" y="431"/>
                    </a:cubicBezTo>
                    <a:cubicBezTo>
                      <a:pt x="392" y="431"/>
                      <a:pt x="397" y="410"/>
                      <a:pt x="396" y="388"/>
                    </a:cubicBezTo>
                    <a:cubicBezTo>
                      <a:pt x="399" y="392"/>
                      <a:pt x="401" y="397"/>
                      <a:pt x="400" y="404"/>
                    </a:cubicBezTo>
                    <a:cubicBezTo>
                      <a:pt x="400" y="404"/>
                      <a:pt x="405" y="392"/>
                      <a:pt x="407" y="379"/>
                    </a:cubicBezTo>
                    <a:cubicBezTo>
                      <a:pt x="420" y="372"/>
                      <a:pt x="437" y="368"/>
                      <a:pt x="453" y="377"/>
                    </a:cubicBezTo>
                    <a:cubicBezTo>
                      <a:pt x="453" y="377"/>
                      <a:pt x="439" y="365"/>
                      <a:pt x="420" y="354"/>
                    </a:cubicBezTo>
                    <a:cubicBezTo>
                      <a:pt x="429" y="353"/>
                      <a:pt x="437" y="354"/>
                      <a:pt x="446" y="359"/>
                    </a:cubicBezTo>
                    <a:cubicBezTo>
                      <a:pt x="446" y="359"/>
                      <a:pt x="428" y="343"/>
                      <a:pt x="406" y="332"/>
                    </a:cubicBezTo>
                    <a:cubicBezTo>
                      <a:pt x="407" y="332"/>
                      <a:pt x="407" y="331"/>
                      <a:pt x="407" y="331"/>
                    </a:cubicBezTo>
                    <a:cubicBezTo>
                      <a:pt x="412" y="331"/>
                      <a:pt x="418" y="333"/>
                      <a:pt x="423" y="335"/>
                    </a:cubicBezTo>
                    <a:cubicBezTo>
                      <a:pt x="423" y="335"/>
                      <a:pt x="420" y="330"/>
                      <a:pt x="413" y="327"/>
                    </a:cubicBezTo>
                    <a:cubicBezTo>
                      <a:pt x="423" y="321"/>
                      <a:pt x="436" y="317"/>
                      <a:pt x="450" y="322"/>
                    </a:cubicBezTo>
                    <a:cubicBezTo>
                      <a:pt x="450" y="322"/>
                      <a:pt x="432" y="311"/>
                      <a:pt x="411" y="304"/>
                    </a:cubicBezTo>
                    <a:cubicBezTo>
                      <a:pt x="421" y="291"/>
                      <a:pt x="436" y="275"/>
                      <a:pt x="452" y="270"/>
                    </a:cubicBezTo>
                    <a:cubicBezTo>
                      <a:pt x="452" y="270"/>
                      <a:pt x="431" y="273"/>
                      <a:pt x="410" y="282"/>
                    </a:cubicBezTo>
                    <a:cubicBezTo>
                      <a:pt x="414" y="271"/>
                      <a:pt x="419" y="260"/>
                      <a:pt x="427" y="253"/>
                    </a:cubicBezTo>
                    <a:cubicBezTo>
                      <a:pt x="427" y="253"/>
                      <a:pt x="415" y="261"/>
                      <a:pt x="402" y="273"/>
                    </a:cubicBezTo>
                    <a:cubicBezTo>
                      <a:pt x="403" y="270"/>
                      <a:pt x="405" y="267"/>
                      <a:pt x="406" y="264"/>
                    </a:cubicBezTo>
                    <a:cubicBezTo>
                      <a:pt x="409" y="259"/>
                      <a:pt x="412" y="254"/>
                      <a:pt x="416" y="250"/>
                    </a:cubicBezTo>
                    <a:cubicBezTo>
                      <a:pt x="416" y="250"/>
                      <a:pt x="406" y="257"/>
                      <a:pt x="395" y="267"/>
                    </a:cubicBezTo>
                    <a:cubicBezTo>
                      <a:pt x="387" y="249"/>
                      <a:pt x="378" y="235"/>
                      <a:pt x="378" y="235"/>
                    </a:cubicBezTo>
                    <a:cubicBezTo>
                      <a:pt x="384" y="253"/>
                      <a:pt x="378" y="274"/>
                      <a:pt x="369" y="292"/>
                    </a:cubicBezTo>
                    <a:cubicBezTo>
                      <a:pt x="368" y="278"/>
                      <a:pt x="365" y="267"/>
                      <a:pt x="365" y="267"/>
                    </a:cubicBezTo>
                    <a:cubicBezTo>
                      <a:pt x="366" y="279"/>
                      <a:pt x="361" y="292"/>
                      <a:pt x="356" y="304"/>
                    </a:cubicBezTo>
                    <a:cubicBezTo>
                      <a:pt x="353" y="307"/>
                      <a:pt x="350" y="310"/>
                      <a:pt x="348" y="316"/>
                    </a:cubicBezTo>
                    <a:cubicBezTo>
                      <a:pt x="348" y="316"/>
                      <a:pt x="348" y="317"/>
                      <a:pt x="347" y="319"/>
                    </a:cubicBezTo>
                    <a:cubicBezTo>
                      <a:pt x="347" y="319"/>
                      <a:pt x="346" y="318"/>
                      <a:pt x="346" y="318"/>
                    </a:cubicBezTo>
                    <a:cubicBezTo>
                      <a:pt x="346" y="314"/>
                      <a:pt x="347" y="311"/>
                      <a:pt x="350" y="307"/>
                    </a:cubicBezTo>
                    <a:cubicBezTo>
                      <a:pt x="350" y="307"/>
                      <a:pt x="346" y="310"/>
                      <a:pt x="341" y="315"/>
                    </a:cubicBezTo>
                    <a:cubicBezTo>
                      <a:pt x="331" y="309"/>
                      <a:pt x="320" y="305"/>
                      <a:pt x="320" y="305"/>
                    </a:cubicBezTo>
                    <a:cubicBezTo>
                      <a:pt x="332" y="312"/>
                      <a:pt x="330" y="323"/>
                      <a:pt x="327" y="330"/>
                    </a:cubicBezTo>
                    <a:cubicBezTo>
                      <a:pt x="318" y="324"/>
                      <a:pt x="308" y="319"/>
                      <a:pt x="308" y="319"/>
                    </a:cubicBezTo>
                    <a:cubicBezTo>
                      <a:pt x="316" y="324"/>
                      <a:pt x="317" y="331"/>
                      <a:pt x="315" y="336"/>
                    </a:cubicBezTo>
                    <a:cubicBezTo>
                      <a:pt x="311" y="329"/>
                      <a:pt x="306" y="324"/>
                      <a:pt x="306" y="324"/>
                    </a:cubicBezTo>
                    <a:cubicBezTo>
                      <a:pt x="314" y="337"/>
                      <a:pt x="304" y="345"/>
                      <a:pt x="297" y="348"/>
                    </a:cubicBezTo>
                    <a:cubicBezTo>
                      <a:pt x="292" y="341"/>
                      <a:pt x="288" y="335"/>
                      <a:pt x="288" y="335"/>
                    </a:cubicBezTo>
                    <a:cubicBezTo>
                      <a:pt x="296" y="351"/>
                      <a:pt x="281" y="359"/>
                      <a:pt x="275" y="361"/>
                    </a:cubicBezTo>
                    <a:cubicBezTo>
                      <a:pt x="264" y="354"/>
                      <a:pt x="250" y="348"/>
                      <a:pt x="250" y="348"/>
                    </a:cubicBezTo>
                    <a:cubicBezTo>
                      <a:pt x="259" y="354"/>
                      <a:pt x="260" y="362"/>
                      <a:pt x="258" y="368"/>
                    </a:cubicBezTo>
                    <a:cubicBezTo>
                      <a:pt x="258" y="368"/>
                      <a:pt x="257" y="369"/>
                      <a:pt x="257" y="369"/>
                    </a:cubicBezTo>
                    <a:cubicBezTo>
                      <a:pt x="254" y="365"/>
                      <a:pt x="249" y="361"/>
                      <a:pt x="244" y="358"/>
                    </a:cubicBezTo>
                    <a:cubicBezTo>
                      <a:pt x="244" y="357"/>
                      <a:pt x="244" y="356"/>
                      <a:pt x="243" y="355"/>
                    </a:cubicBezTo>
                    <a:cubicBezTo>
                      <a:pt x="243" y="355"/>
                      <a:pt x="244" y="356"/>
                      <a:pt x="243" y="358"/>
                    </a:cubicBezTo>
                    <a:cubicBezTo>
                      <a:pt x="241" y="357"/>
                      <a:pt x="239" y="356"/>
                      <a:pt x="237" y="355"/>
                    </a:cubicBezTo>
                    <a:cubicBezTo>
                      <a:pt x="237" y="353"/>
                      <a:pt x="237" y="351"/>
                      <a:pt x="237" y="350"/>
                    </a:cubicBezTo>
                    <a:cubicBezTo>
                      <a:pt x="237" y="350"/>
                      <a:pt x="237" y="352"/>
                      <a:pt x="237" y="354"/>
                    </a:cubicBezTo>
                    <a:cubicBezTo>
                      <a:pt x="235" y="354"/>
                      <a:pt x="234" y="353"/>
                      <a:pt x="232" y="352"/>
                    </a:cubicBezTo>
                    <a:cubicBezTo>
                      <a:pt x="232" y="352"/>
                      <a:pt x="232" y="352"/>
                      <a:pt x="232" y="351"/>
                    </a:cubicBezTo>
                    <a:cubicBezTo>
                      <a:pt x="232" y="351"/>
                      <a:pt x="232" y="352"/>
                      <a:pt x="232" y="352"/>
                    </a:cubicBezTo>
                    <a:cubicBezTo>
                      <a:pt x="231" y="352"/>
                      <a:pt x="230" y="351"/>
                      <a:pt x="229" y="351"/>
                    </a:cubicBezTo>
                    <a:cubicBezTo>
                      <a:pt x="228" y="349"/>
                      <a:pt x="228" y="348"/>
                      <a:pt x="228" y="348"/>
                    </a:cubicBezTo>
                    <a:cubicBezTo>
                      <a:pt x="228" y="349"/>
                      <a:pt x="228" y="350"/>
                      <a:pt x="228" y="350"/>
                    </a:cubicBezTo>
                    <a:cubicBezTo>
                      <a:pt x="225" y="349"/>
                      <a:pt x="223" y="348"/>
                      <a:pt x="223" y="348"/>
                    </a:cubicBezTo>
                    <a:cubicBezTo>
                      <a:pt x="225" y="350"/>
                      <a:pt x="227" y="351"/>
                      <a:pt x="228" y="353"/>
                    </a:cubicBezTo>
                    <a:cubicBezTo>
                      <a:pt x="228" y="355"/>
                      <a:pt x="228" y="357"/>
                      <a:pt x="227" y="358"/>
                    </a:cubicBezTo>
                    <a:cubicBezTo>
                      <a:pt x="224" y="357"/>
                      <a:pt x="221" y="355"/>
                      <a:pt x="218" y="354"/>
                    </a:cubicBezTo>
                    <a:cubicBezTo>
                      <a:pt x="220" y="351"/>
                      <a:pt x="222" y="348"/>
                      <a:pt x="223" y="347"/>
                    </a:cubicBezTo>
                    <a:cubicBezTo>
                      <a:pt x="223" y="347"/>
                      <a:pt x="219" y="349"/>
                      <a:pt x="215" y="352"/>
                    </a:cubicBezTo>
                    <a:cubicBezTo>
                      <a:pt x="210" y="350"/>
                      <a:pt x="206" y="349"/>
                      <a:pt x="206" y="348"/>
                    </a:cubicBezTo>
                    <a:cubicBezTo>
                      <a:pt x="207" y="347"/>
                      <a:pt x="208" y="346"/>
                      <a:pt x="209" y="346"/>
                    </a:cubicBezTo>
                    <a:cubicBezTo>
                      <a:pt x="209" y="346"/>
                      <a:pt x="192" y="349"/>
                      <a:pt x="188" y="353"/>
                    </a:cubicBezTo>
                    <a:cubicBezTo>
                      <a:pt x="187" y="350"/>
                      <a:pt x="203" y="336"/>
                      <a:pt x="203" y="336"/>
                    </a:cubicBezTo>
                    <a:cubicBezTo>
                      <a:pt x="201" y="338"/>
                      <a:pt x="182" y="350"/>
                      <a:pt x="180" y="351"/>
                    </a:cubicBezTo>
                    <a:cubicBezTo>
                      <a:pt x="180" y="350"/>
                      <a:pt x="179" y="350"/>
                      <a:pt x="179" y="350"/>
                    </a:cubicBezTo>
                    <a:cubicBezTo>
                      <a:pt x="196" y="337"/>
                      <a:pt x="191" y="330"/>
                      <a:pt x="191" y="330"/>
                    </a:cubicBezTo>
                    <a:cubicBezTo>
                      <a:pt x="194" y="339"/>
                      <a:pt x="183" y="342"/>
                      <a:pt x="175" y="344"/>
                    </a:cubicBezTo>
                    <a:cubicBezTo>
                      <a:pt x="172" y="341"/>
                      <a:pt x="172" y="342"/>
                      <a:pt x="171" y="339"/>
                    </a:cubicBezTo>
                    <a:cubicBezTo>
                      <a:pt x="173" y="337"/>
                      <a:pt x="174" y="335"/>
                      <a:pt x="176" y="333"/>
                    </a:cubicBezTo>
                    <a:cubicBezTo>
                      <a:pt x="178" y="335"/>
                      <a:pt x="183" y="334"/>
                      <a:pt x="183" y="334"/>
                    </a:cubicBezTo>
                    <a:cubicBezTo>
                      <a:pt x="183" y="334"/>
                      <a:pt x="179" y="330"/>
                      <a:pt x="177" y="330"/>
                    </a:cubicBezTo>
                    <a:cubicBezTo>
                      <a:pt x="181" y="326"/>
                      <a:pt x="182" y="321"/>
                      <a:pt x="182" y="321"/>
                    </a:cubicBezTo>
                    <a:cubicBezTo>
                      <a:pt x="180" y="325"/>
                      <a:pt x="168" y="321"/>
                      <a:pt x="159" y="329"/>
                    </a:cubicBezTo>
                    <a:cubicBezTo>
                      <a:pt x="163" y="322"/>
                      <a:pt x="175" y="303"/>
                      <a:pt x="175" y="303"/>
                    </a:cubicBezTo>
                    <a:cubicBezTo>
                      <a:pt x="170" y="309"/>
                      <a:pt x="159" y="312"/>
                      <a:pt x="156" y="312"/>
                    </a:cubicBezTo>
                    <a:cubicBezTo>
                      <a:pt x="157" y="311"/>
                      <a:pt x="158" y="310"/>
                      <a:pt x="159" y="310"/>
                    </a:cubicBezTo>
                    <a:cubicBezTo>
                      <a:pt x="159" y="310"/>
                      <a:pt x="157" y="310"/>
                      <a:pt x="155" y="312"/>
                    </a:cubicBezTo>
                    <a:cubicBezTo>
                      <a:pt x="153" y="311"/>
                      <a:pt x="157" y="307"/>
                      <a:pt x="154" y="304"/>
                    </a:cubicBezTo>
                    <a:cubicBezTo>
                      <a:pt x="158" y="295"/>
                      <a:pt x="158" y="284"/>
                      <a:pt x="166" y="288"/>
                    </a:cubicBezTo>
                    <a:cubicBezTo>
                      <a:pt x="166" y="288"/>
                      <a:pt x="161" y="276"/>
                      <a:pt x="144" y="293"/>
                    </a:cubicBezTo>
                    <a:cubicBezTo>
                      <a:pt x="143" y="291"/>
                      <a:pt x="141" y="291"/>
                      <a:pt x="140" y="290"/>
                    </a:cubicBezTo>
                    <a:cubicBezTo>
                      <a:pt x="147" y="288"/>
                      <a:pt x="148" y="274"/>
                      <a:pt x="148" y="274"/>
                    </a:cubicBezTo>
                    <a:cubicBezTo>
                      <a:pt x="142" y="283"/>
                      <a:pt x="140" y="272"/>
                      <a:pt x="140" y="272"/>
                    </a:cubicBezTo>
                    <a:cubicBezTo>
                      <a:pt x="156" y="268"/>
                      <a:pt x="145" y="255"/>
                      <a:pt x="145" y="255"/>
                    </a:cubicBezTo>
                    <a:cubicBezTo>
                      <a:pt x="141" y="260"/>
                      <a:pt x="135" y="262"/>
                      <a:pt x="130" y="262"/>
                    </a:cubicBezTo>
                    <a:cubicBezTo>
                      <a:pt x="134" y="253"/>
                      <a:pt x="141" y="243"/>
                      <a:pt x="149" y="246"/>
                    </a:cubicBezTo>
                    <a:cubicBezTo>
                      <a:pt x="149" y="246"/>
                      <a:pt x="144" y="241"/>
                      <a:pt x="129" y="255"/>
                    </a:cubicBezTo>
                    <a:cubicBezTo>
                      <a:pt x="133" y="247"/>
                      <a:pt x="144" y="242"/>
                      <a:pt x="150" y="243"/>
                    </a:cubicBezTo>
                    <a:cubicBezTo>
                      <a:pt x="150" y="243"/>
                      <a:pt x="140" y="238"/>
                      <a:pt x="124" y="254"/>
                    </a:cubicBezTo>
                    <a:cubicBezTo>
                      <a:pt x="128" y="245"/>
                      <a:pt x="139" y="239"/>
                      <a:pt x="148" y="239"/>
                    </a:cubicBezTo>
                    <a:cubicBezTo>
                      <a:pt x="148" y="239"/>
                      <a:pt x="137" y="233"/>
                      <a:pt x="120" y="250"/>
                    </a:cubicBezTo>
                    <a:cubicBezTo>
                      <a:pt x="124" y="241"/>
                      <a:pt x="136" y="232"/>
                      <a:pt x="145" y="232"/>
                    </a:cubicBezTo>
                    <a:cubicBezTo>
                      <a:pt x="145" y="232"/>
                      <a:pt x="133" y="225"/>
                      <a:pt x="111" y="250"/>
                    </a:cubicBezTo>
                    <a:cubicBezTo>
                      <a:pt x="111" y="251"/>
                      <a:pt x="110" y="251"/>
                      <a:pt x="110" y="252"/>
                    </a:cubicBezTo>
                    <a:cubicBezTo>
                      <a:pt x="110" y="250"/>
                      <a:pt x="110" y="248"/>
                      <a:pt x="111" y="247"/>
                    </a:cubicBezTo>
                    <a:cubicBezTo>
                      <a:pt x="117" y="229"/>
                      <a:pt x="137" y="216"/>
                      <a:pt x="137" y="216"/>
                    </a:cubicBezTo>
                    <a:cubicBezTo>
                      <a:pt x="127" y="220"/>
                      <a:pt x="117" y="229"/>
                      <a:pt x="111" y="239"/>
                    </a:cubicBezTo>
                    <a:cubicBezTo>
                      <a:pt x="111" y="236"/>
                      <a:pt x="111" y="233"/>
                      <a:pt x="110" y="230"/>
                    </a:cubicBezTo>
                    <a:cubicBezTo>
                      <a:pt x="117" y="218"/>
                      <a:pt x="125" y="209"/>
                      <a:pt x="135" y="204"/>
                    </a:cubicBezTo>
                    <a:cubicBezTo>
                      <a:pt x="125" y="208"/>
                      <a:pt x="117" y="216"/>
                      <a:pt x="110" y="227"/>
                    </a:cubicBezTo>
                    <a:cubicBezTo>
                      <a:pt x="110" y="225"/>
                      <a:pt x="110" y="223"/>
                      <a:pt x="109" y="221"/>
                    </a:cubicBezTo>
                    <a:cubicBezTo>
                      <a:pt x="113" y="213"/>
                      <a:pt x="118" y="204"/>
                      <a:pt x="124" y="197"/>
                    </a:cubicBezTo>
                    <a:cubicBezTo>
                      <a:pt x="130" y="191"/>
                      <a:pt x="137" y="186"/>
                      <a:pt x="144" y="182"/>
                    </a:cubicBezTo>
                    <a:cubicBezTo>
                      <a:pt x="135" y="186"/>
                      <a:pt x="127" y="192"/>
                      <a:pt x="120" y="199"/>
                    </a:cubicBezTo>
                    <a:cubicBezTo>
                      <a:pt x="117" y="203"/>
                      <a:pt x="114" y="206"/>
                      <a:pt x="112" y="210"/>
                    </a:cubicBezTo>
                    <a:cubicBezTo>
                      <a:pt x="112" y="210"/>
                      <a:pt x="111" y="210"/>
                      <a:pt x="111" y="209"/>
                    </a:cubicBezTo>
                    <a:cubicBezTo>
                      <a:pt x="112" y="208"/>
                      <a:pt x="112" y="206"/>
                      <a:pt x="113" y="204"/>
                    </a:cubicBezTo>
                    <a:cubicBezTo>
                      <a:pt x="114" y="202"/>
                      <a:pt x="115" y="199"/>
                      <a:pt x="116" y="197"/>
                    </a:cubicBezTo>
                    <a:cubicBezTo>
                      <a:pt x="120" y="189"/>
                      <a:pt x="126" y="181"/>
                      <a:pt x="137" y="178"/>
                    </a:cubicBezTo>
                    <a:cubicBezTo>
                      <a:pt x="137" y="178"/>
                      <a:pt x="129" y="176"/>
                      <a:pt x="122" y="179"/>
                    </a:cubicBezTo>
                    <a:cubicBezTo>
                      <a:pt x="123" y="178"/>
                      <a:pt x="124" y="176"/>
                      <a:pt x="125" y="174"/>
                    </a:cubicBezTo>
                    <a:cubicBezTo>
                      <a:pt x="136" y="164"/>
                      <a:pt x="149" y="160"/>
                      <a:pt x="149" y="160"/>
                    </a:cubicBezTo>
                    <a:cubicBezTo>
                      <a:pt x="145" y="160"/>
                      <a:pt x="142" y="161"/>
                      <a:pt x="139" y="163"/>
                    </a:cubicBezTo>
                    <a:cubicBezTo>
                      <a:pt x="151" y="152"/>
                      <a:pt x="205" y="151"/>
                      <a:pt x="205" y="151"/>
                    </a:cubicBezTo>
                    <a:cubicBezTo>
                      <a:pt x="202" y="149"/>
                      <a:pt x="195" y="138"/>
                      <a:pt x="183" y="130"/>
                    </a:cubicBezTo>
                    <a:cubicBezTo>
                      <a:pt x="201" y="124"/>
                      <a:pt x="226" y="118"/>
                      <a:pt x="245" y="123"/>
                    </a:cubicBezTo>
                    <a:cubicBezTo>
                      <a:pt x="245" y="123"/>
                      <a:pt x="229" y="115"/>
                      <a:pt x="209" y="111"/>
                    </a:cubicBezTo>
                    <a:cubicBezTo>
                      <a:pt x="209" y="111"/>
                      <a:pt x="209" y="111"/>
                      <a:pt x="209" y="110"/>
                    </a:cubicBezTo>
                    <a:cubicBezTo>
                      <a:pt x="219" y="106"/>
                      <a:pt x="236" y="103"/>
                      <a:pt x="247" y="115"/>
                    </a:cubicBezTo>
                    <a:cubicBezTo>
                      <a:pt x="247" y="115"/>
                      <a:pt x="239" y="103"/>
                      <a:pt x="229" y="93"/>
                    </a:cubicBezTo>
                    <a:cubicBezTo>
                      <a:pt x="234" y="91"/>
                      <a:pt x="239" y="90"/>
                      <a:pt x="245" y="92"/>
                    </a:cubicBezTo>
                    <a:cubicBezTo>
                      <a:pt x="245" y="92"/>
                      <a:pt x="229" y="84"/>
                      <a:pt x="213" y="80"/>
                    </a:cubicBezTo>
                    <a:cubicBezTo>
                      <a:pt x="210" y="78"/>
                      <a:pt x="207" y="77"/>
                      <a:pt x="203" y="77"/>
                    </a:cubicBezTo>
                    <a:cubicBezTo>
                      <a:pt x="201" y="41"/>
                      <a:pt x="176" y="6"/>
                      <a:pt x="176" y="6"/>
                    </a:cubicBezTo>
                    <a:cubicBezTo>
                      <a:pt x="181" y="21"/>
                      <a:pt x="177" y="39"/>
                      <a:pt x="170" y="55"/>
                    </a:cubicBezTo>
                    <a:cubicBezTo>
                      <a:pt x="163" y="25"/>
                      <a:pt x="145" y="0"/>
                      <a:pt x="145" y="0"/>
                    </a:cubicBezTo>
                    <a:cubicBezTo>
                      <a:pt x="152" y="19"/>
                      <a:pt x="144" y="43"/>
                      <a:pt x="133" y="62"/>
                    </a:cubicBezTo>
                    <a:close/>
                    <a:moveTo>
                      <a:pt x="406" y="264"/>
                    </a:moveTo>
                    <a:cubicBezTo>
                      <a:pt x="405" y="266"/>
                      <a:pt x="403" y="270"/>
                      <a:pt x="401" y="274"/>
                    </a:cubicBezTo>
                    <a:cubicBezTo>
                      <a:pt x="401" y="274"/>
                      <a:pt x="401" y="274"/>
                      <a:pt x="401" y="274"/>
                    </a:cubicBezTo>
                    <a:cubicBezTo>
                      <a:pt x="402" y="271"/>
                      <a:pt x="404" y="268"/>
                      <a:pt x="406" y="264"/>
                    </a:cubicBezTo>
                    <a:close/>
                    <a:moveTo>
                      <a:pt x="174" y="427"/>
                    </a:moveTo>
                    <a:cubicBezTo>
                      <a:pt x="174" y="426"/>
                      <a:pt x="173" y="425"/>
                      <a:pt x="173" y="423"/>
                    </a:cubicBezTo>
                    <a:cubicBezTo>
                      <a:pt x="173" y="425"/>
                      <a:pt x="174" y="426"/>
                      <a:pt x="174" y="427"/>
                    </a:cubicBezTo>
                    <a:close/>
                    <a:moveTo>
                      <a:pt x="232" y="362"/>
                    </a:moveTo>
                    <a:cubicBezTo>
                      <a:pt x="232" y="361"/>
                      <a:pt x="231" y="361"/>
                      <a:pt x="231" y="361"/>
                    </a:cubicBezTo>
                    <a:cubicBezTo>
                      <a:pt x="231" y="361"/>
                      <a:pt x="231" y="360"/>
                      <a:pt x="232" y="360"/>
                    </a:cubicBezTo>
                    <a:cubicBezTo>
                      <a:pt x="232" y="361"/>
                      <a:pt x="232" y="361"/>
                      <a:pt x="232" y="362"/>
                    </a:cubicBezTo>
                    <a:close/>
                    <a:moveTo>
                      <a:pt x="229" y="353"/>
                    </a:moveTo>
                    <a:cubicBezTo>
                      <a:pt x="230" y="355"/>
                      <a:pt x="231" y="357"/>
                      <a:pt x="231" y="359"/>
                    </a:cubicBezTo>
                    <a:cubicBezTo>
                      <a:pt x="231" y="359"/>
                      <a:pt x="231" y="360"/>
                      <a:pt x="230" y="361"/>
                    </a:cubicBezTo>
                    <a:cubicBezTo>
                      <a:pt x="230" y="360"/>
                      <a:pt x="229" y="360"/>
                      <a:pt x="228" y="359"/>
                    </a:cubicBezTo>
                    <a:cubicBezTo>
                      <a:pt x="229" y="357"/>
                      <a:pt x="229" y="355"/>
                      <a:pt x="229" y="353"/>
                    </a:cubicBezTo>
                    <a:close/>
                    <a:moveTo>
                      <a:pt x="214" y="365"/>
                    </a:moveTo>
                    <a:cubicBezTo>
                      <a:pt x="214" y="365"/>
                      <a:pt x="214" y="365"/>
                      <a:pt x="214" y="365"/>
                    </a:cubicBezTo>
                    <a:cubicBezTo>
                      <a:pt x="214" y="364"/>
                      <a:pt x="214" y="363"/>
                      <a:pt x="214" y="363"/>
                    </a:cubicBezTo>
                    <a:cubicBezTo>
                      <a:pt x="214" y="364"/>
                      <a:pt x="214" y="364"/>
                      <a:pt x="214" y="365"/>
                    </a:cubicBezTo>
                    <a:close/>
                    <a:moveTo>
                      <a:pt x="212" y="354"/>
                    </a:moveTo>
                    <a:cubicBezTo>
                      <a:pt x="209" y="356"/>
                      <a:pt x="207" y="359"/>
                      <a:pt x="205" y="361"/>
                    </a:cubicBezTo>
                    <a:cubicBezTo>
                      <a:pt x="203" y="361"/>
                      <a:pt x="202" y="361"/>
                      <a:pt x="201" y="361"/>
                    </a:cubicBezTo>
                    <a:cubicBezTo>
                      <a:pt x="201" y="359"/>
                      <a:pt x="201" y="357"/>
                      <a:pt x="201" y="357"/>
                    </a:cubicBezTo>
                    <a:cubicBezTo>
                      <a:pt x="201" y="358"/>
                      <a:pt x="201" y="360"/>
                      <a:pt x="200" y="361"/>
                    </a:cubicBezTo>
                    <a:cubicBezTo>
                      <a:pt x="200" y="361"/>
                      <a:pt x="200" y="361"/>
                      <a:pt x="199" y="361"/>
                    </a:cubicBezTo>
                    <a:cubicBezTo>
                      <a:pt x="199" y="357"/>
                      <a:pt x="202" y="352"/>
                      <a:pt x="206" y="348"/>
                    </a:cubicBezTo>
                    <a:cubicBezTo>
                      <a:pt x="209" y="350"/>
                      <a:pt x="211" y="352"/>
                      <a:pt x="212" y="354"/>
                    </a:cubicBezTo>
                    <a:close/>
                    <a:moveTo>
                      <a:pt x="130" y="167"/>
                    </a:moveTo>
                    <a:cubicBezTo>
                      <a:pt x="130" y="167"/>
                      <a:pt x="130" y="167"/>
                      <a:pt x="130" y="167"/>
                    </a:cubicBezTo>
                    <a:cubicBezTo>
                      <a:pt x="130" y="167"/>
                      <a:pt x="130" y="167"/>
                      <a:pt x="130" y="167"/>
                    </a:cubicBezTo>
                    <a:cubicBezTo>
                      <a:pt x="130" y="167"/>
                      <a:pt x="130" y="167"/>
                      <a:pt x="130" y="167"/>
                    </a:cubicBezTo>
                    <a:close/>
                  </a:path>
                </a:pathLst>
              </a:custGeom>
              <a:solidFill>
                <a:srgbClr val="FFC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28">
                <a:extLst>
                  <a:ext uri="{FF2B5EF4-FFF2-40B4-BE49-F238E27FC236}">
                    <a16:creationId xmlns:a16="http://schemas.microsoft.com/office/drawing/2014/main" id="{34A9F752-1878-4C09-BEE7-0E6DB831A754}"/>
                  </a:ext>
                </a:extLst>
              </p:cNvPr>
              <p:cNvSpPr>
                <a:spLocks noEditPoints="1"/>
              </p:cNvSpPr>
              <p:nvPr/>
            </p:nvSpPr>
            <p:spPr bwMode="auto">
              <a:xfrm>
                <a:off x="7082538" y="2148558"/>
                <a:ext cx="1113959" cy="1049266"/>
              </a:xfrm>
              <a:custGeom>
                <a:avLst/>
                <a:gdLst>
                  <a:gd name="T0" fmla="*/ 264 w 358"/>
                  <a:gd name="T1" fmla="*/ 293 h 337"/>
                  <a:gd name="T2" fmla="*/ 315 w 358"/>
                  <a:gd name="T3" fmla="*/ 275 h 337"/>
                  <a:gd name="T4" fmla="*/ 291 w 358"/>
                  <a:gd name="T5" fmla="*/ 278 h 337"/>
                  <a:gd name="T6" fmla="*/ 262 w 358"/>
                  <a:gd name="T7" fmla="*/ 287 h 337"/>
                  <a:gd name="T8" fmla="*/ 236 w 358"/>
                  <a:gd name="T9" fmla="*/ 284 h 337"/>
                  <a:gd name="T10" fmla="*/ 187 w 358"/>
                  <a:gd name="T11" fmla="*/ 294 h 337"/>
                  <a:gd name="T12" fmla="*/ 210 w 358"/>
                  <a:gd name="T13" fmla="*/ 291 h 337"/>
                  <a:gd name="T14" fmla="*/ 264 w 358"/>
                  <a:gd name="T15" fmla="*/ 293 h 337"/>
                  <a:gd name="T16" fmla="*/ 23 w 358"/>
                  <a:gd name="T17" fmla="*/ 134 h 337"/>
                  <a:gd name="T18" fmla="*/ 47 w 358"/>
                  <a:gd name="T19" fmla="*/ 131 h 337"/>
                  <a:gd name="T20" fmla="*/ 114 w 358"/>
                  <a:gd name="T21" fmla="*/ 1 h 337"/>
                  <a:gd name="T22" fmla="*/ 90 w 358"/>
                  <a:gd name="T23" fmla="*/ 4 h 337"/>
                  <a:gd name="T24" fmla="*/ 23 w 358"/>
                  <a:gd name="T25" fmla="*/ 134 h 337"/>
                  <a:gd name="T26" fmla="*/ 197 w 358"/>
                  <a:gd name="T27" fmla="*/ 323 h 337"/>
                  <a:gd name="T28" fmla="*/ 185 w 358"/>
                  <a:gd name="T29" fmla="*/ 323 h 337"/>
                  <a:gd name="T30" fmla="*/ 173 w 358"/>
                  <a:gd name="T31" fmla="*/ 326 h 337"/>
                  <a:gd name="T32" fmla="*/ 222 w 358"/>
                  <a:gd name="T33" fmla="*/ 335 h 337"/>
                  <a:gd name="T34" fmla="*/ 273 w 358"/>
                  <a:gd name="T35" fmla="*/ 319 h 337"/>
                  <a:gd name="T36" fmla="*/ 261 w 358"/>
                  <a:gd name="T37" fmla="*/ 320 h 337"/>
                  <a:gd name="T38" fmla="*/ 249 w 358"/>
                  <a:gd name="T39" fmla="*/ 323 h 337"/>
                  <a:gd name="T40" fmla="*/ 197 w 358"/>
                  <a:gd name="T41" fmla="*/ 323 h 337"/>
                  <a:gd name="T42" fmla="*/ 23 w 358"/>
                  <a:gd name="T43" fmla="*/ 215 h 337"/>
                  <a:gd name="T44" fmla="*/ 35 w 358"/>
                  <a:gd name="T45" fmla="*/ 215 h 337"/>
                  <a:gd name="T46" fmla="*/ 47 w 358"/>
                  <a:gd name="T47" fmla="*/ 212 h 337"/>
                  <a:gd name="T48" fmla="*/ 27 w 358"/>
                  <a:gd name="T49" fmla="*/ 170 h 337"/>
                  <a:gd name="T50" fmla="*/ 3 w 358"/>
                  <a:gd name="T51" fmla="*/ 174 h 337"/>
                  <a:gd name="T52" fmla="*/ 23 w 358"/>
                  <a:gd name="T53" fmla="*/ 215 h 337"/>
                  <a:gd name="T54" fmla="*/ 292 w 358"/>
                  <a:gd name="T55" fmla="*/ 262 h 337"/>
                  <a:gd name="T56" fmla="*/ 300 w 358"/>
                  <a:gd name="T57" fmla="*/ 262 h 337"/>
                  <a:gd name="T58" fmla="*/ 315 w 358"/>
                  <a:gd name="T59" fmla="*/ 259 h 337"/>
                  <a:gd name="T60" fmla="*/ 356 w 358"/>
                  <a:gd name="T61" fmla="*/ 196 h 337"/>
                  <a:gd name="T62" fmla="*/ 332 w 358"/>
                  <a:gd name="T63" fmla="*/ 200 h 337"/>
                  <a:gd name="T64" fmla="*/ 292 w 358"/>
                  <a:gd name="T65" fmla="*/ 26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8" h="337">
                    <a:moveTo>
                      <a:pt x="264" y="293"/>
                    </a:moveTo>
                    <a:cubicBezTo>
                      <a:pt x="283" y="292"/>
                      <a:pt x="301" y="288"/>
                      <a:pt x="315" y="275"/>
                    </a:cubicBezTo>
                    <a:cubicBezTo>
                      <a:pt x="313" y="276"/>
                      <a:pt x="296" y="273"/>
                      <a:pt x="291" y="278"/>
                    </a:cubicBezTo>
                    <a:cubicBezTo>
                      <a:pt x="282" y="287"/>
                      <a:pt x="276" y="289"/>
                      <a:pt x="262" y="287"/>
                    </a:cubicBezTo>
                    <a:cubicBezTo>
                      <a:pt x="254" y="286"/>
                      <a:pt x="245" y="285"/>
                      <a:pt x="236" y="284"/>
                    </a:cubicBezTo>
                    <a:cubicBezTo>
                      <a:pt x="220" y="283"/>
                      <a:pt x="201" y="286"/>
                      <a:pt x="187" y="294"/>
                    </a:cubicBezTo>
                    <a:cubicBezTo>
                      <a:pt x="190" y="292"/>
                      <a:pt x="204" y="295"/>
                      <a:pt x="210" y="291"/>
                    </a:cubicBezTo>
                    <a:cubicBezTo>
                      <a:pt x="223" y="284"/>
                      <a:pt x="249" y="293"/>
                      <a:pt x="264" y="293"/>
                    </a:cubicBezTo>
                    <a:close/>
                    <a:moveTo>
                      <a:pt x="23" y="134"/>
                    </a:moveTo>
                    <a:cubicBezTo>
                      <a:pt x="23" y="136"/>
                      <a:pt x="47" y="133"/>
                      <a:pt x="47" y="131"/>
                    </a:cubicBezTo>
                    <a:cubicBezTo>
                      <a:pt x="40" y="81"/>
                      <a:pt x="76" y="30"/>
                      <a:pt x="114" y="1"/>
                    </a:cubicBezTo>
                    <a:cubicBezTo>
                      <a:pt x="111" y="3"/>
                      <a:pt x="96" y="0"/>
                      <a:pt x="90" y="4"/>
                    </a:cubicBezTo>
                    <a:cubicBezTo>
                      <a:pt x="52" y="33"/>
                      <a:pt x="16" y="84"/>
                      <a:pt x="23" y="134"/>
                    </a:cubicBezTo>
                    <a:close/>
                    <a:moveTo>
                      <a:pt x="197" y="323"/>
                    </a:moveTo>
                    <a:cubicBezTo>
                      <a:pt x="195" y="321"/>
                      <a:pt x="188" y="323"/>
                      <a:pt x="185" y="323"/>
                    </a:cubicBezTo>
                    <a:cubicBezTo>
                      <a:pt x="184" y="323"/>
                      <a:pt x="173" y="327"/>
                      <a:pt x="173" y="326"/>
                    </a:cubicBezTo>
                    <a:cubicBezTo>
                      <a:pt x="187" y="336"/>
                      <a:pt x="206" y="337"/>
                      <a:pt x="222" y="335"/>
                    </a:cubicBezTo>
                    <a:cubicBezTo>
                      <a:pt x="239" y="334"/>
                      <a:pt x="260" y="332"/>
                      <a:pt x="273" y="319"/>
                    </a:cubicBezTo>
                    <a:cubicBezTo>
                      <a:pt x="272" y="319"/>
                      <a:pt x="262" y="319"/>
                      <a:pt x="261" y="320"/>
                    </a:cubicBezTo>
                    <a:cubicBezTo>
                      <a:pt x="258" y="320"/>
                      <a:pt x="251" y="320"/>
                      <a:pt x="249" y="323"/>
                    </a:cubicBezTo>
                    <a:cubicBezTo>
                      <a:pt x="236" y="336"/>
                      <a:pt x="211" y="333"/>
                      <a:pt x="197" y="323"/>
                    </a:cubicBezTo>
                    <a:close/>
                    <a:moveTo>
                      <a:pt x="23" y="215"/>
                    </a:moveTo>
                    <a:cubicBezTo>
                      <a:pt x="25" y="217"/>
                      <a:pt x="33" y="215"/>
                      <a:pt x="35" y="215"/>
                    </a:cubicBezTo>
                    <a:cubicBezTo>
                      <a:pt x="36" y="215"/>
                      <a:pt x="47" y="212"/>
                      <a:pt x="47" y="212"/>
                    </a:cubicBezTo>
                    <a:cubicBezTo>
                      <a:pt x="36" y="201"/>
                      <a:pt x="24" y="187"/>
                      <a:pt x="27" y="170"/>
                    </a:cubicBezTo>
                    <a:cubicBezTo>
                      <a:pt x="27" y="171"/>
                      <a:pt x="3" y="170"/>
                      <a:pt x="3" y="174"/>
                    </a:cubicBezTo>
                    <a:cubicBezTo>
                      <a:pt x="0" y="191"/>
                      <a:pt x="12" y="204"/>
                      <a:pt x="23" y="215"/>
                    </a:cubicBezTo>
                    <a:close/>
                    <a:moveTo>
                      <a:pt x="292" y="262"/>
                    </a:moveTo>
                    <a:cubicBezTo>
                      <a:pt x="291" y="263"/>
                      <a:pt x="299" y="262"/>
                      <a:pt x="300" y="262"/>
                    </a:cubicBezTo>
                    <a:cubicBezTo>
                      <a:pt x="304" y="261"/>
                      <a:pt x="312" y="261"/>
                      <a:pt x="315" y="259"/>
                    </a:cubicBezTo>
                    <a:cubicBezTo>
                      <a:pt x="332" y="245"/>
                      <a:pt x="358" y="220"/>
                      <a:pt x="356" y="196"/>
                    </a:cubicBezTo>
                    <a:cubicBezTo>
                      <a:pt x="356" y="195"/>
                      <a:pt x="332" y="197"/>
                      <a:pt x="332" y="200"/>
                    </a:cubicBezTo>
                    <a:cubicBezTo>
                      <a:pt x="334" y="224"/>
                      <a:pt x="308" y="248"/>
                      <a:pt x="292" y="26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129">
                <a:extLst>
                  <a:ext uri="{FF2B5EF4-FFF2-40B4-BE49-F238E27FC236}">
                    <a16:creationId xmlns:a16="http://schemas.microsoft.com/office/drawing/2014/main" id="{6BD680A6-C243-49F4-B888-4641C1EEE19D}"/>
                  </a:ext>
                </a:extLst>
              </p:cNvPr>
              <p:cNvSpPr>
                <a:spLocks/>
              </p:cNvSpPr>
              <p:nvPr/>
            </p:nvSpPr>
            <p:spPr bwMode="auto">
              <a:xfrm>
                <a:off x="6989446" y="2814409"/>
                <a:ext cx="593270" cy="582224"/>
              </a:xfrm>
              <a:custGeom>
                <a:avLst/>
                <a:gdLst>
                  <a:gd name="T0" fmla="*/ 74 w 191"/>
                  <a:gd name="T1" fmla="*/ 96 h 187"/>
                  <a:gd name="T2" fmla="*/ 60 w 191"/>
                  <a:gd name="T3" fmla="*/ 159 h 187"/>
                  <a:gd name="T4" fmla="*/ 99 w 191"/>
                  <a:gd name="T5" fmla="*/ 140 h 187"/>
                  <a:gd name="T6" fmla="*/ 124 w 191"/>
                  <a:gd name="T7" fmla="*/ 176 h 187"/>
                  <a:gd name="T8" fmla="*/ 103 w 191"/>
                  <a:gd name="T9" fmla="*/ 116 h 187"/>
                  <a:gd name="T10" fmla="*/ 102 w 191"/>
                  <a:gd name="T11" fmla="*/ 107 h 187"/>
                  <a:gd name="T12" fmla="*/ 102 w 191"/>
                  <a:gd name="T13" fmla="*/ 107 h 187"/>
                  <a:gd name="T14" fmla="*/ 103 w 191"/>
                  <a:gd name="T15" fmla="*/ 107 h 187"/>
                  <a:gd name="T16" fmla="*/ 165 w 191"/>
                  <a:gd name="T17" fmla="*/ 94 h 187"/>
                  <a:gd name="T18" fmla="*/ 121 w 191"/>
                  <a:gd name="T19" fmla="*/ 90 h 187"/>
                  <a:gd name="T20" fmla="*/ 119 w 191"/>
                  <a:gd name="T21" fmla="*/ 48 h 187"/>
                  <a:gd name="T22" fmla="*/ 74 w 191"/>
                  <a:gd name="T23"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87">
                    <a:moveTo>
                      <a:pt x="74" y="96"/>
                    </a:moveTo>
                    <a:cubicBezTo>
                      <a:pt x="0" y="93"/>
                      <a:pt x="9" y="164"/>
                      <a:pt x="60" y="159"/>
                    </a:cubicBezTo>
                    <a:cubicBezTo>
                      <a:pt x="82" y="157"/>
                      <a:pt x="93" y="149"/>
                      <a:pt x="99" y="140"/>
                    </a:cubicBezTo>
                    <a:cubicBezTo>
                      <a:pt x="100" y="154"/>
                      <a:pt x="106" y="170"/>
                      <a:pt x="124" y="176"/>
                    </a:cubicBezTo>
                    <a:cubicBezTo>
                      <a:pt x="157" y="187"/>
                      <a:pt x="133" y="122"/>
                      <a:pt x="103" y="116"/>
                    </a:cubicBezTo>
                    <a:cubicBezTo>
                      <a:pt x="103" y="111"/>
                      <a:pt x="102" y="107"/>
                      <a:pt x="102" y="107"/>
                    </a:cubicBezTo>
                    <a:cubicBezTo>
                      <a:pt x="102" y="107"/>
                      <a:pt x="102" y="107"/>
                      <a:pt x="102" y="107"/>
                    </a:cubicBezTo>
                    <a:cubicBezTo>
                      <a:pt x="102" y="107"/>
                      <a:pt x="102" y="107"/>
                      <a:pt x="103" y="107"/>
                    </a:cubicBezTo>
                    <a:cubicBezTo>
                      <a:pt x="123" y="129"/>
                      <a:pt x="191" y="118"/>
                      <a:pt x="165" y="94"/>
                    </a:cubicBezTo>
                    <a:cubicBezTo>
                      <a:pt x="151" y="82"/>
                      <a:pt x="134" y="85"/>
                      <a:pt x="121" y="90"/>
                    </a:cubicBezTo>
                    <a:cubicBezTo>
                      <a:pt x="126" y="81"/>
                      <a:pt x="128" y="68"/>
                      <a:pt x="119" y="48"/>
                    </a:cubicBezTo>
                    <a:cubicBezTo>
                      <a:pt x="98" y="0"/>
                      <a:pt x="29" y="30"/>
                      <a:pt x="74" y="96"/>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130">
                <a:extLst>
                  <a:ext uri="{FF2B5EF4-FFF2-40B4-BE49-F238E27FC236}">
                    <a16:creationId xmlns:a16="http://schemas.microsoft.com/office/drawing/2014/main" id="{ED1E9F0D-8EA7-4273-B1D4-C55D99EDB9A6}"/>
                  </a:ext>
                </a:extLst>
              </p:cNvPr>
              <p:cNvSpPr>
                <a:spLocks/>
              </p:cNvSpPr>
              <p:nvPr/>
            </p:nvSpPr>
            <p:spPr bwMode="auto">
              <a:xfrm>
                <a:off x="7008380" y="2875945"/>
                <a:ext cx="326614" cy="444952"/>
              </a:xfrm>
              <a:custGeom>
                <a:avLst/>
                <a:gdLst>
                  <a:gd name="T0" fmla="*/ 52 w 105"/>
                  <a:gd name="T1" fmla="*/ 74 h 143"/>
                  <a:gd name="T2" fmla="*/ 20 w 105"/>
                  <a:gd name="T3" fmla="*/ 124 h 143"/>
                  <a:gd name="T4" fmla="*/ 83 w 105"/>
                  <a:gd name="T5" fmla="*/ 117 h 143"/>
                  <a:gd name="T6" fmla="*/ 32 w 105"/>
                  <a:gd name="T7" fmla="*/ 118 h 143"/>
                  <a:gd name="T8" fmla="*/ 61 w 105"/>
                  <a:gd name="T9" fmla="*/ 69 h 143"/>
                  <a:gd name="T10" fmla="*/ 63 w 105"/>
                  <a:gd name="T11" fmla="*/ 26 h 143"/>
                  <a:gd name="T12" fmla="*/ 103 w 105"/>
                  <a:gd name="T13" fmla="*/ 55 h 143"/>
                  <a:gd name="T14" fmla="*/ 60 w 105"/>
                  <a:gd name="T15" fmla="*/ 13 h 143"/>
                  <a:gd name="T16" fmla="*/ 52 w 105"/>
                  <a:gd name="T1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43">
                    <a:moveTo>
                      <a:pt x="52" y="74"/>
                    </a:moveTo>
                    <a:cubicBezTo>
                      <a:pt x="32" y="83"/>
                      <a:pt x="0" y="100"/>
                      <a:pt x="20" y="124"/>
                    </a:cubicBezTo>
                    <a:cubicBezTo>
                      <a:pt x="36" y="143"/>
                      <a:pt x="66" y="130"/>
                      <a:pt x="83" y="117"/>
                    </a:cubicBezTo>
                    <a:cubicBezTo>
                      <a:pt x="85" y="116"/>
                      <a:pt x="44" y="127"/>
                      <a:pt x="32" y="118"/>
                    </a:cubicBezTo>
                    <a:cubicBezTo>
                      <a:pt x="11" y="104"/>
                      <a:pt x="64" y="76"/>
                      <a:pt x="61" y="69"/>
                    </a:cubicBezTo>
                    <a:cubicBezTo>
                      <a:pt x="56" y="57"/>
                      <a:pt x="51" y="36"/>
                      <a:pt x="63" y="26"/>
                    </a:cubicBezTo>
                    <a:cubicBezTo>
                      <a:pt x="82" y="10"/>
                      <a:pt x="105" y="63"/>
                      <a:pt x="103" y="55"/>
                    </a:cubicBezTo>
                    <a:cubicBezTo>
                      <a:pt x="100" y="33"/>
                      <a:pt x="89" y="0"/>
                      <a:pt x="60" y="13"/>
                    </a:cubicBezTo>
                    <a:cubicBezTo>
                      <a:pt x="39" y="23"/>
                      <a:pt x="44" y="55"/>
                      <a:pt x="52" y="74"/>
                    </a:cubicBezTo>
                    <a:close/>
                  </a:path>
                </a:pathLst>
              </a:custGeom>
              <a:solidFill>
                <a:srgbClr val="722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31">
                <a:extLst>
                  <a:ext uri="{FF2B5EF4-FFF2-40B4-BE49-F238E27FC236}">
                    <a16:creationId xmlns:a16="http://schemas.microsoft.com/office/drawing/2014/main" id="{6C5291B9-2B0D-48D1-A2AC-EAE9D4167980}"/>
                  </a:ext>
                </a:extLst>
              </p:cNvPr>
              <p:cNvSpPr>
                <a:spLocks/>
              </p:cNvSpPr>
              <p:nvPr/>
            </p:nvSpPr>
            <p:spPr bwMode="auto">
              <a:xfrm>
                <a:off x="7309748" y="3106310"/>
                <a:ext cx="130962" cy="178296"/>
              </a:xfrm>
              <a:custGeom>
                <a:avLst/>
                <a:gdLst>
                  <a:gd name="T0" fmla="*/ 17 w 42"/>
                  <a:gd name="T1" fmla="*/ 13 h 57"/>
                  <a:gd name="T2" fmla="*/ 35 w 42"/>
                  <a:gd name="T3" fmla="*/ 16 h 57"/>
                  <a:gd name="T4" fmla="*/ 20 w 42"/>
                  <a:gd name="T5" fmla="*/ 27 h 57"/>
                  <a:gd name="T6" fmla="*/ 10 w 42"/>
                  <a:gd name="T7" fmla="*/ 50 h 57"/>
                  <a:gd name="T8" fmla="*/ 2 w 42"/>
                  <a:gd name="T9" fmla="*/ 33 h 57"/>
                  <a:gd name="T10" fmla="*/ 11 w 42"/>
                  <a:gd name="T11" fmla="*/ 56 h 57"/>
                  <a:gd name="T12" fmla="*/ 22 w 42"/>
                  <a:gd name="T13" fmla="*/ 32 h 57"/>
                  <a:gd name="T14" fmla="*/ 40 w 42"/>
                  <a:gd name="T15" fmla="*/ 14 h 57"/>
                  <a:gd name="T16" fmla="*/ 17 w 42"/>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17" y="13"/>
                    </a:moveTo>
                    <a:cubicBezTo>
                      <a:pt x="22" y="11"/>
                      <a:pt x="36" y="5"/>
                      <a:pt x="35" y="16"/>
                    </a:cubicBezTo>
                    <a:cubicBezTo>
                      <a:pt x="34" y="23"/>
                      <a:pt x="26" y="27"/>
                      <a:pt x="20" y="27"/>
                    </a:cubicBezTo>
                    <a:cubicBezTo>
                      <a:pt x="18" y="28"/>
                      <a:pt x="20" y="54"/>
                      <a:pt x="10" y="50"/>
                    </a:cubicBezTo>
                    <a:cubicBezTo>
                      <a:pt x="3" y="48"/>
                      <a:pt x="2" y="39"/>
                      <a:pt x="2" y="33"/>
                    </a:cubicBezTo>
                    <a:cubicBezTo>
                      <a:pt x="3" y="29"/>
                      <a:pt x="0" y="55"/>
                      <a:pt x="11" y="56"/>
                    </a:cubicBezTo>
                    <a:cubicBezTo>
                      <a:pt x="24" y="57"/>
                      <a:pt x="24" y="42"/>
                      <a:pt x="22" y="32"/>
                    </a:cubicBezTo>
                    <a:cubicBezTo>
                      <a:pt x="31" y="31"/>
                      <a:pt x="42" y="24"/>
                      <a:pt x="40" y="14"/>
                    </a:cubicBezTo>
                    <a:cubicBezTo>
                      <a:pt x="38" y="0"/>
                      <a:pt x="14" y="15"/>
                      <a:pt x="17" y="13"/>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32">
                <a:extLst>
                  <a:ext uri="{FF2B5EF4-FFF2-40B4-BE49-F238E27FC236}">
                    <a16:creationId xmlns:a16="http://schemas.microsoft.com/office/drawing/2014/main" id="{36929BEF-D2CA-469F-AE64-D9F21890E88B}"/>
                  </a:ext>
                </a:extLst>
              </p:cNvPr>
              <p:cNvSpPr>
                <a:spLocks/>
              </p:cNvSpPr>
              <p:nvPr/>
            </p:nvSpPr>
            <p:spPr bwMode="auto">
              <a:xfrm>
                <a:off x="7120406" y="2973771"/>
                <a:ext cx="307680" cy="301368"/>
              </a:xfrm>
              <a:custGeom>
                <a:avLst/>
                <a:gdLst>
                  <a:gd name="T0" fmla="*/ 39 w 99"/>
                  <a:gd name="T1" fmla="*/ 50 h 97"/>
                  <a:gd name="T2" fmla="*/ 32 w 99"/>
                  <a:gd name="T3" fmla="*/ 83 h 97"/>
                  <a:gd name="T4" fmla="*/ 51 w 99"/>
                  <a:gd name="T5" fmla="*/ 73 h 97"/>
                  <a:gd name="T6" fmla="*/ 64 w 99"/>
                  <a:gd name="T7" fmla="*/ 92 h 97"/>
                  <a:gd name="T8" fmla="*/ 54 w 99"/>
                  <a:gd name="T9" fmla="*/ 60 h 97"/>
                  <a:gd name="T10" fmla="*/ 53 w 99"/>
                  <a:gd name="T11" fmla="*/ 56 h 97"/>
                  <a:gd name="T12" fmla="*/ 53 w 99"/>
                  <a:gd name="T13" fmla="*/ 56 h 97"/>
                  <a:gd name="T14" fmla="*/ 53 w 99"/>
                  <a:gd name="T15" fmla="*/ 56 h 97"/>
                  <a:gd name="T16" fmla="*/ 86 w 99"/>
                  <a:gd name="T17" fmla="*/ 49 h 97"/>
                  <a:gd name="T18" fmla="*/ 63 w 99"/>
                  <a:gd name="T19" fmla="*/ 47 h 97"/>
                  <a:gd name="T20" fmla="*/ 62 w 99"/>
                  <a:gd name="T21" fmla="*/ 25 h 97"/>
                  <a:gd name="T22" fmla="*/ 39 w 99"/>
                  <a:gd name="T23"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97">
                    <a:moveTo>
                      <a:pt x="39" y="50"/>
                    </a:moveTo>
                    <a:cubicBezTo>
                      <a:pt x="0" y="49"/>
                      <a:pt x="5" y="85"/>
                      <a:pt x="32" y="83"/>
                    </a:cubicBezTo>
                    <a:cubicBezTo>
                      <a:pt x="43" y="82"/>
                      <a:pt x="48" y="77"/>
                      <a:pt x="51" y="73"/>
                    </a:cubicBezTo>
                    <a:cubicBezTo>
                      <a:pt x="52" y="80"/>
                      <a:pt x="55" y="89"/>
                      <a:pt x="64" y="92"/>
                    </a:cubicBezTo>
                    <a:cubicBezTo>
                      <a:pt x="81" y="97"/>
                      <a:pt x="69" y="63"/>
                      <a:pt x="54" y="60"/>
                    </a:cubicBezTo>
                    <a:cubicBezTo>
                      <a:pt x="53" y="58"/>
                      <a:pt x="53" y="56"/>
                      <a:pt x="53" y="56"/>
                    </a:cubicBezTo>
                    <a:cubicBezTo>
                      <a:pt x="53" y="56"/>
                      <a:pt x="53" y="56"/>
                      <a:pt x="53" y="56"/>
                    </a:cubicBezTo>
                    <a:cubicBezTo>
                      <a:pt x="53" y="56"/>
                      <a:pt x="53" y="56"/>
                      <a:pt x="53" y="56"/>
                    </a:cubicBezTo>
                    <a:cubicBezTo>
                      <a:pt x="64" y="67"/>
                      <a:pt x="99" y="61"/>
                      <a:pt x="86" y="49"/>
                    </a:cubicBezTo>
                    <a:cubicBezTo>
                      <a:pt x="78" y="43"/>
                      <a:pt x="70" y="44"/>
                      <a:pt x="63" y="47"/>
                    </a:cubicBezTo>
                    <a:cubicBezTo>
                      <a:pt x="66" y="42"/>
                      <a:pt x="66" y="35"/>
                      <a:pt x="62" y="25"/>
                    </a:cubicBezTo>
                    <a:cubicBezTo>
                      <a:pt x="51" y="0"/>
                      <a:pt x="15" y="16"/>
                      <a:pt x="39" y="50"/>
                    </a:cubicBezTo>
                    <a:close/>
                  </a:path>
                </a:pathLst>
              </a:custGeom>
              <a:solidFill>
                <a:srgbClr val="F7B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33">
                <a:extLst>
                  <a:ext uri="{FF2B5EF4-FFF2-40B4-BE49-F238E27FC236}">
                    <a16:creationId xmlns:a16="http://schemas.microsoft.com/office/drawing/2014/main" id="{79275605-F26B-4136-8391-93918FD6FA85}"/>
                  </a:ext>
                </a:extLst>
              </p:cNvPr>
              <p:cNvSpPr>
                <a:spLocks/>
              </p:cNvSpPr>
              <p:nvPr/>
            </p:nvSpPr>
            <p:spPr bwMode="auto">
              <a:xfrm>
                <a:off x="7226123" y="3099999"/>
                <a:ext cx="127806" cy="105715"/>
              </a:xfrm>
              <a:custGeom>
                <a:avLst/>
                <a:gdLst>
                  <a:gd name="T0" fmla="*/ 15 w 41"/>
                  <a:gd name="T1" fmla="*/ 29 h 34"/>
                  <a:gd name="T2" fmla="*/ 3 w 41"/>
                  <a:gd name="T3" fmla="*/ 9 h 34"/>
                  <a:gd name="T4" fmla="*/ 27 w 41"/>
                  <a:gd name="T5" fmla="*/ 5 h 34"/>
                  <a:gd name="T6" fmla="*/ 38 w 41"/>
                  <a:gd name="T7" fmla="*/ 25 h 34"/>
                  <a:gd name="T8" fmla="*/ 15 w 41"/>
                  <a:gd name="T9" fmla="*/ 29 h 34"/>
                </a:gdLst>
                <a:ahLst/>
                <a:cxnLst>
                  <a:cxn ang="0">
                    <a:pos x="T0" y="T1"/>
                  </a:cxn>
                  <a:cxn ang="0">
                    <a:pos x="T2" y="T3"/>
                  </a:cxn>
                  <a:cxn ang="0">
                    <a:pos x="T4" y="T5"/>
                  </a:cxn>
                  <a:cxn ang="0">
                    <a:pos x="T6" y="T7"/>
                  </a:cxn>
                  <a:cxn ang="0">
                    <a:pos x="T8" y="T9"/>
                  </a:cxn>
                </a:cxnLst>
                <a:rect l="0" t="0" r="r" b="b"/>
                <a:pathLst>
                  <a:path w="41" h="34">
                    <a:moveTo>
                      <a:pt x="15" y="29"/>
                    </a:moveTo>
                    <a:cubicBezTo>
                      <a:pt x="5" y="25"/>
                      <a:pt x="0" y="15"/>
                      <a:pt x="3" y="9"/>
                    </a:cubicBezTo>
                    <a:cubicBezTo>
                      <a:pt x="6" y="2"/>
                      <a:pt x="17" y="0"/>
                      <a:pt x="27" y="5"/>
                    </a:cubicBezTo>
                    <a:cubicBezTo>
                      <a:pt x="36" y="9"/>
                      <a:pt x="41" y="19"/>
                      <a:pt x="38" y="25"/>
                    </a:cubicBezTo>
                    <a:cubicBezTo>
                      <a:pt x="35" y="32"/>
                      <a:pt x="24" y="34"/>
                      <a:pt x="15" y="29"/>
                    </a:cubicBezTo>
                    <a:close/>
                  </a:path>
                </a:pathLst>
              </a:custGeom>
              <a:solidFill>
                <a:srgbClr val="FFC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34">
                <a:extLst>
                  <a:ext uri="{FF2B5EF4-FFF2-40B4-BE49-F238E27FC236}">
                    <a16:creationId xmlns:a16="http://schemas.microsoft.com/office/drawing/2014/main" id="{876BE265-F3E7-485D-8EAD-D4727054595D}"/>
                  </a:ext>
                </a:extLst>
              </p:cNvPr>
              <p:cNvSpPr>
                <a:spLocks/>
              </p:cNvSpPr>
              <p:nvPr/>
            </p:nvSpPr>
            <p:spPr bwMode="auto">
              <a:xfrm>
                <a:off x="7222967" y="3090531"/>
                <a:ext cx="112027" cy="88359"/>
              </a:xfrm>
              <a:custGeom>
                <a:avLst/>
                <a:gdLst>
                  <a:gd name="T0" fmla="*/ 13 w 36"/>
                  <a:gd name="T1" fmla="*/ 24 h 28"/>
                  <a:gd name="T2" fmla="*/ 3 w 36"/>
                  <a:gd name="T3" fmla="*/ 7 h 28"/>
                  <a:gd name="T4" fmla="*/ 23 w 36"/>
                  <a:gd name="T5" fmla="*/ 4 h 28"/>
                  <a:gd name="T6" fmla="*/ 33 w 36"/>
                  <a:gd name="T7" fmla="*/ 21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5" y="20"/>
                      <a:pt x="0" y="13"/>
                      <a:pt x="3" y="7"/>
                    </a:cubicBezTo>
                    <a:cubicBezTo>
                      <a:pt x="6" y="1"/>
                      <a:pt x="15" y="0"/>
                      <a:pt x="23" y="4"/>
                    </a:cubicBezTo>
                    <a:cubicBezTo>
                      <a:pt x="31" y="8"/>
                      <a:pt x="36" y="15"/>
                      <a:pt x="33" y="21"/>
                    </a:cubicBezTo>
                    <a:cubicBezTo>
                      <a:pt x="30" y="27"/>
                      <a:pt x="21" y="28"/>
                      <a:pt x="13" y="24"/>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35">
                <a:extLst>
                  <a:ext uri="{FF2B5EF4-FFF2-40B4-BE49-F238E27FC236}">
                    <a16:creationId xmlns:a16="http://schemas.microsoft.com/office/drawing/2014/main" id="{A5C931FC-EFAE-4B06-A214-A754DBD59D65}"/>
                  </a:ext>
                </a:extLst>
              </p:cNvPr>
              <p:cNvSpPr>
                <a:spLocks/>
              </p:cNvSpPr>
              <p:nvPr/>
            </p:nvSpPr>
            <p:spPr bwMode="auto">
              <a:xfrm>
                <a:off x="7263991" y="5362628"/>
                <a:ext cx="107293" cy="134116"/>
              </a:xfrm>
              <a:custGeom>
                <a:avLst/>
                <a:gdLst>
                  <a:gd name="T0" fmla="*/ 20 w 35"/>
                  <a:gd name="T1" fmla="*/ 43 h 43"/>
                  <a:gd name="T2" fmla="*/ 24 w 35"/>
                  <a:gd name="T3" fmla="*/ 3 h 43"/>
                  <a:gd name="T4" fmla="*/ 22 w 35"/>
                  <a:gd name="T5" fmla="*/ 0 h 43"/>
                  <a:gd name="T6" fmla="*/ 0 w 35"/>
                  <a:gd name="T7" fmla="*/ 15 h 43"/>
                  <a:gd name="T8" fmla="*/ 20 w 35"/>
                  <a:gd name="T9" fmla="*/ 43 h 43"/>
                </a:gdLst>
                <a:ahLst/>
                <a:cxnLst>
                  <a:cxn ang="0">
                    <a:pos x="T0" y="T1"/>
                  </a:cxn>
                  <a:cxn ang="0">
                    <a:pos x="T2" y="T3"/>
                  </a:cxn>
                  <a:cxn ang="0">
                    <a:pos x="T4" y="T5"/>
                  </a:cxn>
                  <a:cxn ang="0">
                    <a:pos x="T6" y="T7"/>
                  </a:cxn>
                  <a:cxn ang="0">
                    <a:pos x="T8" y="T9"/>
                  </a:cxn>
                </a:cxnLst>
                <a:rect l="0" t="0" r="r" b="b"/>
                <a:pathLst>
                  <a:path w="35" h="43">
                    <a:moveTo>
                      <a:pt x="20" y="43"/>
                    </a:moveTo>
                    <a:cubicBezTo>
                      <a:pt x="21" y="42"/>
                      <a:pt x="35" y="18"/>
                      <a:pt x="24" y="3"/>
                    </a:cubicBezTo>
                    <a:cubicBezTo>
                      <a:pt x="22" y="0"/>
                      <a:pt x="22" y="0"/>
                      <a:pt x="22" y="0"/>
                    </a:cubicBezTo>
                    <a:cubicBezTo>
                      <a:pt x="0" y="15"/>
                      <a:pt x="0" y="15"/>
                      <a:pt x="0" y="15"/>
                    </a:cubicBezTo>
                    <a:lnTo>
                      <a:pt x="20"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36">
                <a:extLst>
                  <a:ext uri="{FF2B5EF4-FFF2-40B4-BE49-F238E27FC236}">
                    <a16:creationId xmlns:a16="http://schemas.microsoft.com/office/drawing/2014/main" id="{1D47E263-2C87-4BBD-A3DF-E7F8488A99A1}"/>
                  </a:ext>
                </a:extLst>
              </p:cNvPr>
              <p:cNvSpPr>
                <a:spLocks/>
              </p:cNvSpPr>
              <p:nvPr/>
            </p:nvSpPr>
            <p:spPr bwMode="auto">
              <a:xfrm>
                <a:off x="7158275" y="5356317"/>
                <a:ext cx="167252" cy="159362"/>
              </a:xfrm>
              <a:custGeom>
                <a:avLst/>
                <a:gdLst>
                  <a:gd name="T0" fmla="*/ 14 w 54"/>
                  <a:gd name="T1" fmla="*/ 36 h 51"/>
                  <a:gd name="T2" fmla="*/ 54 w 54"/>
                  <a:gd name="T3" fmla="*/ 45 h 51"/>
                  <a:gd name="T4" fmla="*/ 22 w 54"/>
                  <a:gd name="T5" fmla="*/ 0 h 51"/>
                  <a:gd name="T6" fmla="*/ 0 w 54"/>
                  <a:gd name="T7" fmla="*/ 16 h 51"/>
                  <a:gd name="T8" fmla="*/ 14 w 54"/>
                  <a:gd name="T9" fmla="*/ 36 h 51"/>
                </a:gdLst>
                <a:ahLst/>
                <a:cxnLst>
                  <a:cxn ang="0">
                    <a:pos x="T0" y="T1"/>
                  </a:cxn>
                  <a:cxn ang="0">
                    <a:pos x="T2" y="T3"/>
                  </a:cxn>
                  <a:cxn ang="0">
                    <a:pos x="T4" y="T5"/>
                  </a:cxn>
                  <a:cxn ang="0">
                    <a:pos x="T6" y="T7"/>
                  </a:cxn>
                  <a:cxn ang="0">
                    <a:pos x="T8" y="T9"/>
                  </a:cxn>
                </a:cxnLst>
                <a:rect l="0" t="0" r="r" b="b"/>
                <a:pathLst>
                  <a:path w="54" h="51">
                    <a:moveTo>
                      <a:pt x="14" y="36"/>
                    </a:moveTo>
                    <a:cubicBezTo>
                      <a:pt x="25" y="51"/>
                      <a:pt x="52" y="46"/>
                      <a:pt x="54" y="45"/>
                    </a:cubicBezTo>
                    <a:cubicBezTo>
                      <a:pt x="22" y="0"/>
                      <a:pt x="22" y="0"/>
                      <a:pt x="22" y="0"/>
                    </a:cubicBezTo>
                    <a:cubicBezTo>
                      <a:pt x="0" y="16"/>
                      <a:pt x="0" y="16"/>
                      <a:pt x="0" y="16"/>
                    </a:cubicBezTo>
                    <a:lnTo>
                      <a:pt x="14" y="3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37">
                <a:extLst>
                  <a:ext uri="{FF2B5EF4-FFF2-40B4-BE49-F238E27FC236}">
                    <a16:creationId xmlns:a16="http://schemas.microsoft.com/office/drawing/2014/main" id="{9735AE4C-24AD-481D-B8C3-4E9432E84793}"/>
                  </a:ext>
                </a:extLst>
              </p:cNvPr>
              <p:cNvSpPr>
                <a:spLocks/>
              </p:cNvSpPr>
              <p:nvPr/>
            </p:nvSpPr>
            <p:spPr bwMode="auto">
              <a:xfrm>
                <a:off x="7226123" y="5310560"/>
                <a:ext cx="105716" cy="99404"/>
              </a:xfrm>
              <a:custGeom>
                <a:avLst/>
                <a:gdLst>
                  <a:gd name="T0" fmla="*/ 24 w 67"/>
                  <a:gd name="T1" fmla="*/ 63 h 63"/>
                  <a:gd name="T2" fmla="*/ 67 w 67"/>
                  <a:gd name="T3" fmla="*/ 33 h 63"/>
                  <a:gd name="T4" fmla="*/ 41 w 67"/>
                  <a:gd name="T5" fmla="*/ 0 h 63"/>
                  <a:gd name="T6" fmla="*/ 0 w 67"/>
                  <a:gd name="T7" fmla="*/ 29 h 63"/>
                  <a:gd name="T8" fmla="*/ 24 w 67"/>
                  <a:gd name="T9" fmla="*/ 63 h 63"/>
                </a:gdLst>
                <a:ahLst/>
                <a:cxnLst>
                  <a:cxn ang="0">
                    <a:pos x="T0" y="T1"/>
                  </a:cxn>
                  <a:cxn ang="0">
                    <a:pos x="T2" y="T3"/>
                  </a:cxn>
                  <a:cxn ang="0">
                    <a:pos x="T4" y="T5"/>
                  </a:cxn>
                  <a:cxn ang="0">
                    <a:pos x="T6" y="T7"/>
                  </a:cxn>
                  <a:cxn ang="0">
                    <a:pos x="T8" y="T9"/>
                  </a:cxn>
                </a:cxnLst>
                <a:rect l="0" t="0" r="r" b="b"/>
                <a:pathLst>
                  <a:path w="67" h="63">
                    <a:moveTo>
                      <a:pt x="24" y="63"/>
                    </a:moveTo>
                    <a:lnTo>
                      <a:pt x="67" y="33"/>
                    </a:lnTo>
                    <a:lnTo>
                      <a:pt x="41" y="0"/>
                    </a:lnTo>
                    <a:lnTo>
                      <a:pt x="0" y="29"/>
                    </a:lnTo>
                    <a:lnTo>
                      <a:pt x="24" y="63"/>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38">
                <a:extLst>
                  <a:ext uri="{FF2B5EF4-FFF2-40B4-BE49-F238E27FC236}">
                    <a16:creationId xmlns:a16="http://schemas.microsoft.com/office/drawing/2014/main" id="{B63A0703-7BA8-4182-9FDD-8FFB38B865CF}"/>
                  </a:ext>
                </a:extLst>
              </p:cNvPr>
              <p:cNvSpPr>
                <a:spLocks/>
              </p:cNvSpPr>
              <p:nvPr/>
            </p:nvSpPr>
            <p:spPr bwMode="auto">
              <a:xfrm>
                <a:off x="7245057" y="5334227"/>
                <a:ext cx="80471" cy="72581"/>
              </a:xfrm>
              <a:custGeom>
                <a:avLst/>
                <a:gdLst>
                  <a:gd name="T0" fmla="*/ 20 w 26"/>
                  <a:gd name="T1" fmla="*/ 0 h 23"/>
                  <a:gd name="T2" fmla="*/ 18 w 26"/>
                  <a:gd name="T3" fmla="*/ 2 h 23"/>
                  <a:gd name="T4" fmla="*/ 16 w 26"/>
                  <a:gd name="T5" fmla="*/ 3 h 23"/>
                  <a:gd name="T6" fmla="*/ 15 w 26"/>
                  <a:gd name="T7" fmla="*/ 5 h 23"/>
                  <a:gd name="T8" fmla="*/ 12 w 26"/>
                  <a:gd name="T9" fmla="*/ 5 h 23"/>
                  <a:gd name="T10" fmla="*/ 11 w 26"/>
                  <a:gd name="T11" fmla="*/ 7 h 23"/>
                  <a:gd name="T12" fmla="*/ 9 w 26"/>
                  <a:gd name="T13" fmla="*/ 8 h 23"/>
                  <a:gd name="T14" fmla="*/ 7 w 26"/>
                  <a:gd name="T15" fmla="*/ 10 h 23"/>
                  <a:gd name="T16" fmla="*/ 5 w 26"/>
                  <a:gd name="T17" fmla="*/ 11 h 23"/>
                  <a:gd name="T18" fmla="*/ 4 w 26"/>
                  <a:gd name="T19" fmla="*/ 13 h 23"/>
                  <a:gd name="T20" fmla="*/ 1 w 26"/>
                  <a:gd name="T21" fmla="*/ 13 h 23"/>
                  <a:gd name="T22" fmla="*/ 0 w 26"/>
                  <a:gd name="T23" fmla="*/ 16 h 23"/>
                  <a:gd name="T24" fmla="*/ 5 w 26"/>
                  <a:gd name="T25" fmla="*/ 23 h 23"/>
                  <a:gd name="T26" fmla="*/ 6 w 26"/>
                  <a:gd name="T27" fmla="*/ 20 h 23"/>
                  <a:gd name="T28" fmla="*/ 9 w 26"/>
                  <a:gd name="T29" fmla="*/ 20 h 23"/>
                  <a:gd name="T30" fmla="*/ 10 w 26"/>
                  <a:gd name="T31" fmla="*/ 18 h 23"/>
                  <a:gd name="T32" fmla="*/ 12 w 26"/>
                  <a:gd name="T33" fmla="*/ 17 h 23"/>
                  <a:gd name="T34" fmla="*/ 14 w 26"/>
                  <a:gd name="T35" fmla="*/ 15 h 23"/>
                  <a:gd name="T36" fmla="*/ 16 w 26"/>
                  <a:gd name="T37" fmla="*/ 14 h 23"/>
                  <a:gd name="T38" fmla="*/ 17 w 26"/>
                  <a:gd name="T39" fmla="*/ 12 h 23"/>
                  <a:gd name="T40" fmla="*/ 20 w 26"/>
                  <a:gd name="T41" fmla="*/ 12 h 23"/>
                  <a:gd name="T42" fmla="*/ 21 w 26"/>
                  <a:gd name="T43" fmla="*/ 10 h 23"/>
                  <a:gd name="T44" fmla="*/ 23 w 26"/>
                  <a:gd name="T45" fmla="*/ 9 h 23"/>
                  <a:gd name="T46" fmla="*/ 25 w 26"/>
                  <a:gd name="T47" fmla="*/ 7 h 23"/>
                  <a:gd name="T48" fmla="*/ 26 w 26"/>
                  <a:gd name="T49" fmla="*/ 7 h 23"/>
                  <a:gd name="T50" fmla="*/ 21 w 26"/>
                  <a:gd name="T51" fmla="*/ 0 h 23"/>
                  <a:gd name="T52" fmla="*/ 20 w 2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0" y="0"/>
                    </a:moveTo>
                    <a:cubicBezTo>
                      <a:pt x="19" y="1"/>
                      <a:pt x="19" y="2"/>
                      <a:pt x="18" y="2"/>
                    </a:cubicBezTo>
                    <a:cubicBezTo>
                      <a:pt x="17" y="3"/>
                      <a:pt x="17" y="2"/>
                      <a:pt x="16" y="3"/>
                    </a:cubicBezTo>
                    <a:cubicBezTo>
                      <a:pt x="15" y="3"/>
                      <a:pt x="15" y="4"/>
                      <a:pt x="15" y="5"/>
                    </a:cubicBezTo>
                    <a:cubicBezTo>
                      <a:pt x="14" y="5"/>
                      <a:pt x="13" y="5"/>
                      <a:pt x="12" y="5"/>
                    </a:cubicBezTo>
                    <a:cubicBezTo>
                      <a:pt x="12" y="6"/>
                      <a:pt x="12" y="7"/>
                      <a:pt x="11" y="7"/>
                    </a:cubicBezTo>
                    <a:cubicBezTo>
                      <a:pt x="10" y="8"/>
                      <a:pt x="9" y="7"/>
                      <a:pt x="9" y="8"/>
                    </a:cubicBezTo>
                    <a:cubicBezTo>
                      <a:pt x="8" y="9"/>
                      <a:pt x="8" y="10"/>
                      <a:pt x="7" y="10"/>
                    </a:cubicBezTo>
                    <a:cubicBezTo>
                      <a:pt x="7" y="11"/>
                      <a:pt x="6" y="10"/>
                      <a:pt x="5" y="11"/>
                    </a:cubicBezTo>
                    <a:cubicBezTo>
                      <a:pt x="4" y="11"/>
                      <a:pt x="4" y="12"/>
                      <a:pt x="4" y="13"/>
                    </a:cubicBezTo>
                    <a:cubicBezTo>
                      <a:pt x="3" y="13"/>
                      <a:pt x="2" y="13"/>
                      <a:pt x="1" y="13"/>
                    </a:cubicBezTo>
                    <a:cubicBezTo>
                      <a:pt x="1" y="14"/>
                      <a:pt x="0" y="15"/>
                      <a:pt x="0" y="16"/>
                    </a:cubicBezTo>
                    <a:cubicBezTo>
                      <a:pt x="5" y="23"/>
                      <a:pt x="5" y="23"/>
                      <a:pt x="5" y="23"/>
                    </a:cubicBezTo>
                    <a:cubicBezTo>
                      <a:pt x="5" y="22"/>
                      <a:pt x="6" y="21"/>
                      <a:pt x="6" y="20"/>
                    </a:cubicBezTo>
                    <a:cubicBezTo>
                      <a:pt x="7" y="20"/>
                      <a:pt x="8" y="20"/>
                      <a:pt x="9" y="20"/>
                    </a:cubicBezTo>
                    <a:cubicBezTo>
                      <a:pt x="9" y="19"/>
                      <a:pt x="9" y="18"/>
                      <a:pt x="10" y="18"/>
                    </a:cubicBezTo>
                    <a:cubicBezTo>
                      <a:pt x="11" y="17"/>
                      <a:pt x="12" y="18"/>
                      <a:pt x="12" y="17"/>
                    </a:cubicBezTo>
                    <a:cubicBezTo>
                      <a:pt x="13" y="17"/>
                      <a:pt x="13" y="16"/>
                      <a:pt x="14" y="15"/>
                    </a:cubicBezTo>
                    <a:cubicBezTo>
                      <a:pt x="14" y="14"/>
                      <a:pt x="15" y="15"/>
                      <a:pt x="16" y="14"/>
                    </a:cubicBezTo>
                    <a:cubicBezTo>
                      <a:pt x="17" y="14"/>
                      <a:pt x="17" y="13"/>
                      <a:pt x="17" y="12"/>
                    </a:cubicBezTo>
                    <a:cubicBezTo>
                      <a:pt x="18" y="12"/>
                      <a:pt x="19" y="12"/>
                      <a:pt x="20" y="12"/>
                    </a:cubicBezTo>
                    <a:cubicBezTo>
                      <a:pt x="20" y="11"/>
                      <a:pt x="20" y="10"/>
                      <a:pt x="21" y="10"/>
                    </a:cubicBezTo>
                    <a:cubicBezTo>
                      <a:pt x="22" y="9"/>
                      <a:pt x="22" y="10"/>
                      <a:pt x="23" y="9"/>
                    </a:cubicBezTo>
                    <a:cubicBezTo>
                      <a:pt x="24" y="9"/>
                      <a:pt x="24" y="8"/>
                      <a:pt x="25" y="7"/>
                    </a:cubicBezTo>
                    <a:cubicBezTo>
                      <a:pt x="25" y="7"/>
                      <a:pt x="26" y="7"/>
                      <a:pt x="26" y="7"/>
                    </a:cubicBezTo>
                    <a:cubicBezTo>
                      <a:pt x="21" y="0"/>
                      <a:pt x="21" y="0"/>
                      <a:pt x="21" y="0"/>
                    </a:cubicBezTo>
                    <a:cubicBezTo>
                      <a:pt x="21" y="0"/>
                      <a:pt x="20" y="0"/>
                      <a:pt x="20" y="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39">
                <a:extLst>
                  <a:ext uri="{FF2B5EF4-FFF2-40B4-BE49-F238E27FC236}">
                    <a16:creationId xmlns:a16="http://schemas.microsoft.com/office/drawing/2014/main" id="{B9FE8DED-ACB3-4AB0-A5E1-1D8760F06232}"/>
                  </a:ext>
                </a:extLst>
              </p:cNvPr>
              <p:cNvSpPr>
                <a:spLocks/>
              </p:cNvSpPr>
              <p:nvPr/>
            </p:nvSpPr>
            <p:spPr bwMode="auto">
              <a:xfrm>
                <a:off x="7251368" y="5340538"/>
                <a:ext cx="71004" cy="59958"/>
              </a:xfrm>
              <a:custGeom>
                <a:avLst/>
                <a:gdLst>
                  <a:gd name="T0" fmla="*/ 19 w 23"/>
                  <a:gd name="T1" fmla="*/ 0 h 19"/>
                  <a:gd name="T2" fmla="*/ 18 w 23"/>
                  <a:gd name="T3" fmla="*/ 3 h 19"/>
                  <a:gd name="T4" fmla="*/ 16 w 23"/>
                  <a:gd name="T5" fmla="*/ 3 h 19"/>
                  <a:gd name="T6" fmla="*/ 14 w 23"/>
                  <a:gd name="T7" fmla="*/ 5 h 19"/>
                  <a:gd name="T8" fmla="*/ 12 w 23"/>
                  <a:gd name="T9" fmla="*/ 6 h 19"/>
                  <a:gd name="T10" fmla="*/ 11 w 23"/>
                  <a:gd name="T11" fmla="*/ 8 h 19"/>
                  <a:gd name="T12" fmla="*/ 8 w 23"/>
                  <a:gd name="T13" fmla="*/ 8 h 19"/>
                  <a:gd name="T14" fmla="*/ 7 w 23"/>
                  <a:gd name="T15" fmla="*/ 10 h 19"/>
                  <a:gd name="T16" fmla="*/ 5 w 23"/>
                  <a:gd name="T17" fmla="*/ 11 h 19"/>
                  <a:gd name="T18" fmla="*/ 3 w 23"/>
                  <a:gd name="T19" fmla="*/ 13 h 19"/>
                  <a:gd name="T20" fmla="*/ 1 w 23"/>
                  <a:gd name="T21" fmla="*/ 14 h 19"/>
                  <a:gd name="T22" fmla="*/ 0 w 23"/>
                  <a:gd name="T23" fmla="*/ 16 h 19"/>
                  <a:gd name="T24" fmla="*/ 1 w 23"/>
                  <a:gd name="T25" fmla="*/ 19 h 19"/>
                  <a:gd name="T26" fmla="*/ 3 w 23"/>
                  <a:gd name="T27" fmla="*/ 16 h 19"/>
                  <a:gd name="T28" fmla="*/ 5 w 23"/>
                  <a:gd name="T29" fmla="*/ 15 h 19"/>
                  <a:gd name="T30" fmla="*/ 6 w 23"/>
                  <a:gd name="T31" fmla="*/ 13 h 19"/>
                  <a:gd name="T32" fmla="*/ 9 w 23"/>
                  <a:gd name="T33" fmla="*/ 13 h 19"/>
                  <a:gd name="T34" fmla="*/ 10 w 23"/>
                  <a:gd name="T35" fmla="*/ 11 h 19"/>
                  <a:gd name="T36" fmla="*/ 12 w 23"/>
                  <a:gd name="T37" fmla="*/ 10 h 19"/>
                  <a:gd name="T38" fmla="*/ 14 w 23"/>
                  <a:gd name="T39" fmla="*/ 8 h 19"/>
                  <a:gd name="T40" fmla="*/ 16 w 23"/>
                  <a:gd name="T41" fmla="*/ 7 h 19"/>
                  <a:gd name="T42" fmla="*/ 17 w 23"/>
                  <a:gd name="T43" fmla="*/ 5 h 19"/>
                  <a:gd name="T44" fmla="*/ 20 w 23"/>
                  <a:gd name="T45" fmla="*/ 5 h 19"/>
                  <a:gd name="T46" fmla="*/ 21 w 23"/>
                  <a:gd name="T47" fmla="*/ 3 h 19"/>
                  <a:gd name="T48" fmla="*/ 23 w 23"/>
                  <a:gd name="T49" fmla="*/ 2 h 19"/>
                  <a:gd name="T50" fmla="*/ 21 w 23"/>
                  <a:gd name="T51" fmla="*/ 0 h 19"/>
                  <a:gd name="T52" fmla="*/ 19 w 23"/>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19" y="0"/>
                    </a:moveTo>
                    <a:cubicBezTo>
                      <a:pt x="19" y="1"/>
                      <a:pt x="19" y="2"/>
                      <a:pt x="18" y="3"/>
                    </a:cubicBezTo>
                    <a:cubicBezTo>
                      <a:pt x="17" y="3"/>
                      <a:pt x="16" y="3"/>
                      <a:pt x="16" y="3"/>
                    </a:cubicBezTo>
                    <a:cubicBezTo>
                      <a:pt x="15" y="4"/>
                      <a:pt x="15" y="5"/>
                      <a:pt x="14" y="5"/>
                    </a:cubicBezTo>
                    <a:cubicBezTo>
                      <a:pt x="14" y="6"/>
                      <a:pt x="13" y="5"/>
                      <a:pt x="12" y="6"/>
                    </a:cubicBezTo>
                    <a:cubicBezTo>
                      <a:pt x="11" y="6"/>
                      <a:pt x="11" y="7"/>
                      <a:pt x="11" y="8"/>
                    </a:cubicBezTo>
                    <a:cubicBezTo>
                      <a:pt x="10" y="8"/>
                      <a:pt x="9" y="8"/>
                      <a:pt x="8" y="8"/>
                    </a:cubicBezTo>
                    <a:cubicBezTo>
                      <a:pt x="8" y="9"/>
                      <a:pt x="8" y="10"/>
                      <a:pt x="7" y="10"/>
                    </a:cubicBezTo>
                    <a:cubicBezTo>
                      <a:pt x="6" y="11"/>
                      <a:pt x="5" y="10"/>
                      <a:pt x="5" y="11"/>
                    </a:cubicBezTo>
                    <a:cubicBezTo>
                      <a:pt x="4" y="11"/>
                      <a:pt x="4" y="12"/>
                      <a:pt x="3" y="13"/>
                    </a:cubicBezTo>
                    <a:cubicBezTo>
                      <a:pt x="3" y="14"/>
                      <a:pt x="2" y="13"/>
                      <a:pt x="1" y="14"/>
                    </a:cubicBezTo>
                    <a:cubicBezTo>
                      <a:pt x="0" y="14"/>
                      <a:pt x="0" y="15"/>
                      <a:pt x="0" y="16"/>
                    </a:cubicBezTo>
                    <a:cubicBezTo>
                      <a:pt x="1" y="19"/>
                      <a:pt x="1" y="19"/>
                      <a:pt x="1" y="19"/>
                    </a:cubicBezTo>
                    <a:cubicBezTo>
                      <a:pt x="2" y="18"/>
                      <a:pt x="2" y="16"/>
                      <a:pt x="3" y="16"/>
                    </a:cubicBezTo>
                    <a:cubicBezTo>
                      <a:pt x="4" y="15"/>
                      <a:pt x="4" y="16"/>
                      <a:pt x="5" y="15"/>
                    </a:cubicBezTo>
                    <a:cubicBezTo>
                      <a:pt x="6" y="15"/>
                      <a:pt x="6" y="14"/>
                      <a:pt x="6" y="13"/>
                    </a:cubicBezTo>
                    <a:cubicBezTo>
                      <a:pt x="7" y="13"/>
                      <a:pt x="8" y="13"/>
                      <a:pt x="9" y="13"/>
                    </a:cubicBezTo>
                    <a:cubicBezTo>
                      <a:pt x="9" y="12"/>
                      <a:pt x="9" y="11"/>
                      <a:pt x="10" y="11"/>
                    </a:cubicBezTo>
                    <a:cubicBezTo>
                      <a:pt x="11" y="10"/>
                      <a:pt x="12" y="11"/>
                      <a:pt x="12" y="10"/>
                    </a:cubicBezTo>
                    <a:cubicBezTo>
                      <a:pt x="13" y="9"/>
                      <a:pt x="13" y="9"/>
                      <a:pt x="14" y="8"/>
                    </a:cubicBezTo>
                    <a:cubicBezTo>
                      <a:pt x="14" y="7"/>
                      <a:pt x="15" y="8"/>
                      <a:pt x="16" y="7"/>
                    </a:cubicBezTo>
                    <a:cubicBezTo>
                      <a:pt x="17" y="7"/>
                      <a:pt x="17" y="6"/>
                      <a:pt x="17" y="5"/>
                    </a:cubicBezTo>
                    <a:cubicBezTo>
                      <a:pt x="18" y="5"/>
                      <a:pt x="19" y="5"/>
                      <a:pt x="20" y="5"/>
                    </a:cubicBezTo>
                    <a:cubicBezTo>
                      <a:pt x="20" y="4"/>
                      <a:pt x="20" y="3"/>
                      <a:pt x="21" y="3"/>
                    </a:cubicBezTo>
                    <a:cubicBezTo>
                      <a:pt x="22" y="2"/>
                      <a:pt x="22" y="3"/>
                      <a:pt x="23" y="2"/>
                    </a:cubicBezTo>
                    <a:cubicBezTo>
                      <a:pt x="21" y="0"/>
                      <a:pt x="21" y="0"/>
                      <a:pt x="21" y="0"/>
                    </a:cubicBezTo>
                    <a:cubicBezTo>
                      <a:pt x="20" y="0"/>
                      <a:pt x="20" y="0"/>
                      <a:pt x="19" y="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0">
                <a:extLst>
                  <a:ext uri="{FF2B5EF4-FFF2-40B4-BE49-F238E27FC236}">
                    <a16:creationId xmlns:a16="http://schemas.microsoft.com/office/drawing/2014/main" id="{0633C7A8-4B34-4B9C-B72C-ECF20BA916B2}"/>
                  </a:ext>
                </a:extLst>
              </p:cNvPr>
              <p:cNvSpPr>
                <a:spLocks/>
              </p:cNvSpPr>
              <p:nvPr/>
            </p:nvSpPr>
            <p:spPr bwMode="auto">
              <a:xfrm>
                <a:off x="7271880" y="5406808"/>
                <a:ext cx="37868" cy="14200"/>
              </a:xfrm>
              <a:custGeom>
                <a:avLst/>
                <a:gdLst>
                  <a:gd name="T0" fmla="*/ 11 w 12"/>
                  <a:gd name="T1" fmla="*/ 1 h 5"/>
                  <a:gd name="T2" fmla="*/ 9 w 12"/>
                  <a:gd name="T3" fmla="*/ 1 h 5"/>
                  <a:gd name="T4" fmla="*/ 10 w 12"/>
                  <a:gd name="T5" fmla="*/ 0 h 5"/>
                  <a:gd name="T6" fmla="*/ 10 w 12"/>
                  <a:gd name="T7" fmla="*/ 0 h 5"/>
                  <a:gd name="T8" fmla="*/ 9 w 12"/>
                  <a:gd name="T9" fmla="*/ 1 h 5"/>
                  <a:gd name="T10" fmla="*/ 8 w 12"/>
                  <a:gd name="T11" fmla="*/ 0 h 5"/>
                  <a:gd name="T12" fmla="*/ 9 w 12"/>
                  <a:gd name="T13" fmla="*/ 0 h 5"/>
                  <a:gd name="T14" fmla="*/ 9 w 12"/>
                  <a:gd name="T15" fmla="*/ 0 h 5"/>
                  <a:gd name="T16" fmla="*/ 8 w 12"/>
                  <a:gd name="T17" fmla="*/ 1 h 5"/>
                  <a:gd name="T18" fmla="*/ 7 w 12"/>
                  <a:gd name="T19" fmla="*/ 1 h 5"/>
                  <a:gd name="T20" fmla="*/ 6 w 12"/>
                  <a:gd name="T21" fmla="*/ 1 h 5"/>
                  <a:gd name="T22" fmla="*/ 4 w 12"/>
                  <a:gd name="T23" fmla="*/ 1 h 5"/>
                  <a:gd name="T24" fmla="*/ 3 w 12"/>
                  <a:gd name="T25" fmla="*/ 1 h 5"/>
                  <a:gd name="T26" fmla="*/ 1 w 12"/>
                  <a:gd name="T27" fmla="*/ 2 h 5"/>
                  <a:gd name="T28" fmla="*/ 1 w 12"/>
                  <a:gd name="T29" fmla="*/ 2 h 5"/>
                  <a:gd name="T30" fmla="*/ 1 w 12"/>
                  <a:gd name="T31" fmla="*/ 3 h 5"/>
                  <a:gd name="T32" fmla="*/ 0 w 12"/>
                  <a:gd name="T33" fmla="*/ 4 h 5"/>
                  <a:gd name="T34" fmla="*/ 0 w 12"/>
                  <a:gd name="T35" fmla="*/ 4 h 5"/>
                  <a:gd name="T36" fmla="*/ 2 w 12"/>
                  <a:gd name="T37" fmla="*/ 3 h 5"/>
                  <a:gd name="T38" fmla="*/ 3 w 12"/>
                  <a:gd name="T39" fmla="*/ 4 h 5"/>
                  <a:gd name="T40" fmla="*/ 4 w 12"/>
                  <a:gd name="T41" fmla="*/ 4 h 5"/>
                  <a:gd name="T42" fmla="*/ 6 w 12"/>
                  <a:gd name="T43" fmla="*/ 5 h 5"/>
                  <a:gd name="T44" fmla="*/ 8 w 12"/>
                  <a:gd name="T45" fmla="*/ 4 h 5"/>
                  <a:gd name="T46" fmla="*/ 8 w 12"/>
                  <a:gd name="T47" fmla="*/ 3 h 5"/>
                  <a:gd name="T48" fmla="*/ 9 w 12"/>
                  <a:gd name="T49" fmla="*/ 2 h 5"/>
                  <a:gd name="T50" fmla="*/ 10 w 12"/>
                  <a:gd name="T51" fmla="*/ 2 h 5"/>
                  <a:gd name="T52" fmla="*/ 12 w 12"/>
                  <a:gd name="T53" fmla="*/ 1 h 5"/>
                  <a:gd name="T54" fmla="*/ 12 w 12"/>
                  <a:gd name="T55" fmla="*/ 1 h 5"/>
                  <a:gd name="T56" fmla="*/ 11 w 12"/>
                  <a:gd name="T5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1"/>
                    </a:moveTo>
                    <a:cubicBezTo>
                      <a:pt x="11" y="1"/>
                      <a:pt x="10" y="1"/>
                      <a:pt x="9" y="1"/>
                    </a:cubicBezTo>
                    <a:cubicBezTo>
                      <a:pt x="9" y="1"/>
                      <a:pt x="10" y="0"/>
                      <a:pt x="10" y="0"/>
                    </a:cubicBezTo>
                    <a:cubicBezTo>
                      <a:pt x="10" y="0"/>
                      <a:pt x="10" y="0"/>
                      <a:pt x="10" y="0"/>
                    </a:cubicBezTo>
                    <a:cubicBezTo>
                      <a:pt x="9" y="0"/>
                      <a:pt x="9" y="1"/>
                      <a:pt x="9" y="1"/>
                    </a:cubicBezTo>
                    <a:cubicBezTo>
                      <a:pt x="8" y="1"/>
                      <a:pt x="8" y="0"/>
                      <a:pt x="8" y="0"/>
                    </a:cubicBezTo>
                    <a:cubicBezTo>
                      <a:pt x="8" y="0"/>
                      <a:pt x="9" y="0"/>
                      <a:pt x="9" y="0"/>
                    </a:cubicBezTo>
                    <a:cubicBezTo>
                      <a:pt x="9" y="0"/>
                      <a:pt x="9" y="0"/>
                      <a:pt x="9" y="0"/>
                    </a:cubicBezTo>
                    <a:cubicBezTo>
                      <a:pt x="9" y="0"/>
                      <a:pt x="8" y="0"/>
                      <a:pt x="8" y="1"/>
                    </a:cubicBezTo>
                    <a:cubicBezTo>
                      <a:pt x="7" y="1"/>
                      <a:pt x="7" y="1"/>
                      <a:pt x="7" y="1"/>
                    </a:cubicBezTo>
                    <a:cubicBezTo>
                      <a:pt x="6" y="1"/>
                      <a:pt x="6" y="1"/>
                      <a:pt x="6" y="1"/>
                    </a:cubicBezTo>
                    <a:cubicBezTo>
                      <a:pt x="5" y="1"/>
                      <a:pt x="4" y="1"/>
                      <a:pt x="4" y="1"/>
                    </a:cubicBezTo>
                    <a:cubicBezTo>
                      <a:pt x="3" y="1"/>
                      <a:pt x="3" y="1"/>
                      <a:pt x="3" y="1"/>
                    </a:cubicBezTo>
                    <a:cubicBezTo>
                      <a:pt x="2" y="1"/>
                      <a:pt x="2" y="1"/>
                      <a:pt x="1" y="2"/>
                    </a:cubicBezTo>
                    <a:cubicBezTo>
                      <a:pt x="1" y="2"/>
                      <a:pt x="1" y="2"/>
                      <a:pt x="1" y="2"/>
                    </a:cubicBezTo>
                    <a:cubicBezTo>
                      <a:pt x="1" y="3"/>
                      <a:pt x="1" y="3"/>
                      <a:pt x="1" y="3"/>
                    </a:cubicBezTo>
                    <a:cubicBezTo>
                      <a:pt x="1" y="3"/>
                      <a:pt x="0" y="4"/>
                      <a:pt x="0" y="4"/>
                    </a:cubicBezTo>
                    <a:cubicBezTo>
                      <a:pt x="0" y="4"/>
                      <a:pt x="0" y="4"/>
                      <a:pt x="0" y="4"/>
                    </a:cubicBezTo>
                    <a:cubicBezTo>
                      <a:pt x="1" y="4"/>
                      <a:pt x="1" y="4"/>
                      <a:pt x="2" y="3"/>
                    </a:cubicBezTo>
                    <a:cubicBezTo>
                      <a:pt x="2" y="3"/>
                      <a:pt x="2" y="4"/>
                      <a:pt x="3" y="4"/>
                    </a:cubicBezTo>
                    <a:cubicBezTo>
                      <a:pt x="3" y="4"/>
                      <a:pt x="4" y="4"/>
                      <a:pt x="4" y="4"/>
                    </a:cubicBezTo>
                    <a:cubicBezTo>
                      <a:pt x="5" y="5"/>
                      <a:pt x="6" y="5"/>
                      <a:pt x="6" y="5"/>
                    </a:cubicBezTo>
                    <a:cubicBezTo>
                      <a:pt x="6" y="5"/>
                      <a:pt x="7" y="4"/>
                      <a:pt x="8" y="4"/>
                    </a:cubicBezTo>
                    <a:cubicBezTo>
                      <a:pt x="8" y="4"/>
                      <a:pt x="8" y="3"/>
                      <a:pt x="8" y="3"/>
                    </a:cubicBezTo>
                    <a:cubicBezTo>
                      <a:pt x="8" y="3"/>
                      <a:pt x="9" y="2"/>
                      <a:pt x="9" y="2"/>
                    </a:cubicBezTo>
                    <a:cubicBezTo>
                      <a:pt x="9" y="2"/>
                      <a:pt x="10" y="2"/>
                      <a:pt x="10" y="2"/>
                    </a:cubicBezTo>
                    <a:cubicBezTo>
                      <a:pt x="11" y="2"/>
                      <a:pt x="11" y="2"/>
                      <a:pt x="12" y="1"/>
                    </a:cubicBezTo>
                    <a:cubicBezTo>
                      <a:pt x="12" y="1"/>
                      <a:pt x="12" y="1"/>
                      <a:pt x="12" y="1"/>
                    </a:cubicBezTo>
                    <a:cubicBezTo>
                      <a:pt x="12" y="1"/>
                      <a:pt x="12" y="1"/>
                      <a:pt x="1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41">
                <a:extLst>
                  <a:ext uri="{FF2B5EF4-FFF2-40B4-BE49-F238E27FC236}">
                    <a16:creationId xmlns:a16="http://schemas.microsoft.com/office/drawing/2014/main" id="{C40E454F-7F0D-4B6A-BC5B-E90E695A5E0E}"/>
                  </a:ext>
                </a:extLst>
              </p:cNvPr>
              <p:cNvSpPr>
                <a:spLocks/>
              </p:cNvSpPr>
              <p:nvPr/>
            </p:nvSpPr>
            <p:spPr bwMode="auto">
              <a:xfrm>
                <a:off x="7293969" y="5419431"/>
                <a:ext cx="3156" cy="4733"/>
              </a:xfrm>
              <a:custGeom>
                <a:avLst/>
                <a:gdLst>
                  <a:gd name="T0" fmla="*/ 1 w 1"/>
                  <a:gd name="T1" fmla="*/ 0 h 2"/>
                  <a:gd name="T2" fmla="*/ 1 w 1"/>
                  <a:gd name="T3" fmla="*/ 0 h 2"/>
                  <a:gd name="T4" fmla="*/ 1 w 1"/>
                  <a:gd name="T5" fmla="*/ 0 h 2"/>
                  <a:gd name="T6" fmla="*/ 0 w 1"/>
                  <a:gd name="T7" fmla="*/ 2 h 2"/>
                  <a:gd name="T8" fmla="*/ 0 w 1"/>
                  <a:gd name="T9" fmla="*/ 2 h 2"/>
                  <a:gd name="T10" fmla="*/ 1 w 1"/>
                  <a:gd name="T11" fmla="*/ 0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0"/>
                    </a:cubicBezTo>
                    <a:cubicBezTo>
                      <a:pt x="1" y="1"/>
                      <a:pt x="0" y="2"/>
                      <a:pt x="0" y="2"/>
                    </a:cubicBezTo>
                    <a:cubicBezTo>
                      <a:pt x="0" y="2"/>
                      <a:pt x="0" y="2"/>
                      <a:pt x="0" y="2"/>
                    </a:cubicBezTo>
                    <a:cubicBezTo>
                      <a:pt x="1" y="0"/>
                      <a:pt x="1" y="0"/>
                      <a:pt x="1" y="0"/>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2">
                <a:extLst>
                  <a:ext uri="{FF2B5EF4-FFF2-40B4-BE49-F238E27FC236}">
                    <a16:creationId xmlns:a16="http://schemas.microsoft.com/office/drawing/2014/main" id="{013331FE-CA9A-44A6-9E88-DF3262B37CF6}"/>
                  </a:ext>
                </a:extLst>
              </p:cNvPr>
              <p:cNvSpPr>
                <a:spLocks/>
              </p:cNvSpPr>
              <p:nvPr/>
            </p:nvSpPr>
            <p:spPr bwMode="auto">
              <a:xfrm>
                <a:off x="7290814" y="5419431"/>
                <a:ext cx="3156" cy="4733"/>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1" y="1"/>
                      <a:pt x="0" y="1"/>
                      <a:pt x="0" y="1"/>
                    </a:cubicBezTo>
                    <a:cubicBezTo>
                      <a:pt x="0" y="2"/>
                      <a:pt x="0" y="2"/>
                      <a:pt x="0" y="2"/>
                    </a:cubicBezTo>
                    <a:cubicBezTo>
                      <a:pt x="0" y="1"/>
                      <a:pt x="0" y="1"/>
                      <a:pt x="0"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43">
                <a:extLst>
                  <a:ext uri="{FF2B5EF4-FFF2-40B4-BE49-F238E27FC236}">
                    <a16:creationId xmlns:a16="http://schemas.microsoft.com/office/drawing/2014/main" id="{89A9DB87-3391-4A58-8E0D-DB243A5EE331}"/>
                  </a:ext>
                </a:extLst>
              </p:cNvPr>
              <p:cNvSpPr>
                <a:spLocks/>
              </p:cNvSpPr>
              <p:nvPr/>
            </p:nvSpPr>
            <p:spPr bwMode="auto">
              <a:xfrm>
                <a:off x="7290814"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44">
                <a:extLst>
                  <a:ext uri="{FF2B5EF4-FFF2-40B4-BE49-F238E27FC236}">
                    <a16:creationId xmlns:a16="http://schemas.microsoft.com/office/drawing/2014/main" id="{9FA7B418-7F6D-4A78-9185-5F1D0BDBEB67}"/>
                  </a:ext>
                </a:extLst>
              </p:cNvPr>
              <p:cNvSpPr>
                <a:spLocks/>
              </p:cNvSpPr>
              <p:nvPr/>
            </p:nvSpPr>
            <p:spPr bwMode="auto">
              <a:xfrm>
                <a:off x="7287658"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45">
                <a:extLst>
                  <a:ext uri="{FF2B5EF4-FFF2-40B4-BE49-F238E27FC236}">
                    <a16:creationId xmlns:a16="http://schemas.microsoft.com/office/drawing/2014/main" id="{DE882F8A-AE77-4ECD-A00B-A58F51CD24DE}"/>
                  </a:ext>
                </a:extLst>
              </p:cNvPr>
              <p:cNvSpPr>
                <a:spLocks/>
              </p:cNvSpPr>
              <p:nvPr/>
            </p:nvSpPr>
            <p:spPr bwMode="auto">
              <a:xfrm>
                <a:off x="7275035" y="5413119"/>
                <a:ext cx="3156" cy="3156"/>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46">
                <a:extLst>
                  <a:ext uri="{FF2B5EF4-FFF2-40B4-BE49-F238E27FC236}">
                    <a16:creationId xmlns:a16="http://schemas.microsoft.com/office/drawing/2014/main" id="{D7093296-5951-4657-B989-1780DEF4DAB5}"/>
                  </a:ext>
                </a:extLst>
              </p:cNvPr>
              <p:cNvSpPr>
                <a:spLocks/>
              </p:cNvSpPr>
              <p:nvPr/>
            </p:nvSpPr>
            <p:spPr bwMode="auto">
              <a:xfrm>
                <a:off x="7303437" y="5381562"/>
                <a:ext cx="37868" cy="18934"/>
              </a:xfrm>
              <a:custGeom>
                <a:avLst/>
                <a:gdLst>
                  <a:gd name="T0" fmla="*/ 12 w 12"/>
                  <a:gd name="T1" fmla="*/ 2 h 6"/>
                  <a:gd name="T2" fmla="*/ 9 w 12"/>
                  <a:gd name="T3" fmla="*/ 2 h 6"/>
                  <a:gd name="T4" fmla="*/ 10 w 12"/>
                  <a:gd name="T5" fmla="*/ 1 h 6"/>
                  <a:gd name="T6" fmla="*/ 10 w 12"/>
                  <a:gd name="T7" fmla="*/ 1 h 6"/>
                  <a:gd name="T8" fmla="*/ 9 w 12"/>
                  <a:gd name="T9" fmla="*/ 2 h 6"/>
                  <a:gd name="T10" fmla="*/ 8 w 12"/>
                  <a:gd name="T11" fmla="*/ 1 h 6"/>
                  <a:gd name="T12" fmla="*/ 9 w 12"/>
                  <a:gd name="T13" fmla="*/ 1 h 6"/>
                  <a:gd name="T14" fmla="*/ 9 w 12"/>
                  <a:gd name="T15" fmla="*/ 0 h 6"/>
                  <a:gd name="T16" fmla="*/ 8 w 12"/>
                  <a:gd name="T17" fmla="*/ 1 h 6"/>
                  <a:gd name="T18" fmla="*/ 7 w 12"/>
                  <a:gd name="T19" fmla="*/ 2 h 6"/>
                  <a:gd name="T20" fmla="*/ 6 w 12"/>
                  <a:gd name="T21" fmla="*/ 2 h 6"/>
                  <a:gd name="T22" fmla="*/ 4 w 12"/>
                  <a:gd name="T23" fmla="*/ 2 h 6"/>
                  <a:gd name="T24" fmla="*/ 3 w 12"/>
                  <a:gd name="T25" fmla="*/ 2 h 6"/>
                  <a:gd name="T26" fmla="*/ 1 w 12"/>
                  <a:gd name="T27" fmla="*/ 3 h 6"/>
                  <a:gd name="T28" fmla="*/ 1 w 12"/>
                  <a:gd name="T29" fmla="*/ 3 h 6"/>
                  <a:gd name="T30" fmla="*/ 1 w 12"/>
                  <a:gd name="T31" fmla="*/ 4 h 6"/>
                  <a:gd name="T32" fmla="*/ 0 w 12"/>
                  <a:gd name="T33" fmla="*/ 5 h 6"/>
                  <a:gd name="T34" fmla="*/ 0 w 12"/>
                  <a:gd name="T35" fmla="*/ 5 h 6"/>
                  <a:gd name="T36" fmla="*/ 2 w 12"/>
                  <a:gd name="T37" fmla="*/ 4 h 6"/>
                  <a:gd name="T38" fmla="*/ 3 w 12"/>
                  <a:gd name="T39" fmla="*/ 5 h 6"/>
                  <a:gd name="T40" fmla="*/ 4 w 12"/>
                  <a:gd name="T41" fmla="*/ 5 h 6"/>
                  <a:gd name="T42" fmla="*/ 6 w 12"/>
                  <a:gd name="T43" fmla="*/ 5 h 6"/>
                  <a:gd name="T44" fmla="*/ 8 w 12"/>
                  <a:gd name="T45" fmla="*/ 5 h 6"/>
                  <a:gd name="T46" fmla="*/ 8 w 12"/>
                  <a:gd name="T47" fmla="*/ 4 h 6"/>
                  <a:gd name="T48" fmla="*/ 9 w 12"/>
                  <a:gd name="T49" fmla="*/ 3 h 6"/>
                  <a:gd name="T50" fmla="*/ 10 w 12"/>
                  <a:gd name="T51" fmla="*/ 2 h 6"/>
                  <a:gd name="T52" fmla="*/ 12 w 12"/>
                  <a:gd name="T53" fmla="*/ 2 h 6"/>
                  <a:gd name="T54" fmla="*/ 12 w 12"/>
                  <a:gd name="T55" fmla="*/ 2 h 6"/>
                  <a:gd name="T56" fmla="*/ 12 w 12"/>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2" y="2"/>
                    </a:moveTo>
                    <a:cubicBezTo>
                      <a:pt x="11" y="2"/>
                      <a:pt x="10" y="2"/>
                      <a:pt x="9" y="2"/>
                    </a:cubicBezTo>
                    <a:cubicBezTo>
                      <a:pt x="9" y="2"/>
                      <a:pt x="10" y="1"/>
                      <a:pt x="10" y="1"/>
                    </a:cubicBezTo>
                    <a:cubicBezTo>
                      <a:pt x="10" y="1"/>
                      <a:pt x="10" y="1"/>
                      <a:pt x="10" y="1"/>
                    </a:cubicBezTo>
                    <a:cubicBezTo>
                      <a:pt x="9" y="1"/>
                      <a:pt x="9" y="2"/>
                      <a:pt x="9" y="2"/>
                    </a:cubicBezTo>
                    <a:cubicBezTo>
                      <a:pt x="8" y="2"/>
                      <a:pt x="8" y="1"/>
                      <a:pt x="8" y="1"/>
                    </a:cubicBezTo>
                    <a:cubicBezTo>
                      <a:pt x="8" y="1"/>
                      <a:pt x="9" y="1"/>
                      <a:pt x="9" y="1"/>
                    </a:cubicBezTo>
                    <a:cubicBezTo>
                      <a:pt x="9" y="1"/>
                      <a:pt x="9" y="0"/>
                      <a:pt x="9" y="0"/>
                    </a:cubicBezTo>
                    <a:cubicBezTo>
                      <a:pt x="9" y="0"/>
                      <a:pt x="8" y="1"/>
                      <a:pt x="8" y="1"/>
                    </a:cubicBezTo>
                    <a:cubicBezTo>
                      <a:pt x="7" y="1"/>
                      <a:pt x="7" y="2"/>
                      <a:pt x="7" y="2"/>
                    </a:cubicBezTo>
                    <a:cubicBezTo>
                      <a:pt x="7" y="2"/>
                      <a:pt x="6" y="2"/>
                      <a:pt x="6" y="2"/>
                    </a:cubicBezTo>
                    <a:cubicBezTo>
                      <a:pt x="5" y="2"/>
                      <a:pt x="4" y="2"/>
                      <a:pt x="4" y="2"/>
                    </a:cubicBezTo>
                    <a:cubicBezTo>
                      <a:pt x="3" y="2"/>
                      <a:pt x="3" y="2"/>
                      <a:pt x="3" y="2"/>
                    </a:cubicBezTo>
                    <a:cubicBezTo>
                      <a:pt x="2" y="2"/>
                      <a:pt x="2" y="2"/>
                      <a:pt x="1" y="3"/>
                    </a:cubicBezTo>
                    <a:cubicBezTo>
                      <a:pt x="1" y="3"/>
                      <a:pt x="1" y="3"/>
                      <a:pt x="1" y="3"/>
                    </a:cubicBezTo>
                    <a:cubicBezTo>
                      <a:pt x="1" y="3"/>
                      <a:pt x="1" y="4"/>
                      <a:pt x="1" y="4"/>
                    </a:cubicBezTo>
                    <a:cubicBezTo>
                      <a:pt x="1" y="4"/>
                      <a:pt x="0" y="5"/>
                      <a:pt x="0" y="5"/>
                    </a:cubicBezTo>
                    <a:cubicBezTo>
                      <a:pt x="0" y="5"/>
                      <a:pt x="0" y="5"/>
                      <a:pt x="0" y="5"/>
                    </a:cubicBezTo>
                    <a:cubicBezTo>
                      <a:pt x="1" y="5"/>
                      <a:pt x="1" y="4"/>
                      <a:pt x="2" y="4"/>
                    </a:cubicBezTo>
                    <a:cubicBezTo>
                      <a:pt x="2" y="4"/>
                      <a:pt x="2" y="4"/>
                      <a:pt x="3" y="5"/>
                    </a:cubicBezTo>
                    <a:cubicBezTo>
                      <a:pt x="3" y="5"/>
                      <a:pt x="4" y="5"/>
                      <a:pt x="4" y="5"/>
                    </a:cubicBezTo>
                    <a:cubicBezTo>
                      <a:pt x="5" y="5"/>
                      <a:pt x="6" y="5"/>
                      <a:pt x="6" y="5"/>
                    </a:cubicBezTo>
                    <a:cubicBezTo>
                      <a:pt x="7" y="6"/>
                      <a:pt x="7" y="5"/>
                      <a:pt x="8" y="5"/>
                    </a:cubicBezTo>
                    <a:cubicBezTo>
                      <a:pt x="8" y="5"/>
                      <a:pt x="8" y="4"/>
                      <a:pt x="8" y="4"/>
                    </a:cubicBezTo>
                    <a:cubicBezTo>
                      <a:pt x="8" y="3"/>
                      <a:pt x="9" y="3"/>
                      <a:pt x="9" y="3"/>
                    </a:cubicBezTo>
                    <a:cubicBezTo>
                      <a:pt x="9" y="3"/>
                      <a:pt x="10" y="3"/>
                      <a:pt x="10" y="2"/>
                    </a:cubicBezTo>
                    <a:cubicBezTo>
                      <a:pt x="11" y="2"/>
                      <a:pt x="11" y="2"/>
                      <a:pt x="12" y="2"/>
                    </a:cubicBezTo>
                    <a:cubicBezTo>
                      <a:pt x="12" y="2"/>
                      <a:pt x="12" y="2"/>
                      <a:pt x="12" y="2"/>
                    </a:cubicBezTo>
                    <a:cubicBezTo>
                      <a:pt x="12" y="2"/>
                      <a:pt x="12" y="2"/>
                      <a:pt x="1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47">
                <a:extLst>
                  <a:ext uri="{FF2B5EF4-FFF2-40B4-BE49-F238E27FC236}">
                    <a16:creationId xmlns:a16="http://schemas.microsoft.com/office/drawing/2014/main" id="{B5E3A95E-B355-4185-BA2C-E40C0043C744}"/>
                  </a:ext>
                </a:extLst>
              </p:cNvPr>
              <p:cNvSpPr>
                <a:spLocks/>
              </p:cNvSpPr>
              <p:nvPr/>
            </p:nvSpPr>
            <p:spPr bwMode="auto">
              <a:xfrm>
                <a:off x="7325526" y="5394185"/>
                <a:ext cx="3156" cy="9467"/>
              </a:xfrm>
              <a:custGeom>
                <a:avLst/>
                <a:gdLst>
                  <a:gd name="T0" fmla="*/ 1 w 1"/>
                  <a:gd name="T1" fmla="*/ 0 h 3"/>
                  <a:gd name="T2" fmla="*/ 1 w 1"/>
                  <a:gd name="T3" fmla="*/ 1 h 3"/>
                  <a:gd name="T4" fmla="*/ 1 w 1"/>
                  <a:gd name="T5" fmla="*/ 1 h 3"/>
                  <a:gd name="T6" fmla="*/ 0 w 1"/>
                  <a:gd name="T7" fmla="*/ 3 h 3"/>
                  <a:gd name="T8" fmla="*/ 0 w 1"/>
                  <a:gd name="T9" fmla="*/ 3 h 3"/>
                  <a:gd name="T10" fmla="*/ 1 w 1"/>
                  <a:gd name="T11" fmla="*/ 1 h 3"/>
                  <a:gd name="T12" fmla="*/ 0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0"/>
                      <a:pt x="1" y="0"/>
                      <a:pt x="1" y="1"/>
                    </a:cubicBezTo>
                    <a:cubicBezTo>
                      <a:pt x="1" y="1"/>
                      <a:pt x="1" y="1"/>
                      <a:pt x="1" y="1"/>
                    </a:cubicBezTo>
                    <a:cubicBezTo>
                      <a:pt x="1" y="1"/>
                      <a:pt x="0" y="3"/>
                      <a:pt x="0" y="3"/>
                    </a:cubicBezTo>
                    <a:cubicBezTo>
                      <a:pt x="0" y="3"/>
                      <a:pt x="0" y="3"/>
                      <a:pt x="0" y="3"/>
                    </a:cubicBezTo>
                    <a:cubicBezTo>
                      <a:pt x="1" y="1"/>
                      <a:pt x="1" y="1"/>
                      <a:pt x="1"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48">
                <a:extLst>
                  <a:ext uri="{FF2B5EF4-FFF2-40B4-BE49-F238E27FC236}">
                    <a16:creationId xmlns:a16="http://schemas.microsoft.com/office/drawing/2014/main" id="{F23A13B3-0F5E-44EA-824F-B7E98157C47A}"/>
                  </a:ext>
                </a:extLst>
              </p:cNvPr>
              <p:cNvSpPr>
                <a:spLocks/>
              </p:cNvSpPr>
              <p:nvPr/>
            </p:nvSpPr>
            <p:spPr bwMode="auto">
              <a:xfrm>
                <a:off x="7322371" y="5397341"/>
                <a:ext cx="3156" cy="6311"/>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1"/>
                    </a:cubicBezTo>
                    <a:cubicBezTo>
                      <a:pt x="1" y="1"/>
                      <a:pt x="0" y="1"/>
                      <a:pt x="0" y="1"/>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149">
                <a:extLst>
                  <a:ext uri="{FF2B5EF4-FFF2-40B4-BE49-F238E27FC236}">
                    <a16:creationId xmlns:a16="http://schemas.microsoft.com/office/drawing/2014/main" id="{7E39F394-DE1D-4FED-B5CA-6E4445D6948D}"/>
                  </a:ext>
                </a:extLst>
              </p:cNvPr>
              <p:cNvSpPr>
                <a:spLocks/>
              </p:cNvSpPr>
              <p:nvPr/>
            </p:nvSpPr>
            <p:spPr bwMode="auto">
              <a:xfrm>
                <a:off x="7322371" y="5400497"/>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0">
                <a:extLst>
                  <a:ext uri="{FF2B5EF4-FFF2-40B4-BE49-F238E27FC236}">
                    <a16:creationId xmlns:a16="http://schemas.microsoft.com/office/drawing/2014/main" id="{86F71CAF-9275-48E9-A587-3A96AC3F8903}"/>
                  </a:ext>
                </a:extLst>
              </p:cNvPr>
              <p:cNvSpPr>
                <a:spLocks/>
              </p:cNvSpPr>
              <p:nvPr/>
            </p:nvSpPr>
            <p:spPr bwMode="auto">
              <a:xfrm>
                <a:off x="7319215" y="5400497"/>
                <a:ext cx="6311" cy="3156"/>
              </a:xfrm>
              <a:custGeom>
                <a:avLst/>
                <a:gdLst>
                  <a:gd name="T0" fmla="*/ 2 w 4"/>
                  <a:gd name="T1" fmla="*/ 0 h 2"/>
                  <a:gd name="T2" fmla="*/ 2 w 4"/>
                  <a:gd name="T3" fmla="*/ 2 h 2"/>
                  <a:gd name="T4" fmla="*/ 0 w 4"/>
                  <a:gd name="T5" fmla="*/ 2 h 2"/>
                  <a:gd name="T6" fmla="*/ 2 w 4"/>
                  <a:gd name="T7" fmla="*/ 2 h 2"/>
                  <a:gd name="T8" fmla="*/ 0 w 4"/>
                  <a:gd name="T9" fmla="*/ 2 h 2"/>
                  <a:gd name="T10" fmla="*/ 2 w 4"/>
                  <a:gd name="T11" fmla="*/ 2 h 2"/>
                  <a:gd name="T12" fmla="*/ 2 w 4"/>
                  <a:gd name="T13" fmla="*/ 2 h 2"/>
                  <a:gd name="T14" fmla="*/ 2 w 4"/>
                  <a:gd name="T15" fmla="*/ 2 h 2"/>
                  <a:gd name="T16" fmla="*/ 2 w 4"/>
                  <a:gd name="T17" fmla="*/ 2 h 2"/>
                  <a:gd name="T18" fmla="*/ 2 w 4"/>
                  <a:gd name="T19" fmla="*/ 2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2"/>
                    </a:lnTo>
                    <a:lnTo>
                      <a:pt x="0" y="2"/>
                    </a:lnTo>
                    <a:lnTo>
                      <a:pt x="2" y="2"/>
                    </a:lnTo>
                    <a:lnTo>
                      <a:pt x="0" y="2"/>
                    </a:lnTo>
                    <a:lnTo>
                      <a:pt x="2" y="2"/>
                    </a:lnTo>
                    <a:lnTo>
                      <a:pt x="2" y="2"/>
                    </a:lnTo>
                    <a:lnTo>
                      <a:pt x="2" y="2"/>
                    </a:lnTo>
                    <a:lnTo>
                      <a:pt x="2" y="2"/>
                    </a:lnTo>
                    <a:lnTo>
                      <a:pt x="2" y="2"/>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Oval 151">
                <a:extLst>
                  <a:ext uri="{FF2B5EF4-FFF2-40B4-BE49-F238E27FC236}">
                    <a16:creationId xmlns:a16="http://schemas.microsoft.com/office/drawing/2014/main" id="{CEB40DA2-F566-4F20-82C1-20BB6C554BCA}"/>
                  </a:ext>
                </a:extLst>
              </p:cNvPr>
              <p:cNvSpPr>
                <a:spLocks noChangeArrowheads="1"/>
              </p:cNvSpPr>
              <p:nvPr/>
            </p:nvSpPr>
            <p:spPr bwMode="auto">
              <a:xfrm>
                <a:off x="7309748" y="539103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2">
                <a:extLst>
                  <a:ext uri="{FF2B5EF4-FFF2-40B4-BE49-F238E27FC236}">
                    <a16:creationId xmlns:a16="http://schemas.microsoft.com/office/drawing/2014/main" id="{88B2533D-84B0-4F6D-AEF7-13FFC17D38E9}"/>
                  </a:ext>
                </a:extLst>
              </p:cNvPr>
              <p:cNvSpPr>
                <a:spLocks/>
              </p:cNvSpPr>
              <p:nvPr/>
            </p:nvSpPr>
            <p:spPr bwMode="auto">
              <a:xfrm>
                <a:off x="7306592" y="5421009"/>
                <a:ext cx="37868" cy="15778"/>
              </a:xfrm>
              <a:custGeom>
                <a:avLst/>
                <a:gdLst>
                  <a:gd name="T0" fmla="*/ 11 w 12"/>
                  <a:gd name="T1" fmla="*/ 2 h 5"/>
                  <a:gd name="T2" fmla="*/ 9 w 12"/>
                  <a:gd name="T3" fmla="*/ 1 h 5"/>
                  <a:gd name="T4" fmla="*/ 10 w 12"/>
                  <a:gd name="T5" fmla="*/ 1 h 5"/>
                  <a:gd name="T6" fmla="*/ 9 w 12"/>
                  <a:gd name="T7" fmla="*/ 1 h 5"/>
                  <a:gd name="T8" fmla="*/ 8 w 12"/>
                  <a:gd name="T9" fmla="*/ 1 h 5"/>
                  <a:gd name="T10" fmla="*/ 8 w 12"/>
                  <a:gd name="T11" fmla="*/ 1 h 5"/>
                  <a:gd name="T12" fmla="*/ 9 w 12"/>
                  <a:gd name="T13" fmla="*/ 0 h 5"/>
                  <a:gd name="T14" fmla="*/ 8 w 12"/>
                  <a:gd name="T15" fmla="*/ 0 h 5"/>
                  <a:gd name="T16" fmla="*/ 7 w 12"/>
                  <a:gd name="T17" fmla="*/ 1 h 5"/>
                  <a:gd name="T18" fmla="*/ 7 w 12"/>
                  <a:gd name="T19" fmla="*/ 1 h 5"/>
                  <a:gd name="T20" fmla="*/ 5 w 12"/>
                  <a:gd name="T21" fmla="*/ 2 h 5"/>
                  <a:gd name="T22" fmla="*/ 4 w 12"/>
                  <a:gd name="T23" fmla="*/ 2 h 5"/>
                  <a:gd name="T24" fmla="*/ 2 w 12"/>
                  <a:gd name="T25" fmla="*/ 2 h 5"/>
                  <a:gd name="T26" fmla="*/ 1 w 12"/>
                  <a:gd name="T27" fmla="*/ 2 h 5"/>
                  <a:gd name="T28" fmla="*/ 1 w 12"/>
                  <a:gd name="T29" fmla="*/ 3 h 5"/>
                  <a:gd name="T30" fmla="*/ 1 w 12"/>
                  <a:gd name="T31" fmla="*/ 4 h 5"/>
                  <a:gd name="T32" fmla="*/ 0 w 12"/>
                  <a:gd name="T33" fmla="*/ 4 h 5"/>
                  <a:gd name="T34" fmla="*/ 0 w 12"/>
                  <a:gd name="T35" fmla="*/ 5 h 5"/>
                  <a:gd name="T36" fmla="*/ 1 w 12"/>
                  <a:gd name="T37" fmla="*/ 4 h 5"/>
                  <a:gd name="T38" fmla="*/ 3 w 12"/>
                  <a:gd name="T39" fmla="*/ 4 h 5"/>
                  <a:gd name="T40" fmla="*/ 4 w 12"/>
                  <a:gd name="T41" fmla="*/ 5 h 5"/>
                  <a:gd name="T42" fmla="*/ 6 w 12"/>
                  <a:gd name="T43" fmla="*/ 5 h 5"/>
                  <a:gd name="T44" fmla="*/ 7 w 12"/>
                  <a:gd name="T45" fmla="*/ 4 h 5"/>
                  <a:gd name="T46" fmla="*/ 8 w 12"/>
                  <a:gd name="T47" fmla="*/ 3 h 5"/>
                  <a:gd name="T48" fmla="*/ 9 w 12"/>
                  <a:gd name="T49" fmla="*/ 3 h 5"/>
                  <a:gd name="T50" fmla="*/ 10 w 12"/>
                  <a:gd name="T51" fmla="*/ 2 h 5"/>
                  <a:gd name="T52" fmla="*/ 12 w 12"/>
                  <a:gd name="T53" fmla="*/ 2 h 5"/>
                  <a:gd name="T54" fmla="*/ 12 w 12"/>
                  <a:gd name="T55" fmla="*/ 2 h 5"/>
                  <a:gd name="T56" fmla="*/ 11 w 12"/>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2"/>
                    </a:moveTo>
                    <a:cubicBezTo>
                      <a:pt x="11" y="2"/>
                      <a:pt x="10" y="1"/>
                      <a:pt x="9" y="1"/>
                    </a:cubicBezTo>
                    <a:cubicBezTo>
                      <a:pt x="9" y="1"/>
                      <a:pt x="9" y="1"/>
                      <a:pt x="10" y="1"/>
                    </a:cubicBezTo>
                    <a:cubicBezTo>
                      <a:pt x="10" y="1"/>
                      <a:pt x="10" y="0"/>
                      <a:pt x="9" y="1"/>
                    </a:cubicBezTo>
                    <a:cubicBezTo>
                      <a:pt x="9" y="1"/>
                      <a:pt x="9" y="1"/>
                      <a:pt x="8" y="1"/>
                    </a:cubicBezTo>
                    <a:cubicBezTo>
                      <a:pt x="8" y="1"/>
                      <a:pt x="8" y="1"/>
                      <a:pt x="8" y="1"/>
                    </a:cubicBezTo>
                    <a:cubicBezTo>
                      <a:pt x="8" y="1"/>
                      <a:pt x="9" y="0"/>
                      <a:pt x="9" y="0"/>
                    </a:cubicBezTo>
                    <a:cubicBezTo>
                      <a:pt x="9" y="0"/>
                      <a:pt x="8" y="0"/>
                      <a:pt x="8" y="0"/>
                    </a:cubicBezTo>
                    <a:cubicBezTo>
                      <a:pt x="8" y="0"/>
                      <a:pt x="8" y="1"/>
                      <a:pt x="7" y="1"/>
                    </a:cubicBezTo>
                    <a:cubicBezTo>
                      <a:pt x="7" y="1"/>
                      <a:pt x="7" y="1"/>
                      <a:pt x="7" y="1"/>
                    </a:cubicBezTo>
                    <a:cubicBezTo>
                      <a:pt x="6" y="1"/>
                      <a:pt x="6" y="1"/>
                      <a:pt x="5" y="2"/>
                    </a:cubicBezTo>
                    <a:cubicBezTo>
                      <a:pt x="5" y="2"/>
                      <a:pt x="4" y="2"/>
                      <a:pt x="4" y="2"/>
                    </a:cubicBezTo>
                    <a:cubicBezTo>
                      <a:pt x="3" y="2"/>
                      <a:pt x="3" y="2"/>
                      <a:pt x="2" y="2"/>
                    </a:cubicBezTo>
                    <a:cubicBezTo>
                      <a:pt x="2" y="2"/>
                      <a:pt x="2" y="2"/>
                      <a:pt x="1" y="2"/>
                    </a:cubicBezTo>
                    <a:cubicBezTo>
                      <a:pt x="1" y="2"/>
                      <a:pt x="1" y="3"/>
                      <a:pt x="1" y="3"/>
                    </a:cubicBezTo>
                    <a:cubicBezTo>
                      <a:pt x="1" y="3"/>
                      <a:pt x="1" y="3"/>
                      <a:pt x="1" y="4"/>
                    </a:cubicBezTo>
                    <a:cubicBezTo>
                      <a:pt x="1" y="4"/>
                      <a:pt x="0" y="4"/>
                      <a:pt x="0" y="4"/>
                    </a:cubicBezTo>
                    <a:cubicBezTo>
                      <a:pt x="0" y="4"/>
                      <a:pt x="0" y="5"/>
                      <a:pt x="0" y="5"/>
                    </a:cubicBezTo>
                    <a:cubicBezTo>
                      <a:pt x="0" y="4"/>
                      <a:pt x="1" y="4"/>
                      <a:pt x="1" y="4"/>
                    </a:cubicBezTo>
                    <a:cubicBezTo>
                      <a:pt x="2" y="4"/>
                      <a:pt x="2" y="4"/>
                      <a:pt x="3" y="4"/>
                    </a:cubicBezTo>
                    <a:cubicBezTo>
                      <a:pt x="3" y="4"/>
                      <a:pt x="4" y="5"/>
                      <a:pt x="4" y="5"/>
                    </a:cubicBezTo>
                    <a:cubicBezTo>
                      <a:pt x="4" y="5"/>
                      <a:pt x="6" y="5"/>
                      <a:pt x="6" y="5"/>
                    </a:cubicBezTo>
                    <a:cubicBezTo>
                      <a:pt x="6" y="5"/>
                      <a:pt x="7" y="5"/>
                      <a:pt x="7" y="4"/>
                    </a:cubicBezTo>
                    <a:cubicBezTo>
                      <a:pt x="8" y="4"/>
                      <a:pt x="8" y="4"/>
                      <a:pt x="8" y="3"/>
                    </a:cubicBezTo>
                    <a:cubicBezTo>
                      <a:pt x="8" y="3"/>
                      <a:pt x="8" y="3"/>
                      <a:pt x="9" y="3"/>
                    </a:cubicBezTo>
                    <a:cubicBezTo>
                      <a:pt x="9" y="2"/>
                      <a:pt x="10" y="2"/>
                      <a:pt x="10" y="2"/>
                    </a:cubicBezTo>
                    <a:cubicBezTo>
                      <a:pt x="10" y="2"/>
                      <a:pt x="11" y="2"/>
                      <a:pt x="12" y="2"/>
                    </a:cubicBezTo>
                    <a:cubicBezTo>
                      <a:pt x="12" y="2"/>
                      <a:pt x="12" y="2"/>
                      <a:pt x="12" y="2"/>
                    </a:cubicBezTo>
                    <a:cubicBezTo>
                      <a:pt x="12" y="2"/>
                      <a:pt x="12" y="2"/>
                      <a:pt x="1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53">
                <a:extLst>
                  <a:ext uri="{FF2B5EF4-FFF2-40B4-BE49-F238E27FC236}">
                    <a16:creationId xmlns:a16="http://schemas.microsoft.com/office/drawing/2014/main" id="{92FCED9E-992A-4E4E-9BD2-0125A75FF138}"/>
                  </a:ext>
                </a:extLst>
              </p:cNvPr>
              <p:cNvSpPr>
                <a:spLocks/>
              </p:cNvSpPr>
              <p:nvPr/>
            </p:nvSpPr>
            <p:spPr bwMode="auto">
              <a:xfrm>
                <a:off x="7328682" y="5433632"/>
                <a:ext cx="3156" cy="6311"/>
              </a:xfrm>
              <a:custGeom>
                <a:avLst/>
                <a:gdLst>
                  <a:gd name="T0" fmla="*/ 1 w 1"/>
                  <a:gd name="T1" fmla="*/ 0 h 2"/>
                  <a:gd name="T2" fmla="*/ 1 w 1"/>
                  <a:gd name="T3" fmla="*/ 0 h 2"/>
                  <a:gd name="T4" fmla="*/ 1 w 1"/>
                  <a:gd name="T5" fmla="*/ 1 h 2"/>
                  <a:gd name="T6" fmla="*/ 0 w 1"/>
                  <a:gd name="T7" fmla="*/ 2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0" y="1"/>
                      <a:pt x="0" y="2"/>
                      <a:pt x="0" y="2"/>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54">
                <a:extLst>
                  <a:ext uri="{FF2B5EF4-FFF2-40B4-BE49-F238E27FC236}">
                    <a16:creationId xmlns:a16="http://schemas.microsoft.com/office/drawing/2014/main" id="{0F1455A2-6AE4-4833-B7B7-74941A90F884}"/>
                  </a:ext>
                </a:extLst>
              </p:cNvPr>
              <p:cNvSpPr>
                <a:spLocks/>
              </p:cNvSpPr>
              <p:nvPr/>
            </p:nvSpPr>
            <p:spPr bwMode="auto">
              <a:xfrm>
                <a:off x="7325526" y="5436788"/>
                <a:ext cx="3156" cy="3156"/>
              </a:xfrm>
              <a:custGeom>
                <a:avLst/>
                <a:gdLst>
                  <a:gd name="T0" fmla="*/ 0 w 1"/>
                  <a:gd name="T1" fmla="*/ 0 h 1"/>
                  <a:gd name="T2" fmla="*/ 1 w 1"/>
                  <a:gd name="T3" fmla="*/ 0 h 1"/>
                  <a:gd name="T4" fmla="*/ 0 w 1"/>
                  <a:gd name="T5" fmla="*/ 0 h 1"/>
                  <a:gd name="T6" fmla="*/ 0 w 1"/>
                  <a:gd name="T7" fmla="*/ 1 h 1"/>
                  <a:gd name="T8" fmla="*/ 0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1" y="0"/>
                      <a:pt x="1" y="0"/>
                    </a:cubicBezTo>
                    <a:cubicBezTo>
                      <a:pt x="1"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55">
                <a:extLst>
                  <a:ext uri="{FF2B5EF4-FFF2-40B4-BE49-F238E27FC236}">
                    <a16:creationId xmlns:a16="http://schemas.microsoft.com/office/drawing/2014/main" id="{7CBD0E91-6920-41D5-9B45-88E4ADEFCB89}"/>
                  </a:ext>
                </a:extLst>
              </p:cNvPr>
              <p:cNvSpPr>
                <a:spLocks/>
              </p:cNvSpPr>
              <p:nvPr/>
            </p:nvSpPr>
            <p:spPr bwMode="auto">
              <a:xfrm>
                <a:off x="7325526"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56">
                <a:extLst>
                  <a:ext uri="{FF2B5EF4-FFF2-40B4-BE49-F238E27FC236}">
                    <a16:creationId xmlns:a16="http://schemas.microsoft.com/office/drawing/2014/main" id="{7B56BD48-D590-4DCF-9FAA-695FB5DC5164}"/>
                  </a:ext>
                </a:extLst>
              </p:cNvPr>
              <p:cNvSpPr>
                <a:spLocks/>
              </p:cNvSpPr>
              <p:nvPr/>
            </p:nvSpPr>
            <p:spPr bwMode="auto">
              <a:xfrm>
                <a:off x="7322371"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57">
                <a:extLst>
                  <a:ext uri="{FF2B5EF4-FFF2-40B4-BE49-F238E27FC236}">
                    <a16:creationId xmlns:a16="http://schemas.microsoft.com/office/drawing/2014/main" id="{840730A7-E78F-4C75-A1B3-4E21D31C5E0C}"/>
                  </a:ext>
                </a:extLst>
              </p:cNvPr>
              <p:cNvSpPr>
                <a:spLocks/>
              </p:cNvSpPr>
              <p:nvPr/>
            </p:nvSpPr>
            <p:spPr bwMode="auto">
              <a:xfrm>
                <a:off x="7309748" y="5430476"/>
                <a:ext cx="3156"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58">
                <a:extLst>
                  <a:ext uri="{FF2B5EF4-FFF2-40B4-BE49-F238E27FC236}">
                    <a16:creationId xmlns:a16="http://schemas.microsoft.com/office/drawing/2014/main" id="{02313BFE-9B02-4E4E-8806-4580F9A0CA73}"/>
                  </a:ext>
                </a:extLst>
              </p:cNvPr>
              <p:cNvSpPr>
                <a:spLocks/>
              </p:cNvSpPr>
              <p:nvPr/>
            </p:nvSpPr>
            <p:spPr bwMode="auto">
              <a:xfrm>
                <a:off x="7158275" y="5356317"/>
                <a:ext cx="145162" cy="146739"/>
              </a:xfrm>
              <a:custGeom>
                <a:avLst/>
                <a:gdLst>
                  <a:gd name="T0" fmla="*/ 27 w 47"/>
                  <a:gd name="T1" fmla="*/ 45 h 47"/>
                  <a:gd name="T2" fmla="*/ 47 w 47"/>
                  <a:gd name="T3" fmla="*/ 46 h 47"/>
                  <a:gd name="T4" fmla="*/ 25 w 47"/>
                  <a:gd name="T5" fmla="*/ 15 h 47"/>
                  <a:gd name="T6" fmla="*/ 27 w 47"/>
                  <a:gd name="T7" fmla="*/ 8 h 47"/>
                  <a:gd name="T8" fmla="*/ 22 w 47"/>
                  <a:gd name="T9" fmla="*/ 0 h 47"/>
                  <a:gd name="T10" fmla="*/ 13 w 47"/>
                  <a:gd name="T11" fmla="*/ 6 h 47"/>
                  <a:gd name="T12" fmla="*/ 11 w 47"/>
                  <a:gd name="T13" fmla="*/ 10 h 47"/>
                  <a:gd name="T14" fmla="*/ 7 w 47"/>
                  <a:gd name="T15" fmla="*/ 11 h 47"/>
                  <a:gd name="T16" fmla="*/ 0 w 47"/>
                  <a:gd name="T17" fmla="*/ 16 h 47"/>
                  <a:gd name="T18" fmla="*/ 6 w 47"/>
                  <a:gd name="T19" fmla="*/ 24 h 47"/>
                  <a:gd name="T20" fmla="*/ 12 w 47"/>
                  <a:gd name="T21" fmla="*/ 24 h 47"/>
                  <a:gd name="T22" fmla="*/ 27 w 47"/>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7" y="45"/>
                    </a:moveTo>
                    <a:cubicBezTo>
                      <a:pt x="34" y="47"/>
                      <a:pt x="42" y="47"/>
                      <a:pt x="47" y="46"/>
                    </a:cubicBezTo>
                    <a:cubicBezTo>
                      <a:pt x="25" y="15"/>
                      <a:pt x="25" y="15"/>
                      <a:pt x="25" y="15"/>
                    </a:cubicBezTo>
                    <a:cubicBezTo>
                      <a:pt x="27" y="8"/>
                      <a:pt x="27" y="8"/>
                      <a:pt x="27" y="8"/>
                    </a:cubicBezTo>
                    <a:cubicBezTo>
                      <a:pt x="22" y="0"/>
                      <a:pt x="22" y="0"/>
                      <a:pt x="22" y="0"/>
                    </a:cubicBezTo>
                    <a:cubicBezTo>
                      <a:pt x="13" y="6"/>
                      <a:pt x="13" y="6"/>
                      <a:pt x="13" y="6"/>
                    </a:cubicBezTo>
                    <a:cubicBezTo>
                      <a:pt x="11" y="10"/>
                      <a:pt x="11" y="10"/>
                      <a:pt x="11" y="10"/>
                    </a:cubicBezTo>
                    <a:cubicBezTo>
                      <a:pt x="7" y="11"/>
                      <a:pt x="7" y="11"/>
                      <a:pt x="7" y="11"/>
                    </a:cubicBezTo>
                    <a:cubicBezTo>
                      <a:pt x="0" y="16"/>
                      <a:pt x="0" y="16"/>
                      <a:pt x="0" y="16"/>
                    </a:cubicBezTo>
                    <a:cubicBezTo>
                      <a:pt x="6" y="24"/>
                      <a:pt x="6" y="24"/>
                      <a:pt x="6" y="24"/>
                    </a:cubicBezTo>
                    <a:cubicBezTo>
                      <a:pt x="12" y="24"/>
                      <a:pt x="12" y="24"/>
                      <a:pt x="12" y="24"/>
                    </a:cubicBezTo>
                    <a:lnTo>
                      <a:pt x="27" y="45"/>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59">
                <a:extLst>
                  <a:ext uri="{FF2B5EF4-FFF2-40B4-BE49-F238E27FC236}">
                    <a16:creationId xmlns:a16="http://schemas.microsoft.com/office/drawing/2014/main" id="{3ACE7A90-B7ED-4FB5-B5EF-556829011E4C}"/>
                  </a:ext>
                </a:extLst>
              </p:cNvPr>
              <p:cNvSpPr>
                <a:spLocks/>
              </p:cNvSpPr>
              <p:nvPr/>
            </p:nvSpPr>
            <p:spPr bwMode="auto">
              <a:xfrm>
                <a:off x="7158275" y="5356317"/>
                <a:ext cx="138850" cy="146739"/>
              </a:xfrm>
              <a:custGeom>
                <a:avLst/>
                <a:gdLst>
                  <a:gd name="T0" fmla="*/ 29 w 45"/>
                  <a:gd name="T1" fmla="*/ 45 h 47"/>
                  <a:gd name="T2" fmla="*/ 45 w 45"/>
                  <a:gd name="T3" fmla="*/ 47 h 47"/>
                  <a:gd name="T4" fmla="*/ 23 w 45"/>
                  <a:gd name="T5" fmla="*/ 15 h 47"/>
                  <a:gd name="T6" fmla="*/ 26 w 45"/>
                  <a:gd name="T7" fmla="*/ 7 h 47"/>
                  <a:gd name="T8" fmla="*/ 22 w 45"/>
                  <a:gd name="T9" fmla="*/ 0 h 47"/>
                  <a:gd name="T10" fmla="*/ 16 w 45"/>
                  <a:gd name="T11" fmla="*/ 4 h 47"/>
                  <a:gd name="T12" fmla="*/ 12 w 45"/>
                  <a:gd name="T13" fmla="*/ 11 h 47"/>
                  <a:gd name="T14" fmla="*/ 4 w 45"/>
                  <a:gd name="T15" fmla="*/ 12 h 47"/>
                  <a:gd name="T16" fmla="*/ 0 w 45"/>
                  <a:gd name="T17" fmla="*/ 16 h 47"/>
                  <a:gd name="T18" fmla="*/ 5 w 45"/>
                  <a:gd name="T19" fmla="*/ 23 h 47"/>
                  <a:gd name="T20" fmla="*/ 13 w 45"/>
                  <a:gd name="T21" fmla="*/ 22 h 47"/>
                  <a:gd name="T22" fmla="*/ 29 w 45"/>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7">
                    <a:moveTo>
                      <a:pt x="29" y="45"/>
                    </a:moveTo>
                    <a:cubicBezTo>
                      <a:pt x="35" y="47"/>
                      <a:pt x="41" y="47"/>
                      <a:pt x="45" y="47"/>
                    </a:cubicBezTo>
                    <a:cubicBezTo>
                      <a:pt x="23" y="15"/>
                      <a:pt x="23" y="15"/>
                      <a:pt x="23" y="15"/>
                    </a:cubicBezTo>
                    <a:cubicBezTo>
                      <a:pt x="26" y="7"/>
                      <a:pt x="26" y="7"/>
                      <a:pt x="26" y="7"/>
                    </a:cubicBezTo>
                    <a:cubicBezTo>
                      <a:pt x="22" y="0"/>
                      <a:pt x="22" y="0"/>
                      <a:pt x="22" y="0"/>
                    </a:cubicBezTo>
                    <a:cubicBezTo>
                      <a:pt x="16" y="4"/>
                      <a:pt x="16" y="4"/>
                      <a:pt x="16" y="4"/>
                    </a:cubicBezTo>
                    <a:cubicBezTo>
                      <a:pt x="12" y="11"/>
                      <a:pt x="12" y="11"/>
                      <a:pt x="12" y="11"/>
                    </a:cubicBezTo>
                    <a:cubicBezTo>
                      <a:pt x="4" y="12"/>
                      <a:pt x="4" y="12"/>
                      <a:pt x="4" y="12"/>
                    </a:cubicBezTo>
                    <a:cubicBezTo>
                      <a:pt x="0" y="16"/>
                      <a:pt x="0" y="16"/>
                      <a:pt x="0" y="16"/>
                    </a:cubicBezTo>
                    <a:cubicBezTo>
                      <a:pt x="5" y="23"/>
                      <a:pt x="5" y="23"/>
                      <a:pt x="5" y="23"/>
                    </a:cubicBezTo>
                    <a:cubicBezTo>
                      <a:pt x="13" y="22"/>
                      <a:pt x="13" y="22"/>
                      <a:pt x="13" y="22"/>
                    </a:cubicBezTo>
                    <a:lnTo>
                      <a:pt x="29"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0">
                <a:extLst>
                  <a:ext uri="{FF2B5EF4-FFF2-40B4-BE49-F238E27FC236}">
                    <a16:creationId xmlns:a16="http://schemas.microsoft.com/office/drawing/2014/main" id="{0F9F063C-7599-499C-909B-FEE3950E937D}"/>
                  </a:ext>
                </a:extLst>
              </p:cNvPr>
              <p:cNvSpPr>
                <a:spLocks/>
              </p:cNvSpPr>
              <p:nvPr/>
            </p:nvSpPr>
            <p:spPr bwMode="auto">
              <a:xfrm>
                <a:off x="7204033" y="5406808"/>
                <a:ext cx="22090" cy="20511"/>
              </a:xfrm>
              <a:custGeom>
                <a:avLst/>
                <a:gdLst>
                  <a:gd name="T0" fmla="*/ 10 w 14"/>
                  <a:gd name="T1" fmla="*/ 2 h 13"/>
                  <a:gd name="T2" fmla="*/ 10 w 14"/>
                  <a:gd name="T3" fmla="*/ 2 h 13"/>
                  <a:gd name="T4" fmla="*/ 4 w 14"/>
                  <a:gd name="T5" fmla="*/ 2 h 13"/>
                  <a:gd name="T6" fmla="*/ 4 w 14"/>
                  <a:gd name="T7" fmla="*/ 0 h 13"/>
                  <a:gd name="T8" fmla="*/ 4 w 14"/>
                  <a:gd name="T9" fmla="*/ 2 h 13"/>
                  <a:gd name="T10" fmla="*/ 2 w 14"/>
                  <a:gd name="T11" fmla="*/ 2 h 13"/>
                  <a:gd name="T12" fmla="*/ 2 w 14"/>
                  <a:gd name="T13" fmla="*/ 2 h 13"/>
                  <a:gd name="T14" fmla="*/ 2 w 14"/>
                  <a:gd name="T15" fmla="*/ 2 h 13"/>
                  <a:gd name="T16" fmla="*/ 0 w 14"/>
                  <a:gd name="T17" fmla="*/ 2 h 13"/>
                  <a:gd name="T18" fmla="*/ 2 w 14"/>
                  <a:gd name="T19" fmla="*/ 4 h 13"/>
                  <a:gd name="T20" fmla="*/ 2 w 14"/>
                  <a:gd name="T21" fmla="*/ 8 h 13"/>
                  <a:gd name="T22" fmla="*/ 0 w 14"/>
                  <a:gd name="T23" fmla="*/ 8 h 13"/>
                  <a:gd name="T24" fmla="*/ 2 w 14"/>
                  <a:gd name="T25" fmla="*/ 9 h 13"/>
                  <a:gd name="T26" fmla="*/ 2 w 14"/>
                  <a:gd name="T27" fmla="*/ 9 h 13"/>
                  <a:gd name="T28" fmla="*/ 2 w 14"/>
                  <a:gd name="T29" fmla="*/ 9 h 13"/>
                  <a:gd name="T30" fmla="*/ 2 w 14"/>
                  <a:gd name="T31" fmla="*/ 9 h 13"/>
                  <a:gd name="T32" fmla="*/ 2 w 14"/>
                  <a:gd name="T33" fmla="*/ 11 h 13"/>
                  <a:gd name="T34" fmla="*/ 4 w 14"/>
                  <a:gd name="T35" fmla="*/ 11 h 13"/>
                  <a:gd name="T36" fmla="*/ 10 w 14"/>
                  <a:gd name="T37" fmla="*/ 11 h 13"/>
                  <a:gd name="T38" fmla="*/ 8 w 14"/>
                  <a:gd name="T39" fmla="*/ 13 h 13"/>
                  <a:gd name="T40" fmla="*/ 10 w 14"/>
                  <a:gd name="T41" fmla="*/ 11 h 13"/>
                  <a:gd name="T42" fmla="*/ 10 w 14"/>
                  <a:gd name="T43" fmla="*/ 13 h 13"/>
                  <a:gd name="T44" fmla="*/ 10 w 14"/>
                  <a:gd name="T45" fmla="*/ 11 h 13"/>
                  <a:gd name="T46" fmla="*/ 10 w 14"/>
                  <a:gd name="T47" fmla="*/ 11 h 13"/>
                  <a:gd name="T48" fmla="*/ 12 w 14"/>
                  <a:gd name="T49" fmla="*/ 11 h 13"/>
                  <a:gd name="T50" fmla="*/ 12 w 14"/>
                  <a:gd name="T51" fmla="*/ 11 h 13"/>
                  <a:gd name="T52" fmla="*/ 12 w 14"/>
                  <a:gd name="T53" fmla="*/ 6 h 13"/>
                  <a:gd name="T54" fmla="*/ 14 w 14"/>
                  <a:gd name="T55" fmla="*/ 4 h 13"/>
                  <a:gd name="T56" fmla="*/ 12 w 14"/>
                  <a:gd name="T57" fmla="*/ 4 h 13"/>
                  <a:gd name="T58" fmla="*/ 12 w 14"/>
                  <a:gd name="T59" fmla="*/ 4 h 13"/>
                  <a:gd name="T60" fmla="*/ 12 w 14"/>
                  <a:gd name="T61" fmla="*/ 2 h 13"/>
                  <a:gd name="T62" fmla="*/ 10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0" y="2"/>
                    </a:lnTo>
                    <a:lnTo>
                      <a:pt x="10" y="2"/>
                    </a:lnTo>
                    <a:lnTo>
                      <a:pt x="10" y="2"/>
                    </a:lnTo>
                    <a:lnTo>
                      <a:pt x="8" y="4"/>
                    </a:lnTo>
                    <a:lnTo>
                      <a:pt x="4" y="2"/>
                    </a:lnTo>
                    <a:lnTo>
                      <a:pt x="4" y="0"/>
                    </a:lnTo>
                    <a:lnTo>
                      <a:pt x="4" y="0"/>
                    </a:lnTo>
                    <a:lnTo>
                      <a:pt x="4" y="2"/>
                    </a:lnTo>
                    <a:lnTo>
                      <a:pt x="4" y="2"/>
                    </a:lnTo>
                    <a:lnTo>
                      <a:pt x="4" y="2"/>
                    </a:lnTo>
                    <a:lnTo>
                      <a:pt x="2" y="2"/>
                    </a:lnTo>
                    <a:lnTo>
                      <a:pt x="2" y="2"/>
                    </a:lnTo>
                    <a:lnTo>
                      <a:pt x="2" y="2"/>
                    </a:lnTo>
                    <a:lnTo>
                      <a:pt x="4" y="2"/>
                    </a:lnTo>
                    <a:lnTo>
                      <a:pt x="2" y="2"/>
                    </a:lnTo>
                    <a:lnTo>
                      <a:pt x="2" y="2"/>
                    </a:lnTo>
                    <a:lnTo>
                      <a:pt x="0" y="2"/>
                    </a:lnTo>
                    <a:lnTo>
                      <a:pt x="2" y="4"/>
                    </a:lnTo>
                    <a:lnTo>
                      <a:pt x="2" y="4"/>
                    </a:lnTo>
                    <a:lnTo>
                      <a:pt x="4" y="6"/>
                    </a:lnTo>
                    <a:lnTo>
                      <a:pt x="2" y="8"/>
                    </a:lnTo>
                    <a:lnTo>
                      <a:pt x="2" y="9"/>
                    </a:lnTo>
                    <a:lnTo>
                      <a:pt x="0" y="8"/>
                    </a:lnTo>
                    <a:lnTo>
                      <a:pt x="0" y="9"/>
                    </a:lnTo>
                    <a:lnTo>
                      <a:pt x="2" y="9"/>
                    </a:lnTo>
                    <a:lnTo>
                      <a:pt x="2" y="9"/>
                    </a:lnTo>
                    <a:lnTo>
                      <a:pt x="2" y="9"/>
                    </a:lnTo>
                    <a:lnTo>
                      <a:pt x="2" y="9"/>
                    </a:lnTo>
                    <a:lnTo>
                      <a:pt x="2" y="9"/>
                    </a:lnTo>
                    <a:lnTo>
                      <a:pt x="2" y="11"/>
                    </a:lnTo>
                    <a:lnTo>
                      <a:pt x="2" y="9"/>
                    </a:lnTo>
                    <a:lnTo>
                      <a:pt x="4" y="11"/>
                    </a:lnTo>
                    <a:lnTo>
                      <a:pt x="2" y="11"/>
                    </a:lnTo>
                    <a:lnTo>
                      <a:pt x="2" y="13"/>
                    </a:lnTo>
                    <a:lnTo>
                      <a:pt x="4" y="11"/>
                    </a:lnTo>
                    <a:lnTo>
                      <a:pt x="6" y="9"/>
                    </a:lnTo>
                    <a:lnTo>
                      <a:pt x="10" y="11"/>
                    </a:lnTo>
                    <a:lnTo>
                      <a:pt x="10" y="11"/>
                    </a:lnTo>
                    <a:lnTo>
                      <a:pt x="8" y="13"/>
                    </a:lnTo>
                    <a:lnTo>
                      <a:pt x="10" y="13"/>
                    </a:lnTo>
                    <a:lnTo>
                      <a:pt x="10" y="11"/>
                    </a:lnTo>
                    <a:lnTo>
                      <a:pt x="10" y="11"/>
                    </a:lnTo>
                    <a:lnTo>
                      <a:pt x="10" y="13"/>
                    </a:lnTo>
                    <a:lnTo>
                      <a:pt x="10" y="11"/>
                    </a:lnTo>
                    <a:lnTo>
                      <a:pt x="10" y="11"/>
                    </a:lnTo>
                    <a:lnTo>
                      <a:pt x="12" y="11"/>
                    </a:lnTo>
                    <a:lnTo>
                      <a:pt x="10" y="11"/>
                    </a:lnTo>
                    <a:lnTo>
                      <a:pt x="12" y="11"/>
                    </a:lnTo>
                    <a:lnTo>
                      <a:pt x="12" y="11"/>
                    </a:lnTo>
                    <a:lnTo>
                      <a:pt x="14" y="11"/>
                    </a:lnTo>
                    <a:lnTo>
                      <a:pt x="12" y="11"/>
                    </a:lnTo>
                    <a:lnTo>
                      <a:pt x="8" y="8"/>
                    </a:lnTo>
                    <a:lnTo>
                      <a:pt x="12" y="6"/>
                    </a:lnTo>
                    <a:lnTo>
                      <a:pt x="14" y="6"/>
                    </a:lnTo>
                    <a:lnTo>
                      <a:pt x="14" y="4"/>
                    </a:lnTo>
                    <a:lnTo>
                      <a:pt x="12" y="4"/>
                    </a:lnTo>
                    <a:lnTo>
                      <a:pt x="12" y="4"/>
                    </a:lnTo>
                    <a:lnTo>
                      <a:pt x="12" y="4"/>
                    </a:lnTo>
                    <a:lnTo>
                      <a:pt x="12" y="4"/>
                    </a:lnTo>
                    <a:lnTo>
                      <a:pt x="12" y="4"/>
                    </a:lnTo>
                    <a:lnTo>
                      <a:pt x="12" y="2"/>
                    </a:lnTo>
                    <a:lnTo>
                      <a:pt x="12" y="4"/>
                    </a:lnTo>
                    <a:lnTo>
                      <a:pt x="10"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61">
                <a:extLst>
                  <a:ext uri="{FF2B5EF4-FFF2-40B4-BE49-F238E27FC236}">
                    <a16:creationId xmlns:a16="http://schemas.microsoft.com/office/drawing/2014/main" id="{6A3E9F5B-42F8-4F79-BDD5-410946758112}"/>
                  </a:ext>
                </a:extLst>
              </p:cNvPr>
              <p:cNvSpPr>
                <a:spLocks/>
              </p:cNvSpPr>
              <p:nvPr/>
            </p:nvSpPr>
            <p:spPr bwMode="auto">
              <a:xfrm>
                <a:off x="7232434" y="5446255"/>
                <a:ext cx="22090" cy="22090"/>
              </a:xfrm>
              <a:custGeom>
                <a:avLst/>
                <a:gdLst>
                  <a:gd name="T0" fmla="*/ 12 w 14"/>
                  <a:gd name="T1" fmla="*/ 2 h 14"/>
                  <a:gd name="T2" fmla="*/ 12 w 14"/>
                  <a:gd name="T3" fmla="*/ 4 h 14"/>
                  <a:gd name="T4" fmla="*/ 6 w 14"/>
                  <a:gd name="T5" fmla="*/ 2 h 14"/>
                  <a:gd name="T6" fmla="*/ 4 w 14"/>
                  <a:gd name="T7" fmla="*/ 2 h 14"/>
                  <a:gd name="T8" fmla="*/ 4 w 14"/>
                  <a:gd name="T9" fmla="*/ 2 h 14"/>
                  <a:gd name="T10" fmla="*/ 4 w 14"/>
                  <a:gd name="T11" fmla="*/ 2 h 14"/>
                  <a:gd name="T12" fmla="*/ 4 w 14"/>
                  <a:gd name="T13" fmla="*/ 2 h 14"/>
                  <a:gd name="T14" fmla="*/ 4 w 14"/>
                  <a:gd name="T15" fmla="*/ 4 h 14"/>
                  <a:gd name="T16" fmla="*/ 2 w 14"/>
                  <a:gd name="T17" fmla="*/ 4 h 14"/>
                  <a:gd name="T18" fmla="*/ 4 w 14"/>
                  <a:gd name="T19" fmla="*/ 4 h 14"/>
                  <a:gd name="T20" fmla="*/ 2 w 14"/>
                  <a:gd name="T21" fmla="*/ 10 h 14"/>
                  <a:gd name="T22" fmla="*/ 0 w 14"/>
                  <a:gd name="T23" fmla="*/ 10 h 14"/>
                  <a:gd name="T24" fmla="*/ 2 w 14"/>
                  <a:gd name="T25" fmla="*/ 10 h 14"/>
                  <a:gd name="T26" fmla="*/ 2 w 14"/>
                  <a:gd name="T27" fmla="*/ 10 h 14"/>
                  <a:gd name="T28" fmla="*/ 2 w 14"/>
                  <a:gd name="T29" fmla="*/ 12 h 14"/>
                  <a:gd name="T30" fmla="*/ 4 w 14"/>
                  <a:gd name="T31" fmla="*/ 10 h 14"/>
                  <a:gd name="T32" fmla="*/ 4 w 14"/>
                  <a:gd name="T33" fmla="*/ 12 h 14"/>
                  <a:gd name="T34" fmla="*/ 4 w 14"/>
                  <a:gd name="T35" fmla="*/ 12 h 14"/>
                  <a:gd name="T36" fmla="*/ 10 w 14"/>
                  <a:gd name="T37" fmla="*/ 14 h 14"/>
                  <a:gd name="T38" fmla="*/ 10 w 14"/>
                  <a:gd name="T39" fmla="*/ 14 h 14"/>
                  <a:gd name="T40" fmla="*/ 10 w 14"/>
                  <a:gd name="T41" fmla="*/ 14 h 14"/>
                  <a:gd name="T42" fmla="*/ 12 w 14"/>
                  <a:gd name="T43" fmla="*/ 14 h 14"/>
                  <a:gd name="T44" fmla="*/ 12 w 14"/>
                  <a:gd name="T45" fmla="*/ 14 h 14"/>
                  <a:gd name="T46" fmla="*/ 12 w 14"/>
                  <a:gd name="T47" fmla="*/ 12 h 14"/>
                  <a:gd name="T48" fmla="*/ 14 w 14"/>
                  <a:gd name="T49" fmla="*/ 12 h 14"/>
                  <a:gd name="T50" fmla="*/ 12 w 14"/>
                  <a:gd name="T51" fmla="*/ 12 h 14"/>
                  <a:gd name="T52" fmla="*/ 14 w 14"/>
                  <a:gd name="T53" fmla="*/ 6 h 14"/>
                  <a:gd name="T54" fmla="*/ 14 w 14"/>
                  <a:gd name="T55" fmla="*/ 4 h 14"/>
                  <a:gd name="T56" fmla="*/ 12 w 14"/>
                  <a:gd name="T57" fmla="*/ 4 h 14"/>
                  <a:gd name="T58" fmla="*/ 12 w 14"/>
                  <a:gd name="T59" fmla="*/ 4 h 14"/>
                  <a:gd name="T60" fmla="*/ 12 w 14"/>
                  <a:gd name="T61" fmla="*/ 4 h 14"/>
                  <a:gd name="T62" fmla="*/ 1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2"/>
                    </a:lnTo>
                    <a:lnTo>
                      <a:pt x="12" y="4"/>
                    </a:lnTo>
                    <a:lnTo>
                      <a:pt x="12" y="4"/>
                    </a:lnTo>
                    <a:lnTo>
                      <a:pt x="8" y="6"/>
                    </a:lnTo>
                    <a:lnTo>
                      <a:pt x="6" y="2"/>
                    </a:lnTo>
                    <a:lnTo>
                      <a:pt x="6" y="0"/>
                    </a:lnTo>
                    <a:lnTo>
                      <a:pt x="4" y="2"/>
                    </a:lnTo>
                    <a:lnTo>
                      <a:pt x="6" y="2"/>
                    </a:lnTo>
                    <a:lnTo>
                      <a:pt x="4" y="2"/>
                    </a:lnTo>
                    <a:lnTo>
                      <a:pt x="4" y="2"/>
                    </a:lnTo>
                    <a:lnTo>
                      <a:pt x="4" y="2"/>
                    </a:lnTo>
                    <a:lnTo>
                      <a:pt x="4" y="2"/>
                    </a:lnTo>
                    <a:lnTo>
                      <a:pt x="4" y="2"/>
                    </a:lnTo>
                    <a:lnTo>
                      <a:pt x="4" y="2"/>
                    </a:lnTo>
                    <a:lnTo>
                      <a:pt x="4" y="4"/>
                    </a:lnTo>
                    <a:lnTo>
                      <a:pt x="2" y="2"/>
                    </a:lnTo>
                    <a:lnTo>
                      <a:pt x="2" y="4"/>
                    </a:lnTo>
                    <a:lnTo>
                      <a:pt x="4" y="4"/>
                    </a:lnTo>
                    <a:lnTo>
                      <a:pt x="4" y="4"/>
                    </a:lnTo>
                    <a:lnTo>
                      <a:pt x="6" y="8"/>
                    </a:lnTo>
                    <a:lnTo>
                      <a:pt x="2" y="10"/>
                    </a:lnTo>
                    <a:lnTo>
                      <a:pt x="2" y="10"/>
                    </a:lnTo>
                    <a:lnTo>
                      <a:pt x="0" y="10"/>
                    </a:lnTo>
                    <a:lnTo>
                      <a:pt x="2" y="10"/>
                    </a:lnTo>
                    <a:lnTo>
                      <a:pt x="2" y="10"/>
                    </a:lnTo>
                    <a:lnTo>
                      <a:pt x="4" y="10"/>
                    </a:lnTo>
                    <a:lnTo>
                      <a:pt x="2" y="10"/>
                    </a:lnTo>
                    <a:lnTo>
                      <a:pt x="2" y="12"/>
                    </a:lnTo>
                    <a:lnTo>
                      <a:pt x="2" y="12"/>
                    </a:lnTo>
                    <a:lnTo>
                      <a:pt x="4" y="12"/>
                    </a:lnTo>
                    <a:lnTo>
                      <a:pt x="4" y="10"/>
                    </a:lnTo>
                    <a:lnTo>
                      <a:pt x="4" y="12"/>
                    </a:lnTo>
                    <a:lnTo>
                      <a:pt x="4" y="12"/>
                    </a:lnTo>
                    <a:lnTo>
                      <a:pt x="4" y="14"/>
                    </a:lnTo>
                    <a:lnTo>
                      <a:pt x="4" y="12"/>
                    </a:lnTo>
                    <a:lnTo>
                      <a:pt x="8" y="10"/>
                    </a:lnTo>
                    <a:lnTo>
                      <a:pt x="10" y="14"/>
                    </a:lnTo>
                    <a:lnTo>
                      <a:pt x="10" y="14"/>
                    </a:lnTo>
                    <a:lnTo>
                      <a:pt x="10" y="14"/>
                    </a:lnTo>
                    <a:lnTo>
                      <a:pt x="10" y="14"/>
                    </a:lnTo>
                    <a:lnTo>
                      <a:pt x="10" y="14"/>
                    </a:lnTo>
                    <a:lnTo>
                      <a:pt x="12" y="12"/>
                    </a:lnTo>
                    <a:lnTo>
                      <a:pt x="12" y="14"/>
                    </a:lnTo>
                    <a:lnTo>
                      <a:pt x="12" y="14"/>
                    </a:lnTo>
                    <a:lnTo>
                      <a:pt x="12" y="14"/>
                    </a:lnTo>
                    <a:lnTo>
                      <a:pt x="12" y="12"/>
                    </a:lnTo>
                    <a:lnTo>
                      <a:pt x="12" y="12"/>
                    </a:lnTo>
                    <a:lnTo>
                      <a:pt x="12" y="12"/>
                    </a:lnTo>
                    <a:lnTo>
                      <a:pt x="14" y="12"/>
                    </a:lnTo>
                    <a:lnTo>
                      <a:pt x="14" y="12"/>
                    </a:lnTo>
                    <a:lnTo>
                      <a:pt x="12" y="12"/>
                    </a:lnTo>
                    <a:lnTo>
                      <a:pt x="10" y="8"/>
                    </a:lnTo>
                    <a:lnTo>
                      <a:pt x="14" y="6"/>
                    </a:lnTo>
                    <a:lnTo>
                      <a:pt x="14" y="6"/>
                    </a:lnTo>
                    <a:lnTo>
                      <a:pt x="14" y="4"/>
                    </a:lnTo>
                    <a:lnTo>
                      <a:pt x="14" y="6"/>
                    </a:lnTo>
                    <a:lnTo>
                      <a:pt x="12" y="4"/>
                    </a:lnTo>
                    <a:lnTo>
                      <a:pt x="14" y="4"/>
                    </a:lnTo>
                    <a:lnTo>
                      <a:pt x="12" y="4"/>
                    </a:lnTo>
                    <a:lnTo>
                      <a:pt x="12" y="4"/>
                    </a:lnTo>
                    <a:lnTo>
                      <a:pt x="12" y="4"/>
                    </a:lnTo>
                    <a:lnTo>
                      <a:pt x="12" y="4"/>
                    </a:lnTo>
                    <a:lnTo>
                      <a:pt x="12" y="4"/>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2">
                <a:extLst>
                  <a:ext uri="{FF2B5EF4-FFF2-40B4-BE49-F238E27FC236}">
                    <a16:creationId xmlns:a16="http://schemas.microsoft.com/office/drawing/2014/main" id="{D52E089C-6061-4FDB-9B98-23092AB6F66E}"/>
                  </a:ext>
                </a:extLst>
              </p:cNvPr>
              <p:cNvSpPr>
                <a:spLocks/>
              </p:cNvSpPr>
              <p:nvPr/>
            </p:nvSpPr>
            <p:spPr bwMode="auto">
              <a:xfrm>
                <a:off x="7210344" y="5368940"/>
                <a:ext cx="22090" cy="22090"/>
              </a:xfrm>
              <a:custGeom>
                <a:avLst/>
                <a:gdLst>
                  <a:gd name="T0" fmla="*/ 12 w 14"/>
                  <a:gd name="T1" fmla="*/ 0 h 14"/>
                  <a:gd name="T2" fmla="*/ 12 w 14"/>
                  <a:gd name="T3" fmla="*/ 2 h 14"/>
                  <a:gd name="T4" fmla="*/ 6 w 14"/>
                  <a:gd name="T5" fmla="*/ 0 h 14"/>
                  <a:gd name="T6" fmla="*/ 4 w 14"/>
                  <a:gd name="T7" fmla="*/ 0 h 14"/>
                  <a:gd name="T8" fmla="*/ 4 w 14"/>
                  <a:gd name="T9" fmla="*/ 2 h 14"/>
                  <a:gd name="T10" fmla="*/ 4 w 14"/>
                  <a:gd name="T11" fmla="*/ 0 h 14"/>
                  <a:gd name="T12" fmla="*/ 2 w 14"/>
                  <a:gd name="T13" fmla="*/ 2 h 14"/>
                  <a:gd name="T14" fmla="*/ 2 w 14"/>
                  <a:gd name="T15" fmla="*/ 2 h 14"/>
                  <a:gd name="T16" fmla="*/ 2 w 14"/>
                  <a:gd name="T17" fmla="*/ 2 h 14"/>
                  <a:gd name="T18" fmla="*/ 2 w 14"/>
                  <a:gd name="T19" fmla="*/ 2 h 14"/>
                  <a:gd name="T20" fmla="*/ 2 w 14"/>
                  <a:gd name="T21" fmla="*/ 8 h 14"/>
                  <a:gd name="T22" fmla="*/ 0 w 14"/>
                  <a:gd name="T23" fmla="*/ 8 h 14"/>
                  <a:gd name="T24" fmla="*/ 2 w 14"/>
                  <a:gd name="T25" fmla="*/ 8 h 14"/>
                  <a:gd name="T26" fmla="*/ 2 w 14"/>
                  <a:gd name="T27" fmla="*/ 10 h 14"/>
                  <a:gd name="T28" fmla="*/ 2 w 14"/>
                  <a:gd name="T29" fmla="*/ 10 h 14"/>
                  <a:gd name="T30" fmla="*/ 2 w 14"/>
                  <a:gd name="T31" fmla="*/ 10 h 14"/>
                  <a:gd name="T32" fmla="*/ 2 w 14"/>
                  <a:gd name="T33" fmla="*/ 12 h 14"/>
                  <a:gd name="T34" fmla="*/ 4 w 14"/>
                  <a:gd name="T35" fmla="*/ 10 h 14"/>
                  <a:gd name="T36" fmla="*/ 10 w 14"/>
                  <a:gd name="T37" fmla="*/ 12 h 14"/>
                  <a:gd name="T38" fmla="*/ 10 w 14"/>
                  <a:gd name="T39" fmla="*/ 14 h 14"/>
                  <a:gd name="T40" fmla="*/ 10 w 14"/>
                  <a:gd name="T41" fmla="*/ 12 h 14"/>
                  <a:gd name="T42" fmla="*/ 10 w 14"/>
                  <a:gd name="T43" fmla="*/ 12 h 14"/>
                  <a:gd name="T44" fmla="*/ 12 w 14"/>
                  <a:gd name="T45" fmla="*/ 12 h 14"/>
                  <a:gd name="T46" fmla="*/ 10 w 14"/>
                  <a:gd name="T47" fmla="*/ 12 h 14"/>
                  <a:gd name="T48" fmla="*/ 12 w 14"/>
                  <a:gd name="T49" fmla="*/ 12 h 14"/>
                  <a:gd name="T50" fmla="*/ 12 w 14"/>
                  <a:gd name="T51" fmla="*/ 10 h 14"/>
                  <a:gd name="T52" fmla="*/ 12 w 14"/>
                  <a:gd name="T53" fmla="*/ 4 h 14"/>
                  <a:gd name="T54" fmla="*/ 14 w 14"/>
                  <a:gd name="T55" fmla="*/ 4 h 14"/>
                  <a:gd name="T56" fmla="*/ 12 w 14"/>
                  <a:gd name="T57" fmla="*/ 4 h 14"/>
                  <a:gd name="T58" fmla="*/ 12 w 14"/>
                  <a:gd name="T59" fmla="*/ 2 h 14"/>
                  <a:gd name="T60" fmla="*/ 12 w 14"/>
                  <a:gd name="T61" fmla="*/ 2 h 14"/>
                  <a:gd name="T62" fmla="*/ 12 w 14"/>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8" y="8"/>
                    </a:lnTo>
                    <a:lnTo>
                      <a:pt x="10" y="12"/>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63">
                <a:extLst>
                  <a:ext uri="{FF2B5EF4-FFF2-40B4-BE49-F238E27FC236}">
                    <a16:creationId xmlns:a16="http://schemas.microsoft.com/office/drawing/2014/main" id="{A0C3CF7A-C4AB-474D-8922-A8E7BC9AB399}"/>
                  </a:ext>
                </a:extLst>
              </p:cNvPr>
              <p:cNvSpPr>
                <a:spLocks/>
              </p:cNvSpPr>
              <p:nvPr/>
            </p:nvSpPr>
            <p:spPr bwMode="auto">
              <a:xfrm>
                <a:off x="7166164" y="5400497"/>
                <a:ext cx="22090" cy="20511"/>
              </a:xfrm>
              <a:custGeom>
                <a:avLst/>
                <a:gdLst>
                  <a:gd name="T0" fmla="*/ 12 w 14"/>
                  <a:gd name="T1" fmla="*/ 0 h 13"/>
                  <a:gd name="T2" fmla="*/ 12 w 14"/>
                  <a:gd name="T3" fmla="*/ 2 h 13"/>
                  <a:gd name="T4" fmla="*/ 6 w 14"/>
                  <a:gd name="T5" fmla="*/ 0 h 13"/>
                  <a:gd name="T6" fmla="*/ 4 w 14"/>
                  <a:gd name="T7" fmla="*/ 0 h 13"/>
                  <a:gd name="T8" fmla="*/ 4 w 14"/>
                  <a:gd name="T9" fmla="*/ 2 h 13"/>
                  <a:gd name="T10" fmla="*/ 4 w 14"/>
                  <a:gd name="T11" fmla="*/ 0 h 13"/>
                  <a:gd name="T12" fmla="*/ 2 w 14"/>
                  <a:gd name="T13" fmla="*/ 2 h 13"/>
                  <a:gd name="T14" fmla="*/ 2 w 14"/>
                  <a:gd name="T15" fmla="*/ 2 h 13"/>
                  <a:gd name="T16" fmla="*/ 2 w 14"/>
                  <a:gd name="T17" fmla="*/ 2 h 13"/>
                  <a:gd name="T18" fmla="*/ 2 w 14"/>
                  <a:gd name="T19" fmla="*/ 2 h 13"/>
                  <a:gd name="T20" fmla="*/ 2 w 14"/>
                  <a:gd name="T21" fmla="*/ 8 h 13"/>
                  <a:gd name="T22" fmla="*/ 0 w 14"/>
                  <a:gd name="T23" fmla="*/ 8 h 13"/>
                  <a:gd name="T24" fmla="*/ 2 w 14"/>
                  <a:gd name="T25" fmla="*/ 8 h 13"/>
                  <a:gd name="T26" fmla="*/ 2 w 14"/>
                  <a:gd name="T27" fmla="*/ 10 h 13"/>
                  <a:gd name="T28" fmla="*/ 2 w 14"/>
                  <a:gd name="T29" fmla="*/ 10 h 13"/>
                  <a:gd name="T30" fmla="*/ 2 w 14"/>
                  <a:gd name="T31" fmla="*/ 10 h 13"/>
                  <a:gd name="T32" fmla="*/ 2 w 14"/>
                  <a:gd name="T33" fmla="*/ 12 h 13"/>
                  <a:gd name="T34" fmla="*/ 4 w 14"/>
                  <a:gd name="T35" fmla="*/ 10 h 13"/>
                  <a:gd name="T36" fmla="*/ 10 w 14"/>
                  <a:gd name="T37" fmla="*/ 12 h 13"/>
                  <a:gd name="T38" fmla="*/ 10 w 14"/>
                  <a:gd name="T39" fmla="*/ 13 h 13"/>
                  <a:gd name="T40" fmla="*/ 10 w 14"/>
                  <a:gd name="T41" fmla="*/ 12 h 13"/>
                  <a:gd name="T42" fmla="*/ 10 w 14"/>
                  <a:gd name="T43" fmla="*/ 12 h 13"/>
                  <a:gd name="T44" fmla="*/ 12 w 14"/>
                  <a:gd name="T45" fmla="*/ 12 h 13"/>
                  <a:gd name="T46" fmla="*/ 10 w 14"/>
                  <a:gd name="T47" fmla="*/ 12 h 13"/>
                  <a:gd name="T48" fmla="*/ 12 w 14"/>
                  <a:gd name="T49" fmla="*/ 12 h 13"/>
                  <a:gd name="T50" fmla="*/ 12 w 14"/>
                  <a:gd name="T51" fmla="*/ 10 h 13"/>
                  <a:gd name="T52" fmla="*/ 12 w 14"/>
                  <a:gd name="T53" fmla="*/ 4 h 13"/>
                  <a:gd name="T54" fmla="*/ 14 w 14"/>
                  <a:gd name="T55" fmla="*/ 4 h 13"/>
                  <a:gd name="T56" fmla="*/ 12 w 14"/>
                  <a:gd name="T57" fmla="*/ 4 h 13"/>
                  <a:gd name="T58" fmla="*/ 12 w 14"/>
                  <a:gd name="T59" fmla="*/ 2 h 13"/>
                  <a:gd name="T60" fmla="*/ 12 w 14"/>
                  <a:gd name="T61" fmla="*/ 2 h 13"/>
                  <a:gd name="T62" fmla="*/ 12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6" y="8"/>
                    </a:lnTo>
                    <a:lnTo>
                      <a:pt x="10" y="12"/>
                    </a:lnTo>
                    <a:lnTo>
                      <a:pt x="10" y="12"/>
                    </a:lnTo>
                    <a:lnTo>
                      <a:pt x="10" y="13"/>
                    </a:lnTo>
                    <a:lnTo>
                      <a:pt x="10" y="13"/>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64">
                <a:extLst>
                  <a:ext uri="{FF2B5EF4-FFF2-40B4-BE49-F238E27FC236}">
                    <a16:creationId xmlns:a16="http://schemas.microsoft.com/office/drawing/2014/main" id="{AF331D63-F7FB-493D-9F93-B57DA8DFFDFA}"/>
                  </a:ext>
                </a:extLst>
              </p:cNvPr>
              <p:cNvSpPr>
                <a:spLocks/>
              </p:cNvSpPr>
              <p:nvPr/>
            </p:nvSpPr>
            <p:spPr bwMode="auto">
              <a:xfrm>
                <a:off x="7363395" y="5409964"/>
                <a:ext cx="71004" cy="52068"/>
              </a:xfrm>
              <a:custGeom>
                <a:avLst/>
                <a:gdLst>
                  <a:gd name="T0" fmla="*/ 0 w 23"/>
                  <a:gd name="T1" fmla="*/ 13 h 17"/>
                  <a:gd name="T2" fmla="*/ 1 w 23"/>
                  <a:gd name="T3" fmla="*/ 10 h 17"/>
                  <a:gd name="T4" fmla="*/ 6 w 23"/>
                  <a:gd name="T5" fmla="*/ 8 h 17"/>
                  <a:gd name="T6" fmla="*/ 11 w 23"/>
                  <a:gd name="T7" fmla="*/ 6 h 17"/>
                  <a:gd name="T8" fmla="*/ 19 w 23"/>
                  <a:gd name="T9" fmla="*/ 0 h 17"/>
                  <a:gd name="T10" fmla="*/ 16 w 23"/>
                  <a:gd name="T11" fmla="*/ 5 h 17"/>
                  <a:gd name="T12" fmla="*/ 12 w 23"/>
                  <a:gd name="T13" fmla="*/ 9 h 17"/>
                  <a:gd name="T14" fmla="*/ 16 w 23"/>
                  <a:gd name="T15" fmla="*/ 8 h 17"/>
                  <a:gd name="T16" fmla="*/ 21 w 23"/>
                  <a:gd name="T17" fmla="*/ 6 h 17"/>
                  <a:gd name="T18" fmla="*/ 23 w 23"/>
                  <a:gd name="T19" fmla="*/ 5 h 17"/>
                  <a:gd name="T20" fmla="*/ 20 w 23"/>
                  <a:gd name="T21" fmla="*/ 9 h 17"/>
                  <a:gd name="T22" fmla="*/ 13 w 23"/>
                  <a:gd name="T23" fmla="*/ 15 h 17"/>
                  <a:gd name="T24" fmla="*/ 0 w 23"/>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7">
                    <a:moveTo>
                      <a:pt x="0" y="13"/>
                    </a:moveTo>
                    <a:cubicBezTo>
                      <a:pt x="0" y="12"/>
                      <a:pt x="1" y="11"/>
                      <a:pt x="1" y="10"/>
                    </a:cubicBezTo>
                    <a:cubicBezTo>
                      <a:pt x="2" y="9"/>
                      <a:pt x="5" y="8"/>
                      <a:pt x="6" y="8"/>
                    </a:cubicBezTo>
                    <a:cubicBezTo>
                      <a:pt x="7" y="7"/>
                      <a:pt x="9" y="7"/>
                      <a:pt x="11" y="6"/>
                    </a:cubicBezTo>
                    <a:cubicBezTo>
                      <a:pt x="15" y="4"/>
                      <a:pt x="19" y="0"/>
                      <a:pt x="19" y="0"/>
                    </a:cubicBezTo>
                    <a:cubicBezTo>
                      <a:pt x="19" y="0"/>
                      <a:pt x="18" y="3"/>
                      <a:pt x="16" y="5"/>
                    </a:cubicBezTo>
                    <a:cubicBezTo>
                      <a:pt x="15" y="7"/>
                      <a:pt x="12" y="9"/>
                      <a:pt x="12" y="9"/>
                    </a:cubicBezTo>
                    <a:cubicBezTo>
                      <a:pt x="12" y="9"/>
                      <a:pt x="14" y="9"/>
                      <a:pt x="16" y="8"/>
                    </a:cubicBezTo>
                    <a:cubicBezTo>
                      <a:pt x="17" y="8"/>
                      <a:pt x="20" y="7"/>
                      <a:pt x="21" y="6"/>
                    </a:cubicBezTo>
                    <a:cubicBezTo>
                      <a:pt x="23" y="5"/>
                      <a:pt x="23" y="5"/>
                      <a:pt x="23" y="5"/>
                    </a:cubicBezTo>
                    <a:cubicBezTo>
                      <a:pt x="23" y="5"/>
                      <a:pt x="20" y="8"/>
                      <a:pt x="20" y="9"/>
                    </a:cubicBezTo>
                    <a:cubicBezTo>
                      <a:pt x="17" y="12"/>
                      <a:pt x="15" y="14"/>
                      <a:pt x="13" y="15"/>
                    </a:cubicBezTo>
                    <a:cubicBezTo>
                      <a:pt x="10" y="17"/>
                      <a:pt x="0" y="13"/>
                      <a:pt x="0" y="1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65">
                <a:extLst>
                  <a:ext uri="{FF2B5EF4-FFF2-40B4-BE49-F238E27FC236}">
                    <a16:creationId xmlns:a16="http://schemas.microsoft.com/office/drawing/2014/main" id="{86A2E0FC-285F-49B9-8DC8-F2BE4E44590E}"/>
                  </a:ext>
                </a:extLst>
              </p:cNvPr>
              <p:cNvSpPr>
                <a:spLocks/>
              </p:cNvSpPr>
              <p:nvPr/>
            </p:nvSpPr>
            <p:spPr bwMode="auto">
              <a:xfrm>
                <a:off x="7219811" y="5515680"/>
                <a:ext cx="58381" cy="61535"/>
              </a:xfrm>
              <a:custGeom>
                <a:avLst/>
                <a:gdLst>
                  <a:gd name="T0" fmla="*/ 19 w 19"/>
                  <a:gd name="T1" fmla="*/ 5 h 20"/>
                  <a:gd name="T2" fmla="*/ 18 w 19"/>
                  <a:gd name="T3" fmla="*/ 1 h 20"/>
                  <a:gd name="T4" fmla="*/ 16 w 19"/>
                  <a:gd name="T5" fmla="*/ 1 h 20"/>
                  <a:gd name="T6" fmla="*/ 13 w 19"/>
                  <a:gd name="T7" fmla="*/ 4 h 20"/>
                  <a:gd name="T8" fmla="*/ 9 w 19"/>
                  <a:gd name="T9" fmla="*/ 9 h 20"/>
                  <a:gd name="T10" fmla="*/ 3 w 19"/>
                  <a:gd name="T11" fmla="*/ 14 h 20"/>
                  <a:gd name="T12" fmla="*/ 0 w 19"/>
                  <a:gd name="T13" fmla="*/ 17 h 20"/>
                  <a:gd name="T14" fmla="*/ 3 w 19"/>
                  <a:gd name="T15" fmla="*/ 17 h 20"/>
                  <a:gd name="T16" fmla="*/ 7 w 19"/>
                  <a:gd name="T17" fmla="*/ 15 h 20"/>
                  <a:gd name="T18" fmla="*/ 10 w 19"/>
                  <a:gd name="T19" fmla="*/ 12 h 20"/>
                  <a:gd name="T20" fmla="*/ 9 w 19"/>
                  <a:gd name="T21" fmla="*/ 15 h 20"/>
                  <a:gd name="T22" fmla="*/ 7 w 19"/>
                  <a:gd name="T23" fmla="*/ 19 h 20"/>
                  <a:gd name="T24" fmla="*/ 5 w 19"/>
                  <a:gd name="T25" fmla="*/ 20 h 20"/>
                  <a:gd name="T26" fmla="*/ 8 w 19"/>
                  <a:gd name="T27" fmla="*/ 20 h 20"/>
                  <a:gd name="T28" fmla="*/ 13 w 19"/>
                  <a:gd name="T29" fmla="*/ 17 h 20"/>
                  <a:gd name="T30" fmla="*/ 17 w 19"/>
                  <a:gd name="T31" fmla="*/ 13 h 20"/>
                  <a:gd name="T32" fmla="*/ 19 w 19"/>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19" y="5"/>
                    </a:moveTo>
                    <a:cubicBezTo>
                      <a:pt x="19" y="3"/>
                      <a:pt x="18" y="1"/>
                      <a:pt x="18" y="1"/>
                    </a:cubicBezTo>
                    <a:cubicBezTo>
                      <a:pt x="18" y="1"/>
                      <a:pt x="17" y="0"/>
                      <a:pt x="16" y="1"/>
                    </a:cubicBezTo>
                    <a:cubicBezTo>
                      <a:pt x="15" y="1"/>
                      <a:pt x="14" y="2"/>
                      <a:pt x="13" y="4"/>
                    </a:cubicBezTo>
                    <a:cubicBezTo>
                      <a:pt x="12" y="5"/>
                      <a:pt x="10" y="7"/>
                      <a:pt x="9" y="9"/>
                    </a:cubicBezTo>
                    <a:cubicBezTo>
                      <a:pt x="8" y="10"/>
                      <a:pt x="4" y="13"/>
                      <a:pt x="3" y="14"/>
                    </a:cubicBezTo>
                    <a:cubicBezTo>
                      <a:pt x="1" y="16"/>
                      <a:pt x="0" y="17"/>
                      <a:pt x="0" y="17"/>
                    </a:cubicBezTo>
                    <a:cubicBezTo>
                      <a:pt x="0" y="17"/>
                      <a:pt x="2" y="17"/>
                      <a:pt x="3" y="17"/>
                    </a:cubicBezTo>
                    <a:cubicBezTo>
                      <a:pt x="4" y="16"/>
                      <a:pt x="5" y="16"/>
                      <a:pt x="7" y="15"/>
                    </a:cubicBezTo>
                    <a:cubicBezTo>
                      <a:pt x="8" y="14"/>
                      <a:pt x="10" y="12"/>
                      <a:pt x="10" y="12"/>
                    </a:cubicBezTo>
                    <a:cubicBezTo>
                      <a:pt x="10" y="12"/>
                      <a:pt x="10" y="14"/>
                      <a:pt x="9" y="15"/>
                    </a:cubicBezTo>
                    <a:cubicBezTo>
                      <a:pt x="9" y="17"/>
                      <a:pt x="8" y="18"/>
                      <a:pt x="7" y="19"/>
                    </a:cubicBezTo>
                    <a:cubicBezTo>
                      <a:pt x="6" y="19"/>
                      <a:pt x="5" y="20"/>
                      <a:pt x="5" y="20"/>
                    </a:cubicBezTo>
                    <a:cubicBezTo>
                      <a:pt x="5" y="20"/>
                      <a:pt x="7" y="20"/>
                      <a:pt x="8" y="20"/>
                    </a:cubicBezTo>
                    <a:cubicBezTo>
                      <a:pt x="9" y="19"/>
                      <a:pt x="11" y="19"/>
                      <a:pt x="13" y="17"/>
                    </a:cubicBezTo>
                    <a:cubicBezTo>
                      <a:pt x="14" y="16"/>
                      <a:pt x="17" y="14"/>
                      <a:pt x="17" y="13"/>
                    </a:cubicBezTo>
                    <a:cubicBezTo>
                      <a:pt x="18" y="13"/>
                      <a:pt x="19" y="8"/>
                      <a:pt x="19" y="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66">
                <a:extLst>
                  <a:ext uri="{FF2B5EF4-FFF2-40B4-BE49-F238E27FC236}">
                    <a16:creationId xmlns:a16="http://schemas.microsoft.com/office/drawing/2014/main" id="{49718712-30C0-4072-97AD-0DB14E51EFEB}"/>
                  </a:ext>
                </a:extLst>
              </p:cNvPr>
              <p:cNvSpPr>
                <a:spLocks/>
              </p:cNvSpPr>
              <p:nvPr/>
            </p:nvSpPr>
            <p:spPr bwMode="auto">
              <a:xfrm>
                <a:off x="7363395" y="5436788"/>
                <a:ext cx="26824" cy="31557"/>
              </a:xfrm>
              <a:custGeom>
                <a:avLst/>
                <a:gdLst>
                  <a:gd name="T0" fmla="*/ 8 w 9"/>
                  <a:gd name="T1" fmla="*/ 0 h 10"/>
                  <a:gd name="T2" fmla="*/ 1 w 9"/>
                  <a:gd name="T3" fmla="*/ 4 h 10"/>
                  <a:gd name="T4" fmla="*/ 0 w 9"/>
                  <a:gd name="T5" fmla="*/ 4 h 10"/>
                  <a:gd name="T6" fmla="*/ 5 w 9"/>
                  <a:gd name="T7" fmla="*/ 9 h 10"/>
                  <a:gd name="T8" fmla="*/ 9 w 9"/>
                  <a:gd name="T9" fmla="*/ 4 h 10"/>
                  <a:gd name="T10" fmla="*/ 8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8" y="0"/>
                    </a:moveTo>
                    <a:cubicBezTo>
                      <a:pt x="7" y="0"/>
                      <a:pt x="5" y="4"/>
                      <a:pt x="1" y="4"/>
                    </a:cubicBezTo>
                    <a:cubicBezTo>
                      <a:pt x="0" y="4"/>
                      <a:pt x="0" y="4"/>
                      <a:pt x="0" y="4"/>
                    </a:cubicBezTo>
                    <a:cubicBezTo>
                      <a:pt x="0" y="4"/>
                      <a:pt x="3" y="9"/>
                      <a:pt x="5" y="9"/>
                    </a:cubicBezTo>
                    <a:cubicBezTo>
                      <a:pt x="7" y="10"/>
                      <a:pt x="9" y="4"/>
                      <a:pt x="9" y="4"/>
                    </a:cubicBezTo>
                    <a:cubicBezTo>
                      <a:pt x="9" y="4"/>
                      <a:pt x="8" y="0"/>
                      <a:pt x="8" y="0"/>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67">
                <a:extLst>
                  <a:ext uri="{FF2B5EF4-FFF2-40B4-BE49-F238E27FC236}">
                    <a16:creationId xmlns:a16="http://schemas.microsoft.com/office/drawing/2014/main" id="{63FFA557-BF53-4F0F-94CA-C65E2DE55972}"/>
                  </a:ext>
                </a:extLst>
              </p:cNvPr>
              <p:cNvSpPr>
                <a:spLocks/>
              </p:cNvSpPr>
              <p:nvPr/>
            </p:nvSpPr>
            <p:spPr bwMode="auto">
              <a:xfrm>
                <a:off x="7257679" y="5515680"/>
                <a:ext cx="29980" cy="23667"/>
              </a:xfrm>
              <a:custGeom>
                <a:avLst/>
                <a:gdLst>
                  <a:gd name="T0" fmla="*/ 1 w 10"/>
                  <a:gd name="T1" fmla="*/ 7 h 8"/>
                  <a:gd name="T2" fmla="*/ 4 w 10"/>
                  <a:gd name="T3" fmla="*/ 3 h 8"/>
                  <a:gd name="T4" fmla="*/ 6 w 10"/>
                  <a:gd name="T5" fmla="*/ 1 h 8"/>
                  <a:gd name="T6" fmla="*/ 10 w 10"/>
                  <a:gd name="T7" fmla="*/ 6 h 8"/>
                  <a:gd name="T8" fmla="*/ 3 w 10"/>
                  <a:gd name="T9" fmla="*/ 8 h 8"/>
                  <a:gd name="T10" fmla="*/ 1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1" y="7"/>
                    </a:moveTo>
                    <a:cubicBezTo>
                      <a:pt x="0" y="7"/>
                      <a:pt x="3" y="4"/>
                      <a:pt x="4" y="3"/>
                    </a:cubicBezTo>
                    <a:cubicBezTo>
                      <a:pt x="5" y="3"/>
                      <a:pt x="6" y="2"/>
                      <a:pt x="6" y="1"/>
                    </a:cubicBezTo>
                    <a:cubicBezTo>
                      <a:pt x="5" y="0"/>
                      <a:pt x="9" y="5"/>
                      <a:pt x="10" y="6"/>
                    </a:cubicBezTo>
                    <a:cubicBezTo>
                      <a:pt x="10" y="8"/>
                      <a:pt x="3" y="8"/>
                      <a:pt x="3" y="8"/>
                    </a:cubicBezTo>
                    <a:lnTo>
                      <a:pt x="1"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68">
                <a:extLst>
                  <a:ext uri="{FF2B5EF4-FFF2-40B4-BE49-F238E27FC236}">
                    <a16:creationId xmlns:a16="http://schemas.microsoft.com/office/drawing/2014/main" id="{C6CF161B-AA75-4D18-AAED-A270D4C5B1E9}"/>
                  </a:ext>
                </a:extLst>
              </p:cNvPr>
              <p:cNvSpPr>
                <a:spLocks/>
              </p:cNvSpPr>
              <p:nvPr/>
            </p:nvSpPr>
            <p:spPr bwMode="auto">
              <a:xfrm>
                <a:off x="7260835" y="5436788"/>
                <a:ext cx="148317" cy="127805"/>
              </a:xfrm>
              <a:custGeom>
                <a:avLst/>
                <a:gdLst>
                  <a:gd name="T0" fmla="*/ 0 w 48"/>
                  <a:gd name="T1" fmla="*/ 32 h 41"/>
                  <a:gd name="T2" fmla="*/ 4 w 48"/>
                  <a:gd name="T3" fmla="*/ 40 h 41"/>
                  <a:gd name="T4" fmla="*/ 30 w 48"/>
                  <a:gd name="T5" fmla="*/ 31 h 41"/>
                  <a:gd name="T6" fmla="*/ 48 w 48"/>
                  <a:gd name="T7" fmla="*/ 7 h 41"/>
                  <a:gd name="T8" fmla="*/ 43 w 48"/>
                  <a:gd name="T9" fmla="*/ 0 h 41"/>
                  <a:gd name="T10" fmla="*/ 41 w 48"/>
                  <a:gd name="T11" fmla="*/ 0 h 41"/>
                  <a:gd name="T12" fmla="*/ 25 w 48"/>
                  <a:gd name="T13" fmla="*/ 23 h 41"/>
                  <a:gd name="T14" fmla="*/ 0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0" y="32"/>
                    </a:moveTo>
                    <a:cubicBezTo>
                      <a:pt x="0" y="32"/>
                      <a:pt x="3" y="39"/>
                      <a:pt x="4" y="40"/>
                    </a:cubicBezTo>
                    <a:cubicBezTo>
                      <a:pt x="5" y="41"/>
                      <a:pt x="18" y="39"/>
                      <a:pt x="30" y="31"/>
                    </a:cubicBezTo>
                    <a:cubicBezTo>
                      <a:pt x="40" y="25"/>
                      <a:pt x="45" y="16"/>
                      <a:pt x="48" y="7"/>
                    </a:cubicBezTo>
                    <a:cubicBezTo>
                      <a:pt x="48" y="6"/>
                      <a:pt x="45" y="1"/>
                      <a:pt x="43" y="0"/>
                    </a:cubicBezTo>
                    <a:cubicBezTo>
                      <a:pt x="42" y="0"/>
                      <a:pt x="41" y="0"/>
                      <a:pt x="41" y="0"/>
                    </a:cubicBezTo>
                    <a:cubicBezTo>
                      <a:pt x="41" y="0"/>
                      <a:pt x="37" y="15"/>
                      <a:pt x="25" y="23"/>
                    </a:cubicBezTo>
                    <a:cubicBezTo>
                      <a:pt x="13" y="31"/>
                      <a:pt x="0" y="32"/>
                      <a:pt x="0" y="32"/>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69">
                <a:extLst>
                  <a:ext uri="{FF2B5EF4-FFF2-40B4-BE49-F238E27FC236}">
                    <a16:creationId xmlns:a16="http://schemas.microsoft.com/office/drawing/2014/main" id="{BAD0353C-C206-420A-BBAA-C0FD2614FEAB}"/>
                  </a:ext>
                </a:extLst>
              </p:cNvPr>
              <p:cNvSpPr>
                <a:spLocks/>
              </p:cNvSpPr>
              <p:nvPr/>
            </p:nvSpPr>
            <p:spPr bwMode="auto">
              <a:xfrm>
                <a:off x="7271880" y="5542503"/>
                <a:ext cx="9467" cy="12623"/>
              </a:xfrm>
              <a:custGeom>
                <a:avLst/>
                <a:gdLst>
                  <a:gd name="T0" fmla="*/ 3 w 3"/>
                  <a:gd name="T1" fmla="*/ 3 h 4"/>
                  <a:gd name="T2" fmla="*/ 2 w 3"/>
                  <a:gd name="T3" fmla="*/ 3 h 4"/>
                  <a:gd name="T4" fmla="*/ 0 w 3"/>
                  <a:gd name="T5" fmla="*/ 2 h 4"/>
                  <a:gd name="T6" fmla="*/ 2 w 3"/>
                  <a:gd name="T7" fmla="*/ 0 h 4"/>
                  <a:gd name="T8" fmla="*/ 3 w 3"/>
                  <a:gd name="T9" fmla="*/ 1 h 4"/>
                  <a:gd name="T10" fmla="*/ 2 w 3"/>
                  <a:gd name="T11" fmla="*/ 1 h 4"/>
                  <a:gd name="T12" fmla="*/ 2 w 3"/>
                  <a:gd name="T13" fmla="*/ 0 h 4"/>
                  <a:gd name="T14" fmla="*/ 1 w 3"/>
                  <a:gd name="T15" fmla="*/ 2 h 4"/>
                  <a:gd name="T16" fmla="*/ 2 w 3"/>
                  <a:gd name="T17" fmla="*/ 3 h 4"/>
                  <a:gd name="T18" fmla="*/ 2 w 3"/>
                  <a:gd name="T19" fmla="*/ 3 h 4"/>
                  <a:gd name="T20" fmla="*/ 2 w 3"/>
                  <a:gd name="T21" fmla="*/ 2 h 4"/>
                  <a:gd name="T22" fmla="*/ 2 w 3"/>
                  <a:gd name="T23" fmla="*/ 2 h 4"/>
                  <a:gd name="T24" fmla="*/ 2 w 3"/>
                  <a:gd name="T25" fmla="*/ 1 h 4"/>
                  <a:gd name="T26" fmla="*/ 3 w 3"/>
                  <a:gd name="T27" fmla="*/ 1 h 4"/>
                  <a:gd name="T28" fmla="*/ 3 w 3"/>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3"/>
                    </a:moveTo>
                    <a:cubicBezTo>
                      <a:pt x="3" y="3"/>
                      <a:pt x="3" y="3"/>
                      <a:pt x="2" y="3"/>
                    </a:cubicBezTo>
                    <a:cubicBezTo>
                      <a:pt x="1" y="4"/>
                      <a:pt x="0" y="3"/>
                      <a:pt x="0" y="2"/>
                    </a:cubicBezTo>
                    <a:cubicBezTo>
                      <a:pt x="0" y="1"/>
                      <a:pt x="0" y="0"/>
                      <a:pt x="2" y="0"/>
                    </a:cubicBezTo>
                    <a:cubicBezTo>
                      <a:pt x="2" y="0"/>
                      <a:pt x="3" y="0"/>
                      <a:pt x="3" y="1"/>
                    </a:cubicBezTo>
                    <a:cubicBezTo>
                      <a:pt x="2" y="1"/>
                      <a:pt x="2" y="1"/>
                      <a:pt x="2" y="1"/>
                    </a:cubicBezTo>
                    <a:cubicBezTo>
                      <a:pt x="2" y="0"/>
                      <a:pt x="2" y="0"/>
                      <a:pt x="2" y="0"/>
                    </a:cubicBezTo>
                    <a:cubicBezTo>
                      <a:pt x="1" y="0"/>
                      <a:pt x="1" y="1"/>
                      <a:pt x="1" y="2"/>
                    </a:cubicBezTo>
                    <a:cubicBezTo>
                      <a:pt x="1" y="2"/>
                      <a:pt x="1" y="3"/>
                      <a:pt x="2" y="3"/>
                    </a:cubicBezTo>
                    <a:cubicBezTo>
                      <a:pt x="2" y="3"/>
                      <a:pt x="2" y="3"/>
                      <a:pt x="2" y="3"/>
                    </a:cubicBezTo>
                    <a:cubicBezTo>
                      <a:pt x="2" y="2"/>
                      <a:pt x="2" y="2"/>
                      <a:pt x="2" y="2"/>
                    </a:cubicBezTo>
                    <a:cubicBezTo>
                      <a:pt x="2" y="2"/>
                      <a:pt x="2" y="2"/>
                      <a:pt x="2" y="2"/>
                    </a:cubicBezTo>
                    <a:cubicBezTo>
                      <a:pt x="2" y="1"/>
                      <a:pt x="2" y="1"/>
                      <a:pt x="2" y="1"/>
                    </a:cubicBezTo>
                    <a:cubicBezTo>
                      <a:pt x="3" y="1"/>
                      <a:pt x="3" y="1"/>
                      <a:pt x="3" y="1"/>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0">
                <a:extLst>
                  <a:ext uri="{FF2B5EF4-FFF2-40B4-BE49-F238E27FC236}">
                    <a16:creationId xmlns:a16="http://schemas.microsoft.com/office/drawing/2014/main" id="{CE827C90-3260-41C0-9F9C-B05B08A1D041}"/>
                  </a:ext>
                </a:extLst>
              </p:cNvPr>
              <p:cNvSpPr>
                <a:spLocks noEditPoints="1"/>
              </p:cNvSpPr>
              <p:nvPr/>
            </p:nvSpPr>
            <p:spPr bwMode="auto">
              <a:xfrm>
                <a:off x="7281347" y="5539347"/>
                <a:ext cx="12623" cy="12623"/>
              </a:xfrm>
              <a:custGeom>
                <a:avLst/>
                <a:gdLst>
                  <a:gd name="T0" fmla="*/ 1 w 4"/>
                  <a:gd name="T1" fmla="*/ 2 h 4"/>
                  <a:gd name="T2" fmla="*/ 2 w 4"/>
                  <a:gd name="T3" fmla="*/ 0 h 4"/>
                  <a:gd name="T4" fmla="*/ 4 w 4"/>
                  <a:gd name="T5" fmla="*/ 2 h 4"/>
                  <a:gd name="T6" fmla="*/ 3 w 4"/>
                  <a:gd name="T7" fmla="*/ 4 h 4"/>
                  <a:gd name="T8" fmla="*/ 1 w 4"/>
                  <a:gd name="T9" fmla="*/ 2 h 4"/>
                  <a:gd name="T10" fmla="*/ 2 w 4"/>
                  <a:gd name="T11" fmla="*/ 4 h 4"/>
                  <a:gd name="T12" fmla="*/ 3 w 4"/>
                  <a:gd name="T13" fmla="*/ 2 h 4"/>
                  <a:gd name="T14" fmla="*/ 2 w 4"/>
                  <a:gd name="T15" fmla="*/ 1 h 4"/>
                  <a:gd name="T16" fmla="*/ 1 w 4"/>
                  <a:gd name="T17" fmla="*/ 2 h 4"/>
                  <a:gd name="T18" fmla="*/ 2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2"/>
                    </a:moveTo>
                    <a:cubicBezTo>
                      <a:pt x="0" y="1"/>
                      <a:pt x="1" y="0"/>
                      <a:pt x="2" y="0"/>
                    </a:cubicBezTo>
                    <a:cubicBezTo>
                      <a:pt x="3" y="0"/>
                      <a:pt x="3" y="1"/>
                      <a:pt x="4" y="2"/>
                    </a:cubicBezTo>
                    <a:cubicBezTo>
                      <a:pt x="4" y="3"/>
                      <a:pt x="4" y="4"/>
                      <a:pt x="3" y="4"/>
                    </a:cubicBezTo>
                    <a:cubicBezTo>
                      <a:pt x="1" y="4"/>
                      <a:pt x="1" y="3"/>
                      <a:pt x="1" y="2"/>
                    </a:cubicBezTo>
                    <a:close/>
                    <a:moveTo>
                      <a:pt x="2" y="4"/>
                    </a:moveTo>
                    <a:cubicBezTo>
                      <a:pt x="3" y="3"/>
                      <a:pt x="3" y="3"/>
                      <a:pt x="3" y="2"/>
                    </a:cubicBezTo>
                    <a:cubicBezTo>
                      <a:pt x="3" y="1"/>
                      <a:pt x="2" y="0"/>
                      <a:pt x="2" y="1"/>
                    </a:cubicBezTo>
                    <a:cubicBezTo>
                      <a:pt x="1" y="1"/>
                      <a:pt x="1" y="1"/>
                      <a:pt x="1" y="2"/>
                    </a:cubicBezTo>
                    <a:cubicBezTo>
                      <a:pt x="2" y="3"/>
                      <a:pt x="2" y="4"/>
                      <a:pt x="2"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71">
                <a:extLst>
                  <a:ext uri="{FF2B5EF4-FFF2-40B4-BE49-F238E27FC236}">
                    <a16:creationId xmlns:a16="http://schemas.microsoft.com/office/drawing/2014/main" id="{307BED59-12BD-4CB3-89F5-1A6A06372A4C}"/>
                  </a:ext>
                </a:extLst>
              </p:cNvPr>
              <p:cNvSpPr>
                <a:spLocks noEditPoints="1"/>
              </p:cNvSpPr>
              <p:nvPr/>
            </p:nvSpPr>
            <p:spPr bwMode="auto">
              <a:xfrm>
                <a:off x="7293969" y="5536191"/>
                <a:ext cx="9467" cy="12623"/>
              </a:xfrm>
              <a:custGeom>
                <a:avLst/>
                <a:gdLst>
                  <a:gd name="T0" fmla="*/ 0 w 3"/>
                  <a:gd name="T1" fmla="*/ 1 h 4"/>
                  <a:gd name="T2" fmla="*/ 1 w 3"/>
                  <a:gd name="T3" fmla="*/ 0 h 4"/>
                  <a:gd name="T4" fmla="*/ 3 w 3"/>
                  <a:gd name="T5" fmla="*/ 2 h 4"/>
                  <a:gd name="T6" fmla="*/ 2 w 3"/>
                  <a:gd name="T7" fmla="*/ 4 h 4"/>
                  <a:gd name="T8" fmla="*/ 1 w 3"/>
                  <a:gd name="T9" fmla="*/ 4 h 4"/>
                  <a:gd name="T10" fmla="*/ 0 w 3"/>
                  <a:gd name="T11" fmla="*/ 1 h 4"/>
                  <a:gd name="T12" fmla="*/ 1 w 3"/>
                  <a:gd name="T13" fmla="*/ 4 h 4"/>
                  <a:gd name="T14" fmla="*/ 2 w 3"/>
                  <a:gd name="T15" fmla="*/ 4 h 4"/>
                  <a:gd name="T16" fmla="*/ 2 w 3"/>
                  <a:gd name="T17" fmla="*/ 2 h 4"/>
                  <a:gd name="T18" fmla="*/ 1 w 3"/>
                  <a:gd name="T19" fmla="*/ 1 h 4"/>
                  <a:gd name="T20" fmla="*/ 1 w 3"/>
                  <a:gd name="T21" fmla="*/ 1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1"/>
                    </a:moveTo>
                    <a:cubicBezTo>
                      <a:pt x="1" y="0"/>
                      <a:pt x="1" y="0"/>
                      <a:pt x="1" y="0"/>
                    </a:cubicBezTo>
                    <a:cubicBezTo>
                      <a:pt x="2" y="0"/>
                      <a:pt x="2" y="0"/>
                      <a:pt x="3" y="2"/>
                    </a:cubicBezTo>
                    <a:cubicBezTo>
                      <a:pt x="3" y="3"/>
                      <a:pt x="3" y="4"/>
                      <a:pt x="2" y="4"/>
                    </a:cubicBezTo>
                    <a:cubicBezTo>
                      <a:pt x="1" y="4"/>
                      <a:pt x="1" y="4"/>
                      <a:pt x="1" y="4"/>
                    </a:cubicBezTo>
                    <a:lnTo>
                      <a:pt x="0" y="1"/>
                    </a:lnTo>
                    <a:close/>
                    <a:moveTo>
                      <a:pt x="1" y="4"/>
                    </a:moveTo>
                    <a:cubicBezTo>
                      <a:pt x="2" y="4"/>
                      <a:pt x="2" y="4"/>
                      <a:pt x="2" y="4"/>
                    </a:cubicBezTo>
                    <a:cubicBezTo>
                      <a:pt x="2" y="3"/>
                      <a:pt x="2" y="3"/>
                      <a:pt x="2" y="2"/>
                    </a:cubicBezTo>
                    <a:cubicBezTo>
                      <a:pt x="2" y="1"/>
                      <a:pt x="2" y="1"/>
                      <a:pt x="1" y="1"/>
                    </a:cubicBezTo>
                    <a:cubicBezTo>
                      <a:pt x="1" y="1"/>
                      <a:pt x="1" y="1"/>
                      <a:pt x="1" y="1"/>
                    </a:cubicBezTo>
                    <a:lnTo>
                      <a:pt x="1"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2">
                <a:extLst>
                  <a:ext uri="{FF2B5EF4-FFF2-40B4-BE49-F238E27FC236}">
                    <a16:creationId xmlns:a16="http://schemas.microsoft.com/office/drawing/2014/main" id="{3B1CA781-E675-4A6B-B96C-EF35597A88AD}"/>
                  </a:ext>
                </a:extLst>
              </p:cNvPr>
              <p:cNvSpPr>
                <a:spLocks noEditPoints="1"/>
              </p:cNvSpPr>
              <p:nvPr/>
            </p:nvSpPr>
            <p:spPr bwMode="auto">
              <a:xfrm>
                <a:off x="7306592" y="5533036"/>
                <a:ext cx="12623" cy="12623"/>
              </a:xfrm>
              <a:custGeom>
                <a:avLst/>
                <a:gdLst>
                  <a:gd name="T0" fmla="*/ 0 w 4"/>
                  <a:gd name="T1" fmla="*/ 0 h 4"/>
                  <a:gd name="T2" fmla="*/ 1 w 4"/>
                  <a:gd name="T3" fmla="*/ 0 h 4"/>
                  <a:gd name="T4" fmla="*/ 3 w 4"/>
                  <a:gd name="T5" fmla="*/ 0 h 4"/>
                  <a:gd name="T6" fmla="*/ 2 w 4"/>
                  <a:gd name="T7" fmla="*/ 1 h 4"/>
                  <a:gd name="T8" fmla="*/ 2 w 4"/>
                  <a:gd name="T9" fmla="*/ 1 h 4"/>
                  <a:gd name="T10" fmla="*/ 4 w 4"/>
                  <a:gd name="T11" fmla="*/ 2 h 4"/>
                  <a:gd name="T12" fmla="*/ 3 w 4"/>
                  <a:gd name="T13" fmla="*/ 3 h 4"/>
                  <a:gd name="T14" fmla="*/ 2 w 4"/>
                  <a:gd name="T15" fmla="*/ 4 h 4"/>
                  <a:gd name="T16" fmla="*/ 0 w 4"/>
                  <a:gd name="T17" fmla="*/ 0 h 4"/>
                  <a:gd name="T18" fmla="*/ 2 w 4"/>
                  <a:gd name="T19" fmla="*/ 3 h 4"/>
                  <a:gd name="T20" fmla="*/ 2 w 4"/>
                  <a:gd name="T21" fmla="*/ 3 h 4"/>
                  <a:gd name="T22" fmla="*/ 3 w 4"/>
                  <a:gd name="T23" fmla="*/ 2 h 4"/>
                  <a:gd name="T24" fmla="*/ 2 w 4"/>
                  <a:gd name="T25" fmla="*/ 2 h 4"/>
                  <a:gd name="T26" fmla="*/ 2 w 4"/>
                  <a:gd name="T27" fmla="*/ 2 h 4"/>
                  <a:gd name="T28" fmla="*/ 2 w 4"/>
                  <a:gd name="T29" fmla="*/ 3 h 4"/>
                  <a:gd name="T30" fmla="*/ 2 w 4"/>
                  <a:gd name="T31" fmla="*/ 1 h 4"/>
                  <a:gd name="T32" fmla="*/ 2 w 4"/>
                  <a:gd name="T33" fmla="*/ 1 h 4"/>
                  <a:gd name="T34" fmla="*/ 2 w 4"/>
                  <a:gd name="T35" fmla="*/ 1 h 4"/>
                  <a:gd name="T36" fmla="*/ 1 w 4"/>
                  <a:gd name="T37" fmla="*/ 0 h 4"/>
                  <a:gd name="T38" fmla="*/ 1 w 4"/>
                  <a:gd name="T39" fmla="*/ 0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cubicBezTo>
                      <a:pt x="1" y="0"/>
                      <a:pt x="1" y="0"/>
                      <a:pt x="1" y="0"/>
                    </a:cubicBezTo>
                    <a:cubicBezTo>
                      <a:pt x="2" y="0"/>
                      <a:pt x="2" y="0"/>
                      <a:pt x="3" y="0"/>
                    </a:cubicBezTo>
                    <a:cubicBezTo>
                      <a:pt x="3" y="1"/>
                      <a:pt x="3" y="1"/>
                      <a:pt x="2" y="1"/>
                    </a:cubicBezTo>
                    <a:cubicBezTo>
                      <a:pt x="2" y="1"/>
                      <a:pt x="2" y="1"/>
                      <a:pt x="2" y="1"/>
                    </a:cubicBezTo>
                    <a:cubicBezTo>
                      <a:pt x="3" y="1"/>
                      <a:pt x="3" y="1"/>
                      <a:pt x="4" y="2"/>
                    </a:cubicBezTo>
                    <a:cubicBezTo>
                      <a:pt x="4" y="3"/>
                      <a:pt x="3" y="3"/>
                      <a:pt x="3" y="3"/>
                    </a:cubicBezTo>
                    <a:cubicBezTo>
                      <a:pt x="2" y="4"/>
                      <a:pt x="2" y="4"/>
                      <a:pt x="2" y="4"/>
                    </a:cubicBezTo>
                    <a:lnTo>
                      <a:pt x="0" y="0"/>
                    </a:lnTo>
                    <a:close/>
                    <a:moveTo>
                      <a:pt x="2" y="3"/>
                    </a:moveTo>
                    <a:cubicBezTo>
                      <a:pt x="2" y="3"/>
                      <a:pt x="2" y="3"/>
                      <a:pt x="2" y="3"/>
                    </a:cubicBezTo>
                    <a:cubicBezTo>
                      <a:pt x="3" y="3"/>
                      <a:pt x="3" y="3"/>
                      <a:pt x="3" y="2"/>
                    </a:cubicBezTo>
                    <a:cubicBezTo>
                      <a:pt x="3" y="2"/>
                      <a:pt x="2" y="1"/>
                      <a:pt x="2" y="2"/>
                    </a:cubicBezTo>
                    <a:cubicBezTo>
                      <a:pt x="2" y="2"/>
                      <a:pt x="2" y="2"/>
                      <a:pt x="2" y="2"/>
                    </a:cubicBezTo>
                    <a:lnTo>
                      <a:pt x="2" y="3"/>
                    </a:lnTo>
                    <a:close/>
                    <a:moveTo>
                      <a:pt x="2" y="1"/>
                    </a:moveTo>
                    <a:cubicBezTo>
                      <a:pt x="2" y="1"/>
                      <a:pt x="2" y="1"/>
                      <a:pt x="2" y="1"/>
                    </a:cubicBezTo>
                    <a:cubicBezTo>
                      <a:pt x="2" y="1"/>
                      <a:pt x="2" y="1"/>
                      <a:pt x="2" y="1"/>
                    </a:cubicBezTo>
                    <a:cubicBezTo>
                      <a:pt x="2" y="0"/>
                      <a:pt x="2" y="0"/>
                      <a:pt x="1" y="0"/>
                    </a:cubicBezTo>
                    <a:cubicBezTo>
                      <a:pt x="1" y="0"/>
                      <a:pt x="1" y="0"/>
                      <a:pt x="1" y="0"/>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73">
                <a:extLst>
                  <a:ext uri="{FF2B5EF4-FFF2-40B4-BE49-F238E27FC236}">
                    <a16:creationId xmlns:a16="http://schemas.microsoft.com/office/drawing/2014/main" id="{9F805457-C87E-467F-BAAE-C5E17BF5CB22}"/>
                  </a:ext>
                </a:extLst>
              </p:cNvPr>
              <p:cNvSpPr>
                <a:spLocks/>
              </p:cNvSpPr>
              <p:nvPr/>
            </p:nvSpPr>
            <p:spPr bwMode="auto">
              <a:xfrm>
                <a:off x="7316059" y="5528303"/>
                <a:ext cx="12623" cy="11044"/>
              </a:xfrm>
              <a:custGeom>
                <a:avLst/>
                <a:gdLst>
                  <a:gd name="T0" fmla="*/ 0 w 8"/>
                  <a:gd name="T1" fmla="*/ 2 h 7"/>
                  <a:gd name="T2" fmla="*/ 4 w 8"/>
                  <a:gd name="T3" fmla="*/ 0 h 7"/>
                  <a:gd name="T4" fmla="*/ 4 w 8"/>
                  <a:gd name="T5" fmla="*/ 2 h 7"/>
                  <a:gd name="T6" fmla="*/ 2 w 8"/>
                  <a:gd name="T7" fmla="*/ 2 h 7"/>
                  <a:gd name="T8" fmla="*/ 2 w 8"/>
                  <a:gd name="T9" fmla="*/ 3 h 7"/>
                  <a:gd name="T10" fmla="*/ 6 w 8"/>
                  <a:gd name="T11" fmla="*/ 3 h 7"/>
                  <a:gd name="T12" fmla="*/ 6 w 8"/>
                  <a:gd name="T13" fmla="*/ 3 h 7"/>
                  <a:gd name="T14" fmla="*/ 4 w 8"/>
                  <a:gd name="T15" fmla="*/ 5 h 7"/>
                  <a:gd name="T16" fmla="*/ 4 w 8"/>
                  <a:gd name="T17" fmla="*/ 7 h 7"/>
                  <a:gd name="T18" fmla="*/ 8 w 8"/>
                  <a:gd name="T19" fmla="*/ 5 h 7"/>
                  <a:gd name="T20" fmla="*/ 8 w 8"/>
                  <a:gd name="T21" fmla="*/ 5 h 7"/>
                  <a:gd name="T22" fmla="*/ 4 w 8"/>
                  <a:gd name="T23" fmla="*/ 7 h 7"/>
                  <a:gd name="T24" fmla="*/ 0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2"/>
                    </a:moveTo>
                    <a:lnTo>
                      <a:pt x="4" y="0"/>
                    </a:lnTo>
                    <a:lnTo>
                      <a:pt x="4" y="2"/>
                    </a:lnTo>
                    <a:lnTo>
                      <a:pt x="2" y="2"/>
                    </a:lnTo>
                    <a:lnTo>
                      <a:pt x="2" y="3"/>
                    </a:lnTo>
                    <a:lnTo>
                      <a:pt x="6" y="3"/>
                    </a:lnTo>
                    <a:lnTo>
                      <a:pt x="6" y="3"/>
                    </a:lnTo>
                    <a:lnTo>
                      <a:pt x="4" y="5"/>
                    </a:lnTo>
                    <a:lnTo>
                      <a:pt x="4" y="7"/>
                    </a:lnTo>
                    <a:lnTo>
                      <a:pt x="8" y="5"/>
                    </a:lnTo>
                    <a:lnTo>
                      <a:pt x="8" y="5"/>
                    </a:lnTo>
                    <a:lnTo>
                      <a:pt x="4" y="7"/>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74">
                <a:extLst>
                  <a:ext uri="{FF2B5EF4-FFF2-40B4-BE49-F238E27FC236}">
                    <a16:creationId xmlns:a16="http://schemas.microsoft.com/office/drawing/2014/main" id="{ABB6DB68-7DB4-40CA-97AE-E436F270C79D}"/>
                  </a:ext>
                </a:extLst>
              </p:cNvPr>
              <p:cNvSpPr>
                <a:spLocks/>
              </p:cNvSpPr>
              <p:nvPr/>
            </p:nvSpPr>
            <p:spPr bwMode="auto">
              <a:xfrm>
                <a:off x="7328682" y="5518835"/>
                <a:ext cx="15778" cy="14200"/>
              </a:xfrm>
              <a:custGeom>
                <a:avLst/>
                <a:gdLst>
                  <a:gd name="T0" fmla="*/ 0 w 10"/>
                  <a:gd name="T1" fmla="*/ 4 h 9"/>
                  <a:gd name="T2" fmla="*/ 2 w 10"/>
                  <a:gd name="T3" fmla="*/ 4 h 9"/>
                  <a:gd name="T4" fmla="*/ 6 w 10"/>
                  <a:gd name="T5" fmla="*/ 8 h 9"/>
                  <a:gd name="T6" fmla="*/ 6 w 10"/>
                  <a:gd name="T7" fmla="*/ 8 h 9"/>
                  <a:gd name="T8" fmla="*/ 6 w 10"/>
                  <a:gd name="T9" fmla="*/ 2 h 9"/>
                  <a:gd name="T10" fmla="*/ 6 w 10"/>
                  <a:gd name="T11" fmla="*/ 0 h 9"/>
                  <a:gd name="T12" fmla="*/ 10 w 10"/>
                  <a:gd name="T13" fmla="*/ 6 h 9"/>
                  <a:gd name="T14" fmla="*/ 10 w 10"/>
                  <a:gd name="T15" fmla="*/ 8 h 9"/>
                  <a:gd name="T16" fmla="*/ 6 w 10"/>
                  <a:gd name="T17" fmla="*/ 2 h 9"/>
                  <a:gd name="T18" fmla="*/ 6 w 10"/>
                  <a:gd name="T19" fmla="*/ 2 h 9"/>
                  <a:gd name="T20" fmla="*/ 8 w 10"/>
                  <a:gd name="T21" fmla="*/ 8 h 9"/>
                  <a:gd name="T22" fmla="*/ 6 w 10"/>
                  <a:gd name="T23" fmla="*/ 9 h 9"/>
                  <a:gd name="T24" fmla="*/ 2 w 10"/>
                  <a:gd name="T25" fmla="*/ 4 h 9"/>
                  <a:gd name="T26" fmla="*/ 2 w 10"/>
                  <a:gd name="T27" fmla="*/ 4 h 9"/>
                  <a:gd name="T28" fmla="*/ 4 w 10"/>
                  <a:gd name="T29" fmla="*/ 9 h 9"/>
                  <a:gd name="T30" fmla="*/ 4 w 10"/>
                  <a:gd name="T31" fmla="*/ 9 h 9"/>
                  <a:gd name="T32" fmla="*/ 0 w 10"/>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0" y="4"/>
                    </a:moveTo>
                    <a:lnTo>
                      <a:pt x="2" y="4"/>
                    </a:lnTo>
                    <a:lnTo>
                      <a:pt x="6" y="8"/>
                    </a:lnTo>
                    <a:lnTo>
                      <a:pt x="6" y="8"/>
                    </a:lnTo>
                    <a:lnTo>
                      <a:pt x="6" y="2"/>
                    </a:lnTo>
                    <a:lnTo>
                      <a:pt x="6" y="0"/>
                    </a:lnTo>
                    <a:lnTo>
                      <a:pt x="10" y="6"/>
                    </a:lnTo>
                    <a:lnTo>
                      <a:pt x="10" y="8"/>
                    </a:lnTo>
                    <a:lnTo>
                      <a:pt x="6" y="2"/>
                    </a:lnTo>
                    <a:lnTo>
                      <a:pt x="6" y="2"/>
                    </a:lnTo>
                    <a:lnTo>
                      <a:pt x="8" y="8"/>
                    </a:lnTo>
                    <a:lnTo>
                      <a:pt x="6" y="9"/>
                    </a:lnTo>
                    <a:lnTo>
                      <a:pt x="2" y="4"/>
                    </a:lnTo>
                    <a:lnTo>
                      <a:pt x="2" y="4"/>
                    </a:lnTo>
                    <a:lnTo>
                      <a:pt x="4" y="9"/>
                    </a:lnTo>
                    <a:lnTo>
                      <a:pt x="4" y="9"/>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75">
                <a:extLst>
                  <a:ext uri="{FF2B5EF4-FFF2-40B4-BE49-F238E27FC236}">
                    <a16:creationId xmlns:a16="http://schemas.microsoft.com/office/drawing/2014/main" id="{14E93DF3-32AA-4940-8868-3E00AB306C92}"/>
                  </a:ext>
                </a:extLst>
              </p:cNvPr>
              <p:cNvSpPr>
                <a:spLocks/>
              </p:cNvSpPr>
              <p:nvPr/>
            </p:nvSpPr>
            <p:spPr bwMode="auto">
              <a:xfrm>
                <a:off x="7341305" y="5512524"/>
                <a:ext cx="9467" cy="12623"/>
              </a:xfrm>
              <a:custGeom>
                <a:avLst/>
                <a:gdLst>
                  <a:gd name="T0" fmla="*/ 4 w 6"/>
                  <a:gd name="T1" fmla="*/ 6 h 8"/>
                  <a:gd name="T2" fmla="*/ 0 w 6"/>
                  <a:gd name="T3" fmla="*/ 4 h 8"/>
                  <a:gd name="T4" fmla="*/ 0 w 6"/>
                  <a:gd name="T5" fmla="*/ 4 h 8"/>
                  <a:gd name="T6" fmla="*/ 4 w 6"/>
                  <a:gd name="T7" fmla="*/ 4 h 8"/>
                  <a:gd name="T8" fmla="*/ 2 w 6"/>
                  <a:gd name="T9" fmla="*/ 2 h 8"/>
                  <a:gd name="T10" fmla="*/ 4 w 6"/>
                  <a:gd name="T11" fmla="*/ 0 h 8"/>
                  <a:gd name="T12" fmla="*/ 4 w 6"/>
                  <a:gd name="T13" fmla="*/ 6 h 8"/>
                  <a:gd name="T14" fmla="*/ 6 w 6"/>
                  <a:gd name="T15" fmla="*/ 8 h 8"/>
                  <a:gd name="T16" fmla="*/ 6 w 6"/>
                  <a:gd name="T17" fmla="*/ 8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0" y="4"/>
                    </a:lnTo>
                    <a:lnTo>
                      <a:pt x="0" y="4"/>
                    </a:lnTo>
                    <a:lnTo>
                      <a:pt x="4" y="4"/>
                    </a:lnTo>
                    <a:lnTo>
                      <a:pt x="2" y="2"/>
                    </a:lnTo>
                    <a:lnTo>
                      <a:pt x="4" y="0"/>
                    </a:lnTo>
                    <a:lnTo>
                      <a:pt x="4" y="6"/>
                    </a:lnTo>
                    <a:lnTo>
                      <a:pt x="6" y="8"/>
                    </a:lnTo>
                    <a:lnTo>
                      <a:pt x="6" y="8"/>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76">
                <a:extLst>
                  <a:ext uri="{FF2B5EF4-FFF2-40B4-BE49-F238E27FC236}">
                    <a16:creationId xmlns:a16="http://schemas.microsoft.com/office/drawing/2014/main" id="{405691DA-A21A-4A6F-9A66-FE7AC2132AF7}"/>
                  </a:ext>
                </a:extLst>
              </p:cNvPr>
              <p:cNvSpPr>
                <a:spLocks/>
              </p:cNvSpPr>
              <p:nvPr/>
            </p:nvSpPr>
            <p:spPr bwMode="auto">
              <a:xfrm>
                <a:off x="7350772" y="5506213"/>
                <a:ext cx="12623" cy="12623"/>
              </a:xfrm>
              <a:custGeom>
                <a:avLst/>
                <a:gdLst>
                  <a:gd name="T0" fmla="*/ 2 w 4"/>
                  <a:gd name="T1" fmla="*/ 0 h 4"/>
                  <a:gd name="T2" fmla="*/ 1 w 4"/>
                  <a:gd name="T3" fmla="*/ 1 h 4"/>
                  <a:gd name="T4" fmla="*/ 1 w 4"/>
                  <a:gd name="T5" fmla="*/ 1 h 4"/>
                  <a:gd name="T6" fmla="*/ 4 w 4"/>
                  <a:gd name="T7" fmla="*/ 2 h 4"/>
                  <a:gd name="T8" fmla="*/ 4 w 4"/>
                  <a:gd name="T9" fmla="*/ 3 h 4"/>
                  <a:gd name="T10" fmla="*/ 3 w 4"/>
                  <a:gd name="T11" fmla="*/ 4 h 4"/>
                  <a:gd name="T12" fmla="*/ 2 w 4"/>
                  <a:gd name="T13" fmla="*/ 4 h 4"/>
                  <a:gd name="T14" fmla="*/ 3 w 4"/>
                  <a:gd name="T15" fmla="*/ 3 h 4"/>
                  <a:gd name="T16" fmla="*/ 3 w 4"/>
                  <a:gd name="T17" fmla="*/ 2 h 4"/>
                  <a:gd name="T18" fmla="*/ 1 w 4"/>
                  <a:gd name="T19" fmla="*/ 2 h 4"/>
                  <a:gd name="T20" fmla="*/ 1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cubicBezTo>
                      <a:pt x="2" y="0"/>
                      <a:pt x="2" y="1"/>
                      <a:pt x="1" y="1"/>
                    </a:cubicBezTo>
                    <a:cubicBezTo>
                      <a:pt x="1" y="1"/>
                      <a:pt x="1" y="1"/>
                      <a:pt x="1" y="1"/>
                    </a:cubicBezTo>
                    <a:cubicBezTo>
                      <a:pt x="2" y="2"/>
                      <a:pt x="3" y="1"/>
                      <a:pt x="4" y="2"/>
                    </a:cubicBezTo>
                    <a:cubicBezTo>
                      <a:pt x="4" y="2"/>
                      <a:pt x="4" y="3"/>
                      <a:pt x="4" y="3"/>
                    </a:cubicBezTo>
                    <a:cubicBezTo>
                      <a:pt x="3" y="4"/>
                      <a:pt x="3" y="4"/>
                      <a:pt x="3" y="4"/>
                    </a:cubicBezTo>
                    <a:cubicBezTo>
                      <a:pt x="2" y="4"/>
                      <a:pt x="2" y="4"/>
                      <a:pt x="2" y="4"/>
                    </a:cubicBezTo>
                    <a:cubicBezTo>
                      <a:pt x="3" y="3"/>
                      <a:pt x="3" y="3"/>
                      <a:pt x="3" y="3"/>
                    </a:cubicBezTo>
                    <a:cubicBezTo>
                      <a:pt x="3" y="3"/>
                      <a:pt x="4" y="3"/>
                      <a:pt x="3" y="2"/>
                    </a:cubicBezTo>
                    <a:cubicBezTo>
                      <a:pt x="3" y="2"/>
                      <a:pt x="2" y="3"/>
                      <a:pt x="1" y="2"/>
                    </a:cubicBezTo>
                    <a:cubicBezTo>
                      <a:pt x="0" y="2"/>
                      <a:pt x="1" y="1"/>
                      <a:pt x="1" y="0"/>
                    </a:cubicBezTo>
                    <a:cubicBezTo>
                      <a:pt x="1" y="0"/>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77">
                <a:extLst>
                  <a:ext uri="{FF2B5EF4-FFF2-40B4-BE49-F238E27FC236}">
                    <a16:creationId xmlns:a16="http://schemas.microsoft.com/office/drawing/2014/main" id="{6F92262C-5F3F-45ED-BDC7-BE351E58227D}"/>
                  </a:ext>
                </a:extLst>
              </p:cNvPr>
              <p:cNvSpPr>
                <a:spLocks/>
              </p:cNvSpPr>
              <p:nvPr/>
            </p:nvSpPr>
            <p:spPr bwMode="auto">
              <a:xfrm>
                <a:off x="7357083" y="5499901"/>
                <a:ext cx="12623" cy="12623"/>
              </a:xfrm>
              <a:custGeom>
                <a:avLst/>
                <a:gdLst>
                  <a:gd name="T0" fmla="*/ 2 w 8"/>
                  <a:gd name="T1" fmla="*/ 2 h 8"/>
                  <a:gd name="T2" fmla="*/ 0 w 8"/>
                  <a:gd name="T3" fmla="*/ 4 h 8"/>
                  <a:gd name="T4" fmla="*/ 0 w 8"/>
                  <a:gd name="T5" fmla="*/ 4 h 8"/>
                  <a:gd name="T6" fmla="*/ 4 w 8"/>
                  <a:gd name="T7" fmla="*/ 0 h 8"/>
                  <a:gd name="T8" fmla="*/ 4 w 8"/>
                  <a:gd name="T9" fmla="*/ 0 h 8"/>
                  <a:gd name="T10" fmla="*/ 4 w 8"/>
                  <a:gd name="T11" fmla="*/ 2 h 8"/>
                  <a:gd name="T12" fmla="*/ 8 w 8"/>
                  <a:gd name="T13" fmla="*/ 6 h 8"/>
                  <a:gd name="T14" fmla="*/ 6 w 8"/>
                  <a:gd name="T15" fmla="*/ 8 h 8"/>
                  <a:gd name="T16" fmla="*/ 2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2" y="2"/>
                    </a:moveTo>
                    <a:lnTo>
                      <a:pt x="0" y="4"/>
                    </a:lnTo>
                    <a:lnTo>
                      <a:pt x="0" y="4"/>
                    </a:lnTo>
                    <a:lnTo>
                      <a:pt x="4" y="0"/>
                    </a:lnTo>
                    <a:lnTo>
                      <a:pt x="4" y="0"/>
                    </a:lnTo>
                    <a:lnTo>
                      <a:pt x="4" y="2"/>
                    </a:lnTo>
                    <a:lnTo>
                      <a:pt x="8" y="6"/>
                    </a:lnTo>
                    <a:lnTo>
                      <a:pt x="6" y="8"/>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78">
                <a:extLst>
                  <a:ext uri="{FF2B5EF4-FFF2-40B4-BE49-F238E27FC236}">
                    <a16:creationId xmlns:a16="http://schemas.microsoft.com/office/drawing/2014/main" id="{069D9175-36EC-4B74-8BA0-02ABBD2F48F0}"/>
                  </a:ext>
                </a:extLst>
              </p:cNvPr>
              <p:cNvSpPr>
                <a:spLocks noEditPoints="1"/>
              </p:cNvSpPr>
              <p:nvPr/>
            </p:nvSpPr>
            <p:spPr bwMode="auto">
              <a:xfrm>
                <a:off x="7363395" y="5493590"/>
                <a:ext cx="14201" cy="12623"/>
              </a:xfrm>
              <a:custGeom>
                <a:avLst/>
                <a:gdLst>
                  <a:gd name="T0" fmla="*/ 0 w 5"/>
                  <a:gd name="T1" fmla="*/ 2 h 4"/>
                  <a:gd name="T2" fmla="*/ 1 w 5"/>
                  <a:gd name="T3" fmla="*/ 1 h 4"/>
                  <a:gd name="T4" fmla="*/ 3 w 5"/>
                  <a:gd name="T5" fmla="*/ 1 h 4"/>
                  <a:gd name="T6" fmla="*/ 3 w 5"/>
                  <a:gd name="T7" fmla="*/ 2 h 4"/>
                  <a:gd name="T8" fmla="*/ 3 w 5"/>
                  <a:gd name="T9" fmla="*/ 2 h 4"/>
                  <a:gd name="T10" fmla="*/ 4 w 5"/>
                  <a:gd name="T11" fmla="*/ 2 h 4"/>
                  <a:gd name="T12" fmla="*/ 5 w 5"/>
                  <a:gd name="T13" fmla="*/ 2 h 4"/>
                  <a:gd name="T14" fmla="*/ 4 w 5"/>
                  <a:gd name="T15" fmla="*/ 3 h 4"/>
                  <a:gd name="T16" fmla="*/ 4 w 5"/>
                  <a:gd name="T17" fmla="*/ 2 h 4"/>
                  <a:gd name="T18" fmla="*/ 2 w 5"/>
                  <a:gd name="T19" fmla="*/ 2 h 4"/>
                  <a:gd name="T20" fmla="*/ 2 w 5"/>
                  <a:gd name="T21" fmla="*/ 3 h 4"/>
                  <a:gd name="T22" fmla="*/ 3 w 5"/>
                  <a:gd name="T23" fmla="*/ 4 h 4"/>
                  <a:gd name="T24" fmla="*/ 3 w 5"/>
                  <a:gd name="T25" fmla="*/ 4 h 4"/>
                  <a:gd name="T26" fmla="*/ 0 w 5"/>
                  <a:gd name="T27" fmla="*/ 2 h 4"/>
                  <a:gd name="T28" fmla="*/ 2 w 5"/>
                  <a:gd name="T29" fmla="*/ 2 h 4"/>
                  <a:gd name="T30" fmla="*/ 2 w 5"/>
                  <a:gd name="T31" fmla="*/ 2 h 4"/>
                  <a:gd name="T32" fmla="*/ 2 w 5"/>
                  <a:gd name="T33" fmla="*/ 1 h 4"/>
                  <a:gd name="T34" fmla="*/ 1 w 5"/>
                  <a:gd name="T35" fmla="*/ 1 h 4"/>
                  <a:gd name="T36" fmla="*/ 1 w 5"/>
                  <a:gd name="T37" fmla="*/ 1 h 4"/>
                  <a:gd name="T38" fmla="*/ 2 w 5"/>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2"/>
                    </a:moveTo>
                    <a:cubicBezTo>
                      <a:pt x="1" y="1"/>
                      <a:pt x="1" y="1"/>
                      <a:pt x="1" y="1"/>
                    </a:cubicBezTo>
                    <a:cubicBezTo>
                      <a:pt x="1" y="0"/>
                      <a:pt x="2" y="0"/>
                      <a:pt x="3" y="1"/>
                    </a:cubicBezTo>
                    <a:cubicBezTo>
                      <a:pt x="3" y="1"/>
                      <a:pt x="3" y="1"/>
                      <a:pt x="3" y="2"/>
                    </a:cubicBezTo>
                    <a:cubicBezTo>
                      <a:pt x="3" y="2"/>
                      <a:pt x="3" y="2"/>
                      <a:pt x="3" y="2"/>
                    </a:cubicBezTo>
                    <a:cubicBezTo>
                      <a:pt x="3" y="1"/>
                      <a:pt x="3" y="2"/>
                      <a:pt x="4" y="2"/>
                    </a:cubicBezTo>
                    <a:cubicBezTo>
                      <a:pt x="5" y="2"/>
                      <a:pt x="5" y="2"/>
                      <a:pt x="5" y="2"/>
                    </a:cubicBezTo>
                    <a:cubicBezTo>
                      <a:pt x="4" y="3"/>
                      <a:pt x="4" y="3"/>
                      <a:pt x="4" y="3"/>
                    </a:cubicBezTo>
                    <a:cubicBezTo>
                      <a:pt x="4" y="2"/>
                      <a:pt x="4" y="2"/>
                      <a:pt x="4" y="2"/>
                    </a:cubicBezTo>
                    <a:cubicBezTo>
                      <a:pt x="3" y="2"/>
                      <a:pt x="3" y="2"/>
                      <a:pt x="2" y="2"/>
                    </a:cubicBezTo>
                    <a:cubicBezTo>
                      <a:pt x="2" y="3"/>
                      <a:pt x="2" y="3"/>
                      <a:pt x="2" y="3"/>
                    </a:cubicBezTo>
                    <a:cubicBezTo>
                      <a:pt x="3" y="4"/>
                      <a:pt x="3" y="4"/>
                      <a:pt x="3" y="4"/>
                    </a:cubicBezTo>
                    <a:cubicBezTo>
                      <a:pt x="3" y="4"/>
                      <a:pt x="3" y="4"/>
                      <a:pt x="3" y="4"/>
                    </a:cubicBezTo>
                    <a:lnTo>
                      <a:pt x="0" y="2"/>
                    </a:lnTo>
                    <a:close/>
                    <a:moveTo>
                      <a:pt x="2" y="2"/>
                    </a:moveTo>
                    <a:cubicBezTo>
                      <a:pt x="2" y="2"/>
                      <a:pt x="2" y="2"/>
                      <a:pt x="2" y="2"/>
                    </a:cubicBezTo>
                    <a:cubicBezTo>
                      <a:pt x="2" y="2"/>
                      <a:pt x="2" y="1"/>
                      <a:pt x="2" y="1"/>
                    </a:cubicBezTo>
                    <a:cubicBezTo>
                      <a:pt x="2" y="1"/>
                      <a:pt x="1" y="1"/>
                      <a:pt x="1" y="1"/>
                    </a:cubicBezTo>
                    <a:cubicBezTo>
                      <a:pt x="1" y="1"/>
                      <a:pt x="1" y="1"/>
                      <a:pt x="1"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79">
                <a:extLst>
                  <a:ext uri="{FF2B5EF4-FFF2-40B4-BE49-F238E27FC236}">
                    <a16:creationId xmlns:a16="http://schemas.microsoft.com/office/drawing/2014/main" id="{CAEBE2B4-BE1F-4AB6-990E-C90FD8F55EC5}"/>
                  </a:ext>
                </a:extLst>
              </p:cNvPr>
              <p:cNvSpPr>
                <a:spLocks/>
              </p:cNvSpPr>
              <p:nvPr/>
            </p:nvSpPr>
            <p:spPr bwMode="auto">
              <a:xfrm>
                <a:off x="7369706" y="5487279"/>
                <a:ext cx="11045" cy="12623"/>
              </a:xfrm>
              <a:custGeom>
                <a:avLst/>
                <a:gdLst>
                  <a:gd name="T0" fmla="*/ 0 w 7"/>
                  <a:gd name="T1" fmla="*/ 2 h 8"/>
                  <a:gd name="T2" fmla="*/ 3 w 7"/>
                  <a:gd name="T3" fmla="*/ 0 h 8"/>
                  <a:gd name="T4" fmla="*/ 3 w 7"/>
                  <a:gd name="T5" fmla="*/ 0 h 8"/>
                  <a:gd name="T6" fmla="*/ 1 w 7"/>
                  <a:gd name="T7" fmla="*/ 2 h 8"/>
                  <a:gd name="T8" fmla="*/ 3 w 7"/>
                  <a:gd name="T9" fmla="*/ 4 h 8"/>
                  <a:gd name="T10" fmla="*/ 5 w 7"/>
                  <a:gd name="T11" fmla="*/ 2 h 8"/>
                  <a:gd name="T12" fmla="*/ 5 w 7"/>
                  <a:gd name="T13" fmla="*/ 2 h 8"/>
                  <a:gd name="T14" fmla="*/ 3 w 7"/>
                  <a:gd name="T15" fmla="*/ 4 h 8"/>
                  <a:gd name="T16" fmla="*/ 5 w 7"/>
                  <a:gd name="T17" fmla="*/ 6 h 8"/>
                  <a:gd name="T18" fmla="*/ 7 w 7"/>
                  <a:gd name="T19" fmla="*/ 4 h 8"/>
                  <a:gd name="T20" fmla="*/ 7 w 7"/>
                  <a:gd name="T21" fmla="*/ 4 h 8"/>
                  <a:gd name="T22" fmla="*/ 5 w 7"/>
                  <a:gd name="T23" fmla="*/ 8 h 8"/>
                  <a:gd name="T24" fmla="*/ 0 w 7"/>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0" y="2"/>
                    </a:moveTo>
                    <a:lnTo>
                      <a:pt x="3" y="0"/>
                    </a:lnTo>
                    <a:lnTo>
                      <a:pt x="3" y="0"/>
                    </a:lnTo>
                    <a:lnTo>
                      <a:pt x="1" y="2"/>
                    </a:lnTo>
                    <a:lnTo>
                      <a:pt x="3" y="4"/>
                    </a:lnTo>
                    <a:lnTo>
                      <a:pt x="5" y="2"/>
                    </a:lnTo>
                    <a:lnTo>
                      <a:pt x="5" y="2"/>
                    </a:lnTo>
                    <a:lnTo>
                      <a:pt x="3" y="4"/>
                    </a:lnTo>
                    <a:lnTo>
                      <a:pt x="5" y="6"/>
                    </a:lnTo>
                    <a:lnTo>
                      <a:pt x="7" y="4"/>
                    </a:lnTo>
                    <a:lnTo>
                      <a:pt x="7" y="4"/>
                    </a:lnTo>
                    <a:lnTo>
                      <a:pt x="5" y="8"/>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0">
                <a:extLst>
                  <a:ext uri="{FF2B5EF4-FFF2-40B4-BE49-F238E27FC236}">
                    <a16:creationId xmlns:a16="http://schemas.microsoft.com/office/drawing/2014/main" id="{E3DBF517-B785-43A1-A3EF-F01EF11EE5CB}"/>
                  </a:ext>
                </a:extLst>
              </p:cNvPr>
              <p:cNvSpPr>
                <a:spLocks/>
              </p:cNvSpPr>
              <p:nvPr/>
            </p:nvSpPr>
            <p:spPr bwMode="auto">
              <a:xfrm>
                <a:off x="7374440" y="5477812"/>
                <a:ext cx="12623" cy="12623"/>
              </a:xfrm>
              <a:custGeom>
                <a:avLst/>
                <a:gdLst>
                  <a:gd name="T0" fmla="*/ 0 w 8"/>
                  <a:gd name="T1" fmla="*/ 4 h 8"/>
                  <a:gd name="T2" fmla="*/ 0 w 8"/>
                  <a:gd name="T3" fmla="*/ 4 h 8"/>
                  <a:gd name="T4" fmla="*/ 6 w 8"/>
                  <a:gd name="T5" fmla="*/ 4 h 8"/>
                  <a:gd name="T6" fmla="*/ 6 w 8"/>
                  <a:gd name="T7" fmla="*/ 4 h 8"/>
                  <a:gd name="T8" fmla="*/ 2 w 8"/>
                  <a:gd name="T9" fmla="*/ 2 h 8"/>
                  <a:gd name="T10" fmla="*/ 2 w 8"/>
                  <a:gd name="T11" fmla="*/ 0 h 8"/>
                  <a:gd name="T12" fmla="*/ 8 w 8"/>
                  <a:gd name="T13" fmla="*/ 4 h 8"/>
                  <a:gd name="T14" fmla="*/ 8 w 8"/>
                  <a:gd name="T15" fmla="*/ 6 h 8"/>
                  <a:gd name="T16" fmla="*/ 2 w 8"/>
                  <a:gd name="T17" fmla="*/ 4 h 8"/>
                  <a:gd name="T18" fmla="*/ 2 w 8"/>
                  <a:gd name="T19" fmla="*/ 4 h 8"/>
                  <a:gd name="T20" fmla="*/ 6 w 8"/>
                  <a:gd name="T21" fmla="*/ 8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4"/>
                    </a:lnTo>
                    <a:lnTo>
                      <a:pt x="6" y="4"/>
                    </a:lnTo>
                    <a:lnTo>
                      <a:pt x="6" y="4"/>
                    </a:lnTo>
                    <a:lnTo>
                      <a:pt x="2" y="2"/>
                    </a:lnTo>
                    <a:lnTo>
                      <a:pt x="2" y="0"/>
                    </a:lnTo>
                    <a:lnTo>
                      <a:pt x="8" y="4"/>
                    </a:lnTo>
                    <a:lnTo>
                      <a:pt x="8" y="6"/>
                    </a:lnTo>
                    <a:lnTo>
                      <a:pt x="2" y="4"/>
                    </a:lnTo>
                    <a:lnTo>
                      <a:pt x="2" y="4"/>
                    </a:lnTo>
                    <a:lnTo>
                      <a:pt x="6" y="8"/>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81">
                <a:extLst>
                  <a:ext uri="{FF2B5EF4-FFF2-40B4-BE49-F238E27FC236}">
                    <a16:creationId xmlns:a16="http://schemas.microsoft.com/office/drawing/2014/main" id="{20392D48-7A80-4C19-AAE6-5DA269078EC0}"/>
                  </a:ext>
                </a:extLst>
              </p:cNvPr>
              <p:cNvSpPr>
                <a:spLocks/>
              </p:cNvSpPr>
              <p:nvPr/>
            </p:nvSpPr>
            <p:spPr bwMode="auto">
              <a:xfrm>
                <a:off x="7380751" y="5468344"/>
                <a:ext cx="12623" cy="12623"/>
              </a:xfrm>
              <a:custGeom>
                <a:avLst/>
                <a:gdLst>
                  <a:gd name="T0" fmla="*/ 4 w 4"/>
                  <a:gd name="T1" fmla="*/ 2 h 4"/>
                  <a:gd name="T2" fmla="*/ 4 w 4"/>
                  <a:gd name="T3" fmla="*/ 3 h 4"/>
                  <a:gd name="T4" fmla="*/ 1 w 4"/>
                  <a:gd name="T5" fmla="*/ 3 h 4"/>
                  <a:gd name="T6" fmla="*/ 0 w 4"/>
                  <a:gd name="T7" fmla="*/ 1 h 4"/>
                  <a:gd name="T8" fmla="*/ 2 w 4"/>
                  <a:gd name="T9" fmla="*/ 1 h 4"/>
                  <a:gd name="T10" fmla="*/ 2 w 4"/>
                  <a:gd name="T11" fmla="*/ 1 h 4"/>
                  <a:gd name="T12" fmla="*/ 1 w 4"/>
                  <a:gd name="T13" fmla="*/ 1 h 4"/>
                  <a:gd name="T14" fmla="*/ 2 w 4"/>
                  <a:gd name="T15" fmla="*/ 3 h 4"/>
                  <a:gd name="T16" fmla="*/ 4 w 4"/>
                  <a:gd name="T17" fmla="*/ 3 h 4"/>
                  <a:gd name="T18" fmla="*/ 4 w 4"/>
                  <a:gd name="T19" fmla="*/ 2 h 4"/>
                  <a:gd name="T20" fmla="*/ 3 w 4"/>
                  <a:gd name="T21" fmla="*/ 2 h 4"/>
                  <a:gd name="T22" fmla="*/ 2 w 4"/>
                  <a:gd name="T23" fmla="*/ 2 h 4"/>
                  <a:gd name="T24" fmla="*/ 2 w 4"/>
                  <a:gd name="T25" fmla="*/ 2 h 4"/>
                  <a:gd name="T26" fmla="*/ 2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3"/>
                      <a:pt x="0" y="2"/>
                      <a:pt x="0" y="1"/>
                    </a:cubicBezTo>
                    <a:cubicBezTo>
                      <a:pt x="1" y="1"/>
                      <a:pt x="1" y="0"/>
                      <a:pt x="2" y="1"/>
                    </a:cubicBezTo>
                    <a:cubicBezTo>
                      <a:pt x="2" y="1"/>
                      <a:pt x="2" y="1"/>
                      <a:pt x="2" y="1"/>
                    </a:cubicBezTo>
                    <a:cubicBezTo>
                      <a:pt x="1" y="1"/>
                      <a:pt x="1" y="1"/>
                      <a:pt x="1" y="1"/>
                    </a:cubicBezTo>
                    <a:cubicBezTo>
                      <a:pt x="0" y="2"/>
                      <a:pt x="1" y="3"/>
                      <a:pt x="2" y="3"/>
                    </a:cubicBezTo>
                    <a:cubicBezTo>
                      <a:pt x="2" y="3"/>
                      <a:pt x="3" y="3"/>
                      <a:pt x="4" y="3"/>
                    </a:cubicBezTo>
                    <a:cubicBezTo>
                      <a:pt x="4" y="3"/>
                      <a:pt x="4" y="2"/>
                      <a:pt x="4" y="2"/>
                    </a:cubicBezTo>
                    <a:cubicBezTo>
                      <a:pt x="3" y="2"/>
                      <a:pt x="3" y="2"/>
                      <a:pt x="3" y="2"/>
                    </a:cubicBezTo>
                    <a:cubicBezTo>
                      <a:pt x="2" y="2"/>
                      <a:pt x="2" y="2"/>
                      <a:pt x="2" y="2"/>
                    </a:cubicBezTo>
                    <a:cubicBezTo>
                      <a:pt x="2" y="2"/>
                      <a:pt x="2" y="2"/>
                      <a:pt x="2" y="2"/>
                    </a:cubicBezTo>
                    <a:cubicBezTo>
                      <a:pt x="2" y="1"/>
                      <a:pt x="2" y="1"/>
                      <a:pt x="2"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2">
                <a:extLst>
                  <a:ext uri="{FF2B5EF4-FFF2-40B4-BE49-F238E27FC236}">
                    <a16:creationId xmlns:a16="http://schemas.microsoft.com/office/drawing/2014/main" id="{4E9B3F16-BA3B-4F2C-8378-FA4ECC9D35BE}"/>
                  </a:ext>
                </a:extLst>
              </p:cNvPr>
              <p:cNvSpPr>
                <a:spLocks/>
              </p:cNvSpPr>
              <p:nvPr/>
            </p:nvSpPr>
            <p:spPr bwMode="auto">
              <a:xfrm>
                <a:off x="7383907" y="5462033"/>
                <a:ext cx="12623" cy="9467"/>
              </a:xfrm>
              <a:custGeom>
                <a:avLst/>
                <a:gdLst>
                  <a:gd name="T0" fmla="*/ 2 w 8"/>
                  <a:gd name="T1" fmla="*/ 2 h 6"/>
                  <a:gd name="T2" fmla="*/ 2 w 8"/>
                  <a:gd name="T3" fmla="*/ 4 h 6"/>
                  <a:gd name="T4" fmla="*/ 0 w 8"/>
                  <a:gd name="T5" fmla="*/ 4 h 6"/>
                  <a:gd name="T6" fmla="*/ 2 w 8"/>
                  <a:gd name="T7" fmla="*/ 0 h 6"/>
                  <a:gd name="T8" fmla="*/ 4 w 8"/>
                  <a:gd name="T9" fmla="*/ 0 h 6"/>
                  <a:gd name="T10" fmla="*/ 2 w 8"/>
                  <a:gd name="T11" fmla="*/ 2 h 6"/>
                  <a:gd name="T12" fmla="*/ 8 w 8"/>
                  <a:gd name="T13" fmla="*/ 4 h 6"/>
                  <a:gd name="T14" fmla="*/ 8 w 8"/>
                  <a:gd name="T15" fmla="*/ 6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2" y="4"/>
                    </a:lnTo>
                    <a:lnTo>
                      <a:pt x="0" y="4"/>
                    </a:lnTo>
                    <a:lnTo>
                      <a:pt x="2" y="0"/>
                    </a:lnTo>
                    <a:lnTo>
                      <a:pt x="4" y="0"/>
                    </a:lnTo>
                    <a:lnTo>
                      <a:pt x="2" y="2"/>
                    </a:lnTo>
                    <a:lnTo>
                      <a:pt x="8" y="4"/>
                    </a:lnTo>
                    <a:lnTo>
                      <a:pt x="8" y="6"/>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183">
                <a:extLst>
                  <a:ext uri="{FF2B5EF4-FFF2-40B4-BE49-F238E27FC236}">
                    <a16:creationId xmlns:a16="http://schemas.microsoft.com/office/drawing/2014/main" id="{4C1076AD-6842-4B46-9347-EDC5D9BD04ED}"/>
                  </a:ext>
                </a:extLst>
              </p:cNvPr>
              <p:cNvSpPr>
                <a:spLocks/>
              </p:cNvSpPr>
              <p:nvPr/>
            </p:nvSpPr>
            <p:spPr bwMode="auto">
              <a:xfrm>
                <a:off x="7387063" y="5452566"/>
                <a:ext cx="15778" cy="12623"/>
              </a:xfrm>
              <a:custGeom>
                <a:avLst/>
                <a:gdLst>
                  <a:gd name="T0" fmla="*/ 0 w 10"/>
                  <a:gd name="T1" fmla="*/ 4 h 8"/>
                  <a:gd name="T2" fmla="*/ 2 w 10"/>
                  <a:gd name="T3" fmla="*/ 4 h 8"/>
                  <a:gd name="T4" fmla="*/ 4 w 10"/>
                  <a:gd name="T5" fmla="*/ 4 h 8"/>
                  <a:gd name="T6" fmla="*/ 6 w 10"/>
                  <a:gd name="T7" fmla="*/ 2 h 8"/>
                  <a:gd name="T8" fmla="*/ 2 w 10"/>
                  <a:gd name="T9" fmla="*/ 2 h 8"/>
                  <a:gd name="T10" fmla="*/ 2 w 10"/>
                  <a:gd name="T11" fmla="*/ 0 h 8"/>
                  <a:gd name="T12" fmla="*/ 10 w 10"/>
                  <a:gd name="T13" fmla="*/ 2 h 8"/>
                  <a:gd name="T14" fmla="*/ 10 w 10"/>
                  <a:gd name="T15" fmla="*/ 4 h 8"/>
                  <a:gd name="T16" fmla="*/ 6 w 10"/>
                  <a:gd name="T17" fmla="*/ 2 h 8"/>
                  <a:gd name="T18" fmla="*/ 6 w 10"/>
                  <a:gd name="T19" fmla="*/ 4 h 8"/>
                  <a:gd name="T20" fmla="*/ 8 w 10"/>
                  <a:gd name="T21" fmla="*/ 6 h 8"/>
                  <a:gd name="T22" fmla="*/ 8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2" y="4"/>
                    </a:lnTo>
                    <a:lnTo>
                      <a:pt x="4" y="4"/>
                    </a:lnTo>
                    <a:lnTo>
                      <a:pt x="6" y="2"/>
                    </a:lnTo>
                    <a:lnTo>
                      <a:pt x="2" y="2"/>
                    </a:lnTo>
                    <a:lnTo>
                      <a:pt x="2" y="0"/>
                    </a:lnTo>
                    <a:lnTo>
                      <a:pt x="10" y="2"/>
                    </a:lnTo>
                    <a:lnTo>
                      <a:pt x="10" y="4"/>
                    </a:lnTo>
                    <a:lnTo>
                      <a:pt x="6" y="2"/>
                    </a:lnTo>
                    <a:lnTo>
                      <a:pt x="6" y="4"/>
                    </a:lnTo>
                    <a:lnTo>
                      <a:pt x="8" y="6"/>
                    </a:lnTo>
                    <a:lnTo>
                      <a:pt x="8"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Line 184">
                <a:extLst>
                  <a:ext uri="{FF2B5EF4-FFF2-40B4-BE49-F238E27FC236}">
                    <a16:creationId xmlns:a16="http://schemas.microsoft.com/office/drawing/2014/main" id="{CA44E82E-3F29-46FA-AE53-BB5BC5FCE893}"/>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Line 185">
                <a:extLst>
                  <a:ext uri="{FF2B5EF4-FFF2-40B4-BE49-F238E27FC236}">
                    <a16:creationId xmlns:a16="http://schemas.microsoft.com/office/drawing/2014/main" id="{5068AEE0-C488-4E57-8247-EDF0F7C76F1B}"/>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86">
                <a:extLst>
                  <a:ext uri="{FF2B5EF4-FFF2-40B4-BE49-F238E27FC236}">
                    <a16:creationId xmlns:a16="http://schemas.microsoft.com/office/drawing/2014/main" id="{6FBABAD6-3DF6-4BA0-849E-9E37C002DBCB}"/>
                  </a:ext>
                </a:extLst>
              </p:cNvPr>
              <p:cNvSpPr>
                <a:spLocks/>
              </p:cNvSpPr>
              <p:nvPr/>
            </p:nvSpPr>
            <p:spPr bwMode="auto">
              <a:xfrm>
                <a:off x="7161430" y="5375251"/>
                <a:ext cx="1578" cy="6311"/>
              </a:xfrm>
              <a:custGeom>
                <a:avLst/>
                <a:gdLst>
                  <a:gd name="T0" fmla="*/ 1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1" y="2"/>
                    </a:moveTo>
                    <a:cubicBezTo>
                      <a:pt x="1" y="2"/>
                      <a:pt x="1"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Line 187">
                <a:extLst>
                  <a:ext uri="{FF2B5EF4-FFF2-40B4-BE49-F238E27FC236}">
                    <a16:creationId xmlns:a16="http://schemas.microsoft.com/office/drawing/2014/main" id="{C658E92C-B741-4F27-BF76-F77D07492BB3}"/>
                  </a:ext>
                </a:extLst>
              </p:cNvPr>
              <p:cNvSpPr>
                <a:spLocks noChangeShapeType="1"/>
              </p:cNvSpPr>
              <p:nvPr/>
            </p:nvSpPr>
            <p:spPr bwMode="auto">
              <a:xfrm flipH="1" flipV="1">
                <a:off x="7161430" y="5378407"/>
                <a:ext cx="1578"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88">
                <a:extLst>
                  <a:ext uri="{FF2B5EF4-FFF2-40B4-BE49-F238E27FC236}">
                    <a16:creationId xmlns:a16="http://schemas.microsoft.com/office/drawing/2014/main" id="{741D2040-482C-4B97-981D-370E083CE6C3}"/>
                  </a:ext>
                </a:extLst>
              </p:cNvPr>
              <p:cNvSpPr>
                <a:spLocks/>
              </p:cNvSpPr>
              <p:nvPr/>
            </p:nvSpPr>
            <p:spPr bwMode="auto">
              <a:xfrm>
                <a:off x="7158275" y="5378407"/>
                <a:ext cx="3156" cy="3156"/>
              </a:xfrm>
              <a:custGeom>
                <a:avLst/>
                <a:gdLst>
                  <a:gd name="T0" fmla="*/ 1 w 1"/>
                  <a:gd name="T1" fmla="*/ 1 h 1"/>
                  <a:gd name="T2" fmla="*/ 1 w 1"/>
                  <a:gd name="T3" fmla="*/ 1 h 1"/>
                  <a:gd name="T4" fmla="*/ 0 w 1"/>
                  <a:gd name="T5" fmla="*/ 0 h 1"/>
                </a:gdLst>
                <a:ahLst/>
                <a:cxnLst>
                  <a:cxn ang="0">
                    <a:pos x="T0" y="T1"/>
                  </a:cxn>
                  <a:cxn ang="0">
                    <a:pos x="T2" y="T3"/>
                  </a:cxn>
                  <a:cxn ang="0">
                    <a:pos x="T4" y="T5"/>
                  </a:cxn>
                </a:cxnLst>
                <a:rect l="0" t="0" r="r" b="b"/>
                <a:pathLst>
                  <a:path w="1" h="1">
                    <a:moveTo>
                      <a:pt x="1" y="1"/>
                    </a:moveTo>
                    <a:cubicBezTo>
                      <a:pt x="1" y="1"/>
                      <a:pt x="1" y="1"/>
                      <a:pt x="1" y="1"/>
                    </a:cubicBez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Line 189">
                <a:extLst>
                  <a:ext uri="{FF2B5EF4-FFF2-40B4-BE49-F238E27FC236}">
                    <a16:creationId xmlns:a16="http://schemas.microsoft.com/office/drawing/2014/main" id="{234CB234-85AA-4999-9C50-1A973643E3FD}"/>
                  </a:ext>
                </a:extLst>
              </p:cNvPr>
              <p:cNvSpPr>
                <a:spLocks noChangeShapeType="1"/>
              </p:cNvSpPr>
              <p:nvPr/>
            </p:nvSpPr>
            <p:spPr bwMode="auto">
              <a:xfrm flipH="1" flipV="1">
                <a:off x="7155119" y="538156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0">
                <a:extLst>
                  <a:ext uri="{FF2B5EF4-FFF2-40B4-BE49-F238E27FC236}">
                    <a16:creationId xmlns:a16="http://schemas.microsoft.com/office/drawing/2014/main" id="{DEC99108-0B5B-42F8-ADBA-FD1675188CFE}"/>
                  </a:ext>
                </a:extLst>
              </p:cNvPr>
              <p:cNvSpPr>
                <a:spLocks/>
              </p:cNvSpPr>
              <p:nvPr/>
            </p:nvSpPr>
            <p:spPr bwMode="auto">
              <a:xfrm>
                <a:off x="7158275" y="5381562"/>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191">
                <a:extLst>
                  <a:ext uri="{FF2B5EF4-FFF2-40B4-BE49-F238E27FC236}">
                    <a16:creationId xmlns:a16="http://schemas.microsoft.com/office/drawing/2014/main" id="{63224924-C59E-4F46-A8E7-6AC4D5E4D9BF}"/>
                  </a:ext>
                </a:extLst>
              </p:cNvPr>
              <p:cNvSpPr>
                <a:spLocks/>
              </p:cNvSpPr>
              <p:nvPr/>
            </p:nvSpPr>
            <p:spPr bwMode="auto">
              <a:xfrm>
                <a:off x="7151963" y="538471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2"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192">
                <a:extLst>
                  <a:ext uri="{FF2B5EF4-FFF2-40B4-BE49-F238E27FC236}">
                    <a16:creationId xmlns:a16="http://schemas.microsoft.com/office/drawing/2014/main" id="{4CCB5BD7-E642-4D34-B3F1-20DEB0F49D0F}"/>
                  </a:ext>
                </a:extLst>
              </p:cNvPr>
              <p:cNvSpPr>
                <a:spLocks/>
              </p:cNvSpPr>
              <p:nvPr/>
            </p:nvSpPr>
            <p:spPr bwMode="auto">
              <a:xfrm>
                <a:off x="7271880" y="5297937"/>
                <a:ext cx="0" cy="3156"/>
              </a:xfrm>
              <a:custGeom>
                <a:avLst/>
                <a:gdLst>
                  <a:gd name="T0" fmla="*/ 1 h 1"/>
                  <a:gd name="T1" fmla="*/ 0 h 1"/>
                </a:gdLst>
                <a:ahLst/>
                <a:cxnLst>
                  <a:cxn ang="0">
                    <a:pos x="0" y="T0"/>
                  </a:cxn>
                  <a:cxn ang="0">
                    <a:pos x="0" y="T1"/>
                  </a:cxn>
                </a:cxnLst>
                <a:rect l="0" t="0" r="r" b="b"/>
                <a:pathLst>
                  <a:path h="1">
                    <a:moveTo>
                      <a:pt x="0" y="1"/>
                    </a:moveTo>
                    <a:cubicBezTo>
                      <a:pt x="0" y="1"/>
                      <a:pt x="0" y="1"/>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93">
                <a:extLst>
                  <a:ext uri="{FF2B5EF4-FFF2-40B4-BE49-F238E27FC236}">
                    <a16:creationId xmlns:a16="http://schemas.microsoft.com/office/drawing/2014/main" id="{4F00D9E7-6159-42EF-9E6F-795D375EC349}"/>
                  </a:ext>
                </a:extLst>
              </p:cNvPr>
              <p:cNvSpPr>
                <a:spLocks/>
              </p:cNvSpPr>
              <p:nvPr/>
            </p:nvSpPr>
            <p:spPr bwMode="auto">
              <a:xfrm>
                <a:off x="7268724" y="5301093"/>
                <a:ext cx="0" cy="3156"/>
              </a:xfrm>
              <a:custGeom>
                <a:avLst/>
                <a:gdLst>
                  <a:gd name="T0" fmla="*/ 1 h 1"/>
                  <a:gd name="T1" fmla="*/ 0 h 1"/>
                </a:gdLst>
                <a:ahLst/>
                <a:cxnLst>
                  <a:cxn ang="0">
                    <a:pos x="0" y="T0"/>
                  </a:cxn>
                  <a:cxn ang="0">
                    <a:pos x="0" y="T1"/>
                  </a:cxn>
                </a:cxnLst>
                <a:rect l="0" t="0" r="r" b="b"/>
                <a:pathLst>
                  <a:path h="1">
                    <a:moveTo>
                      <a:pt x="0" y="1"/>
                    </a:move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94">
                <a:extLst>
                  <a:ext uri="{FF2B5EF4-FFF2-40B4-BE49-F238E27FC236}">
                    <a16:creationId xmlns:a16="http://schemas.microsoft.com/office/drawing/2014/main" id="{2FA9A9FE-C5F2-4693-AEBE-0E755B9BE168}"/>
                  </a:ext>
                </a:extLst>
              </p:cNvPr>
              <p:cNvSpPr>
                <a:spLocks/>
              </p:cNvSpPr>
              <p:nvPr/>
            </p:nvSpPr>
            <p:spPr bwMode="auto">
              <a:xfrm>
                <a:off x="7267147" y="5301093"/>
                <a:ext cx="1578"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195">
                <a:extLst>
                  <a:ext uri="{FF2B5EF4-FFF2-40B4-BE49-F238E27FC236}">
                    <a16:creationId xmlns:a16="http://schemas.microsoft.com/office/drawing/2014/main" id="{959D1A6E-9221-4702-8B4B-76C718430B79}"/>
                  </a:ext>
                </a:extLst>
              </p:cNvPr>
              <p:cNvSpPr>
                <a:spLocks/>
              </p:cNvSpPr>
              <p:nvPr/>
            </p:nvSpPr>
            <p:spPr bwMode="auto">
              <a:xfrm>
                <a:off x="7267147" y="5304249"/>
                <a:ext cx="1578" cy="3156"/>
              </a:xfrm>
              <a:custGeom>
                <a:avLst/>
                <a:gdLst>
                  <a:gd name="T0" fmla="*/ 1 w 1"/>
                  <a:gd name="T1" fmla="*/ 1 h 1"/>
                  <a:gd name="T2" fmla="*/ 0 w 1"/>
                  <a:gd name="T3" fmla="*/ 0 h 1"/>
                  <a:gd name="T4" fmla="*/ 0 w 1"/>
                  <a:gd name="T5" fmla="*/ 0 h 1"/>
                </a:gdLst>
                <a:ahLst/>
                <a:cxnLst>
                  <a:cxn ang="0">
                    <a:pos x="T0" y="T1"/>
                  </a:cxn>
                  <a:cxn ang="0">
                    <a:pos x="T2" y="T3"/>
                  </a:cxn>
                  <a:cxn ang="0">
                    <a:pos x="T4" y="T5"/>
                  </a:cxn>
                </a:cxnLst>
                <a:rect l="0" t="0" r="r" b="b"/>
                <a:pathLst>
                  <a:path w="1" h="1">
                    <a:moveTo>
                      <a:pt x="1" y="1"/>
                    </a:moveTo>
                    <a:cubicBezTo>
                      <a:pt x="1" y="1"/>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96">
                <a:extLst>
                  <a:ext uri="{FF2B5EF4-FFF2-40B4-BE49-F238E27FC236}">
                    <a16:creationId xmlns:a16="http://schemas.microsoft.com/office/drawing/2014/main" id="{F9FE628B-6D81-49C4-9E45-9607E759049B}"/>
                  </a:ext>
                </a:extLst>
              </p:cNvPr>
              <p:cNvSpPr>
                <a:spLocks/>
              </p:cNvSpPr>
              <p:nvPr/>
            </p:nvSpPr>
            <p:spPr bwMode="auto">
              <a:xfrm>
                <a:off x="7263991" y="5304249"/>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97">
                <a:extLst>
                  <a:ext uri="{FF2B5EF4-FFF2-40B4-BE49-F238E27FC236}">
                    <a16:creationId xmlns:a16="http://schemas.microsoft.com/office/drawing/2014/main" id="{CE3B6302-FC64-4DB7-A25D-CA75C0CC37BC}"/>
                  </a:ext>
                </a:extLst>
              </p:cNvPr>
              <p:cNvSpPr>
                <a:spLocks/>
              </p:cNvSpPr>
              <p:nvPr/>
            </p:nvSpPr>
            <p:spPr bwMode="auto">
              <a:xfrm>
                <a:off x="7260835" y="5307404"/>
                <a:ext cx="3156"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98">
                <a:extLst>
                  <a:ext uri="{FF2B5EF4-FFF2-40B4-BE49-F238E27FC236}">
                    <a16:creationId xmlns:a16="http://schemas.microsoft.com/office/drawing/2014/main" id="{21828012-04D9-4865-A5F7-380F0A8FDF1E}"/>
                  </a:ext>
                </a:extLst>
              </p:cNvPr>
              <p:cNvSpPr>
                <a:spLocks/>
              </p:cNvSpPr>
              <p:nvPr/>
            </p:nvSpPr>
            <p:spPr bwMode="auto">
              <a:xfrm>
                <a:off x="7155119" y="5375251"/>
                <a:ext cx="14201" cy="18934"/>
              </a:xfrm>
              <a:custGeom>
                <a:avLst/>
                <a:gdLst>
                  <a:gd name="T0" fmla="*/ 4 w 5"/>
                  <a:gd name="T1" fmla="*/ 6 h 6"/>
                  <a:gd name="T2" fmla="*/ 1 w 5"/>
                  <a:gd name="T3" fmla="*/ 5 h 6"/>
                  <a:gd name="T4" fmla="*/ 0 w 5"/>
                  <a:gd name="T5" fmla="*/ 3 h 6"/>
                  <a:gd name="T6" fmla="*/ 5 w 5"/>
                  <a:gd name="T7" fmla="*/ 0 h 6"/>
                  <a:gd name="T8" fmla="*/ 5 w 5"/>
                  <a:gd name="T9" fmla="*/ 5 h 6"/>
                  <a:gd name="T10" fmla="*/ 4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4" y="6"/>
                    </a:moveTo>
                    <a:cubicBezTo>
                      <a:pt x="4" y="6"/>
                      <a:pt x="2" y="6"/>
                      <a:pt x="1" y="5"/>
                    </a:cubicBezTo>
                    <a:cubicBezTo>
                      <a:pt x="1" y="4"/>
                      <a:pt x="0" y="3"/>
                      <a:pt x="0" y="3"/>
                    </a:cubicBezTo>
                    <a:cubicBezTo>
                      <a:pt x="5" y="0"/>
                      <a:pt x="5" y="0"/>
                      <a:pt x="5" y="0"/>
                    </a:cubicBezTo>
                    <a:cubicBezTo>
                      <a:pt x="5" y="5"/>
                      <a:pt x="5" y="5"/>
                      <a:pt x="5" y="5"/>
                    </a:cubicBezTo>
                    <a:lnTo>
                      <a:pt x="4"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99">
                <a:extLst>
                  <a:ext uri="{FF2B5EF4-FFF2-40B4-BE49-F238E27FC236}">
                    <a16:creationId xmlns:a16="http://schemas.microsoft.com/office/drawing/2014/main" id="{1DC8BEA6-B343-45A5-B000-4064BECB231C}"/>
                  </a:ext>
                </a:extLst>
              </p:cNvPr>
              <p:cNvSpPr>
                <a:spLocks/>
              </p:cNvSpPr>
              <p:nvPr/>
            </p:nvSpPr>
            <p:spPr bwMode="auto">
              <a:xfrm>
                <a:off x="7161430" y="5356317"/>
                <a:ext cx="26824" cy="37868"/>
              </a:xfrm>
              <a:custGeom>
                <a:avLst/>
                <a:gdLst>
                  <a:gd name="T0" fmla="*/ 1 w 9"/>
                  <a:gd name="T1" fmla="*/ 1 h 12"/>
                  <a:gd name="T2" fmla="*/ 3 w 9"/>
                  <a:gd name="T3" fmla="*/ 12 h 12"/>
                  <a:gd name="T4" fmla="*/ 9 w 9"/>
                  <a:gd name="T5" fmla="*/ 7 h 12"/>
                  <a:gd name="T6" fmla="*/ 7 w 9"/>
                  <a:gd name="T7" fmla="*/ 0 h 12"/>
                  <a:gd name="T8" fmla="*/ 1 w 9"/>
                  <a:gd name="T9" fmla="*/ 1 h 12"/>
                </a:gdLst>
                <a:ahLst/>
                <a:cxnLst>
                  <a:cxn ang="0">
                    <a:pos x="T0" y="T1"/>
                  </a:cxn>
                  <a:cxn ang="0">
                    <a:pos x="T2" y="T3"/>
                  </a:cxn>
                  <a:cxn ang="0">
                    <a:pos x="T4" y="T5"/>
                  </a:cxn>
                  <a:cxn ang="0">
                    <a:pos x="T6" y="T7"/>
                  </a:cxn>
                  <a:cxn ang="0">
                    <a:pos x="T8" y="T9"/>
                  </a:cxn>
                </a:cxnLst>
                <a:rect l="0" t="0" r="r" b="b"/>
                <a:pathLst>
                  <a:path w="9" h="12">
                    <a:moveTo>
                      <a:pt x="1" y="1"/>
                    </a:moveTo>
                    <a:cubicBezTo>
                      <a:pt x="0" y="2"/>
                      <a:pt x="4" y="11"/>
                      <a:pt x="3" y="12"/>
                    </a:cubicBezTo>
                    <a:cubicBezTo>
                      <a:pt x="9" y="7"/>
                      <a:pt x="9" y="7"/>
                      <a:pt x="9" y="7"/>
                    </a:cubicBezTo>
                    <a:cubicBezTo>
                      <a:pt x="9" y="7"/>
                      <a:pt x="7" y="1"/>
                      <a:pt x="7" y="0"/>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0">
                <a:extLst>
                  <a:ext uri="{FF2B5EF4-FFF2-40B4-BE49-F238E27FC236}">
                    <a16:creationId xmlns:a16="http://schemas.microsoft.com/office/drawing/2014/main" id="{E3388EBF-07E3-4E1B-B6A5-1D4483F91305}"/>
                  </a:ext>
                </a:extLst>
              </p:cNvPr>
              <p:cNvSpPr>
                <a:spLocks/>
              </p:cNvSpPr>
              <p:nvPr/>
            </p:nvSpPr>
            <p:spPr bwMode="auto">
              <a:xfrm>
                <a:off x="7260835" y="5301093"/>
                <a:ext cx="20512" cy="14200"/>
              </a:xfrm>
              <a:custGeom>
                <a:avLst/>
                <a:gdLst>
                  <a:gd name="T0" fmla="*/ 6 w 7"/>
                  <a:gd name="T1" fmla="*/ 5 h 5"/>
                  <a:gd name="T2" fmla="*/ 6 w 7"/>
                  <a:gd name="T3" fmla="*/ 2 h 5"/>
                  <a:gd name="T4" fmla="*/ 5 w 7"/>
                  <a:gd name="T5" fmla="*/ 0 h 5"/>
                  <a:gd name="T6" fmla="*/ 0 w 7"/>
                  <a:gd name="T7" fmla="*/ 3 h 5"/>
                  <a:gd name="T8" fmla="*/ 5 w 7"/>
                  <a:gd name="T9" fmla="*/ 5 h 5"/>
                  <a:gd name="T10" fmla="*/ 6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6" y="5"/>
                    </a:moveTo>
                    <a:cubicBezTo>
                      <a:pt x="6" y="4"/>
                      <a:pt x="7" y="3"/>
                      <a:pt x="6" y="2"/>
                    </a:cubicBezTo>
                    <a:cubicBezTo>
                      <a:pt x="5" y="1"/>
                      <a:pt x="5" y="0"/>
                      <a:pt x="5" y="0"/>
                    </a:cubicBezTo>
                    <a:cubicBezTo>
                      <a:pt x="0" y="3"/>
                      <a:pt x="0" y="3"/>
                      <a:pt x="0" y="3"/>
                    </a:cubicBezTo>
                    <a:cubicBezTo>
                      <a:pt x="5" y="5"/>
                      <a:pt x="5" y="5"/>
                      <a:pt x="5" y="5"/>
                    </a:cubicBezTo>
                    <a:lnTo>
                      <a:pt x="6"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1">
                <a:extLst>
                  <a:ext uri="{FF2B5EF4-FFF2-40B4-BE49-F238E27FC236}">
                    <a16:creationId xmlns:a16="http://schemas.microsoft.com/office/drawing/2014/main" id="{50EB073D-9F19-4D62-B68A-80F1C51801AF}"/>
                  </a:ext>
                </a:extLst>
              </p:cNvPr>
              <p:cNvSpPr>
                <a:spLocks/>
              </p:cNvSpPr>
              <p:nvPr/>
            </p:nvSpPr>
            <p:spPr bwMode="auto">
              <a:xfrm>
                <a:off x="7238745" y="5297937"/>
                <a:ext cx="36291" cy="29979"/>
              </a:xfrm>
              <a:custGeom>
                <a:avLst/>
                <a:gdLst>
                  <a:gd name="T0" fmla="*/ 3 w 12"/>
                  <a:gd name="T1" fmla="*/ 1 h 10"/>
                  <a:gd name="T2" fmla="*/ 12 w 12"/>
                  <a:gd name="T3" fmla="*/ 6 h 10"/>
                  <a:gd name="T4" fmla="*/ 6 w 12"/>
                  <a:gd name="T5" fmla="*/ 10 h 10"/>
                  <a:gd name="T6" fmla="*/ 0 w 12"/>
                  <a:gd name="T7" fmla="*/ 6 h 10"/>
                  <a:gd name="T8" fmla="*/ 3 w 12"/>
                  <a:gd name="T9" fmla="*/ 1 h 10"/>
                </a:gdLst>
                <a:ahLst/>
                <a:cxnLst>
                  <a:cxn ang="0">
                    <a:pos x="T0" y="T1"/>
                  </a:cxn>
                  <a:cxn ang="0">
                    <a:pos x="T2" y="T3"/>
                  </a:cxn>
                  <a:cxn ang="0">
                    <a:pos x="T4" y="T5"/>
                  </a:cxn>
                  <a:cxn ang="0">
                    <a:pos x="T6" y="T7"/>
                  </a:cxn>
                  <a:cxn ang="0">
                    <a:pos x="T8" y="T9"/>
                  </a:cxn>
                </a:cxnLst>
                <a:rect l="0" t="0" r="r" b="b"/>
                <a:pathLst>
                  <a:path w="12" h="10">
                    <a:moveTo>
                      <a:pt x="3" y="1"/>
                    </a:moveTo>
                    <a:cubicBezTo>
                      <a:pt x="4" y="0"/>
                      <a:pt x="11" y="7"/>
                      <a:pt x="12" y="6"/>
                    </a:cubicBezTo>
                    <a:cubicBezTo>
                      <a:pt x="6" y="10"/>
                      <a:pt x="6" y="10"/>
                      <a:pt x="6" y="10"/>
                    </a:cubicBezTo>
                    <a:cubicBezTo>
                      <a:pt x="6" y="10"/>
                      <a:pt x="1" y="6"/>
                      <a:pt x="0" y="6"/>
                    </a:cubicBezTo>
                    <a:lnTo>
                      <a:pt x="3"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2">
                <a:extLst>
                  <a:ext uri="{FF2B5EF4-FFF2-40B4-BE49-F238E27FC236}">
                    <a16:creationId xmlns:a16="http://schemas.microsoft.com/office/drawing/2014/main" id="{17F35EA1-EA4B-42E7-8E77-C6A50824F071}"/>
                  </a:ext>
                </a:extLst>
              </p:cNvPr>
              <p:cNvSpPr>
                <a:spLocks/>
              </p:cNvSpPr>
              <p:nvPr/>
            </p:nvSpPr>
            <p:spPr bwMode="auto">
              <a:xfrm>
                <a:off x="7163009" y="5301093"/>
                <a:ext cx="88359" cy="74158"/>
              </a:xfrm>
              <a:custGeom>
                <a:avLst/>
                <a:gdLst>
                  <a:gd name="T0" fmla="*/ 14 w 28"/>
                  <a:gd name="T1" fmla="*/ 9 h 24"/>
                  <a:gd name="T2" fmla="*/ 14 w 28"/>
                  <a:gd name="T3" fmla="*/ 9 h 24"/>
                  <a:gd name="T4" fmla="*/ 0 w 28"/>
                  <a:gd name="T5" fmla="*/ 19 h 24"/>
                  <a:gd name="T6" fmla="*/ 10 w 28"/>
                  <a:gd name="T7" fmla="*/ 24 h 24"/>
                  <a:gd name="T8" fmla="*/ 12 w 28"/>
                  <a:gd name="T9" fmla="*/ 22 h 24"/>
                  <a:gd name="T10" fmla="*/ 11 w 28"/>
                  <a:gd name="T11" fmla="*/ 21 h 24"/>
                  <a:gd name="T12" fmla="*/ 18 w 28"/>
                  <a:gd name="T13" fmla="*/ 15 h 24"/>
                  <a:gd name="T14" fmla="*/ 26 w 28"/>
                  <a:gd name="T15" fmla="*/ 11 h 24"/>
                  <a:gd name="T16" fmla="*/ 26 w 28"/>
                  <a:gd name="T17" fmla="*/ 12 h 24"/>
                  <a:gd name="T18" fmla="*/ 28 w 28"/>
                  <a:gd name="T19" fmla="*/ 10 h 24"/>
                  <a:gd name="T20" fmla="*/ 27 w 28"/>
                  <a:gd name="T21" fmla="*/ 0 h 24"/>
                  <a:gd name="T22" fmla="*/ 14 w 28"/>
                  <a:gd name="T2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4">
                    <a:moveTo>
                      <a:pt x="14" y="9"/>
                    </a:moveTo>
                    <a:cubicBezTo>
                      <a:pt x="14" y="9"/>
                      <a:pt x="14" y="9"/>
                      <a:pt x="14" y="9"/>
                    </a:cubicBezTo>
                    <a:cubicBezTo>
                      <a:pt x="0" y="19"/>
                      <a:pt x="0" y="19"/>
                      <a:pt x="0" y="19"/>
                    </a:cubicBezTo>
                    <a:cubicBezTo>
                      <a:pt x="2" y="18"/>
                      <a:pt x="10" y="24"/>
                      <a:pt x="10" y="24"/>
                    </a:cubicBezTo>
                    <a:cubicBezTo>
                      <a:pt x="12" y="22"/>
                      <a:pt x="12" y="22"/>
                      <a:pt x="12" y="22"/>
                    </a:cubicBezTo>
                    <a:cubicBezTo>
                      <a:pt x="11" y="21"/>
                      <a:pt x="11" y="21"/>
                      <a:pt x="11" y="21"/>
                    </a:cubicBezTo>
                    <a:cubicBezTo>
                      <a:pt x="11" y="21"/>
                      <a:pt x="14" y="18"/>
                      <a:pt x="18" y="15"/>
                    </a:cubicBezTo>
                    <a:cubicBezTo>
                      <a:pt x="21" y="13"/>
                      <a:pt x="26" y="11"/>
                      <a:pt x="26" y="11"/>
                    </a:cubicBezTo>
                    <a:cubicBezTo>
                      <a:pt x="26" y="12"/>
                      <a:pt x="26" y="12"/>
                      <a:pt x="26" y="12"/>
                    </a:cubicBezTo>
                    <a:cubicBezTo>
                      <a:pt x="28" y="10"/>
                      <a:pt x="28" y="10"/>
                      <a:pt x="28" y="10"/>
                    </a:cubicBezTo>
                    <a:cubicBezTo>
                      <a:pt x="28" y="10"/>
                      <a:pt x="26" y="1"/>
                      <a:pt x="27" y="0"/>
                    </a:cubicBezTo>
                    <a:lnTo>
                      <a:pt x="14" y="9"/>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03">
                <a:extLst>
                  <a:ext uri="{FF2B5EF4-FFF2-40B4-BE49-F238E27FC236}">
                    <a16:creationId xmlns:a16="http://schemas.microsoft.com/office/drawing/2014/main" id="{EB47204D-FC41-4D1C-B6C5-2A27CD118A3A}"/>
                  </a:ext>
                </a:extLst>
              </p:cNvPr>
              <p:cNvSpPr>
                <a:spLocks/>
              </p:cNvSpPr>
              <p:nvPr/>
            </p:nvSpPr>
            <p:spPr bwMode="auto">
              <a:xfrm>
                <a:off x="7166164" y="5301093"/>
                <a:ext cx="100982" cy="83625"/>
              </a:xfrm>
              <a:custGeom>
                <a:avLst/>
                <a:gdLst>
                  <a:gd name="T0" fmla="*/ 9 w 32"/>
                  <a:gd name="T1" fmla="*/ 4 h 27"/>
                  <a:gd name="T2" fmla="*/ 3 w 32"/>
                  <a:gd name="T3" fmla="*/ 27 h 27"/>
                  <a:gd name="T4" fmla="*/ 16 w 32"/>
                  <a:gd name="T5" fmla="*/ 15 h 27"/>
                  <a:gd name="T6" fmla="*/ 32 w 32"/>
                  <a:gd name="T7" fmla="*/ 6 h 27"/>
                  <a:gd name="T8" fmla="*/ 9 w 32"/>
                  <a:gd name="T9" fmla="*/ 4 h 27"/>
                </a:gdLst>
                <a:ahLst/>
                <a:cxnLst>
                  <a:cxn ang="0">
                    <a:pos x="T0" y="T1"/>
                  </a:cxn>
                  <a:cxn ang="0">
                    <a:pos x="T2" y="T3"/>
                  </a:cxn>
                  <a:cxn ang="0">
                    <a:pos x="T4" y="T5"/>
                  </a:cxn>
                  <a:cxn ang="0">
                    <a:pos x="T6" y="T7"/>
                  </a:cxn>
                  <a:cxn ang="0">
                    <a:pos x="T8" y="T9"/>
                  </a:cxn>
                </a:cxnLst>
                <a:rect l="0" t="0" r="r" b="b"/>
                <a:pathLst>
                  <a:path w="32" h="27">
                    <a:moveTo>
                      <a:pt x="9" y="4"/>
                    </a:moveTo>
                    <a:cubicBezTo>
                      <a:pt x="0" y="16"/>
                      <a:pt x="3" y="27"/>
                      <a:pt x="3" y="27"/>
                    </a:cubicBezTo>
                    <a:cubicBezTo>
                      <a:pt x="3" y="27"/>
                      <a:pt x="7" y="21"/>
                      <a:pt x="16" y="15"/>
                    </a:cubicBezTo>
                    <a:cubicBezTo>
                      <a:pt x="26" y="8"/>
                      <a:pt x="32" y="6"/>
                      <a:pt x="32" y="6"/>
                    </a:cubicBezTo>
                    <a:cubicBezTo>
                      <a:pt x="32" y="6"/>
                      <a:pt x="23" y="0"/>
                      <a:pt x="9" y="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04">
                <a:extLst>
                  <a:ext uri="{FF2B5EF4-FFF2-40B4-BE49-F238E27FC236}">
                    <a16:creationId xmlns:a16="http://schemas.microsoft.com/office/drawing/2014/main" id="{ABDC9620-0E25-4894-B561-CE44468A9897}"/>
                  </a:ext>
                </a:extLst>
              </p:cNvPr>
              <p:cNvSpPr>
                <a:spLocks/>
              </p:cNvSpPr>
              <p:nvPr/>
            </p:nvSpPr>
            <p:spPr bwMode="auto">
              <a:xfrm>
                <a:off x="7175632" y="5327916"/>
                <a:ext cx="28401" cy="44180"/>
              </a:xfrm>
              <a:custGeom>
                <a:avLst/>
                <a:gdLst>
                  <a:gd name="T0" fmla="*/ 5 w 9"/>
                  <a:gd name="T1" fmla="*/ 0 h 14"/>
                  <a:gd name="T2" fmla="*/ 1 w 9"/>
                  <a:gd name="T3" fmla="*/ 14 h 14"/>
                  <a:gd name="T4" fmla="*/ 9 w 9"/>
                  <a:gd name="T5" fmla="*/ 6 h 14"/>
                  <a:gd name="T6" fmla="*/ 5 w 9"/>
                  <a:gd name="T7" fmla="*/ 0 h 14"/>
                </a:gdLst>
                <a:ahLst/>
                <a:cxnLst>
                  <a:cxn ang="0">
                    <a:pos x="T0" y="T1"/>
                  </a:cxn>
                  <a:cxn ang="0">
                    <a:pos x="T2" y="T3"/>
                  </a:cxn>
                  <a:cxn ang="0">
                    <a:pos x="T4" y="T5"/>
                  </a:cxn>
                  <a:cxn ang="0">
                    <a:pos x="T6" y="T7"/>
                  </a:cxn>
                </a:cxnLst>
                <a:rect l="0" t="0" r="r" b="b"/>
                <a:pathLst>
                  <a:path w="9" h="14">
                    <a:moveTo>
                      <a:pt x="5" y="0"/>
                    </a:moveTo>
                    <a:cubicBezTo>
                      <a:pt x="0" y="9"/>
                      <a:pt x="1" y="14"/>
                      <a:pt x="1" y="14"/>
                    </a:cubicBezTo>
                    <a:cubicBezTo>
                      <a:pt x="1" y="14"/>
                      <a:pt x="5" y="9"/>
                      <a:pt x="9" y="6"/>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06">
                <a:extLst>
                  <a:ext uri="{FF2B5EF4-FFF2-40B4-BE49-F238E27FC236}">
                    <a16:creationId xmlns:a16="http://schemas.microsoft.com/office/drawing/2014/main" id="{6E348849-3DD1-4770-A956-0722B01E635B}"/>
                  </a:ext>
                </a:extLst>
              </p:cNvPr>
              <p:cNvSpPr>
                <a:spLocks/>
              </p:cNvSpPr>
              <p:nvPr/>
            </p:nvSpPr>
            <p:spPr bwMode="auto">
              <a:xfrm>
                <a:off x="7210344" y="5312137"/>
                <a:ext cx="44180" cy="22090"/>
              </a:xfrm>
              <a:custGeom>
                <a:avLst/>
                <a:gdLst>
                  <a:gd name="T0" fmla="*/ 0 w 14"/>
                  <a:gd name="T1" fmla="*/ 1 h 7"/>
                  <a:gd name="T2" fmla="*/ 14 w 14"/>
                  <a:gd name="T3" fmla="*/ 2 h 7"/>
                  <a:gd name="T4" fmla="*/ 4 w 14"/>
                  <a:gd name="T5" fmla="*/ 7 h 7"/>
                  <a:gd name="T6" fmla="*/ 0 w 14"/>
                  <a:gd name="T7" fmla="*/ 1 h 7"/>
                </a:gdLst>
                <a:ahLst/>
                <a:cxnLst>
                  <a:cxn ang="0">
                    <a:pos x="T0" y="T1"/>
                  </a:cxn>
                  <a:cxn ang="0">
                    <a:pos x="T2" y="T3"/>
                  </a:cxn>
                  <a:cxn ang="0">
                    <a:pos x="T4" y="T5"/>
                  </a:cxn>
                  <a:cxn ang="0">
                    <a:pos x="T6" y="T7"/>
                  </a:cxn>
                </a:cxnLst>
                <a:rect l="0" t="0" r="r" b="b"/>
                <a:pathLst>
                  <a:path w="14" h="7">
                    <a:moveTo>
                      <a:pt x="0" y="1"/>
                    </a:moveTo>
                    <a:cubicBezTo>
                      <a:pt x="10" y="0"/>
                      <a:pt x="14" y="2"/>
                      <a:pt x="14" y="2"/>
                    </a:cubicBezTo>
                    <a:cubicBezTo>
                      <a:pt x="14" y="2"/>
                      <a:pt x="9" y="3"/>
                      <a:pt x="4" y="7"/>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07">
                <a:extLst>
                  <a:ext uri="{FF2B5EF4-FFF2-40B4-BE49-F238E27FC236}">
                    <a16:creationId xmlns:a16="http://schemas.microsoft.com/office/drawing/2014/main" id="{A98CA38A-80EF-472B-85FA-F2433502C7E3}"/>
                  </a:ext>
                </a:extLst>
              </p:cNvPr>
              <p:cNvSpPr>
                <a:spLocks/>
              </p:cNvSpPr>
              <p:nvPr/>
            </p:nvSpPr>
            <p:spPr bwMode="auto">
              <a:xfrm>
                <a:off x="7194566" y="5318449"/>
                <a:ext cx="15778" cy="18934"/>
              </a:xfrm>
              <a:custGeom>
                <a:avLst/>
                <a:gdLst>
                  <a:gd name="T0" fmla="*/ 8 w 10"/>
                  <a:gd name="T1" fmla="*/ 0 h 12"/>
                  <a:gd name="T2" fmla="*/ 6 w 10"/>
                  <a:gd name="T3" fmla="*/ 2 h 12"/>
                  <a:gd name="T4" fmla="*/ 2 w 10"/>
                  <a:gd name="T5" fmla="*/ 0 h 12"/>
                  <a:gd name="T6" fmla="*/ 2 w 10"/>
                  <a:gd name="T7" fmla="*/ 0 h 12"/>
                  <a:gd name="T8" fmla="*/ 4 w 10"/>
                  <a:gd name="T9" fmla="*/ 4 h 12"/>
                  <a:gd name="T10" fmla="*/ 0 w 10"/>
                  <a:gd name="T11" fmla="*/ 6 h 12"/>
                  <a:gd name="T12" fmla="*/ 2 w 10"/>
                  <a:gd name="T13" fmla="*/ 8 h 12"/>
                  <a:gd name="T14" fmla="*/ 4 w 10"/>
                  <a:gd name="T15" fmla="*/ 6 h 12"/>
                  <a:gd name="T16" fmla="*/ 10 w 10"/>
                  <a:gd name="T17" fmla="*/ 12 h 12"/>
                  <a:gd name="T18" fmla="*/ 10 w 10"/>
                  <a:gd name="T19" fmla="*/ 10 h 12"/>
                  <a:gd name="T20" fmla="*/ 6 w 10"/>
                  <a:gd name="T21" fmla="*/ 4 h 12"/>
                  <a:gd name="T22" fmla="*/ 10 w 10"/>
                  <a:gd name="T23" fmla="*/ 2 h 12"/>
                  <a:gd name="T24" fmla="*/ 8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8" y="0"/>
                    </a:moveTo>
                    <a:lnTo>
                      <a:pt x="6" y="2"/>
                    </a:lnTo>
                    <a:lnTo>
                      <a:pt x="2" y="0"/>
                    </a:lnTo>
                    <a:lnTo>
                      <a:pt x="2" y="0"/>
                    </a:lnTo>
                    <a:lnTo>
                      <a:pt x="4" y="4"/>
                    </a:lnTo>
                    <a:lnTo>
                      <a:pt x="0" y="6"/>
                    </a:lnTo>
                    <a:lnTo>
                      <a:pt x="2" y="8"/>
                    </a:lnTo>
                    <a:lnTo>
                      <a:pt x="4" y="6"/>
                    </a:lnTo>
                    <a:lnTo>
                      <a:pt x="10" y="12"/>
                    </a:lnTo>
                    <a:lnTo>
                      <a:pt x="10" y="10"/>
                    </a:lnTo>
                    <a:lnTo>
                      <a:pt x="6" y="4"/>
                    </a:lnTo>
                    <a:lnTo>
                      <a:pt x="10" y="2"/>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08">
                <a:extLst>
                  <a:ext uri="{FF2B5EF4-FFF2-40B4-BE49-F238E27FC236}">
                    <a16:creationId xmlns:a16="http://schemas.microsoft.com/office/drawing/2014/main" id="{249FB7DF-5087-45A1-8C72-54940935CFA1}"/>
                  </a:ext>
                </a:extLst>
              </p:cNvPr>
              <p:cNvSpPr>
                <a:spLocks/>
              </p:cNvSpPr>
              <p:nvPr/>
            </p:nvSpPr>
            <p:spPr bwMode="auto">
              <a:xfrm>
                <a:off x="8453686" y="3989903"/>
                <a:ext cx="105716" cy="102560"/>
              </a:xfrm>
              <a:custGeom>
                <a:avLst/>
                <a:gdLst>
                  <a:gd name="T0" fmla="*/ 33 w 34"/>
                  <a:gd name="T1" fmla="*/ 33 h 33"/>
                  <a:gd name="T2" fmla="*/ 10 w 34"/>
                  <a:gd name="T3" fmla="*/ 1 h 33"/>
                  <a:gd name="T4" fmla="*/ 6 w 34"/>
                  <a:gd name="T5" fmla="*/ 0 h 33"/>
                  <a:gd name="T6" fmla="*/ 0 w 34"/>
                  <a:gd name="T7" fmla="*/ 26 h 33"/>
                  <a:gd name="T8" fmla="*/ 33 w 34"/>
                  <a:gd name="T9" fmla="*/ 33 h 33"/>
                </a:gdLst>
                <a:ahLst/>
                <a:cxnLst>
                  <a:cxn ang="0">
                    <a:pos x="T0" y="T1"/>
                  </a:cxn>
                  <a:cxn ang="0">
                    <a:pos x="T2" y="T3"/>
                  </a:cxn>
                  <a:cxn ang="0">
                    <a:pos x="T4" y="T5"/>
                  </a:cxn>
                  <a:cxn ang="0">
                    <a:pos x="T6" y="T7"/>
                  </a:cxn>
                  <a:cxn ang="0">
                    <a:pos x="T8" y="T9"/>
                  </a:cxn>
                </a:cxnLst>
                <a:rect l="0" t="0" r="r" b="b"/>
                <a:pathLst>
                  <a:path w="34" h="33">
                    <a:moveTo>
                      <a:pt x="33" y="33"/>
                    </a:moveTo>
                    <a:cubicBezTo>
                      <a:pt x="34" y="32"/>
                      <a:pt x="28" y="5"/>
                      <a:pt x="10" y="1"/>
                    </a:cubicBezTo>
                    <a:cubicBezTo>
                      <a:pt x="6" y="0"/>
                      <a:pt x="6" y="0"/>
                      <a:pt x="6" y="0"/>
                    </a:cubicBezTo>
                    <a:cubicBezTo>
                      <a:pt x="0" y="26"/>
                      <a:pt x="0" y="26"/>
                      <a:pt x="0" y="26"/>
                    </a:cubicBezTo>
                    <a:lnTo>
                      <a:pt x="33" y="3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09">
                <a:extLst>
                  <a:ext uri="{FF2B5EF4-FFF2-40B4-BE49-F238E27FC236}">
                    <a16:creationId xmlns:a16="http://schemas.microsoft.com/office/drawing/2014/main" id="{3E8818DB-18D2-42C8-96A1-874CC7E3FED5}"/>
                  </a:ext>
                </a:extLst>
              </p:cNvPr>
              <p:cNvSpPr>
                <a:spLocks/>
              </p:cNvSpPr>
              <p:nvPr/>
            </p:nvSpPr>
            <p:spPr bwMode="auto">
              <a:xfrm>
                <a:off x="8373215" y="4056173"/>
                <a:ext cx="183030" cy="112027"/>
              </a:xfrm>
              <a:custGeom>
                <a:avLst/>
                <a:gdLst>
                  <a:gd name="T0" fmla="*/ 24 w 59"/>
                  <a:gd name="T1" fmla="*/ 32 h 36"/>
                  <a:gd name="T2" fmla="*/ 59 w 59"/>
                  <a:gd name="T3" fmla="*/ 12 h 36"/>
                  <a:gd name="T4" fmla="*/ 6 w 59"/>
                  <a:gd name="T5" fmla="*/ 0 h 36"/>
                  <a:gd name="T6" fmla="*/ 0 w 59"/>
                  <a:gd name="T7" fmla="*/ 26 h 36"/>
                  <a:gd name="T8" fmla="*/ 24 w 59"/>
                  <a:gd name="T9" fmla="*/ 32 h 36"/>
                </a:gdLst>
                <a:ahLst/>
                <a:cxnLst>
                  <a:cxn ang="0">
                    <a:pos x="T0" y="T1"/>
                  </a:cxn>
                  <a:cxn ang="0">
                    <a:pos x="T2" y="T3"/>
                  </a:cxn>
                  <a:cxn ang="0">
                    <a:pos x="T4" y="T5"/>
                  </a:cxn>
                  <a:cxn ang="0">
                    <a:pos x="T6" y="T7"/>
                  </a:cxn>
                  <a:cxn ang="0">
                    <a:pos x="T8" y="T9"/>
                  </a:cxn>
                </a:cxnLst>
                <a:rect l="0" t="0" r="r" b="b"/>
                <a:pathLst>
                  <a:path w="59" h="36">
                    <a:moveTo>
                      <a:pt x="24" y="32"/>
                    </a:moveTo>
                    <a:cubicBezTo>
                      <a:pt x="42" y="36"/>
                      <a:pt x="59" y="14"/>
                      <a:pt x="59" y="12"/>
                    </a:cubicBezTo>
                    <a:cubicBezTo>
                      <a:pt x="6" y="0"/>
                      <a:pt x="6" y="0"/>
                      <a:pt x="6" y="0"/>
                    </a:cubicBezTo>
                    <a:cubicBezTo>
                      <a:pt x="0" y="26"/>
                      <a:pt x="0" y="26"/>
                      <a:pt x="0" y="26"/>
                    </a:cubicBezTo>
                    <a:lnTo>
                      <a:pt x="24" y="32"/>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0">
                <a:extLst>
                  <a:ext uri="{FF2B5EF4-FFF2-40B4-BE49-F238E27FC236}">
                    <a16:creationId xmlns:a16="http://schemas.microsoft.com/office/drawing/2014/main" id="{65F4F9E2-219F-4CA3-BDF1-5E991C280916}"/>
                  </a:ext>
                </a:extLst>
              </p:cNvPr>
              <p:cNvSpPr>
                <a:spLocks/>
              </p:cNvSpPr>
              <p:nvPr/>
            </p:nvSpPr>
            <p:spPr bwMode="auto">
              <a:xfrm>
                <a:off x="8392150" y="3975703"/>
                <a:ext cx="80471" cy="96249"/>
              </a:xfrm>
              <a:custGeom>
                <a:avLst/>
                <a:gdLst>
                  <a:gd name="T0" fmla="*/ 39 w 51"/>
                  <a:gd name="T1" fmla="*/ 61 h 61"/>
                  <a:gd name="T2" fmla="*/ 51 w 51"/>
                  <a:gd name="T3" fmla="*/ 9 h 61"/>
                  <a:gd name="T4" fmla="*/ 12 w 51"/>
                  <a:gd name="T5" fmla="*/ 0 h 61"/>
                  <a:gd name="T6" fmla="*/ 0 w 51"/>
                  <a:gd name="T7" fmla="*/ 51 h 61"/>
                  <a:gd name="T8" fmla="*/ 39 w 51"/>
                  <a:gd name="T9" fmla="*/ 61 h 61"/>
                </a:gdLst>
                <a:ahLst/>
                <a:cxnLst>
                  <a:cxn ang="0">
                    <a:pos x="T0" y="T1"/>
                  </a:cxn>
                  <a:cxn ang="0">
                    <a:pos x="T2" y="T3"/>
                  </a:cxn>
                  <a:cxn ang="0">
                    <a:pos x="T4" y="T5"/>
                  </a:cxn>
                  <a:cxn ang="0">
                    <a:pos x="T6" y="T7"/>
                  </a:cxn>
                  <a:cxn ang="0">
                    <a:pos x="T8" y="T9"/>
                  </a:cxn>
                </a:cxnLst>
                <a:rect l="0" t="0" r="r" b="b"/>
                <a:pathLst>
                  <a:path w="51" h="61">
                    <a:moveTo>
                      <a:pt x="39" y="61"/>
                    </a:moveTo>
                    <a:lnTo>
                      <a:pt x="51" y="9"/>
                    </a:lnTo>
                    <a:lnTo>
                      <a:pt x="12" y="0"/>
                    </a:lnTo>
                    <a:lnTo>
                      <a:pt x="0" y="51"/>
                    </a:lnTo>
                    <a:lnTo>
                      <a:pt x="39" y="61"/>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1">
                <a:extLst>
                  <a:ext uri="{FF2B5EF4-FFF2-40B4-BE49-F238E27FC236}">
                    <a16:creationId xmlns:a16="http://schemas.microsoft.com/office/drawing/2014/main" id="{CCAEF915-D3F5-4A8D-B7EC-D11D52A56C78}"/>
                  </a:ext>
                </a:extLst>
              </p:cNvPr>
              <p:cNvSpPr>
                <a:spLocks/>
              </p:cNvSpPr>
              <p:nvPr/>
            </p:nvSpPr>
            <p:spPr bwMode="auto">
              <a:xfrm>
                <a:off x="8420551" y="3980436"/>
                <a:ext cx="45758" cy="91515"/>
              </a:xfrm>
              <a:custGeom>
                <a:avLst/>
                <a:gdLst>
                  <a:gd name="T0" fmla="*/ 5 w 15"/>
                  <a:gd name="T1" fmla="*/ 2 h 29"/>
                  <a:gd name="T2" fmla="*/ 6 w 15"/>
                  <a:gd name="T3" fmla="*/ 4 h 29"/>
                  <a:gd name="T4" fmla="*/ 4 w 15"/>
                  <a:gd name="T5" fmla="*/ 6 h 29"/>
                  <a:gd name="T6" fmla="*/ 5 w 15"/>
                  <a:gd name="T7" fmla="*/ 9 h 29"/>
                  <a:gd name="T8" fmla="*/ 3 w 15"/>
                  <a:gd name="T9" fmla="*/ 11 h 29"/>
                  <a:gd name="T10" fmla="*/ 4 w 15"/>
                  <a:gd name="T11" fmla="*/ 13 h 29"/>
                  <a:gd name="T12" fmla="*/ 2 w 15"/>
                  <a:gd name="T13" fmla="*/ 15 h 29"/>
                  <a:gd name="T14" fmla="*/ 3 w 15"/>
                  <a:gd name="T15" fmla="*/ 17 h 29"/>
                  <a:gd name="T16" fmla="*/ 1 w 15"/>
                  <a:gd name="T17" fmla="*/ 19 h 29"/>
                  <a:gd name="T18" fmla="*/ 2 w 15"/>
                  <a:gd name="T19" fmla="*/ 22 h 29"/>
                  <a:gd name="T20" fmla="*/ 0 w 15"/>
                  <a:gd name="T21" fmla="*/ 24 h 29"/>
                  <a:gd name="T22" fmla="*/ 1 w 15"/>
                  <a:gd name="T23" fmla="*/ 27 h 29"/>
                  <a:gd name="T24" fmla="*/ 10 w 15"/>
                  <a:gd name="T25" fmla="*/ 29 h 29"/>
                  <a:gd name="T26" fmla="*/ 9 w 15"/>
                  <a:gd name="T27" fmla="*/ 26 h 29"/>
                  <a:gd name="T28" fmla="*/ 10 w 15"/>
                  <a:gd name="T29" fmla="*/ 24 h 29"/>
                  <a:gd name="T30" fmla="*/ 10 w 15"/>
                  <a:gd name="T31" fmla="*/ 21 h 29"/>
                  <a:gd name="T32" fmla="*/ 11 w 15"/>
                  <a:gd name="T33" fmla="*/ 19 h 29"/>
                  <a:gd name="T34" fmla="*/ 11 w 15"/>
                  <a:gd name="T35" fmla="*/ 17 h 29"/>
                  <a:gd name="T36" fmla="*/ 12 w 15"/>
                  <a:gd name="T37" fmla="*/ 15 h 29"/>
                  <a:gd name="T38" fmla="*/ 12 w 15"/>
                  <a:gd name="T39" fmla="*/ 13 h 29"/>
                  <a:gd name="T40" fmla="*/ 13 w 15"/>
                  <a:gd name="T41" fmla="*/ 10 h 29"/>
                  <a:gd name="T42" fmla="*/ 13 w 15"/>
                  <a:gd name="T43" fmla="*/ 8 h 29"/>
                  <a:gd name="T44" fmla="*/ 14 w 15"/>
                  <a:gd name="T45" fmla="*/ 6 h 29"/>
                  <a:gd name="T46" fmla="*/ 14 w 15"/>
                  <a:gd name="T47" fmla="*/ 4 h 29"/>
                  <a:gd name="T48" fmla="*/ 15 w 15"/>
                  <a:gd name="T49" fmla="*/ 2 h 29"/>
                  <a:gd name="T50" fmla="*/ 6 w 15"/>
                  <a:gd name="T51" fmla="*/ 0 h 29"/>
                  <a:gd name="T52" fmla="*/ 5 w 15"/>
                  <a:gd name="T53"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9">
                    <a:moveTo>
                      <a:pt x="5" y="2"/>
                    </a:moveTo>
                    <a:cubicBezTo>
                      <a:pt x="5" y="3"/>
                      <a:pt x="6" y="3"/>
                      <a:pt x="6" y="4"/>
                    </a:cubicBezTo>
                    <a:cubicBezTo>
                      <a:pt x="6" y="5"/>
                      <a:pt x="5" y="5"/>
                      <a:pt x="4" y="6"/>
                    </a:cubicBezTo>
                    <a:cubicBezTo>
                      <a:pt x="4" y="7"/>
                      <a:pt x="5" y="8"/>
                      <a:pt x="5" y="9"/>
                    </a:cubicBezTo>
                    <a:cubicBezTo>
                      <a:pt x="5" y="10"/>
                      <a:pt x="4" y="10"/>
                      <a:pt x="3" y="11"/>
                    </a:cubicBezTo>
                    <a:cubicBezTo>
                      <a:pt x="3" y="12"/>
                      <a:pt x="4" y="12"/>
                      <a:pt x="4" y="13"/>
                    </a:cubicBezTo>
                    <a:cubicBezTo>
                      <a:pt x="4" y="14"/>
                      <a:pt x="3" y="14"/>
                      <a:pt x="2" y="15"/>
                    </a:cubicBezTo>
                    <a:cubicBezTo>
                      <a:pt x="2" y="16"/>
                      <a:pt x="3" y="16"/>
                      <a:pt x="3" y="17"/>
                    </a:cubicBezTo>
                    <a:cubicBezTo>
                      <a:pt x="3" y="18"/>
                      <a:pt x="2" y="18"/>
                      <a:pt x="1" y="19"/>
                    </a:cubicBezTo>
                    <a:cubicBezTo>
                      <a:pt x="1" y="20"/>
                      <a:pt x="2" y="21"/>
                      <a:pt x="2" y="22"/>
                    </a:cubicBezTo>
                    <a:cubicBezTo>
                      <a:pt x="2" y="23"/>
                      <a:pt x="1" y="23"/>
                      <a:pt x="0" y="24"/>
                    </a:cubicBezTo>
                    <a:cubicBezTo>
                      <a:pt x="0" y="24"/>
                      <a:pt x="1" y="26"/>
                      <a:pt x="1" y="27"/>
                    </a:cubicBezTo>
                    <a:cubicBezTo>
                      <a:pt x="10" y="29"/>
                      <a:pt x="10" y="29"/>
                      <a:pt x="10" y="29"/>
                    </a:cubicBezTo>
                    <a:cubicBezTo>
                      <a:pt x="9" y="28"/>
                      <a:pt x="9" y="26"/>
                      <a:pt x="9" y="26"/>
                    </a:cubicBezTo>
                    <a:cubicBezTo>
                      <a:pt x="9" y="25"/>
                      <a:pt x="10" y="25"/>
                      <a:pt x="10" y="24"/>
                    </a:cubicBezTo>
                    <a:cubicBezTo>
                      <a:pt x="10" y="23"/>
                      <a:pt x="10" y="22"/>
                      <a:pt x="10" y="21"/>
                    </a:cubicBezTo>
                    <a:cubicBezTo>
                      <a:pt x="10" y="20"/>
                      <a:pt x="11" y="20"/>
                      <a:pt x="11" y="19"/>
                    </a:cubicBezTo>
                    <a:cubicBezTo>
                      <a:pt x="11" y="18"/>
                      <a:pt x="11" y="18"/>
                      <a:pt x="11" y="17"/>
                    </a:cubicBezTo>
                    <a:cubicBezTo>
                      <a:pt x="11" y="16"/>
                      <a:pt x="12" y="16"/>
                      <a:pt x="12" y="15"/>
                    </a:cubicBezTo>
                    <a:cubicBezTo>
                      <a:pt x="12" y="14"/>
                      <a:pt x="12" y="13"/>
                      <a:pt x="12" y="13"/>
                    </a:cubicBezTo>
                    <a:cubicBezTo>
                      <a:pt x="12" y="12"/>
                      <a:pt x="13" y="11"/>
                      <a:pt x="13" y="10"/>
                    </a:cubicBezTo>
                    <a:cubicBezTo>
                      <a:pt x="13" y="10"/>
                      <a:pt x="13" y="9"/>
                      <a:pt x="13" y="8"/>
                    </a:cubicBezTo>
                    <a:cubicBezTo>
                      <a:pt x="13" y="7"/>
                      <a:pt x="14" y="7"/>
                      <a:pt x="14" y="6"/>
                    </a:cubicBezTo>
                    <a:cubicBezTo>
                      <a:pt x="14" y="5"/>
                      <a:pt x="14" y="5"/>
                      <a:pt x="14" y="4"/>
                    </a:cubicBezTo>
                    <a:cubicBezTo>
                      <a:pt x="14" y="3"/>
                      <a:pt x="14" y="3"/>
                      <a:pt x="15" y="2"/>
                    </a:cubicBezTo>
                    <a:cubicBezTo>
                      <a:pt x="6" y="0"/>
                      <a:pt x="6" y="0"/>
                      <a:pt x="6" y="0"/>
                    </a:cubicBezTo>
                    <a:cubicBezTo>
                      <a:pt x="6" y="1"/>
                      <a:pt x="6" y="1"/>
                      <a:pt x="5" y="2"/>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2">
                <a:extLst>
                  <a:ext uri="{FF2B5EF4-FFF2-40B4-BE49-F238E27FC236}">
                    <a16:creationId xmlns:a16="http://schemas.microsoft.com/office/drawing/2014/main" id="{901382E3-CC43-4170-8408-C20748185CC0}"/>
                  </a:ext>
                </a:extLst>
              </p:cNvPr>
              <p:cNvSpPr>
                <a:spLocks/>
              </p:cNvSpPr>
              <p:nvPr/>
            </p:nvSpPr>
            <p:spPr bwMode="auto">
              <a:xfrm>
                <a:off x="8428441" y="3983592"/>
                <a:ext cx="28401" cy="85204"/>
              </a:xfrm>
              <a:custGeom>
                <a:avLst/>
                <a:gdLst>
                  <a:gd name="T0" fmla="*/ 5 w 9"/>
                  <a:gd name="T1" fmla="*/ 1 h 27"/>
                  <a:gd name="T2" fmla="*/ 6 w 9"/>
                  <a:gd name="T3" fmla="*/ 4 h 27"/>
                  <a:gd name="T4" fmla="*/ 4 w 9"/>
                  <a:gd name="T5" fmla="*/ 6 h 27"/>
                  <a:gd name="T6" fmla="*/ 5 w 9"/>
                  <a:gd name="T7" fmla="*/ 8 h 27"/>
                  <a:gd name="T8" fmla="*/ 3 w 9"/>
                  <a:gd name="T9" fmla="*/ 10 h 27"/>
                  <a:gd name="T10" fmla="*/ 4 w 9"/>
                  <a:gd name="T11" fmla="*/ 13 h 27"/>
                  <a:gd name="T12" fmla="*/ 2 w 9"/>
                  <a:gd name="T13" fmla="*/ 15 h 27"/>
                  <a:gd name="T14" fmla="*/ 3 w 9"/>
                  <a:gd name="T15" fmla="*/ 17 h 27"/>
                  <a:gd name="T16" fmla="*/ 1 w 9"/>
                  <a:gd name="T17" fmla="*/ 19 h 27"/>
                  <a:gd name="T18" fmla="*/ 2 w 9"/>
                  <a:gd name="T19" fmla="*/ 21 h 27"/>
                  <a:gd name="T20" fmla="*/ 0 w 9"/>
                  <a:gd name="T21" fmla="*/ 23 h 27"/>
                  <a:gd name="T22" fmla="*/ 1 w 9"/>
                  <a:gd name="T23" fmla="*/ 26 h 27"/>
                  <a:gd name="T24" fmla="*/ 4 w 9"/>
                  <a:gd name="T25" fmla="*/ 27 h 27"/>
                  <a:gd name="T26" fmla="*/ 3 w 9"/>
                  <a:gd name="T27" fmla="*/ 24 h 27"/>
                  <a:gd name="T28" fmla="*/ 4 w 9"/>
                  <a:gd name="T29" fmla="*/ 22 h 27"/>
                  <a:gd name="T30" fmla="*/ 4 w 9"/>
                  <a:gd name="T31" fmla="*/ 20 h 27"/>
                  <a:gd name="T32" fmla="*/ 5 w 9"/>
                  <a:gd name="T33" fmla="*/ 18 h 27"/>
                  <a:gd name="T34" fmla="*/ 5 w 9"/>
                  <a:gd name="T35" fmla="*/ 15 h 27"/>
                  <a:gd name="T36" fmla="*/ 6 w 9"/>
                  <a:gd name="T37" fmla="*/ 13 h 27"/>
                  <a:gd name="T38" fmla="*/ 6 w 9"/>
                  <a:gd name="T39" fmla="*/ 11 h 27"/>
                  <a:gd name="T40" fmla="*/ 7 w 9"/>
                  <a:gd name="T41" fmla="*/ 9 h 27"/>
                  <a:gd name="T42" fmla="*/ 7 w 9"/>
                  <a:gd name="T43" fmla="*/ 6 h 27"/>
                  <a:gd name="T44" fmla="*/ 8 w 9"/>
                  <a:gd name="T45" fmla="*/ 4 h 27"/>
                  <a:gd name="T46" fmla="*/ 8 w 9"/>
                  <a:gd name="T47" fmla="*/ 2 h 27"/>
                  <a:gd name="T48" fmla="*/ 9 w 9"/>
                  <a:gd name="T49" fmla="*/ 1 h 27"/>
                  <a:gd name="T50" fmla="*/ 6 w 9"/>
                  <a:gd name="T51" fmla="*/ 0 h 27"/>
                  <a:gd name="T52" fmla="*/ 5 w 9"/>
                  <a:gd name="T5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27">
                    <a:moveTo>
                      <a:pt x="5" y="1"/>
                    </a:moveTo>
                    <a:cubicBezTo>
                      <a:pt x="5" y="2"/>
                      <a:pt x="6" y="3"/>
                      <a:pt x="6" y="4"/>
                    </a:cubicBezTo>
                    <a:cubicBezTo>
                      <a:pt x="5" y="5"/>
                      <a:pt x="4" y="5"/>
                      <a:pt x="4" y="6"/>
                    </a:cubicBezTo>
                    <a:cubicBezTo>
                      <a:pt x="4" y="7"/>
                      <a:pt x="5" y="7"/>
                      <a:pt x="5" y="8"/>
                    </a:cubicBezTo>
                    <a:cubicBezTo>
                      <a:pt x="4" y="9"/>
                      <a:pt x="3" y="9"/>
                      <a:pt x="3" y="10"/>
                    </a:cubicBezTo>
                    <a:cubicBezTo>
                      <a:pt x="3" y="11"/>
                      <a:pt x="4" y="12"/>
                      <a:pt x="4" y="13"/>
                    </a:cubicBezTo>
                    <a:cubicBezTo>
                      <a:pt x="3" y="13"/>
                      <a:pt x="3" y="14"/>
                      <a:pt x="2" y="15"/>
                    </a:cubicBezTo>
                    <a:cubicBezTo>
                      <a:pt x="2" y="16"/>
                      <a:pt x="3" y="16"/>
                      <a:pt x="3" y="17"/>
                    </a:cubicBezTo>
                    <a:cubicBezTo>
                      <a:pt x="2" y="18"/>
                      <a:pt x="1" y="18"/>
                      <a:pt x="1" y="19"/>
                    </a:cubicBezTo>
                    <a:cubicBezTo>
                      <a:pt x="1" y="20"/>
                      <a:pt x="2" y="20"/>
                      <a:pt x="2" y="21"/>
                    </a:cubicBezTo>
                    <a:cubicBezTo>
                      <a:pt x="1" y="22"/>
                      <a:pt x="1" y="22"/>
                      <a:pt x="0" y="23"/>
                    </a:cubicBezTo>
                    <a:cubicBezTo>
                      <a:pt x="0" y="24"/>
                      <a:pt x="1" y="25"/>
                      <a:pt x="1" y="26"/>
                    </a:cubicBezTo>
                    <a:cubicBezTo>
                      <a:pt x="4" y="27"/>
                      <a:pt x="4" y="27"/>
                      <a:pt x="4" y="27"/>
                    </a:cubicBezTo>
                    <a:cubicBezTo>
                      <a:pt x="3" y="26"/>
                      <a:pt x="3" y="25"/>
                      <a:pt x="3" y="24"/>
                    </a:cubicBezTo>
                    <a:cubicBezTo>
                      <a:pt x="3" y="23"/>
                      <a:pt x="4" y="23"/>
                      <a:pt x="4" y="22"/>
                    </a:cubicBezTo>
                    <a:cubicBezTo>
                      <a:pt x="5" y="21"/>
                      <a:pt x="4" y="20"/>
                      <a:pt x="4" y="20"/>
                    </a:cubicBezTo>
                    <a:cubicBezTo>
                      <a:pt x="4" y="19"/>
                      <a:pt x="5" y="19"/>
                      <a:pt x="5" y="18"/>
                    </a:cubicBezTo>
                    <a:cubicBezTo>
                      <a:pt x="6" y="17"/>
                      <a:pt x="5" y="16"/>
                      <a:pt x="5" y="15"/>
                    </a:cubicBezTo>
                    <a:cubicBezTo>
                      <a:pt x="5" y="14"/>
                      <a:pt x="6" y="14"/>
                      <a:pt x="6" y="13"/>
                    </a:cubicBezTo>
                    <a:cubicBezTo>
                      <a:pt x="7" y="12"/>
                      <a:pt x="6" y="12"/>
                      <a:pt x="6" y="11"/>
                    </a:cubicBezTo>
                    <a:cubicBezTo>
                      <a:pt x="6" y="10"/>
                      <a:pt x="7" y="10"/>
                      <a:pt x="7" y="9"/>
                    </a:cubicBezTo>
                    <a:cubicBezTo>
                      <a:pt x="8" y="8"/>
                      <a:pt x="7" y="7"/>
                      <a:pt x="7" y="6"/>
                    </a:cubicBezTo>
                    <a:cubicBezTo>
                      <a:pt x="7" y="6"/>
                      <a:pt x="8" y="6"/>
                      <a:pt x="8" y="4"/>
                    </a:cubicBezTo>
                    <a:cubicBezTo>
                      <a:pt x="9" y="3"/>
                      <a:pt x="8" y="3"/>
                      <a:pt x="8" y="2"/>
                    </a:cubicBezTo>
                    <a:cubicBezTo>
                      <a:pt x="8" y="1"/>
                      <a:pt x="9" y="1"/>
                      <a:pt x="9" y="1"/>
                    </a:cubicBezTo>
                    <a:cubicBezTo>
                      <a:pt x="6" y="0"/>
                      <a:pt x="6" y="0"/>
                      <a:pt x="6" y="0"/>
                    </a:cubicBezTo>
                    <a:cubicBezTo>
                      <a:pt x="6" y="1"/>
                      <a:pt x="5" y="1"/>
                      <a:pt x="5" y="1"/>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3">
                <a:extLst>
                  <a:ext uri="{FF2B5EF4-FFF2-40B4-BE49-F238E27FC236}">
                    <a16:creationId xmlns:a16="http://schemas.microsoft.com/office/drawing/2014/main" id="{10BEB744-153A-4451-9F09-915B841266D5}"/>
                  </a:ext>
                </a:extLst>
              </p:cNvPr>
              <p:cNvSpPr>
                <a:spLocks/>
              </p:cNvSpPr>
              <p:nvPr/>
            </p:nvSpPr>
            <p:spPr bwMode="auto">
              <a:xfrm>
                <a:off x="8466309" y="4040394"/>
                <a:ext cx="25246" cy="31557"/>
              </a:xfrm>
              <a:custGeom>
                <a:avLst/>
                <a:gdLst>
                  <a:gd name="T0" fmla="*/ 7 w 8"/>
                  <a:gd name="T1" fmla="*/ 0 h 10"/>
                  <a:gd name="T2" fmla="*/ 5 w 8"/>
                  <a:gd name="T3" fmla="*/ 2 h 10"/>
                  <a:gd name="T4" fmla="*/ 5 w 8"/>
                  <a:gd name="T5" fmla="*/ 1 h 10"/>
                  <a:gd name="T6" fmla="*/ 5 w 8"/>
                  <a:gd name="T7" fmla="*/ 1 h 10"/>
                  <a:gd name="T8" fmla="*/ 4 w 8"/>
                  <a:gd name="T9" fmla="*/ 2 h 10"/>
                  <a:gd name="T10" fmla="*/ 4 w 8"/>
                  <a:gd name="T11" fmla="*/ 2 h 10"/>
                  <a:gd name="T12" fmla="*/ 4 w 8"/>
                  <a:gd name="T13" fmla="*/ 1 h 10"/>
                  <a:gd name="T14" fmla="*/ 4 w 8"/>
                  <a:gd name="T15" fmla="*/ 1 h 10"/>
                  <a:gd name="T16" fmla="*/ 4 w 8"/>
                  <a:gd name="T17" fmla="*/ 2 h 10"/>
                  <a:gd name="T18" fmla="*/ 3 w 8"/>
                  <a:gd name="T19" fmla="*/ 3 h 10"/>
                  <a:gd name="T20" fmla="*/ 2 w 8"/>
                  <a:gd name="T21" fmla="*/ 4 h 10"/>
                  <a:gd name="T22" fmla="*/ 1 w 8"/>
                  <a:gd name="T23" fmla="*/ 5 h 10"/>
                  <a:gd name="T24" fmla="*/ 1 w 8"/>
                  <a:gd name="T25" fmla="*/ 6 h 10"/>
                  <a:gd name="T26" fmla="*/ 0 w 8"/>
                  <a:gd name="T27" fmla="*/ 7 h 10"/>
                  <a:gd name="T28" fmla="*/ 0 w 8"/>
                  <a:gd name="T29" fmla="*/ 8 h 10"/>
                  <a:gd name="T30" fmla="*/ 0 w 8"/>
                  <a:gd name="T31" fmla="*/ 9 h 10"/>
                  <a:gd name="T32" fmla="*/ 0 w 8"/>
                  <a:gd name="T33" fmla="*/ 10 h 10"/>
                  <a:gd name="T34" fmla="*/ 1 w 8"/>
                  <a:gd name="T35" fmla="*/ 10 h 10"/>
                  <a:gd name="T36" fmla="*/ 1 w 8"/>
                  <a:gd name="T37" fmla="*/ 8 h 10"/>
                  <a:gd name="T38" fmla="*/ 2 w 8"/>
                  <a:gd name="T39" fmla="*/ 8 h 10"/>
                  <a:gd name="T40" fmla="*/ 4 w 8"/>
                  <a:gd name="T41" fmla="*/ 7 h 10"/>
                  <a:gd name="T42" fmla="*/ 5 w 8"/>
                  <a:gd name="T43" fmla="*/ 6 h 10"/>
                  <a:gd name="T44" fmla="*/ 6 w 8"/>
                  <a:gd name="T45" fmla="*/ 5 h 10"/>
                  <a:gd name="T46" fmla="*/ 5 w 8"/>
                  <a:gd name="T47" fmla="*/ 4 h 10"/>
                  <a:gd name="T48" fmla="*/ 6 w 8"/>
                  <a:gd name="T49" fmla="*/ 3 h 10"/>
                  <a:gd name="T50" fmla="*/ 6 w 8"/>
                  <a:gd name="T51" fmla="*/ 1 h 10"/>
                  <a:gd name="T52" fmla="*/ 7 w 8"/>
                  <a:gd name="T53" fmla="*/ 0 h 10"/>
                  <a:gd name="T54" fmla="*/ 8 w 8"/>
                  <a:gd name="T55" fmla="*/ 0 h 10"/>
                  <a:gd name="T56" fmla="*/ 7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7" y="0"/>
                    </a:moveTo>
                    <a:cubicBezTo>
                      <a:pt x="7" y="0"/>
                      <a:pt x="6" y="1"/>
                      <a:pt x="5" y="2"/>
                    </a:cubicBezTo>
                    <a:cubicBezTo>
                      <a:pt x="5" y="1"/>
                      <a:pt x="5" y="1"/>
                      <a:pt x="5" y="1"/>
                    </a:cubicBezTo>
                    <a:cubicBezTo>
                      <a:pt x="5" y="1"/>
                      <a:pt x="5" y="0"/>
                      <a:pt x="5" y="1"/>
                    </a:cubicBezTo>
                    <a:cubicBezTo>
                      <a:pt x="5" y="1"/>
                      <a:pt x="5" y="2"/>
                      <a:pt x="4" y="2"/>
                    </a:cubicBezTo>
                    <a:cubicBezTo>
                      <a:pt x="4" y="2"/>
                      <a:pt x="4" y="2"/>
                      <a:pt x="4" y="2"/>
                    </a:cubicBezTo>
                    <a:cubicBezTo>
                      <a:pt x="4" y="1"/>
                      <a:pt x="4" y="1"/>
                      <a:pt x="4" y="1"/>
                    </a:cubicBezTo>
                    <a:cubicBezTo>
                      <a:pt x="4" y="1"/>
                      <a:pt x="4" y="1"/>
                      <a:pt x="4" y="1"/>
                    </a:cubicBezTo>
                    <a:cubicBezTo>
                      <a:pt x="4" y="1"/>
                      <a:pt x="4" y="2"/>
                      <a:pt x="4" y="2"/>
                    </a:cubicBezTo>
                    <a:cubicBezTo>
                      <a:pt x="4" y="3"/>
                      <a:pt x="3" y="3"/>
                      <a:pt x="3" y="3"/>
                    </a:cubicBezTo>
                    <a:cubicBezTo>
                      <a:pt x="3" y="3"/>
                      <a:pt x="3" y="4"/>
                      <a:pt x="2" y="4"/>
                    </a:cubicBezTo>
                    <a:cubicBezTo>
                      <a:pt x="2" y="5"/>
                      <a:pt x="2" y="5"/>
                      <a:pt x="1" y="5"/>
                    </a:cubicBezTo>
                    <a:cubicBezTo>
                      <a:pt x="1" y="6"/>
                      <a:pt x="1" y="6"/>
                      <a:pt x="1" y="6"/>
                    </a:cubicBezTo>
                    <a:cubicBezTo>
                      <a:pt x="0" y="6"/>
                      <a:pt x="0" y="7"/>
                      <a:pt x="0" y="7"/>
                    </a:cubicBezTo>
                    <a:cubicBezTo>
                      <a:pt x="0" y="8"/>
                      <a:pt x="0" y="8"/>
                      <a:pt x="0" y="8"/>
                    </a:cubicBezTo>
                    <a:cubicBezTo>
                      <a:pt x="0" y="8"/>
                      <a:pt x="0" y="9"/>
                      <a:pt x="0" y="9"/>
                    </a:cubicBezTo>
                    <a:cubicBezTo>
                      <a:pt x="0" y="9"/>
                      <a:pt x="0" y="10"/>
                      <a:pt x="0" y="10"/>
                    </a:cubicBezTo>
                    <a:cubicBezTo>
                      <a:pt x="0" y="10"/>
                      <a:pt x="1" y="10"/>
                      <a:pt x="1" y="10"/>
                    </a:cubicBezTo>
                    <a:cubicBezTo>
                      <a:pt x="1" y="9"/>
                      <a:pt x="1" y="9"/>
                      <a:pt x="1" y="8"/>
                    </a:cubicBezTo>
                    <a:cubicBezTo>
                      <a:pt x="1" y="8"/>
                      <a:pt x="2" y="8"/>
                      <a:pt x="2" y="8"/>
                    </a:cubicBezTo>
                    <a:cubicBezTo>
                      <a:pt x="3" y="8"/>
                      <a:pt x="3" y="8"/>
                      <a:pt x="4" y="7"/>
                    </a:cubicBezTo>
                    <a:cubicBezTo>
                      <a:pt x="4" y="7"/>
                      <a:pt x="5" y="7"/>
                      <a:pt x="5" y="6"/>
                    </a:cubicBezTo>
                    <a:cubicBezTo>
                      <a:pt x="6" y="6"/>
                      <a:pt x="6" y="5"/>
                      <a:pt x="6" y="5"/>
                    </a:cubicBezTo>
                    <a:cubicBezTo>
                      <a:pt x="6" y="5"/>
                      <a:pt x="6" y="4"/>
                      <a:pt x="5" y="4"/>
                    </a:cubicBezTo>
                    <a:cubicBezTo>
                      <a:pt x="5" y="4"/>
                      <a:pt x="6" y="3"/>
                      <a:pt x="6" y="3"/>
                    </a:cubicBezTo>
                    <a:cubicBezTo>
                      <a:pt x="6" y="2"/>
                      <a:pt x="6" y="2"/>
                      <a:pt x="6" y="1"/>
                    </a:cubicBezTo>
                    <a:cubicBezTo>
                      <a:pt x="7" y="1"/>
                      <a:pt x="7" y="1"/>
                      <a:pt x="7" y="0"/>
                    </a:cubicBezTo>
                    <a:cubicBezTo>
                      <a:pt x="8" y="0"/>
                      <a:pt x="8" y="0"/>
                      <a:pt x="8" y="0"/>
                    </a:cubicBezTo>
                    <a:cubicBezTo>
                      <a:pt x="8" y="0"/>
                      <a:pt x="7" y="0"/>
                      <a:pt x="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14">
                <a:extLst>
                  <a:ext uri="{FF2B5EF4-FFF2-40B4-BE49-F238E27FC236}">
                    <a16:creationId xmlns:a16="http://schemas.microsoft.com/office/drawing/2014/main" id="{CDF30D14-2AB8-4A0C-B0F9-2670FF113797}"/>
                  </a:ext>
                </a:extLst>
              </p:cNvPr>
              <p:cNvSpPr>
                <a:spLocks/>
              </p:cNvSpPr>
              <p:nvPr/>
            </p:nvSpPr>
            <p:spPr bwMode="auto">
              <a:xfrm>
                <a:off x="8485243" y="4053017"/>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15">
                <a:extLst>
                  <a:ext uri="{FF2B5EF4-FFF2-40B4-BE49-F238E27FC236}">
                    <a16:creationId xmlns:a16="http://schemas.microsoft.com/office/drawing/2014/main" id="{98E9D3A4-6E06-4DE1-95FB-262650F42ED2}"/>
                  </a:ext>
                </a:extLst>
              </p:cNvPr>
              <p:cNvSpPr>
                <a:spLocks/>
              </p:cNvSpPr>
              <p:nvPr/>
            </p:nvSpPr>
            <p:spPr bwMode="auto">
              <a:xfrm>
                <a:off x="8482087" y="4059328"/>
                <a:ext cx="3156" cy="3156"/>
              </a:xfrm>
              <a:custGeom>
                <a:avLst/>
                <a:gdLst>
                  <a:gd name="T0" fmla="*/ 0 w 1"/>
                  <a:gd name="T1" fmla="*/ 0 h 1"/>
                  <a:gd name="T2" fmla="*/ 1 w 1"/>
                  <a:gd name="T3" fmla="*/ 0 h 1"/>
                  <a:gd name="T4" fmla="*/ 1 w 1"/>
                  <a:gd name="T5" fmla="*/ 0 h 1"/>
                  <a:gd name="T6" fmla="*/ 1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1" y="0"/>
                    </a:cubicBezTo>
                    <a:cubicBezTo>
                      <a:pt x="1" y="0"/>
                      <a:pt x="1" y="0"/>
                      <a:pt x="1" y="0"/>
                    </a:cubicBezTo>
                    <a:cubicBezTo>
                      <a:pt x="1" y="0"/>
                      <a:pt x="1" y="1"/>
                      <a:pt x="1" y="1"/>
                    </a:cubicBezTo>
                    <a:cubicBezTo>
                      <a:pt x="1" y="1"/>
                      <a:pt x="1" y="1"/>
                      <a:pt x="1" y="1"/>
                    </a:cubicBezTo>
                    <a:cubicBezTo>
                      <a:pt x="1" y="0"/>
                      <a:pt x="1" y="0"/>
                      <a:pt x="1"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16">
                <a:extLst>
                  <a:ext uri="{FF2B5EF4-FFF2-40B4-BE49-F238E27FC236}">
                    <a16:creationId xmlns:a16="http://schemas.microsoft.com/office/drawing/2014/main" id="{752C53CF-B80B-4281-91B8-2A7C25CF6723}"/>
                  </a:ext>
                </a:extLst>
              </p:cNvPr>
              <p:cNvSpPr>
                <a:spLocks/>
              </p:cNvSpPr>
              <p:nvPr/>
            </p:nvSpPr>
            <p:spPr bwMode="auto">
              <a:xfrm>
                <a:off x="8488399" y="4056173"/>
                <a:ext cx="0" cy="9467"/>
              </a:xfrm>
              <a:custGeom>
                <a:avLst/>
                <a:gdLst>
                  <a:gd name="T0" fmla="*/ 2 h 6"/>
                  <a:gd name="T1" fmla="*/ 4 h 6"/>
                  <a:gd name="T2" fmla="*/ 4 h 6"/>
                  <a:gd name="T3" fmla="*/ 4 h 6"/>
                  <a:gd name="T4" fmla="*/ 6 h 6"/>
                  <a:gd name="T5" fmla="*/ 4 h 6"/>
                  <a:gd name="T6" fmla="*/ 4 h 6"/>
                  <a:gd name="T7" fmla="*/ 2 h 6"/>
                  <a:gd name="T8" fmla="*/ 2 h 6"/>
                  <a:gd name="T9" fmla="*/ 2 h 6"/>
                  <a:gd name="T10" fmla="*/ 0 h 6"/>
                  <a:gd name="T11" fmla="*/ 2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6">
                    <a:moveTo>
                      <a:pt x="0" y="2"/>
                    </a:moveTo>
                    <a:lnTo>
                      <a:pt x="0" y="4"/>
                    </a:lnTo>
                    <a:lnTo>
                      <a:pt x="0" y="4"/>
                    </a:lnTo>
                    <a:lnTo>
                      <a:pt x="0" y="4"/>
                    </a:lnTo>
                    <a:lnTo>
                      <a:pt x="0" y="6"/>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17">
                <a:extLst>
                  <a:ext uri="{FF2B5EF4-FFF2-40B4-BE49-F238E27FC236}">
                    <a16:creationId xmlns:a16="http://schemas.microsoft.com/office/drawing/2014/main" id="{BC00D5D3-E8D5-4973-895A-66EF10AD13D7}"/>
                  </a:ext>
                </a:extLst>
              </p:cNvPr>
              <p:cNvSpPr>
                <a:spLocks/>
              </p:cNvSpPr>
              <p:nvPr/>
            </p:nvSpPr>
            <p:spPr bwMode="auto">
              <a:xfrm>
                <a:off x="8485243" y="4059328"/>
                <a:ext cx="0" cy="6311"/>
              </a:xfrm>
              <a:custGeom>
                <a:avLst/>
                <a:gdLst>
                  <a:gd name="T0" fmla="*/ 2 h 4"/>
                  <a:gd name="T1" fmla="*/ 2 h 4"/>
                  <a:gd name="T2" fmla="*/ 4 h 4"/>
                  <a:gd name="T3" fmla="*/ 2 h 4"/>
                  <a:gd name="T4" fmla="*/ 4 h 4"/>
                  <a:gd name="T5" fmla="*/ 4 h 4"/>
                  <a:gd name="T6" fmla="*/ 4 h 4"/>
                  <a:gd name="T7" fmla="*/ 2 h 4"/>
                  <a:gd name="T8" fmla="*/ 2 h 4"/>
                  <a:gd name="T9" fmla="*/ 2 h 4"/>
                  <a:gd name="T10" fmla="*/ 0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4"/>
                    </a:lnTo>
                    <a:lnTo>
                      <a:pt x="0" y="2"/>
                    </a:lnTo>
                    <a:lnTo>
                      <a:pt x="0" y="4"/>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18">
                <a:extLst>
                  <a:ext uri="{FF2B5EF4-FFF2-40B4-BE49-F238E27FC236}">
                    <a16:creationId xmlns:a16="http://schemas.microsoft.com/office/drawing/2014/main" id="{D3A9B5F4-F7F4-4DCE-A42B-9297049FEF18}"/>
                  </a:ext>
                </a:extLst>
              </p:cNvPr>
              <p:cNvSpPr>
                <a:spLocks/>
              </p:cNvSpPr>
              <p:nvPr/>
            </p:nvSpPr>
            <p:spPr bwMode="auto">
              <a:xfrm>
                <a:off x="8466309" y="4062484"/>
                <a:ext cx="3156" cy="3156"/>
              </a:xfrm>
              <a:custGeom>
                <a:avLst/>
                <a:gdLst>
                  <a:gd name="T0" fmla="*/ 0 w 1"/>
                  <a:gd name="T1" fmla="*/ 0 h 1"/>
                  <a:gd name="T2" fmla="*/ 1 w 1"/>
                  <a:gd name="T3" fmla="*/ 1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19">
                <a:extLst>
                  <a:ext uri="{FF2B5EF4-FFF2-40B4-BE49-F238E27FC236}">
                    <a16:creationId xmlns:a16="http://schemas.microsoft.com/office/drawing/2014/main" id="{69933C3F-6C65-4AA5-990F-D52E4AC7246E}"/>
                  </a:ext>
                </a:extLst>
              </p:cNvPr>
              <p:cNvSpPr>
                <a:spLocks/>
              </p:cNvSpPr>
              <p:nvPr/>
            </p:nvSpPr>
            <p:spPr bwMode="auto">
              <a:xfrm>
                <a:off x="8472620" y="4002526"/>
                <a:ext cx="25246" cy="31557"/>
              </a:xfrm>
              <a:custGeom>
                <a:avLst/>
                <a:gdLst>
                  <a:gd name="T0" fmla="*/ 8 w 8"/>
                  <a:gd name="T1" fmla="*/ 0 h 10"/>
                  <a:gd name="T2" fmla="*/ 6 w 8"/>
                  <a:gd name="T3" fmla="*/ 2 h 10"/>
                  <a:gd name="T4" fmla="*/ 6 w 8"/>
                  <a:gd name="T5" fmla="*/ 1 h 10"/>
                  <a:gd name="T6" fmla="*/ 6 w 8"/>
                  <a:gd name="T7" fmla="*/ 1 h 10"/>
                  <a:gd name="T8" fmla="*/ 5 w 8"/>
                  <a:gd name="T9" fmla="*/ 2 h 10"/>
                  <a:gd name="T10" fmla="*/ 5 w 8"/>
                  <a:gd name="T11" fmla="*/ 2 h 10"/>
                  <a:gd name="T12" fmla="*/ 5 w 8"/>
                  <a:gd name="T13" fmla="*/ 1 h 10"/>
                  <a:gd name="T14" fmla="*/ 5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7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2"/>
                    </a:cubicBezTo>
                    <a:cubicBezTo>
                      <a:pt x="6" y="1"/>
                      <a:pt x="6" y="1"/>
                      <a:pt x="6" y="1"/>
                    </a:cubicBezTo>
                    <a:cubicBezTo>
                      <a:pt x="6" y="1"/>
                      <a:pt x="6" y="0"/>
                      <a:pt x="6" y="1"/>
                    </a:cubicBezTo>
                    <a:cubicBezTo>
                      <a:pt x="6" y="1"/>
                      <a:pt x="5" y="2"/>
                      <a:pt x="5" y="2"/>
                    </a:cubicBezTo>
                    <a:cubicBezTo>
                      <a:pt x="5" y="2"/>
                      <a:pt x="5" y="2"/>
                      <a:pt x="5" y="2"/>
                    </a:cubicBezTo>
                    <a:cubicBezTo>
                      <a:pt x="5" y="1"/>
                      <a:pt x="5" y="1"/>
                      <a:pt x="5" y="1"/>
                    </a:cubicBezTo>
                    <a:cubicBezTo>
                      <a:pt x="5" y="1"/>
                      <a:pt x="5" y="1"/>
                      <a:pt x="5" y="1"/>
                    </a:cubicBezTo>
                    <a:cubicBezTo>
                      <a:pt x="5" y="1"/>
                      <a:pt x="4" y="2"/>
                      <a:pt x="4" y="2"/>
                    </a:cubicBezTo>
                    <a:cubicBezTo>
                      <a:pt x="4" y="3"/>
                      <a:pt x="4" y="3"/>
                      <a:pt x="4" y="3"/>
                    </a:cubicBezTo>
                    <a:cubicBezTo>
                      <a:pt x="4" y="3"/>
                      <a:pt x="3" y="4"/>
                      <a:pt x="3" y="4"/>
                    </a:cubicBezTo>
                    <a:cubicBezTo>
                      <a:pt x="3" y="5"/>
                      <a:pt x="2" y="5"/>
                      <a:pt x="2" y="5"/>
                    </a:cubicBezTo>
                    <a:cubicBezTo>
                      <a:pt x="2" y="6"/>
                      <a:pt x="1" y="6"/>
                      <a:pt x="1" y="6"/>
                    </a:cubicBezTo>
                    <a:cubicBezTo>
                      <a:pt x="1" y="6"/>
                      <a:pt x="1" y="7"/>
                      <a:pt x="0" y="7"/>
                    </a:cubicBezTo>
                    <a:cubicBezTo>
                      <a:pt x="0" y="8"/>
                      <a:pt x="1" y="8"/>
                      <a:pt x="1" y="8"/>
                    </a:cubicBezTo>
                    <a:cubicBezTo>
                      <a:pt x="1" y="8"/>
                      <a:pt x="1" y="9"/>
                      <a:pt x="1" y="9"/>
                    </a:cubicBezTo>
                    <a:cubicBezTo>
                      <a:pt x="1" y="9"/>
                      <a:pt x="1" y="10"/>
                      <a:pt x="1" y="10"/>
                    </a:cubicBezTo>
                    <a:cubicBezTo>
                      <a:pt x="1" y="10"/>
                      <a:pt x="1" y="10"/>
                      <a:pt x="1" y="10"/>
                    </a:cubicBezTo>
                    <a:cubicBezTo>
                      <a:pt x="2" y="10"/>
                      <a:pt x="2" y="9"/>
                      <a:pt x="2" y="8"/>
                    </a:cubicBezTo>
                    <a:cubicBezTo>
                      <a:pt x="2" y="8"/>
                      <a:pt x="2" y="8"/>
                      <a:pt x="3" y="8"/>
                    </a:cubicBezTo>
                    <a:cubicBezTo>
                      <a:pt x="3" y="8"/>
                      <a:pt x="4" y="8"/>
                      <a:pt x="4" y="7"/>
                    </a:cubicBezTo>
                    <a:cubicBezTo>
                      <a:pt x="5" y="7"/>
                      <a:pt x="6" y="7"/>
                      <a:pt x="6" y="6"/>
                    </a:cubicBezTo>
                    <a:cubicBezTo>
                      <a:pt x="6" y="6"/>
                      <a:pt x="7" y="5"/>
                      <a:pt x="7" y="5"/>
                    </a:cubicBezTo>
                    <a:cubicBezTo>
                      <a:pt x="7" y="5"/>
                      <a:pt x="6" y="4"/>
                      <a:pt x="6" y="4"/>
                    </a:cubicBezTo>
                    <a:cubicBezTo>
                      <a:pt x="6" y="4"/>
                      <a:pt x="6" y="3"/>
                      <a:pt x="6" y="3"/>
                    </a:cubicBezTo>
                    <a:cubicBezTo>
                      <a:pt x="7" y="2"/>
                      <a:pt x="7" y="2"/>
                      <a:pt x="7" y="1"/>
                    </a:cubicBezTo>
                    <a:cubicBezTo>
                      <a:pt x="7" y="1"/>
                      <a:pt x="8" y="1"/>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0">
                <a:extLst>
                  <a:ext uri="{FF2B5EF4-FFF2-40B4-BE49-F238E27FC236}">
                    <a16:creationId xmlns:a16="http://schemas.microsoft.com/office/drawing/2014/main" id="{BE07BD4E-EDA0-4F60-BB75-2F4110CCF88A}"/>
                  </a:ext>
                </a:extLst>
              </p:cNvPr>
              <p:cNvSpPr>
                <a:spLocks/>
              </p:cNvSpPr>
              <p:nvPr/>
            </p:nvSpPr>
            <p:spPr bwMode="auto">
              <a:xfrm>
                <a:off x="8491554" y="4015149"/>
                <a:ext cx="6311" cy="6311"/>
              </a:xfrm>
              <a:custGeom>
                <a:avLst/>
                <a:gdLst>
                  <a:gd name="T0" fmla="*/ 0 w 2"/>
                  <a:gd name="T1" fmla="*/ 0 h 2"/>
                  <a:gd name="T2" fmla="*/ 1 w 2"/>
                  <a:gd name="T3" fmla="*/ 0 h 2"/>
                  <a:gd name="T4" fmla="*/ 1 w 2"/>
                  <a:gd name="T5" fmla="*/ 1 h 2"/>
                  <a:gd name="T6" fmla="*/ 2 w 2"/>
                  <a:gd name="T7" fmla="*/ 2 h 2"/>
                  <a:gd name="T8" fmla="*/ 2 w 2"/>
                  <a:gd name="T9" fmla="*/ 2 h 2"/>
                  <a:gd name="T10" fmla="*/ 1 w 2"/>
                  <a:gd name="T11" fmla="*/ 1 h 2"/>
                  <a:gd name="T12" fmla="*/ 0 w 2"/>
                  <a:gd name="T13" fmla="*/ 1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0"/>
                      <a:pt x="1" y="0"/>
                      <a:pt x="1" y="0"/>
                    </a:cubicBezTo>
                    <a:cubicBezTo>
                      <a:pt x="1" y="0"/>
                      <a:pt x="1" y="1"/>
                      <a:pt x="1" y="1"/>
                    </a:cubicBezTo>
                    <a:cubicBezTo>
                      <a:pt x="1" y="1"/>
                      <a:pt x="2" y="2"/>
                      <a:pt x="2" y="2"/>
                    </a:cubicBezTo>
                    <a:cubicBezTo>
                      <a:pt x="2" y="2"/>
                      <a:pt x="2" y="2"/>
                      <a:pt x="2"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1">
                <a:extLst>
                  <a:ext uri="{FF2B5EF4-FFF2-40B4-BE49-F238E27FC236}">
                    <a16:creationId xmlns:a16="http://schemas.microsoft.com/office/drawing/2014/main" id="{588FE037-CDD3-4AB4-B674-DACE5DD6A8A4}"/>
                  </a:ext>
                </a:extLst>
              </p:cNvPr>
              <p:cNvSpPr>
                <a:spLocks/>
              </p:cNvSpPr>
              <p:nvPr/>
            </p:nvSpPr>
            <p:spPr bwMode="auto">
              <a:xfrm>
                <a:off x="8491554" y="4021460"/>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1"/>
                      <a:pt x="1" y="1"/>
                    </a:cubicBezTo>
                    <a:cubicBezTo>
                      <a:pt x="1" y="1"/>
                      <a:pt x="1" y="1"/>
                      <a:pt x="1"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2">
                <a:extLst>
                  <a:ext uri="{FF2B5EF4-FFF2-40B4-BE49-F238E27FC236}">
                    <a16:creationId xmlns:a16="http://schemas.microsoft.com/office/drawing/2014/main" id="{72B35568-6DF8-4AF3-91C7-918BB86A7153}"/>
                  </a:ext>
                </a:extLst>
              </p:cNvPr>
              <p:cNvSpPr>
                <a:spLocks/>
              </p:cNvSpPr>
              <p:nvPr/>
            </p:nvSpPr>
            <p:spPr bwMode="auto">
              <a:xfrm>
                <a:off x="8494710" y="4018304"/>
                <a:ext cx="3156" cy="9467"/>
              </a:xfrm>
              <a:custGeom>
                <a:avLst/>
                <a:gdLst>
                  <a:gd name="T0" fmla="*/ 2 w 2"/>
                  <a:gd name="T1" fmla="*/ 2 h 6"/>
                  <a:gd name="T2" fmla="*/ 0 w 2"/>
                  <a:gd name="T3" fmla="*/ 4 h 6"/>
                  <a:gd name="T4" fmla="*/ 0 w 2"/>
                  <a:gd name="T5" fmla="*/ 6 h 6"/>
                  <a:gd name="T6" fmla="*/ 2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2 w 2"/>
                  <a:gd name="T21" fmla="*/ 0 h 6"/>
                  <a:gd name="T22" fmla="*/ 2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2"/>
                    </a:moveTo>
                    <a:lnTo>
                      <a:pt x="0" y="4"/>
                    </a:lnTo>
                    <a:lnTo>
                      <a:pt x="0" y="6"/>
                    </a:lnTo>
                    <a:lnTo>
                      <a:pt x="2" y="4"/>
                    </a:lnTo>
                    <a:lnTo>
                      <a:pt x="0" y="6"/>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3">
                <a:extLst>
                  <a:ext uri="{FF2B5EF4-FFF2-40B4-BE49-F238E27FC236}">
                    <a16:creationId xmlns:a16="http://schemas.microsoft.com/office/drawing/2014/main" id="{8B0A0B49-8E23-4BFA-A0CE-B4C1D1BD4261}"/>
                  </a:ext>
                </a:extLst>
              </p:cNvPr>
              <p:cNvSpPr>
                <a:spLocks/>
              </p:cNvSpPr>
              <p:nvPr/>
            </p:nvSpPr>
            <p:spPr bwMode="auto">
              <a:xfrm>
                <a:off x="8491554" y="4021460"/>
                <a:ext cx="3156" cy="6311"/>
              </a:xfrm>
              <a:custGeom>
                <a:avLst/>
                <a:gdLst>
                  <a:gd name="T0" fmla="*/ 2 w 2"/>
                  <a:gd name="T1" fmla="*/ 2 h 4"/>
                  <a:gd name="T2" fmla="*/ 2 w 2"/>
                  <a:gd name="T3" fmla="*/ 2 h 4"/>
                  <a:gd name="T4" fmla="*/ 0 w 2"/>
                  <a:gd name="T5" fmla="*/ 4 h 4"/>
                  <a:gd name="T6" fmla="*/ 2 w 2"/>
                  <a:gd name="T7" fmla="*/ 2 h 4"/>
                  <a:gd name="T8" fmla="*/ 2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2"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24">
                <a:extLst>
                  <a:ext uri="{FF2B5EF4-FFF2-40B4-BE49-F238E27FC236}">
                    <a16:creationId xmlns:a16="http://schemas.microsoft.com/office/drawing/2014/main" id="{5818C669-0F45-4CED-9929-B9D3F9B031CF}"/>
                  </a:ext>
                </a:extLst>
              </p:cNvPr>
              <p:cNvSpPr>
                <a:spLocks/>
              </p:cNvSpPr>
              <p:nvPr/>
            </p:nvSpPr>
            <p:spPr bwMode="auto">
              <a:xfrm>
                <a:off x="8475776" y="4024616"/>
                <a:ext cx="0" cy="3156"/>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225">
                <a:extLst>
                  <a:ext uri="{FF2B5EF4-FFF2-40B4-BE49-F238E27FC236}">
                    <a16:creationId xmlns:a16="http://schemas.microsoft.com/office/drawing/2014/main" id="{14329342-91FA-4BB8-A4DA-F5300AA91EE3}"/>
                  </a:ext>
                </a:extLst>
              </p:cNvPr>
              <p:cNvSpPr>
                <a:spLocks/>
              </p:cNvSpPr>
              <p:nvPr/>
            </p:nvSpPr>
            <p:spPr bwMode="auto">
              <a:xfrm>
                <a:off x="8501021" y="4030927"/>
                <a:ext cx="25246" cy="31557"/>
              </a:xfrm>
              <a:custGeom>
                <a:avLst/>
                <a:gdLst>
                  <a:gd name="T0" fmla="*/ 8 w 8"/>
                  <a:gd name="T1" fmla="*/ 0 h 10"/>
                  <a:gd name="T2" fmla="*/ 6 w 8"/>
                  <a:gd name="T3" fmla="*/ 1 h 10"/>
                  <a:gd name="T4" fmla="*/ 6 w 8"/>
                  <a:gd name="T5" fmla="*/ 1 h 10"/>
                  <a:gd name="T6" fmla="*/ 5 w 8"/>
                  <a:gd name="T7" fmla="*/ 1 h 10"/>
                  <a:gd name="T8" fmla="*/ 5 w 8"/>
                  <a:gd name="T9" fmla="*/ 2 h 10"/>
                  <a:gd name="T10" fmla="*/ 5 w 8"/>
                  <a:gd name="T11" fmla="*/ 1 h 10"/>
                  <a:gd name="T12" fmla="*/ 5 w 8"/>
                  <a:gd name="T13" fmla="*/ 1 h 10"/>
                  <a:gd name="T14" fmla="*/ 4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6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1"/>
                    </a:cubicBezTo>
                    <a:cubicBezTo>
                      <a:pt x="6" y="1"/>
                      <a:pt x="6" y="1"/>
                      <a:pt x="6" y="1"/>
                    </a:cubicBezTo>
                    <a:cubicBezTo>
                      <a:pt x="6" y="0"/>
                      <a:pt x="6" y="0"/>
                      <a:pt x="5" y="1"/>
                    </a:cubicBezTo>
                    <a:cubicBezTo>
                      <a:pt x="5" y="1"/>
                      <a:pt x="5" y="2"/>
                      <a:pt x="5" y="2"/>
                    </a:cubicBezTo>
                    <a:cubicBezTo>
                      <a:pt x="5" y="2"/>
                      <a:pt x="5" y="2"/>
                      <a:pt x="5" y="1"/>
                    </a:cubicBezTo>
                    <a:cubicBezTo>
                      <a:pt x="5" y="1"/>
                      <a:pt x="5" y="1"/>
                      <a:pt x="5" y="1"/>
                    </a:cubicBezTo>
                    <a:cubicBezTo>
                      <a:pt x="5" y="1"/>
                      <a:pt x="4" y="1"/>
                      <a:pt x="4" y="1"/>
                    </a:cubicBezTo>
                    <a:cubicBezTo>
                      <a:pt x="4" y="1"/>
                      <a:pt x="4" y="2"/>
                      <a:pt x="4" y="2"/>
                    </a:cubicBezTo>
                    <a:cubicBezTo>
                      <a:pt x="4" y="2"/>
                      <a:pt x="4" y="3"/>
                      <a:pt x="4" y="3"/>
                    </a:cubicBezTo>
                    <a:cubicBezTo>
                      <a:pt x="4" y="3"/>
                      <a:pt x="3" y="4"/>
                      <a:pt x="3" y="4"/>
                    </a:cubicBezTo>
                    <a:cubicBezTo>
                      <a:pt x="3" y="4"/>
                      <a:pt x="2" y="5"/>
                      <a:pt x="2" y="5"/>
                    </a:cubicBezTo>
                    <a:cubicBezTo>
                      <a:pt x="2" y="6"/>
                      <a:pt x="1" y="6"/>
                      <a:pt x="1" y="6"/>
                    </a:cubicBezTo>
                    <a:cubicBezTo>
                      <a:pt x="1" y="6"/>
                      <a:pt x="1" y="7"/>
                      <a:pt x="0" y="7"/>
                    </a:cubicBezTo>
                    <a:cubicBezTo>
                      <a:pt x="0" y="8"/>
                      <a:pt x="0" y="8"/>
                      <a:pt x="1" y="8"/>
                    </a:cubicBezTo>
                    <a:cubicBezTo>
                      <a:pt x="1" y="8"/>
                      <a:pt x="1" y="8"/>
                      <a:pt x="1" y="9"/>
                    </a:cubicBezTo>
                    <a:cubicBezTo>
                      <a:pt x="1" y="9"/>
                      <a:pt x="1" y="10"/>
                      <a:pt x="1" y="10"/>
                    </a:cubicBezTo>
                    <a:cubicBezTo>
                      <a:pt x="1" y="10"/>
                      <a:pt x="1" y="10"/>
                      <a:pt x="1" y="10"/>
                    </a:cubicBezTo>
                    <a:cubicBezTo>
                      <a:pt x="1" y="9"/>
                      <a:pt x="1" y="9"/>
                      <a:pt x="2" y="8"/>
                    </a:cubicBezTo>
                    <a:cubicBezTo>
                      <a:pt x="2" y="8"/>
                      <a:pt x="2" y="8"/>
                      <a:pt x="3" y="8"/>
                    </a:cubicBezTo>
                    <a:cubicBezTo>
                      <a:pt x="3" y="8"/>
                      <a:pt x="4" y="8"/>
                      <a:pt x="4" y="7"/>
                    </a:cubicBezTo>
                    <a:cubicBezTo>
                      <a:pt x="5" y="7"/>
                      <a:pt x="6" y="6"/>
                      <a:pt x="6" y="6"/>
                    </a:cubicBezTo>
                    <a:cubicBezTo>
                      <a:pt x="6" y="6"/>
                      <a:pt x="6" y="5"/>
                      <a:pt x="6" y="5"/>
                    </a:cubicBezTo>
                    <a:cubicBezTo>
                      <a:pt x="6" y="4"/>
                      <a:pt x="6" y="4"/>
                      <a:pt x="6" y="4"/>
                    </a:cubicBezTo>
                    <a:cubicBezTo>
                      <a:pt x="6" y="3"/>
                      <a:pt x="6" y="3"/>
                      <a:pt x="6" y="3"/>
                    </a:cubicBezTo>
                    <a:cubicBezTo>
                      <a:pt x="6" y="2"/>
                      <a:pt x="7" y="2"/>
                      <a:pt x="7" y="1"/>
                    </a:cubicBezTo>
                    <a:cubicBezTo>
                      <a:pt x="7" y="1"/>
                      <a:pt x="8" y="0"/>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26">
                <a:extLst>
                  <a:ext uri="{FF2B5EF4-FFF2-40B4-BE49-F238E27FC236}">
                    <a16:creationId xmlns:a16="http://schemas.microsoft.com/office/drawing/2014/main" id="{64D14348-8675-4C98-BC38-96AEBE5CA541}"/>
                  </a:ext>
                </a:extLst>
              </p:cNvPr>
              <p:cNvSpPr>
                <a:spLocks/>
              </p:cNvSpPr>
              <p:nvPr/>
            </p:nvSpPr>
            <p:spPr bwMode="auto">
              <a:xfrm>
                <a:off x="8519956" y="4043550"/>
                <a:ext cx="3156" cy="6311"/>
              </a:xfrm>
              <a:custGeom>
                <a:avLst/>
                <a:gdLst>
                  <a:gd name="T0" fmla="*/ 0 w 1"/>
                  <a:gd name="T1" fmla="*/ 0 h 2"/>
                  <a:gd name="T2" fmla="*/ 1 w 1"/>
                  <a:gd name="T3" fmla="*/ 0 h 2"/>
                  <a:gd name="T4" fmla="*/ 1 w 1"/>
                  <a:gd name="T5" fmla="*/ 1 h 2"/>
                  <a:gd name="T6" fmla="*/ 1 w 1"/>
                  <a:gd name="T7" fmla="*/ 2 h 2"/>
                  <a:gd name="T8" fmla="*/ 1 w 1"/>
                  <a:gd name="T9" fmla="*/ 2 h 2"/>
                  <a:gd name="T10" fmla="*/ 1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0"/>
                    </a:cubicBezTo>
                    <a:cubicBezTo>
                      <a:pt x="1" y="0"/>
                      <a:pt x="1" y="1"/>
                      <a:pt x="1" y="1"/>
                    </a:cubicBezTo>
                    <a:cubicBezTo>
                      <a:pt x="1" y="1"/>
                      <a:pt x="1" y="2"/>
                      <a:pt x="1" y="2"/>
                    </a:cubicBezTo>
                    <a:cubicBezTo>
                      <a:pt x="1" y="2"/>
                      <a:pt x="1" y="2"/>
                      <a:pt x="1"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227">
                <a:extLst>
                  <a:ext uri="{FF2B5EF4-FFF2-40B4-BE49-F238E27FC236}">
                    <a16:creationId xmlns:a16="http://schemas.microsoft.com/office/drawing/2014/main" id="{DD9FD38E-37D3-4E91-AC60-4EA73B6A94D6}"/>
                  </a:ext>
                </a:extLst>
              </p:cNvPr>
              <p:cNvSpPr>
                <a:spLocks/>
              </p:cNvSpPr>
              <p:nvPr/>
            </p:nvSpPr>
            <p:spPr bwMode="auto">
              <a:xfrm>
                <a:off x="8519956" y="4046706"/>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228">
                <a:extLst>
                  <a:ext uri="{FF2B5EF4-FFF2-40B4-BE49-F238E27FC236}">
                    <a16:creationId xmlns:a16="http://schemas.microsoft.com/office/drawing/2014/main" id="{4228E6E6-693C-40E5-8CB0-6A1144B02A2B}"/>
                  </a:ext>
                </a:extLst>
              </p:cNvPr>
              <p:cNvSpPr>
                <a:spLocks/>
              </p:cNvSpPr>
              <p:nvPr/>
            </p:nvSpPr>
            <p:spPr bwMode="auto">
              <a:xfrm>
                <a:off x="8523111" y="4046706"/>
                <a:ext cx="3156" cy="9467"/>
              </a:xfrm>
              <a:custGeom>
                <a:avLst/>
                <a:gdLst>
                  <a:gd name="T0" fmla="*/ 0 w 2"/>
                  <a:gd name="T1" fmla="*/ 2 h 6"/>
                  <a:gd name="T2" fmla="*/ 0 w 2"/>
                  <a:gd name="T3" fmla="*/ 4 h 6"/>
                  <a:gd name="T4" fmla="*/ 0 w 2"/>
                  <a:gd name="T5" fmla="*/ 4 h 6"/>
                  <a:gd name="T6" fmla="*/ 0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0 w 2"/>
                  <a:gd name="T21" fmla="*/ 0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lnTo>
                      <a:pt x="0" y="4"/>
                    </a:lnTo>
                    <a:lnTo>
                      <a:pt x="0" y="4"/>
                    </a:lnTo>
                    <a:lnTo>
                      <a:pt x="0" y="4"/>
                    </a:lnTo>
                    <a:lnTo>
                      <a:pt x="0" y="6"/>
                    </a:lnTo>
                    <a:lnTo>
                      <a:pt x="2" y="4"/>
                    </a:lnTo>
                    <a:lnTo>
                      <a:pt x="2" y="4"/>
                    </a:lnTo>
                    <a:lnTo>
                      <a:pt x="2" y="2"/>
                    </a:lnTo>
                    <a:lnTo>
                      <a:pt x="2" y="2"/>
                    </a:lnTo>
                    <a:lnTo>
                      <a:pt x="2"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229">
                <a:extLst>
                  <a:ext uri="{FF2B5EF4-FFF2-40B4-BE49-F238E27FC236}">
                    <a16:creationId xmlns:a16="http://schemas.microsoft.com/office/drawing/2014/main" id="{53D6B601-3F8F-4736-B54B-293857C1BDC9}"/>
                  </a:ext>
                </a:extLst>
              </p:cNvPr>
              <p:cNvSpPr>
                <a:spLocks/>
              </p:cNvSpPr>
              <p:nvPr/>
            </p:nvSpPr>
            <p:spPr bwMode="auto">
              <a:xfrm>
                <a:off x="8519956" y="4049861"/>
                <a:ext cx="3156" cy="6311"/>
              </a:xfrm>
              <a:custGeom>
                <a:avLst/>
                <a:gdLst>
                  <a:gd name="T0" fmla="*/ 2 w 2"/>
                  <a:gd name="T1" fmla="*/ 2 h 4"/>
                  <a:gd name="T2" fmla="*/ 2 w 2"/>
                  <a:gd name="T3" fmla="*/ 2 h 4"/>
                  <a:gd name="T4" fmla="*/ 0 w 2"/>
                  <a:gd name="T5" fmla="*/ 4 h 4"/>
                  <a:gd name="T6" fmla="*/ 2 w 2"/>
                  <a:gd name="T7" fmla="*/ 2 h 4"/>
                  <a:gd name="T8" fmla="*/ 0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0"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230">
                <a:extLst>
                  <a:ext uri="{FF2B5EF4-FFF2-40B4-BE49-F238E27FC236}">
                    <a16:creationId xmlns:a16="http://schemas.microsoft.com/office/drawing/2014/main" id="{22FC6D9A-F037-4DD5-B20A-0DF31D0101FF}"/>
                  </a:ext>
                </a:extLst>
              </p:cNvPr>
              <p:cNvSpPr>
                <a:spLocks/>
              </p:cNvSpPr>
              <p:nvPr/>
            </p:nvSpPr>
            <p:spPr bwMode="auto">
              <a:xfrm>
                <a:off x="8504177" y="4053017"/>
                <a:ext cx="0" cy="3156"/>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231">
                <a:extLst>
                  <a:ext uri="{FF2B5EF4-FFF2-40B4-BE49-F238E27FC236}">
                    <a16:creationId xmlns:a16="http://schemas.microsoft.com/office/drawing/2014/main" id="{53F42721-AE3F-420A-A9ED-3EB2285E6C3B}"/>
                  </a:ext>
                </a:extLst>
              </p:cNvPr>
              <p:cNvSpPr>
                <a:spLocks/>
              </p:cNvSpPr>
              <p:nvPr/>
            </p:nvSpPr>
            <p:spPr bwMode="auto">
              <a:xfrm>
                <a:off x="8373215" y="4056173"/>
                <a:ext cx="170407" cy="93093"/>
              </a:xfrm>
              <a:custGeom>
                <a:avLst/>
                <a:gdLst>
                  <a:gd name="T0" fmla="*/ 39 w 55"/>
                  <a:gd name="T1" fmla="*/ 30 h 30"/>
                  <a:gd name="T2" fmla="*/ 55 w 55"/>
                  <a:gd name="T3" fmla="*/ 18 h 30"/>
                  <a:gd name="T4" fmla="*/ 18 w 55"/>
                  <a:gd name="T5" fmla="*/ 9 h 30"/>
                  <a:gd name="T6" fmla="*/ 15 w 55"/>
                  <a:gd name="T7" fmla="*/ 2 h 30"/>
                  <a:gd name="T8" fmla="*/ 6 w 55"/>
                  <a:gd name="T9" fmla="*/ 0 h 30"/>
                  <a:gd name="T10" fmla="*/ 3 w 55"/>
                  <a:gd name="T11" fmla="*/ 10 h 30"/>
                  <a:gd name="T12" fmla="*/ 5 w 55"/>
                  <a:gd name="T13" fmla="*/ 14 h 30"/>
                  <a:gd name="T14" fmla="*/ 2 w 55"/>
                  <a:gd name="T15" fmla="*/ 18 h 30"/>
                  <a:gd name="T16" fmla="*/ 0 w 55"/>
                  <a:gd name="T17" fmla="*/ 26 h 30"/>
                  <a:gd name="T18" fmla="*/ 10 w 55"/>
                  <a:gd name="T19" fmla="*/ 29 h 30"/>
                  <a:gd name="T20" fmla="*/ 14 w 55"/>
                  <a:gd name="T21" fmla="*/ 24 h 30"/>
                  <a:gd name="T22" fmla="*/ 39 w 5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0">
                    <a:moveTo>
                      <a:pt x="39" y="30"/>
                    </a:moveTo>
                    <a:cubicBezTo>
                      <a:pt x="46" y="27"/>
                      <a:pt x="51" y="22"/>
                      <a:pt x="55" y="18"/>
                    </a:cubicBezTo>
                    <a:cubicBezTo>
                      <a:pt x="18" y="9"/>
                      <a:pt x="18" y="9"/>
                      <a:pt x="18" y="9"/>
                    </a:cubicBezTo>
                    <a:cubicBezTo>
                      <a:pt x="15" y="2"/>
                      <a:pt x="15" y="2"/>
                      <a:pt x="15" y="2"/>
                    </a:cubicBezTo>
                    <a:cubicBezTo>
                      <a:pt x="6" y="0"/>
                      <a:pt x="6" y="0"/>
                      <a:pt x="6" y="0"/>
                    </a:cubicBezTo>
                    <a:cubicBezTo>
                      <a:pt x="3" y="10"/>
                      <a:pt x="3" y="10"/>
                      <a:pt x="3" y="10"/>
                    </a:cubicBezTo>
                    <a:cubicBezTo>
                      <a:pt x="5" y="14"/>
                      <a:pt x="5" y="14"/>
                      <a:pt x="5" y="14"/>
                    </a:cubicBezTo>
                    <a:cubicBezTo>
                      <a:pt x="2" y="18"/>
                      <a:pt x="2" y="18"/>
                      <a:pt x="2" y="18"/>
                    </a:cubicBezTo>
                    <a:cubicBezTo>
                      <a:pt x="0" y="26"/>
                      <a:pt x="0" y="26"/>
                      <a:pt x="0" y="26"/>
                    </a:cubicBezTo>
                    <a:cubicBezTo>
                      <a:pt x="10" y="29"/>
                      <a:pt x="10" y="29"/>
                      <a:pt x="10" y="29"/>
                    </a:cubicBezTo>
                    <a:cubicBezTo>
                      <a:pt x="14" y="24"/>
                      <a:pt x="14" y="24"/>
                      <a:pt x="14" y="24"/>
                    </a:cubicBezTo>
                    <a:lnTo>
                      <a:pt x="39" y="3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32">
                <a:extLst>
                  <a:ext uri="{FF2B5EF4-FFF2-40B4-BE49-F238E27FC236}">
                    <a16:creationId xmlns:a16="http://schemas.microsoft.com/office/drawing/2014/main" id="{EE2B3331-E6BD-4D46-8786-7AEE07852959}"/>
                  </a:ext>
                </a:extLst>
              </p:cNvPr>
              <p:cNvSpPr>
                <a:spLocks/>
              </p:cNvSpPr>
              <p:nvPr/>
            </p:nvSpPr>
            <p:spPr bwMode="auto">
              <a:xfrm>
                <a:off x="8373215" y="4056173"/>
                <a:ext cx="167252" cy="89938"/>
              </a:xfrm>
              <a:custGeom>
                <a:avLst/>
                <a:gdLst>
                  <a:gd name="T0" fmla="*/ 41 w 54"/>
                  <a:gd name="T1" fmla="*/ 29 h 29"/>
                  <a:gd name="T2" fmla="*/ 54 w 54"/>
                  <a:gd name="T3" fmla="*/ 19 h 29"/>
                  <a:gd name="T4" fmla="*/ 17 w 54"/>
                  <a:gd name="T5" fmla="*/ 11 h 29"/>
                  <a:gd name="T6" fmla="*/ 14 w 54"/>
                  <a:gd name="T7" fmla="*/ 2 h 29"/>
                  <a:gd name="T8" fmla="*/ 6 w 54"/>
                  <a:gd name="T9" fmla="*/ 0 h 29"/>
                  <a:gd name="T10" fmla="*/ 4 w 54"/>
                  <a:gd name="T11" fmla="*/ 7 h 29"/>
                  <a:gd name="T12" fmla="*/ 6 w 54"/>
                  <a:gd name="T13" fmla="*/ 15 h 29"/>
                  <a:gd name="T14" fmla="*/ 1 w 54"/>
                  <a:gd name="T15" fmla="*/ 21 h 29"/>
                  <a:gd name="T16" fmla="*/ 0 w 54"/>
                  <a:gd name="T17" fmla="*/ 26 h 29"/>
                  <a:gd name="T18" fmla="*/ 8 w 54"/>
                  <a:gd name="T19" fmla="*/ 28 h 29"/>
                  <a:gd name="T20" fmla="*/ 14 w 54"/>
                  <a:gd name="T21" fmla="*/ 23 h 29"/>
                  <a:gd name="T22" fmla="*/ 41 w 54"/>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9">
                    <a:moveTo>
                      <a:pt x="41" y="29"/>
                    </a:moveTo>
                    <a:cubicBezTo>
                      <a:pt x="46" y="26"/>
                      <a:pt x="51" y="22"/>
                      <a:pt x="54" y="19"/>
                    </a:cubicBezTo>
                    <a:cubicBezTo>
                      <a:pt x="17" y="11"/>
                      <a:pt x="17" y="11"/>
                      <a:pt x="17" y="11"/>
                    </a:cubicBezTo>
                    <a:cubicBezTo>
                      <a:pt x="14" y="2"/>
                      <a:pt x="14" y="2"/>
                      <a:pt x="14" y="2"/>
                    </a:cubicBezTo>
                    <a:cubicBezTo>
                      <a:pt x="6" y="0"/>
                      <a:pt x="6" y="0"/>
                      <a:pt x="6" y="0"/>
                    </a:cubicBezTo>
                    <a:cubicBezTo>
                      <a:pt x="4" y="7"/>
                      <a:pt x="4" y="7"/>
                      <a:pt x="4" y="7"/>
                    </a:cubicBezTo>
                    <a:cubicBezTo>
                      <a:pt x="6" y="15"/>
                      <a:pt x="6" y="15"/>
                      <a:pt x="6" y="15"/>
                    </a:cubicBezTo>
                    <a:cubicBezTo>
                      <a:pt x="1" y="21"/>
                      <a:pt x="1" y="21"/>
                      <a:pt x="1" y="21"/>
                    </a:cubicBezTo>
                    <a:cubicBezTo>
                      <a:pt x="0" y="26"/>
                      <a:pt x="0" y="26"/>
                      <a:pt x="0" y="26"/>
                    </a:cubicBezTo>
                    <a:cubicBezTo>
                      <a:pt x="8" y="28"/>
                      <a:pt x="8" y="28"/>
                      <a:pt x="8" y="28"/>
                    </a:cubicBezTo>
                    <a:cubicBezTo>
                      <a:pt x="14" y="23"/>
                      <a:pt x="14" y="23"/>
                      <a:pt x="14" y="23"/>
                    </a:cubicBezTo>
                    <a:lnTo>
                      <a:pt x="41"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233">
                <a:extLst>
                  <a:ext uri="{FF2B5EF4-FFF2-40B4-BE49-F238E27FC236}">
                    <a16:creationId xmlns:a16="http://schemas.microsoft.com/office/drawing/2014/main" id="{95D87B13-C109-4568-B08A-355FCB261AFD}"/>
                  </a:ext>
                </a:extLst>
              </p:cNvPr>
              <p:cNvSpPr>
                <a:spLocks/>
              </p:cNvSpPr>
              <p:nvPr/>
            </p:nvSpPr>
            <p:spPr bwMode="auto">
              <a:xfrm>
                <a:off x="8411084" y="4095619"/>
                <a:ext cx="23668" cy="22090"/>
              </a:xfrm>
              <a:custGeom>
                <a:avLst/>
                <a:gdLst>
                  <a:gd name="T0" fmla="*/ 8 w 15"/>
                  <a:gd name="T1" fmla="*/ 0 h 14"/>
                  <a:gd name="T2" fmla="*/ 8 w 15"/>
                  <a:gd name="T3" fmla="*/ 2 h 14"/>
                  <a:gd name="T4" fmla="*/ 2 w 15"/>
                  <a:gd name="T5" fmla="*/ 4 h 14"/>
                  <a:gd name="T6" fmla="*/ 2 w 15"/>
                  <a:gd name="T7" fmla="*/ 4 h 14"/>
                  <a:gd name="T8" fmla="*/ 2 w 15"/>
                  <a:gd name="T9" fmla="*/ 6 h 14"/>
                  <a:gd name="T10" fmla="*/ 2 w 15"/>
                  <a:gd name="T11" fmla="*/ 6 h 14"/>
                  <a:gd name="T12" fmla="*/ 2 w 15"/>
                  <a:gd name="T13" fmla="*/ 6 h 14"/>
                  <a:gd name="T14" fmla="*/ 2 w 15"/>
                  <a:gd name="T15" fmla="*/ 8 h 14"/>
                  <a:gd name="T16" fmla="*/ 0 w 15"/>
                  <a:gd name="T17" fmla="*/ 8 h 14"/>
                  <a:gd name="T18" fmla="*/ 2 w 15"/>
                  <a:gd name="T19" fmla="*/ 8 h 14"/>
                  <a:gd name="T20" fmla="*/ 6 w 15"/>
                  <a:gd name="T21" fmla="*/ 12 h 14"/>
                  <a:gd name="T22" fmla="*/ 4 w 15"/>
                  <a:gd name="T23" fmla="*/ 14 h 14"/>
                  <a:gd name="T24" fmla="*/ 6 w 15"/>
                  <a:gd name="T25" fmla="*/ 12 h 14"/>
                  <a:gd name="T26" fmla="*/ 6 w 15"/>
                  <a:gd name="T27" fmla="*/ 14 h 14"/>
                  <a:gd name="T28" fmla="*/ 6 w 15"/>
                  <a:gd name="T29" fmla="*/ 14 h 14"/>
                  <a:gd name="T30" fmla="*/ 8 w 15"/>
                  <a:gd name="T31" fmla="*/ 12 h 14"/>
                  <a:gd name="T32" fmla="*/ 8 w 15"/>
                  <a:gd name="T33" fmla="*/ 14 h 14"/>
                  <a:gd name="T34" fmla="*/ 8 w 15"/>
                  <a:gd name="T35" fmla="*/ 14 h 14"/>
                  <a:gd name="T36" fmla="*/ 13 w 15"/>
                  <a:gd name="T37" fmla="*/ 10 h 14"/>
                  <a:gd name="T38" fmla="*/ 13 w 15"/>
                  <a:gd name="T39" fmla="*/ 12 h 14"/>
                  <a:gd name="T40" fmla="*/ 13 w 15"/>
                  <a:gd name="T41" fmla="*/ 10 h 14"/>
                  <a:gd name="T42" fmla="*/ 13 w 15"/>
                  <a:gd name="T43" fmla="*/ 10 h 14"/>
                  <a:gd name="T44" fmla="*/ 13 w 15"/>
                  <a:gd name="T45" fmla="*/ 10 h 14"/>
                  <a:gd name="T46" fmla="*/ 13 w 15"/>
                  <a:gd name="T47" fmla="*/ 8 h 14"/>
                  <a:gd name="T48" fmla="*/ 15 w 15"/>
                  <a:gd name="T49" fmla="*/ 8 h 14"/>
                  <a:gd name="T50" fmla="*/ 13 w 15"/>
                  <a:gd name="T51" fmla="*/ 8 h 14"/>
                  <a:gd name="T52" fmla="*/ 10 w 15"/>
                  <a:gd name="T53" fmla="*/ 2 h 14"/>
                  <a:gd name="T54" fmla="*/ 11 w 15"/>
                  <a:gd name="T55" fmla="*/ 2 h 14"/>
                  <a:gd name="T56" fmla="*/ 10 w 15"/>
                  <a:gd name="T57" fmla="*/ 2 h 14"/>
                  <a:gd name="T58" fmla="*/ 10 w 15"/>
                  <a:gd name="T59" fmla="*/ 2 h 14"/>
                  <a:gd name="T60" fmla="*/ 8 w 15"/>
                  <a:gd name="T61" fmla="*/ 2 h 14"/>
                  <a:gd name="T62" fmla="*/ 8 w 15"/>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8" y="0"/>
                    </a:moveTo>
                    <a:lnTo>
                      <a:pt x="8" y="0"/>
                    </a:lnTo>
                    <a:lnTo>
                      <a:pt x="8" y="2"/>
                    </a:lnTo>
                    <a:lnTo>
                      <a:pt x="8" y="2"/>
                    </a:lnTo>
                    <a:lnTo>
                      <a:pt x="8" y="6"/>
                    </a:lnTo>
                    <a:lnTo>
                      <a:pt x="2" y="4"/>
                    </a:lnTo>
                    <a:lnTo>
                      <a:pt x="2" y="4"/>
                    </a:lnTo>
                    <a:lnTo>
                      <a:pt x="2" y="4"/>
                    </a:lnTo>
                    <a:lnTo>
                      <a:pt x="2" y="4"/>
                    </a:lnTo>
                    <a:lnTo>
                      <a:pt x="2" y="6"/>
                    </a:lnTo>
                    <a:lnTo>
                      <a:pt x="2" y="6"/>
                    </a:lnTo>
                    <a:lnTo>
                      <a:pt x="2" y="6"/>
                    </a:lnTo>
                    <a:lnTo>
                      <a:pt x="2" y="6"/>
                    </a:lnTo>
                    <a:lnTo>
                      <a:pt x="2" y="6"/>
                    </a:lnTo>
                    <a:lnTo>
                      <a:pt x="2" y="6"/>
                    </a:lnTo>
                    <a:lnTo>
                      <a:pt x="2" y="8"/>
                    </a:lnTo>
                    <a:lnTo>
                      <a:pt x="2" y="8"/>
                    </a:lnTo>
                    <a:lnTo>
                      <a:pt x="0" y="8"/>
                    </a:lnTo>
                    <a:lnTo>
                      <a:pt x="2" y="8"/>
                    </a:lnTo>
                    <a:lnTo>
                      <a:pt x="2" y="8"/>
                    </a:lnTo>
                    <a:lnTo>
                      <a:pt x="6" y="8"/>
                    </a:lnTo>
                    <a:lnTo>
                      <a:pt x="6" y="12"/>
                    </a:lnTo>
                    <a:lnTo>
                      <a:pt x="6" y="12"/>
                    </a:lnTo>
                    <a:lnTo>
                      <a:pt x="4" y="14"/>
                    </a:lnTo>
                    <a:lnTo>
                      <a:pt x="6" y="14"/>
                    </a:lnTo>
                    <a:lnTo>
                      <a:pt x="6" y="12"/>
                    </a:lnTo>
                    <a:lnTo>
                      <a:pt x="6" y="12"/>
                    </a:lnTo>
                    <a:lnTo>
                      <a:pt x="6" y="14"/>
                    </a:lnTo>
                    <a:lnTo>
                      <a:pt x="6" y="14"/>
                    </a:lnTo>
                    <a:lnTo>
                      <a:pt x="6" y="14"/>
                    </a:lnTo>
                    <a:lnTo>
                      <a:pt x="8" y="14"/>
                    </a:lnTo>
                    <a:lnTo>
                      <a:pt x="8" y="12"/>
                    </a:lnTo>
                    <a:lnTo>
                      <a:pt x="8" y="14"/>
                    </a:lnTo>
                    <a:lnTo>
                      <a:pt x="8" y="14"/>
                    </a:lnTo>
                    <a:lnTo>
                      <a:pt x="10" y="14"/>
                    </a:lnTo>
                    <a:lnTo>
                      <a:pt x="8" y="14"/>
                    </a:lnTo>
                    <a:lnTo>
                      <a:pt x="10" y="10"/>
                    </a:lnTo>
                    <a:lnTo>
                      <a:pt x="13" y="10"/>
                    </a:lnTo>
                    <a:lnTo>
                      <a:pt x="13" y="10"/>
                    </a:lnTo>
                    <a:lnTo>
                      <a:pt x="13" y="12"/>
                    </a:lnTo>
                    <a:lnTo>
                      <a:pt x="13" y="10"/>
                    </a:lnTo>
                    <a:lnTo>
                      <a:pt x="13" y="10"/>
                    </a:lnTo>
                    <a:lnTo>
                      <a:pt x="13" y="10"/>
                    </a:lnTo>
                    <a:lnTo>
                      <a:pt x="13" y="10"/>
                    </a:lnTo>
                    <a:lnTo>
                      <a:pt x="13" y="10"/>
                    </a:lnTo>
                    <a:lnTo>
                      <a:pt x="13" y="10"/>
                    </a:lnTo>
                    <a:lnTo>
                      <a:pt x="13" y="8"/>
                    </a:lnTo>
                    <a:lnTo>
                      <a:pt x="13" y="8"/>
                    </a:lnTo>
                    <a:lnTo>
                      <a:pt x="13" y="8"/>
                    </a:lnTo>
                    <a:lnTo>
                      <a:pt x="15" y="8"/>
                    </a:lnTo>
                    <a:lnTo>
                      <a:pt x="15" y="6"/>
                    </a:lnTo>
                    <a:lnTo>
                      <a:pt x="13" y="8"/>
                    </a:lnTo>
                    <a:lnTo>
                      <a:pt x="10" y="6"/>
                    </a:lnTo>
                    <a:lnTo>
                      <a:pt x="10" y="2"/>
                    </a:lnTo>
                    <a:lnTo>
                      <a:pt x="11" y="2"/>
                    </a:lnTo>
                    <a:lnTo>
                      <a:pt x="11" y="2"/>
                    </a:lnTo>
                    <a:lnTo>
                      <a:pt x="10" y="2"/>
                    </a:lnTo>
                    <a:lnTo>
                      <a:pt x="10" y="2"/>
                    </a:lnTo>
                    <a:lnTo>
                      <a:pt x="10" y="2"/>
                    </a:lnTo>
                    <a:lnTo>
                      <a:pt x="10" y="2"/>
                    </a:lnTo>
                    <a:lnTo>
                      <a:pt x="10" y="2"/>
                    </a:lnTo>
                    <a:lnTo>
                      <a:pt x="8" y="2"/>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234">
                <a:extLst>
                  <a:ext uri="{FF2B5EF4-FFF2-40B4-BE49-F238E27FC236}">
                    <a16:creationId xmlns:a16="http://schemas.microsoft.com/office/drawing/2014/main" id="{B851BD41-0BD9-4BEF-BEFF-340F9A723FFD}"/>
                  </a:ext>
                </a:extLst>
              </p:cNvPr>
              <p:cNvSpPr>
                <a:spLocks/>
              </p:cNvSpPr>
              <p:nvPr/>
            </p:nvSpPr>
            <p:spPr bwMode="auto">
              <a:xfrm>
                <a:off x="8459997" y="4108242"/>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6 h 14"/>
                  <a:gd name="T16" fmla="*/ 0 w 16"/>
                  <a:gd name="T17" fmla="*/ 8 h 14"/>
                  <a:gd name="T18" fmla="*/ 2 w 16"/>
                  <a:gd name="T19" fmla="*/ 8 h 14"/>
                  <a:gd name="T20" fmla="*/ 6 w 16"/>
                  <a:gd name="T21" fmla="*/ 12 h 14"/>
                  <a:gd name="T22" fmla="*/ 4 w 16"/>
                  <a:gd name="T23" fmla="*/ 12 h 14"/>
                  <a:gd name="T24" fmla="*/ 6 w 16"/>
                  <a:gd name="T25" fmla="*/ 12 h 14"/>
                  <a:gd name="T26" fmla="*/ 6 w 16"/>
                  <a:gd name="T27" fmla="*/ 12 h 14"/>
                  <a:gd name="T28" fmla="*/ 6 w 16"/>
                  <a:gd name="T29" fmla="*/ 14 h 14"/>
                  <a:gd name="T30" fmla="*/ 6 w 16"/>
                  <a:gd name="T31" fmla="*/ 12 h 14"/>
                  <a:gd name="T32" fmla="*/ 8 w 16"/>
                  <a:gd name="T33" fmla="*/ 14 h 14"/>
                  <a:gd name="T34" fmla="*/ 8 w 16"/>
                  <a:gd name="T35" fmla="*/ 12 h 14"/>
                  <a:gd name="T36" fmla="*/ 14 w 16"/>
                  <a:gd name="T37" fmla="*/ 10 h 14"/>
                  <a:gd name="T38" fmla="*/ 14 w 16"/>
                  <a:gd name="T39" fmla="*/ 10 h 14"/>
                  <a:gd name="T40" fmla="*/ 14 w 16"/>
                  <a:gd name="T41" fmla="*/ 10 h 14"/>
                  <a:gd name="T42" fmla="*/ 14 w 16"/>
                  <a:gd name="T43" fmla="*/ 10 h 14"/>
                  <a:gd name="T44" fmla="*/ 14 w 16"/>
                  <a:gd name="T45" fmla="*/ 8 h 14"/>
                  <a:gd name="T46" fmla="*/ 14 w 16"/>
                  <a:gd name="T47" fmla="*/ 8 h 14"/>
                  <a:gd name="T48" fmla="*/ 16 w 16"/>
                  <a:gd name="T49" fmla="*/ 8 h 14"/>
                  <a:gd name="T50" fmla="*/ 14 w 16"/>
                  <a:gd name="T51" fmla="*/ 6 h 14"/>
                  <a:gd name="T52" fmla="*/ 10 w 16"/>
                  <a:gd name="T53" fmla="*/ 2 h 14"/>
                  <a:gd name="T54" fmla="*/ 10 w 16"/>
                  <a:gd name="T55" fmla="*/ 0 h 14"/>
                  <a:gd name="T56" fmla="*/ 10 w 16"/>
                  <a:gd name="T57" fmla="*/ 2 h 14"/>
                  <a:gd name="T58" fmla="*/ 10 w 16"/>
                  <a:gd name="T59" fmla="*/ 0 h 14"/>
                  <a:gd name="T60" fmla="*/ 8 w 16"/>
                  <a:gd name="T61" fmla="*/ 0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lnTo>
                      <a:pt x="0" y="8"/>
                    </a:lnTo>
                    <a:lnTo>
                      <a:pt x="2" y="8"/>
                    </a:lnTo>
                    <a:lnTo>
                      <a:pt x="2" y="8"/>
                    </a:lnTo>
                    <a:lnTo>
                      <a:pt x="6" y="8"/>
                    </a:lnTo>
                    <a:lnTo>
                      <a:pt x="6" y="12"/>
                    </a:lnTo>
                    <a:lnTo>
                      <a:pt x="6" y="12"/>
                    </a:lnTo>
                    <a:lnTo>
                      <a:pt x="4" y="12"/>
                    </a:lnTo>
                    <a:lnTo>
                      <a:pt x="6" y="12"/>
                    </a:lnTo>
                    <a:lnTo>
                      <a:pt x="6" y="12"/>
                    </a:lnTo>
                    <a:lnTo>
                      <a:pt x="6" y="12"/>
                    </a:lnTo>
                    <a:lnTo>
                      <a:pt x="6" y="12"/>
                    </a:lnTo>
                    <a:lnTo>
                      <a:pt x="6" y="14"/>
                    </a:lnTo>
                    <a:lnTo>
                      <a:pt x="6" y="14"/>
                    </a:lnTo>
                    <a:lnTo>
                      <a:pt x="8" y="14"/>
                    </a:lnTo>
                    <a:lnTo>
                      <a:pt x="6" y="12"/>
                    </a:lnTo>
                    <a:lnTo>
                      <a:pt x="8" y="12"/>
                    </a:lnTo>
                    <a:lnTo>
                      <a:pt x="8" y="14"/>
                    </a:lnTo>
                    <a:lnTo>
                      <a:pt x="8" y="14"/>
                    </a:lnTo>
                    <a:lnTo>
                      <a:pt x="8" y="12"/>
                    </a:lnTo>
                    <a:lnTo>
                      <a:pt x="10" y="8"/>
                    </a:lnTo>
                    <a:lnTo>
                      <a:pt x="14" y="10"/>
                    </a:lnTo>
                    <a:lnTo>
                      <a:pt x="14" y="10"/>
                    </a:lnTo>
                    <a:lnTo>
                      <a:pt x="14" y="10"/>
                    </a:lnTo>
                    <a:lnTo>
                      <a:pt x="14" y="10"/>
                    </a:lnTo>
                    <a:lnTo>
                      <a:pt x="14" y="10"/>
                    </a:lnTo>
                    <a:lnTo>
                      <a:pt x="14" y="8"/>
                    </a:lnTo>
                    <a:lnTo>
                      <a:pt x="14" y="10"/>
                    </a:lnTo>
                    <a:lnTo>
                      <a:pt x="14" y="8"/>
                    </a:lnTo>
                    <a:lnTo>
                      <a:pt x="14" y="8"/>
                    </a:lnTo>
                    <a:lnTo>
                      <a:pt x="14" y="8"/>
                    </a:lnTo>
                    <a:lnTo>
                      <a:pt x="14" y="8"/>
                    </a:lnTo>
                    <a:lnTo>
                      <a:pt x="14" y="6"/>
                    </a:lnTo>
                    <a:lnTo>
                      <a:pt x="16" y="8"/>
                    </a:lnTo>
                    <a:lnTo>
                      <a:pt x="16" y="6"/>
                    </a:lnTo>
                    <a:lnTo>
                      <a:pt x="14" y="6"/>
                    </a:lnTo>
                    <a:lnTo>
                      <a:pt x="10" y="6"/>
                    </a:lnTo>
                    <a:lnTo>
                      <a:pt x="10" y="2"/>
                    </a:lnTo>
                    <a:lnTo>
                      <a:pt x="12" y="0"/>
                    </a:lnTo>
                    <a:lnTo>
                      <a:pt x="10" y="0"/>
                    </a:lnTo>
                    <a:lnTo>
                      <a:pt x="10" y="2"/>
                    </a:lnTo>
                    <a:lnTo>
                      <a:pt x="10" y="2"/>
                    </a:lnTo>
                    <a:lnTo>
                      <a:pt x="10" y="0"/>
                    </a:lnTo>
                    <a:lnTo>
                      <a:pt x="10" y="0"/>
                    </a:lnTo>
                    <a:lnTo>
                      <a:pt x="10" y="0"/>
                    </a:lnTo>
                    <a:lnTo>
                      <a:pt x="8" y="0"/>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35">
                <a:extLst>
                  <a:ext uri="{FF2B5EF4-FFF2-40B4-BE49-F238E27FC236}">
                    <a16:creationId xmlns:a16="http://schemas.microsoft.com/office/drawing/2014/main" id="{2F936283-3E5E-430A-B0DC-410EC17AB4A1}"/>
                  </a:ext>
                </a:extLst>
              </p:cNvPr>
              <p:cNvSpPr>
                <a:spLocks/>
              </p:cNvSpPr>
              <p:nvPr/>
            </p:nvSpPr>
            <p:spPr bwMode="auto">
              <a:xfrm>
                <a:off x="8392150" y="4065640"/>
                <a:ext cx="22090" cy="22090"/>
              </a:xfrm>
              <a:custGeom>
                <a:avLst/>
                <a:gdLst>
                  <a:gd name="T0" fmla="*/ 6 w 14"/>
                  <a:gd name="T1" fmla="*/ 0 h 14"/>
                  <a:gd name="T2" fmla="*/ 8 w 14"/>
                  <a:gd name="T3" fmla="*/ 0 h 14"/>
                  <a:gd name="T4" fmla="*/ 2 w 14"/>
                  <a:gd name="T5" fmla="*/ 4 h 14"/>
                  <a:gd name="T6" fmla="*/ 0 w 14"/>
                  <a:gd name="T7" fmla="*/ 4 h 14"/>
                  <a:gd name="T8" fmla="*/ 2 w 14"/>
                  <a:gd name="T9" fmla="*/ 4 h 14"/>
                  <a:gd name="T10" fmla="*/ 0 w 14"/>
                  <a:gd name="T11" fmla="*/ 4 h 14"/>
                  <a:gd name="T12" fmla="*/ 0 w 14"/>
                  <a:gd name="T13" fmla="*/ 6 h 14"/>
                  <a:gd name="T14" fmla="*/ 2 w 14"/>
                  <a:gd name="T15" fmla="*/ 6 h 14"/>
                  <a:gd name="T16" fmla="*/ 0 w 14"/>
                  <a:gd name="T17" fmla="*/ 8 h 14"/>
                  <a:gd name="T18" fmla="*/ 2 w 14"/>
                  <a:gd name="T19" fmla="*/ 6 h 14"/>
                  <a:gd name="T20" fmla="*/ 4 w 14"/>
                  <a:gd name="T21" fmla="*/ 12 h 14"/>
                  <a:gd name="T22" fmla="*/ 4 w 14"/>
                  <a:gd name="T23" fmla="*/ 12 h 14"/>
                  <a:gd name="T24" fmla="*/ 4 w 14"/>
                  <a:gd name="T25" fmla="*/ 12 h 14"/>
                  <a:gd name="T26" fmla="*/ 6 w 14"/>
                  <a:gd name="T27" fmla="*/ 12 h 14"/>
                  <a:gd name="T28" fmla="*/ 6 w 14"/>
                  <a:gd name="T29" fmla="*/ 12 h 14"/>
                  <a:gd name="T30" fmla="*/ 6 w 14"/>
                  <a:gd name="T31" fmla="*/ 12 h 14"/>
                  <a:gd name="T32" fmla="*/ 8 w 14"/>
                  <a:gd name="T33" fmla="*/ 14 h 14"/>
                  <a:gd name="T34" fmla="*/ 8 w 14"/>
                  <a:gd name="T35" fmla="*/ 12 h 14"/>
                  <a:gd name="T36" fmla="*/ 12 w 14"/>
                  <a:gd name="T37" fmla="*/ 10 h 14"/>
                  <a:gd name="T38" fmla="*/ 14 w 14"/>
                  <a:gd name="T39" fmla="*/ 10 h 14"/>
                  <a:gd name="T40" fmla="*/ 12 w 14"/>
                  <a:gd name="T41" fmla="*/ 10 h 14"/>
                  <a:gd name="T42" fmla="*/ 14 w 14"/>
                  <a:gd name="T43" fmla="*/ 8 h 14"/>
                  <a:gd name="T44" fmla="*/ 14 w 14"/>
                  <a:gd name="T45" fmla="*/ 8 h 14"/>
                  <a:gd name="T46" fmla="*/ 14 w 14"/>
                  <a:gd name="T47" fmla="*/ 8 h 14"/>
                  <a:gd name="T48" fmla="*/ 14 w 14"/>
                  <a:gd name="T49" fmla="*/ 6 h 14"/>
                  <a:gd name="T50" fmla="*/ 14 w 14"/>
                  <a:gd name="T51" fmla="*/ 6 h 14"/>
                  <a:gd name="T52" fmla="*/ 10 w 14"/>
                  <a:gd name="T53" fmla="*/ 2 h 14"/>
                  <a:gd name="T54" fmla="*/ 10 w 14"/>
                  <a:gd name="T55" fmla="*/ 0 h 14"/>
                  <a:gd name="T56" fmla="*/ 8 w 14"/>
                  <a:gd name="T57" fmla="*/ 0 h 14"/>
                  <a:gd name="T58" fmla="*/ 8 w 14"/>
                  <a:gd name="T59" fmla="*/ 0 h 14"/>
                  <a:gd name="T60" fmla="*/ 8 w 14"/>
                  <a:gd name="T61" fmla="*/ 0 h 14"/>
                  <a:gd name="T62" fmla="*/ 8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8" y="0"/>
                    </a:moveTo>
                    <a:lnTo>
                      <a:pt x="6" y="0"/>
                    </a:lnTo>
                    <a:lnTo>
                      <a:pt x="8" y="0"/>
                    </a:lnTo>
                    <a:lnTo>
                      <a:pt x="8" y="0"/>
                    </a:lnTo>
                    <a:lnTo>
                      <a:pt x="6" y="4"/>
                    </a:lnTo>
                    <a:lnTo>
                      <a:pt x="2" y="4"/>
                    </a:lnTo>
                    <a:lnTo>
                      <a:pt x="2" y="2"/>
                    </a:lnTo>
                    <a:lnTo>
                      <a:pt x="0" y="4"/>
                    </a:lnTo>
                    <a:lnTo>
                      <a:pt x="2" y="4"/>
                    </a:lnTo>
                    <a:lnTo>
                      <a:pt x="2" y="4"/>
                    </a:lnTo>
                    <a:lnTo>
                      <a:pt x="0" y="4"/>
                    </a:lnTo>
                    <a:lnTo>
                      <a:pt x="0" y="4"/>
                    </a:lnTo>
                    <a:lnTo>
                      <a:pt x="0" y="4"/>
                    </a:lnTo>
                    <a:lnTo>
                      <a:pt x="0" y="6"/>
                    </a:lnTo>
                    <a:lnTo>
                      <a:pt x="2" y="6"/>
                    </a:lnTo>
                    <a:lnTo>
                      <a:pt x="2" y="6"/>
                    </a:lnTo>
                    <a:lnTo>
                      <a:pt x="0" y="6"/>
                    </a:lnTo>
                    <a:lnTo>
                      <a:pt x="0" y="8"/>
                    </a:lnTo>
                    <a:lnTo>
                      <a:pt x="2" y="6"/>
                    </a:lnTo>
                    <a:lnTo>
                      <a:pt x="2" y="6"/>
                    </a:lnTo>
                    <a:lnTo>
                      <a:pt x="6" y="8"/>
                    </a:lnTo>
                    <a:lnTo>
                      <a:pt x="4" y="12"/>
                    </a:lnTo>
                    <a:lnTo>
                      <a:pt x="4" y="12"/>
                    </a:lnTo>
                    <a:lnTo>
                      <a:pt x="4" y="12"/>
                    </a:lnTo>
                    <a:lnTo>
                      <a:pt x="4" y="12"/>
                    </a:lnTo>
                    <a:lnTo>
                      <a:pt x="4" y="12"/>
                    </a:lnTo>
                    <a:lnTo>
                      <a:pt x="6" y="12"/>
                    </a:lnTo>
                    <a:lnTo>
                      <a:pt x="6" y="12"/>
                    </a:lnTo>
                    <a:lnTo>
                      <a:pt x="6" y="12"/>
                    </a:lnTo>
                    <a:lnTo>
                      <a:pt x="6" y="12"/>
                    </a:lnTo>
                    <a:lnTo>
                      <a:pt x="6" y="12"/>
                    </a:lnTo>
                    <a:lnTo>
                      <a:pt x="6" y="12"/>
                    </a:lnTo>
                    <a:lnTo>
                      <a:pt x="8" y="12"/>
                    </a:lnTo>
                    <a:lnTo>
                      <a:pt x="8" y="14"/>
                    </a:lnTo>
                    <a:lnTo>
                      <a:pt x="8" y="14"/>
                    </a:lnTo>
                    <a:lnTo>
                      <a:pt x="8" y="12"/>
                    </a:lnTo>
                    <a:lnTo>
                      <a:pt x="8" y="8"/>
                    </a:lnTo>
                    <a:lnTo>
                      <a:pt x="12" y="10"/>
                    </a:lnTo>
                    <a:lnTo>
                      <a:pt x="12" y="10"/>
                    </a:lnTo>
                    <a:lnTo>
                      <a:pt x="14" y="10"/>
                    </a:lnTo>
                    <a:lnTo>
                      <a:pt x="14" y="10"/>
                    </a:lnTo>
                    <a:lnTo>
                      <a:pt x="12" y="10"/>
                    </a:lnTo>
                    <a:lnTo>
                      <a:pt x="14" y="8"/>
                    </a:lnTo>
                    <a:lnTo>
                      <a:pt x="14" y="8"/>
                    </a:lnTo>
                    <a:lnTo>
                      <a:pt x="14" y="8"/>
                    </a:lnTo>
                    <a:lnTo>
                      <a:pt x="14" y="8"/>
                    </a:lnTo>
                    <a:lnTo>
                      <a:pt x="14" y="8"/>
                    </a:lnTo>
                    <a:lnTo>
                      <a:pt x="14" y="8"/>
                    </a:lnTo>
                    <a:lnTo>
                      <a:pt x="14" y="6"/>
                    </a:lnTo>
                    <a:lnTo>
                      <a:pt x="14" y="6"/>
                    </a:lnTo>
                    <a:lnTo>
                      <a:pt x="14" y="6"/>
                    </a:lnTo>
                    <a:lnTo>
                      <a:pt x="14" y="6"/>
                    </a:lnTo>
                    <a:lnTo>
                      <a:pt x="10" y="6"/>
                    </a:lnTo>
                    <a:lnTo>
                      <a:pt x="10" y="2"/>
                    </a:lnTo>
                    <a:lnTo>
                      <a:pt x="12" y="0"/>
                    </a:lnTo>
                    <a:lnTo>
                      <a:pt x="10" y="0"/>
                    </a:lnTo>
                    <a:lnTo>
                      <a:pt x="10" y="2"/>
                    </a:lnTo>
                    <a:lnTo>
                      <a:pt x="8" y="0"/>
                    </a:lnTo>
                    <a:lnTo>
                      <a:pt x="10" y="0"/>
                    </a:lnTo>
                    <a:lnTo>
                      <a:pt x="8" y="0"/>
                    </a:lnTo>
                    <a:lnTo>
                      <a:pt x="8" y="0"/>
                    </a:lnTo>
                    <a:lnTo>
                      <a:pt x="8" y="0"/>
                    </a:lnTo>
                    <a:lnTo>
                      <a:pt x="8" y="0"/>
                    </a:lnTo>
                    <a:lnTo>
                      <a:pt x="8" y="0"/>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36">
                <a:extLst>
                  <a:ext uri="{FF2B5EF4-FFF2-40B4-BE49-F238E27FC236}">
                    <a16:creationId xmlns:a16="http://schemas.microsoft.com/office/drawing/2014/main" id="{C2228024-D578-4FE3-9598-84973B42183E}"/>
                  </a:ext>
                </a:extLst>
              </p:cNvPr>
              <p:cNvSpPr>
                <a:spLocks/>
              </p:cNvSpPr>
              <p:nvPr/>
            </p:nvSpPr>
            <p:spPr bwMode="auto">
              <a:xfrm>
                <a:off x="8379527" y="4114553"/>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8 h 14"/>
                  <a:gd name="T16" fmla="*/ 0 w 16"/>
                  <a:gd name="T17" fmla="*/ 8 h 14"/>
                  <a:gd name="T18" fmla="*/ 2 w 16"/>
                  <a:gd name="T19" fmla="*/ 8 h 14"/>
                  <a:gd name="T20" fmla="*/ 6 w 16"/>
                  <a:gd name="T21" fmla="*/ 12 h 14"/>
                  <a:gd name="T22" fmla="*/ 4 w 16"/>
                  <a:gd name="T23" fmla="*/ 14 h 14"/>
                  <a:gd name="T24" fmla="*/ 6 w 16"/>
                  <a:gd name="T25" fmla="*/ 12 h 14"/>
                  <a:gd name="T26" fmla="*/ 6 w 16"/>
                  <a:gd name="T27" fmla="*/ 14 h 14"/>
                  <a:gd name="T28" fmla="*/ 6 w 16"/>
                  <a:gd name="T29" fmla="*/ 14 h 14"/>
                  <a:gd name="T30" fmla="*/ 6 w 16"/>
                  <a:gd name="T31" fmla="*/ 14 h 14"/>
                  <a:gd name="T32" fmla="*/ 8 w 16"/>
                  <a:gd name="T33" fmla="*/ 14 h 14"/>
                  <a:gd name="T34" fmla="*/ 8 w 16"/>
                  <a:gd name="T35" fmla="*/ 14 h 14"/>
                  <a:gd name="T36" fmla="*/ 14 w 16"/>
                  <a:gd name="T37" fmla="*/ 10 h 14"/>
                  <a:gd name="T38" fmla="*/ 14 w 16"/>
                  <a:gd name="T39" fmla="*/ 12 h 14"/>
                  <a:gd name="T40" fmla="*/ 14 w 16"/>
                  <a:gd name="T41" fmla="*/ 10 h 14"/>
                  <a:gd name="T42" fmla="*/ 14 w 16"/>
                  <a:gd name="T43" fmla="*/ 10 h 14"/>
                  <a:gd name="T44" fmla="*/ 14 w 16"/>
                  <a:gd name="T45" fmla="*/ 10 h 14"/>
                  <a:gd name="T46" fmla="*/ 14 w 16"/>
                  <a:gd name="T47" fmla="*/ 8 h 14"/>
                  <a:gd name="T48" fmla="*/ 16 w 16"/>
                  <a:gd name="T49" fmla="*/ 8 h 14"/>
                  <a:gd name="T50" fmla="*/ 14 w 16"/>
                  <a:gd name="T51" fmla="*/ 8 h 14"/>
                  <a:gd name="T52" fmla="*/ 10 w 16"/>
                  <a:gd name="T53" fmla="*/ 2 h 14"/>
                  <a:gd name="T54" fmla="*/ 10 w 16"/>
                  <a:gd name="T55" fmla="*/ 2 h 14"/>
                  <a:gd name="T56" fmla="*/ 10 w 16"/>
                  <a:gd name="T57" fmla="*/ 2 h 14"/>
                  <a:gd name="T58" fmla="*/ 10 w 16"/>
                  <a:gd name="T59" fmla="*/ 2 h 14"/>
                  <a:gd name="T60" fmla="*/ 8 w 16"/>
                  <a:gd name="T61" fmla="*/ 2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4"/>
                    </a:lnTo>
                    <a:lnTo>
                      <a:pt x="2" y="4"/>
                    </a:lnTo>
                    <a:lnTo>
                      <a:pt x="2" y="4"/>
                    </a:lnTo>
                    <a:lnTo>
                      <a:pt x="2" y="6"/>
                    </a:lnTo>
                    <a:lnTo>
                      <a:pt x="2" y="6"/>
                    </a:lnTo>
                    <a:lnTo>
                      <a:pt x="2" y="6"/>
                    </a:lnTo>
                    <a:lnTo>
                      <a:pt x="2" y="6"/>
                    </a:lnTo>
                    <a:lnTo>
                      <a:pt x="2" y="6"/>
                    </a:lnTo>
                    <a:lnTo>
                      <a:pt x="2" y="6"/>
                    </a:lnTo>
                    <a:lnTo>
                      <a:pt x="2" y="8"/>
                    </a:lnTo>
                    <a:lnTo>
                      <a:pt x="0" y="8"/>
                    </a:lnTo>
                    <a:lnTo>
                      <a:pt x="0" y="8"/>
                    </a:lnTo>
                    <a:lnTo>
                      <a:pt x="2" y="8"/>
                    </a:lnTo>
                    <a:lnTo>
                      <a:pt x="2" y="8"/>
                    </a:lnTo>
                    <a:lnTo>
                      <a:pt x="6" y="8"/>
                    </a:lnTo>
                    <a:lnTo>
                      <a:pt x="6" y="12"/>
                    </a:lnTo>
                    <a:lnTo>
                      <a:pt x="6" y="12"/>
                    </a:lnTo>
                    <a:lnTo>
                      <a:pt x="4" y="14"/>
                    </a:lnTo>
                    <a:lnTo>
                      <a:pt x="4" y="14"/>
                    </a:lnTo>
                    <a:lnTo>
                      <a:pt x="6" y="12"/>
                    </a:lnTo>
                    <a:lnTo>
                      <a:pt x="6" y="14"/>
                    </a:lnTo>
                    <a:lnTo>
                      <a:pt x="6" y="14"/>
                    </a:lnTo>
                    <a:lnTo>
                      <a:pt x="6" y="14"/>
                    </a:lnTo>
                    <a:lnTo>
                      <a:pt x="6" y="14"/>
                    </a:lnTo>
                    <a:lnTo>
                      <a:pt x="8" y="14"/>
                    </a:lnTo>
                    <a:lnTo>
                      <a:pt x="6" y="14"/>
                    </a:lnTo>
                    <a:lnTo>
                      <a:pt x="8" y="14"/>
                    </a:lnTo>
                    <a:lnTo>
                      <a:pt x="8" y="14"/>
                    </a:lnTo>
                    <a:lnTo>
                      <a:pt x="8" y="14"/>
                    </a:lnTo>
                    <a:lnTo>
                      <a:pt x="8" y="14"/>
                    </a:lnTo>
                    <a:lnTo>
                      <a:pt x="8" y="10"/>
                    </a:lnTo>
                    <a:lnTo>
                      <a:pt x="14" y="10"/>
                    </a:lnTo>
                    <a:lnTo>
                      <a:pt x="14" y="10"/>
                    </a:lnTo>
                    <a:lnTo>
                      <a:pt x="14" y="12"/>
                    </a:lnTo>
                    <a:lnTo>
                      <a:pt x="14" y="10"/>
                    </a:lnTo>
                    <a:lnTo>
                      <a:pt x="14" y="10"/>
                    </a:lnTo>
                    <a:lnTo>
                      <a:pt x="14" y="10"/>
                    </a:lnTo>
                    <a:lnTo>
                      <a:pt x="14" y="10"/>
                    </a:lnTo>
                    <a:lnTo>
                      <a:pt x="14" y="10"/>
                    </a:lnTo>
                    <a:lnTo>
                      <a:pt x="14" y="10"/>
                    </a:lnTo>
                    <a:lnTo>
                      <a:pt x="14" y="8"/>
                    </a:lnTo>
                    <a:lnTo>
                      <a:pt x="14" y="8"/>
                    </a:lnTo>
                    <a:lnTo>
                      <a:pt x="14" y="8"/>
                    </a:lnTo>
                    <a:lnTo>
                      <a:pt x="16" y="8"/>
                    </a:lnTo>
                    <a:lnTo>
                      <a:pt x="16" y="6"/>
                    </a:lnTo>
                    <a:lnTo>
                      <a:pt x="14" y="8"/>
                    </a:lnTo>
                    <a:lnTo>
                      <a:pt x="10" y="6"/>
                    </a:lnTo>
                    <a:lnTo>
                      <a:pt x="10" y="2"/>
                    </a:lnTo>
                    <a:lnTo>
                      <a:pt x="12" y="2"/>
                    </a:lnTo>
                    <a:lnTo>
                      <a:pt x="10" y="2"/>
                    </a:lnTo>
                    <a:lnTo>
                      <a:pt x="10" y="2"/>
                    </a:lnTo>
                    <a:lnTo>
                      <a:pt x="10" y="2"/>
                    </a:lnTo>
                    <a:lnTo>
                      <a:pt x="10" y="2"/>
                    </a:lnTo>
                    <a:lnTo>
                      <a:pt x="10" y="2"/>
                    </a:lnTo>
                    <a:lnTo>
                      <a:pt x="10" y="2"/>
                    </a:lnTo>
                    <a:lnTo>
                      <a:pt x="8" y="2"/>
                    </a:lnTo>
                    <a:lnTo>
                      <a:pt x="8"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37">
                <a:extLst>
                  <a:ext uri="{FF2B5EF4-FFF2-40B4-BE49-F238E27FC236}">
                    <a16:creationId xmlns:a16="http://schemas.microsoft.com/office/drawing/2014/main" id="{94C2B5F1-14BC-4410-88A7-200D5E4D5ABC}"/>
                  </a:ext>
                </a:extLst>
              </p:cNvPr>
              <p:cNvSpPr>
                <a:spLocks/>
              </p:cNvSpPr>
              <p:nvPr/>
            </p:nvSpPr>
            <p:spPr bwMode="auto">
              <a:xfrm>
                <a:off x="8553090" y="3963080"/>
                <a:ext cx="41024" cy="71004"/>
              </a:xfrm>
              <a:custGeom>
                <a:avLst/>
                <a:gdLst>
                  <a:gd name="T0" fmla="*/ 0 w 13"/>
                  <a:gd name="T1" fmla="*/ 23 h 23"/>
                  <a:gd name="T2" fmla="*/ 0 w 13"/>
                  <a:gd name="T3" fmla="*/ 20 h 23"/>
                  <a:gd name="T4" fmla="*/ 1 w 13"/>
                  <a:gd name="T5" fmla="*/ 15 h 23"/>
                  <a:gd name="T6" fmla="*/ 4 w 13"/>
                  <a:gd name="T7" fmla="*/ 11 h 23"/>
                  <a:gd name="T8" fmla="*/ 6 w 13"/>
                  <a:gd name="T9" fmla="*/ 0 h 23"/>
                  <a:gd name="T10" fmla="*/ 7 w 13"/>
                  <a:gd name="T11" fmla="*/ 6 h 23"/>
                  <a:gd name="T12" fmla="*/ 7 w 13"/>
                  <a:gd name="T13" fmla="*/ 13 h 23"/>
                  <a:gd name="T14" fmla="*/ 9 w 13"/>
                  <a:gd name="T15" fmla="*/ 9 h 23"/>
                  <a:gd name="T16" fmla="*/ 11 w 13"/>
                  <a:gd name="T17" fmla="*/ 4 h 23"/>
                  <a:gd name="T18" fmla="*/ 12 w 13"/>
                  <a:gd name="T19" fmla="*/ 2 h 23"/>
                  <a:gd name="T20" fmla="*/ 13 w 13"/>
                  <a:gd name="T21" fmla="*/ 8 h 23"/>
                  <a:gd name="T22" fmla="*/ 12 w 13"/>
                  <a:gd name="T23" fmla="*/ 16 h 23"/>
                  <a:gd name="T24" fmla="*/ 0 w 1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
                    <a:moveTo>
                      <a:pt x="0" y="23"/>
                    </a:moveTo>
                    <a:cubicBezTo>
                      <a:pt x="0" y="23"/>
                      <a:pt x="0" y="21"/>
                      <a:pt x="0" y="20"/>
                    </a:cubicBezTo>
                    <a:cubicBezTo>
                      <a:pt x="0" y="19"/>
                      <a:pt x="1" y="16"/>
                      <a:pt x="1" y="15"/>
                    </a:cubicBezTo>
                    <a:cubicBezTo>
                      <a:pt x="2" y="14"/>
                      <a:pt x="3" y="12"/>
                      <a:pt x="4" y="11"/>
                    </a:cubicBezTo>
                    <a:cubicBezTo>
                      <a:pt x="6" y="6"/>
                      <a:pt x="6" y="0"/>
                      <a:pt x="6" y="0"/>
                    </a:cubicBezTo>
                    <a:cubicBezTo>
                      <a:pt x="6" y="0"/>
                      <a:pt x="7" y="3"/>
                      <a:pt x="7" y="6"/>
                    </a:cubicBezTo>
                    <a:cubicBezTo>
                      <a:pt x="7" y="9"/>
                      <a:pt x="7" y="13"/>
                      <a:pt x="7" y="13"/>
                    </a:cubicBezTo>
                    <a:cubicBezTo>
                      <a:pt x="7" y="13"/>
                      <a:pt x="8" y="11"/>
                      <a:pt x="9" y="9"/>
                    </a:cubicBezTo>
                    <a:cubicBezTo>
                      <a:pt x="10" y="8"/>
                      <a:pt x="11" y="6"/>
                      <a:pt x="11" y="4"/>
                    </a:cubicBezTo>
                    <a:cubicBezTo>
                      <a:pt x="12" y="2"/>
                      <a:pt x="12" y="2"/>
                      <a:pt x="12" y="2"/>
                    </a:cubicBezTo>
                    <a:cubicBezTo>
                      <a:pt x="12" y="2"/>
                      <a:pt x="13" y="6"/>
                      <a:pt x="13" y="8"/>
                    </a:cubicBezTo>
                    <a:cubicBezTo>
                      <a:pt x="13" y="11"/>
                      <a:pt x="12" y="14"/>
                      <a:pt x="12" y="16"/>
                    </a:cubicBezTo>
                    <a:cubicBezTo>
                      <a:pt x="11" y="20"/>
                      <a:pt x="0" y="23"/>
                      <a:pt x="0" y="2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8">
                <a:extLst>
                  <a:ext uri="{FF2B5EF4-FFF2-40B4-BE49-F238E27FC236}">
                    <a16:creationId xmlns:a16="http://schemas.microsoft.com/office/drawing/2014/main" id="{B662B943-F98F-4795-A640-45E6AD7A81C2}"/>
                  </a:ext>
                </a:extLst>
              </p:cNvPr>
              <p:cNvSpPr>
                <a:spLocks/>
              </p:cNvSpPr>
              <p:nvPr/>
            </p:nvSpPr>
            <p:spPr bwMode="auto">
              <a:xfrm>
                <a:off x="8526267" y="4142955"/>
                <a:ext cx="33135" cy="74159"/>
              </a:xfrm>
              <a:custGeom>
                <a:avLst/>
                <a:gdLst>
                  <a:gd name="T0" fmla="*/ 6 w 11"/>
                  <a:gd name="T1" fmla="*/ 2 h 24"/>
                  <a:gd name="T2" fmla="*/ 3 w 11"/>
                  <a:gd name="T3" fmla="*/ 0 h 24"/>
                  <a:gd name="T4" fmla="*/ 2 w 11"/>
                  <a:gd name="T5" fmla="*/ 1 h 24"/>
                  <a:gd name="T6" fmla="*/ 1 w 11"/>
                  <a:gd name="T7" fmla="*/ 5 h 24"/>
                  <a:gd name="T8" fmla="*/ 1 w 11"/>
                  <a:gd name="T9" fmla="*/ 12 h 24"/>
                  <a:gd name="T10" fmla="*/ 1 w 11"/>
                  <a:gd name="T11" fmla="*/ 20 h 24"/>
                  <a:gd name="T12" fmla="*/ 0 w 11"/>
                  <a:gd name="T13" fmla="*/ 24 h 24"/>
                  <a:gd name="T14" fmla="*/ 2 w 11"/>
                  <a:gd name="T15" fmla="*/ 21 h 24"/>
                  <a:gd name="T16" fmla="*/ 4 w 11"/>
                  <a:gd name="T17" fmla="*/ 18 h 24"/>
                  <a:gd name="T18" fmla="*/ 5 w 11"/>
                  <a:gd name="T19" fmla="*/ 13 h 24"/>
                  <a:gd name="T20" fmla="*/ 6 w 11"/>
                  <a:gd name="T21" fmla="*/ 16 h 24"/>
                  <a:gd name="T22" fmla="*/ 6 w 11"/>
                  <a:gd name="T23" fmla="*/ 21 h 24"/>
                  <a:gd name="T24" fmla="*/ 6 w 11"/>
                  <a:gd name="T25" fmla="*/ 23 h 24"/>
                  <a:gd name="T26" fmla="*/ 8 w 11"/>
                  <a:gd name="T27" fmla="*/ 21 h 24"/>
                  <a:gd name="T28" fmla="*/ 10 w 11"/>
                  <a:gd name="T29" fmla="*/ 16 h 24"/>
                  <a:gd name="T30" fmla="*/ 11 w 11"/>
                  <a:gd name="T31" fmla="*/ 9 h 24"/>
                  <a:gd name="T32" fmla="*/ 6 w 11"/>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4">
                    <a:moveTo>
                      <a:pt x="6" y="2"/>
                    </a:moveTo>
                    <a:cubicBezTo>
                      <a:pt x="5" y="1"/>
                      <a:pt x="3" y="0"/>
                      <a:pt x="3" y="0"/>
                    </a:cubicBezTo>
                    <a:cubicBezTo>
                      <a:pt x="3" y="0"/>
                      <a:pt x="2" y="0"/>
                      <a:pt x="2" y="1"/>
                    </a:cubicBezTo>
                    <a:cubicBezTo>
                      <a:pt x="1" y="2"/>
                      <a:pt x="1" y="4"/>
                      <a:pt x="1" y="5"/>
                    </a:cubicBezTo>
                    <a:cubicBezTo>
                      <a:pt x="1" y="7"/>
                      <a:pt x="1" y="10"/>
                      <a:pt x="1" y="12"/>
                    </a:cubicBezTo>
                    <a:cubicBezTo>
                      <a:pt x="1" y="14"/>
                      <a:pt x="1" y="18"/>
                      <a:pt x="1" y="20"/>
                    </a:cubicBezTo>
                    <a:cubicBezTo>
                      <a:pt x="0" y="22"/>
                      <a:pt x="0" y="24"/>
                      <a:pt x="0" y="24"/>
                    </a:cubicBezTo>
                    <a:cubicBezTo>
                      <a:pt x="0" y="24"/>
                      <a:pt x="2" y="23"/>
                      <a:pt x="2" y="21"/>
                    </a:cubicBezTo>
                    <a:cubicBezTo>
                      <a:pt x="3" y="20"/>
                      <a:pt x="4" y="20"/>
                      <a:pt x="4" y="18"/>
                    </a:cubicBezTo>
                    <a:cubicBezTo>
                      <a:pt x="5" y="16"/>
                      <a:pt x="5" y="13"/>
                      <a:pt x="5" y="13"/>
                    </a:cubicBezTo>
                    <a:cubicBezTo>
                      <a:pt x="5" y="13"/>
                      <a:pt x="6" y="15"/>
                      <a:pt x="6" y="16"/>
                    </a:cubicBezTo>
                    <a:cubicBezTo>
                      <a:pt x="6" y="18"/>
                      <a:pt x="7" y="20"/>
                      <a:pt x="6" y="21"/>
                    </a:cubicBezTo>
                    <a:cubicBezTo>
                      <a:pt x="6" y="22"/>
                      <a:pt x="6" y="23"/>
                      <a:pt x="6" y="23"/>
                    </a:cubicBezTo>
                    <a:cubicBezTo>
                      <a:pt x="6" y="23"/>
                      <a:pt x="7" y="22"/>
                      <a:pt x="8" y="21"/>
                    </a:cubicBezTo>
                    <a:cubicBezTo>
                      <a:pt x="9" y="20"/>
                      <a:pt x="9" y="18"/>
                      <a:pt x="10" y="16"/>
                    </a:cubicBezTo>
                    <a:cubicBezTo>
                      <a:pt x="10" y="14"/>
                      <a:pt x="11" y="10"/>
                      <a:pt x="11" y="9"/>
                    </a:cubicBezTo>
                    <a:cubicBezTo>
                      <a:pt x="10" y="9"/>
                      <a:pt x="9" y="5"/>
                      <a:pt x="6"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39">
                <a:extLst>
                  <a:ext uri="{FF2B5EF4-FFF2-40B4-BE49-F238E27FC236}">
                    <a16:creationId xmlns:a16="http://schemas.microsoft.com/office/drawing/2014/main" id="{A063D942-38CB-4288-985F-194FC6ADAF9B}"/>
                  </a:ext>
                </a:extLst>
              </p:cNvPr>
              <p:cNvSpPr>
                <a:spLocks/>
              </p:cNvSpPr>
              <p:nvPr/>
            </p:nvSpPr>
            <p:spPr bwMode="auto">
              <a:xfrm>
                <a:off x="8553090" y="4005682"/>
                <a:ext cx="31557" cy="34713"/>
              </a:xfrm>
              <a:custGeom>
                <a:avLst/>
                <a:gdLst>
                  <a:gd name="T0" fmla="*/ 3 w 10"/>
                  <a:gd name="T1" fmla="*/ 1 h 11"/>
                  <a:gd name="T2" fmla="*/ 1 w 10"/>
                  <a:gd name="T3" fmla="*/ 8 h 11"/>
                  <a:gd name="T4" fmla="*/ 0 w 10"/>
                  <a:gd name="T5" fmla="*/ 9 h 11"/>
                  <a:gd name="T6" fmla="*/ 8 w 10"/>
                  <a:gd name="T7" fmla="*/ 10 h 11"/>
                  <a:gd name="T8" fmla="*/ 7 w 10"/>
                  <a:gd name="T9" fmla="*/ 4 h 11"/>
                  <a:gd name="T10" fmla="*/ 3 w 10"/>
                  <a:gd name="T11" fmla="*/ 1 h 11"/>
                </a:gdLst>
                <a:ahLst/>
                <a:cxnLst>
                  <a:cxn ang="0">
                    <a:pos x="T0" y="T1"/>
                  </a:cxn>
                  <a:cxn ang="0">
                    <a:pos x="T2" y="T3"/>
                  </a:cxn>
                  <a:cxn ang="0">
                    <a:pos x="T4" y="T5"/>
                  </a:cxn>
                  <a:cxn ang="0">
                    <a:pos x="T6" y="T7"/>
                  </a:cxn>
                  <a:cxn ang="0">
                    <a:pos x="T8" y="T9"/>
                  </a:cxn>
                  <a:cxn ang="0">
                    <a:pos x="T10" y="T11"/>
                  </a:cxn>
                </a:cxnLst>
                <a:rect l="0" t="0" r="r" b="b"/>
                <a:pathLst>
                  <a:path w="10" h="11">
                    <a:moveTo>
                      <a:pt x="3" y="1"/>
                    </a:moveTo>
                    <a:cubicBezTo>
                      <a:pt x="3" y="1"/>
                      <a:pt x="4" y="6"/>
                      <a:pt x="1" y="8"/>
                    </a:cubicBezTo>
                    <a:cubicBezTo>
                      <a:pt x="1" y="9"/>
                      <a:pt x="0" y="9"/>
                      <a:pt x="0" y="9"/>
                    </a:cubicBezTo>
                    <a:cubicBezTo>
                      <a:pt x="0" y="9"/>
                      <a:pt x="6" y="11"/>
                      <a:pt x="8" y="10"/>
                    </a:cubicBezTo>
                    <a:cubicBezTo>
                      <a:pt x="10" y="9"/>
                      <a:pt x="7" y="4"/>
                      <a:pt x="7" y="4"/>
                    </a:cubicBezTo>
                    <a:cubicBezTo>
                      <a:pt x="7" y="4"/>
                      <a:pt x="4" y="0"/>
                      <a:pt x="3" y="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40">
                <a:extLst>
                  <a:ext uri="{FF2B5EF4-FFF2-40B4-BE49-F238E27FC236}">
                    <a16:creationId xmlns:a16="http://schemas.microsoft.com/office/drawing/2014/main" id="{B67C4C0C-EF88-40BA-B4D2-26D884CECE11}"/>
                  </a:ext>
                </a:extLst>
              </p:cNvPr>
              <p:cNvSpPr>
                <a:spLocks/>
              </p:cNvSpPr>
              <p:nvPr/>
            </p:nvSpPr>
            <p:spPr bwMode="auto">
              <a:xfrm>
                <a:off x="8532578" y="4142955"/>
                <a:ext cx="23668" cy="25246"/>
              </a:xfrm>
              <a:custGeom>
                <a:avLst/>
                <a:gdLst>
                  <a:gd name="T0" fmla="*/ 1 w 8"/>
                  <a:gd name="T1" fmla="*/ 8 h 8"/>
                  <a:gd name="T2" fmla="*/ 1 w 8"/>
                  <a:gd name="T3" fmla="*/ 3 h 8"/>
                  <a:gd name="T4" fmla="*/ 1 w 8"/>
                  <a:gd name="T5" fmla="*/ 0 h 8"/>
                  <a:gd name="T6" fmla="*/ 7 w 8"/>
                  <a:gd name="T7" fmla="*/ 2 h 8"/>
                  <a:gd name="T8" fmla="*/ 3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cubicBezTo>
                      <a:pt x="0" y="8"/>
                      <a:pt x="1" y="5"/>
                      <a:pt x="1" y="3"/>
                    </a:cubicBezTo>
                    <a:cubicBezTo>
                      <a:pt x="1" y="2"/>
                      <a:pt x="1" y="0"/>
                      <a:pt x="1" y="0"/>
                    </a:cubicBezTo>
                    <a:cubicBezTo>
                      <a:pt x="0" y="0"/>
                      <a:pt x="6" y="1"/>
                      <a:pt x="7" y="2"/>
                    </a:cubicBezTo>
                    <a:cubicBezTo>
                      <a:pt x="8" y="2"/>
                      <a:pt x="3" y="8"/>
                      <a:pt x="3" y="8"/>
                    </a:cubicBezTo>
                    <a:lnTo>
                      <a:pt x="1"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41">
                <a:extLst>
                  <a:ext uri="{FF2B5EF4-FFF2-40B4-BE49-F238E27FC236}">
                    <a16:creationId xmlns:a16="http://schemas.microsoft.com/office/drawing/2014/main" id="{8AF5E3F1-E45F-472D-B8CB-93E7324C1F10}"/>
                  </a:ext>
                </a:extLst>
              </p:cNvPr>
              <p:cNvSpPr>
                <a:spLocks/>
              </p:cNvSpPr>
              <p:nvPr/>
            </p:nvSpPr>
            <p:spPr bwMode="auto">
              <a:xfrm>
                <a:off x="8534156" y="4002526"/>
                <a:ext cx="78892" cy="175141"/>
              </a:xfrm>
              <a:custGeom>
                <a:avLst/>
                <a:gdLst>
                  <a:gd name="T0" fmla="*/ 0 w 25"/>
                  <a:gd name="T1" fmla="*/ 53 h 56"/>
                  <a:gd name="T2" fmla="*/ 9 w 25"/>
                  <a:gd name="T3" fmla="*/ 56 h 56"/>
                  <a:gd name="T4" fmla="*/ 22 w 25"/>
                  <a:gd name="T5" fmla="*/ 33 h 56"/>
                  <a:gd name="T6" fmla="*/ 20 w 25"/>
                  <a:gd name="T7" fmla="*/ 2 h 56"/>
                  <a:gd name="T8" fmla="*/ 11 w 25"/>
                  <a:gd name="T9" fmla="*/ 1 h 56"/>
                  <a:gd name="T10" fmla="*/ 9 w 25"/>
                  <a:gd name="T11" fmla="*/ 2 h 56"/>
                  <a:gd name="T12" fmla="*/ 13 w 25"/>
                  <a:gd name="T13" fmla="*/ 30 h 56"/>
                  <a:gd name="T14" fmla="*/ 0 w 25"/>
                  <a:gd name="T15" fmla="*/ 5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6">
                    <a:moveTo>
                      <a:pt x="0" y="53"/>
                    </a:moveTo>
                    <a:cubicBezTo>
                      <a:pt x="0" y="53"/>
                      <a:pt x="7" y="56"/>
                      <a:pt x="9" y="56"/>
                    </a:cubicBezTo>
                    <a:cubicBezTo>
                      <a:pt x="10" y="56"/>
                      <a:pt x="18" y="46"/>
                      <a:pt x="22" y="33"/>
                    </a:cubicBezTo>
                    <a:cubicBezTo>
                      <a:pt x="25" y="21"/>
                      <a:pt x="23" y="11"/>
                      <a:pt x="20" y="2"/>
                    </a:cubicBezTo>
                    <a:cubicBezTo>
                      <a:pt x="19" y="2"/>
                      <a:pt x="14" y="0"/>
                      <a:pt x="11" y="1"/>
                    </a:cubicBezTo>
                    <a:cubicBezTo>
                      <a:pt x="10" y="1"/>
                      <a:pt x="9" y="2"/>
                      <a:pt x="9" y="2"/>
                    </a:cubicBezTo>
                    <a:cubicBezTo>
                      <a:pt x="9" y="2"/>
                      <a:pt x="17" y="16"/>
                      <a:pt x="13" y="30"/>
                    </a:cubicBezTo>
                    <a:cubicBezTo>
                      <a:pt x="9" y="44"/>
                      <a:pt x="0" y="53"/>
                      <a:pt x="0" y="53"/>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42">
                <a:extLst>
                  <a:ext uri="{FF2B5EF4-FFF2-40B4-BE49-F238E27FC236}">
                    <a16:creationId xmlns:a16="http://schemas.microsoft.com/office/drawing/2014/main" id="{E64A5CE5-6321-4299-ABDE-5B2DB5327374}"/>
                  </a:ext>
                </a:extLst>
              </p:cNvPr>
              <p:cNvSpPr>
                <a:spLocks/>
              </p:cNvSpPr>
              <p:nvPr/>
            </p:nvSpPr>
            <p:spPr bwMode="auto">
              <a:xfrm>
                <a:off x="8549934" y="4158733"/>
                <a:ext cx="12623" cy="12623"/>
              </a:xfrm>
              <a:custGeom>
                <a:avLst/>
                <a:gdLst>
                  <a:gd name="T0" fmla="*/ 4 w 4"/>
                  <a:gd name="T1" fmla="*/ 2 h 4"/>
                  <a:gd name="T2" fmla="*/ 4 w 4"/>
                  <a:gd name="T3" fmla="*/ 3 h 4"/>
                  <a:gd name="T4" fmla="*/ 1 w 4"/>
                  <a:gd name="T5" fmla="*/ 3 h 4"/>
                  <a:gd name="T6" fmla="*/ 1 w 4"/>
                  <a:gd name="T7" fmla="*/ 0 h 4"/>
                  <a:gd name="T8" fmla="*/ 2 w 4"/>
                  <a:gd name="T9" fmla="*/ 0 h 4"/>
                  <a:gd name="T10" fmla="*/ 2 w 4"/>
                  <a:gd name="T11" fmla="*/ 1 h 4"/>
                  <a:gd name="T12" fmla="*/ 1 w 4"/>
                  <a:gd name="T13" fmla="*/ 1 h 4"/>
                  <a:gd name="T14" fmla="*/ 1 w 4"/>
                  <a:gd name="T15" fmla="*/ 2 h 4"/>
                  <a:gd name="T16" fmla="*/ 3 w 4"/>
                  <a:gd name="T17" fmla="*/ 3 h 4"/>
                  <a:gd name="T18" fmla="*/ 3 w 4"/>
                  <a:gd name="T19" fmla="*/ 2 h 4"/>
                  <a:gd name="T20" fmla="*/ 3 w 4"/>
                  <a:gd name="T21" fmla="*/ 1 h 4"/>
                  <a:gd name="T22" fmla="*/ 2 w 4"/>
                  <a:gd name="T23" fmla="*/ 2 h 4"/>
                  <a:gd name="T24" fmla="*/ 2 w 4"/>
                  <a:gd name="T25" fmla="*/ 2 h 4"/>
                  <a:gd name="T26" fmla="*/ 3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2"/>
                      <a:pt x="0" y="1"/>
                      <a:pt x="1" y="0"/>
                    </a:cubicBezTo>
                    <a:cubicBezTo>
                      <a:pt x="1" y="0"/>
                      <a:pt x="2" y="0"/>
                      <a:pt x="2" y="0"/>
                    </a:cubicBezTo>
                    <a:cubicBezTo>
                      <a:pt x="2" y="1"/>
                      <a:pt x="2" y="1"/>
                      <a:pt x="2" y="1"/>
                    </a:cubicBezTo>
                    <a:cubicBezTo>
                      <a:pt x="2" y="1"/>
                      <a:pt x="1" y="0"/>
                      <a:pt x="1" y="1"/>
                    </a:cubicBezTo>
                    <a:cubicBezTo>
                      <a:pt x="0" y="1"/>
                      <a:pt x="1" y="2"/>
                      <a:pt x="1" y="2"/>
                    </a:cubicBezTo>
                    <a:cubicBezTo>
                      <a:pt x="2" y="3"/>
                      <a:pt x="3" y="3"/>
                      <a:pt x="3" y="3"/>
                    </a:cubicBezTo>
                    <a:cubicBezTo>
                      <a:pt x="3" y="2"/>
                      <a:pt x="3" y="2"/>
                      <a:pt x="3" y="2"/>
                    </a:cubicBezTo>
                    <a:cubicBezTo>
                      <a:pt x="3" y="1"/>
                      <a:pt x="3" y="1"/>
                      <a:pt x="3" y="1"/>
                    </a:cubicBezTo>
                    <a:cubicBezTo>
                      <a:pt x="2" y="2"/>
                      <a:pt x="2" y="2"/>
                      <a:pt x="2" y="2"/>
                    </a:cubicBezTo>
                    <a:cubicBezTo>
                      <a:pt x="2" y="2"/>
                      <a:pt x="2" y="2"/>
                      <a:pt x="2" y="2"/>
                    </a:cubicBezTo>
                    <a:cubicBezTo>
                      <a:pt x="3" y="1"/>
                      <a:pt x="3" y="1"/>
                      <a:pt x="3"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43">
                <a:extLst>
                  <a:ext uri="{FF2B5EF4-FFF2-40B4-BE49-F238E27FC236}">
                    <a16:creationId xmlns:a16="http://schemas.microsoft.com/office/drawing/2014/main" id="{84ADECEC-631B-4A0F-AB73-92867B805D19}"/>
                  </a:ext>
                </a:extLst>
              </p:cNvPr>
              <p:cNvSpPr>
                <a:spLocks noEditPoints="1"/>
              </p:cNvSpPr>
              <p:nvPr/>
            </p:nvSpPr>
            <p:spPr bwMode="auto">
              <a:xfrm>
                <a:off x="8556246" y="4149266"/>
                <a:ext cx="12623" cy="12623"/>
              </a:xfrm>
              <a:custGeom>
                <a:avLst/>
                <a:gdLst>
                  <a:gd name="T0" fmla="*/ 1 w 4"/>
                  <a:gd name="T1" fmla="*/ 3 h 4"/>
                  <a:gd name="T2" fmla="*/ 1 w 4"/>
                  <a:gd name="T3" fmla="*/ 1 h 4"/>
                  <a:gd name="T4" fmla="*/ 3 w 4"/>
                  <a:gd name="T5" fmla="*/ 1 h 4"/>
                  <a:gd name="T6" fmla="*/ 4 w 4"/>
                  <a:gd name="T7" fmla="*/ 3 h 4"/>
                  <a:gd name="T8" fmla="*/ 1 w 4"/>
                  <a:gd name="T9" fmla="*/ 3 h 4"/>
                  <a:gd name="T10" fmla="*/ 3 w 4"/>
                  <a:gd name="T11" fmla="*/ 3 h 4"/>
                  <a:gd name="T12" fmla="*/ 3 w 4"/>
                  <a:gd name="T13" fmla="*/ 1 h 4"/>
                  <a:gd name="T14" fmla="*/ 1 w 4"/>
                  <a:gd name="T15" fmla="*/ 1 h 4"/>
                  <a:gd name="T16" fmla="*/ 2 w 4"/>
                  <a:gd name="T17" fmla="*/ 3 h 4"/>
                  <a:gd name="T18" fmla="*/ 3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3"/>
                    </a:moveTo>
                    <a:cubicBezTo>
                      <a:pt x="0" y="3"/>
                      <a:pt x="0" y="2"/>
                      <a:pt x="1" y="1"/>
                    </a:cubicBezTo>
                    <a:cubicBezTo>
                      <a:pt x="1" y="0"/>
                      <a:pt x="2" y="0"/>
                      <a:pt x="3" y="1"/>
                    </a:cubicBezTo>
                    <a:cubicBezTo>
                      <a:pt x="4" y="1"/>
                      <a:pt x="4" y="2"/>
                      <a:pt x="4" y="3"/>
                    </a:cubicBezTo>
                    <a:cubicBezTo>
                      <a:pt x="3" y="4"/>
                      <a:pt x="2" y="4"/>
                      <a:pt x="1" y="3"/>
                    </a:cubicBezTo>
                    <a:close/>
                    <a:moveTo>
                      <a:pt x="3" y="3"/>
                    </a:moveTo>
                    <a:cubicBezTo>
                      <a:pt x="4" y="2"/>
                      <a:pt x="3" y="2"/>
                      <a:pt x="3" y="1"/>
                    </a:cubicBezTo>
                    <a:cubicBezTo>
                      <a:pt x="2" y="1"/>
                      <a:pt x="1" y="1"/>
                      <a:pt x="1" y="1"/>
                    </a:cubicBezTo>
                    <a:cubicBezTo>
                      <a:pt x="1" y="2"/>
                      <a:pt x="1" y="2"/>
                      <a:pt x="2" y="3"/>
                    </a:cubicBezTo>
                    <a:cubicBezTo>
                      <a:pt x="2" y="3"/>
                      <a:pt x="3" y="3"/>
                      <a:pt x="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44">
                <a:extLst>
                  <a:ext uri="{FF2B5EF4-FFF2-40B4-BE49-F238E27FC236}">
                    <a16:creationId xmlns:a16="http://schemas.microsoft.com/office/drawing/2014/main" id="{7257D17D-8AFC-4DB4-B6D6-AEAE9DF29580}"/>
                  </a:ext>
                </a:extLst>
              </p:cNvPr>
              <p:cNvSpPr>
                <a:spLocks noEditPoints="1"/>
              </p:cNvSpPr>
              <p:nvPr/>
            </p:nvSpPr>
            <p:spPr bwMode="auto">
              <a:xfrm>
                <a:off x="8562557" y="4139799"/>
                <a:ext cx="12623" cy="12623"/>
              </a:xfrm>
              <a:custGeom>
                <a:avLst/>
                <a:gdLst>
                  <a:gd name="T0" fmla="*/ 0 w 4"/>
                  <a:gd name="T1" fmla="*/ 2 h 4"/>
                  <a:gd name="T2" fmla="*/ 0 w 4"/>
                  <a:gd name="T3" fmla="*/ 1 h 4"/>
                  <a:gd name="T4" fmla="*/ 3 w 4"/>
                  <a:gd name="T5" fmla="*/ 1 h 4"/>
                  <a:gd name="T6" fmla="*/ 4 w 4"/>
                  <a:gd name="T7" fmla="*/ 3 h 4"/>
                  <a:gd name="T8" fmla="*/ 3 w 4"/>
                  <a:gd name="T9" fmla="*/ 4 h 4"/>
                  <a:gd name="T10" fmla="*/ 0 w 4"/>
                  <a:gd name="T11" fmla="*/ 2 h 4"/>
                  <a:gd name="T12" fmla="*/ 3 w 4"/>
                  <a:gd name="T13" fmla="*/ 3 h 4"/>
                  <a:gd name="T14" fmla="*/ 3 w 4"/>
                  <a:gd name="T15" fmla="*/ 3 h 4"/>
                  <a:gd name="T16" fmla="*/ 2 w 4"/>
                  <a:gd name="T17" fmla="*/ 2 h 4"/>
                  <a:gd name="T18" fmla="*/ 1 w 4"/>
                  <a:gd name="T19" fmla="*/ 2 h 4"/>
                  <a:gd name="T20" fmla="*/ 1 w 4"/>
                  <a:gd name="T21" fmla="*/ 2 h 4"/>
                  <a:gd name="T22" fmla="*/ 3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2"/>
                    </a:moveTo>
                    <a:cubicBezTo>
                      <a:pt x="0" y="1"/>
                      <a:pt x="0" y="1"/>
                      <a:pt x="0" y="1"/>
                    </a:cubicBezTo>
                    <a:cubicBezTo>
                      <a:pt x="1" y="1"/>
                      <a:pt x="1" y="0"/>
                      <a:pt x="3" y="1"/>
                    </a:cubicBezTo>
                    <a:cubicBezTo>
                      <a:pt x="4" y="2"/>
                      <a:pt x="4" y="3"/>
                      <a:pt x="4" y="3"/>
                    </a:cubicBezTo>
                    <a:cubicBezTo>
                      <a:pt x="3" y="4"/>
                      <a:pt x="3" y="4"/>
                      <a:pt x="3" y="4"/>
                    </a:cubicBezTo>
                    <a:lnTo>
                      <a:pt x="0" y="2"/>
                    </a:lnTo>
                    <a:close/>
                    <a:moveTo>
                      <a:pt x="3" y="3"/>
                    </a:moveTo>
                    <a:cubicBezTo>
                      <a:pt x="3" y="3"/>
                      <a:pt x="3" y="3"/>
                      <a:pt x="3" y="3"/>
                    </a:cubicBezTo>
                    <a:cubicBezTo>
                      <a:pt x="4" y="2"/>
                      <a:pt x="3" y="2"/>
                      <a:pt x="2" y="2"/>
                    </a:cubicBezTo>
                    <a:cubicBezTo>
                      <a:pt x="2" y="1"/>
                      <a:pt x="1" y="1"/>
                      <a:pt x="1" y="2"/>
                    </a:cubicBezTo>
                    <a:cubicBezTo>
                      <a:pt x="1" y="2"/>
                      <a:pt x="1" y="2"/>
                      <a:pt x="1" y="2"/>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245">
                <a:extLst>
                  <a:ext uri="{FF2B5EF4-FFF2-40B4-BE49-F238E27FC236}">
                    <a16:creationId xmlns:a16="http://schemas.microsoft.com/office/drawing/2014/main" id="{80B01D2F-3775-4003-B32B-5FBA5EB2CE60}"/>
                  </a:ext>
                </a:extLst>
              </p:cNvPr>
              <p:cNvSpPr>
                <a:spLocks noEditPoints="1"/>
              </p:cNvSpPr>
              <p:nvPr/>
            </p:nvSpPr>
            <p:spPr bwMode="auto">
              <a:xfrm>
                <a:off x="8568868" y="4127176"/>
                <a:ext cx="15778" cy="12623"/>
              </a:xfrm>
              <a:custGeom>
                <a:avLst/>
                <a:gdLst>
                  <a:gd name="T0" fmla="*/ 0 w 5"/>
                  <a:gd name="T1" fmla="*/ 2 h 4"/>
                  <a:gd name="T2" fmla="*/ 1 w 5"/>
                  <a:gd name="T3" fmla="*/ 1 h 4"/>
                  <a:gd name="T4" fmla="*/ 2 w 5"/>
                  <a:gd name="T5" fmla="*/ 0 h 4"/>
                  <a:gd name="T6" fmla="*/ 3 w 5"/>
                  <a:gd name="T7" fmla="*/ 1 h 4"/>
                  <a:gd name="T8" fmla="*/ 3 w 5"/>
                  <a:gd name="T9" fmla="*/ 1 h 4"/>
                  <a:gd name="T10" fmla="*/ 4 w 5"/>
                  <a:gd name="T11" fmla="*/ 1 h 4"/>
                  <a:gd name="T12" fmla="*/ 4 w 5"/>
                  <a:gd name="T13" fmla="*/ 3 h 4"/>
                  <a:gd name="T14" fmla="*/ 4 w 5"/>
                  <a:gd name="T15" fmla="*/ 4 h 4"/>
                  <a:gd name="T16" fmla="*/ 0 w 5"/>
                  <a:gd name="T17" fmla="*/ 2 h 4"/>
                  <a:gd name="T18" fmla="*/ 3 w 5"/>
                  <a:gd name="T19" fmla="*/ 3 h 4"/>
                  <a:gd name="T20" fmla="*/ 4 w 5"/>
                  <a:gd name="T21" fmla="*/ 3 h 4"/>
                  <a:gd name="T22" fmla="*/ 3 w 5"/>
                  <a:gd name="T23" fmla="*/ 2 h 4"/>
                  <a:gd name="T24" fmla="*/ 2 w 5"/>
                  <a:gd name="T25" fmla="*/ 2 h 4"/>
                  <a:gd name="T26" fmla="*/ 2 w 5"/>
                  <a:gd name="T27" fmla="*/ 2 h 4"/>
                  <a:gd name="T28" fmla="*/ 3 w 5"/>
                  <a:gd name="T29" fmla="*/ 3 h 4"/>
                  <a:gd name="T30" fmla="*/ 2 w 5"/>
                  <a:gd name="T31" fmla="*/ 2 h 4"/>
                  <a:gd name="T32" fmla="*/ 2 w 5"/>
                  <a:gd name="T33" fmla="*/ 2 h 4"/>
                  <a:gd name="T34" fmla="*/ 2 w 5"/>
                  <a:gd name="T35" fmla="*/ 1 h 4"/>
                  <a:gd name="T36" fmla="*/ 1 w 5"/>
                  <a:gd name="T37" fmla="*/ 2 h 4"/>
                  <a:gd name="T38" fmla="*/ 1 w 5"/>
                  <a:gd name="T39" fmla="*/ 2 h 4"/>
                  <a:gd name="T40" fmla="*/ 2 w 5"/>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2"/>
                    </a:moveTo>
                    <a:cubicBezTo>
                      <a:pt x="1" y="1"/>
                      <a:pt x="1" y="1"/>
                      <a:pt x="1" y="1"/>
                    </a:cubicBezTo>
                    <a:cubicBezTo>
                      <a:pt x="1" y="1"/>
                      <a:pt x="1" y="0"/>
                      <a:pt x="2" y="0"/>
                    </a:cubicBezTo>
                    <a:cubicBezTo>
                      <a:pt x="3" y="1"/>
                      <a:pt x="3" y="1"/>
                      <a:pt x="3" y="1"/>
                    </a:cubicBezTo>
                    <a:cubicBezTo>
                      <a:pt x="3" y="1"/>
                      <a:pt x="3" y="1"/>
                      <a:pt x="3" y="1"/>
                    </a:cubicBezTo>
                    <a:cubicBezTo>
                      <a:pt x="3" y="1"/>
                      <a:pt x="3" y="1"/>
                      <a:pt x="4" y="1"/>
                    </a:cubicBezTo>
                    <a:cubicBezTo>
                      <a:pt x="5" y="1"/>
                      <a:pt x="4" y="2"/>
                      <a:pt x="4" y="3"/>
                    </a:cubicBezTo>
                    <a:cubicBezTo>
                      <a:pt x="4" y="4"/>
                      <a:pt x="4" y="4"/>
                      <a:pt x="4" y="4"/>
                    </a:cubicBezTo>
                    <a:lnTo>
                      <a:pt x="0" y="2"/>
                    </a:lnTo>
                    <a:close/>
                    <a:moveTo>
                      <a:pt x="3" y="3"/>
                    </a:moveTo>
                    <a:cubicBezTo>
                      <a:pt x="4" y="3"/>
                      <a:pt x="4" y="3"/>
                      <a:pt x="4" y="3"/>
                    </a:cubicBezTo>
                    <a:cubicBezTo>
                      <a:pt x="4" y="2"/>
                      <a:pt x="4" y="2"/>
                      <a:pt x="3" y="2"/>
                    </a:cubicBezTo>
                    <a:cubicBezTo>
                      <a:pt x="3" y="1"/>
                      <a:pt x="3" y="2"/>
                      <a:pt x="2" y="2"/>
                    </a:cubicBezTo>
                    <a:cubicBezTo>
                      <a:pt x="2" y="2"/>
                      <a:pt x="2" y="2"/>
                      <a:pt x="2" y="2"/>
                    </a:cubicBezTo>
                    <a:lnTo>
                      <a:pt x="3" y="3"/>
                    </a:lnTo>
                    <a:close/>
                    <a:moveTo>
                      <a:pt x="2" y="2"/>
                    </a:moveTo>
                    <a:cubicBezTo>
                      <a:pt x="2" y="2"/>
                      <a:pt x="2" y="2"/>
                      <a:pt x="2" y="2"/>
                    </a:cubicBezTo>
                    <a:cubicBezTo>
                      <a:pt x="2" y="2"/>
                      <a:pt x="2" y="1"/>
                      <a:pt x="2" y="1"/>
                    </a:cubicBezTo>
                    <a:cubicBezTo>
                      <a:pt x="1" y="1"/>
                      <a:pt x="1" y="1"/>
                      <a:pt x="1" y="2"/>
                    </a:cubicBezTo>
                    <a:cubicBezTo>
                      <a:pt x="1" y="2"/>
                      <a:pt x="1" y="2"/>
                      <a:pt x="1"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46">
                <a:extLst>
                  <a:ext uri="{FF2B5EF4-FFF2-40B4-BE49-F238E27FC236}">
                    <a16:creationId xmlns:a16="http://schemas.microsoft.com/office/drawing/2014/main" id="{EED5A819-72BC-4CF3-8CE1-100C7AA0FC10}"/>
                  </a:ext>
                </a:extLst>
              </p:cNvPr>
              <p:cNvSpPr>
                <a:spLocks/>
              </p:cNvSpPr>
              <p:nvPr/>
            </p:nvSpPr>
            <p:spPr bwMode="auto">
              <a:xfrm>
                <a:off x="8575180" y="4117709"/>
                <a:ext cx="12623" cy="12623"/>
              </a:xfrm>
              <a:custGeom>
                <a:avLst/>
                <a:gdLst>
                  <a:gd name="T0" fmla="*/ 0 w 8"/>
                  <a:gd name="T1" fmla="*/ 4 h 8"/>
                  <a:gd name="T2" fmla="*/ 0 w 8"/>
                  <a:gd name="T3" fmla="*/ 0 h 8"/>
                  <a:gd name="T4" fmla="*/ 2 w 8"/>
                  <a:gd name="T5" fmla="*/ 2 h 8"/>
                  <a:gd name="T6" fmla="*/ 0 w 8"/>
                  <a:gd name="T7" fmla="*/ 4 h 8"/>
                  <a:gd name="T8" fmla="*/ 2 w 8"/>
                  <a:gd name="T9" fmla="*/ 4 h 8"/>
                  <a:gd name="T10" fmla="*/ 4 w 8"/>
                  <a:gd name="T11" fmla="*/ 2 h 8"/>
                  <a:gd name="T12" fmla="*/ 4 w 8"/>
                  <a:gd name="T13" fmla="*/ 2 h 8"/>
                  <a:gd name="T14" fmla="*/ 4 w 8"/>
                  <a:gd name="T15" fmla="*/ 6 h 8"/>
                  <a:gd name="T16" fmla="*/ 6 w 8"/>
                  <a:gd name="T17" fmla="*/ 6 h 8"/>
                  <a:gd name="T18" fmla="*/ 6 w 8"/>
                  <a:gd name="T19" fmla="*/ 4 h 8"/>
                  <a:gd name="T20" fmla="*/ 8 w 8"/>
                  <a:gd name="T21" fmla="*/ 4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0"/>
                    </a:lnTo>
                    <a:lnTo>
                      <a:pt x="2" y="2"/>
                    </a:lnTo>
                    <a:lnTo>
                      <a:pt x="0" y="4"/>
                    </a:lnTo>
                    <a:lnTo>
                      <a:pt x="2" y="4"/>
                    </a:lnTo>
                    <a:lnTo>
                      <a:pt x="4" y="2"/>
                    </a:lnTo>
                    <a:lnTo>
                      <a:pt x="4" y="2"/>
                    </a:lnTo>
                    <a:lnTo>
                      <a:pt x="4" y="6"/>
                    </a:lnTo>
                    <a:lnTo>
                      <a:pt x="6" y="6"/>
                    </a:lnTo>
                    <a:lnTo>
                      <a:pt x="6" y="4"/>
                    </a:lnTo>
                    <a:lnTo>
                      <a:pt x="8" y="4"/>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247">
                <a:extLst>
                  <a:ext uri="{FF2B5EF4-FFF2-40B4-BE49-F238E27FC236}">
                    <a16:creationId xmlns:a16="http://schemas.microsoft.com/office/drawing/2014/main" id="{21139DB1-0ED7-4196-9E3D-79FA889D1519}"/>
                  </a:ext>
                </a:extLst>
              </p:cNvPr>
              <p:cNvSpPr>
                <a:spLocks/>
              </p:cNvSpPr>
              <p:nvPr/>
            </p:nvSpPr>
            <p:spPr bwMode="auto">
              <a:xfrm>
                <a:off x="8578335" y="4101931"/>
                <a:ext cx="15778" cy="15778"/>
              </a:xfrm>
              <a:custGeom>
                <a:avLst/>
                <a:gdLst>
                  <a:gd name="T0" fmla="*/ 0 w 10"/>
                  <a:gd name="T1" fmla="*/ 6 h 10"/>
                  <a:gd name="T2" fmla="*/ 0 w 10"/>
                  <a:gd name="T3" fmla="*/ 6 h 10"/>
                  <a:gd name="T4" fmla="*/ 8 w 10"/>
                  <a:gd name="T5" fmla="*/ 6 h 10"/>
                  <a:gd name="T6" fmla="*/ 8 w 10"/>
                  <a:gd name="T7" fmla="*/ 4 h 10"/>
                  <a:gd name="T8" fmla="*/ 2 w 10"/>
                  <a:gd name="T9" fmla="*/ 2 h 10"/>
                  <a:gd name="T10" fmla="*/ 2 w 10"/>
                  <a:gd name="T11" fmla="*/ 0 h 10"/>
                  <a:gd name="T12" fmla="*/ 10 w 10"/>
                  <a:gd name="T13" fmla="*/ 2 h 10"/>
                  <a:gd name="T14" fmla="*/ 10 w 10"/>
                  <a:gd name="T15" fmla="*/ 2 h 10"/>
                  <a:gd name="T16" fmla="*/ 4 w 10"/>
                  <a:gd name="T17" fmla="*/ 2 h 10"/>
                  <a:gd name="T18" fmla="*/ 4 w 10"/>
                  <a:gd name="T19" fmla="*/ 2 h 10"/>
                  <a:gd name="T20" fmla="*/ 8 w 10"/>
                  <a:gd name="T21" fmla="*/ 6 h 10"/>
                  <a:gd name="T22" fmla="*/ 8 w 10"/>
                  <a:gd name="T23" fmla="*/ 6 h 10"/>
                  <a:gd name="T24" fmla="*/ 2 w 10"/>
                  <a:gd name="T25" fmla="*/ 6 h 10"/>
                  <a:gd name="T26" fmla="*/ 2 w 10"/>
                  <a:gd name="T27" fmla="*/ 6 h 10"/>
                  <a:gd name="T28" fmla="*/ 8 w 10"/>
                  <a:gd name="T29" fmla="*/ 8 h 10"/>
                  <a:gd name="T30" fmla="*/ 8 w 10"/>
                  <a:gd name="T31" fmla="*/ 10 h 10"/>
                  <a:gd name="T32" fmla="*/ 0 w 10"/>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6"/>
                    </a:moveTo>
                    <a:lnTo>
                      <a:pt x="0" y="6"/>
                    </a:lnTo>
                    <a:lnTo>
                      <a:pt x="8" y="6"/>
                    </a:lnTo>
                    <a:lnTo>
                      <a:pt x="8" y="4"/>
                    </a:lnTo>
                    <a:lnTo>
                      <a:pt x="2" y="2"/>
                    </a:lnTo>
                    <a:lnTo>
                      <a:pt x="2" y="0"/>
                    </a:lnTo>
                    <a:lnTo>
                      <a:pt x="10" y="2"/>
                    </a:lnTo>
                    <a:lnTo>
                      <a:pt x="10" y="2"/>
                    </a:lnTo>
                    <a:lnTo>
                      <a:pt x="4" y="2"/>
                    </a:lnTo>
                    <a:lnTo>
                      <a:pt x="4" y="2"/>
                    </a:lnTo>
                    <a:lnTo>
                      <a:pt x="8" y="6"/>
                    </a:lnTo>
                    <a:lnTo>
                      <a:pt x="8" y="6"/>
                    </a:lnTo>
                    <a:lnTo>
                      <a:pt x="2" y="6"/>
                    </a:lnTo>
                    <a:lnTo>
                      <a:pt x="2" y="6"/>
                    </a:lnTo>
                    <a:lnTo>
                      <a:pt x="8" y="8"/>
                    </a:lnTo>
                    <a:lnTo>
                      <a:pt x="8" y="10"/>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248">
                <a:extLst>
                  <a:ext uri="{FF2B5EF4-FFF2-40B4-BE49-F238E27FC236}">
                    <a16:creationId xmlns:a16="http://schemas.microsoft.com/office/drawing/2014/main" id="{EC37FC93-F632-4A38-814C-BED770176DA1}"/>
                  </a:ext>
                </a:extLst>
              </p:cNvPr>
              <p:cNvSpPr>
                <a:spLocks/>
              </p:cNvSpPr>
              <p:nvPr/>
            </p:nvSpPr>
            <p:spPr bwMode="auto">
              <a:xfrm>
                <a:off x="8581491" y="4092464"/>
                <a:ext cx="12623" cy="9467"/>
              </a:xfrm>
              <a:custGeom>
                <a:avLst/>
                <a:gdLst>
                  <a:gd name="T0" fmla="*/ 6 w 8"/>
                  <a:gd name="T1" fmla="*/ 4 h 6"/>
                  <a:gd name="T2" fmla="*/ 0 w 8"/>
                  <a:gd name="T3" fmla="*/ 6 h 6"/>
                  <a:gd name="T4" fmla="*/ 2 w 8"/>
                  <a:gd name="T5" fmla="*/ 4 h 6"/>
                  <a:gd name="T6" fmla="*/ 4 w 8"/>
                  <a:gd name="T7" fmla="*/ 2 h 6"/>
                  <a:gd name="T8" fmla="*/ 2 w 8"/>
                  <a:gd name="T9" fmla="*/ 0 h 6"/>
                  <a:gd name="T10" fmla="*/ 2 w 8"/>
                  <a:gd name="T11" fmla="*/ 0 h 6"/>
                  <a:gd name="T12" fmla="*/ 6 w 8"/>
                  <a:gd name="T13" fmla="*/ 2 h 6"/>
                  <a:gd name="T14" fmla="*/ 8 w 8"/>
                  <a:gd name="T15" fmla="*/ 4 h 6"/>
                  <a:gd name="T16" fmla="*/ 8 w 8"/>
                  <a:gd name="T17" fmla="*/ 4 h 6"/>
                  <a:gd name="T18" fmla="*/ 6 w 8"/>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4"/>
                    </a:moveTo>
                    <a:lnTo>
                      <a:pt x="0" y="6"/>
                    </a:lnTo>
                    <a:lnTo>
                      <a:pt x="2" y="4"/>
                    </a:lnTo>
                    <a:lnTo>
                      <a:pt x="4" y="2"/>
                    </a:lnTo>
                    <a:lnTo>
                      <a:pt x="2" y="0"/>
                    </a:lnTo>
                    <a:lnTo>
                      <a:pt x="2" y="0"/>
                    </a:lnTo>
                    <a:lnTo>
                      <a:pt x="6" y="2"/>
                    </a:lnTo>
                    <a:lnTo>
                      <a:pt x="8" y="4"/>
                    </a:lnTo>
                    <a:lnTo>
                      <a:pt x="8" y="4"/>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249">
                <a:extLst>
                  <a:ext uri="{FF2B5EF4-FFF2-40B4-BE49-F238E27FC236}">
                    <a16:creationId xmlns:a16="http://schemas.microsoft.com/office/drawing/2014/main" id="{68316057-D3C5-4B8D-997B-E4FEFF021A10}"/>
                  </a:ext>
                </a:extLst>
              </p:cNvPr>
              <p:cNvSpPr>
                <a:spLocks/>
              </p:cNvSpPr>
              <p:nvPr/>
            </p:nvSpPr>
            <p:spPr bwMode="auto">
              <a:xfrm>
                <a:off x="8584647" y="4081418"/>
                <a:ext cx="12623" cy="6311"/>
              </a:xfrm>
              <a:custGeom>
                <a:avLst/>
                <a:gdLst>
                  <a:gd name="T0" fmla="*/ 1 w 4"/>
                  <a:gd name="T1" fmla="*/ 0 h 2"/>
                  <a:gd name="T2" fmla="*/ 1 w 4"/>
                  <a:gd name="T3" fmla="*/ 1 h 2"/>
                  <a:gd name="T4" fmla="*/ 1 w 4"/>
                  <a:gd name="T5" fmla="*/ 1 h 2"/>
                  <a:gd name="T6" fmla="*/ 3 w 4"/>
                  <a:gd name="T7" fmla="*/ 0 h 2"/>
                  <a:gd name="T8" fmla="*/ 4 w 4"/>
                  <a:gd name="T9" fmla="*/ 1 h 2"/>
                  <a:gd name="T10" fmla="*/ 4 w 4"/>
                  <a:gd name="T11" fmla="*/ 2 h 2"/>
                  <a:gd name="T12" fmla="*/ 3 w 4"/>
                  <a:gd name="T13" fmla="*/ 2 h 2"/>
                  <a:gd name="T14" fmla="*/ 4 w 4"/>
                  <a:gd name="T15" fmla="*/ 1 h 2"/>
                  <a:gd name="T16" fmla="*/ 3 w 4"/>
                  <a:gd name="T17" fmla="*/ 1 h 2"/>
                  <a:gd name="T18" fmla="*/ 1 w 4"/>
                  <a:gd name="T19" fmla="*/ 2 h 2"/>
                  <a:gd name="T20" fmla="*/ 1 w 4"/>
                  <a:gd name="T21" fmla="*/ 1 h 2"/>
                  <a:gd name="T22" fmla="*/ 1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0"/>
                    </a:moveTo>
                    <a:cubicBezTo>
                      <a:pt x="1" y="0"/>
                      <a:pt x="1" y="1"/>
                      <a:pt x="1" y="1"/>
                    </a:cubicBezTo>
                    <a:cubicBezTo>
                      <a:pt x="1" y="1"/>
                      <a:pt x="1" y="1"/>
                      <a:pt x="1" y="1"/>
                    </a:cubicBezTo>
                    <a:cubicBezTo>
                      <a:pt x="2" y="2"/>
                      <a:pt x="2" y="0"/>
                      <a:pt x="3" y="0"/>
                    </a:cubicBezTo>
                    <a:cubicBezTo>
                      <a:pt x="4" y="0"/>
                      <a:pt x="4" y="1"/>
                      <a:pt x="4" y="1"/>
                    </a:cubicBezTo>
                    <a:cubicBezTo>
                      <a:pt x="4" y="2"/>
                      <a:pt x="4" y="2"/>
                      <a:pt x="4" y="2"/>
                    </a:cubicBezTo>
                    <a:cubicBezTo>
                      <a:pt x="3" y="2"/>
                      <a:pt x="3" y="2"/>
                      <a:pt x="3" y="2"/>
                    </a:cubicBezTo>
                    <a:cubicBezTo>
                      <a:pt x="4" y="2"/>
                      <a:pt x="4" y="2"/>
                      <a:pt x="4" y="1"/>
                    </a:cubicBezTo>
                    <a:cubicBezTo>
                      <a:pt x="4" y="1"/>
                      <a:pt x="4" y="1"/>
                      <a:pt x="3" y="1"/>
                    </a:cubicBezTo>
                    <a:cubicBezTo>
                      <a:pt x="3" y="1"/>
                      <a:pt x="2" y="2"/>
                      <a:pt x="1" y="2"/>
                    </a:cubicBezTo>
                    <a:cubicBezTo>
                      <a:pt x="1" y="2"/>
                      <a:pt x="0" y="2"/>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250">
                <a:extLst>
                  <a:ext uri="{FF2B5EF4-FFF2-40B4-BE49-F238E27FC236}">
                    <a16:creationId xmlns:a16="http://schemas.microsoft.com/office/drawing/2014/main" id="{35D2CFB6-FAB1-4FD0-A97F-D379DC5624F8}"/>
                  </a:ext>
                </a:extLst>
              </p:cNvPr>
              <p:cNvSpPr>
                <a:spLocks/>
              </p:cNvSpPr>
              <p:nvPr/>
            </p:nvSpPr>
            <p:spPr bwMode="auto">
              <a:xfrm>
                <a:off x="8587802" y="4071951"/>
                <a:ext cx="12623" cy="9467"/>
              </a:xfrm>
              <a:custGeom>
                <a:avLst/>
                <a:gdLst>
                  <a:gd name="T0" fmla="*/ 0 w 8"/>
                  <a:gd name="T1" fmla="*/ 4 h 6"/>
                  <a:gd name="T2" fmla="*/ 0 w 8"/>
                  <a:gd name="T3" fmla="*/ 6 h 6"/>
                  <a:gd name="T4" fmla="*/ 0 w 8"/>
                  <a:gd name="T5" fmla="*/ 6 h 6"/>
                  <a:gd name="T6" fmla="*/ 0 w 8"/>
                  <a:gd name="T7" fmla="*/ 0 h 6"/>
                  <a:gd name="T8" fmla="*/ 0 w 8"/>
                  <a:gd name="T9" fmla="*/ 0 h 6"/>
                  <a:gd name="T10" fmla="*/ 0 w 8"/>
                  <a:gd name="T11" fmla="*/ 2 h 6"/>
                  <a:gd name="T12" fmla="*/ 8 w 8"/>
                  <a:gd name="T13" fmla="*/ 2 h 6"/>
                  <a:gd name="T14" fmla="*/ 6 w 8"/>
                  <a:gd name="T15" fmla="*/ 4 h 6"/>
                  <a:gd name="T16" fmla="*/ 0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4"/>
                    </a:moveTo>
                    <a:lnTo>
                      <a:pt x="0" y="6"/>
                    </a:lnTo>
                    <a:lnTo>
                      <a:pt x="0" y="6"/>
                    </a:lnTo>
                    <a:lnTo>
                      <a:pt x="0" y="0"/>
                    </a:lnTo>
                    <a:lnTo>
                      <a:pt x="0" y="0"/>
                    </a:lnTo>
                    <a:lnTo>
                      <a:pt x="0" y="2"/>
                    </a:lnTo>
                    <a:lnTo>
                      <a:pt x="8" y="2"/>
                    </a:lnTo>
                    <a:lnTo>
                      <a:pt x="6" y="4"/>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251">
                <a:extLst>
                  <a:ext uri="{FF2B5EF4-FFF2-40B4-BE49-F238E27FC236}">
                    <a16:creationId xmlns:a16="http://schemas.microsoft.com/office/drawing/2014/main" id="{7CFFBD69-ED7E-4BF6-A2F7-7D5B36BEA778}"/>
                  </a:ext>
                </a:extLst>
              </p:cNvPr>
              <p:cNvSpPr>
                <a:spLocks noEditPoints="1"/>
              </p:cNvSpPr>
              <p:nvPr/>
            </p:nvSpPr>
            <p:spPr bwMode="auto">
              <a:xfrm>
                <a:off x="8587802" y="4062484"/>
                <a:ext cx="12623" cy="9467"/>
              </a:xfrm>
              <a:custGeom>
                <a:avLst/>
                <a:gdLst>
                  <a:gd name="T0" fmla="*/ 0 w 4"/>
                  <a:gd name="T1" fmla="*/ 3 h 3"/>
                  <a:gd name="T2" fmla="*/ 0 w 4"/>
                  <a:gd name="T3" fmla="*/ 2 h 3"/>
                  <a:gd name="T4" fmla="*/ 1 w 4"/>
                  <a:gd name="T5" fmla="*/ 0 h 3"/>
                  <a:gd name="T6" fmla="*/ 2 w 4"/>
                  <a:gd name="T7" fmla="*/ 1 h 3"/>
                  <a:gd name="T8" fmla="*/ 2 w 4"/>
                  <a:gd name="T9" fmla="*/ 1 h 3"/>
                  <a:gd name="T10" fmla="*/ 3 w 4"/>
                  <a:gd name="T11" fmla="*/ 0 h 3"/>
                  <a:gd name="T12" fmla="*/ 4 w 4"/>
                  <a:gd name="T13" fmla="*/ 0 h 3"/>
                  <a:gd name="T14" fmla="*/ 4 w 4"/>
                  <a:gd name="T15" fmla="*/ 1 h 3"/>
                  <a:gd name="T16" fmla="*/ 3 w 4"/>
                  <a:gd name="T17" fmla="*/ 1 h 3"/>
                  <a:gd name="T18" fmla="*/ 2 w 4"/>
                  <a:gd name="T19" fmla="*/ 2 h 3"/>
                  <a:gd name="T20" fmla="*/ 2 w 4"/>
                  <a:gd name="T21" fmla="*/ 2 h 3"/>
                  <a:gd name="T22" fmla="*/ 4 w 4"/>
                  <a:gd name="T23" fmla="*/ 2 h 3"/>
                  <a:gd name="T24" fmla="*/ 4 w 4"/>
                  <a:gd name="T25" fmla="*/ 3 h 3"/>
                  <a:gd name="T26" fmla="*/ 0 w 4"/>
                  <a:gd name="T27" fmla="*/ 3 h 3"/>
                  <a:gd name="T28" fmla="*/ 2 w 4"/>
                  <a:gd name="T29" fmla="*/ 2 h 3"/>
                  <a:gd name="T30" fmla="*/ 2 w 4"/>
                  <a:gd name="T31" fmla="*/ 2 h 3"/>
                  <a:gd name="T32" fmla="*/ 1 w 4"/>
                  <a:gd name="T33" fmla="*/ 1 h 3"/>
                  <a:gd name="T34" fmla="*/ 0 w 4"/>
                  <a:gd name="T35" fmla="*/ 2 h 3"/>
                  <a:gd name="T36" fmla="*/ 0 w 4"/>
                  <a:gd name="T37" fmla="*/ 2 h 3"/>
                  <a:gd name="T38" fmla="*/ 2 w 4"/>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3">
                    <a:moveTo>
                      <a:pt x="0" y="3"/>
                    </a:moveTo>
                    <a:cubicBezTo>
                      <a:pt x="0" y="2"/>
                      <a:pt x="0" y="2"/>
                      <a:pt x="0" y="2"/>
                    </a:cubicBezTo>
                    <a:cubicBezTo>
                      <a:pt x="0" y="1"/>
                      <a:pt x="0" y="0"/>
                      <a:pt x="1" y="0"/>
                    </a:cubicBezTo>
                    <a:cubicBezTo>
                      <a:pt x="1" y="0"/>
                      <a:pt x="2" y="1"/>
                      <a:pt x="2" y="1"/>
                    </a:cubicBezTo>
                    <a:cubicBezTo>
                      <a:pt x="2" y="1"/>
                      <a:pt x="2" y="1"/>
                      <a:pt x="2" y="1"/>
                    </a:cubicBezTo>
                    <a:cubicBezTo>
                      <a:pt x="2" y="1"/>
                      <a:pt x="2" y="1"/>
                      <a:pt x="3" y="0"/>
                    </a:cubicBezTo>
                    <a:cubicBezTo>
                      <a:pt x="4" y="0"/>
                      <a:pt x="4" y="0"/>
                      <a:pt x="4" y="0"/>
                    </a:cubicBezTo>
                    <a:cubicBezTo>
                      <a:pt x="4" y="1"/>
                      <a:pt x="4" y="1"/>
                      <a:pt x="4" y="1"/>
                    </a:cubicBezTo>
                    <a:cubicBezTo>
                      <a:pt x="3" y="1"/>
                      <a:pt x="3" y="1"/>
                      <a:pt x="3" y="1"/>
                    </a:cubicBezTo>
                    <a:cubicBezTo>
                      <a:pt x="2" y="1"/>
                      <a:pt x="2" y="1"/>
                      <a:pt x="2" y="2"/>
                    </a:cubicBezTo>
                    <a:cubicBezTo>
                      <a:pt x="2" y="2"/>
                      <a:pt x="2" y="2"/>
                      <a:pt x="2" y="2"/>
                    </a:cubicBezTo>
                    <a:cubicBezTo>
                      <a:pt x="4" y="2"/>
                      <a:pt x="4" y="2"/>
                      <a:pt x="4" y="2"/>
                    </a:cubicBezTo>
                    <a:cubicBezTo>
                      <a:pt x="4" y="3"/>
                      <a:pt x="4" y="3"/>
                      <a:pt x="4" y="3"/>
                    </a:cubicBezTo>
                    <a:lnTo>
                      <a:pt x="0" y="3"/>
                    </a:lnTo>
                    <a:close/>
                    <a:moveTo>
                      <a:pt x="2" y="2"/>
                    </a:moveTo>
                    <a:cubicBezTo>
                      <a:pt x="2" y="2"/>
                      <a:pt x="2" y="2"/>
                      <a:pt x="2" y="2"/>
                    </a:cubicBezTo>
                    <a:cubicBezTo>
                      <a:pt x="2" y="1"/>
                      <a:pt x="1" y="1"/>
                      <a:pt x="1" y="1"/>
                    </a:cubicBezTo>
                    <a:cubicBezTo>
                      <a:pt x="0" y="1"/>
                      <a:pt x="0" y="1"/>
                      <a:pt x="0" y="2"/>
                    </a:cubicBezTo>
                    <a:cubicBezTo>
                      <a:pt x="0" y="2"/>
                      <a:pt x="0" y="2"/>
                      <a:pt x="0"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252">
                <a:extLst>
                  <a:ext uri="{FF2B5EF4-FFF2-40B4-BE49-F238E27FC236}">
                    <a16:creationId xmlns:a16="http://schemas.microsoft.com/office/drawing/2014/main" id="{36E3E996-9A91-4D24-8A05-440DEF2F4072}"/>
                  </a:ext>
                </a:extLst>
              </p:cNvPr>
              <p:cNvSpPr>
                <a:spLocks/>
              </p:cNvSpPr>
              <p:nvPr/>
            </p:nvSpPr>
            <p:spPr bwMode="auto">
              <a:xfrm>
                <a:off x="8587802" y="4053017"/>
                <a:ext cx="12623" cy="9467"/>
              </a:xfrm>
              <a:custGeom>
                <a:avLst/>
                <a:gdLst>
                  <a:gd name="T0" fmla="*/ 0 w 8"/>
                  <a:gd name="T1" fmla="*/ 6 h 6"/>
                  <a:gd name="T2" fmla="*/ 0 w 8"/>
                  <a:gd name="T3" fmla="*/ 2 h 6"/>
                  <a:gd name="T4" fmla="*/ 0 w 8"/>
                  <a:gd name="T5" fmla="*/ 2 h 6"/>
                  <a:gd name="T6" fmla="*/ 0 w 8"/>
                  <a:gd name="T7" fmla="*/ 4 h 6"/>
                  <a:gd name="T8" fmla="*/ 2 w 8"/>
                  <a:gd name="T9" fmla="*/ 4 h 6"/>
                  <a:gd name="T10" fmla="*/ 2 w 8"/>
                  <a:gd name="T11" fmla="*/ 2 h 6"/>
                  <a:gd name="T12" fmla="*/ 4 w 8"/>
                  <a:gd name="T13" fmla="*/ 2 h 6"/>
                  <a:gd name="T14" fmla="*/ 4 w 8"/>
                  <a:gd name="T15" fmla="*/ 4 h 6"/>
                  <a:gd name="T16" fmla="*/ 6 w 8"/>
                  <a:gd name="T17" fmla="*/ 4 h 6"/>
                  <a:gd name="T18" fmla="*/ 6 w 8"/>
                  <a:gd name="T19" fmla="*/ 0 h 6"/>
                  <a:gd name="T20" fmla="*/ 6 w 8"/>
                  <a:gd name="T21" fmla="*/ 0 h 6"/>
                  <a:gd name="T22" fmla="*/ 8 w 8"/>
                  <a:gd name="T23" fmla="*/ 6 h 6"/>
                  <a:gd name="T24" fmla="*/ 0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6"/>
                    </a:moveTo>
                    <a:lnTo>
                      <a:pt x="0" y="2"/>
                    </a:lnTo>
                    <a:lnTo>
                      <a:pt x="0" y="2"/>
                    </a:lnTo>
                    <a:lnTo>
                      <a:pt x="0" y="4"/>
                    </a:lnTo>
                    <a:lnTo>
                      <a:pt x="2" y="4"/>
                    </a:lnTo>
                    <a:lnTo>
                      <a:pt x="2" y="2"/>
                    </a:lnTo>
                    <a:lnTo>
                      <a:pt x="4" y="2"/>
                    </a:lnTo>
                    <a:lnTo>
                      <a:pt x="4" y="4"/>
                    </a:lnTo>
                    <a:lnTo>
                      <a:pt x="6" y="4"/>
                    </a:lnTo>
                    <a:lnTo>
                      <a:pt x="6" y="0"/>
                    </a:lnTo>
                    <a:lnTo>
                      <a:pt x="6" y="0"/>
                    </a:lnTo>
                    <a:lnTo>
                      <a:pt x="8" y="6"/>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253">
                <a:extLst>
                  <a:ext uri="{FF2B5EF4-FFF2-40B4-BE49-F238E27FC236}">
                    <a16:creationId xmlns:a16="http://schemas.microsoft.com/office/drawing/2014/main" id="{52979F20-3A28-4169-8E2F-D0AB6FDC8705}"/>
                  </a:ext>
                </a:extLst>
              </p:cNvPr>
              <p:cNvSpPr>
                <a:spLocks/>
              </p:cNvSpPr>
              <p:nvPr/>
            </p:nvSpPr>
            <p:spPr bwMode="auto">
              <a:xfrm>
                <a:off x="8584647" y="4043550"/>
                <a:ext cx="12623" cy="9467"/>
              </a:xfrm>
              <a:custGeom>
                <a:avLst/>
                <a:gdLst>
                  <a:gd name="T0" fmla="*/ 2 w 8"/>
                  <a:gd name="T1" fmla="*/ 6 h 6"/>
                  <a:gd name="T2" fmla="*/ 2 w 8"/>
                  <a:gd name="T3" fmla="*/ 4 h 6"/>
                  <a:gd name="T4" fmla="*/ 6 w 8"/>
                  <a:gd name="T5" fmla="*/ 2 h 6"/>
                  <a:gd name="T6" fmla="*/ 6 w 8"/>
                  <a:gd name="T7" fmla="*/ 2 h 6"/>
                  <a:gd name="T8" fmla="*/ 2 w 8"/>
                  <a:gd name="T9" fmla="*/ 2 h 6"/>
                  <a:gd name="T10" fmla="*/ 0 w 8"/>
                  <a:gd name="T11" fmla="*/ 0 h 6"/>
                  <a:gd name="T12" fmla="*/ 8 w 8"/>
                  <a:gd name="T13" fmla="*/ 0 h 6"/>
                  <a:gd name="T14" fmla="*/ 8 w 8"/>
                  <a:gd name="T15" fmla="*/ 2 h 6"/>
                  <a:gd name="T16" fmla="*/ 4 w 8"/>
                  <a:gd name="T17" fmla="*/ 4 h 6"/>
                  <a:gd name="T18" fmla="*/ 4 w 8"/>
                  <a:gd name="T19" fmla="*/ 4 h 6"/>
                  <a:gd name="T20" fmla="*/ 8 w 8"/>
                  <a:gd name="T21" fmla="*/ 4 h 6"/>
                  <a:gd name="T22" fmla="*/ 8 w 8"/>
                  <a:gd name="T23" fmla="*/ 6 h 6"/>
                  <a:gd name="T24" fmla="*/ 2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6"/>
                    </a:moveTo>
                    <a:lnTo>
                      <a:pt x="2" y="4"/>
                    </a:lnTo>
                    <a:lnTo>
                      <a:pt x="6" y="2"/>
                    </a:lnTo>
                    <a:lnTo>
                      <a:pt x="6" y="2"/>
                    </a:lnTo>
                    <a:lnTo>
                      <a:pt x="2" y="2"/>
                    </a:lnTo>
                    <a:lnTo>
                      <a:pt x="0" y="0"/>
                    </a:lnTo>
                    <a:lnTo>
                      <a:pt x="8" y="0"/>
                    </a:lnTo>
                    <a:lnTo>
                      <a:pt x="8" y="2"/>
                    </a:lnTo>
                    <a:lnTo>
                      <a:pt x="4" y="4"/>
                    </a:lnTo>
                    <a:lnTo>
                      <a:pt x="4" y="4"/>
                    </a:lnTo>
                    <a:lnTo>
                      <a:pt x="8" y="4"/>
                    </a:lnTo>
                    <a:lnTo>
                      <a:pt x="8" y="6"/>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4">
                <a:extLst>
                  <a:ext uri="{FF2B5EF4-FFF2-40B4-BE49-F238E27FC236}">
                    <a16:creationId xmlns:a16="http://schemas.microsoft.com/office/drawing/2014/main" id="{04D179C9-F69F-4E0D-88F9-41942B2F9330}"/>
                  </a:ext>
                </a:extLst>
              </p:cNvPr>
              <p:cNvSpPr>
                <a:spLocks/>
              </p:cNvSpPr>
              <p:nvPr/>
            </p:nvSpPr>
            <p:spPr bwMode="auto">
              <a:xfrm>
                <a:off x="8584647" y="4030927"/>
                <a:ext cx="12623" cy="12623"/>
              </a:xfrm>
              <a:custGeom>
                <a:avLst/>
                <a:gdLst>
                  <a:gd name="T0" fmla="*/ 3 w 4"/>
                  <a:gd name="T1" fmla="*/ 0 h 4"/>
                  <a:gd name="T2" fmla="*/ 4 w 4"/>
                  <a:gd name="T3" fmla="*/ 1 h 4"/>
                  <a:gd name="T4" fmla="*/ 2 w 4"/>
                  <a:gd name="T5" fmla="*/ 3 h 4"/>
                  <a:gd name="T6" fmla="*/ 0 w 4"/>
                  <a:gd name="T7" fmla="*/ 2 h 4"/>
                  <a:gd name="T8" fmla="*/ 1 w 4"/>
                  <a:gd name="T9" fmla="*/ 1 h 4"/>
                  <a:gd name="T10" fmla="*/ 1 w 4"/>
                  <a:gd name="T11" fmla="*/ 2 h 4"/>
                  <a:gd name="T12" fmla="*/ 0 w 4"/>
                  <a:gd name="T13" fmla="*/ 2 h 4"/>
                  <a:gd name="T14" fmla="*/ 2 w 4"/>
                  <a:gd name="T15" fmla="*/ 3 h 4"/>
                  <a:gd name="T16" fmla="*/ 3 w 4"/>
                  <a:gd name="T17" fmla="*/ 1 h 4"/>
                  <a:gd name="T18" fmla="*/ 3 w 4"/>
                  <a:gd name="T19" fmla="*/ 1 h 4"/>
                  <a:gd name="T20" fmla="*/ 2 w 4"/>
                  <a:gd name="T21" fmla="*/ 1 h 4"/>
                  <a:gd name="T22" fmla="*/ 2 w 4"/>
                  <a:gd name="T23" fmla="*/ 2 h 4"/>
                  <a:gd name="T24" fmla="*/ 2 w 4"/>
                  <a:gd name="T25" fmla="*/ 2 h 4"/>
                  <a:gd name="T26" fmla="*/ 1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1"/>
                      <a:pt x="4" y="1"/>
                      <a:pt x="4" y="1"/>
                    </a:cubicBezTo>
                    <a:cubicBezTo>
                      <a:pt x="4" y="3"/>
                      <a:pt x="3" y="3"/>
                      <a:pt x="2" y="3"/>
                    </a:cubicBezTo>
                    <a:cubicBezTo>
                      <a:pt x="1" y="4"/>
                      <a:pt x="0" y="3"/>
                      <a:pt x="0" y="2"/>
                    </a:cubicBezTo>
                    <a:cubicBezTo>
                      <a:pt x="0" y="2"/>
                      <a:pt x="0" y="1"/>
                      <a:pt x="1" y="1"/>
                    </a:cubicBezTo>
                    <a:cubicBezTo>
                      <a:pt x="1" y="2"/>
                      <a:pt x="1" y="2"/>
                      <a:pt x="1" y="2"/>
                    </a:cubicBezTo>
                    <a:cubicBezTo>
                      <a:pt x="1" y="2"/>
                      <a:pt x="0" y="2"/>
                      <a:pt x="0" y="2"/>
                    </a:cubicBezTo>
                    <a:cubicBezTo>
                      <a:pt x="1" y="3"/>
                      <a:pt x="1" y="3"/>
                      <a:pt x="2" y="3"/>
                    </a:cubicBezTo>
                    <a:cubicBezTo>
                      <a:pt x="3" y="2"/>
                      <a:pt x="4" y="2"/>
                      <a:pt x="3" y="1"/>
                    </a:cubicBezTo>
                    <a:cubicBezTo>
                      <a:pt x="3" y="1"/>
                      <a:pt x="3" y="1"/>
                      <a:pt x="3" y="1"/>
                    </a:cubicBezTo>
                    <a:cubicBezTo>
                      <a:pt x="2" y="1"/>
                      <a:pt x="2" y="1"/>
                      <a:pt x="2" y="1"/>
                    </a:cubicBezTo>
                    <a:cubicBezTo>
                      <a:pt x="2" y="2"/>
                      <a:pt x="2" y="2"/>
                      <a:pt x="2"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55">
                <a:extLst>
                  <a:ext uri="{FF2B5EF4-FFF2-40B4-BE49-F238E27FC236}">
                    <a16:creationId xmlns:a16="http://schemas.microsoft.com/office/drawing/2014/main" id="{67E60A77-A31B-4BA4-B7FE-6620C07DB474}"/>
                  </a:ext>
                </a:extLst>
              </p:cNvPr>
              <p:cNvSpPr>
                <a:spLocks/>
              </p:cNvSpPr>
              <p:nvPr/>
            </p:nvSpPr>
            <p:spPr bwMode="auto">
              <a:xfrm>
                <a:off x="8581491" y="4024616"/>
                <a:ext cx="12623" cy="9467"/>
              </a:xfrm>
              <a:custGeom>
                <a:avLst/>
                <a:gdLst>
                  <a:gd name="T0" fmla="*/ 2 w 8"/>
                  <a:gd name="T1" fmla="*/ 4 h 6"/>
                  <a:gd name="T2" fmla="*/ 2 w 8"/>
                  <a:gd name="T3" fmla="*/ 6 h 6"/>
                  <a:gd name="T4" fmla="*/ 2 w 8"/>
                  <a:gd name="T5" fmla="*/ 6 h 6"/>
                  <a:gd name="T6" fmla="*/ 0 w 8"/>
                  <a:gd name="T7" fmla="*/ 0 h 6"/>
                  <a:gd name="T8" fmla="*/ 2 w 8"/>
                  <a:gd name="T9" fmla="*/ 0 h 6"/>
                  <a:gd name="T10" fmla="*/ 2 w 8"/>
                  <a:gd name="T11" fmla="*/ 2 h 6"/>
                  <a:gd name="T12" fmla="*/ 8 w 8"/>
                  <a:gd name="T13" fmla="*/ 0 h 6"/>
                  <a:gd name="T14" fmla="*/ 8 w 8"/>
                  <a:gd name="T15" fmla="*/ 2 h 6"/>
                  <a:gd name="T16" fmla="*/ 2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4"/>
                    </a:moveTo>
                    <a:lnTo>
                      <a:pt x="2" y="6"/>
                    </a:lnTo>
                    <a:lnTo>
                      <a:pt x="2" y="6"/>
                    </a:lnTo>
                    <a:lnTo>
                      <a:pt x="0" y="0"/>
                    </a:lnTo>
                    <a:lnTo>
                      <a:pt x="2" y="0"/>
                    </a:lnTo>
                    <a:lnTo>
                      <a:pt x="2" y="2"/>
                    </a:lnTo>
                    <a:lnTo>
                      <a:pt x="8" y="0"/>
                    </a:lnTo>
                    <a:lnTo>
                      <a:pt x="8" y="2"/>
                    </a:lnTo>
                    <a:lnTo>
                      <a:pt x="2"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256">
                <a:extLst>
                  <a:ext uri="{FF2B5EF4-FFF2-40B4-BE49-F238E27FC236}">
                    <a16:creationId xmlns:a16="http://schemas.microsoft.com/office/drawing/2014/main" id="{E2080BB9-E5D3-4434-AD33-2EF95DAE08D3}"/>
                  </a:ext>
                </a:extLst>
              </p:cNvPr>
              <p:cNvSpPr>
                <a:spLocks/>
              </p:cNvSpPr>
              <p:nvPr/>
            </p:nvSpPr>
            <p:spPr bwMode="auto">
              <a:xfrm>
                <a:off x="8578335" y="4011993"/>
                <a:ext cx="12623" cy="12623"/>
              </a:xfrm>
              <a:custGeom>
                <a:avLst/>
                <a:gdLst>
                  <a:gd name="T0" fmla="*/ 2 w 8"/>
                  <a:gd name="T1" fmla="*/ 8 h 8"/>
                  <a:gd name="T2" fmla="*/ 2 w 8"/>
                  <a:gd name="T3" fmla="*/ 6 h 8"/>
                  <a:gd name="T4" fmla="*/ 4 w 8"/>
                  <a:gd name="T5" fmla="*/ 6 h 8"/>
                  <a:gd name="T6" fmla="*/ 4 w 8"/>
                  <a:gd name="T7" fmla="*/ 4 h 8"/>
                  <a:gd name="T8" fmla="*/ 0 w 8"/>
                  <a:gd name="T9" fmla="*/ 4 h 8"/>
                  <a:gd name="T10" fmla="*/ 0 w 8"/>
                  <a:gd name="T11" fmla="*/ 4 h 8"/>
                  <a:gd name="T12" fmla="*/ 6 w 8"/>
                  <a:gd name="T13" fmla="*/ 0 h 8"/>
                  <a:gd name="T14" fmla="*/ 8 w 8"/>
                  <a:gd name="T15" fmla="*/ 2 h 8"/>
                  <a:gd name="T16" fmla="*/ 4 w 8"/>
                  <a:gd name="T17" fmla="*/ 4 h 8"/>
                  <a:gd name="T18" fmla="*/ 6 w 8"/>
                  <a:gd name="T19" fmla="*/ 6 h 8"/>
                  <a:gd name="T20" fmla="*/ 8 w 8"/>
                  <a:gd name="T21" fmla="*/ 4 h 8"/>
                  <a:gd name="T22" fmla="*/ 8 w 8"/>
                  <a:gd name="T23" fmla="*/ 6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2" y="6"/>
                    </a:lnTo>
                    <a:lnTo>
                      <a:pt x="4" y="6"/>
                    </a:lnTo>
                    <a:lnTo>
                      <a:pt x="4" y="4"/>
                    </a:lnTo>
                    <a:lnTo>
                      <a:pt x="0" y="4"/>
                    </a:lnTo>
                    <a:lnTo>
                      <a:pt x="0" y="4"/>
                    </a:lnTo>
                    <a:lnTo>
                      <a:pt x="6" y="0"/>
                    </a:lnTo>
                    <a:lnTo>
                      <a:pt x="8" y="2"/>
                    </a:lnTo>
                    <a:lnTo>
                      <a:pt x="4" y="4"/>
                    </a:lnTo>
                    <a:lnTo>
                      <a:pt x="6" y="6"/>
                    </a:lnTo>
                    <a:lnTo>
                      <a:pt x="8" y="4"/>
                    </a:lnTo>
                    <a:lnTo>
                      <a:pt x="8" y="6"/>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Line 257">
                <a:extLst>
                  <a:ext uri="{FF2B5EF4-FFF2-40B4-BE49-F238E27FC236}">
                    <a16:creationId xmlns:a16="http://schemas.microsoft.com/office/drawing/2014/main" id="{224BAE9A-B590-4380-8C93-D2E5C995645D}"/>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Line 258">
                <a:extLst>
                  <a:ext uri="{FF2B5EF4-FFF2-40B4-BE49-F238E27FC236}">
                    <a16:creationId xmlns:a16="http://schemas.microsoft.com/office/drawing/2014/main" id="{3B433D5B-DAAD-4999-849D-C3C92FD3CE46}"/>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59">
                <a:extLst>
                  <a:ext uri="{FF2B5EF4-FFF2-40B4-BE49-F238E27FC236}">
                    <a16:creationId xmlns:a16="http://schemas.microsoft.com/office/drawing/2014/main" id="{B7B2F40E-7D5B-4A50-A618-55174E22FBD9}"/>
                  </a:ext>
                </a:extLst>
              </p:cNvPr>
              <p:cNvSpPr>
                <a:spLocks/>
              </p:cNvSpPr>
              <p:nvPr/>
            </p:nvSpPr>
            <p:spPr bwMode="auto">
              <a:xfrm>
                <a:off x="8357437" y="4111398"/>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Line 260">
                <a:extLst>
                  <a:ext uri="{FF2B5EF4-FFF2-40B4-BE49-F238E27FC236}">
                    <a16:creationId xmlns:a16="http://schemas.microsoft.com/office/drawing/2014/main" id="{D680084F-89A8-4FAB-BEFE-4F13364AAEAF}"/>
                  </a:ext>
                </a:extLst>
              </p:cNvPr>
              <p:cNvSpPr>
                <a:spLocks noChangeShapeType="1"/>
              </p:cNvSpPr>
              <p:nvPr/>
            </p:nvSpPr>
            <p:spPr bwMode="auto">
              <a:xfrm flipH="1">
                <a:off x="8357437" y="4114553"/>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1">
                <a:extLst>
                  <a:ext uri="{FF2B5EF4-FFF2-40B4-BE49-F238E27FC236}">
                    <a16:creationId xmlns:a16="http://schemas.microsoft.com/office/drawing/2014/main" id="{1246F921-07B6-443C-92D7-6F6854E5E922}"/>
                  </a:ext>
                </a:extLst>
              </p:cNvPr>
              <p:cNvSpPr>
                <a:spLocks/>
              </p:cNvSpPr>
              <p:nvPr/>
            </p:nvSpPr>
            <p:spPr bwMode="auto">
              <a:xfrm>
                <a:off x="8357437" y="4114553"/>
                <a:ext cx="3156" cy="3156"/>
              </a:xfrm>
              <a:custGeom>
                <a:avLst/>
                <a:gdLst>
                  <a:gd name="T0" fmla="*/ 1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1"/>
                      <a:pt x="0"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Line 262">
                <a:extLst>
                  <a:ext uri="{FF2B5EF4-FFF2-40B4-BE49-F238E27FC236}">
                    <a16:creationId xmlns:a16="http://schemas.microsoft.com/office/drawing/2014/main" id="{F3E2B088-D6F1-44BA-A784-4DBEFBD5A334}"/>
                  </a:ext>
                </a:extLst>
              </p:cNvPr>
              <p:cNvSpPr>
                <a:spLocks noChangeShapeType="1"/>
              </p:cNvSpPr>
              <p:nvPr/>
            </p:nvSpPr>
            <p:spPr bwMode="auto">
              <a:xfrm flipH="1">
                <a:off x="8354281" y="4120865"/>
                <a:ext cx="6311"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3">
                <a:extLst>
                  <a:ext uri="{FF2B5EF4-FFF2-40B4-BE49-F238E27FC236}">
                    <a16:creationId xmlns:a16="http://schemas.microsoft.com/office/drawing/2014/main" id="{3EE3EFA1-7FB7-4223-A17B-F63F0E0527B9}"/>
                  </a:ext>
                </a:extLst>
              </p:cNvPr>
              <p:cNvSpPr>
                <a:spLocks/>
              </p:cNvSpPr>
              <p:nvPr/>
            </p:nvSpPr>
            <p:spPr bwMode="auto">
              <a:xfrm>
                <a:off x="8354281" y="4117709"/>
                <a:ext cx="6311" cy="3156"/>
              </a:xfrm>
              <a:custGeom>
                <a:avLst/>
                <a:gdLst>
                  <a:gd name="T0" fmla="*/ 2 w 2"/>
                  <a:gd name="T1" fmla="*/ 1 h 1"/>
                  <a:gd name="T2" fmla="*/ 1 w 2"/>
                  <a:gd name="T3" fmla="*/ 1 h 1"/>
                  <a:gd name="T4" fmla="*/ 0 w 2"/>
                  <a:gd name="T5" fmla="*/ 0 h 1"/>
                </a:gdLst>
                <a:ahLst/>
                <a:cxnLst>
                  <a:cxn ang="0">
                    <a:pos x="T0" y="T1"/>
                  </a:cxn>
                  <a:cxn ang="0">
                    <a:pos x="T2" y="T3"/>
                  </a:cxn>
                  <a:cxn ang="0">
                    <a:pos x="T4" y="T5"/>
                  </a:cxn>
                </a:cxnLst>
                <a:rect l="0" t="0" r="r" b="b"/>
                <a:pathLst>
                  <a:path w="2" h="1">
                    <a:moveTo>
                      <a:pt x="2" y="1"/>
                    </a:moveTo>
                    <a:cubicBezTo>
                      <a:pt x="1" y="1"/>
                      <a:pt x="1" y="1"/>
                      <a:pt x="1" y="1"/>
                    </a:cubicBez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264">
                <a:extLst>
                  <a:ext uri="{FF2B5EF4-FFF2-40B4-BE49-F238E27FC236}">
                    <a16:creationId xmlns:a16="http://schemas.microsoft.com/office/drawing/2014/main" id="{9699043D-77B2-46EF-849A-C8091703A08A}"/>
                  </a:ext>
                </a:extLst>
              </p:cNvPr>
              <p:cNvSpPr>
                <a:spLocks/>
              </p:cNvSpPr>
              <p:nvPr/>
            </p:nvSpPr>
            <p:spPr bwMode="auto">
              <a:xfrm>
                <a:off x="8354281" y="4124020"/>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65">
                <a:extLst>
                  <a:ext uri="{FF2B5EF4-FFF2-40B4-BE49-F238E27FC236}">
                    <a16:creationId xmlns:a16="http://schemas.microsoft.com/office/drawing/2014/main" id="{5615862F-FCCF-44AF-8700-668BF504D394}"/>
                  </a:ext>
                </a:extLst>
              </p:cNvPr>
              <p:cNvSpPr>
                <a:spLocks/>
              </p:cNvSpPr>
              <p:nvPr/>
            </p:nvSpPr>
            <p:spPr bwMode="auto">
              <a:xfrm>
                <a:off x="8385838" y="3980436"/>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66">
                <a:extLst>
                  <a:ext uri="{FF2B5EF4-FFF2-40B4-BE49-F238E27FC236}">
                    <a16:creationId xmlns:a16="http://schemas.microsoft.com/office/drawing/2014/main" id="{7E441F32-590D-48CC-A329-0DC45D423F91}"/>
                  </a:ext>
                </a:extLst>
              </p:cNvPr>
              <p:cNvSpPr>
                <a:spLocks/>
              </p:cNvSpPr>
              <p:nvPr/>
            </p:nvSpPr>
            <p:spPr bwMode="auto">
              <a:xfrm>
                <a:off x="8385838" y="3983592"/>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67">
                <a:extLst>
                  <a:ext uri="{FF2B5EF4-FFF2-40B4-BE49-F238E27FC236}">
                    <a16:creationId xmlns:a16="http://schemas.microsoft.com/office/drawing/2014/main" id="{B7429419-3EF7-4560-A9F5-F19CD59C523A}"/>
                  </a:ext>
                </a:extLst>
              </p:cNvPr>
              <p:cNvSpPr>
                <a:spLocks/>
              </p:cNvSpPr>
              <p:nvPr/>
            </p:nvSpPr>
            <p:spPr bwMode="auto">
              <a:xfrm>
                <a:off x="8385838" y="3986747"/>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268">
                <a:extLst>
                  <a:ext uri="{FF2B5EF4-FFF2-40B4-BE49-F238E27FC236}">
                    <a16:creationId xmlns:a16="http://schemas.microsoft.com/office/drawing/2014/main" id="{F037A01E-1E9E-4BD9-8ABC-86B7C01A4417}"/>
                  </a:ext>
                </a:extLst>
              </p:cNvPr>
              <p:cNvSpPr>
                <a:spLocks/>
              </p:cNvSpPr>
              <p:nvPr/>
            </p:nvSpPr>
            <p:spPr bwMode="auto">
              <a:xfrm>
                <a:off x="8385838" y="3989903"/>
                <a:ext cx="3156" cy="0"/>
              </a:xfrm>
              <a:custGeom>
                <a:avLst/>
                <a:gdLst>
                  <a:gd name="T0" fmla="*/ 1 w 1"/>
                  <a:gd name="T1" fmla="*/ 1 w 1"/>
                  <a:gd name="T2" fmla="*/ 0 w 1"/>
                </a:gdLst>
                <a:ahLst/>
                <a:cxnLst>
                  <a:cxn ang="0">
                    <a:pos x="T0" y="0"/>
                  </a:cxn>
                  <a:cxn ang="0">
                    <a:pos x="T1" y="0"/>
                  </a:cxn>
                  <a:cxn ang="0">
                    <a:pos x="T2" y="0"/>
                  </a:cxn>
                </a:cxnLst>
                <a:rect l="0" t="0" r="r" b="b"/>
                <a:pathLst>
                  <a:path w="1">
                    <a:moveTo>
                      <a:pt x="1" y="0"/>
                    </a:moveTo>
                    <a:cubicBezTo>
                      <a:pt x="1" y="0"/>
                      <a:pt x="1" y="0"/>
                      <a:pt x="1"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69">
                <a:extLst>
                  <a:ext uri="{FF2B5EF4-FFF2-40B4-BE49-F238E27FC236}">
                    <a16:creationId xmlns:a16="http://schemas.microsoft.com/office/drawing/2014/main" id="{94A60BE4-920B-4EDB-B28D-77F6250FCF6B}"/>
                  </a:ext>
                </a:extLst>
              </p:cNvPr>
              <p:cNvSpPr>
                <a:spLocks/>
              </p:cNvSpPr>
              <p:nvPr/>
            </p:nvSpPr>
            <p:spPr bwMode="auto">
              <a:xfrm>
                <a:off x="8385838" y="3989903"/>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270">
                <a:extLst>
                  <a:ext uri="{FF2B5EF4-FFF2-40B4-BE49-F238E27FC236}">
                    <a16:creationId xmlns:a16="http://schemas.microsoft.com/office/drawing/2014/main" id="{6595A210-BC31-4E4C-BD6E-E443FB11B657}"/>
                  </a:ext>
                </a:extLst>
              </p:cNvPr>
              <p:cNvSpPr>
                <a:spLocks/>
              </p:cNvSpPr>
              <p:nvPr/>
            </p:nvSpPr>
            <p:spPr bwMode="auto">
              <a:xfrm>
                <a:off x="8385838" y="3993059"/>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1">
                <a:extLst>
                  <a:ext uri="{FF2B5EF4-FFF2-40B4-BE49-F238E27FC236}">
                    <a16:creationId xmlns:a16="http://schemas.microsoft.com/office/drawing/2014/main" id="{566A3A39-EB13-4D6E-9C8B-67CF89C626D6}"/>
                  </a:ext>
                </a:extLst>
              </p:cNvPr>
              <p:cNvSpPr>
                <a:spLocks/>
              </p:cNvSpPr>
              <p:nvPr/>
            </p:nvSpPr>
            <p:spPr bwMode="auto">
              <a:xfrm>
                <a:off x="8357437" y="4105086"/>
                <a:ext cx="15778" cy="22090"/>
              </a:xfrm>
              <a:custGeom>
                <a:avLst/>
                <a:gdLst>
                  <a:gd name="T0" fmla="*/ 5 w 5"/>
                  <a:gd name="T1" fmla="*/ 5 h 7"/>
                  <a:gd name="T2" fmla="*/ 2 w 5"/>
                  <a:gd name="T3" fmla="*/ 6 h 7"/>
                  <a:gd name="T4" fmla="*/ 0 w 5"/>
                  <a:gd name="T5" fmla="*/ 6 h 7"/>
                  <a:gd name="T6" fmla="*/ 1 w 5"/>
                  <a:gd name="T7" fmla="*/ 0 h 7"/>
                  <a:gd name="T8" fmla="*/ 5 w 5"/>
                  <a:gd name="T9" fmla="*/ 4 h 7"/>
                  <a:gd name="T10" fmla="*/ 5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5" y="5"/>
                    </a:moveTo>
                    <a:cubicBezTo>
                      <a:pt x="5" y="6"/>
                      <a:pt x="3" y="7"/>
                      <a:pt x="2" y="6"/>
                    </a:cubicBezTo>
                    <a:cubicBezTo>
                      <a:pt x="1" y="6"/>
                      <a:pt x="0" y="6"/>
                      <a:pt x="0" y="6"/>
                    </a:cubicBezTo>
                    <a:cubicBezTo>
                      <a:pt x="1" y="0"/>
                      <a:pt x="1" y="0"/>
                      <a:pt x="1" y="0"/>
                    </a:cubicBezTo>
                    <a:cubicBezTo>
                      <a:pt x="5" y="4"/>
                      <a:pt x="5" y="4"/>
                      <a:pt x="5" y="4"/>
                    </a:cubicBezTo>
                    <a:lnTo>
                      <a:pt x="5"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272">
                <a:extLst>
                  <a:ext uri="{FF2B5EF4-FFF2-40B4-BE49-F238E27FC236}">
                    <a16:creationId xmlns:a16="http://schemas.microsoft.com/office/drawing/2014/main" id="{47A0880D-BF06-448E-B5CD-500A7E216F42}"/>
                  </a:ext>
                </a:extLst>
              </p:cNvPr>
              <p:cNvSpPr>
                <a:spLocks/>
              </p:cNvSpPr>
              <p:nvPr/>
            </p:nvSpPr>
            <p:spPr bwMode="auto">
              <a:xfrm>
                <a:off x="8344814" y="4084574"/>
                <a:ext cx="34713" cy="36291"/>
              </a:xfrm>
              <a:custGeom>
                <a:avLst/>
                <a:gdLst>
                  <a:gd name="T0" fmla="*/ 1 w 11"/>
                  <a:gd name="T1" fmla="*/ 5 h 12"/>
                  <a:gd name="T2" fmla="*/ 9 w 11"/>
                  <a:gd name="T3" fmla="*/ 12 h 12"/>
                  <a:gd name="T4" fmla="*/ 11 w 11"/>
                  <a:gd name="T5" fmla="*/ 4 h 12"/>
                  <a:gd name="T6" fmla="*/ 5 w 11"/>
                  <a:gd name="T7" fmla="*/ 0 h 12"/>
                  <a:gd name="T8" fmla="*/ 1 w 11"/>
                  <a:gd name="T9" fmla="*/ 5 h 12"/>
                </a:gdLst>
                <a:ahLst/>
                <a:cxnLst>
                  <a:cxn ang="0">
                    <a:pos x="T0" y="T1"/>
                  </a:cxn>
                  <a:cxn ang="0">
                    <a:pos x="T2" y="T3"/>
                  </a:cxn>
                  <a:cxn ang="0">
                    <a:pos x="T4" y="T5"/>
                  </a:cxn>
                  <a:cxn ang="0">
                    <a:pos x="T6" y="T7"/>
                  </a:cxn>
                  <a:cxn ang="0">
                    <a:pos x="T8" y="T9"/>
                  </a:cxn>
                </a:cxnLst>
                <a:rect l="0" t="0" r="r" b="b"/>
                <a:pathLst>
                  <a:path w="11" h="12">
                    <a:moveTo>
                      <a:pt x="1" y="5"/>
                    </a:moveTo>
                    <a:cubicBezTo>
                      <a:pt x="0" y="6"/>
                      <a:pt x="9" y="10"/>
                      <a:pt x="9" y="12"/>
                    </a:cubicBezTo>
                    <a:cubicBezTo>
                      <a:pt x="11" y="4"/>
                      <a:pt x="11" y="4"/>
                      <a:pt x="11" y="4"/>
                    </a:cubicBezTo>
                    <a:cubicBezTo>
                      <a:pt x="11" y="4"/>
                      <a:pt x="5" y="1"/>
                      <a:pt x="5" y="0"/>
                    </a:cubicBezTo>
                    <a:lnTo>
                      <a:pt x="1" y="5"/>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3">
                <a:extLst>
                  <a:ext uri="{FF2B5EF4-FFF2-40B4-BE49-F238E27FC236}">
                    <a16:creationId xmlns:a16="http://schemas.microsoft.com/office/drawing/2014/main" id="{6BE26BDF-9B7E-486A-8810-9F0405A1CA39}"/>
                  </a:ext>
                </a:extLst>
              </p:cNvPr>
              <p:cNvSpPr>
                <a:spLocks/>
              </p:cNvSpPr>
              <p:nvPr/>
            </p:nvSpPr>
            <p:spPr bwMode="auto">
              <a:xfrm>
                <a:off x="8385838" y="3980436"/>
                <a:ext cx="18934" cy="18934"/>
              </a:xfrm>
              <a:custGeom>
                <a:avLst/>
                <a:gdLst>
                  <a:gd name="T0" fmla="*/ 5 w 6"/>
                  <a:gd name="T1" fmla="*/ 3 h 6"/>
                  <a:gd name="T2" fmla="*/ 4 w 6"/>
                  <a:gd name="T3" fmla="*/ 1 h 6"/>
                  <a:gd name="T4" fmla="*/ 2 w 6"/>
                  <a:gd name="T5" fmla="*/ 0 h 6"/>
                  <a:gd name="T6" fmla="*/ 0 w 6"/>
                  <a:gd name="T7" fmla="*/ 6 h 6"/>
                  <a:gd name="T8" fmla="*/ 5 w 6"/>
                  <a:gd name="T9" fmla="*/ 4 h 6"/>
                  <a:gd name="T10" fmla="*/ 5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5" y="3"/>
                    </a:moveTo>
                    <a:cubicBezTo>
                      <a:pt x="6" y="2"/>
                      <a:pt x="5" y="1"/>
                      <a:pt x="4" y="1"/>
                    </a:cubicBezTo>
                    <a:cubicBezTo>
                      <a:pt x="3" y="0"/>
                      <a:pt x="2" y="0"/>
                      <a:pt x="2" y="0"/>
                    </a:cubicBezTo>
                    <a:cubicBezTo>
                      <a:pt x="0" y="6"/>
                      <a:pt x="0" y="6"/>
                      <a:pt x="0" y="6"/>
                    </a:cubicBezTo>
                    <a:cubicBezTo>
                      <a:pt x="5" y="4"/>
                      <a:pt x="5" y="4"/>
                      <a:pt x="5" y="4"/>
                    </a:cubicBezTo>
                    <a:lnTo>
                      <a:pt x="5" y="3"/>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274">
                <a:extLst>
                  <a:ext uri="{FF2B5EF4-FFF2-40B4-BE49-F238E27FC236}">
                    <a16:creationId xmlns:a16="http://schemas.microsoft.com/office/drawing/2014/main" id="{AD948441-91B5-46C6-9D9D-E9BC104CCB97}"/>
                  </a:ext>
                </a:extLst>
              </p:cNvPr>
              <p:cNvSpPr>
                <a:spLocks/>
              </p:cNvSpPr>
              <p:nvPr/>
            </p:nvSpPr>
            <p:spPr bwMode="auto">
              <a:xfrm>
                <a:off x="8370060" y="3989903"/>
                <a:ext cx="31557" cy="28401"/>
              </a:xfrm>
              <a:custGeom>
                <a:avLst/>
                <a:gdLst>
                  <a:gd name="T0" fmla="*/ 0 w 10"/>
                  <a:gd name="T1" fmla="*/ 3 h 9"/>
                  <a:gd name="T2" fmla="*/ 10 w 10"/>
                  <a:gd name="T3" fmla="*/ 0 h 9"/>
                  <a:gd name="T4" fmla="*/ 9 w 10"/>
                  <a:gd name="T5" fmla="*/ 8 h 9"/>
                  <a:gd name="T6" fmla="*/ 1 w 10"/>
                  <a:gd name="T7" fmla="*/ 9 h 9"/>
                  <a:gd name="T8" fmla="*/ 0 w 10"/>
                  <a:gd name="T9" fmla="*/ 3 h 9"/>
                </a:gdLst>
                <a:ahLst/>
                <a:cxnLst>
                  <a:cxn ang="0">
                    <a:pos x="T0" y="T1"/>
                  </a:cxn>
                  <a:cxn ang="0">
                    <a:pos x="T2" y="T3"/>
                  </a:cxn>
                  <a:cxn ang="0">
                    <a:pos x="T4" y="T5"/>
                  </a:cxn>
                  <a:cxn ang="0">
                    <a:pos x="T6" y="T7"/>
                  </a:cxn>
                  <a:cxn ang="0">
                    <a:pos x="T8" y="T9"/>
                  </a:cxn>
                </a:cxnLst>
                <a:rect l="0" t="0" r="r" b="b"/>
                <a:pathLst>
                  <a:path w="10" h="9">
                    <a:moveTo>
                      <a:pt x="0" y="3"/>
                    </a:moveTo>
                    <a:cubicBezTo>
                      <a:pt x="0" y="1"/>
                      <a:pt x="10" y="2"/>
                      <a:pt x="10" y="0"/>
                    </a:cubicBezTo>
                    <a:cubicBezTo>
                      <a:pt x="9" y="8"/>
                      <a:pt x="9" y="8"/>
                      <a:pt x="9" y="8"/>
                    </a:cubicBezTo>
                    <a:cubicBezTo>
                      <a:pt x="9" y="8"/>
                      <a:pt x="2" y="8"/>
                      <a:pt x="1" y="9"/>
                    </a:cubicBezTo>
                    <a:lnTo>
                      <a:pt x="0"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75">
                <a:extLst>
                  <a:ext uri="{FF2B5EF4-FFF2-40B4-BE49-F238E27FC236}">
                    <a16:creationId xmlns:a16="http://schemas.microsoft.com/office/drawing/2014/main" id="{B56259F3-7997-4746-9746-AF4010E06FF8}"/>
                  </a:ext>
                </a:extLst>
              </p:cNvPr>
              <p:cNvSpPr>
                <a:spLocks/>
              </p:cNvSpPr>
              <p:nvPr/>
            </p:nvSpPr>
            <p:spPr bwMode="auto">
              <a:xfrm>
                <a:off x="8347970" y="3999370"/>
                <a:ext cx="47335" cy="99405"/>
              </a:xfrm>
              <a:custGeom>
                <a:avLst/>
                <a:gdLst>
                  <a:gd name="T0" fmla="*/ 3 w 15"/>
                  <a:gd name="T1" fmla="*/ 16 h 32"/>
                  <a:gd name="T2" fmla="*/ 3 w 15"/>
                  <a:gd name="T3" fmla="*/ 16 h 32"/>
                  <a:gd name="T4" fmla="*/ 0 w 15"/>
                  <a:gd name="T5" fmla="*/ 32 h 32"/>
                  <a:gd name="T6" fmla="*/ 10 w 15"/>
                  <a:gd name="T7" fmla="*/ 29 h 32"/>
                  <a:gd name="T8" fmla="*/ 11 w 15"/>
                  <a:gd name="T9" fmla="*/ 26 h 32"/>
                  <a:gd name="T10" fmla="*/ 9 w 15"/>
                  <a:gd name="T11" fmla="*/ 26 h 32"/>
                  <a:gd name="T12" fmla="*/ 10 w 15"/>
                  <a:gd name="T13" fmla="*/ 17 h 32"/>
                  <a:gd name="T14" fmla="*/ 13 w 15"/>
                  <a:gd name="T15" fmla="*/ 9 h 32"/>
                  <a:gd name="T16" fmla="*/ 14 w 15"/>
                  <a:gd name="T17" fmla="*/ 10 h 32"/>
                  <a:gd name="T18" fmla="*/ 15 w 15"/>
                  <a:gd name="T19" fmla="*/ 7 h 32"/>
                  <a:gd name="T20" fmla="*/ 7 w 15"/>
                  <a:gd name="T21" fmla="*/ 0 h 32"/>
                  <a:gd name="T22" fmla="*/ 3 w 15"/>
                  <a:gd name="T2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2">
                    <a:moveTo>
                      <a:pt x="3" y="16"/>
                    </a:moveTo>
                    <a:cubicBezTo>
                      <a:pt x="3" y="16"/>
                      <a:pt x="3" y="16"/>
                      <a:pt x="3" y="16"/>
                    </a:cubicBezTo>
                    <a:cubicBezTo>
                      <a:pt x="0" y="32"/>
                      <a:pt x="0" y="32"/>
                      <a:pt x="0" y="32"/>
                    </a:cubicBezTo>
                    <a:cubicBezTo>
                      <a:pt x="1" y="30"/>
                      <a:pt x="10" y="29"/>
                      <a:pt x="10" y="29"/>
                    </a:cubicBezTo>
                    <a:cubicBezTo>
                      <a:pt x="11" y="26"/>
                      <a:pt x="11" y="26"/>
                      <a:pt x="11" y="26"/>
                    </a:cubicBezTo>
                    <a:cubicBezTo>
                      <a:pt x="9" y="26"/>
                      <a:pt x="9" y="26"/>
                      <a:pt x="9" y="26"/>
                    </a:cubicBezTo>
                    <a:cubicBezTo>
                      <a:pt x="9" y="26"/>
                      <a:pt x="9" y="22"/>
                      <a:pt x="10" y="17"/>
                    </a:cubicBezTo>
                    <a:cubicBezTo>
                      <a:pt x="11" y="13"/>
                      <a:pt x="13" y="9"/>
                      <a:pt x="13" y="9"/>
                    </a:cubicBezTo>
                    <a:cubicBezTo>
                      <a:pt x="14" y="10"/>
                      <a:pt x="14" y="10"/>
                      <a:pt x="14" y="10"/>
                    </a:cubicBezTo>
                    <a:cubicBezTo>
                      <a:pt x="15" y="7"/>
                      <a:pt x="15" y="7"/>
                      <a:pt x="15" y="7"/>
                    </a:cubicBezTo>
                    <a:cubicBezTo>
                      <a:pt x="15" y="7"/>
                      <a:pt x="7" y="2"/>
                      <a:pt x="7" y="0"/>
                    </a:cubicBezTo>
                    <a:lnTo>
                      <a:pt x="3"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276">
                <a:extLst>
                  <a:ext uri="{FF2B5EF4-FFF2-40B4-BE49-F238E27FC236}">
                    <a16:creationId xmlns:a16="http://schemas.microsoft.com/office/drawing/2014/main" id="{3A8E83B2-69C0-4D7C-A3F1-AA1C80888AD4}"/>
                  </a:ext>
                </a:extLst>
              </p:cNvPr>
              <p:cNvSpPr>
                <a:spLocks/>
              </p:cNvSpPr>
              <p:nvPr/>
            </p:nvSpPr>
            <p:spPr bwMode="auto">
              <a:xfrm>
                <a:off x="8338503" y="3999370"/>
                <a:ext cx="59958" cy="108872"/>
              </a:xfrm>
              <a:custGeom>
                <a:avLst/>
                <a:gdLst>
                  <a:gd name="T0" fmla="*/ 0 w 19"/>
                  <a:gd name="T1" fmla="*/ 14 h 35"/>
                  <a:gd name="T2" fmla="*/ 11 w 19"/>
                  <a:gd name="T3" fmla="*/ 35 h 35"/>
                  <a:gd name="T4" fmla="*/ 13 w 19"/>
                  <a:gd name="T5" fmla="*/ 17 h 35"/>
                  <a:gd name="T6" fmla="*/ 19 w 19"/>
                  <a:gd name="T7" fmla="*/ 0 h 35"/>
                  <a:gd name="T8" fmla="*/ 0 w 19"/>
                  <a:gd name="T9" fmla="*/ 14 h 35"/>
                </a:gdLst>
                <a:ahLst/>
                <a:cxnLst>
                  <a:cxn ang="0">
                    <a:pos x="T0" y="T1"/>
                  </a:cxn>
                  <a:cxn ang="0">
                    <a:pos x="T2" y="T3"/>
                  </a:cxn>
                  <a:cxn ang="0">
                    <a:pos x="T4" y="T5"/>
                  </a:cxn>
                  <a:cxn ang="0">
                    <a:pos x="T6" y="T7"/>
                  </a:cxn>
                  <a:cxn ang="0">
                    <a:pos x="T8" y="T9"/>
                  </a:cxn>
                </a:cxnLst>
                <a:rect l="0" t="0" r="r" b="b"/>
                <a:pathLst>
                  <a:path w="19" h="35">
                    <a:moveTo>
                      <a:pt x="0" y="14"/>
                    </a:moveTo>
                    <a:cubicBezTo>
                      <a:pt x="2" y="29"/>
                      <a:pt x="11" y="35"/>
                      <a:pt x="11" y="35"/>
                    </a:cubicBezTo>
                    <a:cubicBezTo>
                      <a:pt x="11" y="35"/>
                      <a:pt x="10" y="28"/>
                      <a:pt x="13" y="17"/>
                    </a:cubicBezTo>
                    <a:cubicBezTo>
                      <a:pt x="15" y="6"/>
                      <a:pt x="19" y="0"/>
                      <a:pt x="19" y="0"/>
                    </a:cubicBezTo>
                    <a:cubicBezTo>
                      <a:pt x="19" y="0"/>
                      <a:pt x="8" y="2"/>
                      <a:pt x="0" y="1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77">
                <a:extLst>
                  <a:ext uri="{FF2B5EF4-FFF2-40B4-BE49-F238E27FC236}">
                    <a16:creationId xmlns:a16="http://schemas.microsoft.com/office/drawing/2014/main" id="{934825E3-8BF6-40E4-8D3A-0344F2709831}"/>
                  </a:ext>
                </a:extLst>
              </p:cNvPr>
              <p:cNvSpPr>
                <a:spLocks/>
              </p:cNvSpPr>
              <p:nvPr/>
            </p:nvSpPr>
            <p:spPr bwMode="auto">
              <a:xfrm>
                <a:off x="8347970" y="4056173"/>
                <a:ext cx="22090" cy="42602"/>
              </a:xfrm>
              <a:custGeom>
                <a:avLst/>
                <a:gdLst>
                  <a:gd name="T0" fmla="*/ 0 w 7"/>
                  <a:gd name="T1" fmla="*/ 0 h 14"/>
                  <a:gd name="T2" fmla="*/ 6 w 7"/>
                  <a:gd name="T3" fmla="*/ 14 h 14"/>
                  <a:gd name="T4" fmla="*/ 7 w 7"/>
                  <a:gd name="T5" fmla="*/ 2 h 14"/>
                  <a:gd name="T6" fmla="*/ 0 w 7"/>
                  <a:gd name="T7" fmla="*/ 0 h 14"/>
                </a:gdLst>
                <a:ahLst/>
                <a:cxnLst>
                  <a:cxn ang="0">
                    <a:pos x="T0" y="T1"/>
                  </a:cxn>
                  <a:cxn ang="0">
                    <a:pos x="T2" y="T3"/>
                  </a:cxn>
                  <a:cxn ang="0">
                    <a:pos x="T4" y="T5"/>
                  </a:cxn>
                  <a:cxn ang="0">
                    <a:pos x="T6" y="T7"/>
                  </a:cxn>
                </a:cxnLst>
                <a:rect l="0" t="0" r="r" b="b"/>
                <a:pathLst>
                  <a:path w="7" h="14">
                    <a:moveTo>
                      <a:pt x="0" y="0"/>
                    </a:moveTo>
                    <a:cubicBezTo>
                      <a:pt x="2" y="10"/>
                      <a:pt x="6" y="14"/>
                      <a:pt x="6" y="14"/>
                    </a:cubicBezTo>
                    <a:cubicBezTo>
                      <a:pt x="6" y="14"/>
                      <a:pt x="6" y="8"/>
                      <a:pt x="7"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278">
                <a:extLst>
                  <a:ext uri="{FF2B5EF4-FFF2-40B4-BE49-F238E27FC236}">
                    <a16:creationId xmlns:a16="http://schemas.microsoft.com/office/drawing/2014/main" id="{FC76B08C-658F-46DB-B075-09DC375DF536}"/>
                  </a:ext>
                </a:extLst>
              </p:cNvPr>
              <p:cNvSpPr>
                <a:spLocks/>
              </p:cNvSpPr>
              <p:nvPr/>
            </p:nvSpPr>
            <p:spPr bwMode="auto">
              <a:xfrm>
                <a:off x="8351126" y="4008837"/>
                <a:ext cx="37868" cy="31557"/>
              </a:xfrm>
              <a:custGeom>
                <a:avLst/>
                <a:gdLst>
                  <a:gd name="T0" fmla="*/ 0 w 12"/>
                  <a:gd name="T1" fmla="*/ 9 h 10"/>
                  <a:gd name="T2" fmla="*/ 12 w 12"/>
                  <a:gd name="T3" fmla="*/ 0 h 10"/>
                  <a:gd name="T4" fmla="*/ 7 w 12"/>
                  <a:gd name="T5" fmla="*/ 10 h 10"/>
                  <a:gd name="T6" fmla="*/ 0 w 12"/>
                  <a:gd name="T7" fmla="*/ 9 h 10"/>
                </a:gdLst>
                <a:ahLst/>
                <a:cxnLst>
                  <a:cxn ang="0">
                    <a:pos x="T0" y="T1"/>
                  </a:cxn>
                  <a:cxn ang="0">
                    <a:pos x="T2" y="T3"/>
                  </a:cxn>
                  <a:cxn ang="0">
                    <a:pos x="T4" y="T5"/>
                  </a:cxn>
                  <a:cxn ang="0">
                    <a:pos x="T6" y="T7"/>
                  </a:cxn>
                </a:cxnLst>
                <a:rect l="0" t="0" r="r" b="b"/>
                <a:pathLst>
                  <a:path w="12" h="10">
                    <a:moveTo>
                      <a:pt x="0" y="9"/>
                    </a:moveTo>
                    <a:cubicBezTo>
                      <a:pt x="7" y="1"/>
                      <a:pt x="12" y="0"/>
                      <a:pt x="12" y="0"/>
                    </a:cubicBezTo>
                    <a:cubicBezTo>
                      <a:pt x="12" y="0"/>
                      <a:pt x="9" y="5"/>
                      <a:pt x="7" y="1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79">
                <a:extLst>
                  <a:ext uri="{FF2B5EF4-FFF2-40B4-BE49-F238E27FC236}">
                    <a16:creationId xmlns:a16="http://schemas.microsoft.com/office/drawing/2014/main" id="{A7880A61-3B6F-4957-B3CB-908791D5212F}"/>
                  </a:ext>
                </a:extLst>
              </p:cNvPr>
              <p:cNvSpPr>
                <a:spLocks/>
              </p:cNvSpPr>
              <p:nvPr/>
            </p:nvSpPr>
            <p:spPr bwMode="auto">
              <a:xfrm>
                <a:off x="8344814" y="4040394"/>
                <a:ext cx="22090" cy="15778"/>
              </a:xfrm>
              <a:custGeom>
                <a:avLst/>
                <a:gdLst>
                  <a:gd name="T0" fmla="*/ 6 w 14"/>
                  <a:gd name="T1" fmla="*/ 0 h 10"/>
                  <a:gd name="T2" fmla="*/ 4 w 14"/>
                  <a:gd name="T3" fmla="*/ 4 h 10"/>
                  <a:gd name="T4" fmla="*/ 0 w 14"/>
                  <a:gd name="T5" fmla="*/ 2 h 10"/>
                  <a:gd name="T6" fmla="*/ 0 w 14"/>
                  <a:gd name="T7" fmla="*/ 4 h 10"/>
                  <a:gd name="T8" fmla="*/ 4 w 14"/>
                  <a:gd name="T9" fmla="*/ 6 h 10"/>
                  <a:gd name="T10" fmla="*/ 4 w 14"/>
                  <a:gd name="T11" fmla="*/ 10 h 10"/>
                  <a:gd name="T12" fmla="*/ 6 w 14"/>
                  <a:gd name="T13" fmla="*/ 10 h 10"/>
                  <a:gd name="T14" fmla="*/ 6 w 14"/>
                  <a:gd name="T15" fmla="*/ 6 h 10"/>
                  <a:gd name="T16" fmla="*/ 14 w 14"/>
                  <a:gd name="T17" fmla="*/ 8 h 10"/>
                  <a:gd name="T18" fmla="*/ 14 w 14"/>
                  <a:gd name="T19" fmla="*/ 6 h 10"/>
                  <a:gd name="T20" fmla="*/ 6 w 14"/>
                  <a:gd name="T21" fmla="*/ 4 h 10"/>
                  <a:gd name="T22" fmla="*/ 8 w 14"/>
                  <a:gd name="T23" fmla="*/ 0 h 10"/>
                  <a:gd name="T24" fmla="*/ 6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6" y="0"/>
                    </a:moveTo>
                    <a:lnTo>
                      <a:pt x="4" y="4"/>
                    </a:lnTo>
                    <a:lnTo>
                      <a:pt x="0" y="2"/>
                    </a:lnTo>
                    <a:lnTo>
                      <a:pt x="0" y="4"/>
                    </a:lnTo>
                    <a:lnTo>
                      <a:pt x="4" y="6"/>
                    </a:lnTo>
                    <a:lnTo>
                      <a:pt x="4" y="10"/>
                    </a:lnTo>
                    <a:lnTo>
                      <a:pt x="6" y="10"/>
                    </a:lnTo>
                    <a:lnTo>
                      <a:pt x="6" y="6"/>
                    </a:lnTo>
                    <a:lnTo>
                      <a:pt x="14" y="8"/>
                    </a:lnTo>
                    <a:lnTo>
                      <a:pt x="14" y="6"/>
                    </a:lnTo>
                    <a:lnTo>
                      <a:pt x="6" y="4"/>
                    </a:lnTo>
                    <a:lnTo>
                      <a:pt x="8"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280">
                <a:extLst>
                  <a:ext uri="{FF2B5EF4-FFF2-40B4-BE49-F238E27FC236}">
                    <a16:creationId xmlns:a16="http://schemas.microsoft.com/office/drawing/2014/main" id="{E0F62A14-8534-43FD-8AE2-45FE23E8C324}"/>
                  </a:ext>
                </a:extLst>
              </p:cNvPr>
              <p:cNvSpPr>
                <a:spLocks/>
              </p:cNvSpPr>
              <p:nvPr/>
            </p:nvSpPr>
            <p:spPr bwMode="auto">
              <a:xfrm>
                <a:off x="8280123" y="2123313"/>
                <a:ext cx="134117" cy="105716"/>
              </a:xfrm>
              <a:custGeom>
                <a:avLst/>
                <a:gdLst>
                  <a:gd name="T0" fmla="*/ 43 w 43"/>
                  <a:gd name="T1" fmla="*/ 12 h 34"/>
                  <a:gd name="T2" fmla="*/ 3 w 43"/>
                  <a:gd name="T3" fmla="*/ 12 h 34"/>
                  <a:gd name="T4" fmla="*/ 0 w 43"/>
                  <a:gd name="T5" fmla="*/ 15 h 34"/>
                  <a:gd name="T6" fmla="*/ 18 w 43"/>
                  <a:gd name="T7" fmla="*/ 34 h 34"/>
                  <a:gd name="T8" fmla="*/ 43 w 43"/>
                  <a:gd name="T9" fmla="*/ 12 h 34"/>
                </a:gdLst>
                <a:ahLst/>
                <a:cxnLst>
                  <a:cxn ang="0">
                    <a:pos x="T0" y="T1"/>
                  </a:cxn>
                  <a:cxn ang="0">
                    <a:pos x="T2" y="T3"/>
                  </a:cxn>
                  <a:cxn ang="0">
                    <a:pos x="T4" y="T5"/>
                  </a:cxn>
                  <a:cxn ang="0">
                    <a:pos x="T6" y="T7"/>
                  </a:cxn>
                  <a:cxn ang="0">
                    <a:pos x="T8" y="T9"/>
                  </a:cxn>
                </a:cxnLst>
                <a:rect l="0" t="0" r="r" b="b"/>
                <a:pathLst>
                  <a:path w="43" h="34">
                    <a:moveTo>
                      <a:pt x="43" y="12"/>
                    </a:moveTo>
                    <a:cubicBezTo>
                      <a:pt x="42" y="11"/>
                      <a:pt x="17" y="0"/>
                      <a:pt x="3" y="12"/>
                    </a:cubicBezTo>
                    <a:cubicBezTo>
                      <a:pt x="0" y="15"/>
                      <a:pt x="0" y="15"/>
                      <a:pt x="0" y="15"/>
                    </a:cubicBezTo>
                    <a:cubicBezTo>
                      <a:pt x="18" y="34"/>
                      <a:pt x="18" y="34"/>
                      <a:pt x="18" y="34"/>
                    </a:cubicBezTo>
                    <a:lnTo>
                      <a:pt x="43" y="12"/>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1">
                <a:extLst>
                  <a:ext uri="{FF2B5EF4-FFF2-40B4-BE49-F238E27FC236}">
                    <a16:creationId xmlns:a16="http://schemas.microsoft.com/office/drawing/2014/main" id="{B7157D04-0CD5-4B30-AF2F-6B9563EFBFCF}"/>
                  </a:ext>
                </a:extLst>
              </p:cNvPr>
              <p:cNvSpPr>
                <a:spLocks/>
              </p:cNvSpPr>
              <p:nvPr/>
            </p:nvSpPr>
            <p:spPr bwMode="auto">
              <a:xfrm>
                <a:off x="8286434" y="2161181"/>
                <a:ext cx="154629" cy="173563"/>
              </a:xfrm>
              <a:custGeom>
                <a:avLst/>
                <a:gdLst>
                  <a:gd name="T0" fmla="*/ 36 w 50"/>
                  <a:gd name="T1" fmla="*/ 40 h 56"/>
                  <a:gd name="T2" fmla="*/ 41 w 50"/>
                  <a:gd name="T3" fmla="*/ 0 h 56"/>
                  <a:gd name="T4" fmla="*/ 0 w 50"/>
                  <a:gd name="T5" fmla="*/ 36 h 56"/>
                  <a:gd name="T6" fmla="*/ 18 w 50"/>
                  <a:gd name="T7" fmla="*/ 56 h 56"/>
                  <a:gd name="T8" fmla="*/ 36 w 50"/>
                  <a:gd name="T9" fmla="*/ 40 h 56"/>
                </a:gdLst>
                <a:ahLst/>
                <a:cxnLst>
                  <a:cxn ang="0">
                    <a:pos x="T0" y="T1"/>
                  </a:cxn>
                  <a:cxn ang="0">
                    <a:pos x="T2" y="T3"/>
                  </a:cxn>
                  <a:cxn ang="0">
                    <a:pos x="T4" y="T5"/>
                  </a:cxn>
                  <a:cxn ang="0">
                    <a:pos x="T6" y="T7"/>
                  </a:cxn>
                  <a:cxn ang="0">
                    <a:pos x="T8" y="T9"/>
                  </a:cxn>
                </a:cxnLst>
                <a:rect l="0" t="0" r="r" b="b"/>
                <a:pathLst>
                  <a:path w="50" h="56">
                    <a:moveTo>
                      <a:pt x="36" y="40"/>
                    </a:moveTo>
                    <a:cubicBezTo>
                      <a:pt x="50" y="28"/>
                      <a:pt x="42" y="2"/>
                      <a:pt x="41" y="0"/>
                    </a:cubicBezTo>
                    <a:cubicBezTo>
                      <a:pt x="0" y="36"/>
                      <a:pt x="0" y="36"/>
                      <a:pt x="0" y="36"/>
                    </a:cubicBezTo>
                    <a:cubicBezTo>
                      <a:pt x="18" y="56"/>
                      <a:pt x="18" y="56"/>
                      <a:pt x="18" y="56"/>
                    </a:cubicBezTo>
                    <a:lnTo>
                      <a:pt x="36" y="40"/>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282">
                <a:extLst>
                  <a:ext uri="{FF2B5EF4-FFF2-40B4-BE49-F238E27FC236}">
                    <a16:creationId xmlns:a16="http://schemas.microsoft.com/office/drawing/2014/main" id="{733F1494-9F7D-408D-9CC6-FC9E8578987B}"/>
                  </a:ext>
                </a:extLst>
              </p:cNvPr>
              <p:cNvSpPr>
                <a:spLocks/>
              </p:cNvSpPr>
              <p:nvPr/>
            </p:nvSpPr>
            <p:spPr bwMode="auto">
              <a:xfrm>
                <a:off x="8232788" y="2170648"/>
                <a:ext cx="102560" cy="102560"/>
              </a:xfrm>
              <a:custGeom>
                <a:avLst/>
                <a:gdLst>
                  <a:gd name="T0" fmla="*/ 65 w 65"/>
                  <a:gd name="T1" fmla="*/ 37 h 65"/>
                  <a:gd name="T2" fmla="*/ 30 w 65"/>
                  <a:gd name="T3" fmla="*/ 0 h 65"/>
                  <a:gd name="T4" fmla="*/ 0 w 65"/>
                  <a:gd name="T5" fmla="*/ 25 h 65"/>
                  <a:gd name="T6" fmla="*/ 34 w 65"/>
                  <a:gd name="T7" fmla="*/ 65 h 65"/>
                  <a:gd name="T8" fmla="*/ 65 w 65"/>
                  <a:gd name="T9" fmla="*/ 37 h 65"/>
                </a:gdLst>
                <a:ahLst/>
                <a:cxnLst>
                  <a:cxn ang="0">
                    <a:pos x="T0" y="T1"/>
                  </a:cxn>
                  <a:cxn ang="0">
                    <a:pos x="T2" y="T3"/>
                  </a:cxn>
                  <a:cxn ang="0">
                    <a:pos x="T4" y="T5"/>
                  </a:cxn>
                  <a:cxn ang="0">
                    <a:pos x="T6" y="T7"/>
                  </a:cxn>
                  <a:cxn ang="0">
                    <a:pos x="T8" y="T9"/>
                  </a:cxn>
                </a:cxnLst>
                <a:rect l="0" t="0" r="r" b="b"/>
                <a:pathLst>
                  <a:path w="65" h="65">
                    <a:moveTo>
                      <a:pt x="65" y="37"/>
                    </a:moveTo>
                    <a:lnTo>
                      <a:pt x="30" y="0"/>
                    </a:lnTo>
                    <a:lnTo>
                      <a:pt x="0" y="25"/>
                    </a:lnTo>
                    <a:lnTo>
                      <a:pt x="34" y="65"/>
                    </a:lnTo>
                    <a:lnTo>
                      <a:pt x="65" y="3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3">
                <a:extLst>
                  <a:ext uri="{FF2B5EF4-FFF2-40B4-BE49-F238E27FC236}">
                    <a16:creationId xmlns:a16="http://schemas.microsoft.com/office/drawing/2014/main" id="{820C38D3-3DCE-44C3-A392-E844A461A99D}"/>
                  </a:ext>
                </a:extLst>
              </p:cNvPr>
              <p:cNvSpPr>
                <a:spLocks/>
              </p:cNvSpPr>
              <p:nvPr/>
            </p:nvSpPr>
            <p:spPr bwMode="auto">
              <a:xfrm>
                <a:off x="8254878" y="2173804"/>
                <a:ext cx="77315" cy="77315"/>
              </a:xfrm>
              <a:custGeom>
                <a:avLst/>
                <a:gdLst>
                  <a:gd name="T0" fmla="*/ 1 w 25"/>
                  <a:gd name="T1" fmla="*/ 7 h 25"/>
                  <a:gd name="T2" fmla="*/ 3 w 25"/>
                  <a:gd name="T3" fmla="*/ 9 h 25"/>
                  <a:gd name="T4" fmla="*/ 4 w 25"/>
                  <a:gd name="T5" fmla="*/ 11 h 25"/>
                  <a:gd name="T6" fmla="*/ 6 w 25"/>
                  <a:gd name="T7" fmla="*/ 12 h 25"/>
                  <a:gd name="T8" fmla="*/ 7 w 25"/>
                  <a:gd name="T9" fmla="*/ 14 h 25"/>
                  <a:gd name="T10" fmla="*/ 9 w 25"/>
                  <a:gd name="T11" fmla="*/ 15 h 25"/>
                  <a:gd name="T12" fmla="*/ 10 w 25"/>
                  <a:gd name="T13" fmla="*/ 17 h 25"/>
                  <a:gd name="T14" fmla="*/ 12 w 25"/>
                  <a:gd name="T15" fmla="*/ 19 h 25"/>
                  <a:gd name="T16" fmla="*/ 13 w 25"/>
                  <a:gd name="T17" fmla="*/ 21 h 25"/>
                  <a:gd name="T18" fmla="*/ 15 w 25"/>
                  <a:gd name="T19" fmla="*/ 22 h 25"/>
                  <a:gd name="T20" fmla="*/ 15 w 25"/>
                  <a:gd name="T21" fmla="*/ 24 h 25"/>
                  <a:gd name="T22" fmla="*/ 18 w 25"/>
                  <a:gd name="T23" fmla="*/ 25 h 25"/>
                  <a:gd name="T24" fmla="*/ 25 w 25"/>
                  <a:gd name="T25" fmla="*/ 20 h 25"/>
                  <a:gd name="T26" fmla="*/ 22 w 25"/>
                  <a:gd name="T27" fmla="*/ 19 h 25"/>
                  <a:gd name="T28" fmla="*/ 21 w 25"/>
                  <a:gd name="T29" fmla="*/ 16 h 25"/>
                  <a:gd name="T30" fmla="*/ 19 w 25"/>
                  <a:gd name="T31" fmla="*/ 15 h 25"/>
                  <a:gd name="T32" fmla="*/ 18 w 25"/>
                  <a:gd name="T33" fmla="*/ 13 h 25"/>
                  <a:gd name="T34" fmla="*/ 16 w 25"/>
                  <a:gd name="T35" fmla="*/ 12 h 25"/>
                  <a:gd name="T36" fmla="*/ 15 w 25"/>
                  <a:gd name="T37" fmla="*/ 10 h 25"/>
                  <a:gd name="T38" fmla="*/ 13 w 25"/>
                  <a:gd name="T39" fmla="*/ 9 h 25"/>
                  <a:gd name="T40" fmla="*/ 12 w 25"/>
                  <a:gd name="T41" fmla="*/ 6 h 25"/>
                  <a:gd name="T42" fmla="*/ 10 w 25"/>
                  <a:gd name="T43" fmla="*/ 5 h 25"/>
                  <a:gd name="T44" fmla="*/ 9 w 25"/>
                  <a:gd name="T45" fmla="*/ 3 h 25"/>
                  <a:gd name="T46" fmla="*/ 7 w 25"/>
                  <a:gd name="T47" fmla="*/ 2 h 25"/>
                  <a:gd name="T48" fmla="*/ 7 w 25"/>
                  <a:gd name="T49" fmla="*/ 0 h 25"/>
                  <a:gd name="T50" fmla="*/ 0 w 25"/>
                  <a:gd name="T51" fmla="*/ 6 h 25"/>
                  <a:gd name="T52" fmla="*/ 1 w 25"/>
                  <a:gd name="T5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5">
                    <a:moveTo>
                      <a:pt x="1" y="7"/>
                    </a:moveTo>
                    <a:cubicBezTo>
                      <a:pt x="1" y="8"/>
                      <a:pt x="2" y="8"/>
                      <a:pt x="3" y="9"/>
                    </a:cubicBezTo>
                    <a:cubicBezTo>
                      <a:pt x="4" y="9"/>
                      <a:pt x="3" y="10"/>
                      <a:pt x="4" y="11"/>
                    </a:cubicBezTo>
                    <a:cubicBezTo>
                      <a:pt x="4" y="11"/>
                      <a:pt x="5" y="11"/>
                      <a:pt x="6" y="12"/>
                    </a:cubicBezTo>
                    <a:cubicBezTo>
                      <a:pt x="6" y="13"/>
                      <a:pt x="6" y="13"/>
                      <a:pt x="7" y="14"/>
                    </a:cubicBezTo>
                    <a:cubicBezTo>
                      <a:pt x="7" y="15"/>
                      <a:pt x="8" y="15"/>
                      <a:pt x="9" y="15"/>
                    </a:cubicBezTo>
                    <a:cubicBezTo>
                      <a:pt x="9" y="16"/>
                      <a:pt x="9" y="17"/>
                      <a:pt x="10" y="17"/>
                    </a:cubicBezTo>
                    <a:cubicBezTo>
                      <a:pt x="10" y="18"/>
                      <a:pt x="11" y="18"/>
                      <a:pt x="12" y="19"/>
                    </a:cubicBezTo>
                    <a:cubicBezTo>
                      <a:pt x="12" y="19"/>
                      <a:pt x="12" y="20"/>
                      <a:pt x="13" y="21"/>
                    </a:cubicBezTo>
                    <a:cubicBezTo>
                      <a:pt x="13" y="21"/>
                      <a:pt x="14" y="21"/>
                      <a:pt x="15" y="22"/>
                    </a:cubicBezTo>
                    <a:cubicBezTo>
                      <a:pt x="15" y="23"/>
                      <a:pt x="15" y="23"/>
                      <a:pt x="15" y="24"/>
                    </a:cubicBezTo>
                    <a:cubicBezTo>
                      <a:pt x="16" y="25"/>
                      <a:pt x="17" y="25"/>
                      <a:pt x="18" y="25"/>
                    </a:cubicBezTo>
                    <a:cubicBezTo>
                      <a:pt x="25" y="20"/>
                      <a:pt x="25" y="20"/>
                      <a:pt x="25" y="20"/>
                    </a:cubicBezTo>
                    <a:cubicBezTo>
                      <a:pt x="24" y="19"/>
                      <a:pt x="22" y="19"/>
                      <a:pt x="22" y="19"/>
                    </a:cubicBezTo>
                    <a:cubicBezTo>
                      <a:pt x="21" y="18"/>
                      <a:pt x="22" y="17"/>
                      <a:pt x="21" y="16"/>
                    </a:cubicBezTo>
                    <a:cubicBezTo>
                      <a:pt x="20" y="15"/>
                      <a:pt x="19" y="16"/>
                      <a:pt x="19" y="15"/>
                    </a:cubicBezTo>
                    <a:cubicBezTo>
                      <a:pt x="18" y="15"/>
                      <a:pt x="19" y="14"/>
                      <a:pt x="18" y="13"/>
                    </a:cubicBezTo>
                    <a:cubicBezTo>
                      <a:pt x="18" y="12"/>
                      <a:pt x="17" y="13"/>
                      <a:pt x="16" y="12"/>
                    </a:cubicBezTo>
                    <a:cubicBezTo>
                      <a:pt x="15" y="11"/>
                      <a:pt x="16" y="10"/>
                      <a:pt x="15" y="10"/>
                    </a:cubicBezTo>
                    <a:cubicBezTo>
                      <a:pt x="15" y="9"/>
                      <a:pt x="14" y="9"/>
                      <a:pt x="13" y="9"/>
                    </a:cubicBezTo>
                    <a:cubicBezTo>
                      <a:pt x="12" y="8"/>
                      <a:pt x="13" y="7"/>
                      <a:pt x="12" y="6"/>
                    </a:cubicBezTo>
                    <a:cubicBezTo>
                      <a:pt x="12" y="6"/>
                      <a:pt x="11" y="6"/>
                      <a:pt x="10" y="5"/>
                    </a:cubicBezTo>
                    <a:cubicBezTo>
                      <a:pt x="9" y="5"/>
                      <a:pt x="10" y="4"/>
                      <a:pt x="9" y="3"/>
                    </a:cubicBezTo>
                    <a:cubicBezTo>
                      <a:pt x="9" y="2"/>
                      <a:pt x="8" y="3"/>
                      <a:pt x="7" y="2"/>
                    </a:cubicBezTo>
                    <a:cubicBezTo>
                      <a:pt x="7" y="1"/>
                      <a:pt x="7" y="1"/>
                      <a:pt x="7" y="0"/>
                    </a:cubicBezTo>
                    <a:cubicBezTo>
                      <a:pt x="0" y="6"/>
                      <a:pt x="0" y="6"/>
                      <a:pt x="0" y="6"/>
                    </a:cubicBezTo>
                    <a:cubicBezTo>
                      <a:pt x="1" y="6"/>
                      <a:pt x="0" y="7"/>
                      <a:pt x="1"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284">
                <a:extLst>
                  <a:ext uri="{FF2B5EF4-FFF2-40B4-BE49-F238E27FC236}">
                    <a16:creationId xmlns:a16="http://schemas.microsoft.com/office/drawing/2014/main" id="{A015DBFB-DCEE-4DA2-BDF9-222196CA0431}"/>
                  </a:ext>
                </a:extLst>
              </p:cNvPr>
              <p:cNvSpPr>
                <a:spLocks/>
              </p:cNvSpPr>
              <p:nvPr/>
            </p:nvSpPr>
            <p:spPr bwMode="auto">
              <a:xfrm>
                <a:off x="8261189" y="2180115"/>
                <a:ext cx="61536" cy="64692"/>
              </a:xfrm>
              <a:custGeom>
                <a:avLst/>
                <a:gdLst>
                  <a:gd name="T0" fmla="*/ 1 w 20"/>
                  <a:gd name="T1" fmla="*/ 4 h 21"/>
                  <a:gd name="T2" fmla="*/ 3 w 20"/>
                  <a:gd name="T3" fmla="*/ 5 h 21"/>
                  <a:gd name="T4" fmla="*/ 4 w 20"/>
                  <a:gd name="T5" fmla="*/ 7 h 21"/>
                  <a:gd name="T6" fmla="*/ 6 w 20"/>
                  <a:gd name="T7" fmla="*/ 8 h 21"/>
                  <a:gd name="T8" fmla="*/ 7 w 20"/>
                  <a:gd name="T9" fmla="*/ 10 h 21"/>
                  <a:gd name="T10" fmla="*/ 9 w 20"/>
                  <a:gd name="T11" fmla="*/ 11 h 21"/>
                  <a:gd name="T12" fmla="*/ 10 w 20"/>
                  <a:gd name="T13" fmla="*/ 13 h 21"/>
                  <a:gd name="T14" fmla="*/ 12 w 20"/>
                  <a:gd name="T15" fmla="*/ 15 h 21"/>
                  <a:gd name="T16" fmla="*/ 13 w 20"/>
                  <a:gd name="T17" fmla="*/ 17 h 21"/>
                  <a:gd name="T18" fmla="*/ 15 w 20"/>
                  <a:gd name="T19" fmla="*/ 18 h 21"/>
                  <a:gd name="T20" fmla="*/ 16 w 20"/>
                  <a:gd name="T21" fmla="*/ 20 h 21"/>
                  <a:gd name="T22" fmla="*/ 18 w 20"/>
                  <a:gd name="T23" fmla="*/ 21 h 21"/>
                  <a:gd name="T24" fmla="*/ 20 w 20"/>
                  <a:gd name="T25" fmla="*/ 19 h 21"/>
                  <a:gd name="T26" fmla="*/ 18 w 20"/>
                  <a:gd name="T27" fmla="*/ 18 h 21"/>
                  <a:gd name="T28" fmla="*/ 17 w 20"/>
                  <a:gd name="T29" fmla="*/ 16 h 21"/>
                  <a:gd name="T30" fmla="*/ 15 w 20"/>
                  <a:gd name="T31" fmla="*/ 15 h 21"/>
                  <a:gd name="T32" fmla="*/ 14 w 20"/>
                  <a:gd name="T33" fmla="*/ 13 h 21"/>
                  <a:gd name="T34" fmla="*/ 12 w 20"/>
                  <a:gd name="T35" fmla="*/ 12 h 21"/>
                  <a:gd name="T36" fmla="*/ 11 w 20"/>
                  <a:gd name="T37" fmla="*/ 9 h 21"/>
                  <a:gd name="T38" fmla="*/ 9 w 20"/>
                  <a:gd name="T39" fmla="*/ 8 h 21"/>
                  <a:gd name="T40" fmla="*/ 8 w 20"/>
                  <a:gd name="T41" fmla="*/ 6 h 21"/>
                  <a:gd name="T42" fmla="*/ 6 w 20"/>
                  <a:gd name="T43" fmla="*/ 5 h 21"/>
                  <a:gd name="T44" fmla="*/ 5 w 20"/>
                  <a:gd name="T45" fmla="*/ 3 h 21"/>
                  <a:gd name="T46" fmla="*/ 3 w 20"/>
                  <a:gd name="T47" fmla="*/ 2 h 21"/>
                  <a:gd name="T48" fmla="*/ 2 w 20"/>
                  <a:gd name="T49" fmla="*/ 0 h 21"/>
                  <a:gd name="T50" fmla="*/ 0 w 20"/>
                  <a:gd name="T51" fmla="*/ 2 h 21"/>
                  <a:gd name="T52" fmla="*/ 1 w 20"/>
                  <a:gd name="T5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1">
                    <a:moveTo>
                      <a:pt x="1" y="4"/>
                    </a:moveTo>
                    <a:cubicBezTo>
                      <a:pt x="2" y="4"/>
                      <a:pt x="2" y="4"/>
                      <a:pt x="3" y="5"/>
                    </a:cubicBezTo>
                    <a:cubicBezTo>
                      <a:pt x="4" y="5"/>
                      <a:pt x="3" y="6"/>
                      <a:pt x="4" y="7"/>
                    </a:cubicBezTo>
                    <a:cubicBezTo>
                      <a:pt x="4" y="8"/>
                      <a:pt x="5" y="7"/>
                      <a:pt x="6" y="8"/>
                    </a:cubicBezTo>
                    <a:cubicBezTo>
                      <a:pt x="7" y="9"/>
                      <a:pt x="6" y="10"/>
                      <a:pt x="7" y="10"/>
                    </a:cubicBezTo>
                    <a:cubicBezTo>
                      <a:pt x="7" y="11"/>
                      <a:pt x="8" y="11"/>
                      <a:pt x="9" y="11"/>
                    </a:cubicBezTo>
                    <a:cubicBezTo>
                      <a:pt x="10" y="12"/>
                      <a:pt x="9" y="13"/>
                      <a:pt x="10" y="13"/>
                    </a:cubicBezTo>
                    <a:cubicBezTo>
                      <a:pt x="10" y="14"/>
                      <a:pt x="11" y="14"/>
                      <a:pt x="12" y="15"/>
                    </a:cubicBezTo>
                    <a:cubicBezTo>
                      <a:pt x="13" y="15"/>
                      <a:pt x="12" y="16"/>
                      <a:pt x="13" y="17"/>
                    </a:cubicBezTo>
                    <a:cubicBezTo>
                      <a:pt x="13" y="18"/>
                      <a:pt x="14" y="17"/>
                      <a:pt x="15" y="18"/>
                    </a:cubicBezTo>
                    <a:cubicBezTo>
                      <a:pt x="16" y="19"/>
                      <a:pt x="15" y="19"/>
                      <a:pt x="16" y="20"/>
                    </a:cubicBezTo>
                    <a:cubicBezTo>
                      <a:pt x="16" y="21"/>
                      <a:pt x="18" y="21"/>
                      <a:pt x="18" y="21"/>
                    </a:cubicBezTo>
                    <a:cubicBezTo>
                      <a:pt x="20" y="19"/>
                      <a:pt x="20" y="19"/>
                      <a:pt x="20" y="19"/>
                    </a:cubicBezTo>
                    <a:cubicBezTo>
                      <a:pt x="20" y="19"/>
                      <a:pt x="18" y="19"/>
                      <a:pt x="18" y="18"/>
                    </a:cubicBezTo>
                    <a:cubicBezTo>
                      <a:pt x="17" y="18"/>
                      <a:pt x="18" y="17"/>
                      <a:pt x="17" y="16"/>
                    </a:cubicBezTo>
                    <a:cubicBezTo>
                      <a:pt x="16" y="15"/>
                      <a:pt x="15" y="16"/>
                      <a:pt x="15" y="15"/>
                    </a:cubicBezTo>
                    <a:cubicBezTo>
                      <a:pt x="14" y="14"/>
                      <a:pt x="15" y="14"/>
                      <a:pt x="14" y="13"/>
                    </a:cubicBezTo>
                    <a:cubicBezTo>
                      <a:pt x="13" y="12"/>
                      <a:pt x="12" y="12"/>
                      <a:pt x="12" y="12"/>
                    </a:cubicBezTo>
                    <a:cubicBezTo>
                      <a:pt x="11" y="11"/>
                      <a:pt x="12" y="10"/>
                      <a:pt x="11" y="9"/>
                    </a:cubicBezTo>
                    <a:cubicBezTo>
                      <a:pt x="10" y="9"/>
                      <a:pt x="9" y="9"/>
                      <a:pt x="9" y="8"/>
                    </a:cubicBezTo>
                    <a:cubicBezTo>
                      <a:pt x="8" y="8"/>
                      <a:pt x="9" y="7"/>
                      <a:pt x="8" y="6"/>
                    </a:cubicBezTo>
                    <a:cubicBezTo>
                      <a:pt x="7" y="5"/>
                      <a:pt x="6" y="6"/>
                      <a:pt x="6" y="5"/>
                    </a:cubicBezTo>
                    <a:cubicBezTo>
                      <a:pt x="5" y="4"/>
                      <a:pt x="6" y="4"/>
                      <a:pt x="5" y="3"/>
                    </a:cubicBezTo>
                    <a:cubicBezTo>
                      <a:pt x="4" y="2"/>
                      <a:pt x="4" y="2"/>
                      <a:pt x="3" y="2"/>
                    </a:cubicBezTo>
                    <a:cubicBezTo>
                      <a:pt x="2" y="1"/>
                      <a:pt x="3" y="1"/>
                      <a:pt x="2" y="0"/>
                    </a:cubicBezTo>
                    <a:cubicBezTo>
                      <a:pt x="0" y="2"/>
                      <a:pt x="0" y="2"/>
                      <a:pt x="0" y="2"/>
                    </a:cubicBezTo>
                    <a:cubicBezTo>
                      <a:pt x="1" y="2"/>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85">
                <a:extLst>
                  <a:ext uri="{FF2B5EF4-FFF2-40B4-BE49-F238E27FC236}">
                    <a16:creationId xmlns:a16="http://schemas.microsoft.com/office/drawing/2014/main" id="{87BBD9AB-9ED3-4610-93DE-3E87AFD67EF3}"/>
                  </a:ext>
                </a:extLst>
              </p:cNvPr>
              <p:cNvSpPr>
                <a:spLocks/>
              </p:cNvSpPr>
              <p:nvPr/>
            </p:nvSpPr>
            <p:spPr bwMode="auto">
              <a:xfrm>
                <a:off x="8325880" y="2183271"/>
                <a:ext cx="15778" cy="36291"/>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2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5 w 5"/>
                  <a:gd name="T37" fmla="*/ 11 h 12"/>
                  <a:gd name="T38" fmla="*/ 5 w 5"/>
                  <a:gd name="T39" fmla="*/ 10 h 12"/>
                  <a:gd name="T40" fmla="*/ 5 w 5"/>
                  <a:gd name="T41" fmla="*/ 8 h 12"/>
                  <a:gd name="T42" fmla="*/ 5 w 5"/>
                  <a:gd name="T43" fmla="*/ 6 h 12"/>
                  <a:gd name="T44" fmla="*/ 4 w 5"/>
                  <a:gd name="T45" fmla="*/ 5 h 12"/>
                  <a:gd name="T46" fmla="*/ 3 w 5"/>
                  <a:gd name="T47" fmla="*/ 5 h 12"/>
                  <a:gd name="T48" fmla="*/ 3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1" y="5"/>
                      <a:pt x="2" y="6"/>
                    </a:cubicBezTo>
                    <a:cubicBezTo>
                      <a:pt x="2" y="6"/>
                      <a:pt x="2" y="7"/>
                      <a:pt x="2" y="7"/>
                    </a:cubicBezTo>
                    <a:cubicBezTo>
                      <a:pt x="2" y="7"/>
                      <a:pt x="2" y="8"/>
                      <a:pt x="2" y="9"/>
                    </a:cubicBezTo>
                    <a:cubicBezTo>
                      <a:pt x="2" y="9"/>
                      <a:pt x="2" y="10"/>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2"/>
                      <a:pt x="5" y="11"/>
                      <a:pt x="5" y="11"/>
                    </a:cubicBezTo>
                    <a:cubicBezTo>
                      <a:pt x="4" y="10"/>
                      <a:pt x="5" y="10"/>
                      <a:pt x="5" y="10"/>
                    </a:cubicBezTo>
                    <a:cubicBezTo>
                      <a:pt x="5" y="9"/>
                      <a:pt x="5" y="8"/>
                      <a:pt x="5" y="8"/>
                    </a:cubicBezTo>
                    <a:cubicBezTo>
                      <a:pt x="5" y="8"/>
                      <a:pt x="5" y="6"/>
                      <a:pt x="5" y="6"/>
                    </a:cubicBezTo>
                    <a:cubicBezTo>
                      <a:pt x="5" y="6"/>
                      <a:pt x="5" y="5"/>
                      <a:pt x="4" y="5"/>
                    </a:cubicBezTo>
                    <a:cubicBezTo>
                      <a:pt x="4" y="5"/>
                      <a:pt x="4" y="5"/>
                      <a:pt x="3" y="5"/>
                    </a:cubicBezTo>
                    <a:cubicBezTo>
                      <a:pt x="3" y="4"/>
                      <a:pt x="3" y="4"/>
                      <a:pt x="3"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286">
                <a:extLst>
                  <a:ext uri="{FF2B5EF4-FFF2-40B4-BE49-F238E27FC236}">
                    <a16:creationId xmlns:a16="http://schemas.microsoft.com/office/drawing/2014/main" id="{B3CF4DD2-8B1E-4A90-BE39-7428AFCD79FA}"/>
                  </a:ext>
                </a:extLst>
              </p:cNvPr>
              <p:cNvSpPr>
                <a:spLocks/>
              </p:cNvSpPr>
              <p:nvPr/>
            </p:nvSpPr>
            <p:spPr bwMode="auto">
              <a:xfrm>
                <a:off x="8338503" y="2195894"/>
                <a:ext cx="6311" cy="3156"/>
              </a:xfrm>
              <a:custGeom>
                <a:avLst/>
                <a:gdLst>
                  <a:gd name="T0" fmla="*/ 0 w 2"/>
                  <a:gd name="T1" fmla="*/ 1 h 1"/>
                  <a:gd name="T2" fmla="*/ 0 w 2"/>
                  <a:gd name="T3" fmla="*/ 0 h 1"/>
                  <a:gd name="T4" fmla="*/ 1 w 2"/>
                  <a:gd name="T5" fmla="*/ 1 h 1"/>
                  <a:gd name="T6" fmla="*/ 2 w 2"/>
                  <a:gd name="T7" fmla="*/ 1 h 1"/>
                  <a:gd name="T8" fmla="*/ 2 w 2"/>
                  <a:gd name="T9" fmla="*/ 1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0"/>
                      <a:pt x="0" y="0"/>
                    </a:cubicBezTo>
                    <a:cubicBezTo>
                      <a:pt x="0" y="0"/>
                      <a:pt x="1" y="1"/>
                      <a:pt x="1" y="1"/>
                    </a:cubicBezTo>
                    <a:cubicBezTo>
                      <a:pt x="1" y="1"/>
                      <a:pt x="2" y="1"/>
                      <a:pt x="2" y="1"/>
                    </a:cubicBezTo>
                    <a:cubicBezTo>
                      <a:pt x="2" y="1"/>
                      <a:pt x="2" y="1"/>
                      <a:pt x="2" y="1"/>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87">
                <a:extLst>
                  <a:ext uri="{FF2B5EF4-FFF2-40B4-BE49-F238E27FC236}">
                    <a16:creationId xmlns:a16="http://schemas.microsoft.com/office/drawing/2014/main" id="{88420856-63EC-4667-B370-1883976A6552}"/>
                  </a:ext>
                </a:extLst>
              </p:cNvPr>
              <p:cNvSpPr>
                <a:spLocks/>
              </p:cNvSpPr>
              <p:nvPr/>
            </p:nvSpPr>
            <p:spPr bwMode="auto">
              <a:xfrm>
                <a:off x="8341659" y="2199049"/>
                <a:ext cx="3156" cy="3156"/>
              </a:xfrm>
              <a:custGeom>
                <a:avLst/>
                <a:gdLst>
                  <a:gd name="T0" fmla="*/ 0 w 1"/>
                  <a:gd name="T1" fmla="*/ 1 h 1"/>
                  <a:gd name="T2" fmla="*/ 0 w 1"/>
                  <a:gd name="T3" fmla="*/ 0 h 1"/>
                  <a:gd name="T4" fmla="*/ 0 w 1"/>
                  <a:gd name="T5" fmla="*/ 1 h 1"/>
                  <a:gd name="T6" fmla="*/ 1 w 1"/>
                  <a:gd name="T7" fmla="*/ 1 h 1"/>
                  <a:gd name="T8" fmla="*/ 1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0"/>
                      <a:pt x="0" y="0"/>
                    </a:cubicBezTo>
                    <a:cubicBezTo>
                      <a:pt x="0" y="0"/>
                      <a:pt x="0" y="1"/>
                      <a:pt x="0"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288">
                <a:extLst>
                  <a:ext uri="{FF2B5EF4-FFF2-40B4-BE49-F238E27FC236}">
                    <a16:creationId xmlns:a16="http://schemas.microsoft.com/office/drawing/2014/main" id="{218D583C-741D-4C13-B72A-123745BE3896}"/>
                  </a:ext>
                </a:extLst>
              </p:cNvPr>
              <p:cNvSpPr>
                <a:spLocks/>
              </p:cNvSpPr>
              <p:nvPr/>
            </p:nvSpPr>
            <p:spPr bwMode="auto">
              <a:xfrm>
                <a:off x="8341659" y="2195894"/>
                <a:ext cx="6311" cy="6311"/>
              </a:xfrm>
              <a:custGeom>
                <a:avLst/>
                <a:gdLst>
                  <a:gd name="T0" fmla="*/ 2 w 4"/>
                  <a:gd name="T1" fmla="*/ 2 h 4"/>
                  <a:gd name="T2" fmla="*/ 2 w 4"/>
                  <a:gd name="T3" fmla="*/ 2 h 4"/>
                  <a:gd name="T4" fmla="*/ 4 w 4"/>
                  <a:gd name="T5" fmla="*/ 4 h 4"/>
                  <a:gd name="T6" fmla="*/ 4 w 4"/>
                  <a:gd name="T7" fmla="*/ 2 h 4"/>
                  <a:gd name="T8" fmla="*/ 4 w 4"/>
                  <a:gd name="T9" fmla="*/ 4 h 4"/>
                  <a:gd name="T10" fmla="*/ 4 w 4"/>
                  <a:gd name="T11" fmla="*/ 2 h 4"/>
                  <a:gd name="T12" fmla="*/ 4 w 4"/>
                  <a:gd name="T13" fmla="*/ 2 h 4"/>
                  <a:gd name="T14" fmla="*/ 2 w 4"/>
                  <a:gd name="T15" fmla="*/ 2 h 4"/>
                  <a:gd name="T16" fmla="*/ 2 w 4"/>
                  <a:gd name="T17" fmla="*/ 2 h 4"/>
                  <a:gd name="T18" fmla="*/ 2 w 4"/>
                  <a:gd name="T19" fmla="*/ 2 h 4"/>
                  <a:gd name="T20" fmla="*/ 0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4" y="4"/>
                    </a:lnTo>
                    <a:lnTo>
                      <a:pt x="4" y="2"/>
                    </a:lnTo>
                    <a:lnTo>
                      <a:pt x="4" y="4"/>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89">
                <a:extLst>
                  <a:ext uri="{FF2B5EF4-FFF2-40B4-BE49-F238E27FC236}">
                    <a16:creationId xmlns:a16="http://schemas.microsoft.com/office/drawing/2014/main" id="{8ABE092A-2933-450F-A69B-FB58D37CAB9C}"/>
                  </a:ext>
                </a:extLst>
              </p:cNvPr>
              <p:cNvSpPr>
                <a:spLocks/>
              </p:cNvSpPr>
              <p:nvPr/>
            </p:nvSpPr>
            <p:spPr bwMode="auto">
              <a:xfrm>
                <a:off x="8344814" y="2199049"/>
                <a:ext cx="3156" cy="4734"/>
              </a:xfrm>
              <a:custGeom>
                <a:avLst/>
                <a:gdLst>
                  <a:gd name="T0" fmla="*/ 0 w 2"/>
                  <a:gd name="T1" fmla="*/ 2 h 3"/>
                  <a:gd name="T2" fmla="*/ 0 w 2"/>
                  <a:gd name="T3" fmla="*/ 2 h 3"/>
                  <a:gd name="T4" fmla="*/ 2 w 2"/>
                  <a:gd name="T5" fmla="*/ 3 h 3"/>
                  <a:gd name="T6" fmla="*/ 2 w 2"/>
                  <a:gd name="T7" fmla="*/ 2 h 3"/>
                  <a:gd name="T8" fmla="*/ 2 w 2"/>
                  <a:gd name="T9" fmla="*/ 3 h 3"/>
                  <a:gd name="T10" fmla="*/ 2 w 2"/>
                  <a:gd name="T11" fmla="*/ 2 h 3"/>
                  <a:gd name="T12" fmla="*/ 2 w 2"/>
                  <a:gd name="T13" fmla="*/ 2 h 3"/>
                  <a:gd name="T14" fmla="*/ 0 w 2"/>
                  <a:gd name="T15" fmla="*/ 2 h 3"/>
                  <a:gd name="T16" fmla="*/ 0 w 2"/>
                  <a:gd name="T17" fmla="*/ 2 h 3"/>
                  <a:gd name="T18" fmla="*/ 0 w 2"/>
                  <a:gd name="T19" fmla="*/ 2 h 3"/>
                  <a:gd name="T20" fmla="*/ 0 w 2"/>
                  <a:gd name="T21" fmla="*/ 0 h 3"/>
                  <a:gd name="T22" fmla="*/ 0 w 2"/>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2"/>
                    </a:moveTo>
                    <a:lnTo>
                      <a:pt x="0" y="2"/>
                    </a:lnTo>
                    <a:lnTo>
                      <a:pt x="2" y="3"/>
                    </a:lnTo>
                    <a:lnTo>
                      <a:pt x="2" y="2"/>
                    </a:lnTo>
                    <a:lnTo>
                      <a:pt x="2" y="3"/>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290">
                <a:extLst>
                  <a:ext uri="{FF2B5EF4-FFF2-40B4-BE49-F238E27FC236}">
                    <a16:creationId xmlns:a16="http://schemas.microsoft.com/office/drawing/2014/main" id="{0922A03B-2E4E-47BB-B219-D7BF55DD2838}"/>
                  </a:ext>
                </a:extLst>
              </p:cNvPr>
              <p:cNvSpPr>
                <a:spLocks/>
              </p:cNvSpPr>
              <p:nvPr/>
            </p:nvSpPr>
            <p:spPr bwMode="auto">
              <a:xfrm>
                <a:off x="8335347" y="2216405"/>
                <a:ext cx="3156"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1">
                <a:extLst>
                  <a:ext uri="{FF2B5EF4-FFF2-40B4-BE49-F238E27FC236}">
                    <a16:creationId xmlns:a16="http://schemas.microsoft.com/office/drawing/2014/main" id="{2652E1E0-034A-4A39-8A5E-832BBFCD8F1F}"/>
                  </a:ext>
                </a:extLst>
              </p:cNvPr>
              <p:cNvSpPr>
                <a:spLocks/>
              </p:cNvSpPr>
              <p:nvPr/>
            </p:nvSpPr>
            <p:spPr bwMode="auto">
              <a:xfrm>
                <a:off x="8302213" y="2154870"/>
                <a:ext cx="15778" cy="37868"/>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1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4 w 5"/>
                  <a:gd name="T37" fmla="*/ 11 h 12"/>
                  <a:gd name="T38" fmla="*/ 5 w 5"/>
                  <a:gd name="T39" fmla="*/ 9 h 12"/>
                  <a:gd name="T40" fmla="*/ 5 w 5"/>
                  <a:gd name="T41" fmla="*/ 8 h 12"/>
                  <a:gd name="T42" fmla="*/ 5 w 5"/>
                  <a:gd name="T43" fmla="*/ 6 h 12"/>
                  <a:gd name="T44" fmla="*/ 4 w 5"/>
                  <a:gd name="T45" fmla="*/ 5 h 12"/>
                  <a:gd name="T46" fmla="*/ 3 w 5"/>
                  <a:gd name="T47" fmla="*/ 4 h 12"/>
                  <a:gd name="T48" fmla="*/ 2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0" y="4"/>
                      <a:pt x="0" y="4"/>
                      <a:pt x="0" y="4"/>
                    </a:cubicBezTo>
                    <a:cubicBezTo>
                      <a:pt x="0" y="4"/>
                      <a:pt x="0" y="4"/>
                      <a:pt x="0" y="4"/>
                    </a:cubicBezTo>
                    <a:cubicBezTo>
                      <a:pt x="0" y="4"/>
                      <a:pt x="1" y="5"/>
                      <a:pt x="1" y="5"/>
                    </a:cubicBezTo>
                    <a:cubicBezTo>
                      <a:pt x="1" y="5"/>
                      <a:pt x="1" y="5"/>
                      <a:pt x="1" y="6"/>
                    </a:cubicBezTo>
                    <a:cubicBezTo>
                      <a:pt x="2" y="6"/>
                      <a:pt x="2" y="7"/>
                      <a:pt x="2" y="7"/>
                    </a:cubicBezTo>
                    <a:cubicBezTo>
                      <a:pt x="2" y="7"/>
                      <a:pt x="2" y="8"/>
                      <a:pt x="2" y="9"/>
                    </a:cubicBezTo>
                    <a:cubicBezTo>
                      <a:pt x="2" y="9"/>
                      <a:pt x="2" y="9"/>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1"/>
                      <a:pt x="5" y="11"/>
                      <a:pt x="4" y="11"/>
                    </a:cubicBezTo>
                    <a:cubicBezTo>
                      <a:pt x="4" y="10"/>
                      <a:pt x="4" y="10"/>
                      <a:pt x="5" y="9"/>
                    </a:cubicBezTo>
                    <a:cubicBezTo>
                      <a:pt x="5" y="9"/>
                      <a:pt x="5" y="8"/>
                      <a:pt x="5" y="8"/>
                    </a:cubicBezTo>
                    <a:cubicBezTo>
                      <a:pt x="5" y="7"/>
                      <a:pt x="5" y="6"/>
                      <a:pt x="5" y="6"/>
                    </a:cubicBezTo>
                    <a:cubicBezTo>
                      <a:pt x="5" y="6"/>
                      <a:pt x="5" y="5"/>
                      <a:pt x="4" y="5"/>
                    </a:cubicBezTo>
                    <a:cubicBezTo>
                      <a:pt x="4" y="4"/>
                      <a:pt x="4" y="5"/>
                      <a:pt x="3" y="4"/>
                    </a:cubicBezTo>
                    <a:cubicBezTo>
                      <a:pt x="3" y="4"/>
                      <a:pt x="3" y="4"/>
                      <a:pt x="2"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292">
                <a:extLst>
                  <a:ext uri="{FF2B5EF4-FFF2-40B4-BE49-F238E27FC236}">
                    <a16:creationId xmlns:a16="http://schemas.microsoft.com/office/drawing/2014/main" id="{093EC198-4816-46D3-B0CB-AB6DDF20B4B1}"/>
                  </a:ext>
                </a:extLst>
              </p:cNvPr>
              <p:cNvSpPr>
                <a:spLocks/>
              </p:cNvSpPr>
              <p:nvPr/>
            </p:nvSpPr>
            <p:spPr bwMode="auto">
              <a:xfrm>
                <a:off x="8314836" y="2167493"/>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0" y="0"/>
                      <a:pt x="1" y="0"/>
                    </a:cubicBezTo>
                    <a:cubicBezTo>
                      <a:pt x="1" y="0"/>
                      <a:pt x="2" y="1"/>
                      <a:pt x="2" y="1"/>
                    </a:cubicBezTo>
                    <a:cubicBezTo>
                      <a:pt x="2" y="1"/>
                      <a:pt x="2" y="1"/>
                      <a:pt x="2"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3">
                <a:extLst>
                  <a:ext uri="{FF2B5EF4-FFF2-40B4-BE49-F238E27FC236}">
                    <a16:creationId xmlns:a16="http://schemas.microsoft.com/office/drawing/2014/main" id="{A22F6857-A765-4861-8A5E-5169F1D1FB03}"/>
                  </a:ext>
                </a:extLst>
              </p:cNvPr>
              <p:cNvSpPr>
                <a:spLocks/>
              </p:cNvSpPr>
              <p:nvPr/>
            </p:nvSpPr>
            <p:spPr bwMode="auto">
              <a:xfrm>
                <a:off x="8317991" y="2170648"/>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294">
                <a:extLst>
                  <a:ext uri="{FF2B5EF4-FFF2-40B4-BE49-F238E27FC236}">
                    <a16:creationId xmlns:a16="http://schemas.microsoft.com/office/drawing/2014/main" id="{DF9E3926-0EAB-4BC7-853B-B4B3D86A9916}"/>
                  </a:ext>
                </a:extLst>
              </p:cNvPr>
              <p:cNvSpPr>
                <a:spLocks/>
              </p:cNvSpPr>
              <p:nvPr/>
            </p:nvSpPr>
            <p:spPr bwMode="auto">
              <a:xfrm>
                <a:off x="8317991" y="2167493"/>
                <a:ext cx="4734" cy="6311"/>
              </a:xfrm>
              <a:custGeom>
                <a:avLst/>
                <a:gdLst>
                  <a:gd name="T0" fmla="*/ 2 w 3"/>
                  <a:gd name="T1" fmla="*/ 2 h 4"/>
                  <a:gd name="T2" fmla="*/ 2 w 3"/>
                  <a:gd name="T3" fmla="*/ 2 h 4"/>
                  <a:gd name="T4" fmla="*/ 3 w 3"/>
                  <a:gd name="T5" fmla="*/ 4 h 4"/>
                  <a:gd name="T6" fmla="*/ 2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2"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295">
                <a:extLst>
                  <a:ext uri="{FF2B5EF4-FFF2-40B4-BE49-F238E27FC236}">
                    <a16:creationId xmlns:a16="http://schemas.microsoft.com/office/drawing/2014/main" id="{70F0EA57-4B5E-435E-A714-952042AA758F}"/>
                  </a:ext>
                </a:extLst>
              </p:cNvPr>
              <p:cNvSpPr>
                <a:spLocks/>
              </p:cNvSpPr>
              <p:nvPr/>
            </p:nvSpPr>
            <p:spPr bwMode="auto">
              <a:xfrm>
                <a:off x="8317991" y="2170648"/>
                <a:ext cx="4734" cy="6311"/>
              </a:xfrm>
              <a:custGeom>
                <a:avLst/>
                <a:gdLst>
                  <a:gd name="T0" fmla="*/ 2 w 3"/>
                  <a:gd name="T1" fmla="*/ 2 h 4"/>
                  <a:gd name="T2" fmla="*/ 2 w 3"/>
                  <a:gd name="T3" fmla="*/ 2 h 4"/>
                  <a:gd name="T4" fmla="*/ 3 w 3"/>
                  <a:gd name="T5" fmla="*/ 4 h 4"/>
                  <a:gd name="T6" fmla="*/ 3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3"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296">
                <a:extLst>
                  <a:ext uri="{FF2B5EF4-FFF2-40B4-BE49-F238E27FC236}">
                    <a16:creationId xmlns:a16="http://schemas.microsoft.com/office/drawing/2014/main" id="{0AB5AE62-270D-4FB7-9FED-E4E8902CC957}"/>
                  </a:ext>
                </a:extLst>
              </p:cNvPr>
              <p:cNvSpPr>
                <a:spLocks/>
              </p:cNvSpPr>
              <p:nvPr/>
            </p:nvSpPr>
            <p:spPr bwMode="auto">
              <a:xfrm>
                <a:off x="8311680" y="2186427"/>
                <a:ext cx="3156" cy="3156"/>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297">
                <a:extLst>
                  <a:ext uri="{FF2B5EF4-FFF2-40B4-BE49-F238E27FC236}">
                    <a16:creationId xmlns:a16="http://schemas.microsoft.com/office/drawing/2014/main" id="{017E10DC-528A-4E46-8BBA-C302CEAB6B1F}"/>
                  </a:ext>
                </a:extLst>
              </p:cNvPr>
              <p:cNvSpPr>
                <a:spLocks/>
              </p:cNvSpPr>
              <p:nvPr/>
            </p:nvSpPr>
            <p:spPr bwMode="auto">
              <a:xfrm>
                <a:off x="8338503" y="2148558"/>
                <a:ext cx="18934" cy="37868"/>
              </a:xfrm>
              <a:custGeom>
                <a:avLst/>
                <a:gdLst>
                  <a:gd name="T0" fmla="*/ 2 w 6"/>
                  <a:gd name="T1" fmla="*/ 1 h 12"/>
                  <a:gd name="T2" fmla="*/ 2 w 6"/>
                  <a:gd name="T3" fmla="*/ 3 h 12"/>
                  <a:gd name="T4" fmla="*/ 1 w 6"/>
                  <a:gd name="T5" fmla="*/ 3 h 12"/>
                  <a:gd name="T6" fmla="*/ 1 w 6"/>
                  <a:gd name="T7" fmla="*/ 3 h 12"/>
                  <a:gd name="T8" fmla="*/ 1 w 6"/>
                  <a:gd name="T9" fmla="*/ 4 h 12"/>
                  <a:gd name="T10" fmla="*/ 1 w 6"/>
                  <a:gd name="T11" fmla="*/ 4 h 12"/>
                  <a:gd name="T12" fmla="*/ 0 w 6"/>
                  <a:gd name="T13" fmla="*/ 4 h 12"/>
                  <a:gd name="T14" fmla="*/ 0 w 6"/>
                  <a:gd name="T15" fmla="*/ 4 h 12"/>
                  <a:gd name="T16" fmla="*/ 1 w 6"/>
                  <a:gd name="T17" fmla="*/ 5 h 12"/>
                  <a:gd name="T18" fmla="*/ 2 w 6"/>
                  <a:gd name="T19" fmla="*/ 5 h 12"/>
                  <a:gd name="T20" fmla="*/ 2 w 6"/>
                  <a:gd name="T21" fmla="*/ 7 h 12"/>
                  <a:gd name="T22" fmla="*/ 2 w 6"/>
                  <a:gd name="T23" fmla="*/ 9 h 12"/>
                  <a:gd name="T24" fmla="*/ 3 w 6"/>
                  <a:gd name="T25" fmla="*/ 10 h 12"/>
                  <a:gd name="T26" fmla="*/ 3 w 6"/>
                  <a:gd name="T27" fmla="*/ 11 h 12"/>
                  <a:gd name="T28" fmla="*/ 4 w 6"/>
                  <a:gd name="T29" fmla="*/ 11 h 12"/>
                  <a:gd name="T30" fmla="*/ 4 w 6"/>
                  <a:gd name="T31" fmla="*/ 11 h 12"/>
                  <a:gd name="T32" fmla="*/ 5 w 6"/>
                  <a:gd name="T33" fmla="*/ 12 h 12"/>
                  <a:gd name="T34" fmla="*/ 6 w 6"/>
                  <a:gd name="T35" fmla="*/ 12 h 12"/>
                  <a:gd name="T36" fmla="*/ 5 w 6"/>
                  <a:gd name="T37" fmla="*/ 10 h 12"/>
                  <a:gd name="T38" fmla="*/ 5 w 6"/>
                  <a:gd name="T39" fmla="*/ 9 h 12"/>
                  <a:gd name="T40" fmla="*/ 5 w 6"/>
                  <a:gd name="T41" fmla="*/ 8 h 12"/>
                  <a:gd name="T42" fmla="*/ 5 w 6"/>
                  <a:gd name="T43" fmla="*/ 6 h 12"/>
                  <a:gd name="T44" fmla="*/ 5 w 6"/>
                  <a:gd name="T45" fmla="*/ 5 h 12"/>
                  <a:gd name="T46" fmla="*/ 4 w 6"/>
                  <a:gd name="T47" fmla="*/ 4 h 12"/>
                  <a:gd name="T48" fmla="*/ 3 w 6"/>
                  <a:gd name="T49" fmla="*/ 3 h 12"/>
                  <a:gd name="T50" fmla="*/ 2 w 6"/>
                  <a:gd name="T51" fmla="*/ 2 h 12"/>
                  <a:gd name="T52" fmla="*/ 2 w 6"/>
                  <a:gd name="T53" fmla="*/ 1 h 12"/>
                  <a:gd name="T54" fmla="*/ 2 w 6"/>
                  <a:gd name="T55" fmla="*/ 0 h 12"/>
                  <a:gd name="T56" fmla="*/ 2 w 6"/>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2" y="1"/>
                    </a:moveTo>
                    <a:cubicBezTo>
                      <a:pt x="2" y="1"/>
                      <a:pt x="2" y="3"/>
                      <a:pt x="2" y="3"/>
                    </a:cubicBezTo>
                    <a:cubicBezTo>
                      <a:pt x="1" y="3"/>
                      <a:pt x="1" y="3"/>
                      <a:pt x="1" y="3"/>
                    </a:cubicBezTo>
                    <a:cubicBezTo>
                      <a:pt x="1" y="3"/>
                      <a:pt x="1" y="3"/>
                      <a:pt x="1"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2" y="5"/>
                      <a:pt x="2" y="5"/>
                    </a:cubicBezTo>
                    <a:cubicBezTo>
                      <a:pt x="2" y="6"/>
                      <a:pt x="2" y="7"/>
                      <a:pt x="2" y="7"/>
                    </a:cubicBezTo>
                    <a:cubicBezTo>
                      <a:pt x="2" y="7"/>
                      <a:pt x="2" y="8"/>
                      <a:pt x="2" y="9"/>
                    </a:cubicBezTo>
                    <a:cubicBezTo>
                      <a:pt x="3" y="9"/>
                      <a:pt x="3" y="9"/>
                      <a:pt x="3" y="10"/>
                    </a:cubicBezTo>
                    <a:cubicBezTo>
                      <a:pt x="3" y="10"/>
                      <a:pt x="3" y="11"/>
                      <a:pt x="3" y="11"/>
                    </a:cubicBezTo>
                    <a:cubicBezTo>
                      <a:pt x="3" y="11"/>
                      <a:pt x="4" y="11"/>
                      <a:pt x="4" y="11"/>
                    </a:cubicBezTo>
                    <a:cubicBezTo>
                      <a:pt x="4" y="11"/>
                      <a:pt x="4" y="11"/>
                      <a:pt x="4" y="11"/>
                    </a:cubicBezTo>
                    <a:cubicBezTo>
                      <a:pt x="5" y="11"/>
                      <a:pt x="5" y="12"/>
                      <a:pt x="5" y="12"/>
                    </a:cubicBezTo>
                    <a:cubicBezTo>
                      <a:pt x="5" y="12"/>
                      <a:pt x="6" y="12"/>
                      <a:pt x="6" y="12"/>
                    </a:cubicBezTo>
                    <a:cubicBezTo>
                      <a:pt x="5" y="11"/>
                      <a:pt x="5" y="11"/>
                      <a:pt x="5" y="10"/>
                    </a:cubicBezTo>
                    <a:cubicBezTo>
                      <a:pt x="5" y="10"/>
                      <a:pt x="5" y="10"/>
                      <a:pt x="5" y="9"/>
                    </a:cubicBezTo>
                    <a:cubicBezTo>
                      <a:pt x="5" y="9"/>
                      <a:pt x="5" y="8"/>
                      <a:pt x="5" y="8"/>
                    </a:cubicBezTo>
                    <a:cubicBezTo>
                      <a:pt x="6" y="7"/>
                      <a:pt x="6" y="6"/>
                      <a:pt x="5" y="6"/>
                    </a:cubicBezTo>
                    <a:cubicBezTo>
                      <a:pt x="5" y="6"/>
                      <a:pt x="5" y="5"/>
                      <a:pt x="5" y="5"/>
                    </a:cubicBezTo>
                    <a:cubicBezTo>
                      <a:pt x="4" y="4"/>
                      <a:pt x="4" y="4"/>
                      <a:pt x="4" y="4"/>
                    </a:cubicBezTo>
                    <a:cubicBezTo>
                      <a:pt x="3" y="4"/>
                      <a:pt x="3" y="4"/>
                      <a:pt x="3" y="3"/>
                    </a:cubicBezTo>
                    <a:cubicBezTo>
                      <a:pt x="3" y="3"/>
                      <a:pt x="2" y="3"/>
                      <a:pt x="2" y="2"/>
                    </a:cubicBezTo>
                    <a:cubicBezTo>
                      <a:pt x="2" y="2"/>
                      <a:pt x="2" y="1"/>
                      <a:pt x="2" y="1"/>
                    </a:cubicBezTo>
                    <a:cubicBezTo>
                      <a:pt x="2" y="0"/>
                      <a:pt x="2" y="0"/>
                      <a:pt x="2" y="0"/>
                    </a:cubicBezTo>
                    <a:cubicBezTo>
                      <a:pt x="2" y="0"/>
                      <a:pt x="2" y="1"/>
                      <a:pt x="2"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298">
                <a:extLst>
                  <a:ext uri="{FF2B5EF4-FFF2-40B4-BE49-F238E27FC236}">
                    <a16:creationId xmlns:a16="http://schemas.microsoft.com/office/drawing/2014/main" id="{2FE1B920-539C-4429-8929-3325939B88DB}"/>
                  </a:ext>
                </a:extLst>
              </p:cNvPr>
              <p:cNvSpPr>
                <a:spLocks/>
              </p:cNvSpPr>
              <p:nvPr/>
            </p:nvSpPr>
            <p:spPr bwMode="auto">
              <a:xfrm>
                <a:off x="8351126" y="2161181"/>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1"/>
                      <a:pt x="2" y="1"/>
                    </a:cubicBezTo>
                    <a:cubicBezTo>
                      <a:pt x="2" y="1"/>
                      <a:pt x="2" y="1"/>
                      <a:pt x="2" y="1"/>
                    </a:cubicBezTo>
                    <a:cubicBezTo>
                      <a:pt x="1" y="1"/>
                      <a:pt x="1" y="1"/>
                      <a:pt x="1" y="1"/>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299">
                <a:extLst>
                  <a:ext uri="{FF2B5EF4-FFF2-40B4-BE49-F238E27FC236}">
                    <a16:creationId xmlns:a16="http://schemas.microsoft.com/office/drawing/2014/main" id="{7C5F0500-5586-4685-90DA-DC2AE0B80033}"/>
                  </a:ext>
                </a:extLst>
              </p:cNvPr>
              <p:cNvSpPr>
                <a:spLocks/>
              </p:cNvSpPr>
              <p:nvPr/>
            </p:nvSpPr>
            <p:spPr bwMode="auto">
              <a:xfrm>
                <a:off x="8354281" y="2164337"/>
                <a:ext cx="3156" cy="3156"/>
              </a:xfrm>
              <a:custGeom>
                <a:avLst/>
                <a:gdLst>
                  <a:gd name="T0" fmla="*/ 0 w 1"/>
                  <a:gd name="T1" fmla="*/ 0 h 1"/>
                  <a:gd name="T2" fmla="*/ 0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1" y="0"/>
                    </a:cubicBezTo>
                    <a:cubicBezTo>
                      <a:pt x="1" y="0"/>
                      <a:pt x="1" y="1"/>
                      <a:pt x="1" y="1"/>
                    </a:cubicBezTo>
                    <a:cubicBezTo>
                      <a:pt x="1" y="1"/>
                      <a:pt x="1" y="1"/>
                      <a:pt x="1"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300">
                <a:extLst>
                  <a:ext uri="{FF2B5EF4-FFF2-40B4-BE49-F238E27FC236}">
                    <a16:creationId xmlns:a16="http://schemas.microsoft.com/office/drawing/2014/main" id="{669480A6-25FB-4C06-820B-34AA0C4AEC31}"/>
                  </a:ext>
                </a:extLst>
              </p:cNvPr>
              <p:cNvSpPr>
                <a:spLocks/>
              </p:cNvSpPr>
              <p:nvPr/>
            </p:nvSpPr>
            <p:spPr bwMode="auto">
              <a:xfrm>
                <a:off x="8357437" y="2161181"/>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1">
                <a:extLst>
                  <a:ext uri="{FF2B5EF4-FFF2-40B4-BE49-F238E27FC236}">
                    <a16:creationId xmlns:a16="http://schemas.microsoft.com/office/drawing/2014/main" id="{3AE0703B-C1BF-46EC-97DD-EC0E6985A3B5}"/>
                  </a:ext>
                </a:extLst>
              </p:cNvPr>
              <p:cNvSpPr>
                <a:spLocks/>
              </p:cNvSpPr>
              <p:nvPr/>
            </p:nvSpPr>
            <p:spPr bwMode="auto">
              <a:xfrm>
                <a:off x="8357437" y="2164337"/>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302">
                <a:extLst>
                  <a:ext uri="{FF2B5EF4-FFF2-40B4-BE49-F238E27FC236}">
                    <a16:creationId xmlns:a16="http://schemas.microsoft.com/office/drawing/2014/main" id="{A4BC602C-CB9D-4363-8FFA-D10B00D690F5}"/>
                  </a:ext>
                </a:extLst>
              </p:cNvPr>
              <p:cNvSpPr>
                <a:spLocks/>
              </p:cNvSpPr>
              <p:nvPr/>
            </p:nvSpPr>
            <p:spPr bwMode="auto">
              <a:xfrm>
                <a:off x="8347970" y="2180115"/>
                <a:ext cx="3156" cy="3156"/>
              </a:xfrm>
              <a:custGeom>
                <a:avLst/>
                <a:gdLst>
                  <a:gd name="T0" fmla="*/ 1 w 1"/>
                  <a:gd name="T1" fmla="*/ 0 h 1"/>
                  <a:gd name="T2" fmla="*/ 1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1" y="1"/>
                    </a:cubicBezTo>
                    <a:cubicBezTo>
                      <a:pt x="1" y="1"/>
                      <a:pt x="1" y="1"/>
                      <a:pt x="1"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3">
                <a:extLst>
                  <a:ext uri="{FF2B5EF4-FFF2-40B4-BE49-F238E27FC236}">
                    <a16:creationId xmlns:a16="http://schemas.microsoft.com/office/drawing/2014/main" id="{410C5234-C569-4094-A1A1-E086BA045D51}"/>
                  </a:ext>
                </a:extLst>
              </p:cNvPr>
              <p:cNvSpPr>
                <a:spLocks/>
              </p:cNvSpPr>
              <p:nvPr/>
            </p:nvSpPr>
            <p:spPr bwMode="auto">
              <a:xfrm>
                <a:off x="8286434" y="2183271"/>
                <a:ext cx="140429" cy="151473"/>
              </a:xfrm>
              <a:custGeom>
                <a:avLst/>
                <a:gdLst>
                  <a:gd name="T0" fmla="*/ 43 w 45"/>
                  <a:gd name="T1" fmla="*/ 20 h 49"/>
                  <a:gd name="T2" fmla="*/ 43 w 45"/>
                  <a:gd name="T3" fmla="*/ 0 h 49"/>
                  <a:gd name="T4" fmla="*/ 15 w 45"/>
                  <a:gd name="T5" fmla="*/ 25 h 49"/>
                  <a:gd name="T6" fmla="*/ 8 w 45"/>
                  <a:gd name="T7" fmla="*/ 23 h 49"/>
                  <a:gd name="T8" fmla="*/ 0 w 45"/>
                  <a:gd name="T9" fmla="*/ 29 h 49"/>
                  <a:gd name="T10" fmla="*/ 7 w 45"/>
                  <a:gd name="T11" fmla="*/ 37 h 49"/>
                  <a:gd name="T12" fmla="*/ 11 w 45"/>
                  <a:gd name="T13" fmla="*/ 38 h 49"/>
                  <a:gd name="T14" fmla="*/ 12 w 45"/>
                  <a:gd name="T15" fmla="*/ 43 h 49"/>
                  <a:gd name="T16" fmla="*/ 18 w 45"/>
                  <a:gd name="T17" fmla="*/ 49 h 49"/>
                  <a:gd name="T18" fmla="*/ 26 w 45"/>
                  <a:gd name="T19" fmla="*/ 42 h 49"/>
                  <a:gd name="T20" fmla="*/ 25 w 45"/>
                  <a:gd name="T21" fmla="*/ 36 h 49"/>
                  <a:gd name="T22" fmla="*/ 43 w 45"/>
                  <a:gd name="T2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9">
                    <a:moveTo>
                      <a:pt x="43" y="20"/>
                    </a:moveTo>
                    <a:cubicBezTo>
                      <a:pt x="45" y="13"/>
                      <a:pt x="44" y="5"/>
                      <a:pt x="43" y="0"/>
                    </a:cubicBezTo>
                    <a:cubicBezTo>
                      <a:pt x="15" y="25"/>
                      <a:pt x="15" y="25"/>
                      <a:pt x="15" y="25"/>
                    </a:cubicBezTo>
                    <a:cubicBezTo>
                      <a:pt x="8" y="23"/>
                      <a:pt x="8" y="23"/>
                      <a:pt x="8" y="23"/>
                    </a:cubicBezTo>
                    <a:cubicBezTo>
                      <a:pt x="0" y="29"/>
                      <a:pt x="0" y="29"/>
                      <a:pt x="0" y="29"/>
                    </a:cubicBezTo>
                    <a:cubicBezTo>
                      <a:pt x="7" y="37"/>
                      <a:pt x="7" y="37"/>
                      <a:pt x="7" y="37"/>
                    </a:cubicBezTo>
                    <a:cubicBezTo>
                      <a:pt x="11" y="38"/>
                      <a:pt x="11" y="38"/>
                      <a:pt x="11" y="38"/>
                    </a:cubicBezTo>
                    <a:cubicBezTo>
                      <a:pt x="12" y="43"/>
                      <a:pt x="12" y="43"/>
                      <a:pt x="12" y="43"/>
                    </a:cubicBezTo>
                    <a:cubicBezTo>
                      <a:pt x="18" y="49"/>
                      <a:pt x="18" y="49"/>
                      <a:pt x="18" y="49"/>
                    </a:cubicBezTo>
                    <a:cubicBezTo>
                      <a:pt x="26" y="42"/>
                      <a:pt x="26" y="42"/>
                      <a:pt x="26" y="42"/>
                    </a:cubicBezTo>
                    <a:cubicBezTo>
                      <a:pt x="25" y="36"/>
                      <a:pt x="25" y="36"/>
                      <a:pt x="25" y="36"/>
                    </a:cubicBezTo>
                    <a:lnTo>
                      <a:pt x="43" y="2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304">
                <a:extLst>
                  <a:ext uri="{FF2B5EF4-FFF2-40B4-BE49-F238E27FC236}">
                    <a16:creationId xmlns:a16="http://schemas.microsoft.com/office/drawing/2014/main" id="{3A303CED-744F-4352-AA04-83951EBBDEAB}"/>
                  </a:ext>
                </a:extLst>
              </p:cNvPr>
              <p:cNvSpPr>
                <a:spLocks/>
              </p:cNvSpPr>
              <p:nvPr/>
            </p:nvSpPr>
            <p:spPr bwMode="auto">
              <a:xfrm>
                <a:off x="8286434" y="2186427"/>
                <a:ext cx="140429" cy="148317"/>
              </a:xfrm>
              <a:custGeom>
                <a:avLst/>
                <a:gdLst>
                  <a:gd name="T0" fmla="*/ 44 w 45"/>
                  <a:gd name="T1" fmla="*/ 16 h 48"/>
                  <a:gd name="T2" fmla="*/ 43 w 45"/>
                  <a:gd name="T3" fmla="*/ 0 h 48"/>
                  <a:gd name="T4" fmla="*/ 15 w 45"/>
                  <a:gd name="T5" fmla="*/ 25 h 48"/>
                  <a:gd name="T6" fmla="*/ 6 w 45"/>
                  <a:gd name="T7" fmla="*/ 23 h 48"/>
                  <a:gd name="T8" fmla="*/ 0 w 45"/>
                  <a:gd name="T9" fmla="*/ 28 h 48"/>
                  <a:gd name="T10" fmla="*/ 5 w 45"/>
                  <a:gd name="T11" fmla="*/ 33 h 48"/>
                  <a:gd name="T12" fmla="*/ 12 w 45"/>
                  <a:gd name="T13" fmla="*/ 36 h 48"/>
                  <a:gd name="T14" fmla="*/ 14 w 45"/>
                  <a:gd name="T15" fmla="*/ 44 h 48"/>
                  <a:gd name="T16" fmla="*/ 18 w 45"/>
                  <a:gd name="T17" fmla="*/ 48 h 48"/>
                  <a:gd name="T18" fmla="*/ 24 w 45"/>
                  <a:gd name="T19" fmla="*/ 42 h 48"/>
                  <a:gd name="T20" fmla="*/ 23 w 45"/>
                  <a:gd name="T21" fmla="*/ 35 h 48"/>
                  <a:gd name="T22" fmla="*/ 44 w 45"/>
                  <a:gd name="T2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8">
                    <a:moveTo>
                      <a:pt x="44" y="16"/>
                    </a:moveTo>
                    <a:cubicBezTo>
                      <a:pt x="45" y="11"/>
                      <a:pt x="44" y="5"/>
                      <a:pt x="43" y="0"/>
                    </a:cubicBezTo>
                    <a:cubicBezTo>
                      <a:pt x="15" y="25"/>
                      <a:pt x="15" y="25"/>
                      <a:pt x="15" y="25"/>
                    </a:cubicBezTo>
                    <a:cubicBezTo>
                      <a:pt x="6" y="23"/>
                      <a:pt x="6" y="23"/>
                      <a:pt x="6" y="23"/>
                    </a:cubicBezTo>
                    <a:cubicBezTo>
                      <a:pt x="0" y="28"/>
                      <a:pt x="0" y="28"/>
                      <a:pt x="0" y="28"/>
                    </a:cubicBezTo>
                    <a:cubicBezTo>
                      <a:pt x="5" y="33"/>
                      <a:pt x="5" y="33"/>
                      <a:pt x="5" y="33"/>
                    </a:cubicBezTo>
                    <a:cubicBezTo>
                      <a:pt x="12" y="36"/>
                      <a:pt x="12" y="36"/>
                      <a:pt x="12" y="36"/>
                    </a:cubicBezTo>
                    <a:cubicBezTo>
                      <a:pt x="14" y="44"/>
                      <a:pt x="14" y="44"/>
                      <a:pt x="14" y="44"/>
                    </a:cubicBezTo>
                    <a:cubicBezTo>
                      <a:pt x="18" y="48"/>
                      <a:pt x="18" y="48"/>
                      <a:pt x="18" y="48"/>
                    </a:cubicBezTo>
                    <a:cubicBezTo>
                      <a:pt x="24" y="42"/>
                      <a:pt x="24" y="42"/>
                      <a:pt x="24" y="42"/>
                    </a:cubicBezTo>
                    <a:cubicBezTo>
                      <a:pt x="23" y="35"/>
                      <a:pt x="23" y="35"/>
                      <a:pt x="23" y="35"/>
                    </a:cubicBezTo>
                    <a:lnTo>
                      <a:pt x="4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05">
                <a:extLst>
                  <a:ext uri="{FF2B5EF4-FFF2-40B4-BE49-F238E27FC236}">
                    <a16:creationId xmlns:a16="http://schemas.microsoft.com/office/drawing/2014/main" id="{0280938A-9C67-4E79-B0C6-07F884916CAA}"/>
                  </a:ext>
                </a:extLst>
              </p:cNvPr>
              <p:cNvSpPr>
                <a:spLocks/>
              </p:cNvSpPr>
              <p:nvPr/>
            </p:nvSpPr>
            <p:spPr bwMode="auto">
              <a:xfrm>
                <a:off x="8335347" y="2266896"/>
                <a:ext cx="22090" cy="22090"/>
              </a:xfrm>
              <a:custGeom>
                <a:avLst/>
                <a:gdLst>
                  <a:gd name="T0" fmla="*/ 0 w 14"/>
                  <a:gd name="T1" fmla="*/ 4 h 14"/>
                  <a:gd name="T2" fmla="*/ 2 w 14"/>
                  <a:gd name="T3" fmla="*/ 4 h 14"/>
                  <a:gd name="T4" fmla="*/ 2 w 14"/>
                  <a:gd name="T5" fmla="*/ 10 h 14"/>
                  <a:gd name="T6" fmla="*/ 2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2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4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6" y="6"/>
                    </a:lnTo>
                    <a:lnTo>
                      <a:pt x="2" y="10"/>
                    </a:lnTo>
                    <a:lnTo>
                      <a:pt x="0" y="10"/>
                    </a:lnTo>
                    <a:lnTo>
                      <a:pt x="2"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8" y="10"/>
                    </a:lnTo>
                    <a:lnTo>
                      <a:pt x="10" y="12"/>
                    </a:lnTo>
                    <a:lnTo>
                      <a:pt x="10" y="12"/>
                    </a:lnTo>
                    <a:lnTo>
                      <a:pt x="10" y="14"/>
                    </a:lnTo>
                    <a:lnTo>
                      <a:pt x="10" y="12"/>
                    </a:lnTo>
                    <a:lnTo>
                      <a:pt x="10" y="12"/>
                    </a:lnTo>
                    <a:lnTo>
                      <a:pt x="10" y="12"/>
                    </a:lnTo>
                    <a:lnTo>
                      <a:pt x="10" y="12"/>
                    </a:lnTo>
                    <a:lnTo>
                      <a:pt x="12" y="12"/>
                    </a:lnTo>
                    <a:lnTo>
                      <a:pt x="12" y="12"/>
                    </a:lnTo>
                    <a:lnTo>
                      <a:pt x="12" y="12"/>
                    </a:lnTo>
                    <a:lnTo>
                      <a:pt x="10" y="10"/>
                    </a:lnTo>
                    <a:lnTo>
                      <a:pt x="12" y="10"/>
                    </a:lnTo>
                    <a:lnTo>
                      <a:pt x="12" y="10"/>
                    </a:lnTo>
                    <a:lnTo>
                      <a:pt x="14" y="10"/>
                    </a:lnTo>
                    <a:lnTo>
                      <a:pt x="12" y="10"/>
                    </a:lnTo>
                    <a:lnTo>
                      <a:pt x="10" y="8"/>
                    </a:lnTo>
                    <a:lnTo>
                      <a:pt x="12" y="4"/>
                    </a:lnTo>
                    <a:lnTo>
                      <a:pt x="12" y="4"/>
                    </a:lnTo>
                    <a:lnTo>
                      <a:pt x="14" y="4"/>
                    </a:lnTo>
                    <a:lnTo>
                      <a:pt x="14" y="4"/>
                    </a:lnTo>
                    <a:lnTo>
                      <a:pt x="12" y="4"/>
                    </a:lnTo>
                    <a:lnTo>
                      <a:pt x="12" y="4"/>
                    </a:lnTo>
                    <a:lnTo>
                      <a:pt x="12" y="4"/>
                    </a:lnTo>
                    <a:lnTo>
                      <a:pt x="12" y="2"/>
                    </a:lnTo>
                    <a:lnTo>
                      <a:pt x="12" y="2"/>
                    </a:lnTo>
                    <a:lnTo>
                      <a:pt x="12" y="2"/>
                    </a:lnTo>
                    <a:lnTo>
                      <a:pt x="12" y="2"/>
                    </a:lnTo>
                    <a:lnTo>
                      <a:pt x="10" y="2"/>
                    </a:lnTo>
                    <a:lnTo>
                      <a:pt x="12" y="2"/>
                    </a:lnTo>
                    <a:lnTo>
                      <a:pt x="10" y="0"/>
                    </a:lnTo>
                    <a:lnTo>
                      <a:pt x="10" y="2"/>
                    </a:lnTo>
                    <a:lnTo>
                      <a:pt x="8" y="4"/>
                    </a:lnTo>
                    <a:lnTo>
                      <a:pt x="4" y="2"/>
                    </a:lnTo>
                    <a:lnTo>
                      <a:pt x="4" y="0"/>
                    </a:lnTo>
                    <a:lnTo>
                      <a:pt x="4" y="2"/>
                    </a:lnTo>
                    <a:lnTo>
                      <a:pt x="4" y="2"/>
                    </a:lnTo>
                    <a:lnTo>
                      <a:pt x="4" y="2"/>
                    </a:lnTo>
                    <a:lnTo>
                      <a:pt x="4" y="2"/>
                    </a:lnTo>
                    <a:lnTo>
                      <a:pt x="4" y="2"/>
                    </a:lnTo>
                    <a:lnTo>
                      <a:pt x="4"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306">
                <a:extLst>
                  <a:ext uri="{FF2B5EF4-FFF2-40B4-BE49-F238E27FC236}">
                    <a16:creationId xmlns:a16="http://schemas.microsoft.com/office/drawing/2014/main" id="{7410EF6C-0563-4A1A-992B-AC5726DB455F}"/>
                  </a:ext>
                </a:extLst>
              </p:cNvPr>
              <p:cNvSpPr>
                <a:spLocks/>
              </p:cNvSpPr>
              <p:nvPr/>
            </p:nvSpPr>
            <p:spPr bwMode="auto">
              <a:xfrm>
                <a:off x="8373215" y="2232184"/>
                <a:ext cx="22090" cy="22090"/>
              </a:xfrm>
              <a:custGeom>
                <a:avLst/>
                <a:gdLst>
                  <a:gd name="T0" fmla="*/ 2 w 14"/>
                  <a:gd name="T1" fmla="*/ 4 h 14"/>
                  <a:gd name="T2" fmla="*/ 2 w 14"/>
                  <a:gd name="T3" fmla="*/ 4 h 14"/>
                  <a:gd name="T4" fmla="*/ 2 w 14"/>
                  <a:gd name="T5" fmla="*/ 10 h 14"/>
                  <a:gd name="T6" fmla="*/ 2 w 14"/>
                  <a:gd name="T7" fmla="*/ 12 h 14"/>
                  <a:gd name="T8" fmla="*/ 2 w 14"/>
                  <a:gd name="T9" fmla="*/ 12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2 w 14"/>
                  <a:gd name="T27" fmla="*/ 12 h 14"/>
                  <a:gd name="T28" fmla="*/ 12 w 14"/>
                  <a:gd name="T29" fmla="*/ 12 h 14"/>
                  <a:gd name="T30" fmla="*/ 12 w 14"/>
                  <a:gd name="T31" fmla="*/ 12 h 14"/>
                  <a:gd name="T32" fmla="*/ 12 w 14"/>
                  <a:gd name="T33" fmla="*/ 12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4 h 14"/>
                  <a:gd name="T46" fmla="*/ 12 w 14"/>
                  <a:gd name="T47" fmla="*/ 4 h 14"/>
                  <a:gd name="T48" fmla="*/ 12 w 14"/>
                  <a:gd name="T49" fmla="*/ 2 h 14"/>
                  <a:gd name="T50" fmla="*/ 10 w 14"/>
                  <a:gd name="T51" fmla="*/ 2 h 14"/>
                  <a:gd name="T52" fmla="*/ 4 w 14"/>
                  <a:gd name="T53" fmla="*/ 2 h 14"/>
                  <a:gd name="T54" fmla="*/ 4 w 14"/>
                  <a:gd name="T55" fmla="*/ 2 h 14"/>
                  <a:gd name="T56" fmla="*/ 4 w 14"/>
                  <a:gd name="T57" fmla="*/ 4 h 14"/>
                  <a:gd name="T58" fmla="*/ 4 w 14"/>
                  <a:gd name="T59" fmla="*/ 2 h 14"/>
                  <a:gd name="T60" fmla="*/ 2 w 14"/>
                  <a:gd name="T61" fmla="*/ 4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4"/>
                    </a:moveTo>
                    <a:lnTo>
                      <a:pt x="2" y="4"/>
                    </a:lnTo>
                    <a:lnTo>
                      <a:pt x="2" y="4"/>
                    </a:lnTo>
                    <a:lnTo>
                      <a:pt x="2" y="4"/>
                    </a:lnTo>
                    <a:lnTo>
                      <a:pt x="6" y="8"/>
                    </a:lnTo>
                    <a:lnTo>
                      <a:pt x="2" y="10"/>
                    </a:lnTo>
                    <a:lnTo>
                      <a:pt x="0" y="10"/>
                    </a:lnTo>
                    <a:lnTo>
                      <a:pt x="2" y="12"/>
                    </a:lnTo>
                    <a:lnTo>
                      <a:pt x="2" y="10"/>
                    </a:lnTo>
                    <a:lnTo>
                      <a:pt x="2" y="12"/>
                    </a:lnTo>
                    <a:lnTo>
                      <a:pt x="2" y="12"/>
                    </a:lnTo>
                    <a:lnTo>
                      <a:pt x="2" y="12"/>
                    </a:lnTo>
                    <a:lnTo>
                      <a:pt x="2" y="12"/>
                    </a:lnTo>
                    <a:lnTo>
                      <a:pt x="2" y="12"/>
                    </a:lnTo>
                    <a:lnTo>
                      <a:pt x="4" y="12"/>
                    </a:lnTo>
                    <a:lnTo>
                      <a:pt x="4" y="12"/>
                    </a:lnTo>
                    <a:lnTo>
                      <a:pt x="4" y="14"/>
                    </a:lnTo>
                    <a:lnTo>
                      <a:pt x="4" y="14"/>
                    </a:lnTo>
                    <a:lnTo>
                      <a:pt x="4" y="12"/>
                    </a:lnTo>
                    <a:lnTo>
                      <a:pt x="4" y="12"/>
                    </a:lnTo>
                    <a:lnTo>
                      <a:pt x="8" y="10"/>
                    </a:lnTo>
                    <a:lnTo>
                      <a:pt x="10" y="12"/>
                    </a:lnTo>
                    <a:lnTo>
                      <a:pt x="10" y="12"/>
                    </a:lnTo>
                    <a:lnTo>
                      <a:pt x="10" y="14"/>
                    </a:lnTo>
                    <a:lnTo>
                      <a:pt x="10" y="14"/>
                    </a:lnTo>
                    <a:lnTo>
                      <a:pt x="10" y="12"/>
                    </a:lnTo>
                    <a:lnTo>
                      <a:pt x="10" y="12"/>
                    </a:lnTo>
                    <a:lnTo>
                      <a:pt x="12" y="12"/>
                    </a:lnTo>
                    <a:lnTo>
                      <a:pt x="12" y="12"/>
                    </a:lnTo>
                    <a:lnTo>
                      <a:pt x="12" y="12"/>
                    </a:lnTo>
                    <a:lnTo>
                      <a:pt x="12" y="12"/>
                    </a:lnTo>
                    <a:lnTo>
                      <a:pt x="12" y="12"/>
                    </a:lnTo>
                    <a:lnTo>
                      <a:pt x="12" y="10"/>
                    </a:lnTo>
                    <a:lnTo>
                      <a:pt x="12" y="12"/>
                    </a:lnTo>
                    <a:lnTo>
                      <a:pt x="14" y="10"/>
                    </a:lnTo>
                    <a:lnTo>
                      <a:pt x="12" y="10"/>
                    </a:lnTo>
                    <a:lnTo>
                      <a:pt x="10" y="8"/>
                    </a:lnTo>
                    <a:lnTo>
                      <a:pt x="12" y="4"/>
                    </a:lnTo>
                    <a:lnTo>
                      <a:pt x="12" y="4"/>
                    </a:lnTo>
                    <a:lnTo>
                      <a:pt x="14" y="4"/>
                    </a:lnTo>
                    <a:lnTo>
                      <a:pt x="14" y="4"/>
                    </a:lnTo>
                    <a:lnTo>
                      <a:pt x="12" y="4"/>
                    </a:lnTo>
                    <a:lnTo>
                      <a:pt x="12" y="4"/>
                    </a:lnTo>
                    <a:lnTo>
                      <a:pt x="12" y="4"/>
                    </a:lnTo>
                    <a:lnTo>
                      <a:pt x="12" y="4"/>
                    </a:lnTo>
                    <a:lnTo>
                      <a:pt x="12" y="4"/>
                    </a:lnTo>
                    <a:lnTo>
                      <a:pt x="12" y="2"/>
                    </a:lnTo>
                    <a:lnTo>
                      <a:pt x="12" y="4"/>
                    </a:lnTo>
                    <a:lnTo>
                      <a:pt x="10" y="2"/>
                    </a:lnTo>
                    <a:lnTo>
                      <a:pt x="12" y="2"/>
                    </a:lnTo>
                    <a:lnTo>
                      <a:pt x="12" y="2"/>
                    </a:lnTo>
                    <a:lnTo>
                      <a:pt x="10" y="2"/>
                    </a:lnTo>
                    <a:lnTo>
                      <a:pt x="8" y="6"/>
                    </a:lnTo>
                    <a:lnTo>
                      <a:pt x="4" y="2"/>
                    </a:lnTo>
                    <a:lnTo>
                      <a:pt x="6" y="0"/>
                    </a:lnTo>
                    <a:lnTo>
                      <a:pt x="4" y="2"/>
                    </a:lnTo>
                    <a:lnTo>
                      <a:pt x="4" y="2"/>
                    </a:lnTo>
                    <a:lnTo>
                      <a:pt x="4" y="4"/>
                    </a:lnTo>
                    <a:lnTo>
                      <a:pt x="4" y="2"/>
                    </a:lnTo>
                    <a:lnTo>
                      <a:pt x="4" y="2"/>
                    </a:lnTo>
                    <a:lnTo>
                      <a:pt x="4" y="2"/>
                    </a:lnTo>
                    <a:lnTo>
                      <a:pt x="2" y="4"/>
                    </a:lnTo>
                    <a:lnTo>
                      <a:pt x="4" y="4"/>
                    </a:lnTo>
                    <a:lnTo>
                      <a:pt x="2"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07">
                <a:extLst>
                  <a:ext uri="{FF2B5EF4-FFF2-40B4-BE49-F238E27FC236}">
                    <a16:creationId xmlns:a16="http://schemas.microsoft.com/office/drawing/2014/main" id="{8D0D47AC-98F7-43D5-AC12-D2C58E7BD00A}"/>
                  </a:ext>
                </a:extLst>
              </p:cNvPr>
              <p:cNvSpPr>
                <a:spLocks/>
              </p:cNvSpPr>
              <p:nvPr/>
            </p:nvSpPr>
            <p:spPr bwMode="auto">
              <a:xfrm>
                <a:off x="8299057" y="2263741"/>
                <a:ext cx="22090" cy="22090"/>
              </a:xfrm>
              <a:custGeom>
                <a:avLst/>
                <a:gdLst>
                  <a:gd name="T0" fmla="*/ 0 w 14"/>
                  <a:gd name="T1" fmla="*/ 4 h 14"/>
                  <a:gd name="T2" fmla="*/ 2 w 14"/>
                  <a:gd name="T3" fmla="*/ 4 h 14"/>
                  <a:gd name="T4" fmla="*/ 2 w 14"/>
                  <a:gd name="T5" fmla="*/ 10 h 14"/>
                  <a:gd name="T6" fmla="*/ 0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0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2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2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4" y="6"/>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6" y="10"/>
                    </a:lnTo>
                    <a:lnTo>
                      <a:pt x="10" y="12"/>
                    </a:lnTo>
                    <a:lnTo>
                      <a:pt x="10" y="12"/>
                    </a:lnTo>
                    <a:lnTo>
                      <a:pt x="10" y="14"/>
                    </a:lnTo>
                    <a:lnTo>
                      <a:pt x="10" y="12"/>
                    </a:lnTo>
                    <a:lnTo>
                      <a:pt x="10" y="12"/>
                    </a:lnTo>
                    <a:lnTo>
                      <a:pt x="10" y="12"/>
                    </a:lnTo>
                    <a:lnTo>
                      <a:pt x="10" y="12"/>
                    </a:lnTo>
                    <a:lnTo>
                      <a:pt x="10" y="12"/>
                    </a:lnTo>
                    <a:lnTo>
                      <a:pt x="10" y="12"/>
                    </a:lnTo>
                    <a:lnTo>
                      <a:pt x="12" y="12"/>
                    </a:lnTo>
                    <a:lnTo>
                      <a:pt x="10" y="10"/>
                    </a:lnTo>
                    <a:lnTo>
                      <a:pt x="12" y="10"/>
                    </a:lnTo>
                    <a:lnTo>
                      <a:pt x="12" y="10"/>
                    </a:lnTo>
                    <a:lnTo>
                      <a:pt x="12" y="10"/>
                    </a:lnTo>
                    <a:lnTo>
                      <a:pt x="12" y="10"/>
                    </a:lnTo>
                    <a:lnTo>
                      <a:pt x="8" y="8"/>
                    </a:lnTo>
                    <a:lnTo>
                      <a:pt x="12" y="4"/>
                    </a:lnTo>
                    <a:lnTo>
                      <a:pt x="12" y="4"/>
                    </a:lnTo>
                    <a:lnTo>
                      <a:pt x="14" y="4"/>
                    </a:lnTo>
                    <a:lnTo>
                      <a:pt x="12" y="4"/>
                    </a:lnTo>
                    <a:lnTo>
                      <a:pt x="12" y="4"/>
                    </a:lnTo>
                    <a:lnTo>
                      <a:pt x="12" y="4"/>
                    </a:lnTo>
                    <a:lnTo>
                      <a:pt x="12" y="2"/>
                    </a:lnTo>
                    <a:lnTo>
                      <a:pt x="12" y="2"/>
                    </a:lnTo>
                    <a:lnTo>
                      <a:pt x="12" y="2"/>
                    </a:lnTo>
                    <a:lnTo>
                      <a:pt x="12" y="2"/>
                    </a:lnTo>
                    <a:lnTo>
                      <a:pt x="12" y="2"/>
                    </a:lnTo>
                    <a:lnTo>
                      <a:pt x="10" y="2"/>
                    </a:lnTo>
                    <a:lnTo>
                      <a:pt x="12" y="2"/>
                    </a:lnTo>
                    <a:lnTo>
                      <a:pt x="10" y="0"/>
                    </a:lnTo>
                    <a:lnTo>
                      <a:pt x="10" y="2"/>
                    </a:lnTo>
                    <a:lnTo>
                      <a:pt x="6" y="4"/>
                    </a:lnTo>
                    <a:lnTo>
                      <a:pt x="4" y="2"/>
                    </a:lnTo>
                    <a:lnTo>
                      <a:pt x="4" y="0"/>
                    </a:lnTo>
                    <a:lnTo>
                      <a:pt x="4" y="2"/>
                    </a:lnTo>
                    <a:lnTo>
                      <a:pt x="4" y="2"/>
                    </a:lnTo>
                    <a:lnTo>
                      <a:pt x="4" y="2"/>
                    </a:lnTo>
                    <a:lnTo>
                      <a:pt x="4" y="2"/>
                    </a:lnTo>
                    <a:lnTo>
                      <a:pt x="2" y="2"/>
                    </a:lnTo>
                    <a:lnTo>
                      <a:pt x="2" y="2"/>
                    </a:lnTo>
                    <a:lnTo>
                      <a:pt x="2" y="2"/>
                    </a:lnTo>
                    <a:lnTo>
                      <a:pt x="2"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308">
                <a:extLst>
                  <a:ext uri="{FF2B5EF4-FFF2-40B4-BE49-F238E27FC236}">
                    <a16:creationId xmlns:a16="http://schemas.microsoft.com/office/drawing/2014/main" id="{48935236-7698-47FC-8A67-9F5A5B7D6A5C}"/>
                  </a:ext>
                </a:extLst>
              </p:cNvPr>
              <p:cNvSpPr>
                <a:spLocks/>
              </p:cNvSpPr>
              <p:nvPr/>
            </p:nvSpPr>
            <p:spPr bwMode="auto">
              <a:xfrm>
                <a:off x="8332192" y="2304765"/>
                <a:ext cx="22090" cy="17357"/>
              </a:xfrm>
              <a:custGeom>
                <a:avLst/>
                <a:gdLst>
                  <a:gd name="T0" fmla="*/ 0 w 14"/>
                  <a:gd name="T1" fmla="*/ 4 h 11"/>
                  <a:gd name="T2" fmla="*/ 2 w 14"/>
                  <a:gd name="T3" fmla="*/ 4 h 11"/>
                  <a:gd name="T4" fmla="*/ 2 w 14"/>
                  <a:gd name="T5" fmla="*/ 9 h 11"/>
                  <a:gd name="T6" fmla="*/ 0 w 14"/>
                  <a:gd name="T7" fmla="*/ 9 h 11"/>
                  <a:gd name="T8" fmla="*/ 2 w 14"/>
                  <a:gd name="T9" fmla="*/ 9 h 11"/>
                  <a:gd name="T10" fmla="*/ 2 w 14"/>
                  <a:gd name="T11" fmla="*/ 9 h 11"/>
                  <a:gd name="T12" fmla="*/ 2 w 14"/>
                  <a:gd name="T13" fmla="*/ 11 h 11"/>
                  <a:gd name="T14" fmla="*/ 4 w 14"/>
                  <a:gd name="T15" fmla="*/ 11 h 11"/>
                  <a:gd name="T16" fmla="*/ 4 w 14"/>
                  <a:gd name="T17" fmla="*/ 11 h 11"/>
                  <a:gd name="T18" fmla="*/ 4 w 14"/>
                  <a:gd name="T19" fmla="*/ 11 h 11"/>
                  <a:gd name="T20" fmla="*/ 10 w 14"/>
                  <a:gd name="T21" fmla="*/ 11 h 11"/>
                  <a:gd name="T22" fmla="*/ 10 w 14"/>
                  <a:gd name="T23" fmla="*/ 11 h 11"/>
                  <a:gd name="T24" fmla="*/ 10 w 14"/>
                  <a:gd name="T25" fmla="*/ 11 h 11"/>
                  <a:gd name="T26" fmla="*/ 10 w 14"/>
                  <a:gd name="T27" fmla="*/ 11 h 11"/>
                  <a:gd name="T28" fmla="*/ 12 w 14"/>
                  <a:gd name="T29" fmla="*/ 11 h 11"/>
                  <a:gd name="T30" fmla="*/ 10 w 14"/>
                  <a:gd name="T31" fmla="*/ 9 h 11"/>
                  <a:gd name="T32" fmla="*/ 12 w 14"/>
                  <a:gd name="T33" fmla="*/ 9 h 11"/>
                  <a:gd name="T34" fmla="*/ 12 w 14"/>
                  <a:gd name="T35" fmla="*/ 9 h 11"/>
                  <a:gd name="T36" fmla="*/ 12 w 14"/>
                  <a:gd name="T37" fmla="*/ 4 h 11"/>
                  <a:gd name="T38" fmla="*/ 14 w 14"/>
                  <a:gd name="T39" fmla="*/ 4 h 11"/>
                  <a:gd name="T40" fmla="*/ 12 w 14"/>
                  <a:gd name="T41" fmla="*/ 4 h 11"/>
                  <a:gd name="T42" fmla="*/ 12 w 14"/>
                  <a:gd name="T43" fmla="*/ 2 h 11"/>
                  <a:gd name="T44" fmla="*/ 12 w 14"/>
                  <a:gd name="T45" fmla="*/ 2 h 11"/>
                  <a:gd name="T46" fmla="*/ 12 w 14"/>
                  <a:gd name="T47" fmla="*/ 2 h 11"/>
                  <a:gd name="T48" fmla="*/ 12 w 14"/>
                  <a:gd name="T49" fmla="*/ 0 h 11"/>
                  <a:gd name="T50" fmla="*/ 10 w 14"/>
                  <a:gd name="T51" fmla="*/ 2 h 11"/>
                  <a:gd name="T52" fmla="*/ 4 w 14"/>
                  <a:gd name="T53" fmla="*/ 2 h 11"/>
                  <a:gd name="T54" fmla="*/ 4 w 14"/>
                  <a:gd name="T55" fmla="*/ 0 h 11"/>
                  <a:gd name="T56" fmla="*/ 4 w 14"/>
                  <a:gd name="T57" fmla="*/ 2 h 11"/>
                  <a:gd name="T58" fmla="*/ 4 w 14"/>
                  <a:gd name="T59" fmla="*/ 2 h 11"/>
                  <a:gd name="T60" fmla="*/ 2 w 14"/>
                  <a:gd name="T61" fmla="*/ 2 h 11"/>
                  <a:gd name="T62" fmla="*/ 2 w 14"/>
                  <a:gd name="T6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1">
                    <a:moveTo>
                      <a:pt x="2" y="2"/>
                    </a:moveTo>
                    <a:lnTo>
                      <a:pt x="0" y="4"/>
                    </a:lnTo>
                    <a:lnTo>
                      <a:pt x="2" y="4"/>
                    </a:lnTo>
                    <a:lnTo>
                      <a:pt x="2" y="4"/>
                    </a:lnTo>
                    <a:lnTo>
                      <a:pt x="6" y="6"/>
                    </a:lnTo>
                    <a:lnTo>
                      <a:pt x="2" y="9"/>
                    </a:lnTo>
                    <a:lnTo>
                      <a:pt x="0" y="9"/>
                    </a:lnTo>
                    <a:lnTo>
                      <a:pt x="0" y="9"/>
                    </a:lnTo>
                    <a:lnTo>
                      <a:pt x="2" y="9"/>
                    </a:lnTo>
                    <a:lnTo>
                      <a:pt x="2" y="9"/>
                    </a:lnTo>
                    <a:lnTo>
                      <a:pt x="2" y="9"/>
                    </a:lnTo>
                    <a:lnTo>
                      <a:pt x="2" y="9"/>
                    </a:lnTo>
                    <a:lnTo>
                      <a:pt x="2" y="9"/>
                    </a:lnTo>
                    <a:lnTo>
                      <a:pt x="2" y="11"/>
                    </a:lnTo>
                    <a:lnTo>
                      <a:pt x="2" y="9"/>
                    </a:lnTo>
                    <a:lnTo>
                      <a:pt x="4" y="11"/>
                    </a:lnTo>
                    <a:lnTo>
                      <a:pt x="2" y="11"/>
                    </a:lnTo>
                    <a:lnTo>
                      <a:pt x="4" y="11"/>
                    </a:lnTo>
                    <a:lnTo>
                      <a:pt x="4" y="11"/>
                    </a:lnTo>
                    <a:lnTo>
                      <a:pt x="4" y="11"/>
                    </a:lnTo>
                    <a:lnTo>
                      <a:pt x="8" y="7"/>
                    </a:lnTo>
                    <a:lnTo>
                      <a:pt x="10" y="11"/>
                    </a:lnTo>
                    <a:lnTo>
                      <a:pt x="10" y="11"/>
                    </a:lnTo>
                    <a:lnTo>
                      <a:pt x="10" y="11"/>
                    </a:lnTo>
                    <a:lnTo>
                      <a:pt x="10" y="11"/>
                    </a:lnTo>
                    <a:lnTo>
                      <a:pt x="10" y="11"/>
                    </a:lnTo>
                    <a:lnTo>
                      <a:pt x="10" y="9"/>
                    </a:lnTo>
                    <a:lnTo>
                      <a:pt x="10" y="11"/>
                    </a:lnTo>
                    <a:lnTo>
                      <a:pt x="12" y="11"/>
                    </a:lnTo>
                    <a:lnTo>
                      <a:pt x="12" y="11"/>
                    </a:lnTo>
                    <a:lnTo>
                      <a:pt x="12" y="9"/>
                    </a:lnTo>
                    <a:lnTo>
                      <a:pt x="10" y="9"/>
                    </a:lnTo>
                    <a:lnTo>
                      <a:pt x="12" y="9"/>
                    </a:lnTo>
                    <a:lnTo>
                      <a:pt x="12" y="9"/>
                    </a:lnTo>
                    <a:lnTo>
                      <a:pt x="14" y="9"/>
                    </a:lnTo>
                    <a:lnTo>
                      <a:pt x="12" y="9"/>
                    </a:lnTo>
                    <a:lnTo>
                      <a:pt x="10" y="6"/>
                    </a:lnTo>
                    <a:lnTo>
                      <a:pt x="12" y="4"/>
                    </a:lnTo>
                    <a:lnTo>
                      <a:pt x="12" y="4"/>
                    </a:lnTo>
                    <a:lnTo>
                      <a:pt x="14" y="4"/>
                    </a:lnTo>
                    <a:lnTo>
                      <a:pt x="14" y="2"/>
                    </a:lnTo>
                    <a:lnTo>
                      <a:pt x="12" y="4"/>
                    </a:lnTo>
                    <a:lnTo>
                      <a:pt x="12" y="2"/>
                    </a:lnTo>
                    <a:lnTo>
                      <a:pt x="12" y="2"/>
                    </a:lnTo>
                    <a:lnTo>
                      <a:pt x="12" y="2"/>
                    </a:lnTo>
                    <a:lnTo>
                      <a:pt x="12" y="2"/>
                    </a:lnTo>
                    <a:lnTo>
                      <a:pt x="12" y="2"/>
                    </a:lnTo>
                    <a:lnTo>
                      <a:pt x="12" y="2"/>
                    </a:lnTo>
                    <a:lnTo>
                      <a:pt x="10" y="2"/>
                    </a:lnTo>
                    <a:lnTo>
                      <a:pt x="12" y="0"/>
                    </a:lnTo>
                    <a:lnTo>
                      <a:pt x="10" y="0"/>
                    </a:lnTo>
                    <a:lnTo>
                      <a:pt x="10" y="2"/>
                    </a:lnTo>
                    <a:lnTo>
                      <a:pt x="8" y="4"/>
                    </a:lnTo>
                    <a:lnTo>
                      <a:pt x="4" y="2"/>
                    </a:lnTo>
                    <a:lnTo>
                      <a:pt x="4" y="0"/>
                    </a:lnTo>
                    <a:lnTo>
                      <a:pt x="4" y="0"/>
                    </a:lnTo>
                    <a:lnTo>
                      <a:pt x="4" y="2"/>
                    </a:lnTo>
                    <a:lnTo>
                      <a:pt x="4" y="2"/>
                    </a:lnTo>
                    <a:lnTo>
                      <a:pt x="4" y="2"/>
                    </a:lnTo>
                    <a:lnTo>
                      <a:pt x="4" y="2"/>
                    </a:lnTo>
                    <a:lnTo>
                      <a:pt x="2"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309">
                <a:extLst>
                  <a:ext uri="{FF2B5EF4-FFF2-40B4-BE49-F238E27FC236}">
                    <a16:creationId xmlns:a16="http://schemas.microsoft.com/office/drawing/2014/main" id="{1AC68B9E-E5DA-400F-87A8-A15095AD0132}"/>
                  </a:ext>
                </a:extLst>
              </p:cNvPr>
              <p:cNvSpPr>
                <a:spLocks/>
              </p:cNvSpPr>
              <p:nvPr/>
            </p:nvSpPr>
            <p:spPr bwMode="auto">
              <a:xfrm>
                <a:off x="8317991" y="2061776"/>
                <a:ext cx="55225" cy="67848"/>
              </a:xfrm>
              <a:custGeom>
                <a:avLst/>
                <a:gdLst>
                  <a:gd name="T0" fmla="*/ 15 w 18"/>
                  <a:gd name="T1" fmla="*/ 22 h 22"/>
                  <a:gd name="T2" fmla="*/ 12 w 18"/>
                  <a:gd name="T3" fmla="*/ 21 h 22"/>
                  <a:gd name="T4" fmla="*/ 9 w 18"/>
                  <a:gd name="T5" fmla="*/ 16 h 22"/>
                  <a:gd name="T6" fmla="*/ 7 w 18"/>
                  <a:gd name="T7" fmla="*/ 12 h 22"/>
                  <a:gd name="T8" fmla="*/ 0 w 18"/>
                  <a:gd name="T9" fmla="*/ 4 h 22"/>
                  <a:gd name="T10" fmla="*/ 6 w 18"/>
                  <a:gd name="T11" fmla="*/ 7 h 22"/>
                  <a:gd name="T12" fmla="*/ 10 w 18"/>
                  <a:gd name="T13" fmla="*/ 11 h 22"/>
                  <a:gd name="T14" fmla="*/ 9 w 18"/>
                  <a:gd name="T15" fmla="*/ 7 h 22"/>
                  <a:gd name="T16" fmla="*/ 6 w 18"/>
                  <a:gd name="T17" fmla="*/ 2 h 22"/>
                  <a:gd name="T18" fmla="*/ 5 w 18"/>
                  <a:gd name="T19" fmla="*/ 0 h 22"/>
                  <a:gd name="T20" fmla="*/ 10 w 18"/>
                  <a:gd name="T21" fmla="*/ 3 h 22"/>
                  <a:gd name="T22" fmla="*/ 16 w 18"/>
                  <a:gd name="T23" fmla="*/ 9 h 22"/>
                  <a:gd name="T24" fmla="*/ 15 w 1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15" y="22"/>
                    </a:moveTo>
                    <a:cubicBezTo>
                      <a:pt x="14" y="22"/>
                      <a:pt x="13" y="21"/>
                      <a:pt x="12" y="21"/>
                    </a:cubicBezTo>
                    <a:cubicBezTo>
                      <a:pt x="11" y="20"/>
                      <a:pt x="10" y="18"/>
                      <a:pt x="9" y="16"/>
                    </a:cubicBezTo>
                    <a:cubicBezTo>
                      <a:pt x="9" y="15"/>
                      <a:pt x="8" y="13"/>
                      <a:pt x="7" y="12"/>
                    </a:cubicBezTo>
                    <a:cubicBezTo>
                      <a:pt x="4" y="8"/>
                      <a:pt x="0" y="4"/>
                      <a:pt x="0" y="4"/>
                    </a:cubicBezTo>
                    <a:cubicBezTo>
                      <a:pt x="0" y="4"/>
                      <a:pt x="3" y="5"/>
                      <a:pt x="6" y="7"/>
                    </a:cubicBezTo>
                    <a:cubicBezTo>
                      <a:pt x="8" y="8"/>
                      <a:pt x="10" y="11"/>
                      <a:pt x="10" y="11"/>
                    </a:cubicBezTo>
                    <a:cubicBezTo>
                      <a:pt x="10" y="11"/>
                      <a:pt x="10" y="8"/>
                      <a:pt x="9" y="7"/>
                    </a:cubicBezTo>
                    <a:cubicBezTo>
                      <a:pt x="8" y="5"/>
                      <a:pt x="7" y="3"/>
                      <a:pt x="6" y="2"/>
                    </a:cubicBezTo>
                    <a:cubicBezTo>
                      <a:pt x="5" y="0"/>
                      <a:pt x="5" y="0"/>
                      <a:pt x="5" y="0"/>
                    </a:cubicBezTo>
                    <a:cubicBezTo>
                      <a:pt x="5" y="0"/>
                      <a:pt x="9" y="2"/>
                      <a:pt x="10" y="3"/>
                    </a:cubicBezTo>
                    <a:cubicBezTo>
                      <a:pt x="12" y="5"/>
                      <a:pt x="14" y="7"/>
                      <a:pt x="16" y="9"/>
                    </a:cubicBezTo>
                    <a:cubicBezTo>
                      <a:pt x="18" y="12"/>
                      <a:pt x="15" y="22"/>
                      <a:pt x="15" y="2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310">
                <a:extLst>
                  <a:ext uri="{FF2B5EF4-FFF2-40B4-BE49-F238E27FC236}">
                    <a16:creationId xmlns:a16="http://schemas.microsoft.com/office/drawing/2014/main" id="{A7071E36-F0D1-4870-A364-18CB32F94E10}"/>
                  </a:ext>
                </a:extLst>
              </p:cNvPr>
              <p:cNvSpPr>
                <a:spLocks/>
              </p:cNvSpPr>
              <p:nvPr/>
            </p:nvSpPr>
            <p:spPr bwMode="auto">
              <a:xfrm>
                <a:off x="8437908" y="2202205"/>
                <a:ext cx="66269" cy="55225"/>
              </a:xfrm>
              <a:custGeom>
                <a:avLst/>
                <a:gdLst>
                  <a:gd name="T0" fmla="*/ 4 w 21"/>
                  <a:gd name="T1" fmla="*/ 1 h 18"/>
                  <a:gd name="T2" fmla="*/ 0 w 21"/>
                  <a:gd name="T3" fmla="*/ 2 h 18"/>
                  <a:gd name="T4" fmla="*/ 1 w 21"/>
                  <a:gd name="T5" fmla="*/ 4 h 18"/>
                  <a:gd name="T6" fmla="*/ 4 w 21"/>
                  <a:gd name="T7" fmla="*/ 7 h 18"/>
                  <a:gd name="T8" fmla="*/ 9 w 21"/>
                  <a:gd name="T9" fmla="*/ 10 h 18"/>
                  <a:gd name="T10" fmla="*/ 15 w 21"/>
                  <a:gd name="T11" fmla="*/ 15 h 18"/>
                  <a:gd name="T12" fmla="*/ 18 w 21"/>
                  <a:gd name="T13" fmla="*/ 18 h 18"/>
                  <a:gd name="T14" fmla="*/ 17 w 21"/>
                  <a:gd name="T15" fmla="*/ 15 h 18"/>
                  <a:gd name="T16" fmla="*/ 15 w 21"/>
                  <a:gd name="T17" fmla="*/ 11 h 18"/>
                  <a:gd name="T18" fmla="*/ 12 w 21"/>
                  <a:gd name="T19" fmla="*/ 8 h 18"/>
                  <a:gd name="T20" fmla="*/ 15 w 21"/>
                  <a:gd name="T21" fmla="*/ 9 h 18"/>
                  <a:gd name="T22" fmla="*/ 19 w 21"/>
                  <a:gd name="T23" fmla="*/ 11 h 18"/>
                  <a:gd name="T24" fmla="*/ 21 w 21"/>
                  <a:gd name="T25" fmla="*/ 13 h 18"/>
                  <a:gd name="T26" fmla="*/ 20 w 21"/>
                  <a:gd name="T27" fmla="*/ 10 h 18"/>
                  <a:gd name="T28" fmla="*/ 17 w 21"/>
                  <a:gd name="T29" fmla="*/ 6 h 18"/>
                  <a:gd name="T30" fmla="*/ 12 w 21"/>
                  <a:gd name="T31" fmla="*/ 1 h 18"/>
                  <a:gd name="T32" fmla="*/ 4 w 21"/>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4" y="1"/>
                    </a:moveTo>
                    <a:cubicBezTo>
                      <a:pt x="2" y="1"/>
                      <a:pt x="0" y="2"/>
                      <a:pt x="0" y="2"/>
                    </a:cubicBezTo>
                    <a:cubicBezTo>
                      <a:pt x="0" y="2"/>
                      <a:pt x="0" y="3"/>
                      <a:pt x="1" y="4"/>
                    </a:cubicBezTo>
                    <a:cubicBezTo>
                      <a:pt x="1" y="5"/>
                      <a:pt x="2" y="6"/>
                      <a:pt x="4" y="7"/>
                    </a:cubicBezTo>
                    <a:cubicBezTo>
                      <a:pt x="5" y="7"/>
                      <a:pt x="7" y="9"/>
                      <a:pt x="9" y="10"/>
                    </a:cubicBezTo>
                    <a:cubicBezTo>
                      <a:pt x="10" y="11"/>
                      <a:pt x="14" y="14"/>
                      <a:pt x="15" y="15"/>
                    </a:cubicBezTo>
                    <a:cubicBezTo>
                      <a:pt x="17" y="17"/>
                      <a:pt x="18" y="18"/>
                      <a:pt x="18" y="18"/>
                    </a:cubicBezTo>
                    <a:cubicBezTo>
                      <a:pt x="18" y="18"/>
                      <a:pt x="18" y="16"/>
                      <a:pt x="17" y="15"/>
                    </a:cubicBezTo>
                    <a:cubicBezTo>
                      <a:pt x="17" y="14"/>
                      <a:pt x="17" y="13"/>
                      <a:pt x="15" y="11"/>
                    </a:cubicBezTo>
                    <a:cubicBezTo>
                      <a:pt x="15" y="10"/>
                      <a:pt x="12" y="8"/>
                      <a:pt x="12" y="8"/>
                    </a:cubicBezTo>
                    <a:cubicBezTo>
                      <a:pt x="12" y="8"/>
                      <a:pt x="14" y="8"/>
                      <a:pt x="15" y="9"/>
                    </a:cubicBezTo>
                    <a:cubicBezTo>
                      <a:pt x="17" y="10"/>
                      <a:pt x="18" y="10"/>
                      <a:pt x="19" y="11"/>
                    </a:cubicBezTo>
                    <a:cubicBezTo>
                      <a:pt x="20" y="12"/>
                      <a:pt x="21" y="13"/>
                      <a:pt x="21" y="13"/>
                    </a:cubicBezTo>
                    <a:cubicBezTo>
                      <a:pt x="21" y="13"/>
                      <a:pt x="20" y="11"/>
                      <a:pt x="20" y="10"/>
                    </a:cubicBezTo>
                    <a:cubicBezTo>
                      <a:pt x="19" y="9"/>
                      <a:pt x="19" y="7"/>
                      <a:pt x="17" y="6"/>
                    </a:cubicBezTo>
                    <a:cubicBezTo>
                      <a:pt x="16" y="4"/>
                      <a:pt x="13" y="2"/>
                      <a:pt x="12" y="1"/>
                    </a:cubicBezTo>
                    <a:cubicBezTo>
                      <a:pt x="12" y="1"/>
                      <a:pt x="7" y="0"/>
                      <a:pt x="4"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311">
                <a:extLst>
                  <a:ext uri="{FF2B5EF4-FFF2-40B4-BE49-F238E27FC236}">
                    <a16:creationId xmlns:a16="http://schemas.microsoft.com/office/drawing/2014/main" id="{D95F74F3-1D13-47B6-8F7E-78C35C6E56C1}"/>
                  </a:ext>
                </a:extLst>
              </p:cNvPr>
              <p:cNvSpPr>
                <a:spLocks/>
              </p:cNvSpPr>
              <p:nvPr/>
            </p:nvSpPr>
            <p:spPr bwMode="auto">
              <a:xfrm>
                <a:off x="8347970" y="2101223"/>
                <a:ext cx="31557" cy="28401"/>
              </a:xfrm>
              <a:custGeom>
                <a:avLst/>
                <a:gdLst>
                  <a:gd name="T0" fmla="*/ 0 w 10"/>
                  <a:gd name="T1" fmla="*/ 2 h 9"/>
                  <a:gd name="T2" fmla="*/ 5 w 10"/>
                  <a:gd name="T3" fmla="*/ 7 h 9"/>
                  <a:gd name="T4" fmla="*/ 5 w 10"/>
                  <a:gd name="T5" fmla="*/ 9 h 9"/>
                  <a:gd name="T6" fmla="*/ 10 w 10"/>
                  <a:gd name="T7" fmla="*/ 3 h 9"/>
                  <a:gd name="T8" fmla="*/ 4 w 10"/>
                  <a:gd name="T9" fmla="*/ 0 h 9"/>
                  <a:gd name="T10" fmla="*/ 0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0" y="2"/>
                    </a:moveTo>
                    <a:cubicBezTo>
                      <a:pt x="0" y="2"/>
                      <a:pt x="5" y="4"/>
                      <a:pt x="5" y="7"/>
                    </a:cubicBezTo>
                    <a:cubicBezTo>
                      <a:pt x="5" y="9"/>
                      <a:pt x="5" y="9"/>
                      <a:pt x="5" y="9"/>
                    </a:cubicBezTo>
                    <a:cubicBezTo>
                      <a:pt x="5" y="9"/>
                      <a:pt x="9" y="5"/>
                      <a:pt x="10" y="3"/>
                    </a:cubicBezTo>
                    <a:cubicBezTo>
                      <a:pt x="10" y="1"/>
                      <a:pt x="4" y="0"/>
                      <a:pt x="4" y="0"/>
                    </a:cubicBezTo>
                    <a:cubicBezTo>
                      <a:pt x="4" y="0"/>
                      <a:pt x="0" y="1"/>
                      <a:pt x="0" y="2"/>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312">
                <a:extLst>
                  <a:ext uri="{FF2B5EF4-FFF2-40B4-BE49-F238E27FC236}">
                    <a16:creationId xmlns:a16="http://schemas.microsoft.com/office/drawing/2014/main" id="{B1A69459-991E-41E4-BC0B-9786730760E2}"/>
                  </a:ext>
                </a:extLst>
              </p:cNvPr>
              <p:cNvSpPr>
                <a:spLocks/>
              </p:cNvSpPr>
              <p:nvPr/>
            </p:nvSpPr>
            <p:spPr bwMode="auto">
              <a:xfrm>
                <a:off x="8437908" y="2192738"/>
                <a:ext cx="25246" cy="29980"/>
              </a:xfrm>
              <a:custGeom>
                <a:avLst/>
                <a:gdLst>
                  <a:gd name="T0" fmla="*/ 7 w 8"/>
                  <a:gd name="T1" fmla="*/ 9 h 10"/>
                  <a:gd name="T2" fmla="*/ 3 w 8"/>
                  <a:gd name="T3" fmla="*/ 7 h 10"/>
                  <a:gd name="T4" fmla="*/ 0 w 8"/>
                  <a:gd name="T5" fmla="*/ 5 h 10"/>
                  <a:gd name="T6" fmla="*/ 5 w 8"/>
                  <a:gd name="T7" fmla="*/ 1 h 10"/>
                  <a:gd name="T8" fmla="*/ 8 w 8"/>
                  <a:gd name="T9" fmla="*/ 8 h 10"/>
                  <a:gd name="T10" fmla="*/ 7 w 8"/>
                  <a:gd name="T11" fmla="*/ 9 h 10"/>
                </a:gdLst>
                <a:ahLst/>
                <a:cxnLst>
                  <a:cxn ang="0">
                    <a:pos x="T0" y="T1"/>
                  </a:cxn>
                  <a:cxn ang="0">
                    <a:pos x="T2" y="T3"/>
                  </a:cxn>
                  <a:cxn ang="0">
                    <a:pos x="T4" y="T5"/>
                  </a:cxn>
                  <a:cxn ang="0">
                    <a:pos x="T6" y="T7"/>
                  </a:cxn>
                  <a:cxn ang="0">
                    <a:pos x="T8" y="T9"/>
                  </a:cxn>
                  <a:cxn ang="0">
                    <a:pos x="T10" y="T11"/>
                  </a:cxn>
                </a:cxnLst>
                <a:rect l="0" t="0" r="r" b="b"/>
                <a:pathLst>
                  <a:path w="8" h="10">
                    <a:moveTo>
                      <a:pt x="7" y="9"/>
                    </a:moveTo>
                    <a:cubicBezTo>
                      <a:pt x="7" y="10"/>
                      <a:pt x="4" y="8"/>
                      <a:pt x="3" y="7"/>
                    </a:cubicBezTo>
                    <a:cubicBezTo>
                      <a:pt x="2" y="6"/>
                      <a:pt x="1" y="5"/>
                      <a:pt x="0" y="5"/>
                    </a:cubicBezTo>
                    <a:cubicBezTo>
                      <a:pt x="0" y="6"/>
                      <a:pt x="4" y="1"/>
                      <a:pt x="5" y="1"/>
                    </a:cubicBezTo>
                    <a:cubicBezTo>
                      <a:pt x="7" y="0"/>
                      <a:pt x="8" y="8"/>
                      <a:pt x="8" y="8"/>
                    </a:cubicBezTo>
                    <a:lnTo>
                      <a:pt x="7"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313">
                <a:extLst>
                  <a:ext uri="{FF2B5EF4-FFF2-40B4-BE49-F238E27FC236}">
                    <a16:creationId xmlns:a16="http://schemas.microsoft.com/office/drawing/2014/main" id="{14B384A9-60C6-48A6-997C-A1E2689719F0}"/>
                  </a:ext>
                </a:extLst>
              </p:cNvPr>
              <p:cNvSpPr>
                <a:spLocks/>
              </p:cNvSpPr>
              <p:nvPr/>
            </p:nvSpPr>
            <p:spPr bwMode="auto">
              <a:xfrm>
                <a:off x="8347970" y="2080711"/>
                <a:ext cx="137273" cy="138850"/>
              </a:xfrm>
              <a:custGeom>
                <a:avLst/>
                <a:gdLst>
                  <a:gd name="T0" fmla="*/ 36 w 44"/>
                  <a:gd name="T1" fmla="*/ 45 h 45"/>
                  <a:gd name="T2" fmla="*/ 43 w 44"/>
                  <a:gd name="T3" fmla="*/ 40 h 45"/>
                  <a:gd name="T4" fmla="*/ 32 w 44"/>
                  <a:gd name="T5" fmla="*/ 16 h 45"/>
                  <a:gd name="T6" fmla="*/ 6 w 44"/>
                  <a:gd name="T7" fmla="*/ 1 h 45"/>
                  <a:gd name="T8" fmla="*/ 0 w 44"/>
                  <a:gd name="T9" fmla="*/ 7 h 45"/>
                  <a:gd name="T10" fmla="*/ 0 w 44"/>
                  <a:gd name="T11" fmla="*/ 9 h 45"/>
                  <a:gd name="T12" fmla="*/ 25 w 44"/>
                  <a:gd name="T13" fmla="*/ 21 h 45"/>
                  <a:gd name="T14" fmla="*/ 36 w 4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5">
                    <a:moveTo>
                      <a:pt x="36" y="45"/>
                    </a:moveTo>
                    <a:cubicBezTo>
                      <a:pt x="36" y="45"/>
                      <a:pt x="42" y="41"/>
                      <a:pt x="43" y="40"/>
                    </a:cubicBezTo>
                    <a:cubicBezTo>
                      <a:pt x="44" y="39"/>
                      <a:pt x="41" y="27"/>
                      <a:pt x="32" y="16"/>
                    </a:cubicBezTo>
                    <a:cubicBezTo>
                      <a:pt x="25" y="7"/>
                      <a:pt x="15" y="2"/>
                      <a:pt x="6" y="1"/>
                    </a:cubicBezTo>
                    <a:cubicBezTo>
                      <a:pt x="6" y="0"/>
                      <a:pt x="1" y="4"/>
                      <a:pt x="0" y="7"/>
                    </a:cubicBezTo>
                    <a:cubicBezTo>
                      <a:pt x="0" y="7"/>
                      <a:pt x="0" y="9"/>
                      <a:pt x="0" y="9"/>
                    </a:cubicBezTo>
                    <a:cubicBezTo>
                      <a:pt x="0" y="9"/>
                      <a:pt x="16" y="10"/>
                      <a:pt x="25" y="21"/>
                    </a:cubicBezTo>
                    <a:cubicBezTo>
                      <a:pt x="34" y="33"/>
                      <a:pt x="36" y="45"/>
                      <a:pt x="36" y="45"/>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314">
                <a:extLst>
                  <a:ext uri="{FF2B5EF4-FFF2-40B4-BE49-F238E27FC236}">
                    <a16:creationId xmlns:a16="http://schemas.microsoft.com/office/drawing/2014/main" id="{6458616B-8D65-4177-9684-662449311FE4}"/>
                  </a:ext>
                </a:extLst>
              </p:cNvPr>
              <p:cNvSpPr>
                <a:spLocks/>
              </p:cNvSpPr>
              <p:nvPr/>
            </p:nvSpPr>
            <p:spPr bwMode="auto">
              <a:xfrm>
                <a:off x="8463153" y="2199049"/>
                <a:ext cx="12623" cy="7890"/>
              </a:xfrm>
              <a:custGeom>
                <a:avLst/>
                <a:gdLst>
                  <a:gd name="T0" fmla="*/ 3 w 4"/>
                  <a:gd name="T1" fmla="*/ 0 h 3"/>
                  <a:gd name="T2" fmla="*/ 4 w 4"/>
                  <a:gd name="T3" fmla="*/ 1 h 3"/>
                  <a:gd name="T4" fmla="*/ 2 w 4"/>
                  <a:gd name="T5" fmla="*/ 3 h 3"/>
                  <a:gd name="T6" fmla="*/ 0 w 4"/>
                  <a:gd name="T7" fmla="*/ 2 h 3"/>
                  <a:gd name="T8" fmla="*/ 1 w 4"/>
                  <a:gd name="T9" fmla="*/ 0 h 3"/>
                  <a:gd name="T10" fmla="*/ 1 w 4"/>
                  <a:gd name="T11" fmla="*/ 1 h 3"/>
                  <a:gd name="T12" fmla="*/ 0 w 4"/>
                  <a:gd name="T13" fmla="*/ 2 h 3"/>
                  <a:gd name="T14" fmla="*/ 2 w 4"/>
                  <a:gd name="T15" fmla="*/ 2 h 3"/>
                  <a:gd name="T16" fmla="*/ 3 w 4"/>
                  <a:gd name="T17" fmla="*/ 1 h 3"/>
                  <a:gd name="T18" fmla="*/ 3 w 4"/>
                  <a:gd name="T19" fmla="*/ 0 h 3"/>
                  <a:gd name="T20" fmla="*/ 2 w 4"/>
                  <a:gd name="T21" fmla="*/ 1 h 3"/>
                  <a:gd name="T22" fmla="*/ 2 w 4"/>
                  <a:gd name="T23" fmla="*/ 1 h 3"/>
                  <a:gd name="T24" fmla="*/ 2 w 4"/>
                  <a:gd name="T25" fmla="*/ 1 h 3"/>
                  <a:gd name="T26" fmla="*/ 1 w 4"/>
                  <a:gd name="T27" fmla="*/ 0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cubicBezTo>
                      <a:pt x="3" y="0"/>
                      <a:pt x="4" y="0"/>
                      <a:pt x="4" y="1"/>
                    </a:cubicBezTo>
                    <a:cubicBezTo>
                      <a:pt x="4" y="2"/>
                      <a:pt x="3" y="3"/>
                      <a:pt x="2" y="3"/>
                    </a:cubicBezTo>
                    <a:cubicBezTo>
                      <a:pt x="1" y="3"/>
                      <a:pt x="0" y="3"/>
                      <a:pt x="0" y="2"/>
                    </a:cubicBezTo>
                    <a:cubicBezTo>
                      <a:pt x="0" y="1"/>
                      <a:pt x="0" y="0"/>
                      <a:pt x="1" y="0"/>
                    </a:cubicBezTo>
                    <a:cubicBezTo>
                      <a:pt x="1" y="1"/>
                      <a:pt x="1" y="1"/>
                      <a:pt x="1" y="1"/>
                    </a:cubicBezTo>
                    <a:cubicBezTo>
                      <a:pt x="1" y="1"/>
                      <a:pt x="0" y="1"/>
                      <a:pt x="0" y="2"/>
                    </a:cubicBezTo>
                    <a:cubicBezTo>
                      <a:pt x="1" y="2"/>
                      <a:pt x="1" y="2"/>
                      <a:pt x="2" y="2"/>
                    </a:cubicBezTo>
                    <a:cubicBezTo>
                      <a:pt x="3" y="2"/>
                      <a:pt x="3" y="2"/>
                      <a:pt x="3" y="1"/>
                    </a:cubicBezTo>
                    <a:cubicBezTo>
                      <a:pt x="3" y="1"/>
                      <a:pt x="3" y="0"/>
                      <a:pt x="3" y="0"/>
                    </a:cubicBezTo>
                    <a:cubicBezTo>
                      <a:pt x="2" y="1"/>
                      <a:pt x="2" y="1"/>
                      <a:pt x="2" y="1"/>
                    </a:cubicBezTo>
                    <a:cubicBezTo>
                      <a:pt x="2" y="1"/>
                      <a:pt x="2" y="1"/>
                      <a:pt x="2" y="1"/>
                    </a:cubicBezTo>
                    <a:cubicBezTo>
                      <a:pt x="2" y="1"/>
                      <a:pt x="2" y="1"/>
                      <a:pt x="2" y="1"/>
                    </a:cubicBezTo>
                    <a:cubicBezTo>
                      <a:pt x="1" y="0"/>
                      <a:pt x="1" y="0"/>
                      <a:pt x="1" y="0"/>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315">
                <a:extLst>
                  <a:ext uri="{FF2B5EF4-FFF2-40B4-BE49-F238E27FC236}">
                    <a16:creationId xmlns:a16="http://schemas.microsoft.com/office/drawing/2014/main" id="{B7558285-209E-4CDA-9AE3-BE3DB867736E}"/>
                  </a:ext>
                </a:extLst>
              </p:cNvPr>
              <p:cNvSpPr>
                <a:spLocks noEditPoints="1"/>
              </p:cNvSpPr>
              <p:nvPr/>
            </p:nvSpPr>
            <p:spPr bwMode="auto">
              <a:xfrm>
                <a:off x="8459997" y="2186427"/>
                <a:ext cx="12623" cy="12623"/>
              </a:xfrm>
              <a:custGeom>
                <a:avLst/>
                <a:gdLst>
                  <a:gd name="T0" fmla="*/ 2 w 4"/>
                  <a:gd name="T1" fmla="*/ 3 h 4"/>
                  <a:gd name="T2" fmla="*/ 0 w 4"/>
                  <a:gd name="T3" fmla="*/ 3 h 4"/>
                  <a:gd name="T4" fmla="*/ 1 w 4"/>
                  <a:gd name="T5" fmla="*/ 1 h 4"/>
                  <a:gd name="T6" fmla="*/ 4 w 4"/>
                  <a:gd name="T7" fmla="*/ 1 h 4"/>
                  <a:gd name="T8" fmla="*/ 2 w 4"/>
                  <a:gd name="T9" fmla="*/ 3 h 4"/>
                  <a:gd name="T10" fmla="*/ 3 w 4"/>
                  <a:gd name="T11" fmla="*/ 1 h 4"/>
                  <a:gd name="T12" fmla="*/ 2 w 4"/>
                  <a:gd name="T13" fmla="*/ 1 h 4"/>
                  <a:gd name="T14" fmla="*/ 1 w 4"/>
                  <a:gd name="T15" fmla="*/ 2 h 4"/>
                  <a:gd name="T16" fmla="*/ 2 w 4"/>
                  <a:gd name="T17" fmla="*/ 3 h 4"/>
                  <a:gd name="T18" fmla="*/ 3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3"/>
                    </a:moveTo>
                    <a:cubicBezTo>
                      <a:pt x="1" y="4"/>
                      <a:pt x="1" y="4"/>
                      <a:pt x="0" y="3"/>
                    </a:cubicBezTo>
                    <a:cubicBezTo>
                      <a:pt x="0" y="2"/>
                      <a:pt x="0" y="1"/>
                      <a:pt x="1" y="1"/>
                    </a:cubicBezTo>
                    <a:cubicBezTo>
                      <a:pt x="3" y="0"/>
                      <a:pt x="3" y="0"/>
                      <a:pt x="4" y="1"/>
                    </a:cubicBezTo>
                    <a:cubicBezTo>
                      <a:pt x="4" y="2"/>
                      <a:pt x="4" y="3"/>
                      <a:pt x="2" y="3"/>
                    </a:cubicBezTo>
                    <a:close/>
                    <a:moveTo>
                      <a:pt x="3" y="1"/>
                    </a:moveTo>
                    <a:cubicBezTo>
                      <a:pt x="3" y="1"/>
                      <a:pt x="3" y="1"/>
                      <a:pt x="2" y="1"/>
                    </a:cubicBezTo>
                    <a:cubicBezTo>
                      <a:pt x="1" y="1"/>
                      <a:pt x="0" y="2"/>
                      <a:pt x="1" y="2"/>
                    </a:cubicBezTo>
                    <a:cubicBezTo>
                      <a:pt x="1" y="3"/>
                      <a:pt x="1" y="3"/>
                      <a:pt x="2"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316">
                <a:extLst>
                  <a:ext uri="{FF2B5EF4-FFF2-40B4-BE49-F238E27FC236}">
                    <a16:creationId xmlns:a16="http://schemas.microsoft.com/office/drawing/2014/main" id="{1E3C6D50-21E6-4CCB-AB50-6D499478B2AD}"/>
                  </a:ext>
                </a:extLst>
              </p:cNvPr>
              <p:cNvSpPr>
                <a:spLocks noEditPoints="1"/>
              </p:cNvSpPr>
              <p:nvPr/>
            </p:nvSpPr>
            <p:spPr bwMode="auto">
              <a:xfrm>
                <a:off x="8456842" y="2176960"/>
                <a:ext cx="12623" cy="12623"/>
              </a:xfrm>
              <a:custGeom>
                <a:avLst/>
                <a:gdLst>
                  <a:gd name="T0" fmla="*/ 1 w 4"/>
                  <a:gd name="T1" fmla="*/ 4 h 4"/>
                  <a:gd name="T2" fmla="*/ 0 w 4"/>
                  <a:gd name="T3" fmla="*/ 3 h 4"/>
                  <a:gd name="T4" fmla="*/ 1 w 4"/>
                  <a:gd name="T5" fmla="*/ 1 h 4"/>
                  <a:gd name="T6" fmla="*/ 4 w 4"/>
                  <a:gd name="T7" fmla="*/ 1 h 4"/>
                  <a:gd name="T8" fmla="*/ 4 w 4"/>
                  <a:gd name="T9" fmla="*/ 2 h 4"/>
                  <a:gd name="T10" fmla="*/ 1 w 4"/>
                  <a:gd name="T11" fmla="*/ 4 h 4"/>
                  <a:gd name="T12" fmla="*/ 3 w 4"/>
                  <a:gd name="T13" fmla="*/ 2 h 4"/>
                  <a:gd name="T14" fmla="*/ 3 w 4"/>
                  <a:gd name="T15" fmla="*/ 1 h 4"/>
                  <a:gd name="T16" fmla="*/ 1 w 4"/>
                  <a:gd name="T17" fmla="*/ 1 h 4"/>
                  <a:gd name="T18" fmla="*/ 1 w 4"/>
                  <a:gd name="T19" fmla="*/ 3 h 4"/>
                  <a:gd name="T20" fmla="*/ 1 w 4"/>
                  <a:gd name="T21" fmla="*/ 3 h 4"/>
                  <a:gd name="T22" fmla="*/ 3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4"/>
                    </a:moveTo>
                    <a:cubicBezTo>
                      <a:pt x="0" y="3"/>
                      <a:pt x="0" y="3"/>
                      <a:pt x="0" y="3"/>
                    </a:cubicBezTo>
                    <a:cubicBezTo>
                      <a:pt x="0" y="2"/>
                      <a:pt x="0" y="1"/>
                      <a:pt x="1" y="1"/>
                    </a:cubicBezTo>
                    <a:cubicBezTo>
                      <a:pt x="3" y="0"/>
                      <a:pt x="3" y="1"/>
                      <a:pt x="4" y="1"/>
                    </a:cubicBezTo>
                    <a:cubicBezTo>
                      <a:pt x="4" y="2"/>
                      <a:pt x="4" y="2"/>
                      <a:pt x="4" y="2"/>
                    </a:cubicBezTo>
                    <a:lnTo>
                      <a:pt x="1" y="4"/>
                    </a:lnTo>
                    <a:close/>
                    <a:moveTo>
                      <a:pt x="3" y="2"/>
                    </a:moveTo>
                    <a:cubicBezTo>
                      <a:pt x="3" y="1"/>
                      <a:pt x="3" y="1"/>
                      <a:pt x="3" y="1"/>
                    </a:cubicBezTo>
                    <a:cubicBezTo>
                      <a:pt x="3" y="1"/>
                      <a:pt x="2" y="1"/>
                      <a:pt x="1" y="1"/>
                    </a:cubicBezTo>
                    <a:cubicBezTo>
                      <a:pt x="1" y="2"/>
                      <a:pt x="0" y="2"/>
                      <a:pt x="1" y="3"/>
                    </a:cubicBezTo>
                    <a:cubicBezTo>
                      <a:pt x="1" y="3"/>
                      <a:pt x="1" y="3"/>
                      <a:pt x="1" y="3"/>
                    </a:cubicBezTo>
                    <a:lnTo>
                      <a:pt x="3"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317">
                <a:extLst>
                  <a:ext uri="{FF2B5EF4-FFF2-40B4-BE49-F238E27FC236}">
                    <a16:creationId xmlns:a16="http://schemas.microsoft.com/office/drawing/2014/main" id="{C4E3254B-26D3-4910-B8E6-D4279D46B2B7}"/>
                  </a:ext>
                </a:extLst>
              </p:cNvPr>
              <p:cNvSpPr>
                <a:spLocks noEditPoints="1"/>
              </p:cNvSpPr>
              <p:nvPr/>
            </p:nvSpPr>
            <p:spPr bwMode="auto">
              <a:xfrm>
                <a:off x="8450530" y="2161181"/>
                <a:ext cx="12623" cy="12623"/>
              </a:xfrm>
              <a:custGeom>
                <a:avLst/>
                <a:gdLst>
                  <a:gd name="T0" fmla="*/ 1 w 4"/>
                  <a:gd name="T1" fmla="*/ 4 h 4"/>
                  <a:gd name="T2" fmla="*/ 0 w 4"/>
                  <a:gd name="T3" fmla="*/ 3 h 4"/>
                  <a:gd name="T4" fmla="*/ 0 w 4"/>
                  <a:gd name="T5" fmla="*/ 2 h 4"/>
                  <a:gd name="T6" fmla="*/ 1 w 4"/>
                  <a:gd name="T7" fmla="*/ 2 h 4"/>
                  <a:gd name="T8" fmla="*/ 1 w 4"/>
                  <a:gd name="T9" fmla="*/ 2 h 4"/>
                  <a:gd name="T10" fmla="*/ 2 w 4"/>
                  <a:gd name="T11" fmla="*/ 1 h 4"/>
                  <a:gd name="T12" fmla="*/ 3 w 4"/>
                  <a:gd name="T13" fmla="*/ 2 h 4"/>
                  <a:gd name="T14" fmla="*/ 4 w 4"/>
                  <a:gd name="T15" fmla="*/ 3 h 4"/>
                  <a:gd name="T16" fmla="*/ 1 w 4"/>
                  <a:gd name="T17" fmla="*/ 4 h 4"/>
                  <a:gd name="T18" fmla="*/ 3 w 4"/>
                  <a:gd name="T19" fmla="*/ 2 h 4"/>
                  <a:gd name="T20" fmla="*/ 3 w 4"/>
                  <a:gd name="T21" fmla="*/ 2 h 4"/>
                  <a:gd name="T22" fmla="*/ 2 w 4"/>
                  <a:gd name="T23" fmla="*/ 2 h 4"/>
                  <a:gd name="T24" fmla="*/ 2 w 4"/>
                  <a:gd name="T25" fmla="*/ 3 h 4"/>
                  <a:gd name="T26" fmla="*/ 2 w 4"/>
                  <a:gd name="T27" fmla="*/ 3 h 4"/>
                  <a:gd name="T28" fmla="*/ 3 w 4"/>
                  <a:gd name="T29" fmla="*/ 2 h 4"/>
                  <a:gd name="T30" fmla="*/ 2 w 4"/>
                  <a:gd name="T31" fmla="*/ 3 h 4"/>
                  <a:gd name="T32" fmla="*/ 2 w 4"/>
                  <a:gd name="T33" fmla="*/ 3 h 4"/>
                  <a:gd name="T34" fmla="*/ 1 w 4"/>
                  <a:gd name="T35" fmla="*/ 2 h 4"/>
                  <a:gd name="T36" fmla="*/ 1 w 4"/>
                  <a:gd name="T37" fmla="*/ 3 h 4"/>
                  <a:gd name="T38" fmla="*/ 1 w 4"/>
                  <a:gd name="T39" fmla="*/ 3 h 4"/>
                  <a:gd name="T40" fmla="*/ 2 w 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1" y="4"/>
                    </a:moveTo>
                    <a:cubicBezTo>
                      <a:pt x="0" y="3"/>
                      <a:pt x="0" y="3"/>
                      <a:pt x="0" y="3"/>
                    </a:cubicBezTo>
                    <a:cubicBezTo>
                      <a:pt x="0" y="3"/>
                      <a:pt x="0" y="2"/>
                      <a:pt x="0" y="2"/>
                    </a:cubicBezTo>
                    <a:cubicBezTo>
                      <a:pt x="1" y="2"/>
                      <a:pt x="1" y="2"/>
                      <a:pt x="1" y="2"/>
                    </a:cubicBezTo>
                    <a:cubicBezTo>
                      <a:pt x="1" y="2"/>
                      <a:pt x="1" y="2"/>
                      <a:pt x="1" y="2"/>
                    </a:cubicBezTo>
                    <a:cubicBezTo>
                      <a:pt x="1" y="2"/>
                      <a:pt x="1" y="1"/>
                      <a:pt x="2" y="1"/>
                    </a:cubicBezTo>
                    <a:cubicBezTo>
                      <a:pt x="3" y="0"/>
                      <a:pt x="3" y="1"/>
                      <a:pt x="3" y="2"/>
                    </a:cubicBezTo>
                    <a:cubicBezTo>
                      <a:pt x="4" y="3"/>
                      <a:pt x="4" y="3"/>
                      <a:pt x="4" y="3"/>
                    </a:cubicBezTo>
                    <a:lnTo>
                      <a:pt x="1" y="4"/>
                    </a:lnTo>
                    <a:close/>
                    <a:moveTo>
                      <a:pt x="3" y="2"/>
                    </a:moveTo>
                    <a:cubicBezTo>
                      <a:pt x="3" y="2"/>
                      <a:pt x="3" y="2"/>
                      <a:pt x="3" y="2"/>
                    </a:cubicBezTo>
                    <a:cubicBezTo>
                      <a:pt x="3" y="2"/>
                      <a:pt x="3" y="1"/>
                      <a:pt x="2" y="2"/>
                    </a:cubicBezTo>
                    <a:cubicBezTo>
                      <a:pt x="2" y="2"/>
                      <a:pt x="2" y="2"/>
                      <a:pt x="2" y="3"/>
                    </a:cubicBezTo>
                    <a:cubicBezTo>
                      <a:pt x="2" y="3"/>
                      <a:pt x="2" y="3"/>
                      <a:pt x="2" y="3"/>
                    </a:cubicBezTo>
                    <a:lnTo>
                      <a:pt x="3" y="2"/>
                    </a:lnTo>
                    <a:close/>
                    <a:moveTo>
                      <a:pt x="2" y="3"/>
                    </a:moveTo>
                    <a:cubicBezTo>
                      <a:pt x="2" y="3"/>
                      <a:pt x="2" y="3"/>
                      <a:pt x="2" y="3"/>
                    </a:cubicBezTo>
                    <a:cubicBezTo>
                      <a:pt x="1" y="3"/>
                      <a:pt x="1" y="2"/>
                      <a:pt x="1" y="2"/>
                    </a:cubicBezTo>
                    <a:cubicBezTo>
                      <a:pt x="0" y="3"/>
                      <a:pt x="0" y="3"/>
                      <a:pt x="1" y="3"/>
                    </a:cubicBezTo>
                    <a:cubicBezTo>
                      <a:pt x="1" y="3"/>
                      <a:pt x="1" y="3"/>
                      <a:pt x="1"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318">
                <a:extLst>
                  <a:ext uri="{FF2B5EF4-FFF2-40B4-BE49-F238E27FC236}">
                    <a16:creationId xmlns:a16="http://schemas.microsoft.com/office/drawing/2014/main" id="{95F1DEDD-4762-408B-A4CF-B8726AAC11A6}"/>
                  </a:ext>
                </a:extLst>
              </p:cNvPr>
              <p:cNvSpPr>
                <a:spLocks/>
              </p:cNvSpPr>
              <p:nvPr/>
            </p:nvSpPr>
            <p:spPr bwMode="auto">
              <a:xfrm>
                <a:off x="8444219" y="2154870"/>
                <a:ext cx="12623" cy="12623"/>
              </a:xfrm>
              <a:custGeom>
                <a:avLst/>
                <a:gdLst>
                  <a:gd name="T0" fmla="*/ 2 w 8"/>
                  <a:gd name="T1" fmla="*/ 8 h 8"/>
                  <a:gd name="T2" fmla="*/ 0 w 8"/>
                  <a:gd name="T3" fmla="*/ 4 h 8"/>
                  <a:gd name="T4" fmla="*/ 0 w 8"/>
                  <a:gd name="T5" fmla="*/ 4 h 8"/>
                  <a:gd name="T6" fmla="*/ 2 w 8"/>
                  <a:gd name="T7" fmla="*/ 6 h 8"/>
                  <a:gd name="T8" fmla="*/ 4 w 8"/>
                  <a:gd name="T9" fmla="*/ 4 h 8"/>
                  <a:gd name="T10" fmla="*/ 2 w 8"/>
                  <a:gd name="T11" fmla="*/ 2 h 8"/>
                  <a:gd name="T12" fmla="*/ 4 w 8"/>
                  <a:gd name="T13" fmla="*/ 2 h 8"/>
                  <a:gd name="T14" fmla="*/ 4 w 8"/>
                  <a:gd name="T15" fmla="*/ 4 h 8"/>
                  <a:gd name="T16" fmla="*/ 8 w 8"/>
                  <a:gd name="T17" fmla="*/ 2 h 8"/>
                  <a:gd name="T18" fmla="*/ 6 w 8"/>
                  <a:gd name="T19" fmla="*/ 0 h 8"/>
                  <a:gd name="T20" fmla="*/ 6 w 8"/>
                  <a:gd name="T21" fmla="*/ 0 h 8"/>
                  <a:gd name="T22" fmla="*/ 8 w 8"/>
                  <a:gd name="T23" fmla="*/ 4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0" y="4"/>
                    </a:lnTo>
                    <a:lnTo>
                      <a:pt x="0" y="4"/>
                    </a:lnTo>
                    <a:lnTo>
                      <a:pt x="2" y="6"/>
                    </a:lnTo>
                    <a:lnTo>
                      <a:pt x="4" y="4"/>
                    </a:lnTo>
                    <a:lnTo>
                      <a:pt x="2" y="2"/>
                    </a:lnTo>
                    <a:lnTo>
                      <a:pt x="4" y="2"/>
                    </a:lnTo>
                    <a:lnTo>
                      <a:pt x="4" y="4"/>
                    </a:lnTo>
                    <a:lnTo>
                      <a:pt x="8" y="2"/>
                    </a:lnTo>
                    <a:lnTo>
                      <a:pt x="6" y="0"/>
                    </a:lnTo>
                    <a:lnTo>
                      <a:pt x="6" y="0"/>
                    </a:lnTo>
                    <a:lnTo>
                      <a:pt x="8" y="4"/>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319">
                <a:extLst>
                  <a:ext uri="{FF2B5EF4-FFF2-40B4-BE49-F238E27FC236}">
                    <a16:creationId xmlns:a16="http://schemas.microsoft.com/office/drawing/2014/main" id="{28D973BB-6799-4AB9-A06B-3FFD330EE0BA}"/>
                  </a:ext>
                </a:extLst>
              </p:cNvPr>
              <p:cNvSpPr>
                <a:spLocks/>
              </p:cNvSpPr>
              <p:nvPr/>
            </p:nvSpPr>
            <p:spPr bwMode="auto">
              <a:xfrm>
                <a:off x="8434752" y="2139091"/>
                <a:ext cx="15778" cy="15778"/>
              </a:xfrm>
              <a:custGeom>
                <a:avLst/>
                <a:gdLst>
                  <a:gd name="T0" fmla="*/ 4 w 10"/>
                  <a:gd name="T1" fmla="*/ 10 h 10"/>
                  <a:gd name="T2" fmla="*/ 2 w 10"/>
                  <a:gd name="T3" fmla="*/ 8 h 10"/>
                  <a:gd name="T4" fmla="*/ 6 w 10"/>
                  <a:gd name="T5" fmla="*/ 4 h 10"/>
                  <a:gd name="T6" fmla="*/ 6 w 10"/>
                  <a:gd name="T7" fmla="*/ 4 h 10"/>
                  <a:gd name="T8" fmla="*/ 0 w 10"/>
                  <a:gd name="T9" fmla="*/ 6 h 10"/>
                  <a:gd name="T10" fmla="*/ 0 w 10"/>
                  <a:gd name="T11" fmla="*/ 4 h 10"/>
                  <a:gd name="T12" fmla="*/ 6 w 10"/>
                  <a:gd name="T13" fmla="*/ 0 h 10"/>
                  <a:gd name="T14" fmla="*/ 6 w 10"/>
                  <a:gd name="T15" fmla="*/ 0 h 10"/>
                  <a:gd name="T16" fmla="*/ 0 w 10"/>
                  <a:gd name="T17" fmla="*/ 4 h 10"/>
                  <a:gd name="T18" fmla="*/ 0 w 10"/>
                  <a:gd name="T19" fmla="*/ 4 h 10"/>
                  <a:gd name="T20" fmla="*/ 8 w 10"/>
                  <a:gd name="T21" fmla="*/ 2 h 10"/>
                  <a:gd name="T22" fmla="*/ 8 w 10"/>
                  <a:gd name="T23" fmla="*/ 4 h 10"/>
                  <a:gd name="T24" fmla="*/ 4 w 10"/>
                  <a:gd name="T25" fmla="*/ 8 h 10"/>
                  <a:gd name="T26" fmla="*/ 4 w 10"/>
                  <a:gd name="T27" fmla="*/ 8 h 10"/>
                  <a:gd name="T28" fmla="*/ 10 w 10"/>
                  <a:gd name="T29" fmla="*/ 4 h 10"/>
                  <a:gd name="T30" fmla="*/ 10 w 10"/>
                  <a:gd name="T31" fmla="*/ 6 h 10"/>
                  <a:gd name="T32" fmla="*/ 4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4" y="10"/>
                    </a:moveTo>
                    <a:lnTo>
                      <a:pt x="2" y="8"/>
                    </a:lnTo>
                    <a:lnTo>
                      <a:pt x="6" y="4"/>
                    </a:lnTo>
                    <a:lnTo>
                      <a:pt x="6" y="4"/>
                    </a:lnTo>
                    <a:lnTo>
                      <a:pt x="0" y="6"/>
                    </a:lnTo>
                    <a:lnTo>
                      <a:pt x="0" y="4"/>
                    </a:lnTo>
                    <a:lnTo>
                      <a:pt x="6" y="0"/>
                    </a:lnTo>
                    <a:lnTo>
                      <a:pt x="6" y="0"/>
                    </a:lnTo>
                    <a:lnTo>
                      <a:pt x="0" y="4"/>
                    </a:lnTo>
                    <a:lnTo>
                      <a:pt x="0" y="4"/>
                    </a:lnTo>
                    <a:lnTo>
                      <a:pt x="8" y="2"/>
                    </a:lnTo>
                    <a:lnTo>
                      <a:pt x="8" y="4"/>
                    </a:lnTo>
                    <a:lnTo>
                      <a:pt x="4" y="8"/>
                    </a:lnTo>
                    <a:lnTo>
                      <a:pt x="4" y="8"/>
                    </a:lnTo>
                    <a:lnTo>
                      <a:pt x="10" y="4"/>
                    </a:lnTo>
                    <a:lnTo>
                      <a:pt x="10" y="6"/>
                    </a:lnTo>
                    <a:lnTo>
                      <a:pt x="4"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320">
                <a:extLst>
                  <a:ext uri="{FF2B5EF4-FFF2-40B4-BE49-F238E27FC236}">
                    <a16:creationId xmlns:a16="http://schemas.microsoft.com/office/drawing/2014/main" id="{835530C7-D375-4146-91E7-1CE143F8CA48}"/>
                  </a:ext>
                </a:extLst>
              </p:cNvPr>
              <p:cNvSpPr>
                <a:spLocks/>
              </p:cNvSpPr>
              <p:nvPr/>
            </p:nvSpPr>
            <p:spPr bwMode="auto">
              <a:xfrm>
                <a:off x="8428441" y="2132780"/>
                <a:ext cx="12623" cy="12623"/>
              </a:xfrm>
              <a:custGeom>
                <a:avLst/>
                <a:gdLst>
                  <a:gd name="T0" fmla="*/ 4 w 8"/>
                  <a:gd name="T1" fmla="*/ 4 h 8"/>
                  <a:gd name="T2" fmla="*/ 4 w 8"/>
                  <a:gd name="T3" fmla="*/ 8 h 8"/>
                  <a:gd name="T4" fmla="*/ 2 w 8"/>
                  <a:gd name="T5" fmla="*/ 6 h 8"/>
                  <a:gd name="T6" fmla="*/ 4 w 8"/>
                  <a:gd name="T7" fmla="*/ 4 h 8"/>
                  <a:gd name="T8" fmla="*/ 0 w 8"/>
                  <a:gd name="T9" fmla="*/ 4 h 8"/>
                  <a:gd name="T10" fmla="*/ 0 w 8"/>
                  <a:gd name="T11" fmla="*/ 4 h 8"/>
                  <a:gd name="T12" fmla="*/ 4 w 8"/>
                  <a:gd name="T13" fmla="*/ 2 h 8"/>
                  <a:gd name="T14" fmla="*/ 6 w 8"/>
                  <a:gd name="T15" fmla="*/ 0 h 8"/>
                  <a:gd name="T16" fmla="*/ 8 w 8"/>
                  <a:gd name="T17" fmla="*/ 2 h 8"/>
                  <a:gd name="T18" fmla="*/ 4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4"/>
                    </a:moveTo>
                    <a:lnTo>
                      <a:pt x="4" y="8"/>
                    </a:lnTo>
                    <a:lnTo>
                      <a:pt x="2" y="6"/>
                    </a:lnTo>
                    <a:lnTo>
                      <a:pt x="4" y="4"/>
                    </a:lnTo>
                    <a:lnTo>
                      <a:pt x="0" y="4"/>
                    </a:lnTo>
                    <a:lnTo>
                      <a:pt x="0" y="4"/>
                    </a:lnTo>
                    <a:lnTo>
                      <a:pt x="4" y="2"/>
                    </a:lnTo>
                    <a:lnTo>
                      <a:pt x="6" y="0"/>
                    </a:lnTo>
                    <a:lnTo>
                      <a:pt x="8" y="2"/>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321">
                <a:extLst>
                  <a:ext uri="{FF2B5EF4-FFF2-40B4-BE49-F238E27FC236}">
                    <a16:creationId xmlns:a16="http://schemas.microsoft.com/office/drawing/2014/main" id="{94E83086-74CA-41EB-9B5F-CCE8F580DEF9}"/>
                  </a:ext>
                </a:extLst>
              </p:cNvPr>
              <p:cNvSpPr>
                <a:spLocks/>
              </p:cNvSpPr>
              <p:nvPr/>
            </p:nvSpPr>
            <p:spPr bwMode="auto">
              <a:xfrm>
                <a:off x="8420551" y="2120157"/>
                <a:ext cx="11045" cy="12623"/>
              </a:xfrm>
              <a:custGeom>
                <a:avLst/>
                <a:gdLst>
                  <a:gd name="T0" fmla="*/ 0 w 4"/>
                  <a:gd name="T1" fmla="*/ 3 h 4"/>
                  <a:gd name="T2" fmla="*/ 1 w 4"/>
                  <a:gd name="T3" fmla="*/ 3 h 4"/>
                  <a:gd name="T4" fmla="*/ 1 w 4"/>
                  <a:gd name="T5" fmla="*/ 3 h 4"/>
                  <a:gd name="T6" fmla="*/ 1 w 4"/>
                  <a:gd name="T7" fmla="*/ 1 h 4"/>
                  <a:gd name="T8" fmla="*/ 3 w 4"/>
                  <a:gd name="T9" fmla="*/ 1 h 4"/>
                  <a:gd name="T10" fmla="*/ 4 w 4"/>
                  <a:gd name="T11" fmla="*/ 2 h 4"/>
                  <a:gd name="T12" fmla="*/ 3 w 4"/>
                  <a:gd name="T13" fmla="*/ 2 h 4"/>
                  <a:gd name="T14" fmla="*/ 3 w 4"/>
                  <a:gd name="T15" fmla="*/ 1 h 4"/>
                  <a:gd name="T16" fmla="*/ 2 w 4"/>
                  <a:gd name="T17" fmla="*/ 1 h 4"/>
                  <a:gd name="T18" fmla="*/ 2 w 4"/>
                  <a:gd name="T19" fmla="*/ 4 h 4"/>
                  <a:gd name="T20" fmla="*/ 1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0" y="3"/>
                      <a:pt x="1" y="3"/>
                      <a:pt x="1" y="3"/>
                    </a:cubicBezTo>
                    <a:cubicBezTo>
                      <a:pt x="1" y="4"/>
                      <a:pt x="1" y="4"/>
                      <a:pt x="1" y="3"/>
                    </a:cubicBezTo>
                    <a:cubicBezTo>
                      <a:pt x="2" y="3"/>
                      <a:pt x="1" y="2"/>
                      <a:pt x="1" y="1"/>
                    </a:cubicBezTo>
                    <a:cubicBezTo>
                      <a:pt x="2" y="0"/>
                      <a:pt x="3" y="0"/>
                      <a:pt x="3" y="1"/>
                    </a:cubicBezTo>
                    <a:cubicBezTo>
                      <a:pt x="4" y="1"/>
                      <a:pt x="4" y="2"/>
                      <a:pt x="4" y="2"/>
                    </a:cubicBezTo>
                    <a:cubicBezTo>
                      <a:pt x="3" y="2"/>
                      <a:pt x="3" y="2"/>
                      <a:pt x="3" y="2"/>
                    </a:cubicBezTo>
                    <a:cubicBezTo>
                      <a:pt x="3" y="2"/>
                      <a:pt x="3" y="2"/>
                      <a:pt x="3" y="1"/>
                    </a:cubicBezTo>
                    <a:cubicBezTo>
                      <a:pt x="3" y="1"/>
                      <a:pt x="2" y="1"/>
                      <a:pt x="2" y="1"/>
                    </a:cubicBezTo>
                    <a:cubicBezTo>
                      <a:pt x="2" y="2"/>
                      <a:pt x="3" y="3"/>
                      <a:pt x="2" y="4"/>
                    </a:cubicBezTo>
                    <a:cubicBezTo>
                      <a:pt x="2" y="4"/>
                      <a:pt x="1" y="4"/>
                      <a:pt x="1" y="4"/>
                    </a:cubicBezTo>
                    <a:cubicBezTo>
                      <a:pt x="0" y="3"/>
                      <a:pt x="0" y="3"/>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322">
                <a:extLst>
                  <a:ext uri="{FF2B5EF4-FFF2-40B4-BE49-F238E27FC236}">
                    <a16:creationId xmlns:a16="http://schemas.microsoft.com/office/drawing/2014/main" id="{8DF12998-5065-4AAC-8F19-9BB8DB31CDCF}"/>
                  </a:ext>
                </a:extLst>
              </p:cNvPr>
              <p:cNvSpPr>
                <a:spLocks/>
              </p:cNvSpPr>
              <p:nvPr/>
            </p:nvSpPr>
            <p:spPr bwMode="auto">
              <a:xfrm>
                <a:off x="8414239" y="2117002"/>
                <a:ext cx="9467" cy="12623"/>
              </a:xfrm>
              <a:custGeom>
                <a:avLst/>
                <a:gdLst>
                  <a:gd name="T0" fmla="*/ 2 w 6"/>
                  <a:gd name="T1" fmla="*/ 6 h 8"/>
                  <a:gd name="T2" fmla="*/ 4 w 6"/>
                  <a:gd name="T3" fmla="*/ 6 h 8"/>
                  <a:gd name="T4" fmla="*/ 4 w 6"/>
                  <a:gd name="T5" fmla="*/ 8 h 8"/>
                  <a:gd name="T6" fmla="*/ 0 w 6"/>
                  <a:gd name="T7" fmla="*/ 4 h 8"/>
                  <a:gd name="T8" fmla="*/ 0 w 6"/>
                  <a:gd name="T9" fmla="*/ 4 h 8"/>
                  <a:gd name="T10" fmla="*/ 2 w 6"/>
                  <a:gd name="T11" fmla="*/ 4 h 8"/>
                  <a:gd name="T12" fmla="*/ 6 w 6"/>
                  <a:gd name="T13" fmla="*/ 0 h 8"/>
                  <a:gd name="T14" fmla="*/ 6 w 6"/>
                  <a:gd name="T15" fmla="*/ 0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6"/>
                    </a:lnTo>
                    <a:lnTo>
                      <a:pt x="4" y="8"/>
                    </a:lnTo>
                    <a:lnTo>
                      <a:pt x="0" y="4"/>
                    </a:lnTo>
                    <a:lnTo>
                      <a:pt x="0" y="4"/>
                    </a:lnTo>
                    <a:lnTo>
                      <a:pt x="2" y="4"/>
                    </a:lnTo>
                    <a:lnTo>
                      <a:pt x="6" y="0"/>
                    </a:lnTo>
                    <a:lnTo>
                      <a:pt x="6" y="0"/>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323">
                <a:extLst>
                  <a:ext uri="{FF2B5EF4-FFF2-40B4-BE49-F238E27FC236}">
                    <a16:creationId xmlns:a16="http://schemas.microsoft.com/office/drawing/2014/main" id="{5B45CFFA-4783-43C9-A7C3-1E40E9DD5C68}"/>
                  </a:ext>
                </a:extLst>
              </p:cNvPr>
              <p:cNvSpPr>
                <a:spLocks noEditPoints="1"/>
              </p:cNvSpPr>
              <p:nvPr/>
            </p:nvSpPr>
            <p:spPr bwMode="auto">
              <a:xfrm>
                <a:off x="8407928" y="2110690"/>
                <a:ext cx="12623" cy="12623"/>
              </a:xfrm>
              <a:custGeom>
                <a:avLst/>
                <a:gdLst>
                  <a:gd name="T0" fmla="*/ 1 w 4"/>
                  <a:gd name="T1" fmla="*/ 4 h 4"/>
                  <a:gd name="T2" fmla="*/ 1 w 4"/>
                  <a:gd name="T3" fmla="*/ 3 h 4"/>
                  <a:gd name="T4" fmla="*/ 0 w 4"/>
                  <a:gd name="T5" fmla="*/ 2 h 4"/>
                  <a:gd name="T6" fmla="*/ 1 w 4"/>
                  <a:gd name="T7" fmla="*/ 2 h 4"/>
                  <a:gd name="T8" fmla="*/ 1 w 4"/>
                  <a:gd name="T9" fmla="*/ 2 h 4"/>
                  <a:gd name="T10" fmla="*/ 1 w 4"/>
                  <a:gd name="T11" fmla="*/ 0 h 4"/>
                  <a:gd name="T12" fmla="*/ 2 w 4"/>
                  <a:gd name="T13" fmla="*/ 0 h 4"/>
                  <a:gd name="T14" fmla="*/ 2 w 4"/>
                  <a:gd name="T15" fmla="*/ 0 h 4"/>
                  <a:gd name="T16" fmla="*/ 2 w 4"/>
                  <a:gd name="T17" fmla="*/ 1 h 4"/>
                  <a:gd name="T18" fmla="*/ 2 w 4"/>
                  <a:gd name="T19" fmla="*/ 2 h 4"/>
                  <a:gd name="T20" fmla="*/ 2 w 4"/>
                  <a:gd name="T21" fmla="*/ 2 h 4"/>
                  <a:gd name="T22" fmla="*/ 3 w 4"/>
                  <a:gd name="T23" fmla="*/ 1 h 4"/>
                  <a:gd name="T24" fmla="*/ 4 w 4"/>
                  <a:gd name="T25" fmla="*/ 1 h 4"/>
                  <a:gd name="T26" fmla="*/ 1 w 4"/>
                  <a:gd name="T27" fmla="*/ 4 h 4"/>
                  <a:gd name="T28" fmla="*/ 2 w 4"/>
                  <a:gd name="T29" fmla="*/ 2 h 4"/>
                  <a:gd name="T30" fmla="*/ 2 w 4"/>
                  <a:gd name="T31" fmla="*/ 2 h 4"/>
                  <a:gd name="T32" fmla="*/ 1 w 4"/>
                  <a:gd name="T33" fmla="*/ 2 h 4"/>
                  <a:gd name="T34" fmla="*/ 1 w 4"/>
                  <a:gd name="T35" fmla="*/ 3 h 4"/>
                  <a:gd name="T36" fmla="*/ 1 w 4"/>
                  <a:gd name="T37" fmla="*/ 3 h 4"/>
                  <a:gd name="T38" fmla="*/ 2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1" y="4"/>
                    </a:moveTo>
                    <a:cubicBezTo>
                      <a:pt x="1" y="3"/>
                      <a:pt x="1" y="3"/>
                      <a:pt x="1" y="3"/>
                    </a:cubicBezTo>
                    <a:cubicBezTo>
                      <a:pt x="0" y="3"/>
                      <a:pt x="0" y="2"/>
                      <a:pt x="0" y="2"/>
                    </a:cubicBezTo>
                    <a:cubicBezTo>
                      <a:pt x="0" y="1"/>
                      <a:pt x="1" y="1"/>
                      <a:pt x="1" y="2"/>
                    </a:cubicBezTo>
                    <a:cubicBezTo>
                      <a:pt x="1" y="2"/>
                      <a:pt x="1" y="2"/>
                      <a:pt x="1" y="2"/>
                    </a:cubicBezTo>
                    <a:cubicBezTo>
                      <a:pt x="1" y="1"/>
                      <a:pt x="1" y="1"/>
                      <a:pt x="1" y="0"/>
                    </a:cubicBezTo>
                    <a:cubicBezTo>
                      <a:pt x="2" y="0"/>
                      <a:pt x="2" y="0"/>
                      <a:pt x="2" y="0"/>
                    </a:cubicBezTo>
                    <a:cubicBezTo>
                      <a:pt x="2" y="0"/>
                      <a:pt x="2" y="0"/>
                      <a:pt x="2" y="0"/>
                    </a:cubicBezTo>
                    <a:cubicBezTo>
                      <a:pt x="2" y="1"/>
                      <a:pt x="2" y="1"/>
                      <a:pt x="2" y="1"/>
                    </a:cubicBezTo>
                    <a:cubicBezTo>
                      <a:pt x="2" y="1"/>
                      <a:pt x="2" y="1"/>
                      <a:pt x="2" y="2"/>
                    </a:cubicBezTo>
                    <a:cubicBezTo>
                      <a:pt x="2" y="2"/>
                      <a:pt x="2" y="2"/>
                      <a:pt x="2" y="2"/>
                    </a:cubicBezTo>
                    <a:cubicBezTo>
                      <a:pt x="3" y="1"/>
                      <a:pt x="3" y="1"/>
                      <a:pt x="3" y="1"/>
                    </a:cubicBezTo>
                    <a:cubicBezTo>
                      <a:pt x="4" y="1"/>
                      <a:pt x="4" y="1"/>
                      <a:pt x="4" y="1"/>
                    </a:cubicBezTo>
                    <a:lnTo>
                      <a:pt x="1" y="4"/>
                    </a:lnTo>
                    <a:close/>
                    <a:moveTo>
                      <a:pt x="2" y="2"/>
                    </a:moveTo>
                    <a:cubicBezTo>
                      <a:pt x="2" y="2"/>
                      <a:pt x="2" y="2"/>
                      <a:pt x="2" y="2"/>
                    </a:cubicBezTo>
                    <a:cubicBezTo>
                      <a:pt x="1" y="2"/>
                      <a:pt x="1" y="2"/>
                      <a:pt x="1" y="2"/>
                    </a:cubicBezTo>
                    <a:cubicBezTo>
                      <a:pt x="0" y="3"/>
                      <a:pt x="1" y="3"/>
                      <a:pt x="1" y="3"/>
                    </a:cubicBezTo>
                    <a:cubicBezTo>
                      <a:pt x="1" y="3"/>
                      <a:pt x="1" y="3"/>
                      <a:pt x="1" y="3"/>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324">
                <a:extLst>
                  <a:ext uri="{FF2B5EF4-FFF2-40B4-BE49-F238E27FC236}">
                    <a16:creationId xmlns:a16="http://schemas.microsoft.com/office/drawing/2014/main" id="{299EDEC0-DE5F-427A-BB87-A7F5EAF92E95}"/>
                  </a:ext>
                </a:extLst>
              </p:cNvPr>
              <p:cNvSpPr>
                <a:spLocks/>
              </p:cNvSpPr>
              <p:nvPr/>
            </p:nvSpPr>
            <p:spPr bwMode="auto">
              <a:xfrm>
                <a:off x="8398461" y="2104379"/>
                <a:ext cx="12623" cy="12623"/>
              </a:xfrm>
              <a:custGeom>
                <a:avLst/>
                <a:gdLst>
                  <a:gd name="T0" fmla="*/ 4 w 8"/>
                  <a:gd name="T1" fmla="*/ 8 h 8"/>
                  <a:gd name="T2" fmla="*/ 0 w 8"/>
                  <a:gd name="T3" fmla="*/ 6 h 8"/>
                  <a:gd name="T4" fmla="*/ 2 w 8"/>
                  <a:gd name="T5" fmla="*/ 6 h 8"/>
                  <a:gd name="T6" fmla="*/ 4 w 8"/>
                  <a:gd name="T7" fmla="*/ 6 h 8"/>
                  <a:gd name="T8" fmla="*/ 4 w 8"/>
                  <a:gd name="T9" fmla="*/ 6 h 8"/>
                  <a:gd name="T10" fmla="*/ 2 w 8"/>
                  <a:gd name="T11" fmla="*/ 4 h 8"/>
                  <a:gd name="T12" fmla="*/ 2 w 8"/>
                  <a:gd name="T13" fmla="*/ 2 h 8"/>
                  <a:gd name="T14" fmla="*/ 6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2" y="6"/>
                    </a:lnTo>
                    <a:lnTo>
                      <a:pt x="4" y="6"/>
                    </a:lnTo>
                    <a:lnTo>
                      <a:pt x="4" y="6"/>
                    </a:lnTo>
                    <a:lnTo>
                      <a:pt x="2" y="4"/>
                    </a:lnTo>
                    <a:lnTo>
                      <a:pt x="2" y="2"/>
                    </a:lnTo>
                    <a:lnTo>
                      <a:pt x="6"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325">
                <a:extLst>
                  <a:ext uri="{FF2B5EF4-FFF2-40B4-BE49-F238E27FC236}">
                    <a16:creationId xmlns:a16="http://schemas.microsoft.com/office/drawing/2014/main" id="{F7E9E96A-89B9-44D1-9F15-B6DEAC2DE027}"/>
                  </a:ext>
                </a:extLst>
              </p:cNvPr>
              <p:cNvSpPr>
                <a:spLocks/>
              </p:cNvSpPr>
              <p:nvPr/>
            </p:nvSpPr>
            <p:spPr bwMode="auto">
              <a:xfrm>
                <a:off x="8388994" y="2098067"/>
                <a:ext cx="15778" cy="15778"/>
              </a:xfrm>
              <a:custGeom>
                <a:avLst/>
                <a:gdLst>
                  <a:gd name="T0" fmla="*/ 6 w 10"/>
                  <a:gd name="T1" fmla="*/ 10 h 10"/>
                  <a:gd name="T2" fmla="*/ 4 w 10"/>
                  <a:gd name="T3" fmla="*/ 8 h 10"/>
                  <a:gd name="T4" fmla="*/ 4 w 10"/>
                  <a:gd name="T5" fmla="*/ 2 h 10"/>
                  <a:gd name="T6" fmla="*/ 4 w 10"/>
                  <a:gd name="T7" fmla="*/ 2 h 10"/>
                  <a:gd name="T8" fmla="*/ 2 w 10"/>
                  <a:gd name="T9" fmla="*/ 8 h 10"/>
                  <a:gd name="T10" fmla="*/ 0 w 10"/>
                  <a:gd name="T11" fmla="*/ 6 h 10"/>
                  <a:gd name="T12" fmla="*/ 4 w 10"/>
                  <a:gd name="T13" fmla="*/ 0 h 10"/>
                  <a:gd name="T14" fmla="*/ 6 w 10"/>
                  <a:gd name="T15" fmla="*/ 2 h 10"/>
                  <a:gd name="T16" fmla="*/ 6 w 10"/>
                  <a:gd name="T17" fmla="*/ 8 h 10"/>
                  <a:gd name="T18" fmla="*/ 6 w 10"/>
                  <a:gd name="T19" fmla="*/ 8 h 10"/>
                  <a:gd name="T20" fmla="*/ 8 w 10"/>
                  <a:gd name="T21" fmla="*/ 2 h 10"/>
                  <a:gd name="T22" fmla="*/ 10 w 10"/>
                  <a:gd name="T23" fmla="*/ 4 h 10"/>
                  <a:gd name="T24" fmla="*/ 6 w 10"/>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10"/>
                    </a:moveTo>
                    <a:lnTo>
                      <a:pt x="4" y="8"/>
                    </a:lnTo>
                    <a:lnTo>
                      <a:pt x="4" y="2"/>
                    </a:lnTo>
                    <a:lnTo>
                      <a:pt x="4" y="2"/>
                    </a:lnTo>
                    <a:lnTo>
                      <a:pt x="2" y="8"/>
                    </a:lnTo>
                    <a:lnTo>
                      <a:pt x="0" y="6"/>
                    </a:lnTo>
                    <a:lnTo>
                      <a:pt x="4" y="0"/>
                    </a:lnTo>
                    <a:lnTo>
                      <a:pt x="6" y="2"/>
                    </a:lnTo>
                    <a:lnTo>
                      <a:pt x="6" y="8"/>
                    </a:lnTo>
                    <a:lnTo>
                      <a:pt x="6" y="8"/>
                    </a:lnTo>
                    <a:lnTo>
                      <a:pt x="8" y="2"/>
                    </a:lnTo>
                    <a:lnTo>
                      <a:pt x="10" y="4"/>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326">
                <a:extLst>
                  <a:ext uri="{FF2B5EF4-FFF2-40B4-BE49-F238E27FC236}">
                    <a16:creationId xmlns:a16="http://schemas.microsoft.com/office/drawing/2014/main" id="{28264D79-7D0E-4D83-BDBF-00D0A311A0C3}"/>
                  </a:ext>
                </a:extLst>
              </p:cNvPr>
              <p:cNvSpPr>
                <a:spLocks/>
              </p:cNvSpPr>
              <p:nvPr/>
            </p:nvSpPr>
            <p:spPr bwMode="auto">
              <a:xfrm>
                <a:off x="8382683" y="2094912"/>
                <a:ext cx="9467" cy="12623"/>
              </a:xfrm>
              <a:custGeom>
                <a:avLst/>
                <a:gdLst>
                  <a:gd name="T0" fmla="*/ 1 w 3"/>
                  <a:gd name="T1" fmla="*/ 0 h 4"/>
                  <a:gd name="T2" fmla="*/ 2 w 3"/>
                  <a:gd name="T3" fmla="*/ 0 h 4"/>
                  <a:gd name="T4" fmla="*/ 3 w 3"/>
                  <a:gd name="T5" fmla="*/ 3 h 4"/>
                  <a:gd name="T6" fmla="*/ 1 w 3"/>
                  <a:gd name="T7" fmla="*/ 4 h 4"/>
                  <a:gd name="T8" fmla="*/ 0 w 3"/>
                  <a:gd name="T9" fmla="*/ 2 h 4"/>
                  <a:gd name="T10" fmla="*/ 0 w 3"/>
                  <a:gd name="T11" fmla="*/ 2 h 4"/>
                  <a:gd name="T12" fmla="*/ 1 w 3"/>
                  <a:gd name="T13" fmla="*/ 3 h 4"/>
                  <a:gd name="T14" fmla="*/ 2 w 3"/>
                  <a:gd name="T15" fmla="*/ 2 h 4"/>
                  <a:gd name="T16" fmla="*/ 2 w 3"/>
                  <a:gd name="T17" fmla="*/ 0 h 4"/>
                  <a:gd name="T18" fmla="*/ 1 w 3"/>
                  <a:gd name="T19" fmla="*/ 0 h 4"/>
                  <a:gd name="T20" fmla="*/ 1 w 3"/>
                  <a:gd name="T21" fmla="*/ 2 h 4"/>
                  <a:gd name="T22" fmla="*/ 1 w 3"/>
                  <a:gd name="T23" fmla="*/ 2 h 4"/>
                  <a:gd name="T24" fmla="*/ 1 w 3"/>
                  <a:gd name="T25" fmla="*/ 2 h 4"/>
                  <a:gd name="T26" fmla="*/ 0 w 3"/>
                  <a:gd name="T27" fmla="*/ 2 h 4"/>
                  <a:gd name="T28" fmla="*/ 1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1" y="0"/>
                    </a:moveTo>
                    <a:cubicBezTo>
                      <a:pt x="1" y="0"/>
                      <a:pt x="2" y="0"/>
                      <a:pt x="2" y="0"/>
                    </a:cubicBezTo>
                    <a:cubicBezTo>
                      <a:pt x="3" y="1"/>
                      <a:pt x="3" y="2"/>
                      <a:pt x="3" y="3"/>
                    </a:cubicBezTo>
                    <a:cubicBezTo>
                      <a:pt x="2" y="4"/>
                      <a:pt x="2" y="4"/>
                      <a:pt x="1" y="4"/>
                    </a:cubicBezTo>
                    <a:cubicBezTo>
                      <a:pt x="0" y="3"/>
                      <a:pt x="0" y="3"/>
                      <a:pt x="0" y="2"/>
                    </a:cubicBezTo>
                    <a:cubicBezTo>
                      <a:pt x="0" y="2"/>
                      <a:pt x="0" y="2"/>
                      <a:pt x="0" y="2"/>
                    </a:cubicBezTo>
                    <a:cubicBezTo>
                      <a:pt x="0" y="3"/>
                      <a:pt x="0" y="3"/>
                      <a:pt x="1" y="3"/>
                    </a:cubicBezTo>
                    <a:cubicBezTo>
                      <a:pt x="1" y="4"/>
                      <a:pt x="2" y="3"/>
                      <a:pt x="2" y="2"/>
                    </a:cubicBezTo>
                    <a:cubicBezTo>
                      <a:pt x="2" y="2"/>
                      <a:pt x="2" y="1"/>
                      <a:pt x="2" y="0"/>
                    </a:cubicBezTo>
                    <a:cubicBezTo>
                      <a:pt x="2" y="0"/>
                      <a:pt x="1" y="0"/>
                      <a:pt x="1" y="0"/>
                    </a:cubicBezTo>
                    <a:cubicBezTo>
                      <a:pt x="1" y="2"/>
                      <a:pt x="1" y="2"/>
                      <a:pt x="1" y="2"/>
                    </a:cubicBezTo>
                    <a:cubicBezTo>
                      <a:pt x="1" y="2"/>
                      <a:pt x="1" y="2"/>
                      <a:pt x="1" y="2"/>
                    </a:cubicBezTo>
                    <a:cubicBezTo>
                      <a:pt x="1" y="2"/>
                      <a:pt x="1" y="2"/>
                      <a:pt x="1" y="2"/>
                    </a:cubicBezTo>
                    <a:cubicBezTo>
                      <a:pt x="0" y="2"/>
                      <a:pt x="0" y="2"/>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327">
                <a:extLst>
                  <a:ext uri="{FF2B5EF4-FFF2-40B4-BE49-F238E27FC236}">
                    <a16:creationId xmlns:a16="http://schemas.microsoft.com/office/drawing/2014/main" id="{D56E32D6-C2B5-4291-91F1-AFD7ECB2B1C2}"/>
                  </a:ext>
                </a:extLst>
              </p:cNvPr>
              <p:cNvSpPr>
                <a:spLocks/>
              </p:cNvSpPr>
              <p:nvPr/>
            </p:nvSpPr>
            <p:spPr bwMode="auto">
              <a:xfrm>
                <a:off x="8373215" y="2091756"/>
                <a:ext cx="9467" cy="12623"/>
              </a:xfrm>
              <a:custGeom>
                <a:avLst/>
                <a:gdLst>
                  <a:gd name="T0" fmla="*/ 4 w 6"/>
                  <a:gd name="T1" fmla="*/ 6 h 8"/>
                  <a:gd name="T2" fmla="*/ 4 w 6"/>
                  <a:gd name="T3" fmla="*/ 8 h 8"/>
                  <a:gd name="T4" fmla="*/ 4 w 6"/>
                  <a:gd name="T5" fmla="*/ 8 h 8"/>
                  <a:gd name="T6" fmla="*/ 0 w 6"/>
                  <a:gd name="T7" fmla="*/ 6 h 8"/>
                  <a:gd name="T8" fmla="*/ 0 w 6"/>
                  <a:gd name="T9" fmla="*/ 6 h 8"/>
                  <a:gd name="T10" fmla="*/ 2 w 6"/>
                  <a:gd name="T11" fmla="*/ 6 h 8"/>
                  <a:gd name="T12" fmla="*/ 4 w 6"/>
                  <a:gd name="T13" fmla="*/ 0 h 8"/>
                  <a:gd name="T14" fmla="*/ 6 w 6"/>
                  <a:gd name="T15" fmla="*/ 0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4" y="8"/>
                    </a:lnTo>
                    <a:lnTo>
                      <a:pt x="4" y="8"/>
                    </a:lnTo>
                    <a:lnTo>
                      <a:pt x="0" y="6"/>
                    </a:lnTo>
                    <a:lnTo>
                      <a:pt x="0" y="6"/>
                    </a:lnTo>
                    <a:lnTo>
                      <a:pt x="2" y="6"/>
                    </a:lnTo>
                    <a:lnTo>
                      <a:pt x="4" y="0"/>
                    </a:lnTo>
                    <a:lnTo>
                      <a:pt x="6" y="0"/>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328">
                <a:extLst>
                  <a:ext uri="{FF2B5EF4-FFF2-40B4-BE49-F238E27FC236}">
                    <a16:creationId xmlns:a16="http://schemas.microsoft.com/office/drawing/2014/main" id="{2B3C3472-6F15-4933-B5F1-7752F0626BC2}"/>
                  </a:ext>
                </a:extLst>
              </p:cNvPr>
              <p:cNvSpPr>
                <a:spLocks/>
              </p:cNvSpPr>
              <p:nvPr/>
            </p:nvSpPr>
            <p:spPr bwMode="auto">
              <a:xfrm>
                <a:off x="8363748" y="2090178"/>
                <a:ext cx="12623" cy="11045"/>
              </a:xfrm>
              <a:custGeom>
                <a:avLst/>
                <a:gdLst>
                  <a:gd name="T0" fmla="*/ 6 w 8"/>
                  <a:gd name="T1" fmla="*/ 7 h 7"/>
                  <a:gd name="T2" fmla="*/ 4 w 8"/>
                  <a:gd name="T3" fmla="*/ 7 h 7"/>
                  <a:gd name="T4" fmla="*/ 4 w 8"/>
                  <a:gd name="T5" fmla="*/ 3 h 7"/>
                  <a:gd name="T6" fmla="*/ 2 w 8"/>
                  <a:gd name="T7" fmla="*/ 3 h 7"/>
                  <a:gd name="T8" fmla="*/ 2 w 8"/>
                  <a:gd name="T9" fmla="*/ 7 h 7"/>
                  <a:gd name="T10" fmla="*/ 0 w 8"/>
                  <a:gd name="T11" fmla="*/ 5 h 7"/>
                  <a:gd name="T12" fmla="*/ 2 w 8"/>
                  <a:gd name="T13" fmla="*/ 0 h 7"/>
                  <a:gd name="T14" fmla="*/ 4 w 8"/>
                  <a:gd name="T15" fmla="*/ 0 h 7"/>
                  <a:gd name="T16" fmla="*/ 2 w 8"/>
                  <a:gd name="T17" fmla="*/ 3 h 7"/>
                  <a:gd name="T18" fmla="*/ 4 w 8"/>
                  <a:gd name="T19" fmla="*/ 3 h 7"/>
                  <a:gd name="T20" fmla="*/ 6 w 8"/>
                  <a:gd name="T21" fmla="*/ 0 h 7"/>
                  <a:gd name="T22" fmla="*/ 8 w 8"/>
                  <a:gd name="T23" fmla="*/ 1 h 7"/>
                  <a:gd name="T24" fmla="*/ 6 w 8"/>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7"/>
                    </a:moveTo>
                    <a:lnTo>
                      <a:pt x="4" y="7"/>
                    </a:lnTo>
                    <a:lnTo>
                      <a:pt x="4" y="3"/>
                    </a:lnTo>
                    <a:lnTo>
                      <a:pt x="2" y="3"/>
                    </a:lnTo>
                    <a:lnTo>
                      <a:pt x="2" y="7"/>
                    </a:lnTo>
                    <a:lnTo>
                      <a:pt x="0" y="5"/>
                    </a:lnTo>
                    <a:lnTo>
                      <a:pt x="2" y="0"/>
                    </a:lnTo>
                    <a:lnTo>
                      <a:pt x="4" y="0"/>
                    </a:lnTo>
                    <a:lnTo>
                      <a:pt x="2" y="3"/>
                    </a:lnTo>
                    <a:lnTo>
                      <a:pt x="4" y="3"/>
                    </a:lnTo>
                    <a:lnTo>
                      <a:pt x="6" y="0"/>
                    </a:lnTo>
                    <a:lnTo>
                      <a:pt x="8" y="1"/>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Line 329">
                <a:extLst>
                  <a:ext uri="{FF2B5EF4-FFF2-40B4-BE49-F238E27FC236}">
                    <a16:creationId xmlns:a16="http://schemas.microsoft.com/office/drawing/2014/main" id="{A18778C4-2AEB-4818-A7B1-4CF761BB6DB9}"/>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Line 330">
                <a:extLst>
                  <a:ext uri="{FF2B5EF4-FFF2-40B4-BE49-F238E27FC236}">
                    <a16:creationId xmlns:a16="http://schemas.microsoft.com/office/drawing/2014/main" id="{4E943EEB-3C05-41D9-A994-03D2C2CA9901}"/>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331">
                <a:extLst>
                  <a:ext uri="{FF2B5EF4-FFF2-40B4-BE49-F238E27FC236}">
                    <a16:creationId xmlns:a16="http://schemas.microsoft.com/office/drawing/2014/main" id="{A1F65C1C-7468-445F-B2D1-8F0788F26D4A}"/>
                  </a:ext>
                </a:extLst>
              </p:cNvPr>
              <p:cNvSpPr>
                <a:spLocks/>
              </p:cNvSpPr>
              <p:nvPr/>
            </p:nvSpPr>
            <p:spPr bwMode="auto">
              <a:xfrm>
                <a:off x="8311680" y="233158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Line 332">
                <a:extLst>
                  <a:ext uri="{FF2B5EF4-FFF2-40B4-BE49-F238E27FC236}">
                    <a16:creationId xmlns:a16="http://schemas.microsoft.com/office/drawing/2014/main" id="{1B0FC020-C188-430F-BA27-DCF4D0850A2F}"/>
                  </a:ext>
                </a:extLst>
              </p:cNvPr>
              <p:cNvSpPr>
                <a:spLocks noChangeShapeType="1"/>
              </p:cNvSpPr>
              <p:nvPr/>
            </p:nvSpPr>
            <p:spPr bwMode="auto">
              <a:xfrm flipH="1">
                <a:off x="8314836" y="233158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333">
                <a:extLst>
                  <a:ext uri="{FF2B5EF4-FFF2-40B4-BE49-F238E27FC236}">
                    <a16:creationId xmlns:a16="http://schemas.microsoft.com/office/drawing/2014/main" id="{D4F2800E-A6F9-4719-BEBB-0CEEDB533A43}"/>
                  </a:ext>
                </a:extLst>
              </p:cNvPr>
              <p:cNvSpPr>
                <a:spLocks/>
              </p:cNvSpPr>
              <p:nvPr/>
            </p:nvSpPr>
            <p:spPr bwMode="auto">
              <a:xfrm>
                <a:off x="8314836" y="2331588"/>
                <a:ext cx="3156" cy="6311"/>
              </a:xfrm>
              <a:custGeom>
                <a:avLst/>
                <a:gdLst>
                  <a:gd name="T0" fmla="*/ 1 w 1"/>
                  <a:gd name="T1" fmla="*/ 0 h 2"/>
                  <a:gd name="T2" fmla="*/ 1 w 1"/>
                  <a:gd name="T3" fmla="*/ 1 h 2"/>
                  <a:gd name="T4" fmla="*/ 0 w 1"/>
                  <a:gd name="T5" fmla="*/ 2 h 2"/>
                </a:gdLst>
                <a:ahLst/>
                <a:cxnLst>
                  <a:cxn ang="0">
                    <a:pos x="T0" y="T1"/>
                  </a:cxn>
                  <a:cxn ang="0">
                    <a:pos x="T2" y="T3"/>
                  </a:cxn>
                  <a:cxn ang="0">
                    <a:pos x="T4" y="T5"/>
                  </a:cxn>
                </a:cxnLst>
                <a:rect l="0" t="0" r="r" b="b"/>
                <a:pathLst>
                  <a:path w="1" h="2">
                    <a:moveTo>
                      <a:pt x="1" y="0"/>
                    </a:moveTo>
                    <a:cubicBezTo>
                      <a:pt x="1" y="1"/>
                      <a:pt x="1" y="1"/>
                      <a:pt x="1" y="1"/>
                    </a:cubicBezTo>
                    <a:cubicBezTo>
                      <a:pt x="1"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Line 334">
                <a:extLst>
                  <a:ext uri="{FF2B5EF4-FFF2-40B4-BE49-F238E27FC236}">
                    <a16:creationId xmlns:a16="http://schemas.microsoft.com/office/drawing/2014/main" id="{36EF19ED-77A5-4BBE-BE8F-6E27D15CA73F}"/>
                  </a:ext>
                </a:extLst>
              </p:cNvPr>
              <p:cNvSpPr>
                <a:spLocks noChangeShapeType="1"/>
              </p:cNvSpPr>
              <p:nvPr/>
            </p:nvSpPr>
            <p:spPr bwMode="auto">
              <a:xfrm flipH="1">
                <a:off x="8317991" y="2337900"/>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335">
                <a:extLst>
                  <a:ext uri="{FF2B5EF4-FFF2-40B4-BE49-F238E27FC236}">
                    <a16:creationId xmlns:a16="http://schemas.microsoft.com/office/drawing/2014/main" id="{A3E2D152-6FB5-45D0-999B-F465370573ED}"/>
                  </a:ext>
                </a:extLst>
              </p:cNvPr>
              <p:cNvSpPr>
                <a:spLocks/>
              </p:cNvSpPr>
              <p:nvPr/>
            </p:nvSpPr>
            <p:spPr bwMode="auto">
              <a:xfrm>
                <a:off x="8317991" y="233474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0" y="1"/>
                      <a:pt x="0"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336">
                <a:extLst>
                  <a:ext uri="{FF2B5EF4-FFF2-40B4-BE49-F238E27FC236}">
                    <a16:creationId xmlns:a16="http://schemas.microsoft.com/office/drawing/2014/main" id="{9DBB2F70-494F-4C06-903A-CD5293CA10F1}"/>
                  </a:ext>
                </a:extLst>
              </p:cNvPr>
              <p:cNvSpPr>
                <a:spLocks/>
              </p:cNvSpPr>
              <p:nvPr/>
            </p:nvSpPr>
            <p:spPr bwMode="auto">
              <a:xfrm>
                <a:off x="8321147" y="2337900"/>
                <a:ext cx="1578"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337">
                <a:extLst>
                  <a:ext uri="{FF2B5EF4-FFF2-40B4-BE49-F238E27FC236}">
                    <a16:creationId xmlns:a16="http://schemas.microsoft.com/office/drawing/2014/main" id="{EC3D854F-3555-4084-B3AD-3CC5AE3725CF}"/>
                  </a:ext>
                </a:extLst>
              </p:cNvPr>
              <p:cNvSpPr>
                <a:spLocks/>
              </p:cNvSpPr>
              <p:nvPr/>
            </p:nvSpPr>
            <p:spPr bwMode="auto">
              <a:xfrm>
                <a:off x="8223321" y="2232184"/>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338">
                <a:extLst>
                  <a:ext uri="{FF2B5EF4-FFF2-40B4-BE49-F238E27FC236}">
                    <a16:creationId xmlns:a16="http://schemas.microsoft.com/office/drawing/2014/main" id="{33D8952B-7152-4049-9766-F8D48D4A0392}"/>
                  </a:ext>
                </a:extLst>
              </p:cNvPr>
              <p:cNvSpPr>
                <a:spLocks/>
              </p:cNvSpPr>
              <p:nvPr/>
            </p:nvSpPr>
            <p:spPr bwMode="auto">
              <a:xfrm>
                <a:off x="8226476" y="2232184"/>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339">
                <a:extLst>
                  <a:ext uri="{FF2B5EF4-FFF2-40B4-BE49-F238E27FC236}">
                    <a16:creationId xmlns:a16="http://schemas.microsoft.com/office/drawing/2014/main" id="{0D449399-16F8-4112-86BD-FECDE2FEE33A}"/>
                  </a:ext>
                </a:extLst>
              </p:cNvPr>
              <p:cNvSpPr>
                <a:spLocks/>
              </p:cNvSpPr>
              <p:nvPr/>
            </p:nvSpPr>
            <p:spPr bwMode="auto">
              <a:xfrm>
                <a:off x="8226476" y="2235339"/>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1"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340">
                <a:extLst>
                  <a:ext uri="{FF2B5EF4-FFF2-40B4-BE49-F238E27FC236}">
                    <a16:creationId xmlns:a16="http://schemas.microsoft.com/office/drawing/2014/main" id="{489BA660-0EF8-475F-9728-FE57AB16B91E}"/>
                  </a:ext>
                </a:extLst>
              </p:cNvPr>
              <p:cNvSpPr>
                <a:spLocks/>
              </p:cNvSpPr>
              <p:nvPr/>
            </p:nvSpPr>
            <p:spPr bwMode="auto">
              <a:xfrm>
                <a:off x="8229632" y="2235339"/>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341">
                <a:extLst>
                  <a:ext uri="{FF2B5EF4-FFF2-40B4-BE49-F238E27FC236}">
                    <a16:creationId xmlns:a16="http://schemas.microsoft.com/office/drawing/2014/main" id="{9FD76159-B647-4A06-AFE0-F4D7F527EB42}"/>
                  </a:ext>
                </a:extLst>
              </p:cNvPr>
              <p:cNvSpPr>
                <a:spLocks/>
              </p:cNvSpPr>
              <p:nvPr/>
            </p:nvSpPr>
            <p:spPr bwMode="auto">
              <a:xfrm>
                <a:off x="8229632" y="2238495"/>
                <a:ext cx="6311" cy="3156"/>
              </a:xfrm>
              <a:custGeom>
                <a:avLst/>
                <a:gdLst>
                  <a:gd name="T0" fmla="*/ 2 w 2"/>
                  <a:gd name="T1" fmla="*/ 0 h 1"/>
                  <a:gd name="T2" fmla="*/ 1 w 2"/>
                  <a:gd name="T3" fmla="*/ 0 h 1"/>
                  <a:gd name="T4" fmla="*/ 0 w 2"/>
                  <a:gd name="T5" fmla="*/ 1 h 1"/>
                </a:gdLst>
                <a:ahLst/>
                <a:cxnLst>
                  <a:cxn ang="0">
                    <a:pos x="T0" y="T1"/>
                  </a:cxn>
                  <a:cxn ang="0">
                    <a:pos x="T2" y="T3"/>
                  </a:cxn>
                  <a:cxn ang="0">
                    <a:pos x="T4" y="T5"/>
                  </a:cxn>
                </a:cxnLst>
                <a:rect l="0" t="0" r="r" b="b"/>
                <a:pathLst>
                  <a:path w="2" h="1">
                    <a:moveTo>
                      <a:pt x="2" y="0"/>
                    </a:moveTo>
                    <a:cubicBezTo>
                      <a:pt x="2" y="0"/>
                      <a:pt x="1" y="0"/>
                      <a:pt x="1" y="0"/>
                    </a:cubicBezTo>
                    <a:cubicBezTo>
                      <a:pt x="1"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342">
                <a:extLst>
                  <a:ext uri="{FF2B5EF4-FFF2-40B4-BE49-F238E27FC236}">
                    <a16:creationId xmlns:a16="http://schemas.microsoft.com/office/drawing/2014/main" id="{027D2949-BB22-4E95-976E-59B2503B930D}"/>
                  </a:ext>
                </a:extLst>
              </p:cNvPr>
              <p:cNvSpPr>
                <a:spLocks/>
              </p:cNvSpPr>
              <p:nvPr/>
            </p:nvSpPr>
            <p:spPr bwMode="auto">
              <a:xfrm>
                <a:off x="8232788" y="2238495"/>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343">
                <a:extLst>
                  <a:ext uri="{FF2B5EF4-FFF2-40B4-BE49-F238E27FC236}">
                    <a16:creationId xmlns:a16="http://schemas.microsoft.com/office/drawing/2014/main" id="{792656F6-0501-4C09-B6AA-40F67CFE8DB5}"/>
                  </a:ext>
                </a:extLst>
              </p:cNvPr>
              <p:cNvSpPr>
                <a:spLocks/>
              </p:cNvSpPr>
              <p:nvPr/>
            </p:nvSpPr>
            <p:spPr bwMode="auto">
              <a:xfrm>
                <a:off x="8311680" y="2322121"/>
                <a:ext cx="17357" cy="15778"/>
              </a:xfrm>
              <a:custGeom>
                <a:avLst/>
                <a:gdLst>
                  <a:gd name="T0" fmla="*/ 6 w 6"/>
                  <a:gd name="T1" fmla="*/ 1 h 5"/>
                  <a:gd name="T2" fmla="*/ 5 w 6"/>
                  <a:gd name="T3" fmla="*/ 4 h 5"/>
                  <a:gd name="T4" fmla="*/ 4 w 6"/>
                  <a:gd name="T5" fmla="*/ 5 h 5"/>
                  <a:gd name="T6" fmla="*/ 0 w 6"/>
                  <a:gd name="T7" fmla="*/ 1 h 5"/>
                  <a:gd name="T8" fmla="*/ 5 w 6"/>
                  <a:gd name="T9" fmla="*/ 0 h 5"/>
                  <a:gd name="T10" fmla="*/ 6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6" y="1"/>
                    </a:moveTo>
                    <a:cubicBezTo>
                      <a:pt x="6" y="2"/>
                      <a:pt x="6" y="3"/>
                      <a:pt x="5" y="4"/>
                    </a:cubicBezTo>
                    <a:cubicBezTo>
                      <a:pt x="4" y="5"/>
                      <a:pt x="4" y="5"/>
                      <a:pt x="4" y="5"/>
                    </a:cubicBezTo>
                    <a:cubicBezTo>
                      <a:pt x="0" y="1"/>
                      <a:pt x="0" y="1"/>
                      <a:pt x="0" y="1"/>
                    </a:cubicBezTo>
                    <a:cubicBezTo>
                      <a:pt x="5" y="0"/>
                      <a:pt x="5" y="0"/>
                      <a:pt x="5" y="0"/>
                    </a:cubicBezTo>
                    <a:lnTo>
                      <a:pt x="6"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344">
                <a:extLst>
                  <a:ext uri="{FF2B5EF4-FFF2-40B4-BE49-F238E27FC236}">
                    <a16:creationId xmlns:a16="http://schemas.microsoft.com/office/drawing/2014/main" id="{4D692247-492E-48C8-A101-5A78E27DF17B}"/>
                  </a:ext>
                </a:extLst>
              </p:cNvPr>
              <p:cNvSpPr>
                <a:spLocks/>
              </p:cNvSpPr>
              <p:nvPr/>
            </p:nvSpPr>
            <p:spPr bwMode="auto">
              <a:xfrm>
                <a:off x="8289590" y="2307920"/>
                <a:ext cx="36291" cy="26824"/>
              </a:xfrm>
              <a:custGeom>
                <a:avLst/>
                <a:gdLst>
                  <a:gd name="T0" fmla="*/ 2 w 12"/>
                  <a:gd name="T1" fmla="*/ 8 h 9"/>
                  <a:gd name="T2" fmla="*/ 12 w 12"/>
                  <a:gd name="T3" fmla="*/ 6 h 9"/>
                  <a:gd name="T4" fmla="*/ 7 w 12"/>
                  <a:gd name="T5" fmla="*/ 0 h 9"/>
                  <a:gd name="T6" fmla="*/ 0 w 12"/>
                  <a:gd name="T7" fmla="*/ 2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3" y="9"/>
                      <a:pt x="11" y="4"/>
                      <a:pt x="12" y="6"/>
                    </a:cubicBezTo>
                    <a:cubicBezTo>
                      <a:pt x="7" y="0"/>
                      <a:pt x="7" y="0"/>
                      <a:pt x="7" y="0"/>
                    </a:cubicBezTo>
                    <a:cubicBezTo>
                      <a:pt x="7" y="0"/>
                      <a:pt x="1" y="2"/>
                      <a:pt x="0" y="2"/>
                    </a:cubicBezTo>
                    <a:lnTo>
                      <a:pt x="2"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345">
                <a:extLst>
                  <a:ext uri="{FF2B5EF4-FFF2-40B4-BE49-F238E27FC236}">
                    <a16:creationId xmlns:a16="http://schemas.microsoft.com/office/drawing/2014/main" id="{AA5B60FD-DD81-4F82-8617-8FEC6E824DBA}"/>
                  </a:ext>
                </a:extLst>
              </p:cNvPr>
              <p:cNvSpPr>
                <a:spLocks/>
              </p:cNvSpPr>
              <p:nvPr/>
            </p:nvSpPr>
            <p:spPr bwMode="auto">
              <a:xfrm>
                <a:off x="8226476" y="2222717"/>
                <a:ext cx="15778" cy="22090"/>
              </a:xfrm>
              <a:custGeom>
                <a:avLst/>
                <a:gdLst>
                  <a:gd name="T0" fmla="*/ 4 w 5"/>
                  <a:gd name="T1" fmla="*/ 1 h 7"/>
                  <a:gd name="T2" fmla="*/ 1 w 5"/>
                  <a:gd name="T3" fmla="*/ 1 h 7"/>
                  <a:gd name="T4" fmla="*/ 0 w 5"/>
                  <a:gd name="T5" fmla="*/ 2 h 7"/>
                  <a:gd name="T6" fmla="*/ 4 w 5"/>
                  <a:gd name="T7" fmla="*/ 7 h 7"/>
                  <a:gd name="T8" fmla="*/ 5 w 5"/>
                  <a:gd name="T9" fmla="*/ 2 h 7"/>
                  <a:gd name="T10" fmla="*/ 4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4" y="1"/>
                    </a:moveTo>
                    <a:cubicBezTo>
                      <a:pt x="4" y="0"/>
                      <a:pt x="2" y="0"/>
                      <a:pt x="1" y="1"/>
                    </a:cubicBezTo>
                    <a:cubicBezTo>
                      <a:pt x="1" y="2"/>
                      <a:pt x="0" y="2"/>
                      <a:pt x="0" y="2"/>
                    </a:cubicBezTo>
                    <a:cubicBezTo>
                      <a:pt x="4" y="7"/>
                      <a:pt x="4" y="7"/>
                      <a:pt x="4" y="7"/>
                    </a:cubicBezTo>
                    <a:cubicBezTo>
                      <a:pt x="5" y="2"/>
                      <a:pt x="5" y="2"/>
                      <a:pt x="5" y="2"/>
                    </a:cubicBezTo>
                    <a:lnTo>
                      <a:pt x="4"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346">
                <a:extLst>
                  <a:ext uri="{FF2B5EF4-FFF2-40B4-BE49-F238E27FC236}">
                    <a16:creationId xmlns:a16="http://schemas.microsoft.com/office/drawing/2014/main" id="{492BE64E-C87C-4CF3-8E30-946349AC4151}"/>
                  </a:ext>
                </a:extLst>
              </p:cNvPr>
              <p:cNvSpPr>
                <a:spLocks/>
              </p:cNvSpPr>
              <p:nvPr/>
            </p:nvSpPr>
            <p:spPr bwMode="auto">
              <a:xfrm>
                <a:off x="8226476" y="2225872"/>
                <a:ext cx="28401" cy="41024"/>
              </a:xfrm>
              <a:custGeom>
                <a:avLst/>
                <a:gdLst>
                  <a:gd name="T0" fmla="*/ 1 w 9"/>
                  <a:gd name="T1" fmla="*/ 10 h 13"/>
                  <a:gd name="T2" fmla="*/ 4 w 9"/>
                  <a:gd name="T3" fmla="*/ 0 h 13"/>
                  <a:gd name="T4" fmla="*/ 9 w 9"/>
                  <a:gd name="T5" fmla="*/ 6 h 13"/>
                  <a:gd name="T6" fmla="*/ 6 w 9"/>
                  <a:gd name="T7" fmla="*/ 13 h 13"/>
                  <a:gd name="T8" fmla="*/ 1 w 9"/>
                  <a:gd name="T9" fmla="*/ 10 h 13"/>
                </a:gdLst>
                <a:ahLst/>
                <a:cxnLst>
                  <a:cxn ang="0">
                    <a:pos x="T0" y="T1"/>
                  </a:cxn>
                  <a:cxn ang="0">
                    <a:pos x="T2" y="T3"/>
                  </a:cxn>
                  <a:cxn ang="0">
                    <a:pos x="T4" y="T5"/>
                  </a:cxn>
                  <a:cxn ang="0">
                    <a:pos x="T6" y="T7"/>
                  </a:cxn>
                  <a:cxn ang="0">
                    <a:pos x="T8" y="T9"/>
                  </a:cxn>
                </a:cxnLst>
                <a:rect l="0" t="0" r="r" b="b"/>
                <a:pathLst>
                  <a:path w="9" h="13">
                    <a:moveTo>
                      <a:pt x="1" y="10"/>
                    </a:moveTo>
                    <a:cubicBezTo>
                      <a:pt x="0" y="9"/>
                      <a:pt x="6" y="2"/>
                      <a:pt x="4" y="0"/>
                    </a:cubicBezTo>
                    <a:cubicBezTo>
                      <a:pt x="9" y="6"/>
                      <a:pt x="9" y="6"/>
                      <a:pt x="9" y="6"/>
                    </a:cubicBezTo>
                    <a:cubicBezTo>
                      <a:pt x="9" y="6"/>
                      <a:pt x="6" y="11"/>
                      <a:pt x="6" y="13"/>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347">
                <a:extLst>
                  <a:ext uri="{FF2B5EF4-FFF2-40B4-BE49-F238E27FC236}">
                    <a16:creationId xmlns:a16="http://schemas.microsoft.com/office/drawing/2014/main" id="{A3657F2B-195D-4B22-B5A4-2A669F2199D0}"/>
                  </a:ext>
                </a:extLst>
              </p:cNvPr>
              <p:cNvSpPr>
                <a:spLocks/>
              </p:cNvSpPr>
              <p:nvPr/>
            </p:nvSpPr>
            <p:spPr bwMode="auto">
              <a:xfrm>
                <a:off x="8229632" y="2251118"/>
                <a:ext cx="78892" cy="80471"/>
              </a:xfrm>
              <a:custGeom>
                <a:avLst/>
                <a:gdLst>
                  <a:gd name="T0" fmla="*/ 10 w 25"/>
                  <a:gd name="T1" fmla="*/ 14 h 26"/>
                  <a:gd name="T2" fmla="*/ 10 w 25"/>
                  <a:gd name="T3" fmla="*/ 14 h 26"/>
                  <a:gd name="T4" fmla="*/ 21 w 25"/>
                  <a:gd name="T5" fmla="*/ 26 h 26"/>
                  <a:gd name="T6" fmla="*/ 25 w 25"/>
                  <a:gd name="T7" fmla="*/ 17 h 26"/>
                  <a:gd name="T8" fmla="*/ 23 w 25"/>
                  <a:gd name="T9" fmla="*/ 14 h 26"/>
                  <a:gd name="T10" fmla="*/ 22 w 25"/>
                  <a:gd name="T11" fmla="*/ 15 h 26"/>
                  <a:gd name="T12" fmla="*/ 16 w 25"/>
                  <a:gd name="T13" fmla="*/ 9 h 26"/>
                  <a:gd name="T14" fmla="*/ 11 w 25"/>
                  <a:gd name="T15" fmla="*/ 2 h 26"/>
                  <a:gd name="T16" fmla="*/ 12 w 25"/>
                  <a:gd name="T17" fmla="*/ 2 h 26"/>
                  <a:gd name="T18" fmla="*/ 10 w 25"/>
                  <a:gd name="T19" fmla="*/ 0 h 26"/>
                  <a:gd name="T20" fmla="*/ 0 w 25"/>
                  <a:gd name="T21" fmla="*/ 2 h 26"/>
                  <a:gd name="T22" fmla="*/ 10 w 25"/>
                  <a:gd name="T2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0" y="14"/>
                    </a:moveTo>
                    <a:cubicBezTo>
                      <a:pt x="10" y="14"/>
                      <a:pt x="10" y="14"/>
                      <a:pt x="10" y="14"/>
                    </a:cubicBezTo>
                    <a:cubicBezTo>
                      <a:pt x="21" y="26"/>
                      <a:pt x="21" y="26"/>
                      <a:pt x="21" y="26"/>
                    </a:cubicBezTo>
                    <a:cubicBezTo>
                      <a:pt x="20" y="25"/>
                      <a:pt x="25" y="17"/>
                      <a:pt x="25" y="17"/>
                    </a:cubicBezTo>
                    <a:cubicBezTo>
                      <a:pt x="23" y="14"/>
                      <a:pt x="23" y="14"/>
                      <a:pt x="23" y="14"/>
                    </a:cubicBezTo>
                    <a:cubicBezTo>
                      <a:pt x="22" y="15"/>
                      <a:pt x="22" y="15"/>
                      <a:pt x="22" y="15"/>
                    </a:cubicBezTo>
                    <a:cubicBezTo>
                      <a:pt x="22" y="15"/>
                      <a:pt x="19" y="13"/>
                      <a:pt x="16" y="9"/>
                    </a:cubicBezTo>
                    <a:cubicBezTo>
                      <a:pt x="13" y="6"/>
                      <a:pt x="11" y="2"/>
                      <a:pt x="11" y="2"/>
                    </a:cubicBezTo>
                    <a:cubicBezTo>
                      <a:pt x="12" y="2"/>
                      <a:pt x="12" y="2"/>
                      <a:pt x="12" y="2"/>
                    </a:cubicBezTo>
                    <a:cubicBezTo>
                      <a:pt x="10" y="0"/>
                      <a:pt x="10" y="0"/>
                      <a:pt x="10" y="0"/>
                    </a:cubicBezTo>
                    <a:cubicBezTo>
                      <a:pt x="10" y="0"/>
                      <a:pt x="1" y="3"/>
                      <a:pt x="0" y="2"/>
                    </a:cubicBezTo>
                    <a:lnTo>
                      <a:pt x="10"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348">
                <a:extLst>
                  <a:ext uri="{FF2B5EF4-FFF2-40B4-BE49-F238E27FC236}">
                    <a16:creationId xmlns:a16="http://schemas.microsoft.com/office/drawing/2014/main" id="{BB9537CE-67CF-46AF-9E2A-7A07D67B0500}"/>
                  </a:ext>
                </a:extLst>
              </p:cNvPr>
              <p:cNvSpPr>
                <a:spLocks/>
              </p:cNvSpPr>
              <p:nvPr/>
            </p:nvSpPr>
            <p:spPr bwMode="auto">
              <a:xfrm>
                <a:off x="8229632" y="2235339"/>
                <a:ext cx="88359" cy="93093"/>
              </a:xfrm>
              <a:custGeom>
                <a:avLst/>
                <a:gdLst>
                  <a:gd name="T0" fmla="*/ 6 w 28"/>
                  <a:gd name="T1" fmla="*/ 23 h 30"/>
                  <a:gd name="T2" fmla="*/ 28 w 28"/>
                  <a:gd name="T3" fmla="*/ 27 h 30"/>
                  <a:gd name="T4" fmla="*/ 15 w 28"/>
                  <a:gd name="T5" fmla="*/ 15 h 30"/>
                  <a:gd name="T6" fmla="*/ 5 w 28"/>
                  <a:gd name="T7" fmla="*/ 0 h 30"/>
                  <a:gd name="T8" fmla="*/ 6 w 28"/>
                  <a:gd name="T9" fmla="*/ 23 h 30"/>
                </a:gdLst>
                <a:ahLst/>
                <a:cxnLst>
                  <a:cxn ang="0">
                    <a:pos x="T0" y="T1"/>
                  </a:cxn>
                  <a:cxn ang="0">
                    <a:pos x="T2" y="T3"/>
                  </a:cxn>
                  <a:cxn ang="0">
                    <a:pos x="T4" y="T5"/>
                  </a:cxn>
                  <a:cxn ang="0">
                    <a:pos x="T6" y="T7"/>
                  </a:cxn>
                  <a:cxn ang="0">
                    <a:pos x="T8" y="T9"/>
                  </a:cxn>
                </a:cxnLst>
                <a:rect l="0" t="0" r="r" b="b"/>
                <a:pathLst>
                  <a:path w="28" h="30">
                    <a:moveTo>
                      <a:pt x="6" y="23"/>
                    </a:moveTo>
                    <a:cubicBezTo>
                      <a:pt x="18" y="30"/>
                      <a:pt x="28" y="27"/>
                      <a:pt x="28" y="27"/>
                    </a:cubicBezTo>
                    <a:cubicBezTo>
                      <a:pt x="28" y="27"/>
                      <a:pt x="22" y="23"/>
                      <a:pt x="15" y="15"/>
                    </a:cubicBezTo>
                    <a:cubicBezTo>
                      <a:pt x="8" y="7"/>
                      <a:pt x="5" y="0"/>
                      <a:pt x="5" y="0"/>
                    </a:cubicBezTo>
                    <a:cubicBezTo>
                      <a:pt x="5" y="0"/>
                      <a:pt x="0" y="10"/>
                      <a:pt x="6" y="23"/>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349">
                <a:extLst>
                  <a:ext uri="{FF2B5EF4-FFF2-40B4-BE49-F238E27FC236}">
                    <a16:creationId xmlns:a16="http://schemas.microsoft.com/office/drawing/2014/main" id="{A6C4E49B-8802-4252-8183-4DB840847A50}"/>
                  </a:ext>
                </a:extLst>
              </p:cNvPr>
              <p:cNvSpPr>
                <a:spLocks/>
              </p:cNvSpPr>
              <p:nvPr/>
            </p:nvSpPr>
            <p:spPr bwMode="auto">
              <a:xfrm>
                <a:off x="8261189" y="2295298"/>
                <a:ext cx="47335" cy="23668"/>
              </a:xfrm>
              <a:custGeom>
                <a:avLst/>
                <a:gdLst>
                  <a:gd name="T0" fmla="*/ 0 w 15"/>
                  <a:gd name="T1" fmla="*/ 5 h 8"/>
                  <a:gd name="T2" fmla="*/ 15 w 15"/>
                  <a:gd name="T3" fmla="*/ 7 h 8"/>
                  <a:gd name="T4" fmla="*/ 6 w 15"/>
                  <a:gd name="T5" fmla="*/ 0 h 8"/>
                  <a:gd name="T6" fmla="*/ 0 w 15"/>
                  <a:gd name="T7" fmla="*/ 5 h 8"/>
                </a:gdLst>
                <a:ahLst/>
                <a:cxnLst>
                  <a:cxn ang="0">
                    <a:pos x="T0" y="T1"/>
                  </a:cxn>
                  <a:cxn ang="0">
                    <a:pos x="T2" y="T3"/>
                  </a:cxn>
                  <a:cxn ang="0">
                    <a:pos x="T4" y="T5"/>
                  </a:cxn>
                  <a:cxn ang="0">
                    <a:pos x="T6" y="T7"/>
                  </a:cxn>
                </a:cxnLst>
                <a:rect l="0" t="0" r="r" b="b"/>
                <a:pathLst>
                  <a:path w="15" h="8">
                    <a:moveTo>
                      <a:pt x="0" y="5"/>
                    </a:moveTo>
                    <a:cubicBezTo>
                      <a:pt x="10" y="8"/>
                      <a:pt x="15" y="7"/>
                      <a:pt x="15" y="7"/>
                    </a:cubicBezTo>
                    <a:cubicBezTo>
                      <a:pt x="15" y="7"/>
                      <a:pt x="9" y="4"/>
                      <a:pt x="6" y="0"/>
                    </a:cubicBez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350">
                <a:extLst>
                  <a:ext uri="{FF2B5EF4-FFF2-40B4-BE49-F238E27FC236}">
                    <a16:creationId xmlns:a16="http://schemas.microsoft.com/office/drawing/2014/main" id="{DF51D4CB-05FC-4854-BA7D-01A7270A5256}"/>
                  </a:ext>
                </a:extLst>
              </p:cNvPr>
              <p:cNvSpPr>
                <a:spLocks/>
              </p:cNvSpPr>
              <p:nvPr/>
            </p:nvSpPr>
            <p:spPr bwMode="auto">
              <a:xfrm>
                <a:off x="8239099" y="2247962"/>
                <a:ext cx="25246" cy="47335"/>
              </a:xfrm>
              <a:custGeom>
                <a:avLst/>
                <a:gdLst>
                  <a:gd name="T0" fmla="*/ 3 w 8"/>
                  <a:gd name="T1" fmla="*/ 15 h 15"/>
                  <a:gd name="T2" fmla="*/ 2 w 8"/>
                  <a:gd name="T3" fmla="*/ 0 h 15"/>
                  <a:gd name="T4" fmla="*/ 8 w 8"/>
                  <a:gd name="T5" fmla="*/ 10 h 15"/>
                  <a:gd name="T6" fmla="*/ 3 w 8"/>
                  <a:gd name="T7" fmla="*/ 15 h 15"/>
                </a:gdLst>
                <a:ahLst/>
                <a:cxnLst>
                  <a:cxn ang="0">
                    <a:pos x="T0" y="T1"/>
                  </a:cxn>
                  <a:cxn ang="0">
                    <a:pos x="T2" y="T3"/>
                  </a:cxn>
                  <a:cxn ang="0">
                    <a:pos x="T4" y="T5"/>
                  </a:cxn>
                  <a:cxn ang="0">
                    <a:pos x="T6" y="T7"/>
                  </a:cxn>
                </a:cxnLst>
                <a:rect l="0" t="0" r="r" b="b"/>
                <a:pathLst>
                  <a:path w="8" h="15">
                    <a:moveTo>
                      <a:pt x="3" y="15"/>
                    </a:moveTo>
                    <a:cubicBezTo>
                      <a:pt x="0" y="5"/>
                      <a:pt x="2" y="0"/>
                      <a:pt x="2" y="0"/>
                    </a:cubicBezTo>
                    <a:cubicBezTo>
                      <a:pt x="2" y="0"/>
                      <a:pt x="4" y="5"/>
                      <a:pt x="8" y="10"/>
                    </a:cubicBez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351">
                <a:extLst>
                  <a:ext uri="{FF2B5EF4-FFF2-40B4-BE49-F238E27FC236}">
                    <a16:creationId xmlns:a16="http://schemas.microsoft.com/office/drawing/2014/main" id="{0602D684-440B-43F5-AF1C-64DD4214C12E}"/>
                  </a:ext>
                </a:extLst>
              </p:cNvPr>
              <p:cNvSpPr>
                <a:spLocks/>
              </p:cNvSpPr>
              <p:nvPr/>
            </p:nvSpPr>
            <p:spPr bwMode="auto">
              <a:xfrm>
                <a:off x="8251722" y="2288986"/>
                <a:ext cx="15778" cy="15778"/>
              </a:xfrm>
              <a:custGeom>
                <a:avLst/>
                <a:gdLst>
                  <a:gd name="T0" fmla="*/ 0 w 10"/>
                  <a:gd name="T1" fmla="*/ 4 h 10"/>
                  <a:gd name="T2" fmla="*/ 2 w 10"/>
                  <a:gd name="T3" fmla="*/ 6 h 10"/>
                  <a:gd name="T4" fmla="*/ 0 w 10"/>
                  <a:gd name="T5" fmla="*/ 8 h 10"/>
                  <a:gd name="T6" fmla="*/ 2 w 10"/>
                  <a:gd name="T7" fmla="*/ 10 h 10"/>
                  <a:gd name="T8" fmla="*/ 4 w 10"/>
                  <a:gd name="T9" fmla="*/ 8 h 10"/>
                  <a:gd name="T10" fmla="*/ 6 w 10"/>
                  <a:gd name="T11" fmla="*/ 10 h 10"/>
                  <a:gd name="T12" fmla="*/ 8 w 10"/>
                  <a:gd name="T13" fmla="*/ 10 h 10"/>
                  <a:gd name="T14" fmla="*/ 6 w 10"/>
                  <a:gd name="T15" fmla="*/ 6 h 10"/>
                  <a:gd name="T16" fmla="*/ 10 w 10"/>
                  <a:gd name="T17" fmla="*/ 2 h 10"/>
                  <a:gd name="T18" fmla="*/ 10 w 10"/>
                  <a:gd name="T19" fmla="*/ 0 h 10"/>
                  <a:gd name="T20" fmla="*/ 4 w 10"/>
                  <a:gd name="T21" fmla="*/ 6 h 10"/>
                  <a:gd name="T22" fmla="*/ 2 w 10"/>
                  <a:gd name="T23" fmla="*/ 2 h 10"/>
                  <a:gd name="T24" fmla="*/ 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4"/>
                    </a:moveTo>
                    <a:lnTo>
                      <a:pt x="2" y="6"/>
                    </a:lnTo>
                    <a:lnTo>
                      <a:pt x="0" y="8"/>
                    </a:lnTo>
                    <a:lnTo>
                      <a:pt x="2" y="10"/>
                    </a:lnTo>
                    <a:lnTo>
                      <a:pt x="4" y="8"/>
                    </a:lnTo>
                    <a:lnTo>
                      <a:pt x="6" y="10"/>
                    </a:lnTo>
                    <a:lnTo>
                      <a:pt x="8" y="10"/>
                    </a:lnTo>
                    <a:lnTo>
                      <a:pt x="6" y="6"/>
                    </a:lnTo>
                    <a:lnTo>
                      <a:pt x="10" y="2"/>
                    </a:lnTo>
                    <a:lnTo>
                      <a:pt x="10" y="0"/>
                    </a:lnTo>
                    <a:lnTo>
                      <a:pt x="4" y="6"/>
                    </a:lnTo>
                    <a:lnTo>
                      <a:pt x="2" y="2"/>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352">
                <a:extLst>
                  <a:ext uri="{FF2B5EF4-FFF2-40B4-BE49-F238E27FC236}">
                    <a16:creationId xmlns:a16="http://schemas.microsoft.com/office/drawing/2014/main" id="{0EF7096D-53C6-42EF-BF0D-DBB6E7AC5C8E}"/>
                  </a:ext>
                </a:extLst>
              </p:cNvPr>
              <p:cNvSpPr>
                <a:spLocks/>
              </p:cNvSpPr>
              <p:nvPr/>
            </p:nvSpPr>
            <p:spPr bwMode="auto">
              <a:xfrm>
                <a:off x="6949999" y="1239720"/>
                <a:ext cx="113605" cy="102560"/>
              </a:xfrm>
              <a:custGeom>
                <a:avLst/>
                <a:gdLst>
                  <a:gd name="T0" fmla="*/ 37 w 37"/>
                  <a:gd name="T1" fmla="*/ 1 h 33"/>
                  <a:gd name="T2" fmla="*/ 2 w 37"/>
                  <a:gd name="T3" fmla="*/ 20 h 33"/>
                  <a:gd name="T4" fmla="*/ 0 w 37"/>
                  <a:gd name="T5" fmla="*/ 24 h 33"/>
                  <a:gd name="T6" fmla="*/ 26 w 37"/>
                  <a:gd name="T7" fmla="*/ 33 h 33"/>
                  <a:gd name="T8" fmla="*/ 37 w 37"/>
                  <a:gd name="T9" fmla="*/ 1 h 33"/>
                </a:gdLst>
                <a:ahLst/>
                <a:cxnLst>
                  <a:cxn ang="0">
                    <a:pos x="T0" y="T1"/>
                  </a:cxn>
                  <a:cxn ang="0">
                    <a:pos x="T2" y="T3"/>
                  </a:cxn>
                  <a:cxn ang="0">
                    <a:pos x="T4" y="T5"/>
                  </a:cxn>
                  <a:cxn ang="0">
                    <a:pos x="T6" y="T7"/>
                  </a:cxn>
                  <a:cxn ang="0">
                    <a:pos x="T8" y="T9"/>
                  </a:cxn>
                </a:cxnLst>
                <a:rect l="0" t="0" r="r" b="b"/>
                <a:pathLst>
                  <a:path w="37" h="33">
                    <a:moveTo>
                      <a:pt x="37" y="1"/>
                    </a:moveTo>
                    <a:cubicBezTo>
                      <a:pt x="36" y="0"/>
                      <a:pt x="8" y="3"/>
                      <a:pt x="2" y="20"/>
                    </a:cubicBezTo>
                    <a:cubicBezTo>
                      <a:pt x="0" y="24"/>
                      <a:pt x="0" y="24"/>
                      <a:pt x="0" y="24"/>
                    </a:cubicBezTo>
                    <a:cubicBezTo>
                      <a:pt x="26" y="33"/>
                      <a:pt x="26" y="33"/>
                      <a:pt x="26" y="33"/>
                    </a:cubicBezTo>
                    <a:lnTo>
                      <a:pt x="37"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353">
                <a:extLst>
                  <a:ext uri="{FF2B5EF4-FFF2-40B4-BE49-F238E27FC236}">
                    <a16:creationId xmlns:a16="http://schemas.microsoft.com/office/drawing/2014/main" id="{0041AB05-CC23-4FF7-9D16-37D463A8200F}"/>
                  </a:ext>
                </a:extLst>
              </p:cNvPr>
              <p:cNvSpPr>
                <a:spLocks/>
              </p:cNvSpPr>
              <p:nvPr/>
            </p:nvSpPr>
            <p:spPr bwMode="auto">
              <a:xfrm>
                <a:off x="7005224" y="1242875"/>
                <a:ext cx="124650" cy="189341"/>
              </a:xfrm>
              <a:custGeom>
                <a:avLst/>
                <a:gdLst>
                  <a:gd name="T0" fmla="*/ 34 w 40"/>
                  <a:gd name="T1" fmla="*/ 38 h 61"/>
                  <a:gd name="T2" fmla="*/ 19 w 40"/>
                  <a:gd name="T3" fmla="*/ 0 h 61"/>
                  <a:gd name="T4" fmla="*/ 0 w 40"/>
                  <a:gd name="T5" fmla="*/ 52 h 61"/>
                  <a:gd name="T6" fmla="*/ 26 w 40"/>
                  <a:gd name="T7" fmla="*/ 61 h 61"/>
                  <a:gd name="T8" fmla="*/ 34 w 40"/>
                  <a:gd name="T9" fmla="*/ 38 h 61"/>
                </a:gdLst>
                <a:ahLst/>
                <a:cxnLst>
                  <a:cxn ang="0">
                    <a:pos x="T0" y="T1"/>
                  </a:cxn>
                  <a:cxn ang="0">
                    <a:pos x="T2" y="T3"/>
                  </a:cxn>
                  <a:cxn ang="0">
                    <a:pos x="T4" y="T5"/>
                  </a:cxn>
                  <a:cxn ang="0">
                    <a:pos x="T6" y="T7"/>
                  </a:cxn>
                  <a:cxn ang="0">
                    <a:pos x="T8" y="T9"/>
                  </a:cxn>
                </a:cxnLst>
                <a:rect l="0" t="0" r="r" b="b"/>
                <a:pathLst>
                  <a:path w="40" h="61">
                    <a:moveTo>
                      <a:pt x="34" y="38"/>
                    </a:moveTo>
                    <a:cubicBezTo>
                      <a:pt x="40" y="20"/>
                      <a:pt x="21" y="1"/>
                      <a:pt x="19" y="0"/>
                    </a:cubicBezTo>
                    <a:cubicBezTo>
                      <a:pt x="0" y="52"/>
                      <a:pt x="0" y="52"/>
                      <a:pt x="0" y="52"/>
                    </a:cubicBezTo>
                    <a:cubicBezTo>
                      <a:pt x="26" y="61"/>
                      <a:pt x="26" y="61"/>
                      <a:pt x="26" y="61"/>
                    </a:cubicBezTo>
                    <a:lnTo>
                      <a:pt x="34" y="38"/>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354">
                <a:extLst>
                  <a:ext uri="{FF2B5EF4-FFF2-40B4-BE49-F238E27FC236}">
                    <a16:creationId xmlns:a16="http://schemas.microsoft.com/office/drawing/2014/main" id="{A174078D-A427-4894-8E6D-42AF1C182698}"/>
                  </a:ext>
                </a:extLst>
              </p:cNvPr>
              <p:cNvSpPr>
                <a:spLocks/>
              </p:cNvSpPr>
              <p:nvPr/>
            </p:nvSpPr>
            <p:spPr bwMode="auto">
              <a:xfrm>
                <a:off x="6927909" y="1315456"/>
                <a:ext cx="102560" cy="89938"/>
              </a:xfrm>
              <a:custGeom>
                <a:avLst/>
                <a:gdLst>
                  <a:gd name="T0" fmla="*/ 65 w 65"/>
                  <a:gd name="T1" fmla="*/ 17 h 57"/>
                  <a:gd name="T2" fmla="*/ 14 w 65"/>
                  <a:gd name="T3" fmla="*/ 0 h 57"/>
                  <a:gd name="T4" fmla="*/ 0 w 65"/>
                  <a:gd name="T5" fmla="*/ 39 h 57"/>
                  <a:gd name="T6" fmla="*/ 49 w 65"/>
                  <a:gd name="T7" fmla="*/ 57 h 57"/>
                  <a:gd name="T8" fmla="*/ 65 w 65"/>
                  <a:gd name="T9" fmla="*/ 17 h 57"/>
                </a:gdLst>
                <a:ahLst/>
                <a:cxnLst>
                  <a:cxn ang="0">
                    <a:pos x="T0" y="T1"/>
                  </a:cxn>
                  <a:cxn ang="0">
                    <a:pos x="T2" y="T3"/>
                  </a:cxn>
                  <a:cxn ang="0">
                    <a:pos x="T4" y="T5"/>
                  </a:cxn>
                  <a:cxn ang="0">
                    <a:pos x="T6" y="T7"/>
                  </a:cxn>
                  <a:cxn ang="0">
                    <a:pos x="T8" y="T9"/>
                  </a:cxn>
                </a:cxnLst>
                <a:rect l="0" t="0" r="r" b="b"/>
                <a:pathLst>
                  <a:path w="65" h="57">
                    <a:moveTo>
                      <a:pt x="65" y="17"/>
                    </a:moveTo>
                    <a:lnTo>
                      <a:pt x="14" y="0"/>
                    </a:lnTo>
                    <a:lnTo>
                      <a:pt x="0" y="39"/>
                    </a:lnTo>
                    <a:lnTo>
                      <a:pt x="49" y="57"/>
                    </a:lnTo>
                    <a:lnTo>
                      <a:pt x="65" y="1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355">
                <a:extLst>
                  <a:ext uri="{FF2B5EF4-FFF2-40B4-BE49-F238E27FC236}">
                    <a16:creationId xmlns:a16="http://schemas.microsoft.com/office/drawing/2014/main" id="{A1D5BBE7-4822-4D28-A616-53E23342F05B}"/>
                  </a:ext>
                </a:extLst>
              </p:cNvPr>
              <p:cNvSpPr>
                <a:spLocks/>
              </p:cNvSpPr>
              <p:nvPr/>
            </p:nvSpPr>
            <p:spPr bwMode="auto">
              <a:xfrm>
                <a:off x="6940532" y="1320189"/>
                <a:ext cx="86782" cy="53647"/>
              </a:xfrm>
              <a:custGeom>
                <a:avLst/>
                <a:gdLst>
                  <a:gd name="T0" fmla="*/ 1 w 28"/>
                  <a:gd name="T1" fmla="*/ 9 h 17"/>
                  <a:gd name="T2" fmla="*/ 3 w 28"/>
                  <a:gd name="T3" fmla="*/ 9 h 17"/>
                  <a:gd name="T4" fmla="*/ 5 w 28"/>
                  <a:gd name="T5" fmla="*/ 11 h 17"/>
                  <a:gd name="T6" fmla="*/ 7 w 28"/>
                  <a:gd name="T7" fmla="*/ 11 h 17"/>
                  <a:gd name="T8" fmla="*/ 9 w 28"/>
                  <a:gd name="T9" fmla="*/ 13 h 17"/>
                  <a:gd name="T10" fmla="*/ 12 w 28"/>
                  <a:gd name="T11" fmla="*/ 12 h 17"/>
                  <a:gd name="T12" fmla="*/ 13 w 28"/>
                  <a:gd name="T13" fmla="*/ 14 h 17"/>
                  <a:gd name="T14" fmla="*/ 16 w 28"/>
                  <a:gd name="T15" fmla="*/ 14 h 17"/>
                  <a:gd name="T16" fmla="*/ 18 w 28"/>
                  <a:gd name="T17" fmla="*/ 16 h 17"/>
                  <a:gd name="T18" fmla="*/ 20 w 28"/>
                  <a:gd name="T19" fmla="*/ 16 h 17"/>
                  <a:gd name="T20" fmla="*/ 22 w 28"/>
                  <a:gd name="T21" fmla="*/ 17 h 17"/>
                  <a:gd name="T22" fmla="*/ 25 w 28"/>
                  <a:gd name="T23" fmla="*/ 17 h 17"/>
                  <a:gd name="T24" fmla="*/ 28 w 28"/>
                  <a:gd name="T25" fmla="*/ 9 h 17"/>
                  <a:gd name="T26" fmla="*/ 25 w 28"/>
                  <a:gd name="T27" fmla="*/ 9 h 17"/>
                  <a:gd name="T28" fmla="*/ 23 w 28"/>
                  <a:gd name="T29" fmla="*/ 7 h 17"/>
                  <a:gd name="T30" fmla="*/ 21 w 28"/>
                  <a:gd name="T31" fmla="*/ 8 h 17"/>
                  <a:gd name="T32" fmla="*/ 19 w 28"/>
                  <a:gd name="T33" fmla="*/ 6 h 17"/>
                  <a:gd name="T34" fmla="*/ 16 w 28"/>
                  <a:gd name="T35" fmla="*/ 6 h 17"/>
                  <a:gd name="T36" fmla="*/ 15 w 28"/>
                  <a:gd name="T37" fmla="*/ 4 h 17"/>
                  <a:gd name="T38" fmla="*/ 12 w 28"/>
                  <a:gd name="T39" fmla="*/ 4 h 17"/>
                  <a:gd name="T40" fmla="*/ 10 w 28"/>
                  <a:gd name="T41" fmla="*/ 3 h 17"/>
                  <a:gd name="T42" fmla="*/ 8 w 28"/>
                  <a:gd name="T43" fmla="*/ 3 h 17"/>
                  <a:gd name="T44" fmla="*/ 6 w 28"/>
                  <a:gd name="T45" fmla="*/ 1 h 17"/>
                  <a:gd name="T46" fmla="*/ 4 w 28"/>
                  <a:gd name="T47" fmla="*/ 1 h 17"/>
                  <a:gd name="T48" fmla="*/ 2 w 28"/>
                  <a:gd name="T49" fmla="*/ 0 h 17"/>
                  <a:gd name="T50" fmla="*/ 0 w 28"/>
                  <a:gd name="T51" fmla="*/ 8 h 17"/>
                  <a:gd name="T52" fmla="*/ 1 w 28"/>
                  <a:gd name="T5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17">
                    <a:moveTo>
                      <a:pt x="1" y="9"/>
                    </a:moveTo>
                    <a:cubicBezTo>
                      <a:pt x="2" y="10"/>
                      <a:pt x="2" y="9"/>
                      <a:pt x="3" y="9"/>
                    </a:cubicBezTo>
                    <a:cubicBezTo>
                      <a:pt x="4" y="10"/>
                      <a:pt x="4" y="11"/>
                      <a:pt x="5" y="11"/>
                    </a:cubicBezTo>
                    <a:cubicBezTo>
                      <a:pt x="6" y="11"/>
                      <a:pt x="7" y="11"/>
                      <a:pt x="7" y="11"/>
                    </a:cubicBezTo>
                    <a:cubicBezTo>
                      <a:pt x="8" y="11"/>
                      <a:pt x="8" y="12"/>
                      <a:pt x="9" y="13"/>
                    </a:cubicBezTo>
                    <a:cubicBezTo>
                      <a:pt x="10" y="13"/>
                      <a:pt x="11" y="12"/>
                      <a:pt x="12" y="12"/>
                    </a:cubicBezTo>
                    <a:cubicBezTo>
                      <a:pt x="13" y="13"/>
                      <a:pt x="13" y="14"/>
                      <a:pt x="13" y="14"/>
                    </a:cubicBezTo>
                    <a:cubicBezTo>
                      <a:pt x="14" y="14"/>
                      <a:pt x="15" y="14"/>
                      <a:pt x="16" y="14"/>
                    </a:cubicBezTo>
                    <a:cubicBezTo>
                      <a:pt x="17" y="14"/>
                      <a:pt x="17" y="15"/>
                      <a:pt x="18" y="16"/>
                    </a:cubicBezTo>
                    <a:cubicBezTo>
                      <a:pt x="19" y="16"/>
                      <a:pt x="19" y="15"/>
                      <a:pt x="20" y="16"/>
                    </a:cubicBezTo>
                    <a:cubicBezTo>
                      <a:pt x="21" y="16"/>
                      <a:pt x="21" y="17"/>
                      <a:pt x="22" y="17"/>
                    </a:cubicBezTo>
                    <a:cubicBezTo>
                      <a:pt x="23" y="17"/>
                      <a:pt x="24" y="17"/>
                      <a:pt x="25" y="17"/>
                    </a:cubicBezTo>
                    <a:cubicBezTo>
                      <a:pt x="28" y="9"/>
                      <a:pt x="28" y="9"/>
                      <a:pt x="28" y="9"/>
                    </a:cubicBezTo>
                    <a:cubicBezTo>
                      <a:pt x="27" y="9"/>
                      <a:pt x="26" y="9"/>
                      <a:pt x="25" y="9"/>
                    </a:cubicBezTo>
                    <a:cubicBezTo>
                      <a:pt x="24" y="9"/>
                      <a:pt x="24" y="8"/>
                      <a:pt x="23" y="7"/>
                    </a:cubicBezTo>
                    <a:cubicBezTo>
                      <a:pt x="22" y="7"/>
                      <a:pt x="22" y="8"/>
                      <a:pt x="21" y="8"/>
                    </a:cubicBezTo>
                    <a:cubicBezTo>
                      <a:pt x="20" y="7"/>
                      <a:pt x="20" y="6"/>
                      <a:pt x="19" y="6"/>
                    </a:cubicBezTo>
                    <a:cubicBezTo>
                      <a:pt x="18" y="6"/>
                      <a:pt x="17" y="6"/>
                      <a:pt x="16" y="6"/>
                    </a:cubicBezTo>
                    <a:cubicBezTo>
                      <a:pt x="16" y="6"/>
                      <a:pt x="15" y="5"/>
                      <a:pt x="15" y="4"/>
                    </a:cubicBezTo>
                    <a:cubicBezTo>
                      <a:pt x="14" y="4"/>
                      <a:pt x="13" y="5"/>
                      <a:pt x="12" y="4"/>
                    </a:cubicBezTo>
                    <a:cubicBezTo>
                      <a:pt x="11" y="4"/>
                      <a:pt x="11" y="3"/>
                      <a:pt x="10" y="3"/>
                    </a:cubicBezTo>
                    <a:cubicBezTo>
                      <a:pt x="9" y="2"/>
                      <a:pt x="9" y="3"/>
                      <a:pt x="8" y="3"/>
                    </a:cubicBezTo>
                    <a:cubicBezTo>
                      <a:pt x="7" y="3"/>
                      <a:pt x="7" y="2"/>
                      <a:pt x="6" y="1"/>
                    </a:cubicBezTo>
                    <a:cubicBezTo>
                      <a:pt x="5" y="1"/>
                      <a:pt x="5" y="2"/>
                      <a:pt x="4" y="1"/>
                    </a:cubicBezTo>
                    <a:cubicBezTo>
                      <a:pt x="3" y="1"/>
                      <a:pt x="3" y="1"/>
                      <a:pt x="2" y="0"/>
                    </a:cubicBezTo>
                    <a:cubicBezTo>
                      <a:pt x="0" y="8"/>
                      <a:pt x="0" y="8"/>
                      <a:pt x="0" y="8"/>
                    </a:cubicBezTo>
                    <a:cubicBezTo>
                      <a:pt x="0" y="9"/>
                      <a:pt x="0" y="9"/>
                      <a:pt x="1" y="9"/>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356">
                <a:extLst>
                  <a:ext uri="{FF2B5EF4-FFF2-40B4-BE49-F238E27FC236}">
                    <a16:creationId xmlns:a16="http://schemas.microsoft.com/office/drawing/2014/main" id="{0FD583B7-A583-4CA5-8240-73CC11E07FF4}"/>
                  </a:ext>
                </a:extLst>
              </p:cNvPr>
              <p:cNvSpPr>
                <a:spLocks/>
              </p:cNvSpPr>
              <p:nvPr/>
            </p:nvSpPr>
            <p:spPr bwMode="auto">
              <a:xfrm>
                <a:off x="6943688" y="1329656"/>
                <a:ext cx="80471" cy="37868"/>
              </a:xfrm>
              <a:custGeom>
                <a:avLst/>
                <a:gdLst>
                  <a:gd name="T0" fmla="*/ 1 w 26"/>
                  <a:gd name="T1" fmla="*/ 4 h 12"/>
                  <a:gd name="T2" fmla="*/ 3 w 26"/>
                  <a:gd name="T3" fmla="*/ 4 h 12"/>
                  <a:gd name="T4" fmla="*/ 5 w 26"/>
                  <a:gd name="T5" fmla="*/ 5 h 12"/>
                  <a:gd name="T6" fmla="*/ 7 w 26"/>
                  <a:gd name="T7" fmla="*/ 5 h 12"/>
                  <a:gd name="T8" fmla="*/ 9 w 26"/>
                  <a:gd name="T9" fmla="*/ 7 h 12"/>
                  <a:gd name="T10" fmla="*/ 12 w 26"/>
                  <a:gd name="T11" fmla="*/ 7 h 12"/>
                  <a:gd name="T12" fmla="*/ 14 w 26"/>
                  <a:gd name="T13" fmla="*/ 8 h 12"/>
                  <a:gd name="T14" fmla="*/ 16 w 26"/>
                  <a:gd name="T15" fmla="*/ 8 h 12"/>
                  <a:gd name="T16" fmla="*/ 18 w 26"/>
                  <a:gd name="T17" fmla="*/ 10 h 12"/>
                  <a:gd name="T18" fmla="*/ 20 w 26"/>
                  <a:gd name="T19" fmla="*/ 10 h 12"/>
                  <a:gd name="T20" fmla="*/ 22 w 26"/>
                  <a:gd name="T21" fmla="*/ 11 h 12"/>
                  <a:gd name="T22" fmla="*/ 25 w 26"/>
                  <a:gd name="T23" fmla="*/ 11 h 12"/>
                  <a:gd name="T24" fmla="*/ 26 w 26"/>
                  <a:gd name="T25" fmla="*/ 8 h 12"/>
                  <a:gd name="T26" fmla="*/ 23 w 26"/>
                  <a:gd name="T27" fmla="*/ 9 h 12"/>
                  <a:gd name="T28" fmla="*/ 21 w 26"/>
                  <a:gd name="T29" fmla="*/ 7 h 12"/>
                  <a:gd name="T30" fmla="*/ 19 w 26"/>
                  <a:gd name="T31" fmla="*/ 7 h 12"/>
                  <a:gd name="T32" fmla="*/ 17 w 26"/>
                  <a:gd name="T33" fmla="*/ 6 h 12"/>
                  <a:gd name="T34" fmla="*/ 14 w 26"/>
                  <a:gd name="T35" fmla="*/ 6 h 12"/>
                  <a:gd name="T36" fmla="*/ 13 w 26"/>
                  <a:gd name="T37" fmla="*/ 4 h 12"/>
                  <a:gd name="T38" fmla="*/ 10 w 26"/>
                  <a:gd name="T39" fmla="*/ 4 h 12"/>
                  <a:gd name="T40" fmla="*/ 8 w 26"/>
                  <a:gd name="T41" fmla="*/ 3 h 12"/>
                  <a:gd name="T42" fmla="*/ 6 w 26"/>
                  <a:gd name="T43" fmla="*/ 3 h 12"/>
                  <a:gd name="T44" fmla="*/ 4 w 26"/>
                  <a:gd name="T45" fmla="*/ 1 h 12"/>
                  <a:gd name="T46" fmla="*/ 2 w 26"/>
                  <a:gd name="T47" fmla="*/ 1 h 12"/>
                  <a:gd name="T48" fmla="*/ 0 w 26"/>
                  <a:gd name="T49" fmla="*/ 0 h 12"/>
                  <a:gd name="T50" fmla="*/ 0 w 26"/>
                  <a:gd name="T51" fmla="*/ 3 h 12"/>
                  <a:gd name="T52" fmla="*/ 1 w 26"/>
                  <a:gd name="T5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2">
                    <a:moveTo>
                      <a:pt x="1" y="4"/>
                    </a:moveTo>
                    <a:cubicBezTo>
                      <a:pt x="2" y="4"/>
                      <a:pt x="2" y="3"/>
                      <a:pt x="3" y="4"/>
                    </a:cubicBezTo>
                    <a:cubicBezTo>
                      <a:pt x="4" y="4"/>
                      <a:pt x="4" y="5"/>
                      <a:pt x="5" y="5"/>
                    </a:cubicBezTo>
                    <a:cubicBezTo>
                      <a:pt x="6" y="6"/>
                      <a:pt x="7" y="5"/>
                      <a:pt x="7" y="5"/>
                    </a:cubicBezTo>
                    <a:cubicBezTo>
                      <a:pt x="8" y="5"/>
                      <a:pt x="8" y="6"/>
                      <a:pt x="9" y="7"/>
                    </a:cubicBezTo>
                    <a:cubicBezTo>
                      <a:pt x="10" y="7"/>
                      <a:pt x="11" y="6"/>
                      <a:pt x="12" y="7"/>
                    </a:cubicBezTo>
                    <a:cubicBezTo>
                      <a:pt x="13" y="7"/>
                      <a:pt x="13" y="8"/>
                      <a:pt x="14" y="8"/>
                    </a:cubicBezTo>
                    <a:cubicBezTo>
                      <a:pt x="14" y="9"/>
                      <a:pt x="15" y="8"/>
                      <a:pt x="16" y="8"/>
                    </a:cubicBezTo>
                    <a:cubicBezTo>
                      <a:pt x="17" y="9"/>
                      <a:pt x="17" y="10"/>
                      <a:pt x="18" y="10"/>
                    </a:cubicBezTo>
                    <a:cubicBezTo>
                      <a:pt x="19" y="10"/>
                      <a:pt x="19" y="9"/>
                      <a:pt x="20" y="10"/>
                    </a:cubicBezTo>
                    <a:cubicBezTo>
                      <a:pt x="21" y="10"/>
                      <a:pt x="21" y="11"/>
                      <a:pt x="22" y="11"/>
                    </a:cubicBezTo>
                    <a:cubicBezTo>
                      <a:pt x="23" y="12"/>
                      <a:pt x="24" y="11"/>
                      <a:pt x="25" y="11"/>
                    </a:cubicBezTo>
                    <a:cubicBezTo>
                      <a:pt x="26" y="8"/>
                      <a:pt x="26" y="8"/>
                      <a:pt x="26" y="8"/>
                    </a:cubicBezTo>
                    <a:cubicBezTo>
                      <a:pt x="25" y="9"/>
                      <a:pt x="24" y="9"/>
                      <a:pt x="23" y="9"/>
                    </a:cubicBezTo>
                    <a:cubicBezTo>
                      <a:pt x="22" y="8"/>
                      <a:pt x="22" y="8"/>
                      <a:pt x="21" y="7"/>
                    </a:cubicBezTo>
                    <a:cubicBezTo>
                      <a:pt x="20" y="7"/>
                      <a:pt x="20" y="8"/>
                      <a:pt x="19" y="7"/>
                    </a:cubicBezTo>
                    <a:cubicBezTo>
                      <a:pt x="18" y="7"/>
                      <a:pt x="18" y="6"/>
                      <a:pt x="17" y="6"/>
                    </a:cubicBezTo>
                    <a:cubicBezTo>
                      <a:pt x="16" y="5"/>
                      <a:pt x="15" y="6"/>
                      <a:pt x="14" y="6"/>
                    </a:cubicBezTo>
                    <a:cubicBezTo>
                      <a:pt x="14" y="5"/>
                      <a:pt x="13" y="4"/>
                      <a:pt x="13" y="4"/>
                    </a:cubicBezTo>
                    <a:cubicBezTo>
                      <a:pt x="12" y="4"/>
                      <a:pt x="11" y="5"/>
                      <a:pt x="10" y="4"/>
                    </a:cubicBezTo>
                    <a:cubicBezTo>
                      <a:pt x="9" y="4"/>
                      <a:pt x="9" y="3"/>
                      <a:pt x="8" y="3"/>
                    </a:cubicBezTo>
                    <a:cubicBezTo>
                      <a:pt x="7" y="2"/>
                      <a:pt x="7" y="3"/>
                      <a:pt x="6" y="3"/>
                    </a:cubicBezTo>
                    <a:cubicBezTo>
                      <a:pt x="5" y="2"/>
                      <a:pt x="5" y="1"/>
                      <a:pt x="4" y="1"/>
                    </a:cubicBezTo>
                    <a:cubicBezTo>
                      <a:pt x="3" y="1"/>
                      <a:pt x="3" y="1"/>
                      <a:pt x="2" y="1"/>
                    </a:cubicBezTo>
                    <a:cubicBezTo>
                      <a:pt x="1" y="1"/>
                      <a:pt x="1" y="0"/>
                      <a:pt x="0" y="0"/>
                    </a:cubicBezTo>
                    <a:cubicBezTo>
                      <a:pt x="0" y="3"/>
                      <a:pt x="0" y="3"/>
                      <a:pt x="0" y="3"/>
                    </a:cubicBezTo>
                    <a:cubicBezTo>
                      <a:pt x="0" y="3"/>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357">
                <a:extLst>
                  <a:ext uri="{FF2B5EF4-FFF2-40B4-BE49-F238E27FC236}">
                    <a16:creationId xmlns:a16="http://schemas.microsoft.com/office/drawing/2014/main" id="{8C2A273C-65F4-4009-A52A-3DEEC3322AEB}"/>
                  </a:ext>
                </a:extLst>
              </p:cNvPr>
              <p:cNvSpPr>
                <a:spLocks/>
              </p:cNvSpPr>
              <p:nvPr/>
            </p:nvSpPr>
            <p:spPr bwMode="auto">
              <a:xfrm>
                <a:off x="7002069" y="1302834"/>
                <a:ext cx="28401" cy="26824"/>
              </a:xfrm>
              <a:custGeom>
                <a:avLst/>
                <a:gdLst>
                  <a:gd name="T0" fmla="*/ 0 w 9"/>
                  <a:gd name="T1" fmla="*/ 1 h 9"/>
                  <a:gd name="T2" fmla="*/ 1 w 9"/>
                  <a:gd name="T3" fmla="*/ 3 h 9"/>
                  <a:gd name="T4" fmla="*/ 0 w 9"/>
                  <a:gd name="T5" fmla="*/ 3 h 9"/>
                  <a:gd name="T6" fmla="*/ 0 w 9"/>
                  <a:gd name="T7" fmla="*/ 3 h 9"/>
                  <a:gd name="T8" fmla="*/ 1 w 9"/>
                  <a:gd name="T9" fmla="*/ 4 h 9"/>
                  <a:gd name="T10" fmla="*/ 1 w 9"/>
                  <a:gd name="T11" fmla="*/ 4 h 9"/>
                  <a:gd name="T12" fmla="*/ 1 w 9"/>
                  <a:gd name="T13" fmla="*/ 4 h 9"/>
                  <a:gd name="T14" fmla="*/ 1 w 9"/>
                  <a:gd name="T15" fmla="*/ 4 h 9"/>
                  <a:gd name="T16" fmla="*/ 2 w 9"/>
                  <a:gd name="T17" fmla="*/ 5 h 9"/>
                  <a:gd name="T18" fmla="*/ 3 w 9"/>
                  <a:gd name="T19" fmla="*/ 5 h 9"/>
                  <a:gd name="T20" fmla="*/ 4 w 9"/>
                  <a:gd name="T21" fmla="*/ 6 h 9"/>
                  <a:gd name="T22" fmla="*/ 5 w 9"/>
                  <a:gd name="T23" fmla="*/ 7 h 9"/>
                  <a:gd name="T24" fmla="*/ 5 w 9"/>
                  <a:gd name="T25" fmla="*/ 8 h 9"/>
                  <a:gd name="T26" fmla="*/ 6 w 9"/>
                  <a:gd name="T27" fmla="*/ 9 h 9"/>
                  <a:gd name="T28" fmla="*/ 7 w 9"/>
                  <a:gd name="T29" fmla="*/ 9 h 9"/>
                  <a:gd name="T30" fmla="*/ 8 w 9"/>
                  <a:gd name="T31" fmla="*/ 9 h 9"/>
                  <a:gd name="T32" fmla="*/ 9 w 9"/>
                  <a:gd name="T33" fmla="*/ 9 h 9"/>
                  <a:gd name="T34" fmla="*/ 9 w 9"/>
                  <a:gd name="T35" fmla="*/ 9 h 9"/>
                  <a:gd name="T36" fmla="*/ 8 w 9"/>
                  <a:gd name="T37" fmla="*/ 8 h 9"/>
                  <a:gd name="T38" fmla="*/ 7 w 9"/>
                  <a:gd name="T39" fmla="*/ 7 h 9"/>
                  <a:gd name="T40" fmla="*/ 7 w 9"/>
                  <a:gd name="T41" fmla="*/ 5 h 9"/>
                  <a:gd name="T42" fmla="*/ 6 w 9"/>
                  <a:gd name="T43" fmla="*/ 4 h 9"/>
                  <a:gd name="T44" fmla="*/ 5 w 9"/>
                  <a:gd name="T45" fmla="*/ 3 h 9"/>
                  <a:gd name="T46" fmla="*/ 4 w 9"/>
                  <a:gd name="T47" fmla="*/ 3 h 9"/>
                  <a:gd name="T48" fmla="*/ 2 w 9"/>
                  <a:gd name="T49" fmla="*/ 3 h 9"/>
                  <a:gd name="T50" fmla="*/ 1 w 9"/>
                  <a:gd name="T51" fmla="*/ 2 h 9"/>
                  <a:gd name="T52" fmla="*/ 0 w 9"/>
                  <a:gd name="T53" fmla="*/ 1 h 9"/>
                  <a:gd name="T54" fmla="*/ 0 w 9"/>
                  <a:gd name="T55" fmla="*/ 0 h 9"/>
                  <a:gd name="T56" fmla="*/ 0 w 9"/>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0" y="1"/>
                    </a:moveTo>
                    <a:cubicBezTo>
                      <a:pt x="0" y="1"/>
                      <a:pt x="1" y="3"/>
                      <a:pt x="1" y="3"/>
                    </a:cubicBezTo>
                    <a:cubicBezTo>
                      <a:pt x="1" y="3"/>
                      <a:pt x="1" y="3"/>
                      <a:pt x="0" y="3"/>
                    </a:cubicBezTo>
                    <a:cubicBezTo>
                      <a:pt x="0" y="3"/>
                      <a:pt x="0" y="3"/>
                      <a:pt x="0" y="3"/>
                    </a:cubicBezTo>
                    <a:cubicBezTo>
                      <a:pt x="1" y="3"/>
                      <a:pt x="1" y="4"/>
                      <a:pt x="1" y="4"/>
                    </a:cubicBezTo>
                    <a:cubicBezTo>
                      <a:pt x="2" y="4"/>
                      <a:pt x="1" y="4"/>
                      <a:pt x="1" y="4"/>
                    </a:cubicBezTo>
                    <a:cubicBezTo>
                      <a:pt x="1" y="4"/>
                      <a:pt x="1" y="4"/>
                      <a:pt x="1" y="4"/>
                    </a:cubicBezTo>
                    <a:cubicBezTo>
                      <a:pt x="1" y="4"/>
                      <a:pt x="1" y="4"/>
                      <a:pt x="1" y="4"/>
                    </a:cubicBezTo>
                    <a:cubicBezTo>
                      <a:pt x="1" y="4"/>
                      <a:pt x="1" y="5"/>
                      <a:pt x="2" y="5"/>
                    </a:cubicBezTo>
                    <a:cubicBezTo>
                      <a:pt x="2" y="5"/>
                      <a:pt x="2" y="5"/>
                      <a:pt x="3" y="5"/>
                    </a:cubicBezTo>
                    <a:cubicBezTo>
                      <a:pt x="3" y="5"/>
                      <a:pt x="3" y="6"/>
                      <a:pt x="4" y="6"/>
                    </a:cubicBezTo>
                    <a:cubicBezTo>
                      <a:pt x="4" y="6"/>
                      <a:pt x="4" y="7"/>
                      <a:pt x="5" y="7"/>
                    </a:cubicBezTo>
                    <a:cubicBezTo>
                      <a:pt x="5" y="8"/>
                      <a:pt x="5" y="8"/>
                      <a:pt x="5" y="8"/>
                    </a:cubicBezTo>
                    <a:cubicBezTo>
                      <a:pt x="6" y="8"/>
                      <a:pt x="6" y="9"/>
                      <a:pt x="6" y="9"/>
                    </a:cubicBezTo>
                    <a:cubicBezTo>
                      <a:pt x="7" y="9"/>
                      <a:pt x="7" y="9"/>
                      <a:pt x="7" y="9"/>
                    </a:cubicBezTo>
                    <a:cubicBezTo>
                      <a:pt x="7" y="9"/>
                      <a:pt x="8" y="9"/>
                      <a:pt x="8" y="9"/>
                    </a:cubicBezTo>
                    <a:cubicBezTo>
                      <a:pt x="8" y="9"/>
                      <a:pt x="9" y="9"/>
                      <a:pt x="9" y="9"/>
                    </a:cubicBezTo>
                    <a:cubicBezTo>
                      <a:pt x="9" y="9"/>
                      <a:pt x="9" y="9"/>
                      <a:pt x="9" y="9"/>
                    </a:cubicBezTo>
                    <a:cubicBezTo>
                      <a:pt x="9" y="8"/>
                      <a:pt x="8" y="8"/>
                      <a:pt x="8" y="8"/>
                    </a:cubicBezTo>
                    <a:cubicBezTo>
                      <a:pt x="7" y="8"/>
                      <a:pt x="7" y="7"/>
                      <a:pt x="7" y="7"/>
                    </a:cubicBezTo>
                    <a:cubicBezTo>
                      <a:pt x="7" y="6"/>
                      <a:pt x="7" y="6"/>
                      <a:pt x="7" y="5"/>
                    </a:cubicBezTo>
                    <a:cubicBezTo>
                      <a:pt x="7" y="5"/>
                      <a:pt x="6" y="4"/>
                      <a:pt x="6" y="4"/>
                    </a:cubicBezTo>
                    <a:cubicBezTo>
                      <a:pt x="6" y="3"/>
                      <a:pt x="5" y="3"/>
                      <a:pt x="5" y="3"/>
                    </a:cubicBezTo>
                    <a:cubicBezTo>
                      <a:pt x="4" y="3"/>
                      <a:pt x="4" y="3"/>
                      <a:pt x="4" y="3"/>
                    </a:cubicBezTo>
                    <a:cubicBezTo>
                      <a:pt x="3" y="3"/>
                      <a:pt x="3" y="3"/>
                      <a:pt x="2" y="3"/>
                    </a:cubicBezTo>
                    <a:cubicBezTo>
                      <a:pt x="2" y="2"/>
                      <a:pt x="2" y="2"/>
                      <a:pt x="1" y="2"/>
                    </a:cubicBezTo>
                    <a:cubicBezTo>
                      <a:pt x="1" y="2"/>
                      <a:pt x="1" y="1"/>
                      <a:pt x="0" y="1"/>
                    </a:cubicBezTo>
                    <a:cubicBezTo>
                      <a:pt x="0" y="0"/>
                      <a:pt x="0" y="0"/>
                      <a:pt x="0" y="0"/>
                    </a:cubicBezTo>
                    <a:cubicBezTo>
                      <a:pt x="0" y="0"/>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358">
                <a:extLst>
                  <a:ext uri="{FF2B5EF4-FFF2-40B4-BE49-F238E27FC236}">
                    <a16:creationId xmlns:a16="http://schemas.microsoft.com/office/drawing/2014/main" id="{7F9839B2-6B2A-46D2-AFA8-90A59F950917}"/>
                  </a:ext>
                </a:extLst>
              </p:cNvPr>
              <p:cNvSpPr>
                <a:spLocks/>
              </p:cNvSpPr>
              <p:nvPr/>
            </p:nvSpPr>
            <p:spPr bwMode="auto">
              <a:xfrm>
                <a:off x="7014691" y="1309145"/>
                <a:ext cx="6311" cy="3156"/>
              </a:xfrm>
              <a:custGeom>
                <a:avLst/>
                <a:gdLst>
                  <a:gd name="T0" fmla="*/ 0 w 2"/>
                  <a:gd name="T1" fmla="*/ 1 h 1"/>
                  <a:gd name="T2" fmla="*/ 0 w 2"/>
                  <a:gd name="T3" fmla="*/ 1 h 1"/>
                  <a:gd name="T4" fmla="*/ 1 w 2"/>
                  <a:gd name="T5" fmla="*/ 0 h 1"/>
                  <a:gd name="T6" fmla="*/ 2 w 2"/>
                  <a:gd name="T7" fmla="*/ 0 h 1"/>
                  <a:gd name="T8" fmla="*/ 2 w 2"/>
                  <a:gd name="T9" fmla="*/ 0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0"/>
                      <a:pt x="1" y="1"/>
                      <a:pt x="1" y="0"/>
                    </a:cubicBezTo>
                    <a:cubicBezTo>
                      <a:pt x="1" y="0"/>
                      <a:pt x="2" y="0"/>
                      <a:pt x="2" y="0"/>
                    </a:cubicBezTo>
                    <a:cubicBezTo>
                      <a:pt x="2" y="0"/>
                      <a:pt x="2" y="0"/>
                      <a:pt x="2" y="0"/>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359">
                <a:extLst>
                  <a:ext uri="{FF2B5EF4-FFF2-40B4-BE49-F238E27FC236}">
                    <a16:creationId xmlns:a16="http://schemas.microsoft.com/office/drawing/2014/main" id="{565AD774-605A-43E1-AFA5-74EFC1AA72BB}"/>
                  </a:ext>
                </a:extLst>
              </p:cNvPr>
              <p:cNvSpPr>
                <a:spLocks/>
              </p:cNvSpPr>
              <p:nvPr/>
            </p:nvSpPr>
            <p:spPr bwMode="auto">
              <a:xfrm>
                <a:off x="7017847" y="1312301"/>
                <a:ext cx="6311" cy="3156"/>
              </a:xfrm>
              <a:custGeom>
                <a:avLst/>
                <a:gdLst>
                  <a:gd name="T0" fmla="*/ 0 w 2"/>
                  <a:gd name="T1" fmla="*/ 0 h 1"/>
                  <a:gd name="T2" fmla="*/ 0 w 2"/>
                  <a:gd name="T3" fmla="*/ 0 h 1"/>
                  <a:gd name="T4" fmla="*/ 1 w 2"/>
                  <a:gd name="T5" fmla="*/ 0 h 1"/>
                  <a:gd name="T6" fmla="*/ 2 w 2"/>
                  <a:gd name="T7" fmla="*/ 0 h 1"/>
                  <a:gd name="T8" fmla="*/ 2 w 2"/>
                  <a:gd name="T9" fmla="*/ 0 h 1"/>
                  <a:gd name="T10" fmla="*/ 1 w 2"/>
                  <a:gd name="T11" fmla="*/ 0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0"/>
                      <a:pt x="2" y="0"/>
                    </a:cubicBezTo>
                    <a:cubicBezTo>
                      <a:pt x="2" y="0"/>
                      <a:pt x="2" y="0"/>
                      <a:pt x="2" y="0"/>
                    </a:cubicBezTo>
                    <a:cubicBezTo>
                      <a:pt x="1" y="0"/>
                      <a:pt x="1" y="0"/>
                      <a:pt x="1" y="0"/>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360">
                <a:extLst>
                  <a:ext uri="{FF2B5EF4-FFF2-40B4-BE49-F238E27FC236}">
                    <a16:creationId xmlns:a16="http://schemas.microsoft.com/office/drawing/2014/main" id="{57A1F27C-E6D4-4AE1-BF48-7FF5C78E8EC1}"/>
                  </a:ext>
                </a:extLst>
              </p:cNvPr>
              <p:cNvSpPr>
                <a:spLocks/>
              </p:cNvSpPr>
              <p:nvPr/>
            </p:nvSpPr>
            <p:spPr bwMode="auto">
              <a:xfrm>
                <a:off x="7017847" y="1309145"/>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361">
                <a:extLst>
                  <a:ext uri="{FF2B5EF4-FFF2-40B4-BE49-F238E27FC236}">
                    <a16:creationId xmlns:a16="http://schemas.microsoft.com/office/drawing/2014/main" id="{7B4BCA97-63E3-4654-8633-122905231CBF}"/>
                  </a:ext>
                </a:extLst>
              </p:cNvPr>
              <p:cNvSpPr>
                <a:spLocks/>
              </p:cNvSpPr>
              <p:nvPr/>
            </p:nvSpPr>
            <p:spPr bwMode="auto">
              <a:xfrm>
                <a:off x="7021003" y="1312301"/>
                <a:ext cx="6311" cy="0"/>
              </a:xfrm>
              <a:custGeom>
                <a:avLst/>
                <a:gdLst>
                  <a:gd name="T0" fmla="*/ 2 w 4"/>
                  <a:gd name="T1" fmla="*/ 2 w 4"/>
                  <a:gd name="T2" fmla="*/ 4 w 4"/>
                  <a:gd name="T3" fmla="*/ 2 w 4"/>
                  <a:gd name="T4" fmla="*/ 4 w 4"/>
                  <a:gd name="T5" fmla="*/ 4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362">
                <a:extLst>
                  <a:ext uri="{FF2B5EF4-FFF2-40B4-BE49-F238E27FC236}">
                    <a16:creationId xmlns:a16="http://schemas.microsoft.com/office/drawing/2014/main" id="{761C08C9-CF87-471F-9F9D-95E28386A0E3}"/>
                  </a:ext>
                </a:extLst>
              </p:cNvPr>
              <p:cNvSpPr>
                <a:spLocks/>
              </p:cNvSpPr>
              <p:nvPr/>
            </p:nvSpPr>
            <p:spPr bwMode="auto">
              <a:xfrm>
                <a:off x="7024158" y="132650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363">
                <a:extLst>
                  <a:ext uri="{FF2B5EF4-FFF2-40B4-BE49-F238E27FC236}">
                    <a16:creationId xmlns:a16="http://schemas.microsoft.com/office/drawing/2014/main" id="{E02DA3C1-5D12-4241-AFB8-3315CF386D09}"/>
                  </a:ext>
                </a:extLst>
              </p:cNvPr>
              <p:cNvSpPr>
                <a:spLocks/>
              </p:cNvSpPr>
              <p:nvPr/>
            </p:nvSpPr>
            <p:spPr bwMode="auto">
              <a:xfrm>
                <a:off x="6964200" y="1290211"/>
                <a:ext cx="31557" cy="26824"/>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8 h 9"/>
                  <a:gd name="T36" fmla="*/ 8 w 10"/>
                  <a:gd name="T37" fmla="*/ 8 h 9"/>
                  <a:gd name="T38" fmla="*/ 8 w 10"/>
                  <a:gd name="T39" fmla="*/ 7 h 9"/>
                  <a:gd name="T40" fmla="*/ 7 w 10"/>
                  <a:gd name="T41" fmla="*/ 5 h 9"/>
                  <a:gd name="T42" fmla="*/ 7 w 10"/>
                  <a:gd name="T43" fmla="*/ 3 h 9"/>
                  <a:gd name="T44" fmla="*/ 5 w 10"/>
                  <a:gd name="T45" fmla="*/ 3 h 9"/>
                  <a:gd name="T46" fmla="*/ 4 w 10"/>
                  <a:gd name="T47" fmla="*/ 3 h 9"/>
                  <a:gd name="T48" fmla="*/ 3 w 10"/>
                  <a:gd name="T49" fmla="*/ 2 h 9"/>
                  <a:gd name="T50" fmla="*/ 2 w 10"/>
                  <a:gd name="T51" fmla="*/ 2 h 9"/>
                  <a:gd name="T52" fmla="*/ 1 w 10"/>
                  <a:gd name="T53" fmla="*/ 0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2"/>
                      <a:pt x="2" y="3"/>
                    </a:cubicBezTo>
                    <a:cubicBezTo>
                      <a:pt x="1" y="3"/>
                      <a:pt x="1" y="3"/>
                      <a:pt x="1" y="3"/>
                    </a:cubicBezTo>
                    <a:cubicBezTo>
                      <a:pt x="1" y="3"/>
                      <a:pt x="1" y="3"/>
                      <a:pt x="1" y="3"/>
                    </a:cubicBezTo>
                    <a:cubicBezTo>
                      <a:pt x="1" y="3"/>
                      <a:pt x="2" y="3"/>
                      <a:pt x="2" y="4"/>
                    </a:cubicBezTo>
                    <a:cubicBezTo>
                      <a:pt x="2" y="4"/>
                      <a:pt x="2" y="4"/>
                      <a:pt x="2" y="4"/>
                    </a:cubicBezTo>
                    <a:cubicBezTo>
                      <a:pt x="1" y="4"/>
                      <a:pt x="1" y="4"/>
                      <a:pt x="1" y="4"/>
                    </a:cubicBezTo>
                    <a:cubicBezTo>
                      <a:pt x="1" y="4"/>
                      <a:pt x="1" y="4"/>
                      <a:pt x="1" y="4"/>
                    </a:cubicBezTo>
                    <a:cubicBezTo>
                      <a:pt x="1" y="4"/>
                      <a:pt x="2" y="4"/>
                      <a:pt x="2" y="5"/>
                    </a:cubicBezTo>
                    <a:cubicBezTo>
                      <a:pt x="3" y="5"/>
                      <a:pt x="3" y="5"/>
                      <a:pt x="3" y="5"/>
                    </a:cubicBezTo>
                    <a:cubicBezTo>
                      <a:pt x="3" y="5"/>
                      <a:pt x="4" y="6"/>
                      <a:pt x="4" y="6"/>
                    </a:cubicBezTo>
                    <a:cubicBezTo>
                      <a:pt x="4" y="6"/>
                      <a:pt x="5" y="7"/>
                      <a:pt x="5" y="7"/>
                    </a:cubicBezTo>
                    <a:cubicBezTo>
                      <a:pt x="5" y="7"/>
                      <a:pt x="6" y="8"/>
                      <a:pt x="6" y="8"/>
                    </a:cubicBezTo>
                    <a:cubicBezTo>
                      <a:pt x="6" y="8"/>
                      <a:pt x="6" y="9"/>
                      <a:pt x="7" y="9"/>
                    </a:cubicBezTo>
                    <a:cubicBezTo>
                      <a:pt x="7" y="9"/>
                      <a:pt x="7" y="9"/>
                      <a:pt x="8" y="9"/>
                    </a:cubicBezTo>
                    <a:cubicBezTo>
                      <a:pt x="8" y="9"/>
                      <a:pt x="8" y="9"/>
                      <a:pt x="8" y="9"/>
                    </a:cubicBezTo>
                    <a:cubicBezTo>
                      <a:pt x="8" y="8"/>
                      <a:pt x="9" y="9"/>
                      <a:pt x="9" y="9"/>
                    </a:cubicBezTo>
                    <a:cubicBezTo>
                      <a:pt x="9" y="9"/>
                      <a:pt x="10" y="9"/>
                      <a:pt x="9" y="8"/>
                    </a:cubicBezTo>
                    <a:cubicBezTo>
                      <a:pt x="9" y="8"/>
                      <a:pt x="8" y="8"/>
                      <a:pt x="8" y="8"/>
                    </a:cubicBezTo>
                    <a:cubicBezTo>
                      <a:pt x="8" y="7"/>
                      <a:pt x="8" y="7"/>
                      <a:pt x="8" y="7"/>
                    </a:cubicBezTo>
                    <a:cubicBezTo>
                      <a:pt x="8" y="6"/>
                      <a:pt x="8" y="6"/>
                      <a:pt x="7" y="5"/>
                    </a:cubicBezTo>
                    <a:cubicBezTo>
                      <a:pt x="7" y="5"/>
                      <a:pt x="7" y="4"/>
                      <a:pt x="7" y="3"/>
                    </a:cubicBezTo>
                    <a:cubicBezTo>
                      <a:pt x="6" y="3"/>
                      <a:pt x="5" y="3"/>
                      <a:pt x="5" y="3"/>
                    </a:cubicBezTo>
                    <a:cubicBezTo>
                      <a:pt x="5" y="3"/>
                      <a:pt x="5" y="3"/>
                      <a:pt x="4" y="3"/>
                    </a:cubicBezTo>
                    <a:cubicBezTo>
                      <a:pt x="4" y="3"/>
                      <a:pt x="3" y="3"/>
                      <a:pt x="3" y="2"/>
                    </a:cubicBezTo>
                    <a:cubicBezTo>
                      <a:pt x="2" y="2"/>
                      <a:pt x="2" y="2"/>
                      <a:pt x="2" y="2"/>
                    </a:cubicBezTo>
                    <a:cubicBezTo>
                      <a:pt x="1" y="1"/>
                      <a:pt x="1" y="1"/>
                      <a:pt x="1" y="0"/>
                    </a:cubicBezTo>
                    <a:cubicBezTo>
                      <a:pt x="0" y="0"/>
                      <a:pt x="0" y="0"/>
                      <a:pt x="0" y="0"/>
                    </a:cubicBezTo>
                    <a:cubicBezTo>
                      <a:pt x="0"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364">
                <a:extLst>
                  <a:ext uri="{FF2B5EF4-FFF2-40B4-BE49-F238E27FC236}">
                    <a16:creationId xmlns:a16="http://schemas.microsoft.com/office/drawing/2014/main" id="{0D2A75D0-4DEA-4DA8-B2C2-CF2E60623E11}"/>
                  </a:ext>
                </a:extLst>
              </p:cNvPr>
              <p:cNvSpPr>
                <a:spLocks/>
              </p:cNvSpPr>
              <p:nvPr/>
            </p:nvSpPr>
            <p:spPr bwMode="auto">
              <a:xfrm>
                <a:off x="6979979" y="1296522"/>
                <a:ext cx="6311" cy="3156"/>
              </a:xfrm>
              <a:custGeom>
                <a:avLst/>
                <a:gdLst>
                  <a:gd name="T0" fmla="*/ 0 w 2"/>
                  <a:gd name="T1" fmla="*/ 1 h 1"/>
                  <a:gd name="T2" fmla="*/ 0 w 2"/>
                  <a:gd name="T3" fmla="*/ 0 h 1"/>
                  <a:gd name="T4" fmla="*/ 0 w 2"/>
                  <a:gd name="T5" fmla="*/ 0 h 1"/>
                  <a:gd name="T6" fmla="*/ 2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0" y="0"/>
                      <a:pt x="0" y="0"/>
                      <a:pt x="0" y="0"/>
                    </a:cubicBezTo>
                    <a:cubicBezTo>
                      <a:pt x="1" y="0"/>
                      <a:pt x="2" y="0"/>
                      <a:pt x="2" y="0"/>
                    </a:cubicBezTo>
                    <a:cubicBezTo>
                      <a:pt x="2" y="0"/>
                      <a:pt x="2" y="0"/>
                      <a:pt x="2" y="0"/>
                    </a:cubicBezTo>
                    <a:cubicBezTo>
                      <a:pt x="0" y="0"/>
                      <a:pt x="0" y="0"/>
                      <a:pt x="0"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365">
                <a:extLst>
                  <a:ext uri="{FF2B5EF4-FFF2-40B4-BE49-F238E27FC236}">
                    <a16:creationId xmlns:a16="http://schemas.microsoft.com/office/drawing/2014/main" id="{6FFA7BFC-F6B8-4A9A-9EBD-789022FD0966}"/>
                  </a:ext>
                </a:extLst>
              </p:cNvPr>
              <p:cNvSpPr>
                <a:spLocks/>
              </p:cNvSpPr>
              <p:nvPr/>
            </p:nvSpPr>
            <p:spPr bwMode="auto">
              <a:xfrm>
                <a:off x="6983134" y="1299678"/>
                <a:ext cx="3156" cy="0"/>
              </a:xfrm>
              <a:custGeom>
                <a:avLst/>
                <a:gdLst>
                  <a:gd name="T0" fmla="*/ 0 w 1"/>
                  <a:gd name="T1" fmla="*/ 0 w 1"/>
                  <a:gd name="T2" fmla="*/ 0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366">
                <a:extLst>
                  <a:ext uri="{FF2B5EF4-FFF2-40B4-BE49-F238E27FC236}">
                    <a16:creationId xmlns:a16="http://schemas.microsoft.com/office/drawing/2014/main" id="{29C4369E-5E05-4590-872A-1AC0CC5E9A3D}"/>
                  </a:ext>
                </a:extLst>
              </p:cNvPr>
              <p:cNvSpPr>
                <a:spLocks/>
              </p:cNvSpPr>
              <p:nvPr/>
            </p:nvSpPr>
            <p:spPr bwMode="auto">
              <a:xfrm>
                <a:off x="6983134" y="1296522"/>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367">
                <a:extLst>
                  <a:ext uri="{FF2B5EF4-FFF2-40B4-BE49-F238E27FC236}">
                    <a16:creationId xmlns:a16="http://schemas.microsoft.com/office/drawing/2014/main" id="{8EFD953F-760E-458B-B361-1032F9AA8AB7}"/>
                  </a:ext>
                </a:extLst>
              </p:cNvPr>
              <p:cNvSpPr>
                <a:spLocks/>
              </p:cNvSpPr>
              <p:nvPr/>
            </p:nvSpPr>
            <p:spPr bwMode="auto">
              <a:xfrm>
                <a:off x="6983134" y="1296522"/>
                <a:ext cx="9467" cy="3156"/>
              </a:xfrm>
              <a:custGeom>
                <a:avLst/>
                <a:gdLst>
                  <a:gd name="T0" fmla="*/ 2 w 6"/>
                  <a:gd name="T1" fmla="*/ 2 h 2"/>
                  <a:gd name="T2" fmla="*/ 4 w 6"/>
                  <a:gd name="T3" fmla="*/ 2 h 2"/>
                  <a:gd name="T4" fmla="*/ 4 w 6"/>
                  <a:gd name="T5" fmla="*/ 2 h 2"/>
                  <a:gd name="T6" fmla="*/ 4 w 6"/>
                  <a:gd name="T7" fmla="*/ 2 h 2"/>
                  <a:gd name="T8" fmla="*/ 6 w 6"/>
                  <a:gd name="T9" fmla="*/ 2 h 2"/>
                  <a:gd name="T10" fmla="*/ 4 w 6"/>
                  <a:gd name="T11" fmla="*/ 2 h 2"/>
                  <a:gd name="T12" fmla="*/ 4 w 6"/>
                  <a:gd name="T13" fmla="*/ 2 h 2"/>
                  <a:gd name="T14" fmla="*/ 2 w 6"/>
                  <a:gd name="T15" fmla="*/ 2 h 2"/>
                  <a:gd name="T16" fmla="*/ 2 w 6"/>
                  <a:gd name="T17" fmla="*/ 2 h 2"/>
                  <a:gd name="T18" fmla="*/ 2 w 6"/>
                  <a:gd name="T19" fmla="*/ 2 h 2"/>
                  <a:gd name="T20" fmla="*/ 0 w 6"/>
                  <a:gd name="T21" fmla="*/ 0 h 2"/>
                  <a:gd name="T22" fmla="*/ 2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2" y="2"/>
                    </a:moveTo>
                    <a:lnTo>
                      <a:pt x="4" y="2"/>
                    </a:lnTo>
                    <a:lnTo>
                      <a:pt x="4" y="2"/>
                    </a:lnTo>
                    <a:lnTo>
                      <a:pt x="4" y="2"/>
                    </a:lnTo>
                    <a:lnTo>
                      <a:pt x="6" y="2"/>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368">
                <a:extLst>
                  <a:ext uri="{FF2B5EF4-FFF2-40B4-BE49-F238E27FC236}">
                    <a16:creationId xmlns:a16="http://schemas.microsoft.com/office/drawing/2014/main" id="{353F8A78-FAC4-4AEA-B374-64B8CE65CFB9}"/>
                  </a:ext>
                </a:extLst>
              </p:cNvPr>
              <p:cNvSpPr>
                <a:spLocks/>
              </p:cNvSpPr>
              <p:nvPr/>
            </p:nvSpPr>
            <p:spPr bwMode="auto">
              <a:xfrm>
                <a:off x="6986290" y="1315456"/>
                <a:ext cx="0" cy="1578"/>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369">
                <a:extLst>
                  <a:ext uri="{FF2B5EF4-FFF2-40B4-BE49-F238E27FC236}">
                    <a16:creationId xmlns:a16="http://schemas.microsoft.com/office/drawing/2014/main" id="{AEFEEDF9-DFC9-4655-B368-850101FB08A5}"/>
                  </a:ext>
                </a:extLst>
              </p:cNvPr>
              <p:cNvSpPr>
                <a:spLocks/>
              </p:cNvSpPr>
              <p:nvPr/>
            </p:nvSpPr>
            <p:spPr bwMode="auto">
              <a:xfrm>
                <a:off x="6995757" y="1264965"/>
                <a:ext cx="31557" cy="28401"/>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9 h 9"/>
                  <a:gd name="T36" fmla="*/ 8 w 10"/>
                  <a:gd name="T37" fmla="*/ 8 h 9"/>
                  <a:gd name="T38" fmla="*/ 8 w 10"/>
                  <a:gd name="T39" fmla="*/ 7 h 9"/>
                  <a:gd name="T40" fmla="*/ 7 w 10"/>
                  <a:gd name="T41" fmla="*/ 5 h 9"/>
                  <a:gd name="T42" fmla="*/ 6 w 10"/>
                  <a:gd name="T43" fmla="*/ 4 h 9"/>
                  <a:gd name="T44" fmla="*/ 5 w 10"/>
                  <a:gd name="T45" fmla="*/ 3 h 9"/>
                  <a:gd name="T46" fmla="*/ 4 w 10"/>
                  <a:gd name="T47" fmla="*/ 3 h 9"/>
                  <a:gd name="T48" fmla="*/ 3 w 10"/>
                  <a:gd name="T49" fmla="*/ 3 h 9"/>
                  <a:gd name="T50" fmla="*/ 2 w 10"/>
                  <a:gd name="T51" fmla="*/ 2 h 9"/>
                  <a:gd name="T52" fmla="*/ 1 w 10"/>
                  <a:gd name="T53" fmla="*/ 1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3"/>
                      <a:pt x="2" y="3"/>
                    </a:cubicBezTo>
                    <a:cubicBezTo>
                      <a:pt x="1" y="3"/>
                      <a:pt x="1" y="3"/>
                      <a:pt x="1" y="3"/>
                    </a:cubicBezTo>
                    <a:cubicBezTo>
                      <a:pt x="1" y="3"/>
                      <a:pt x="1" y="3"/>
                      <a:pt x="1" y="3"/>
                    </a:cubicBezTo>
                    <a:cubicBezTo>
                      <a:pt x="1" y="3"/>
                      <a:pt x="2" y="4"/>
                      <a:pt x="2" y="4"/>
                    </a:cubicBezTo>
                    <a:cubicBezTo>
                      <a:pt x="2" y="4"/>
                      <a:pt x="2" y="4"/>
                      <a:pt x="2" y="4"/>
                    </a:cubicBezTo>
                    <a:cubicBezTo>
                      <a:pt x="1" y="4"/>
                      <a:pt x="1" y="4"/>
                      <a:pt x="1" y="4"/>
                    </a:cubicBezTo>
                    <a:cubicBezTo>
                      <a:pt x="1" y="4"/>
                      <a:pt x="1" y="4"/>
                      <a:pt x="1" y="4"/>
                    </a:cubicBezTo>
                    <a:cubicBezTo>
                      <a:pt x="1" y="4"/>
                      <a:pt x="2" y="5"/>
                      <a:pt x="2" y="5"/>
                    </a:cubicBezTo>
                    <a:cubicBezTo>
                      <a:pt x="2" y="5"/>
                      <a:pt x="3" y="5"/>
                      <a:pt x="3" y="5"/>
                    </a:cubicBezTo>
                    <a:cubicBezTo>
                      <a:pt x="3" y="5"/>
                      <a:pt x="4" y="6"/>
                      <a:pt x="4" y="6"/>
                    </a:cubicBezTo>
                    <a:cubicBezTo>
                      <a:pt x="4" y="6"/>
                      <a:pt x="5" y="7"/>
                      <a:pt x="5" y="7"/>
                    </a:cubicBezTo>
                    <a:cubicBezTo>
                      <a:pt x="5" y="8"/>
                      <a:pt x="6" y="8"/>
                      <a:pt x="6" y="8"/>
                    </a:cubicBezTo>
                    <a:cubicBezTo>
                      <a:pt x="6" y="8"/>
                      <a:pt x="6" y="9"/>
                      <a:pt x="7" y="9"/>
                    </a:cubicBezTo>
                    <a:cubicBezTo>
                      <a:pt x="7" y="9"/>
                      <a:pt x="7" y="9"/>
                      <a:pt x="8" y="9"/>
                    </a:cubicBezTo>
                    <a:cubicBezTo>
                      <a:pt x="8" y="9"/>
                      <a:pt x="8" y="9"/>
                      <a:pt x="8" y="9"/>
                    </a:cubicBezTo>
                    <a:cubicBezTo>
                      <a:pt x="8" y="9"/>
                      <a:pt x="9" y="9"/>
                      <a:pt x="9" y="9"/>
                    </a:cubicBezTo>
                    <a:cubicBezTo>
                      <a:pt x="9" y="9"/>
                      <a:pt x="10" y="9"/>
                      <a:pt x="9" y="9"/>
                    </a:cubicBezTo>
                    <a:cubicBezTo>
                      <a:pt x="9" y="8"/>
                      <a:pt x="8" y="8"/>
                      <a:pt x="8" y="8"/>
                    </a:cubicBezTo>
                    <a:cubicBezTo>
                      <a:pt x="8" y="8"/>
                      <a:pt x="8" y="7"/>
                      <a:pt x="8" y="7"/>
                    </a:cubicBezTo>
                    <a:cubicBezTo>
                      <a:pt x="8" y="6"/>
                      <a:pt x="8" y="6"/>
                      <a:pt x="7" y="5"/>
                    </a:cubicBezTo>
                    <a:cubicBezTo>
                      <a:pt x="7" y="5"/>
                      <a:pt x="7" y="4"/>
                      <a:pt x="6" y="4"/>
                    </a:cubicBezTo>
                    <a:cubicBezTo>
                      <a:pt x="6" y="3"/>
                      <a:pt x="5" y="3"/>
                      <a:pt x="5" y="3"/>
                    </a:cubicBezTo>
                    <a:cubicBezTo>
                      <a:pt x="5" y="3"/>
                      <a:pt x="5" y="3"/>
                      <a:pt x="4" y="3"/>
                    </a:cubicBezTo>
                    <a:cubicBezTo>
                      <a:pt x="4" y="3"/>
                      <a:pt x="3" y="3"/>
                      <a:pt x="3" y="3"/>
                    </a:cubicBezTo>
                    <a:cubicBezTo>
                      <a:pt x="2" y="2"/>
                      <a:pt x="2" y="2"/>
                      <a:pt x="2" y="2"/>
                    </a:cubicBezTo>
                    <a:cubicBezTo>
                      <a:pt x="1" y="2"/>
                      <a:pt x="1" y="1"/>
                      <a:pt x="1" y="1"/>
                    </a:cubicBezTo>
                    <a:cubicBezTo>
                      <a:pt x="0" y="0"/>
                      <a:pt x="0" y="0"/>
                      <a:pt x="0" y="0"/>
                    </a:cubicBezTo>
                    <a:cubicBezTo>
                      <a:pt x="0" y="0"/>
                      <a:pt x="0"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370">
                <a:extLst>
                  <a:ext uri="{FF2B5EF4-FFF2-40B4-BE49-F238E27FC236}">
                    <a16:creationId xmlns:a16="http://schemas.microsoft.com/office/drawing/2014/main" id="{6D008893-D490-4C35-86D9-8CA4779EC99C}"/>
                  </a:ext>
                </a:extLst>
              </p:cNvPr>
              <p:cNvSpPr>
                <a:spLocks/>
              </p:cNvSpPr>
              <p:nvPr/>
            </p:nvSpPr>
            <p:spPr bwMode="auto">
              <a:xfrm>
                <a:off x="7011536" y="1271277"/>
                <a:ext cx="6311" cy="3156"/>
              </a:xfrm>
              <a:custGeom>
                <a:avLst/>
                <a:gdLst>
                  <a:gd name="T0" fmla="*/ 0 w 2"/>
                  <a:gd name="T1" fmla="*/ 1 h 1"/>
                  <a:gd name="T2" fmla="*/ 0 w 2"/>
                  <a:gd name="T3" fmla="*/ 1 h 1"/>
                  <a:gd name="T4" fmla="*/ 0 w 2"/>
                  <a:gd name="T5" fmla="*/ 0 h 1"/>
                  <a:gd name="T6" fmla="*/ 2 w 2"/>
                  <a:gd name="T7" fmla="*/ 0 h 1"/>
                  <a:gd name="T8" fmla="*/ 2 w 2"/>
                  <a:gd name="T9" fmla="*/ 0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0"/>
                      <a:pt x="0" y="1"/>
                      <a:pt x="0" y="0"/>
                    </a:cubicBezTo>
                    <a:cubicBezTo>
                      <a:pt x="1" y="0"/>
                      <a:pt x="2" y="0"/>
                      <a:pt x="2" y="0"/>
                    </a:cubicBezTo>
                    <a:cubicBezTo>
                      <a:pt x="2" y="0"/>
                      <a:pt x="2" y="0"/>
                      <a:pt x="2"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371">
                <a:extLst>
                  <a:ext uri="{FF2B5EF4-FFF2-40B4-BE49-F238E27FC236}">
                    <a16:creationId xmlns:a16="http://schemas.microsoft.com/office/drawing/2014/main" id="{D8D40049-A51D-4873-91A9-0FE33366B322}"/>
                  </a:ext>
                </a:extLst>
              </p:cNvPr>
              <p:cNvSpPr>
                <a:spLocks/>
              </p:cNvSpPr>
              <p:nvPr/>
            </p:nvSpPr>
            <p:spPr bwMode="auto">
              <a:xfrm>
                <a:off x="7014691" y="1274432"/>
                <a:ext cx="3156" cy="3156"/>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372">
                <a:extLst>
                  <a:ext uri="{FF2B5EF4-FFF2-40B4-BE49-F238E27FC236}">
                    <a16:creationId xmlns:a16="http://schemas.microsoft.com/office/drawing/2014/main" id="{A2F9AC9C-FDC5-40BC-AB70-AE4D4833E60D}"/>
                  </a:ext>
                </a:extLst>
              </p:cNvPr>
              <p:cNvSpPr>
                <a:spLocks/>
              </p:cNvSpPr>
              <p:nvPr/>
            </p:nvSpPr>
            <p:spPr bwMode="auto">
              <a:xfrm>
                <a:off x="7014691" y="1271277"/>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373">
                <a:extLst>
                  <a:ext uri="{FF2B5EF4-FFF2-40B4-BE49-F238E27FC236}">
                    <a16:creationId xmlns:a16="http://schemas.microsoft.com/office/drawing/2014/main" id="{F41985B9-106D-443D-86DD-6229748DEA2A}"/>
                  </a:ext>
                </a:extLst>
              </p:cNvPr>
              <p:cNvSpPr>
                <a:spLocks/>
              </p:cNvSpPr>
              <p:nvPr/>
            </p:nvSpPr>
            <p:spPr bwMode="auto">
              <a:xfrm>
                <a:off x="7014691" y="1274432"/>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374">
                <a:extLst>
                  <a:ext uri="{FF2B5EF4-FFF2-40B4-BE49-F238E27FC236}">
                    <a16:creationId xmlns:a16="http://schemas.microsoft.com/office/drawing/2014/main" id="{915ADECA-D8B4-4A4E-918A-5A9770E5D4CC}"/>
                  </a:ext>
                </a:extLst>
              </p:cNvPr>
              <p:cNvSpPr>
                <a:spLocks/>
              </p:cNvSpPr>
              <p:nvPr/>
            </p:nvSpPr>
            <p:spPr bwMode="auto">
              <a:xfrm>
                <a:off x="7017847" y="129021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375">
                <a:extLst>
                  <a:ext uri="{FF2B5EF4-FFF2-40B4-BE49-F238E27FC236}">
                    <a16:creationId xmlns:a16="http://schemas.microsoft.com/office/drawing/2014/main" id="{EAF5671F-ADF7-4374-90EB-F55A29684728}"/>
                  </a:ext>
                </a:extLst>
              </p:cNvPr>
              <p:cNvSpPr>
                <a:spLocks/>
              </p:cNvSpPr>
              <p:nvPr/>
            </p:nvSpPr>
            <p:spPr bwMode="auto">
              <a:xfrm>
                <a:off x="7005224" y="1258654"/>
                <a:ext cx="105716" cy="173563"/>
              </a:xfrm>
              <a:custGeom>
                <a:avLst/>
                <a:gdLst>
                  <a:gd name="T0" fmla="*/ 34 w 34"/>
                  <a:gd name="T1" fmla="*/ 17 h 56"/>
                  <a:gd name="T2" fmla="*/ 24 w 34"/>
                  <a:gd name="T3" fmla="*/ 0 h 56"/>
                  <a:gd name="T4" fmla="*/ 11 w 34"/>
                  <a:gd name="T5" fmla="*/ 36 h 56"/>
                  <a:gd name="T6" fmla="*/ 4 w 34"/>
                  <a:gd name="T7" fmla="*/ 38 h 56"/>
                  <a:gd name="T8" fmla="*/ 0 w 34"/>
                  <a:gd name="T9" fmla="*/ 47 h 56"/>
                  <a:gd name="T10" fmla="*/ 10 w 34"/>
                  <a:gd name="T11" fmla="*/ 50 h 56"/>
                  <a:gd name="T12" fmla="*/ 14 w 34"/>
                  <a:gd name="T13" fmla="*/ 50 h 56"/>
                  <a:gd name="T14" fmla="*/ 17 w 34"/>
                  <a:gd name="T15" fmla="*/ 53 h 56"/>
                  <a:gd name="T16" fmla="*/ 26 w 34"/>
                  <a:gd name="T17" fmla="*/ 56 h 56"/>
                  <a:gd name="T18" fmla="*/ 29 w 34"/>
                  <a:gd name="T19" fmla="*/ 46 h 56"/>
                  <a:gd name="T20" fmla="*/ 25 w 34"/>
                  <a:gd name="T21" fmla="*/ 41 h 56"/>
                  <a:gd name="T22" fmla="*/ 34 w 34"/>
                  <a:gd name="T23" fmla="*/ 1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6">
                    <a:moveTo>
                      <a:pt x="34" y="17"/>
                    </a:moveTo>
                    <a:cubicBezTo>
                      <a:pt x="32" y="10"/>
                      <a:pt x="28" y="4"/>
                      <a:pt x="24" y="0"/>
                    </a:cubicBezTo>
                    <a:cubicBezTo>
                      <a:pt x="11" y="36"/>
                      <a:pt x="11" y="36"/>
                      <a:pt x="11" y="36"/>
                    </a:cubicBezTo>
                    <a:cubicBezTo>
                      <a:pt x="4" y="38"/>
                      <a:pt x="4" y="38"/>
                      <a:pt x="4" y="38"/>
                    </a:cubicBezTo>
                    <a:cubicBezTo>
                      <a:pt x="0" y="47"/>
                      <a:pt x="0" y="47"/>
                      <a:pt x="0" y="47"/>
                    </a:cubicBezTo>
                    <a:cubicBezTo>
                      <a:pt x="10" y="50"/>
                      <a:pt x="10" y="50"/>
                      <a:pt x="10" y="50"/>
                    </a:cubicBezTo>
                    <a:cubicBezTo>
                      <a:pt x="14" y="50"/>
                      <a:pt x="14" y="50"/>
                      <a:pt x="14" y="50"/>
                    </a:cubicBezTo>
                    <a:cubicBezTo>
                      <a:pt x="17" y="53"/>
                      <a:pt x="17" y="53"/>
                      <a:pt x="17" y="53"/>
                    </a:cubicBezTo>
                    <a:cubicBezTo>
                      <a:pt x="26" y="56"/>
                      <a:pt x="26" y="56"/>
                      <a:pt x="26" y="56"/>
                    </a:cubicBezTo>
                    <a:cubicBezTo>
                      <a:pt x="29" y="46"/>
                      <a:pt x="29" y="46"/>
                      <a:pt x="29" y="46"/>
                    </a:cubicBezTo>
                    <a:cubicBezTo>
                      <a:pt x="25" y="41"/>
                      <a:pt x="25" y="41"/>
                      <a:pt x="25" y="41"/>
                    </a:cubicBezTo>
                    <a:lnTo>
                      <a:pt x="34" y="17"/>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376">
                <a:extLst>
                  <a:ext uri="{FF2B5EF4-FFF2-40B4-BE49-F238E27FC236}">
                    <a16:creationId xmlns:a16="http://schemas.microsoft.com/office/drawing/2014/main" id="{92DC3DAE-8672-41BE-BAA6-4675B8C12432}"/>
                  </a:ext>
                </a:extLst>
              </p:cNvPr>
              <p:cNvSpPr>
                <a:spLocks/>
              </p:cNvSpPr>
              <p:nvPr/>
            </p:nvSpPr>
            <p:spPr bwMode="auto">
              <a:xfrm>
                <a:off x="7005224" y="1261810"/>
                <a:ext cx="102560" cy="170407"/>
              </a:xfrm>
              <a:custGeom>
                <a:avLst/>
                <a:gdLst>
                  <a:gd name="T0" fmla="*/ 33 w 33"/>
                  <a:gd name="T1" fmla="*/ 14 h 55"/>
                  <a:gd name="T2" fmla="*/ 25 w 33"/>
                  <a:gd name="T3" fmla="*/ 0 h 55"/>
                  <a:gd name="T4" fmla="*/ 12 w 33"/>
                  <a:gd name="T5" fmla="*/ 36 h 55"/>
                  <a:gd name="T6" fmla="*/ 3 w 33"/>
                  <a:gd name="T7" fmla="*/ 38 h 55"/>
                  <a:gd name="T8" fmla="*/ 0 w 33"/>
                  <a:gd name="T9" fmla="*/ 46 h 55"/>
                  <a:gd name="T10" fmla="*/ 7 w 33"/>
                  <a:gd name="T11" fmla="*/ 48 h 55"/>
                  <a:gd name="T12" fmla="*/ 15 w 33"/>
                  <a:gd name="T13" fmla="*/ 47 h 55"/>
                  <a:gd name="T14" fmla="*/ 20 w 33"/>
                  <a:gd name="T15" fmla="*/ 53 h 55"/>
                  <a:gd name="T16" fmla="*/ 26 w 33"/>
                  <a:gd name="T17" fmla="*/ 55 h 55"/>
                  <a:gd name="T18" fmla="*/ 29 w 33"/>
                  <a:gd name="T19" fmla="*/ 47 h 55"/>
                  <a:gd name="T20" fmla="*/ 24 w 33"/>
                  <a:gd name="T21" fmla="*/ 41 h 55"/>
                  <a:gd name="T22" fmla="*/ 33 w 33"/>
                  <a:gd name="T2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5">
                    <a:moveTo>
                      <a:pt x="33" y="14"/>
                    </a:moveTo>
                    <a:cubicBezTo>
                      <a:pt x="31" y="9"/>
                      <a:pt x="28" y="4"/>
                      <a:pt x="25" y="0"/>
                    </a:cubicBezTo>
                    <a:cubicBezTo>
                      <a:pt x="12" y="36"/>
                      <a:pt x="12" y="36"/>
                      <a:pt x="12" y="36"/>
                    </a:cubicBezTo>
                    <a:cubicBezTo>
                      <a:pt x="3" y="38"/>
                      <a:pt x="3" y="38"/>
                      <a:pt x="3" y="38"/>
                    </a:cubicBezTo>
                    <a:cubicBezTo>
                      <a:pt x="0" y="46"/>
                      <a:pt x="0" y="46"/>
                      <a:pt x="0" y="46"/>
                    </a:cubicBezTo>
                    <a:cubicBezTo>
                      <a:pt x="7" y="48"/>
                      <a:pt x="7" y="48"/>
                      <a:pt x="7" y="48"/>
                    </a:cubicBezTo>
                    <a:cubicBezTo>
                      <a:pt x="15" y="47"/>
                      <a:pt x="15" y="47"/>
                      <a:pt x="15" y="47"/>
                    </a:cubicBezTo>
                    <a:cubicBezTo>
                      <a:pt x="20" y="53"/>
                      <a:pt x="20" y="53"/>
                      <a:pt x="20" y="53"/>
                    </a:cubicBezTo>
                    <a:cubicBezTo>
                      <a:pt x="26" y="55"/>
                      <a:pt x="26" y="55"/>
                      <a:pt x="26" y="55"/>
                    </a:cubicBezTo>
                    <a:cubicBezTo>
                      <a:pt x="29" y="47"/>
                      <a:pt x="29" y="47"/>
                      <a:pt x="29" y="47"/>
                    </a:cubicBezTo>
                    <a:cubicBezTo>
                      <a:pt x="24" y="41"/>
                      <a:pt x="24" y="41"/>
                      <a:pt x="24" y="41"/>
                    </a:cubicBezTo>
                    <a:lnTo>
                      <a:pt x="3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377">
                <a:extLst>
                  <a:ext uri="{FF2B5EF4-FFF2-40B4-BE49-F238E27FC236}">
                    <a16:creationId xmlns:a16="http://schemas.microsoft.com/office/drawing/2014/main" id="{B2DF3CC7-FBFF-4784-83F6-A3063AD094A9}"/>
                  </a:ext>
                </a:extLst>
              </p:cNvPr>
              <p:cNvSpPr>
                <a:spLocks/>
              </p:cNvSpPr>
              <p:nvPr/>
            </p:nvSpPr>
            <p:spPr bwMode="auto">
              <a:xfrm>
                <a:off x="7052560" y="1367525"/>
                <a:ext cx="20512" cy="22090"/>
              </a:xfrm>
              <a:custGeom>
                <a:avLst/>
                <a:gdLst>
                  <a:gd name="T0" fmla="*/ 0 w 13"/>
                  <a:gd name="T1" fmla="*/ 8 h 14"/>
                  <a:gd name="T2" fmla="*/ 0 w 13"/>
                  <a:gd name="T3" fmla="*/ 6 h 14"/>
                  <a:gd name="T4" fmla="*/ 2 w 13"/>
                  <a:gd name="T5" fmla="*/ 12 h 14"/>
                  <a:gd name="T6" fmla="*/ 2 w 13"/>
                  <a:gd name="T7" fmla="*/ 14 h 14"/>
                  <a:gd name="T8" fmla="*/ 3 w 13"/>
                  <a:gd name="T9" fmla="*/ 12 h 14"/>
                  <a:gd name="T10" fmla="*/ 3 w 13"/>
                  <a:gd name="T11" fmla="*/ 14 h 14"/>
                  <a:gd name="T12" fmla="*/ 3 w 13"/>
                  <a:gd name="T13" fmla="*/ 14 h 14"/>
                  <a:gd name="T14" fmla="*/ 5 w 13"/>
                  <a:gd name="T15" fmla="*/ 14 h 14"/>
                  <a:gd name="T16" fmla="*/ 5 w 13"/>
                  <a:gd name="T17" fmla="*/ 14 h 14"/>
                  <a:gd name="T18" fmla="*/ 5 w 13"/>
                  <a:gd name="T19" fmla="*/ 14 h 14"/>
                  <a:gd name="T20" fmla="*/ 9 w 13"/>
                  <a:gd name="T21" fmla="*/ 10 h 14"/>
                  <a:gd name="T22" fmla="*/ 11 w 13"/>
                  <a:gd name="T23" fmla="*/ 12 h 14"/>
                  <a:gd name="T24" fmla="*/ 9 w 13"/>
                  <a:gd name="T25" fmla="*/ 10 h 14"/>
                  <a:gd name="T26" fmla="*/ 11 w 13"/>
                  <a:gd name="T27" fmla="*/ 10 h 14"/>
                  <a:gd name="T28" fmla="*/ 11 w 13"/>
                  <a:gd name="T29" fmla="*/ 10 h 14"/>
                  <a:gd name="T30" fmla="*/ 11 w 13"/>
                  <a:gd name="T31" fmla="*/ 10 h 14"/>
                  <a:gd name="T32" fmla="*/ 13 w 13"/>
                  <a:gd name="T33" fmla="*/ 8 h 14"/>
                  <a:gd name="T34" fmla="*/ 11 w 13"/>
                  <a:gd name="T35" fmla="*/ 8 h 14"/>
                  <a:gd name="T36" fmla="*/ 9 w 13"/>
                  <a:gd name="T37" fmla="*/ 2 h 14"/>
                  <a:gd name="T38" fmla="*/ 11 w 13"/>
                  <a:gd name="T39" fmla="*/ 2 h 14"/>
                  <a:gd name="T40" fmla="*/ 9 w 13"/>
                  <a:gd name="T41" fmla="*/ 2 h 14"/>
                  <a:gd name="T42" fmla="*/ 9 w 13"/>
                  <a:gd name="T43" fmla="*/ 2 h 14"/>
                  <a:gd name="T44" fmla="*/ 7 w 13"/>
                  <a:gd name="T45" fmla="*/ 0 h 14"/>
                  <a:gd name="T46" fmla="*/ 7 w 13"/>
                  <a:gd name="T47" fmla="*/ 2 h 14"/>
                  <a:gd name="T48" fmla="*/ 7 w 13"/>
                  <a:gd name="T49" fmla="*/ 0 h 14"/>
                  <a:gd name="T50" fmla="*/ 5 w 13"/>
                  <a:gd name="T51" fmla="*/ 2 h 14"/>
                  <a:gd name="T52" fmla="*/ 2 w 13"/>
                  <a:gd name="T53" fmla="*/ 4 h 14"/>
                  <a:gd name="T54" fmla="*/ 0 w 13"/>
                  <a:gd name="T55" fmla="*/ 4 h 14"/>
                  <a:gd name="T56" fmla="*/ 2 w 13"/>
                  <a:gd name="T57" fmla="*/ 6 h 14"/>
                  <a:gd name="T58" fmla="*/ 0 w 13"/>
                  <a:gd name="T59" fmla="*/ 6 h 14"/>
                  <a:gd name="T60" fmla="*/ 0 w 13"/>
                  <a:gd name="T61" fmla="*/ 6 h 14"/>
                  <a:gd name="T62" fmla="*/ 0 w 13"/>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4">
                    <a:moveTo>
                      <a:pt x="0" y="6"/>
                    </a:moveTo>
                    <a:lnTo>
                      <a:pt x="0" y="8"/>
                    </a:lnTo>
                    <a:lnTo>
                      <a:pt x="0" y="6"/>
                    </a:lnTo>
                    <a:lnTo>
                      <a:pt x="0" y="6"/>
                    </a:lnTo>
                    <a:lnTo>
                      <a:pt x="3" y="8"/>
                    </a:lnTo>
                    <a:lnTo>
                      <a:pt x="2" y="12"/>
                    </a:lnTo>
                    <a:lnTo>
                      <a:pt x="2" y="14"/>
                    </a:lnTo>
                    <a:lnTo>
                      <a:pt x="2" y="14"/>
                    </a:lnTo>
                    <a:lnTo>
                      <a:pt x="2" y="12"/>
                    </a:lnTo>
                    <a:lnTo>
                      <a:pt x="3" y="12"/>
                    </a:lnTo>
                    <a:lnTo>
                      <a:pt x="3" y="14"/>
                    </a:lnTo>
                    <a:lnTo>
                      <a:pt x="3" y="14"/>
                    </a:lnTo>
                    <a:lnTo>
                      <a:pt x="3" y="14"/>
                    </a:lnTo>
                    <a:lnTo>
                      <a:pt x="3" y="14"/>
                    </a:lnTo>
                    <a:lnTo>
                      <a:pt x="3" y="12"/>
                    </a:lnTo>
                    <a:lnTo>
                      <a:pt x="5" y="14"/>
                    </a:lnTo>
                    <a:lnTo>
                      <a:pt x="5" y="14"/>
                    </a:lnTo>
                    <a:lnTo>
                      <a:pt x="5" y="14"/>
                    </a:lnTo>
                    <a:lnTo>
                      <a:pt x="5" y="14"/>
                    </a:lnTo>
                    <a:lnTo>
                      <a:pt x="5" y="14"/>
                    </a:lnTo>
                    <a:lnTo>
                      <a:pt x="7" y="10"/>
                    </a:lnTo>
                    <a:lnTo>
                      <a:pt x="9" y="10"/>
                    </a:lnTo>
                    <a:lnTo>
                      <a:pt x="9" y="10"/>
                    </a:lnTo>
                    <a:lnTo>
                      <a:pt x="11" y="12"/>
                    </a:lnTo>
                    <a:lnTo>
                      <a:pt x="11" y="10"/>
                    </a:lnTo>
                    <a:lnTo>
                      <a:pt x="9" y="10"/>
                    </a:lnTo>
                    <a:lnTo>
                      <a:pt x="11" y="10"/>
                    </a:lnTo>
                    <a:lnTo>
                      <a:pt x="11" y="10"/>
                    </a:lnTo>
                    <a:lnTo>
                      <a:pt x="11" y="10"/>
                    </a:lnTo>
                    <a:lnTo>
                      <a:pt x="11" y="10"/>
                    </a:lnTo>
                    <a:lnTo>
                      <a:pt x="11" y="8"/>
                    </a:lnTo>
                    <a:lnTo>
                      <a:pt x="11" y="10"/>
                    </a:lnTo>
                    <a:lnTo>
                      <a:pt x="11" y="8"/>
                    </a:lnTo>
                    <a:lnTo>
                      <a:pt x="13" y="8"/>
                    </a:lnTo>
                    <a:lnTo>
                      <a:pt x="13" y="8"/>
                    </a:lnTo>
                    <a:lnTo>
                      <a:pt x="11" y="8"/>
                    </a:lnTo>
                    <a:lnTo>
                      <a:pt x="7" y="6"/>
                    </a:lnTo>
                    <a:lnTo>
                      <a:pt x="9" y="2"/>
                    </a:lnTo>
                    <a:lnTo>
                      <a:pt x="9" y="2"/>
                    </a:lnTo>
                    <a:lnTo>
                      <a:pt x="11" y="2"/>
                    </a:lnTo>
                    <a:lnTo>
                      <a:pt x="9" y="2"/>
                    </a:lnTo>
                    <a:lnTo>
                      <a:pt x="9" y="2"/>
                    </a:lnTo>
                    <a:lnTo>
                      <a:pt x="7" y="2"/>
                    </a:lnTo>
                    <a:lnTo>
                      <a:pt x="9" y="2"/>
                    </a:lnTo>
                    <a:lnTo>
                      <a:pt x="7" y="0"/>
                    </a:lnTo>
                    <a:lnTo>
                      <a:pt x="7" y="0"/>
                    </a:lnTo>
                    <a:lnTo>
                      <a:pt x="7" y="0"/>
                    </a:lnTo>
                    <a:lnTo>
                      <a:pt x="7" y="2"/>
                    </a:lnTo>
                    <a:lnTo>
                      <a:pt x="5" y="2"/>
                    </a:lnTo>
                    <a:lnTo>
                      <a:pt x="7" y="0"/>
                    </a:lnTo>
                    <a:lnTo>
                      <a:pt x="5" y="0"/>
                    </a:lnTo>
                    <a:lnTo>
                      <a:pt x="5" y="2"/>
                    </a:lnTo>
                    <a:lnTo>
                      <a:pt x="5" y="6"/>
                    </a:lnTo>
                    <a:lnTo>
                      <a:pt x="2" y="4"/>
                    </a:lnTo>
                    <a:lnTo>
                      <a:pt x="0" y="2"/>
                    </a:lnTo>
                    <a:lnTo>
                      <a:pt x="0" y="4"/>
                    </a:lnTo>
                    <a:lnTo>
                      <a:pt x="2" y="4"/>
                    </a:lnTo>
                    <a:lnTo>
                      <a:pt x="2" y="6"/>
                    </a:lnTo>
                    <a:lnTo>
                      <a:pt x="0" y="4"/>
                    </a:lnTo>
                    <a:lnTo>
                      <a:pt x="0" y="6"/>
                    </a:lnTo>
                    <a:lnTo>
                      <a:pt x="0" y="6"/>
                    </a:lnTo>
                    <a:lnTo>
                      <a:pt x="0" y="6"/>
                    </a:lnTo>
                    <a:lnTo>
                      <a:pt x="2" y="6"/>
                    </a:lnTo>
                    <a:lnTo>
                      <a:pt x="0"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378">
                <a:extLst>
                  <a:ext uri="{FF2B5EF4-FFF2-40B4-BE49-F238E27FC236}">
                    <a16:creationId xmlns:a16="http://schemas.microsoft.com/office/drawing/2014/main" id="{FCAEC3AF-A3E5-4717-BCE5-F70FD369B617}"/>
                  </a:ext>
                </a:extLst>
              </p:cNvPr>
              <p:cNvSpPr>
                <a:spLocks/>
              </p:cNvSpPr>
              <p:nvPr/>
            </p:nvSpPr>
            <p:spPr bwMode="auto">
              <a:xfrm>
                <a:off x="7066760" y="1317034"/>
                <a:ext cx="22090" cy="25246"/>
              </a:xfrm>
              <a:custGeom>
                <a:avLst/>
                <a:gdLst>
                  <a:gd name="T0" fmla="*/ 0 w 14"/>
                  <a:gd name="T1" fmla="*/ 8 h 16"/>
                  <a:gd name="T2" fmla="*/ 2 w 14"/>
                  <a:gd name="T3" fmla="*/ 8 h 16"/>
                  <a:gd name="T4" fmla="*/ 4 w 14"/>
                  <a:gd name="T5" fmla="*/ 14 h 16"/>
                  <a:gd name="T6" fmla="*/ 4 w 14"/>
                  <a:gd name="T7" fmla="*/ 14 h 16"/>
                  <a:gd name="T8" fmla="*/ 6 w 14"/>
                  <a:gd name="T9" fmla="*/ 14 h 16"/>
                  <a:gd name="T10" fmla="*/ 6 w 14"/>
                  <a:gd name="T11" fmla="*/ 14 h 16"/>
                  <a:gd name="T12" fmla="*/ 6 w 14"/>
                  <a:gd name="T13" fmla="*/ 16 h 16"/>
                  <a:gd name="T14" fmla="*/ 6 w 14"/>
                  <a:gd name="T15" fmla="*/ 14 h 16"/>
                  <a:gd name="T16" fmla="*/ 8 w 14"/>
                  <a:gd name="T17" fmla="*/ 16 h 16"/>
                  <a:gd name="T18" fmla="*/ 6 w 14"/>
                  <a:gd name="T19" fmla="*/ 14 h 16"/>
                  <a:gd name="T20" fmla="*/ 12 w 14"/>
                  <a:gd name="T21" fmla="*/ 12 h 16"/>
                  <a:gd name="T22" fmla="*/ 12 w 14"/>
                  <a:gd name="T23" fmla="*/ 14 h 16"/>
                  <a:gd name="T24" fmla="*/ 12 w 14"/>
                  <a:gd name="T25" fmla="*/ 12 h 16"/>
                  <a:gd name="T26" fmla="*/ 14 w 14"/>
                  <a:gd name="T27" fmla="*/ 12 h 16"/>
                  <a:gd name="T28" fmla="*/ 14 w 14"/>
                  <a:gd name="T29" fmla="*/ 10 h 16"/>
                  <a:gd name="T30" fmla="*/ 12 w 14"/>
                  <a:gd name="T31" fmla="*/ 10 h 16"/>
                  <a:gd name="T32" fmla="*/ 14 w 14"/>
                  <a:gd name="T33" fmla="*/ 10 h 16"/>
                  <a:gd name="T34" fmla="*/ 14 w 14"/>
                  <a:gd name="T35" fmla="*/ 10 h 16"/>
                  <a:gd name="T36" fmla="*/ 12 w 14"/>
                  <a:gd name="T37" fmla="*/ 4 h 16"/>
                  <a:gd name="T38" fmla="*/ 12 w 14"/>
                  <a:gd name="T39" fmla="*/ 2 h 16"/>
                  <a:gd name="T40" fmla="*/ 10 w 14"/>
                  <a:gd name="T41" fmla="*/ 4 h 16"/>
                  <a:gd name="T42" fmla="*/ 10 w 14"/>
                  <a:gd name="T43" fmla="*/ 2 h 16"/>
                  <a:gd name="T44" fmla="*/ 10 w 14"/>
                  <a:gd name="T45" fmla="*/ 2 h 16"/>
                  <a:gd name="T46" fmla="*/ 10 w 14"/>
                  <a:gd name="T47" fmla="*/ 2 h 16"/>
                  <a:gd name="T48" fmla="*/ 8 w 14"/>
                  <a:gd name="T49" fmla="*/ 2 h 16"/>
                  <a:gd name="T50" fmla="*/ 8 w 14"/>
                  <a:gd name="T51" fmla="*/ 2 h 16"/>
                  <a:gd name="T52" fmla="*/ 2 w 14"/>
                  <a:gd name="T53" fmla="*/ 6 h 16"/>
                  <a:gd name="T54" fmla="*/ 2 w 14"/>
                  <a:gd name="T55" fmla="*/ 4 h 16"/>
                  <a:gd name="T56" fmla="*/ 2 w 14"/>
                  <a:gd name="T57" fmla="*/ 6 h 16"/>
                  <a:gd name="T58" fmla="*/ 2 w 14"/>
                  <a:gd name="T59" fmla="*/ 6 h 16"/>
                  <a:gd name="T60" fmla="*/ 2 w 14"/>
                  <a:gd name="T61" fmla="*/ 8 h 16"/>
                  <a:gd name="T62" fmla="*/ 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0" y="8"/>
                    </a:moveTo>
                    <a:lnTo>
                      <a:pt x="0" y="8"/>
                    </a:lnTo>
                    <a:lnTo>
                      <a:pt x="2" y="8"/>
                    </a:lnTo>
                    <a:lnTo>
                      <a:pt x="2" y="8"/>
                    </a:lnTo>
                    <a:lnTo>
                      <a:pt x="6" y="10"/>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6" y="14"/>
                    </a:lnTo>
                    <a:lnTo>
                      <a:pt x="8" y="10"/>
                    </a:lnTo>
                    <a:lnTo>
                      <a:pt x="12" y="12"/>
                    </a:lnTo>
                    <a:lnTo>
                      <a:pt x="12" y="12"/>
                    </a:lnTo>
                    <a:lnTo>
                      <a:pt x="12" y="14"/>
                    </a:lnTo>
                    <a:lnTo>
                      <a:pt x="14" y="12"/>
                    </a:lnTo>
                    <a:lnTo>
                      <a:pt x="12" y="12"/>
                    </a:lnTo>
                    <a:lnTo>
                      <a:pt x="12" y="10"/>
                    </a:lnTo>
                    <a:lnTo>
                      <a:pt x="14" y="12"/>
                    </a:lnTo>
                    <a:lnTo>
                      <a:pt x="14" y="10"/>
                    </a:lnTo>
                    <a:lnTo>
                      <a:pt x="14" y="10"/>
                    </a:lnTo>
                    <a:lnTo>
                      <a:pt x="14" y="10"/>
                    </a:lnTo>
                    <a:lnTo>
                      <a:pt x="12" y="10"/>
                    </a:lnTo>
                    <a:lnTo>
                      <a:pt x="14" y="10"/>
                    </a:lnTo>
                    <a:lnTo>
                      <a:pt x="14" y="10"/>
                    </a:lnTo>
                    <a:lnTo>
                      <a:pt x="14" y="8"/>
                    </a:lnTo>
                    <a:lnTo>
                      <a:pt x="14" y="10"/>
                    </a:lnTo>
                    <a:lnTo>
                      <a:pt x="10" y="8"/>
                    </a:lnTo>
                    <a:lnTo>
                      <a:pt x="12" y="4"/>
                    </a:lnTo>
                    <a:lnTo>
                      <a:pt x="10" y="4"/>
                    </a:lnTo>
                    <a:lnTo>
                      <a:pt x="12" y="2"/>
                    </a:lnTo>
                    <a:lnTo>
                      <a:pt x="12" y="2"/>
                    </a:lnTo>
                    <a:lnTo>
                      <a:pt x="10" y="4"/>
                    </a:lnTo>
                    <a:lnTo>
                      <a:pt x="10" y="2"/>
                    </a:lnTo>
                    <a:lnTo>
                      <a:pt x="10" y="2"/>
                    </a:lnTo>
                    <a:lnTo>
                      <a:pt x="10" y="2"/>
                    </a:lnTo>
                    <a:lnTo>
                      <a:pt x="10" y="2"/>
                    </a:lnTo>
                    <a:lnTo>
                      <a:pt x="10" y="2"/>
                    </a:lnTo>
                    <a:lnTo>
                      <a:pt x="10" y="2"/>
                    </a:lnTo>
                    <a:lnTo>
                      <a:pt x="8" y="2"/>
                    </a:lnTo>
                    <a:lnTo>
                      <a:pt x="8" y="2"/>
                    </a:lnTo>
                    <a:lnTo>
                      <a:pt x="8" y="0"/>
                    </a:lnTo>
                    <a:lnTo>
                      <a:pt x="8" y="2"/>
                    </a:lnTo>
                    <a:lnTo>
                      <a:pt x="6" y="6"/>
                    </a:lnTo>
                    <a:lnTo>
                      <a:pt x="2" y="6"/>
                    </a:lnTo>
                    <a:lnTo>
                      <a:pt x="2" y="4"/>
                    </a:lnTo>
                    <a:lnTo>
                      <a:pt x="2" y="4"/>
                    </a:lnTo>
                    <a:lnTo>
                      <a:pt x="2" y="6"/>
                    </a:lnTo>
                    <a:lnTo>
                      <a:pt x="2" y="6"/>
                    </a:lnTo>
                    <a:lnTo>
                      <a:pt x="2" y="6"/>
                    </a:lnTo>
                    <a:lnTo>
                      <a:pt x="2" y="6"/>
                    </a:lnTo>
                    <a:lnTo>
                      <a:pt x="2" y="6"/>
                    </a:lnTo>
                    <a:lnTo>
                      <a:pt x="2" y="8"/>
                    </a:lnTo>
                    <a:lnTo>
                      <a:pt x="2" y="6"/>
                    </a:lnTo>
                    <a:lnTo>
                      <a:pt x="2" y="8"/>
                    </a:lnTo>
                    <a:lnTo>
                      <a:pt x="0"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379">
                <a:extLst>
                  <a:ext uri="{FF2B5EF4-FFF2-40B4-BE49-F238E27FC236}">
                    <a16:creationId xmlns:a16="http://schemas.microsoft.com/office/drawing/2014/main" id="{FDD76CFB-60DF-44A4-ADBB-9EACEC1CFE43}"/>
                  </a:ext>
                </a:extLst>
              </p:cNvPr>
              <p:cNvSpPr>
                <a:spLocks/>
              </p:cNvSpPr>
              <p:nvPr/>
            </p:nvSpPr>
            <p:spPr bwMode="auto">
              <a:xfrm>
                <a:off x="7014691" y="1383303"/>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6 w 14"/>
                  <a:gd name="T15" fmla="*/ 14 h 14"/>
                  <a:gd name="T16" fmla="*/ 8 w 14"/>
                  <a:gd name="T17" fmla="*/ 14 h 14"/>
                  <a:gd name="T18" fmla="*/ 6 w 14"/>
                  <a:gd name="T19" fmla="*/ 14 h 14"/>
                  <a:gd name="T20" fmla="*/ 12 w 14"/>
                  <a:gd name="T21" fmla="*/ 10 h 14"/>
                  <a:gd name="T22" fmla="*/ 12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0 w 14"/>
                  <a:gd name="T37" fmla="*/ 2 h 14"/>
                  <a:gd name="T38" fmla="*/ 12 w 14"/>
                  <a:gd name="T39" fmla="*/ 2 h 14"/>
                  <a:gd name="T40" fmla="*/ 10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2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4"/>
                    </a:lnTo>
                    <a:lnTo>
                      <a:pt x="6" y="14"/>
                    </a:lnTo>
                    <a:lnTo>
                      <a:pt x="6" y="14"/>
                    </a:lnTo>
                    <a:lnTo>
                      <a:pt x="8" y="14"/>
                    </a:lnTo>
                    <a:lnTo>
                      <a:pt x="6" y="14"/>
                    </a:lnTo>
                    <a:lnTo>
                      <a:pt x="6" y="14"/>
                    </a:lnTo>
                    <a:lnTo>
                      <a:pt x="8" y="10"/>
                    </a:lnTo>
                    <a:lnTo>
                      <a:pt x="12" y="10"/>
                    </a:lnTo>
                    <a:lnTo>
                      <a:pt x="12" y="10"/>
                    </a:lnTo>
                    <a:lnTo>
                      <a:pt x="12" y="12"/>
                    </a:lnTo>
                    <a:lnTo>
                      <a:pt x="14" y="12"/>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0" y="2"/>
                    </a:lnTo>
                    <a:lnTo>
                      <a:pt x="10" y="2"/>
                    </a:lnTo>
                    <a:lnTo>
                      <a:pt x="12" y="2"/>
                    </a:lnTo>
                    <a:lnTo>
                      <a:pt x="12" y="2"/>
                    </a:lnTo>
                    <a:lnTo>
                      <a:pt x="10" y="2"/>
                    </a:lnTo>
                    <a:lnTo>
                      <a:pt x="10" y="2"/>
                    </a:lnTo>
                    <a:lnTo>
                      <a:pt x="10" y="2"/>
                    </a:lnTo>
                    <a:lnTo>
                      <a:pt x="10" y="0"/>
                    </a:lnTo>
                    <a:lnTo>
                      <a:pt x="10" y="0"/>
                    </a:lnTo>
                    <a:lnTo>
                      <a:pt x="10" y="0"/>
                    </a:lnTo>
                    <a:lnTo>
                      <a:pt x="10" y="2"/>
                    </a:lnTo>
                    <a:lnTo>
                      <a:pt x="8" y="2"/>
                    </a:lnTo>
                    <a:lnTo>
                      <a:pt x="8" y="0"/>
                    </a:lnTo>
                    <a:lnTo>
                      <a:pt x="8" y="0"/>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380">
                <a:extLst>
                  <a:ext uri="{FF2B5EF4-FFF2-40B4-BE49-F238E27FC236}">
                    <a16:creationId xmlns:a16="http://schemas.microsoft.com/office/drawing/2014/main" id="{4B5DE644-E847-46B1-A3FB-0D85D229BCD7}"/>
                  </a:ext>
                </a:extLst>
              </p:cNvPr>
              <p:cNvSpPr>
                <a:spLocks/>
              </p:cNvSpPr>
              <p:nvPr/>
            </p:nvSpPr>
            <p:spPr bwMode="auto">
              <a:xfrm>
                <a:off x="7063604" y="1402237"/>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8 w 14"/>
                  <a:gd name="T15" fmla="*/ 14 h 14"/>
                  <a:gd name="T16" fmla="*/ 8 w 14"/>
                  <a:gd name="T17" fmla="*/ 14 h 14"/>
                  <a:gd name="T18" fmla="*/ 8 w 14"/>
                  <a:gd name="T19" fmla="*/ 14 h 14"/>
                  <a:gd name="T20" fmla="*/ 12 w 14"/>
                  <a:gd name="T21" fmla="*/ 10 h 14"/>
                  <a:gd name="T22" fmla="*/ 14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2 w 14"/>
                  <a:gd name="T37" fmla="*/ 2 h 14"/>
                  <a:gd name="T38" fmla="*/ 12 w 14"/>
                  <a:gd name="T39" fmla="*/ 2 h 14"/>
                  <a:gd name="T40" fmla="*/ 12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4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2"/>
                    </a:lnTo>
                    <a:lnTo>
                      <a:pt x="8" y="14"/>
                    </a:lnTo>
                    <a:lnTo>
                      <a:pt x="6" y="14"/>
                    </a:lnTo>
                    <a:lnTo>
                      <a:pt x="8" y="14"/>
                    </a:lnTo>
                    <a:lnTo>
                      <a:pt x="8" y="14"/>
                    </a:lnTo>
                    <a:lnTo>
                      <a:pt x="8" y="14"/>
                    </a:lnTo>
                    <a:lnTo>
                      <a:pt x="8" y="10"/>
                    </a:lnTo>
                    <a:lnTo>
                      <a:pt x="12" y="10"/>
                    </a:lnTo>
                    <a:lnTo>
                      <a:pt x="12" y="10"/>
                    </a:lnTo>
                    <a:lnTo>
                      <a:pt x="14" y="12"/>
                    </a:lnTo>
                    <a:lnTo>
                      <a:pt x="14" y="10"/>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2" y="2"/>
                    </a:lnTo>
                    <a:lnTo>
                      <a:pt x="12" y="2"/>
                    </a:lnTo>
                    <a:lnTo>
                      <a:pt x="12" y="2"/>
                    </a:lnTo>
                    <a:lnTo>
                      <a:pt x="12" y="0"/>
                    </a:lnTo>
                    <a:lnTo>
                      <a:pt x="12" y="2"/>
                    </a:lnTo>
                    <a:lnTo>
                      <a:pt x="10" y="2"/>
                    </a:lnTo>
                    <a:lnTo>
                      <a:pt x="10" y="2"/>
                    </a:lnTo>
                    <a:lnTo>
                      <a:pt x="10" y="0"/>
                    </a:lnTo>
                    <a:lnTo>
                      <a:pt x="10" y="0"/>
                    </a:lnTo>
                    <a:lnTo>
                      <a:pt x="10" y="0"/>
                    </a:lnTo>
                    <a:lnTo>
                      <a:pt x="10" y="2"/>
                    </a:lnTo>
                    <a:lnTo>
                      <a:pt x="8" y="2"/>
                    </a:lnTo>
                    <a:lnTo>
                      <a:pt x="8" y="0"/>
                    </a:lnTo>
                    <a:lnTo>
                      <a:pt x="8" y="0"/>
                    </a:lnTo>
                    <a:lnTo>
                      <a:pt x="8" y="2"/>
                    </a:lnTo>
                    <a:lnTo>
                      <a:pt x="6" y="6"/>
                    </a:lnTo>
                    <a:lnTo>
                      <a:pt x="4" y="4"/>
                    </a:lnTo>
                    <a:lnTo>
                      <a:pt x="2" y="2"/>
                    </a:lnTo>
                    <a:lnTo>
                      <a:pt x="2" y="4"/>
                    </a:lnTo>
                    <a:lnTo>
                      <a:pt x="4"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381">
                <a:extLst>
                  <a:ext uri="{FF2B5EF4-FFF2-40B4-BE49-F238E27FC236}">
                    <a16:creationId xmlns:a16="http://schemas.microsoft.com/office/drawing/2014/main" id="{9E59D253-8A6A-4403-9A54-A82597C6407B}"/>
                  </a:ext>
                </a:extLst>
              </p:cNvPr>
              <p:cNvSpPr>
                <a:spLocks/>
              </p:cNvSpPr>
              <p:nvPr/>
            </p:nvSpPr>
            <p:spPr bwMode="auto">
              <a:xfrm>
                <a:off x="6937376" y="1193962"/>
                <a:ext cx="67848" cy="45758"/>
              </a:xfrm>
              <a:custGeom>
                <a:avLst/>
                <a:gdLst>
                  <a:gd name="T0" fmla="*/ 22 w 22"/>
                  <a:gd name="T1" fmla="*/ 15 h 15"/>
                  <a:gd name="T2" fmla="*/ 19 w 22"/>
                  <a:gd name="T3" fmla="*/ 15 h 15"/>
                  <a:gd name="T4" fmla="*/ 14 w 22"/>
                  <a:gd name="T5" fmla="*/ 13 h 15"/>
                  <a:gd name="T6" fmla="*/ 10 w 22"/>
                  <a:gd name="T7" fmla="*/ 9 h 15"/>
                  <a:gd name="T8" fmla="*/ 0 w 22"/>
                  <a:gd name="T9" fmla="*/ 6 h 15"/>
                  <a:gd name="T10" fmla="*/ 6 w 22"/>
                  <a:gd name="T11" fmla="*/ 5 h 15"/>
                  <a:gd name="T12" fmla="*/ 12 w 22"/>
                  <a:gd name="T13" fmla="*/ 7 h 15"/>
                  <a:gd name="T14" fmla="*/ 9 w 22"/>
                  <a:gd name="T15" fmla="*/ 4 h 15"/>
                  <a:gd name="T16" fmla="*/ 4 w 22"/>
                  <a:gd name="T17" fmla="*/ 1 h 15"/>
                  <a:gd name="T18" fmla="*/ 2 w 22"/>
                  <a:gd name="T19" fmla="*/ 0 h 15"/>
                  <a:gd name="T20" fmla="*/ 8 w 22"/>
                  <a:gd name="T21" fmla="*/ 0 h 15"/>
                  <a:gd name="T22" fmla="*/ 16 w 22"/>
                  <a:gd name="T23" fmla="*/ 2 h 15"/>
                  <a:gd name="T24" fmla="*/ 22 w 22"/>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5">
                    <a:moveTo>
                      <a:pt x="22" y="15"/>
                    </a:moveTo>
                    <a:cubicBezTo>
                      <a:pt x="21" y="15"/>
                      <a:pt x="20" y="15"/>
                      <a:pt x="19" y="15"/>
                    </a:cubicBezTo>
                    <a:cubicBezTo>
                      <a:pt x="17" y="15"/>
                      <a:pt x="15" y="13"/>
                      <a:pt x="14" y="13"/>
                    </a:cubicBezTo>
                    <a:cubicBezTo>
                      <a:pt x="13" y="12"/>
                      <a:pt x="12" y="10"/>
                      <a:pt x="10" y="9"/>
                    </a:cubicBezTo>
                    <a:cubicBezTo>
                      <a:pt x="6" y="7"/>
                      <a:pt x="0" y="6"/>
                      <a:pt x="0" y="6"/>
                    </a:cubicBezTo>
                    <a:cubicBezTo>
                      <a:pt x="0" y="6"/>
                      <a:pt x="3" y="5"/>
                      <a:pt x="6" y="5"/>
                    </a:cubicBezTo>
                    <a:cubicBezTo>
                      <a:pt x="9" y="6"/>
                      <a:pt x="12" y="7"/>
                      <a:pt x="12" y="7"/>
                    </a:cubicBezTo>
                    <a:cubicBezTo>
                      <a:pt x="12" y="7"/>
                      <a:pt x="11" y="5"/>
                      <a:pt x="9" y="4"/>
                    </a:cubicBezTo>
                    <a:cubicBezTo>
                      <a:pt x="8" y="3"/>
                      <a:pt x="6" y="2"/>
                      <a:pt x="4" y="1"/>
                    </a:cubicBezTo>
                    <a:cubicBezTo>
                      <a:pt x="3" y="0"/>
                      <a:pt x="2" y="0"/>
                      <a:pt x="2" y="0"/>
                    </a:cubicBezTo>
                    <a:cubicBezTo>
                      <a:pt x="2" y="0"/>
                      <a:pt x="7" y="0"/>
                      <a:pt x="8" y="0"/>
                    </a:cubicBezTo>
                    <a:cubicBezTo>
                      <a:pt x="11" y="1"/>
                      <a:pt x="14" y="2"/>
                      <a:pt x="16" y="2"/>
                    </a:cubicBezTo>
                    <a:cubicBezTo>
                      <a:pt x="20" y="4"/>
                      <a:pt x="22" y="15"/>
                      <a:pt x="22" y="1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382">
                <a:extLst>
                  <a:ext uri="{FF2B5EF4-FFF2-40B4-BE49-F238E27FC236}">
                    <a16:creationId xmlns:a16="http://schemas.microsoft.com/office/drawing/2014/main" id="{654932DD-EF8C-4D8B-81EC-8C6FD4C0860B}"/>
                  </a:ext>
                </a:extLst>
              </p:cNvPr>
              <p:cNvSpPr>
                <a:spLocks/>
              </p:cNvSpPr>
              <p:nvPr/>
            </p:nvSpPr>
            <p:spPr bwMode="auto">
              <a:xfrm>
                <a:off x="7110939" y="1252342"/>
                <a:ext cx="74159" cy="37868"/>
              </a:xfrm>
              <a:custGeom>
                <a:avLst/>
                <a:gdLst>
                  <a:gd name="T0" fmla="*/ 2 w 24"/>
                  <a:gd name="T1" fmla="*/ 3 h 12"/>
                  <a:gd name="T2" fmla="*/ 0 w 24"/>
                  <a:gd name="T3" fmla="*/ 7 h 12"/>
                  <a:gd name="T4" fmla="*/ 1 w 24"/>
                  <a:gd name="T5" fmla="*/ 8 h 12"/>
                  <a:gd name="T6" fmla="*/ 5 w 24"/>
                  <a:gd name="T7" fmla="*/ 9 h 12"/>
                  <a:gd name="T8" fmla="*/ 11 w 24"/>
                  <a:gd name="T9" fmla="*/ 10 h 12"/>
                  <a:gd name="T10" fmla="*/ 19 w 24"/>
                  <a:gd name="T11" fmla="*/ 11 h 12"/>
                  <a:gd name="T12" fmla="*/ 23 w 24"/>
                  <a:gd name="T13" fmla="*/ 12 h 12"/>
                  <a:gd name="T14" fmla="*/ 21 w 24"/>
                  <a:gd name="T15" fmla="*/ 10 h 12"/>
                  <a:gd name="T16" fmla="*/ 18 w 24"/>
                  <a:gd name="T17" fmla="*/ 7 h 12"/>
                  <a:gd name="T18" fmla="*/ 14 w 24"/>
                  <a:gd name="T19" fmla="*/ 6 h 12"/>
                  <a:gd name="T20" fmla="*/ 17 w 24"/>
                  <a:gd name="T21" fmla="*/ 5 h 12"/>
                  <a:gd name="T22" fmla="*/ 21 w 24"/>
                  <a:gd name="T23" fmla="*/ 5 h 12"/>
                  <a:gd name="T24" fmla="*/ 24 w 24"/>
                  <a:gd name="T25" fmla="*/ 6 h 12"/>
                  <a:gd name="T26" fmla="*/ 21 w 24"/>
                  <a:gd name="T27" fmla="*/ 4 h 12"/>
                  <a:gd name="T28" fmla="*/ 16 w 24"/>
                  <a:gd name="T29" fmla="*/ 1 h 12"/>
                  <a:gd name="T30" fmla="*/ 10 w 24"/>
                  <a:gd name="T31" fmla="*/ 0 h 12"/>
                  <a:gd name="T32" fmla="*/ 2 w 24"/>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2" y="3"/>
                    </a:moveTo>
                    <a:cubicBezTo>
                      <a:pt x="1" y="4"/>
                      <a:pt x="0" y="7"/>
                      <a:pt x="0" y="7"/>
                    </a:cubicBezTo>
                    <a:cubicBezTo>
                      <a:pt x="0" y="7"/>
                      <a:pt x="0" y="7"/>
                      <a:pt x="1" y="8"/>
                    </a:cubicBezTo>
                    <a:cubicBezTo>
                      <a:pt x="2" y="8"/>
                      <a:pt x="4" y="9"/>
                      <a:pt x="5" y="9"/>
                    </a:cubicBezTo>
                    <a:cubicBezTo>
                      <a:pt x="6" y="9"/>
                      <a:pt x="10" y="9"/>
                      <a:pt x="11" y="10"/>
                    </a:cubicBezTo>
                    <a:cubicBezTo>
                      <a:pt x="13" y="10"/>
                      <a:pt x="18" y="10"/>
                      <a:pt x="19" y="11"/>
                    </a:cubicBezTo>
                    <a:cubicBezTo>
                      <a:pt x="21" y="12"/>
                      <a:pt x="23" y="12"/>
                      <a:pt x="23" y="12"/>
                    </a:cubicBezTo>
                    <a:cubicBezTo>
                      <a:pt x="23" y="12"/>
                      <a:pt x="22" y="10"/>
                      <a:pt x="21" y="10"/>
                    </a:cubicBezTo>
                    <a:cubicBezTo>
                      <a:pt x="20" y="9"/>
                      <a:pt x="19" y="8"/>
                      <a:pt x="18" y="7"/>
                    </a:cubicBezTo>
                    <a:cubicBezTo>
                      <a:pt x="16" y="7"/>
                      <a:pt x="14" y="6"/>
                      <a:pt x="14" y="6"/>
                    </a:cubicBezTo>
                    <a:cubicBezTo>
                      <a:pt x="14" y="6"/>
                      <a:pt x="15" y="5"/>
                      <a:pt x="17" y="5"/>
                    </a:cubicBezTo>
                    <a:cubicBezTo>
                      <a:pt x="18" y="5"/>
                      <a:pt x="20" y="5"/>
                      <a:pt x="21" y="5"/>
                    </a:cubicBezTo>
                    <a:cubicBezTo>
                      <a:pt x="22" y="6"/>
                      <a:pt x="24" y="6"/>
                      <a:pt x="24" y="6"/>
                    </a:cubicBezTo>
                    <a:cubicBezTo>
                      <a:pt x="24" y="6"/>
                      <a:pt x="22" y="5"/>
                      <a:pt x="21" y="4"/>
                    </a:cubicBezTo>
                    <a:cubicBezTo>
                      <a:pt x="20" y="3"/>
                      <a:pt x="18" y="2"/>
                      <a:pt x="16" y="1"/>
                    </a:cubicBezTo>
                    <a:cubicBezTo>
                      <a:pt x="14" y="1"/>
                      <a:pt x="11" y="0"/>
                      <a:pt x="10" y="0"/>
                    </a:cubicBezTo>
                    <a:cubicBezTo>
                      <a:pt x="10" y="0"/>
                      <a:pt x="5" y="1"/>
                      <a:pt x="2" y="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383">
                <a:extLst>
                  <a:ext uri="{FF2B5EF4-FFF2-40B4-BE49-F238E27FC236}">
                    <a16:creationId xmlns:a16="http://schemas.microsoft.com/office/drawing/2014/main" id="{EE7C0669-4515-4303-8C00-B4B88FAD9B23}"/>
                  </a:ext>
                </a:extLst>
              </p:cNvPr>
              <p:cNvSpPr>
                <a:spLocks/>
              </p:cNvSpPr>
              <p:nvPr/>
            </p:nvSpPr>
            <p:spPr bwMode="auto">
              <a:xfrm>
                <a:off x="6979979" y="1208163"/>
                <a:ext cx="31557" cy="31557"/>
              </a:xfrm>
              <a:custGeom>
                <a:avLst/>
                <a:gdLst>
                  <a:gd name="T0" fmla="*/ 0 w 10"/>
                  <a:gd name="T1" fmla="*/ 5 h 10"/>
                  <a:gd name="T2" fmla="*/ 7 w 10"/>
                  <a:gd name="T3" fmla="*/ 8 h 10"/>
                  <a:gd name="T4" fmla="*/ 8 w 10"/>
                  <a:gd name="T5" fmla="*/ 10 h 10"/>
                  <a:gd name="T6" fmla="*/ 10 w 10"/>
                  <a:gd name="T7" fmla="*/ 2 h 10"/>
                  <a:gd name="T8" fmla="*/ 3 w 10"/>
                  <a:gd name="T9" fmla="*/ 2 h 10"/>
                  <a:gd name="T10" fmla="*/ 0 w 10"/>
                  <a:gd name="T11" fmla="*/ 5 h 10"/>
                </a:gdLst>
                <a:ahLst/>
                <a:cxnLst>
                  <a:cxn ang="0">
                    <a:pos x="T0" y="T1"/>
                  </a:cxn>
                  <a:cxn ang="0">
                    <a:pos x="T2" y="T3"/>
                  </a:cxn>
                  <a:cxn ang="0">
                    <a:pos x="T4" y="T5"/>
                  </a:cxn>
                  <a:cxn ang="0">
                    <a:pos x="T6" y="T7"/>
                  </a:cxn>
                  <a:cxn ang="0">
                    <a:pos x="T8" y="T9"/>
                  </a:cxn>
                  <a:cxn ang="0">
                    <a:pos x="T10" y="T11"/>
                  </a:cxn>
                </a:cxnLst>
                <a:rect l="0" t="0" r="r" b="b"/>
                <a:pathLst>
                  <a:path w="10" h="10">
                    <a:moveTo>
                      <a:pt x="0" y="5"/>
                    </a:moveTo>
                    <a:cubicBezTo>
                      <a:pt x="0" y="6"/>
                      <a:pt x="5" y="5"/>
                      <a:pt x="7" y="8"/>
                    </a:cubicBezTo>
                    <a:cubicBezTo>
                      <a:pt x="8" y="9"/>
                      <a:pt x="8" y="10"/>
                      <a:pt x="8" y="10"/>
                    </a:cubicBezTo>
                    <a:cubicBezTo>
                      <a:pt x="8" y="10"/>
                      <a:pt x="10" y="4"/>
                      <a:pt x="10" y="2"/>
                    </a:cubicBezTo>
                    <a:cubicBezTo>
                      <a:pt x="9" y="0"/>
                      <a:pt x="3" y="2"/>
                      <a:pt x="3" y="2"/>
                    </a:cubicBezTo>
                    <a:cubicBezTo>
                      <a:pt x="3" y="2"/>
                      <a:pt x="0" y="5"/>
                      <a:pt x="0" y="5"/>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384">
                <a:extLst>
                  <a:ext uri="{FF2B5EF4-FFF2-40B4-BE49-F238E27FC236}">
                    <a16:creationId xmlns:a16="http://schemas.microsoft.com/office/drawing/2014/main" id="{D938D1EE-4F0B-411A-93BB-3CD5478582A9}"/>
                  </a:ext>
                </a:extLst>
              </p:cNvPr>
              <p:cNvSpPr>
                <a:spLocks/>
              </p:cNvSpPr>
              <p:nvPr/>
            </p:nvSpPr>
            <p:spPr bwMode="auto">
              <a:xfrm>
                <a:off x="7110939" y="1249187"/>
                <a:ext cx="25246" cy="28401"/>
              </a:xfrm>
              <a:custGeom>
                <a:avLst/>
                <a:gdLst>
                  <a:gd name="T0" fmla="*/ 8 w 8"/>
                  <a:gd name="T1" fmla="*/ 8 h 9"/>
                  <a:gd name="T2" fmla="*/ 3 w 8"/>
                  <a:gd name="T3" fmla="*/ 8 h 9"/>
                  <a:gd name="T4" fmla="*/ 0 w 8"/>
                  <a:gd name="T5" fmla="*/ 8 h 9"/>
                  <a:gd name="T6" fmla="*/ 2 w 8"/>
                  <a:gd name="T7" fmla="*/ 1 h 9"/>
                  <a:gd name="T8" fmla="*/ 8 w 8"/>
                  <a:gd name="T9" fmla="*/ 6 h 9"/>
                  <a:gd name="T10" fmla="*/ 8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8" y="8"/>
                    </a:moveTo>
                    <a:cubicBezTo>
                      <a:pt x="8" y="9"/>
                      <a:pt x="5" y="8"/>
                      <a:pt x="3" y="8"/>
                    </a:cubicBezTo>
                    <a:cubicBezTo>
                      <a:pt x="2" y="7"/>
                      <a:pt x="0" y="7"/>
                      <a:pt x="0" y="8"/>
                    </a:cubicBezTo>
                    <a:cubicBezTo>
                      <a:pt x="0" y="8"/>
                      <a:pt x="1" y="2"/>
                      <a:pt x="2" y="1"/>
                    </a:cubicBezTo>
                    <a:cubicBezTo>
                      <a:pt x="3" y="0"/>
                      <a:pt x="8" y="6"/>
                      <a:pt x="8" y="6"/>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385">
                <a:extLst>
                  <a:ext uri="{FF2B5EF4-FFF2-40B4-BE49-F238E27FC236}">
                    <a16:creationId xmlns:a16="http://schemas.microsoft.com/office/drawing/2014/main" id="{583D414E-297E-462A-856D-1DCA4BBC9E29}"/>
                  </a:ext>
                </a:extLst>
              </p:cNvPr>
              <p:cNvSpPr>
                <a:spLocks/>
              </p:cNvSpPr>
              <p:nvPr/>
            </p:nvSpPr>
            <p:spPr bwMode="auto">
              <a:xfrm>
                <a:off x="6976823" y="1184495"/>
                <a:ext cx="171986" cy="89938"/>
              </a:xfrm>
              <a:custGeom>
                <a:avLst/>
                <a:gdLst>
                  <a:gd name="T0" fmla="*/ 51 w 55"/>
                  <a:gd name="T1" fmla="*/ 29 h 29"/>
                  <a:gd name="T2" fmla="*/ 55 w 55"/>
                  <a:gd name="T3" fmla="*/ 21 h 29"/>
                  <a:gd name="T4" fmla="*/ 33 w 55"/>
                  <a:gd name="T5" fmla="*/ 5 h 29"/>
                  <a:gd name="T6" fmla="*/ 3 w 55"/>
                  <a:gd name="T7" fmla="*/ 3 h 29"/>
                  <a:gd name="T8" fmla="*/ 0 w 55"/>
                  <a:gd name="T9" fmla="*/ 12 h 29"/>
                  <a:gd name="T10" fmla="*/ 1 w 55"/>
                  <a:gd name="T11" fmla="*/ 13 h 29"/>
                  <a:gd name="T12" fmla="*/ 29 w 55"/>
                  <a:gd name="T13" fmla="*/ 13 h 29"/>
                  <a:gd name="T14" fmla="*/ 51 w 5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9">
                    <a:moveTo>
                      <a:pt x="51" y="29"/>
                    </a:moveTo>
                    <a:cubicBezTo>
                      <a:pt x="51" y="29"/>
                      <a:pt x="54" y="22"/>
                      <a:pt x="55" y="21"/>
                    </a:cubicBezTo>
                    <a:cubicBezTo>
                      <a:pt x="55" y="20"/>
                      <a:pt x="46" y="10"/>
                      <a:pt x="33" y="5"/>
                    </a:cubicBezTo>
                    <a:cubicBezTo>
                      <a:pt x="22" y="0"/>
                      <a:pt x="12" y="1"/>
                      <a:pt x="3" y="3"/>
                    </a:cubicBezTo>
                    <a:cubicBezTo>
                      <a:pt x="2" y="4"/>
                      <a:pt x="0" y="9"/>
                      <a:pt x="0" y="12"/>
                    </a:cubicBezTo>
                    <a:cubicBezTo>
                      <a:pt x="0" y="13"/>
                      <a:pt x="1" y="13"/>
                      <a:pt x="1" y="13"/>
                    </a:cubicBezTo>
                    <a:cubicBezTo>
                      <a:pt x="1" y="13"/>
                      <a:pt x="16" y="7"/>
                      <a:pt x="29" y="13"/>
                    </a:cubicBezTo>
                    <a:cubicBezTo>
                      <a:pt x="43" y="19"/>
                      <a:pt x="51" y="29"/>
                      <a:pt x="51" y="29"/>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386">
                <a:extLst>
                  <a:ext uri="{FF2B5EF4-FFF2-40B4-BE49-F238E27FC236}">
                    <a16:creationId xmlns:a16="http://schemas.microsoft.com/office/drawing/2014/main" id="{9B317EB3-18D3-4BE4-A74E-808DEF9FBDDF}"/>
                  </a:ext>
                </a:extLst>
              </p:cNvPr>
              <p:cNvSpPr>
                <a:spLocks/>
              </p:cNvSpPr>
              <p:nvPr/>
            </p:nvSpPr>
            <p:spPr bwMode="auto">
              <a:xfrm>
                <a:off x="7126718" y="1246031"/>
                <a:ext cx="15778" cy="12623"/>
              </a:xfrm>
              <a:custGeom>
                <a:avLst/>
                <a:gdLst>
                  <a:gd name="T0" fmla="*/ 3 w 5"/>
                  <a:gd name="T1" fmla="*/ 0 h 4"/>
                  <a:gd name="T2" fmla="*/ 4 w 5"/>
                  <a:gd name="T3" fmla="*/ 1 h 4"/>
                  <a:gd name="T4" fmla="*/ 3 w 5"/>
                  <a:gd name="T5" fmla="*/ 3 h 4"/>
                  <a:gd name="T6" fmla="*/ 1 w 5"/>
                  <a:gd name="T7" fmla="*/ 3 h 4"/>
                  <a:gd name="T8" fmla="*/ 1 w 5"/>
                  <a:gd name="T9" fmla="*/ 2 h 4"/>
                  <a:gd name="T10" fmla="*/ 1 w 5"/>
                  <a:gd name="T11" fmla="*/ 2 h 4"/>
                  <a:gd name="T12" fmla="*/ 1 w 5"/>
                  <a:gd name="T13" fmla="*/ 3 h 4"/>
                  <a:gd name="T14" fmla="*/ 3 w 5"/>
                  <a:gd name="T15" fmla="*/ 3 h 4"/>
                  <a:gd name="T16" fmla="*/ 4 w 5"/>
                  <a:gd name="T17" fmla="*/ 1 h 4"/>
                  <a:gd name="T18" fmla="*/ 3 w 5"/>
                  <a:gd name="T19" fmla="*/ 1 h 4"/>
                  <a:gd name="T20" fmla="*/ 2 w 5"/>
                  <a:gd name="T21" fmla="*/ 2 h 4"/>
                  <a:gd name="T22" fmla="*/ 3 w 5"/>
                  <a:gd name="T23" fmla="*/ 2 h 4"/>
                  <a:gd name="T24" fmla="*/ 2 w 5"/>
                  <a:gd name="T25" fmla="*/ 2 h 4"/>
                  <a:gd name="T26" fmla="*/ 1 w 5"/>
                  <a:gd name="T27" fmla="*/ 1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cubicBezTo>
                      <a:pt x="3" y="0"/>
                      <a:pt x="4" y="0"/>
                      <a:pt x="4" y="1"/>
                    </a:cubicBezTo>
                    <a:cubicBezTo>
                      <a:pt x="5" y="2"/>
                      <a:pt x="4" y="3"/>
                      <a:pt x="3" y="3"/>
                    </a:cubicBezTo>
                    <a:cubicBezTo>
                      <a:pt x="3" y="4"/>
                      <a:pt x="2" y="4"/>
                      <a:pt x="1" y="3"/>
                    </a:cubicBezTo>
                    <a:cubicBezTo>
                      <a:pt x="0" y="3"/>
                      <a:pt x="0" y="2"/>
                      <a:pt x="1" y="2"/>
                    </a:cubicBezTo>
                    <a:cubicBezTo>
                      <a:pt x="1" y="2"/>
                      <a:pt x="1" y="2"/>
                      <a:pt x="1" y="2"/>
                    </a:cubicBezTo>
                    <a:cubicBezTo>
                      <a:pt x="1" y="2"/>
                      <a:pt x="1" y="3"/>
                      <a:pt x="1" y="3"/>
                    </a:cubicBezTo>
                    <a:cubicBezTo>
                      <a:pt x="2" y="4"/>
                      <a:pt x="2" y="3"/>
                      <a:pt x="3" y="3"/>
                    </a:cubicBezTo>
                    <a:cubicBezTo>
                      <a:pt x="4" y="2"/>
                      <a:pt x="4" y="2"/>
                      <a:pt x="4" y="1"/>
                    </a:cubicBezTo>
                    <a:cubicBezTo>
                      <a:pt x="3" y="1"/>
                      <a:pt x="3" y="1"/>
                      <a:pt x="3" y="1"/>
                    </a:cubicBezTo>
                    <a:cubicBezTo>
                      <a:pt x="2" y="2"/>
                      <a:pt x="2" y="2"/>
                      <a:pt x="2" y="2"/>
                    </a:cubicBezTo>
                    <a:cubicBezTo>
                      <a:pt x="3" y="2"/>
                      <a:pt x="3" y="2"/>
                      <a:pt x="3"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387">
                <a:extLst>
                  <a:ext uri="{FF2B5EF4-FFF2-40B4-BE49-F238E27FC236}">
                    <a16:creationId xmlns:a16="http://schemas.microsoft.com/office/drawing/2014/main" id="{24A8DE62-9E2E-43BB-9289-4B3156F9DECE}"/>
                  </a:ext>
                </a:extLst>
              </p:cNvPr>
              <p:cNvSpPr>
                <a:spLocks noEditPoints="1"/>
              </p:cNvSpPr>
              <p:nvPr/>
            </p:nvSpPr>
            <p:spPr bwMode="auto">
              <a:xfrm>
                <a:off x="7120406" y="1236564"/>
                <a:ext cx="12623" cy="15778"/>
              </a:xfrm>
              <a:custGeom>
                <a:avLst/>
                <a:gdLst>
                  <a:gd name="T0" fmla="*/ 3 w 4"/>
                  <a:gd name="T1" fmla="*/ 4 h 5"/>
                  <a:gd name="T2" fmla="*/ 1 w 4"/>
                  <a:gd name="T3" fmla="*/ 4 h 5"/>
                  <a:gd name="T4" fmla="*/ 1 w 4"/>
                  <a:gd name="T5" fmla="*/ 2 h 5"/>
                  <a:gd name="T6" fmla="*/ 3 w 4"/>
                  <a:gd name="T7" fmla="*/ 1 h 5"/>
                  <a:gd name="T8" fmla="*/ 3 w 4"/>
                  <a:gd name="T9" fmla="*/ 4 h 5"/>
                  <a:gd name="T10" fmla="*/ 3 w 4"/>
                  <a:gd name="T11" fmla="*/ 1 h 5"/>
                  <a:gd name="T12" fmla="*/ 1 w 4"/>
                  <a:gd name="T13" fmla="*/ 2 h 5"/>
                  <a:gd name="T14" fmla="*/ 1 w 4"/>
                  <a:gd name="T15" fmla="*/ 4 h 5"/>
                  <a:gd name="T16" fmla="*/ 3 w 4"/>
                  <a:gd name="T17" fmla="*/ 3 h 5"/>
                  <a:gd name="T18" fmla="*/ 3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cubicBezTo>
                      <a:pt x="2" y="4"/>
                      <a:pt x="2" y="5"/>
                      <a:pt x="1" y="4"/>
                    </a:cubicBezTo>
                    <a:cubicBezTo>
                      <a:pt x="0" y="3"/>
                      <a:pt x="0" y="2"/>
                      <a:pt x="1" y="2"/>
                    </a:cubicBezTo>
                    <a:cubicBezTo>
                      <a:pt x="2" y="1"/>
                      <a:pt x="3" y="0"/>
                      <a:pt x="3" y="1"/>
                    </a:cubicBezTo>
                    <a:cubicBezTo>
                      <a:pt x="4" y="2"/>
                      <a:pt x="4" y="3"/>
                      <a:pt x="3" y="4"/>
                    </a:cubicBezTo>
                    <a:close/>
                    <a:moveTo>
                      <a:pt x="3" y="1"/>
                    </a:moveTo>
                    <a:cubicBezTo>
                      <a:pt x="3" y="1"/>
                      <a:pt x="2" y="1"/>
                      <a:pt x="1" y="2"/>
                    </a:cubicBezTo>
                    <a:cubicBezTo>
                      <a:pt x="1" y="3"/>
                      <a:pt x="1" y="3"/>
                      <a:pt x="1" y="4"/>
                    </a:cubicBezTo>
                    <a:cubicBezTo>
                      <a:pt x="1" y="4"/>
                      <a:pt x="2" y="4"/>
                      <a:pt x="3"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388">
                <a:extLst>
                  <a:ext uri="{FF2B5EF4-FFF2-40B4-BE49-F238E27FC236}">
                    <a16:creationId xmlns:a16="http://schemas.microsoft.com/office/drawing/2014/main" id="{1808E330-A273-480B-9FA7-7320A8F28BA6}"/>
                  </a:ext>
                </a:extLst>
              </p:cNvPr>
              <p:cNvSpPr>
                <a:spLocks noEditPoints="1"/>
              </p:cNvSpPr>
              <p:nvPr/>
            </p:nvSpPr>
            <p:spPr bwMode="auto">
              <a:xfrm>
                <a:off x="7110939" y="1230253"/>
                <a:ext cx="15778" cy="15778"/>
              </a:xfrm>
              <a:custGeom>
                <a:avLst/>
                <a:gdLst>
                  <a:gd name="T0" fmla="*/ 2 w 5"/>
                  <a:gd name="T1" fmla="*/ 5 h 5"/>
                  <a:gd name="T2" fmla="*/ 1 w 5"/>
                  <a:gd name="T3" fmla="*/ 4 h 5"/>
                  <a:gd name="T4" fmla="*/ 1 w 5"/>
                  <a:gd name="T5" fmla="*/ 1 h 5"/>
                  <a:gd name="T6" fmla="*/ 4 w 5"/>
                  <a:gd name="T7" fmla="*/ 1 h 5"/>
                  <a:gd name="T8" fmla="*/ 5 w 5"/>
                  <a:gd name="T9" fmla="*/ 2 h 5"/>
                  <a:gd name="T10" fmla="*/ 2 w 5"/>
                  <a:gd name="T11" fmla="*/ 5 h 5"/>
                  <a:gd name="T12" fmla="*/ 4 w 5"/>
                  <a:gd name="T13" fmla="*/ 2 h 5"/>
                  <a:gd name="T14" fmla="*/ 3 w 5"/>
                  <a:gd name="T15" fmla="*/ 1 h 5"/>
                  <a:gd name="T16" fmla="*/ 2 w 5"/>
                  <a:gd name="T17" fmla="*/ 2 h 5"/>
                  <a:gd name="T18" fmla="*/ 2 w 5"/>
                  <a:gd name="T19" fmla="*/ 4 h 5"/>
                  <a:gd name="T20" fmla="*/ 2 w 5"/>
                  <a:gd name="T21" fmla="*/ 4 h 5"/>
                  <a:gd name="T22" fmla="*/ 4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2" y="5"/>
                    </a:moveTo>
                    <a:cubicBezTo>
                      <a:pt x="1" y="4"/>
                      <a:pt x="1" y="4"/>
                      <a:pt x="1" y="4"/>
                    </a:cubicBezTo>
                    <a:cubicBezTo>
                      <a:pt x="1" y="3"/>
                      <a:pt x="0" y="3"/>
                      <a:pt x="1" y="1"/>
                    </a:cubicBezTo>
                    <a:cubicBezTo>
                      <a:pt x="2" y="0"/>
                      <a:pt x="3" y="1"/>
                      <a:pt x="4" y="1"/>
                    </a:cubicBezTo>
                    <a:cubicBezTo>
                      <a:pt x="5" y="2"/>
                      <a:pt x="5" y="2"/>
                      <a:pt x="5" y="2"/>
                    </a:cubicBezTo>
                    <a:lnTo>
                      <a:pt x="2" y="5"/>
                    </a:lnTo>
                    <a:close/>
                    <a:moveTo>
                      <a:pt x="4" y="2"/>
                    </a:moveTo>
                    <a:cubicBezTo>
                      <a:pt x="3" y="1"/>
                      <a:pt x="3" y="1"/>
                      <a:pt x="3" y="1"/>
                    </a:cubicBezTo>
                    <a:cubicBezTo>
                      <a:pt x="3" y="1"/>
                      <a:pt x="2" y="1"/>
                      <a:pt x="2" y="2"/>
                    </a:cubicBezTo>
                    <a:cubicBezTo>
                      <a:pt x="1" y="3"/>
                      <a:pt x="1" y="3"/>
                      <a:pt x="2" y="4"/>
                    </a:cubicBezTo>
                    <a:cubicBezTo>
                      <a:pt x="2" y="4"/>
                      <a:pt x="2" y="4"/>
                      <a:pt x="2" y="4"/>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389">
                <a:extLst>
                  <a:ext uri="{FF2B5EF4-FFF2-40B4-BE49-F238E27FC236}">
                    <a16:creationId xmlns:a16="http://schemas.microsoft.com/office/drawing/2014/main" id="{27846D85-B33E-4E84-B495-7E173083E33F}"/>
                  </a:ext>
                </a:extLst>
              </p:cNvPr>
              <p:cNvSpPr>
                <a:spLocks noEditPoints="1"/>
              </p:cNvSpPr>
              <p:nvPr/>
            </p:nvSpPr>
            <p:spPr bwMode="auto">
              <a:xfrm>
                <a:off x="7101472" y="1220786"/>
                <a:ext cx="9467" cy="15778"/>
              </a:xfrm>
              <a:custGeom>
                <a:avLst/>
                <a:gdLst>
                  <a:gd name="T0" fmla="*/ 1 w 3"/>
                  <a:gd name="T1" fmla="*/ 5 h 5"/>
                  <a:gd name="T2" fmla="*/ 1 w 3"/>
                  <a:gd name="T3" fmla="*/ 4 h 5"/>
                  <a:gd name="T4" fmla="*/ 0 w 3"/>
                  <a:gd name="T5" fmla="*/ 3 h 5"/>
                  <a:gd name="T6" fmla="*/ 1 w 3"/>
                  <a:gd name="T7" fmla="*/ 2 h 5"/>
                  <a:gd name="T8" fmla="*/ 1 w 3"/>
                  <a:gd name="T9" fmla="*/ 2 h 5"/>
                  <a:gd name="T10" fmla="*/ 1 w 3"/>
                  <a:gd name="T11" fmla="*/ 1 h 5"/>
                  <a:gd name="T12" fmla="*/ 3 w 3"/>
                  <a:gd name="T13" fmla="*/ 1 h 5"/>
                  <a:gd name="T14" fmla="*/ 3 w 3"/>
                  <a:gd name="T15" fmla="*/ 2 h 5"/>
                  <a:gd name="T16" fmla="*/ 1 w 3"/>
                  <a:gd name="T17" fmla="*/ 5 h 5"/>
                  <a:gd name="T18" fmla="*/ 3 w 3"/>
                  <a:gd name="T19" fmla="*/ 2 h 5"/>
                  <a:gd name="T20" fmla="*/ 2 w 3"/>
                  <a:gd name="T21" fmla="*/ 1 h 5"/>
                  <a:gd name="T22" fmla="*/ 1 w 3"/>
                  <a:gd name="T23" fmla="*/ 1 h 5"/>
                  <a:gd name="T24" fmla="*/ 2 w 3"/>
                  <a:gd name="T25" fmla="*/ 3 h 5"/>
                  <a:gd name="T26" fmla="*/ 2 w 3"/>
                  <a:gd name="T27" fmla="*/ 3 h 5"/>
                  <a:gd name="T28" fmla="*/ 3 w 3"/>
                  <a:gd name="T29" fmla="*/ 2 h 5"/>
                  <a:gd name="T30" fmla="*/ 2 w 3"/>
                  <a:gd name="T31" fmla="*/ 3 h 5"/>
                  <a:gd name="T32" fmla="*/ 2 w 3"/>
                  <a:gd name="T33" fmla="*/ 3 h 5"/>
                  <a:gd name="T34" fmla="*/ 1 w 3"/>
                  <a:gd name="T35" fmla="*/ 3 h 5"/>
                  <a:gd name="T36" fmla="*/ 1 w 3"/>
                  <a:gd name="T37" fmla="*/ 4 h 5"/>
                  <a:gd name="T38" fmla="*/ 1 w 3"/>
                  <a:gd name="T39" fmla="*/ 4 h 5"/>
                  <a:gd name="T40" fmla="*/ 2 w 3"/>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5">
                    <a:moveTo>
                      <a:pt x="1" y="5"/>
                    </a:moveTo>
                    <a:cubicBezTo>
                      <a:pt x="1" y="4"/>
                      <a:pt x="1" y="4"/>
                      <a:pt x="1" y="4"/>
                    </a:cubicBezTo>
                    <a:cubicBezTo>
                      <a:pt x="0" y="4"/>
                      <a:pt x="0" y="3"/>
                      <a:pt x="0" y="3"/>
                    </a:cubicBezTo>
                    <a:cubicBezTo>
                      <a:pt x="0" y="2"/>
                      <a:pt x="1" y="2"/>
                      <a:pt x="1" y="2"/>
                    </a:cubicBezTo>
                    <a:cubicBezTo>
                      <a:pt x="1" y="2"/>
                      <a:pt x="1" y="2"/>
                      <a:pt x="1" y="2"/>
                    </a:cubicBezTo>
                    <a:cubicBezTo>
                      <a:pt x="1" y="2"/>
                      <a:pt x="0" y="2"/>
                      <a:pt x="1" y="1"/>
                    </a:cubicBezTo>
                    <a:cubicBezTo>
                      <a:pt x="1" y="0"/>
                      <a:pt x="2" y="1"/>
                      <a:pt x="3" y="1"/>
                    </a:cubicBezTo>
                    <a:cubicBezTo>
                      <a:pt x="3" y="2"/>
                      <a:pt x="3" y="2"/>
                      <a:pt x="3" y="2"/>
                    </a:cubicBezTo>
                    <a:lnTo>
                      <a:pt x="1" y="5"/>
                    </a:lnTo>
                    <a:close/>
                    <a:moveTo>
                      <a:pt x="3" y="2"/>
                    </a:moveTo>
                    <a:cubicBezTo>
                      <a:pt x="2" y="1"/>
                      <a:pt x="2" y="1"/>
                      <a:pt x="2" y="1"/>
                    </a:cubicBezTo>
                    <a:cubicBezTo>
                      <a:pt x="2" y="1"/>
                      <a:pt x="2" y="1"/>
                      <a:pt x="1" y="1"/>
                    </a:cubicBezTo>
                    <a:cubicBezTo>
                      <a:pt x="1" y="2"/>
                      <a:pt x="1" y="2"/>
                      <a:pt x="2" y="3"/>
                    </a:cubicBezTo>
                    <a:cubicBezTo>
                      <a:pt x="2" y="3"/>
                      <a:pt x="2" y="3"/>
                      <a:pt x="2" y="3"/>
                    </a:cubicBezTo>
                    <a:lnTo>
                      <a:pt x="3" y="2"/>
                    </a:lnTo>
                    <a:close/>
                    <a:moveTo>
                      <a:pt x="2" y="3"/>
                    </a:moveTo>
                    <a:cubicBezTo>
                      <a:pt x="2" y="3"/>
                      <a:pt x="2" y="3"/>
                      <a:pt x="2" y="3"/>
                    </a:cubicBezTo>
                    <a:cubicBezTo>
                      <a:pt x="1" y="3"/>
                      <a:pt x="1" y="3"/>
                      <a:pt x="1" y="3"/>
                    </a:cubicBezTo>
                    <a:cubicBezTo>
                      <a:pt x="0" y="3"/>
                      <a:pt x="1" y="4"/>
                      <a:pt x="1" y="4"/>
                    </a:cubicBezTo>
                    <a:cubicBezTo>
                      <a:pt x="1" y="4"/>
                      <a:pt x="1" y="4"/>
                      <a:pt x="1"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390">
                <a:extLst>
                  <a:ext uri="{FF2B5EF4-FFF2-40B4-BE49-F238E27FC236}">
                    <a16:creationId xmlns:a16="http://schemas.microsoft.com/office/drawing/2014/main" id="{A29951EF-537B-49D0-B214-A8F81C56A436}"/>
                  </a:ext>
                </a:extLst>
              </p:cNvPr>
              <p:cNvSpPr>
                <a:spLocks/>
              </p:cNvSpPr>
              <p:nvPr/>
            </p:nvSpPr>
            <p:spPr bwMode="auto">
              <a:xfrm>
                <a:off x="7092005" y="1217630"/>
                <a:ext cx="12623" cy="12623"/>
              </a:xfrm>
              <a:custGeom>
                <a:avLst/>
                <a:gdLst>
                  <a:gd name="T0" fmla="*/ 4 w 8"/>
                  <a:gd name="T1" fmla="*/ 8 h 8"/>
                  <a:gd name="T2" fmla="*/ 0 w 8"/>
                  <a:gd name="T3" fmla="*/ 6 h 8"/>
                  <a:gd name="T4" fmla="*/ 0 w 8"/>
                  <a:gd name="T5" fmla="*/ 4 h 8"/>
                  <a:gd name="T6" fmla="*/ 2 w 8"/>
                  <a:gd name="T7" fmla="*/ 6 h 8"/>
                  <a:gd name="T8" fmla="*/ 4 w 8"/>
                  <a:gd name="T9" fmla="*/ 4 h 8"/>
                  <a:gd name="T10" fmla="*/ 2 w 8"/>
                  <a:gd name="T11" fmla="*/ 4 h 8"/>
                  <a:gd name="T12" fmla="*/ 2 w 8"/>
                  <a:gd name="T13" fmla="*/ 2 h 8"/>
                  <a:gd name="T14" fmla="*/ 4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0" y="4"/>
                    </a:lnTo>
                    <a:lnTo>
                      <a:pt x="2" y="6"/>
                    </a:lnTo>
                    <a:lnTo>
                      <a:pt x="4" y="4"/>
                    </a:lnTo>
                    <a:lnTo>
                      <a:pt x="2" y="4"/>
                    </a:lnTo>
                    <a:lnTo>
                      <a:pt x="2" y="2"/>
                    </a:lnTo>
                    <a:lnTo>
                      <a:pt x="4"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391">
                <a:extLst>
                  <a:ext uri="{FF2B5EF4-FFF2-40B4-BE49-F238E27FC236}">
                    <a16:creationId xmlns:a16="http://schemas.microsoft.com/office/drawing/2014/main" id="{40CBFBC9-C13E-4665-882E-D7ABEE8876A1}"/>
                  </a:ext>
                </a:extLst>
              </p:cNvPr>
              <p:cNvSpPr>
                <a:spLocks/>
              </p:cNvSpPr>
              <p:nvPr/>
            </p:nvSpPr>
            <p:spPr bwMode="auto">
              <a:xfrm>
                <a:off x="7076227" y="1208163"/>
                <a:ext cx="15778" cy="15778"/>
              </a:xfrm>
              <a:custGeom>
                <a:avLst/>
                <a:gdLst>
                  <a:gd name="T0" fmla="*/ 6 w 10"/>
                  <a:gd name="T1" fmla="*/ 10 h 10"/>
                  <a:gd name="T2" fmla="*/ 4 w 10"/>
                  <a:gd name="T3" fmla="*/ 8 h 10"/>
                  <a:gd name="T4" fmla="*/ 6 w 10"/>
                  <a:gd name="T5" fmla="*/ 2 h 10"/>
                  <a:gd name="T6" fmla="*/ 6 w 10"/>
                  <a:gd name="T7" fmla="*/ 2 h 10"/>
                  <a:gd name="T8" fmla="*/ 0 w 10"/>
                  <a:gd name="T9" fmla="*/ 8 h 10"/>
                  <a:gd name="T10" fmla="*/ 0 w 10"/>
                  <a:gd name="T11" fmla="*/ 6 h 10"/>
                  <a:gd name="T12" fmla="*/ 2 w 10"/>
                  <a:gd name="T13" fmla="*/ 0 h 10"/>
                  <a:gd name="T14" fmla="*/ 4 w 10"/>
                  <a:gd name="T15" fmla="*/ 0 h 10"/>
                  <a:gd name="T16" fmla="*/ 0 w 10"/>
                  <a:gd name="T17" fmla="*/ 6 h 10"/>
                  <a:gd name="T18" fmla="*/ 0 w 10"/>
                  <a:gd name="T19" fmla="*/ 6 h 10"/>
                  <a:gd name="T20" fmla="*/ 6 w 10"/>
                  <a:gd name="T21" fmla="*/ 2 h 10"/>
                  <a:gd name="T22" fmla="*/ 6 w 10"/>
                  <a:gd name="T23" fmla="*/ 2 h 10"/>
                  <a:gd name="T24" fmla="*/ 6 w 10"/>
                  <a:gd name="T25" fmla="*/ 8 h 10"/>
                  <a:gd name="T26" fmla="*/ 6 w 10"/>
                  <a:gd name="T27" fmla="*/ 8 h 10"/>
                  <a:gd name="T28" fmla="*/ 8 w 10"/>
                  <a:gd name="T29" fmla="*/ 2 h 10"/>
                  <a:gd name="T30" fmla="*/ 10 w 10"/>
                  <a:gd name="T31" fmla="*/ 2 h 10"/>
                  <a:gd name="T32" fmla="*/ 6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10"/>
                    </a:moveTo>
                    <a:lnTo>
                      <a:pt x="4" y="8"/>
                    </a:lnTo>
                    <a:lnTo>
                      <a:pt x="6" y="2"/>
                    </a:lnTo>
                    <a:lnTo>
                      <a:pt x="6" y="2"/>
                    </a:lnTo>
                    <a:lnTo>
                      <a:pt x="0" y="8"/>
                    </a:lnTo>
                    <a:lnTo>
                      <a:pt x="0" y="6"/>
                    </a:lnTo>
                    <a:lnTo>
                      <a:pt x="2" y="0"/>
                    </a:lnTo>
                    <a:lnTo>
                      <a:pt x="4" y="0"/>
                    </a:lnTo>
                    <a:lnTo>
                      <a:pt x="0" y="6"/>
                    </a:lnTo>
                    <a:lnTo>
                      <a:pt x="0" y="6"/>
                    </a:lnTo>
                    <a:lnTo>
                      <a:pt x="6" y="2"/>
                    </a:lnTo>
                    <a:lnTo>
                      <a:pt x="6" y="2"/>
                    </a:lnTo>
                    <a:lnTo>
                      <a:pt x="6" y="8"/>
                    </a:lnTo>
                    <a:lnTo>
                      <a:pt x="6" y="8"/>
                    </a:lnTo>
                    <a:lnTo>
                      <a:pt x="8" y="2"/>
                    </a:lnTo>
                    <a:lnTo>
                      <a:pt x="10" y="2"/>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392">
                <a:extLst>
                  <a:ext uri="{FF2B5EF4-FFF2-40B4-BE49-F238E27FC236}">
                    <a16:creationId xmlns:a16="http://schemas.microsoft.com/office/drawing/2014/main" id="{774A35BB-3FFC-4FE5-8288-B04C08F8F050}"/>
                  </a:ext>
                </a:extLst>
              </p:cNvPr>
              <p:cNvSpPr>
                <a:spLocks/>
              </p:cNvSpPr>
              <p:nvPr/>
            </p:nvSpPr>
            <p:spPr bwMode="auto">
              <a:xfrm>
                <a:off x="7066760" y="1205007"/>
                <a:ext cx="9467" cy="12623"/>
              </a:xfrm>
              <a:custGeom>
                <a:avLst/>
                <a:gdLst>
                  <a:gd name="T0" fmla="*/ 4 w 6"/>
                  <a:gd name="T1" fmla="*/ 4 h 8"/>
                  <a:gd name="T2" fmla="*/ 4 w 6"/>
                  <a:gd name="T3" fmla="*/ 8 h 8"/>
                  <a:gd name="T4" fmla="*/ 4 w 6"/>
                  <a:gd name="T5" fmla="*/ 8 h 8"/>
                  <a:gd name="T6" fmla="*/ 2 w 6"/>
                  <a:gd name="T7" fmla="*/ 4 h 8"/>
                  <a:gd name="T8" fmla="*/ 0 w 6"/>
                  <a:gd name="T9" fmla="*/ 6 h 8"/>
                  <a:gd name="T10" fmla="*/ 0 w 6"/>
                  <a:gd name="T11" fmla="*/ 6 h 8"/>
                  <a:gd name="T12" fmla="*/ 2 w 6"/>
                  <a:gd name="T13" fmla="*/ 4 h 8"/>
                  <a:gd name="T14" fmla="*/ 4 w 6"/>
                  <a:gd name="T15" fmla="*/ 0 h 8"/>
                  <a:gd name="T16" fmla="*/ 6 w 6"/>
                  <a:gd name="T17" fmla="*/ 0 h 8"/>
                  <a:gd name="T18" fmla="*/ 4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4"/>
                    </a:moveTo>
                    <a:lnTo>
                      <a:pt x="4" y="8"/>
                    </a:lnTo>
                    <a:lnTo>
                      <a:pt x="4" y="8"/>
                    </a:lnTo>
                    <a:lnTo>
                      <a:pt x="2" y="4"/>
                    </a:lnTo>
                    <a:lnTo>
                      <a:pt x="0" y="6"/>
                    </a:lnTo>
                    <a:lnTo>
                      <a:pt x="0" y="6"/>
                    </a:lnTo>
                    <a:lnTo>
                      <a:pt x="2" y="4"/>
                    </a:lnTo>
                    <a:lnTo>
                      <a:pt x="4" y="0"/>
                    </a:lnTo>
                    <a:lnTo>
                      <a:pt x="6"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393">
                <a:extLst>
                  <a:ext uri="{FF2B5EF4-FFF2-40B4-BE49-F238E27FC236}">
                    <a16:creationId xmlns:a16="http://schemas.microsoft.com/office/drawing/2014/main" id="{31373C49-42B1-4A3D-A19D-43DB8ED1AD9C}"/>
                  </a:ext>
                </a:extLst>
              </p:cNvPr>
              <p:cNvSpPr>
                <a:spLocks/>
              </p:cNvSpPr>
              <p:nvPr/>
            </p:nvSpPr>
            <p:spPr bwMode="auto">
              <a:xfrm>
                <a:off x="7055715" y="1200273"/>
                <a:ext cx="7890" cy="14201"/>
              </a:xfrm>
              <a:custGeom>
                <a:avLst/>
                <a:gdLst>
                  <a:gd name="T0" fmla="*/ 0 w 3"/>
                  <a:gd name="T1" fmla="*/ 3 h 5"/>
                  <a:gd name="T2" fmla="*/ 1 w 3"/>
                  <a:gd name="T3" fmla="*/ 4 h 5"/>
                  <a:gd name="T4" fmla="*/ 2 w 3"/>
                  <a:gd name="T5" fmla="*/ 4 h 5"/>
                  <a:gd name="T6" fmla="*/ 0 w 3"/>
                  <a:gd name="T7" fmla="*/ 1 h 5"/>
                  <a:gd name="T8" fmla="*/ 2 w 3"/>
                  <a:gd name="T9" fmla="*/ 1 h 5"/>
                  <a:gd name="T10" fmla="*/ 3 w 3"/>
                  <a:gd name="T11" fmla="*/ 1 h 5"/>
                  <a:gd name="T12" fmla="*/ 3 w 3"/>
                  <a:gd name="T13" fmla="*/ 2 h 5"/>
                  <a:gd name="T14" fmla="*/ 2 w 3"/>
                  <a:gd name="T15" fmla="*/ 1 h 5"/>
                  <a:gd name="T16" fmla="*/ 1 w 3"/>
                  <a:gd name="T17" fmla="*/ 1 h 5"/>
                  <a:gd name="T18" fmla="*/ 2 w 3"/>
                  <a:gd name="T19" fmla="*/ 4 h 5"/>
                  <a:gd name="T20" fmla="*/ 1 w 3"/>
                  <a:gd name="T21" fmla="*/ 4 h 5"/>
                  <a:gd name="T22" fmla="*/ 0 w 3"/>
                  <a:gd name="T23" fmla="*/ 4 h 5"/>
                  <a:gd name="T24" fmla="*/ 0 w 3"/>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3"/>
                    </a:moveTo>
                    <a:cubicBezTo>
                      <a:pt x="0" y="4"/>
                      <a:pt x="1" y="4"/>
                      <a:pt x="1" y="4"/>
                    </a:cubicBezTo>
                    <a:cubicBezTo>
                      <a:pt x="1" y="4"/>
                      <a:pt x="2" y="4"/>
                      <a:pt x="2" y="4"/>
                    </a:cubicBezTo>
                    <a:cubicBezTo>
                      <a:pt x="2" y="3"/>
                      <a:pt x="0" y="2"/>
                      <a:pt x="0" y="1"/>
                    </a:cubicBezTo>
                    <a:cubicBezTo>
                      <a:pt x="1" y="1"/>
                      <a:pt x="1" y="0"/>
                      <a:pt x="2" y="1"/>
                    </a:cubicBezTo>
                    <a:cubicBezTo>
                      <a:pt x="2" y="1"/>
                      <a:pt x="3" y="1"/>
                      <a:pt x="3" y="1"/>
                    </a:cubicBezTo>
                    <a:cubicBezTo>
                      <a:pt x="3" y="2"/>
                      <a:pt x="3" y="2"/>
                      <a:pt x="3" y="2"/>
                    </a:cubicBezTo>
                    <a:cubicBezTo>
                      <a:pt x="2" y="1"/>
                      <a:pt x="2" y="1"/>
                      <a:pt x="2" y="1"/>
                    </a:cubicBezTo>
                    <a:cubicBezTo>
                      <a:pt x="1" y="1"/>
                      <a:pt x="1" y="1"/>
                      <a:pt x="1" y="1"/>
                    </a:cubicBezTo>
                    <a:cubicBezTo>
                      <a:pt x="1" y="2"/>
                      <a:pt x="3" y="3"/>
                      <a:pt x="2" y="4"/>
                    </a:cubicBezTo>
                    <a:cubicBezTo>
                      <a:pt x="2" y="4"/>
                      <a:pt x="2" y="5"/>
                      <a:pt x="1" y="4"/>
                    </a:cubicBezTo>
                    <a:cubicBezTo>
                      <a:pt x="0" y="4"/>
                      <a:pt x="0" y="4"/>
                      <a:pt x="0" y="4"/>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394">
                <a:extLst>
                  <a:ext uri="{FF2B5EF4-FFF2-40B4-BE49-F238E27FC236}">
                    <a16:creationId xmlns:a16="http://schemas.microsoft.com/office/drawing/2014/main" id="{73BBD882-BF83-434B-BD3C-864AF1A3BFC3}"/>
                  </a:ext>
                </a:extLst>
              </p:cNvPr>
              <p:cNvSpPr>
                <a:spLocks/>
              </p:cNvSpPr>
              <p:nvPr/>
            </p:nvSpPr>
            <p:spPr bwMode="auto">
              <a:xfrm>
                <a:off x="7046248" y="1200273"/>
                <a:ext cx="9467" cy="11045"/>
              </a:xfrm>
              <a:custGeom>
                <a:avLst/>
                <a:gdLst>
                  <a:gd name="T0" fmla="*/ 4 w 6"/>
                  <a:gd name="T1" fmla="*/ 5 h 7"/>
                  <a:gd name="T2" fmla="*/ 6 w 6"/>
                  <a:gd name="T3" fmla="*/ 7 h 7"/>
                  <a:gd name="T4" fmla="*/ 6 w 6"/>
                  <a:gd name="T5" fmla="*/ 7 h 7"/>
                  <a:gd name="T6" fmla="*/ 0 w 6"/>
                  <a:gd name="T7" fmla="*/ 5 h 7"/>
                  <a:gd name="T8" fmla="*/ 0 w 6"/>
                  <a:gd name="T9" fmla="*/ 5 h 7"/>
                  <a:gd name="T10" fmla="*/ 2 w 6"/>
                  <a:gd name="T11" fmla="*/ 5 h 7"/>
                  <a:gd name="T12" fmla="*/ 4 w 6"/>
                  <a:gd name="T13" fmla="*/ 0 h 7"/>
                  <a:gd name="T14" fmla="*/ 4 w 6"/>
                  <a:gd name="T15" fmla="*/ 0 h 7"/>
                  <a:gd name="T16" fmla="*/ 4 w 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5"/>
                    </a:moveTo>
                    <a:lnTo>
                      <a:pt x="6" y="7"/>
                    </a:lnTo>
                    <a:lnTo>
                      <a:pt x="6" y="7"/>
                    </a:lnTo>
                    <a:lnTo>
                      <a:pt x="0" y="5"/>
                    </a:lnTo>
                    <a:lnTo>
                      <a:pt x="0" y="5"/>
                    </a:lnTo>
                    <a:lnTo>
                      <a:pt x="2" y="5"/>
                    </a:lnTo>
                    <a:lnTo>
                      <a:pt x="4" y="0"/>
                    </a:lnTo>
                    <a:lnTo>
                      <a:pt x="4" y="0"/>
                    </a:lnTo>
                    <a:lnTo>
                      <a:pt x="4"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395">
                <a:extLst>
                  <a:ext uri="{FF2B5EF4-FFF2-40B4-BE49-F238E27FC236}">
                    <a16:creationId xmlns:a16="http://schemas.microsoft.com/office/drawing/2014/main" id="{381DEA34-C873-4916-8D36-346C715CEBAF}"/>
                  </a:ext>
                </a:extLst>
              </p:cNvPr>
              <p:cNvSpPr>
                <a:spLocks noEditPoints="1"/>
              </p:cNvSpPr>
              <p:nvPr/>
            </p:nvSpPr>
            <p:spPr bwMode="auto">
              <a:xfrm>
                <a:off x="7036781" y="1197117"/>
                <a:ext cx="9467" cy="11045"/>
              </a:xfrm>
              <a:custGeom>
                <a:avLst/>
                <a:gdLst>
                  <a:gd name="T0" fmla="*/ 3 w 3"/>
                  <a:gd name="T1" fmla="*/ 4 h 4"/>
                  <a:gd name="T2" fmla="*/ 2 w 3"/>
                  <a:gd name="T3" fmla="*/ 4 h 4"/>
                  <a:gd name="T4" fmla="*/ 1 w 3"/>
                  <a:gd name="T5" fmla="*/ 3 h 4"/>
                  <a:gd name="T6" fmla="*/ 1 w 3"/>
                  <a:gd name="T7" fmla="*/ 2 h 4"/>
                  <a:gd name="T8" fmla="*/ 1 w 3"/>
                  <a:gd name="T9" fmla="*/ 2 h 4"/>
                  <a:gd name="T10" fmla="*/ 1 w 3"/>
                  <a:gd name="T11" fmla="*/ 1 h 4"/>
                  <a:gd name="T12" fmla="*/ 1 w 3"/>
                  <a:gd name="T13" fmla="*/ 0 h 4"/>
                  <a:gd name="T14" fmla="*/ 1 w 3"/>
                  <a:gd name="T15" fmla="*/ 0 h 4"/>
                  <a:gd name="T16" fmla="*/ 1 w 3"/>
                  <a:gd name="T17" fmla="*/ 1 h 4"/>
                  <a:gd name="T18" fmla="*/ 2 w 3"/>
                  <a:gd name="T19" fmla="*/ 2 h 4"/>
                  <a:gd name="T20" fmla="*/ 2 w 3"/>
                  <a:gd name="T21" fmla="*/ 2 h 4"/>
                  <a:gd name="T22" fmla="*/ 3 w 3"/>
                  <a:gd name="T23" fmla="*/ 1 h 4"/>
                  <a:gd name="T24" fmla="*/ 3 w 3"/>
                  <a:gd name="T25" fmla="*/ 1 h 4"/>
                  <a:gd name="T26" fmla="*/ 3 w 3"/>
                  <a:gd name="T27" fmla="*/ 4 h 4"/>
                  <a:gd name="T28" fmla="*/ 2 w 3"/>
                  <a:gd name="T29" fmla="*/ 3 h 4"/>
                  <a:gd name="T30" fmla="*/ 2 w 3"/>
                  <a:gd name="T31" fmla="*/ 3 h 4"/>
                  <a:gd name="T32" fmla="*/ 1 w 3"/>
                  <a:gd name="T33" fmla="*/ 3 h 4"/>
                  <a:gd name="T34" fmla="*/ 2 w 3"/>
                  <a:gd name="T35" fmla="*/ 4 h 4"/>
                  <a:gd name="T36" fmla="*/ 2 w 3"/>
                  <a:gd name="T37" fmla="*/ 4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2" y="4"/>
                      <a:pt x="2" y="4"/>
                      <a:pt x="2" y="4"/>
                    </a:cubicBezTo>
                    <a:cubicBezTo>
                      <a:pt x="1" y="4"/>
                      <a:pt x="0" y="4"/>
                      <a:pt x="1" y="3"/>
                    </a:cubicBezTo>
                    <a:cubicBezTo>
                      <a:pt x="1" y="3"/>
                      <a:pt x="1" y="2"/>
                      <a:pt x="1" y="2"/>
                    </a:cubicBezTo>
                    <a:cubicBezTo>
                      <a:pt x="1" y="2"/>
                      <a:pt x="1" y="2"/>
                      <a:pt x="1" y="2"/>
                    </a:cubicBezTo>
                    <a:cubicBezTo>
                      <a:pt x="1" y="2"/>
                      <a:pt x="1" y="2"/>
                      <a:pt x="1" y="1"/>
                    </a:cubicBezTo>
                    <a:cubicBezTo>
                      <a:pt x="1" y="0"/>
                      <a:pt x="1" y="0"/>
                      <a:pt x="1" y="0"/>
                    </a:cubicBezTo>
                    <a:cubicBezTo>
                      <a:pt x="1" y="0"/>
                      <a:pt x="1" y="0"/>
                      <a:pt x="1" y="0"/>
                    </a:cubicBezTo>
                    <a:cubicBezTo>
                      <a:pt x="1" y="1"/>
                      <a:pt x="1" y="1"/>
                      <a:pt x="1" y="1"/>
                    </a:cubicBezTo>
                    <a:cubicBezTo>
                      <a:pt x="2" y="2"/>
                      <a:pt x="2" y="2"/>
                      <a:pt x="2" y="2"/>
                    </a:cubicBezTo>
                    <a:cubicBezTo>
                      <a:pt x="2" y="2"/>
                      <a:pt x="2" y="2"/>
                      <a:pt x="2" y="2"/>
                    </a:cubicBezTo>
                    <a:cubicBezTo>
                      <a:pt x="3" y="1"/>
                      <a:pt x="3" y="1"/>
                      <a:pt x="3" y="1"/>
                    </a:cubicBezTo>
                    <a:cubicBezTo>
                      <a:pt x="3" y="1"/>
                      <a:pt x="3" y="1"/>
                      <a:pt x="3" y="1"/>
                    </a:cubicBezTo>
                    <a:lnTo>
                      <a:pt x="3" y="4"/>
                    </a:lnTo>
                    <a:close/>
                    <a:moveTo>
                      <a:pt x="2" y="3"/>
                    </a:moveTo>
                    <a:cubicBezTo>
                      <a:pt x="2" y="3"/>
                      <a:pt x="2" y="3"/>
                      <a:pt x="2" y="3"/>
                    </a:cubicBezTo>
                    <a:cubicBezTo>
                      <a:pt x="2" y="3"/>
                      <a:pt x="1" y="3"/>
                      <a:pt x="1" y="3"/>
                    </a:cubicBezTo>
                    <a:cubicBezTo>
                      <a:pt x="1" y="4"/>
                      <a:pt x="2" y="4"/>
                      <a:pt x="2" y="4"/>
                    </a:cubicBezTo>
                    <a:cubicBezTo>
                      <a:pt x="2" y="4"/>
                      <a:pt x="2" y="4"/>
                      <a:pt x="2"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396">
                <a:extLst>
                  <a:ext uri="{FF2B5EF4-FFF2-40B4-BE49-F238E27FC236}">
                    <a16:creationId xmlns:a16="http://schemas.microsoft.com/office/drawing/2014/main" id="{25B59D29-9DA5-4092-A490-60331245D9A7}"/>
                  </a:ext>
                </a:extLst>
              </p:cNvPr>
              <p:cNvSpPr>
                <a:spLocks/>
              </p:cNvSpPr>
              <p:nvPr/>
            </p:nvSpPr>
            <p:spPr bwMode="auto">
              <a:xfrm>
                <a:off x="7030470" y="1197117"/>
                <a:ext cx="6311" cy="11045"/>
              </a:xfrm>
              <a:custGeom>
                <a:avLst/>
                <a:gdLst>
                  <a:gd name="T0" fmla="*/ 4 w 4"/>
                  <a:gd name="T1" fmla="*/ 7 h 7"/>
                  <a:gd name="T2" fmla="*/ 0 w 4"/>
                  <a:gd name="T3" fmla="*/ 7 h 7"/>
                  <a:gd name="T4" fmla="*/ 0 w 4"/>
                  <a:gd name="T5" fmla="*/ 5 h 7"/>
                  <a:gd name="T6" fmla="*/ 2 w 4"/>
                  <a:gd name="T7" fmla="*/ 7 h 7"/>
                  <a:gd name="T8" fmla="*/ 2 w 4"/>
                  <a:gd name="T9" fmla="*/ 4 h 7"/>
                  <a:gd name="T10" fmla="*/ 0 w 4"/>
                  <a:gd name="T11" fmla="*/ 4 h 7"/>
                  <a:gd name="T12" fmla="*/ 0 w 4"/>
                  <a:gd name="T13" fmla="*/ 4 h 7"/>
                  <a:gd name="T14" fmla="*/ 2 w 4"/>
                  <a:gd name="T15" fmla="*/ 4 h 7"/>
                  <a:gd name="T16" fmla="*/ 2 w 4"/>
                  <a:gd name="T17" fmla="*/ 2 h 7"/>
                  <a:gd name="T18" fmla="*/ 0 w 4"/>
                  <a:gd name="T19" fmla="*/ 2 h 7"/>
                  <a:gd name="T20" fmla="*/ 0 w 4"/>
                  <a:gd name="T21" fmla="*/ 0 h 7"/>
                  <a:gd name="T22" fmla="*/ 4 w 4"/>
                  <a:gd name="T23" fmla="*/ 0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0" y="7"/>
                    </a:lnTo>
                    <a:lnTo>
                      <a:pt x="0" y="5"/>
                    </a:lnTo>
                    <a:lnTo>
                      <a:pt x="2" y="7"/>
                    </a:lnTo>
                    <a:lnTo>
                      <a:pt x="2" y="4"/>
                    </a:lnTo>
                    <a:lnTo>
                      <a:pt x="0" y="4"/>
                    </a:lnTo>
                    <a:lnTo>
                      <a:pt x="0" y="4"/>
                    </a:lnTo>
                    <a:lnTo>
                      <a:pt x="2" y="4"/>
                    </a:lnTo>
                    <a:lnTo>
                      <a:pt x="2" y="2"/>
                    </a:lnTo>
                    <a:lnTo>
                      <a:pt x="0" y="2"/>
                    </a:lnTo>
                    <a:lnTo>
                      <a:pt x="0" y="0"/>
                    </a:lnTo>
                    <a:lnTo>
                      <a:pt x="4"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397">
                <a:extLst>
                  <a:ext uri="{FF2B5EF4-FFF2-40B4-BE49-F238E27FC236}">
                    <a16:creationId xmlns:a16="http://schemas.microsoft.com/office/drawing/2014/main" id="{76FF0CC9-3D81-407E-871B-C76BB6C96A31}"/>
                  </a:ext>
                </a:extLst>
              </p:cNvPr>
              <p:cNvSpPr>
                <a:spLocks/>
              </p:cNvSpPr>
              <p:nvPr/>
            </p:nvSpPr>
            <p:spPr bwMode="auto">
              <a:xfrm>
                <a:off x="7017847" y="1197117"/>
                <a:ext cx="9467" cy="11045"/>
              </a:xfrm>
              <a:custGeom>
                <a:avLst/>
                <a:gdLst>
                  <a:gd name="T0" fmla="*/ 6 w 6"/>
                  <a:gd name="T1" fmla="*/ 7 h 7"/>
                  <a:gd name="T2" fmla="*/ 4 w 6"/>
                  <a:gd name="T3" fmla="*/ 7 h 7"/>
                  <a:gd name="T4" fmla="*/ 2 w 6"/>
                  <a:gd name="T5" fmla="*/ 2 h 7"/>
                  <a:gd name="T6" fmla="*/ 2 w 6"/>
                  <a:gd name="T7" fmla="*/ 2 h 7"/>
                  <a:gd name="T8" fmla="*/ 2 w 6"/>
                  <a:gd name="T9" fmla="*/ 7 h 7"/>
                  <a:gd name="T10" fmla="*/ 0 w 6"/>
                  <a:gd name="T11" fmla="*/ 7 h 7"/>
                  <a:gd name="T12" fmla="*/ 0 w 6"/>
                  <a:gd name="T13" fmla="*/ 0 h 7"/>
                  <a:gd name="T14" fmla="*/ 2 w 6"/>
                  <a:gd name="T15" fmla="*/ 0 h 7"/>
                  <a:gd name="T16" fmla="*/ 4 w 6"/>
                  <a:gd name="T17" fmla="*/ 5 h 7"/>
                  <a:gd name="T18" fmla="*/ 6 w 6"/>
                  <a:gd name="T19" fmla="*/ 5 h 7"/>
                  <a:gd name="T20" fmla="*/ 6 w 6"/>
                  <a:gd name="T21" fmla="*/ 0 h 7"/>
                  <a:gd name="T22" fmla="*/ 6 w 6"/>
                  <a:gd name="T23" fmla="*/ 0 h 7"/>
                  <a:gd name="T24" fmla="*/ 6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6" y="7"/>
                    </a:moveTo>
                    <a:lnTo>
                      <a:pt x="4" y="7"/>
                    </a:lnTo>
                    <a:lnTo>
                      <a:pt x="2" y="2"/>
                    </a:lnTo>
                    <a:lnTo>
                      <a:pt x="2" y="2"/>
                    </a:lnTo>
                    <a:lnTo>
                      <a:pt x="2" y="7"/>
                    </a:lnTo>
                    <a:lnTo>
                      <a:pt x="0" y="7"/>
                    </a:lnTo>
                    <a:lnTo>
                      <a:pt x="0" y="0"/>
                    </a:lnTo>
                    <a:lnTo>
                      <a:pt x="2" y="0"/>
                    </a:lnTo>
                    <a:lnTo>
                      <a:pt x="4" y="5"/>
                    </a:lnTo>
                    <a:lnTo>
                      <a:pt x="6" y="5"/>
                    </a:lnTo>
                    <a:lnTo>
                      <a:pt x="6" y="0"/>
                    </a:lnTo>
                    <a:lnTo>
                      <a:pt x="6" y="0"/>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398">
                <a:extLst>
                  <a:ext uri="{FF2B5EF4-FFF2-40B4-BE49-F238E27FC236}">
                    <a16:creationId xmlns:a16="http://schemas.microsoft.com/office/drawing/2014/main" id="{F7AD9574-9909-473C-B4FE-3EFE416400A0}"/>
                  </a:ext>
                </a:extLst>
              </p:cNvPr>
              <p:cNvSpPr>
                <a:spLocks/>
              </p:cNvSpPr>
              <p:nvPr/>
            </p:nvSpPr>
            <p:spPr bwMode="auto">
              <a:xfrm>
                <a:off x="7008380" y="1197117"/>
                <a:ext cx="9467" cy="11045"/>
              </a:xfrm>
              <a:custGeom>
                <a:avLst/>
                <a:gdLst>
                  <a:gd name="T0" fmla="*/ 0 w 3"/>
                  <a:gd name="T1" fmla="*/ 1 h 4"/>
                  <a:gd name="T2" fmla="*/ 1 w 3"/>
                  <a:gd name="T3" fmla="*/ 0 h 4"/>
                  <a:gd name="T4" fmla="*/ 3 w 3"/>
                  <a:gd name="T5" fmla="*/ 2 h 4"/>
                  <a:gd name="T6" fmla="*/ 1 w 3"/>
                  <a:gd name="T7" fmla="*/ 4 h 4"/>
                  <a:gd name="T8" fmla="*/ 0 w 3"/>
                  <a:gd name="T9" fmla="*/ 3 h 4"/>
                  <a:gd name="T10" fmla="*/ 1 w 3"/>
                  <a:gd name="T11" fmla="*/ 3 h 4"/>
                  <a:gd name="T12" fmla="*/ 1 w 3"/>
                  <a:gd name="T13" fmla="*/ 4 h 4"/>
                  <a:gd name="T14" fmla="*/ 2 w 3"/>
                  <a:gd name="T15" fmla="*/ 2 h 4"/>
                  <a:gd name="T16" fmla="*/ 1 w 3"/>
                  <a:gd name="T17" fmla="*/ 1 h 4"/>
                  <a:gd name="T18" fmla="*/ 0 w 3"/>
                  <a:gd name="T19" fmla="*/ 1 h 4"/>
                  <a:gd name="T20" fmla="*/ 0 w 3"/>
                  <a:gd name="T21" fmla="*/ 2 h 4"/>
                  <a:gd name="T22" fmla="*/ 1 w 3"/>
                  <a:gd name="T23" fmla="*/ 2 h 4"/>
                  <a:gd name="T24" fmla="*/ 1 w 3"/>
                  <a:gd name="T25" fmla="*/ 2 h 4"/>
                  <a:gd name="T26" fmla="*/ 0 w 3"/>
                  <a:gd name="T27" fmla="*/ 2 h 4"/>
                  <a:gd name="T28" fmla="*/ 0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1"/>
                    </a:moveTo>
                    <a:cubicBezTo>
                      <a:pt x="0" y="0"/>
                      <a:pt x="0" y="0"/>
                      <a:pt x="1" y="0"/>
                    </a:cubicBezTo>
                    <a:cubicBezTo>
                      <a:pt x="2" y="0"/>
                      <a:pt x="3" y="1"/>
                      <a:pt x="3" y="2"/>
                    </a:cubicBezTo>
                    <a:cubicBezTo>
                      <a:pt x="3" y="3"/>
                      <a:pt x="2" y="4"/>
                      <a:pt x="1" y="4"/>
                    </a:cubicBezTo>
                    <a:cubicBezTo>
                      <a:pt x="0" y="4"/>
                      <a:pt x="0" y="4"/>
                      <a:pt x="0" y="3"/>
                    </a:cubicBezTo>
                    <a:cubicBezTo>
                      <a:pt x="1" y="3"/>
                      <a:pt x="1" y="3"/>
                      <a:pt x="1" y="3"/>
                    </a:cubicBezTo>
                    <a:cubicBezTo>
                      <a:pt x="1" y="3"/>
                      <a:pt x="1" y="4"/>
                      <a:pt x="1" y="4"/>
                    </a:cubicBezTo>
                    <a:cubicBezTo>
                      <a:pt x="2" y="4"/>
                      <a:pt x="2" y="3"/>
                      <a:pt x="2" y="2"/>
                    </a:cubicBezTo>
                    <a:cubicBezTo>
                      <a:pt x="2" y="1"/>
                      <a:pt x="2" y="0"/>
                      <a:pt x="1" y="1"/>
                    </a:cubicBezTo>
                    <a:cubicBezTo>
                      <a:pt x="1" y="1"/>
                      <a:pt x="0" y="1"/>
                      <a:pt x="0" y="1"/>
                    </a:cubicBezTo>
                    <a:cubicBezTo>
                      <a:pt x="0" y="2"/>
                      <a:pt x="0" y="2"/>
                      <a:pt x="0" y="2"/>
                    </a:cubicBezTo>
                    <a:cubicBezTo>
                      <a:pt x="1" y="2"/>
                      <a:pt x="1" y="2"/>
                      <a:pt x="1" y="2"/>
                    </a:cubicBezTo>
                    <a:cubicBezTo>
                      <a:pt x="1" y="2"/>
                      <a:pt x="1" y="2"/>
                      <a:pt x="1" y="2"/>
                    </a:cubicBezTo>
                    <a:cubicBezTo>
                      <a:pt x="0" y="2"/>
                      <a:pt x="0" y="2"/>
                      <a:pt x="0"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399">
                <a:extLst>
                  <a:ext uri="{FF2B5EF4-FFF2-40B4-BE49-F238E27FC236}">
                    <a16:creationId xmlns:a16="http://schemas.microsoft.com/office/drawing/2014/main" id="{21D30C46-9F82-471C-95A5-B1AB5F0F4D10}"/>
                  </a:ext>
                </a:extLst>
              </p:cNvPr>
              <p:cNvSpPr>
                <a:spLocks/>
              </p:cNvSpPr>
              <p:nvPr/>
            </p:nvSpPr>
            <p:spPr bwMode="auto">
              <a:xfrm>
                <a:off x="6998913" y="1197117"/>
                <a:ext cx="9467" cy="11045"/>
              </a:xfrm>
              <a:custGeom>
                <a:avLst/>
                <a:gdLst>
                  <a:gd name="T0" fmla="*/ 4 w 6"/>
                  <a:gd name="T1" fmla="*/ 7 h 7"/>
                  <a:gd name="T2" fmla="*/ 6 w 6"/>
                  <a:gd name="T3" fmla="*/ 7 h 7"/>
                  <a:gd name="T4" fmla="*/ 6 w 6"/>
                  <a:gd name="T5" fmla="*/ 7 h 7"/>
                  <a:gd name="T6" fmla="*/ 0 w 6"/>
                  <a:gd name="T7" fmla="*/ 7 h 7"/>
                  <a:gd name="T8" fmla="*/ 0 w 6"/>
                  <a:gd name="T9" fmla="*/ 7 h 7"/>
                  <a:gd name="T10" fmla="*/ 2 w 6"/>
                  <a:gd name="T11" fmla="*/ 7 h 7"/>
                  <a:gd name="T12" fmla="*/ 2 w 6"/>
                  <a:gd name="T13" fmla="*/ 2 h 7"/>
                  <a:gd name="T14" fmla="*/ 2 w 6"/>
                  <a:gd name="T15" fmla="*/ 0 h 7"/>
                  <a:gd name="T16" fmla="*/ 4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7"/>
                    </a:moveTo>
                    <a:lnTo>
                      <a:pt x="6" y="7"/>
                    </a:lnTo>
                    <a:lnTo>
                      <a:pt x="6" y="7"/>
                    </a:lnTo>
                    <a:lnTo>
                      <a:pt x="0" y="7"/>
                    </a:lnTo>
                    <a:lnTo>
                      <a:pt x="0" y="7"/>
                    </a:lnTo>
                    <a:lnTo>
                      <a:pt x="2" y="7"/>
                    </a:lnTo>
                    <a:lnTo>
                      <a:pt x="2" y="2"/>
                    </a:lnTo>
                    <a:lnTo>
                      <a:pt x="2"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400">
                <a:extLst>
                  <a:ext uri="{FF2B5EF4-FFF2-40B4-BE49-F238E27FC236}">
                    <a16:creationId xmlns:a16="http://schemas.microsoft.com/office/drawing/2014/main" id="{B748587B-EBB8-4E39-8016-8282BD1CA024}"/>
                  </a:ext>
                </a:extLst>
              </p:cNvPr>
              <p:cNvSpPr>
                <a:spLocks/>
              </p:cNvSpPr>
              <p:nvPr/>
            </p:nvSpPr>
            <p:spPr bwMode="auto">
              <a:xfrm>
                <a:off x="6986290" y="1200273"/>
                <a:ext cx="12623" cy="11045"/>
              </a:xfrm>
              <a:custGeom>
                <a:avLst/>
                <a:gdLst>
                  <a:gd name="T0" fmla="*/ 8 w 8"/>
                  <a:gd name="T1" fmla="*/ 5 h 7"/>
                  <a:gd name="T2" fmla="*/ 6 w 8"/>
                  <a:gd name="T3" fmla="*/ 7 h 7"/>
                  <a:gd name="T4" fmla="*/ 6 w 8"/>
                  <a:gd name="T5" fmla="*/ 3 h 7"/>
                  <a:gd name="T6" fmla="*/ 4 w 8"/>
                  <a:gd name="T7" fmla="*/ 3 h 7"/>
                  <a:gd name="T8" fmla="*/ 4 w 8"/>
                  <a:gd name="T9" fmla="*/ 7 h 7"/>
                  <a:gd name="T10" fmla="*/ 2 w 8"/>
                  <a:gd name="T11" fmla="*/ 7 h 7"/>
                  <a:gd name="T12" fmla="*/ 0 w 8"/>
                  <a:gd name="T13" fmla="*/ 2 h 7"/>
                  <a:gd name="T14" fmla="*/ 2 w 8"/>
                  <a:gd name="T15" fmla="*/ 0 h 7"/>
                  <a:gd name="T16" fmla="*/ 4 w 8"/>
                  <a:gd name="T17" fmla="*/ 3 h 7"/>
                  <a:gd name="T18" fmla="*/ 6 w 8"/>
                  <a:gd name="T19" fmla="*/ 3 h 7"/>
                  <a:gd name="T20" fmla="*/ 4 w 8"/>
                  <a:gd name="T21" fmla="*/ 0 h 7"/>
                  <a:gd name="T22" fmla="*/ 6 w 8"/>
                  <a:gd name="T23" fmla="*/ 0 h 7"/>
                  <a:gd name="T24" fmla="*/ 8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8" y="5"/>
                    </a:moveTo>
                    <a:lnTo>
                      <a:pt x="6" y="7"/>
                    </a:lnTo>
                    <a:lnTo>
                      <a:pt x="6" y="3"/>
                    </a:lnTo>
                    <a:lnTo>
                      <a:pt x="4" y="3"/>
                    </a:lnTo>
                    <a:lnTo>
                      <a:pt x="4" y="7"/>
                    </a:lnTo>
                    <a:lnTo>
                      <a:pt x="2" y="7"/>
                    </a:lnTo>
                    <a:lnTo>
                      <a:pt x="0" y="2"/>
                    </a:lnTo>
                    <a:lnTo>
                      <a:pt x="2" y="0"/>
                    </a:lnTo>
                    <a:lnTo>
                      <a:pt x="4" y="3"/>
                    </a:lnTo>
                    <a:lnTo>
                      <a:pt x="6" y="3"/>
                    </a:lnTo>
                    <a:lnTo>
                      <a:pt x="4" y="0"/>
                    </a:lnTo>
                    <a:lnTo>
                      <a:pt x="6" y="0"/>
                    </a:lnTo>
                    <a:lnTo>
                      <a:pt x="8"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Line 401">
                <a:extLst>
                  <a:ext uri="{FF2B5EF4-FFF2-40B4-BE49-F238E27FC236}">
                    <a16:creationId xmlns:a16="http://schemas.microsoft.com/office/drawing/2014/main" id="{B4C6C2E2-E3CF-4BA8-9FC2-6E3CA1B0BC1B}"/>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Line 402">
                <a:extLst>
                  <a:ext uri="{FF2B5EF4-FFF2-40B4-BE49-F238E27FC236}">
                    <a16:creationId xmlns:a16="http://schemas.microsoft.com/office/drawing/2014/main" id="{3C5AFBB7-0DCF-4AB5-B583-80AF36FB5C95}"/>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403">
                <a:extLst>
                  <a:ext uri="{FF2B5EF4-FFF2-40B4-BE49-F238E27FC236}">
                    <a16:creationId xmlns:a16="http://schemas.microsoft.com/office/drawing/2014/main" id="{7E9BD1D8-44D6-43E2-ACD5-1CC496C484E6}"/>
                  </a:ext>
                </a:extLst>
              </p:cNvPr>
              <p:cNvSpPr>
                <a:spLocks/>
              </p:cNvSpPr>
              <p:nvPr/>
            </p:nvSpPr>
            <p:spPr bwMode="auto">
              <a:xfrm>
                <a:off x="7057293" y="144168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Line 404">
                <a:extLst>
                  <a:ext uri="{FF2B5EF4-FFF2-40B4-BE49-F238E27FC236}">
                    <a16:creationId xmlns:a16="http://schemas.microsoft.com/office/drawing/2014/main" id="{7DCBF996-963C-4C6C-B7D2-F76042AA9AF2}"/>
                  </a:ext>
                </a:extLst>
              </p:cNvPr>
              <p:cNvSpPr>
                <a:spLocks noChangeShapeType="1"/>
              </p:cNvSpPr>
              <p:nvPr/>
            </p:nvSpPr>
            <p:spPr bwMode="auto">
              <a:xfrm>
                <a:off x="7060448" y="1441684"/>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405">
                <a:extLst>
                  <a:ext uri="{FF2B5EF4-FFF2-40B4-BE49-F238E27FC236}">
                    <a16:creationId xmlns:a16="http://schemas.microsoft.com/office/drawing/2014/main" id="{81AB29F7-A1FD-414D-8D9A-957689382C41}"/>
                  </a:ext>
                </a:extLst>
              </p:cNvPr>
              <p:cNvSpPr>
                <a:spLocks/>
              </p:cNvSpPr>
              <p:nvPr/>
            </p:nvSpPr>
            <p:spPr bwMode="auto">
              <a:xfrm>
                <a:off x="7060448" y="1441684"/>
                <a:ext cx="3156" cy="6311"/>
              </a:xfrm>
              <a:custGeom>
                <a:avLst/>
                <a:gdLst>
                  <a:gd name="T0" fmla="*/ 1 w 1"/>
                  <a:gd name="T1" fmla="*/ 0 h 2"/>
                  <a:gd name="T2" fmla="*/ 0 w 1"/>
                  <a:gd name="T3" fmla="*/ 1 h 2"/>
                  <a:gd name="T4" fmla="*/ 0 w 1"/>
                  <a:gd name="T5" fmla="*/ 2 h 2"/>
                </a:gdLst>
                <a:ahLst/>
                <a:cxnLst>
                  <a:cxn ang="0">
                    <a:pos x="T0" y="T1"/>
                  </a:cxn>
                  <a:cxn ang="0">
                    <a:pos x="T2" y="T3"/>
                  </a:cxn>
                  <a:cxn ang="0">
                    <a:pos x="T4" y="T5"/>
                  </a:cxn>
                </a:cxnLst>
                <a:rect l="0" t="0" r="r" b="b"/>
                <a:pathLst>
                  <a:path w="1" h="2">
                    <a:moveTo>
                      <a:pt x="1" y="0"/>
                    </a:moveTo>
                    <a:cubicBezTo>
                      <a:pt x="0" y="1"/>
                      <a:pt x="0" y="1"/>
                      <a:pt x="0" y="1"/>
                    </a:cubicBezTo>
                    <a:cubicBezTo>
                      <a:pt x="0"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Line 407">
                <a:extLst>
                  <a:ext uri="{FF2B5EF4-FFF2-40B4-BE49-F238E27FC236}">
                    <a16:creationId xmlns:a16="http://schemas.microsoft.com/office/drawing/2014/main" id="{B39A301C-16F8-44EB-9B20-DA33C0D3B3FC}"/>
                  </a:ext>
                </a:extLst>
              </p:cNvPr>
              <p:cNvSpPr>
                <a:spLocks noChangeShapeType="1"/>
              </p:cNvSpPr>
              <p:nvPr/>
            </p:nvSpPr>
            <p:spPr bwMode="auto">
              <a:xfrm flipH="1">
                <a:off x="7063605" y="1444840"/>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08">
                <a:extLst>
                  <a:ext uri="{FF2B5EF4-FFF2-40B4-BE49-F238E27FC236}">
                    <a16:creationId xmlns:a16="http://schemas.microsoft.com/office/drawing/2014/main" id="{7F4C6BB6-0183-4785-9AFB-47A2D1A1B77B}"/>
                  </a:ext>
                </a:extLst>
              </p:cNvPr>
              <p:cNvSpPr>
                <a:spLocks/>
              </p:cNvSpPr>
              <p:nvPr/>
            </p:nvSpPr>
            <p:spPr bwMode="auto">
              <a:xfrm>
                <a:off x="7063605" y="1444840"/>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0"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409">
                <a:extLst>
                  <a:ext uri="{FF2B5EF4-FFF2-40B4-BE49-F238E27FC236}">
                    <a16:creationId xmlns:a16="http://schemas.microsoft.com/office/drawing/2014/main" id="{BFF97182-D795-4CA0-8524-F6670DE8BDAD}"/>
                  </a:ext>
                </a:extLst>
              </p:cNvPr>
              <p:cNvSpPr>
                <a:spLocks/>
              </p:cNvSpPr>
              <p:nvPr/>
            </p:nvSpPr>
            <p:spPr bwMode="auto">
              <a:xfrm>
                <a:off x="7066761" y="1444840"/>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10">
                <a:extLst>
                  <a:ext uri="{FF2B5EF4-FFF2-40B4-BE49-F238E27FC236}">
                    <a16:creationId xmlns:a16="http://schemas.microsoft.com/office/drawing/2014/main" id="{FE396183-FC8F-477B-AD96-C9AD9276BCC6}"/>
                  </a:ext>
                </a:extLst>
              </p:cNvPr>
              <p:cNvSpPr>
                <a:spLocks/>
              </p:cNvSpPr>
              <p:nvPr/>
            </p:nvSpPr>
            <p:spPr bwMode="auto">
              <a:xfrm>
                <a:off x="6931066" y="1395926"/>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11">
                <a:extLst>
                  <a:ext uri="{FF2B5EF4-FFF2-40B4-BE49-F238E27FC236}">
                    <a16:creationId xmlns:a16="http://schemas.microsoft.com/office/drawing/2014/main" id="{0C6517FE-7E25-4B6F-85D6-2E93FE6024E6}"/>
                  </a:ext>
                </a:extLst>
              </p:cNvPr>
              <p:cNvSpPr>
                <a:spLocks/>
              </p:cNvSpPr>
              <p:nvPr/>
            </p:nvSpPr>
            <p:spPr bwMode="auto">
              <a:xfrm>
                <a:off x="6934222" y="1395926"/>
                <a:ext cx="3156" cy="6311"/>
              </a:xfrm>
              <a:custGeom>
                <a:avLst/>
                <a:gdLst>
                  <a:gd name="T0" fmla="*/ 1 w 1"/>
                  <a:gd name="T1" fmla="*/ 0 h 2"/>
                  <a:gd name="T2" fmla="*/ 0 w 1"/>
                  <a:gd name="T3" fmla="*/ 2 h 2"/>
                </a:gdLst>
                <a:ahLst/>
                <a:cxnLst>
                  <a:cxn ang="0">
                    <a:pos x="T0" y="T1"/>
                  </a:cxn>
                  <a:cxn ang="0">
                    <a:pos x="T2" y="T3"/>
                  </a:cxn>
                </a:cxnLst>
                <a:rect l="0" t="0" r="r" b="b"/>
                <a:pathLst>
                  <a:path w="1" h="2">
                    <a:moveTo>
                      <a:pt x="1" y="0"/>
                    </a:moveTo>
                    <a:cubicBezTo>
                      <a:pt x="1"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12">
                <a:extLst>
                  <a:ext uri="{FF2B5EF4-FFF2-40B4-BE49-F238E27FC236}">
                    <a16:creationId xmlns:a16="http://schemas.microsoft.com/office/drawing/2014/main" id="{E5BC16DE-E92E-46A8-A49D-82E19922894A}"/>
                  </a:ext>
                </a:extLst>
              </p:cNvPr>
              <p:cNvSpPr>
                <a:spLocks/>
              </p:cNvSpPr>
              <p:nvPr/>
            </p:nvSpPr>
            <p:spPr bwMode="auto">
              <a:xfrm>
                <a:off x="6937377" y="1395926"/>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13">
                <a:extLst>
                  <a:ext uri="{FF2B5EF4-FFF2-40B4-BE49-F238E27FC236}">
                    <a16:creationId xmlns:a16="http://schemas.microsoft.com/office/drawing/2014/main" id="{0B7DDF2F-3D69-4B2E-BCFE-90EB029DA886}"/>
                  </a:ext>
                </a:extLst>
              </p:cNvPr>
              <p:cNvSpPr>
                <a:spLocks/>
              </p:cNvSpPr>
              <p:nvPr/>
            </p:nvSpPr>
            <p:spPr bwMode="auto">
              <a:xfrm>
                <a:off x="6937377" y="1399082"/>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14">
                <a:extLst>
                  <a:ext uri="{FF2B5EF4-FFF2-40B4-BE49-F238E27FC236}">
                    <a16:creationId xmlns:a16="http://schemas.microsoft.com/office/drawing/2014/main" id="{11324333-53C5-42D0-AAF9-3FB345C69901}"/>
                  </a:ext>
                </a:extLst>
              </p:cNvPr>
              <p:cNvSpPr>
                <a:spLocks/>
              </p:cNvSpPr>
              <p:nvPr/>
            </p:nvSpPr>
            <p:spPr bwMode="auto">
              <a:xfrm>
                <a:off x="6940533" y="1399082"/>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1"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15">
                <a:extLst>
                  <a:ext uri="{FF2B5EF4-FFF2-40B4-BE49-F238E27FC236}">
                    <a16:creationId xmlns:a16="http://schemas.microsoft.com/office/drawing/2014/main" id="{31452336-4E6A-4D95-9055-BF84729788EC}"/>
                  </a:ext>
                </a:extLst>
              </p:cNvPr>
              <p:cNvSpPr>
                <a:spLocks/>
              </p:cNvSpPr>
              <p:nvPr/>
            </p:nvSpPr>
            <p:spPr bwMode="auto">
              <a:xfrm>
                <a:off x="6943689" y="1399082"/>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16">
                <a:extLst>
                  <a:ext uri="{FF2B5EF4-FFF2-40B4-BE49-F238E27FC236}">
                    <a16:creationId xmlns:a16="http://schemas.microsoft.com/office/drawing/2014/main" id="{69C9BCD9-8C7E-414A-B18D-F0CE3500D195}"/>
                  </a:ext>
                </a:extLst>
              </p:cNvPr>
              <p:cNvSpPr>
                <a:spLocks/>
              </p:cNvSpPr>
              <p:nvPr/>
            </p:nvSpPr>
            <p:spPr bwMode="auto">
              <a:xfrm>
                <a:off x="7052560" y="1429061"/>
                <a:ext cx="20512" cy="15778"/>
              </a:xfrm>
              <a:custGeom>
                <a:avLst/>
                <a:gdLst>
                  <a:gd name="T0" fmla="*/ 5 w 7"/>
                  <a:gd name="T1" fmla="*/ 0 h 5"/>
                  <a:gd name="T2" fmla="*/ 6 w 7"/>
                  <a:gd name="T3" fmla="*/ 3 h 5"/>
                  <a:gd name="T4" fmla="*/ 6 w 7"/>
                  <a:gd name="T5" fmla="*/ 5 h 5"/>
                  <a:gd name="T6" fmla="*/ 0 w 7"/>
                  <a:gd name="T7" fmla="*/ 3 h 5"/>
                  <a:gd name="T8" fmla="*/ 4 w 7"/>
                  <a:gd name="T9" fmla="*/ 0 h 5"/>
                  <a:gd name="T10" fmla="*/ 5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5" y="0"/>
                    </a:moveTo>
                    <a:cubicBezTo>
                      <a:pt x="6" y="1"/>
                      <a:pt x="7" y="2"/>
                      <a:pt x="6" y="3"/>
                    </a:cubicBezTo>
                    <a:cubicBezTo>
                      <a:pt x="6" y="4"/>
                      <a:pt x="6" y="5"/>
                      <a:pt x="6" y="5"/>
                    </a:cubicBezTo>
                    <a:cubicBezTo>
                      <a:pt x="0" y="3"/>
                      <a:pt x="0" y="3"/>
                      <a:pt x="0" y="3"/>
                    </a:cubicBezTo>
                    <a:cubicBezTo>
                      <a:pt x="4" y="0"/>
                      <a:pt x="4" y="0"/>
                      <a:pt x="4" y="0"/>
                    </a:cubicBezTo>
                    <a:lnTo>
                      <a:pt x="5"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417">
                <a:extLst>
                  <a:ext uri="{FF2B5EF4-FFF2-40B4-BE49-F238E27FC236}">
                    <a16:creationId xmlns:a16="http://schemas.microsoft.com/office/drawing/2014/main" id="{855C97E7-A761-45D0-BFA6-1EA095BE24AC}"/>
                  </a:ext>
                </a:extLst>
              </p:cNvPr>
              <p:cNvSpPr>
                <a:spLocks/>
              </p:cNvSpPr>
              <p:nvPr/>
            </p:nvSpPr>
            <p:spPr bwMode="auto">
              <a:xfrm>
                <a:off x="7027314" y="1424327"/>
                <a:ext cx="39447" cy="29980"/>
              </a:xfrm>
              <a:custGeom>
                <a:avLst/>
                <a:gdLst>
                  <a:gd name="T0" fmla="*/ 5 w 13"/>
                  <a:gd name="T1" fmla="*/ 9 h 10"/>
                  <a:gd name="T2" fmla="*/ 13 w 13"/>
                  <a:gd name="T3" fmla="*/ 2 h 10"/>
                  <a:gd name="T4" fmla="*/ 6 w 13"/>
                  <a:gd name="T5" fmla="*/ 0 h 10"/>
                  <a:gd name="T6" fmla="*/ 0 w 13"/>
                  <a:gd name="T7" fmla="*/ 5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7" y="10"/>
                      <a:pt x="11" y="2"/>
                      <a:pt x="13" y="2"/>
                    </a:cubicBezTo>
                    <a:cubicBezTo>
                      <a:pt x="6" y="0"/>
                      <a:pt x="6" y="0"/>
                      <a:pt x="6" y="0"/>
                    </a:cubicBezTo>
                    <a:cubicBezTo>
                      <a:pt x="6" y="0"/>
                      <a:pt x="2" y="5"/>
                      <a:pt x="0" y="5"/>
                    </a:cubicBezTo>
                    <a:lnTo>
                      <a:pt x="5"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418">
                <a:extLst>
                  <a:ext uri="{FF2B5EF4-FFF2-40B4-BE49-F238E27FC236}">
                    <a16:creationId xmlns:a16="http://schemas.microsoft.com/office/drawing/2014/main" id="{7B8454A0-2DFF-4559-AAAA-D118406AFB9E}"/>
                  </a:ext>
                </a:extLst>
              </p:cNvPr>
              <p:cNvSpPr>
                <a:spLocks/>
              </p:cNvSpPr>
              <p:nvPr/>
            </p:nvSpPr>
            <p:spPr bwMode="auto">
              <a:xfrm>
                <a:off x="6931066" y="1383303"/>
                <a:ext cx="18934" cy="18934"/>
              </a:xfrm>
              <a:custGeom>
                <a:avLst/>
                <a:gdLst>
                  <a:gd name="T0" fmla="*/ 3 w 6"/>
                  <a:gd name="T1" fmla="*/ 1 h 6"/>
                  <a:gd name="T2" fmla="*/ 1 w 6"/>
                  <a:gd name="T3" fmla="*/ 2 h 6"/>
                  <a:gd name="T4" fmla="*/ 0 w 6"/>
                  <a:gd name="T5" fmla="*/ 4 h 6"/>
                  <a:gd name="T6" fmla="*/ 6 w 6"/>
                  <a:gd name="T7" fmla="*/ 6 h 6"/>
                  <a:gd name="T8" fmla="*/ 4 w 6"/>
                  <a:gd name="T9" fmla="*/ 1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3" y="0"/>
                      <a:pt x="1" y="1"/>
                      <a:pt x="1" y="2"/>
                    </a:cubicBezTo>
                    <a:cubicBezTo>
                      <a:pt x="0" y="3"/>
                      <a:pt x="0" y="4"/>
                      <a:pt x="0" y="4"/>
                    </a:cubicBezTo>
                    <a:cubicBezTo>
                      <a:pt x="6" y="6"/>
                      <a:pt x="6" y="6"/>
                      <a:pt x="6" y="6"/>
                    </a:cubicBezTo>
                    <a:cubicBezTo>
                      <a:pt x="4" y="1"/>
                      <a:pt x="4" y="1"/>
                      <a:pt x="4" y="1"/>
                    </a:cubicBezTo>
                    <a:lnTo>
                      <a:pt x="3"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419">
                <a:extLst>
                  <a:ext uri="{FF2B5EF4-FFF2-40B4-BE49-F238E27FC236}">
                    <a16:creationId xmlns:a16="http://schemas.microsoft.com/office/drawing/2014/main" id="{50A7AC5C-7FA1-4EE4-B4F6-F83F1DAB55EF}"/>
                  </a:ext>
                </a:extLst>
              </p:cNvPr>
              <p:cNvSpPr>
                <a:spLocks/>
              </p:cNvSpPr>
              <p:nvPr/>
            </p:nvSpPr>
            <p:spPr bwMode="auto">
              <a:xfrm>
                <a:off x="6943689" y="1386459"/>
                <a:ext cx="20512" cy="31557"/>
              </a:xfrm>
              <a:custGeom>
                <a:avLst/>
                <a:gdLst>
                  <a:gd name="T0" fmla="*/ 1 w 7"/>
                  <a:gd name="T1" fmla="*/ 10 h 10"/>
                  <a:gd name="T2" fmla="*/ 0 w 7"/>
                  <a:gd name="T3" fmla="*/ 0 h 10"/>
                  <a:gd name="T4" fmla="*/ 7 w 7"/>
                  <a:gd name="T5" fmla="*/ 2 h 10"/>
                  <a:gd name="T6" fmla="*/ 7 w 7"/>
                  <a:gd name="T7" fmla="*/ 10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0" y="10"/>
                      <a:pt x="1" y="0"/>
                      <a:pt x="0" y="0"/>
                    </a:cubicBezTo>
                    <a:cubicBezTo>
                      <a:pt x="7" y="2"/>
                      <a:pt x="7" y="2"/>
                      <a:pt x="7" y="2"/>
                    </a:cubicBezTo>
                    <a:cubicBezTo>
                      <a:pt x="7" y="2"/>
                      <a:pt x="7" y="9"/>
                      <a:pt x="7" y="10"/>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420">
                <a:extLst>
                  <a:ext uri="{FF2B5EF4-FFF2-40B4-BE49-F238E27FC236}">
                    <a16:creationId xmlns:a16="http://schemas.microsoft.com/office/drawing/2014/main" id="{8534A3B8-560B-4CBF-920F-5AF253621CC4}"/>
                  </a:ext>
                </a:extLst>
              </p:cNvPr>
              <p:cNvSpPr>
                <a:spLocks/>
              </p:cNvSpPr>
              <p:nvPr/>
            </p:nvSpPr>
            <p:spPr bwMode="auto">
              <a:xfrm>
                <a:off x="6946845" y="1395926"/>
                <a:ext cx="96249" cy="55225"/>
              </a:xfrm>
              <a:custGeom>
                <a:avLst/>
                <a:gdLst>
                  <a:gd name="T0" fmla="*/ 15 w 31"/>
                  <a:gd name="T1" fmla="*/ 13 h 18"/>
                  <a:gd name="T2" fmla="*/ 16 w 31"/>
                  <a:gd name="T3" fmla="*/ 13 h 18"/>
                  <a:gd name="T4" fmla="*/ 31 w 31"/>
                  <a:gd name="T5" fmla="*/ 18 h 18"/>
                  <a:gd name="T6" fmla="*/ 29 w 31"/>
                  <a:gd name="T7" fmla="*/ 8 h 18"/>
                  <a:gd name="T8" fmla="*/ 26 w 31"/>
                  <a:gd name="T9" fmla="*/ 7 h 18"/>
                  <a:gd name="T10" fmla="*/ 27 w 31"/>
                  <a:gd name="T11" fmla="*/ 8 h 18"/>
                  <a:gd name="T12" fmla="*/ 18 w 31"/>
                  <a:gd name="T13" fmla="*/ 6 h 18"/>
                  <a:gd name="T14" fmla="*/ 10 w 31"/>
                  <a:gd name="T15" fmla="*/ 2 h 18"/>
                  <a:gd name="T16" fmla="*/ 11 w 31"/>
                  <a:gd name="T17" fmla="*/ 1 h 18"/>
                  <a:gd name="T18" fmla="*/ 8 w 31"/>
                  <a:gd name="T19" fmla="*/ 0 h 18"/>
                  <a:gd name="T20" fmla="*/ 0 w 31"/>
                  <a:gd name="T21" fmla="*/ 7 h 18"/>
                  <a:gd name="T22" fmla="*/ 15 w 31"/>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15" y="13"/>
                    </a:moveTo>
                    <a:cubicBezTo>
                      <a:pt x="16" y="13"/>
                      <a:pt x="16" y="13"/>
                      <a:pt x="16" y="13"/>
                    </a:cubicBezTo>
                    <a:cubicBezTo>
                      <a:pt x="31" y="18"/>
                      <a:pt x="31" y="18"/>
                      <a:pt x="31" y="18"/>
                    </a:cubicBezTo>
                    <a:cubicBezTo>
                      <a:pt x="29" y="18"/>
                      <a:pt x="29" y="8"/>
                      <a:pt x="29" y="8"/>
                    </a:cubicBezTo>
                    <a:cubicBezTo>
                      <a:pt x="26" y="7"/>
                      <a:pt x="26" y="7"/>
                      <a:pt x="26" y="7"/>
                    </a:cubicBezTo>
                    <a:cubicBezTo>
                      <a:pt x="27" y="8"/>
                      <a:pt x="27" y="8"/>
                      <a:pt x="27" y="8"/>
                    </a:cubicBezTo>
                    <a:cubicBezTo>
                      <a:pt x="27" y="8"/>
                      <a:pt x="22" y="8"/>
                      <a:pt x="18" y="6"/>
                    </a:cubicBezTo>
                    <a:cubicBezTo>
                      <a:pt x="14" y="5"/>
                      <a:pt x="10" y="2"/>
                      <a:pt x="10" y="2"/>
                    </a:cubicBezTo>
                    <a:cubicBezTo>
                      <a:pt x="11" y="1"/>
                      <a:pt x="11" y="1"/>
                      <a:pt x="11" y="1"/>
                    </a:cubicBezTo>
                    <a:cubicBezTo>
                      <a:pt x="8" y="0"/>
                      <a:pt x="8" y="0"/>
                      <a:pt x="8" y="0"/>
                    </a:cubicBezTo>
                    <a:cubicBezTo>
                      <a:pt x="8" y="0"/>
                      <a:pt x="2" y="8"/>
                      <a:pt x="0" y="7"/>
                    </a:cubicBezTo>
                    <a:lnTo>
                      <a:pt x="15"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421">
                <a:extLst>
                  <a:ext uri="{FF2B5EF4-FFF2-40B4-BE49-F238E27FC236}">
                    <a16:creationId xmlns:a16="http://schemas.microsoft.com/office/drawing/2014/main" id="{0960978B-D115-4740-B2E1-7D0B17961029}"/>
                  </a:ext>
                </a:extLst>
              </p:cNvPr>
              <p:cNvSpPr>
                <a:spLocks/>
              </p:cNvSpPr>
              <p:nvPr/>
            </p:nvSpPr>
            <p:spPr bwMode="auto">
              <a:xfrm>
                <a:off x="6950000" y="1392770"/>
                <a:ext cx="105716" cy="61536"/>
              </a:xfrm>
              <a:custGeom>
                <a:avLst/>
                <a:gdLst>
                  <a:gd name="T0" fmla="*/ 12 w 34"/>
                  <a:gd name="T1" fmla="*/ 20 h 20"/>
                  <a:gd name="T2" fmla="*/ 34 w 34"/>
                  <a:gd name="T3" fmla="*/ 12 h 20"/>
                  <a:gd name="T4" fmla="*/ 17 w 34"/>
                  <a:gd name="T5" fmla="*/ 8 h 20"/>
                  <a:gd name="T6" fmla="*/ 0 w 34"/>
                  <a:gd name="T7" fmla="*/ 0 h 20"/>
                  <a:gd name="T8" fmla="*/ 12 w 34"/>
                  <a:gd name="T9" fmla="*/ 20 h 20"/>
                </a:gdLst>
                <a:ahLst/>
                <a:cxnLst>
                  <a:cxn ang="0">
                    <a:pos x="T0" y="T1"/>
                  </a:cxn>
                  <a:cxn ang="0">
                    <a:pos x="T2" y="T3"/>
                  </a:cxn>
                  <a:cxn ang="0">
                    <a:pos x="T4" y="T5"/>
                  </a:cxn>
                  <a:cxn ang="0">
                    <a:pos x="T6" y="T7"/>
                  </a:cxn>
                  <a:cxn ang="0">
                    <a:pos x="T8" y="T9"/>
                  </a:cxn>
                </a:cxnLst>
                <a:rect l="0" t="0" r="r" b="b"/>
                <a:pathLst>
                  <a:path w="34" h="20">
                    <a:moveTo>
                      <a:pt x="12" y="20"/>
                    </a:moveTo>
                    <a:cubicBezTo>
                      <a:pt x="27" y="20"/>
                      <a:pt x="34" y="12"/>
                      <a:pt x="34" y="12"/>
                    </a:cubicBezTo>
                    <a:cubicBezTo>
                      <a:pt x="34" y="12"/>
                      <a:pt x="27" y="12"/>
                      <a:pt x="17" y="8"/>
                    </a:cubicBezTo>
                    <a:cubicBezTo>
                      <a:pt x="6" y="4"/>
                      <a:pt x="0" y="0"/>
                      <a:pt x="0" y="0"/>
                    </a:cubicBezTo>
                    <a:cubicBezTo>
                      <a:pt x="0" y="0"/>
                      <a:pt x="1" y="10"/>
                      <a:pt x="12"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422">
                <a:extLst>
                  <a:ext uri="{FF2B5EF4-FFF2-40B4-BE49-F238E27FC236}">
                    <a16:creationId xmlns:a16="http://schemas.microsoft.com/office/drawing/2014/main" id="{FC5A4E72-D1F4-43B0-8797-C225EF8FCFBC}"/>
                  </a:ext>
                </a:extLst>
              </p:cNvPr>
              <p:cNvSpPr>
                <a:spLocks/>
              </p:cNvSpPr>
              <p:nvPr/>
            </p:nvSpPr>
            <p:spPr bwMode="auto">
              <a:xfrm>
                <a:off x="7002069" y="1425905"/>
                <a:ext cx="44180" cy="22090"/>
              </a:xfrm>
              <a:custGeom>
                <a:avLst/>
                <a:gdLst>
                  <a:gd name="T0" fmla="*/ 0 w 14"/>
                  <a:gd name="T1" fmla="*/ 7 h 7"/>
                  <a:gd name="T2" fmla="*/ 14 w 14"/>
                  <a:gd name="T3" fmla="*/ 2 h 7"/>
                  <a:gd name="T4" fmla="*/ 2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10" y="5"/>
                      <a:pt x="14" y="2"/>
                      <a:pt x="14" y="2"/>
                    </a:cubicBezTo>
                    <a:cubicBezTo>
                      <a:pt x="14" y="2"/>
                      <a:pt x="8" y="2"/>
                      <a:pt x="2"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423">
                <a:extLst>
                  <a:ext uri="{FF2B5EF4-FFF2-40B4-BE49-F238E27FC236}">
                    <a16:creationId xmlns:a16="http://schemas.microsoft.com/office/drawing/2014/main" id="{661D4C6A-3223-489C-8967-5967E870905E}"/>
                  </a:ext>
                </a:extLst>
              </p:cNvPr>
              <p:cNvSpPr>
                <a:spLocks/>
              </p:cNvSpPr>
              <p:nvPr/>
            </p:nvSpPr>
            <p:spPr bwMode="auto">
              <a:xfrm>
                <a:off x="6957889" y="1402237"/>
                <a:ext cx="31557" cy="39447"/>
              </a:xfrm>
              <a:custGeom>
                <a:avLst/>
                <a:gdLst>
                  <a:gd name="T0" fmla="*/ 7 w 10"/>
                  <a:gd name="T1" fmla="*/ 13 h 13"/>
                  <a:gd name="T2" fmla="*/ 0 w 10"/>
                  <a:gd name="T3" fmla="*/ 0 h 13"/>
                  <a:gd name="T4" fmla="*/ 10 w 10"/>
                  <a:gd name="T5" fmla="*/ 6 h 13"/>
                  <a:gd name="T6" fmla="*/ 7 w 10"/>
                  <a:gd name="T7" fmla="*/ 13 h 13"/>
                </a:gdLst>
                <a:ahLst/>
                <a:cxnLst>
                  <a:cxn ang="0">
                    <a:pos x="T0" y="T1"/>
                  </a:cxn>
                  <a:cxn ang="0">
                    <a:pos x="T2" y="T3"/>
                  </a:cxn>
                  <a:cxn ang="0">
                    <a:pos x="T4" y="T5"/>
                  </a:cxn>
                  <a:cxn ang="0">
                    <a:pos x="T6" y="T7"/>
                  </a:cxn>
                </a:cxnLst>
                <a:rect l="0" t="0" r="r" b="b"/>
                <a:pathLst>
                  <a:path w="10" h="13">
                    <a:moveTo>
                      <a:pt x="7" y="13"/>
                    </a:moveTo>
                    <a:cubicBezTo>
                      <a:pt x="0" y="5"/>
                      <a:pt x="0" y="0"/>
                      <a:pt x="0" y="0"/>
                    </a:cubicBezTo>
                    <a:cubicBezTo>
                      <a:pt x="0" y="0"/>
                      <a:pt x="4" y="4"/>
                      <a:pt x="10" y="6"/>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424">
                <a:extLst>
                  <a:ext uri="{FF2B5EF4-FFF2-40B4-BE49-F238E27FC236}">
                    <a16:creationId xmlns:a16="http://schemas.microsoft.com/office/drawing/2014/main" id="{95218201-484A-4756-8165-BBE744FAC9A2}"/>
                  </a:ext>
                </a:extLst>
              </p:cNvPr>
              <p:cNvSpPr>
                <a:spLocks/>
              </p:cNvSpPr>
              <p:nvPr/>
            </p:nvSpPr>
            <p:spPr bwMode="auto">
              <a:xfrm>
                <a:off x="6986290" y="1425905"/>
                <a:ext cx="12623" cy="22090"/>
              </a:xfrm>
              <a:custGeom>
                <a:avLst/>
                <a:gdLst>
                  <a:gd name="T0" fmla="*/ 0 w 8"/>
                  <a:gd name="T1" fmla="*/ 8 h 14"/>
                  <a:gd name="T2" fmla="*/ 2 w 8"/>
                  <a:gd name="T3" fmla="*/ 10 h 14"/>
                  <a:gd name="T4" fmla="*/ 2 w 8"/>
                  <a:gd name="T5" fmla="*/ 14 h 14"/>
                  <a:gd name="T6" fmla="*/ 4 w 8"/>
                  <a:gd name="T7" fmla="*/ 14 h 14"/>
                  <a:gd name="T8" fmla="*/ 4 w 8"/>
                  <a:gd name="T9" fmla="*/ 10 h 14"/>
                  <a:gd name="T10" fmla="*/ 8 w 8"/>
                  <a:gd name="T11" fmla="*/ 12 h 14"/>
                  <a:gd name="T12" fmla="*/ 8 w 8"/>
                  <a:gd name="T13" fmla="*/ 10 h 14"/>
                  <a:gd name="T14" fmla="*/ 6 w 8"/>
                  <a:gd name="T15" fmla="*/ 8 h 14"/>
                  <a:gd name="T16" fmla="*/ 8 w 8"/>
                  <a:gd name="T17" fmla="*/ 2 h 14"/>
                  <a:gd name="T18" fmla="*/ 6 w 8"/>
                  <a:gd name="T19" fmla="*/ 0 h 14"/>
                  <a:gd name="T20" fmla="*/ 4 w 8"/>
                  <a:gd name="T21" fmla="*/ 8 h 14"/>
                  <a:gd name="T22" fmla="*/ 0 w 8"/>
                  <a:gd name="T23" fmla="*/ 6 h 14"/>
                  <a:gd name="T24" fmla="*/ 0 w 8"/>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8"/>
                    </a:moveTo>
                    <a:lnTo>
                      <a:pt x="2" y="10"/>
                    </a:lnTo>
                    <a:lnTo>
                      <a:pt x="2" y="14"/>
                    </a:lnTo>
                    <a:lnTo>
                      <a:pt x="4" y="14"/>
                    </a:lnTo>
                    <a:lnTo>
                      <a:pt x="4" y="10"/>
                    </a:lnTo>
                    <a:lnTo>
                      <a:pt x="8" y="12"/>
                    </a:lnTo>
                    <a:lnTo>
                      <a:pt x="8" y="10"/>
                    </a:lnTo>
                    <a:lnTo>
                      <a:pt x="6" y="8"/>
                    </a:lnTo>
                    <a:lnTo>
                      <a:pt x="8" y="2"/>
                    </a:lnTo>
                    <a:lnTo>
                      <a:pt x="6" y="0"/>
                    </a:lnTo>
                    <a:lnTo>
                      <a:pt x="4" y="8"/>
                    </a:lnTo>
                    <a:lnTo>
                      <a:pt x="0" y="6"/>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425">
                <a:extLst>
                  <a:ext uri="{FF2B5EF4-FFF2-40B4-BE49-F238E27FC236}">
                    <a16:creationId xmlns:a16="http://schemas.microsoft.com/office/drawing/2014/main" id="{81012B66-1402-46CE-A781-397DC8BDC676}"/>
                  </a:ext>
                </a:extLst>
              </p:cNvPr>
              <p:cNvSpPr>
                <a:spLocks/>
              </p:cNvSpPr>
              <p:nvPr/>
            </p:nvSpPr>
            <p:spPr bwMode="auto">
              <a:xfrm>
                <a:off x="3974184" y="4428544"/>
                <a:ext cx="142006" cy="118339"/>
              </a:xfrm>
              <a:custGeom>
                <a:avLst/>
                <a:gdLst>
                  <a:gd name="T0" fmla="*/ 0 w 46"/>
                  <a:gd name="T1" fmla="*/ 24 h 38"/>
                  <a:gd name="T2" fmla="*/ 43 w 46"/>
                  <a:gd name="T3" fmla="*/ 25 h 38"/>
                  <a:gd name="T4" fmla="*/ 46 w 46"/>
                  <a:gd name="T5" fmla="*/ 22 h 38"/>
                  <a:gd name="T6" fmla="*/ 28 w 46"/>
                  <a:gd name="T7" fmla="*/ 0 h 38"/>
                  <a:gd name="T8" fmla="*/ 0 w 46"/>
                  <a:gd name="T9" fmla="*/ 24 h 38"/>
                </a:gdLst>
                <a:ahLst/>
                <a:cxnLst>
                  <a:cxn ang="0">
                    <a:pos x="T0" y="T1"/>
                  </a:cxn>
                  <a:cxn ang="0">
                    <a:pos x="T2" y="T3"/>
                  </a:cxn>
                  <a:cxn ang="0">
                    <a:pos x="T4" y="T5"/>
                  </a:cxn>
                  <a:cxn ang="0">
                    <a:pos x="T6" y="T7"/>
                  </a:cxn>
                  <a:cxn ang="0">
                    <a:pos x="T8" y="T9"/>
                  </a:cxn>
                </a:cxnLst>
                <a:rect l="0" t="0" r="r" b="b"/>
                <a:pathLst>
                  <a:path w="46" h="38">
                    <a:moveTo>
                      <a:pt x="0" y="24"/>
                    </a:moveTo>
                    <a:cubicBezTo>
                      <a:pt x="1" y="25"/>
                      <a:pt x="28" y="38"/>
                      <a:pt x="43" y="25"/>
                    </a:cubicBezTo>
                    <a:cubicBezTo>
                      <a:pt x="46" y="22"/>
                      <a:pt x="46" y="22"/>
                      <a:pt x="46" y="22"/>
                    </a:cubicBezTo>
                    <a:cubicBezTo>
                      <a:pt x="28" y="0"/>
                      <a:pt x="28" y="0"/>
                      <a:pt x="28" y="0"/>
                    </a:cubicBezTo>
                    <a:lnTo>
                      <a:pt x="0" y="2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426">
                <a:extLst>
                  <a:ext uri="{FF2B5EF4-FFF2-40B4-BE49-F238E27FC236}">
                    <a16:creationId xmlns:a16="http://schemas.microsoft.com/office/drawing/2014/main" id="{45741F84-788F-4CEC-B348-C1004BC26E28}"/>
                  </a:ext>
                </a:extLst>
              </p:cNvPr>
              <p:cNvSpPr>
                <a:spLocks/>
              </p:cNvSpPr>
              <p:nvPr/>
            </p:nvSpPr>
            <p:spPr bwMode="auto">
              <a:xfrm>
                <a:off x="3945783" y="4316518"/>
                <a:ext cx="167252" cy="187764"/>
              </a:xfrm>
              <a:custGeom>
                <a:avLst/>
                <a:gdLst>
                  <a:gd name="T0" fmla="*/ 15 w 54"/>
                  <a:gd name="T1" fmla="*/ 17 h 60"/>
                  <a:gd name="T2" fmla="*/ 9 w 54"/>
                  <a:gd name="T3" fmla="*/ 60 h 60"/>
                  <a:gd name="T4" fmla="*/ 54 w 54"/>
                  <a:gd name="T5" fmla="*/ 22 h 60"/>
                  <a:gd name="T6" fmla="*/ 36 w 54"/>
                  <a:gd name="T7" fmla="*/ 0 h 60"/>
                  <a:gd name="T8" fmla="*/ 15 w 54"/>
                  <a:gd name="T9" fmla="*/ 17 h 60"/>
                </a:gdLst>
                <a:ahLst/>
                <a:cxnLst>
                  <a:cxn ang="0">
                    <a:pos x="T0" y="T1"/>
                  </a:cxn>
                  <a:cxn ang="0">
                    <a:pos x="T2" y="T3"/>
                  </a:cxn>
                  <a:cxn ang="0">
                    <a:pos x="T4" y="T5"/>
                  </a:cxn>
                  <a:cxn ang="0">
                    <a:pos x="T6" y="T7"/>
                  </a:cxn>
                  <a:cxn ang="0">
                    <a:pos x="T8" y="T9"/>
                  </a:cxn>
                </a:cxnLst>
                <a:rect l="0" t="0" r="r" b="b"/>
                <a:pathLst>
                  <a:path w="54" h="60">
                    <a:moveTo>
                      <a:pt x="15" y="17"/>
                    </a:moveTo>
                    <a:cubicBezTo>
                      <a:pt x="0" y="29"/>
                      <a:pt x="7" y="58"/>
                      <a:pt x="9" y="60"/>
                    </a:cubicBezTo>
                    <a:cubicBezTo>
                      <a:pt x="54" y="22"/>
                      <a:pt x="54" y="22"/>
                      <a:pt x="54" y="22"/>
                    </a:cubicBezTo>
                    <a:cubicBezTo>
                      <a:pt x="36" y="0"/>
                      <a:pt x="36" y="0"/>
                      <a:pt x="36" y="0"/>
                    </a:cubicBezTo>
                    <a:lnTo>
                      <a:pt x="15" y="17"/>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427">
                <a:extLst>
                  <a:ext uri="{FF2B5EF4-FFF2-40B4-BE49-F238E27FC236}">
                    <a16:creationId xmlns:a16="http://schemas.microsoft.com/office/drawing/2014/main" id="{0752E733-E7B0-42DA-8F09-A1B8B092EEFF}"/>
                  </a:ext>
                </a:extLst>
              </p:cNvPr>
              <p:cNvSpPr>
                <a:spLocks/>
              </p:cNvSpPr>
              <p:nvPr/>
            </p:nvSpPr>
            <p:spPr bwMode="auto">
              <a:xfrm>
                <a:off x="4060965" y="4385943"/>
                <a:ext cx="112027" cy="112027"/>
              </a:xfrm>
              <a:custGeom>
                <a:avLst/>
                <a:gdLst>
                  <a:gd name="T0" fmla="*/ 0 w 71"/>
                  <a:gd name="T1" fmla="*/ 27 h 71"/>
                  <a:gd name="T2" fmla="*/ 35 w 71"/>
                  <a:gd name="T3" fmla="*/ 71 h 71"/>
                  <a:gd name="T4" fmla="*/ 71 w 71"/>
                  <a:gd name="T5" fmla="*/ 43 h 71"/>
                  <a:gd name="T6" fmla="*/ 33 w 71"/>
                  <a:gd name="T7" fmla="*/ 0 h 71"/>
                  <a:gd name="T8" fmla="*/ 0 w 71"/>
                  <a:gd name="T9" fmla="*/ 27 h 71"/>
                </a:gdLst>
                <a:ahLst/>
                <a:cxnLst>
                  <a:cxn ang="0">
                    <a:pos x="T0" y="T1"/>
                  </a:cxn>
                  <a:cxn ang="0">
                    <a:pos x="T2" y="T3"/>
                  </a:cxn>
                  <a:cxn ang="0">
                    <a:pos x="T4" y="T5"/>
                  </a:cxn>
                  <a:cxn ang="0">
                    <a:pos x="T6" y="T7"/>
                  </a:cxn>
                  <a:cxn ang="0">
                    <a:pos x="T8" y="T9"/>
                  </a:cxn>
                </a:cxnLst>
                <a:rect l="0" t="0" r="r" b="b"/>
                <a:pathLst>
                  <a:path w="71" h="71">
                    <a:moveTo>
                      <a:pt x="0" y="27"/>
                    </a:moveTo>
                    <a:lnTo>
                      <a:pt x="35" y="71"/>
                    </a:lnTo>
                    <a:lnTo>
                      <a:pt x="71" y="43"/>
                    </a:lnTo>
                    <a:lnTo>
                      <a:pt x="33" y="0"/>
                    </a:lnTo>
                    <a:lnTo>
                      <a:pt x="0" y="2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428">
                <a:extLst>
                  <a:ext uri="{FF2B5EF4-FFF2-40B4-BE49-F238E27FC236}">
                    <a16:creationId xmlns:a16="http://schemas.microsoft.com/office/drawing/2014/main" id="{6779E550-1B49-4284-ACBC-633860A0B7B9}"/>
                  </a:ext>
                </a:extLst>
              </p:cNvPr>
              <p:cNvSpPr>
                <a:spLocks/>
              </p:cNvSpPr>
              <p:nvPr/>
            </p:nvSpPr>
            <p:spPr bwMode="auto">
              <a:xfrm>
                <a:off x="4064121" y="4408033"/>
                <a:ext cx="80471" cy="86782"/>
              </a:xfrm>
              <a:custGeom>
                <a:avLst/>
                <a:gdLst>
                  <a:gd name="T0" fmla="*/ 26 w 26"/>
                  <a:gd name="T1" fmla="*/ 20 h 28"/>
                  <a:gd name="T2" fmla="*/ 23 w 26"/>
                  <a:gd name="T3" fmla="*/ 19 h 28"/>
                  <a:gd name="T4" fmla="*/ 23 w 26"/>
                  <a:gd name="T5" fmla="*/ 16 h 28"/>
                  <a:gd name="T6" fmla="*/ 20 w 26"/>
                  <a:gd name="T7" fmla="*/ 15 h 28"/>
                  <a:gd name="T8" fmla="*/ 19 w 26"/>
                  <a:gd name="T9" fmla="*/ 13 h 28"/>
                  <a:gd name="T10" fmla="*/ 17 w 26"/>
                  <a:gd name="T11" fmla="*/ 11 h 28"/>
                  <a:gd name="T12" fmla="*/ 16 w 26"/>
                  <a:gd name="T13" fmla="*/ 9 h 28"/>
                  <a:gd name="T14" fmla="*/ 14 w 26"/>
                  <a:gd name="T15" fmla="*/ 8 h 28"/>
                  <a:gd name="T16" fmla="*/ 13 w 26"/>
                  <a:gd name="T17" fmla="*/ 5 h 28"/>
                  <a:gd name="T18" fmla="*/ 11 w 26"/>
                  <a:gd name="T19" fmla="*/ 4 h 28"/>
                  <a:gd name="T20" fmla="*/ 10 w 26"/>
                  <a:gd name="T21" fmla="*/ 2 h 28"/>
                  <a:gd name="T22" fmla="*/ 7 w 26"/>
                  <a:gd name="T23" fmla="*/ 0 h 28"/>
                  <a:gd name="T24" fmla="*/ 0 w 26"/>
                  <a:gd name="T25" fmla="*/ 6 h 28"/>
                  <a:gd name="T26" fmla="*/ 3 w 26"/>
                  <a:gd name="T27" fmla="*/ 7 h 28"/>
                  <a:gd name="T28" fmla="*/ 4 w 26"/>
                  <a:gd name="T29" fmla="*/ 10 h 28"/>
                  <a:gd name="T30" fmla="*/ 6 w 26"/>
                  <a:gd name="T31" fmla="*/ 11 h 28"/>
                  <a:gd name="T32" fmla="*/ 7 w 26"/>
                  <a:gd name="T33" fmla="*/ 14 h 28"/>
                  <a:gd name="T34" fmla="*/ 9 w 26"/>
                  <a:gd name="T35" fmla="*/ 15 h 28"/>
                  <a:gd name="T36" fmla="*/ 10 w 26"/>
                  <a:gd name="T37" fmla="*/ 17 h 28"/>
                  <a:gd name="T38" fmla="*/ 12 w 26"/>
                  <a:gd name="T39" fmla="*/ 19 h 28"/>
                  <a:gd name="T40" fmla="*/ 13 w 26"/>
                  <a:gd name="T41" fmla="*/ 21 h 28"/>
                  <a:gd name="T42" fmla="*/ 15 w 26"/>
                  <a:gd name="T43" fmla="*/ 22 h 28"/>
                  <a:gd name="T44" fmla="*/ 16 w 26"/>
                  <a:gd name="T45" fmla="*/ 25 h 28"/>
                  <a:gd name="T46" fmla="*/ 19 w 26"/>
                  <a:gd name="T47" fmla="*/ 26 h 28"/>
                  <a:gd name="T48" fmla="*/ 19 w 26"/>
                  <a:gd name="T49" fmla="*/ 28 h 28"/>
                  <a:gd name="T50" fmla="*/ 26 w 26"/>
                  <a:gd name="T51" fmla="*/ 22 h 28"/>
                  <a:gd name="T52" fmla="*/ 26 w 26"/>
                  <a:gd name="T5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26" y="20"/>
                    </a:moveTo>
                    <a:cubicBezTo>
                      <a:pt x="25" y="19"/>
                      <a:pt x="24" y="20"/>
                      <a:pt x="23" y="19"/>
                    </a:cubicBezTo>
                    <a:cubicBezTo>
                      <a:pt x="23" y="18"/>
                      <a:pt x="23" y="17"/>
                      <a:pt x="23" y="16"/>
                    </a:cubicBezTo>
                    <a:cubicBezTo>
                      <a:pt x="22" y="16"/>
                      <a:pt x="21" y="16"/>
                      <a:pt x="20" y="15"/>
                    </a:cubicBezTo>
                    <a:cubicBezTo>
                      <a:pt x="20" y="14"/>
                      <a:pt x="20" y="13"/>
                      <a:pt x="19" y="13"/>
                    </a:cubicBezTo>
                    <a:cubicBezTo>
                      <a:pt x="19" y="12"/>
                      <a:pt x="18" y="12"/>
                      <a:pt x="17" y="11"/>
                    </a:cubicBezTo>
                    <a:cubicBezTo>
                      <a:pt x="17" y="11"/>
                      <a:pt x="17" y="10"/>
                      <a:pt x="16" y="9"/>
                    </a:cubicBezTo>
                    <a:cubicBezTo>
                      <a:pt x="16" y="8"/>
                      <a:pt x="15" y="8"/>
                      <a:pt x="14" y="8"/>
                    </a:cubicBezTo>
                    <a:cubicBezTo>
                      <a:pt x="13" y="7"/>
                      <a:pt x="14" y="6"/>
                      <a:pt x="13" y="5"/>
                    </a:cubicBezTo>
                    <a:cubicBezTo>
                      <a:pt x="13" y="5"/>
                      <a:pt x="12" y="5"/>
                      <a:pt x="11" y="4"/>
                    </a:cubicBezTo>
                    <a:cubicBezTo>
                      <a:pt x="10" y="3"/>
                      <a:pt x="11" y="2"/>
                      <a:pt x="10" y="2"/>
                    </a:cubicBezTo>
                    <a:cubicBezTo>
                      <a:pt x="10" y="1"/>
                      <a:pt x="8" y="1"/>
                      <a:pt x="7" y="0"/>
                    </a:cubicBezTo>
                    <a:cubicBezTo>
                      <a:pt x="0" y="6"/>
                      <a:pt x="0" y="6"/>
                      <a:pt x="0" y="6"/>
                    </a:cubicBezTo>
                    <a:cubicBezTo>
                      <a:pt x="1" y="7"/>
                      <a:pt x="3" y="7"/>
                      <a:pt x="3" y="7"/>
                    </a:cubicBezTo>
                    <a:cubicBezTo>
                      <a:pt x="4" y="8"/>
                      <a:pt x="3" y="9"/>
                      <a:pt x="4" y="10"/>
                    </a:cubicBezTo>
                    <a:cubicBezTo>
                      <a:pt x="5" y="11"/>
                      <a:pt x="6" y="10"/>
                      <a:pt x="6" y="11"/>
                    </a:cubicBezTo>
                    <a:cubicBezTo>
                      <a:pt x="7" y="12"/>
                      <a:pt x="6" y="13"/>
                      <a:pt x="7" y="14"/>
                    </a:cubicBezTo>
                    <a:cubicBezTo>
                      <a:pt x="8" y="14"/>
                      <a:pt x="9" y="14"/>
                      <a:pt x="9" y="15"/>
                    </a:cubicBezTo>
                    <a:cubicBezTo>
                      <a:pt x="10" y="16"/>
                      <a:pt x="10" y="17"/>
                      <a:pt x="10" y="17"/>
                    </a:cubicBezTo>
                    <a:cubicBezTo>
                      <a:pt x="11" y="18"/>
                      <a:pt x="12" y="18"/>
                      <a:pt x="12" y="19"/>
                    </a:cubicBezTo>
                    <a:cubicBezTo>
                      <a:pt x="13" y="19"/>
                      <a:pt x="13" y="20"/>
                      <a:pt x="13" y="21"/>
                    </a:cubicBezTo>
                    <a:cubicBezTo>
                      <a:pt x="14" y="22"/>
                      <a:pt x="15" y="21"/>
                      <a:pt x="15" y="22"/>
                    </a:cubicBezTo>
                    <a:cubicBezTo>
                      <a:pt x="16" y="23"/>
                      <a:pt x="16" y="24"/>
                      <a:pt x="16" y="25"/>
                    </a:cubicBezTo>
                    <a:cubicBezTo>
                      <a:pt x="17" y="26"/>
                      <a:pt x="18" y="25"/>
                      <a:pt x="19" y="26"/>
                    </a:cubicBezTo>
                    <a:cubicBezTo>
                      <a:pt x="19" y="27"/>
                      <a:pt x="19" y="27"/>
                      <a:pt x="19" y="28"/>
                    </a:cubicBezTo>
                    <a:cubicBezTo>
                      <a:pt x="26" y="22"/>
                      <a:pt x="26" y="22"/>
                      <a:pt x="26" y="22"/>
                    </a:cubicBezTo>
                    <a:cubicBezTo>
                      <a:pt x="26" y="21"/>
                      <a:pt x="26" y="21"/>
                      <a:pt x="26" y="2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429">
                <a:extLst>
                  <a:ext uri="{FF2B5EF4-FFF2-40B4-BE49-F238E27FC236}">
                    <a16:creationId xmlns:a16="http://schemas.microsoft.com/office/drawing/2014/main" id="{BA68C393-A5B6-4286-B786-B7AA285818F4}"/>
                  </a:ext>
                </a:extLst>
              </p:cNvPr>
              <p:cNvSpPr>
                <a:spLocks/>
              </p:cNvSpPr>
              <p:nvPr/>
            </p:nvSpPr>
            <p:spPr bwMode="auto">
              <a:xfrm>
                <a:off x="4073588" y="4414344"/>
                <a:ext cx="64692" cy="74159"/>
              </a:xfrm>
              <a:custGeom>
                <a:avLst/>
                <a:gdLst>
                  <a:gd name="T0" fmla="*/ 20 w 21"/>
                  <a:gd name="T1" fmla="*/ 20 h 24"/>
                  <a:gd name="T2" fmla="*/ 18 w 21"/>
                  <a:gd name="T3" fmla="*/ 19 h 24"/>
                  <a:gd name="T4" fmla="*/ 17 w 21"/>
                  <a:gd name="T5" fmla="*/ 16 h 24"/>
                  <a:gd name="T6" fmla="*/ 15 w 21"/>
                  <a:gd name="T7" fmla="*/ 15 h 24"/>
                  <a:gd name="T8" fmla="*/ 14 w 21"/>
                  <a:gd name="T9" fmla="*/ 13 h 24"/>
                  <a:gd name="T10" fmla="*/ 12 w 21"/>
                  <a:gd name="T11" fmla="*/ 11 h 24"/>
                  <a:gd name="T12" fmla="*/ 11 w 21"/>
                  <a:gd name="T13" fmla="*/ 9 h 24"/>
                  <a:gd name="T14" fmla="*/ 9 w 21"/>
                  <a:gd name="T15" fmla="*/ 8 h 24"/>
                  <a:gd name="T16" fmla="*/ 8 w 21"/>
                  <a:gd name="T17" fmla="*/ 5 h 24"/>
                  <a:gd name="T18" fmla="*/ 6 w 21"/>
                  <a:gd name="T19" fmla="*/ 4 h 24"/>
                  <a:gd name="T20" fmla="*/ 5 w 21"/>
                  <a:gd name="T21" fmla="*/ 2 h 24"/>
                  <a:gd name="T22" fmla="*/ 2 w 21"/>
                  <a:gd name="T23" fmla="*/ 0 h 24"/>
                  <a:gd name="T24" fmla="*/ 0 w 21"/>
                  <a:gd name="T25" fmla="*/ 2 h 24"/>
                  <a:gd name="T26" fmla="*/ 3 w 21"/>
                  <a:gd name="T27" fmla="*/ 3 h 24"/>
                  <a:gd name="T28" fmla="*/ 3 w 21"/>
                  <a:gd name="T29" fmla="*/ 6 h 24"/>
                  <a:gd name="T30" fmla="*/ 6 w 21"/>
                  <a:gd name="T31" fmla="*/ 7 h 24"/>
                  <a:gd name="T32" fmla="*/ 6 w 21"/>
                  <a:gd name="T33" fmla="*/ 10 h 24"/>
                  <a:gd name="T34" fmla="*/ 9 w 21"/>
                  <a:gd name="T35" fmla="*/ 11 h 24"/>
                  <a:gd name="T36" fmla="*/ 10 w 21"/>
                  <a:gd name="T37" fmla="*/ 13 h 24"/>
                  <a:gd name="T38" fmla="*/ 12 w 21"/>
                  <a:gd name="T39" fmla="*/ 15 h 24"/>
                  <a:gd name="T40" fmla="*/ 13 w 21"/>
                  <a:gd name="T41" fmla="*/ 17 h 24"/>
                  <a:gd name="T42" fmla="*/ 15 w 21"/>
                  <a:gd name="T43" fmla="*/ 18 h 24"/>
                  <a:gd name="T44" fmla="*/ 16 w 21"/>
                  <a:gd name="T45" fmla="*/ 21 h 24"/>
                  <a:gd name="T46" fmla="*/ 18 w 21"/>
                  <a:gd name="T47" fmla="*/ 22 h 24"/>
                  <a:gd name="T48" fmla="*/ 19 w 21"/>
                  <a:gd name="T49" fmla="*/ 24 h 24"/>
                  <a:gd name="T50" fmla="*/ 21 w 21"/>
                  <a:gd name="T51" fmla="*/ 22 h 24"/>
                  <a:gd name="T52" fmla="*/ 20 w 21"/>
                  <a:gd name="T5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4">
                    <a:moveTo>
                      <a:pt x="20" y="20"/>
                    </a:moveTo>
                    <a:cubicBezTo>
                      <a:pt x="20" y="19"/>
                      <a:pt x="19" y="20"/>
                      <a:pt x="18" y="19"/>
                    </a:cubicBezTo>
                    <a:cubicBezTo>
                      <a:pt x="17" y="18"/>
                      <a:pt x="18" y="17"/>
                      <a:pt x="17" y="16"/>
                    </a:cubicBezTo>
                    <a:cubicBezTo>
                      <a:pt x="17" y="16"/>
                      <a:pt x="16" y="16"/>
                      <a:pt x="15" y="15"/>
                    </a:cubicBezTo>
                    <a:cubicBezTo>
                      <a:pt x="14" y="14"/>
                      <a:pt x="15" y="13"/>
                      <a:pt x="14" y="13"/>
                    </a:cubicBezTo>
                    <a:cubicBezTo>
                      <a:pt x="13" y="12"/>
                      <a:pt x="12" y="12"/>
                      <a:pt x="12" y="11"/>
                    </a:cubicBezTo>
                    <a:cubicBezTo>
                      <a:pt x="11" y="11"/>
                      <a:pt x="12" y="10"/>
                      <a:pt x="11" y="9"/>
                    </a:cubicBezTo>
                    <a:cubicBezTo>
                      <a:pt x="10" y="8"/>
                      <a:pt x="9" y="8"/>
                      <a:pt x="9" y="8"/>
                    </a:cubicBezTo>
                    <a:cubicBezTo>
                      <a:pt x="8" y="7"/>
                      <a:pt x="9" y="6"/>
                      <a:pt x="8" y="5"/>
                    </a:cubicBezTo>
                    <a:cubicBezTo>
                      <a:pt x="7" y="5"/>
                      <a:pt x="6" y="5"/>
                      <a:pt x="6" y="4"/>
                    </a:cubicBezTo>
                    <a:cubicBezTo>
                      <a:pt x="5" y="3"/>
                      <a:pt x="6" y="3"/>
                      <a:pt x="5" y="2"/>
                    </a:cubicBezTo>
                    <a:cubicBezTo>
                      <a:pt x="4" y="1"/>
                      <a:pt x="3" y="1"/>
                      <a:pt x="2" y="0"/>
                    </a:cubicBezTo>
                    <a:cubicBezTo>
                      <a:pt x="0" y="2"/>
                      <a:pt x="0" y="2"/>
                      <a:pt x="0" y="2"/>
                    </a:cubicBezTo>
                    <a:cubicBezTo>
                      <a:pt x="1" y="3"/>
                      <a:pt x="2" y="3"/>
                      <a:pt x="3" y="3"/>
                    </a:cubicBezTo>
                    <a:cubicBezTo>
                      <a:pt x="3" y="4"/>
                      <a:pt x="3" y="5"/>
                      <a:pt x="3" y="6"/>
                    </a:cubicBezTo>
                    <a:cubicBezTo>
                      <a:pt x="4" y="7"/>
                      <a:pt x="5" y="6"/>
                      <a:pt x="6" y="7"/>
                    </a:cubicBezTo>
                    <a:cubicBezTo>
                      <a:pt x="6" y="8"/>
                      <a:pt x="6" y="9"/>
                      <a:pt x="6" y="10"/>
                    </a:cubicBezTo>
                    <a:cubicBezTo>
                      <a:pt x="7" y="10"/>
                      <a:pt x="8" y="10"/>
                      <a:pt x="9" y="11"/>
                    </a:cubicBezTo>
                    <a:cubicBezTo>
                      <a:pt x="9" y="12"/>
                      <a:pt x="9" y="13"/>
                      <a:pt x="10" y="13"/>
                    </a:cubicBezTo>
                    <a:cubicBezTo>
                      <a:pt x="10" y="14"/>
                      <a:pt x="11" y="14"/>
                      <a:pt x="12" y="15"/>
                    </a:cubicBezTo>
                    <a:cubicBezTo>
                      <a:pt x="12" y="15"/>
                      <a:pt x="12" y="16"/>
                      <a:pt x="13" y="17"/>
                    </a:cubicBezTo>
                    <a:cubicBezTo>
                      <a:pt x="13" y="18"/>
                      <a:pt x="14" y="17"/>
                      <a:pt x="15" y="18"/>
                    </a:cubicBezTo>
                    <a:cubicBezTo>
                      <a:pt x="16" y="19"/>
                      <a:pt x="15" y="20"/>
                      <a:pt x="16" y="21"/>
                    </a:cubicBezTo>
                    <a:cubicBezTo>
                      <a:pt x="16" y="22"/>
                      <a:pt x="17" y="21"/>
                      <a:pt x="18" y="22"/>
                    </a:cubicBezTo>
                    <a:cubicBezTo>
                      <a:pt x="19" y="23"/>
                      <a:pt x="18" y="23"/>
                      <a:pt x="19" y="24"/>
                    </a:cubicBezTo>
                    <a:cubicBezTo>
                      <a:pt x="21" y="22"/>
                      <a:pt x="21" y="22"/>
                      <a:pt x="21" y="22"/>
                    </a:cubicBezTo>
                    <a:cubicBezTo>
                      <a:pt x="20" y="21"/>
                      <a:pt x="21" y="21"/>
                      <a:pt x="20"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430">
                <a:extLst>
                  <a:ext uri="{FF2B5EF4-FFF2-40B4-BE49-F238E27FC236}">
                    <a16:creationId xmlns:a16="http://schemas.microsoft.com/office/drawing/2014/main" id="{6930623A-A2FC-416F-8878-F184A4CD239F}"/>
                  </a:ext>
                </a:extLst>
              </p:cNvPr>
              <p:cNvSpPr>
                <a:spLocks/>
              </p:cNvSpPr>
              <p:nvPr/>
            </p:nvSpPr>
            <p:spPr bwMode="auto">
              <a:xfrm>
                <a:off x="4051498" y="4441167"/>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9"/>
                      <a:pt x="5" y="8"/>
                      <a:pt x="5" y="8"/>
                    </a:cubicBezTo>
                    <a:cubicBezTo>
                      <a:pt x="5" y="9"/>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1"/>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2"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431">
                <a:extLst>
                  <a:ext uri="{FF2B5EF4-FFF2-40B4-BE49-F238E27FC236}">
                    <a16:creationId xmlns:a16="http://schemas.microsoft.com/office/drawing/2014/main" id="{8696F1CA-E8FC-4C7D-9D66-0D707989DB90}"/>
                  </a:ext>
                </a:extLst>
              </p:cNvPr>
              <p:cNvSpPr>
                <a:spLocks/>
              </p:cNvSpPr>
              <p:nvPr/>
            </p:nvSpPr>
            <p:spPr bwMode="auto">
              <a:xfrm>
                <a:off x="4048343" y="4466412"/>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432">
                <a:extLst>
                  <a:ext uri="{FF2B5EF4-FFF2-40B4-BE49-F238E27FC236}">
                    <a16:creationId xmlns:a16="http://schemas.microsoft.com/office/drawing/2014/main" id="{6A0D8C52-F3EE-40CF-B553-066AEBF9D0D7}"/>
                  </a:ext>
                </a:extLst>
              </p:cNvPr>
              <p:cNvSpPr>
                <a:spLocks/>
              </p:cNvSpPr>
              <p:nvPr/>
            </p:nvSpPr>
            <p:spPr bwMode="auto">
              <a:xfrm>
                <a:off x="4048343" y="4460101"/>
                <a:ext cx="3156" cy="3156"/>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 name="T12" fmla="*/ 1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433">
                <a:extLst>
                  <a:ext uri="{FF2B5EF4-FFF2-40B4-BE49-F238E27FC236}">
                    <a16:creationId xmlns:a16="http://schemas.microsoft.com/office/drawing/2014/main" id="{41C5602C-4148-4B69-A8A7-1BA25475BA5F}"/>
                  </a:ext>
                </a:extLst>
              </p:cNvPr>
              <p:cNvSpPr>
                <a:spLocks/>
              </p:cNvSpPr>
              <p:nvPr/>
            </p:nvSpPr>
            <p:spPr bwMode="auto">
              <a:xfrm>
                <a:off x="4045187" y="4463257"/>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434">
                <a:extLst>
                  <a:ext uri="{FF2B5EF4-FFF2-40B4-BE49-F238E27FC236}">
                    <a16:creationId xmlns:a16="http://schemas.microsoft.com/office/drawing/2014/main" id="{31942B5F-0151-4D61-BFBC-8D123C67EF16}"/>
                  </a:ext>
                </a:extLst>
              </p:cNvPr>
              <p:cNvSpPr>
                <a:spLocks/>
              </p:cNvSpPr>
              <p:nvPr/>
            </p:nvSpPr>
            <p:spPr bwMode="auto">
              <a:xfrm>
                <a:off x="4045187" y="4460101"/>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435">
                <a:extLst>
                  <a:ext uri="{FF2B5EF4-FFF2-40B4-BE49-F238E27FC236}">
                    <a16:creationId xmlns:a16="http://schemas.microsoft.com/office/drawing/2014/main" id="{8459A2E0-5700-4C36-BCF4-DBBBEF1241E7}"/>
                  </a:ext>
                </a:extLst>
              </p:cNvPr>
              <p:cNvSpPr>
                <a:spLocks/>
              </p:cNvSpPr>
              <p:nvPr/>
            </p:nvSpPr>
            <p:spPr bwMode="auto">
              <a:xfrm>
                <a:off x="4057810" y="4444323"/>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436">
                <a:extLst>
                  <a:ext uri="{FF2B5EF4-FFF2-40B4-BE49-F238E27FC236}">
                    <a16:creationId xmlns:a16="http://schemas.microsoft.com/office/drawing/2014/main" id="{6DB3B84F-0D3F-4AAD-AF79-67DF7C6508D0}"/>
                  </a:ext>
                </a:extLst>
              </p:cNvPr>
              <p:cNvSpPr>
                <a:spLocks/>
              </p:cNvSpPr>
              <p:nvPr/>
            </p:nvSpPr>
            <p:spPr bwMode="auto">
              <a:xfrm>
                <a:off x="4076744" y="4472724"/>
                <a:ext cx="18934" cy="41024"/>
              </a:xfrm>
              <a:custGeom>
                <a:avLst/>
                <a:gdLst>
                  <a:gd name="T0" fmla="*/ 4 w 6"/>
                  <a:gd name="T1" fmla="*/ 12 h 13"/>
                  <a:gd name="T2" fmla="*/ 4 w 6"/>
                  <a:gd name="T3" fmla="*/ 10 h 13"/>
                  <a:gd name="T4" fmla="*/ 5 w 6"/>
                  <a:gd name="T5" fmla="*/ 10 h 13"/>
                  <a:gd name="T6" fmla="*/ 5 w 6"/>
                  <a:gd name="T7" fmla="*/ 10 h 13"/>
                  <a:gd name="T8" fmla="*/ 5 w 6"/>
                  <a:gd name="T9" fmla="*/ 9 h 13"/>
                  <a:gd name="T10" fmla="*/ 5 w 6"/>
                  <a:gd name="T11" fmla="*/ 9 h 13"/>
                  <a:gd name="T12" fmla="*/ 6 w 6"/>
                  <a:gd name="T13" fmla="*/ 9 h 13"/>
                  <a:gd name="T14" fmla="*/ 6 w 6"/>
                  <a:gd name="T15" fmla="*/ 9 h 13"/>
                  <a:gd name="T16" fmla="*/ 5 w 6"/>
                  <a:gd name="T17" fmla="*/ 8 h 13"/>
                  <a:gd name="T18" fmla="*/ 4 w 6"/>
                  <a:gd name="T19" fmla="*/ 7 h 13"/>
                  <a:gd name="T20" fmla="*/ 4 w 6"/>
                  <a:gd name="T21" fmla="*/ 6 h 13"/>
                  <a:gd name="T22" fmla="*/ 4 w 6"/>
                  <a:gd name="T23" fmla="*/ 4 h 13"/>
                  <a:gd name="T24" fmla="*/ 3 w 6"/>
                  <a:gd name="T25" fmla="*/ 3 h 13"/>
                  <a:gd name="T26" fmla="*/ 3 w 6"/>
                  <a:gd name="T27" fmla="*/ 1 h 13"/>
                  <a:gd name="T28" fmla="*/ 2 w 6"/>
                  <a:gd name="T29" fmla="*/ 1 h 13"/>
                  <a:gd name="T30" fmla="*/ 2 w 6"/>
                  <a:gd name="T31" fmla="*/ 1 h 13"/>
                  <a:gd name="T32" fmla="*/ 1 w 6"/>
                  <a:gd name="T33" fmla="*/ 0 h 13"/>
                  <a:gd name="T34" fmla="*/ 0 w 6"/>
                  <a:gd name="T35" fmla="*/ 0 h 13"/>
                  <a:gd name="T36" fmla="*/ 1 w 6"/>
                  <a:gd name="T37" fmla="*/ 2 h 13"/>
                  <a:gd name="T38" fmla="*/ 1 w 6"/>
                  <a:gd name="T39" fmla="*/ 3 h 13"/>
                  <a:gd name="T40" fmla="*/ 0 w 6"/>
                  <a:gd name="T41" fmla="*/ 4 h 13"/>
                  <a:gd name="T42" fmla="*/ 0 w 6"/>
                  <a:gd name="T43" fmla="*/ 7 h 13"/>
                  <a:gd name="T44" fmla="*/ 1 w 6"/>
                  <a:gd name="T45" fmla="*/ 8 h 13"/>
                  <a:gd name="T46" fmla="*/ 2 w 6"/>
                  <a:gd name="T47" fmla="*/ 8 h 13"/>
                  <a:gd name="T48" fmla="*/ 3 w 6"/>
                  <a:gd name="T49" fmla="*/ 9 h 13"/>
                  <a:gd name="T50" fmla="*/ 4 w 6"/>
                  <a:gd name="T51" fmla="*/ 11 h 13"/>
                  <a:gd name="T52" fmla="*/ 4 w 6"/>
                  <a:gd name="T53" fmla="*/ 13 h 13"/>
                  <a:gd name="T54" fmla="*/ 4 w 6"/>
                  <a:gd name="T55" fmla="*/ 13 h 13"/>
                  <a:gd name="T56" fmla="*/ 4 w 6"/>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4" y="12"/>
                    </a:moveTo>
                    <a:cubicBezTo>
                      <a:pt x="4" y="12"/>
                      <a:pt x="4" y="10"/>
                      <a:pt x="4" y="10"/>
                    </a:cubicBezTo>
                    <a:cubicBezTo>
                      <a:pt x="5" y="10"/>
                      <a:pt x="5" y="10"/>
                      <a:pt x="5" y="10"/>
                    </a:cubicBezTo>
                    <a:cubicBezTo>
                      <a:pt x="5" y="10"/>
                      <a:pt x="6" y="10"/>
                      <a:pt x="5" y="10"/>
                    </a:cubicBezTo>
                    <a:cubicBezTo>
                      <a:pt x="5" y="10"/>
                      <a:pt x="5" y="9"/>
                      <a:pt x="5" y="9"/>
                    </a:cubicBezTo>
                    <a:cubicBezTo>
                      <a:pt x="5" y="9"/>
                      <a:pt x="5" y="9"/>
                      <a:pt x="5" y="9"/>
                    </a:cubicBezTo>
                    <a:cubicBezTo>
                      <a:pt x="5" y="9"/>
                      <a:pt x="6" y="9"/>
                      <a:pt x="6" y="9"/>
                    </a:cubicBezTo>
                    <a:cubicBezTo>
                      <a:pt x="6" y="9"/>
                      <a:pt x="6" y="9"/>
                      <a:pt x="6" y="9"/>
                    </a:cubicBezTo>
                    <a:cubicBezTo>
                      <a:pt x="6" y="9"/>
                      <a:pt x="5" y="8"/>
                      <a:pt x="5" y="8"/>
                    </a:cubicBezTo>
                    <a:cubicBezTo>
                      <a:pt x="5" y="8"/>
                      <a:pt x="5" y="7"/>
                      <a:pt x="4" y="7"/>
                    </a:cubicBezTo>
                    <a:cubicBezTo>
                      <a:pt x="4" y="7"/>
                      <a:pt x="4" y="6"/>
                      <a:pt x="4" y="6"/>
                    </a:cubicBezTo>
                    <a:cubicBezTo>
                      <a:pt x="4" y="5"/>
                      <a:pt x="4" y="4"/>
                      <a:pt x="4" y="4"/>
                    </a:cubicBezTo>
                    <a:cubicBezTo>
                      <a:pt x="4" y="3"/>
                      <a:pt x="3" y="3"/>
                      <a:pt x="3" y="3"/>
                    </a:cubicBezTo>
                    <a:cubicBezTo>
                      <a:pt x="3" y="2"/>
                      <a:pt x="3" y="2"/>
                      <a:pt x="3" y="1"/>
                    </a:cubicBezTo>
                    <a:cubicBezTo>
                      <a:pt x="3" y="1"/>
                      <a:pt x="3" y="1"/>
                      <a:pt x="2" y="1"/>
                    </a:cubicBezTo>
                    <a:cubicBezTo>
                      <a:pt x="2" y="1"/>
                      <a:pt x="2" y="1"/>
                      <a:pt x="2" y="1"/>
                    </a:cubicBezTo>
                    <a:cubicBezTo>
                      <a:pt x="1" y="1"/>
                      <a:pt x="1" y="0"/>
                      <a:pt x="1" y="0"/>
                    </a:cubicBezTo>
                    <a:cubicBezTo>
                      <a:pt x="1" y="0"/>
                      <a:pt x="0" y="0"/>
                      <a:pt x="0" y="0"/>
                    </a:cubicBezTo>
                    <a:cubicBezTo>
                      <a:pt x="1" y="1"/>
                      <a:pt x="1" y="1"/>
                      <a:pt x="1" y="2"/>
                    </a:cubicBezTo>
                    <a:cubicBezTo>
                      <a:pt x="1" y="2"/>
                      <a:pt x="1" y="2"/>
                      <a:pt x="1" y="3"/>
                    </a:cubicBezTo>
                    <a:cubicBezTo>
                      <a:pt x="1" y="3"/>
                      <a:pt x="1" y="4"/>
                      <a:pt x="0" y="4"/>
                    </a:cubicBezTo>
                    <a:cubicBezTo>
                      <a:pt x="0" y="5"/>
                      <a:pt x="0" y="6"/>
                      <a:pt x="0" y="7"/>
                    </a:cubicBezTo>
                    <a:cubicBezTo>
                      <a:pt x="0" y="7"/>
                      <a:pt x="1" y="8"/>
                      <a:pt x="1" y="8"/>
                    </a:cubicBezTo>
                    <a:cubicBezTo>
                      <a:pt x="1" y="8"/>
                      <a:pt x="2" y="8"/>
                      <a:pt x="2" y="8"/>
                    </a:cubicBezTo>
                    <a:cubicBezTo>
                      <a:pt x="3" y="8"/>
                      <a:pt x="3" y="9"/>
                      <a:pt x="3" y="9"/>
                    </a:cubicBezTo>
                    <a:cubicBezTo>
                      <a:pt x="3" y="10"/>
                      <a:pt x="4" y="10"/>
                      <a:pt x="4" y="11"/>
                    </a:cubicBezTo>
                    <a:cubicBezTo>
                      <a:pt x="4" y="11"/>
                      <a:pt x="4" y="12"/>
                      <a:pt x="4" y="13"/>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437">
                <a:extLst>
                  <a:ext uri="{FF2B5EF4-FFF2-40B4-BE49-F238E27FC236}">
                    <a16:creationId xmlns:a16="http://schemas.microsoft.com/office/drawing/2014/main" id="{3798F88D-2B1E-482E-AEB2-39641AAA70BB}"/>
                  </a:ext>
                </a:extLst>
              </p:cNvPr>
              <p:cNvSpPr>
                <a:spLocks/>
              </p:cNvSpPr>
              <p:nvPr/>
            </p:nvSpPr>
            <p:spPr bwMode="auto">
              <a:xfrm>
                <a:off x="4073588" y="4497969"/>
                <a:ext cx="9467" cy="3156"/>
              </a:xfrm>
              <a:custGeom>
                <a:avLst/>
                <a:gdLst>
                  <a:gd name="T0" fmla="*/ 3 w 3"/>
                  <a:gd name="T1" fmla="*/ 0 h 1"/>
                  <a:gd name="T2" fmla="*/ 2 w 3"/>
                  <a:gd name="T3" fmla="*/ 0 h 1"/>
                  <a:gd name="T4" fmla="*/ 2 w 3"/>
                  <a:gd name="T5" fmla="*/ 0 h 1"/>
                  <a:gd name="T6" fmla="*/ 0 w 3"/>
                  <a:gd name="T7" fmla="*/ 0 h 1"/>
                  <a:gd name="T8" fmla="*/ 0 w 3"/>
                  <a:gd name="T9" fmla="*/ 0 h 1"/>
                  <a:gd name="T10" fmla="*/ 2 w 3"/>
                  <a:gd name="T11" fmla="*/ 0 h 1"/>
                  <a:gd name="T12" fmla="*/ 2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cubicBezTo>
                      <a:pt x="3" y="0"/>
                      <a:pt x="3" y="0"/>
                      <a:pt x="2" y="0"/>
                    </a:cubicBezTo>
                    <a:cubicBezTo>
                      <a:pt x="2" y="1"/>
                      <a:pt x="2" y="0"/>
                      <a:pt x="2" y="0"/>
                    </a:cubicBezTo>
                    <a:cubicBezTo>
                      <a:pt x="1" y="0"/>
                      <a:pt x="0" y="0"/>
                      <a:pt x="0" y="0"/>
                    </a:cubicBezTo>
                    <a:cubicBezTo>
                      <a:pt x="0" y="0"/>
                      <a:pt x="0" y="0"/>
                      <a:pt x="0" y="0"/>
                    </a:cubicBezTo>
                    <a:cubicBezTo>
                      <a:pt x="2" y="0"/>
                      <a:pt x="2" y="0"/>
                      <a:pt x="2" y="0"/>
                    </a:cubicBezTo>
                    <a:cubicBezTo>
                      <a:pt x="2" y="0"/>
                      <a:pt x="2" y="0"/>
                      <a:pt x="2" y="0"/>
                    </a:cubicBezTo>
                    <a:lnTo>
                      <a:pt x="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438">
                <a:extLst>
                  <a:ext uri="{FF2B5EF4-FFF2-40B4-BE49-F238E27FC236}">
                    <a16:creationId xmlns:a16="http://schemas.microsoft.com/office/drawing/2014/main" id="{A42309A9-4526-4624-95ED-6D9AC81B237D}"/>
                  </a:ext>
                </a:extLst>
              </p:cNvPr>
              <p:cNvSpPr>
                <a:spLocks/>
              </p:cNvSpPr>
              <p:nvPr/>
            </p:nvSpPr>
            <p:spPr bwMode="auto">
              <a:xfrm>
                <a:off x="4073588" y="4494814"/>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439">
                <a:extLst>
                  <a:ext uri="{FF2B5EF4-FFF2-40B4-BE49-F238E27FC236}">
                    <a16:creationId xmlns:a16="http://schemas.microsoft.com/office/drawing/2014/main" id="{7D97482F-EDCC-4532-AED8-C1F938A4A9EA}"/>
                  </a:ext>
                </a:extLst>
              </p:cNvPr>
              <p:cNvSpPr>
                <a:spLocks/>
              </p:cNvSpPr>
              <p:nvPr/>
            </p:nvSpPr>
            <p:spPr bwMode="auto">
              <a:xfrm>
                <a:off x="4070432" y="4494814"/>
                <a:ext cx="6311" cy="6311"/>
              </a:xfrm>
              <a:custGeom>
                <a:avLst/>
                <a:gdLst>
                  <a:gd name="T0" fmla="*/ 2 w 4"/>
                  <a:gd name="T1" fmla="*/ 2 h 4"/>
                  <a:gd name="T2" fmla="*/ 2 w 4"/>
                  <a:gd name="T3" fmla="*/ 2 h 4"/>
                  <a:gd name="T4" fmla="*/ 0 w 4"/>
                  <a:gd name="T5" fmla="*/ 0 h 4"/>
                  <a:gd name="T6" fmla="*/ 2 w 4"/>
                  <a:gd name="T7" fmla="*/ 2 h 4"/>
                  <a:gd name="T8" fmla="*/ 0 w 4"/>
                  <a:gd name="T9" fmla="*/ 0 h 4"/>
                  <a:gd name="T10" fmla="*/ 2 w 4"/>
                  <a:gd name="T11" fmla="*/ 2 h 4"/>
                  <a:gd name="T12" fmla="*/ 0 w 4"/>
                  <a:gd name="T13" fmla="*/ 0 h 4"/>
                  <a:gd name="T14" fmla="*/ 2 w 4"/>
                  <a:gd name="T15" fmla="*/ 2 h 4"/>
                  <a:gd name="T16" fmla="*/ 2 w 4"/>
                  <a:gd name="T17" fmla="*/ 2 h 4"/>
                  <a:gd name="T18" fmla="*/ 2 w 4"/>
                  <a:gd name="T19" fmla="*/ 2 h 4"/>
                  <a:gd name="T20" fmla="*/ 4 w 4"/>
                  <a:gd name="T21" fmla="*/ 4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0"/>
                    </a:lnTo>
                    <a:lnTo>
                      <a:pt x="2" y="2"/>
                    </a:lnTo>
                    <a:lnTo>
                      <a:pt x="0" y="0"/>
                    </a:lnTo>
                    <a:lnTo>
                      <a:pt x="2" y="2"/>
                    </a:lnTo>
                    <a:lnTo>
                      <a:pt x="0" y="0"/>
                    </a:lnTo>
                    <a:lnTo>
                      <a:pt x="2" y="2"/>
                    </a:lnTo>
                    <a:lnTo>
                      <a:pt x="2" y="2"/>
                    </a:lnTo>
                    <a:lnTo>
                      <a:pt x="2" y="2"/>
                    </a:lnTo>
                    <a:lnTo>
                      <a:pt x="4"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440">
                <a:extLst>
                  <a:ext uri="{FF2B5EF4-FFF2-40B4-BE49-F238E27FC236}">
                    <a16:creationId xmlns:a16="http://schemas.microsoft.com/office/drawing/2014/main" id="{3804F19B-4003-4E04-8207-00D646706FD6}"/>
                  </a:ext>
                </a:extLst>
              </p:cNvPr>
              <p:cNvSpPr>
                <a:spLocks/>
              </p:cNvSpPr>
              <p:nvPr/>
            </p:nvSpPr>
            <p:spPr bwMode="auto">
              <a:xfrm>
                <a:off x="4070432" y="4491658"/>
                <a:ext cx="6311" cy="3156"/>
              </a:xfrm>
              <a:custGeom>
                <a:avLst/>
                <a:gdLst>
                  <a:gd name="T0" fmla="*/ 2 w 4"/>
                  <a:gd name="T1" fmla="*/ 2 h 2"/>
                  <a:gd name="T2" fmla="*/ 2 w 4"/>
                  <a:gd name="T3" fmla="*/ 0 h 2"/>
                  <a:gd name="T4" fmla="*/ 0 w 4"/>
                  <a:gd name="T5" fmla="*/ 0 h 2"/>
                  <a:gd name="T6" fmla="*/ 2 w 4"/>
                  <a:gd name="T7" fmla="*/ 0 h 2"/>
                  <a:gd name="T8" fmla="*/ 0 w 4"/>
                  <a:gd name="T9" fmla="*/ 0 h 2"/>
                  <a:gd name="T10" fmla="*/ 2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2" y="0"/>
                    </a:lnTo>
                    <a:lnTo>
                      <a:pt x="0" y="0"/>
                    </a:lnTo>
                    <a:lnTo>
                      <a:pt x="2"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441">
                <a:extLst>
                  <a:ext uri="{FF2B5EF4-FFF2-40B4-BE49-F238E27FC236}">
                    <a16:creationId xmlns:a16="http://schemas.microsoft.com/office/drawing/2014/main" id="{AE4F49D3-A07C-4F72-A44B-5882CE043843}"/>
                  </a:ext>
                </a:extLst>
              </p:cNvPr>
              <p:cNvSpPr>
                <a:spLocks/>
              </p:cNvSpPr>
              <p:nvPr/>
            </p:nvSpPr>
            <p:spPr bwMode="auto">
              <a:xfrm>
                <a:off x="4083055" y="4475879"/>
                <a:ext cx="3156" cy="3156"/>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0"/>
                    </a:cubicBezTo>
                    <a:cubicBezTo>
                      <a:pt x="0" y="0"/>
                      <a:pt x="1" y="0"/>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442">
                <a:extLst>
                  <a:ext uri="{FF2B5EF4-FFF2-40B4-BE49-F238E27FC236}">
                    <a16:creationId xmlns:a16="http://schemas.microsoft.com/office/drawing/2014/main" id="{4CC01022-93C8-4972-9633-4F1AD89247EF}"/>
                  </a:ext>
                </a:extLst>
              </p:cNvPr>
              <p:cNvSpPr>
                <a:spLocks/>
              </p:cNvSpPr>
              <p:nvPr/>
            </p:nvSpPr>
            <p:spPr bwMode="auto">
              <a:xfrm>
                <a:off x="4035720" y="4479035"/>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8"/>
                      <a:pt x="5" y="8"/>
                      <a:pt x="5" y="8"/>
                    </a:cubicBezTo>
                    <a:cubicBezTo>
                      <a:pt x="5" y="8"/>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0"/>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3"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443">
                <a:extLst>
                  <a:ext uri="{FF2B5EF4-FFF2-40B4-BE49-F238E27FC236}">
                    <a16:creationId xmlns:a16="http://schemas.microsoft.com/office/drawing/2014/main" id="{8DC11877-F221-4EE6-B590-F802414B3C7E}"/>
                  </a:ext>
                </a:extLst>
              </p:cNvPr>
              <p:cNvSpPr>
                <a:spLocks/>
              </p:cNvSpPr>
              <p:nvPr/>
            </p:nvSpPr>
            <p:spPr bwMode="auto">
              <a:xfrm>
                <a:off x="4032564" y="4504281"/>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444">
                <a:extLst>
                  <a:ext uri="{FF2B5EF4-FFF2-40B4-BE49-F238E27FC236}">
                    <a16:creationId xmlns:a16="http://schemas.microsoft.com/office/drawing/2014/main" id="{799FE569-7BDB-43EC-ACDB-726B4CAB425B}"/>
                  </a:ext>
                </a:extLst>
              </p:cNvPr>
              <p:cNvSpPr>
                <a:spLocks/>
              </p:cNvSpPr>
              <p:nvPr/>
            </p:nvSpPr>
            <p:spPr bwMode="auto">
              <a:xfrm>
                <a:off x="4032564" y="4497969"/>
                <a:ext cx="6311" cy="3156"/>
              </a:xfrm>
              <a:custGeom>
                <a:avLst/>
                <a:gdLst>
                  <a:gd name="T0" fmla="*/ 2 w 2"/>
                  <a:gd name="T1" fmla="*/ 1 h 1"/>
                  <a:gd name="T2" fmla="*/ 1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445">
                <a:extLst>
                  <a:ext uri="{FF2B5EF4-FFF2-40B4-BE49-F238E27FC236}">
                    <a16:creationId xmlns:a16="http://schemas.microsoft.com/office/drawing/2014/main" id="{5DDBB4EF-B315-4284-BBD4-E0088FCE9C51}"/>
                  </a:ext>
                </a:extLst>
              </p:cNvPr>
              <p:cNvSpPr>
                <a:spLocks/>
              </p:cNvSpPr>
              <p:nvPr/>
            </p:nvSpPr>
            <p:spPr bwMode="auto">
              <a:xfrm>
                <a:off x="4029408" y="4501125"/>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446">
                <a:extLst>
                  <a:ext uri="{FF2B5EF4-FFF2-40B4-BE49-F238E27FC236}">
                    <a16:creationId xmlns:a16="http://schemas.microsoft.com/office/drawing/2014/main" id="{0B10E2E1-E43A-4D4F-A1BE-E5A4B4DA4517}"/>
                  </a:ext>
                </a:extLst>
              </p:cNvPr>
              <p:cNvSpPr>
                <a:spLocks/>
              </p:cNvSpPr>
              <p:nvPr/>
            </p:nvSpPr>
            <p:spPr bwMode="auto">
              <a:xfrm>
                <a:off x="4029408" y="4497969"/>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447">
                <a:extLst>
                  <a:ext uri="{FF2B5EF4-FFF2-40B4-BE49-F238E27FC236}">
                    <a16:creationId xmlns:a16="http://schemas.microsoft.com/office/drawing/2014/main" id="{8E78429D-3167-4E1A-A22F-5BA74E9257E9}"/>
                  </a:ext>
                </a:extLst>
              </p:cNvPr>
              <p:cNvSpPr>
                <a:spLocks/>
              </p:cNvSpPr>
              <p:nvPr/>
            </p:nvSpPr>
            <p:spPr bwMode="auto">
              <a:xfrm>
                <a:off x="4042031" y="4482191"/>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448">
                <a:extLst>
                  <a:ext uri="{FF2B5EF4-FFF2-40B4-BE49-F238E27FC236}">
                    <a16:creationId xmlns:a16="http://schemas.microsoft.com/office/drawing/2014/main" id="{2B252F7F-7CD8-4C64-963C-61F981F50F24}"/>
                  </a:ext>
                </a:extLst>
              </p:cNvPr>
              <p:cNvSpPr>
                <a:spLocks/>
              </p:cNvSpPr>
              <p:nvPr/>
            </p:nvSpPr>
            <p:spPr bwMode="auto">
              <a:xfrm>
                <a:off x="3961562" y="4316518"/>
                <a:ext cx="151473" cy="162519"/>
              </a:xfrm>
              <a:custGeom>
                <a:avLst/>
                <a:gdLst>
                  <a:gd name="T0" fmla="*/ 2 w 49"/>
                  <a:gd name="T1" fmla="*/ 31 h 52"/>
                  <a:gd name="T2" fmla="*/ 2 w 49"/>
                  <a:gd name="T3" fmla="*/ 52 h 52"/>
                  <a:gd name="T4" fmla="*/ 33 w 49"/>
                  <a:gd name="T5" fmla="*/ 26 h 52"/>
                  <a:gd name="T6" fmla="*/ 41 w 49"/>
                  <a:gd name="T7" fmla="*/ 29 h 52"/>
                  <a:gd name="T8" fmla="*/ 49 w 49"/>
                  <a:gd name="T9" fmla="*/ 22 h 52"/>
                  <a:gd name="T10" fmla="*/ 42 w 49"/>
                  <a:gd name="T11" fmla="*/ 13 h 52"/>
                  <a:gd name="T12" fmla="*/ 38 w 49"/>
                  <a:gd name="T13" fmla="*/ 12 h 52"/>
                  <a:gd name="T14" fmla="*/ 37 w 49"/>
                  <a:gd name="T15" fmla="*/ 7 h 52"/>
                  <a:gd name="T16" fmla="*/ 31 w 49"/>
                  <a:gd name="T17" fmla="*/ 0 h 52"/>
                  <a:gd name="T18" fmla="*/ 22 w 49"/>
                  <a:gd name="T19" fmla="*/ 7 h 52"/>
                  <a:gd name="T20" fmla="*/ 23 w 49"/>
                  <a:gd name="T21" fmla="*/ 13 h 52"/>
                  <a:gd name="T22" fmla="*/ 2 w 49"/>
                  <a:gd name="T23"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2">
                    <a:moveTo>
                      <a:pt x="2" y="31"/>
                    </a:moveTo>
                    <a:cubicBezTo>
                      <a:pt x="0" y="38"/>
                      <a:pt x="1" y="47"/>
                      <a:pt x="2" y="52"/>
                    </a:cubicBezTo>
                    <a:cubicBezTo>
                      <a:pt x="33" y="26"/>
                      <a:pt x="33" y="26"/>
                      <a:pt x="33" y="26"/>
                    </a:cubicBezTo>
                    <a:cubicBezTo>
                      <a:pt x="41" y="29"/>
                      <a:pt x="41" y="29"/>
                      <a:pt x="41" y="29"/>
                    </a:cubicBezTo>
                    <a:cubicBezTo>
                      <a:pt x="49" y="22"/>
                      <a:pt x="49" y="22"/>
                      <a:pt x="49" y="22"/>
                    </a:cubicBezTo>
                    <a:cubicBezTo>
                      <a:pt x="42" y="13"/>
                      <a:pt x="42" y="13"/>
                      <a:pt x="42" y="13"/>
                    </a:cubicBezTo>
                    <a:cubicBezTo>
                      <a:pt x="38" y="12"/>
                      <a:pt x="38" y="12"/>
                      <a:pt x="38" y="12"/>
                    </a:cubicBezTo>
                    <a:cubicBezTo>
                      <a:pt x="37" y="7"/>
                      <a:pt x="37" y="7"/>
                      <a:pt x="37" y="7"/>
                    </a:cubicBezTo>
                    <a:cubicBezTo>
                      <a:pt x="31" y="0"/>
                      <a:pt x="31" y="0"/>
                      <a:pt x="31" y="0"/>
                    </a:cubicBezTo>
                    <a:cubicBezTo>
                      <a:pt x="22" y="7"/>
                      <a:pt x="22" y="7"/>
                      <a:pt x="22" y="7"/>
                    </a:cubicBezTo>
                    <a:cubicBezTo>
                      <a:pt x="23" y="13"/>
                      <a:pt x="23" y="13"/>
                      <a:pt x="23" y="13"/>
                    </a:cubicBezTo>
                    <a:lnTo>
                      <a:pt x="2" y="3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449">
                <a:extLst>
                  <a:ext uri="{FF2B5EF4-FFF2-40B4-BE49-F238E27FC236}">
                    <a16:creationId xmlns:a16="http://schemas.microsoft.com/office/drawing/2014/main" id="{ADC9263E-19E2-4FD7-87A0-932D17D2E9EA}"/>
                  </a:ext>
                </a:extLst>
              </p:cNvPr>
              <p:cNvSpPr>
                <a:spLocks/>
              </p:cNvSpPr>
              <p:nvPr/>
            </p:nvSpPr>
            <p:spPr bwMode="auto">
              <a:xfrm>
                <a:off x="3961562" y="4316518"/>
                <a:ext cx="151473" cy="159363"/>
              </a:xfrm>
              <a:custGeom>
                <a:avLst/>
                <a:gdLst>
                  <a:gd name="T0" fmla="*/ 1 w 49"/>
                  <a:gd name="T1" fmla="*/ 33 h 51"/>
                  <a:gd name="T2" fmla="*/ 1 w 49"/>
                  <a:gd name="T3" fmla="*/ 51 h 51"/>
                  <a:gd name="T4" fmla="*/ 33 w 49"/>
                  <a:gd name="T5" fmla="*/ 24 h 51"/>
                  <a:gd name="T6" fmla="*/ 42 w 49"/>
                  <a:gd name="T7" fmla="*/ 27 h 51"/>
                  <a:gd name="T8" fmla="*/ 49 w 49"/>
                  <a:gd name="T9" fmla="*/ 22 h 51"/>
                  <a:gd name="T10" fmla="*/ 44 w 49"/>
                  <a:gd name="T11" fmla="*/ 16 h 51"/>
                  <a:gd name="T12" fmla="*/ 37 w 49"/>
                  <a:gd name="T13" fmla="*/ 13 h 51"/>
                  <a:gd name="T14" fmla="*/ 35 w 49"/>
                  <a:gd name="T15" fmla="*/ 4 h 51"/>
                  <a:gd name="T16" fmla="*/ 31 w 49"/>
                  <a:gd name="T17" fmla="*/ 0 h 51"/>
                  <a:gd name="T18" fmla="*/ 24 w 49"/>
                  <a:gd name="T19" fmla="*/ 6 h 51"/>
                  <a:gd name="T20" fmla="*/ 25 w 49"/>
                  <a:gd name="T21" fmla="*/ 14 h 51"/>
                  <a:gd name="T22" fmla="*/ 1 w 49"/>
                  <a:gd name="T23"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1">
                    <a:moveTo>
                      <a:pt x="1" y="33"/>
                    </a:moveTo>
                    <a:cubicBezTo>
                      <a:pt x="0" y="39"/>
                      <a:pt x="1" y="46"/>
                      <a:pt x="1" y="51"/>
                    </a:cubicBezTo>
                    <a:cubicBezTo>
                      <a:pt x="33" y="24"/>
                      <a:pt x="33" y="24"/>
                      <a:pt x="33" y="24"/>
                    </a:cubicBezTo>
                    <a:cubicBezTo>
                      <a:pt x="42" y="27"/>
                      <a:pt x="42" y="27"/>
                      <a:pt x="42" y="27"/>
                    </a:cubicBezTo>
                    <a:cubicBezTo>
                      <a:pt x="49" y="22"/>
                      <a:pt x="49" y="22"/>
                      <a:pt x="49" y="22"/>
                    </a:cubicBezTo>
                    <a:cubicBezTo>
                      <a:pt x="44" y="16"/>
                      <a:pt x="44" y="16"/>
                      <a:pt x="44" y="16"/>
                    </a:cubicBezTo>
                    <a:cubicBezTo>
                      <a:pt x="37" y="13"/>
                      <a:pt x="37" y="13"/>
                      <a:pt x="37" y="13"/>
                    </a:cubicBezTo>
                    <a:cubicBezTo>
                      <a:pt x="35" y="4"/>
                      <a:pt x="35" y="4"/>
                      <a:pt x="35" y="4"/>
                    </a:cubicBezTo>
                    <a:cubicBezTo>
                      <a:pt x="31" y="0"/>
                      <a:pt x="31" y="0"/>
                      <a:pt x="31" y="0"/>
                    </a:cubicBezTo>
                    <a:cubicBezTo>
                      <a:pt x="24" y="6"/>
                      <a:pt x="24" y="6"/>
                      <a:pt x="24" y="6"/>
                    </a:cubicBezTo>
                    <a:cubicBezTo>
                      <a:pt x="25" y="14"/>
                      <a:pt x="25" y="14"/>
                      <a:pt x="25" y="14"/>
                    </a:cubicBez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450">
                <a:extLst>
                  <a:ext uri="{FF2B5EF4-FFF2-40B4-BE49-F238E27FC236}">
                    <a16:creationId xmlns:a16="http://schemas.microsoft.com/office/drawing/2014/main" id="{BC47EFB6-275E-477B-9BC0-77B41CC8505A}"/>
                  </a:ext>
                </a:extLst>
              </p:cNvPr>
              <p:cNvSpPr>
                <a:spLocks/>
              </p:cNvSpPr>
              <p:nvPr/>
            </p:nvSpPr>
            <p:spPr bwMode="auto">
              <a:xfrm>
                <a:off x="4035720" y="4367009"/>
                <a:ext cx="25246" cy="25246"/>
              </a:xfrm>
              <a:custGeom>
                <a:avLst/>
                <a:gdLst>
                  <a:gd name="T0" fmla="*/ 16 w 16"/>
                  <a:gd name="T1" fmla="*/ 12 h 16"/>
                  <a:gd name="T2" fmla="*/ 14 w 16"/>
                  <a:gd name="T3" fmla="*/ 12 h 16"/>
                  <a:gd name="T4" fmla="*/ 14 w 16"/>
                  <a:gd name="T5" fmla="*/ 4 h 16"/>
                  <a:gd name="T6" fmla="*/ 16 w 16"/>
                  <a:gd name="T7" fmla="*/ 4 h 16"/>
                  <a:gd name="T8" fmla="*/ 14 w 16"/>
                  <a:gd name="T9" fmla="*/ 4 h 16"/>
                  <a:gd name="T10" fmla="*/ 14 w 16"/>
                  <a:gd name="T11" fmla="*/ 4 h 16"/>
                  <a:gd name="T12" fmla="*/ 14 w 16"/>
                  <a:gd name="T13" fmla="*/ 2 h 16"/>
                  <a:gd name="T14" fmla="*/ 12 w 16"/>
                  <a:gd name="T15" fmla="*/ 2 h 16"/>
                  <a:gd name="T16" fmla="*/ 12 w 16"/>
                  <a:gd name="T17" fmla="*/ 0 h 16"/>
                  <a:gd name="T18" fmla="*/ 12 w 16"/>
                  <a:gd name="T19" fmla="*/ 2 h 16"/>
                  <a:gd name="T20" fmla="*/ 6 w 16"/>
                  <a:gd name="T21" fmla="*/ 2 h 16"/>
                  <a:gd name="T22" fmla="*/ 6 w 16"/>
                  <a:gd name="T23" fmla="*/ 0 h 16"/>
                  <a:gd name="T24" fmla="*/ 6 w 16"/>
                  <a:gd name="T25" fmla="*/ 2 h 16"/>
                  <a:gd name="T26" fmla="*/ 4 w 16"/>
                  <a:gd name="T27" fmla="*/ 2 h 16"/>
                  <a:gd name="T28" fmla="*/ 4 w 16"/>
                  <a:gd name="T29" fmla="*/ 2 h 16"/>
                  <a:gd name="T30" fmla="*/ 4 w 16"/>
                  <a:gd name="T31" fmla="*/ 4 h 16"/>
                  <a:gd name="T32" fmla="*/ 2 w 16"/>
                  <a:gd name="T33" fmla="*/ 4 h 16"/>
                  <a:gd name="T34" fmla="*/ 4 w 16"/>
                  <a:gd name="T35" fmla="*/ 4 h 16"/>
                  <a:gd name="T36" fmla="*/ 2 w 16"/>
                  <a:gd name="T37" fmla="*/ 10 h 16"/>
                  <a:gd name="T38" fmla="*/ 0 w 16"/>
                  <a:gd name="T39" fmla="*/ 10 h 16"/>
                  <a:gd name="T40" fmla="*/ 2 w 16"/>
                  <a:gd name="T41" fmla="*/ 10 h 16"/>
                  <a:gd name="T42" fmla="*/ 2 w 16"/>
                  <a:gd name="T43" fmla="*/ 12 h 16"/>
                  <a:gd name="T44" fmla="*/ 2 w 16"/>
                  <a:gd name="T45" fmla="*/ 12 h 16"/>
                  <a:gd name="T46" fmla="*/ 4 w 16"/>
                  <a:gd name="T47" fmla="*/ 12 h 16"/>
                  <a:gd name="T48" fmla="*/ 4 w 16"/>
                  <a:gd name="T49" fmla="*/ 14 h 16"/>
                  <a:gd name="T50" fmla="*/ 4 w 16"/>
                  <a:gd name="T51" fmla="*/ 14 h 16"/>
                  <a:gd name="T52" fmla="*/ 12 w 16"/>
                  <a:gd name="T53" fmla="*/ 14 h 16"/>
                  <a:gd name="T54" fmla="*/ 12 w 16"/>
                  <a:gd name="T55" fmla="*/ 14 h 16"/>
                  <a:gd name="T56" fmla="*/ 12 w 16"/>
                  <a:gd name="T57" fmla="*/ 12 h 16"/>
                  <a:gd name="T58" fmla="*/ 12 w 16"/>
                  <a:gd name="T59" fmla="*/ 14 h 16"/>
                  <a:gd name="T60" fmla="*/ 14 w 16"/>
                  <a:gd name="T61" fmla="*/ 12 h 16"/>
                  <a:gd name="T62" fmla="*/ 14 w 16"/>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12"/>
                    </a:moveTo>
                    <a:lnTo>
                      <a:pt x="16" y="12"/>
                    </a:lnTo>
                    <a:lnTo>
                      <a:pt x="14" y="12"/>
                    </a:lnTo>
                    <a:lnTo>
                      <a:pt x="14" y="12"/>
                    </a:lnTo>
                    <a:lnTo>
                      <a:pt x="10" y="8"/>
                    </a:lnTo>
                    <a:lnTo>
                      <a:pt x="14" y="4"/>
                    </a:lnTo>
                    <a:lnTo>
                      <a:pt x="16" y="6"/>
                    </a:lnTo>
                    <a:lnTo>
                      <a:pt x="16" y="4"/>
                    </a:lnTo>
                    <a:lnTo>
                      <a:pt x="14" y="4"/>
                    </a:lnTo>
                    <a:lnTo>
                      <a:pt x="14" y="4"/>
                    </a:lnTo>
                    <a:lnTo>
                      <a:pt x="14" y="4"/>
                    </a:lnTo>
                    <a:lnTo>
                      <a:pt x="14" y="4"/>
                    </a:lnTo>
                    <a:lnTo>
                      <a:pt x="14" y="4"/>
                    </a:lnTo>
                    <a:lnTo>
                      <a:pt x="14" y="2"/>
                    </a:lnTo>
                    <a:lnTo>
                      <a:pt x="14" y="4"/>
                    </a:lnTo>
                    <a:lnTo>
                      <a:pt x="12" y="2"/>
                    </a:lnTo>
                    <a:lnTo>
                      <a:pt x="14" y="2"/>
                    </a:lnTo>
                    <a:lnTo>
                      <a:pt x="12" y="0"/>
                    </a:lnTo>
                    <a:lnTo>
                      <a:pt x="12" y="2"/>
                    </a:lnTo>
                    <a:lnTo>
                      <a:pt x="12" y="2"/>
                    </a:lnTo>
                    <a:lnTo>
                      <a:pt x="8" y="6"/>
                    </a:lnTo>
                    <a:lnTo>
                      <a:pt x="6" y="2"/>
                    </a:lnTo>
                    <a:lnTo>
                      <a:pt x="6" y="2"/>
                    </a:lnTo>
                    <a:lnTo>
                      <a:pt x="6" y="0"/>
                    </a:lnTo>
                    <a:lnTo>
                      <a:pt x="6" y="2"/>
                    </a:lnTo>
                    <a:lnTo>
                      <a:pt x="6" y="2"/>
                    </a:lnTo>
                    <a:lnTo>
                      <a:pt x="4" y="4"/>
                    </a:lnTo>
                    <a:lnTo>
                      <a:pt x="4" y="2"/>
                    </a:lnTo>
                    <a:lnTo>
                      <a:pt x="4" y="2"/>
                    </a:lnTo>
                    <a:lnTo>
                      <a:pt x="4" y="2"/>
                    </a:lnTo>
                    <a:lnTo>
                      <a:pt x="4" y="2"/>
                    </a:lnTo>
                    <a:lnTo>
                      <a:pt x="4" y="4"/>
                    </a:lnTo>
                    <a:lnTo>
                      <a:pt x="4" y="4"/>
                    </a:lnTo>
                    <a:lnTo>
                      <a:pt x="2" y="4"/>
                    </a:lnTo>
                    <a:lnTo>
                      <a:pt x="2" y="4"/>
                    </a:lnTo>
                    <a:lnTo>
                      <a:pt x="4" y="4"/>
                    </a:lnTo>
                    <a:lnTo>
                      <a:pt x="6" y="8"/>
                    </a:lnTo>
                    <a:lnTo>
                      <a:pt x="2" y="10"/>
                    </a:lnTo>
                    <a:lnTo>
                      <a:pt x="2" y="10"/>
                    </a:lnTo>
                    <a:lnTo>
                      <a:pt x="0" y="10"/>
                    </a:lnTo>
                    <a:lnTo>
                      <a:pt x="2" y="12"/>
                    </a:lnTo>
                    <a:lnTo>
                      <a:pt x="2" y="10"/>
                    </a:lnTo>
                    <a:lnTo>
                      <a:pt x="4" y="12"/>
                    </a:lnTo>
                    <a:lnTo>
                      <a:pt x="2" y="12"/>
                    </a:lnTo>
                    <a:lnTo>
                      <a:pt x="2" y="12"/>
                    </a:lnTo>
                    <a:lnTo>
                      <a:pt x="2" y="12"/>
                    </a:lnTo>
                    <a:lnTo>
                      <a:pt x="4" y="12"/>
                    </a:lnTo>
                    <a:lnTo>
                      <a:pt x="4" y="12"/>
                    </a:lnTo>
                    <a:lnTo>
                      <a:pt x="4" y="14"/>
                    </a:lnTo>
                    <a:lnTo>
                      <a:pt x="4" y="14"/>
                    </a:lnTo>
                    <a:lnTo>
                      <a:pt x="4" y="14"/>
                    </a:lnTo>
                    <a:lnTo>
                      <a:pt x="4" y="14"/>
                    </a:lnTo>
                    <a:lnTo>
                      <a:pt x="8" y="10"/>
                    </a:lnTo>
                    <a:lnTo>
                      <a:pt x="12" y="14"/>
                    </a:lnTo>
                    <a:lnTo>
                      <a:pt x="10" y="16"/>
                    </a:lnTo>
                    <a:lnTo>
                      <a:pt x="12" y="14"/>
                    </a:lnTo>
                    <a:lnTo>
                      <a:pt x="12" y="14"/>
                    </a:lnTo>
                    <a:lnTo>
                      <a:pt x="12" y="12"/>
                    </a:lnTo>
                    <a:lnTo>
                      <a:pt x="12" y="14"/>
                    </a:lnTo>
                    <a:lnTo>
                      <a:pt x="12" y="14"/>
                    </a:lnTo>
                    <a:lnTo>
                      <a:pt x="12" y="12"/>
                    </a:lnTo>
                    <a:lnTo>
                      <a:pt x="14" y="12"/>
                    </a:lnTo>
                    <a:lnTo>
                      <a:pt x="12" y="12"/>
                    </a:lnTo>
                    <a:lnTo>
                      <a:pt x="14" y="12"/>
                    </a:lnTo>
                    <a:lnTo>
                      <a:pt x="1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451">
                <a:extLst>
                  <a:ext uri="{FF2B5EF4-FFF2-40B4-BE49-F238E27FC236}">
                    <a16:creationId xmlns:a16="http://schemas.microsoft.com/office/drawing/2014/main" id="{146E00CF-BEDE-4C6E-891F-A2C18469A6EA}"/>
                  </a:ext>
                </a:extLst>
              </p:cNvPr>
              <p:cNvSpPr>
                <a:spLocks/>
              </p:cNvSpPr>
              <p:nvPr/>
            </p:nvSpPr>
            <p:spPr bwMode="auto">
              <a:xfrm>
                <a:off x="3996274" y="4401721"/>
                <a:ext cx="23668" cy="23668"/>
              </a:xfrm>
              <a:custGeom>
                <a:avLst/>
                <a:gdLst>
                  <a:gd name="T0" fmla="*/ 13 w 15"/>
                  <a:gd name="T1" fmla="*/ 12 h 15"/>
                  <a:gd name="T2" fmla="*/ 11 w 15"/>
                  <a:gd name="T3" fmla="*/ 12 h 15"/>
                  <a:gd name="T4" fmla="*/ 13 w 15"/>
                  <a:gd name="T5" fmla="*/ 6 h 15"/>
                  <a:gd name="T6" fmla="*/ 13 w 15"/>
                  <a:gd name="T7" fmla="*/ 4 h 15"/>
                  <a:gd name="T8" fmla="*/ 11 w 15"/>
                  <a:gd name="T9" fmla="*/ 4 h 15"/>
                  <a:gd name="T10" fmla="*/ 13 w 15"/>
                  <a:gd name="T11" fmla="*/ 4 h 15"/>
                  <a:gd name="T12" fmla="*/ 11 w 15"/>
                  <a:gd name="T13" fmla="*/ 2 h 15"/>
                  <a:gd name="T14" fmla="*/ 11 w 15"/>
                  <a:gd name="T15" fmla="*/ 2 h 15"/>
                  <a:gd name="T16" fmla="*/ 11 w 15"/>
                  <a:gd name="T17" fmla="*/ 2 h 15"/>
                  <a:gd name="T18" fmla="*/ 11 w 15"/>
                  <a:gd name="T19" fmla="*/ 2 h 15"/>
                  <a:gd name="T20" fmla="*/ 3 w 15"/>
                  <a:gd name="T21" fmla="*/ 2 h 15"/>
                  <a:gd name="T22" fmla="*/ 5 w 15"/>
                  <a:gd name="T23" fmla="*/ 0 h 15"/>
                  <a:gd name="T24" fmla="*/ 3 w 15"/>
                  <a:gd name="T25" fmla="*/ 2 h 15"/>
                  <a:gd name="T26" fmla="*/ 3 w 15"/>
                  <a:gd name="T27" fmla="*/ 2 h 15"/>
                  <a:gd name="T28" fmla="*/ 3 w 15"/>
                  <a:gd name="T29" fmla="*/ 2 h 15"/>
                  <a:gd name="T30" fmla="*/ 3 w 15"/>
                  <a:gd name="T31" fmla="*/ 4 h 15"/>
                  <a:gd name="T32" fmla="*/ 1 w 15"/>
                  <a:gd name="T33" fmla="*/ 4 h 15"/>
                  <a:gd name="T34" fmla="*/ 1 w 15"/>
                  <a:gd name="T35" fmla="*/ 4 h 15"/>
                  <a:gd name="T36" fmla="*/ 1 w 15"/>
                  <a:gd name="T37" fmla="*/ 10 h 15"/>
                  <a:gd name="T38" fmla="*/ 0 w 15"/>
                  <a:gd name="T39" fmla="*/ 10 h 15"/>
                  <a:gd name="T40" fmla="*/ 1 w 15"/>
                  <a:gd name="T41" fmla="*/ 12 h 15"/>
                  <a:gd name="T42" fmla="*/ 1 w 15"/>
                  <a:gd name="T43" fmla="*/ 12 h 15"/>
                  <a:gd name="T44" fmla="*/ 1 w 15"/>
                  <a:gd name="T45" fmla="*/ 12 h 15"/>
                  <a:gd name="T46" fmla="*/ 1 w 15"/>
                  <a:gd name="T47" fmla="*/ 12 h 15"/>
                  <a:gd name="T48" fmla="*/ 1 w 15"/>
                  <a:gd name="T49" fmla="*/ 13 h 15"/>
                  <a:gd name="T50" fmla="*/ 3 w 15"/>
                  <a:gd name="T51" fmla="*/ 13 h 15"/>
                  <a:gd name="T52" fmla="*/ 9 w 15"/>
                  <a:gd name="T53" fmla="*/ 13 h 15"/>
                  <a:gd name="T54" fmla="*/ 9 w 15"/>
                  <a:gd name="T55" fmla="*/ 13 h 15"/>
                  <a:gd name="T56" fmla="*/ 11 w 15"/>
                  <a:gd name="T57" fmla="*/ 12 h 15"/>
                  <a:gd name="T58" fmla="*/ 11 w 15"/>
                  <a:gd name="T59" fmla="*/ 13 h 15"/>
                  <a:gd name="T60" fmla="*/ 11 w 15"/>
                  <a:gd name="T61" fmla="*/ 12 h 15"/>
                  <a:gd name="T62" fmla="*/ 11 w 15"/>
                  <a:gd name="T6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5">
                    <a:moveTo>
                      <a:pt x="13" y="12"/>
                    </a:moveTo>
                    <a:lnTo>
                      <a:pt x="13" y="12"/>
                    </a:lnTo>
                    <a:lnTo>
                      <a:pt x="11" y="12"/>
                    </a:lnTo>
                    <a:lnTo>
                      <a:pt x="11" y="12"/>
                    </a:lnTo>
                    <a:lnTo>
                      <a:pt x="9" y="8"/>
                    </a:lnTo>
                    <a:lnTo>
                      <a:pt x="13" y="6"/>
                    </a:lnTo>
                    <a:lnTo>
                      <a:pt x="15" y="6"/>
                    </a:lnTo>
                    <a:lnTo>
                      <a:pt x="13" y="4"/>
                    </a:lnTo>
                    <a:lnTo>
                      <a:pt x="13" y="6"/>
                    </a:lnTo>
                    <a:lnTo>
                      <a:pt x="11" y="4"/>
                    </a:lnTo>
                    <a:lnTo>
                      <a:pt x="13" y="4"/>
                    </a:lnTo>
                    <a:lnTo>
                      <a:pt x="13" y="4"/>
                    </a:lnTo>
                    <a:lnTo>
                      <a:pt x="13" y="4"/>
                    </a:lnTo>
                    <a:lnTo>
                      <a:pt x="11" y="2"/>
                    </a:lnTo>
                    <a:lnTo>
                      <a:pt x="11" y="4"/>
                    </a:lnTo>
                    <a:lnTo>
                      <a:pt x="11" y="2"/>
                    </a:lnTo>
                    <a:lnTo>
                      <a:pt x="11" y="2"/>
                    </a:lnTo>
                    <a:lnTo>
                      <a:pt x="11" y="2"/>
                    </a:lnTo>
                    <a:lnTo>
                      <a:pt x="11" y="2"/>
                    </a:lnTo>
                    <a:lnTo>
                      <a:pt x="11" y="2"/>
                    </a:lnTo>
                    <a:lnTo>
                      <a:pt x="7" y="6"/>
                    </a:lnTo>
                    <a:lnTo>
                      <a:pt x="3" y="2"/>
                    </a:lnTo>
                    <a:lnTo>
                      <a:pt x="3" y="2"/>
                    </a:lnTo>
                    <a:lnTo>
                      <a:pt x="5" y="0"/>
                    </a:lnTo>
                    <a:lnTo>
                      <a:pt x="3" y="2"/>
                    </a:lnTo>
                    <a:lnTo>
                      <a:pt x="3" y="2"/>
                    </a:lnTo>
                    <a:lnTo>
                      <a:pt x="3" y="4"/>
                    </a:lnTo>
                    <a:lnTo>
                      <a:pt x="3" y="2"/>
                    </a:lnTo>
                    <a:lnTo>
                      <a:pt x="3" y="2"/>
                    </a:lnTo>
                    <a:lnTo>
                      <a:pt x="3" y="2"/>
                    </a:lnTo>
                    <a:lnTo>
                      <a:pt x="1" y="4"/>
                    </a:lnTo>
                    <a:lnTo>
                      <a:pt x="3" y="4"/>
                    </a:lnTo>
                    <a:lnTo>
                      <a:pt x="1" y="4"/>
                    </a:lnTo>
                    <a:lnTo>
                      <a:pt x="1" y="4"/>
                    </a:lnTo>
                    <a:lnTo>
                      <a:pt x="0" y="4"/>
                    </a:lnTo>
                    <a:lnTo>
                      <a:pt x="1" y="4"/>
                    </a:lnTo>
                    <a:lnTo>
                      <a:pt x="5" y="8"/>
                    </a:lnTo>
                    <a:lnTo>
                      <a:pt x="1" y="10"/>
                    </a:lnTo>
                    <a:lnTo>
                      <a:pt x="1" y="10"/>
                    </a:lnTo>
                    <a:lnTo>
                      <a:pt x="0" y="10"/>
                    </a:lnTo>
                    <a:lnTo>
                      <a:pt x="0" y="12"/>
                    </a:lnTo>
                    <a:lnTo>
                      <a:pt x="1" y="12"/>
                    </a:lnTo>
                    <a:lnTo>
                      <a:pt x="1" y="12"/>
                    </a:lnTo>
                    <a:lnTo>
                      <a:pt x="1" y="12"/>
                    </a:lnTo>
                    <a:lnTo>
                      <a:pt x="1" y="12"/>
                    </a:lnTo>
                    <a:lnTo>
                      <a:pt x="1" y="12"/>
                    </a:lnTo>
                    <a:lnTo>
                      <a:pt x="1" y="13"/>
                    </a:lnTo>
                    <a:lnTo>
                      <a:pt x="1" y="12"/>
                    </a:lnTo>
                    <a:lnTo>
                      <a:pt x="3" y="13"/>
                    </a:lnTo>
                    <a:lnTo>
                      <a:pt x="1" y="13"/>
                    </a:lnTo>
                    <a:lnTo>
                      <a:pt x="3" y="15"/>
                    </a:lnTo>
                    <a:lnTo>
                      <a:pt x="3" y="13"/>
                    </a:lnTo>
                    <a:lnTo>
                      <a:pt x="7" y="10"/>
                    </a:lnTo>
                    <a:lnTo>
                      <a:pt x="9" y="13"/>
                    </a:lnTo>
                    <a:lnTo>
                      <a:pt x="9" y="15"/>
                    </a:lnTo>
                    <a:lnTo>
                      <a:pt x="9" y="13"/>
                    </a:lnTo>
                    <a:lnTo>
                      <a:pt x="9" y="13"/>
                    </a:lnTo>
                    <a:lnTo>
                      <a:pt x="11" y="12"/>
                    </a:lnTo>
                    <a:lnTo>
                      <a:pt x="11" y="13"/>
                    </a:lnTo>
                    <a:lnTo>
                      <a:pt x="11" y="13"/>
                    </a:lnTo>
                    <a:lnTo>
                      <a:pt x="11" y="13"/>
                    </a:lnTo>
                    <a:lnTo>
                      <a:pt x="11" y="12"/>
                    </a:lnTo>
                    <a:lnTo>
                      <a:pt x="11" y="12"/>
                    </a:lnTo>
                    <a:lnTo>
                      <a:pt x="11" y="12"/>
                    </a:lnTo>
                    <a:lnTo>
                      <a:pt x="13"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452">
                <a:extLst>
                  <a:ext uri="{FF2B5EF4-FFF2-40B4-BE49-F238E27FC236}">
                    <a16:creationId xmlns:a16="http://schemas.microsoft.com/office/drawing/2014/main" id="{75628868-9C4D-4BAB-B154-87A1FF7C24F8}"/>
                  </a:ext>
                </a:extLst>
              </p:cNvPr>
              <p:cNvSpPr>
                <a:spLocks/>
              </p:cNvSpPr>
              <p:nvPr/>
            </p:nvSpPr>
            <p:spPr bwMode="auto">
              <a:xfrm>
                <a:off x="4079899" y="4373320"/>
                <a:ext cx="22090" cy="22090"/>
              </a:xfrm>
              <a:custGeom>
                <a:avLst/>
                <a:gdLst>
                  <a:gd name="T0" fmla="*/ 14 w 14"/>
                  <a:gd name="T1" fmla="*/ 10 h 14"/>
                  <a:gd name="T2" fmla="*/ 12 w 14"/>
                  <a:gd name="T3" fmla="*/ 10 h 14"/>
                  <a:gd name="T4" fmla="*/ 12 w 14"/>
                  <a:gd name="T5" fmla="*/ 4 h 14"/>
                  <a:gd name="T6" fmla="*/ 14 w 14"/>
                  <a:gd name="T7" fmla="*/ 4 h 14"/>
                  <a:gd name="T8" fmla="*/ 12 w 14"/>
                  <a:gd name="T9" fmla="*/ 2 h 14"/>
                  <a:gd name="T10" fmla="*/ 12 w 14"/>
                  <a:gd name="T11" fmla="*/ 2 h 14"/>
                  <a:gd name="T12" fmla="*/ 12 w 14"/>
                  <a:gd name="T13" fmla="*/ 2 h 14"/>
                  <a:gd name="T14" fmla="*/ 12 w 14"/>
                  <a:gd name="T15" fmla="*/ 2 h 14"/>
                  <a:gd name="T16" fmla="*/ 12 w 14"/>
                  <a:gd name="T17" fmla="*/ 0 h 14"/>
                  <a:gd name="T18" fmla="*/ 10 w 14"/>
                  <a:gd name="T19" fmla="*/ 2 h 14"/>
                  <a:gd name="T20" fmla="*/ 4 w 14"/>
                  <a:gd name="T21" fmla="*/ 2 h 14"/>
                  <a:gd name="T22" fmla="*/ 4 w 14"/>
                  <a:gd name="T23" fmla="*/ 0 h 14"/>
                  <a:gd name="T24" fmla="*/ 4 w 14"/>
                  <a:gd name="T25" fmla="*/ 2 h 14"/>
                  <a:gd name="T26" fmla="*/ 4 w 14"/>
                  <a:gd name="T27" fmla="*/ 2 h 14"/>
                  <a:gd name="T28" fmla="*/ 2 w 14"/>
                  <a:gd name="T29" fmla="*/ 2 h 14"/>
                  <a:gd name="T30" fmla="*/ 4 w 14"/>
                  <a:gd name="T31" fmla="*/ 2 h 14"/>
                  <a:gd name="T32" fmla="*/ 2 w 14"/>
                  <a:gd name="T33" fmla="*/ 2 h 14"/>
                  <a:gd name="T34" fmla="*/ 2 w 14"/>
                  <a:gd name="T35" fmla="*/ 4 h 14"/>
                  <a:gd name="T36" fmla="*/ 2 w 14"/>
                  <a:gd name="T37" fmla="*/ 10 h 14"/>
                  <a:gd name="T38" fmla="*/ 0 w 14"/>
                  <a:gd name="T39" fmla="*/ 10 h 14"/>
                  <a:gd name="T40" fmla="*/ 2 w 14"/>
                  <a:gd name="T41" fmla="*/ 10 h 14"/>
                  <a:gd name="T42" fmla="*/ 0 w 14"/>
                  <a:gd name="T43" fmla="*/ 10 h 14"/>
                  <a:gd name="T44" fmla="*/ 2 w 14"/>
                  <a:gd name="T45" fmla="*/ 12 h 14"/>
                  <a:gd name="T46" fmla="*/ 2 w 14"/>
                  <a:gd name="T47" fmla="*/ 10 h 14"/>
                  <a:gd name="T48" fmla="*/ 2 w 14"/>
                  <a:gd name="T49" fmla="*/ 12 h 14"/>
                  <a:gd name="T50" fmla="*/ 4 w 14"/>
                  <a:gd name="T51" fmla="*/ 12 h 14"/>
                  <a:gd name="T52" fmla="*/ 10 w 14"/>
                  <a:gd name="T53" fmla="*/ 12 h 14"/>
                  <a:gd name="T54" fmla="*/ 10 w 14"/>
                  <a:gd name="T55" fmla="*/ 14 h 14"/>
                  <a:gd name="T56" fmla="*/ 10 w 14"/>
                  <a:gd name="T57" fmla="*/ 12 h 14"/>
                  <a:gd name="T58" fmla="*/ 12 w 14"/>
                  <a:gd name="T59" fmla="*/ 12 h 14"/>
                  <a:gd name="T60" fmla="*/ 12 w 14"/>
                  <a:gd name="T61" fmla="*/ 12 h 14"/>
                  <a:gd name="T62" fmla="*/ 12 w 14"/>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12"/>
                    </a:moveTo>
                    <a:lnTo>
                      <a:pt x="14" y="10"/>
                    </a:lnTo>
                    <a:lnTo>
                      <a:pt x="12" y="10"/>
                    </a:lnTo>
                    <a:lnTo>
                      <a:pt x="12" y="10"/>
                    </a:lnTo>
                    <a:lnTo>
                      <a:pt x="10" y="8"/>
                    </a:lnTo>
                    <a:lnTo>
                      <a:pt x="12" y="4"/>
                    </a:lnTo>
                    <a:lnTo>
                      <a:pt x="14" y="4"/>
                    </a:lnTo>
                    <a:lnTo>
                      <a:pt x="14" y="4"/>
                    </a:lnTo>
                    <a:lnTo>
                      <a:pt x="12" y="4"/>
                    </a:lnTo>
                    <a:lnTo>
                      <a:pt x="12" y="2"/>
                    </a:lnTo>
                    <a:lnTo>
                      <a:pt x="14" y="2"/>
                    </a:lnTo>
                    <a:lnTo>
                      <a:pt x="12" y="2"/>
                    </a:lnTo>
                    <a:lnTo>
                      <a:pt x="12" y="2"/>
                    </a:lnTo>
                    <a:lnTo>
                      <a:pt x="12" y="2"/>
                    </a:lnTo>
                    <a:lnTo>
                      <a:pt x="12" y="2"/>
                    </a:lnTo>
                    <a:lnTo>
                      <a:pt x="12" y="2"/>
                    </a:lnTo>
                    <a:lnTo>
                      <a:pt x="12" y="0"/>
                    </a:lnTo>
                    <a:lnTo>
                      <a:pt x="12" y="0"/>
                    </a:lnTo>
                    <a:lnTo>
                      <a:pt x="10" y="2"/>
                    </a:lnTo>
                    <a:lnTo>
                      <a:pt x="10"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4" y="6"/>
                    </a:lnTo>
                    <a:lnTo>
                      <a:pt x="2" y="10"/>
                    </a:lnTo>
                    <a:lnTo>
                      <a:pt x="2" y="10"/>
                    </a:lnTo>
                    <a:lnTo>
                      <a:pt x="0" y="10"/>
                    </a:lnTo>
                    <a:lnTo>
                      <a:pt x="0" y="10"/>
                    </a:lnTo>
                    <a:lnTo>
                      <a:pt x="2" y="10"/>
                    </a:lnTo>
                    <a:lnTo>
                      <a:pt x="2" y="10"/>
                    </a:lnTo>
                    <a:lnTo>
                      <a:pt x="0" y="10"/>
                    </a:lnTo>
                    <a:lnTo>
                      <a:pt x="2" y="12"/>
                    </a:lnTo>
                    <a:lnTo>
                      <a:pt x="2" y="12"/>
                    </a:lnTo>
                    <a:lnTo>
                      <a:pt x="2" y="12"/>
                    </a:lnTo>
                    <a:lnTo>
                      <a:pt x="2" y="10"/>
                    </a:lnTo>
                    <a:lnTo>
                      <a:pt x="4" y="12"/>
                    </a:lnTo>
                    <a:lnTo>
                      <a:pt x="2" y="12"/>
                    </a:lnTo>
                    <a:lnTo>
                      <a:pt x="2" y="14"/>
                    </a:lnTo>
                    <a:lnTo>
                      <a:pt x="4" y="12"/>
                    </a:lnTo>
                    <a:lnTo>
                      <a:pt x="6" y="10"/>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453">
                <a:extLst>
                  <a:ext uri="{FF2B5EF4-FFF2-40B4-BE49-F238E27FC236}">
                    <a16:creationId xmlns:a16="http://schemas.microsoft.com/office/drawing/2014/main" id="{49251683-E34E-446A-863F-7DE2436CD894}"/>
                  </a:ext>
                </a:extLst>
              </p:cNvPr>
              <p:cNvSpPr>
                <a:spLocks/>
              </p:cNvSpPr>
              <p:nvPr/>
            </p:nvSpPr>
            <p:spPr bwMode="auto">
              <a:xfrm>
                <a:off x="4042031" y="4329140"/>
                <a:ext cx="25246" cy="22090"/>
              </a:xfrm>
              <a:custGeom>
                <a:avLst/>
                <a:gdLst>
                  <a:gd name="T0" fmla="*/ 14 w 16"/>
                  <a:gd name="T1" fmla="*/ 10 h 14"/>
                  <a:gd name="T2" fmla="*/ 12 w 16"/>
                  <a:gd name="T3" fmla="*/ 10 h 14"/>
                  <a:gd name="T4" fmla="*/ 14 w 16"/>
                  <a:gd name="T5" fmla="*/ 4 h 14"/>
                  <a:gd name="T6" fmla="*/ 14 w 16"/>
                  <a:gd name="T7" fmla="*/ 2 h 14"/>
                  <a:gd name="T8" fmla="*/ 12 w 16"/>
                  <a:gd name="T9" fmla="*/ 2 h 14"/>
                  <a:gd name="T10" fmla="*/ 14 w 16"/>
                  <a:gd name="T11" fmla="*/ 2 h 14"/>
                  <a:gd name="T12" fmla="*/ 12 w 16"/>
                  <a:gd name="T13" fmla="*/ 2 h 14"/>
                  <a:gd name="T14" fmla="*/ 12 w 16"/>
                  <a:gd name="T15" fmla="*/ 2 h 14"/>
                  <a:gd name="T16" fmla="*/ 12 w 16"/>
                  <a:gd name="T17" fmla="*/ 0 h 14"/>
                  <a:gd name="T18" fmla="*/ 12 w 16"/>
                  <a:gd name="T19" fmla="*/ 2 h 14"/>
                  <a:gd name="T20" fmla="*/ 6 w 16"/>
                  <a:gd name="T21" fmla="*/ 0 h 14"/>
                  <a:gd name="T22" fmla="*/ 6 w 16"/>
                  <a:gd name="T23" fmla="*/ 0 h 14"/>
                  <a:gd name="T24" fmla="*/ 4 w 16"/>
                  <a:gd name="T25" fmla="*/ 0 h 14"/>
                  <a:gd name="T26" fmla="*/ 4 w 16"/>
                  <a:gd name="T27" fmla="*/ 0 h 14"/>
                  <a:gd name="T28" fmla="*/ 4 w 16"/>
                  <a:gd name="T29" fmla="*/ 2 h 14"/>
                  <a:gd name="T30" fmla="*/ 4 w 16"/>
                  <a:gd name="T31" fmla="*/ 2 h 14"/>
                  <a:gd name="T32" fmla="*/ 2 w 16"/>
                  <a:gd name="T33" fmla="*/ 2 h 14"/>
                  <a:gd name="T34" fmla="*/ 2 w 16"/>
                  <a:gd name="T35" fmla="*/ 2 h 14"/>
                  <a:gd name="T36" fmla="*/ 2 w 16"/>
                  <a:gd name="T37" fmla="*/ 10 h 14"/>
                  <a:gd name="T38" fmla="*/ 0 w 16"/>
                  <a:gd name="T39" fmla="*/ 10 h 14"/>
                  <a:gd name="T40" fmla="*/ 2 w 16"/>
                  <a:gd name="T41" fmla="*/ 10 h 14"/>
                  <a:gd name="T42" fmla="*/ 2 w 16"/>
                  <a:gd name="T43" fmla="*/ 10 h 14"/>
                  <a:gd name="T44" fmla="*/ 2 w 16"/>
                  <a:gd name="T45" fmla="*/ 12 h 14"/>
                  <a:gd name="T46" fmla="*/ 2 w 16"/>
                  <a:gd name="T47" fmla="*/ 10 h 14"/>
                  <a:gd name="T48" fmla="*/ 2 w 16"/>
                  <a:gd name="T49" fmla="*/ 12 h 14"/>
                  <a:gd name="T50" fmla="*/ 4 w 16"/>
                  <a:gd name="T51" fmla="*/ 12 h 14"/>
                  <a:gd name="T52" fmla="*/ 10 w 16"/>
                  <a:gd name="T53" fmla="*/ 12 h 14"/>
                  <a:gd name="T54" fmla="*/ 10 w 16"/>
                  <a:gd name="T55" fmla="*/ 12 h 14"/>
                  <a:gd name="T56" fmla="*/ 12 w 16"/>
                  <a:gd name="T57" fmla="*/ 12 h 14"/>
                  <a:gd name="T58" fmla="*/ 12 w 16"/>
                  <a:gd name="T59" fmla="*/ 12 h 14"/>
                  <a:gd name="T60" fmla="*/ 12 w 16"/>
                  <a:gd name="T61" fmla="*/ 12 h 14"/>
                  <a:gd name="T62" fmla="*/ 12 w 16"/>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14" y="10"/>
                    </a:moveTo>
                    <a:lnTo>
                      <a:pt x="14" y="10"/>
                    </a:lnTo>
                    <a:lnTo>
                      <a:pt x="12" y="10"/>
                    </a:lnTo>
                    <a:lnTo>
                      <a:pt x="12" y="10"/>
                    </a:lnTo>
                    <a:lnTo>
                      <a:pt x="10" y="6"/>
                    </a:lnTo>
                    <a:lnTo>
                      <a:pt x="14" y="4"/>
                    </a:lnTo>
                    <a:lnTo>
                      <a:pt x="16" y="4"/>
                    </a:lnTo>
                    <a:lnTo>
                      <a:pt x="14" y="2"/>
                    </a:lnTo>
                    <a:lnTo>
                      <a:pt x="14" y="4"/>
                    </a:lnTo>
                    <a:lnTo>
                      <a:pt x="12" y="2"/>
                    </a:lnTo>
                    <a:lnTo>
                      <a:pt x="14" y="2"/>
                    </a:lnTo>
                    <a:lnTo>
                      <a:pt x="14" y="2"/>
                    </a:lnTo>
                    <a:lnTo>
                      <a:pt x="14" y="2"/>
                    </a:lnTo>
                    <a:lnTo>
                      <a:pt x="12" y="2"/>
                    </a:lnTo>
                    <a:lnTo>
                      <a:pt x="12" y="2"/>
                    </a:lnTo>
                    <a:lnTo>
                      <a:pt x="12" y="2"/>
                    </a:lnTo>
                    <a:lnTo>
                      <a:pt x="12" y="0"/>
                    </a:lnTo>
                    <a:lnTo>
                      <a:pt x="12" y="0"/>
                    </a:lnTo>
                    <a:lnTo>
                      <a:pt x="12" y="2"/>
                    </a:lnTo>
                    <a:lnTo>
                      <a:pt x="12" y="2"/>
                    </a:lnTo>
                    <a:lnTo>
                      <a:pt x="8" y="4"/>
                    </a:lnTo>
                    <a:lnTo>
                      <a:pt x="6" y="0"/>
                    </a:lnTo>
                    <a:lnTo>
                      <a:pt x="6" y="0"/>
                    </a:lnTo>
                    <a:lnTo>
                      <a:pt x="6" y="0"/>
                    </a:lnTo>
                    <a:lnTo>
                      <a:pt x="4" y="0"/>
                    </a:lnTo>
                    <a:lnTo>
                      <a:pt x="4" y="0"/>
                    </a:lnTo>
                    <a:lnTo>
                      <a:pt x="4" y="2"/>
                    </a:lnTo>
                    <a:lnTo>
                      <a:pt x="4" y="0"/>
                    </a:lnTo>
                    <a:lnTo>
                      <a:pt x="4" y="2"/>
                    </a:lnTo>
                    <a:lnTo>
                      <a:pt x="4" y="2"/>
                    </a:lnTo>
                    <a:lnTo>
                      <a:pt x="2" y="2"/>
                    </a:lnTo>
                    <a:lnTo>
                      <a:pt x="4" y="2"/>
                    </a:lnTo>
                    <a:lnTo>
                      <a:pt x="2" y="2"/>
                    </a:lnTo>
                    <a:lnTo>
                      <a:pt x="2" y="2"/>
                    </a:lnTo>
                    <a:lnTo>
                      <a:pt x="0" y="2"/>
                    </a:lnTo>
                    <a:lnTo>
                      <a:pt x="2" y="2"/>
                    </a:lnTo>
                    <a:lnTo>
                      <a:pt x="6" y="6"/>
                    </a:lnTo>
                    <a:lnTo>
                      <a:pt x="2" y="10"/>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8" y="8"/>
                    </a:lnTo>
                    <a:lnTo>
                      <a:pt x="10" y="12"/>
                    </a:lnTo>
                    <a:lnTo>
                      <a:pt x="10" y="14"/>
                    </a:lnTo>
                    <a:lnTo>
                      <a:pt x="10" y="12"/>
                    </a:lnTo>
                    <a:lnTo>
                      <a:pt x="10" y="12"/>
                    </a:lnTo>
                    <a:lnTo>
                      <a:pt x="12" y="12"/>
                    </a:lnTo>
                    <a:lnTo>
                      <a:pt x="12" y="12"/>
                    </a:lnTo>
                    <a:lnTo>
                      <a:pt x="12" y="12"/>
                    </a:lnTo>
                    <a:lnTo>
                      <a:pt x="12" y="12"/>
                    </a:lnTo>
                    <a:lnTo>
                      <a:pt x="12" y="12"/>
                    </a:lnTo>
                    <a:lnTo>
                      <a:pt x="12" y="10"/>
                    </a:lnTo>
                    <a:lnTo>
                      <a:pt x="12" y="10"/>
                    </a:lnTo>
                    <a:lnTo>
                      <a:pt x="1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454">
                <a:extLst>
                  <a:ext uri="{FF2B5EF4-FFF2-40B4-BE49-F238E27FC236}">
                    <a16:creationId xmlns:a16="http://schemas.microsoft.com/office/drawing/2014/main" id="{B69253B9-9254-44EB-BA42-1E45A24FA2DF}"/>
                  </a:ext>
                </a:extLst>
              </p:cNvPr>
              <p:cNvSpPr>
                <a:spLocks/>
              </p:cNvSpPr>
              <p:nvPr/>
            </p:nvSpPr>
            <p:spPr bwMode="auto">
              <a:xfrm>
                <a:off x="4013630" y="4537416"/>
                <a:ext cx="59958" cy="75737"/>
              </a:xfrm>
              <a:custGeom>
                <a:avLst/>
                <a:gdLst>
                  <a:gd name="T0" fmla="*/ 4 w 19"/>
                  <a:gd name="T1" fmla="*/ 0 h 24"/>
                  <a:gd name="T2" fmla="*/ 7 w 19"/>
                  <a:gd name="T3" fmla="*/ 2 h 24"/>
                  <a:gd name="T4" fmla="*/ 10 w 19"/>
                  <a:gd name="T5" fmla="*/ 7 h 24"/>
                  <a:gd name="T6" fmla="*/ 12 w 19"/>
                  <a:gd name="T7" fmla="*/ 12 h 24"/>
                  <a:gd name="T8" fmla="*/ 19 w 19"/>
                  <a:gd name="T9" fmla="*/ 20 h 24"/>
                  <a:gd name="T10" fmla="*/ 14 w 19"/>
                  <a:gd name="T11" fmla="*/ 17 h 24"/>
                  <a:gd name="T12" fmla="*/ 9 w 19"/>
                  <a:gd name="T13" fmla="*/ 13 h 24"/>
                  <a:gd name="T14" fmla="*/ 10 w 19"/>
                  <a:gd name="T15" fmla="*/ 17 h 24"/>
                  <a:gd name="T16" fmla="*/ 13 w 19"/>
                  <a:gd name="T17" fmla="*/ 23 h 24"/>
                  <a:gd name="T18" fmla="*/ 14 w 19"/>
                  <a:gd name="T19" fmla="*/ 24 h 24"/>
                  <a:gd name="T20" fmla="*/ 9 w 19"/>
                  <a:gd name="T21" fmla="*/ 21 h 24"/>
                  <a:gd name="T22" fmla="*/ 3 w 19"/>
                  <a:gd name="T23" fmla="*/ 15 h 24"/>
                  <a:gd name="T24" fmla="*/ 4 w 19"/>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4" y="0"/>
                    </a:moveTo>
                    <a:cubicBezTo>
                      <a:pt x="4" y="0"/>
                      <a:pt x="5" y="1"/>
                      <a:pt x="7" y="2"/>
                    </a:cubicBezTo>
                    <a:cubicBezTo>
                      <a:pt x="8" y="3"/>
                      <a:pt x="9" y="5"/>
                      <a:pt x="10" y="7"/>
                    </a:cubicBezTo>
                    <a:cubicBezTo>
                      <a:pt x="11" y="8"/>
                      <a:pt x="11" y="10"/>
                      <a:pt x="12" y="12"/>
                    </a:cubicBezTo>
                    <a:cubicBezTo>
                      <a:pt x="15" y="16"/>
                      <a:pt x="19" y="20"/>
                      <a:pt x="19" y="20"/>
                    </a:cubicBezTo>
                    <a:cubicBezTo>
                      <a:pt x="19" y="20"/>
                      <a:pt x="16" y="19"/>
                      <a:pt x="14" y="17"/>
                    </a:cubicBezTo>
                    <a:cubicBezTo>
                      <a:pt x="11" y="16"/>
                      <a:pt x="9" y="13"/>
                      <a:pt x="9" y="13"/>
                    </a:cubicBezTo>
                    <a:cubicBezTo>
                      <a:pt x="9" y="13"/>
                      <a:pt x="9" y="15"/>
                      <a:pt x="10" y="17"/>
                    </a:cubicBezTo>
                    <a:cubicBezTo>
                      <a:pt x="10" y="18"/>
                      <a:pt x="12" y="21"/>
                      <a:pt x="13" y="23"/>
                    </a:cubicBezTo>
                    <a:cubicBezTo>
                      <a:pt x="14" y="24"/>
                      <a:pt x="14" y="24"/>
                      <a:pt x="14" y="24"/>
                    </a:cubicBezTo>
                    <a:cubicBezTo>
                      <a:pt x="14" y="24"/>
                      <a:pt x="10" y="22"/>
                      <a:pt x="9" y="21"/>
                    </a:cubicBezTo>
                    <a:cubicBezTo>
                      <a:pt x="6" y="19"/>
                      <a:pt x="4" y="17"/>
                      <a:pt x="3" y="15"/>
                    </a:cubicBezTo>
                    <a:cubicBezTo>
                      <a:pt x="0" y="11"/>
                      <a:pt x="4" y="0"/>
                      <a:pt x="4"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455">
                <a:extLst>
                  <a:ext uri="{FF2B5EF4-FFF2-40B4-BE49-F238E27FC236}">
                    <a16:creationId xmlns:a16="http://schemas.microsoft.com/office/drawing/2014/main" id="{3E737C74-7A2E-4752-A6DC-B72270494F1C}"/>
                  </a:ext>
                </a:extLst>
              </p:cNvPr>
              <p:cNvSpPr>
                <a:spLocks/>
              </p:cNvSpPr>
              <p:nvPr/>
            </p:nvSpPr>
            <p:spPr bwMode="auto">
              <a:xfrm>
                <a:off x="3877935" y="4395410"/>
                <a:ext cx="71004" cy="61536"/>
              </a:xfrm>
              <a:custGeom>
                <a:avLst/>
                <a:gdLst>
                  <a:gd name="T0" fmla="*/ 18 w 23"/>
                  <a:gd name="T1" fmla="*/ 20 h 20"/>
                  <a:gd name="T2" fmla="*/ 22 w 23"/>
                  <a:gd name="T3" fmla="*/ 18 h 20"/>
                  <a:gd name="T4" fmla="*/ 22 w 23"/>
                  <a:gd name="T5" fmla="*/ 16 h 20"/>
                  <a:gd name="T6" fmla="*/ 19 w 23"/>
                  <a:gd name="T7" fmla="*/ 13 h 20"/>
                  <a:gd name="T8" fmla="*/ 13 w 23"/>
                  <a:gd name="T9" fmla="*/ 9 h 20"/>
                  <a:gd name="T10" fmla="*/ 7 w 23"/>
                  <a:gd name="T11" fmla="*/ 3 h 20"/>
                  <a:gd name="T12" fmla="*/ 4 w 23"/>
                  <a:gd name="T13" fmla="*/ 0 h 20"/>
                  <a:gd name="T14" fmla="*/ 4 w 23"/>
                  <a:gd name="T15" fmla="*/ 4 h 20"/>
                  <a:gd name="T16" fmla="*/ 6 w 23"/>
                  <a:gd name="T17" fmla="*/ 7 h 20"/>
                  <a:gd name="T18" fmla="*/ 9 w 23"/>
                  <a:gd name="T19" fmla="*/ 11 h 20"/>
                  <a:gd name="T20" fmla="*/ 6 w 23"/>
                  <a:gd name="T21" fmla="*/ 10 h 20"/>
                  <a:gd name="T22" fmla="*/ 2 w 23"/>
                  <a:gd name="T23" fmla="*/ 8 h 20"/>
                  <a:gd name="T24" fmla="*/ 0 w 23"/>
                  <a:gd name="T25" fmla="*/ 5 h 20"/>
                  <a:gd name="T26" fmla="*/ 1 w 23"/>
                  <a:gd name="T27" fmla="*/ 9 h 20"/>
                  <a:gd name="T28" fmla="*/ 4 w 23"/>
                  <a:gd name="T29" fmla="*/ 14 h 20"/>
                  <a:gd name="T30" fmla="*/ 9 w 23"/>
                  <a:gd name="T31" fmla="*/ 18 h 20"/>
                  <a:gd name="T32" fmla="*/ 18 w 23"/>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0">
                    <a:moveTo>
                      <a:pt x="18" y="20"/>
                    </a:moveTo>
                    <a:cubicBezTo>
                      <a:pt x="20" y="20"/>
                      <a:pt x="22" y="18"/>
                      <a:pt x="22" y="18"/>
                    </a:cubicBezTo>
                    <a:cubicBezTo>
                      <a:pt x="22" y="18"/>
                      <a:pt x="23" y="17"/>
                      <a:pt x="22" y="16"/>
                    </a:cubicBezTo>
                    <a:cubicBezTo>
                      <a:pt x="21" y="15"/>
                      <a:pt x="20" y="14"/>
                      <a:pt x="19" y="13"/>
                    </a:cubicBezTo>
                    <a:cubicBezTo>
                      <a:pt x="18" y="12"/>
                      <a:pt x="15" y="10"/>
                      <a:pt x="13" y="9"/>
                    </a:cubicBezTo>
                    <a:cubicBezTo>
                      <a:pt x="12" y="8"/>
                      <a:pt x="8" y="5"/>
                      <a:pt x="7" y="3"/>
                    </a:cubicBezTo>
                    <a:cubicBezTo>
                      <a:pt x="5" y="2"/>
                      <a:pt x="4" y="0"/>
                      <a:pt x="4" y="0"/>
                    </a:cubicBezTo>
                    <a:cubicBezTo>
                      <a:pt x="4" y="0"/>
                      <a:pt x="4" y="2"/>
                      <a:pt x="4" y="4"/>
                    </a:cubicBezTo>
                    <a:cubicBezTo>
                      <a:pt x="5" y="5"/>
                      <a:pt x="5" y="6"/>
                      <a:pt x="6" y="7"/>
                    </a:cubicBezTo>
                    <a:cubicBezTo>
                      <a:pt x="7" y="9"/>
                      <a:pt x="9" y="11"/>
                      <a:pt x="9" y="11"/>
                    </a:cubicBezTo>
                    <a:cubicBezTo>
                      <a:pt x="9" y="11"/>
                      <a:pt x="7" y="11"/>
                      <a:pt x="6" y="10"/>
                    </a:cubicBezTo>
                    <a:cubicBezTo>
                      <a:pt x="5" y="9"/>
                      <a:pt x="3" y="8"/>
                      <a:pt x="2" y="8"/>
                    </a:cubicBezTo>
                    <a:cubicBezTo>
                      <a:pt x="1" y="7"/>
                      <a:pt x="0" y="5"/>
                      <a:pt x="0" y="5"/>
                    </a:cubicBezTo>
                    <a:cubicBezTo>
                      <a:pt x="0" y="5"/>
                      <a:pt x="1" y="8"/>
                      <a:pt x="1" y="9"/>
                    </a:cubicBezTo>
                    <a:cubicBezTo>
                      <a:pt x="2" y="10"/>
                      <a:pt x="3" y="12"/>
                      <a:pt x="4" y="14"/>
                    </a:cubicBezTo>
                    <a:cubicBezTo>
                      <a:pt x="6" y="15"/>
                      <a:pt x="9" y="18"/>
                      <a:pt x="9" y="18"/>
                    </a:cubicBezTo>
                    <a:cubicBezTo>
                      <a:pt x="10" y="19"/>
                      <a:pt x="14" y="20"/>
                      <a:pt x="18"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456">
                <a:extLst>
                  <a:ext uri="{FF2B5EF4-FFF2-40B4-BE49-F238E27FC236}">
                    <a16:creationId xmlns:a16="http://schemas.microsoft.com/office/drawing/2014/main" id="{3730795E-B6ED-4CBF-974F-87E7813E0313}"/>
                  </a:ext>
                </a:extLst>
              </p:cNvPr>
              <p:cNvSpPr>
                <a:spLocks/>
              </p:cNvSpPr>
              <p:nvPr/>
            </p:nvSpPr>
            <p:spPr bwMode="auto">
              <a:xfrm>
                <a:off x="4007319" y="4537416"/>
                <a:ext cx="34713" cy="31557"/>
              </a:xfrm>
              <a:custGeom>
                <a:avLst/>
                <a:gdLst>
                  <a:gd name="T0" fmla="*/ 11 w 11"/>
                  <a:gd name="T1" fmla="*/ 8 h 10"/>
                  <a:gd name="T2" fmla="*/ 6 w 11"/>
                  <a:gd name="T3" fmla="*/ 2 h 10"/>
                  <a:gd name="T4" fmla="*/ 6 w 11"/>
                  <a:gd name="T5" fmla="*/ 0 h 10"/>
                  <a:gd name="T6" fmla="*/ 0 w 11"/>
                  <a:gd name="T7" fmla="*/ 6 h 10"/>
                  <a:gd name="T8" fmla="*/ 6 w 11"/>
                  <a:gd name="T9" fmla="*/ 10 h 10"/>
                  <a:gd name="T10" fmla="*/ 11 w 11"/>
                  <a:gd name="T11" fmla="*/ 8 h 10"/>
                </a:gdLst>
                <a:ahLst/>
                <a:cxnLst>
                  <a:cxn ang="0">
                    <a:pos x="T0" y="T1"/>
                  </a:cxn>
                  <a:cxn ang="0">
                    <a:pos x="T2" y="T3"/>
                  </a:cxn>
                  <a:cxn ang="0">
                    <a:pos x="T4" y="T5"/>
                  </a:cxn>
                  <a:cxn ang="0">
                    <a:pos x="T6" y="T7"/>
                  </a:cxn>
                  <a:cxn ang="0">
                    <a:pos x="T8" y="T9"/>
                  </a:cxn>
                  <a:cxn ang="0">
                    <a:pos x="T10" y="T11"/>
                  </a:cxn>
                </a:cxnLst>
                <a:rect l="0" t="0" r="r" b="b"/>
                <a:pathLst>
                  <a:path w="11" h="10">
                    <a:moveTo>
                      <a:pt x="11" y="8"/>
                    </a:moveTo>
                    <a:cubicBezTo>
                      <a:pt x="11" y="8"/>
                      <a:pt x="6" y="6"/>
                      <a:pt x="6" y="2"/>
                    </a:cubicBezTo>
                    <a:cubicBezTo>
                      <a:pt x="6" y="1"/>
                      <a:pt x="6" y="0"/>
                      <a:pt x="6" y="0"/>
                    </a:cubicBezTo>
                    <a:cubicBezTo>
                      <a:pt x="6" y="0"/>
                      <a:pt x="1" y="4"/>
                      <a:pt x="0" y="6"/>
                    </a:cubicBezTo>
                    <a:cubicBezTo>
                      <a:pt x="0" y="8"/>
                      <a:pt x="6" y="10"/>
                      <a:pt x="6" y="10"/>
                    </a:cubicBezTo>
                    <a:cubicBezTo>
                      <a:pt x="6" y="10"/>
                      <a:pt x="11" y="9"/>
                      <a:pt x="11" y="8"/>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457">
                <a:extLst>
                  <a:ext uri="{FF2B5EF4-FFF2-40B4-BE49-F238E27FC236}">
                    <a16:creationId xmlns:a16="http://schemas.microsoft.com/office/drawing/2014/main" id="{69C89C75-7FF9-4E0E-891D-2E97ADA59E37}"/>
                  </a:ext>
                </a:extLst>
              </p:cNvPr>
              <p:cNvSpPr>
                <a:spLocks/>
              </p:cNvSpPr>
              <p:nvPr/>
            </p:nvSpPr>
            <p:spPr bwMode="auto">
              <a:xfrm>
                <a:off x="3920538" y="4431700"/>
                <a:ext cx="28401" cy="34713"/>
              </a:xfrm>
              <a:custGeom>
                <a:avLst/>
                <a:gdLst>
                  <a:gd name="T0" fmla="*/ 1 w 9"/>
                  <a:gd name="T1" fmla="*/ 1 h 11"/>
                  <a:gd name="T2" fmla="*/ 5 w 9"/>
                  <a:gd name="T3" fmla="*/ 4 h 11"/>
                  <a:gd name="T4" fmla="*/ 8 w 9"/>
                  <a:gd name="T5" fmla="*/ 6 h 11"/>
                  <a:gd name="T6" fmla="*/ 3 w 9"/>
                  <a:gd name="T7" fmla="*/ 11 h 11"/>
                  <a:gd name="T8" fmla="*/ 0 w 9"/>
                  <a:gd name="T9" fmla="*/ 3 h 11"/>
                  <a:gd name="T10" fmla="*/ 1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1" y="1"/>
                    </a:moveTo>
                    <a:cubicBezTo>
                      <a:pt x="2" y="0"/>
                      <a:pt x="4" y="3"/>
                      <a:pt x="5" y="4"/>
                    </a:cubicBezTo>
                    <a:cubicBezTo>
                      <a:pt x="6" y="5"/>
                      <a:pt x="7" y="6"/>
                      <a:pt x="8" y="6"/>
                    </a:cubicBezTo>
                    <a:cubicBezTo>
                      <a:pt x="9" y="5"/>
                      <a:pt x="4" y="10"/>
                      <a:pt x="3" y="11"/>
                    </a:cubicBezTo>
                    <a:cubicBezTo>
                      <a:pt x="1" y="11"/>
                      <a:pt x="0" y="3"/>
                      <a:pt x="0" y="3"/>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458">
                <a:extLst>
                  <a:ext uri="{FF2B5EF4-FFF2-40B4-BE49-F238E27FC236}">
                    <a16:creationId xmlns:a16="http://schemas.microsoft.com/office/drawing/2014/main" id="{44085B08-2EBD-4BF4-96C2-F4F505B7B202}"/>
                  </a:ext>
                </a:extLst>
              </p:cNvPr>
              <p:cNvSpPr>
                <a:spLocks/>
              </p:cNvSpPr>
              <p:nvPr/>
            </p:nvSpPr>
            <p:spPr bwMode="auto">
              <a:xfrm>
                <a:off x="3895292" y="4434855"/>
                <a:ext cx="146740" cy="156207"/>
              </a:xfrm>
              <a:custGeom>
                <a:avLst/>
                <a:gdLst>
                  <a:gd name="T0" fmla="*/ 9 w 47"/>
                  <a:gd name="T1" fmla="*/ 0 h 50"/>
                  <a:gd name="T2" fmla="*/ 1 w 47"/>
                  <a:gd name="T3" fmla="*/ 6 h 50"/>
                  <a:gd name="T4" fmla="*/ 12 w 47"/>
                  <a:gd name="T5" fmla="*/ 32 h 50"/>
                  <a:gd name="T6" fmla="*/ 40 w 47"/>
                  <a:gd name="T7" fmla="*/ 50 h 50"/>
                  <a:gd name="T8" fmla="*/ 47 w 47"/>
                  <a:gd name="T9" fmla="*/ 44 h 50"/>
                  <a:gd name="T10" fmla="*/ 47 w 47"/>
                  <a:gd name="T11" fmla="*/ 41 h 50"/>
                  <a:gd name="T12" fmla="*/ 21 w 47"/>
                  <a:gd name="T13" fmla="*/ 27 h 50"/>
                  <a:gd name="T14" fmla="*/ 9 w 4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0">
                    <a:moveTo>
                      <a:pt x="9" y="0"/>
                    </a:moveTo>
                    <a:cubicBezTo>
                      <a:pt x="9" y="0"/>
                      <a:pt x="2" y="5"/>
                      <a:pt x="1" y="6"/>
                    </a:cubicBezTo>
                    <a:cubicBezTo>
                      <a:pt x="0" y="7"/>
                      <a:pt x="3" y="20"/>
                      <a:pt x="12" y="32"/>
                    </a:cubicBezTo>
                    <a:cubicBezTo>
                      <a:pt x="20" y="42"/>
                      <a:pt x="30" y="48"/>
                      <a:pt x="40" y="50"/>
                    </a:cubicBezTo>
                    <a:cubicBezTo>
                      <a:pt x="41" y="50"/>
                      <a:pt x="45" y="46"/>
                      <a:pt x="47" y="44"/>
                    </a:cubicBezTo>
                    <a:cubicBezTo>
                      <a:pt x="47" y="43"/>
                      <a:pt x="47" y="41"/>
                      <a:pt x="47" y="41"/>
                    </a:cubicBezTo>
                    <a:cubicBezTo>
                      <a:pt x="47" y="41"/>
                      <a:pt x="30" y="39"/>
                      <a:pt x="21" y="27"/>
                    </a:cubicBezTo>
                    <a:cubicBezTo>
                      <a:pt x="11" y="14"/>
                      <a:pt x="9" y="0"/>
                      <a:pt x="9"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459">
                <a:extLst>
                  <a:ext uri="{FF2B5EF4-FFF2-40B4-BE49-F238E27FC236}">
                    <a16:creationId xmlns:a16="http://schemas.microsoft.com/office/drawing/2014/main" id="{5955B0EB-D412-420D-9329-0628238349CC}"/>
                  </a:ext>
                </a:extLst>
              </p:cNvPr>
              <p:cNvSpPr>
                <a:spLocks/>
              </p:cNvSpPr>
              <p:nvPr/>
            </p:nvSpPr>
            <p:spPr bwMode="auto">
              <a:xfrm>
                <a:off x="3907915" y="4450634"/>
                <a:ext cx="12623" cy="9467"/>
              </a:xfrm>
              <a:custGeom>
                <a:avLst/>
                <a:gdLst>
                  <a:gd name="T0" fmla="*/ 0 w 4"/>
                  <a:gd name="T1" fmla="*/ 3 h 3"/>
                  <a:gd name="T2" fmla="*/ 0 w 4"/>
                  <a:gd name="T3" fmla="*/ 2 h 3"/>
                  <a:gd name="T4" fmla="*/ 2 w 4"/>
                  <a:gd name="T5" fmla="*/ 0 h 3"/>
                  <a:gd name="T6" fmla="*/ 4 w 4"/>
                  <a:gd name="T7" fmla="*/ 1 h 3"/>
                  <a:gd name="T8" fmla="*/ 3 w 4"/>
                  <a:gd name="T9" fmla="*/ 3 h 3"/>
                  <a:gd name="T10" fmla="*/ 3 w 4"/>
                  <a:gd name="T11" fmla="*/ 2 h 3"/>
                  <a:gd name="T12" fmla="*/ 3 w 4"/>
                  <a:gd name="T13" fmla="*/ 1 h 3"/>
                  <a:gd name="T14" fmla="*/ 2 w 4"/>
                  <a:gd name="T15" fmla="*/ 1 h 3"/>
                  <a:gd name="T16" fmla="*/ 0 w 4"/>
                  <a:gd name="T17" fmla="*/ 2 h 3"/>
                  <a:gd name="T18" fmla="*/ 0 w 4"/>
                  <a:gd name="T19" fmla="*/ 3 h 3"/>
                  <a:gd name="T20" fmla="*/ 2 w 4"/>
                  <a:gd name="T21" fmla="*/ 2 h 3"/>
                  <a:gd name="T22" fmla="*/ 2 w 4"/>
                  <a:gd name="T23" fmla="*/ 2 h 3"/>
                  <a:gd name="T24" fmla="*/ 2 w 4"/>
                  <a:gd name="T25" fmla="*/ 2 h 3"/>
                  <a:gd name="T26" fmla="*/ 2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0" y="3"/>
                      <a:pt x="0" y="3"/>
                      <a:pt x="0" y="2"/>
                    </a:cubicBezTo>
                    <a:cubicBezTo>
                      <a:pt x="0" y="1"/>
                      <a:pt x="0" y="0"/>
                      <a:pt x="2" y="0"/>
                    </a:cubicBezTo>
                    <a:cubicBezTo>
                      <a:pt x="3" y="0"/>
                      <a:pt x="4" y="0"/>
                      <a:pt x="4" y="1"/>
                    </a:cubicBezTo>
                    <a:cubicBezTo>
                      <a:pt x="4" y="2"/>
                      <a:pt x="4" y="3"/>
                      <a:pt x="3" y="3"/>
                    </a:cubicBezTo>
                    <a:cubicBezTo>
                      <a:pt x="3" y="2"/>
                      <a:pt x="3" y="2"/>
                      <a:pt x="3" y="2"/>
                    </a:cubicBezTo>
                    <a:cubicBezTo>
                      <a:pt x="3" y="2"/>
                      <a:pt x="4" y="2"/>
                      <a:pt x="3" y="1"/>
                    </a:cubicBezTo>
                    <a:cubicBezTo>
                      <a:pt x="3" y="1"/>
                      <a:pt x="2" y="1"/>
                      <a:pt x="2" y="1"/>
                    </a:cubicBezTo>
                    <a:cubicBezTo>
                      <a:pt x="1" y="1"/>
                      <a:pt x="0" y="1"/>
                      <a:pt x="0" y="2"/>
                    </a:cubicBezTo>
                    <a:cubicBezTo>
                      <a:pt x="0" y="2"/>
                      <a:pt x="0" y="3"/>
                      <a:pt x="0" y="3"/>
                    </a:cubicBezTo>
                    <a:cubicBezTo>
                      <a:pt x="2" y="2"/>
                      <a:pt x="2" y="2"/>
                      <a:pt x="2" y="2"/>
                    </a:cubicBezTo>
                    <a:cubicBezTo>
                      <a:pt x="2" y="2"/>
                      <a:pt x="2" y="2"/>
                      <a:pt x="2" y="2"/>
                    </a:cubicBezTo>
                    <a:cubicBezTo>
                      <a:pt x="2" y="2"/>
                      <a:pt x="2" y="2"/>
                      <a:pt x="2" y="2"/>
                    </a:cubicBezTo>
                    <a:cubicBezTo>
                      <a:pt x="2" y="3"/>
                      <a:pt x="2" y="3"/>
                      <a:pt x="2" y="3"/>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460">
                <a:extLst>
                  <a:ext uri="{FF2B5EF4-FFF2-40B4-BE49-F238E27FC236}">
                    <a16:creationId xmlns:a16="http://schemas.microsoft.com/office/drawing/2014/main" id="{5AB6908D-7414-4D8D-A689-D8E4CDFF64CC}"/>
                  </a:ext>
                </a:extLst>
              </p:cNvPr>
              <p:cNvSpPr>
                <a:spLocks noEditPoints="1"/>
              </p:cNvSpPr>
              <p:nvPr/>
            </p:nvSpPr>
            <p:spPr bwMode="auto">
              <a:xfrm>
                <a:off x="3907915" y="4460101"/>
                <a:ext cx="15778" cy="12623"/>
              </a:xfrm>
              <a:custGeom>
                <a:avLst/>
                <a:gdLst>
                  <a:gd name="T0" fmla="*/ 2 w 5"/>
                  <a:gd name="T1" fmla="*/ 1 h 4"/>
                  <a:gd name="T2" fmla="*/ 5 w 5"/>
                  <a:gd name="T3" fmla="*/ 2 h 4"/>
                  <a:gd name="T4" fmla="*/ 3 w 5"/>
                  <a:gd name="T5" fmla="*/ 4 h 4"/>
                  <a:gd name="T6" fmla="*/ 1 w 5"/>
                  <a:gd name="T7" fmla="*/ 3 h 4"/>
                  <a:gd name="T8" fmla="*/ 2 w 5"/>
                  <a:gd name="T9" fmla="*/ 1 h 4"/>
                  <a:gd name="T10" fmla="*/ 1 w 5"/>
                  <a:gd name="T11" fmla="*/ 3 h 4"/>
                  <a:gd name="T12" fmla="*/ 3 w 5"/>
                  <a:gd name="T13" fmla="*/ 3 h 4"/>
                  <a:gd name="T14" fmla="*/ 4 w 5"/>
                  <a:gd name="T15" fmla="*/ 2 h 4"/>
                  <a:gd name="T16" fmla="*/ 2 w 5"/>
                  <a:gd name="T17" fmla="*/ 2 h 4"/>
                  <a:gd name="T18" fmla="*/ 1 w 5"/>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3" y="0"/>
                      <a:pt x="4" y="1"/>
                      <a:pt x="5" y="2"/>
                    </a:cubicBezTo>
                    <a:cubicBezTo>
                      <a:pt x="5" y="3"/>
                      <a:pt x="4" y="4"/>
                      <a:pt x="3" y="4"/>
                    </a:cubicBezTo>
                    <a:cubicBezTo>
                      <a:pt x="2" y="4"/>
                      <a:pt x="1" y="4"/>
                      <a:pt x="1" y="3"/>
                    </a:cubicBezTo>
                    <a:cubicBezTo>
                      <a:pt x="0" y="2"/>
                      <a:pt x="1" y="1"/>
                      <a:pt x="2" y="1"/>
                    </a:cubicBezTo>
                    <a:close/>
                    <a:moveTo>
                      <a:pt x="1" y="3"/>
                    </a:moveTo>
                    <a:cubicBezTo>
                      <a:pt x="1" y="3"/>
                      <a:pt x="2" y="4"/>
                      <a:pt x="3" y="3"/>
                    </a:cubicBezTo>
                    <a:cubicBezTo>
                      <a:pt x="4" y="3"/>
                      <a:pt x="4" y="3"/>
                      <a:pt x="4" y="2"/>
                    </a:cubicBezTo>
                    <a:cubicBezTo>
                      <a:pt x="4" y="1"/>
                      <a:pt x="3" y="1"/>
                      <a:pt x="2" y="2"/>
                    </a:cubicBezTo>
                    <a:cubicBezTo>
                      <a:pt x="1" y="2"/>
                      <a:pt x="1" y="2"/>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461">
                <a:extLst>
                  <a:ext uri="{FF2B5EF4-FFF2-40B4-BE49-F238E27FC236}">
                    <a16:creationId xmlns:a16="http://schemas.microsoft.com/office/drawing/2014/main" id="{0C7D4AA4-65A9-42C9-9D9C-CB55794E6A96}"/>
                  </a:ext>
                </a:extLst>
              </p:cNvPr>
              <p:cNvSpPr>
                <a:spLocks noEditPoints="1"/>
              </p:cNvSpPr>
              <p:nvPr/>
            </p:nvSpPr>
            <p:spPr bwMode="auto">
              <a:xfrm>
                <a:off x="3914226" y="4472724"/>
                <a:ext cx="12623" cy="12623"/>
              </a:xfrm>
              <a:custGeom>
                <a:avLst/>
                <a:gdLst>
                  <a:gd name="T0" fmla="*/ 3 w 4"/>
                  <a:gd name="T1" fmla="*/ 0 h 4"/>
                  <a:gd name="T2" fmla="*/ 4 w 4"/>
                  <a:gd name="T3" fmla="*/ 1 h 4"/>
                  <a:gd name="T4" fmla="*/ 2 w 4"/>
                  <a:gd name="T5" fmla="*/ 3 h 4"/>
                  <a:gd name="T6" fmla="*/ 0 w 4"/>
                  <a:gd name="T7" fmla="*/ 2 h 4"/>
                  <a:gd name="T8" fmla="*/ 0 w 4"/>
                  <a:gd name="T9" fmla="*/ 1 h 4"/>
                  <a:gd name="T10" fmla="*/ 3 w 4"/>
                  <a:gd name="T11" fmla="*/ 0 h 4"/>
                  <a:gd name="T12" fmla="*/ 0 w 4"/>
                  <a:gd name="T13" fmla="*/ 2 h 4"/>
                  <a:gd name="T14" fmla="*/ 0 w 4"/>
                  <a:gd name="T15" fmla="*/ 2 h 4"/>
                  <a:gd name="T16" fmla="*/ 2 w 4"/>
                  <a:gd name="T17" fmla="*/ 3 h 4"/>
                  <a:gd name="T18" fmla="*/ 3 w 4"/>
                  <a:gd name="T19" fmla="*/ 1 h 4"/>
                  <a:gd name="T20" fmla="*/ 3 w 4"/>
                  <a:gd name="T21" fmla="*/ 1 h 4"/>
                  <a:gd name="T22" fmla="*/ 0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cubicBezTo>
                      <a:pt x="4" y="1"/>
                      <a:pt x="4" y="1"/>
                      <a:pt x="4" y="1"/>
                    </a:cubicBezTo>
                    <a:cubicBezTo>
                      <a:pt x="4" y="2"/>
                      <a:pt x="4"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3" y="2"/>
                      <a:pt x="4" y="2"/>
                      <a:pt x="3" y="1"/>
                    </a:cubicBezTo>
                    <a:cubicBezTo>
                      <a:pt x="3" y="1"/>
                      <a:pt x="3" y="1"/>
                      <a:pt x="3"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462">
                <a:extLst>
                  <a:ext uri="{FF2B5EF4-FFF2-40B4-BE49-F238E27FC236}">
                    <a16:creationId xmlns:a16="http://schemas.microsoft.com/office/drawing/2014/main" id="{EFC7E6E0-7E04-4092-AFE6-01DEFE6657F8}"/>
                  </a:ext>
                </a:extLst>
              </p:cNvPr>
              <p:cNvSpPr>
                <a:spLocks noEditPoints="1"/>
              </p:cNvSpPr>
              <p:nvPr/>
            </p:nvSpPr>
            <p:spPr bwMode="auto">
              <a:xfrm>
                <a:off x="3920538" y="4488502"/>
                <a:ext cx="12623" cy="12623"/>
              </a:xfrm>
              <a:custGeom>
                <a:avLst/>
                <a:gdLst>
                  <a:gd name="T0" fmla="*/ 3 w 4"/>
                  <a:gd name="T1" fmla="*/ 0 h 4"/>
                  <a:gd name="T2" fmla="*/ 4 w 4"/>
                  <a:gd name="T3" fmla="*/ 1 h 4"/>
                  <a:gd name="T4" fmla="*/ 3 w 4"/>
                  <a:gd name="T5" fmla="*/ 2 h 4"/>
                  <a:gd name="T6" fmla="*/ 2 w 4"/>
                  <a:gd name="T7" fmla="*/ 2 h 4"/>
                  <a:gd name="T8" fmla="*/ 2 w 4"/>
                  <a:gd name="T9" fmla="*/ 2 h 4"/>
                  <a:gd name="T10" fmla="*/ 2 w 4"/>
                  <a:gd name="T11" fmla="*/ 3 h 4"/>
                  <a:gd name="T12" fmla="*/ 0 w 4"/>
                  <a:gd name="T13" fmla="*/ 2 h 4"/>
                  <a:gd name="T14" fmla="*/ 0 w 4"/>
                  <a:gd name="T15" fmla="*/ 1 h 4"/>
                  <a:gd name="T16" fmla="*/ 3 w 4"/>
                  <a:gd name="T17" fmla="*/ 0 h 4"/>
                  <a:gd name="T18" fmla="*/ 0 w 4"/>
                  <a:gd name="T19" fmla="*/ 2 h 4"/>
                  <a:gd name="T20" fmla="*/ 0 w 4"/>
                  <a:gd name="T21" fmla="*/ 2 h 4"/>
                  <a:gd name="T22" fmla="*/ 2 w 4"/>
                  <a:gd name="T23" fmla="*/ 3 h 4"/>
                  <a:gd name="T24" fmla="*/ 2 w 4"/>
                  <a:gd name="T25" fmla="*/ 1 h 4"/>
                  <a:gd name="T26" fmla="*/ 2 w 4"/>
                  <a:gd name="T27" fmla="*/ 1 h 4"/>
                  <a:gd name="T28" fmla="*/ 0 w 4"/>
                  <a:gd name="T29" fmla="*/ 2 h 4"/>
                  <a:gd name="T30" fmla="*/ 2 w 4"/>
                  <a:gd name="T31" fmla="*/ 1 h 4"/>
                  <a:gd name="T32" fmla="*/ 2 w 4"/>
                  <a:gd name="T33" fmla="*/ 1 h 4"/>
                  <a:gd name="T34" fmla="*/ 3 w 4"/>
                  <a:gd name="T35" fmla="*/ 2 h 4"/>
                  <a:gd name="T36" fmla="*/ 3 w 4"/>
                  <a:gd name="T37" fmla="*/ 1 h 4"/>
                  <a:gd name="T38" fmla="*/ 3 w 4"/>
                  <a:gd name="T39" fmla="*/ 1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0"/>
                    </a:moveTo>
                    <a:cubicBezTo>
                      <a:pt x="4" y="1"/>
                      <a:pt x="4" y="1"/>
                      <a:pt x="4" y="1"/>
                    </a:cubicBezTo>
                    <a:cubicBezTo>
                      <a:pt x="4" y="1"/>
                      <a:pt x="4" y="2"/>
                      <a:pt x="3" y="2"/>
                    </a:cubicBezTo>
                    <a:cubicBezTo>
                      <a:pt x="3" y="3"/>
                      <a:pt x="3" y="2"/>
                      <a:pt x="2" y="2"/>
                    </a:cubicBezTo>
                    <a:cubicBezTo>
                      <a:pt x="2" y="2"/>
                      <a:pt x="2" y="2"/>
                      <a:pt x="2" y="2"/>
                    </a:cubicBezTo>
                    <a:cubicBezTo>
                      <a:pt x="2" y="2"/>
                      <a:pt x="2"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2" y="2"/>
                      <a:pt x="2" y="2"/>
                      <a:pt x="2" y="1"/>
                    </a:cubicBezTo>
                    <a:cubicBezTo>
                      <a:pt x="2" y="1"/>
                      <a:pt x="2" y="1"/>
                      <a:pt x="2" y="1"/>
                    </a:cubicBezTo>
                    <a:lnTo>
                      <a:pt x="0" y="2"/>
                    </a:lnTo>
                    <a:close/>
                    <a:moveTo>
                      <a:pt x="2" y="1"/>
                    </a:moveTo>
                    <a:cubicBezTo>
                      <a:pt x="2" y="1"/>
                      <a:pt x="2" y="1"/>
                      <a:pt x="2" y="1"/>
                    </a:cubicBezTo>
                    <a:cubicBezTo>
                      <a:pt x="2" y="2"/>
                      <a:pt x="3" y="2"/>
                      <a:pt x="3" y="2"/>
                    </a:cubicBezTo>
                    <a:cubicBezTo>
                      <a:pt x="3" y="1"/>
                      <a:pt x="3" y="1"/>
                      <a:pt x="3" y="1"/>
                    </a:cubicBezTo>
                    <a:cubicBezTo>
                      <a:pt x="3" y="1"/>
                      <a:pt x="3" y="1"/>
                      <a:pt x="3" y="1"/>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463">
                <a:extLst>
                  <a:ext uri="{FF2B5EF4-FFF2-40B4-BE49-F238E27FC236}">
                    <a16:creationId xmlns:a16="http://schemas.microsoft.com/office/drawing/2014/main" id="{47E90819-60CA-4845-8C4E-8C458B189E6B}"/>
                  </a:ext>
                </a:extLst>
              </p:cNvPr>
              <p:cNvSpPr>
                <a:spLocks/>
              </p:cNvSpPr>
              <p:nvPr/>
            </p:nvSpPr>
            <p:spPr bwMode="auto">
              <a:xfrm>
                <a:off x="3923693" y="4497969"/>
                <a:ext cx="15778" cy="12623"/>
              </a:xfrm>
              <a:custGeom>
                <a:avLst/>
                <a:gdLst>
                  <a:gd name="T0" fmla="*/ 8 w 10"/>
                  <a:gd name="T1" fmla="*/ 0 h 8"/>
                  <a:gd name="T2" fmla="*/ 10 w 10"/>
                  <a:gd name="T3" fmla="*/ 4 h 8"/>
                  <a:gd name="T4" fmla="*/ 8 w 10"/>
                  <a:gd name="T5" fmla="*/ 4 h 8"/>
                  <a:gd name="T6" fmla="*/ 8 w 10"/>
                  <a:gd name="T7" fmla="*/ 0 h 8"/>
                  <a:gd name="T8" fmla="*/ 6 w 10"/>
                  <a:gd name="T9" fmla="*/ 2 h 8"/>
                  <a:gd name="T10" fmla="*/ 6 w 10"/>
                  <a:gd name="T11" fmla="*/ 4 h 8"/>
                  <a:gd name="T12" fmla="*/ 6 w 10"/>
                  <a:gd name="T13" fmla="*/ 6 h 8"/>
                  <a:gd name="T14" fmla="*/ 4 w 10"/>
                  <a:gd name="T15" fmla="*/ 2 h 8"/>
                  <a:gd name="T16" fmla="*/ 2 w 10"/>
                  <a:gd name="T17" fmla="*/ 4 h 8"/>
                  <a:gd name="T18" fmla="*/ 4 w 10"/>
                  <a:gd name="T19" fmla="*/ 6 h 8"/>
                  <a:gd name="T20" fmla="*/ 2 w 10"/>
                  <a:gd name="T21" fmla="*/ 8 h 8"/>
                  <a:gd name="T22" fmla="*/ 0 w 10"/>
                  <a:gd name="T23" fmla="*/ 4 h 8"/>
                  <a:gd name="T24" fmla="*/ 8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0"/>
                    </a:moveTo>
                    <a:lnTo>
                      <a:pt x="10" y="4"/>
                    </a:lnTo>
                    <a:lnTo>
                      <a:pt x="8" y="4"/>
                    </a:lnTo>
                    <a:lnTo>
                      <a:pt x="8" y="0"/>
                    </a:lnTo>
                    <a:lnTo>
                      <a:pt x="6" y="2"/>
                    </a:lnTo>
                    <a:lnTo>
                      <a:pt x="6" y="4"/>
                    </a:lnTo>
                    <a:lnTo>
                      <a:pt x="6" y="6"/>
                    </a:lnTo>
                    <a:lnTo>
                      <a:pt x="4" y="2"/>
                    </a:lnTo>
                    <a:lnTo>
                      <a:pt x="2" y="4"/>
                    </a:lnTo>
                    <a:lnTo>
                      <a:pt x="4" y="6"/>
                    </a:lnTo>
                    <a:lnTo>
                      <a:pt x="2" y="8"/>
                    </a:lnTo>
                    <a:lnTo>
                      <a:pt x="0" y="4"/>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464">
                <a:extLst>
                  <a:ext uri="{FF2B5EF4-FFF2-40B4-BE49-F238E27FC236}">
                    <a16:creationId xmlns:a16="http://schemas.microsoft.com/office/drawing/2014/main" id="{4B3CF34A-14A4-4C3A-A0F8-3A11285AB4A3}"/>
                  </a:ext>
                </a:extLst>
              </p:cNvPr>
              <p:cNvSpPr>
                <a:spLocks/>
              </p:cNvSpPr>
              <p:nvPr/>
            </p:nvSpPr>
            <p:spPr bwMode="auto">
              <a:xfrm>
                <a:off x="3933160" y="4510592"/>
                <a:ext cx="15778" cy="15778"/>
              </a:xfrm>
              <a:custGeom>
                <a:avLst/>
                <a:gdLst>
                  <a:gd name="T0" fmla="*/ 6 w 10"/>
                  <a:gd name="T1" fmla="*/ 0 h 10"/>
                  <a:gd name="T2" fmla="*/ 6 w 10"/>
                  <a:gd name="T3" fmla="*/ 0 h 10"/>
                  <a:gd name="T4" fmla="*/ 2 w 10"/>
                  <a:gd name="T5" fmla="*/ 6 h 10"/>
                  <a:gd name="T6" fmla="*/ 2 w 10"/>
                  <a:gd name="T7" fmla="*/ 6 h 10"/>
                  <a:gd name="T8" fmla="*/ 10 w 10"/>
                  <a:gd name="T9" fmla="*/ 4 h 10"/>
                  <a:gd name="T10" fmla="*/ 10 w 10"/>
                  <a:gd name="T11" fmla="*/ 6 h 10"/>
                  <a:gd name="T12" fmla="*/ 4 w 10"/>
                  <a:gd name="T13" fmla="*/ 10 h 10"/>
                  <a:gd name="T14" fmla="*/ 4 w 10"/>
                  <a:gd name="T15" fmla="*/ 10 h 10"/>
                  <a:gd name="T16" fmla="*/ 8 w 10"/>
                  <a:gd name="T17" fmla="*/ 6 h 10"/>
                  <a:gd name="T18" fmla="*/ 8 w 10"/>
                  <a:gd name="T19" fmla="*/ 6 h 10"/>
                  <a:gd name="T20" fmla="*/ 2 w 10"/>
                  <a:gd name="T21" fmla="*/ 8 h 10"/>
                  <a:gd name="T22" fmla="*/ 2 w 10"/>
                  <a:gd name="T23" fmla="*/ 6 h 10"/>
                  <a:gd name="T24" fmla="*/ 6 w 10"/>
                  <a:gd name="T25" fmla="*/ 0 h 10"/>
                  <a:gd name="T26" fmla="*/ 6 w 10"/>
                  <a:gd name="T27" fmla="*/ 0 h 10"/>
                  <a:gd name="T28" fmla="*/ 0 w 10"/>
                  <a:gd name="T29" fmla="*/ 4 h 10"/>
                  <a:gd name="T30" fmla="*/ 0 w 10"/>
                  <a:gd name="T31" fmla="*/ 4 h 10"/>
                  <a:gd name="T32" fmla="*/ 6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0"/>
                    </a:moveTo>
                    <a:lnTo>
                      <a:pt x="6" y="0"/>
                    </a:lnTo>
                    <a:lnTo>
                      <a:pt x="2" y="6"/>
                    </a:lnTo>
                    <a:lnTo>
                      <a:pt x="2" y="6"/>
                    </a:lnTo>
                    <a:lnTo>
                      <a:pt x="10" y="4"/>
                    </a:lnTo>
                    <a:lnTo>
                      <a:pt x="10" y="6"/>
                    </a:lnTo>
                    <a:lnTo>
                      <a:pt x="4" y="10"/>
                    </a:lnTo>
                    <a:lnTo>
                      <a:pt x="4" y="10"/>
                    </a:lnTo>
                    <a:lnTo>
                      <a:pt x="8" y="6"/>
                    </a:lnTo>
                    <a:lnTo>
                      <a:pt x="8" y="6"/>
                    </a:lnTo>
                    <a:lnTo>
                      <a:pt x="2" y="8"/>
                    </a:lnTo>
                    <a:lnTo>
                      <a:pt x="2" y="6"/>
                    </a:lnTo>
                    <a:lnTo>
                      <a:pt x="6" y="0"/>
                    </a:lnTo>
                    <a:lnTo>
                      <a:pt x="6" y="0"/>
                    </a:lnTo>
                    <a:lnTo>
                      <a:pt x="0" y="4"/>
                    </a:lnTo>
                    <a:lnTo>
                      <a:pt x="0" y="4"/>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465">
                <a:extLst>
                  <a:ext uri="{FF2B5EF4-FFF2-40B4-BE49-F238E27FC236}">
                    <a16:creationId xmlns:a16="http://schemas.microsoft.com/office/drawing/2014/main" id="{1B8852F6-1D55-456F-993C-80737B1AD3AC}"/>
                  </a:ext>
                </a:extLst>
              </p:cNvPr>
              <p:cNvSpPr>
                <a:spLocks/>
              </p:cNvSpPr>
              <p:nvPr/>
            </p:nvSpPr>
            <p:spPr bwMode="auto">
              <a:xfrm>
                <a:off x="3942627" y="4520059"/>
                <a:ext cx="15778" cy="12623"/>
              </a:xfrm>
              <a:custGeom>
                <a:avLst/>
                <a:gdLst>
                  <a:gd name="T0" fmla="*/ 4 w 10"/>
                  <a:gd name="T1" fmla="*/ 4 h 8"/>
                  <a:gd name="T2" fmla="*/ 4 w 10"/>
                  <a:gd name="T3" fmla="*/ 0 h 8"/>
                  <a:gd name="T4" fmla="*/ 6 w 10"/>
                  <a:gd name="T5" fmla="*/ 2 h 8"/>
                  <a:gd name="T6" fmla="*/ 4 w 10"/>
                  <a:gd name="T7" fmla="*/ 4 h 8"/>
                  <a:gd name="T8" fmla="*/ 8 w 10"/>
                  <a:gd name="T9" fmla="*/ 4 h 8"/>
                  <a:gd name="T10" fmla="*/ 10 w 10"/>
                  <a:gd name="T11" fmla="*/ 6 h 8"/>
                  <a:gd name="T12" fmla="*/ 4 w 10"/>
                  <a:gd name="T13" fmla="*/ 6 h 8"/>
                  <a:gd name="T14" fmla="*/ 2 w 10"/>
                  <a:gd name="T15" fmla="*/ 8 h 8"/>
                  <a:gd name="T16" fmla="*/ 0 w 10"/>
                  <a:gd name="T17" fmla="*/ 8 h 8"/>
                  <a:gd name="T18" fmla="*/ 4 w 10"/>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4" y="4"/>
                    </a:moveTo>
                    <a:lnTo>
                      <a:pt x="4" y="0"/>
                    </a:lnTo>
                    <a:lnTo>
                      <a:pt x="6" y="2"/>
                    </a:lnTo>
                    <a:lnTo>
                      <a:pt x="4" y="4"/>
                    </a:lnTo>
                    <a:lnTo>
                      <a:pt x="8" y="4"/>
                    </a:lnTo>
                    <a:lnTo>
                      <a:pt x="10" y="6"/>
                    </a:lnTo>
                    <a:lnTo>
                      <a:pt x="4" y="6"/>
                    </a:lnTo>
                    <a:lnTo>
                      <a:pt x="2" y="8"/>
                    </a:lnTo>
                    <a:lnTo>
                      <a:pt x="0" y="8"/>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466">
                <a:extLst>
                  <a:ext uri="{FF2B5EF4-FFF2-40B4-BE49-F238E27FC236}">
                    <a16:creationId xmlns:a16="http://schemas.microsoft.com/office/drawing/2014/main" id="{2F0521C0-D6FE-4CC8-BD8C-5972D3EB53B7}"/>
                  </a:ext>
                </a:extLst>
              </p:cNvPr>
              <p:cNvSpPr>
                <a:spLocks/>
              </p:cNvSpPr>
              <p:nvPr/>
            </p:nvSpPr>
            <p:spPr bwMode="auto">
              <a:xfrm>
                <a:off x="3952095" y="4532682"/>
                <a:ext cx="12623" cy="11045"/>
              </a:xfrm>
              <a:custGeom>
                <a:avLst/>
                <a:gdLst>
                  <a:gd name="T0" fmla="*/ 4 w 4"/>
                  <a:gd name="T1" fmla="*/ 2 h 4"/>
                  <a:gd name="T2" fmla="*/ 3 w 4"/>
                  <a:gd name="T3" fmla="*/ 1 h 4"/>
                  <a:gd name="T4" fmla="*/ 3 w 4"/>
                  <a:gd name="T5" fmla="*/ 1 h 4"/>
                  <a:gd name="T6" fmla="*/ 3 w 4"/>
                  <a:gd name="T7" fmla="*/ 4 h 4"/>
                  <a:gd name="T8" fmla="*/ 1 w 4"/>
                  <a:gd name="T9" fmla="*/ 4 h 4"/>
                  <a:gd name="T10" fmla="*/ 0 w 4"/>
                  <a:gd name="T11" fmla="*/ 3 h 4"/>
                  <a:gd name="T12" fmla="*/ 1 w 4"/>
                  <a:gd name="T13" fmla="*/ 2 h 4"/>
                  <a:gd name="T14" fmla="*/ 1 w 4"/>
                  <a:gd name="T15" fmla="*/ 3 h 4"/>
                  <a:gd name="T16" fmla="*/ 2 w 4"/>
                  <a:gd name="T17" fmla="*/ 3 h 4"/>
                  <a:gd name="T18" fmla="*/ 2 w 4"/>
                  <a:gd name="T19" fmla="*/ 1 h 4"/>
                  <a:gd name="T20" fmla="*/ 4 w 4"/>
                  <a:gd name="T21" fmla="*/ 1 h 4"/>
                  <a:gd name="T22" fmla="*/ 4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2"/>
                    </a:moveTo>
                    <a:cubicBezTo>
                      <a:pt x="4" y="2"/>
                      <a:pt x="4" y="1"/>
                      <a:pt x="3" y="1"/>
                    </a:cubicBezTo>
                    <a:cubicBezTo>
                      <a:pt x="3" y="1"/>
                      <a:pt x="3" y="1"/>
                      <a:pt x="3" y="1"/>
                    </a:cubicBezTo>
                    <a:cubicBezTo>
                      <a:pt x="2" y="2"/>
                      <a:pt x="3" y="3"/>
                      <a:pt x="3" y="4"/>
                    </a:cubicBezTo>
                    <a:cubicBezTo>
                      <a:pt x="2" y="4"/>
                      <a:pt x="1" y="4"/>
                      <a:pt x="1" y="4"/>
                    </a:cubicBezTo>
                    <a:cubicBezTo>
                      <a:pt x="0" y="3"/>
                      <a:pt x="0" y="3"/>
                      <a:pt x="0" y="3"/>
                    </a:cubicBezTo>
                    <a:cubicBezTo>
                      <a:pt x="1" y="2"/>
                      <a:pt x="1" y="2"/>
                      <a:pt x="1" y="2"/>
                    </a:cubicBezTo>
                    <a:cubicBezTo>
                      <a:pt x="1" y="3"/>
                      <a:pt x="1" y="3"/>
                      <a:pt x="1" y="3"/>
                    </a:cubicBezTo>
                    <a:cubicBezTo>
                      <a:pt x="1" y="4"/>
                      <a:pt x="2" y="4"/>
                      <a:pt x="2" y="3"/>
                    </a:cubicBezTo>
                    <a:cubicBezTo>
                      <a:pt x="2" y="3"/>
                      <a:pt x="1" y="2"/>
                      <a:pt x="2" y="1"/>
                    </a:cubicBezTo>
                    <a:cubicBezTo>
                      <a:pt x="2" y="0"/>
                      <a:pt x="3" y="0"/>
                      <a:pt x="4" y="1"/>
                    </a:cubicBezTo>
                    <a:cubicBezTo>
                      <a:pt x="4" y="1"/>
                      <a:pt x="4" y="2"/>
                      <a:pt x="4"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467">
                <a:extLst>
                  <a:ext uri="{FF2B5EF4-FFF2-40B4-BE49-F238E27FC236}">
                    <a16:creationId xmlns:a16="http://schemas.microsoft.com/office/drawing/2014/main" id="{37D2FE4E-588D-4008-8645-FFA641C1A708}"/>
                  </a:ext>
                </a:extLst>
              </p:cNvPr>
              <p:cNvSpPr>
                <a:spLocks/>
              </p:cNvSpPr>
              <p:nvPr/>
            </p:nvSpPr>
            <p:spPr bwMode="auto">
              <a:xfrm>
                <a:off x="3961562" y="4537416"/>
                <a:ext cx="12623" cy="12623"/>
              </a:xfrm>
              <a:custGeom>
                <a:avLst/>
                <a:gdLst>
                  <a:gd name="T0" fmla="*/ 4 w 8"/>
                  <a:gd name="T1" fmla="*/ 2 h 8"/>
                  <a:gd name="T2" fmla="*/ 2 w 8"/>
                  <a:gd name="T3" fmla="*/ 0 h 8"/>
                  <a:gd name="T4" fmla="*/ 4 w 8"/>
                  <a:gd name="T5" fmla="*/ 0 h 8"/>
                  <a:gd name="T6" fmla="*/ 8 w 8"/>
                  <a:gd name="T7" fmla="*/ 4 h 8"/>
                  <a:gd name="T8" fmla="*/ 6 w 8"/>
                  <a:gd name="T9" fmla="*/ 4 h 8"/>
                  <a:gd name="T10" fmla="*/ 6 w 8"/>
                  <a:gd name="T11" fmla="*/ 2 h 8"/>
                  <a:gd name="T12" fmla="*/ 0 w 8"/>
                  <a:gd name="T13" fmla="*/ 8 h 8"/>
                  <a:gd name="T14" fmla="*/ 0 w 8"/>
                  <a:gd name="T15" fmla="*/ 6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0"/>
                    </a:lnTo>
                    <a:lnTo>
                      <a:pt x="4" y="0"/>
                    </a:lnTo>
                    <a:lnTo>
                      <a:pt x="8" y="4"/>
                    </a:lnTo>
                    <a:lnTo>
                      <a:pt x="6" y="4"/>
                    </a:lnTo>
                    <a:lnTo>
                      <a:pt x="6" y="2"/>
                    </a:lnTo>
                    <a:lnTo>
                      <a:pt x="0" y="8"/>
                    </a:lnTo>
                    <a:lnTo>
                      <a:pt x="0" y="6"/>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468">
                <a:extLst>
                  <a:ext uri="{FF2B5EF4-FFF2-40B4-BE49-F238E27FC236}">
                    <a16:creationId xmlns:a16="http://schemas.microsoft.com/office/drawing/2014/main" id="{C389363D-8598-43CA-B942-C871E6B49F5A}"/>
                  </a:ext>
                </a:extLst>
              </p:cNvPr>
              <p:cNvSpPr>
                <a:spLocks noEditPoints="1"/>
              </p:cNvSpPr>
              <p:nvPr/>
            </p:nvSpPr>
            <p:spPr bwMode="auto">
              <a:xfrm>
                <a:off x="3964717" y="4543727"/>
                <a:ext cx="15778" cy="15778"/>
              </a:xfrm>
              <a:custGeom>
                <a:avLst/>
                <a:gdLst>
                  <a:gd name="T0" fmla="*/ 3 w 5"/>
                  <a:gd name="T1" fmla="*/ 0 h 5"/>
                  <a:gd name="T2" fmla="*/ 4 w 5"/>
                  <a:gd name="T3" fmla="*/ 0 h 5"/>
                  <a:gd name="T4" fmla="*/ 4 w 5"/>
                  <a:gd name="T5" fmla="*/ 2 h 5"/>
                  <a:gd name="T6" fmla="*/ 3 w 5"/>
                  <a:gd name="T7" fmla="*/ 3 h 5"/>
                  <a:gd name="T8" fmla="*/ 3 w 5"/>
                  <a:gd name="T9" fmla="*/ 3 h 5"/>
                  <a:gd name="T10" fmla="*/ 3 w 5"/>
                  <a:gd name="T11" fmla="*/ 4 h 5"/>
                  <a:gd name="T12" fmla="*/ 3 w 5"/>
                  <a:gd name="T13" fmla="*/ 5 h 5"/>
                  <a:gd name="T14" fmla="*/ 2 w 5"/>
                  <a:gd name="T15" fmla="*/ 4 h 5"/>
                  <a:gd name="T16" fmla="*/ 2 w 5"/>
                  <a:gd name="T17" fmla="*/ 4 h 5"/>
                  <a:gd name="T18" fmla="*/ 2 w 5"/>
                  <a:gd name="T19" fmla="*/ 2 h 5"/>
                  <a:gd name="T20" fmla="*/ 2 w 5"/>
                  <a:gd name="T21" fmla="*/ 2 h 5"/>
                  <a:gd name="T22" fmla="*/ 1 w 5"/>
                  <a:gd name="T23" fmla="*/ 3 h 5"/>
                  <a:gd name="T24" fmla="*/ 0 w 5"/>
                  <a:gd name="T25" fmla="*/ 3 h 5"/>
                  <a:gd name="T26" fmla="*/ 3 w 5"/>
                  <a:gd name="T27" fmla="*/ 0 h 5"/>
                  <a:gd name="T28" fmla="*/ 2 w 5"/>
                  <a:gd name="T29" fmla="*/ 2 h 5"/>
                  <a:gd name="T30" fmla="*/ 2 w 5"/>
                  <a:gd name="T31" fmla="*/ 2 h 5"/>
                  <a:gd name="T32" fmla="*/ 4 w 5"/>
                  <a:gd name="T33" fmla="*/ 2 h 5"/>
                  <a:gd name="T34" fmla="*/ 3 w 5"/>
                  <a:gd name="T35" fmla="*/ 1 h 5"/>
                  <a:gd name="T36" fmla="*/ 3 w 5"/>
                  <a:gd name="T37" fmla="*/ 1 h 5"/>
                  <a:gd name="T38" fmla="*/ 2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0"/>
                    </a:moveTo>
                    <a:cubicBezTo>
                      <a:pt x="4" y="0"/>
                      <a:pt x="4" y="0"/>
                      <a:pt x="4" y="0"/>
                    </a:cubicBezTo>
                    <a:cubicBezTo>
                      <a:pt x="4" y="1"/>
                      <a:pt x="5" y="2"/>
                      <a:pt x="4" y="2"/>
                    </a:cubicBezTo>
                    <a:cubicBezTo>
                      <a:pt x="4" y="3"/>
                      <a:pt x="3" y="3"/>
                      <a:pt x="3" y="3"/>
                    </a:cubicBezTo>
                    <a:cubicBezTo>
                      <a:pt x="3" y="3"/>
                      <a:pt x="3" y="3"/>
                      <a:pt x="3" y="3"/>
                    </a:cubicBezTo>
                    <a:cubicBezTo>
                      <a:pt x="3" y="3"/>
                      <a:pt x="3" y="3"/>
                      <a:pt x="3" y="4"/>
                    </a:cubicBezTo>
                    <a:cubicBezTo>
                      <a:pt x="3" y="5"/>
                      <a:pt x="3" y="5"/>
                      <a:pt x="3" y="5"/>
                    </a:cubicBezTo>
                    <a:cubicBezTo>
                      <a:pt x="2" y="4"/>
                      <a:pt x="2" y="4"/>
                      <a:pt x="2" y="4"/>
                    </a:cubicBezTo>
                    <a:cubicBezTo>
                      <a:pt x="2" y="4"/>
                      <a:pt x="2" y="4"/>
                      <a:pt x="2" y="4"/>
                    </a:cubicBezTo>
                    <a:cubicBezTo>
                      <a:pt x="3" y="3"/>
                      <a:pt x="3" y="3"/>
                      <a:pt x="2" y="2"/>
                    </a:cubicBezTo>
                    <a:cubicBezTo>
                      <a:pt x="2" y="2"/>
                      <a:pt x="2" y="2"/>
                      <a:pt x="2" y="2"/>
                    </a:cubicBezTo>
                    <a:cubicBezTo>
                      <a:pt x="1" y="3"/>
                      <a:pt x="1" y="3"/>
                      <a:pt x="1" y="3"/>
                    </a:cubicBezTo>
                    <a:cubicBezTo>
                      <a:pt x="0" y="3"/>
                      <a:pt x="0" y="3"/>
                      <a:pt x="0" y="3"/>
                    </a:cubicBezTo>
                    <a:lnTo>
                      <a:pt x="3" y="0"/>
                    </a:lnTo>
                    <a:close/>
                    <a:moveTo>
                      <a:pt x="2" y="2"/>
                    </a:moveTo>
                    <a:cubicBezTo>
                      <a:pt x="2" y="2"/>
                      <a:pt x="2" y="2"/>
                      <a:pt x="2" y="2"/>
                    </a:cubicBezTo>
                    <a:cubicBezTo>
                      <a:pt x="3" y="2"/>
                      <a:pt x="3" y="2"/>
                      <a:pt x="4" y="2"/>
                    </a:cubicBezTo>
                    <a:cubicBezTo>
                      <a:pt x="4" y="1"/>
                      <a:pt x="4" y="1"/>
                      <a:pt x="3" y="1"/>
                    </a:cubicBezTo>
                    <a:cubicBezTo>
                      <a:pt x="3" y="1"/>
                      <a:pt x="3" y="1"/>
                      <a:pt x="3"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469">
                <a:extLst>
                  <a:ext uri="{FF2B5EF4-FFF2-40B4-BE49-F238E27FC236}">
                    <a16:creationId xmlns:a16="http://schemas.microsoft.com/office/drawing/2014/main" id="{95AFF123-62F6-40DB-9D98-325D50652412}"/>
                  </a:ext>
                </a:extLst>
              </p:cNvPr>
              <p:cNvSpPr>
                <a:spLocks/>
              </p:cNvSpPr>
              <p:nvPr/>
            </p:nvSpPr>
            <p:spPr bwMode="auto">
              <a:xfrm>
                <a:off x="3974184" y="4550039"/>
                <a:ext cx="12623" cy="12623"/>
              </a:xfrm>
              <a:custGeom>
                <a:avLst/>
                <a:gdLst>
                  <a:gd name="T0" fmla="*/ 4 w 8"/>
                  <a:gd name="T1" fmla="*/ 0 h 8"/>
                  <a:gd name="T2" fmla="*/ 8 w 8"/>
                  <a:gd name="T3" fmla="*/ 2 h 8"/>
                  <a:gd name="T4" fmla="*/ 8 w 8"/>
                  <a:gd name="T5" fmla="*/ 4 h 8"/>
                  <a:gd name="T6" fmla="*/ 6 w 8"/>
                  <a:gd name="T7" fmla="*/ 2 h 8"/>
                  <a:gd name="T8" fmla="*/ 4 w 8"/>
                  <a:gd name="T9" fmla="*/ 4 h 8"/>
                  <a:gd name="T10" fmla="*/ 6 w 8"/>
                  <a:gd name="T11" fmla="*/ 6 h 8"/>
                  <a:gd name="T12" fmla="*/ 6 w 8"/>
                  <a:gd name="T13" fmla="*/ 6 h 8"/>
                  <a:gd name="T14" fmla="*/ 4 w 8"/>
                  <a:gd name="T15" fmla="*/ 4 h 8"/>
                  <a:gd name="T16" fmla="*/ 2 w 8"/>
                  <a:gd name="T17" fmla="*/ 6 h 8"/>
                  <a:gd name="T18" fmla="*/ 4 w 8"/>
                  <a:gd name="T19" fmla="*/ 8 h 8"/>
                  <a:gd name="T20" fmla="*/ 4 w 8"/>
                  <a:gd name="T21" fmla="*/ 8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2"/>
                    </a:lnTo>
                    <a:lnTo>
                      <a:pt x="8" y="4"/>
                    </a:lnTo>
                    <a:lnTo>
                      <a:pt x="6" y="2"/>
                    </a:lnTo>
                    <a:lnTo>
                      <a:pt x="4" y="4"/>
                    </a:lnTo>
                    <a:lnTo>
                      <a:pt x="6" y="6"/>
                    </a:lnTo>
                    <a:lnTo>
                      <a:pt x="6" y="6"/>
                    </a:lnTo>
                    <a:lnTo>
                      <a:pt x="4" y="4"/>
                    </a:lnTo>
                    <a:lnTo>
                      <a:pt x="2" y="6"/>
                    </a:lnTo>
                    <a:lnTo>
                      <a:pt x="4" y="8"/>
                    </a:lnTo>
                    <a:lnTo>
                      <a:pt x="4" y="8"/>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470">
                <a:extLst>
                  <a:ext uri="{FF2B5EF4-FFF2-40B4-BE49-F238E27FC236}">
                    <a16:creationId xmlns:a16="http://schemas.microsoft.com/office/drawing/2014/main" id="{90DE0334-B64C-48E1-9E62-AF16EF3E91A7}"/>
                  </a:ext>
                </a:extLst>
              </p:cNvPr>
              <p:cNvSpPr>
                <a:spLocks/>
              </p:cNvSpPr>
              <p:nvPr/>
            </p:nvSpPr>
            <p:spPr bwMode="auto">
              <a:xfrm>
                <a:off x="3983651" y="4556350"/>
                <a:ext cx="12623" cy="12623"/>
              </a:xfrm>
              <a:custGeom>
                <a:avLst/>
                <a:gdLst>
                  <a:gd name="T0" fmla="*/ 4 w 8"/>
                  <a:gd name="T1" fmla="*/ 0 h 8"/>
                  <a:gd name="T2" fmla="*/ 6 w 8"/>
                  <a:gd name="T3" fmla="*/ 0 h 8"/>
                  <a:gd name="T4" fmla="*/ 4 w 8"/>
                  <a:gd name="T5" fmla="*/ 6 h 8"/>
                  <a:gd name="T6" fmla="*/ 4 w 8"/>
                  <a:gd name="T7" fmla="*/ 6 h 8"/>
                  <a:gd name="T8" fmla="*/ 8 w 8"/>
                  <a:gd name="T9" fmla="*/ 2 h 8"/>
                  <a:gd name="T10" fmla="*/ 8 w 8"/>
                  <a:gd name="T11" fmla="*/ 2 h 8"/>
                  <a:gd name="T12" fmla="*/ 4 w 8"/>
                  <a:gd name="T13" fmla="*/ 8 h 8"/>
                  <a:gd name="T14" fmla="*/ 4 w 8"/>
                  <a:gd name="T15" fmla="*/ 8 h 8"/>
                  <a:gd name="T16" fmla="*/ 4 w 8"/>
                  <a:gd name="T17" fmla="*/ 2 h 8"/>
                  <a:gd name="T18" fmla="*/ 4 w 8"/>
                  <a:gd name="T19" fmla="*/ 2 h 8"/>
                  <a:gd name="T20" fmla="*/ 0 w 8"/>
                  <a:gd name="T21" fmla="*/ 6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6" y="0"/>
                    </a:lnTo>
                    <a:lnTo>
                      <a:pt x="4" y="6"/>
                    </a:lnTo>
                    <a:lnTo>
                      <a:pt x="4" y="6"/>
                    </a:lnTo>
                    <a:lnTo>
                      <a:pt x="8" y="2"/>
                    </a:lnTo>
                    <a:lnTo>
                      <a:pt x="8" y="2"/>
                    </a:lnTo>
                    <a:lnTo>
                      <a:pt x="4" y="8"/>
                    </a:lnTo>
                    <a:lnTo>
                      <a:pt x="4" y="8"/>
                    </a:lnTo>
                    <a:lnTo>
                      <a:pt x="4" y="2"/>
                    </a:lnTo>
                    <a:lnTo>
                      <a:pt x="4" y="2"/>
                    </a:lnTo>
                    <a:lnTo>
                      <a:pt x="0" y="6"/>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471">
                <a:extLst>
                  <a:ext uri="{FF2B5EF4-FFF2-40B4-BE49-F238E27FC236}">
                    <a16:creationId xmlns:a16="http://schemas.microsoft.com/office/drawing/2014/main" id="{0476ABD7-3078-4520-BE33-49C9D5C80284}"/>
                  </a:ext>
                </a:extLst>
              </p:cNvPr>
              <p:cNvSpPr>
                <a:spLocks/>
              </p:cNvSpPr>
              <p:nvPr/>
            </p:nvSpPr>
            <p:spPr bwMode="auto">
              <a:xfrm>
                <a:off x="3996274" y="4559506"/>
                <a:ext cx="7890" cy="15778"/>
              </a:xfrm>
              <a:custGeom>
                <a:avLst/>
                <a:gdLst>
                  <a:gd name="T0" fmla="*/ 2 w 3"/>
                  <a:gd name="T1" fmla="*/ 5 h 5"/>
                  <a:gd name="T2" fmla="*/ 1 w 3"/>
                  <a:gd name="T3" fmla="*/ 5 h 5"/>
                  <a:gd name="T4" fmla="*/ 0 w 3"/>
                  <a:gd name="T5" fmla="*/ 2 h 5"/>
                  <a:gd name="T6" fmla="*/ 2 w 3"/>
                  <a:gd name="T7" fmla="*/ 1 h 5"/>
                  <a:gd name="T8" fmla="*/ 3 w 3"/>
                  <a:gd name="T9" fmla="*/ 3 h 5"/>
                  <a:gd name="T10" fmla="*/ 2 w 3"/>
                  <a:gd name="T11" fmla="*/ 2 h 5"/>
                  <a:gd name="T12" fmla="*/ 2 w 3"/>
                  <a:gd name="T13" fmla="*/ 1 h 5"/>
                  <a:gd name="T14" fmla="*/ 1 w 3"/>
                  <a:gd name="T15" fmla="*/ 2 h 5"/>
                  <a:gd name="T16" fmla="*/ 1 w 3"/>
                  <a:gd name="T17" fmla="*/ 4 h 5"/>
                  <a:gd name="T18" fmla="*/ 1 w 3"/>
                  <a:gd name="T19" fmla="*/ 4 h 5"/>
                  <a:gd name="T20" fmla="*/ 2 w 3"/>
                  <a:gd name="T21" fmla="*/ 3 h 5"/>
                  <a:gd name="T22" fmla="*/ 1 w 3"/>
                  <a:gd name="T23" fmla="*/ 3 h 5"/>
                  <a:gd name="T24" fmla="*/ 2 w 3"/>
                  <a:gd name="T25" fmla="*/ 2 h 5"/>
                  <a:gd name="T26" fmla="*/ 3 w 3"/>
                  <a:gd name="T27" fmla="*/ 3 h 5"/>
                  <a:gd name="T28" fmla="*/ 2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5"/>
                    </a:moveTo>
                    <a:cubicBezTo>
                      <a:pt x="2" y="5"/>
                      <a:pt x="1" y="5"/>
                      <a:pt x="1" y="5"/>
                    </a:cubicBezTo>
                    <a:cubicBezTo>
                      <a:pt x="0" y="4"/>
                      <a:pt x="0" y="3"/>
                      <a:pt x="0" y="2"/>
                    </a:cubicBezTo>
                    <a:cubicBezTo>
                      <a:pt x="1" y="1"/>
                      <a:pt x="1" y="0"/>
                      <a:pt x="2" y="1"/>
                    </a:cubicBezTo>
                    <a:cubicBezTo>
                      <a:pt x="3" y="1"/>
                      <a:pt x="3" y="2"/>
                      <a:pt x="3" y="3"/>
                    </a:cubicBezTo>
                    <a:cubicBezTo>
                      <a:pt x="2" y="2"/>
                      <a:pt x="2" y="2"/>
                      <a:pt x="2" y="2"/>
                    </a:cubicBezTo>
                    <a:cubicBezTo>
                      <a:pt x="3" y="2"/>
                      <a:pt x="3" y="2"/>
                      <a:pt x="2" y="1"/>
                    </a:cubicBezTo>
                    <a:cubicBezTo>
                      <a:pt x="1" y="1"/>
                      <a:pt x="1" y="2"/>
                      <a:pt x="1" y="2"/>
                    </a:cubicBezTo>
                    <a:cubicBezTo>
                      <a:pt x="0" y="3"/>
                      <a:pt x="0" y="4"/>
                      <a:pt x="1" y="4"/>
                    </a:cubicBezTo>
                    <a:cubicBezTo>
                      <a:pt x="1" y="5"/>
                      <a:pt x="1" y="5"/>
                      <a:pt x="1" y="4"/>
                    </a:cubicBezTo>
                    <a:cubicBezTo>
                      <a:pt x="2" y="3"/>
                      <a:pt x="2" y="3"/>
                      <a:pt x="2" y="3"/>
                    </a:cubicBezTo>
                    <a:cubicBezTo>
                      <a:pt x="1" y="3"/>
                      <a:pt x="1" y="3"/>
                      <a:pt x="1" y="3"/>
                    </a:cubicBezTo>
                    <a:cubicBezTo>
                      <a:pt x="2" y="2"/>
                      <a:pt x="2" y="2"/>
                      <a:pt x="2" y="2"/>
                    </a:cubicBezTo>
                    <a:cubicBezTo>
                      <a:pt x="3" y="3"/>
                      <a:pt x="3" y="3"/>
                      <a:pt x="3"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472">
                <a:extLst>
                  <a:ext uri="{FF2B5EF4-FFF2-40B4-BE49-F238E27FC236}">
                    <a16:creationId xmlns:a16="http://schemas.microsoft.com/office/drawing/2014/main" id="{DB770045-3A58-4390-BDBD-E5D18F6B01B3}"/>
                  </a:ext>
                </a:extLst>
              </p:cNvPr>
              <p:cNvSpPr>
                <a:spLocks/>
              </p:cNvSpPr>
              <p:nvPr/>
            </p:nvSpPr>
            <p:spPr bwMode="auto">
              <a:xfrm>
                <a:off x="4004163" y="4565817"/>
                <a:ext cx="9467" cy="12623"/>
              </a:xfrm>
              <a:custGeom>
                <a:avLst/>
                <a:gdLst>
                  <a:gd name="T0" fmla="*/ 4 w 6"/>
                  <a:gd name="T1" fmla="*/ 2 h 8"/>
                  <a:gd name="T2" fmla="*/ 2 w 6"/>
                  <a:gd name="T3" fmla="*/ 0 h 8"/>
                  <a:gd name="T4" fmla="*/ 2 w 6"/>
                  <a:gd name="T5" fmla="*/ 0 h 8"/>
                  <a:gd name="T6" fmla="*/ 6 w 6"/>
                  <a:gd name="T7" fmla="*/ 2 h 8"/>
                  <a:gd name="T8" fmla="*/ 6 w 6"/>
                  <a:gd name="T9" fmla="*/ 2 h 8"/>
                  <a:gd name="T10" fmla="*/ 4 w 6"/>
                  <a:gd name="T11" fmla="*/ 2 h 8"/>
                  <a:gd name="T12" fmla="*/ 2 w 6"/>
                  <a:gd name="T13" fmla="*/ 8 h 8"/>
                  <a:gd name="T14" fmla="*/ 0 w 6"/>
                  <a:gd name="T15" fmla="*/ 8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2" y="0"/>
                    </a:lnTo>
                    <a:lnTo>
                      <a:pt x="6" y="2"/>
                    </a:lnTo>
                    <a:lnTo>
                      <a:pt x="6" y="2"/>
                    </a:lnTo>
                    <a:lnTo>
                      <a:pt x="4" y="2"/>
                    </a:lnTo>
                    <a:lnTo>
                      <a:pt x="2" y="8"/>
                    </a:lnTo>
                    <a:lnTo>
                      <a:pt x="0" y="8"/>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Freeform 473">
                <a:extLst>
                  <a:ext uri="{FF2B5EF4-FFF2-40B4-BE49-F238E27FC236}">
                    <a16:creationId xmlns:a16="http://schemas.microsoft.com/office/drawing/2014/main" id="{5FBA32D1-F0F5-4CA2-AF55-B0876B3ED653}"/>
                  </a:ext>
                </a:extLst>
              </p:cNvPr>
              <p:cNvSpPr>
                <a:spLocks/>
              </p:cNvSpPr>
              <p:nvPr/>
            </p:nvSpPr>
            <p:spPr bwMode="auto">
              <a:xfrm>
                <a:off x="4013630" y="4568973"/>
                <a:ext cx="9467" cy="12623"/>
              </a:xfrm>
              <a:custGeom>
                <a:avLst/>
                <a:gdLst>
                  <a:gd name="T0" fmla="*/ 2 w 6"/>
                  <a:gd name="T1" fmla="*/ 0 h 8"/>
                  <a:gd name="T2" fmla="*/ 2 w 6"/>
                  <a:gd name="T3" fmla="*/ 0 h 8"/>
                  <a:gd name="T4" fmla="*/ 2 w 6"/>
                  <a:gd name="T5" fmla="*/ 4 h 8"/>
                  <a:gd name="T6" fmla="*/ 4 w 6"/>
                  <a:gd name="T7" fmla="*/ 4 h 8"/>
                  <a:gd name="T8" fmla="*/ 6 w 6"/>
                  <a:gd name="T9" fmla="*/ 0 h 8"/>
                  <a:gd name="T10" fmla="*/ 6 w 6"/>
                  <a:gd name="T11" fmla="*/ 2 h 8"/>
                  <a:gd name="T12" fmla="*/ 4 w 6"/>
                  <a:gd name="T13" fmla="*/ 8 h 8"/>
                  <a:gd name="T14" fmla="*/ 4 w 6"/>
                  <a:gd name="T15" fmla="*/ 8 h 8"/>
                  <a:gd name="T16" fmla="*/ 4 w 6"/>
                  <a:gd name="T17" fmla="*/ 4 h 8"/>
                  <a:gd name="T18" fmla="*/ 2 w 6"/>
                  <a:gd name="T19" fmla="*/ 4 h 8"/>
                  <a:gd name="T20" fmla="*/ 0 w 6"/>
                  <a:gd name="T21" fmla="*/ 8 h 8"/>
                  <a:gd name="T22" fmla="*/ 0 w 6"/>
                  <a:gd name="T23" fmla="*/ 8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2" y="4"/>
                    </a:lnTo>
                    <a:lnTo>
                      <a:pt x="4" y="4"/>
                    </a:lnTo>
                    <a:lnTo>
                      <a:pt x="6" y="0"/>
                    </a:lnTo>
                    <a:lnTo>
                      <a:pt x="6" y="2"/>
                    </a:lnTo>
                    <a:lnTo>
                      <a:pt x="4" y="8"/>
                    </a:lnTo>
                    <a:lnTo>
                      <a:pt x="4" y="8"/>
                    </a:lnTo>
                    <a:lnTo>
                      <a:pt x="4" y="4"/>
                    </a:lnTo>
                    <a:lnTo>
                      <a:pt x="2" y="4"/>
                    </a:lnTo>
                    <a:lnTo>
                      <a:pt x="0" y="8"/>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Line 474">
                <a:extLst>
                  <a:ext uri="{FF2B5EF4-FFF2-40B4-BE49-F238E27FC236}">
                    <a16:creationId xmlns:a16="http://schemas.microsoft.com/office/drawing/2014/main" id="{B85EB86D-DE45-4A0F-993A-D1B8461389D7}"/>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Line 475">
                <a:extLst>
                  <a:ext uri="{FF2B5EF4-FFF2-40B4-BE49-F238E27FC236}">
                    <a16:creationId xmlns:a16="http://schemas.microsoft.com/office/drawing/2014/main" id="{F35666A9-EC44-4540-BF2D-3D93C729CBD6}"/>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Freeform 476">
                <a:extLst>
                  <a:ext uri="{FF2B5EF4-FFF2-40B4-BE49-F238E27FC236}">
                    <a16:creationId xmlns:a16="http://schemas.microsoft.com/office/drawing/2014/main" id="{4F47205E-D853-494D-AE74-C8BC3B06534B}"/>
                  </a:ext>
                </a:extLst>
              </p:cNvPr>
              <p:cNvSpPr>
                <a:spLocks/>
              </p:cNvSpPr>
              <p:nvPr/>
            </p:nvSpPr>
            <p:spPr bwMode="auto">
              <a:xfrm>
                <a:off x="4086211" y="431967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Line 477">
                <a:extLst>
                  <a:ext uri="{FF2B5EF4-FFF2-40B4-BE49-F238E27FC236}">
                    <a16:creationId xmlns:a16="http://schemas.microsoft.com/office/drawing/2014/main" id="{645AF028-4E56-48A8-B02D-53C24E990C59}"/>
                  </a:ext>
                </a:extLst>
              </p:cNvPr>
              <p:cNvSpPr>
                <a:spLocks noChangeShapeType="1"/>
              </p:cNvSpPr>
              <p:nvPr/>
            </p:nvSpPr>
            <p:spPr bwMode="auto">
              <a:xfrm flipV="1">
                <a:off x="4083055" y="431651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Freeform 478">
                <a:extLst>
                  <a:ext uri="{FF2B5EF4-FFF2-40B4-BE49-F238E27FC236}">
                    <a16:creationId xmlns:a16="http://schemas.microsoft.com/office/drawing/2014/main" id="{862E3427-CBAD-4FEA-AEAE-AE011B9CABE1}"/>
                  </a:ext>
                </a:extLst>
              </p:cNvPr>
              <p:cNvSpPr>
                <a:spLocks/>
              </p:cNvSpPr>
              <p:nvPr/>
            </p:nvSpPr>
            <p:spPr bwMode="auto">
              <a:xfrm>
                <a:off x="4083055" y="4316518"/>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1"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Line 479">
                <a:extLst>
                  <a:ext uri="{FF2B5EF4-FFF2-40B4-BE49-F238E27FC236}">
                    <a16:creationId xmlns:a16="http://schemas.microsoft.com/office/drawing/2014/main" id="{C152B5BD-3881-41CD-933A-7F6620C3EF39}"/>
                  </a:ext>
                </a:extLst>
              </p:cNvPr>
              <p:cNvSpPr>
                <a:spLocks noChangeShapeType="1"/>
              </p:cNvSpPr>
              <p:nvPr/>
            </p:nvSpPr>
            <p:spPr bwMode="auto">
              <a:xfrm flipV="1">
                <a:off x="4079899" y="4311784"/>
                <a:ext cx="3156" cy="4734"/>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480">
                <a:extLst>
                  <a:ext uri="{FF2B5EF4-FFF2-40B4-BE49-F238E27FC236}">
                    <a16:creationId xmlns:a16="http://schemas.microsoft.com/office/drawing/2014/main" id="{9AF5A522-3C58-4679-A6E1-B4570840B400}"/>
                  </a:ext>
                </a:extLst>
              </p:cNvPr>
              <p:cNvSpPr>
                <a:spLocks/>
              </p:cNvSpPr>
              <p:nvPr/>
            </p:nvSpPr>
            <p:spPr bwMode="auto">
              <a:xfrm>
                <a:off x="4079899" y="4313362"/>
                <a:ext cx="6311" cy="3156"/>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cubicBezTo>
                      <a:pt x="1"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481">
                <a:extLst>
                  <a:ext uri="{FF2B5EF4-FFF2-40B4-BE49-F238E27FC236}">
                    <a16:creationId xmlns:a16="http://schemas.microsoft.com/office/drawing/2014/main" id="{DDDC6E26-7045-496B-A016-94BB94463599}"/>
                  </a:ext>
                </a:extLst>
              </p:cNvPr>
              <p:cNvSpPr>
                <a:spLocks/>
              </p:cNvSpPr>
              <p:nvPr/>
            </p:nvSpPr>
            <p:spPr bwMode="auto">
              <a:xfrm>
                <a:off x="4079899" y="4311784"/>
                <a:ext cx="0" cy="1578"/>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482">
                <a:extLst>
                  <a:ext uri="{FF2B5EF4-FFF2-40B4-BE49-F238E27FC236}">
                    <a16:creationId xmlns:a16="http://schemas.microsoft.com/office/drawing/2014/main" id="{D939E3D2-2D4E-44F6-A560-2BA58398D6B1}"/>
                  </a:ext>
                </a:extLst>
              </p:cNvPr>
              <p:cNvSpPr>
                <a:spLocks/>
              </p:cNvSpPr>
              <p:nvPr/>
            </p:nvSpPr>
            <p:spPr bwMode="auto">
              <a:xfrm>
                <a:off x="4176149" y="4431700"/>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483">
                <a:extLst>
                  <a:ext uri="{FF2B5EF4-FFF2-40B4-BE49-F238E27FC236}">
                    <a16:creationId xmlns:a16="http://schemas.microsoft.com/office/drawing/2014/main" id="{94F9934F-775D-47D6-9782-027774B62C29}"/>
                  </a:ext>
                </a:extLst>
              </p:cNvPr>
              <p:cNvSpPr>
                <a:spLocks/>
              </p:cNvSpPr>
              <p:nvPr/>
            </p:nvSpPr>
            <p:spPr bwMode="auto">
              <a:xfrm>
                <a:off x="4172993" y="4428544"/>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484">
                <a:extLst>
                  <a:ext uri="{FF2B5EF4-FFF2-40B4-BE49-F238E27FC236}">
                    <a16:creationId xmlns:a16="http://schemas.microsoft.com/office/drawing/2014/main" id="{B875D43F-3BC9-41E5-913B-9E397B23A95E}"/>
                  </a:ext>
                </a:extLst>
              </p:cNvPr>
              <p:cNvSpPr>
                <a:spLocks/>
              </p:cNvSpPr>
              <p:nvPr/>
            </p:nvSpPr>
            <p:spPr bwMode="auto">
              <a:xfrm>
                <a:off x="4172993" y="4425388"/>
                <a:ext cx="3156" cy="3156"/>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485">
                <a:extLst>
                  <a:ext uri="{FF2B5EF4-FFF2-40B4-BE49-F238E27FC236}">
                    <a16:creationId xmlns:a16="http://schemas.microsoft.com/office/drawing/2014/main" id="{E8AEB1F5-212C-44E3-8EF3-A9F882D065CE}"/>
                  </a:ext>
                </a:extLst>
              </p:cNvPr>
              <p:cNvSpPr>
                <a:spLocks/>
              </p:cNvSpPr>
              <p:nvPr/>
            </p:nvSpPr>
            <p:spPr bwMode="auto">
              <a:xfrm>
                <a:off x="4172993" y="4422233"/>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2"/>
                      <a:pt x="0" y="1"/>
                      <a:pt x="0" y="1"/>
                    </a:cubicBezTo>
                    <a:cubicBezTo>
                      <a:pt x="1" y="1"/>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486">
                <a:extLst>
                  <a:ext uri="{FF2B5EF4-FFF2-40B4-BE49-F238E27FC236}">
                    <a16:creationId xmlns:a16="http://schemas.microsoft.com/office/drawing/2014/main" id="{11445F9E-B44A-4430-8664-1075AF4309E9}"/>
                  </a:ext>
                </a:extLst>
              </p:cNvPr>
              <p:cNvSpPr>
                <a:spLocks/>
              </p:cNvSpPr>
              <p:nvPr/>
            </p:nvSpPr>
            <p:spPr bwMode="auto">
              <a:xfrm>
                <a:off x="4169837" y="4422233"/>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0" y="1"/>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487">
                <a:extLst>
                  <a:ext uri="{FF2B5EF4-FFF2-40B4-BE49-F238E27FC236}">
                    <a16:creationId xmlns:a16="http://schemas.microsoft.com/office/drawing/2014/main" id="{52C5DD20-01FE-45C6-B46B-61CBDE06964F}"/>
                  </a:ext>
                </a:extLst>
              </p:cNvPr>
              <p:cNvSpPr>
                <a:spLocks/>
              </p:cNvSpPr>
              <p:nvPr/>
            </p:nvSpPr>
            <p:spPr bwMode="auto">
              <a:xfrm>
                <a:off x="4169837" y="4420655"/>
                <a:ext cx="3156" cy="1578"/>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488">
                <a:extLst>
                  <a:ext uri="{FF2B5EF4-FFF2-40B4-BE49-F238E27FC236}">
                    <a16:creationId xmlns:a16="http://schemas.microsoft.com/office/drawing/2014/main" id="{51A098E4-D858-471A-B9AF-8502A393A478}"/>
                  </a:ext>
                </a:extLst>
              </p:cNvPr>
              <p:cNvSpPr>
                <a:spLocks/>
              </p:cNvSpPr>
              <p:nvPr/>
            </p:nvSpPr>
            <p:spPr bwMode="auto">
              <a:xfrm>
                <a:off x="4070432" y="4313362"/>
                <a:ext cx="18934" cy="15778"/>
              </a:xfrm>
              <a:custGeom>
                <a:avLst/>
                <a:gdLst>
                  <a:gd name="T0" fmla="*/ 0 w 6"/>
                  <a:gd name="T1" fmla="*/ 4 h 5"/>
                  <a:gd name="T2" fmla="*/ 1 w 6"/>
                  <a:gd name="T3" fmla="*/ 1 h 5"/>
                  <a:gd name="T4" fmla="*/ 3 w 6"/>
                  <a:gd name="T5" fmla="*/ 0 h 5"/>
                  <a:gd name="T6" fmla="*/ 6 w 6"/>
                  <a:gd name="T7" fmla="*/ 4 h 5"/>
                  <a:gd name="T8" fmla="*/ 1 w 6"/>
                  <a:gd name="T9" fmla="*/ 5 h 5"/>
                  <a:gd name="T10" fmla="*/ 0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0" y="4"/>
                    </a:moveTo>
                    <a:cubicBezTo>
                      <a:pt x="0" y="4"/>
                      <a:pt x="0" y="2"/>
                      <a:pt x="1" y="1"/>
                    </a:cubicBezTo>
                    <a:cubicBezTo>
                      <a:pt x="2" y="0"/>
                      <a:pt x="3" y="0"/>
                      <a:pt x="3" y="0"/>
                    </a:cubicBezTo>
                    <a:cubicBezTo>
                      <a:pt x="6" y="4"/>
                      <a:pt x="6" y="4"/>
                      <a:pt x="6" y="4"/>
                    </a:cubicBezTo>
                    <a:cubicBezTo>
                      <a:pt x="1" y="5"/>
                      <a:pt x="1" y="5"/>
                      <a:pt x="1" y="5"/>
                    </a:cubicBezTo>
                    <a:lnTo>
                      <a:pt x="0" y="4"/>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489">
                <a:extLst>
                  <a:ext uri="{FF2B5EF4-FFF2-40B4-BE49-F238E27FC236}">
                    <a16:creationId xmlns:a16="http://schemas.microsoft.com/office/drawing/2014/main" id="{7ECF68D8-4764-444F-A368-E80CE9BC3952}"/>
                  </a:ext>
                </a:extLst>
              </p:cNvPr>
              <p:cNvSpPr>
                <a:spLocks/>
              </p:cNvSpPr>
              <p:nvPr/>
            </p:nvSpPr>
            <p:spPr bwMode="auto">
              <a:xfrm>
                <a:off x="4073588" y="4316518"/>
                <a:ext cx="39447" cy="31557"/>
              </a:xfrm>
              <a:custGeom>
                <a:avLst/>
                <a:gdLst>
                  <a:gd name="T0" fmla="*/ 11 w 13"/>
                  <a:gd name="T1" fmla="*/ 1 h 10"/>
                  <a:gd name="T2" fmla="*/ 0 w 13"/>
                  <a:gd name="T3" fmla="*/ 3 h 10"/>
                  <a:gd name="T4" fmla="*/ 5 w 13"/>
                  <a:gd name="T5" fmla="*/ 10 h 10"/>
                  <a:gd name="T6" fmla="*/ 13 w 13"/>
                  <a:gd name="T7" fmla="*/ 8 h 10"/>
                  <a:gd name="T8" fmla="*/ 11 w 13"/>
                  <a:gd name="T9" fmla="*/ 1 h 10"/>
                </a:gdLst>
                <a:ahLst/>
                <a:cxnLst>
                  <a:cxn ang="0">
                    <a:pos x="T0" y="T1"/>
                  </a:cxn>
                  <a:cxn ang="0">
                    <a:pos x="T2" y="T3"/>
                  </a:cxn>
                  <a:cxn ang="0">
                    <a:pos x="T4" y="T5"/>
                  </a:cxn>
                  <a:cxn ang="0">
                    <a:pos x="T6" y="T7"/>
                  </a:cxn>
                  <a:cxn ang="0">
                    <a:pos x="T8" y="T9"/>
                  </a:cxn>
                </a:cxnLst>
                <a:rect l="0" t="0" r="r" b="b"/>
                <a:pathLst>
                  <a:path w="13" h="10">
                    <a:moveTo>
                      <a:pt x="11" y="1"/>
                    </a:moveTo>
                    <a:cubicBezTo>
                      <a:pt x="10" y="0"/>
                      <a:pt x="1" y="5"/>
                      <a:pt x="0" y="3"/>
                    </a:cubicBezTo>
                    <a:cubicBezTo>
                      <a:pt x="5" y="10"/>
                      <a:pt x="5" y="10"/>
                      <a:pt x="5" y="10"/>
                    </a:cubicBezTo>
                    <a:cubicBezTo>
                      <a:pt x="5" y="10"/>
                      <a:pt x="11" y="7"/>
                      <a:pt x="13" y="8"/>
                    </a:cubicBezTo>
                    <a:lnTo>
                      <a:pt x="1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490">
                <a:extLst>
                  <a:ext uri="{FF2B5EF4-FFF2-40B4-BE49-F238E27FC236}">
                    <a16:creationId xmlns:a16="http://schemas.microsoft.com/office/drawing/2014/main" id="{74EE9FF9-9616-4DEB-B538-1E7C479A64B9}"/>
                  </a:ext>
                </a:extLst>
              </p:cNvPr>
              <p:cNvSpPr>
                <a:spLocks/>
              </p:cNvSpPr>
              <p:nvPr/>
            </p:nvSpPr>
            <p:spPr bwMode="auto">
              <a:xfrm>
                <a:off x="4160370" y="4420655"/>
                <a:ext cx="18934" cy="20512"/>
              </a:xfrm>
              <a:custGeom>
                <a:avLst/>
                <a:gdLst>
                  <a:gd name="T0" fmla="*/ 1 w 6"/>
                  <a:gd name="T1" fmla="*/ 6 h 7"/>
                  <a:gd name="T2" fmla="*/ 4 w 6"/>
                  <a:gd name="T3" fmla="*/ 6 h 7"/>
                  <a:gd name="T4" fmla="*/ 6 w 6"/>
                  <a:gd name="T5" fmla="*/ 5 h 7"/>
                  <a:gd name="T6" fmla="*/ 2 w 6"/>
                  <a:gd name="T7" fmla="*/ 0 h 7"/>
                  <a:gd name="T8" fmla="*/ 0 w 6"/>
                  <a:gd name="T9" fmla="*/ 5 h 7"/>
                  <a:gd name="T10" fmla="*/ 1 w 6"/>
                  <a:gd name="T11" fmla="*/ 6 h 7"/>
                </a:gdLst>
                <a:ahLst/>
                <a:cxnLst>
                  <a:cxn ang="0">
                    <a:pos x="T0" y="T1"/>
                  </a:cxn>
                  <a:cxn ang="0">
                    <a:pos x="T2" y="T3"/>
                  </a:cxn>
                  <a:cxn ang="0">
                    <a:pos x="T4" y="T5"/>
                  </a:cxn>
                  <a:cxn ang="0">
                    <a:pos x="T6" y="T7"/>
                  </a:cxn>
                  <a:cxn ang="0">
                    <a:pos x="T8" y="T9"/>
                  </a:cxn>
                  <a:cxn ang="0">
                    <a:pos x="T10" y="T11"/>
                  </a:cxn>
                </a:cxnLst>
                <a:rect l="0" t="0" r="r" b="b"/>
                <a:pathLst>
                  <a:path w="6" h="7">
                    <a:moveTo>
                      <a:pt x="1" y="6"/>
                    </a:moveTo>
                    <a:cubicBezTo>
                      <a:pt x="2" y="7"/>
                      <a:pt x="3" y="7"/>
                      <a:pt x="4" y="6"/>
                    </a:cubicBezTo>
                    <a:cubicBezTo>
                      <a:pt x="5" y="5"/>
                      <a:pt x="6" y="5"/>
                      <a:pt x="6" y="5"/>
                    </a:cubicBezTo>
                    <a:cubicBezTo>
                      <a:pt x="2" y="0"/>
                      <a:pt x="2" y="0"/>
                      <a:pt x="2" y="0"/>
                    </a:cubicBezTo>
                    <a:cubicBezTo>
                      <a:pt x="0" y="5"/>
                      <a:pt x="0" y="5"/>
                      <a:pt x="0" y="5"/>
                    </a:cubicBezTo>
                    <a:lnTo>
                      <a:pt x="1"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491">
                <a:extLst>
                  <a:ext uri="{FF2B5EF4-FFF2-40B4-BE49-F238E27FC236}">
                    <a16:creationId xmlns:a16="http://schemas.microsoft.com/office/drawing/2014/main" id="{E04076EA-E4B0-43A9-B066-40C465E2183E}"/>
                  </a:ext>
                </a:extLst>
              </p:cNvPr>
              <p:cNvSpPr>
                <a:spLocks/>
              </p:cNvSpPr>
              <p:nvPr/>
            </p:nvSpPr>
            <p:spPr bwMode="auto">
              <a:xfrm>
                <a:off x="4147747" y="4395410"/>
                <a:ext cx="31557" cy="42602"/>
              </a:xfrm>
              <a:custGeom>
                <a:avLst/>
                <a:gdLst>
                  <a:gd name="T0" fmla="*/ 9 w 10"/>
                  <a:gd name="T1" fmla="*/ 3 h 14"/>
                  <a:gd name="T2" fmla="*/ 5 w 10"/>
                  <a:gd name="T3" fmla="*/ 14 h 14"/>
                  <a:gd name="T4" fmla="*/ 0 w 10"/>
                  <a:gd name="T5" fmla="*/ 7 h 14"/>
                  <a:gd name="T6" fmla="*/ 3 w 10"/>
                  <a:gd name="T7" fmla="*/ 0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4" y="12"/>
                      <a:pt x="5" y="14"/>
                    </a:cubicBezTo>
                    <a:cubicBezTo>
                      <a:pt x="0" y="7"/>
                      <a:pt x="0" y="7"/>
                      <a:pt x="0" y="7"/>
                    </a:cubicBezTo>
                    <a:cubicBezTo>
                      <a:pt x="0" y="7"/>
                      <a:pt x="3" y="2"/>
                      <a:pt x="3" y="0"/>
                    </a:cubicBezTo>
                    <a:lnTo>
                      <a:pt x="9"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492">
                <a:extLst>
                  <a:ext uri="{FF2B5EF4-FFF2-40B4-BE49-F238E27FC236}">
                    <a16:creationId xmlns:a16="http://schemas.microsoft.com/office/drawing/2014/main" id="{23BBEC9C-561D-4250-8519-6449E070CBA5}"/>
                  </a:ext>
                </a:extLst>
              </p:cNvPr>
              <p:cNvSpPr>
                <a:spLocks/>
              </p:cNvSpPr>
              <p:nvPr/>
            </p:nvSpPr>
            <p:spPr bwMode="auto">
              <a:xfrm>
                <a:off x="4095678" y="4319673"/>
                <a:ext cx="80471" cy="91515"/>
              </a:xfrm>
              <a:custGeom>
                <a:avLst/>
                <a:gdLst>
                  <a:gd name="T0" fmla="*/ 15 w 26"/>
                  <a:gd name="T1" fmla="*/ 14 h 29"/>
                  <a:gd name="T2" fmla="*/ 15 w 26"/>
                  <a:gd name="T3" fmla="*/ 14 h 29"/>
                  <a:gd name="T4" fmla="*/ 4 w 26"/>
                  <a:gd name="T5" fmla="*/ 0 h 29"/>
                  <a:gd name="T6" fmla="*/ 0 w 26"/>
                  <a:gd name="T7" fmla="*/ 11 h 29"/>
                  <a:gd name="T8" fmla="*/ 2 w 26"/>
                  <a:gd name="T9" fmla="*/ 13 h 29"/>
                  <a:gd name="T10" fmla="*/ 2 w 26"/>
                  <a:gd name="T11" fmla="*/ 12 h 29"/>
                  <a:gd name="T12" fmla="*/ 9 w 26"/>
                  <a:gd name="T13" fmla="*/ 19 h 29"/>
                  <a:gd name="T14" fmla="*/ 14 w 26"/>
                  <a:gd name="T15" fmla="*/ 27 h 29"/>
                  <a:gd name="T16" fmla="*/ 13 w 26"/>
                  <a:gd name="T17" fmla="*/ 27 h 29"/>
                  <a:gd name="T18" fmla="*/ 15 w 26"/>
                  <a:gd name="T19" fmla="*/ 29 h 29"/>
                  <a:gd name="T20" fmla="*/ 26 w 26"/>
                  <a:gd name="T21" fmla="*/ 27 h 29"/>
                  <a:gd name="T22" fmla="*/ 15 w 26"/>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15" y="14"/>
                    </a:moveTo>
                    <a:cubicBezTo>
                      <a:pt x="15" y="14"/>
                      <a:pt x="15" y="14"/>
                      <a:pt x="15" y="14"/>
                    </a:cubicBezTo>
                    <a:cubicBezTo>
                      <a:pt x="4" y="0"/>
                      <a:pt x="4" y="0"/>
                      <a:pt x="4" y="0"/>
                    </a:cubicBezTo>
                    <a:cubicBezTo>
                      <a:pt x="5" y="2"/>
                      <a:pt x="0" y="11"/>
                      <a:pt x="0" y="11"/>
                    </a:cubicBezTo>
                    <a:cubicBezTo>
                      <a:pt x="2" y="13"/>
                      <a:pt x="2" y="13"/>
                      <a:pt x="2" y="13"/>
                    </a:cubicBezTo>
                    <a:cubicBezTo>
                      <a:pt x="2" y="12"/>
                      <a:pt x="2" y="12"/>
                      <a:pt x="2" y="12"/>
                    </a:cubicBezTo>
                    <a:cubicBezTo>
                      <a:pt x="2" y="12"/>
                      <a:pt x="6" y="15"/>
                      <a:pt x="9" y="19"/>
                    </a:cubicBezTo>
                    <a:cubicBezTo>
                      <a:pt x="12" y="22"/>
                      <a:pt x="14" y="27"/>
                      <a:pt x="14" y="27"/>
                    </a:cubicBezTo>
                    <a:cubicBezTo>
                      <a:pt x="13" y="27"/>
                      <a:pt x="13" y="27"/>
                      <a:pt x="13" y="27"/>
                    </a:cubicBezTo>
                    <a:cubicBezTo>
                      <a:pt x="15" y="29"/>
                      <a:pt x="15" y="29"/>
                      <a:pt x="15" y="29"/>
                    </a:cubicBezTo>
                    <a:cubicBezTo>
                      <a:pt x="15" y="29"/>
                      <a:pt x="25" y="26"/>
                      <a:pt x="26" y="27"/>
                    </a:cubicBezTo>
                    <a:lnTo>
                      <a:pt x="15"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493">
                <a:extLst>
                  <a:ext uri="{FF2B5EF4-FFF2-40B4-BE49-F238E27FC236}">
                    <a16:creationId xmlns:a16="http://schemas.microsoft.com/office/drawing/2014/main" id="{33999D8F-966A-4443-AA23-EEC56CEC0E3D}"/>
                  </a:ext>
                </a:extLst>
              </p:cNvPr>
              <p:cNvSpPr>
                <a:spLocks/>
              </p:cNvSpPr>
              <p:nvPr/>
            </p:nvSpPr>
            <p:spPr bwMode="auto">
              <a:xfrm>
                <a:off x="4083055" y="4322829"/>
                <a:ext cx="93093" cy="102560"/>
              </a:xfrm>
              <a:custGeom>
                <a:avLst/>
                <a:gdLst>
                  <a:gd name="T0" fmla="*/ 24 w 30"/>
                  <a:gd name="T1" fmla="*/ 8 h 33"/>
                  <a:gd name="T2" fmla="*/ 0 w 30"/>
                  <a:gd name="T3" fmla="*/ 4 h 33"/>
                  <a:gd name="T4" fmla="*/ 14 w 30"/>
                  <a:gd name="T5" fmla="*/ 17 h 33"/>
                  <a:gd name="T6" fmla="*/ 25 w 30"/>
                  <a:gd name="T7" fmla="*/ 33 h 33"/>
                  <a:gd name="T8" fmla="*/ 24 w 30"/>
                  <a:gd name="T9" fmla="*/ 8 h 33"/>
                </a:gdLst>
                <a:ahLst/>
                <a:cxnLst>
                  <a:cxn ang="0">
                    <a:pos x="T0" y="T1"/>
                  </a:cxn>
                  <a:cxn ang="0">
                    <a:pos x="T2" y="T3"/>
                  </a:cxn>
                  <a:cxn ang="0">
                    <a:pos x="T4" y="T5"/>
                  </a:cxn>
                  <a:cxn ang="0">
                    <a:pos x="T6" y="T7"/>
                  </a:cxn>
                  <a:cxn ang="0">
                    <a:pos x="T8" y="T9"/>
                  </a:cxn>
                </a:cxnLst>
                <a:rect l="0" t="0" r="r" b="b"/>
                <a:pathLst>
                  <a:path w="30" h="33">
                    <a:moveTo>
                      <a:pt x="24" y="8"/>
                    </a:moveTo>
                    <a:cubicBezTo>
                      <a:pt x="11" y="0"/>
                      <a:pt x="0" y="4"/>
                      <a:pt x="0" y="4"/>
                    </a:cubicBezTo>
                    <a:cubicBezTo>
                      <a:pt x="0" y="4"/>
                      <a:pt x="6" y="8"/>
                      <a:pt x="14" y="17"/>
                    </a:cubicBezTo>
                    <a:cubicBezTo>
                      <a:pt x="22" y="26"/>
                      <a:pt x="25" y="33"/>
                      <a:pt x="25" y="33"/>
                    </a:cubicBezTo>
                    <a:cubicBezTo>
                      <a:pt x="25" y="33"/>
                      <a:pt x="30" y="23"/>
                      <a:pt x="24" y="8"/>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494">
                <a:extLst>
                  <a:ext uri="{FF2B5EF4-FFF2-40B4-BE49-F238E27FC236}">
                    <a16:creationId xmlns:a16="http://schemas.microsoft.com/office/drawing/2014/main" id="{F7813961-A0A0-474C-86D7-729AEE42D6A7}"/>
                  </a:ext>
                </a:extLst>
              </p:cNvPr>
              <p:cNvSpPr>
                <a:spLocks/>
              </p:cNvSpPr>
              <p:nvPr/>
            </p:nvSpPr>
            <p:spPr bwMode="auto">
              <a:xfrm>
                <a:off x="4095678" y="4335452"/>
                <a:ext cx="45758" cy="28401"/>
              </a:xfrm>
              <a:custGeom>
                <a:avLst/>
                <a:gdLst>
                  <a:gd name="T0" fmla="*/ 15 w 15"/>
                  <a:gd name="T1" fmla="*/ 4 h 9"/>
                  <a:gd name="T2" fmla="*/ 0 w 15"/>
                  <a:gd name="T3" fmla="*/ 1 h 9"/>
                  <a:gd name="T4" fmla="*/ 9 w 15"/>
                  <a:gd name="T5" fmla="*/ 9 h 9"/>
                  <a:gd name="T6" fmla="*/ 15 w 15"/>
                  <a:gd name="T7" fmla="*/ 4 h 9"/>
                </a:gdLst>
                <a:ahLst/>
                <a:cxnLst>
                  <a:cxn ang="0">
                    <a:pos x="T0" y="T1"/>
                  </a:cxn>
                  <a:cxn ang="0">
                    <a:pos x="T2" y="T3"/>
                  </a:cxn>
                  <a:cxn ang="0">
                    <a:pos x="T4" y="T5"/>
                  </a:cxn>
                  <a:cxn ang="0">
                    <a:pos x="T6" y="T7"/>
                  </a:cxn>
                </a:cxnLst>
                <a:rect l="0" t="0" r="r" b="b"/>
                <a:pathLst>
                  <a:path w="15" h="9">
                    <a:moveTo>
                      <a:pt x="15" y="4"/>
                    </a:moveTo>
                    <a:cubicBezTo>
                      <a:pt x="5" y="0"/>
                      <a:pt x="0" y="1"/>
                      <a:pt x="0" y="1"/>
                    </a:cubicBezTo>
                    <a:cubicBezTo>
                      <a:pt x="0" y="1"/>
                      <a:pt x="5" y="4"/>
                      <a:pt x="9" y="9"/>
                    </a:cubicBez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495">
                <a:extLst>
                  <a:ext uri="{FF2B5EF4-FFF2-40B4-BE49-F238E27FC236}">
                    <a16:creationId xmlns:a16="http://schemas.microsoft.com/office/drawing/2014/main" id="{33B4CF60-704F-4C98-B31A-AB9034CA8A69}"/>
                  </a:ext>
                </a:extLst>
              </p:cNvPr>
              <p:cNvSpPr>
                <a:spLocks/>
              </p:cNvSpPr>
              <p:nvPr/>
            </p:nvSpPr>
            <p:spPr bwMode="auto">
              <a:xfrm>
                <a:off x="4138280" y="4363853"/>
                <a:ext cx="25246" cy="50491"/>
              </a:xfrm>
              <a:custGeom>
                <a:avLst/>
                <a:gdLst>
                  <a:gd name="T0" fmla="*/ 6 w 8"/>
                  <a:gd name="T1" fmla="*/ 0 h 16"/>
                  <a:gd name="T2" fmla="*/ 6 w 8"/>
                  <a:gd name="T3" fmla="*/ 16 h 16"/>
                  <a:gd name="T4" fmla="*/ 0 w 8"/>
                  <a:gd name="T5" fmla="*/ 6 h 16"/>
                  <a:gd name="T6" fmla="*/ 6 w 8"/>
                  <a:gd name="T7" fmla="*/ 0 h 16"/>
                </a:gdLst>
                <a:ahLst/>
                <a:cxnLst>
                  <a:cxn ang="0">
                    <a:pos x="T0" y="T1"/>
                  </a:cxn>
                  <a:cxn ang="0">
                    <a:pos x="T2" y="T3"/>
                  </a:cxn>
                  <a:cxn ang="0">
                    <a:pos x="T4" y="T5"/>
                  </a:cxn>
                  <a:cxn ang="0">
                    <a:pos x="T6" y="T7"/>
                  </a:cxn>
                </a:cxnLst>
                <a:rect l="0" t="0" r="r" b="b"/>
                <a:pathLst>
                  <a:path w="8" h="16">
                    <a:moveTo>
                      <a:pt x="6" y="0"/>
                    </a:moveTo>
                    <a:cubicBezTo>
                      <a:pt x="8" y="11"/>
                      <a:pt x="6" y="16"/>
                      <a:pt x="6" y="16"/>
                    </a:cubicBezTo>
                    <a:cubicBezTo>
                      <a:pt x="6" y="16"/>
                      <a:pt x="4" y="10"/>
                      <a:pt x="0" y="6"/>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496">
                <a:extLst>
                  <a:ext uri="{FF2B5EF4-FFF2-40B4-BE49-F238E27FC236}">
                    <a16:creationId xmlns:a16="http://schemas.microsoft.com/office/drawing/2014/main" id="{95D5D3E0-CD8F-4C0D-AB47-15A40AD49939}"/>
                  </a:ext>
                </a:extLst>
              </p:cNvPr>
              <p:cNvSpPr>
                <a:spLocks/>
              </p:cNvSpPr>
              <p:nvPr/>
            </p:nvSpPr>
            <p:spPr bwMode="auto">
              <a:xfrm>
                <a:off x="4135125" y="4351230"/>
                <a:ext cx="18934" cy="18934"/>
              </a:xfrm>
              <a:custGeom>
                <a:avLst/>
                <a:gdLst>
                  <a:gd name="T0" fmla="*/ 10 w 12"/>
                  <a:gd name="T1" fmla="*/ 8 h 12"/>
                  <a:gd name="T2" fmla="*/ 8 w 12"/>
                  <a:gd name="T3" fmla="*/ 6 h 12"/>
                  <a:gd name="T4" fmla="*/ 12 w 12"/>
                  <a:gd name="T5" fmla="*/ 2 h 12"/>
                  <a:gd name="T6" fmla="*/ 10 w 12"/>
                  <a:gd name="T7" fmla="*/ 0 h 12"/>
                  <a:gd name="T8" fmla="*/ 8 w 12"/>
                  <a:gd name="T9" fmla="*/ 4 h 12"/>
                  <a:gd name="T10" fmla="*/ 4 w 12"/>
                  <a:gd name="T11" fmla="*/ 0 h 12"/>
                  <a:gd name="T12" fmla="*/ 4 w 12"/>
                  <a:gd name="T13" fmla="*/ 2 h 12"/>
                  <a:gd name="T14" fmla="*/ 6 w 12"/>
                  <a:gd name="T15" fmla="*/ 4 h 12"/>
                  <a:gd name="T16" fmla="*/ 0 w 12"/>
                  <a:gd name="T17" fmla="*/ 10 h 12"/>
                  <a:gd name="T18" fmla="*/ 0 w 12"/>
                  <a:gd name="T19" fmla="*/ 12 h 12"/>
                  <a:gd name="T20" fmla="*/ 6 w 12"/>
                  <a:gd name="T21" fmla="*/ 6 h 12"/>
                  <a:gd name="T22" fmla="*/ 10 w 12"/>
                  <a:gd name="T23" fmla="*/ 10 h 12"/>
                  <a:gd name="T24" fmla="*/ 10 w 12"/>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0" y="8"/>
                    </a:moveTo>
                    <a:lnTo>
                      <a:pt x="8" y="6"/>
                    </a:lnTo>
                    <a:lnTo>
                      <a:pt x="12" y="2"/>
                    </a:lnTo>
                    <a:lnTo>
                      <a:pt x="10" y="0"/>
                    </a:lnTo>
                    <a:lnTo>
                      <a:pt x="8" y="4"/>
                    </a:lnTo>
                    <a:lnTo>
                      <a:pt x="4" y="0"/>
                    </a:lnTo>
                    <a:lnTo>
                      <a:pt x="4" y="2"/>
                    </a:lnTo>
                    <a:lnTo>
                      <a:pt x="6" y="4"/>
                    </a:lnTo>
                    <a:lnTo>
                      <a:pt x="0" y="10"/>
                    </a:lnTo>
                    <a:lnTo>
                      <a:pt x="0" y="12"/>
                    </a:lnTo>
                    <a:lnTo>
                      <a:pt x="6" y="6"/>
                    </a:lnTo>
                    <a:lnTo>
                      <a:pt x="10" y="10"/>
                    </a:lnTo>
                    <a:lnTo>
                      <a:pt x="1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497">
                <a:extLst>
                  <a:ext uri="{FF2B5EF4-FFF2-40B4-BE49-F238E27FC236}">
                    <a16:creationId xmlns:a16="http://schemas.microsoft.com/office/drawing/2014/main" id="{765D744F-C5BA-4F87-BCDD-CB459E8C5AE5}"/>
                  </a:ext>
                </a:extLst>
              </p:cNvPr>
              <p:cNvSpPr>
                <a:spLocks/>
              </p:cNvSpPr>
              <p:nvPr/>
            </p:nvSpPr>
            <p:spPr bwMode="auto">
              <a:xfrm>
                <a:off x="3993118" y="2490950"/>
                <a:ext cx="93093" cy="112027"/>
              </a:xfrm>
              <a:custGeom>
                <a:avLst/>
                <a:gdLst>
                  <a:gd name="T0" fmla="*/ 5 w 30"/>
                  <a:gd name="T1" fmla="*/ 0 h 36"/>
                  <a:gd name="T2" fmla="*/ 14 w 30"/>
                  <a:gd name="T3" fmla="*/ 34 h 36"/>
                  <a:gd name="T4" fmla="*/ 17 w 30"/>
                  <a:gd name="T5" fmla="*/ 36 h 36"/>
                  <a:gd name="T6" fmla="*/ 30 w 30"/>
                  <a:gd name="T7" fmla="*/ 17 h 36"/>
                  <a:gd name="T8" fmla="*/ 5 w 30"/>
                  <a:gd name="T9" fmla="*/ 0 h 36"/>
                </a:gdLst>
                <a:ahLst/>
                <a:cxnLst>
                  <a:cxn ang="0">
                    <a:pos x="T0" y="T1"/>
                  </a:cxn>
                  <a:cxn ang="0">
                    <a:pos x="T2" y="T3"/>
                  </a:cxn>
                  <a:cxn ang="0">
                    <a:pos x="T4" y="T5"/>
                  </a:cxn>
                  <a:cxn ang="0">
                    <a:pos x="T6" y="T7"/>
                  </a:cxn>
                  <a:cxn ang="0">
                    <a:pos x="T8" y="T9"/>
                  </a:cxn>
                </a:cxnLst>
                <a:rect l="0" t="0" r="r" b="b"/>
                <a:pathLst>
                  <a:path w="30" h="36">
                    <a:moveTo>
                      <a:pt x="5" y="0"/>
                    </a:moveTo>
                    <a:cubicBezTo>
                      <a:pt x="4" y="1"/>
                      <a:pt x="0" y="25"/>
                      <a:pt x="14" y="34"/>
                    </a:cubicBezTo>
                    <a:cubicBezTo>
                      <a:pt x="17" y="36"/>
                      <a:pt x="17" y="36"/>
                      <a:pt x="17" y="36"/>
                    </a:cubicBezTo>
                    <a:cubicBezTo>
                      <a:pt x="30" y="17"/>
                      <a:pt x="30" y="17"/>
                      <a:pt x="30" y="17"/>
                    </a:cubicBezTo>
                    <a:lnTo>
                      <a:pt x="5"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498">
                <a:extLst>
                  <a:ext uri="{FF2B5EF4-FFF2-40B4-BE49-F238E27FC236}">
                    <a16:creationId xmlns:a16="http://schemas.microsoft.com/office/drawing/2014/main" id="{D17775EA-61B5-46FD-9A35-8232C70A11CE}"/>
                  </a:ext>
                </a:extLst>
              </p:cNvPr>
              <p:cNvSpPr>
                <a:spLocks/>
              </p:cNvSpPr>
              <p:nvPr/>
            </p:nvSpPr>
            <p:spPr bwMode="auto">
              <a:xfrm>
                <a:off x="4007319" y="2446771"/>
                <a:ext cx="168830" cy="127806"/>
              </a:xfrm>
              <a:custGeom>
                <a:avLst/>
                <a:gdLst>
                  <a:gd name="T0" fmla="*/ 35 w 54"/>
                  <a:gd name="T1" fmla="*/ 9 h 41"/>
                  <a:gd name="T2" fmla="*/ 0 w 54"/>
                  <a:gd name="T3" fmla="*/ 14 h 41"/>
                  <a:gd name="T4" fmla="*/ 41 w 54"/>
                  <a:gd name="T5" fmla="*/ 41 h 41"/>
                  <a:gd name="T6" fmla="*/ 54 w 54"/>
                  <a:gd name="T7" fmla="*/ 21 h 41"/>
                  <a:gd name="T8" fmla="*/ 35 w 54"/>
                  <a:gd name="T9" fmla="*/ 9 h 41"/>
                </a:gdLst>
                <a:ahLst/>
                <a:cxnLst>
                  <a:cxn ang="0">
                    <a:pos x="T0" y="T1"/>
                  </a:cxn>
                  <a:cxn ang="0">
                    <a:pos x="T2" y="T3"/>
                  </a:cxn>
                  <a:cxn ang="0">
                    <a:pos x="T4" y="T5"/>
                  </a:cxn>
                  <a:cxn ang="0">
                    <a:pos x="T6" y="T7"/>
                  </a:cxn>
                  <a:cxn ang="0">
                    <a:pos x="T8" y="T9"/>
                  </a:cxn>
                </a:cxnLst>
                <a:rect l="0" t="0" r="r" b="b"/>
                <a:pathLst>
                  <a:path w="54" h="41">
                    <a:moveTo>
                      <a:pt x="35" y="9"/>
                    </a:moveTo>
                    <a:cubicBezTo>
                      <a:pt x="21" y="0"/>
                      <a:pt x="1" y="13"/>
                      <a:pt x="0" y="14"/>
                    </a:cubicBezTo>
                    <a:cubicBezTo>
                      <a:pt x="41" y="41"/>
                      <a:pt x="41" y="41"/>
                      <a:pt x="41" y="41"/>
                    </a:cubicBezTo>
                    <a:cubicBezTo>
                      <a:pt x="54" y="21"/>
                      <a:pt x="54" y="21"/>
                      <a:pt x="54" y="21"/>
                    </a:cubicBezTo>
                    <a:lnTo>
                      <a:pt x="35" y="9"/>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499">
                <a:extLst>
                  <a:ext uri="{FF2B5EF4-FFF2-40B4-BE49-F238E27FC236}">
                    <a16:creationId xmlns:a16="http://schemas.microsoft.com/office/drawing/2014/main" id="{FB07E13E-FC82-4C04-A5FF-2CC2ABFAADA1}"/>
                  </a:ext>
                </a:extLst>
              </p:cNvPr>
              <p:cNvSpPr>
                <a:spLocks/>
              </p:cNvSpPr>
              <p:nvPr/>
            </p:nvSpPr>
            <p:spPr bwMode="auto">
              <a:xfrm>
                <a:off x="4045187" y="2543020"/>
                <a:ext cx="89938" cy="94671"/>
              </a:xfrm>
              <a:custGeom>
                <a:avLst/>
                <a:gdLst>
                  <a:gd name="T0" fmla="*/ 26 w 57"/>
                  <a:gd name="T1" fmla="*/ 0 h 60"/>
                  <a:gd name="T2" fmla="*/ 0 w 57"/>
                  <a:gd name="T3" fmla="*/ 38 h 60"/>
                  <a:gd name="T4" fmla="*/ 32 w 57"/>
                  <a:gd name="T5" fmla="*/ 60 h 60"/>
                  <a:gd name="T6" fmla="*/ 57 w 57"/>
                  <a:gd name="T7" fmla="*/ 20 h 60"/>
                  <a:gd name="T8" fmla="*/ 26 w 57"/>
                  <a:gd name="T9" fmla="*/ 0 h 60"/>
                </a:gdLst>
                <a:ahLst/>
                <a:cxnLst>
                  <a:cxn ang="0">
                    <a:pos x="T0" y="T1"/>
                  </a:cxn>
                  <a:cxn ang="0">
                    <a:pos x="T2" y="T3"/>
                  </a:cxn>
                  <a:cxn ang="0">
                    <a:pos x="T4" y="T5"/>
                  </a:cxn>
                  <a:cxn ang="0">
                    <a:pos x="T6" y="T7"/>
                  </a:cxn>
                  <a:cxn ang="0">
                    <a:pos x="T8" y="T9"/>
                  </a:cxn>
                </a:cxnLst>
                <a:rect l="0" t="0" r="r" b="b"/>
                <a:pathLst>
                  <a:path w="57" h="60">
                    <a:moveTo>
                      <a:pt x="26" y="0"/>
                    </a:moveTo>
                    <a:lnTo>
                      <a:pt x="0" y="38"/>
                    </a:lnTo>
                    <a:lnTo>
                      <a:pt x="32" y="60"/>
                    </a:lnTo>
                    <a:lnTo>
                      <a:pt x="57" y="20"/>
                    </a:lnTo>
                    <a:lnTo>
                      <a:pt x="26"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500">
                <a:extLst>
                  <a:ext uri="{FF2B5EF4-FFF2-40B4-BE49-F238E27FC236}">
                    <a16:creationId xmlns:a16="http://schemas.microsoft.com/office/drawing/2014/main" id="{3BC42BD1-C85C-4B34-9809-22A1B11E2392}"/>
                  </a:ext>
                </a:extLst>
              </p:cNvPr>
              <p:cNvSpPr>
                <a:spLocks/>
              </p:cNvSpPr>
              <p:nvPr/>
            </p:nvSpPr>
            <p:spPr bwMode="auto">
              <a:xfrm>
                <a:off x="4051498" y="2543020"/>
                <a:ext cx="58381" cy="78892"/>
              </a:xfrm>
              <a:custGeom>
                <a:avLst/>
                <a:gdLst>
                  <a:gd name="T0" fmla="*/ 7 w 19"/>
                  <a:gd name="T1" fmla="*/ 24 h 25"/>
                  <a:gd name="T2" fmla="*/ 8 w 19"/>
                  <a:gd name="T3" fmla="*/ 22 h 25"/>
                  <a:gd name="T4" fmla="*/ 10 w 19"/>
                  <a:gd name="T5" fmla="*/ 20 h 25"/>
                  <a:gd name="T6" fmla="*/ 10 w 19"/>
                  <a:gd name="T7" fmla="*/ 18 h 25"/>
                  <a:gd name="T8" fmla="*/ 12 w 19"/>
                  <a:gd name="T9" fmla="*/ 17 h 25"/>
                  <a:gd name="T10" fmla="*/ 12 w 19"/>
                  <a:gd name="T11" fmla="*/ 15 h 25"/>
                  <a:gd name="T12" fmla="*/ 14 w 19"/>
                  <a:gd name="T13" fmla="*/ 14 h 25"/>
                  <a:gd name="T14" fmla="*/ 14 w 19"/>
                  <a:gd name="T15" fmla="*/ 12 h 25"/>
                  <a:gd name="T16" fmla="*/ 16 w 19"/>
                  <a:gd name="T17" fmla="*/ 11 h 25"/>
                  <a:gd name="T18" fmla="*/ 17 w 19"/>
                  <a:gd name="T19" fmla="*/ 8 h 25"/>
                  <a:gd name="T20" fmla="*/ 18 w 19"/>
                  <a:gd name="T21" fmla="*/ 7 h 25"/>
                  <a:gd name="T22" fmla="*/ 19 w 19"/>
                  <a:gd name="T23" fmla="*/ 5 h 25"/>
                  <a:gd name="T24" fmla="*/ 12 w 19"/>
                  <a:gd name="T25" fmla="*/ 0 h 25"/>
                  <a:gd name="T26" fmla="*/ 12 w 19"/>
                  <a:gd name="T27" fmla="*/ 3 h 25"/>
                  <a:gd name="T28" fmla="*/ 10 w 19"/>
                  <a:gd name="T29" fmla="*/ 4 h 25"/>
                  <a:gd name="T30" fmla="*/ 10 w 19"/>
                  <a:gd name="T31" fmla="*/ 6 h 25"/>
                  <a:gd name="T32" fmla="*/ 8 w 19"/>
                  <a:gd name="T33" fmla="*/ 8 h 25"/>
                  <a:gd name="T34" fmla="*/ 8 w 19"/>
                  <a:gd name="T35" fmla="*/ 10 h 25"/>
                  <a:gd name="T36" fmla="*/ 6 w 19"/>
                  <a:gd name="T37" fmla="*/ 11 h 25"/>
                  <a:gd name="T38" fmla="*/ 5 w 19"/>
                  <a:gd name="T39" fmla="*/ 13 h 25"/>
                  <a:gd name="T40" fmla="*/ 4 w 19"/>
                  <a:gd name="T41" fmla="*/ 14 h 25"/>
                  <a:gd name="T42" fmla="*/ 3 w 19"/>
                  <a:gd name="T43" fmla="*/ 16 h 25"/>
                  <a:gd name="T44" fmla="*/ 1 w 19"/>
                  <a:gd name="T45" fmla="*/ 18 h 25"/>
                  <a:gd name="T46" fmla="*/ 1 w 19"/>
                  <a:gd name="T47" fmla="*/ 20 h 25"/>
                  <a:gd name="T48" fmla="*/ 0 w 19"/>
                  <a:gd name="T49" fmla="*/ 21 h 25"/>
                  <a:gd name="T50" fmla="*/ 6 w 19"/>
                  <a:gd name="T51" fmla="*/ 25 h 25"/>
                  <a:gd name="T52" fmla="*/ 7 w 19"/>
                  <a:gd name="T5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5">
                    <a:moveTo>
                      <a:pt x="7" y="24"/>
                    </a:moveTo>
                    <a:cubicBezTo>
                      <a:pt x="8" y="23"/>
                      <a:pt x="7" y="22"/>
                      <a:pt x="8" y="22"/>
                    </a:cubicBezTo>
                    <a:cubicBezTo>
                      <a:pt x="8" y="21"/>
                      <a:pt x="9" y="21"/>
                      <a:pt x="10" y="20"/>
                    </a:cubicBezTo>
                    <a:cubicBezTo>
                      <a:pt x="10" y="20"/>
                      <a:pt x="10" y="19"/>
                      <a:pt x="10" y="18"/>
                    </a:cubicBezTo>
                    <a:cubicBezTo>
                      <a:pt x="10" y="18"/>
                      <a:pt x="11" y="18"/>
                      <a:pt x="12" y="17"/>
                    </a:cubicBezTo>
                    <a:cubicBezTo>
                      <a:pt x="12" y="16"/>
                      <a:pt x="12" y="16"/>
                      <a:pt x="12" y="15"/>
                    </a:cubicBezTo>
                    <a:cubicBezTo>
                      <a:pt x="13" y="14"/>
                      <a:pt x="13" y="15"/>
                      <a:pt x="14" y="14"/>
                    </a:cubicBezTo>
                    <a:cubicBezTo>
                      <a:pt x="14" y="13"/>
                      <a:pt x="14" y="12"/>
                      <a:pt x="14" y="12"/>
                    </a:cubicBezTo>
                    <a:cubicBezTo>
                      <a:pt x="15" y="11"/>
                      <a:pt x="16" y="11"/>
                      <a:pt x="16" y="11"/>
                    </a:cubicBezTo>
                    <a:cubicBezTo>
                      <a:pt x="17" y="10"/>
                      <a:pt x="16" y="9"/>
                      <a:pt x="17" y="8"/>
                    </a:cubicBezTo>
                    <a:cubicBezTo>
                      <a:pt x="17" y="8"/>
                      <a:pt x="18" y="8"/>
                      <a:pt x="18" y="7"/>
                    </a:cubicBezTo>
                    <a:cubicBezTo>
                      <a:pt x="19" y="7"/>
                      <a:pt x="18" y="5"/>
                      <a:pt x="19" y="5"/>
                    </a:cubicBezTo>
                    <a:cubicBezTo>
                      <a:pt x="12" y="0"/>
                      <a:pt x="12" y="0"/>
                      <a:pt x="12" y="0"/>
                    </a:cubicBezTo>
                    <a:cubicBezTo>
                      <a:pt x="12" y="1"/>
                      <a:pt x="12" y="2"/>
                      <a:pt x="12" y="3"/>
                    </a:cubicBezTo>
                    <a:cubicBezTo>
                      <a:pt x="11" y="4"/>
                      <a:pt x="11" y="4"/>
                      <a:pt x="10" y="4"/>
                    </a:cubicBezTo>
                    <a:cubicBezTo>
                      <a:pt x="10" y="5"/>
                      <a:pt x="10" y="6"/>
                      <a:pt x="10" y="6"/>
                    </a:cubicBezTo>
                    <a:cubicBezTo>
                      <a:pt x="9" y="7"/>
                      <a:pt x="8" y="7"/>
                      <a:pt x="8" y="8"/>
                    </a:cubicBezTo>
                    <a:cubicBezTo>
                      <a:pt x="8" y="8"/>
                      <a:pt x="8" y="9"/>
                      <a:pt x="8" y="10"/>
                    </a:cubicBezTo>
                    <a:cubicBezTo>
                      <a:pt x="7" y="10"/>
                      <a:pt x="6" y="10"/>
                      <a:pt x="6" y="11"/>
                    </a:cubicBezTo>
                    <a:cubicBezTo>
                      <a:pt x="5" y="12"/>
                      <a:pt x="6" y="12"/>
                      <a:pt x="5" y="13"/>
                    </a:cubicBezTo>
                    <a:cubicBezTo>
                      <a:pt x="5" y="14"/>
                      <a:pt x="4" y="13"/>
                      <a:pt x="4" y="14"/>
                    </a:cubicBezTo>
                    <a:cubicBezTo>
                      <a:pt x="3" y="15"/>
                      <a:pt x="4" y="16"/>
                      <a:pt x="3" y="16"/>
                    </a:cubicBezTo>
                    <a:cubicBezTo>
                      <a:pt x="3" y="17"/>
                      <a:pt x="2" y="17"/>
                      <a:pt x="1" y="18"/>
                    </a:cubicBezTo>
                    <a:cubicBezTo>
                      <a:pt x="1" y="18"/>
                      <a:pt x="1" y="19"/>
                      <a:pt x="1" y="20"/>
                    </a:cubicBezTo>
                    <a:cubicBezTo>
                      <a:pt x="1" y="20"/>
                      <a:pt x="0" y="20"/>
                      <a:pt x="0" y="21"/>
                    </a:cubicBezTo>
                    <a:cubicBezTo>
                      <a:pt x="6" y="25"/>
                      <a:pt x="6" y="25"/>
                      <a:pt x="6" y="25"/>
                    </a:cubicBezTo>
                    <a:cubicBezTo>
                      <a:pt x="7" y="24"/>
                      <a:pt x="7" y="24"/>
                      <a:pt x="7" y="24"/>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501">
                <a:extLst>
                  <a:ext uri="{FF2B5EF4-FFF2-40B4-BE49-F238E27FC236}">
                    <a16:creationId xmlns:a16="http://schemas.microsoft.com/office/drawing/2014/main" id="{D9260863-6AA9-409C-8240-A0CC0A465945}"/>
                  </a:ext>
                </a:extLst>
              </p:cNvPr>
              <p:cNvSpPr>
                <a:spLocks/>
              </p:cNvSpPr>
              <p:nvPr/>
            </p:nvSpPr>
            <p:spPr bwMode="auto">
              <a:xfrm>
                <a:off x="4057810" y="2549331"/>
                <a:ext cx="44180" cy="66269"/>
              </a:xfrm>
              <a:custGeom>
                <a:avLst/>
                <a:gdLst>
                  <a:gd name="T0" fmla="*/ 3 w 14"/>
                  <a:gd name="T1" fmla="*/ 20 h 21"/>
                  <a:gd name="T2" fmla="*/ 4 w 14"/>
                  <a:gd name="T3" fmla="*/ 18 h 21"/>
                  <a:gd name="T4" fmla="*/ 5 w 14"/>
                  <a:gd name="T5" fmla="*/ 17 h 21"/>
                  <a:gd name="T6" fmla="*/ 6 w 14"/>
                  <a:gd name="T7" fmla="*/ 15 h 21"/>
                  <a:gd name="T8" fmla="*/ 8 w 14"/>
                  <a:gd name="T9" fmla="*/ 14 h 21"/>
                  <a:gd name="T10" fmla="*/ 8 w 14"/>
                  <a:gd name="T11" fmla="*/ 12 h 21"/>
                  <a:gd name="T12" fmla="*/ 10 w 14"/>
                  <a:gd name="T13" fmla="*/ 10 h 21"/>
                  <a:gd name="T14" fmla="*/ 10 w 14"/>
                  <a:gd name="T15" fmla="*/ 8 h 21"/>
                  <a:gd name="T16" fmla="*/ 12 w 14"/>
                  <a:gd name="T17" fmla="*/ 7 h 21"/>
                  <a:gd name="T18" fmla="*/ 12 w 14"/>
                  <a:gd name="T19" fmla="*/ 5 h 21"/>
                  <a:gd name="T20" fmla="*/ 14 w 14"/>
                  <a:gd name="T21" fmla="*/ 4 h 21"/>
                  <a:gd name="T22" fmla="*/ 14 w 14"/>
                  <a:gd name="T23" fmla="*/ 1 h 21"/>
                  <a:gd name="T24" fmla="*/ 12 w 14"/>
                  <a:gd name="T25" fmla="*/ 0 h 21"/>
                  <a:gd name="T26" fmla="*/ 12 w 14"/>
                  <a:gd name="T27" fmla="*/ 2 h 21"/>
                  <a:gd name="T28" fmla="*/ 10 w 14"/>
                  <a:gd name="T29" fmla="*/ 4 h 21"/>
                  <a:gd name="T30" fmla="*/ 10 w 14"/>
                  <a:gd name="T31" fmla="*/ 6 h 21"/>
                  <a:gd name="T32" fmla="*/ 8 w 14"/>
                  <a:gd name="T33" fmla="*/ 7 h 21"/>
                  <a:gd name="T34" fmla="*/ 8 w 14"/>
                  <a:gd name="T35" fmla="*/ 9 h 21"/>
                  <a:gd name="T36" fmla="*/ 6 w 14"/>
                  <a:gd name="T37" fmla="*/ 10 h 21"/>
                  <a:gd name="T38" fmla="*/ 6 w 14"/>
                  <a:gd name="T39" fmla="*/ 12 h 21"/>
                  <a:gd name="T40" fmla="*/ 4 w 14"/>
                  <a:gd name="T41" fmla="*/ 14 h 21"/>
                  <a:gd name="T42" fmla="*/ 3 w 14"/>
                  <a:gd name="T43" fmla="*/ 16 h 21"/>
                  <a:gd name="T44" fmla="*/ 2 w 14"/>
                  <a:gd name="T45" fmla="*/ 17 h 21"/>
                  <a:gd name="T46" fmla="*/ 1 w 14"/>
                  <a:gd name="T47" fmla="*/ 19 h 21"/>
                  <a:gd name="T48" fmla="*/ 0 w 14"/>
                  <a:gd name="T49" fmla="*/ 20 h 21"/>
                  <a:gd name="T50" fmla="*/ 2 w 14"/>
                  <a:gd name="T51" fmla="*/ 21 h 21"/>
                  <a:gd name="T52" fmla="*/ 3 w 14"/>
                  <a:gd name="T5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1">
                    <a:moveTo>
                      <a:pt x="3" y="20"/>
                    </a:moveTo>
                    <a:cubicBezTo>
                      <a:pt x="4" y="20"/>
                      <a:pt x="3" y="19"/>
                      <a:pt x="4" y="18"/>
                    </a:cubicBezTo>
                    <a:cubicBezTo>
                      <a:pt x="4" y="17"/>
                      <a:pt x="5" y="18"/>
                      <a:pt x="5" y="17"/>
                    </a:cubicBezTo>
                    <a:cubicBezTo>
                      <a:pt x="6" y="16"/>
                      <a:pt x="5" y="16"/>
                      <a:pt x="6" y="15"/>
                    </a:cubicBezTo>
                    <a:cubicBezTo>
                      <a:pt x="6" y="14"/>
                      <a:pt x="7" y="14"/>
                      <a:pt x="8" y="14"/>
                    </a:cubicBezTo>
                    <a:cubicBezTo>
                      <a:pt x="8" y="13"/>
                      <a:pt x="8" y="12"/>
                      <a:pt x="8" y="12"/>
                    </a:cubicBezTo>
                    <a:cubicBezTo>
                      <a:pt x="8" y="11"/>
                      <a:pt x="9" y="11"/>
                      <a:pt x="10" y="10"/>
                    </a:cubicBezTo>
                    <a:cubicBezTo>
                      <a:pt x="10" y="10"/>
                      <a:pt x="10" y="9"/>
                      <a:pt x="10" y="8"/>
                    </a:cubicBezTo>
                    <a:cubicBezTo>
                      <a:pt x="11" y="8"/>
                      <a:pt x="12" y="8"/>
                      <a:pt x="12" y="7"/>
                    </a:cubicBezTo>
                    <a:cubicBezTo>
                      <a:pt x="12" y="6"/>
                      <a:pt x="12" y="6"/>
                      <a:pt x="12" y="5"/>
                    </a:cubicBezTo>
                    <a:cubicBezTo>
                      <a:pt x="13" y="4"/>
                      <a:pt x="14" y="5"/>
                      <a:pt x="14" y="4"/>
                    </a:cubicBezTo>
                    <a:cubicBezTo>
                      <a:pt x="14" y="3"/>
                      <a:pt x="14" y="2"/>
                      <a:pt x="14" y="1"/>
                    </a:cubicBezTo>
                    <a:cubicBezTo>
                      <a:pt x="12" y="0"/>
                      <a:pt x="12" y="0"/>
                      <a:pt x="12" y="0"/>
                    </a:cubicBezTo>
                    <a:cubicBezTo>
                      <a:pt x="12" y="1"/>
                      <a:pt x="12" y="2"/>
                      <a:pt x="12" y="2"/>
                    </a:cubicBezTo>
                    <a:cubicBezTo>
                      <a:pt x="12" y="3"/>
                      <a:pt x="11" y="3"/>
                      <a:pt x="10" y="4"/>
                    </a:cubicBezTo>
                    <a:cubicBezTo>
                      <a:pt x="10" y="4"/>
                      <a:pt x="10" y="5"/>
                      <a:pt x="10" y="6"/>
                    </a:cubicBezTo>
                    <a:cubicBezTo>
                      <a:pt x="10" y="6"/>
                      <a:pt x="9" y="6"/>
                      <a:pt x="8" y="7"/>
                    </a:cubicBezTo>
                    <a:cubicBezTo>
                      <a:pt x="8" y="8"/>
                      <a:pt x="8" y="8"/>
                      <a:pt x="8" y="9"/>
                    </a:cubicBezTo>
                    <a:cubicBezTo>
                      <a:pt x="7" y="10"/>
                      <a:pt x="6" y="10"/>
                      <a:pt x="6" y="10"/>
                    </a:cubicBezTo>
                    <a:cubicBezTo>
                      <a:pt x="6" y="11"/>
                      <a:pt x="6" y="12"/>
                      <a:pt x="6" y="12"/>
                    </a:cubicBezTo>
                    <a:cubicBezTo>
                      <a:pt x="5" y="13"/>
                      <a:pt x="4" y="13"/>
                      <a:pt x="4" y="14"/>
                    </a:cubicBezTo>
                    <a:cubicBezTo>
                      <a:pt x="3" y="14"/>
                      <a:pt x="4" y="15"/>
                      <a:pt x="3" y="16"/>
                    </a:cubicBezTo>
                    <a:cubicBezTo>
                      <a:pt x="3" y="16"/>
                      <a:pt x="2" y="16"/>
                      <a:pt x="2" y="17"/>
                    </a:cubicBezTo>
                    <a:cubicBezTo>
                      <a:pt x="1" y="18"/>
                      <a:pt x="2" y="18"/>
                      <a:pt x="1" y="19"/>
                    </a:cubicBezTo>
                    <a:cubicBezTo>
                      <a:pt x="1" y="20"/>
                      <a:pt x="0" y="19"/>
                      <a:pt x="0" y="20"/>
                    </a:cubicBezTo>
                    <a:cubicBezTo>
                      <a:pt x="2" y="21"/>
                      <a:pt x="2" y="21"/>
                      <a:pt x="2" y="21"/>
                    </a:cubicBezTo>
                    <a:cubicBezTo>
                      <a:pt x="2" y="21"/>
                      <a:pt x="3" y="21"/>
                      <a:pt x="3"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502">
                <a:extLst>
                  <a:ext uri="{FF2B5EF4-FFF2-40B4-BE49-F238E27FC236}">
                    <a16:creationId xmlns:a16="http://schemas.microsoft.com/office/drawing/2014/main" id="{31E1F0C0-72E6-47F7-A681-62B6A64C3B49}"/>
                  </a:ext>
                </a:extLst>
              </p:cNvPr>
              <p:cNvSpPr>
                <a:spLocks/>
              </p:cNvSpPr>
              <p:nvPr/>
            </p:nvSpPr>
            <p:spPr bwMode="auto">
              <a:xfrm>
                <a:off x="4045187" y="2536708"/>
                <a:ext cx="28401" cy="22090"/>
              </a:xfrm>
              <a:custGeom>
                <a:avLst/>
                <a:gdLst>
                  <a:gd name="T0" fmla="*/ 1 w 9"/>
                  <a:gd name="T1" fmla="*/ 6 h 7"/>
                  <a:gd name="T2" fmla="*/ 3 w 9"/>
                  <a:gd name="T3" fmla="*/ 6 h 7"/>
                  <a:gd name="T4" fmla="*/ 3 w 9"/>
                  <a:gd name="T5" fmla="*/ 6 h 7"/>
                  <a:gd name="T6" fmla="*/ 3 w 9"/>
                  <a:gd name="T7" fmla="*/ 6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5 h 7"/>
                  <a:gd name="T52" fmla="*/ 1 w 9"/>
                  <a:gd name="T53" fmla="*/ 6 h 7"/>
                  <a:gd name="T54" fmla="*/ 0 w 9"/>
                  <a:gd name="T55" fmla="*/ 6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6"/>
                    </a:cubicBezTo>
                    <a:cubicBezTo>
                      <a:pt x="3" y="6"/>
                      <a:pt x="3" y="6"/>
                      <a:pt x="4" y="6"/>
                    </a:cubicBezTo>
                    <a:cubicBezTo>
                      <a:pt x="4" y="6"/>
                      <a:pt x="4" y="6"/>
                      <a:pt x="4" y="6"/>
                    </a:cubicBezTo>
                    <a:cubicBezTo>
                      <a:pt x="4" y="6"/>
                      <a:pt x="4" y="6"/>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0"/>
                      <a:pt x="9" y="0"/>
                    </a:cubicBezTo>
                    <a:cubicBezTo>
                      <a:pt x="9" y="0"/>
                      <a:pt x="9" y="0"/>
                      <a:pt x="9" y="0"/>
                    </a:cubicBezTo>
                    <a:cubicBezTo>
                      <a:pt x="9" y="0"/>
                      <a:pt x="9" y="1"/>
                      <a:pt x="8" y="1"/>
                    </a:cubicBezTo>
                    <a:cubicBezTo>
                      <a:pt x="8" y="1"/>
                      <a:pt x="8" y="1"/>
                      <a:pt x="7" y="1"/>
                    </a:cubicBezTo>
                    <a:cubicBezTo>
                      <a:pt x="7" y="1"/>
                      <a:pt x="6" y="1"/>
                      <a:pt x="6" y="1"/>
                    </a:cubicBezTo>
                    <a:cubicBezTo>
                      <a:pt x="6" y="1"/>
                      <a:pt x="5" y="2"/>
                      <a:pt x="4" y="2"/>
                    </a:cubicBezTo>
                    <a:cubicBezTo>
                      <a:pt x="4" y="2"/>
                      <a:pt x="4" y="2"/>
                      <a:pt x="3" y="3"/>
                    </a:cubicBezTo>
                    <a:cubicBezTo>
                      <a:pt x="3" y="3"/>
                      <a:pt x="3" y="3"/>
                      <a:pt x="3" y="4"/>
                    </a:cubicBezTo>
                    <a:cubicBezTo>
                      <a:pt x="3" y="4"/>
                      <a:pt x="3" y="4"/>
                      <a:pt x="3" y="5"/>
                    </a:cubicBezTo>
                    <a:cubicBezTo>
                      <a:pt x="3" y="5"/>
                      <a:pt x="2"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503">
                <a:extLst>
                  <a:ext uri="{FF2B5EF4-FFF2-40B4-BE49-F238E27FC236}">
                    <a16:creationId xmlns:a16="http://schemas.microsoft.com/office/drawing/2014/main" id="{CBD7B8C4-8912-4AA2-84B4-8781D85B211D}"/>
                  </a:ext>
                </a:extLst>
              </p:cNvPr>
              <p:cNvSpPr>
                <a:spLocks/>
              </p:cNvSpPr>
              <p:nvPr/>
            </p:nvSpPr>
            <p:spPr bwMode="auto">
              <a:xfrm>
                <a:off x="4054654" y="2539864"/>
                <a:ext cx="3156" cy="6311"/>
              </a:xfrm>
              <a:custGeom>
                <a:avLst/>
                <a:gdLst>
                  <a:gd name="T0" fmla="*/ 0 w 1"/>
                  <a:gd name="T1" fmla="*/ 2 h 2"/>
                  <a:gd name="T2" fmla="*/ 0 w 1"/>
                  <a:gd name="T3" fmla="*/ 2 h 2"/>
                  <a:gd name="T4" fmla="*/ 0 w 1"/>
                  <a:gd name="T5" fmla="*/ 1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504">
                <a:extLst>
                  <a:ext uri="{FF2B5EF4-FFF2-40B4-BE49-F238E27FC236}">
                    <a16:creationId xmlns:a16="http://schemas.microsoft.com/office/drawing/2014/main" id="{31540191-EAEF-4C4E-A1BF-905B0C74614D}"/>
                  </a:ext>
                </a:extLst>
              </p:cNvPr>
              <p:cNvSpPr>
                <a:spLocks/>
              </p:cNvSpPr>
              <p:nvPr/>
            </p:nvSpPr>
            <p:spPr bwMode="auto">
              <a:xfrm>
                <a:off x="4057810" y="2539864"/>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505">
                <a:extLst>
                  <a:ext uri="{FF2B5EF4-FFF2-40B4-BE49-F238E27FC236}">
                    <a16:creationId xmlns:a16="http://schemas.microsoft.com/office/drawing/2014/main" id="{2A22194F-BFEC-4702-A13A-FF37E51CE56D}"/>
                  </a:ext>
                </a:extLst>
              </p:cNvPr>
              <p:cNvSpPr>
                <a:spLocks/>
              </p:cNvSpPr>
              <p:nvPr/>
            </p:nvSpPr>
            <p:spPr bwMode="auto">
              <a:xfrm>
                <a:off x="4054654" y="2536708"/>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506">
                <a:extLst>
                  <a:ext uri="{FF2B5EF4-FFF2-40B4-BE49-F238E27FC236}">
                    <a16:creationId xmlns:a16="http://schemas.microsoft.com/office/drawing/2014/main" id="{11DD0F74-3ECF-4059-91B3-C1171EF0242F}"/>
                  </a:ext>
                </a:extLst>
              </p:cNvPr>
              <p:cNvSpPr>
                <a:spLocks/>
              </p:cNvSpPr>
              <p:nvPr/>
            </p:nvSpPr>
            <p:spPr bwMode="auto">
              <a:xfrm>
                <a:off x="4057810" y="2536708"/>
                <a:ext cx="0" cy="6311"/>
              </a:xfrm>
              <a:custGeom>
                <a:avLst/>
                <a:gdLst>
                  <a:gd name="T0" fmla="*/ 2 h 4"/>
                  <a:gd name="T1" fmla="*/ 2 h 4"/>
                  <a:gd name="T2" fmla="*/ 0 h 4"/>
                  <a:gd name="T3" fmla="*/ 2 h 4"/>
                  <a:gd name="T4" fmla="*/ 0 h 4"/>
                  <a:gd name="T5" fmla="*/ 0 h 4"/>
                  <a:gd name="T6" fmla="*/ 0 h 4"/>
                  <a:gd name="T7" fmla="*/ 2 h 4"/>
                  <a:gd name="T8" fmla="*/ 2 h 4"/>
                  <a:gd name="T9" fmla="*/ 2 h 4"/>
                  <a:gd name="T10" fmla="*/ 4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Oval 507">
                <a:extLst>
                  <a:ext uri="{FF2B5EF4-FFF2-40B4-BE49-F238E27FC236}">
                    <a16:creationId xmlns:a16="http://schemas.microsoft.com/office/drawing/2014/main" id="{CFFB8F12-3132-4294-B3F1-78C44B401291}"/>
                  </a:ext>
                </a:extLst>
              </p:cNvPr>
              <p:cNvSpPr>
                <a:spLocks noChangeArrowheads="1"/>
              </p:cNvSpPr>
              <p:nvPr/>
            </p:nvSpPr>
            <p:spPr bwMode="auto">
              <a:xfrm>
                <a:off x="4073588" y="2543020"/>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08">
                <a:extLst>
                  <a:ext uri="{FF2B5EF4-FFF2-40B4-BE49-F238E27FC236}">
                    <a16:creationId xmlns:a16="http://schemas.microsoft.com/office/drawing/2014/main" id="{A81B3669-1952-4112-81B5-683D5A836ABC}"/>
                  </a:ext>
                </a:extLst>
              </p:cNvPr>
              <p:cNvSpPr>
                <a:spLocks/>
              </p:cNvSpPr>
              <p:nvPr/>
            </p:nvSpPr>
            <p:spPr bwMode="auto">
              <a:xfrm>
                <a:off x="4026253" y="2565110"/>
                <a:ext cx="28401" cy="22090"/>
              </a:xfrm>
              <a:custGeom>
                <a:avLst/>
                <a:gdLst>
                  <a:gd name="T0" fmla="*/ 1 w 9"/>
                  <a:gd name="T1" fmla="*/ 6 h 7"/>
                  <a:gd name="T2" fmla="*/ 3 w 9"/>
                  <a:gd name="T3" fmla="*/ 6 h 7"/>
                  <a:gd name="T4" fmla="*/ 3 w 9"/>
                  <a:gd name="T5" fmla="*/ 6 h 7"/>
                  <a:gd name="T6" fmla="*/ 3 w 9"/>
                  <a:gd name="T7" fmla="*/ 7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1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6 h 7"/>
                  <a:gd name="T52" fmla="*/ 1 w 9"/>
                  <a:gd name="T53" fmla="*/ 6 h 7"/>
                  <a:gd name="T54" fmla="*/ 0 w 9"/>
                  <a:gd name="T55" fmla="*/ 7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7"/>
                    </a:cubicBezTo>
                    <a:cubicBezTo>
                      <a:pt x="3" y="6"/>
                      <a:pt x="3" y="6"/>
                      <a:pt x="4" y="6"/>
                    </a:cubicBezTo>
                    <a:cubicBezTo>
                      <a:pt x="4" y="6"/>
                      <a:pt x="4" y="6"/>
                      <a:pt x="4" y="6"/>
                    </a:cubicBezTo>
                    <a:cubicBezTo>
                      <a:pt x="4" y="6"/>
                      <a:pt x="4" y="7"/>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1"/>
                      <a:pt x="9" y="1"/>
                    </a:cubicBezTo>
                    <a:cubicBezTo>
                      <a:pt x="9" y="1"/>
                      <a:pt x="9" y="0"/>
                      <a:pt x="9" y="0"/>
                    </a:cubicBezTo>
                    <a:cubicBezTo>
                      <a:pt x="9" y="1"/>
                      <a:pt x="9" y="1"/>
                      <a:pt x="8" y="1"/>
                    </a:cubicBezTo>
                    <a:cubicBezTo>
                      <a:pt x="8" y="2"/>
                      <a:pt x="8" y="1"/>
                      <a:pt x="7" y="1"/>
                    </a:cubicBezTo>
                    <a:cubicBezTo>
                      <a:pt x="7" y="1"/>
                      <a:pt x="6" y="1"/>
                      <a:pt x="6" y="1"/>
                    </a:cubicBezTo>
                    <a:cubicBezTo>
                      <a:pt x="6" y="1"/>
                      <a:pt x="5" y="2"/>
                      <a:pt x="4" y="2"/>
                    </a:cubicBezTo>
                    <a:cubicBezTo>
                      <a:pt x="4" y="2"/>
                      <a:pt x="4" y="3"/>
                      <a:pt x="3" y="3"/>
                    </a:cubicBezTo>
                    <a:cubicBezTo>
                      <a:pt x="3" y="3"/>
                      <a:pt x="3" y="3"/>
                      <a:pt x="3" y="4"/>
                    </a:cubicBezTo>
                    <a:cubicBezTo>
                      <a:pt x="3" y="4"/>
                      <a:pt x="3" y="4"/>
                      <a:pt x="3" y="5"/>
                    </a:cubicBezTo>
                    <a:cubicBezTo>
                      <a:pt x="3" y="5"/>
                      <a:pt x="2" y="5"/>
                      <a:pt x="2" y="6"/>
                    </a:cubicBezTo>
                    <a:cubicBezTo>
                      <a:pt x="2" y="6"/>
                      <a:pt x="1" y="6"/>
                      <a:pt x="1" y="6"/>
                    </a:cubicBezTo>
                    <a:cubicBezTo>
                      <a:pt x="0" y="6"/>
                      <a:pt x="0" y="7"/>
                      <a:pt x="0" y="7"/>
                    </a:cubicBezTo>
                    <a:cubicBezTo>
                      <a:pt x="0" y="7"/>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09">
                <a:extLst>
                  <a:ext uri="{FF2B5EF4-FFF2-40B4-BE49-F238E27FC236}">
                    <a16:creationId xmlns:a16="http://schemas.microsoft.com/office/drawing/2014/main" id="{3E7E20C7-C5A8-4ABF-918C-D88B25AC15A0}"/>
                  </a:ext>
                </a:extLst>
              </p:cNvPr>
              <p:cNvSpPr>
                <a:spLocks/>
              </p:cNvSpPr>
              <p:nvPr/>
            </p:nvSpPr>
            <p:spPr bwMode="auto">
              <a:xfrm>
                <a:off x="4035720" y="2568265"/>
                <a:ext cx="3156" cy="6311"/>
              </a:xfrm>
              <a:custGeom>
                <a:avLst/>
                <a:gdLst>
                  <a:gd name="T0" fmla="*/ 0 w 1"/>
                  <a:gd name="T1" fmla="*/ 2 h 2"/>
                  <a:gd name="T2" fmla="*/ 0 w 1"/>
                  <a:gd name="T3" fmla="*/ 2 h 2"/>
                  <a:gd name="T4" fmla="*/ 0 w 1"/>
                  <a:gd name="T5" fmla="*/ 2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10">
                <a:extLst>
                  <a:ext uri="{FF2B5EF4-FFF2-40B4-BE49-F238E27FC236}">
                    <a16:creationId xmlns:a16="http://schemas.microsoft.com/office/drawing/2014/main" id="{23C8AA34-EA3A-4EA9-B542-5FF94E768AB4}"/>
                  </a:ext>
                </a:extLst>
              </p:cNvPr>
              <p:cNvSpPr>
                <a:spLocks/>
              </p:cNvSpPr>
              <p:nvPr/>
            </p:nvSpPr>
            <p:spPr bwMode="auto">
              <a:xfrm>
                <a:off x="4038876" y="2568265"/>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511">
                <a:extLst>
                  <a:ext uri="{FF2B5EF4-FFF2-40B4-BE49-F238E27FC236}">
                    <a16:creationId xmlns:a16="http://schemas.microsoft.com/office/drawing/2014/main" id="{306D4752-2B21-4E0C-BAEC-22D7E6D9420C}"/>
                  </a:ext>
                </a:extLst>
              </p:cNvPr>
              <p:cNvSpPr>
                <a:spLocks/>
              </p:cNvSpPr>
              <p:nvPr/>
            </p:nvSpPr>
            <p:spPr bwMode="auto">
              <a:xfrm>
                <a:off x="4035720" y="2565110"/>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512">
                <a:extLst>
                  <a:ext uri="{FF2B5EF4-FFF2-40B4-BE49-F238E27FC236}">
                    <a16:creationId xmlns:a16="http://schemas.microsoft.com/office/drawing/2014/main" id="{1695FBDC-6507-48D5-A429-C795751245AA}"/>
                  </a:ext>
                </a:extLst>
              </p:cNvPr>
              <p:cNvSpPr>
                <a:spLocks/>
              </p:cNvSpPr>
              <p:nvPr/>
            </p:nvSpPr>
            <p:spPr bwMode="auto">
              <a:xfrm>
                <a:off x="4038876" y="2565110"/>
                <a:ext cx="3156" cy="6311"/>
              </a:xfrm>
              <a:custGeom>
                <a:avLst/>
                <a:gdLst>
                  <a:gd name="T0" fmla="*/ 0 w 2"/>
                  <a:gd name="T1" fmla="*/ 2 h 4"/>
                  <a:gd name="T2" fmla="*/ 0 w 2"/>
                  <a:gd name="T3" fmla="*/ 2 h 4"/>
                  <a:gd name="T4" fmla="*/ 2 w 2"/>
                  <a:gd name="T5" fmla="*/ 0 h 4"/>
                  <a:gd name="T6" fmla="*/ 0 w 2"/>
                  <a:gd name="T7" fmla="*/ 2 h 4"/>
                  <a:gd name="T8" fmla="*/ 0 w 2"/>
                  <a:gd name="T9" fmla="*/ 0 h 4"/>
                  <a:gd name="T10" fmla="*/ 0 w 2"/>
                  <a:gd name="T11" fmla="*/ 0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Oval 513">
                <a:extLst>
                  <a:ext uri="{FF2B5EF4-FFF2-40B4-BE49-F238E27FC236}">
                    <a16:creationId xmlns:a16="http://schemas.microsoft.com/office/drawing/2014/main" id="{95159750-3C82-4E35-B893-8A2E5F77EB0D}"/>
                  </a:ext>
                </a:extLst>
              </p:cNvPr>
              <p:cNvSpPr>
                <a:spLocks noChangeArrowheads="1"/>
              </p:cNvSpPr>
              <p:nvPr/>
            </p:nvSpPr>
            <p:spPr bwMode="auto">
              <a:xfrm>
                <a:off x="4054654" y="2571421"/>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14">
                <a:extLst>
                  <a:ext uri="{FF2B5EF4-FFF2-40B4-BE49-F238E27FC236}">
                    <a16:creationId xmlns:a16="http://schemas.microsoft.com/office/drawing/2014/main" id="{FB1D30A9-56AD-41E5-AD16-40FE1544B67D}"/>
                  </a:ext>
                </a:extLst>
              </p:cNvPr>
              <p:cNvSpPr>
                <a:spLocks/>
              </p:cNvSpPr>
              <p:nvPr/>
            </p:nvSpPr>
            <p:spPr bwMode="auto">
              <a:xfrm>
                <a:off x="4013630" y="2535130"/>
                <a:ext cx="28401" cy="20512"/>
              </a:xfrm>
              <a:custGeom>
                <a:avLst/>
                <a:gdLst>
                  <a:gd name="T0" fmla="*/ 0 w 9"/>
                  <a:gd name="T1" fmla="*/ 6 h 7"/>
                  <a:gd name="T2" fmla="*/ 2 w 9"/>
                  <a:gd name="T3" fmla="*/ 6 h 7"/>
                  <a:gd name="T4" fmla="*/ 2 w 9"/>
                  <a:gd name="T5" fmla="*/ 6 h 7"/>
                  <a:gd name="T6" fmla="*/ 2 w 9"/>
                  <a:gd name="T7" fmla="*/ 6 h 7"/>
                  <a:gd name="T8" fmla="*/ 3 w 9"/>
                  <a:gd name="T9" fmla="*/ 6 h 7"/>
                  <a:gd name="T10" fmla="*/ 3 w 9"/>
                  <a:gd name="T11" fmla="*/ 6 h 7"/>
                  <a:gd name="T12" fmla="*/ 3 w 9"/>
                  <a:gd name="T13" fmla="*/ 7 h 7"/>
                  <a:gd name="T14" fmla="*/ 3 w 9"/>
                  <a:gd name="T15" fmla="*/ 7 h 7"/>
                  <a:gd name="T16" fmla="*/ 4 w 9"/>
                  <a:gd name="T17" fmla="*/ 6 h 7"/>
                  <a:gd name="T18" fmla="*/ 4 w 9"/>
                  <a:gd name="T19" fmla="*/ 5 h 7"/>
                  <a:gd name="T20" fmla="*/ 5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5 w 9"/>
                  <a:gd name="T41" fmla="*/ 1 h 7"/>
                  <a:gd name="T42" fmla="*/ 4 w 9"/>
                  <a:gd name="T43" fmla="*/ 2 h 7"/>
                  <a:gd name="T44" fmla="*/ 3 w 9"/>
                  <a:gd name="T45" fmla="*/ 3 h 7"/>
                  <a:gd name="T46" fmla="*/ 3 w 9"/>
                  <a:gd name="T47" fmla="*/ 4 h 7"/>
                  <a:gd name="T48" fmla="*/ 2 w 9"/>
                  <a:gd name="T49" fmla="*/ 5 h 7"/>
                  <a:gd name="T50" fmla="*/ 1 w 9"/>
                  <a:gd name="T51" fmla="*/ 5 h 7"/>
                  <a:gd name="T52" fmla="*/ 0 w 9"/>
                  <a:gd name="T53" fmla="*/ 6 h 7"/>
                  <a:gd name="T54" fmla="*/ 0 w 9"/>
                  <a:gd name="T55" fmla="*/ 6 h 7"/>
                  <a:gd name="T56" fmla="*/ 0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6"/>
                    </a:moveTo>
                    <a:cubicBezTo>
                      <a:pt x="1" y="6"/>
                      <a:pt x="2" y="6"/>
                      <a:pt x="2" y="6"/>
                    </a:cubicBezTo>
                    <a:cubicBezTo>
                      <a:pt x="2" y="6"/>
                      <a:pt x="2" y="6"/>
                      <a:pt x="2" y="6"/>
                    </a:cubicBezTo>
                    <a:cubicBezTo>
                      <a:pt x="2" y="7"/>
                      <a:pt x="2" y="7"/>
                      <a:pt x="2" y="6"/>
                    </a:cubicBezTo>
                    <a:cubicBezTo>
                      <a:pt x="2" y="6"/>
                      <a:pt x="3" y="6"/>
                      <a:pt x="3" y="6"/>
                    </a:cubicBezTo>
                    <a:cubicBezTo>
                      <a:pt x="3" y="6"/>
                      <a:pt x="3" y="6"/>
                      <a:pt x="3" y="6"/>
                    </a:cubicBezTo>
                    <a:cubicBezTo>
                      <a:pt x="3" y="6"/>
                      <a:pt x="3" y="6"/>
                      <a:pt x="3" y="7"/>
                    </a:cubicBezTo>
                    <a:cubicBezTo>
                      <a:pt x="3" y="7"/>
                      <a:pt x="3" y="7"/>
                      <a:pt x="3" y="7"/>
                    </a:cubicBezTo>
                    <a:cubicBezTo>
                      <a:pt x="3" y="7"/>
                      <a:pt x="4" y="6"/>
                      <a:pt x="4" y="6"/>
                    </a:cubicBezTo>
                    <a:cubicBezTo>
                      <a:pt x="4" y="5"/>
                      <a:pt x="4" y="5"/>
                      <a:pt x="4" y="5"/>
                    </a:cubicBezTo>
                    <a:cubicBezTo>
                      <a:pt x="5" y="5"/>
                      <a:pt x="5" y="5"/>
                      <a:pt x="5" y="4"/>
                    </a:cubicBezTo>
                    <a:cubicBezTo>
                      <a:pt x="6" y="4"/>
                      <a:pt x="6" y="4"/>
                      <a:pt x="7" y="4"/>
                    </a:cubicBezTo>
                    <a:cubicBezTo>
                      <a:pt x="7" y="3"/>
                      <a:pt x="7" y="3"/>
                      <a:pt x="8" y="3"/>
                    </a:cubicBezTo>
                    <a:cubicBezTo>
                      <a:pt x="8" y="3"/>
                      <a:pt x="8" y="3"/>
                      <a:pt x="9" y="3"/>
                    </a:cubicBezTo>
                    <a:cubicBezTo>
                      <a:pt x="9" y="2"/>
                      <a:pt x="9" y="2"/>
                      <a:pt x="9" y="2"/>
                    </a:cubicBezTo>
                    <a:cubicBezTo>
                      <a:pt x="9" y="2"/>
                      <a:pt x="9" y="1"/>
                      <a:pt x="9" y="1"/>
                    </a:cubicBezTo>
                    <a:cubicBezTo>
                      <a:pt x="9" y="1"/>
                      <a:pt x="9" y="0"/>
                      <a:pt x="9" y="0"/>
                    </a:cubicBezTo>
                    <a:cubicBezTo>
                      <a:pt x="9" y="0"/>
                      <a:pt x="9" y="0"/>
                      <a:pt x="9" y="0"/>
                    </a:cubicBezTo>
                    <a:cubicBezTo>
                      <a:pt x="8" y="0"/>
                      <a:pt x="8" y="1"/>
                      <a:pt x="8" y="1"/>
                    </a:cubicBezTo>
                    <a:cubicBezTo>
                      <a:pt x="8" y="1"/>
                      <a:pt x="7" y="1"/>
                      <a:pt x="7" y="1"/>
                    </a:cubicBezTo>
                    <a:cubicBezTo>
                      <a:pt x="6" y="1"/>
                      <a:pt x="6" y="1"/>
                      <a:pt x="5" y="1"/>
                    </a:cubicBezTo>
                    <a:cubicBezTo>
                      <a:pt x="5" y="1"/>
                      <a:pt x="4" y="2"/>
                      <a:pt x="4" y="2"/>
                    </a:cubicBezTo>
                    <a:cubicBezTo>
                      <a:pt x="3" y="2"/>
                      <a:pt x="3" y="2"/>
                      <a:pt x="3" y="3"/>
                    </a:cubicBezTo>
                    <a:cubicBezTo>
                      <a:pt x="3" y="3"/>
                      <a:pt x="3" y="3"/>
                      <a:pt x="3" y="4"/>
                    </a:cubicBezTo>
                    <a:cubicBezTo>
                      <a:pt x="3" y="4"/>
                      <a:pt x="3" y="4"/>
                      <a:pt x="2" y="5"/>
                    </a:cubicBezTo>
                    <a:cubicBezTo>
                      <a:pt x="2" y="5"/>
                      <a:pt x="2" y="5"/>
                      <a:pt x="1" y="5"/>
                    </a:cubicBezTo>
                    <a:cubicBezTo>
                      <a:pt x="1" y="6"/>
                      <a:pt x="0" y="6"/>
                      <a:pt x="0" y="6"/>
                    </a:cubicBezTo>
                    <a:cubicBezTo>
                      <a:pt x="0" y="6"/>
                      <a:pt x="0" y="6"/>
                      <a:pt x="0" y="6"/>
                    </a:cubicBezTo>
                    <a:cubicBezTo>
                      <a:pt x="0" y="6"/>
                      <a:pt x="0" y="6"/>
                      <a:pt x="0"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515">
                <a:extLst>
                  <a:ext uri="{FF2B5EF4-FFF2-40B4-BE49-F238E27FC236}">
                    <a16:creationId xmlns:a16="http://schemas.microsoft.com/office/drawing/2014/main" id="{4E03C3EF-2F63-41B8-892C-2540F5F024DF}"/>
                  </a:ext>
                </a:extLst>
              </p:cNvPr>
              <p:cNvSpPr>
                <a:spLocks/>
              </p:cNvSpPr>
              <p:nvPr/>
            </p:nvSpPr>
            <p:spPr bwMode="auto">
              <a:xfrm>
                <a:off x="4019941" y="2536708"/>
                <a:ext cx="3156" cy="6311"/>
              </a:xfrm>
              <a:custGeom>
                <a:avLst/>
                <a:gdLst>
                  <a:gd name="T0" fmla="*/ 1 w 1"/>
                  <a:gd name="T1" fmla="*/ 2 h 2"/>
                  <a:gd name="T2" fmla="*/ 1 w 1"/>
                  <a:gd name="T3" fmla="*/ 2 h 2"/>
                  <a:gd name="T4" fmla="*/ 1 w 1"/>
                  <a:gd name="T5" fmla="*/ 1 h 2"/>
                  <a:gd name="T6" fmla="*/ 0 w 1"/>
                  <a:gd name="T7" fmla="*/ 0 h 2"/>
                  <a:gd name="T8" fmla="*/ 0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1" y="2"/>
                      <a:pt x="1" y="2"/>
                    </a:cubicBezTo>
                    <a:cubicBezTo>
                      <a:pt x="0" y="2"/>
                      <a:pt x="1" y="2"/>
                      <a:pt x="1" y="1"/>
                    </a:cubicBezTo>
                    <a:cubicBezTo>
                      <a:pt x="0" y="1"/>
                      <a:pt x="0" y="0"/>
                      <a:pt x="0" y="0"/>
                    </a:cubicBezTo>
                    <a:cubicBezTo>
                      <a:pt x="0" y="0"/>
                      <a:pt x="0" y="0"/>
                      <a:pt x="0" y="0"/>
                    </a:cubicBezTo>
                    <a:cubicBezTo>
                      <a:pt x="1" y="2"/>
                      <a:pt x="1" y="2"/>
                      <a:pt x="1" y="2"/>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16">
                <a:extLst>
                  <a:ext uri="{FF2B5EF4-FFF2-40B4-BE49-F238E27FC236}">
                    <a16:creationId xmlns:a16="http://schemas.microsoft.com/office/drawing/2014/main" id="{5233E625-D321-4422-8079-E3F3122E1A1D}"/>
                  </a:ext>
                </a:extLst>
              </p:cNvPr>
              <p:cNvSpPr>
                <a:spLocks/>
              </p:cNvSpPr>
              <p:nvPr/>
            </p:nvSpPr>
            <p:spPr bwMode="auto">
              <a:xfrm>
                <a:off x="4023097" y="2536708"/>
                <a:ext cx="3156" cy="3156"/>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517">
                <a:extLst>
                  <a:ext uri="{FF2B5EF4-FFF2-40B4-BE49-F238E27FC236}">
                    <a16:creationId xmlns:a16="http://schemas.microsoft.com/office/drawing/2014/main" id="{DDF35171-075B-4D20-ABE9-8DBF69C805F7}"/>
                  </a:ext>
                </a:extLst>
              </p:cNvPr>
              <p:cNvSpPr>
                <a:spLocks/>
              </p:cNvSpPr>
              <p:nvPr/>
            </p:nvSpPr>
            <p:spPr bwMode="auto">
              <a:xfrm>
                <a:off x="4019941" y="2535130"/>
                <a:ext cx="3156" cy="4734"/>
              </a:xfrm>
              <a:custGeom>
                <a:avLst/>
                <a:gdLst>
                  <a:gd name="T0" fmla="*/ 0 w 2"/>
                  <a:gd name="T1" fmla="*/ 1 h 3"/>
                  <a:gd name="T2" fmla="*/ 2 w 2"/>
                  <a:gd name="T3" fmla="*/ 1 h 3"/>
                  <a:gd name="T4" fmla="*/ 2 w 2"/>
                  <a:gd name="T5" fmla="*/ 0 h 3"/>
                  <a:gd name="T6" fmla="*/ 2 w 2"/>
                  <a:gd name="T7" fmla="*/ 1 h 3"/>
                  <a:gd name="T8" fmla="*/ 2 w 2"/>
                  <a:gd name="T9" fmla="*/ 0 h 3"/>
                  <a:gd name="T10" fmla="*/ 2 w 2"/>
                  <a:gd name="T11" fmla="*/ 1 h 3"/>
                  <a:gd name="T12" fmla="*/ 2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2" y="1"/>
                    </a:lnTo>
                    <a:lnTo>
                      <a:pt x="2" y="0"/>
                    </a:lnTo>
                    <a:lnTo>
                      <a:pt x="2" y="1"/>
                    </a:lnTo>
                    <a:lnTo>
                      <a:pt x="2"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Freeform 518">
                <a:extLst>
                  <a:ext uri="{FF2B5EF4-FFF2-40B4-BE49-F238E27FC236}">
                    <a16:creationId xmlns:a16="http://schemas.microsoft.com/office/drawing/2014/main" id="{24ABBB40-4FD3-4C76-85A8-FBE82044232C}"/>
                  </a:ext>
                </a:extLst>
              </p:cNvPr>
              <p:cNvSpPr>
                <a:spLocks/>
              </p:cNvSpPr>
              <p:nvPr/>
            </p:nvSpPr>
            <p:spPr bwMode="auto">
              <a:xfrm>
                <a:off x="4023097" y="2535130"/>
                <a:ext cx="3156" cy="4734"/>
              </a:xfrm>
              <a:custGeom>
                <a:avLst/>
                <a:gdLst>
                  <a:gd name="T0" fmla="*/ 0 w 2"/>
                  <a:gd name="T1" fmla="*/ 1 h 3"/>
                  <a:gd name="T2" fmla="*/ 2 w 2"/>
                  <a:gd name="T3" fmla="*/ 1 h 3"/>
                  <a:gd name="T4" fmla="*/ 2 w 2"/>
                  <a:gd name="T5" fmla="*/ 0 h 3"/>
                  <a:gd name="T6" fmla="*/ 0 w 2"/>
                  <a:gd name="T7" fmla="*/ 1 h 3"/>
                  <a:gd name="T8" fmla="*/ 2 w 2"/>
                  <a:gd name="T9" fmla="*/ 0 h 3"/>
                  <a:gd name="T10" fmla="*/ 0 w 2"/>
                  <a:gd name="T11" fmla="*/ 0 h 3"/>
                  <a:gd name="T12" fmla="*/ 0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0" y="1"/>
                    </a:lnTo>
                    <a:lnTo>
                      <a:pt x="2" y="0"/>
                    </a:lnTo>
                    <a:lnTo>
                      <a:pt x="0" y="0"/>
                    </a:lnTo>
                    <a:lnTo>
                      <a:pt x="0"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Oval 519">
                <a:extLst>
                  <a:ext uri="{FF2B5EF4-FFF2-40B4-BE49-F238E27FC236}">
                    <a16:creationId xmlns:a16="http://schemas.microsoft.com/office/drawing/2014/main" id="{995584E4-791E-4554-A24E-085D27746FCF}"/>
                  </a:ext>
                </a:extLst>
              </p:cNvPr>
              <p:cNvSpPr>
                <a:spLocks noChangeArrowheads="1"/>
              </p:cNvSpPr>
              <p:nvPr/>
            </p:nvSpPr>
            <p:spPr bwMode="auto">
              <a:xfrm>
                <a:off x="4038876" y="2539864"/>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520">
                <a:extLst>
                  <a:ext uri="{FF2B5EF4-FFF2-40B4-BE49-F238E27FC236}">
                    <a16:creationId xmlns:a16="http://schemas.microsoft.com/office/drawing/2014/main" id="{257ED97A-55DD-4E7F-8D67-4BB14CAF0D54}"/>
                  </a:ext>
                </a:extLst>
              </p:cNvPr>
              <p:cNvSpPr>
                <a:spLocks/>
              </p:cNvSpPr>
              <p:nvPr/>
            </p:nvSpPr>
            <p:spPr bwMode="auto">
              <a:xfrm>
                <a:off x="4023097" y="2465705"/>
                <a:ext cx="153051" cy="108872"/>
              </a:xfrm>
              <a:custGeom>
                <a:avLst/>
                <a:gdLst>
                  <a:gd name="T0" fmla="*/ 17 w 49"/>
                  <a:gd name="T1" fmla="*/ 0 h 35"/>
                  <a:gd name="T2" fmla="*/ 0 w 49"/>
                  <a:gd name="T3" fmla="*/ 5 h 35"/>
                  <a:gd name="T4" fmla="*/ 28 w 49"/>
                  <a:gd name="T5" fmla="*/ 23 h 35"/>
                  <a:gd name="T6" fmla="*/ 28 w 49"/>
                  <a:gd name="T7" fmla="*/ 30 h 35"/>
                  <a:gd name="T8" fmla="*/ 36 w 49"/>
                  <a:gd name="T9" fmla="*/ 35 h 35"/>
                  <a:gd name="T10" fmla="*/ 40 w 49"/>
                  <a:gd name="T11" fmla="*/ 27 h 35"/>
                  <a:gd name="T12" fmla="*/ 41 w 49"/>
                  <a:gd name="T13" fmla="*/ 23 h 35"/>
                  <a:gd name="T14" fmla="*/ 44 w 49"/>
                  <a:gd name="T15" fmla="*/ 22 h 35"/>
                  <a:gd name="T16" fmla="*/ 49 w 49"/>
                  <a:gd name="T17" fmla="*/ 15 h 35"/>
                  <a:gd name="T18" fmla="*/ 41 w 49"/>
                  <a:gd name="T19" fmla="*/ 10 h 35"/>
                  <a:gd name="T20" fmla="*/ 36 w 49"/>
                  <a:gd name="T21" fmla="*/ 12 h 35"/>
                  <a:gd name="T22" fmla="*/ 17 w 4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17" y="0"/>
                    </a:moveTo>
                    <a:cubicBezTo>
                      <a:pt x="11" y="0"/>
                      <a:pt x="4" y="3"/>
                      <a:pt x="0" y="5"/>
                    </a:cubicBezTo>
                    <a:cubicBezTo>
                      <a:pt x="28" y="23"/>
                      <a:pt x="28" y="23"/>
                      <a:pt x="28" y="23"/>
                    </a:cubicBezTo>
                    <a:cubicBezTo>
                      <a:pt x="28" y="30"/>
                      <a:pt x="28" y="30"/>
                      <a:pt x="28" y="30"/>
                    </a:cubicBezTo>
                    <a:cubicBezTo>
                      <a:pt x="36" y="35"/>
                      <a:pt x="36" y="35"/>
                      <a:pt x="36" y="35"/>
                    </a:cubicBezTo>
                    <a:cubicBezTo>
                      <a:pt x="40" y="27"/>
                      <a:pt x="40" y="27"/>
                      <a:pt x="40" y="27"/>
                    </a:cubicBezTo>
                    <a:cubicBezTo>
                      <a:pt x="41" y="23"/>
                      <a:pt x="41" y="23"/>
                      <a:pt x="41" y="23"/>
                    </a:cubicBezTo>
                    <a:cubicBezTo>
                      <a:pt x="44" y="22"/>
                      <a:pt x="44" y="22"/>
                      <a:pt x="44" y="22"/>
                    </a:cubicBezTo>
                    <a:cubicBezTo>
                      <a:pt x="49" y="15"/>
                      <a:pt x="49" y="15"/>
                      <a:pt x="49" y="15"/>
                    </a:cubicBezTo>
                    <a:cubicBezTo>
                      <a:pt x="41" y="10"/>
                      <a:pt x="41" y="10"/>
                      <a:pt x="41" y="10"/>
                    </a:cubicBezTo>
                    <a:cubicBezTo>
                      <a:pt x="36" y="12"/>
                      <a:pt x="36" y="12"/>
                      <a:pt x="36" y="12"/>
                    </a:cubicBezTo>
                    <a:lnTo>
                      <a:pt x="17" y="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521">
                <a:extLst>
                  <a:ext uri="{FF2B5EF4-FFF2-40B4-BE49-F238E27FC236}">
                    <a16:creationId xmlns:a16="http://schemas.microsoft.com/office/drawing/2014/main" id="{FE3B141F-06A4-41CE-8E46-A0288A975F2A}"/>
                  </a:ext>
                </a:extLst>
              </p:cNvPr>
              <p:cNvSpPr>
                <a:spLocks/>
              </p:cNvSpPr>
              <p:nvPr/>
            </p:nvSpPr>
            <p:spPr bwMode="auto">
              <a:xfrm>
                <a:off x="4026253" y="2465705"/>
                <a:ext cx="149896" cy="108872"/>
              </a:xfrm>
              <a:custGeom>
                <a:avLst/>
                <a:gdLst>
                  <a:gd name="T0" fmla="*/ 14 w 48"/>
                  <a:gd name="T1" fmla="*/ 0 h 35"/>
                  <a:gd name="T2" fmla="*/ 0 w 48"/>
                  <a:gd name="T3" fmla="*/ 4 h 35"/>
                  <a:gd name="T4" fmla="*/ 29 w 48"/>
                  <a:gd name="T5" fmla="*/ 23 h 35"/>
                  <a:gd name="T6" fmla="*/ 29 w 48"/>
                  <a:gd name="T7" fmla="*/ 31 h 35"/>
                  <a:gd name="T8" fmla="*/ 35 w 48"/>
                  <a:gd name="T9" fmla="*/ 35 h 35"/>
                  <a:gd name="T10" fmla="*/ 38 w 48"/>
                  <a:gd name="T11" fmla="*/ 30 h 35"/>
                  <a:gd name="T12" fmla="*/ 39 w 48"/>
                  <a:gd name="T13" fmla="*/ 23 h 35"/>
                  <a:gd name="T14" fmla="*/ 45 w 48"/>
                  <a:gd name="T15" fmla="*/ 19 h 35"/>
                  <a:gd name="T16" fmla="*/ 48 w 48"/>
                  <a:gd name="T17" fmla="*/ 15 h 35"/>
                  <a:gd name="T18" fmla="*/ 41 w 48"/>
                  <a:gd name="T19" fmla="*/ 11 h 35"/>
                  <a:gd name="T20" fmla="*/ 35 w 48"/>
                  <a:gd name="T21" fmla="*/ 14 h 35"/>
                  <a:gd name="T22" fmla="*/ 14 w 48"/>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5">
                    <a:moveTo>
                      <a:pt x="14" y="0"/>
                    </a:moveTo>
                    <a:cubicBezTo>
                      <a:pt x="9" y="1"/>
                      <a:pt x="4" y="2"/>
                      <a:pt x="0" y="4"/>
                    </a:cubicBezTo>
                    <a:cubicBezTo>
                      <a:pt x="29" y="23"/>
                      <a:pt x="29" y="23"/>
                      <a:pt x="29" y="23"/>
                    </a:cubicBezTo>
                    <a:cubicBezTo>
                      <a:pt x="29" y="31"/>
                      <a:pt x="29" y="31"/>
                      <a:pt x="29" y="31"/>
                    </a:cubicBezTo>
                    <a:cubicBezTo>
                      <a:pt x="35" y="35"/>
                      <a:pt x="35" y="35"/>
                      <a:pt x="35" y="35"/>
                    </a:cubicBezTo>
                    <a:cubicBezTo>
                      <a:pt x="38" y="30"/>
                      <a:pt x="38" y="30"/>
                      <a:pt x="38" y="30"/>
                    </a:cubicBezTo>
                    <a:cubicBezTo>
                      <a:pt x="39" y="23"/>
                      <a:pt x="39" y="23"/>
                      <a:pt x="39" y="23"/>
                    </a:cubicBezTo>
                    <a:cubicBezTo>
                      <a:pt x="45" y="19"/>
                      <a:pt x="45" y="19"/>
                      <a:pt x="45" y="19"/>
                    </a:cubicBezTo>
                    <a:cubicBezTo>
                      <a:pt x="48" y="15"/>
                      <a:pt x="48" y="15"/>
                      <a:pt x="48" y="15"/>
                    </a:cubicBezTo>
                    <a:cubicBezTo>
                      <a:pt x="41" y="11"/>
                      <a:pt x="41" y="11"/>
                      <a:pt x="41" y="11"/>
                    </a:cubicBezTo>
                    <a:cubicBezTo>
                      <a:pt x="35" y="14"/>
                      <a:pt x="35" y="14"/>
                      <a:pt x="35" y="14"/>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522">
                <a:extLst>
                  <a:ext uri="{FF2B5EF4-FFF2-40B4-BE49-F238E27FC236}">
                    <a16:creationId xmlns:a16="http://schemas.microsoft.com/office/drawing/2014/main" id="{805FF578-C390-4C23-9F0E-01355B8BE444}"/>
                  </a:ext>
                </a:extLst>
              </p:cNvPr>
              <p:cNvSpPr>
                <a:spLocks/>
              </p:cNvSpPr>
              <p:nvPr/>
            </p:nvSpPr>
            <p:spPr bwMode="auto">
              <a:xfrm>
                <a:off x="4113035" y="2513040"/>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2" y="4"/>
                    </a:lnTo>
                    <a:lnTo>
                      <a:pt x="0" y="4"/>
                    </a:lnTo>
                    <a:lnTo>
                      <a:pt x="0" y="4"/>
                    </a:lnTo>
                    <a:lnTo>
                      <a:pt x="2" y="4"/>
                    </a:lnTo>
                    <a:lnTo>
                      <a:pt x="4" y="6"/>
                    </a:lnTo>
                    <a:lnTo>
                      <a:pt x="2" y="8"/>
                    </a:lnTo>
                    <a:lnTo>
                      <a:pt x="0" y="10"/>
                    </a:lnTo>
                    <a:lnTo>
                      <a:pt x="2" y="10"/>
                    </a:lnTo>
                    <a:lnTo>
                      <a:pt x="2" y="8"/>
                    </a:lnTo>
                    <a:lnTo>
                      <a:pt x="4" y="10"/>
                    </a:lnTo>
                    <a:lnTo>
                      <a:pt x="2" y="10"/>
                    </a:lnTo>
                    <a:lnTo>
                      <a:pt x="4" y="10"/>
                    </a:lnTo>
                    <a:lnTo>
                      <a:pt x="4"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523">
                <a:extLst>
                  <a:ext uri="{FF2B5EF4-FFF2-40B4-BE49-F238E27FC236}">
                    <a16:creationId xmlns:a16="http://schemas.microsoft.com/office/drawing/2014/main" id="{6A8F640A-4220-4233-A08F-35ACD3DFB961}"/>
                  </a:ext>
                </a:extLst>
              </p:cNvPr>
              <p:cNvSpPr>
                <a:spLocks/>
              </p:cNvSpPr>
              <p:nvPr/>
            </p:nvSpPr>
            <p:spPr bwMode="auto">
              <a:xfrm>
                <a:off x="4076744" y="248779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10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2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0 w 12"/>
                  <a:gd name="T51" fmla="*/ 4 h 12"/>
                  <a:gd name="T52" fmla="*/ 2 w 12"/>
                  <a:gd name="T53" fmla="*/ 10 h 12"/>
                  <a:gd name="T54" fmla="*/ 2 w 12"/>
                  <a:gd name="T55" fmla="*/ 10 h 12"/>
                  <a:gd name="T56" fmla="*/ 4 w 12"/>
                  <a:gd name="T57" fmla="*/ 10 h 12"/>
                  <a:gd name="T58" fmla="*/ 2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2"/>
                    </a:lnTo>
                    <a:lnTo>
                      <a:pt x="10" y="10"/>
                    </a:lnTo>
                    <a:lnTo>
                      <a:pt x="10" y="10"/>
                    </a:lnTo>
                    <a:lnTo>
                      <a:pt x="10" y="8"/>
                    </a:lnTo>
                    <a:lnTo>
                      <a:pt x="10" y="10"/>
                    </a:lnTo>
                    <a:lnTo>
                      <a:pt x="12" y="10"/>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2"/>
                    </a:lnTo>
                    <a:lnTo>
                      <a:pt x="10" y="2"/>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0" y="4"/>
                    </a:lnTo>
                    <a:lnTo>
                      <a:pt x="0" y="4"/>
                    </a:lnTo>
                    <a:lnTo>
                      <a:pt x="0" y="4"/>
                    </a:lnTo>
                    <a:lnTo>
                      <a:pt x="0" y="4"/>
                    </a:lnTo>
                    <a:lnTo>
                      <a:pt x="4" y="6"/>
                    </a:lnTo>
                    <a:lnTo>
                      <a:pt x="2" y="10"/>
                    </a:lnTo>
                    <a:lnTo>
                      <a:pt x="0" y="10"/>
                    </a:lnTo>
                    <a:lnTo>
                      <a:pt x="2" y="10"/>
                    </a:lnTo>
                    <a:lnTo>
                      <a:pt x="2" y="10"/>
                    </a:lnTo>
                    <a:lnTo>
                      <a:pt x="4" y="10"/>
                    </a:lnTo>
                    <a:lnTo>
                      <a:pt x="2" y="10"/>
                    </a:lnTo>
                    <a:lnTo>
                      <a:pt x="2" y="10"/>
                    </a:lnTo>
                    <a:lnTo>
                      <a:pt x="2"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524">
                <a:extLst>
                  <a:ext uri="{FF2B5EF4-FFF2-40B4-BE49-F238E27FC236}">
                    <a16:creationId xmlns:a16="http://schemas.microsoft.com/office/drawing/2014/main" id="{C5DEB261-D2CA-484A-9A44-72666A4E03A2}"/>
                  </a:ext>
                </a:extLst>
              </p:cNvPr>
              <p:cNvSpPr>
                <a:spLocks/>
              </p:cNvSpPr>
              <p:nvPr/>
            </p:nvSpPr>
            <p:spPr bwMode="auto">
              <a:xfrm>
                <a:off x="4119346" y="254617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6 h 12"/>
                  <a:gd name="T18" fmla="*/ 12 w 12"/>
                  <a:gd name="T19" fmla="*/ 8 h 12"/>
                  <a:gd name="T20" fmla="*/ 10 w 12"/>
                  <a:gd name="T21" fmla="*/ 2 h 12"/>
                  <a:gd name="T22" fmla="*/ 12 w 12"/>
                  <a:gd name="T23" fmla="*/ 2 h 12"/>
                  <a:gd name="T24" fmla="*/ 10 w 12"/>
                  <a:gd name="T25" fmla="*/ 2 h 12"/>
                  <a:gd name="T26" fmla="*/ 10 w 12"/>
                  <a:gd name="T27" fmla="*/ 0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2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0"/>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6"/>
                    </a:lnTo>
                    <a:lnTo>
                      <a:pt x="12" y="8"/>
                    </a:lnTo>
                    <a:lnTo>
                      <a:pt x="12" y="8"/>
                    </a:lnTo>
                    <a:lnTo>
                      <a:pt x="8" y="4"/>
                    </a:lnTo>
                    <a:lnTo>
                      <a:pt x="10" y="2"/>
                    </a:lnTo>
                    <a:lnTo>
                      <a:pt x="10" y="2"/>
                    </a:lnTo>
                    <a:lnTo>
                      <a:pt x="12" y="2"/>
                    </a:lnTo>
                    <a:lnTo>
                      <a:pt x="10" y="2"/>
                    </a:lnTo>
                    <a:lnTo>
                      <a:pt x="10" y="2"/>
                    </a:lnTo>
                    <a:lnTo>
                      <a:pt x="8" y="2"/>
                    </a:lnTo>
                    <a:lnTo>
                      <a:pt x="10" y="0"/>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0"/>
                    </a:lnTo>
                    <a:lnTo>
                      <a:pt x="2" y="2"/>
                    </a:lnTo>
                    <a:lnTo>
                      <a:pt x="2" y="2"/>
                    </a:lnTo>
                    <a:lnTo>
                      <a:pt x="2" y="2"/>
                    </a:lnTo>
                    <a:lnTo>
                      <a:pt x="2" y="2"/>
                    </a:lnTo>
                    <a:lnTo>
                      <a:pt x="2" y="2"/>
                    </a:lnTo>
                    <a:lnTo>
                      <a:pt x="0" y="2"/>
                    </a:lnTo>
                    <a:lnTo>
                      <a:pt x="2" y="2"/>
                    </a:lnTo>
                    <a:lnTo>
                      <a:pt x="2" y="4"/>
                    </a:lnTo>
                    <a:lnTo>
                      <a:pt x="0" y="2"/>
                    </a:lnTo>
                    <a:lnTo>
                      <a:pt x="0" y="4"/>
                    </a:lnTo>
                    <a:lnTo>
                      <a:pt x="2" y="4"/>
                    </a:lnTo>
                    <a:lnTo>
                      <a:pt x="4" y="6"/>
                    </a:lnTo>
                    <a:lnTo>
                      <a:pt x="2" y="8"/>
                    </a:lnTo>
                    <a:lnTo>
                      <a:pt x="0" y="8"/>
                    </a:lnTo>
                    <a:lnTo>
                      <a:pt x="2" y="10"/>
                    </a:lnTo>
                    <a:lnTo>
                      <a:pt x="2" y="8"/>
                    </a:lnTo>
                    <a:lnTo>
                      <a:pt x="4" y="10"/>
                    </a:lnTo>
                    <a:lnTo>
                      <a:pt x="2" y="10"/>
                    </a:lnTo>
                    <a:lnTo>
                      <a:pt x="4" y="10"/>
                    </a:lnTo>
                    <a:lnTo>
                      <a:pt x="4" y="10"/>
                    </a:lnTo>
                    <a:lnTo>
                      <a:pt x="4" y="10"/>
                    </a:lnTo>
                    <a:lnTo>
                      <a:pt x="4" y="10"/>
                    </a:lnTo>
                    <a:lnTo>
                      <a:pt x="4" y="10"/>
                    </a:lnTo>
                    <a:lnTo>
                      <a:pt x="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525">
                <a:extLst>
                  <a:ext uri="{FF2B5EF4-FFF2-40B4-BE49-F238E27FC236}">
                    <a16:creationId xmlns:a16="http://schemas.microsoft.com/office/drawing/2014/main" id="{B3E6C694-90A1-4EF9-800D-C50CD2271492}"/>
                  </a:ext>
                </a:extLst>
              </p:cNvPr>
              <p:cNvSpPr>
                <a:spLocks/>
              </p:cNvSpPr>
              <p:nvPr/>
            </p:nvSpPr>
            <p:spPr bwMode="auto">
              <a:xfrm>
                <a:off x="4144592" y="2506729"/>
                <a:ext cx="22090" cy="18934"/>
              </a:xfrm>
              <a:custGeom>
                <a:avLst/>
                <a:gdLst>
                  <a:gd name="T0" fmla="*/ 6 w 14"/>
                  <a:gd name="T1" fmla="*/ 12 h 12"/>
                  <a:gd name="T2" fmla="*/ 6 w 14"/>
                  <a:gd name="T3" fmla="*/ 10 h 12"/>
                  <a:gd name="T4" fmla="*/ 10 w 14"/>
                  <a:gd name="T5" fmla="*/ 10 h 12"/>
                  <a:gd name="T6" fmla="*/ 12 w 14"/>
                  <a:gd name="T7" fmla="*/ 10 h 12"/>
                  <a:gd name="T8" fmla="*/ 12 w 14"/>
                  <a:gd name="T9" fmla="*/ 8 h 12"/>
                  <a:gd name="T10" fmla="*/ 12 w 14"/>
                  <a:gd name="T11" fmla="*/ 10 h 12"/>
                  <a:gd name="T12" fmla="*/ 12 w 14"/>
                  <a:gd name="T13" fmla="*/ 8 h 12"/>
                  <a:gd name="T14" fmla="*/ 12 w 14"/>
                  <a:gd name="T15" fmla="*/ 8 h 12"/>
                  <a:gd name="T16" fmla="*/ 14 w 14"/>
                  <a:gd name="T17" fmla="*/ 8 h 12"/>
                  <a:gd name="T18" fmla="*/ 12 w 14"/>
                  <a:gd name="T19" fmla="*/ 8 h 12"/>
                  <a:gd name="T20" fmla="*/ 10 w 14"/>
                  <a:gd name="T21" fmla="*/ 2 h 12"/>
                  <a:gd name="T22" fmla="*/ 12 w 14"/>
                  <a:gd name="T23" fmla="*/ 2 h 12"/>
                  <a:gd name="T24" fmla="*/ 10 w 14"/>
                  <a:gd name="T25" fmla="*/ 2 h 12"/>
                  <a:gd name="T26" fmla="*/ 10 w 14"/>
                  <a:gd name="T27" fmla="*/ 2 h 12"/>
                  <a:gd name="T28" fmla="*/ 10 w 14"/>
                  <a:gd name="T29" fmla="*/ 2 h 12"/>
                  <a:gd name="T30" fmla="*/ 10 w 14"/>
                  <a:gd name="T31" fmla="*/ 2 h 12"/>
                  <a:gd name="T32" fmla="*/ 10 w 14"/>
                  <a:gd name="T33" fmla="*/ 0 h 12"/>
                  <a:gd name="T34" fmla="*/ 8 w 14"/>
                  <a:gd name="T35" fmla="*/ 2 h 12"/>
                  <a:gd name="T36" fmla="*/ 4 w 14"/>
                  <a:gd name="T37" fmla="*/ 2 h 12"/>
                  <a:gd name="T38" fmla="*/ 2 w 14"/>
                  <a:gd name="T39" fmla="*/ 0 h 12"/>
                  <a:gd name="T40" fmla="*/ 4 w 14"/>
                  <a:gd name="T41" fmla="*/ 2 h 12"/>
                  <a:gd name="T42" fmla="*/ 2 w 14"/>
                  <a:gd name="T43" fmla="*/ 2 h 12"/>
                  <a:gd name="T44" fmla="*/ 2 w 14"/>
                  <a:gd name="T45" fmla="*/ 2 h 12"/>
                  <a:gd name="T46" fmla="*/ 2 w 14"/>
                  <a:gd name="T47" fmla="*/ 4 h 12"/>
                  <a:gd name="T48" fmla="*/ 0 w 14"/>
                  <a:gd name="T49" fmla="*/ 4 h 12"/>
                  <a:gd name="T50" fmla="*/ 2 w 14"/>
                  <a:gd name="T51" fmla="*/ 4 h 12"/>
                  <a:gd name="T52" fmla="*/ 4 w 14"/>
                  <a:gd name="T53" fmla="*/ 10 h 12"/>
                  <a:gd name="T54" fmla="*/ 2 w 14"/>
                  <a:gd name="T55" fmla="*/ 10 h 12"/>
                  <a:gd name="T56" fmla="*/ 4 w 14"/>
                  <a:gd name="T57" fmla="*/ 10 h 12"/>
                  <a:gd name="T58" fmla="*/ 4 w 14"/>
                  <a:gd name="T59" fmla="*/ 10 h 12"/>
                  <a:gd name="T60" fmla="*/ 4 w 14"/>
                  <a:gd name="T61" fmla="*/ 10 h 12"/>
                  <a:gd name="T62" fmla="*/ 6 w 14"/>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2">
                    <a:moveTo>
                      <a:pt x="4" y="12"/>
                    </a:moveTo>
                    <a:lnTo>
                      <a:pt x="6" y="12"/>
                    </a:lnTo>
                    <a:lnTo>
                      <a:pt x="6" y="10"/>
                    </a:lnTo>
                    <a:lnTo>
                      <a:pt x="6" y="10"/>
                    </a:lnTo>
                    <a:lnTo>
                      <a:pt x="8" y="8"/>
                    </a:lnTo>
                    <a:lnTo>
                      <a:pt x="10" y="10"/>
                    </a:lnTo>
                    <a:lnTo>
                      <a:pt x="10" y="12"/>
                    </a:lnTo>
                    <a:lnTo>
                      <a:pt x="12" y="10"/>
                    </a:lnTo>
                    <a:lnTo>
                      <a:pt x="10" y="10"/>
                    </a:lnTo>
                    <a:lnTo>
                      <a:pt x="12" y="8"/>
                    </a:lnTo>
                    <a:lnTo>
                      <a:pt x="12" y="10"/>
                    </a:lnTo>
                    <a:lnTo>
                      <a:pt x="12" y="10"/>
                    </a:lnTo>
                    <a:lnTo>
                      <a:pt x="12" y="10"/>
                    </a:lnTo>
                    <a:lnTo>
                      <a:pt x="12" y="8"/>
                    </a:lnTo>
                    <a:lnTo>
                      <a:pt x="12" y="8"/>
                    </a:lnTo>
                    <a:lnTo>
                      <a:pt x="12" y="8"/>
                    </a:lnTo>
                    <a:lnTo>
                      <a:pt x="12" y="8"/>
                    </a:lnTo>
                    <a:lnTo>
                      <a:pt x="14" y="8"/>
                    </a:lnTo>
                    <a:lnTo>
                      <a:pt x="12" y="8"/>
                    </a:lnTo>
                    <a:lnTo>
                      <a:pt x="12" y="8"/>
                    </a:lnTo>
                    <a:lnTo>
                      <a:pt x="8" y="6"/>
                    </a:lnTo>
                    <a:lnTo>
                      <a:pt x="10" y="2"/>
                    </a:lnTo>
                    <a:lnTo>
                      <a:pt x="10" y="2"/>
                    </a:lnTo>
                    <a:lnTo>
                      <a:pt x="12" y="2"/>
                    </a:lnTo>
                    <a:lnTo>
                      <a:pt x="12" y="2"/>
                    </a:lnTo>
                    <a:lnTo>
                      <a:pt x="10" y="2"/>
                    </a:lnTo>
                    <a:lnTo>
                      <a:pt x="10" y="2"/>
                    </a:lnTo>
                    <a:lnTo>
                      <a:pt x="10" y="2"/>
                    </a:lnTo>
                    <a:lnTo>
                      <a:pt x="10" y="2"/>
                    </a:lnTo>
                    <a:lnTo>
                      <a:pt x="10" y="2"/>
                    </a:lnTo>
                    <a:lnTo>
                      <a:pt x="10" y="0"/>
                    </a:lnTo>
                    <a:lnTo>
                      <a:pt x="10" y="2"/>
                    </a:lnTo>
                    <a:lnTo>
                      <a:pt x="8" y="2"/>
                    </a:lnTo>
                    <a:lnTo>
                      <a:pt x="10" y="0"/>
                    </a:lnTo>
                    <a:lnTo>
                      <a:pt x="8" y="0"/>
                    </a:lnTo>
                    <a:lnTo>
                      <a:pt x="8" y="2"/>
                    </a:lnTo>
                    <a:lnTo>
                      <a:pt x="6" y="4"/>
                    </a:lnTo>
                    <a:lnTo>
                      <a:pt x="4" y="2"/>
                    </a:lnTo>
                    <a:lnTo>
                      <a:pt x="4" y="2"/>
                    </a:lnTo>
                    <a:lnTo>
                      <a:pt x="2" y="0"/>
                    </a:lnTo>
                    <a:lnTo>
                      <a:pt x="2" y="2"/>
                    </a:lnTo>
                    <a:lnTo>
                      <a:pt x="4" y="2"/>
                    </a:lnTo>
                    <a:lnTo>
                      <a:pt x="2" y="2"/>
                    </a:lnTo>
                    <a:lnTo>
                      <a:pt x="2" y="2"/>
                    </a:lnTo>
                    <a:lnTo>
                      <a:pt x="2" y="2"/>
                    </a:lnTo>
                    <a:lnTo>
                      <a:pt x="2" y="2"/>
                    </a:lnTo>
                    <a:lnTo>
                      <a:pt x="2" y="4"/>
                    </a:lnTo>
                    <a:lnTo>
                      <a:pt x="2" y="4"/>
                    </a:lnTo>
                    <a:lnTo>
                      <a:pt x="2" y="4"/>
                    </a:lnTo>
                    <a:lnTo>
                      <a:pt x="0" y="4"/>
                    </a:lnTo>
                    <a:lnTo>
                      <a:pt x="0" y="4"/>
                    </a:lnTo>
                    <a:lnTo>
                      <a:pt x="2" y="4"/>
                    </a:lnTo>
                    <a:lnTo>
                      <a:pt x="6" y="6"/>
                    </a:lnTo>
                    <a:lnTo>
                      <a:pt x="4" y="10"/>
                    </a:lnTo>
                    <a:lnTo>
                      <a:pt x="2" y="10"/>
                    </a:lnTo>
                    <a:lnTo>
                      <a:pt x="2" y="10"/>
                    </a:lnTo>
                    <a:lnTo>
                      <a:pt x="4" y="10"/>
                    </a:lnTo>
                    <a:lnTo>
                      <a:pt x="4" y="10"/>
                    </a:lnTo>
                    <a:lnTo>
                      <a:pt x="4" y="10"/>
                    </a:lnTo>
                    <a:lnTo>
                      <a:pt x="4" y="10"/>
                    </a:lnTo>
                    <a:lnTo>
                      <a:pt x="4" y="10"/>
                    </a:lnTo>
                    <a:lnTo>
                      <a:pt x="4" y="10"/>
                    </a:lnTo>
                    <a:lnTo>
                      <a:pt x="4" y="10"/>
                    </a:lnTo>
                    <a:lnTo>
                      <a:pt x="6"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526">
                <a:extLst>
                  <a:ext uri="{FF2B5EF4-FFF2-40B4-BE49-F238E27FC236}">
                    <a16:creationId xmlns:a16="http://schemas.microsoft.com/office/drawing/2014/main" id="{128D5BE8-55FD-4C3C-88EA-DFD1A5CC69BD}"/>
                  </a:ext>
                </a:extLst>
              </p:cNvPr>
              <p:cNvSpPr>
                <a:spLocks/>
              </p:cNvSpPr>
              <p:nvPr/>
            </p:nvSpPr>
            <p:spPr bwMode="auto">
              <a:xfrm>
                <a:off x="3939472" y="2539864"/>
                <a:ext cx="53647" cy="53647"/>
              </a:xfrm>
              <a:custGeom>
                <a:avLst/>
                <a:gdLst>
                  <a:gd name="T0" fmla="*/ 17 w 17"/>
                  <a:gd name="T1" fmla="*/ 0 h 17"/>
                  <a:gd name="T2" fmla="*/ 16 w 17"/>
                  <a:gd name="T3" fmla="*/ 3 h 17"/>
                  <a:gd name="T4" fmla="*/ 13 w 17"/>
                  <a:gd name="T5" fmla="*/ 7 h 17"/>
                  <a:gd name="T6" fmla="*/ 10 w 17"/>
                  <a:gd name="T7" fmla="*/ 10 h 17"/>
                  <a:gd name="T8" fmla="*/ 5 w 17"/>
                  <a:gd name="T9" fmla="*/ 17 h 17"/>
                  <a:gd name="T10" fmla="*/ 6 w 17"/>
                  <a:gd name="T11" fmla="*/ 12 h 17"/>
                  <a:gd name="T12" fmla="*/ 8 w 17"/>
                  <a:gd name="T13" fmla="*/ 7 h 17"/>
                  <a:gd name="T14" fmla="*/ 5 w 17"/>
                  <a:gd name="T15" fmla="*/ 9 h 17"/>
                  <a:gd name="T16" fmla="*/ 1 w 17"/>
                  <a:gd name="T17" fmla="*/ 13 h 17"/>
                  <a:gd name="T18" fmla="*/ 0 w 17"/>
                  <a:gd name="T19" fmla="*/ 14 h 17"/>
                  <a:gd name="T20" fmla="*/ 2 w 17"/>
                  <a:gd name="T21" fmla="*/ 9 h 17"/>
                  <a:gd name="T22" fmla="*/ 5 w 17"/>
                  <a:gd name="T23" fmla="*/ 3 h 17"/>
                  <a:gd name="T24" fmla="*/ 17 w 1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0"/>
                    </a:moveTo>
                    <a:cubicBezTo>
                      <a:pt x="17" y="1"/>
                      <a:pt x="17" y="2"/>
                      <a:pt x="16" y="3"/>
                    </a:cubicBezTo>
                    <a:cubicBezTo>
                      <a:pt x="16" y="4"/>
                      <a:pt x="14" y="6"/>
                      <a:pt x="13" y="7"/>
                    </a:cubicBezTo>
                    <a:cubicBezTo>
                      <a:pt x="12" y="7"/>
                      <a:pt x="11" y="8"/>
                      <a:pt x="10" y="10"/>
                    </a:cubicBezTo>
                    <a:cubicBezTo>
                      <a:pt x="7" y="13"/>
                      <a:pt x="5" y="17"/>
                      <a:pt x="5" y="17"/>
                    </a:cubicBezTo>
                    <a:cubicBezTo>
                      <a:pt x="5" y="17"/>
                      <a:pt x="5" y="15"/>
                      <a:pt x="6" y="12"/>
                    </a:cubicBezTo>
                    <a:cubicBezTo>
                      <a:pt x="6" y="10"/>
                      <a:pt x="8" y="7"/>
                      <a:pt x="8" y="7"/>
                    </a:cubicBezTo>
                    <a:cubicBezTo>
                      <a:pt x="8" y="7"/>
                      <a:pt x="6" y="8"/>
                      <a:pt x="5" y="9"/>
                    </a:cubicBezTo>
                    <a:cubicBezTo>
                      <a:pt x="4" y="10"/>
                      <a:pt x="2" y="12"/>
                      <a:pt x="1" y="13"/>
                    </a:cubicBezTo>
                    <a:cubicBezTo>
                      <a:pt x="1" y="14"/>
                      <a:pt x="0" y="14"/>
                      <a:pt x="0" y="14"/>
                    </a:cubicBezTo>
                    <a:cubicBezTo>
                      <a:pt x="0" y="14"/>
                      <a:pt x="1" y="10"/>
                      <a:pt x="2" y="9"/>
                    </a:cubicBezTo>
                    <a:cubicBezTo>
                      <a:pt x="3" y="7"/>
                      <a:pt x="4" y="4"/>
                      <a:pt x="5" y="3"/>
                    </a:cubicBezTo>
                    <a:cubicBezTo>
                      <a:pt x="7" y="0"/>
                      <a:pt x="17" y="0"/>
                      <a:pt x="17"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527">
                <a:extLst>
                  <a:ext uri="{FF2B5EF4-FFF2-40B4-BE49-F238E27FC236}">
                    <a16:creationId xmlns:a16="http://schemas.microsoft.com/office/drawing/2014/main" id="{179A3BE0-7133-4672-A666-46BD2C6EC155}"/>
                  </a:ext>
                </a:extLst>
              </p:cNvPr>
              <p:cNvSpPr>
                <a:spLocks/>
              </p:cNvSpPr>
              <p:nvPr/>
            </p:nvSpPr>
            <p:spPr bwMode="auto">
              <a:xfrm>
                <a:off x="4029408" y="2394702"/>
                <a:ext cx="44180" cy="61536"/>
              </a:xfrm>
              <a:custGeom>
                <a:avLst/>
                <a:gdLst>
                  <a:gd name="T0" fmla="*/ 2 w 14"/>
                  <a:gd name="T1" fmla="*/ 18 h 20"/>
                  <a:gd name="T2" fmla="*/ 4 w 14"/>
                  <a:gd name="T3" fmla="*/ 20 h 20"/>
                  <a:gd name="T4" fmla="*/ 5 w 14"/>
                  <a:gd name="T5" fmla="*/ 20 h 20"/>
                  <a:gd name="T6" fmla="*/ 7 w 14"/>
                  <a:gd name="T7" fmla="*/ 17 h 20"/>
                  <a:gd name="T8" fmla="*/ 9 w 14"/>
                  <a:gd name="T9" fmla="*/ 11 h 20"/>
                  <a:gd name="T10" fmla="*/ 12 w 14"/>
                  <a:gd name="T11" fmla="*/ 5 h 20"/>
                  <a:gd name="T12" fmla="*/ 14 w 14"/>
                  <a:gd name="T13" fmla="*/ 1 h 20"/>
                  <a:gd name="T14" fmla="*/ 11 w 14"/>
                  <a:gd name="T15" fmla="*/ 3 h 20"/>
                  <a:gd name="T16" fmla="*/ 8 w 14"/>
                  <a:gd name="T17" fmla="*/ 5 h 20"/>
                  <a:gd name="T18" fmla="*/ 6 w 14"/>
                  <a:gd name="T19" fmla="*/ 9 h 20"/>
                  <a:gd name="T20" fmla="*/ 6 w 14"/>
                  <a:gd name="T21" fmla="*/ 6 h 20"/>
                  <a:gd name="T22" fmla="*/ 7 w 14"/>
                  <a:gd name="T23" fmla="*/ 2 h 20"/>
                  <a:gd name="T24" fmla="*/ 8 w 14"/>
                  <a:gd name="T25" fmla="*/ 0 h 20"/>
                  <a:gd name="T26" fmla="*/ 6 w 14"/>
                  <a:gd name="T27" fmla="*/ 2 h 20"/>
                  <a:gd name="T28" fmla="*/ 3 w 14"/>
                  <a:gd name="T29" fmla="*/ 5 h 20"/>
                  <a:gd name="T30" fmla="*/ 0 w 14"/>
                  <a:gd name="T31" fmla="*/ 10 h 20"/>
                  <a:gd name="T32" fmla="*/ 2 w 14"/>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2" y="18"/>
                    </a:moveTo>
                    <a:cubicBezTo>
                      <a:pt x="2" y="19"/>
                      <a:pt x="4" y="20"/>
                      <a:pt x="4" y="20"/>
                    </a:cubicBezTo>
                    <a:cubicBezTo>
                      <a:pt x="4" y="20"/>
                      <a:pt x="4" y="20"/>
                      <a:pt x="5" y="20"/>
                    </a:cubicBezTo>
                    <a:cubicBezTo>
                      <a:pt x="6" y="19"/>
                      <a:pt x="7" y="18"/>
                      <a:pt x="7" y="17"/>
                    </a:cubicBezTo>
                    <a:cubicBezTo>
                      <a:pt x="7" y="15"/>
                      <a:pt x="8" y="13"/>
                      <a:pt x="9" y="11"/>
                    </a:cubicBezTo>
                    <a:cubicBezTo>
                      <a:pt x="9" y="10"/>
                      <a:pt x="11" y="6"/>
                      <a:pt x="12" y="5"/>
                    </a:cubicBezTo>
                    <a:cubicBezTo>
                      <a:pt x="13" y="3"/>
                      <a:pt x="14" y="1"/>
                      <a:pt x="14" y="1"/>
                    </a:cubicBezTo>
                    <a:cubicBezTo>
                      <a:pt x="14" y="1"/>
                      <a:pt x="12" y="2"/>
                      <a:pt x="11" y="3"/>
                    </a:cubicBezTo>
                    <a:cubicBezTo>
                      <a:pt x="10" y="3"/>
                      <a:pt x="9" y="4"/>
                      <a:pt x="8" y="5"/>
                    </a:cubicBezTo>
                    <a:cubicBezTo>
                      <a:pt x="8" y="6"/>
                      <a:pt x="6" y="9"/>
                      <a:pt x="6" y="9"/>
                    </a:cubicBezTo>
                    <a:cubicBezTo>
                      <a:pt x="6" y="9"/>
                      <a:pt x="6" y="7"/>
                      <a:pt x="6" y="6"/>
                    </a:cubicBezTo>
                    <a:cubicBezTo>
                      <a:pt x="6" y="4"/>
                      <a:pt x="7" y="3"/>
                      <a:pt x="7" y="2"/>
                    </a:cubicBezTo>
                    <a:cubicBezTo>
                      <a:pt x="8" y="1"/>
                      <a:pt x="8" y="0"/>
                      <a:pt x="8" y="0"/>
                    </a:cubicBezTo>
                    <a:cubicBezTo>
                      <a:pt x="8" y="0"/>
                      <a:pt x="7" y="1"/>
                      <a:pt x="6" y="2"/>
                    </a:cubicBezTo>
                    <a:cubicBezTo>
                      <a:pt x="5" y="2"/>
                      <a:pt x="4" y="4"/>
                      <a:pt x="3" y="5"/>
                    </a:cubicBezTo>
                    <a:cubicBezTo>
                      <a:pt x="2" y="7"/>
                      <a:pt x="1" y="10"/>
                      <a:pt x="0" y="10"/>
                    </a:cubicBezTo>
                    <a:cubicBezTo>
                      <a:pt x="0" y="11"/>
                      <a:pt x="1" y="15"/>
                      <a:pt x="2" y="1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528">
                <a:extLst>
                  <a:ext uri="{FF2B5EF4-FFF2-40B4-BE49-F238E27FC236}">
                    <a16:creationId xmlns:a16="http://schemas.microsoft.com/office/drawing/2014/main" id="{DCFF1C8B-5109-45F6-A112-1C7517942957}"/>
                  </a:ext>
                </a:extLst>
              </p:cNvPr>
              <p:cNvSpPr>
                <a:spLocks/>
              </p:cNvSpPr>
              <p:nvPr/>
            </p:nvSpPr>
            <p:spPr bwMode="auto">
              <a:xfrm>
                <a:off x="3967873" y="2531974"/>
                <a:ext cx="25246" cy="26824"/>
              </a:xfrm>
              <a:custGeom>
                <a:avLst/>
                <a:gdLst>
                  <a:gd name="T0" fmla="*/ 3 w 8"/>
                  <a:gd name="T1" fmla="*/ 9 h 9"/>
                  <a:gd name="T2" fmla="*/ 6 w 8"/>
                  <a:gd name="T3" fmla="*/ 4 h 9"/>
                  <a:gd name="T4" fmla="*/ 8 w 8"/>
                  <a:gd name="T5" fmla="*/ 4 h 9"/>
                  <a:gd name="T6" fmla="*/ 2 w 8"/>
                  <a:gd name="T7" fmla="*/ 0 h 9"/>
                  <a:gd name="T8" fmla="*/ 0 w 8"/>
                  <a:gd name="T9" fmla="*/ 6 h 9"/>
                  <a:gd name="T10" fmla="*/ 3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3" y="9"/>
                    </a:moveTo>
                    <a:cubicBezTo>
                      <a:pt x="3" y="9"/>
                      <a:pt x="4" y="5"/>
                      <a:pt x="6" y="4"/>
                    </a:cubicBezTo>
                    <a:cubicBezTo>
                      <a:pt x="7" y="3"/>
                      <a:pt x="8" y="4"/>
                      <a:pt x="8" y="4"/>
                    </a:cubicBezTo>
                    <a:cubicBezTo>
                      <a:pt x="8" y="4"/>
                      <a:pt x="4" y="0"/>
                      <a:pt x="2" y="0"/>
                    </a:cubicBezTo>
                    <a:cubicBezTo>
                      <a:pt x="0" y="0"/>
                      <a:pt x="0" y="6"/>
                      <a:pt x="0" y="6"/>
                    </a:cubicBezTo>
                    <a:cubicBezTo>
                      <a:pt x="0" y="6"/>
                      <a:pt x="2" y="9"/>
                      <a:pt x="3" y="9"/>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529">
                <a:extLst>
                  <a:ext uri="{FF2B5EF4-FFF2-40B4-BE49-F238E27FC236}">
                    <a16:creationId xmlns:a16="http://schemas.microsoft.com/office/drawing/2014/main" id="{6ABA933A-758E-4456-ABCD-FC7EB5500D24}"/>
                  </a:ext>
                </a:extLst>
              </p:cNvPr>
              <p:cNvSpPr>
                <a:spLocks/>
              </p:cNvSpPr>
              <p:nvPr/>
            </p:nvSpPr>
            <p:spPr bwMode="auto">
              <a:xfrm>
                <a:off x="4023097" y="2434148"/>
                <a:ext cx="28401" cy="25246"/>
              </a:xfrm>
              <a:custGeom>
                <a:avLst/>
                <a:gdLst>
                  <a:gd name="T0" fmla="*/ 8 w 9"/>
                  <a:gd name="T1" fmla="*/ 1 h 8"/>
                  <a:gd name="T2" fmla="*/ 7 w 9"/>
                  <a:gd name="T3" fmla="*/ 5 h 8"/>
                  <a:gd name="T4" fmla="*/ 6 w 9"/>
                  <a:gd name="T5" fmla="*/ 7 h 8"/>
                  <a:gd name="T6" fmla="*/ 1 w 9"/>
                  <a:gd name="T7" fmla="*/ 4 h 8"/>
                  <a:gd name="T8" fmla="*/ 6 w 9"/>
                  <a:gd name="T9" fmla="*/ 0 h 8"/>
                  <a:gd name="T10" fmla="*/ 8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8" y="1"/>
                    </a:moveTo>
                    <a:cubicBezTo>
                      <a:pt x="9" y="1"/>
                      <a:pt x="7" y="3"/>
                      <a:pt x="7" y="5"/>
                    </a:cubicBezTo>
                    <a:cubicBezTo>
                      <a:pt x="6" y="6"/>
                      <a:pt x="6" y="7"/>
                      <a:pt x="6" y="7"/>
                    </a:cubicBezTo>
                    <a:cubicBezTo>
                      <a:pt x="7" y="8"/>
                      <a:pt x="2" y="5"/>
                      <a:pt x="1" y="4"/>
                    </a:cubicBezTo>
                    <a:cubicBezTo>
                      <a:pt x="0" y="3"/>
                      <a:pt x="6" y="0"/>
                      <a:pt x="6" y="0"/>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530">
                <a:extLst>
                  <a:ext uri="{FF2B5EF4-FFF2-40B4-BE49-F238E27FC236}">
                    <a16:creationId xmlns:a16="http://schemas.microsoft.com/office/drawing/2014/main" id="{46A868AE-DD50-4D21-A563-74E5897B7FAA}"/>
                  </a:ext>
                </a:extLst>
              </p:cNvPr>
              <p:cNvSpPr>
                <a:spLocks/>
              </p:cNvSpPr>
              <p:nvPr/>
            </p:nvSpPr>
            <p:spPr bwMode="auto">
              <a:xfrm>
                <a:off x="3948939" y="2419948"/>
                <a:ext cx="99405" cy="142006"/>
              </a:xfrm>
              <a:custGeom>
                <a:avLst/>
                <a:gdLst>
                  <a:gd name="T0" fmla="*/ 32 w 32"/>
                  <a:gd name="T1" fmla="*/ 6 h 46"/>
                  <a:gd name="T2" fmla="*/ 26 w 32"/>
                  <a:gd name="T3" fmla="*/ 1 h 46"/>
                  <a:gd name="T4" fmla="*/ 8 w 32"/>
                  <a:gd name="T5" fmla="*/ 16 h 46"/>
                  <a:gd name="T6" fmla="*/ 0 w 32"/>
                  <a:gd name="T7" fmla="*/ 42 h 46"/>
                  <a:gd name="T8" fmla="*/ 7 w 32"/>
                  <a:gd name="T9" fmla="*/ 46 h 46"/>
                  <a:gd name="T10" fmla="*/ 9 w 32"/>
                  <a:gd name="T11" fmla="*/ 45 h 46"/>
                  <a:gd name="T12" fmla="*/ 14 w 32"/>
                  <a:gd name="T13" fmla="*/ 21 h 46"/>
                  <a:gd name="T14" fmla="*/ 32 w 32"/>
                  <a:gd name="T15" fmla="*/ 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6"/>
                    </a:moveTo>
                    <a:cubicBezTo>
                      <a:pt x="32" y="6"/>
                      <a:pt x="27" y="1"/>
                      <a:pt x="26" y="1"/>
                    </a:cubicBezTo>
                    <a:cubicBezTo>
                      <a:pt x="25" y="0"/>
                      <a:pt x="15" y="6"/>
                      <a:pt x="8" y="16"/>
                    </a:cubicBezTo>
                    <a:cubicBezTo>
                      <a:pt x="2" y="24"/>
                      <a:pt x="0" y="34"/>
                      <a:pt x="0" y="42"/>
                    </a:cubicBezTo>
                    <a:cubicBezTo>
                      <a:pt x="0" y="42"/>
                      <a:pt x="5" y="45"/>
                      <a:pt x="7" y="46"/>
                    </a:cubicBezTo>
                    <a:cubicBezTo>
                      <a:pt x="8" y="46"/>
                      <a:pt x="9" y="45"/>
                      <a:pt x="9" y="45"/>
                    </a:cubicBezTo>
                    <a:cubicBezTo>
                      <a:pt x="9" y="45"/>
                      <a:pt x="6" y="31"/>
                      <a:pt x="14" y="21"/>
                    </a:cubicBezTo>
                    <a:cubicBezTo>
                      <a:pt x="22" y="11"/>
                      <a:pt x="32" y="6"/>
                      <a:pt x="32" y="6"/>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531">
                <a:extLst>
                  <a:ext uri="{FF2B5EF4-FFF2-40B4-BE49-F238E27FC236}">
                    <a16:creationId xmlns:a16="http://schemas.microsoft.com/office/drawing/2014/main" id="{DC92C016-EE3D-4781-B3BC-B7BC346F04EB}"/>
                  </a:ext>
                </a:extLst>
              </p:cNvPr>
              <p:cNvSpPr>
                <a:spLocks/>
              </p:cNvSpPr>
              <p:nvPr/>
            </p:nvSpPr>
            <p:spPr bwMode="auto">
              <a:xfrm>
                <a:off x="4023097" y="2427837"/>
                <a:ext cx="12623" cy="9467"/>
              </a:xfrm>
              <a:custGeom>
                <a:avLst/>
                <a:gdLst>
                  <a:gd name="T0" fmla="*/ 0 w 4"/>
                  <a:gd name="T1" fmla="*/ 1 h 3"/>
                  <a:gd name="T2" fmla="*/ 1 w 4"/>
                  <a:gd name="T3" fmla="*/ 0 h 3"/>
                  <a:gd name="T4" fmla="*/ 3 w 4"/>
                  <a:gd name="T5" fmla="*/ 1 h 3"/>
                  <a:gd name="T6" fmla="*/ 3 w 4"/>
                  <a:gd name="T7" fmla="*/ 3 h 3"/>
                  <a:gd name="T8" fmla="*/ 1 w 4"/>
                  <a:gd name="T9" fmla="*/ 3 h 3"/>
                  <a:gd name="T10" fmla="*/ 2 w 4"/>
                  <a:gd name="T11" fmla="*/ 2 h 3"/>
                  <a:gd name="T12" fmla="*/ 3 w 4"/>
                  <a:gd name="T13" fmla="*/ 3 h 3"/>
                  <a:gd name="T14" fmla="*/ 3 w 4"/>
                  <a:gd name="T15" fmla="*/ 1 h 3"/>
                  <a:gd name="T16" fmla="*/ 1 w 4"/>
                  <a:gd name="T17" fmla="*/ 0 h 3"/>
                  <a:gd name="T18" fmla="*/ 1 w 4"/>
                  <a:gd name="T19" fmla="*/ 1 h 3"/>
                  <a:gd name="T20" fmla="*/ 1 w 4"/>
                  <a:gd name="T21" fmla="*/ 2 h 3"/>
                  <a:gd name="T22" fmla="*/ 2 w 4"/>
                  <a:gd name="T23" fmla="*/ 1 h 3"/>
                  <a:gd name="T24" fmla="*/ 2 w 4"/>
                  <a:gd name="T25" fmla="*/ 2 h 3"/>
                  <a:gd name="T26" fmla="*/ 1 w 4"/>
                  <a:gd name="T27" fmla="*/ 2 h 3"/>
                  <a:gd name="T28" fmla="*/ 0 w 4"/>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1"/>
                    </a:moveTo>
                    <a:cubicBezTo>
                      <a:pt x="1" y="1"/>
                      <a:pt x="1" y="0"/>
                      <a:pt x="1" y="0"/>
                    </a:cubicBezTo>
                    <a:cubicBezTo>
                      <a:pt x="2" y="0"/>
                      <a:pt x="3" y="0"/>
                      <a:pt x="3" y="1"/>
                    </a:cubicBezTo>
                    <a:cubicBezTo>
                      <a:pt x="4" y="2"/>
                      <a:pt x="4" y="3"/>
                      <a:pt x="3" y="3"/>
                    </a:cubicBezTo>
                    <a:cubicBezTo>
                      <a:pt x="2" y="3"/>
                      <a:pt x="2" y="3"/>
                      <a:pt x="1" y="3"/>
                    </a:cubicBezTo>
                    <a:cubicBezTo>
                      <a:pt x="2" y="2"/>
                      <a:pt x="2" y="2"/>
                      <a:pt x="2" y="2"/>
                    </a:cubicBezTo>
                    <a:cubicBezTo>
                      <a:pt x="2" y="3"/>
                      <a:pt x="2" y="3"/>
                      <a:pt x="3" y="3"/>
                    </a:cubicBezTo>
                    <a:cubicBezTo>
                      <a:pt x="3" y="3"/>
                      <a:pt x="3" y="2"/>
                      <a:pt x="3" y="1"/>
                    </a:cubicBezTo>
                    <a:cubicBezTo>
                      <a:pt x="2" y="1"/>
                      <a:pt x="2" y="0"/>
                      <a:pt x="1" y="0"/>
                    </a:cubicBezTo>
                    <a:cubicBezTo>
                      <a:pt x="1" y="1"/>
                      <a:pt x="1" y="1"/>
                      <a:pt x="1" y="1"/>
                    </a:cubicBezTo>
                    <a:cubicBezTo>
                      <a:pt x="1" y="2"/>
                      <a:pt x="1" y="2"/>
                      <a:pt x="1" y="2"/>
                    </a:cubicBezTo>
                    <a:cubicBezTo>
                      <a:pt x="2" y="1"/>
                      <a:pt x="2" y="1"/>
                      <a:pt x="2" y="1"/>
                    </a:cubicBezTo>
                    <a:cubicBezTo>
                      <a:pt x="2" y="2"/>
                      <a:pt x="2" y="2"/>
                      <a:pt x="2" y="2"/>
                    </a:cubicBezTo>
                    <a:cubicBezTo>
                      <a:pt x="1" y="2"/>
                      <a:pt x="1" y="2"/>
                      <a:pt x="1"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532">
                <a:extLst>
                  <a:ext uri="{FF2B5EF4-FFF2-40B4-BE49-F238E27FC236}">
                    <a16:creationId xmlns:a16="http://schemas.microsoft.com/office/drawing/2014/main" id="{81F71540-E804-4140-9756-72606C2D4E94}"/>
                  </a:ext>
                </a:extLst>
              </p:cNvPr>
              <p:cNvSpPr>
                <a:spLocks noEditPoints="1"/>
              </p:cNvSpPr>
              <p:nvPr/>
            </p:nvSpPr>
            <p:spPr bwMode="auto">
              <a:xfrm>
                <a:off x="4016786" y="2430992"/>
                <a:ext cx="9467" cy="12623"/>
              </a:xfrm>
              <a:custGeom>
                <a:avLst/>
                <a:gdLst>
                  <a:gd name="T0" fmla="*/ 2 w 3"/>
                  <a:gd name="T1" fmla="*/ 1 h 4"/>
                  <a:gd name="T2" fmla="*/ 2 w 3"/>
                  <a:gd name="T3" fmla="*/ 4 h 4"/>
                  <a:gd name="T4" fmla="*/ 0 w 3"/>
                  <a:gd name="T5" fmla="*/ 3 h 4"/>
                  <a:gd name="T6" fmla="*/ 0 w 3"/>
                  <a:gd name="T7" fmla="*/ 1 h 4"/>
                  <a:gd name="T8" fmla="*/ 2 w 3"/>
                  <a:gd name="T9" fmla="*/ 1 h 4"/>
                  <a:gd name="T10" fmla="*/ 1 w 3"/>
                  <a:gd name="T11" fmla="*/ 1 h 4"/>
                  <a:gd name="T12" fmla="*/ 1 w 3"/>
                  <a:gd name="T13" fmla="*/ 3 h 4"/>
                  <a:gd name="T14" fmla="*/ 2 w 3"/>
                  <a:gd name="T15" fmla="*/ 3 h 4"/>
                  <a:gd name="T16" fmla="*/ 2 w 3"/>
                  <a:gd name="T17" fmla="*/ 2 h 4"/>
                  <a:gd name="T18" fmla="*/ 1 w 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1"/>
                    </a:moveTo>
                    <a:cubicBezTo>
                      <a:pt x="3" y="2"/>
                      <a:pt x="3" y="3"/>
                      <a:pt x="2" y="4"/>
                    </a:cubicBezTo>
                    <a:cubicBezTo>
                      <a:pt x="1" y="4"/>
                      <a:pt x="1" y="4"/>
                      <a:pt x="0" y="3"/>
                    </a:cubicBezTo>
                    <a:cubicBezTo>
                      <a:pt x="0" y="2"/>
                      <a:pt x="0" y="1"/>
                      <a:pt x="0" y="1"/>
                    </a:cubicBezTo>
                    <a:cubicBezTo>
                      <a:pt x="1" y="0"/>
                      <a:pt x="2" y="1"/>
                      <a:pt x="2" y="1"/>
                    </a:cubicBezTo>
                    <a:close/>
                    <a:moveTo>
                      <a:pt x="1" y="1"/>
                    </a:moveTo>
                    <a:cubicBezTo>
                      <a:pt x="0" y="1"/>
                      <a:pt x="0" y="2"/>
                      <a:pt x="1" y="3"/>
                    </a:cubicBezTo>
                    <a:cubicBezTo>
                      <a:pt x="1" y="3"/>
                      <a:pt x="2" y="4"/>
                      <a:pt x="2" y="3"/>
                    </a:cubicBezTo>
                    <a:cubicBezTo>
                      <a:pt x="3" y="3"/>
                      <a:pt x="2" y="2"/>
                      <a:pt x="2" y="2"/>
                    </a:cubicBezTo>
                    <a:cubicBezTo>
                      <a:pt x="1"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533">
                <a:extLst>
                  <a:ext uri="{FF2B5EF4-FFF2-40B4-BE49-F238E27FC236}">
                    <a16:creationId xmlns:a16="http://schemas.microsoft.com/office/drawing/2014/main" id="{8F6E8844-DE91-4158-BC3D-DA3D38016BAC}"/>
                  </a:ext>
                </a:extLst>
              </p:cNvPr>
              <p:cNvSpPr>
                <a:spLocks noEditPoints="1"/>
              </p:cNvSpPr>
              <p:nvPr/>
            </p:nvSpPr>
            <p:spPr bwMode="auto">
              <a:xfrm>
                <a:off x="4007319" y="2437304"/>
                <a:ext cx="12623" cy="12623"/>
              </a:xfrm>
              <a:custGeom>
                <a:avLst/>
                <a:gdLst>
                  <a:gd name="T0" fmla="*/ 4 w 4"/>
                  <a:gd name="T1" fmla="*/ 3 h 4"/>
                  <a:gd name="T2" fmla="*/ 3 w 4"/>
                  <a:gd name="T3" fmla="*/ 3 h 4"/>
                  <a:gd name="T4" fmla="*/ 1 w 4"/>
                  <a:gd name="T5" fmla="*/ 3 h 4"/>
                  <a:gd name="T6" fmla="*/ 1 w 4"/>
                  <a:gd name="T7" fmla="*/ 1 h 4"/>
                  <a:gd name="T8" fmla="*/ 2 w 4"/>
                  <a:gd name="T9" fmla="*/ 0 h 4"/>
                  <a:gd name="T10" fmla="*/ 4 w 4"/>
                  <a:gd name="T11" fmla="*/ 3 h 4"/>
                  <a:gd name="T12" fmla="*/ 1 w 4"/>
                  <a:gd name="T13" fmla="*/ 1 h 4"/>
                  <a:gd name="T14" fmla="*/ 1 w 4"/>
                  <a:gd name="T15" fmla="*/ 1 h 4"/>
                  <a:gd name="T16" fmla="*/ 1 w 4"/>
                  <a:gd name="T17" fmla="*/ 2 h 4"/>
                  <a:gd name="T18" fmla="*/ 3 w 4"/>
                  <a:gd name="T19" fmla="*/ 3 h 4"/>
                  <a:gd name="T20" fmla="*/ 3 w 4"/>
                  <a:gd name="T21" fmla="*/ 3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3"/>
                    </a:moveTo>
                    <a:cubicBezTo>
                      <a:pt x="3" y="3"/>
                      <a:pt x="3" y="3"/>
                      <a:pt x="3" y="3"/>
                    </a:cubicBezTo>
                    <a:cubicBezTo>
                      <a:pt x="2" y="4"/>
                      <a:pt x="2" y="4"/>
                      <a:pt x="1" y="3"/>
                    </a:cubicBezTo>
                    <a:cubicBezTo>
                      <a:pt x="0" y="2"/>
                      <a:pt x="1" y="1"/>
                      <a:pt x="1" y="1"/>
                    </a:cubicBezTo>
                    <a:cubicBezTo>
                      <a:pt x="2" y="0"/>
                      <a:pt x="2" y="0"/>
                      <a:pt x="2" y="0"/>
                    </a:cubicBezTo>
                    <a:lnTo>
                      <a:pt x="4" y="3"/>
                    </a:lnTo>
                    <a:close/>
                    <a:moveTo>
                      <a:pt x="1" y="1"/>
                    </a:moveTo>
                    <a:cubicBezTo>
                      <a:pt x="1" y="1"/>
                      <a:pt x="1" y="1"/>
                      <a:pt x="1" y="1"/>
                    </a:cubicBezTo>
                    <a:cubicBezTo>
                      <a:pt x="1" y="1"/>
                      <a:pt x="1" y="2"/>
                      <a:pt x="1" y="2"/>
                    </a:cubicBezTo>
                    <a:cubicBezTo>
                      <a:pt x="2" y="3"/>
                      <a:pt x="2" y="3"/>
                      <a:pt x="3" y="3"/>
                    </a:cubicBezTo>
                    <a:cubicBezTo>
                      <a:pt x="3" y="3"/>
                      <a:pt x="3" y="3"/>
                      <a:pt x="3" y="3"/>
                    </a:cubicBezTo>
                    <a:lnTo>
                      <a:pt x="1"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534">
                <a:extLst>
                  <a:ext uri="{FF2B5EF4-FFF2-40B4-BE49-F238E27FC236}">
                    <a16:creationId xmlns:a16="http://schemas.microsoft.com/office/drawing/2014/main" id="{95652336-013A-455A-A62E-71B3CE79BCD8}"/>
                  </a:ext>
                </a:extLst>
              </p:cNvPr>
              <p:cNvSpPr>
                <a:spLocks noEditPoints="1"/>
              </p:cNvSpPr>
              <p:nvPr/>
            </p:nvSpPr>
            <p:spPr bwMode="auto">
              <a:xfrm>
                <a:off x="3997852" y="2446771"/>
                <a:ext cx="9467" cy="12623"/>
              </a:xfrm>
              <a:custGeom>
                <a:avLst/>
                <a:gdLst>
                  <a:gd name="T0" fmla="*/ 3 w 3"/>
                  <a:gd name="T1" fmla="*/ 2 h 4"/>
                  <a:gd name="T2" fmla="*/ 3 w 3"/>
                  <a:gd name="T3" fmla="*/ 3 h 4"/>
                  <a:gd name="T4" fmla="*/ 1 w 3"/>
                  <a:gd name="T5" fmla="*/ 3 h 4"/>
                  <a:gd name="T6" fmla="*/ 1 w 3"/>
                  <a:gd name="T7" fmla="*/ 2 h 4"/>
                  <a:gd name="T8" fmla="*/ 1 w 3"/>
                  <a:gd name="T9" fmla="*/ 2 h 4"/>
                  <a:gd name="T10" fmla="*/ 0 w 3"/>
                  <a:gd name="T11" fmla="*/ 2 h 4"/>
                  <a:gd name="T12" fmla="*/ 1 w 3"/>
                  <a:gd name="T13" fmla="*/ 0 h 4"/>
                  <a:gd name="T14" fmla="*/ 1 w 3"/>
                  <a:gd name="T15" fmla="*/ 0 h 4"/>
                  <a:gd name="T16" fmla="*/ 3 w 3"/>
                  <a:gd name="T17" fmla="*/ 2 h 4"/>
                  <a:gd name="T18" fmla="*/ 1 w 3"/>
                  <a:gd name="T19" fmla="*/ 1 h 4"/>
                  <a:gd name="T20" fmla="*/ 1 w 3"/>
                  <a:gd name="T21" fmla="*/ 1 h 4"/>
                  <a:gd name="T22" fmla="*/ 1 w 3"/>
                  <a:gd name="T23" fmla="*/ 2 h 4"/>
                  <a:gd name="T24" fmla="*/ 2 w 3"/>
                  <a:gd name="T25" fmla="*/ 2 h 4"/>
                  <a:gd name="T26" fmla="*/ 2 w 3"/>
                  <a:gd name="T27" fmla="*/ 1 h 4"/>
                  <a:gd name="T28" fmla="*/ 1 w 3"/>
                  <a:gd name="T29" fmla="*/ 1 h 4"/>
                  <a:gd name="T30" fmla="*/ 2 w 3"/>
                  <a:gd name="T31" fmla="*/ 2 h 4"/>
                  <a:gd name="T32" fmla="*/ 2 w 3"/>
                  <a:gd name="T33" fmla="*/ 2 h 4"/>
                  <a:gd name="T34" fmla="*/ 2 w 3"/>
                  <a:gd name="T35" fmla="*/ 3 h 4"/>
                  <a:gd name="T36" fmla="*/ 3 w 3"/>
                  <a:gd name="T37" fmla="*/ 3 h 4"/>
                  <a:gd name="T38" fmla="*/ 3 w 3"/>
                  <a:gd name="T39" fmla="*/ 2 h 4"/>
                  <a:gd name="T40" fmla="*/ 2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3" y="2"/>
                    </a:moveTo>
                    <a:cubicBezTo>
                      <a:pt x="3" y="3"/>
                      <a:pt x="3" y="3"/>
                      <a:pt x="3" y="3"/>
                    </a:cubicBezTo>
                    <a:cubicBezTo>
                      <a:pt x="2" y="3"/>
                      <a:pt x="2" y="4"/>
                      <a:pt x="1" y="3"/>
                    </a:cubicBezTo>
                    <a:cubicBezTo>
                      <a:pt x="1" y="3"/>
                      <a:pt x="1" y="2"/>
                      <a:pt x="1" y="2"/>
                    </a:cubicBezTo>
                    <a:cubicBezTo>
                      <a:pt x="1" y="2"/>
                      <a:pt x="1" y="2"/>
                      <a:pt x="1" y="2"/>
                    </a:cubicBezTo>
                    <a:cubicBezTo>
                      <a:pt x="1" y="2"/>
                      <a:pt x="1" y="2"/>
                      <a:pt x="0" y="2"/>
                    </a:cubicBezTo>
                    <a:cubicBezTo>
                      <a:pt x="0" y="1"/>
                      <a:pt x="0" y="1"/>
                      <a:pt x="1" y="0"/>
                    </a:cubicBezTo>
                    <a:cubicBezTo>
                      <a:pt x="1" y="0"/>
                      <a:pt x="1" y="0"/>
                      <a:pt x="1" y="0"/>
                    </a:cubicBezTo>
                    <a:lnTo>
                      <a:pt x="3" y="2"/>
                    </a:lnTo>
                    <a:close/>
                    <a:moveTo>
                      <a:pt x="1" y="1"/>
                    </a:moveTo>
                    <a:cubicBezTo>
                      <a:pt x="1" y="1"/>
                      <a:pt x="1" y="1"/>
                      <a:pt x="1" y="1"/>
                    </a:cubicBezTo>
                    <a:cubicBezTo>
                      <a:pt x="1" y="1"/>
                      <a:pt x="0" y="1"/>
                      <a:pt x="1" y="2"/>
                    </a:cubicBezTo>
                    <a:cubicBezTo>
                      <a:pt x="1" y="2"/>
                      <a:pt x="1" y="2"/>
                      <a:pt x="2" y="2"/>
                    </a:cubicBezTo>
                    <a:cubicBezTo>
                      <a:pt x="2" y="1"/>
                      <a:pt x="2" y="1"/>
                      <a:pt x="2" y="1"/>
                    </a:cubicBezTo>
                    <a:lnTo>
                      <a:pt x="1" y="1"/>
                    </a:lnTo>
                    <a:close/>
                    <a:moveTo>
                      <a:pt x="2" y="2"/>
                    </a:moveTo>
                    <a:cubicBezTo>
                      <a:pt x="2" y="2"/>
                      <a:pt x="2" y="2"/>
                      <a:pt x="2" y="2"/>
                    </a:cubicBezTo>
                    <a:cubicBezTo>
                      <a:pt x="2" y="2"/>
                      <a:pt x="2" y="2"/>
                      <a:pt x="2" y="3"/>
                    </a:cubicBezTo>
                    <a:cubicBezTo>
                      <a:pt x="2" y="3"/>
                      <a:pt x="2" y="3"/>
                      <a:pt x="3" y="3"/>
                    </a:cubicBezTo>
                    <a:cubicBezTo>
                      <a:pt x="3" y="2"/>
                      <a:pt x="3" y="2"/>
                      <a:pt x="3"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535">
                <a:extLst>
                  <a:ext uri="{FF2B5EF4-FFF2-40B4-BE49-F238E27FC236}">
                    <a16:creationId xmlns:a16="http://schemas.microsoft.com/office/drawing/2014/main" id="{4803830C-A979-4D8A-B596-4BCAE6868C83}"/>
                  </a:ext>
                </a:extLst>
              </p:cNvPr>
              <p:cNvSpPr>
                <a:spLocks/>
              </p:cNvSpPr>
              <p:nvPr/>
            </p:nvSpPr>
            <p:spPr bwMode="auto">
              <a:xfrm>
                <a:off x="3993118" y="2453082"/>
                <a:ext cx="11045" cy="9467"/>
              </a:xfrm>
              <a:custGeom>
                <a:avLst/>
                <a:gdLst>
                  <a:gd name="T0" fmla="*/ 7 w 7"/>
                  <a:gd name="T1" fmla="*/ 4 h 6"/>
                  <a:gd name="T2" fmla="*/ 3 w 7"/>
                  <a:gd name="T3" fmla="*/ 6 h 6"/>
                  <a:gd name="T4" fmla="*/ 3 w 7"/>
                  <a:gd name="T5" fmla="*/ 6 h 6"/>
                  <a:gd name="T6" fmla="*/ 5 w 7"/>
                  <a:gd name="T7" fmla="*/ 4 h 6"/>
                  <a:gd name="T8" fmla="*/ 3 w 7"/>
                  <a:gd name="T9" fmla="*/ 4 h 6"/>
                  <a:gd name="T10" fmla="*/ 2 w 7"/>
                  <a:gd name="T11" fmla="*/ 4 h 6"/>
                  <a:gd name="T12" fmla="*/ 2 w 7"/>
                  <a:gd name="T13" fmla="*/ 4 h 6"/>
                  <a:gd name="T14" fmla="*/ 3 w 7"/>
                  <a:gd name="T15" fmla="*/ 2 h 6"/>
                  <a:gd name="T16" fmla="*/ 2 w 7"/>
                  <a:gd name="T17" fmla="*/ 2 h 6"/>
                  <a:gd name="T18" fmla="*/ 0 w 7"/>
                  <a:gd name="T19" fmla="*/ 4 h 6"/>
                  <a:gd name="T20" fmla="*/ 0 w 7"/>
                  <a:gd name="T21" fmla="*/ 2 h 6"/>
                  <a:gd name="T22" fmla="*/ 2 w 7"/>
                  <a:gd name="T23" fmla="*/ 0 h 6"/>
                  <a:gd name="T24" fmla="*/ 7 w 7"/>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4"/>
                    </a:moveTo>
                    <a:lnTo>
                      <a:pt x="3" y="6"/>
                    </a:lnTo>
                    <a:lnTo>
                      <a:pt x="3" y="6"/>
                    </a:lnTo>
                    <a:lnTo>
                      <a:pt x="5" y="4"/>
                    </a:lnTo>
                    <a:lnTo>
                      <a:pt x="3" y="4"/>
                    </a:lnTo>
                    <a:lnTo>
                      <a:pt x="2" y="4"/>
                    </a:lnTo>
                    <a:lnTo>
                      <a:pt x="2" y="4"/>
                    </a:lnTo>
                    <a:lnTo>
                      <a:pt x="3" y="2"/>
                    </a:lnTo>
                    <a:lnTo>
                      <a:pt x="2" y="2"/>
                    </a:lnTo>
                    <a:lnTo>
                      <a:pt x="0" y="4"/>
                    </a:lnTo>
                    <a:lnTo>
                      <a:pt x="0" y="2"/>
                    </a:lnTo>
                    <a:lnTo>
                      <a:pt x="2" y="0"/>
                    </a:lnTo>
                    <a:lnTo>
                      <a:pt x="7"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536">
                <a:extLst>
                  <a:ext uri="{FF2B5EF4-FFF2-40B4-BE49-F238E27FC236}">
                    <a16:creationId xmlns:a16="http://schemas.microsoft.com/office/drawing/2014/main" id="{CC43EED6-0403-4938-AD95-9AC44E2772DC}"/>
                  </a:ext>
                </a:extLst>
              </p:cNvPr>
              <p:cNvSpPr>
                <a:spLocks/>
              </p:cNvSpPr>
              <p:nvPr/>
            </p:nvSpPr>
            <p:spPr bwMode="auto">
              <a:xfrm>
                <a:off x="3980496" y="2462549"/>
                <a:ext cx="15778" cy="15778"/>
              </a:xfrm>
              <a:custGeom>
                <a:avLst/>
                <a:gdLst>
                  <a:gd name="T0" fmla="*/ 10 w 10"/>
                  <a:gd name="T1" fmla="*/ 4 h 10"/>
                  <a:gd name="T2" fmla="*/ 8 w 10"/>
                  <a:gd name="T3" fmla="*/ 4 h 10"/>
                  <a:gd name="T4" fmla="*/ 4 w 10"/>
                  <a:gd name="T5" fmla="*/ 4 h 10"/>
                  <a:gd name="T6" fmla="*/ 4 w 10"/>
                  <a:gd name="T7" fmla="*/ 4 h 10"/>
                  <a:gd name="T8" fmla="*/ 6 w 10"/>
                  <a:gd name="T9" fmla="*/ 8 h 10"/>
                  <a:gd name="T10" fmla="*/ 6 w 10"/>
                  <a:gd name="T11" fmla="*/ 10 h 10"/>
                  <a:gd name="T12" fmla="*/ 0 w 10"/>
                  <a:gd name="T13" fmla="*/ 6 h 10"/>
                  <a:gd name="T14" fmla="*/ 2 w 10"/>
                  <a:gd name="T15" fmla="*/ 4 h 10"/>
                  <a:gd name="T16" fmla="*/ 6 w 10"/>
                  <a:gd name="T17" fmla="*/ 8 h 10"/>
                  <a:gd name="T18" fmla="*/ 6 w 10"/>
                  <a:gd name="T19" fmla="*/ 8 h 10"/>
                  <a:gd name="T20" fmla="*/ 2 w 10"/>
                  <a:gd name="T21" fmla="*/ 2 h 10"/>
                  <a:gd name="T22" fmla="*/ 4 w 10"/>
                  <a:gd name="T23" fmla="*/ 2 h 10"/>
                  <a:gd name="T24" fmla="*/ 8 w 10"/>
                  <a:gd name="T25" fmla="*/ 4 h 10"/>
                  <a:gd name="T26" fmla="*/ 8 w 10"/>
                  <a:gd name="T27" fmla="*/ 4 h 10"/>
                  <a:gd name="T28" fmla="*/ 4 w 10"/>
                  <a:gd name="T29" fmla="*/ 0 h 10"/>
                  <a:gd name="T30" fmla="*/ 4 w 10"/>
                  <a:gd name="T31" fmla="*/ 0 h 10"/>
                  <a:gd name="T32" fmla="*/ 10 w 10"/>
                  <a:gd name="T3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4"/>
                    </a:moveTo>
                    <a:lnTo>
                      <a:pt x="8" y="4"/>
                    </a:lnTo>
                    <a:lnTo>
                      <a:pt x="4" y="4"/>
                    </a:lnTo>
                    <a:lnTo>
                      <a:pt x="4" y="4"/>
                    </a:lnTo>
                    <a:lnTo>
                      <a:pt x="6" y="8"/>
                    </a:lnTo>
                    <a:lnTo>
                      <a:pt x="6" y="10"/>
                    </a:lnTo>
                    <a:lnTo>
                      <a:pt x="0" y="6"/>
                    </a:lnTo>
                    <a:lnTo>
                      <a:pt x="2" y="4"/>
                    </a:lnTo>
                    <a:lnTo>
                      <a:pt x="6" y="8"/>
                    </a:lnTo>
                    <a:lnTo>
                      <a:pt x="6" y="8"/>
                    </a:lnTo>
                    <a:lnTo>
                      <a:pt x="2" y="2"/>
                    </a:lnTo>
                    <a:lnTo>
                      <a:pt x="4" y="2"/>
                    </a:lnTo>
                    <a:lnTo>
                      <a:pt x="8" y="4"/>
                    </a:lnTo>
                    <a:lnTo>
                      <a:pt x="8" y="4"/>
                    </a:lnTo>
                    <a:lnTo>
                      <a:pt x="4" y="0"/>
                    </a:lnTo>
                    <a:lnTo>
                      <a:pt x="4" y="0"/>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537">
                <a:extLst>
                  <a:ext uri="{FF2B5EF4-FFF2-40B4-BE49-F238E27FC236}">
                    <a16:creationId xmlns:a16="http://schemas.microsoft.com/office/drawing/2014/main" id="{F7B9386B-3D97-45FD-B7C4-27CABC2FFB00}"/>
                  </a:ext>
                </a:extLst>
              </p:cNvPr>
              <p:cNvSpPr>
                <a:spLocks/>
              </p:cNvSpPr>
              <p:nvPr/>
            </p:nvSpPr>
            <p:spPr bwMode="auto">
              <a:xfrm>
                <a:off x="3977340" y="2475172"/>
                <a:ext cx="12623" cy="9467"/>
              </a:xfrm>
              <a:custGeom>
                <a:avLst/>
                <a:gdLst>
                  <a:gd name="T0" fmla="*/ 4 w 8"/>
                  <a:gd name="T1" fmla="*/ 2 h 6"/>
                  <a:gd name="T2" fmla="*/ 8 w 8"/>
                  <a:gd name="T3" fmla="*/ 2 h 6"/>
                  <a:gd name="T4" fmla="*/ 6 w 8"/>
                  <a:gd name="T5" fmla="*/ 2 h 6"/>
                  <a:gd name="T6" fmla="*/ 4 w 8"/>
                  <a:gd name="T7" fmla="*/ 2 h 6"/>
                  <a:gd name="T8" fmla="*/ 6 w 8"/>
                  <a:gd name="T9" fmla="*/ 4 h 6"/>
                  <a:gd name="T10" fmla="*/ 4 w 8"/>
                  <a:gd name="T11" fmla="*/ 6 h 6"/>
                  <a:gd name="T12" fmla="*/ 2 w 8"/>
                  <a:gd name="T13" fmla="*/ 2 h 6"/>
                  <a:gd name="T14" fmla="*/ 0 w 8"/>
                  <a:gd name="T15" fmla="*/ 0 h 6"/>
                  <a:gd name="T16" fmla="*/ 0 w 8"/>
                  <a:gd name="T17" fmla="*/ 0 h 6"/>
                  <a:gd name="T18" fmla="*/ 4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4" y="2"/>
                    </a:moveTo>
                    <a:lnTo>
                      <a:pt x="8" y="2"/>
                    </a:lnTo>
                    <a:lnTo>
                      <a:pt x="6" y="2"/>
                    </a:lnTo>
                    <a:lnTo>
                      <a:pt x="4" y="2"/>
                    </a:lnTo>
                    <a:lnTo>
                      <a:pt x="6" y="4"/>
                    </a:lnTo>
                    <a:lnTo>
                      <a:pt x="4" y="6"/>
                    </a:lnTo>
                    <a:lnTo>
                      <a:pt x="2" y="2"/>
                    </a:lnTo>
                    <a:lnTo>
                      <a:pt x="0" y="0"/>
                    </a:lnTo>
                    <a:lnTo>
                      <a:pt x="0" y="0"/>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538">
                <a:extLst>
                  <a:ext uri="{FF2B5EF4-FFF2-40B4-BE49-F238E27FC236}">
                    <a16:creationId xmlns:a16="http://schemas.microsoft.com/office/drawing/2014/main" id="{926C5192-39D6-4D5A-84D6-4274D3387E04}"/>
                  </a:ext>
                </a:extLst>
              </p:cNvPr>
              <p:cNvSpPr>
                <a:spLocks/>
              </p:cNvSpPr>
              <p:nvPr/>
            </p:nvSpPr>
            <p:spPr bwMode="auto">
              <a:xfrm>
                <a:off x="3971029" y="2484639"/>
                <a:ext cx="9467" cy="9467"/>
              </a:xfrm>
              <a:custGeom>
                <a:avLst/>
                <a:gdLst>
                  <a:gd name="T0" fmla="*/ 2 w 3"/>
                  <a:gd name="T1" fmla="*/ 3 h 3"/>
                  <a:gd name="T2" fmla="*/ 3 w 3"/>
                  <a:gd name="T3" fmla="*/ 2 h 3"/>
                  <a:gd name="T4" fmla="*/ 3 w 3"/>
                  <a:gd name="T5" fmla="*/ 1 h 3"/>
                  <a:gd name="T6" fmla="*/ 0 w 3"/>
                  <a:gd name="T7" fmla="*/ 2 h 3"/>
                  <a:gd name="T8" fmla="*/ 0 w 3"/>
                  <a:gd name="T9" fmla="*/ 0 h 3"/>
                  <a:gd name="T10" fmla="*/ 1 w 3"/>
                  <a:gd name="T11" fmla="*/ 0 h 3"/>
                  <a:gd name="T12" fmla="*/ 1 w 3"/>
                  <a:gd name="T13" fmla="*/ 0 h 3"/>
                  <a:gd name="T14" fmla="*/ 0 w 3"/>
                  <a:gd name="T15" fmla="*/ 1 h 3"/>
                  <a:gd name="T16" fmla="*/ 1 w 3"/>
                  <a:gd name="T17" fmla="*/ 1 h 3"/>
                  <a:gd name="T18" fmla="*/ 3 w 3"/>
                  <a:gd name="T19" fmla="*/ 1 h 3"/>
                  <a:gd name="T20" fmla="*/ 3 w 3"/>
                  <a:gd name="T21" fmla="*/ 2 h 3"/>
                  <a:gd name="T22" fmla="*/ 3 w 3"/>
                  <a:gd name="T23" fmla="*/ 3 h 3"/>
                  <a:gd name="T24" fmla="*/ 2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3"/>
                    </a:moveTo>
                    <a:cubicBezTo>
                      <a:pt x="2" y="3"/>
                      <a:pt x="3" y="2"/>
                      <a:pt x="3" y="2"/>
                    </a:cubicBezTo>
                    <a:cubicBezTo>
                      <a:pt x="3" y="2"/>
                      <a:pt x="3" y="1"/>
                      <a:pt x="3" y="1"/>
                    </a:cubicBezTo>
                    <a:cubicBezTo>
                      <a:pt x="2" y="1"/>
                      <a:pt x="1" y="2"/>
                      <a:pt x="0" y="2"/>
                    </a:cubicBezTo>
                    <a:cubicBezTo>
                      <a:pt x="0" y="2"/>
                      <a:pt x="0" y="1"/>
                      <a:pt x="0" y="0"/>
                    </a:cubicBezTo>
                    <a:cubicBezTo>
                      <a:pt x="0" y="0"/>
                      <a:pt x="1" y="0"/>
                      <a:pt x="1" y="0"/>
                    </a:cubicBezTo>
                    <a:cubicBezTo>
                      <a:pt x="1" y="0"/>
                      <a:pt x="1" y="0"/>
                      <a:pt x="1" y="0"/>
                    </a:cubicBezTo>
                    <a:cubicBezTo>
                      <a:pt x="1" y="0"/>
                      <a:pt x="1" y="0"/>
                      <a:pt x="0" y="1"/>
                    </a:cubicBezTo>
                    <a:cubicBezTo>
                      <a:pt x="0" y="1"/>
                      <a:pt x="0" y="1"/>
                      <a:pt x="1" y="1"/>
                    </a:cubicBezTo>
                    <a:cubicBezTo>
                      <a:pt x="1" y="2"/>
                      <a:pt x="2" y="0"/>
                      <a:pt x="3" y="1"/>
                    </a:cubicBezTo>
                    <a:cubicBezTo>
                      <a:pt x="3" y="1"/>
                      <a:pt x="3" y="2"/>
                      <a:pt x="3" y="2"/>
                    </a:cubicBezTo>
                    <a:cubicBezTo>
                      <a:pt x="3" y="2"/>
                      <a:pt x="3" y="3"/>
                      <a:pt x="3"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539">
                <a:extLst>
                  <a:ext uri="{FF2B5EF4-FFF2-40B4-BE49-F238E27FC236}">
                    <a16:creationId xmlns:a16="http://schemas.microsoft.com/office/drawing/2014/main" id="{B947DBE4-E399-40F8-B4F8-AA8BC9145176}"/>
                  </a:ext>
                </a:extLst>
              </p:cNvPr>
              <p:cNvSpPr>
                <a:spLocks/>
              </p:cNvSpPr>
              <p:nvPr/>
            </p:nvSpPr>
            <p:spPr bwMode="auto">
              <a:xfrm>
                <a:off x="3967873" y="2490950"/>
                <a:ext cx="9467" cy="9467"/>
              </a:xfrm>
              <a:custGeom>
                <a:avLst/>
                <a:gdLst>
                  <a:gd name="T0" fmla="*/ 6 w 6"/>
                  <a:gd name="T1" fmla="*/ 4 h 6"/>
                  <a:gd name="T2" fmla="*/ 6 w 6"/>
                  <a:gd name="T3" fmla="*/ 2 h 6"/>
                  <a:gd name="T4" fmla="*/ 6 w 6"/>
                  <a:gd name="T5" fmla="*/ 2 h 6"/>
                  <a:gd name="T6" fmla="*/ 6 w 6"/>
                  <a:gd name="T7" fmla="*/ 6 h 6"/>
                  <a:gd name="T8" fmla="*/ 4 w 6"/>
                  <a:gd name="T9" fmla="*/ 6 h 6"/>
                  <a:gd name="T10" fmla="*/ 6 w 6"/>
                  <a:gd name="T11" fmla="*/ 4 h 6"/>
                  <a:gd name="T12" fmla="*/ 0 w 6"/>
                  <a:gd name="T13" fmla="*/ 2 h 6"/>
                  <a:gd name="T14" fmla="*/ 0 w 6"/>
                  <a:gd name="T15" fmla="*/ 0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6" y="2"/>
                    </a:lnTo>
                    <a:lnTo>
                      <a:pt x="6" y="6"/>
                    </a:lnTo>
                    <a:lnTo>
                      <a:pt x="4" y="6"/>
                    </a:lnTo>
                    <a:lnTo>
                      <a:pt x="6" y="4"/>
                    </a:lnTo>
                    <a:lnTo>
                      <a:pt x="0" y="2"/>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540">
                <a:extLst>
                  <a:ext uri="{FF2B5EF4-FFF2-40B4-BE49-F238E27FC236}">
                    <a16:creationId xmlns:a16="http://schemas.microsoft.com/office/drawing/2014/main" id="{9CDEF1E4-2C84-4E54-8BFA-74ED7A05963B}"/>
                  </a:ext>
                </a:extLst>
              </p:cNvPr>
              <p:cNvSpPr>
                <a:spLocks noEditPoints="1"/>
              </p:cNvSpPr>
              <p:nvPr/>
            </p:nvSpPr>
            <p:spPr bwMode="auto">
              <a:xfrm>
                <a:off x="3964717" y="2497262"/>
                <a:ext cx="9467" cy="9467"/>
              </a:xfrm>
              <a:custGeom>
                <a:avLst/>
                <a:gdLst>
                  <a:gd name="T0" fmla="*/ 3 w 3"/>
                  <a:gd name="T1" fmla="*/ 1 h 3"/>
                  <a:gd name="T2" fmla="*/ 3 w 3"/>
                  <a:gd name="T3" fmla="*/ 2 h 3"/>
                  <a:gd name="T4" fmla="*/ 2 w 3"/>
                  <a:gd name="T5" fmla="*/ 3 h 3"/>
                  <a:gd name="T6" fmla="*/ 1 w 3"/>
                  <a:gd name="T7" fmla="*/ 2 h 3"/>
                  <a:gd name="T8" fmla="*/ 1 w 3"/>
                  <a:gd name="T9" fmla="*/ 2 h 3"/>
                  <a:gd name="T10" fmla="*/ 0 w 3"/>
                  <a:gd name="T11" fmla="*/ 2 h 3"/>
                  <a:gd name="T12" fmla="*/ 0 w 3"/>
                  <a:gd name="T13" fmla="*/ 2 h 3"/>
                  <a:gd name="T14" fmla="*/ 0 w 3"/>
                  <a:gd name="T15" fmla="*/ 2 h 3"/>
                  <a:gd name="T16" fmla="*/ 0 w 3"/>
                  <a:gd name="T17" fmla="*/ 2 h 3"/>
                  <a:gd name="T18" fmla="*/ 1 w 3"/>
                  <a:gd name="T19" fmla="*/ 1 h 3"/>
                  <a:gd name="T20" fmla="*/ 2 w 3"/>
                  <a:gd name="T21" fmla="*/ 1 h 3"/>
                  <a:gd name="T22" fmla="*/ 0 w 3"/>
                  <a:gd name="T23" fmla="*/ 1 h 3"/>
                  <a:gd name="T24" fmla="*/ 0 w 3"/>
                  <a:gd name="T25" fmla="*/ 0 h 3"/>
                  <a:gd name="T26" fmla="*/ 3 w 3"/>
                  <a:gd name="T27" fmla="*/ 1 h 3"/>
                  <a:gd name="T28" fmla="*/ 2 w 3"/>
                  <a:gd name="T29" fmla="*/ 1 h 3"/>
                  <a:gd name="T30" fmla="*/ 2 w 3"/>
                  <a:gd name="T31" fmla="*/ 2 h 3"/>
                  <a:gd name="T32" fmla="*/ 2 w 3"/>
                  <a:gd name="T33" fmla="*/ 2 h 3"/>
                  <a:gd name="T34" fmla="*/ 3 w 3"/>
                  <a:gd name="T35" fmla="*/ 2 h 3"/>
                  <a:gd name="T36" fmla="*/ 3 w 3"/>
                  <a:gd name="T37" fmla="*/ 2 h 3"/>
                  <a:gd name="T38" fmla="*/ 2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1"/>
                    </a:moveTo>
                    <a:cubicBezTo>
                      <a:pt x="3" y="2"/>
                      <a:pt x="3" y="2"/>
                      <a:pt x="3" y="2"/>
                    </a:cubicBezTo>
                    <a:cubicBezTo>
                      <a:pt x="3" y="3"/>
                      <a:pt x="3" y="3"/>
                      <a:pt x="2" y="3"/>
                    </a:cubicBezTo>
                    <a:cubicBezTo>
                      <a:pt x="1" y="3"/>
                      <a:pt x="1" y="2"/>
                      <a:pt x="1" y="2"/>
                    </a:cubicBezTo>
                    <a:cubicBezTo>
                      <a:pt x="1" y="2"/>
                      <a:pt x="1" y="2"/>
                      <a:pt x="1" y="2"/>
                    </a:cubicBezTo>
                    <a:cubicBezTo>
                      <a:pt x="1" y="3"/>
                      <a:pt x="1" y="3"/>
                      <a:pt x="0" y="2"/>
                    </a:cubicBezTo>
                    <a:cubicBezTo>
                      <a:pt x="0" y="2"/>
                      <a:pt x="0" y="2"/>
                      <a:pt x="0" y="2"/>
                    </a:cubicBezTo>
                    <a:cubicBezTo>
                      <a:pt x="0" y="2"/>
                      <a:pt x="0" y="2"/>
                      <a:pt x="0" y="2"/>
                    </a:cubicBezTo>
                    <a:cubicBezTo>
                      <a:pt x="0" y="2"/>
                      <a:pt x="0" y="2"/>
                      <a:pt x="0" y="2"/>
                    </a:cubicBezTo>
                    <a:cubicBezTo>
                      <a:pt x="1" y="2"/>
                      <a:pt x="1" y="2"/>
                      <a:pt x="1" y="1"/>
                    </a:cubicBezTo>
                    <a:cubicBezTo>
                      <a:pt x="2" y="1"/>
                      <a:pt x="2" y="1"/>
                      <a:pt x="2" y="1"/>
                    </a:cubicBezTo>
                    <a:cubicBezTo>
                      <a:pt x="0" y="1"/>
                      <a:pt x="0" y="1"/>
                      <a:pt x="0" y="1"/>
                    </a:cubicBezTo>
                    <a:cubicBezTo>
                      <a:pt x="0" y="0"/>
                      <a:pt x="0" y="0"/>
                      <a:pt x="0" y="0"/>
                    </a:cubicBezTo>
                    <a:lnTo>
                      <a:pt x="3" y="1"/>
                    </a:lnTo>
                    <a:close/>
                    <a:moveTo>
                      <a:pt x="2" y="1"/>
                    </a:moveTo>
                    <a:cubicBezTo>
                      <a:pt x="2" y="2"/>
                      <a:pt x="2" y="2"/>
                      <a:pt x="2" y="2"/>
                    </a:cubicBezTo>
                    <a:cubicBezTo>
                      <a:pt x="2" y="2"/>
                      <a:pt x="2" y="2"/>
                      <a:pt x="2" y="2"/>
                    </a:cubicBezTo>
                    <a:cubicBezTo>
                      <a:pt x="3" y="3"/>
                      <a:pt x="3" y="2"/>
                      <a:pt x="3" y="2"/>
                    </a:cubicBezTo>
                    <a:cubicBezTo>
                      <a:pt x="3" y="2"/>
                      <a:pt x="3" y="2"/>
                      <a:pt x="3" y="2"/>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541">
                <a:extLst>
                  <a:ext uri="{FF2B5EF4-FFF2-40B4-BE49-F238E27FC236}">
                    <a16:creationId xmlns:a16="http://schemas.microsoft.com/office/drawing/2014/main" id="{D513D057-E1C4-4287-BB93-EE6C4C034005}"/>
                  </a:ext>
                </a:extLst>
              </p:cNvPr>
              <p:cNvSpPr>
                <a:spLocks/>
              </p:cNvSpPr>
              <p:nvPr/>
            </p:nvSpPr>
            <p:spPr bwMode="auto">
              <a:xfrm>
                <a:off x="3961562" y="2506729"/>
                <a:ext cx="12623" cy="9467"/>
              </a:xfrm>
              <a:custGeom>
                <a:avLst/>
                <a:gdLst>
                  <a:gd name="T0" fmla="*/ 8 w 8"/>
                  <a:gd name="T1" fmla="*/ 2 h 6"/>
                  <a:gd name="T2" fmla="*/ 6 w 8"/>
                  <a:gd name="T3" fmla="*/ 6 h 6"/>
                  <a:gd name="T4" fmla="*/ 6 w 8"/>
                  <a:gd name="T5" fmla="*/ 6 h 6"/>
                  <a:gd name="T6" fmla="*/ 6 w 8"/>
                  <a:gd name="T7" fmla="*/ 2 h 6"/>
                  <a:gd name="T8" fmla="*/ 4 w 8"/>
                  <a:gd name="T9" fmla="*/ 2 h 6"/>
                  <a:gd name="T10" fmla="*/ 4 w 8"/>
                  <a:gd name="T11" fmla="*/ 4 h 6"/>
                  <a:gd name="T12" fmla="*/ 2 w 8"/>
                  <a:gd name="T13" fmla="*/ 4 h 6"/>
                  <a:gd name="T14" fmla="*/ 4 w 8"/>
                  <a:gd name="T15" fmla="*/ 2 h 6"/>
                  <a:gd name="T16" fmla="*/ 2 w 8"/>
                  <a:gd name="T17" fmla="*/ 2 h 6"/>
                  <a:gd name="T18" fmla="*/ 0 w 8"/>
                  <a:gd name="T19" fmla="*/ 4 h 6"/>
                  <a:gd name="T20" fmla="*/ 0 w 8"/>
                  <a:gd name="T21" fmla="*/ 4 h 6"/>
                  <a:gd name="T22" fmla="*/ 0 w 8"/>
                  <a:gd name="T23" fmla="*/ 0 h 6"/>
                  <a:gd name="T24" fmla="*/ 8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2"/>
                    </a:moveTo>
                    <a:lnTo>
                      <a:pt x="6" y="6"/>
                    </a:lnTo>
                    <a:lnTo>
                      <a:pt x="6" y="6"/>
                    </a:lnTo>
                    <a:lnTo>
                      <a:pt x="6" y="2"/>
                    </a:lnTo>
                    <a:lnTo>
                      <a:pt x="4" y="2"/>
                    </a:lnTo>
                    <a:lnTo>
                      <a:pt x="4" y="4"/>
                    </a:lnTo>
                    <a:lnTo>
                      <a:pt x="2" y="4"/>
                    </a:lnTo>
                    <a:lnTo>
                      <a:pt x="4" y="2"/>
                    </a:lnTo>
                    <a:lnTo>
                      <a:pt x="2" y="2"/>
                    </a:lnTo>
                    <a:lnTo>
                      <a:pt x="0" y="4"/>
                    </a:lnTo>
                    <a:lnTo>
                      <a:pt x="0" y="4"/>
                    </a:lnTo>
                    <a:lnTo>
                      <a:pt x="0"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542">
                <a:extLst>
                  <a:ext uri="{FF2B5EF4-FFF2-40B4-BE49-F238E27FC236}">
                    <a16:creationId xmlns:a16="http://schemas.microsoft.com/office/drawing/2014/main" id="{B8918E52-896B-4104-A0FF-5D61EDE6D7EF}"/>
                  </a:ext>
                </a:extLst>
              </p:cNvPr>
              <p:cNvSpPr>
                <a:spLocks/>
              </p:cNvSpPr>
              <p:nvPr/>
            </p:nvSpPr>
            <p:spPr bwMode="auto">
              <a:xfrm>
                <a:off x="3958406" y="2513040"/>
                <a:ext cx="12623" cy="12623"/>
              </a:xfrm>
              <a:custGeom>
                <a:avLst/>
                <a:gdLst>
                  <a:gd name="T0" fmla="*/ 8 w 8"/>
                  <a:gd name="T1" fmla="*/ 2 h 8"/>
                  <a:gd name="T2" fmla="*/ 8 w 8"/>
                  <a:gd name="T3" fmla="*/ 4 h 8"/>
                  <a:gd name="T4" fmla="*/ 2 w 8"/>
                  <a:gd name="T5" fmla="*/ 4 h 8"/>
                  <a:gd name="T6" fmla="*/ 2 w 8"/>
                  <a:gd name="T7" fmla="*/ 4 h 8"/>
                  <a:gd name="T8" fmla="*/ 6 w 8"/>
                  <a:gd name="T9" fmla="*/ 6 h 8"/>
                  <a:gd name="T10" fmla="*/ 6 w 8"/>
                  <a:gd name="T11" fmla="*/ 8 h 8"/>
                  <a:gd name="T12" fmla="*/ 0 w 8"/>
                  <a:gd name="T13" fmla="*/ 6 h 8"/>
                  <a:gd name="T14" fmla="*/ 0 w 8"/>
                  <a:gd name="T15" fmla="*/ 4 h 8"/>
                  <a:gd name="T16" fmla="*/ 6 w 8"/>
                  <a:gd name="T17" fmla="*/ 4 h 8"/>
                  <a:gd name="T18" fmla="*/ 6 w 8"/>
                  <a:gd name="T19" fmla="*/ 2 h 8"/>
                  <a:gd name="T20" fmla="*/ 2 w 8"/>
                  <a:gd name="T21" fmla="*/ 2 h 8"/>
                  <a:gd name="T22" fmla="*/ 2 w 8"/>
                  <a:gd name="T23" fmla="*/ 0 h 8"/>
                  <a:gd name="T24" fmla="*/ 8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2"/>
                    </a:moveTo>
                    <a:lnTo>
                      <a:pt x="8" y="4"/>
                    </a:lnTo>
                    <a:lnTo>
                      <a:pt x="2" y="4"/>
                    </a:lnTo>
                    <a:lnTo>
                      <a:pt x="2" y="4"/>
                    </a:lnTo>
                    <a:lnTo>
                      <a:pt x="6" y="6"/>
                    </a:lnTo>
                    <a:lnTo>
                      <a:pt x="6" y="8"/>
                    </a:lnTo>
                    <a:lnTo>
                      <a:pt x="0" y="6"/>
                    </a:lnTo>
                    <a:lnTo>
                      <a:pt x="0" y="4"/>
                    </a:lnTo>
                    <a:lnTo>
                      <a:pt x="6" y="4"/>
                    </a:lnTo>
                    <a:lnTo>
                      <a:pt x="6" y="2"/>
                    </a:lnTo>
                    <a:lnTo>
                      <a:pt x="2" y="2"/>
                    </a:lnTo>
                    <a:lnTo>
                      <a:pt x="2"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543">
                <a:extLst>
                  <a:ext uri="{FF2B5EF4-FFF2-40B4-BE49-F238E27FC236}">
                    <a16:creationId xmlns:a16="http://schemas.microsoft.com/office/drawing/2014/main" id="{04C4F92F-20B7-4517-9878-67FDC92A72A7}"/>
                  </a:ext>
                </a:extLst>
              </p:cNvPr>
              <p:cNvSpPr>
                <a:spLocks/>
              </p:cNvSpPr>
              <p:nvPr/>
            </p:nvSpPr>
            <p:spPr bwMode="auto">
              <a:xfrm>
                <a:off x="3958406" y="2525663"/>
                <a:ext cx="9467" cy="6311"/>
              </a:xfrm>
              <a:custGeom>
                <a:avLst/>
                <a:gdLst>
                  <a:gd name="T0" fmla="*/ 0 w 3"/>
                  <a:gd name="T1" fmla="*/ 2 h 2"/>
                  <a:gd name="T2" fmla="*/ 0 w 3"/>
                  <a:gd name="T3" fmla="*/ 1 h 2"/>
                  <a:gd name="T4" fmla="*/ 2 w 3"/>
                  <a:gd name="T5" fmla="*/ 0 h 2"/>
                  <a:gd name="T6" fmla="*/ 3 w 3"/>
                  <a:gd name="T7" fmla="*/ 1 h 2"/>
                  <a:gd name="T8" fmla="*/ 2 w 3"/>
                  <a:gd name="T9" fmla="*/ 2 h 2"/>
                  <a:gd name="T10" fmla="*/ 2 w 3"/>
                  <a:gd name="T11" fmla="*/ 2 h 2"/>
                  <a:gd name="T12" fmla="*/ 3 w 3"/>
                  <a:gd name="T13" fmla="*/ 1 h 2"/>
                  <a:gd name="T14" fmla="*/ 1 w 3"/>
                  <a:gd name="T15" fmla="*/ 0 h 2"/>
                  <a:gd name="T16" fmla="*/ 0 w 3"/>
                  <a:gd name="T17" fmla="*/ 1 h 2"/>
                  <a:gd name="T18" fmla="*/ 0 w 3"/>
                  <a:gd name="T19" fmla="*/ 1 h 2"/>
                  <a:gd name="T20" fmla="*/ 1 w 3"/>
                  <a:gd name="T21" fmla="*/ 2 h 2"/>
                  <a:gd name="T22" fmla="*/ 1 w 3"/>
                  <a:gd name="T23" fmla="*/ 1 h 2"/>
                  <a:gd name="T24" fmla="*/ 2 w 3"/>
                  <a:gd name="T25" fmla="*/ 1 h 2"/>
                  <a:gd name="T26" fmla="*/ 1 w 3"/>
                  <a:gd name="T27" fmla="*/ 2 h 2"/>
                  <a:gd name="T28" fmla="*/ 0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2"/>
                    </a:moveTo>
                    <a:cubicBezTo>
                      <a:pt x="0" y="2"/>
                      <a:pt x="0" y="1"/>
                      <a:pt x="0" y="1"/>
                    </a:cubicBezTo>
                    <a:cubicBezTo>
                      <a:pt x="0" y="0"/>
                      <a:pt x="1" y="0"/>
                      <a:pt x="2" y="0"/>
                    </a:cubicBezTo>
                    <a:cubicBezTo>
                      <a:pt x="2" y="0"/>
                      <a:pt x="3" y="0"/>
                      <a:pt x="3" y="1"/>
                    </a:cubicBezTo>
                    <a:cubicBezTo>
                      <a:pt x="3" y="2"/>
                      <a:pt x="2" y="2"/>
                      <a:pt x="2" y="2"/>
                    </a:cubicBezTo>
                    <a:cubicBezTo>
                      <a:pt x="2" y="2"/>
                      <a:pt x="2" y="2"/>
                      <a:pt x="2" y="2"/>
                    </a:cubicBezTo>
                    <a:cubicBezTo>
                      <a:pt x="2" y="2"/>
                      <a:pt x="3" y="2"/>
                      <a:pt x="3" y="1"/>
                    </a:cubicBezTo>
                    <a:cubicBezTo>
                      <a:pt x="3" y="1"/>
                      <a:pt x="2" y="0"/>
                      <a:pt x="1" y="0"/>
                    </a:cubicBezTo>
                    <a:cubicBezTo>
                      <a:pt x="1" y="0"/>
                      <a:pt x="0" y="0"/>
                      <a:pt x="0" y="1"/>
                    </a:cubicBezTo>
                    <a:cubicBezTo>
                      <a:pt x="0" y="1"/>
                      <a:pt x="0" y="1"/>
                      <a:pt x="0" y="1"/>
                    </a:cubicBezTo>
                    <a:cubicBezTo>
                      <a:pt x="1" y="2"/>
                      <a:pt x="1" y="2"/>
                      <a:pt x="1" y="2"/>
                    </a:cubicBezTo>
                    <a:cubicBezTo>
                      <a:pt x="1" y="1"/>
                      <a:pt x="1" y="1"/>
                      <a:pt x="1" y="1"/>
                    </a:cubicBezTo>
                    <a:cubicBezTo>
                      <a:pt x="2" y="1"/>
                      <a:pt x="2" y="1"/>
                      <a:pt x="2" y="1"/>
                    </a:cubicBezTo>
                    <a:cubicBezTo>
                      <a:pt x="1" y="2"/>
                      <a:pt x="1" y="2"/>
                      <a:pt x="1" y="2"/>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544">
                <a:extLst>
                  <a:ext uri="{FF2B5EF4-FFF2-40B4-BE49-F238E27FC236}">
                    <a16:creationId xmlns:a16="http://schemas.microsoft.com/office/drawing/2014/main" id="{646CA60E-BCE1-4EDD-9D79-CB1BA9342946}"/>
                  </a:ext>
                </a:extLst>
              </p:cNvPr>
              <p:cNvSpPr>
                <a:spLocks/>
              </p:cNvSpPr>
              <p:nvPr/>
            </p:nvSpPr>
            <p:spPr bwMode="auto">
              <a:xfrm>
                <a:off x="3955250" y="2535130"/>
                <a:ext cx="12623" cy="4734"/>
              </a:xfrm>
              <a:custGeom>
                <a:avLst/>
                <a:gdLst>
                  <a:gd name="T0" fmla="*/ 6 w 8"/>
                  <a:gd name="T1" fmla="*/ 0 h 3"/>
                  <a:gd name="T2" fmla="*/ 6 w 8"/>
                  <a:gd name="T3" fmla="*/ 0 h 3"/>
                  <a:gd name="T4" fmla="*/ 8 w 8"/>
                  <a:gd name="T5" fmla="*/ 0 h 3"/>
                  <a:gd name="T6" fmla="*/ 8 w 8"/>
                  <a:gd name="T7" fmla="*/ 3 h 3"/>
                  <a:gd name="T8" fmla="*/ 6 w 8"/>
                  <a:gd name="T9" fmla="*/ 3 h 3"/>
                  <a:gd name="T10" fmla="*/ 6 w 8"/>
                  <a:gd name="T11" fmla="*/ 1 h 3"/>
                  <a:gd name="T12" fmla="*/ 0 w 8"/>
                  <a:gd name="T13" fmla="*/ 1 h 3"/>
                  <a:gd name="T14" fmla="*/ 0 w 8"/>
                  <a:gd name="T15" fmla="*/ 0 h 3"/>
                  <a:gd name="T16" fmla="*/ 6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0"/>
                    </a:moveTo>
                    <a:lnTo>
                      <a:pt x="6" y="0"/>
                    </a:lnTo>
                    <a:lnTo>
                      <a:pt x="8" y="0"/>
                    </a:lnTo>
                    <a:lnTo>
                      <a:pt x="8" y="3"/>
                    </a:lnTo>
                    <a:lnTo>
                      <a:pt x="6" y="3"/>
                    </a:lnTo>
                    <a:lnTo>
                      <a:pt x="6" y="1"/>
                    </a:lnTo>
                    <a:lnTo>
                      <a:pt x="0" y="1"/>
                    </a:lnTo>
                    <a:lnTo>
                      <a:pt x="0"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Freeform 545">
                <a:extLst>
                  <a:ext uri="{FF2B5EF4-FFF2-40B4-BE49-F238E27FC236}">
                    <a16:creationId xmlns:a16="http://schemas.microsoft.com/office/drawing/2014/main" id="{3F3A52E2-C88B-4D4D-964F-9750DC16C0E0}"/>
                  </a:ext>
                </a:extLst>
              </p:cNvPr>
              <p:cNvSpPr>
                <a:spLocks/>
              </p:cNvSpPr>
              <p:nvPr/>
            </p:nvSpPr>
            <p:spPr bwMode="auto">
              <a:xfrm>
                <a:off x="3955250" y="2539864"/>
                <a:ext cx="12623" cy="9467"/>
              </a:xfrm>
              <a:custGeom>
                <a:avLst/>
                <a:gdLst>
                  <a:gd name="T0" fmla="*/ 8 w 8"/>
                  <a:gd name="T1" fmla="*/ 0 h 6"/>
                  <a:gd name="T2" fmla="*/ 8 w 8"/>
                  <a:gd name="T3" fmla="*/ 2 h 6"/>
                  <a:gd name="T4" fmla="*/ 4 w 8"/>
                  <a:gd name="T5" fmla="*/ 2 h 6"/>
                  <a:gd name="T6" fmla="*/ 4 w 8"/>
                  <a:gd name="T7" fmla="*/ 4 h 6"/>
                  <a:gd name="T8" fmla="*/ 8 w 8"/>
                  <a:gd name="T9" fmla="*/ 4 h 6"/>
                  <a:gd name="T10" fmla="*/ 8 w 8"/>
                  <a:gd name="T11" fmla="*/ 4 h 6"/>
                  <a:gd name="T12" fmla="*/ 0 w 8"/>
                  <a:gd name="T13" fmla="*/ 6 h 6"/>
                  <a:gd name="T14" fmla="*/ 0 w 8"/>
                  <a:gd name="T15" fmla="*/ 4 h 6"/>
                  <a:gd name="T16" fmla="*/ 4 w 8"/>
                  <a:gd name="T17" fmla="*/ 4 h 6"/>
                  <a:gd name="T18" fmla="*/ 4 w 8"/>
                  <a:gd name="T19" fmla="*/ 2 h 6"/>
                  <a:gd name="T20" fmla="*/ 0 w 8"/>
                  <a:gd name="T21" fmla="*/ 2 h 6"/>
                  <a:gd name="T22" fmla="*/ 0 w 8"/>
                  <a:gd name="T23" fmla="*/ 0 h 6"/>
                  <a:gd name="T24" fmla="*/ 8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0"/>
                    </a:moveTo>
                    <a:lnTo>
                      <a:pt x="8" y="2"/>
                    </a:lnTo>
                    <a:lnTo>
                      <a:pt x="4" y="2"/>
                    </a:lnTo>
                    <a:lnTo>
                      <a:pt x="4" y="4"/>
                    </a:lnTo>
                    <a:lnTo>
                      <a:pt x="8" y="4"/>
                    </a:lnTo>
                    <a:lnTo>
                      <a:pt x="8" y="4"/>
                    </a:lnTo>
                    <a:lnTo>
                      <a:pt x="0" y="6"/>
                    </a:lnTo>
                    <a:lnTo>
                      <a:pt x="0" y="4"/>
                    </a:lnTo>
                    <a:lnTo>
                      <a:pt x="4" y="4"/>
                    </a:lnTo>
                    <a:lnTo>
                      <a:pt x="4" y="2"/>
                    </a:lnTo>
                    <a:lnTo>
                      <a:pt x="0" y="2"/>
                    </a:lnTo>
                    <a:lnTo>
                      <a:pt x="0" y="0"/>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Line 546">
                <a:extLst>
                  <a:ext uri="{FF2B5EF4-FFF2-40B4-BE49-F238E27FC236}">
                    <a16:creationId xmlns:a16="http://schemas.microsoft.com/office/drawing/2014/main" id="{21479EF2-BCCA-4414-BC73-2BF734614DDA}"/>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Line 547">
                <a:extLst>
                  <a:ext uri="{FF2B5EF4-FFF2-40B4-BE49-F238E27FC236}">
                    <a16:creationId xmlns:a16="http://schemas.microsoft.com/office/drawing/2014/main" id="{72707D72-AE11-47C5-B463-9261944AA760}"/>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Freeform 548">
                <a:extLst>
                  <a:ext uri="{FF2B5EF4-FFF2-40B4-BE49-F238E27FC236}">
                    <a16:creationId xmlns:a16="http://schemas.microsoft.com/office/drawing/2014/main" id="{843A005A-50CC-424E-B0C3-A02B8CCEDFDC}"/>
                  </a:ext>
                </a:extLst>
              </p:cNvPr>
              <p:cNvSpPr>
                <a:spLocks/>
              </p:cNvSpPr>
              <p:nvPr/>
            </p:nvSpPr>
            <p:spPr bwMode="auto">
              <a:xfrm>
                <a:off x="4176149" y="2535130"/>
                <a:ext cx="3156" cy="1578"/>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0" y="0"/>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Line 549">
                <a:extLst>
                  <a:ext uri="{FF2B5EF4-FFF2-40B4-BE49-F238E27FC236}">
                    <a16:creationId xmlns:a16="http://schemas.microsoft.com/office/drawing/2014/main" id="{0724AF0C-34E3-4900-9280-8761D63D57FA}"/>
                  </a:ext>
                </a:extLst>
              </p:cNvPr>
              <p:cNvSpPr>
                <a:spLocks noChangeShapeType="1"/>
              </p:cNvSpPr>
              <p:nvPr/>
            </p:nvSpPr>
            <p:spPr bwMode="auto">
              <a:xfrm>
                <a:off x="4176149" y="2535130"/>
                <a:ext cx="6311" cy="1578"/>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Freeform 550">
                <a:extLst>
                  <a:ext uri="{FF2B5EF4-FFF2-40B4-BE49-F238E27FC236}">
                    <a16:creationId xmlns:a16="http://schemas.microsoft.com/office/drawing/2014/main" id="{A034CCEF-D172-4B46-B590-DFC0B6E6EB86}"/>
                  </a:ext>
                </a:extLst>
              </p:cNvPr>
              <p:cNvSpPr>
                <a:spLocks/>
              </p:cNvSpPr>
              <p:nvPr/>
            </p:nvSpPr>
            <p:spPr bwMode="auto">
              <a:xfrm>
                <a:off x="4179304" y="2535130"/>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Line 551">
                <a:extLst>
                  <a:ext uri="{FF2B5EF4-FFF2-40B4-BE49-F238E27FC236}">
                    <a16:creationId xmlns:a16="http://schemas.microsoft.com/office/drawing/2014/main" id="{474890CD-6D71-4CCD-94BE-F09C544529A7}"/>
                  </a:ext>
                </a:extLst>
              </p:cNvPr>
              <p:cNvSpPr>
                <a:spLocks noChangeShapeType="1"/>
              </p:cNvSpPr>
              <p:nvPr/>
            </p:nvSpPr>
            <p:spPr bwMode="auto">
              <a:xfrm>
                <a:off x="4179304" y="2528819"/>
                <a:ext cx="6311"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552">
                <a:extLst>
                  <a:ext uri="{FF2B5EF4-FFF2-40B4-BE49-F238E27FC236}">
                    <a16:creationId xmlns:a16="http://schemas.microsoft.com/office/drawing/2014/main" id="{AA38C366-5CE5-4DF3-9BEC-E72F78B1E05F}"/>
                  </a:ext>
                </a:extLst>
              </p:cNvPr>
              <p:cNvSpPr>
                <a:spLocks/>
              </p:cNvSpPr>
              <p:nvPr/>
            </p:nvSpPr>
            <p:spPr bwMode="auto">
              <a:xfrm>
                <a:off x="4179304" y="2531974"/>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1" y="0"/>
                      <a:pt x="1" y="0"/>
                      <a:pt x="1" y="0"/>
                    </a:cubicBezTo>
                    <a:cubicBezTo>
                      <a:pt x="1"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Freeform 553">
                <a:extLst>
                  <a:ext uri="{FF2B5EF4-FFF2-40B4-BE49-F238E27FC236}">
                    <a16:creationId xmlns:a16="http://schemas.microsoft.com/office/drawing/2014/main" id="{161A0DC9-AAC3-4FEA-9025-A74C486ABCB3}"/>
                  </a:ext>
                </a:extLst>
              </p:cNvPr>
              <p:cNvSpPr>
                <a:spLocks/>
              </p:cNvSpPr>
              <p:nvPr/>
            </p:nvSpPr>
            <p:spPr bwMode="auto">
              <a:xfrm>
                <a:off x="4182460" y="2528819"/>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554">
                <a:extLst>
                  <a:ext uri="{FF2B5EF4-FFF2-40B4-BE49-F238E27FC236}">
                    <a16:creationId xmlns:a16="http://schemas.microsoft.com/office/drawing/2014/main" id="{D3BA80CC-B4E4-4850-8ED7-F83E6291DE9D}"/>
                  </a:ext>
                </a:extLst>
              </p:cNvPr>
              <p:cNvSpPr>
                <a:spLocks/>
              </p:cNvSpPr>
              <p:nvPr/>
            </p:nvSpPr>
            <p:spPr bwMode="auto">
              <a:xfrm>
                <a:off x="4109879" y="2634535"/>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555">
                <a:extLst>
                  <a:ext uri="{FF2B5EF4-FFF2-40B4-BE49-F238E27FC236}">
                    <a16:creationId xmlns:a16="http://schemas.microsoft.com/office/drawing/2014/main" id="{B3E19646-7DD9-43CA-BB3D-A0F3A7DF633E}"/>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556">
                <a:extLst>
                  <a:ext uri="{FF2B5EF4-FFF2-40B4-BE49-F238E27FC236}">
                    <a16:creationId xmlns:a16="http://schemas.microsoft.com/office/drawing/2014/main" id="{B9CD1265-AFBE-4D9C-9ECC-A34CDCE39DA0}"/>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557">
                <a:extLst>
                  <a:ext uri="{FF2B5EF4-FFF2-40B4-BE49-F238E27FC236}">
                    <a16:creationId xmlns:a16="http://schemas.microsoft.com/office/drawing/2014/main" id="{7648595F-4ED9-4C16-A85C-5109D666C608}"/>
                  </a:ext>
                </a:extLst>
              </p:cNvPr>
              <p:cNvSpPr>
                <a:spLocks/>
              </p:cNvSpPr>
              <p:nvPr/>
            </p:nvSpPr>
            <p:spPr bwMode="auto">
              <a:xfrm>
                <a:off x="4113035" y="2631379"/>
                <a:ext cx="3156" cy="0"/>
              </a:xfrm>
              <a:custGeom>
                <a:avLst/>
                <a:gdLst>
                  <a:gd name="T0" fmla="*/ 0 w 1"/>
                  <a:gd name="T1" fmla="*/ 1 w 1"/>
                  <a:gd name="T2" fmla="*/ 1 w 1"/>
                </a:gdLst>
                <a:ahLst/>
                <a:cxnLst>
                  <a:cxn ang="0">
                    <a:pos x="T0" y="0"/>
                  </a:cxn>
                  <a:cxn ang="0">
                    <a:pos x="T1" y="0"/>
                  </a:cxn>
                  <a:cxn ang="0">
                    <a:pos x="T2" y="0"/>
                  </a:cxn>
                </a:cxnLst>
                <a:rect l="0" t="0" r="r" b="b"/>
                <a:pathLst>
                  <a:path w="1">
                    <a:moveTo>
                      <a:pt x="0" y="0"/>
                    </a:moveTo>
                    <a:cubicBezTo>
                      <a:pt x="0"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558">
                <a:extLst>
                  <a:ext uri="{FF2B5EF4-FFF2-40B4-BE49-F238E27FC236}">
                    <a16:creationId xmlns:a16="http://schemas.microsoft.com/office/drawing/2014/main" id="{B19DD93E-BAA2-4494-BE6D-EB594FA2F912}"/>
                  </a:ext>
                </a:extLst>
              </p:cNvPr>
              <p:cNvSpPr>
                <a:spLocks/>
              </p:cNvSpPr>
              <p:nvPr/>
            </p:nvSpPr>
            <p:spPr bwMode="auto">
              <a:xfrm>
                <a:off x="4116190" y="2628223"/>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559">
                <a:extLst>
                  <a:ext uri="{FF2B5EF4-FFF2-40B4-BE49-F238E27FC236}">
                    <a16:creationId xmlns:a16="http://schemas.microsoft.com/office/drawing/2014/main" id="{1BC41119-999D-4770-B146-E7E888C7EA85}"/>
                  </a:ext>
                </a:extLst>
              </p:cNvPr>
              <p:cNvSpPr>
                <a:spLocks/>
              </p:cNvSpPr>
              <p:nvPr/>
            </p:nvSpPr>
            <p:spPr bwMode="auto">
              <a:xfrm>
                <a:off x="4116190" y="2628223"/>
                <a:ext cx="3156"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560">
                <a:extLst>
                  <a:ext uri="{FF2B5EF4-FFF2-40B4-BE49-F238E27FC236}">
                    <a16:creationId xmlns:a16="http://schemas.microsoft.com/office/drawing/2014/main" id="{4AFA4EB3-37E1-4753-8AA7-1498495F4B8C}"/>
                  </a:ext>
                </a:extLst>
              </p:cNvPr>
              <p:cNvSpPr>
                <a:spLocks/>
              </p:cNvSpPr>
              <p:nvPr/>
            </p:nvSpPr>
            <p:spPr bwMode="auto">
              <a:xfrm>
                <a:off x="4169837" y="2522507"/>
                <a:ext cx="12623" cy="17357"/>
              </a:xfrm>
              <a:custGeom>
                <a:avLst/>
                <a:gdLst>
                  <a:gd name="T0" fmla="*/ 0 w 4"/>
                  <a:gd name="T1" fmla="*/ 1 h 6"/>
                  <a:gd name="T2" fmla="*/ 2 w 4"/>
                  <a:gd name="T3" fmla="*/ 1 h 6"/>
                  <a:gd name="T4" fmla="*/ 4 w 4"/>
                  <a:gd name="T5" fmla="*/ 2 h 6"/>
                  <a:gd name="T6" fmla="*/ 1 w 4"/>
                  <a:gd name="T7" fmla="*/ 6 h 6"/>
                  <a:gd name="T8" fmla="*/ 0 w 4"/>
                  <a:gd name="T9" fmla="*/ 2 h 6"/>
                  <a:gd name="T10" fmla="*/ 0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0" y="1"/>
                    </a:moveTo>
                    <a:cubicBezTo>
                      <a:pt x="0" y="1"/>
                      <a:pt x="2" y="0"/>
                      <a:pt x="2" y="1"/>
                    </a:cubicBezTo>
                    <a:cubicBezTo>
                      <a:pt x="3" y="2"/>
                      <a:pt x="4" y="2"/>
                      <a:pt x="4" y="2"/>
                    </a:cubicBezTo>
                    <a:cubicBezTo>
                      <a:pt x="1" y="6"/>
                      <a:pt x="1" y="6"/>
                      <a:pt x="1" y="6"/>
                    </a:cubicBezTo>
                    <a:cubicBezTo>
                      <a:pt x="0" y="2"/>
                      <a:pt x="0" y="2"/>
                      <a:pt x="0" y="2"/>
                    </a:cubicBezTo>
                    <a:lnTo>
                      <a:pt x="0"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561">
                <a:extLst>
                  <a:ext uri="{FF2B5EF4-FFF2-40B4-BE49-F238E27FC236}">
                    <a16:creationId xmlns:a16="http://schemas.microsoft.com/office/drawing/2014/main" id="{397293C2-7E83-4F44-8F68-E09AA4D45E21}"/>
                  </a:ext>
                </a:extLst>
              </p:cNvPr>
              <p:cNvSpPr>
                <a:spLocks/>
              </p:cNvSpPr>
              <p:nvPr/>
            </p:nvSpPr>
            <p:spPr bwMode="auto">
              <a:xfrm>
                <a:off x="4157214" y="2528819"/>
                <a:ext cx="28401" cy="33135"/>
              </a:xfrm>
              <a:custGeom>
                <a:avLst/>
                <a:gdLst>
                  <a:gd name="T0" fmla="*/ 8 w 9"/>
                  <a:gd name="T1" fmla="*/ 8 h 11"/>
                  <a:gd name="T2" fmla="*/ 4 w 9"/>
                  <a:gd name="T3" fmla="*/ 0 h 11"/>
                  <a:gd name="T4" fmla="*/ 0 w 9"/>
                  <a:gd name="T5" fmla="*/ 5 h 11"/>
                  <a:gd name="T6" fmla="*/ 4 w 9"/>
                  <a:gd name="T7" fmla="*/ 11 h 11"/>
                  <a:gd name="T8" fmla="*/ 8 w 9"/>
                  <a:gd name="T9" fmla="*/ 8 h 11"/>
                </a:gdLst>
                <a:ahLst/>
                <a:cxnLst>
                  <a:cxn ang="0">
                    <a:pos x="T0" y="T1"/>
                  </a:cxn>
                  <a:cxn ang="0">
                    <a:pos x="T2" y="T3"/>
                  </a:cxn>
                  <a:cxn ang="0">
                    <a:pos x="T4" y="T5"/>
                  </a:cxn>
                  <a:cxn ang="0">
                    <a:pos x="T6" y="T7"/>
                  </a:cxn>
                  <a:cxn ang="0">
                    <a:pos x="T8" y="T9"/>
                  </a:cxn>
                </a:cxnLst>
                <a:rect l="0" t="0" r="r" b="b"/>
                <a:pathLst>
                  <a:path w="9" h="11">
                    <a:moveTo>
                      <a:pt x="8" y="8"/>
                    </a:moveTo>
                    <a:cubicBezTo>
                      <a:pt x="9" y="7"/>
                      <a:pt x="3" y="1"/>
                      <a:pt x="4" y="0"/>
                    </a:cubicBezTo>
                    <a:cubicBezTo>
                      <a:pt x="0" y="5"/>
                      <a:pt x="0" y="5"/>
                      <a:pt x="0" y="5"/>
                    </a:cubicBezTo>
                    <a:cubicBezTo>
                      <a:pt x="0" y="5"/>
                      <a:pt x="3" y="10"/>
                      <a:pt x="4" y="11"/>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562">
                <a:extLst>
                  <a:ext uri="{FF2B5EF4-FFF2-40B4-BE49-F238E27FC236}">
                    <a16:creationId xmlns:a16="http://schemas.microsoft.com/office/drawing/2014/main" id="{0D730C45-B27C-4B7E-8A66-2C5D275BF0C3}"/>
                  </a:ext>
                </a:extLst>
              </p:cNvPr>
              <p:cNvSpPr>
                <a:spLocks/>
              </p:cNvSpPr>
              <p:nvPr/>
            </p:nvSpPr>
            <p:spPr bwMode="auto">
              <a:xfrm>
                <a:off x="4103568" y="2625068"/>
                <a:ext cx="15778" cy="12623"/>
              </a:xfrm>
              <a:custGeom>
                <a:avLst/>
                <a:gdLst>
                  <a:gd name="T0" fmla="*/ 0 w 5"/>
                  <a:gd name="T1" fmla="*/ 0 h 4"/>
                  <a:gd name="T2" fmla="*/ 0 w 5"/>
                  <a:gd name="T3" fmla="*/ 3 h 4"/>
                  <a:gd name="T4" fmla="*/ 2 w 5"/>
                  <a:gd name="T5" fmla="*/ 4 h 4"/>
                  <a:gd name="T6" fmla="*/ 5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0" y="2"/>
                      <a:pt x="0" y="3"/>
                    </a:cubicBezTo>
                    <a:cubicBezTo>
                      <a:pt x="1" y="3"/>
                      <a:pt x="2" y="4"/>
                      <a:pt x="2" y="4"/>
                    </a:cubicBezTo>
                    <a:cubicBezTo>
                      <a:pt x="5" y="0"/>
                      <a:pt x="5" y="0"/>
                      <a:pt x="5" y="0"/>
                    </a:cubicBezTo>
                    <a:cubicBezTo>
                      <a:pt x="0" y="0"/>
                      <a:pt x="0" y="0"/>
                      <a:pt x="0"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563">
                <a:extLst>
                  <a:ext uri="{FF2B5EF4-FFF2-40B4-BE49-F238E27FC236}">
                    <a16:creationId xmlns:a16="http://schemas.microsoft.com/office/drawing/2014/main" id="{3FBB6208-080D-48BC-AB02-AB1F0A38D1E5}"/>
                  </a:ext>
                </a:extLst>
              </p:cNvPr>
              <p:cNvSpPr>
                <a:spLocks/>
              </p:cNvSpPr>
              <p:nvPr/>
            </p:nvSpPr>
            <p:spPr bwMode="auto">
              <a:xfrm>
                <a:off x="4103568" y="2606134"/>
                <a:ext cx="31557" cy="25246"/>
              </a:xfrm>
              <a:custGeom>
                <a:avLst/>
                <a:gdLst>
                  <a:gd name="T0" fmla="*/ 9 w 10"/>
                  <a:gd name="T1" fmla="*/ 7 h 8"/>
                  <a:gd name="T2" fmla="*/ 0 w 10"/>
                  <a:gd name="T3" fmla="*/ 6 h 8"/>
                  <a:gd name="T4" fmla="*/ 4 w 10"/>
                  <a:gd name="T5" fmla="*/ 0 h 8"/>
                  <a:gd name="T6" fmla="*/ 10 w 10"/>
                  <a:gd name="T7" fmla="*/ 2 h 8"/>
                  <a:gd name="T8" fmla="*/ 9 w 10"/>
                  <a:gd name="T9" fmla="*/ 7 h 8"/>
                </a:gdLst>
                <a:ahLst/>
                <a:cxnLst>
                  <a:cxn ang="0">
                    <a:pos x="T0" y="T1"/>
                  </a:cxn>
                  <a:cxn ang="0">
                    <a:pos x="T2" y="T3"/>
                  </a:cxn>
                  <a:cxn ang="0">
                    <a:pos x="T4" y="T5"/>
                  </a:cxn>
                  <a:cxn ang="0">
                    <a:pos x="T6" y="T7"/>
                  </a:cxn>
                  <a:cxn ang="0">
                    <a:pos x="T8" y="T9"/>
                  </a:cxn>
                </a:cxnLst>
                <a:rect l="0" t="0" r="r" b="b"/>
                <a:pathLst>
                  <a:path w="10" h="8">
                    <a:moveTo>
                      <a:pt x="9" y="7"/>
                    </a:moveTo>
                    <a:cubicBezTo>
                      <a:pt x="9" y="8"/>
                      <a:pt x="1" y="5"/>
                      <a:pt x="0" y="6"/>
                    </a:cubicBezTo>
                    <a:cubicBezTo>
                      <a:pt x="4" y="0"/>
                      <a:pt x="4" y="0"/>
                      <a:pt x="4" y="0"/>
                    </a:cubicBezTo>
                    <a:cubicBezTo>
                      <a:pt x="4" y="0"/>
                      <a:pt x="9" y="2"/>
                      <a:pt x="10" y="2"/>
                    </a:cubicBezTo>
                    <a:lnTo>
                      <a:pt x="9"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Freeform 564">
                <a:extLst>
                  <a:ext uri="{FF2B5EF4-FFF2-40B4-BE49-F238E27FC236}">
                    <a16:creationId xmlns:a16="http://schemas.microsoft.com/office/drawing/2014/main" id="{DB785677-9A77-4066-A6B8-A75D9C45B3BE}"/>
                  </a:ext>
                </a:extLst>
              </p:cNvPr>
              <p:cNvSpPr>
                <a:spLocks/>
              </p:cNvSpPr>
              <p:nvPr/>
            </p:nvSpPr>
            <p:spPr bwMode="auto">
              <a:xfrm>
                <a:off x="4119346" y="2549331"/>
                <a:ext cx="63114" cy="78892"/>
              </a:xfrm>
              <a:custGeom>
                <a:avLst/>
                <a:gdLst>
                  <a:gd name="T0" fmla="*/ 12 w 20"/>
                  <a:gd name="T1" fmla="*/ 13 h 25"/>
                  <a:gd name="T2" fmla="*/ 12 w 20"/>
                  <a:gd name="T3" fmla="*/ 13 h 25"/>
                  <a:gd name="T4" fmla="*/ 20 w 20"/>
                  <a:gd name="T5" fmla="*/ 1 h 25"/>
                  <a:gd name="T6" fmla="*/ 11 w 20"/>
                  <a:gd name="T7" fmla="*/ 0 h 25"/>
                  <a:gd name="T8" fmla="*/ 10 w 20"/>
                  <a:gd name="T9" fmla="*/ 2 h 25"/>
                  <a:gd name="T10" fmla="*/ 11 w 20"/>
                  <a:gd name="T11" fmla="*/ 2 h 25"/>
                  <a:gd name="T12" fmla="*/ 7 w 20"/>
                  <a:gd name="T13" fmla="*/ 10 h 25"/>
                  <a:gd name="T14" fmla="*/ 2 w 20"/>
                  <a:gd name="T15" fmla="*/ 16 h 25"/>
                  <a:gd name="T16" fmla="*/ 1 w 20"/>
                  <a:gd name="T17" fmla="*/ 15 h 25"/>
                  <a:gd name="T18" fmla="*/ 0 w 20"/>
                  <a:gd name="T19" fmla="*/ 17 h 25"/>
                  <a:gd name="T20" fmla="*/ 4 w 20"/>
                  <a:gd name="T21" fmla="*/ 25 h 25"/>
                  <a:gd name="T22" fmla="*/ 12 w 20"/>
                  <a:gd name="T2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12" y="13"/>
                    </a:moveTo>
                    <a:cubicBezTo>
                      <a:pt x="12" y="13"/>
                      <a:pt x="12" y="13"/>
                      <a:pt x="12" y="13"/>
                    </a:cubicBezTo>
                    <a:cubicBezTo>
                      <a:pt x="20" y="1"/>
                      <a:pt x="20" y="1"/>
                      <a:pt x="20" y="1"/>
                    </a:cubicBezTo>
                    <a:cubicBezTo>
                      <a:pt x="19" y="2"/>
                      <a:pt x="11" y="0"/>
                      <a:pt x="11" y="0"/>
                    </a:cubicBezTo>
                    <a:cubicBezTo>
                      <a:pt x="10" y="2"/>
                      <a:pt x="10" y="2"/>
                      <a:pt x="10" y="2"/>
                    </a:cubicBezTo>
                    <a:cubicBezTo>
                      <a:pt x="11" y="2"/>
                      <a:pt x="11" y="2"/>
                      <a:pt x="11" y="2"/>
                    </a:cubicBezTo>
                    <a:cubicBezTo>
                      <a:pt x="11" y="2"/>
                      <a:pt x="9" y="6"/>
                      <a:pt x="7" y="10"/>
                    </a:cubicBezTo>
                    <a:cubicBezTo>
                      <a:pt x="5" y="13"/>
                      <a:pt x="2" y="16"/>
                      <a:pt x="2" y="16"/>
                    </a:cubicBezTo>
                    <a:cubicBezTo>
                      <a:pt x="1" y="15"/>
                      <a:pt x="1" y="15"/>
                      <a:pt x="1" y="15"/>
                    </a:cubicBezTo>
                    <a:cubicBezTo>
                      <a:pt x="0" y="17"/>
                      <a:pt x="0" y="17"/>
                      <a:pt x="0" y="17"/>
                    </a:cubicBezTo>
                    <a:cubicBezTo>
                      <a:pt x="0" y="17"/>
                      <a:pt x="5" y="24"/>
                      <a:pt x="4" y="25"/>
                    </a:cubicBezTo>
                    <a:lnTo>
                      <a:pt x="12"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565">
                <a:extLst>
                  <a:ext uri="{FF2B5EF4-FFF2-40B4-BE49-F238E27FC236}">
                    <a16:creationId xmlns:a16="http://schemas.microsoft.com/office/drawing/2014/main" id="{FD0E5099-CDC7-4364-B6A1-1FC2EF81F465}"/>
                  </a:ext>
                </a:extLst>
              </p:cNvPr>
              <p:cNvSpPr>
                <a:spLocks/>
              </p:cNvSpPr>
              <p:nvPr/>
            </p:nvSpPr>
            <p:spPr bwMode="auto">
              <a:xfrm>
                <a:off x="4109879" y="2536708"/>
                <a:ext cx="72581" cy="88359"/>
              </a:xfrm>
              <a:custGeom>
                <a:avLst/>
                <a:gdLst>
                  <a:gd name="T0" fmla="*/ 20 w 23"/>
                  <a:gd name="T1" fmla="*/ 20 h 28"/>
                  <a:gd name="T2" fmla="*/ 18 w 23"/>
                  <a:gd name="T3" fmla="*/ 0 h 28"/>
                  <a:gd name="T4" fmla="*/ 11 w 23"/>
                  <a:gd name="T5" fmla="*/ 14 h 28"/>
                  <a:gd name="T6" fmla="*/ 0 w 23"/>
                  <a:gd name="T7" fmla="*/ 26 h 28"/>
                  <a:gd name="T8" fmla="*/ 20 w 23"/>
                  <a:gd name="T9" fmla="*/ 20 h 28"/>
                </a:gdLst>
                <a:ahLst/>
                <a:cxnLst>
                  <a:cxn ang="0">
                    <a:pos x="T0" y="T1"/>
                  </a:cxn>
                  <a:cxn ang="0">
                    <a:pos x="T2" y="T3"/>
                  </a:cxn>
                  <a:cxn ang="0">
                    <a:pos x="T4" y="T5"/>
                  </a:cxn>
                  <a:cxn ang="0">
                    <a:pos x="T6" y="T7"/>
                  </a:cxn>
                  <a:cxn ang="0">
                    <a:pos x="T8" y="T9"/>
                  </a:cxn>
                </a:cxnLst>
                <a:rect l="0" t="0" r="r" b="b"/>
                <a:pathLst>
                  <a:path w="23" h="28">
                    <a:moveTo>
                      <a:pt x="20" y="20"/>
                    </a:moveTo>
                    <a:cubicBezTo>
                      <a:pt x="23" y="7"/>
                      <a:pt x="18" y="0"/>
                      <a:pt x="18" y="0"/>
                    </a:cubicBezTo>
                    <a:cubicBezTo>
                      <a:pt x="18" y="0"/>
                      <a:pt x="16" y="6"/>
                      <a:pt x="11" y="14"/>
                    </a:cubicBezTo>
                    <a:cubicBezTo>
                      <a:pt x="5" y="22"/>
                      <a:pt x="0" y="26"/>
                      <a:pt x="0" y="26"/>
                    </a:cubicBezTo>
                    <a:cubicBezTo>
                      <a:pt x="0" y="26"/>
                      <a:pt x="10" y="28"/>
                      <a:pt x="20"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Freeform 566">
                <a:extLst>
                  <a:ext uri="{FF2B5EF4-FFF2-40B4-BE49-F238E27FC236}">
                    <a16:creationId xmlns:a16="http://schemas.microsoft.com/office/drawing/2014/main" id="{636DD02B-75B1-4ABE-B68C-5F31500F763F}"/>
                  </a:ext>
                </a:extLst>
              </p:cNvPr>
              <p:cNvSpPr>
                <a:spLocks/>
              </p:cNvSpPr>
              <p:nvPr/>
            </p:nvSpPr>
            <p:spPr bwMode="auto">
              <a:xfrm>
                <a:off x="4154059" y="2546175"/>
                <a:ext cx="18934" cy="41024"/>
              </a:xfrm>
              <a:custGeom>
                <a:avLst/>
                <a:gdLst>
                  <a:gd name="T0" fmla="*/ 5 w 6"/>
                  <a:gd name="T1" fmla="*/ 13 h 13"/>
                  <a:gd name="T2" fmla="*/ 4 w 6"/>
                  <a:gd name="T3" fmla="*/ 0 h 13"/>
                  <a:gd name="T4" fmla="*/ 0 w 6"/>
                  <a:gd name="T5" fmla="*/ 9 h 13"/>
                  <a:gd name="T6" fmla="*/ 5 w 6"/>
                  <a:gd name="T7" fmla="*/ 13 h 13"/>
                </a:gdLst>
                <a:ahLst/>
                <a:cxnLst>
                  <a:cxn ang="0">
                    <a:pos x="T0" y="T1"/>
                  </a:cxn>
                  <a:cxn ang="0">
                    <a:pos x="T2" y="T3"/>
                  </a:cxn>
                  <a:cxn ang="0">
                    <a:pos x="T4" y="T5"/>
                  </a:cxn>
                  <a:cxn ang="0">
                    <a:pos x="T6" y="T7"/>
                  </a:cxn>
                </a:cxnLst>
                <a:rect l="0" t="0" r="r" b="b"/>
                <a:pathLst>
                  <a:path w="6" h="13">
                    <a:moveTo>
                      <a:pt x="5" y="13"/>
                    </a:moveTo>
                    <a:cubicBezTo>
                      <a:pt x="6" y="4"/>
                      <a:pt x="4" y="0"/>
                      <a:pt x="4" y="0"/>
                    </a:cubicBezTo>
                    <a:cubicBezTo>
                      <a:pt x="4" y="0"/>
                      <a:pt x="3" y="5"/>
                      <a:pt x="0" y="9"/>
                    </a:cubicBez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567">
                <a:extLst>
                  <a:ext uri="{FF2B5EF4-FFF2-40B4-BE49-F238E27FC236}">
                    <a16:creationId xmlns:a16="http://schemas.microsoft.com/office/drawing/2014/main" id="{8526CBA7-096E-49FB-964F-811524C44585}"/>
                  </a:ext>
                </a:extLst>
              </p:cNvPr>
              <p:cNvSpPr>
                <a:spLocks/>
              </p:cNvSpPr>
              <p:nvPr/>
            </p:nvSpPr>
            <p:spPr bwMode="auto">
              <a:xfrm>
                <a:off x="4119346" y="2593511"/>
                <a:ext cx="41024" cy="22090"/>
              </a:xfrm>
              <a:custGeom>
                <a:avLst/>
                <a:gdLst>
                  <a:gd name="T0" fmla="*/ 13 w 13"/>
                  <a:gd name="T1" fmla="*/ 3 h 7"/>
                  <a:gd name="T2" fmla="*/ 0 w 13"/>
                  <a:gd name="T3" fmla="*/ 7 h 7"/>
                  <a:gd name="T4" fmla="*/ 7 w 13"/>
                  <a:gd name="T5" fmla="*/ 0 h 7"/>
                  <a:gd name="T6" fmla="*/ 13 w 13"/>
                  <a:gd name="T7" fmla="*/ 3 h 7"/>
                </a:gdLst>
                <a:ahLst/>
                <a:cxnLst>
                  <a:cxn ang="0">
                    <a:pos x="T0" y="T1"/>
                  </a:cxn>
                  <a:cxn ang="0">
                    <a:pos x="T2" y="T3"/>
                  </a:cxn>
                  <a:cxn ang="0">
                    <a:pos x="T4" y="T5"/>
                  </a:cxn>
                  <a:cxn ang="0">
                    <a:pos x="T6" y="T7"/>
                  </a:cxn>
                </a:cxnLst>
                <a:rect l="0" t="0" r="r" b="b"/>
                <a:pathLst>
                  <a:path w="13" h="7">
                    <a:moveTo>
                      <a:pt x="13" y="3"/>
                    </a:moveTo>
                    <a:cubicBezTo>
                      <a:pt x="5" y="7"/>
                      <a:pt x="0" y="7"/>
                      <a:pt x="0" y="7"/>
                    </a:cubicBezTo>
                    <a:cubicBezTo>
                      <a:pt x="0" y="7"/>
                      <a:pt x="5" y="4"/>
                      <a:pt x="7" y="0"/>
                    </a:cubicBezTo>
                    <a:lnTo>
                      <a:pt x="1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Freeform 568">
                <a:extLst>
                  <a:ext uri="{FF2B5EF4-FFF2-40B4-BE49-F238E27FC236}">
                    <a16:creationId xmlns:a16="http://schemas.microsoft.com/office/drawing/2014/main" id="{B586551E-909B-4AFD-84D2-997200F9EE2C}"/>
                  </a:ext>
                </a:extLst>
              </p:cNvPr>
              <p:cNvSpPr>
                <a:spLocks/>
              </p:cNvSpPr>
              <p:nvPr/>
            </p:nvSpPr>
            <p:spPr bwMode="auto">
              <a:xfrm>
                <a:off x="4150903" y="2584044"/>
                <a:ext cx="18934" cy="15778"/>
              </a:xfrm>
              <a:custGeom>
                <a:avLst/>
                <a:gdLst>
                  <a:gd name="T0" fmla="*/ 6 w 12"/>
                  <a:gd name="T1" fmla="*/ 10 h 10"/>
                  <a:gd name="T2" fmla="*/ 8 w 12"/>
                  <a:gd name="T3" fmla="*/ 6 h 10"/>
                  <a:gd name="T4" fmla="*/ 10 w 12"/>
                  <a:gd name="T5" fmla="*/ 8 h 10"/>
                  <a:gd name="T6" fmla="*/ 12 w 12"/>
                  <a:gd name="T7" fmla="*/ 8 h 10"/>
                  <a:gd name="T8" fmla="*/ 8 w 12"/>
                  <a:gd name="T9" fmla="*/ 6 h 10"/>
                  <a:gd name="T10" fmla="*/ 10 w 12"/>
                  <a:gd name="T11" fmla="*/ 2 h 10"/>
                  <a:gd name="T12" fmla="*/ 8 w 12"/>
                  <a:gd name="T13" fmla="*/ 2 h 10"/>
                  <a:gd name="T14" fmla="*/ 6 w 12"/>
                  <a:gd name="T15" fmla="*/ 4 h 10"/>
                  <a:gd name="T16" fmla="*/ 2 w 12"/>
                  <a:gd name="T17" fmla="*/ 0 h 10"/>
                  <a:gd name="T18" fmla="*/ 0 w 12"/>
                  <a:gd name="T19" fmla="*/ 2 h 10"/>
                  <a:gd name="T20" fmla="*/ 6 w 12"/>
                  <a:gd name="T21" fmla="*/ 6 h 10"/>
                  <a:gd name="T22" fmla="*/ 4 w 12"/>
                  <a:gd name="T23" fmla="*/ 8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6"/>
                    </a:lnTo>
                    <a:lnTo>
                      <a:pt x="10" y="8"/>
                    </a:lnTo>
                    <a:lnTo>
                      <a:pt x="12" y="8"/>
                    </a:lnTo>
                    <a:lnTo>
                      <a:pt x="8" y="6"/>
                    </a:lnTo>
                    <a:lnTo>
                      <a:pt x="10" y="2"/>
                    </a:lnTo>
                    <a:lnTo>
                      <a:pt x="8" y="2"/>
                    </a:lnTo>
                    <a:lnTo>
                      <a:pt x="6" y="4"/>
                    </a:lnTo>
                    <a:lnTo>
                      <a:pt x="2" y="0"/>
                    </a:lnTo>
                    <a:lnTo>
                      <a:pt x="0" y="2"/>
                    </a:lnTo>
                    <a:lnTo>
                      <a:pt x="6" y="6"/>
                    </a:lnTo>
                    <a:lnTo>
                      <a:pt x="4" y="8"/>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569">
                <a:extLst>
                  <a:ext uri="{FF2B5EF4-FFF2-40B4-BE49-F238E27FC236}">
                    <a16:creationId xmlns:a16="http://schemas.microsoft.com/office/drawing/2014/main" id="{A7E764E3-F8FC-4B73-8A20-5E6B8A188309}"/>
                  </a:ext>
                </a:extLst>
              </p:cNvPr>
              <p:cNvSpPr>
                <a:spLocks/>
              </p:cNvSpPr>
              <p:nvPr/>
            </p:nvSpPr>
            <p:spPr bwMode="auto">
              <a:xfrm>
                <a:off x="5460514" y="5611928"/>
                <a:ext cx="115183" cy="112027"/>
              </a:xfrm>
              <a:custGeom>
                <a:avLst/>
                <a:gdLst>
                  <a:gd name="T0" fmla="*/ 0 w 37"/>
                  <a:gd name="T1" fmla="*/ 35 h 36"/>
                  <a:gd name="T2" fmla="*/ 36 w 37"/>
                  <a:gd name="T3" fmla="*/ 11 h 36"/>
                  <a:gd name="T4" fmla="*/ 37 w 37"/>
                  <a:gd name="T5" fmla="*/ 7 h 36"/>
                  <a:gd name="T6" fmla="*/ 9 w 37"/>
                  <a:gd name="T7" fmla="*/ 0 h 36"/>
                  <a:gd name="T8" fmla="*/ 0 w 37"/>
                  <a:gd name="T9" fmla="*/ 35 h 36"/>
                </a:gdLst>
                <a:ahLst/>
                <a:cxnLst>
                  <a:cxn ang="0">
                    <a:pos x="T0" y="T1"/>
                  </a:cxn>
                  <a:cxn ang="0">
                    <a:pos x="T2" y="T3"/>
                  </a:cxn>
                  <a:cxn ang="0">
                    <a:pos x="T4" y="T5"/>
                  </a:cxn>
                  <a:cxn ang="0">
                    <a:pos x="T6" y="T7"/>
                  </a:cxn>
                  <a:cxn ang="0">
                    <a:pos x="T8" y="T9"/>
                  </a:cxn>
                </a:cxnLst>
                <a:rect l="0" t="0" r="r" b="b"/>
                <a:pathLst>
                  <a:path w="37" h="36">
                    <a:moveTo>
                      <a:pt x="0" y="35"/>
                    </a:moveTo>
                    <a:cubicBezTo>
                      <a:pt x="2" y="36"/>
                      <a:pt x="31" y="30"/>
                      <a:pt x="36" y="11"/>
                    </a:cubicBezTo>
                    <a:cubicBezTo>
                      <a:pt x="37" y="7"/>
                      <a:pt x="37" y="7"/>
                      <a:pt x="37" y="7"/>
                    </a:cubicBezTo>
                    <a:cubicBezTo>
                      <a:pt x="9" y="0"/>
                      <a:pt x="9" y="0"/>
                      <a:pt x="9" y="0"/>
                    </a:cubicBezTo>
                    <a:lnTo>
                      <a:pt x="0" y="3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570">
                <a:extLst>
                  <a:ext uri="{FF2B5EF4-FFF2-40B4-BE49-F238E27FC236}">
                    <a16:creationId xmlns:a16="http://schemas.microsoft.com/office/drawing/2014/main" id="{423D79CF-1247-4D22-80BC-96703E0EC8D8}"/>
                  </a:ext>
                </a:extLst>
              </p:cNvPr>
              <p:cNvSpPr>
                <a:spLocks/>
              </p:cNvSpPr>
              <p:nvPr/>
            </p:nvSpPr>
            <p:spPr bwMode="auto">
              <a:xfrm>
                <a:off x="5384778" y="5521991"/>
                <a:ext cx="121495" cy="198808"/>
              </a:xfrm>
              <a:custGeom>
                <a:avLst/>
                <a:gdLst>
                  <a:gd name="T0" fmla="*/ 4 w 39"/>
                  <a:gd name="T1" fmla="*/ 26 h 64"/>
                  <a:gd name="T2" fmla="*/ 24 w 39"/>
                  <a:gd name="T3" fmla="*/ 64 h 64"/>
                  <a:gd name="T4" fmla="*/ 39 w 39"/>
                  <a:gd name="T5" fmla="*/ 7 h 64"/>
                  <a:gd name="T6" fmla="*/ 11 w 39"/>
                  <a:gd name="T7" fmla="*/ 0 h 64"/>
                  <a:gd name="T8" fmla="*/ 4 w 39"/>
                  <a:gd name="T9" fmla="*/ 26 h 64"/>
                </a:gdLst>
                <a:ahLst/>
                <a:cxnLst>
                  <a:cxn ang="0">
                    <a:pos x="T0" y="T1"/>
                  </a:cxn>
                  <a:cxn ang="0">
                    <a:pos x="T2" y="T3"/>
                  </a:cxn>
                  <a:cxn ang="0">
                    <a:pos x="T4" y="T5"/>
                  </a:cxn>
                  <a:cxn ang="0">
                    <a:pos x="T6" y="T7"/>
                  </a:cxn>
                  <a:cxn ang="0">
                    <a:pos x="T8" y="T9"/>
                  </a:cxn>
                </a:cxnLst>
                <a:rect l="0" t="0" r="r" b="b"/>
                <a:pathLst>
                  <a:path w="39" h="64">
                    <a:moveTo>
                      <a:pt x="4" y="26"/>
                    </a:moveTo>
                    <a:cubicBezTo>
                      <a:pt x="0" y="45"/>
                      <a:pt x="22" y="64"/>
                      <a:pt x="24" y="64"/>
                    </a:cubicBezTo>
                    <a:cubicBezTo>
                      <a:pt x="39" y="7"/>
                      <a:pt x="39" y="7"/>
                      <a:pt x="39" y="7"/>
                    </a:cubicBezTo>
                    <a:cubicBezTo>
                      <a:pt x="11" y="0"/>
                      <a:pt x="11" y="0"/>
                      <a:pt x="11" y="0"/>
                    </a:cubicBezTo>
                    <a:lnTo>
                      <a:pt x="4" y="2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571">
                <a:extLst>
                  <a:ext uri="{FF2B5EF4-FFF2-40B4-BE49-F238E27FC236}">
                    <a16:creationId xmlns:a16="http://schemas.microsoft.com/office/drawing/2014/main" id="{59590BA5-D1D1-455B-8D2B-0D8273D5BCA9}"/>
                  </a:ext>
                </a:extLst>
              </p:cNvPr>
              <p:cNvSpPr>
                <a:spLocks/>
              </p:cNvSpPr>
              <p:nvPr/>
            </p:nvSpPr>
            <p:spPr bwMode="auto">
              <a:xfrm>
                <a:off x="5487337" y="5542503"/>
                <a:ext cx="105716" cy="91515"/>
              </a:xfrm>
              <a:custGeom>
                <a:avLst/>
                <a:gdLst>
                  <a:gd name="T0" fmla="*/ 0 w 67"/>
                  <a:gd name="T1" fmla="*/ 44 h 58"/>
                  <a:gd name="T2" fmla="*/ 56 w 67"/>
                  <a:gd name="T3" fmla="*/ 58 h 58"/>
                  <a:gd name="T4" fmla="*/ 67 w 67"/>
                  <a:gd name="T5" fmla="*/ 14 h 58"/>
                  <a:gd name="T6" fmla="*/ 12 w 67"/>
                  <a:gd name="T7" fmla="*/ 0 h 58"/>
                  <a:gd name="T8" fmla="*/ 0 w 67"/>
                  <a:gd name="T9" fmla="*/ 44 h 58"/>
                </a:gdLst>
                <a:ahLst/>
                <a:cxnLst>
                  <a:cxn ang="0">
                    <a:pos x="T0" y="T1"/>
                  </a:cxn>
                  <a:cxn ang="0">
                    <a:pos x="T2" y="T3"/>
                  </a:cxn>
                  <a:cxn ang="0">
                    <a:pos x="T4" y="T5"/>
                  </a:cxn>
                  <a:cxn ang="0">
                    <a:pos x="T6" y="T7"/>
                  </a:cxn>
                  <a:cxn ang="0">
                    <a:pos x="T8" y="T9"/>
                  </a:cxn>
                </a:cxnLst>
                <a:rect l="0" t="0" r="r" b="b"/>
                <a:pathLst>
                  <a:path w="67" h="58">
                    <a:moveTo>
                      <a:pt x="0" y="44"/>
                    </a:moveTo>
                    <a:lnTo>
                      <a:pt x="56" y="58"/>
                    </a:lnTo>
                    <a:lnTo>
                      <a:pt x="67" y="14"/>
                    </a:lnTo>
                    <a:lnTo>
                      <a:pt x="12" y="0"/>
                    </a:lnTo>
                    <a:lnTo>
                      <a:pt x="0" y="44"/>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572">
                <a:extLst>
                  <a:ext uri="{FF2B5EF4-FFF2-40B4-BE49-F238E27FC236}">
                    <a16:creationId xmlns:a16="http://schemas.microsoft.com/office/drawing/2014/main" id="{14BA56E6-1138-4F77-A444-F93C13FC4E99}"/>
                  </a:ext>
                </a:extLst>
              </p:cNvPr>
              <p:cNvSpPr>
                <a:spLocks/>
              </p:cNvSpPr>
              <p:nvPr/>
            </p:nvSpPr>
            <p:spPr bwMode="auto">
              <a:xfrm>
                <a:off x="5490493" y="5574060"/>
                <a:ext cx="93093" cy="53647"/>
              </a:xfrm>
              <a:custGeom>
                <a:avLst/>
                <a:gdLst>
                  <a:gd name="T0" fmla="*/ 29 w 30"/>
                  <a:gd name="T1" fmla="*/ 7 h 17"/>
                  <a:gd name="T2" fmla="*/ 26 w 30"/>
                  <a:gd name="T3" fmla="*/ 7 h 17"/>
                  <a:gd name="T4" fmla="*/ 24 w 30"/>
                  <a:gd name="T5" fmla="*/ 5 h 17"/>
                  <a:gd name="T6" fmla="*/ 21 w 30"/>
                  <a:gd name="T7" fmla="*/ 6 h 17"/>
                  <a:gd name="T8" fmla="*/ 19 w 30"/>
                  <a:gd name="T9" fmla="*/ 4 h 17"/>
                  <a:gd name="T10" fmla="*/ 17 w 30"/>
                  <a:gd name="T11" fmla="*/ 5 h 17"/>
                  <a:gd name="T12" fmla="*/ 15 w 30"/>
                  <a:gd name="T13" fmla="*/ 3 h 17"/>
                  <a:gd name="T14" fmla="*/ 12 w 30"/>
                  <a:gd name="T15" fmla="*/ 3 h 17"/>
                  <a:gd name="T16" fmla="*/ 10 w 30"/>
                  <a:gd name="T17" fmla="*/ 2 h 17"/>
                  <a:gd name="T18" fmla="*/ 7 w 30"/>
                  <a:gd name="T19" fmla="*/ 2 h 17"/>
                  <a:gd name="T20" fmla="*/ 5 w 30"/>
                  <a:gd name="T21" fmla="*/ 1 h 17"/>
                  <a:gd name="T22" fmla="*/ 2 w 30"/>
                  <a:gd name="T23" fmla="*/ 1 h 17"/>
                  <a:gd name="T24" fmla="*/ 0 w 30"/>
                  <a:gd name="T25" fmla="*/ 10 h 17"/>
                  <a:gd name="T26" fmla="*/ 3 w 30"/>
                  <a:gd name="T27" fmla="*/ 10 h 17"/>
                  <a:gd name="T28" fmla="*/ 5 w 30"/>
                  <a:gd name="T29" fmla="*/ 11 h 17"/>
                  <a:gd name="T30" fmla="*/ 8 w 30"/>
                  <a:gd name="T31" fmla="*/ 11 h 17"/>
                  <a:gd name="T32" fmla="*/ 10 w 30"/>
                  <a:gd name="T33" fmla="*/ 12 h 17"/>
                  <a:gd name="T34" fmla="*/ 12 w 30"/>
                  <a:gd name="T35" fmla="*/ 12 h 17"/>
                  <a:gd name="T36" fmla="*/ 14 w 30"/>
                  <a:gd name="T37" fmla="*/ 14 h 17"/>
                  <a:gd name="T38" fmla="*/ 17 w 30"/>
                  <a:gd name="T39" fmla="*/ 13 h 17"/>
                  <a:gd name="T40" fmla="*/ 19 w 30"/>
                  <a:gd name="T41" fmla="*/ 15 h 17"/>
                  <a:gd name="T42" fmla="*/ 22 w 30"/>
                  <a:gd name="T43" fmla="*/ 14 h 17"/>
                  <a:gd name="T44" fmla="*/ 24 w 30"/>
                  <a:gd name="T45" fmla="*/ 16 h 17"/>
                  <a:gd name="T46" fmla="*/ 26 w 30"/>
                  <a:gd name="T47" fmla="*/ 16 h 17"/>
                  <a:gd name="T48" fmla="*/ 28 w 30"/>
                  <a:gd name="T49" fmla="*/ 17 h 17"/>
                  <a:gd name="T50" fmla="*/ 30 w 30"/>
                  <a:gd name="T51" fmla="*/ 8 h 17"/>
                  <a:gd name="T52" fmla="*/ 29 w 30"/>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7">
                    <a:moveTo>
                      <a:pt x="29" y="7"/>
                    </a:moveTo>
                    <a:cubicBezTo>
                      <a:pt x="28" y="6"/>
                      <a:pt x="27" y="7"/>
                      <a:pt x="26" y="7"/>
                    </a:cubicBezTo>
                    <a:cubicBezTo>
                      <a:pt x="25" y="7"/>
                      <a:pt x="25" y="6"/>
                      <a:pt x="24" y="5"/>
                    </a:cubicBezTo>
                    <a:cubicBezTo>
                      <a:pt x="23" y="5"/>
                      <a:pt x="22" y="6"/>
                      <a:pt x="21" y="6"/>
                    </a:cubicBezTo>
                    <a:cubicBezTo>
                      <a:pt x="20" y="6"/>
                      <a:pt x="20" y="4"/>
                      <a:pt x="19" y="4"/>
                    </a:cubicBezTo>
                    <a:cubicBezTo>
                      <a:pt x="18" y="4"/>
                      <a:pt x="18" y="5"/>
                      <a:pt x="17" y="5"/>
                    </a:cubicBezTo>
                    <a:cubicBezTo>
                      <a:pt x="16" y="4"/>
                      <a:pt x="16" y="3"/>
                      <a:pt x="15" y="3"/>
                    </a:cubicBezTo>
                    <a:cubicBezTo>
                      <a:pt x="14" y="3"/>
                      <a:pt x="13" y="4"/>
                      <a:pt x="12" y="3"/>
                    </a:cubicBezTo>
                    <a:cubicBezTo>
                      <a:pt x="11" y="3"/>
                      <a:pt x="11" y="2"/>
                      <a:pt x="10" y="2"/>
                    </a:cubicBezTo>
                    <a:cubicBezTo>
                      <a:pt x="9" y="2"/>
                      <a:pt x="8" y="2"/>
                      <a:pt x="7" y="2"/>
                    </a:cubicBezTo>
                    <a:cubicBezTo>
                      <a:pt x="6" y="2"/>
                      <a:pt x="6" y="1"/>
                      <a:pt x="5" y="1"/>
                    </a:cubicBezTo>
                    <a:cubicBezTo>
                      <a:pt x="4" y="0"/>
                      <a:pt x="3" y="1"/>
                      <a:pt x="2" y="1"/>
                    </a:cubicBezTo>
                    <a:cubicBezTo>
                      <a:pt x="0" y="10"/>
                      <a:pt x="0" y="10"/>
                      <a:pt x="0" y="10"/>
                    </a:cubicBezTo>
                    <a:cubicBezTo>
                      <a:pt x="1" y="10"/>
                      <a:pt x="2" y="9"/>
                      <a:pt x="3" y="10"/>
                    </a:cubicBezTo>
                    <a:cubicBezTo>
                      <a:pt x="4" y="10"/>
                      <a:pt x="4" y="11"/>
                      <a:pt x="5" y="11"/>
                    </a:cubicBezTo>
                    <a:cubicBezTo>
                      <a:pt x="6" y="11"/>
                      <a:pt x="7" y="11"/>
                      <a:pt x="8" y="11"/>
                    </a:cubicBezTo>
                    <a:cubicBezTo>
                      <a:pt x="9" y="11"/>
                      <a:pt x="9" y="12"/>
                      <a:pt x="10" y="12"/>
                    </a:cubicBezTo>
                    <a:cubicBezTo>
                      <a:pt x="11" y="13"/>
                      <a:pt x="11" y="12"/>
                      <a:pt x="12" y="12"/>
                    </a:cubicBezTo>
                    <a:cubicBezTo>
                      <a:pt x="13" y="12"/>
                      <a:pt x="13" y="13"/>
                      <a:pt x="14" y="14"/>
                    </a:cubicBezTo>
                    <a:cubicBezTo>
                      <a:pt x="15" y="14"/>
                      <a:pt x="16" y="13"/>
                      <a:pt x="17" y="13"/>
                    </a:cubicBezTo>
                    <a:cubicBezTo>
                      <a:pt x="18" y="13"/>
                      <a:pt x="18" y="14"/>
                      <a:pt x="19" y="15"/>
                    </a:cubicBezTo>
                    <a:cubicBezTo>
                      <a:pt x="20" y="15"/>
                      <a:pt x="21" y="14"/>
                      <a:pt x="22" y="14"/>
                    </a:cubicBezTo>
                    <a:cubicBezTo>
                      <a:pt x="23" y="15"/>
                      <a:pt x="23" y="16"/>
                      <a:pt x="24" y="16"/>
                    </a:cubicBezTo>
                    <a:cubicBezTo>
                      <a:pt x="25" y="16"/>
                      <a:pt x="25" y="15"/>
                      <a:pt x="26" y="16"/>
                    </a:cubicBezTo>
                    <a:cubicBezTo>
                      <a:pt x="27" y="16"/>
                      <a:pt x="27" y="16"/>
                      <a:pt x="28" y="17"/>
                    </a:cubicBezTo>
                    <a:cubicBezTo>
                      <a:pt x="30" y="8"/>
                      <a:pt x="30" y="8"/>
                      <a:pt x="30" y="8"/>
                    </a:cubicBezTo>
                    <a:cubicBezTo>
                      <a:pt x="29" y="7"/>
                      <a:pt x="30" y="7"/>
                      <a:pt x="29"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573">
                <a:extLst>
                  <a:ext uri="{FF2B5EF4-FFF2-40B4-BE49-F238E27FC236}">
                    <a16:creationId xmlns:a16="http://schemas.microsoft.com/office/drawing/2014/main" id="{488F90BC-E103-4D13-B12C-83501B8E45A9}"/>
                  </a:ext>
                </a:extLst>
              </p:cNvPr>
              <p:cNvSpPr>
                <a:spLocks/>
              </p:cNvSpPr>
              <p:nvPr/>
            </p:nvSpPr>
            <p:spPr bwMode="auto">
              <a:xfrm>
                <a:off x="5493649" y="5586682"/>
                <a:ext cx="86782" cy="28401"/>
              </a:xfrm>
              <a:custGeom>
                <a:avLst/>
                <a:gdLst>
                  <a:gd name="T0" fmla="*/ 27 w 28"/>
                  <a:gd name="T1" fmla="*/ 6 h 9"/>
                  <a:gd name="T2" fmla="*/ 24 w 28"/>
                  <a:gd name="T3" fmla="*/ 6 h 9"/>
                  <a:gd name="T4" fmla="*/ 22 w 28"/>
                  <a:gd name="T5" fmla="*/ 4 h 9"/>
                  <a:gd name="T6" fmla="*/ 20 w 28"/>
                  <a:gd name="T7" fmla="*/ 5 h 9"/>
                  <a:gd name="T8" fmla="*/ 17 w 28"/>
                  <a:gd name="T9" fmla="*/ 3 h 9"/>
                  <a:gd name="T10" fmla="*/ 15 w 28"/>
                  <a:gd name="T11" fmla="*/ 4 h 9"/>
                  <a:gd name="T12" fmla="*/ 13 w 28"/>
                  <a:gd name="T13" fmla="*/ 2 h 9"/>
                  <a:gd name="T14" fmla="*/ 10 w 28"/>
                  <a:gd name="T15" fmla="*/ 2 h 9"/>
                  <a:gd name="T16" fmla="*/ 8 w 28"/>
                  <a:gd name="T17" fmla="*/ 1 h 9"/>
                  <a:gd name="T18" fmla="*/ 6 w 28"/>
                  <a:gd name="T19" fmla="*/ 1 h 9"/>
                  <a:gd name="T20" fmla="*/ 3 w 28"/>
                  <a:gd name="T21" fmla="*/ 0 h 9"/>
                  <a:gd name="T22" fmla="*/ 0 w 28"/>
                  <a:gd name="T23" fmla="*/ 0 h 9"/>
                  <a:gd name="T24" fmla="*/ 0 w 28"/>
                  <a:gd name="T25" fmla="*/ 3 h 9"/>
                  <a:gd name="T26" fmla="*/ 3 w 28"/>
                  <a:gd name="T27" fmla="*/ 3 h 9"/>
                  <a:gd name="T28" fmla="*/ 5 w 28"/>
                  <a:gd name="T29" fmla="*/ 4 h 9"/>
                  <a:gd name="T30" fmla="*/ 7 w 28"/>
                  <a:gd name="T31" fmla="*/ 4 h 9"/>
                  <a:gd name="T32" fmla="*/ 9 w 28"/>
                  <a:gd name="T33" fmla="*/ 5 h 9"/>
                  <a:gd name="T34" fmla="*/ 12 w 28"/>
                  <a:gd name="T35" fmla="*/ 5 h 9"/>
                  <a:gd name="T36" fmla="*/ 14 w 28"/>
                  <a:gd name="T37" fmla="*/ 6 h 9"/>
                  <a:gd name="T38" fmla="*/ 17 w 28"/>
                  <a:gd name="T39" fmla="*/ 6 h 9"/>
                  <a:gd name="T40" fmla="*/ 19 w 28"/>
                  <a:gd name="T41" fmla="*/ 8 h 9"/>
                  <a:gd name="T42" fmla="*/ 21 w 28"/>
                  <a:gd name="T43" fmla="*/ 7 h 9"/>
                  <a:gd name="T44" fmla="*/ 24 w 28"/>
                  <a:gd name="T45" fmla="*/ 9 h 9"/>
                  <a:gd name="T46" fmla="*/ 26 w 28"/>
                  <a:gd name="T47" fmla="*/ 8 h 9"/>
                  <a:gd name="T48" fmla="*/ 28 w 28"/>
                  <a:gd name="T49" fmla="*/ 9 h 9"/>
                  <a:gd name="T50" fmla="*/ 28 w 28"/>
                  <a:gd name="T51" fmla="*/ 7 h 9"/>
                  <a:gd name="T52" fmla="*/ 27 w 28"/>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9">
                    <a:moveTo>
                      <a:pt x="27" y="6"/>
                    </a:moveTo>
                    <a:cubicBezTo>
                      <a:pt x="26" y="5"/>
                      <a:pt x="25" y="6"/>
                      <a:pt x="24" y="6"/>
                    </a:cubicBezTo>
                    <a:cubicBezTo>
                      <a:pt x="23" y="6"/>
                      <a:pt x="23" y="5"/>
                      <a:pt x="22" y="4"/>
                    </a:cubicBezTo>
                    <a:cubicBezTo>
                      <a:pt x="21" y="4"/>
                      <a:pt x="21" y="5"/>
                      <a:pt x="20" y="5"/>
                    </a:cubicBezTo>
                    <a:cubicBezTo>
                      <a:pt x="19" y="5"/>
                      <a:pt x="18" y="4"/>
                      <a:pt x="17" y="3"/>
                    </a:cubicBezTo>
                    <a:cubicBezTo>
                      <a:pt x="16" y="3"/>
                      <a:pt x="16" y="4"/>
                      <a:pt x="15" y="4"/>
                    </a:cubicBezTo>
                    <a:cubicBezTo>
                      <a:pt x="14" y="3"/>
                      <a:pt x="14" y="2"/>
                      <a:pt x="13" y="2"/>
                    </a:cubicBezTo>
                    <a:cubicBezTo>
                      <a:pt x="12" y="2"/>
                      <a:pt x="11" y="3"/>
                      <a:pt x="10" y="2"/>
                    </a:cubicBezTo>
                    <a:cubicBezTo>
                      <a:pt x="9" y="2"/>
                      <a:pt x="9" y="1"/>
                      <a:pt x="8" y="1"/>
                    </a:cubicBezTo>
                    <a:cubicBezTo>
                      <a:pt x="7" y="1"/>
                      <a:pt x="7" y="2"/>
                      <a:pt x="6" y="1"/>
                    </a:cubicBezTo>
                    <a:cubicBezTo>
                      <a:pt x="4" y="1"/>
                      <a:pt x="5" y="0"/>
                      <a:pt x="3" y="0"/>
                    </a:cubicBezTo>
                    <a:cubicBezTo>
                      <a:pt x="3" y="0"/>
                      <a:pt x="1" y="0"/>
                      <a:pt x="0" y="0"/>
                    </a:cubicBezTo>
                    <a:cubicBezTo>
                      <a:pt x="0" y="3"/>
                      <a:pt x="0" y="3"/>
                      <a:pt x="0" y="3"/>
                    </a:cubicBezTo>
                    <a:cubicBezTo>
                      <a:pt x="1" y="3"/>
                      <a:pt x="2" y="2"/>
                      <a:pt x="3" y="3"/>
                    </a:cubicBezTo>
                    <a:cubicBezTo>
                      <a:pt x="4" y="3"/>
                      <a:pt x="4" y="4"/>
                      <a:pt x="5" y="4"/>
                    </a:cubicBezTo>
                    <a:cubicBezTo>
                      <a:pt x="6" y="4"/>
                      <a:pt x="6" y="3"/>
                      <a:pt x="7" y="4"/>
                    </a:cubicBezTo>
                    <a:cubicBezTo>
                      <a:pt x="8" y="4"/>
                      <a:pt x="8" y="5"/>
                      <a:pt x="9" y="5"/>
                    </a:cubicBezTo>
                    <a:cubicBezTo>
                      <a:pt x="10" y="6"/>
                      <a:pt x="11" y="5"/>
                      <a:pt x="12" y="5"/>
                    </a:cubicBezTo>
                    <a:cubicBezTo>
                      <a:pt x="13" y="5"/>
                      <a:pt x="13" y="6"/>
                      <a:pt x="14" y="6"/>
                    </a:cubicBezTo>
                    <a:cubicBezTo>
                      <a:pt x="15" y="7"/>
                      <a:pt x="16" y="6"/>
                      <a:pt x="17" y="6"/>
                    </a:cubicBezTo>
                    <a:cubicBezTo>
                      <a:pt x="18" y="6"/>
                      <a:pt x="18" y="7"/>
                      <a:pt x="19" y="8"/>
                    </a:cubicBezTo>
                    <a:cubicBezTo>
                      <a:pt x="20" y="8"/>
                      <a:pt x="20" y="7"/>
                      <a:pt x="21" y="7"/>
                    </a:cubicBezTo>
                    <a:cubicBezTo>
                      <a:pt x="22" y="8"/>
                      <a:pt x="22" y="9"/>
                      <a:pt x="24" y="9"/>
                    </a:cubicBezTo>
                    <a:cubicBezTo>
                      <a:pt x="25" y="9"/>
                      <a:pt x="25" y="8"/>
                      <a:pt x="26" y="8"/>
                    </a:cubicBezTo>
                    <a:cubicBezTo>
                      <a:pt x="27" y="9"/>
                      <a:pt x="27" y="9"/>
                      <a:pt x="28" y="9"/>
                    </a:cubicBezTo>
                    <a:cubicBezTo>
                      <a:pt x="28" y="7"/>
                      <a:pt x="28" y="7"/>
                      <a:pt x="28" y="7"/>
                    </a:cubicBezTo>
                    <a:cubicBezTo>
                      <a:pt x="28" y="7"/>
                      <a:pt x="28" y="6"/>
                      <a:pt x="27" y="6"/>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574">
                <a:extLst>
                  <a:ext uri="{FF2B5EF4-FFF2-40B4-BE49-F238E27FC236}">
                    <a16:creationId xmlns:a16="http://schemas.microsoft.com/office/drawing/2014/main" id="{8427BC44-EDC3-4FFF-921A-E1EDF32C9E48}"/>
                  </a:ext>
                </a:extLst>
              </p:cNvPr>
              <p:cNvSpPr>
                <a:spLocks/>
              </p:cNvSpPr>
              <p:nvPr/>
            </p:nvSpPr>
            <p:spPr bwMode="auto">
              <a:xfrm>
                <a:off x="5487337" y="5624551"/>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4 h 9"/>
                  <a:gd name="T18" fmla="*/ 8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2 w 11"/>
                  <a:gd name="T31" fmla="*/ 1 h 9"/>
                  <a:gd name="T32" fmla="*/ 0 w 11"/>
                  <a:gd name="T33" fmla="*/ 1 h 9"/>
                  <a:gd name="T34" fmla="*/ 0 w 11"/>
                  <a:gd name="T35" fmla="*/ 1 h 9"/>
                  <a:gd name="T36" fmla="*/ 2 w 11"/>
                  <a:gd name="T37" fmla="*/ 1 h 9"/>
                  <a:gd name="T38" fmla="*/ 2 w 11"/>
                  <a:gd name="T39" fmla="*/ 3 h 9"/>
                  <a:gd name="T40" fmla="*/ 3 w 11"/>
                  <a:gd name="T41" fmla="*/ 4 h 9"/>
                  <a:gd name="T42" fmla="*/ 4 w 11"/>
                  <a:gd name="T43" fmla="*/ 6 h 9"/>
                  <a:gd name="T44" fmla="*/ 5 w 11"/>
                  <a:gd name="T45" fmla="*/ 7 h 9"/>
                  <a:gd name="T46" fmla="*/ 6 w 11"/>
                  <a:gd name="T47" fmla="*/ 6 h 9"/>
                  <a:gd name="T48" fmla="*/ 8 w 11"/>
                  <a:gd name="T49" fmla="*/ 7 h 9"/>
                  <a:gd name="T50" fmla="*/ 9 w 11"/>
                  <a:gd name="T51" fmla="*/ 7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6"/>
                      <a:pt x="9" y="6"/>
                    </a:cubicBezTo>
                    <a:cubicBezTo>
                      <a:pt x="9" y="6"/>
                      <a:pt x="10" y="6"/>
                      <a:pt x="10" y="6"/>
                    </a:cubicBezTo>
                    <a:cubicBezTo>
                      <a:pt x="10" y="6"/>
                      <a:pt x="10" y="6"/>
                      <a:pt x="10" y="6"/>
                    </a:cubicBezTo>
                    <a:cubicBezTo>
                      <a:pt x="10" y="6"/>
                      <a:pt x="9" y="5"/>
                      <a:pt x="9" y="5"/>
                    </a:cubicBezTo>
                    <a:cubicBezTo>
                      <a:pt x="9" y="5"/>
                      <a:pt x="9" y="5"/>
                      <a:pt x="9" y="5"/>
                    </a:cubicBezTo>
                    <a:cubicBezTo>
                      <a:pt x="9" y="5"/>
                      <a:pt x="10" y="5"/>
                      <a:pt x="10" y="5"/>
                    </a:cubicBezTo>
                    <a:cubicBezTo>
                      <a:pt x="10" y="5"/>
                      <a:pt x="10" y="5"/>
                      <a:pt x="10" y="5"/>
                    </a:cubicBezTo>
                    <a:cubicBezTo>
                      <a:pt x="10" y="5"/>
                      <a:pt x="9" y="4"/>
                      <a:pt x="8" y="4"/>
                    </a:cubicBezTo>
                    <a:cubicBezTo>
                      <a:pt x="8" y="4"/>
                      <a:pt x="8" y="4"/>
                      <a:pt x="8" y="4"/>
                    </a:cubicBezTo>
                    <a:cubicBezTo>
                      <a:pt x="7" y="4"/>
                      <a:pt x="7" y="3"/>
                      <a:pt x="6" y="3"/>
                    </a:cubicBezTo>
                    <a:cubicBezTo>
                      <a:pt x="6" y="3"/>
                      <a:pt x="5" y="2"/>
                      <a:pt x="5" y="2"/>
                    </a:cubicBezTo>
                    <a:cubicBezTo>
                      <a:pt x="5" y="2"/>
                      <a:pt x="4" y="1"/>
                      <a:pt x="4" y="1"/>
                    </a:cubicBezTo>
                    <a:cubicBezTo>
                      <a:pt x="4" y="1"/>
                      <a:pt x="3" y="0"/>
                      <a:pt x="3" y="0"/>
                    </a:cubicBezTo>
                    <a:cubicBezTo>
                      <a:pt x="3" y="0"/>
                      <a:pt x="2" y="0"/>
                      <a:pt x="2" y="0"/>
                    </a:cubicBezTo>
                    <a:cubicBezTo>
                      <a:pt x="2" y="0"/>
                      <a:pt x="2" y="1"/>
                      <a:pt x="2" y="1"/>
                    </a:cubicBezTo>
                    <a:cubicBezTo>
                      <a:pt x="1" y="1"/>
                      <a:pt x="0" y="1"/>
                      <a:pt x="0" y="1"/>
                    </a:cubicBezTo>
                    <a:cubicBezTo>
                      <a:pt x="0" y="1"/>
                      <a:pt x="0" y="1"/>
                      <a:pt x="0" y="1"/>
                    </a:cubicBezTo>
                    <a:cubicBezTo>
                      <a:pt x="1" y="1"/>
                      <a:pt x="1" y="1"/>
                      <a:pt x="2" y="1"/>
                    </a:cubicBezTo>
                    <a:cubicBezTo>
                      <a:pt x="2" y="2"/>
                      <a:pt x="2" y="2"/>
                      <a:pt x="2" y="3"/>
                    </a:cubicBezTo>
                    <a:cubicBezTo>
                      <a:pt x="2" y="3"/>
                      <a:pt x="3" y="4"/>
                      <a:pt x="3" y="4"/>
                    </a:cubicBezTo>
                    <a:cubicBezTo>
                      <a:pt x="3" y="5"/>
                      <a:pt x="4" y="6"/>
                      <a:pt x="4" y="6"/>
                    </a:cubicBezTo>
                    <a:cubicBezTo>
                      <a:pt x="4" y="6"/>
                      <a:pt x="5" y="7"/>
                      <a:pt x="5" y="7"/>
                    </a:cubicBezTo>
                    <a:cubicBezTo>
                      <a:pt x="6" y="7"/>
                      <a:pt x="6" y="6"/>
                      <a:pt x="6" y="6"/>
                    </a:cubicBezTo>
                    <a:cubicBezTo>
                      <a:pt x="7" y="6"/>
                      <a:pt x="7" y="6"/>
                      <a:pt x="8" y="7"/>
                    </a:cubicBezTo>
                    <a:cubicBezTo>
                      <a:pt x="8" y="7"/>
                      <a:pt x="9" y="7"/>
                      <a:pt x="9" y="7"/>
                    </a:cubicBezTo>
                    <a:cubicBezTo>
                      <a:pt x="10" y="8"/>
                      <a:pt x="10" y="8"/>
                      <a:pt x="10" y="9"/>
                    </a:cubicBezTo>
                    <a:cubicBezTo>
                      <a:pt x="11" y="9"/>
                      <a:pt x="11" y="9"/>
                      <a:pt x="11" y="9"/>
                    </a:cubicBezTo>
                    <a:cubicBezTo>
                      <a:pt x="11" y="9"/>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575">
                <a:extLst>
                  <a:ext uri="{FF2B5EF4-FFF2-40B4-BE49-F238E27FC236}">
                    <a16:creationId xmlns:a16="http://schemas.microsoft.com/office/drawing/2014/main" id="{A925FD19-0D0F-481A-A406-3067A53D06EE}"/>
                  </a:ext>
                </a:extLst>
              </p:cNvPr>
              <p:cNvSpPr>
                <a:spLocks/>
              </p:cNvSpPr>
              <p:nvPr/>
            </p:nvSpPr>
            <p:spPr bwMode="auto">
              <a:xfrm>
                <a:off x="5499960" y="5643485"/>
                <a:ext cx="6311" cy="4734"/>
              </a:xfrm>
              <a:custGeom>
                <a:avLst/>
                <a:gdLst>
                  <a:gd name="T0" fmla="*/ 2 w 2"/>
                  <a:gd name="T1" fmla="*/ 1 h 2"/>
                  <a:gd name="T2" fmla="*/ 2 w 2"/>
                  <a:gd name="T3" fmla="*/ 1 h 2"/>
                  <a:gd name="T4" fmla="*/ 1 w 2"/>
                  <a:gd name="T5" fmla="*/ 1 h 2"/>
                  <a:gd name="T6" fmla="*/ 0 w 2"/>
                  <a:gd name="T7" fmla="*/ 2 h 2"/>
                  <a:gd name="T8" fmla="*/ 0 w 2"/>
                  <a:gd name="T9" fmla="*/ 2 h 2"/>
                  <a:gd name="T10" fmla="*/ 1 w 2"/>
                  <a:gd name="T11" fmla="*/ 1 h 2"/>
                  <a:gd name="T12" fmla="*/ 1 w 2"/>
                  <a:gd name="T13" fmla="*/ 0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2" y="1"/>
                      <a:pt x="2" y="1"/>
                    </a:cubicBezTo>
                    <a:cubicBezTo>
                      <a:pt x="2" y="1"/>
                      <a:pt x="2" y="1"/>
                      <a:pt x="1" y="1"/>
                    </a:cubicBezTo>
                    <a:cubicBezTo>
                      <a:pt x="1" y="1"/>
                      <a:pt x="0" y="2"/>
                      <a:pt x="0" y="2"/>
                    </a:cubicBezTo>
                    <a:cubicBezTo>
                      <a:pt x="0" y="2"/>
                      <a:pt x="0" y="2"/>
                      <a:pt x="0" y="2"/>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576">
                <a:extLst>
                  <a:ext uri="{FF2B5EF4-FFF2-40B4-BE49-F238E27FC236}">
                    <a16:creationId xmlns:a16="http://schemas.microsoft.com/office/drawing/2014/main" id="{76F2B680-CFEC-40BC-B151-0F045597852E}"/>
                  </a:ext>
                </a:extLst>
              </p:cNvPr>
              <p:cNvSpPr>
                <a:spLocks/>
              </p:cNvSpPr>
              <p:nvPr/>
            </p:nvSpPr>
            <p:spPr bwMode="auto">
              <a:xfrm>
                <a:off x="5496804" y="5643485"/>
                <a:ext cx="6311" cy="1578"/>
              </a:xfrm>
              <a:custGeom>
                <a:avLst/>
                <a:gdLst>
                  <a:gd name="T0" fmla="*/ 2 w 2"/>
                  <a:gd name="T1" fmla="*/ 0 h 1"/>
                  <a:gd name="T2" fmla="*/ 2 w 2"/>
                  <a:gd name="T3" fmla="*/ 0 h 1"/>
                  <a:gd name="T4" fmla="*/ 1 w 2"/>
                  <a:gd name="T5" fmla="*/ 0 h 1"/>
                  <a:gd name="T6" fmla="*/ 1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1"/>
                      <a:pt x="1" y="1"/>
                      <a:pt x="1"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577">
                <a:extLst>
                  <a:ext uri="{FF2B5EF4-FFF2-40B4-BE49-F238E27FC236}">
                    <a16:creationId xmlns:a16="http://schemas.microsoft.com/office/drawing/2014/main" id="{7FDAE099-3FD0-49B9-B6C6-384A9523B6F7}"/>
                  </a:ext>
                </a:extLst>
              </p:cNvPr>
              <p:cNvSpPr>
                <a:spLocks/>
              </p:cNvSpPr>
              <p:nvPr/>
            </p:nvSpPr>
            <p:spPr bwMode="auto">
              <a:xfrm>
                <a:off x="5493649" y="5645063"/>
                <a:ext cx="9467" cy="3156"/>
              </a:xfrm>
              <a:custGeom>
                <a:avLst/>
                <a:gdLst>
                  <a:gd name="T0" fmla="*/ 4 w 6"/>
                  <a:gd name="T1" fmla="*/ 2 h 2"/>
                  <a:gd name="T2" fmla="*/ 2 w 6"/>
                  <a:gd name="T3" fmla="*/ 2 h 2"/>
                  <a:gd name="T4" fmla="*/ 2 w 6"/>
                  <a:gd name="T5" fmla="*/ 0 h 2"/>
                  <a:gd name="T6" fmla="*/ 2 w 6"/>
                  <a:gd name="T7" fmla="*/ 2 h 2"/>
                  <a:gd name="T8" fmla="*/ 0 w 6"/>
                  <a:gd name="T9" fmla="*/ 0 h 2"/>
                  <a:gd name="T10" fmla="*/ 2 w 6"/>
                  <a:gd name="T11" fmla="*/ 2 h 2"/>
                  <a:gd name="T12" fmla="*/ 2 w 6"/>
                  <a:gd name="T13" fmla="*/ 2 h 2"/>
                  <a:gd name="T14" fmla="*/ 4 w 6"/>
                  <a:gd name="T15" fmla="*/ 2 h 2"/>
                  <a:gd name="T16" fmla="*/ 4 w 6"/>
                  <a:gd name="T17" fmla="*/ 2 h 2"/>
                  <a:gd name="T18" fmla="*/ 4 w 6"/>
                  <a:gd name="T19" fmla="*/ 2 h 2"/>
                  <a:gd name="T20" fmla="*/ 6 w 6"/>
                  <a:gd name="T21" fmla="*/ 2 h 2"/>
                  <a:gd name="T22" fmla="*/ 4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2"/>
                    </a:moveTo>
                    <a:lnTo>
                      <a:pt x="2" y="2"/>
                    </a:lnTo>
                    <a:lnTo>
                      <a:pt x="2" y="0"/>
                    </a:lnTo>
                    <a:lnTo>
                      <a:pt x="2" y="2"/>
                    </a:lnTo>
                    <a:lnTo>
                      <a:pt x="0" y="0"/>
                    </a:lnTo>
                    <a:lnTo>
                      <a:pt x="2" y="2"/>
                    </a:lnTo>
                    <a:lnTo>
                      <a:pt x="2" y="2"/>
                    </a:lnTo>
                    <a:lnTo>
                      <a:pt x="4" y="2"/>
                    </a:lnTo>
                    <a:lnTo>
                      <a:pt x="4" y="2"/>
                    </a:lnTo>
                    <a:lnTo>
                      <a:pt x="4" y="2"/>
                    </a:lnTo>
                    <a:lnTo>
                      <a:pt x="6" y="2"/>
                    </a:lnTo>
                    <a:lnTo>
                      <a:pt x="4"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Freeform 578">
                <a:extLst>
                  <a:ext uri="{FF2B5EF4-FFF2-40B4-BE49-F238E27FC236}">
                    <a16:creationId xmlns:a16="http://schemas.microsoft.com/office/drawing/2014/main" id="{FE7DD41C-87A5-4C76-874C-0720C13B0BB6}"/>
                  </a:ext>
                </a:extLst>
              </p:cNvPr>
              <p:cNvSpPr>
                <a:spLocks/>
              </p:cNvSpPr>
              <p:nvPr/>
            </p:nvSpPr>
            <p:spPr bwMode="auto">
              <a:xfrm>
                <a:off x="5493649" y="5643485"/>
                <a:ext cx="6311" cy="1578"/>
              </a:xfrm>
              <a:custGeom>
                <a:avLst/>
                <a:gdLst>
                  <a:gd name="T0" fmla="*/ 2 w 4"/>
                  <a:gd name="T1" fmla="*/ 1 h 1"/>
                  <a:gd name="T2" fmla="*/ 2 w 4"/>
                  <a:gd name="T3" fmla="*/ 1 h 1"/>
                  <a:gd name="T4" fmla="*/ 0 w 4"/>
                  <a:gd name="T5" fmla="*/ 0 h 1"/>
                  <a:gd name="T6" fmla="*/ 2 w 4"/>
                  <a:gd name="T7" fmla="*/ 1 h 1"/>
                  <a:gd name="T8" fmla="*/ 0 w 4"/>
                  <a:gd name="T9" fmla="*/ 1 h 1"/>
                  <a:gd name="T10" fmla="*/ 0 w 4"/>
                  <a:gd name="T11" fmla="*/ 1 h 1"/>
                  <a:gd name="T12" fmla="*/ 0 w 4"/>
                  <a:gd name="T13" fmla="*/ 1 h 1"/>
                  <a:gd name="T14" fmla="*/ 2 w 4"/>
                  <a:gd name="T15" fmla="*/ 1 h 1"/>
                  <a:gd name="T16" fmla="*/ 2 w 4"/>
                  <a:gd name="T17" fmla="*/ 1 h 1"/>
                  <a:gd name="T18" fmla="*/ 2 w 4"/>
                  <a:gd name="T19" fmla="*/ 1 h 1"/>
                  <a:gd name="T20" fmla="*/ 4 w 4"/>
                  <a:gd name="T21" fmla="*/ 1 h 1"/>
                  <a:gd name="T22" fmla="*/ 2 w 4"/>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2" y="1"/>
                    </a:moveTo>
                    <a:lnTo>
                      <a:pt x="2" y="1"/>
                    </a:lnTo>
                    <a:lnTo>
                      <a:pt x="0" y="0"/>
                    </a:lnTo>
                    <a:lnTo>
                      <a:pt x="2" y="1"/>
                    </a:lnTo>
                    <a:lnTo>
                      <a:pt x="0" y="1"/>
                    </a:lnTo>
                    <a:lnTo>
                      <a:pt x="0" y="1"/>
                    </a:lnTo>
                    <a:lnTo>
                      <a:pt x="0" y="1"/>
                    </a:lnTo>
                    <a:lnTo>
                      <a:pt x="2" y="1"/>
                    </a:lnTo>
                    <a:lnTo>
                      <a:pt x="2" y="1"/>
                    </a:lnTo>
                    <a:lnTo>
                      <a:pt x="2" y="1"/>
                    </a:lnTo>
                    <a:lnTo>
                      <a:pt x="4" y="1"/>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Oval 579">
                <a:extLst>
                  <a:ext uri="{FF2B5EF4-FFF2-40B4-BE49-F238E27FC236}">
                    <a16:creationId xmlns:a16="http://schemas.microsoft.com/office/drawing/2014/main" id="{64DE721E-97E0-48C1-A06D-D61FF3B7CE6A}"/>
                  </a:ext>
                </a:extLst>
              </p:cNvPr>
              <p:cNvSpPr>
                <a:spLocks noChangeArrowheads="1"/>
              </p:cNvSpPr>
              <p:nvPr/>
            </p:nvSpPr>
            <p:spPr bwMode="auto">
              <a:xfrm>
                <a:off x="5496804" y="5627706"/>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580">
                <a:extLst>
                  <a:ext uri="{FF2B5EF4-FFF2-40B4-BE49-F238E27FC236}">
                    <a16:creationId xmlns:a16="http://schemas.microsoft.com/office/drawing/2014/main" id="{49FA3E7F-DCAA-4D31-A731-031A5B53751D}"/>
                  </a:ext>
                </a:extLst>
              </p:cNvPr>
              <p:cNvSpPr>
                <a:spLocks/>
              </p:cNvSpPr>
              <p:nvPr/>
            </p:nvSpPr>
            <p:spPr bwMode="auto">
              <a:xfrm>
                <a:off x="5528361" y="5634018"/>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5 h 9"/>
                  <a:gd name="T18" fmla="*/ 7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1 w 11"/>
                  <a:gd name="T31" fmla="*/ 1 h 9"/>
                  <a:gd name="T32" fmla="*/ 0 w 11"/>
                  <a:gd name="T33" fmla="*/ 1 h 9"/>
                  <a:gd name="T34" fmla="*/ 0 w 11"/>
                  <a:gd name="T35" fmla="*/ 1 h 9"/>
                  <a:gd name="T36" fmla="*/ 2 w 11"/>
                  <a:gd name="T37" fmla="*/ 2 h 9"/>
                  <a:gd name="T38" fmla="*/ 2 w 11"/>
                  <a:gd name="T39" fmla="*/ 3 h 9"/>
                  <a:gd name="T40" fmla="*/ 3 w 11"/>
                  <a:gd name="T41" fmla="*/ 4 h 9"/>
                  <a:gd name="T42" fmla="*/ 4 w 11"/>
                  <a:gd name="T43" fmla="*/ 6 h 9"/>
                  <a:gd name="T44" fmla="*/ 5 w 11"/>
                  <a:gd name="T45" fmla="*/ 7 h 9"/>
                  <a:gd name="T46" fmla="*/ 6 w 11"/>
                  <a:gd name="T47" fmla="*/ 7 h 9"/>
                  <a:gd name="T48" fmla="*/ 8 w 11"/>
                  <a:gd name="T49" fmla="*/ 7 h 9"/>
                  <a:gd name="T50" fmla="*/ 9 w 11"/>
                  <a:gd name="T51" fmla="*/ 8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7"/>
                      <a:pt x="9" y="6"/>
                    </a:cubicBezTo>
                    <a:cubicBezTo>
                      <a:pt x="9" y="6"/>
                      <a:pt x="10" y="6"/>
                      <a:pt x="10" y="6"/>
                    </a:cubicBezTo>
                    <a:cubicBezTo>
                      <a:pt x="10" y="6"/>
                      <a:pt x="10" y="6"/>
                      <a:pt x="10" y="6"/>
                    </a:cubicBezTo>
                    <a:cubicBezTo>
                      <a:pt x="9" y="6"/>
                      <a:pt x="9" y="6"/>
                      <a:pt x="9" y="5"/>
                    </a:cubicBezTo>
                    <a:cubicBezTo>
                      <a:pt x="8" y="5"/>
                      <a:pt x="9" y="5"/>
                      <a:pt x="9" y="5"/>
                    </a:cubicBezTo>
                    <a:cubicBezTo>
                      <a:pt x="9" y="5"/>
                      <a:pt x="9" y="5"/>
                      <a:pt x="10" y="5"/>
                    </a:cubicBezTo>
                    <a:cubicBezTo>
                      <a:pt x="10" y="5"/>
                      <a:pt x="10" y="5"/>
                      <a:pt x="10" y="5"/>
                    </a:cubicBezTo>
                    <a:cubicBezTo>
                      <a:pt x="10" y="5"/>
                      <a:pt x="9" y="5"/>
                      <a:pt x="8" y="5"/>
                    </a:cubicBezTo>
                    <a:cubicBezTo>
                      <a:pt x="8" y="4"/>
                      <a:pt x="8" y="4"/>
                      <a:pt x="7" y="4"/>
                    </a:cubicBezTo>
                    <a:cubicBezTo>
                      <a:pt x="7" y="4"/>
                      <a:pt x="6" y="4"/>
                      <a:pt x="6" y="3"/>
                    </a:cubicBezTo>
                    <a:cubicBezTo>
                      <a:pt x="6" y="3"/>
                      <a:pt x="5" y="2"/>
                      <a:pt x="5" y="2"/>
                    </a:cubicBezTo>
                    <a:cubicBezTo>
                      <a:pt x="4" y="2"/>
                      <a:pt x="4" y="1"/>
                      <a:pt x="4" y="1"/>
                    </a:cubicBezTo>
                    <a:cubicBezTo>
                      <a:pt x="4" y="1"/>
                      <a:pt x="3" y="0"/>
                      <a:pt x="3" y="0"/>
                    </a:cubicBezTo>
                    <a:cubicBezTo>
                      <a:pt x="2" y="0"/>
                      <a:pt x="2" y="0"/>
                      <a:pt x="2" y="0"/>
                    </a:cubicBezTo>
                    <a:cubicBezTo>
                      <a:pt x="2" y="1"/>
                      <a:pt x="1" y="1"/>
                      <a:pt x="1" y="1"/>
                    </a:cubicBezTo>
                    <a:cubicBezTo>
                      <a:pt x="1" y="1"/>
                      <a:pt x="0" y="1"/>
                      <a:pt x="0" y="1"/>
                    </a:cubicBezTo>
                    <a:cubicBezTo>
                      <a:pt x="0" y="1"/>
                      <a:pt x="0" y="1"/>
                      <a:pt x="0" y="1"/>
                    </a:cubicBezTo>
                    <a:cubicBezTo>
                      <a:pt x="0" y="1"/>
                      <a:pt x="1" y="1"/>
                      <a:pt x="2" y="2"/>
                    </a:cubicBezTo>
                    <a:cubicBezTo>
                      <a:pt x="2" y="2"/>
                      <a:pt x="2" y="2"/>
                      <a:pt x="2" y="3"/>
                    </a:cubicBezTo>
                    <a:cubicBezTo>
                      <a:pt x="2" y="3"/>
                      <a:pt x="2" y="4"/>
                      <a:pt x="3" y="4"/>
                    </a:cubicBezTo>
                    <a:cubicBezTo>
                      <a:pt x="3" y="5"/>
                      <a:pt x="3" y="6"/>
                      <a:pt x="4" y="6"/>
                    </a:cubicBezTo>
                    <a:cubicBezTo>
                      <a:pt x="4" y="7"/>
                      <a:pt x="5" y="7"/>
                      <a:pt x="5" y="7"/>
                    </a:cubicBezTo>
                    <a:cubicBezTo>
                      <a:pt x="6" y="7"/>
                      <a:pt x="6" y="7"/>
                      <a:pt x="6" y="7"/>
                    </a:cubicBezTo>
                    <a:cubicBezTo>
                      <a:pt x="7" y="6"/>
                      <a:pt x="7" y="7"/>
                      <a:pt x="8" y="7"/>
                    </a:cubicBezTo>
                    <a:cubicBezTo>
                      <a:pt x="8" y="7"/>
                      <a:pt x="9" y="7"/>
                      <a:pt x="9" y="8"/>
                    </a:cubicBezTo>
                    <a:cubicBezTo>
                      <a:pt x="9" y="8"/>
                      <a:pt x="10" y="8"/>
                      <a:pt x="10" y="9"/>
                    </a:cubicBezTo>
                    <a:cubicBezTo>
                      <a:pt x="11" y="9"/>
                      <a:pt x="11" y="9"/>
                      <a:pt x="11" y="9"/>
                    </a:cubicBezTo>
                    <a:cubicBezTo>
                      <a:pt x="11" y="9"/>
                      <a:pt x="10"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581">
                <a:extLst>
                  <a:ext uri="{FF2B5EF4-FFF2-40B4-BE49-F238E27FC236}">
                    <a16:creationId xmlns:a16="http://schemas.microsoft.com/office/drawing/2014/main" id="{D4FEEE32-225F-4A72-8320-C4BBFCD58A41}"/>
                  </a:ext>
                </a:extLst>
              </p:cNvPr>
              <p:cNvSpPr>
                <a:spLocks/>
              </p:cNvSpPr>
              <p:nvPr/>
            </p:nvSpPr>
            <p:spPr bwMode="auto">
              <a:xfrm>
                <a:off x="5540984" y="5654530"/>
                <a:ext cx="6311" cy="3156"/>
              </a:xfrm>
              <a:custGeom>
                <a:avLst/>
                <a:gdLst>
                  <a:gd name="T0" fmla="*/ 2 w 2"/>
                  <a:gd name="T1" fmla="*/ 0 h 1"/>
                  <a:gd name="T2" fmla="*/ 2 w 2"/>
                  <a:gd name="T3" fmla="*/ 0 h 1"/>
                  <a:gd name="T4" fmla="*/ 1 w 2"/>
                  <a:gd name="T5" fmla="*/ 0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0"/>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582">
                <a:extLst>
                  <a:ext uri="{FF2B5EF4-FFF2-40B4-BE49-F238E27FC236}">
                    <a16:creationId xmlns:a16="http://schemas.microsoft.com/office/drawing/2014/main" id="{5F7C7491-090A-42F4-9764-FBA4BDCD1E1B}"/>
                  </a:ext>
                </a:extLst>
              </p:cNvPr>
              <p:cNvSpPr>
                <a:spLocks/>
              </p:cNvSpPr>
              <p:nvPr/>
            </p:nvSpPr>
            <p:spPr bwMode="auto">
              <a:xfrm>
                <a:off x="5537828" y="5651374"/>
                <a:ext cx="6311" cy="3156"/>
              </a:xfrm>
              <a:custGeom>
                <a:avLst/>
                <a:gdLst>
                  <a:gd name="T0" fmla="*/ 2 w 2"/>
                  <a:gd name="T1" fmla="*/ 0 h 1"/>
                  <a:gd name="T2" fmla="*/ 2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1"/>
                    </a:cubicBezTo>
                    <a:cubicBezTo>
                      <a:pt x="1" y="1"/>
                      <a:pt x="1" y="1"/>
                      <a:pt x="1" y="1"/>
                    </a:cubicBezTo>
                    <a:cubicBezTo>
                      <a:pt x="1" y="1"/>
                      <a:pt x="0" y="1"/>
                      <a:pt x="0" y="1"/>
                    </a:cubicBezTo>
                    <a:cubicBezTo>
                      <a:pt x="0" y="1"/>
                      <a:pt x="0" y="1"/>
                      <a:pt x="0" y="1"/>
                    </a:cubicBezTo>
                    <a:cubicBezTo>
                      <a:pt x="1" y="1"/>
                      <a:pt x="1" y="1"/>
                      <a:pt x="1" y="1"/>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583">
                <a:extLst>
                  <a:ext uri="{FF2B5EF4-FFF2-40B4-BE49-F238E27FC236}">
                    <a16:creationId xmlns:a16="http://schemas.microsoft.com/office/drawing/2014/main" id="{F800A6FF-C8BC-4323-B327-895C83444953}"/>
                  </a:ext>
                </a:extLst>
              </p:cNvPr>
              <p:cNvSpPr>
                <a:spLocks/>
              </p:cNvSpPr>
              <p:nvPr/>
            </p:nvSpPr>
            <p:spPr bwMode="auto">
              <a:xfrm>
                <a:off x="5534673" y="5657686"/>
                <a:ext cx="9467" cy="0"/>
              </a:xfrm>
              <a:custGeom>
                <a:avLst/>
                <a:gdLst>
                  <a:gd name="T0" fmla="*/ 4 w 6"/>
                  <a:gd name="T1" fmla="*/ 2 w 6"/>
                  <a:gd name="T2" fmla="*/ 0 w 6"/>
                  <a:gd name="T3" fmla="*/ 2 w 6"/>
                  <a:gd name="T4" fmla="*/ 0 w 6"/>
                  <a:gd name="T5" fmla="*/ 2 w 6"/>
                  <a:gd name="T6" fmla="*/ 0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0" y="0"/>
                    </a:lnTo>
                    <a:lnTo>
                      <a:pt x="2" y="0"/>
                    </a:lnTo>
                    <a:lnTo>
                      <a:pt x="0" y="0"/>
                    </a:lnTo>
                    <a:lnTo>
                      <a:pt x="2" y="0"/>
                    </a:lnTo>
                    <a:lnTo>
                      <a:pt x="0"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584">
                <a:extLst>
                  <a:ext uri="{FF2B5EF4-FFF2-40B4-BE49-F238E27FC236}">
                    <a16:creationId xmlns:a16="http://schemas.microsoft.com/office/drawing/2014/main" id="{8E141979-BE55-419F-9625-421275C5361E}"/>
                  </a:ext>
                </a:extLst>
              </p:cNvPr>
              <p:cNvSpPr>
                <a:spLocks/>
              </p:cNvSpPr>
              <p:nvPr/>
            </p:nvSpPr>
            <p:spPr bwMode="auto">
              <a:xfrm>
                <a:off x="5531517" y="5654530"/>
                <a:ext cx="9467" cy="0"/>
              </a:xfrm>
              <a:custGeom>
                <a:avLst/>
                <a:gdLst>
                  <a:gd name="T0" fmla="*/ 4 w 6"/>
                  <a:gd name="T1" fmla="*/ 4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4"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585">
                <a:extLst>
                  <a:ext uri="{FF2B5EF4-FFF2-40B4-BE49-F238E27FC236}">
                    <a16:creationId xmlns:a16="http://schemas.microsoft.com/office/drawing/2014/main" id="{A3C965A0-4C61-4030-A944-FF3325C220AB}"/>
                  </a:ext>
                </a:extLst>
              </p:cNvPr>
              <p:cNvSpPr>
                <a:spLocks/>
              </p:cNvSpPr>
              <p:nvPr/>
            </p:nvSpPr>
            <p:spPr bwMode="auto">
              <a:xfrm>
                <a:off x="5534673" y="5637173"/>
                <a:ext cx="315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586">
                <a:extLst>
                  <a:ext uri="{FF2B5EF4-FFF2-40B4-BE49-F238E27FC236}">
                    <a16:creationId xmlns:a16="http://schemas.microsoft.com/office/drawing/2014/main" id="{9EC7CA51-1CF9-47DE-AF82-C345D0A9A4C2}"/>
                  </a:ext>
                </a:extLst>
              </p:cNvPr>
              <p:cNvSpPr>
                <a:spLocks/>
              </p:cNvSpPr>
              <p:nvPr/>
            </p:nvSpPr>
            <p:spPr bwMode="auto">
              <a:xfrm>
                <a:off x="5496804" y="5663997"/>
                <a:ext cx="34713" cy="25246"/>
              </a:xfrm>
              <a:custGeom>
                <a:avLst/>
                <a:gdLst>
                  <a:gd name="T0" fmla="*/ 10 w 11"/>
                  <a:gd name="T1" fmla="*/ 8 h 8"/>
                  <a:gd name="T2" fmla="*/ 9 w 11"/>
                  <a:gd name="T3" fmla="*/ 5 h 8"/>
                  <a:gd name="T4" fmla="*/ 10 w 11"/>
                  <a:gd name="T5" fmla="*/ 5 h 8"/>
                  <a:gd name="T6" fmla="*/ 10 w 11"/>
                  <a:gd name="T7" fmla="*/ 5 h 8"/>
                  <a:gd name="T8" fmla="*/ 9 w 11"/>
                  <a:gd name="T9" fmla="*/ 5 h 8"/>
                  <a:gd name="T10" fmla="*/ 9 w 11"/>
                  <a:gd name="T11" fmla="*/ 4 h 8"/>
                  <a:gd name="T12" fmla="*/ 10 w 11"/>
                  <a:gd name="T13" fmla="*/ 4 h 8"/>
                  <a:gd name="T14" fmla="*/ 10 w 11"/>
                  <a:gd name="T15" fmla="*/ 4 h 8"/>
                  <a:gd name="T16" fmla="*/ 8 w 11"/>
                  <a:gd name="T17" fmla="*/ 4 h 8"/>
                  <a:gd name="T18" fmla="*/ 8 w 11"/>
                  <a:gd name="T19" fmla="*/ 4 h 8"/>
                  <a:gd name="T20" fmla="*/ 6 w 11"/>
                  <a:gd name="T21" fmla="*/ 3 h 8"/>
                  <a:gd name="T22" fmla="*/ 5 w 11"/>
                  <a:gd name="T23" fmla="*/ 1 h 8"/>
                  <a:gd name="T24" fmla="*/ 4 w 11"/>
                  <a:gd name="T25" fmla="*/ 0 h 8"/>
                  <a:gd name="T26" fmla="*/ 3 w 11"/>
                  <a:gd name="T27" fmla="*/ 0 h 8"/>
                  <a:gd name="T28" fmla="*/ 2 w 11"/>
                  <a:gd name="T29" fmla="*/ 0 h 8"/>
                  <a:gd name="T30" fmla="*/ 2 w 11"/>
                  <a:gd name="T31" fmla="*/ 0 h 8"/>
                  <a:gd name="T32" fmla="*/ 0 w 11"/>
                  <a:gd name="T33" fmla="*/ 0 h 8"/>
                  <a:gd name="T34" fmla="*/ 0 w 11"/>
                  <a:gd name="T35" fmla="*/ 1 h 8"/>
                  <a:gd name="T36" fmla="*/ 2 w 11"/>
                  <a:gd name="T37" fmla="*/ 1 h 8"/>
                  <a:gd name="T38" fmla="*/ 2 w 11"/>
                  <a:gd name="T39" fmla="*/ 2 h 8"/>
                  <a:gd name="T40" fmla="*/ 3 w 11"/>
                  <a:gd name="T41" fmla="*/ 4 h 8"/>
                  <a:gd name="T42" fmla="*/ 4 w 11"/>
                  <a:gd name="T43" fmla="*/ 6 h 8"/>
                  <a:gd name="T44" fmla="*/ 6 w 11"/>
                  <a:gd name="T45" fmla="*/ 6 h 8"/>
                  <a:gd name="T46" fmla="*/ 6 w 11"/>
                  <a:gd name="T47" fmla="*/ 6 h 8"/>
                  <a:gd name="T48" fmla="*/ 8 w 11"/>
                  <a:gd name="T49" fmla="*/ 6 h 8"/>
                  <a:gd name="T50" fmla="*/ 9 w 11"/>
                  <a:gd name="T51" fmla="*/ 7 h 8"/>
                  <a:gd name="T52" fmla="*/ 11 w 11"/>
                  <a:gd name="T53" fmla="*/ 8 h 8"/>
                  <a:gd name="T54" fmla="*/ 11 w 11"/>
                  <a:gd name="T55" fmla="*/ 8 h 8"/>
                  <a:gd name="T56" fmla="*/ 10 w 11"/>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8">
                    <a:moveTo>
                      <a:pt x="10" y="8"/>
                    </a:moveTo>
                    <a:cubicBezTo>
                      <a:pt x="10" y="7"/>
                      <a:pt x="9" y="6"/>
                      <a:pt x="9" y="5"/>
                    </a:cubicBezTo>
                    <a:cubicBezTo>
                      <a:pt x="9" y="5"/>
                      <a:pt x="10" y="5"/>
                      <a:pt x="10" y="5"/>
                    </a:cubicBezTo>
                    <a:cubicBezTo>
                      <a:pt x="10" y="5"/>
                      <a:pt x="10" y="5"/>
                      <a:pt x="10" y="5"/>
                    </a:cubicBezTo>
                    <a:cubicBezTo>
                      <a:pt x="10" y="5"/>
                      <a:pt x="9" y="5"/>
                      <a:pt x="9" y="5"/>
                    </a:cubicBezTo>
                    <a:cubicBezTo>
                      <a:pt x="9" y="5"/>
                      <a:pt x="9" y="4"/>
                      <a:pt x="9" y="4"/>
                    </a:cubicBezTo>
                    <a:cubicBezTo>
                      <a:pt x="9" y="4"/>
                      <a:pt x="10" y="4"/>
                      <a:pt x="10" y="4"/>
                    </a:cubicBezTo>
                    <a:cubicBezTo>
                      <a:pt x="10" y="4"/>
                      <a:pt x="10" y="4"/>
                      <a:pt x="10" y="4"/>
                    </a:cubicBezTo>
                    <a:cubicBezTo>
                      <a:pt x="10" y="4"/>
                      <a:pt x="9" y="4"/>
                      <a:pt x="8" y="4"/>
                    </a:cubicBezTo>
                    <a:cubicBezTo>
                      <a:pt x="8" y="4"/>
                      <a:pt x="8" y="4"/>
                      <a:pt x="8" y="4"/>
                    </a:cubicBezTo>
                    <a:cubicBezTo>
                      <a:pt x="7" y="3"/>
                      <a:pt x="7" y="3"/>
                      <a:pt x="6" y="3"/>
                    </a:cubicBezTo>
                    <a:cubicBezTo>
                      <a:pt x="6" y="2"/>
                      <a:pt x="5" y="2"/>
                      <a:pt x="5" y="1"/>
                    </a:cubicBezTo>
                    <a:cubicBezTo>
                      <a:pt x="5" y="1"/>
                      <a:pt x="4" y="1"/>
                      <a:pt x="4" y="0"/>
                    </a:cubicBezTo>
                    <a:cubicBezTo>
                      <a:pt x="4" y="0"/>
                      <a:pt x="3" y="0"/>
                      <a:pt x="3" y="0"/>
                    </a:cubicBezTo>
                    <a:cubicBezTo>
                      <a:pt x="3" y="0"/>
                      <a:pt x="2" y="0"/>
                      <a:pt x="2" y="0"/>
                    </a:cubicBezTo>
                    <a:cubicBezTo>
                      <a:pt x="2" y="0"/>
                      <a:pt x="2" y="0"/>
                      <a:pt x="2" y="0"/>
                    </a:cubicBezTo>
                    <a:cubicBezTo>
                      <a:pt x="1" y="0"/>
                      <a:pt x="0" y="0"/>
                      <a:pt x="0" y="0"/>
                    </a:cubicBezTo>
                    <a:cubicBezTo>
                      <a:pt x="0" y="0"/>
                      <a:pt x="0" y="0"/>
                      <a:pt x="0" y="1"/>
                    </a:cubicBezTo>
                    <a:cubicBezTo>
                      <a:pt x="1" y="1"/>
                      <a:pt x="1" y="1"/>
                      <a:pt x="2" y="1"/>
                    </a:cubicBezTo>
                    <a:cubicBezTo>
                      <a:pt x="2" y="1"/>
                      <a:pt x="2" y="2"/>
                      <a:pt x="2" y="2"/>
                    </a:cubicBezTo>
                    <a:cubicBezTo>
                      <a:pt x="2" y="3"/>
                      <a:pt x="3" y="3"/>
                      <a:pt x="3" y="4"/>
                    </a:cubicBezTo>
                    <a:cubicBezTo>
                      <a:pt x="3" y="4"/>
                      <a:pt x="4" y="5"/>
                      <a:pt x="4" y="6"/>
                    </a:cubicBezTo>
                    <a:cubicBezTo>
                      <a:pt x="4" y="6"/>
                      <a:pt x="5" y="6"/>
                      <a:pt x="6" y="6"/>
                    </a:cubicBezTo>
                    <a:cubicBezTo>
                      <a:pt x="6" y="6"/>
                      <a:pt x="6" y="6"/>
                      <a:pt x="6" y="6"/>
                    </a:cubicBezTo>
                    <a:cubicBezTo>
                      <a:pt x="7" y="6"/>
                      <a:pt x="7" y="6"/>
                      <a:pt x="8" y="6"/>
                    </a:cubicBezTo>
                    <a:cubicBezTo>
                      <a:pt x="8" y="6"/>
                      <a:pt x="9" y="7"/>
                      <a:pt x="9" y="7"/>
                    </a:cubicBezTo>
                    <a:cubicBezTo>
                      <a:pt x="10" y="7"/>
                      <a:pt x="10" y="8"/>
                      <a:pt x="11" y="8"/>
                    </a:cubicBezTo>
                    <a:cubicBezTo>
                      <a:pt x="11" y="8"/>
                      <a:pt x="11" y="8"/>
                      <a:pt x="11" y="8"/>
                    </a:cubicBezTo>
                    <a:cubicBezTo>
                      <a:pt x="11" y="8"/>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587">
                <a:extLst>
                  <a:ext uri="{FF2B5EF4-FFF2-40B4-BE49-F238E27FC236}">
                    <a16:creationId xmlns:a16="http://schemas.microsoft.com/office/drawing/2014/main" id="{26F6E2CA-F4E3-44A5-8D9A-A44C22223E0A}"/>
                  </a:ext>
                </a:extLst>
              </p:cNvPr>
              <p:cNvSpPr>
                <a:spLocks/>
              </p:cNvSpPr>
              <p:nvPr/>
            </p:nvSpPr>
            <p:spPr bwMode="auto">
              <a:xfrm>
                <a:off x="5509427" y="5682931"/>
                <a:ext cx="6311" cy="3156"/>
              </a:xfrm>
              <a:custGeom>
                <a:avLst/>
                <a:gdLst>
                  <a:gd name="T0" fmla="*/ 2 w 2"/>
                  <a:gd name="T1" fmla="*/ 0 h 1"/>
                  <a:gd name="T2" fmla="*/ 2 w 2"/>
                  <a:gd name="T3" fmla="*/ 0 h 1"/>
                  <a:gd name="T4" fmla="*/ 1 w 2"/>
                  <a:gd name="T5" fmla="*/ 1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1"/>
                      <a:pt x="2" y="1"/>
                      <a:pt x="1" y="1"/>
                    </a:cubicBezTo>
                    <a:cubicBezTo>
                      <a:pt x="1" y="1"/>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588">
                <a:extLst>
                  <a:ext uri="{FF2B5EF4-FFF2-40B4-BE49-F238E27FC236}">
                    <a16:creationId xmlns:a16="http://schemas.microsoft.com/office/drawing/2014/main" id="{8C6CC652-1C1C-4EFE-8461-AD77EA6E4E67}"/>
                  </a:ext>
                </a:extLst>
              </p:cNvPr>
              <p:cNvSpPr>
                <a:spLocks/>
              </p:cNvSpPr>
              <p:nvPr/>
            </p:nvSpPr>
            <p:spPr bwMode="auto">
              <a:xfrm>
                <a:off x="5506271" y="5682931"/>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589">
                <a:extLst>
                  <a:ext uri="{FF2B5EF4-FFF2-40B4-BE49-F238E27FC236}">
                    <a16:creationId xmlns:a16="http://schemas.microsoft.com/office/drawing/2014/main" id="{F228296B-80CC-403E-A665-965ACD1C95BE}"/>
                  </a:ext>
                </a:extLst>
              </p:cNvPr>
              <p:cNvSpPr>
                <a:spLocks/>
              </p:cNvSpPr>
              <p:nvPr/>
            </p:nvSpPr>
            <p:spPr bwMode="auto">
              <a:xfrm>
                <a:off x="5503116" y="5686087"/>
                <a:ext cx="9467" cy="0"/>
              </a:xfrm>
              <a:custGeom>
                <a:avLst/>
                <a:gdLst>
                  <a:gd name="T0" fmla="*/ 4 w 6"/>
                  <a:gd name="T1" fmla="*/ 2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590">
                <a:extLst>
                  <a:ext uri="{FF2B5EF4-FFF2-40B4-BE49-F238E27FC236}">
                    <a16:creationId xmlns:a16="http://schemas.microsoft.com/office/drawing/2014/main" id="{06FCBA78-9A42-4DC2-9105-F27E31483377}"/>
                  </a:ext>
                </a:extLst>
              </p:cNvPr>
              <p:cNvSpPr>
                <a:spLocks/>
              </p:cNvSpPr>
              <p:nvPr/>
            </p:nvSpPr>
            <p:spPr bwMode="auto">
              <a:xfrm>
                <a:off x="5503116" y="5682931"/>
                <a:ext cx="6311" cy="3156"/>
              </a:xfrm>
              <a:custGeom>
                <a:avLst/>
                <a:gdLst>
                  <a:gd name="T0" fmla="*/ 2 w 4"/>
                  <a:gd name="T1" fmla="*/ 0 h 2"/>
                  <a:gd name="T2" fmla="*/ 2 w 4"/>
                  <a:gd name="T3" fmla="*/ 0 h 2"/>
                  <a:gd name="T4" fmla="*/ 0 w 4"/>
                  <a:gd name="T5" fmla="*/ 0 h 2"/>
                  <a:gd name="T6" fmla="*/ 2 w 4"/>
                  <a:gd name="T7" fmla="*/ 0 h 2"/>
                  <a:gd name="T8" fmla="*/ 0 w 4"/>
                  <a:gd name="T9" fmla="*/ 0 h 2"/>
                  <a:gd name="T10" fmla="*/ 0 w 4"/>
                  <a:gd name="T11" fmla="*/ 0 h 2"/>
                  <a:gd name="T12" fmla="*/ 0 w 4"/>
                  <a:gd name="T13" fmla="*/ 2 h 2"/>
                  <a:gd name="T14" fmla="*/ 2 w 4"/>
                  <a:gd name="T15" fmla="*/ 0 h 2"/>
                  <a:gd name="T16" fmla="*/ 2 w 4"/>
                  <a:gd name="T17" fmla="*/ 0 h 2"/>
                  <a:gd name="T18" fmla="*/ 2 w 4"/>
                  <a:gd name="T19" fmla="*/ 0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0"/>
                    </a:lnTo>
                    <a:lnTo>
                      <a:pt x="0" y="0"/>
                    </a:lnTo>
                    <a:lnTo>
                      <a:pt x="2" y="0"/>
                    </a:lnTo>
                    <a:lnTo>
                      <a:pt x="0" y="0"/>
                    </a:lnTo>
                    <a:lnTo>
                      <a:pt x="0" y="0"/>
                    </a:lnTo>
                    <a:lnTo>
                      <a:pt x="0" y="2"/>
                    </a:lnTo>
                    <a:lnTo>
                      <a:pt x="2" y="0"/>
                    </a:lnTo>
                    <a:lnTo>
                      <a:pt x="2" y="0"/>
                    </a:lnTo>
                    <a:lnTo>
                      <a:pt x="2" y="0"/>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591">
                <a:extLst>
                  <a:ext uri="{FF2B5EF4-FFF2-40B4-BE49-F238E27FC236}">
                    <a16:creationId xmlns:a16="http://schemas.microsoft.com/office/drawing/2014/main" id="{EA6B90BD-7B90-4C23-B2C8-398B35F9C7C0}"/>
                  </a:ext>
                </a:extLst>
              </p:cNvPr>
              <p:cNvSpPr>
                <a:spLocks/>
              </p:cNvSpPr>
              <p:nvPr/>
            </p:nvSpPr>
            <p:spPr bwMode="auto">
              <a:xfrm>
                <a:off x="5506271" y="5663997"/>
                <a:ext cx="0" cy="3156"/>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0"/>
                    </a:cubicBez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592">
                <a:extLst>
                  <a:ext uri="{FF2B5EF4-FFF2-40B4-BE49-F238E27FC236}">
                    <a16:creationId xmlns:a16="http://schemas.microsoft.com/office/drawing/2014/main" id="{7282F022-E74F-4A4A-B033-AD87D9C8C878}"/>
                  </a:ext>
                </a:extLst>
              </p:cNvPr>
              <p:cNvSpPr>
                <a:spLocks/>
              </p:cNvSpPr>
              <p:nvPr/>
            </p:nvSpPr>
            <p:spPr bwMode="auto">
              <a:xfrm>
                <a:off x="5403712" y="5521991"/>
                <a:ext cx="102560" cy="186186"/>
              </a:xfrm>
              <a:custGeom>
                <a:avLst/>
                <a:gdLst>
                  <a:gd name="T0" fmla="*/ 0 w 33"/>
                  <a:gd name="T1" fmla="*/ 42 h 60"/>
                  <a:gd name="T2" fmla="*/ 12 w 33"/>
                  <a:gd name="T3" fmla="*/ 60 h 60"/>
                  <a:gd name="T4" fmla="*/ 23 w 33"/>
                  <a:gd name="T5" fmla="*/ 20 h 60"/>
                  <a:gd name="T6" fmla="*/ 30 w 33"/>
                  <a:gd name="T7" fmla="*/ 18 h 60"/>
                  <a:gd name="T8" fmla="*/ 33 w 33"/>
                  <a:gd name="T9" fmla="*/ 7 h 60"/>
                  <a:gd name="T10" fmla="*/ 22 w 33"/>
                  <a:gd name="T11" fmla="*/ 4 h 60"/>
                  <a:gd name="T12" fmla="*/ 18 w 33"/>
                  <a:gd name="T13" fmla="*/ 6 h 60"/>
                  <a:gd name="T14" fmla="*/ 14 w 33"/>
                  <a:gd name="T15" fmla="*/ 2 h 60"/>
                  <a:gd name="T16" fmla="*/ 5 w 33"/>
                  <a:gd name="T17" fmla="*/ 0 h 60"/>
                  <a:gd name="T18" fmla="*/ 2 w 33"/>
                  <a:gd name="T19" fmla="*/ 11 h 60"/>
                  <a:gd name="T20" fmla="*/ 7 w 33"/>
                  <a:gd name="T21" fmla="*/ 16 h 60"/>
                  <a:gd name="T22" fmla="*/ 0 w 33"/>
                  <a:gd name="T2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0">
                    <a:moveTo>
                      <a:pt x="0" y="42"/>
                    </a:moveTo>
                    <a:cubicBezTo>
                      <a:pt x="3" y="50"/>
                      <a:pt x="8" y="56"/>
                      <a:pt x="12" y="60"/>
                    </a:cubicBezTo>
                    <a:cubicBezTo>
                      <a:pt x="23" y="20"/>
                      <a:pt x="23" y="20"/>
                      <a:pt x="23" y="20"/>
                    </a:cubicBezTo>
                    <a:cubicBezTo>
                      <a:pt x="30" y="18"/>
                      <a:pt x="30" y="18"/>
                      <a:pt x="30" y="18"/>
                    </a:cubicBezTo>
                    <a:cubicBezTo>
                      <a:pt x="33" y="7"/>
                      <a:pt x="33" y="7"/>
                      <a:pt x="33" y="7"/>
                    </a:cubicBezTo>
                    <a:cubicBezTo>
                      <a:pt x="22" y="4"/>
                      <a:pt x="22" y="4"/>
                      <a:pt x="22" y="4"/>
                    </a:cubicBezTo>
                    <a:cubicBezTo>
                      <a:pt x="18" y="6"/>
                      <a:pt x="18" y="6"/>
                      <a:pt x="18" y="6"/>
                    </a:cubicBezTo>
                    <a:cubicBezTo>
                      <a:pt x="14" y="2"/>
                      <a:pt x="14" y="2"/>
                      <a:pt x="14" y="2"/>
                    </a:cubicBezTo>
                    <a:cubicBezTo>
                      <a:pt x="5" y="0"/>
                      <a:pt x="5" y="0"/>
                      <a:pt x="5" y="0"/>
                    </a:cubicBezTo>
                    <a:cubicBezTo>
                      <a:pt x="2" y="11"/>
                      <a:pt x="2" y="11"/>
                      <a:pt x="2" y="11"/>
                    </a:cubicBezTo>
                    <a:cubicBezTo>
                      <a:pt x="7" y="16"/>
                      <a:pt x="7" y="16"/>
                      <a:pt x="7" y="16"/>
                    </a:cubicBezTo>
                    <a:lnTo>
                      <a:pt x="0" y="42"/>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593">
                <a:extLst>
                  <a:ext uri="{FF2B5EF4-FFF2-40B4-BE49-F238E27FC236}">
                    <a16:creationId xmlns:a16="http://schemas.microsoft.com/office/drawing/2014/main" id="{3BDD5B5B-5F50-4449-B6C7-52D2F58ABAF8}"/>
                  </a:ext>
                </a:extLst>
              </p:cNvPr>
              <p:cNvSpPr>
                <a:spLocks/>
              </p:cNvSpPr>
              <p:nvPr/>
            </p:nvSpPr>
            <p:spPr bwMode="auto">
              <a:xfrm>
                <a:off x="5406868" y="5521991"/>
                <a:ext cx="99405" cy="183030"/>
              </a:xfrm>
              <a:custGeom>
                <a:avLst/>
                <a:gdLst>
                  <a:gd name="T0" fmla="*/ 0 w 32"/>
                  <a:gd name="T1" fmla="*/ 45 h 59"/>
                  <a:gd name="T2" fmla="*/ 10 w 32"/>
                  <a:gd name="T3" fmla="*/ 59 h 59"/>
                  <a:gd name="T4" fmla="*/ 20 w 32"/>
                  <a:gd name="T5" fmla="*/ 19 h 59"/>
                  <a:gd name="T6" fmla="*/ 30 w 32"/>
                  <a:gd name="T7" fmla="*/ 16 h 59"/>
                  <a:gd name="T8" fmla="*/ 32 w 32"/>
                  <a:gd name="T9" fmla="*/ 7 h 59"/>
                  <a:gd name="T10" fmla="*/ 25 w 32"/>
                  <a:gd name="T11" fmla="*/ 5 h 59"/>
                  <a:gd name="T12" fmla="*/ 16 w 32"/>
                  <a:gd name="T13" fmla="*/ 7 h 59"/>
                  <a:gd name="T14" fmla="*/ 10 w 32"/>
                  <a:gd name="T15" fmla="*/ 2 h 59"/>
                  <a:gd name="T16" fmla="*/ 4 w 32"/>
                  <a:gd name="T17" fmla="*/ 0 h 59"/>
                  <a:gd name="T18" fmla="*/ 2 w 32"/>
                  <a:gd name="T19" fmla="*/ 9 h 59"/>
                  <a:gd name="T20" fmla="*/ 7 w 32"/>
                  <a:gd name="T21" fmla="*/ 15 h 59"/>
                  <a:gd name="T22" fmla="*/ 0 w 32"/>
                  <a:gd name="T23"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9">
                    <a:moveTo>
                      <a:pt x="0" y="45"/>
                    </a:moveTo>
                    <a:cubicBezTo>
                      <a:pt x="3" y="50"/>
                      <a:pt x="7" y="55"/>
                      <a:pt x="10" y="59"/>
                    </a:cubicBezTo>
                    <a:cubicBezTo>
                      <a:pt x="20" y="19"/>
                      <a:pt x="20" y="19"/>
                      <a:pt x="20" y="19"/>
                    </a:cubicBezTo>
                    <a:cubicBezTo>
                      <a:pt x="30" y="16"/>
                      <a:pt x="30" y="16"/>
                      <a:pt x="30" y="16"/>
                    </a:cubicBezTo>
                    <a:cubicBezTo>
                      <a:pt x="32" y="7"/>
                      <a:pt x="32" y="7"/>
                      <a:pt x="32" y="7"/>
                    </a:cubicBezTo>
                    <a:cubicBezTo>
                      <a:pt x="25" y="5"/>
                      <a:pt x="25" y="5"/>
                      <a:pt x="25" y="5"/>
                    </a:cubicBezTo>
                    <a:cubicBezTo>
                      <a:pt x="16" y="7"/>
                      <a:pt x="16" y="7"/>
                      <a:pt x="16" y="7"/>
                    </a:cubicBezTo>
                    <a:cubicBezTo>
                      <a:pt x="10" y="2"/>
                      <a:pt x="10" y="2"/>
                      <a:pt x="10" y="2"/>
                    </a:cubicBezTo>
                    <a:cubicBezTo>
                      <a:pt x="4" y="0"/>
                      <a:pt x="4" y="0"/>
                      <a:pt x="4" y="0"/>
                    </a:cubicBezTo>
                    <a:cubicBezTo>
                      <a:pt x="2" y="9"/>
                      <a:pt x="2" y="9"/>
                      <a:pt x="2" y="9"/>
                    </a:cubicBezTo>
                    <a:cubicBezTo>
                      <a:pt x="7" y="15"/>
                      <a:pt x="7" y="15"/>
                      <a:pt x="7" y="15"/>
                    </a:cubicBez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594">
                <a:extLst>
                  <a:ext uri="{FF2B5EF4-FFF2-40B4-BE49-F238E27FC236}">
                    <a16:creationId xmlns:a16="http://schemas.microsoft.com/office/drawing/2014/main" id="{5592B8F0-8E6B-435B-B1B0-15C804439D30}"/>
                  </a:ext>
                </a:extLst>
              </p:cNvPr>
              <p:cNvSpPr>
                <a:spLocks/>
              </p:cNvSpPr>
              <p:nvPr/>
            </p:nvSpPr>
            <p:spPr bwMode="auto">
              <a:xfrm>
                <a:off x="5438425" y="5564592"/>
                <a:ext cx="25246" cy="25246"/>
              </a:xfrm>
              <a:custGeom>
                <a:avLst/>
                <a:gdLst>
                  <a:gd name="T0" fmla="*/ 16 w 16"/>
                  <a:gd name="T1" fmla="*/ 6 h 16"/>
                  <a:gd name="T2" fmla="*/ 14 w 16"/>
                  <a:gd name="T3" fmla="*/ 8 h 16"/>
                  <a:gd name="T4" fmla="*/ 10 w 16"/>
                  <a:gd name="T5" fmla="*/ 2 h 16"/>
                  <a:gd name="T6" fmla="*/ 10 w 16"/>
                  <a:gd name="T7" fmla="*/ 0 h 16"/>
                  <a:gd name="T8" fmla="*/ 10 w 16"/>
                  <a:gd name="T9" fmla="*/ 2 h 16"/>
                  <a:gd name="T10" fmla="*/ 10 w 16"/>
                  <a:gd name="T11" fmla="*/ 0 h 16"/>
                  <a:gd name="T12" fmla="*/ 8 w 16"/>
                  <a:gd name="T13" fmla="*/ 0 h 16"/>
                  <a:gd name="T14" fmla="*/ 8 w 16"/>
                  <a:gd name="T15" fmla="*/ 2 h 16"/>
                  <a:gd name="T16" fmla="*/ 6 w 16"/>
                  <a:gd name="T17" fmla="*/ 0 h 16"/>
                  <a:gd name="T18" fmla="*/ 8 w 16"/>
                  <a:gd name="T19" fmla="*/ 2 h 16"/>
                  <a:gd name="T20" fmla="*/ 2 w 16"/>
                  <a:gd name="T21" fmla="*/ 4 h 16"/>
                  <a:gd name="T22" fmla="*/ 2 w 16"/>
                  <a:gd name="T23" fmla="*/ 4 h 16"/>
                  <a:gd name="T24" fmla="*/ 2 w 16"/>
                  <a:gd name="T25" fmla="*/ 4 h 16"/>
                  <a:gd name="T26" fmla="*/ 2 w 16"/>
                  <a:gd name="T27" fmla="*/ 6 h 16"/>
                  <a:gd name="T28" fmla="*/ 0 w 16"/>
                  <a:gd name="T29" fmla="*/ 6 h 16"/>
                  <a:gd name="T30" fmla="*/ 2 w 16"/>
                  <a:gd name="T31" fmla="*/ 6 h 16"/>
                  <a:gd name="T32" fmla="*/ 0 w 16"/>
                  <a:gd name="T33" fmla="*/ 8 h 16"/>
                  <a:gd name="T34" fmla="*/ 2 w 16"/>
                  <a:gd name="T35" fmla="*/ 8 h 16"/>
                  <a:gd name="T36" fmla="*/ 4 w 16"/>
                  <a:gd name="T37" fmla="*/ 14 h 16"/>
                  <a:gd name="T38" fmla="*/ 2 w 16"/>
                  <a:gd name="T39" fmla="*/ 14 h 16"/>
                  <a:gd name="T40" fmla="*/ 4 w 16"/>
                  <a:gd name="T41" fmla="*/ 14 h 16"/>
                  <a:gd name="T42" fmla="*/ 4 w 16"/>
                  <a:gd name="T43" fmla="*/ 14 h 16"/>
                  <a:gd name="T44" fmla="*/ 6 w 16"/>
                  <a:gd name="T45" fmla="*/ 14 h 16"/>
                  <a:gd name="T46" fmla="*/ 6 w 16"/>
                  <a:gd name="T47" fmla="*/ 14 h 16"/>
                  <a:gd name="T48" fmla="*/ 8 w 16"/>
                  <a:gd name="T49" fmla="*/ 16 h 16"/>
                  <a:gd name="T50" fmla="*/ 8 w 16"/>
                  <a:gd name="T51" fmla="*/ 14 h 16"/>
                  <a:gd name="T52" fmla="*/ 12 w 16"/>
                  <a:gd name="T53" fmla="*/ 10 h 16"/>
                  <a:gd name="T54" fmla="*/ 14 w 16"/>
                  <a:gd name="T55" fmla="*/ 12 h 16"/>
                  <a:gd name="T56" fmla="*/ 14 w 16"/>
                  <a:gd name="T57" fmla="*/ 10 h 16"/>
                  <a:gd name="T58" fmla="*/ 14 w 16"/>
                  <a:gd name="T59" fmla="*/ 10 h 16"/>
                  <a:gd name="T60" fmla="*/ 14 w 16"/>
                  <a:gd name="T61" fmla="*/ 8 h 16"/>
                  <a:gd name="T62" fmla="*/ 14 w 16"/>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8"/>
                    </a:moveTo>
                    <a:lnTo>
                      <a:pt x="16" y="6"/>
                    </a:lnTo>
                    <a:lnTo>
                      <a:pt x="14" y="8"/>
                    </a:lnTo>
                    <a:lnTo>
                      <a:pt x="14" y="8"/>
                    </a:lnTo>
                    <a:lnTo>
                      <a:pt x="10" y="6"/>
                    </a:lnTo>
                    <a:lnTo>
                      <a:pt x="10" y="2"/>
                    </a:lnTo>
                    <a:lnTo>
                      <a:pt x="12" y="2"/>
                    </a:lnTo>
                    <a:lnTo>
                      <a:pt x="10" y="0"/>
                    </a:lnTo>
                    <a:lnTo>
                      <a:pt x="10" y="2"/>
                    </a:lnTo>
                    <a:lnTo>
                      <a:pt x="10" y="2"/>
                    </a:lnTo>
                    <a:lnTo>
                      <a:pt x="10" y="0"/>
                    </a:lnTo>
                    <a:lnTo>
                      <a:pt x="10" y="0"/>
                    </a:lnTo>
                    <a:lnTo>
                      <a:pt x="10" y="0"/>
                    </a:lnTo>
                    <a:lnTo>
                      <a:pt x="8" y="0"/>
                    </a:lnTo>
                    <a:lnTo>
                      <a:pt x="8" y="2"/>
                    </a:lnTo>
                    <a:lnTo>
                      <a:pt x="8" y="2"/>
                    </a:lnTo>
                    <a:lnTo>
                      <a:pt x="8" y="0"/>
                    </a:lnTo>
                    <a:lnTo>
                      <a:pt x="6" y="0"/>
                    </a:lnTo>
                    <a:lnTo>
                      <a:pt x="8" y="2"/>
                    </a:lnTo>
                    <a:lnTo>
                      <a:pt x="8" y="2"/>
                    </a:lnTo>
                    <a:lnTo>
                      <a:pt x="6" y="6"/>
                    </a:lnTo>
                    <a:lnTo>
                      <a:pt x="2" y="4"/>
                    </a:lnTo>
                    <a:lnTo>
                      <a:pt x="2" y="4"/>
                    </a:lnTo>
                    <a:lnTo>
                      <a:pt x="2" y="4"/>
                    </a:lnTo>
                    <a:lnTo>
                      <a:pt x="0" y="4"/>
                    </a:lnTo>
                    <a:lnTo>
                      <a:pt x="2" y="4"/>
                    </a:lnTo>
                    <a:lnTo>
                      <a:pt x="2" y="6"/>
                    </a:lnTo>
                    <a:lnTo>
                      <a:pt x="2" y="6"/>
                    </a:lnTo>
                    <a:lnTo>
                      <a:pt x="0" y="6"/>
                    </a:lnTo>
                    <a:lnTo>
                      <a:pt x="0" y="6"/>
                    </a:lnTo>
                    <a:lnTo>
                      <a:pt x="0" y="6"/>
                    </a:lnTo>
                    <a:lnTo>
                      <a:pt x="2" y="6"/>
                    </a:lnTo>
                    <a:lnTo>
                      <a:pt x="2" y="8"/>
                    </a:lnTo>
                    <a:lnTo>
                      <a:pt x="0" y="8"/>
                    </a:lnTo>
                    <a:lnTo>
                      <a:pt x="0" y="8"/>
                    </a:lnTo>
                    <a:lnTo>
                      <a:pt x="2" y="8"/>
                    </a:lnTo>
                    <a:lnTo>
                      <a:pt x="6" y="8"/>
                    </a:lnTo>
                    <a:lnTo>
                      <a:pt x="4" y="14"/>
                    </a:lnTo>
                    <a:lnTo>
                      <a:pt x="4" y="14"/>
                    </a:lnTo>
                    <a:lnTo>
                      <a:pt x="2" y="14"/>
                    </a:lnTo>
                    <a:lnTo>
                      <a:pt x="4" y="14"/>
                    </a:lnTo>
                    <a:lnTo>
                      <a:pt x="4" y="14"/>
                    </a:lnTo>
                    <a:lnTo>
                      <a:pt x="6" y="14"/>
                    </a:lnTo>
                    <a:lnTo>
                      <a:pt x="4" y="14"/>
                    </a:lnTo>
                    <a:lnTo>
                      <a:pt x="6" y="14"/>
                    </a:lnTo>
                    <a:lnTo>
                      <a:pt x="6" y="14"/>
                    </a:lnTo>
                    <a:lnTo>
                      <a:pt x="6" y="16"/>
                    </a:lnTo>
                    <a:lnTo>
                      <a:pt x="6" y="14"/>
                    </a:lnTo>
                    <a:lnTo>
                      <a:pt x="8" y="14"/>
                    </a:lnTo>
                    <a:lnTo>
                      <a:pt x="8" y="16"/>
                    </a:lnTo>
                    <a:lnTo>
                      <a:pt x="8" y="16"/>
                    </a:lnTo>
                    <a:lnTo>
                      <a:pt x="8" y="14"/>
                    </a:lnTo>
                    <a:lnTo>
                      <a:pt x="8" y="10"/>
                    </a:lnTo>
                    <a:lnTo>
                      <a:pt x="12" y="10"/>
                    </a:lnTo>
                    <a:lnTo>
                      <a:pt x="14" y="12"/>
                    </a:lnTo>
                    <a:lnTo>
                      <a:pt x="14" y="12"/>
                    </a:lnTo>
                    <a:lnTo>
                      <a:pt x="12" y="10"/>
                    </a:lnTo>
                    <a:lnTo>
                      <a:pt x="14" y="10"/>
                    </a:lnTo>
                    <a:lnTo>
                      <a:pt x="14" y="10"/>
                    </a:lnTo>
                    <a:lnTo>
                      <a:pt x="14" y="10"/>
                    </a:lnTo>
                    <a:lnTo>
                      <a:pt x="14" y="10"/>
                    </a:lnTo>
                    <a:lnTo>
                      <a:pt x="14" y="8"/>
                    </a:lnTo>
                    <a:lnTo>
                      <a:pt x="14"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595">
                <a:extLst>
                  <a:ext uri="{FF2B5EF4-FFF2-40B4-BE49-F238E27FC236}">
                    <a16:creationId xmlns:a16="http://schemas.microsoft.com/office/drawing/2014/main" id="{B47B598D-3470-46CC-B398-16CAFDB829C3}"/>
                  </a:ext>
                </a:extLst>
              </p:cNvPr>
              <p:cNvSpPr>
                <a:spLocks/>
              </p:cNvSpPr>
              <p:nvPr/>
            </p:nvSpPr>
            <p:spPr bwMode="auto">
              <a:xfrm>
                <a:off x="5425802" y="5618239"/>
                <a:ext cx="22090" cy="25246"/>
              </a:xfrm>
              <a:custGeom>
                <a:avLst/>
                <a:gdLst>
                  <a:gd name="T0" fmla="*/ 14 w 14"/>
                  <a:gd name="T1" fmla="*/ 6 h 16"/>
                  <a:gd name="T2" fmla="*/ 14 w 14"/>
                  <a:gd name="T3" fmla="*/ 8 h 16"/>
                  <a:gd name="T4" fmla="*/ 10 w 14"/>
                  <a:gd name="T5" fmla="*/ 2 h 16"/>
                  <a:gd name="T6" fmla="*/ 10 w 14"/>
                  <a:gd name="T7" fmla="*/ 0 h 16"/>
                  <a:gd name="T8" fmla="*/ 8 w 14"/>
                  <a:gd name="T9" fmla="*/ 2 h 16"/>
                  <a:gd name="T10" fmla="*/ 8 w 14"/>
                  <a:gd name="T11" fmla="*/ 0 h 16"/>
                  <a:gd name="T12" fmla="*/ 8 w 14"/>
                  <a:gd name="T13" fmla="*/ 0 h 16"/>
                  <a:gd name="T14" fmla="*/ 6 w 14"/>
                  <a:gd name="T15" fmla="*/ 2 h 16"/>
                  <a:gd name="T16" fmla="*/ 6 w 14"/>
                  <a:gd name="T17" fmla="*/ 0 h 16"/>
                  <a:gd name="T18" fmla="*/ 6 w 14"/>
                  <a:gd name="T19" fmla="*/ 2 h 16"/>
                  <a:gd name="T20" fmla="*/ 2 w 14"/>
                  <a:gd name="T21" fmla="*/ 4 h 16"/>
                  <a:gd name="T22" fmla="*/ 0 w 14"/>
                  <a:gd name="T23" fmla="*/ 4 h 16"/>
                  <a:gd name="T24" fmla="*/ 2 w 14"/>
                  <a:gd name="T25" fmla="*/ 4 h 16"/>
                  <a:gd name="T26" fmla="*/ 0 w 14"/>
                  <a:gd name="T27" fmla="*/ 6 h 16"/>
                  <a:gd name="T28" fmla="*/ 0 w 14"/>
                  <a:gd name="T29" fmla="*/ 6 h 16"/>
                  <a:gd name="T30" fmla="*/ 2 w 14"/>
                  <a:gd name="T31" fmla="*/ 6 h 16"/>
                  <a:gd name="T32" fmla="*/ 0 w 14"/>
                  <a:gd name="T33" fmla="*/ 8 h 16"/>
                  <a:gd name="T34" fmla="*/ 0 w 14"/>
                  <a:gd name="T35" fmla="*/ 8 h 16"/>
                  <a:gd name="T36" fmla="*/ 4 w 14"/>
                  <a:gd name="T37" fmla="*/ 14 h 16"/>
                  <a:gd name="T38" fmla="*/ 2 w 14"/>
                  <a:gd name="T39" fmla="*/ 14 h 16"/>
                  <a:gd name="T40" fmla="*/ 4 w 14"/>
                  <a:gd name="T41" fmla="*/ 14 h 16"/>
                  <a:gd name="T42" fmla="*/ 4 w 14"/>
                  <a:gd name="T43" fmla="*/ 14 h 16"/>
                  <a:gd name="T44" fmla="*/ 6 w 14"/>
                  <a:gd name="T45" fmla="*/ 14 h 16"/>
                  <a:gd name="T46" fmla="*/ 6 w 14"/>
                  <a:gd name="T47" fmla="*/ 14 h 16"/>
                  <a:gd name="T48" fmla="*/ 6 w 14"/>
                  <a:gd name="T49" fmla="*/ 16 h 16"/>
                  <a:gd name="T50" fmla="*/ 6 w 14"/>
                  <a:gd name="T51" fmla="*/ 14 h 16"/>
                  <a:gd name="T52" fmla="*/ 12 w 14"/>
                  <a:gd name="T53" fmla="*/ 10 h 16"/>
                  <a:gd name="T54" fmla="*/ 14 w 14"/>
                  <a:gd name="T55" fmla="*/ 12 h 16"/>
                  <a:gd name="T56" fmla="*/ 12 w 14"/>
                  <a:gd name="T57" fmla="*/ 10 h 16"/>
                  <a:gd name="T58" fmla="*/ 14 w 14"/>
                  <a:gd name="T59" fmla="*/ 10 h 16"/>
                  <a:gd name="T60" fmla="*/ 14 w 14"/>
                  <a:gd name="T61" fmla="*/ 8 h 16"/>
                  <a:gd name="T62" fmla="*/ 14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6"/>
                    </a:lnTo>
                    <a:lnTo>
                      <a:pt x="14" y="8"/>
                    </a:lnTo>
                    <a:lnTo>
                      <a:pt x="14" y="8"/>
                    </a:lnTo>
                    <a:lnTo>
                      <a:pt x="8" y="6"/>
                    </a:lnTo>
                    <a:lnTo>
                      <a:pt x="10" y="2"/>
                    </a:lnTo>
                    <a:lnTo>
                      <a:pt x="12" y="2"/>
                    </a:lnTo>
                    <a:lnTo>
                      <a:pt x="10" y="0"/>
                    </a:lnTo>
                    <a:lnTo>
                      <a:pt x="10" y="2"/>
                    </a:lnTo>
                    <a:lnTo>
                      <a:pt x="8" y="2"/>
                    </a:lnTo>
                    <a:lnTo>
                      <a:pt x="10" y="0"/>
                    </a:lnTo>
                    <a:lnTo>
                      <a:pt x="8" y="0"/>
                    </a:lnTo>
                    <a:lnTo>
                      <a:pt x="8" y="0"/>
                    </a:lnTo>
                    <a:lnTo>
                      <a:pt x="8" y="0"/>
                    </a:lnTo>
                    <a:lnTo>
                      <a:pt x="8" y="2"/>
                    </a:lnTo>
                    <a:lnTo>
                      <a:pt x="6" y="2"/>
                    </a:lnTo>
                    <a:lnTo>
                      <a:pt x="8" y="0"/>
                    </a:lnTo>
                    <a:lnTo>
                      <a:pt x="6" y="0"/>
                    </a:lnTo>
                    <a:lnTo>
                      <a:pt x="6" y="2"/>
                    </a:lnTo>
                    <a:lnTo>
                      <a:pt x="6" y="2"/>
                    </a:lnTo>
                    <a:lnTo>
                      <a:pt x="6" y="6"/>
                    </a:lnTo>
                    <a:lnTo>
                      <a:pt x="2" y="4"/>
                    </a:lnTo>
                    <a:lnTo>
                      <a:pt x="2" y="4"/>
                    </a:lnTo>
                    <a:lnTo>
                      <a:pt x="0" y="4"/>
                    </a:lnTo>
                    <a:lnTo>
                      <a:pt x="0" y="4"/>
                    </a:lnTo>
                    <a:lnTo>
                      <a:pt x="2" y="4"/>
                    </a:lnTo>
                    <a:lnTo>
                      <a:pt x="2" y="6"/>
                    </a:lnTo>
                    <a:lnTo>
                      <a:pt x="0" y="6"/>
                    </a:lnTo>
                    <a:lnTo>
                      <a:pt x="0" y="6"/>
                    </a:lnTo>
                    <a:lnTo>
                      <a:pt x="0" y="6"/>
                    </a:lnTo>
                    <a:lnTo>
                      <a:pt x="0" y="6"/>
                    </a:lnTo>
                    <a:lnTo>
                      <a:pt x="2" y="6"/>
                    </a:lnTo>
                    <a:lnTo>
                      <a:pt x="0" y="8"/>
                    </a:lnTo>
                    <a:lnTo>
                      <a:pt x="0" y="8"/>
                    </a:lnTo>
                    <a:lnTo>
                      <a:pt x="0" y="8"/>
                    </a:lnTo>
                    <a:lnTo>
                      <a:pt x="0" y="8"/>
                    </a:lnTo>
                    <a:lnTo>
                      <a:pt x="4" y="8"/>
                    </a:lnTo>
                    <a:lnTo>
                      <a:pt x="4" y="14"/>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8" y="10"/>
                    </a:lnTo>
                    <a:lnTo>
                      <a:pt x="12" y="10"/>
                    </a:lnTo>
                    <a:lnTo>
                      <a:pt x="14" y="12"/>
                    </a:lnTo>
                    <a:lnTo>
                      <a:pt x="14" y="12"/>
                    </a:lnTo>
                    <a:lnTo>
                      <a:pt x="12" y="10"/>
                    </a:lnTo>
                    <a:lnTo>
                      <a:pt x="12" y="10"/>
                    </a:lnTo>
                    <a:lnTo>
                      <a:pt x="14" y="10"/>
                    </a:lnTo>
                    <a:lnTo>
                      <a:pt x="14" y="10"/>
                    </a:lnTo>
                    <a:lnTo>
                      <a:pt x="14" y="10"/>
                    </a:lnTo>
                    <a:lnTo>
                      <a:pt x="14" y="8"/>
                    </a:lnTo>
                    <a:lnTo>
                      <a:pt x="12"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596">
                <a:extLst>
                  <a:ext uri="{FF2B5EF4-FFF2-40B4-BE49-F238E27FC236}">
                    <a16:creationId xmlns:a16="http://schemas.microsoft.com/office/drawing/2014/main" id="{8167B1DE-1D46-41E4-9AAE-65E7093B6337}"/>
                  </a:ext>
                </a:extLst>
              </p:cNvPr>
              <p:cNvSpPr>
                <a:spLocks/>
              </p:cNvSpPr>
              <p:nvPr/>
            </p:nvSpPr>
            <p:spPr bwMode="auto">
              <a:xfrm>
                <a:off x="5474715" y="5542503"/>
                <a:ext cx="22090" cy="25246"/>
              </a:xfrm>
              <a:custGeom>
                <a:avLst/>
                <a:gdLst>
                  <a:gd name="T0" fmla="*/ 14 w 14"/>
                  <a:gd name="T1" fmla="*/ 8 h 16"/>
                  <a:gd name="T2" fmla="*/ 12 w 14"/>
                  <a:gd name="T3" fmla="*/ 8 h 16"/>
                  <a:gd name="T4" fmla="*/ 10 w 14"/>
                  <a:gd name="T5" fmla="*/ 2 h 16"/>
                  <a:gd name="T6" fmla="*/ 10 w 14"/>
                  <a:gd name="T7" fmla="*/ 2 h 16"/>
                  <a:gd name="T8" fmla="*/ 8 w 14"/>
                  <a:gd name="T9" fmla="*/ 2 h 16"/>
                  <a:gd name="T10" fmla="*/ 8 w 14"/>
                  <a:gd name="T11" fmla="*/ 2 h 16"/>
                  <a:gd name="T12" fmla="*/ 8 w 14"/>
                  <a:gd name="T13" fmla="*/ 2 h 16"/>
                  <a:gd name="T14" fmla="*/ 6 w 14"/>
                  <a:gd name="T15" fmla="*/ 2 h 16"/>
                  <a:gd name="T16" fmla="*/ 6 w 14"/>
                  <a:gd name="T17" fmla="*/ 0 h 16"/>
                  <a:gd name="T18" fmla="*/ 6 w 14"/>
                  <a:gd name="T19" fmla="*/ 2 h 16"/>
                  <a:gd name="T20" fmla="*/ 2 w 14"/>
                  <a:gd name="T21" fmla="*/ 6 h 16"/>
                  <a:gd name="T22" fmla="*/ 0 w 14"/>
                  <a:gd name="T23" fmla="*/ 4 h 16"/>
                  <a:gd name="T24" fmla="*/ 2 w 14"/>
                  <a:gd name="T25" fmla="*/ 6 h 16"/>
                  <a:gd name="T26" fmla="*/ 0 w 14"/>
                  <a:gd name="T27" fmla="*/ 6 h 16"/>
                  <a:gd name="T28" fmla="*/ 0 w 14"/>
                  <a:gd name="T29" fmla="*/ 6 h 16"/>
                  <a:gd name="T30" fmla="*/ 2 w 14"/>
                  <a:gd name="T31" fmla="*/ 8 h 16"/>
                  <a:gd name="T32" fmla="*/ 0 w 14"/>
                  <a:gd name="T33" fmla="*/ 8 h 16"/>
                  <a:gd name="T34" fmla="*/ 0 w 14"/>
                  <a:gd name="T35" fmla="*/ 8 h 16"/>
                  <a:gd name="T36" fmla="*/ 4 w 14"/>
                  <a:gd name="T37" fmla="*/ 14 h 16"/>
                  <a:gd name="T38" fmla="*/ 2 w 14"/>
                  <a:gd name="T39" fmla="*/ 16 h 16"/>
                  <a:gd name="T40" fmla="*/ 4 w 14"/>
                  <a:gd name="T41" fmla="*/ 14 h 16"/>
                  <a:gd name="T42" fmla="*/ 4 w 14"/>
                  <a:gd name="T43" fmla="*/ 16 h 16"/>
                  <a:gd name="T44" fmla="*/ 4 w 14"/>
                  <a:gd name="T45" fmla="*/ 16 h 16"/>
                  <a:gd name="T46" fmla="*/ 6 w 14"/>
                  <a:gd name="T47" fmla="*/ 14 h 16"/>
                  <a:gd name="T48" fmla="*/ 6 w 14"/>
                  <a:gd name="T49" fmla="*/ 16 h 16"/>
                  <a:gd name="T50" fmla="*/ 6 w 14"/>
                  <a:gd name="T51" fmla="*/ 16 h 16"/>
                  <a:gd name="T52" fmla="*/ 12 w 14"/>
                  <a:gd name="T53" fmla="*/ 12 h 16"/>
                  <a:gd name="T54" fmla="*/ 14 w 14"/>
                  <a:gd name="T55" fmla="*/ 12 h 16"/>
                  <a:gd name="T56" fmla="*/ 12 w 14"/>
                  <a:gd name="T57" fmla="*/ 10 h 16"/>
                  <a:gd name="T58" fmla="*/ 14 w 14"/>
                  <a:gd name="T59" fmla="*/ 10 h 16"/>
                  <a:gd name="T60" fmla="*/ 14 w 14"/>
                  <a:gd name="T61" fmla="*/ 10 h 16"/>
                  <a:gd name="T62" fmla="*/ 1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8"/>
                    </a:lnTo>
                    <a:lnTo>
                      <a:pt x="12" y="8"/>
                    </a:lnTo>
                    <a:lnTo>
                      <a:pt x="12" y="8"/>
                    </a:lnTo>
                    <a:lnTo>
                      <a:pt x="8" y="8"/>
                    </a:lnTo>
                    <a:lnTo>
                      <a:pt x="10" y="2"/>
                    </a:lnTo>
                    <a:lnTo>
                      <a:pt x="12" y="2"/>
                    </a:lnTo>
                    <a:lnTo>
                      <a:pt x="10" y="2"/>
                    </a:lnTo>
                    <a:lnTo>
                      <a:pt x="10" y="2"/>
                    </a:lnTo>
                    <a:lnTo>
                      <a:pt x="8" y="2"/>
                    </a:lnTo>
                    <a:lnTo>
                      <a:pt x="10" y="2"/>
                    </a:lnTo>
                    <a:lnTo>
                      <a:pt x="8" y="2"/>
                    </a:lnTo>
                    <a:lnTo>
                      <a:pt x="8" y="2"/>
                    </a:lnTo>
                    <a:lnTo>
                      <a:pt x="8" y="2"/>
                    </a:lnTo>
                    <a:lnTo>
                      <a:pt x="8" y="2"/>
                    </a:lnTo>
                    <a:lnTo>
                      <a:pt x="6" y="2"/>
                    </a:lnTo>
                    <a:lnTo>
                      <a:pt x="8" y="0"/>
                    </a:lnTo>
                    <a:lnTo>
                      <a:pt x="6" y="0"/>
                    </a:lnTo>
                    <a:lnTo>
                      <a:pt x="6" y="2"/>
                    </a:lnTo>
                    <a:lnTo>
                      <a:pt x="6" y="2"/>
                    </a:lnTo>
                    <a:lnTo>
                      <a:pt x="6" y="6"/>
                    </a:lnTo>
                    <a:lnTo>
                      <a:pt x="2" y="6"/>
                    </a:lnTo>
                    <a:lnTo>
                      <a:pt x="2" y="6"/>
                    </a:lnTo>
                    <a:lnTo>
                      <a:pt x="0" y="4"/>
                    </a:lnTo>
                    <a:lnTo>
                      <a:pt x="0" y="6"/>
                    </a:lnTo>
                    <a:lnTo>
                      <a:pt x="2" y="6"/>
                    </a:lnTo>
                    <a:lnTo>
                      <a:pt x="2" y="8"/>
                    </a:lnTo>
                    <a:lnTo>
                      <a:pt x="0" y="6"/>
                    </a:lnTo>
                    <a:lnTo>
                      <a:pt x="0" y="6"/>
                    </a:lnTo>
                    <a:lnTo>
                      <a:pt x="0" y="6"/>
                    </a:lnTo>
                    <a:lnTo>
                      <a:pt x="0" y="8"/>
                    </a:lnTo>
                    <a:lnTo>
                      <a:pt x="2" y="8"/>
                    </a:lnTo>
                    <a:lnTo>
                      <a:pt x="0" y="8"/>
                    </a:lnTo>
                    <a:lnTo>
                      <a:pt x="0" y="8"/>
                    </a:lnTo>
                    <a:lnTo>
                      <a:pt x="0" y="10"/>
                    </a:lnTo>
                    <a:lnTo>
                      <a:pt x="0" y="8"/>
                    </a:lnTo>
                    <a:lnTo>
                      <a:pt x="4" y="10"/>
                    </a:lnTo>
                    <a:lnTo>
                      <a:pt x="4" y="14"/>
                    </a:lnTo>
                    <a:lnTo>
                      <a:pt x="4" y="14"/>
                    </a:lnTo>
                    <a:lnTo>
                      <a:pt x="2" y="16"/>
                    </a:lnTo>
                    <a:lnTo>
                      <a:pt x="4" y="16"/>
                    </a:lnTo>
                    <a:lnTo>
                      <a:pt x="4" y="14"/>
                    </a:lnTo>
                    <a:lnTo>
                      <a:pt x="6" y="14"/>
                    </a:lnTo>
                    <a:lnTo>
                      <a:pt x="4" y="16"/>
                    </a:lnTo>
                    <a:lnTo>
                      <a:pt x="4" y="16"/>
                    </a:lnTo>
                    <a:lnTo>
                      <a:pt x="4" y="16"/>
                    </a:lnTo>
                    <a:lnTo>
                      <a:pt x="6" y="16"/>
                    </a:lnTo>
                    <a:lnTo>
                      <a:pt x="6" y="14"/>
                    </a:lnTo>
                    <a:lnTo>
                      <a:pt x="6" y="16"/>
                    </a:lnTo>
                    <a:lnTo>
                      <a:pt x="6" y="16"/>
                    </a:lnTo>
                    <a:lnTo>
                      <a:pt x="8" y="16"/>
                    </a:lnTo>
                    <a:lnTo>
                      <a:pt x="6" y="16"/>
                    </a:lnTo>
                    <a:lnTo>
                      <a:pt x="8" y="10"/>
                    </a:lnTo>
                    <a:lnTo>
                      <a:pt x="12" y="12"/>
                    </a:lnTo>
                    <a:lnTo>
                      <a:pt x="14" y="14"/>
                    </a:lnTo>
                    <a:lnTo>
                      <a:pt x="14" y="12"/>
                    </a:lnTo>
                    <a:lnTo>
                      <a:pt x="12" y="12"/>
                    </a:lnTo>
                    <a:lnTo>
                      <a:pt x="12" y="10"/>
                    </a:lnTo>
                    <a:lnTo>
                      <a:pt x="14" y="12"/>
                    </a:lnTo>
                    <a:lnTo>
                      <a:pt x="14" y="10"/>
                    </a:lnTo>
                    <a:lnTo>
                      <a:pt x="14" y="10"/>
                    </a:lnTo>
                    <a:lnTo>
                      <a:pt x="14" y="10"/>
                    </a:lnTo>
                    <a:lnTo>
                      <a:pt x="12" y="10"/>
                    </a:lnTo>
                    <a:lnTo>
                      <a:pt x="12"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597">
                <a:extLst>
                  <a:ext uri="{FF2B5EF4-FFF2-40B4-BE49-F238E27FC236}">
                    <a16:creationId xmlns:a16="http://schemas.microsoft.com/office/drawing/2014/main" id="{8723CECC-9888-4D79-855B-677BA7D34082}"/>
                  </a:ext>
                </a:extLst>
              </p:cNvPr>
              <p:cNvSpPr>
                <a:spLocks/>
              </p:cNvSpPr>
              <p:nvPr/>
            </p:nvSpPr>
            <p:spPr bwMode="auto">
              <a:xfrm>
                <a:off x="5419490" y="5531458"/>
                <a:ext cx="22090" cy="23668"/>
              </a:xfrm>
              <a:custGeom>
                <a:avLst/>
                <a:gdLst>
                  <a:gd name="T0" fmla="*/ 14 w 14"/>
                  <a:gd name="T1" fmla="*/ 5 h 15"/>
                  <a:gd name="T2" fmla="*/ 14 w 14"/>
                  <a:gd name="T3" fmla="*/ 7 h 15"/>
                  <a:gd name="T4" fmla="*/ 10 w 14"/>
                  <a:gd name="T5" fmla="*/ 1 h 15"/>
                  <a:gd name="T6" fmla="*/ 10 w 14"/>
                  <a:gd name="T7" fmla="*/ 0 h 15"/>
                  <a:gd name="T8" fmla="*/ 8 w 14"/>
                  <a:gd name="T9" fmla="*/ 1 h 15"/>
                  <a:gd name="T10" fmla="*/ 8 w 14"/>
                  <a:gd name="T11" fmla="*/ 0 h 15"/>
                  <a:gd name="T12" fmla="*/ 8 w 14"/>
                  <a:gd name="T13" fmla="*/ 0 h 15"/>
                  <a:gd name="T14" fmla="*/ 8 w 14"/>
                  <a:gd name="T15" fmla="*/ 0 h 15"/>
                  <a:gd name="T16" fmla="*/ 6 w 14"/>
                  <a:gd name="T17" fmla="*/ 0 h 15"/>
                  <a:gd name="T18" fmla="*/ 8 w 14"/>
                  <a:gd name="T19" fmla="*/ 0 h 15"/>
                  <a:gd name="T20" fmla="*/ 2 w 14"/>
                  <a:gd name="T21" fmla="*/ 3 h 15"/>
                  <a:gd name="T22" fmla="*/ 0 w 14"/>
                  <a:gd name="T23" fmla="*/ 3 h 15"/>
                  <a:gd name="T24" fmla="*/ 2 w 14"/>
                  <a:gd name="T25" fmla="*/ 3 h 15"/>
                  <a:gd name="T26" fmla="*/ 0 w 14"/>
                  <a:gd name="T27" fmla="*/ 5 h 15"/>
                  <a:gd name="T28" fmla="*/ 0 w 14"/>
                  <a:gd name="T29" fmla="*/ 5 h 15"/>
                  <a:gd name="T30" fmla="*/ 2 w 14"/>
                  <a:gd name="T31" fmla="*/ 5 h 15"/>
                  <a:gd name="T32" fmla="*/ 0 w 14"/>
                  <a:gd name="T33" fmla="*/ 7 h 15"/>
                  <a:gd name="T34" fmla="*/ 0 w 14"/>
                  <a:gd name="T35" fmla="*/ 7 h 15"/>
                  <a:gd name="T36" fmla="*/ 4 w 14"/>
                  <a:gd name="T37" fmla="*/ 13 h 15"/>
                  <a:gd name="T38" fmla="*/ 2 w 14"/>
                  <a:gd name="T39" fmla="*/ 13 h 15"/>
                  <a:gd name="T40" fmla="*/ 4 w 14"/>
                  <a:gd name="T41" fmla="*/ 13 h 15"/>
                  <a:gd name="T42" fmla="*/ 4 w 14"/>
                  <a:gd name="T43" fmla="*/ 13 h 15"/>
                  <a:gd name="T44" fmla="*/ 6 w 14"/>
                  <a:gd name="T45" fmla="*/ 13 h 15"/>
                  <a:gd name="T46" fmla="*/ 6 w 14"/>
                  <a:gd name="T47" fmla="*/ 13 h 15"/>
                  <a:gd name="T48" fmla="*/ 6 w 14"/>
                  <a:gd name="T49" fmla="*/ 15 h 15"/>
                  <a:gd name="T50" fmla="*/ 8 w 14"/>
                  <a:gd name="T51" fmla="*/ 13 h 15"/>
                  <a:gd name="T52" fmla="*/ 12 w 14"/>
                  <a:gd name="T53" fmla="*/ 9 h 15"/>
                  <a:gd name="T54" fmla="*/ 14 w 14"/>
                  <a:gd name="T55" fmla="*/ 9 h 15"/>
                  <a:gd name="T56" fmla="*/ 12 w 14"/>
                  <a:gd name="T57" fmla="*/ 9 h 15"/>
                  <a:gd name="T58" fmla="*/ 14 w 14"/>
                  <a:gd name="T59" fmla="*/ 9 h 15"/>
                  <a:gd name="T60" fmla="*/ 14 w 14"/>
                  <a:gd name="T61" fmla="*/ 7 h 15"/>
                  <a:gd name="T62" fmla="*/ 14 w 14"/>
                  <a:gd name="T6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5">
                    <a:moveTo>
                      <a:pt x="14" y="7"/>
                    </a:moveTo>
                    <a:lnTo>
                      <a:pt x="14" y="5"/>
                    </a:lnTo>
                    <a:lnTo>
                      <a:pt x="14" y="7"/>
                    </a:lnTo>
                    <a:lnTo>
                      <a:pt x="14" y="7"/>
                    </a:lnTo>
                    <a:lnTo>
                      <a:pt x="10" y="5"/>
                    </a:lnTo>
                    <a:lnTo>
                      <a:pt x="10" y="1"/>
                    </a:lnTo>
                    <a:lnTo>
                      <a:pt x="12" y="0"/>
                    </a:lnTo>
                    <a:lnTo>
                      <a:pt x="10" y="0"/>
                    </a:lnTo>
                    <a:lnTo>
                      <a:pt x="10" y="1"/>
                    </a:lnTo>
                    <a:lnTo>
                      <a:pt x="8" y="1"/>
                    </a:lnTo>
                    <a:lnTo>
                      <a:pt x="10" y="0"/>
                    </a:lnTo>
                    <a:lnTo>
                      <a:pt x="8" y="0"/>
                    </a:lnTo>
                    <a:lnTo>
                      <a:pt x="8" y="0"/>
                    </a:lnTo>
                    <a:lnTo>
                      <a:pt x="8" y="0"/>
                    </a:lnTo>
                    <a:lnTo>
                      <a:pt x="8" y="1"/>
                    </a:lnTo>
                    <a:lnTo>
                      <a:pt x="8" y="0"/>
                    </a:lnTo>
                    <a:lnTo>
                      <a:pt x="8" y="0"/>
                    </a:lnTo>
                    <a:lnTo>
                      <a:pt x="6" y="0"/>
                    </a:lnTo>
                    <a:lnTo>
                      <a:pt x="8" y="0"/>
                    </a:lnTo>
                    <a:lnTo>
                      <a:pt x="8" y="0"/>
                    </a:lnTo>
                    <a:lnTo>
                      <a:pt x="6" y="5"/>
                    </a:lnTo>
                    <a:lnTo>
                      <a:pt x="2" y="3"/>
                    </a:lnTo>
                    <a:lnTo>
                      <a:pt x="2" y="3"/>
                    </a:lnTo>
                    <a:lnTo>
                      <a:pt x="0" y="3"/>
                    </a:lnTo>
                    <a:lnTo>
                      <a:pt x="0" y="3"/>
                    </a:lnTo>
                    <a:lnTo>
                      <a:pt x="2" y="3"/>
                    </a:lnTo>
                    <a:lnTo>
                      <a:pt x="2" y="5"/>
                    </a:lnTo>
                    <a:lnTo>
                      <a:pt x="0" y="5"/>
                    </a:lnTo>
                    <a:lnTo>
                      <a:pt x="0" y="5"/>
                    </a:lnTo>
                    <a:lnTo>
                      <a:pt x="0" y="5"/>
                    </a:lnTo>
                    <a:lnTo>
                      <a:pt x="0" y="5"/>
                    </a:lnTo>
                    <a:lnTo>
                      <a:pt x="2" y="5"/>
                    </a:lnTo>
                    <a:lnTo>
                      <a:pt x="0" y="7"/>
                    </a:lnTo>
                    <a:lnTo>
                      <a:pt x="0" y="7"/>
                    </a:lnTo>
                    <a:lnTo>
                      <a:pt x="0" y="7"/>
                    </a:lnTo>
                    <a:lnTo>
                      <a:pt x="0" y="7"/>
                    </a:lnTo>
                    <a:lnTo>
                      <a:pt x="6" y="7"/>
                    </a:lnTo>
                    <a:lnTo>
                      <a:pt x="4" y="13"/>
                    </a:lnTo>
                    <a:lnTo>
                      <a:pt x="4" y="13"/>
                    </a:lnTo>
                    <a:lnTo>
                      <a:pt x="2" y="13"/>
                    </a:lnTo>
                    <a:lnTo>
                      <a:pt x="4" y="13"/>
                    </a:lnTo>
                    <a:lnTo>
                      <a:pt x="4" y="13"/>
                    </a:lnTo>
                    <a:lnTo>
                      <a:pt x="6" y="13"/>
                    </a:lnTo>
                    <a:lnTo>
                      <a:pt x="4" y="13"/>
                    </a:lnTo>
                    <a:lnTo>
                      <a:pt x="6" y="13"/>
                    </a:lnTo>
                    <a:lnTo>
                      <a:pt x="6" y="13"/>
                    </a:lnTo>
                    <a:lnTo>
                      <a:pt x="6" y="13"/>
                    </a:lnTo>
                    <a:lnTo>
                      <a:pt x="6" y="13"/>
                    </a:lnTo>
                    <a:lnTo>
                      <a:pt x="6" y="13"/>
                    </a:lnTo>
                    <a:lnTo>
                      <a:pt x="6" y="15"/>
                    </a:lnTo>
                    <a:lnTo>
                      <a:pt x="8" y="15"/>
                    </a:lnTo>
                    <a:lnTo>
                      <a:pt x="8" y="13"/>
                    </a:lnTo>
                    <a:lnTo>
                      <a:pt x="8" y="9"/>
                    </a:lnTo>
                    <a:lnTo>
                      <a:pt x="12" y="9"/>
                    </a:lnTo>
                    <a:lnTo>
                      <a:pt x="14" y="11"/>
                    </a:lnTo>
                    <a:lnTo>
                      <a:pt x="14" y="9"/>
                    </a:lnTo>
                    <a:lnTo>
                      <a:pt x="12" y="9"/>
                    </a:lnTo>
                    <a:lnTo>
                      <a:pt x="12" y="9"/>
                    </a:lnTo>
                    <a:lnTo>
                      <a:pt x="14" y="9"/>
                    </a:lnTo>
                    <a:lnTo>
                      <a:pt x="14" y="9"/>
                    </a:lnTo>
                    <a:lnTo>
                      <a:pt x="14" y="9"/>
                    </a:lnTo>
                    <a:lnTo>
                      <a:pt x="14" y="7"/>
                    </a:lnTo>
                    <a:lnTo>
                      <a:pt x="12" y="7"/>
                    </a:lnTo>
                    <a:lnTo>
                      <a:pt x="14" y="7"/>
                    </a:lnTo>
                    <a:lnTo>
                      <a:pt x="14"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598">
                <a:extLst>
                  <a:ext uri="{FF2B5EF4-FFF2-40B4-BE49-F238E27FC236}">
                    <a16:creationId xmlns:a16="http://schemas.microsoft.com/office/drawing/2014/main" id="{F8E9B5DC-CFCE-453C-8B22-A4C043CB3DF0}"/>
                  </a:ext>
                </a:extLst>
              </p:cNvPr>
              <p:cNvSpPr>
                <a:spLocks/>
              </p:cNvSpPr>
              <p:nvPr/>
            </p:nvSpPr>
            <p:spPr bwMode="auto">
              <a:xfrm>
                <a:off x="5525206" y="5717644"/>
                <a:ext cx="74159" cy="45758"/>
              </a:xfrm>
              <a:custGeom>
                <a:avLst/>
                <a:gdLst>
                  <a:gd name="T0" fmla="*/ 0 w 24"/>
                  <a:gd name="T1" fmla="*/ 1 h 15"/>
                  <a:gd name="T2" fmla="*/ 3 w 24"/>
                  <a:gd name="T3" fmla="*/ 1 h 15"/>
                  <a:gd name="T4" fmla="*/ 9 w 24"/>
                  <a:gd name="T5" fmla="*/ 2 h 15"/>
                  <a:gd name="T6" fmla="*/ 14 w 24"/>
                  <a:gd name="T7" fmla="*/ 5 h 15"/>
                  <a:gd name="T8" fmla="*/ 24 w 24"/>
                  <a:gd name="T9" fmla="*/ 8 h 15"/>
                  <a:gd name="T10" fmla="*/ 18 w 24"/>
                  <a:gd name="T11" fmla="*/ 9 h 15"/>
                  <a:gd name="T12" fmla="*/ 11 w 24"/>
                  <a:gd name="T13" fmla="*/ 8 h 15"/>
                  <a:gd name="T14" fmla="*/ 15 w 24"/>
                  <a:gd name="T15" fmla="*/ 11 h 15"/>
                  <a:gd name="T16" fmla="*/ 20 w 24"/>
                  <a:gd name="T17" fmla="*/ 14 h 15"/>
                  <a:gd name="T18" fmla="*/ 23 w 24"/>
                  <a:gd name="T19" fmla="*/ 14 h 15"/>
                  <a:gd name="T20" fmla="*/ 16 w 24"/>
                  <a:gd name="T21" fmla="*/ 15 h 15"/>
                  <a:gd name="T22" fmla="*/ 8 w 24"/>
                  <a:gd name="T23" fmla="*/ 13 h 15"/>
                  <a:gd name="T24" fmla="*/ 0 w 24"/>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5">
                    <a:moveTo>
                      <a:pt x="0" y="1"/>
                    </a:moveTo>
                    <a:cubicBezTo>
                      <a:pt x="0" y="0"/>
                      <a:pt x="2" y="1"/>
                      <a:pt x="3" y="1"/>
                    </a:cubicBezTo>
                    <a:cubicBezTo>
                      <a:pt x="5" y="1"/>
                      <a:pt x="7" y="2"/>
                      <a:pt x="9" y="2"/>
                    </a:cubicBezTo>
                    <a:cubicBezTo>
                      <a:pt x="10" y="3"/>
                      <a:pt x="11" y="4"/>
                      <a:pt x="14" y="5"/>
                    </a:cubicBezTo>
                    <a:cubicBezTo>
                      <a:pt x="18" y="7"/>
                      <a:pt x="24" y="8"/>
                      <a:pt x="24" y="8"/>
                    </a:cubicBezTo>
                    <a:cubicBezTo>
                      <a:pt x="24" y="8"/>
                      <a:pt x="21" y="9"/>
                      <a:pt x="18" y="9"/>
                    </a:cubicBezTo>
                    <a:cubicBezTo>
                      <a:pt x="15" y="9"/>
                      <a:pt x="11" y="8"/>
                      <a:pt x="11" y="8"/>
                    </a:cubicBezTo>
                    <a:cubicBezTo>
                      <a:pt x="11" y="8"/>
                      <a:pt x="13" y="10"/>
                      <a:pt x="15" y="11"/>
                    </a:cubicBezTo>
                    <a:cubicBezTo>
                      <a:pt x="16" y="12"/>
                      <a:pt x="19" y="13"/>
                      <a:pt x="20" y="14"/>
                    </a:cubicBezTo>
                    <a:cubicBezTo>
                      <a:pt x="22" y="14"/>
                      <a:pt x="23" y="14"/>
                      <a:pt x="23" y="14"/>
                    </a:cubicBezTo>
                    <a:cubicBezTo>
                      <a:pt x="23" y="14"/>
                      <a:pt x="18" y="15"/>
                      <a:pt x="16" y="15"/>
                    </a:cubicBezTo>
                    <a:cubicBezTo>
                      <a:pt x="13" y="15"/>
                      <a:pt x="10" y="14"/>
                      <a:pt x="8" y="13"/>
                    </a:cubicBezTo>
                    <a:cubicBezTo>
                      <a:pt x="3" y="12"/>
                      <a:pt x="0" y="1"/>
                      <a:pt x="0"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599">
                <a:extLst>
                  <a:ext uri="{FF2B5EF4-FFF2-40B4-BE49-F238E27FC236}">
                    <a16:creationId xmlns:a16="http://schemas.microsoft.com/office/drawing/2014/main" id="{EBA09D86-1C2D-4A8C-974F-E5906B6EBA3D}"/>
                  </a:ext>
                </a:extLst>
              </p:cNvPr>
              <p:cNvSpPr>
                <a:spLocks/>
              </p:cNvSpPr>
              <p:nvPr/>
            </p:nvSpPr>
            <p:spPr bwMode="auto">
              <a:xfrm>
                <a:off x="5329553" y="5682931"/>
                <a:ext cx="80471" cy="37868"/>
              </a:xfrm>
              <a:custGeom>
                <a:avLst/>
                <a:gdLst>
                  <a:gd name="T0" fmla="*/ 23 w 26"/>
                  <a:gd name="T1" fmla="*/ 8 h 12"/>
                  <a:gd name="T2" fmla="*/ 26 w 26"/>
                  <a:gd name="T3" fmla="*/ 4 h 12"/>
                  <a:gd name="T4" fmla="*/ 24 w 26"/>
                  <a:gd name="T5" fmla="*/ 3 h 12"/>
                  <a:gd name="T6" fmla="*/ 20 w 26"/>
                  <a:gd name="T7" fmla="*/ 2 h 12"/>
                  <a:gd name="T8" fmla="*/ 13 w 26"/>
                  <a:gd name="T9" fmla="*/ 2 h 12"/>
                  <a:gd name="T10" fmla="*/ 4 w 26"/>
                  <a:gd name="T11" fmla="*/ 1 h 12"/>
                  <a:gd name="T12" fmla="*/ 0 w 26"/>
                  <a:gd name="T13" fmla="*/ 0 h 12"/>
                  <a:gd name="T14" fmla="*/ 3 w 26"/>
                  <a:gd name="T15" fmla="*/ 3 h 12"/>
                  <a:gd name="T16" fmla="*/ 7 w 26"/>
                  <a:gd name="T17" fmla="*/ 5 h 12"/>
                  <a:gd name="T18" fmla="*/ 11 w 26"/>
                  <a:gd name="T19" fmla="*/ 6 h 12"/>
                  <a:gd name="T20" fmla="*/ 8 w 26"/>
                  <a:gd name="T21" fmla="*/ 7 h 12"/>
                  <a:gd name="T22" fmla="*/ 3 w 26"/>
                  <a:gd name="T23" fmla="*/ 7 h 12"/>
                  <a:gd name="T24" fmla="*/ 1 w 26"/>
                  <a:gd name="T25" fmla="*/ 7 h 12"/>
                  <a:gd name="T26" fmla="*/ 3 w 26"/>
                  <a:gd name="T27" fmla="*/ 9 h 12"/>
                  <a:gd name="T28" fmla="*/ 9 w 26"/>
                  <a:gd name="T29" fmla="*/ 11 h 12"/>
                  <a:gd name="T30" fmla="*/ 15 w 26"/>
                  <a:gd name="T31" fmla="*/ 12 h 12"/>
                  <a:gd name="T32" fmla="*/ 23 w 26"/>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2">
                    <a:moveTo>
                      <a:pt x="23" y="8"/>
                    </a:moveTo>
                    <a:cubicBezTo>
                      <a:pt x="25" y="7"/>
                      <a:pt x="26" y="4"/>
                      <a:pt x="26" y="4"/>
                    </a:cubicBezTo>
                    <a:cubicBezTo>
                      <a:pt x="26" y="4"/>
                      <a:pt x="26" y="3"/>
                      <a:pt x="24" y="3"/>
                    </a:cubicBezTo>
                    <a:cubicBezTo>
                      <a:pt x="23" y="2"/>
                      <a:pt x="22" y="2"/>
                      <a:pt x="20" y="2"/>
                    </a:cubicBezTo>
                    <a:cubicBezTo>
                      <a:pt x="19" y="2"/>
                      <a:pt x="15" y="2"/>
                      <a:pt x="13" y="2"/>
                    </a:cubicBezTo>
                    <a:cubicBezTo>
                      <a:pt x="11" y="2"/>
                      <a:pt x="6" y="2"/>
                      <a:pt x="4" y="1"/>
                    </a:cubicBezTo>
                    <a:cubicBezTo>
                      <a:pt x="2" y="1"/>
                      <a:pt x="0" y="0"/>
                      <a:pt x="0" y="0"/>
                    </a:cubicBezTo>
                    <a:cubicBezTo>
                      <a:pt x="0" y="0"/>
                      <a:pt x="2" y="2"/>
                      <a:pt x="3" y="3"/>
                    </a:cubicBezTo>
                    <a:cubicBezTo>
                      <a:pt x="4" y="4"/>
                      <a:pt x="5" y="4"/>
                      <a:pt x="7" y="5"/>
                    </a:cubicBezTo>
                    <a:cubicBezTo>
                      <a:pt x="8" y="5"/>
                      <a:pt x="11" y="6"/>
                      <a:pt x="11" y="6"/>
                    </a:cubicBezTo>
                    <a:cubicBezTo>
                      <a:pt x="11" y="6"/>
                      <a:pt x="9" y="7"/>
                      <a:pt x="8" y="7"/>
                    </a:cubicBezTo>
                    <a:cubicBezTo>
                      <a:pt x="6" y="8"/>
                      <a:pt x="5" y="8"/>
                      <a:pt x="3" y="7"/>
                    </a:cubicBezTo>
                    <a:cubicBezTo>
                      <a:pt x="2" y="7"/>
                      <a:pt x="1" y="7"/>
                      <a:pt x="1" y="7"/>
                    </a:cubicBezTo>
                    <a:cubicBezTo>
                      <a:pt x="1" y="7"/>
                      <a:pt x="2" y="8"/>
                      <a:pt x="3" y="9"/>
                    </a:cubicBezTo>
                    <a:cubicBezTo>
                      <a:pt x="4" y="10"/>
                      <a:pt x="6" y="11"/>
                      <a:pt x="9" y="11"/>
                    </a:cubicBezTo>
                    <a:cubicBezTo>
                      <a:pt x="11" y="12"/>
                      <a:pt x="15" y="12"/>
                      <a:pt x="15" y="12"/>
                    </a:cubicBezTo>
                    <a:cubicBezTo>
                      <a:pt x="16" y="12"/>
                      <a:pt x="21" y="10"/>
                      <a:pt x="23" y="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600">
                <a:extLst>
                  <a:ext uri="{FF2B5EF4-FFF2-40B4-BE49-F238E27FC236}">
                    <a16:creationId xmlns:a16="http://schemas.microsoft.com/office/drawing/2014/main" id="{FD218291-CF47-4195-910C-2BC6208AB416}"/>
                  </a:ext>
                </a:extLst>
              </p:cNvPr>
              <p:cNvSpPr>
                <a:spLocks/>
              </p:cNvSpPr>
              <p:nvPr/>
            </p:nvSpPr>
            <p:spPr bwMode="auto">
              <a:xfrm>
                <a:off x="5518894" y="5720800"/>
                <a:ext cx="34713" cy="31557"/>
              </a:xfrm>
              <a:custGeom>
                <a:avLst/>
                <a:gdLst>
                  <a:gd name="T0" fmla="*/ 11 w 11"/>
                  <a:gd name="T1" fmla="*/ 4 h 10"/>
                  <a:gd name="T2" fmla="*/ 3 w 11"/>
                  <a:gd name="T3" fmla="*/ 1 h 10"/>
                  <a:gd name="T4" fmla="*/ 2 w 11"/>
                  <a:gd name="T5" fmla="*/ 0 h 10"/>
                  <a:gd name="T6" fmla="*/ 1 w 11"/>
                  <a:gd name="T7" fmla="*/ 8 h 10"/>
                  <a:gd name="T8" fmla="*/ 8 w 11"/>
                  <a:gd name="T9" fmla="*/ 7 h 10"/>
                  <a:gd name="T10" fmla="*/ 11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11" y="4"/>
                    </a:moveTo>
                    <a:cubicBezTo>
                      <a:pt x="10" y="3"/>
                      <a:pt x="5" y="4"/>
                      <a:pt x="3" y="1"/>
                    </a:cubicBezTo>
                    <a:cubicBezTo>
                      <a:pt x="2" y="0"/>
                      <a:pt x="2" y="0"/>
                      <a:pt x="2" y="0"/>
                    </a:cubicBezTo>
                    <a:cubicBezTo>
                      <a:pt x="2" y="0"/>
                      <a:pt x="0" y="6"/>
                      <a:pt x="1" y="8"/>
                    </a:cubicBezTo>
                    <a:cubicBezTo>
                      <a:pt x="2" y="10"/>
                      <a:pt x="8" y="7"/>
                      <a:pt x="8" y="7"/>
                    </a:cubicBezTo>
                    <a:cubicBezTo>
                      <a:pt x="8" y="7"/>
                      <a:pt x="11" y="4"/>
                      <a:pt x="11" y="4"/>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601">
                <a:extLst>
                  <a:ext uri="{FF2B5EF4-FFF2-40B4-BE49-F238E27FC236}">
                    <a16:creationId xmlns:a16="http://schemas.microsoft.com/office/drawing/2014/main" id="{5B7F1D8D-84FB-4924-BB18-8A43DB9FA15E}"/>
                  </a:ext>
                </a:extLst>
              </p:cNvPr>
              <p:cNvSpPr>
                <a:spLocks/>
              </p:cNvSpPr>
              <p:nvPr/>
            </p:nvSpPr>
            <p:spPr bwMode="auto">
              <a:xfrm>
                <a:off x="5381622" y="5692398"/>
                <a:ext cx="28401" cy="28401"/>
              </a:xfrm>
              <a:custGeom>
                <a:avLst/>
                <a:gdLst>
                  <a:gd name="T0" fmla="*/ 0 w 9"/>
                  <a:gd name="T1" fmla="*/ 2 h 9"/>
                  <a:gd name="T2" fmla="*/ 5 w 9"/>
                  <a:gd name="T3" fmla="*/ 1 h 9"/>
                  <a:gd name="T4" fmla="*/ 9 w 9"/>
                  <a:gd name="T5" fmla="*/ 1 h 9"/>
                  <a:gd name="T6" fmla="*/ 7 w 9"/>
                  <a:gd name="T7" fmla="*/ 8 h 9"/>
                  <a:gd name="T8" fmla="*/ 0 w 9"/>
                  <a:gd name="T9" fmla="*/ 4 h 9"/>
                  <a:gd name="T10" fmla="*/ 0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0" y="2"/>
                    </a:moveTo>
                    <a:cubicBezTo>
                      <a:pt x="0" y="0"/>
                      <a:pt x="4" y="1"/>
                      <a:pt x="5" y="1"/>
                    </a:cubicBezTo>
                    <a:cubicBezTo>
                      <a:pt x="7" y="2"/>
                      <a:pt x="8" y="2"/>
                      <a:pt x="9" y="1"/>
                    </a:cubicBezTo>
                    <a:cubicBezTo>
                      <a:pt x="9" y="0"/>
                      <a:pt x="8" y="7"/>
                      <a:pt x="7" y="8"/>
                    </a:cubicBezTo>
                    <a:cubicBezTo>
                      <a:pt x="6" y="9"/>
                      <a:pt x="0" y="4"/>
                      <a:pt x="0" y="4"/>
                    </a:cubicBezTo>
                    <a:lnTo>
                      <a:pt x="0" y="2"/>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602">
                <a:extLst>
                  <a:ext uri="{FF2B5EF4-FFF2-40B4-BE49-F238E27FC236}">
                    <a16:creationId xmlns:a16="http://schemas.microsoft.com/office/drawing/2014/main" id="{7DF7043B-2C52-49B9-9653-3FA4F66B63FC}"/>
                  </a:ext>
                </a:extLst>
              </p:cNvPr>
              <p:cNvSpPr>
                <a:spLocks/>
              </p:cNvSpPr>
              <p:nvPr/>
            </p:nvSpPr>
            <p:spPr bwMode="auto">
              <a:xfrm>
                <a:off x="5372155" y="5698710"/>
                <a:ext cx="184608" cy="83626"/>
              </a:xfrm>
              <a:custGeom>
                <a:avLst/>
                <a:gdLst>
                  <a:gd name="T0" fmla="*/ 3 w 59"/>
                  <a:gd name="T1" fmla="*/ 0 h 27"/>
                  <a:gd name="T2" fmla="*/ 0 w 59"/>
                  <a:gd name="T3" fmla="*/ 8 h 27"/>
                  <a:gd name="T4" fmla="*/ 24 w 59"/>
                  <a:gd name="T5" fmla="*/ 23 h 27"/>
                  <a:gd name="T6" fmla="*/ 57 w 59"/>
                  <a:gd name="T7" fmla="*/ 21 h 27"/>
                  <a:gd name="T8" fmla="*/ 59 w 59"/>
                  <a:gd name="T9" fmla="*/ 12 h 27"/>
                  <a:gd name="T10" fmla="*/ 58 w 59"/>
                  <a:gd name="T11" fmla="*/ 11 h 27"/>
                  <a:gd name="T12" fmla="*/ 28 w 59"/>
                  <a:gd name="T13" fmla="*/ 14 h 27"/>
                  <a:gd name="T14" fmla="*/ 3 w 5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7">
                    <a:moveTo>
                      <a:pt x="3" y="0"/>
                    </a:moveTo>
                    <a:cubicBezTo>
                      <a:pt x="3" y="0"/>
                      <a:pt x="0" y="7"/>
                      <a:pt x="0" y="8"/>
                    </a:cubicBezTo>
                    <a:cubicBezTo>
                      <a:pt x="0" y="10"/>
                      <a:pt x="10" y="19"/>
                      <a:pt x="24" y="23"/>
                    </a:cubicBezTo>
                    <a:cubicBezTo>
                      <a:pt x="37" y="27"/>
                      <a:pt x="48" y="25"/>
                      <a:pt x="57" y="21"/>
                    </a:cubicBezTo>
                    <a:cubicBezTo>
                      <a:pt x="58" y="21"/>
                      <a:pt x="59" y="15"/>
                      <a:pt x="59" y="12"/>
                    </a:cubicBezTo>
                    <a:cubicBezTo>
                      <a:pt x="59" y="11"/>
                      <a:pt x="58" y="11"/>
                      <a:pt x="58" y="11"/>
                    </a:cubicBezTo>
                    <a:cubicBezTo>
                      <a:pt x="58" y="11"/>
                      <a:pt x="43" y="19"/>
                      <a:pt x="28" y="14"/>
                    </a:cubicBezTo>
                    <a:cubicBezTo>
                      <a:pt x="13" y="9"/>
                      <a:pt x="3" y="0"/>
                      <a:pt x="3"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603">
                <a:extLst>
                  <a:ext uri="{FF2B5EF4-FFF2-40B4-BE49-F238E27FC236}">
                    <a16:creationId xmlns:a16="http://schemas.microsoft.com/office/drawing/2014/main" id="{B1C6FE28-0D0E-49DE-ACAB-4A6CAC0F6D71}"/>
                  </a:ext>
                </a:extLst>
              </p:cNvPr>
              <p:cNvSpPr>
                <a:spLocks/>
              </p:cNvSpPr>
              <p:nvPr/>
            </p:nvSpPr>
            <p:spPr bwMode="auto">
              <a:xfrm>
                <a:off x="5378466" y="5711333"/>
                <a:ext cx="15778" cy="15778"/>
              </a:xfrm>
              <a:custGeom>
                <a:avLst/>
                <a:gdLst>
                  <a:gd name="T0" fmla="*/ 2 w 5"/>
                  <a:gd name="T1" fmla="*/ 5 h 5"/>
                  <a:gd name="T2" fmla="*/ 1 w 5"/>
                  <a:gd name="T3" fmla="*/ 4 h 5"/>
                  <a:gd name="T4" fmla="*/ 1 w 5"/>
                  <a:gd name="T5" fmla="*/ 1 h 5"/>
                  <a:gd name="T6" fmla="*/ 4 w 5"/>
                  <a:gd name="T7" fmla="*/ 1 h 5"/>
                  <a:gd name="T8" fmla="*/ 4 w 5"/>
                  <a:gd name="T9" fmla="*/ 3 h 5"/>
                  <a:gd name="T10" fmla="*/ 3 w 5"/>
                  <a:gd name="T11" fmla="*/ 2 h 5"/>
                  <a:gd name="T12" fmla="*/ 3 w 5"/>
                  <a:gd name="T13" fmla="*/ 1 h 5"/>
                  <a:gd name="T14" fmla="*/ 2 w 5"/>
                  <a:gd name="T15" fmla="*/ 2 h 5"/>
                  <a:gd name="T16" fmla="*/ 1 w 5"/>
                  <a:gd name="T17" fmla="*/ 4 h 5"/>
                  <a:gd name="T18" fmla="*/ 2 w 5"/>
                  <a:gd name="T19" fmla="*/ 4 h 5"/>
                  <a:gd name="T20" fmla="*/ 3 w 5"/>
                  <a:gd name="T21" fmla="*/ 3 h 5"/>
                  <a:gd name="T22" fmla="*/ 2 w 5"/>
                  <a:gd name="T23" fmla="*/ 3 h 5"/>
                  <a:gd name="T24" fmla="*/ 3 w 5"/>
                  <a:gd name="T25" fmla="*/ 2 h 5"/>
                  <a:gd name="T26" fmla="*/ 4 w 5"/>
                  <a:gd name="T27" fmla="*/ 3 h 5"/>
                  <a:gd name="T28" fmla="*/ 2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2" y="5"/>
                    </a:moveTo>
                    <a:cubicBezTo>
                      <a:pt x="2" y="5"/>
                      <a:pt x="1" y="5"/>
                      <a:pt x="1" y="4"/>
                    </a:cubicBezTo>
                    <a:cubicBezTo>
                      <a:pt x="0" y="3"/>
                      <a:pt x="0" y="2"/>
                      <a:pt x="1" y="1"/>
                    </a:cubicBezTo>
                    <a:cubicBezTo>
                      <a:pt x="2" y="1"/>
                      <a:pt x="3" y="0"/>
                      <a:pt x="4" y="1"/>
                    </a:cubicBezTo>
                    <a:cubicBezTo>
                      <a:pt x="4" y="2"/>
                      <a:pt x="5" y="2"/>
                      <a:pt x="4" y="3"/>
                    </a:cubicBezTo>
                    <a:cubicBezTo>
                      <a:pt x="3" y="2"/>
                      <a:pt x="3" y="2"/>
                      <a:pt x="3" y="2"/>
                    </a:cubicBezTo>
                    <a:cubicBezTo>
                      <a:pt x="4" y="2"/>
                      <a:pt x="4" y="2"/>
                      <a:pt x="3" y="1"/>
                    </a:cubicBezTo>
                    <a:cubicBezTo>
                      <a:pt x="3" y="1"/>
                      <a:pt x="2" y="2"/>
                      <a:pt x="2" y="2"/>
                    </a:cubicBezTo>
                    <a:cubicBezTo>
                      <a:pt x="1" y="3"/>
                      <a:pt x="1" y="3"/>
                      <a:pt x="1" y="4"/>
                    </a:cubicBezTo>
                    <a:cubicBezTo>
                      <a:pt x="1" y="4"/>
                      <a:pt x="2" y="4"/>
                      <a:pt x="2" y="4"/>
                    </a:cubicBezTo>
                    <a:cubicBezTo>
                      <a:pt x="3" y="3"/>
                      <a:pt x="3" y="3"/>
                      <a:pt x="3" y="3"/>
                    </a:cubicBezTo>
                    <a:cubicBezTo>
                      <a:pt x="2" y="3"/>
                      <a:pt x="2" y="3"/>
                      <a:pt x="2" y="3"/>
                    </a:cubicBezTo>
                    <a:cubicBezTo>
                      <a:pt x="3" y="2"/>
                      <a:pt x="3" y="2"/>
                      <a:pt x="3" y="2"/>
                    </a:cubicBezTo>
                    <a:cubicBezTo>
                      <a:pt x="4" y="3"/>
                      <a:pt x="4" y="3"/>
                      <a:pt x="4"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604">
                <a:extLst>
                  <a:ext uri="{FF2B5EF4-FFF2-40B4-BE49-F238E27FC236}">
                    <a16:creationId xmlns:a16="http://schemas.microsoft.com/office/drawing/2014/main" id="{6D93BDD0-F202-4B71-A599-AD52E19D9851}"/>
                  </a:ext>
                </a:extLst>
              </p:cNvPr>
              <p:cNvSpPr>
                <a:spLocks noEditPoints="1"/>
              </p:cNvSpPr>
              <p:nvPr/>
            </p:nvSpPr>
            <p:spPr bwMode="auto">
              <a:xfrm>
                <a:off x="5387934" y="5720800"/>
                <a:ext cx="12623" cy="12623"/>
              </a:xfrm>
              <a:custGeom>
                <a:avLst/>
                <a:gdLst>
                  <a:gd name="T0" fmla="*/ 1 w 4"/>
                  <a:gd name="T1" fmla="*/ 1 h 4"/>
                  <a:gd name="T2" fmla="*/ 3 w 4"/>
                  <a:gd name="T3" fmla="*/ 0 h 4"/>
                  <a:gd name="T4" fmla="*/ 3 w 4"/>
                  <a:gd name="T5" fmla="*/ 3 h 4"/>
                  <a:gd name="T6" fmla="*/ 1 w 4"/>
                  <a:gd name="T7" fmla="*/ 4 h 4"/>
                  <a:gd name="T8" fmla="*/ 1 w 4"/>
                  <a:gd name="T9" fmla="*/ 1 h 4"/>
                  <a:gd name="T10" fmla="*/ 1 w 4"/>
                  <a:gd name="T11" fmla="*/ 3 h 4"/>
                  <a:gd name="T12" fmla="*/ 3 w 4"/>
                  <a:gd name="T13" fmla="*/ 3 h 4"/>
                  <a:gd name="T14" fmla="*/ 3 w 4"/>
                  <a:gd name="T15" fmla="*/ 1 h 4"/>
                  <a:gd name="T16" fmla="*/ 1 w 4"/>
                  <a:gd name="T17" fmla="*/ 2 h 4"/>
                  <a:gd name="T18" fmla="*/ 1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1"/>
                    </a:moveTo>
                    <a:cubicBezTo>
                      <a:pt x="2" y="0"/>
                      <a:pt x="2" y="0"/>
                      <a:pt x="3" y="0"/>
                    </a:cubicBezTo>
                    <a:cubicBezTo>
                      <a:pt x="4" y="1"/>
                      <a:pt x="4" y="2"/>
                      <a:pt x="3" y="3"/>
                    </a:cubicBezTo>
                    <a:cubicBezTo>
                      <a:pt x="3" y="4"/>
                      <a:pt x="2" y="4"/>
                      <a:pt x="1" y="4"/>
                    </a:cubicBezTo>
                    <a:cubicBezTo>
                      <a:pt x="0" y="3"/>
                      <a:pt x="0" y="2"/>
                      <a:pt x="1" y="1"/>
                    </a:cubicBezTo>
                    <a:close/>
                    <a:moveTo>
                      <a:pt x="1" y="3"/>
                    </a:moveTo>
                    <a:cubicBezTo>
                      <a:pt x="2" y="4"/>
                      <a:pt x="2" y="3"/>
                      <a:pt x="3" y="3"/>
                    </a:cubicBezTo>
                    <a:cubicBezTo>
                      <a:pt x="3" y="2"/>
                      <a:pt x="4" y="1"/>
                      <a:pt x="3" y="1"/>
                    </a:cubicBezTo>
                    <a:cubicBezTo>
                      <a:pt x="3" y="0"/>
                      <a:pt x="2" y="1"/>
                      <a:pt x="1" y="2"/>
                    </a:cubicBezTo>
                    <a:cubicBezTo>
                      <a:pt x="1" y="2"/>
                      <a:pt x="1" y="3"/>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605">
                <a:extLst>
                  <a:ext uri="{FF2B5EF4-FFF2-40B4-BE49-F238E27FC236}">
                    <a16:creationId xmlns:a16="http://schemas.microsoft.com/office/drawing/2014/main" id="{97119B0C-F97F-4143-BD32-CEB5AEF33D77}"/>
                  </a:ext>
                </a:extLst>
              </p:cNvPr>
              <p:cNvSpPr>
                <a:spLocks noEditPoints="1"/>
              </p:cNvSpPr>
              <p:nvPr/>
            </p:nvSpPr>
            <p:spPr bwMode="auto">
              <a:xfrm>
                <a:off x="5397401" y="5727111"/>
                <a:ext cx="12623" cy="15778"/>
              </a:xfrm>
              <a:custGeom>
                <a:avLst/>
                <a:gdLst>
                  <a:gd name="T0" fmla="*/ 2 w 4"/>
                  <a:gd name="T1" fmla="*/ 0 h 5"/>
                  <a:gd name="T2" fmla="*/ 3 w 4"/>
                  <a:gd name="T3" fmla="*/ 0 h 5"/>
                  <a:gd name="T4" fmla="*/ 4 w 4"/>
                  <a:gd name="T5" fmla="*/ 3 h 5"/>
                  <a:gd name="T6" fmla="*/ 1 w 4"/>
                  <a:gd name="T7" fmla="*/ 4 h 5"/>
                  <a:gd name="T8" fmla="*/ 0 w 4"/>
                  <a:gd name="T9" fmla="*/ 3 h 5"/>
                  <a:gd name="T10" fmla="*/ 2 w 4"/>
                  <a:gd name="T11" fmla="*/ 0 h 5"/>
                  <a:gd name="T12" fmla="*/ 1 w 4"/>
                  <a:gd name="T13" fmla="*/ 3 h 5"/>
                  <a:gd name="T14" fmla="*/ 1 w 4"/>
                  <a:gd name="T15" fmla="*/ 3 h 5"/>
                  <a:gd name="T16" fmla="*/ 3 w 4"/>
                  <a:gd name="T17" fmla="*/ 3 h 5"/>
                  <a:gd name="T18" fmla="*/ 3 w 4"/>
                  <a:gd name="T19" fmla="*/ 1 h 5"/>
                  <a:gd name="T20" fmla="*/ 3 w 4"/>
                  <a:gd name="T21" fmla="*/ 1 h 5"/>
                  <a:gd name="T22" fmla="*/ 1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3" y="0"/>
                      <a:pt x="3" y="0"/>
                      <a:pt x="3" y="0"/>
                    </a:cubicBezTo>
                    <a:cubicBezTo>
                      <a:pt x="4" y="1"/>
                      <a:pt x="4" y="2"/>
                      <a:pt x="4" y="3"/>
                    </a:cubicBezTo>
                    <a:cubicBezTo>
                      <a:pt x="3" y="5"/>
                      <a:pt x="2" y="4"/>
                      <a:pt x="1" y="4"/>
                    </a:cubicBezTo>
                    <a:cubicBezTo>
                      <a:pt x="0" y="3"/>
                      <a:pt x="0" y="3"/>
                      <a:pt x="0" y="3"/>
                    </a:cubicBezTo>
                    <a:lnTo>
                      <a:pt x="2" y="0"/>
                    </a:lnTo>
                    <a:close/>
                    <a:moveTo>
                      <a:pt x="1" y="3"/>
                    </a:moveTo>
                    <a:cubicBezTo>
                      <a:pt x="1" y="3"/>
                      <a:pt x="1" y="3"/>
                      <a:pt x="1" y="3"/>
                    </a:cubicBezTo>
                    <a:cubicBezTo>
                      <a:pt x="2" y="4"/>
                      <a:pt x="2" y="3"/>
                      <a:pt x="3" y="3"/>
                    </a:cubicBezTo>
                    <a:cubicBezTo>
                      <a:pt x="3" y="2"/>
                      <a:pt x="4" y="1"/>
                      <a:pt x="3" y="1"/>
                    </a:cubicBezTo>
                    <a:cubicBezTo>
                      <a:pt x="3" y="1"/>
                      <a:pt x="3" y="1"/>
                      <a:pt x="3" y="1"/>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606">
                <a:extLst>
                  <a:ext uri="{FF2B5EF4-FFF2-40B4-BE49-F238E27FC236}">
                    <a16:creationId xmlns:a16="http://schemas.microsoft.com/office/drawing/2014/main" id="{C96B27D1-587C-4610-B097-B5D0AA95DFD8}"/>
                  </a:ext>
                </a:extLst>
              </p:cNvPr>
              <p:cNvSpPr>
                <a:spLocks noEditPoints="1"/>
              </p:cNvSpPr>
              <p:nvPr/>
            </p:nvSpPr>
            <p:spPr bwMode="auto">
              <a:xfrm>
                <a:off x="5413179" y="5733422"/>
                <a:ext cx="12623" cy="15778"/>
              </a:xfrm>
              <a:custGeom>
                <a:avLst/>
                <a:gdLst>
                  <a:gd name="T0" fmla="*/ 2 w 4"/>
                  <a:gd name="T1" fmla="*/ 0 h 5"/>
                  <a:gd name="T2" fmla="*/ 3 w 4"/>
                  <a:gd name="T3" fmla="*/ 1 h 5"/>
                  <a:gd name="T4" fmla="*/ 3 w 4"/>
                  <a:gd name="T5" fmla="*/ 2 h 5"/>
                  <a:gd name="T6" fmla="*/ 2 w 4"/>
                  <a:gd name="T7" fmla="*/ 3 h 5"/>
                  <a:gd name="T8" fmla="*/ 2 w 4"/>
                  <a:gd name="T9" fmla="*/ 3 h 5"/>
                  <a:gd name="T10" fmla="*/ 3 w 4"/>
                  <a:gd name="T11" fmla="*/ 4 h 5"/>
                  <a:gd name="T12" fmla="*/ 1 w 4"/>
                  <a:gd name="T13" fmla="*/ 4 h 5"/>
                  <a:gd name="T14" fmla="*/ 0 w 4"/>
                  <a:gd name="T15" fmla="*/ 4 h 5"/>
                  <a:gd name="T16" fmla="*/ 2 w 4"/>
                  <a:gd name="T17" fmla="*/ 0 h 5"/>
                  <a:gd name="T18" fmla="*/ 1 w 4"/>
                  <a:gd name="T19" fmla="*/ 4 h 5"/>
                  <a:gd name="T20" fmla="*/ 1 w 4"/>
                  <a:gd name="T21" fmla="*/ 4 h 5"/>
                  <a:gd name="T22" fmla="*/ 2 w 4"/>
                  <a:gd name="T23" fmla="*/ 4 h 5"/>
                  <a:gd name="T24" fmla="*/ 1 w 4"/>
                  <a:gd name="T25" fmla="*/ 3 h 5"/>
                  <a:gd name="T26" fmla="*/ 1 w 4"/>
                  <a:gd name="T27" fmla="*/ 3 h 5"/>
                  <a:gd name="T28" fmla="*/ 1 w 4"/>
                  <a:gd name="T29" fmla="*/ 4 h 5"/>
                  <a:gd name="T30" fmla="*/ 1 w 4"/>
                  <a:gd name="T31" fmla="*/ 2 h 5"/>
                  <a:gd name="T32" fmla="*/ 2 w 4"/>
                  <a:gd name="T33" fmla="*/ 2 h 5"/>
                  <a:gd name="T34" fmla="*/ 3 w 4"/>
                  <a:gd name="T35" fmla="*/ 2 h 5"/>
                  <a:gd name="T36" fmla="*/ 2 w 4"/>
                  <a:gd name="T37" fmla="*/ 1 h 5"/>
                  <a:gd name="T38" fmla="*/ 2 w 4"/>
                  <a:gd name="T39" fmla="*/ 1 h 5"/>
                  <a:gd name="T40" fmla="*/ 1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2" y="0"/>
                    </a:moveTo>
                    <a:cubicBezTo>
                      <a:pt x="3" y="1"/>
                      <a:pt x="3" y="1"/>
                      <a:pt x="3" y="1"/>
                    </a:cubicBezTo>
                    <a:cubicBezTo>
                      <a:pt x="3" y="1"/>
                      <a:pt x="4" y="2"/>
                      <a:pt x="3" y="2"/>
                    </a:cubicBezTo>
                    <a:cubicBezTo>
                      <a:pt x="3" y="3"/>
                      <a:pt x="3" y="3"/>
                      <a:pt x="2" y="3"/>
                    </a:cubicBezTo>
                    <a:cubicBezTo>
                      <a:pt x="2" y="3"/>
                      <a:pt x="2" y="3"/>
                      <a:pt x="2" y="3"/>
                    </a:cubicBezTo>
                    <a:cubicBezTo>
                      <a:pt x="3" y="3"/>
                      <a:pt x="3" y="4"/>
                      <a:pt x="3" y="4"/>
                    </a:cubicBezTo>
                    <a:cubicBezTo>
                      <a:pt x="2" y="5"/>
                      <a:pt x="1" y="5"/>
                      <a:pt x="1" y="4"/>
                    </a:cubicBezTo>
                    <a:cubicBezTo>
                      <a:pt x="0" y="4"/>
                      <a:pt x="0" y="4"/>
                      <a:pt x="0" y="4"/>
                    </a:cubicBezTo>
                    <a:lnTo>
                      <a:pt x="2" y="0"/>
                    </a:lnTo>
                    <a:close/>
                    <a:moveTo>
                      <a:pt x="1" y="4"/>
                    </a:moveTo>
                    <a:cubicBezTo>
                      <a:pt x="1" y="4"/>
                      <a:pt x="1" y="4"/>
                      <a:pt x="1" y="4"/>
                    </a:cubicBezTo>
                    <a:cubicBezTo>
                      <a:pt x="1" y="4"/>
                      <a:pt x="2" y="4"/>
                      <a:pt x="2" y="4"/>
                    </a:cubicBezTo>
                    <a:cubicBezTo>
                      <a:pt x="2" y="3"/>
                      <a:pt x="2" y="3"/>
                      <a:pt x="1" y="3"/>
                    </a:cubicBezTo>
                    <a:cubicBezTo>
                      <a:pt x="1" y="3"/>
                      <a:pt x="1" y="3"/>
                      <a:pt x="1" y="3"/>
                    </a:cubicBezTo>
                    <a:lnTo>
                      <a:pt x="1" y="4"/>
                    </a:lnTo>
                    <a:close/>
                    <a:moveTo>
                      <a:pt x="1" y="2"/>
                    </a:moveTo>
                    <a:cubicBezTo>
                      <a:pt x="2" y="2"/>
                      <a:pt x="2" y="2"/>
                      <a:pt x="2" y="2"/>
                    </a:cubicBezTo>
                    <a:cubicBezTo>
                      <a:pt x="2" y="3"/>
                      <a:pt x="2" y="3"/>
                      <a:pt x="3" y="2"/>
                    </a:cubicBezTo>
                    <a:cubicBezTo>
                      <a:pt x="3" y="2"/>
                      <a:pt x="3" y="1"/>
                      <a:pt x="2" y="1"/>
                    </a:cubicBezTo>
                    <a:cubicBezTo>
                      <a:pt x="2" y="1"/>
                      <a:pt x="2" y="1"/>
                      <a:pt x="2"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608">
                <a:extLst>
                  <a:ext uri="{FF2B5EF4-FFF2-40B4-BE49-F238E27FC236}">
                    <a16:creationId xmlns:a16="http://schemas.microsoft.com/office/drawing/2014/main" id="{2048BCEF-3C76-4E89-97F7-43E6402AD0ED}"/>
                  </a:ext>
                </a:extLst>
              </p:cNvPr>
              <p:cNvSpPr>
                <a:spLocks/>
              </p:cNvSpPr>
              <p:nvPr/>
            </p:nvSpPr>
            <p:spPr bwMode="auto">
              <a:xfrm>
                <a:off x="5422645" y="5739734"/>
                <a:ext cx="12623" cy="14200"/>
              </a:xfrm>
              <a:custGeom>
                <a:avLst/>
                <a:gdLst>
                  <a:gd name="T0" fmla="*/ 2 w 8"/>
                  <a:gd name="T1" fmla="*/ 0 h 9"/>
                  <a:gd name="T2" fmla="*/ 8 w 8"/>
                  <a:gd name="T3" fmla="*/ 2 h 9"/>
                  <a:gd name="T4" fmla="*/ 6 w 8"/>
                  <a:gd name="T5" fmla="*/ 2 h 9"/>
                  <a:gd name="T6" fmla="*/ 4 w 8"/>
                  <a:gd name="T7" fmla="*/ 2 h 9"/>
                  <a:gd name="T8" fmla="*/ 2 w 8"/>
                  <a:gd name="T9" fmla="*/ 4 h 9"/>
                  <a:gd name="T10" fmla="*/ 6 w 8"/>
                  <a:gd name="T11" fmla="*/ 4 h 9"/>
                  <a:gd name="T12" fmla="*/ 6 w 8"/>
                  <a:gd name="T13" fmla="*/ 6 h 9"/>
                  <a:gd name="T14" fmla="*/ 2 w 8"/>
                  <a:gd name="T15" fmla="*/ 4 h 9"/>
                  <a:gd name="T16" fmla="*/ 2 w 8"/>
                  <a:gd name="T17" fmla="*/ 6 h 9"/>
                  <a:gd name="T18" fmla="*/ 4 w 8"/>
                  <a:gd name="T19" fmla="*/ 8 h 9"/>
                  <a:gd name="T20" fmla="*/ 4 w 8"/>
                  <a:gd name="T21" fmla="*/ 9 h 9"/>
                  <a:gd name="T22" fmla="*/ 0 w 8"/>
                  <a:gd name="T23" fmla="*/ 8 h 9"/>
                  <a:gd name="T24" fmla="*/ 2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2" y="0"/>
                    </a:moveTo>
                    <a:lnTo>
                      <a:pt x="8" y="2"/>
                    </a:lnTo>
                    <a:lnTo>
                      <a:pt x="6" y="2"/>
                    </a:lnTo>
                    <a:lnTo>
                      <a:pt x="4" y="2"/>
                    </a:lnTo>
                    <a:lnTo>
                      <a:pt x="2" y="4"/>
                    </a:lnTo>
                    <a:lnTo>
                      <a:pt x="6" y="4"/>
                    </a:lnTo>
                    <a:lnTo>
                      <a:pt x="6" y="6"/>
                    </a:lnTo>
                    <a:lnTo>
                      <a:pt x="2" y="4"/>
                    </a:lnTo>
                    <a:lnTo>
                      <a:pt x="2" y="6"/>
                    </a:lnTo>
                    <a:lnTo>
                      <a:pt x="4" y="8"/>
                    </a:lnTo>
                    <a:lnTo>
                      <a:pt x="4" y="9"/>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609">
                <a:extLst>
                  <a:ext uri="{FF2B5EF4-FFF2-40B4-BE49-F238E27FC236}">
                    <a16:creationId xmlns:a16="http://schemas.microsoft.com/office/drawing/2014/main" id="{0A1131EF-CAA7-413C-9235-D059E5F39068}"/>
                  </a:ext>
                </a:extLst>
              </p:cNvPr>
              <p:cNvSpPr>
                <a:spLocks/>
              </p:cNvSpPr>
              <p:nvPr/>
            </p:nvSpPr>
            <p:spPr bwMode="auto">
              <a:xfrm>
                <a:off x="5435268" y="5746045"/>
                <a:ext cx="18934" cy="14200"/>
              </a:xfrm>
              <a:custGeom>
                <a:avLst/>
                <a:gdLst>
                  <a:gd name="T0" fmla="*/ 4 w 12"/>
                  <a:gd name="T1" fmla="*/ 0 h 9"/>
                  <a:gd name="T2" fmla="*/ 6 w 12"/>
                  <a:gd name="T3" fmla="*/ 0 h 9"/>
                  <a:gd name="T4" fmla="*/ 6 w 12"/>
                  <a:gd name="T5" fmla="*/ 7 h 9"/>
                  <a:gd name="T6" fmla="*/ 6 w 12"/>
                  <a:gd name="T7" fmla="*/ 7 h 9"/>
                  <a:gd name="T8" fmla="*/ 10 w 12"/>
                  <a:gd name="T9" fmla="*/ 2 h 9"/>
                  <a:gd name="T10" fmla="*/ 12 w 12"/>
                  <a:gd name="T11" fmla="*/ 2 h 9"/>
                  <a:gd name="T12" fmla="*/ 8 w 12"/>
                  <a:gd name="T13" fmla="*/ 9 h 9"/>
                  <a:gd name="T14" fmla="*/ 8 w 12"/>
                  <a:gd name="T15" fmla="*/ 9 h 9"/>
                  <a:gd name="T16" fmla="*/ 10 w 12"/>
                  <a:gd name="T17" fmla="*/ 4 h 9"/>
                  <a:gd name="T18" fmla="*/ 10 w 12"/>
                  <a:gd name="T19" fmla="*/ 4 h 9"/>
                  <a:gd name="T20" fmla="*/ 6 w 12"/>
                  <a:gd name="T21" fmla="*/ 7 h 9"/>
                  <a:gd name="T22" fmla="*/ 4 w 12"/>
                  <a:gd name="T23" fmla="*/ 7 h 9"/>
                  <a:gd name="T24" fmla="*/ 4 w 12"/>
                  <a:gd name="T25" fmla="*/ 2 h 9"/>
                  <a:gd name="T26" fmla="*/ 4 w 12"/>
                  <a:gd name="T27" fmla="*/ 2 h 9"/>
                  <a:gd name="T28" fmla="*/ 2 w 12"/>
                  <a:gd name="T29" fmla="*/ 7 h 9"/>
                  <a:gd name="T30" fmla="*/ 0 w 12"/>
                  <a:gd name="T31" fmla="*/ 7 h 9"/>
                  <a:gd name="T32" fmla="*/ 4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4" y="0"/>
                    </a:moveTo>
                    <a:lnTo>
                      <a:pt x="6" y="0"/>
                    </a:lnTo>
                    <a:lnTo>
                      <a:pt x="6" y="7"/>
                    </a:lnTo>
                    <a:lnTo>
                      <a:pt x="6" y="7"/>
                    </a:lnTo>
                    <a:lnTo>
                      <a:pt x="10" y="2"/>
                    </a:lnTo>
                    <a:lnTo>
                      <a:pt x="12" y="2"/>
                    </a:lnTo>
                    <a:lnTo>
                      <a:pt x="8" y="9"/>
                    </a:lnTo>
                    <a:lnTo>
                      <a:pt x="8" y="9"/>
                    </a:lnTo>
                    <a:lnTo>
                      <a:pt x="10" y="4"/>
                    </a:lnTo>
                    <a:lnTo>
                      <a:pt x="10" y="4"/>
                    </a:lnTo>
                    <a:lnTo>
                      <a:pt x="6" y="7"/>
                    </a:lnTo>
                    <a:lnTo>
                      <a:pt x="4" y="7"/>
                    </a:lnTo>
                    <a:lnTo>
                      <a:pt x="4" y="2"/>
                    </a:lnTo>
                    <a:lnTo>
                      <a:pt x="4" y="2"/>
                    </a:lnTo>
                    <a:lnTo>
                      <a:pt x="2" y="7"/>
                    </a:lnTo>
                    <a:lnTo>
                      <a:pt x="0" y="7"/>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610">
                <a:extLst>
                  <a:ext uri="{FF2B5EF4-FFF2-40B4-BE49-F238E27FC236}">
                    <a16:creationId xmlns:a16="http://schemas.microsoft.com/office/drawing/2014/main" id="{52A5E892-56EF-4A75-A12C-83E424FA28EA}"/>
                  </a:ext>
                </a:extLst>
              </p:cNvPr>
              <p:cNvSpPr>
                <a:spLocks/>
              </p:cNvSpPr>
              <p:nvPr/>
            </p:nvSpPr>
            <p:spPr bwMode="auto">
              <a:xfrm>
                <a:off x="5454202" y="5749201"/>
                <a:ext cx="9467" cy="14200"/>
              </a:xfrm>
              <a:custGeom>
                <a:avLst/>
                <a:gdLst>
                  <a:gd name="T0" fmla="*/ 0 w 6"/>
                  <a:gd name="T1" fmla="*/ 5 h 9"/>
                  <a:gd name="T2" fmla="*/ 0 w 6"/>
                  <a:gd name="T3" fmla="*/ 0 h 9"/>
                  <a:gd name="T4" fmla="*/ 2 w 6"/>
                  <a:gd name="T5" fmla="*/ 0 h 9"/>
                  <a:gd name="T6" fmla="*/ 2 w 6"/>
                  <a:gd name="T7" fmla="*/ 3 h 9"/>
                  <a:gd name="T8" fmla="*/ 4 w 6"/>
                  <a:gd name="T9" fmla="*/ 2 h 9"/>
                  <a:gd name="T10" fmla="*/ 6 w 6"/>
                  <a:gd name="T11" fmla="*/ 2 h 9"/>
                  <a:gd name="T12" fmla="*/ 2 w 6"/>
                  <a:gd name="T13" fmla="*/ 5 h 9"/>
                  <a:gd name="T14" fmla="*/ 2 w 6"/>
                  <a:gd name="T15" fmla="*/ 9 h 9"/>
                  <a:gd name="T16" fmla="*/ 0 w 6"/>
                  <a:gd name="T17" fmla="*/ 7 h 9"/>
                  <a:gd name="T18" fmla="*/ 0 w 6"/>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0" y="5"/>
                    </a:moveTo>
                    <a:lnTo>
                      <a:pt x="0" y="0"/>
                    </a:lnTo>
                    <a:lnTo>
                      <a:pt x="2" y="0"/>
                    </a:lnTo>
                    <a:lnTo>
                      <a:pt x="2" y="3"/>
                    </a:lnTo>
                    <a:lnTo>
                      <a:pt x="4" y="2"/>
                    </a:lnTo>
                    <a:lnTo>
                      <a:pt x="6" y="2"/>
                    </a:lnTo>
                    <a:lnTo>
                      <a:pt x="2" y="5"/>
                    </a:lnTo>
                    <a:lnTo>
                      <a:pt x="2" y="9"/>
                    </a:lnTo>
                    <a:lnTo>
                      <a:pt x="0" y="7"/>
                    </a:lnTo>
                    <a:lnTo>
                      <a:pt x="0"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611">
                <a:extLst>
                  <a:ext uri="{FF2B5EF4-FFF2-40B4-BE49-F238E27FC236}">
                    <a16:creationId xmlns:a16="http://schemas.microsoft.com/office/drawing/2014/main" id="{474C8B3F-C75F-40FE-9416-B713F21065A9}"/>
                  </a:ext>
                </a:extLst>
              </p:cNvPr>
              <p:cNvSpPr>
                <a:spLocks/>
              </p:cNvSpPr>
              <p:nvPr/>
            </p:nvSpPr>
            <p:spPr bwMode="auto">
              <a:xfrm>
                <a:off x="5466825" y="5752357"/>
                <a:ext cx="7890" cy="14200"/>
              </a:xfrm>
              <a:custGeom>
                <a:avLst/>
                <a:gdLst>
                  <a:gd name="T0" fmla="*/ 3 w 3"/>
                  <a:gd name="T1" fmla="*/ 1 h 5"/>
                  <a:gd name="T2" fmla="*/ 2 w 3"/>
                  <a:gd name="T3" fmla="*/ 1 h 5"/>
                  <a:gd name="T4" fmla="*/ 1 w 3"/>
                  <a:gd name="T5" fmla="*/ 1 h 5"/>
                  <a:gd name="T6" fmla="*/ 3 w 3"/>
                  <a:gd name="T7" fmla="*/ 4 h 5"/>
                  <a:gd name="T8" fmla="*/ 1 w 3"/>
                  <a:gd name="T9" fmla="*/ 5 h 5"/>
                  <a:gd name="T10" fmla="*/ 0 w 3"/>
                  <a:gd name="T11" fmla="*/ 4 h 5"/>
                  <a:gd name="T12" fmla="*/ 0 w 3"/>
                  <a:gd name="T13" fmla="*/ 4 h 5"/>
                  <a:gd name="T14" fmla="*/ 1 w 3"/>
                  <a:gd name="T15" fmla="*/ 4 h 5"/>
                  <a:gd name="T16" fmla="*/ 2 w 3"/>
                  <a:gd name="T17" fmla="*/ 4 h 5"/>
                  <a:gd name="T18" fmla="*/ 0 w 3"/>
                  <a:gd name="T19" fmla="*/ 1 h 5"/>
                  <a:gd name="T20" fmla="*/ 2 w 3"/>
                  <a:gd name="T21" fmla="*/ 1 h 5"/>
                  <a:gd name="T22" fmla="*/ 3 w 3"/>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1"/>
                    </a:moveTo>
                    <a:cubicBezTo>
                      <a:pt x="3" y="1"/>
                      <a:pt x="2" y="1"/>
                      <a:pt x="2" y="1"/>
                    </a:cubicBezTo>
                    <a:cubicBezTo>
                      <a:pt x="1" y="1"/>
                      <a:pt x="1" y="1"/>
                      <a:pt x="1" y="1"/>
                    </a:cubicBezTo>
                    <a:cubicBezTo>
                      <a:pt x="1" y="2"/>
                      <a:pt x="3" y="2"/>
                      <a:pt x="3" y="4"/>
                    </a:cubicBezTo>
                    <a:cubicBezTo>
                      <a:pt x="3" y="4"/>
                      <a:pt x="2" y="5"/>
                      <a:pt x="1" y="5"/>
                    </a:cubicBezTo>
                    <a:cubicBezTo>
                      <a:pt x="1" y="4"/>
                      <a:pt x="0" y="4"/>
                      <a:pt x="0" y="4"/>
                    </a:cubicBezTo>
                    <a:cubicBezTo>
                      <a:pt x="0" y="4"/>
                      <a:pt x="0" y="4"/>
                      <a:pt x="0" y="4"/>
                    </a:cubicBezTo>
                    <a:cubicBezTo>
                      <a:pt x="0" y="4"/>
                      <a:pt x="1" y="4"/>
                      <a:pt x="1" y="4"/>
                    </a:cubicBezTo>
                    <a:cubicBezTo>
                      <a:pt x="2" y="4"/>
                      <a:pt x="2" y="4"/>
                      <a:pt x="2" y="4"/>
                    </a:cubicBezTo>
                    <a:cubicBezTo>
                      <a:pt x="2" y="3"/>
                      <a:pt x="0" y="3"/>
                      <a:pt x="0" y="1"/>
                    </a:cubicBezTo>
                    <a:cubicBezTo>
                      <a:pt x="1" y="1"/>
                      <a:pt x="1" y="0"/>
                      <a:pt x="2" y="1"/>
                    </a:cubicBezTo>
                    <a:cubicBezTo>
                      <a:pt x="2" y="1"/>
                      <a:pt x="3" y="1"/>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612">
                <a:extLst>
                  <a:ext uri="{FF2B5EF4-FFF2-40B4-BE49-F238E27FC236}">
                    <a16:creationId xmlns:a16="http://schemas.microsoft.com/office/drawing/2014/main" id="{E1AD49A3-B231-48FB-9A2F-41FBDFD06534}"/>
                  </a:ext>
                </a:extLst>
              </p:cNvPr>
              <p:cNvSpPr>
                <a:spLocks/>
              </p:cNvSpPr>
              <p:nvPr/>
            </p:nvSpPr>
            <p:spPr bwMode="auto">
              <a:xfrm>
                <a:off x="5474715" y="5753934"/>
                <a:ext cx="9467" cy="12623"/>
              </a:xfrm>
              <a:custGeom>
                <a:avLst/>
                <a:gdLst>
                  <a:gd name="T0" fmla="*/ 2 w 6"/>
                  <a:gd name="T1" fmla="*/ 0 h 8"/>
                  <a:gd name="T2" fmla="*/ 0 w 6"/>
                  <a:gd name="T3" fmla="*/ 0 h 8"/>
                  <a:gd name="T4" fmla="*/ 0 w 6"/>
                  <a:gd name="T5" fmla="*/ 0 h 8"/>
                  <a:gd name="T6" fmla="*/ 6 w 6"/>
                  <a:gd name="T7" fmla="*/ 0 h 8"/>
                  <a:gd name="T8" fmla="*/ 6 w 6"/>
                  <a:gd name="T9" fmla="*/ 2 h 8"/>
                  <a:gd name="T10" fmla="*/ 4 w 6"/>
                  <a:gd name="T11" fmla="*/ 0 h 8"/>
                  <a:gd name="T12" fmla="*/ 4 w 6"/>
                  <a:gd name="T13" fmla="*/ 8 h 8"/>
                  <a:gd name="T14" fmla="*/ 2 w 6"/>
                  <a:gd name="T15" fmla="*/ 8 h 8"/>
                  <a:gd name="T16" fmla="*/ 2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0"/>
                    </a:moveTo>
                    <a:lnTo>
                      <a:pt x="0" y="0"/>
                    </a:lnTo>
                    <a:lnTo>
                      <a:pt x="0" y="0"/>
                    </a:lnTo>
                    <a:lnTo>
                      <a:pt x="6" y="0"/>
                    </a:lnTo>
                    <a:lnTo>
                      <a:pt x="6" y="2"/>
                    </a:lnTo>
                    <a:lnTo>
                      <a:pt x="4" y="0"/>
                    </a:lnTo>
                    <a:lnTo>
                      <a:pt x="4" y="8"/>
                    </a:lnTo>
                    <a:lnTo>
                      <a:pt x="2"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613">
                <a:extLst>
                  <a:ext uri="{FF2B5EF4-FFF2-40B4-BE49-F238E27FC236}">
                    <a16:creationId xmlns:a16="http://schemas.microsoft.com/office/drawing/2014/main" id="{3C1962F0-8C0F-4985-A003-A36D10E6CA4A}"/>
                  </a:ext>
                </a:extLst>
              </p:cNvPr>
              <p:cNvSpPr>
                <a:spLocks noEditPoints="1"/>
              </p:cNvSpPr>
              <p:nvPr/>
            </p:nvSpPr>
            <p:spPr bwMode="auto">
              <a:xfrm>
                <a:off x="5484182" y="5753934"/>
                <a:ext cx="9467" cy="12623"/>
              </a:xfrm>
              <a:custGeom>
                <a:avLst/>
                <a:gdLst>
                  <a:gd name="T0" fmla="*/ 0 w 3"/>
                  <a:gd name="T1" fmla="*/ 0 h 4"/>
                  <a:gd name="T2" fmla="*/ 1 w 3"/>
                  <a:gd name="T3" fmla="*/ 0 h 4"/>
                  <a:gd name="T4" fmla="*/ 3 w 3"/>
                  <a:gd name="T5" fmla="*/ 1 h 4"/>
                  <a:gd name="T6" fmla="*/ 2 w 3"/>
                  <a:gd name="T7" fmla="*/ 2 h 4"/>
                  <a:gd name="T8" fmla="*/ 2 w 3"/>
                  <a:gd name="T9" fmla="*/ 2 h 4"/>
                  <a:gd name="T10" fmla="*/ 3 w 3"/>
                  <a:gd name="T11" fmla="*/ 3 h 4"/>
                  <a:gd name="T12" fmla="*/ 3 w 3"/>
                  <a:gd name="T13" fmla="*/ 4 h 4"/>
                  <a:gd name="T14" fmla="*/ 2 w 3"/>
                  <a:gd name="T15" fmla="*/ 4 h 4"/>
                  <a:gd name="T16" fmla="*/ 2 w 3"/>
                  <a:gd name="T17" fmla="*/ 3 h 4"/>
                  <a:gd name="T18" fmla="*/ 1 w 3"/>
                  <a:gd name="T19" fmla="*/ 2 h 4"/>
                  <a:gd name="T20" fmla="*/ 1 w 3"/>
                  <a:gd name="T21" fmla="*/ 2 h 4"/>
                  <a:gd name="T22" fmla="*/ 1 w 3"/>
                  <a:gd name="T23" fmla="*/ 4 h 4"/>
                  <a:gd name="T24" fmla="*/ 0 w 3"/>
                  <a:gd name="T25" fmla="*/ 4 h 4"/>
                  <a:gd name="T26" fmla="*/ 0 w 3"/>
                  <a:gd name="T27" fmla="*/ 0 h 4"/>
                  <a:gd name="T28" fmla="*/ 1 w 3"/>
                  <a:gd name="T29" fmla="*/ 2 h 4"/>
                  <a:gd name="T30" fmla="*/ 1 w 3"/>
                  <a:gd name="T31" fmla="*/ 2 h 4"/>
                  <a:gd name="T32" fmla="*/ 2 w 3"/>
                  <a:gd name="T33" fmla="*/ 1 h 4"/>
                  <a:gd name="T34" fmla="*/ 1 w 3"/>
                  <a:gd name="T35" fmla="*/ 1 h 4"/>
                  <a:gd name="T36" fmla="*/ 1 w 3"/>
                  <a:gd name="T37" fmla="*/ 1 h 4"/>
                  <a:gd name="T38" fmla="*/ 1 w 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0" y="0"/>
                    </a:moveTo>
                    <a:cubicBezTo>
                      <a:pt x="1" y="0"/>
                      <a:pt x="1" y="0"/>
                      <a:pt x="1" y="0"/>
                    </a:cubicBezTo>
                    <a:cubicBezTo>
                      <a:pt x="2" y="0"/>
                      <a:pt x="3" y="0"/>
                      <a:pt x="3" y="1"/>
                    </a:cubicBezTo>
                    <a:cubicBezTo>
                      <a:pt x="3" y="2"/>
                      <a:pt x="2" y="2"/>
                      <a:pt x="2" y="2"/>
                    </a:cubicBezTo>
                    <a:cubicBezTo>
                      <a:pt x="2" y="2"/>
                      <a:pt x="2" y="2"/>
                      <a:pt x="2" y="2"/>
                    </a:cubicBezTo>
                    <a:cubicBezTo>
                      <a:pt x="3" y="2"/>
                      <a:pt x="3" y="3"/>
                      <a:pt x="3" y="3"/>
                    </a:cubicBezTo>
                    <a:cubicBezTo>
                      <a:pt x="3" y="4"/>
                      <a:pt x="3" y="4"/>
                      <a:pt x="3" y="4"/>
                    </a:cubicBezTo>
                    <a:cubicBezTo>
                      <a:pt x="2" y="4"/>
                      <a:pt x="2" y="4"/>
                      <a:pt x="2" y="4"/>
                    </a:cubicBezTo>
                    <a:cubicBezTo>
                      <a:pt x="2" y="3"/>
                      <a:pt x="2" y="3"/>
                      <a:pt x="2" y="3"/>
                    </a:cubicBezTo>
                    <a:cubicBezTo>
                      <a:pt x="2" y="3"/>
                      <a:pt x="2" y="2"/>
                      <a:pt x="1" y="2"/>
                    </a:cubicBezTo>
                    <a:cubicBezTo>
                      <a:pt x="1" y="2"/>
                      <a:pt x="1" y="2"/>
                      <a:pt x="1" y="2"/>
                    </a:cubicBezTo>
                    <a:cubicBezTo>
                      <a:pt x="1" y="4"/>
                      <a:pt x="1" y="4"/>
                      <a:pt x="1" y="4"/>
                    </a:cubicBezTo>
                    <a:cubicBezTo>
                      <a:pt x="0" y="4"/>
                      <a:pt x="0" y="4"/>
                      <a:pt x="0" y="4"/>
                    </a:cubicBezTo>
                    <a:lnTo>
                      <a:pt x="0" y="0"/>
                    </a:lnTo>
                    <a:close/>
                    <a:moveTo>
                      <a:pt x="1" y="2"/>
                    </a:moveTo>
                    <a:cubicBezTo>
                      <a:pt x="1" y="2"/>
                      <a:pt x="1" y="2"/>
                      <a:pt x="1" y="2"/>
                    </a:cubicBezTo>
                    <a:cubicBezTo>
                      <a:pt x="2" y="2"/>
                      <a:pt x="2" y="2"/>
                      <a:pt x="2" y="1"/>
                    </a:cubicBezTo>
                    <a:cubicBezTo>
                      <a:pt x="2" y="1"/>
                      <a:pt x="2" y="1"/>
                      <a:pt x="1" y="1"/>
                    </a:cubicBezTo>
                    <a:cubicBezTo>
                      <a:pt x="1" y="1"/>
                      <a:pt x="1" y="1"/>
                      <a:pt x="1"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614">
                <a:extLst>
                  <a:ext uri="{FF2B5EF4-FFF2-40B4-BE49-F238E27FC236}">
                    <a16:creationId xmlns:a16="http://schemas.microsoft.com/office/drawing/2014/main" id="{4EC12A25-8C2F-47AA-B71E-F49587280A09}"/>
                  </a:ext>
                </a:extLst>
              </p:cNvPr>
              <p:cNvSpPr>
                <a:spLocks/>
              </p:cNvSpPr>
              <p:nvPr/>
            </p:nvSpPr>
            <p:spPr bwMode="auto">
              <a:xfrm>
                <a:off x="5496804" y="5753934"/>
                <a:ext cx="6311" cy="12623"/>
              </a:xfrm>
              <a:custGeom>
                <a:avLst/>
                <a:gdLst>
                  <a:gd name="T0" fmla="*/ 0 w 4"/>
                  <a:gd name="T1" fmla="*/ 0 h 8"/>
                  <a:gd name="T2" fmla="*/ 4 w 4"/>
                  <a:gd name="T3" fmla="*/ 0 h 8"/>
                  <a:gd name="T4" fmla="*/ 4 w 4"/>
                  <a:gd name="T5" fmla="*/ 2 h 8"/>
                  <a:gd name="T6" fmla="*/ 0 w 4"/>
                  <a:gd name="T7" fmla="*/ 2 h 8"/>
                  <a:gd name="T8" fmla="*/ 0 w 4"/>
                  <a:gd name="T9" fmla="*/ 4 h 8"/>
                  <a:gd name="T10" fmla="*/ 4 w 4"/>
                  <a:gd name="T11" fmla="*/ 4 h 8"/>
                  <a:gd name="T12" fmla="*/ 4 w 4"/>
                  <a:gd name="T13" fmla="*/ 4 h 8"/>
                  <a:gd name="T14" fmla="*/ 0 w 4"/>
                  <a:gd name="T15" fmla="*/ 4 h 8"/>
                  <a:gd name="T16" fmla="*/ 0 w 4"/>
                  <a:gd name="T17" fmla="*/ 8 h 8"/>
                  <a:gd name="T18" fmla="*/ 4 w 4"/>
                  <a:gd name="T19" fmla="*/ 8 h 8"/>
                  <a:gd name="T20" fmla="*/ 4 w 4"/>
                  <a:gd name="T21" fmla="*/ 8 h 8"/>
                  <a:gd name="T22" fmla="*/ 0 w 4"/>
                  <a:gd name="T23" fmla="*/ 8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4" y="0"/>
                    </a:lnTo>
                    <a:lnTo>
                      <a:pt x="4" y="2"/>
                    </a:lnTo>
                    <a:lnTo>
                      <a:pt x="0" y="2"/>
                    </a:lnTo>
                    <a:lnTo>
                      <a:pt x="0" y="4"/>
                    </a:lnTo>
                    <a:lnTo>
                      <a:pt x="4" y="4"/>
                    </a:lnTo>
                    <a:lnTo>
                      <a:pt x="4" y="4"/>
                    </a:lnTo>
                    <a:lnTo>
                      <a:pt x="0" y="4"/>
                    </a:lnTo>
                    <a:lnTo>
                      <a:pt x="0" y="8"/>
                    </a:lnTo>
                    <a:lnTo>
                      <a:pt x="4" y="8"/>
                    </a:lnTo>
                    <a:lnTo>
                      <a:pt x="4" y="8"/>
                    </a:lnTo>
                    <a:lnTo>
                      <a:pt x="0"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615">
                <a:extLst>
                  <a:ext uri="{FF2B5EF4-FFF2-40B4-BE49-F238E27FC236}">
                    <a16:creationId xmlns:a16="http://schemas.microsoft.com/office/drawing/2014/main" id="{34CC273C-7E89-40D1-9B64-9768E02EFB29}"/>
                  </a:ext>
                </a:extLst>
              </p:cNvPr>
              <p:cNvSpPr>
                <a:spLocks/>
              </p:cNvSpPr>
              <p:nvPr/>
            </p:nvSpPr>
            <p:spPr bwMode="auto">
              <a:xfrm>
                <a:off x="5503116" y="5753934"/>
                <a:ext cx="12623" cy="12623"/>
              </a:xfrm>
              <a:custGeom>
                <a:avLst/>
                <a:gdLst>
                  <a:gd name="T0" fmla="*/ 0 w 8"/>
                  <a:gd name="T1" fmla="*/ 0 h 8"/>
                  <a:gd name="T2" fmla="*/ 2 w 8"/>
                  <a:gd name="T3" fmla="*/ 0 h 8"/>
                  <a:gd name="T4" fmla="*/ 6 w 8"/>
                  <a:gd name="T5" fmla="*/ 6 h 8"/>
                  <a:gd name="T6" fmla="*/ 6 w 8"/>
                  <a:gd name="T7" fmla="*/ 6 h 8"/>
                  <a:gd name="T8" fmla="*/ 6 w 8"/>
                  <a:gd name="T9" fmla="*/ 0 h 8"/>
                  <a:gd name="T10" fmla="*/ 6 w 8"/>
                  <a:gd name="T11" fmla="*/ 0 h 8"/>
                  <a:gd name="T12" fmla="*/ 8 w 8"/>
                  <a:gd name="T13" fmla="*/ 8 h 8"/>
                  <a:gd name="T14" fmla="*/ 6 w 8"/>
                  <a:gd name="T15" fmla="*/ 8 h 8"/>
                  <a:gd name="T16" fmla="*/ 2 w 8"/>
                  <a:gd name="T17" fmla="*/ 2 h 8"/>
                  <a:gd name="T18" fmla="*/ 2 w 8"/>
                  <a:gd name="T19" fmla="*/ 2 h 8"/>
                  <a:gd name="T20" fmla="*/ 2 w 8"/>
                  <a:gd name="T21" fmla="*/ 8 h 8"/>
                  <a:gd name="T22" fmla="*/ 2 w 8"/>
                  <a:gd name="T23" fmla="*/ 8 h 8"/>
                  <a:gd name="T24" fmla="*/ 0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0"/>
                    </a:moveTo>
                    <a:lnTo>
                      <a:pt x="2" y="0"/>
                    </a:lnTo>
                    <a:lnTo>
                      <a:pt x="6" y="6"/>
                    </a:lnTo>
                    <a:lnTo>
                      <a:pt x="6" y="6"/>
                    </a:lnTo>
                    <a:lnTo>
                      <a:pt x="6" y="0"/>
                    </a:lnTo>
                    <a:lnTo>
                      <a:pt x="6" y="0"/>
                    </a:lnTo>
                    <a:lnTo>
                      <a:pt x="8" y="8"/>
                    </a:lnTo>
                    <a:lnTo>
                      <a:pt x="6" y="8"/>
                    </a:lnTo>
                    <a:lnTo>
                      <a:pt x="2" y="2"/>
                    </a:lnTo>
                    <a:lnTo>
                      <a:pt x="2" y="2"/>
                    </a:lnTo>
                    <a:lnTo>
                      <a:pt x="2" y="8"/>
                    </a:lnTo>
                    <a:lnTo>
                      <a:pt x="2"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616">
                <a:extLst>
                  <a:ext uri="{FF2B5EF4-FFF2-40B4-BE49-F238E27FC236}">
                    <a16:creationId xmlns:a16="http://schemas.microsoft.com/office/drawing/2014/main" id="{6EE968EB-6F4E-4EC6-B355-9356358413FD}"/>
                  </a:ext>
                </a:extLst>
              </p:cNvPr>
              <p:cNvSpPr>
                <a:spLocks/>
              </p:cNvSpPr>
              <p:nvPr/>
            </p:nvSpPr>
            <p:spPr bwMode="auto">
              <a:xfrm>
                <a:off x="5515739" y="5752357"/>
                <a:ext cx="12623" cy="14200"/>
              </a:xfrm>
              <a:custGeom>
                <a:avLst/>
                <a:gdLst>
                  <a:gd name="T0" fmla="*/ 4 w 4"/>
                  <a:gd name="T1" fmla="*/ 4 h 5"/>
                  <a:gd name="T2" fmla="*/ 2 w 4"/>
                  <a:gd name="T3" fmla="*/ 4 h 5"/>
                  <a:gd name="T4" fmla="*/ 0 w 4"/>
                  <a:gd name="T5" fmla="*/ 3 h 5"/>
                  <a:gd name="T6" fmla="*/ 2 w 4"/>
                  <a:gd name="T7" fmla="*/ 0 h 5"/>
                  <a:gd name="T8" fmla="*/ 3 w 4"/>
                  <a:gd name="T9" fmla="*/ 1 h 5"/>
                  <a:gd name="T10" fmla="*/ 2 w 4"/>
                  <a:gd name="T11" fmla="*/ 1 h 5"/>
                  <a:gd name="T12" fmla="*/ 2 w 4"/>
                  <a:gd name="T13" fmla="*/ 1 h 5"/>
                  <a:gd name="T14" fmla="*/ 1 w 4"/>
                  <a:gd name="T15" fmla="*/ 2 h 5"/>
                  <a:gd name="T16" fmla="*/ 2 w 4"/>
                  <a:gd name="T17" fmla="*/ 4 h 5"/>
                  <a:gd name="T18" fmla="*/ 3 w 4"/>
                  <a:gd name="T19" fmla="*/ 4 h 5"/>
                  <a:gd name="T20" fmla="*/ 3 w 4"/>
                  <a:gd name="T21" fmla="*/ 2 h 5"/>
                  <a:gd name="T22" fmla="*/ 2 w 4"/>
                  <a:gd name="T23" fmla="*/ 3 h 5"/>
                  <a:gd name="T24" fmla="*/ 2 w 4"/>
                  <a:gd name="T25" fmla="*/ 2 h 5"/>
                  <a:gd name="T26" fmla="*/ 3 w 4"/>
                  <a:gd name="T27" fmla="*/ 2 h 5"/>
                  <a:gd name="T28" fmla="*/ 4 w 4"/>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4"/>
                    </a:moveTo>
                    <a:cubicBezTo>
                      <a:pt x="3" y="4"/>
                      <a:pt x="3" y="4"/>
                      <a:pt x="2" y="4"/>
                    </a:cubicBezTo>
                    <a:cubicBezTo>
                      <a:pt x="1" y="5"/>
                      <a:pt x="1" y="4"/>
                      <a:pt x="0" y="3"/>
                    </a:cubicBezTo>
                    <a:cubicBezTo>
                      <a:pt x="0" y="2"/>
                      <a:pt x="0" y="1"/>
                      <a:pt x="2" y="0"/>
                    </a:cubicBezTo>
                    <a:cubicBezTo>
                      <a:pt x="2" y="0"/>
                      <a:pt x="3" y="1"/>
                      <a:pt x="3" y="1"/>
                    </a:cubicBezTo>
                    <a:cubicBezTo>
                      <a:pt x="2" y="1"/>
                      <a:pt x="2" y="1"/>
                      <a:pt x="2" y="1"/>
                    </a:cubicBezTo>
                    <a:cubicBezTo>
                      <a:pt x="2" y="1"/>
                      <a:pt x="2" y="1"/>
                      <a:pt x="2" y="1"/>
                    </a:cubicBezTo>
                    <a:cubicBezTo>
                      <a:pt x="1" y="1"/>
                      <a:pt x="1" y="2"/>
                      <a:pt x="1" y="2"/>
                    </a:cubicBezTo>
                    <a:cubicBezTo>
                      <a:pt x="1" y="3"/>
                      <a:pt x="2" y="4"/>
                      <a:pt x="2" y="4"/>
                    </a:cubicBezTo>
                    <a:cubicBezTo>
                      <a:pt x="3" y="4"/>
                      <a:pt x="3" y="4"/>
                      <a:pt x="3" y="4"/>
                    </a:cubicBezTo>
                    <a:cubicBezTo>
                      <a:pt x="3" y="2"/>
                      <a:pt x="3" y="2"/>
                      <a:pt x="3" y="2"/>
                    </a:cubicBezTo>
                    <a:cubicBezTo>
                      <a:pt x="2" y="3"/>
                      <a:pt x="2" y="3"/>
                      <a:pt x="2" y="3"/>
                    </a:cubicBezTo>
                    <a:cubicBezTo>
                      <a:pt x="2" y="2"/>
                      <a:pt x="2" y="2"/>
                      <a:pt x="2" y="2"/>
                    </a:cubicBezTo>
                    <a:cubicBezTo>
                      <a:pt x="3" y="2"/>
                      <a:pt x="3" y="2"/>
                      <a:pt x="3" y="2"/>
                    </a:cubicBez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617">
                <a:extLst>
                  <a:ext uri="{FF2B5EF4-FFF2-40B4-BE49-F238E27FC236}">
                    <a16:creationId xmlns:a16="http://schemas.microsoft.com/office/drawing/2014/main" id="{86F16859-0A52-4619-B4D4-43A3B53F4F74}"/>
                  </a:ext>
                </a:extLst>
              </p:cNvPr>
              <p:cNvSpPr>
                <a:spLocks/>
              </p:cNvSpPr>
              <p:nvPr/>
            </p:nvSpPr>
            <p:spPr bwMode="auto">
              <a:xfrm>
                <a:off x="5525206" y="5752357"/>
                <a:ext cx="9467" cy="11044"/>
              </a:xfrm>
              <a:custGeom>
                <a:avLst/>
                <a:gdLst>
                  <a:gd name="T0" fmla="*/ 2 w 6"/>
                  <a:gd name="T1" fmla="*/ 0 h 7"/>
                  <a:gd name="T2" fmla="*/ 0 w 6"/>
                  <a:gd name="T3" fmla="*/ 1 h 7"/>
                  <a:gd name="T4" fmla="*/ 0 w 6"/>
                  <a:gd name="T5" fmla="*/ 0 h 7"/>
                  <a:gd name="T6" fmla="*/ 6 w 6"/>
                  <a:gd name="T7" fmla="*/ 0 h 7"/>
                  <a:gd name="T8" fmla="*/ 6 w 6"/>
                  <a:gd name="T9" fmla="*/ 0 h 7"/>
                  <a:gd name="T10" fmla="*/ 4 w 6"/>
                  <a:gd name="T11" fmla="*/ 0 h 7"/>
                  <a:gd name="T12" fmla="*/ 6 w 6"/>
                  <a:gd name="T13" fmla="*/ 7 h 7"/>
                  <a:gd name="T14" fmla="*/ 4 w 6"/>
                  <a:gd name="T15" fmla="*/ 7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1"/>
                    </a:lnTo>
                    <a:lnTo>
                      <a:pt x="0" y="0"/>
                    </a:lnTo>
                    <a:lnTo>
                      <a:pt x="6" y="0"/>
                    </a:lnTo>
                    <a:lnTo>
                      <a:pt x="6" y="0"/>
                    </a:lnTo>
                    <a:lnTo>
                      <a:pt x="4" y="0"/>
                    </a:lnTo>
                    <a:lnTo>
                      <a:pt x="6" y="7"/>
                    </a:lnTo>
                    <a:lnTo>
                      <a:pt x="4" y="7"/>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Freeform 618">
                <a:extLst>
                  <a:ext uri="{FF2B5EF4-FFF2-40B4-BE49-F238E27FC236}">
                    <a16:creationId xmlns:a16="http://schemas.microsoft.com/office/drawing/2014/main" id="{FD6F2CFB-4A51-4DB3-BC97-D77861D3FB9D}"/>
                  </a:ext>
                </a:extLst>
              </p:cNvPr>
              <p:cNvSpPr>
                <a:spLocks/>
              </p:cNvSpPr>
              <p:nvPr/>
            </p:nvSpPr>
            <p:spPr bwMode="auto">
              <a:xfrm>
                <a:off x="5534673" y="5746045"/>
                <a:ext cx="12623" cy="14200"/>
              </a:xfrm>
              <a:custGeom>
                <a:avLst/>
                <a:gdLst>
                  <a:gd name="T0" fmla="*/ 0 w 8"/>
                  <a:gd name="T1" fmla="*/ 2 h 9"/>
                  <a:gd name="T2" fmla="*/ 2 w 8"/>
                  <a:gd name="T3" fmla="*/ 2 h 9"/>
                  <a:gd name="T4" fmla="*/ 2 w 8"/>
                  <a:gd name="T5" fmla="*/ 5 h 9"/>
                  <a:gd name="T6" fmla="*/ 6 w 8"/>
                  <a:gd name="T7" fmla="*/ 4 h 9"/>
                  <a:gd name="T8" fmla="*/ 4 w 8"/>
                  <a:gd name="T9" fmla="*/ 2 h 9"/>
                  <a:gd name="T10" fmla="*/ 6 w 8"/>
                  <a:gd name="T11" fmla="*/ 0 h 9"/>
                  <a:gd name="T12" fmla="*/ 8 w 8"/>
                  <a:gd name="T13" fmla="*/ 7 h 9"/>
                  <a:gd name="T14" fmla="*/ 6 w 8"/>
                  <a:gd name="T15" fmla="*/ 7 h 9"/>
                  <a:gd name="T16" fmla="*/ 6 w 8"/>
                  <a:gd name="T17" fmla="*/ 5 h 9"/>
                  <a:gd name="T18" fmla="*/ 4 w 8"/>
                  <a:gd name="T19" fmla="*/ 5 h 9"/>
                  <a:gd name="T20" fmla="*/ 4 w 8"/>
                  <a:gd name="T21" fmla="*/ 9 h 9"/>
                  <a:gd name="T22" fmla="*/ 2 w 8"/>
                  <a:gd name="T23" fmla="*/ 9 h 9"/>
                  <a:gd name="T24" fmla="*/ 0 w 8"/>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2"/>
                    </a:moveTo>
                    <a:lnTo>
                      <a:pt x="2" y="2"/>
                    </a:lnTo>
                    <a:lnTo>
                      <a:pt x="2" y="5"/>
                    </a:lnTo>
                    <a:lnTo>
                      <a:pt x="6" y="4"/>
                    </a:lnTo>
                    <a:lnTo>
                      <a:pt x="4" y="2"/>
                    </a:lnTo>
                    <a:lnTo>
                      <a:pt x="6" y="0"/>
                    </a:lnTo>
                    <a:lnTo>
                      <a:pt x="8" y="7"/>
                    </a:lnTo>
                    <a:lnTo>
                      <a:pt x="6" y="7"/>
                    </a:lnTo>
                    <a:lnTo>
                      <a:pt x="6" y="5"/>
                    </a:lnTo>
                    <a:lnTo>
                      <a:pt x="4" y="5"/>
                    </a:lnTo>
                    <a:lnTo>
                      <a:pt x="4" y="9"/>
                    </a:lnTo>
                    <a:lnTo>
                      <a:pt x="2" y="9"/>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Line 619">
                <a:extLst>
                  <a:ext uri="{FF2B5EF4-FFF2-40B4-BE49-F238E27FC236}">
                    <a16:creationId xmlns:a16="http://schemas.microsoft.com/office/drawing/2014/main" id="{6823B175-DDAD-4897-8690-2AB33D5652C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Line 620">
                <a:extLst>
                  <a:ext uri="{FF2B5EF4-FFF2-40B4-BE49-F238E27FC236}">
                    <a16:creationId xmlns:a16="http://schemas.microsoft.com/office/drawing/2014/main" id="{57F643B5-534F-4308-84FD-CD240DEFC38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Freeform 621">
                <a:extLst>
                  <a:ext uri="{FF2B5EF4-FFF2-40B4-BE49-F238E27FC236}">
                    <a16:creationId xmlns:a16="http://schemas.microsoft.com/office/drawing/2014/main" id="{1145539E-DD06-49E9-B7D8-995EB8F14AC9}"/>
                  </a:ext>
                </a:extLst>
              </p:cNvPr>
              <p:cNvSpPr>
                <a:spLocks/>
              </p:cNvSpPr>
              <p:nvPr/>
            </p:nvSpPr>
            <p:spPr bwMode="auto">
              <a:xfrm>
                <a:off x="5444735" y="550621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1"/>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Line 622">
                <a:extLst>
                  <a:ext uri="{FF2B5EF4-FFF2-40B4-BE49-F238E27FC236}">
                    <a16:creationId xmlns:a16="http://schemas.microsoft.com/office/drawing/2014/main" id="{14C196E5-5B5B-4B72-88DE-E56CAF30AFDF}"/>
                  </a:ext>
                </a:extLst>
              </p:cNvPr>
              <p:cNvSpPr>
                <a:spLocks noChangeShapeType="1"/>
              </p:cNvSpPr>
              <p:nvPr/>
            </p:nvSpPr>
            <p:spPr bwMode="auto">
              <a:xfrm flipV="1">
                <a:off x="5444735" y="5506213"/>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Freeform 623">
                <a:extLst>
                  <a:ext uri="{FF2B5EF4-FFF2-40B4-BE49-F238E27FC236}">
                    <a16:creationId xmlns:a16="http://schemas.microsoft.com/office/drawing/2014/main" id="{0B35F9C9-0BDD-47C7-B020-4879DBD552A2}"/>
                  </a:ext>
                </a:extLst>
              </p:cNvPr>
              <p:cNvSpPr>
                <a:spLocks/>
              </p:cNvSpPr>
              <p:nvPr/>
            </p:nvSpPr>
            <p:spPr bwMode="auto">
              <a:xfrm>
                <a:off x="5441579" y="5506213"/>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Line 624">
                <a:extLst>
                  <a:ext uri="{FF2B5EF4-FFF2-40B4-BE49-F238E27FC236}">
                    <a16:creationId xmlns:a16="http://schemas.microsoft.com/office/drawing/2014/main" id="{17F99488-288C-4E3D-8A60-D07100CA52E6}"/>
                  </a:ext>
                </a:extLst>
              </p:cNvPr>
              <p:cNvSpPr>
                <a:spLocks noChangeShapeType="1"/>
              </p:cNvSpPr>
              <p:nvPr/>
            </p:nvSpPr>
            <p:spPr bwMode="auto">
              <a:xfrm flipV="1">
                <a:off x="5438424" y="5503057"/>
                <a:ext cx="0" cy="6311"/>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625">
                <a:extLst>
                  <a:ext uri="{FF2B5EF4-FFF2-40B4-BE49-F238E27FC236}">
                    <a16:creationId xmlns:a16="http://schemas.microsoft.com/office/drawing/2014/main" id="{06A86CEF-E96D-444D-8F71-87D4C90E07DC}"/>
                  </a:ext>
                </a:extLst>
              </p:cNvPr>
              <p:cNvSpPr>
                <a:spLocks/>
              </p:cNvSpPr>
              <p:nvPr/>
            </p:nvSpPr>
            <p:spPr bwMode="auto">
              <a:xfrm>
                <a:off x="5438424" y="5503057"/>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1"/>
                      <a:pt x="0"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626">
                <a:extLst>
                  <a:ext uri="{FF2B5EF4-FFF2-40B4-BE49-F238E27FC236}">
                    <a16:creationId xmlns:a16="http://schemas.microsoft.com/office/drawing/2014/main" id="{88D7F4A9-13C2-44F4-9906-750E942EAC4A}"/>
                  </a:ext>
                </a:extLst>
              </p:cNvPr>
              <p:cNvSpPr>
                <a:spLocks/>
              </p:cNvSpPr>
              <p:nvPr/>
            </p:nvSpPr>
            <p:spPr bwMode="auto">
              <a:xfrm>
                <a:off x="5435268" y="5503057"/>
                <a:ext cx="0" cy="6311"/>
              </a:xfrm>
              <a:custGeom>
                <a:avLst/>
                <a:gdLst>
                  <a:gd name="T0" fmla="*/ 2 h 2"/>
                  <a:gd name="T1" fmla="*/ 1 h 2"/>
                  <a:gd name="T2" fmla="*/ 0 h 2"/>
                </a:gdLst>
                <a:ahLst/>
                <a:cxnLst>
                  <a:cxn ang="0">
                    <a:pos x="0" y="T0"/>
                  </a:cxn>
                  <a:cxn ang="0">
                    <a:pos x="0" y="T1"/>
                  </a:cxn>
                  <a:cxn ang="0">
                    <a:pos x="0" y="T2"/>
                  </a:cxn>
                </a:cxnLst>
                <a:rect l="0" t="0" r="r" b="b"/>
                <a:pathLst>
                  <a:path h="2">
                    <a:moveTo>
                      <a:pt x="0" y="2"/>
                    </a:moveTo>
                    <a:cubicBezTo>
                      <a:pt x="0" y="2"/>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627">
                <a:extLst>
                  <a:ext uri="{FF2B5EF4-FFF2-40B4-BE49-F238E27FC236}">
                    <a16:creationId xmlns:a16="http://schemas.microsoft.com/office/drawing/2014/main" id="{58871625-CCA8-433D-A029-E96B4CAC90CF}"/>
                  </a:ext>
                </a:extLst>
              </p:cNvPr>
              <p:cNvSpPr>
                <a:spLocks/>
              </p:cNvSpPr>
              <p:nvPr/>
            </p:nvSpPr>
            <p:spPr bwMode="auto">
              <a:xfrm>
                <a:off x="5583585"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628">
                <a:extLst>
                  <a:ext uri="{FF2B5EF4-FFF2-40B4-BE49-F238E27FC236}">
                    <a16:creationId xmlns:a16="http://schemas.microsoft.com/office/drawing/2014/main" id="{8AB4D3BF-A97F-43BC-919C-D100E7C56885}"/>
                  </a:ext>
                </a:extLst>
              </p:cNvPr>
              <p:cNvSpPr>
                <a:spLocks/>
              </p:cNvSpPr>
              <p:nvPr/>
            </p:nvSpPr>
            <p:spPr bwMode="auto">
              <a:xfrm>
                <a:off x="5580430"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629">
                <a:extLst>
                  <a:ext uri="{FF2B5EF4-FFF2-40B4-BE49-F238E27FC236}">
                    <a16:creationId xmlns:a16="http://schemas.microsoft.com/office/drawing/2014/main" id="{03D9A798-08E3-49F7-A33C-330904AEC5DF}"/>
                  </a:ext>
                </a:extLst>
              </p:cNvPr>
              <p:cNvSpPr>
                <a:spLocks/>
              </p:cNvSpPr>
              <p:nvPr/>
            </p:nvSpPr>
            <p:spPr bwMode="auto">
              <a:xfrm>
                <a:off x="5578852" y="5539347"/>
                <a:ext cx="1578"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630">
                <a:extLst>
                  <a:ext uri="{FF2B5EF4-FFF2-40B4-BE49-F238E27FC236}">
                    <a16:creationId xmlns:a16="http://schemas.microsoft.com/office/drawing/2014/main" id="{37C977B1-698F-4E0C-A725-471606791FF9}"/>
                  </a:ext>
                </a:extLst>
              </p:cNvPr>
              <p:cNvSpPr>
                <a:spLocks/>
              </p:cNvSpPr>
              <p:nvPr/>
            </p:nvSpPr>
            <p:spPr bwMode="auto">
              <a:xfrm>
                <a:off x="5578852" y="5539347"/>
                <a:ext cx="0" cy="3156"/>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631">
                <a:extLst>
                  <a:ext uri="{FF2B5EF4-FFF2-40B4-BE49-F238E27FC236}">
                    <a16:creationId xmlns:a16="http://schemas.microsoft.com/office/drawing/2014/main" id="{5B11EED7-B71C-41EF-909C-D5D6973081C4}"/>
                  </a:ext>
                </a:extLst>
              </p:cNvPr>
              <p:cNvSpPr>
                <a:spLocks/>
              </p:cNvSpPr>
              <p:nvPr/>
            </p:nvSpPr>
            <p:spPr bwMode="auto">
              <a:xfrm>
                <a:off x="5575697" y="5539347"/>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632">
                <a:extLst>
                  <a:ext uri="{FF2B5EF4-FFF2-40B4-BE49-F238E27FC236}">
                    <a16:creationId xmlns:a16="http://schemas.microsoft.com/office/drawing/2014/main" id="{3DBA205F-2181-4000-A97A-E9B1814F9428}"/>
                  </a:ext>
                </a:extLst>
              </p:cNvPr>
              <p:cNvSpPr>
                <a:spLocks/>
              </p:cNvSpPr>
              <p:nvPr/>
            </p:nvSpPr>
            <p:spPr bwMode="auto">
              <a:xfrm>
                <a:off x="5572541" y="5536191"/>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633">
                <a:extLst>
                  <a:ext uri="{FF2B5EF4-FFF2-40B4-BE49-F238E27FC236}">
                    <a16:creationId xmlns:a16="http://schemas.microsoft.com/office/drawing/2014/main" id="{6ADDBF2F-6E37-4899-ACA0-2181E29FBAF1}"/>
                  </a:ext>
                </a:extLst>
              </p:cNvPr>
              <p:cNvSpPr>
                <a:spLocks/>
              </p:cNvSpPr>
              <p:nvPr/>
            </p:nvSpPr>
            <p:spPr bwMode="auto">
              <a:xfrm>
                <a:off x="5432112" y="5506213"/>
                <a:ext cx="22090" cy="15778"/>
              </a:xfrm>
              <a:custGeom>
                <a:avLst/>
                <a:gdLst>
                  <a:gd name="T0" fmla="*/ 2 w 7"/>
                  <a:gd name="T1" fmla="*/ 5 h 5"/>
                  <a:gd name="T2" fmla="*/ 0 w 7"/>
                  <a:gd name="T3" fmla="*/ 3 h 5"/>
                  <a:gd name="T4" fmla="*/ 1 w 7"/>
                  <a:gd name="T5" fmla="*/ 0 h 5"/>
                  <a:gd name="T6" fmla="*/ 7 w 7"/>
                  <a:gd name="T7" fmla="*/ 2 h 5"/>
                  <a:gd name="T8" fmla="*/ 3 w 7"/>
                  <a:gd name="T9" fmla="*/ 5 h 5"/>
                  <a:gd name="T10" fmla="*/ 2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2" y="5"/>
                    </a:moveTo>
                    <a:cubicBezTo>
                      <a:pt x="1" y="5"/>
                      <a:pt x="0" y="4"/>
                      <a:pt x="0" y="3"/>
                    </a:cubicBezTo>
                    <a:cubicBezTo>
                      <a:pt x="1" y="1"/>
                      <a:pt x="1" y="0"/>
                      <a:pt x="1" y="0"/>
                    </a:cubicBezTo>
                    <a:cubicBezTo>
                      <a:pt x="7" y="2"/>
                      <a:pt x="7" y="2"/>
                      <a:pt x="7" y="2"/>
                    </a:cubicBezTo>
                    <a:cubicBezTo>
                      <a:pt x="3" y="5"/>
                      <a:pt x="3" y="5"/>
                      <a:pt x="3" y="5"/>
                    </a:cubicBezTo>
                    <a:lnTo>
                      <a:pt x="2"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634">
                <a:extLst>
                  <a:ext uri="{FF2B5EF4-FFF2-40B4-BE49-F238E27FC236}">
                    <a16:creationId xmlns:a16="http://schemas.microsoft.com/office/drawing/2014/main" id="{C27BFA8A-3718-40F4-B3DD-7078F571D011}"/>
                  </a:ext>
                </a:extLst>
              </p:cNvPr>
              <p:cNvSpPr>
                <a:spLocks/>
              </p:cNvSpPr>
              <p:nvPr/>
            </p:nvSpPr>
            <p:spPr bwMode="auto">
              <a:xfrm>
                <a:off x="5438424" y="5493590"/>
                <a:ext cx="39447" cy="34713"/>
              </a:xfrm>
              <a:custGeom>
                <a:avLst/>
                <a:gdLst>
                  <a:gd name="T0" fmla="*/ 8 w 13"/>
                  <a:gd name="T1" fmla="*/ 1 h 11"/>
                  <a:gd name="T2" fmla="*/ 0 w 13"/>
                  <a:gd name="T3" fmla="*/ 9 h 11"/>
                  <a:gd name="T4" fmla="*/ 8 w 13"/>
                  <a:gd name="T5" fmla="*/ 11 h 11"/>
                  <a:gd name="T6" fmla="*/ 13 w 13"/>
                  <a:gd name="T7" fmla="*/ 5 h 11"/>
                  <a:gd name="T8" fmla="*/ 8 w 13"/>
                  <a:gd name="T9" fmla="*/ 1 h 11"/>
                </a:gdLst>
                <a:ahLst/>
                <a:cxnLst>
                  <a:cxn ang="0">
                    <a:pos x="T0" y="T1"/>
                  </a:cxn>
                  <a:cxn ang="0">
                    <a:pos x="T2" y="T3"/>
                  </a:cxn>
                  <a:cxn ang="0">
                    <a:pos x="T4" y="T5"/>
                  </a:cxn>
                  <a:cxn ang="0">
                    <a:pos x="T6" y="T7"/>
                  </a:cxn>
                  <a:cxn ang="0">
                    <a:pos x="T8" y="T9"/>
                  </a:cxn>
                </a:cxnLst>
                <a:rect l="0" t="0" r="r" b="b"/>
                <a:pathLst>
                  <a:path w="13" h="11">
                    <a:moveTo>
                      <a:pt x="8" y="1"/>
                    </a:moveTo>
                    <a:cubicBezTo>
                      <a:pt x="6" y="0"/>
                      <a:pt x="2" y="10"/>
                      <a:pt x="0" y="9"/>
                    </a:cubicBezTo>
                    <a:cubicBezTo>
                      <a:pt x="8" y="11"/>
                      <a:pt x="8" y="11"/>
                      <a:pt x="8" y="11"/>
                    </a:cubicBezTo>
                    <a:cubicBezTo>
                      <a:pt x="8" y="11"/>
                      <a:pt x="12" y="6"/>
                      <a:pt x="13" y="5"/>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635">
                <a:extLst>
                  <a:ext uri="{FF2B5EF4-FFF2-40B4-BE49-F238E27FC236}">
                    <a16:creationId xmlns:a16="http://schemas.microsoft.com/office/drawing/2014/main" id="{A9799DED-E322-43AA-91D4-8E2D2E62034F}"/>
                  </a:ext>
                </a:extLst>
              </p:cNvPr>
              <p:cNvSpPr>
                <a:spLocks/>
              </p:cNvSpPr>
              <p:nvPr/>
            </p:nvSpPr>
            <p:spPr bwMode="auto">
              <a:xfrm>
                <a:off x="5569385" y="5539347"/>
                <a:ext cx="17357" cy="18934"/>
              </a:xfrm>
              <a:custGeom>
                <a:avLst/>
                <a:gdLst>
                  <a:gd name="T0" fmla="*/ 3 w 6"/>
                  <a:gd name="T1" fmla="*/ 6 h 6"/>
                  <a:gd name="T2" fmla="*/ 5 w 6"/>
                  <a:gd name="T3" fmla="*/ 4 h 6"/>
                  <a:gd name="T4" fmla="*/ 6 w 6"/>
                  <a:gd name="T5" fmla="*/ 2 h 6"/>
                  <a:gd name="T6" fmla="*/ 0 w 6"/>
                  <a:gd name="T7" fmla="*/ 0 h 6"/>
                  <a:gd name="T8" fmla="*/ 2 w 6"/>
                  <a:gd name="T9" fmla="*/ 5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cubicBezTo>
                      <a:pt x="4" y="6"/>
                      <a:pt x="5" y="5"/>
                      <a:pt x="5" y="4"/>
                    </a:cubicBezTo>
                    <a:cubicBezTo>
                      <a:pt x="6" y="3"/>
                      <a:pt x="6" y="2"/>
                      <a:pt x="6" y="2"/>
                    </a:cubicBezTo>
                    <a:cubicBezTo>
                      <a:pt x="0" y="0"/>
                      <a:pt x="0" y="0"/>
                      <a:pt x="0" y="0"/>
                    </a:cubicBezTo>
                    <a:cubicBezTo>
                      <a:pt x="2" y="5"/>
                      <a:pt x="2" y="5"/>
                      <a:pt x="2" y="5"/>
                    </a:cubicBezTo>
                    <a:lnTo>
                      <a:pt x="3"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636">
                <a:extLst>
                  <a:ext uri="{FF2B5EF4-FFF2-40B4-BE49-F238E27FC236}">
                    <a16:creationId xmlns:a16="http://schemas.microsoft.com/office/drawing/2014/main" id="{38FD040C-C1F0-4515-92D0-DFE8007D136F}"/>
                  </a:ext>
                </a:extLst>
              </p:cNvPr>
              <p:cNvSpPr>
                <a:spLocks/>
              </p:cNvSpPr>
              <p:nvPr/>
            </p:nvSpPr>
            <p:spPr bwMode="auto">
              <a:xfrm>
                <a:off x="5547295" y="5521991"/>
                <a:ext cx="28401" cy="36290"/>
              </a:xfrm>
              <a:custGeom>
                <a:avLst/>
                <a:gdLst>
                  <a:gd name="T0" fmla="*/ 7 w 9"/>
                  <a:gd name="T1" fmla="*/ 0 h 12"/>
                  <a:gd name="T2" fmla="*/ 9 w 9"/>
                  <a:gd name="T3" fmla="*/ 12 h 12"/>
                  <a:gd name="T4" fmla="*/ 1 w 9"/>
                  <a:gd name="T5" fmla="*/ 10 h 12"/>
                  <a:gd name="T6" fmla="*/ 0 w 9"/>
                  <a:gd name="T7" fmla="*/ 2 h 12"/>
                  <a:gd name="T8" fmla="*/ 7 w 9"/>
                  <a:gd name="T9" fmla="*/ 0 h 12"/>
                </a:gdLst>
                <a:ahLst/>
                <a:cxnLst>
                  <a:cxn ang="0">
                    <a:pos x="T0" y="T1"/>
                  </a:cxn>
                  <a:cxn ang="0">
                    <a:pos x="T2" y="T3"/>
                  </a:cxn>
                  <a:cxn ang="0">
                    <a:pos x="T4" y="T5"/>
                  </a:cxn>
                  <a:cxn ang="0">
                    <a:pos x="T6" y="T7"/>
                  </a:cxn>
                  <a:cxn ang="0">
                    <a:pos x="T8" y="T9"/>
                  </a:cxn>
                </a:cxnLst>
                <a:rect l="0" t="0" r="r" b="b"/>
                <a:pathLst>
                  <a:path w="9" h="12">
                    <a:moveTo>
                      <a:pt x="7" y="0"/>
                    </a:moveTo>
                    <a:cubicBezTo>
                      <a:pt x="8" y="1"/>
                      <a:pt x="8" y="11"/>
                      <a:pt x="9" y="12"/>
                    </a:cubicBezTo>
                    <a:cubicBezTo>
                      <a:pt x="1" y="10"/>
                      <a:pt x="1" y="10"/>
                      <a:pt x="1" y="10"/>
                    </a:cubicBezTo>
                    <a:cubicBezTo>
                      <a:pt x="1" y="10"/>
                      <a:pt x="1" y="3"/>
                      <a:pt x="0" y="2"/>
                    </a:cubicBezTo>
                    <a:lnTo>
                      <a:pt x="7" y="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637">
                <a:extLst>
                  <a:ext uri="{FF2B5EF4-FFF2-40B4-BE49-F238E27FC236}">
                    <a16:creationId xmlns:a16="http://schemas.microsoft.com/office/drawing/2014/main" id="{ADF1BF83-2290-4361-9744-345EC99EAF05}"/>
                  </a:ext>
                </a:extLst>
              </p:cNvPr>
              <p:cNvSpPr>
                <a:spLocks/>
              </p:cNvSpPr>
              <p:nvPr/>
            </p:nvSpPr>
            <p:spPr bwMode="auto">
              <a:xfrm>
                <a:off x="5463669" y="5496746"/>
                <a:ext cx="105716" cy="52068"/>
              </a:xfrm>
              <a:custGeom>
                <a:avLst/>
                <a:gdLst>
                  <a:gd name="T0" fmla="*/ 17 w 34"/>
                  <a:gd name="T1" fmla="*/ 4 h 17"/>
                  <a:gd name="T2" fmla="*/ 17 w 34"/>
                  <a:gd name="T3" fmla="*/ 4 h 17"/>
                  <a:gd name="T4" fmla="*/ 0 w 34"/>
                  <a:gd name="T5" fmla="*/ 0 h 17"/>
                  <a:gd name="T6" fmla="*/ 2 w 34"/>
                  <a:gd name="T7" fmla="*/ 11 h 17"/>
                  <a:gd name="T8" fmla="*/ 6 w 34"/>
                  <a:gd name="T9" fmla="*/ 12 h 17"/>
                  <a:gd name="T10" fmla="*/ 5 w 34"/>
                  <a:gd name="T11" fmla="*/ 10 h 17"/>
                  <a:gd name="T12" fmla="*/ 15 w 34"/>
                  <a:gd name="T13" fmla="*/ 12 h 17"/>
                  <a:gd name="T14" fmla="*/ 24 w 34"/>
                  <a:gd name="T15" fmla="*/ 15 h 17"/>
                  <a:gd name="T16" fmla="*/ 23 w 34"/>
                  <a:gd name="T17" fmla="*/ 16 h 17"/>
                  <a:gd name="T18" fmla="*/ 26 w 34"/>
                  <a:gd name="T19" fmla="*/ 17 h 17"/>
                  <a:gd name="T20" fmla="*/ 34 w 34"/>
                  <a:gd name="T21" fmla="*/ 9 h 17"/>
                  <a:gd name="T22" fmla="*/ 17 w 34"/>
                  <a:gd name="T2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
                    <a:moveTo>
                      <a:pt x="17" y="4"/>
                    </a:moveTo>
                    <a:cubicBezTo>
                      <a:pt x="17" y="4"/>
                      <a:pt x="17" y="4"/>
                      <a:pt x="17" y="4"/>
                    </a:cubicBezTo>
                    <a:cubicBezTo>
                      <a:pt x="0" y="0"/>
                      <a:pt x="0" y="0"/>
                      <a:pt x="0" y="0"/>
                    </a:cubicBezTo>
                    <a:cubicBezTo>
                      <a:pt x="2" y="1"/>
                      <a:pt x="2" y="11"/>
                      <a:pt x="2" y="11"/>
                    </a:cubicBezTo>
                    <a:cubicBezTo>
                      <a:pt x="6" y="12"/>
                      <a:pt x="6" y="12"/>
                      <a:pt x="6" y="12"/>
                    </a:cubicBezTo>
                    <a:cubicBezTo>
                      <a:pt x="5" y="10"/>
                      <a:pt x="5" y="10"/>
                      <a:pt x="5" y="10"/>
                    </a:cubicBezTo>
                    <a:cubicBezTo>
                      <a:pt x="5" y="10"/>
                      <a:pt x="10" y="11"/>
                      <a:pt x="15" y="12"/>
                    </a:cubicBezTo>
                    <a:cubicBezTo>
                      <a:pt x="19" y="13"/>
                      <a:pt x="24" y="15"/>
                      <a:pt x="24" y="15"/>
                    </a:cubicBezTo>
                    <a:cubicBezTo>
                      <a:pt x="23" y="16"/>
                      <a:pt x="23" y="16"/>
                      <a:pt x="23" y="16"/>
                    </a:cubicBezTo>
                    <a:cubicBezTo>
                      <a:pt x="26" y="17"/>
                      <a:pt x="26" y="17"/>
                      <a:pt x="26" y="17"/>
                    </a:cubicBezTo>
                    <a:cubicBezTo>
                      <a:pt x="26" y="17"/>
                      <a:pt x="32" y="8"/>
                      <a:pt x="34" y="9"/>
                    </a:cubicBezTo>
                    <a:lnTo>
                      <a:pt x="17" y="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638">
                <a:extLst>
                  <a:ext uri="{FF2B5EF4-FFF2-40B4-BE49-F238E27FC236}">
                    <a16:creationId xmlns:a16="http://schemas.microsoft.com/office/drawing/2014/main" id="{DAD88794-744A-4F54-A1BE-F84B1DE75B79}"/>
                  </a:ext>
                </a:extLst>
              </p:cNvPr>
              <p:cNvSpPr>
                <a:spLocks/>
              </p:cNvSpPr>
              <p:nvPr/>
            </p:nvSpPr>
            <p:spPr bwMode="auto">
              <a:xfrm>
                <a:off x="5451046" y="5490434"/>
                <a:ext cx="115183" cy="61535"/>
              </a:xfrm>
              <a:custGeom>
                <a:avLst/>
                <a:gdLst>
                  <a:gd name="T0" fmla="*/ 22 w 37"/>
                  <a:gd name="T1" fmla="*/ 0 h 20"/>
                  <a:gd name="T2" fmla="*/ 0 w 37"/>
                  <a:gd name="T3" fmla="*/ 10 h 20"/>
                  <a:gd name="T4" fmla="*/ 19 w 37"/>
                  <a:gd name="T5" fmla="*/ 13 h 20"/>
                  <a:gd name="T6" fmla="*/ 37 w 37"/>
                  <a:gd name="T7" fmla="*/ 20 h 20"/>
                  <a:gd name="T8" fmla="*/ 22 w 37"/>
                  <a:gd name="T9" fmla="*/ 0 h 20"/>
                </a:gdLst>
                <a:ahLst/>
                <a:cxnLst>
                  <a:cxn ang="0">
                    <a:pos x="T0" y="T1"/>
                  </a:cxn>
                  <a:cxn ang="0">
                    <a:pos x="T2" y="T3"/>
                  </a:cxn>
                  <a:cxn ang="0">
                    <a:pos x="T4" y="T5"/>
                  </a:cxn>
                  <a:cxn ang="0">
                    <a:pos x="T6" y="T7"/>
                  </a:cxn>
                  <a:cxn ang="0">
                    <a:pos x="T8" y="T9"/>
                  </a:cxn>
                </a:cxnLst>
                <a:rect l="0" t="0" r="r" b="b"/>
                <a:pathLst>
                  <a:path w="37" h="20">
                    <a:moveTo>
                      <a:pt x="22" y="0"/>
                    </a:moveTo>
                    <a:cubicBezTo>
                      <a:pt x="7" y="1"/>
                      <a:pt x="0" y="10"/>
                      <a:pt x="0" y="10"/>
                    </a:cubicBezTo>
                    <a:cubicBezTo>
                      <a:pt x="0" y="10"/>
                      <a:pt x="7" y="10"/>
                      <a:pt x="19" y="13"/>
                    </a:cubicBezTo>
                    <a:cubicBezTo>
                      <a:pt x="31" y="16"/>
                      <a:pt x="37" y="20"/>
                      <a:pt x="37" y="20"/>
                    </a:cubicBezTo>
                    <a:cubicBezTo>
                      <a:pt x="37" y="20"/>
                      <a:pt x="36" y="8"/>
                      <a:pt x="22" y="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639">
                <a:extLst>
                  <a:ext uri="{FF2B5EF4-FFF2-40B4-BE49-F238E27FC236}">
                    <a16:creationId xmlns:a16="http://schemas.microsoft.com/office/drawing/2014/main" id="{9F03B1E6-63A2-446F-BB2E-18386FEA612D}"/>
                  </a:ext>
                </a:extLst>
              </p:cNvPr>
              <p:cNvSpPr>
                <a:spLocks/>
              </p:cNvSpPr>
              <p:nvPr/>
            </p:nvSpPr>
            <p:spPr bwMode="auto">
              <a:xfrm>
                <a:off x="5463669" y="5496746"/>
                <a:ext cx="42602" cy="25246"/>
              </a:xfrm>
              <a:custGeom>
                <a:avLst/>
                <a:gdLst>
                  <a:gd name="T0" fmla="*/ 14 w 14"/>
                  <a:gd name="T1" fmla="*/ 0 h 8"/>
                  <a:gd name="T2" fmla="*/ 0 w 14"/>
                  <a:gd name="T3" fmla="*/ 7 h 8"/>
                  <a:gd name="T4" fmla="*/ 12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3" y="3"/>
                      <a:pt x="0" y="7"/>
                      <a:pt x="0" y="7"/>
                    </a:cubicBezTo>
                    <a:cubicBezTo>
                      <a:pt x="0" y="7"/>
                      <a:pt x="6" y="6"/>
                      <a:pt x="12" y="8"/>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640">
                <a:extLst>
                  <a:ext uri="{FF2B5EF4-FFF2-40B4-BE49-F238E27FC236}">
                    <a16:creationId xmlns:a16="http://schemas.microsoft.com/office/drawing/2014/main" id="{37718E89-C210-41B0-9241-EA4F7CFC8520}"/>
                  </a:ext>
                </a:extLst>
              </p:cNvPr>
              <p:cNvSpPr>
                <a:spLocks/>
              </p:cNvSpPr>
              <p:nvPr/>
            </p:nvSpPr>
            <p:spPr bwMode="auto">
              <a:xfrm>
                <a:off x="5522050" y="5503057"/>
                <a:ext cx="37868" cy="39446"/>
              </a:xfrm>
              <a:custGeom>
                <a:avLst/>
                <a:gdLst>
                  <a:gd name="T0" fmla="*/ 2 w 12"/>
                  <a:gd name="T1" fmla="*/ 0 h 13"/>
                  <a:gd name="T2" fmla="*/ 12 w 12"/>
                  <a:gd name="T3" fmla="*/ 13 h 13"/>
                  <a:gd name="T4" fmla="*/ 0 w 12"/>
                  <a:gd name="T5" fmla="*/ 8 h 13"/>
                  <a:gd name="T6" fmla="*/ 2 w 12"/>
                  <a:gd name="T7" fmla="*/ 0 h 13"/>
                </a:gdLst>
                <a:ahLst/>
                <a:cxnLst>
                  <a:cxn ang="0">
                    <a:pos x="T0" y="T1"/>
                  </a:cxn>
                  <a:cxn ang="0">
                    <a:pos x="T2" y="T3"/>
                  </a:cxn>
                  <a:cxn ang="0">
                    <a:pos x="T4" y="T5"/>
                  </a:cxn>
                  <a:cxn ang="0">
                    <a:pos x="T6" y="T7"/>
                  </a:cxn>
                </a:cxnLst>
                <a:rect l="0" t="0" r="r" b="b"/>
                <a:pathLst>
                  <a:path w="12" h="13">
                    <a:moveTo>
                      <a:pt x="2" y="0"/>
                    </a:moveTo>
                    <a:cubicBezTo>
                      <a:pt x="10" y="7"/>
                      <a:pt x="12" y="13"/>
                      <a:pt x="12" y="13"/>
                    </a:cubicBezTo>
                    <a:cubicBezTo>
                      <a:pt x="12" y="13"/>
                      <a:pt x="6" y="9"/>
                      <a:pt x="0" y="8"/>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641">
                <a:extLst>
                  <a:ext uri="{FF2B5EF4-FFF2-40B4-BE49-F238E27FC236}">
                    <a16:creationId xmlns:a16="http://schemas.microsoft.com/office/drawing/2014/main" id="{32552794-C64D-4377-A10D-0F303D99D958}"/>
                  </a:ext>
                </a:extLst>
              </p:cNvPr>
              <p:cNvSpPr>
                <a:spLocks/>
              </p:cNvSpPr>
              <p:nvPr/>
            </p:nvSpPr>
            <p:spPr bwMode="auto">
              <a:xfrm>
                <a:off x="5509427" y="5496746"/>
                <a:ext cx="15778" cy="22090"/>
              </a:xfrm>
              <a:custGeom>
                <a:avLst/>
                <a:gdLst>
                  <a:gd name="T0" fmla="*/ 10 w 10"/>
                  <a:gd name="T1" fmla="*/ 4 h 14"/>
                  <a:gd name="T2" fmla="*/ 6 w 10"/>
                  <a:gd name="T3" fmla="*/ 4 h 14"/>
                  <a:gd name="T4" fmla="*/ 6 w 10"/>
                  <a:gd name="T5" fmla="*/ 0 h 14"/>
                  <a:gd name="T6" fmla="*/ 4 w 10"/>
                  <a:gd name="T7" fmla="*/ 0 h 14"/>
                  <a:gd name="T8" fmla="*/ 4 w 10"/>
                  <a:gd name="T9" fmla="*/ 4 h 14"/>
                  <a:gd name="T10" fmla="*/ 0 w 10"/>
                  <a:gd name="T11" fmla="*/ 2 h 14"/>
                  <a:gd name="T12" fmla="*/ 0 w 10"/>
                  <a:gd name="T13" fmla="*/ 4 h 14"/>
                  <a:gd name="T14" fmla="*/ 4 w 10"/>
                  <a:gd name="T15" fmla="*/ 6 h 14"/>
                  <a:gd name="T16" fmla="*/ 2 w 10"/>
                  <a:gd name="T17" fmla="*/ 14 h 14"/>
                  <a:gd name="T18" fmla="*/ 4 w 10"/>
                  <a:gd name="T19" fmla="*/ 14 h 14"/>
                  <a:gd name="T20" fmla="*/ 6 w 10"/>
                  <a:gd name="T21" fmla="*/ 6 h 14"/>
                  <a:gd name="T22" fmla="*/ 10 w 10"/>
                  <a:gd name="T23" fmla="*/ 8 h 14"/>
                  <a:gd name="T24" fmla="*/ 10 w 10"/>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10" y="4"/>
                    </a:moveTo>
                    <a:lnTo>
                      <a:pt x="6" y="4"/>
                    </a:lnTo>
                    <a:lnTo>
                      <a:pt x="6" y="0"/>
                    </a:lnTo>
                    <a:lnTo>
                      <a:pt x="4" y="0"/>
                    </a:lnTo>
                    <a:lnTo>
                      <a:pt x="4" y="4"/>
                    </a:lnTo>
                    <a:lnTo>
                      <a:pt x="0" y="2"/>
                    </a:lnTo>
                    <a:lnTo>
                      <a:pt x="0" y="4"/>
                    </a:lnTo>
                    <a:lnTo>
                      <a:pt x="4" y="6"/>
                    </a:lnTo>
                    <a:lnTo>
                      <a:pt x="2" y="14"/>
                    </a:lnTo>
                    <a:lnTo>
                      <a:pt x="4" y="14"/>
                    </a:lnTo>
                    <a:lnTo>
                      <a:pt x="6" y="6"/>
                    </a:lnTo>
                    <a:lnTo>
                      <a:pt x="10" y="8"/>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642">
                <a:extLst>
                  <a:ext uri="{FF2B5EF4-FFF2-40B4-BE49-F238E27FC236}">
                    <a16:creationId xmlns:a16="http://schemas.microsoft.com/office/drawing/2014/main" id="{714AFA9D-6672-4151-A4A7-992C04EAF2FF}"/>
                  </a:ext>
                </a:extLst>
              </p:cNvPr>
              <p:cNvSpPr>
                <a:spLocks/>
              </p:cNvSpPr>
              <p:nvPr/>
            </p:nvSpPr>
            <p:spPr bwMode="auto">
              <a:xfrm>
                <a:off x="4875133" y="1441684"/>
                <a:ext cx="115183" cy="140428"/>
              </a:xfrm>
              <a:custGeom>
                <a:avLst/>
                <a:gdLst>
                  <a:gd name="T0" fmla="*/ 10 w 37"/>
                  <a:gd name="T1" fmla="*/ 0 h 45"/>
                  <a:gd name="T2" fmla="*/ 15 w 37"/>
                  <a:gd name="T3" fmla="*/ 43 h 45"/>
                  <a:gd name="T4" fmla="*/ 18 w 37"/>
                  <a:gd name="T5" fmla="*/ 45 h 45"/>
                  <a:gd name="T6" fmla="*/ 37 w 37"/>
                  <a:gd name="T7" fmla="*/ 24 h 45"/>
                  <a:gd name="T8" fmla="*/ 10 w 37"/>
                  <a:gd name="T9" fmla="*/ 0 h 45"/>
                </a:gdLst>
                <a:ahLst/>
                <a:cxnLst>
                  <a:cxn ang="0">
                    <a:pos x="T0" y="T1"/>
                  </a:cxn>
                  <a:cxn ang="0">
                    <a:pos x="T2" y="T3"/>
                  </a:cxn>
                  <a:cxn ang="0">
                    <a:pos x="T4" y="T5"/>
                  </a:cxn>
                  <a:cxn ang="0">
                    <a:pos x="T6" y="T7"/>
                  </a:cxn>
                  <a:cxn ang="0">
                    <a:pos x="T8" y="T9"/>
                  </a:cxn>
                </a:cxnLst>
                <a:rect l="0" t="0" r="r" b="b"/>
                <a:pathLst>
                  <a:path w="37" h="45">
                    <a:moveTo>
                      <a:pt x="10" y="0"/>
                    </a:moveTo>
                    <a:cubicBezTo>
                      <a:pt x="9" y="1"/>
                      <a:pt x="0" y="29"/>
                      <a:pt x="15" y="43"/>
                    </a:cubicBezTo>
                    <a:cubicBezTo>
                      <a:pt x="18" y="45"/>
                      <a:pt x="18" y="45"/>
                      <a:pt x="18" y="45"/>
                    </a:cubicBezTo>
                    <a:cubicBezTo>
                      <a:pt x="37" y="24"/>
                      <a:pt x="37" y="24"/>
                      <a:pt x="37" y="24"/>
                    </a:cubicBezTo>
                    <a:lnTo>
                      <a:pt x="10"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643">
                <a:extLst>
                  <a:ext uri="{FF2B5EF4-FFF2-40B4-BE49-F238E27FC236}">
                    <a16:creationId xmlns:a16="http://schemas.microsoft.com/office/drawing/2014/main" id="{5126AA07-DE4B-4CE8-AB82-0D758DD34493}"/>
                  </a:ext>
                </a:extLst>
              </p:cNvPr>
              <p:cNvSpPr>
                <a:spLocks/>
              </p:cNvSpPr>
              <p:nvPr/>
            </p:nvSpPr>
            <p:spPr bwMode="auto">
              <a:xfrm>
                <a:off x="4906690" y="1402237"/>
                <a:ext cx="195653" cy="160940"/>
              </a:xfrm>
              <a:custGeom>
                <a:avLst/>
                <a:gdLst>
                  <a:gd name="T0" fmla="*/ 44 w 63"/>
                  <a:gd name="T1" fmla="*/ 13 h 52"/>
                  <a:gd name="T2" fmla="*/ 0 w 63"/>
                  <a:gd name="T3" fmla="*/ 13 h 52"/>
                  <a:gd name="T4" fmla="*/ 44 w 63"/>
                  <a:gd name="T5" fmla="*/ 52 h 52"/>
                  <a:gd name="T6" fmla="*/ 63 w 63"/>
                  <a:gd name="T7" fmla="*/ 31 h 52"/>
                  <a:gd name="T8" fmla="*/ 44 w 63"/>
                  <a:gd name="T9" fmla="*/ 13 h 52"/>
                </a:gdLst>
                <a:ahLst/>
                <a:cxnLst>
                  <a:cxn ang="0">
                    <a:pos x="T0" y="T1"/>
                  </a:cxn>
                  <a:cxn ang="0">
                    <a:pos x="T2" y="T3"/>
                  </a:cxn>
                  <a:cxn ang="0">
                    <a:pos x="T4" y="T5"/>
                  </a:cxn>
                  <a:cxn ang="0">
                    <a:pos x="T6" y="T7"/>
                  </a:cxn>
                  <a:cxn ang="0">
                    <a:pos x="T8" y="T9"/>
                  </a:cxn>
                </a:cxnLst>
                <a:rect l="0" t="0" r="r" b="b"/>
                <a:pathLst>
                  <a:path w="63" h="52">
                    <a:moveTo>
                      <a:pt x="44" y="13"/>
                    </a:moveTo>
                    <a:cubicBezTo>
                      <a:pt x="29" y="0"/>
                      <a:pt x="2" y="11"/>
                      <a:pt x="0" y="13"/>
                    </a:cubicBezTo>
                    <a:cubicBezTo>
                      <a:pt x="44" y="52"/>
                      <a:pt x="44" y="52"/>
                      <a:pt x="44" y="52"/>
                    </a:cubicBezTo>
                    <a:cubicBezTo>
                      <a:pt x="63" y="31"/>
                      <a:pt x="63" y="31"/>
                      <a:pt x="63" y="31"/>
                    </a:cubicBezTo>
                    <a:lnTo>
                      <a:pt x="44" y="13"/>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644">
                <a:extLst>
                  <a:ext uri="{FF2B5EF4-FFF2-40B4-BE49-F238E27FC236}">
                    <a16:creationId xmlns:a16="http://schemas.microsoft.com/office/drawing/2014/main" id="{78814533-DB9D-4270-B354-D463465C4045}"/>
                  </a:ext>
                </a:extLst>
              </p:cNvPr>
              <p:cNvSpPr>
                <a:spLocks/>
              </p:cNvSpPr>
              <p:nvPr/>
            </p:nvSpPr>
            <p:spPr bwMode="auto">
              <a:xfrm>
                <a:off x="4931936" y="1517420"/>
                <a:ext cx="112027" cy="112027"/>
              </a:xfrm>
              <a:custGeom>
                <a:avLst/>
                <a:gdLst>
                  <a:gd name="T0" fmla="*/ 37 w 71"/>
                  <a:gd name="T1" fmla="*/ 0 h 71"/>
                  <a:gd name="T2" fmla="*/ 0 w 71"/>
                  <a:gd name="T3" fmla="*/ 41 h 71"/>
                  <a:gd name="T4" fmla="*/ 33 w 71"/>
                  <a:gd name="T5" fmla="*/ 71 h 71"/>
                  <a:gd name="T6" fmla="*/ 71 w 71"/>
                  <a:gd name="T7" fmla="*/ 29 h 71"/>
                  <a:gd name="T8" fmla="*/ 37 w 71"/>
                  <a:gd name="T9" fmla="*/ 0 h 71"/>
                </a:gdLst>
                <a:ahLst/>
                <a:cxnLst>
                  <a:cxn ang="0">
                    <a:pos x="T0" y="T1"/>
                  </a:cxn>
                  <a:cxn ang="0">
                    <a:pos x="T2" y="T3"/>
                  </a:cxn>
                  <a:cxn ang="0">
                    <a:pos x="T4" y="T5"/>
                  </a:cxn>
                  <a:cxn ang="0">
                    <a:pos x="T6" y="T7"/>
                  </a:cxn>
                  <a:cxn ang="0">
                    <a:pos x="T8" y="T9"/>
                  </a:cxn>
                </a:cxnLst>
                <a:rect l="0" t="0" r="r" b="b"/>
                <a:pathLst>
                  <a:path w="71" h="71">
                    <a:moveTo>
                      <a:pt x="37" y="0"/>
                    </a:moveTo>
                    <a:lnTo>
                      <a:pt x="0" y="41"/>
                    </a:lnTo>
                    <a:lnTo>
                      <a:pt x="33" y="71"/>
                    </a:lnTo>
                    <a:lnTo>
                      <a:pt x="71" y="29"/>
                    </a:lnTo>
                    <a:lnTo>
                      <a:pt x="37"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645">
                <a:extLst>
                  <a:ext uri="{FF2B5EF4-FFF2-40B4-BE49-F238E27FC236}">
                    <a16:creationId xmlns:a16="http://schemas.microsoft.com/office/drawing/2014/main" id="{0862D191-FA5D-4227-9D55-89FEFA61CCA3}"/>
                  </a:ext>
                </a:extLst>
              </p:cNvPr>
              <p:cNvSpPr>
                <a:spLocks/>
              </p:cNvSpPr>
              <p:nvPr/>
            </p:nvSpPr>
            <p:spPr bwMode="auto">
              <a:xfrm>
                <a:off x="4938247" y="1520576"/>
                <a:ext cx="80471" cy="86781"/>
              </a:xfrm>
              <a:custGeom>
                <a:avLst/>
                <a:gdLst>
                  <a:gd name="T0" fmla="*/ 9 w 26"/>
                  <a:gd name="T1" fmla="*/ 27 h 28"/>
                  <a:gd name="T2" fmla="*/ 9 w 26"/>
                  <a:gd name="T3" fmla="*/ 25 h 28"/>
                  <a:gd name="T4" fmla="*/ 12 w 26"/>
                  <a:gd name="T5" fmla="*/ 24 h 28"/>
                  <a:gd name="T6" fmla="*/ 13 w 26"/>
                  <a:gd name="T7" fmla="*/ 21 h 28"/>
                  <a:gd name="T8" fmla="*/ 15 w 26"/>
                  <a:gd name="T9" fmla="*/ 20 h 28"/>
                  <a:gd name="T10" fmla="*/ 16 w 26"/>
                  <a:gd name="T11" fmla="*/ 18 h 28"/>
                  <a:gd name="T12" fmla="*/ 18 w 26"/>
                  <a:gd name="T13" fmla="*/ 17 h 28"/>
                  <a:gd name="T14" fmla="*/ 19 w 26"/>
                  <a:gd name="T15" fmla="*/ 14 h 28"/>
                  <a:gd name="T16" fmla="*/ 22 w 26"/>
                  <a:gd name="T17" fmla="*/ 13 h 28"/>
                  <a:gd name="T18" fmla="*/ 22 w 26"/>
                  <a:gd name="T19" fmla="*/ 11 h 28"/>
                  <a:gd name="T20" fmla="*/ 25 w 26"/>
                  <a:gd name="T21" fmla="*/ 10 h 28"/>
                  <a:gd name="T22" fmla="*/ 26 w 26"/>
                  <a:gd name="T23" fmla="*/ 6 h 28"/>
                  <a:gd name="T24" fmla="*/ 19 w 26"/>
                  <a:gd name="T25" fmla="*/ 0 h 28"/>
                  <a:gd name="T26" fmla="*/ 18 w 26"/>
                  <a:gd name="T27" fmla="*/ 3 h 28"/>
                  <a:gd name="T28" fmla="*/ 16 w 26"/>
                  <a:gd name="T29" fmla="*/ 5 h 28"/>
                  <a:gd name="T30" fmla="*/ 15 w 26"/>
                  <a:gd name="T31" fmla="*/ 7 h 28"/>
                  <a:gd name="T32" fmla="*/ 12 w 26"/>
                  <a:gd name="T33" fmla="*/ 8 h 28"/>
                  <a:gd name="T34" fmla="*/ 11 w 26"/>
                  <a:gd name="T35" fmla="*/ 11 h 28"/>
                  <a:gd name="T36" fmla="*/ 9 w 26"/>
                  <a:gd name="T37" fmla="*/ 12 h 28"/>
                  <a:gd name="T38" fmla="*/ 8 w 26"/>
                  <a:gd name="T39" fmla="*/ 14 h 28"/>
                  <a:gd name="T40" fmla="*/ 6 w 26"/>
                  <a:gd name="T41" fmla="*/ 15 h 28"/>
                  <a:gd name="T42" fmla="*/ 5 w 26"/>
                  <a:gd name="T43" fmla="*/ 18 h 28"/>
                  <a:gd name="T44" fmla="*/ 3 w 26"/>
                  <a:gd name="T45" fmla="*/ 19 h 28"/>
                  <a:gd name="T46" fmla="*/ 2 w 26"/>
                  <a:gd name="T47" fmla="*/ 21 h 28"/>
                  <a:gd name="T48" fmla="*/ 0 w 26"/>
                  <a:gd name="T49" fmla="*/ 22 h 28"/>
                  <a:gd name="T50" fmla="*/ 7 w 26"/>
                  <a:gd name="T51" fmla="*/ 28 h 28"/>
                  <a:gd name="T52" fmla="*/ 9 w 26"/>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9" y="27"/>
                    </a:moveTo>
                    <a:cubicBezTo>
                      <a:pt x="9" y="27"/>
                      <a:pt x="9" y="26"/>
                      <a:pt x="9" y="25"/>
                    </a:cubicBezTo>
                    <a:cubicBezTo>
                      <a:pt x="10" y="24"/>
                      <a:pt x="11" y="25"/>
                      <a:pt x="12" y="24"/>
                    </a:cubicBezTo>
                    <a:cubicBezTo>
                      <a:pt x="12" y="23"/>
                      <a:pt x="12" y="22"/>
                      <a:pt x="13" y="21"/>
                    </a:cubicBezTo>
                    <a:cubicBezTo>
                      <a:pt x="13" y="21"/>
                      <a:pt x="14" y="21"/>
                      <a:pt x="15" y="20"/>
                    </a:cubicBezTo>
                    <a:cubicBezTo>
                      <a:pt x="16" y="20"/>
                      <a:pt x="15" y="19"/>
                      <a:pt x="16" y="18"/>
                    </a:cubicBezTo>
                    <a:cubicBezTo>
                      <a:pt x="17" y="17"/>
                      <a:pt x="18" y="17"/>
                      <a:pt x="18" y="17"/>
                    </a:cubicBezTo>
                    <a:cubicBezTo>
                      <a:pt x="19" y="16"/>
                      <a:pt x="19" y="15"/>
                      <a:pt x="19" y="14"/>
                    </a:cubicBezTo>
                    <a:cubicBezTo>
                      <a:pt x="20" y="14"/>
                      <a:pt x="21" y="14"/>
                      <a:pt x="22" y="13"/>
                    </a:cubicBezTo>
                    <a:cubicBezTo>
                      <a:pt x="22" y="12"/>
                      <a:pt x="22" y="11"/>
                      <a:pt x="22" y="11"/>
                    </a:cubicBezTo>
                    <a:cubicBezTo>
                      <a:pt x="23" y="10"/>
                      <a:pt x="24" y="10"/>
                      <a:pt x="25" y="10"/>
                    </a:cubicBezTo>
                    <a:cubicBezTo>
                      <a:pt x="25" y="9"/>
                      <a:pt x="25" y="7"/>
                      <a:pt x="26" y="6"/>
                    </a:cubicBezTo>
                    <a:cubicBezTo>
                      <a:pt x="19" y="0"/>
                      <a:pt x="19" y="0"/>
                      <a:pt x="19" y="0"/>
                    </a:cubicBezTo>
                    <a:cubicBezTo>
                      <a:pt x="18" y="1"/>
                      <a:pt x="18" y="3"/>
                      <a:pt x="18" y="3"/>
                    </a:cubicBezTo>
                    <a:cubicBezTo>
                      <a:pt x="17" y="4"/>
                      <a:pt x="16" y="4"/>
                      <a:pt x="16" y="5"/>
                    </a:cubicBezTo>
                    <a:cubicBezTo>
                      <a:pt x="15" y="5"/>
                      <a:pt x="15" y="6"/>
                      <a:pt x="15" y="7"/>
                    </a:cubicBezTo>
                    <a:cubicBezTo>
                      <a:pt x="14" y="8"/>
                      <a:pt x="13" y="7"/>
                      <a:pt x="12" y="8"/>
                    </a:cubicBezTo>
                    <a:cubicBezTo>
                      <a:pt x="12" y="9"/>
                      <a:pt x="12" y="10"/>
                      <a:pt x="11" y="11"/>
                    </a:cubicBezTo>
                    <a:cubicBezTo>
                      <a:pt x="11" y="11"/>
                      <a:pt x="10" y="11"/>
                      <a:pt x="9" y="12"/>
                    </a:cubicBezTo>
                    <a:cubicBezTo>
                      <a:pt x="8" y="12"/>
                      <a:pt x="9" y="13"/>
                      <a:pt x="8" y="14"/>
                    </a:cubicBezTo>
                    <a:cubicBezTo>
                      <a:pt x="8" y="15"/>
                      <a:pt x="7" y="14"/>
                      <a:pt x="6" y="15"/>
                    </a:cubicBezTo>
                    <a:cubicBezTo>
                      <a:pt x="5" y="16"/>
                      <a:pt x="6" y="17"/>
                      <a:pt x="5" y="18"/>
                    </a:cubicBezTo>
                    <a:cubicBezTo>
                      <a:pt x="4" y="18"/>
                      <a:pt x="3" y="18"/>
                      <a:pt x="3" y="19"/>
                    </a:cubicBezTo>
                    <a:cubicBezTo>
                      <a:pt x="2" y="20"/>
                      <a:pt x="2" y="21"/>
                      <a:pt x="2" y="21"/>
                    </a:cubicBezTo>
                    <a:cubicBezTo>
                      <a:pt x="1" y="22"/>
                      <a:pt x="1" y="22"/>
                      <a:pt x="0" y="22"/>
                    </a:cubicBezTo>
                    <a:cubicBezTo>
                      <a:pt x="7" y="28"/>
                      <a:pt x="7" y="28"/>
                      <a:pt x="7" y="28"/>
                    </a:cubicBezTo>
                    <a:cubicBezTo>
                      <a:pt x="7" y="28"/>
                      <a:pt x="8" y="28"/>
                      <a:pt x="9" y="2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646">
                <a:extLst>
                  <a:ext uri="{FF2B5EF4-FFF2-40B4-BE49-F238E27FC236}">
                    <a16:creationId xmlns:a16="http://schemas.microsoft.com/office/drawing/2014/main" id="{3FBBFE89-D755-428E-823F-D1A7C1E4B2EB}"/>
                  </a:ext>
                </a:extLst>
              </p:cNvPr>
              <p:cNvSpPr>
                <a:spLocks/>
              </p:cNvSpPr>
              <p:nvPr/>
            </p:nvSpPr>
            <p:spPr bwMode="auto">
              <a:xfrm>
                <a:off x="4946136" y="1526888"/>
                <a:ext cx="63114" cy="74158"/>
              </a:xfrm>
              <a:custGeom>
                <a:avLst/>
                <a:gdLst>
                  <a:gd name="T0" fmla="*/ 3 w 20"/>
                  <a:gd name="T1" fmla="*/ 23 h 24"/>
                  <a:gd name="T2" fmla="*/ 4 w 20"/>
                  <a:gd name="T3" fmla="*/ 21 h 24"/>
                  <a:gd name="T4" fmla="*/ 6 w 20"/>
                  <a:gd name="T5" fmla="*/ 20 h 24"/>
                  <a:gd name="T6" fmla="*/ 7 w 20"/>
                  <a:gd name="T7" fmla="*/ 17 h 24"/>
                  <a:gd name="T8" fmla="*/ 10 w 20"/>
                  <a:gd name="T9" fmla="*/ 16 h 24"/>
                  <a:gd name="T10" fmla="*/ 11 w 20"/>
                  <a:gd name="T11" fmla="*/ 14 h 24"/>
                  <a:gd name="T12" fmla="*/ 13 w 20"/>
                  <a:gd name="T13" fmla="*/ 13 h 24"/>
                  <a:gd name="T14" fmla="*/ 14 w 20"/>
                  <a:gd name="T15" fmla="*/ 10 h 24"/>
                  <a:gd name="T16" fmla="*/ 16 w 20"/>
                  <a:gd name="T17" fmla="*/ 9 h 24"/>
                  <a:gd name="T18" fmla="*/ 17 w 20"/>
                  <a:gd name="T19" fmla="*/ 7 h 24"/>
                  <a:gd name="T20" fmla="*/ 19 w 20"/>
                  <a:gd name="T21" fmla="*/ 5 h 24"/>
                  <a:gd name="T22" fmla="*/ 20 w 20"/>
                  <a:gd name="T23" fmla="*/ 2 h 24"/>
                  <a:gd name="T24" fmla="*/ 18 w 20"/>
                  <a:gd name="T25" fmla="*/ 0 h 24"/>
                  <a:gd name="T26" fmla="*/ 17 w 20"/>
                  <a:gd name="T27" fmla="*/ 3 h 24"/>
                  <a:gd name="T28" fmla="*/ 15 w 20"/>
                  <a:gd name="T29" fmla="*/ 5 h 24"/>
                  <a:gd name="T30" fmla="*/ 14 w 20"/>
                  <a:gd name="T31" fmla="*/ 7 h 24"/>
                  <a:gd name="T32" fmla="*/ 12 w 20"/>
                  <a:gd name="T33" fmla="*/ 8 h 24"/>
                  <a:gd name="T34" fmla="*/ 11 w 20"/>
                  <a:gd name="T35" fmla="*/ 11 h 24"/>
                  <a:gd name="T36" fmla="*/ 8 w 20"/>
                  <a:gd name="T37" fmla="*/ 12 h 24"/>
                  <a:gd name="T38" fmla="*/ 8 w 20"/>
                  <a:gd name="T39" fmla="*/ 14 h 24"/>
                  <a:gd name="T40" fmla="*/ 5 w 20"/>
                  <a:gd name="T41" fmla="*/ 15 h 24"/>
                  <a:gd name="T42" fmla="*/ 4 w 20"/>
                  <a:gd name="T43" fmla="*/ 18 h 24"/>
                  <a:gd name="T44" fmla="*/ 2 w 20"/>
                  <a:gd name="T45" fmla="*/ 19 h 24"/>
                  <a:gd name="T46" fmla="*/ 1 w 20"/>
                  <a:gd name="T47" fmla="*/ 21 h 24"/>
                  <a:gd name="T48" fmla="*/ 0 w 20"/>
                  <a:gd name="T49" fmla="*/ 22 h 24"/>
                  <a:gd name="T50" fmla="*/ 2 w 20"/>
                  <a:gd name="T51" fmla="*/ 24 h 24"/>
                  <a:gd name="T52" fmla="*/ 3 w 20"/>
                  <a:gd name="T5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3" y="23"/>
                    </a:moveTo>
                    <a:cubicBezTo>
                      <a:pt x="4" y="23"/>
                      <a:pt x="3" y="22"/>
                      <a:pt x="4" y="21"/>
                    </a:cubicBezTo>
                    <a:cubicBezTo>
                      <a:pt x="5" y="20"/>
                      <a:pt x="6" y="20"/>
                      <a:pt x="6" y="20"/>
                    </a:cubicBezTo>
                    <a:cubicBezTo>
                      <a:pt x="7" y="19"/>
                      <a:pt x="7" y="18"/>
                      <a:pt x="7" y="17"/>
                    </a:cubicBezTo>
                    <a:cubicBezTo>
                      <a:pt x="8" y="17"/>
                      <a:pt x="9" y="17"/>
                      <a:pt x="10" y="16"/>
                    </a:cubicBezTo>
                    <a:cubicBezTo>
                      <a:pt x="10" y="15"/>
                      <a:pt x="10" y="14"/>
                      <a:pt x="11" y="14"/>
                    </a:cubicBezTo>
                    <a:cubicBezTo>
                      <a:pt x="11" y="13"/>
                      <a:pt x="12" y="13"/>
                      <a:pt x="13" y="13"/>
                    </a:cubicBezTo>
                    <a:cubicBezTo>
                      <a:pt x="14" y="12"/>
                      <a:pt x="13" y="11"/>
                      <a:pt x="14" y="10"/>
                    </a:cubicBezTo>
                    <a:cubicBezTo>
                      <a:pt x="14" y="9"/>
                      <a:pt x="16" y="10"/>
                      <a:pt x="16" y="9"/>
                    </a:cubicBezTo>
                    <a:cubicBezTo>
                      <a:pt x="17" y="8"/>
                      <a:pt x="16" y="7"/>
                      <a:pt x="17" y="7"/>
                    </a:cubicBezTo>
                    <a:cubicBezTo>
                      <a:pt x="18" y="6"/>
                      <a:pt x="19" y="6"/>
                      <a:pt x="19" y="5"/>
                    </a:cubicBezTo>
                    <a:cubicBezTo>
                      <a:pt x="20" y="5"/>
                      <a:pt x="20" y="3"/>
                      <a:pt x="20" y="2"/>
                    </a:cubicBezTo>
                    <a:cubicBezTo>
                      <a:pt x="18" y="0"/>
                      <a:pt x="18" y="0"/>
                      <a:pt x="18" y="0"/>
                    </a:cubicBezTo>
                    <a:cubicBezTo>
                      <a:pt x="18" y="1"/>
                      <a:pt x="18" y="3"/>
                      <a:pt x="17" y="3"/>
                    </a:cubicBezTo>
                    <a:cubicBezTo>
                      <a:pt x="16" y="4"/>
                      <a:pt x="16" y="4"/>
                      <a:pt x="15" y="5"/>
                    </a:cubicBezTo>
                    <a:cubicBezTo>
                      <a:pt x="14" y="5"/>
                      <a:pt x="15" y="6"/>
                      <a:pt x="14" y="7"/>
                    </a:cubicBezTo>
                    <a:cubicBezTo>
                      <a:pt x="13" y="8"/>
                      <a:pt x="12" y="7"/>
                      <a:pt x="12" y="8"/>
                    </a:cubicBezTo>
                    <a:cubicBezTo>
                      <a:pt x="11" y="9"/>
                      <a:pt x="11" y="10"/>
                      <a:pt x="11" y="11"/>
                    </a:cubicBezTo>
                    <a:cubicBezTo>
                      <a:pt x="10" y="11"/>
                      <a:pt x="9" y="11"/>
                      <a:pt x="8" y="12"/>
                    </a:cubicBezTo>
                    <a:cubicBezTo>
                      <a:pt x="8" y="13"/>
                      <a:pt x="8" y="13"/>
                      <a:pt x="8" y="14"/>
                    </a:cubicBezTo>
                    <a:cubicBezTo>
                      <a:pt x="7" y="15"/>
                      <a:pt x="6" y="15"/>
                      <a:pt x="5" y="15"/>
                    </a:cubicBezTo>
                    <a:cubicBezTo>
                      <a:pt x="4" y="16"/>
                      <a:pt x="5" y="17"/>
                      <a:pt x="4" y="18"/>
                    </a:cubicBezTo>
                    <a:cubicBezTo>
                      <a:pt x="4" y="19"/>
                      <a:pt x="3" y="18"/>
                      <a:pt x="2" y="19"/>
                    </a:cubicBezTo>
                    <a:cubicBezTo>
                      <a:pt x="1" y="20"/>
                      <a:pt x="2" y="21"/>
                      <a:pt x="1" y="21"/>
                    </a:cubicBezTo>
                    <a:cubicBezTo>
                      <a:pt x="0" y="22"/>
                      <a:pt x="0" y="22"/>
                      <a:pt x="0" y="22"/>
                    </a:cubicBezTo>
                    <a:cubicBezTo>
                      <a:pt x="2" y="24"/>
                      <a:pt x="2" y="24"/>
                      <a:pt x="2" y="24"/>
                    </a:cubicBezTo>
                    <a:cubicBezTo>
                      <a:pt x="2" y="24"/>
                      <a:pt x="3" y="24"/>
                      <a:pt x="3" y="23"/>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647">
                <a:extLst>
                  <a:ext uri="{FF2B5EF4-FFF2-40B4-BE49-F238E27FC236}">
                    <a16:creationId xmlns:a16="http://schemas.microsoft.com/office/drawing/2014/main" id="{FE659B1E-A8F0-4631-B68C-67CC95019FFF}"/>
                  </a:ext>
                </a:extLst>
              </p:cNvPr>
              <p:cNvSpPr>
                <a:spLocks/>
              </p:cNvSpPr>
              <p:nvPr/>
            </p:nvSpPr>
            <p:spPr bwMode="auto">
              <a:xfrm>
                <a:off x="4941403" y="1511109"/>
                <a:ext cx="36291" cy="18934"/>
              </a:xfrm>
              <a:custGeom>
                <a:avLst/>
                <a:gdLst>
                  <a:gd name="T0" fmla="*/ 1 w 12"/>
                  <a:gd name="T1" fmla="*/ 5 h 6"/>
                  <a:gd name="T2" fmla="*/ 4 w 12"/>
                  <a:gd name="T3" fmla="*/ 5 h 6"/>
                  <a:gd name="T4" fmla="*/ 3 w 12"/>
                  <a:gd name="T5" fmla="*/ 6 h 6"/>
                  <a:gd name="T6" fmla="*/ 3 w 12"/>
                  <a:gd name="T7" fmla="*/ 6 h 6"/>
                  <a:gd name="T8" fmla="*/ 4 w 12"/>
                  <a:gd name="T9" fmla="*/ 5 h 6"/>
                  <a:gd name="T10" fmla="*/ 5 w 12"/>
                  <a:gd name="T11" fmla="*/ 6 h 6"/>
                  <a:gd name="T12" fmla="*/ 4 w 12"/>
                  <a:gd name="T13" fmla="*/ 6 h 6"/>
                  <a:gd name="T14" fmla="*/ 5 w 12"/>
                  <a:gd name="T15" fmla="*/ 6 h 6"/>
                  <a:gd name="T16" fmla="*/ 5 w 12"/>
                  <a:gd name="T17" fmla="*/ 5 h 6"/>
                  <a:gd name="T18" fmla="*/ 6 w 12"/>
                  <a:gd name="T19" fmla="*/ 5 h 6"/>
                  <a:gd name="T20" fmla="*/ 7 w 12"/>
                  <a:gd name="T21" fmla="*/ 4 h 6"/>
                  <a:gd name="T22" fmla="*/ 9 w 12"/>
                  <a:gd name="T23" fmla="*/ 4 h 6"/>
                  <a:gd name="T24" fmla="*/ 10 w 12"/>
                  <a:gd name="T25" fmla="*/ 3 h 6"/>
                  <a:gd name="T26" fmla="*/ 12 w 12"/>
                  <a:gd name="T27" fmla="*/ 3 h 6"/>
                  <a:gd name="T28" fmla="*/ 12 w 12"/>
                  <a:gd name="T29" fmla="*/ 2 h 6"/>
                  <a:gd name="T30" fmla="*/ 12 w 12"/>
                  <a:gd name="T31" fmla="*/ 1 h 6"/>
                  <a:gd name="T32" fmla="*/ 12 w 12"/>
                  <a:gd name="T33" fmla="*/ 0 h 6"/>
                  <a:gd name="T34" fmla="*/ 12 w 12"/>
                  <a:gd name="T35" fmla="*/ 0 h 6"/>
                  <a:gd name="T36" fmla="*/ 11 w 12"/>
                  <a:gd name="T37" fmla="*/ 1 h 6"/>
                  <a:gd name="T38" fmla="*/ 10 w 12"/>
                  <a:gd name="T39" fmla="*/ 1 h 6"/>
                  <a:gd name="T40" fmla="*/ 8 w 12"/>
                  <a:gd name="T41" fmla="*/ 0 h 6"/>
                  <a:gd name="T42" fmla="*/ 6 w 12"/>
                  <a:gd name="T43" fmla="*/ 1 h 6"/>
                  <a:gd name="T44" fmla="*/ 5 w 12"/>
                  <a:gd name="T45" fmla="*/ 2 h 6"/>
                  <a:gd name="T46" fmla="*/ 5 w 12"/>
                  <a:gd name="T47" fmla="*/ 3 h 6"/>
                  <a:gd name="T48" fmla="*/ 4 w 12"/>
                  <a:gd name="T49" fmla="*/ 4 h 6"/>
                  <a:gd name="T50" fmla="*/ 2 w 12"/>
                  <a:gd name="T51" fmla="*/ 5 h 6"/>
                  <a:gd name="T52" fmla="*/ 1 w 12"/>
                  <a:gd name="T53" fmla="*/ 5 h 6"/>
                  <a:gd name="T54" fmla="*/ 0 w 12"/>
                  <a:gd name="T55" fmla="*/ 6 h 6"/>
                  <a:gd name="T56" fmla="*/ 1 w 12"/>
                  <a:gd name="T5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5"/>
                    </a:moveTo>
                    <a:cubicBezTo>
                      <a:pt x="1" y="5"/>
                      <a:pt x="3" y="5"/>
                      <a:pt x="4" y="5"/>
                    </a:cubicBezTo>
                    <a:cubicBezTo>
                      <a:pt x="3" y="5"/>
                      <a:pt x="3" y="6"/>
                      <a:pt x="3" y="6"/>
                    </a:cubicBezTo>
                    <a:cubicBezTo>
                      <a:pt x="3" y="6"/>
                      <a:pt x="3" y="6"/>
                      <a:pt x="3" y="6"/>
                    </a:cubicBezTo>
                    <a:cubicBezTo>
                      <a:pt x="4" y="6"/>
                      <a:pt x="4" y="5"/>
                      <a:pt x="4" y="5"/>
                    </a:cubicBezTo>
                    <a:cubicBezTo>
                      <a:pt x="5" y="5"/>
                      <a:pt x="5" y="6"/>
                      <a:pt x="5" y="6"/>
                    </a:cubicBezTo>
                    <a:cubicBezTo>
                      <a:pt x="5" y="6"/>
                      <a:pt x="4" y="6"/>
                      <a:pt x="4" y="6"/>
                    </a:cubicBezTo>
                    <a:cubicBezTo>
                      <a:pt x="4" y="6"/>
                      <a:pt x="5" y="6"/>
                      <a:pt x="5" y="6"/>
                    </a:cubicBezTo>
                    <a:cubicBezTo>
                      <a:pt x="5" y="6"/>
                      <a:pt x="5" y="6"/>
                      <a:pt x="5" y="5"/>
                    </a:cubicBezTo>
                    <a:cubicBezTo>
                      <a:pt x="6" y="5"/>
                      <a:pt x="6" y="5"/>
                      <a:pt x="6" y="5"/>
                    </a:cubicBezTo>
                    <a:cubicBezTo>
                      <a:pt x="6" y="5"/>
                      <a:pt x="7" y="4"/>
                      <a:pt x="7" y="4"/>
                    </a:cubicBezTo>
                    <a:cubicBezTo>
                      <a:pt x="8" y="4"/>
                      <a:pt x="9" y="4"/>
                      <a:pt x="9" y="4"/>
                    </a:cubicBezTo>
                    <a:cubicBezTo>
                      <a:pt x="10" y="3"/>
                      <a:pt x="10" y="3"/>
                      <a:pt x="10" y="3"/>
                    </a:cubicBezTo>
                    <a:cubicBezTo>
                      <a:pt x="11" y="3"/>
                      <a:pt x="11" y="3"/>
                      <a:pt x="12" y="3"/>
                    </a:cubicBezTo>
                    <a:cubicBezTo>
                      <a:pt x="12" y="2"/>
                      <a:pt x="12" y="2"/>
                      <a:pt x="12" y="2"/>
                    </a:cubicBezTo>
                    <a:cubicBezTo>
                      <a:pt x="12" y="2"/>
                      <a:pt x="12" y="1"/>
                      <a:pt x="12" y="1"/>
                    </a:cubicBezTo>
                    <a:cubicBezTo>
                      <a:pt x="12" y="1"/>
                      <a:pt x="12" y="0"/>
                      <a:pt x="12" y="0"/>
                    </a:cubicBezTo>
                    <a:cubicBezTo>
                      <a:pt x="12" y="0"/>
                      <a:pt x="12" y="0"/>
                      <a:pt x="12" y="0"/>
                    </a:cubicBezTo>
                    <a:cubicBezTo>
                      <a:pt x="12" y="0"/>
                      <a:pt x="11" y="1"/>
                      <a:pt x="11" y="1"/>
                    </a:cubicBezTo>
                    <a:cubicBezTo>
                      <a:pt x="11" y="1"/>
                      <a:pt x="10" y="1"/>
                      <a:pt x="10" y="1"/>
                    </a:cubicBezTo>
                    <a:cubicBezTo>
                      <a:pt x="9" y="1"/>
                      <a:pt x="9" y="0"/>
                      <a:pt x="8" y="0"/>
                    </a:cubicBezTo>
                    <a:cubicBezTo>
                      <a:pt x="8" y="0"/>
                      <a:pt x="6" y="0"/>
                      <a:pt x="6" y="1"/>
                    </a:cubicBezTo>
                    <a:cubicBezTo>
                      <a:pt x="6" y="1"/>
                      <a:pt x="5" y="1"/>
                      <a:pt x="5" y="2"/>
                    </a:cubicBezTo>
                    <a:cubicBezTo>
                      <a:pt x="4" y="2"/>
                      <a:pt x="5" y="2"/>
                      <a:pt x="5" y="3"/>
                    </a:cubicBezTo>
                    <a:cubicBezTo>
                      <a:pt x="4" y="3"/>
                      <a:pt x="4" y="4"/>
                      <a:pt x="4" y="4"/>
                    </a:cubicBezTo>
                    <a:cubicBezTo>
                      <a:pt x="3" y="4"/>
                      <a:pt x="3" y="5"/>
                      <a:pt x="2" y="5"/>
                    </a:cubicBezTo>
                    <a:cubicBezTo>
                      <a:pt x="2" y="5"/>
                      <a:pt x="1" y="5"/>
                      <a:pt x="1" y="5"/>
                    </a:cubicBezTo>
                    <a:cubicBezTo>
                      <a:pt x="0" y="5"/>
                      <a:pt x="0" y="6"/>
                      <a:pt x="0" y="6"/>
                    </a:cubicBezTo>
                    <a:cubicBezTo>
                      <a:pt x="0" y="6"/>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648">
                <a:extLst>
                  <a:ext uri="{FF2B5EF4-FFF2-40B4-BE49-F238E27FC236}">
                    <a16:creationId xmlns:a16="http://schemas.microsoft.com/office/drawing/2014/main" id="{4D564DEE-2037-4E2A-992C-6F1B84B7A7D7}"/>
                  </a:ext>
                </a:extLst>
              </p:cNvPr>
              <p:cNvSpPr>
                <a:spLocks/>
              </p:cNvSpPr>
              <p:nvPr/>
            </p:nvSpPr>
            <p:spPr bwMode="auto">
              <a:xfrm>
                <a:off x="4952447" y="1511109"/>
                <a:ext cx="3156" cy="6311"/>
              </a:xfrm>
              <a:custGeom>
                <a:avLst/>
                <a:gdLst>
                  <a:gd name="T0" fmla="*/ 1 w 1"/>
                  <a:gd name="T1" fmla="*/ 2 h 2"/>
                  <a:gd name="T2" fmla="*/ 0 w 1"/>
                  <a:gd name="T3" fmla="*/ 2 h 2"/>
                  <a:gd name="T4" fmla="*/ 0 w 1"/>
                  <a:gd name="T5" fmla="*/ 1 h 2"/>
                  <a:gd name="T6" fmla="*/ 1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0" y="2"/>
                      <a:pt x="0" y="2"/>
                    </a:cubicBezTo>
                    <a:cubicBezTo>
                      <a:pt x="0" y="2"/>
                      <a:pt x="0" y="2"/>
                      <a:pt x="0" y="1"/>
                    </a:cubicBezTo>
                    <a:cubicBezTo>
                      <a:pt x="0" y="1"/>
                      <a:pt x="1" y="0"/>
                      <a:pt x="1" y="0"/>
                    </a:cubicBezTo>
                    <a:cubicBezTo>
                      <a:pt x="1" y="0"/>
                      <a:pt x="1" y="0"/>
                      <a:pt x="1" y="0"/>
                    </a:cubicBezTo>
                    <a:cubicBezTo>
                      <a:pt x="1" y="1"/>
                      <a:pt x="1" y="1"/>
                      <a:pt x="1" y="1"/>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649">
                <a:extLst>
                  <a:ext uri="{FF2B5EF4-FFF2-40B4-BE49-F238E27FC236}">
                    <a16:creationId xmlns:a16="http://schemas.microsoft.com/office/drawing/2014/main" id="{97C53EEC-D4B9-4AA3-95C4-49AB38A75CFA}"/>
                  </a:ext>
                </a:extLst>
              </p:cNvPr>
              <p:cNvSpPr>
                <a:spLocks/>
              </p:cNvSpPr>
              <p:nvPr/>
            </p:nvSpPr>
            <p:spPr bwMode="auto">
              <a:xfrm>
                <a:off x="4955603" y="1511109"/>
                <a:ext cx="3156" cy="3156"/>
              </a:xfrm>
              <a:custGeom>
                <a:avLst/>
                <a:gdLst>
                  <a:gd name="T0" fmla="*/ 1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650">
                <a:extLst>
                  <a:ext uri="{FF2B5EF4-FFF2-40B4-BE49-F238E27FC236}">
                    <a16:creationId xmlns:a16="http://schemas.microsoft.com/office/drawing/2014/main" id="{5F28AF57-5BE5-4B8A-B628-169A4FD816E4}"/>
                  </a:ext>
                </a:extLst>
              </p:cNvPr>
              <p:cNvSpPr>
                <a:spLocks/>
              </p:cNvSpPr>
              <p:nvPr/>
            </p:nvSpPr>
            <p:spPr bwMode="auto">
              <a:xfrm>
                <a:off x="4952447" y="1507953"/>
                <a:ext cx="3156" cy="6311"/>
              </a:xfrm>
              <a:custGeom>
                <a:avLst/>
                <a:gdLst>
                  <a:gd name="T0" fmla="*/ 2 w 2"/>
                  <a:gd name="T1" fmla="*/ 2 h 4"/>
                  <a:gd name="T2" fmla="*/ 2 w 2"/>
                  <a:gd name="T3" fmla="*/ 0 h 4"/>
                  <a:gd name="T4" fmla="*/ 2 w 2"/>
                  <a:gd name="T5" fmla="*/ 0 h 4"/>
                  <a:gd name="T6" fmla="*/ 2 w 2"/>
                  <a:gd name="T7" fmla="*/ 0 h 4"/>
                  <a:gd name="T8" fmla="*/ 2 w 2"/>
                  <a:gd name="T9" fmla="*/ 0 h 4"/>
                  <a:gd name="T10" fmla="*/ 2 w 2"/>
                  <a:gd name="T11" fmla="*/ 0 h 4"/>
                  <a:gd name="T12" fmla="*/ 2 w 2"/>
                  <a:gd name="T13" fmla="*/ 0 h 4"/>
                  <a:gd name="T14" fmla="*/ 0 w 2"/>
                  <a:gd name="T15" fmla="*/ 2 h 4"/>
                  <a:gd name="T16" fmla="*/ 0 w 2"/>
                  <a:gd name="T17" fmla="*/ 2 h 4"/>
                  <a:gd name="T18" fmla="*/ 0 w 2"/>
                  <a:gd name="T19" fmla="*/ 2 h 4"/>
                  <a:gd name="T20" fmla="*/ 0 w 2"/>
                  <a:gd name="T21" fmla="*/ 4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0"/>
                    </a:lnTo>
                    <a:lnTo>
                      <a:pt x="2" y="0"/>
                    </a:lnTo>
                    <a:lnTo>
                      <a:pt x="2" y="0"/>
                    </a:lnTo>
                    <a:lnTo>
                      <a:pt x="2" y="0"/>
                    </a:lnTo>
                    <a:lnTo>
                      <a:pt x="2" y="0"/>
                    </a:lnTo>
                    <a:lnTo>
                      <a:pt x="2" y="0"/>
                    </a:lnTo>
                    <a:lnTo>
                      <a:pt x="0" y="2"/>
                    </a:lnTo>
                    <a:lnTo>
                      <a:pt x="0" y="2"/>
                    </a:lnTo>
                    <a:lnTo>
                      <a:pt x="0" y="2"/>
                    </a:lnTo>
                    <a:lnTo>
                      <a:pt x="0"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651">
                <a:extLst>
                  <a:ext uri="{FF2B5EF4-FFF2-40B4-BE49-F238E27FC236}">
                    <a16:creationId xmlns:a16="http://schemas.microsoft.com/office/drawing/2014/main" id="{ACC6B761-E2C4-400B-AE12-3BCF04AD9668}"/>
                  </a:ext>
                </a:extLst>
              </p:cNvPr>
              <p:cNvSpPr>
                <a:spLocks/>
              </p:cNvSpPr>
              <p:nvPr/>
            </p:nvSpPr>
            <p:spPr bwMode="auto">
              <a:xfrm>
                <a:off x="4955603" y="1504798"/>
                <a:ext cx="3156" cy="6311"/>
              </a:xfrm>
              <a:custGeom>
                <a:avLst/>
                <a:gdLst>
                  <a:gd name="T0" fmla="*/ 2 w 2"/>
                  <a:gd name="T1" fmla="*/ 4 h 4"/>
                  <a:gd name="T2" fmla="*/ 2 w 2"/>
                  <a:gd name="T3" fmla="*/ 2 h 4"/>
                  <a:gd name="T4" fmla="*/ 2 w 2"/>
                  <a:gd name="T5" fmla="*/ 2 h 4"/>
                  <a:gd name="T6" fmla="*/ 2 w 2"/>
                  <a:gd name="T7" fmla="*/ 2 h 4"/>
                  <a:gd name="T8" fmla="*/ 2 w 2"/>
                  <a:gd name="T9" fmla="*/ 0 h 4"/>
                  <a:gd name="T10" fmla="*/ 2 w 2"/>
                  <a:gd name="T11" fmla="*/ 2 h 4"/>
                  <a:gd name="T12" fmla="*/ 2 w 2"/>
                  <a:gd name="T13" fmla="*/ 0 h 4"/>
                  <a:gd name="T14" fmla="*/ 2 w 2"/>
                  <a:gd name="T15" fmla="*/ 4 h 4"/>
                  <a:gd name="T16" fmla="*/ 2 w 2"/>
                  <a:gd name="T17" fmla="*/ 4 h 4"/>
                  <a:gd name="T18" fmla="*/ 2 w 2"/>
                  <a:gd name="T19" fmla="*/ 4 h 4"/>
                  <a:gd name="T20" fmla="*/ 0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2"/>
                    </a:lnTo>
                    <a:lnTo>
                      <a:pt x="2" y="2"/>
                    </a:lnTo>
                    <a:lnTo>
                      <a:pt x="2" y="2"/>
                    </a:lnTo>
                    <a:lnTo>
                      <a:pt x="2"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Oval 652">
                <a:extLst>
                  <a:ext uri="{FF2B5EF4-FFF2-40B4-BE49-F238E27FC236}">
                    <a16:creationId xmlns:a16="http://schemas.microsoft.com/office/drawing/2014/main" id="{78D00BE1-4B64-45A4-BA5C-4660237748CA}"/>
                  </a:ext>
                </a:extLst>
              </p:cNvPr>
              <p:cNvSpPr>
                <a:spLocks noChangeArrowheads="1"/>
              </p:cNvSpPr>
              <p:nvPr/>
            </p:nvSpPr>
            <p:spPr bwMode="auto">
              <a:xfrm>
                <a:off x="4974537" y="151742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653">
                <a:extLst>
                  <a:ext uri="{FF2B5EF4-FFF2-40B4-BE49-F238E27FC236}">
                    <a16:creationId xmlns:a16="http://schemas.microsoft.com/office/drawing/2014/main" id="{555A257D-A11B-4D1A-8E17-ECDD1A49619A}"/>
                  </a:ext>
                </a:extLst>
              </p:cNvPr>
              <p:cNvSpPr>
                <a:spLocks/>
              </p:cNvSpPr>
              <p:nvPr/>
            </p:nvSpPr>
            <p:spPr bwMode="auto">
              <a:xfrm>
                <a:off x="4913002" y="1537932"/>
                <a:ext cx="36291" cy="22090"/>
              </a:xfrm>
              <a:custGeom>
                <a:avLst/>
                <a:gdLst>
                  <a:gd name="T0" fmla="*/ 1 w 12"/>
                  <a:gd name="T1" fmla="*/ 6 h 7"/>
                  <a:gd name="T2" fmla="*/ 4 w 12"/>
                  <a:gd name="T3" fmla="*/ 6 h 7"/>
                  <a:gd name="T4" fmla="*/ 3 w 12"/>
                  <a:gd name="T5" fmla="*/ 7 h 7"/>
                  <a:gd name="T6" fmla="*/ 4 w 12"/>
                  <a:gd name="T7" fmla="*/ 7 h 7"/>
                  <a:gd name="T8" fmla="*/ 4 w 12"/>
                  <a:gd name="T9" fmla="*/ 6 h 7"/>
                  <a:gd name="T10" fmla="*/ 5 w 12"/>
                  <a:gd name="T11" fmla="*/ 7 h 7"/>
                  <a:gd name="T12" fmla="*/ 5 w 12"/>
                  <a:gd name="T13" fmla="*/ 7 h 7"/>
                  <a:gd name="T14" fmla="*/ 5 w 12"/>
                  <a:gd name="T15" fmla="*/ 7 h 7"/>
                  <a:gd name="T16" fmla="*/ 6 w 12"/>
                  <a:gd name="T17" fmla="*/ 6 h 7"/>
                  <a:gd name="T18" fmla="*/ 6 w 12"/>
                  <a:gd name="T19" fmla="*/ 5 h 7"/>
                  <a:gd name="T20" fmla="*/ 8 w 12"/>
                  <a:gd name="T21" fmla="*/ 5 h 7"/>
                  <a:gd name="T22" fmla="*/ 9 w 12"/>
                  <a:gd name="T23" fmla="*/ 4 h 7"/>
                  <a:gd name="T24" fmla="*/ 11 w 12"/>
                  <a:gd name="T25" fmla="*/ 4 h 7"/>
                  <a:gd name="T26" fmla="*/ 12 w 12"/>
                  <a:gd name="T27" fmla="*/ 3 h 7"/>
                  <a:gd name="T28" fmla="*/ 12 w 12"/>
                  <a:gd name="T29" fmla="*/ 3 h 7"/>
                  <a:gd name="T30" fmla="*/ 12 w 12"/>
                  <a:gd name="T31" fmla="*/ 2 h 7"/>
                  <a:gd name="T32" fmla="*/ 12 w 12"/>
                  <a:gd name="T33" fmla="*/ 1 h 7"/>
                  <a:gd name="T34" fmla="*/ 12 w 12"/>
                  <a:gd name="T35" fmla="*/ 1 h 7"/>
                  <a:gd name="T36" fmla="*/ 11 w 12"/>
                  <a:gd name="T37" fmla="*/ 2 h 7"/>
                  <a:gd name="T38" fmla="*/ 10 w 12"/>
                  <a:gd name="T39" fmla="*/ 2 h 7"/>
                  <a:gd name="T40" fmla="*/ 8 w 12"/>
                  <a:gd name="T41" fmla="*/ 1 h 7"/>
                  <a:gd name="T42" fmla="*/ 6 w 12"/>
                  <a:gd name="T43" fmla="*/ 1 h 7"/>
                  <a:gd name="T44" fmla="*/ 5 w 12"/>
                  <a:gd name="T45" fmla="*/ 2 h 7"/>
                  <a:gd name="T46" fmla="*/ 5 w 12"/>
                  <a:gd name="T47" fmla="*/ 4 h 7"/>
                  <a:gd name="T48" fmla="*/ 4 w 12"/>
                  <a:gd name="T49" fmla="*/ 5 h 7"/>
                  <a:gd name="T50" fmla="*/ 2 w 12"/>
                  <a:gd name="T51" fmla="*/ 5 h 7"/>
                  <a:gd name="T52" fmla="*/ 1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2" y="6"/>
                      <a:pt x="3" y="6"/>
                      <a:pt x="4" y="6"/>
                    </a:cubicBezTo>
                    <a:cubicBezTo>
                      <a:pt x="4" y="6"/>
                      <a:pt x="3" y="7"/>
                      <a:pt x="3" y="7"/>
                    </a:cubicBezTo>
                    <a:cubicBezTo>
                      <a:pt x="3" y="7"/>
                      <a:pt x="3" y="7"/>
                      <a:pt x="4" y="7"/>
                    </a:cubicBezTo>
                    <a:cubicBezTo>
                      <a:pt x="4" y="7"/>
                      <a:pt x="4" y="6"/>
                      <a:pt x="4" y="6"/>
                    </a:cubicBezTo>
                    <a:cubicBezTo>
                      <a:pt x="5" y="6"/>
                      <a:pt x="5" y="6"/>
                      <a:pt x="5" y="7"/>
                    </a:cubicBezTo>
                    <a:cubicBezTo>
                      <a:pt x="5" y="7"/>
                      <a:pt x="5" y="7"/>
                      <a:pt x="5" y="7"/>
                    </a:cubicBezTo>
                    <a:cubicBezTo>
                      <a:pt x="5" y="7"/>
                      <a:pt x="5" y="7"/>
                      <a:pt x="5" y="7"/>
                    </a:cubicBezTo>
                    <a:cubicBezTo>
                      <a:pt x="5" y="7"/>
                      <a:pt x="5" y="6"/>
                      <a:pt x="6" y="6"/>
                    </a:cubicBezTo>
                    <a:cubicBezTo>
                      <a:pt x="6" y="6"/>
                      <a:pt x="6" y="6"/>
                      <a:pt x="6" y="5"/>
                    </a:cubicBezTo>
                    <a:cubicBezTo>
                      <a:pt x="7" y="5"/>
                      <a:pt x="7" y="5"/>
                      <a:pt x="8" y="5"/>
                    </a:cubicBezTo>
                    <a:cubicBezTo>
                      <a:pt x="8" y="5"/>
                      <a:pt x="9" y="4"/>
                      <a:pt x="9" y="4"/>
                    </a:cubicBezTo>
                    <a:cubicBezTo>
                      <a:pt x="10" y="4"/>
                      <a:pt x="10" y="4"/>
                      <a:pt x="11" y="4"/>
                    </a:cubicBezTo>
                    <a:cubicBezTo>
                      <a:pt x="11" y="4"/>
                      <a:pt x="11" y="4"/>
                      <a:pt x="12" y="3"/>
                    </a:cubicBezTo>
                    <a:cubicBezTo>
                      <a:pt x="12" y="3"/>
                      <a:pt x="12" y="3"/>
                      <a:pt x="12" y="3"/>
                    </a:cubicBezTo>
                    <a:cubicBezTo>
                      <a:pt x="12" y="2"/>
                      <a:pt x="12" y="2"/>
                      <a:pt x="12" y="2"/>
                    </a:cubicBezTo>
                    <a:cubicBezTo>
                      <a:pt x="12" y="2"/>
                      <a:pt x="12" y="1"/>
                      <a:pt x="12" y="1"/>
                    </a:cubicBezTo>
                    <a:cubicBezTo>
                      <a:pt x="12" y="1"/>
                      <a:pt x="12" y="0"/>
                      <a:pt x="12" y="1"/>
                    </a:cubicBezTo>
                    <a:cubicBezTo>
                      <a:pt x="12" y="1"/>
                      <a:pt x="12" y="1"/>
                      <a:pt x="11" y="2"/>
                    </a:cubicBezTo>
                    <a:cubicBezTo>
                      <a:pt x="11" y="2"/>
                      <a:pt x="11" y="2"/>
                      <a:pt x="10" y="2"/>
                    </a:cubicBezTo>
                    <a:cubicBezTo>
                      <a:pt x="9" y="1"/>
                      <a:pt x="9" y="1"/>
                      <a:pt x="8" y="1"/>
                    </a:cubicBezTo>
                    <a:cubicBezTo>
                      <a:pt x="8" y="1"/>
                      <a:pt x="7" y="1"/>
                      <a:pt x="6" y="1"/>
                    </a:cubicBezTo>
                    <a:cubicBezTo>
                      <a:pt x="6" y="1"/>
                      <a:pt x="5" y="2"/>
                      <a:pt x="5" y="2"/>
                    </a:cubicBezTo>
                    <a:cubicBezTo>
                      <a:pt x="5" y="3"/>
                      <a:pt x="5" y="3"/>
                      <a:pt x="5" y="4"/>
                    </a:cubicBezTo>
                    <a:cubicBezTo>
                      <a:pt x="5" y="4"/>
                      <a:pt x="4" y="4"/>
                      <a:pt x="4" y="5"/>
                    </a:cubicBezTo>
                    <a:cubicBezTo>
                      <a:pt x="3" y="5"/>
                      <a:pt x="3"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654">
                <a:extLst>
                  <a:ext uri="{FF2B5EF4-FFF2-40B4-BE49-F238E27FC236}">
                    <a16:creationId xmlns:a16="http://schemas.microsoft.com/office/drawing/2014/main" id="{E9D21F83-CC2A-47ED-B14D-B7A4B8D26113}"/>
                  </a:ext>
                </a:extLst>
              </p:cNvPr>
              <p:cNvSpPr>
                <a:spLocks/>
              </p:cNvSpPr>
              <p:nvPr/>
            </p:nvSpPr>
            <p:spPr bwMode="auto">
              <a:xfrm>
                <a:off x="4925624" y="1541088"/>
                <a:ext cx="3156" cy="6311"/>
              </a:xfrm>
              <a:custGeom>
                <a:avLst/>
                <a:gdLst>
                  <a:gd name="T0" fmla="*/ 1 w 1"/>
                  <a:gd name="T1" fmla="*/ 2 h 2"/>
                  <a:gd name="T2" fmla="*/ 0 w 1"/>
                  <a:gd name="T3" fmla="*/ 2 h 2"/>
                  <a:gd name="T4" fmla="*/ 1 w 1"/>
                  <a:gd name="T5" fmla="*/ 1 h 2"/>
                  <a:gd name="T6" fmla="*/ 1 w 1"/>
                  <a:gd name="T7" fmla="*/ 0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1"/>
                      <a:pt x="1" y="1"/>
                    </a:cubicBezTo>
                    <a:cubicBezTo>
                      <a:pt x="1" y="1"/>
                      <a:pt x="1" y="0"/>
                      <a:pt x="1" y="0"/>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655">
                <a:extLst>
                  <a:ext uri="{FF2B5EF4-FFF2-40B4-BE49-F238E27FC236}">
                    <a16:creationId xmlns:a16="http://schemas.microsoft.com/office/drawing/2014/main" id="{16A40042-C99E-48FC-B156-0A95BC663E1C}"/>
                  </a:ext>
                </a:extLst>
              </p:cNvPr>
              <p:cNvSpPr>
                <a:spLocks/>
              </p:cNvSpPr>
              <p:nvPr/>
            </p:nvSpPr>
            <p:spPr bwMode="auto">
              <a:xfrm>
                <a:off x="4928780" y="1537932"/>
                <a:ext cx="3156" cy="6311"/>
              </a:xfrm>
              <a:custGeom>
                <a:avLst/>
                <a:gdLst>
                  <a:gd name="T0" fmla="*/ 1 w 1"/>
                  <a:gd name="T1" fmla="*/ 2 h 2"/>
                  <a:gd name="T2" fmla="*/ 0 w 1"/>
                  <a:gd name="T3" fmla="*/ 2 h 2"/>
                  <a:gd name="T4" fmla="*/ 1 w 1"/>
                  <a:gd name="T5" fmla="*/ 1 h 2"/>
                  <a:gd name="T6" fmla="*/ 1 w 1"/>
                  <a:gd name="T7" fmla="*/ 1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2"/>
                      <a:pt x="1" y="1"/>
                    </a:cubicBezTo>
                    <a:cubicBezTo>
                      <a:pt x="1" y="1"/>
                      <a:pt x="1" y="1"/>
                      <a:pt x="1" y="1"/>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656">
                <a:extLst>
                  <a:ext uri="{FF2B5EF4-FFF2-40B4-BE49-F238E27FC236}">
                    <a16:creationId xmlns:a16="http://schemas.microsoft.com/office/drawing/2014/main" id="{E31AAF4F-AFDA-4041-B476-45C61E4A1281}"/>
                  </a:ext>
                </a:extLst>
              </p:cNvPr>
              <p:cNvSpPr>
                <a:spLocks/>
              </p:cNvSpPr>
              <p:nvPr/>
            </p:nvSpPr>
            <p:spPr bwMode="auto">
              <a:xfrm>
                <a:off x="4925624" y="1536355"/>
                <a:ext cx="6311" cy="4733"/>
              </a:xfrm>
              <a:custGeom>
                <a:avLst/>
                <a:gdLst>
                  <a:gd name="T0" fmla="*/ 2 w 4"/>
                  <a:gd name="T1" fmla="*/ 3 h 3"/>
                  <a:gd name="T2" fmla="*/ 2 w 4"/>
                  <a:gd name="T3" fmla="*/ 1 h 3"/>
                  <a:gd name="T4" fmla="*/ 4 w 4"/>
                  <a:gd name="T5" fmla="*/ 1 h 3"/>
                  <a:gd name="T6" fmla="*/ 2 w 4"/>
                  <a:gd name="T7" fmla="*/ 1 h 3"/>
                  <a:gd name="T8" fmla="*/ 4 w 4"/>
                  <a:gd name="T9" fmla="*/ 0 h 3"/>
                  <a:gd name="T10" fmla="*/ 2 w 4"/>
                  <a:gd name="T11" fmla="*/ 1 h 3"/>
                  <a:gd name="T12" fmla="*/ 2 w 4"/>
                  <a:gd name="T13" fmla="*/ 0 h 3"/>
                  <a:gd name="T14" fmla="*/ 2 w 4"/>
                  <a:gd name="T15" fmla="*/ 3 h 3"/>
                  <a:gd name="T16" fmla="*/ 2 w 4"/>
                  <a:gd name="T17" fmla="*/ 3 h 3"/>
                  <a:gd name="T18" fmla="*/ 2 w 4"/>
                  <a:gd name="T19" fmla="*/ 3 h 3"/>
                  <a:gd name="T20" fmla="*/ 0 w 4"/>
                  <a:gd name="T21" fmla="*/ 3 h 3"/>
                  <a:gd name="T22" fmla="*/ 2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3"/>
                    </a:moveTo>
                    <a:lnTo>
                      <a:pt x="2" y="1"/>
                    </a:lnTo>
                    <a:lnTo>
                      <a:pt x="4" y="1"/>
                    </a:lnTo>
                    <a:lnTo>
                      <a:pt x="2" y="1"/>
                    </a:lnTo>
                    <a:lnTo>
                      <a:pt x="4" y="0"/>
                    </a:lnTo>
                    <a:lnTo>
                      <a:pt x="2" y="1"/>
                    </a:lnTo>
                    <a:lnTo>
                      <a:pt x="2" y="0"/>
                    </a:lnTo>
                    <a:lnTo>
                      <a:pt x="2" y="3"/>
                    </a:lnTo>
                    <a:lnTo>
                      <a:pt x="2" y="3"/>
                    </a:lnTo>
                    <a:lnTo>
                      <a:pt x="2" y="3"/>
                    </a:lnTo>
                    <a:lnTo>
                      <a:pt x="0" y="3"/>
                    </a:lnTo>
                    <a:lnTo>
                      <a:pt x="2"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657">
                <a:extLst>
                  <a:ext uri="{FF2B5EF4-FFF2-40B4-BE49-F238E27FC236}">
                    <a16:creationId xmlns:a16="http://schemas.microsoft.com/office/drawing/2014/main" id="{ABAD77F9-64BA-48E7-A187-8E2E37FEE2E8}"/>
                  </a:ext>
                </a:extLst>
              </p:cNvPr>
              <p:cNvSpPr>
                <a:spLocks/>
              </p:cNvSpPr>
              <p:nvPr/>
            </p:nvSpPr>
            <p:spPr bwMode="auto">
              <a:xfrm>
                <a:off x="4928780" y="1536355"/>
                <a:ext cx="6311" cy="4733"/>
              </a:xfrm>
              <a:custGeom>
                <a:avLst/>
                <a:gdLst>
                  <a:gd name="T0" fmla="*/ 2 w 4"/>
                  <a:gd name="T1" fmla="*/ 1 h 3"/>
                  <a:gd name="T2" fmla="*/ 2 w 4"/>
                  <a:gd name="T3" fmla="*/ 1 h 3"/>
                  <a:gd name="T4" fmla="*/ 4 w 4"/>
                  <a:gd name="T5" fmla="*/ 0 h 3"/>
                  <a:gd name="T6" fmla="*/ 2 w 4"/>
                  <a:gd name="T7" fmla="*/ 1 h 3"/>
                  <a:gd name="T8" fmla="*/ 4 w 4"/>
                  <a:gd name="T9" fmla="*/ 0 h 3"/>
                  <a:gd name="T10" fmla="*/ 2 w 4"/>
                  <a:gd name="T11" fmla="*/ 1 h 3"/>
                  <a:gd name="T12" fmla="*/ 2 w 4"/>
                  <a:gd name="T13" fmla="*/ 0 h 3"/>
                  <a:gd name="T14" fmla="*/ 2 w 4"/>
                  <a:gd name="T15" fmla="*/ 1 h 3"/>
                  <a:gd name="T16" fmla="*/ 2 w 4"/>
                  <a:gd name="T17" fmla="*/ 1 h 3"/>
                  <a:gd name="T18" fmla="*/ 2 w 4"/>
                  <a:gd name="T19" fmla="*/ 1 h 3"/>
                  <a:gd name="T20" fmla="*/ 0 w 4"/>
                  <a:gd name="T21" fmla="*/ 3 h 3"/>
                  <a:gd name="T22" fmla="*/ 2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1"/>
                    </a:moveTo>
                    <a:lnTo>
                      <a:pt x="2" y="1"/>
                    </a:lnTo>
                    <a:lnTo>
                      <a:pt x="4" y="0"/>
                    </a:lnTo>
                    <a:lnTo>
                      <a:pt x="2" y="1"/>
                    </a:lnTo>
                    <a:lnTo>
                      <a:pt x="4" y="0"/>
                    </a:lnTo>
                    <a:lnTo>
                      <a:pt x="2" y="1"/>
                    </a:lnTo>
                    <a:lnTo>
                      <a:pt x="2" y="0"/>
                    </a:lnTo>
                    <a:lnTo>
                      <a:pt x="2" y="1"/>
                    </a:lnTo>
                    <a:lnTo>
                      <a:pt x="2" y="1"/>
                    </a:lnTo>
                    <a:lnTo>
                      <a:pt x="2" y="1"/>
                    </a:lnTo>
                    <a:lnTo>
                      <a:pt x="0" y="3"/>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658">
                <a:extLst>
                  <a:ext uri="{FF2B5EF4-FFF2-40B4-BE49-F238E27FC236}">
                    <a16:creationId xmlns:a16="http://schemas.microsoft.com/office/drawing/2014/main" id="{6B9255F9-B33B-4F87-BF32-0592BCB7328D}"/>
                  </a:ext>
                </a:extLst>
              </p:cNvPr>
              <p:cNvSpPr>
                <a:spLocks/>
              </p:cNvSpPr>
              <p:nvPr/>
            </p:nvSpPr>
            <p:spPr bwMode="auto">
              <a:xfrm>
                <a:off x="4946136" y="1547399"/>
                <a:ext cx="3156"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659">
                <a:extLst>
                  <a:ext uri="{FF2B5EF4-FFF2-40B4-BE49-F238E27FC236}">
                    <a16:creationId xmlns:a16="http://schemas.microsoft.com/office/drawing/2014/main" id="{DCAE385D-1B7E-4416-A994-240D96C736CA}"/>
                  </a:ext>
                </a:extLst>
              </p:cNvPr>
              <p:cNvSpPr>
                <a:spLocks/>
              </p:cNvSpPr>
              <p:nvPr/>
            </p:nvSpPr>
            <p:spPr bwMode="auto">
              <a:xfrm>
                <a:off x="4903535" y="1498486"/>
                <a:ext cx="37868" cy="22090"/>
              </a:xfrm>
              <a:custGeom>
                <a:avLst/>
                <a:gdLst>
                  <a:gd name="T0" fmla="*/ 1 w 12"/>
                  <a:gd name="T1" fmla="*/ 6 h 7"/>
                  <a:gd name="T2" fmla="*/ 3 w 12"/>
                  <a:gd name="T3" fmla="*/ 6 h 7"/>
                  <a:gd name="T4" fmla="*/ 3 w 12"/>
                  <a:gd name="T5" fmla="*/ 7 h 7"/>
                  <a:gd name="T6" fmla="*/ 3 w 12"/>
                  <a:gd name="T7" fmla="*/ 7 h 7"/>
                  <a:gd name="T8" fmla="*/ 4 w 12"/>
                  <a:gd name="T9" fmla="*/ 6 h 7"/>
                  <a:gd name="T10" fmla="*/ 4 w 12"/>
                  <a:gd name="T11" fmla="*/ 7 h 7"/>
                  <a:gd name="T12" fmla="*/ 4 w 12"/>
                  <a:gd name="T13" fmla="*/ 7 h 7"/>
                  <a:gd name="T14" fmla="*/ 4 w 12"/>
                  <a:gd name="T15" fmla="*/ 7 h 7"/>
                  <a:gd name="T16" fmla="*/ 5 w 12"/>
                  <a:gd name="T17" fmla="*/ 6 h 7"/>
                  <a:gd name="T18" fmla="*/ 5 w 12"/>
                  <a:gd name="T19" fmla="*/ 5 h 7"/>
                  <a:gd name="T20" fmla="*/ 7 w 12"/>
                  <a:gd name="T21" fmla="*/ 5 h 7"/>
                  <a:gd name="T22" fmla="*/ 9 w 12"/>
                  <a:gd name="T23" fmla="*/ 4 h 7"/>
                  <a:gd name="T24" fmla="*/ 10 w 12"/>
                  <a:gd name="T25" fmla="*/ 4 h 7"/>
                  <a:gd name="T26" fmla="*/ 11 w 12"/>
                  <a:gd name="T27" fmla="*/ 3 h 7"/>
                  <a:gd name="T28" fmla="*/ 11 w 12"/>
                  <a:gd name="T29" fmla="*/ 3 h 7"/>
                  <a:gd name="T30" fmla="*/ 11 w 12"/>
                  <a:gd name="T31" fmla="*/ 2 h 7"/>
                  <a:gd name="T32" fmla="*/ 12 w 12"/>
                  <a:gd name="T33" fmla="*/ 1 h 7"/>
                  <a:gd name="T34" fmla="*/ 12 w 12"/>
                  <a:gd name="T35" fmla="*/ 1 h 7"/>
                  <a:gd name="T36" fmla="*/ 10 w 12"/>
                  <a:gd name="T37" fmla="*/ 2 h 7"/>
                  <a:gd name="T38" fmla="*/ 9 w 12"/>
                  <a:gd name="T39" fmla="*/ 2 h 7"/>
                  <a:gd name="T40" fmla="*/ 8 w 12"/>
                  <a:gd name="T41" fmla="*/ 1 h 7"/>
                  <a:gd name="T42" fmla="*/ 5 w 12"/>
                  <a:gd name="T43" fmla="*/ 1 h 7"/>
                  <a:gd name="T44" fmla="*/ 4 w 12"/>
                  <a:gd name="T45" fmla="*/ 3 h 7"/>
                  <a:gd name="T46" fmla="*/ 4 w 12"/>
                  <a:gd name="T47" fmla="*/ 4 h 7"/>
                  <a:gd name="T48" fmla="*/ 3 w 12"/>
                  <a:gd name="T49" fmla="*/ 5 h 7"/>
                  <a:gd name="T50" fmla="*/ 2 w 12"/>
                  <a:gd name="T51" fmla="*/ 6 h 7"/>
                  <a:gd name="T52" fmla="*/ 0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1" y="6"/>
                      <a:pt x="2" y="6"/>
                      <a:pt x="3" y="6"/>
                    </a:cubicBezTo>
                    <a:cubicBezTo>
                      <a:pt x="3" y="6"/>
                      <a:pt x="3" y="7"/>
                      <a:pt x="3" y="7"/>
                    </a:cubicBezTo>
                    <a:cubicBezTo>
                      <a:pt x="3" y="7"/>
                      <a:pt x="3" y="7"/>
                      <a:pt x="3" y="7"/>
                    </a:cubicBezTo>
                    <a:cubicBezTo>
                      <a:pt x="3" y="7"/>
                      <a:pt x="4" y="6"/>
                      <a:pt x="4" y="6"/>
                    </a:cubicBezTo>
                    <a:cubicBezTo>
                      <a:pt x="4" y="6"/>
                      <a:pt x="4" y="6"/>
                      <a:pt x="4" y="7"/>
                    </a:cubicBezTo>
                    <a:cubicBezTo>
                      <a:pt x="4" y="7"/>
                      <a:pt x="4" y="7"/>
                      <a:pt x="4" y="7"/>
                    </a:cubicBezTo>
                    <a:cubicBezTo>
                      <a:pt x="4" y="7"/>
                      <a:pt x="4" y="7"/>
                      <a:pt x="4" y="7"/>
                    </a:cubicBezTo>
                    <a:cubicBezTo>
                      <a:pt x="4" y="7"/>
                      <a:pt x="5" y="6"/>
                      <a:pt x="5" y="6"/>
                    </a:cubicBezTo>
                    <a:cubicBezTo>
                      <a:pt x="5" y="6"/>
                      <a:pt x="5" y="6"/>
                      <a:pt x="5" y="5"/>
                    </a:cubicBezTo>
                    <a:cubicBezTo>
                      <a:pt x="6" y="5"/>
                      <a:pt x="7" y="5"/>
                      <a:pt x="7" y="5"/>
                    </a:cubicBezTo>
                    <a:cubicBezTo>
                      <a:pt x="7" y="5"/>
                      <a:pt x="8" y="4"/>
                      <a:pt x="9" y="4"/>
                    </a:cubicBezTo>
                    <a:cubicBezTo>
                      <a:pt x="9" y="4"/>
                      <a:pt x="10" y="4"/>
                      <a:pt x="10" y="4"/>
                    </a:cubicBezTo>
                    <a:cubicBezTo>
                      <a:pt x="10" y="4"/>
                      <a:pt x="11" y="4"/>
                      <a:pt x="11" y="3"/>
                    </a:cubicBezTo>
                    <a:cubicBezTo>
                      <a:pt x="11" y="3"/>
                      <a:pt x="11" y="3"/>
                      <a:pt x="11" y="3"/>
                    </a:cubicBezTo>
                    <a:cubicBezTo>
                      <a:pt x="11" y="2"/>
                      <a:pt x="11" y="2"/>
                      <a:pt x="11" y="2"/>
                    </a:cubicBezTo>
                    <a:cubicBezTo>
                      <a:pt x="11" y="2"/>
                      <a:pt x="12" y="1"/>
                      <a:pt x="12" y="1"/>
                    </a:cubicBezTo>
                    <a:cubicBezTo>
                      <a:pt x="12" y="1"/>
                      <a:pt x="12" y="0"/>
                      <a:pt x="12" y="1"/>
                    </a:cubicBezTo>
                    <a:cubicBezTo>
                      <a:pt x="11" y="1"/>
                      <a:pt x="11" y="1"/>
                      <a:pt x="10" y="2"/>
                    </a:cubicBezTo>
                    <a:cubicBezTo>
                      <a:pt x="10" y="2"/>
                      <a:pt x="10" y="2"/>
                      <a:pt x="9" y="2"/>
                    </a:cubicBezTo>
                    <a:cubicBezTo>
                      <a:pt x="9" y="1"/>
                      <a:pt x="8" y="1"/>
                      <a:pt x="8" y="1"/>
                    </a:cubicBezTo>
                    <a:cubicBezTo>
                      <a:pt x="7" y="1"/>
                      <a:pt x="6" y="1"/>
                      <a:pt x="5" y="1"/>
                    </a:cubicBezTo>
                    <a:cubicBezTo>
                      <a:pt x="5" y="1"/>
                      <a:pt x="4" y="2"/>
                      <a:pt x="4" y="3"/>
                    </a:cubicBezTo>
                    <a:cubicBezTo>
                      <a:pt x="4" y="3"/>
                      <a:pt x="4" y="3"/>
                      <a:pt x="4" y="4"/>
                    </a:cubicBezTo>
                    <a:cubicBezTo>
                      <a:pt x="4" y="4"/>
                      <a:pt x="3" y="4"/>
                      <a:pt x="3" y="5"/>
                    </a:cubicBezTo>
                    <a:cubicBezTo>
                      <a:pt x="3" y="5"/>
                      <a:pt x="2" y="5"/>
                      <a:pt x="2" y="6"/>
                    </a:cubicBezTo>
                    <a:cubicBezTo>
                      <a:pt x="1" y="6"/>
                      <a:pt x="1" y="6"/>
                      <a:pt x="0" y="6"/>
                    </a:cubicBezTo>
                    <a:cubicBezTo>
                      <a:pt x="0" y="6"/>
                      <a:pt x="0" y="6"/>
                      <a:pt x="0" y="6"/>
                    </a:cubicBezTo>
                    <a:cubicBezTo>
                      <a:pt x="0" y="6"/>
                      <a:pt x="0"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660">
                <a:extLst>
                  <a:ext uri="{FF2B5EF4-FFF2-40B4-BE49-F238E27FC236}">
                    <a16:creationId xmlns:a16="http://schemas.microsoft.com/office/drawing/2014/main" id="{D78EB361-7452-4F97-BE06-FEEFEF3C02AC}"/>
                  </a:ext>
                </a:extLst>
              </p:cNvPr>
              <p:cNvSpPr>
                <a:spLocks/>
              </p:cNvSpPr>
              <p:nvPr/>
            </p:nvSpPr>
            <p:spPr bwMode="auto">
              <a:xfrm>
                <a:off x="4916157" y="1501642"/>
                <a:ext cx="0" cy="6311"/>
              </a:xfrm>
              <a:custGeom>
                <a:avLst/>
                <a:gdLst>
                  <a:gd name="T0" fmla="*/ 2 h 2"/>
                  <a:gd name="T1" fmla="*/ 2 h 2"/>
                  <a:gd name="T2" fmla="*/ 1 h 2"/>
                  <a:gd name="T3" fmla="*/ 0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1"/>
                      <a:pt x="0" y="1"/>
                    </a:cubicBezTo>
                    <a:cubicBezTo>
                      <a:pt x="0" y="1"/>
                      <a:pt x="0" y="0"/>
                      <a:pt x="0" y="0"/>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661">
                <a:extLst>
                  <a:ext uri="{FF2B5EF4-FFF2-40B4-BE49-F238E27FC236}">
                    <a16:creationId xmlns:a16="http://schemas.microsoft.com/office/drawing/2014/main" id="{52EFB980-FE98-4E9C-81DD-7FD5569913F8}"/>
                  </a:ext>
                </a:extLst>
              </p:cNvPr>
              <p:cNvSpPr>
                <a:spLocks/>
              </p:cNvSpPr>
              <p:nvPr/>
            </p:nvSpPr>
            <p:spPr bwMode="auto">
              <a:xfrm>
                <a:off x="4919313" y="1498486"/>
                <a:ext cx="0" cy="6311"/>
              </a:xfrm>
              <a:custGeom>
                <a:avLst/>
                <a:gdLst>
                  <a:gd name="T0" fmla="*/ 2 h 2"/>
                  <a:gd name="T1" fmla="*/ 2 h 2"/>
                  <a:gd name="T2" fmla="*/ 1 h 2"/>
                  <a:gd name="T3" fmla="*/ 1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2"/>
                      <a:pt x="0" y="1"/>
                    </a:cubicBezTo>
                    <a:cubicBezTo>
                      <a:pt x="0" y="1"/>
                      <a:pt x="0" y="1"/>
                      <a:pt x="0" y="1"/>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662">
                <a:extLst>
                  <a:ext uri="{FF2B5EF4-FFF2-40B4-BE49-F238E27FC236}">
                    <a16:creationId xmlns:a16="http://schemas.microsoft.com/office/drawing/2014/main" id="{0B902358-DB7F-4485-A581-CC9119526379}"/>
                  </a:ext>
                </a:extLst>
              </p:cNvPr>
              <p:cNvSpPr>
                <a:spLocks/>
              </p:cNvSpPr>
              <p:nvPr/>
            </p:nvSpPr>
            <p:spPr bwMode="auto">
              <a:xfrm>
                <a:off x="4913002" y="1495331"/>
                <a:ext cx="6311" cy="6311"/>
              </a:xfrm>
              <a:custGeom>
                <a:avLst/>
                <a:gdLst>
                  <a:gd name="T0" fmla="*/ 2 w 4"/>
                  <a:gd name="T1" fmla="*/ 4 h 4"/>
                  <a:gd name="T2" fmla="*/ 2 w 4"/>
                  <a:gd name="T3" fmla="*/ 2 h 4"/>
                  <a:gd name="T4" fmla="*/ 4 w 4"/>
                  <a:gd name="T5" fmla="*/ 2 h 4"/>
                  <a:gd name="T6" fmla="*/ 2 w 4"/>
                  <a:gd name="T7" fmla="*/ 2 h 4"/>
                  <a:gd name="T8" fmla="*/ 4 w 4"/>
                  <a:gd name="T9" fmla="*/ 0 h 4"/>
                  <a:gd name="T10" fmla="*/ 2 w 4"/>
                  <a:gd name="T11" fmla="*/ 2 h 4"/>
                  <a:gd name="T12" fmla="*/ 2 w 4"/>
                  <a:gd name="T13" fmla="*/ 0 h 4"/>
                  <a:gd name="T14" fmla="*/ 2 w 4"/>
                  <a:gd name="T15" fmla="*/ 4 h 4"/>
                  <a:gd name="T16" fmla="*/ 2 w 4"/>
                  <a:gd name="T17" fmla="*/ 4 h 4"/>
                  <a:gd name="T18" fmla="*/ 2 w 4"/>
                  <a:gd name="T19" fmla="*/ 4 h 4"/>
                  <a:gd name="T20" fmla="*/ 0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2" y="2"/>
                    </a:lnTo>
                    <a:lnTo>
                      <a:pt x="4" y="2"/>
                    </a:lnTo>
                    <a:lnTo>
                      <a:pt x="2" y="2"/>
                    </a:lnTo>
                    <a:lnTo>
                      <a:pt x="4"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663">
                <a:extLst>
                  <a:ext uri="{FF2B5EF4-FFF2-40B4-BE49-F238E27FC236}">
                    <a16:creationId xmlns:a16="http://schemas.microsoft.com/office/drawing/2014/main" id="{3DB2E834-2800-4CF9-B04A-1B46343F4B47}"/>
                  </a:ext>
                </a:extLst>
              </p:cNvPr>
              <p:cNvSpPr>
                <a:spLocks/>
              </p:cNvSpPr>
              <p:nvPr/>
            </p:nvSpPr>
            <p:spPr bwMode="auto">
              <a:xfrm>
                <a:off x="4919313" y="1495331"/>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664">
                <a:extLst>
                  <a:ext uri="{FF2B5EF4-FFF2-40B4-BE49-F238E27FC236}">
                    <a16:creationId xmlns:a16="http://schemas.microsoft.com/office/drawing/2014/main" id="{43BBEE58-2F1F-4BE4-B311-AC96AAB464A4}"/>
                  </a:ext>
                </a:extLst>
              </p:cNvPr>
              <p:cNvSpPr>
                <a:spLocks/>
              </p:cNvSpPr>
              <p:nvPr/>
            </p:nvSpPr>
            <p:spPr bwMode="auto">
              <a:xfrm>
                <a:off x="4935092" y="1507953"/>
                <a:ext cx="3156"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665">
                <a:extLst>
                  <a:ext uri="{FF2B5EF4-FFF2-40B4-BE49-F238E27FC236}">
                    <a16:creationId xmlns:a16="http://schemas.microsoft.com/office/drawing/2014/main" id="{C4426E5B-5ABF-47F9-9B75-43CE93D242B3}"/>
                  </a:ext>
                </a:extLst>
              </p:cNvPr>
              <p:cNvSpPr>
                <a:spLocks/>
              </p:cNvSpPr>
              <p:nvPr/>
            </p:nvSpPr>
            <p:spPr bwMode="auto">
              <a:xfrm>
                <a:off x="4928780" y="1421171"/>
                <a:ext cx="173563" cy="142006"/>
              </a:xfrm>
              <a:custGeom>
                <a:avLst/>
                <a:gdLst>
                  <a:gd name="T0" fmla="*/ 21 w 56"/>
                  <a:gd name="T1" fmla="*/ 1 h 46"/>
                  <a:gd name="T2" fmla="*/ 0 w 56"/>
                  <a:gd name="T3" fmla="*/ 4 h 46"/>
                  <a:gd name="T4" fmla="*/ 31 w 56"/>
                  <a:gd name="T5" fmla="*/ 31 h 46"/>
                  <a:gd name="T6" fmla="*/ 29 w 56"/>
                  <a:gd name="T7" fmla="*/ 39 h 46"/>
                  <a:gd name="T8" fmla="*/ 37 w 56"/>
                  <a:gd name="T9" fmla="*/ 46 h 46"/>
                  <a:gd name="T10" fmla="*/ 44 w 56"/>
                  <a:gd name="T11" fmla="*/ 38 h 46"/>
                  <a:gd name="T12" fmla="*/ 46 w 56"/>
                  <a:gd name="T13" fmla="*/ 34 h 46"/>
                  <a:gd name="T14" fmla="*/ 50 w 56"/>
                  <a:gd name="T15" fmla="*/ 32 h 46"/>
                  <a:gd name="T16" fmla="*/ 56 w 56"/>
                  <a:gd name="T17" fmla="*/ 25 h 46"/>
                  <a:gd name="T18" fmla="*/ 48 w 56"/>
                  <a:gd name="T19" fmla="*/ 17 h 46"/>
                  <a:gd name="T20" fmla="*/ 42 w 56"/>
                  <a:gd name="T21" fmla="*/ 19 h 46"/>
                  <a:gd name="T22" fmla="*/ 21 w 56"/>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6">
                    <a:moveTo>
                      <a:pt x="21" y="1"/>
                    </a:moveTo>
                    <a:cubicBezTo>
                      <a:pt x="14" y="0"/>
                      <a:pt x="6" y="2"/>
                      <a:pt x="0" y="4"/>
                    </a:cubicBezTo>
                    <a:cubicBezTo>
                      <a:pt x="31" y="31"/>
                      <a:pt x="31" y="31"/>
                      <a:pt x="31" y="31"/>
                    </a:cubicBezTo>
                    <a:cubicBezTo>
                      <a:pt x="29" y="39"/>
                      <a:pt x="29" y="39"/>
                      <a:pt x="29" y="39"/>
                    </a:cubicBezTo>
                    <a:cubicBezTo>
                      <a:pt x="37" y="46"/>
                      <a:pt x="37" y="46"/>
                      <a:pt x="37" y="46"/>
                    </a:cubicBezTo>
                    <a:cubicBezTo>
                      <a:pt x="44" y="38"/>
                      <a:pt x="44" y="38"/>
                      <a:pt x="44" y="38"/>
                    </a:cubicBezTo>
                    <a:cubicBezTo>
                      <a:pt x="46" y="34"/>
                      <a:pt x="46" y="34"/>
                      <a:pt x="46" y="34"/>
                    </a:cubicBezTo>
                    <a:cubicBezTo>
                      <a:pt x="50" y="32"/>
                      <a:pt x="50" y="32"/>
                      <a:pt x="50" y="32"/>
                    </a:cubicBezTo>
                    <a:cubicBezTo>
                      <a:pt x="56" y="25"/>
                      <a:pt x="56" y="25"/>
                      <a:pt x="56" y="25"/>
                    </a:cubicBezTo>
                    <a:cubicBezTo>
                      <a:pt x="48" y="17"/>
                      <a:pt x="48" y="17"/>
                      <a:pt x="48" y="17"/>
                    </a:cubicBezTo>
                    <a:cubicBezTo>
                      <a:pt x="42" y="19"/>
                      <a:pt x="42" y="19"/>
                      <a:pt x="42" y="19"/>
                    </a:cubicBezTo>
                    <a:lnTo>
                      <a:pt x="21" y="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666">
                <a:extLst>
                  <a:ext uri="{FF2B5EF4-FFF2-40B4-BE49-F238E27FC236}">
                    <a16:creationId xmlns:a16="http://schemas.microsoft.com/office/drawing/2014/main" id="{14208678-CAA6-4A7A-B99A-3003E33168A8}"/>
                  </a:ext>
                </a:extLst>
              </p:cNvPr>
              <p:cNvSpPr>
                <a:spLocks/>
              </p:cNvSpPr>
              <p:nvPr/>
            </p:nvSpPr>
            <p:spPr bwMode="auto">
              <a:xfrm>
                <a:off x="4935092" y="1421171"/>
                <a:ext cx="167252" cy="142006"/>
              </a:xfrm>
              <a:custGeom>
                <a:avLst/>
                <a:gdLst>
                  <a:gd name="T0" fmla="*/ 17 w 54"/>
                  <a:gd name="T1" fmla="*/ 1 h 46"/>
                  <a:gd name="T2" fmla="*/ 0 w 54"/>
                  <a:gd name="T3" fmla="*/ 3 h 46"/>
                  <a:gd name="T4" fmla="*/ 30 w 54"/>
                  <a:gd name="T5" fmla="*/ 31 h 46"/>
                  <a:gd name="T6" fmla="*/ 29 w 54"/>
                  <a:gd name="T7" fmla="*/ 40 h 46"/>
                  <a:gd name="T8" fmla="*/ 35 w 54"/>
                  <a:gd name="T9" fmla="*/ 46 h 46"/>
                  <a:gd name="T10" fmla="*/ 40 w 54"/>
                  <a:gd name="T11" fmla="*/ 41 h 46"/>
                  <a:gd name="T12" fmla="*/ 42 w 54"/>
                  <a:gd name="T13" fmla="*/ 32 h 46"/>
                  <a:gd name="T14" fmla="*/ 50 w 54"/>
                  <a:gd name="T15" fmla="*/ 29 h 46"/>
                  <a:gd name="T16" fmla="*/ 54 w 54"/>
                  <a:gd name="T17" fmla="*/ 25 h 46"/>
                  <a:gd name="T18" fmla="*/ 47 w 54"/>
                  <a:gd name="T19" fmla="*/ 18 h 46"/>
                  <a:gd name="T20" fmla="*/ 39 w 54"/>
                  <a:gd name="T21" fmla="*/ 21 h 46"/>
                  <a:gd name="T22" fmla="*/ 17 w 54"/>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6">
                    <a:moveTo>
                      <a:pt x="17" y="1"/>
                    </a:moveTo>
                    <a:cubicBezTo>
                      <a:pt x="11" y="0"/>
                      <a:pt x="5" y="2"/>
                      <a:pt x="0" y="3"/>
                    </a:cubicBezTo>
                    <a:cubicBezTo>
                      <a:pt x="30" y="31"/>
                      <a:pt x="30" y="31"/>
                      <a:pt x="30" y="31"/>
                    </a:cubicBezTo>
                    <a:cubicBezTo>
                      <a:pt x="29" y="40"/>
                      <a:pt x="29" y="40"/>
                      <a:pt x="29" y="40"/>
                    </a:cubicBezTo>
                    <a:cubicBezTo>
                      <a:pt x="35" y="46"/>
                      <a:pt x="35" y="46"/>
                      <a:pt x="35" y="46"/>
                    </a:cubicBezTo>
                    <a:cubicBezTo>
                      <a:pt x="40" y="41"/>
                      <a:pt x="40" y="41"/>
                      <a:pt x="40" y="41"/>
                    </a:cubicBezTo>
                    <a:cubicBezTo>
                      <a:pt x="42" y="32"/>
                      <a:pt x="42" y="32"/>
                      <a:pt x="42" y="32"/>
                    </a:cubicBezTo>
                    <a:cubicBezTo>
                      <a:pt x="50" y="29"/>
                      <a:pt x="50" y="29"/>
                      <a:pt x="50" y="29"/>
                    </a:cubicBezTo>
                    <a:cubicBezTo>
                      <a:pt x="54" y="25"/>
                      <a:pt x="54" y="25"/>
                      <a:pt x="54" y="25"/>
                    </a:cubicBezTo>
                    <a:cubicBezTo>
                      <a:pt x="47" y="18"/>
                      <a:pt x="47" y="18"/>
                      <a:pt x="47" y="18"/>
                    </a:cubicBezTo>
                    <a:cubicBezTo>
                      <a:pt x="39" y="21"/>
                      <a:pt x="39" y="21"/>
                      <a:pt x="39" y="21"/>
                    </a:cubicBez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667">
                <a:extLst>
                  <a:ext uri="{FF2B5EF4-FFF2-40B4-BE49-F238E27FC236}">
                    <a16:creationId xmlns:a16="http://schemas.microsoft.com/office/drawing/2014/main" id="{BF214D22-ED38-4C7E-8433-F1DDFF4F7A59}"/>
                  </a:ext>
                </a:extLst>
              </p:cNvPr>
              <p:cNvSpPr>
                <a:spLocks/>
              </p:cNvSpPr>
              <p:nvPr/>
            </p:nvSpPr>
            <p:spPr bwMode="auto">
              <a:xfrm>
                <a:off x="5028184" y="1489019"/>
                <a:ext cx="23668" cy="22090"/>
              </a:xfrm>
              <a:custGeom>
                <a:avLst/>
                <a:gdLst>
                  <a:gd name="T0" fmla="*/ 6 w 15"/>
                  <a:gd name="T1" fmla="*/ 14 h 14"/>
                  <a:gd name="T2" fmla="*/ 6 w 15"/>
                  <a:gd name="T3" fmla="*/ 12 h 14"/>
                  <a:gd name="T4" fmla="*/ 12 w 15"/>
                  <a:gd name="T5" fmla="*/ 12 h 14"/>
                  <a:gd name="T6" fmla="*/ 12 w 15"/>
                  <a:gd name="T7" fmla="*/ 12 h 14"/>
                  <a:gd name="T8" fmla="*/ 12 w 15"/>
                  <a:gd name="T9" fmla="*/ 10 h 14"/>
                  <a:gd name="T10" fmla="*/ 14 w 15"/>
                  <a:gd name="T11" fmla="*/ 12 h 14"/>
                  <a:gd name="T12" fmla="*/ 14 w 15"/>
                  <a:gd name="T13" fmla="*/ 10 h 14"/>
                  <a:gd name="T14" fmla="*/ 14 w 15"/>
                  <a:gd name="T15" fmla="*/ 10 h 14"/>
                  <a:gd name="T16" fmla="*/ 15 w 15"/>
                  <a:gd name="T17" fmla="*/ 10 h 14"/>
                  <a:gd name="T18" fmla="*/ 14 w 15"/>
                  <a:gd name="T19" fmla="*/ 10 h 14"/>
                  <a:gd name="T20" fmla="*/ 14 w 15"/>
                  <a:gd name="T21" fmla="*/ 2 h 14"/>
                  <a:gd name="T22" fmla="*/ 15 w 15"/>
                  <a:gd name="T23" fmla="*/ 2 h 14"/>
                  <a:gd name="T24" fmla="*/ 14 w 15"/>
                  <a:gd name="T25" fmla="*/ 2 h 14"/>
                  <a:gd name="T26" fmla="*/ 14 w 15"/>
                  <a:gd name="T27" fmla="*/ 2 h 14"/>
                  <a:gd name="T28" fmla="*/ 12 w 15"/>
                  <a:gd name="T29" fmla="*/ 2 h 14"/>
                  <a:gd name="T30" fmla="*/ 12 w 15"/>
                  <a:gd name="T31" fmla="*/ 2 h 14"/>
                  <a:gd name="T32" fmla="*/ 12 w 15"/>
                  <a:gd name="T33" fmla="*/ 0 h 14"/>
                  <a:gd name="T34" fmla="*/ 12 w 15"/>
                  <a:gd name="T35" fmla="*/ 0 h 14"/>
                  <a:gd name="T36" fmla="*/ 4 w 15"/>
                  <a:gd name="T37" fmla="*/ 0 h 14"/>
                  <a:gd name="T38" fmla="*/ 4 w 15"/>
                  <a:gd name="T39" fmla="*/ 0 h 14"/>
                  <a:gd name="T40" fmla="*/ 4 w 15"/>
                  <a:gd name="T41" fmla="*/ 0 h 14"/>
                  <a:gd name="T42" fmla="*/ 4 w 15"/>
                  <a:gd name="T43" fmla="*/ 0 h 14"/>
                  <a:gd name="T44" fmla="*/ 2 w 15"/>
                  <a:gd name="T45" fmla="*/ 2 h 14"/>
                  <a:gd name="T46" fmla="*/ 4 w 15"/>
                  <a:gd name="T47" fmla="*/ 2 h 14"/>
                  <a:gd name="T48" fmla="*/ 2 w 15"/>
                  <a:gd name="T49" fmla="*/ 2 h 14"/>
                  <a:gd name="T50" fmla="*/ 2 w 15"/>
                  <a:gd name="T51" fmla="*/ 4 h 14"/>
                  <a:gd name="T52" fmla="*/ 4 w 15"/>
                  <a:gd name="T53" fmla="*/ 10 h 14"/>
                  <a:gd name="T54" fmla="*/ 2 w 15"/>
                  <a:gd name="T55" fmla="*/ 10 h 14"/>
                  <a:gd name="T56" fmla="*/ 4 w 15"/>
                  <a:gd name="T57" fmla="*/ 10 h 14"/>
                  <a:gd name="T58" fmla="*/ 4 w 15"/>
                  <a:gd name="T59" fmla="*/ 12 h 14"/>
                  <a:gd name="T60" fmla="*/ 4 w 15"/>
                  <a:gd name="T61" fmla="*/ 12 h 14"/>
                  <a:gd name="T62" fmla="*/ 6 w 15"/>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4" y="12"/>
                    </a:moveTo>
                    <a:lnTo>
                      <a:pt x="6" y="14"/>
                    </a:lnTo>
                    <a:lnTo>
                      <a:pt x="6" y="12"/>
                    </a:lnTo>
                    <a:lnTo>
                      <a:pt x="6" y="12"/>
                    </a:lnTo>
                    <a:lnTo>
                      <a:pt x="8" y="8"/>
                    </a:lnTo>
                    <a:lnTo>
                      <a:pt x="12" y="12"/>
                    </a:lnTo>
                    <a:lnTo>
                      <a:pt x="12" y="14"/>
                    </a:lnTo>
                    <a:lnTo>
                      <a:pt x="12" y="12"/>
                    </a:lnTo>
                    <a:lnTo>
                      <a:pt x="12" y="12"/>
                    </a:lnTo>
                    <a:lnTo>
                      <a:pt x="12" y="10"/>
                    </a:lnTo>
                    <a:lnTo>
                      <a:pt x="14" y="12"/>
                    </a:lnTo>
                    <a:lnTo>
                      <a:pt x="14" y="12"/>
                    </a:lnTo>
                    <a:lnTo>
                      <a:pt x="14" y="12"/>
                    </a:lnTo>
                    <a:lnTo>
                      <a:pt x="14" y="10"/>
                    </a:lnTo>
                    <a:lnTo>
                      <a:pt x="14" y="10"/>
                    </a:lnTo>
                    <a:lnTo>
                      <a:pt x="14" y="10"/>
                    </a:lnTo>
                    <a:lnTo>
                      <a:pt x="14" y="10"/>
                    </a:lnTo>
                    <a:lnTo>
                      <a:pt x="15" y="10"/>
                    </a:lnTo>
                    <a:lnTo>
                      <a:pt x="14" y="10"/>
                    </a:lnTo>
                    <a:lnTo>
                      <a:pt x="14" y="10"/>
                    </a:lnTo>
                    <a:lnTo>
                      <a:pt x="10" y="6"/>
                    </a:lnTo>
                    <a:lnTo>
                      <a:pt x="14" y="2"/>
                    </a:lnTo>
                    <a:lnTo>
                      <a:pt x="14" y="2"/>
                    </a:lnTo>
                    <a:lnTo>
                      <a:pt x="15" y="2"/>
                    </a:lnTo>
                    <a:lnTo>
                      <a:pt x="14" y="2"/>
                    </a:lnTo>
                    <a:lnTo>
                      <a:pt x="14" y="2"/>
                    </a:lnTo>
                    <a:lnTo>
                      <a:pt x="12" y="2"/>
                    </a:lnTo>
                    <a:lnTo>
                      <a:pt x="14" y="2"/>
                    </a:lnTo>
                    <a:lnTo>
                      <a:pt x="12" y="2"/>
                    </a:lnTo>
                    <a:lnTo>
                      <a:pt x="12" y="2"/>
                    </a:lnTo>
                    <a:lnTo>
                      <a:pt x="12" y="0"/>
                    </a:lnTo>
                    <a:lnTo>
                      <a:pt x="12" y="2"/>
                    </a:lnTo>
                    <a:lnTo>
                      <a:pt x="12" y="0"/>
                    </a:lnTo>
                    <a:lnTo>
                      <a:pt x="12" y="0"/>
                    </a:lnTo>
                    <a:lnTo>
                      <a:pt x="10" y="0"/>
                    </a:lnTo>
                    <a:lnTo>
                      <a:pt x="12" y="0"/>
                    </a:lnTo>
                    <a:lnTo>
                      <a:pt x="8" y="4"/>
                    </a:lnTo>
                    <a:lnTo>
                      <a:pt x="4" y="0"/>
                    </a:lnTo>
                    <a:lnTo>
                      <a:pt x="4" y="0"/>
                    </a:lnTo>
                    <a:lnTo>
                      <a:pt x="4" y="0"/>
                    </a:lnTo>
                    <a:lnTo>
                      <a:pt x="4" y="0"/>
                    </a:lnTo>
                    <a:lnTo>
                      <a:pt x="4" y="0"/>
                    </a:lnTo>
                    <a:lnTo>
                      <a:pt x="4" y="2"/>
                    </a:lnTo>
                    <a:lnTo>
                      <a:pt x="4" y="0"/>
                    </a:lnTo>
                    <a:lnTo>
                      <a:pt x="2" y="2"/>
                    </a:lnTo>
                    <a:lnTo>
                      <a:pt x="2" y="2"/>
                    </a:lnTo>
                    <a:lnTo>
                      <a:pt x="2" y="2"/>
                    </a:lnTo>
                    <a:lnTo>
                      <a:pt x="4" y="2"/>
                    </a:lnTo>
                    <a:lnTo>
                      <a:pt x="2" y="4"/>
                    </a:lnTo>
                    <a:lnTo>
                      <a:pt x="2" y="2"/>
                    </a:lnTo>
                    <a:lnTo>
                      <a:pt x="0" y="4"/>
                    </a:lnTo>
                    <a:lnTo>
                      <a:pt x="2" y="4"/>
                    </a:lnTo>
                    <a:lnTo>
                      <a:pt x="6" y="6"/>
                    </a:lnTo>
                    <a:lnTo>
                      <a:pt x="4" y="10"/>
                    </a:lnTo>
                    <a:lnTo>
                      <a:pt x="2" y="10"/>
                    </a:lnTo>
                    <a:lnTo>
                      <a:pt x="2" y="10"/>
                    </a:lnTo>
                    <a:lnTo>
                      <a:pt x="4" y="10"/>
                    </a:lnTo>
                    <a:lnTo>
                      <a:pt x="4" y="10"/>
                    </a:lnTo>
                    <a:lnTo>
                      <a:pt x="4" y="10"/>
                    </a:lnTo>
                    <a:lnTo>
                      <a:pt x="4" y="12"/>
                    </a:lnTo>
                    <a:lnTo>
                      <a:pt x="4" y="12"/>
                    </a:lnTo>
                    <a:lnTo>
                      <a:pt x="4" y="12"/>
                    </a:lnTo>
                    <a:lnTo>
                      <a:pt x="4" y="10"/>
                    </a:lnTo>
                    <a:lnTo>
                      <a:pt x="6" y="12"/>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668">
                <a:extLst>
                  <a:ext uri="{FF2B5EF4-FFF2-40B4-BE49-F238E27FC236}">
                    <a16:creationId xmlns:a16="http://schemas.microsoft.com/office/drawing/2014/main" id="{62BEAE94-E54B-4497-B157-8831AE241126}"/>
                  </a:ext>
                </a:extLst>
              </p:cNvPr>
              <p:cNvSpPr>
                <a:spLocks/>
              </p:cNvSpPr>
              <p:nvPr/>
            </p:nvSpPr>
            <p:spPr bwMode="auto">
              <a:xfrm>
                <a:off x="4987160" y="1451151"/>
                <a:ext cx="25246" cy="22090"/>
              </a:xfrm>
              <a:custGeom>
                <a:avLst/>
                <a:gdLst>
                  <a:gd name="T0" fmla="*/ 6 w 16"/>
                  <a:gd name="T1" fmla="*/ 14 h 14"/>
                  <a:gd name="T2" fmla="*/ 6 w 16"/>
                  <a:gd name="T3" fmla="*/ 12 h 14"/>
                  <a:gd name="T4" fmla="*/ 12 w 16"/>
                  <a:gd name="T5" fmla="*/ 12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4 w 16"/>
                  <a:gd name="T21" fmla="*/ 4 h 14"/>
                  <a:gd name="T22" fmla="*/ 16 w 16"/>
                  <a:gd name="T23" fmla="*/ 4 h 14"/>
                  <a:gd name="T24" fmla="*/ 14 w 16"/>
                  <a:gd name="T25" fmla="*/ 4 h 14"/>
                  <a:gd name="T26" fmla="*/ 14 w 16"/>
                  <a:gd name="T27" fmla="*/ 2 h 14"/>
                  <a:gd name="T28" fmla="*/ 12 w 16"/>
                  <a:gd name="T29" fmla="*/ 2 h 14"/>
                  <a:gd name="T30" fmla="*/ 12 w 16"/>
                  <a:gd name="T31" fmla="*/ 2 h 14"/>
                  <a:gd name="T32" fmla="*/ 12 w 16"/>
                  <a:gd name="T33" fmla="*/ 0 h 14"/>
                  <a:gd name="T34" fmla="*/ 12 w 16"/>
                  <a:gd name="T35" fmla="*/ 2 h 14"/>
                  <a:gd name="T36" fmla="*/ 4 w 16"/>
                  <a:gd name="T37" fmla="*/ 2 h 14"/>
                  <a:gd name="T38" fmla="*/ 4 w 16"/>
                  <a:gd name="T39" fmla="*/ 0 h 14"/>
                  <a:gd name="T40" fmla="*/ 4 w 16"/>
                  <a:gd name="T41" fmla="*/ 2 h 14"/>
                  <a:gd name="T42" fmla="*/ 4 w 16"/>
                  <a:gd name="T43" fmla="*/ 2 h 14"/>
                  <a:gd name="T44" fmla="*/ 2 w 16"/>
                  <a:gd name="T45" fmla="*/ 2 h 14"/>
                  <a:gd name="T46" fmla="*/ 4 w 16"/>
                  <a:gd name="T47" fmla="*/ 2 h 14"/>
                  <a:gd name="T48" fmla="*/ 2 w 16"/>
                  <a:gd name="T49" fmla="*/ 2 h 14"/>
                  <a:gd name="T50" fmla="*/ 2 w 16"/>
                  <a:gd name="T51" fmla="*/ 4 h 14"/>
                  <a:gd name="T52" fmla="*/ 4 w 16"/>
                  <a:gd name="T53" fmla="*/ 10 h 14"/>
                  <a:gd name="T54" fmla="*/ 2 w 16"/>
                  <a:gd name="T55" fmla="*/ 12 h 14"/>
                  <a:gd name="T56" fmla="*/ 4 w 16"/>
                  <a:gd name="T57" fmla="*/ 12 h 14"/>
                  <a:gd name="T58" fmla="*/ 4 w 16"/>
                  <a:gd name="T59" fmla="*/ 12 h 14"/>
                  <a:gd name="T60" fmla="*/ 4 w 16"/>
                  <a:gd name="T61" fmla="*/ 12 h 14"/>
                  <a:gd name="T62" fmla="*/ 6 w 16"/>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6" y="12"/>
                    </a:lnTo>
                    <a:lnTo>
                      <a:pt x="6" y="12"/>
                    </a:lnTo>
                    <a:lnTo>
                      <a:pt x="8" y="10"/>
                    </a:lnTo>
                    <a:lnTo>
                      <a:pt x="12" y="12"/>
                    </a:lnTo>
                    <a:lnTo>
                      <a:pt x="12" y="14"/>
                    </a:lnTo>
                    <a:lnTo>
                      <a:pt x="12" y="14"/>
                    </a:lnTo>
                    <a:lnTo>
                      <a:pt x="12" y="12"/>
                    </a:lnTo>
                    <a:lnTo>
                      <a:pt x="12" y="12"/>
                    </a:lnTo>
                    <a:lnTo>
                      <a:pt x="14" y="12"/>
                    </a:lnTo>
                    <a:lnTo>
                      <a:pt x="14" y="12"/>
                    </a:lnTo>
                    <a:lnTo>
                      <a:pt x="14" y="12"/>
                    </a:lnTo>
                    <a:lnTo>
                      <a:pt x="14" y="12"/>
                    </a:lnTo>
                    <a:lnTo>
                      <a:pt x="14" y="12"/>
                    </a:lnTo>
                    <a:lnTo>
                      <a:pt x="14" y="10"/>
                    </a:lnTo>
                    <a:lnTo>
                      <a:pt x="14" y="10"/>
                    </a:lnTo>
                    <a:lnTo>
                      <a:pt x="16" y="10"/>
                    </a:lnTo>
                    <a:lnTo>
                      <a:pt x="14" y="10"/>
                    </a:lnTo>
                    <a:lnTo>
                      <a:pt x="14" y="10"/>
                    </a:lnTo>
                    <a:lnTo>
                      <a:pt x="10" y="6"/>
                    </a:lnTo>
                    <a:lnTo>
                      <a:pt x="14" y="4"/>
                    </a:lnTo>
                    <a:lnTo>
                      <a:pt x="14" y="4"/>
                    </a:lnTo>
                    <a:lnTo>
                      <a:pt x="16" y="4"/>
                    </a:lnTo>
                    <a:lnTo>
                      <a:pt x="14" y="2"/>
                    </a:lnTo>
                    <a:lnTo>
                      <a:pt x="14" y="4"/>
                    </a:lnTo>
                    <a:lnTo>
                      <a:pt x="12" y="2"/>
                    </a:lnTo>
                    <a:lnTo>
                      <a:pt x="14" y="2"/>
                    </a:lnTo>
                    <a:lnTo>
                      <a:pt x="12" y="2"/>
                    </a:lnTo>
                    <a:lnTo>
                      <a:pt x="12" y="2"/>
                    </a:lnTo>
                    <a:lnTo>
                      <a:pt x="12" y="2"/>
                    </a:lnTo>
                    <a:lnTo>
                      <a:pt x="12" y="2"/>
                    </a:lnTo>
                    <a:lnTo>
                      <a:pt x="12" y="2"/>
                    </a:lnTo>
                    <a:lnTo>
                      <a:pt x="12" y="0"/>
                    </a:lnTo>
                    <a:lnTo>
                      <a:pt x="10" y="0"/>
                    </a:lnTo>
                    <a:lnTo>
                      <a:pt x="12"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6" y="6"/>
                    </a:lnTo>
                    <a:lnTo>
                      <a:pt x="4" y="10"/>
                    </a:lnTo>
                    <a:lnTo>
                      <a:pt x="2" y="10"/>
                    </a:lnTo>
                    <a:lnTo>
                      <a:pt x="2" y="12"/>
                    </a:lnTo>
                    <a:lnTo>
                      <a:pt x="4" y="10"/>
                    </a:lnTo>
                    <a:lnTo>
                      <a:pt x="4" y="12"/>
                    </a:lnTo>
                    <a:lnTo>
                      <a:pt x="4" y="12"/>
                    </a:lnTo>
                    <a:lnTo>
                      <a:pt x="4" y="12"/>
                    </a:lnTo>
                    <a:lnTo>
                      <a:pt x="4" y="12"/>
                    </a:lnTo>
                    <a:lnTo>
                      <a:pt x="4" y="12"/>
                    </a:lnTo>
                    <a:lnTo>
                      <a:pt x="4" y="12"/>
                    </a:lnTo>
                    <a:lnTo>
                      <a:pt x="6" y="12"/>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669">
                <a:extLst>
                  <a:ext uri="{FF2B5EF4-FFF2-40B4-BE49-F238E27FC236}">
                    <a16:creationId xmlns:a16="http://schemas.microsoft.com/office/drawing/2014/main" id="{B6970CBC-4992-4DCE-9A93-2A53C14CB889}"/>
                  </a:ext>
                </a:extLst>
              </p:cNvPr>
              <p:cNvSpPr>
                <a:spLocks/>
              </p:cNvSpPr>
              <p:nvPr/>
            </p:nvSpPr>
            <p:spPr bwMode="auto">
              <a:xfrm>
                <a:off x="5031340" y="1530043"/>
                <a:ext cx="20512" cy="20511"/>
              </a:xfrm>
              <a:custGeom>
                <a:avLst/>
                <a:gdLst>
                  <a:gd name="T0" fmla="*/ 4 w 13"/>
                  <a:gd name="T1" fmla="*/ 13 h 13"/>
                  <a:gd name="T2" fmla="*/ 4 w 13"/>
                  <a:gd name="T3" fmla="*/ 11 h 13"/>
                  <a:gd name="T4" fmla="*/ 10 w 13"/>
                  <a:gd name="T5" fmla="*/ 11 h 13"/>
                  <a:gd name="T6" fmla="*/ 12 w 13"/>
                  <a:gd name="T7" fmla="*/ 13 h 13"/>
                  <a:gd name="T8" fmla="*/ 12 w 13"/>
                  <a:gd name="T9" fmla="*/ 11 h 13"/>
                  <a:gd name="T10" fmla="*/ 12 w 13"/>
                  <a:gd name="T11" fmla="*/ 11 h 13"/>
                  <a:gd name="T12" fmla="*/ 12 w 13"/>
                  <a:gd name="T13" fmla="*/ 11 h 13"/>
                  <a:gd name="T14" fmla="*/ 12 w 13"/>
                  <a:gd name="T15" fmla="*/ 9 h 13"/>
                  <a:gd name="T16" fmla="*/ 13 w 13"/>
                  <a:gd name="T17" fmla="*/ 9 h 13"/>
                  <a:gd name="T18" fmla="*/ 12 w 13"/>
                  <a:gd name="T19" fmla="*/ 9 h 13"/>
                  <a:gd name="T20" fmla="*/ 12 w 13"/>
                  <a:gd name="T21" fmla="*/ 4 h 13"/>
                  <a:gd name="T22" fmla="*/ 13 w 13"/>
                  <a:gd name="T23" fmla="*/ 4 h 13"/>
                  <a:gd name="T24" fmla="*/ 12 w 13"/>
                  <a:gd name="T25" fmla="*/ 4 h 13"/>
                  <a:gd name="T26" fmla="*/ 12 w 13"/>
                  <a:gd name="T27" fmla="*/ 2 h 13"/>
                  <a:gd name="T28" fmla="*/ 12 w 13"/>
                  <a:gd name="T29" fmla="*/ 2 h 13"/>
                  <a:gd name="T30" fmla="*/ 10 w 13"/>
                  <a:gd name="T31" fmla="*/ 2 h 13"/>
                  <a:gd name="T32" fmla="*/ 10 w 13"/>
                  <a:gd name="T33" fmla="*/ 0 h 13"/>
                  <a:gd name="T34" fmla="*/ 10 w 13"/>
                  <a:gd name="T35" fmla="*/ 2 h 13"/>
                  <a:gd name="T36" fmla="*/ 4 w 13"/>
                  <a:gd name="T37" fmla="*/ 2 h 13"/>
                  <a:gd name="T38" fmla="*/ 4 w 13"/>
                  <a:gd name="T39" fmla="*/ 0 h 13"/>
                  <a:gd name="T40" fmla="*/ 4 w 13"/>
                  <a:gd name="T41" fmla="*/ 2 h 13"/>
                  <a:gd name="T42" fmla="*/ 2 w 13"/>
                  <a:gd name="T43" fmla="*/ 2 h 13"/>
                  <a:gd name="T44" fmla="*/ 2 w 13"/>
                  <a:gd name="T45" fmla="*/ 2 h 13"/>
                  <a:gd name="T46" fmla="*/ 2 w 13"/>
                  <a:gd name="T47" fmla="*/ 2 h 13"/>
                  <a:gd name="T48" fmla="*/ 0 w 13"/>
                  <a:gd name="T49" fmla="*/ 4 h 13"/>
                  <a:gd name="T50" fmla="*/ 2 w 13"/>
                  <a:gd name="T51" fmla="*/ 4 h 13"/>
                  <a:gd name="T52" fmla="*/ 2 w 13"/>
                  <a:gd name="T53" fmla="*/ 9 h 13"/>
                  <a:gd name="T54" fmla="*/ 2 w 13"/>
                  <a:gd name="T55" fmla="*/ 11 h 13"/>
                  <a:gd name="T56" fmla="*/ 4 w 13"/>
                  <a:gd name="T57" fmla="*/ 11 h 13"/>
                  <a:gd name="T58" fmla="*/ 2 w 13"/>
                  <a:gd name="T59" fmla="*/ 11 h 13"/>
                  <a:gd name="T60" fmla="*/ 4 w 13"/>
                  <a:gd name="T61" fmla="*/ 11 h 13"/>
                  <a:gd name="T62" fmla="*/ 4 w 13"/>
                  <a:gd name="T6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4" y="13"/>
                    </a:moveTo>
                    <a:lnTo>
                      <a:pt x="4" y="13"/>
                    </a:lnTo>
                    <a:lnTo>
                      <a:pt x="4" y="11"/>
                    </a:lnTo>
                    <a:lnTo>
                      <a:pt x="4" y="11"/>
                    </a:lnTo>
                    <a:lnTo>
                      <a:pt x="8" y="9"/>
                    </a:lnTo>
                    <a:lnTo>
                      <a:pt x="10" y="11"/>
                    </a:lnTo>
                    <a:lnTo>
                      <a:pt x="10" y="13"/>
                    </a:lnTo>
                    <a:lnTo>
                      <a:pt x="12" y="13"/>
                    </a:lnTo>
                    <a:lnTo>
                      <a:pt x="10" y="11"/>
                    </a:lnTo>
                    <a:lnTo>
                      <a:pt x="12" y="11"/>
                    </a:lnTo>
                    <a:lnTo>
                      <a:pt x="12" y="11"/>
                    </a:lnTo>
                    <a:lnTo>
                      <a:pt x="12" y="11"/>
                    </a:lnTo>
                    <a:lnTo>
                      <a:pt x="12" y="11"/>
                    </a:lnTo>
                    <a:lnTo>
                      <a:pt x="12" y="11"/>
                    </a:lnTo>
                    <a:lnTo>
                      <a:pt x="12" y="11"/>
                    </a:lnTo>
                    <a:lnTo>
                      <a:pt x="12" y="9"/>
                    </a:lnTo>
                    <a:lnTo>
                      <a:pt x="13" y="11"/>
                    </a:lnTo>
                    <a:lnTo>
                      <a:pt x="13" y="9"/>
                    </a:lnTo>
                    <a:lnTo>
                      <a:pt x="12" y="9"/>
                    </a:lnTo>
                    <a:lnTo>
                      <a:pt x="12" y="9"/>
                    </a:lnTo>
                    <a:lnTo>
                      <a:pt x="10" y="5"/>
                    </a:lnTo>
                    <a:lnTo>
                      <a:pt x="12" y="4"/>
                    </a:lnTo>
                    <a:lnTo>
                      <a:pt x="12" y="4"/>
                    </a:lnTo>
                    <a:lnTo>
                      <a:pt x="13" y="4"/>
                    </a:lnTo>
                    <a:lnTo>
                      <a:pt x="12" y="2"/>
                    </a:lnTo>
                    <a:lnTo>
                      <a:pt x="12" y="4"/>
                    </a:lnTo>
                    <a:lnTo>
                      <a:pt x="12" y="2"/>
                    </a:lnTo>
                    <a:lnTo>
                      <a:pt x="12" y="2"/>
                    </a:lnTo>
                    <a:lnTo>
                      <a:pt x="12" y="2"/>
                    </a:lnTo>
                    <a:lnTo>
                      <a:pt x="12" y="2"/>
                    </a:lnTo>
                    <a:lnTo>
                      <a:pt x="12" y="2"/>
                    </a:lnTo>
                    <a:lnTo>
                      <a:pt x="10" y="2"/>
                    </a:lnTo>
                    <a:lnTo>
                      <a:pt x="10" y="2"/>
                    </a:lnTo>
                    <a:lnTo>
                      <a:pt x="10" y="0"/>
                    </a:lnTo>
                    <a:lnTo>
                      <a:pt x="10" y="0"/>
                    </a:lnTo>
                    <a:lnTo>
                      <a:pt x="10" y="2"/>
                    </a:lnTo>
                    <a:lnTo>
                      <a:pt x="6" y="4"/>
                    </a:lnTo>
                    <a:lnTo>
                      <a:pt x="4" y="2"/>
                    </a:lnTo>
                    <a:lnTo>
                      <a:pt x="4" y="2"/>
                    </a:lnTo>
                    <a:lnTo>
                      <a:pt x="4" y="0"/>
                    </a:lnTo>
                    <a:lnTo>
                      <a:pt x="2" y="0"/>
                    </a:lnTo>
                    <a:lnTo>
                      <a:pt x="4" y="2"/>
                    </a:lnTo>
                    <a:lnTo>
                      <a:pt x="2" y="2"/>
                    </a:lnTo>
                    <a:lnTo>
                      <a:pt x="2" y="2"/>
                    </a:lnTo>
                    <a:lnTo>
                      <a:pt x="2" y="2"/>
                    </a:lnTo>
                    <a:lnTo>
                      <a:pt x="2" y="2"/>
                    </a:lnTo>
                    <a:lnTo>
                      <a:pt x="2" y="2"/>
                    </a:lnTo>
                    <a:lnTo>
                      <a:pt x="2" y="2"/>
                    </a:lnTo>
                    <a:lnTo>
                      <a:pt x="2" y="4"/>
                    </a:lnTo>
                    <a:lnTo>
                      <a:pt x="0" y="4"/>
                    </a:lnTo>
                    <a:lnTo>
                      <a:pt x="0" y="4"/>
                    </a:lnTo>
                    <a:lnTo>
                      <a:pt x="2" y="4"/>
                    </a:lnTo>
                    <a:lnTo>
                      <a:pt x="4" y="7"/>
                    </a:lnTo>
                    <a:lnTo>
                      <a:pt x="2" y="9"/>
                    </a:lnTo>
                    <a:lnTo>
                      <a:pt x="0" y="9"/>
                    </a:lnTo>
                    <a:lnTo>
                      <a:pt x="2" y="11"/>
                    </a:lnTo>
                    <a:lnTo>
                      <a:pt x="2" y="9"/>
                    </a:lnTo>
                    <a:lnTo>
                      <a:pt x="4" y="11"/>
                    </a:lnTo>
                    <a:lnTo>
                      <a:pt x="2" y="11"/>
                    </a:lnTo>
                    <a:lnTo>
                      <a:pt x="2" y="11"/>
                    </a:lnTo>
                    <a:lnTo>
                      <a:pt x="2" y="11"/>
                    </a:lnTo>
                    <a:lnTo>
                      <a:pt x="4" y="11"/>
                    </a:lnTo>
                    <a:lnTo>
                      <a:pt x="4" y="11"/>
                    </a:lnTo>
                    <a:lnTo>
                      <a:pt x="4" y="11"/>
                    </a:lnTo>
                    <a:lnTo>
                      <a:pt x="4" y="1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670">
                <a:extLst>
                  <a:ext uri="{FF2B5EF4-FFF2-40B4-BE49-F238E27FC236}">
                    <a16:creationId xmlns:a16="http://schemas.microsoft.com/office/drawing/2014/main" id="{7B273F65-913E-4502-88E1-70B75C4867E2}"/>
                  </a:ext>
                </a:extLst>
              </p:cNvPr>
              <p:cNvSpPr>
                <a:spLocks/>
              </p:cNvSpPr>
              <p:nvPr/>
            </p:nvSpPr>
            <p:spPr bwMode="auto">
              <a:xfrm>
                <a:off x="5067631" y="1485864"/>
                <a:ext cx="25246" cy="22090"/>
              </a:xfrm>
              <a:custGeom>
                <a:avLst/>
                <a:gdLst>
                  <a:gd name="T0" fmla="*/ 6 w 16"/>
                  <a:gd name="T1" fmla="*/ 14 h 14"/>
                  <a:gd name="T2" fmla="*/ 4 w 16"/>
                  <a:gd name="T3" fmla="*/ 14 h 14"/>
                  <a:gd name="T4" fmla="*/ 12 w 16"/>
                  <a:gd name="T5" fmla="*/ 14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2 w 16"/>
                  <a:gd name="T21" fmla="*/ 4 h 14"/>
                  <a:gd name="T22" fmla="*/ 14 w 16"/>
                  <a:gd name="T23" fmla="*/ 4 h 14"/>
                  <a:gd name="T24" fmla="*/ 12 w 16"/>
                  <a:gd name="T25" fmla="*/ 4 h 14"/>
                  <a:gd name="T26" fmla="*/ 12 w 16"/>
                  <a:gd name="T27" fmla="*/ 4 h 14"/>
                  <a:gd name="T28" fmla="*/ 12 w 16"/>
                  <a:gd name="T29" fmla="*/ 2 h 14"/>
                  <a:gd name="T30" fmla="*/ 12 w 16"/>
                  <a:gd name="T31" fmla="*/ 4 h 14"/>
                  <a:gd name="T32" fmla="*/ 12 w 16"/>
                  <a:gd name="T33" fmla="*/ 2 h 14"/>
                  <a:gd name="T34" fmla="*/ 10 w 16"/>
                  <a:gd name="T35" fmla="*/ 2 h 14"/>
                  <a:gd name="T36" fmla="*/ 4 w 16"/>
                  <a:gd name="T37" fmla="*/ 2 h 14"/>
                  <a:gd name="T38" fmla="*/ 4 w 16"/>
                  <a:gd name="T39" fmla="*/ 0 h 14"/>
                  <a:gd name="T40" fmla="*/ 4 w 16"/>
                  <a:gd name="T41" fmla="*/ 2 h 14"/>
                  <a:gd name="T42" fmla="*/ 2 w 16"/>
                  <a:gd name="T43" fmla="*/ 2 h 14"/>
                  <a:gd name="T44" fmla="*/ 2 w 16"/>
                  <a:gd name="T45" fmla="*/ 2 h 14"/>
                  <a:gd name="T46" fmla="*/ 2 w 16"/>
                  <a:gd name="T47" fmla="*/ 4 h 14"/>
                  <a:gd name="T48" fmla="*/ 2 w 16"/>
                  <a:gd name="T49" fmla="*/ 4 h 14"/>
                  <a:gd name="T50" fmla="*/ 2 w 16"/>
                  <a:gd name="T51" fmla="*/ 4 h 14"/>
                  <a:gd name="T52" fmla="*/ 2 w 16"/>
                  <a:gd name="T53" fmla="*/ 10 h 14"/>
                  <a:gd name="T54" fmla="*/ 2 w 16"/>
                  <a:gd name="T55" fmla="*/ 12 h 14"/>
                  <a:gd name="T56" fmla="*/ 4 w 16"/>
                  <a:gd name="T57" fmla="*/ 12 h 14"/>
                  <a:gd name="T58" fmla="*/ 4 w 16"/>
                  <a:gd name="T59" fmla="*/ 12 h 14"/>
                  <a:gd name="T60" fmla="*/ 4 w 16"/>
                  <a:gd name="T61" fmla="*/ 14 h 14"/>
                  <a:gd name="T62" fmla="*/ 4 w 1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4" y="14"/>
                    </a:lnTo>
                    <a:lnTo>
                      <a:pt x="4" y="14"/>
                    </a:lnTo>
                    <a:lnTo>
                      <a:pt x="8" y="10"/>
                    </a:lnTo>
                    <a:lnTo>
                      <a:pt x="12" y="14"/>
                    </a:lnTo>
                    <a:lnTo>
                      <a:pt x="12" y="14"/>
                    </a:lnTo>
                    <a:lnTo>
                      <a:pt x="12" y="14"/>
                    </a:lnTo>
                    <a:lnTo>
                      <a:pt x="12" y="14"/>
                    </a:lnTo>
                    <a:lnTo>
                      <a:pt x="12" y="12"/>
                    </a:lnTo>
                    <a:lnTo>
                      <a:pt x="12" y="14"/>
                    </a:lnTo>
                    <a:lnTo>
                      <a:pt x="14" y="12"/>
                    </a:lnTo>
                    <a:lnTo>
                      <a:pt x="14" y="12"/>
                    </a:lnTo>
                    <a:lnTo>
                      <a:pt x="14" y="12"/>
                    </a:lnTo>
                    <a:lnTo>
                      <a:pt x="12" y="12"/>
                    </a:lnTo>
                    <a:lnTo>
                      <a:pt x="14" y="10"/>
                    </a:lnTo>
                    <a:lnTo>
                      <a:pt x="14" y="12"/>
                    </a:lnTo>
                    <a:lnTo>
                      <a:pt x="16" y="10"/>
                    </a:lnTo>
                    <a:lnTo>
                      <a:pt x="14" y="10"/>
                    </a:lnTo>
                    <a:lnTo>
                      <a:pt x="14" y="10"/>
                    </a:lnTo>
                    <a:lnTo>
                      <a:pt x="10" y="8"/>
                    </a:lnTo>
                    <a:lnTo>
                      <a:pt x="12" y="4"/>
                    </a:lnTo>
                    <a:lnTo>
                      <a:pt x="12" y="4"/>
                    </a:lnTo>
                    <a:lnTo>
                      <a:pt x="14" y="4"/>
                    </a:lnTo>
                    <a:lnTo>
                      <a:pt x="14" y="4"/>
                    </a:lnTo>
                    <a:lnTo>
                      <a:pt x="12" y="4"/>
                    </a:lnTo>
                    <a:lnTo>
                      <a:pt x="12" y="4"/>
                    </a:lnTo>
                    <a:lnTo>
                      <a:pt x="12" y="4"/>
                    </a:lnTo>
                    <a:lnTo>
                      <a:pt x="12" y="2"/>
                    </a:lnTo>
                    <a:lnTo>
                      <a:pt x="12" y="2"/>
                    </a:lnTo>
                    <a:lnTo>
                      <a:pt x="12" y="2"/>
                    </a:lnTo>
                    <a:lnTo>
                      <a:pt x="12" y="4"/>
                    </a:lnTo>
                    <a:lnTo>
                      <a:pt x="10" y="2"/>
                    </a:lnTo>
                    <a:lnTo>
                      <a:pt x="12" y="2"/>
                    </a:lnTo>
                    <a:lnTo>
                      <a:pt x="10" y="0"/>
                    </a:lnTo>
                    <a:lnTo>
                      <a:pt x="10" y="2"/>
                    </a:lnTo>
                    <a:lnTo>
                      <a:pt x="8" y="6"/>
                    </a:lnTo>
                    <a:lnTo>
                      <a:pt x="4" y="2"/>
                    </a:lnTo>
                    <a:lnTo>
                      <a:pt x="4" y="2"/>
                    </a:lnTo>
                    <a:lnTo>
                      <a:pt x="4" y="0"/>
                    </a:lnTo>
                    <a:lnTo>
                      <a:pt x="4" y="2"/>
                    </a:lnTo>
                    <a:lnTo>
                      <a:pt x="4" y="2"/>
                    </a:lnTo>
                    <a:lnTo>
                      <a:pt x="4" y="4"/>
                    </a:lnTo>
                    <a:lnTo>
                      <a:pt x="2" y="2"/>
                    </a:lnTo>
                    <a:lnTo>
                      <a:pt x="2" y="2"/>
                    </a:lnTo>
                    <a:lnTo>
                      <a:pt x="2" y="2"/>
                    </a:lnTo>
                    <a:lnTo>
                      <a:pt x="2" y="4"/>
                    </a:lnTo>
                    <a:lnTo>
                      <a:pt x="2" y="4"/>
                    </a:lnTo>
                    <a:lnTo>
                      <a:pt x="2" y="4"/>
                    </a:lnTo>
                    <a:lnTo>
                      <a:pt x="2" y="4"/>
                    </a:lnTo>
                    <a:lnTo>
                      <a:pt x="0" y="4"/>
                    </a:lnTo>
                    <a:lnTo>
                      <a:pt x="2" y="4"/>
                    </a:lnTo>
                    <a:lnTo>
                      <a:pt x="6" y="8"/>
                    </a:lnTo>
                    <a:lnTo>
                      <a:pt x="2" y="10"/>
                    </a:lnTo>
                    <a:lnTo>
                      <a:pt x="0" y="12"/>
                    </a:lnTo>
                    <a:lnTo>
                      <a:pt x="2" y="12"/>
                    </a:lnTo>
                    <a:lnTo>
                      <a:pt x="2" y="12"/>
                    </a:lnTo>
                    <a:lnTo>
                      <a:pt x="4" y="12"/>
                    </a:lnTo>
                    <a:lnTo>
                      <a:pt x="2" y="12"/>
                    </a:lnTo>
                    <a:lnTo>
                      <a:pt x="4" y="12"/>
                    </a:lnTo>
                    <a:lnTo>
                      <a:pt x="4" y="12"/>
                    </a:lnTo>
                    <a:lnTo>
                      <a:pt x="4" y="14"/>
                    </a:lnTo>
                    <a:lnTo>
                      <a:pt x="4" y="12"/>
                    </a:lnTo>
                    <a:lnTo>
                      <a:pt x="4" y="14"/>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671">
                <a:extLst>
                  <a:ext uri="{FF2B5EF4-FFF2-40B4-BE49-F238E27FC236}">
                    <a16:creationId xmlns:a16="http://schemas.microsoft.com/office/drawing/2014/main" id="{0556B65D-6948-49EE-8D96-6176C6CA748E}"/>
                  </a:ext>
                </a:extLst>
              </p:cNvPr>
              <p:cNvSpPr>
                <a:spLocks/>
              </p:cNvSpPr>
              <p:nvPr/>
            </p:nvSpPr>
            <p:spPr bwMode="auto">
              <a:xfrm>
                <a:off x="4810441" y="1492175"/>
                <a:ext cx="67848" cy="64691"/>
              </a:xfrm>
              <a:custGeom>
                <a:avLst/>
                <a:gdLst>
                  <a:gd name="T0" fmla="*/ 22 w 22"/>
                  <a:gd name="T1" fmla="*/ 2 h 21"/>
                  <a:gd name="T2" fmla="*/ 21 w 22"/>
                  <a:gd name="T3" fmla="*/ 5 h 21"/>
                  <a:gd name="T4" fmla="*/ 17 w 22"/>
                  <a:gd name="T5" fmla="*/ 9 h 21"/>
                  <a:gd name="T6" fmla="*/ 12 w 22"/>
                  <a:gd name="T7" fmla="*/ 12 h 21"/>
                  <a:gd name="T8" fmla="*/ 5 w 22"/>
                  <a:gd name="T9" fmla="*/ 21 h 21"/>
                  <a:gd name="T10" fmla="*/ 7 w 22"/>
                  <a:gd name="T11" fmla="*/ 14 h 21"/>
                  <a:gd name="T12" fmla="*/ 11 w 22"/>
                  <a:gd name="T13" fmla="*/ 9 h 21"/>
                  <a:gd name="T14" fmla="*/ 6 w 22"/>
                  <a:gd name="T15" fmla="*/ 11 h 21"/>
                  <a:gd name="T16" fmla="*/ 1 w 22"/>
                  <a:gd name="T17" fmla="*/ 14 h 21"/>
                  <a:gd name="T18" fmla="*/ 0 w 22"/>
                  <a:gd name="T19" fmla="*/ 16 h 21"/>
                  <a:gd name="T20" fmla="*/ 2 w 22"/>
                  <a:gd name="T21" fmla="*/ 10 h 21"/>
                  <a:gd name="T22" fmla="*/ 8 w 22"/>
                  <a:gd name="T23" fmla="*/ 3 h 21"/>
                  <a:gd name="T24" fmla="*/ 22 w 22"/>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2" y="2"/>
                    </a:moveTo>
                    <a:cubicBezTo>
                      <a:pt x="22" y="3"/>
                      <a:pt x="22" y="4"/>
                      <a:pt x="21" y="5"/>
                    </a:cubicBezTo>
                    <a:cubicBezTo>
                      <a:pt x="20" y="7"/>
                      <a:pt x="18" y="8"/>
                      <a:pt x="17" y="9"/>
                    </a:cubicBezTo>
                    <a:cubicBezTo>
                      <a:pt x="16" y="10"/>
                      <a:pt x="14" y="11"/>
                      <a:pt x="12" y="12"/>
                    </a:cubicBezTo>
                    <a:cubicBezTo>
                      <a:pt x="8" y="15"/>
                      <a:pt x="5" y="21"/>
                      <a:pt x="5" y="21"/>
                    </a:cubicBezTo>
                    <a:cubicBezTo>
                      <a:pt x="5" y="21"/>
                      <a:pt x="5" y="17"/>
                      <a:pt x="7" y="14"/>
                    </a:cubicBezTo>
                    <a:cubicBezTo>
                      <a:pt x="8" y="12"/>
                      <a:pt x="11" y="9"/>
                      <a:pt x="11" y="9"/>
                    </a:cubicBezTo>
                    <a:cubicBezTo>
                      <a:pt x="11" y="9"/>
                      <a:pt x="8" y="9"/>
                      <a:pt x="6" y="11"/>
                    </a:cubicBezTo>
                    <a:cubicBezTo>
                      <a:pt x="5" y="11"/>
                      <a:pt x="3" y="13"/>
                      <a:pt x="1" y="14"/>
                    </a:cubicBezTo>
                    <a:cubicBezTo>
                      <a:pt x="0" y="16"/>
                      <a:pt x="0" y="16"/>
                      <a:pt x="0" y="16"/>
                    </a:cubicBezTo>
                    <a:cubicBezTo>
                      <a:pt x="0" y="16"/>
                      <a:pt x="2" y="11"/>
                      <a:pt x="2" y="10"/>
                    </a:cubicBezTo>
                    <a:cubicBezTo>
                      <a:pt x="4" y="7"/>
                      <a:pt x="6" y="5"/>
                      <a:pt x="8" y="3"/>
                    </a:cubicBezTo>
                    <a:cubicBezTo>
                      <a:pt x="11" y="0"/>
                      <a:pt x="22" y="2"/>
                      <a:pt x="22"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672">
                <a:extLst>
                  <a:ext uri="{FF2B5EF4-FFF2-40B4-BE49-F238E27FC236}">
                    <a16:creationId xmlns:a16="http://schemas.microsoft.com/office/drawing/2014/main" id="{7812D854-C3D1-41C0-95DC-299D64B4721A}"/>
                  </a:ext>
                </a:extLst>
              </p:cNvPr>
              <p:cNvSpPr>
                <a:spLocks/>
              </p:cNvSpPr>
              <p:nvPr/>
            </p:nvSpPr>
            <p:spPr bwMode="auto">
              <a:xfrm>
                <a:off x="4944559" y="1332812"/>
                <a:ext cx="58381" cy="75737"/>
              </a:xfrm>
              <a:custGeom>
                <a:avLst/>
                <a:gdLst>
                  <a:gd name="T0" fmla="*/ 1 w 19"/>
                  <a:gd name="T1" fmla="*/ 20 h 24"/>
                  <a:gd name="T2" fmla="*/ 4 w 19"/>
                  <a:gd name="T3" fmla="*/ 24 h 24"/>
                  <a:gd name="T4" fmla="*/ 5 w 19"/>
                  <a:gd name="T5" fmla="*/ 23 h 24"/>
                  <a:gd name="T6" fmla="*/ 8 w 19"/>
                  <a:gd name="T7" fmla="*/ 20 h 24"/>
                  <a:gd name="T8" fmla="*/ 11 w 19"/>
                  <a:gd name="T9" fmla="*/ 14 h 24"/>
                  <a:gd name="T10" fmla="*/ 16 w 19"/>
                  <a:gd name="T11" fmla="*/ 6 h 24"/>
                  <a:gd name="T12" fmla="*/ 19 w 19"/>
                  <a:gd name="T13" fmla="*/ 3 h 24"/>
                  <a:gd name="T14" fmla="*/ 15 w 19"/>
                  <a:gd name="T15" fmla="*/ 4 h 24"/>
                  <a:gd name="T16" fmla="*/ 12 w 19"/>
                  <a:gd name="T17" fmla="*/ 6 h 24"/>
                  <a:gd name="T18" fmla="*/ 9 w 19"/>
                  <a:gd name="T19" fmla="*/ 10 h 24"/>
                  <a:gd name="T20" fmla="*/ 9 w 19"/>
                  <a:gd name="T21" fmla="*/ 7 h 24"/>
                  <a:gd name="T22" fmla="*/ 11 w 19"/>
                  <a:gd name="T23" fmla="*/ 3 h 24"/>
                  <a:gd name="T24" fmla="*/ 13 w 19"/>
                  <a:gd name="T25" fmla="*/ 0 h 24"/>
                  <a:gd name="T26" fmla="*/ 10 w 19"/>
                  <a:gd name="T27" fmla="*/ 2 h 24"/>
                  <a:gd name="T28" fmla="*/ 5 w 19"/>
                  <a:gd name="T29" fmla="*/ 5 h 24"/>
                  <a:gd name="T30" fmla="*/ 1 w 19"/>
                  <a:gd name="T31" fmla="*/ 11 h 24"/>
                  <a:gd name="T32" fmla="*/ 1 w 19"/>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4">
                    <a:moveTo>
                      <a:pt x="1" y="20"/>
                    </a:moveTo>
                    <a:cubicBezTo>
                      <a:pt x="2" y="22"/>
                      <a:pt x="4" y="24"/>
                      <a:pt x="4" y="24"/>
                    </a:cubicBezTo>
                    <a:cubicBezTo>
                      <a:pt x="4" y="24"/>
                      <a:pt x="4" y="24"/>
                      <a:pt x="5" y="23"/>
                    </a:cubicBezTo>
                    <a:cubicBezTo>
                      <a:pt x="6" y="23"/>
                      <a:pt x="7" y="21"/>
                      <a:pt x="8" y="20"/>
                    </a:cubicBezTo>
                    <a:cubicBezTo>
                      <a:pt x="9" y="18"/>
                      <a:pt x="10" y="15"/>
                      <a:pt x="11" y="14"/>
                    </a:cubicBezTo>
                    <a:cubicBezTo>
                      <a:pt x="12" y="12"/>
                      <a:pt x="15" y="8"/>
                      <a:pt x="16" y="6"/>
                    </a:cubicBezTo>
                    <a:cubicBezTo>
                      <a:pt x="17" y="5"/>
                      <a:pt x="19" y="3"/>
                      <a:pt x="19" y="3"/>
                    </a:cubicBezTo>
                    <a:cubicBezTo>
                      <a:pt x="19" y="3"/>
                      <a:pt x="16" y="3"/>
                      <a:pt x="15" y="4"/>
                    </a:cubicBezTo>
                    <a:cubicBezTo>
                      <a:pt x="14" y="5"/>
                      <a:pt x="13" y="5"/>
                      <a:pt x="12" y="6"/>
                    </a:cubicBezTo>
                    <a:cubicBezTo>
                      <a:pt x="10" y="7"/>
                      <a:pt x="9" y="10"/>
                      <a:pt x="9" y="10"/>
                    </a:cubicBezTo>
                    <a:cubicBezTo>
                      <a:pt x="9" y="10"/>
                      <a:pt x="8" y="8"/>
                      <a:pt x="9" y="7"/>
                    </a:cubicBezTo>
                    <a:cubicBezTo>
                      <a:pt x="9" y="5"/>
                      <a:pt x="10" y="3"/>
                      <a:pt x="11" y="3"/>
                    </a:cubicBezTo>
                    <a:cubicBezTo>
                      <a:pt x="12" y="2"/>
                      <a:pt x="13" y="0"/>
                      <a:pt x="13" y="0"/>
                    </a:cubicBezTo>
                    <a:cubicBezTo>
                      <a:pt x="13" y="0"/>
                      <a:pt x="11" y="1"/>
                      <a:pt x="10" y="2"/>
                    </a:cubicBezTo>
                    <a:cubicBezTo>
                      <a:pt x="8" y="2"/>
                      <a:pt x="7" y="4"/>
                      <a:pt x="5" y="5"/>
                    </a:cubicBezTo>
                    <a:cubicBezTo>
                      <a:pt x="4" y="7"/>
                      <a:pt x="1" y="10"/>
                      <a:pt x="1" y="11"/>
                    </a:cubicBezTo>
                    <a:cubicBezTo>
                      <a:pt x="1" y="11"/>
                      <a:pt x="0" y="16"/>
                      <a:pt x="1"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673">
                <a:extLst>
                  <a:ext uri="{FF2B5EF4-FFF2-40B4-BE49-F238E27FC236}">
                    <a16:creationId xmlns:a16="http://schemas.microsoft.com/office/drawing/2014/main" id="{B5ED1853-35E2-4A63-874B-D2A07DD04438}"/>
                  </a:ext>
                </a:extLst>
              </p:cNvPr>
              <p:cNvSpPr>
                <a:spLocks/>
              </p:cNvSpPr>
              <p:nvPr/>
            </p:nvSpPr>
            <p:spPr bwMode="auto">
              <a:xfrm>
                <a:off x="4849888" y="1482708"/>
                <a:ext cx="28401" cy="34713"/>
              </a:xfrm>
              <a:custGeom>
                <a:avLst/>
                <a:gdLst>
                  <a:gd name="T0" fmla="*/ 2 w 9"/>
                  <a:gd name="T1" fmla="*/ 11 h 11"/>
                  <a:gd name="T2" fmla="*/ 8 w 9"/>
                  <a:gd name="T3" fmla="*/ 5 h 11"/>
                  <a:gd name="T4" fmla="*/ 9 w 9"/>
                  <a:gd name="T5" fmla="*/ 5 h 11"/>
                  <a:gd name="T6" fmla="*/ 3 w 9"/>
                  <a:gd name="T7" fmla="*/ 1 h 11"/>
                  <a:gd name="T8" fmla="*/ 0 w 9"/>
                  <a:gd name="T9" fmla="*/ 7 h 11"/>
                  <a:gd name="T10" fmla="*/ 2 w 9"/>
                  <a:gd name="T11" fmla="*/ 11 h 11"/>
                </a:gdLst>
                <a:ahLst/>
                <a:cxnLst>
                  <a:cxn ang="0">
                    <a:pos x="T0" y="T1"/>
                  </a:cxn>
                  <a:cxn ang="0">
                    <a:pos x="T2" y="T3"/>
                  </a:cxn>
                  <a:cxn ang="0">
                    <a:pos x="T4" y="T5"/>
                  </a:cxn>
                  <a:cxn ang="0">
                    <a:pos x="T6" y="T7"/>
                  </a:cxn>
                  <a:cxn ang="0">
                    <a:pos x="T8" y="T9"/>
                  </a:cxn>
                  <a:cxn ang="0">
                    <a:pos x="T10" y="T11"/>
                  </a:cxn>
                </a:cxnLst>
                <a:rect l="0" t="0" r="r" b="b"/>
                <a:pathLst>
                  <a:path w="9" h="11">
                    <a:moveTo>
                      <a:pt x="2" y="11"/>
                    </a:moveTo>
                    <a:cubicBezTo>
                      <a:pt x="2" y="11"/>
                      <a:pt x="4" y="6"/>
                      <a:pt x="8" y="5"/>
                    </a:cubicBezTo>
                    <a:cubicBezTo>
                      <a:pt x="9" y="5"/>
                      <a:pt x="9" y="5"/>
                      <a:pt x="9" y="5"/>
                    </a:cubicBezTo>
                    <a:cubicBezTo>
                      <a:pt x="9" y="5"/>
                      <a:pt x="5" y="1"/>
                      <a:pt x="3" y="1"/>
                    </a:cubicBezTo>
                    <a:cubicBezTo>
                      <a:pt x="0" y="0"/>
                      <a:pt x="0" y="7"/>
                      <a:pt x="0" y="7"/>
                    </a:cubicBezTo>
                    <a:cubicBezTo>
                      <a:pt x="0" y="7"/>
                      <a:pt x="1" y="11"/>
                      <a:pt x="2" y="1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674">
                <a:extLst>
                  <a:ext uri="{FF2B5EF4-FFF2-40B4-BE49-F238E27FC236}">
                    <a16:creationId xmlns:a16="http://schemas.microsoft.com/office/drawing/2014/main" id="{2D2B2D1A-D1D2-4D99-BEB3-FBFEF64611D6}"/>
                  </a:ext>
                </a:extLst>
              </p:cNvPr>
              <p:cNvSpPr>
                <a:spLocks/>
              </p:cNvSpPr>
              <p:nvPr/>
            </p:nvSpPr>
            <p:spPr bwMode="auto">
              <a:xfrm>
                <a:off x="4938247" y="1380147"/>
                <a:ext cx="29980" cy="28401"/>
              </a:xfrm>
              <a:custGeom>
                <a:avLst/>
                <a:gdLst>
                  <a:gd name="T0" fmla="*/ 9 w 10"/>
                  <a:gd name="T1" fmla="*/ 1 h 9"/>
                  <a:gd name="T2" fmla="*/ 7 w 10"/>
                  <a:gd name="T3" fmla="*/ 6 h 9"/>
                  <a:gd name="T4" fmla="*/ 6 w 10"/>
                  <a:gd name="T5" fmla="*/ 9 h 9"/>
                  <a:gd name="T6" fmla="*/ 0 w 10"/>
                  <a:gd name="T7" fmla="*/ 4 h 9"/>
                  <a:gd name="T8" fmla="*/ 7 w 10"/>
                  <a:gd name="T9" fmla="*/ 0 h 9"/>
                  <a:gd name="T10" fmla="*/ 9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9" y="1"/>
                    </a:moveTo>
                    <a:cubicBezTo>
                      <a:pt x="10" y="1"/>
                      <a:pt x="8" y="4"/>
                      <a:pt x="7" y="6"/>
                    </a:cubicBezTo>
                    <a:cubicBezTo>
                      <a:pt x="6" y="7"/>
                      <a:pt x="5" y="8"/>
                      <a:pt x="6" y="9"/>
                    </a:cubicBezTo>
                    <a:cubicBezTo>
                      <a:pt x="6" y="9"/>
                      <a:pt x="1" y="5"/>
                      <a:pt x="0" y="4"/>
                    </a:cubicBezTo>
                    <a:cubicBezTo>
                      <a:pt x="0" y="3"/>
                      <a:pt x="7" y="0"/>
                      <a:pt x="7" y="0"/>
                    </a:cubicBezTo>
                    <a:lnTo>
                      <a:pt x="9"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675">
                <a:extLst>
                  <a:ext uri="{FF2B5EF4-FFF2-40B4-BE49-F238E27FC236}">
                    <a16:creationId xmlns:a16="http://schemas.microsoft.com/office/drawing/2014/main" id="{B8B3D2BB-2520-454D-ADC4-8755840A7620}"/>
                  </a:ext>
                </a:extLst>
              </p:cNvPr>
              <p:cNvSpPr>
                <a:spLocks/>
              </p:cNvSpPr>
              <p:nvPr/>
            </p:nvSpPr>
            <p:spPr bwMode="auto">
              <a:xfrm>
                <a:off x="4826220" y="1358058"/>
                <a:ext cx="138850" cy="162518"/>
              </a:xfrm>
              <a:custGeom>
                <a:avLst/>
                <a:gdLst>
                  <a:gd name="T0" fmla="*/ 45 w 45"/>
                  <a:gd name="T1" fmla="*/ 8 h 52"/>
                  <a:gd name="T2" fmla="*/ 39 w 45"/>
                  <a:gd name="T3" fmla="*/ 1 h 52"/>
                  <a:gd name="T4" fmla="*/ 14 w 45"/>
                  <a:gd name="T5" fmla="*/ 16 h 52"/>
                  <a:gd name="T6" fmla="*/ 0 w 45"/>
                  <a:gd name="T7" fmla="*/ 46 h 52"/>
                  <a:gd name="T8" fmla="*/ 8 w 45"/>
                  <a:gd name="T9" fmla="*/ 51 h 52"/>
                  <a:gd name="T10" fmla="*/ 10 w 45"/>
                  <a:gd name="T11" fmla="*/ 51 h 52"/>
                  <a:gd name="T12" fmla="*/ 21 w 45"/>
                  <a:gd name="T13" fmla="*/ 23 h 52"/>
                  <a:gd name="T14" fmla="*/ 45 w 4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2">
                    <a:moveTo>
                      <a:pt x="45" y="8"/>
                    </a:moveTo>
                    <a:cubicBezTo>
                      <a:pt x="45" y="8"/>
                      <a:pt x="40" y="2"/>
                      <a:pt x="39" y="1"/>
                    </a:cubicBezTo>
                    <a:cubicBezTo>
                      <a:pt x="38" y="0"/>
                      <a:pt x="25" y="5"/>
                      <a:pt x="14" y="16"/>
                    </a:cubicBezTo>
                    <a:cubicBezTo>
                      <a:pt x="5" y="25"/>
                      <a:pt x="1" y="36"/>
                      <a:pt x="0" y="46"/>
                    </a:cubicBezTo>
                    <a:cubicBezTo>
                      <a:pt x="0" y="46"/>
                      <a:pt x="5" y="50"/>
                      <a:pt x="8" y="51"/>
                    </a:cubicBezTo>
                    <a:cubicBezTo>
                      <a:pt x="9" y="52"/>
                      <a:pt x="10" y="51"/>
                      <a:pt x="10" y="51"/>
                    </a:cubicBezTo>
                    <a:cubicBezTo>
                      <a:pt x="10" y="51"/>
                      <a:pt x="10" y="34"/>
                      <a:pt x="21" y="23"/>
                    </a:cubicBezTo>
                    <a:cubicBezTo>
                      <a:pt x="32" y="12"/>
                      <a:pt x="45" y="8"/>
                      <a:pt x="45" y="8"/>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676">
                <a:extLst>
                  <a:ext uri="{FF2B5EF4-FFF2-40B4-BE49-F238E27FC236}">
                    <a16:creationId xmlns:a16="http://schemas.microsoft.com/office/drawing/2014/main" id="{01049DED-1F86-40F8-B67F-BAA18BA79B39}"/>
                  </a:ext>
                </a:extLst>
              </p:cNvPr>
              <p:cNvSpPr>
                <a:spLocks/>
              </p:cNvSpPr>
              <p:nvPr/>
            </p:nvSpPr>
            <p:spPr bwMode="auto">
              <a:xfrm>
                <a:off x="4938247" y="1367525"/>
                <a:ext cx="11045" cy="15778"/>
              </a:xfrm>
              <a:custGeom>
                <a:avLst/>
                <a:gdLst>
                  <a:gd name="T0" fmla="*/ 0 w 4"/>
                  <a:gd name="T1" fmla="*/ 2 h 5"/>
                  <a:gd name="T2" fmla="*/ 1 w 4"/>
                  <a:gd name="T3" fmla="*/ 1 h 5"/>
                  <a:gd name="T4" fmla="*/ 4 w 4"/>
                  <a:gd name="T5" fmla="*/ 2 h 5"/>
                  <a:gd name="T6" fmla="*/ 3 w 4"/>
                  <a:gd name="T7" fmla="*/ 5 h 5"/>
                  <a:gd name="T8" fmla="*/ 1 w 4"/>
                  <a:gd name="T9" fmla="*/ 4 h 5"/>
                  <a:gd name="T10" fmla="*/ 2 w 4"/>
                  <a:gd name="T11" fmla="*/ 4 h 5"/>
                  <a:gd name="T12" fmla="*/ 3 w 4"/>
                  <a:gd name="T13" fmla="*/ 4 h 5"/>
                  <a:gd name="T14" fmla="*/ 3 w 4"/>
                  <a:gd name="T15" fmla="*/ 3 h 5"/>
                  <a:gd name="T16" fmla="*/ 2 w 4"/>
                  <a:gd name="T17" fmla="*/ 1 h 5"/>
                  <a:gd name="T18" fmla="*/ 1 w 4"/>
                  <a:gd name="T19" fmla="*/ 2 h 5"/>
                  <a:gd name="T20" fmla="*/ 2 w 4"/>
                  <a:gd name="T21" fmla="*/ 3 h 5"/>
                  <a:gd name="T22" fmla="*/ 2 w 4"/>
                  <a:gd name="T23" fmla="*/ 3 h 5"/>
                  <a:gd name="T24" fmla="*/ 2 w 4"/>
                  <a:gd name="T25" fmla="*/ 3 h 5"/>
                  <a:gd name="T26" fmla="*/ 1 w 4"/>
                  <a:gd name="T27" fmla="*/ 4 h 5"/>
                  <a:gd name="T28" fmla="*/ 0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0" y="2"/>
                    </a:moveTo>
                    <a:cubicBezTo>
                      <a:pt x="1" y="1"/>
                      <a:pt x="1" y="1"/>
                      <a:pt x="1" y="1"/>
                    </a:cubicBezTo>
                    <a:cubicBezTo>
                      <a:pt x="3" y="0"/>
                      <a:pt x="3" y="1"/>
                      <a:pt x="4" y="2"/>
                    </a:cubicBezTo>
                    <a:cubicBezTo>
                      <a:pt x="4" y="3"/>
                      <a:pt x="4" y="4"/>
                      <a:pt x="3" y="5"/>
                    </a:cubicBezTo>
                    <a:cubicBezTo>
                      <a:pt x="2" y="5"/>
                      <a:pt x="1" y="5"/>
                      <a:pt x="1" y="4"/>
                    </a:cubicBezTo>
                    <a:cubicBezTo>
                      <a:pt x="2" y="4"/>
                      <a:pt x="2" y="4"/>
                      <a:pt x="2" y="4"/>
                    </a:cubicBezTo>
                    <a:cubicBezTo>
                      <a:pt x="2" y="4"/>
                      <a:pt x="2" y="4"/>
                      <a:pt x="3" y="4"/>
                    </a:cubicBezTo>
                    <a:cubicBezTo>
                      <a:pt x="4" y="4"/>
                      <a:pt x="3" y="3"/>
                      <a:pt x="3" y="3"/>
                    </a:cubicBezTo>
                    <a:cubicBezTo>
                      <a:pt x="3" y="2"/>
                      <a:pt x="2" y="1"/>
                      <a:pt x="2" y="1"/>
                    </a:cubicBezTo>
                    <a:cubicBezTo>
                      <a:pt x="1" y="1"/>
                      <a:pt x="1" y="1"/>
                      <a:pt x="1" y="2"/>
                    </a:cubicBezTo>
                    <a:cubicBezTo>
                      <a:pt x="2" y="3"/>
                      <a:pt x="2" y="3"/>
                      <a:pt x="2" y="3"/>
                    </a:cubicBezTo>
                    <a:cubicBezTo>
                      <a:pt x="2" y="3"/>
                      <a:pt x="2" y="3"/>
                      <a:pt x="2" y="3"/>
                    </a:cubicBezTo>
                    <a:cubicBezTo>
                      <a:pt x="2" y="3"/>
                      <a:pt x="2" y="3"/>
                      <a:pt x="2" y="3"/>
                    </a:cubicBezTo>
                    <a:cubicBezTo>
                      <a:pt x="1" y="4"/>
                      <a:pt x="1" y="4"/>
                      <a:pt x="1" y="4"/>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677">
                <a:extLst>
                  <a:ext uri="{FF2B5EF4-FFF2-40B4-BE49-F238E27FC236}">
                    <a16:creationId xmlns:a16="http://schemas.microsoft.com/office/drawing/2014/main" id="{323277F7-4722-41F0-B73F-86E66B0F3B6B}"/>
                  </a:ext>
                </a:extLst>
              </p:cNvPr>
              <p:cNvSpPr>
                <a:spLocks noEditPoints="1"/>
              </p:cNvSpPr>
              <p:nvPr/>
            </p:nvSpPr>
            <p:spPr bwMode="auto">
              <a:xfrm>
                <a:off x="4928780" y="1373836"/>
                <a:ext cx="12623" cy="12623"/>
              </a:xfrm>
              <a:custGeom>
                <a:avLst/>
                <a:gdLst>
                  <a:gd name="T0" fmla="*/ 3 w 4"/>
                  <a:gd name="T1" fmla="*/ 1 h 4"/>
                  <a:gd name="T2" fmla="*/ 3 w 4"/>
                  <a:gd name="T3" fmla="*/ 4 h 4"/>
                  <a:gd name="T4" fmla="*/ 0 w 4"/>
                  <a:gd name="T5" fmla="*/ 3 h 4"/>
                  <a:gd name="T6" fmla="*/ 1 w 4"/>
                  <a:gd name="T7" fmla="*/ 0 h 4"/>
                  <a:gd name="T8" fmla="*/ 3 w 4"/>
                  <a:gd name="T9" fmla="*/ 1 h 4"/>
                  <a:gd name="T10" fmla="*/ 1 w 4"/>
                  <a:gd name="T11" fmla="*/ 1 h 4"/>
                  <a:gd name="T12" fmla="*/ 1 w 4"/>
                  <a:gd name="T13" fmla="*/ 2 h 4"/>
                  <a:gd name="T14" fmla="*/ 2 w 4"/>
                  <a:gd name="T15" fmla="*/ 4 h 4"/>
                  <a:gd name="T16" fmla="*/ 3 w 4"/>
                  <a:gd name="T17" fmla="*/ 2 h 4"/>
                  <a:gd name="T18" fmla="*/ 1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1"/>
                    </a:moveTo>
                    <a:cubicBezTo>
                      <a:pt x="4" y="3"/>
                      <a:pt x="4" y="3"/>
                      <a:pt x="3" y="4"/>
                    </a:cubicBezTo>
                    <a:cubicBezTo>
                      <a:pt x="2" y="4"/>
                      <a:pt x="1" y="4"/>
                      <a:pt x="0" y="3"/>
                    </a:cubicBezTo>
                    <a:cubicBezTo>
                      <a:pt x="0" y="2"/>
                      <a:pt x="0" y="1"/>
                      <a:pt x="1" y="0"/>
                    </a:cubicBezTo>
                    <a:cubicBezTo>
                      <a:pt x="2" y="0"/>
                      <a:pt x="3" y="0"/>
                      <a:pt x="3" y="1"/>
                    </a:cubicBezTo>
                    <a:close/>
                    <a:moveTo>
                      <a:pt x="1" y="1"/>
                    </a:moveTo>
                    <a:cubicBezTo>
                      <a:pt x="1" y="1"/>
                      <a:pt x="1" y="2"/>
                      <a:pt x="1" y="2"/>
                    </a:cubicBezTo>
                    <a:cubicBezTo>
                      <a:pt x="1" y="3"/>
                      <a:pt x="2" y="4"/>
                      <a:pt x="2" y="4"/>
                    </a:cubicBezTo>
                    <a:cubicBezTo>
                      <a:pt x="3" y="3"/>
                      <a:pt x="3" y="3"/>
                      <a:pt x="3" y="2"/>
                    </a:cubicBezTo>
                    <a:cubicBezTo>
                      <a:pt x="2" y="1"/>
                      <a:pt x="2" y="0"/>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678">
                <a:extLst>
                  <a:ext uri="{FF2B5EF4-FFF2-40B4-BE49-F238E27FC236}">
                    <a16:creationId xmlns:a16="http://schemas.microsoft.com/office/drawing/2014/main" id="{8BA4CD59-82FD-45B8-8879-F22A34782202}"/>
                  </a:ext>
                </a:extLst>
              </p:cNvPr>
              <p:cNvSpPr>
                <a:spLocks noEditPoints="1"/>
              </p:cNvSpPr>
              <p:nvPr/>
            </p:nvSpPr>
            <p:spPr bwMode="auto">
              <a:xfrm>
                <a:off x="4916157" y="1376992"/>
                <a:ext cx="15778" cy="15778"/>
              </a:xfrm>
              <a:custGeom>
                <a:avLst/>
                <a:gdLst>
                  <a:gd name="T0" fmla="*/ 5 w 5"/>
                  <a:gd name="T1" fmla="*/ 4 h 5"/>
                  <a:gd name="T2" fmla="*/ 4 w 5"/>
                  <a:gd name="T3" fmla="*/ 4 h 5"/>
                  <a:gd name="T4" fmla="*/ 1 w 5"/>
                  <a:gd name="T5" fmla="*/ 4 h 5"/>
                  <a:gd name="T6" fmla="*/ 2 w 5"/>
                  <a:gd name="T7" fmla="*/ 1 h 5"/>
                  <a:gd name="T8" fmla="*/ 3 w 5"/>
                  <a:gd name="T9" fmla="*/ 0 h 5"/>
                  <a:gd name="T10" fmla="*/ 5 w 5"/>
                  <a:gd name="T11" fmla="*/ 4 h 5"/>
                  <a:gd name="T12" fmla="*/ 2 w 5"/>
                  <a:gd name="T13" fmla="*/ 1 h 5"/>
                  <a:gd name="T14" fmla="*/ 2 w 5"/>
                  <a:gd name="T15" fmla="*/ 1 h 5"/>
                  <a:gd name="T16" fmla="*/ 2 w 5"/>
                  <a:gd name="T17" fmla="*/ 3 h 5"/>
                  <a:gd name="T18" fmla="*/ 3 w 5"/>
                  <a:gd name="T19" fmla="*/ 4 h 5"/>
                  <a:gd name="T20" fmla="*/ 4 w 5"/>
                  <a:gd name="T21" fmla="*/ 4 h 5"/>
                  <a:gd name="T22" fmla="*/ 2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4"/>
                    </a:moveTo>
                    <a:cubicBezTo>
                      <a:pt x="4" y="4"/>
                      <a:pt x="4" y="4"/>
                      <a:pt x="4" y="4"/>
                    </a:cubicBezTo>
                    <a:cubicBezTo>
                      <a:pt x="3" y="5"/>
                      <a:pt x="2" y="5"/>
                      <a:pt x="1" y="4"/>
                    </a:cubicBezTo>
                    <a:cubicBezTo>
                      <a:pt x="0" y="2"/>
                      <a:pt x="1" y="1"/>
                      <a:pt x="2" y="1"/>
                    </a:cubicBezTo>
                    <a:cubicBezTo>
                      <a:pt x="3" y="0"/>
                      <a:pt x="3" y="0"/>
                      <a:pt x="3" y="0"/>
                    </a:cubicBezTo>
                    <a:lnTo>
                      <a:pt x="5" y="4"/>
                    </a:lnTo>
                    <a:close/>
                    <a:moveTo>
                      <a:pt x="2" y="1"/>
                    </a:moveTo>
                    <a:cubicBezTo>
                      <a:pt x="2" y="1"/>
                      <a:pt x="2" y="1"/>
                      <a:pt x="2" y="1"/>
                    </a:cubicBezTo>
                    <a:cubicBezTo>
                      <a:pt x="1" y="2"/>
                      <a:pt x="1" y="2"/>
                      <a:pt x="2" y="3"/>
                    </a:cubicBezTo>
                    <a:cubicBezTo>
                      <a:pt x="2" y="4"/>
                      <a:pt x="3" y="4"/>
                      <a:pt x="3" y="4"/>
                    </a:cubicBezTo>
                    <a:cubicBezTo>
                      <a:pt x="4" y="4"/>
                      <a:pt x="4" y="4"/>
                      <a:pt x="4" y="4"/>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679">
                <a:extLst>
                  <a:ext uri="{FF2B5EF4-FFF2-40B4-BE49-F238E27FC236}">
                    <a16:creationId xmlns:a16="http://schemas.microsoft.com/office/drawing/2014/main" id="{A2EB47BA-CB74-42B8-AA9A-A6496703549D}"/>
                  </a:ext>
                </a:extLst>
              </p:cNvPr>
              <p:cNvSpPr>
                <a:spLocks noEditPoints="1"/>
              </p:cNvSpPr>
              <p:nvPr/>
            </p:nvSpPr>
            <p:spPr bwMode="auto">
              <a:xfrm>
                <a:off x="4903535" y="1386459"/>
                <a:ext cx="12623" cy="15778"/>
              </a:xfrm>
              <a:custGeom>
                <a:avLst/>
                <a:gdLst>
                  <a:gd name="T0" fmla="*/ 4 w 4"/>
                  <a:gd name="T1" fmla="*/ 4 h 5"/>
                  <a:gd name="T2" fmla="*/ 3 w 4"/>
                  <a:gd name="T3" fmla="*/ 4 h 5"/>
                  <a:gd name="T4" fmla="*/ 2 w 4"/>
                  <a:gd name="T5" fmla="*/ 4 h 5"/>
                  <a:gd name="T6" fmla="*/ 2 w 4"/>
                  <a:gd name="T7" fmla="*/ 3 h 5"/>
                  <a:gd name="T8" fmla="*/ 2 w 4"/>
                  <a:gd name="T9" fmla="*/ 3 h 5"/>
                  <a:gd name="T10" fmla="*/ 0 w 4"/>
                  <a:gd name="T11" fmla="*/ 3 h 5"/>
                  <a:gd name="T12" fmla="*/ 1 w 4"/>
                  <a:gd name="T13" fmla="*/ 1 h 5"/>
                  <a:gd name="T14" fmla="*/ 2 w 4"/>
                  <a:gd name="T15" fmla="*/ 0 h 5"/>
                  <a:gd name="T16" fmla="*/ 4 w 4"/>
                  <a:gd name="T17" fmla="*/ 4 h 5"/>
                  <a:gd name="T18" fmla="*/ 2 w 4"/>
                  <a:gd name="T19" fmla="*/ 1 h 5"/>
                  <a:gd name="T20" fmla="*/ 1 w 4"/>
                  <a:gd name="T21" fmla="*/ 1 h 5"/>
                  <a:gd name="T22" fmla="*/ 1 w 4"/>
                  <a:gd name="T23" fmla="*/ 2 h 5"/>
                  <a:gd name="T24" fmla="*/ 2 w 4"/>
                  <a:gd name="T25" fmla="*/ 2 h 5"/>
                  <a:gd name="T26" fmla="*/ 2 w 4"/>
                  <a:gd name="T27" fmla="*/ 2 h 5"/>
                  <a:gd name="T28" fmla="*/ 2 w 4"/>
                  <a:gd name="T29" fmla="*/ 1 h 5"/>
                  <a:gd name="T30" fmla="*/ 3 w 4"/>
                  <a:gd name="T31" fmla="*/ 3 h 5"/>
                  <a:gd name="T32" fmla="*/ 3 w 4"/>
                  <a:gd name="T33" fmla="*/ 3 h 5"/>
                  <a:gd name="T34" fmla="*/ 2 w 4"/>
                  <a:gd name="T35" fmla="*/ 4 h 5"/>
                  <a:gd name="T36" fmla="*/ 3 w 4"/>
                  <a:gd name="T37" fmla="*/ 4 h 5"/>
                  <a:gd name="T38" fmla="*/ 3 w 4"/>
                  <a:gd name="T39" fmla="*/ 4 h 5"/>
                  <a:gd name="T40" fmla="*/ 3 w 4"/>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4" y="4"/>
                    </a:moveTo>
                    <a:cubicBezTo>
                      <a:pt x="3" y="4"/>
                      <a:pt x="3" y="4"/>
                      <a:pt x="3" y="4"/>
                    </a:cubicBezTo>
                    <a:cubicBezTo>
                      <a:pt x="3" y="5"/>
                      <a:pt x="2" y="5"/>
                      <a:pt x="2" y="4"/>
                    </a:cubicBezTo>
                    <a:cubicBezTo>
                      <a:pt x="1" y="4"/>
                      <a:pt x="2" y="3"/>
                      <a:pt x="2" y="3"/>
                    </a:cubicBezTo>
                    <a:cubicBezTo>
                      <a:pt x="2" y="3"/>
                      <a:pt x="2" y="3"/>
                      <a:pt x="2" y="3"/>
                    </a:cubicBezTo>
                    <a:cubicBezTo>
                      <a:pt x="1" y="3"/>
                      <a:pt x="1" y="3"/>
                      <a:pt x="0" y="3"/>
                    </a:cubicBezTo>
                    <a:cubicBezTo>
                      <a:pt x="0" y="2"/>
                      <a:pt x="1" y="1"/>
                      <a:pt x="1" y="1"/>
                    </a:cubicBezTo>
                    <a:cubicBezTo>
                      <a:pt x="2" y="0"/>
                      <a:pt x="2" y="0"/>
                      <a:pt x="2" y="0"/>
                    </a:cubicBezTo>
                    <a:lnTo>
                      <a:pt x="4" y="4"/>
                    </a:lnTo>
                    <a:close/>
                    <a:moveTo>
                      <a:pt x="2" y="1"/>
                    </a:moveTo>
                    <a:cubicBezTo>
                      <a:pt x="1" y="1"/>
                      <a:pt x="1" y="1"/>
                      <a:pt x="1" y="1"/>
                    </a:cubicBezTo>
                    <a:cubicBezTo>
                      <a:pt x="1" y="1"/>
                      <a:pt x="1" y="2"/>
                      <a:pt x="1" y="2"/>
                    </a:cubicBezTo>
                    <a:cubicBezTo>
                      <a:pt x="1" y="3"/>
                      <a:pt x="2" y="3"/>
                      <a:pt x="2" y="2"/>
                    </a:cubicBezTo>
                    <a:cubicBezTo>
                      <a:pt x="2" y="2"/>
                      <a:pt x="2" y="2"/>
                      <a:pt x="2" y="2"/>
                    </a:cubicBezTo>
                    <a:lnTo>
                      <a:pt x="2" y="1"/>
                    </a:lnTo>
                    <a:close/>
                    <a:moveTo>
                      <a:pt x="3" y="3"/>
                    </a:moveTo>
                    <a:cubicBezTo>
                      <a:pt x="3" y="3"/>
                      <a:pt x="3" y="3"/>
                      <a:pt x="3" y="3"/>
                    </a:cubicBezTo>
                    <a:cubicBezTo>
                      <a:pt x="2" y="3"/>
                      <a:pt x="2" y="3"/>
                      <a:pt x="2" y="4"/>
                    </a:cubicBezTo>
                    <a:cubicBezTo>
                      <a:pt x="3" y="4"/>
                      <a:pt x="3" y="4"/>
                      <a:pt x="3" y="4"/>
                    </a:cubicBezTo>
                    <a:cubicBezTo>
                      <a:pt x="3" y="4"/>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680">
                <a:extLst>
                  <a:ext uri="{FF2B5EF4-FFF2-40B4-BE49-F238E27FC236}">
                    <a16:creationId xmlns:a16="http://schemas.microsoft.com/office/drawing/2014/main" id="{3A0E2282-9A90-4343-90FB-90D4B1DED1E6}"/>
                  </a:ext>
                </a:extLst>
              </p:cNvPr>
              <p:cNvSpPr>
                <a:spLocks/>
              </p:cNvSpPr>
              <p:nvPr/>
            </p:nvSpPr>
            <p:spPr bwMode="auto">
              <a:xfrm>
                <a:off x="4894068" y="1392770"/>
                <a:ext cx="15778" cy="15778"/>
              </a:xfrm>
              <a:custGeom>
                <a:avLst/>
                <a:gdLst>
                  <a:gd name="T0" fmla="*/ 10 w 10"/>
                  <a:gd name="T1" fmla="*/ 6 h 10"/>
                  <a:gd name="T2" fmla="*/ 6 w 10"/>
                  <a:gd name="T3" fmla="*/ 10 h 10"/>
                  <a:gd name="T4" fmla="*/ 4 w 10"/>
                  <a:gd name="T5" fmla="*/ 8 h 10"/>
                  <a:gd name="T6" fmla="*/ 8 w 10"/>
                  <a:gd name="T7" fmla="*/ 6 h 10"/>
                  <a:gd name="T8" fmla="*/ 6 w 10"/>
                  <a:gd name="T9" fmla="*/ 6 h 10"/>
                  <a:gd name="T10" fmla="*/ 4 w 10"/>
                  <a:gd name="T11" fmla="*/ 6 h 10"/>
                  <a:gd name="T12" fmla="*/ 2 w 10"/>
                  <a:gd name="T13" fmla="*/ 6 h 10"/>
                  <a:gd name="T14" fmla="*/ 6 w 10"/>
                  <a:gd name="T15" fmla="*/ 4 h 10"/>
                  <a:gd name="T16" fmla="*/ 4 w 10"/>
                  <a:gd name="T17" fmla="*/ 2 h 10"/>
                  <a:gd name="T18" fmla="*/ 2 w 10"/>
                  <a:gd name="T19" fmla="*/ 4 h 10"/>
                  <a:gd name="T20" fmla="*/ 0 w 10"/>
                  <a:gd name="T21" fmla="*/ 4 h 10"/>
                  <a:gd name="T22" fmla="*/ 4 w 10"/>
                  <a:gd name="T23" fmla="*/ 0 h 10"/>
                  <a:gd name="T24" fmla="*/ 10 w 10"/>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6"/>
                    </a:moveTo>
                    <a:lnTo>
                      <a:pt x="6" y="10"/>
                    </a:lnTo>
                    <a:lnTo>
                      <a:pt x="4" y="8"/>
                    </a:lnTo>
                    <a:lnTo>
                      <a:pt x="8" y="6"/>
                    </a:lnTo>
                    <a:lnTo>
                      <a:pt x="6" y="6"/>
                    </a:lnTo>
                    <a:lnTo>
                      <a:pt x="4" y="6"/>
                    </a:lnTo>
                    <a:lnTo>
                      <a:pt x="2" y="6"/>
                    </a:lnTo>
                    <a:lnTo>
                      <a:pt x="6" y="4"/>
                    </a:lnTo>
                    <a:lnTo>
                      <a:pt x="4" y="2"/>
                    </a:lnTo>
                    <a:lnTo>
                      <a:pt x="2" y="4"/>
                    </a:lnTo>
                    <a:lnTo>
                      <a:pt x="0" y="4"/>
                    </a:lnTo>
                    <a:lnTo>
                      <a:pt x="4" y="0"/>
                    </a:lnTo>
                    <a:lnTo>
                      <a:pt x="1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681">
                <a:extLst>
                  <a:ext uri="{FF2B5EF4-FFF2-40B4-BE49-F238E27FC236}">
                    <a16:creationId xmlns:a16="http://schemas.microsoft.com/office/drawing/2014/main" id="{684F3E72-CEA9-4CD9-BC6A-6C3109CDA061}"/>
                  </a:ext>
                </a:extLst>
              </p:cNvPr>
              <p:cNvSpPr>
                <a:spLocks/>
              </p:cNvSpPr>
              <p:nvPr/>
            </p:nvSpPr>
            <p:spPr bwMode="auto">
              <a:xfrm>
                <a:off x="4878289" y="1402237"/>
                <a:ext cx="18934" cy="18934"/>
              </a:xfrm>
              <a:custGeom>
                <a:avLst/>
                <a:gdLst>
                  <a:gd name="T0" fmla="*/ 12 w 12"/>
                  <a:gd name="T1" fmla="*/ 6 h 12"/>
                  <a:gd name="T2" fmla="*/ 10 w 12"/>
                  <a:gd name="T3" fmla="*/ 8 h 12"/>
                  <a:gd name="T4" fmla="*/ 4 w 12"/>
                  <a:gd name="T5" fmla="*/ 4 h 12"/>
                  <a:gd name="T6" fmla="*/ 4 w 12"/>
                  <a:gd name="T7" fmla="*/ 4 h 12"/>
                  <a:gd name="T8" fmla="*/ 8 w 12"/>
                  <a:gd name="T9" fmla="*/ 10 h 12"/>
                  <a:gd name="T10" fmla="*/ 6 w 12"/>
                  <a:gd name="T11" fmla="*/ 12 h 12"/>
                  <a:gd name="T12" fmla="*/ 0 w 12"/>
                  <a:gd name="T13" fmla="*/ 6 h 12"/>
                  <a:gd name="T14" fmla="*/ 2 w 12"/>
                  <a:gd name="T15" fmla="*/ 6 h 12"/>
                  <a:gd name="T16" fmla="*/ 6 w 12"/>
                  <a:gd name="T17" fmla="*/ 10 h 12"/>
                  <a:gd name="T18" fmla="*/ 6 w 12"/>
                  <a:gd name="T19" fmla="*/ 10 h 12"/>
                  <a:gd name="T20" fmla="*/ 4 w 12"/>
                  <a:gd name="T21" fmla="*/ 4 h 12"/>
                  <a:gd name="T22" fmla="*/ 4 w 12"/>
                  <a:gd name="T23" fmla="*/ 4 h 12"/>
                  <a:gd name="T24" fmla="*/ 10 w 12"/>
                  <a:gd name="T25" fmla="*/ 6 h 12"/>
                  <a:gd name="T26" fmla="*/ 10 w 12"/>
                  <a:gd name="T27" fmla="*/ 6 h 12"/>
                  <a:gd name="T28" fmla="*/ 6 w 12"/>
                  <a:gd name="T29" fmla="*/ 2 h 12"/>
                  <a:gd name="T30" fmla="*/ 6 w 12"/>
                  <a:gd name="T31" fmla="*/ 0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lnTo>
                      <a:pt x="10" y="8"/>
                    </a:lnTo>
                    <a:lnTo>
                      <a:pt x="4" y="4"/>
                    </a:lnTo>
                    <a:lnTo>
                      <a:pt x="4" y="4"/>
                    </a:lnTo>
                    <a:lnTo>
                      <a:pt x="8" y="10"/>
                    </a:lnTo>
                    <a:lnTo>
                      <a:pt x="6" y="12"/>
                    </a:lnTo>
                    <a:lnTo>
                      <a:pt x="0" y="6"/>
                    </a:lnTo>
                    <a:lnTo>
                      <a:pt x="2" y="6"/>
                    </a:lnTo>
                    <a:lnTo>
                      <a:pt x="6" y="10"/>
                    </a:lnTo>
                    <a:lnTo>
                      <a:pt x="6" y="10"/>
                    </a:lnTo>
                    <a:lnTo>
                      <a:pt x="4" y="4"/>
                    </a:lnTo>
                    <a:lnTo>
                      <a:pt x="4" y="4"/>
                    </a:lnTo>
                    <a:lnTo>
                      <a:pt x="10" y="6"/>
                    </a:lnTo>
                    <a:lnTo>
                      <a:pt x="10" y="6"/>
                    </a:lnTo>
                    <a:lnTo>
                      <a:pt x="6" y="2"/>
                    </a:lnTo>
                    <a:lnTo>
                      <a:pt x="6" y="0"/>
                    </a:lnTo>
                    <a:lnTo>
                      <a:pt x="1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682">
                <a:extLst>
                  <a:ext uri="{FF2B5EF4-FFF2-40B4-BE49-F238E27FC236}">
                    <a16:creationId xmlns:a16="http://schemas.microsoft.com/office/drawing/2014/main" id="{3B6530A2-5815-4CCA-902E-71E2A14F6DB6}"/>
                  </a:ext>
                </a:extLst>
              </p:cNvPr>
              <p:cNvSpPr>
                <a:spLocks/>
              </p:cNvSpPr>
              <p:nvPr/>
            </p:nvSpPr>
            <p:spPr bwMode="auto">
              <a:xfrm>
                <a:off x="4871978" y="1414860"/>
                <a:ext cx="15778" cy="14200"/>
              </a:xfrm>
              <a:custGeom>
                <a:avLst/>
                <a:gdLst>
                  <a:gd name="T0" fmla="*/ 4 w 10"/>
                  <a:gd name="T1" fmla="*/ 4 h 9"/>
                  <a:gd name="T2" fmla="*/ 10 w 10"/>
                  <a:gd name="T3" fmla="*/ 4 h 9"/>
                  <a:gd name="T4" fmla="*/ 8 w 10"/>
                  <a:gd name="T5" fmla="*/ 6 h 9"/>
                  <a:gd name="T6" fmla="*/ 6 w 10"/>
                  <a:gd name="T7" fmla="*/ 6 h 9"/>
                  <a:gd name="T8" fmla="*/ 6 w 10"/>
                  <a:gd name="T9" fmla="*/ 7 h 9"/>
                  <a:gd name="T10" fmla="*/ 4 w 10"/>
                  <a:gd name="T11" fmla="*/ 9 h 9"/>
                  <a:gd name="T12" fmla="*/ 4 w 10"/>
                  <a:gd name="T13" fmla="*/ 4 h 9"/>
                  <a:gd name="T14" fmla="*/ 0 w 10"/>
                  <a:gd name="T15" fmla="*/ 2 h 9"/>
                  <a:gd name="T16" fmla="*/ 2 w 10"/>
                  <a:gd name="T17" fmla="*/ 0 h 9"/>
                  <a:gd name="T18" fmla="*/ 4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4" y="4"/>
                    </a:moveTo>
                    <a:lnTo>
                      <a:pt x="10" y="4"/>
                    </a:lnTo>
                    <a:lnTo>
                      <a:pt x="8" y="6"/>
                    </a:lnTo>
                    <a:lnTo>
                      <a:pt x="6" y="6"/>
                    </a:lnTo>
                    <a:lnTo>
                      <a:pt x="6" y="7"/>
                    </a:lnTo>
                    <a:lnTo>
                      <a:pt x="4" y="9"/>
                    </a:lnTo>
                    <a:lnTo>
                      <a:pt x="4" y="4"/>
                    </a:lnTo>
                    <a:lnTo>
                      <a:pt x="0" y="2"/>
                    </a:lnTo>
                    <a:lnTo>
                      <a:pt x="2"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683">
                <a:extLst>
                  <a:ext uri="{FF2B5EF4-FFF2-40B4-BE49-F238E27FC236}">
                    <a16:creationId xmlns:a16="http://schemas.microsoft.com/office/drawing/2014/main" id="{2F58DC3E-8B1E-4506-9441-1B71830FA1DA}"/>
                  </a:ext>
                </a:extLst>
              </p:cNvPr>
              <p:cNvSpPr>
                <a:spLocks/>
              </p:cNvSpPr>
              <p:nvPr/>
            </p:nvSpPr>
            <p:spPr bwMode="auto">
              <a:xfrm>
                <a:off x="4862511" y="1425905"/>
                <a:ext cx="12623" cy="12623"/>
              </a:xfrm>
              <a:custGeom>
                <a:avLst/>
                <a:gdLst>
                  <a:gd name="T0" fmla="*/ 3 w 4"/>
                  <a:gd name="T1" fmla="*/ 3 h 4"/>
                  <a:gd name="T2" fmla="*/ 3 w 4"/>
                  <a:gd name="T3" fmla="*/ 3 h 4"/>
                  <a:gd name="T4" fmla="*/ 3 w 4"/>
                  <a:gd name="T5" fmla="*/ 2 h 4"/>
                  <a:gd name="T6" fmla="*/ 1 w 4"/>
                  <a:gd name="T7" fmla="*/ 2 h 4"/>
                  <a:gd name="T8" fmla="*/ 1 w 4"/>
                  <a:gd name="T9" fmla="*/ 0 h 4"/>
                  <a:gd name="T10" fmla="*/ 1 w 4"/>
                  <a:gd name="T11" fmla="*/ 0 h 4"/>
                  <a:gd name="T12" fmla="*/ 2 w 4"/>
                  <a:gd name="T13" fmla="*/ 0 h 4"/>
                  <a:gd name="T14" fmla="*/ 1 w 4"/>
                  <a:gd name="T15" fmla="*/ 1 h 4"/>
                  <a:gd name="T16" fmla="*/ 1 w 4"/>
                  <a:gd name="T17" fmla="*/ 2 h 4"/>
                  <a:gd name="T18" fmla="*/ 4 w 4"/>
                  <a:gd name="T19" fmla="*/ 1 h 4"/>
                  <a:gd name="T20" fmla="*/ 4 w 4"/>
                  <a:gd name="T21" fmla="*/ 3 h 4"/>
                  <a:gd name="T22" fmla="*/ 3 w 4"/>
                  <a:gd name="T23" fmla="*/ 4 h 4"/>
                  <a:gd name="T24" fmla="*/ 3 w 4"/>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3"/>
                    </a:moveTo>
                    <a:cubicBezTo>
                      <a:pt x="3" y="3"/>
                      <a:pt x="3" y="3"/>
                      <a:pt x="3" y="3"/>
                    </a:cubicBezTo>
                    <a:cubicBezTo>
                      <a:pt x="4" y="2"/>
                      <a:pt x="4" y="2"/>
                      <a:pt x="3" y="2"/>
                    </a:cubicBezTo>
                    <a:cubicBezTo>
                      <a:pt x="3" y="2"/>
                      <a:pt x="2" y="3"/>
                      <a:pt x="1" y="2"/>
                    </a:cubicBezTo>
                    <a:cubicBezTo>
                      <a:pt x="0" y="2"/>
                      <a:pt x="0" y="1"/>
                      <a:pt x="1" y="0"/>
                    </a:cubicBezTo>
                    <a:cubicBezTo>
                      <a:pt x="1" y="0"/>
                      <a:pt x="1" y="0"/>
                      <a:pt x="1" y="0"/>
                    </a:cubicBezTo>
                    <a:cubicBezTo>
                      <a:pt x="2" y="0"/>
                      <a:pt x="2" y="0"/>
                      <a:pt x="2" y="0"/>
                    </a:cubicBezTo>
                    <a:cubicBezTo>
                      <a:pt x="2" y="0"/>
                      <a:pt x="1" y="0"/>
                      <a:pt x="1" y="1"/>
                    </a:cubicBezTo>
                    <a:cubicBezTo>
                      <a:pt x="1" y="1"/>
                      <a:pt x="1" y="1"/>
                      <a:pt x="1" y="2"/>
                    </a:cubicBezTo>
                    <a:cubicBezTo>
                      <a:pt x="2" y="2"/>
                      <a:pt x="3" y="1"/>
                      <a:pt x="4" y="1"/>
                    </a:cubicBezTo>
                    <a:cubicBezTo>
                      <a:pt x="4" y="2"/>
                      <a:pt x="4" y="2"/>
                      <a:pt x="4" y="3"/>
                    </a:cubicBezTo>
                    <a:cubicBezTo>
                      <a:pt x="3" y="3"/>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684">
                <a:extLst>
                  <a:ext uri="{FF2B5EF4-FFF2-40B4-BE49-F238E27FC236}">
                    <a16:creationId xmlns:a16="http://schemas.microsoft.com/office/drawing/2014/main" id="{AA7E7E53-1487-407A-B41D-881AF6BEF116}"/>
                  </a:ext>
                </a:extLst>
              </p:cNvPr>
              <p:cNvSpPr>
                <a:spLocks/>
              </p:cNvSpPr>
              <p:nvPr/>
            </p:nvSpPr>
            <p:spPr bwMode="auto">
              <a:xfrm>
                <a:off x="4859355" y="1435372"/>
                <a:ext cx="12623" cy="9467"/>
              </a:xfrm>
              <a:custGeom>
                <a:avLst/>
                <a:gdLst>
                  <a:gd name="T0" fmla="*/ 6 w 8"/>
                  <a:gd name="T1" fmla="*/ 4 h 6"/>
                  <a:gd name="T2" fmla="*/ 6 w 8"/>
                  <a:gd name="T3" fmla="*/ 2 h 6"/>
                  <a:gd name="T4" fmla="*/ 8 w 8"/>
                  <a:gd name="T5" fmla="*/ 2 h 6"/>
                  <a:gd name="T6" fmla="*/ 4 w 8"/>
                  <a:gd name="T7" fmla="*/ 6 h 6"/>
                  <a:gd name="T8" fmla="*/ 4 w 8"/>
                  <a:gd name="T9" fmla="*/ 6 h 6"/>
                  <a:gd name="T10" fmla="*/ 4 w 8"/>
                  <a:gd name="T11" fmla="*/ 4 h 6"/>
                  <a:gd name="T12" fmla="*/ 0 w 8"/>
                  <a:gd name="T13" fmla="*/ 0 h 6"/>
                  <a:gd name="T14" fmla="*/ 0 w 8"/>
                  <a:gd name="T15" fmla="*/ 0 h 6"/>
                  <a:gd name="T16" fmla="*/ 6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6" y="4"/>
                    </a:moveTo>
                    <a:lnTo>
                      <a:pt x="6" y="2"/>
                    </a:lnTo>
                    <a:lnTo>
                      <a:pt x="8" y="2"/>
                    </a:lnTo>
                    <a:lnTo>
                      <a:pt x="4" y="6"/>
                    </a:lnTo>
                    <a:lnTo>
                      <a:pt x="4" y="6"/>
                    </a:lnTo>
                    <a:lnTo>
                      <a:pt x="4" y="4"/>
                    </a:lnTo>
                    <a:lnTo>
                      <a:pt x="0" y="0"/>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685">
                <a:extLst>
                  <a:ext uri="{FF2B5EF4-FFF2-40B4-BE49-F238E27FC236}">
                    <a16:creationId xmlns:a16="http://schemas.microsoft.com/office/drawing/2014/main" id="{590562A8-86BD-4FE9-890F-1527AAFA6C02}"/>
                  </a:ext>
                </a:extLst>
              </p:cNvPr>
              <p:cNvSpPr>
                <a:spLocks noEditPoints="1"/>
              </p:cNvSpPr>
              <p:nvPr/>
            </p:nvSpPr>
            <p:spPr bwMode="auto">
              <a:xfrm>
                <a:off x="4849888" y="1441684"/>
                <a:ext cx="15778" cy="12623"/>
              </a:xfrm>
              <a:custGeom>
                <a:avLst/>
                <a:gdLst>
                  <a:gd name="T0" fmla="*/ 5 w 5"/>
                  <a:gd name="T1" fmla="*/ 2 h 4"/>
                  <a:gd name="T2" fmla="*/ 5 w 5"/>
                  <a:gd name="T3" fmla="*/ 2 h 4"/>
                  <a:gd name="T4" fmla="*/ 3 w 5"/>
                  <a:gd name="T5" fmla="*/ 3 h 4"/>
                  <a:gd name="T6" fmla="*/ 3 w 5"/>
                  <a:gd name="T7" fmla="*/ 2 h 4"/>
                  <a:gd name="T8" fmla="*/ 3 w 5"/>
                  <a:gd name="T9" fmla="*/ 2 h 4"/>
                  <a:gd name="T10" fmla="*/ 1 w 5"/>
                  <a:gd name="T11" fmla="*/ 2 h 4"/>
                  <a:gd name="T12" fmla="*/ 0 w 5"/>
                  <a:gd name="T13" fmla="*/ 2 h 4"/>
                  <a:gd name="T14" fmla="*/ 1 w 5"/>
                  <a:gd name="T15" fmla="*/ 1 h 4"/>
                  <a:gd name="T16" fmla="*/ 1 w 5"/>
                  <a:gd name="T17" fmla="*/ 2 h 4"/>
                  <a:gd name="T18" fmla="*/ 3 w 5"/>
                  <a:gd name="T19" fmla="*/ 1 h 4"/>
                  <a:gd name="T20" fmla="*/ 3 w 5"/>
                  <a:gd name="T21" fmla="*/ 1 h 4"/>
                  <a:gd name="T22" fmla="*/ 1 w 5"/>
                  <a:gd name="T23" fmla="*/ 0 h 4"/>
                  <a:gd name="T24" fmla="*/ 2 w 5"/>
                  <a:gd name="T25" fmla="*/ 0 h 4"/>
                  <a:gd name="T26" fmla="*/ 5 w 5"/>
                  <a:gd name="T27" fmla="*/ 2 h 4"/>
                  <a:gd name="T28" fmla="*/ 3 w 5"/>
                  <a:gd name="T29" fmla="*/ 1 h 4"/>
                  <a:gd name="T30" fmla="*/ 3 w 5"/>
                  <a:gd name="T31" fmla="*/ 2 h 4"/>
                  <a:gd name="T32" fmla="*/ 3 w 5"/>
                  <a:gd name="T33" fmla="*/ 3 h 4"/>
                  <a:gd name="T34" fmla="*/ 4 w 5"/>
                  <a:gd name="T35" fmla="*/ 2 h 4"/>
                  <a:gd name="T36" fmla="*/ 4 w 5"/>
                  <a:gd name="T37" fmla="*/ 2 h 4"/>
                  <a:gd name="T38" fmla="*/ 3 w 5"/>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5" y="2"/>
                    </a:moveTo>
                    <a:cubicBezTo>
                      <a:pt x="5" y="2"/>
                      <a:pt x="5" y="2"/>
                      <a:pt x="5" y="2"/>
                    </a:cubicBezTo>
                    <a:cubicBezTo>
                      <a:pt x="4" y="3"/>
                      <a:pt x="4" y="4"/>
                      <a:pt x="3" y="3"/>
                    </a:cubicBezTo>
                    <a:cubicBezTo>
                      <a:pt x="2" y="3"/>
                      <a:pt x="3" y="3"/>
                      <a:pt x="3" y="2"/>
                    </a:cubicBezTo>
                    <a:cubicBezTo>
                      <a:pt x="3" y="2"/>
                      <a:pt x="3" y="2"/>
                      <a:pt x="3" y="2"/>
                    </a:cubicBezTo>
                    <a:cubicBezTo>
                      <a:pt x="2" y="3"/>
                      <a:pt x="2" y="3"/>
                      <a:pt x="1" y="2"/>
                    </a:cubicBezTo>
                    <a:cubicBezTo>
                      <a:pt x="0" y="2"/>
                      <a:pt x="0" y="2"/>
                      <a:pt x="0" y="2"/>
                    </a:cubicBezTo>
                    <a:cubicBezTo>
                      <a:pt x="1" y="1"/>
                      <a:pt x="1" y="1"/>
                      <a:pt x="1" y="1"/>
                    </a:cubicBezTo>
                    <a:cubicBezTo>
                      <a:pt x="1" y="2"/>
                      <a:pt x="1" y="2"/>
                      <a:pt x="1" y="2"/>
                    </a:cubicBezTo>
                    <a:cubicBezTo>
                      <a:pt x="2" y="2"/>
                      <a:pt x="2" y="2"/>
                      <a:pt x="3" y="1"/>
                    </a:cubicBezTo>
                    <a:cubicBezTo>
                      <a:pt x="3" y="1"/>
                      <a:pt x="3" y="1"/>
                      <a:pt x="3" y="1"/>
                    </a:cubicBezTo>
                    <a:cubicBezTo>
                      <a:pt x="1" y="0"/>
                      <a:pt x="1" y="0"/>
                      <a:pt x="1" y="0"/>
                    </a:cubicBezTo>
                    <a:cubicBezTo>
                      <a:pt x="2" y="0"/>
                      <a:pt x="2" y="0"/>
                      <a:pt x="2" y="0"/>
                    </a:cubicBezTo>
                    <a:lnTo>
                      <a:pt x="5" y="2"/>
                    </a:lnTo>
                    <a:close/>
                    <a:moveTo>
                      <a:pt x="3" y="1"/>
                    </a:moveTo>
                    <a:cubicBezTo>
                      <a:pt x="3" y="2"/>
                      <a:pt x="3" y="2"/>
                      <a:pt x="3" y="2"/>
                    </a:cubicBezTo>
                    <a:cubicBezTo>
                      <a:pt x="3" y="2"/>
                      <a:pt x="3" y="2"/>
                      <a:pt x="3" y="3"/>
                    </a:cubicBezTo>
                    <a:cubicBezTo>
                      <a:pt x="4" y="3"/>
                      <a:pt x="4" y="3"/>
                      <a:pt x="4" y="2"/>
                    </a:cubicBezTo>
                    <a:cubicBezTo>
                      <a:pt x="4" y="2"/>
                      <a:pt x="4" y="2"/>
                      <a:pt x="4" y="2"/>
                    </a:cubicBezTo>
                    <a:lnTo>
                      <a:pt x="3"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686">
                <a:extLst>
                  <a:ext uri="{FF2B5EF4-FFF2-40B4-BE49-F238E27FC236}">
                    <a16:creationId xmlns:a16="http://schemas.microsoft.com/office/drawing/2014/main" id="{371A81AB-5C57-43F8-BBDB-05A5A0F69A8E}"/>
                  </a:ext>
                </a:extLst>
              </p:cNvPr>
              <p:cNvSpPr>
                <a:spLocks/>
              </p:cNvSpPr>
              <p:nvPr/>
            </p:nvSpPr>
            <p:spPr bwMode="auto">
              <a:xfrm>
                <a:off x="4846732" y="1451151"/>
                <a:ext cx="15778" cy="12623"/>
              </a:xfrm>
              <a:custGeom>
                <a:avLst/>
                <a:gdLst>
                  <a:gd name="T0" fmla="*/ 10 w 10"/>
                  <a:gd name="T1" fmla="*/ 2 h 8"/>
                  <a:gd name="T2" fmla="*/ 8 w 10"/>
                  <a:gd name="T3" fmla="*/ 8 h 8"/>
                  <a:gd name="T4" fmla="*/ 6 w 10"/>
                  <a:gd name="T5" fmla="*/ 6 h 8"/>
                  <a:gd name="T6" fmla="*/ 8 w 10"/>
                  <a:gd name="T7" fmla="*/ 4 h 8"/>
                  <a:gd name="T8" fmla="*/ 6 w 10"/>
                  <a:gd name="T9" fmla="*/ 2 h 8"/>
                  <a:gd name="T10" fmla="*/ 4 w 10"/>
                  <a:gd name="T11" fmla="*/ 6 h 8"/>
                  <a:gd name="T12" fmla="*/ 4 w 10"/>
                  <a:gd name="T13" fmla="*/ 6 h 8"/>
                  <a:gd name="T14" fmla="*/ 4 w 10"/>
                  <a:gd name="T15" fmla="*/ 2 h 8"/>
                  <a:gd name="T16" fmla="*/ 2 w 10"/>
                  <a:gd name="T17" fmla="*/ 2 h 8"/>
                  <a:gd name="T18" fmla="*/ 0 w 10"/>
                  <a:gd name="T19" fmla="*/ 4 h 8"/>
                  <a:gd name="T20" fmla="*/ 0 w 10"/>
                  <a:gd name="T21" fmla="*/ 4 h 8"/>
                  <a:gd name="T22" fmla="*/ 2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8" y="8"/>
                    </a:lnTo>
                    <a:lnTo>
                      <a:pt x="6" y="6"/>
                    </a:lnTo>
                    <a:lnTo>
                      <a:pt x="8" y="4"/>
                    </a:lnTo>
                    <a:lnTo>
                      <a:pt x="6" y="2"/>
                    </a:lnTo>
                    <a:lnTo>
                      <a:pt x="4" y="6"/>
                    </a:lnTo>
                    <a:lnTo>
                      <a:pt x="4" y="6"/>
                    </a:lnTo>
                    <a:lnTo>
                      <a:pt x="4" y="2"/>
                    </a:lnTo>
                    <a:lnTo>
                      <a:pt x="2" y="2"/>
                    </a:lnTo>
                    <a:lnTo>
                      <a:pt x="0" y="4"/>
                    </a:lnTo>
                    <a:lnTo>
                      <a:pt x="0" y="4"/>
                    </a:lnTo>
                    <a:lnTo>
                      <a:pt x="2"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687">
                <a:extLst>
                  <a:ext uri="{FF2B5EF4-FFF2-40B4-BE49-F238E27FC236}">
                    <a16:creationId xmlns:a16="http://schemas.microsoft.com/office/drawing/2014/main" id="{0A8521A0-E58B-4FD9-9F98-81449DBCD446}"/>
                  </a:ext>
                </a:extLst>
              </p:cNvPr>
              <p:cNvSpPr>
                <a:spLocks/>
              </p:cNvSpPr>
              <p:nvPr/>
            </p:nvSpPr>
            <p:spPr bwMode="auto">
              <a:xfrm>
                <a:off x="4840421" y="1460618"/>
                <a:ext cx="15778" cy="12623"/>
              </a:xfrm>
              <a:custGeom>
                <a:avLst/>
                <a:gdLst>
                  <a:gd name="T0" fmla="*/ 10 w 10"/>
                  <a:gd name="T1" fmla="*/ 2 h 8"/>
                  <a:gd name="T2" fmla="*/ 10 w 10"/>
                  <a:gd name="T3" fmla="*/ 4 h 8"/>
                  <a:gd name="T4" fmla="*/ 4 w 10"/>
                  <a:gd name="T5" fmla="*/ 4 h 8"/>
                  <a:gd name="T6" fmla="*/ 4 w 10"/>
                  <a:gd name="T7" fmla="*/ 4 h 8"/>
                  <a:gd name="T8" fmla="*/ 8 w 10"/>
                  <a:gd name="T9" fmla="*/ 6 h 8"/>
                  <a:gd name="T10" fmla="*/ 8 w 10"/>
                  <a:gd name="T11" fmla="*/ 8 h 8"/>
                  <a:gd name="T12" fmla="*/ 0 w 10"/>
                  <a:gd name="T13" fmla="*/ 4 h 8"/>
                  <a:gd name="T14" fmla="*/ 2 w 10"/>
                  <a:gd name="T15" fmla="*/ 4 h 8"/>
                  <a:gd name="T16" fmla="*/ 8 w 10"/>
                  <a:gd name="T17" fmla="*/ 2 h 8"/>
                  <a:gd name="T18" fmla="*/ 8 w 10"/>
                  <a:gd name="T19" fmla="*/ 2 h 8"/>
                  <a:gd name="T20" fmla="*/ 2 w 10"/>
                  <a:gd name="T21" fmla="*/ 0 h 8"/>
                  <a:gd name="T22" fmla="*/ 4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10" y="4"/>
                    </a:lnTo>
                    <a:lnTo>
                      <a:pt x="4" y="4"/>
                    </a:lnTo>
                    <a:lnTo>
                      <a:pt x="4" y="4"/>
                    </a:lnTo>
                    <a:lnTo>
                      <a:pt x="8" y="6"/>
                    </a:lnTo>
                    <a:lnTo>
                      <a:pt x="8" y="8"/>
                    </a:lnTo>
                    <a:lnTo>
                      <a:pt x="0" y="4"/>
                    </a:lnTo>
                    <a:lnTo>
                      <a:pt x="2" y="4"/>
                    </a:lnTo>
                    <a:lnTo>
                      <a:pt x="8" y="2"/>
                    </a:lnTo>
                    <a:lnTo>
                      <a:pt x="8" y="2"/>
                    </a:lnTo>
                    <a:lnTo>
                      <a:pt x="2" y="0"/>
                    </a:lnTo>
                    <a:lnTo>
                      <a:pt x="4"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688">
                <a:extLst>
                  <a:ext uri="{FF2B5EF4-FFF2-40B4-BE49-F238E27FC236}">
                    <a16:creationId xmlns:a16="http://schemas.microsoft.com/office/drawing/2014/main" id="{7C725778-A773-4B10-AC30-5B7AB3075C07}"/>
                  </a:ext>
                </a:extLst>
              </p:cNvPr>
              <p:cNvSpPr>
                <a:spLocks/>
              </p:cNvSpPr>
              <p:nvPr/>
            </p:nvSpPr>
            <p:spPr bwMode="auto">
              <a:xfrm>
                <a:off x="4838842" y="1470085"/>
                <a:ext cx="14201" cy="12623"/>
              </a:xfrm>
              <a:custGeom>
                <a:avLst/>
                <a:gdLst>
                  <a:gd name="T0" fmla="*/ 1 w 5"/>
                  <a:gd name="T1" fmla="*/ 3 h 4"/>
                  <a:gd name="T2" fmla="*/ 1 w 5"/>
                  <a:gd name="T3" fmla="*/ 2 h 4"/>
                  <a:gd name="T4" fmla="*/ 3 w 5"/>
                  <a:gd name="T5" fmla="*/ 1 h 4"/>
                  <a:gd name="T6" fmla="*/ 4 w 5"/>
                  <a:gd name="T7" fmla="*/ 3 h 4"/>
                  <a:gd name="T8" fmla="*/ 3 w 5"/>
                  <a:gd name="T9" fmla="*/ 4 h 4"/>
                  <a:gd name="T10" fmla="*/ 3 w 5"/>
                  <a:gd name="T11" fmla="*/ 3 h 4"/>
                  <a:gd name="T12" fmla="*/ 4 w 5"/>
                  <a:gd name="T13" fmla="*/ 3 h 4"/>
                  <a:gd name="T14" fmla="*/ 3 w 5"/>
                  <a:gd name="T15" fmla="*/ 2 h 4"/>
                  <a:gd name="T16" fmla="*/ 1 w 5"/>
                  <a:gd name="T17" fmla="*/ 2 h 4"/>
                  <a:gd name="T18" fmla="*/ 1 w 5"/>
                  <a:gd name="T19" fmla="*/ 3 h 4"/>
                  <a:gd name="T20" fmla="*/ 2 w 5"/>
                  <a:gd name="T21" fmla="*/ 3 h 4"/>
                  <a:gd name="T22" fmla="*/ 2 w 5"/>
                  <a:gd name="T23" fmla="*/ 2 h 4"/>
                  <a:gd name="T24" fmla="*/ 3 w 5"/>
                  <a:gd name="T25" fmla="*/ 2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0" y="3"/>
                      <a:pt x="0" y="2"/>
                      <a:pt x="1" y="2"/>
                    </a:cubicBezTo>
                    <a:cubicBezTo>
                      <a:pt x="1" y="1"/>
                      <a:pt x="2" y="0"/>
                      <a:pt x="3" y="1"/>
                    </a:cubicBezTo>
                    <a:cubicBezTo>
                      <a:pt x="4" y="1"/>
                      <a:pt x="5" y="2"/>
                      <a:pt x="4" y="3"/>
                    </a:cubicBezTo>
                    <a:cubicBezTo>
                      <a:pt x="4" y="4"/>
                      <a:pt x="4" y="4"/>
                      <a:pt x="3" y="4"/>
                    </a:cubicBezTo>
                    <a:cubicBezTo>
                      <a:pt x="3" y="3"/>
                      <a:pt x="3" y="3"/>
                      <a:pt x="3" y="3"/>
                    </a:cubicBezTo>
                    <a:cubicBezTo>
                      <a:pt x="4" y="3"/>
                      <a:pt x="4" y="3"/>
                      <a:pt x="4" y="3"/>
                    </a:cubicBezTo>
                    <a:cubicBezTo>
                      <a:pt x="4" y="2"/>
                      <a:pt x="3" y="2"/>
                      <a:pt x="3" y="2"/>
                    </a:cubicBezTo>
                    <a:cubicBezTo>
                      <a:pt x="2" y="1"/>
                      <a:pt x="1" y="1"/>
                      <a:pt x="1" y="2"/>
                    </a:cubicBezTo>
                    <a:cubicBezTo>
                      <a:pt x="1" y="2"/>
                      <a:pt x="1" y="2"/>
                      <a:pt x="1" y="3"/>
                    </a:cubicBezTo>
                    <a:cubicBezTo>
                      <a:pt x="2" y="3"/>
                      <a:pt x="2" y="3"/>
                      <a:pt x="2" y="3"/>
                    </a:cubicBezTo>
                    <a:cubicBezTo>
                      <a:pt x="2" y="2"/>
                      <a:pt x="2" y="2"/>
                      <a:pt x="2" y="2"/>
                    </a:cubicBezTo>
                    <a:cubicBezTo>
                      <a:pt x="3" y="2"/>
                      <a:pt x="3" y="2"/>
                      <a:pt x="3" y="2"/>
                    </a:cubicBezTo>
                    <a:cubicBezTo>
                      <a:pt x="2" y="4"/>
                      <a:pt x="2" y="4"/>
                      <a:pt x="2" y="4"/>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689">
                <a:extLst>
                  <a:ext uri="{FF2B5EF4-FFF2-40B4-BE49-F238E27FC236}">
                    <a16:creationId xmlns:a16="http://schemas.microsoft.com/office/drawing/2014/main" id="{2C5712DA-24FB-4740-B71C-1CD255B09664}"/>
                  </a:ext>
                </a:extLst>
              </p:cNvPr>
              <p:cNvSpPr>
                <a:spLocks/>
              </p:cNvSpPr>
              <p:nvPr/>
            </p:nvSpPr>
            <p:spPr bwMode="auto">
              <a:xfrm>
                <a:off x="4838842" y="1482708"/>
                <a:ext cx="11045" cy="9467"/>
              </a:xfrm>
              <a:custGeom>
                <a:avLst/>
                <a:gdLst>
                  <a:gd name="T0" fmla="*/ 5 w 7"/>
                  <a:gd name="T1" fmla="*/ 2 h 6"/>
                  <a:gd name="T2" fmla="*/ 7 w 7"/>
                  <a:gd name="T3" fmla="*/ 0 h 6"/>
                  <a:gd name="T4" fmla="*/ 7 w 7"/>
                  <a:gd name="T5" fmla="*/ 2 h 6"/>
                  <a:gd name="T6" fmla="*/ 5 w 7"/>
                  <a:gd name="T7" fmla="*/ 6 h 6"/>
                  <a:gd name="T8" fmla="*/ 5 w 7"/>
                  <a:gd name="T9" fmla="*/ 6 h 6"/>
                  <a:gd name="T10" fmla="*/ 5 w 7"/>
                  <a:gd name="T11" fmla="*/ 4 h 6"/>
                  <a:gd name="T12" fmla="*/ 0 w 7"/>
                  <a:gd name="T13" fmla="*/ 2 h 6"/>
                  <a:gd name="T14" fmla="*/ 0 w 7"/>
                  <a:gd name="T15" fmla="*/ 2 h 6"/>
                  <a:gd name="T16" fmla="*/ 5 w 7"/>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2"/>
                    </a:moveTo>
                    <a:lnTo>
                      <a:pt x="7" y="0"/>
                    </a:lnTo>
                    <a:lnTo>
                      <a:pt x="7" y="2"/>
                    </a:lnTo>
                    <a:lnTo>
                      <a:pt x="5" y="6"/>
                    </a:lnTo>
                    <a:lnTo>
                      <a:pt x="5" y="6"/>
                    </a:lnTo>
                    <a:lnTo>
                      <a:pt x="5" y="4"/>
                    </a:lnTo>
                    <a:lnTo>
                      <a:pt x="0" y="2"/>
                    </a:lnTo>
                    <a:lnTo>
                      <a:pt x="0" y="2"/>
                    </a:lnTo>
                    <a:lnTo>
                      <a:pt x="5"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Freeform 690">
                <a:extLst>
                  <a:ext uri="{FF2B5EF4-FFF2-40B4-BE49-F238E27FC236}">
                    <a16:creationId xmlns:a16="http://schemas.microsoft.com/office/drawing/2014/main" id="{18B5D042-C0E6-45A8-98FE-471F045D3A96}"/>
                  </a:ext>
                </a:extLst>
              </p:cNvPr>
              <p:cNvSpPr>
                <a:spLocks/>
              </p:cNvSpPr>
              <p:nvPr/>
            </p:nvSpPr>
            <p:spPr bwMode="auto">
              <a:xfrm>
                <a:off x="4835687" y="1492175"/>
                <a:ext cx="11045" cy="9467"/>
              </a:xfrm>
              <a:custGeom>
                <a:avLst/>
                <a:gdLst>
                  <a:gd name="T0" fmla="*/ 7 w 7"/>
                  <a:gd name="T1" fmla="*/ 0 h 6"/>
                  <a:gd name="T2" fmla="*/ 7 w 7"/>
                  <a:gd name="T3" fmla="*/ 2 h 6"/>
                  <a:gd name="T4" fmla="*/ 5 w 7"/>
                  <a:gd name="T5" fmla="*/ 2 h 6"/>
                  <a:gd name="T6" fmla="*/ 3 w 7"/>
                  <a:gd name="T7" fmla="*/ 4 h 6"/>
                  <a:gd name="T8" fmla="*/ 7 w 7"/>
                  <a:gd name="T9" fmla="*/ 4 h 6"/>
                  <a:gd name="T10" fmla="*/ 7 w 7"/>
                  <a:gd name="T11" fmla="*/ 6 h 6"/>
                  <a:gd name="T12" fmla="*/ 0 w 7"/>
                  <a:gd name="T13" fmla="*/ 6 h 6"/>
                  <a:gd name="T14" fmla="*/ 0 w 7"/>
                  <a:gd name="T15" fmla="*/ 4 h 6"/>
                  <a:gd name="T16" fmla="*/ 3 w 7"/>
                  <a:gd name="T17" fmla="*/ 4 h 6"/>
                  <a:gd name="T18" fmla="*/ 3 w 7"/>
                  <a:gd name="T19" fmla="*/ 2 h 6"/>
                  <a:gd name="T20" fmla="*/ 0 w 7"/>
                  <a:gd name="T21" fmla="*/ 2 h 6"/>
                  <a:gd name="T22" fmla="*/ 0 w 7"/>
                  <a:gd name="T23" fmla="*/ 0 h 6"/>
                  <a:gd name="T24" fmla="*/ 7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0"/>
                    </a:moveTo>
                    <a:lnTo>
                      <a:pt x="7" y="2"/>
                    </a:lnTo>
                    <a:lnTo>
                      <a:pt x="5" y="2"/>
                    </a:lnTo>
                    <a:lnTo>
                      <a:pt x="3" y="4"/>
                    </a:lnTo>
                    <a:lnTo>
                      <a:pt x="7" y="4"/>
                    </a:lnTo>
                    <a:lnTo>
                      <a:pt x="7" y="6"/>
                    </a:lnTo>
                    <a:lnTo>
                      <a:pt x="0" y="6"/>
                    </a:lnTo>
                    <a:lnTo>
                      <a:pt x="0" y="4"/>
                    </a:lnTo>
                    <a:lnTo>
                      <a:pt x="3" y="4"/>
                    </a:lnTo>
                    <a:lnTo>
                      <a:pt x="3" y="2"/>
                    </a:lnTo>
                    <a:lnTo>
                      <a:pt x="0" y="2"/>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Line 691">
                <a:extLst>
                  <a:ext uri="{FF2B5EF4-FFF2-40B4-BE49-F238E27FC236}">
                    <a16:creationId xmlns:a16="http://schemas.microsoft.com/office/drawing/2014/main" id="{51F28536-16DF-4256-8042-94F51ABD05BE}"/>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Line 692">
                <a:extLst>
                  <a:ext uri="{FF2B5EF4-FFF2-40B4-BE49-F238E27FC236}">
                    <a16:creationId xmlns:a16="http://schemas.microsoft.com/office/drawing/2014/main" id="{A5F89920-D28A-43EC-95DD-0493F808972D}"/>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693">
                <a:extLst>
                  <a:ext uri="{FF2B5EF4-FFF2-40B4-BE49-F238E27FC236}">
                    <a16:creationId xmlns:a16="http://schemas.microsoft.com/office/drawing/2014/main" id="{220477CA-69E1-48B7-9F24-1C59764C76E9}"/>
                  </a:ext>
                </a:extLst>
              </p:cNvPr>
              <p:cNvSpPr>
                <a:spLocks/>
              </p:cNvSpPr>
              <p:nvPr/>
            </p:nvSpPr>
            <p:spPr bwMode="auto">
              <a:xfrm>
                <a:off x="5102343" y="1526888"/>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Line 694">
                <a:extLst>
                  <a:ext uri="{FF2B5EF4-FFF2-40B4-BE49-F238E27FC236}">
                    <a16:creationId xmlns:a16="http://schemas.microsoft.com/office/drawing/2014/main" id="{BAF26B04-A8FB-4E92-9FEC-084E09C4C9F5}"/>
                  </a:ext>
                </a:extLst>
              </p:cNvPr>
              <p:cNvSpPr>
                <a:spLocks noChangeShapeType="1"/>
              </p:cNvSpPr>
              <p:nvPr/>
            </p:nvSpPr>
            <p:spPr bwMode="auto">
              <a:xfrm>
                <a:off x="5102343" y="152373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695">
                <a:extLst>
                  <a:ext uri="{FF2B5EF4-FFF2-40B4-BE49-F238E27FC236}">
                    <a16:creationId xmlns:a16="http://schemas.microsoft.com/office/drawing/2014/main" id="{B5A8EE9E-34AB-4612-A048-85732DB5F237}"/>
                  </a:ext>
                </a:extLst>
              </p:cNvPr>
              <p:cNvSpPr>
                <a:spLocks/>
              </p:cNvSpPr>
              <p:nvPr/>
            </p:nvSpPr>
            <p:spPr bwMode="auto">
              <a:xfrm>
                <a:off x="5105499" y="1523732"/>
                <a:ext cx="3156" cy="3156"/>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cubicBezTo>
                      <a:pt x="0" y="1"/>
                      <a:pt x="0" y="1"/>
                      <a:pt x="0" y="1"/>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Line 696">
                <a:extLst>
                  <a:ext uri="{FF2B5EF4-FFF2-40B4-BE49-F238E27FC236}">
                    <a16:creationId xmlns:a16="http://schemas.microsoft.com/office/drawing/2014/main" id="{697D6A10-8D2A-46A0-96EF-F613F7F4CEB8}"/>
                  </a:ext>
                </a:extLst>
              </p:cNvPr>
              <p:cNvSpPr>
                <a:spLocks noChangeShapeType="1"/>
              </p:cNvSpPr>
              <p:nvPr/>
            </p:nvSpPr>
            <p:spPr bwMode="auto">
              <a:xfrm>
                <a:off x="5108654" y="1520576"/>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697">
                <a:extLst>
                  <a:ext uri="{FF2B5EF4-FFF2-40B4-BE49-F238E27FC236}">
                    <a16:creationId xmlns:a16="http://schemas.microsoft.com/office/drawing/2014/main" id="{50EE4F10-90C5-4DE2-8D8A-6AC5FF7543AD}"/>
                  </a:ext>
                </a:extLst>
              </p:cNvPr>
              <p:cNvSpPr>
                <a:spLocks/>
              </p:cNvSpPr>
              <p:nvPr/>
            </p:nvSpPr>
            <p:spPr bwMode="auto">
              <a:xfrm>
                <a:off x="5105499" y="1520576"/>
                <a:ext cx="3156" cy="3156"/>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1" y="1"/>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698">
                <a:extLst>
                  <a:ext uri="{FF2B5EF4-FFF2-40B4-BE49-F238E27FC236}">
                    <a16:creationId xmlns:a16="http://schemas.microsoft.com/office/drawing/2014/main" id="{1CAA27FA-1F2F-46D2-A129-E39AF6D33C5E}"/>
                  </a:ext>
                </a:extLst>
              </p:cNvPr>
              <p:cNvSpPr>
                <a:spLocks/>
              </p:cNvSpPr>
              <p:nvPr/>
            </p:nvSpPr>
            <p:spPr bwMode="auto">
              <a:xfrm>
                <a:off x="5108654" y="1517420"/>
                <a:ext cx="6311" cy="3156"/>
              </a:xfrm>
              <a:custGeom>
                <a:avLst/>
                <a:gdLst>
                  <a:gd name="T0" fmla="*/ 0 w 2"/>
                  <a:gd name="T1" fmla="*/ 0 h 1"/>
                  <a:gd name="T2" fmla="*/ 0 w 2"/>
                  <a:gd name="T3" fmla="*/ 1 h 1"/>
                  <a:gd name="T4" fmla="*/ 2 w 2"/>
                  <a:gd name="T5" fmla="*/ 1 h 1"/>
                </a:gdLst>
                <a:ahLst/>
                <a:cxnLst>
                  <a:cxn ang="0">
                    <a:pos x="T0" y="T1"/>
                  </a:cxn>
                  <a:cxn ang="0">
                    <a:pos x="T2" y="T3"/>
                  </a:cxn>
                  <a:cxn ang="0">
                    <a:pos x="T4" y="T5"/>
                  </a:cxn>
                </a:cxnLst>
                <a:rect l="0" t="0" r="r" b="b"/>
                <a:pathLst>
                  <a:path w="2" h="1">
                    <a:moveTo>
                      <a:pt x="0" y="0"/>
                    </a:moveTo>
                    <a:cubicBezTo>
                      <a:pt x="0" y="0"/>
                      <a:pt x="0" y="1"/>
                      <a:pt x="0" y="1"/>
                    </a:cubicBezTo>
                    <a:cubicBezTo>
                      <a:pt x="1" y="1"/>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699">
                <a:extLst>
                  <a:ext uri="{FF2B5EF4-FFF2-40B4-BE49-F238E27FC236}">
                    <a16:creationId xmlns:a16="http://schemas.microsoft.com/office/drawing/2014/main" id="{E915839D-E843-48F4-806F-69B15C92357B}"/>
                  </a:ext>
                </a:extLst>
              </p:cNvPr>
              <p:cNvSpPr>
                <a:spLocks/>
              </p:cNvSpPr>
              <p:nvPr/>
            </p:nvSpPr>
            <p:spPr bwMode="auto">
              <a:xfrm>
                <a:off x="5006094" y="1632603"/>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700">
                <a:extLst>
                  <a:ext uri="{FF2B5EF4-FFF2-40B4-BE49-F238E27FC236}">
                    <a16:creationId xmlns:a16="http://schemas.microsoft.com/office/drawing/2014/main" id="{C7620537-5447-4A5F-9A9A-EF6D87252763}"/>
                  </a:ext>
                </a:extLst>
              </p:cNvPr>
              <p:cNvSpPr>
                <a:spLocks/>
              </p:cNvSpPr>
              <p:nvPr/>
            </p:nvSpPr>
            <p:spPr bwMode="auto">
              <a:xfrm>
                <a:off x="5009250" y="1629447"/>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701">
                <a:extLst>
                  <a:ext uri="{FF2B5EF4-FFF2-40B4-BE49-F238E27FC236}">
                    <a16:creationId xmlns:a16="http://schemas.microsoft.com/office/drawing/2014/main" id="{64AFE398-D545-4330-9114-B8F2D05F79D4}"/>
                  </a:ext>
                </a:extLst>
              </p:cNvPr>
              <p:cNvSpPr>
                <a:spLocks/>
              </p:cNvSpPr>
              <p:nvPr/>
            </p:nvSpPr>
            <p:spPr bwMode="auto">
              <a:xfrm>
                <a:off x="5009250" y="1629447"/>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702">
                <a:extLst>
                  <a:ext uri="{FF2B5EF4-FFF2-40B4-BE49-F238E27FC236}">
                    <a16:creationId xmlns:a16="http://schemas.microsoft.com/office/drawing/2014/main" id="{BDB588B1-E4C2-481D-9BCB-F1526D4E793A}"/>
                  </a:ext>
                </a:extLst>
              </p:cNvPr>
              <p:cNvSpPr>
                <a:spLocks/>
              </p:cNvSpPr>
              <p:nvPr/>
            </p:nvSpPr>
            <p:spPr bwMode="auto">
              <a:xfrm>
                <a:off x="5009250" y="1629447"/>
                <a:ext cx="6311" cy="0"/>
              </a:xfrm>
              <a:custGeom>
                <a:avLst/>
                <a:gdLst>
                  <a:gd name="T0" fmla="*/ 0 w 2"/>
                  <a:gd name="T1" fmla="*/ 1 w 2"/>
                  <a:gd name="T2" fmla="*/ 2 w 2"/>
                </a:gdLst>
                <a:ahLst/>
                <a:cxnLst>
                  <a:cxn ang="0">
                    <a:pos x="T0" y="0"/>
                  </a:cxn>
                  <a:cxn ang="0">
                    <a:pos x="T1" y="0"/>
                  </a:cxn>
                  <a:cxn ang="0">
                    <a:pos x="T2" y="0"/>
                  </a:cxn>
                </a:cxnLst>
                <a:rect l="0" t="0" r="r" b="b"/>
                <a:pathLst>
                  <a:path w="2">
                    <a:moveTo>
                      <a:pt x="0" y="0"/>
                    </a:moveTo>
                    <a:cubicBezTo>
                      <a:pt x="0"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703">
                <a:extLst>
                  <a:ext uri="{FF2B5EF4-FFF2-40B4-BE49-F238E27FC236}">
                    <a16:creationId xmlns:a16="http://schemas.microsoft.com/office/drawing/2014/main" id="{821BBC16-F65C-4AA6-AB39-7C76FABB2046}"/>
                  </a:ext>
                </a:extLst>
              </p:cNvPr>
              <p:cNvSpPr>
                <a:spLocks/>
              </p:cNvSpPr>
              <p:nvPr/>
            </p:nvSpPr>
            <p:spPr bwMode="auto">
              <a:xfrm>
                <a:off x="5012405" y="1626291"/>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1"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704">
                <a:extLst>
                  <a:ext uri="{FF2B5EF4-FFF2-40B4-BE49-F238E27FC236}">
                    <a16:creationId xmlns:a16="http://schemas.microsoft.com/office/drawing/2014/main" id="{6821C161-7242-438F-A683-C5E04F1576D9}"/>
                  </a:ext>
                </a:extLst>
              </p:cNvPr>
              <p:cNvSpPr>
                <a:spLocks/>
              </p:cNvSpPr>
              <p:nvPr/>
            </p:nvSpPr>
            <p:spPr bwMode="auto">
              <a:xfrm>
                <a:off x="5012405" y="1623136"/>
                <a:ext cx="6311" cy="3156"/>
              </a:xfrm>
              <a:custGeom>
                <a:avLst/>
                <a:gdLst>
                  <a:gd name="T0" fmla="*/ 0 w 2"/>
                  <a:gd name="T1" fmla="*/ 0 h 1"/>
                  <a:gd name="T2" fmla="*/ 2 w 2"/>
                  <a:gd name="T3" fmla="*/ 1 h 1"/>
                </a:gdLst>
                <a:ahLst/>
                <a:cxnLst>
                  <a:cxn ang="0">
                    <a:pos x="T0" y="T1"/>
                  </a:cxn>
                  <a:cxn ang="0">
                    <a:pos x="T2" y="T3"/>
                  </a:cxn>
                </a:cxnLst>
                <a:rect l="0" t="0" r="r" b="b"/>
                <a:pathLst>
                  <a:path w="2" h="1">
                    <a:moveTo>
                      <a:pt x="0" y="0"/>
                    </a:moveTo>
                    <a:cubicBezTo>
                      <a:pt x="0" y="0"/>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705">
                <a:extLst>
                  <a:ext uri="{FF2B5EF4-FFF2-40B4-BE49-F238E27FC236}">
                    <a16:creationId xmlns:a16="http://schemas.microsoft.com/office/drawing/2014/main" id="{CC499372-47A6-40CC-B0C9-298AFF7C3005}"/>
                  </a:ext>
                </a:extLst>
              </p:cNvPr>
              <p:cNvSpPr>
                <a:spLocks/>
              </p:cNvSpPr>
              <p:nvPr/>
            </p:nvSpPr>
            <p:spPr bwMode="auto">
              <a:xfrm>
                <a:off x="5092876" y="1511109"/>
                <a:ext cx="15778" cy="22090"/>
              </a:xfrm>
              <a:custGeom>
                <a:avLst/>
                <a:gdLst>
                  <a:gd name="T0" fmla="*/ 1 w 5"/>
                  <a:gd name="T1" fmla="*/ 1 h 7"/>
                  <a:gd name="T2" fmla="*/ 4 w 5"/>
                  <a:gd name="T3" fmla="*/ 1 h 7"/>
                  <a:gd name="T4" fmla="*/ 5 w 5"/>
                  <a:gd name="T5" fmla="*/ 2 h 7"/>
                  <a:gd name="T6" fmla="*/ 1 w 5"/>
                  <a:gd name="T7" fmla="*/ 7 h 7"/>
                  <a:gd name="T8" fmla="*/ 0 w 5"/>
                  <a:gd name="T9" fmla="*/ 2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0"/>
                      <a:pt x="3" y="0"/>
                      <a:pt x="4" y="1"/>
                    </a:cubicBezTo>
                    <a:cubicBezTo>
                      <a:pt x="5" y="2"/>
                      <a:pt x="5" y="2"/>
                      <a:pt x="5" y="2"/>
                    </a:cubicBezTo>
                    <a:cubicBezTo>
                      <a:pt x="1" y="7"/>
                      <a:pt x="1" y="7"/>
                      <a:pt x="1" y="7"/>
                    </a:cubicBezTo>
                    <a:cubicBezTo>
                      <a:pt x="0" y="2"/>
                      <a:pt x="0" y="2"/>
                      <a:pt x="0" y="2"/>
                    </a:cubicBezTo>
                    <a:lnTo>
                      <a:pt x="1"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706">
                <a:extLst>
                  <a:ext uri="{FF2B5EF4-FFF2-40B4-BE49-F238E27FC236}">
                    <a16:creationId xmlns:a16="http://schemas.microsoft.com/office/drawing/2014/main" id="{91515CA1-C51B-48C1-A6DC-2EE0252D7CC7}"/>
                  </a:ext>
                </a:extLst>
              </p:cNvPr>
              <p:cNvSpPr>
                <a:spLocks/>
              </p:cNvSpPr>
              <p:nvPr/>
            </p:nvSpPr>
            <p:spPr bwMode="auto">
              <a:xfrm>
                <a:off x="5077098" y="1514265"/>
                <a:ext cx="34713" cy="42601"/>
              </a:xfrm>
              <a:custGeom>
                <a:avLst/>
                <a:gdLst>
                  <a:gd name="T0" fmla="*/ 9 w 11"/>
                  <a:gd name="T1" fmla="*/ 11 h 14"/>
                  <a:gd name="T2" fmla="*/ 5 w 11"/>
                  <a:gd name="T3" fmla="*/ 0 h 14"/>
                  <a:gd name="T4" fmla="*/ 0 w 11"/>
                  <a:gd name="T5" fmla="*/ 6 h 14"/>
                  <a:gd name="T6" fmla="*/ 3 w 11"/>
                  <a:gd name="T7" fmla="*/ 14 h 14"/>
                  <a:gd name="T8" fmla="*/ 9 w 11"/>
                  <a:gd name="T9" fmla="*/ 11 h 14"/>
                </a:gdLst>
                <a:ahLst/>
                <a:cxnLst>
                  <a:cxn ang="0">
                    <a:pos x="T0" y="T1"/>
                  </a:cxn>
                  <a:cxn ang="0">
                    <a:pos x="T2" y="T3"/>
                  </a:cxn>
                  <a:cxn ang="0">
                    <a:pos x="T4" y="T5"/>
                  </a:cxn>
                  <a:cxn ang="0">
                    <a:pos x="T6" y="T7"/>
                  </a:cxn>
                  <a:cxn ang="0">
                    <a:pos x="T8" y="T9"/>
                  </a:cxn>
                </a:cxnLst>
                <a:rect l="0" t="0" r="r" b="b"/>
                <a:pathLst>
                  <a:path w="11" h="14">
                    <a:moveTo>
                      <a:pt x="9" y="11"/>
                    </a:moveTo>
                    <a:cubicBezTo>
                      <a:pt x="11" y="10"/>
                      <a:pt x="4" y="2"/>
                      <a:pt x="5" y="0"/>
                    </a:cubicBezTo>
                    <a:cubicBezTo>
                      <a:pt x="0" y="6"/>
                      <a:pt x="0" y="6"/>
                      <a:pt x="0" y="6"/>
                    </a:cubicBezTo>
                    <a:cubicBezTo>
                      <a:pt x="0" y="6"/>
                      <a:pt x="3" y="12"/>
                      <a:pt x="3" y="14"/>
                    </a:cubicBezTo>
                    <a:lnTo>
                      <a:pt x="9" y="1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707">
                <a:extLst>
                  <a:ext uri="{FF2B5EF4-FFF2-40B4-BE49-F238E27FC236}">
                    <a16:creationId xmlns:a16="http://schemas.microsoft.com/office/drawing/2014/main" id="{7C93EB08-A30F-439A-8B23-8ACB6659F535}"/>
                  </a:ext>
                </a:extLst>
              </p:cNvPr>
              <p:cNvSpPr>
                <a:spLocks/>
              </p:cNvSpPr>
              <p:nvPr/>
            </p:nvSpPr>
            <p:spPr bwMode="auto">
              <a:xfrm>
                <a:off x="4996627" y="1619980"/>
                <a:ext cx="22090" cy="15778"/>
              </a:xfrm>
              <a:custGeom>
                <a:avLst/>
                <a:gdLst>
                  <a:gd name="T0" fmla="*/ 0 w 7"/>
                  <a:gd name="T1" fmla="*/ 0 h 5"/>
                  <a:gd name="T2" fmla="*/ 1 w 7"/>
                  <a:gd name="T3" fmla="*/ 3 h 5"/>
                  <a:gd name="T4" fmla="*/ 2 w 7"/>
                  <a:gd name="T5" fmla="*/ 5 h 5"/>
                  <a:gd name="T6" fmla="*/ 7 w 7"/>
                  <a:gd name="T7" fmla="*/ 0 h 5"/>
                  <a:gd name="T8" fmla="*/ 1 w 7"/>
                  <a:gd name="T9" fmla="*/ 0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cubicBezTo>
                      <a:pt x="0" y="1"/>
                      <a:pt x="0" y="3"/>
                      <a:pt x="1" y="3"/>
                    </a:cubicBezTo>
                    <a:cubicBezTo>
                      <a:pt x="2" y="4"/>
                      <a:pt x="2" y="5"/>
                      <a:pt x="2" y="5"/>
                    </a:cubicBezTo>
                    <a:cubicBezTo>
                      <a:pt x="7" y="0"/>
                      <a:pt x="7" y="0"/>
                      <a:pt x="7" y="0"/>
                    </a:cubicBezTo>
                    <a:cubicBezTo>
                      <a:pt x="1" y="0"/>
                      <a:pt x="1" y="0"/>
                      <a:pt x="1" y="0"/>
                    </a:cubicBezTo>
                    <a:lnTo>
                      <a:pt x="0"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708">
                <a:extLst>
                  <a:ext uri="{FF2B5EF4-FFF2-40B4-BE49-F238E27FC236}">
                    <a16:creationId xmlns:a16="http://schemas.microsoft.com/office/drawing/2014/main" id="{1F144E98-D719-49D4-9F44-F8160D2C7308}"/>
                  </a:ext>
                </a:extLst>
              </p:cNvPr>
              <p:cNvSpPr>
                <a:spLocks/>
              </p:cNvSpPr>
              <p:nvPr/>
            </p:nvSpPr>
            <p:spPr bwMode="auto">
              <a:xfrm>
                <a:off x="4999783" y="1601046"/>
                <a:ext cx="41024" cy="31557"/>
              </a:xfrm>
              <a:custGeom>
                <a:avLst/>
                <a:gdLst>
                  <a:gd name="T0" fmla="*/ 11 w 13"/>
                  <a:gd name="T1" fmla="*/ 9 h 10"/>
                  <a:gd name="T2" fmla="*/ 0 w 13"/>
                  <a:gd name="T3" fmla="*/ 6 h 10"/>
                  <a:gd name="T4" fmla="*/ 5 w 13"/>
                  <a:gd name="T5" fmla="*/ 0 h 10"/>
                  <a:gd name="T6" fmla="*/ 13 w 13"/>
                  <a:gd name="T7" fmla="*/ 2 h 10"/>
                  <a:gd name="T8" fmla="*/ 11 w 13"/>
                  <a:gd name="T9" fmla="*/ 9 h 10"/>
                </a:gdLst>
                <a:ahLst/>
                <a:cxnLst>
                  <a:cxn ang="0">
                    <a:pos x="T0" y="T1"/>
                  </a:cxn>
                  <a:cxn ang="0">
                    <a:pos x="T2" y="T3"/>
                  </a:cxn>
                  <a:cxn ang="0">
                    <a:pos x="T4" y="T5"/>
                  </a:cxn>
                  <a:cxn ang="0">
                    <a:pos x="T6" y="T7"/>
                  </a:cxn>
                  <a:cxn ang="0">
                    <a:pos x="T8" y="T9"/>
                  </a:cxn>
                </a:cxnLst>
                <a:rect l="0" t="0" r="r" b="b"/>
                <a:pathLst>
                  <a:path w="13" h="10">
                    <a:moveTo>
                      <a:pt x="11" y="9"/>
                    </a:moveTo>
                    <a:cubicBezTo>
                      <a:pt x="10" y="10"/>
                      <a:pt x="1" y="5"/>
                      <a:pt x="0" y="6"/>
                    </a:cubicBezTo>
                    <a:cubicBezTo>
                      <a:pt x="5" y="0"/>
                      <a:pt x="5" y="0"/>
                      <a:pt x="5" y="0"/>
                    </a:cubicBezTo>
                    <a:cubicBezTo>
                      <a:pt x="5" y="0"/>
                      <a:pt x="12" y="3"/>
                      <a:pt x="13" y="2"/>
                    </a:cubicBezTo>
                    <a:lnTo>
                      <a:pt x="11"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709">
                <a:extLst>
                  <a:ext uri="{FF2B5EF4-FFF2-40B4-BE49-F238E27FC236}">
                    <a16:creationId xmlns:a16="http://schemas.microsoft.com/office/drawing/2014/main" id="{2FD8F5E3-FDCA-4C2D-B280-FE2FD4C163E2}"/>
                  </a:ext>
                </a:extLst>
              </p:cNvPr>
              <p:cNvSpPr>
                <a:spLocks/>
              </p:cNvSpPr>
              <p:nvPr/>
            </p:nvSpPr>
            <p:spPr bwMode="auto">
              <a:xfrm>
                <a:off x="5021873" y="1537932"/>
                <a:ext cx="83626" cy="91515"/>
              </a:xfrm>
              <a:custGeom>
                <a:avLst/>
                <a:gdLst>
                  <a:gd name="T0" fmla="*/ 15 w 27"/>
                  <a:gd name="T1" fmla="*/ 16 h 29"/>
                  <a:gd name="T2" fmla="*/ 16 w 27"/>
                  <a:gd name="T3" fmla="*/ 16 h 29"/>
                  <a:gd name="T4" fmla="*/ 27 w 27"/>
                  <a:gd name="T5" fmla="*/ 3 h 29"/>
                  <a:gd name="T6" fmla="*/ 16 w 27"/>
                  <a:gd name="T7" fmla="*/ 0 h 29"/>
                  <a:gd name="T8" fmla="*/ 14 w 27"/>
                  <a:gd name="T9" fmla="*/ 3 h 29"/>
                  <a:gd name="T10" fmla="*/ 15 w 27"/>
                  <a:gd name="T11" fmla="*/ 3 h 29"/>
                  <a:gd name="T12" fmla="*/ 10 w 27"/>
                  <a:gd name="T13" fmla="*/ 11 h 29"/>
                  <a:gd name="T14" fmla="*/ 3 w 27"/>
                  <a:gd name="T15" fmla="*/ 17 h 29"/>
                  <a:gd name="T16" fmla="*/ 2 w 27"/>
                  <a:gd name="T17" fmla="*/ 16 h 29"/>
                  <a:gd name="T18" fmla="*/ 0 w 27"/>
                  <a:gd name="T19" fmla="*/ 18 h 29"/>
                  <a:gd name="T20" fmla="*/ 4 w 27"/>
                  <a:gd name="T21" fmla="*/ 29 h 29"/>
                  <a:gd name="T22" fmla="*/ 15 w 27"/>
                  <a:gd name="T2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15" y="16"/>
                    </a:moveTo>
                    <a:cubicBezTo>
                      <a:pt x="16" y="16"/>
                      <a:pt x="16" y="16"/>
                      <a:pt x="16" y="16"/>
                    </a:cubicBezTo>
                    <a:cubicBezTo>
                      <a:pt x="27" y="3"/>
                      <a:pt x="27" y="3"/>
                      <a:pt x="27" y="3"/>
                    </a:cubicBezTo>
                    <a:cubicBezTo>
                      <a:pt x="26" y="4"/>
                      <a:pt x="16" y="0"/>
                      <a:pt x="16" y="0"/>
                    </a:cubicBezTo>
                    <a:cubicBezTo>
                      <a:pt x="14" y="3"/>
                      <a:pt x="14" y="3"/>
                      <a:pt x="14" y="3"/>
                    </a:cubicBezTo>
                    <a:cubicBezTo>
                      <a:pt x="15" y="3"/>
                      <a:pt x="15" y="3"/>
                      <a:pt x="15" y="3"/>
                    </a:cubicBezTo>
                    <a:cubicBezTo>
                      <a:pt x="15" y="3"/>
                      <a:pt x="13" y="7"/>
                      <a:pt x="10" y="11"/>
                    </a:cubicBezTo>
                    <a:cubicBezTo>
                      <a:pt x="7" y="14"/>
                      <a:pt x="3" y="17"/>
                      <a:pt x="3" y="17"/>
                    </a:cubicBezTo>
                    <a:cubicBezTo>
                      <a:pt x="2" y="16"/>
                      <a:pt x="2" y="16"/>
                      <a:pt x="2" y="16"/>
                    </a:cubicBezTo>
                    <a:cubicBezTo>
                      <a:pt x="0" y="18"/>
                      <a:pt x="0" y="18"/>
                      <a:pt x="0" y="18"/>
                    </a:cubicBezTo>
                    <a:cubicBezTo>
                      <a:pt x="0" y="18"/>
                      <a:pt x="5" y="27"/>
                      <a:pt x="4" y="29"/>
                    </a:cubicBezTo>
                    <a:lnTo>
                      <a:pt x="15"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710">
                <a:extLst>
                  <a:ext uri="{FF2B5EF4-FFF2-40B4-BE49-F238E27FC236}">
                    <a16:creationId xmlns:a16="http://schemas.microsoft.com/office/drawing/2014/main" id="{64904CF8-7A3C-4553-853C-AED609B2C711}"/>
                  </a:ext>
                </a:extLst>
              </p:cNvPr>
              <p:cNvSpPr>
                <a:spLocks/>
              </p:cNvSpPr>
              <p:nvPr/>
            </p:nvSpPr>
            <p:spPr bwMode="auto">
              <a:xfrm>
                <a:off x="5009250" y="1526888"/>
                <a:ext cx="96249" cy="99404"/>
              </a:xfrm>
              <a:custGeom>
                <a:avLst/>
                <a:gdLst>
                  <a:gd name="T0" fmla="*/ 24 w 31"/>
                  <a:gd name="T1" fmla="*/ 24 h 32"/>
                  <a:gd name="T2" fmla="*/ 26 w 31"/>
                  <a:gd name="T3" fmla="*/ 0 h 32"/>
                  <a:gd name="T4" fmla="*/ 14 w 31"/>
                  <a:gd name="T5" fmla="*/ 15 h 32"/>
                  <a:gd name="T6" fmla="*/ 0 w 31"/>
                  <a:gd name="T7" fmla="*/ 28 h 32"/>
                  <a:gd name="T8" fmla="*/ 24 w 31"/>
                  <a:gd name="T9" fmla="*/ 24 h 32"/>
                </a:gdLst>
                <a:ahLst/>
                <a:cxnLst>
                  <a:cxn ang="0">
                    <a:pos x="T0" y="T1"/>
                  </a:cxn>
                  <a:cxn ang="0">
                    <a:pos x="T2" y="T3"/>
                  </a:cxn>
                  <a:cxn ang="0">
                    <a:pos x="T4" y="T5"/>
                  </a:cxn>
                  <a:cxn ang="0">
                    <a:pos x="T6" y="T7"/>
                  </a:cxn>
                  <a:cxn ang="0">
                    <a:pos x="T8" y="T9"/>
                  </a:cxn>
                </a:cxnLst>
                <a:rect l="0" t="0" r="r" b="b"/>
                <a:pathLst>
                  <a:path w="31" h="32">
                    <a:moveTo>
                      <a:pt x="24" y="24"/>
                    </a:moveTo>
                    <a:cubicBezTo>
                      <a:pt x="31" y="10"/>
                      <a:pt x="26" y="0"/>
                      <a:pt x="26" y="0"/>
                    </a:cubicBezTo>
                    <a:cubicBezTo>
                      <a:pt x="26" y="0"/>
                      <a:pt x="23" y="6"/>
                      <a:pt x="14" y="15"/>
                    </a:cubicBezTo>
                    <a:cubicBezTo>
                      <a:pt x="6" y="24"/>
                      <a:pt x="0" y="28"/>
                      <a:pt x="0" y="28"/>
                    </a:cubicBezTo>
                    <a:cubicBezTo>
                      <a:pt x="0" y="28"/>
                      <a:pt x="11" y="32"/>
                      <a:pt x="24" y="2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711">
                <a:extLst>
                  <a:ext uri="{FF2B5EF4-FFF2-40B4-BE49-F238E27FC236}">
                    <a16:creationId xmlns:a16="http://schemas.microsoft.com/office/drawing/2014/main" id="{C7F7F560-1A13-47FC-AF25-1FD5348D40F1}"/>
                  </a:ext>
                </a:extLst>
              </p:cNvPr>
              <p:cNvSpPr>
                <a:spLocks/>
              </p:cNvSpPr>
              <p:nvPr/>
            </p:nvSpPr>
            <p:spPr bwMode="auto">
              <a:xfrm>
                <a:off x="5067631" y="1537932"/>
                <a:ext cx="25246" cy="47335"/>
              </a:xfrm>
              <a:custGeom>
                <a:avLst/>
                <a:gdLst>
                  <a:gd name="T0" fmla="*/ 6 w 8"/>
                  <a:gd name="T1" fmla="*/ 15 h 15"/>
                  <a:gd name="T2" fmla="*/ 6 w 8"/>
                  <a:gd name="T3" fmla="*/ 0 h 15"/>
                  <a:gd name="T4" fmla="*/ 0 w 8"/>
                  <a:gd name="T5" fmla="*/ 10 h 15"/>
                  <a:gd name="T6" fmla="*/ 6 w 8"/>
                  <a:gd name="T7" fmla="*/ 15 h 15"/>
                </a:gdLst>
                <a:ahLst/>
                <a:cxnLst>
                  <a:cxn ang="0">
                    <a:pos x="T0" y="T1"/>
                  </a:cxn>
                  <a:cxn ang="0">
                    <a:pos x="T2" y="T3"/>
                  </a:cxn>
                  <a:cxn ang="0">
                    <a:pos x="T4" y="T5"/>
                  </a:cxn>
                  <a:cxn ang="0">
                    <a:pos x="T6" y="T7"/>
                  </a:cxn>
                </a:cxnLst>
                <a:rect l="0" t="0" r="r" b="b"/>
                <a:pathLst>
                  <a:path w="8" h="15">
                    <a:moveTo>
                      <a:pt x="6" y="15"/>
                    </a:moveTo>
                    <a:cubicBezTo>
                      <a:pt x="8" y="5"/>
                      <a:pt x="6" y="0"/>
                      <a:pt x="6" y="0"/>
                    </a:cubicBezTo>
                    <a:cubicBezTo>
                      <a:pt x="6" y="0"/>
                      <a:pt x="4" y="6"/>
                      <a:pt x="0" y="10"/>
                    </a:cubicBez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712">
                <a:extLst>
                  <a:ext uri="{FF2B5EF4-FFF2-40B4-BE49-F238E27FC236}">
                    <a16:creationId xmlns:a16="http://schemas.microsoft.com/office/drawing/2014/main" id="{D27AD5F8-0AD2-432F-A37B-F8446F4288CF}"/>
                  </a:ext>
                </a:extLst>
              </p:cNvPr>
              <p:cNvSpPr>
                <a:spLocks/>
              </p:cNvSpPr>
              <p:nvPr/>
            </p:nvSpPr>
            <p:spPr bwMode="auto">
              <a:xfrm>
                <a:off x="5021873" y="1588423"/>
                <a:ext cx="45758" cy="28401"/>
              </a:xfrm>
              <a:custGeom>
                <a:avLst/>
                <a:gdLst>
                  <a:gd name="T0" fmla="*/ 15 w 15"/>
                  <a:gd name="T1" fmla="*/ 5 h 9"/>
                  <a:gd name="T2" fmla="*/ 0 w 15"/>
                  <a:gd name="T3" fmla="*/ 7 h 9"/>
                  <a:gd name="T4" fmla="*/ 10 w 15"/>
                  <a:gd name="T5" fmla="*/ 0 h 9"/>
                  <a:gd name="T6" fmla="*/ 15 w 15"/>
                  <a:gd name="T7" fmla="*/ 5 h 9"/>
                </a:gdLst>
                <a:ahLst/>
                <a:cxnLst>
                  <a:cxn ang="0">
                    <a:pos x="T0" y="T1"/>
                  </a:cxn>
                  <a:cxn ang="0">
                    <a:pos x="T2" y="T3"/>
                  </a:cxn>
                  <a:cxn ang="0">
                    <a:pos x="T4" y="T5"/>
                  </a:cxn>
                  <a:cxn ang="0">
                    <a:pos x="T6" y="T7"/>
                  </a:cxn>
                </a:cxnLst>
                <a:rect l="0" t="0" r="r" b="b"/>
                <a:pathLst>
                  <a:path w="15" h="9">
                    <a:moveTo>
                      <a:pt x="15" y="5"/>
                    </a:moveTo>
                    <a:cubicBezTo>
                      <a:pt x="5" y="9"/>
                      <a:pt x="0" y="7"/>
                      <a:pt x="0" y="7"/>
                    </a:cubicBezTo>
                    <a:cubicBezTo>
                      <a:pt x="0" y="7"/>
                      <a:pt x="6" y="4"/>
                      <a:pt x="10" y="0"/>
                    </a:cubicBezTo>
                    <a:lnTo>
                      <a:pt x="1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8" name="Freeform 713">
                <a:extLst>
                  <a:ext uri="{FF2B5EF4-FFF2-40B4-BE49-F238E27FC236}">
                    <a16:creationId xmlns:a16="http://schemas.microsoft.com/office/drawing/2014/main" id="{B0E502BD-9604-4B43-AFE0-DF7665A729D3}"/>
                  </a:ext>
                </a:extLst>
              </p:cNvPr>
              <p:cNvSpPr>
                <a:spLocks/>
              </p:cNvSpPr>
              <p:nvPr/>
            </p:nvSpPr>
            <p:spPr bwMode="auto">
              <a:xfrm>
                <a:off x="5061319" y="1582112"/>
                <a:ext cx="18934" cy="15778"/>
              </a:xfrm>
              <a:custGeom>
                <a:avLst/>
                <a:gdLst>
                  <a:gd name="T0" fmla="*/ 6 w 12"/>
                  <a:gd name="T1" fmla="*/ 10 h 10"/>
                  <a:gd name="T2" fmla="*/ 8 w 12"/>
                  <a:gd name="T3" fmla="*/ 8 h 10"/>
                  <a:gd name="T4" fmla="*/ 12 w 12"/>
                  <a:gd name="T5" fmla="*/ 10 h 10"/>
                  <a:gd name="T6" fmla="*/ 12 w 12"/>
                  <a:gd name="T7" fmla="*/ 10 h 10"/>
                  <a:gd name="T8" fmla="*/ 10 w 12"/>
                  <a:gd name="T9" fmla="*/ 6 h 10"/>
                  <a:gd name="T10" fmla="*/ 12 w 12"/>
                  <a:gd name="T11" fmla="*/ 4 h 10"/>
                  <a:gd name="T12" fmla="*/ 10 w 12"/>
                  <a:gd name="T13" fmla="*/ 2 h 10"/>
                  <a:gd name="T14" fmla="*/ 8 w 12"/>
                  <a:gd name="T15" fmla="*/ 4 h 10"/>
                  <a:gd name="T16" fmla="*/ 2 w 12"/>
                  <a:gd name="T17" fmla="*/ 0 h 10"/>
                  <a:gd name="T18" fmla="*/ 0 w 12"/>
                  <a:gd name="T19" fmla="*/ 2 h 10"/>
                  <a:gd name="T20" fmla="*/ 6 w 12"/>
                  <a:gd name="T21" fmla="*/ 6 h 10"/>
                  <a:gd name="T22" fmla="*/ 4 w 12"/>
                  <a:gd name="T23" fmla="*/ 10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8"/>
                    </a:lnTo>
                    <a:lnTo>
                      <a:pt x="12" y="10"/>
                    </a:lnTo>
                    <a:lnTo>
                      <a:pt x="12" y="10"/>
                    </a:lnTo>
                    <a:lnTo>
                      <a:pt x="10" y="6"/>
                    </a:lnTo>
                    <a:lnTo>
                      <a:pt x="12" y="4"/>
                    </a:lnTo>
                    <a:lnTo>
                      <a:pt x="10" y="2"/>
                    </a:lnTo>
                    <a:lnTo>
                      <a:pt x="8" y="4"/>
                    </a:lnTo>
                    <a:lnTo>
                      <a:pt x="2" y="0"/>
                    </a:lnTo>
                    <a:lnTo>
                      <a:pt x="0" y="2"/>
                    </a:lnTo>
                    <a:lnTo>
                      <a:pt x="6" y="6"/>
                    </a:lnTo>
                    <a:lnTo>
                      <a:pt x="4" y="10"/>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19" name="Group 718"/>
              <p:cNvGrpSpPr/>
              <p:nvPr/>
            </p:nvGrpSpPr>
            <p:grpSpPr>
              <a:xfrm>
                <a:off x="2708610" y="239799"/>
                <a:ext cx="6861396" cy="6425282"/>
                <a:chOff x="2708610" y="239799"/>
                <a:chExt cx="6861396" cy="6425282"/>
              </a:xfrm>
            </p:grpSpPr>
            <p:pic>
              <p:nvPicPr>
                <p:cNvPr id="720" name="Picture 719"/>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93662" y="239799"/>
                  <a:ext cx="896216" cy="951795"/>
                </a:xfrm>
                <a:prstGeom prst="rect">
                  <a:avLst/>
                </a:prstGeom>
                <a:ln>
                  <a:noFill/>
                </a:ln>
                <a:effectLst>
                  <a:outerShdw blurRad="292100" dist="139700" dir="2700000" algn="tl" rotWithShape="0">
                    <a:srgbClr val="333333">
                      <a:alpha val="65000"/>
                    </a:srgbClr>
                  </a:outerShdw>
                </a:effectLst>
              </p:spPr>
            </p:pic>
            <p:pic>
              <p:nvPicPr>
                <p:cNvPr id="721" name="Picture 720"/>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207488">
                  <a:off x="6033270" y="5713286"/>
                  <a:ext cx="896216" cy="951795"/>
                </a:xfrm>
                <a:prstGeom prst="rect">
                  <a:avLst/>
                </a:prstGeom>
                <a:ln>
                  <a:noFill/>
                </a:ln>
                <a:effectLst>
                  <a:outerShdw blurRad="292100" dist="139700" dir="2700000" algn="tl" rotWithShape="0">
                    <a:srgbClr val="333333">
                      <a:alpha val="65000"/>
                    </a:srgbClr>
                  </a:outerShdw>
                </a:effectLst>
              </p:spPr>
            </p:pic>
            <p:pic>
              <p:nvPicPr>
                <p:cNvPr id="722" name="Picture 721"/>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049267">
                  <a:off x="3773257" y="5034520"/>
                  <a:ext cx="896216" cy="951795"/>
                </a:xfrm>
                <a:prstGeom prst="rect">
                  <a:avLst/>
                </a:prstGeom>
                <a:ln>
                  <a:noFill/>
                </a:ln>
                <a:effectLst>
                  <a:outerShdw blurRad="292100" dist="139700" dir="2700000" algn="tl" rotWithShape="0">
                    <a:srgbClr val="333333">
                      <a:alpha val="65000"/>
                    </a:srgbClr>
                  </a:outerShdw>
                </a:effectLst>
              </p:spPr>
            </p:pic>
            <p:pic>
              <p:nvPicPr>
                <p:cNvPr id="723" name="Picture 72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8834728">
                  <a:off x="7928306" y="4723943"/>
                  <a:ext cx="896216" cy="951795"/>
                </a:xfrm>
                <a:prstGeom prst="rect">
                  <a:avLst/>
                </a:prstGeom>
                <a:ln>
                  <a:noFill/>
                </a:ln>
                <a:effectLst>
                  <a:outerShdw blurRad="292100" dist="139700" dir="2700000" algn="tl" rotWithShape="0">
                    <a:srgbClr val="333333">
                      <a:alpha val="65000"/>
                    </a:srgbClr>
                  </a:outerShdw>
                </a:effectLst>
              </p:spPr>
            </p:pic>
            <p:pic>
              <p:nvPicPr>
                <p:cNvPr id="724" name="Picture 72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5933716">
                  <a:off x="2736400" y="2928528"/>
                  <a:ext cx="896216" cy="951795"/>
                </a:xfrm>
                <a:prstGeom prst="rect">
                  <a:avLst/>
                </a:prstGeom>
                <a:ln>
                  <a:noFill/>
                </a:ln>
                <a:effectLst>
                  <a:outerShdw blurRad="292100" dist="139700" dir="2700000" algn="tl" rotWithShape="0">
                    <a:srgbClr val="333333">
                      <a:alpha val="65000"/>
                    </a:srgbClr>
                  </a:outerShdw>
                </a:effectLst>
              </p:spPr>
            </p:pic>
            <p:pic>
              <p:nvPicPr>
                <p:cNvPr id="725" name="Picture 724"/>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096880">
                  <a:off x="3566474" y="1156763"/>
                  <a:ext cx="896216" cy="951795"/>
                </a:xfrm>
                <a:prstGeom prst="rect">
                  <a:avLst/>
                </a:prstGeom>
                <a:ln>
                  <a:noFill/>
                </a:ln>
                <a:effectLst>
                  <a:outerShdw blurRad="292100" dist="139700" dir="2700000" algn="tl" rotWithShape="0">
                    <a:srgbClr val="333333">
                      <a:alpha val="65000"/>
                    </a:srgbClr>
                  </a:outerShdw>
                </a:effectLst>
              </p:spPr>
            </p:pic>
            <p:pic>
              <p:nvPicPr>
                <p:cNvPr id="726" name="Picture 7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5237850">
                  <a:off x="8646001" y="2579771"/>
                  <a:ext cx="896216" cy="951795"/>
                </a:xfrm>
                <a:prstGeom prst="rect">
                  <a:avLst/>
                </a:prstGeom>
                <a:ln>
                  <a:noFill/>
                </a:ln>
                <a:effectLst>
                  <a:outerShdw blurRad="292100" dist="139700" dir="2700000" algn="tl" rotWithShape="0">
                    <a:srgbClr val="333333">
                      <a:alpha val="65000"/>
                    </a:srgbClr>
                  </a:outerShdw>
                </a:effectLst>
              </p:spPr>
            </p:pic>
            <p:pic>
              <p:nvPicPr>
                <p:cNvPr id="727" name="Picture 726"/>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62033">
                  <a:off x="7566921" y="795074"/>
                  <a:ext cx="896216" cy="951795"/>
                </a:xfrm>
                <a:prstGeom prst="rect">
                  <a:avLst/>
                </a:prstGeom>
                <a:ln>
                  <a:noFill/>
                </a:ln>
                <a:effectLst>
                  <a:outerShdw blurRad="292100" dist="139700" dir="2700000" algn="tl" rotWithShape="0">
                    <a:srgbClr val="333333">
                      <a:alpha val="65000"/>
                    </a:srgbClr>
                  </a:outerShdw>
                </a:effectLst>
              </p:spPr>
            </p:pic>
          </p:grpSp>
        </p:grpSp>
        <p:sp>
          <p:nvSpPr>
            <p:cNvPr id="12" name="TextBox 11"/>
            <p:cNvSpPr txBox="1"/>
            <p:nvPr/>
          </p:nvSpPr>
          <p:spPr>
            <a:xfrm>
              <a:off x="4557926" y="2701920"/>
              <a:ext cx="2624430" cy="1571923"/>
            </a:xfrm>
            <a:prstGeom prst="rect">
              <a:avLst/>
            </a:prstGeom>
            <a:noFill/>
          </p:spPr>
          <p:txBody>
            <a:bodyPr wrap="none" rtlCol="0">
              <a:spAutoFit/>
            </a:bodyPr>
            <a:lstStyle/>
            <a:p>
              <a:pPr algn="ctr"/>
              <a:r>
                <a:rPr lang="en-GB" sz="600" b="1" dirty="0" smtClean="0">
                  <a:solidFill>
                    <a:srgbClr val="002060"/>
                  </a:solidFill>
                  <a:latin typeface="Segoe Script" panose="030B0504020000000003" pitchFamily="66" charset="0"/>
                </a:rPr>
                <a:t>Being the </a:t>
              </a:r>
            </a:p>
            <a:p>
              <a:pPr algn="ctr"/>
              <a:r>
                <a:rPr lang="en-GB" sz="600" b="1" dirty="0" smtClean="0">
                  <a:solidFill>
                    <a:srgbClr val="002060"/>
                  </a:solidFill>
                  <a:latin typeface="Segoe Script" panose="030B0504020000000003" pitchFamily="66" charset="0"/>
                </a:rPr>
                <a:t>best that </a:t>
              </a:r>
            </a:p>
            <a:p>
              <a:pPr algn="ctr"/>
              <a:r>
                <a:rPr lang="en-GB" sz="600" b="1" dirty="0" smtClean="0">
                  <a:solidFill>
                    <a:srgbClr val="002060"/>
                  </a:solidFill>
                  <a:latin typeface="Segoe Script" panose="030B0504020000000003" pitchFamily="66" charset="0"/>
                </a:rPr>
                <a:t>we can be</a:t>
              </a:r>
              <a:endParaRPr lang="en-GB" sz="600" b="1" dirty="0">
                <a:solidFill>
                  <a:srgbClr val="002060"/>
                </a:solidFill>
                <a:latin typeface="Segoe Script" panose="030B0504020000000003" pitchFamily="66" charset="0"/>
              </a:endParaRPr>
            </a:p>
          </p:txBody>
        </p:sp>
      </p:grpSp>
    </p:spTree>
    <p:extLst>
      <p:ext uri="{BB962C8B-B14F-4D97-AF65-F5344CB8AC3E}">
        <p14:creationId xmlns:p14="http://schemas.microsoft.com/office/powerpoint/2010/main" val="225794199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10"/>
          </p:nvPr>
        </p:nvSpPr>
        <p:spPr/>
        <p:txBody>
          <a:bodyPr/>
          <a:lstStyle/>
          <a:p>
            <a:fld id="{9563718C-D3DE-4D05-81A6-0356F8B1DAE2}" type="datetimeFigureOut">
              <a:rPr lang="en-GB" smtClean="0"/>
              <a:t>18/09/2024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43611038-2D50-44A1-85D1-00A2C0C510FF}" type="slidenum">
              <a:rPr lang="en-GB" smtClean="0"/>
              <a:t>‹#›</a:t>
            </a:fld>
            <a:endParaRPr lang="en-GB"/>
          </a:p>
        </p:txBody>
      </p:sp>
    </p:spTree>
    <p:extLst>
      <p:ext uri="{BB962C8B-B14F-4D97-AF65-F5344CB8AC3E}">
        <p14:creationId xmlns:p14="http://schemas.microsoft.com/office/powerpoint/2010/main" val="11834737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sz="2000" b="1"/>
            </a:lvl1pPr>
          </a:lstStyle>
          <a:p>
            <a:pPr lvl="0"/>
            <a:r>
              <a:rPr lang="en-US"/>
              <a:t>Click to edit Master title style</a:t>
            </a:r>
            <a:endParaRPr lang="en-GB"/>
          </a:p>
        </p:txBody>
      </p:sp>
      <p:sp>
        <p:nvSpPr>
          <p:cNvPr id="3" name="Picture Placeholder 2"/>
          <p:cNvSpPr txBox="1">
            <a:spLocks noGrp="1"/>
          </p:cNvSpPr>
          <p:nvPr>
            <p:ph type="pic" idx="1"/>
          </p:nvPr>
        </p:nvSpPr>
        <p:spPr>
          <a:xfrm>
            <a:off x="1792288" y="612776"/>
            <a:ext cx="5486400" cy="4114800"/>
          </a:xfrm>
        </p:spPr>
        <p:txBody>
          <a:bodyPr/>
          <a:lstStyle>
            <a:lvl1pPr marL="0" indent="0">
              <a:buNone/>
              <a:defRPr lang="en-GB"/>
            </a:lvl1pPr>
          </a:lstStyle>
          <a:p>
            <a:pPr lvl="0"/>
            <a:endParaRPr lang="en-GB"/>
          </a:p>
        </p:txBody>
      </p:sp>
      <p:sp>
        <p:nvSpPr>
          <p:cNvPr id="4" name="Text Placeholder 3"/>
          <p:cNvSpPr txBox="1">
            <a:spLocks noGrp="1"/>
          </p:cNvSpPr>
          <p:nvPr>
            <p:ph type="body" idx="2"/>
          </p:nvPr>
        </p:nvSpPr>
        <p:spPr>
          <a:xfrm>
            <a:off x="1792288" y="5367335"/>
            <a:ext cx="5486400" cy="804864"/>
          </a:xfrm>
        </p:spPr>
        <p:txBody>
          <a:bodyPr/>
          <a:lstStyle>
            <a:lvl1pPr marL="0" indent="0">
              <a:spcBef>
                <a:spcPts val="300"/>
              </a:spcBef>
              <a:buNone/>
              <a:defRPr sz="1400"/>
            </a:lvl1pPr>
          </a:lstStyle>
          <a:p>
            <a:pPr lvl="0"/>
            <a:r>
              <a:rPr lang="en-US"/>
              <a:t>Click to edit Master text styles</a:t>
            </a:r>
          </a:p>
        </p:txBody>
      </p:sp>
      <p:sp>
        <p:nvSpPr>
          <p:cNvPr id="5" name="Date Placeholder 4"/>
          <p:cNvSpPr txBox="1">
            <a:spLocks noGrp="1"/>
          </p:cNvSpPr>
          <p:nvPr>
            <p:ph type="dt" sz="half" idx="7"/>
          </p:nvPr>
        </p:nvSpPr>
        <p:spPr/>
        <p:txBody>
          <a:bodyPr/>
          <a:lstStyle>
            <a:lvl1pPr>
              <a:defRPr/>
            </a:lvl1pPr>
          </a:lstStyle>
          <a:p>
            <a:pPr lvl="0"/>
            <a:fld id="{23F19AD7-46CE-40D3-8444-175245599467}" type="datetime1">
              <a:rPr lang="en-GB"/>
              <a:pPr lvl="0"/>
              <a:t>18/09/2024</a:t>
            </a:fld>
            <a:endParaRPr lang="en-GB"/>
          </a:p>
        </p:txBody>
      </p:sp>
      <p:sp>
        <p:nvSpPr>
          <p:cNvPr id="6" name="Footer Placeholder 5"/>
          <p:cNvSpPr txBox="1">
            <a:spLocks noGrp="1"/>
          </p:cNvSpPr>
          <p:nvPr>
            <p:ph type="ftr" sz="quarter" idx="9"/>
          </p:nvPr>
        </p:nvSpPr>
        <p:spPr/>
        <p:txBody>
          <a:bodyPr/>
          <a:lstStyle>
            <a:lvl1pPr>
              <a:defRPr/>
            </a:lvl1pPr>
          </a:lstStyle>
          <a:p>
            <a:pPr lvl="0"/>
            <a:endParaRPr lang="en-GB"/>
          </a:p>
        </p:txBody>
      </p:sp>
      <p:sp>
        <p:nvSpPr>
          <p:cNvPr id="7" name="Slide Number Placeholder 6"/>
          <p:cNvSpPr txBox="1">
            <a:spLocks noGrp="1"/>
          </p:cNvSpPr>
          <p:nvPr>
            <p:ph type="sldNum" sz="quarter" idx="8"/>
          </p:nvPr>
        </p:nvSpPr>
        <p:spPr/>
        <p:txBody>
          <a:bodyPr/>
          <a:lstStyle>
            <a:lvl1pPr>
              <a:defRPr/>
            </a:lvl1pPr>
          </a:lstStyle>
          <a:p>
            <a:pPr lvl="0"/>
            <a:fld id="{A153DCA9-1857-4CC5-9DAC-FE71C5E484BD}" type="slidenum">
              <a:t>‹#›</a:t>
            </a:fld>
            <a:endParaRPr lang="en-GB"/>
          </a:p>
        </p:txBody>
      </p:sp>
      <p:grpSp>
        <p:nvGrpSpPr>
          <p:cNvPr id="10" name="Group 9"/>
          <p:cNvGrpSpPr/>
          <p:nvPr userDrawn="1"/>
        </p:nvGrpSpPr>
        <p:grpSpPr>
          <a:xfrm>
            <a:off x="160437" y="44624"/>
            <a:ext cx="1603251" cy="1539614"/>
            <a:chOff x="2392685" y="0"/>
            <a:chExt cx="6977232" cy="6552790"/>
          </a:xfrm>
        </p:grpSpPr>
        <p:grpSp>
          <p:nvGrpSpPr>
            <p:cNvPr id="11" name="Group 10"/>
            <p:cNvGrpSpPr/>
            <p:nvPr/>
          </p:nvGrpSpPr>
          <p:grpSpPr>
            <a:xfrm>
              <a:off x="2392685" y="0"/>
              <a:ext cx="6977232" cy="6552790"/>
              <a:chOff x="2674039" y="157318"/>
              <a:chExt cx="6977232" cy="6552790"/>
            </a:xfrm>
          </p:grpSpPr>
          <p:sp>
            <p:nvSpPr>
              <p:cNvPr id="13" name="Freeform 22">
                <a:extLst>
                  <a:ext uri="{FF2B5EF4-FFF2-40B4-BE49-F238E27FC236}">
                    <a16:creationId xmlns:a16="http://schemas.microsoft.com/office/drawing/2014/main" id="{556E320C-2EBC-4BDD-AD02-9858028587A3}"/>
                  </a:ext>
                </a:extLst>
              </p:cNvPr>
              <p:cNvSpPr>
                <a:spLocks/>
              </p:cNvSpPr>
              <p:nvPr/>
            </p:nvSpPr>
            <p:spPr bwMode="auto">
              <a:xfrm>
                <a:off x="6091249" y="1503220"/>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B7762F"/>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5">
                <a:extLst>
                  <a:ext uri="{FF2B5EF4-FFF2-40B4-BE49-F238E27FC236}">
                    <a16:creationId xmlns:a16="http://schemas.microsoft.com/office/drawing/2014/main" id="{4B8DFA6B-03F6-4883-9FAF-CEE50EEE42EB}"/>
                  </a:ext>
                </a:extLst>
              </p:cNvPr>
              <p:cNvSpPr>
                <a:spLocks/>
              </p:cNvSpPr>
              <p:nvPr/>
            </p:nvSpPr>
            <p:spPr bwMode="auto">
              <a:xfrm>
                <a:off x="4106722" y="916261"/>
                <a:ext cx="429174" cy="498599"/>
              </a:xfrm>
              <a:custGeom>
                <a:avLst/>
                <a:gdLst>
                  <a:gd name="T0" fmla="*/ 138 w 138"/>
                  <a:gd name="T1" fmla="*/ 55 h 160"/>
                  <a:gd name="T2" fmla="*/ 109 w 138"/>
                  <a:gd name="T3" fmla="*/ 64 h 160"/>
                  <a:gd name="T4" fmla="*/ 54 w 138"/>
                  <a:gd name="T5" fmla="*/ 19 h 160"/>
                  <a:gd name="T6" fmla="*/ 63 w 138"/>
                  <a:gd name="T7" fmla="*/ 70 h 160"/>
                  <a:gd name="T8" fmla="*/ 62 w 138"/>
                  <a:gd name="T9" fmla="*/ 147 h 160"/>
                  <a:gd name="T10" fmla="*/ 59 w 138"/>
                  <a:gd name="T11" fmla="*/ 152 h 160"/>
                  <a:gd name="T12" fmla="*/ 54 w 138"/>
                  <a:gd name="T13" fmla="*/ 158 h 160"/>
                  <a:gd name="T14" fmla="*/ 50 w 138"/>
                  <a:gd name="T15" fmla="*/ 155 h 160"/>
                  <a:gd name="T16" fmla="*/ 49 w 138"/>
                  <a:gd name="T17" fmla="*/ 154 h 160"/>
                  <a:gd name="T18" fmla="*/ 5 w 138"/>
                  <a:gd name="T19" fmla="*/ 134 h 160"/>
                  <a:gd name="T20" fmla="*/ 7 w 138"/>
                  <a:gd name="T21" fmla="*/ 126 h 160"/>
                  <a:gd name="T22" fmla="*/ 16 w 138"/>
                  <a:gd name="T23" fmla="*/ 128 h 160"/>
                  <a:gd name="T24" fmla="*/ 19 w 138"/>
                  <a:gd name="T25" fmla="*/ 126 h 160"/>
                  <a:gd name="T26" fmla="*/ 52 w 138"/>
                  <a:gd name="T27" fmla="*/ 130 h 160"/>
                  <a:gd name="T28" fmla="*/ 54 w 138"/>
                  <a:gd name="T29" fmla="*/ 85 h 160"/>
                  <a:gd name="T30" fmla="*/ 42 w 138"/>
                  <a:gd name="T31" fmla="*/ 16 h 160"/>
                  <a:gd name="T32" fmla="*/ 44 w 138"/>
                  <a:gd name="T33" fmla="*/ 9 h 160"/>
                  <a:gd name="T34" fmla="*/ 90 w 138"/>
                  <a:gd name="T35" fmla="*/ 22 h 160"/>
                  <a:gd name="T36" fmla="*/ 138 w 138"/>
                  <a:gd name="T37"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160">
                    <a:moveTo>
                      <a:pt x="138" y="55"/>
                    </a:moveTo>
                    <a:cubicBezTo>
                      <a:pt x="136" y="56"/>
                      <a:pt x="126" y="57"/>
                      <a:pt x="109" y="64"/>
                    </a:cubicBezTo>
                    <a:cubicBezTo>
                      <a:pt x="92" y="47"/>
                      <a:pt x="71" y="31"/>
                      <a:pt x="54" y="19"/>
                    </a:cubicBezTo>
                    <a:cubicBezTo>
                      <a:pt x="62" y="34"/>
                      <a:pt x="63" y="53"/>
                      <a:pt x="63" y="70"/>
                    </a:cubicBezTo>
                    <a:cubicBezTo>
                      <a:pt x="63" y="96"/>
                      <a:pt x="58" y="122"/>
                      <a:pt x="62" y="147"/>
                    </a:cubicBezTo>
                    <a:cubicBezTo>
                      <a:pt x="62" y="149"/>
                      <a:pt x="61" y="151"/>
                      <a:pt x="59" y="152"/>
                    </a:cubicBezTo>
                    <a:cubicBezTo>
                      <a:pt x="61" y="155"/>
                      <a:pt x="58" y="160"/>
                      <a:pt x="54" y="158"/>
                    </a:cubicBezTo>
                    <a:cubicBezTo>
                      <a:pt x="53" y="157"/>
                      <a:pt x="51" y="156"/>
                      <a:pt x="50" y="155"/>
                    </a:cubicBezTo>
                    <a:cubicBezTo>
                      <a:pt x="49" y="155"/>
                      <a:pt x="49" y="154"/>
                      <a:pt x="49" y="154"/>
                    </a:cubicBezTo>
                    <a:cubicBezTo>
                      <a:pt x="35" y="145"/>
                      <a:pt x="21" y="136"/>
                      <a:pt x="5" y="134"/>
                    </a:cubicBezTo>
                    <a:cubicBezTo>
                      <a:pt x="0" y="133"/>
                      <a:pt x="2" y="125"/>
                      <a:pt x="7" y="126"/>
                    </a:cubicBezTo>
                    <a:cubicBezTo>
                      <a:pt x="10" y="126"/>
                      <a:pt x="13" y="127"/>
                      <a:pt x="16" y="128"/>
                    </a:cubicBezTo>
                    <a:cubicBezTo>
                      <a:pt x="16" y="127"/>
                      <a:pt x="17" y="126"/>
                      <a:pt x="19" y="126"/>
                    </a:cubicBezTo>
                    <a:cubicBezTo>
                      <a:pt x="31" y="121"/>
                      <a:pt x="42" y="123"/>
                      <a:pt x="52" y="130"/>
                    </a:cubicBezTo>
                    <a:cubicBezTo>
                      <a:pt x="52" y="115"/>
                      <a:pt x="54" y="100"/>
                      <a:pt x="54" y="85"/>
                    </a:cubicBezTo>
                    <a:cubicBezTo>
                      <a:pt x="55" y="63"/>
                      <a:pt x="58" y="33"/>
                      <a:pt x="42" y="16"/>
                    </a:cubicBezTo>
                    <a:cubicBezTo>
                      <a:pt x="40" y="14"/>
                      <a:pt x="41" y="10"/>
                      <a:pt x="44" y="9"/>
                    </a:cubicBezTo>
                    <a:cubicBezTo>
                      <a:pt x="53" y="0"/>
                      <a:pt x="77" y="14"/>
                      <a:pt x="90" y="22"/>
                    </a:cubicBezTo>
                    <a:cubicBezTo>
                      <a:pt x="101" y="28"/>
                      <a:pt x="126" y="46"/>
                      <a:pt x="138"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6">
                <a:extLst>
                  <a:ext uri="{FF2B5EF4-FFF2-40B4-BE49-F238E27FC236}">
                    <a16:creationId xmlns:a16="http://schemas.microsoft.com/office/drawing/2014/main" id="{D254DB18-98C4-4302-A96A-E03D95E41D2A}"/>
                  </a:ext>
                </a:extLst>
              </p:cNvPr>
              <p:cNvSpPr>
                <a:spLocks/>
              </p:cNvSpPr>
              <p:nvPr/>
            </p:nvSpPr>
            <p:spPr bwMode="auto">
              <a:xfrm>
                <a:off x="4592699" y="577025"/>
                <a:ext cx="474932" cy="355015"/>
              </a:xfrm>
              <a:custGeom>
                <a:avLst/>
                <a:gdLst>
                  <a:gd name="T0" fmla="*/ 11 w 153"/>
                  <a:gd name="T1" fmla="*/ 55 h 114"/>
                  <a:gd name="T2" fmla="*/ 12 w 153"/>
                  <a:gd name="T3" fmla="*/ 8 h 114"/>
                  <a:gd name="T4" fmla="*/ 19 w 153"/>
                  <a:gd name="T5" fmla="*/ 8 h 114"/>
                  <a:gd name="T6" fmla="*/ 81 w 153"/>
                  <a:gd name="T7" fmla="*/ 39 h 114"/>
                  <a:gd name="T8" fmla="*/ 125 w 153"/>
                  <a:gd name="T9" fmla="*/ 50 h 114"/>
                  <a:gd name="T10" fmla="*/ 130 w 153"/>
                  <a:gd name="T11" fmla="*/ 16 h 114"/>
                  <a:gd name="T12" fmla="*/ 133 w 153"/>
                  <a:gd name="T13" fmla="*/ 14 h 114"/>
                  <a:gd name="T14" fmla="*/ 134 w 153"/>
                  <a:gd name="T15" fmla="*/ 5 h 114"/>
                  <a:gd name="T16" fmla="*/ 142 w 153"/>
                  <a:gd name="T17" fmla="*/ 5 h 114"/>
                  <a:gd name="T18" fmla="*/ 150 w 153"/>
                  <a:gd name="T19" fmla="*/ 53 h 114"/>
                  <a:gd name="T20" fmla="*/ 150 w 153"/>
                  <a:gd name="T21" fmla="*/ 54 h 114"/>
                  <a:gd name="T22" fmla="*/ 152 w 153"/>
                  <a:gd name="T23" fmla="*/ 59 h 114"/>
                  <a:gd name="T24" fmla="*/ 144 w 153"/>
                  <a:gd name="T25" fmla="*/ 62 h 114"/>
                  <a:gd name="T26" fmla="*/ 139 w 153"/>
                  <a:gd name="T27" fmla="*/ 63 h 114"/>
                  <a:gd name="T28" fmla="*/ 65 w 153"/>
                  <a:gd name="T29" fmla="*/ 43 h 114"/>
                  <a:gd name="T30" fmla="*/ 18 w 153"/>
                  <a:gd name="T31" fmla="*/ 21 h 114"/>
                  <a:gd name="T32" fmla="*/ 48 w 153"/>
                  <a:gd name="T33" fmla="*/ 95 h 114"/>
                  <a:gd name="T34" fmla="*/ 33 w 153"/>
                  <a:gd name="T35" fmla="*/ 114 h 114"/>
                  <a:gd name="T36" fmla="*/ 11 w 153"/>
                  <a:gd name="T37"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14">
                    <a:moveTo>
                      <a:pt x="11" y="55"/>
                    </a:moveTo>
                    <a:cubicBezTo>
                      <a:pt x="7" y="41"/>
                      <a:pt x="0" y="15"/>
                      <a:pt x="12" y="8"/>
                    </a:cubicBezTo>
                    <a:cubicBezTo>
                      <a:pt x="13" y="6"/>
                      <a:pt x="17" y="6"/>
                      <a:pt x="19" y="8"/>
                    </a:cubicBezTo>
                    <a:cubicBezTo>
                      <a:pt x="31" y="28"/>
                      <a:pt x="60" y="34"/>
                      <a:pt x="81" y="39"/>
                    </a:cubicBezTo>
                    <a:cubicBezTo>
                      <a:pt x="96" y="43"/>
                      <a:pt x="111" y="45"/>
                      <a:pt x="125" y="50"/>
                    </a:cubicBezTo>
                    <a:cubicBezTo>
                      <a:pt x="121" y="38"/>
                      <a:pt x="123" y="27"/>
                      <a:pt x="130" y="16"/>
                    </a:cubicBezTo>
                    <a:cubicBezTo>
                      <a:pt x="131" y="15"/>
                      <a:pt x="132" y="14"/>
                      <a:pt x="133" y="14"/>
                    </a:cubicBezTo>
                    <a:cubicBezTo>
                      <a:pt x="133" y="11"/>
                      <a:pt x="133" y="8"/>
                      <a:pt x="134" y="5"/>
                    </a:cubicBezTo>
                    <a:cubicBezTo>
                      <a:pt x="134" y="0"/>
                      <a:pt x="143" y="0"/>
                      <a:pt x="142" y="5"/>
                    </a:cubicBezTo>
                    <a:cubicBezTo>
                      <a:pt x="140" y="22"/>
                      <a:pt x="145" y="37"/>
                      <a:pt x="150" y="53"/>
                    </a:cubicBezTo>
                    <a:cubicBezTo>
                      <a:pt x="150" y="53"/>
                      <a:pt x="150" y="54"/>
                      <a:pt x="150" y="54"/>
                    </a:cubicBezTo>
                    <a:cubicBezTo>
                      <a:pt x="151" y="56"/>
                      <a:pt x="151" y="57"/>
                      <a:pt x="152" y="59"/>
                    </a:cubicBezTo>
                    <a:cubicBezTo>
                      <a:pt x="153" y="64"/>
                      <a:pt x="147" y="65"/>
                      <a:pt x="144" y="62"/>
                    </a:cubicBezTo>
                    <a:cubicBezTo>
                      <a:pt x="143" y="64"/>
                      <a:pt x="141" y="64"/>
                      <a:pt x="139" y="63"/>
                    </a:cubicBezTo>
                    <a:cubicBezTo>
                      <a:pt x="116" y="53"/>
                      <a:pt x="89" y="50"/>
                      <a:pt x="65" y="43"/>
                    </a:cubicBezTo>
                    <a:cubicBezTo>
                      <a:pt x="49" y="39"/>
                      <a:pt x="30" y="33"/>
                      <a:pt x="18" y="21"/>
                    </a:cubicBezTo>
                    <a:cubicBezTo>
                      <a:pt x="25" y="40"/>
                      <a:pt x="37" y="74"/>
                      <a:pt x="48" y="95"/>
                    </a:cubicBezTo>
                    <a:cubicBezTo>
                      <a:pt x="42" y="97"/>
                      <a:pt x="34" y="113"/>
                      <a:pt x="33" y="114"/>
                    </a:cubicBezTo>
                    <a:cubicBezTo>
                      <a:pt x="28" y="101"/>
                      <a:pt x="14" y="68"/>
                      <a:pt x="11"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7">
                <a:extLst>
                  <a:ext uri="{FF2B5EF4-FFF2-40B4-BE49-F238E27FC236}">
                    <a16:creationId xmlns:a16="http://schemas.microsoft.com/office/drawing/2014/main" id="{3F57704C-81B1-40D4-8B90-70536AF7692E}"/>
                  </a:ext>
                </a:extLst>
              </p:cNvPr>
              <p:cNvSpPr>
                <a:spLocks/>
              </p:cNvSpPr>
              <p:nvPr/>
            </p:nvSpPr>
            <p:spPr bwMode="auto">
              <a:xfrm>
                <a:off x="4340243" y="745854"/>
                <a:ext cx="637449" cy="544356"/>
              </a:xfrm>
              <a:custGeom>
                <a:avLst/>
                <a:gdLst>
                  <a:gd name="T0" fmla="*/ 204 w 205"/>
                  <a:gd name="T1" fmla="*/ 38 h 175"/>
                  <a:gd name="T2" fmla="*/ 34 w 205"/>
                  <a:gd name="T3" fmla="*/ 169 h 175"/>
                  <a:gd name="T4" fmla="*/ 8 w 205"/>
                  <a:gd name="T5" fmla="*/ 150 h 175"/>
                  <a:gd name="T6" fmla="*/ 23 w 205"/>
                  <a:gd name="T7" fmla="*/ 129 h 175"/>
                  <a:gd name="T8" fmla="*/ 24 w 205"/>
                  <a:gd name="T9" fmla="*/ 120 h 175"/>
                  <a:gd name="T10" fmla="*/ 20 w 205"/>
                  <a:gd name="T11" fmla="*/ 110 h 175"/>
                  <a:gd name="T12" fmla="*/ 37 w 205"/>
                  <a:gd name="T13" fmla="*/ 94 h 175"/>
                  <a:gd name="T14" fmla="*/ 66 w 205"/>
                  <a:gd name="T15" fmla="*/ 87 h 175"/>
                  <a:gd name="T16" fmla="*/ 80 w 205"/>
                  <a:gd name="T17" fmla="*/ 55 h 175"/>
                  <a:gd name="T18" fmla="*/ 109 w 205"/>
                  <a:gd name="T19" fmla="*/ 44 h 175"/>
                  <a:gd name="T20" fmla="*/ 124 w 205"/>
                  <a:gd name="T21" fmla="*/ 35 h 175"/>
                  <a:gd name="T22" fmla="*/ 122 w 205"/>
                  <a:gd name="T23" fmla="*/ 16 h 175"/>
                  <a:gd name="T24" fmla="*/ 127 w 205"/>
                  <a:gd name="T25" fmla="*/ 12 h 175"/>
                  <a:gd name="T26" fmla="*/ 127 w 205"/>
                  <a:gd name="T27" fmla="*/ 12 h 175"/>
                  <a:gd name="T28" fmla="*/ 204 w 205"/>
                  <a:gd name="T29" fmla="*/ 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175">
                    <a:moveTo>
                      <a:pt x="204" y="38"/>
                    </a:moveTo>
                    <a:cubicBezTo>
                      <a:pt x="205" y="39"/>
                      <a:pt x="62" y="156"/>
                      <a:pt x="34" y="169"/>
                    </a:cubicBezTo>
                    <a:cubicBezTo>
                      <a:pt x="21" y="175"/>
                      <a:pt x="11" y="159"/>
                      <a:pt x="8" y="150"/>
                    </a:cubicBezTo>
                    <a:cubicBezTo>
                      <a:pt x="0" y="145"/>
                      <a:pt x="0" y="127"/>
                      <a:pt x="23" y="129"/>
                    </a:cubicBezTo>
                    <a:cubicBezTo>
                      <a:pt x="30" y="129"/>
                      <a:pt x="26" y="125"/>
                      <a:pt x="24" y="120"/>
                    </a:cubicBezTo>
                    <a:cubicBezTo>
                      <a:pt x="22" y="117"/>
                      <a:pt x="21" y="113"/>
                      <a:pt x="20" y="110"/>
                    </a:cubicBezTo>
                    <a:cubicBezTo>
                      <a:pt x="19" y="100"/>
                      <a:pt x="30" y="96"/>
                      <a:pt x="37" y="94"/>
                    </a:cubicBezTo>
                    <a:cubicBezTo>
                      <a:pt x="47" y="92"/>
                      <a:pt x="58" y="91"/>
                      <a:pt x="66" y="87"/>
                    </a:cubicBezTo>
                    <a:cubicBezTo>
                      <a:pt x="77" y="81"/>
                      <a:pt x="75" y="66"/>
                      <a:pt x="80" y="55"/>
                    </a:cubicBezTo>
                    <a:cubicBezTo>
                      <a:pt x="85" y="44"/>
                      <a:pt x="98" y="44"/>
                      <a:pt x="109" y="44"/>
                    </a:cubicBezTo>
                    <a:cubicBezTo>
                      <a:pt x="112" y="44"/>
                      <a:pt x="129" y="42"/>
                      <a:pt x="124" y="35"/>
                    </a:cubicBezTo>
                    <a:cubicBezTo>
                      <a:pt x="121" y="28"/>
                      <a:pt x="118" y="22"/>
                      <a:pt x="122" y="16"/>
                    </a:cubicBezTo>
                    <a:cubicBezTo>
                      <a:pt x="123" y="13"/>
                      <a:pt x="125" y="12"/>
                      <a:pt x="127" y="12"/>
                    </a:cubicBezTo>
                    <a:cubicBezTo>
                      <a:pt x="127" y="12"/>
                      <a:pt x="127" y="12"/>
                      <a:pt x="127" y="12"/>
                    </a:cubicBezTo>
                    <a:cubicBezTo>
                      <a:pt x="132" y="0"/>
                      <a:pt x="190" y="0"/>
                      <a:pt x="204" y="38"/>
                    </a:cubicBezTo>
                    <a:close/>
                  </a:path>
                </a:pathLst>
              </a:custGeom>
              <a:solidFill>
                <a:srgbClr val="9CD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8">
                <a:extLst>
                  <a:ext uri="{FF2B5EF4-FFF2-40B4-BE49-F238E27FC236}">
                    <a16:creationId xmlns:a16="http://schemas.microsoft.com/office/drawing/2014/main" id="{6195FA73-0A4C-4581-B5E6-313D69B3D848}"/>
                  </a:ext>
                </a:extLst>
              </p:cNvPr>
              <p:cNvSpPr>
                <a:spLocks/>
              </p:cNvSpPr>
              <p:nvPr/>
            </p:nvSpPr>
            <p:spPr bwMode="auto">
              <a:xfrm>
                <a:off x="4381267" y="845258"/>
                <a:ext cx="1367992" cy="1085557"/>
              </a:xfrm>
              <a:custGeom>
                <a:avLst/>
                <a:gdLst>
                  <a:gd name="T0" fmla="*/ 427 w 440"/>
                  <a:gd name="T1" fmla="*/ 48 h 349"/>
                  <a:gd name="T2" fmla="*/ 414 w 440"/>
                  <a:gd name="T3" fmla="*/ 68 h 349"/>
                  <a:gd name="T4" fmla="*/ 434 w 440"/>
                  <a:gd name="T5" fmla="*/ 64 h 349"/>
                  <a:gd name="T6" fmla="*/ 437 w 440"/>
                  <a:gd name="T7" fmla="*/ 70 h 349"/>
                  <a:gd name="T8" fmla="*/ 411 w 440"/>
                  <a:gd name="T9" fmla="*/ 75 h 349"/>
                  <a:gd name="T10" fmla="*/ 351 w 440"/>
                  <a:gd name="T11" fmla="*/ 134 h 349"/>
                  <a:gd name="T12" fmla="*/ 330 w 440"/>
                  <a:gd name="T13" fmla="*/ 164 h 349"/>
                  <a:gd name="T14" fmla="*/ 324 w 440"/>
                  <a:gd name="T15" fmla="*/ 182 h 349"/>
                  <a:gd name="T16" fmla="*/ 290 w 440"/>
                  <a:gd name="T17" fmla="*/ 238 h 349"/>
                  <a:gd name="T18" fmla="*/ 283 w 440"/>
                  <a:gd name="T19" fmla="*/ 229 h 349"/>
                  <a:gd name="T20" fmla="*/ 298 w 440"/>
                  <a:gd name="T21" fmla="*/ 190 h 349"/>
                  <a:gd name="T22" fmla="*/ 189 w 440"/>
                  <a:gd name="T23" fmla="*/ 23 h 349"/>
                  <a:gd name="T24" fmla="*/ 64 w 440"/>
                  <a:gd name="T25" fmla="*/ 142 h 349"/>
                  <a:gd name="T26" fmla="*/ 170 w 440"/>
                  <a:gd name="T27" fmla="*/ 255 h 349"/>
                  <a:gd name="T28" fmla="*/ 223 w 440"/>
                  <a:gd name="T29" fmla="*/ 266 h 349"/>
                  <a:gd name="T30" fmla="*/ 244 w 440"/>
                  <a:gd name="T31" fmla="*/ 275 h 349"/>
                  <a:gd name="T32" fmla="*/ 186 w 440"/>
                  <a:gd name="T33" fmla="*/ 295 h 349"/>
                  <a:gd name="T34" fmla="*/ 173 w 440"/>
                  <a:gd name="T35" fmla="*/ 293 h 349"/>
                  <a:gd name="T36" fmla="*/ 173 w 440"/>
                  <a:gd name="T37" fmla="*/ 293 h 349"/>
                  <a:gd name="T38" fmla="*/ 142 w 440"/>
                  <a:gd name="T39" fmla="*/ 290 h 349"/>
                  <a:gd name="T40" fmla="*/ 142 w 440"/>
                  <a:gd name="T41" fmla="*/ 290 h 349"/>
                  <a:gd name="T42" fmla="*/ 37 w 440"/>
                  <a:gd name="T43" fmla="*/ 318 h 349"/>
                  <a:gd name="T44" fmla="*/ 36 w 440"/>
                  <a:gd name="T45" fmla="*/ 323 h 349"/>
                  <a:gd name="T46" fmla="*/ 31 w 440"/>
                  <a:gd name="T47" fmla="*/ 342 h 349"/>
                  <a:gd name="T48" fmla="*/ 29 w 440"/>
                  <a:gd name="T49" fmla="*/ 348 h 349"/>
                  <a:gd name="T50" fmla="*/ 22 w 440"/>
                  <a:gd name="T51" fmla="*/ 344 h 349"/>
                  <a:gd name="T52" fmla="*/ 23 w 440"/>
                  <a:gd name="T53" fmla="*/ 322 h 349"/>
                  <a:gd name="T54" fmla="*/ 11 w 440"/>
                  <a:gd name="T55" fmla="*/ 326 h 349"/>
                  <a:gd name="T56" fmla="*/ 2 w 440"/>
                  <a:gd name="T57" fmla="*/ 323 h 349"/>
                  <a:gd name="T58" fmla="*/ 8 w 440"/>
                  <a:gd name="T59" fmla="*/ 317 h 349"/>
                  <a:gd name="T60" fmla="*/ 19 w 440"/>
                  <a:gd name="T61" fmla="*/ 311 h 349"/>
                  <a:gd name="T62" fmla="*/ 5 w 440"/>
                  <a:gd name="T63" fmla="*/ 301 h 349"/>
                  <a:gd name="T64" fmla="*/ 12 w 440"/>
                  <a:gd name="T65" fmla="*/ 298 h 349"/>
                  <a:gd name="T66" fmla="*/ 30 w 440"/>
                  <a:gd name="T67" fmla="*/ 307 h 349"/>
                  <a:gd name="T68" fmla="*/ 139 w 440"/>
                  <a:gd name="T69" fmla="*/ 277 h 349"/>
                  <a:gd name="T70" fmla="*/ 139 w 440"/>
                  <a:gd name="T71" fmla="*/ 277 h 349"/>
                  <a:gd name="T72" fmla="*/ 161 w 440"/>
                  <a:gd name="T73" fmla="*/ 273 h 349"/>
                  <a:gd name="T74" fmla="*/ 97 w 440"/>
                  <a:gd name="T75" fmla="*/ 208 h 349"/>
                  <a:gd name="T76" fmla="*/ 24 w 440"/>
                  <a:gd name="T77" fmla="*/ 123 h 349"/>
                  <a:gd name="T78" fmla="*/ 182 w 440"/>
                  <a:gd name="T79" fmla="*/ 7 h 349"/>
                  <a:gd name="T80" fmla="*/ 184 w 440"/>
                  <a:gd name="T81" fmla="*/ 7 h 349"/>
                  <a:gd name="T82" fmla="*/ 202 w 440"/>
                  <a:gd name="T83" fmla="*/ 11 h 349"/>
                  <a:gd name="T84" fmla="*/ 308 w 440"/>
                  <a:gd name="T85" fmla="*/ 177 h 349"/>
                  <a:gd name="T86" fmla="*/ 310 w 440"/>
                  <a:gd name="T87" fmla="*/ 174 h 349"/>
                  <a:gd name="T88" fmla="*/ 310 w 440"/>
                  <a:gd name="T89" fmla="*/ 174 h 349"/>
                  <a:gd name="T90" fmla="*/ 333 w 440"/>
                  <a:gd name="T91" fmla="*/ 141 h 349"/>
                  <a:gd name="T92" fmla="*/ 333 w 440"/>
                  <a:gd name="T93" fmla="*/ 140 h 349"/>
                  <a:gd name="T94" fmla="*/ 402 w 440"/>
                  <a:gd name="T95" fmla="*/ 70 h 349"/>
                  <a:gd name="T96" fmla="*/ 391 w 440"/>
                  <a:gd name="T97" fmla="*/ 47 h 349"/>
                  <a:gd name="T98" fmla="*/ 396 w 440"/>
                  <a:gd name="T99" fmla="*/ 42 h 349"/>
                  <a:gd name="T100" fmla="*/ 408 w 440"/>
                  <a:gd name="T101" fmla="*/ 62 h 349"/>
                  <a:gd name="T102" fmla="*/ 426 w 440"/>
                  <a:gd name="T103" fmla="*/ 42 h 349"/>
                  <a:gd name="T104" fmla="*/ 427 w 440"/>
                  <a:gd name="T105" fmla="*/ 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49">
                    <a:moveTo>
                      <a:pt x="427" y="48"/>
                    </a:moveTo>
                    <a:cubicBezTo>
                      <a:pt x="419" y="55"/>
                      <a:pt x="417" y="55"/>
                      <a:pt x="414" y="68"/>
                    </a:cubicBezTo>
                    <a:cubicBezTo>
                      <a:pt x="423" y="66"/>
                      <a:pt x="424" y="64"/>
                      <a:pt x="434" y="64"/>
                    </a:cubicBezTo>
                    <a:cubicBezTo>
                      <a:pt x="439" y="64"/>
                      <a:pt x="440" y="69"/>
                      <a:pt x="437" y="70"/>
                    </a:cubicBezTo>
                    <a:cubicBezTo>
                      <a:pt x="425" y="73"/>
                      <a:pt x="423" y="74"/>
                      <a:pt x="411" y="75"/>
                    </a:cubicBezTo>
                    <a:cubicBezTo>
                      <a:pt x="408" y="75"/>
                      <a:pt x="368" y="114"/>
                      <a:pt x="351" y="134"/>
                    </a:cubicBezTo>
                    <a:cubicBezTo>
                      <a:pt x="342" y="144"/>
                      <a:pt x="335" y="154"/>
                      <a:pt x="330" y="164"/>
                    </a:cubicBezTo>
                    <a:cubicBezTo>
                      <a:pt x="328" y="171"/>
                      <a:pt x="326" y="177"/>
                      <a:pt x="324" y="182"/>
                    </a:cubicBezTo>
                    <a:cubicBezTo>
                      <a:pt x="320" y="197"/>
                      <a:pt x="317" y="214"/>
                      <a:pt x="290" y="238"/>
                    </a:cubicBezTo>
                    <a:cubicBezTo>
                      <a:pt x="285" y="242"/>
                      <a:pt x="278" y="234"/>
                      <a:pt x="283" y="229"/>
                    </a:cubicBezTo>
                    <a:cubicBezTo>
                      <a:pt x="294" y="219"/>
                      <a:pt x="299" y="207"/>
                      <a:pt x="298" y="190"/>
                    </a:cubicBezTo>
                    <a:cubicBezTo>
                      <a:pt x="285" y="181"/>
                      <a:pt x="216" y="91"/>
                      <a:pt x="189" y="23"/>
                    </a:cubicBezTo>
                    <a:cubicBezTo>
                      <a:pt x="136" y="59"/>
                      <a:pt x="109" y="96"/>
                      <a:pt x="64" y="142"/>
                    </a:cubicBezTo>
                    <a:cubicBezTo>
                      <a:pt x="73" y="147"/>
                      <a:pt x="162" y="246"/>
                      <a:pt x="170" y="255"/>
                    </a:cubicBezTo>
                    <a:cubicBezTo>
                      <a:pt x="174" y="259"/>
                      <a:pt x="200" y="279"/>
                      <a:pt x="223" y="266"/>
                    </a:cubicBezTo>
                    <a:cubicBezTo>
                      <a:pt x="227" y="264"/>
                      <a:pt x="242" y="268"/>
                      <a:pt x="244" y="275"/>
                    </a:cubicBezTo>
                    <a:cubicBezTo>
                      <a:pt x="244" y="275"/>
                      <a:pt x="212" y="298"/>
                      <a:pt x="186" y="295"/>
                    </a:cubicBezTo>
                    <a:cubicBezTo>
                      <a:pt x="182" y="295"/>
                      <a:pt x="177" y="294"/>
                      <a:pt x="173" y="293"/>
                    </a:cubicBezTo>
                    <a:cubicBezTo>
                      <a:pt x="173" y="293"/>
                      <a:pt x="173" y="293"/>
                      <a:pt x="173" y="293"/>
                    </a:cubicBezTo>
                    <a:cubicBezTo>
                      <a:pt x="165" y="291"/>
                      <a:pt x="142" y="290"/>
                      <a:pt x="142" y="290"/>
                    </a:cubicBezTo>
                    <a:cubicBezTo>
                      <a:pt x="142" y="290"/>
                      <a:pt x="142" y="290"/>
                      <a:pt x="142" y="290"/>
                    </a:cubicBezTo>
                    <a:cubicBezTo>
                      <a:pt x="101" y="294"/>
                      <a:pt x="54" y="287"/>
                      <a:pt x="37" y="318"/>
                    </a:cubicBezTo>
                    <a:cubicBezTo>
                      <a:pt x="37" y="318"/>
                      <a:pt x="37" y="321"/>
                      <a:pt x="36" y="323"/>
                    </a:cubicBezTo>
                    <a:cubicBezTo>
                      <a:pt x="32" y="329"/>
                      <a:pt x="29" y="335"/>
                      <a:pt x="31" y="342"/>
                    </a:cubicBezTo>
                    <a:cubicBezTo>
                      <a:pt x="32" y="345"/>
                      <a:pt x="32" y="347"/>
                      <a:pt x="29" y="348"/>
                    </a:cubicBezTo>
                    <a:cubicBezTo>
                      <a:pt x="26" y="349"/>
                      <a:pt x="24" y="347"/>
                      <a:pt x="22" y="344"/>
                    </a:cubicBezTo>
                    <a:cubicBezTo>
                      <a:pt x="20" y="336"/>
                      <a:pt x="21" y="329"/>
                      <a:pt x="23" y="322"/>
                    </a:cubicBezTo>
                    <a:cubicBezTo>
                      <a:pt x="19" y="323"/>
                      <a:pt x="15" y="324"/>
                      <a:pt x="11" y="326"/>
                    </a:cubicBezTo>
                    <a:cubicBezTo>
                      <a:pt x="8" y="327"/>
                      <a:pt x="3" y="325"/>
                      <a:pt x="2" y="323"/>
                    </a:cubicBezTo>
                    <a:cubicBezTo>
                      <a:pt x="1" y="319"/>
                      <a:pt x="5" y="318"/>
                      <a:pt x="8" y="317"/>
                    </a:cubicBezTo>
                    <a:cubicBezTo>
                      <a:pt x="11" y="315"/>
                      <a:pt x="15" y="312"/>
                      <a:pt x="19" y="311"/>
                    </a:cubicBezTo>
                    <a:cubicBezTo>
                      <a:pt x="13" y="309"/>
                      <a:pt x="11" y="307"/>
                      <a:pt x="5" y="301"/>
                    </a:cubicBezTo>
                    <a:cubicBezTo>
                      <a:pt x="0" y="297"/>
                      <a:pt x="8" y="295"/>
                      <a:pt x="12" y="298"/>
                    </a:cubicBezTo>
                    <a:cubicBezTo>
                      <a:pt x="24" y="304"/>
                      <a:pt x="23" y="303"/>
                      <a:pt x="30" y="307"/>
                    </a:cubicBezTo>
                    <a:cubicBezTo>
                      <a:pt x="57" y="273"/>
                      <a:pt x="100" y="279"/>
                      <a:pt x="139" y="277"/>
                    </a:cubicBezTo>
                    <a:cubicBezTo>
                      <a:pt x="139" y="277"/>
                      <a:pt x="139" y="277"/>
                      <a:pt x="139" y="277"/>
                    </a:cubicBezTo>
                    <a:cubicBezTo>
                      <a:pt x="151" y="276"/>
                      <a:pt x="158" y="273"/>
                      <a:pt x="161" y="273"/>
                    </a:cubicBezTo>
                    <a:cubicBezTo>
                      <a:pt x="140" y="250"/>
                      <a:pt x="121" y="227"/>
                      <a:pt x="97" y="208"/>
                    </a:cubicBezTo>
                    <a:cubicBezTo>
                      <a:pt x="68" y="185"/>
                      <a:pt x="1" y="145"/>
                      <a:pt x="24" y="123"/>
                    </a:cubicBezTo>
                    <a:cubicBezTo>
                      <a:pt x="28" y="120"/>
                      <a:pt x="106" y="39"/>
                      <a:pt x="182" y="7"/>
                    </a:cubicBezTo>
                    <a:cubicBezTo>
                      <a:pt x="183" y="7"/>
                      <a:pt x="183" y="7"/>
                      <a:pt x="184" y="7"/>
                    </a:cubicBezTo>
                    <a:cubicBezTo>
                      <a:pt x="187" y="3"/>
                      <a:pt x="199" y="0"/>
                      <a:pt x="202" y="11"/>
                    </a:cubicBezTo>
                    <a:cubicBezTo>
                      <a:pt x="224" y="79"/>
                      <a:pt x="270" y="120"/>
                      <a:pt x="308" y="177"/>
                    </a:cubicBezTo>
                    <a:cubicBezTo>
                      <a:pt x="309" y="176"/>
                      <a:pt x="310" y="175"/>
                      <a:pt x="310" y="174"/>
                    </a:cubicBezTo>
                    <a:cubicBezTo>
                      <a:pt x="310" y="174"/>
                      <a:pt x="310" y="174"/>
                      <a:pt x="310" y="174"/>
                    </a:cubicBezTo>
                    <a:cubicBezTo>
                      <a:pt x="310" y="174"/>
                      <a:pt x="329" y="145"/>
                      <a:pt x="333" y="141"/>
                    </a:cubicBezTo>
                    <a:cubicBezTo>
                      <a:pt x="333" y="140"/>
                      <a:pt x="333" y="140"/>
                      <a:pt x="333" y="140"/>
                    </a:cubicBezTo>
                    <a:cubicBezTo>
                      <a:pt x="351" y="114"/>
                      <a:pt x="374" y="91"/>
                      <a:pt x="402" y="70"/>
                    </a:cubicBezTo>
                    <a:cubicBezTo>
                      <a:pt x="400" y="62"/>
                      <a:pt x="398" y="53"/>
                      <a:pt x="391" y="47"/>
                    </a:cubicBezTo>
                    <a:cubicBezTo>
                      <a:pt x="388" y="45"/>
                      <a:pt x="392" y="37"/>
                      <a:pt x="396" y="42"/>
                    </a:cubicBezTo>
                    <a:cubicBezTo>
                      <a:pt x="401" y="46"/>
                      <a:pt x="406" y="57"/>
                      <a:pt x="408" y="62"/>
                    </a:cubicBezTo>
                    <a:cubicBezTo>
                      <a:pt x="411" y="52"/>
                      <a:pt x="414" y="48"/>
                      <a:pt x="426" y="42"/>
                    </a:cubicBezTo>
                    <a:cubicBezTo>
                      <a:pt x="432" y="39"/>
                      <a:pt x="429" y="47"/>
                      <a:pt x="427" y="4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9">
                <a:extLst>
                  <a:ext uri="{FF2B5EF4-FFF2-40B4-BE49-F238E27FC236}">
                    <a16:creationId xmlns:a16="http://schemas.microsoft.com/office/drawing/2014/main" id="{964AA23C-AF4C-492D-917C-AD5506884B8F}"/>
                  </a:ext>
                </a:extLst>
              </p:cNvPr>
              <p:cNvSpPr>
                <a:spLocks noEditPoints="1"/>
              </p:cNvSpPr>
              <p:nvPr/>
            </p:nvSpPr>
            <p:spPr bwMode="auto">
              <a:xfrm>
                <a:off x="4160369" y="621204"/>
                <a:ext cx="874126" cy="758943"/>
              </a:xfrm>
              <a:custGeom>
                <a:avLst/>
                <a:gdLst>
                  <a:gd name="T0" fmla="*/ 268 w 281"/>
                  <a:gd name="T1" fmla="*/ 4 h 244"/>
                  <a:gd name="T2" fmla="*/ 260 w 281"/>
                  <a:gd name="T3" fmla="*/ 1 h 244"/>
                  <a:gd name="T4" fmla="*/ 257 w 281"/>
                  <a:gd name="T5" fmla="*/ 6 h 244"/>
                  <a:gd name="T6" fmla="*/ 258 w 281"/>
                  <a:gd name="T7" fmla="*/ 23 h 244"/>
                  <a:gd name="T8" fmla="*/ 270 w 281"/>
                  <a:gd name="T9" fmla="*/ 42 h 244"/>
                  <a:gd name="T10" fmla="*/ 277 w 281"/>
                  <a:gd name="T11" fmla="*/ 45 h 244"/>
                  <a:gd name="T12" fmla="*/ 280 w 281"/>
                  <a:gd name="T13" fmla="*/ 40 h 244"/>
                  <a:gd name="T14" fmla="*/ 280 w 281"/>
                  <a:gd name="T15" fmla="*/ 23 h 244"/>
                  <a:gd name="T16" fmla="*/ 276 w 281"/>
                  <a:gd name="T17" fmla="*/ 13 h 244"/>
                  <a:gd name="T18" fmla="*/ 268 w 281"/>
                  <a:gd name="T19" fmla="*/ 4 h 244"/>
                  <a:gd name="T20" fmla="*/ 38 w 281"/>
                  <a:gd name="T21" fmla="*/ 233 h 244"/>
                  <a:gd name="T22" fmla="*/ 22 w 281"/>
                  <a:gd name="T23" fmla="*/ 216 h 244"/>
                  <a:gd name="T24" fmla="*/ 6 w 281"/>
                  <a:gd name="T25" fmla="*/ 211 h 244"/>
                  <a:gd name="T26" fmla="*/ 1 w 281"/>
                  <a:gd name="T27" fmla="*/ 212 h 244"/>
                  <a:gd name="T28" fmla="*/ 1 w 281"/>
                  <a:gd name="T29" fmla="*/ 221 h 244"/>
                  <a:gd name="T30" fmla="*/ 8 w 281"/>
                  <a:gd name="T31" fmla="*/ 231 h 244"/>
                  <a:gd name="T32" fmla="*/ 16 w 281"/>
                  <a:gd name="T33" fmla="*/ 237 h 244"/>
                  <a:gd name="T34" fmla="*/ 32 w 281"/>
                  <a:gd name="T35" fmla="*/ 243 h 244"/>
                  <a:gd name="T36" fmla="*/ 38 w 281"/>
                  <a:gd name="T37" fmla="*/ 241 h 244"/>
                  <a:gd name="T38" fmla="*/ 38 w 281"/>
                  <a:gd name="T39" fmla="*/ 2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244">
                    <a:moveTo>
                      <a:pt x="268" y="4"/>
                    </a:moveTo>
                    <a:cubicBezTo>
                      <a:pt x="265" y="2"/>
                      <a:pt x="262" y="0"/>
                      <a:pt x="260" y="1"/>
                    </a:cubicBezTo>
                    <a:cubicBezTo>
                      <a:pt x="258" y="1"/>
                      <a:pt x="257" y="2"/>
                      <a:pt x="257" y="6"/>
                    </a:cubicBezTo>
                    <a:cubicBezTo>
                      <a:pt x="257" y="11"/>
                      <a:pt x="257" y="17"/>
                      <a:pt x="258" y="23"/>
                    </a:cubicBezTo>
                    <a:cubicBezTo>
                      <a:pt x="259" y="33"/>
                      <a:pt x="267" y="41"/>
                      <a:pt x="270" y="42"/>
                    </a:cubicBezTo>
                    <a:cubicBezTo>
                      <a:pt x="273" y="45"/>
                      <a:pt x="275" y="46"/>
                      <a:pt x="277" y="45"/>
                    </a:cubicBezTo>
                    <a:cubicBezTo>
                      <a:pt x="279" y="45"/>
                      <a:pt x="281" y="44"/>
                      <a:pt x="280" y="40"/>
                    </a:cubicBezTo>
                    <a:cubicBezTo>
                      <a:pt x="280" y="34"/>
                      <a:pt x="280" y="28"/>
                      <a:pt x="280" y="23"/>
                    </a:cubicBezTo>
                    <a:cubicBezTo>
                      <a:pt x="280" y="20"/>
                      <a:pt x="278" y="15"/>
                      <a:pt x="276" y="13"/>
                    </a:cubicBezTo>
                    <a:cubicBezTo>
                      <a:pt x="273" y="8"/>
                      <a:pt x="270" y="6"/>
                      <a:pt x="268" y="4"/>
                    </a:cubicBezTo>
                    <a:close/>
                    <a:moveTo>
                      <a:pt x="38" y="233"/>
                    </a:moveTo>
                    <a:cubicBezTo>
                      <a:pt x="37" y="230"/>
                      <a:pt x="32" y="219"/>
                      <a:pt x="22" y="216"/>
                    </a:cubicBezTo>
                    <a:cubicBezTo>
                      <a:pt x="17" y="214"/>
                      <a:pt x="11" y="212"/>
                      <a:pt x="6" y="211"/>
                    </a:cubicBezTo>
                    <a:cubicBezTo>
                      <a:pt x="3" y="210"/>
                      <a:pt x="1" y="211"/>
                      <a:pt x="1" y="212"/>
                    </a:cubicBezTo>
                    <a:cubicBezTo>
                      <a:pt x="0" y="214"/>
                      <a:pt x="0" y="217"/>
                      <a:pt x="1" y="221"/>
                    </a:cubicBezTo>
                    <a:cubicBezTo>
                      <a:pt x="2" y="223"/>
                      <a:pt x="4" y="227"/>
                      <a:pt x="8" y="231"/>
                    </a:cubicBezTo>
                    <a:cubicBezTo>
                      <a:pt x="10" y="233"/>
                      <a:pt x="13" y="236"/>
                      <a:pt x="16" y="237"/>
                    </a:cubicBezTo>
                    <a:cubicBezTo>
                      <a:pt x="21" y="239"/>
                      <a:pt x="27" y="240"/>
                      <a:pt x="32" y="243"/>
                    </a:cubicBezTo>
                    <a:cubicBezTo>
                      <a:pt x="36" y="244"/>
                      <a:pt x="38" y="242"/>
                      <a:pt x="38" y="241"/>
                    </a:cubicBezTo>
                    <a:cubicBezTo>
                      <a:pt x="39" y="239"/>
                      <a:pt x="39" y="236"/>
                      <a:pt x="38" y="233"/>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0">
                <a:extLst>
                  <a:ext uri="{FF2B5EF4-FFF2-40B4-BE49-F238E27FC236}">
                    <a16:creationId xmlns:a16="http://schemas.microsoft.com/office/drawing/2014/main" id="{5CA4BA5D-CFEC-479D-9CFF-6AF0EB857851}"/>
                  </a:ext>
                </a:extLst>
              </p:cNvPr>
              <p:cNvSpPr>
                <a:spLocks/>
              </p:cNvSpPr>
              <p:nvPr/>
            </p:nvSpPr>
            <p:spPr bwMode="auto">
              <a:xfrm>
                <a:off x="4987160" y="1604201"/>
                <a:ext cx="1038222" cy="995620"/>
              </a:xfrm>
              <a:custGeom>
                <a:avLst/>
                <a:gdLst>
                  <a:gd name="T0" fmla="*/ 287 w 334"/>
                  <a:gd name="T1" fmla="*/ 74 h 320"/>
                  <a:gd name="T2" fmla="*/ 81 w 334"/>
                  <a:gd name="T3" fmla="*/ 50 h 320"/>
                  <a:gd name="T4" fmla="*/ 48 w 334"/>
                  <a:gd name="T5" fmla="*/ 254 h 320"/>
                  <a:gd name="T6" fmla="*/ 261 w 334"/>
                  <a:gd name="T7" fmla="*/ 280 h 320"/>
                  <a:gd name="T8" fmla="*/ 287 w 334"/>
                  <a:gd name="T9" fmla="*/ 74 h 320"/>
                </a:gdLst>
                <a:ahLst/>
                <a:cxnLst>
                  <a:cxn ang="0">
                    <a:pos x="T0" y="T1"/>
                  </a:cxn>
                  <a:cxn ang="0">
                    <a:pos x="T2" y="T3"/>
                  </a:cxn>
                  <a:cxn ang="0">
                    <a:pos x="T4" y="T5"/>
                  </a:cxn>
                  <a:cxn ang="0">
                    <a:pos x="T6" y="T7"/>
                  </a:cxn>
                  <a:cxn ang="0">
                    <a:pos x="T8" y="T9"/>
                  </a:cxn>
                </a:cxnLst>
                <a:rect l="0" t="0" r="r" b="b"/>
                <a:pathLst>
                  <a:path w="334" h="320">
                    <a:moveTo>
                      <a:pt x="287" y="74"/>
                    </a:moveTo>
                    <a:cubicBezTo>
                      <a:pt x="239" y="11"/>
                      <a:pt x="147" y="0"/>
                      <a:pt x="81" y="50"/>
                    </a:cubicBezTo>
                    <a:cubicBezTo>
                      <a:pt x="15" y="99"/>
                      <a:pt x="0" y="191"/>
                      <a:pt x="48" y="254"/>
                    </a:cubicBezTo>
                    <a:cubicBezTo>
                      <a:pt x="95" y="317"/>
                      <a:pt x="211" y="320"/>
                      <a:pt x="261" y="280"/>
                    </a:cubicBezTo>
                    <a:cubicBezTo>
                      <a:pt x="319" y="235"/>
                      <a:pt x="334" y="137"/>
                      <a:pt x="287"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
                <a:extLst>
                  <a:ext uri="{FF2B5EF4-FFF2-40B4-BE49-F238E27FC236}">
                    <a16:creationId xmlns:a16="http://schemas.microsoft.com/office/drawing/2014/main" id="{292FC58B-0A28-4004-844F-D94A1553A8A0}"/>
                  </a:ext>
                </a:extLst>
              </p:cNvPr>
              <p:cNvSpPr>
                <a:spLocks/>
              </p:cNvSpPr>
              <p:nvPr/>
            </p:nvSpPr>
            <p:spPr bwMode="auto">
              <a:xfrm>
                <a:off x="5711391" y="1713073"/>
                <a:ext cx="220898" cy="345548"/>
              </a:xfrm>
              <a:custGeom>
                <a:avLst/>
                <a:gdLst>
                  <a:gd name="T0" fmla="*/ 51 w 71"/>
                  <a:gd name="T1" fmla="*/ 47 h 111"/>
                  <a:gd name="T2" fmla="*/ 16 w 71"/>
                  <a:gd name="T3" fmla="*/ 75 h 111"/>
                  <a:gd name="T4" fmla="*/ 51 w 71"/>
                  <a:gd name="T5" fmla="*/ 47 h 111"/>
                </a:gdLst>
                <a:ahLst/>
                <a:cxnLst>
                  <a:cxn ang="0">
                    <a:pos x="T0" y="T1"/>
                  </a:cxn>
                  <a:cxn ang="0">
                    <a:pos x="T2" y="T3"/>
                  </a:cxn>
                  <a:cxn ang="0">
                    <a:pos x="T4" y="T5"/>
                  </a:cxn>
                </a:cxnLst>
                <a:rect l="0" t="0" r="r" b="b"/>
                <a:pathLst>
                  <a:path w="71" h="111">
                    <a:moveTo>
                      <a:pt x="51" y="47"/>
                    </a:moveTo>
                    <a:cubicBezTo>
                      <a:pt x="9" y="0"/>
                      <a:pt x="0" y="47"/>
                      <a:pt x="16" y="75"/>
                    </a:cubicBezTo>
                    <a:cubicBezTo>
                      <a:pt x="36" y="111"/>
                      <a:pt x="71" y="71"/>
                      <a:pt x="51" y="4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2">
                <a:extLst>
                  <a:ext uri="{FF2B5EF4-FFF2-40B4-BE49-F238E27FC236}">
                    <a16:creationId xmlns:a16="http://schemas.microsoft.com/office/drawing/2014/main" id="{63D457F8-04E6-4C97-802C-FCC49916A220}"/>
                  </a:ext>
                </a:extLst>
              </p:cNvPr>
              <p:cNvSpPr>
                <a:spLocks/>
              </p:cNvSpPr>
              <p:nvPr/>
            </p:nvSpPr>
            <p:spPr bwMode="auto">
              <a:xfrm>
                <a:off x="5077098" y="2098067"/>
                <a:ext cx="236677" cy="325036"/>
              </a:xfrm>
              <a:custGeom>
                <a:avLst/>
                <a:gdLst>
                  <a:gd name="T0" fmla="*/ 50 w 76"/>
                  <a:gd name="T1" fmla="*/ 37 h 104"/>
                  <a:gd name="T2" fmla="*/ 19 w 76"/>
                  <a:gd name="T3" fmla="*/ 75 h 104"/>
                  <a:gd name="T4" fmla="*/ 50 w 76"/>
                  <a:gd name="T5" fmla="*/ 37 h 104"/>
                </a:gdLst>
                <a:ahLst/>
                <a:cxnLst>
                  <a:cxn ang="0">
                    <a:pos x="T0" y="T1"/>
                  </a:cxn>
                  <a:cxn ang="0">
                    <a:pos x="T2" y="T3"/>
                  </a:cxn>
                  <a:cxn ang="0">
                    <a:pos x="T4" y="T5"/>
                  </a:cxn>
                </a:cxnLst>
                <a:rect l="0" t="0" r="r" b="b"/>
                <a:pathLst>
                  <a:path w="76" h="104">
                    <a:moveTo>
                      <a:pt x="50" y="37"/>
                    </a:moveTo>
                    <a:cubicBezTo>
                      <a:pt x="0" y="0"/>
                      <a:pt x="2" y="62"/>
                      <a:pt x="19" y="75"/>
                    </a:cubicBezTo>
                    <a:cubicBezTo>
                      <a:pt x="54" y="104"/>
                      <a:pt x="76" y="56"/>
                      <a:pt x="50" y="3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3">
                <a:extLst>
                  <a:ext uri="{FF2B5EF4-FFF2-40B4-BE49-F238E27FC236}">
                    <a16:creationId xmlns:a16="http://schemas.microsoft.com/office/drawing/2014/main" id="{5FF709E0-22C7-4868-8623-3A680F18331B}"/>
                  </a:ext>
                </a:extLst>
              </p:cNvPr>
              <p:cNvSpPr>
                <a:spLocks/>
              </p:cNvSpPr>
              <p:nvPr/>
            </p:nvSpPr>
            <p:spPr bwMode="auto">
              <a:xfrm>
                <a:off x="5787128" y="1995507"/>
                <a:ext cx="113605" cy="124649"/>
              </a:xfrm>
              <a:custGeom>
                <a:avLst/>
                <a:gdLst>
                  <a:gd name="T0" fmla="*/ 12 w 37"/>
                  <a:gd name="T1" fmla="*/ 20 h 40"/>
                  <a:gd name="T2" fmla="*/ 35 w 37"/>
                  <a:gd name="T3" fmla="*/ 11 h 40"/>
                  <a:gd name="T4" fmla="*/ 14 w 37"/>
                  <a:gd name="T5" fmla="*/ 39 h 40"/>
                  <a:gd name="T6" fmla="*/ 12 w 37"/>
                  <a:gd name="T7" fmla="*/ 20 h 40"/>
                </a:gdLst>
                <a:ahLst/>
                <a:cxnLst>
                  <a:cxn ang="0">
                    <a:pos x="T0" y="T1"/>
                  </a:cxn>
                  <a:cxn ang="0">
                    <a:pos x="T2" y="T3"/>
                  </a:cxn>
                  <a:cxn ang="0">
                    <a:pos x="T4" y="T5"/>
                  </a:cxn>
                  <a:cxn ang="0">
                    <a:pos x="T6" y="T7"/>
                  </a:cxn>
                </a:cxnLst>
                <a:rect l="0" t="0" r="r" b="b"/>
                <a:pathLst>
                  <a:path w="37" h="40">
                    <a:moveTo>
                      <a:pt x="12" y="20"/>
                    </a:moveTo>
                    <a:cubicBezTo>
                      <a:pt x="19" y="8"/>
                      <a:pt x="31" y="0"/>
                      <a:pt x="35" y="11"/>
                    </a:cubicBezTo>
                    <a:cubicBezTo>
                      <a:pt x="37" y="21"/>
                      <a:pt x="34" y="37"/>
                      <a:pt x="14" y="39"/>
                    </a:cubicBezTo>
                    <a:cubicBezTo>
                      <a:pt x="0" y="40"/>
                      <a:pt x="10" y="25"/>
                      <a:pt x="12" y="20"/>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4">
                <a:extLst>
                  <a:ext uri="{FF2B5EF4-FFF2-40B4-BE49-F238E27FC236}">
                    <a16:creationId xmlns:a16="http://schemas.microsoft.com/office/drawing/2014/main" id="{3CE7C54C-A820-4DAB-98F0-DF80ED1A0B69}"/>
                  </a:ext>
                </a:extLst>
              </p:cNvPr>
              <p:cNvSpPr>
                <a:spLocks/>
              </p:cNvSpPr>
              <p:nvPr/>
            </p:nvSpPr>
            <p:spPr bwMode="auto">
              <a:xfrm>
                <a:off x="5559918" y="2276363"/>
                <a:ext cx="93093" cy="64691"/>
              </a:xfrm>
              <a:custGeom>
                <a:avLst/>
                <a:gdLst>
                  <a:gd name="T0" fmla="*/ 19 w 30"/>
                  <a:gd name="T1" fmla="*/ 17 h 21"/>
                  <a:gd name="T2" fmla="*/ 4 w 30"/>
                  <a:gd name="T3" fmla="*/ 15 h 21"/>
                  <a:gd name="T4" fmla="*/ 29 w 30"/>
                  <a:gd name="T5" fmla="*/ 5 h 21"/>
                  <a:gd name="T6" fmla="*/ 19 w 30"/>
                  <a:gd name="T7" fmla="*/ 17 h 21"/>
                </a:gdLst>
                <a:ahLst/>
                <a:cxnLst>
                  <a:cxn ang="0">
                    <a:pos x="T0" y="T1"/>
                  </a:cxn>
                  <a:cxn ang="0">
                    <a:pos x="T2" y="T3"/>
                  </a:cxn>
                  <a:cxn ang="0">
                    <a:pos x="T4" y="T5"/>
                  </a:cxn>
                  <a:cxn ang="0">
                    <a:pos x="T6" y="T7"/>
                  </a:cxn>
                </a:cxnLst>
                <a:rect l="0" t="0" r="r" b="b"/>
                <a:pathLst>
                  <a:path w="30" h="21">
                    <a:moveTo>
                      <a:pt x="19" y="17"/>
                    </a:moveTo>
                    <a:cubicBezTo>
                      <a:pt x="9" y="21"/>
                      <a:pt x="0" y="15"/>
                      <a:pt x="4" y="15"/>
                    </a:cubicBezTo>
                    <a:cubicBezTo>
                      <a:pt x="15" y="15"/>
                      <a:pt x="30" y="0"/>
                      <a:pt x="29" y="5"/>
                    </a:cubicBezTo>
                    <a:cubicBezTo>
                      <a:pt x="27" y="13"/>
                      <a:pt x="23" y="15"/>
                      <a:pt x="19" y="17"/>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
                <a:extLst>
                  <a:ext uri="{FF2B5EF4-FFF2-40B4-BE49-F238E27FC236}">
                    <a16:creationId xmlns:a16="http://schemas.microsoft.com/office/drawing/2014/main" id="{E83DB966-7B0D-4A3F-979F-5BBE2EE18F35}"/>
                  </a:ext>
                </a:extLst>
              </p:cNvPr>
              <p:cNvSpPr>
                <a:spLocks/>
              </p:cNvSpPr>
              <p:nvPr/>
            </p:nvSpPr>
            <p:spPr bwMode="auto">
              <a:xfrm>
                <a:off x="5201747" y="2353678"/>
                <a:ext cx="156207" cy="99404"/>
              </a:xfrm>
              <a:custGeom>
                <a:avLst/>
                <a:gdLst>
                  <a:gd name="T0" fmla="*/ 26 w 50"/>
                  <a:gd name="T1" fmla="*/ 3 h 32"/>
                  <a:gd name="T2" fmla="*/ 43 w 50"/>
                  <a:gd name="T3" fmla="*/ 15 h 32"/>
                  <a:gd name="T4" fmla="*/ 8 w 50"/>
                  <a:gd name="T5" fmla="*/ 19 h 32"/>
                  <a:gd name="T6" fmla="*/ 26 w 50"/>
                  <a:gd name="T7" fmla="*/ 3 h 32"/>
                </a:gdLst>
                <a:ahLst/>
                <a:cxnLst>
                  <a:cxn ang="0">
                    <a:pos x="T0" y="T1"/>
                  </a:cxn>
                  <a:cxn ang="0">
                    <a:pos x="T2" y="T3"/>
                  </a:cxn>
                  <a:cxn ang="0">
                    <a:pos x="T4" y="T5"/>
                  </a:cxn>
                  <a:cxn ang="0">
                    <a:pos x="T6" y="T7"/>
                  </a:cxn>
                </a:cxnLst>
                <a:rect l="0" t="0" r="r" b="b"/>
                <a:pathLst>
                  <a:path w="50" h="32">
                    <a:moveTo>
                      <a:pt x="26" y="3"/>
                    </a:moveTo>
                    <a:cubicBezTo>
                      <a:pt x="39" y="0"/>
                      <a:pt x="50" y="8"/>
                      <a:pt x="43" y="15"/>
                    </a:cubicBezTo>
                    <a:cubicBezTo>
                      <a:pt x="27" y="32"/>
                      <a:pt x="12" y="24"/>
                      <a:pt x="8" y="19"/>
                    </a:cubicBezTo>
                    <a:cubicBezTo>
                      <a:pt x="0" y="7"/>
                      <a:pt x="20" y="4"/>
                      <a:pt x="26" y="3"/>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6">
                <a:extLst>
                  <a:ext uri="{FF2B5EF4-FFF2-40B4-BE49-F238E27FC236}">
                    <a16:creationId xmlns:a16="http://schemas.microsoft.com/office/drawing/2014/main" id="{D811E1FF-83A4-4474-B164-9C2DAB7F031C}"/>
                  </a:ext>
                </a:extLst>
              </p:cNvPr>
              <p:cNvSpPr>
                <a:spLocks/>
              </p:cNvSpPr>
              <p:nvPr/>
            </p:nvSpPr>
            <p:spPr bwMode="auto">
              <a:xfrm>
                <a:off x="5198591" y="1809321"/>
                <a:ext cx="515956" cy="355015"/>
              </a:xfrm>
              <a:custGeom>
                <a:avLst/>
                <a:gdLst>
                  <a:gd name="T0" fmla="*/ 25 w 166"/>
                  <a:gd name="T1" fmla="*/ 48 h 114"/>
                  <a:gd name="T2" fmla="*/ 152 w 166"/>
                  <a:gd name="T3" fmla="*/ 38 h 114"/>
                  <a:gd name="T4" fmla="*/ 158 w 166"/>
                  <a:gd name="T5" fmla="*/ 41 h 114"/>
                  <a:gd name="T6" fmla="*/ 33 w 166"/>
                  <a:gd name="T7" fmla="*/ 58 h 114"/>
                  <a:gd name="T8" fmla="*/ 14 w 166"/>
                  <a:gd name="T9" fmla="*/ 114 h 114"/>
                  <a:gd name="T10" fmla="*/ 25 w 166"/>
                  <a:gd name="T11" fmla="*/ 48 h 114"/>
                </a:gdLst>
                <a:ahLst/>
                <a:cxnLst>
                  <a:cxn ang="0">
                    <a:pos x="T0" y="T1"/>
                  </a:cxn>
                  <a:cxn ang="0">
                    <a:pos x="T2" y="T3"/>
                  </a:cxn>
                  <a:cxn ang="0">
                    <a:pos x="T4" y="T5"/>
                  </a:cxn>
                  <a:cxn ang="0">
                    <a:pos x="T6" y="T7"/>
                  </a:cxn>
                  <a:cxn ang="0">
                    <a:pos x="T8" y="T9"/>
                  </a:cxn>
                  <a:cxn ang="0">
                    <a:pos x="T10" y="T11"/>
                  </a:cxn>
                </a:cxnLst>
                <a:rect l="0" t="0" r="r" b="b"/>
                <a:pathLst>
                  <a:path w="166" h="114">
                    <a:moveTo>
                      <a:pt x="25" y="48"/>
                    </a:moveTo>
                    <a:cubicBezTo>
                      <a:pt x="65" y="0"/>
                      <a:pt x="116" y="20"/>
                      <a:pt x="152" y="38"/>
                    </a:cubicBezTo>
                    <a:cubicBezTo>
                      <a:pt x="154" y="39"/>
                      <a:pt x="166" y="44"/>
                      <a:pt x="158" y="41"/>
                    </a:cubicBezTo>
                    <a:cubicBezTo>
                      <a:pt x="117" y="26"/>
                      <a:pt x="71" y="16"/>
                      <a:pt x="33" y="58"/>
                    </a:cubicBezTo>
                    <a:cubicBezTo>
                      <a:pt x="21" y="71"/>
                      <a:pt x="14" y="96"/>
                      <a:pt x="14" y="114"/>
                    </a:cubicBezTo>
                    <a:cubicBezTo>
                      <a:pt x="14" y="113"/>
                      <a:pt x="0" y="76"/>
                      <a:pt x="25" y="48"/>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7">
                <a:extLst>
                  <a:ext uri="{FF2B5EF4-FFF2-40B4-BE49-F238E27FC236}">
                    <a16:creationId xmlns:a16="http://schemas.microsoft.com/office/drawing/2014/main" id="{5F32B5AE-BB2A-4F71-9E57-51D3064B674C}"/>
                  </a:ext>
                </a:extLst>
              </p:cNvPr>
              <p:cNvSpPr>
                <a:spLocks noEditPoints="1"/>
              </p:cNvSpPr>
              <p:nvPr/>
            </p:nvSpPr>
            <p:spPr bwMode="auto">
              <a:xfrm>
                <a:off x="4853044" y="1520576"/>
                <a:ext cx="1284366" cy="1166027"/>
              </a:xfrm>
              <a:custGeom>
                <a:avLst/>
                <a:gdLst>
                  <a:gd name="T0" fmla="*/ 334 w 413"/>
                  <a:gd name="T1" fmla="*/ 73 h 375"/>
                  <a:gd name="T2" fmla="*/ 158 w 413"/>
                  <a:gd name="T3" fmla="*/ 19 h 375"/>
                  <a:gd name="T4" fmla="*/ 297 w 413"/>
                  <a:gd name="T5" fmla="*/ 66 h 375"/>
                  <a:gd name="T6" fmla="*/ 40 w 413"/>
                  <a:gd name="T7" fmla="*/ 156 h 375"/>
                  <a:gd name="T8" fmla="*/ 74 w 413"/>
                  <a:gd name="T9" fmla="*/ 290 h 375"/>
                  <a:gd name="T10" fmla="*/ 10 w 413"/>
                  <a:gd name="T11" fmla="*/ 298 h 375"/>
                  <a:gd name="T12" fmla="*/ 89 w 413"/>
                  <a:gd name="T13" fmla="*/ 310 h 375"/>
                  <a:gd name="T14" fmla="*/ 93 w 413"/>
                  <a:gd name="T15" fmla="*/ 309 h 375"/>
                  <a:gd name="T16" fmla="*/ 331 w 413"/>
                  <a:gd name="T17" fmla="*/ 281 h 375"/>
                  <a:gd name="T18" fmla="*/ 383 w 413"/>
                  <a:gd name="T19" fmla="*/ 121 h 375"/>
                  <a:gd name="T20" fmla="*/ 394 w 413"/>
                  <a:gd name="T21" fmla="*/ 62 h 375"/>
                  <a:gd name="T22" fmla="*/ 355 w 413"/>
                  <a:gd name="T23" fmla="*/ 150 h 375"/>
                  <a:gd name="T24" fmla="*/ 325 w 413"/>
                  <a:gd name="T25" fmla="*/ 106 h 375"/>
                  <a:gd name="T26" fmla="*/ 352 w 413"/>
                  <a:gd name="T27" fmla="*/ 214 h 375"/>
                  <a:gd name="T28" fmla="*/ 350 w 413"/>
                  <a:gd name="T29" fmla="*/ 226 h 375"/>
                  <a:gd name="T30" fmla="*/ 348 w 413"/>
                  <a:gd name="T31" fmla="*/ 233 h 375"/>
                  <a:gd name="T32" fmla="*/ 344 w 413"/>
                  <a:gd name="T33" fmla="*/ 243 h 375"/>
                  <a:gd name="T34" fmla="*/ 339 w 413"/>
                  <a:gd name="T35" fmla="*/ 252 h 375"/>
                  <a:gd name="T36" fmla="*/ 331 w 413"/>
                  <a:gd name="T37" fmla="*/ 260 h 375"/>
                  <a:gd name="T38" fmla="*/ 327 w 413"/>
                  <a:gd name="T39" fmla="*/ 263 h 375"/>
                  <a:gd name="T40" fmla="*/ 319 w 413"/>
                  <a:gd name="T41" fmla="*/ 270 h 375"/>
                  <a:gd name="T42" fmla="*/ 313 w 413"/>
                  <a:gd name="T43" fmla="*/ 274 h 375"/>
                  <a:gd name="T44" fmla="*/ 305 w 413"/>
                  <a:gd name="T45" fmla="*/ 279 h 375"/>
                  <a:gd name="T46" fmla="*/ 297 w 413"/>
                  <a:gd name="T47" fmla="*/ 283 h 375"/>
                  <a:gd name="T48" fmla="*/ 290 w 413"/>
                  <a:gd name="T49" fmla="*/ 287 h 375"/>
                  <a:gd name="T50" fmla="*/ 283 w 413"/>
                  <a:gd name="T51" fmla="*/ 290 h 375"/>
                  <a:gd name="T52" fmla="*/ 269 w 413"/>
                  <a:gd name="T53" fmla="*/ 296 h 375"/>
                  <a:gd name="T54" fmla="*/ 256 w 413"/>
                  <a:gd name="T55" fmla="*/ 300 h 375"/>
                  <a:gd name="T56" fmla="*/ 241 w 413"/>
                  <a:gd name="T57" fmla="*/ 304 h 375"/>
                  <a:gd name="T58" fmla="*/ 233 w 413"/>
                  <a:gd name="T59" fmla="*/ 306 h 375"/>
                  <a:gd name="T60" fmla="*/ 225 w 413"/>
                  <a:gd name="T61" fmla="*/ 307 h 375"/>
                  <a:gd name="T62" fmla="*/ 213 w 413"/>
                  <a:gd name="T63" fmla="*/ 309 h 375"/>
                  <a:gd name="T64" fmla="*/ 208 w 413"/>
                  <a:gd name="T65" fmla="*/ 310 h 375"/>
                  <a:gd name="T66" fmla="*/ 197 w 413"/>
                  <a:gd name="T67" fmla="*/ 311 h 375"/>
                  <a:gd name="T68" fmla="*/ 192 w 413"/>
                  <a:gd name="T69" fmla="*/ 312 h 375"/>
                  <a:gd name="T70" fmla="*/ 188 w 413"/>
                  <a:gd name="T71" fmla="*/ 312 h 375"/>
                  <a:gd name="T72" fmla="*/ 180 w 413"/>
                  <a:gd name="T73" fmla="*/ 313 h 375"/>
                  <a:gd name="T74" fmla="*/ 175 w 413"/>
                  <a:gd name="T75" fmla="*/ 313 h 375"/>
                  <a:gd name="T76" fmla="*/ 168 w 413"/>
                  <a:gd name="T77" fmla="*/ 314 h 375"/>
                  <a:gd name="T78" fmla="*/ 160 w 413"/>
                  <a:gd name="T79" fmla="*/ 314 h 375"/>
                  <a:gd name="T80" fmla="*/ 147 w 413"/>
                  <a:gd name="T81" fmla="*/ 315 h 375"/>
                  <a:gd name="T82" fmla="*/ 137 w 413"/>
                  <a:gd name="T83" fmla="*/ 315 h 375"/>
                  <a:gd name="T84" fmla="*/ 78 w 413"/>
                  <a:gd name="T85" fmla="*/ 251 h 375"/>
                  <a:gd name="T86" fmla="*/ 273 w 413"/>
                  <a:gd name="T87" fmla="*/ 6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3" h="375">
                    <a:moveTo>
                      <a:pt x="353" y="71"/>
                    </a:moveTo>
                    <a:cubicBezTo>
                      <a:pt x="363" y="66"/>
                      <a:pt x="370" y="55"/>
                      <a:pt x="358" y="27"/>
                    </a:cubicBezTo>
                    <a:cubicBezTo>
                      <a:pt x="358" y="27"/>
                      <a:pt x="336" y="47"/>
                      <a:pt x="334" y="73"/>
                    </a:cubicBezTo>
                    <a:cubicBezTo>
                      <a:pt x="332" y="75"/>
                      <a:pt x="331" y="77"/>
                      <a:pt x="329" y="81"/>
                    </a:cubicBezTo>
                    <a:cubicBezTo>
                      <a:pt x="327" y="78"/>
                      <a:pt x="324" y="75"/>
                      <a:pt x="322" y="72"/>
                    </a:cubicBezTo>
                    <a:cubicBezTo>
                      <a:pt x="276" y="20"/>
                      <a:pt x="210" y="0"/>
                      <a:pt x="158" y="19"/>
                    </a:cubicBezTo>
                    <a:cubicBezTo>
                      <a:pt x="208" y="5"/>
                      <a:pt x="271" y="25"/>
                      <a:pt x="314" y="74"/>
                    </a:cubicBezTo>
                    <a:cubicBezTo>
                      <a:pt x="318" y="78"/>
                      <a:pt x="321" y="82"/>
                      <a:pt x="324" y="86"/>
                    </a:cubicBezTo>
                    <a:cubicBezTo>
                      <a:pt x="316" y="79"/>
                      <a:pt x="307" y="72"/>
                      <a:pt x="297" y="66"/>
                    </a:cubicBezTo>
                    <a:cubicBezTo>
                      <a:pt x="235" y="32"/>
                      <a:pt x="154" y="35"/>
                      <a:pt x="98" y="79"/>
                    </a:cubicBezTo>
                    <a:cubicBezTo>
                      <a:pt x="18" y="143"/>
                      <a:pt x="46" y="228"/>
                      <a:pt x="70" y="273"/>
                    </a:cubicBezTo>
                    <a:cubicBezTo>
                      <a:pt x="25" y="220"/>
                      <a:pt x="39" y="157"/>
                      <a:pt x="40" y="156"/>
                    </a:cubicBezTo>
                    <a:cubicBezTo>
                      <a:pt x="36" y="158"/>
                      <a:pt x="6" y="209"/>
                      <a:pt x="72" y="288"/>
                    </a:cubicBezTo>
                    <a:cubicBezTo>
                      <a:pt x="72" y="287"/>
                      <a:pt x="71" y="287"/>
                      <a:pt x="71" y="286"/>
                    </a:cubicBezTo>
                    <a:cubicBezTo>
                      <a:pt x="72" y="288"/>
                      <a:pt x="73" y="289"/>
                      <a:pt x="74" y="290"/>
                    </a:cubicBezTo>
                    <a:cubicBezTo>
                      <a:pt x="74" y="290"/>
                      <a:pt x="74" y="290"/>
                      <a:pt x="74" y="290"/>
                    </a:cubicBezTo>
                    <a:cubicBezTo>
                      <a:pt x="78" y="295"/>
                      <a:pt x="82" y="299"/>
                      <a:pt x="86" y="302"/>
                    </a:cubicBezTo>
                    <a:cubicBezTo>
                      <a:pt x="39" y="266"/>
                      <a:pt x="10" y="298"/>
                      <a:pt x="10" y="298"/>
                    </a:cubicBezTo>
                    <a:cubicBezTo>
                      <a:pt x="17" y="308"/>
                      <a:pt x="27" y="312"/>
                      <a:pt x="37" y="313"/>
                    </a:cubicBezTo>
                    <a:cubicBezTo>
                      <a:pt x="17" y="319"/>
                      <a:pt x="0" y="327"/>
                      <a:pt x="4" y="337"/>
                    </a:cubicBezTo>
                    <a:cubicBezTo>
                      <a:pt x="21" y="375"/>
                      <a:pt x="46" y="322"/>
                      <a:pt x="89" y="310"/>
                    </a:cubicBezTo>
                    <a:cubicBezTo>
                      <a:pt x="83" y="317"/>
                      <a:pt x="70" y="334"/>
                      <a:pt x="68" y="354"/>
                    </a:cubicBezTo>
                    <a:cubicBezTo>
                      <a:pt x="68" y="354"/>
                      <a:pt x="114" y="359"/>
                      <a:pt x="93" y="309"/>
                    </a:cubicBezTo>
                    <a:cubicBezTo>
                      <a:pt x="93" y="309"/>
                      <a:pt x="93" y="309"/>
                      <a:pt x="93" y="309"/>
                    </a:cubicBezTo>
                    <a:cubicBezTo>
                      <a:pt x="115" y="327"/>
                      <a:pt x="140" y="338"/>
                      <a:pt x="162" y="342"/>
                    </a:cubicBezTo>
                    <a:cubicBezTo>
                      <a:pt x="204" y="356"/>
                      <a:pt x="238" y="351"/>
                      <a:pt x="266" y="337"/>
                    </a:cubicBezTo>
                    <a:cubicBezTo>
                      <a:pt x="289" y="329"/>
                      <a:pt x="312" y="312"/>
                      <a:pt x="331" y="281"/>
                    </a:cubicBezTo>
                    <a:cubicBezTo>
                      <a:pt x="376" y="236"/>
                      <a:pt x="378" y="149"/>
                      <a:pt x="333" y="86"/>
                    </a:cubicBezTo>
                    <a:cubicBezTo>
                      <a:pt x="333" y="84"/>
                      <a:pt x="334" y="83"/>
                      <a:pt x="334" y="82"/>
                    </a:cubicBezTo>
                    <a:cubicBezTo>
                      <a:pt x="336" y="102"/>
                      <a:pt x="383" y="121"/>
                      <a:pt x="383" y="121"/>
                    </a:cubicBezTo>
                    <a:cubicBezTo>
                      <a:pt x="380" y="103"/>
                      <a:pt x="368" y="92"/>
                      <a:pt x="357" y="86"/>
                    </a:cubicBezTo>
                    <a:cubicBezTo>
                      <a:pt x="365" y="89"/>
                      <a:pt x="375" y="92"/>
                      <a:pt x="386" y="88"/>
                    </a:cubicBezTo>
                    <a:cubicBezTo>
                      <a:pt x="413" y="79"/>
                      <a:pt x="392" y="64"/>
                      <a:pt x="394" y="62"/>
                    </a:cubicBezTo>
                    <a:cubicBezTo>
                      <a:pt x="379" y="75"/>
                      <a:pt x="365" y="72"/>
                      <a:pt x="353" y="71"/>
                    </a:cubicBezTo>
                    <a:close/>
                    <a:moveTo>
                      <a:pt x="358" y="210"/>
                    </a:moveTo>
                    <a:cubicBezTo>
                      <a:pt x="360" y="194"/>
                      <a:pt x="360" y="174"/>
                      <a:pt x="355" y="150"/>
                    </a:cubicBezTo>
                    <a:cubicBezTo>
                      <a:pt x="360" y="171"/>
                      <a:pt x="361" y="191"/>
                      <a:pt x="358" y="210"/>
                    </a:cubicBezTo>
                    <a:close/>
                    <a:moveTo>
                      <a:pt x="273" y="63"/>
                    </a:moveTo>
                    <a:cubicBezTo>
                      <a:pt x="291" y="70"/>
                      <a:pt x="309" y="85"/>
                      <a:pt x="325" y="106"/>
                    </a:cubicBezTo>
                    <a:cubicBezTo>
                      <a:pt x="335" y="120"/>
                      <a:pt x="342" y="133"/>
                      <a:pt x="347" y="146"/>
                    </a:cubicBezTo>
                    <a:cubicBezTo>
                      <a:pt x="347" y="147"/>
                      <a:pt x="347" y="147"/>
                      <a:pt x="347" y="147"/>
                    </a:cubicBezTo>
                    <a:cubicBezTo>
                      <a:pt x="354" y="173"/>
                      <a:pt x="355" y="196"/>
                      <a:pt x="352" y="214"/>
                    </a:cubicBezTo>
                    <a:cubicBezTo>
                      <a:pt x="351" y="213"/>
                      <a:pt x="350" y="212"/>
                      <a:pt x="350" y="212"/>
                    </a:cubicBezTo>
                    <a:cubicBezTo>
                      <a:pt x="351" y="219"/>
                      <a:pt x="351" y="219"/>
                      <a:pt x="351" y="219"/>
                    </a:cubicBezTo>
                    <a:cubicBezTo>
                      <a:pt x="351" y="221"/>
                      <a:pt x="350" y="224"/>
                      <a:pt x="350" y="226"/>
                    </a:cubicBezTo>
                    <a:cubicBezTo>
                      <a:pt x="346" y="226"/>
                      <a:pt x="346" y="226"/>
                      <a:pt x="346" y="226"/>
                    </a:cubicBezTo>
                    <a:cubicBezTo>
                      <a:pt x="349" y="230"/>
                      <a:pt x="349" y="230"/>
                      <a:pt x="349" y="230"/>
                    </a:cubicBezTo>
                    <a:cubicBezTo>
                      <a:pt x="349" y="231"/>
                      <a:pt x="348" y="232"/>
                      <a:pt x="348" y="233"/>
                    </a:cubicBezTo>
                    <a:cubicBezTo>
                      <a:pt x="345" y="232"/>
                      <a:pt x="345" y="232"/>
                      <a:pt x="345" y="232"/>
                    </a:cubicBezTo>
                    <a:cubicBezTo>
                      <a:pt x="347" y="237"/>
                      <a:pt x="347" y="237"/>
                      <a:pt x="347" y="237"/>
                    </a:cubicBezTo>
                    <a:cubicBezTo>
                      <a:pt x="346" y="239"/>
                      <a:pt x="345" y="241"/>
                      <a:pt x="344" y="243"/>
                    </a:cubicBezTo>
                    <a:cubicBezTo>
                      <a:pt x="340" y="244"/>
                      <a:pt x="340" y="244"/>
                      <a:pt x="340" y="244"/>
                    </a:cubicBezTo>
                    <a:cubicBezTo>
                      <a:pt x="341" y="249"/>
                      <a:pt x="341" y="249"/>
                      <a:pt x="341" y="249"/>
                    </a:cubicBezTo>
                    <a:cubicBezTo>
                      <a:pt x="340" y="250"/>
                      <a:pt x="339" y="251"/>
                      <a:pt x="339" y="252"/>
                    </a:cubicBezTo>
                    <a:cubicBezTo>
                      <a:pt x="335" y="248"/>
                      <a:pt x="335" y="248"/>
                      <a:pt x="335" y="248"/>
                    </a:cubicBezTo>
                    <a:cubicBezTo>
                      <a:pt x="336" y="255"/>
                      <a:pt x="336" y="255"/>
                      <a:pt x="336" y="255"/>
                    </a:cubicBezTo>
                    <a:cubicBezTo>
                      <a:pt x="334" y="257"/>
                      <a:pt x="332" y="258"/>
                      <a:pt x="331" y="260"/>
                    </a:cubicBezTo>
                    <a:cubicBezTo>
                      <a:pt x="323" y="258"/>
                      <a:pt x="323" y="258"/>
                      <a:pt x="323" y="258"/>
                    </a:cubicBezTo>
                    <a:cubicBezTo>
                      <a:pt x="329" y="262"/>
                      <a:pt x="329" y="262"/>
                      <a:pt x="329" y="262"/>
                    </a:cubicBezTo>
                    <a:cubicBezTo>
                      <a:pt x="328" y="262"/>
                      <a:pt x="328" y="263"/>
                      <a:pt x="327" y="263"/>
                    </a:cubicBezTo>
                    <a:cubicBezTo>
                      <a:pt x="313" y="261"/>
                      <a:pt x="313" y="261"/>
                      <a:pt x="313" y="261"/>
                    </a:cubicBezTo>
                    <a:cubicBezTo>
                      <a:pt x="321" y="268"/>
                      <a:pt x="321" y="268"/>
                      <a:pt x="321" y="268"/>
                    </a:cubicBezTo>
                    <a:cubicBezTo>
                      <a:pt x="320" y="269"/>
                      <a:pt x="320" y="269"/>
                      <a:pt x="319" y="270"/>
                    </a:cubicBezTo>
                    <a:cubicBezTo>
                      <a:pt x="308" y="267"/>
                      <a:pt x="308" y="267"/>
                      <a:pt x="308" y="267"/>
                    </a:cubicBezTo>
                    <a:cubicBezTo>
                      <a:pt x="315" y="272"/>
                      <a:pt x="315" y="272"/>
                      <a:pt x="315" y="272"/>
                    </a:cubicBezTo>
                    <a:cubicBezTo>
                      <a:pt x="315" y="273"/>
                      <a:pt x="314" y="273"/>
                      <a:pt x="313" y="274"/>
                    </a:cubicBezTo>
                    <a:cubicBezTo>
                      <a:pt x="301" y="271"/>
                      <a:pt x="301" y="271"/>
                      <a:pt x="301" y="271"/>
                    </a:cubicBezTo>
                    <a:cubicBezTo>
                      <a:pt x="306" y="278"/>
                      <a:pt x="306" y="278"/>
                      <a:pt x="306" y="278"/>
                    </a:cubicBezTo>
                    <a:cubicBezTo>
                      <a:pt x="306" y="279"/>
                      <a:pt x="305" y="279"/>
                      <a:pt x="305" y="279"/>
                    </a:cubicBezTo>
                    <a:cubicBezTo>
                      <a:pt x="294" y="272"/>
                      <a:pt x="294" y="272"/>
                      <a:pt x="294" y="272"/>
                    </a:cubicBezTo>
                    <a:cubicBezTo>
                      <a:pt x="298" y="283"/>
                      <a:pt x="298" y="283"/>
                      <a:pt x="298" y="283"/>
                    </a:cubicBezTo>
                    <a:cubicBezTo>
                      <a:pt x="298" y="283"/>
                      <a:pt x="297" y="283"/>
                      <a:pt x="297" y="283"/>
                    </a:cubicBezTo>
                    <a:cubicBezTo>
                      <a:pt x="291" y="277"/>
                      <a:pt x="291" y="277"/>
                      <a:pt x="291" y="277"/>
                    </a:cubicBezTo>
                    <a:cubicBezTo>
                      <a:pt x="292" y="286"/>
                      <a:pt x="292" y="286"/>
                      <a:pt x="292" y="286"/>
                    </a:cubicBezTo>
                    <a:cubicBezTo>
                      <a:pt x="291" y="286"/>
                      <a:pt x="291" y="287"/>
                      <a:pt x="290" y="287"/>
                    </a:cubicBezTo>
                    <a:cubicBezTo>
                      <a:pt x="286" y="280"/>
                      <a:pt x="286" y="280"/>
                      <a:pt x="286" y="280"/>
                    </a:cubicBezTo>
                    <a:cubicBezTo>
                      <a:pt x="286" y="289"/>
                      <a:pt x="286" y="289"/>
                      <a:pt x="286" y="289"/>
                    </a:cubicBezTo>
                    <a:cubicBezTo>
                      <a:pt x="285" y="289"/>
                      <a:pt x="284" y="289"/>
                      <a:pt x="283" y="290"/>
                    </a:cubicBezTo>
                    <a:cubicBezTo>
                      <a:pt x="278" y="281"/>
                      <a:pt x="278" y="281"/>
                      <a:pt x="278" y="281"/>
                    </a:cubicBezTo>
                    <a:cubicBezTo>
                      <a:pt x="275" y="293"/>
                      <a:pt x="275" y="293"/>
                      <a:pt x="275" y="293"/>
                    </a:cubicBezTo>
                    <a:cubicBezTo>
                      <a:pt x="273" y="294"/>
                      <a:pt x="271" y="295"/>
                      <a:pt x="269" y="296"/>
                    </a:cubicBezTo>
                    <a:cubicBezTo>
                      <a:pt x="261" y="290"/>
                      <a:pt x="261" y="290"/>
                      <a:pt x="261" y="290"/>
                    </a:cubicBezTo>
                    <a:cubicBezTo>
                      <a:pt x="261" y="290"/>
                      <a:pt x="260" y="296"/>
                      <a:pt x="259" y="299"/>
                    </a:cubicBezTo>
                    <a:cubicBezTo>
                      <a:pt x="258" y="299"/>
                      <a:pt x="257" y="299"/>
                      <a:pt x="256" y="300"/>
                    </a:cubicBezTo>
                    <a:cubicBezTo>
                      <a:pt x="252" y="298"/>
                      <a:pt x="236" y="296"/>
                      <a:pt x="236" y="296"/>
                    </a:cubicBezTo>
                    <a:cubicBezTo>
                      <a:pt x="242" y="303"/>
                      <a:pt x="242" y="303"/>
                      <a:pt x="242" y="303"/>
                    </a:cubicBezTo>
                    <a:cubicBezTo>
                      <a:pt x="242" y="304"/>
                      <a:pt x="241" y="304"/>
                      <a:pt x="241" y="304"/>
                    </a:cubicBezTo>
                    <a:cubicBezTo>
                      <a:pt x="231" y="295"/>
                      <a:pt x="231" y="295"/>
                      <a:pt x="231" y="295"/>
                    </a:cubicBezTo>
                    <a:cubicBezTo>
                      <a:pt x="234" y="305"/>
                      <a:pt x="234" y="305"/>
                      <a:pt x="234" y="305"/>
                    </a:cubicBezTo>
                    <a:cubicBezTo>
                      <a:pt x="234" y="305"/>
                      <a:pt x="233" y="305"/>
                      <a:pt x="233" y="306"/>
                    </a:cubicBezTo>
                    <a:cubicBezTo>
                      <a:pt x="228" y="301"/>
                      <a:pt x="228" y="301"/>
                      <a:pt x="228" y="301"/>
                    </a:cubicBezTo>
                    <a:cubicBezTo>
                      <a:pt x="228" y="306"/>
                      <a:pt x="228" y="306"/>
                      <a:pt x="228" y="306"/>
                    </a:cubicBezTo>
                    <a:cubicBezTo>
                      <a:pt x="227" y="307"/>
                      <a:pt x="226" y="307"/>
                      <a:pt x="225" y="307"/>
                    </a:cubicBezTo>
                    <a:cubicBezTo>
                      <a:pt x="220" y="302"/>
                      <a:pt x="220" y="302"/>
                      <a:pt x="220" y="302"/>
                    </a:cubicBezTo>
                    <a:cubicBezTo>
                      <a:pt x="217" y="309"/>
                      <a:pt x="217" y="309"/>
                      <a:pt x="217" y="309"/>
                    </a:cubicBezTo>
                    <a:cubicBezTo>
                      <a:pt x="216" y="309"/>
                      <a:pt x="214" y="309"/>
                      <a:pt x="213" y="309"/>
                    </a:cubicBezTo>
                    <a:cubicBezTo>
                      <a:pt x="209" y="305"/>
                      <a:pt x="209" y="305"/>
                      <a:pt x="209" y="305"/>
                    </a:cubicBezTo>
                    <a:cubicBezTo>
                      <a:pt x="209" y="310"/>
                      <a:pt x="209" y="310"/>
                      <a:pt x="209" y="310"/>
                    </a:cubicBezTo>
                    <a:cubicBezTo>
                      <a:pt x="208" y="310"/>
                      <a:pt x="208" y="310"/>
                      <a:pt x="208" y="310"/>
                    </a:cubicBezTo>
                    <a:cubicBezTo>
                      <a:pt x="204" y="304"/>
                      <a:pt x="204" y="304"/>
                      <a:pt x="204" y="304"/>
                    </a:cubicBezTo>
                    <a:cubicBezTo>
                      <a:pt x="202" y="311"/>
                      <a:pt x="202" y="311"/>
                      <a:pt x="202" y="311"/>
                    </a:cubicBezTo>
                    <a:cubicBezTo>
                      <a:pt x="200" y="311"/>
                      <a:pt x="199" y="311"/>
                      <a:pt x="197" y="311"/>
                    </a:cubicBezTo>
                    <a:cubicBezTo>
                      <a:pt x="191" y="307"/>
                      <a:pt x="191" y="307"/>
                      <a:pt x="191" y="307"/>
                    </a:cubicBezTo>
                    <a:cubicBezTo>
                      <a:pt x="193" y="312"/>
                      <a:pt x="193" y="312"/>
                      <a:pt x="193" y="312"/>
                    </a:cubicBezTo>
                    <a:cubicBezTo>
                      <a:pt x="192" y="312"/>
                      <a:pt x="192" y="312"/>
                      <a:pt x="192" y="312"/>
                    </a:cubicBezTo>
                    <a:cubicBezTo>
                      <a:pt x="188" y="305"/>
                      <a:pt x="188" y="305"/>
                      <a:pt x="188" y="305"/>
                    </a:cubicBezTo>
                    <a:cubicBezTo>
                      <a:pt x="189" y="312"/>
                      <a:pt x="189" y="312"/>
                      <a:pt x="189" y="312"/>
                    </a:cubicBezTo>
                    <a:cubicBezTo>
                      <a:pt x="189" y="312"/>
                      <a:pt x="188" y="312"/>
                      <a:pt x="188" y="312"/>
                    </a:cubicBezTo>
                    <a:cubicBezTo>
                      <a:pt x="183" y="306"/>
                      <a:pt x="183" y="306"/>
                      <a:pt x="183" y="306"/>
                    </a:cubicBezTo>
                    <a:cubicBezTo>
                      <a:pt x="182" y="313"/>
                      <a:pt x="182" y="313"/>
                      <a:pt x="182" y="313"/>
                    </a:cubicBezTo>
                    <a:cubicBezTo>
                      <a:pt x="181" y="313"/>
                      <a:pt x="181" y="313"/>
                      <a:pt x="180" y="313"/>
                    </a:cubicBezTo>
                    <a:cubicBezTo>
                      <a:pt x="177" y="309"/>
                      <a:pt x="177" y="309"/>
                      <a:pt x="177" y="309"/>
                    </a:cubicBezTo>
                    <a:cubicBezTo>
                      <a:pt x="176" y="313"/>
                      <a:pt x="176" y="313"/>
                      <a:pt x="176" y="313"/>
                    </a:cubicBezTo>
                    <a:cubicBezTo>
                      <a:pt x="176" y="313"/>
                      <a:pt x="175" y="313"/>
                      <a:pt x="175" y="313"/>
                    </a:cubicBezTo>
                    <a:cubicBezTo>
                      <a:pt x="174" y="309"/>
                      <a:pt x="174" y="309"/>
                      <a:pt x="174" y="309"/>
                    </a:cubicBezTo>
                    <a:cubicBezTo>
                      <a:pt x="171" y="314"/>
                      <a:pt x="171" y="314"/>
                      <a:pt x="171" y="314"/>
                    </a:cubicBezTo>
                    <a:cubicBezTo>
                      <a:pt x="170" y="314"/>
                      <a:pt x="169" y="314"/>
                      <a:pt x="168" y="314"/>
                    </a:cubicBezTo>
                    <a:cubicBezTo>
                      <a:pt x="165" y="309"/>
                      <a:pt x="165" y="309"/>
                      <a:pt x="165" y="309"/>
                    </a:cubicBezTo>
                    <a:cubicBezTo>
                      <a:pt x="162" y="314"/>
                      <a:pt x="162" y="314"/>
                      <a:pt x="162" y="314"/>
                    </a:cubicBezTo>
                    <a:cubicBezTo>
                      <a:pt x="161" y="314"/>
                      <a:pt x="161" y="314"/>
                      <a:pt x="160" y="314"/>
                    </a:cubicBezTo>
                    <a:cubicBezTo>
                      <a:pt x="154" y="307"/>
                      <a:pt x="154" y="307"/>
                      <a:pt x="154" y="307"/>
                    </a:cubicBezTo>
                    <a:cubicBezTo>
                      <a:pt x="150" y="315"/>
                      <a:pt x="150" y="315"/>
                      <a:pt x="150" y="315"/>
                    </a:cubicBezTo>
                    <a:cubicBezTo>
                      <a:pt x="149" y="315"/>
                      <a:pt x="148" y="315"/>
                      <a:pt x="147" y="315"/>
                    </a:cubicBezTo>
                    <a:cubicBezTo>
                      <a:pt x="141" y="309"/>
                      <a:pt x="141" y="309"/>
                      <a:pt x="141" y="309"/>
                    </a:cubicBezTo>
                    <a:cubicBezTo>
                      <a:pt x="139" y="315"/>
                      <a:pt x="139" y="315"/>
                      <a:pt x="139" y="315"/>
                    </a:cubicBezTo>
                    <a:cubicBezTo>
                      <a:pt x="138" y="315"/>
                      <a:pt x="138" y="315"/>
                      <a:pt x="137" y="315"/>
                    </a:cubicBezTo>
                    <a:cubicBezTo>
                      <a:pt x="132" y="306"/>
                      <a:pt x="132" y="306"/>
                      <a:pt x="132" y="306"/>
                    </a:cubicBezTo>
                    <a:cubicBezTo>
                      <a:pt x="131" y="312"/>
                      <a:pt x="131" y="312"/>
                      <a:pt x="131" y="312"/>
                    </a:cubicBezTo>
                    <a:cubicBezTo>
                      <a:pt x="108" y="295"/>
                      <a:pt x="87" y="269"/>
                      <a:pt x="78" y="251"/>
                    </a:cubicBezTo>
                    <a:cubicBezTo>
                      <a:pt x="38" y="173"/>
                      <a:pt x="77" y="117"/>
                      <a:pt x="114" y="85"/>
                    </a:cubicBezTo>
                    <a:cubicBezTo>
                      <a:pt x="155" y="51"/>
                      <a:pt x="222" y="43"/>
                      <a:pt x="275" y="63"/>
                    </a:cubicBezTo>
                    <a:cubicBezTo>
                      <a:pt x="274" y="63"/>
                      <a:pt x="274" y="63"/>
                      <a:pt x="273" y="63"/>
                    </a:cubicBezTo>
                    <a:close/>
                  </a:path>
                </a:pathLst>
              </a:custGeom>
              <a:solidFill>
                <a:srgbClr val="8D3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8">
                <a:extLst>
                  <a:ext uri="{FF2B5EF4-FFF2-40B4-BE49-F238E27FC236}">
                    <a16:creationId xmlns:a16="http://schemas.microsoft.com/office/drawing/2014/main" id="{5A4B0CC6-15EE-4531-97E3-16535F5CDF92}"/>
                  </a:ext>
                </a:extLst>
              </p:cNvPr>
              <p:cNvSpPr>
                <a:spLocks noEditPoints="1"/>
              </p:cNvSpPr>
              <p:nvPr/>
            </p:nvSpPr>
            <p:spPr bwMode="auto">
              <a:xfrm>
                <a:off x="4829375" y="1566333"/>
                <a:ext cx="1262276" cy="1046111"/>
              </a:xfrm>
              <a:custGeom>
                <a:avLst/>
                <a:gdLst>
                  <a:gd name="T0" fmla="*/ 112 w 406"/>
                  <a:gd name="T1" fmla="*/ 334 h 336"/>
                  <a:gd name="T2" fmla="*/ 0 w 406"/>
                  <a:gd name="T3" fmla="*/ 193 h 336"/>
                  <a:gd name="T4" fmla="*/ 127 w 406"/>
                  <a:gd name="T5" fmla="*/ 336 h 336"/>
                  <a:gd name="T6" fmla="*/ 364 w 406"/>
                  <a:gd name="T7" fmla="*/ 42 h 336"/>
                  <a:gd name="T8" fmla="*/ 273 w 406"/>
                  <a:gd name="T9" fmla="*/ 11 h 336"/>
                  <a:gd name="T10" fmla="*/ 351 w 406"/>
                  <a:gd name="T11" fmla="*/ 26 h 336"/>
                  <a:gd name="T12" fmla="*/ 223 w 406"/>
                  <a:gd name="T13" fmla="*/ 336 h 336"/>
                  <a:gd name="T14" fmla="*/ 405 w 406"/>
                  <a:gd name="T15" fmla="*/ 60 h 336"/>
                  <a:gd name="T16" fmla="*/ 401 w 406"/>
                  <a:gd name="T17" fmla="*/ 53 h 336"/>
                  <a:gd name="T18" fmla="*/ 336 w 406"/>
                  <a:gd name="T19" fmla="*/ 65 h 336"/>
                  <a:gd name="T20" fmla="*/ 343 w 406"/>
                  <a:gd name="T21" fmla="*/ 15 h 336"/>
                  <a:gd name="T22" fmla="*/ 329 w 406"/>
                  <a:gd name="T23" fmla="*/ 0 h 336"/>
                  <a:gd name="T24" fmla="*/ 361 w 406"/>
                  <a:gd name="T25" fmla="*/ 229 h 336"/>
                  <a:gd name="T26" fmla="*/ 351 w 406"/>
                  <a:gd name="T27" fmla="*/ 247 h 336"/>
                  <a:gd name="T28" fmla="*/ 345 w 406"/>
                  <a:gd name="T29" fmla="*/ 252 h 336"/>
                  <a:gd name="T30" fmla="*/ 338 w 406"/>
                  <a:gd name="T31" fmla="*/ 259 h 336"/>
                  <a:gd name="T32" fmla="*/ 326 w 406"/>
                  <a:gd name="T33" fmla="*/ 267 h 336"/>
                  <a:gd name="T34" fmla="*/ 325 w 406"/>
                  <a:gd name="T35" fmla="*/ 265 h 336"/>
                  <a:gd name="T36" fmla="*/ 301 w 406"/>
                  <a:gd name="T37" fmla="*/ 261 h 336"/>
                  <a:gd name="T38" fmla="*/ 279 w 406"/>
                  <a:gd name="T39" fmla="*/ 290 h 336"/>
                  <a:gd name="T40" fmla="*/ 237 w 406"/>
                  <a:gd name="T41" fmla="*/ 270 h 336"/>
                  <a:gd name="T42" fmla="*/ 219 w 406"/>
                  <a:gd name="T43" fmla="*/ 286 h 336"/>
                  <a:gd name="T44" fmla="*/ 202 w 406"/>
                  <a:gd name="T45" fmla="*/ 303 h 336"/>
                  <a:gd name="T46" fmla="*/ 188 w 406"/>
                  <a:gd name="T47" fmla="*/ 282 h 336"/>
                  <a:gd name="T48" fmla="*/ 188 w 406"/>
                  <a:gd name="T49" fmla="*/ 310 h 336"/>
                  <a:gd name="T50" fmla="*/ 189 w 406"/>
                  <a:gd name="T51" fmla="*/ 322 h 336"/>
                  <a:gd name="T52" fmla="*/ 179 w 406"/>
                  <a:gd name="T53" fmla="*/ 327 h 336"/>
                  <a:gd name="T54" fmla="*/ 136 w 406"/>
                  <a:gd name="T55" fmla="*/ 296 h 336"/>
                  <a:gd name="T56" fmla="*/ 146 w 406"/>
                  <a:gd name="T57" fmla="*/ 311 h 336"/>
                  <a:gd name="T58" fmla="*/ 117 w 406"/>
                  <a:gd name="T59" fmla="*/ 295 h 336"/>
                  <a:gd name="T60" fmla="*/ 107 w 406"/>
                  <a:gd name="T61" fmla="*/ 284 h 336"/>
                  <a:gd name="T62" fmla="*/ 117 w 406"/>
                  <a:gd name="T63" fmla="*/ 302 h 336"/>
                  <a:gd name="T64" fmla="*/ 9 w 406"/>
                  <a:gd name="T65" fmla="*/ 196 h 336"/>
                  <a:gd name="T66" fmla="*/ 69 w 406"/>
                  <a:gd name="T67" fmla="*/ 251 h 336"/>
                  <a:gd name="T68" fmla="*/ 74 w 406"/>
                  <a:gd name="T69" fmla="*/ 259 h 336"/>
                  <a:gd name="T70" fmla="*/ 82 w 406"/>
                  <a:gd name="T71" fmla="*/ 271 h 336"/>
                  <a:gd name="T72" fmla="*/ 130 w 406"/>
                  <a:gd name="T73" fmla="*/ 312 h 336"/>
                  <a:gd name="T74" fmla="*/ 150 w 406"/>
                  <a:gd name="T75" fmla="*/ 322 h 336"/>
                  <a:gd name="T76" fmla="*/ 131 w 406"/>
                  <a:gd name="T77" fmla="*/ 333 h 336"/>
                  <a:gd name="T78" fmla="*/ 194 w 406"/>
                  <a:gd name="T79" fmla="*/ 335 h 336"/>
                  <a:gd name="T80" fmla="*/ 224 w 406"/>
                  <a:gd name="T81" fmla="*/ 336 h 336"/>
                  <a:gd name="T82" fmla="*/ 293 w 406"/>
                  <a:gd name="T83" fmla="*/ 316 h 336"/>
                  <a:gd name="T84" fmla="*/ 373 w 406"/>
                  <a:gd name="T85" fmla="*/ 236 h 336"/>
                  <a:gd name="T86" fmla="*/ 380 w 406"/>
                  <a:gd name="T87" fmla="*/ 229 h 336"/>
                  <a:gd name="T88" fmla="*/ 358 w 406"/>
                  <a:gd name="T89" fmla="*/ 241 h 336"/>
                  <a:gd name="T90" fmla="*/ 352 w 406"/>
                  <a:gd name="T91" fmla="*/ 92 h 336"/>
                  <a:gd name="T92" fmla="*/ 338 w 406"/>
                  <a:gd name="T93" fmla="*/ 70 h 336"/>
                  <a:gd name="T94" fmla="*/ 65 w 406"/>
                  <a:gd name="T95" fmla="*/ 243 h 336"/>
                  <a:gd name="T96" fmla="*/ 65 w 406"/>
                  <a:gd name="T97" fmla="*/ 243 h 336"/>
                  <a:gd name="T98" fmla="*/ 118 w 406"/>
                  <a:gd name="T99" fmla="*/ 297 h 336"/>
                  <a:gd name="T100" fmla="*/ 375 w 406"/>
                  <a:gd name="T101" fmla="*/ 199 h 336"/>
                  <a:gd name="T102" fmla="*/ 373 w 406"/>
                  <a:gd name="T103" fmla="*/ 236 h 336"/>
                  <a:gd name="T104" fmla="*/ 380 w 406"/>
                  <a:gd name="T105" fmla="*/ 229 h 336"/>
                  <a:gd name="T106" fmla="*/ 57 w 406"/>
                  <a:gd name="T107" fmla="*/ 299 h 336"/>
                  <a:gd name="T108" fmla="*/ 31 w 406"/>
                  <a:gd name="T109" fmla="*/ 327 h 336"/>
                  <a:gd name="T110" fmla="*/ 86 w 406"/>
                  <a:gd name="T111"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6" h="336">
                    <a:moveTo>
                      <a:pt x="112" y="334"/>
                    </a:moveTo>
                    <a:cubicBezTo>
                      <a:pt x="113" y="333"/>
                      <a:pt x="115" y="332"/>
                      <a:pt x="117" y="331"/>
                    </a:cubicBezTo>
                    <a:cubicBezTo>
                      <a:pt x="113" y="333"/>
                      <a:pt x="112" y="334"/>
                      <a:pt x="112" y="334"/>
                    </a:cubicBezTo>
                    <a:close/>
                    <a:moveTo>
                      <a:pt x="0" y="193"/>
                    </a:moveTo>
                    <a:cubicBezTo>
                      <a:pt x="4" y="194"/>
                      <a:pt x="7" y="195"/>
                      <a:pt x="9" y="196"/>
                    </a:cubicBezTo>
                    <a:cubicBezTo>
                      <a:pt x="4" y="194"/>
                      <a:pt x="0" y="193"/>
                      <a:pt x="0" y="193"/>
                    </a:cubicBezTo>
                    <a:close/>
                    <a:moveTo>
                      <a:pt x="127" y="336"/>
                    </a:moveTo>
                    <a:cubicBezTo>
                      <a:pt x="128" y="335"/>
                      <a:pt x="130" y="334"/>
                      <a:pt x="131" y="333"/>
                    </a:cubicBezTo>
                    <a:cubicBezTo>
                      <a:pt x="128" y="335"/>
                      <a:pt x="127" y="336"/>
                      <a:pt x="127" y="336"/>
                    </a:cubicBezTo>
                    <a:close/>
                    <a:moveTo>
                      <a:pt x="364" y="42"/>
                    </a:moveTo>
                    <a:cubicBezTo>
                      <a:pt x="365" y="42"/>
                      <a:pt x="367" y="41"/>
                      <a:pt x="369" y="41"/>
                    </a:cubicBezTo>
                    <a:cubicBezTo>
                      <a:pt x="369" y="41"/>
                      <a:pt x="367" y="41"/>
                      <a:pt x="364" y="42"/>
                    </a:cubicBezTo>
                    <a:close/>
                    <a:moveTo>
                      <a:pt x="273" y="11"/>
                    </a:moveTo>
                    <a:cubicBezTo>
                      <a:pt x="273" y="11"/>
                      <a:pt x="273" y="11"/>
                      <a:pt x="273" y="11"/>
                    </a:cubicBezTo>
                    <a:cubicBezTo>
                      <a:pt x="273" y="11"/>
                      <a:pt x="273" y="11"/>
                      <a:pt x="273" y="11"/>
                    </a:cubicBezTo>
                    <a:close/>
                    <a:moveTo>
                      <a:pt x="351" y="26"/>
                    </a:moveTo>
                    <a:cubicBezTo>
                      <a:pt x="351" y="26"/>
                      <a:pt x="350" y="28"/>
                      <a:pt x="348" y="30"/>
                    </a:cubicBezTo>
                    <a:cubicBezTo>
                      <a:pt x="349" y="29"/>
                      <a:pt x="350" y="28"/>
                      <a:pt x="351" y="26"/>
                    </a:cubicBezTo>
                    <a:close/>
                    <a:moveTo>
                      <a:pt x="223" y="336"/>
                    </a:moveTo>
                    <a:cubicBezTo>
                      <a:pt x="222" y="336"/>
                      <a:pt x="222" y="336"/>
                      <a:pt x="222" y="336"/>
                    </a:cubicBezTo>
                    <a:cubicBezTo>
                      <a:pt x="222" y="336"/>
                      <a:pt x="222" y="336"/>
                      <a:pt x="223" y="336"/>
                    </a:cubicBezTo>
                    <a:close/>
                    <a:moveTo>
                      <a:pt x="401" y="53"/>
                    </a:moveTo>
                    <a:cubicBezTo>
                      <a:pt x="398" y="58"/>
                      <a:pt x="386" y="74"/>
                      <a:pt x="350" y="60"/>
                    </a:cubicBezTo>
                    <a:cubicBezTo>
                      <a:pt x="350" y="60"/>
                      <a:pt x="386" y="85"/>
                      <a:pt x="405" y="60"/>
                    </a:cubicBezTo>
                    <a:cubicBezTo>
                      <a:pt x="405" y="60"/>
                      <a:pt x="400" y="55"/>
                      <a:pt x="401" y="53"/>
                    </a:cubicBezTo>
                    <a:close/>
                    <a:moveTo>
                      <a:pt x="401" y="51"/>
                    </a:moveTo>
                    <a:cubicBezTo>
                      <a:pt x="401" y="52"/>
                      <a:pt x="401" y="52"/>
                      <a:pt x="401" y="53"/>
                    </a:cubicBezTo>
                    <a:cubicBezTo>
                      <a:pt x="401" y="52"/>
                      <a:pt x="401" y="51"/>
                      <a:pt x="401" y="51"/>
                    </a:cubicBezTo>
                    <a:close/>
                    <a:moveTo>
                      <a:pt x="364" y="42"/>
                    </a:moveTo>
                    <a:cubicBezTo>
                      <a:pt x="342" y="50"/>
                      <a:pt x="337" y="59"/>
                      <a:pt x="336" y="65"/>
                    </a:cubicBezTo>
                    <a:cubicBezTo>
                      <a:pt x="333" y="49"/>
                      <a:pt x="342" y="36"/>
                      <a:pt x="348" y="30"/>
                    </a:cubicBezTo>
                    <a:cubicBezTo>
                      <a:pt x="338" y="40"/>
                      <a:pt x="335" y="48"/>
                      <a:pt x="334" y="54"/>
                    </a:cubicBezTo>
                    <a:cubicBezTo>
                      <a:pt x="332" y="41"/>
                      <a:pt x="333" y="27"/>
                      <a:pt x="343" y="15"/>
                    </a:cubicBezTo>
                    <a:cubicBezTo>
                      <a:pt x="343" y="15"/>
                      <a:pt x="317" y="24"/>
                      <a:pt x="334" y="64"/>
                    </a:cubicBezTo>
                    <a:cubicBezTo>
                      <a:pt x="334" y="64"/>
                      <a:pt x="334" y="64"/>
                      <a:pt x="333" y="64"/>
                    </a:cubicBezTo>
                    <a:cubicBezTo>
                      <a:pt x="326" y="47"/>
                      <a:pt x="320" y="24"/>
                      <a:pt x="329" y="0"/>
                    </a:cubicBezTo>
                    <a:cubicBezTo>
                      <a:pt x="329" y="0"/>
                      <a:pt x="308" y="17"/>
                      <a:pt x="329" y="58"/>
                    </a:cubicBezTo>
                    <a:cubicBezTo>
                      <a:pt x="315" y="42"/>
                      <a:pt x="297" y="26"/>
                      <a:pt x="273" y="11"/>
                    </a:cubicBezTo>
                    <a:cubicBezTo>
                      <a:pt x="278" y="14"/>
                      <a:pt x="403" y="98"/>
                      <a:pt x="361" y="229"/>
                    </a:cubicBezTo>
                    <a:cubicBezTo>
                      <a:pt x="359" y="233"/>
                      <a:pt x="356" y="240"/>
                      <a:pt x="351" y="247"/>
                    </a:cubicBezTo>
                    <a:cubicBezTo>
                      <a:pt x="356" y="236"/>
                      <a:pt x="406" y="106"/>
                      <a:pt x="266" y="18"/>
                    </a:cubicBezTo>
                    <a:cubicBezTo>
                      <a:pt x="266" y="18"/>
                      <a:pt x="404" y="107"/>
                      <a:pt x="351" y="247"/>
                    </a:cubicBezTo>
                    <a:cubicBezTo>
                      <a:pt x="350" y="249"/>
                      <a:pt x="348" y="251"/>
                      <a:pt x="347" y="253"/>
                    </a:cubicBezTo>
                    <a:cubicBezTo>
                      <a:pt x="351" y="242"/>
                      <a:pt x="352" y="230"/>
                      <a:pt x="351" y="218"/>
                    </a:cubicBezTo>
                    <a:cubicBezTo>
                      <a:pt x="351" y="230"/>
                      <a:pt x="349" y="241"/>
                      <a:pt x="345" y="252"/>
                    </a:cubicBezTo>
                    <a:cubicBezTo>
                      <a:pt x="344" y="253"/>
                      <a:pt x="344" y="254"/>
                      <a:pt x="344" y="255"/>
                    </a:cubicBezTo>
                    <a:cubicBezTo>
                      <a:pt x="347" y="236"/>
                      <a:pt x="333" y="229"/>
                      <a:pt x="333" y="229"/>
                    </a:cubicBezTo>
                    <a:cubicBezTo>
                      <a:pt x="341" y="239"/>
                      <a:pt x="341" y="250"/>
                      <a:pt x="338" y="259"/>
                    </a:cubicBezTo>
                    <a:cubicBezTo>
                      <a:pt x="337" y="252"/>
                      <a:pt x="332" y="247"/>
                      <a:pt x="332" y="247"/>
                    </a:cubicBezTo>
                    <a:cubicBezTo>
                      <a:pt x="334" y="258"/>
                      <a:pt x="329" y="269"/>
                      <a:pt x="323" y="277"/>
                    </a:cubicBezTo>
                    <a:cubicBezTo>
                      <a:pt x="325" y="273"/>
                      <a:pt x="326" y="269"/>
                      <a:pt x="326" y="267"/>
                    </a:cubicBezTo>
                    <a:cubicBezTo>
                      <a:pt x="329" y="258"/>
                      <a:pt x="330" y="250"/>
                      <a:pt x="330" y="243"/>
                    </a:cubicBezTo>
                    <a:cubicBezTo>
                      <a:pt x="329" y="250"/>
                      <a:pt x="328" y="258"/>
                      <a:pt x="325" y="265"/>
                    </a:cubicBezTo>
                    <a:cubicBezTo>
                      <a:pt x="325" y="265"/>
                      <a:pt x="325" y="265"/>
                      <a:pt x="325" y="265"/>
                    </a:cubicBezTo>
                    <a:cubicBezTo>
                      <a:pt x="330" y="252"/>
                      <a:pt x="315" y="248"/>
                      <a:pt x="315" y="248"/>
                    </a:cubicBezTo>
                    <a:cubicBezTo>
                      <a:pt x="325" y="251"/>
                      <a:pt x="321" y="267"/>
                      <a:pt x="321" y="267"/>
                    </a:cubicBezTo>
                    <a:cubicBezTo>
                      <a:pt x="320" y="258"/>
                      <a:pt x="301" y="261"/>
                      <a:pt x="301" y="261"/>
                    </a:cubicBezTo>
                    <a:cubicBezTo>
                      <a:pt x="307" y="273"/>
                      <a:pt x="298" y="282"/>
                      <a:pt x="290" y="287"/>
                    </a:cubicBezTo>
                    <a:cubicBezTo>
                      <a:pt x="289" y="275"/>
                      <a:pt x="277" y="262"/>
                      <a:pt x="277" y="262"/>
                    </a:cubicBezTo>
                    <a:cubicBezTo>
                      <a:pt x="285" y="271"/>
                      <a:pt x="282" y="283"/>
                      <a:pt x="279" y="290"/>
                    </a:cubicBezTo>
                    <a:cubicBezTo>
                      <a:pt x="279" y="281"/>
                      <a:pt x="249" y="277"/>
                      <a:pt x="249" y="277"/>
                    </a:cubicBezTo>
                    <a:cubicBezTo>
                      <a:pt x="266" y="282"/>
                      <a:pt x="258" y="289"/>
                      <a:pt x="249" y="294"/>
                    </a:cubicBezTo>
                    <a:cubicBezTo>
                      <a:pt x="241" y="288"/>
                      <a:pt x="231" y="279"/>
                      <a:pt x="237" y="270"/>
                    </a:cubicBezTo>
                    <a:cubicBezTo>
                      <a:pt x="237" y="270"/>
                      <a:pt x="229" y="276"/>
                      <a:pt x="243" y="297"/>
                    </a:cubicBezTo>
                    <a:cubicBezTo>
                      <a:pt x="238" y="299"/>
                      <a:pt x="234" y="301"/>
                      <a:pt x="234" y="301"/>
                    </a:cubicBezTo>
                    <a:cubicBezTo>
                      <a:pt x="236" y="291"/>
                      <a:pt x="219" y="286"/>
                      <a:pt x="219" y="286"/>
                    </a:cubicBezTo>
                    <a:cubicBezTo>
                      <a:pt x="226" y="294"/>
                      <a:pt x="215" y="307"/>
                      <a:pt x="215" y="307"/>
                    </a:cubicBezTo>
                    <a:cubicBezTo>
                      <a:pt x="214" y="290"/>
                      <a:pt x="199" y="285"/>
                      <a:pt x="199" y="285"/>
                    </a:cubicBezTo>
                    <a:cubicBezTo>
                      <a:pt x="204" y="290"/>
                      <a:pt x="204" y="297"/>
                      <a:pt x="202" y="303"/>
                    </a:cubicBezTo>
                    <a:cubicBezTo>
                      <a:pt x="195" y="297"/>
                      <a:pt x="186" y="288"/>
                      <a:pt x="191" y="280"/>
                    </a:cubicBezTo>
                    <a:cubicBezTo>
                      <a:pt x="191" y="280"/>
                      <a:pt x="185" y="284"/>
                      <a:pt x="195" y="302"/>
                    </a:cubicBezTo>
                    <a:cubicBezTo>
                      <a:pt x="189" y="297"/>
                      <a:pt x="183" y="289"/>
                      <a:pt x="188" y="282"/>
                    </a:cubicBezTo>
                    <a:cubicBezTo>
                      <a:pt x="188" y="282"/>
                      <a:pt x="181" y="287"/>
                      <a:pt x="193" y="307"/>
                    </a:cubicBezTo>
                    <a:cubicBezTo>
                      <a:pt x="185" y="301"/>
                      <a:pt x="177" y="292"/>
                      <a:pt x="183" y="285"/>
                    </a:cubicBezTo>
                    <a:cubicBezTo>
                      <a:pt x="183" y="285"/>
                      <a:pt x="175" y="290"/>
                      <a:pt x="188" y="310"/>
                    </a:cubicBezTo>
                    <a:cubicBezTo>
                      <a:pt x="180" y="305"/>
                      <a:pt x="169" y="294"/>
                      <a:pt x="175" y="286"/>
                    </a:cubicBezTo>
                    <a:cubicBezTo>
                      <a:pt x="175" y="286"/>
                      <a:pt x="166" y="292"/>
                      <a:pt x="187" y="320"/>
                    </a:cubicBezTo>
                    <a:cubicBezTo>
                      <a:pt x="188" y="321"/>
                      <a:pt x="188" y="322"/>
                      <a:pt x="189" y="322"/>
                    </a:cubicBezTo>
                    <a:cubicBezTo>
                      <a:pt x="175" y="321"/>
                      <a:pt x="160" y="294"/>
                      <a:pt x="160" y="294"/>
                    </a:cubicBezTo>
                    <a:cubicBezTo>
                      <a:pt x="160" y="313"/>
                      <a:pt x="178" y="324"/>
                      <a:pt x="189" y="329"/>
                    </a:cubicBezTo>
                    <a:cubicBezTo>
                      <a:pt x="186" y="328"/>
                      <a:pt x="183" y="328"/>
                      <a:pt x="179" y="327"/>
                    </a:cubicBezTo>
                    <a:cubicBezTo>
                      <a:pt x="162" y="316"/>
                      <a:pt x="150" y="301"/>
                      <a:pt x="146" y="286"/>
                    </a:cubicBezTo>
                    <a:cubicBezTo>
                      <a:pt x="148" y="300"/>
                      <a:pt x="157" y="313"/>
                      <a:pt x="171" y="324"/>
                    </a:cubicBezTo>
                    <a:cubicBezTo>
                      <a:pt x="157" y="318"/>
                      <a:pt x="145" y="308"/>
                      <a:pt x="136" y="296"/>
                    </a:cubicBezTo>
                    <a:cubicBezTo>
                      <a:pt x="131" y="289"/>
                      <a:pt x="127" y="280"/>
                      <a:pt x="125" y="272"/>
                    </a:cubicBezTo>
                    <a:cubicBezTo>
                      <a:pt x="127" y="282"/>
                      <a:pt x="131" y="292"/>
                      <a:pt x="137" y="301"/>
                    </a:cubicBezTo>
                    <a:cubicBezTo>
                      <a:pt x="140" y="305"/>
                      <a:pt x="143" y="308"/>
                      <a:pt x="146" y="311"/>
                    </a:cubicBezTo>
                    <a:cubicBezTo>
                      <a:pt x="146" y="311"/>
                      <a:pt x="146" y="311"/>
                      <a:pt x="146" y="311"/>
                    </a:cubicBezTo>
                    <a:cubicBezTo>
                      <a:pt x="139" y="308"/>
                      <a:pt x="121" y="298"/>
                      <a:pt x="119" y="278"/>
                    </a:cubicBezTo>
                    <a:cubicBezTo>
                      <a:pt x="119" y="278"/>
                      <a:pt x="115" y="286"/>
                      <a:pt x="117" y="295"/>
                    </a:cubicBezTo>
                    <a:cubicBezTo>
                      <a:pt x="116" y="293"/>
                      <a:pt x="114" y="292"/>
                      <a:pt x="113" y="290"/>
                    </a:cubicBezTo>
                    <a:cubicBezTo>
                      <a:pt x="105" y="277"/>
                      <a:pt x="104" y="263"/>
                      <a:pt x="104" y="263"/>
                    </a:cubicBezTo>
                    <a:cubicBezTo>
                      <a:pt x="104" y="271"/>
                      <a:pt x="105" y="278"/>
                      <a:pt x="107" y="284"/>
                    </a:cubicBezTo>
                    <a:cubicBezTo>
                      <a:pt x="63" y="234"/>
                      <a:pt x="61" y="167"/>
                      <a:pt x="61" y="167"/>
                    </a:cubicBezTo>
                    <a:cubicBezTo>
                      <a:pt x="60" y="227"/>
                      <a:pt x="84" y="266"/>
                      <a:pt x="109" y="290"/>
                    </a:cubicBezTo>
                    <a:cubicBezTo>
                      <a:pt x="111" y="295"/>
                      <a:pt x="114" y="299"/>
                      <a:pt x="117" y="302"/>
                    </a:cubicBezTo>
                    <a:cubicBezTo>
                      <a:pt x="54" y="255"/>
                      <a:pt x="48" y="171"/>
                      <a:pt x="48" y="171"/>
                    </a:cubicBezTo>
                    <a:cubicBezTo>
                      <a:pt x="49" y="190"/>
                      <a:pt x="52" y="206"/>
                      <a:pt x="56" y="220"/>
                    </a:cubicBezTo>
                    <a:cubicBezTo>
                      <a:pt x="48" y="212"/>
                      <a:pt x="35" y="202"/>
                      <a:pt x="9" y="196"/>
                    </a:cubicBezTo>
                    <a:cubicBezTo>
                      <a:pt x="24" y="200"/>
                      <a:pt x="54" y="213"/>
                      <a:pt x="64" y="244"/>
                    </a:cubicBezTo>
                    <a:cubicBezTo>
                      <a:pt x="34" y="205"/>
                      <a:pt x="11" y="219"/>
                      <a:pt x="11" y="219"/>
                    </a:cubicBezTo>
                    <a:cubicBezTo>
                      <a:pt x="39" y="219"/>
                      <a:pt x="59" y="238"/>
                      <a:pt x="69" y="251"/>
                    </a:cubicBezTo>
                    <a:cubicBezTo>
                      <a:pt x="70" y="253"/>
                      <a:pt x="70" y="254"/>
                      <a:pt x="71" y="255"/>
                    </a:cubicBezTo>
                    <a:cubicBezTo>
                      <a:pt x="45" y="222"/>
                      <a:pt x="25" y="233"/>
                      <a:pt x="25" y="233"/>
                    </a:cubicBezTo>
                    <a:cubicBezTo>
                      <a:pt x="48" y="234"/>
                      <a:pt x="64" y="248"/>
                      <a:pt x="74" y="259"/>
                    </a:cubicBezTo>
                    <a:cubicBezTo>
                      <a:pt x="76" y="263"/>
                      <a:pt x="79" y="267"/>
                      <a:pt x="81" y="270"/>
                    </a:cubicBezTo>
                    <a:cubicBezTo>
                      <a:pt x="82" y="272"/>
                      <a:pt x="83" y="273"/>
                      <a:pt x="84" y="274"/>
                    </a:cubicBezTo>
                    <a:cubicBezTo>
                      <a:pt x="84" y="274"/>
                      <a:pt x="83" y="273"/>
                      <a:pt x="82" y="271"/>
                    </a:cubicBezTo>
                    <a:cubicBezTo>
                      <a:pt x="95" y="288"/>
                      <a:pt x="111" y="300"/>
                      <a:pt x="124" y="308"/>
                    </a:cubicBezTo>
                    <a:cubicBezTo>
                      <a:pt x="127" y="310"/>
                      <a:pt x="130" y="311"/>
                      <a:pt x="130" y="311"/>
                    </a:cubicBezTo>
                    <a:cubicBezTo>
                      <a:pt x="130" y="312"/>
                      <a:pt x="130" y="312"/>
                      <a:pt x="130" y="312"/>
                    </a:cubicBezTo>
                    <a:cubicBezTo>
                      <a:pt x="135" y="315"/>
                      <a:pt x="139" y="318"/>
                      <a:pt x="144" y="320"/>
                    </a:cubicBezTo>
                    <a:cubicBezTo>
                      <a:pt x="137" y="321"/>
                      <a:pt x="128" y="324"/>
                      <a:pt x="117" y="331"/>
                    </a:cubicBezTo>
                    <a:cubicBezTo>
                      <a:pt x="124" y="327"/>
                      <a:pt x="136" y="321"/>
                      <a:pt x="150" y="322"/>
                    </a:cubicBezTo>
                    <a:cubicBezTo>
                      <a:pt x="153" y="323"/>
                      <a:pt x="155" y="323"/>
                      <a:pt x="157" y="323"/>
                    </a:cubicBezTo>
                    <a:cubicBezTo>
                      <a:pt x="157" y="323"/>
                      <a:pt x="157" y="323"/>
                      <a:pt x="157" y="323"/>
                    </a:cubicBezTo>
                    <a:cubicBezTo>
                      <a:pt x="150" y="324"/>
                      <a:pt x="142" y="327"/>
                      <a:pt x="131" y="333"/>
                    </a:cubicBezTo>
                    <a:cubicBezTo>
                      <a:pt x="137" y="330"/>
                      <a:pt x="149" y="324"/>
                      <a:pt x="162" y="326"/>
                    </a:cubicBezTo>
                    <a:cubicBezTo>
                      <a:pt x="169" y="329"/>
                      <a:pt x="178" y="332"/>
                      <a:pt x="189" y="334"/>
                    </a:cubicBezTo>
                    <a:cubicBezTo>
                      <a:pt x="191" y="334"/>
                      <a:pt x="192" y="334"/>
                      <a:pt x="194" y="335"/>
                    </a:cubicBezTo>
                    <a:cubicBezTo>
                      <a:pt x="199" y="335"/>
                      <a:pt x="204" y="336"/>
                      <a:pt x="210" y="336"/>
                    </a:cubicBezTo>
                    <a:cubicBezTo>
                      <a:pt x="211" y="336"/>
                      <a:pt x="211" y="336"/>
                      <a:pt x="212" y="336"/>
                    </a:cubicBezTo>
                    <a:cubicBezTo>
                      <a:pt x="216" y="336"/>
                      <a:pt x="220" y="336"/>
                      <a:pt x="224" y="336"/>
                    </a:cubicBezTo>
                    <a:cubicBezTo>
                      <a:pt x="223" y="336"/>
                      <a:pt x="223" y="336"/>
                      <a:pt x="223" y="336"/>
                    </a:cubicBezTo>
                    <a:cubicBezTo>
                      <a:pt x="231" y="335"/>
                      <a:pt x="265" y="332"/>
                      <a:pt x="289" y="318"/>
                    </a:cubicBezTo>
                    <a:cubicBezTo>
                      <a:pt x="291" y="317"/>
                      <a:pt x="292" y="316"/>
                      <a:pt x="293" y="316"/>
                    </a:cubicBezTo>
                    <a:cubicBezTo>
                      <a:pt x="301" y="312"/>
                      <a:pt x="308" y="306"/>
                      <a:pt x="315" y="301"/>
                    </a:cubicBezTo>
                    <a:cubicBezTo>
                      <a:pt x="332" y="288"/>
                      <a:pt x="351" y="269"/>
                      <a:pt x="362" y="243"/>
                    </a:cubicBezTo>
                    <a:cubicBezTo>
                      <a:pt x="366" y="240"/>
                      <a:pt x="370" y="238"/>
                      <a:pt x="373" y="236"/>
                    </a:cubicBezTo>
                    <a:cubicBezTo>
                      <a:pt x="369" y="238"/>
                      <a:pt x="366" y="240"/>
                      <a:pt x="363" y="241"/>
                    </a:cubicBezTo>
                    <a:cubicBezTo>
                      <a:pt x="363" y="241"/>
                      <a:pt x="363" y="240"/>
                      <a:pt x="364" y="240"/>
                    </a:cubicBezTo>
                    <a:cubicBezTo>
                      <a:pt x="369" y="234"/>
                      <a:pt x="376" y="231"/>
                      <a:pt x="380" y="229"/>
                    </a:cubicBezTo>
                    <a:cubicBezTo>
                      <a:pt x="374" y="231"/>
                      <a:pt x="369" y="234"/>
                      <a:pt x="365" y="236"/>
                    </a:cubicBezTo>
                    <a:cubicBezTo>
                      <a:pt x="369" y="228"/>
                      <a:pt x="373" y="215"/>
                      <a:pt x="375" y="199"/>
                    </a:cubicBezTo>
                    <a:cubicBezTo>
                      <a:pt x="373" y="209"/>
                      <a:pt x="369" y="227"/>
                      <a:pt x="358" y="241"/>
                    </a:cubicBezTo>
                    <a:cubicBezTo>
                      <a:pt x="360" y="236"/>
                      <a:pt x="362" y="231"/>
                      <a:pt x="364" y="225"/>
                    </a:cubicBezTo>
                    <a:cubicBezTo>
                      <a:pt x="364" y="225"/>
                      <a:pt x="363" y="226"/>
                      <a:pt x="362" y="228"/>
                    </a:cubicBezTo>
                    <a:cubicBezTo>
                      <a:pt x="370" y="204"/>
                      <a:pt x="381" y="149"/>
                      <a:pt x="352" y="92"/>
                    </a:cubicBezTo>
                    <a:cubicBezTo>
                      <a:pt x="352" y="93"/>
                      <a:pt x="352" y="93"/>
                      <a:pt x="352" y="93"/>
                    </a:cubicBezTo>
                    <a:cubicBezTo>
                      <a:pt x="352" y="93"/>
                      <a:pt x="352" y="92"/>
                      <a:pt x="352" y="92"/>
                    </a:cubicBezTo>
                    <a:cubicBezTo>
                      <a:pt x="348" y="85"/>
                      <a:pt x="343" y="77"/>
                      <a:pt x="338" y="70"/>
                    </a:cubicBezTo>
                    <a:cubicBezTo>
                      <a:pt x="338" y="69"/>
                      <a:pt x="337" y="68"/>
                      <a:pt x="337" y="68"/>
                    </a:cubicBezTo>
                    <a:cubicBezTo>
                      <a:pt x="342" y="52"/>
                      <a:pt x="356" y="45"/>
                      <a:pt x="364" y="42"/>
                    </a:cubicBezTo>
                    <a:close/>
                    <a:moveTo>
                      <a:pt x="65" y="243"/>
                    </a:moveTo>
                    <a:cubicBezTo>
                      <a:pt x="65" y="245"/>
                      <a:pt x="66" y="247"/>
                      <a:pt x="67" y="248"/>
                    </a:cubicBezTo>
                    <a:cubicBezTo>
                      <a:pt x="66" y="247"/>
                      <a:pt x="65" y="246"/>
                      <a:pt x="64" y="244"/>
                    </a:cubicBezTo>
                    <a:cubicBezTo>
                      <a:pt x="64" y="244"/>
                      <a:pt x="64" y="243"/>
                      <a:pt x="65" y="243"/>
                    </a:cubicBezTo>
                    <a:close/>
                    <a:moveTo>
                      <a:pt x="118" y="298"/>
                    </a:moveTo>
                    <a:cubicBezTo>
                      <a:pt x="118" y="298"/>
                      <a:pt x="118" y="298"/>
                      <a:pt x="118" y="298"/>
                    </a:cubicBezTo>
                    <a:cubicBezTo>
                      <a:pt x="118" y="298"/>
                      <a:pt x="118" y="298"/>
                      <a:pt x="118" y="297"/>
                    </a:cubicBezTo>
                    <a:cubicBezTo>
                      <a:pt x="118" y="298"/>
                      <a:pt x="118" y="298"/>
                      <a:pt x="118" y="298"/>
                    </a:cubicBezTo>
                    <a:close/>
                    <a:moveTo>
                      <a:pt x="375" y="190"/>
                    </a:moveTo>
                    <a:cubicBezTo>
                      <a:pt x="375" y="193"/>
                      <a:pt x="375" y="196"/>
                      <a:pt x="375" y="199"/>
                    </a:cubicBezTo>
                    <a:cubicBezTo>
                      <a:pt x="375" y="193"/>
                      <a:pt x="375" y="190"/>
                      <a:pt x="375" y="190"/>
                    </a:cubicBezTo>
                    <a:close/>
                    <a:moveTo>
                      <a:pt x="378" y="235"/>
                    </a:moveTo>
                    <a:cubicBezTo>
                      <a:pt x="378" y="235"/>
                      <a:pt x="376" y="235"/>
                      <a:pt x="373" y="236"/>
                    </a:cubicBezTo>
                    <a:cubicBezTo>
                      <a:pt x="375" y="236"/>
                      <a:pt x="376" y="235"/>
                      <a:pt x="378" y="235"/>
                    </a:cubicBezTo>
                    <a:close/>
                    <a:moveTo>
                      <a:pt x="384" y="227"/>
                    </a:moveTo>
                    <a:cubicBezTo>
                      <a:pt x="384" y="227"/>
                      <a:pt x="383" y="228"/>
                      <a:pt x="380" y="229"/>
                    </a:cubicBezTo>
                    <a:cubicBezTo>
                      <a:pt x="381" y="228"/>
                      <a:pt x="383" y="228"/>
                      <a:pt x="384" y="227"/>
                    </a:cubicBezTo>
                    <a:close/>
                    <a:moveTo>
                      <a:pt x="57" y="284"/>
                    </a:moveTo>
                    <a:cubicBezTo>
                      <a:pt x="57" y="284"/>
                      <a:pt x="63" y="291"/>
                      <a:pt x="57" y="299"/>
                    </a:cubicBezTo>
                    <a:cubicBezTo>
                      <a:pt x="22" y="308"/>
                      <a:pt x="24" y="319"/>
                      <a:pt x="24" y="319"/>
                    </a:cubicBezTo>
                    <a:cubicBezTo>
                      <a:pt x="29" y="306"/>
                      <a:pt x="46" y="308"/>
                      <a:pt x="46" y="308"/>
                    </a:cubicBezTo>
                    <a:cubicBezTo>
                      <a:pt x="37" y="311"/>
                      <a:pt x="31" y="327"/>
                      <a:pt x="31" y="327"/>
                    </a:cubicBezTo>
                    <a:cubicBezTo>
                      <a:pt x="36" y="315"/>
                      <a:pt x="92" y="293"/>
                      <a:pt x="92" y="293"/>
                    </a:cubicBezTo>
                    <a:cubicBezTo>
                      <a:pt x="90" y="293"/>
                      <a:pt x="87" y="294"/>
                      <a:pt x="85" y="294"/>
                    </a:cubicBezTo>
                    <a:cubicBezTo>
                      <a:pt x="85" y="294"/>
                      <a:pt x="86" y="294"/>
                      <a:pt x="86" y="294"/>
                    </a:cubicBezTo>
                    <a:cubicBezTo>
                      <a:pt x="86" y="294"/>
                      <a:pt x="70" y="277"/>
                      <a:pt x="57" y="284"/>
                    </a:cubicBezTo>
                    <a:close/>
                  </a:path>
                </a:pathLst>
              </a:custGeom>
              <a:solidFill>
                <a:srgbClr val="E8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9">
                <a:extLst>
                  <a:ext uri="{FF2B5EF4-FFF2-40B4-BE49-F238E27FC236}">
                    <a16:creationId xmlns:a16="http://schemas.microsoft.com/office/drawing/2014/main" id="{A4CEEB67-3EE8-4368-B9C2-951E6D6F1080}"/>
                  </a:ext>
                </a:extLst>
              </p:cNvPr>
              <p:cNvSpPr>
                <a:spLocks noEditPoints="1"/>
              </p:cNvSpPr>
              <p:nvPr/>
            </p:nvSpPr>
            <p:spPr bwMode="auto">
              <a:xfrm>
                <a:off x="4496451" y="966752"/>
                <a:ext cx="929351" cy="836258"/>
              </a:xfrm>
              <a:custGeom>
                <a:avLst/>
                <a:gdLst>
                  <a:gd name="T0" fmla="*/ 221 w 299"/>
                  <a:gd name="T1" fmla="*/ 144 h 269"/>
                  <a:gd name="T2" fmla="*/ 163 w 299"/>
                  <a:gd name="T3" fmla="*/ 52 h 269"/>
                  <a:gd name="T4" fmla="*/ 129 w 299"/>
                  <a:gd name="T5" fmla="*/ 15 h 269"/>
                  <a:gd name="T6" fmla="*/ 81 w 299"/>
                  <a:gd name="T7" fmla="*/ 24 h 269"/>
                  <a:gd name="T8" fmla="*/ 80 w 299"/>
                  <a:gd name="T9" fmla="*/ 32 h 269"/>
                  <a:gd name="T10" fmla="*/ 56 w 299"/>
                  <a:gd name="T11" fmla="*/ 34 h 269"/>
                  <a:gd name="T12" fmla="*/ 48 w 299"/>
                  <a:gd name="T13" fmla="*/ 57 h 269"/>
                  <a:gd name="T14" fmla="*/ 55 w 299"/>
                  <a:gd name="T15" fmla="*/ 68 h 269"/>
                  <a:gd name="T16" fmla="*/ 53 w 299"/>
                  <a:gd name="T17" fmla="*/ 70 h 269"/>
                  <a:gd name="T18" fmla="*/ 51 w 299"/>
                  <a:gd name="T19" fmla="*/ 68 h 269"/>
                  <a:gd name="T20" fmla="*/ 17 w 299"/>
                  <a:gd name="T21" fmla="*/ 95 h 269"/>
                  <a:gd name="T22" fmla="*/ 110 w 299"/>
                  <a:gd name="T23" fmla="*/ 202 h 269"/>
                  <a:gd name="T24" fmla="*/ 144 w 299"/>
                  <a:gd name="T25" fmla="*/ 231 h 269"/>
                  <a:gd name="T26" fmla="*/ 140 w 299"/>
                  <a:gd name="T27" fmla="*/ 231 h 269"/>
                  <a:gd name="T28" fmla="*/ 122 w 299"/>
                  <a:gd name="T29" fmla="*/ 264 h 269"/>
                  <a:gd name="T30" fmla="*/ 183 w 299"/>
                  <a:gd name="T31" fmla="*/ 258 h 269"/>
                  <a:gd name="T32" fmla="*/ 193 w 299"/>
                  <a:gd name="T33" fmla="*/ 250 h 269"/>
                  <a:gd name="T34" fmla="*/ 210 w 299"/>
                  <a:gd name="T35" fmla="*/ 242 h 269"/>
                  <a:gd name="T36" fmla="*/ 214 w 299"/>
                  <a:gd name="T37" fmla="*/ 237 h 269"/>
                  <a:gd name="T38" fmla="*/ 226 w 299"/>
                  <a:gd name="T39" fmla="*/ 226 h 269"/>
                  <a:gd name="T40" fmla="*/ 236 w 299"/>
                  <a:gd name="T41" fmla="*/ 187 h 269"/>
                  <a:gd name="T42" fmla="*/ 221 w 299"/>
                  <a:gd name="T43" fmla="*/ 144 h 269"/>
                  <a:gd name="T44" fmla="*/ 274 w 299"/>
                  <a:gd name="T45" fmla="*/ 119 h 269"/>
                  <a:gd name="T46" fmla="*/ 260 w 299"/>
                  <a:gd name="T47" fmla="*/ 154 h 269"/>
                  <a:gd name="T48" fmla="*/ 263 w 299"/>
                  <a:gd name="T49" fmla="*/ 169 h 269"/>
                  <a:gd name="T50" fmla="*/ 280 w 299"/>
                  <a:gd name="T51" fmla="*/ 172 h 269"/>
                  <a:gd name="T52" fmla="*/ 298 w 299"/>
                  <a:gd name="T53" fmla="*/ 130 h 269"/>
                  <a:gd name="T54" fmla="*/ 274 w 299"/>
                  <a:gd name="T55" fmla="*/ 11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9" h="269">
                    <a:moveTo>
                      <a:pt x="221" y="144"/>
                    </a:moveTo>
                    <a:cubicBezTo>
                      <a:pt x="205" y="112"/>
                      <a:pt x="185" y="80"/>
                      <a:pt x="163" y="52"/>
                    </a:cubicBezTo>
                    <a:cubicBezTo>
                      <a:pt x="153" y="39"/>
                      <a:pt x="142" y="26"/>
                      <a:pt x="129" y="15"/>
                    </a:cubicBezTo>
                    <a:cubicBezTo>
                      <a:pt x="110" y="0"/>
                      <a:pt x="87" y="6"/>
                      <a:pt x="81" y="24"/>
                    </a:cubicBezTo>
                    <a:cubicBezTo>
                      <a:pt x="80" y="26"/>
                      <a:pt x="80" y="29"/>
                      <a:pt x="80" y="32"/>
                    </a:cubicBezTo>
                    <a:cubicBezTo>
                      <a:pt x="71" y="29"/>
                      <a:pt x="61" y="31"/>
                      <a:pt x="56" y="34"/>
                    </a:cubicBezTo>
                    <a:cubicBezTo>
                      <a:pt x="50" y="38"/>
                      <a:pt x="42" y="47"/>
                      <a:pt x="48" y="57"/>
                    </a:cubicBezTo>
                    <a:cubicBezTo>
                      <a:pt x="50" y="61"/>
                      <a:pt x="52" y="64"/>
                      <a:pt x="55" y="68"/>
                    </a:cubicBezTo>
                    <a:cubicBezTo>
                      <a:pt x="54" y="69"/>
                      <a:pt x="54" y="69"/>
                      <a:pt x="53" y="70"/>
                    </a:cubicBezTo>
                    <a:cubicBezTo>
                      <a:pt x="53" y="69"/>
                      <a:pt x="52" y="69"/>
                      <a:pt x="51" y="68"/>
                    </a:cubicBezTo>
                    <a:cubicBezTo>
                      <a:pt x="33" y="54"/>
                      <a:pt x="0" y="72"/>
                      <a:pt x="17" y="95"/>
                    </a:cubicBezTo>
                    <a:cubicBezTo>
                      <a:pt x="45" y="133"/>
                      <a:pt x="76" y="170"/>
                      <a:pt x="110" y="202"/>
                    </a:cubicBezTo>
                    <a:cubicBezTo>
                      <a:pt x="120" y="211"/>
                      <a:pt x="132" y="222"/>
                      <a:pt x="144" y="231"/>
                    </a:cubicBezTo>
                    <a:cubicBezTo>
                      <a:pt x="143" y="231"/>
                      <a:pt x="142" y="231"/>
                      <a:pt x="140" y="231"/>
                    </a:cubicBezTo>
                    <a:cubicBezTo>
                      <a:pt x="128" y="228"/>
                      <a:pt x="108" y="261"/>
                      <a:pt x="122" y="264"/>
                    </a:cubicBezTo>
                    <a:cubicBezTo>
                      <a:pt x="142" y="269"/>
                      <a:pt x="165" y="266"/>
                      <a:pt x="183" y="258"/>
                    </a:cubicBezTo>
                    <a:cubicBezTo>
                      <a:pt x="187" y="256"/>
                      <a:pt x="190" y="254"/>
                      <a:pt x="193" y="250"/>
                    </a:cubicBezTo>
                    <a:cubicBezTo>
                      <a:pt x="199" y="249"/>
                      <a:pt x="205" y="247"/>
                      <a:pt x="210" y="242"/>
                    </a:cubicBezTo>
                    <a:cubicBezTo>
                      <a:pt x="212" y="241"/>
                      <a:pt x="213" y="239"/>
                      <a:pt x="214" y="237"/>
                    </a:cubicBezTo>
                    <a:cubicBezTo>
                      <a:pt x="219" y="235"/>
                      <a:pt x="224" y="231"/>
                      <a:pt x="226" y="226"/>
                    </a:cubicBezTo>
                    <a:cubicBezTo>
                      <a:pt x="233" y="216"/>
                      <a:pt x="238" y="202"/>
                      <a:pt x="236" y="187"/>
                    </a:cubicBezTo>
                    <a:cubicBezTo>
                      <a:pt x="234" y="173"/>
                      <a:pt x="228" y="158"/>
                      <a:pt x="221" y="144"/>
                    </a:cubicBezTo>
                    <a:close/>
                    <a:moveTo>
                      <a:pt x="274" y="119"/>
                    </a:moveTo>
                    <a:cubicBezTo>
                      <a:pt x="272" y="134"/>
                      <a:pt x="268" y="148"/>
                      <a:pt x="260" y="154"/>
                    </a:cubicBezTo>
                    <a:cubicBezTo>
                      <a:pt x="257" y="157"/>
                      <a:pt x="258" y="164"/>
                      <a:pt x="263" y="169"/>
                    </a:cubicBezTo>
                    <a:cubicBezTo>
                      <a:pt x="269" y="174"/>
                      <a:pt x="276" y="176"/>
                      <a:pt x="280" y="172"/>
                    </a:cubicBezTo>
                    <a:cubicBezTo>
                      <a:pt x="290" y="164"/>
                      <a:pt x="297" y="149"/>
                      <a:pt x="298" y="130"/>
                    </a:cubicBezTo>
                    <a:cubicBezTo>
                      <a:pt x="299" y="116"/>
                      <a:pt x="275" y="107"/>
                      <a:pt x="274" y="119"/>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0">
                <a:extLst>
                  <a:ext uri="{FF2B5EF4-FFF2-40B4-BE49-F238E27FC236}">
                    <a16:creationId xmlns:a16="http://schemas.microsoft.com/office/drawing/2014/main" id="{E9AD631B-F149-44DE-A9DB-FD4234F7804E}"/>
                  </a:ext>
                </a:extLst>
              </p:cNvPr>
              <p:cNvSpPr>
                <a:spLocks noEditPoints="1"/>
              </p:cNvSpPr>
              <p:nvPr/>
            </p:nvSpPr>
            <p:spPr bwMode="auto">
              <a:xfrm>
                <a:off x="4412824" y="5237979"/>
                <a:ext cx="1823989" cy="1472129"/>
              </a:xfrm>
              <a:custGeom>
                <a:avLst/>
                <a:gdLst>
                  <a:gd name="T0" fmla="*/ 62 w 587"/>
                  <a:gd name="T1" fmla="*/ 29 h 473"/>
                  <a:gd name="T2" fmla="*/ 61 w 587"/>
                  <a:gd name="T3" fmla="*/ 51 h 473"/>
                  <a:gd name="T4" fmla="*/ 183 w 587"/>
                  <a:gd name="T5" fmla="*/ 49 h 473"/>
                  <a:gd name="T6" fmla="*/ 229 w 587"/>
                  <a:gd name="T7" fmla="*/ 50 h 473"/>
                  <a:gd name="T8" fmla="*/ 233 w 587"/>
                  <a:gd name="T9" fmla="*/ 49 h 473"/>
                  <a:gd name="T10" fmla="*/ 148 w 587"/>
                  <a:gd name="T11" fmla="*/ 294 h 473"/>
                  <a:gd name="T12" fmla="*/ 218 w 587"/>
                  <a:gd name="T13" fmla="*/ 378 h 473"/>
                  <a:gd name="T14" fmla="*/ 102 w 587"/>
                  <a:gd name="T15" fmla="*/ 286 h 473"/>
                  <a:gd name="T16" fmla="*/ 79 w 587"/>
                  <a:gd name="T17" fmla="*/ 285 h 473"/>
                  <a:gd name="T18" fmla="*/ 78 w 587"/>
                  <a:gd name="T19" fmla="*/ 296 h 473"/>
                  <a:gd name="T20" fmla="*/ 49 w 587"/>
                  <a:gd name="T21" fmla="*/ 293 h 473"/>
                  <a:gd name="T22" fmla="*/ 26 w 587"/>
                  <a:gd name="T23" fmla="*/ 292 h 473"/>
                  <a:gd name="T24" fmla="*/ 25 w 587"/>
                  <a:gd name="T25" fmla="*/ 303 h 473"/>
                  <a:gd name="T26" fmla="*/ 18 w 587"/>
                  <a:gd name="T27" fmla="*/ 391 h 473"/>
                  <a:gd name="T28" fmla="*/ 31 w 587"/>
                  <a:gd name="T29" fmla="*/ 376 h 473"/>
                  <a:gd name="T30" fmla="*/ 73 w 587"/>
                  <a:gd name="T31" fmla="*/ 334 h 473"/>
                  <a:gd name="T32" fmla="*/ 71 w 587"/>
                  <a:gd name="T33" fmla="*/ 384 h 473"/>
                  <a:gd name="T34" fmla="*/ 84 w 587"/>
                  <a:gd name="T35" fmla="*/ 369 h 473"/>
                  <a:gd name="T36" fmla="*/ 127 w 587"/>
                  <a:gd name="T37" fmla="*/ 373 h 473"/>
                  <a:gd name="T38" fmla="*/ 217 w 587"/>
                  <a:gd name="T39" fmla="*/ 470 h 473"/>
                  <a:gd name="T40" fmla="*/ 259 w 587"/>
                  <a:gd name="T41" fmla="*/ 458 h 473"/>
                  <a:gd name="T42" fmla="*/ 304 w 587"/>
                  <a:gd name="T43" fmla="*/ 388 h 473"/>
                  <a:gd name="T44" fmla="*/ 385 w 587"/>
                  <a:gd name="T45" fmla="*/ 363 h 473"/>
                  <a:gd name="T46" fmla="*/ 423 w 587"/>
                  <a:gd name="T47" fmla="*/ 117 h 473"/>
                  <a:gd name="T48" fmla="*/ 443 w 587"/>
                  <a:gd name="T49" fmla="*/ 132 h 473"/>
                  <a:gd name="T50" fmla="*/ 552 w 587"/>
                  <a:gd name="T51" fmla="*/ 222 h 473"/>
                  <a:gd name="T52" fmla="*/ 559 w 587"/>
                  <a:gd name="T53" fmla="*/ 210 h 473"/>
                  <a:gd name="T54" fmla="*/ 581 w 587"/>
                  <a:gd name="T55" fmla="*/ 217 h 473"/>
                  <a:gd name="T56" fmla="*/ 565 w 587"/>
                  <a:gd name="T57" fmla="*/ 200 h 473"/>
                  <a:gd name="T58" fmla="*/ 583 w 587"/>
                  <a:gd name="T59" fmla="*/ 183 h 473"/>
                  <a:gd name="T60" fmla="*/ 557 w 587"/>
                  <a:gd name="T61" fmla="*/ 190 h 473"/>
                  <a:gd name="T62" fmla="*/ 452 w 587"/>
                  <a:gd name="T63" fmla="*/ 123 h 473"/>
                  <a:gd name="T64" fmla="*/ 432 w 587"/>
                  <a:gd name="T65" fmla="*/ 97 h 473"/>
                  <a:gd name="T66" fmla="*/ 425 w 587"/>
                  <a:gd name="T67" fmla="*/ 86 h 473"/>
                  <a:gd name="T68" fmla="*/ 298 w 587"/>
                  <a:gd name="T69" fmla="*/ 32 h 473"/>
                  <a:gd name="T70" fmla="*/ 207 w 587"/>
                  <a:gd name="T71" fmla="*/ 39 h 473"/>
                  <a:gd name="T72" fmla="*/ 70 w 587"/>
                  <a:gd name="T73" fmla="*/ 21 h 473"/>
                  <a:gd name="T74" fmla="*/ 44 w 587"/>
                  <a:gd name="T75" fmla="*/ 8 h 473"/>
                  <a:gd name="T76" fmla="*/ 35 w 587"/>
                  <a:gd name="T77" fmla="*/ 21 h 473"/>
                  <a:gd name="T78" fmla="*/ 218 w 587"/>
                  <a:gd name="T79" fmla="*/ 396 h 473"/>
                  <a:gd name="T80" fmla="*/ 156 w 587"/>
                  <a:gd name="T81" fmla="*/ 377 h 473"/>
                  <a:gd name="T82" fmla="*/ 116 w 587"/>
                  <a:gd name="T83" fmla="*/ 318 h 473"/>
                  <a:gd name="T84" fmla="*/ 218 w 587"/>
                  <a:gd name="T85" fmla="*/ 396 h 473"/>
                  <a:gd name="T86" fmla="*/ 270 w 587"/>
                  <a:gd name="T87" fmla="*/ 350 h 473"/>
                  <a:gd name="T88" fmla="*/ 249 w 587"/>
                  <a:gd name="T89" fmla="*/ 408 h 473"/>
                  <a:gd name="T90" fmla="*/ 255 w 587"/>
                  <a:gd name="T91" fmla="*/ 34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473">
                    <a:moveTo>
                      <a:pt x="31" y="26"/>
                    </a:moveTo>
                    <a:cubicBezTo>
                      <a:pt x="45" y="32"/>
                      <a:pt x="50" y="32"/>
                      <a:pt x="62" y="29"/>
                    </a:cubicBezTo>
                    <a:cubicBezTo>
                      <a:pt x="58" y="34"/>
                      <a:pt x="53" y="44"/>
                      <a:pt x="52" y="49"/>
                    </a:cubicBezTo>
                    <a:cubicBezTo>
                      <a:pt x="51" y="55"/>
                      <a:pt x="61" y="54"/>
                      <a:pt x="61" y="51"/>
                    </a:cubicBezTo>
                    <a:cubicBezTo>
                      <a:pt x="61" y="42"/>
                      <a:pt x="67" y="36"/>
                      <a:pt x="73" y="30"/>
                    </a:cubicBezTo>
                    <a:cubicBezTo>
                      <a:pt x="111" y="42"/>
                      <a:pt x="148" y="48"/>
                      <a:pt x="183" y="49"/>
                    </a:cubicBezTo>
                    <a:cubicBezTo>
                      <a:pt x="184" y="49"/>
                      <a:pt x="184" y="49"/>
                      <a:pt x="184" y="49"/>
                    </a:cubicBezTo>
                    <a:cubicBezTo>
                      <a:pt x="190" y="50"/>
                      <a:pt x="229" y="50"/>
                      <a:pt x="229" y="50"/>
                    </a:cubicBezTo>
                    <a:cubicBezTo>
                      <a:pt x="229" y="50"/>
                      <a:pt x="229" y="50"/>
                      <a:pt x="229" y="49"/>
                    </a:cubicBezTo>
                    <a:cubicBezTo>
                      <a:pt x="230" y="49"/>
                      <a:pt x="232" y="49"/>
                      <a:pt x="233" y="49"/>
                    </a:cubicBezTo>
                    <a:cubicBezTo>
                      <a:pt x="211" y="110"/>
                      <a:pt x="192" y="161"/>
                      <a:pt x="149" y="213"/>
                    </a:cubicBezTo>
                    <a:cubicBezTo>
                      <a:pt x="149" y="213"/>
                      <a:pt x="106" y="249"/>
                      <a:pt x="148" y="294"/>
                    </a:cubicBezTo>
                    <a:cubicBezTo>
                      <a:pt x="160" y="307"/>
                      <a:pt x="186" y="320"/>
                      <a:pt x="216" y="332"/>
                    </a:cubicBezTo>
                    <a:cubicBezTo>
                      <a:pt x="217" y="347"/>
                      <a:pt x="218" y="363"/>
                      <a:pt x="218" y="378"/>
                    </a:cubicBezTo>
                    <a:cubicBezTo>
                      <a:pt x="215" y="375"/>
                      <a:pt x="211" y="373"/>
                      <a:pt x="208" y="370"/>
                    </a:cubicBezTo>
                    <a:cubicBezTo>
                      <a:pt x="174" y="342"/>
                      <a:pt x="132" y="319"/>
                      <a:pt x="102" y="286"/>
                    </a:cubicBezTo>
                    <a:cubicBezTo>
                      <a:pt x="100" y="283"/>
                      <a:pt x="96" y="283"/>
                      <a:pt x="93" y="285"/>
                    </a:cubicBezTo>
                    <a:cubicBezTo>
                      <a:pt x="91" y="278"/>
                      <a:pt x="80" y="277"/>
                      <a:pt x="79" y="285"/>
                    </a:cubicBezTo>
                    <a:cubicBezTo>
                      <a:pt x="79" y="288"/>
                      <a:pt x="79" y="291"/>
                      <a:pt x="78" y="294"/>
                    </a:cubicBezTo>
                    <a:cubicBezTo>
                      <a:pt x="78" y="295"/>
                      <a:pt x="78" y="296"/>
                      <a:pt x="78" y="296"/>
                    </a:cubicBezTo>
                    <a:cubicBezTo>
                      <a:pt x="78" y="304"/>
                      <a:pt x="77" y="311"/>
                      <a:pt x="76" y="318"/>
                    </a:cubicBezTo>
                    <a:cubicBezTo>
                      <a:pt x="66" y="310"/>
                      <a:pt x="58" y="302"/>
                      <a:pt x="49" y="293"/>
                    </a:cubicBezTo>
                    <a:cubicBezTo>
                      <a:pt x="47" y="290"/>
                      <a:pt x="43" y="290"/>
                      <a:pt x="40" y="291"/>
                    </a:cubicBezTo>
                    <a:cubicBezTo>
                      <a:pt x="38" y="285"/>
                      <a:pt x="27" y="284"/>
                      <a:pt x="26" y="292"/>
                    </a:cubicBezTo>
                    <a:cubicBezTo>
                      <a:pt x="26" y="295"/>
                      <a:pt x="26" y="298"/>
                      <a:pt x="26" y="301"/>
                    </a:cubicBezTo>
                    <a:cubicBezTo>
                      <a:pt x="25" y="302"/>
                      <a:pt x="25" y="302"/>
                      <a:pt x="25" y="303"/>
                    </a:cubicBezTo>
                    <a:cubicBezTo>
                      <a:pt x="23" y="332"/>
                      <a:pt x="19" y="360"/>
                      <a:pt x="5" y="385"/>
                    </a:cubicBezTo>
                    <a:cubicBezTo>
                      <a:pt x="0" y="393"/>
                      <a:pt x="13" y="399"/>
                      <a:pt x="18" y="391"/>
                    </a:cubicBezTo>
                    <a:cubicBezTo>
                      <a:pt x="21" y="387"/>
                      <a:pt x="23" y="382"/>
                      <a:pt x="25" y="377"/>
                    </a:cubicBezTo>
                    <a:cubicBezTo>
                      <a:pt x="27" y="377"/>
                      <a:pt x="29" y="377"/>
                      <a:pt x="31" y="376"/>
                    </a:cubicBezTo>
                    <a:cubicBezTo>
                      <a:pt x="51" y="363"/>
                      <a:pt x="61" y="346"/>
                      <a:pt x="63" y="325"/>
                    </a:cubicBezTo>
                    <a:cubicBezTo>
                      <a:pt x="66" y="328"/>
                      <a:pt x="70" y="331"/>
                      <a:pt x="73" y="334"/>
                    </a:cubicBezTo>
                    <a:cubicBezTo>
                      <a:pt x="70" y="349"/>
                      <a:pt x="66" y="364"/>
                      <a:pt x="58" y="378"/>
                    </a:cubicBezTo>
                    <a:cubicBezTo>
                      <a:pt x="53" y="386"/>
                      <a:pt x="66" y="392"/>
                      <a:pt x="71" y="384"/>
                    </a:cubicBezTo>
                    <a:cubicBezTo>
                      <a:pt x="73" y="380"/>
                      <a:pt x="76" y="375"/>
                      <a:pt x="78" y="370"/>
                    </a:cubicBezTo>
                    <a:cubicBezTo>
                      <a:pt x="80" y="370"/>
                      <a:pt x="82" y="370"/>
                      <a:pt x="84" y="369"/>
                    </a:cubicBezTo>
                    <a:cubicBezTo>
                      <a:pt x="91" y="364"/>
                      <a:pt x="97" y="360"/>
                      <a:pt x="101" y="354"/>
                    </a:cubicBezTo>
                    <a:cubicBezTo>
                      <a:pt x="110" y="360"/>
                      <a:pt x="118" y="366"/>
                      <a:pt x="127" y="373"/>
                    </a:cubicBezTo>
                    <a:cubicBezTo>
                      <a:pt x="157" y="395"/>
                      <a:pt x="200" y="425"/>
                      <a:pt x="206" y="465"/>
                    </a:cubicBezTo>
                    <a:cubicBezTo>
                      <a:pt x="207" y="471"/>
                      <a:pt x="213" y="473"/>
                      <a:pt x="217" y="470"/>
                    </a:cubicBezTo>
                    <a:cubicBezTo>
                      <a:pt x="233" y="469"/>
                      <a:pt x="241" y="448"/>
                      <a:pt x="246" y="427"/>
                    </a:cubicBezTo>
                    <a:cubicBezTo>
                      <a:pt x="252" y="436"/>
                      <a:pt x="257" y="447"/>
                      <a:pt x="259" y="458"/>
                    </a:cubicBezTo>
                    <a:cubicBezTo>
                      <a:pt x="260" y="464"/>
                      <a:pt x="266" y="466"/>
                      <a:pt x="270" y="463"/>
                    </a:cubicBezTo>
                    <a:cubicBezTo>
                      <a:pt x="293" y="461"/>
                      <a:pt x="300" y="414"/>
                      <a:pt x="304" y="388"/>
                    </a:cubicBezTo>
                    <a:cubicBezTo>
                      <a:pt x="306" y="379"/>
                      <a:pt x="306" y="369"/>
                      <a:pt x="307" y="359"/>
                    </a:cubicBezTo>
                    <a:cubicBezTo>
                      <a:pt x="339" y="365"/>
                      <a:pt x="368" y="368"/>
                      <a:pt x="385" y="363"/>
                    </a:cubicBezTo>
                    <a:cubicBezTo>
                      <a:pt x="455" y="343"/>
                      <a:pt x="413" y="227"/>
                      <a:pt x="412" y="201"/>
                    </a:cubicBezTo>
                    <a:cubicBezTo>
                      <a:pt x="412" y="172"/>
                      <a:pt x="418" y="145"/>
                      <a:pt x="423" y="117"/>
                    </a:cubicBezTo>
                    <a:cubicBezTo>
                      <a:pt x="426" y="119"/>
                      <a:pt x="433" y="123"/>
                      <a:pt x="443" y="132"/>
                    </a:cubicBezTo>
                    <a:cubicBezTo>
                      <a:pt x="443" y="132"/>
                      <a:pt x="443" y="132"/>
                      <a:pt x="443" y="132"/>
                    </a:cubicBezTo>
                    <a:cubicBezTo>
                      <a:pt x="473" y="162"/>
                      <a:pt x="498" y="200"/>
                      <a:pt x="547" y="203"/>
                    </a:cubicBezTo>
                    <a:cubicBezTo>
                      <a:pt x="548" y="211"/>
                      <a:pt x="549" y="209"/>
                      <a:pt x="552" y="222"/>
                    </a:cubicBezTo>
                    <a:cubicBezTo>
                      <a:pt x="553" y="226"/>
                      <a:pt x="559" y="232"/>
                      <a:pt x="560" y="226"/>
                    </a:cubicBezTo>
                    <a:cubicBezTo>
                      <a:pt x="561" y="218"/>
                      <a:pt x="561" y="216"/>
                      <a:pt x="559" y="210"/>
                    </a:cubicBezTo>
                    <a:cubicBezTo>
                      <a:pt x="562" y="212"/>
                      <a:pt x="568" y="214"/>
                      <a:pt x="572" y="216"/>
                    </a:cubicBezTo>
                    <a:cubicBezTo>
                      <a:pt x="575" y="218"/>
                      <a:pt x="578" y="219"/>
                      <a:pt x="581" y="217"/>
                    </a:cubicBezTo>
                    <a:cubicBezTo>
                      <a:pt x="583" y="215"/>
                      <a:pt x="581" y="210"/>
                      <a:pt x="578" y="208"/>
                    </a:cubicBezTo>
                    <a:cubicBezTo>
                      <a:pt x="573" y="206"/>
                      <a:pt x="569" y="204"/>
                      <a:pt x="565" y="200"/>
                    </a:cubicBezTo>
                    <a:cubicBezTo>
                      <a:pt x="573" y="199"/>
                      <a:pt x="580" y="196"/>
                      <a:pt x="584" y="190"/>
                    </a:cubicBezTo>
                    <a:cubicBezTo>
                      <a:pt x="586" y="188"/>
                      <a:pt x="587" y="185"/>
                      <a:pt x="583" y="183"/>
                    </a:cubicBezTo>
                    <a:cubicBezTo>
                      <a:pt x="581" y="181"/>
                      <a:pt x="579" y="182"/>
                      <a:pt x="577" y="184"/>
                    </a:cubicBezTo>
                    <a:cubicBezTo>
                      <a:pt x="572" y="190"/>
                      <a:pt x="565" y="190"/>
                      <a:pt x="557" y="190"/>
                    </a:cubicBezTo>
                    <a:cubicBezTo>
                      <a:pt x="555" y="190"/>
                      <a:pt x="552" y="192"/>
                      <a:pt x="552" y="192"/>
                    </a:cubicBezTo>
                    <a:cubicBezTo>
                      <a:pt x="512" y="194"/>
                      <a:pt x="485" y="154"/>
                      <a:pt x="452" y="123"/>
                    </a:cubicBezTo>
                    <a:cubicBezTo>
                      <a:pt x="452" y="123"/>
                      <a:pt x="452" y="123"/>
                      <a:pt x="452" y="123"/>
                    </a:cubicBezTo>
                    <a:cubicBezTo>
                      <a:pt x="452" y="123"/>
                      <a:pt x="436" y="104"/>
                      <a:pt x="432" y="97"/>
                    </a:cubicBezTo>
                    <a:cubicBezTo>
                      <a:pt x="432" y="97"/>
                      <a:pt x="432" y="97"/>
                      <a:pt x="432" y="97"/>
                    </a:cubicBezTo>
                    <a:cubicBezTo>
                      <a:pt x="430" y="93"/>
                      <a:pt x="427" y="89"/>
                      <a:pt x="425" y="86"/>
                    </a:cubicBezTo>
                    <a:cubicBezTo>
                      <a:pt x="415" y="73"/>
                      <a:pt x="396" y="63"/>
                      <a:pt x="382" y="57"/>
                    </a:cubicBezTo>
                    <a:cubicBezTo>
                      <a:pt x="363" y="44"/>
                      <a:pt x="334" y="32"/>
                      <a:pt x="298" y="32"/>
                    </a:cubicBezTo>
                    <a:cubicBezTo>
                      <a:pt x="259" y="24"/>
                      <a:pt x="242" y="30"/>
                      <a:pt x="226" y="35"/>
                    </a:cubicBezTo>
                    <a:cubicBezTo>
                      <a:pt x="221" y="35"/>
                      <a:pt x="214" y="37"/>
                      <a:pt x="207" y="39"/>
                    </a:cubicBezTo>
                    <a:cubicBezTo>
                      <a:pt x="194" y="40"/>
                      <a:pt x="180" y="40"/>
                      <a:pt x="165" y="38"/>
                    </a:cubicBezTo>
                    <a:cubicBezTo>
                      <a:pt x="135" y="34"/>
                      <a:pt x="72" y="23"/>
                      <a:pt x="70" y="21"/>
                    </a:cubicBezTo>
                    <a:cubicBezTo>
                      <a:pt x="61" y="12"/>
                      <a:pt x="58" y="11"/>
                      <a:pt x="48" y="3"/>
                    </a:cubicBezTo>
                    <a:cubicBezTo>
                      <a:pt x="44" y="0"/>
                      <a:pt x="41" y="4"/>
                      <a:pt x="44" y="8"/>
                    </a:cubicBezTo>
                    <a:cubicBezTo>
                      <a:pt x="51" y="16"/>
                      <a:pt x="54" y="16"/>
                      <a:pt x="62" y="22"/>
                    </a:cubicBezTo>
                    <a:cubicBezTo>
                      <a:pt x="48" y="26"/>
                      <a:pt x="47" y="25"/>
                      <a:pt x="35" y="21"/>
                    </a:cubicBezTo>
                    <a:cubicBezTo>
                      <a:pt x="33" y="21"/>
                      <a:pt x="23" y="23"/>
                      <a:pt x="31" y="26"/>
                    </a:cubicBezTo>
                    <a:close/>
                    <a:moveTo>
                      <a:pt x="218" y="396"/>
                    </a:moveTo>
                    <a:cubicBezTo>
                      <a:pt x="217" y="413"/>
                      <a:pt x="217" y="431"/>
                      <a:pt x="215" y="446"/>
                    </a:cubicBezTo>
                    <a:cubicBezTo>
                      <a:pt x="204" y="418"/>
                      <a:pt x="179" y="396"/>
                      <a:pt x="156" y="377"/>
                    </a:cubicBezTo>
                    <a:cubicBezTo>
                      <a:pt x="141" y="365"/>
                      <a:pt x="125" y="354"/>
                      <a:pt x="109" y="343"/>
                    </a:cubicBezTo>
                    <a:cubicBezTo>
                      <a:pt x="113" y="335"/>
                      <a:pt x="115" y="327"/>
                      <a:pt x="116" y="318"/>
                    </a:cubicBezTo>
                    <a:cubicBezTo>
                      <a:pt x="136" y="335"/>
                      <a:pt x="158" y="350"/>
                      <a:pt x="179" y="366"/>
                    </a:cubicBezTo>
                    <a:cubicBezTo>
                      <a:pt x="191" y="374"/>
                      <a:pt x="205" y="384"/>
                      <a:pt x="218" y="396"/>
                    </a:cubicBezTo>
                    <a:close/>
                    <a:moveTo>
                      <a:pt x="255" y="346"/>
                    </a:moveTo>
                    <a:cubicBezTo>
                      <a:pt x="260" y="347"/>
                      <a:pt x="265" y="349"/>
                      <a:pt x="270" y="350"/>
                    </a:cubicBezTo>
                    <a:cubicBezTo>
                      <a:pt x="271" y="381"/>
                      <a:pt x="270" y="413"/>
                      <a:pt x="268" y="439"/>
                    </a:cubicBezTo>
                    <a:cubicBezTo>
                      <a:pt x="264" y="428"/>
                      <a:pt x="257" y="418"/>
                      <a:pt x="249" y="408"/>
                    </a:cubicBezTo>
                    <a:cubicBezTo>
                      <a:pt x="250" y="404"/>
                      <a:pt x="251" y="399"/>
                      <a:pt x="252" y="395"/>
                    </a:cubicBezTo>
                    <a:cubicBezTo>
                      <a:pt x="254" y="380"/>
                      <a:pt x="255" y="363"/>
                      <a:pt x="255" y="346"/>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1">
                <a:extLst>
                  <a:ext uri="{FF2B5EF4-FFF2-40B4-BE49-F238E27FC236}">
                    <a16:creationId xmlns:a16="http://schemas.microsoft.com/office/drawing/2014/main" id="{9F8DD4EC-937C-43E0-8DD2-F322A63D06B5}"/>
                  </a:ext>
                </a:extLst>
              </p:cNvPr>
              <p:cNvSpPr>
                <a:spLocks/>
              </p:cNvSpPr>
              <p:nvPr/>
            </p:nvSpPr>
            <p:spPr bwMode="auto">
              <a:xfrm>
                <a:off x="4496451" y="6255689"/>
                <a:ext cx="132539" cy="179874"/>
              </a:xfrm>
              <a:custGeom>
                <a:avLst/>
                <a:gdLst>
                  <a:gd name="T0" fmla="*/ 0 w 43"/>
                  <a:gd name="T1" fmla="*/ 38 h 58"/>
                  <a:gd name="T2" fmla="*/ 3 w 43"/>
                  <a:gd name="T3" fmla="*/ 24 h 58"/>
                  <a:gd name="T4" fmla="*/ 16 w 43"/>
                  <a:gd name="T5" fmla="*/ 5 h 58"/>
                  <a:gd name="T6" fmla="*/ 25 w 43"/>
                  <a:gd name="T7" fmla="*/ 1 h 58"/>
                  <a:gd name="T8" fmla="*/ 34 w 43"/>
                  <a:gd name="T9" fmla="*/ 7 h 58"/>
                  <a:gd name="T10" fmla="*/ 36 w 43"/>
                  <a:gd name="T11" fmla="*/ 34 h 58"/>
                  <a:gd name="T12" fmla="*/ 23 w 43"/>
                  <a:gd name="T13" fmla="*/ 54 h 58"/>
                  <a:gd name="T14" fmla="*/ 14 w 43"/>
                  <a:gd name="T15" fmla="*/ 58 h 58"/>
                  <a:gd name="T16" fmla="*/ 5 w 43"/>
                  <a:gd name="T17" fmla="*/ 51 h 58"/>
                  <a:gd name="T18" fmla="*/ 0 w 43"/>
                  <a:gd name="T1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0" y="38"/>
                    </a:moveTo>
                    <a:cubicBezTo>
                      <a:pt x="0" y="34"/>
                      <a:pt x="1" y="28"/>
                      <a:pt x="3" y="24"/>
                    </a:cubicBezTo>
                    <a:cubicBezTo>
                      <a:pt x="8" y="19"/>
                      <a:pt x="12" y="12"/>
                      <a:pt x="16" y="5"/>
                    </a:cubicBezTo>
                    <a:cubicBezTo>
                      <a:pt x="19" y="0"/>
                      <a:pt x="23" y="0"/>
                      <a:pt x="25" y="1"/>
                    </a:cubicBezTo>
                    <a:cubicBezTo>
                      <a:pt x="28" y="1"/>
                      <a:pt x="32" y="3"/>
                      <a:pt x="34" y="7"/>
                    </a:cubicBezTo>
                    <a:cubicBezTo>
                      <a:pt x="36" y="10"/>
                      <a:pt x="43" y="23"/>
                      <a:pt x="36" y="34"/>
                    </a:cubicBezTo>
                    <a:cubicBezTo>
                      <a:pt x="31" y="41"/>
                      <a:pt x="27" y="48"/>
                      <a:pt x="23" y="54"/>
                    </a:cubicBezTo>
                    <a:cubicBezTo>
                      <a:pt x="20" y="58"/>
                      <a:pt x="17" y="58"/>
                      <a:pt x="14" y="58"/>
                    </a:cubicBezTo>
                    <a:cubicBezTo>
                      <a:pt x="10" y="58"/>
                      <a:pt x="7" y="55"/>
                      <a:pt x="5" y="51"/>
                    </a:cubicBezTo>
                    <a:cubicBezTo>
                      <a:pt x="3" y="48"/>
                      <a:pt x="1" y="44"/>
                      <a:pt x="0" y="38"/>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2">
                <a:extLst>
                  <a:ext uri="{FF2B5EF4-FFF2-40B4-BE49-F238E27FC236}">
                    <a16:creationId xmlns:a16="http://schemas.microsoft.com/office/drawing/2014/main" id="{556E320C-2EBC-4BDD-AD02-9858028587A3}"/>
                  </a:ext>
                </a:extLst>
              </p:cNvPr>
              <p:cNvSpPr>
                <a:spLocks/>
              </p:cNvSpPr>
              <p:nvPr/>
            </p:nvSpPr>
            <p:spPr bwMode="auto">
              <a:xfrm>
                <a:off x="5025028" y="4360697"/>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3">
                <a:extLst>
                  <a:ext uri="{FF2B5EF4-FFF2-40B4-BE49-F238E27FC236}">
                    <a16:creationId xmlns:a16="http://schemas.microsoft.com/office/drawing/2014/main" id="{72760F9A-B7F2-4F6D-8A76-96BB984E414F}"/>
                  </a:ext>
                </a:extLst>
              </p:cNvPr>
              <p:cNvSpPr>
                <a:spLocks/>
              </p:cNvSpPr>
              <p:nvPr/>
            </p:nvSpPr>
            <p:spPr bwMode="auto">
              <a:xfrm>
                <a:off x="5432112" y="4744113"/>
                <a:ext cx="93093" cy="39446"/>
              </a:xfrm>
              <a:custGeom>
                <a:avLst/>
                <a:gdLst>
                  <a:gd name="T0" fmla="*/ 14 w 30"/>
                  <a:gd name="T1" fmla="*/ 0 h 13"/>
                  <a:gd name="T2" fmla="*/ 27 w 30"/>
                  <a:gd name="T3" fmla="*/ 8 h 13"/>
                  <a:gd name="T4" fmla="*/ 1 w 30"/>
                  <a:gd name="T5" fmla="*/ 8 h 13"/>
                  <a:gd name="T6" fmla="*/ 14 w 30"/>
                  <a:gd name="T7" fmla="*/ 0 h 13"/>
                </a:gdLst>
                <a:ahLst/>
                <a:cxnLst>
                  <a:cxn ang="0">
                    <a:pos x="T0" y="T1"/>
                  </a:cxn>
                  <a:cxn ang="0">
                    <a:pos x="T2" y="T3"/>
                  </a:cxn>
                  <a:cxn ang="0">
                    <a:pos x="T4" y="T5"/>
                  </a:cxn>
                  <a:cxn ang="0">
                    <a:pos x="T6" y="T7"/>
                  </a:cxn>
                </a:cxnLst>
                <a:rect l="0" t="0" r="r" b="b"/>
                <a:pathLst>
                  <a:path w="30" h="13">
                    <a:moveTo>
                      <a:pt x="14" y="0"/>
                    </a:moveTo>
                    <a:cubicBezTo>
                      <a:pt x="25" y="0"/>
                      <a:pt x="30" y="5"/>
                      <a:pt x="27" y="8"/>
                    </a:cubicBezTo>
                    <a:cubicBezTo>
                      <a:pt x="21" y="13"/>
                      <a:pt x="0" y="11"/>
                      <a:pt x="1" y="8"/>
                    </a:cubicBezTo>
                    <a:cubicBezTo>
                      <a:pt x="2" y="0"/>
                      <a:pt x="10" y="0"/>
                      <a:pt x="14" y="0"/>
                    </a:cubicBezTo>
                    <a:close/>
                  </a:path>
                </a:pathLst>
              </a:custGeom>
              <a:solidFill>
                <a:srgbClr val="FCB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4">
                <a:extLst>
                  <a:ext uri="{FF2B5EF4-FFF2-40B4-BE49-F238E27FC236}">
                    <a16:creationId xmlns:a16="http://schemas.microsoft.com/office/drawing/2014/main" id="{D78D377B-3E39-4112-9C64-F2986AAA564A}"/>
                  </a:ext>
                </a:extLst>
              </p:cNvPr>
              <p:cNvSpPr>
                <a:spLocks/>
              </p:cNvSpPr>
              <p:nvPr/>
            </p:nvSpPr>
            <p:spPr bwMode="auto">
              <a:xfrm>
                <a:off x="5304307" y="4905053"/>
                <a:ext cx="435485" cy="255611"/>
              </a:xfrm>
              <a:custGeom>
                <a:avLst/>
                <a:gdLst>
                  <a:gd name="T0" fmla="*/ 100 w 140"/>
                  <a:gd name="T1" fmla="*/ 55 h 82"/>
                  <a:gd name="T2" fmla="*/ 6 w 140"/>
                  <a:gd name="T3" fmla="*/ 18 h 82"/>
                  <a:gd name="T4" fmla="*/ 89 w 140"/>
                  <a:gd name="T5" fmla="*/ 49 h 82"/>
                  <a:gd name="T6" fmla="*/ 140 w 140"/>
                  <a:gd name="T7" fmla="*/ 0 h 82"/>
                  <a:gd name="T8" fmla="*/ 100 w 140"/>
                  <a:gd name="T9" fmla="*/ 55 h 82"/>
                </a:gdLst>
                <a:ahLst/>
                <a:cxnLst>
                  <a:cxn ang="0">
                    <a:pos x="T0" y="T1"/>
                  </a:cxn>
                  <a:cxn ang="0">
                    <a:pos x="T2" y="T3"/>
                  </a:cxn>
                  <a:cxn ang="0">
                    <a:pos x="T4" y="T5"/>
                  </a:cxn>
                  <a:cxn ang="0">
                    <a:pos x="T6" y="T7"/>
                  </a:cxn>
                  <a:cxn ang="0">
                    <a:pos x="T8" y="T9"/>
                  </a:cxn>
                </a:cxnLst>
                <a:rect l="0" t="0" r="r" b="b"/>
                <a:pathLst>
                  <a:path w="140" h="82">
                    <a:moveTo>
                      <a:pt x="100" y="55"/>
                    </a:moveTo>
                    <a:cubicBezTo>
                      <a:pt x="42" y="82"/>
                      <a:pt x="0" y="12"/>
                      <a:pt x="6" y="18"/>
                    </a:cubicBezTo>
                    <a:cubicBezTo>
                      <a:pt x="50" y="55"/>
                      <a:pt x="73" y="53"/>
                      <a:pt x="89" y="49"/>
                    </a:cubicBezTo>
                    <a:cubicBezTo>
                      <a:pt x="111" y="43"/>
                      <a:pt x="131" y="16"/>
                      <a:pt x="140" y="0"/>
                    </a:cubicBezTo>
                    <a:cubicBezTo>
                      <a:pt x="139" y="0"/>
                      <a:pt x="132" y="39"/>
                      <a:pt x="100" y="55"/>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5">
                <a:extLst>
                  <a:ext uri="{FF2B5EF4-FFF2-40B4-BE49-F238E27FC236}">
                    <a16:creationId xmlns:a16="http://schemas.microsoft.com/office/drawing/2014/main" id="{848BF84B-6495-4571-B70B-C29D399E3E30}"/>
                  </a:ext>
                </a:extLst>
              </p:cNvPr>
              <p:cNvSpPr>
                <a:spLocks/>
              </p:cNvSpPr>
              <p:nvPr/>
            </p:nvSpPr>
            <p:spPr bwMode="auto">
              <a:xfrm>
                <a:off x="5108654" y="4718868"/>
                <a:ext cx="217743" cy="282434"/>
              </a:xfrm>
              <a:custGeom>
                <a:avLst/>
                <a:gdLst>
                  <a:gd name="T0" fmla="*/ 15 w 70"/>
                  <a:gd name="T1" fmla="*/ 31 h 91"/>
                  <a:gd name="T2" fmla="*/ 57 w 70"/>
                  <a:gd name="T3" fmla="*/ 43 h 91"/>
                  <a:gd name="T4" fmla="*/ 15 w 70"/>
                  <a:gd name="T5" fmla="*/ 31 h 91"/>
                </a:gdLst>
                <a:ahLst/>
                <a:cxnLst>
                  <a:cxn ang="0">
                    <a:pos x="T0" y="T1"/>
                  </a:cxn>
                  <a:cxn ang="0">
                    <a:pos x="T2" y="T3"/>
                  </a:cxn>
                  <a:cxn ang="0">
                    <a:pos x="T4" y="T5"/>
                  </a:cxn>
                </a:cxnLst>
                <a:rect l="0" t="0" r="r" b="b"/>
                <a:pathLst>
                  <a:path w="70" h="91">
                    <a:moveTo>
                      <a:pt x="15" y="31"/>
                    </a:moveTo>
                    <a:cubicBezTo>
                      <a:pt x="0" y="91"/>
                      <a:pt x="51" y="64"/>
                      <a:pt x="57" y="43"/>
                    </a:cubicBezTo>
                    <a:cubicBezTo>
                      <a:pt x="70" y="1"/>
                      <a:pt x="23" y="0"/>
                      <a:pt x="15" y="31"/>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6">
                <a:extLst>
                  <a:ext uri="{FF2B5EF4-FFF2-40B4-BE49-F238E27FC236}">
                    <a16:creationId xmlns:a16="http://schemas.microsoft.com/office/drawing/2014/main" id="{D1AD1016-CF04-4881-81B9-9B61F90BABE2}"/>
                  </a:ext>
                </a:extLst>
              </p:cNvPr>
              <p:cNvSpPr>
                <a:spLocks/>
              </p:cNvSpPr>
              <p:nvPr/>
            </p:nvSpPr>
            <p:spPr bwMode="auto">
              <a:xfrm>
                <a:off x="5653011" y="4625775"/>
                <a:ext cx="257189" cy="295057"/>
              </a:xfrm>
              <a:custGeom>
                <a:avLst/>
                <a:gdLst>
                  <a:gd name="T0" fmla="*/ 28 w 83"/>
                  <a:gd name="T1" fmla="*/ 65 h 95"/>
                  <a:gd name="T2" fmla="*/ 54 w 83"/>
                  <a:gd name="T3" fmla="*/ 23 h 95"/>
                  <a:gd name="T4" fmla="*/ 28 w 83"/>
                  <a:gd name="T5" fmla="*/ 65 h 95"/>
                </a:gdLst>
                <a:ahLst/>
                <a:cxnLst>
                  <a:cxn ang="0">
                    <a:pos x="T0" y="T1"/>
                  </a:cxn>
                  <a:cxn ang="0">
                    <a:pos x="T2" y="T3"/>
                  </a:cxn>
                  <a:cxn ang="0">
                    <a:pos x="T4" y="T5"/>
                  </a:cxn>
                </a:cxnLst>
                <a:rect l="0" t="0" r="r" b="b"/>
                <a:pathLst>
                  <a:path w="83" h="95">
                    <a:moveTo>
                      <a:pt x="28" y="65"/>
                    </a:moveTo>
                    <a:cubicBezTo>
                      <a:pt x="83" y="95"/>
                      <a:pt x="72" y="35"/>
                      <a:pt x="54" y="23"/>
                    </a:cubicBezTo>
                    <a:cubicBezTo>
                      <a:pt x="16" y="0"/>
                      <a:pt x="0" y="50"/>
                      <a:pt x="28" y="65"/>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7">
                <a:extLst>
                  <a:ext uri="{FF2B5EF4-FFF2-40B4-BE49-F238E27FC236}">
                    <a16:creationId xmlns:a16="http://schemas.microsoft.com/office/drawing/2014/main" id="{CF80E45C-1898-4DE9-A26F-9F8C1856C903}"/>
                  </a:ext>
                </a:extLst>
              </p:cNvPr>
              <p:cNvSpPr>
                <a:spLocks/>
              </p:cNvSpPr>
              <p:nvPr/>
            </p:nvSpPr>
            <p:spPr bwMode="auto">
              <a:xfrm>
                <a:off x="5326397" y="4690466"/>
                <a:ext cx="86782" cy="67847"/>
              </a:xfrm>
              <a:custGeom>
                <a:avLst/>
                <a:gdLst>
                  <a:gd name="T0" fmla="*/ 16 w 28"/>
                  <a:gd name="T1" fmla="*/ 15 h 22"/>
                  <a:gd name="T2" fmla="*/ 1 w 28"/>
                  <a:gd name="T3" fmla="*/ 15 h 22"/>
                  <a:gd name="T4" fmla="*/ 19 w 28"/>
                  <a:gd name="T5" fmla="*/ 3 h 22"/>
                  <a:gd name="T6" fmla="*/ 16 w 28"/>
                  <a:gd name="T7" fmla="*/ 15 h 22"/>
                </a:gdLst>
                <a:ahLst/>
                <a:cxnLst>
                  <a:cxn ang="0">
                    <a:pos x="T0" y="T1"/>
                  </a:cxn>
                  <a:cxn ang="0">
                    <a:pos x="T2" y="T3"/>
                  </a:cxn>
                  <a:cxn ang="0">
                    <a:pos x="T4" y="T5"/>
                  </a:cxn>
                  <a:cxn ang="0">
                    <a:pos x="T6" y="T7"/>
                  </a:cxn>
                </a:cxnLst>
                <a:rect l="0" t="0" r="r" b="b"/>
                <a:pathLst>
                  <a:path w="28" h="22">
                    <a:moveTo>
                      <a:pt x="16" y="15"/>
                    </a:moveTo>
                    <a:cubicBezTo>
                      <a:pt x="10" y="20"/>
                      <a:pt x="0" y="22"/>
                      <a:pt x="1" y="15"/>
                    </a:cubicBezTo>
                    <a:cubicBezTo>
                      <a:pt x="1" y="8"/>
                      <a:pt x="7" y="0"/>
                      <a:pt x="19" y="3"/>
                    </a:cubicBezTo>
                    <a:cubicBezTo>
                      <a:pt x="28" y="5"/>
                      <a:pt x="19" y="12"/>
                      <a:pt x="16" y="15"/>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8">
                <a:extLst>
                  <a:ext uri="{FF2B5EF4-FFF2-40B4-BE49-F238E27FC236}">
                    <a16:creationId xmlns:a16="http://schemas.microsoft.com/office/drawing/2014/main" id="{6A4B6974-A8D7-44CD-A59C-2204B8C57E75}"/>
                  </a:ext>
                </a:extLst>
              </p:cNvPr>
              <p:cNvSpPr>
                <a:spLocks/>
              </p:cNvSpPr>
              <p:nvPr/>
            </p:nvSpPr>
            <p:spPr bwMode="auto">
              <a:xfrm>
                <a:off x="5537828" y="4668377"/>
                <a:ext cx="89938" cy="66269"/>
              </a:xfrm>
              <a:custGeom>
                <a:avLst/>
                <a:gdLst>
                  <a:gd name="T0" fmla="*/ 13 w 29"/>
                  <a:gd name="T1" fmla="*/ 17 h 21"/>
                  <a:gd name="T2" fmla="*/ 5 w 29"/>
                  <a:gd name="T3" fmla="*/ 6 h 21"/>
                  <a:gd name="T4" fmla="*/ 27 w 29"/>
                  <a:gd name="T5" fmla="*/ 12 h 21"/>
                  <a:gd name="T6" fmla="*/ 13 w 29"/>
                  <a:gd name="T7" fmla="*/ 17 h 21"/>
                </a:gdLst>
                <a:ahLst/>
                <a:cxnLst>
                  <a:cxn ang="0">
                    <a:pos x="T0" y="T1"/>
                  </a:cxn>
                  <a:cxn ang="0">
                    <a:pos x="T2" y="T3"/>
                  </a:cxn>
                  <a:cxn ang="0">
                    <a:pos x="T4" y="T5"/>
                  </a:cxn>
                  <a:cxn ang="0">
                    <a:pos x="T6" y="T7"/>
                  </a:cxn>
                </a:cxnLst>
                <a:rect l="0" t="0" r="r" b="b"/>
                <a:pathLst>
                  <a:path w="29" h="21">
                    <a:moveTo>
                      <a:pt x="13" y="17"/>
                    </a:moveTo>
                    <a:cubicBezTo>
                      <a:pt x="5" y="16"/>
                      <a:pt x="0" y="9"/>
                      <a:pt x="5" y="6"/>
                    </a:cubicBezTo>
                    <a:cubicBezTo>
                      <a:pt x="19" y="0"/>
                      <a:pt x="26" y="8"/>
                      <a:pt x="27" y="12"/>
                    </a:cubicBezTo>
                    <a:cubicBezTo>
                      <a:pt x="29" y="21"/>
                      <a:pt x="17" y="17"/>
                      <a:pt x="13" y="17"/>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29">
                <a:extLst>
                  <a:ext uri="{FF2B5EF4-FFF2-40B4-BE49-F238E27FC236}">
                    <a16:creationId xmlns:a16="http://schemas.microsoft.com/office/drawing/2014/main" id="{EC6F2D30-E88D-43D4-93E6-290236502105}"/>
                  </a:ext>
                </a:extLst>
              </p:cNvPr>
              <p:cNvSpPr>
                <a:spLocks/>
              </p:cNvSpPr>
              <p:nvPr/>
            </p:nvSpPr>
            <p:spPr bwMode="auto">
              <a:xfrm>
                <a:off x="5944912" y="4501125"/>
                <a:ext cx="304525" cy="208276"/>
              </a:xfrm>
              <a:custGeom>
                <a:avLst/>
                <a:gdLst>
                  <a:gd name="T0" fmla="*/ 7 w 98"/>
                  <a:gd name="T1" fmla="*/ 47 h 67"/>
                  <a:gd name="T2" fmla="*/ 17 w 98"/>
                  <a:gd name="T3" fmla="*/ 67 h 67"/>
                  <a:gd name="T4" fmla="*/ 0 w 98"/>
                  <a:gd name="T5" fmla="*/ 37 h 67"/>
                  <a:gd name="T6" fmla="*/ 97 w 98"/>
                  <a:gd name="T7" fmla="*/ 43 h 67"/>
                  <a:gd name="T8" fmla="*/ 7 w 98"/>
                  <a:gd name="T9" fmla="*/ 47 h 67"/>
                </a:gdLst>
                <a:ahLst/>
                <a:cxnLst>
                  <a:cxn ang="0">
                    <a:pos x="T0" y="T1"/>
                  </a:cxn>
                  <a:cxn ang="0">
                    <a:pos x="T2" y="T3"/>
                  </a:cxn>
                  <a:cxn ang="0">
                    <a:pos x="T4" y="T5"/>
                  </a:cxn>
                  <a:cxn ang="0">
                    <a:pos x="T6" y="T7"/>
                  </a:cxn>
                  <a:cxn ang="0">
                    <a:pos x="T8" y="T9"/>
                  </a:cxn>
                </a:cxnLst>
                <a:rect l="0" t="0" r="r" b="b"/>
                <a:pathLst>
                  <a:path w="98" h="67">
                    <a:moveTo>
                      <a:pt x="7" y="47"/>
                    </a:moveTo>
                    <a:cubicBezTo>
                      <a:pt x="11" y="52"/>
                      <a:pt x="14" y="59"/>
                      <a:pt x="17" y="67"/>
                    </a:cubicBezTo>
                    <a:cubicBezTo>
                      <a:pt x="13" y="56"/>
                      <a:pt x="7" y="46"/>
                      <a:pt x="0" y="37"/>
                    </a:cubicBezTo>
                    <a:cubicBezTo>
                      <a:pt x="47" y="48"/>
                      <a:pt x="94" y="0"/>
                      <a:pt x="97" y="43"/>
                    </a:cubicBezTo>
                    <a:cubicBezTo>
                      <a:pt x="98" y="66"/>
                      <a:pt x="8" y="47"/>
                      <a:pt x="7" y="4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0">
                <a:extLst>
                  <a:ext uri="{FF2B5EF4-FFF2-40B4-BE49-F238E27FC236}">
                    <a16:creationId xmlns:a16="http://schemas.microsoft.com/office/drawing/2014/main" id="{C1BF68D8-4CC8-404C-A2CE-B9AF57BB87B0}"/>
                  </a:ext>
                </a:extLst>
              </p:cNvPr>
              <p:cNvSpPr>
                <a:spLocks/>
              </p:cNvSpPr>
              <p:nvPr/>
            </p:nvSpPr>
            <p:spPr bwMode="auto">
              <a:xfrm>
                <a:off x="4778884" y="4882963"/>
                <a:ext cx="261922" cy="224054"/>
              </a:xfrm>
              <a:custGeom>
                <a:avLst/>
                <a:gdLst>
                  <a:gd name="T0" fmla="*/ 79 w 84"/>
                  <a:gd name="T1" fmla="*/ 0 h 72"/>
                  <a:gd name="T2" fmla="*/ 84 w 84"/>
                  <a:gd name="T3" fmla="*/ 37 h 72"/>
                  <a:gd name="T4" fmla="*/ 11 w 84"/>
                  <a:gd name="T5" fmla="*/ 39 h 72"/>
                  <a:gd name="T6" fmla="*/ 28 w 84"/>
                  <a:gd name="T7" fmla="*/ 17 h 72"/>
                  <a:gd name="T8" fmla="*/ 80 w 84"/>
                  <a:gd name="T9" fmla="*/ 31 h 72"/>
                  <a:gd name="T10" fmla="*/ 79 w 84"/>
                  <a:gd name="T11" fmla="*/ 0 h 72"/>
                </a:gdLst>
                <a:ahLst/>
                <a:cxnLst>
                  <a:cxn ang="0">
                    <a:pos x="T0" y="T1"/>
                  </a:cxn>
                  <a:cxn ang="0">
                    <a:pos x="T2" y="T3"/>
                  </a:cxn>
                  <a:cxn ang="0">
                    <a:pos x="T4" y="T5"/>
                  </a:cxn>
                  <a:cxn ang="0">
                    <a:pos x="T6" y="T7"/>
                  </a:cxn>
                  <a:cxn ang="0">
                    <a:pos x="T8" y="T9"/>
                  </a:cxn>
                  <a:cxn ang="0">
                    <a:pos x="T10" y="T11"/>
                  </a:cxn>
                </a:cxnLst>
                <a:rect l="0" t="0" r="r" b="b"/>
                <a:pathLst>
                  <a:path w="84" h="72">
                    <a:moveTo>
                      <a:pt x="79" y="0"/>
                    </a:moveTo>
                    <a:cubicBezTo>
                      <a:pt x="80" y="14"/>
                      <a:pt x="82" y="27"/>
                      <a:pt x="84" y="37"/>
                    </a:cubicBezTo>
                    <a:cubicBezTo>
                      <a:pt x="61" y="72"/>
                      <a:pt x="51" y="24"/>
                      <a:pt x="11" y="39"/>
                    </a:cubicBezTo>
                    <a:cubicBezTo>
                      <a:pt x="15" y="37"/>
                      <a:pt x="0" y="17"/>
                      <a:pt x="28" y="17"/>
                    </a:cubicBezTo>
                    <a:cubicBezTo>
                      <a:pt x="61" y="18"/>
                      <a:pt x="67" y="63"/>
                      <a:pt x="80" y="31"/>
                    </a:cubicBezTo>
                    <a:cubicBezTo>
                      <a:pt x="80" y="30"/>
                      <a:pt x="79" y="16"/>
                      <a:pt x="7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1">
                <a:extLst>
                  <a:ext uri="{FF2B5EF4-FFF2-40B4-BE49-F238E27FC236}">
                    <a16:creationId xmlns:a16="http://schemas.microsoft.com/office/drawing/2014/main" id="{460F69AB-ABD3-40A2-A878-8BC2D5E07204}"/>
                  </a:ext>
                </a:extLst>
              </p:cNvPr>
              <p:cNvSpPr>
                <a:spLocks/>
              </p:cNvSpPr>
              <p:nvPr/>
            </p:nvSpPr>
            <p:spPr bwMode="auto">
              <a:xfrm>
                <a:off x="5009250" y="4351230"/>
                <a:ext cx="1091869" cy="992464"/>
              </a:xfrm>
              <a:custGeom>
                <a:avLst/>
                <a:gdLst>
                  <a:gd name="T0" fmla="*/ 5 w 351"/>
                  <a:gd name="T1" fmla="*/ 194 h 319"/>
                  <a:gd name="T2" fmla="*/ 5 w 351"/>
                  <a:gd name="T3" fmla="*/ 141 h 319"/>
                  <a:gd name="T4" fmla="*/ 82 w 351"/>
                  <a:gd name="T5" fmla="*/ 34 h 319"/>
                  <a:gd name="T6" fmla="*/ 12 w 351"/>
                  <a:gd name="T7" fmla="*/ 148 h 319"/>
                  <a:gd name="T8" fmla="*/ 11 w 351"/>
                  <a:gd name="T9" fmla="*/ 148 h 319"/>
                  <a:gd name="T10" fmla="*/ 18 w 351"/>
                  <a:gd name="T11" fmla="*/ 193 h 319"/>
                  <a:gd name="T12" fmla="*/ 50 w 351"/>
                  <a:gd name="T13" fmla="*/ 251 h 319"/>
                  <a:gd name="T14" fmla="*/ 49 w 351"/>
                  <a:gd name="T15" fmla="*/ 251 h 319"/>
                  <a:gd name="T16" fmla="*/ 206 w 351"/>
                  <a:gd name="T17" fmla="*/ 287 h 319"/>
                  <a:gd name="T18" fmla="*/ 298 w 351"/>
                  <a:gd name="T19" fmla="*/ 145 h 319"/>
                  <a:gd name="T20" fmla="*/ 246 w 351"/>
                  <a:gd name="T21" fmla="*/ 43 h 319"/>
                  <a:gd name="T22" fmla="*/ 108 w 351"/>
                  <a:gd name="T23" fmla="*/ 13 h 319"/>
                  <a:gd name="T24" fmla="*/ 215 w 351"/>
                  <a:gd name="T25" fmla="*/ 18 h 319"/>
                  <a:gd name="T26" fmla="*/ 316 w 351"/>
                  <a:gd name="T27" fmla="*/ 110 h 319"/>
                  <a:gd name="T28" fmla="*/ 300 w 351"/>
                  <a:gd name="T29" fmla="*/ 247 h 319"/>
                  <a:gd name="T30" fmla="*/ 314 w 351"/>
                  <a:gd name="T31" fmla="*/ 127 h 319"/>
                  <a:gd name="T32" fmla="*/ 219 w 351"/>
                  <a:gd name="T33" fmla="*/ 298 h 319"/>
                  <a:gd name="T34" fmla="*/ 30 w 351"/>
                  <a:gd name="T35" fmla="*/ 240 h 319"/>
                  <a:gd name="T36" fmla="*/ 5 w 351"/>
                  <a:gd name="T37" fmla="*/ 19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319">
                    <a:moveTo>
                      <a:pt x="5" y="194"/>
                    </a:moveTo>
                    <a:cubicBezTo>
                      <a:pt x="0" y="175"/>
                      <a:pt x="0" y="156"/>
                      <a:pt x="5" y="141"/>
                    </a:cubicBezTo>
                    <a:cubicBezTo>
                      <a:pt x="22" y="42"/>
                      <a:pt x="82" y="34"/>
                      <a:pt x="82" y="34"/>
                    </a:cubicBezTo>
                    <a:cubicBezTo>
                      <a:pt x="82" y="34"/>
                      <a:pt x="20" y="56"/>
                      <a:pt x="12" y="148"/>
                    </a:cubicBezTo>
                    <a:cubicBezTo>
                      <a:pt x="11" y="148"/>
                      <a:pt x="11" y="148"/>
                      <a:pt x="11" y="148"/>
                    </a:cubicBezTo>
                    <a:cubicBezTo>
                      <a:pt x="11" y="161"/>
                      <a:pt x="13" y="177"/>
                      <a:pt x="18" y="193"/>
                    </a:cubicBezTo>
                    <a:cubicBezTo>
                      <a:pt x="25" y="218"/>
                      <a:pt x="37" y="238"/>
                      <a:pt x="50" y="251"/>
                    </a:cubicBezTo>
                    <a:cubicBezTo>
                      <a:pt x="50" y="251"/>
                      <a:pt x="49" y="251"/>
                      <a:pt x="49" y="251"/>
                    </a:cubicBezTo>
                    <a:cubicBezTo>
                      <a:pt x="91" y="288"/>
                      <a:pt x="156" y="304"/>
                      <a:pt x="206" y="287"/>
                    </a:cubicBezTo>
                    <a:cubicBezTo>
                      <a:pt x="252" y="270"/>
                      <a:pt x="308" y="232"/>
                      <a:pt x="298" y="145"/>
                    </a:cubicBezTo>
                    <a:cubicBezTo>
                      <a:pt x="295" y="116"/>
                      <a:pt x="275" y="61"/>
                      <a:pt x="246" y="43"/>
                    </a:cubicBezTo>
                    <a:cubicBezTo>
                      <a:pt x="218" y="26"/>
                      <a:pt x="200" y="5"/>
                      <a:pt x="108" y="13"/>
                    </a:cubicBezTo>
                    <a:cubicBezTo>
                      <a:pt x="104" y="13"/>
                      <a:pt x="158" y="0"/>
                      <a:pt x="215" y="18"/>
                    </a:cubicBezTo>
                    <a:cubicBezTo>
                      <a:pt x="249" y="21"/>
                      <a:pt x="296" y="55"/>
                      <a:pt x="316" y="110"/>
                    </a:cubicBezTo>
                    <a:cubicBezTo>
                      <a:pt x="351" y="209"/>
                      <a:pt x="304" y="247"/>
                      <a:pt x="300" y="247"/>
                    </a:cubicBezTo>
                    <a:cubicBezTo>
                      <a:pt x="301" y="247"/>
                      <a:pt x="337" y="193"/>
                      <a:pt x="314" y="127"/>
                    </a:cubicBezTo>
                    <a:cubicBezTo>
                      <a:pt x="320" y="178"/>
                      <a:pt x="316" y="267"/>
                      <a:pt x="219" y="298"/>
                    </a:cubicBezTo>
                    <a:cubicBezTo>
                      <a:pt x="152" y="319"/>
                      <a:pt x="75" y="294"/>
                      <a:pt x="30" y="240"/>
                    </a:cubicBezTo>
                    <a:cubicBezTo>
                      <a:pt x="17" y="225"/>
                      <a:pt x="9" y="209"/>
                      <a:pt x="5" y="194"/>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2">
                <a:extLst>
                  <a:ext uri="{FF2B5EF4-FFF2-40B4-BE49-F238E27FC236}">
                    <a16:creationId xmlns:a16="http://schemas.microsoft.com/office/drawing/2014/main" id="{29962578-E1F3-4032-9DAF-042B553A970E}"/>
                  </a:ext>
                </a:extLst>
              </p:cNvPr>
              <p:cNvSpPr>
                <a:spLocks/>
              </p:cNvSpPr>
              <p:nvPr/>
            </p:nvSpPr>
            <p:spPr bwMode="auto">
              <a:xfrm>
                <a:off x="5012405" y="4319673"/>
                <a:ext cx="986154" cy="542779"/>
              </a:xfrm>
              <a:custGeom>
                <a:avLst/>
                <a:gdLst>
                  <a:gd name="T0" fmla="*/ 166 w 317"/>
                  <a:gd name="T1" fmla="*/ 9 h 174"/>
                  <a:gd name="T2" fmla="*/ 314 w 317"/>
                  <a:gd name="T3" fmla="*/ 164 h 174"/>
                  <a:gd name="T4" fmla="*/ 311 w 317"/>
                  <a:gd name="T5" fmla="*/ 174 h 174"/>
                  <a:gd name="T6" fmla="*/ 254 w 317"/>
                  <a:gd name="T7" fmla="*/ 72 h 174"/>
                  <a:gd name="T8" fmla="*/ 231 w 317"/>
                  <a:gd name="T9" fmla="*/ 68 h 174"/>
                  <a:gd name="T10" fmla="*/ 237 w 317"/>
                  <a:gd name="T11" fmla="*/ 60 h 174"/>
                  <a:gd name="T12" fmla="*/ 221 w 317"/>
                  <a:gd name="T13" fmla="*/ 52 h 174"/>
                  <a:gd name="T14" fmla="*/ 208 w 317"/>
                  <a:gd name="T15" fmla="*/ 58 h 174"/>
                  <a:gd name="T16" fmla="*/ 188 w 317"/>
                  <a:gd name="T17" fmla="*/ 41 h 174"/>
                  <a:gd name="T18" fmla="*/ 166 w 317"/>
                  <a:gd name="T19" fmla="*/ 38 h 174"/>
                  <a:gd name="T20" fmla="*/ 163 w 317"/>
                  <a:gd name="T21" fmla="*/ 46 h 174"/>
                  <a:gd name="T22" fmla="*/ 131 w 317"/>
                  <a:gd name="T23" fmla="*/ 37 h 174"/>
                  <a:gd name="T24" fmla="*/ 115 w 317"/>
                  <a:gd name="T25" fmla="*/ 40 h 174"/>
                  <a:gd name="T26" fmla="*/ 110 w 317"/>
                  <a:gd name="T27" fmla="*/ 51 h 174"/>
                  <a:gd name="T28" fmla="*/ 101 w 317"/>
                  <a:gd name="T29" fmla="*/ 43 h 174"/>
                  <a:gd name="T30" fmla="*/ 98 w 317"/>
                  <a:gd name="T31" fmla="*/ 44 h 174"/>
                  <a:gd name="T32" fmla="*/ 91 w 317"/>
                  <a:gd name="T33" fmla="*/ 64 h 174"/>
                  <a:gd name="T34" fmla="*/ 77 w 317"/>
                  <a:gd name="T35" fmla="*/ 66 h 174"/>
                  <a:gd name="T36" fmla="*/ 81 w 317"/>
                  <a:gd name="T37" fmla="*/ 86 h 174"/>
                  <a:gd name="T38" fmla="*/ 51 w 317"/>
                  <a:gd name="T39" fmla="*/ 72 h 174"/>
                  <a:gd name="T40" fmla="*/ 48 w 317"/>
                  <a:gd name="T41" fmla="*/ 74 h 174"/>
                  <a:gd name="T42" fmla="*/ 60 w 317"/>
                  <a:gd name="T43" fmla="*/ 92 h 174"/>
                  <a:gd name="T44" fmla="*/ 30 w 317"/>
                  <a:gd name="T45" fmla="*/ 96 h 174"/>
                  <a:gd name="T46" fmla="*/ 1 w 317"/>
                  <a:gd name="T47" fmla="*/ 172 h 174"/>
                  <a:gd name="T48" fmla="*/ 2 w 317"/>
                  <a:gd name="T49" fmla="*/ 152 h 174"/>
                  <a:gd name="T50" fmla="*/ 166 w 317"/>
                  <a:gd name="T51" fmla="*/ 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7" h="174">
                    <a:moveTo>
                      <a:pt x="166" y="9"/>
                    </a:moveTo>
                    <a:cubicBezTo>
                      <a:pt x="252" y="16"/>
                      <a:pt x="317" y="83"/>
                      <a:pt x="314" y="164"/>
                    </a:cubicBezTo>
                    <a:cubicBezTo>
                      <a:pt x="314" y="168"/>
                      <a:pt x="313" y="171"/>
                      <a:pt x="311" y="174"/>
                    </a:cubicBezTo>
                    <a:cubicBezTo>
                      <a:pt x="308" y="133"/>
                      <a:pt x="286" y="97"/>
                      <a:pt x="254" y="72"/>
                    </a:cubicBezTo>
                    <a:cubicBezTo>
                      <a:pt x="243" y="76"/>
                      <a:pt x="231" y="68"/>
                      <a:pt x="231" y="68"/>
                    </a:cubicBezTo>
                    <a:cubicBezTo>
                      <a:pt x="236" y="67"/>
                      <a:pt x="238" y="64"/>
                      <a:pt x="237" y="60"/>
                    </a:cubicBezTo>
                    <a:cubicBezTo>
                      <a:pt x="232" y="57"/>
                      <a:pt x="227" y="55"/>
                      <a:pt x="221" y="52"/>
                    </a:cubicBezTo>
                    <a:cubicBezTo>
                      <a:pt x="219" y="54"/>
                      <a:pt x="215" y="56"/>
                      <a:pt x="208" y="58"/>
                    </a:cubicBezTo>
                    <a:cubicBezTo>
                      <a:pt x="193" y="61"/>
                      <a:pt x="189" y="51"/>
                      <a:pt x="188" y="41"/>
                    </a:cubicBezTo>
                    <a:cubicBezTo>
                      <a:pt x="181" y="40"/>
                      <a:pt x="174" y="38"/>
                      <a:pt x="166" y="38"/>
                    </a:cubicBezTo>
                    <a:cubicBezTo>
                      <a:pt x="164" y="40"/>
                      <a:pt x="164" y="43"/>
                      <a:pt x="163" y="46"/>
                    </a:cubicBezTo>
                    <a:cubicBezTo>
                      <a:pt x="163" y="57"/>
                      <a:pt x="142" y="48"/>
                      <a:pt x="131" y="37"/>
                    </a:cubicBezTo>
                    <a:cubicBezTo>
                      <a:pt x="126" y="38"/>
                      <a:pt x="120" y="39"/>
                      <a:pt x="115" y="40"/>
                    </a:cubicBezTo>
                    <a:cubicBezTo>
                      <a:pt x="113" y="43"/>
                      <a:pt x="111" y="47"/>
                      <a:pt x="110" y="51"/>
                    </a:cubicBezTo>
                    <a:cubicBezTo>
                      <a:pt x="110" y="51"/>
                      <a:pt x="107" y="46"/>
                      <a:pt x="101" y="43"/>
                    </a:cubicBezTo>
                    <a:cubicBezTo>
                      <a:pt x="100" y="43"/>
                      <a:pt x="99" y="44"/>
                      <a:pt x="98" y="44"/>
                    </a:cubicBezTo>
                    <a:cubicBezTo>
                      <a:pt x="99" y="53"/>
                      <a:pt x="98" y="61"/>
                      <a:pt x="91" y="64"/>
                    </a:cubicBezTo>
                    <a:cubicBezTo>
                      <a:pt x="87" y="65"/>
                      <a:pt x="82" y="66"/>
                      <a:pt x="77" y="66"/>
                    </a:cubicBezTo>
                    <a:cubicBezTo>
                      <a:pt x="75" y="73"/>
                      <a:pt x="75" y="80"/>
                      <a:pt x="81" y="86"/>
                    </a:cubicBezTo>
                    <a:cubicBezTo>
                      <a:pt x="81" y="86"/>
                      <a:pt x="60" y="80"/>
                      <a:pt x="51" y="72"/>
                    </a:cubicBezTo>
                    <a:cubicBezTo>
                      <a:pt x="50" y="72"/>
                      <a:pt x="49" y="73"/>
                      <a:pt x="48" y="74"/>
                    </a:cubicBezTo>
                    <a:cubicBezTo>
                      <a:pt x="48" y="82"/>
                      <a:pt x="51" y="91"/>
                      <a:pt x="60" y="92"/>
                    </a:cubicBezTo>
                    <a:cubicBezTo>
                      <a:pt x="60" y="92"/>
                      <a:pt x="38" y="100"/>
                      <a:pt x="30" y="96"/>
                    </a:cubicBezTo>
                    <a:cubicBezTo>
                      <a:pt x="17" y="115"/>
                      <a:pt x="6" y="148"/>
                      <a:pt x="1" y="172"/>
                    </a:cubicBezTo>
                    <a:cubicBezTo>
                      <a:pt x="0" y="169"/>
                      <a:pt x="1" y="156"/>
                      <a:pt x="2" y="152"/>
                    </a:cubicBezTo>
                    <a:cubicBezTo>
                      <a:pt x="11" y="72"/>
                      <a:pt x="62" y="0"/>
                      <a:pt x="166"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3">
                <a:extLst>
                  <a:ext uri="{FF2B5EF4-FFF2-40B4-BE49-F238E27FC236}">
                    <a16:creationId xmlns:a16="http://schemas.microsoft.com/office/drawing/2014/main" id="{10A18670-FC45-414A-8FE4-91645F6DDE1C}"/>
                  </a:ext>
                </a:extLst>
              </p:cNvPr>
              <p:cNvSpPr>
                <a:spLocks/>
              </p:cNvSpPr>
              <p:nvPr/>
            </p:nvSpPr>
            <p:spPr bwMode="auto">
              <a:xfrm>
                <a:off x="4838842" y="4783560"/>
                <a:ext cx="254034" cy="411817"/>
              </a:xfrm>
              <a:custGeom>
                <a:avLst/>
                <a:gdLst>
                  <a:gd name="T0" fmla="*/ 32 w 82"/>
                  <a:gd name="T1" fmla="*/ 35 h 132"/>
                  <a:gd name="T2" fmla="*/ 28 w 82"/>
                  <a:gd name="T3" fmla="*/ 0 h 132"/>
                  <a:gd name="T4" fmla="*/ 59 w 82"/>
                  <a:gd name="T5" fmla="*/ 59 h 132"/>
                  <a:gd name="T6" fmla="*/ 61 w 82"/>
                  <a:gd name="T7" fmla="*/ 58 h 132"/>
                  <a:gd name="T8" fmla="*/ 73 w 82"/>
                  <a:gd name="T9" fmla="*/ 65 h 132"/>
                  <a:gd name="T10" fmla="*/ 69 w 82"/>
                  <a:gd name="T11" fmla="*/ 72 h 132"/>
                  <a:gd name="T12" fmla="*/ 57 w 82"/>
                  <a:gd name="T13" fmla="*/ 117 h 132"/>
                  <a:gd name="T14" fmla="*/ 45 w 82"/>
                  <a:gd name="T15" fmla="*/ 108 h 132"/>
                  <a:gd name="T16" fmla="*/ 2 w 82"/>
                  <a:gd name="T17" fmla="*/ 84 h 132"/>
                  <a:gd name="T18" fmla="*/ 58 w 82"/>
                  <a:gd name="T19" fmla="*/ 79 h 132"/>
                  <a:gd name="T20" fmla="*/ 59 w 82"/>
                  <a:gd name="T21" fmla="*/ 76 h 132"/>
                  <a:gd name="T22" fmla="*/ 49 w 82"/>
                  <a:gd name="T23" fmla="*/ 69 h 132"/>
                  <a:gd name="T24" fmla="*/ 51 w 82"/>
                  <a:gd name="T25" fmla="*/ 63 h 132"/>
                  <a:gd name="T26" fmla="*/ 26 w 82"/>
                  <a:gd name="T27" fmla="*/ 52 h 132"/>
                  <a:gd name="T28" fmla="*/ 3 w 82"/>
                  <a:gd name="T29" fmla="*/ 36 h 132"/>
                  <a:gd name="T30" fmla="*/ 32 w 82"/>
                  <a:gd name="T31" fmla="*/ 3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32">
                    <a:moveTo>
                      <a:pt x="32" y="35"/>
                    </a:moveTo>
                    <a:cubicBezTo>
                      <a:pt x="33" y="22"/>
                      <a:pt x="28" y="0"/>
                      <a:pt x="28" y="0"/>
                    </a:cubicBezTo>
                    <a:cubicBezTo>
                      <a:pt x="48" y="5"/>
                      <a:pt x="56" y="44"/>
                      <a:pt x="59" y="59"/>
                    </a:cubicBezTo>
                    <a:cubicBezTo>
                      <a:pt x="61" y="58"/>
                      <a:pt x="61" y="58"/>
                      <a:pt x="61" y="58"/>
                    </a:cubicBezTo>
                    <a:cubicBezTo>
                      <a:pt x="67" y="57"/>
                      <a:pt x="72" y="60"/>
                      <a:pt x="73" y="65"/>
                    </a:cubicBezTo>
                    <a:cubicBezTo>
                      <a:pt x="73" y="67"/>
                      <a:pt x="72" y="70"/>
                      <a:pt x="69" y="72"/>
                    </a:cubicBezTo>
                    <a:cubicBezTo>
                      <a:pt x="75" y="79"/>
                      <a:pt x="82" y="93"/>
                      <a:pt x="57" y="117"/>
                    </a:cubicBezTo>
                    <a:cubicBezTo>
                      <a:pt x="41" y="132"/>
                      <a:pt x="41" y="122"/>
                      <a:pt x="45" y="108"/>
                    </a:cubicBezTo>
                    <a:cubicBezTo>
                      <a:pt x="26" y="119"/>
                      <a:pt x="2" y="84"/>
                      <a:pt x="2" y="84"/>
                    </a:cubicBezTo>
                    <a:cubicBezTo>
                      <a:pt x="19" y="101"/>
                      <a:pt x="46" y="86"/>
                      <a:pt x="58" y="79"/>
                    </a:cubicBezTo>
                    <a:cubicBezTo>
                      <a:pt x="58" y="77"/>
                      <a:pt x="59" y="76"/>
                      <a:pt x="59" y="76"/>
                    </a:cubicBezTo>
                    <a:cubicBezTo>
                      <a:pt x="54" y="76"/>
                      <a:pt x="49" y="73"/>
                      <a:pt x="49" y="69"/>
                    </a:cubicBezTo>
                    <a:cubicBezTo>
                      <a:pt x="48" y="67"/>
                      <a:pt x="49" y="64"/>
                      <a:pt x="51" y="63"/>
                    </a:cubicBezTo>
                    <a:cubicBezTo>
                      <a:pt x="43" y="59"/>
                      <a:pt x="30" y="49"/>
                      <a:pt x="26" y="52"/>
                    </a:cubicBezTo>
                    <a:cubicBezTo>
                      <a:pt x="2" y="64"/>
                      <a:pt x="0" y="49"/>
                      <a:pt x="3" y="36"/>
                    </a:cubicBezTo>
                    <a:cubicBezTo>
                      <a:pt x="4" y="27"/>
                      <a:pt x="20" y="29"/>
                      <a:pt x="32" y="35"/>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4">
                <a:extLst>
                  <a:ext uri="{FF2B5EF4-FFF2-40B4-BE49-F238E27FC236}">
                    <a16:creationId xmlns:a16="http://schemas.microsoft.com/office/drawing/2014/main" id="{5290520F-1E13-4028-B143-8E56BF10951F}"/>
                  </a:ext>
                </a:extLst>
              </p:cNvPr>
              <p:cNvSpPr>
                <a:spLocks/>
              </p:cNvSpPr>
              <p:nvPr/>
            </p:nvSpPr>
            <p:spPr bwMode="auto">
              <a:xfrm>
                <a:off x="5897577" y="4373320"/>
                <a:ext cx="336082" cy="604314"/>
              </a:xfrm>
              <a:custGeom>
                <a:avLst/>
                <a:gdLst>
                  <a:gd name="T0" fmla="*/ 16 w 108"/>
                  <a:gd name="T1" fmla="*/ 77 h 194"/>
                  <a:gd name="T2" fmla="*/ 64 w 108"/>
                  <a:gd name="T3" fmla="*/ 33 h 194"/>
                  <a:gd name="T4" fmla="*/ 35 w 108"/>
                  <a:gd name="T5" fmla="*/ 79 h 194"/>
                  <a:gd name="T6" fmla="*/ 36 w 108"/>
                  <a:gd name="T7" fmla="*/ 81 h 194"/>
                  <a:gd name="T8" fmla="*/ 35 w 108"/>
                  <a:gd name="T9" fmla="*/ 86 h 194"/>
                  <a:gd name="T10" fmla="*/ 55 w 108"/>
                  <a:gd name="T11" fmla="*/ 92 h 194"/>
                  <a:gd name="T12" fmla="*/ 105 w 108"/>
                  <a:gd name="T13" fmla="*/ 151 h 194"/>
                  <a:gd name="T14" fmla="*/ 25 w 108"/>
                  <a:gd name="T15" fmla="*/ 100 h 194"/>
                  <a:gd name="T16" fmla="*/ 22 w 108"/>
                  <a:gd name="T17" fmla="*/ 92 h 194"/>
                  <a:gd name="T18" fmla="*/ 12 w 108"/>
                  <a:gd name="T19" fmla="*/ 86 h 194"/>
                  <a:gd name="T20" fmla="*/ 16 w 108"/>
                  <a:gd name="T21" fmla="*/ 7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94">
                    <a:moveTo>
                      <a:pt x="16" y="77"/>
                    </a:moveTo>
                    <a:cubicBezTo>
                      <a:pt x="0" y="56"/>
                      <a:pt x="50" y="0"/>
                      <a:pt x="64" y="33"/>
                    </a:cubicBezTo>
                    <a:cubicBezTo>
                      <a:pt x="75" y="59"/>
                      <a:pt x="50" y="73"/>
                      <a:pt x="35" y="79"/>
                    </a:cubicBezTo>
                    <a:cubicBezTo>
                      <a:pt x="35" y="80"/>
                      <a:pt x="36" y="80"/>
                      <a:pt x="36" y="81"/>
                    </a:cubicBezTo>
                    <a:cubicBezTo>
                      <a:pt x="36" y="83"/>
                      <a:pt x="36" y="85"/>
                      <a:pt x="35" y="86"/>
                    </a:cubicBezTo>
                    <a:cubicBezTo>
                      <a:pt x="44" y="87"/>
                      <a:pt x="55" y="92"/>
                      <a:pt x="55" y="92"/>
                    </a:cubicBezTo>
                    <a:cubicBezTo>
                      <a:pt x="55" y="92"/>
                      <a:pt x="108" y="107"/>
                      <a:pt x="105" y="151"/>
                    </a:cubicBezTo>
                    <a:cubicBezTo>
                      <a:pt x="101" y="194"/>
                      <a:pt x="40" y="126"/>
                      <a:pt x="25" y="100"/>
                    </a:cubicBezTo>
                    <a:cubicBezTo>
                      <a:pt x="23" y="97"/>
                      <a:pt x="23" y="94"/>
                      <a:pt x="22" y="92"/>
                    </a:cubicBezTo>
                    <a:cubicBezTo>
                      <a:pt x="17" y="93"/>
                      <a:pt x="13" y="90"/>
                      <a:pt x="12" y="86"/>
                    </a:cubicBezTo>
                    <a:cubicBezTo>
                      <a:pt x="11" y="83"/>
                      <a:pt x="13" y="79"/>
                      <a:pt x="16" y="77"/>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5">
                <a:extLst>
                  <a:ext uri="{FF2B5EF4-FFF2-40B4-BE49-F238E27FC236}">
                    <a16:creationId xmlns:a16="http://schemas.microsoft.com/office/drawing/2014/main" id="{2C8531DF-B713-4FED-A731-A7E962AE043F}"/>
                  </a:ext>
                </a:extLst>
              </p:cNvPr>
              <p:cNvSpPr>
                <a:spLocks noEditPoints="1"/>
              </p:cNvSpPr>
              <p:nvPr/>
            </p:nvSpPr>
            <p:spPr bwMode="auto">
              <a:xfrm>
                <a:off x="4944559" y="5275847"/>
                <a:ext cx="872549" cy="1057156"/>
              </a:xfrm>
              <a:custGeom>
                <a:avLst/>
                <a:gdLst>
                  <a:gd name="T0" fmla="*/ 85 w 281"/>
                  <a:gd name="T1" fmla="*/ 80 h 340"/>
                  <a:gd name="T2" fmla="*/ 38 w 281"/>
                  <a:gd name="T3" fmla="*/ 199 h 340"/>
                  <a:gd name="T4" fmla="*/ 28 w 281"/>
                  <a:gd name="T5" fmla="*/ 257 h 340"/>
                  <a:gd name="T6" fmla="*/ 72 w 281"/>
                  <a:gd name="T7" fmla="*/ 296 h 340"/>
                  <a:gd name="T8" fmla="*/ 80 w 281"/>
                  <a:gd name="T9" fmla="*/ 292 h 340"/>
                  <a:gd name="T10" fmla="*/ 100 w 281"/>
                  <a:gd name="T11" fmla="*/ 313 h 340"/>
                  <a:gd name="T12" fmla="*/ 128 w 281"/>
                  <a:gd name="T13" fmla="*/ 305 h 340"/>
                  <a:gd name="T14" fmla="*/ 133 w 281"/>
                  <a:gd name="T15" fmla="*/ 291 h 340"/>
                  <a:gd name="T16" fmla="*/ 137 w 281"/>
                  <a:gd name="T17" fmla="*/ 290 h 340"/>
                  <a:gd name="T18" fmla="*/ 136 w 281"/>
                  <a:gd name="T19" fmla="*/ 294 h 340"/>
                  <a:gd name="T20" fmla="*/ 187 w 281"/>
                  <a:gd name="T21" fmla="*/ 308 h 340"/>
                  <a:gd name="T22" fmla="*/ 223 w 281"/>
                  <a:gd name="T23" fmla="*/ 146 h 340"/>
                  <a:gd name="T24" fmla="*/ 226 w 281"/>
                  <a:gd name="T25" fmla="*/ 93 h 340"/>
                  <a:gd name="T26" fmla="*/ 228 w 281"/>
                  <a:gd name="T27" fmla="*/ 96 h 340"/>
                  <a:gd name="T28" fmla="*/ 274 w 281"/>
                  <a:gd name="T29" fmla="*/ 91 h 340"/>
                  <a:gd name="T30" fmla="*/ 223 w 281"/>
                  <a:gd name="T31" fmla="*/ 37 h 340"/>
                  <a:gd name="T32" fmla="*/ 208 w 281"/>
                  <a:gd name="T33" fmla="*/ 33 h 340"/>
                  <a:gd name="T34" fmla="*/ 188 w 281"/>
                  <a:gd name="T35" fmla="*/ 22 h 340"/>
                  <a:gd name="T36" fmla="*/ 180 w 281"/>
                  <a:gd name="T37" fmla="*/ 22 h 340"/>
                  <a:gd name="T38" fmla="*/ 161 w 281"/>
                  <a:gd name="T39" fmla="*/ 18 h 340"/>
                  <a:gd name="T40" fmla="*/ 115 w 281"/>
                  <a:gd name="T41" fmla="*/ 36 h 340"/>
                  <a:gd name="T42" fmla="*/ 85 w 281"/>
                  <a:gd name="T43" fmla="*/ 80 h 340"/>
                  <a:gd name="T44" fmla="*/ 22 w 281"/>
                  <a:gd name="T45" fmla="*/ 47 h 340"/>
                  <a:gd name="T46" fmla="*/ 65 w 281"/>
                  <a:gd name="T47" fmla="*/ 35 h 340"/>
                  <a:gd name="T48" fmla="*/ 77 w 281"/>
                  <a:gd name="T49" fmla="*/ 23 h 340"/>
                  <a:gd name="T50" fmla="*/ 68 w 281"/>
                  <a:gd name="T51" fmla="*/ 4 h 340"/>
                  <a:gd name="T52" fmla="*/ 14 w 281"/>
                  <a:gd name="T53" fmla="*/ 16 h 340"/>
                  <a:gd name="T54" fmla="*/ 22 w 281"/>
                  <a:gd name="T55" fmla="*/ 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0">
                    <a:moveTo>
                      <a:pt x="85" y="80"/>
                    </a:moveTo>
                    <a:cubicBezTo>
                      <a:pt x="65" y="117"/>
                      <a:pt x="49" y="158"/>
                      <a:pt x="38" y="199"/>
                    </a:cubicBezTo>
                    <a:cubicBezTo>
                      <a:pt x="33" y="218"/>
                      <a:pt x="28" y="237"/>
                      <a:pt x="28" y="257"/>
                    </a:cubicBezTo>
                    <a:cubicBezTo>
                      <a:pt x="27" y="285"/>
                      <a:pt x="49" y="303"/>
                      <a:pt x="72" y="296"/>
                    </a:cubicBezTo>
                    <a:cubicBezTo>
                      <a:pt x="75" y="296"/>
                      <a:pt x="77" y="294"/>
                      <a:pt x="80" y="292"/>
                    </a:cubicBezTo>
                    <a:cubicBezTo>
                      <a:pt x="83" y="302"/>
                      <a:pt x="94" y="311"/>
                      <a:pt x="100" y="313"/>
                    </a:cubicBezTo>
                    <a:cubicBezTo>
                      <a:pt x="108" y="316"/>
                      <a:pt x="123" y="317"/>
                      <a:pt x="128" y="305"/>
                    </a:cubicBezTo>
                    <a:cubicBezTo>
                      <a:pt x="130" y="300"/>
                      <a:pt x="132" y="296"/>
                      <a:pt x="133" y="291"/>
                    </a:cubicBezTo>
                    <a:cubicBezTo>
                      <a:pt x="134" y="291"/>
                      <a:pt x="136" y="291"/>
                      <a:pt x="137" y="290"/>
                    </a:cubicBezTo>
                    <a:cubicBezTo>
                      <a:pt x="137" y="292"/>
                      <a:pt x="137" y="293"/>
                      <a:pt x="136" y="294"/>
                    </a:cubicBezTo>
                    <a:cubicBezTo>
                      <a:pt x="136" y="321"/>
                      <a:pt x="178" y="340"/>
                      <a:pt x="187" y="308"/>
                    </a:cubicBezTo>
                    <a:cubicBezTo>
                      <a:pt x="203" y="255"/>
                      <a:pt x="217" y="201"/>
                      <a:pt x="223" y="146"/>
                    </a:cubicBezTo>
                    <a:cubicBezTo>
                      <a:pt x="225" y="129"/>
                      <a:pt x="227" y="111"/>
                      <a:pt x="226" y="93"/>
                    </a:cubicBezTo>
                    <a:cubicBezTo>
                      <a:pt x="227" y="94"/>
                      <a:pt x="228" y="95"/>
                      <a:pt x="228" y="96"/>
                    </a:cubicBezTo>
                    <a:cubicBezTo>
                      <a:pt x="234" y="110"/>
                      <a:pt x="281" y="107"/>
                      <a:pt x="274" y="91"/>
                    </a:cubicBezTo>
                    <a:cubicBezTo>
                      <a:pt x="264" y="68"/>
                      <a:pt x="244" y="49"/>
                      <a:pt x="223" y="37"/>
                    </a:cubicBezTo>
                    <a:cubicBezTo>
                      <a:pt x="219" y="35"/>
                      <a:pt x="214" y="33"/>
                      <a:pt x="208" y="33"/>
                    </a:cubicBezTo>
                    <a:cubicBezTo>
                      <a:pt x="203" y="28"/>
                      <a:pt x="196" y="24"/>
                      <a:pt x="188" y="22"/>
                    </a:cubicBezTo>
                    <a:cubicBezTo>
                      <a:pt x="185" y="22"/>
                      <a:pt x="182" y="22"/>
                      <a:pt x="180" y="22"/>
                    </a:cubicBezTo>
                    <a:cubicBezTo>
                      <a:pt x="174" y="19"/>
                      <a:pt x="167" y="17"/>
                      <a:pt x="161" y="18"/>
                    </a:cubicBezTo>
                    <a:cubicBezTo>
                      <a:pt x="145" y="19"/>
                      <a:pt x="129" y="24"/>
                      <a:pt x="115" y="36"/>
                    </a:cubicBezTo>
                    <a:cubicBezTo>
                      <a:pt x="102" y="47"/>
                      <a:pt x="93" y="64"/>
                      <a:pt x="85" y="80"/>
                    </a:cubicBezTo>
                    <a:close/>
                    <a:moveTo>
                      <a:pt x="22" y="47"/>
                    </a:moveTo>
                    <a:cubicBezTo>
                      <a:pt x="37" y="38"/>
                      <a:pt x="54" y="33"/>
                      <a:pt x="65" y="35"/>
                    </a:cubicBezTo>
                    <a:cubicBezTo>
                      <a:pt x="71" y="37"/>
                      <a:pt x="77" y="31"/>
                      <a:pt x="77" y="23"/>
                    </a:cubicBezTo>
                    <a:cubicBezTo>
                      <a:pt x="78" y="14"/>
                      <a:pt x="75" y="5"/>
                      <a:pt x="68" y="4"/>
                    </a:cubicBezTo>
                    <a:cubicBezTo>
                      <a:pt x="54" y="0"/>
                      <a:pt x="34" y="4"/>
                      <a:pt x="14" y="16"/>
                    </a:cubicBezTo>
                    <a:cubicBezTo>
                      <a:pt x="0" y="24"/>
                      <a:pt x="9" y="54"/>
                      <a:pt x="22" y="47"/>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6">
                <a:extLst>
                  <a:ext uri="{FF2B5EF4-FFF2-40B4-BE49-F238E27FC236}">
                    <a16:creationId xmlns:a16="http://schemas.microsoft.com/office/drawing/2014/main" id="{BDD98D82-22E8-4A01-8ED5-E42D0C0692A3}"/>
                  </a:ext>
                </a:extLst>
              </p:cNvPr>
              <p:cNvSpPr>
                <a:spLocks noEditPoints="1"/>
              </p:cNvSpPr>
              <p:nvPr/>
            </p:nvSpPr>
            <p:spPr bwMode="auto">
              <a:xfrm>
                <a:off x="4682636" y="5624551"/>
                <a:ext cx="1047689" cy="689518"/>
              </a:xfrm>
              <a:custGeom>
                <a:avLst/>
                <a:gdLst>
                  <a:gd name="T0" fmla="*/ 36 w 337"/>
                  <a:gd name="T1" fmla="*/ 119 h 222"/>
                  <a:gd name="T2" fmla="*/ 124 w 337"/>
                  <a:gd name="T3" fmla="*/ 0 h 222"/>
                  <a:gd name="T4" fmla="*/ 30 w 337"/>
                  <a:gd name="T5" fmla="*/ 94 h 222"/>
                  <a:gd name="T6" fmla="*/ 36 w 337"/>
                  <a:gd name="T7" fmla="*/ 119 h 222"/>
                  <a:gd name="T8" fmla="*/ 304 w 337"/>
                  <a:gd name="T9" fmla="*/ 96 h 222"/>
                  <a:gd name="T10" fmla="*/ 306 w 337"/>
                  <a:gd name="T11" fmla="*/ 215 h 222"/>
                  <a:gd name="T12" fmla="*/ 322 w 337"/>
                  <a:gd name="T13" fmla="*/ 195 h 222"/>
                  <a:gd name="T14" fmla="*/ 314 w 337"/>
                  <a:gd name="T15" fmla="*/ 70 h 222"/>
                  <a:gd name="T16" fmla="*/ 304 w 337"/>
                  <a:gd name="T17" fmla="*/ 96 h 222"/>
                  <a:gd name="T18" fmla="*/ 333 w 337"/>
                  <a:gd name="T19" fmla="*/ 172 h 222"/>
                  <a:gd name="T20" fmla="*/ 318 w 337"/>
                  <a:gd name="T21" fmla="*/ 88 h 222"/>
                  <a:gd name="T22" fmla="*/ 324 w 337"/>
                  <a:gd name="T23" fmla="*/ 184 h 222"/>
                  <a:gd name="T24" fmla="*/ 333 w 337"/>
                  <a:gd name="T25" fmla="*/ 17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222">
                    <a:moveTo>
                      <a:pt x="36" y="119"/>
                    </a:moveTo>
                    <a:cubicBezTo>
                      <a:pt x="79" y="108"/>
                      <a:pt x="121" y="4"/>
                      <a:pt x="124" y="0"/>
                    </a:cubicBezTo>
                    <a:cubicBezTo>
                      <a:pt x="104" y="33"/>
                      <a:pt x="74" y="88"/>
                      <a:pt x="30" y="94"/>
                    </a:cubicBezTo>
                    <a:cubicBezTo>
                      <a:pt x="0" y="98"/>
                      <a:pt x="18" y="124"/>
                      <a:pt x="36" y="119"/>
                    </a:cubicBezTo>
                    <a:close/>
                    <a:moveTo>
                      <a:pt x="304" y="96"/>
                    </a:moveTo>
                    <a:cubicBezTo>
                      <a:pt x="292" y="135"/>
                      <a:pt x="278" y="194"/>
                      <a:pt x="306" y="215"/>
                    </a:cubicBezTo>
                    <a:cubicBezTo>
                      <a:pt x="316" y="222"/>
                      <a:pt x="330" y="203"/>
                      <a:pt x="322" y="195"/>
                    </a:cubicBezTo>
                    <a:cubicBezTo>
                      <a:pt x="298" y="169"/>
                      <a:pt x="309" y="110"/>
                      <a:pt x="314" y="70"/>
                    </a:cubicBezTo>
                    <a:cubicBezTo>
                      <a:pt x="314" y="75"/>
                      <a:pt x="307" y="85"/>
                      <a:pt x="304" y="96"/>
                    </a:cubicBezTo>
                    <a:close/>
                    <a:moveTo>
                      <a:pt x="333" y="172"/>
                    </a:moveTo>
                    <a:cubicBezTo>
                      <a:pt x="316" y="158"/>
                      <a:pt x="315" y="113"/>
                      <a:pt x="318" y="88"/>
                    </a:cubicBezTo>
                    <a:cubicBezTo>
                      <a:pt x="318" y="91"/>
                      <a:pt x="305" y="172"/>
                      <a:pt x="324" y="184"/>
                    </a:cubicBezTo>
                    <a:cubicBezTo>
                      <a:pt x="335" y="192"/>
                      <a:pt x="337" y="175"/>
                      <a:pt x="333" y="172"/>
                    </a:cubicBezTo>
                    <a:close/>
                  </a:path>
                </a:pathLst>
              </a:custGeom>
              <a:solidFill>
                <a:srgbClr val="90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7">
                <a:extLst>
                  <a:ext uri="{FF2B5EF4-FFF2-40B4-BE49-F238E27FC236}">
                    <a16:creationId xmlns:a16="http://schemas.microsoft.com/office/drawing/2014/main" id="{8238C3B8-E7AD-4531-B46F-CDE0BC50019D}"/>
                  </a:ext>
                </a:extLst>
              </p:cNvPr>
              <p:cNvSpPr>
                <a:spLocks/>
              </p:cNvSpPr>
              <p:nvPr/>
            </p:nvSpPr>
            <p:spPr bwMode="auto">
              <a:xfrm>
                <a:off x="4734705" y="6178375"/>
                <a:ext cx="66269" cy="115182"/>
              </a:xfrm>
              <a:custGeom>
                <a:avLst/>
                <a:gdLst>
                  <a:gd name="T0" fmla="*/ 21 w 21"/>
                  <a:gd name="T1" fmla="*/ 23 h 37"/>
                  <a:gd name="T2" fmla="*/ 18 w 21"/>
                  <a:gd name="T3" fmla="*/ 31 h 37"/>
                  <a:gd name="T4" fmla="*/ 10 w 21"/>
                  <a:gd name="T5" fmla="*/ 36 h 37"/>
                  <a:gd name="T6" fmla="*/ 2 w 21"/>
                  <a:gd name="T7" fmla="*/ 36 h 37"/>
                  <a:gd name="T8" fmla="*/ 0 w 21"/>
                  <a:gd name="T9" fmla="*/ 14 h 37"/>
                  <a:gd name="T10" fmla="*/ 11 w 21"/>
                  <a:gd name="T11" fmla="*/ 1 h 37"/>
                  <a:gd name="T12" fmla="*/ 21 w 2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1" y="23"/>
                    </a:moveTo>
                    <a:cubicBezTo>
                      <a:pt x="21" y="26"/>
                      <a:pt x="19" y="29"/>
                      <a:pt x="18" y="31"/>
                    </a:cubicBezTo>
                    <a:cubicBezTo>
                      <a:pt x="15" y="34"/>
                      <a:pt x="12" y="35"/>
                      <a:pt x="10" y="36"/>
                    </a:cubicBezTo>
                    <a:cubicBezTo>
                      <a:pt x="7" y="37"/>
                      <a:pt x="5" y="37"/>
                      <a:pt x="2" y="36"/>
                    </a:cubicBezTo>
                    <a:cubicBezTo>
                      <a:pt x="1" y="35"/>
                      <a:pt x="0" y="20"/>
                      <a:pt x="0" y="14"/>
                    </a:cubicBezTo>
                    <a:cubicBezTo>
                      <a:pt x="1" y="6"/>
                      <a:pt x="9" y="2"/>
                      <a:pt x="11" y="1"/>
                    </a:cubicBezTo>
                    <a:cubicBezTo>
                      <a:pt x="14" y="0"/>
                      <a:pt x="21" y="18"/>
                      <a:pt x="21" y="23"/>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8">
                <a:extLst>
                  <a:ext uri="{FF2B5EF4-FFF2-40B4-BE49-F238E27FC236}">
                    <a16:creationId xmlns:a16="http://schemas.microsoft.com/office/drawing/2014/main" id="{1B2173B9-8EEF-498A-9787-69D507EA33C6}"/>
                  </a:ext>
                </a:extLst>
              </p:cNvPr>
              <p:cNvSpPr>
                <a:spLocks/>
              </p:cNvSpPr>
              <p:nvPr/>
            </p:nvSpPr>
            <p:spPr bwMode="auto">
              <a:xfrm>
                <a:off x="2674039" y="4644709"/>
                <a:ext cx="643761" cy="503332"/>
              </a:xfrm>
              <a:custGeom>
                <a:avLst/>
                <a:gdLst>
                  <a:gd name="T0" fmla="*/ 66 w 207"/>
                  <a:gd name="T1" fmla="*/ 151 h 162"/>
                  <a:gd name="T2" fmla="*/ 66 w 207"/>
                  <a:gd name="T3" fmla="*/ 148 h 162"/>
                  <a:gd name="T4" fmla="*/ 21 w 207"/>
                  <a:gd name="T5" fmla="*/ 64 h 162"/>
                  <a:gd name="T6" fmla="*/ 159 w 207"/>
                  <a:gd name="T7" fmla="*/ 32 h 162"/>
                  <a:gd name="T8" fmla="*/ 207 w 207"/>
                  <a:gd name="T9" fmla="*/ 17 h 162"/>
                  <a:gd name="T10" fmla="*/ 203 w 207"/>
                  <a:gd name="T11" fmla="*/ 0 h 162"/>
                  <a:gd name="T12" fmla="*/ 173 w 207"/>
                  <a:gd name="T13" fmla="*/ 12 h 162"/>
                  <a:gd name="T14" fmla="*/ 159 w 207"/>
                  <a:gd name="T15" fmla="*/ 17 h 162"/>
                  <a:gd name="T16" fmla="*/ 13 w 207"/>
                  <a:gd name="T17" fmla="*/ 52 h 162"/>
                  <a:gd name="T18" fmla="*/ 12 w 207"/>
                  <a:gd name="T19" fmla="*/ 53 h 162"/>
                  <a:gd name="T20" fmla="*/ 2 w 207"/>
                  <a:gd name="T21" fmla="*/ 62 h 162"/>
                  <a:gd name="T22" fmla="*/ 5 w 207"/>
                  <a:gd name="T23" fmla="*/ 74 h 162"/>
                  <a:gd name="T24" fmla="*/ 6 w 207"/>
                  <a:gd name="T25" fmla="*/ 78 h 162"/>
                  <a:gd name="T26" fmla="*/ 6 w 207"/>
                  <a:gd name="T27" fmla="*/ 78 h 162"/>
                  <a:gd name="T28" fmla="*/ 37 w 207"/>
                  <a:gd name="T29" fmla="*/ 144 h 162"/>
                  <a:gd name="T30" fmla="*/ 49 w 207"/>
                  <a:gd name="T31" fmla="*/ 155 h 162"/>
                  <a:gd name="T32" fmla="*/ 57 w 207"/>
                  <a:gd name="T33" fmla="*/ 161 h 162"/>
                  <a:gd name="T34" fmla="*/ 66 w 207"/>
                  <a:gd name="T35" fmla="*/ 1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162">
                    <a:moveTo>
                      <a:pt x="66" y="151"/>
                    </a:moveTo>
                    <a:cubicBezTo>
                      <a:pt x="66" y="150"/>
                      <a:pt x="66" y="149"/>
                      <a:pt x="66" y="148"/>
                    </a:cubicBezTo>
                    <a:cubicBezTo>
                      <a:pt x="55" y="118"/>
                      <a:pt x="38" y="91"/>
                      <a:pt x="21" y="64"/>
                    </a:cubicBezTo>
                    <a:cubicBezTo>
                      <a:pt x="64" y="45"/>
                      <a:pt x="114" y="47"/>
                      <a:pt x="159" y="32"/>
                    </a:cubicBezTo>
                    <a:cubicBezTo>
                      <a:pt x="174" y="27"/>
                      <a:pt x="191" y="22"/>
                      <a:pt x="207" y="17"/>
                    </a:cubicBezTo>
                    <a:cubicBezTo>
                      <a:pt x="205" y="12"/>
                      <a:pt x="204" y="6"/>
                      <a:pt x="203" y="0"/>
                    </a:cubicBezTo>
                    <a:cubicBezTo>
                      <a:pt x="193" y="4"/>
                      <a:pt x="183" y="8"/>
                      <a:pt x="173" y="12"/>
                    </a:cubicBezTo>
                    <a:cubicBezTo>
                      <a:pt x="168" y="13"/>
                      <a:pt x="164" y="15"/>
                      <a:pt x="159" y="17"/>
                    </a:cubicBezTo>
                    <a:cubicBezTo>
                      <a:pt x="111" y="33"/>
                      <a:pt x="59" y="31"/>
                      <a:pt x="13" y="52"/>
                    </a:cubicBezTo>
                    <a:cubicBezTo>
                      <a:pt x="12" y="52"/>
                      <a:pt x="12" y="52"/>
                      <a:pt x="12" y="53"/>
                    </a:cubicBezTo>
                    <a:cubicBezTo>
                      <a:pt x="6" y="51"/>
                      <a:pt x="0" y="56"/>
                      <a:pt x="2" y="62"/>
                    </a:cubicBezTo>
                    <a:cubicBezTo>
                      <a:pt x="3" y="66"/>
                      <a:pt x="4" y="70"/>
                      <a:pt x="5" y="74"/>
                    </a:cubicBezTo>
                    <a:cubicBezTo>
                      <a:pt x="5" y="75"/>
                      <a:pt x="5" y="76"/>
                      <a:pt x="6" y="78"/>
                    </a:cubicBezTo>
                    <a:cubicBezTo>
                      <a:pt x="6" y="78"/>
                      <a:pt x="6" y="78"/>
                      <a:pt x="6" y="78"/>
                    </a:cubicBezTo>
                    <a:cubicBezTo>
                      <a:pt x="14" y="102"/>
                      <a:pt x="26" y="122"/>
                      <a:pt x="37" y="144"/>
                    </a:cubicBezTo>
                    <a:cubicBezTo>
                      <a:pt x="40" y="148"/>
                      <a:pt x="45" y="152"/>
                      <a:pt x="49" y="155"/>
                    </a:cubicBezTo>
                    <a:cubicBezTo>
                      <a:pt x="50" y="156"/>
                      <a:pt x="57" y="161"/>
                      <a:pt x="57" y="161"/>
                    </a:cubicBezTo>
                    <a:cubicBezTo>
                      <a:pt x="62" y="162"/>
                      <a:pt x="69" y="157"/>
                      <a:pt x="66" y="15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39">
                <a:extLst>
                  <a:ext uri="{FF2B5EF4-FFF2-40B4-BE49-F238E27FC236}">
                    <a16:creationId xmlns:a16="http://schemas.microsoft.com/office/drawing/2014/main" id="{A280AA21-7A51-4C32-AF98-643EB1DC5B5A}"/>
                  </a:ext>
                </a:extLst>
              </p:cNvPr>
              <p:cNvSpPr>
                <a:spLocks/>
              </p:cNvSpPr>
              <p:nvPr/>
            </p:nvSpPr>
            <p:spPr bwMode="auto">
              <a:xfrm>
                <a:off x="3279932" y="5032859"/>
                <a:ext cx="509644" cy="544356"/>
              </a:xfrm>
              <a:custGeom>
                <a:avLst/>
                <a:gdLst>
                  <a:gd name="T0" fmla="*/ 94 w 164"/>
                  <a:gd name="T1" fmla="*/ 175 h 175"/>
                  <a:gd name="T2" fmla="*/ 90 w 164"/>
                  <a:gd name="T3" fmla="*/ 142 h 175"/>
                  <a:gd name="T4" fmla="*/ 19 w 164"/>
                  <a:gd name="T5" fmla="*/ 107 h 175"/>
                  <a:gd name="T6" fmla="*/ 75 w 164"/>
                  <a:gd name="T7" fmla="*/ 92 h 175"/>
                  <a:gd name="T8" fmla="*/ 152 w 164"/>
                  <a:gd name="T9" fmla="*/ 56 h 175"/>
                  <a:gd name="T10" fmla="*/ 156 w 164"/>
                  <a:gd name="T11" fmla="*/ 51 h 175"/>
                  <a:gd name="T12" fmla="*/ 160 w 164"/>
                  <a:gd name="T13" fmla="*/ 43 h 175"/>
                  <a:gd name="T14" fmla="*/ 155 w 164"/>
                  <a:gd name="T15" fmla="*/ 40 h 175"/>
                  <a:gd name="T16" fmla="*/ 154 w 164"/>
                  <a:gd name="T17" fmla="*/ 40 h 175"/>
                  <a:gd name="T18" fmla="*/ 113 w 164"/>
                  <a:gd name="T19" fmla="*/ 5 h 175"/>
                  <a:gd name="T20" fmla="*/ 106 w 164"/>
                  <a:gd name="T21" fmla="*/ 10 h 175"/>
                  <a:gd name="T22" fmla="*/ 112 w 164"/>
                  <a:gd name="T23" fmla="*/ 18 h 175"/>
                  <a:gd name="T24" fmla="*/ 111 w 164"/>
                  <a:gd name="T25" fmla="*/ 22 h 175"/>
                  <a:gd name="T26" fmla="*/ 131 w 164"/>
                  <a:gd name="T27" fmla="*/ 54 h 175"/>
                  <a:gd name="T28" fmla="*/ 86 w 164"/>
                  <a:gd name="T29" fmla="*/ 77 h 175"/>
                  <a:gd name="T30" fmla="*/ 11 w 164"/>
                  <a:gd name="T31" fmla="*/ 96 h 175"/>
                  <a:gd name="T32" fmla="*/ 5 w 164"/>
                  <a:gd name="T33" fmla="*/ 101 h 175"/>
                  <a:gd name="T34" fmla="*/ 38 w 164"/>
                  <a:gd name="T35" fmla="*/ 142 h 175"/>
                  <a:gd name="T36" fmla="*/ 94 w 164"/>
                  <a:gd name="T3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4" h="175">
                    <a:moveTo>
                      <a:pt x="94" y="175"/>
                    </a:moveTo>
                    <a:cubicBezTo>
                      <a:pt x="94" y="173"/>
                      <a:pt x="107" y="160"/>
                      <a:pt x="90" y="142"/>
                    </a:cubicBezTo>
                    <a:cubicBezTo>
                      <a:pt x="65" y="132"/>
                      <a:pt x="39" y="119"/>
                      <a:pt x="19" y="107"/>
                    </a:cubicBezTo>
                    <a:cubicBezTo>
                      <a:pt x="38" y="108"/>
                      <a:pt x="58" y="100"/>
                      <a:pt x="75" y="92"/>
                    </a:cubicBezTo>
                    <a:cubicBezTo>
                      <a:pt x="101" y="81"/>
                      <a:pt x="125" y="64"/>
                      <a:pt x="152" y="56"/>
                    </a:cubicBezTo>
                    <a:cubicBezTo>
                      <a:pt x="155" y="55"/>
                      <a:pt x="156" y="53"/>
                      <a:pt x="156" y="51"/>
                    </a:cubicBezTo>
                    <a:cubicBezTo>
                      <a:pt x="160" y="52"/>
                      <a:pt x="164" y="46"/>
                      <a:pt x="160" y="43"/>
                    </a:cubicBezTo>
                    <a:cubicBezTo>
                      <a:pt x="158" y="42"/>
                      <a:pt x="156" y="41"/>
                      <a:pt x="155" y="40"/>
                    </a:cubicBezTo>
                    <a:cubicBezTo>
                      <a:pt x="154" y="40"/>
                      <a:pt x="154" y="40"/>
                      <a:pt x="154" y="40"/>
                    </a:cubicBezTo>
                    <a:cubicBezTo>
                      <a:pt x="138" y="30"/>
                      <a:pt x="123" y="20"/>
                      <a:pt x="113" y="5"/>
                    </a:cubicBezTo>
                    <a:cubicBezTo>
                      <a:pt x="110" y="0"/>
                      <a:pt x="103" y="6"/>
                      <a:pt x="106" y="10"/>
                    </a:cubicBezTo>
                    <a:cubicBezTo>
                      <a:pt x="108" y="13"/>
                      <a:pt x="110" y="16"/>
                      <a:pt x="112" y="18"/>
                    </a:cubicBezTo>
                    <a:cubicBezTo>
                      <a:pt x="111" y="19"/>
                      <a:pt x="111" y="21"/>
                      <a:pt x="111" y="22"/>
                    </a:cubicBezTo>
                    <a:cubicBezTo>
                      <a:pt x="112" y="37"/>
                      <a:pt x="119" y="48"/>
                      <a:pt x="131" y="54"/>
                    </a:cubicBezTo>
                    <a:cubicBezTo>
                      <a:pt x="115" y="61"/>
                      <a:pt x="101" y="70"/>
                      <a:pt x="86" y="77"/>
                    </a:cubicBezTo>
                    <a:cubicBezTo>
                      <a:pt x="64" y="88"/>
                      <a:pt x="36" y="104"/>
                      <a:pt x="11" y="96"/>
                    </a:cubicBezTo>
                    <a:cubicBezTo>
                      <a:pt x="7" y="95"/>
                      <a:pt x="5" y="98"/>
                      <a:pt x="5" y="101"/>
                    </a:cubicBezTo>
                    <a:cubicBezTo>
                      <a:pt x="0" y="115"/>
                      <a:pt x="24" y="132"/>
                      <a:pt x="38" y="142"/>
                    </a:cubicBezTo>
                    <a:cubicBezTo>
                      <a:pt x="50" y="150"/>
                      <a:pt x="79" y="167"/>
                      <a:pt x="94" y="17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0">
                <a:extLst>
                  <a:ext uri="{FF2B5EF4-FFF2-40B4-BE49-F238E27FC236}">
                    <a16:creationId xmlns:a16="http://schemas.microsoft.com/office/drawing/2014/main" id="{F95ABD3E-7B25-4DD6-88D9-F10CD3483BC6}"/>
                  </a:ext>
                </a:extLst>
              </p:cNvPr>
              <p:cNvSpPr>
                <a:spLocks/>
              </p:cNvSpPr>
              <p:nvPr/>
            </p:nvSpPr>
            <p:spPr bwMode="auto">
              <a:xfrm>
                <a:off x="3137925" y="4395410"/>
                <a:ext cx="555401" cy="743165"/>
              </a:xfrm>
              <a:custGeom>
                <a:avLst/>
                <a:gdLst>
                  <a:gd name="T0" fmla="*/ 51 w 179"/>
                  <a:gd name="T1" fmla="*/ 0 h 239"/>
                  <a:gd name="T2" fmla="*/ 174 w 179"/>
                  <a:gd name="T3" fmla="*/ 206 h 239"/>
                  <a:gd name="T4" fmla="*/ 150 w 179"/>
                  <a:gd name="T5" fmla="*/ 232 h 239"/>
                  <a:gd name="T6" fmla="*/ 128 w 179"/>
                  <a:gd name="T7" fmla="*/ 212 h 239"/>
                  <a:gd name="T8" fmla="*/ 119 w 179"/>
                  <a:gd name="T9" fmla="*/ 210 h 239"/>
                  <a:gd name="T10" fmla="*/ 107 w 179"/>
                  <a:gd name="T11" fmla="*/ 212 h 239"/>
                  <a:gd name="T12" fmla="*/ 91 w 179"/>
                  <a:gd name="T13" fmla="*/ 192 h 239"/>
                  <a:gd name="T14" fmla="*/ 87 w 179"/>
                  <a:gd name="T15" fmla="*/ 159 h 239"/>
                  <a:gd name="T16" fmla="*/ 54 w 179"/>
                  <a:gd name="T17" fmla="*/ 140 h 239"/>
                  <a:gd name="T18" fmla="*/ 45 w 179"/>
                  <a:gd name="T19" fmla="*/ 106 h 239"/>
                  <a:gd name="T20" fmla="*/ 38 w 179"/>
                  <a:gd name="T21" fmla="*/ 88 h 239"/>
                  <a:gd name="T22" fmla="*/ 16 w 179"/>
                  <a:gd name="T23" fmla="*/ 88 h 239"/>
                  <a:gd name="T24" fmla="*/ 12 w 179"/>
                  <a:gd name="T25" fmla="*/ 82 h 239"/>
                  <a:gd name="T26" fmla="*/ 12 w 179"/>
                  <a:gd name="T27" fmla="*/ 82 h 239"/>
                  <a:gd name="T28" fmla="*/ 51 w 179"/>
                  <a:gd name="T29"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39">
                    <a:moveTo>
                      <a:pt x="51" y="0"/>
                    </a:moveTo>
                    <a:cubicBezTo>
                      <a:pt x="53" y="0"/>
                      <a:pt x="163" y="172"/>
                      <a:pt x="174" y="206"/>
                    </a:cubicBezTo>
                    <a:cubicBezTo>
                      <a:pt x="179" y="221"/>
                      <a:pt x="160" y="229"/>
                      <a:pt x="150" y="232"/>
                    </a:cubicBezTo>
                    <a:cubicBezTo>
                      <a:pt x="143" y="239"/>
                      <a:pt x="123" y="238"/>
                      <a:pt x="128" y="212"/>
                    </a:cubicBezTo>
                    <a:cubicBezTo>
                      <a:pt x="130" y="205"/>
                      <a:pt x="125" y="208"/>
                      <a:pt x="119" y="210"/>
                    </a:cubicBezTo>
                    <a:cubicBezTo>
                      <a:pt x="115" y="212"/>
                      <a:pt x="111" y="212"/>
                      <a:pt x="107" y="212"/>
                    </a:cubicBezTo>
                    <a:cubicBezTo>
                      <a:pt x="96" y="212"/>
                      <a:pt x="92" y="200"/>
                      <a:pt x="91" y="192"/>
                    </a:cubicBezTo>
                    <a:cubicBezTo>
                      <a:pt x="90" y="181"/>
                      <a:pt x="91" y="169"/>
                      <a:pt x="87" y="159"/>
                    </a:cubicBezTo>
                    <a:cubicBezTo>
                      <a:pt x="82" y="146"/>
                      <a:pt x="65" y="146"/>
                      <a:pt x="54" y="140"/>
                    </a:cubicBezTo>
                    <a:cubicBezTo>
                      <a:pt x="42" y="132"/>
                      <a:pt x="44" y="119"/>
                      <a:pt x="45" y="106"/>
                    </a:cubicBezTo>
                    <a:cubicBezTo>
                      <a:pt x="46" y="102"/>
                      <a:pt x="46" y="84"/>
                      <a:pt x="38" y="88"/>
                    </a:cubicBezTo>
                    <a:cubicBezTo>
                      <a:pt x="30" y="91"/>
                      <a:pt x="23" y="93"/>
                      <a:pt x="16" y="88"/>
                    </a:cubicBezTo>
                    <a:cubicBezTo>
                      <a:pt x="14" y="87"/>
                      <a:pt x="13" y="84"/>
                      <a:pt x="12" y="82"/>
                    </a:cubicBezTo>
                    <a:cubicBezTo>
                      <a:pt x="12" y="82"/>
                      <a:pt x="12" y="82"/>
                      <a:pt x="12" y="82"/>
                    </a:cubicBezTo>
                    <a:cubicBezTo>
                      <a:pt x="0" y="75"/>
                      <a:pt x="8" y="11"/>
                      <a:pt x="51" y="0"/>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1">
                <a:extLst>
                  <a:ext uri="{FF2B5EF4-FFF2-40B4-BE49-F238E27FC236}">
                    <a16:creationId xmlns:a16="http://schemas.microsoft.com/office/drawing/2014/main" id="{2A90AEE2-32BC-4118-A69A-FB4D1EFC905E}"/>
                  </a:ext>
                </a:extLst>
              </p:cNvPr>
              <p:cNvSpPr>
                <a:spLocks/>
              </p:cNvSpPr>
              <p:nvPr/>
            </p:nvSpPr>
            <p:spPr bwMode="auto">
              <a:xfrm>
                <a:off x="3279932" y="3567041"/>
                <a:ext cx="1126581" cy="1606246"/>
              </a:xfrm>
              <a:custGeom>
                <a:avLst/>
                <a:gdLst>
                  <a:gd name="T0" fmla="*/ 83 w 362"/>
                  <a:gd name="T1" fmla="*/ 11 h 516"/>
                  <a:gd name="T2" fmla="*/ 102 w 362"/>
                  <a:gd name="T3" fmla="*/ 28 h 516"/>
                  <a:gd name="T4" fmla="*/ 101 w 362"/>
                  <a:gd name="T5" fmla="*/ 5 h 516"/>
                  <a:gd name="T6" fmla="*/ 108 w 362"/>
                  <a:gd name="T7" fmla="*/ 4 h 516"/>
                  <a:gd name="T8" fmla="*/ 110 w 362"/>
                  <a:gd name="T9" fmla="*/ 33 h 516"/>
                  <a:gd name="T10" fmla="*/ 167 w 362"/>
                  <a:gd name="T11" fmla="*/ 107 h 516"/>
                  <a:gd name="T12" fmla="*/ 198 w 362"/>
                  <a:gd name="T13" fmla="*/ 134 h 516"/>
                  <a:gd name="T14" fmla="*/ 217 w 362"/>
                  <a:gd name="T15" fmla="*/ 143 h 516"/>
                  <a:gd name="T16" fmla="*/ 274 w 362"/>
                  <a:gd name="T17" fmla="*/ 187 h 516"/>
                  <a:gd name="T18" fmla="*/ 264 w 362"/>
                  <a:gd name="T19" fmla="*/ 194 h 516"/>
                  <a:gd name="T20" fmla="*/ 223 w 362"/>
                  <a:gd name="T21" fmla="*/ 172 h 516"/>
                  <a:gd name="T22" fmla="*/ 24 w 362"/>
                  <a:gd name="T23" fmla="*/ 271 h 516"/>
                  <a:gd name="T24" fmla="*/ 140 w 362"/>
                  <a:gd name="T25" fmla="*/ 424 h 516"/>
                  <a:gd name="T26" fmla="*/ 278 w 362"/>
                  <a:gd name="T27" fmla="*/ 321 h 516"/>
                  <a:gd name="T28" fmla="*/ 297 w 362"/>
                  <a:gd name="T29" fmla="*/ 264 h 516"/>
                  <a:gd name="T30" fmla="*/ 309 w 362"/>
                  <a:gd name="T31" fmla="*/ 242 h 516"/>
                  <a:gd name="T32" fmla="*/ 324 w 362"/>
                  <a:gd name="T33" fmla="*/ 310 h 516"/>
                  <a:gd name="T34" fmla="*/ 320 w 362"/>
                  <a:gd name="T35" fmla="*/ 323 h 516"/>
                  <a:gd name="T36" fmla="*/ 320 w 362"/>
                  <a:gd name="T37" fmla="*/ 323 h 516"/>
                  <a:gd name="T38" fmla="*/ 313 w 362"/>
                  <a:gd name="T39" fmla="*/ 357 h 516"/>
                  <a:gd name="T40" fmla="*/ 313 w 362"/>
                  <a:gd name="T41" fmla="*/ 357 h 516"/>
                  <a:gd name="T42" fmla="*/ 330 w 362"/>
                  <a:gd name="T43" fmla="*/ 477 h 516"/>
                  <a:gd name="T44" fmla="*/ 335 w 362"/>
                  <a:gd name="T45" fmla="*/ 479 h 516"/>
                  <a:gd name="T46" fmla="*/ 355 w 362"/>
                  <a:gd name="T47" fmla="*/ 487 h 516"/>
                  <a:gd name="T48" fmla="*/ 362 w 362"/>
                  <a:gd name="T49" fmla="*/ 490 h 516"/>
                  <a:gd name="T50" fmla="*/ 356 w 362"/>
                  <a:gd name="T51" fmla="*/ 496 h 516"/>
                  <a:gd name="T52" fmla="*/ 333 w 362"/>
                  <a:gd name="T53" fmla="*/ 493 h 516"/>
                  <a:gd name="T54" fmla="*/ 335 w 362"/>
                  <a:gd name="T55" fmla="*/ 507 h 516"/>
                  <a:gd name="T56" fmla="*/ 330 w 362"/>
                  <a:gd name="T57" fmla="*/ 516 h 516"/>
                  <a:gd name="T58" fmla="*/ 324 w 362"/>
                  <a:gd name="T59" fmla="*/ 509 h 516"/>
                  <a:gd name="T60" fmla="*/ 320 w 362"/>
                  <a:gd name="T61" fmla="*/ 496 h 516"/>
                  <a:gd name="T62" fmla="*/ 307 w 362"/>
                  <a:gd name="T63" fmla="*/ 510 h 516"/>
                  <a:gd name="T64" fmla="*/ 304 w 362"/>
                  <a:gd name="T65" fmla="*/ 502 h 516"/>
                  <a:gd name="T66" fmla="*/ 317 w 362"/>
                  <a:gd name="T67" fmla="*/ 483 h 516"/>
                  <a:gd name="T68" fmla="*/ 298 w 362"/>
                  <a:gd name="T69" fmla="*/ 359 h 516"/>
                  <a:gd name="T70" fmla="*/ 298 w 362"/>
                  <a:gd name="T71" fmla="*/ 359 h 516"/>
                  <a:gd name="T72" fmla="*/ 296 w 362"/>
                  <a:gd name="T73" fmla="*/ 335 h 516"/>
                  <a:gd name="T74" fmla="*/ 216 w 362"/>
                  <a:gd name="T75" fmla="*/ 397 h 516"/>
                  <a:gd name="T76" fmla="*/ 113 w 362"/>
                  <a:gd name="T77" fmla="*/ 466 h 516"/>
                  <a:gd name="T78" fmla="*/ 6 w 362"/>
                  <a:gd name="T79" fmla="*/ 276 h 516"/>
                  <a:gd name="T80" fmla="*/ 5 w 362"/>
                  <a:gd name="T81" fmla="*/ 275 h 516"/>
                  <a:gd name="T82" fmla="*/ 13 w 362"/>
                  <a:gd name="T83" fmla="*/ 255 h 516"/>
                  <a:gd name="T84" fmla="*/ 209 w 362"/>
                  <a:gd name="T85" fmla="*/ 159 h 516"/>
                  <a:gd name="T86" fmla="*/ 206 w 362"/>
                  <a:gd name="T87" fmla="*/ 157 h 516"/>
                  <a:gd name="T88" fmla="*/ 206 w 362"/>
                  <a:gd name="T89" fmla="*/ 157 h 516"/>
                  <a:gd name="T90" fmla="*/ 172 w 362"/>
                  <a:gd name="T91" fmla="*/ 128 h 516"/>
                  <a:gd name="T92" fmla="*/ 172 w 362"/>
                  <a:gd name="T93" fmla="*/ 127 h 516"/>
                  <a:gd name="T94" fmla="*/ 104 w 362"/>
                  <a:gd name="T95" fmla="*/ 42 h 516"/>
                  <a:gd name="T96" fmla="*/ 77 w 362"/>
                  <a:gd name="T97" fmla="*/ 51 h 516"/>
                  <a:gd name="T98" fmla="*/ 72 w 362"/>
                  <a:gd name="T99" fmla="*/ 44 h 516"/>
                  <a:gd name="T100" fmla="*/ 96 w 362"/>
                  <a:gd name="T101" fmla="*/ 34 h 516"/>
                  <a:gd name="T102" fmla="*/ 75 w 362"/>
                  <a:gd name="T103" fmla="*/ 12 h 516"/>
                  <a:gd name="T104" fmla="*/ 83 w 362"/>
                  <a:gd name="T105" fmla="*/ 1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516">
                    <a:moveTo>
                      <a:pt x="83" y="11"/>
                    </a:moveTo>
                    <a:cubicBezTo>
                      <a:pt x="89" y="21"/>
                      <a:pt x="89" y="23"/>
                      <a:pt x="102" y="28"/>
                    </a:cubicBezTo>
                    <a:cubicBezTo>
                      <a:pt x="101" y="18"/>
                      <a:pt x="99" y="16"/>
                      <a:pt x="101" y="5"/>
                    </a:cubicBezTo>
                    <a:cubicBezTo>
                      <a:pt x="102" y="0"/>
                      <a:pt x="108" y="0"/>
                      <a:pt x="108" y="4"/>
                    </a:cubicBezTo>
                    <a:cubicBezTo>
                      <a:pt x="109" y="17"/>
                      <a:pt x="110" y="20"/>
                      <a:pt x="110" y="33"/>
                    </a:cubicBezTo>
                    <a:cubicBezTo>
                      <a:pt x="109" y="36"/>
                      <a:pt x="147" y="85"/>
                      <a:pt x="167" y="107"/>
                    </a:cubicBezTo>
                    <a:cubicBezTo>
                      <a:pt x="177" y="118"/>
                      <a:pt x="188" y="127"/>
                      <a:pt x="198" y="134"/>
                    </a:cubicBezTo>
                    <a:cubicBezTo>
                      <a:pt x="205" y="137"/>
                      <a:pt x="212" y="140"/>
                      <a:pt x="217" y="143"/>
                    </a:cubicBezTo>
                    <a:cubicBezTo>
                      <a:pt x="233" y="148"/>
                      <a:pt x="251" y="155"/>
                      <a:pt x="274" y="187"/>
                    </a:cubicBezTo>
                    <a:cubicBezTo>
                      <a:pt x="278" y="193"/>
                      <a:pt x="269" y="200"/>
                      <a:pt x="264" y="194"/>
                    </a:cubicBezTo>
                    <a:cubicBezTo>
                      <a:pt x="254" y="180"/>
                      <a:pt x="241" y="173"/>
                      <a:pt x="223" y="172"/>
                    </a:cubicBezTo>
                    <a:cubicBezTo>
                      <a:pt x="211" y="185"/>
                      <a:pt x="102" y="249"/>
                      <a:pt x="24" y="271"/>
                    </a:cubicBezTo>
                    <a:cubicBezTo>
                      <a:pt x="56" y="334"/>
                      <a:pt x="95" y="369"/>
                      <a:pt x="140" y="424"/>
                    </a:cubicBezTo>
                    <a:cubicBezTo>
                      <a:pt x="145" y="415"/>
                      <a:pt x="267" y="329"/>
                      <a:pt x="278" y="321"/>
                    </a:cubicBezTo>
                    <a:cubicBezTo>
                      <a:pt x="282" y="318"/>
                      <a:pt x="307" y="291"/>
                      <a:pt x="297" y="264"/>
                    </a:cubicBezTo>
                    <a:cubicBezTo>
                      <a:pt x="295" y="261"/>
                      <a:pt x="301" y="244"/>
                      <a:pt x="309" y="242"/>
                    </a:cubicBezTo>
                    <a:cubicBezTo>
                      <a:pt x="309" y="242"/>
                      <a:pt x="330" y="282"/>
                      <a:pt x="324" y="310"/>
                    </a:cubicBezTo>
                    <a:cubicBezTo>
                      <a:pt x="323" y="314"/>
                      <a:pt x="322" y="319"/>
                      <a:pt x="320" y="323"/>
                    </a:cubicBezTo>
                    <a:cubicBezTo>
                      <a:pt x="320" y="323"/>
                      <a:pt x="320" y="323"/>
                      <a:pt x="320" y="323"/>
                    </a:cubicBezTo>
                    <a:cubicBezTo>
                      <a:pt x="317" y="332"/>
                      <a:pt x="313" y="357"/>
                      <a:pt x="313" y="357"/>
                    </a:cubicBezTo>
                    <a:cubicBezTo>
                      <a:pt x="313" y="357"/>
                      <a:pt x="313" y="357"/>
                      <a:pt x="313" y="357"/>
                    </a:cubicBezTo>
                    <a:cubicBezTo>
                      <a:pt x="311" y="404"/>
                      <a:pt x="297" y="454"/>
                      <a:pt x="330" y="477"/>
                    </a:cubicBezTo>
                    <a:cubicBezTo>
                      <a:pt x="330" y="477"/>
                      <a:pt x="333" y="478"/>
                      <a:pt x="335" y="479"/>
                    </a:cubicBezTo>
                    <a:cubicBezTo>
                      <a:pt x="341" y="484"/>
                      <a:pt x="347" y="488"/>
                      <a:pt x="355" y="487"/>
                    </a:cubicBezTo>
                    <a:cubicBezTo>
                      <a:pt x="359" y="486"/>
                      <a:pt x="362" y="486"/>
                      <a:pt x="362" y="490"/>
                    </a:cubicBezTo>
                    <a:cubicBezTo>
                      <a:pt x="362" y="493"/>
                      <a:pt x="360" y="496"/>
                      <a:pt x="356" y="496"/>
                    </a:cubicBezTo>
                    <a:cubicBezTo>
                      <a:pt x="348" y="498"/>
                      <a:pt x="340" y="496"/>
                      <a:pt x="333" y="493"/>
                    </a:cubicBezTo>
                    <a:cubicBezTo>
                      <a:pt x="333" y="498"/>
                      <a:pt x="334" y="502"/>
                      <a:pt x="335" y="507"/>
                    </a:cubicBezTo>
                    <a:cubicBezTo>
                      <a:pt x="336" y="510"/>
                      <a:pt x="334" y="516"/>
                      <a:pt x="330" y="516"/>
                    </a:cubicBezTo>
                    <a:cubicBezTo>
                      <a:pt x="327" y="516"/>
                      <a:pt x="325" y="513"/>
                      <a:pt x="324" y="509"/>
                    </a:cubicBezTo>
                    <a:cubicBezTo>
                      <a:pt x="324" y="505"/>
                      <a:pt x="320" y="500"/>
                      <a:pt x="320" y="496"/>
                    </a:cubicBezTo>
                    <a:cubicBezTo>
                      <a:pt x="317" y="502"/>
                      <a:pt x="315" y="504"/>
                      <a:pt x="307" y="510"/>
                    </a:cubicBezTo>
                    <a:cubicBezTo>
                      <a:pt x="302" y="514"/>
                      <a:pt x="301" y="506"/>
                      <a:pt x="304" y="502"/>
                    </a:cubicBezTo>
                    <a:cubicBezTo>
                      <a:pt x="313" y="490"/>
                      <a:pt x="311" y="490"/>
                      <a:pt x="317" y="483"/>
                    </a:cubicBezTo>
                    <a:cubicBezTo>
                      <a:pt x="282" y="449"/>
                      <a:pt x="295" y="403"/>
                      <a:pt x="298" y="359"/>
                    </a:cubicBezTo>
                    <a:cubicBezTo>
                      <a:pt x="298" y="359"/>
                      <a:pt x="298" y="359"/>
                      <a:pt x="298" y="359"/>
                    </a:cubicBezTo>
                    <a:cubicBezTo>
                      <a:pt x="298" y="346"/>
                      <a:pt x="296" y="338"/>
                      <a:pt x="296" y="335"/>
                    </a:cubicBezTo>
                    <a:cubicBezTo>
                      <a:pt x="268" y="354"/>
                      <a:pt x="240" y="372"/>
                      <a:pt x="216" y="397"/>
                    </a:cubicBezTo>
                    <a:cubicBezTo>
                      <a:pt x="187" y="426"/>
                      <a:pt x="135" y="494"/>
                      <a:pt x="113" y="466"/>
                    </a:cubicBezTo>
                    <a:cubicBezTo>
                      <a:pt x="110" y="461"/>
                      <a:pt x="31" y="364"/>
                      <a:pt x="6" y="276"/>
                    </a:cubicBezTo>
                    <a:cubicBezTo>
                      <a:pt x="6" y="276"/>
                      <a:pt x="5" y="275"/>
                      <a:pt x="5" y="275"/>
                    </a:cubicBezTo>
                    <a:cubicBezTo>
                      <a:pt x="1" y="271"/>
                      <a:pt x="0" y="256"/>
                      <a:pt x="13" y="255"/>
                    </a:cubicBezTo>
                    <a:cubicBezTo>
                      <a:pt x="90" y="240"/>
                      <a:pt x="141" y="194"/>
                      <a:pt x="209" y="159"/>
                    </a:cubicBezTo>
                    <a:cubicBezTo>
                      <a:pt x="208" y="158"/>
                      <a:pt x="207" y="157"/>
                      <a:pt x="206" y="157"/>
                    </a:cubicBezTo>
                    <a:cubicBezTo>
                      <a:pt x="206" y="157"/>
                      <a:pt x="206" y="157"/>
                      <a:pt x="206" y="157"/>
                    </a:cubicBezTo>
                    <a:cubicBezTo>
                      <a:pt x="206" y="157"/>
                      <a:pt x="176" y="132"/>
                      <a:pt x="172" y="128"/>
                    </a:cubicBezTo>
                    <a:cubicBezTo>
                      <a:pt x="172" y="127"/>
                      <a:pt x="172" y="127"/>
                      <a:pt x="172" y="127"/>
                    </a:cubicBezTo>
                    <a:cubicBezTo>
                      <a:pt x="146" y="104"/>
                      <a:pt x="123" y="76"/>
                      <a:pt x="104" y="42"/>
                    </a:cubicBezTo>
                    <a:cubicBezTo>
                      <a:pt x="94" y="43"/>
                      <a:pt x="84" y="44"/>
                      <a:pt x="77" y="51"/>
                    </a:cubicBezTo>
                    <a:cubicBezTo>
                      <a:pt x="74" y="54"/>
                      <a:pt x="66" y="49"/>
                      <a:pt x="72" y="44"/>
                    </a:cubicBezTo>
                    <a:cubicBezTo>
                      <a:pt x="77" y="40"/>
                      <a:pt x="90" y="36"/>
                      <a:pt x="96" y="34"/>
                    </a:cubicBezTo>
                    <a:cubicBezTo>
                      <a:pt x="85" y="29"/>
                      <a:pt x="81" y="26"/>
                      <a:pt x="75" y="12"/>
                    </a:cubicBezTo>
                    <a:cubicBezTo>
                      <a:pt x="73" y="4"/>
                      <a:pt x="81" y="9"/>
                      <a:pt x="83" y="1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2">
                <a:extLst>
                  <a:ext uri="{FF2B5EF4-FFF2-40B4-BE49-F238E27FC236}">
                    <a16:creationId xmlns:a16="http://schemas.microsoft.com/office/drawing/2014/main" id="{70869E4A-5791-48A2-878E-6B314A0AC127}"/>
                  </a:ext>
                </a:extLst>
              </p:cNvPr>
              <p:cNvSpPr>
                <a:spLocks noEditPoints="1"/>
              </p:cNvSpPr>
              <p:nvPr/>
            </p:nvSpPr>
            <p:spPr bwMode="auto">
              <a:xfrm>
                <a:off x="3391959" y="3956769"/>
                <a:ext cx="935663" cy="1011398"/>
              </a:xfrm>
              <a:custGeom>
                <a:avLst/>
                <a:gdLst>
                  <a:gd name="T0" fmla="*/ 173 w 301"/>
                  <a:gd name="T1" fmla="*/ 91 h 325"/>
                  <a:gd name="T2" fmla="*/ 64 w 301"/>
                  <a:gd name="T3" fmla="*/ 143 h 325"/>
                  <a:gd name="T4" fmla="*/ 19 w 301"/>
                  <a:gd name="T5" fmla="*/ 175 h 325"/>
                  <a:gd name="T6" fmla="*/ 23 w 301"/>
                  <a:gd name="T7" fmla="*/ 230 h 325"/>
                  <a:gd name="T8" fmla="*/ 32 w 301"/>
                  <a:gd name="T9" fmla="*/ 231 h 325"/>
                  <a:gd name="T10" fmla="*/ 31 w 301"/>
                  <a:gd name="T11" fmla="*/ 259 h 325"/>
                  <a:gd name="T12" fmla="*/ 55 w 301"/>
                  <a:gd name="T13" fmla="*/ 271 h 325"/>
                  <a:gd name="T14" fmla="*/ 68 w 301"/>
                  <a:gd name="T15" fmla="*/ 264 h 325"/>
                  <a:gd name="T16" fmla="*/ 70 w 301"/>
                  <a:gd name="T17" fmla="*/ 266 h 325"/>
                  <a:gd name="T18" fmla="*/ 68 w 301"/>
                  <a:gd name="T19" fmla="*/ 268 h 325"/>
                  <a:gd name="T20" fmla="*/ 93 w 301"/>
                  <a:gd name="T21" fmla="*/ 309 h 325"/>
                  <a:gd name="T22" fmla="*/ 223 w 301"/>
                  <a:gd name="T23" fmla="*/ 221 h 325"/>
                  <a:gd name="T24" fmla="*/ 260 w 301"/>
                  <a:gd name="T25" fmla="*/ 187 h 325"/>
                  <a:gd name="T26" fmla="*/ 259 w 301"/>
                  <a:gd name="T27" fmla="*/ 191 h 325"/>
                  <a:gd name="T28" fmla="*/ 293 w 301"/>
                  <a:gd name="T29" fmla="*/ 216 h 325"/>
                  <a:gd name="T30" fmla="*/ 294 w 301"/>
                  <a:gd name="T31" fmla="*/ 147 h 325"/>
                  <a:gd name="T32" fmla="*/ 287 w 301"/>
                  <a:gd name="T33" fmla="*/ 135 h 325"/>
                  <a:gd name="T34" fmla="*/ 280 w 301"/>
                  <a:gd name="T35" fmla="*/ 115 h 325"/>
                  <a:gd name="T36" fmla="*/ 275 w 301"/>
                  <a:gd name="T37" fmla="*/ 110 h 325"/>
                  <a:gd name="T38" fmla="*/ 265 w 301"/>
                  <a:gd name="T39" fmla="*/ 95 h 325"/>
                  <a:gd name="T40" fmla="*/ 223 w 301"/>
                  <a:gd name="T41" fmla="*/ 80 h 325"/>
                  <a:gd name="T42" fmla="*/ 173 w 301"/>
                  <a:gd name="T43" fmla="*/ 91 h 325"/>
                  <a:gd name="T44" fmla="*/ 153 w 301"/>
                  <a:gd name="T45" fmla="*/ 29 h 325"/>
                  <a:gd name="T46" fmla="*/ 190 w 301"/>
                  <a:gd name="T47" fmla="*/ 49 h 325"/>
                  <a:gd name="T48" fmla="*/ 206 w 301"/>
                  <a:gd name="T49" fmla="*/ 47 h 325"/>
                  <a:gd name="T50" fmla="*/ 212 w 301"/>
                  <a:gd name="T51" fmla="*/ 29 h 325"/>
                  <a:gd name="T52" fmla="*/ 168 w 301"/>
                  <a:gd name="T53" fmla="*/ 3 h 325"/>
                  <a:gd name="T54" fmla="*/ 153 w 301"/>
                  <a:gd name="T55"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1" h="325">
                    <a:moveTo>
                      <a:pt x="173" y="91"/>
                    </a:moveTo>
                    <a:cubicBezTo>
                      <a:pt x="136" y="104"/>
                      <a:pt x="99" y="121"/>
                      <a:pt x="64" y="143"/>
                    </a:cubicBezTo>
                    <a:cubicBezTo>
                      <a:pt x="48" y="152"/>
                      <a:pt x="33" y="163"/>
                      <a:pt x="19" y="175"/>
                    </a:cubicBezTo>
                    <a:cubicBezTo>
                      <a:pt x="0" y="194"/>
                      <a:pt x="3" y="221"/>
                      <a:pt x="23" y="230"/>
                    </a:cubicBezTo>
                    <a:cubicBezTo>
                      <a:pt x="25" y="231"/>
                      <a:pt x="28" y="231"/>
                      <a:pt x="32" y="231"/>
                    </a:cubicBezTo>
                    <a:cubicBezTo>
                      <a:pt x="27" y="241"/>
                      <a:pt x="28" y="253"/>
                      <a:pt x="31" y="259"/>
                    </a:cubicBezTo>
                    <a:cubicBezTo>
                      <a:pt x="34" y="266"/>
                      <a:pt x="44" y="276"/>
                      <a:pt x="55" y="271"/>
                    </a:cubicBezTo>
                    <a:cubicBezTo>
                      <a:pt x="59" y="269"/>
                      <a:pt x="64" y="266"/>
                      <a:pt x="68" y="264"/>
                    </a:cubicBezTo>
                    <a:cubicBezTo>
                      <a:pt x="69" y="265"/>
                      <a:pt x="69" y="265"/>
                      <a:pt x="70" y="266"/>
                    </a:cubicBezTo>
                    <a:cubicBezTo>
                      <a:pt x="69" y="267"/>
                      <a:pt x="68" y="268"/>
                      <a:pt x="68" y="268"/>
                    </a:cubicBezTo>
                    <a:cubicBezTo>
                      <a:pt x="50" y="286"/>
                      <a:pt x="65" y="325"/>
                      <a:pt x="93" y="309"/>
                    </a:cubicBezTo>
                    <a:cubicBezTo>
                      <a:pt x="138" y="283"/>
                      <a:pt x="183" y="254"/>
                      <a:pt x="223" y="221"/>
                    </a:cubicBezTo>
                    <a:cubicBezTo>
                      <a:pt x="235" y="211"/>
                      <a:pt x="248" y="199"/>
                      <a:pt x="260" y="187"/>
                    </a:cubicBezTo>
                    <a:cubicBezTo>
                      <a:pt x="260" y="188"/>
                      <a:pt x="259" y="190"/>
                      <a:pt x="259" y="191"/>
                    </a:cubicBezTo>
                    <a:cubicBezTo>
                      <a:pt x="254" y="204"/>
                      <a:pt x="287" y="231"/>
                      <a:pt x="293" y="216"/>
                    </a:cubicBezTo>
                    <a:cubicBezTo>
                      <a:pt x="301" y="194"/>
                      <a:pt x="301" y="168"/>
                      <a:pt x="294" y="147"/>
                    </a:cubicBezTo>
                    <a:cubicBezTo>
                      <a:pt x="293" y="143"/>
                      <a:pt x="290" y="139"/>
                      <a:pt x="287" y="135"/>
                    </a:cubicBezTo>
                    <a:cubicBezTo>
                      <a:pt x="287" y="129"/>
                      <a:pt x="285" y="122"/>
                      <a:pt x="280" y="115"/>
                    </a:cubicBezTo>
                    <a:cubicBezTo>
                      <a:pt x="279" y="113"/>
                      <a:pt x="277" y="112"/>
                      <a:pt x="275" y="110"/>
                    </a:cubicBezTo>
                    <a:cubicBezTo>
                      <a:pt x="273" y="104"/>
                      <a:pt x="270" y="99"/>
                      <a:pt x="265" y="95"/>
                    </a:cubicBezTo>
                    <a:cubicBezTo>
                      <a:pt x="254" y="87"/>
                      <a:pt x="240" y="80"/>
                      <a:pt x="223" y="80"/>
                    </a:cubicBezTo>
                    <a:cubicBezTo>
                      <a:pt x="207" y="79"/>
                      <a:pt x="190" y="85"/>
                      <a:pt x="173" y="91"/>
                    </a:cubicBezTo>
                    <a:close/>
                    <a:moveTo>
                      <a:pt x="153" y="29"/>
                    </a:moveTo>
                    <a:cubicBezTo>
                      <a:pt x="169" y="33"/>
                      <a:pt x="184" y="40"/>
                      <a:pt x="190" y="49"/>
                    </a:cubicBezTo>
                    <a:cubicBezTo>
                      <a:pt x="192" y="53"/>
                      <a:pt x="200" y="53"/>
                      <a:pt x="206" y="47"/>
                    </a:cubicBezTo>
                    <a:cubicBezTo>
                      <a:pt x="213" y="42"/>
                      <a:pt x="216" y="34"/>
                      <a:pt x="212" y="29"/>
                    </a:cubicBezTo>
                    <a:cubicBezTo>
                      <a:pt x="205" y="17"/>
                      <a:pt x="189" y="8"/>
                      <a:pt x="168" y="3"/>
                    </a:cubicBezTo>
                    <a:cubicBezTo>
                      <a:pt x="153" y="0"/>
                      <a:pt x="140" y="26"/>
                      <a:pt x="153" y="2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3">
                <a:extLst>
                  <a:ext uri="{FF2B5EF4-FFF2-40B4-BE49-F238E27FC236}">
                    <a16:creationId xmlns:a16="http://schemas.microsoft.com/office/drawing/2014/main" id="{4EA56BA8-719C-42DD-B240-ACDA5E99D181}"/>
                  </a:ext>
                </a:extLst>
              </p:cNvPr>
              <p:cNvSpPr>
                <a:spLocks/>
              </p:cNvSpPr>
              <p:nvPr/>
            </p:nvSpPr>
            <p:spPr bwMode="auto">
              <a:xfrm>
                <a:off x="4221906" y="3548107"/>
                <a:ext cx="967220" cy="992464"/>
              </a:xfrm>
              <a:custGeom>
                <a:avLst/>
                <a:gdLst>
                  <a:gd name="T0" fmla="*/ 187 w 311"/>
                  <a:gd name="T1" fmla="*/ 301 h 319"/>
                  <a:gd name="T2" fmla="*/ 18 w 311"/>
                  <a:gd name="T3" fmla="*/ 191 h 319"/>
                  <a:gd name="T4" fmla="*/ 121 w 311"/>
                  <a:gd name="T5" fmla="*/ 17 h 319"/>
                  <a:gd name="T6" fmla="*/ 297 w 311"/>
                  <a:gd name="T7" fmla="*/ 131 h 319"/>
                  <a:gd name="T8" fmla="*/ 187 w 311"/>
                  <a:gd name="T9" fmla="*/ 301 h 319"/>
                </a:gdLst>
                <a:ahLst/>
                <a:cxnLst>
                  <a:cxn ang="0">
                    <a:pos x="T0" y="T1"/>
                  </a:cxn>
                  <a:cxn ang="0">
                    <a:pos x="T2" y="T3"/>
                  </a:cxn>
                  <a:cxn ang="0">
                    <a:pos x="T4" y="T5"/>
                  </a:cxn>
                  <a:cxn ang="0">
                    <a:pos x="T6" y="T7"/>
                  </a:cxn>
                  <a:cxn ang="0">
                    <a:pos x="T8" y="T9"/>
                  </a:cxn>
                </a:cxnLst>
                <a:rect l="0" t="0" r="r" b="b"/>
                <a:pathLst>
                  <a:path w="311" h="319">
                    <a:moveTo>
                      <a:pt x="187" y="301"/>
                    </a:moveTo>
                    <a:cubicBezTo>
                      <a:pt x="112" y="319"/>
                      <a:pt x="37" y="269"/>
                      <a:pt x="18" y="191"/>
                    </a:cubicBezTo>
                    <a:cubicBezTo>
                      <a:pt x="0" y="113"/>
                      <a:pt x="46" y="35"/>
                      <a:pt x="121" y="17"/>
                    </a:cubicBezTo>
                    <a:cubicBezTo>
                      <a:pt x="195" y="0"/>
                      <a:pt x="284" y="70"/>
                      <a:pt x="297" y="131"/>
                    </a:cubicBezTo>
                    <a:cubicBezTo>
                      <a:pt x="311" y="201"/>
                      <a:pt x="262" y="283"/>
                      <a:pt x="187" y="3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44">
                <a:extLst>
                  <a:ext uri="{FF2B5EF4-FFF2-40B4-BE49-F238E27FC236}">
                    <a16:creationId xmlns:a16="http://schemas.microsoft.com/office/drawing/2014/main" id="{50CF5E01-04C8-4912-8940-17BED28209FF}"/>
                  </a:ext>
                </a:extLst>
              </p:cNvPr>
              <p:cNvSpPr>
                <a:spLocks/>
              </p:cNvSpPr>
              <p:nvPr/>
            </p:nvSpPr>
            <p:spPr bwMode="auto">
              <a:xfrm>
                <a:off x="4627411" y="4283382"/>
                <a:ext cx="282435" cy="208276"/>
              </a:xfrm>
              <a:custGeom>
                <a:avLst/>
                <a:gdLst>
                  <a:gd name="T0" fmla="*/ 60 w 91"/>
                  <a:gd name="T1" fmla="*/ 57 h 67"/>
                  <a:gd name="T2" fmla="*/ 51 w 91"/>
                  <a:gd name="T3" fmla="*/ 15 h 67"/>
                  <a:gd name="T4" fmla="*/ 60 w 91"/>
                  <a:gd name="T5" fmla="*/ 57 h 67"/>
                </a:gdLst>
                <a:ahLst/>
                <a:cxnLst>
                  <a:cxn ang="0">
                    <a:pos x="T0" y="T1"/>
                  </a:cxn>
                  <a:cxn ang="0">
                    <a:pos x="T2" y="T3"/>
                  </a:cxn>
                  <a:cxn ang="0">
                    <a:pos x="T4" y="T5"/>
                  </a:cxn>
                </a:cxnLst>
                <a:rect l="0" t="0" r="r" b="b"/>
                <a:pathLst>
                  <a:path w="91" h="67">
                    <a:moveTo>
                      <a:pt x="60" y="57"/>
                    </a:moveTo>
                    <a:cubicBezTo>
                      <a:pt x="0" y="67"/>
                      <a:pt x="22" y="26"/>
                      <a:pt x="51" y="15"/>
                    </a:cubicBezTo>
                    <a:cubicBezTo>
                      <a:pt x="89" y="0"/>
                      <a:pt x="91" y="52"/>
                      <a:pt x="60" y="57"/>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5">
                <a:extLst>
                  <a:ext uri="{FF2B5EF4-FFF2-40B4-BE49-F238E27FC236}">
                    <a16:creationId xmlns:a16="http://schemas.microsoft.com/office/drawing/2014/main" id="{06F3937F-F69B-4910-99CD-36046D8B4756}"/>
                  </a:ext>
                </a:extLst>
              </p:cNvPr>
              <p:cNvSpPr>
                <a:spLocks/>
              </p:cNvSpPr>
              <p:nvPr/>
            </p:nvSpPr>
            <p:spPr bwMode="auto">
              <a:xfrm>
                <a:off x="4368645" y="3647511"/>
                <a:ext cx="326614" cy="156206"/>
              </a:xfrm>
              <a:custGeom>
                <a:avLst/>
                <a:gdLst>
                  <a:gd name="T0" fmla="*/ 61 w 105"/>
                  <a:gd name="T1" fmla="*/ 48 h 50"/>
                  <a:gd name="T2" fmla="*/ 61 w 105"/>
                  <a:gd name="T3" fmla="*/ 0 h 50"/>
                  <a:gd name="T4" fmla="*/ 61 w 105"/>
                  <a:gd name="T5" fmla="*/ 48 h 50"/>
                </a:gdLst>
                <a:ahLst/>
                <a:cxnLst>
                  <a:cxn ang="0">
                    <a:pos x="T0" y="T1"/>
                  </a:cxn>
                  <a:cxn ang="0">
                    <a:pos x="T2" y="T3"/>
                  </a:cxn>
                  <a:cxn ang="0">
                    <a:pos x="T4" y="T5"/>
                  </a:cxn>
                </a:cxnLst>
                <a:rect l="0" t="0" r="r" b="b"/>
                <a:pathLst>
                  <a:path w="105" h="50">
                    <a:moveTo>
                      <a:pt x="61" y="48"/>
                    </a:moveTo>
                    <a:cubicBezTo>
                      <a:pt x="0" y="45"/>
                      <a:pt x="40" y="0"/>
                      <a:pt x="61" y="0"/>
                    </a:cubicBezTo>
                    <a:cubicBezTo>
                      <a:pt x="105" y="0"/>
                      <a:pt x="92" y="50"/>
                      <a:pt x="61" y="48"/>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6">
                <a:extLst>
                  <a:ext uri="{FF2B5EF4-FFF2-40B4-BE49-F238E27FC236}">
                    <a16:creationId xmlns:a16="http://schemas.microsoft.com/office/drawing/2014/main" id="{B987BCE0-19A4-4E3C-BAF0-22C99885F553}"/>
                  </a:ext>
                </a:extLst>
              </p:cNvPr>
              <p:cNvSpPr>
                <a:spLocks/>
              </p:cNvSpPr>
              <p:nvPr/>
            </p:nvSpPr>
            <p:spPr bwMode="auto">
              <a:xfrm>
                <a:off x="4865666" y="4149266"/>
                <a:ext cx="89938" cy="156206"/>
              </a:xfrm>
              <a:custGeom>
                <a:avLst/>
                <a:gdLst>
                  <a:gd name="T0" fmla="*/ 3 w 29"/>
                  <a:gd name="T1" fmla="*/ 23 h 50"/>
                  <a:gd name="T2" fmla="*/ 14 w 29"/>
                  <a:gd name="T3" fmla="*/ 44 h 50"/>
                  <a:gd name="T4" fmla="*/ 16 w 29"/>
                  <a:gd name="T5" fmla="*/ 10 h 50"/>
                  <a:gd name="T6" fmla="*/ 3 w 29"/>
                  <a:gd name="T7" fmla="*/ 23 h 50"/>
                </a:gdLst>
                <a:ahLst/>
                <a:cxnLst>
                  <a:cxn ang="0">
                    <a:pos x="T0" y="T1"/>
                  </a:cxn>
                  <a:cxn ang="0">
                    <a:pos x="T2" y="T3"/>
                  </a:cxn>
                  <a:cxn ang="0">
                    <a:pos x="T4" y="T5"/>
                  </a:cxn>
                  <a:cxn ang="0">
                    <a:pos x="T6" y="T7"/>
                  </a:cxn>
                </a:cxnLst>
                <a:rect l="0" t="0" r="r" b="b"/>
                <a:pathLst>
                  <a:path w="29" h="50">
                    <a:moveTo>
                      <a:pt x="3" y="23"/>
                    </a:moveTo>
                    <a:cubicBezTo>
                      <a:pt x="0" y="36"/>
                      <a:pt x="4" y="50"/>
                      <a:pt x="14" y="44"/>
                    </a:cubicBezTo>
                    <a:cubicBezTo>
                      <a:pt x="22" y="38"/>
                      <a:pt x="29" y="24"/>
                      <a:pt x="16" y="10"/>
                    </a:cubicBezTo>
                    <a:cubicBezTo>
                      <a:pt x="6" y="0"/>
                      <a:pt x="4" y="18"/>
                      <a:pt x="3" y="23"/>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7">
                <a:extLst>
                  <a:ext uri="{FF2B5EF4-FFF2-40B4-BE49-F238E27FC236}">
                    <a16:creationId xmlns:a16="http://schemas.microsoft.com/office/drawing/2014/main" id="{C3065885-947A-485D-B20D-FDCD6D7296C4}"/>
                  </a:ext>
                </a:extLst>
              </p:cNvPr>
              <p:cNvSpPr>
                <a:spLocks/>
              </p:cNvSpPr>
              <p:nvPr/>
            </p:nvSpPr>
            <p:spPr bwMode="auto">
              <a:xfrm>
                <a:off x="4756795" y="3980436"/>
                <a:ext cx="59958" cy="91515"/>
              </a:xfrm>
              <a:custGeom>
                <a:avLst/>
                <a:gdLst>
                  <a:gd name="T0" fmla="*/ 16 w 19"/>
                  <a:gd name="T1" fmla="*/ 10 h 29"/>
                  <a:gd name="T2" fmla="*/ 4 w 19"/>
                  <a:gd name="T3" fmla="*/ 3 h 29"/>
                  <a:gd name="T4" fmla="*/ 16 w 19"/>
                  <a:gd name="T5" fmla="*/ 25 h 29"/>
                  <a:gd name="T6" fmla="*/ 16 w 19"/>
                  <a:gd name="T7" fmla="*/ 10 h 29"/>
                </a:gdLst>
                <a:ahLst/>
                <a:cxnLst>
                  <a:cxn ang="0">
                    <a:pos x="T0" y="T1"/>
                  </a:cxn>
                  <a:cxn ang="0">
                    <a:pos x="T2" y="T3"/>
                  </a:cxn>
                  <a:cxn ang="0">
                    <a:pos x="T4" y="T5"/>
                  </a:cxn>
                  <a:cxn ang="0">
                    <a:pos x="T6" y="T7"/>
                  </a:cxn>
                </a:cxnLst>
                <a:rect l="0" t="0" r="r" b="b"/>
                <a:pathLst>
                  <a:path w="19" h="29">
                    <a:moveTo>
                      <a:pt x="16" y="10"/>
                    </a:moveTo>
                    <a:cubicBezTo>
                      <a:pt x="11" y="0"/>
                      <a:pt x="0" y="0"/>
                      <a:pt x="4" y="3"/>
                    </a:cubicBezTo>
                    <a:cubicBezTo>
                      <a:pt x="12" y="9"/>
                      <a:pt x="14" y="29"/>
                      <a:pt x="16" y="25"/>
                    </a:cubicBezTo>
                    <a:cubicBezTo>
                      <a:pt x="19" y="18"/>
                      <a:pt x="18" y="14"/>
                      <a:pt x="16" y="10"/>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48">
                <a:extLst>
                  <a:ext uri="{FF2B5EF4-FFF2-40B4-BE49-F238E27FC236}">
                    <a16:creationId xmlns:a16="http://schemas.microsoft.com/office/drawing/2014/main" id="{2D27A43D-C3F9-4D64-9B53-AB039A9EC847}"/>
                  </a:ext>
                </a:extLst>
              </p:cNvPr>
              <p:cNvSpPr>
                <a:spLocks/>
              </p:cNvSpPr>
              <p:nvPr/>
            </p:nvSpPr>
            <p:spPr bwMode="auto">
              <a:xfrm>
                <a:off x="4651079" y="3739026"/>
                <a:ext cx="121495" cy="112027"/>
              </a:xfrm>
              <a:custGeom>
                <a:avLst/>
                <a:gdLst>
                  <a:gd name="T0" fmla="*/ 17 w 39"/>
                  <a:gd name="T1" fmla="*/ 24 h 36"/>
                  <a:gd name="T2" fmla="*/ 38 w 39"/>
                  <a:gd name="T3" fmla="*/ 26 h 36"/>
                  <a:gd name="T4" fmla="*/ 14 w 39"/>
                  <a:gd name="T5" fmla="*/ 2 h 36"/>
                  <a:gd name="T6" fmla="*/ 17 w 39"/>
                  <a:gd name="T7" fmla="*/ 24 h 36"/>
                </a:gdLst>
                <a:ahLst/>
                <a:cxnLst>
                  <a:cxn ang="0">
                    <a:pos x="T0" y="T1"/>
                  </a:cxn>
                  <a:cxn ang="0">
                    <a:pos x="T2" y="T3"/>
                  </a:cxn>
                  <a:cxn ang="0">
                    <a:pos x="T4" y="T5"/>
                  </a:cxn>
                  <a:cxn ang="0">
                    <a:pos x="T6" y="T7"/>
                  </a:cxn>
                </a:cxnLst>
                <a:rect l="0" t="0" r="r" b="b"/>
                <a:pathLst>
                  <a:path w="39" h="36">
                    <a:moveTo>
                      <a:pt x="17" y="24"/>
                    </a:moveTo>
                    <a:cubicBezTo>
                      <a:pt x="26" y="35"/>
                      <a:pt x="39" y="36"/>
                      <a:pt x="38" y="26"/>
                    </a:cubicBezTo>
                    <a:cubicBezTo>
                      <a:pt x="36" y="4"/>
                      <a:pt x="20" y="0"/>
                      <a:pt x="14" y="2"/>
                    </a:cubicBezTo>
                    <a:cubicBezTo>
                      <a:pt x="0" y="5"/>
                      <a:pt x="14" y="20"/>
                      <a:pt x="17" y="24"/>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49">
                <a:extLst>
                  <a:ext uri="{FF2B5EF4-FFF2-40B4-BE49-F238E27FC236}">
                    <a16:creationId xmlns:a16="http://schemas.microsoft.com/office/drawing/2014/main" id="{4EF45ED8-549C-4249-936C-0478ECFCB4A7}"/>
                  </a:ext>
                </a:extLst>
              </p:cNvPr>
              <p:cNvSpPr>
                <a:spLocks/>
              </p:cNvSpPr>
              <p:nvPr/>
            </p:nvSpPr>
            <p:spPr bwMode="auto">
              <a:xfrm>
                <a:off x="4427025" y="3841586"/>
                <a:ext cx="323459" cy="457575"/>
              </a:xfrm>
              <a:custGeom>
                <a:avLst/>
                <a:gdLst>
                  <a:gd name="T0" fmla="*/ 1 w 104"/>
                  <a:gd name="T1" fmla="*/ 56 h 147"/>
                  <a:gd name="T2" fmla="*/ 90 w 104"/>
                  <a:gd name="T3" fmla="*/ 143 h 147"/>
                  <a:gd name="T4" fmla="*/ 97 w 104"/>
                  <a:gd name="T5" fmla="*/ 144 h 147"/>
                  <a:gd name="T6" fmla="*/ 13 w 104"/>
                  <a:gd name="T7" fmla="*/ 54 h 147"/>
                  <a:gd name="T8" fmla="*/ 34 w 104"/>
                  <a:gd name="T9" fmla="*/ 0 h 147"/>
                  <a:gd name="T10" fmla="*/ 1 w 104"/>
                  <a:gd name="T11" fmla="*/ 56 h 147"/>
                </a:gdLst>
                <a:ahLst/>
                <a:cxnLst>
                  <a:cxn ang="0">
                    <a:pos x="T0" y="T1"/>
                  </a:cxn>
                  <a:cxn ang="0">
                    <a:pos x="T2" y="T3"/>
                  </a:cxn>
                  <a:cxn ang="0">
                    <a:pos x="T4" y="T5"/>
                  </a:cxn>
                  <a:cxn ang="0">
                    <a:pos x="T6" y="T7"/>
                  </a:cxn>
                  <a:cxn ang="0">
                    <a:pos x="T8" y="T9"/>
                  </a:cxn>
                  <a:cxn ang="0">
                    <a:pos x="T10" y="T11"/>
                  </a:cxn>
                </a:cxnLst>
                <a:rect l="0" t="0" r="r" b="b"/>
                <a:pathLst>
                  <a:path w="104" h="147">
                    <a:moveTo>
                      <a:pt x="1" y="56"/>
                    </a:moveTo>
                    <a:cubicBezTo>
                      <a:pt x="1" y="117"/>
                      <a:pt x="52" y="134"/>
                      <a:pt x="90" y="143"/>
                    </a:cubicBezTo>
                    <a:cubicBezTo>
                      <a:pt x="92" y="144"/>
                      <a:pt x="104" y="147"/>
                      <a:pt x="97" y="144"/>
                    </a:cubicBezTo>
                    <a:cubicBezTo>
                      <a:pt x="56" y="130"/>
                      <a:pt x="15" y="109"/>
                      <a:pt x="13" y="54"/>
                    </a:cubicBezTo>
                    <a:cubicBezTo>
                      <a:pt x="12" y="36"/>
                      <a:pt x="23" y="14"/>
                      <a:pt x="34" y="0"/>
                    </a:cubicBezTo>
                    <a:cubicBezTo>
                      <a:pt x="33" y="1"/>
                      <a:pt x="0" y="20"/>
                      <a:pt x="1" y="56"/>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0">
                <a:extLst>
                  <a:ext uri="{FF2B5EF4-FFF2-40B4-BE49-F238E27FC236}">
                    <a16:creationId xmlns:a16="http://schemas.microsoft.com/office/drawing/2014/main" id="{8F9E3405-10AD-4868-827F-701E904190C1}"/>
                  </a:ext>
                </a:extLst>
              </p:cNvPr>
              <p:cNvSpPr>
                <a:spLocks noEditPoints="1"/>
              </p:cNvSpPr>
              <p:nvPr/>
            </p:nvSpPr>
            <p:spPr bwMode="auto">
              <a:xfrm>
                <a:off x="4160369" y="3246739"/>
                <a:ext cx="1031911" cy="1468973"/>
              </a:xfrm>
              <a:custGeom>
                <a:avLst/>
                <a:gdLst>
                  <a:gd name="T0" fmla="*/ 150 w 332"/>
                  <a:gd name="T1" fmla="*/ 95 h 472"/>
                  <a:gd name="T2" fmla="*/ 131 w 332"/>
                  <a:gd name="T3" fmla="*/ 97 h 472"/>
                  <a:gd name="T4" fmla="*/ 89 w 332"/>
                  <a:gd name="T5" fmla="*/ 109 h 472"/>
                  <a:gd name="T6" fmla="*/ 30 w 332"/>
                  <a:gd name="T7" fmla="*/ 111 h 472"/>
                  <a:gd name="T8" fmla="*/ 80 w 332"/>
                  <a:gd name="T9" fmla="*/ 122 h 472"/>
                  <a:gd name="T10" fmla="*/ 21 w 332"/>
                  <a:gd name="T11" fmla="*/ 270 h 472"/>
                  <a:gd name="T12" fmla="*/ 172 w 332"/>
                  <a:gd name="T13" fmla="*/ 405 h 472"/>
                  <a:gd name="T14" fmla="*/ 128 w 332"/>
                  <a:gd name="T15" fmla="*/ 415 h 472"/>
                  <a:gd name="T16" fmla="*/ 147 w 332"/>
                  <a:gd name="T17" fmla="*/ 457 h 472"/>
                  <a:gd name="T18" fmla="*/ 184 w 332"/>
                  <a:gd name="T19" fmla="*/ 419 h 472"/>
                  <a:gd name="T20" fmla="*/ 182 w 332"/>
                  <a:gd name="T21" fmla="*/ 472 h 472"/>
                  <a:gd name="T22" fmla="*/ 218 w 332"/>
                  <a:gd name="T23" fmla="*/ 426 h 472"/>
                  <a:gd name="T24" fmla="*/ 317 w 332"/>
                  <a:gd name="T25" fmla="*/ 302 h 472"/>
                  <a:gd name="T26" fmla="*/ 328 w 332"/>
                  <a:gd name="T27" fmla="*/ 317 h 472"/>
                  <a:gd name="T28" fmla="*/ 323 w 332"/>
                  <a:gd name="T29" fmla="*/ 296 h 472"/>
                  <a:gd name="T30" fmla="*/ 277 w 332"/>
                  <a:gd name="T31" fmla="*/ 139 h 472"/>
                  <a:gd name="T32" fmla="*/ 255 w 332"/>
                  <a:gd name="T33" fmla="*/ 122 h 472"/>
                  <a:gd name="T34" fmla="*/ 220 w 332"/>
                  <a:gd name="T35" fmla="*/ 107 h 472"/>
                  <a:gd name="T36" fmla="*/ 208 w 332"/>
                  <a:gd name="T37" fmla="*/ 102 h 472"/>
                  <a:gd name="T38" fmla="*/ 169 w 332"/>
                  <a:gd name="T39" fmla="*/ 46 h 472"/>
                  <a:gd name="T40" fmla="*/ 193 w 332"/>
                  <a:gd name="T41" fmla="*/ 422 h 472"/>
                  <a:gd name="T42" fmla="*/ 297 w 332"/>
                  <a:gd name="T43" fmla="*/ 334 h 472"/>
                  <a:gd name="T44" fmla="*/ 185 w 332"/>
                  <a:gd name="T45" fmla="*/ 116 h 472"/>
                  <a:gd name="T46" fmla="*/ 198 w 332"/>
                  <a:gd name="T47" fmla="*/ 119 h 472"/>
                  <a:gd name="T48" fmla="*/ 196 w 332"/>
                  <a:gd name="T49" fmla="*/ 125 h 472"/>
                  <a:gd name="T50" fmla="*/ 204 w 332"/>
                  <a:gd name="T51" fmla="*/ 131 h 472"/>
                  <a:gd name="T52" fmla="*/ 215 w 332"/>
                  <a:gd name="T53" fmla="*/ 134 h 472"/>
                  <a:gd name="T54" fmla="*/ 219 w 332"/>
                  <a:gd name="T55" fmla="*/ 138 h 472"/>
                  <a:gd name="T56" fmla="*/ 225 w 332"/>
                  <a:gd name="T57" fmla="*/ 143 h 472"/>
                  <a:gd name="T58" fmla="*/ 228 w 332"/>
                  <a:gd name="T59" fmla="*/ 146 h 472"/>
                  <a:gd name="T60" fmla="*/ 218 w 332"/>
                  <a:gd name="T61" fmla="*/ 162 h 472"/>
                  <a:gd name="T62" fmla="*/ 233 w 332"/>
                  <a:gd name="T63" fmla="*/ 151 h 472"/>
                  <a:gd name="T64" fmla="*/ 236 w 332"/>
                  <a:gd name="T65" fmla="*/ 155 h 472"/>
                  <a:gd name="T66" fmla="*/ 242 w 332"/>
                  <a:gd name="T67" fmla="*/ 163 h 472"/>
                  <a:gd name="T68" fmla="*/ 244 w 332"/>
                  <a:gd name="T69" fmla="*/ 170 h 472"/>
                  <a:gd name="T70" fmla="*/ 251 w 332"/>
                  <a:gd name="T71" fmla="*/ 176 h 472"/>
                  <a:gd name="T72" fmla="*/ 256 w 332"/>
                  <a:gd name="T73" fmla="*/ 185 h 472"/>
                  <a:gd name="T74" fmla="*/ 255 w 332"/>
                  <a:gd name="T75" fmla="*/ 191 h 472"/>
                  <a:gd name="T76" fmla="*/ 271 w 332"/>
                  <a:gd name="T77" fmla="*/ 201 h 472"/>
                  <a:gd name="T78" fmla="*/ 283 w 332"/>
                  <a:gd name="T79" fmla="*/ 214 h 472"/>
                  <a:gd name="T80" fmla="*/ 281 w 332"/>
                  <a:gd name="T81" fmla="*/ 231 h 472"/>
                  <a:gd name="T82" fmla="*/ 294 w 332"/>
                  <a:gd name="T83" fmla="*/ 234 h 472"/>
                  <a:gd name="T84" fmla="*/ 289 w 332"/>
                  <a:gd name="T85" fmla="*/ 244 h 472"/>
                  <a:gd name="T86" fmla="*/ 297 w 332"/>
                  <a:gd name="T87" fmla="*/ 251 h 472"/>
                  <a:gd name="T88" fmla="*/ 301 w 332"/>
                  <a:gd name="T89" fmla="*/ 261 h 472"/>
                  <a:gd name="T90" fmla="*/ 302 w 332"/>
                  <a:gd name="T91" fmla="*/ 264 h 472"/>
                  <a:gd name="T92" fmla="*/ 295 w 332"/>
                  <a:gd name="T93" fmla="*/ 269 h 472"/>
                  <a:gd name="T94" fmla="*/ 304 w 332"/>
                  <a:gd name="T95" fmla="*/ 274 h 472"/>
                  <a:gd name="T96" fmla="*/ 307 w 332"/>
                  <a:gd name="T97" fmla="*/ 277 h 472"/>
                  <a:gd name="T98" fmla="*/ 293 w 332"/>
                  <a:gd name="T99" fmla="*/ 288 h 472"/>
                  <a:gd name="T100" fmla="*/ 308 w 332"/>
                  <a:gd name="T101" fmla="*/ 291 h 472"/>
                  <a:gd name="T102" fmla="*/ 300 w 332"/>
                  <a:gd name="T103" fmla="*/ 307 h 472"/>
                  <a:gd name="T104" fmla="*/ 300 w 332"/>
                  <a:gd name="T105" fmla="*/ 310 h 472"/>
                  <a:gd name="T106" fmla="*/ 300 w 332"/>
                  <a:gd name="T107" fmla="*/ 317 h 472"/>
                  <a:gd name="T108" fmla="*/ 250 w 332"/>
                  <a:gd name="T109" fmla="*/ 374 h 472"/>
                  <a:gd name="T110" fmla="*/ 142 w 332"/>
                  <a:gd name="T111" fmla="*/ 392 h 472"/>
                  <a:gd name="T112" fmla="*/ 164 w 332"/>
                  <a:gd name="T113" fmla="*/ 118 h 472"/>
                  <a:gd name="T114" fmla="*/ 305 w 332"/>
                  <a:gd name="T115" fmla="*/ 337 h 472"/>
                  <a:gd name="T116" fmla="*/ 330 w 332"/>
                  <a:gd name="T117" fmla="*/ 322 h 472"/>
                  <a:gd name="T118" fmla="*/ 22 w 332"/>
                  <a:gd name="T119" fmla="*/ 107 h 472"/>
                  <a:gd name="T120" fmla="*/ 277 w 332"/>
                  <a:gd name="T121" fmla="*/ 139 h 472"/>
                  <a:gd name="T122" fmla="*/ 330 w 332"/>
                  <a:gd name="T123" fmla="*/ 312 h 472"/>
                  <a:gd name="T124" fmla="*/ 205 w 332"/>
                  <a:gd name="T125" fmla="*/ 7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472">
                    <a:moveTo>
                      <a:pt x="111" y="18"/>
                    </a:moveTo>
                    <a:cubicBezTo>
                      <a:pt x="101" y="23"/>
                      <a:pt x="109" y="40"/>
                      <a:pt x="121" y="57"/>
                    </a:cubicBezTo>
                    <a:cubicBezTo>
                      <a:pt x="112" y="51"/>
                      <a:pt x="102" y="48"/>
                      <a:pt x="91" y="51"/>
                    </a:cubicBezTo>
                    <a:cubicBezTo>
                      <a:pt x="91" y="51"/>
                      <a:pt x="92" y="93"/>
                      <a:pt x="150" y="95"/>
                    </a:cubicBezTo>
                    <a:cubicBezTo>
                      <a:pt x="145" y="95"/>
                      <a:pt x="139" y="96"/>
                      <a:pt x="134" y="97"/>
                    </a:cubicBezTo>
                    <a:cubicBezTo>
                      <a:pt x="134" y="97"/>
                      <a:pt x="133" y="97"/>
                      <a:pt x="133" y="97"/>
                    </a:cubicBezTo>
                    <a:cubicBezTo>
                      <a:pt x="132" y="97"/>
                      <a:pt x="131" y="97"/>
                      <a:pt x="129" y="98"/>
                    </a:cubicBezTo>
                    <a:cubicBezTo>
                      <a:pt x="130" y="98"/>
                      <a:pt x="130" y="98"/>
                      <a:pt x="131" y="97"/>
                    </a:cubicBezTo>
                    <a:cubicBezTo>
                      <a:pt x="120" y="100"/>
                      <a:pt x="110" y="102"/>
                      <a:pt x="100" y="105"/>
                    </a:cubicBezTo>
                    <a:cubicBezTo>
                      <a:pt x="89" y="105"/>
                      <a:pt x="76" y="102"/>
                      <a:pt x="65" y="93"/>
                    </a:cubicBezTo>
                    <a:cubicBezTo>
                      <a:pt x="65" y="93"/>
                      <a:pt x="70" y="107"/>
                      <a:pt x="94" y="107"/>
                    </a:cubicBezTo>
                    <a:cubicBezTo>
                      <a:pt x="92" y="108"/>
                      <a:pt x="91" y="108"/>
                      <a:pt x="89" y="109"/>
                    </a:cubicBezTo>
                    <a:cubicBezTo>
                      <a:pt x="75" y="109"/>
                      <a:pt x="59" y="106"/>
                      <a:pt x="46" y="95"/>
                    </a:cubicBezTo>
                    <a:cubicBezTo>
                      <a:pt x="46" y="95"/>
                      <a:pt x="52" y="113"/>
                      <a:pt x="83" y="112"/>
                    </a:cubicBezTo>
                    <a:cubicBezTo>
                      <a:pt x="78" y="114"/>
                      <a:pt x="73" y="116"/>
                      <a:pt x="69" y="119"/>
                    </a:cubicBezTo>
                    <a:cubicBezTo>
                      <a:pt x="53" y="120"/>
                      <a:pt x="38" y="115"/>
                      <a:pt x="30" y="111"/>
                    </a:cubicBezTo>
                    <a:cubicBezTo>
                      <a:pt x="44" y="118"/>
                      <a:pt x="55" y="121"/>
                      <a:pt x="64" y="122"/>
                    </a:cubicBezTo>
                    <a:cubicBezTo>
                      <a:pt x="28" y="145"/>
                      <a:pt x="23" y="174"/>
                      <a:pt x="25" y="176"/>
                    </a:cubicBezTo>
                    <a:cubicBezTo>
                      <a:pt x="24" y="175"/>
                      <a:pt x="41" y="143"/>
                      <a:pt x="78" y="122"/>
                    </a:cubicBezTo>
                    <a:cubicBezTo>
                      <a:pt x="79" y="122"/>
                      <a:pt x="79" y="122"/>
                      <a:pt x="80" y="122"/>
                    </a:cubicBezTo>
                    <a:cubicBezTo>
                      <a:pt x="68" y="130"/>
                      <a:pt x="55" y="140"/>
                      <a:pt x="43" y="154"/>
                    </a:cubicBezTo>
                    <a:cubicBezTo>
                      <a:pt x="43" y="154"/>
                      <a:pt x="73" y="122"/>
                      <a:pt x="119" y="107"/>
                    </a:cubicBezTo>
                    <a:cubicBezTo>
                      <a:pt x="120" y="107"/>
                      <a:pt x="120" y="107"/>
                      <a:pt x="120" y="107"/>
                    </a:cubicBezTo>
                    <a:cubicBezTo>
                      <a:pt x="74" y="126"/>
                      <a:pt x="0" y="172"/>
                      <a:pt x="21" y="270"/>
                    </a:cubicBezTo>
                    <a:cubicBezTo>
                      <a:pt x="34" y="338"/>
                      <a:pt x="93" y="391"/>
                      <a:pt x="161" y="404"/>
                    </a:cubicBezTo>
                    <a:cubicBezTo>
                      <a:pt x="161" y="404"/>
                      <a:pt x="161" y="404"/>
                      <a:pt x="161" y="404"/>
                    </a:cubicBezTo>
                    <a:cubicBezTo>
                      <a:pt x="132" y="407"/>
                      <a:pt x="111" y="404"/>
                      <a:pt x="111" y="404"/>
                    </a:cubicBezTo>
                    <a:cubicBezTo>
                      <a:pt x="134" y="407"/>
                      <a:pt x="154" y="407"/>
                      <a:pt x="172" y="405"/>
                    </a:cubicBezTo>
                    <a:cubicBezTo>
                      <a:pt x="180" y="406"/>
                      <a:pt x="187" y="406"/>
                      <a:pt x="194" y="406"/>
                    </a:cubicBezTo>
                    <a:cubicBezTo>
                      <a:pt x="189" y="407"/>
                      <a:pt x="184" y="408"/>
                      <a:pt x="179" y="408"/>
                    </a:cubicBezTo>
                    <a:cubicBezTo>
                      <a:pt x="116" y="418"/>
                      <a:pt x="56" y="395"/>
                      <a:pt x="27" y="353"/>
                    </a:cubicBezTo>
                    <a:cubicBezTo>
                      <a:pt x="47" y="385"/>
                      <a:pt x="84" y="408"/>
                      <a:pt x="128" y="415"/>
                    </a:cubicBezTo>
                    <a:cubicBezTo>
                      <a:pt x="119" y="415"/>
                      <a:pt x="113" y="414"/>
                      <a:pt x="112" y="414"/>
                    </a:cubicBezTo>
                    <a:cubicBezTo>
                      <a:pt x="121" y="415"/>
                      <a:pt x="130" y="416"/>
                      <a:pt x="139" y="416"/>
                    </a:cubicBezTo>
                    <a:cubicBezTo>
                      <a:pt x="152" y="417"/>
                      <a:pt x="165" y="417"/>
                      <a:pt x="178" y="416"/>
                    </a:cubicBezTo>
                    <a:cubicBezTo>
                      <a:pt x="143" y="433"/>
                      <a:pt x="147" y="457"/>
                      <a:pt x="147" y="457"/>
                    </a:cubicBezTo>
                    <a:cubicBezTo>
                      <a:pt x="155" y="436"/>
                      <a:pt x="170" y="423"/>
                      <a:pt x="185" y="415"/>
                    </a:cubicBezTo>
                    <a:cubicBezTo>
                      <a:pt x="186" y="414"/>
                      <a:pt x="186" y="414"/>
                      <a:pt x="186" y="414"/>
                    </a:cubicBezTo>
                    <a:cubicBezTo>
                      <a:pt x="154" y="434"/>
                      <a:pt x="166" y="455"/>
                      <a:pt x="166" y="455"/>
                    </a:cubicBezTo>
                    <a:cubicBezTo>
                      <a:pt x="167" y="439"/>
                      <a:pt x="175" y="428"/>
                      <a:pt x="184" y="419"/>
                    </a:cubicBezTo>
                    <a:cubicBezTo>
                      <a:pt x="181" y="424"/>
                      <a:pt x="179" y="433"/>
                      <a:pt x="180" y="446"/>
                    </a:cubicBezTo>
                    <a:cubicBezTo>
                      <a:pt x="179" y="439"/>
                      <a:pt x="181" y="423"/>
                      <a:pt x="193" y="413"/>
                    </a:cubicBezTo>
                    <a:cubicBezTo>
                      <a:pt x="192" y="415"/>
                      <a:pt x="190" y="419"/>
                      <a:pt x="191" y="425"/>
                    </a:cubicBezTo>
                    <a:cubicBezTo>
                      <a:pt x="179" y="446"/>
                      <a:pt x="182" y="472"/>
                      <a:pt x="182" y="472"/>
                    </a:cubicBezTo>
                    <a:cubicBezTo>
                      <a:pt x="209" y="458"/>
                      <a:pt x="210" y="445"/>
                      <a:pt x="206" y="435"/>
                    </a:cubicBezTo>
                    <a:cubicBezTo>
                      <a:pt x="215" y="441"/>
                      <a:pt x="228" y="448"/>
                      <a:pt x="231" y="468"/>
                    </a:cubicBezTo>
                    <a:cubicBezTo>
                      <a:pt x="231" y="464"/>
                      <a:pt x="255" y="467"/>
                      <a:pt x="241" y="443"/>
                    </a:cubicBezTo>
                    <a:cubicBezTo>
                      <a:pt x="235" y="433"/>
                      <a:pt x="226" y="429"/>
                      <a:pt x="218" y="426"/>
                    </a:cubicBezTo>
                    <a:cubicBezTo>
                      <a:pt x="230" y="429"/>
                      <a:pt x="246" y="428"/>
                      <a:pt x="259" y="416"/>
                    </a:cubicBezTo>
                    <a:cubicBezTo>
                      <a:pt x="259" y="416"/>
                      <a:pt x="212" y="401"/>
                      <a:pt x="199" y="415"/>
                    </a:cubicBezTo>
                    <a:cubicBezTo>
                      <a:pt x="199" y="414"/>
                      <a:pt x="200" y="413"/>
                      <a:pt x="201" y="411"/>
                    </a:cubicBezTo>
                    <a:cubicBezTo>
                      <a:pt x="259" y="396"/>
                      <a:pt x="304" y="351"/>
                      <a:pt x="317" y="302"/>
                    </a:cubicBezTo>
                    <a:cubicBezTo>
                      <a:pt x="318" y="299"/>
                      <a:pt x="319" y="297"/>
                      <a:pt x="320" y="295"/>
                    </a:cubicBezTo>
                    <a:cubicBezTo>
                      <a:pt x="319" y="313"/>
                      <a:pt x="311" y="328"/>
                      <a:pt x="305" y="337"/>
                    </a:cubicBezTo>
                    <a:cubicBezTo>
                      <a:pt x="314" y="323"/>
                      <a:pt x="319" y="312"/>
                      <a:pt x="322" y="303"/>
                    </a:cubicBezTo>
                    <a:cubicBezTo>
                      <a:pt x="323" y="307"/>
                      <a:pt x="325" y="312"/>
                      <a:pt x="328" y="317"/>
                    </a:cubicBezTo>
                    <a:cubicBezTo>
                      <a:pt x="326" y="313"/>
                      <a:pt x="323" y="307"/>
                      <a:pt x="323" y="299"/>
                    </a:cubicBezTo>
                    <a:cubicBezTo>
                      <a:pt x="323" y="299"/>
                      <a:pt x="323" y="298"/>
                      <a:pt x="323" y="297"/>
                    </a:cubicBezTo>
                    <a:cubicBezTo>
                      <a:pt x="324" y="301"/>
                      <a:pt x="326" y="304"/>
                      <a:pt x="328" y="308"/>
                    </a:cubicBezTo>
                    <a:cubicBezTo>
                      <a:pt x="326" y="305"/>
                      <a:pt x="324" y="301"/>
                      <a:pt x="323" y="296"/>
                    </a:cubicBezTo>
                    <a:cubicBezTo>
                      <a:pt x="332" y="269"/>
                      <a:pt x="329" y="243"/>
                      <a:pt x="324" y="223"/>
                    </a:cubicBezTo>
                    <a:cubicBezTo>
                      <a:pt x="323" y="215"/>
                      <a:pt x="320" y="206"/>
                      <a:pt x="317" y="198"/>
                    </a:cubicBezTo>
                    <a:cubicBezTo>
                      <a:pt x="317" y="197"/>
                      <a:pt x="316" y="196"/>
                      <a:pt x="316" y="194"/>
                    </a:cubicBezTo>
                    <a:cubicBezTo>
                      <a:pt x="306" y="169"/>
                      <a:pt x="283" y="144"/>
                      <a:pt x="277" y="139"/>
                    </a:cubicBezTo>
                    <a:cubicBezTo>
                      <a:pt x="278" y="139"/>
                      <a:pt x="278" y="140"/>
                      <a:pt x="278" y="140"/>
                    </a:cubicBezTo>
                    <a:cubicBezTo>
                      <a:pt x="275" y="137"/>
                      <a:pt x="273" y="135"/>
                      <a:pt x="269" y="133"/>
                    </a:cubicBezTo>
                    <a:cubicBezTo>
                      <a:pt x="269" y="132"/>
                      <a:pt x="268" y="132"/>
                      <a:pt x="267" y="131"/>
                    </a:cubicBezTo>
                    <a:cubicBezTo>
                      <a:pt x="263" y="128"/>
                      <a:pt x="259" y="125"/>
                      <a:pt x="255" y="122"/>
                    </a:cubicBezTo>
                    <a:cubicBezTo>
                      <a:pt x="253" y="121"/>
                      <a:pt x="252" y="120"/>
                      <a:pt x="251" y="120"/>
                    </a:cubicBezTo>
                    <a:cubicBezTo>
                      <a:pt x="241" y="114"/>
                      <a:pt x="232" y="111"/>
                      <a:pt x="225" y="109"/>
                    </a:cubicBezTo>
                    <a:cubicBezTo>
                      <a:pt x="215" y="102"/>
                      <a:pt x="209" y="91"/>
                      <a:pt x="207" y="84"/>
                    </a:cubicBezTo>
                    <a:cubicBezTo>
                      <a:pt x="211" y="95"/>
                      <a:pt x="215" y="103"/>
                      <a:pt x="220" y="107"/>
                    </a:cubicBezTo>
                    <a:cubicBezTo>
                      <a:pt x="219" y="107"/>
                      <a:pt x="219" y="107"/>
                      <a:pt x="218" y="107"/>
                    </a:cubicBezTo>
                    <a:cubicBezTo>
                      <a:pt x="217" y="106"/>
                      <a:pt x="215" y="105"/>
                      <a:pt x="214" y="104"/>
                    </a:cubicBezTo>
                    <a:cubicBezTo>
                      <a:pt x="203" y="96"/>
                      <a:pt x="197" y="84"/>
                      <a:pt x="195" y="77"/>
                    </a:cubicBezTo>
                    <a:cubicBezTo>
                      <a:pt x="199" y="89"/>
                      <a:pt x="203" y="97"/>
                      <a:pt x="208" y="102"/>
                    </a:cubicBezTo>
                    <a:cubicBezTo>
                      <a:pt x="206" y="101"/>
                      <a:pt x="203" y="101"/>
                      <a:pt x="201" y="100"/>
                    </a:cubicBezTo>
                    <a:cubicBezTo>
                      <a:pt x="188" y="97"/>
                      <a:pt x="174" y="95"/>
                      <a:pt x="160" y="95"/>
                    </a:cubicBezTo>
                    <a:cubicBezTo>
                      <a:pt x="160" y="95"/>
                      <a:pt x="160" y="95"/>
                      <a:pt x="160" y="95"/>
                    </a:cubicBezTo>
                    <a:cubicBezTo>
                      <a:pt x="206" y="70"/>
                      <a:pt x="169" y="46"/>
                      <a:pt x="169" y="46"/>
                    </a:cubicBezTo>
                    <a:cubicBezTo>
                      <a:pt x="158" y="62"/>
                      <a:pt x="157" y="83"/>
                      <a:pt x="158" y="92"/>
                    </a:cubicBezTo>
                    <a:cubicBezTo>
                      <a:pt x="133" y="55"/>
                      <a:pt x="146" y="0"/>
                      <a:pt x="111" y="18"/>
                    </a:cubicBezTo>
                    <a:close/>
                    <a:moveTo>
                      <a:pt x="193" y="419"/>
                    </a:moveTo>
                    <a:cubicBezTo>
                      <a:pt x="193" y="420"/>
                      <a:pt x="193" y="421"/>
                      <a:pt x="193" y="422"/>
                    </a:cubicBezTo>
                    <a:cubicBezTo>
                      <a:pt x="193" y="422"/>
                      <a:pt x="193" y="422"/>
                      <a:pt x="193" y="422"/>
                    </a:cubicBezTo>
                    <a:cubicBezTo>
                      <a:pt x="193" y="421"/>
                      <a:pt x="193" y="420"/>
                      <a:pt x="193" y="419"/>
                    </a:cubicBezTo>
                    <a:close/>
                    <a:moveTo>
                      <a:pt x="257" y="377"/>
                    </a:moveTo>
                    <a:cubicBezTo>
                      <a:pt x="275" y="362"/>
                      <a:pt x="288" y="348"/>
                      <a:pt x="297" y="334"/>
                    </a:cubicBezTo>
                    <a:cubicBezTo>
                      <a:pt x="287" y="350"/>
                      <a:pt x="274" y="365"/>
                      <a:pt x="257" y="377"/>
                    </a:cubicBezTo>
                    <a:close/>
                    <a:moveTo>
                      <a:pt x="181" y="116"/>
                    </a:moveTo>
                    <a:cubicBezTo>
                      <a:pt x="175" y="119"/>
                      <a:pt x="169" y="122"/>
                      <a:pt x="164" y="126"/>
                    </a:cubicBezTo>
                    <a:cubicBezTo>
                      <a:pt x="171" y="122"/>
                      <a:pt x="178" y="118"/>
                      <a:pt x="185" y="116"/>
                    </a:cubicBezTo>
                    <a:cubicBezTo>
                      <a:pt x="187" y="116"/>
                      <a:pt x="188" y="116"/>
                      <a:pt x="190" y="116"/>
                    </a:cubicBezTo>
                    <a:cubicBezTo>
                      <a:pt x="187" y="121"/>
                      <a:pt x="187" y="121"/>
                      <a:pt x="187" y="121"/>
                    </a:cubicBezTo>
                    <a:cubicBezTo>
                      <a:pt x="196" y="118"/>
                      <a:pt x="196" y="118"/>
                      <a:pt x="196" y="118"/>
                    </a:cubicBezTo>
                    <a:cubicBezTo>
                      <a:pt x="197" y="118"/>
                      <a:pt x="197" y="119"/>
                      <a:pt x="198" y="119"/>
                    </a:cubicBezTo>
                    <a:cubicBezTo>
                      <a:pt x="197" y="123"/>
                      <a:pt x="197" y="123"/>
                      <a:pt x="197" y="123"/>
                    </a:cubicBezTo>
                    <a:cubicBezTo>
                      <a:pt x="194" y="125"/>
                      <a:pt x="191" y="126"/>
                      <a:pt x="188" y="128"/>
                    </a:cubicBezTo>
                    <a:cubicBezTo>
                      <a:pt x="191" y="127"/>
                      <a:pt x="193" y="125"/>
                      <a:pt x="196" y="124"/>
                    </a:cubicBezTo>
                    <a:cubicBezTo>
                      <a:pt x="196" y="125"/>
                      <a:pt x="196" y="125"/>
                      <a:pt x="196" y="125"/>
                    </a:cubicBezTo>
                    <a:cubicBezTo>
                      <a:pt x="203" y="124"/>
                      <a:pt x="203" y="124"/>
                      <a:pt x="203" y="124"/>
                    </a:cubicBezTo>
                    <a:cubicBezTo>
                      <a:pt x="204" y="125"/>
                      <a:pt x="205" y="125"/>
                      <a:pt x="206" y="126"/>
                    </a:cubicBezTo>
                    <a:cubicBezTo>
                      <a:pt x="205" y="131"/>
                      <a:pt x="205" y="131"/>
                      <a:pt x="205" y="131"/>
                    </a:cubicBezTo>
                    <a:cubicBezTo>
                      <a:pt x="205" y="131"/>
                      <a:pt x="204" y="131"/>
                      <a:pt x="204" y="131"/>
                    </a:cubicBezTo>
                    <a:cubicBezTo>
                      <a:pt x="204" y="131"/>
                      <a:pt x="204" y="131"/>
                      <a:pt x="205" y="131"/>
                    </a:cubicBezTo>
                    <a:cubicBezTo>
                      <a:pt x="204" y="134"/>
                      <a:pt x="204" y="134"/>
                      <a:pt x="204" y="134"/>
                    </a:cubicBezTo>
                    <a:cubicBezTo>
                      <a:pt x="213" y="132"/>
                      <a:pt x="213" y="132"/>
                      <a:pt x="213" y="132"/>
                    </a:cubicBezTo>
                    <a:cubicBezTo>
                      <a:pt x="214" y="133"/>
                      <a:pt x="214" y="133"/>
                      <a:pt x="215" y="134"/>
                    </a:cubicBezTo>
                    <a:cubicBezTo>
                      <a:pt x="214" y="139"/>
                      <a:pt x="214" y="139"/>
                      <a:pt x="214" y="139"/>
                    </a:cubicBezTo>
                    <a:cubicBezTo>
                      <a:pt x="216" y="138"/>
                      <a:pt x="216" y="138"/>
                      <a:pt x="216" y="138"/>
                    </a:cubicBezTo>
                    <a:cubicBezTo>
                      <a:pt x="209" y="143"/>
                      <a:pt x="210" y="147"/>
                      <a:pt x="210" y="147"/>
                    </a:cubicBezTo>
                    <a:cubicBezTo>
                      <a:pt x="211" y="142"/>
                      <a:pt x="214" y="139"/>
                      <a:pt x="219" y="138"/>
                    </a:cubicBezTo>
                    <a:cubicBezTo>
                      <a:pt x="220" y="139"/>
                      <a:pt x="221" y="139"/>
                      <a:pt x="221" y="140"/>
                    </a:cubicBezTo>
                    <a:cubicBezTo>
                      <a:pt x="220" y="144"/>
                      <a:pt x="220" y="144"/>
                      <a:pt x="220" y="144"/>
                    </a:cubicBezTo>
                    <a:cubicBezTo>
                      <a:pt x="214" y="149"/>
                      <a:pt x="215" y="153"/>
                      <a:pt x="215" y="153"/>
                    </a:cubicBezTo>
                    <a:cubicBezTo>
                      <a:pt x="216" y="147"/>
                      <a:pt x="220" y="145"/>
                      <a:pt x="225" y="143"/>
                    </a:cubicBezTo>
                    <a:cubicBezTo>
                      <a:pt x="225" y="143"/>
                      <a:pt x="225" y="143"/>
                      <a:pt x="225" y="143"/>
                    </a:cubicBezTo>
                    <a:cubicBezTo>
                      <a:pt x="223" y="148"/>
                      <a:pt x="223" y="148"/>
                      <a:pt x="223" y="148"/>
                    </a:cubicBezTo>
                    <a:cubicBezTo>
                      <a:pt x="227" y="146"/>
                      <a:pt x="227" y="146"/>
                      <a:pt x="227" y="146"/>
                    </a:cubicBezTo>
                    <a:cubicBezTo>
                      <a:pt x="227" y="146"/>
                      <a:pt x="227" y="146"/>
                      <a:pt x="228" y="146"/>
                    </a:cubicBezTo>
                    <a:cubicBezTo>
                      <a:pt x="216" y="152"/>
                      <a:pt x="217" y="158"/>
                      <a:pt x="217" y="158"/>
                    </a:cubicBezTo>
                    <a:cubicBezTo>
                      <a:pt x="218" y="152"/>
                      <a:pt x="223" y="149"/>
                      <a:pt x="229" y="148"/>
                    </a:cubicBezTo>
                    <a:cubicBezTo>
                      <a:pt x="227" y="151"/>
                      <a:pt x="227" y="151"/>
                      <a:pt x="227" y="151"/>
                    </a:cubicBezTo>
                    <a:cubicBezTo>
                      <a:pt x="217" y="157"/>
                      <a:pt x="218" y="162"/>
                      <a:pt x="218" y="162"/>
                    </a:cubicBezTo>
                    <a:cubicBezTo>
                      <a:pt x="219" y="157"/>
                      <a:pt x="222" y="155"/>
                      <a:pt x="226" y="153"/>
                    </a:cubicBezTo>
                    <a:cubicBezTo>
                      <a:pt x="225" y="154"/>
                      <a:pt x="225" y="154"/>
                      <a:pt x="225" y="154"/>
                    </a:cubicBezTo>
                    <a:cubicBezTo>
                      <a:pt x="231" y="152"/>
                      <a:pt x="231" y="152"/>
                      <a:pt x="231" y="152"/>
                    </a:cubicBezTo>
                    <a:cubicBezTo>
                      <a:pt x="232" y="152"/>
                      <a:pt x="232" y="151"/>
                      <a:pt x="233" y="151"/>
                    </a:cubicBezTo>
                    <a:cubicBezTo>
                      <a:pt x="233" y="152"/>
                      <a:pt x="233" y="152"/>
                      <a:pt x="234" y="152"/>
                    </a:cubicBezTo>
                    <a:cubicBezTo>
                      <a:pt x="229" y="157"/>
                      <a:pt x="229" y="157"/>
                      <a:pt x="229" y="157"/>
                    </a:cubicBezTo>
                    <a:cubicBezTo>
                      <a:pt x="235" y="154"/>
                      <a:pt x="235" y="154"/>
                      <a:pt x="235" y="154"/>
                    </a:cubicBezTo>
                    <a:cubicBezTo>
                      <a:pt x="236" y="154"/>
                      <a:pt x="236" y="154"/>
                      <a:pt x="236" y="155"/>
                    </a:cubicBezTo>
                    <a:cubicBezTo>
                      <a:pt x="232" y="157"/>
                      <a:pt x="232" y="157"/>
                      <a:pt x="232" y="157"/>
                    </a:cubicBezTo>
                    <a:cubicBezTo>
                      <a:pt x="237" y="158"/>
                      <a:pt x="237" y="158"/>
                      <a:pt x="237" y="158"/>
                    </a:cubicBezTo>
                    <a:cubicBezTo>
                      <a:pt x="234" y="160"/>
                      <a:pt x="231" y="162"/>
                      <a:pt x="228" y="162"/>
                    </a:cubicBezTo>
                    <a:cubicBezTo>
                      <a:pt x="228" y="162"/>
                      <a:pt x="234" y="165"/>
                      <a:pt x="242" y="163"/>
                    </a:cubicBezTo>
                    <a:cubicBezTo>
                      <a:pt x="240" y="168"/>
                      <a:pt x="240" y="168"/>
                      <a:pt x="240" y="168"/>
                    </a:cubicBezTo>
                    <a:cubicBezTo>
                      <a:pt x="246" y="165"/>
                      <a:pt x="246" y="165"/>
                      <a:pt x="246" y="165"/>
                    </a:cubicBezTo>
                    <a:cubicBezTo>
                      <a:pt x="246" y="166"/>
                      <a:pt x="247" y="166"/>
                      <a:pt x="247" y="166"/>
                    </a:cubicBezTo>
                    <a:cubicBezTo>
                      <a:pt x="244" y="170"/>
                      <a:pt x="244" y="170"/>
                      <a:pt x="244" y="170"/>
                    </a:cubicBezTo>
                    <a:cubicBezTo>
                      <a:pt x="250" y="169"/>
                      <a:pt x="250" y="169"/>
                      <a:pt x="250" y="169"/>
                    </a:cubicBezTo>
                    <a:cubicBezTo>
                      <a:pt x="250" y="169"/>
                      <a:pt x="250" y="169"/>
                      <a:pt x="250" y="169"/>
                    </a:cubicBezTo>
                    <a:cubicBezTo>
                      <a:pt x="248" y="172"/>
                      <a:pt x="246" y="174"/>
                      <a:pt x="243" y="174"/>
                    </a:cubicBezTo>
                    <a:cubicBezTo>
                      <a:pt x="243" y="174"/>
                      <a:pt x="247" y="175"/>
                      <a:pt x="251" y="176"/>
                    </a:cubicBezTo>
                    <a:cubicBezTo>
                      <a:pt x="250" y="179"/>
                      <a:pt x="250" y="179"/>
                      <a:pt x="250" y="179"/>
                    </a:cubicBezTo>
                    <a:cubicBezTo>
                      <a:pt x="258" y="179"/>
                      <a:pt x="258" y="179"/>
                      <a:pt x="258" y="179"/>
                    </a:cubicBezTo>
                    <a:cubicBezTo>
                      <a:pt x="258" y="180"/>
                      <a:pt x="259" y="180"/>
                      <a:pt x="260" y="181"/>
                    </a:cubicBezTo>
                    <a:cubicBezTo>
                      <a:pt x="256" y="185"/>
                      <a:pt x="256" y="185"/>
                      <a:pt x="256" y="185"/>
                    </a:cubicBezTo>
                    <a:cubicBezTo>
                      <a:pt x="259" y="185"/>
                      <a:pt x="259" y="185"/>
                      <a:pt x="259" y="185"/>
                    </a:cubicBezTo>
                    <a:cubicBezTo>
                      <a:pt x="245" y="191"/>
                      <a:pt x="247" y="197"/>
                      <a:pt x="247" y="197"/>
                    </a:cubicBezTo>
                    <a:cubicBezTo>
                      <a:pt x="247" y="190"/>
                      <a:pt x="254" y="188"/>
                      <a:pt x="261" y="187"/>
                    </a:cubicBezTo>
                    <a:cubicBezTo>
                      <a:pt x="255" y="191"/>
                      <a:pt x="255" y="191"/>
                      <a:pt x="255" y="191"/>
                    </a:cubicBezTo>
                    <a:cubicBezTo>
                      <a:pt x="267" y="191"/>
                      <a:pt x="267" y="191"/>
                      <a:pt x="267" y="191"/>
                    </a:cubicBezTo>
                    <a:cubicBezTo>
                      <a:pt x="267" y="191"/>
                      <a:pt x="268" y="192"/>
                      <a:pt x="268" y="192"/>
                    </a:cubicBezTo>
                    <a:cubicBezTo>
                      <a:pt x="259" y="193"/>
                      <a:pt x="259" y="193"/>
                      <a:pt x="259" y="193"/>
                    </a:cubicBezTo>
                    <a:cubicBezTo>
                      <a:pt x="259" y="193"/>
                      <a:pt x="266" y="198"/>
                      <a:pt x="271" y="201"/>
                    </a:cubicBezTo>
                    <a:cubicBezTo>
                      <a:pt x="270" y="203"/>
                      <a:pt x="266" y="202"/>
                      <a:pt x="260" y="200"/>
                    </a:cubicBezTo>
                    <a:cubicBezTo>
                      <a:pt x="260" y="200"/>
                      <a:pt x="269" y="205"/>
                      <a:pt x="277" y="208"/>
                    </a:cubicBezTo>
                    <a:cubicBezTo>
                      <a:pt x="275" y="211"/>
                      <a:pt x="273" y="213"/>
                      <a:pt x="273" y="213"/>
                    </a:cubicBezTo>
                    <a:cubicBezTo>
                      <a:pt x="283" y="214"/>
                      <a:pt x="283" y="214"/>
                      <a:pt x="283" y="214"/>
                    </a:cubicBezTo>
                    <a:cubicBezTo>
                      <a:pt x="284" y="216"/>
                      <a:pt x="285" y="217"/>
                      <a:pt x="285" y="219"/>
                    </a:cubicBezTo>
                    <a:cubicBezTo>
                      <a:pt x="282" y="223"/>
                      <a:pt x="278" y="227"/>
                      <a:pt x="271" y="228"/>
                    </a:cubicBezTo>
                    <a:cubicBezTo>
                      <a:pt x="271" y="228"/>
                      <a:pt x="278" y="227"/>
                      <a:pt x="284" y="225"/>
                    </a:cubicBezTo>
                    <a:cubicBezTo>
                      <a:pt x="281" y="231"/>
                      <a:pt x="281" y="231"/>
                      <a:pt x="281" y="231"/>
                    </a:cubicBezTo>
                    <a:cubicBezTo>
                      <a:pt x="290" y="228"/>
                      <a:pt x="290" y="228"/>
                      <a:pt x="290" y="228"/>
                    </a:cubicBezTo>
                    <a:cubicBezTo>
                      <a:pt x="291" y="229"/>
                      <a:pt x="291" y="230"/>
                      <a:pt x="292" y="230"/>
                    </a:cubicBezTo>
                    <a:cubicBezTo>
                      <a:pt x="286" y="237"/>
                      <a:pt x="286" y="237"/>
                      <a:pt x="286" y="237"/>
                    </a:cubicBezTo>
                    <a:cubicBezTo>
                      <a:pt x="294" y="234"/>
                      <a:pt x="294" y="234"/>
                      <a:pt x="294" y="234"/>
                    </a:cubicBezTo>
                    <a:cubicBezTo>
                      <a:pt x="294" y="235"/>
                      <a:pt x="294" y="235"/>
                      <a:pt x="294" y="236"/>
                    </a:cubicBezTo>
                    <a:cubicBezTo>
                      <a:pt x="288" y="242"/>
                      <a:pt x="288" y="242"/>
                      <a:pt x="288" y="242"/>
                    </a:cubicBezTo>
                    <a:cubicBezTo>
                      <a:pt x="294" y="241"/>
                      <a:pt x="294" y="241"/>
                      <a:pt x="294" y="241"/>
                    </a:cubicBezTo>
                    <a:cubicBezTo>
                      <a:pt x="293" y="242"/>
                      <a:pt x="291" y="243"/>
                      <a:pt x="289" y="244"/>
                    </a:cubicBezTo>
                    <a:cubicBezTo>
                      <a:pt x="289" y="244"/>
                      <a:pt x="290" y="245"/>
                      <a:pt x="291" y="246"/>
                    </a:cubicBezTo>
                    <a:cubicBezTo>
                      <a:pt x="288" y="248"/>
                      <a:pt x="288" y="248"/>
                      <a:pt x="288" y="248"/>
                    </a:cubicBezTo>
                    <a:cubicBezTo>
                      <a:pt x="294" y="249"/>
                      <a:pt x="294" y="249"/>
                      <a:pt x="294" y="249"/>
                    </a:cubicBezTo>
                    <a:cubicBezTo>
                      <a:pt x="295" y="250"/>
                      <a:pt x="296" y="251"/>
                      <a:pt x="297" y="251"/>
                    </a:cubicBezTo>
                    <a:cubicBezTo>
                      <a:pt x="292" y="253"/>
                      <a:pt x="292" y="253"/>
                      <a:pt x="292" y="253"/>
                    </a:cubicBezTo>
                    <a:cubicBezTo>
                      <a:pt x="303" y="258"/>
                      <a:pt x="303" y="258"/>
                      <a:pt x="303" y="258"/>
                    </a:cubicBezTo>
                    <a:cubicBezTo>
                      <a:pt x="303" y="258"/>
                      <a:pt x="303" y="259"/>
                      <a:pt x="303" y="259"/>
                    </a:cubicBezTo>
                    <a:cubicBezTo>
                      <a:pt x="302" y="259"/>
                      <a:pt x="301" y="260"/>
                      <a:pt x="301" y="261"/>
                    </a:cubicBezTo>
                    <a:cubicBezTo>
                      <a:pt x="295" y="260"/>
                      <a:pt x="295" y="260"/>
                      <a:pt x="295" y="260"/>
                    </a:cubicBezTo>
                    <a:cubicBezTo>
                      <a:pt x="298" y="262"/>
                      <a:pt x="298" y="262"/>
                      <a:pt x="298" y="262"/>
                    </a:cubicBezTo>
                    <a:cubicBezTo>
                      <a:pt x="296" y="263"/>
                      <a:pt x="294" y="264"/>
                      <a:pt x="291" y="262"/>
                    </a:cubicBezTo>
                    <a:cubicBezTo>
                      <a:pt x="291" y="262"/>
                      <a:pt x="296" y="265"/>
                      <a:pt x="302" y="264"/>
                    </a:cubicBezTo>
                    <a:cubicBezTo>
                      <a:pt x="304" y="265"/>
                      <a:pt x="304" y="265"/>
                      <a:pt x="304" y="265"/>
                    </a:cubicBezTo>
                    <a:cubicBezTo>
                      <a:pt x="305" y="266"/>
                      <a:pt x="305" y="266"/>
                      <a:pt x="305" y="267"/>
                    </a:cubicBezTo>
                    <a:cubicBezTo>
                      <a:pt x="305" y="267"/>
                      <a:pt x="305" y="267"/>
                      <a:pt x="304" y="268"/>
                    </a:cubicBezTo>
                    <a:cubicBezTo>
                      <a:pt x="295" y="269"/>
                      <a:pt x="295" y="269"/>
                      <a:pt x="295" y="269"/>
                    </a:cubicBezTo>
                    <a:cubicBezTo>
                      <a:pt x="301" y="272"/>
                      <a:pt x="301" y="272"/>
                      <a:pt x="301" y="272"/>
                    </a:cubicBezTo>
                    <a:cubicBezTo>
                      <a:pt x="301" y="274"/>
                      <a:pt x="300" y="275"/>
                      <a:pt x="299" y="276"/>
                    </a:cubicBezTo>
                    <a:cubicBezTo>
                      <a:pt x="300" y="275"/>
                      <a:pt x="301" y="274"/>
                      <a:pt x="302" y="272"/>
                    </a:cubicBezTo>
                    <a:cubicBezTo>
                      <a:pt x="304" y="274"/>
                      <a:pt x="304" y="274"/>
                      <a:pt x="304" y="274"/>
                    </a:cubicBezTo>
                    <a:cubicBezTo>
                      <a:pt x="304" y="274"/>
                      <a:pt x="304" y="274"/>
                      <a:pt x="303" y="274"/>
                    </a:cubicBezTo>
                    <a:cubicBezTo>
                      <a:pt x="303" y="274"/>
                      <a:pt x="304" y="274"/>
                      <a:pt x="304" y="274"/>
                    </a:cubicBezTo>
                    <a:cubicBezTo>
                      <a:pt x="307" y="275"/>
                      <a:pt x="307" y="275"/>
                      <a:pt x="307" y="275"/>
                    </a:cubicBezTo>
                    <a:cubicBezTo>
                      <a:pt x="307" y="276"/>
                      <a:pt x="307" y="277"/>
                      <a:pt x="307" y="277"/>
                    </a:cubicBezTo>
                    <a:cubicBezTo>
                      <a:pt x="300" y="276"/>
                      <a:pt x="300" y="276"/>
                      <a:pt x="300" y="276"/>
                    </a:cubicBezTo>
                    <a:cubicBezTo>
                      <a:pt x="307" y="280"/>
                      <a:pt x="307" y="280"/>
                      <a:pt x="307" y="280"/>
                    </a:cubicBezTo>
                    <a:cubicBezTo>
                      <a:pt x="307" y="280"/>
                      <a:pt x="307" y="280"/>
                      <a:pt x="307" y="281"/>
                    </a:cubicBezTo>
                    <a:cubicBezTo>
                      <a:pt x="304" y="284"/>
                      <a:pt x="299" y="287"/>
                      <a:pt x="293" y="288"/>
                    </a:cubicBezTo>
                    <a:cubicBezTo>
                      <a:pt x="293" y="288"/>
                      <a:pt x="300" y="290"/>
                      <a:pt x="308" y="285"/>
                    </a:cubicBezTo>
                    <a:cubicBezTo>
                      <a:pt x="308" y="286"/>
                      <a:pt x="308" y="286"/>
                      <a:pt x="308" y="287"/>
                    </a:cubicBezTo>
                    <a:cubicBezTo>
                      <a:pt x="303" y="291"/>
                      <a:pt x="303" y="291"/>
                      <a:pt x="303" y="291"/>
                    </a:cubicBezTo>
                    <a:cubicBezTo>
                      <a:pt x="308" y="291"/>
                      <a:pt x="308" y="291"/>
                      <a:pt x="308" y="291"/>
                    </a:cubicBezTo>
                    <a:cubicBezTo>
                      <a:pt x="308" y="292"/>
                      <a:pt x="308" y="293"/>
                      <a:pt x="308" y="294"/>
                    </a:cubicBezTo>
                    <a:cubicBezTo>
                      <a:pt x="304" y="297"/>
                      <a:pt x="304" y="297"/>
                      <a:pt x="304" y="297"/>
                    </a:cubicBezTo>
                    <a:cubicBezTo>
                      <a:pt x="306" y="299"/>
                      <a:pt x="306" y="299"/>
                      <a:pt x="306" y="299"/>
                    </a:cubicBezTo>
                    <a:cubicBezTo>
                      <a:pt x="304" y="302"/>
                      <a:pt x="302" y="305"/>
                      <a:pt x="300" y="307"/>
                    </a:cubicBezTo>
                    <a:cubicBezTo>
                      <a:pt x="302" y="305"/>
                      <a:pt x="304" y="302"/>
                      <a:pt x="306" y="300"/>
                    </a:cubicBezTo>
                    <a:cubicBezTo>
                      <a:pt x="307" y="301"/>
                      <a:pt x="307" y="301"/>
                      <a:pt x="307" y="301"/>
                    </a:cubicBezTo>
                    <a:cubicBezTo>
                      <a:pt x="306" y="303"/>
                      <a:pt x="306" y="305"/>
                      <a:pt x="305" y="307"/>
                    </a:cubicBezTo>
                    <a:cubicBezTo>
                      <a:pt x="300" y="310"/>
                      <a:pt x="300" y="310"/>
                      <a:pt x="300" y="310"/>
                    </a:cubicBezTo>
                    <a:cubicBezTo>
                      <a:pt x="303" y="310"/>
                      <a:pt x="303" y="310"/>
                      <a:pt x="303" y="310"/>
                    </a:cubicBezTo>
                    <a:cubicBezTo>
                      <a:pt x="303" y="311"/>
                      <a:pt x="302" y="312"/>
                      <a:pt x="302" y="314"/>
                    </a:cubicBezTo>
                    <a:cubicBezTo>
                      <a:pt x="297" y="315"/>
                      <a:pt x="297" y="315"/>
                      <a:pt x="297" y="315"/>
                    </a:cubicBezTo>
                    <a:cubicBezTo>
                      <a:pt x="300" y="317"/>
                      <a:pt x="300" y="317"/>
                      <a:pt x="300" y="317"/>
                    </a:cubicBezTo>
                    <a:cubicBezTo>
                      <a:pt x="299" y="319"/>
                      <a:pt x="298" y="321"/>
                      <a:pt x="297" y="323"/>
                    </a:cubicBezTo>
                    <a:cubicBezTo>
                      <a:pt x="292" y="328"/>
                      <a:pt x="292" y="328"/>
                      <a:pt x="292" y="328"/>
                    </a:cubicBezTo>
                    <a:cubicBezTo>
                      <a:pt x="292" y="328"/>
                      <a:pt x="293" y="328"/>
                      <a:pt x="295" y="327"/>
                    </a:cubicBezTo>
                    <a:cubicBezTo>
                      <a:pt x="285" y="343"/>
                      <a:pt x="271" y="359"/>
                      <a:pt x="250" y="374"/>
                    </a:cubicBezTo>
                    <a:cubicBezTo>
                      <a:pt x="246" y="376"/>
                      <a:pt x="243" y="378"/>
                      <a:pt x="240" y="380"/>
                    </a:cubicBezTo>
                    <a:cubicBezTo>
                      <a:pt x="230" y="384"/>
                      <a:pt x="219" y="388"/>
                      <a:pt x="207" y="391"/>
                    </a:cubicBezTo>
                    <a:cubicBezTo>
                      <a:pt x="182" y="397"/>
                      <a:pt x="159" y="397"/>
                      <a:pt x="141" y="391"/>
                    </a:cubicBezTo>
                    <a:cubicBezTo>
                      <a:pt x="142" y="392"/>
                      <a:pt x="142" y="392"/>
                      <a:pt x="142" y="392"/>
                    </a:cubicBezTo>
                    <a:cubicBezTo>
                      <a:pt x="91" y="374"/>
                      <a:pt x="45" y="327"/>
                      <a:pt x="36" y="275"/>
                    </a:cubicBezTo>
                    <a:cubicBezTo>
                      <a:pt x="28" y="228"/>
                      <a:pt x="34" y="162"/>
                      <a:pt x="112" y="129"/>
                    </a:cubicBezTo>
                    <a:cubicBezTo>
                      <a:pt x="125" y="124"/>
                      <a:pt x="144" y="119"/>
                      <a:pt x="164" y="117"/>
                    </a:cubicBezTo>
                    <a:cubicBezTo>
                      <a:pt x="164" y="117"/>
                      <a:pt x="164" y="118"/>
                      <a:pt x="164" y="118"/>
                    </a:cubicBezTo>
                    <a:cubicBezTo>
                      <a:pt x="164" y="117"/>
                      <a:pt x="164" y="117"/>
                      <a:pt x="165" y="117"/>
                    </a:cubicBezTo>
                    <a:cubicBezTo>
                      <a:pt x="170" y="116"/>
                      <a:pt x="176" y="116"/>
                      <a:pt x="181" y="116"/>
                    </a:cubicBezTo>
                    <a:close/>
                    <a:moveTo>
                      <a:pt x="300" y="344"/>
                    </a:moveTo>
                    <a:cubicBezTo>
                      <a:pt x="300" y="344"/>
                      <a:pt x="302" y="341"/>
                      <a:pt x="305" y="337"/>
                    </a:cubicBezTo>
                    <a:cubicBezTo>
                      <a:pt x="304" y="339"/>
                      <a:pt x="302" y="342"/>
                      <a:pt x="300" y="344"/>
                    </a:cubicBezTo>
                    <a:close/>
                    <a:moveTo>
                      <a:pt x="330" y="322"/>
                    </a:moveTo>
                    <a:cubicBezTo>
                      <a:pt x="329" y="320"/>
                      <a:pt x="329" y="319"/>
                      <a:pt x="328" y="317"/>
                    </a:cubicBezTo>
                    <a:cubicBezTo>
                      <a:pt x="329" y="320"/>
                      <a:pt x="330" y="322"/>
                      <a:pt x="330" y="322"/>
                    </a:cubicBezTo>
                    <a:close/>
                    <a:moveTo>
                      <a:pt x="180" y="451"/>
                    </a:moveTo>
                    <a:cubicBezTo>
                      <a:pt x="180" y="449"/>
                      <a:pt x="180" y="448"/>
                      <a:pt x="180" y="446"/>
                    </a:cubicBezTo>
                    <a:cubicBezTo>
                      <a:pt x="180" y="449"/>
                      <a:pt x="180" y="451"/>
                      <a:pt x="180" y="451"/>
                    </a:cubicBezTo>
                    <a:close/>
                    <a:moveTo>
                      <a:pt x="22" y="107"/>
                    </a:moveTo>
                    <a:cubicBezTo>
                      <a:pt x="22" y="107"/>
                      <a:pt x="25" y="109"/>
                      <a:pt x="30" y="111"/>
                    </a:cubicBezTo>
                    <a:cubicBezTo>
                      <a:pt x="27" y="110"/>
                      <a:pt x="24" y="109"/>
                      <a:pt x="22" y="107"/>
                    </a:cubicBezTo>
                    <a:close/>
                    <a:moveTo>
                      <a:pt x="276" y="138"/>
                    </a:moveTo>
                    <a:cubicBezTo>
                      <a:pt x="276" y="138"/>
                      <a:pt x="277" y="139"/>
                      <a:pt x="277" y="139"/>
                    </a:cubicBezTo>
                    <a:cubicBezTo>
                      <a:pt x="277" y="139"/>
                      <a:pt x="277" y="138"/>
                      <a:pt x="276" y="138"/>
                    </a:cubicBezTo>
                    <a:close/>
                    <a:moveTo>
                      <a:pt x="330" y="312"/>
                    </a:moveTo>
                    <a:cubicBezTo>
                      <a:pt x="329" y="310"/>
                      <a:pt x="328" y="309"/>
                      <a:pt x="328" y="308"/>
                    </a:cubicBezTo>
                    <a:cubicBezTo>
                      <a:pt x="329" y="310"/>
                      <a:pt x="330" y="312"/>
                      <a:pt x="330" y="312"/>
                    </a:cubicBezTo>
                    <a:close/>
                    <a:moveTo>
                      <a:pt x="193" y="71"/>
                    </a:moveTo>
                    <a:cubicBezTo>
                      <a:pt x="193" y="71"/>
                      <a:pt x="193" y="73"/>
                      <a:pt x="195" y="77"/>
                    </a:cubicBezTo>
                    <a:cubicBezTo>
                      <a:pt x="194" y="75"/>
                      <a:pt x="193" y="73"/>
                      <a:pt x="193" y="71"/>
                    </a:cubicBezTo>
                    <a:close/>
                    <a:moveTo>
                      <a:pt x="205" y="79"/>
                    </a:moveTo>
                    <a:cubicBezTo>
                      <a:pt x="205" y="79"/>
                      <a:pt x="206" y="81"/>
                      <a:pt x="207" y="84"/>
                    </a:cubicBezTo>
                    <a:cubicBezTo>
                      <a:pt x="206" y="82"/>
                      <a:pt x="206" y="81"/>
                      <a:pt x="205" y="79"/>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1">
                <a:extLst>
                  <a:ext uri="{FF2B5EF4-FFF2-40B4-BE49-F238E27FC236}">
                    <a16:creationId xmlns:a16="http://schemas.microsoft.com/office/drawing/2014/main" id="{E9E20022-AF19-4945-BEE5-13B998C13AA2}"/>
                  </a:ext>
                </a:extLst>
              </p:cNvPr>
              <p:cNvSpPr>
                <a:spLocks/>
              </p:cNvSpPr>
              <p:nvPr/>
            </p:nvSpPr>
            <p:spPr bwMode="auto">
              <a:xfrm>
                <a:off x="4157213" y="2401014"/>
                <a:ext cx="1028755" cy="1038222"/>
              </a:xfrm>
              <a:custGeom>
                <a:avLst/>
                <a:gdLst>
                  <a:gd name="T0" fmla="*/ 117 w 331"/>
                  <a:gd name="T1" fmla="*/ 27 h 334"/>
                  <a:gd name="T2" fmla="*/ 28 w 331"/>
                  <a:gd name="T3" fmla="*/ 216 h 334"/>
                  <a:gd name="T4" fmla="*/ 215 w 331"/>
                  <a:gd name="T5" fmla="*/ 307 h 334"/>
                  <a:gd name="T6" fmla="*/ 304 w 331"/>
                  <a:gd name="T7" fmla="*/ 118 h 334"/>
                  <a:gd name="T8" fmla="*/ 117 w 331"/>
                  <a:gd name="T9" fmla="*/ 27 h 334"/>
                </a:gdLst>
                <a:ahLst/>
                <a:cxnLst>
                  <a:cxn ang="0">
                    <a:pos x="T0" y="T1"/>
                  </a:cxn>
                  <a:cxn ang="0">
                    <a:pos x="T2" y="T3"/>
                  </a:cxn>
                  <a:cxn ang="0">
                    <a:pos x="T4" y="T5"/>
                  </a:cxn>
                  <a:cxn ang="0">
                    <a:pos x="T6" y="T7"/>
                  </a:cxn>
                  <a:cxn ang="0">
                    <a:pos x="T8" y="T9"/>
                  </a:cxn>
                </a:cxnLst>
                <a:rect l="0" t="0" r="r" b="b"/>
                <a:pathLst>
                  <a:path w="331" h="334">
                    <a:moveTo>
                      <a:pt x="117" y="27"/>
                    </a:moveTo>
                    <a:cubicBezTo>
                      <a:pt x="40" y="54"/>
                      <a:pt x="0" y="138"/>
                      <a:pt x="28" y="216"/>
                    </a:cubicBezTo>
                    <a:cubicBezTo>
                      <a:pt x="55" y="293"/>
                      <a:pt x="139" y="334"/>
                      <a:pt x="215" y="307"/>
                    </a:cubicBezTo>
                    <a:cubicBezTo>
                      <a:pt x="291" y="280"/>
                      <a:pt x="331" y="196"/>
                      <a:pt x="304" y="118"/>
                    </a:cubicBezTo>
                    <a:cubicBezTo>
                      <a:pt x="277" y="41"/>
                      <a:pt x="193" y="0"/>
                      <a:pt x="117"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2">
                <a:extLst>
                  <a:ext uri="{FF2B5EF4-FFF2-40B4-BE49-F238E27FC236}">
                    <a16:creationId xmlns:a16="http://schemas.microsoft.com/office/drawing/2014/main" id="{37847C03-1F1D-4405-A31C-5B01CE8D76DC}"/>
                  </a:ext>
                </a:extLst>
              </p:cNvPr>
              <p:cNvSpPr>
                <a:spLocks noEditPoints="1"/>
              </p:cNvSpPr>
              <p:nvPr/>
            </p:nvSpPr>
            <p:spPr bwMode="auto">
              <a:xfrm>
                <a:off x="4169836" y="2385235"/>
                <a:ext cx="1128160" cy="1184961"/>
              </a:xfrm>
              <a:custGeom>
                <a:avLst/>
                <a:gdLst>
                  <a:gd name="T0" fmla="*/ 110 w 363"/>
                  <a:gd name="T1" fmla="*/ 8 h 381"/>
                  <a:gd name="T2" fmla="*/ 98 w 363"/>
                  <a:gd name="T3" fmla="*/ 33 h 381"/>
                  <a:gd name="T4" fmla="*/ 54 w 363"/>
                  <a:gd name="T5" fmla="*/ 67 h 381"/>
                  <a:gd name="T6" fmla="*/ 35 w 363"/>
                  <a:gd name="T7" fmla="*/ 263 h 381"/>
                  <a:gd name="T8" fmla="*/ 241 w 363"/>
                  <a:gd name="T9" fmla="*/ 318 h 381"/>
                  <a:gd name="T10" fmla="*/ 300 w 363"/>
                  <a:gd name="T11" fmla="*/ 243 h 381"/>
                  <a:gd name="T12" fmla="*/ 313 w 363"/>
                  <a:gd name="T13" fmla="*/ 282 h 381"/>
                  <a:gd name="T14" fmla="*/ 308 w 363"/>
                  <a:gd name="T15" fmla="*/ 201 h 381"/>
                  <a:gd name="T16" fmla="*/ 354 w 363"/>
                  <a:gd name="T17" fmla="*/ 259 h 381"/>
                  <a:gd name="T18" fmla="*/ 308 w 363"/>
                  <a:gd name="T19" fmla="*/ 170 h 381"/>
                  <a:gd name="T20" fmla="*/ 346 w 363"/>
                  <a:gd name="T21" fmla="*/ 187 h 381"/>
                  <a:gd name="T22" fmla="*/ 305 w 363"/>
                  <a:gd name="T23" fmla="*/ 143 h 381"/>
                  <a:gd name="T24" fmla="*/ 327 w 363"/>
                  <a:gd name="T25" fmla="*/ 135 h 381"/>
                  <a:gd name="T26" fmla="*/ 296 w 363"/>
                  <a:gd name="T27" fmla="*/ 113 h 381"/>
                  <a:gd name="T28" fmla="*/ 297 w 363"/>
                  <a:gd name="T29" fmla="*/ 115 h 381"/>
                  <a:gd name="T30" fmla="*/ 290 w 363"/>
                  <a:gd name="T31" fmla="*/ 99 h 381"/>
                  <a:gd name="T32" fmla="*/ 288 w 363"/>
                  <a:gd name="T33" fmla="*/ 239 h 381"/>
                  <a:gd name="T34" fmla="*/ 199 w 363"/>
                  <a:gd name="T35" fmla="*/ 310 h 381"/>
                  <a:gd name="T36" fmla="*/ 172 w 363"/>
                  <a:gd name="T37" fmla="*/ 314 h 381"/>
                  <a:gd name="T38" fmla="*/ 161 w 363"/>
                  <a:gd name="T39" fmla="*/ 339 h 381"/>
                  <a:gd name="T40" fmla="*/ 133 w 363"/>
                  <a:gd name="T41" fmla="*/ 320 h 381"/>
                  <a:gd name="T42" fmla="*/ 136 w 363"/>
                  <a:gd name="T43" fmla="*/ 313 h 381"/>
                  <a:gd name="T44" fmla="*/ 43 w 363"/>
                  <a:gd name="T45" fmla="*/ 248 h 381"/>
                  <a:gd name="T46" fmla="*/ 59 w 363"/>
                  <a:gd name="T47" fmla="*/ 70 h 381"/>
                  <a:gd name="T48" fmla="*/ 99 w 363"/>
                  <a:gd name="T49" fmla="*/ 40 h 381"/>
                  <a:gd name="T50" fmla="*/ 103 w 363"/>
                  <a:gd name="T51" fmla="*/ 41 h 381"/>
                  <a:gd name="T52" fmla="*/ 114 w 363"/>
                  <a:gd name="T53" fmla="*/ 13 h 381"/>
                  <a:gd name="T54" fmla="*/ 137 w 363"/>
                  <a:gd name="T55" fmla="*/ 32 h 381"/>
                  <a:gd name="T56" fmla="*/ 138 w 363"/>
                  <a:gd name="T57" fmla="*/ 40 h 381"/>
                  <a:gd name="T58" fmla="*/ 140 w 363"/>
                  <a:gd name="T59" fmla="*/ 32 h 381"/>
                  <a:gd name="T60" fmla="*/ 265 w 363"/>
                  <a:gd name="T61" fmla="*/ 78 h 381"/>
                  <a:gd name="T62" fmla="*/ 207 w 363"/>
                  <a:gd name="T63" fmla="*/ 32 h 381"/>
                  <a:gd name="T64" fmla="*/ 188 w 363"/>
                  <a:gd name="T65" fmla="*/ 11 h 381"/>
                  <a:gd name="T66" fmla="*/ 190 w 363"/>
                  <a:gd name="T67" fmla="*/ 25 h 381"/>
                  <a:gd name="T68" fmla="*/ 159 w 363"/>
                  <a:gd name="T69" fmla="*/ 0 h 381"/>
                  <a:gd name="T70" fmla="*/ 165 w 363"/>
                  <a:gd name="T71" fmla="*/ 24 h 381"/>
                  <a:gd name="T72" fmla="*/ 140 w 363"/>
                  <a:gd name="T73" fmla="*/ 24 h 381"/>
                  <a:gd name="T74" fmla="*/ 140 w 363"/>
                  <a:gd name="T75" fmla="*/ 24 h 381"/>
                  <a:gd name="T76" fmla="*/ 110 w 363"/>
                  <a:gd name="T77" fmla="*/ 8 h 381"/>
                  <a:gd name="T78" fmla="*/ 277 w 363"/>
                  <a:gd name="T79" fmla="*/ 97 h 381"/>
                  <a:gd name="T80" fmla="*/ 274 w 363"/>
                  <a:gd name="T81" fmla="*/ 89 h 381"/>
                  <a:gd name="T82" fmla="*/ 257 w 363"/>
                  <a:gd name="T83" fmla="*/ 114 h 381"/>
                  <a:gd name="T84" fmla="*/ 273 w 363"/>
                  <a:gd name="T85" fmla="*/ 108 h 381"/>
                  <a:gd name="T86" fmla="*/ 260 w 363"/>
                  <a:gd name="T87" fmla="*/ 120 h 381"/>
                  <a:gd name="T88" fmla="*/ 277 w 363"/>
                  <a:gd name="T89" fmla="*/ 114 h 381"/>
                  <a:gd name="T90" fmla="*/ 277 w 363"/>
                  <a:gd name="T91" fmla="*/ 9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3" h="381">
                    <a:moveTo>
                      <a:pt x="110" y="8"/>
                    </a:moveTo>
                    <a:cubicBezTo>
                      <a:pt x="100" y="12"/>
                      <a:pt x="97" y="20"/>
                      <a:pt x="98" y="33"/>
                    </a:cubicBezTo>
                    <a:cubicBezTo>
                      <a:pt x="82" y="39"/>
                      <a:pt x="68" y="51"/>
                      <a:pt x="54" y="67"/>
                    </a:cubicBezTo>
                    <a:cubicBezTo>
                      <a:pt x="11" y="122"/>
                      <a:pt x="0" y="202"/>
                      <a:pt x="35" y="263"/>
                    </a:cubicBezTo>
                    <a:cubicBezTo>
                      <a:pt x="57" y="303"/>
                      <a:pt x="123" y="381"/>
                      <a:pt x="241" y="318"/>
                    </a:cubicBezTo>
                    <a:cubicBezTo>
                      <a:pt x="272" y="296"/>
                      <a:pt x="290" y="270"/>
                      <a:pt x="300" y="243"/>
                    </a:cubicBezTo>
                    <a:cubicBezTo>
                      <a:pt x="308" y="251"/>
                      <a:pt x="313" y="282"/>
                      <a:pt x="313" y="282"/>
                    </a:cubicBezTo>
                    <a:cubicBezTo>
                      <a:pt x="335" y="237"/>
                      <a:pt x="308" y="201"/>
                      <a:pt x="308" y="201"/>
                    </a:cubicBezTo>
                    <a:cubicBezTo>
                      <a:pt x="317" y="208"/>
                      <a:pt x="345" y="232"/>
                      <a:pt x="354" y="259"/>
                    </a:cubicBezTo>
                    <a:cubicBezTo>
                      <a:pt x="354" y="259"/>
                      <a:pt x="352" y="207"/>
                      <a:pt x="308" y="170"/>
                    </a:cubicBezTo>
                    <a:cubicBezTo>
                      <a:pt x="308" y="170"/>
                      <a:pt x="328" y="168"/>
                      <a:pt x="346" y="187"/>
                    </a:cubicBezTo>
                    <a:cubicBezTo>
                      <a:pt x="363" y="206"/>
                      <a:pt x="318" y="148"/>
                      <a:pt x="305" y="143"/>
                    </a:cubicBezTo>
                    <a:cubicBezTo>
                      <a:pt x="305" y="143"/>
                      <a:pt x="323" y="150"/>
                      <a:pt x="327" y="135"/>
                    </a:cubicBezTo>
                    <a:cubicBezTo>
                      <a:pt x="327" y="135"/>
                      <a:pt x="308" y="145"/>
                      <a:pt x="296" y="113"/>
                    </a:cubicBezTo>
                    <a:cubicBezTo>
                      <a:pt x="296" y="113"/>
                      <a:pt x="296" y="114"/>
                      <a:pt x="297" y="115"/>
                    </a:cubicBezTo>
                    <a:cubicBezTo>
                      <a:pt x="293" y="104"/>
                      <a:pt x="290" y="98"/>
                      <a:pt x="290" y="99"/>
                    </a:cubicBezTo>
                    <a:cubicBezTo>
                      <a:pt x="316" y="187"/>
                      <a:pt x="299" y="209"/>
                      <a:pt x="288" y="239"/>
                    </a:cubicBezTo>
                    <a:cubicBezTo>
                      <a:pt x="276" y="271"/>
                      <a:pt x="226" y="302"/>
                      <a:pt x="199" y="310"/>
                    </a:cubicBezTo>
                    <a:cubicBezTo>
                      <a:pt x="190" y="313"/>
                      <a:pt x="180" y="313"/>
                      <a:pt x="172" y="314"/>
                    </a:cubicBezTo>
                    <a:cubicBezTo>
                      <a:pt x="178" y="327"/>
                      <a:pt x="170" y="336"/>
                      <a:pt x="161" y="339"/>
                    </a:cubicBezTo>
                    <a:cubicBezTo>
                      <a:pt x="151" y="342"/>
                      <a:pt x="131" y="336"/>
                      <a:pt x="133" y="320"/>
                    </a:cubicBezTo>
                    <a:cubicBezTo>
                      <a:pt x="133" y="319"/>
                      <a:pt x="136" y="314"/>
                      <a:pt x="136" y="313"/>
                    </a:cubicBezTo>
                    <a:cubicBezTo>
                      <a:pt x="101" y="306"/>
                      <a:pt x="66" y="287"/>
                      <a:pt x="43" y="248"/>
                    </a:cubicBezTo>
                    <a:cubicBezTo>
                      <a:pt x="13" y="197"/>
                      <a:pt x="21" y="119"/>
                      <a:pt x="59" y="70"/>
                    </a:cubicBezTo>
                    <a:cubicBezTo>
                      <a:pt x="71" y="56"/>
                      <a:pt x="84" y="46"/>
                      <a:pt x="99" y="40"/>
                    </a:cubicBezTo>
                    <a:cubicBezTo>
                      <a:pt x="102" y="44"/>
                      <a:pt x="103" y="42"/>
                      <a:pt x="103" y="41"/>
                    </a:cubicBezTo>
                    <a:cubicBezTo>
                      <a:pt x="97" y="21"/>
                      <a:pt x="105" y="16"/>
                      <a:pt x="114" y="13"/>
                    </a:cubicBezTo>
                    <a:cubicBezTo>
                      <a:pt x="128" y="9"/>
                      <a:pt x="134" y="19"/>
                      <a:pt x="137" y="32"/>
                    </a:cubicBezTo>
                    <a:cubicBezTo>
                      <a:pt x="137" y="35"/>
                      <a:pt x="138" y="37"/>
                      <a:pt x="138" y="40"/>
                    </a:cubicBezTo>
                    <a:cubicBezTo>
                      <a:pt x="139" y="37"/>
                      <a:pt x="140" y="35"/>
                      <a:pt x="140" y="32"/>
                    </a:cubicBezTo>
                    <a:cubicBezTo>
                      <a:pt x="231" y="21"/>
                      <a:pt x="265" y="78"/>
                      <a:pt x="265" y="78"/>
                    </a:cubicBezTo>
                    <a:cubicBezTo>
                      <a:pt x="265" y="78"/>
                      <a:pt x="254" y="47"/>
                      <a:pt x="207" y="32"/>
                    </a:cubicBezTo>
                    <a:cubicBezTo>
                      <a:pt x="202" y="28"/>
                      <a:pt x="193" y="21"/>
                      <a:pt x="188" y="11"/>
                    </a:cubicBezTo>
                    <a:cubicBezTo>
                      <a:pt x="190" y="25"/>
                      <a:pt x="190" y="25"/>
                      <a:pt x="190" y="25"/>
                    </a:cubicBezTo>
                    <a:cubicBezTo>
                      <a:pt x="180" y="20"/>
                      <a:pt x="168" y="12"/>
                      <a:pt x="159" y="0"/>
                    </a:cubicBezTo>
                    <a:cubicBezTo>
                      <a:pt x="165" y="24"/>
                      <a:pt x="165" y="24"/>
                      <a:pt x="165" y="24"/>
                    </a:cubicBezTo>
                    <a:cubicBezTo>
                      <a:pt x="158" y="24"/>
                      <a:pt x="149" y="24"/>
                      <a:pt x="140" y="24"/>
                    </a:cubicBezTo>
                    <a:cubicBezTo>
                      <a:pt x="140" y="24"/>
                      <a:pt x="140" y="24"/>
                      <a:pt x="140" y="24"/>
                    </a:cubicBezTo>
                    <a:cubicBezTo>
                      <a:pt x="137" y="6"/>
                      <a:pt x="121" y="4"/>
                      <a:pt x="110" y="8"/>
                    </a:cubicBezTo>
                    <a:close/>
                    <a:moveTo>
                      <a:pt x="277" y="97"/>
                    </a:moveTo>
                    <a:cubicBezTo>
                      <a:pt x="277" y="92"/>
                      <a:pt x="274" y="89"/>
                      <a:pt x="274" y="89"/>
                    </a:cubicBezTo>
                    <a:cubicBezTo>
                      <a:pt x="274" y="89"/>
                      <a:pt x="273" y="111"/>
                      <a:pt x="257" y="114"/>
                    </a:cubicBezTo>
                    <a:cubicBezTo>
                      <a:pt x="257" y="114"/>
                      <a:pt x="266" y="117"/>
                      <a:pt x="273" y="108"/>
                    </a:cubicBezTo>
                    <a:cubicBezTo>
                      <a:pt x="271" y="114"/>
                      <a:pt x="267" y="119"/>
                      <a:pt x="260" y="120"/>
                    </a:cubicBezTo>
                    <a:cubicBezTo>
                      <a:pt x="260" y="120"/>
                      <a:pt x="269" y="124"/>
                      <a:pt x="277" y="114"/>
                    </a:cubicBezTo>
                    <a:cubicBezTo>
                      <a:pt x="283" y="106"/>
                      <a:pt x="280" y="99"/>
                      <a:pt x="277" y="9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3">
                <a:extLst>
                  <a:ext uri="{FF2B5EF4-FFF2-40B4-BE49-F238E27FC236}">
                    <a16:creationId xmlns:a16="http://schemas.microsoft.com/office/drawing/2014/main" id="{2A0F7109-DBC6-42D7-A20D-6819EF57C355}"/>
                  </a:ext>
                </a:extLst>
              </p:cNvPr>
              <p:cNvSpPr>
                <a:spLocks/>
              </p:cNvSpPr>
              <p:nvPr/>
            </p:nvSpPr>
            <p:spPr bwMode="auto">
              <a:xfrm>
                <a:off x="4614788" y="2839655"/>
                <a:ext cx="45758" cy="108871"/>
              </a:xfrm>
              <a:custGeom>
                <a:avLst/>
                <a:gdLst>
                  <a:gd name="T0" fmla="*/ 4 w 15"/>
                  <a:gd name="T1" fmla="*/ 0 h 35"/>
                  <a:gd name="T2" fmla="*/ 14 w 15"/>
                  <a:gd name="T3" fmla="*/ 16 h 35"/>
                  <a:gd name="T4" fmla="*/ 6 w 15"/>
                  <a:gd name="T5" fmla="*/ 31 h 35"/>
                  <a:gd name="T6" fmla="*/ 4 w 15"/>
                  <a:gd name="T7" fmla="*/ 0 h 35"/>
                </a:gdLst>
                <a:ahLst/>
                <a:cxnLst>
                  <a:cxn ang="0">
                    <a:pos x="T0" y="T1"/>
                  </a:cxn>
                  <a:cxn ang="0">
                    <a:pos x="T2" y="T3"/>
                  </a:cxn>
                  <a:cxn ang="0">
                    <a:pos x="T4" y="T5"/>
                  </a:cxn>
                  <a:cxn ang="0">
                    <a:pos x="T6" y="T7"/>
                  </a:cxn>
                </a:cxnLst>
                <a:rect l="0" t="0" r="r" b="b"/>
                <a:pathLst>
                  <a:path w="15" h="35">
                    <a:moveTo>
                      <a:pt x="4" y="0"/>
                    </a:moveTo>
                    <a:cubicBezTo>
                      <a:pt x="13" y="1"/>
                      <a:pt x="13" y="11"/>
                      <a:pt x="14" y="16"/>
                    </a:cubicBezTo>
                    <a:cubicBezTo>
                      <a:pt x="15" y="28"/>
                      <a:pt x="9" y="35"/>
                      <a:pt x="6" y="31"/>
                    </a:cubicBezTo>
                    <a:cubicBezTo>
                      <a:pt x="0" y="25"/>
                      <a:pt x="0" y="0"/>
                      <a:pt x="4" y="0"/>
                    </a:cubicBezTo>
                    <a:close/>
                  </a:path>
                </a:pathLst>
              </a:custGeom>
              <a:solidFill>
                <a:srgbClr val="FDB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4">
                <a:extLst>
                  <a:ext uri="{FF2B5EF4-FFF2-40B4-BE49-F238E27FC236}">
                    <a16:creationId xmlns:a16="http://schemas.microsoft.com/office/drawing/2014/main" id="{2CA7EF58-7709-4577-B410-60AF655A091C}"/>
                  </a:ext>
                </a:extLst>
              </p:cNvPr>
              <p:cNvSpPr>
                <a:spLocks/>
              </p:cNvSpPr>
              <p:nvPr/>
            </p:nvSpPr>
            <p:spPr bwMode="auto">
              <a:xfrm>
                <a:off x="4666858" y="2801786"/>
                <a:ext cx="67848" cy="63114"/>
              </a:xfrm>
              <a:custGeom>
                <a:avLst/>
                <a:gdLst>
                  <a:gd name="T0" fmla="*/ 17 w 22"/>
                  <a:gd name="T1" fmla="*/ 8 h 20"/>
                  <a:gd name="T2" fmla="*/ 12 w 22"/>
                  <a:gd name="T3" fmla="*/ 16 h 20"/>
                  <a:gd name="T4" fmla="*/ 10 w 22"/>
                  <a:gd name="T5" fmla="*/ 1 h 20"/>
                  <a:gd name="T6" fmla="*/ 17 w 22"/>
                  <a:gd name="T7" fmla="*/ 8 h 20"/>
                </a:gdLst>
                <a:ahLst/>
                <a:cxnLst>
                  <a:cxn ang="0">
                    <a:pos x="T0" y="T1"/>
                  </a:cxn>
                  <a:cxn ang="0">
                    <a:pos x="T2" y="T3"/>
                  </a:cxn>
                  <a:cxn ang="0">
                    <a:pos x="T4" y="T5"/>
                  </a:cxn>
                  <a:cxn ang="0">
                    <a:pos x="T6" y="T7"/>
                  </a:cxn>
                </a:cxnLst>
                <a:rect l="0" t="0" r="r" b="b"/>
                <a:pathLst>
                  <a:path w="22" h="20">
                    <a:moveTo>
                      <a:pt x="17" y="8"/>
                    </a:moveTo>
                    <a:cubicBezTo>
                      <a:pt x="22" y="20"/>
                      <a:pt x="14" y="17"/>
                      <a:pt x="12" y="16"/>
                    </a:cubicBezTo>
                    <a:cubicBezTo>
                      <a:pt x="8" y="13"/>
                      <a:pt x="0" y="0"/>
                      <a:pt x="10" y="1"/>
                    </a:cubicBezTo>
                    <a:cubicBezTo>
                      <a:pt x="14" y="1"/>
                      <a:pt x="16" y="3"/>
                      <a:pt x="1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5">
                <a:extLst>
                  <a:ext uri="{FF2B5EF4-FFF2-40B4-BE49-F238E27FC236}">
                    <a16:creationId xmlns:a16="http://schemas.microsoft.com/office/drawing/2014/main" id="{85D4CB16-EA6F-4B19-ABB4-6F89EF3885CE}"/>
                  </a:ext>
                </a:extLst>
              </p:cNvPr>
              <p:cNvSpPr>
                <a:spLocks/>
              </p:cNvSpPr>
              <p:nvPr/>
            </p:nvSpPr>
            <p:spPr bwMode="auto">
              <a:xfrm>
                <a:off x="4707882" y="2961148"/>
                <a:ext cx="39447" cy="89937"/>
              </a:xfrm>
              <a:custGeom>
                <a:avLst/>
                <a:gdLst>
                  <a:gd name="T0" fmla="*/ 8 w 13"/>
                  <a:gd name="T1" fmla="*/ 22 h 29"/>
                  <a:gd name="T2" fmla="*/ 4 w 13"/>
                  <a:gd name="T3" fmla="*/ 9 h 29"/>
                  <a:gd name="T4" fmla="*/ 13 w 13"/>
                  <a:gd name="T5" fmla="*/ 12 h 29"/>
                  <a:gd name="T6" fmla="*/ 8 w 13"/>
                  <a:gd name="T7" fmla="*/ 22 h 29"/>
                </a:gdLst>
                <a:ahLst/>
                <a:cxnLst>
                  <a:cxn ang="0">
                    <a:pos x="T0" y="T1"/>
                  </a:cxn>
                  <a:cxn ang="0">
                    <a:pos x="T2" y="T3"/>
                  </a:cxn>
                  <a:cxn ang="0">
                    <a:pos x="T4" y="T5"/>
                  </a:cxn>
                  <a:cxn ang="0">
                    <a:pos x="T6" y="T7"/>
                  </a:cxn>
                </a:cxnLst>
                <a:rect l="0" t="0" r="r" b="b"/>
                <a:pathLst>
                  <a:path w="13" h="29">
                    <a:moveTo>
                      <a:pt x="8" y="22"/>
                    </a:moveTo>
                    <a:cubicBezTo>
                      <a:pt x="0" y="29"/>
                      <a:pt x="1" y="14"/>
                      <a:pt x="4" y="9"/>
                    </a:cubicBezTo>
                    <a:cubicBezTo>
                      <a:pt x="5" y="7"/>
                      <a:pt x="11" y="0"/>
                      <a:pt x="13" y="12"/>
                    </a:cubicBezTo>
                    <a:cubicBezTo>
                      <a:pt x="13" y="16"/>
                      <a:pt x="12" y="19"/>
                      <a:pt x="8" y="2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6">
                <a:extLst>
                  <a:ext uri="{FF2B5EF4-FFF2-40B4-BE49-F238E27FC236}">
                    <a16:creationId xmlns:a16="http://schemas.microsoft.com/office/drawing/2014/main" id="{61B698C5-10A4-47F6-96C6-C51C6632A1BF}"/>
                  </a:ext>
                </a:extLst>
              </p:cNvPr>
              <p:cNvSpPr>
                <a:spLocks/>
              </p:cNvSpPr>
              <p:nvPr/>
            </p:nvSpPr>
            <p:spPr bwMode="auto">
              <a:xfrm>
                <a:off x="4321309" y="2677136"/>
                <a:ext cx="220898" cy="444952"/>
              </a:xfrm>
              <a:custGeom>
                <a:avLst/>
                <a:gdLst>
                  <a:gd name="T0" fmla="*/ 59 w 71"/>
                  <a:gd name="T1" fmla="*/ 143 h 143"/>
                  <a:gd name="T2" fmla="*/ 71 w 71"/>
                  <a:gd name="T3" fmla="*/ 0 h 143"/>
                  <a:gd name="T4" fmla="*/ 23 w 71"/>
                  <a:gd name="T5" fmla="*/ 69 h 143"/>
                  <a:gd name="T6" fmla="*/ 59 w 71"/>
                  <a:gd name="T7" fmla="*/ 143 h 143"/>
                </a:gdLst>
                <a:ahLst/>
                <a:cxnLst>
                  <a:cxn ang="0">
                    <a:pos x="T0" y="T1"/>
                  </a:cxn>
                  <a:cxn ang="0">
                    <a:pos x="T2" y="T3"/>
                  </a:cxn>
                  <a:cxn ang="0">
                    <a:pos x="T4" y="T5"/>
                  </a:cxn>
                  <a:cxn ang="0">
                    <a:pos x="T6" y="T7"/>
                  </a:cxn>
                </a:cxnLst>
                <a:rect l="0" t="0" r="r" b="b"/>
                <a:pathLst>
                  <a:path w="71" h="143">
                    <a:moveTo>
                      <a:pt x="59" y="143"/>
                    </a:moveTo>
                    <a:cubicBezTo>
                      <a:pt x="59" y="143"/>
                      <a:pt x="0" y="72"/>
                      <a:pt x="71" y="0"/>
                    </a:cubicBezTo>
                    <a:cubicBezTo>
                      <a:pt x="71" y="0"/>
                      <a:pt x="31" y="20"/>
                      <a:pt x="23" y="69"/>
                    </a:cubicBezTo>
                    <a:cubicBezTo>
                      <a:pt x="17" y="114"/>
                      <a:pt x="57" y="140"/>
                      <a:pt x="59" y="143"/>
                    </a:cubicBezTo>
                    <a:close/>
                  </a:path>
                </a:pathLst>
              </a:custGeom>
              <a:solidFill>
                <a:srgbClr val="F68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7">
                <a:extLst>
                  <a:ext uri="{FF2B5EF4-FFF2-40B4-BE49-F238E27FC236}">
                    <a16:creationId xmlns:a16="http://schemas.microsoft.com/office/drawing/2014/main" id="{5F47440E-11C9-47F0-9182-A2AB4B1F2E97}"/>
                  </a:ext>
                </a:extLst>
              </p:cNvPr>
              <p:cNvSpPr>
                <a:spLocks noEditPoints="1"/>
              </p:cNvSpPr>
              <p:nvPr/>
            </p:nvSpPr>
            <p:spPr bwMode="auto">
              <a:xfrm>
                <a:off x="4785196" y="3175735"/>
                <a:ext cx="252455" cy="217743"/>
              </a:xfrm>
              <a:custGeom>
                <a:avLst/>
                <a:gdLst>
                  <a:gd name="T0" fmla="*/ 41 w 81"/>
                  <a:gd name="T1" fmla="*/ 32 h 70"/>
                  <a:gd name="T2" fmla="*/ 60 w 81"/>
                  <a:gd name="T3" fmla="*/ 7 h 70"/>
                  <a:gd name="T4" fmla="*/ 18 w 81"/>
                  <a:gd name="T5" fmla="*/ 34 h 70"/>
                  <a:gd name="T6" fmla="*/ 27 w 81"/>
                  <a:gd name="T7" fmla="*/ 70 h 70"/>
                  <a:gd name="T8" fmla="*/ 38 w 81"/>
                  <a:gd name="T9" fmla="*/ 37 h 70"/>
                  <a:gd name="T10" fmla="*/ 44 w 81"/>
                  <a:gd name="T11" fmla="*/ 59 h 70"/>
                  <a:gd name="T12" fmla="*/ 53 w 81"/>
                  <a:gd name="T13" fmla="*/ 31 h 70"/>
                  <a:gd name="T14" fmla="*/ 56 w 81"/>
                  <a:gd name="T15" fmla="*/ 43 h 70"/>
                  <a:gd name="T16" fmla="*/ 64 w 81"/>
                  <a:gd name="T17" fmla="*/ 20 h 70"/>
                  <a:gd name="T18" fmla="*/ 66 w 81"/>
                  <a:gd name="T19" fmla="*/ 29 h 70"/>
                  <a:gd name="T20" fmla="*/ 81 w 81"/>
                  <a:gd name="T21" fmla="*/ 0 h 70"/>
                  <a:gd name="T22" fmla="*/ 62 w 81"/>
                  <a:gd name="T23" fmla="*/ 13 h 70"/>
                  <a:gd name="T24" fmla="*/ 63 w 81"/>
                  <a:gd name="T25" fmla="*/ 14 h 70"/>
                  <a:gd name="T26" fmla="*/ 41 w 81"/>
                  <a:gd name="T27" fmla="*/ 32 h 70"/>
                  <a:gd name="T28" fmla="*/ 63 w 81"/>
                  <a:gd name="T29" fmla="*/ 17 h 70"/>
                  <a:gd name="T30" fmla="*/ 58 w 81"/>
                  <a:gd name="T31" fmla="*/ 22 h 70"/>
                  <a:gd name="T32" fmla="*/ 63 w 81"/>
                  <a:gd name="T33" fmla="*/ 14 h 70"/>
                  <a:gd name="T34" fmla="*/ 63 w 81"/>
                  <a:gd name="T35"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70">
                    <a:moveTo>
                      <a:pt x="41" y="32"/>
                    </a:moveTo>
                    <a:cubicBezTo>
                      <a:pt x="50" y="17"/>
                      <a:pt x="60" y="7"/>
                      <a:pt x="60" y="7"/>
                    </a:cubicBezTo>
                    <a:cubicBezTo>
                      <a:pt x="60" y="7"/>
                      <a:pt x="30" y="23"/>
                      <a:pt x="18" y="34"/>
                    </a:cubicBezTo>
                    <a:cubicBezTo>
                      <a:pt x="0" y="52"/>
                      <a:pt x="27" y="70"/>
                      <a:pt x="27" y="70"/>
                    </a:cubicBezTo>
                    <a:cubicBezTo>
                      <a:pt x="28" y="58"/>
                      <a:pt x="33" y="47"/>
                      <a:pt x="38" y="37"/>
                    </a:cubicBezTo>
                    <a:cubicBezTo>
                      <a:pt x="44" y="59"/>
                      <a:pt x="44" y="59"/>
                      <a:pt x="44" y="59"/>
                    </a:cubicBezTo>
                    <a:cubicBezTo>
                      <a:pt x="45" y="48"/>
                      <a:pt x="49" y="39"/>
                      <a:pt x="53" y="31"/>
                    </a:cubicBezTo>
                    <a:cubicBezTo>
                      <a:pt x="56" y="43"/>
                      <a:pt x="56" y="43"/>
                      <a:pt x="56" y="43"/>
                    </a:cubicBezTo>
                    <a:cubicBezTo>
                      <a:pt x="57" y="34"/>
                      <a:pt x="61" y="26"/>
                      <a:pt x="64" y="20"/>
                    </a:cubicBezTo>
                    <a:cubicBezTo>
                      <a:pt x="66" y="29"/>
                      <a:pt x="66" y="29"/>
                      <a:pt x="66" y="29"/>
                    </a:cubicBezTo>
                    <a:cubicBezTo>
                      <a:pt x="68" y="13"/>
                      <a:pt x="81" y="0"/>
                      <a:pt x="81" y="0"/>
                    </a:cubicBezTo>
                    <a:cubicBezTo>
                      <a:pt x="62" y="13"/>
                      <a:pt x="62" y="13"/>
                      <a:pt x="62" y="13"/>
                    </a:cubicBezTo>
                    <a:cubicBezTo>
                      <a:pt x="63" y="14"/>
                      <a:pt x="63" y="14"/>
                      <a:pt x="63" y="14"/>
                    </a:cubicBezTo>
                    <a:lnTo>
                      <a:pt x="41" y="32"/>
                    </a:lnTo>
                    <a:close/>
                    <a:moveTo>
                      <a:pt x="63" y="17"/>
                    </a:moveTo>
                    <a:cubicBezTo>
                      <a:pt x="58" y="22"/>
                      <a:pt x="58" y="22"/>
                      <a:pt x="58" y="22"/>
                    </a:cubicBezTo>
                    <a:cubicBezTo>
                      <a:pt x="60" y="19"/>
                      <a:pt x="62" y="16"/>
                      <a:pt x="63" y="14"/>
                    </a:cubicBezTo>
                    <a:lnTo>
                      <a:pt x="6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8">
                <a:extLst>
                  <a:ext uri="{FF2B5EF4-FFF2-40B4-BE49-F238E27FC236}">
                    <a16:creationId xmlns:a16="http://schemas.microsoft.com/office/drawing/2014/main" id="{5D0BF8EB-1873-41D2-ABF3-7841EE63BF73}"/>
                  </a:ext>
                </a:extLst>
              </p:cNvPr>
              <p:cNvSpPr>
                <a:spLocks/>
              </p:cNvSpPr>
              <p:nvPr/>
            </p:nvSpPr>
            <p:spPr bwMode="auto">
              <a:xfrm>
                <a:off x="4679481" y="3336675"/>
                <a:ext cx="18934" cy="41024"/>
              </a:xfrm>
              <a:custGeom>
                <a:avLst/>
                <a:gdLst>
                  <a:gd name="T0" fmla="*/ 6 w 6"/>
                  <a:gd name="T1" fmla="*/ 13 h 13"/>
                  <a:gd name="T2" fmla="*/ 0 w 6"/>
                  <a:gd name="T3" fmla="*/ 0 h 13"/>
                </a:gdLst>
                <a:ahLst/>
                <a:cxnLst>
                  <a:cxn ang="0">
                    <a:pos x="T0" y="T1"/>
                  </a:cxn>
                  <a:cxn ang="0">
                    <a:pos x="T2" y="T3"/>
                  </a:cxn>
                </a:cxnLst>
                <a:rect l="0" t="0" r="r" b="b"/>
                <a:pathLst>
                  <a:path w="6" h="13">
                    <a:moveTo>
                      <a:pt x="6" y="13"/>
                    </a:moveTo>
                    <a:cubicBezTo>
                      <a:pt x="6" y="13"/>
                      <a:pt x="5" y="3"/>
                      <a:pt x="0"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59">
                <a:extLst>
                  <a:ext uri="{FF2B5EF4-FFF2-40B4-BE49-F238E27FC236}">
                    <a16:creationId xmlns:a16="http://schemas.microsoft.com/office/drawing/2014/main" id="{D5ADD4D6-4D5E-43FC-BBCE-458700CA07E8}"/>
                  </a:ext>
                </a:extLst>
              </p:cNvPr>
              <p:cNvSpPr>
                <a:spLocks/>
              </p:cNvSpPr>
              <p:nvPr/>
            </p:nvSpPr>
            <p:spPr bwMode="auto">
              <a:xfrm>
                <a:off x="3090590" y="1566333"/>
                <a:ext cx="397617" cy="553823"/>
              </a:xfrm>
              <a:custGeom>
                <a:avLst/>
                <a:gdLst>
                  <a:gd name="T0" fmla="*/ 83 w 128"/>
                  <a:gd name="T1" fmla="*/ 0 h 178"/>
                  <a:gd name="T2" fmla="*/ 75 w 128"/>
                  <a:gd name="T3" fmla="*/ 1 h 178"/>
                  <a:gd name="T4" fmla="*/ 62 w 128"/>
                  <a:gd name="T5" fmla="*/ 5 h 178"/>
                  <a:gd name="T6" fmla="*/ 13 w 128"/>
                  <a:gd name="T7" fmla="*/ 40 h 178"/>
                  <a:gd name="T8" fmla="*/ 13 w 128"/>
                  <a:gd name="T9" fmla="*/ 40 h 178"/>
                  <a:gd name="T10" fmla="*/ 11 w 128"/>
                  <a:gd name="T11" fmla="*/ 43 h 178"/>
                  <a:gd name="T12" fmla="*/ 4 w 128"/>
                  <a:gd name="T13" fmla="*/ 50 h 178"/>
                  <a:gd name="T14" fmla="*/ 6 w 128"/>
                  <a:gd name="T15" fmla="*/ 61 h 178"/>
                  <a:gd name="T16" fmla="*/ 7 w 128"/>
                  <a:gd name="T17" fmla="*/ 62 h 178"/>
                  <a:gd name="T18" fmla="*/ 94 w 128"/>
                  <a:gd name="T19" fmla="*/ 147 h 178"/>
                  <a:gd name="T20" fmla="*/ 102 w 128"/>
                  <a:gd name="T21" fmla="*/ 157 h 178"/>
                  <a:gd name="T22" fmla="*/ 118 w 128"/>
                  <a:gd name="T23" fmla="*/ 178 h 178"/>
                  <a:gd name="T24" fmla="*/ 128 w 128"/>
                  <a:gd name="T25" fmla="*/ 167 h 178"/>
                  <a:gd name="T26" fmla="*/ 101 w 128"/>
                  <a:gd name="T27" fmla="*/ 137 h 178"/>
                  <a:gd name="T28" fmla="*/ 18 w 128"/>
                  <a:gd name="T29" fmla="*/ 56 h 178"/>
                  <a:gd name="T30" fmla="*/ 84 w 128"/>
                  <a:gd name="T31" fmla="*/ 13 h 178"/>
                  <a:gd name="T32" fmla="*/ 85 w 128"/>
                  <a:gd name="T33" fmla="*/ 12 h 178"/>
                  <a:gd name="T34" fmla="*/ 83 w 128"/>
                  <a:gd name="T3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78">
                    <a:moveTo>
                      <a:pt x="83" y="0"/>
                    </a:moveTo>
                    <a:cubicBezTo>
                      <a:pt x="83" y="0"/>
                      <a:pt x="76" y="1"/>
                      <a:pt x="75" y="1"/>
                    </a:cubicBezTo>
                    <a:cubicBezTo>
                      <a:pt x="71" y="2"/>
                      <a:pt x="66" y="2"/>
                      <a:pt x="62" y="5"/>
                    </a:cubicBezTo>
                    <a:cubicBezTo>
                      <a:pt x="46" y="16"/>
                      <a:pt x="28" y="26"/>
                      <a:pt x="13" y="40"/>
                    </a:cubicBezTo>
                    <a:cubicBezTo>
                      <a:pt x="13" y="40"/>
                      <a:pt x="13" y="40"/>
                      <a:pt x="13" y="40"/>
                    </a:cubicBezTo>
                    <a:cubicBezTo>
                      <a:pt x="12" y="41"/>
                      <a:pt x="11" y="42"/>
                      <a:pt x="11" y="43"/>
                    </a:cubicBezTo>
                    <a:cubicBezTo>
                      <a:pt x="8" y="45"/>
                      <a:pt x="6" y="48"/>
                      <a:pt x="4" y="50"/>
                    </a:cubicBezTo>
                    <a:cubicBezTo>
                      <a:pt x="0" y="54"/>
                      <a:pt x="2" y="60"/>
                      <a:pt x="6" y="61"/>
                    </a:cubicBezTo>
                    <a:cubicBezTo>
                      <a:pt x="6" y="61"/>
                      <a:pt x="7" y="62"/>
                      <a:pt x="7" y="62"/>
                    </a:cubicBezTo>
                    <a:cubicBezTo>
                      <a:pt x="30" y="96"/>
                      <a:pt x="68" y="116"/>
                      <a:pt x="94" y="147"/>
                    </a:cubicBezTo>
                    <a:cubicBezTo>
                      <a:pt x="97" y="151"/>
                      <a:pt x="99" y="154"/>
                      <a:pt x="102" y="157"/>
                    </a:cubicBezTo>
                    <a:cubicBezTo>
                      <a:pt x="107" y="164"/>
                      <a:pt x="112" y="171"/>
                      <a:pt x="118" y="178"/>
                    </a:cubicBezTo>
                    <a:cubicBezTo>
                      <a:pt x="121" y="174"/>
                      <a:pt x="124" y="170"/>
                      <a:pt x="128" y="167"/>
                    </a:cubicBezTo>
                    <a:cubicBezTo>
                      <a:pt x="118" y="157"/>
                      <a:pt x="109" y="146"/>
                      <a:pt x="101" y="137"/>
                    </a:cubicBezTo>
                    <a:cubicBezTo>
                      <a:pt x="76" y="107"/>
                      <a:pt x="40" y="88"/>
                      <a:pt x="18" y="56"/>
                    </a:cubicBezTo>
                    <a:cubicBezTo>
                      <a:pt x="41" y="43"/>
                      <a:pt x="64" y="31"/>
                      <a:pt x="84" y="13"/>
                    </a:cubicBezTo>
                    <a:cubicBezTo>
                      <a:pt x="84" y="13"/>
                      <a:pt x="85" y="12"/>
                      <a:pt x="85" y="12"/>
                    </a:cubicBezTo>
                    <a:cubicBezTo>
                      <a:pt x="90" y="8"/>
                      <a:pt x="87" y="1"/>
                      <a:pt x="8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60">
                <a:extLst>
                  <a:ext uri="{FF2B5EF4-FFF2-40B4-BE49-F238E27FC236}">
                    <a16:creationId xmlns:a16="http://schemas.microsoft.com/office/drawing/2014/main" id="{35F95A58-56E8-44A0-A997-0D6C60ECF022}"/>
                  </a:ext>
                </a:extLst>
              </p:cNvPr>
              <p:cNvSpPr>
                <a:spLocks/>
              </p:cNvSpPr>
              <p:nvPr/>
            </p:nvSpPr>
            <p:spPr bwMode="auto">
              <a:xfrm>
                <a:off x="3183683" y="1645225"/>
                <a:ext cx="171986" cy="102559"/>
              </a:xfrm>
              <a:custGeom>
                <a:avLst/>
                <a:gdLst>
                  <a:gd name="T0" fmla="*/ 37 w 55"/>
                  <a:gd name="T1" fmla="*/ 0 h 33"/>
                  <a:gd name="T2" fmla="*/ 0 w 55"/>
                  <a:gd name="T3" fmla="*/ 25 h 33"/>
                  <a:gd name="T4" fmla="*/ 37 w 55"/>
                  <a:gd name="T5" fmla="*/ 0 h 33"/>
                </a:gdLst>
                <a:ahLst/>
                <a:cxnLst>
                  <a:cxn ang="0">
                    <a:pos x="T0" y="T1"/>
                  </a:cxn>
                  <a:cxn ang="0">
                    <a:pos x="T2" y="T3"/>
                  </a:cxn>
                  <a:cxn ang="0">
                    <a:pos x="T4" y="T5"/>
                  </a:cxn>
                </a:cxnLst>
                <a:rect l="0" t="0" r="r" b="b"/>
                <a:pathLst>
                  <a:path w="55" h="33">
                    <a:moveTo>
                      <a:pt x="37" y="0"/>
                    </a:moveTo>
                    <a:cubicBezTo>
                      <a:pt x="37" y="0"/>
                      <a:pt x="55" y="33"/>
                      <a:pt x="0" y="25"/>
                    </a:cubicBezTo>
                    <a:lnTo>
                      <a:pt x="37" y="0"/>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61">
                <a:extLst>
                  <a:ext uri="{FF2B5EF4-FFF2-40B4-BE49-F238E27FC236}">
                    <a16:creationId xmlns:a16="http://schemas.microsoft.com/office/drawing/2014/main" id="{7098B795-1A52-4568-BC91-C8E47BFDB5BB}"/>
                  </a:ext>
                </a:extLst>
              </p:cNvPr>
              <p:cNvSpPr>
                <a:spLocks/>
              </p:cNvSpPr>
              <p:nvPr/>
            </p:nvSpPr>
            <p:spPr bwMode="auto">
              <a:xfrm>
                <a:off x="2724530" y="2419948"/>
                <a:ext cx="568024" cy="307679"/>
              </a:xfrm>
              <a:custGeom>
                <a:avLst/>
                <a:gdLst>
                  <a:gd name="T0" fmla="*/ 13 w 183"/>
                  <a:gd name="T1" fmla="*/ 6 h 99"/>
                  <a:gd name="T2" fmla="*/ 14 w 183"/>
                  <a:gd name="T3" fmla="*/ 8 h 99"/>
                  <a:gd name="T4" fmla="*/ 41 w 183"/>
                  <a:gd name="T5" fmla="*/ 82 h 99"/>
                  <a:gd name="T6" fmla="*/ 139 w 183"/>
                  <a:gd name="T7" fmla="*/ 19 h 99"/>
                  <a:gd name="T8" fmla="*/ 175 w 183"/>
                  <a:gd name="T9" fmla="*/ 0 h 99"/>
                  <a:gd name="T10" fmla="*/ 183 w 183"/>
                  <a:gd name="T11" fmla="*/ 12 h 99"/>
                  <a:gd name="T12" fmla="*/ 159 w 183"/>
                  <a:gd name="T13" fmla="*/ 23 h 99"/>
                  <a:gd name="T14" fmla="*/ 148 w 183"/>
                  <a:gd name="T15" fmla="*/ 29 h 99"/>
                  <a:gd name="T16" fmla="*/ 45 w 183"/>
                  <a:gd name="T17" fmla="*/ 94 h 99"/>
                  <a:gd name="T18" fmla="*/ 43 w 183"/>
                  <a:gd name="T19" fmla="*/ 95 h 99"/>
                  <a:gd name="T20" fmla="*/ 32 w 183"/>
                  <a:gd name="T21" fmla="*/ 95 h 99"/>
                  <a:gd name="T22" fmla="*/ 26 w 183"/>
                  <a:gd name="T23" fmla="*/ 86 h 99"/>
                  <a:gd name="T24" fmla="*/ 25 w 183"/>
                  <a:gd name="T25" fmla="*/ 83 h 99"/>
                  <a:gd name="T26" fmla="*/ 24 w 183"/>
                  <a:gd name="T27" fmla="*/ 83 h 99"/>
                  <a:gd name="T28" fmla="*/ 1 w 183"/>
                  <a:gd name="T29" fmla="*/ 27 h 99"/>
                  <a:gd name="T30" fmla="*/ 0 w 183"/>
                  <a:gd name="T31" fmla="*/ 14 h 99"/>
                  <a:gd name="T32" fmla="*/ 2 w 183"/>
                  <a:gd name="T33" fmla="*/ 6 h 99"/>
                  <a:gd name="T34" fmla="*/ 13 w 183"/>
                  <a:gd name="T3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99">
                    <a:moveTo>
                      <a:pt x="13" y="6"/>
                    </a:moveTo>
                    <a:cubicBezTo>
                      <a:pt x="13" y="7"/>
                      <a:pt x="14" y="7"/>
                      <a:pt x="14" y="8"/>
                    </a:cubicBezTo>
                    <a:cubicBezTo>
                      <a:pt x="27" y="31"/>
                      <a:pt x="34" y="57"/>
                      <a:pt x="41" y="82"/>
                    </a:cubicBezTo>
                    <a:cubicBezTo>
                      <a:pt x="77" y="68"/>
                      <a:pt x="104" y="37"/>
                      <a:pt x="139" y="19"/>
                    </a:cubicBezTo>
                    <a:cubicBezTo>
                      <a:pt x="150" y="13"/>
                      <a:pt x="163" y="7"/>
                      <a:pt x="175" y="0"/>
                    </a:cubicBezTo>
                    <a:cubicBezTo>
                      <a:pt x="177" y="4"/>
                      <a:pt x="180" y="8"/>
                      <a:pt x="183" y="12"/>
                    </a:cubicBezTo>
                    <a:cubicBezTo>
                      <a:pt x="175" y="16"/>
                      <a:pt x="167" y="20"/>
                      <a:pt x="159" y="23"/>
                    </a:cubicBezTo>
                    <a:cubicBezTo>
                      <a:pt x="156" y="25"/>
                      <a:pt x="152" y="27"/>
                      <a:pt x="148" y="29"/>
                    </a:cubicBezTo>
                    <a:cubicBezTo>
                      <a:pt x="111" y="47"/>
                      <a:pt x="83" y="79"/>
                      <a:pt x="45" y="94"/>
                    </a:cubicBezTo>
                    <a:cubicBezTo>
                      <a:pt x="44" y="94"/>
                      <a:pt x="44" y="94"/>
                      <a:pt x="43" y="95"/>
                    </a:cubicBezTo>
                    <a:cubicBezTo>
                      <a:pt x="41" y="98"/>
                      <a:pt x="35" y="99"/>
                      <a:pt x="32" y="95"/>
                    </a:cubicBezTo>
                    <a:cubicBezTo>
                      <a:pt x="30" y="92"/>
                      <a:pt x="28" y="89"/>
                      <a:pt x="26" y="86"/>
                    </a:cubicBezTo>
                    <a:cubicBezTo>
                      <a:pt x="26" y="86"/>
                      <a:pt x="25" y="85"/>
                      <a:pt x="25" y="83"/>
                    </a:cubicBezTo>
                    <a:cubicBezTo>
                      <a:pt x="24" y="83"/>
                      <a:pt x="24" y="83"/>
                      <a:pt x="24" y="83"/>
                    </a:cubicBezTo>
                    <a:cubicBezTo>
                      <a:pt x="14" y="65"/>
                      <a:pt x="8" y="46"/>
                      <a:pt x="1" y="27"/>
                    </a:cubicBezTo>
                    <a:cubicBezTo>
                      <a:pt x="0" y="23"/>
                      <a:pt x="0" y="18"/>
                      <a:pt x="0" y="14"/>
                    </a:cubicBezTo>
                    <a:cubicBezTo>
                      <a:pt x="0" y="13"/>
                      <a:pt x="1" y="6"/>
                      <a:pt x="2" y="6"/>
                    </a:cubicBezTo>
                    <a:cubicBezTo>
                      <a:pt x="4" y="2"/>
                      <a:pt x="11" y="1"/>
                      <a:pt x="13"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2">
                <a:extLst>
                  <a:ext uri="{FF2B5EF4-FFF2-40B4-BE49-F238E27FC236}">
                    <a16:creationId xmlns:a16="http://schemas.microsoft.com/office/drawing/2014/main" id="{C75A5423-EA63-445E-80BB-F868381EAFEE}"/>
                  </a:ext>
                </a:extLst>
              </p:cNvPr>
              <p:cNvSpPr>
                <a:spLocks/>
              </p:cNvSpPr>
              <p:nvPr/>
            </p:nvSpPr>
            <p:spPr bwMode="auto">
              <a:xfrm>
                <a:off x="2789222" y="2462549"/>
                <a:ext cx="115183" cy="162518"/>
              </a:xfrm>
              <a:custGeom>
                <a:avLst/>
                <a:gdLst>
                  <a:gd name="T0" fmla="*/ 0 w 37"/>
                  <a:gd name="T1" fmla="*/ 9 h 52"/>
                  <a:gd name="T2" fmla="*/ 16 w 37"/>
                  <a:gd name="T3" fmla="*/ 52 h 52"/>
                  <a:gd name="T4" fmla="*/ 0 w 37"/>
                  <a:gd name="T5" fmla="*/ 9 h 52"/>
                </a:gdLst>
                <a:ahLst/>
                <a:cxnLst>
                  <a:cxn ang="0">
                    <a:pos x="T0" y="T1"/>
                  </a:cxn>
                  <a:cxn ang="0">
                    <a:pos x="T2" y="T3"/>
                  </a:cxn>
                  <a:cxn ang="0">
                    <a:pos x="T4" y="T5"/>
                  </a:cxn>
                </a:cxnLst>
                <a:rect l="0" t="0" r="r" b="b"/>
                <a:pathLst>
                  <a:path w="37" h="52">
                    <a:moveTo>
                      <a:pt x="0" y="9"/>
                    </a:moveTo>
                    <a:cubicBezTo>
                      <a:pt x="0" y="9"/>
                      <a:pt x="37" y="0"/>
                      <a:pt x="16" y="52"/>
                    </a:cubicBezTo>
                    <a:lnTo>
                      <a:pt x="0" y="9"/>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3">
                <a:extLst>
                  <a:ext uri="{FF2B5EF4-FFF2-40B4-BE49-F238E27FC236}">
                    <a16:creationId xmlns:a16="http://schemas.microsoft.com/office/drawing/2014/main" id="{A56B8E13-C49E-40AE-9A84-BDDF7A470E1C}"/>
                  </a:ext>
                </a:extLst>
              </p:cNvPr>
              <p:cNvSpPr>
                <a:spLocks/>
              </p:cNvSpPr>
              <p:nvPr/>
            </p:nvSpPr>
            <p:spPr bwMode="auto">
              <a:xfrm>
                <a:off x="3336734" y="1908726"/>
                <a:ext cx="1019288" cy="1173917"/>
              </a:xfrm>
              <a:custGeom>
                <a:avLst/>
                <a:gdLst>
                  <a:gd name="T0" fmla="*/ 241 w 328"/>
                  <a:gd name="T1" fmla="*/ 11 h 377"/>
                  <a:gd name="T2" fmla="*/ 237 w 328"/>
                  <a:gd name="T3" fmla="*/ 29 h 377"/>
                  <a:gd name="T4" fmla="*/ 314 w 328"/>
                  <a:gd name="T5" fmla="*/ 151 h 377"/>
                  <a:gd name="T6" fmla="*/ 305 w 328"/>
                  <a:gd name="T7" fmla="*/ 218 h 377"/>
                  <a:gd name="T8" fmla="*/ 296 w 328"/>
                  <a:gd name="T9" fmla="*/ 213 h 377"/>
                  <a:gd name="T10" fmla="*/ 296 w 328"/>
                  <a:gd name="T11" fmla="*/ 170 h 377"/>
                  <a:gd name="T12" fmla="*/ 133 w 328"/>
                  <a:gd name="T13" fmla="*/ 52 h 377"/>
                  <a:gd name="T14" fmla="*/ 58 w 328"/>
                  <a:gd name="T15" fmla="*/ 210 h 377"/>
                  <a:gd name="T16" fmla="*/ 199 w 328"/>
                  <a:gd name="T17" fmla="*/ 278 h 377"/>
                  <a:gd name="T18" fmla="*/ 253 w 328"/>
                  <a:gd name="T19" fmla="*/ 268 h 377"/>
                  <a:gd name="T20" fmla="*/ 276 w 328"/>
                  <a:gd name="T21" fmla="*/ 269 h 377"/>
                  <a:gd name="T22" fmla="*/ 228 w 328"/>
                  <a:gd name="T23" fmla="*/ 310 h 377"/>
                  <a:gd name="T24" fmla="*/ 120 w 328"/>
                  <a:gd name="T25" fmla="*/ 321 h 377"/>
                  <a:gd name="T26" fmla="*/ 42 w 328"/>
                  <a:gd name="T27" fmla="*/ 352 h 377"/>
                  <a:gd name="T28" fmla="*/ 27 w 328"/>
                  <a:gd name="T29" fmla="*/ 375 h 377"/>
                  <a:gd name="T30" fmla="*/ 23 w 328"/>
                  <a:gd name="T31" fmla="*/ 370 h 377"/>
                  <a:gd name="T32" fmla="*/ 34 w 328"/>
                  <a:gd name="T33" fmla="*/ 353 h 377"/>
                  <a:gd name="T34" fmla="*/ 11 w 328"/>
                  <a:gd name="T35" fmla="*/ 357 h 377"/>
                  <a:gd name="T36" fmla="*/ 5 w 328"/>
                  <a:gd name="T37" fmla="*/ 354 h 377"/>
                  <a:gd name="T38" fmla="*/ 32 w 328"/>
                  <a:gd name="T39" fmla="*/ 345 h 377"/>
                  <a:gd name="T40" fmla="*/ 17 w 328"/>
                  <a:gd name="T41" fmla="*/ 326 h 377"/>
                  <a:gd name="T42" fmla="*/ 25 w 328"/>
                  <a:gd name="T43" fmla="*/ 323 h 377"/>
                  <a:gd name="T44" fmla="*/ 41 w 328"/>
                  <a:gd name="T45" fmla="*/ 343 h 377"/>
                  <a:gd name="T46" fmla="*/ 202 w 328"/>
                  <a:gd name="T47" fmla="*/ 301 h 377"/>
                  <a:gd name="T48" fmla="*/ 112 w 328"/>
                  <a:gd name="T49" fmla="*/ 259 h 377"/>
                  <a:gd name="T50" fmla="*/ 14 w 328"/>
                  <a:gd name="T51" fmla="*/ 206 h 377"/>
                  <a:gd name="T52" fmla="*/ 25 w 328"/>
                  <a:gd name="T53" fmla="*/ 182 h 377"/>
                  <a:gd name="T54" fmla="*/ 40 w 328"/>
                  <a:gd name="T55" fmla="*/ 165 h 377"/>
                  <a:gd name="T56" fmla="*/ 55 w 328"/>
                  <a:gd name="T57" fmla="*/ 131 h 377"/>
                  <a:gd name="T58" fmla="*/ 72 w 328"/>
                  <a:gd name="T59" fmla="*/ 107 h 377"/>
                  <a:gd name="T60" fmla="*/ 71 w 328"/>
                  <a:gd name="T61" fmla="*/ 106 h 377"/>
                  <a:gd name="T62" fmla="*/ 86 w 328"/>
                  <a:gd name="T63" fmla="*/ 94 h 377"/>
                  <a:gd name="T64" fmla="*/ 93 w 328"/>
                  <a:gd name="T65" fmla="*/ 78 h 377"/>
                  <a:gd name="T66" fmla="*/ 121 w 328"/>
                  <a:gd name="T67" fmla="*/ 40 h 377"/>
                  <a:gd name="T68" fmla="*/ 122 w 328"/>
                  <a:gd name="T69" fmla="*/ 39 h 377"/>
                  <a:gd name="T70" fmla="*/ 141 w 328"/>
                  <a:gd name="T71" fmla="*/ 37 h 377"/>
                  <a:gd name="T72" fmla="*/ 301 w 328"/>
                  <a:gd name="T73" fmla="*/ 154 h 377"/>
                  <a:gd name="T74" fmla="*/ 230 w 328"/>
                  <a:gd name="T75" fmla="*/ 38 h 377"/>
                  <a:gd name="T76" fmla="*/ 225 w 328"/>
                  <a:gd name="T77" fmla="*/ 38 h 377"/>
                  <a:gd name="T78" fmla="*/ 207 w 328"/>
                  <a:gd name="T79" fmla="*/ 40 h 377"/>
                  <a:gd name="T80" fmla="*/ 201 w 328"/>
                  <a:gd name="T81" fmla="*/ 39 h 377"/>
                  <a:gd name="T82" fmla="*/ 203 w 328"/>
                  <a:gd name="T83" fmla="*/ 32 h 377"/>
                  <a:gd name="T84" fmla="*/ 222 w 328"/>
                  <a:gd name="T85" fmla="*/ 27 h 377"/>
                  <a:gd name="T86" fmla="*/ 215 w 328"/>
                  <a:gd name="T87" fmla="*/ 17 h 377"/>
                  <a:gd name="T88" fmla="*/ 216 w 328"/>
                  <a:gd name="T89" fmla="*/ 9 h 377"/>
                  <a:gd name="T90" fmla="*/ 223 w 328"/>
                  <a:gd name="T91" fmla="*/ 12 h 377"/>
                  <a:gd name="T92" fmla="*/ 231 w 328"/>
                  <a:gd name="T93" fmla="*/ 20 h 377"/>
                  <a:gd name="T94" fmla="*/ 236 w 328"/>
                  <a:gd name="T95" fmla="*/ 5 h 377"/>
                  <a:gd name="T96" fmla="*/ 241 w 328"/>
                  <a:gd name="T9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77">
                    <a:moveTo>
                      <a:pt x="241" y="11"/>
                    </a:moveTo>
                    <a:cubicBezTo>
                      <a:pt x="238" y="23"/>
                      <a:pt x="239" y="22"/>
                      <a:pt x="237" y="29"/>
                    </a:cubicBezTo>
                    <a:cubicBezTo>
                      <a:pt x="290" y="49"/>
                      <a:pt x="279" y="116"/>
                      <a:pt x="314" y="151"/>
                    </a:cubicBezTo>
                    <a:cubicBezTo>
                      <a:pt x="314" y="152"/>
                      <a:pt x="328" y="173"/>
                      <a:pt x="305" y="218"/>
                    </a:cubicBezTo>
                    <a:cubicBezTo>
                      <a:pt x="302" y="224"/>
                      <a:pt x="293" y="219"/>
                      <a:pt x="296" y="213"/>
                    </a:cubicBezTo>
                    <a:cubicBezTo>
                      <a:pt x="302" y="198"/>
                      <a:pt x="303" y="185"/>
                      <a:pt x="296" y="170"/>
                    </a:cubicBezTo>
                    <a:cubicBezTo>
                      <a:pt x="280" y="166"/>
                      <a:pt x="183" y="106"/>
                      <a:pt x="133" y="52"/>
                    </a:cubicBezTo>
                    <a:cubicBezTo>
                      <a:pt x="96" y="105"/>
                      <a:pt x="84" y="150"/>
                      <a:pt x="58" y="210"/>
                    </a:cubicBezTo>
                    <a:cubicBezTo>
                      <a:pt x="68" y="210"/>
                      <a:pt x="188" y="272"/>
                      <a:pt x="199" y="278"/>
                    </a:cubicBezTo>
                    <a:cubicBezTo>
                      <a:pt x="203" y="280"/>
                      <a:pt x="235" y="289"/>
                      <a:pt x="253" y="268"/>
                    </a:cubicBezTo>
                    <a:cubicBezTo>
                      <a:pt x="255" y="266"/>
                      <a:pt x="271" y="264"/>
                      <a:pt x="276" y="269"/>
                    </a:cubicBezTo>
                    <a:cubicBezTo>
                      <a:pt x="276" y="269"/>
                      <a:pt x="253" y="303"/>
                      <a:pt x="228" y="310"/>
                    </a:cubicBezTo>
                    <a:cubicBezTo>
                      <a:pt x="201" y="317"/>
                      <a:pt x="164" y="306"/>
                      <a:pt x="120" y="321"/>
                    </a:cubicBezTo>
                    <a:cubicBezTo>
                      <a:pt x="95" y="329"/>
                      <a:pt x="43" y="350"/>
                      <a:pt x="42" y="352"/>
                    </a:cubicBezTo>
                    <a:cubicBezTo>
                      <a:pt x="36" y="363"/>
                      <a:pt x="34" y="365"/>
                      <a:pt x="27" y="375"/>
                    </a:cubicBezTo>
                    <a:cubicBezTo>
                      <a:pt x="25" y="377"/>
                      <a:pt x="21" y="374"/>
                      <a:pt x="23" y="370"/>
                    </a:cubicBezTo>
                    <a:cubicBezTo>
                      <a:pt x="26" y="361"/>
                      <a:pt x="29" y="360"/>
                      <a:pt x="34" y="353"/>
                    </a:cubicBezTo>
                    <a:cubicBezTo>
                      <a:pt x="21" y="351"/>
                      <a:pt x="20" y="352"/>
                      <a:pt x="11" y="357"/>
                    </a:cubicBezTo>
                    <a:cubicBezTo>
                      <a:pt x="9" y="359"/>
                      <a:pt x="0" y="358"/>
                      <a:pt x="5" y="354"/>
                    </a:cubicBezTo>
                    <a:cubicBezTo>
                      <a:pt x="16" y="345"/>
                      <a:pt x="21" y="344"/>
                      <a:pt x="32" y="345"/>
                    </a:cubicBezTo>
                    <a:cubicBezTo>
                      <a:pt x="27" y="341"/>
                      <a:pt x="20" y="332"/>
                      <a:pt x="17" y="326"/>
                    </a:cubicBezTo>
                    <a:cubicBezTo>
                      <a:pt x="15" y="320"/>
                      <a:pt x="24" y="319"/>
                      <a:pt x="25" y="323"/>
                    </a:cubicBezTo>
                    <a:cubicBezTo>
                      <a:pt x="27" y="332"/>
                      <a:pt x="34" y="338"/>
                      <a:pt x="41" y="343"/>
                    </a:cubicBezTo>
                    <a:cubicBezTo>
                      <a:pt x="94" y="312"/>
                      <a:pt x="147" y="300"/>
                      <a:pt x="202" y="301"/>
                    </a:cubicBezTo>
                    <a:cubicBezTo>
                      <a:pt x="172" y="286"/>
                      <a:pt x="144" y="269"/>
                      <a:pt x="112" y="259"/>
                    </a:cubicBezTo>
                    <a:cubicBezTo>
                      <a:pt x="77" y="248"/>
                      <a:pt x="0" y="235"/>
                      <a:pt x="14" y="206"/>
                    </a:cubicBezTo>
                    <a:cubicBezTo>
                      <a:pt x="17" y="198"/>
                      <a:pt x="21" y="190"/>
                      <a:pt x="25" y="182"/>
                    </a:cubicBezTo>
                    <a:cubicBezTo>
                      <a:pt x="30" y="177"/>
                      <a:pt x="35" y="171"/>
                      <a:pt x="40" y="165"/>
                    </a:cubicBezTo>
                    <a:cubicBezTo>
                      <a:pt x="41" y="163"/>
                      <a:pt x="60" y="136"/>
                      <a:pt x="55" y="131"/>
                    </a:cubicBezTo>
                    <a:cubicBezTo>
                      <a:pt x="61" y="123"/>
                      <a:pt x="66" y="115"/>
                      <a:pt x="72" y="107"/>
                    </a:cubicBezTo>
                    <a:cubicBezTo>
                      <a:pt x="72" y="107"/>
                      <a:pt x="71" y="106"/>
                      <a:pt x="71" y="106"/>
                    </a:cubicBezTo>
                    <a:cubicBezTo>
                      <a:pt x="77" y="103"/>
                      <a:pt x="82" y="98"/>
                      <a:pt x="86" y="94"/>
                    </a:cubicBezTo>
                    <a:cubicBezTo>
                      <a:pt x="89" y="90"/>
                      <a:pt x="92" y="84"/>
                      <a:pt x="93" y="78"/>
                    </a:cubicBezTo>
                    <a:cubicBezTo>
                      <a:pt x="103" y="65"/>
                      <a:pt x="112" y="52"/>
                      <a:pt x="121" y="40"/>
                    </a:cubicBezTo>
                    <a:cubicBezTo>
                      <a:pt x="121" y="39"/>
                      <a:pt x="121" y="39"/>
                      <a:pt x="122" y="39"/>
                    </a:cubicBezTo>
                    <a:cubicBezTo>
                      <a:pt x="123" y="34"/>
                      <a:pt x="134" y="26"/>
                      <a:pt x="141" y="37"/>
                    </a:cubicBezTo>
                    <a:cubicBezTo>
                      <a:pt x="185" y="92"/>
                      <a:pt x="244" y="114"/>
                      <a:pt x="301" y="154"/>
                    </a:cubicBezTo>
                    <a:cubicBezTo>
                      <a:pt x="270" y="119"/>
                      <a:pt x="272" y="47"/>
                      <a:pt x="230" y="38"/>
                    </a:cubicBezTo>
                    <a:cubicBezTo>
                      <a:pt x="230" y="38"/>
                      <a:pt x="227" y="39"/>
                      <a:pt x="225" y="38"/>
                    </a:cubicBezTo>
                    <a:cubicBezTo>
                      <a:pt x="218" y="36"/>
                      <a:pt x="212" y="36"/>
                      <a:pt x="207" y="40"/>
                    </a:cubicBezTo>
                    <a:cubicBezTo>
                      <a:pt x="205" y="41"/>
                      <a:pt x="202" y="42"/>
                      <a:pt x="201" y="39"/>
                    </a:cubicBezTo>
                    <a:cubicBezTo>
                      <a:pt x="199" y="37"/>
                      <a:pt x="201" y="34"/>
                      <a:pt x="203" y="32"/>
                    </a:cubicBezTo>
                    <a:cubicBezTo>
                      <a:pt x="209" y="28"/>
                      <a:pt x="215" y="27"/>
                      <a:pt x="222" y="27"/>
                    </a:cubicBezTo>
                    <a:cubicBezTo>
                      <a:pt x="220" y="23"/>
                      <a:pt x="218" y="21"/>
                      <a:pt x="215" y="17"/>
                    </a:cubicBezTo>
                    <a:cubicBezTo>
                      <a:pt x="214" y="15"/>
                      <a:pt x="214" y="10"/>
                      <a:pt x="216" y="9"/>
                    </a:cubicBezTo>
                    <a:cubicBezTo>
                      <a:pt x="219" y="7"/>
                      <a:pt x="221" y="10"/>
                      <a:pt x="223" y="12"/>
                    </a:cubicBezTo>
                    <a:cubicBezTo>
                      <a:pt x="225" y="14"/>
                      <a:pt x="229" y="17"/>
                      <a:pt x="231" y="20"/>
                    </a:cubicBezTo>
                    <a:cubicBezTo>
                      <a:pt x="231" y="14"/>
                      <a:pt x="232" y="12"/>
                      <a:pt x="236" y="5"/>
                    </a:cubicBezTo>
                    <a:cubicBezTo>
                      <a:pt x="238" y="0"/>
                      <a:pt x="242" y="7"/>
                      <a:pt x="241"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4">
                <a:extLst>
                  <a:ext uri="{FF2B5EF4-FFF2-40B4-BE49-F238E27FC236}">
                    <a16:creationId xmlns:a16="http://schemas.microsoft.com/office/drawing/2014/main" id="{274B4D50-49A8-4E74-97D8-868B469E4D46}"/>
                  </a:ext>
                </a:extLst>
              </p:cNvPr>
              <p:cNvSpPr>
                <a:spLocks/>
              </p:cNvSpPr>
              <p:nvPr/>
            </p:nvSpPr>
            <p:spPr bwMode="auto">
              <a:xfrm>
                <a:off x="3376181" y="2195894"/>
                <a:ext cx="934084" cy="586958"/>
              </a:xfrm>
              <a:custGeom>
                <a:avLst/>
                <a:gdLst>
                  <a:gd name="T0" fmla="*/ 280 w 300"/>
                  <a:gd name="T1" fmla="*/ 131 h 189"/>
                  <a:gd name="T2" fmla="*/ 270 w 300"/>
                  <a:gd name="T3" fmla="*/ 139 h 189"/>
                  <a:gd name="T4" fmla="*/ 263 w 300"/>
                  <a:gd name="T5" fmla="*/ 154 h 189"/>
                  <a:gd name="T6" fmla="*/ 220 w 300"/>
                  <a:gd name="T7" fmla="*/ 184 h 189"/>
                  <a:gd name="T8" fmla="*/ 13 w 300"/>
                  <a:gd name="T9" fmla="*/ 135 h 189"/>
                  <a:gd name="T10" fmla="*/ 72 w 300"/>
                  <a:gd name="T11" fmla="*/ 84 h 189"/>
                  <a:gd name="T12" fmla="*/ 150 w 300"/>
                  <a:gd name="T13" fmla="*/ 124 h 189"/>
                  <a:gd name="T14" fmla="*/ 80 w 300"/>
                  <a:gd name="T15" fmla="*/ 64 h 189"/>
                  <a:gd name="T16" fmla="*/ 138 w 300"/>
                  <a:gd name="T17" fmla="*/ 14 h 189"/>
                  <a:gd name="T18" fmla="*/ 287 w 300"/>
                  <a:gd name="T19" fmla="*/ 98 h 189"/>
                  <a:gd name="T20" fmla="*/ 280 w 300"/>
                  <a:gd name="T21" fmla="*/ 13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9">
                    <a:moveTo>
                      <a:pt x="280" y="131"/>
                    </a:moveTo>
                    <a:cubicBezTo>
                      <a:pt x="278" y="133"/>
                      <a:pt x="274" y="136"/>
                      <a:pt x="270" y="139"/>
                    </a:cubicBezTo>
                    <a:cubicBezTo>
                      <a:pt x="269" y="144"/>
                      <a:pt x="266" y="150"/>
                      <a:pt x="263" y="154"/>
                    </a:cubicBezTo>
                    <a:cubicBezTo>
                      <a:pt x="254" y="166"/>
                      <a:pt x="236" y="183"/>
                      <a:pt x="220" y="184"/>
                    </a:cubicBezTo>
                    <a:cubicBezTo>
                      <a:pt x="148" y="189"/>
                      <a:pt x="72" y="179"/>
                      <a:pt x="13" y="135"/>
                    </a:cubicBezTo>
                    <a:cubicBezTo>
                      <a:pt x="0" y="125"/>
                      <a:pt x="53" y="70"/>
                      <a:pt x="72" y="84"/>
                    </a:cubicBezTo>
                    <a:cubicBezTo>
                      <a:pt x="107" y="111"/>
                      <a:pt x="106" y="119"/>
                      <a:pt x="150" y="124"/>
                    </a:cubicBezTo>
                    <a:cubicBezTo>
                      <a:pt x="111" y="103"/>
                      <a:pt x="116" y="89"/>
                      <a:pt x="80" y="64"/>
                    </a:cubicBezTo>
                    <a:cubicBezTo>
                      <a:pt x="65" y="54"/>
                      <a:pt x="116" y="0"/>
                      <a:pt x="138" y="14"/>
                    </a:cubicBezTo>
                    <a:cubicBezTo>
                      <a:pt x="185" y="46"/>
                      <a:pt x="238" y="69"/>
                      <a:pt x="287" y="98"/>
                    </a:cubicBezTo>
                    <a:cubicBezTo>
                      <a:pt x="300" y="106"/>
                      <a:pt x="287" y="123"/>
                      <a:pt x="280" y="13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5">
                <a:extLst>
                  <a:ext uri="{FF2B5EF4-FFF2-40B4-BE49-F238E27FC236}">
                    <a16:creationId xmlns:a16="http://schemas.microsoft.com/office/drawing/2014/main" id="{4620D486-F118-4DDF-904F-C9D883605F91}"/>
                  </a:ext>
                </a:extLst>
              </p:cNvPr>
              <p:cNvSpPr>
                <a:spLocks noEditPoints="1"/>
              </p:cNvSpPr>
              <p:nvPr/>
            </p:nvSpPr>
            <p:spPr bwMode="auto">
              <a:xfrm>
                <a:off x="3249953" y="2008130"/>
                <a:ext cx="369216" cy="527000"/>
              </a:xfrm>
              <a:custGeom>
                <a:avLst/>
                <a:gdLst>
                  <a:gd name="T0" fmla="*/ 70 w 119"/>
                  <a:gd name="T1" fmla="*/ 92 h 169"/>
                  <a:gd name="T2" fmla="*/ 43 w 119"/>
                  <a:gd name="T3" fmla="*/ 89 h 169"/>
                  <a:gd name="T4" fmla="*/ 32 w 119"/>
                  <a:gd name="T5" fmla="*/ 94 h 169"/>
                  <a:gd name="T6" fmla="*/ 14 w 119"/>
                  <a:gd name="T7" fmla="*/ 113 h 169"/>
                  <a:gd name="T8" fmla="*/ 7 w 119"/>
                  <a:gd name="T9" fmla="*/ 148 h 169"/>
                  <a:gd name="T10" fmla="*/ 20 w 119"/>
                  <a:gd name="T11" fmla="*/ 167 h 169"/>
                  <a:gd name="T12" fmla="*/ 36 w 119"/>
                  <a:gd name="T13" fmla="*/ 153 h 169"/>
                  <a:gd name="T14" fmla="*/ 53 w 119"/>
                  <a:gd name="T15" fmla="*/ 134 h 169"/>
                  <a:gd name="T16" fmla="*/ 70 w 119"/>
                  <a:gd name="T17" fmla="*/ 92 h 169"/>
                  <a:gd name="T18" fmla="*/ 66 w 119"/>
                  <a:gd name="T19" fmla="*/ 4 h 169"/>
                  <a:gd name="T20" fmla="*/ 37 w 119"/>
                  <a:gd name="T21" fmla="*/ 36 h 169"/>
                  <a:gd name="T22" fmla="*/ 64 w 119"/>
                  <a:gd name="T23" fmla="*/ 78 h 169"/>
                  <a:gd name="T24" fmla="*/ 103 w 119"/>
                  <a:gd name="T25" fmla="*/ 66 h 169"/>
                  <a:gd name="T26" fmla="*/ 105 w 119"/>
                  <a:gd name="T27" fmla="*/ 33 h 169"/>
                  <a:gd name="T28" fmla="*/ 98 w 119"/>
                  <a:gd name="T29" fmla="*/ 29 h 169"/>
                  <a:gd name="T30" fmla="*/ 97 w 119"/>
                  <a:gd name="T31" fmla="*/ 28 h 169"/>
                  <a:gd name="T32" fmla="*/ 95 w 119"/>
                  <a:gd name="T33" fmla="*/ 26 h 169"/>
                  <a:gd name="T34" fmla="*/ 93 w 119"/>
                  <a:gd name="T35" fmla="*/ 23 h 169"/>
                  <a:gd name="T36" fmla="*/ 93 w 119"/>
                  <a:gd name="T37" fmla="*/ 23 h 169"/>
                  <a:gd name="T38" fmla="*/ 92 w 119"/>
                  <a:gd name="T39" fmla="*/ 20 h 169"/>
                  <a:gd name="T40" fmla="*/ 92 w 119"/>
                  <a:gd name="T41" fmla="*/ 19 h 169"/>
                  <a:gd name="T42" fmla="*/ 66 w 119"/>
                  <a:gd name="T43" fmla="*/ 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69">
                    <a:moveTo>
                      <a:pt x="70" y="92"/>
                    </a:moveTo>
                    <a:cubicBezTo>
                      <a:pt x="61" y="88"/>
                      <a:pt x="52" y="93"/>
                      <a:pt x="43" y="89"/>
                    </a:cubicBezTo>
                    <a:cubicBezTo>
                      <a:pt x="39" y="88"/>
                      <a:pt x="34" y="92"/>
                      <a:pt x="32" y="94"/>
                    </a:cubicBezTo>
                    <a:cubicBezTo>
                      <a:pt x="25" y="100"/>
                      <a:pt x="20" y="106"/>
                      <a:pt x="14" y="113"/>
                    </a:cubicBezTo>
                    <a:cubicBezTo>
                      <a:pt x="13" y="115"/>
                      <a:pt x="0" y="145"/>
                      <a:pt x="7" y="148"/>
                    </a:cubicBezTo>
                    <a:cubicBezTo>
                      <a:pt x="16" y="152"/>
                      <a:pt x="11" y="163"/>
                      <a:pt x="20" y="167"/>
                    </a:cubicBezTo>
                    <a:cubicBezTo>
                      <a:pt x="23" y="169"/>
                      <a:pt x="33" y="154"/>
                      <a:pt x="36" y="153"/>
                    </a:cubicBezTo>
                    <a:cubicBezTo>
                      <a:pt x="42" y="147"/>
                      <a:pt x="48" y="141"/>
                      <a:pt x="53" y="134"/>
                    </a:cubicBezTo>
                    <a:cubicBezTo>
                      <a:pt x="55" y="132"/>
                      <a:pt x="77" y="95"/>
                      <a:pt x="70" y="92"/>
                    </a:cubicBezTo>
                    <a:close/>
                    <a:moveTo>
                      <a:pt x="66" y="4"/>
                    </a:moveTo>
                    <a:cubicBezTo>
                      <a:pt x="53" y="8"/>
                      <a:pt x="37" y="21"/>
                      <a:pt x="37" y="36"/>
                    </a:cubicBezTo>
                    <a:cubicBezTo>
                      <a:pt x="36" y="55"/>
                      <a:pt x="47" y="70"/>
                      <a:pt x="64" y="78"/>
                    </a:cubicBezTo>
                    <a:cubicBezTo>
                      <a:pt x="78" y="85"/>
                      <a:pt x="94" y="76"/>
                      <a:pt x="103" y="66"/>
                    </a:cubicBezTo>
                    <a:cubicBezTo>
                      <a:pt x="110" y="58"/>
                      <a:pt x="119" y="39"/>
                      <a:pt x="105" y="33"/>
                    </a:cubicBezTo>
                    <a:cubicBezTo>
                      <a:pt x="103" y="32"/>
                      <a:pt x="100" y="30"/>
                      <a:pt x="98" y="29"/>
                    </a:cubicBezTo>
                    <a:cubicBezTo>
                      <a:pt x="98" y="28"/>
                      <a:pt x="97" y="28"/>
                      <a:pt x="97" y="28"/>
                    </a:cubicBezTo>
                    <a:cubicBezTo>
                      <a:pt x="96" y="27"/>
                      <a:pt x="96" y="26"/>
                      <a:pt x="95" y="26"/>
                    </a:cubicBezTo>
                    <a:cubicBezTo>
                      <a:pt x="94" y="25"/>
                      <a:pt x="94" y="24"/>
                      <a:pt x="93" y="23"/>
                    </a:cubicBezTo>
                    <a:cubicBezTo>
                      <a:pt x="93" y="23"/>
                      <a:pt x="93" y="23"/>
                      <a:pt x="93" y="23"/>
                    </a:cubicBezTo>
                    <a:cubicBezTo>
                      <a:pt x="93" y="22"/>
                      <a:pt x="92" y="21"/>
                      <a:pt x="92" y="20"/>
                    </a:cubicBezTo>
                    <a:cubicBezTo>
                      <a:pt x="92" y="20"/>
                      <a:pt x="92" y="19"/>
                      <a:pt x="92" y="19"/>
                    </a:cubicBezTo>
                    <a:cubicBezTo>
                      <a:pt x="92" y="4"/>
                      <a:pt x="78" y="0"/>
                      <a:pt x="66" y="4"/>
                    </a:cubicBezTo>
                    <a:close/>
                  </a:path>
                </a:pathLst>
              </a:custGeom>
              <a:solidFill>
                <a:srgbClr val="077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6">
                <a:extLst>
                  <a:ext uri="{FF2B5EF4-FFF2-40B4-BE49-F238E27FC236}">
                    <a16:creationId xmlns:a16="http://schemas.microsoft.com/office/drawing/2014/main" id="{5203C1C9-EBC0-417F-8B29-82E41C232376}"/>
                  </a:ext>
                </a:extLst>
              </p:cNvPr>
              <p:cNvSpPr>
                <a:spLocks/>
              </p:cNvSpPr>
              <p:nvPr/>
            </p:nvSpPr>
            <p:spPr bwMode="auto">
              <a:xfrm>
                <a:off x="7331838" y="6118417"/>
                <a:ext cx="326614" cy="588536"/>
              </a:xfrm>
              <a:custGeom>
                <a:avLst/>
                <a:gdLst>
                  <a:gd name="T0" fmla="*/ 6 w 105"/>
                  <a:gd name="T1" fmla="*/ 173 h 189"/>
                  <a:gd name="T2" fmla="*/ 8 w 105"/>
                  <a:gd name="T3" fmla="*/ 172 h 189"/>
                  <a:gd name="T4" fmla="*/ 88 w 105"/>
                  <a:gd name="T5" fmla="*/ 156 h 189"/>
                  <a:gd name="T6" fmla="*/ 39 w 105"/>
                  <a:gd name="T7" fmla="*/ 46 h 189"/>
                  <a:gd name="T8" fmla="*/ 25 w 105"/>
                  <a:gd name="T9" fmla="*/ 6 h 189"/>
                  <a:gd name="T10" fmla="*/ 39 w 105"/>
                  <a:gd name="T11" fmla="*/ 0 h 189"/>
                  <a:gd name="T12" fmla="*/ 46 w 105"/>
                  <a:gd name="T13" fmla="*/ 26 h 189"/>
                  <a:gd name="T14" fmla="*/ 50 w 105"/>
                  <a:gd name="T15" fmla="*/ 38 h 189"/>
                  <a:gd name="T16" fmla="*/ 101 w 105"/>
                  <a:gd name="T17" fmla="*/ 154 h 189"/>
                  <a:gd name="T18" fmla="*/ 101 w 105"/>
                  <a:gd name="T19" fmla="*/ 156 h 189"/>
                  <a:gd name="T20" fmla="*/ 99 w 105"/>
                  <a:gd name="T21" fmla="*/ 167 h 189"/>
                  <a:gd name="T22" fmla="*/ 90 w 105"/>
                  <a:gd name="T23" fmla="*/ 172 h 189"/>
                  <a:gd name="T24" fmla="*/ 87 w 105"/>
                  <a:gd name="T25" fmla="*/ 173 h 189"/>
                  <a:gd name="T26" fmla="*/ 86 w 105"/>
                  <a:gd name="T27" fmla="*/ 173 h 189"/>
                  <a:gd name="T28" fmla="*/ 26 w 105"/>
                  <a:gd name="T29" fmla="*/ 188 h 189"/>
                  <a:gd name="T30" fmla="*/ 11 w 105"/>
                  <a:gd name="T31" fmla="*/ 187 h 189"/>
                  <a:gd name="T32" fmla="*/ 4 w 105"/>
                  <a:gd name="T33" fmla="*/ 185 h 189"/>
                  <a:gd name="T34" fmla="*/ 6 w 105"/>
                  <a:gd name="T35"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89">
                    <a:moveTo>
                      <a:pt x="6" y="173"/>
                    </a:moveTo>
                    <a:cubicBezTo>
                      <a:pt x="6" y="173"/>
                      <a:pt x="7" y="172"/>
                      <a:pt x="8" y="172"/>
                    </a:cubicBezTo>
                    <a:cubicBezTo>
                      <a:pt x="34" y="162"/>
                      <a:pt x="61" y="160"/>
                      <a:pt x="88" y="156"/>
                    </a:cubicBezTo>
                    <a:cubicBezTo>
                      <a:pt x="79" y="117"/>
                      <a:pt x="52" y="84"/>
                      <a:pt x="39" y="46"/>
                    </a:cubicBezTo>
                    <a:cubicBezTo>
                      <a:pt x="35" y="34"/>
                      <a:pt x="30" y="20"/>
                      <a:pt x="25" y="6"/>
                    </a:cubicBezTo>
                    <a:cubicBezTo>
                      <a:pt x="29" y="5"/>
                      <a:pt x="34" y="3"/>
                      <a:pt x="39" y="0"/>
                    </a:cubicBezTo>
                    <a:cubicBezTo>
                      <a:pt x="41" y="9"/>
                      <a:pt x="44" y="18"/>
                      <a:pt x="46" y="26"/>
                    </a:cubicBezTo>
                    <a:cubicBezTo>
                      <a:pt x="47" y="30"/>
                      <a:pt x="49" y="34"/>
                      <a:pt x="50" y="38"/>
                    </a:cubicBezTo>
                    <a:cubicBezTo>
                      <a:pt x="63" y="79"/>
                      <a:pt x="91" y="113"/>
                      <a:pt x="101" y="154"/>
                    </a:cubicBezTo>
                    <a:cubicBezTo>
                      <a:pt x="101" y="155"/>
                      <a:pt x="101" y="155"/>
                      <a:pt x="101" y="156"/>
                    </a:cubicBezTo>
                    <a:cubicBezTo>
                      <a:pt x="105" y="159"/>
                      <a:pt x="105" y="166"/>
                      <a:pt x="99" y="167"/>
                    </a:cubicBezTo>
                    <a:cubicBezTo>
                      <a:pt x="96" y="169"/>
                      <a:pt x="93" y="170"/>
                      <a:pt x="90" y="172"/>
                    </a:cubicBezTo>
                    <a:cubicBezTo>
                      <a:pt x="89" y="173"/>
                      <a:pt x="88" y="173"/>
                      <a:pt x="87" y="173"/>
                    </a:cubicBezTo>
                    <a:cubicBezTo>
                      <a:pt x="86" y="173"/>
                      <a:pt x="86" y="173"/>
                      <a:pt x="86" y="173"/>
                    </a:cubicBezTo>
                    <a:cubicBezTo>
                      <a:pt x="67" y="181"/>
                      <a:pt x="46" y="184"/>
                      <a:pt x="26" y="188"/>
                    </a:cubicBezTo>
                    <a:cubicBezTo>
                      <a:pt x="21" y="189"/>
                      <a:pt x="16" y="188"/>
                      <a:pt x="11" y="187"/>
                    </a:cubicBezTo>
                    <a:cubicBezTo>
                      <a:pt x="11" y="187"/>
                      <a:pt x="3" y="185"/>
                      <a:pt x="4" y="185"/>
                    </a:cubicBezTo>
                    <a:cubicBezTo>
                      <a:pt x="0" y="182"/>
                      <a:pt x="0" y="174"/>
                      <a:pt x="6" y="17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67">
                <a:extLst>
                  <a:ext uri="{FF2B5EF4-FFF2-40B4-BE49-F238E27FC236}">
                    <a16:creationId xmlns:a16="http://schemas.microsoft.com/office/drawing/2014/main" id="{69AA5B73-541F-460F-AB3B-AD34B96027D8}"/>
                  </a:ext>
                </a:extLst>
              </p:cNvPr>
              <p:cNvSpPr>
                <a:spLocks/>
              </p:cNvSpPr>
              <p:nvPr/>
            </p:nvSpPr>
            <p:spPr bwMode="auto">
              <a:xfrm>
                <a:off x="7418620" y="6607549"/>
                <a:ext cx="143584" cy="67847"/>
              </a:xfrm>
              <a:custGeom>
                <a:avLst/>
                <a:gdLst>
                  <a:gd name="T0" fmla="*/ 32 w 46"/>
                  <a:gd name="T1" fmla="*/ 19 h 22"/>
                  <a:gd name="T2" fmla="*/ 22 w 46"/>
                  <a:gd name="T3" fmla="*/ 21 h 22"/>
                  <a:gd name="T4" fmla="*/ 5 w 46"/>
                  <a:gd name="T5" fmla="*/ 21 h 22"/>
                  <a:gd name="T6" fmla="*/ 0 w 46"/>
                  <a:gd name="T7" fmla="*/ 17 h 22"/>
                  <a:gd name="T8" fmla="*/ 4 w 46"/>
                  <a:gd name="T9" fmla="*/ 10 h 22"/>
                  <a:gd name="T10" fmla="*/ 24 w 46"/>
                  <a:gd name="T11" fmla="*/ 0 h 22"/>
                  <a:gd name="T12" fmla="*/ 41 w 46"/>
                  <a:gd name="T13" fmla="*/ 1 h 22"/>
                  <a:gd name="T14" fmla="*/ 45 w 46"/>
                  <a:gd name="T15" fmla="*/ 4 h 22"/>
                  <a:gd name="T16" fmla="*/ 42 w 46"/>
                  <a:gd name="T17" fmla="*/ 12 h 22"/>
                  <a:gd name="T18" fmla="*/ 32 w 46"/>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2">
                    <a:moveTo>
                      <a:pt x="32" y="19"/>
                    </a:moveTo>
                    <a:cubicBezTo>
                      <a:pt x="30" y="20"/>
                      <a:pt x="25" y="22"/>
                      <a:pt x="22" y="21"/>
                    </a:cubicBezTo>
                    <a:cubicBezTo>
                      <a:pt x="17" y="21"/>
                      <a:pt x="11" y="21"/>
                      <a:pt x="5" y="21"/>
                    </a:cubicBezTo>
                    <a:cubicBezTo>
                      <a:pt x="1" y="20"/>
                      <a:pt x="1" y="18"/>
                      <a:pt x="0" y="17"/>
                    </a:cubicBezTo>
                    <a:cubicBezTo>
                      <a:pt x="0" y="15"/>
                      <a:pt x="1" y="12"/>
                      <a:pt x="4" y="10"/>
                    </a:cubicBezTo>
                    <a:cubicBezTo>
                      <a:pt x="6" y="8"/>
                      <a:pt x="14" y="0"/>
                      <a:pt x="24" y="0"/>
                    </a:cubicBezTo>
                    <a:cubicBezTo>
                      <a:pt x="30" y="0"/>
                      <a:pt x="36" y="0"/>
                      <a:pt x="41" y="1"/>
                    </a:cubicBezTo>
                    <a:cubicBezTo>
                      <a:pt x="44" y="1"/>
                      <a:pt x="45" y="3"/>
                      <a:pt x="45" y="4"/>
                    </a:cubicBezTo>
                    <a:cubicBezTo>
                      <a:pt x="46" y="7"/>
                      <a:pt x="44" y="9"/>
                      <a:pt x="42" y="12"/>
                    </a:cubicBezTo>
                    <a:cubicBezTo>
                      <a:pt x="40" y="14"/>
                      <a:pt x="37" y="17"/>
                      <a:pt x="32" y="19"/>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68">
                <a:extLst>
                  <a:ext uri="{FF2B5EF4-FFF2-40B4-BE49-F238E27FC236}">
                    <a16:creationId xmlns:a16="http://schemas.microsoft.com/office/drawing/2014/main" id="{4E236833-1A0A-41DA-A806-D25BCF9D5186}"/>
                  </a:ext>
                </a:extLst>
              </p:cNvPr>
              <p:cNvSpPr>
                <a:spLocks/>
              </p:cNvSpPr>
              <p:nvPr/>
            </p:nvSpPr>
            <p:spPr bwMode="auto">
              <a:xfrm>
                <a:off x="7806770" y="5630862"/>
                <a:ext cx="569603" cy="336080"/>
              </a:xfrm>
              <a:custGeom>
                <a:avLst/>
                <a:gdLst>
                  <a:gd name="T0" fmla="*/ 174 w 183"/>
                  <a:gd name="T1" fmla="*/ 4 h 108"/>
                  <a:gd name="T2" fmla="*/ 178 w 183"/>
                  <a:gd name="T3" fmla="*/ 11 h 108"/>
                  <a:gd name="T4" fmla="*/ 182 w 183"/>
                  <a:gd name="T5" fmla="*/ 24 h 108"/>
                  <a:gd name="T6" fmla="*/ 179 w 183"/>
                  <a:gd name="T7" fmla="*/ 86 h 108"/>
                  <a:gd name="T8" fmla="*/ 179 w 183"/>
                  <a:gd name="T9" fmla="*/ 87 h 108"/>
                  <a:gd name="T10" fmla="*/ 179 w 183"/>
                  <a:gd name="T11" fmla="*/ 90 h 108"/>
                  <a:gd name="T12" fmla="*/ 176 w 183"/>
                  <a:gd name="T13" fmla="*/ 101 h 108"/>
                  <a:gd name="T14" fmla="*/ 165 w 183"/>
                  <a:gd name="T15" fmla="*/ 105 h 108"/>
                  <a:gd name="T16" fmla="*/ 164 w 183"/>
                  <a:gd name="T17" fmla="*/ 105 h 108"/>
                  <a:gd name="T18" fmla="*/ 40 w 183"/>
                  <a:gd name="T19" fmla="*/ 78 h 108"/>
                  <a:gd name="T20" fmla="*/ 27 w 183"/>
                  <a:gd name="T21" fmla="*/ 76 h 108"/>
                  <a:gd name="T22" fmla="*/ 0 w 183"/>
                  <a:gd name="T23" fmla="*/ 74 h 108"/>
                  <a:gd name="T24" fmla="*/ 3 w 183"/>
                  <a:gd name="T25" fmla="*/ 60 h 108"/>
                  <a:gd name="T26" fmla="*/ 45 w 183"/>
                  <a:gd name="T27" fmla="*/ 65 h 108"/>
                  <a:gd name="T28" fmla="*/ 163 w 183"/>
                  <a:gd name="T29" fmla="*/ 92 h 108"/>
                  <a:gd name="T30" fmla="*/ 162 w 183"/>
                  <a:gd name="T31" fmla="*/ 10 h 108"/>
                  <a:gd name="T32" fmla="*/ 163 w 183"/>
                  <a:gd name="T33" fmla="*/ 8 h 108"/>
                  <a:gd name="T34" fmla="*/ 174 w 183"/>
                  <a:gd name="T3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108">
                    <a:moveTo>
                      <a:pt x="174" y="4"/>
                    </a:moveTo>
                    <a:cubicBezTo>
                      <a:pt x="174" y="3"/>
                      <a:pt x="178" y="10"/>
                      <a:pt x="178" y="11"/>
                    </a:cubicBezTo>
                    <a:cubicBezTo>
                      <a:pt x="180" y="15"/>
                      <a:pt x="182" y="20"/>
                      <a:pt x="182" y="24"/>
                    </a:cubicBezTo>
                    <a:cubicBezTo>
                      <a:pt x="182" y="45"/>
                      <a:pt x="183" y="66"/>
                      <a:pt x="179" y="86"/>
                    </a:cubicBezTo>
                    <a:cubicBezTo>
                      <a:pt x="179" y="87"/>
                      <a:pt x="179" y="87"/>
                      <a:pt x="179" y="87"/>
                    </a:cubicBezTo>
                    <a:cubicBezTo>
                      <a:pt x="179" y="88"/>
                      <a:pt x="179" y="90"/>
                      <a:pt x="179" y="90"/>
                    </a:cubicBezTo>
                    <a:cubicBezTo>
                      <a:pt x="178" y="94"/>
                      <a:pt x="177" y="97"/>
                      <a:pt x="176" y="101"/>
                    </a:cubicBezTo>
                    <a:cubicBezTo>
                      <a:pt x="175" y="106"/>
                      <a:pt x="169" y="108"/>
                      <a:pt x="165" y="105"/>
                    </a:cubicBezTo>
                    <a:cubicBezTo>
                      <a:pt x="165" y="105"/>
                      <a:pt x="164" y="105"/>
                      <a:pt x="164" y="105"/>
                    </a:cubicBezTo>
                    <a:cubicBezTo>
                      <a:pt x="121" y="104"/>
                      <a:pt x="82" y="82"/>
                      <a:pt x="40" y="78"/>
                    </a:cubicBezTo>
                    <a:cubicBezTo>
                      <a:pt x="35" y="77"/>
                      <a:pt x="31" y="77"/>
                      <a:pt x="27" y="76"/>
                    </a:cubicBezTo>
                    <a:cubicBezTo>
                      <a:pt x="18" y="76"/>
                      <a:pt x="9" y="75"/>
                      <a:pt x="0" y="74"/>
                    </a:cubicBezTo>
                    <a:cubicBezTo>
                      <a:pt x="2" y="69"/>
                      <a:pt x="3" y="64"/>
                      <a:pt x="3" y="60"/>
                    </a:cubicBezTo>
                    <a:cubicBezTo>
                      <a:pt x="18" y="62"/>
                      <a:pt x="32" y="64"/>
                      <a:pt x="45" y="65"/>
                    </a:cubicBezTo>
                    <a:cubicBezTo>
                      <a:pt x="85" y="71"/>
                      <a:pt x="122" y="91"/>
                      <a:pt x="163" y="92"/>
                    </a:cubicBezTo>
                    <a:cubicBezTo>
                      <a:pt x="161" y="65"/>
                      <a:pt x="158" y="37"/>
                      <a:pt x="162" y="10"/>
                    </a:cubicBezTo>
                    <a:cubicBezTo>
                      <a:pt x="163" y="9"/>
                      <a:pt x="163" y="8"/>
                      <a:pt x="163" y="8"/>
                    </a:cubicBezTo>
                    <a:cubicBezTo>
                      <a:pt x="163" y="2"/>
                      <a:pt x="171" y="0"/>
                      <a:pt x="17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69">
                <a:extLst>
                  <a:ext uri="{FF2B5EF4-FFF2-40B4-BE49-F238E27FC236}">
                    <a16:creationId xmlns:a16="http://schemas.microsoft.com/office/drawing/2014/main" id="{CB02C995-3933-46CD-A97C-43AEF2AE72D3}"/>
                  </a:ext>
                </a:extLst>
              </p:cNvPr>
              <p:cNvSpPr>
                <a:spLocks/>
              </p:cNvSpPr>
              <p:nvPr/>
            </p:nvSpPr>
            <p:spPr bwMode="auto">
              <a:xfrm>
                <a:off x="8286434" y="5723955"/>
                <a:ext cx="74159" cy="145162"/>
              </a:xfrm>
              <a:custGeom>
                <a:avLst/>
                <a:gdLst>
                  <a:gd name="T0" fmla="*/ 18 w 24"/>
                  <a:gd name="T1" fmla="*/ 42 h 47"/>
                  <a:gd name="T2" fmla="*/ 11 w 24"/>
                  <a:gd name="T3" fmla="*/ 47 h 47"/>
                  <a:gd name="T4" fmla="*/ 7 w 24"/>
                  <a:gd name="T5" fmla="*/ 43 h 47"/>
                  <a:gd name="T6" fmla="*/ 3 w 24"/>
                  <a:gd name="T7" fmla="*/ 26 h 47"/>
                  <a:gd name="T8" fmla="*/ 8 w 24"/>
                  <a:gd name="T9" fmla="*/ 5 h 47"/>
                  <a:gd name="T10" fmla="*/ 15 w 24"/>
                  <a:gd name="T11" fmla="*/ 0 h 47"/>
                  <a:gd name="T12" fmla="*/ 19 w 24"/>
                  <a:gd name="T13" fmla="*/ 4 h 47"/>
                  <a:gd name="T14" fmla="*/ 23 w 24"/>
                  <a:gd name="T15" fmla="*/ 20 h 47"/>
                  <a:gd name="T16" fmla="*/ 23 w 24"/>
                  <a:gd name="T17" fmla="*/ 31 h 47"/>
                  <a:gd name="T18" fmla="*/ 18 w 24"/>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7">
                    <a:moveTo>
                      <a:pt x="18" y="42"/>
                    </a:moveTo>
                    <a:cubicBezTo>
                      <a:pt x="16" y="45"/>
                      <a:pt x="13" y="46"/>
                      <a:pt x="11" y="47"/>
                    </a:cubicBezTo>
                    <a:cubicBezTo>
                      <a:pt x="10" y="47"/>
                      <a:pt x="8" y="46"/>
                      <a:pt x="7" y="43"/>
                    </a:cubicBezTo>
                    <a:cubicBezTo>
                      <a:pt x="5" y="38"/>
                      <a:pt x="4" y="32"/>
                      <a:pt x="3" y="26"/>
                    </a:cubicBezTo>
                    <a:cubicBezTo>
                      <a:pt x="0" y="17"/>
                      <a:pt x="6" y="7"/>
                      <a:pt x="8" y="5"/>
                    </a:cubicBezTo>
                    <a:cubicBezTo>
                      <a:pt x="10" y="2"/>
                      <a:pt x="12" y="0"/>
                      <a:pt x="15" y="0"/>
                    </a:cubicBezTo>
                    <a:cubicBezTo>
                      <a:pt x="16" y="0"/>
                      <a:pt x="18" y="0"/>
                      <a:pt x="19" y="4"/>
                    </a:cubicBezTo>
                    <a:cubicBezTo>
                      <a:pt x="20" y="9"/>
                      <a:pt x="22" y="15"/>
                      <a:pt x="23" y="20"/>
                    </a:cubicBezTo>
                    <a:cubicBezTo>
                      <a:pt x="24" y="23"/>
                      <a:pt x="23" y="28"/>
                      <a:pt x="23" y="31"/>
                    </a:cubicBezTo>
                    <a:cubicBezTo>
                      <a:pt x="21" y="36"/>
                      <a:pt x="19" y="39"/>
                      <a:pt x="18" y="4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70">
                <a:extLst>
                  <a:ext uri="{FF2B5EF4-FFF2-40B4-BE49-F238E27FC236}">
                    <a16:creationId xmlns:a16="http://schemas.microsoft.com/office/drawing/2014/main" id="{476C459B-A6A7-4F1D-ABF2-91163EB4C4CF}"/>
                  </a:ext>
                </a:extLst>
              </p:cNvPr>
              <p:cNvSpPr>
                <a:spLocks/>
              </p:cNvSpPr>
              <p:nvPr/>
            </p:nvSpPr>
            <p:spPr bwMode="auto">
              <a:xfrm>
                <a:off x="7268724" y="5673464"/>
                <a:ext cx="640605" cy="523845"/>
              </a:xfrm>
              <a:custGeom>
                <a:avLst/>
                <a:gdLst>
                  <a:gd name="T0" fmla="*/ 0 w 206"/>
                  <a:gd name="T1" fmla="*/ 127 h 168"/>
                  <a:gd name="T2" fmla="*/ 175 w 206"/>
                  <a:gd name="T3" fmla="*/ 6 h 168"/>
                  <a:gd name="T4" fmla="*/ 199 w 206"/>
                  <a:gd name="T5" fmla="*/ 25 h 168"/>
                  <a:gd name="T6" fmla="*/ 183 w 206"/>
                  <a:gd name="T7" fmla="*/ 46 h 168"/>
                  <a:gd name="T8" fmla="*/ 182 w 206"/>
                  <a:gd name="T9" fmla="*/ 54 h 168"/>
                  <a:gd name="T10" fmla="*/ 185 w 206"/>
                  <a:gd name="T11" fmla="*/ 65 h 168"/>
                  <a:gd name="T12" fmla="*/ 168 w 206"/>
                  <a:gd name="T13" fmla="*/ 80 h 168"/>
                  <a:gd name="T14" fmla="*/ 139 w 206"/>
                  <a:gd name="T15" fmla="*/ 85 h 168"/>
                  <a:gd name="T16" fmla="*/ 124 w 206"/>
                  <a:gd name="T17" fmla="*/ 116 h 168"/>
                  <a:gd name="T18" fmla="*/ 95 w 206"/>
                  <a:gd name="T19" fmla="*/ 126 h 168"/>
                  <a:gd name="T20" fmla="*/ 79 w 206"/>
                  <a:gd name="T21" fmla="*/ 134 h 168"/>
                  <a:gd name="T22" fmla="*/ 81 w 206"/>
                  <a:gd name="T23" fmla="*/ 153 h 168"/>
                  <a:gd name="T24" fmla="*/ 75 w 206"/>
                  <a:gd name="T25" fmla="*/ 157 h 168"/>
                  <a:gd name="T26" fmla="*/ 75 w 206"/>
                  <a:gd name="T27" fmla="*/ 157 h 168"/>
                  <a:gd name="T28" fmla="*/ 0 w 206"/>
                  <a:gd name="T29"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68">
                    <a:moveTo>
                      <a:pt x="0" y="127"/>
                    </a:moveTo>
                    <a:cubicBezTo>
                      <a:pt x="0" y="126"/>
                      <a:pt x="146" y="17"/>
                      <a:pt x="175" y="6"/>
                    </a:cubicBezTo>
                    <a:cubicBezTo>
                      <a:pt x="188" y="0"/>
                      <a:pt x="196" y="16"/>
                      <a:pt x="199" y="25"/>
                    </a:cubicBezTo>
                    <a:cubicBezTo>
                      <a:pt x="206" y="31"/>
                      <a:pt x="206" y="49"/>
                      <a:pt x="183" y="46"/>
                    </a:cubicBezTo>
                    <a:cubicBezTo>
                      <a:pt x="177" y="45"/>
                      <a:pt x="180" y="49"/>
                      <a:pt x="182" y="54"/>
                    </a:cubicBezTo>
                    <a:cubicBezTo>
                      <a:pt x="184" y="58"/>
                      <a:pt x="185" y="61"/>
                      <a:pt x="185" y="65"/>
                    </a:cubicBezTo>
                    <a:cubicBezTo>
                      <a:pt x="186" y="75"/>
                      <a:pt x="175" y="78"/>
                      <a:pt x="168" y="80"/>
                    </a:cubicBezTo>
                    <a:cubicBezTo>
                      <a:pt x="158" y="81"/>
                      <a:pt x="147" y="81"/>
                      <a:pt x="139" y="85"/>
                    </a:cubicBezTo>
                    <a:cubicBezTo>
                      <a:pt x="127" y="91"/>
                      <a:pt x="129" y="106"/>
                      <a:pt x="124" y="116"/>
                    </a:cubicBezTo>
                    <a:cubicBezTo>
                      <a:pt x="118" y="127"/>
                      <a:pt x="106" y="126"/>
                      <a:pt x="95" y="126"/>
                    </a:cubicBezTo>
                    <a:cubicBezTo>
                      <a:pt x="91" y="126"/>
                      <a:pt x="75" y="126"/>
                      <a:pt x="79" y="134"/>
                    </a:cubicBezTo>
                    <a:cubicBezTo>
                      <a:pt x="83" y="140"/>
                      <a:pt x="84" y="147"/>
                      <a:pt x="81" y="153"/>
                    </a:cubicBezTo>
                    <a:cubicBezTo>
                      <a:pt x="79" y="155"/>
                      <a:pt x="77" y="156"/>
                      <a:pt x="75" y="157"/>
                    </a:cubicBezTo>
                    <a:cubicBezTo>
                      <a:pt x="75" y="157"/>
                      <a:pt x="75" y="157"/>
                      <a:pt x="75" y="157"/>
                    </a:cubicBezTo>
                    <a:cubicBezTo>
                      <a:pt x="70" y="168"/>
                      <a:pt x="13" y="165"/>
                      <a:pt x="0" y="12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1">
                <a:extLst>
                  <a:ext uri="{FF2B5EF4-FFF2-40B4-BE49-F238E27FC236}">
                    <a16:creationId xmlns:a16="http://schemas.microsoft.com/office/drawing/2014/main" id="{4C2E142A-788D-4213-A949-24387FEEA41A}"/>
                  </a:ext>
                </a:extLst>
              </p:cNvPr>
              <p:cNvSpPr>
                <a:spLocks/>
              </p:cNvSpPr>
              <p:nvPr/>
            </p:nvSpPr>
            <p:spPr bwMode="auto">
              <a:xfrm>
                <a:off x="6517670" y="5042326"/>
                <a:ext cx="1380615" cy="1046111"/>
              </a:xfrm>
              <a:custGeom>
                <a:avLst/>
                <a:gdLst>
                  <a:gd name="T0" fmla="*/ 11 w 444"/>
                  <a:gd name="T1" fmla="*/ 278 h 336"/>
                  <a:gd name="T2" fmla="*/ 25 w 444"/>
                  <a:gd name="T3" fmla="*/ 260 h 336"/>
                  <a:gd name="T4" fmla="*/ 5 w 444"/>
                  <a:gd name="T5" fmla="*/ 262 h 336"/>
                  <a:gd name="T6" fmla="*/ 3 w 444"/>
                  <a:gd name="T7" fmla="*/ 256 h 336"/>
                  <a:gd name="T8" fmla="*/ 29 w 444"/>
                  <a:gd name="T9" fmla="*/ 253 h 336"/>
                  <a:gd name="T10" fmla="*/ 91 w 444"/>
                  <a:gd name="T11" fmla="*/ 197 h 336"/>
                  <a:gd name="T12" fmla="*/ 113 w 444"/>
                  <a:gd name="T13" fmla="*/ 168 h 336"/>
                  <a:gd name="T14" fmla="*/ 119 w 444"/>
                  <a:gd name="T15" fmla="*/ 151 h 336"/>
                  <a:gd name="T16" fmla="*/ 155 w 444"/>
                  <a:gd name="T17" fmla="*/ 97 h 336"/>
                  <a:gd name="T18" fmla="*/ 162 w 444"/>
                  <a:gd name="T19" fmla="*/ 106 h 336"/>
                  <a:gd name="T20" fmla="*/ 145 w 444"/>
                  <a:gd name="T21" fmla="*/ 144 h 336"/>
                  <a:gd name="T22" fmla="*/ 245 w 444"/>
                  <a:gd name="T23" fmla="*/ 314 h 336"/>
                  <a:gd name="T24" fmla="*/ 374 w 444"/>
                  <a:gd name="T25" fmla="*/ 201 h 336"/>
                  <a:gd name="T26" fmla="*/ 274 w 444"/>
                  <a:gd name="T27" fmla="*/ 85 h 336"/>
                  <a:gd name="T28" fmla="*/ 222 w 444"/>
                  <a:gd name="T29" fmla="*/ 72 h 336"/>
                  <a:gd name="T30" fmla="*/ 202 w 444"/>
                  <a:gd name="T31" fmla="*/ 63 h 336"/>
                  <a:gd name="T32" fmla="*/ 261 w 444"/>
                  <a:gd name="T33" fmla="*/ 45 h 336"/>
                  <a:gd name="T34" fmla="*/ 273 w 444"/>
                  <a:gd name="T35" fmla="*/ 48 h 336"/>
                  <a:gd name="T36" fmla="*/ 273 w 444"/>
                  <a:gd name="T37" fmla="*/ 48 h 336"/>
                  <a:gd name="T38" fmla="*/ 304 w 444"/>
                  <a:gd name="T39" fmla="*/ 52 h 336"/>
                  <a:gd name="T40" fmla="*/ 304 w 444"/>
                  <a:gd name="T41" fmla="*/ 52 h 336"/>
                  <a:gd name="T42" fmla="*/ 409 w 444"/>
                  <a:gd name="T43" fmla="*/ 30 h 336"/>
                  <a:gd name="T44" fmla="*/ 410 w 444"/>
                  <a:gd name="T45" fmla="*/ 25 h 336"/>
                  <a:gd name="T46" fmla="*/ 415 w 444"/>
                  <a:gd name="T47" fmla="*/ 6 h 336"/>
                  <a:gd name="T48" fmla="*/ 418 w 444"/>
                  <a:gd name="T49" fmla="*/ 0 h 336"/>
                  <a:gd name="T50" fmla="*/ 424 w 444"/>
                  <a:gd name="T51" fmla="*/ 5 h 336"/>
                  <a:gd name="T52" fmla="*/ 422 w 444"/>
                  <a:gd name="T53" fmla="*/ 26 h 336"/>
                  <a:gd name="T54" fmla="*/ 435 w 444"/>
                  <a:gd name="T55" fmla="*/ 23 h 336"/>
                  <a:gd name="T56" fmla="*/ 443 w 444"/>
                  <a:gd name="T57" fmla="*/ 26 h 336"/>
                  <a:gd name="T58" fmla="*/ 437 w 444"/>
                  <a:gd name="T59" fmla="*/ 32 h 336"/>
                  <a:gd name="T60" fmla="*/ 426 w 444"/>
                  <a:gd name="T61" fmla="*/ 37 h 336"/>
                  <a:gd name="T62" fmla="*/ 439 w 444"/>
                  <a:gd name="T63" fmla="*/ 47 h 336"/>
                  <a:gd name="T64" fmla="*/ 432 w 444"/>
                  <a:gd name="T65" fmla="*/ 51 h 336"/>
                  <a:gd name="T66" fmla="*/ 415 w 444"/>
                  <a:gd name="T67" fmla="*/ 40 h 336"/>
                  <a:gd name="T68" fmla="*/ 306 w 444"/>
                  <a:gd name="T69" fmla="*/ 65 h 336"/>
                  <a:gd name="T70" fmla="*/ 306 w 444"/>
                  <a:gd name="T71" fmla="*/ 65 h 336"/>
                  <a:gd name="T72" fmla="*/ 284 w 444"/>
                  <a:gd name="T73" fmla="*/ 68 h 336"/>
                  <a:gd name="T74" fmla="*/ 345 w 444"/>
                  <a:gd name="T75" fmla="*/ 136 h 336"/>
                  <a:gd name="T76" fmla="*/ 412 w 444"/>
                  <a:gd name="T77" fmla="*/ 222 h 336"/>
                  <a:gd name="T78" fmla="*/ 251 w 444"/>
                  <a:gd name="T79" fmla="*/ 329 h 336"/>
                  <a:gd name="T80" fmla="*/ 250 w 444"/>
                  <a:gd name="T81" fmla="*/ 330 h 336"/>
                  <a:gd name="T82" fmla="*/ 232 w 444"/>
                  <a:gd name="T83" fmla="*/ 324 h 336"/>
                  <a:gd name="T84" fmla="*/ 134 w 444"/>
                  <a:gd name="T85" fmla="*/ 157 h 336"/>
                  <a:gd name="T86" fmla="*/ 133 w 444"/>
                  <a:gd name="T87" fmla="*/ 159 h 336"/>
                  <a:gd name="T88" fmla="*/ 133 w 444"/>
                  <a:gd name="T89" fmla="*/ 159 h 336"/>
                  <a:gd name="T90" fmla="*/ 109 w 444"/>
                  <a:gd name="T91" fmla="*/ 191 h 336"/>
                  <a:gd name="T92" fmla="*/ 108 w 444"/>
                  <a:gd name="T93" fmla="*/ 192 h 336"/>
                  <a:gd name="T94" fmla="*/ 37 w 444"/>
                  <a:gd name="T95" fmla="*/ 257 h 336"/>
                  <a:gd name="T96" fmla="*/ 47 w 444"/>
                  <a:gd name="T97" fmla="*/ 280 h 336"/>
                  <a:gd name="T98" fmla="*/ 42 w 444"/>
                  <a:gd name="T99" fmla="*/ 286 h 336"/>
                  <a:gd name="T100" fmla="*/ 31 w 444"/>
                  <a:gd name="T101" fmla="*/ 265 h 336"/>
                  <a:gd name="T102" fmla="*/ 12 w 444"/>
                  <a:gd name="T103" fmla="*/ 284 h 336"/>
                  <a:gd name="T104" fmla="*/ 11 w 444"/>
                  <a:gd name="T105" fmla="*/ 27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4" h="336">
                    <a:moveTo>
                      <a:pt x="11" y="278"/>
                    </a:moveTo>
                    <a:cubicBezTo>
                      <a:pt x="20" y="272"/>
                      <a:pt x="21" y="272"/>
                      <a:pt x="25" y="260"/>
                    </a:cubicBezTo>
                    <a:cubicBezTo>
                      <a:pt x="16" y="261"/>
                      <a:pt x="15" y="263"/>
                      <a:pt x="5" y="262"/>
                    </a:cubicBezTo>
                    <a:cubicBezTo>
                      <a:pt x="1" y="262"/>
                      <a:pt x="0" y="257"/>
                      <a:pt x="3" y="256"/>
                    </a:cubicBezTo>
                    <a:cubicBezTo>
                      <a:pt x="15" y="254"/>
                      <a:pt x="17" y="253"/>
                      <a:pt x="29" y="253"/>
                    </a:cubicBezTo>
                    <a:cubicBezTo>
                      <a:pt x="32" y="253"/>
                      <a:pt x="72" y="216"/>
                      <a:pt x="91" y="197"/>
                    </a:cubicBezTo>
                    <a:cubicBezTo>
                      <a:pt x="100" y="188"/>
                      <a:pt x="107" y="178"/>
                      <a:pt x="113" y="168"/>
                    </a:cubicBezTo>
                    <a:cubicBezTo>
                      <a:pt x="115" y="162"/>
                      <a:pt x="118" y="155"/>
                      <a:pt x="119" y="151"/>
                    </a:cubicBezTo>
                    <a:cubicBezTo>
                      <a:pt x="123" y="136"/>
                      <a:pt x="128" y="120"/>
                      <a:pt x="155" y="97"/>
                    </a:cubicBezTo>
                    <a:cubicBezTo>
                      <a:pt x="161" y="93"/>
                      <a:pt x="167" y="101"/>
                      <a:pt x="162" y="106"/>
                    </a:cubicBezTo>
                    <a:cubicBezTo>
                      <a:pt x="150" y="116"/>
                      <a:pt x="145" y="127"/>
                      <a:pt x="145" y="144"/>
                    </a:cubicBezTo>
                    <a:cubicBezTo>
                      <a:pt x="158" y="154"/>
                      <a:pt x="221" y="245"/>
                      <a:pt x="245" y="314"/>
                    </a:cubicBezTo>
                    <a:cubicBezTo>
                      <a:pt x="299" y="281"/>
                      <a:pt x="328" y="245"/>
                      <a:pt x="374" y="201"/>
                    </a:cubicBezTo>
                    <a:cubicBezTo>
                      <a:pt x="365" y="197"/>
                      <a:pt x="282" y="94"/>
                      <a:pt x="274" y="85"/>
                    </a:cubicBezTo>
                    <a:cubicBezTo>
                      <a:pt x="271" y="82"/>
                      <a:pt x="246" y="61"/>
                      <a:pt x="222" y="72"/>
                    </a:cubicBezTo>
                    <a:cubicBezTo>
                      <a:pt x="219" y="74"/>
                      <a:pt x="204" y="70"/>
                      <a:pt x="202" y="63"/>
                    </a:cubicBezTo>
                    <a:cubicBezTo>
                      <a:pt x="202" y="63"/>
                      <a:pt x="235" y="42"/>
                      <a:pt x="261" y="45"/>
                    </a:cubicBezTo>
                    <a:cubicBezTo>
                      <a:pt x="265" y="46"/>
                      <a:pt x="269" y="47"/>
                      <a:pt x="273" y="48"/>
                    </a:cubicBezTo>
                    <a:cubicBezTo>
                      <a:pt x="273" y="48"/>
                      <a:pt x="273" y="48"/>
                      <a:pt x="273" y="48"/>
                    </a:cubicBezTo>
                    <a:cubicBezTo>
                      <a:pt x="281" y="50"/>
                      <a:pt x="304" y="52"/>
                      <a:pt x="304" y="52"/>
                    </a:cubicBezTo>
                    <a:cubicBezTo>
                      <a:pt x="304" y="52"/>
                      <a:pt x="304" y="52"/>
                      <a:pt x="304" y="52"/>
                    </a:cubicBezTo>
                    <a:cubicBezTo>
                      <a:pt x="345" y="51"/>
                      <a:pt x="390" y="60"/>
                      <a:pt x="409" y="30"/>
                    </a:cubicBezTo>
                    <a:cubicBezTo>
                      <a:pt x="409" y="29"/>
                      <a:pt x="409" y="26"/>
                      <a:pt x="410" y="25"/>
                    </a:cubicBezTo>
                    <a:cubicBezTo>
                      <a:pt x="414" y="19"/>
                      <a:pt x="417" y="13"/>
                      <a:pt x="415" y="6"/>
                    </a:cubicBezTo>
                    <a:cubicBezTo>
                      <a:pt x="414" y="3"/>
                      <a:pt x="415" y="1"/>
                      <a:pt x="418" y="0"/>
                    </a:cubicBezTo>
                    <a:cubicBezTo>
                      <a:pt x="421" y="0"/>
                      <a:pt x="423" y="2"/>
                      <a:pt x="424" y="5"/>
                    </a:cubicBezTo>
                    <a:cubicBezTo>
                      <a:pt x="426" y="12"/>
                      <a:pt x="425" y="19"/>
                      <a:pt x="422" y="26"/>
                    </a:cubicBezTo>
                    <a:cubicBezTo>
                      <a:pt x="427" y="25"/>
                      <a:pt x="430" y="24"/>
                      <a:pt x="435" y="23"/>
                    </a:cubicBezTo>
                    <a:cubicBezTo>
                      <a:pt x="438" y="22"/>
                      <a:pt x="443" y="24"/>
                      <a:pt x="443" y="26"/>
                    </a:cubicBezTo>
                    <a:cubicBezTo>
                      <a:pt x="444" y="30"/>
                      <a:pt x="440" y="31"/>
                      <a:pt x="437" y="32"/>
                    </a:cubicBezTo>
                    <a:cubicBezTo>
                      <a:pt x="434" y="33"/>
                      <a:pt x="430" y="36"/>
                      <a:pt x="426" y="37"/>
                    </a:cubicBezTo>
                    <a:cubicBezTo>
                      <a:pt x="432" y="39"/>
                      <a:pt x="433" y="41"/>
                      <a:pt x="439" y="47"/>
                    </a:cubicBezTo>
                    <a:cubicBezTo>
                      <a:pt x="444" y="52"/>
                      <a:pt x="436" y="53"/>
                      <a:pt x="432" y="51"/>
                    </a:cubicBezTo>
                    <a:cubicBezTo>
                      <a:pt x="421" y="43"/>
                      <a:pt x="421" y="45"/>
                      <a:pt x="415" y="40"/>
                    </a:cubicBezTo>
                    <a:cubicBezTo>
                      <a:pt x="387" y="73"/>
                      <a:pt x="345" y="65"/>
                      <a:pt x="306" y="65"/>
                    </a:cubicBezTo>
                    <a:cubicBezTo>
                      <a:pt x="306" y="65"/>
                      <a:pt x="306" y="65"/>
                      <a:pt x="306" y="65"/>
                    </a:cubicBezTo>
                    <a:cubicBezTo>
                      <a:pt x="294" y="66"/>
                      <a:pt x="287" y="68"/>
                      <a:pt x="284" y="68"/>
                    </a:cubicBezTo>
                    <a:cubicBezTo>
                      <a:pt x="304" y="92"/>
                      <a:pt x="321" y="116"/>
                      <a:pt x="345" y="136"/>
                    </a:cubicBezTo>
                    <a:cubicBezTo>
                      <a:pt x="372" y="159"/>
                      <a:pt x="436" y="201"/>
                      <a:pt x="412" y="222"/>
                    </a:cubicBezTo>
                    <a:cubicBezTo>
                      <a:pt x="409" y="225"/>
                      <a:pt x="328" y="301"/>
                      <a:pt x="251" y="329"/>
                    </a:cubicBezTo>
                    <a:cubicBezTo>
                      <a:pt x="251" y="330"/>
                      <a:pt x="250" y="330"/>
                      <a:pt x="250" y="330"/>
                    </a:cubicBezTo>
                    <a:cubicBezTo>
                      <a:pt x="246" y="334"/>
                      <a:pt x="234" y="336"/>
                      <a:pt x="232" y="324"/>
                    </a:cubicBezTo>
                    <a:cubicBezTo>
                      <a:pt x="214" y="257"/>
                      <a:pt x="170" y="215"/>
                      <a:pt x="134" y="157"/>
                    </a:cubicBezTo>
                    <a:cubicBezTo>
                      <a:pt x="134" y="158"/>
                      <a:pt x="133" y="159"/>
                      <a:pt x="133" y="159"/>
                    </a:cubicBezTo>
                    <a:cubicBezTo>
                      <a:pt x="133" y="159"/>
                      <a:pt x="133" y="159"/>
                      <a:pt x="133" y="159"/>
                    </a:cubicBezTo>
                    <a:cubicBezTo>
                      <a:pt x="133" y="159"/>
                      <a:pt x="113" y="187"/>
                      <a:pt x="109" y="191"/>
                    </a:cubicBezTo>
                    <a:cubicBezTo>
                      <a:pt x="109" y="191"/>
                      <a:pt x="109" y="191"/>
                      <a:pt x="108" y="192"/>
                    </a:cubicBezTo>
                    <a:cubicBezTo>
                      <a:pt x="89" y="216"/>
                      <a:pt x="66" y="238"/>
                      <a:pt x="37" y="257"/>
                    </a:cubicBezTo>
                    <a:cubicBezTo>
                      <a:pt x="39" y="266"/>
                      <a:pt x="41" y="275"/>
                      <a:pt x="47" y="280"/>
                    </a:cubicBezTo>
                    <a:cubicBezTo>
                      <a:pt x="50" y="283"/>
                      <a:pt x="46" y="291"/>
                      <a:pt x="42" y="286"/>
                    </a:cubicBezTo>
                    <a:cubicBezTo>
                      <a:pt x="38" y="281"/>
                      <a:pt x="33" y="270"/>
                      <a:pt x="31" y="265"/>
                    </a:cubicBezTo>
                    <a:cubicBezTo>
                      <a:pt x="27" y="275"/>
                      <a:pt x="25" y="279"/>
                      <a:pt x="12" y="284"/>
                    </a:cubicBezTo>
                    <a:cubicBezTo>
                      <a:pt x="6" y="287"/>
                      <a:pt x="9" y="279"/>
                      <a:pt x="11" y="27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2">
                <a:extLst>
                  <a:ext uri="{FF2B5EF4-FFF2-40B4-BE49-F238E27FC236}">
                    <a16:creationId xmlns:a16="http://schemas.microsoft.com/office/drawing/2014/main" id="{A0E5F520-E7EC-4003-AD52-89F17F688A88}"/>
                  </a:ext>
                </a:extLst>
              </p:cNvPr>
              <p:cNvSpPr>
                <a:spLocks noEditPoints="1"/>
              </p:cNvSpPr>
              <p:nvPr/>
            </p:nvSpPr>
            <p:spPr bwMode="auto">
              <a:xfrm>
                <a:off x="6845861" y="5144886"/>
                <a:ext cx="911994" cy="831524"/>
              </a:xfrm>
              <a:custGeom>
                <a:avLst/>
                <a:gdLst>
                  <a:gd name="T0" fmla="*/ 79 w 293"/>
                  <a:gd name="T1" fmla="*/ 120 h 267"/>
                  <a:gd name="T2" fmla="*/ 132 w 293"/>
                  <a:gd name="T3" fmla="*/ 213 h 267"/>
                  <a:gd name="T4" fmla="*/ 164 w 293"/>
                  <a:gd name="T5" fmla="*/ 251 h 267"/>
                  <a:gd name="T6" fmla="*/ 211 w 293"/>
                  <a:gd name="T7" fmla="*/ 244 h 267"/>
                  <a:gd name="T8" fmla="*/ 212 w 293"/>
                  <a:gd name="T9" fmla="*/ 236 h 267"/>
                  <a:gd name="T10" fmla="*/ 237 w 293"/>
                  <a:gd name="T11" fmla="*/ 235 h 267"/>
                  <a:gd name="T12" fmla="*/ 246 w 293"/>
                  <a:gd name="T13" fmla="*/ 213 h 267"/>
                  <a:gd name="T14" fmla="*/ 239 w 293"/>
                  <a:gd name="T15" fmla="*/ 202 h 267"/>
                  <a:gd name="T16" fmla="*/ 240 w 293"/>
                  <a:gd name="T17" fmla="*/ 200 h 267"/>
                  <a:gd name="T18" fmla="*/ 243 w 293"/>
                  <a:gd name="T19" fmla="*/ 202 h 267"/>
                  <a:gd name="T20" fmla="*/ 277 w 293"/>
                  <a:gd name="T21" fmla="*/ 177 h 267"/>
                  <a:gd name="T22" fmla="*/ 191 w 293"/>
                  <a:gd name="T23" fmla="*/ 68 h 267"/>
                  <a:gd name="T24" fmla="*/ 158 w 293"/>
                  <a:gd name="T25" fmla="*/ 37 h 267"/>
                  <a:gd name="T26" fmla="*/ 162 w 293"/>
                  <a:gd name="T27" fmla="*/ 38 h 267"/>
                  <a:gd name="T28" fmla="*/ 182 w 293"/>
                  <a:gd name="T29" fmla="*/ 6 h 267"/>
                  <a:gd name="T30" fmla="*/ 121 w 293"/>
                  <a:gd name="T31" fmla="*/ 9 h 267"/>
                  <a:gd name="T32" fmla="*/ 111 w 293"/>
                  <a:gd name="T33" fmla="*/ 16 h 267"/>
                  <a:gd name="T34" fmla="*/ 94 w 293"/>
                  <a:gd name="T35" fmla="*/ 23 h 267"/>
                  <a:gd name="T36" fmla="*/ 90 w 293"/>
                  <a:gd name="T37" fmla="*/ 29 h 267"/>
                  <a:gd name="T38" fmla="*/ 77 w 293"/>
                  <a:gd name="T39" fmla="*/ 38 h 267"/>
                  <a:gd name="T40" fmla="*/ 66 w 293"/>
                  <a:gd name="T41" fmla="*/ 76 h 267"/>
                  <a:gd name="T42" fmla="*/ 79 w 293"/>
                  <a:gd name="T43" fmla="*/ 120 h 267"/>
                  <a:gd name="T44" fmla="*/ 25 w 293"/>
                  <a:gd name="T45" fmla="*/ 142 h 267"/>
                  <a:gd name="T46" fmla="*/ 40 w 293"/>
                  <a:gd name="T47" fmla="*/ 108 h 267"/>
                  <a:gd name="T48" fmla="*/ 38 w 293"/>
                  <a:gd name="T49" fmla="*/ 94 h 267"/>
                  <a:gd name="T50" fmla="*/ 21 w 293"/>
                  <a:gd name="T51" fmla="*/ 89 h 267"/>
                  <a:gd name="T52" fmla="*/ 2 w 293"/>
                  <a:gd name="T53" fmla="*/ 130 h 267"/>
                  <a:gd name="T54" fmla="*/ 25 w 293"/>
                  <a:gd name="T55" fmla="*/ 14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67">
                    <a:moveTo>
                      <a:pt x="79" y="120"/>
                    </a:moveTo>
                    <a:cubicBezTo>
                      <a:pt x="93" y="152"/>
                      <a:pt x="111" y="184"/>
                      <a:pt x="132" y="213"/>
                    </a:cubicBezTo>
                    <a:cubicBezTo>
                      <a:pt x="141" y="227"/>
                      <a:pt x="151" y="240"/>
                      <a:pt x="164" y="251"/>
                    </a:cubicBezTo>
                    <a:cubicBezTo>
                      <a:pt x="181" y="267"/>
                      <a:pt x="205" y="262"/>
                      <a:pt x="211" y="244"/>
                    </a:cubicBezTo>
                    <a:cubicBezTo>
                      <a:pt x="212" y="242"/>
                      <a:pt x="213" y="239"/>
                      <a:pt x="212" y="236"/>
                    </a:cubicBezTo>
                    <a:cubicBezTo>
                      <a:pt x="221" y="240"/>
                      <a:pt x="232" y="238"/>
                      <a:pt x="237" y="235"/>
                    </a:cubicBezTo>
                    <a:cubicBezTo>
                      <a:pt x="243" y="232"/>
                      <a:pt x="251" y="223"/>
                      <a:pt x="246" y="213"/>
                    </a:cubicBezTo>
                    <a:cubicBezTo>
                      <a:pt x="244" y="209"/>
                      <a:pt x="241" y="206"/>
                      <a:pt x="239" y="202"/>
                    </a:cubicBezTo>
                    <a:cubicBezTo>
                      <a:pt x="239" y="201"/>
                      <a:pt x="240" y="201"/>
                      <a:pt x="240" y="200"/>
                    </a:cubicBezTo>
                    <a:cubicBezTo>
                      <a:pt x="241" y="201"/>
                      <a:pt x="242" y="201"/>
                      <a:pt x="243" y="202"/>
                    </a:cubicBezTo>
                    <a:cubicBezTo>
                      <a:pt x="260" y="217"/>
                      <a:pt x="293" y="200"/>
                      <a:pt x="277" y="177"/>
                    </a:cubicBezTo>
                    <a:cubicBezTo>
                      <a:pt x="251" y="139"/>
                      <a:pt x="223" y="101"/>
                      <a:pt x="191" y="68"/>
                    </a:cubicBezTo>
                    <a:cubicBezTo>
                      <a:pt x="181" y="58"/>
                      <a:pt x="170" y="46"/>
                      <a:pt x="158" y="37"/>
                    </a:cubicBezTo>
                    <a:cubicBezTo>
                      <a:pt x="160" y="37"/>
                      <a:pt x="161" y="37"/>
                      <a:pt x="162" y="38"/>
                    </a:cubicBezTo>
                    <a:cubicBezTo>
                      <a:pt x="174" y="41"/>
                      <a:pt x="195" y="10"/>
                      <a:pt x="182" y="6"/>
                    </a:cubicBezTo>
                    <a:cubicBezTo>
                      <a:pt x="162" y="0"/>
                      <a:pt x="139" y="2"/>
                      <a:pt x="121" y="9"/>
                    </a:cubicBezTo>
                    <a:cubicBezTo>
                      <a:pt x="117" y="11"/>
                      <a:pt x="114" y="13"/>
                      <a:pt x="111" y="16"/>
                    </a:cubicBezTo>
                    <a:cubicBezTo>
                      <a:pt x="105" y="17"/>
                      <a:pt x="99" y="19"/>
                      <a:pt x="94" y="23"/>
                    </a:cubicBezTo>
                    <a:cubicBezTo>
                      <a:pt x="92" y="25"/>
                      <a:pt x="91" y="27"/>
                      <a:pt x="90" y="29"/>
                    </a:cubicBezTo>
                    <a:cubicBezTo>
                      <a:pt x="84" y="30"/>
                      <a:pt x="80" y="34"/>
                      <a:pt x="77" y="38"/>
                    </a:cubicBezTo>
                    <a:cubicBezTo>
                      <a:pt x="70" y="49"/>
                      <a:pt x="65" y="61"/>
                      <a:pt x="66" y="76"/>
                    </a:cubicBezTo>
                    <a:cubicBezTo>
                      <a:pt x="66" y="91"/>
                      <a:pt x="73" y="106"/>
                      <a:pt x="79" y="120"/>
                    </a:cubicBezTo>
                    <a:close/>
                    <a:moveTo>
                      <a:pt x="25" y="142"/>
                    </a:moveTo>
                    <a:cubicBezTo>
                      <a:pt x="27" y="127"/>
                      <a:pt x="33" y="114"/>
                      <a:pt x="40" y="108"/>
                    </a:cubicBezTo>
                    <a:cubicBezTo>
                      <a:pt x="44" y="105"/>
                      <a:pt x="43" y="99"/>
                      <a:pt x="38" y="94"/>
                    </a:cubicBezTo>
                    <a:cubicBezTo>
                      <a:pt x="33" y="88"/>
                      <a:pt x="25" y="86"/>
                      <a:pt x="21" y="89"/>
                    </a:cubicBezTo>
                    <a:cubicBezTo>
                      <a:pt x="12" y="97"/>
                      <a:pt x="4" y="111"/>
                      <a:pt x="2" y="130"/>
                    </a:cubicBezTo>
                    <a:cubicBezTo>
                      <a:pt x="0" y="143"/>
                      <a:pt x="24" y="154"/>
                      <a:pt x="25" y="142"/>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3">
                <a:extLst>
                  <a:ext uri="{FF2B5EF4-FFF2-40B4-BE49-F238E27FC236}">
                    <a16:creationId xmlns:a16="http://schemas.microsoft.com/office/drawing/2014/main" id="{F244BC39-757F-41BD-97AD-8CD6B846E328}"/>
                  </a:ext>
                </a:extLst>
              </p:cNvPr>
              <p:cNvSpPr>
                <a:spLocks/>
              </p:cNvSpPr>
              <p:nvPr/>
            </p:nvSpPr>
            <p:spPr bwMode="auto">
              <a:xfrm>
                <a:off x="6258903" y="4370164"/>
                <a:ext cx="1022444" cy="976686"/>
              </a:xfrm>
              <a:custGeom>
                <a:avLst/>
                <a:gdLst>
                  <a:gd name="T0" fmla="*/ 48 w 329"/>
                  <a:gd name="T1" fmla="*/ 244 h 314"/>
                  <a:gd name="T2" fmla="*/ 251 w 329"/>
                  <a:gd name="T3" fmla="*/ 264 h 314"/>
                  <a:gd name="T4" fmla="*/ 281 w 329"/>
                  <a:gd name="T5" fmla="*/ 62 h 314"/>
                  <a:gd name="T6" fmla="*/ 69 w 329"/>
                  <a:gd name="T7" fmla="*/ 40 h 314"/>
                  <a:gd name="T8" fmla="*/ 48 w 329"/>
                  <a:gd name="T9" fmla="*/ 244 h 314"/>
                </a:gdLst>
                <a:ahLst/>
                <a:cxnLst>
                  <a:cxn ang="0">
                    <a:pos x="T0" y="T1"/>
                  </a:cxn>
                  <a:cxn ang="0">
                    <a:pos x="T2" y="T3"/>
                  </a:cxn>
                  <a:cxn ang="0">
                    <a:pos x="T4" y="T5"/>
                  </a:cxn>
                  <a:cxn ang="0">
                    <a:pos x="T6" y="T7"/>
                  </a:cxn>
                  <a:cxn ang="0">
                    <a:pos x="T8" y="T9"/>
                  </a:cxn>
                </a:cxnLst>
                <a:rect l="0" t="0" r="r" b="b"/>
                <a:pathLst>
                  <a:path w="329" h="314">
                    <a:moveTo>
                      <a:pt x="48" y="244"/>
                    </a:moveTo>
                    <a:cubicBezTo>
                      <a:pt x="95" y="305"/>
                      <a:pt x="186" y="314"/>
                      <a:pt x="251" y="264"/>
                    </a:cubicBezTo>
                    <a:cubicBezTo>
                      <a:pt x="315" y="214"/>
                      <a:pt x="329" y="124"/>
                      <a:pt x="281" y="62"/>
                    </a:cubicBezTo>
                    <a:cubicBezTo>
                      <a:pt x="233" y="1"/>
                      <a:pt x="118" y="0"/>
                      <a:pt x="69" y="40"/>
                    </a:cubicBezTo>
                    <a:cubicBezTo>
                      <a:pt x="13" y="86"/>
                      <a:pt x="0" y="182"/>
                      <a:pt x="48"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4">
                <a:extLst>
                  <a:ext uri="{FF2B5EF4-FFF2-40B4-BE49-F238E27FC236}">
                    <a16:creationId xmlns:a16="http://schemas.microsoft.com/office/drawing/2014/main" id="{AB89C3E4-2F05-440B-BADB-94E4004ABA17}"/>
                  </a:ext>
                </a:extLst>
              </p:cNvPr>
              <p:cNvSpPr>
                <a:spLocks/>
              </p:cNvSpPr>
              <p:nvPr/>
            </p:nvSpPr>
            <p:spPr bwMode="auto">
              <a:xfrm>
                <a:off x="6432466" y="4927143"/>
                <a:ext cx="162519" cy="246144"/>
              </a:xfrm>
              <a:custGeom>
                <a:avLst/>
                <a:gdLst>
                  <a:gd name="T0" fmla="*/ 16 w 52"/>
                  <a:gd name="T1" fmla="*/ 46 h 79"/>
                  <a:gd name="T2" fmla="*/ 40 w 52"/>
                  <a:gd name="T3" fmla="*/ 26 h 79"/>
                  <a:gd name="T4" fmla="*/ 16 w 52"/>
                  <a:gd name="T5" fmla="*/ 46 h 79"/>
                </a:gdLst>
                <a:ahLst/>
                <a:cxnLst>
                  <a:cxn ang="0">
                    <a:pos x="T0" y="T1"/>
                  </a:cxn>
                  <a:cxn ang="0">
                    <a:pos x="T2" y="T3"/>
                  </a:cxn>
                  <a:cxn ang="0">
                    <a:pos x="T4" y="T5"/>
                  </a:cxn>
                </a:cxnLst>
                <a:rect l="0" t="0" r="r" b="b"/>
                <a:pathLst>
                  <a:path w="52" h="79">
                    <a:moveTo>
                      <a:pt x="16" y="46"/>
                    </a:moveTo>
                    <a:cubicBezTo>
                      <a:pt x="46" y="79"/>
                      <a:pt x="52" y="45"/>
                      <a:pt x="40" y="26"/>
                    </a:cubicBezTo>
                    <a:cubicBezTo>
                      <a:pt x="25" y="0"/>
                      <a:pt x="0" y="29"/>
                      <a:pt x="16" y="46"/>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5">
                <a:extLst>
                  <a:ext uri="{FF2B5EF4-FFF2-40B4-BE49-F238E27FC236}">
                    <a16:creationId xmlns:a16="http://schemas.microsoft.com/office/drawing/2014/main" id="{3548ABB9-217A-4D48-9C7E-E7ADA11E2847}"/>
                  </a:ext>
                </a:extLst>
              </p:cNvPr>
              <p:cNvSpPr>
                <a:spLocks/>
              </p:cNvSpPr>
              <p:nvPr/>
            </p:nvSpPr>
            <p:spPr bwMode="auto">
              <a:xfrm>
                <a:off x="7011536" y="4600530"/>
                <a:ext cx="170407" cy="230365"/>
              </a:xfrm>
              <a:custGeom>
                <a:avLst/>
                <a:gdLst>
                  <a:gd name="T0" fmla="*/ 18 w 55"/>
                  <a:gd name="T1" fmla="*/ 48 h 74"/>
                  <a:gd name="T2" fmla="*/ 40 w 55"/>
                  <a:gd name="T3" fmla="*/ 20 h 74"/>
                  <a:gd name="T4" fmla="*/ 18 w 55"/>
                  <a:gd name="T5" fmla="*/ 48 h 74"/>
                </a:gdLst>
                <a:ahLst/>
                <a:cxnLst>
                  <a:cxn ang="0">
                    <a:pos x="T0" y="T1"/>
                  </a:cxn>
                  <a:cxn ang="0">
                    <a:pos x="T2" y="T3"/>
                  </a:cxn>
                  <a:cxn ang="0">
                    <a:pos x="T4" y="T5"/>
                  </a:cxn>
                </a:cxnLst>
                <a:rect l="0" t="0" r="r" b="b"/>
                <a:pathLst>
                  <a:path w="55" h="74">
                    <a:moveTo>
                      <a:pt x="18" y="48"/>
                    </a:moveTo>
                    <a:cubicBezTo>
                      <a:pt x="55" y="74"/>
                      <a:pt x="52" y="29"/>
                      <a:pt x="40" y="20"/>
                    </a:cubicBezTo>
                    <a:cubicBezTo>
                      <a:pt x="15" y="0"/>
                      <a:pt x="0" y="34"/>
                      <a:pt x="18" y="48"/>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6">
                <a:extLst>
                  <a:ext uri="{FF2B5EF4-FFF2-40B4-BE49-F238E27FC236}">
                    <a16:creationId xmlns:a16="http://schemas.microsoft.com/office/drawing/2014/main" id="{CF792E4D-999C-4A3F-8CF1-781541846D3D}"/>
                  </a:ext>
                </a:extLst>
              </p:cNvPr>
              <p:cNvSpPr>
                <a:spLocks/>
              </p:cNvSpPr>
              <p:nvPr/>
            </p:nvSpPr>
            <p:spPr bwMode="auto">
              <a:xfrm>
                <a:off x="6445089" y="4793027"/>
                <a:ext cx="137273" cy="137272"/>
              </a:xfrm>
              <a:custGeom>
                <a:avLst/>
                <a:gdLst>
                  <a:gd name="T0" fmla="*/ 23 w 44"/>
                  <a:gd name="T1" fmla="*/ 38 h 44"/>
                  <a:gd name="T2" fmla="*/ 7 w 44"/>
                  <a:gd name="T3" fmla="*/ 27 h 44"/>
                  <a:gd name="T4" fmla="*/ 36 w 44"/>
                  <a:gd name="T5" fmla="*/ 16 h 44"/>
                  <a:gd name="T6" fmla="*/ 23 w 44"/>
                  <a:gd name="T7" fmla="*/ 38 h 44"/>
                </a:gdLst>
                <a:ahLst/>
                <a:cxnLst>
                  <a:cxn ang="0">
                    <a:pos x="T0" y="T1"/>
                  </a:cxn>
                  <a:cxn ang="0">
                    <a:pos x="T2" y="T3"/>
                  </a:cxn>
                  <a:cxn ang="0">
                    <a:pos x="T4" y="T5"/>
                  </a:cxn>
                  <a:cxn ang="0">
                    <a:pos x="T6" y="T7"/>
                  </a:cxn>
                </a:cxnLst>
                <a:rect l="0" t="0" r="r" b="b"/>
                <a:pathLst>
                  <a:path w="44" h="44">
                    <a:moveTo>
                      <a:pt x="23" y="38"/>
                    </a:moveTo>
                    <a:cubicBezTo>
                      <a:pt x="12" y="44"/>
                      <a:pt x="0" y="42"/>
                      <a:pt x="7" y="27"/>
                    </a:cubicBezTo>
                    <a:cubicBezTo>
                      <a:pt x="12" y="14"/>
                      <a:pt x="26" y="0"/>
                      <a:pt x="36" y="16"/>
                    </a:cubicBezTo>
                    <a:cubicBezTo>
                      <a:pt x="44" y="28"/>
                      <a:pt x="28" y="35"/>
                      <a:pt x="23" y="38"/>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77">
                <a:extLst>
                  <a:ext uri="{FF2B5EF4-FFF2-40B4-BE49-F238E27FC236}">
                    <a16:creationId xmlns:a16="http://schemas.microsoft.com/office/drawing/2014/main" id="{683CFAB0-8330-4CDF-9AE1-EBA6A190760C}"/>
                  </a:ext>
                </a:extLst>
              </p:cNvPr>
              <p:cNvSpPr>
                <a:spLocks/>
              </p:cNvSpPr>
              <p:nvPr/>
            </p:nvSpPr>
            <p:spPr bwMode="auto">
              <a:xfrm>
                <a:off x="6738568" y="4865608"/>
                <a:ext cx="123072" cy="89937"/>
              </a:xfrm>
              <a:custGeom>
                <a:avLst/>
                <a:gdLst>
                  <a:gd name="T0" fmla="*/ 14 w 40"/>
                  <a:gd name="T1" fmla="*/ 6 h 29"/>
                  <a:gd name="T2" fmla="*/ 34 w 40"/>
                  <a:gd name="T3" fmla="*/ 9 h 29"/>
                  <a:gd name="T4" fmla="*/ 1 w 40"/>
                  <a:gd name="T5" fmla="*/ 23 h 29"/>
                  <a:gd name="T6" fmla="*/ 14 w 40"/>
                  <a:gd name="T7" fmla="*/ 6 h 29"/>
                </a:gdLst>
                <a:ahLst/>
                <a:cxnLst>
                  <a:cxn ang="0">
                    <a:pos x="T0" y="T1"/>
                  </a:cxn>
                  <a:cxn ang="0">
                    <a:pos x="T2" y="T3"/>
                  </a:cxn>
                  <a:cxn ang="0">
                    <a:pos x="T4" y="T5"/>
                  </a:cxn>
                  <a:cxn ang="0">
                    <a:pos x="T6" y="T7"/>
                  </a:cxn>
                </a:cxnLst>
                <a:rect l="0" t="0" r="r" b="b"/>
                <a:pathLst>
                  <a:path w="40" h="29">
                    <a:moveTo>
                      <a:pt x="14" y="6"/>
                    </a:moveTo>
                    <a:cubicBezTo>
                      <a:pt x="28" y="0"/>
                      <a:pt x="40" y="9"/>
                      <a:pt x="34" y="9"/>
                    </a:cubicBezTo>
                    <a:cubicBezTo>
                      <a:pt x="19" y="9"/>
                      <a:pt x="0" y="29"/>
                      <a:pt x="1" y="23"/>
                    </a:cubicBezTo>
                    <a:cubicBezTo>
                      <a:pt x="4" y="13"/>
                      <a:pt x="9" y="9"/>
                      <a:pt x="14" y="6"/>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78">
                <a:extLst>
                  <a:ext uri="{FF2B5EF4-FFF2-40B4-BE49-F238E27FC236}">
                    <a16:creationId xmlns:a16="http://schemas.microsoft.com/office/drawing/2014/main" id="{DE339C66-02BF-43A0-8B63-8DDFED28AFA7}"/>
                  </a:ext>
                </a:extLst>
              </p:cNvPr>
              <p:cNvSpPr>
                <a:spLocks/>
              </p:cNvSpPr>
              <p:nvPr/>
            </p:nvSpPr>
            <p:spPr bwMode="auto">
              <a:xfrm>
                <a:off x="6921598" y="4578440"/>
                <a:ext cx="157785" cy="93092"/>
              </a:xfrm>
              <a:custGeom>
                <a:avLst/>
                <a:gdLst>
                  <a:gd name="T0" fmla="*/ 30 w 51"/>
                  <a:gd name="T1" fmla="*/ 22 h 30"/>
                  <a:gd name="T2" fmla="*/ 1 w 51"/>
                  <a:gd name="T3" fmla="*/ 20 h 30"/>
                  <a:gd name="T4" fmla="*/ 32 w 51"/>
                  <a:gd name="T5" fmla="*/ 3 h 30"/>
                  <a:gd name="T6" fmla="*/ 30 w 51"/>
                  <a:gd name="T7" fmla="*/ 22 h 30"/>
                </a:gdLst>
                <a:ahLst/>
                <a:cxnLst>
                  <a:cxn ang="0">
                    <a:pos x="T0" y="T1"/>
                  </a:cxn>
                  <a:cxn ang="0">
                    <a:pos x="T2" y="T3"/>
                  </a:cxn>
                  <a:cxn ang="0">
                    <a:pos x="T4" y="T5"/>
                  </a:cxn>
                  <a:cxn ang="0">
                    <a:pos x="T6" y="T7"/>
                  </a:cxn>
                </a:cxnLst>
                <a:rect l="0" t="0" r="r" b="b"/>
                <a:pathLst>
                  <a:path w="51" h="30">
                    <a:moveTo>
                      <a:pt x="30" y="22"/>
                    </a:moveTo>
                    <a:cubicBezTo>
                      <a:pt x="20" y="30"/>
                      <a:pt x="2" y="28"/>
                      <a:pt x="1" y="20"/>
                    </a:cubicBezTo>
                    <a:cubicBezTo>
                      <a:pt x="0" y="0"/>
                      <a:pt x="22" y="0"/>
                      <a:pt x="32" y="3"/>
                    </a:cubicBezTo>
                    <a:cubicBezTo>
                      <a:pt x="51" y="9"/>
                      <a:pt x="34" y="19"/>
                      <a:pt x="30" y="22"/>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79">
                <a:extLst>
                  <a:ext uri="{FF2B5EF4-FFF2-40B4-BE49-F238E27FC236}">
                    <a16:creationId xmlns:a16="http://schemas.microsoft.com/office/drawing/2014/main" id="{7DABC3AA-DC69-4ECE-8A23-C6CEBC942B40}"/>
                  </a:ext>
                </a:extLst>
              </p:cNvPr>
              <p:cNvSpPr>
                <a:spLocks noEditPoints="1"/>
              </p:cNvSpPr>
              <p:nvPr/>
            </p:nvSpPr>
            <p:spPr bwMode="auto">
              <a:xfrm>
                <a:off x="6159499" y="4264448"/>
                <a:ext cx="1240186" cy="1136048"/>
              </a:xfrm>
              <a:custGeom>
                <a:avLst/>
                <a:gdLst>
                  <a:gd name="T0" fmla="*/ 77 w 399"/>
                  <a:gd name="T1" fmla="*/ 308 h 365"/>
                  <a:gd name="T2" fmla="*/ 97 w 399"/>
                  <a:gd name="T3" fmla="*/ 306 h 365"/>
                  <a:gd name="T4" fmla="*/ 310 w 399"/>
                  <a:gd name="T5" fmla="*/ 294 h 365"/>
                  <a:gd name="T6" fmla="*/ 329 w 399"/>
                  <a:gd name="T7" fmla="*/ 88 h 365"/>
                  <a:gd name="T8" fmla="*/ 327 w 399"/>
                  <a:gd name="T9" fmla="*/ 85 h 365"/>
                  <a:gd name="T10" fmla="*/ 362 w 399"/>
                  <a:gd name="T11" fmla="*/ 62 h 365"/>
                  <a:gd name="T12" fmla="*/ 330 w 399"/>
                  <a:gd name="T13" fmla="*/ 23 h 365"/>
                  <a:gd name="T14" fmla="*/ 238 w 399"/>
                  <a:gd name="T15" fmla="*/ 37 h 365"/>
                  <a:gd name="T16" fmla="*/ 78 w 399"/>
                  <a:gd name="T17" fmla="*/ 295 h 365"/>
                  <a:gd name="T18" fmla="*/ 55 w 399"/>
                  <a:gd name="T19" fmla="*/ 297 h 365"/>
                  <a:gd name="T20" fmla="*/ 59 w 399"/>
                  <a:gd name="T21" fmla="*/ 311 h 365"/>
                  <a:gd name="T22" fmla="*/ 49 w 399"/>
                  <a:gd name="T23" fmla="*/ 174 h 365"/>
                  <a:gd name="T24" fmla="*/ 62 w 399"/>
                  <a:gd name="T25" fmla="*/ 236 h 365"/>
                  <a:gd name="T26" fmla="*/ 57 w 399"/>
                  <a:gd name="T27" fmla="*/ 172 h 365"/>
                  <a:gd name="T28" fmla="*/ 60 w 399"/>
                  <a:gd name="T29" fmla="*/ 158 h 365"/>
                  <a:gd name="T30" fmla="*/ 62 w 399"/>
                  <a:gd name="T31" fmla="*/ 152 h 365"/>
                  <a:gd name="T32" fmla="*/ 66 w 399"/>
                  <a:gd name="T33" fmla="*/ 140 h 365"/>
                  <a:gd name="T34" fmla="*/ 71 w 399"/>
                  <a:gd name="T35" fmla="*/ 135 h 365"/>
                  <a:gd name="T36" fmla="*/ 82 w 399"/>
                  <a:gd name="T37" fmla="*/ 126 h 365"/>
                  <a:gd name="T38" fmla="*/ 91 w 399"/>
                  <a:gd name="T39" fmla="*/ 123 h 365"/>
                  <a:gd name="T40" fmla="*/ 96 w 399"/>
                  <a:gd name="T41" fmla="*/ 116 h 365"/>
                  <a:gd name="T42" fmla="*/ 103 w 399"/>
                  <a:gd name="T43" fmla="*/ 112 h 365"/>
                  <a:gd name="T44" fmla="*/ 110 w 399"/>
                  <a:gd name="T45" fmla="*/ 111 h 365"/>
                  <a:gd name="T46" fmla="*/ 113 w 399"/>
                  <a:gd name="T47" fmla="*/ 105 h 365"/>
                  <a:gd name="T48" fmla="*/ 118 w 399"/>
                  <a:gd name="T49" fmla="*/ 103 h 365"/>
                  <a:gd name="T50" fmla="*/ 125 w 399"/>
                  <a:gd name="T51" fmla="*/ 101 h 365"/>
                  <a:gd name="T52" fmla="*/ 143 w 399"/>
                  <a:gd name="T53" fmla="*/ 92 h 365"/>
                  <a:gd name="T54" fmla="*/ 167 w 399"/>
                  <a:gd name="T55" fmla="*/ 85 h 365"/>
                  <a:gd name="T56" fmla="*/ 171 w 399"/>
                  <a:gd name="T57" fmla="*/ 86 h 365"/>
                  <a:gd name="T58" fmla="*/ 174 w 399"/>
                  <a:gd name="T59" fmla="*/ 80 h 365"/>
                  <a:gd name="T60" fmla="*/ 182 w 399"/>
                  <a:gd name="T61" fmla="*/ 79 h 365"/>
                  <a:gd name="T62" fmla="*/ 193 w 399"/>
                  <a:gd name="T63" fmla="*/ 75 h 365"/>
                  <a:gd name="T64" fmla="*/ 198 w 399"/>
                  <a:gd name="T65" fmla="*/ 76 h 365"/>
                  <a:gd name="T66" fmla="*/ 211 w 399"/>
                  <a:gd name="T67" fmla="*/ 73 h 365"/>
                  <a:gd name="T68" fmla="*/ 214 w 399"/>
                  <a:gd name="T69" fmla="*/ 74 h 365"/>
                  <a:gd name="T70" fmla="*/ 218 w 399"/>
                  <a:gd name="T71" fmla="*/ 74 h 365"/>
                  <a:gd name="T72" fmla="*/ 224 w 399"/>
                  <a:gd name="T73" fmla="*/ 71 h 365"/>
                  <a:gd name="T74" fmla="*/ 228 w 399"/>
                  <a:gd name="T75" fmla="*/ 70 h 365"/>
                  <a:gd name="T76" fmla="*/ 237 w 399"/>
                  <a:gd name="T77" fmla="*/ 69 h 365"/>
                  <a:gd name="T78" fmla="*/ 248 w 399"/>
                  <a:gd name="T79" fmla="*/ 72 h 365"/>
                  <a:gd name="T80" fmla="*/ 260 w 399"/>
                  <a:gd name="T81" fmla="*/ 70 h 365"/>
                  <a:gd name="T82" fmla="*/ 269 w 399"/>
                  <a:gd name="T83" fmla="*/ 72 h 365"/>
                  <a:gd name="T84" fmla="*/ 294 w 399"/>
                  <a:gd name="T85" fmla="*/ 2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9" h="365">
                    <a:moveTo>
                      <a:pt x="59" y="311"/>
                    </a:moveTo>
                    <a:cubicBezTo>
                      <a:pt x="49" y="316"/>
                      <a:pt x="42" y="328"/>
                      <a:pt x="55" y="355"/>
                    </a:cubicBezTo>
                    <a:cubicBezTo>
                      <a:pt x="55" y="355"/>
                      <a:pt x="76" y="334"/>
                      <a:pt x="77" y="308"/>
                    </a:cubicBezTo>
                    <a:cubicBezTo>
                      <a:pt x="79" y="306"/>
                      <a:pt x="81" y="304"/>
                      <a:pt x="82" y="301"/>
                    </a:cubicBezTo>
                    <a:cubicBezTo>
                      <a:pt x="85" y="303"/>
                      <a:pt x="87" y="306"/>
                      <a:pt x="90" y="309"/>
                    </a:cubicBezTo>
                    <a:cubicBezTo>
                      <a:pt x="124" y="342"/>
                      <a:pt x="130" y="365"/>
                      <a:pt x="97" y="306"/>
                    </a:cubicBezTo>
                    <a:cubicBezTo>
                      <a:pt x="94" y="302"/>
                      <a:pt x="90" y="299"/>
                      <a:pt x="87" y="295"/>
                    </a:cubicBezTo>
                    <a:cubicBezTo>
                      <a:pt x="95" y="302"/>
                      <a:pt x="104" y="308"/>
                      <a:pt x="115" y="314"/>
                    </a:cubicBezTo>
                    <a:cubicBezTo>
                      <a:pt x="177" y="345"/>
                      <a:pt x="257" y="340"/>
                      <a:pt x="310" y="294"/>
                    </a:cubicBezTo>
                    <a:cubicBezTo>
                      <a:pt x="387" y="228"/>
                      <a:pt x="356" y="146"/>
                      <a:pt x="331" y="102"/>
                    </a:cubicBezTo>
                    <a:cubicBezTo>
                      <a:pt x="378" y="153"/>
                      <a:pt x="366" y="216"/>
                      <a:pt x="365" y="216"/>
                    </a:cubicBezTo>
                    <a:cubicBezTo>
                      <a:pt x="369" y="215"/>
                      <a:pt x="396" y="163"/>
                      <a:pt x="329" y="88"/>
                    </a:cubicBezTo>
                    <a:cubicBezTo>
                      <a:pt x="329" y="88"/>
                      <a:pt x="329" y="88"/>
                      <a:pt x="330" y="89"/>
                    </a:cubicBezTo>
                    <a:cubicBezTo>
                      <a:pt x="329" y="88"/>
                      <a:pt x="328" y="87"/>
                      <a:pt x="327" y="86"/>
                    </a:cubicBezTo>
                    <a:cubicBezTo>
                      <a:pt x="327" y="86"/>
                      <a:pt x="327" y="86"/>
                      <a:pt x="327" y="85"/>
                    </a:cubicBezTo>
                    <a:cubicBezTo>
                      <a:pt x="323" y="81"/>
                      <a:pt x="319" y="77"/>
                      <a:pt x="315" y="74"/>
                    </a:cubicBezTo>
                    <a:cubicBezTo>
                      <a:pt x="362" y="108"/>
                      <a:pt x="390" y="75"/>
                      <a:pt x="390" y="75"/>
                    </a:cubicBezTo>
                    <a:cubicBezTo>
                      <a:pt x="382" y="66"/>
                      <a:pt x="372" y="62"/>
                      <a:pt x="362" y="62"/>
                    </a:cubicBezTo>
                    <a:cubicBezTo>
                      <a:pt x="382" y="55"/>
                      <a:pt x="399" y="46"/>
                      <a:pt x="394" y="36"/>
                    </a:cubicBezTo>
                    <a:cubicBezTo>
                      <a:pt x="377" y="0"/>
                      <a:pt x="354" y="53"/>
                      <a:pt x="311" y="66"/>
                    </a:cubicBezTo>
                    <a:cubicBezTo>
                      <a:pt x="317" y="60"/>
                      <a:pt x="329" y="42"/>
                      <a:pt x="330" y="23"/>
                    </a:cubicBezTo>
                    <a:cubicBezTo>
                      <a:pt x="330" y="23"/>
                      <a:pt x="285" y="19"/>
                      <a:pt x="307" y="67"/>
                    </a:cubicBezTo>
                    <a:cubicBezTo>
                      <a:pt x="307" y="67"/>
                      <a:pt x="307" y="67"/>
                      <a:pt x="307" y="67"/>
                    </a:cubicBezTo>
                    <a:cubicBezTo>
                      <a:pt x="285" y="50"/>
                      <a:pt x="260" y="41"/>
                      <a:pt x="238" y="37"/>
                    </a:cubicBezTo>
                    <a:cubicBezTo>
                      <a:pt x="196" y="25"/>
                      <a:pt x="162" y="31"/>
                      <a:pt x="136" y="46"/>
                    </a:cubicBezTo>
                    <a:cubicBezTo>
                      <a:pt x="113" y="55"/>
                      <a:pt x="91" y="72"/>
                      <a:pt x="74" y="104"/>
                    </a:cubicBezTo>
                    <a:cubicBezTo>
                      <a:pt x="30" y="149"/>
                      <a:pt x="31" y="235"/>
                      <a:pt x="78" y="295"/>
                    </a:cubicBezTo>
                    <a:cubicBezTo>
                      <a:pt x="78" y="297"/>
                      <a:pt x="77" y="298"/>
                      <a:pt x="77" y="300"/>
                    </a:cubicBezTo>
                    <a:cubicBezTo>
                      <a:pt x="75" y="280"/>
                      <a:pt x="28" y="263"/>
                      <a:pt x="28" y="263"/>
                    </a:cubicBezTo>
                    <a:cubicBezTo>
                      <a:pt x="31" y="280"/>
                      <a:pt x="43" y="291"/>
                      <a:pt x="55" y="297"/>
                    </a:cubicBezTo>
                    <a:cubicBezTo>
                      <a:pt x="46" y="294"/>
                      <a:pt x="36" y="291"/>
                      <a:pt x="26" y="296"/>
                    </a:cubicBezTo>
                    <a:cubicBezTo>
                      <a:pt x="0" y="306"/>
                      <a:pt x="21" y="319"/>
                      <a:pt x="18" y="322"/>
                    </a:cubicBezTo>
                    <a:cubicBezTo>
                      <a:pt x="33" y="308"/>
                      <a:pt x="47" y="310"/>
                      <a:pt x="59" y="311"/>
                    </a:cubicBezTo>
                    <a:close/>
                    <a:moveTo>
                      <a:pt x="49" y="174"/>
                    </a:moveTo>
                    <a:cubicBezTo>
                      <a:pt x="47" y="190"/>
                      <a:pt x="49" y="210"/>
                      <a:pt x="54" y="233"/>
                    </a:cubicBezTo>
                    <a:cubicBezTo>
                      <a:pt x="48" y="213"/>
                      <a:pt x="46" y="193"/>
                      <a:pt x="49" y="174"/>
                    </a:cubicBezTo>
                    <a:close/>
                    <a:moveTo>
                      <a:pt x="138" y="316"/>
                    </a:moveTo>
                    <a:cubicBezTo>
                      <a:pt x="121" y="310"/>
                      <a:pt x="101" y="295"/>
                      <a:pt x="85" y="275"/>
                    </a:cubicBezTo>
                    <a:cubicBezTo>
                      <a:pt x="75" y="263"/>
                      <a:pt x="67" y="249"/>
                      <a:pt x="62" y="236"/>
                    </a:cubicBezTo>
                    <a:cubicBezTo>
                      <a:pt x="62" y="236"/>
                      <a:pt x="62" y="236"/>
                      <a:pt x="62" y="236"/>
                    </a:cubicBezTo>
                    <a:cubicBezTo>
                      <a:pt x="54" y="210"/>
                      <a:pt x="53" y="188"/>
                      <a:pt x="55" y="170"/>
                    </a:cubicBezTo>
                    <a:cubicBezTo>
                      <a:pt x="56" y="171"/>
                      <a:pt x="57" y="172"/>
                      <a:pt x="57" y="172"/>
                    </a:cubicBezTo>
                    <a:cubicBezTo>
                      <a:pt x="55" y="165"/>
                      <a:pt x="55" y="165"/>
                      <a:pt x="55" y="165"/>
                    </a:cubicBezTo>
                    <a:cubicBezTo>
                      <a:pt x="56" y="163"/>
                      <a:pt x="56" y="160"/>
                      <a:pt x="57" y="158"/>
                    </a:cubicBezTo>
                    <a:cubicBezTo>
                      <a:pt x="60" y="158"/>
                      <a:pt x="60" y="158"/>
                      <a:pt x="60" y="158"/>
                    </a:cubicBezTo>
                    <a:cubicBezTo>
                      <a:pt x="58" y="154"/>
                      <a:pt x="58" y="154"/>
                      <a:pt x="58" y="154"/>
                    </a:cubicBezTo>
                    <a:cubicBezTo>
                      <a:pt x="58" y="153"/>
                      <a:pt x="58" y="152"/>
                      <a:pt x="58" y="151"/>
                    </a:cubicBezTo>
                    <a:cubicBezTo>
                      <a:pt x="62" y="152"/>
                      <a:pt x="62" y="152"/>
                      <a:pt x="62" y="152"/>
                    </a:cubicBezTo>
                    <a:cubicBezTo>
                      <a:pt x="59" y="147"/>
                      <a:pt x="59" y="147"/>
                      <a:pt x="59" y="147"/>
                    </a:cubicBezTo>
                    <a:cubicBezTo>
                      <a:pt x="60" y="145"/>
                      <a:pt x="61" y="143"/>
                      <a:pt x="62" y="141"/>
                    </a:cubicBezTo>
                    <a:cubicBezTo>
                      <a:pt x="66" y="140"/>
                      <a:pt x="66" y="140"/>
                      <a:pt x="66" y="140"/>
                    </a:cubicBezTo>
                    <a:cubicBezTo>
                      <a:pt x="65" y="135"/>
                      <a:pt x="65" y="135"/>
                      <a:pt x="65" y="135"/>
                    </a:cubicBezTo>
                    <a:cubicBezTo>
                      <a:pt x="65" y="134"/>
                      <a:pt x="66" y="133"/>
                      <a:pt x="67" y="132"/>
                    </a:cubicBezTo>
                    <a:cubicBezTo>
                      <a:pt x="71" y="135"/>
                      <a:pt x="71" y="135"/>
                      <a:pt x="71" y="135"/>
                    </a:cubicBezTo>
                    <a:cubicBezTo>
                      <a:pt x="70" y="129"/>
                      <a:pt x="70" y="129"/>
                      <a:pt x="70" y="129"/>
                    </a:cubicBezTo>
                    <a:cubicBezTo>
                      <a:pt x="71" y="127"/>
                      <a:pt x="73" y="126"/>
                      <a:pt x="74" y="124"/>
                    </a:cubicBezTo>
                    <a:cubicBezTo>
                      <a:pt x="82" y="126"/>
                      <a:pt x="82" y="126"/>
                      <a:pt x="82" y="126"/>
                    </a:cubicBezTo>
                    <a:cubicBezTo>
                      <a:pt x="76" y="122"/>
                      <a:pt x="76" y="122"/>
                      <a:pt x="76" y="122"/>
                    </a:cubicBezTo>
                    <a:cubicBezTo>
                      <a:pt x="77" y="122"/>
                      <a:pt x="77" y="121"/>
                      <a:pt x="78" y="121"/>
                    </a:cubicBezTo>
                    <a:cubicBezTo>
                      <a:pt x="91" y="123"/>
                      <a:pt x="91" y="123"/>
                      <a:pt x="91" y="123"/>
                    </a:cubicBezTo>
                    <a:cubicBezTo>
                      <a:pt x="84" y="116"/>
                      <a:pt x="84" y="116"/>
                      <a:pt x="84" y="116"/>
                    </a:cubicBezTo>
                    <a:cubicBezTo>
                      <a:pt x="84" y="115"/>
                      <a:pt x="85" y="114"/>
                      <a:pt x="86" y="114"/>
                    </a:cubicBezTo>
                    <a:cubicBezTo>
                      <a:pt x="96" y="116"/>
                      <a:pt x="96" y="116"/>
                      <a:pt x="96" y="116"/>
                    </a:cubicBezTo>
                    <a:cubicBezTo>
                      <a:pt x="89" y="111"/>
                      <a:pt x="89" y="111"/>
                      <a:pt x="89" y="111"/>
                    </a:cubicBezTo>
                    <a:cubicBezTo>
                      <a:pt x="90" y="111"/>
                      <a:pt x="91" y="110"/>
                      <a:pt x="91" y="110"/>
                    </a:cubicBezTo>
                    <a:cubicBezTo>
                      <a:pt x="103" y="112"/>
                      <a:pt x="103" y="112"/>
                      <a:pt x="103" y="112"/>
                    </a:cubicBezTo>
                    <a:cubicBezTo>
                      <a:pt x="98" y="105"/>
                      <a:pt x="98" y="105"/>
                      <a:pt x="98" y="105"/>
                    </a:cubicBezTo>
                    <a:cubicBezTo>
                      <a:pt x="98" y="105"/>
                      <a:pt x="99" y="105"/>
                      <a:pt x="99" y="104"/>
                    </a:cubicBezTo>
                    <a:cubicBezTo>
                      <a:pt x="110" y="111"/>
                      <a:pt x="110" y="111"/>
                      <a:pt x="110" y="111"/>
                    </a:cubicBezTo>
                    <a:cubicBezTo>
                      <a:pt x="106" y="100"/>
                      <a:pt x="106" y="100"/>
                      <a:pt x="106" y="100"/>
                    </a:cubicBezTo>
                    <a:cubicBezTo>
                      <a:pt x="106" y="100"/>
                      <a:pt x="107" y="100"/>
                      <a:pt x="107" y="100"/>
                    </a:cubicBezTo>
                    <a:cubicBezTo>
                      <a:pt x="113" y="105"/>
                      <a:pt x="113" y="105"/>
                      <a:pt x="113" y="105"/>
                    </a:cubicBezTo>
                    <a:cubicBezTo>
                      <a:pt x="112" y="97"/>
                      <a:pt x="112" y="97"/>
                      <a:pt x="112" y="97"/>
                    </a:cubicBezTo>
                    <a:cubicBezTo>
                      <a:pt x="113" y="96"/>
                      <a:pt x="113" y="96"/>
                      <a:pt x="114" y="96"/>
                    </a:cubicBezTo>
                    <a:cubicBezTo>
                      <a:pt x="118" y="103"/>
                      <a:pt x="118" y="103"/>
                      <a:pt x="118" y="103"/>
                    </a:cubicBezTo>
                    <a:cubicBezTo>
                      <a:pt x="118" y="94"/>
                      <a:pt x="118" y="94"/>
                      <a:pt x="118" y="94"/>
                    </a:cubicBezTo>
                    <a:cubicBezTo>
                      <a:pt x="118" y="94"/>
                      <a:pt x="119" y="93"/>
                      <a:pt x="120" y="93"/>
                    </a:cubicBezTo>
                    <a:cubicBezTo>
                      <a:pt x="125" y="101"/>
                      <a:pt x="125" y="101"/>
                      <a:pt x="125" y="101"/>
                    </a:cubicBezTo>
                    <a:cubicBezTo>
                      <a:pt x="128" y="89"/>
                      <a:pt x="128" y="89"/>
                      <a:pt x="128" y="89"/>
                    </a:cubicBezTo>
                    <a:cubicBezTo>
                      <a:pt x="130" y="88"/>
                      <a:pt x="132" y="88"/>
                      <a:pt x="134" y="87"/>
                    </a:cubicBezTo>
                    <a:cubicBezTo>
                      <a:pt x="143" y="92"/>
                      <a:pt x="143" y="92"/>
                      <a:pt x="143" y="92"/>
                    </a:cubicBezTo>
                    <a:cubicBezTo>
                      <a:pt x="143" y="92"/>
                      <a:pt x="143" y="86"/>
                      <a:pt x="144" y="83"/>
                    </a:cubicBezTo>
                    <a:cubicBezTo>
                      <a:pt x="145" y="83"/>
                      <a:pt x="146" y="82"/>
                      <a:pt x="147" y="82"/>
                    </a:cubicBezTo>
                    <a:cubicBezTo>
                      <a:pt x="151" y="84"/>
                      <a:pt x="167" y="85"/>
                      <a:pt x="167" y="85"/>
                    </a:cubicBezTo>
                    <a:cubicBezTo>
                      <a:pt x="161" y="78"/>
                      <a:pt x="161" y="78"/>
                      <a:pt x="161" y="78"/>
                    </a:cubicBezTo>
                    <a:cubicBezTo>
                      <a:pt x="161" y="78"/>
                      <a:pt x="161" y="78"/>
                      <a:pt x="161" y="78"/>
                    </a:cubicBezTo>
                    <a:cubicBezTo>
                      <a:pt x="171" y="86"/>
                      <a:pt x="171" y="86"/>
                      <a:pt x="171" y="86"/>
                    </a:cubicBezTo>
                    <a:cubicBezTo>
                      <a:pt x="168" y="76"/>
                      <a:pt x="168" y="76"/>
                      <a:pt x="168" y="76"/>
                    </a:cubicBezTo>
                    <a:cubicBezTo>
                      <a:pt x="168" y="76"/>
                      <a:pt x="169" y="76"/>
                      <a:pt x="170" y="76"/>
                    </a:cubicBezTo>
                    <a:cubicBezTo>
                      <a:pt x="174" y="80"/>
                      <a:pt x="174" y="80"/>
                      <a:pt x="174" y="80"/>
                    </a:cubicBezTo>
                    <a:cubicBezTo>
                      <a:pt x="174" y="75"/>
                      <a:pt x="174" y="75"/>
                      <a:pt x="174" y="75"/>
                    </a:cubicBezTo>
                    <a:cubicBezTo>
                      <a:pt x="175" y="74"/>
                      <a:pt x="176" y="74"/>
                      <a:pt x="177" y="74"/>
                    </a:cubicBezTo>
                    <a:cubicBezTo>
                      <a:pt x="182" y="79"/>
                      <a:pt x="182" y="79"/>
                      <a:pt x="182" y="79"/>
                    </a:cubicBezTo>
                    <a:cubicBezTo>
                      <a:pt x="185" y="72"/>
                      <a:pt x="185" y="72"/>
                      <a:pt x="185" y="72"/>
                    </a:cubicBezTo>
                    <a:cubicBezTo>
                      <a:pt x="186" y="72"/>
                      <a:pt x="188" y="72"/>
                      <a:pt x="189" y="71"/>
                    </a:cubicBezTo>
                    <a:cubicBezTo>
                      <a:pt x="193" y="75"/>
                      <a:pt x="193" y="75"/>
                      <a:pt x="193" y="75"/>
                    </a:cubicBezTo>
                    <a:cubicBezTo>
                      <a:pt x="193" y="71"/>
                      <a:pt x="193" y="71"/>
                      <a:pt x="193" y="71"/>
                    </a:cubicBezTo>
                    <a:cubicBezTo>
                      <a:pt x="193" y="70"/>
                      <a:pt x="194" y="70"/>
                      <a:pt x="194" y="70"/>
                    </a:cubicBezTo>
                    <a:cubicBezTo>
                      <a:pt x="198" y="76"/>
                      <a:pt x="198" y="76"/>
                      <a:pt x="198" y="76"/>
                    </a:cubicBezTo>
                    <a:cubicBezTo>
                      <a:pt x="200" y="69"/>
                      <a:pt x="200" y="69"/>
                      <a:pt x="200" y="69"/>
                    </a:cubicBezTo>
                    <a:cubicBezTo>
                      <a:pt x="202" y="69"/>
                      <a:pt x="203" y="69"/>
                      <a:pt x="205" y="69"/>
                    </a:cubicBezTo>
                    <a:cubicBezTo>
                      <a:pt x="211" y="73"/>
                      <a:pt x="211" y="73"/>
                      <a:pt x="211" y="73"/>
                    </a:cubicBezTo>
                    <a:cubicBezTo>
                      <a:pt x="209" y="68"/>
                      <a:pt x="209" y="68"/>
                      <a:pt x="209" y="68"/>
                    </a:cubicBezTo>
                    <a:cubicBezTo>
                      <a:pt x="209" y="68"/>
                      <a:pt x="210" y="68"/>
                      <a:pt x="210" y="68"/>
                    </a:cubicBezTo>
                    <a:cubicBezTo>
                      <a:pt x="214" y="74"/>
                      <a:pt x="214" y="74"/>
                      <a:pt x="214" y="74"/>
                    </a:cubicBezTo>
                    <a:cubicBezTo>
                      <a:pt x="212" y="67"/>
                      <a:pt x="212" y="67"/>
                      <a:pt x="212" y="67"/>
                    </a:cubicBezTo>
                    <a:cubicBezTo>
                      <a:pt x="213" y="67"/>
                      <a:pt x="213" y="67"/>
                      <a:pt x="214" y="67"/>
                    </a:cubicBezTo>
                    <a:cubicBezTo>
                      <a:pt x="218" y="74"/>
                      <a:pt x="218" y="74"/>
                      <a:pt x="218" y="74"/>
                    </a:cubicBezTo>
                    <a:cubicBezTo>
                      <a:pt x="219" y="67"/>
                      <a:pt x="219" y="67"/>
                      <a:pt x="219" y="67"/>
                    </a:cubicBezTo>
                    <a:cubicBezTo>
                      <a:pt x="220" y="67"/>
                      <a:pt x="221" y="66"/>
                      <a:pt x="221" y="66"/>
                    </a:cubicBezTo>
                    <a:cubicBezTo>
                      <a:pt x="224" y="71"/>
                      <a:pt x="224" y="71"/>
                      <a:pt x="224" y="71"/>
                    </a:cubicBezTo>
                    <a:cubicBezTo>
                      <a:pt x="225" y="66"/>
                      <a:pt x="225" y="66"/>
                      <a:pt x="225" y="66"/>
                    </a:cubicBezTo>
                    <a:cubicBezTo>
                      <a:pt x="225" y="66"/>
                      <a:pt x="226" y="66"/>
                      <a:pt x="226" y="66"/>
                    </a:cubicBezTo>
                    <a:cubicBezTo>
                      <a:pt x="228" y="70"/>
                      <a:pt x="228" y="70"/>
                      <a:pt x="228" y="70"/>
                    </a:cubicBezTo>
                    <a:cubicBezTo>
                      <a:pt x="230" y="65"/>
                      <a:pt x="230" y="65"/>
                      <a:pt x="230" y="65"/>
                    </a:cubicBezTo>
                    <a:cubicBezTo>
                      <a:pt x="231" y="65"/>
                      <a:pt x="232" y="65"/>
                      <a:pt x="233" y="65"/>
                    </a:cubicBezTo>
                    <a:cubicBezTo>
                      <a:pt x="237" y="69"/>
                      <a:pt x="237" y="69"/>
                      <a:pt x="237" y="69"/>
                    </a:cubicBezTo>
                    <a:cubicBezTo>
                      <a:pt x="239" y="65"/>
                      <a:pt x="239" y="65"/>
                      <a:pt x="239" y="65"/>
                    </a:cubicBezTo>
                    <a:cubicBezTo>
                      <a:pt x="240" y="65"/>
                      <a:pt x="241" y="65"/>
                      <a:pt x="241" y="65"/>
                    </a:cubicBezTo>
                    <a:cubicBezTo>
                      <a:pt x="248" y="72"/>
                      <a:pt x="248" y="72"/>
                      <a:pt x="248" y="72"/>
                    </a:cubicBezTo>
                    <a:cubicBezTo>
                      <a:pt x="251" y="64"/>
                      <a:pt x="251" y="64"/>
                      <a:pt x="251" y="64"/>
                    </a:cubicBezTo>
                    <a:cubicBezTo>
                      <a:pt x="252" y="64"/>
                      <a:pt x="253" y="64"/>
                      <a:pt x="254" y="64"/>
                    </a:cubicBezTo>
                    <a:cubicBezTo>
                      <a:pt x="260" y="70"/>
                      <a:pt x="260" y="70"/>
                      <a:pt x="260" y="70"/>
                    </a:cubicBezTo>
                    <a:cubicBezTo>
                      <a:pt x="262" y="63"/>
                      <a:pt x="262" y="63"/>
                      <a:pt x="262" y="63"/>
                    </a:cubicBezTo>
                    <a:cubicBezTo>
                      <a:pt x="262" y="63"/>
                      <a:pt x="263" y="63"/>
                      <a:pt x="264" y="63"/>
                    </a:cubicBezTo>
                    <a:cubicBezTo>
                      <a:pt x="269" y="72"/>
                      <a:pt x="269" y="72"/>
                      <a:pt x="269" y="72"/>
                    </a:cubicBezTo>
                    <a:cubicBezTo>
                      <a:pt x="270" y="66"/>
                      <a:pt x="270" y="66"/>
                      <a:pt x="270" y="66"/>
                    </a:cubicBezTo>
                    <a:cubicBezTo>
                      <a:pt x="293" y="82"/>
                      <a:pt x="314" y="107"/>
                      <a:pt x="324" y="124"/>
                    </a:cubicBezTo>
                    <a:cubicBezTo>
                      <a:pt x="366" y="200"/>
                      <a:pt x="330" y="256"/>
                      <a:pt x="294" y="289"/>
                    </a:cubicBezTo>
                    <a:cubicBezTo>
                      <a:pt x="255" y="324"/>
                      <a:pt x="189" y="334"/>
                      <a:pt x="136" y="316"/>
                    </a:cubicBezTo>
                    <a:cubicBezTo>
                      <a:pt x="137" y="316"/>
                      <a:pt x="137" y="316"/>
                      <a:pt x="138" y="3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0">
                <a:extLst>
                  <a:ext uri="{FF2B5EF4-FFF2-40B4-BE49-F238E27FC236}">
                    <a16:creationId xmlns:a16="http://schemas.microsoft.com/office/drawing/2014/main" id="{E7C6E6D0-A47C-4219-9003-F0A6593A5B13}"/>
                  </a:ext>
                </a:extLst>
              </p:cNvPr>
              <p:cNvSpPr>
                <a:spLocks noEditPoints="1"/>
              </p:cNvSpPr>
              <p:nvPr/>
            </p:nvSpPr>
            <p:spPr bwMode="auto">
              <a:xfrm>
                <a:off x="6211568" y="4319673"/>
                <a:ext cx="1271743" cy="1180228"/>
              </a:xfrm>
              <a:custGeom>
                <a:avLst/>
                <a:gdLst>
                  <a:gd name="T0" fmla="*/ 13 w 409"/>
                  <a:gd name="T1" fmla="*/ 126 h 379"/>
                  <a:gd name="T2" fmla="*/ 279 w 409"/>
                  <a:gd name="T3" fmla="*/ 12 h 379"/>
                  <a:gd name="T4" fmla="*/ 55 w 409"/>
                  <a:gd name="T5" fmla="*/ 325 h 379"/>
                  <a:gd name="T6" fmla="*/ 307 w 409"/>
                  <a:gd name="T7" fmla="*/ 51 h 379"/>
                  <a:gd name="T8" fmla="*/ 0 w 409"/>
                  <a:gd name="T9" fmla="*/ 293 h 379"/>
                  <a:gd name="T10" fmla="*/ 24 w 409"/>
                  <a:gd name="T11" fmla="*/ 154 h 379"/>
                  <a:gd name="T12" fmla="*/ 68 w 409"/>
                  <a:gd name="T13" fmla="*/ 307 h 379"/>
                  <a:gd name="T14" fmla="*/ 70 w 409"/>
                  <a:gd name="T15" fmla="*/ 355 h 379"/>
                  <a:gd name="T16" fmla="*/ 91 w 409"/>
                  <a:gd name="T17" fmla="*/ 369 h 379"/>
                  <a:gd name="T18" fmla="*/ 40 w 409"/>
                  <a:gd name="T19" fmla="*/ 208 h 379"/>
                  <a:gd name="T20" fmla="*/ 72 w 409"/>
                  <a:gd name="T21" fmla="*/ 267 h 379"/>
                  <a:gd name="T22" fmla="*/ 43 w 409"/>
                  <a:gd name="T23" fmla="*/ 176 h 379"/>
                  <a:gd name="T24" fmla="*/ 67 w 409"/>
                  <a:gd name="T25" fmla="*/ 190 h 379"/>
                  <a:gd name="T26" fmla="*/ 80 w 409"/>
                  <a:gd name="T27" fmla="*/ 163 h 379"/>
                  <a:gd name="T28" fmla="*/ 92 w 409"/>
                  <a:gd name="T29" fmla="*/ 151 h 379"/>
                  <a:gd name="T30" fmla="*/ 99 w 409"/>
                  <a:gd name="T31" fmla="*/ 93 h 379"/>
                  <a:gd name="T32" fmla="*/ 120 w 409"/>
                  <a:gd name="T33" fmla="*/ 98 h 379"/>
                  <a:gd name="T34" fmla="*/ 141 w 409"/>
                  <a:gd name="T35" fmla="*/ 71 h 379"/>
                  <a:gd name="T36" fmla="*/ 157 w 409"/>
                  <a:gd name="T37" fmla="*/ 58 h 379"/>
                  <a:gd name="T38" fmla="*/ 178 w 409"/>
                  <a:gd name="T39" fmla="*/ 42 h 379"/>
                  <a:gd name="T40" fmla="*/ 200 w 409"/>
                  <a:gd name="T41" fmla="*/ 41 h 379"/>
                  <a:gd name="T42" fmla="*/ 206 w 409"/>
                  <a:gd name="T43" fmla="*/ 29 h 379"/>
                  <a:gd name="T44" fmla="*/ 247 w 409"/>
                  <a:gd name="T45" fmla="*/ 61 h 379"/>
                  <a:gd name="T46" fmla="*/ 254 w 409"/>
                  <a:gd name="T47" fmla="*/ 44 h 379"/>
                  <a:gd name="T48" fmla="*/ 289 w 409"/>
                  <a:gd name="T49" fmla="*/ 71 h 379"/>
                  <a:gd name="T50" fmla="*/ 349 w 409"/>
                  <a:gd name="T51" fmla="*/ 166 h 379"/>
                  <a:gd name="T52" fmla="*/ 356 w 409"/>
                  <a:gd name="T53" fmla="*/ 148 h 379"/>
                  <a:gd name="T54" fmla="*/ 387 w 409"/>
                  <a:gd name="T55" fmla="*/ 147 h 379"/>
                  <a:gd name="T56" fmla="*/ 387 w 409"/>
                  <a:gd name="T57" fmla="*/ 147 h 379"/>
                  <a:gd name="T58" fmla="*/ 361 w 409"/>
                  <a:gd name="T59" fmla="*/ 136 h 379"/>
                  <a:gd name="T60" fmla="*/ 330 w 409"/>
                  <a:gd name="T61" fmla="*/ 100 h 379"/>
                  <a:gd name="T62" fmla="*/ 312 w 409"/>
                  <a:gd name="T63" fmla="*/ 75 h 379"/>
                  <a:gd name="T64" fmla="*/ 248 w 409"/>
                  <a:gd name="T65" fmla="*/ 27 h 379"/>
                  <a:gd name="T66" fmla="*/ 240 w 409"/>
                  <a:gd name="T67" fmla="*/ 23 h 379"/>
                  <a:gd name="T68" fmla="*/ 202 w 409"/>
                  <a:gd name="T69" fmla="*/ 12 h 379"/>
                  <a:gd name="T70" fmla="*/ 79 w 409"/>
                  <a:gd name="T71" fmla="*/ 51 h 379"/>
                  <a:gd name="T72" fmla="*/ 32 w 409"/>
                  <a:gd name="T73" fmla="*/ 116 h 379"/>
                  <a:gd name="T74" fmla="*/ 17 w 409"/>
                  <a:gd name="T75" fmla="*/ 177 h 379"/>
                  <a:gd name="T76" fmla="*/ 51 w 409"/>
                  <a:gd name="T77" fmla="*/ 259 h 379"/>
                  <a:gd name="T78" fmla="*/ 356 w 409"/>
                  <a:gd name="T79" fmla="*/ 136 h 379"/>
                  <a:gd name="T80" fmla="*/ 330 w 409"/>
                  <a:gd name="T81" fmla="*/ 101 h 379"/>
                  <a:gd name="T82" fmla="*/ 342 w 409"/>
                  <a:gd name="T83" fmla="*/ 140 h 379"/>
                  <a:gd name="T84" fmla="*/ 288 w 409"/>
                  <a:gd name="T85" fmla="*/ 67 h 379"/>
                  <a:gd name="T86" fmla="*/ 275 w 409"/>
                  <a:gd name="T87" fmla="*/ 51 h 379"/>
                  <a:gd name="T88" fmla="*/ 213 w 409"/>
                  <a:gd name="T89" fmla="*/ 16 h 379"/>
                  <a:gd name="T90" fmla="*/ 246 w 409"/>
                  <a:gd name="T91" fmla="*/ 36 h 379"/>
                  <a:gd name="T92" fmla="*/ 235 w 409"/>
                  <a:gd name="T93" fmla="*/ 24 h 379"/>
                  <a:gd name="T94" fmla="*/ 208 w 409"/>
                  <a:gd name="T95" fmla="*/ 20 h 379"/>
                  <a:gd name="T96" fmla="*/ 36 w 409"/>
                  <a:gd name="T97" fmla="*/ 156 h 379"/>
                  <a:gd name="T98" fmla="*/ 49 w 409"/>
                  <a:gd name="T99" fmla="*/ 99 h 379"/>
                  <a:gd name="T100" fmla="*/ 36 w 409"/>
                  <a:gd name="T101" fmla="*/ 164 h 379"/>
                  <a:gd name="T102" fmla="*/ 30 w 409"/>
                  <a:gd name="T103" fmla="*/ 177 h 379"/>
                  <a:gd name="T104" fmla="*/ 44 w 409"/>
                  <a:gd name="T105" fmla="*/ 209 h 379"/>
                  <a:gd name="T106" fmla="*/ 48 w 409"/>
                  <a:gd name="T107" fmla="*/ 245 h 379"/>
                  <a:gd name="T108" fmla="*/ 48 w 409"/>
                  <a:gd name="T109" fmla="*/ 245 h 379"/>
                  <a:gd name="T110" fmla="*/ 69 w 409"/>
                  <a:gd name="T111" fmla="*/ 293 h 379"/>
                  <a:gd name="T112" fmla="*/ 366 w 409"/>
                  <a:gd name="T113" fmla="*/ 229 h 379"/>
                  <a:gd name="T114" fmla="*/ 392 w 409"/>
                  <a:gd name="T115" fmla="*/ 84 h 379"/>
                  <a:gd name="T116" fmla="*/ 8 w 409"/>
                  <a:gd name="T117" fmla="*/ 195 h 379"/>
                  <a:gd name="T118" fmla="*/ 221 w 409"/>
                  <a:gd name="T119" fmla="*/ 3 h 379"/>
                  <a:gd name="T120" fmla="*/ 211 w 409"/>
                  <a:gd name="T121" fmla="*/ 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379">
                    <a:moveTo>
                      <a:pt x="41" y="309"/>
                    </a:moveTo>
                    <a:cubicBezTo>
                      <a:pt x="40" y="310"/>
                      <a:pt x="38" y="310"/>
                      <a:pt x="37" y="311"/>
                    </a:cubicBezTo>
                    <a:cubicBezTo>
                      <a:pt x="37" y="311"/>
                      <a:pt x="38" y="311"/>
                      <a:pt x="41" y="309"/>
                    </a:cubicBezTo>
                    <a:close/>
                    <a:moveTo>
                      <a:pt x="13" y="126"/>
                    </a:moveTo>
                    <a:cubicBezTo>
                      <a:pt x="13" y="126"/>
                      <a:pt x="15" y="126"/>
                      <a:pt x="18" y="124"/>
                    </a:cubicBezTo>
                    <a:cubicBezTo>
                      <a:pt x="16" y="125"/>
                      <a:pt x="15" y="126"/>
                      <a:pt x="13" y="126"/>
                    </a:cubicBezTo>
                    <a:close/>
                    <a:moveTo>
                      <a:pt x="19" y="119"/>
                    </a:moveTo>
                    <a:cubicBezTo>
                      <a:pt x="19" y="119"/>
                      <a:pt x="21" y="118"/>
                      <a:pt x="24" y="117"/>
                    </a:cubicBezTo>
                    <a:cubicBezTo>
                      <a:pt x="22" y="117"/>
                      <a:pt x="21" y="118"/>
                      <a:pt x="19" y="119"/>
                    </a:cubicBezTo>
                    <a:close/>
                    <a:moveTo>
                      <a:pt x="279" y="12"/>
                    </a:moveTo>
                    <a:cubicBezTo>
                      <a:pt x="278" y="13"/>
                      <a:pt x="276" y="14"/>
                      <a:pt x="274" y="15"/>
                    </a:cubicBezTo>
                    <a:cubicBezTo>
                      <a:pt x="277" y="13"/>
                      <a:pt x="279" y="12"/>
                      <a:pt x="279" y="12"/>
                    </a:cubicBezTo>
                    <a:close/>
                    <a:moveTo>
                      <a:pt x="264" y="10"/>
                    </a:moveTo>
                    <a:cubicBezTo>
                      <a:pt x="263" y="11"/>
                      <a:pt x="261" y="12"/>
                      <a:pt x="260" y="13"/>
                    </a:cubicBezTo>
                    <a:cubicBezTo>
                      <a:pt x="263" y="11"/>
                      <a:pt x="264" y="10"/>
                      <a:pt x="264" y="10"/>
                    </a:cubicBezTo>
                    <a:close/>
                    <a:moveTo>
                      <a:pt x="55" y="325"/>
                    </a:moveTo>
                    <a:cubicBezTo>
                      <a:pt x="55" y="325"/>
                      <a:pt x="56" y="324"/>
                      <a:pt x="58" y="321"/>
                    </a:cubicBezTo>
                    <a:cubicBezTo>
                      <a:pt x="57" y="323"/>
                      <a:pt x="56" y="324"/>
                      <a:pt x="55" y="325"/>
                    </a:cubicBezTo>
                    <a:close/>
                    <a:moveTo>
                      <a:pt x="334" y="45"/>
                    </a:moveTo>
                    <a:cubicBezTo>
                      <a:pt x="369" y="35"/>
                      <a:pt x="367" y="24"/>
                      <a:pt x="367" y="24"/>
                    </a:cubicBezTo>
                    <a:cubicBezTo>
                      <a:pt x="362" y="37"/>
                      <a:pt x="346" y="36"/>
                      <a:pt x="346" y="36"/>
                    </a:cubicBezTo>
                    <a:cubicBezTo>
                      <a:pt x="354" y="33"/>
                      <a:pt x="360" y="16"/>
                      <a:pt x="360" y="16"/>
                    </a:cubicBezTo>
                    <a:cubicBezTo>
                      <a:pt x="355" y="28"/>
                      <a:pt x="300" y="52"/>
                      <a:pt x="300" y="52"/>
                    </a:cubicBezTo>
                    <a:cubicBezTo>
                      <a:pt x="303" y="52"/>
                      <a:pt x="305" y="51"/>
                      <a:pt x="307" y="51"/>
                    </a:cubicBezTo>
                    <a:cubicBezTo>
                      <a:pt x="307" y="51"/>
                      <a:pt x="307" y="51"/>
                      <a:pt x="307" y="51"/>
                    </a:cubicBezTo>
                    <a:cubicBezTo>
                      <a:pt x="307" y="51"/>
                      <a:pt x="322" y="67"/>
                      <a:pt x="336" y="60"/>
                    </a:cubicBezTo>
                    <a:cubicBezTo>
                      <a:pt x="336" y="60"/>
                      <a:pt x="329" y="53"/>
                      <a:pt x="334" y="45"/>
                    </a:cubicBezTo>
                    <a:close/>
                    <a:moveTo>
                      <a:pt x="5" y="300"/>
                    </a:moveTo>
                    <a:cubicBezTo>
                      <a:pt x="7" y="295"/>
                      <a:pt x="18" y="278"/>
                      <a:pt x="55" y="292"/>
                    </a:cubicBezTo>
                    <a:cubicBezTo>
                      <a:pt x="55" y="292"/>
                      <a:pt x="18" y="268"/>
                      <a:pt x="0" y="293"/>
                    </a:cubicBezTo>
                    <a:cubicBezTo>
                      <a:pt x="0" y="293"/>
                      <a:pt x="5" y="298"/>
                      <a:pt x="5" y="300"/>
                    </a:cubicBezTo>
                    <a:close/>
                    <a:moveTo>
                      <a:pt x="5" y="300"/>
                    </a:moveTo>
                    <a:cubicBezTo>
                      <a:pt x="4" y="301"/>
                      <a:pt x="4" y="302"/>
                      <a:pt x="4" y="302"/>
                    </a:cubicBezTo>
                    <a:cubicBezTo>
                      <a:pt x="4" y="301"/>
                      <a:pt x="5" y="301"/>
                      <a:pt x="5" y="300"/>
                    </a:cubicBezTo>
                    <a:close/>
                    <a:moveTo>
                      <a:pt x="24" y="163"/>
                    </a:moveTo>
                    <a:cubicBezTo>
                      <a:pt x="24" y="160"/>
                      <a:pt x="24" y="157"/>
                      <a:pt x="24" y="154"/>
                    </a:cubicBezTo>
                    <a:cubicBezTo>
                      <a:pt x="24" y="160"/>
                      <a:pt x="24" y="163"/>
                      <a:pt x="24" y="163"/>
                    </a:cubicBezTo>
                    <a:close/>
                    <a:moveTo>
                      <a:pt x="41" y="309"/>
                    </a:moveTo>
                    <a:cubicBezTo>
                      <a:pt x="57" y="304"/>
                      <a:pt x="63" y="297"/>
                      <a:pt x="66" y="292"/>
                    </a:cubicBezTo>
                    <a:cubicBezTo>
                      <a:pt x="67" y="295"/>
                      <a:pt x="67" y="299"/>
                      <a:pt x="68" y="302"/>
                    </a:cubicBezTo>
                    <a:cubicBezTo>
                      <a:pt x="66" y="311"/>
                      <a:pt x="61" y="318"/>
                      <a:pt x="58" y="321"/>
                    </a:cubicBezTo>
                    <a:cubicBezTo>
                      <a:pt x="63" y="316"/>
                      <a:pt x="66" y="311"/>
                      <a:pt x="68" y="307"/>
                    </a:cubicBezTo>
                    <a:cubicBezTo>
                      <a:pt x="68" y="315"/>
                      <a:pt x="67" y="325"/>
                      <a:pt x="63" y="333"/>
                    </a:cubicBezTo>
                    <a:cubicBezTo>
                      <a:pt x="63" y="333"/>
                      <a:pt x="76" y="325"/>
                      <a:pt x="70" y="299"/>
                    </a:cubicBezTo>
                    <a:cubicBezTo>
                      <a:pt x="70" y="299"/>
                      <a:pt x="71" y="298"/>
                      <a:pt x="71" y="297"/>
                    </a:cubicBezTo>
                    <a:cubicBezTo>
                      <a:pt x="73" y="309"/>
                      <a:pt x="72" y="323"/>
                      <a:pt x="64" y="336"/>
                    </a:cubicBezTo>
                    <a:cubicBezTo>
                      <a:pt x="64" y="336"/>
                      <a:pt x="73" y="333"/>
                      <a:pt x="76" y="321"/>
                    </a:cubicBezTo>
                    <a:cubicBezTo>
                      <a:pt x="76" y="332"/>
                      <a:pt x="75" y="344"/>
                      <a:pt x="70" y="355"/>
                    </a:cubicBezTo>
                    <a:cubicBezTo>
                      <a:pt x="70" y="355"/>
                      <a:pt x="87" y="344"/>
                      <a:pt x="77" y="309"/>
                    </a:cubicBezTo>
                    <a:cubicBezTo>
                      <a:pt x="76" y="305"/>
                      <a:pt x="75" y="300"/>
                      <a:pt x="74" y="295"/>
                    </a:cubicBezTo>
                    <a:cubicBezTo>
                      <a:pt x="74" y="296"/>
                      <a:pt x="74" y="296"/>
                      <a:pt x="75" y="297"/>
                    </a:cubicBezTo>
                    <a:cubicBezTo>
                      <a:pt x="81" y="312"/>
                      <a:pt x="84" y="331"/>
                      <a:pt x="78" y="350"/>
                    </a:cubicBezTo>
                    <a:cubicBezTo>
                      <a:pt x="78" y="350"/>
                      <a:pt x="91" y="338"/>
                      <a:pt x="83" y="311"/>
                    </a:cubicBezTo>
                    <a:cubicBezTo>
                      <a:pt x="94" y="333"/>
                      <a:pt x="93" y="357"/>
                      <a:pt x="91" y="369"/>
                    </a:cubicBezTo>
                    <a:cubicBezTo>
                      <a:pt x="95" y="342"/>
                      <a:pt x="93" y="324"/>
                      <a:pt x="88" y="312"/>
                    </a:cubicBezTo>
                    <a:cubicBezTo>
                      <a:pt x="100" y="324"/>
                      <a:pt x="113" y="336"/>
                      <a:pt x="130" y="347"/>
                    </a:cubicBezTo>
                    <a:cubicBezTo>
                      <a:pt x="130" y="347"/>
                      <a:pt x="107" y="331"/>
                      <a:pt x="85" y="302"/>
                    </a:cubicBezTo>
                    <a:cubicBezTo>
                      <a:pt x="98" y="315"/>
                      <a:pt x="113" y="327"/>
                      <a:pt x="133" y="338"/>
                    </a:cubicBezTo>
                    <a:cubicBezTo>
                      <a:pt x="130" y="337"/>
                      <a:pt x="94" y="314"/>
                      <a:pt x="65" y="274"/>
                    </a:cubicBezTo>
                    <a:cubicBezTo>
                      <a:pt x="54" y="255"/>
                      <a:pt x="44" y="233"/>
                      <a:pt x="40" y="208"/>
                    </a:cubicBezTo>
                    <a:cubicBezTo>
                      <a:pt x="40" y="209"/>
                      <a:pt x="41" y="210"/>
                      <a:pt x="41" y="212"/>
                    </a:cubicBezTo>
                    <a:cubicBezTo>
                      <a:pt x="46" y="230"/>
                      <a:pt x="55" y="250"/>
                      <a:pt x="69" y="269"/>
                    </a:cubicBezTo>
                    <a:cubicBezTo>
                      <a:pt x="84" y="293"/>
                      <a:pt x="106" y="317"/>
                      <a:pt x="140" y="337"/>
                    </a:cubicBezTo>
                    <a:cubicBezTo>
                      <a:pt x="140" y="337"/>
                      <a:pt x="122" y="326"/>
                      <a:pt x="101" y="304"/>
                    </a:cubicBezTo>
                    <a:cubicBezTo>
                      <a:pt x="112" y="313"/>
                      <a:pt x="125" y="322"/>
                      <a:pt x="139" y="331"/>
                    </a:cubicBezTo>
                    <a:cubicBezTo>
                      <a:pt x="139" y="331"/>
                      <a:pt x="102" y="308"/>
                      <a:pt x="72" y="267"/>
                    </a:cubicBezTo>
                    <a:cubicBezTo>
                      <a:pt x="64" y="255"/>
                      <a:pt x="57" y="242"/>
                      <a:pt x="52" y="228"/>
                    </a:cubicBezTo>
                    <a:cubicBezTo>
                      <a:pt x="56" y="233"/>
                      <a:pt x="62" y="238"/>
                      <a:pt x="70" y="243"/>
                    </a:cubicBezTo>
                    <a:cubicBezTo>
                      <a:pt x="70" y="243"/>
                      <a:pt x="57" y="233"/>
                      <a:pt x="48" y="218"/>
                    </a:cubicBezTo>
                    <a:cubicBezTo>
                      <a:pt x="48" y="216"/>
                      <a:pt x="47" y="214"/>
                      <a:pt x="47" y="212"/>
                    </a:cubicBezTo>
                    <a:cubicBezTo>
                      <a:pt x="53" y="219"/>
                      <a:pt x="62" y="219"/>
                      <a:pt x="62" y="219"/>
                    </a:cubicBezTo>
                    <a:cubicBezTo>
                      <a:pt x="45" y="207"/>
                      <a:pt x="43" y="184"/>
                      <a:pt x="43" y="176"/>
                    </a:cubicBezTo>
                    <a:cubicBezTo>
                      <a:pt x="44" y="176"/>
                      <a:pt x="44" y="176"/>
                      <a:pt x="44" y="176"/>
                    </a:cubicBezTo>
                    <a:cubicBezTo>
                      <a:pt x="45" y="180"/>
                      <a:pt x="47" y="185"/>
                      <a:pt x="49" y="190"/>
                    </a:cubicBezTo>
                    <a:cubicBezTo>
                      <a:pt x="55" y="201"/>
                      <a:pt x="62" y="210"/>
                      <a:pt x="71" y="217"/>
                    </a:cubicBezTo>
                    <a:cubicBezTo>
                      <a:pt x="64" y="211"/>
                      <a:pt x="58" y="203"/>
                      <a:pt x="53" y="193"/>
                    </a:cubicBezTo>
                    <a:cubicBezTo>
                      <a:pt x="46" y="178"/>
                      <a:pt x="43" y="162"/>
                      <a:pt x="43" y="145"/>
                    </a:cubicBezTo>
                    <a:cubicBezTo>
                      <a:pt x="47" y="164"/>
                      <a:pt x="55" y="180"/>
                      <a:pt x="67" y="190"/>
                    </a:cubicBezTo>
                    <a:cubicBezTo>
                      <a:pt x="54" y="178"/>
                      <a:pt x="46" y="158"/>
                      <a:pt x="44" y="136"/>
                    </a:cubicBezTo>
                    <a:cubicBezTo>
                      <a:pt x="45" y="132"/>
                      <a:pt x="45" y="128"/>
                      <a:pt x="46" y="125"/>
                    </a:cubicBezTo>
                    <a:cubicBezTo>
                      <a:pt x="46" y="139"/>
                      <a:pt x="49" y="161"/>
                      <a:pt x="65" y="172"/>
                    </a:cubicBezTo>
                    <a:cubicBezTo>
                      <a:pt x="65" y="172"/>
                      <a:pt x="47" y="144"/>
                      <a:pt x="52" y="129"/>
                    </a:cubicBezTo>
                    <a:cubicBezTo>
                      <a:pt x="52" y="130"/>
                      <a:pt x="53" y="131"/>
                      <a:pt x="54" y="133"/>
                    </a:cubicBezTo>
                    <a:cubicBezTo>
                      <a:pt x="70" y="168"/>
                      <a:pt x="80" y="163"/>
                      <a:pt x="80" y="163"/>
                    </a:cubicBezTo>
                    <a:cubicBezTo>
                      <a:pt x="69" y="164"/>
                      <a:pt x="65" y="147"/>
                      <a:pt x="63" y="137"/>
                    </a:cubicBezTo>
                    <a:cubicBezTo>
                      <a:pt x="76" y="160"/>
                      <a:pt x="84" y="156"/>
                      <a:pt x="84" y="156"/>
                    </a:cubicBezTo>
                    <a:cubicBezTo>
                      <a:pt x="75" y="157"/>
                      <a:pt x="70" y="144"/>
                      <a:pt x="68" y="134"/>
                    </a:cubicBezTo>
                    <a:cubicBezTo>
                      <a:pt x="81" y="157"/>
                      <a:pt x="88" y="153"/>
                      <a:pt x="88" y="153"/>
                    </a:cubicBezTo>
                    <a:cubicBezTo>
                      <a:pt x="80" y="154"/>
                      <a:pt x="76" y="144"/>
                      <a:pt x="73" y="135"/>
                    </a:cubicBezTo>
                    <a:cubicBezTo>
                      <a:pt x="85" y="155"/>
                      <a:pt x="92" y="151"/>
                      <a:pt x="92" y="151"/>
                    </a:cubicBezTo>
                    <a:cubicBezTo>
                      <a:pt x="82" y="152"/>
                      <a:pt x="78" y="138"/>
                      <a:pt x="76" y="128"/>
                    </a:cubicBezTo>
                    <a:cubicBezTo>
                      <a:pt x="82" y="130"/>
                      <a:pt x="88" y="134"/>
                      <a:pt x="90" y="141"/>
                    </a:cubicBezTo>
                    <a:cubicBezTo>
                      <a:pt x="90" y="141"/>
                      <a:pt x="93" y="124"/>
                      <a:pt x="77" y="114"/>
                    </a:cubicBezTo>
                    <a:cubicBezTo>
                      <a:pt x="77" y="114"/>
                      <a:pt x="94" y="110"/>
                      <a:pt x="98" y="122"/>
                    </a:cubicBezTo>
                    <a:cubicBezTo>
                      <a:pt x="98" y="122"/>
                      <a:pt x="101" y="103"/>
                      <a:pt x="91" y="100"/>
                    </a:cubicBezTo>
                    <a:cubicBezTo>
                      <a:pt x="91" y="100"/>
                      <a:pt x="95" y="96"/>
                      <a:pt x="99" y="93"/>
                    </a:cubicBezTo>
                    <a:cubicBezTo>
                      <a:pt x="113" y="118"/>
                      <a:pt x="121" y="114"/>
                      <a:pt x="121" y="114"/>
                    </a:cubicBezTo>
                    <a:cubicBezTo>
                      <a:pt x="111" y="114"/>
                      <a:pt x="106" y="100"/>
                      <a:pt x="104" y="89"/>
                    </a:cubicBezTo>
                    <a:cubicBezTo>
                      <a:pt x="108" y="87"/>
                      <a:pt x="112" y="85"/>
                      <a:pt x="115" y="85"/>
                    </a:cubicBezTo>
                    <a:cubicBezTo>
                      <a:pt x="117" y="87"/>
                      <a:pt x="119" y="88"/>
                      <a:pt x="119" y="88"/>
                    </a:cubicBezTo>
                    <a:cubicBezTo>
                      <a:pt x="118" y="87"/>
                      <a:pt x="117" y="86"/>
                      <a:pt x="116" y="85"/>
                    </a:cubicBezTo>
                    <a:cubicBezTo>
                      <a:pt x="119" y="85"/>
                      <a:pt x="121" y="89"/>
                      <a:pt x="120" y="98"/>
                    </a:cubicBezTo>
                    <a:cubicBezTo>
                      <a:pt x="120" y="98"/>
                      <a:pt x="126" y="77"/>
                      <a:pt x="123" y="67"/>
                    </a:cubicBezTo>
                    <a:cubicBezTo>
                      <a:pt x="128" y="69"/>
                      <a:pt x="134" y="71"/>
                      <a:pt x="139" y="71"/>
                    </a:cubicBezTo>
                    <a:cubicBezTo>
                      <a:pt x="141" y="74"/>
                      <a:pt x="144" y="77"/>
                      <a:pt x="145" y="81"/>
                    </a:cubicBezTo>
                    <a:cubicBezTo>
                      <a:pt x="145" y="81"/>
                      <a:pt x="144" y="77"/>
                      <a:pt x="141" y="72"/>
                    </a:cubicBezTo>
                    <a:cubicBezTo>
                      <a:pt x="144" y="72"/>
                      <a:pt x="145" y="72"/>
                      <a:pt x="145" y="72"/>
                    </a:cubicBezTo>
                    <a:cubicBezTo>
                      <a:pt x="144" y="72"/>
                      <a:pt x="142" y="71"/>
                      <a:pt x="141" y="71"/>
                    </a:cubicBezTo>
                    <a:cubicBezTo>
                      <a:pt x="140" y="68"/>
                      <a:pt x="138" y="66"/>
                      <a:pt x="136" y="63"/>
                    </a:cubicBezTo>
                    <a:cubicBezTo>
                      <a:pt x="138" y="60"/>
                      <a:pt x="141" y="58"/>
                      <a:pt x="145" y="56"/>
                    </a:cubicBezTo>
                    <a:cubicBezTo>
                      <a:pt x="153" y="61"/>
                      <a:pt x="163" y="71"/>
                      <a:pt x="157" y="79"/>
                    </a:cubicBezTo>
                    <a:cubicBezTo>
                      <a:pt x="157" y="79"/>
                      <a:pt x="165" y="74"/>
                      <a:pt x="150" y="53"/>
                    </a:cubicBezTo>
                    <a:cubicBezTo>
                      <a:pt x="150" y="53"/>
                      <a:pt x="151" y="53"/>
                      <a:pt x="151" y="53"/>
                    </a:cubicBezTo>
                    <a:cubicBezTo>
                      <a:pt x="153" y="54"/>
                      <a:pt x="155" y="56"/>
                      <a:pt x="157" y="58"/>
                    </a:cubicBezTo>
                    <a:cubicBezTo>
                      <a:pt x="157" y="58"/>
                      <a:pt x="159" y="56"/>
                      <a:pt x="160" y="53"/>
                    </a:cubicBezTo>
                    <a:cubicBezTo>
                      <a:pt x="163" y="59"/>
                      <a:pt x="175" y="63"/>
                      <a:pt x="175" y="63"/>
                    </a:cubicBezTo>
                    <a:cubicBezTo>
                      <a:pt x="171" y="58"/>
                      <a:pt x="172" y="53"/>
                      <a:pt x="174" y="48"/>
                    </a:cubicBezTo>
                    <a:cubicBezTo>
                      <a:pt x="175" y="50"/>
                      <a:pt x="175" y="52"/>
                      <a:pt x="175" y="54"/>
                    </a:cubicBezTo>
                    <a:cubicBezTo>
                      <a:pt x="175" y="54"/>
                      <a:pt x="176" y="51"/>
                      <a:pt x="175" y="47"/>
                    </a:cubicBezTo>
                    <a:cubicBezTo>
                      <a:pt x="177" y="44"/>
                      <a:pt x="178" y="42"/>
                      <a:pt x="178" y="42"/>
                    </a:cubicBezTo>
                    <a:cubicBezTo>
                      <a:pt x="179" y="59"/>
                      <a:pt x="195" y="63"/>
                      <a:pt x="195" y="63"/>
                    </a:cubicBezTo>
                    <a:cubicBezTo>
                      <a:pt x="190" y="58"/>
                      <a:pt x="189" y="51"/>
                      <a:pt x="190" y="45"/>
                    </a:cubicBezTo>
                    <a:cubicBezTo>
                      <a:pt x="198" y="51"/>
                      <a:pt x="208" y="60"/>
                      <a:pt x="202" y="68"/>
                    </a:cubicBezTo>
                    <a:cubicBezTo>
                      <a:pt x="202" y="68"/>
                      <a:pt x="209" y="64"/>
                      <a:pt x="198" y="46"/>
                    </a:cubicBezTo>
                    <a:cubicBezTo>
                      <a:pt x="204" y="51"/>
                      <a:pt x="210" y="59"/>
                      <a:pt x="206" y="66"/>
                    </a:cubicBezTo>
                    <a:cubicBezTo>
                      <a:pt x="206" y="66"/>
                      <a:pt x="213" y="60"/>
                      <a:pt x="200" y="41"/>
                    </a:cubicBezTo>
                    <a:cubicBezTo>
                      <a:pt x="207" y="47"/>
                      <a:pt x="216" y="55"/>
                      <a:pt x="211" y="63"/>
                    </a:cubicBezTo>
                    <a:cubicBezTo>
                      <a:pt x="211" y="63"/>
                      <a:pt x="218" y="58"/>
                      <a:pt x="204" y="38"/>
                    </a:cubicBezTo>
                    <a:cubicBezTo>
                      <a:pt x="212" y="43"/>
                      <a:pt x="224" y="53"/>
                      <a:pt x="218" y="62"/>
                    </a:cubicBezTo>
                    <a:cubicBezTo>
                      <a:pt x="218" y="62"/>
                      <a:pt x="227" y="56"/>
                      <a:pt x="207" y="31"/>
                    </a:cubicBezTo>
                    <a:cubicBezTo>
                      <a:pt x="211" y="32"/>
                      <a:pt x="214" y="34"/>
                      <a:pt x="218" y="37"/>
                    </a:cubicBezTo>
                    <a:cubicBezTo>
                      <a:pt x="214" y="34"/>
                      <a:pt x="210" y="31"/>
                      <a:pt x="206" y="29"/>
                    </a:cubicBezTo>
                    <a:cubicBezTo>
                      <a:pt x="206" y="29"/>
                      <a:pt x="205" y="29"/>
                      <a:pt x="205" y="28"/>
                    </a:cubicBezTo>
                    <a:cubicBezTo>
                      <a:pt x="204" y="27"/>
                      <a:pt x="204" y="26"/>
                      <a:pt x="203" y="26"/>
                    </a:cubicBezTo>
                    <a:cubicBezTo>
                      <a:pt x="217" y="27"/>
                      <a:pt x="233" y="53"/>
                      <a:pt x="233" y="53"/>
                    </a:cubicBezTo>
                    <a:cubicBezTo>
                      <a:pt x="232" y="41"/>
                      <a:pt x="224" y="33"/>
                      <a:pt x="216" y="27"/>
                    </a:cubicBezTo>
                    <a:cubicBezTo>
                      <a:pt x="219" y="28"/>
                      <a:pt x="222" y="29"/>
                      <a:pt x="225" y="30"/>
                    </a:cubicBezTo>
                    <a:cubicBezTo>
                      <a:pt x="236" y="39"/>
                      <a:pt x="244" y="49"/>
                      <a:pt x="247" y="61"/>
                    </a:cubicBezTo>
                    <a:cubicBezTo>
                      <a:pt x="245" y="50"/>
                      <a:pt x="239" y="41"/>
                      <a:pt x="230" y="32"/>
                    </a:cubicBezTo>
                    <a:cubicBezTo>
                      <a:pt x="236" y="34"/>
                      <a:pt x="241" y="37"/>
                      <a:pt x="247" y="40"/>
                    </a:cubicBezTo>
                    <a:cubicBezTo>
                      <a:pt x="250" y="43"/>
                      <a:pt x="253" y="47"/>
                      <a:pt x="256" y="50"/>
                    </a:cubicBezTo>
                    <a:cubicBezTo>
                      <a:pt x="262" y="58"/>
                      <a:pt x="266" y="66"/>
                      <a:pt x="268" y="74"/>
                    </a:cubicBezTo>
                    <a:cubicBezTo>
                      <a:pt x="266" y="64"/>
                      <a:pt x="262" y="54"/>
                      <a:pt x="255" y="46"/>
                    </a:cubicBezTo>
                    <a:cubicBezTo>
                      <a:pt x="255" y="45"/>
                      <a:pt x="254" y="45"/>
                      <a:pt x="254" y="44"/>
                    </a:cubicBezTo>
                    <a:cubicBezTo>
                      <a:pt x="259" y="47"/>
                      <a:pt x="265" y="51"/>
                      <a:pt x="270" y="55"/>
                    </a:cubicBezTo>
                    <a:cubicBezTo>
                      <a:pt x="272" y="58"/>
                      <a:pt x="273" y="63"/>
                      <a:pt x="274" y="67"/>
                    </a:cubicBezTo>
                    <a:cubicBezTo>
                      <a:pt x="274" y="67"/>
                      <a:pt x="275" y="64"/>
                      <a:pt x="276" y="60"/>
                    </a:cubicBezTo>
                    <a:cubicBezTo>
                      <a:pt x="279" y="62"/>
                      <a:pt x="283" y="65"/>
                      <a:pt x="286" y="69"/>
                    </a:cubicBezTo>
                    <a:cubicBezTo>
                      <a:pt x="289" y="76"/>
                      <a:pt x="290" y="83"/>
                      <a:pt x="290" y="83"/>
                    </a:cubicBezTo>
                    <a:cubicBezTo>
                      <a:pt x="290" y="78"/>
                      <a:pt x="289" y="74"/>
                      <a:pt x="289" y="71"/>
                    </a:cubicBezTo>
                    <a:cubicBezTo>
                      <a:pt x="297" y="79"/>
                      <a:pt x="305" y="88"/>
                      <a:pt x="312" y="97"/>
                    </a:cubicBezTo>
                    <a:cubicBezTo>
                      <a:pt x="334" y="137"/>
                      <a:pt x="336" y="177"/>
                      <a:pt x="336" y="177"/>
                    </a:cubicBezTo>
                    <a:cubicBezTo>
                      <a:pt x="336" y="154"/>
                      <a:pt x="332" y="134"/>
                      <a:pt x="325" y="118"/>
                    </a:cubicBezTo>
                    <a:cubicBezTo>
                      <a:pt x="335" y="133"/>
                      <a:pt x="342" y="149"/>
                      <a:pt x="348" y="164"/>
                    </a:cubicBezTo>
                    <a:cubicBezTo>
                      <a:pt x="349" y="169"/>
                      <a:pt x="349" y="172"/>
                      <a:pt x="349" y="172"/>
                    </a:cubicBezTo>
                    <a:cubicBezTo>
                      <a:pt x="349" y="170"/>
                      <a:pt x="349" y="168"/>
                      <a:pt x="349" y="166"/>
                    </a:cubicBezTo>
                    <a:cubicBezTo>
                      <a:pt x="361" y="200"/>
                      <a:pt x="365" y="227"/>
                      <a:pt x="366" y="229"/>
                    </a:cubicBezTo>
                    <a:cubicBezTo>
                      <a:pt x="362" y="199"/>
                      <a:pt x="355" y="173"/>
                      <a:pt x="346" y="151"/>
                    </a:cubicBezTo>
                    <a:cubicBezTo>
                      <a:pt x="345" y="141"/>
                      <a:pt x="342" y="132"/>
                      <a:pt x="339" y="123"/>
                    </a:cubicBezTo>
                    <a:cubicBezTo>
                      <a:pt x="339" y="124"/>
                      <a:pt x="340" y="124"/>
                      <a:pt x="340" y="124"/>
                    </a:cubicBezTo>
                    <a:cubicBezTo>
                      <a:pt x="368" y="175"/>
                      <a:pt x="375" y="224"/>
                      <a:pt x="375" y="227"/>
                    </a:cubicBezTo>
                    <a:cubicBezTo>
                      <a:pt x="372" y="197"/>
                      <a:pt x="365" y="171"/>
                      <a:pt x="356" y="148"/>
                    </a:cubicBezTo>
                    <a:cubicBezTo>
                      <a:pt x="385" y="191"/>
                      <a:pt x="409" y="180"/>
                      <a:pt x="409" y="180"/>
                    </a:cubicBezTo>
                    <a:cubicBezTo>
                      <a:pt x="383" y="175"/>
                      <a:pt x="365" y="157"/>
                      <a:pt x="352" y="140"/>
                    </a:cubicBezTo>
                    <a:cubicBezTo>
                      <a:pt x="352" y="140"/>
                      <a:pt x="352" y="140"/>
                      <a:pt x="352" y="140"/>
                    </a:cubicBezTo>
                    <a:cubicBezTo>
                      <a:pt x="382" y="178"/>
                      <a:pt x="402" y="160"/>
                      <a:pt x="402" y="160"/>
                    </a:cubicBezTo>
                    <a:cubicBezTo>
                      <a:pt x="386" y="161"/>
                      <a:pt x="372" y="155"/>
                      <a:pt x="361" y="146"/>
                    </a:cubicBezTo>
                    <a:cubicBezTo>
                      <a:pt x="367" y="148"/>
                      <a:pt x="375" y="149"/>
                      <a:pt x="387" y="147"/>
                    </a:cubicBezTo>
                    <a:cubicBezTo>
                      <a:pt x="392" y="148"/>
                      <a:pt x="395" y="149"/>
                      <a:pt x="395" y="149"/>
                    </a:cubicBezTo>
                    <a:cubicBezTo>
                      <a:pt x="393" y="148"/>
                      <a:pt x="390" y="148"/>
                      <a:pt x="387" y="147"/>
                    </a:cubicBezTo>
                    <a:cubicBezTo>
                      <a:pt x="388" y="147"/>
                      <a:pt x="389" y="147"/>
                      <a:pt x="390" y="146"/>
                    </a:cubicBezTo>
                    <a:cubicBezTo>
                      <a:pt x="389" y="147"/>
                      <a:pt x="388" y="147"/>
                      <a:pt x="387" y="147"/>
                    </a:cubicBezTo>
                    <a:cubicBezTo>
                      <a:pt x="387" y="147"/>
                      <a:pt x="387" y="147"/>
                      <a:pt x="386" y="147"/>
                    </a:cubicBezTo>
                    <a:cubicBezTo>
                      <a:pt x="387" y="147"/>
                      <a:pt x="387" y="147"/>
                      <a:pt x="387" y="147"/>
                    </a:cubicBezTo>
                    <a:cubicBezTo>
                      <a:pt x="379" y="148"/>
                      <a:pt x="364" y="148"/>
                      <a:pt x="353" y="137"/>
                    </a:cubicBezTo>
                    <a:cubicBezTo>
                      <a:pt x="355" y="138"/>
                      <a:pt x="358" y="139"/>
                      <a:pt x="361" y="138"/>
                    </a:cubicBezTo>
                    <a:cubicBezTo>
                      <a:pt x="368" y="141"/>
                      <a:pt x="376" y="144"/>
                      <a:pt x="386" y="147"/>
                    </a:cubicBezTo>
                    <a:cubicBezTo>
                      <a:pt x="381" y="145"/>
                      <a:pt x="373" y="142"/>
                      <a:pt x="364" y="138"/>
                    </a:cubicBezTo>
                    <a:cubicBezTo>
                      <a:pt x="370" y="137"/>
                      <a:pt x="377" y="133"/>
                      <a:pt x="385" y="124"/>
                    </a:cubicBezTo>
                    <a:cubicBezTo>
                      <a:pt x="381" y="128"/>
                      <a:pt x="372" y="135"/>
                      <a:pt x="361" y="136"/>
                    </a:cubicBezTo>
                    <a:cubicBezTo>
                      <a:pt x="354" y="132"/>
                      <a:pt x="348" y="127"/>
                      <a:pt x="343" y="121"/>
                    </a:cubicBezTo>
                    <a:cubicBezTo>
                      <a:pt x="340" y="116"/>
                      <a:pt x="337" y="112"/>
                      <a:pt x="334" y="107"/>
                    </a:cubicBezTo>
                    <a:cubicBezTo>
                      <a:pt x="334" y="107"/>
                      <a:pt x="334" y="107"/>
                      <a:pt x="334" y="107"/>
                    </a:cubicBezTo>
                    <a:cubicBezTo>
                      <a:pt x="334" y="107"/>
                      <a:pt x="334" y="107"/>
                      <a:pt x="334" y="107"/>
                    </a:cubicBezTo>
                    <a:cubicBezTo>
                      <a:pt x="333" y="106"/>
                      <a:pt x="332" y="104"/>
                      <a:pt x="331" y="103"/>
                    </a:cubicBezTo>
                    <a:cubicBezTo>
                      <a:pt x="331" y="102"/>
                      <a:pt x="331" y="101"/>
                      <a:pt x="330" y="100"/>
                    </a:cubicBezTo>
                    <a:cubicBezTo>
                      <a:pt x="361" y="138"/>
                      <a:pt x="384" y="123"/>
                      <a:pt x="384" y="123"/>
                    </a:cubicBezTo>
                    <a:cubicBezTo>
                      <a:pt x="356" y="124"/>
                      <a:pt x="336" y="106"/>
                      <a:pt x="325" y="93"/>
                    </a:cubicBezTo>
                    <a:cubicBezTo>
                      <a:pt x="324" y="92"/>
                      <a:pt x="324" y="91"/>
                      <a:pt x="323" y="90"/>
                    </a:cubicBezTo>
                    <a:cubicBezTo>
                      <a:pt x="350" y="122"/>
                      <a:pt x="369" y="109"/>
                      <a:pt x="369" y="109"/>
                    </a:cubicBezTo>
                    <a:cubicBezTo>
                      <a:pt x="347" y="110"/>
                      <a:pt x="330" y="96"/>
                      <a:pt x="320" y="85"/>
                    </a:cubicBezTo>
                    <a:cubicBezTo>
                      <a:pt x="317" y="81"/>
                      <a:pt x="314" y="78"/>
                      <a:pt x="312" y="75"/>
                    </a:cubicBezTo>
                    <a:cubicBezTo>
                      <a:pt x="311" y="73"/>
                      <a:pt x="310" y="72"/>
                      <a:pt x="309" y="70"/>
                    </a:cubicBezTo>
                    <a:cubicBezTo>
                      <a:pt x="309" y="70"/>
                      <a:pt x="310" y="72"/>
                      <a:pt x="311" y="74"/>
                    </a:cubicBezTo>
                    <a:cubicBezTo>
                      <a:pt x="297" y="57"/>
                      <a:pt x="281" y="46"/>
                      <a:pt x="268" y="38"/>
                    </a:cubicBezTo>
                    <a:cubicBezTo>
                      <a:pt x="265" y="36"/>
                      <a:pt x="262" y="35"/>
                      <a:pt x="262" y="35"/>
                    </a:cubicBezTo>
                    <a:cubicBezTo>
                      <a:pt x="262" y="35"/>
                      <a:pt x="261" y="35"/>
                      <a:pt x="261" y="35"/>
                    </a:cubicBezTo>
                    <a:cubicBezTo>
                      <a:pt x="257" y="31"/>
                      <a:pt x="252" y="29"/>
                      <a:pt x="248" y="27"/>
                    </a:cubicBezTo>
                    <a:cubicBezTo>
                      <a:pt x="248" y="27"/>
                      <a:pt x="249" y="27"/>
                      <a:pt x="249" y="27"/>
                    </a:cubicBezTo>
                    <a:cubicBezTo>
                      <a:pt x="251" y="28"/>
                      <a:pt x="253" y="29"/>
                      <a:pt x="255" y="30"/>
                    </a:cubicBezTo>
                    <a:cubicBezTo>
                      <a:pt x="255" y="30"/>
                      <a:pt x="253" y="29"/>
                      <a:pt x="250" y="27"/>
                    </a:cubicBezTo>
                    <a:cubicBezTo>
                      <a:pt x="256" y="25"/>
                      <a:pt x="264" y="22"/>
                      <a:pt x="274" y="15"/>
                    </a:cubicBezTo>
                    <a:cubicBezTo>
                      <a:pt x="268" y="19"/>
                      <a:pt x="258" y="24"/>
                      <a:pt x="246" y="25"/>
                    </a:cubicBezTo>
                    <a:cubicBezTo>
                      <a:pt x="244" y="24"/>
                      <a:pt x="242" y="23"/>
                      <a:pt x="240" y="23"/>
                    </a:cubicBezTo>
                    <a:cubicBezTo>
                      <a:pt x="246" y="21"/>
                      <a:pt x="252" y="18"/>
                      <a:pt x="260" y="13"/>
                    </a:cubicBezTo>
                    <a:cubicBezTo>
                      <a:pt x="255" y="16"/>
                      <a:pt x="247" y="20"/>
                      <a:pt x="237" y="21"/>
                    </a:cubicBezTo>
                    <a:cubicBezTo>
                      <a:pt x="226" y="16"/>
                      <a:pt x="216" y="14"/>
                      <a:pt x="208" y="13"/>
                    </a:cubicBezTo>
                    <a:cubicBezTo>
                      <a:pt x="211" y="11"/>
                      <a:pt x="216" y="8"/>
                      <a:pt x="221" y="3"/>
                    </a:cubicBezTo>
                    <a:cubicBezTo>
                      <a:pt x="217" y="6"/>
                      <a:pt x="211" y="10"/>
                      <a:pt x="204" y="12"/>
                    </a:cubicBezTo>
                    <a:cubicBezTo>
                      <a:pt x="203" y="12"/>
                      <a:pt x="203" y="12"/>
                      <a:pt x="202" y="12"/>
                    </a:cubicBezTo>
                    <a:cubicBezTo>
                      <a:pt x="205" y="11"/>
                      <a:pt x="208" y="8"/>
                      <a:pt x="211" y="5"/>
                    </a:cubicBezTo>
                    <a:cubicBezTo>
                      <a:pt x="209" y="7"/>
                      <a:pt x="205" y="10"/>
                      <a:pt x="200" y="12"/>
                    </a:cubicBezTo>
                    <a:cubicBezTo>
                      <a:pt x="175" y="8"/>
                      <a:pt x="151" y="13"/>
                      <a:pt x="133" y="20"/>
                    </a:cubicBezTo>
                    <a:cubicBezTo>
                      <a:pt x="123" y="24"/>
                      <a:pt x="113" y="28"/>
                      <a:pt x="104" y="33"/>
                    </a:cubicBezTo>
                    <a:cubicBezTo>
                      <a:pt x="102" y="34"/>
                      <a:pt x="101" y="35"/>
                      <a:pt x="100" y="35"/>
                    </a:cubicBezTo>
                    <a:cubicBezTo>
                      <a:pt x="92" y="40"/>
                      <a:pt x="85" y="45"/>
                      <a:pt x="79" y="51"/>
                    </a:cubicBezTo>
                    <a:cubicBezTo>
                      <a:pt x="63" y="64"/>
                      <a:pt x="44" y="83"/>
                      <a:pt x="35" y="110"/>
                    </a:cubicBezTo>
                    <a:cubicBezTo>
                      <a:pt x="31" y="113"/>
                      <a:pt x="27" y="115"/>
                      <a:pt x="24" y="117"/>
                    </a:cubicBezTo>
                    <a:cubicBezTo>
                      <a:pt x="28" y="115"/>
                      <a:pt x="31" y="113"/>
                      <a:pt x="34" y="111"/>
                    </a:cubicBezTo>
                    <a:cubicBezTo>
                      <a:pt x="34" y="112"/>
                      <a:pt x="33" y="113"/>
                      <a:pt x="33" y="113"/>
                    </a:cubicBezTo>
                    <a:cubicBezTo>
                      <a:pt x="28" y="119"/>
                      <a:pt x="22" y="122"/>
                      <a:pt x="18" y="124"/>
                    </a:cubicBezTo>
                    <a:cubicBezTo>
                      <a:pt x="24" y="122"/>
                      <a:pt x="28" y="119"/>
                      <a:pt x="32" y="116"/>
                    </a:cubicBezTo>
                    <a:cubicBezTo>
                      <a:pt x="28" y="125"/>
                      <a:pt x="25" y="138"/>
                      <a:pt x="24" y="154"/>
                    </a:cubicBezTo>
                    <a:cubicBezTo>
                      <a:pt x="25" y="144"/>
                      <a:pt x="28" y="126"/>
                      <a:pt x="39" y="111"/>
                    </a:cubicBezTo>
                    <a:cubicBezTo>
                      <a:pt x="37" y="117"/>
                      <a:pt x="35" y="122"/>
                      <a:pt x="34" y="128"/>
                    </a:cubicBezTo>
                    <a:cubicBezTo>
                      <a:pt x="34" y="128"/>
                      <a:pt x="34" y="127"/>
                      <a:pt x="35" y="125"/>
                    </a:cubicBezTo>
                    <a:cubicBezTo>
                      <a:pt x="33" y="134"/>
                      <a:pt x="30" y="149"/>
                      <a:pt x="29" y="166"/>
                    </a:cubicBezTo>
                    <a:cubicBezTo>
                      <a:pt x="25" y="171"/>
                      <a:pt x="20" y="175"/>
                      <a:pt x="17" y="177"/>
                    </a:cubicBezTo>
                    <a:cubicBezTo>
                      <a:pt x="22" y="174"/>
                      <a:pt x="26" y="171"/>
                      <a:pt x="29" y="168"/>
                    </a:cubicBezTo>
                    <a:cubicBezTo>
                      <a:pt x="29" y="171"/>
                      <a:pt x="29" y="174"/>
                      <a:pt x="29" y="177"/>
                    </a:cubicBezTo>
                    <a:cubicBezTo>
                      <a:pt x="24" y="184"/>
                      <a:pt x="18" y="189"/>
                      <a:pt x="13" y="192"/>
                    </a:cubicBezTo>
                    <a:cubicBezTo>
                      <a:pt x="20" y="188"/>
                      <a:pt x="25" y="184"/>
                      <a:pt x="29" y="180"/>
                    </a:cubicBezTo>
                    <a:cubicBezTo>
                      <a:pt x="30" y="204"/>
                      <a:pt x="36" y="232"/>
                      <a:pt x="51" y="259"/>
                    </a:cubicBezTo>
                    <a:cubicBezTo>
                      <a:pt x="51" y="259"/>
                      <a:pt x="51" y="259"/>
                      <a:pt x="51" y="259"/>
                    </a:cubicBezTo>
                    <a:cubicBezTo>
                      <a:pt x="51" y="259"/>
                      <a:pt x="51" y="259"/>
                      <a:pt x="51" y="259"/>
                    </a:cubicBezTo>
                    <a:cubicBezTo>
                      <a:pt x="54" y="264"/>
                      <a:pt x="57" y="269"/>
                      <a:pt x="61" y="274"/>
                    </a:cubicBezTo>
                    <a:cubicBezTo>
                      <a:pt x="62" y="278"/>
                      <a:pt x="64" y="283"/>
                      <a:pt x="65" y="288"/>
                    </a:cubicBezTo>
                    <a:cubicBezTo>
                      <a:pt x="60" y="301"/>
                      <a:pt x="48" y="307"/>
                      <a:pt x="41" y="309"/>
                    </a:cubicBezTo>
                    <a:close/>
                    <a:moveTo>
                      <a:pt x="348" y="131"/>
                    </a:moveTo>
                    <a:cubicBezTo>
                      <a:pt x="350" y="132"/>
                      <a:pt x="353" y="134"/>
                      <a:pt x="356" y="136"/>
                    </a:cubicBezTo>
                    <a:cubicBezTo>
                      <a:pt x="354" y="136"/>
                      <a:pt x="353" y="135"/>
                      <a:pt x="351" y="135"/>
                    </a:cubicBezTo>
                    <a:cubicBezTo>
                      <a:pt x="350" y="134"/>
                      <a:pt x="349" y="134"/>
                      <a:pt x="349" y="133"/>
                    </a:cubicBezTo>
                    <a:cubicBezTo>
                      <a:pt x="349" y="132"/>
                      <a:pt x="348" y="132"/>
                      <a:pt x="348" y="131"/>
                    </a:cubicBezTo>
                    <a:close/>
                    <a:moveTo>
                      <a:pt x="327" y="96"/>
                    </a:moveTo>
                    <a:cubicBezTo>
                      <a:pt x="328" y="97"/>
                      <a:pt x="329" y="99"/>
                      <a:pt x="330" y="100"/>
                    </a:cubicBezTo>
                    <a:cubicBezTo>
                      <a:pt x="330" y="100"/>
                      <a:pt x="330" y="100"/>
                      <a:pt x="330" y="101"/>
                    </a:cubicBezTo>
                    <a:cubicBezTo>
                      <a:pt x="329" y="100"/>
                      <a:pt x="329" y="99"/>
                      <a:pt x="328" y="98"/>
                    </a:cubicBezTo>
                    <a:cubicBezTo>
                      <a:pt x="328" y="97"/>
                      <a:pt x="327" y="97"/>
                      <a:pt x="327" y="96"/>
                    </a:cubicBezTo>
                    <a:close/>
                    <a:moveTo>
                      <a:pt x="284" y="56"/>
                    </a:moveTo>
                    <a:cubicBezTo>
                      <a:pt x="284" y="56"/>
                      <a:pt x="283" y="56"/>
                      <a:pt x="283" y="56"/>
                    </a:cubicBezTo>
                    <a:cubicBezTo>
                      <a:pt x="299" y="68"/>
                      <a:pt x="312" y="82"/>
                      <a:pt x="323" y="97"/>
                    </a:cubicBezTo>
                    <a:cubicBezTo>
                      <a:pt x="332" y="112"/>
                      <a:pt x="338" y="127"/>
                      <a:pt x="342" y="140"/>
                    </a:cubicBezTo>
                    <a:cubicBezTo>
                      <a:pt x="334" y="124"/>
                      <a:pt x="326" y="110"/>
                      <a:pt x="317" y="98"/>
                    </a:cubicBezTo>
                    <a:cubicBezTo>
                      <a:pt x="307" y="81"/>
                      <a:pt x="295" y="67"/>
                      <a:pt x="284" y="56"/>
                    </a:cubicBezTo>
                    <a:close/>
                    <a:moveTo>
                      <a:pt x="288" y="67"/>
                    </a:moveTo>
                    <a:cubicBezTo>
                      <a:pt x="287" y="65"/>
                      <a:pt x="287" y="63"/>
                      <a:pt x="286" y="62"/>
                    </a:cubicBezTo>
                    <a:cubicBezTo>
                      <a:pt x="291" y="67"/>
                      <a:pt x="296" y="73"/>
                      <a:pt x="301" y="79"/>
                    </a:cubicBezTo>
                    <a:cubicBezTo>
                      <a:pt x="296" y="75"/>
                      <a:pt x="292" y="71"/>
                      <a:pt x="288" y="67"/>
                    </a:cubicBezTo>
                    <a:close/>
                    <a:moveTo>
                      <a:pt x="275" y="44"/>
                    </a:moveTo>
                    <a:cubicBezTo>
                      <a:pt x="287" y="53"/>
                      <a:pt x="298" y="63"/>
                      <a:pt x="307" y="74"/>
                    </a:cubicBezTo>
                    <a:cubicBezTo>
                      <a:pt x="298" y="66"/>
                      <a:pt x="290" y="59"/>
                      <a:pt x="282" y="53"/>
                    </a:cubicBezTo>
                    <a:cubicBezTo>
                      <a:pt x="279" y="49"/>
                      <a:pt x="277" y="46"/>
                      <a:pt x="275" y="44"/>
                    </a:cubicBezTo>
                    <a:close/>
                    <a:moveTo>
                      <a:pt x="276" y="58"/>
                    </a:moveTo>
                    <a:cubicBezTo>
                      <a:pt x="276" y="56"/>
                      <a:pt x="276" y="53"/>
                      <a:pt x="275" y="51"/>
                    </a:cubicBezTo>
                    <a:cubicBezTo>
                      <a:pt x="277" y="53"/>
                      <a:pt x="278" y="54"/>
                      <a:pt x="280" y="55"/>
                    </a:cubicBezTo>
                    <a:cubicBezTo>
                      <a:pt x="282" y="58"/>
                      <a:pt x="283" y="61"/>
                      <a:pt x="285" y="64"/>
                    </a:cubicBezTo>
                    <a:cubicBezTo>
                      <a:pt x="282" y="62"/>
                      <a:pt x="279" y="60"/>
                      <a:pt x="276" y="58"/>
                    </a:cubicBezTo>
                    <a:close/>
                    <a:moveTo>
                      <a:pt x="237" y="21"/>
                    </a:moveTo>
                    <a:cubicBezTo>
                      <a:pt x="234" y="22"/>
                      <a:pt x="232" y="22"/>
                      <a:pt x="229" y="22"/>
                    </a:cubicBezTo>
                    <a:cubicBezTo>
                      <a:pt x="225" y="20"/>
                      <a:pt x="219" y="18"/>
                      <a:pt x="213" y="16"/>
                    </a:cubicBezTo>
                    <a:cubicBezTo>
                      <a:pt x="221" y="17"/>
                      <a:pt x="230" y="19"/>
                      <a:pt x="237" y="21"/>
                    </a:cubicBezTo>
                    <a:close/>
                    <a:moveTo>
                      <a:pt x="246" y="36"/>
                    </a:moveTo>
                    <a:cubicBezTo>
                      <a:pt x="246" y="36"/>
                      <a:pt x="246" y="35"/>
                      <a:pt x="246" y="36"/>
                    </a:cubicBezTo>
                    <a:cubicBezTo>
                      <a:pt x="251" y="37"/>
                      <a:pt x="261" y="42"/>
                      <a:pt x="268" y="52"/>
                    </a:cubicBezTo>
                    <a:cubicBezTo>
                      <a:pt x="263" y="48"/>
                      <a:pt x="258" y="45"/>
                      <a:pt x="253" y="43"/>
                    </a:cubicBezTo>
                    <a:cubicBezTo>
                      <a:pt x="251" y="40"/>
                      <a:pt x="248" y="38"/>
                      <a:pt x="246" y="36"/>
                    </a:cubicBezTo>
                    <a:close/>
                    <a:moveTo>
                      <a:pt x="235" y="24"/>
                    </a:moveTo>
                    <a:cubicBezTo>
                      <a:pt x="235" y="24"/>
                      <a:pt x="235" y="24"/>
                      <a:pt x="235" y="24"/>
                    </a:cubicBezTo>
                    <a:cubicBezTo>
                      <a:pt x="236" y="24"/>
                      <a:pt x="238" y="23"/>
                      <a:pt x="240" y="23"/>
                    </a:cubicBezTo>
                    <a:cubicBezTo>
                      <a:pt x="242" y="23"/>
                      <a:pt x="244" y="24"/>
                      <a:pt x="246" y="25"/>
                    </a:cubicBezTo>
                    <a:cubicBezTo>
                      <a:pt x="244" y="25"/>
                      <a:pt x="243" y="25"/>
                      <a:pt x="241" y="25"/>
                    </a:cubicBezTo>
                    <a:cubicBezTo>
                      <a:pt x="239" y="25"/>
                      <a:pt x="237" y="24"/>
                      <a:pt x="235" y="24"/>
                    </a:cubicBezTo>
                    <a:close/>
                    <a:moveTo>
                      <a:pt x="221" y="24"/>
                    </a:moveTo>
                    <a:cubicBezTo>
                      <a:pt x="230" y="28"/>
                      <a:pt x="238" y="32"/>
                      <a:pt x="245" y="38"/>
                    </a:cubicBezTo>
                    <a:cubicBezTo>
                      <a:pt x="240" y="36"/>
                      <a:pt x="234" y="33"/>
                      <a:pt x="229" y="31"/>
                    </a:cubicBezTo>
                    <a:cubicBezTo>
                      <a:pt x="227" y="29"/>
                      <a:pt x="224" y="26"/>
                      <a:pt x="221" y="24"/>
                    </a:cubicBezTo>
                    <a:close/>
                    <a:moveTo>
                      <a:pt x="205" y="20"/>
                    </a:moveTo>
                    <a:cubicBezTo>
                      <a:pt x="206" y="20"/>
                      <a:pt x="207" y="20"/>
                      <a:pt x="208" y="20"/>
                    </a:cubicBezTo>
                    <a:cubicBezTo>
                      <a:pt x="209" y="21"/>
                      <a:pt x="211" y="21"/>
                      <a:pt x="212" y="21"/>
                    </a:cubicBezTo>
                    <a:cubicBezTo>
                      <a:pt x="217" y="24"/>
                      <a:pt x="221" y="26"/>
                      <a:pt x="224" y="29"/>
                    </a:cubicBezTo>
                    <a:cubicBezTo>
                      <a:pt x="221" y="28"/>
                      <a:pt x="218" y="27"/>
                      <a:pt x="215" y="26"/>
                    </a:cubicBezTo>
                    <a:cubicBezTo>
                      <a:pt x="212" y="24"/>
                      <a:pt x="208" y="22"/>
                      <a:pt x="205" y="20"/>
                    </a:cubicBezTo>
                    <a:close/>
                    <a:moveTo>
                      <a:pt x="46" y="105"/>
                    </a:moveTo>
                    <a:cubicBezTo>
                      <a:pt x="44" y="110"/>
                      <a:pt x="37" y="129"/>
                      <a:pt x="36" y="156"/>
                    </a:cubicBezTo>
                    <a:cubicBezTo>
                      <a:pt x="34" y="160"/>
                      <a:pt x="32" y="163"/>
                      <a:pt x="30" y="166"/>
                    </a:cubicBezTo>
                    <a:cubicBezTo>
                      <a:pt x="30" y="152"/>
                      <a:pt x="32" y="138"/>
                      <a:pt x="36" y="123"/>
                    </a:cubicBezTo>
                    <a:cubicBezTo>
                      <a:pt x="38" y="119"/>
                      <a:pt x="41" y="113"/>
                      <a:pt x="46" y="105"/>
                    </a:cubicBezTo>
                    <a:close/>
                    <a:moveTo>
                      <a:pt x="36" y="155"/>
                    </a:moveTo>
                    <a:cubicBezTo>
                      <a:pt x="37" y="139"/>
                      <a:pt x="40" y="123"/>
                      <a:pt x="46" y="105"/>
                    </a:cubicBezTo>
                    <a:cubicBezTo>
                      <a:pt x="47" y="103"/>
                      <a:pt x="48" y="101"/>
                      <a:pt x="49" y="99"/>
                    </a:cubicBezTo>
                    <a:cubicBezTo>
                      <a:pt x="49" y="100"/>
                      <a:pt x="49" y="102"/>
                      <a:pt x="48" y="103"/>
                    </a:cubicBezTo>
                    <a:cubicBezTo>
                      <a:pt x="46" y="108"/>
                      <a:pt x="44" y="113"/>
                      <a:pt x="43" y="117"/>
                    </a:cubicBezTo>
                    <a:cubicBezTo>
                      <a:pt x="42" y="119"/>
                      <a:pt x="42" y="121"/>
                      <a:pt x="42" y="123"/>
                    </a:cubicBezTo>
                    <a:cubicBezTo>
                      <a:pt x="39" y="134"/>
                      <a:pt x="38" y="145"/>
                      <a:pt x="37" y="152"/>
                    </a:cubicBezTo>
                    <a:cubicBezTo>
                      <a:pt x="37" y="153"/>
                      <a:pt x="37" y="154"/>
                      <a:pt x="36" y="155"/>
                    </a:cubicBezTo>
                    <a:close/>
                    <a:moveTo>
                      <a:pt x="36" y="164"/>
                    </a:moveTo>
                    <a:cubicBezTo>
                      <a:pt x="36" y="163"/>
                      <a:pt x="36" y="162"/>
                      <a:pt x="36" y="160"/>
                    </a:cubicBezTo>
                    <a:cubicBezTo>
                      <a:pt x="37" y="160"/>
                      <a:pt x="37" y="159"/>
                      <a:pt x="37" y="159"/>
                    </a:cubicBezTo>
                    <a:cubicBezTo>
                      <a:pt x="37" y="159"/>
                      <a:pt x="37" y="159"/>
                      <a:pt x="37" y="159"/>
                    </a:cubicBezTo>
                    <a:cubicBezTo>
                      <a:pt x="37" y="160"/>
                      <a:pt x="36" y="162"/>
                      <a:pt x="36" y="164"/>
                    </a:cubicBezTo>
                    <a:close/>
                    <a:moveTo>
                      <a:pt x="35" y="166"/>
                    </a:moveTo>
                    <a:cubicBezTo>
                      <a:pt x="34" y="170"/>
                      <a:pt x="32" y="174"/>
                      <a:pt x="30" y="177"/>
                    </a:cubicBezTo>
                    <a:cubicBezTo>
                      <a:pt x="30" y="174"/>
                      <a:pt x="30" y="171"/>
                      <a:pt x="30" y="168"/>
                    </a:cubicBezTo>
                    <a:cubicBezTo>
                      <a:pt x="32" y="166"/>
                      <a:pt x="34" y="163"/>
                      <a:pt x="36" y="161"/>
                    </a:cubicBezTo>
                    <a:cubicBezTo>
                      <a:pt x="35" y="163"/>
                      <a:pt x="35" y="165"/>
                      <a:pt x="35" y="166"/>
                    </a:cubicBezTo>
                    <a:close/>
                    <a:moveTo>
                      <a:pt x="44" y="210"/>
                    </a:moveTo>
                    <a:cubicBezTo>
                      <a:pt x="44" y="210"/>
                      <a:pt x="44" y="209"/>
                      <a:pt x="44" y="209"/>
                    </a:cubicBezTo>
                    <a:cubicBezTo>
                      <a:pt x="44" y="209"/>
                      <a:pt x="44" y="209"/>
                      <a:pt x="44" y="209"/>
                    </a:cubicBezTo>
                    <a:cubicBezTo>
                      <a:pt x="44" y="210"/>
                      <a:pt x="44" y="210"/>
                      <a:pt x="44" y="210"/>
                    </a:cubicBezTo>
                    <a:close/>
                    <a:moveTo>
                      <a:pt x="48" y="223"/>
                    </a:moveTo>
                    <a:cubicBezTo>
                      <a:pt x="48" y="223"/>
                      <a:pt x="48" y="223"/>
                      <a:pt x="48" y="223"/>
                    </a:cubicBezTo>
                    <a:cubicBezTo>
                      <a:pt x="48" y="223"/>
                      <a:pt x="48" y="223"/>
                      <a:pt x="48" y="223"/>
                    </a:cubicBezTo>
                    <a:cubicBezTo>
                      <a:pt x="48" y="223"/>
                      <a:pt x="48" y="223"/>
                      <a:pt x="48" y="223"/>
                    </a:cubicBezTo>
                    <a:close/>
                    <a:moveTo>
                      <a:pt x="48" y="245"/>
                    </a:moveTo>
                    <a:cubicBezTo>
                      <a:pt x="38" y="225"/>
                      <a:pt x="31" y="204"/>
                      <a:pt x="30" y="179"/>
                    </a:cubicBezTo>
                    <a:cubicBezTo>
                      <a:pt x="32" y="177"/>
                      <a:pt x="34" y="175"/>
                      <a:pt x="35" y="173"/>
                    </a:cubicBezTo>
                    <a:cubicBezTo>
                      <a:pt x="35" y="178"/>
                      <a:pt x="35" y="184"/>
                      <a:pt x="37" y="190"/>
                    </a:cubicBezTo>
                    <a:cubicBezTo>
                      <a:pt x="37" y="190"/>
                      <a:pt x="37" y="190"/>
                      <a:pt x="37" y="190"/>
                    </a:cubicBezTo>
                    <a:cubicBezTo>
                      <a:pt x="37" y="191"/>
                      <a:pt x="37" y="194"/>
                      <a:pt x="37" y="198"/>
                    </a:cubicBezTo>
                    <a:cubicBezTo>
                      <a:pt x="38" y="211"/>
                      <a:pt x="41" y="227"/>
                      <a:pt x="48" y="245"/>
                    </a:cubicBezTo>
                    <a:close/>
                    <a:moveTo>
                      <a:pt x="67" y="285"/>
                    </a:moveTo>
                    <a:cubicBezTo>
                      <a:pt x="66" y="285"/>
                      <a:pt x="66" y="285"/>
                      <a:pt x="66" y="286"/>
                    </a:cubicBezTo>
                    <a:cubicBezTo>
                      <a:pt x="65" y="283"/>
                      <a:pt x="64" y="281"/>
                      <a:pt x="63" y="278"/>
                    </a:cubicBezTo>
                    <a:cubicBezTo>
                      <a:pt x="64" y="279"/>
                      <a:pt x="65" y="281"/>
                      <a:pt x="65" y="282"/>
                    </a:cubicBezTo>
                    <a:cubicBezTo>
                      <a:pt x="66" y="283"/>
                      <a:pt x="66" y="284"/>
                      <a:pt x="67" y="285"/>
                    </a:cubicBezTo>
                    <a:close/>
                    <a:moveTo>
                      <a:pt x="69" y="293"/>
                    </a:moveTo>
                    <a:cubicBezTo>
                      <a:pt x="68" y="291"/>
                      <a:pt x="68" y="290"/>
                      <a:pt x="67" y="288"/>
                    </a:cubicBezTo>
                    <a:cubicBezTo>
                      <a:pt x="67" y="288"/>
                      <a:pt x="67" y="287"/>
                      <a:pt x="68" y="287"/>
                    </a:cubicBezTo>
                    <a:cubicBezTo>
                      <a:pt x="68" y="287"/>
                      <a:pt x="68" y="288"/>
                      <a:pt x="68" y="288"/>
                    </a:cubicBezTo>
                    <a:cubicBezTo>
                      <a:pt x="68" y="289"/>
                      <a:pt x="68" y="291"/>
                      <a:pt x="69" y="293"/>
                    </a:cubicBezTo>
                    <a:close/>
                    <a:moveTo>
                      <a:pt x="366" y="229"/>
                    </a:moveTo>
                    <a:cubicBezTo>
                      <a:pt x="366" y="229"/>
                      <a:pt x="366" y="229"/>
                      <a:pt x="366" y="229"/>
                    </a:cubicBezTo>
                    <a:cubicBezTo>
                      <a:pt x="366" y="229"/>
                      <a:pt x="366" y="229"/>
                      <a:pt x="366" y="229"/>
                    </a:cubicBezTo>
                    <a:close/>
                    <a:moveTo>
                      <a:pt x="89" y="379"/>
                    </a:moveTo>
                    <a:cubicBezTo>
                      <a:pt x="89" y="379"/>
                      <a:pt x="90" y="375"/>
                      <a:pt x="91" y="369"/>
                    </a:cubicBezTo>
                    <a:cubicBezTo>
                      <a:pt x="90" y="372"/>
                      <a:pt x="90" y="376"/>
                      <a:pt x="89" y="379"/>
                    </a:cubicBezTo>
                    <a:close/>
                    <a:moveTo>
                      <a:pt x="393" y="84"/>
                    </a:moveTo>
                    <a:cubicBezTo>
                      <a:pt x="393" y="84"/>
                      <a:pt x="393" y="84"/>
                      <a:pt x="392" y="84"/>
                    </a:cubicBezTo>
                    <a:cubicBezTo>
                      <a:pt x="392" y="84"/>
                      <a:pt x="393" y="84"/>
                      <a:pt x="393" y="84"/>
                    </a:cubicBezTo>
                    <a:close/>
                    <a:moveTo>
                      <a:pt x="395" y="145"/>
                    </a:moveTo>
                    <a:cubicBezTo>
                      <a:pt x="393" y="146"/>
                      <a:pt x="391" y="146"/>
                      <a:pt x="390" y="146"/>
                    </a:cubicBezTo>
                    <a:cubicBezTo>
                      <a:pt x="393" y="146"/>
                      <a:pt x="395" y="145"/>
                      <a:pt x="395" y="145"/>
                    </a:cubicBezTo>
                    <a:close/>
                    <a:moveTo>
                      <a:pt x="13" y="192"/>
                    </a:moveTo>
                    <a:cubicBezTo>
                      <a:pt x="11" y="193"/>
                      <a:pt x="10" y="194"/>
                      <a:pt x="8" y="195"/>
                    </a:cubicBezTo>
                    <a:cubicBezTo>
                      <a:pt x="8" y="195"/>
                      <a:pt x="10" y="194"/>
                      <a:pt x="13" y="192"/>
                    </a:cubicBezTo>
                    <a:close/>
                    <a:moveTo>
                      <a:pt x="17" y="177"/>
                    </a:moveTo>
                    <a:cubicBezTo>
                      <a:pt x="15" y="178"/>
                      <a:pt x="14" y="179"/>
                      <a:pt x="12" y="180"/>
                    </a:cubicBezTo>
                    <a:cubicBezTo>
                      <a:pt x="12" y="180"/>
                      <a:pt x="14" y="179"/>
                      <a:pt x="17" y="177"/>
                    </a:cubicBezTo>
                    <a:close/>
                    <a:moveTo>
                      <a:pt x="224" y="0"/>
                    </a:moveTo>
                    <a:cubicBezTo>
                      <a:pt x="223" y="1"/>
                      <a:pt x="222" y="2"/>
                      <a:pt x="221" y="3"/>
                    </a:cubicBezTo>
                    <a:cubicBezTo>
                      <a:pt x="223" y="1"/>
                      <a:pt x="224" y="0"/>
                      <a:pt x="224" y="0"/>
                    </a:cubicBezTo>
                    <a:close/>
                    <a:moveTo>
                      <a:pt x="389" y="120"/>
                    </a:moveTo>
                    <a:cubicBezTo>
                      <a:pt x="388" y="122"/>
                      <a:pt x="387" y="123"/>
                      <a:pt x="385" y="124"/>
                    </a:cubicBezTo>
                    <a:cubicBezTo>
                      <a:pt x="388" y="122"/>
                      <a:pt x="389" y="120"/>
                      <a:pt x="389" y="120"/>
                    </a:cubicBezTo>
                    <a:close/>
                    <a:moveTo>
                      <a:pt x="215" y="2"/>
                    </a:moveTo>
                    <a:cubicBezTo>
                      <a:pt x="213" y="3"/>
                      <a:pt x="212" y="4"/>
                      <a:pt x="211" y="5"/>
                    </a:cubicBezTo>
                    <a:cubicBezTo>
                      <a:pt x="213" y="3"/>
                      <a:pt x="215" y="2"/>
                      <a:pt x="215" y="2"/>
                    </a:cubicBezTo>
                    <a:close/>
                  </a:path>
                </a:pathLst>
              </a:custGeom>
              <a:solidFill>
                <a:srgbClr val="02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1">
                <a:extLst>
                  <a:ext uri="{FF2B5EF4-FFF2-40B4-BE49-F238E27FC236}">
                    <a16:creationId xmlns:a16="http://schemas.microsoft.com/office/drawing/2014/main" id="{A5DF76C9-D8F1-4171-BC3C-E25E9F7F639B}"/>
                  </a:ext>
                </a:extLst>
              </p:cNvPr>
              <p:cNvSpPr>
                <a:spLocks/>
              </p:cNvSpPr>
              <p:nvPr/>
            </p:nvSpPr>
            <p:spPr bwMode="auto">
              <a:xfrm>
                <a:off x="6749613" y="5007614"/>
                <a:ext cx="239832" cy="168829"/>
              </a:xfrm>
              <a:custGeom>
                <a:avLst/>
                <a:gdLst>
                  <a:gd name="T0" fmla="*/ 71 w 77"/>
                  <a:gd name="T1" fmla="*/ 48 h 54"/>
                  <a:gd name="T2" fmla="*/ 62 w 77"/>
                  <a:gd name="T3" fmla="*/ 15 h 54"/>
                  <a:gd name="T4" fmla="*/ 29 w 77"/>
                  <a:gd name="T5" fmla="*/ 7 h 54"/>
                  <a:gd name="T6" fmla="*/ 71 w 77"/>
                  <a:gd name="T7" fmla="*/ 48 h 54"/>
                </a:gdLst>
                <a:ahLst/>
                <a:cxnLst>
                  <a:cxn ang="0">
                    <a:pos x="T0" y="T1"/>
                  </a:cxn>
                  <a:cxn ang="0">
                    <a:pos x="T2" y="T3"/>
                  </a:cxn>
                  <a:cxn ang="0">
                    <a:pos x="T4" y="T5"/>
                  </a:cxn>
                  <a:cxn ang="0">
                    <a:pos x="T6" y="T7"/>
                  </a:cxn>
                </a:cxnLst>
                <a:rect l="0" t="0" r="r" b="b"/>
                <a:pathLst>
                  <a:path w="77" h="54">
                    <a:moveTo>
                      <a:pt x="71" y="48"/>
                    </a:moveTo>
                    <a:cubicBezTo>
                      <a:pt x="77" y="41"/>
                      <a:pt x="73" y="26"/>
                      <a:pt x="62" y="15"/>
                    </a:cubicBezTo>
                    <a:cubicBezTo>
                      <a:pt x="50" y="3"/>
                      <a:pt x="36" y="0"/>
                      <a:pt x="29" y="7"/>
                    </a:cubicBezTo>
                    <a:cubicBezTo>
                      <a:pt x="0" y="30"/>
                      <a:pt x="64" y="54"/>
                      <a:pt x="71" y="4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2">
                <a:extLst>
                  <a:ext uri="{FF2B5EF4-FFF2-40B4-BE49-F238E27FC236}">
                    <a16:creationId xmlns:a16="http://schemas.microsoft.com/office/drawing/2014/main" id="{7914EA58-5886-4389-80AD-9F1294E38803}"/>
                  </a:ext>
                </a:extLst>
              </p:cNvPr>
              <p:cNvSpPr>
                <a:spLocks/>
              </p:cNvSpPr>
              <p:nvPr/>
            </p:nvSpPr>
            <p:spPr bwMode="auto">
              <a:xfrm>
                <a:off x="7371284" y="356126"/>
                <a:ext cx="538046" cy="550667"/>
              </a:xfrm>
              <a:custGeom>
                <a:avLst/>
                <a:gdLst>
                  <a:gd name="T0" fmla="*/ 0 w 173"/>
                  <a:gd name="T1" fmla="*/ 81 h 177"/>
                  <a:gd name="T2" fmla="*/ 4 w 173"/>
                  <a:gd name="T3" fmla="*/ 82 h 177"/>
                  <a:gd name="T4" fmla="*/ 24 w 173"/>
                  <a:gd name="T5" fmla="*/ 93 h 177"/>
                  <a:gd name="T6" fmla="*/ 65 w 173"/>
                  <a:gd name="T7" fmla="*/ 20 h 177"/>
                  <a:gd name="T8" fmla="*/ 77 w 173"/>
                  <a:gd name="T9" fmla="*/ 80 h 177"/>
                  <a:gd name="T10" fmla="*/ 111 w 173"/>
                  <a:gd name="T11" fmla="*/ 164 h 177"/>
                  <a:gd name="T12" fmla="*/ 116 w 173"/>
                  <a:gd name="T13" fmla="*/ 168 h 177"/>
                  <a:gd name="T14" fmla="*/ 124 w 173"/>
                  <a:gd name="T15" fmla="*/ 172 h 177"/>
                  <a:gd name="T16" fmla="*/ 127 w 173"/>
                  <a:gd name="T17" fmla="*/ 167 h 177"/>
                  <a:gd name="T18" fmla="*/ 128 w 173"/>
                  <a:gd name="T19" fmla="*/ 166 h 177"/>
                  <a:gd name="T20" fmla="*/ 167 w 173"/>
                  <a:gd name="T21" fmla="*/ 125 h 177"/>
                  <a:gd name="T22" fmla="*/ 162 w 173"/>
                  <a:gd name="T23" fmla="*/ 118 h 177"/>
                  <a:gd name="T24" fmla="*/ 153 w 173"/>
                  <a:gd name="T25" fmla="*/ 124 h 177"/>
                  <a:gd name="T26" fmla="*/ 149 w 173"/>
                  <a:gd name="T27" fmla="*/ 122 h 177"/>
                  <a:gd name="T28" fmla="*/ 114 w 173"/>
                  <a:gd name="T29" fmla="*/ 141 h 177"/>
                  <a:gd name="T30" fmla="*/ 93 w 173"/>
                  <a:gd name="T31" fmla="*/ 92 h 177"/>
                  <a:gd name="T32" fmla="*/ 77 w 173"/>
                  <a:gd name="T33" fmla="*/ 12 h 177"/>
                  <a:gd name="T34" fmla="*/ 72 w 173"/>
                  <a:gd name="T35" fmla="*/ 6 h 177"/>
                  <a:gd name="T36" fmla="*/ 27 w 173"/>
                  <a:gd name="T37" fmla="*/ 38 h 177"/>
                  <a:gd name="T38" fmla="*/ 0 w 173"/>
                  <a:gd name="T39" fmla="*/ 8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77">
                    <a:moveTo>
                      <a:pt x="0" y="81"/>
                    </a:moveTo>
                    <a:cubicBezTo>
                      <a:pt x="1" y="81"/>
                      <a:pt x="3" y="82"/>
                      <a:pt x="4" y="82"/>
                    </a:cubicBezTo>
                    <a:cubicBezTo>
                      <a:pt x="11" y="85"/>
                      <a:pt x="18" y="89"/>
                      <a:pt x="24" y="93"/>
                    </a:cubicBezTo>
                    <a:cubicBezTo>
                      <a:pt x="36" y="67"/>
                      <a:pt x="51" y="41"/>
                      <a:pt x="65" y="20"/>
                    </a:cubicBezTo>
                    <a:cubicBezTo>
                      <a:pt x="62" y="40"/>
                      <a:pt x="70" y="62"/>
                      <a:pt x="77" y="80"/>
                    </a:cubicBezTo>
                    <a:cubicBezTo>
                      <a:pt x="88" y="108"/>
                      <a:pt x="104" y="135"/>
                      <a:pt x="111" y="164"/>
                    </a:cubicBezTo>
                    <a:cubicBezTo>
                      <a:pt x="112" y="167"/>
                      <a:pt x="114" y="168"/>
                      <a:pt x="116" y="168"/>
                    </a:cubicBezTo>
                    <a:cubicBezTo>
                      <a:pt x="115" y="173"/>
                      <a:pt x="121" y="177"/>
                      <a:pt x="124" y="172"/>
                    </a:cubicBezTo>
                    <a:cubicBezTo>
                      <a:pt x="125" y="171"/>
                      <a:pt x="126" y="169"/>
                      <a:pt x="127" y="167"/>
                    </a:cubicBezTo>
                    <a:cubicBezTo>
                      <a:pt x="128" y="167"/>
                      <a:pt x="128" y="167"/>
                      <a:pt x="128" y="166"/>
                    </a:cubicBezTo>
                    <a:cubicBezTo>
                      <a:pt x="139" y="151"/>
                      <a:pt x="151" y="135"/>
                      <a:pt x="167" y="125"/>
                    </a:cubicBezTo>
                    <a:cubicBezTo>
                      <a:pt x="173" y="122"/>
                      <a:pt x="167" y="114"/>
                      <a:pt x="162" y="118"/>
                    </a:cubicBezTo>
                    <a:cubicBezTo>
                      <a:pt x="159" y="119"/>
                      <a:pt x="156" y="121"/>
                      <a:pt x="153" y="124"/>
                    </a:cubicBezTo>
                    <a:cubicBezTo>
                      <a:pt x="152" y="123"/>
                      <a:pt x="151" y="122"/>
                      <a:pt x="149" y="122"/>
                    </a:cubicBezTo>
                    <a:cubicBezTo>
                      <a:pt x="133" y="123"/>
                      <a:pt x="122" y="129"/>
                      <a:pt x="114" y="141"/>
                    </a:cubicBezTo>
                    <a:cubicBezTo>
                      <a:pt x="108" y="124"/>
                      <a:pt x="100" y="109"/>
                      <a:pt x="93" y="92"/>
                    </a:cubicBezTo>
                    <a:cubicBezTo>
                      <a:pt x="82" y="69"/>
                      <a:pt x="67" y="38"/>
                      <a:pt x="77" y="12"/>
                    </a:cubicBezTo>
                    <a:cubicBezTo>
                      <a:pt x="79" y="9"/>
                      <a:pt x="75" y="6"/>
                      <a:pt x="72" y="6"/>
                    </a:cubicBezTo>
                    <a:cubicBezTo>
                      <a:pt x="58" y="0"/>
                      <a:pt x="38" y="24"/>
                      <a:pt x="27" y="38"/>
                    </a:cubicBezTo>
                    <a:cubicBezTo>
                      <a:pt x="18" y="50"/>
                      <a:pt x="9" y="66"/>
                      <a:pt x="0" y="81"/>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3">
                <a:extLst>
                  <a:ext uri="{FF2B5EF4-FFF2-40B4-BE49-F238E27FC236}">
                    <a16:creationId xmlns:a16="http://schemas.microsoft.com/office/drawing/2014/main" id="{A0175229-0DB4-408C-B8DA-1E720B27F83E}"/>
                  </a:ext>
                </a:extLst>
              </p:cNvPr>
              <p:cNvSpPr>
                <a:spLocks/>
              </p:cNvSpPr>
              <p:nvPr/>
            </p:nvSpPr>
            <p:spPr bwMode="auto">
              <a:xfrm>
                <a:off x="6572895" y="157318"/>
                <a:ext cx="528579" cy="377104"/>
              </a:xfrm>
              <a:custGeom>
                <a:avLst/>
                <a:gdLst>
                  <a:gd name="T0" fmla="*/ 168 w 170"/>
                  <a:gd name="T1" fmla="*/ 53 h 121"/>
                  <a:gd name="T2" fmla="*/ 147 w 170"/>
                  <a:gd name="T3" fmla="*/ 1 h 121"/>
                  <a:gd name="T4" fmla="*/ 139 w 170"/>
                  <a:gd name="T5" fmla="*/ 4 h 121"/>
                  <a:gd name="T6" fmla="*/ 84 w 170"/>
                  <a:gd name="T7" fmla="*/ 64 h 121"/>
                  <a:gd name="T8" fmla="*/ 40 w 170"/>
                  <a:gd name="T9" fmla="*/ 94 h 121"/>
                  <a:gd name="T10" fmla="*/ 21 w 170"/>
                  <a:gd name="T11" fmla="*/ 60 h 121"/>
                  <a:gd name="T12" fmla="*/ 16 w 170"/>
                  <a:gd name="T13" fmla="*/ 59 h 121"/>
                  <a:gd name="T14" fmla="*/ 12 w 170"/>
                  <a:gd name="T15" fmla="*/ 49 h 121"/>
                  <a:gd name="T16" fmla="*/ 3 w 170"/>
                  <a:gd name="T17" fmla="*/ 53 h 121"/>
                  <a:gd name="T18" fmla="*/ 15 w 170"/>
                  <a:gd name="T19" fmla="*/ 108 h 121"/>
                  <a:gd name="T20" fmla="*/ 15 w 170"/>
                  <a:gd name="T21" fmla="*/ 110 h 121"/>
                  <a:gd name="T22" fmla="*/ 15 w 170"/>
                  <a:gd name="T23" fmla="*/ 116 h 121"/>
                  <a:gd name="T24" fmla="*/ 25 w 170"/>
                  <a:gd name="T25" fmla="*/ 116 h 121"/>
                  <a:gd name="T26" fmla="*/ 31 w 170"/>
                  <a:gd name="T27" fmla="*/ 115 h 121"/>
                  <a:gd name="T28" fmla="*/ 104 w 170"/>
                  <a:gd name="T29" fmla="*/ 62 h 121"/>
                  <a:gd name="T30" fmla="*/ 145 w 170"/>
                  <a:gd name="T31" fmla="*/ 17 h 121"/>
                  <a:gd name="T32" fmla="*/ 142 w 170"/>
                  <a:gd name="T33" fmla="*/ 101 h 121"/>
                  <a:gd name="T34" fmla="*/ 164 w 170"/>
                  <a:gd name="T35" fmla="*/ 102 h 121"/>
                  <a:gd name="T36" fmla="*/ 169 w 170"/>
                  <a:gd name="T37" fmla="*/ 103 h 121"/>
                  <a:gd name="T38" fmla="*/ 168 w 170"/>
                  <a:gd name="T3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0" h="121">
                    <a:moveTo>
                      <a:pt x="168" y="53"/>
                    </a:moveTo>
                    <a:cubicBezTo>
                      <a:pt x="166" y="35"/>
                      <a:pt x="163" y="4"/>
                      <a:pt x="147" y="1"/>
                    </a:cubicBezTo>
                    <a:cubicBezTo>
                      <a:pt x="144" y="0"/>
                      <a:pt x="140" y="1"/>
                      <a:pt x="139" y="4"/>
                    </a:cubicBezTo>
                    <a:cubicBezTo>
                      <a:pt x="134" y="31"/>
                      <a:pt x="105" y="50"/>
                      <a:pt x="84" y="64"/>
                    </a:cubicBezTo>
                    <a:cubicBezTo>
                      <a:pt x="70" y="74"/>
                      <a:pt x="54" y="84"/>
                      <a:pt x="40" y="94"/>
                    </a:cubicBezTo>
                    <a:cubicBezTo>
                      <a:pt x="40" y="80"/>
                      <a:pt x="34" y="69"/>
                      <a:pt x="21" y="60"/>
                    </a:cubicBezTo>
                    <a:cubicBezTo>
                      <a:pt x="19" y="59"/>
                      <a:pt x="18" y="59"/>
                      <a:pt x="16" y="59"/>
                    </a:cubicBezTo>
                    <a:cubicBezTo>
                      <a:pt x="15" y="56"/>
                      <a:pt x="14" y="52"/>
                      <a:pt x="12" y="49"/>
                    </a:cubicBezTo>
                    <a:cubicBezTo>
                      <a:pt x="9" y="44"/>
                      <a:pt x="0" y="47"/>
                      <a:pt x="3" y="53"/>
                    </a:cubicBezTo>
                    <a:cubicBezTo>
                      <a:pt x="12" y="70"/>
                      <a:pt x="14" y="89"/>
                      <a:pt x="15" y="108"/>
                    </a:cubicBezTo>
                    <a:cubicBezTo>
                      <a:pt x="15" y="109"/>
                      <a:pt x="15" y="109"/>
                      <a:pt x="15" y="110"/>
                    </a:cubicBezTo>
                    <a:cubicBezTo>
                      <a:pt x="15" y="112"/>
                      <a:pt x="15" y="114"/>
                      <a:pt x="15" y="116"/>
                    </a:cubicBezTo>
                    <a:cubicBezTo>
                      <a:pt x="16" y="121"/>
                      <a:pt x="23" y="121"/>
                      <a:pt x="25" y="116"/>
                    </a:cubicBezTo>
                    <a:cubicBezTo>
                      <a:pt x="26" y="117"/>
                      <a:pt x="29" y="117"/>
                      <a:pt x="31" y="115"/>
                    </a:cubicBezTo>
                    <a:cubicBezTo>
                      <a:pt x="52" y="94"/>
                      <a:pt x="80" y="80"/>
                      <a:pt x="104" y="62"/>
                    </a:cubicBezTo>
                    <a:cubicBezTo>
                      <a:pt x="120" y="50"/>
                      <a:pt x="137" y="36"/>
                      <a:pt x="145" y="17"/>
                    </a:cubicBezTo>
                    <a:cubicBezTo>
                      <a:pt x="146" y="42"/>
                      <a:pt x="146" y="73"/>
                      <a:pt x="142" y="101"/>
                    </a:cubicBezTo>
                    <a:cubicBezTo>
                      <a:pt x="150" y="101"/>
                      <a:pt x="157" y="101"/>
                      <a:pt x="164" y="102"/>
                    </a:cubicBezTo>
                    <a:cubicBezTo>
                      <a:pt x="166" y="103"/>
                      <a:pt x="167" y="103"/>
                      <a:pt x="169" y="103"/>
                    </a:cubicBezTo>
                    <a:cubicBezTo>
                      <a:pt x="169" y="86"/>
                      <a:pt x="170" y="68"/>
                      <a:pt x="168" y="53"/>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4">
                <a:extLst>
                  <a:ext uri="{FF2B5EF4-FFF2-40B4-BE49-F238E27FC236}">
                    <a16:creationId xmlns:a16="http://schemas.microsoft.com/office/drawing/2014/main" id="{C207FCF1-77A5-4858-8C8F-E468A75326EE}"/>
                  </a:ext>
                </a:extLst>
              </p:cNvPr>
              <p:cNvSpPr>
                <a:spLocks/>
              </p:cNvSpPr>
              <p:nvPr/>
            </p:nvSpPr>
            <p:spPr bwMode="auto">
              <a:xfrm>
                <a:off x="5982781" y="577025"/>
                <a:ext cx="1836612" cy="1036644"/>
              </a:xfrm>
              <a:custGeom>
                <a:avLst/>
                <a:gdLst>
                  <a:gd name="T0" fmla="*/ 9 w 591"/>
                  <a:gd name="T1" fmla="*/ 151 h 333"/>
                  <a:gd name="T2" fmla="*/ 32 w 591"/>
                  <a:gd name="T3" fmla="*/ 166 h 333"/>
                  <a:gd name="T4" fmla="*/ 8 w 591"/>
                  <a:gd name="T5" fmla="*/ 171 h 333"/>
                  <a:gd name="T6" fmla="*/ 8 w 591"/>
                  <a:gd name="T7" fmla="*/ 179 h 333"/>
                  <a:gd name="T8" fmla="*/ 39 w 591"/>
                  <a:gd name="T9" fmla="*/ 173 h 333"/>
                  <a:gd name="T10" fmla="*/ 129 w 591"/>
                  <a:gd name="T11" fmla="*/ 212 h 333"/>
                  <a:gd name="T12" fmla="*/ 165 w 591"/>
                  <a:gd name="T13" fmla="*/ 237 h 333"/>
                  <a:gd name="T14" fmla="*/ 179 w 591"/>
                  <a:gd name="T15" fmla="*/ 253 h 333"/>
                  <a:gd name="T16" fmla="*/ 240 w 591"/>
                  <a:gd name="T17" fmla="*/ 300 h 333"/>
                  <a:gd name="T18" fmla="*/ 244 w 591"/>
                  <a:gd name="T19" fmla="*/ 289 h 333"/>
                  <a:gd name="T20" fmla="*/ 211 w 591"/>
                  <a:gd name="T21" fmla="*/ 252 h 333"/>
                  <a:gd name="T22" fmla="*/ 260 w 591"/>
                  <a:gd name="T23" fmla="*/ 22 h 333"/>
                  <a:gd name="T24" fmla="*/ 447 w 591"/>
                  <a:gd name="T25" fmla="*/ 101 h 333"/>
                  <a:gd name="T26" fmla="*/ 378 w 591"/>
                  <a:gd name="T27" fmla="*/ 269 h 333"/>
                  <a:gd name="T28" fmla="*/ 325 w 591"/>
                  <a:gd name="T29" fmla="*/ 303 h 333"/>
                  <a:gd name="T30" fmla="*/ 305 w 591"/>
                  <a:gd name="T31" fmla="*/ 322 h 333"/>
                  <a:gd name="T32" fmla="*/ 378 w 591"/>
                  <a:gd name="T33" fmla="*/ 320 h 333"/>
                  <a:gd name="T34" fmla="*/ 391 w 591"/>
                  <a:gd name="T35" fmla="*/ 312 h 333"/>
                  <a:gd name="T36" fmla="*/ 391 w 591"/>
                  <a:gd name="T37" fmla="*/ 312 h 333"/>
                  <a:gd name="T38" fmla="*/ 424 w 591"/>
                  <a:gd name="T39" fmla="*/ 296 h 333"/>
                  <a:gd name="T40" fmla="*/ 424 w 591"/>
                  <a:gd name="T41" fmla="*/ 296 h 333"/>
                  <a:gd name="T42" fmla="*/ 551 w 591"/>
                  <a:gd name="T43" fmla="*/ 281 h 333"/>
                  <a:gd name="T44" fmla="*/ 554 w 591"/>
                  <a:gd name="T45" fmla="*/ 287 h 333"/>
                  <a:gd name="T46" fmla="*/ 567 w 591"/>
                  <a:gd name="T47" fmla="*/ 305 h 333"/>
                  <a:gd name="T48" fmla="*/ 572 w 591"/>
                  <a:gd name="T49" fmla="*/ 311 h 333"/>
                  <a:gd name="T50" fmla="*/ 578 w 591"/>
                  <a:gd name="T51" fmla="*/ 304 h 333"/>
                  <a:gd name="T52" fmla="*/ 568 w 591"/>
                  <a:gd name="T53" fmla="*/ 281 h 333"/>
                  <a:gd name="T54" fmla="*/ 583 w 591"/>
                  <a:gd name="T55" fmla="*/ 279 h 333"/>
                  <a:gd name="T56" fmla="*/ 591 w 591"/>
                  <a:gd name="T57" fmla="*/ 272 h 333"/>
                  <a:gd name="T58" fmla="*/ 582 w 591"/>
                  <a:gd name="T59" fmla="*/ 268 h 333"/>
                  <a:gd name="T60" fmla="*/ 568 w 591"/>
                  <a:gd name="T61" fmla="*/ 266 h 333"/>
                  <a:gd name="T62" fmla="*/ 579 w 591"/>
                  <a:gd name="T63" fmla="*/ 250 h 333"/>
                  <a:gd name="T64" fmla="*/ 569 w 591"/>
                  <a:gd name="T65" fmla="*/ 249 h 333"/>
                  <a:gd name="T66" fmla="*/ 554 w 591"/>
                  <a:gd name="T67" fmla="*/ 267 h 333"/>
                  <a:gd name="T68" fmla="*/ 422 w 591"/>
                  <a:gd name="T69" fmla="*/ 280 h 333"/>
                  <a:gd name="T70" fmla="*/ 422 w 591"/>
                  <a:gd name="T71" fmla="*/ 280 h 333"/>
                  <a:gd name="T72" fmla="*/ 396 w 591"/>
                  <a:gd name="T73" fmla="*/ 285 h 333"/>
                  <a:gd name="T74" fmla="*/ 439 w 591"/>
                  <a:gd name="T75" fmla="*/ 186 h 333"/>
                  <a:gd name="T76" fmla="*/ 483 w 591"/>
                  <a:gd name="T77" fmla="*/ 63 h 333"/>
                  <a:gd name="T78" fmla="*/ 467 w 591"/>
                  <a:gd name="T79" fmla="*/ 56 h 333"/>
                  <a:gd name="T80" fmla="*/ 459 w 591"/>
                  <a:gd name="T81" fmla="*/ 57 h 333"/>
                  <a:gd name="T82" fmla="*/ 428 w 591"/>
                  <a:gd name="T83" fmla="*/ 53 h 333"/>
                  <a:gd name="T84" fmla="*/ 387 w 591"/>
                  <a:gd name="T85" fmla="*/ 35 h 333"/>
                  <a:gd name="T86" fmla="*/ 389 w 591"/>
                  <a:gd name="T87" fmla="*/ 31 h 333"/>
                  <a:gd name="T88" fmla="*/ 357 w 591"/>
                  <a:gd name="T89" fmla="*/ 24 h 333"/>
                  <a:gd name="T90" fmla="*/ 329 w 591"/>
                  <a:gd name="T91" fmla="*/ 26 h 333"/>
                  <a:gd name="T92" fmla="*/ 303 w 591"/>
                  <a:gd name="T93" fmla="*/ 12 h 333"/>
                  <a:gd name="T94" fmla="*/ 260 w 591"/>
                  <a:gd name="T95" fmla="*/ 3 h 333"/>
                  <a:gd name="T96" fmla="*/ 259 w 591"/>
                  <a:gd name="T97" fmla="*/ 2 h 333"/>
                  <a:gd name="T98" fmla="*/ 241 w 591"/>
                  <a:gd name="T99" fmla="*/ 15 h 333"/>
                  <a:gd name="T100" fmla="*/ 194 w 591"/>
                  <a:gd name="T101" fmla="*/ 241 h 333"/>
                  <a:gd name="T102" fmla="*/ 191 w 591"/>
                  <a:gd name="T103" fmla="*/ 239 h 333"/>
                  <a:gd name="T104" fmla="*/ 191 w 591"/>
                  <a:gd name="T105" fmla="*/ 239 h 333"/>
                  <a:gd name="T106" fmla="*/ 152 w 591"/>
                  <a:gd name="T107" fmla="*/ 212 h 333"/>
                  <a:gd name="T108" fmla="*/ 151 w 591"/>
                  <a:gd name="T109" fmla="*/ 212 h 333"/>
                  <a:gd name="T110" fmla="*/ 46 w 591"/>
                  <a:gd name="T111" fmla="*/ 164 h 333"/>
                  <a:gd name="T112" fmla="*/ 49 w 591"/>
                  <a:gd name="T113" fmla="*/ 135 h 333"/>
                  <a:gd name="T114" fmla="*/ 41 w 591"/>
                  <a:gd name="T115" fmla="*/ 131 h 333"/>
                  <a:gd name="T116" fmla="*/ 36 w 591"/>
                  <a:gd name="T117" fmla="*/ 158 h 333"/>
                  <a:gd name="T118" fmla="*/ 8 w 591"/>
                  <a:gd name="T119" fmla="*/ 143 h 333"/>
                  <a:gd name="T120" fmla="*/ 9 w 591"/>
                  <a:gd name="T121" fmla="*/ 1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1" h="333">
                    <a:moveTo>
                      <a:pt x="9" y="151"/>
                    </a:moveTo>
                    <a:cubicBezTo>
                      <a:pt x="21" y="154"/>
                      <a:pt x="23" y="154"/>
                      <a:pt x="32" y="166"/>
                    </a:cubicBezTo>
                    <a:cubicBezTo>
                      <a:pt x="22" y="168"/>
                      <a:pt x="19" y="166"/>
                      <a:pt x="8" y="171"/>
                    </a:cubicBezTo>
                    <a:cubicBezTo>
                      <a:pt x="3" y="173"/>
                      <a:pt x="4" y="179"/>
                      <a:pt x="8" y="179"/>
                    </a:cubicBezTo>
                    <a:cubicBezTo>
                      <a:pt x="22" y="177"/>
                      <a:pt x="25" y="177"/>
                      <a:pt x="39" y="173"/>
                    </a:cubicBezTo>
                    <a:cubicBezTo>
                      <a:pt x="42" y="172"/>
                      <a:pt x="102" y="198"/>
                      <a:pt x="129" y="212"/>
                    </a:cubicBezTo>
                    <a:cubicBezTo>
                      <a:pt x="143" y="219"/>
                      <a:pt x="155" y="228"/>
                      <a:pt x="165" y="237"/>
                    </a:cubicBezTo>
                    <a:cubicBezTo>
                      <a:pt x="170" y="243"/>
                      <a:pt x="175" y="249"/>
                      <a:pt x="179" y="253"/>
                    </a:cubicBezTo>
                    <a:cubicBezTo>
                      <a:pt x="189" y="268"/>
                      <a:pt x="200" y="285"/>
                      <a:pt x="240" y="300"/>
                    </a:cubicBezTo>
                    <a:cubicBezTo>
                      <a:pt x="247" y="303"/>
                      <a:pt x="251" y="292"/>
                      <a:pt x="244" y="289"/>
                    </a:cubicBezTo>
                    <a:cubicBezTo>
                      <a:pt x="227" y="282"/>
                      <a:pt x="216" y="270"/>
                      <a:pt x="211" y="252"/>
                    </a:cubicBezTo>
                    <a:cubicBezTo>
                      <a:pt x="221" y="236"/>
                      <a:pt x="258" y="109"/>
                      <a:pt x="260" y="22"/>
                    </a:cubicBezTo>
                    <a:cubicBezTo>
                      <a:pt x="333" y="39"/>
                      <a:pt x="378" y="69"/>
                      <a:pt x="447" y="101"/>
                    </a:cubicBezTo>
                    <a:cubicBezTo>
                      <a:pt x="439" y="109"/>
                      <a:pt x="383" y="256"/>
                      <a:pt x="378" y="269"/>
                    </a:cubicBezTo>
                    <a:cubicBezTo>
                      <a:pt x="376" y="275"/>
                      <a:pt x="355" y="307"/>
                      <a:pt x="325" y="303"/>
                    </a:cubicBezTo>
                    <a:cubicBezTo>
                      <a:pt x="321" y="303"/>
                      <a:pt x="305" y="313"/>
                      <a:pt x="305" y="322"/>
                    </a:cubicBezTo>
                    <a:cubicBezTo>
                      <a:pt x="305" y="322"/>
                      <a:pt x="351" y="333"/>
                      <a:pt x="378" y="320"/>
                    </a:cubicBezTo>
                    <a:cubicBezTo>
                      <a:pt x="383" y="317"/>
                      <a:pt x="387" y="315"/>
                      <a:pt x="391" y="312"/>
                    </a:cubicBezTo>
                    <a:cubicBezTo>
                      <a:pt x="391" y="312"/>
                      <a:pt x="391" y="312"/>
                      <a:pt x="391" y="312"/>
                    </a:cubicBezTo>
                    <a:cubicBezTo>
                      <a:pt x="399" y="306"/>
                      <a:pt x="424" y="296"/>
                      <a:pt x="424" y="296"/>
                    </a:cubicBezTo>
                    <a:cubicBezTo>
                      <a:pt x="424" y="296"/>
                      <a:pt x="424" y="296"/>
                      <a:pt x="424" y="296"/>
                    </a:cubicBezTo>
                    <a:cubicBezTo>
                      <a:pt x="471" y="282"/>
                      <a:pt x="519" y="255"/>
                      <a:pt x="551" y="281"/>
                    </a:cubicBezTo>
                    <a:cubicBezTo>
                      <a:pt x="551" y="282"/>
                      <a:pt x="553" y="285"/>
                      <a:pt x="554" y="287"/>
                    </a:cubicBezTo>
                    <a:cubicBezTo>
                      <a:pt x="561" y="292"/>
                      <a:pt x="567" y="297"/>
                      <a:pt x="567" y="305"/>
                    </a:cubicBezTo>
                    <a:cubicBezTo>
                      <a:pt x="567" y="309"/>
                      <a:pt x="569" y="312"/>
                      <a:pt x="572" y="311"/>
                    </a:cubicBezTo>
                    <a:cubicBezTo>
                      <a:pt x="576" y="311"/>
                      <a:pt x="578" y="307"/>
                      <a:pt x="578" y="304"/>
                    </a:cubicBezTo>
                    <a:cubicBezTo>
                      <a:pt x="577" y="295"/>
                      <a:pt x="573" y="287"/>
                      <a:pt x="568" y="281"/>
                    </a:cubicBezTo>
                    <a:cubicBezTo>
                      <a:pt x="573" y="279"/>
                      <a:pt x="578" y="280"/>
                      <a:pt x="583" y="279"/>
                    </a:cubicBezTo>
                    <a:cubicBezTo>
                      <a:pt x="587" y="279"/>
                      <a:pt x="591" y="275"/>
                      <a:pt x="591" y="272"/>
                    </a:cubicBezTo>
                    <a:cubicBezTo>
                      <a:pt x="590" y="268"/>
                      <a:pt x="586" y="268"/>
                      <a:pt x="582" y="268"/>
                    </a:cubicBezTo>
                    <a:cubicBezTo>
                      <a:pt x="578" y="268"/>
                      <a:pt x="572" y="266"/>
                      <a:pt x="568" y="266"/>
                    </a:cubicBezTo>
                    <a:cubicBezTo>
                      <a:pt x="573" y="262"/>
                      <a:pt x="575" y="259"/>
                      <a:pt x="579" y="250"/>
                    </a:cubicBezTo>
                    <a:cubicBezTo>
                      <a:pt x="582" y="243"/>
                      <a:pt x="573" y="245"/>
                      <a:pt x="569" y="249"/>
                    </a:cubicBezTo>
                    <a:cubicBezTo>
                      <a:pt x="559" y="261"/>
                      <a:pt x="559" y="259"/>
                      <a:pt x="554" y="267"/>
                    </a:cubicBezTo>
                    <a:cubicBezTo>
                      <a:pt x="510" y="241"/>
                      <a:pt x="466" y="266"/>
                      <a:pt x="422" y="280"/>
                    </a:cubicBezTo>
                    <a:cubicBezTo>
                      <a:pt x="422" y="280"/>
                      <a:pt x="422" y="280"/>
                      <a:pt x="422" y="280"/>
                    </a:cubicBezTo>
                    <a:cubicBezTo>
                      <a:pt x="409" y="284"/>
                      <a:pt x="400" y="284"/>
                      <a:pt x="396" y="285"/>
                    </a:cubicBezTo>
                    <a:cubicBezTo>
                      <a:pt x="409" y="251"/>
                      <a:pt x="420" y="217"/>
                      <a:pt x="439" y="186"/>
                    </a:cubicBezTo>
                    <a:cubicBezTo>
                      <a:pt x="461" y="149"/>
                      <a:pt x="517" y="78"/>
                      <a:pt x="483" y="63"/>
                    </a:cubicBezTo>
                    <a:cubicBezTo>
                      <a:pt x="477" y="61"/>
                      <a:pt x="472" y="58"/>
                      <a:pt x="467" y="56"/>
                    </a:cubicBezTo>
                    <a:cubicBezTo>
                      <a:pt x="464" y="57"/>
                      <a:pt x="461" y="57"/>
                      <a:pt x="459" y="57"/>
                    </a:cubicBezTo>
                    <a:cubicBezTo>
                      <a:pt x="448" y="57"/>
                      <a:pt x="438" y="55"/>
                      <a:pt x="428" y="53"/>
                    </a:cubicBezTo>
                    <a:cubicBezTo>
                      <a:pt x="425" y="52"/>
                      <a:pt x="383" y="42"/>
                      <a:pt x="387" y="35"/>
                    </a:cubicBezTo>
                    <a:cubicBezTo>
                      <a:pt x="388" y="33"/>
                      <a:pt x="389" y="32"/>
                      <a:pt x="389" y="31"/>
                    </a:cubicBezTo>
                    <a:cubicBezTo>
                      <a:pt x="379" y="29"/>
                      <a:pt x="368" y="26"/>
                      <a:pt x="357" y="24"/>
                    </a:cubicBezTo>
                    <a:cubicBezTo>
                      <a:pt x="348" y="27"/>
                      <a:pt x="338" y="28"/>
                      <a:pt x="329" y="26"/>
                    </a:cubicBezTo>
                    <a:cubicBezTo>
                      <a:pt x="321" y="25"/>
                      <a:pt x="309" y="20"/>
                      <a:pt x="303" y="12"/>
                    </a:cubicBezTo>
                    <a:cubicBezTo>
                      <a:pt x="289" y="9"/>
                      <a:pt x="275" y="6"/>
                      <a:pt x="260" y="3"/>
                    </a:cubicBezTo>
                    <a:cubicBezTo>
                      <a:pt x="260" y="2"/>
                      <a:pt x="259" y="2"/>
                      <a:pt x="259" y="2"/>
                    </a:cubicBezTo>
                    <a:cubicBezTo>
                      <a:pt x="254" y="0"/>
                      <a:pt x="239" y="2"/>
                      <a:pt x="241" y="15"/>
                    </a:cubicBezTo>
                    <a:cubicBezTo>
                      <a:pt x="245" y="98"/>
                      <a:pt x="212" y="162"/>
                      <a:pt x="194" y="241"/>
                    </a:cubicBezTo>
                    <a:cubicBezTo>
                      <a:pt x="193" y="240"/>
                      <a:pt x="192" y="240"/>
                      <a:pt x="191" y="239"/>
                    </a:cubicBezTo>
                    <a:cubicBezTo>
                      <a:pt x="191" y="239"/>
                      <a:pt x="191" y="239"/>
                      <a:pt x="191" y="239"/>
                    </a:cubicBezTo>
                    <a:cubicBezTo>
                      <a:pt x="191" y="239"/>
                      <a:pt x="158" y="215"/>
                      <a:pt x="152" y="212"/>
                    </a:cubicBezTo>
                    <a:cubicBezTo>
                      <a:pt x="152" y="212"/>
                      <a:pt x="152" y="212"/>
                      <a:pt x="151" y="212"/>
                    </a:cubicBezTo>
                    <a:cubicBezTo>
                      <a:pt x="121" y="191"/>
                      <a:pt x="86" y="175"/>
                      <a:pt x="46" y="164"/>
                    </a:cubicBezTo>
                    <a:cubicBezTo>
                      <a:pt x="45" y="154"/>
                      <a:pt x="44" y="143"/>
                      <a:pt x="49" y="135"/>
                    </a:cubicBezTo>
                    <a:cubicBezTo>
                      <a:pt x="51" y="131"/>
                      <a:pt x="44" y="124"/>
                      <a:pt x="41" y="131"/>
                    </a:cubicBezTo>
                    <a:cubicBezTo>
                      <a:pt x="38" y="138"/>
                      <a:pt x="37" y="151"/>
                      <a:pt x="36" y="158"/>
                    </a:cubicBezTo>
                    <a:cubicBezTo>
                      <a:pt x="29" y="148"/>
                      <a:pt x="24" y="145"/>
                      <a:pt x="8" y="143"/>
                    </a:cubicBezTo>
                    <a:cubicBezTo>
                      <a:pt x="0" y="142"/>
                      <a:pt x="6" y="150"/>
                      <a:pt x="9" y="15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5">
                <a:extLst>
                  <a:ext uri="{FF2B5EF4-FFF2-40B4-BE49-F238E27FC236}">
                    <a16:creationId xmlns:a16="http://schemas.microsoft.com/office/drawing/2014/main" id="{467DEE5C-3218-4678-B691-C15363564784}"/>
                  </a:ext>
                </a:extLst>
              </p:cNvPr>
              <p:cNvSpPr>
                <a:spLocks/>
              </p:cNvSpPr>
              <p:nvPr/>
            </p:nvSpPr>
            <p:spPr bwMode="auto">
              <a:xfrm>
                <a:off x="6725945" y="851570"/>
                <a:ext cx="760521" cy="702141"/>
              </a:xfrm>
              <a:custGeom>
                <a:avLst/>
                <a:gdLst>
                  <a:gd name="T0" fmla="*/ 33 w 245"/>
                  <a:gd name="T1" fmla="*/ 215 h 226"/>
                  <a:gd name="T2" fmla="*/ 46 w 245"/>
                  <a:gd name="T3" fmla="*/ 215 h 226"/>
                  <a:gd name="T4" fmla="*/ 61 w 245"/>
                  <a:gd name="T5" fmla="*/ 221 h 226"/>
                  <a:gd name="T6" fmla="*/ 116 w 245"/>
                  <a:gd name="T7" fmla="*/ 215 h 226"/>
                  <a:gd name="T8" fmla="*/ 242 w 245"/>
                  <a:gd name="T9" fmla="*/ 32 h 226"/>
                  <a:gd name="T10" fmla="*/ 161 w 245"/>
                  <a:gd name="T11" fmla="*/ 34 h 226"/>
                  <a:gd name="T12" fmla="*/ 98 w 245"/>
                  <a:gd name="T13" fmla="*/ 154 h 226"/>
                  <a:gd name="T14" fmla="*/ 141 w 245"/>
                  <a:gd name="T15" fmla="*/ 24 h 226"/>
                  <a:gd name="T16" fmla="*/ 62 w 245"/>
                  <a:gd name="T17" fmla="*/ 26 h 226"/>
                  <a:gd name="T18" fmla="*/ 4 w 245"/>
                  <a:gd name="T19" fmla="*/ 195 h 226"/>
                  <a:gd name="T20" fmla="*/ 33 w 245"/>
                  <a:gd name="T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26">
                    <a:moveTo>
                      <a:pt x="33" y="215"/>
                    </a:moveTo>
                    <a:cubicBezTo>
                      <a:pt x="36" y="215"/>
                      <a:pt x="40" y="216"/>
                      <a:pt x="46" y="215"/>
                    </a:cubicBezTo>
                    <a:cubicBezTo>
                      <a:pt x="50" y="219"/>
                      <a:pt x="57" y="221"/>
                      <a:pt x="61" y="221"/>
                    </a:cubicBezTo>
                    <a:cubicBezTo>
                      <a:pt x="77" y="224"/>
                      <a:pt x="103" y="226"/>
                      <a:pt x="116" y="215"/>
                    </a:cubicBezTo>
                    <a:cubicBezTo>
                      <a:pt x="175" y="168"/>
                      <a:pt x="227" y="108"/>
                      <a:pt x="242" y="32"/>
                    </a:cubicBezTo>
                    <a:cubicBezTo>
                      <a:pt x="245" y="15"/>
                      <a:pt x="166" y="10"/>
                      <a:pt x="161" y="34"/>
                    </a:cubicBezTo>
                    <a:cubicBezTo>
                      <a:pt x="153" y="79"/>
                      <a:pt x="129" y="119"/>
                      <a:pt x="98" y="154"/>
                    </a:cubicBezTo>
                    <a:cubicBezTo>
                      <a:pt x="113" y="111"/>
                      <a:pt x="130" y="68"/>
                      <a:pt x="141" y="24"/>
                    </a:cubicBezTo>
                    <a:cubicBezTo>
                      <a:pt x="146" y="6"/>
                      <a:pt x="68" y="0"/>
                      <a:pt x="62" y="26"/>
                    </a:cubicBezTo>
                    <a:cubicBezTo>
                      <a:pt x="47" y="84"/>
                      <a:pt x="22" y="138"/>
                      <a:pt x="4" y="195"/>
                    </a:cubicBezTo>
                    <a:cubicBezTo>
                      <a:pt x="0" y="210"/>
                      <a:pt x="22" y="214"/>
                      <a:pt x="33" y="215"/>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6">
                <a:extLst>
                  <a:ext uri="{FF2B5EF4-FFF2-40B4-BE49-F238E27FC236}">
                    <a16:creationId xmlns:a16="http://schemas.microsoft.com/office/drawing/2014/main" id="{4AB9AB78-F60F-4A2E-B03C-050C7F0E8D01}"/>
                  </a:ext>
                </a:extLst>
              </p:cNvPr>
              <p:cNvSpPr>
                <a:spLocks/>
              </p:cNvSpPr>
              <p:nvPr/>
            </p:nvSpPr>
            <p:spPr bwMode="auto">
              <a:xfrm>
                <a:off x="6893197" y="884704"/>
                <a:ext cx="590114" cy="544356"/>
              </a:xfrm>
              <a:custGeom>
                <a:avLst/>
                <a:gdLst>
                  <a:gd name="T0" fmla="*/ 25 w 190"/>
                  <a:gd name="T1" fmla="*/ 166 h 175"/>
                  <a:gd name="T2" fmla="*/ 35 w 190"/>
                  <a:gd name="T3" fmla="*/ 167 h 175"/>
                  <a:gd name="T4" fmla="*/ 47 w 190"/>
                  <a:gd name="T5" fmla="*/ 171 h 175"/>
                  <a:gd name="T6" fmla="*/ 90 w 190"/>
                  <a:gd name="T7" fmla="*/ 166 h 175"/>
                  <a:gd name="T8" fmla="*/ 187 w 190"/>
                  <a:gd name="T9" fmla="*/ 25 h 175"/>
                  <a:gd name="T10" fmla="*/ 125 w 190"/>
                  <a:gd name="T11" fmla="*/ 26 h 175"/>
                  <a:gd name="T12" fmla="*/ 76 w 190"/>
                  <a:gd name="T13" fmla="*/ 119 h 175"/>
                  <a:gd name="T14" fmla="*/ 109 w 190"/>
                  <a:gd name="T15" fmla="*/ 18 h 175"/>
                  <a:gd name="T16" fmla="*/ 48 w 190"/>
                  <a:gd name="T17" fmla="*/ 20 h 175"/>
                  <a:gd name="T18" fmla="*/ 3 w 190"/>
                  <a:gd name="T19" fmla="*/ 151 h 175"/>
                  <a:gd name="T20" fmla="*/ 25 w 190"/>
                  <a:gd name="T21"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75">
                    <a:moveTo>
                      <a:pt x="25" y="166"/>
                    </a:moveTo>
                    <a:cubicBezTo>
                      <a:pt x="27" y="167"/>
                      <a:pt x="31" y="167"/>
                      <a:pt x="35" y="167"/>
                    </a:cubicBezTo>
                    <a:cubicBezTo>
                      <a:pt x="39" y="169"/>
                      <a:pt x="44" y="171"/>
                      <a:pt x="47" y="171"/>
                    </a:cubicBezTo>
                    <a:cubicBezTo>
                      <a:pt x="60" y="174"/>
                      <a:pt x="80" y="175"/>
                      <a:pt x="90" y="166"/>
                    </a:cubicBezTo>
                    <a:cubicBezTo>
                      <a:pt x="136" y="130"/>
                      <a:pt x="176" y="83"/>
                      <a:pt x="187" y="25"/>
                    </a:cubicBezTo>
                    <a:cubicBezTo>
                      <a:pt x="190" y="11"/>
                      <a:pt x="129" y="8"/>
                      <a:pt x="125" y="26"/>
                    </a:cubicBezTo>
                    <a:cubicBezTo>
                      <a:pt x="118" y="61"/>
                      <a:pt x="100" y="92"/>
                      <a:pt x="76" y="119"/>
                    </a:cubicBezTo>
                    <a:cubicBezTo>
                      <a:pt x="88" y="86"/>
                      <a:pt x="101" y="53"/>
                      <a:pt x="109" y="18"/>
                    </a:cubicBezTo>
                    <a:cubicBezTo>
                      <a:pt x="113" y="4"/>
                      <a:pt x="53" y="0"/>
                      <a:pt x="48" y="20"/>
                    </a:cubicBezTo>
                    <a:cubicBezTo>
                      <a:pt x="37" y="65"/>
                      <a:pt x="17" y="107"/>
                      <a:pt x="3" y="151"/>
                    </a:cubicBezTo>
                    <a:cubicBezTo>
                      <a:pt x="0" y="163"/>
                      <a:pt x="17" y="166"/>
                      <a:pt x="25" y="16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88">
                <a:extLst>
                  <a:ext uri="{FF2B5EF4-FFF2-40B4-BE49-F238E27FC236}">
                    <a16:creationId xmlns:a16="http://schemas.microsoft.com/office/drawing/2014/main" id="{6D065FD3-C191-4A46-8CAA-621524313851}"/>
                  </a:ext>
                </a:extLst>
              </p:cNvPr>
              <p:cNvSpPr>
                <a:spLocks/>
              </p:cNvSpPr>
              <p:nvPr/>
            </p:nvSpPr>
            <p:spPr bwMode="auto">
              <a:xfrm>
                <a:off x="6722790" y="2011285"/>
                <a:ext cx="340815" cy="143583"/>
              </a:xfrm>
              <a:custGeom>
                <a:avLst/>
                <a:gdLst>
                  <a:gd name="T0" fmla="*/ 48 w 110"/>
                  <a:gd name="T1" fmla="*/ 15 h 46"/>
                  <a:gd name="T2" fmla="*/ 74 w 110"/>
                  <a:gd name="T3" fmla="*/ 32 h 46"/>
                  <a:gd name="T4" fmla="*/ 48 w 110"/>
                  <a:gd name="T5" fmla="*/ 15 h 46"/>
                </a:gdLst>
                <a:ahLst/>
                <a:cxnLst>
                  <a:cxn ang="0">
                    <a:pos x="T0" y="T1"/>
                  </a:cxn>
                  <a:cxn ang="0">
                    <a:pos x="T2" y="T3"/>
                  </a:cxn>
                  <a:cxn ang="0">
                    <a:pos x="T4" y="T5"/>
                  </a:cxn>
                </a:cxnLst>
                <a:rect l="0" t="0" r="r" b="b"/>
                <a:pathLst>
                  <a:path w="110" h="46">
                    <a:moveTo>
                      <a:pt x="48" y="15"/>
                    </a:moveTo>
                    <a:cubicBezTo>
                      <a:pt x="0" y="46"/>
                      <a:pt x="57" y="42"/>
                      <a:pt x="74" y="32"/>
                    </a:cubicBezTo>
                    <a:cubicBezTo>
                      <a:pt x="110" y="11"/>
                      <a:pt x="72" y="0"/>
                      <a:pt x="48" y="1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89">
                <a:extLst>
                  <a:ext uri="{FF2B5EF4-FFF2-40B4-BE49-F238E27FC236}">
                    <a16:creationId xmlns:a16="http://schemas.microsoft.com/office/drawing/2014/main" id="{D8081AA2-ADA0-49C2-A576-0D10B418AF9C}"/>
                  </a:ext>
                </a:extLst>
              </p:cNvPr>
              <p:cNvSpPr>
                <a:spLocks/>
              </p:cNvSpPr>
              <p:nvPr/>
            </p:nvSpPr>
            <p:spPr bwMode="auto">
              <a:xfrm>
                <a:off x="6181589" y="1784076"/>
                <a:ext cx="192497" cy="290323"/>
              </a:xfrm>
              <a:custGeom>
                <a:avLst/>
                <a:gdLst>
                  <a:gd name="T0" fmla="*/ 21 w 62"/>
                  <a:gd name="T1" fmla="*/ 45 h 93"/>
                  <a:gd name="T2" fmla="*/ 49 w 62"/>
                  <a:gd name="T3" fmla="*/ 34 h 93"/>
                  <a:gd name="T4" fmla="*/ 21 w 62"/>
                  <a:gd name="T5" fmla="*/ 45 h 93"/>
                </a:gdLst>
                <a:ahLst/>
                <a:cxnLst>
                  <a:cxn ang="0">
                    <a:pos x="T0" y="T1"/>
                  </a:cxn>
                  <a:cxn ang="0">
                    <a:pos x="T2" y="T3"/>
                  </a:cxn>
                  <a:cxn ang="0">
                    <a:pos x="T4" y="T5"/>
                  </a:cxn>
                </a:cxnLst>
                <a:rect l="0" t="0" r="r" b="b"/>
                <a:pathLst>
                  <a:path w="62" h="93">
                    <a:moveTo>
                      <a:pt x="21" y="45"/>
                    </a:moveTo>
                    <a:cubicBezTo>
                      <a:pt x="62" y="93"/>
                      <a:pt x="62" y="51"/>
                      <a:pt x="49" y="34"/>
                    </a:cubicBezTo>
                    <a:cubicBezTo>
                      <a:pt x="21" y="0"/>
                      <a:pt x="0" y="22"/>
                      <a:pt x="21" y="4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0">
                <a:extLst>
                  <a:ext uri="{FF2B5EF4-FFF2-40B4-BE49-F238E27FC236}">
                    <a16:creationId xmlns:a16="http://schemas.microsoft.com/office/drawing/2014/main" id="{911D4E63-68C9-4515-AB3C-3B8D31D0C242}"/>
                  </a:ext>
                </a:extLst>
              </p:cNvPr>
              <p:cNvSpPr>
                <a:spLocks/>
              </p:cNvSpPr>
              <p:nvPr/>
            </p:nvSpPr>
            <p:spPr bwMode="auto">
              <a:xfrm>
                <a:off x="6746458" y="2158026"/>
                <a:ext cx="159363" cy="99404"/>
              </a:xfrm>
              <a:custGeom>
                <a:avLst/>
                <a:gdLst>
                  <a:gd name="T0" fmla="*/ 46 w 51"/>
                  <a:gd name="T1" fmla="*/ 12 h 32"/>
                  <a:gd name="T2" fmla="*/ 12 w 51"/>
                  <a:gd name="T3" fmla="*/ 21 h 32"/>
                  <a:gd name="T4" fmla="*/ 23 w 51"/>
                  <a:gd name="T5" fmla="*/ 5 h 32"/>
                  <a:gd name="T6" fmla="*/ 46 w 51"/>
                  <a:gd name="T7" fmla="*/ 12 h 32"/>
                </a:gdLst>
                <a:ahLst/>
                <a:cxnLst>
                  <a:cxn ang="0">
                    <a:pos x="T0" y="T1"/>
                  </a:cxn>
                  <a:cxn ang="0">
                    <a:pos x="T2" y="T3"/>
                  </a:cxn>
                  <a:cxn ang="0">
                    <a:pos x="T4" y="T5"/>
                  </a:cxn>
                  <a:cxn ang="0">
                    <a:pos x="T6" y="T7"/>
                  </a:cxn>
                </a:cxnLst>
                <a:rect l="0" t="0" r="r" b="b"/>
                <a:pathLst>
                  <a:path w="51" h="32">
                    <a:moveTo>
                      <a:pt x="46" y="12"/>
                    </a:moveTo>
                    <a:cubicBezTo>
                      <a:pt x="42" y="22"/>
                      <a:pt x="28" y="32"/>
                      <a:pt x="12" y="21"/>
                    </a:cubicBezTo>
                    <a:cubicBezTo>
                      <a:pt x="0" y="12"/>
                      <a:pt x="17" y="7"/>
                      <a:pt x="23" y="5"/>
                    </a:cubicBezTo>
                    <a:cubicBezTo>
                      <a:pt x="36" y="0"/>
                      <a:pt x="51" y="1"/>
                      <a:pt x="46" y="12"/>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1">
                <a:extLst>
                  <a:ext uri="{FF2B5EF4-FFF2-40B4-BE49-F238E27FC236}">
                    <a16:creationId xmlns:a16="http://schemas.microsoft.com/office/drawing/2014/main" id="{16982F88-6E5A-4A29-9719-12A9CD11DAB8}"/>
                  </a:ext>
                </a:extLst>
              </p:cNvPr>
              <p:cNvSpPr>
                <a:spLocks/>
              </p:cNvSpPr>
              <p:nvPr/>
            </p:nvSpPr>
            <p:spPr bwMode="auto">
              <a:xfrm>
                <a:off x="6255747" y="2001818"/>
                <a:ext cx="115183" cy="127805"/>
              </a:xfrm>
              <a:custGeom>
                <a:avLst/>
                <a:gdLst>
                  <a:gd name="T0" fmla="*/ 2 w 37"/>
                  <a:gd name="T1" fmla="*/ 14 h 41"/>
                  <a:gd name="T2" fmla="*/ 25 w 37"/>
                  <a:gd name="T3" fmla="*/ 18 h 41"/>
                  <a:gd name="T4" fmla="*/ 27 w 37"/>
                  <a:gd name="T5" fmla="*/ 40 h 41"/>
                  <a:gd name="T6" fmla="*/ 2 w 37"/>
                  <a:gd name="T7" fmla="*/ 14 h 41"/>
                </a:gdLst>
                <a:ahLst/>
                <a:cxnLst>
                  <a:cxn ang="0">
                    <a:pos x="T0" y="T1"/>
                  </a:cxn>
                  <a:cxn ang="0">
                    <a:pos x="T2" y="T3"/>
                  </a:cxn>
                  <a:cxn ang="0">
                    <a:pos x="T4" y="T5"/>
                  </a:cxn>
                  <a:cxn ang="0">
                    <a:pos x="T6" y="T7"/>
                  </a:cxn>
                </a:cxnLst>
                <a:rect l="0" t="0" r="r" b="b"/>
                <a:pathLst>
                  <a:path w="37" h="41">
                    <a:moveTo>
                      <a:pt x="2" y="14"/>
                    </a:moveTo>
                    <a:cubicBezTo>
                      <a:pt x="6" y="0"/>
                      <a:pt x="21" y="15"/>
                      <a:pt x="25" y="18"/>
                    </a:cubicBezTo>
                    <a:cubicBezTo>
                      <a:pt x="36" y="27"/>
                      <a:pt x="37" y="41"/>
                      <a:pt x="27" y="40"/>
                    </a:cubicBezTo>
                    <a:cubicBezTo>
                      <a:pt x="3" y="37"/>
                      <a:pt x="0" y="20"/>
                      <a:pt x="2" y="14"/>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2">
                <a:extLst>
                  <a:ext uri="{FF2B5EF4-FFF2-40B4-BE49-F238E27FC236}">
                    <a16:creationId xmlns:a16="http://schemas.microsoft.com/office/drawing/2014/main" id="{43DC3991-1A2A-4B72-81C4-914AEEE46C01}"/>
                  </a:ext>
                </a:extLst>
              </p:cNvPr>
              <p:cNvSpPr>
                <a:spLocks/>
              </p:cNvSpPr>
              <p:nvPr/>
            </p:nvSpPr>
            <p:spPr bwMode="auto">
              <a:xfrm>
                <a:off x="6527137" y="1754097"/>
                <a:ext cx="138850" cy="201964"/>
              </a:xfrm>
              <a:custGeom>
                <a:avLst/>
                <a:gdLst>
                  <a:gd name="T0" fmla="*/ 42 w 45"/>
                  <a:gd name="T1" fmla="*/ 21 h 65"/>
                  <a:gd name="T2" fmla="*/ 15 w 45"/>
                  <a:gd name="T3" fmla="*/ 13 h 65"/>
                  <a:gd name="T4" fmla="*/ 8 w 45"/>
                  <a:gd name="T5" fmla="*/ 57 h 65"/>
                  <a:gd name="T6" fmla="*/ 42 w 45"/>
                  <a:gd name="T7" fmla="*/ 21 h 65"/>
                </a:gdLst>
                <a:ahLst/>
                <a:cxnLst>
                  <a:cxn ang="0">
                    <a:pos x="T0" y="T1"/>
                  </a:cxn>
                  <a:cxn ang="0">
                    <a:pos x="T2" y="T3"/>
                  </a:cxn>
                  <a:cxn ang="0">
                    <a:pos x="T4" y="T5"/>
                  </a:cxn>
                  <a:cxn ang="0">
                    <a:pos x="T6" y="T7"/>
                  </a:cxn>
                </a:cxnLst>
                <a:rect l="0" t="0" r="r" b="b"/>
                <a:pathLst>
                  <a:path w="45" h="65">
                    <a:moveTo>
                      <a:pt x="42" y="21"/>
                    </a:moveTo>
                    <a:cubicBezTo>
                      <a:pt x="31" y="0"/>
                      <a:pt x="21" y="8"/>
                      <a:pt x="15" y="13"/>
                    </a:cubicBezTo>
                    <a:cubicBezTo>
                      <a:pt x="0" y="25"/>
                      <a:pt x="0" y="55"/>
                      <a:pt x="8" y="57"/>
                    </a:cubicBezTo>
                    <a:cubicBezTo>
                      <a:pt x="41" y="65"/>
                      <a:pt x="45" y="28"/>
                      <a:pt x="42" y="21"/>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3">
                <a:extLst>
                  <a:ext uri="{FF2B5EF4-FFF2-40B4-BE49-F238E27FC236}">
                    <a16:creationId xmlns:a16="http://schemas.microsoft.com/office/drawing/2014/main" id="{CDB40A3E-0F58-4F39-AA9C-84FBE715867B}"/>
                  </a:ext>
                </a:extLst>
              </p:cNvPr>
              <p:cNvSpPr>
                <a:spLocks noEditPoints="1"/>
              </p:cNvSpPr>
              <p:nvPr/>
            </p:nvSpPr>
            <p:spPr bwMode="auto">
              <a:xfrm>
                <a:off x="6075873" y="1520576"/>
                <a:ext cx="1054001" cy="970374"/>
              </a:xfrm>
              <a:custGeom>
                <a:avLst/>
                <a:gdLst>
                  <a:gd name="T0" fmla="*/ 324 w 339"/>
                  <a:gd name="T1" fmla="*/ 152 h 312"/>
                  <a:gd name="T2" fmla="*/ 317 w 339"/>
                  <a:gd name="T3" fmla="*/ 120 h 312"/>
                  <a:gd name="T4" fmla="*/ 8 w 339"/>
                  <a:gd name="T5" fmla="*/ 134 h 312"/>
                  <a:gd name="T6" fmla="*/ 1 w 339"/>
                  <a:gd name="T7" fmla="*/ 147 h 312"/>
                  <a:gd name="T8" fmla="*/ 3 w 339"/>
                  <a:gd name="T9" fmla="*/ 177 h 312"/>
                  <a:gd name="T10" fmla="*/ 62 w 339"/>
                  <a:gd name="T11" fmla="*/ 291 h 312"/>
                  <a:gd name="T12" fmla="*/ 78 w 339"/>
                  <a:gd name="T13" fmla="*/ 290 h 312"/>
                  <a:gd name="T14" fmla="*/ 95 w 339"/>
                  <a:gd name="T15" fmla="*/ 292 h 312"/>
                  <a:gd name="T16" fmla="*/ 125 w 339"/>
                  <a:gd name="T17" fmla="*/ 301 h 312"/>
                  <a:gd name="T18" fmla="*/ 120 w 339"/>
                  <a:gd name="T19" fmla="*/ 297 h 312"/>
                  <a:gd name="T20" fmla="*/ 123 w 339"/>
                  <a:gd name="T21" fmla="*/ 288 h 312"/>
                  <a:gd name="T22" fmla="*/ 100 w 339"/>
                  <a:gd name="T23" fmla="*/ 274 h 312"/>
                  <a:gd name="T24" fmla="*/ 66 w 339"/>
                  <a:gd name="T25" fmla="*/ 247 h 312"/>
                  <a:gd name="T26" fmla="*/ 48 w 339"/>
                  <a:gd name="T27" fmla="*/ 240 h 312"/>
                  <a:gd name="T28" fmla="*/ 29 w 339"/>
                  <a:gd name="T29" fmla="*/ 122 h 312"/>
                  <a:gd name="T30" fmla="*/ 302 w 339"/>
                  <a:gd name="T31" fmla="*/ 103 h 312"/>
                  <a:gd name="T32" fmla="*/ 316 w 339"/>
                  <a:gd name="T33" fmla="*/ 155 h 312"/>
                  <a:gd name="T34" fmla="*/ 316 w 339"/>
                  <a:gd name="T35" fmla="*/ 157 h 312"/>
                  <a:gd name="T36" fmla="*/ 319 w 339"/>
                  <a:gd name="T37" fmla="*/ 157 h 312"/>
                  <a:gd name="T38" fmla="*/ 323 w 339"/>
                  <a:gd name="T39" fmla="*/ 157 h 312"/>
                  <a:gd name="T40" fmla="*/ 317 w 339"/>
                  <a:gd name="T41" fmla="*/ 196 h 312"/>
                  <a:gd name="T42" fmla="*/ 311 w 339"/>
                  <a:gd name="T43" fmla="*/ 195 h 312"/>
                  <a:gd name="T44" fmla="*/ 304 w 339"/>
                  <a:gd name="T45" fmla="*/ 214 h 312"/>
                  <a:gd name="T46" fmla="*/ 269 w 339"/>
                  <a:gd name="T47" fmla="*/ 264 h 312"/>
                  <a:gd name="T48" fmla="*/ 242 w 339"/>
                  <a:gd name="T49" fmla="*/ 283 h 312"/>
                  <a:gd name="T50" fmla="*/ 237 w 339"/>
                  <a:gd name="T51" fmla="*/ 243 h 312"/>
                  <a:gd name="T52" fmla="*/ 231 w 339"/>
                  <a:gd name="T53" fmla="*/ 289 h 312"/>
                  <a:gd name="T54" fmla="*/ 221 w 339"/>
                  <a:gd name="T55" fmla="*/ 294 h 312"/>
                  <a:gd name="T56" fmla="*/ 199 w 339"/>
                  <a:gd name="T57" fmla="*/ 300 h 312"/>
                  <a:gd name="T58" fmla="*/ 287 w 339"/>
                  <a:gd name="T59" fmla="*/ 275 h 312"/>
                  <a:gd name="T60" fmla="*/ 299 w 339"/>
                  <a:gd name="T61" fmla="*/ 251 h 312"/>
                  <a:gd name="T62" fmla="*/ 309 w 339"/>
                  <a:gd name="T63" fmla="*/ 222 h 312"/>
                  <a:gd name="T64" fmla="*/ 321 w 339"/>
                  <a:gd name="T65" fmla="*/ 202 h 312"/>
                  <a:gd name="T66" fmla="*/ 235 w 339"/>
                  <a:gd name="T67" fmla="*/ 295 h 312"/>
                  <a:gd name="T68" fmla="*/ 238 w 339"/>
                  <a:gd name="T69"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12">
                    <a:moveTo>
                      <a:pt x="339" y="178"/>
                    </a:moveTo>
                    <a:cubicBezTo>
                      <a:pt x="339" y="164"/>
                      <a:pt x="333" y="153"/>
                      <a:pt x="324" y="152"/>
                    </a:cubicBezTo>
                    <a:cubicBezTo>
                      <a:pt x="323" y="152"/>
                      <a:pt x="323" y="152"/>
                      <a:pt x="323" y="152"/>
                    </a:cubicBezTo>
                    <a:cubicBezTo>
                      <a:pt x="322" y="137"/>
                      <a:pt x="319" y="125"/>
                      <a:pt x="317" y="120"/>
                    </a:cubicBezTo>
                    <a:cubicBezTo>
                      <a:pt x="291" y="53"/>
                      <a:pt x="227" y="4"/>
                      <a:pt x="155" y="2"/>
                    </a:cubicBezTo>
                    <a:cubicBezTo>
                      <a:pt x="52" y="0"/>
                      <a:pt x="19" y="84"/>
                      <a:pt x="8" y="134"/>
                    </a:cubicBezTo>
                    <a:cubicBezTo>
                      <a:pt x="8" y="64"/>
                      <a:pt x="59" y="24"/>
                      <a:pt x="60" y="24"/>
                    </a:cubicBezTo>
                    <a:cubicBezTo>
                      <a:pt x="57" y="23"/>
                      <a:pt x="0" y="43"/>
                      <a:pt x="1" y="147"/>
                    </a:cubicBezTo>
                    <a:cubicBezTo>
                      <a:pt x="1" y="146"/>
                      <a:pt x="1" y="146"/>
                      <a:pt x="1" y="145"/>
                    </a:cubicBezTo>
                    <a:cubicBezTo>
                      <a:pt x="1" y="146"/>
                      <a:pt x="1" y="161"/>
                      <a:pt x="3" y="177"/>
                    </a:cubicBezTo>
                    <a:cubicBezTo>
                      <a:pt x="11" y="216"/>
                      <a:pt x="33" y="249"/>
                      <a:pt x="55" y="265"/>
                    </a:cubicBezTo>
                    <a:cubicBezTo>
                      <a:pt x="52" y="273"/>
                      <a:pt x="62" y="291"/>
                      <a:pt x="62" y="291"/>
                    </a:cubicBezTo>
                    <a:cubicBezTo>
                      <a:pt x="62" y="284"/>
                      <a:pt x="64" y="280"/>
                      <a:pt x="67" y="278"/>
                    </a:cubicBezTo>
                    <a:cubicBezTo>
                      <a:pt x="71" y="284"/>
                      <a:pt x="78" y="290"/>
                      <a:pt x="78" y="290"/>
                    </a:cubicBezTo>
                    <a:cubicBezTo>
                      <a:pt x="73" y="283"/>
                      <a:pt x="73" y="278"/>
                      <a:pt x="73" y="276"/>
                    </a:cubicBezTo>
                    <a:cubicBezTo>
                      <a:pt x="79" y="281"/>
                      <a:pt x="86" y="287"/>
                      <a:pt x="95" y="292"/>
                    </a:cubicBezTo>
                    <a:cubicBezTo>
                      <a:pt x="132" y="306"/>
                      <a:pt x="132" y="306"/>
                      <a:pt x="132" y="306"/>
                    </a:cubicBezTo>
                    <a:cubicBezTo>
                      <a:pt x="132" y="306"/>
                      <a:pt x="129" y="305"/>
                      <a:pt x="125" y="301"/>
                    </a:cubicBezTo>
                    <a:cubicBezTo>
                      <a:pt x="151" y="310"/>
                      <a:pt x="170" y="312"/>
                      <a:pt x="168" y="311"/>
                    </a:cubicBezTo>
                    <a:cubicBezTo>
                      <a:pt x="148" y="307"/>
                      <a:pt x="133" y="302"/>
                      <a:pt x="120" y="297"/>
                    </a:cubicBezTo>
                    <a:cubicBezTo>
                      <a:pt x="186" y="299"/>
                      <a:pt x="211" y="283"/>
                      <a:pt x="211" y="283"/>
                    </a:cubicBezTo>
                    <a:cubicBezTo>
                      <a:pt x="174" y="295"/>
                      <a:pt x="144" y="293"/>
                      <a:pt x="123" y="288"/>
                    </a:cubicBezTo>
                    <a:cubicBezTo>
                      <a:pt x="178" y="288"/>
                      <a:pt x="199" y="275"/>
                      <a:pt x="199" y="275"/>
                    </a:cubicBezTo>
                    <a:cubicBezTo>
                      <a:pt x="157" y="288"/>
                      <a:pt x="122" y="282"/>
                      <a:pt x="100" y="274"/>
                    </a:cubicBezTo>
                    <a:cubicBezTo>
                      <a:pt x="99" y="264"/>
                      <a:pt x="100" y="241"/>
                      <a:pt x="123" y="248"/>
                    </a:cubicBezTo>
                    <a:cubicBezTo>
                      <a:pt x="123" y="248"/>
                      <a:pt x="76" y="225"/>
                      <a:pt x="66" y="247"/>
                    </a:cubicBezTo>
                    <a:cubicBezTo>
                      <a:pt x="55" y="232"/>
                      <a:pt x="48" y="216"/>
                      <a:pt x="54" y="202"/>
                    </a:cubicBezTo>
                    <a:cubicBezTo>
                      <a:pt x="54" y="202"/>
                      <a:pt x="42" y="218"/>
                      <a:pt x="48" y="240"/>
                    </a:cubicBezTo>
                    <a:cubicBezTo>
                      <a:pt x="47" y="239"/>
                      <a:pt x="47" y="238"/>
                      <a:pt x="46" y="237"/>
                    </a:cubicBezTo>
                    <a:cubicBezTo>
                      <a:pt x="24" y="210"/>
                      <a:pt x="22" y="151"/>
                      <a:pt x="29" y="122"/>
                    </a:cubicBezTo>
                    <a:cubicBezTo>
                      <a:pt x="48" y="36"/>
                      <a:pt x="114" y="17"/>
                      <a:pt x="164" y="17"/>
                    </a:cubicBezTo>
                    <a:cubicBezTo>
                      <a:pt x="217" y="16"/>
                      <a:pt x="274" y="54"/>
                      <a:pt x="302" y="103"/>
                    </a:cubicBezTo>
                    <a:cubicBezTo>
                      <a:pt x="302" y="103"/>
                      <a:pt x="302" y="102"/>
                      <a:pt x="301" y="102"/>
                    </a:cubicBezTo>
                    <a:cubicBezTo>
                      <a:pt x="308" y="116"/>
                      <a:pt x="315" y="134"/>
                      <a:pt x="316" y="155"/>
                    </a:cubicBezTo>
                    <a:cubicBezTo>
                      <a:pt x="315" y="156"/>
                      <a:pt x="313" y="157"/>
                      <a:pt x="312" y="158"/>
                    </a:cubicBezTo>
                    <a:cubicBezTo>
                      <a:pt x="313" y="158"/>
                      <a:pt x="315" y="157"/>
                      <a:pt x="316" y="157"/>
                    </a:cubicBezTo>
                    <a:cubicBezTo>
                      <a:pt x="316" y="157"/>
                      <a:pt x="316" y="157"/>
                      <a:pt x="316" y="157"/>
                    </a:cubicBezTo>
                    <a:cubicBezTo>
                      <a:pt x="317" y="157"/>
                      <a:pt x="318" y="157"/>
                      <a:pt x="319" y="157"/>
                    </a:cubicBezTo>
                    <a:cubicBezTo>
                      <a:pt x="321" y="157"/>
                      <a:pt x="322" y="157"/>
                      <a:pt x="323" y="157"/>
                    </a:cubicBezTo>
                    <a:cubicBezTo>
                      <a:pt x="323" y="157"/>
                      <a:pt x="323" y="157"/>
                      <a:pt x="323" y="157"/>
                    </a:cubicBezTo>
                    <a:cubicBezTo>
                      <a:pt x="330" y="160"/>
                      <a:pt x="335" y="168"/>
                      <a:pt x="334" y="177"/>
                    </a:cubicBezTo>
                    <a:cubicBezTo>
                      <a:pt x="334" y="188"/>
                      <a:pt x="326" y="197"/>
                      <a:pt x="317" y="196"/>
                    </a:cubicBezTo>
                    <a:cubicBezTo>
                      <a:pt x="314" y="196"/>
                      <a:pt x="312" y="195"/>
                      <a:pt x="310" y="193"/>
                    </a:cubicBezTo>
                    <a:cubicBezTo>
                      <a:pt x="310" y="194"/>
                      <a:pt x="311" y="195"/>
                      <a:pt x="311" y="195"/>
                    </a:cubicBezTo>
                    <a:cubicBezTo>
                      <a:pt x="309" y="202"/>
                      <a:pt x="307" y="209"/>
                      <a:pt x="305" y="214"/>
                    </a:cubicBezTo>
                    <a:cubicBezTo>
                      <a:pt x="304" y="214"/>
                      <a:pt x="304" y="214"/>
                      <a:pt x="304" y="214"/>
                    </a:cubicBezTo>
                    <a:cubicBezTo>
                      <a:pt x="297" y="231"/>
                      <a:pt x="288" y="244"/>
                      <a:pt x="279" y="255"/>
                    </a:cubicBezTo>
                    <a:cubicBezTo>
                      <a:pt x="276" y="258"/>
                      <a:pt x="272" y="261"/>
                      <a:pt x="269" y="264"/>
                    </a:cubicBezTo>
                    <a:cubicBezTo>
                      <a:pt x="266" y="255"/>
                      <a:pt x="255" y="242"/>
                      <a:pt x="255" y="242"/>
                    </a:cubicBezTo>
                    <a:cubicBezTo>
                      <a:pt x="255" y="253"/>
                      <a:pt x="247" y="272"/>
                      <a:pt x="242" y="283"/>
                    </a:cubicBezTo>
                    <a:cubicBezTo>
                      <a:pt x="242" y="283"/>
                      <a:pt x="241" y="283"/>
                      <a:pt x="241" y="284"/>
                    </a:cubicBezTo>
                    <a:cubicBezTo>
                      <a:pt x="245" y="266"/>
                      <a:pt x="237" y="243"/>
                      <a:pt x="237" y="243"/>
                    </a:cubicBezTo>
                    <a:cubicBezTo>
                      <a:pt x="241" y="267"/>
                      <a:pt x="237" y="281"/>
                      <a:pt x="234" y="288"/>
                    </a:cubicBezTo>
                    <a:cubicBezTo>
                      <a:pt x="233" y="289"/>
                      <a:pt x="232" y="289"/>
                      <a:pt x="231" y="289"/>
                    </a:cubicBezTo>
                    <a:cubicBezTo>
                      <a:pt x="240" y="269"/>
                      <a:pt x="229" y="237"/>
                      <a:pt x="229" y="237"/>
                    </a:cubicBezTo>
                    <a:cubicBezTo>
                      <a:pt x="234" y="273"/>
                      <a:pt x="227" y="288"/>
                      <a:pt x="221" y="294"/>
                    </a:cubicBezTo>
                    <a:cubicBezTo>
                      <a:pt x="212" y="298"/>
                      <a:pt x="212" y="298"/>
                      <a:pt x="212" y="298"/>
                    </a:cubicBezTo>
                    <a:cubicBezTo>
                      <a:pt x="204" y="300"/>
                      <a:pt x="199" y="300"/>
                      <a:pt x="199" y="300"/>
                    </a:cubicBezTo>
                    <a:cubicBezTo>
                      <a:pt x="199" y="300"/>
                      <a:pt x="204" y="301"/>
                      <a:pt x="212" y="300"/>
                    </a:cubicBezTo>
                    <a:cubicBezTo>
                      <a:pt x="220" y="303"/>
                      <a:pt x="246" y="309"/>
                      <a:pt x="287" y="275"/>
                    </a:cubicBezTo>
                    <a:cubicBezTo>
                      <a:pt x="287" y="275"/>
                      <a:pt x="271" y="285"/>
                      <a:pt x="255" y="291"/>
                    </a:cubicBezTo>
                    <a:cubicBezTo>
                      <a:pt x="267" y="286"/>
                      <a:pt x="282" y="275"/>
                      <a:pt x="299" y="251"/>
                    </a:cubicBezTo>
                    <a:cubicBezTo>
                      <a:pt x="299" y="251"/>
                      <a:pt x="278" y="274"/>
                      <a:pt x="259" y="282"/>
                    </a:cubicBezTo>
                    <a:cubicBezTo>
                      <a:pt x="275" y="271"/>
                      <a:pt x="292" y="252"/>
                      <a:pt x="309" y="222"/>
                    </a:cubicBezTo>
                    <a:cubicBezTo>
                      <a:pt x="312" y="215"/>
                      <a:pt x="315" y="208"/>
                      <a:pt x="317" y="201"/>
                    </a:cubicBezTo>
                    <a:cubicBezTo>
                      <a:pt x="318" y="201"/>
                      <a:pt x="320" y="202"/>
                      <a:pt x="321" y="202"/>
                    </a:cubicBezTo>
                    <a:cubicBezTo>
                      <a:pt x="330" y="202"/>
                      <a:pt x="338" y="191"/>
                      <a:pt x="339" y="178"/>
                    </a:cubicBezTo>
                    <a:close/>
                    <a:moveTo>
                      <a:pt x="235" y="295"/>
                    </a:moveTo>
                    <a:cubicBezTo>
                      <a:pt x="235" y="295"/>
                      <a:pt x="236" y="295"/>
                      <a:pt x="236" y="295"/>
                    </a:cubicBezTo>
                    <a:cubicBezTo>
                      <a:pt x="236" y="295"/>
                      <a:pt x="237" y="295"/>
                      <a:pt x="238" y="295"/>
                    </a:cubicBezTo>
                    <a:cubicBezTo>
                      <a:pt x="237" y="295"/>
                      <a:pt x="236" y="295"/>
                      <a:pt x="235" y="295"/>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4">
                <a:extLst>
                  <a:ext uri="{FF2B5EF4-FFF2-40B4-BE49-F238E27FC236}">
                    <a16:creationId xmlns:a16="http://schemas.microsoft.com/office/drawing/2014/main" id="{2AF92F2C-FF3E-4278-B2FC-736964539437}"/>
                  </a:ext>
                </a:extLst>
              </p:cNvPr>
              <p:cNvSpPr>
                <a:spLocks/>
              </p:cNvSpPr>
              <p:nvPr/>
            </p:nvSpPr>
            <p:spPr bwMode="auto">
              <a:xfrm>
                <a:off x="6517670" y="2090178"/>
                <a:ext cx="119916" cy="71003"/>
              </a:xfrm>
              <a:custGeom>
                <a:avLst/>
                <a:gdLst>
                  <a:gd name="T0" fmla="*/ 0 w 39"/>
                  <a:gd name="T1" fmla="*/ 1 h 23"/>
                  <a:gd name="T2" fmla="*/ 3 w 39"/>
                  <a:gd name="T3" fmla="*/ 0 h 23"/>
                  <a:gd name="T4" fmla="*/ 38 w 39"/>
                  <a:gd name="T5" fmla="*/ 10 h 23"/>
                  <a:gd name="T6" fmla="*/ 39 w 39"/>
                  <a:gd name="T7" fmla="*/ 13 h 23"/>
                  <a:gd name="T8" fmla="*/ 0 w 39"/>
                  <a:gd name="T9" fmla="*/ 1 h 23"/>
                </a:gdLst>
                <a:ahLst/>
                <a:cxnLst>
                  <a:cxn ang="0">
                    <a:pos x="T0" y="T1"/>
                  </a:cxn>
                  <a:cxn ang="0">
                    <a:pos x="T2" y="T3"/>
                  </a:cxn>
                  <a:cxn ang="0">
                    <a:pos x="T4" y="T5"/>
                  </a:cxn>
                  <a:cxn ang="0">
                    <a:pos x="T6" y="T7"/>
                  </a:cxn>
                  <a:cxn ang="0">
                    <a:pos x="T8" y="T9"/>
                  </a:cxn>
                </a:cxnLst>
                <a:rect l="0" t="0" r="r" b="b"/>
                <a:pathLst>
                  <a:path w="39" h="23">
                    <a:moveTo>
                      <a:pt x="0" y="1"/>
                    </a:moveTo>
                    <a:cubicBezTo>
                      <a:pt x="3" y="0"/>
                      <a:pt x="3" y="0"/>
                      <a:pt x="3" y="0"/>
                    </a:cubicBezTo>
                    <a:cubicBezTo>
                      <a:pt x="3" y="1"/>
                      <a:pt x="17" y="20"/>
                      <a:pt x="38" y="10"/>
                    </a:cubicBezTo>
                    <a:cubicBezTo>
                      <a:pt x="39" y="13"/>
                      <a:pt x="39" y="13"/>
                      <a:pt x="39" y="13"/>
                    </a:cubicBezTo>
                    <a:cubicBezTo>
                      <a:pt x="16" y="23"/>
                      <a:pt x="1" y="2"/>
                      <a:pt x="0" y="1"/>
                    </a:cubicBezTo>
                    <a:close/>
                  </a:path>
                </a:pathLst>
              </a:custGeom>
              <a:solidFill>
                <a:srgbClr val="080808"/>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5">
                <a:extLst>
                  <a:ext uri="{FF2B5EF4-FFF2-40B4-BE49-F238E27FC236}">
                    <a16:creationId xmlns:a16="http://schemas.microsoft.com/office/drawing/2014/main" id="{DE212163-EFCE-416B-9E1C-F9F828E8555E}"/>
                  </a:ext>
                </a:extLst>
              </p:cNvPr>
              <p:cNvSpPr>
                <a:spLocks noEditPoints="1"/>
              </p:cNvSpPr>
              <p:nvPr/>
            </p:nvSpPr>
            <p:spPr bwMode="auto">
              <a:xfrm>
                <a:off x="6871107" y="349815"/>
                <a:ext cx="678473" cy="457575"/>
              </a:xfrm>
              <a:custGeom>
                <a:avLst/>
                <a:gdLst>
                  <a:gd name="T0" fmla="*/ 144 w 218"/>
                  <a:gd name="T1" fmla="*/ 140 h 147"/>
                  <a:gd name="T2" fmla="*/ 177 w 218"/>
                  <a:gd name="T3" fmla="*/ 146 h 147"/>
                  <a:gd name="T4" fmla="*/ 192 w 218"/>
                  <a:gd name="T5" fmla="*/ 143 h 147"/>
                  <a:gd name="T6" fmla="*/ 213 w 218"/>
                  <a:gd name="T7" fmla="*/ 108 h 147"/>
                  <a:gd name="T8" fmla="*/ 170 w 218"/>
                  <a:gd name="T9" fmla="*/ 85 h 147"/>
                  <a:gd name="T10" fmla="*/ 136 w 218"/>
                  <a:gd name="T11" fmla="*/ 79 h 147"/>
                  <a:gd name="T12" fmla="*/ 121 w 218"/>
                  <a:gd name="T13" fmla="*/ 82 h 147"/>
                  <a:gd name="T14" fmla="*/ 90 w 218"/>
                  <a:gd name="T15" fmla="*/ 100 h 147"/>
                  <a:gd name="T16" fmla="*/ 144 w 218"/>
                  <a:gd name="T17" fmla="*/ 140 h 147"/>
                  <a:gd name="T18" fmla="*/ 14 w 218"/>
                  <a:gd name="T19" fmla="*/ 44 h 147"/>
                  <a:gd name="T20" fmla="*/ 14 w 218"/>
                  <a:gd name="T21" fmla="*/ 44 h 147"/>
                  <a:gd name="T22" fmla="*/ 16 w 218"/>
                  <a:gd name="T23" fmla="*/ 48 h 147"/>
                  <a:gd name="T24" fmla="*/ 16 w 218"/>
                  <a:gd name="T25" fmla="*/ 48 h 147"/>
                  <a:gd name="T26" fmla="*/ 16 w 218"/>
                  <a:gd name="T27" fmla="*/ 53 h 147"/>
                  <a:gd name="T28" fmla="*/ 15 w 218"/>
                  <a:gd name="T29" fmla="*/ 58 h 147"/>
                  <a:gd name="T30" fmla="*/ 15 w 218"/>
                  <a:gd name="T31" fmla="*/ 59 h 147"/>
                  <a:gd name="T32" fmla="*/ 10 w 218"/>
                  <a:gd name="T33" fmla="*/ 69 h 147"/>
                  <a:gd name="T34" fmla="*/ 38 w 218"/>
                  <a:gd name="T35" fmla="*/ 104 h 147"/>
                  <a:gd name="T36" fmla="*/ 90 w 218"/>
                  <a:gd name="T37" fmla="*/ 100 h 147"/>
                  <a:gd name="T38" fmla="*/ 88 w 218"/>
                  <a:gd name="T39" fmla="*/ 18 h 147"/>
                  <a:gd name="T40" fmla="*/ 31 w 218"/>
                  <a:gd name="T41" fmla="*/ 6 h 147"/>
                  <a:gd name="T42" fmla="*/ 14 w 218"/>
                  <a:gd name="T43" fmla="*/ 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8" h="147">
                    <a:moveTo>
                      <a:pt x="144" y="140"/>
                    </a:moveTo>
                    <a:cubicBezTo>
                      <a:pt x="154" y="143"/>
                      <a:pt x="166" y="145"/>
                      <a:pt x="177" y="146"/>
                    </a:cubicBezTo>
                    <a:cubicBezTo>
                      <a:pt x="181" y="146"/>
                      <a:pt x="190" y="147"/>
                      <a:pt x="192" y="143"/>
                    </a:cubicBezTo>
                    <a:cubicBezTo>
                      <a:pt x="199" y="131"/>
                      <a:pt x="206" y="119"/>
                      <a:pt x="213" y="108"/>
                    </a:cubicBezTo>
                    <a:cubicBezTo>
                      <a:pt x="218" y="99"/>
                      <a:pt x="173" y="86"/>
                      <a:pt x="170" y="85"/>
                    </a:cubicBezTo>
                    <a:cubicBezTo>
                      <a:pt x="159" y="82"/>
                      <a:pt x="148" y="79"/>
                      <a:pt x="136" y="79"/>
                    </a:cubicBezTo>
                    <a:cubicBezTo>
                      <a:pt x="133" y="78"/>
                      <a:pt x="124" y="77"/>
                      <a:pt x="121" y="82"/>
                    </a:cubicBezTo>
                    <a:cubicBezTo>
                      <a:pt x="114" y="94"/>
                      <a:pt x="97" y="88"/>
                      <a:pt x="90" y="100"/>
                    </a:cubicBezTo>
                    <a:cubicBezTo>
                      <a:pt x="85" y="109"/>
                      <a:pt x="140" y="139"/>
                      <a:pt x="144" y="140"/>
                    </a:cubicBezTo>
                    <a:close/>
                    <a:moveTo>
                      <a:pt x="14" y="44"/>
                    </a:moveTo>
                    <a:cubicBezTo>
                      <a:pt x="14" y="44"/>
                      <a:pt x="14" y="44"/>
                      <a:pt x="14" y="44"/>
                    </a:cubicBezTo>
                    <a:cubicBezTo>
                      <a:pt x="15" y="45"/>
                      <a:pt x="15" y="47"/>
                      <a:pt x="16" y="48"/>
                    </a:cubicBezTo>
                    <a:cubicBezTo>
                      <a:pt x="16" y="48"/>
                      <a:pt x="16" y="48"/>
                      <a:pt x="16" y="48"/>
                    </a:cubicBezTo>
                    <a:cubicBezTo>
                      <a:pt x="16" y="50"/>
                      <a:pt x="16" y="51"/>
                      <a:pt x="16" y="53"/>
                    </a:cubicBezTo>
                    <a:cubicBezTo>
                      <a:pt x="16" y="54"/>
                      <a:pt x="16" y="56"/>
                      <a:pt x="15" y="58"/>
                    </a:cubicBezTo>
                    <a:cubicBezTo>
                      <a:pt x="15" y="58"/>
                      <a:pt x="15" y="58"/>
                      <a:pt x="15" y="59"/>
                    </a:cubicBezTo>
                    <a:cubicBezTo>
                      <a:pt x="14" y="62"/>
                      <a:pt x="12" y="66"/>
                      <a:pt x="10" y="69"/>
                    </a:cubicBezTo>
                    <a:cubicBezTo>
                      <a:pt x="0" y="87"/>
                      <a:pt x="24" y="101"/>
                      <a:pt x="38" y="104"/>
                    </a:cubicBezTo>
                    <a:cubicBezTo>
                      <a:pt x="56" y="108"/>
                      <a:pt x="80" y="118"/>
                      <a:pt x="90" y="100"/>
                    </a:cubicBezTo>
                    <a:cubicBezTo>
                      <a:pt x="103" y="78"/>
                      <a:pt x="102" y="38"/>
                      <a:pt x="88" y="18"/>
                    </a:cubicBezTo>
                    <a:cubicBezTo>
                      <a:pt x="76" y="1"/>
                      <a:pt x="48" y="0"/>
                      <a:pt x="31" y="6"/>
                    </a:cubicBezTo>
                    <a:cubicBezTo>
                      <a:pt x="15" y="12"/>
                      <a:pt x="3" y="28"/>
                      <a:pt x="14" y="44"/>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6">
                <a:extLst>
                  <a:ext uri="{FF2B5EF4-FFF2-40B4-BE49-F238E27FC236}">
                    <a16:creationId xmlns:a16="http://schemas.microsoft.com/office/drawing/2014/main" id="{43B780A0-40D4-41CA-82DD-B15282F1E903}"/>
                  </a:ext>
                </a:extLst>
              </p:cNvPr>
              <p:cNvSpPr>
                <a:spLocks/>
              </p:cNvSpPr>
              <p:nvPr/>
            </p:nvSpPr>
            <p:spPr bwMode="auto">
              <a:xfrm>
                <a:off x="9062734" y="4447478"/>
                <a:ext cx="504910" cy="345548"/>
              </a:xfrm>
              <a:custGeom>
                <a:avLst/>
                <a:gdLst>
                  <a:gd name="T0" fmla="*/ 125 w 162"/>
                  <a:gd name="T1" fmla="*/ 102 h 111"/>
                  <a:gd name="T2" fmla="*/ 124 w 162"/>
                  <a:gd name="T3" fmla="*/ 100 h 111"/>
                  <a:gd name="T4" fmla="*/ 147 w 162"/>
                  <a:gd name="T5" fmla="*/ 29 h 111"/>
                  <a:gd name="T6" fmla="*/ 38 w 162"/>
                  <a:gd name="T7" fmla="*/ 20 h 111"/>
                  <a:gd name="T8" fmla="*/ 0 w 162"/>
                  <a:gd name="T9" fmla="*/ 13 h 111"/>
                  <a:gd name="T10" fmla="*/ 1 w 162"/>
                  <a:gd name="T11" fmla="*/ 0 h 111"/>
                  <a:gd name="T12" fmla="*/ 25 w 162"/>
                  <a:gd name="T13" fmla="*/ 5 h 111"/>
                  <a:gd name="T14" fmla="*/ 37 w 162"/>
                  <a:gd name="T15" fmla="*/ 8 h 111"/>
                  <a:gd name="T16" fmla="*/ 152 w 162"/>
                  <a:gd name="T17" fmla="*/ 18 h 111"/>
                  <a:gd name="T18" fmla="*/ 153 w 162"/>
                  <a:gd name="T19" fmla="*/ 19 h 111"/>
                  <a:gd name="T20" fmla="*/ 161 w 162"/>
                  <a:gd name="T21" fmla="*/ 25 h 111"/>
                  <a:gd name="T22" fmla="*/ 161 w 162"/>
                  <a:gd name="T23" fmla="*/ 35 h 111"/>
                  <a:gd name="T24" fmla="*/ 160 w 162"/>
                  <a:gd name="T25" fmla="*/ 38 h 111"/>
                  <a:gd name="T26" fmla="*/ 160 w 162"/>
                  <a:gd name="T27" fmla="*/ 38 h 111"/>
                  <a:gd name="T28" fmla="*/ 145 w 162"/>
                  <a:gd name="T29" fmla="*/ 93 h 111"/>
                  <a:gd name="T30" fmla="*/ 138 w 162"/>
                  <a:gd name="T31" fmla="*/ 104 h 111"/>
                  <a:gd name="T32" fmla="*/ 133 w 162"/>
                  <a:gd name="T33" fmla="*/ 109 h 111"/>
                  <a:gd name="T34" fmla="*/ 125 w 162"/>
                  <a:gd name="T35"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1">
                    <a:moveTo>
                      <a:pt x="125" y="102"/>
                    </a:moveTo>
                    <a:cubicBezTo>
                      <a:pt x="124" y="102"/>
                      <a:pt x="124" y="101"/>
                      <a:pt x="124" y="100"/>
                    </a:cubicBezTo>
                    <a:cubicBezTo>
                      <a:pt x="128" y="75"/>
                      <a:pt x="138" y="52"/>
                      <a:pt x="147" y="29"/>
                    </a:cubicBezTo>
                    <a:cubicBezTo>
                      <a:pt x="112" y="19"/>
                      <a:pt x="74" y="26"/>
                      <a:pt x="38" y="20"/>
                    </a:cubicBezTo>
                    <a:cubicBezTo>
                      <a:pt x="26" y="18"/>
                      <a:pt x="13" y="15"/>
                      <a:pt x="0" y="13"/>
                    </a:cubicBezTo>
                    <a:cubicBezTo>
                      <a:pt x="1" y="9"/>
                      <a:pt x="1" y="4"/>
                      <a:pt x="1" y="0"/>
                    </a:cubicBezTo>
                    <a:cubicBezTo>
                      <a:pt x="9" y="1"/>
                      <a:pt x="17" y="3"/>
                      <a:pt x="25" y="5"/>
                    </a:cubicBezTo>
                    <a:cubicBezTo>
                      <a:pt x="29" y="6"/>
                      <a:pt x="33" y="7"/>
                      <a:pt x="37" y="8"/>
                    </a:cubicBezTo>
                    <a:cubicBezTo>
                      <a:pt x="75" y="15"/>
                      <a:pt x="114" y="7"/>
                      <a:pt x="152" y="18"/>
                    </a:cubicBezTo>
                    <a:cubicBezTo>
                      <a:pt x="152" y="18"/>
                      <a:pt x="152" y="19"/>
                      <a:pt x="153" y="19"/>
                    </a:cubicBezTo>
                    <a:cubicBezTo>
                      <a:pt x="157" y="17"/>
                      <a:pt x="162" y="20"/>
                      <a:pt x="161" y="25"/>
                    </a:cubicBezTo>
                    <a:cubicBezTo>
                      <a:pt x="161" y="28"/>
                      <a:pt x="161" y="32"/>
                      <a:pt x="161" y="35"/>
                    </a:cubicBezTo>
                    <a:cubicBezTo>
                      <a:pt x="161" y="36"/>
                      <a:pt x="161" y="37"/>
                      <a:pt x="160" y="38"/>
                    </a:cubicBezTo>
                    <a:cubicBezTo>
                      <a:pt x="160" y="38"/>
                      <a:pt x="160" y="38"/>
                      <a:pt x="160" y="38"/>
                    </a:cubicBezTo>
                    <a:cubicBezTo>
                      <a:pt x="158" y="57"/>
                      <a:pt x="151" y="75"/>
                      <a:pt x="145" y="93"/>
                    </a:cubicBezTo>
                    <a:cubicBezTo>
                      <a:pt x="144" y="97"/>
                      <a:pt x="141" y="101"/>
                      <a:pt x="138" y="104"/>
                    </a:cubicBezTo>
                    <a:cubicBezTo>
                      <a:pt x="138" y="105"/>
                      <a:pt x="133" y="109"/>
                      <a:pt x="133" y="109"/>
                    </a:cubicBezTo>
                    <a:cubicBezTo>
                      <a:pt x="129" y="111"/>
                      <a:pt x="123" y="108"/>
                      <a:pt x="125" y="10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7">
                <a:extLst>
                  <a:ext uri="{FF2B5EF4-FFF2-40B4-BE49-F238E27FC236}">
                    <a16:creationId xmlns:a16="http://schemas.microsoft.com/office/drawing/2014/main" id="{D7D8C5F8-A8F4-4CDD-9376-CDE0451F9533}"/>
                  </a:ext>
                </a:extLst>
              </p:cNvPr>
              <p:cNvSpPr>
                <a:spLocks/>
              </p:cNvSpPr>
              <p:nvPr/>
            </p:nvSpPr>
            <p:spPr bwMode="auto">
              <a:xfrm>
                <a:off x="9147938" y="3851053"/>
                <a:ext cx="503333" cy="348703"/>
              </a:xfrm>
              <a:custGeom>
                <a:avLst/>
                <a:gdLst>
                  <a:gd name="T0" fmla="*/ 133 w 162"/>
                  <a:gd name="T1" fmla="*/ 2 h 112"/>
                  <a:gd name="T2" fmla="*/ 139 w 162"/>
                  <a:gd name="T3" fmla="*/ 7 h 112"/>
                  <a:gd name="T4" fmla="*/ 146 w 162"/>
                  <a:gd name="T5" fmla="*/ 18 h 112"/>
                  <a:gd name="T6" fmla="*/ 160 w 162"/>
                  <a:gd name="T7" fmla="*/ 73 h 112"/>
                  <a:gd name="T8" fmla="*/ 161 w 162"/>
                  <a:gd name="T9" fmla="*/ 73 h 112"/>
                  <a:gd name="T10" fmla="*/ 161 w 162"/>
                  <a:gd name="T11" fmla="*/ 77 h 112"/>
                  <a:gd name="T12" fmla="*/ 161 w 162"/>
                  <a:gd name="T13" fmla="*/ 86 h 112"/>
                  <a:gd name="T14" fmla="*/ 153 w 162"/>
                  <a:gd name="T15" fmla="*/ 93 h 112"/>
                  <a:gd name="T16" fmla="*/ 152 w 162"/>
                  <a:gd name="T17" fmla="*/ 93 h 112"/>
                  <a:gd name="T18" fmla="*/ 37 w 162"/>
                  <a:gd name="T19" fmla="*/ 104 h 112"/>
                  <a:gd name="T20" fmla="*/ 25 w 162"/>
                  <a:gd name="T21" fmla="*/ 106 h 112"/>
                  <a:gd name="T22" fmla="*/ 1 w 162"/>
                  <a:gd name="T23" fmla="*/ 112 h 112"/>
                  <a:gd name="T24" fmla="*/ 0 w 162"/>
                  <a:gd name="T25" fmla="*/ 98 h 112"/>
                  <a:gd name="T26" fmla="*/ 38 w 162"/>
                  <a:gd name="T27" fmla="*/ 91 h 112"/>
                  <a:gd name="T28" fmla="*/ 148 w 162"/>
                  <a:gd name="T29" fmla="*/ 82 h 112"/>
                  <a:gd name="T30" fmla="*/ 125 w 162"/>
                  <a:gd name="T31" fmla="*/ 11 h 112"/>
                  <a:gd name="T32" fmla="*/ 125 w 162"/>
                  <a:gd name="T33" fmla="*/ 9 h 112"/>
                  <a:gd name="T34" fmla="*/ 133 w 162"/>
                  <a:gd name="T3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2">
                    <a:moveTo>
                      <a:pt x="133" y="2"/>
                    </a:moveTo>
                    <a:cubicBezTo>
                      <a:pt x="133" y="2"/>
                      <a:pt x="138" y="7"/>
                      <a:pt x="139" y="7"/>
                    </a:cubicBezTo>
                    <a:cubicBezTo>
                      <a:pt x="141" y="10"/>
                      <a:pt x="144" y="14"/>
                      <a:pt x="146" y="18"/>
                    </a:cubicBezTo>
                    <a:cubicBezTo>
                      <a:pt x="151" y="36"/>
                      <a:pt x="158" y="54"/>
                      <a:pt x="160" y="73"/>
                    </a:cubicBezTo>
                    <a:cubicBezTo>
                      <a:pt x="161" y="73"/>
                      <a:pt x="161" y="73"/>
                      <a:pt x="161" y="73"/>
                    </a:cubicBezTo>
                    <a:cubicBezTo>
                      <a:pt x="161" y="75"/>
                      <a:pt x="161" y="76"/>
                      <a:pt x="161" y="77"/>
                    </a:cubicBezTo>
                    <a:cubicBezTo>
                      <a:pt x="161" y="80"/>
                      <a:pt x="161" y="83"/>
                      <a:pt x="161" y="86"/>
                    </a:cubicBezTo>
                    <a:cubicBezTo>
                      <a:pt x="162" y="91"/>
                      <a:pt x="157" y="94"/>
                      <a:pt x="153" y="93"/>
                    </a:cubicBezTo>
                    <a:cubicBezTo>
                      <a:pt x="153" y="93"/>
                      <a:pt x="152" y="93"/>
                      <a:pt x="152" y="93"/>
                    </a:cubicBezTo>
                    <a:cubicBezTo>
                      <a:pt x="114" y="104"/>
                      <a:pt x="75" y="96"/>
                      <a:pt x="37" y="104"/>
                    </a:cubicBezTo>
                    <a:cubicBezTo>
                      <a:pt x="33" y="104"/>
                      <a:pt x="29" y="105"/>
                      <a:pt x="25" y="106"/>
                    </a:cubicBezTo>
                    <a:cubicBezTo>
                      <a:pt x="18" y="108"/>
                      <a:pt x="9" y="110"/>
                      <a:pt x="1" y="112"/>
                    </a:cubicBezTo>
                    <a:cubicBezTo>
                      <a:pt x="1" y="107"/>
                      <a:pt x="1" y="102"/>
                      <a:pt x="0" y="98"/>
                    </a:cubicBezTo>
                    <a:cubicBezTo>
                      <a:pt x="13" y="96"/>
                      <a:pt x="26" y="94"/>
                      <a:pt x="38" y="91"/>
                    </a:cubicBezTo>
                    <a:cubicBezTo>
                      <a:pt x="74" y="85"/>
                      <a:pt x="112" y="92"/>
                      <a:pt x="148" y="82"/>
                    </a:cubicBezTo>
                    <a:cubicBezTo>
                      <a:pt x="139" y="59"/>
                      <a:pt x="129" y="36"/>
                      <a:pt x="125" y="11"/>
                    </a:cubicBezTo>
                    <a:cubicBezTo>
                      <a:pt x="125" y="10"/>
                      <a:pt x="125" y="10"/>
                      <a:pt x="125" y="9"/>
                    </a:cubicBezTo>
                    <a:cubicBezTo>
                      <a:pt x="123" y="4"/>
                      <a:pt x="129" y="0"/>
                      <a:pt x="133" y="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98">
                <a:extLst>
                  <a:ext uri="{FF2B5EF4-FFF2-40B4-BE49-F238E27FC236}">
                    <a16:creationId xmlns:a16="http://schemas.microsoft.com/office/drawing/2014/main" id="{6FF8C38F-64E7-4F79-8184-043327A992D8}"/>
                  </a:ext>
                </a:extLst>
              </p:cNvPr>
              <p:cNvSpPr>
                <a:spLocks/>
              </p:cNvSpPr>
              <p:nvPr/>
            </p:nvSpPr>
            <p:spPr bwMode="auto">
              <a:xfrm>
                <a:off x="8068692" y="3461326"/>
                <a:ext cx="1006665" cy="1394815"/>
              </a:xfrm>
              <a:custGeom>
                <a:avLst/>
                <a:gdLst>
                  <a:gd name="T0" fmla="*/ 134 w 324"/>
                  <a:gd name="T1" fmla="*/ 438 h 448"/>
                  <a:gd name="T2" fmla="*/ 133 w 324"/>
                  <a:gd name="T3" fmla="*/ 418 h 448"/>
                  <a:gd name="T4" fmla="*/ 21 w 324"/>
                  <a:gd name="T5" fmla="*/ 311 h 448"/>
                  <a:gd name="T6" fmla="*/ 12 w 324"/>
                  <a:gd name="T7" fmla="*/ 240 h 448"/>
                  <a:gd name="T8" fmla="*/ 23 w 324"/>
                  <a:gd name="T9" fmla="*/ 243 h 448"/>
                  <a:gd name="T10" fmla="*/ 35 w 324"/>
                  <a:gd name="T11" fmla="*/ 287 h 448"/>
                  <a:gd name="T12" fmla="*/ 235 w 324"/>
                  <a:gd name="T13" fmla="*/ 366 h 448"/>
                  <a:gd name="T14" fmla="*/ 270 w 324"/>
                  <a:gd name="T15" fmla="*/ 183 h 448"/>
                  <a:gd name="T16" fmla="*/ 106 w 324"/>
                  <a:gd name="T17" fmla="*/ 150 h 448"/>
                  <a:gd name="T18" fmla="*/ 53 w 324"/>
                  <a:gd name="T19" fmla="*/ 174 h 448"/>
                  <a:gd name="T20" fmla="*/ 29 w 324"/>
                  <a:gd name="T21" fmla="*/ 179 h 448"/>
                  <a:gd name="T22" fmla="*/ 68 w 324"/>
                  <a:gd name="T23" fmla="*/ 124 h 448"/>
                  <a:gd name="T24" fmla="*/ 176 w 324"/>
                  <a:gd name="T25" fmla="*/ 84 h 448"/>
                  <a:gd name="T26" fmla="*/ 249 w 324"/>
                  <a:gd name="T27" fmla="*/ 30 h 448"/>
                  <a:gd name="T28" fmla="*/ 258 w 324"/>
                  <a:gd name="T29" fmla="*/ 3 h 448"/>
                  <a:gd name="T30" fmla="*/ 264 w 324"/>
                  <a:gd name="T31" fmla="*/ 7 h 448"/>
                  <a:gd name="T32" fmla="*/ 257 w 324"/>
                  <a:gd name="T33" fmla="*/ 28 h 448"/>
                  <a:gd name="T34" fmla="*/ 280 w 324"/>
                  <a:gd name="T35" fmla="*/ 17 h 448"/>
                  <a:gd name="T36" fmla="*/ 287 w 324"/>
                  <a:gd name="T37" fmla="*/ 19 h 448"/>
                  <a:gd name="T38" fmla="*/ 262 w 324"/>
                  <a:gd name="T39" fmla="*/ 35 h 448"/>
                  <a:gd name="T40" fmla="*/ 282 w 324"/>
                  <a:gd name="T41" fmla="*/ 51 h 448"/>
                  <a:gd name="T42" fmla="*/ 275 w 324"/>
                  <a:gd name="T43" fmla="*/ 56 h 448"/>
                  <a:gd name="T44" fmla="*/ 252 w 324"/>
                  <a:gd name="T45" fmla="*/ 40 h 448"/>
                  <a:gd name="T46" fmla="*/ 97 w 324"/>
                  <a:gd name="T47" fmla="*/ 127 h 448"/>
                  <a:gd name="T48" fmla="*/ 201 w 324"/>
                  <a:gd name="T49" fmla="*/ 146 h 448"/>
                  <a:gd name="T50" fmla="*/ 318 w 324"/>
                  <a:gd name="T51" fmla="*/ 175 h 448"/>
                  <a:gd name="T52" fmla="*/ 312 w 324"/>
                  <a:gd name="T53" fmla="*/ 203 h 448"/>
                  <a:gd name="T54" fmla="*/ 301 w 324"/>
                  <a:gd name="T55" fmla="*/ 225 h 448"/>
                  <a:gd name="T56" fmla="*/ 294 w 324"/>
                  <a:gd name="T57" fmla="*/ 263 h 448"/>
                  <a:gd name="T58" fmla="*/ 283 w 324"/>
                  <a:gd name="T59" fmla="*/ 293 h 448"/>
                  <a:gd name="T60" fmla="*/ 285 w 324"/>
                  <a:gd name="T61" fmla="*/ 294 h 448"/>
                  <a:gd name="T62" fmla="*/ 273 w 324"/>
                  <a:gd name="T63" fmla="*/ 310 h 448"/>
                  <a:gd name="T64" fmla="*/ 269 w 324"/>
                  <a:gd name="T65" fmla="*/ 329 h 448"/>
                  <a:gd name="T66" fmla="*/ 251 w 324"/>
                  <a:gd name="T67" fmla="*/ 376 h 448"/>
                  <a:gd name="T68" fmla="*/ 250 w 324"/>
                  <a:gd name="T69" fmla="*/ 377 h 448"/>
                  <a:gd name="T70" fmla="*/ 231 w 324"/>
                  <a:gd name="T71" fmla="*/ 384 h 448"/>
                  <a:gd name="T72" fmla="*/ 34 w 324"/>
                  <a:gd name="T73" fmla="*/ 306 h 448"/>
                  <a:gd name="T74" fmla="*/ 138 w 324"/>
                  <a:gd name="T75" fmla="*/ 407 h 448"/>
                  <a:gd name="T76" fmla="*/ 143 w 324"/>
                  <a:gd name="T77" fmla="*/ 405 h 448"/>
                  <a:gd name="T78" fmla="*/ 161 w 324"/>
                  <a:gd name="T79" fmla="*/ 399 h 448"/>
                  <a:gd name="T80" fmla="*/ 168 w 324"/>
                  <a:gd name="T81" fmla="*/ 397 h 448"/>
                  <a:gd name="T82" fmla="*/ 167 w 324"/>
                  <a:gd name="T83" fmla="*/ 405 h 448"/>
                  <a:gd name="T84" fmla="*/ 149 w 324"/>
                  <a:gd name="T85" fmla="*/ 416 h 448"/>
                  <a:gd name="T86" fmla="*/ 159 w 324"/>
                  <a:gd name="T87" fmla="*/ 424 h 448"/>
                  <a:gd name="T88" fmla="*/ 160 w 324"/>
                  <a:gd name="T89" fmla="*/ 433 h 448"/>
                  <a:gd name="T90" fmla="*/ 152 w 324"/>
                  <a:gd name="T91" fmla="*/ 432 h 448"/>
                  <a:gd name="T92" fmla="*/ 142 w 324"/>
                  <a:gd name="T93" fmla="*/ 425 h 448"/>
                  <a:gd name="T94" fmla="*/ 141 w 324"/>
                  <a:gd name="T95" fmla="*/ 442 h 448"/>
                  <a:gd name="T96" fmla="*/ 134 w 324"/>
                  <a:gd name="T97"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 h="448">
                    <a:moveTo>
                      <a:pt x="134" y="438"/>
                    </a:moveTo>
                    <a:cubicBezTo>
                      <a:pt x="134" y="425"/>
                      <a:pt x="133" y="426"/>
                      <a:pt x="133" y="418"/>
                    </a:cubicBezTo>
                    <a:cubicBezTo>
                      <a:pt x="73" y="412"/>
                      <a:pt x="66" y="339"/>
                      <a:pt x="21" y="311"/>
                    </a:cubicBezTo>
                    <a:cubicBezTo>
                      <a:pt x="20" y="311"/>
                      <a:pt x="0" y="292"/>
                      <a:pt x="12" y="240"/>
                    </a:cubicBezTo>
                    <a:cubicBezTo>
                      <a:pt x="14" y="233"/>
                      <a:pt x="25" y="236"/>
                      <a:pt x="23" y="243"/>
                    </a:cubicBezTo>
                    <a:cubicBezTo>
                      <a:pt x="20" y="260"/>
                      <a:pt x="23" y="273"/>
                      <a:pt x="35" y="287"/>
                    </a:cubicBezTo>
                    <a:cubicBezTo>
                      <a:pt x="52" y="287"/>
                      <a:pt x="169" y="324"/>
                      <a:pt x="235" y="366"/>
                    </a:cubicBezTo>
                    <a:cubicBezTo>
                      <a:pt x="259" y="302"/>
                      <a:pt x="260" y="251"/>
                      <a:pt x="270" y="183"/>
                    </a:cubicBezTo>
                    <a:cubicBezTo>
                      <a:pt x="260" y="185"/>
                      <a:pt x="119" y="153"/>
                      <a:pt x="106" y="150"/>
                    </a:cubicBezTo>
                    <a:cubicBezTo>
                      <a:pt x="101" y="149"/>
                      <a:pt x="65" y="148"/>
                      <a:pt x="53" y="174"/>
                    </a:cubicBezTo>
                    <a:cubicBezTo>
                      <a:pt x="51" y="177"/>
                      <a:pt x="35" y="184"/>
                      <a:pt x="29" y="179"/>
                    </a:cubicBezTo>
                    <a:cubicBezTo>
                      <a:pt x="29" y="179"/>
                      <a:pt x="43" y="138"/>
                      <a:pt x="68" y="124"/>
                    </a:cubicBezTo>
                    <a:cubicBezTo>
                      <a:pt x="93" y="109"/>
                      <a:pt x="135" y="111"/>
                      <a:pt x="176" y="84"/>
                    </a:cubicBezTo>
                    <a:cubicBezTo>
                      <a:pt x="200" y="69"/>
                      <a:pt x="249" y="33"/>
                      <a:pt x="249" y="30"/>
                    </a:cubicBezTo>
                    <a:cubicBezTo>
                      <a:pt x="252" y="18"/>
                      <a:pt x="253" y="15"/>
                      <a:pt x="258" y="3"/>
                    </a:cubicBezTo>
                    <a:cubicBezTo>
                      <a:pt x="260" y="0"/>
                      <a:pt x="265" y="2"/>
                      <a:pt x="264" y="7"/>
                    </a:cubicBezTo>
                    <a:cubicBezTo>
                      <a:pt x="263" y="18"/>
                      <a:pt x="261" y="19"/>
                      <a:pt x="257" y="28"/>
                    </a:cubicBezTo>
                    <a:cubicBezTo>
                      <a:pt x="271" y="26"/>
                      <a:pt x="272" y="25"/>
                      <a:pt x="280" y="17"/>
                    </a:cubicBezTo>
                    <a:cubicBezTo>
                      <a:pt x="282" y="15"/>
                      <a:pt x="291" y="13"/>
                      <a:pt x="287" y="19"/>
                    </a:cubicBezTo>
                    <a:cubicBezTo>
                      <a:pt x="278" y="31"/>
                      <a:pt x="274" y="33"/>
                      <a:pt x="262" y="35"/>
                    </a:cubicBezTo>
                    <a:cubicBezTo>
                      <a:pt x="267" y="38"/>
                      <a:pt x="278" y="46"/>
                      <a:pt x="282" y="51"/>
                    </a:cubicBezTo>
                    <a:cubicBezTo>
                      <a:pt x="286" y="57"/>
                      <a:pt x="277" y="60"/>
                      <a:pt x="275" y="56"/>
                    </a:cubicBezTo>
                    <a:cubicBezTo>
                      <a:pt x="270" y="48"/>
                      <a:pt x="261" y="44"/>
                      <a:pt x="252" y="40"/>
                    </a:cubicBezTo>
                    <a:cubicBezTo>
                      <a:pt x="206" y="86"/>
                      <a:pt x="154" y="113"/>
                      <a:pt x="97" y="127"/>
                    </a:cubicBezTo>
                    <a:cubicBezTo>
                      <a:pt x="132" y="134"/>
                      <a:pt x="165" y="144"/>
                      <a:pt x="201" y="146"/>
                    </a:cubicBezTo>
                    <a:cubicBezTo>
                      <a:pt x="241" y="148"/>
                      <a:pt x="324" y="141"/>
                      <a:pt x="318" y="175"/>
                    </a:cubicBezTo>
                    <a:cubicBezTo>
                      <a:pt x="316" y="184"/>
                      <a:pt x="314" y="193"/>
                      <a:pt x="312" y="203"/>
                    </a:cubicBezTo>
                    <a:cubicBezTo>
                      <a:pt x="308" y="210"/>
                      <a:pt x="304" y="217"/>
                      <a:pt x="301" y="225"/>
                    </a:cubicBezTo>
                    <a:cubicBezTo>
                      <a:pt x="300" y="227"/>
                      <a:pt x="288" y="259"/>
                      <a:pt x="294" y="263"/>
                    </a:cubicBezTo>
                    <a:cubicBezTo>
                      <a:pt x="291" y="273"/>
                      <a:pt x="287" y="283"/>
                      <a:pt x="283" y="293"/>
                    </a:cubicBezTo>
                    <a:cubicBezTo>
                      <a:pt x="284" y="293"/>
                      <a:pt x="284" y="293"/>
                      <a:pt x="285" y="294"/>
                    </a:cubicBezTo>
                    <a:cubicBezTo>
                      <a:pt x="279" y="298"/>
                      <a:pt x="275" y="304"/>
                      <a:pt x="273" y="310"/>
                    </a:cubicBezTo>
                    <a:cubicBezTo>
                      <a:pt x="270" y="315"/>
                      <a:pt x="269" y="322"/>
                      <a:pt x="269" y="329"/>
                    </a:cubicBezTo>
                    <a:cubicBezTo>
                      <a:pt x="263" y="344"/>
                      <a:pt x="256" y="360"/>
                      <a:pt x="251" y="376"/>
                    </a:cubicBezTo>
                    <a:cubicBezTo>
                      <a:pt x="251" y="376"/>
                      <a:pt x="250" y="377"/>
                      <a:pt x="250" y="377"/>
                    </a:cubicBezTo>
                    <a:cubicBezTo>
                      <a:pt x="250" y="383"/>
                      <a:pt x="240" y="393"/>
                      <a:pt x="231" y="384"/>
                    </a:cubicBezTo>
                    <a:cubicBezTo>
                      <a:pt x="170" y="339"/>
                      <a:pt x="104" y="332"/>
                      <a:pt x="34" y="306"/>
                    </a:cubicBezTo>
                    <a:cubicBezTo>
                      <a:pt x="75" y="334"/>
                      <a:pt x="92" y="409"/>
                      <a:pt x="138" y="407"/>
                    </a:cubicBezTo>
                    <a:cubicBezTo>
                      <a:pt x="138" y="407"/>
                      <a:pt x="141" y="405"/>
                      <a:pt x="143" y="405"/>
                    </a:cubicBezTo>
                    <a:cubicBezTo>
                      <a:pt x="150" y="405"/>
                      <a:pt x="157" y="404"/>
                      <a:pt x="161" y="399"/>
                    </a:cubicBezTo>
                    <a:cubicBezTo>
                      <a:pt x="163" y="396"/>
                      <a:pt x="165" y="395"/>
                      <a:pt x="168" y="397"/>
                    </a:cubicBezTo>
                    <a:cubicBezTo>
                      <a:pt x="170" y="400"/>
                      <a:pt x="169" y="403"/>
                      <a:pt x="167" y="405"/>
                    </a:cubicBezTo>
                    <a:cubicBezTo>
                      <a:pt x="163" y="411"/>
                      <a:pt x="156" y="414"/>
                      <a:pt x="149" y="416"/>
                    </a:cubicBezTo>
                    <a:cubicBezTo>
                      <a:pt x="152" y="419"/>
                      <a:pt x="155" y="421"/>
                      <a:pt x="159" y="424"/>
                    </a:cubicBezTo>
                    <a:cubicBezTo>
                      <a:pt x="161" y="426"/>
                      <a:pt x="162" y="431"/>
                      <a:pt x="160" y="433"/>
                    </a:cubicBezTo>
                    <a:cubicBezTo>
                      <a:pt x="158" y="436"/>
                      <a:pt x="155" y="434"/>
                      <a:pt x="152" y="432"/>
                    </a:cubicBezTo>
                    <a:cubicBezTo>
                      <a:pt x="150" y="430"/>
                      <a:pt x="144" y="428"/>
                      <a:pt x="142" y="425"/>
                    </a:cubicBezTo>
                    <a:cubicBezTo>
                      <a:pt x="143" y="431"/>
                      <a:pt x="143" y="434"/>
                      <a:pt x="141" y="442"/>
                    </a:cubicBezTo>
                    <a:cubicBezTo>
                      <a:pt x="139" y="448"/>
                      <a:pt x="134" y="442"/>
                      <a:pt x="134" y="438"/>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99">
                <a:extLst>
                  <a:ext uri="{FF2B5EF4-FFF2-40B4-BE49-F238E27FC236}">
                    <a16:creationId xmlns:a16="http://schemas.microsoft.com/office/drawing/2014/main" id="{2CD19BB1-6217-42F0-859D-5D12BD413B0C}"/>
                  </a:ext>
                </a:extLst>
              </p:cNvPr>
              <p:cNvSpPr>
                <a:spLocks/>
              </p:cNvSpPr>
              <p:nvPr/>
            </p:nvSpPr>
            <p:spPr bwMode="auto">
              <a:xfrm>
                <a:off x="8071848" y="3828963"/>
                <a:ext cx="951441" cy="612204"/>
              </a:xfrm>
              <a:custGeom>
                <a:avLst/>
                <a:gdLst>
                  <a:gd name="T0" fmla="*/ 14 w 306"/>
                  <a:gd name="T1" fmla="*/ 106 h 197"/>
                  <a:gd name="T2" fmla="*/ 22 w 306"/>
                  <a:gd name="T3" fmla="*/ 94 h 197"/>
                  <a:gd name="T4" fmla="*/ 25 w 306"/>
                  <a:gd name="T5" fmla="*/ 77 h 197"/>
                  <a:gd name="T6" fmla="*/ 62 w 306"/>
                  <a:gd name="T7" fmla="*/ 34 h 197"/>
                  <a:gd name="T8" fmla="*/ 290 w 306"/>
                  <a:gd name="T9" fmla="*/ 30 h 197"/>
                  <a:gd name="T10" fmla="*/ 243 w 306"/>
                  <a:gd name="T11" fmla="*/ 98 h 197"/>
                  <a:gd name="T12" fmla="*/ 104 w 306"/>
                  <a:gd name="T13" fmla="*/ 85 h 197"/>
                  <a:gd name="T14" fmla="*/ 239 w 306"/>
                  <a:gd name="T15" fmla="*/ 121 h 197"/>
                  <a:gd name="T16" fmla="*/ 193 w 306"/>
                  <a:gd name="T17" fmla="*/ 188 h 197"/>
                  <a:gd name="T18" fmla="*/ 15 w 306"/>
                  <a:gd name="T19" fmla="*/ 141 h 197"/>
                  <a:gd name="T20" fmla="*/ 14 w 306"/>
                  <a:gd name="T21"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6" h="197">
                    <a:moveTo>
                      <a:pt x="14" y="106"/>
                    </a:moveTo>
                    <a:cubicBezTo>
                      <a:pt x="16" y="103"/>
                      <a:pt x="18" y="99"/>
                      <a:pt x="22" y="94"/>
                    </a:cubicBezTo>
                    <a:cubicBezTo>
                      <a:pt x="21" y="89"/>
                      <a:pt x="23" y="82"/>
                      <a:pt x="25" y="77"/>
                    </a:cubicBezTo>
                    <a:cubicBezTo>
                      <a:pt x="32" y="62"/>
                      <a:pt x="45" y="39"/>
                      <a:pt x="62" y="34"/>
                    </a:cubicBezTo>
                    <a:cubicBezTo>
                      <a:pt x="136" y="10"/>
                      <a:pt x="217" y="0"/>
                      <a:pt x="290" y="30"/>
                    </a:cubicBezTo>
                    <a:cubicBezTo>
                      <a:pt x="306" y="37"/>
                      <a:pt x="266" y="108"/>
                      <a:pt x="243" y="98"/>
                    </a:cubicBezTo>
                    <a:cubicBezTo>
                      <a:pt x="199" y="80"/>
                      <a:pt x="151" y="78"/>
                      <a:pt x="104" y="85"/>
                    </a:cubicBezTo>
                    <a:cubicBezTo>
                      <a:pt x="150" y="96"/>
                      <a:pt x="195" y="105"/>
                      <a:pt x="239" y="121"/>
                    </a:cubicBezTo>
                    <a:cubicBezTo>
                      <a:pt x="258" y="128"/>
                      <a:pt x="218" y="197"/>
                      <a:pt x="193" y="188"/>
                    </a:cubicBezTo>
                    <a:cubicBezTo>
                      <a:pt x="135" y="167"/>
                      <a:pt x="74" y="158"/>
                      <a:pt x="15" y="141"/>
                    </a:cubicBezTo>
                    <a:cubicBezTo>
                      <a:pt x="0" y="136"/>
                      <a:pt x="9" y="115"/>
                      <a:pt x="14" y="10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0">
                <a:extLst>
                  <a:ext uri="{FF2B5EF4-FFF2-40B4-BE49-F238E27FC236}">
                    <a16:creationId xmlns:a16="http://schemas.microsoft.com/office/drawing/2014/main" id="{7D9EC8E6-6094-4ED1-B034-5FBD25CB641D}"/>
                  </a:ext>
                </a:extLst>
              </p:cNvPr>
              <p:cNvSpPr>
                <a:spLocks/>
              </p:cNvSpPr>
              <p:nvPr/>
            </p:nvSpPr>
            <p:spPr bwMode="auto">
              <a:xfrm>
                <a:off x="8103404" y="3959925"/>
                <a:ext cx="990887" cy="612204"/>
              </a:xfrm>
              <a:custGeom>
                <a:avLst/>
                <a:gdLst>
                  <a:gd name="T0" fmla="*/ 5 w 319"/>
                  <a:gd name="T1" fmla="*/ 99 h 197"/>
                  <a:gd name="T2" fmla="*/ 34 w 319"/>
                  <a:gd name="T3" fmla="*/ 94 h 197"/>
                  <a:gd name="T4" fmla="*/ 38 w 319"/>
                  <a:gd name="T5" fmla="*/ 77 h 197"/>
                  <a:gd name="T6" fmla="*/ 75 w 319"/>
                  <a:gd name="T7" fmla="*/ 34 h 197"/>
                  <a:gd name="T8" fmla="*/ 303 w 319"/>
                  <a:gd name="T9" fmla="*/ 30 h 197"/>
                  <a:gd name="T10" fmla="*/ 231 w 319"/>
                  <a:gd name="T11" fmla="*/ 127 h 197"/>
                  <a:gd name="T12" fmla="*/ 117 w 319"/>
                  <a:gd name="T13" fmla="*/ 84 h 197"/>
                  <a:gd name="T14" fmla="*/ 252 w 319"/>
                  <a:gd name="T15" fmla="*/ 121 h 197"/>
                  <a:gd name="T16" fmla="*/ 206 w 319"/>
                  <a:gd name="T17" fmla="*/ 188 h 197"/>
                  <a:gd name="T18" fmla="*/ 28 w 319"/>
                  <a:gd name="T19" fmla="*/ 140 h 197"/>
                  <a:gd name="T20" fmla="*/ 5 w 319"/>
                  <a:gd name="T21" fmla="*/ 9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197">
                    <a:moveTo>
                      <a:pt x="5" y="99"/>
                    </a:moveTo>
                    <a:cubicBezTo>
                      <a:pt x="7" y="96"/>
                      <a:pt x="31" y="98"/>
                      <a:pt x="34" y="94"/>
                    </a:cubicBezTo>
                    <a:cubicBezTo>
                      <a:pt x="34" y="88"/>
                      <a:pt x="36" y="81"/>
                      <a:pt x="38" y="77"/>
                    </a:cubicBezTo>
                    <a:cubicBezTo>
                      <a:pt x="44" y="62"/>
                      <a:pt x="58" y="39"/>
                      <a:pt x="75" y="34"/>
                    </a:cubicBezTo>
                    <a:cubicBezTo>
                      <a:pt x="148" y="10"/>
                      <a:pt x="229" y="0"/>
                      <a:pt x="303" y="30"/>
                    </a:cubicBezTo>
                    <a:cubicBezTo>
                      <a:pt x="319" y="37"/>
                      <a:pt x="254" y="136"/>
                      <a:pt x="231" y="127"/>
                    </a:cubicBezTo>
                    <a:cubicBezTo>
                      <a:pt x="187" y="109"/>
                      <a:pt x="164" y="77"/>
                      <a:pt x="117" y="84"/>
                    </a:cubicBezTo>
                    <a:cubicBezTo>
                      <a:pt x="162" y="95"/>
                      <a:pt x="208" y="105"/>
                      <a:pt x="252" y="121"/>
                    </a:cubicBezTo>
                    <a:cubicBezTo>
                      <a:pt x="271" y="127"/>
                      <a:pt x="231" y="197"/>
                      <a:pt x="206" y="188"/>
                    </a:cubicBezTo>
                    <a:cubicBezTo>
                      <a:pt x="148" y="167"/>
                      <a:pt x="87" y="157"/>
                      <a:pt x="28" y="140"/>
                    </a:cubicBezTo>
                    <a:cubicBezTo>
                      <a:pt x="13" y="136"/>
                      <a:pt x="0" y="109"/>
                      <a:pt x="5" y="9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1">
                <a:extLst>
                  <a:ext uri="{FF2B5EF4-FFF2-40B4-BE49-F238E27FC236}">
                    <a16:creationId xmlns:a16="http://schemas.microsoft.com/office/drawing/2014/main" id="{8B378375-C574-4756-BC8B-5BE077837909}"/>
                  </a:ext>
                </a:extLst>
              </p:cNvPr>
              <p:cNvSpPr>
                <a:spLocks/>
              </p:cNvSpPr>
              <p:nvPr/>
            </p:nvSpPr>
            <p:spPr bwMode="auto">
              <a:xfrm>
                <a:off x="7133029" y="3406100"/>
                <a:ext cx="1025599" cy="1038222"/>
              </a:xfrm>
              <a:custGeom>
                <a:avLst/>
                <a:gdLst>
                  <a:gd name="T0" fmla="*/ 74 w 330"/>
                  <a:gd name="T1" fmla="*/ 287 h 334"/>
                  <a:gd name="T2" fmla="*/ 51 w 330"/>
                  <a:gd name="T3" fmla="*/ 79 h 334"/>
                  <a:gd name="T4" fmla="*/ 230 w 330"/>
                  <a:gd name="T5" fmla="*/ 27 h 334"/>
                  <a:gd name="T6" fmla="*/ 230 w 330"/>
                  <a:gd name="T7" fmla="*/ 18 h 334"/>
                  <a:gd name="T8" fmla="*/ 253 w 330"/>
                  <a:gd name="T9" fmla="*/ 18 h 334"/>
                  <a:gd name="T10" fmla="*/ 267 w 330"/>
                  <a:gd name="T11" fmla="*/ 38 h 334"/>
                  <a:gd name="T12" fmla="*/ 259 w 330"/>
                  <a:gd name="T13" fmla="*/ 45 h 334"/>
                  <a:gd name="T14" fmla="*/ 280 w 330"/>
                  <a:gd name="T15" fmla="*/ 250 h 334"/>
                  <a:gd name="T16" fmla="*/ 74 w 330"/>
                  <a:gd name="T17" fmla="*/ 28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34">
                    <a:moveTo>
                      <a:pt x="74" y="287"/>
                    </a:moveTo>
                    <a:cubicBezTo>
                      <a:pt x="11" y="240"/>
                      <a:pt x="0" y="147"/>
                      <a:pt x="51" y="79"/>
                    </a:cubicBezTo>
                    <a:cubicBezTo>
                      <a:pt x="94" y="21"/>
                      <a:pt x="170" y="0"/>
                      <a:pt x="230" y="27"/>
                    </a:cubicBezTo>
                    <a:cubicBezTo>
                      <a:pt x="229" y="23"/>
                      <a:pt x="229" y="20"/>
                      <a:pt x="230" y="18"/>
                    </a:cubicBezTo>
                    <a:cubicBezTo>
                      <a:pt x="233" y="10"/>
                      <a:pt x="243" y="14"/>
                      <a:pt x="253" y="18"/>
                    </a:cubicBezTo>
                    <a:cubicBezTo>
                      <a:pt x="263" y="21"/>
                      <a:pt x="270" y="30"/>
                      <a:pt x="267" y="38"/>
                    </a:cubicBezTo>
                    <a:cubicBezTo>
                      <a:pt x="266" y="41"/>
                      <a:pt x="263" y="43"/>
                      <a:pt x="259" y="45"/>
                    </a:cubicBezTo>
                    <a:cubicBezTo>
                      <a:pt x="320" y="92"/>
                      <a:pt x="330" y="183"/>
                      <a:pt x="280" y="250"/>
                    </a:cubicBezTo>
                    <a:cubicBezTo>
                      <a:pt x="230" y="318"/>
                      <a:pt x="138" y="334"/>
                      <a:pt x="74"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2">
                <a:extLst>
                  <a:ext uri="{FF2B5EF4-FFF2-40B4-BE49-F238E27FC236}">
                    <a16:creationId xmlns:a16="http://schemas.microsoft.com/office/drawing/2014/main" id="{D6CBFFD6-079D-4AC7-8AE2-E80308D89964}"/>
                  </a:ext>
                </a:extLst>
              </p:cNvPr>
              <p:cNvSpPr>
                <a:spLocks/>
              </p:cNvSpPr>
              <p:nvPr/>
            </p:nvSpPr>
            <p:spPr bwMode="auto">
              <a:xfrm>
                <a:off x="7683698" y="3451858"/>
                <a:ext cx="353437" cy="220898"/>
              </a:xfrm>
              <a:custGeom>
                <a:avLst/>
                <a:gdLst>
                  <a:gd name="T0" fmla="*/ 65 w 114"/>
                  <a:gd name="T1" fmla="*/ 21 h 71"/>
                  <a:gd name="T2" fmla="*/ 37 w 114"/>
                  <a:gd name="T3" fmla="*/ 57 h 71"/>
                  <a:gd name="T4" fmla="*/ 65 w 114"/>
                  <a:gd name="T5" fmla="*/ 21 h 71"/>
                </a:gdLst>
                <a:ahLst/>
                <a:cxnLst>
                  <a:cxn ang="0">
                    <a:pos x="T0" y="T1"/>
                  </a:cxn>
                  <a:cxn ang="0">
                    <a:pos x="T2" y="T3"/>
                  </a:cxn>
                  <a:cxn ang="0">
                    <a:pos x="T4" y="T5"/>
                  </a:cxn>
                </a:cxnLst>
                <a:rect l="0" t="0" r="r" b="b"/>
                <a:pathLst>
                  <a:path w="114" h="71">
                    <a:moveTo>
                      <a:pt x="65" y="21"/>
                    </a:moveTo>
                    <a:cubicBezTo>
                      <a:pt x="114" y="64"/>
                      <a:pt x="55" y="71"/>
                      <a:pt x="37" y="57"/>
                    </a:cubicBezTo>
                    <a:cubicBezTo>
                      <a:pt x="0" y="29"/>
                      <a:pt x="40" y="0"/>
                      <a:pt x="65" y="21"/>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3">
                <a:extLst>
                  <a:ext uri="{FF2B5EF4-FFF2-40B4-BE49-F238E27FC236}">
                    <a16:creationId xmlns:a16="http://schemas.microsoft.com/office/drawing/2014/main" id="{FBCE626C-B039-4557-8187-8B43E6180095}"/>
                  </a:ext>
                </a:extLst>
              </p:cNvPr>
              <p:cNvSpPr>
                <a:spLocks/>
              </p:cNvSpPr>
              <p:nvPr/>
            </p:nvSpPr>
            <p:spPr bwMode="auto">
              <a:xfrm>
                <a:off x="7322371" y="4098775"/>
                <a:ext cx="336082" cy="242988"/>
              </a:xfrm>
              <a:custGeom>
                <a:avLst/>
                <a:gdLst>
                  <a:gd name="T0" fmla="*/ 69 w 108"/>
                  <a:gd name="T1" fmla="*/ 26 h 78"/>
                  <a:gd name="T2" fmla="*/ 30 w 108"/>
                  <a:gd name="T3" fmla="*/ 59 h 78"/>
                  <a:gd name="T4" fmla="*/ 69 w 108"/>
                  <a:gd name="T5" fmla="*/ 26 h 78"/>
                </a:gdLst>
                <a:ahLst/>
                <a:cxnLst>
                  <a:cxn ang="0">
                    <a:pos x="T0" y="T1"/>
                  </a:cxn>
                  <a:cxn ang="0">
                    <a:pos x="T2" y="T3"/>
                  </a:cxn>
                  <a:cxn ang="0">
                    <a:pos x="T4" y="T5"/>
                  </a:cxn>
                </a:cxnLst>
                <a:rect l="0" t="0" r="r" b="b"/>
                <a:pathLst>
                  <a:path w="108" h="78">
                    <a:moveTo>
                      <a:pt x="69" y="26"/>
                    </a:moveTo>
                    <a:cubicBezTo>
                      <a:pt x="108" y="78"/>
                      <a:pt x="44" y="76"/>
                      <a:pt x="30" y="59"/>
                    </a:cubicBezTo>
                    <a:cubicBezTo>
                      <a:pt x="0" y="23"/>
                      <a:pt x="49" y="0"/>
                      <a:pt x="69" y="26"/>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104">
                <a:extLst>
                  <a:ext uri="{FF2B5EF4-FFF2-40B4-BE49-F238E27FC236}">
                    <a16:creationId xmlns:a16="http://schemas.microsoft.com/office/drawing/2014/main" id="{286E31E9-18D2-4EEA-87E5-48E6B51F3542}"/>
                  </a:ext>
                </a:extLst>
              </p:cNvPr>
              <p:cNvSpPr>
                <a:spLocks/>
              </p:cNvSpPr>
              <p:nvPr/>
            </p:nvSpPr>
            <p:spPr bwMode="auto">
              <a:xfrm>
                <a:off x="7630051" y="3486571"/>
                <a:ext cx="127806" cy="121494"/>
              </a:xfrm>
              <a:custGeom>
                <a:avLst/>
                <a:gdLst>
                  <a:gd name="T0" fmla="*/ 30 w 41"/>
                  <a:gd name="T1" fmla="*/ 3 h 39"/>
                  <a:gd name="T2" fmla="*/ 1 w 41"/>
                  <a:gd name="T3" fmla="*/ 25 h 39"/>
                  <a:gd name="T4" fmla="*/ 21 w 41"/>
                  <a:gd name="T5" fmla="*/ 26 h 39"/>
                  <a:gd name="T6" fmla="*/ 30 w 41"/>
                  <a:gd name="T7" fmla="*/ 3 h 39"/>
                </a:gdLst>
                <a:ahLst/>
                <a:cxnLst>
                  <a:cxn ang="0">
                    <a:pos x="T0" y="T1"/>
                  </a:cxn>
                  <a:cxn ang="0">
                    <a:pos x="T2" y="T3"/>
                  </a:cxn>
                  <a:cxn ang="0">
                    <a:pos x="T4" y="T5"/>
                  </a:cxn>
                  <a:cxn ang="0">
                    <a:pos x="T6" y="T7"/>
                  </a:cxn>
                </a:cxnLst>
                <a:rect l="0" t="0" r="r" b="b"/>
                <a:pathLst>
                  <a:path w="41" h="39">
                    <a:moveTo>
                      <a:pt x="30" y="3"/>
                    </a:moveTo>
                    <a:cubicBezTo>
                      <a:pt x="19" y="0"/>
                      <a:pt x="3" y="4"/>
                      <a:pt x="1" y="25"/>
                    </a:cubicBezTo>
                    <a:cubicBezTo>
                      <a:pt x="0" y="39"/>
                      <a:pt x="16" y="29"/>
                      <a:pt x="21" y="26"/>
                    </a:cubicBezTo>
                    <a:cubicBezTo>
                      <a:pt x="33" y="19"/>
                      <a:pt x="41" y="7"/>
                      <a:pt x="30" y="3"/>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05">
                <a:extLst>
                  <a:ext uri="{FF2B5EF4-FFF2-40B4-BE49-F238E27FC236}">
                    <a16:creationId xmlns:a16="http://schemas.microsoft.com/office/drawing/2014/main" id="{69B59C13-37E3-4B9F-B612-01DABB0EF7A2}"/>
                  </a:ext>
                </a:extLst>
              </p:cNvPr>
              <p:cNvSpPr>
                <a:spLocks/>
              </p:cNvSpPr>
              <p:nvPr/>
            </p:nvSpPr>
            <p:spPr bwMode="auto">
              <a:xfrm>
                <a:off x="7402841" y="3745338"/>
                <a:ext cx="59958" cy="93092"/>
              </a:xfrm>
              <a:custGeom>
                <a:avLst/>
                <a:gdLst>
                  <a:gd name="T0" fmla="*/ 17 w 19"/>
                  <a:gd name="T1" fmla="*/ 2 h 30"/>
                  <a:gd name="T2" fmla="*/ 4 w 19"/>
                  <a:gd name="T3" fmla="*/ 13 h 30"/>
                  <a:gd name="T4" fmla="*/ 7 w 19"/>
                  <a:gd name="T5" fmla="*/ 28 h 30"/>
                  <a:gd name="T6" fmla="*/ 17 w 19"/>
                  <a:gd name="T7" fmla="*/ 2 h 30"/>
                </a:gdLst>
                <a:ahLst/>
                <a:cxnLst>
                  <a:cxn ang="0">
                    <a:pos x="T0" y="T1"/>
                  </a:cxn>
                  <a:cxn ang="0">
                    <a:pos x="T2" y="T3"/>
                  </a:cxn>
                  <a:cxn ang="0">
                    <a:pos x="T4" y="T5"/>
                  </a:cxn>
                  <a:cxn ang="0">
                    <a:pos x="T6" y="T7"/>
                  </a:cxn>
                </a:cxnLst>
                <a:rect l="0" t="0" r="r" b="b"/>
                <a:pathLst>
                  <a:path w="19" h="30">
                    <a:moveTo>
                      <a:pt x="17" y="2"/>
                    </a:moveTo>
                    <a:cubicBezTo>
                      <a:pt x="9" y="0"/>
                      <a:pt x="6" y="8"/>
                      <a:pt x="4" y="13"/>
                    </a:cubicBezTo>
                    <a:cubicBezTo>
                      <a:pt x="0" y="23"/>
                      <a:pt x="3" y="30"/>
                      <a:pt x="7" y="28"/>
                    </a:cubicBezTo>
                    <a:cubicBezTo>
                      <a:pt x="14" y="24"/>
                      <a:pt x="19" y="3"/>
                      <a:pt x="17" y="2"/>
                    </a:cubicBezTo>
                    <a:close/>
                  </a:path>
                </a:pathLst>
              </a:custGeom>
              <a:solidFill>
                <a:srgbClr val="FFD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06">
                <a:extLst>
                  <a:ext uri="{FF2B5EF4-FFF2-40B4-BE49-F238E27FC236}">
                    <a16:creationId xmlns:a16="http://schemas.microsoft.com/office/drawing/2014/main" id="{573F46E1-6D2C-40AB-8558-0BA902E69042}"/>
                  </a:ext>
                </a:extLst>
              </p:cNvPr>
              <p:cNvSpPr>
                <a:spLocks/>
              </p:cNvSpPr>
              <p:nvPr/>
            </p:nvSpPr>
            <p:spPr bwMode="auto">
              <a:xfrm>
                <a:off x="7290814" y="4053017"/>
                <a:ext cx="99405" cy="160940"/>
              </a:xfrm>
              <a:custGeom>
                <a:avLst/>
                <a:gdLst>
                  <a:gd name="T0" fmla="*/ 14 w 32"/>
                  <a:gd name="T1" fmla="*/ 44 h 52"/>
                  <a:gd name="T2" fmla="*/ 29 w 32"/>
                  <a:gd name="T3" fmla="*/ 25 h 52"/>
                  <a:gd name="T4" fmla="*/ 17 w 32"/>
                  <a:gd name="T5" fmla="*/ 7 h 52"/>
                  <a:gd name="T6" fmla="*/ 14 w 32"/>
                  <a:gd name="T7" fmla="*/ 44 h 52"/>
                </a:gdLst>
                <a:ahLst/>
                <a:cxnLst>
                  <a:cxn ang="0">
                    <a:pos x="T0" y="T1"/>
                  </a:cxn>
                  <a:cxn ang="0">
                    <a:pos x="T2" y="T3"/>
                  </a:cxn>
                  <a:cxn ang="0">
                    <a:pos x="T4" y="T5"/>
                  </a:cxn>
                  <a:cxn ang="0">
                    <a:pos x="T6" y="T7"/>
                  </a:cxn>
                </a:cxnLst>
                <a:rect l="0" t="0" r="r" b="b"/>
                <a:pathLst>
                  <a:path w="32" h="52">
                    <a:moveTo>
                      <a:pt x="14" y="44"/>
                    </a:moveTo>
                    <a:cubicBezTo>
                      <a:pt x="26" y="52"/>
                      <a:pt x="28" y="31"/>
                      <a:pt x="29" y="25"/>
                    </a:cubicBezTo>
                    <a:cubicBezTo>
                      <a:pt x="32" y="12"/>
                      <a:pt x="24" y="0"/>
                      <a:pt x="17" y="7"/>
                    </a:cubicBezTo>
                    <a:cubicBezTo>
                      <a:pt x="0" y="24"/>
                      <a:pt x="8" y="40"/>
                      <a:pt x="14" y="44"/>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07">
                <a:extLst>
                  <a:ext uri="{FF2B5EF4-FFF2-40B4-BE49-F238E27FC236}">
                    <a16:creationId xmlns:a16="http://schemas.microsoft.com/office/drawing/2014/main" id="{24F7534D-9359-4C34-BBEC-EECDDBF1ACDF}"/>
                  </a:ext>
                </a:extLst>
              </p:cNvPr>
              <p:cNvSpPr>
                <a:spLocks/>
              </p:cNvSpPr>
              <p:nvPr/>
            </p:nvSpPr>
            <p:spPr bwMode="auto">
              <a:xfrm>
                <a:off x="7133029" y="3368232"/>
                <a:ext cx="1016132" cy="1184961"/>
              </a:xfrm>
              <a:custGeom>
                <a:avLst/>
                <a:gdLst>
                  <a:gd name="T0" fmla="*/ 63 w 327"/>
                  <a:gd name="T1" fmla="*/ 313 h 381"/>
                  <a:gd name="T2" fmla="*/ 65 w 327"/>
                  <a:gd name="T3" fmla="*/ 315 h 381"/>
                  <a:gd name="T4" fmla="*/ 41 w 327"/>
                  <a:gd name="T5" fmla="*/ 292 h 381"/>
                  <a:gd name="T6" fmla="*/ 8 w 327"/>
                  <a:gd name="T7" fmla="*/ 179 h 381"/>
                  <a:gd name="T8" fmla="*/ 42 w 327"/>
                  <a:gd name="T9" fmla="*/ 73 h 381"/>
                  <a:gd name="T10" fmla="*/ 21 w 327"/>
                  <a:gd name="T11" fmla="*/ 219 h 381"/>
                  <a:gd name="T12" fmla="*/ 102 w 327"/>
                  <a:gd name="T13" fmla="*/ 307 h 381"/>
                  <a:gd name="T14" fmla="*/ 273 w 327"/>
                  <a:gd name="T15" fmla="*/ 269 h 381"/>
                  <a:gd name="T16" fmla="*/ 295 w 327"/>
                  <a:gd name="T17" fmla="*/ 102 h 381"/>
                  <a:gd name="T18" fmla="*/ 295 w 327"/>
                  <a:gd name="T19" fmla="*/ 104 h 381"/>
                  <a:gd name="T20" fmla="*/ 262 w 327"/>
                  <a:gd name="T21" fmla="*/ 58 h 381"/>
                  <a:gd name="T22" fmla="*/ 257 w 327"/>
                  <a:gd name="T23" fmla="*/ 59 h 381"/>
                  <a:gd name="T24" fmla="*/ 261 w 327"/>
                  <a:gd name="T25" fmla="*/ 57 h 381"/>
                  <a:gd name="T26" fmla="*/ 261 w 327"/>
                  <a:gd name="T27" fmla="*/ 57 h 381"/>
                  <a:gd name="T28" fmla="*/ 263 w 327"/>
                  <a:gd name="T29" fmla="*/ 54 h 381"/>
                  <a:gd name="T30" fmla="*/ 265 w 327"/>
                  <a:gd name="T31" fmla="*/ 51 h 381"/>
                  <a:gd name="T32" fmla="*/ 265 w 327"/>
                  <a:gd name="T33" fmla="*/ 51 h 381"/>
                  <a:gd name="T34" fmla="*/ 256 w 327"/>
                  <a:gd name="T35" fmla="*/ 29 h 381"/>
                  <a:gd name="T36" fmla="*/ 230 w 327"/>
                  <a:gd name="T37" fmla="*/ 30 h 381"/>
                  <a:gd name="T38" fmla="*/ 228 w 327"/>
                  <a:gd name="T39" fmla="*/ 38 h 381"/>
                  <a:gd name="T40" fmla="*/ 227 w 327"/>
                  <a:gd name="T41" fmla="*/ 35 h 381"/>
                  <a:gd name="T42" fmla="*/ 208 w 327"/>
                  <a:gd name="T43" fmla="*/ 28 h 381"/>
                  <a:gd name="T44" fmla="*/ 208 w 327"/>
                  <a:gd name="T45" fmla="*/ 29 h 381"/>
                  <a:gd name="T46" fmla="*/ 71 w 327"/>
                  <a:gd name="T47" fmla="*/ 56 h 381"/>
                  <a:gd name="T48" fmla="*/ 204 w 327"/>
                  <a:gd name="T49" fmla="*/ 20 h 381"/>
                  <a:gd name="T50" fmla="*/ 227 w 327"/>
                  <a:gd name="T51" fmla="*/ 27 h 381"/>
                  <a:gd name="T52" fmla="*/ 229 w 327"/>
                  <a:gd name="T53" fmla="*/ 23 h 381"/>
                  <a:gd name="T54" fmla="*/ 259 w 327"/>
                  <a:gd name="T55" fmla="*/ 25 h 381"/>
                  <a:gd name="T56" fmla="*/ 269 w 327"/>
                  <a:gd name="T57" fmla="*/ 54 h 381"/>
                  <a:gd name="T58" fmla="*/ 269 w 327"/>
                  <a:gd name="T59" fmla="*/ 54 h 381"/>
                  <a:gd name="T60" fmla="*/ 291 w 327"/>
                  <a:gd name="T61" fmla="*/ 80 h 381"/>
                  <a:gd name="T62" fmla="*/ 279 w 327"/>
                  <a:gd name="T63" fmla="*/ 285 h 381"/>
                  <a:gd name="T64" fmla="*/ 78 w 327"/>
                  <a:gd name="T65" fmla="*/ 316 h 381"/>
                  <a:gd name="T66" fmla="*/ 200 w 327"/>
                  <a:gd name="T67" fmla="*/ 346 h 381"/>
                  <a:gd name="T68" fmla="*/ 63 w 327"/>
                  <a:gd name="T69" fmla="*/ 3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381">
                    <a:moveTo>
                      <a:pt x="63" y="313"/>
                    </a:moveTo>
                    <a:cubicBezTo>
                      <a:pt x="64" y="314"/>
                      <a:pt x="64" y="314"/>
                      <a:pt x="65" y="315"/>
                    </a:cubicBezTo>
                    <a:cubicBezTo>
                      <a:pt x="64" y="314"/>
                      <a:pt x="52" y="304"/>
                      <a:pt x="41" y="292"/>
                    </a:cubicBezTo>
                    <a:cubicBezTo>
                      <a:pt x="10" y="255"/>
                      <a:pt x="0" y="208"/>
                      <a:pt x="8" y="179"/>
                    </a:cubicBezTo>
                    <a:cubicBezTo>
                      <a:pt x="11" y="118"/>
                      <a:pt x="44" y="70"/>
                      <a:pt x="42" y="73"/>
                    </a:cubicBezTo>
                    <a:cubicBezTo>
                      <a:pt x="0" y="160"/>
                      <a:pt x="15" y="185"/>
                      <a:pt x="21" y="219"/>
                    </a:cubicBezTo>
                    <a:cubicBezTo>
                      <a:pt x="28" y="254"/>
                      <a:pt x="74" y="293"/>
                      <a:pt x="102" y="307"/>
                    </a:cubicBezTo>
                    <a:cubicBezTo>
                      <a:pt x="182" y="347"/>
                      <a:pt x="240" y="307"/>
                      <a:pt x="273" y="269"/>
                    </a:cubicBezTo>
                    <a:cubicBezTo>
                      <a:pt x="308" y="226"/>
                      <a:pt x="315" y="157"/>
                      <a:pt x="295" y="102"/>
                    </a:cubicBezTo>
                    <a:cubicBezTo>
                      <a:pt x="295" y="103"/>
                      <a:pt x="295" y="103"/>
                      <a:pt x="295" y="104"/>
                    </a:cubicBezTo>
                    <a:cubicBezTo>
                      <a:pt x="288" y="89"/>
                      <a:pt x="278" y="73"/>
                      <a:pt x="262" y="58"/>
                    </a:cubicBezTo>
                    <a:cubicBezTo>
                      <a:pt x="261" y="59"/>
                      <a:pt x="259" y="59"/>
                      <a:pt x="257" y="59"/>
                    </a:cubicBezTo>
                    <a:cubicBezTo>
                      <a:pt x="258" y="58"/>
                      <a:pt x="260" y="58"/>
                      <a:pt x="261" y="57"/>
                    </a:cubicBezTo>
                    <a:cubicBezTo>
                      <a:pt x="261" y="57"/>
                      <a:pt x="261" y="57"/>
                      <a:pt x="261" y="57"/>
                    </a:cubicBezTo>
                    <a:cubicBezTo>
                      <a:pt x="262" y="56"/>
                      <a:pt x="262" y="55"/>
                      <a:pt x="263" y="54"/>
                    </a:cubicBezTo>
                    <a:cubicBezTo>
                      <a:pt x="264" y="53"/>
                      <a:pt x="264" y="52"/>
                      <a:pt x="265" y="51"/>
                    </a:cubicBezTo>
                    <a:cubicBezTo>
                      <a:pt x="265" y="51"/>
                      <a:pt x="265" y="51"/>
                      <a:pt x="265" y="51"/>
                    </a:cubicBezTo>
                    <a:cubicBezTo>
                      <a:pt x="268" y="44"/>
                      <a:pt x="264" y="35"/>
                      <a:pt x="256" y="29"/>
                    </a:cubicBezTo>
                    <a:cubicBezTo>
                      <a:pt x="247" y="22"/>
                      <a:pt x="236" y="23"/>
                      <a:pt x="230" y="30"/>
                    </a:cubicBezTo>
                    <a:cubicBezTo>
                      <a:pt x="229" y="32"/>
                      <a:pt x="228" y="35"/>
                      <a:pt x="228" y="38"/>
                    </a:cubicBezTo>
                    <a:cubicBezTo>
                      <a:pt x="227" y="37"/>
                      <a:pt x="227" y="36"/>
                      <a:pt x="227" y="35"/>
                    </a:cubicBezTo>
                    <a:cubicBezTo>
                      <a:pt x="220" y="33"/>
                      <a:pt x="214" y="30"/>
                      <a:pt x="208" y="28"/>
                    </a:cubicBezTo>
                    <a:cubicBezTo>
                      <a:pt x="208" y="29"/>
                      <a:pt x="208" y="29"/>
                      <a:pt x="208" y="29"/>
                    </a:cubicBezTo>
                    <a:cubicBezTo>
                      <a:pt x="116" y="3"/>
                      <a:pt x="71" y="56"/>
                      <a:pt x="71" y="56"/>
                    </a:cubicBezTo>
                    <a:cubicBezTo>
                      <a:pt x="71" y="56"/>
                      <a:pt x="101" y="0"/>
                      <a:pt x="204" y="20"/>
                    </a:cubicBezTo>
                    <a:cubicBezTo>
                      <a:pt x="212" y="22"/>
                      <a:pt x="220" y="24"/>
                      <a:pt x="227" y="27"/>
                    </a:cubicBezTo>
                    <a:cubicBezTo>
                      <a:pt x="227" y="26"/>
                      <a:pt x="228" y="25"/>
                      <a:pt x="229" y="23"/>
                    </a:cubicBezTo>
                    <a:cubicBezTo>
                      <a:pt x="234" y="16"/>
                      <a:pt x="248" y="17"/>
                      <a:pt x="259" y="25"/>
                    </a:cubicBezTo>
                    <a:cubicBezTo>
                      <a:pt x="270" y="33"/>
                      <a:pt x="275" y="46"/>
                      <a:pt x="269" y="54"/>
                    </a:cubicBezTo>
                    <a:cubicBezTo>
                      <a:pt x="269" y="54"/>
                      <a:pt x="269" y="54"/>
                      <a:pt x="269" y="54"/>
                    </a:cubicBezTo>
                    <a:cubicBezTo>
                      <a:pt x="280" y="65"/>
                      <a:pt x="288" y="74"/>
                      <a:pt x="291" y="80"/>
                    </a:cubicBezTo>
                    <a:cubicBezTo>
                      <a:pt x="327" y="143"/>
                      <a:pt x="324" y="227"/>
                      <a:pt x="279" y="285"/>
                    </a:cubicBezTo>
                    <a:cubicBezTo>
                      <a:pt x="213" y="368"/>
                      <a:pt x="125" y="340"/>
                      <a:pt x="78" y="316"/>
                    </a:cubicBezTo>
                    <a:cubicBezTo>
                      <a:pt x="134" y="362"/>
                      <a:pt x="199" y="347"/>
                      <a:pt x="200" y="346"/>
                    </a:cubicBezTo>
                    <a:cubicBezTo>
                      <a:pt x="198" y="350"/>
                      <a:pt x="145" y="381"/>
                      <a:pt x="63" y="313"/>
                    </a:cubicBezTo>
                    <a:close/>
                  </a:path>
                </a:pathLst>
              </a:custGeom>
              <a:solidFill>
                <a:srgbClr val="A44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8">
                <a:extLst>
                  <a:ext uri="{FF2B5EF4-FFF2-40B4-BE49-F238E27FC236}">
                    <a16:creationId xmlns:a16="http://schemas.microsoft.com/office/drawing/2014/main" id="{940931AB-81E4-46A0-B52C-A366CDFC82EA}"/>
                  </a:ext>
                </a:extLst>
              </p:cNvPr>
              <p:cNvSpPr>
                <a:spLocks noEditPoints="1"/>
              </p:cNvSpPr>
              <p:nvPr/>
            </p:nvSpPr>
            <p:spPr bwMode="auto">
              <a:xfrm>
                <a:off x="7114095" y="3358765"/>
                <a:ext cx="621671" cy="703719"/>
              </a:xfrm>
              <a:custGeom>
                <a:avLst/>
                <a:gdLst>
                  <a:gd name="T0" fmla="*/ 91 w 200"/>
                  <a:gd name="T1" fmla="*/ 44 h 226"/>
                  <a:gd name="T2" fmla="*/ 107 w 200"/>
                  <a:gd name="T3" fmla="*/ 34 h 226"/>
                  <a:gd name="T4" fmla="*/ 200 w 200"/>
                  <a:gd name="T5" fmla="*/ 11 h 226"/>
                  <a:gd name="T6" fmla="*/ 91 w 200"/>
                  <a:gd name="T7" fmla="*/ 44 h 226"/>
                  <a:gd name="T8" fmla="*/ 102 w 200"/>
                  <a:gd name="T9" fmla="*/ 52 h 226"/>
                  <a:gd name="T10" fmla="*/ 33 w 200"/>
                  <a:gd name="T11" fmla="*/ 118 h 226"/>
                  <a:gd name="T12" fmla="*/ 35 w 200"/>
                  <a:gd name="T13" fmla="*/ 101 h 226"/>
                  <a:gd name="T14" fmla="*/ 21 w 200"/>
                  <a:gd name="T15" fmla="*/ 140 h 226"/>
                  <a:gd name="T16" fmla="*/ 18 w 200"/>
                  <a:gd name="T17" fmla="*/ 166 h 226"/>
                  <a:gd name="T18" fmla="*/ 11 w 200"/>
                  <a:gd name="T19" fmla="*/ 155 h 226"/>
                  <a:gd name="T20" fmla="*/ 13 w 200"/>
                  <a:gd name="T21" fmla="*/ 170 h 226"/>
                  <a:gd name="T22" fmla="*/ 0 w 200"/>
                  <a:gd name="T23" fmla="*/ 166 h 226"/>
                  <a:gd name="T24" fmla="*/ 19 w 200"/>
                  <a:gd name="T25" fmla="*/ 186 h 226"/>
                  <a:gd name="T26" fmla="*/ 18 w 200"/>
                  <a:gd name="T27" fmla="*/ 178 h 226"/>
                  <a:gd name="T28" fmla="*/ 19 w 200"/>
                  <a:gd name="T29" fmla="*/ 177 h 226"/>
                  <a:gd name="T30" fmla="*/ 59 w 200"/>
                  <a:gd name="T31" fmla="*/ 226 h 226"/>
                  <a:gd name="T32" fmla="*/ 35 w 200"/>
                  <a:gd name="T33" fmla="*/ 189 h 226"/>
                  <a:gd name="T34" fmla="*/ 71 w 200"/>
                  <a:gd name="T35" fmla="*/ 144 h 226"/>
                  <a:gd name="T36" fmla="*/ 37 w 200"/>
                  <a:gd name="T37" fmla="*/ 146 h 226"/>
                  <a:gd name="T38" fmla="*/ 101 w 200"/>
                  <a:gd name="T39" fmla="*/ 67 h 226"/>
                  <a:gd name="T40" fmla="*/ 42 w 200"/>
                  <a:gd name="T41" fmla="*/ 119 h 226"/>
                  <a:gd name="T42" fmla="*/ 102 w 200"/>
                  <a:gd name="T43" fmla="*/ 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226">
                    <a:moveTo>
                      <a:pt x="91" y="44"/>
                    </a:moveTo>
                    <a:cubicBezTo>
                      <a:pt x="107" y="34"/>
                      <a:pt x="107" y="34"/>
                      <a:pt x="107" y="34"/>
                    </a:cubicBezTo>
                    <a:cubicBezTo>
                      <a:pt x="107" y="34"/>
                      <a:pt x="160" y="10"/>
                      <a:pt x="200" y="11"/>
                    </a:cubicBezTo>
                    <a:cubicBezTo>
                      <a:pt x="200" y="11"/>
                      <a:pt x="125" y="0"/>
                      <a:pt x="91" y="44"/>
                    </a:cubicBezTo>
                    <a:close/>
                    <a:moveTo>
                      <a:pt x="102" y="52"/>
                    </a:moveTo>
                    <a:cubicBezTo>
                      <a:pt x="102" y="52"/>
                      <a:pt x="74" y="63"/>
                      <a:pt x="33" y="118"/>
                    </a:cubicBezTo>
                    <a:cubicBezTo>
                      <a:pt x="34" y="108"/>
                      <a:pt x="35" y="101"/>
                      <a:pt x="35" y="101"/>
                    </a:cubicBezTo>
                    <a:cubicBezTo>
                      <a:pt x="21" y="140"/>
                      <a:pt x="21" y="140"/>
                      <a:pt x="21" y="140"/>
                    </a:cubicBezTo>
                    <a:cubicBezTo>
                      <a:pt x="19" y="150"/>
                      <a:pt x="18" y="158"/>
                      <a:pt x="18" y="166"/>
                    </a:cubicBezTo>
                    <a:cubicBezTo>
                      <a:pt x="17" y="165"/>
                      <a:pt x="14" y="162"/>
                      <a:pt x="11" y="155"/>
                    </a:cubicBezTo>
                    <a:cubicBezTo>
                      <a:pt x="11" y="155"/>
                      <a:pt x="12" y="163"/>
                      <a:pt x="13" y="170"/>
                    </a:cubicBezTo>
                    <a:cubicBezTo>
                      <a:pt x="10" y="171"/>
                      <a:pt x="5" y="170"/>
                      <a:pt x="0" y="166"/>
                    </a:cubicBezTo>
                    <a:cubicBezTo>
                      <a:pt x="0" y="166"/>
                      <a:pt x="10" y="192"/>
                      <a:pt x="19" y="186"/>
                    </a:cubicBezTo>
                    <a:cubicBezTo>
                      <a:pt x="18" y="178"/>
                      <a:pt x="18" y="178"/>
                      <a:pt x="18" y="178"/>
                    </a:cubicBezTo>
                    <a:cubicBezTo>
                      <a:pt x="19" y="177"/>
                      <a:pt x="19" y="177"/>
                      <a:pt x="19" y="177"/>
                    </a:cubicBezTo>
                    <a:cubicBezTo>
                      <a:pt x="22" y="226"/>
                      <a:pt x="59" y="226"/>
                      <a:pt x="59" y="226"/>
                    </a:cubicBezTo>
                    <a:cubicBezTo>
                      <a:pt x="46" y="222"/>
                      <a:pt x="38" y="207"/>
                      <a:pt x="35" y="189"/>
                    </a:cubicBezTo>
                    <a:cubicBezTo>
                      <a:pt x="57" y="194"/>
                      <a:pt x="71" y="144"/>
                      <a:pt x="71" y="144"/>
                    </a:cubicBezTo>
                    <a:cubicBezTo>
                      <a:pt x="61" y="166"/>
                      <a:pt x="44" y="152"/>
                      <a:pt x="37" y="146"/>
                    </a:cubicBezTo>
                    <a:cubicBezTo>
                      <a:pt x="46" y="124"/>
                      <a:pt x="64" y="93"/>
                      <a:pt x="101" y="67"/>
                    </a:cubicBezTo>
                    <a:cubicBezTo>
                      <a:pt x="101" y="67"/>
                      <a:pt x="78" y="76"/>
                      <a:pt x="42" y="119"/>
                    </a:cubicBezTo>
                    <a:cubicBezTo>
                      <a:pt x="52" y="100"/>
                      <a:pt x="70" y="75"/>
                      <a:pt x="102" y="5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09">
                <a:extLst>
                  <a:ext uri="{FF2B5EF4-FFF2-40B4-BE49-F238E27FC236}">
                    <a16:creationId xmlns:a16="http://schemas.microsoft.com/office/drawing/2014/main" id="{83C618BA-4B9F-4F04-9046-32D701DD272B}"/>
                  </a:ext>
                </a:extLst>
              </p:cNvPr>
              <p:cNvSpPr>
                <a:spLocks/>
              </p:cNvSpPr>
              <p:nvPr/>
            </p:nvSpPr>
            <p:spPr bwMode="auto">
              <a:xfrm>
                <a:off x="7658452" y="3881032"/>
                <a:ext cx="241411" cy="230365"/>
              </a:xfrm>
              <a:custGeom>
                <a:avLst/>
                <a:gdLst>
                  <a:gd name="T0" fmla="*/ 6 w 78"/>
                  <a:gd name="T1" fmla="*/ 31 h 74"/>
                  <a:gd name="T2" fmla="*/ 28 w 78"/>
                  <a:gd name="T3" fmla="*/ 0 h 74"/>
                  <a:gd name="T4" fmla="*/ 71 w 78"/>
                  <a:gd name="T5" fmla="*/ 39 h 74"/>
                  <a:gd name="T6" fmla="*/ 6 w 78"/>
                  <a:gd name="T7" fmla="*/ 31 h 74"/>
                </a:gdLst>
                <a:ahLst/>
                <a:cxnLst>
                  <a:cxn ang="0">
                    <a:pos x="T0" y="T1"/>
                  </a:cxn>
                  <a:cxn ang="0">
                    <a:pos x="T2" y="T3"/>
                  </a:cxn>
                  <a:cxn ang="0">
                    <a:pos x="T4" y="T5"/>
                  </a:cxn>
                  <a:cxn ang="0">
                    <a:pos x="T6" y="T7"/>
                  </a:cxn>
                </a:cxnLst>
                <a:rect l="0" t="0" r="r" b="b"/>
                <a:pathLst>
                  <a:path w="78" h="74">
                    <a:moveTo>
                      <a:pt x="6" y="31"/>
                    </a:moveTo>
                    <a:cubicBezTo>
                      <a:pt x="0" y="1"/>
                      <a:pt x="17" y="0"/>
                      <a:pt x="28" y="0"/>
                    </a:cubicBezTo>
                    <a:cubicBezTo>
                      <a:pt x="53" y="0"/>
                      <a:pt x="78" y="29"/>
                      <a:pt x="71" y="39"/>
                    </a:cubicBezTo>
                    <a:cubicBezTo>
                      <a:pt x="45" y="74"/>
                      <a:pt x="8" y="41"/>
                      <a:pt x="6" y="31"/>
                    </a:cubicBezTo>
                    <a:close/>
                  </a:path>
                </a:pathLst>
              </a:custGeom>
              <a:solidFill>
                <a:srgbClr val="CE5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10">
                <a:extLst>
                  <a:ext uri="{FF2B5EF4-FFF2-40B4-BE49-F238E27FC236}">
                    <a16:creationId xmlns:a16="http://schemas.microsoft.com/office/drawing/2014/main" id="{16487F07-2A0D-4775-A2B2-5C74158EC030}"/>
                  </a:ext>
                </a:extLst>
              </p:cNvPr>
              <p:cNvSpPr>
                <a:spLocks noEditPoints="1"/>
              </p:cNvSpPr>
              <p:nvPr/>
            </p:nvSpPr>
            <p:spPr bwMode="auto">
              <a:xfrm>
                <a:off x="8892327" y="4056173"/>
                <a:ext cx="301369" cy="556979"/>
              </a:xfrm>
              <a:custGeom>
                <a:avLst/>
                <a:gdLst>
                  <a:gd name="T0" fmla="*/ 30 w 97"/>
                  <a:gd name="T1" fmla="*/ 72 h 179"/>
                  <a:gd name="T2" fmla="*/ 61 w 97"/>
                  <a:gd name="T3" fmla="*/ 76 h 179"/>
                  <a:gd name="T4" fmla="*/ 71 w 97"/>
                  <a:gd name="T5" fmla="*/ 68 h 179"/>
                  <a:gd name="T6" fmla="*/ 83 w 97"/>
                  <a:gd name="T7" fmla="*/ 43 h 179"/>
                  <a:gd name="T8" fmla="*/ 90 w 97"/>
                  <a:gd name="T9" fmla="*/ 4 h 179"/>
                  <a:gd name="T10" fmla="*/ 58 w 97"/>
                  <a:gd name="T11" fmla="*/ 1 h 179"/>
                  <a:gd name="T12" fmla="*/ 49 w 97"/>
                  <a:gd name="T13" fmla="*/ 9 h 179"/>
                  <a:gd name="T14" fmla="*/ 36 w 97"/>
                  <a:gd name="T15" fmla="*/ 34 h 179"/>
                  <a:gd name="T16" fmla="*/ 30 w 97"/>
                  <a:gd name="T17" fmla="*/ 72 h 179"/>
                  <a:gd name="T18" fmla="*/ 65 w 97"/>
                  <a:gd name="T19" fmla="*/ 171 h 179"/>
                  <a:gd name="T20" fmla="*/ 85 w 97"/>
                  <a:gd name="T21" fmla="*/ 128 h 179"/>
                  <a:gd name="T22" fmla="*/ 44 w 97"/>
                  <a:gd name="T23" fmla="*/ 94 h 179"/>
                  <a:gd name="T24" fmla="*/ 8 w 97"/>
                  <a:gd name="T25" fmla="*/ 119 h 179"/>
                  <a:gd name="T26" fmla="*/ 16 w 97"/>
                  <a:gd name="T27" fmla="*/ 154 h 179"/>
                  <a:gd name="T28" fmla="*/ 25 w 97"/>
                  <a:gd name="T29" fmla="*/ 156 h 179"/>
                  <a:gd name="T30" fmla="*/ 26 w 97"/>
                  <a:gd name="T31" fmla="*/ 156 h 179"/>
                  <a:gd name="T32" fmla="*/ 29 w 97"/>
                  <a:gd name="T33" fmla="*/ 158 h 179"/>
                  <a:gd name="T34" fmla="*/ 32 w 97"/>
                  <a:gd name="T35" fmla="*/ 160 h 179"/>
                  <a:gd name="T36" fmla="*/ 32 w 97"/>
                  <a:gd name="T37" fmla="*/ 160 h 179"/>
                  <a:gd name="T38" fmla="*/ 34 w 97"/>
                  <a:gd name="T39" fmla="*/ 163 h 179"/>
                  <a:gd name="T40" fmla="*/ 34 w 97"/>
                  <a:gd name="T41" fmla="*/ 163 h 179"/>
                  <a:gd name="T42" fmla="*/ 65 w 97"/>
                  <a:gd name="T43"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9">
                    <a:moveTo>
                      <a:pt x="30" y="72"/>
                    </a:moveTo>
                    <a:cubicBezTo>
                      <a:pt x="40" y="74"/>
                      <a:pt x="51" y="75"/>
                      <a:pt x="61" y="76"/>
                    </a:cubicBezTo>
                    <a:cubicBezTo>
                      <a:pt x="66" y="76"/>
                      <a:pt x="69" y="70"/>
                      <a:pt x="71" y="68"/>
                    </a:cubicBezTo>
                    <a:cubicBezTo>
                      <a:pt x="76" y="60"/>
                      <a:pt x="80" y="52"/>
                      <a:pt x="83" y="43"/>
                    </a:cubicBezTo>
                    <a:cubicBezTo>
                      <a:pt x="84" y="41"/>
                      <a:pt x="97" y="5"/>
                      <a:pt x="90" y="4"/>
                    </a:cubicBezTo>
                    <a:cubicBezTo>
                      <a:pt x="79" y="3"/>
                      <a:pt x="69" y="2"/>
                      <a:pt x="58" y="1"/>
                    </a:cubicBezTo>
                    <a:cubicBezTo>
                      <a:pt x="54" y="0"/>
                      <a:pt x="50" y="6"/>
                      <a:pt x="49" y="9"/>
                    </a:cubicBezTo>
                    <a:cubicBezTo>
                      <a:pt x="44" y="17"/>
                      <a:pt x="40" y="25"/>
                      <a:pt x="36" y="34"/>
                    </a:cubicBezTo>
                    <a:cubicBezTo>
                      <a:pt x="35" y="36"/>
                      <a:pt x="22" y="72"/>
                      <a:pt x="30" y="72"/>
                    </a:cubicBezTo>
                    <a:close/>
                    <a:moveTo>
                      <a:pt x="65" y="171"/>
                    </a:moveTo>
                    <a:cubicBezTo>
                      <a:pt x="77" y="162"/>
                      <a:pt x="89" y="144"/>
                      <a:pt x="85" y="128"/>
                    </a:cubicBezTo>
                    <a:cubicBezTo>
                      <a:pt x="79" y="109"/>
                      <a:pt x="64" y="97"/>
                      <a:pt x="44" y="94"/>
                    </a:cubicBezTo>
                    <a:cubicBezTo>
                      <a:pt x="28" y="92"/>
                      <a:pt x="14" y="106"/>
                      <a:pt x="8" y="119"/>
                    </a:cubicBezTo>
                    <a:cubicBezTo>
                      <a:pt x="3" y="129"/>
                      <a:pt x="0" y="152"/>
                      <a:pt x="16" y="154"/>
                    </a:cubicBezTo>
                    <a:cubicBezTo>
                      <a:pt x="19" y="154"/>
                      <a:pt x="22" y="155"/>
                      <a:pt x="25" y="156"/>
                    </a:cubicBezTo>
                    <a:cubicBezTo>
                      <a:pt x="25" y="156"/>
                      <a:pt x="25" y="156"/>
                      <a:pt x="26" y="156"/>
                    </a:cubicBezTo>
                    <a:cubicBezTo>
                      <a:pt x="27" y="157"/>
                      <a:pt x="28" y="157"/>
                      <a:pt x="29" y="158"/>
                    </a:cubicBezTo>
                    <a:cubicBezTo>
                      <a:pt x="30" y="159"/>
                      <a:pt x="31" y="159"/>
                      <a:pt x="32" y="160"/>
                    </a:cubicBezTo>
                    <a:cubicBezTo>
                      <a:pt x="32" y="160"/>
                      <a:pt x="32" y="160"/>
                      <a:pt x="32" y="160"/>
                    </a:cubicBezTo>
                    <a:cubicBezTo>
                      <a:pt x="33" y="161"/>
                      <a:pt x="33" y="162"/>
                      <a:pt x="34" y="163"/>
                    </a:cubicBezTo>
                    <a:cubicBezTo>
                      <a:pt x="34" y="163"/>
                      <a:pt x="34" y="163"/>
                      <a:pt x="34" y="163"/>
                    </a:cubicBezTo>
                    <a:cubicBezTo>
                      <a:pt x="38" y="179"/>
                      <a:pt x="54" y="178"/>
                      <a:pt x="65" y="17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11">
                <a:extLst>
                  <a:ext uri="{FF2B5EF4-FFF2-40B4-BE49-F238E27FC236}">
                    <a16:creationId xmlns:a16="http://schemas.microsoft.com/office/drawing/2014/main" id="{9F064843-A668-4321-BDDD-8805FCF9A3F6}"/>
                  </a:ext>
                </a:extLst>
              </p:cNvPr>
              <p:cNvSpPr>
                <a:spLocks/>
              </p:cNvSpPr>
              <p:nvPr/>
            </p:nvSpPr>
            <p:spPr bwMode="auto">
              <a:xfrm>
                <a:off x="8606737" y="1091402"/>
                <a:ext cx="366060" cy="564869"/>
              </a:xfrm>
              <a:custGeom>
                <a:avLst/>
                <a:gdLst>
                  <a:gd name="T0" fmla="*/ 28 w 118"/>
                  <a:gd name="T1" fmla="*/ 12 h 182"/>
                  <a:gd name="T2" fmla="*/ 30 w 118"/>
                  <a:gd name="T3" fmla="*/ 13 h 182"/>
                  <a:gd name="T4" fmla="*/ 100 w 118"/>
                  <a:gd name="T5" fmla="*/ 51 h 182"/>
                  <a:gd name="T6" fmla="*/ 24 w 118"/>
                  <a:gd name="T7" fmla="*/ 139 h 182"/>
                  <a:gd name="T8" fmla="*/ 0 w 118"/>
                  <a:gd name="T9" fmla="*/ 172 h 182"/>
                  <a:gd name="T10" fmla="*/ 10 w 118"/>
                  <a:gd name="T11" fmla="*/ 182 h 182"/>
                  <a:gd name="T12" fmla="*/ 25 w 118"/>
                  <a:gd name="T13" fmla="*/ 160 h 182"/>
                  <a:gd name="T14" fmla="*/ 32 w 118"/>
                  <a:gd name="T15" fmla="*/ 149 h 182"/>
                  <a:gd name="T16" fmla="*/ 111 w 118"/>
                  <a:gd name="T17" fmla="*/ 56 h 182"/>
                  <a:gd name="T18" fmla="*/ 112 w 118"/>
                  <a:gd name="T19" fmla="*/ 54 h 182"/>
                  <a:gd name="T20" fmla="*/ 114 w 118"/>
                  <a:gd name="T21" fmla="*/ 43 h 182"/>
                  <a:gd name="T22" fmla="*/ 106 w 118"/>
                  <a:gd name="T23" fmla="*/ 36 h 182"/>
                  <a:gd name="T24" fmla="*/ 103 w 118"/>
                  <a:gd name="T25" fmla="*/ 34 h 182"/>
                  <a:gd name="T26" fmla="*/ 103 w 118"/>
                  <a:gd name="T27" fmla="*/ 34 h 182"/>
                  <a:gd name="T28" fmla="*/ 51 w 118"/>
                  <a:gd name="T29" fmla="*/ 3 h 182"/>
                  <a:gd name="T30" fmla="*/ 37 w 118"/>
                  <a:gd name="T31" fmla="*/ 0 h 182"/>
                  <a:gd name="T32" fmla="*/ 30 w 118"/>
                  <a:gd name="T33" fmla="*/ 0 h 182"/>
                  <a:gd name="T34" fmla="*/ 28 w 118"/>
                  <a:gd name="T35" fmla="*/ 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82">
                    <a:moveTo>
                      <a:pt x="28" y="12"/>
                    </a:moveTo>
                    <a:cubicBezTo>
                      <a:pt x="29" y="12"/>
                      <a:pt x="29" y="13"/>
                      <a:pt x="30" y="13"/>
                    </a:cubicBezTo>
                    <a:cubicBezTo>
                      <a:pt x="51" y="29"/>
                      <a:pt x="76" y="40"/>
                      <a:pt x="100" y="51"/>
                    </a:cubicBezTo>
                    <a:cubicBezTo>
                      <a:pt x="81" y="85"/>
                      <a:pt x="47" y="107"/>
                      <a:pt x="24" y="139"/>
                    </a:cubicBezTo>
                    <a:cubicBezTo>
                      <a:pt x="16" y="150"/>
                      <a:pt x="8" y="161"/>
                      <a:pt x="0" y="172"/>
                    </a:cubicBezTo>
                    <a:cubicBezTo>
                      <a:pt x="3" y="175"/>
                      <a:pt x="7" y="178"/>
                      <a:pt x="10" y="182"/>
                    </a:cubicBezTo>
                    <a:cubicBezTo>
                      <a:pt x="15" y="174"/>
                      <a:pt x="20" y="167"/>
                      <a:pt x="25" y="160"/>
                    </a:cubicBezTo>
                    <a:cubicBezTo>
                      <a:pt x="27" y="156"/>
                      <a:pt x="29" y="153"/>
                      <a:pt x="32" y="149"/>
                    </a:cubicBezTo>
                    <a:cubicBezTo>
                      <a:pt x="55" y="115"/>
                      <a:pt x="91" y="92"/>
                      <a:pt x="111" y="56"/>
                    </a:cubicBezTo>
                    <a:cubicBezTo>
                      <a:pt x="112" y="55"/>
                      <a:pt x="112" y="55"/>
                      <a:pt x="112" y="54"/>
                    </a:cubicBezTo>
                    <a:cubicBezTo>
                      <a:pt x="116" y="53"/>
                      <a:pt x="118" y="46"/>
                      <a:pt x="114" y="43"/>
                    </a:cubicBezTo>
                    <a:cubicBezTo>
                      <a:pt x="111" y="41"/>
                      <a:pt x="109" y="38"/>
                      <a:pt x="106" y="36"/>
                    </a:cubicBezTo>
                    <a:cubicBezTo>
                      <a:pt x="105" y="35"/>
                      <a:pt x="105" y="35"/>
                      <a:pt x="103" y="34"/>
                    </a:cubicBezTo>
                    <a:cubicBezTo>
                      <a:pt x="103" y="34"/>
                      <a:pt x="103" y="34"/>
                      <a:pt x="103" y="34"/>
                    </a:cubicBezTo>
                    <a:cubicBezTo>
                      <a:pt x="87" y="21"/>
                      <a:pt x="68" y="13"/>
                      <a:pt x="51" y="3"/>
                    </a:cubicBezTo>
                    <a:cubicBezTo>
                      <a:pt x="47" y="1"/>
                      <a:pt x="41" y="1"/>
                      <a:pt x="37" y="0"/>
                    </a:cubicBezTo>
                    <a:cubicBezTo>
                      <a:pt x="36" y="0"/>
                      <a:pt x="29" y="0"/>
                      <a:pt x="30" y="0"/>
                    </a:cubicBezTo>
                    <a:cubicBezTo>
                      <a:pt x="25" y="2"/>
                      <a:pt x="23" y="9"/>
                      <a:pt x="28" y="12"/>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12">
                <a:extLst>
                  <a:ext uri="{FF2B5EF4-FFF2-40B4-BE49-F238E27FC236}">
                    <a16:creationId xmlns:a16="http://schemas.microsoft.com/office/drawing/2014/main" id="{5B66FC98-E839-439B-B496-3A8C160330EC}"/>
                  </a:ext>
                </a:extLst>
              </p:cNvPr>
              <p:cNvSpPr>
                <a:spLocks/>
              </p:cNvSpPr>
              <p:nvPr/>
            </p:nvSpPr>
            <p:spPr bwMode="auto">
              <a:xfrm>
                <a:off x="8758210" y="1134004"/>
                <a:ext cx="124650" cy="93092"/>
              </a:xfrm>
              <a:custGeom>
                <a:avLst/>
                <a:gdLst>
                  <a:gd name="T0" fmla="*/ 31 w 40"/>
                  <a:gd name="T1" fmla="*/ 10 h 30"/>
                  <a:gd name="T2" fmla="*/ 22 w 40"/>
                  <a:gd name="T3" fmla="*/ 5 h 30"/>
                  <a:gd name="T4" fmla="*/ 6 w 40"/>
                  <a:gd name="T5" fmla="*/ 1 h 30"/>
                  <a:gd name="T6" fmla="*/ 0 w 40"/>
                  <a:gd name="T7" fmla="*/ 3 h 30"/>
                  <a:gd name="T8" fmla="*/ 2 w 40"/>
                  <a:gd name="T9" fmla="*/ 11 h 30"/>
                  <a:gd name="T10" fmla="*/ 18 w 40"/>
                  <a:gd name="T11" fmla="*/ 26 h 30"/>
                  <a:gd name="T12" fmla="*/ 33 w 40"/>
                  <a:gd name="T13" fmla="*/ 29 h 30"/>
                  <a:gd name="T14" fmla="*/ 39 w 40"/>
                  <a:gd name="T15" fmla="*/ 27 h 30"/>
                  <a:gd name="T16" fmla="*/ 38 w 40"/>
                  <a:gd name="T17" fmla="*/ 19 h 30"/>
                  <a:gd name="T18" fmla="*/ 31 w 40"/>
                  <a:gd name="T1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0">
                    <a:moveTo>
                      <a:pt x="31" y="10"/>
                    </a:moveTo>
                    <a:cubicBezTo>
                      <a:pt x="28" y="8"/>
                      <a:pt x="25" y="6"/>
                      <a:pt x="22" y="5"/>
                    </a:cubicBezTo>
                    <a:cubicBezTo>
                      <a:pt x="17" y="4"/>
                      <a:pt x="11" y="3"/>
                      <a:pt x="6" y="1"/>
                    </a:cubicBezTo>
                    <a:cubicBezTo>
                      <a:pt x="2" y="0"/>
                      <a:pt x="1" y="2"/>
                      <a:pt x="0" y="3"/>
                    </a:cubicBezTo>
                    <a:cubicBezTo>
                      <a:pt x="0" y="5"/>
                      <a:pt x="0" y="8"/>
                      <a:pt x="2" y="11"/>
                    </a:cubicBezTo>
                    <a:cubicBezTo>
                      <a:pt x="3" y="13"/>
                      <a:pt x="9" y="23"/>
                      <a:pt x="18" y="26"/>
                    </a:cubicBezTo>
                    <a:cubicBezTo>
                      <a:pt x="23" y="27"/>
                      <a:pt x="29" y="28"/>
                      <a:pt x="33" y="29"/>
                    </a:cubicBezTo>
                    <a:cubicBezTo>
                      <a:pt x="37" y="30"/>
                      <a:pt x="38" y="29"/>
                      <a:pt x="39" y="27"/>
                    </a:cubicBezTo>
                    <a:cubicBezTo>
                      <a:pt x="40" y="25"/>
                      <a:pt x="39" y="23"/>
                      <a:pt x="38" y="19"/>
                    </a:cubicBezTo>
                    <a:cubicBezTo>
                      <a:pt x="36" y="17"/>
                      <a:pt x="34" y="14"/>
                      <a:pt x="31" y="10"/>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13">
                <a:extLst>
                  <a:ext uri="{FF2B5EF4-FFF2-40B4-BE49-F238E27FC236}">
                    <a16:creationId xmlns:a16="http://schemas.microsoft.com/office/drawing/2014/main" id="{0A8F84B8-AFAA-4A2D-A4F9-DEB32A42AA36}"/>
                  </a:ext>
                </a:extLst>
              </p:cNvPr>
              <p:cNvSpPr>
                <a:spLocks/>
              </p:cNvSpPr>
              <p:nvPr/>
            </p:nvSpPr>
            <p:spPr bwMode="auto">
              <a:xfrm>
                <a:off x="8895483" y="1995507"/>
                <a:ext cx="538046" cy="361326"/>
              </a:xfrm>
              <a:custGeom>
                <a:avLst/>
                <a:gdLst>
                  <a:gd name="T0" fmla="*/ 143 w 173"/>
                  <a:gd name="T1" fmla="*/ 114 h 116"/>
                  <a:gd name="T2" fmla="*/ 149 w 173"/>
                  <a:gd name="T3" fmla="*/ 108 h 116"/>
                  <a:gd name="T4" fmla="*/ 157 w 173"/>
                  <a:gd name="T5" fmla="*/ 97 h 116"/>
                  <a:gd name="T6" fmla="*/ 171 w 173"/>
                  <a:gd name="T7" fmla="*/ 38 h 116"/>
                  <a:gd name="T8" fmla="*/ 171 w 173"/>
                  <a:gd name="T9" fmla="*/ 38 h 116"/>
                  <a:gd name="T10" fmla="*/ 172 w 173"/>
                  <a:gd name="T11" fmla="*/ 34 h 116"/>
                  <a:gd name="T12" fmla="*/ 172 w 173"/>
                  <a:gd name="T13" fmla="*/ 24 h 116"/>
                  <a:gd name="T14" fmla="*/ 163 w 173"/>
                  <a:gd name="T15" fmla="*/ 17 h 116"/>
                  <a:gd name="T16" fmla="*/ 162 w 173"/>
                  <a:gd name="T17" fmla="*/ 17 h 116"/>
                  <a:gd name="T18" fmla="*/ 39 w 173"/>
                  <a:gd name="T19" fmla="*/ 8 h 116"/>
                  <a:gd name="T20" fmla="*/ 27 w 173"/>
                  <a:gd name="T21" fmla="*/ 5 h 116"/>
                  <a:gd name="T22" fmla="*/ 1 w 173"/>
                  <a:gd name="T23" fmla="*/ 0 h 116"/>
                  <a:gd name="T24" fmla="*/ 0 w 173"/>
                  <a:gd name="T25" fmla="*/ 14 h 116"/>
                  <a:gd name="T26" fmla="*/ 41 w 173"/>
                  <a:gd name="T27" fmla="*/ 20 h 116"/>
                  <a:gd name="T28" fmla="*/ 157 w 173"/>
                  <a:gd name="T29" fmla="*/ 28 h 116"/>
                  <a:gd name="T30" fmla="*/ 134 w 173"/>
                  <a:gd name="T31" fmla="*/ 104 h 116"/>
                  <a:gd name="T32" fmla="*/ 134 w 173"/>
                  <a:gd name="T33" fmla="*/ 107 h 116"/>
                  <a:gd name="T34" fmla="*/ 143 w 173"/>
                  <a:gd name="T35"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16">
                    <a:moveTo>
                      <a:pt x="143" y="114"/>
                    </a:moveTo>
                    <a:cubicBezTo>
                      <a:pt x="144" y="114"/>
                      <a:pt x="149" y="109"/>
                      <a:pt x="149" y="108"/>
                    </a:cubicBezTo>
                    <a:cubicBezTo>
                      <a:pt x="152" y="105"/>
                      <a:pt x="155" y="101"/>
                      <a:pt x="157" y="97"/>
                    </a:cubicBezTo>
                    <a:cubicBezTo>
                      <a:pt x="162" y="77"/>
                      <a:pt x="169" y="58"/>
                      <a:pt x="171" y="38"/>
                    </a:cubicBezTo>
                    <a:cubicBezTo>
                      <a:pt x="171" y="38"/>
                      <a:pt x="171" y="38"/>
                      <a:pt x="171" y="38"/>
                    </a:cubicBezTo>
                    <a:cubicBezTo>
                      <a:pt x="172" y="36"/>
                      <a:pt x="172" y="35"/>
                      <a:pt x="172" y="34"/>
                    </a:cubicBezTo>
                    <a:cubicBezTo>
                      <a:pt x="172" y="31"/>
                      <a:pt x="172" y="27"/>
                      <a:pt x="172" y="24"/>
                    </a:cubicBezTo>
                    <a:cubicBezTo>
                      <a:pt x="173" y="19"/>
                      <a:pt x="167" y="15"/>
                      <a:pt x="163" y="17"/>
                    </a:cubicBezTo>
                    <a:cubicBezTo>
                      <a:pt x="163" y="17"/>
                      <a:pt x="162" y="17"/>
                      <a:pt x="162" y="17"/>
                    </a:cubicBezTo>
                    <a:cubicBezTo>
                      <a:pt x="122" y="6"/>
                      <a:pt x="80" y="15"/>
                      <a:pt x="39" y="8"/>
                    </a:cubicBezTo>
                    <a:cubicBezTo>
                      <a:pt x="35" y="7"/>
                      <a:pt x="31" y="6"/>
                      <a:pt x="27" y="5"/>
                    </a:cubicBezTo>
                    <a:cubicBezTo>
                      <a:pt x="18" y="3"/>
                      <a:pt x="10" y="1"/>
                      <a:pt x="1" y="0"/>
                    </a:cubicBezTo>
                    <a:cubicBezTo>
                      <a:pt x="1" y="5"/>
                      <a:pt x="1" y="10"/>
                      <a:pt x="0" y="14"/>
                    </a:cubicBezTo>
                    <a:cubicBezTo>
                      <a:pt x="14" y="16"/>
                      <a:pt x="28" y="18"/>
                      <a:pt x="41" y="20"/>
                    </a:cubicBezTo>
                    <a:cubicBezTo>
                      <a:pt x="79" y="27"/>
                      <a:pt x="120" y="18"/>
                      <a:pt x="157" y="28"/>
                    </a:cubicBezTo>
                    <a:cubicBezTo>
                      <a:pt x="148" y="53"/>
                      <a:pt x="138" y="78"/>
                      <a:pt x="134" y="104"/>
                    </a:cubicBezTo>
                    <a:cubicBezTo>
                      <a:pt x="134" y="105"/>
                      <a:pt x="134" y="106"/>
                      <a:pt x="134" y="107"/>
                    </a:cubicBezTo>
                    <a:cubicBezTo>
                      <a:pt x="133" y="112"/>
                      <a:pt x="139" y="116"/>
                      <a:pt x="143" y="114"/>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14">
                <a:extLst>
                  <a:ext uri="{FF2B5EF4-FFF2-40B4-BE49-F238E27FC236}">
                    <a16:creationId xmlns:a16="http://schemas.microsoft.com/office/drawing/2014/main" id="{4C910D45-3B20-4451-9488-4589B3D1C536}"/>
                  </a:ext>
                </a:extLst>
              </p:cNvPr>
              <p:cNvSpPr>
                <a:spLocks/>
              </p:cNvSpPr>
              <p:nvPr/>
            </p:nvSpPr>
            <p:spPr bwMode="auto">
              <a:xfrm>
                <a:off x="9321501" y="2129624"/>
                <a:ext cx="77315" cy="143583"/>
              </a:xfrm>
              <a:custGeom>
                <a:avLst/>
                <a:gdLst>
                  <a:gd name="T0" fmla="*/ 23 w 25"/>
                  <a:gd name="T1" fmla="*/ 7 h 46"/>
                  <a:gd name="T2" fmla="*/ 18 w 25"/>
                  <a:gd name="T3" fmla="*/ 0 h 46"/>
                  <a:gd name="T4" fmla="*/ 13 w 25"/>
                  <a:gd name="T5" fmla="*/ 3 h 46"/>
                  <a:gd name="T6" fmla="*/ 5 w 25"/>
                  <a:gd name="T7" fmla="*/ 17 h 46"/>
                  <a:gd name="T8" fmla="*/ 4 w 25"/>
                  <a:gd name="T9" fmla="*/ 38 h 46"/>
                  <a:gd name="T10" fmla="*/ 9 w 25"/>
                  <a:gd name="T11" fmla="*/ 45 h 46"/>
                  <a:gd name="T12" fmla="*/ 14 w 25"/>
                  <a:gd name="T13" fmla="*/ 42 h 46"/>
                  <a:gd name="T14" fmla="*/ 22 w 25"/>
                  <a:gd name="T15" fmla="*/ 28 h 46"/>
                  <a:gd name="T16" fmla="*/ 25 w 25"/>
                  <a:gd name="T17" fmla="*/ 18 h 46"/>
                  <a:gd name="T18" fmla="*/ 23 w 25"/>
                  <a:gd name="T19"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3" y="7"/>
                    </a:moveTo>
                    <a:cubicBezTo>
                      <a:pt x="22" y="3"/>
                      <a:pt x="20" y="1"/>
                      <a:pt x="18" y="0"/>
                    </a:cubicBezTo>
                    <a:cubicBezTo>
                      <a:pt x="17" y="0"/>
                      <a:pt x="15" y="0"/>
                      <a:pt x="13" y="3"/>
                    </a:cubicBezTo>
                    <a:cubicBezTo>
                      <a:pt x="10" y="7"/>
                      <a:pt x="8" y="12"/>
                      <a:pt x="5" y="17"/>
                    </a:cubicBezTo>
                    <a:cubicBezTo>
                      <a:pt x="0" y="25"/>
                      <a:pt x="3" y="36"/>
                      <a:pt x="4" y="38"/>
                    </a:cubicBezTo>
                    <a:cubicBezTo>
                      <a:pt x="5" y="42"/>
                      <a:pt x="7" y="44"/>
                      <a:pt x="9" y="45"/>
                    </a:cubicBezTo>
                    <a:cubicBezTo>
                      <a:pt x="10" y="45"/>
                      <a:pt x="12" y="46"/>
                      <a:pt x="14" y="42"/>
                    </a:cubicBezTo>
                    <a:cubicBezTo>
                      <a:pt x="17" y="37"/>
                      <a:pt x="19" y="32"/>
                      <a:pt x="22" y="28"/>
                    </a:cubicBezTo>
                    <a:cubicBezTo>
                      <a:pt x="24" y="26"/>
                      <a:pt x="25" y="21"/>
                      <a:pt x="25" y="18"/>
                    </a:cubicBezTo>
                    <a:cubicBezTo>
                      <a:pt x="25" y="13"/>
                      <a:pt x="24" y="9"/>
                      <a:pt x="23" y="7"/>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15">
                <a:extLst>
                  <a:ext uri="{FF2B5EF4-FFF2-40B4-BE49-F238E27FC236}">
                    <a16:creationId xmlns:a16="http://schemas.microsoft.com/office/drawing/2014/main" id="{3F8BB0C4-36EB-4659-8CEE-9F3782A53C78}"/>
                  </a:ext>
                </a:extLst>
              </p:cNvPr>
              <p:cNvSpPr>
                <a:spLocks/>
              </p:cNvSpPr>
              <p:nvPr/>
            </p:nvSpPr>
            <p:spPr bwMode="auto">
              <a:xfrm>
                <a:off x="8450530" y="1335968"/>
                <a:ext cx="640605" cy="927773"/>
              </a:xfrm>
              <a:custGeom>
                <a:avLst/>
                <a:gdLst>
                  <a:gd name="T0" fmla="*/ 44 w 206"/>
                  <a:gd name="T1" fmla="*/ 54 h 298"/>
                  <a:gd name="T2" fmla="*/ 5 w 206"/>
                  <a:gd name="T3" fmla="*/ 99 h 298"/>
                  <a:gd name="T4" fmla="*/ 132 w 206"/>
                  <a:gd name="T5" fmla="*/ 262 h 298"/>
                  <a:gd name="T6" fmla="*/ 179 w 206"/>
                  <a:gd name="T7" fmla="*/ 235 h 298"/>
                  <a:gd name="T8" fmla="*/ 174 w 206"/>
                  <a:gd name="T9" fmla="*/ 208 h 298"/>
                  <a:gd name="T10" fmla="*/ 180 w 206"/>
                  <a:gd name="T11" fmla="*/ 196 h 298"/>
                  <a:gd name="T12" fmla="*/ 191 w 206"/>
                  <a:gd name="T13" fmla="*/ 182 h 298"/>
                  <a:gd name="T14" fmla="*/ 181 w 206"/>
                  <a:gd name="T15" fmla="*/ 162 h 298"/>
                  <a:gd name="T16" fmla="*/ 149 w 206"/>
                  <a:gd name="T17" fmla="*/ 155 h 298"/>
                  <a:gd name="T18" fmla="*/ 153 w 206"/>
                  <a:gd name="T19" fmla="*/ 114 h 298"/>
                  <a:gd name="T20" fmla="*/ 124 w 206"/>
                  <a:gd name="T21" fmla="*/ 101 h 298"/>
                  <a:gd name="T22" fmla="*/ 111 w 206"/>
                  <a:gd name="T23" fmla="*/ 90 h 298"/>
                  <a:gd name="T24" fmla="*/ 123 w 206"/>
                  <a:gd name="T25" fmla="*/ 59 h 298"/>
                  <a:gd name="T26" fmla="*/ 44 w 206"/>
                  <a:gd name="T27" fmla="*/ 5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98">
                    <a:moveTo>
                      <a:pt x="44" y="54"/>
                    </a:moveTo>
                    <a:cubicBezTo>
                      <a:pt x="31" y="38"/>
                      <a:pt x="0" y="0"/>
                      <a:pt x="5" y="99"/>
                    </a:cubicBezTo>
                    <a:cubicBezTo>
                      <a:pt x="5" y="101"/>
                      <a:pt x="105" y="245"/>
                      <a:pt x="132" y="262"/>
                    </a:cubicBezTo>
                    <a:cubicBezTo>
                      <a:pt x="192" y="298"/>
                      <a:pt x="191" y="264"/>
                      <a:pt x="179" y="235"/>
                    </a:cubicBezTo>
                    <a:cubicBezTo>
                      <a:pt x="193" y="227"/>
                      <a:pt x="206" y="204"/>
                      <a:pt x="174" y="208"/>
                    </a:cubicBezTo>
                    <a:cubicBezTo>
                      <a:pt x="165" y="209"/>
                      <a:pt x="173" y="203"/>
                      <a:pt x="180" y="196"/>
                    </a:cubicBezTo>
                    <a:cubicBezTo>
                      <a:pt x="185" y="192"/>
                      <a:pt x="188" y="187"/>
                      <a:pt x="191" y="182"/>
                    </a:cubicBezTo>
                    <a:cubicBezTo>
                      <a:pt x="200" y="169"/>
                      <a:pt x="189" y="164"/>
                      <a:pt x="181" y="162"/>
                    </a:cubicBezTo>
                    <a:cubicBezTo>
                      <a:pt x="170" y="160"/>
                      <a:pt x="156" y="160"/>
                      <a:pt x="149" y="155"/>
                    </a:cubicBezTo>
                    <a:cubicBezTo>
                      <a:pt x="138" y="148"/>
                      <a:pt x="152" y="128"/>
                      <a:pt x="153" y="114"/>
                    </a:cubicBezTo>
                    <a:cubicBezTo>
                      <a:pt x="155" y="99"/>
                      <a:pt x="139" y="100"/>
                      <a:pt x="124" y="101"/>
                    </a:cubicBezTo>
                    <a:cubicBezTo>
                      <a:pt x="120" y="101"/>
                      <a:pt x="100" y="100"/>
                      <a:pt x="111" y="90"/>
                    </a:cubicBezTo>
                    <a:cubicBezTo>
                      <a:pt x="120" y="81"/>
                      <a:pt x="123" y="59"/>
                      <a:pt x="123" y="59"/>
                    </a:cubicBezTo>
                    <a:cubicBezTo>
                      <a:pt x="61" y="17"/>
                      <a:pt x="61" y="75"/>
                      <a:pt x="44" y="54"/>
                    </a:cubicBezTo>
                    <a:close/>
                  </a:path>
                </a:pathLst>
              </a:custGeom>
              <a:solidFill>
                <a:srgbClr val="058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16">
                <a:extLst>
                  <a:ext uri="{FF2B5EF4-FFF2-40B4-BE49-F238E27FC236}">
                    <a16:creationId xmlns:a16="http://schemas.microsoft.com/office/drawing/2014/main" id="{D10014A5-81B9-4626-98CE-96937DCDEEB6}"/>
                  </a:ext>
                </a:extLst>
              </p:cNvPr>
              <p:cNvSpPr>
                <a:spLocks/>
              </p:cNvSpPr>
              <p:nvPr/>
            </p:nvSpPr>
            <p:spPr bwMode="auto">
              <a:xfrm>
                <a:off x="7691586" y="1572645"/>
                <a:ext cx="1216519" cy="1191273"/>
              </a:xfrm>
              <a:custGeom>
                <a:avLst/>
                <a:gdLst>
                  <a:gd name="T0" fmla="*/ 17 w 391"/>
                  <a:gd name="T1" fmla="*/ 10 h 383"/>
                  <a:gd name="T2" fmla="*/ 25 w 391"/>
                  <a:gd name="T3" fmla="*/ 31 h 383"/>
                  <a:gd name="T4" fmla="*/ 6 w 391"/>
                  <a:gd name="T5" fmla="*/ 23 h 383"/>
                  <a:gd name="T6" fmla="*/ 3 w 391"/>
                  <a:gd name="T7" fmla="*/ 28 h 383"/>
                  <a:gd name="T8" fmla="*/ 26 w 391"/>
                  <a:gd name="T9" fmla="*/ 38 h 383"/>
                  <a:gd name="T10" fmla="*/ 68 w 391"/>
                  <a:gd name="T11" fmla="*/ 107 h 383"/>
                  <a:gd name="T12" fmla="*/ 80 w 391"/>
                  <a:gd name="T13" fmla="*/ 140 h 383"/>
                  <a:gd name="T14" fmla="*/ 82 w 391"/>
                  <a:gd name="T15" fmla="*/ 158 h 383"/>
                  <a:gd name="T16" fmla="*/ 100 w 391"/>
                  <a:gd name="T17" fmla="*/ 218 h 383"/>
                  <a:gd name="T18" fmla="*/ 109 w 391"/>
                  <a:gd name="T19" fmla="*/ 212 h 383"/>
                  <a:gd name="T20" fmla="*/ 104 w 391"/>
                  <a:gd name="T21" fmla="*/ 172 h 383"/>
                  <a:gd name="T22" fmla="*/ 244 w 391"/>
                  <a:gd name="T23" fmla="*/ 41 h 383"/>
                  <a:gd name="T24" fmla="*/ 333 w 391"/>
                  <a:gd name="T25" fmla="*/ 182 h 383"/>
                  <a:gd name="T26" fmla="*/ 207 w 391"/>
                  <a:gd name="T27" fmla="*/ 262 h 383"/>
                  <a:gd name="T28" fmla="*/ 156 w 391"/>
                  <a:gd name="T29" fmla="*/ 260 h 383"/>
                  <a:gd name="T30" fmla="*/ 134 w 391"/>
                  <a:gd name="T31" fmla="*/ 263 h 383"/>
                  <a:gd name="T32" fmla="*/ 184 w 391"/>
                  <a:gd name="T33" fmla="*/ 296 h 383"/>
                  <a:gd name="T34" fmla="*/ 196 w 391"/>
                  <a:gd name="T35" fmla="*/ 296 h 383"/>
                  <a:gd name="T36" fmla="*/ 196 w 391"/>
                  <a:gd name="T37" fmla="*/ 296 h 383"/>
                  <a:gd name="T38" fmla="*/ 226 w 391"/>
                  <a:gd name="T39" fmla="*/ 301 h 383"/>
                  <a:gd name="T40" fmla="*/ 226 w 391"/>
                  <a:gd name="T41" fmla="*/ 301 h 383"/>
                  <a:gd name="T42" fmla="*/ 317 w 391"/>
                  <a:gd name="T43" fmla="*/ 351 h 383"/>
                  <a:gd name="T44" fmla="*/ 317 w 391"/>
                  <a:gd name="T45" fmla="*/ 356 h 383"/>
                  <a:gd name="T46" fmla="*/ 317 w 391"/>
                  <a:gd name="T47" fmla="*/ 375 h 383"/>
                  <a:gd name="T48" fmla="*/ 317 w 391"/>
                  <a:gd name="T49" fmla="*/ 381 h 383"/>
                  <a:gd name="T50" fmla="*/ 325 w 391"/>
                  <a:gd name="T51" fmla="*/ 378 h 383"/>
                  <a:gd name="T52" fmla="*/ 329 w 391"/>
                  <a:gd name="T53" fmla="*/ 359 h 383"/>
                  <a:gd name="T54" fmla="*/ 340 w 391"/>
                  <a:gd name="T55" fmla="*/ 365 h 383"/>
                  <a:gd name="T56" fmla="*/ 348 w 391"/>
                  <a:gd name="T57" fmla="*/ 364 h 383"/>
                  <a:gd name="T58" fmla="*/ 345 w 391"/>
                  <a:gd name="T59" fmla="*/ 357 h 383"/>
                  <a:gd name="T60" fmla="*/ 336 w 391"/>
                  <a:gd name="T61" fmla="*/ 349 h 383"/>
                  <a:gd name="T62" fmla="*/ 351 w 391"/>
                  <a:gd name="T63" fmla="*/ 343 h 383"/>
                  <a:gd name="T64" fmla="*/ 345 w 391"/>
                  <a:gd name="T65" fmla="*/ 338 h 383"/>
                  <a:gd name="T66" fmla="*/ 326 w 391"/>
                  <a:gd name="T67" fmla="*/ 343 h 383"/>
                  <a:gd name="T68" fmla="*/ 232 w 391"/>
                  <a:gd name="T69" fmla="*/ 290 h 383"/>
                  <a:gd name="T70" fmla="*/ 232 w 391"/>
                  <a:gd name="T71" fmla="*/ 290 h 383"/>
                  <a:gd name="T72" fmla="*/ 212 w 391"/>
                  <a:gd name="T73" fmla="*/ 281 h 383"/>
                  <a:gd name="T74" fmla="*/ 287 w 391"/>
                  <a:gd name="T75" fmla="*/ 235 h 383"/>
                  <a:gd name="T76" fmla="*/ 374 w 391"/>
                  <a:gd name="T77" fmla="*/ 173 h 383"/>
                  <a:gd name="T78" fmla="*/ 254 w 391"/>
                  <a:gd name="T79" fmla="*/ 29 h 383"/>
                  <a:gd name="T80" fmla="*/ 253 w 391"/>
                  <a:gd name="T81" fmla="*/ 28 h 383"/>
                  <a:gd name="T82" fmla="*/ 235 w 391"/>
                  <a:gd name="T83" fmla="*/ 28 h 383"/>
                  <a:gd name="T84" fmla="*/ 97 w 391"/>
                  <a:gd name="T85" fmla="*/ 157 h 383"/>
                  <a:gd name="T86" fmla="*/ 96 w 391"/>
                  <a:gd name="T87" fmla="*/ 154 h 383"/>
                  <a:gd name="T88" fmla="*/ 96 w 391"/>
                  <a:gd name="T89" fmla="*/ 154 h 383"/>
                  <a:gd name="T90" fmla="*/ 83 w 391"/>
                  <a:gd name="T91" fmla="*/ 118 h 383"/>
                  <a:gd name="T92" fmla="*/ 83 w 391"/>
                  <a:gd name="T93" fmla="*/ 117 h 383"/>
                  <a:gd name="T94" fmla="*/ 35 w 391"/>
                  <a:gd name="T95" fmla="*/ 36 h 383"/>
                  <a:gd name="T96" fmla="*/ 51 w 391"/>
                  <a:gd name="T97" fmla="*/ 17 h 383"/>
                  <a:gd name="T98" fmla="*/ 47 w 391"/>
                  <a:gd name="T99" fmla="*/ 11 h 383"/>
                  <a:gd name="T100" fmla="*/ 31 w 391"/>
                  <a:gd name="T101" fmla="*/ 27 h 383"/>
                  <a:gd name="T102" fmla="*/ 19 w 391"/>
                  <a:gd name="T103" fmla="*/ 4 h 383"/>
                  <a:gd name="T104" fmla="*/ 17 w 391"/>
                  <a:gd name="T105" fmla="*/ 1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1" h="383">
                    <a:moveTo>
                      <a:pt x="17" y="10"/>
                    </a:moveTo>
                    <a:cubicBezTo>
                      <a:pt x="23" y="18"/>
                      <a:pt x="24" y="18"/>
                      <a:pt x="25" y="31"/>
                    </a:cubicBezTo>
                    <a:cubicBezTo>
                      <a:pt x="17" y="27"/>
                      <a:pt x="16" y="25"/>
                      <a:pt x="6" y="23"/>
                    </a:cubicBezTo>
                    <a:cubicBezTo>
                      <a:pt x="2" y="22"/>
                      <a:pt x="0" y="26"/>
                      <a:pt x="3" y="28"/>
                    </a:cubicBezTo>
                    <a:cubicBezTo>
                      <a:pt x="13" y="33"/>
                      <a:pt x="15" y="35"/>
                      <a:pt x="26" y="38"/>
                    </a:cubicBezTo>
                    <a:cubicBezTo>
                      <a:pt x="28" y="39"/>
                      <a:pt x="56" y="84"/>
                      <a:pt x="68" y="107"/>
                    </a:cubicBezTo>
                    <a:cubicBezTo>
                      <a:pt x="74" y="118"/>
                      <a:pt x="78" y="130"/>
                      <a:pt x="80" y="140"/>
                    </a:cubicBezTo>
                    <a:cubicBezTo>
                      <a:pt x="81" y="147"/>
                      <a:pt x="81" y="154"/>
                      <a:pt x="82" y="158"/>
                    </a:cubicBezTo>
                    <a:cubicBezTo>
                      <a:pt x="82" y="173"/>
                      <a:pt x="81" y="189"/>
                      <a:pt x="100" y="218"/>
                    </a:cubicBezTo>
                    <a:cubicBezTo>
                      <a:pt x="104" y="223"/>
                      <a:pt x="112" y="217"/>
                      <a:pt x="109" y="212"/>
                    </a:cubicBezTo>
                    <a:cubicBezTo>
                      <a:pt x="101" y="199"/>
                      <a:pt x="99" y="187"/>
                      <a:pt x="104" y="172"/>
                    </a:cubicBezTo>
                    <a:cubicBezTo>
                      <a:pt x="118" y="166"/>
                      <a:pt x="203" y="98"/>
                      <a:pt x="244" y="41"/>
                    </a:cubicBezTo>
                    <a:cubicBezTo>
                      <a:pt x="285" y="87"/>
                      <a:pt x="302" y="129"/>
                      <a:pt x="333" y="182"/>
                    </a:cubicBezTo>
                    <a:cubicBezTo>
                      <a:pt x="323" y="184"/>
                      <a:pt x="217" y="256"/>
                      <a:pt x="207" y="262"/>
                    </a:cubicBezTo>
                    <a:cubicBezTo>
                      <a:pt x="204" y="265"/>
                      <a:pt x="174" y="277"/>
                      <a:pt x="156" y="260"/>
                    </a:cubicBezTo>
                    <a:cubicBezTo>
                      <a:pt x="153" y="257"/>
                      <a:pt x="138" y="257"/>
                      <a:pt x="134" y="263"/>
                    </a:cubicBezTo>
                    <a:cubicBezTo>
                      <a:pt x="134" y="263"/>
                      <a:pt x="159" y="292"/>
                      <a:pt x="184" y="296"/>
                    </a:cubicBezTo>
                    <a:cubicBezTo>
                      <a:pt x="188" y="296"/>
                      <a:pt x="192" y="297"/>
                      <a:pt x="196" y="296"/>
                    </a:cubicBezTo>
                    <a:cubicBezTo>
                      <a:pt x="196" y="296"/>
                      <a:pt x="196" y="296"/>
                      <a:pt x="196" y="296"/>
                    </a:cubicBezTo>
                    <a:cubicBezTo>
                      <a:pt x="204" y="296"/>
                      <a:pt x="226" y="301"/>
                      <a:pt x="226" y="301"/>
                    </a:cubicBezTo>
                    <a:cubicBezTo>
                      <a:pt x="226" y="301"/>
                      <a:pt x="226" y="301"/>
                      <a:pt x="226" y="301"/>
                    </a:cubicBezTo>
                    <a:cubicBezTo>
                      <a:pt x="264" y="314"/>
                      <a:pt x="308" y="318"/>
                      <a:pt x="317" y="351"/>
                    </a:cubicBezTo>
                    <a:cubicBezTo>
                      <a:pt x="317" y="351"/>
                      <a:pt x="317" y="355"/>
                      <a:pt x="317" y="356"/>
                    </a:cubicBezTo>
                    <a:cubicBezTo>
                      <a:pt x="319" y="363"/>
                      <a:pt x="321" y="369"/>
                      <a:pt x="317" y="375"/>
                    </a:cubicBezTo>
                    <a:cubicBezTo>
                      <a:pt x="315" y="377"/>
                      <a:pt x="315" y="380"/>
                      <a:pt x="317" y="381"/>
                    </a:cubicBezTo>
                    <a:cubicBezTo>
                      <a:pt x="320" y="383"/>
                      <a:pt x="323" y="381"/>
                      <a:pt x="325" y="378"/>
                    </a:cubicBezTo>
                    <a:cubicBezTo>
                      <a:pt x="328" y="372"/>
                      <a:pt x="329" y="365"/>
                      <a:pt x="329" y="359"/>
                    </a:cubicBezTo>
                    <a:cubicBezTo>
                      <a:pt x="333" y="360"/>
                      <a:pt x="336" y="362"/>
                      <a:pt x="340" y="365"/>
                    </a:cubicBezTo>
                    <a:cubicBezTo>
                      <a:pt x="342" y="367"/>
                      <a:pt x="347" y="366"/>
                      <a:pt x="348" y="364"/>
                    </a:cubicBezTo>
                    <a:cubicBezTo>
                      <a:pt x="350" y="361"/>
                      <a:pt x="347" y="359"/>
                      <a:pt x="345" y="357"/>
                    </a:cubicBezTo>
                    <a:cubicBezTo>
                      <a:pt x="342" y="355"/>
                      <a:pt x="339" y="351"/>
                      <a:pt x="336" y="349"/>
                    </a:cubicBezTo>
                    <a:cubicBezTo>
                      <a:pt x="341" y="348"/>
                      <a:pt x="343" y="348"/>
                      <a:pt x="351" y="343"/>
                    </a:cubicBezTo>
                    <a:cubicBezTo>
                      <a:pt x="356" y="340"/>
                      <a:pt x="349" y="337"/>
                      <a:pt x="345" y="338"/>
                    </a:cubicBezTo>
                    <a:cubicBezTo>
                      <a:pt x="332" y="342"/>
                      <a:pt x="333" y="340"/>
                      <a:pt x="326" y="343"/>
                    </a:cubicBezTo>
                    <a:cubicBezTo>
                      <a:pt x="309" y="305"/>
                      <a:pt x="268" y="301"/>
                      <a:pt x="232" y="290"/>
                    </a:cubicBezTo>
                    <a:cubicBezTo>
                      <a:pt x="232" y="290"/>
                      <a:pt x="232" y="290"/>
                      <a:pt x="232" y="290"/>
                    </a:cubicBezTo>
                    <a:cubicBezTo>
                      <a:pt x="221" y="286"/>
                      <a:pt x="215" y="282"/>
                      <a:pt x="212" y="281"/>
                    </a:cubicBezTo>
                    <a:cubicBezTo>
                      <a:pt x="237" y="264"/>
                      <a:pt x="260" y="247"/>
                      <a:pt x="287" y="235"/>
                    </a:cubicBezTo>
                    <a:cubicBezTo>
                      <a:pt x="319" y="220"/>
                      <a:pt x="391" y="199"/>
                      <a:pt x="374" y="173"/>
                    </a:cubicBezTo>
                    <a:cubicBezTo>
                      <a:pt x="372" y="169"/>
                      <a:pt x="317" y="76"/>
                      <a:pt x="254" y="29"/>
                    </a:cubicBezTo>
                    <a:cubicBezTo>
                      <a:pt x="254" y="28"/>
                      <a:pt x="253" y="28"/>
                      <a:pt x="253" y="28"/>
                    </a:cubicBezTo>
                    <a:cubicBezTo>
                      <a:pt x="251" y="23"/>
                      <a:pt x="240" y="18"/>
                      <a:pt x="235" y="28"/>
                    </a:cubicBezTo>
                    <a:cubicBezTo>
                      <a:pt x="199" y="85"/>
                      <a:pt x="147" y="113"/>
                      <a:pt x="97" y="157"/>
                    </a:cubicBezTo>
                    <a:cubicBezTo>
                      <a:pt x="97" y="156"/>
                      <a:pt x="97" y="155"/>
                      <a:pt x="96" y="154"/>
                    </a:cubicBezTo>
                    <a:cubicBezTo>
                      <a:pt x="96" y="154"/>
                      <a:pt x="96" y="154"/>
                      <a:pt x="96" y="154"/>
                    </a:cubicBezTo>
                    <a:cubicBezTo>
                      <a:pt x="96" y="154"/>
                      <a:pt x="86" y="122"/>
                      <a:pt x="83" y="118"/>
                    </a:cubicBezTo>
                    <a:cubicBezTo>
                      <a:pt x="83" y="118"/>
                      <a:pt x="83" y="117"/>
                      <a:pt x="83" y="117"/>
                    </a:cubicBezTo>
                    <a:cubicBezTo>
                      <a:pt x="72" y="89"/>
                      <a:pt x="56" y="62"/>
                      <a:pt x="35" y="36"/>
                    </a:cubicBezTo>
                    <a:cubicBezTo>
                      <a:pt x="39" y="29"/>
                      <a:pt x="43" y="21"/>
                      <a:pt x="51" y="17"/>
                    </a:cubicBezTo>
                    <a:cubicBezTo>
                      <a:pt x="54" y="16"/>
                      <a:pt x="52" y="8"/>
                      <a:pt x="47" y="11"/>
                    </a:cubicBezTo>
                    <a:cubicBezTo>
                      <a:pt x="42" y="14"/>
                      <a:pt x="35" y="23"/>
                      <a:pt x="31" y="27"/>
                    </a:cubicBezTo>
                    <a:cubicBezTo>
                      <a:pt x="31" y="17"/>
                      <a:pt x="29" y="13"/>
                      <a:pt x="19" y="4"/>
                    </a:cubicBezTo>
                    <a:cubicBezTo>
                      <a:pt x="14" y="0"/>
                      <a:pt x="15" y="8"/>
                      <a:pt x="17"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17">
                <a:extLst>
                  <a:ext uri="{FF2B5EF4-FFF2-40B4-BE49-F238E27FC236}">
                    <a16:creationId xmlns:a16="http://schemas.microsoft.com/office/drawing/2014/main" id="{BA411C1F-8C4C-44A3-ACD1-E3790D742BAF}"/>
                  </a:ext>
                </a:extLst>
              </p:cNvPr>
              <p:cNvSpPr>
                <a:spLocks noEditPoints="1"/>
              </p:cNvSpPr>
              <p:nvPr/>
            </p:nvSpPr>
            <p:spPr bwMode="auto">
              <a:xfrm>
                <a:off x="7912485" y="1777764"/>
                <a:ext cx="915150" cy="757366"/>
              </a:xfrm>
              <a:custGeom>
                <a:avLst/>
                <a:gdLst>
                  <a:gd name="T0" fmla="*/ 244 w 294"/>
                  <a:gd name="T1" fmla="*/ 76 h 243"/>
                  <a:gd name="T2" fmla="*/ 253 w 294"/>
                  <a:gd name="T3" fmla="*/ 68 h 243"/>
                  <a:gd name="T4" fmla="*/ 251 w 294"/>
                  <a:gd name="T5" fmla="*/ 45 h 243"/>
                  <a:gd name="T6" fmla="*/ 229 w 294"/>
                  <a:gd name="T7" fmla="*/ 37 h 243"/>
                  <a:gd name="T8" fmla="*/ 230 w 294"/>
                  <a:gd name="T9" fmla="*/ 29 h 243"/>
                  <a:gd name="T10" fmla="*/ 187 w 294"/>
                  <a:gd name="T11" fmla="*/ 10 h 243"/>
                  <a:gd name="T12" fmla="*/ 147 w 294"/>
                  <a:gd name="T13" fmla="*/ 36 h 243"/>
                  <a:gd name="T14" fmla="*/ 72 w 294"/>
                  <a:gd name="T15" fmla="*/ 108 h 243"/>
                  <a:gd name="T16" fmla="*/ 48 w 294"/>
                  <a:gd name="T17" fmla="*/ 145 h 243"/>
                  <a:gd name="T18" fmla="*/ 48 w 294"/>
                  <a:gd name="T19" fmla="*/ 184 h 243"/>
                  <a:gd name="T20" fmla="*/ 57 w 294"/>
                  <a:gd name="T21" fmla="*/ 196 h 243"/>
                  <a:gd name="T22" fmla="*/ 59 w 294"/>
                  <a:gd name="T23" fmla="*/ 202 h 243"/>
                  <a:gd name="T24" fmla="*/ 73 w 294"/>
                  <a:gd name="T25" fmla="*/ 214 h 243"/>
                  <a:gd name="T26" fmla="*/ 80 w 294"/>
                  <a:gd name="T27" fmla="*/ 223 h 243"/>
                  <a:gd name="T28" fmla="*/ 136 w 294"/>
                  <a:gd name="T29" fmla="*/ 243 h 243"/>
                  <a:gd name="T30" fmla="*/ 127 w 294"/>
                  <a:gd name="T31" fmla="*/ 208 h 243"/>
                  <a:gd name="T32" fmla="*/ 123 w 294"/>
                  <a:gd name="T33" fmla="*/ 208 h 243"/>
                  <a:gd name="T34" fmla="*/ 162 w 294"/>
                  <a:gd name="T35" fmla="*/ 188 h 243"/>
                  <a:gd name="T36" fmla="*/ 273 w 294"/>
                  <a:gd name="T37" fmla="*/ 110 h 243"/>
                  <a:gd name="T38" fmla="*/ 248 w 294"/>
                  <a:gd name="T39" fmla="*/ 77 h 243"/>
                  <a:gd name="T40" fmla="*/ 3 w 294"/>
                  <a:gd name="T41" fmla="*/ 77 h 243"/>
                  <a:gd name="T42" fmla="*/ 10 w 294"/>
                  <a:gd name="T43" fmla="*/ 121 h 243"/>
                  <a:gd name="T44" fmla="*/ 27 w 294"/>
                  <a:gd name="T45" fmla="*/ 122 h 243"/>
                  <a:gd name="T46" fmla="*/ 33 w 294"/>
                  <a:gd name="T47" fmla="*/ 109 h 243"/>
                  <a:gd name="T48" fmla="*/ 29 w 294"/>
                  <a:gd name="T49" fmla="*/ 73 h 243"/>
                  <a:gd name="T50" fmla="*/ 3 w 294"/>
                  <a:gd name="T51" fmla="*/ 7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4" h="243">
                    <a:moveTo>
                      <a:pt x="244" y="76"/>
                    </a:moveTo>
                    <a:cubicBezTo>
                      <a:pt x="247" y="74"/>
                      <a:pt x="250" y="71"/>
                      <a:pt x="253" y="68"/>
                    </a:cubicBezTo>
                    <a:cubicBezTo>
                      <a:pt x="261" y="60"/>
                      <a:pt x="256" y="49"/>
                      <a:pt x="251" y="45"/>
                    </a:cubicBezTo>
                    <a:cubicBezTo>
                      <a:pt x="247" y="41"/>
                      <a:pt x="238" y="36"/>
                      <a:pt x="229" y="37"/>
                    </a:cubicBezTo>
                    <a:cubicBezTo>
                      <a:pt x="230" y="34"/>
                      <a:pt x="230" y="32"/>
                      <a:pt x="230" y="29"/>
                    </a:cubicBezTo>
                    <a:cubicBezTo>
                      <a:pt x="229" y="11"/>
                      <a:pt x="208" y="0"/>
                      <a:pt x="187" y="10"/>
                    </a:cubicBezTo>
                    <a:cubicBezTo>
                      <a:pt x="173" y="17"/>
                      <a:pt x="160" y="26"/>
                      <a:pt x="147" y="36"/>
                    </a:cubicBezTo>
                    <a:cubicBezTo>
                      <a:pt x="120" y="57"/>
                      <a:pt x="94" y="82"/>
                      <a:pt x="72" y="108"/>
                    </a:cubicBezTo>
                    <a:cubicBezTo>
                      <a:pt x="63" y="120"/>
                      <a:pt x="53" y="132"/>
                      <a:pt x="48" y="145"/>
                    </a:cubicBezTo>
                    <a:cubicBezTo>
                      <a:pt x="43" y="159"/>
                      <a:pt x="44" y="172"/>
                      <a:pt x="48" y="184"/>
                    </a:cubicBezTo>
                    <a:cubicBezTo>
                      <a:pt x="49" y="189"/>
                      <a:pt x="53" y="193"/>
                      <a:pt x="57" y="196"/>
                    </a:cubicBezTo>
                    <a:cubicBezTo>
                      <a:pt x="57" y="198"/>
                      <a:pt x="58" y="201"/>
                      <a:pt x="59" y="202"/>
                    </a:cubicBezTo>
                    <a:cubicBezTo>
                      <a:pt x="63" y="208"/>
                      <a:pt x="68" y="212"/>
                      <a:pt x="73" y="214"/>
                    </a:cubicBezTo>
                    <a:cubicBezTo>
                      <a:pt x="75" y="218"/>
                      <a:pt x="78" y="221"/>
                      <a:pt x="80" y="223"/>
                    </a:cubicBezTo>
                    <a:cubicBezTo>
                      <a:pt x="96" y="235"/>
                      <a:pt x="116" y="243"/>
                      <a:pt x="136" y="243"/>
                    </a:cubicBezTo>
                    <a:cubicBezTo>
                      <a:pt x="150" y="243"/>
                      <a:pt x="139" y="208"/>
                      <a:pt x="127" y="208"/>
                    </a:cubicBezTo>
                    <a:cubicBezTo>
                      <a:pt x="126" y="208"/>
                      <a:pt x="124" y="208"/>
                      <a:pt x="123" y="208"/>
                    </a:cubicBezTo>
                    <a:cubicBezTo>
                      <a:pt x="137" y="202"/>
                      <a:pt x="150" y="195"/>
                      <a:pt x="162" y="188"/>
                    </a:cubicBezTo>
                    <a:cubicBezTo>
                      <a:pt x="201" y="166"/>
                      <a:pt x="238" y="139"/>
                      <a:pt x="273" y="110"/>
                    </a:cubicBezTo>
                    <a:cubicBezTo>
                      <a:pt x="294" y="93"/>
                      <a:pt x="267" y="69"/>
                      <a:pt x="248" y="77"/>
                    </a:cubicBezTo>
                    <a:moveTo>
                      <a:pt x="3" y="77"/>
                    </a:moveTo>
                    <a:cubicBezTo>
                      <a:pt x="0" y="96"/>
                      <a:pt x="3" y="111"/>
                      <a:pt x="10" y="121"/>
                    </a:cubicBezTo>
                    <a:cubicBezTo>
                      <a:pt x="13" y="125"/>
                      <a:pt x="21" y="125"/>
                      <a:pt x="27" y="122"/>
                    </a:cubicBezTo>
                    <a:cubicBezTo>
                      <a:pt x="33" y="118"/>
                      <a:pt x="36" y="112"/>
                      <a:pt x="33" y="109"/>
                    </a:cubicBezTo>
                    <a:cubicBezTo>
                      <a:pt x="28" y="101"/>
                      <a:pt x="26" y="87"/>
                      <a:pt x="29" y="73"/>
                    </a:cubicBezTo>
                    <a:cubicBezTo>
                      <a:pt x="30" y="62"/>
                      <a:pt x="5" y="65"/>
                      <a:pt x="3" y="7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18">
                <a:extLst>
                  <a:ext uri="{FF2B5EF4-FFF2-40B4-BE49-F238E27FC236}">
                    <a16:creationId xmlns:a16="http://schemas.microsoft.com/office/drawing/2014/main" id="{933A0819-5162-4D4F-AB2B-182DEAB17301}"/>
                  </a:ext>
                </a:extLst>
              </p:cNvPr>
              <p:cNvSpPr>
                <a:spLocks/>
              </p:cNvSpPr>
              <p:nvPr/>
            </p:nvSpPr>
            <p:spPr bwMode="auto">
              <a:xfrm>
                <a:off x="8103404" y="1889792"/>
                <a:ext cx="534890" cy="588536"/>
              </a:xfrm>
              <a:custGeom>
                <a:avLst/>
                <a:gdLst>
                  <a:gd name="T0" fmla="*/ 107 w 172"/>
                  <a:gd name="T1" fmla="*/ 9 h 189"/>
                  <a:gd name="T2" fmla="*/ 53 w 172"/>
                  <a:gd name="T3" fmla="*/ 65 h 189"/>
                  <a:gd name="T4" fmla="*/ 42 w 172"/>
                  <a:gd name="T5" fmla="*/ 77 h 189"/>
                  <a:gd name="T6" fmla="*/ 37 w 172"/>
                  <a:gd name="T7" fmla="*/ 83 h 189"/>
                  <a:gd name="T8" fmla="*/ 34 w 172"/>
                  <a:gd name="T9" fmla="*/ 86 h 189"/>
                  <a:gd name="T10" fmla="*/ 23 w 172"/>
                  <a:gd name="T11" fmla="*/ 94 h 189"/>
                  <a:gd name="T12" fmla="*/ 14 w 172"/>
                  <a:gd name="T13" fmla="*/ 98 h 189"/>
                  <a:gd name="T14" fmla="*/ 1 w 172"/>
                  <a:gd name="T15" fmla="*/ 123 h 189"/>
                  <a:gd name="T16" fmla="*/ 13 w 172"/>
                  <a:gd name="T17" fmla="*/ 138 h 189"/>
                  <a:gd name="T18" fmla="*/ 9 w 172"/>
                  <a:gd name="T19" fmla="*/ 148 h 189"/>
                  <a:gd name="T20" fmla="*/ 25 w 172"/>
                  <a:gd name="T21" fmla="*/ 180 h 189"/>
                  <a:gd name="T22" fmla="*/ 55 w 172"/>
                  <a:gd name="T23" fmla="*/ 177 h 189"/>
                  <a:gd name="T24" fmla="*/ 60 w 172"/>
                  <a:gd name="T25" fmla="*/ 167 h 189"/>
                  <a:gd name="T26" fmla="*/ 70 w 172"/>
                  <a:gd name="T27" fmla="*/ 157 h 189"/>
                  <a:gd name="T28" fmla="*/ 73 w 172"/>
                  <a:gd name="T29" fmla="*/ 155 h 189"/>
                  <a:gd name="T30" fmla="*/ 80 w 172"/>
                  <a:gd name="T31" fmla="*/ 151 h 189"/>
                  <a:gd name="T32" fmla="*/ 94 w 172"/>
                  <a:gd name="T33" fmla="*/ 143 h 189"/>
                  <a:gd name="T34" fmla="*/ 161 w 172"/>
                  <a:gd name="T35" fmla="*/ 104 h 189"/>
                  <a:gd name="T36" fmla="*/ 162 w 172"/>
                  <a:gd name="T37" fmla="*/ 74 h 189"/>
                  <a:gd name="T38" fmla="*/ 128 w 172"/>
                  <a:gd name="T39" fmla="*/ 60 h 189"/>
                  <a:gd name="T40" fmla="*/ 81 w 172"/>
                  <a:gd name="T41" fmla="*/ 89 h 189"/>
                  <a:gd name="T42" fmla="*/ 129 w 172"/>
                  <a:gd name="T43" fmla="*/ 38 h 189"/>
                  <a:gd name="T44" fmla="*/ 130 w 172"/>
                  <a:gd name="T45" fmla="*/ 9 h 189"/>
                  <a:gd name="T46" fmla="*/ 107 w 172"/>
                  <a:gd name="T47" fmla="*/ 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189">
                    <a:moveTo>
                      <a:pt x="107" y="9"/>
                    </a:moveTo>
                    <a:cubicBezTo>
                      <a:pt x="89" y="28"/>
                      <a:pt x="70" y="46"/>
                      <a:pt x="53" y="65"/>
                    </a:cubicBezTo>
                    <a:cubicBezTo>
                      <a:pt x="50" y="69"/>
                      <a:pt x="46" y="73"/>
                      <a:pt x="42" y="77"/>
                    </a:cubicBezTo>
                    <a:cubicBezTo>
                      <a:pt x="41" y="79"/>
                      <a:pt x="39" y="81"/>
                      <a:pt x="37" y="83"/>
                    </a:cubicBezTo>
                    <a:cubicBezTo>
                      <a:pt x="37" y="83"/>
                      <a:pt x="33" y="87"/>
                      <a:pt x="34" y="86"/>
                    </a:cubicBezTo>
                    <a:cubicBezTo>
                      <a:pt x="31" y="89"/>
                      <a:pt x="27" y="92"/>
                      <a:pt x="23" y="94"/>
                    </a:cubicBezTo>
                    <a:cubicBezTo>
                      <a:pt x="20" y="96"/>
                      <a:pt x="19" y="97"/>
                      <a:pt x="14" y="98"/>
                    </a:cubicBezTo>
                    <a:cubicBezTo>
                      <a:pt x="3" y="101"/>
                      <a:pt x="0" y="116"/>
                      <a:pt x="1" y="123"/>
                    </a:cubicBezTo>
                    <a:cubicBezTo>
                      <a:pt x="2" y="130"/>
                      <a:pt x="7" y="136"/>
                      <a:pt x="13" y="138"/>
                    </a:cubicBezTo>
                    <a:cubicBezTo>
                      <a:pt x="11" y="141"/>
                      <a:pt x="10" y="144"/>
                      <a:pt x="9" y="148"/>
                    </a:cubicBezTo>
                    <a:cubicBezTo>
                      <a:pt x="5" y="160"/>
                      <a:pt x="15" y="174"/>
                      <a:pt x="25" y="180"/>
                    </a:cubicBezTo>
                    <a:cubicBezTo>
                      <a:pt x="34" y="185"/>
                      <a:pt x="51" y="189"/>
                      <a:pt x="55" y="177"/>
                    </a:cubicBezTo>
                    <a:cubicBezTo>
                      <a:pt x="57" y="171"/>
                      <a:pt x="57" y="170"/>
                      <a:pt x="60" y="167"/>
                    </a:cubicBezTo>
                    <a:cubicBezTo>
                      <a:pt x="63" y="163"/>
                      <a:pt x="67" y="160"/>
                      <a:pt x="70" y="157"/>
                    </a:cubicBezTo>
                    <a:cubicBezTo>
                      <a:pt x="68" y="159"/>
                      <a:pt x="73" y="155"/>
                      <a:pt x="73" y="155"/>
                    </a:cubicBezTo>
                    <a:cubicBezTo>
                      <a:pt x="75" y="154"/>
                      <a:pt x="78" y="152"/>
                      <a:pt x="80" y="151"/>
                    </a:cubicBezTo>
                    <a:cubicBezTo>
                      <a:pt x="85" y="148"/>
                      <a:pt x="89" y="146"/>
                      <a:pt x="94" y="143"/>
                    </a:cubicBezTo>
                    <a:cubicBezTo>
                      <a:pt x="117" y="131"/>
                      <a:pt x="139" y="118"/>
                      <a:pt x="161" y="104"/>
                    </a:cubicBezTo>
                    <a:cubicBezTo>
                      <a:pt x="172" y="97"/>
                      <a:pt x="169" y="83"/>
                      <a:pt x="162" y="74"/>
                    </a:cubicBezTo>
                    <a:cubicBezTo>
                      <a:pt x="156" y="66"/>
                      <a:pt x="139" y="53"/>
                      <a:pt x="128" y="60"/>
                    </a:cubicBezTo>
                    <a:cubicBezTo>
                      <a:pt x="112" y="70"/>
                      <a:pt x="97" y="80"/>
                      <a:pt x="81" y="89"/>
                    </a:cubicBezTo>
                    <a:cubicBezTo>
                      <a:pt x="97" y="72"/>
                      <a:pt x="113" y="55"/>
                      <a:pt x="129" y="38"/>
                    </a:cubicBezTo>
                    <a:cubicBezTo>
                      <a:pt x="139" y="29"/>
                      <a:pt x="135" y="14"/>
                      <a:pt x="130" y="9"/>
                    </a:cubicBezTo>
                    <a:cubicBezTo>
                      <a:pt x="125" y="3"/>
                      <a:pt x="116" y="0"/>
                      <a:pt x="107" y="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19">
                <a:extLst>
                  <a:ext uri="{FF2B5EF4-FFF2-40B4-BE49-F238E27FC236}">
                    <a16:creationId xmlns:a16="http://schemas.microsoft.com/office/drawing/2014/main" id="{2C328771-1EA7-4869-8917-A4CD44DE6F1D}"/>
                  </a:ext>
                </a:extLst>
              </p:cNvPr>
              <p:cNvSpPr>
                <a:spLocks/>
              </p:cNvSpPr>
              <p:nvPr/>
            </p:nvSpPr>
            <p:spPr bwMode="auto">
              <a:xfrm>
                <a:off x="7158275" y="2151714"/>
                <a:ext cx="981420" cy="998775"/>
              </a:xfrm>
              <a:custGeom>
                <a:avLst/>
                <a:gdLst>
                  <a:gd name="T0" fmla="*/ 76 w 316"/>
                  <a:gd name="T1" fmla="*/ 44 h 321"/>
                  <a:gd name="T2" fmla="*/ 270 w 316"/>
                  <a:gd name="T3" fmla="*/ 81 h 321"/>
                  <a:gd name="T4" fmla="*/ 242 w 316"/>
                  <a:gd name="T5" fmla="*/ 277 h 321"/>
                  <a:gd name="T6" fmla="*/ 39 w 316"/>
                  <a:gd name="T7" fmla="*/ 240 h 321"/>
                  <a:gd name="T8" fmla="*/ 76 w 316"/>
                  <a:gd name="T9" fmla="*/ 44 h 321"/>
                </a:gdLst>
                <a:ahLst/>
                <a:cxnLst>
                  <a:cxn ang="0">
                    <a:pos x="T0" y="T1"/>
                  </a:cxn>
                  <a:cxn ang="0">
                    <a:pos x="T2" y="T3"/>
                  </a:cxn>
                  <a:cxn ang="0">
                    <a:pos x="T4" y="T5"/>
                  </a:cxn>
                  <a:cxn ang="0">
                    <a:pos x="T6" y="T7"/>
                  </a:cxn>
                  <a:cxn ang="0">
                    <a:pos x="T8" y="T9"/>
                  </a:cxn>
                </a:cxnLst>
                <a:rect l="0" t="0" r="r" b="b"/>
                <a:pathLst>
                  <a:path w="316" h="321">
                    <a:moveTo>
                      <a:pt x="76" y="44"/>
                    </a:moveTo>
                    <a:cubicBezTo>
                      <a:pt x="137" y="0"/>
                      <a:pt x="224" y="16"/>
                      <a:pt x="270" y="81"/>
                    </a:cubicBezTo>
                    <a:cubicBezTo>
                      <a:pt x="316" y="145"/>
                      <a:pt x="304" y="233"/>
                      <a:pt x="242" y="277"/>
                    </a:cubicBezTo>
                    <a:cubicBezTo>
                      <a:pt x="181" y="321"/>
                      <a:pt x="73" y="290"/>
                      <a:pt x="39" y="240"/>
                    </a:cubicBezTo>
                    <a:cubicBezTo>
                      <a:pt x="0" y="181"/>
                      <a:pt x="14" y="88"/>
                      <a:pt x="7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20">
                <a:extLst>
                  <a:ext uri="{FF2B5EF4-FFF2-40B4-BE49-F238E27FC236}">
                    <a16:creationId xmlns:a16="http://schemas.microsoft.com/office/drawing/2014/main" id="{E5A02DDA-A5A3-44EF-9554-6A1A3B3BF9F7}"/>
                  </a:ext>
                </a:extLst>
              </p:cNvPr>
              <p:cNvSpPr>
                <a:spLocks/>
              </p:cNvSpPr>
              <p:nvPr/>
            </p:nvSpPr>
            <p:spPr bwMode="auto">
              <a:xfrm>
                <a:off x="7387063" y="2292142"/>
                <a:ext cx="175141" cy="211431"/>
              </a:xfrm>
              <a:custGeom>
                <a:avLst/>
                <a:gdLst>
                  <a:gd name="T0" fmla="*/ 19 w 56"/>
                  <a:gd name="T1" fmla="*/ 23 h 68"/>
                  <a:gd name="T2" fmla="*/ 36 w 56"/>
                  <a:gd name="T3" fmla="*/ 49 h 68"/>
                  <a:gd name="T4" fmla="*/ 19 w 56"/>
                  <a:gd name="T5" fmla="*/ 23 h 68"/>
                </a:gdLst>
                <a:ahLst/>
                <a:cxnLst>
                  <a:cxn ang="0">
                    <a:pos x="T0" y="T1"/>
                  </a:cxn>
                  <a:cxn ang="0">
                    <a:pos x="T2" y="T3"/>
                  </a:cxn>
                  <a:cxn ang="0">
                    <a:pos x="T4" y="T5"/>
                  </a:cxn>
                </a:cxnLst>
                <a:rect l="0" t="0" r="r" b="b"/>
                <a:pathLst>
                  <a:path w="56" h="68">
                    <a:moveTo>
                      <a:pt x="19" y="23"/>
                    </a:moveTo>
                    <a:cubicBezTo>
                      <a:pt x="56" y="0"/>
                      <a:pt x="52" y="33"/>
                      <a:pt x="36" y="49"/>
                    </a:cubicBezTo>
                    <a:cubicBezTo>
                      <a:pt x="15" y="68"/>
                      <a:pt x="0" y="35"/>
                      <a:pt x="19" y="23"/>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21">
                <a:extLst>
                  <a:ext uri="{FF2B5EF4-FFF2-40B4-BE49-F238E27FC236}">
                    <a16:creationId xmlns:a16="http://schemas.microsoft.com/office/drawing/2014/main" id="{49EA759A-00FA-4CA8-8BB9-2B1D4D35C2B6}"/>
                  </a:ext>
                </a:extLst>
              </p:cNvPr>
              <p:cNvSpPr>
                <a:spLocks/>
              </p:cNvSpPr>
              <p:nvPr/>
            </p:nvSpPr>
            <p:spPr bwMode="auto">
              <a:xfrm>
                <a:off x="7783101" y="2724471"/>
                <a:ext cx="192497" cy="179874"/>
              </a:xfrm>
              <a:custGeom>
                <a:avLst/>
                <a:gdLst>
                  <a:gd name="T0" fmla="*/ 21 w 62"/>
                  <a:gd name="T1" fmla="*/ 14 h 58"/>
                  <a:gd name="T2" fmla="*/ 33 w 62"/>
                  <a:gd name="T3" fmla="*/ 47 h 58"/>
                  <a:gd name="T4" fmla="*/ 21 w 62"/>
                  <a:gd name="T5" fmla="*/ 14 h 58"/>
                </a:gdLst>
                <a:ahLst/>
                <a:cxnLst>
                  <a:cxn ang="0">
                    <a:pos x="T0" y="T1"/>
                  </a:cxn>
                  <a:cxn ang="0">
                    <a:pos x="T2" y="T3"/>
                  </a:cxn>
                  <a:cxn ang="0">
                    <a:pos x="T4" y="T5"/>
                  </a:cxn>
                </a:cxnLst>
                <a:rect l="0" t="0" r="r" b="b"/>
                <a:pathLst>
                  <a:path w="62" h="58">
                    <a:moveTo>
                      <a:pt x="21" y="14"/>
                    </a:moveTo>
                    <a:cubicBezTo>
                      <a:pt x="62" y="0"/>
                      <a:pt x="48" y="41"/>
                      <a:pt x="33" y="47"/>
                    </a:cubicBezTo>
                    <a:cubicBezTo>
                      <a:pt x="4" y="58"/>
                      <a:pt x="0" y="22"/>
                      <a:pt x="21" y="14"/>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22">
                <a:extLst>
                  <a:ext uri="{FF2B5EF4-FFF2-40B4-BE49-F238E27FC236}">
                    <a16:creationId xmlns:a16="http://schemas.microsoft.com/office/drawing/2014/main" id="{9C33C92E-214A-451D-9DC3-61CB5DA03ABB}"/>
                  </a:ext>
                </a:extLst>
              </p:cNvPr>
              <p:cNvSpPr>
                <a:spLocks/>
              </p:cNvSpPr>
              <p:nvPr/>
            </p:nvSpPr>
            <p:spPr bwMode="auto">
              <a:xfrm>
                <a:off x="7371284" y="2490950"/>
                <a:ext cx="115183" cy="140428"/>
              </a:xfrm>
              <a:custGeom>
                <a:avLst/>
                <a:gdLst>
                  <a:gd name="T0" fmla="*/ 20 w 37"/>
                  <a:gd name="T1" fmla="*/ 10 h 45"/>
                  <a:gd name="T2" fmla="*/ 2 w 37"/>
                  <a:gd name="T3" fmla="*/ 15 h 45"/>
                  <a:gd name="T4" fmla="*/ 26 w 37"/>
                  <a:gd name="T5" fmla="*/ 33 h 45"/>
                  <a:gd name="T6" fmla="*/ 20 w 37"/>
                  <a:gd name="T7" fmla="*/ 10 h 45"/>
                </a:gdLst>
                <a:ahLst/>
                <a:cxnLst>
                  <a:cxn ang="0">
                    <a:pos x="T0" y="T1"/>
                  </a:cxn>
                  <a:cxn ang="0">
                    <a:pos x="T2" y="T3"/>
                  </a:cxn>
                  <a:cxn ang="0">
                    <a:pos x="T4" y="T5"/>
                  </a:cxn>
                  <a:cxn ang="0">
                    <a:pos x="T6" y="T7"/>
                  </a:cxn>
                </a:cxnLst>
                <a:rect l="0" t="0" r="r" b="b"/>
                <a:pathLst>
                  <a:path w="37" h="45">
                    <a:moveTo>
                      <a:pt x="20" y="10"/>
                    </a:moveTo>
                    <a:cubicBezTo>
                      <a:pt x="12" y="1"/>
                      <a:pt x="0" y="0"/>
                      <a:pt x="2" y="15"/>
                    </a:cubicBezTo>
                    <a:cubicBezTo>
                      <a:pt x="4" y="29"/>
                      <a:pt x="12" y="45"/>
                      <a:pt x="26" y="33"/>
                    </a:cubicBezTo>
                    <a:cubicBezTo>
                      <a:pt x="37" y="24"/>
                      <a:pt x="24" y="13"/>
                      <a:pt x="20" y="10"/>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23">
                <a:extLst>
                  <a:ext uri="{FF2B5EF4-FFF2-40B4-BE49-F238E27FC236}">
                    <a16:creationId xmlns:a16="http://schemas.microsoft.com/office/drawing/2014/main" id="{5C1652EB-8358-4A50-91B9-2864D1D05F2F}"/>
                  </a:ext>
                </a:extLst>
              </p:cNvPr>
              <p:cNvSpPr>
                <a:spLocks/>
              </p:cNvSpPr>
              <p:nvPr/>
            </p:nvSpPr>
            <p:spPr bwMode="auto">
              <a:xfrm>
                <a:off x="7648985" y="2539864"/>
                <a:ext cx="102560" cy="108871"/>
              </a:xfrm>
              <a:custGeom>
                <a:avLst/>
                <a:gdLst>
                  <a:gd name="T0" fmla="*/ 8 w 33"/>
                  <a:gd name="T1" fmla="*/ 25 h 35"/>
                  <a:gd name="T2" fmla="*/ 27 w 33"/>
                  <a:gd name="T3" fmla="*/ 28 h 35"/>
                  <a:gd name="T4" fmla="*/ 1 w 33"/>
                  <a:gd name="T5" fmla="*/ 6 h 35"/>
                  <a:gd name="T6" fmla="*/ 8 w 33"/>
                  <a:gd name="T7" fmla="*/ 25 h 35"/>
                </a:gdLst>
                <a:ahLst/>
                <a:cxnLst>
                  <a:cxn ang="0">
                    <a:pos x="T0" y="T1"/>
                  </a:cxn>
                  <a:cxn ang="0">
                    <a:pos x="T2" y="T3"/>
                  </a:cxn>
                  <a:cxn ang="0">
                    <a:pos x="T4" y="T5"/>
                  </a:cxn>
                  <a:cxn ang="0">
                    <a:pos x="T6" y="T7"/>
                  </a:cxn>
                </a:cxnLst>
                <a:rect l="0" t="0" r="r" b="b"/>
                <a:pathLst>
                  <a:path w="33" h="35">
                    <a:moveTo>
                      <a:pt x="8" y="25"/>
                    </a:moveTo>
                    <a:cubicBezTo>
                      <a:pt x="19" y="35"/>
                      <a:pt x="33" y="29"/>
                      <a:pt x="27" y="28"/>
                    </a:cubicBezTo>
                    <a:cubicBezTo>
                      <a:pt x="14" y="24"/>
                      <a:pt x="1" y="0"/>
                      <a:pt x="1" y="6"/>
                    </a:cubicBezTo>
                    <a:cubicBezTo>
                      <a:pt x="0" y="16"/>
                      <a:pt x="4" y="21"/>
                      <a:pt x="8" y="25"/>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24">
                <a:extLst>
                  <a:ext uri="{FF2B5EF4-FFF2-40B4-BE49-F238E27FC236}">
                    <a16:creationId xmlns:a16="http://schemas.microsoft.com/office/drawing/2014/main" id="{718F8B2C-6ACF-4A10-BD1C-DC30F8198EE0}"/>
                  </a:ext>
                </a:extLst>
              </p:cNvPr>
              <p:cNvSpPr>
                <a:spLocks/>
              </p:cNvSpPr>
              <p:nvPr/>
            </p:nvSpPr>
            <p:spPr bwMode="auto">
              <a:xfrm>
                <a:off x="7664764" y="2804942"/>
                <a:ext cx="151473" cy="99404"/>
              </a:xfrm>
              <a:custGeom>
                <a:avLst/>
                <a:gdLst>
                  <a:gd name="T0" fmla="*/ 34 w 49"/>
                  <a:gd name="T1" fmla="*/ 14 h 32"/>
                  <a:gd name="T2" fmla="*/ 6 w 49"/>
                  <a:gd name="T3" fmla="*/ 8 h 32"/>
                  <a:gd name="T4" fmla="*/ 30 w 49"/>
                  <a:gd name="T5" fmla="*/ 32 h 32"/>
                  <a:gd name="T6" fmla="*/ 34 w 49"/>
                  <a:gd name="T7" fmla="*/ 14 h 32"/>
                </a:gdLst>
                <a:ahLst/>
                <a:cxnLst>
                  <a:cxn ang="0">
                    <a:pos x="T0" y="T1"/>
                  </a:cxn>
                  <a:cxn ang="0">
                    <a:pos x="T2" y="T3"/>
                  </a:cxn>
                  <a:cxn ang="0">
                    <a:pos x="T4" y="T5"/>
                  </a:cxn>
                  <a:cxn ang="0">
                    <a:pos x="T6" y="T7"/>
                  </a:cxn>
                </a:cxnLst>
                <a:rect l="0" t="0" r="r" b="b"/>
                <a:pathLst>
                  <a:path w="49" h="32">
                    <a:moveTo>
                      <a:pt x="34" y="14"/>
                    </a:moveTo>
                    <a:cubicBezTo>
                      <a:pt x="27" y="4"/>
                      <a:pt x="9" y="0"/>
                      <a:pt x="6" y="8"/>
                    </a:cubicBezTo>
                    <a:cubicBezTo>
                      <a:pt x="0" y="26"/>
                      <a:pt x="20" y="32"/>
                      <a:pt x="30" y="32"/>
                    </a:cubicBezTo>
                    <a:cubicBezTo>
                      <a:pt x="49" y="32"/>
                      <a:pt x="36" y="18"/>
                      <a:pt x="34" y="14"/>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25">
                <a:extLst>
                  <a:ext uri="{FF2B5EF4-FFF2-40B4-BE49-F238E27FC236}">
                    <a16:creationId xmlns:a16="http://schemas.microsoft.com/office/drawing/2014/main" id="{51761F04-FBAA-43C4-BEC1-F4973653C3F8}"/>
                  </a:ext>
                </a:extLst>
              </p:cNvPr>
              <p:cNvSpPr>
                <a:spLocks noEditPoints="1"/>
              </p:cNvSpPr>
              <p:nvPr/>
            </p:nvSpPr>
            <p:spPr bwMode="auto">
              <a:xfrm>
                <a:off x="7139341" y="2077555"/>
                <a:ext cx="1099759" cy="1050845"/>
              </a:xfrm>
              <a:custGeom>
                <a:avLst/>
                <a:gdLst>
                  <a:gd name="T0" fmla="*/ 69 w 354"/>
                  <a:gd name="T1" fmla="*/ 299 h 338"/>
                  <a:gd name="T2" fmla="*/ 257 w 354"/>
                  <a:gd name="T3" fmla="*/ 314 h 338"/>
                  <a:gd name="T4" fmla="*/ 267 w 354"/>
                  <a:gd name="T5" fmla="*/ 301 h 338"/>
                  <a:gd name="T6" fmla="*/ 124 w 354"/>
                  <a:gd name="T7" fmla="*/ 44 h 338"/>
                  <a:gd name="T8" fmla="*/ 106 w 354"/>
                  <a:gd name="T9" fmla="*/ 46 h 338"/>
                  <a:gd name="T10" fmla="*/ 28 w 354"/>
                  <a:gd name="T11" fmla="*/ 228 h 338"/>
                  <a:gd name="T12" fmla="*/ 24 w 354"/>
                  <a:gd name="T13" fmla="*/ 156 h 338"/>
                  <a:gd name="T14" fmla="*/ 145 w 354"/>
                  <a:gd name="T15" fmla="*/ 47 h 338"/>
                  <a:gd name="T16" fmla="*/ 266 w 354"/>
                  <a:gd name="T17" fmla="*/ 278 h 338"/>
                  <a:gd name="T18" fmla="*/ 206 w 354"/>
                  <a:gd name="T19" fmla="*/ 300 h 338"/>
                  <a:gd name="T20" fmla="*/ 191 w 354"/>
                  <a:gd name="T21" fmla="*/ 318 h 338"/>
                  <a:gd name="T22" fmla="*/ 185 w 354"/>
                  <a:gd name="T23" fmla="*/ 315 h 338"/>
                  <a:gd name="T24" fmla="*/ 183 w 354"/>
                  <a:gd name="T25" fmla="*/ 297 h 338"/>
                  <a:gd name="T26" fmla="*/ 171 w 354"/>
                  <a:gd name="T27" fmla="*/ 310 h 338"/>
                  <a:gd name="T28" fmla="*/ 166 w 354"/>
                  <a:gd name="T29" fmla="*/ 308 h 338"/>
                  <a:gd name="T30" fmla="*/ 162 w 354"/>
                  <a:gd name="T31" fmla="*/ 302 h 338"/>
                  <a:gd name="T32" fmla="*/ 158 w 354"/>
                  <a:gd name="T33" fmla="*/ 305 h 338"/>
                  <a:gd name="T34" fmla="*/ 155 w 354"/>
                  <a:gd name="T35" fmla="*/ 304 h 338"/>
                  <a:gd name="T36" fmla="*/ 154 w 354"/>
                  <a:gd name="T37" fmla="*/ 296 h 338"/>
                  <a:gd name="T38" fmla="*/ 147 w 354"/>
                  <a:gd name="T39" fmla="*/ 300 h 338"/>
                  <a:gd name="T40" fmla="*/ 145 w 354"/>
                  <a:gd name="T41" fmla="*/ 299 h 338"/>
                  <a:gd name="T42" fmla="*/ 147 w 354"/>
                  <a:gd name="T43" fmla="*/ 295 h 338"/>
                  <a:gd name="T44" fmla="*/ 136 w 354"/>
                  <a:gd name="T45" fmla="*/ 295 h 338"/>
                  <a:gd name="T46" fmla="*/ 131 w 354"/>
                  <a:gd name="T47" fmla="*/ 292 h 338"/>
                  <a:gd name="T48" fmla="*/ 131 w 354"/>
                  <a:gd name="T49" fmla="*/ 287 h 338"/>
                  <a:gd name="T50" fmla="*/ 123 w 354"/>
                  <a:gd name="T51" fmla="*/ 288 h 338"/>
                  <a:gd name="T52" fmla="*/ 115 w 354"/>
                  <a:gd name="T53" fmla="*/ 284 h 338"/>
                  <a:gd name="T54" fmla="*/ 118 w 354"/>
                  <a:gd name="T55" fmla="*/ 275 h 338"/>
                  <a:gd name="T56" fmla="*/ 108 w 354"/>
                  <a:gd name="T57" fmla="*/ 280 h 338"/>
                  <a:gd name="T58" fmla="*/ 102 w 354"/>
                  <a:gd name="T59" fmla="*/ 276 h 338"/>
                  <a:gd name="T60" fmla="*/ 113 w 354"/>
                  <a:gd name="T61" fmla="*/ 269 h 338"/>
                  <a:gd name="T62" fmla="*/ 88 w 354"/>
                  <a:gd name="T63" fmla="*/ 267 h 338"/>
                  <a:gd name="T64" fmla="*/ 80 w 354"/>
                  <a:gd name="T65" fmla="*/ 261 h 338"/>
                  <a:gd name="T66" fmla="*/ 75 w 354"/>
                  <a:gd name="T67" fmla="*/ 245 h 338"/>
                  <a:gd name="T68" fmla="*/ 66 w 354"/>
                  <a:gd name="T69" fmla="*/ 249 h 338"/>
                  <a:gd name="T70" fmla="*/ 63 w 354"/>
                  <a:gd name="T71" fmla="*/ 246 h 338"/>
                  <a:gd name="T72" fmla="*/ 65 w 354"/>
                  <a:gd name="T73" fmla="*/ 237 h 338"/>
                  <a:gd name="T74" fmla="*/ 57 w 354"/>
                  <a:gd name="T75" fmla="*/ 240 h 338"/>
                  <a:gd name="T76" fmla="*/ 52 w 354"/>
                  <a:gd name="T77" fmla="*/ 234 h 338"/>
                  <a:gd name="T78" fmla="*/ 58 w 354"/>
                  <a:gd name="T79" fmla="*/ 229 h 338"/>
                  <a:gd name="T80" fmla="*/ 44 w 354"/>
                  <a:gd name="T81" fmla="*/ 225 h 338"/>
                  <a:gd name="T82" fmla="*/ 42 w 354"/>
                  <a:gd name="T83" fmla="*/ 222 h 338"/>
                  <a:gd name="T84" fmla="*/ 50 w 354"/>
                  <a:gd name="T85" fmla="*/ 215 h 338"/>
                  <a:gd name="T86" fmla="*/ 35 w 354"/>
                  <a:gd name="T87" fmla="*/ 212 h 338"/>
                  <a:gd name="T88" fmla="*/ 34 w 354"/>
                  <a:gd name="T89" fmla="*/ 209 h 338"/>
                  <a:gd name="T90" fmla="*/ 34 w 354"/>
                  <a:gd name="T91" fmla="*/ 198 h 338"/>
                  <a:gd name="T92" fmla="*/ 28 w 354"/>
                  <a:gd name="T93" fmla="*/ 196 h 338"/>
                  <a:gd name="T94" fmla="*/ 27 w 354"/>
                  <a:gd name="T95" fmla="*/ 190 h 338"/>
                  <a:gd name="T96" fmla="*/ 35 w 354"/>
                  <a:gd name="T97" fmla="*/ 173 h 338"/>
                  <a:gd name="T98" fmla="*/ 27 w 354"/>
                  <a:gd name="T99" fmla="*/ 176 h 338"/>
                  <a:gd name="T100" fmla="*/ 27 w 354"/>
                  <a:gd name="T101" fmla="*/ 172 h 338"/>
                  <a:gd name="T102" fmla="*/ 31 w 354"/>
                  <a:gd name="T103" fmla="*/ 160 h 338"/>
                  <a:gd name="T104" fmla="*/ 54 w 354"/>
                  <a:gd name="T105" fmla="*/ 101 h 338"/>
                  <a:gd name="T106" fmla="*/ 86 w 354"/>
                  <a:gd name="T107" fmla="*/ 71 h 338"/>
                  <a:gd name="T108" fmla="*/ 145 w 354"/>
                  <a:gd name="T109" fmla="*/ 4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338">
                    <a:moveTo>
                      <a:pt x="28" y="228"/>
                    </a:moveTo>
                    <a:cubicBezTo>
                      <a:pt x="35" y="262"/>
                      <a:pt x="51" y="284"/>
                      <a:pt x="69" y="299"/>
                    </a:cubicBezTo>
                    <a:cubicBezTo>
                      <a:pt x="90" y="320"/>
                      <a:pt x="120" y="335"/>
                      <a:pt x="162" y="335"/>
                    </a:cubicBezTo>
                    <a:cubicBezTo>
                      <a:pt x="184" y="338"/>
                      <a:pt x="214" y="338"/>
                      <a:pt x="257" y="314"/>
                    </a:cubicBezTo>
                    <a:cubicBezTo>
                      <a:pt x="296" y="291"/>
                      <a:pt x="333" y="206"/>
                      <a:pt x="330" y="204"/>
                    </a:cubicBezTo>
                    <a:cubicBezTo>
                      <a:pt x="331" y="205"/>
                      <a:pt x="324" y="267"/>
                      <a:pt x="267" y="301"/>
                    </a:cubicBezTo>
                    <a:cubicBezTo>
                      <a:pt x="302" y="267"/>
                      <a:pt x="354" y="199"/>
                      <a:pt x="300" y="116"/>
                    </a:cubicBezTo>
                    <a:cubicBezTo>
                      <a:pt x="264" y="59"/>
                      <a:pt x="191" y="32"/>
                      <a:pt x="124" y="44"/>
                    </a:cubicBezTo>
                    <a:cubicBezTo>
                      <a:pt x="113" y="46"/>
                      <a:pt x="102" y="49"/>
                      <a:pt x="93" y="53"/>
                    </a:cubicBezTo>
                    <a:cubicBezTo>
                      <a:pt x="97" y="51"/>
                      <a:pt x="102" y="49"/>
                      <a:pt x="106" y="46"/>
                    </a:cubicBezTo>
                    <a:cubicBezTo>
                      <a:pt x="153" y="0"/>
                      <a:pt x="139" y="18"/>
                      <a:pt x="100" y="41"/>
                    </a:cubicBezTo>
                    <a:cubicBezTo>
                      <a:pt x="41" y="75"/>
                      <a:pt x="0" y="174"/>
                      <a:pt x="28" y="228"/>
                    </a:cubicBezTo>
                    <a:close/>
                    <a:moveTo>
                      <a:pt x="45" y="102"/>
                    </a:moveTo>
                    <a:cubicBezTo>
                      <a:pt x="34" y="122"/>
                      <a:pt x="27" y="140"/>
                      <a:pt x="24" y="156"/>
                    </a:cubicBezTo>
                    <a:cubicBezTo>
                      <a:pt x="27" y="137"/>
                      <a:pt x="34" y="119"/>
                      <a:pt x="45" y="102"/>
                    </a:cubicBezTo>
                    <a:close/>
                    <a:moveTo>
                      <a:pt x="145" y="47"/>
                    </a:moveTo>
                    <a:cubicBezTo>
                      <a:pt x="199" y="46"/>
                      <a:pt x="258" y="73"/>
                      <a:pt x="284" y="117"/>
                    </a:cubicBezTo>
                    <a:cubicBezTo>
                      <a:pt x="308" y="157"/>
                      <a:pt x="326" y="220"/>
                      <a:pt x="266" y="278"/>
                    </a:cubicBezTo>
                    <a:cubicBezTo>
                      <a:pt x="253" y="292"/>
                      <a:pt x="226" y="309"/>
                      <a:pt x="200" y="318"/>
                    </a:cubicBezTo>
                    <a:cubicBezTo>
                      <a:pt x="206" y="300"/>
                      <a:pt x="206" y="300"/>
                      <a:pt x="206" y="300"/>
                    </a:cubicBezTo>
                    <a:cubicBezTo>
                      <a:pt x="193" y="318"/>
                      <a:pt x="193" y="318"/>
                      <a:pt x="193" y="318"/>
                    </a:cubicBezTo>
                    <a:cubicBezTo>
                      <a:pt x="193" y="318"/>
                      <a:pt x="192" y="318"/>
                      <a:pt x="191" y="318"/>
                    </a:cubicBezTo>
                    <a:cubicBezTo>
                      <a:pt x="195" y="302"/>
                      <a:pt x="195" y="302"/>
                      <a:pt x="195" y="302"/>
                    </a:cubicBezTo>
                    <a:cubicBezTo>
                      <a:pt x="185" y="315"/>
                      <a:pt x="185" y="315"/>
                      <a:pt x="185" y="315"/>
                    </a:cubicBezTo>
                    <a:cubicBezTo>
                      <a:pt x="184" y="315"/>
                      <a:pt x="183" y="315"/>
                      <a:pt x="182" y="314"/>
                    </a:cubicBezTo>
                    <a:cubicBezTo>
                      <a:pt x="183" y="297"/>
                      <a:pt x="183" y="297"/>
                      <a:pt x="183" y="297"/>
                    </a:cubicBezTo>
                    <a:cubicBezTo>
                      <a:pt x="173" y="311"/>
                      <a:pt x="173" y="311"/>
                      <a:pt x="173" y="311"/>
                    </a:cubicBezTo>
                    <a:cubicBezTo>
                      <a:pt x="172" y="311"/>
                      <a:pt x="172" y="310"/>
                      <a:pt x="171" y="310"/>
                    </a:cubicBezTo>
                    <a:cubicBezTo>
                      <a:pt x="174" y="299"/>
                      <a:pt x="174" y="299"/>
                      <a:pt x="174" y="299"/>
                    </a:cubicBezTo>
                    <a:cubicBezTo>
                      <a:pt x="166" y="308"/>
                      <a:pt x="166" y="308"/>
                      <a:pt x="166" y="308"/>
                    </a:cubicBezTo>
                    <a:cubicBezTo>
                      <a:pt x="165" y="308"/>
                      <a:pt x="164" y="307"/>
                      <a:pt x="163" y="307"/>
                    </a:cubicBezTo>
                    <a:cubicBezTo>
                      <a:pt x="162" y="302"/>
                      <a:pt x="162" y="302"/>
                      <a:pt x="162" y="302"/>
                    </a:cubicBezTo>
                    <a:cubicBezTo>
                      <a:pt x="159" y="306"/>
                      <a:pt x="159" y="306"/>
                      <a:pt x="159" y="306"/>
                    </a:cubicBezTo>
                    <a:cubicBezTo>
                      <a:pt x="159" y="305"/>
                      <a:pt x="159" y="305"/>
                      <a:pt x="158" y="305"/>
                    </a:cubicBezTo>
                    <a:cubicBezTo>
                      <a:pt x="159" y="300"/>
                      <a:pt x="159" y="300"/>
                      <a:pt x="159" y="300"/>
                    </a:cubicBezTo>
                    <a:cubicBezTo>
                      <a:pt x="155" y="304"/>
                      <a:pt x="155" y="304"/>
                      <a:pt x="155" y="304"/>
                    </a:cubicBezTo>
                    <a:cubicBezTo>
                      <a:pt x="154" y="303"/>
                      <a:pt x="154" y="303"/>
                      <a:pt x="153" y="303"/>
                    </a:cubicBezTo>
                    <a:cubicBezTo>
                      <a:pt x="154" y="296"/>
                      <a:pt x="154" y="296"/>
                      <a:pt x="154" y="296"/>
                    </a:cubicBezTo>
                    <a:cubicBezTo>
                      <a:pt x="148" y="301"/>
                      <a:pt x="148" y="301"/>
                      <a:pt x="148" y="301"/>
                    </a:cubicBezTo>
                    <a:cubicBezTo>
                      <a:pt x="148" y="301"/>
                      <a:pt x="147" y="300"/>
                      <a:pt x="147" y="300"/>
                    </a:cubicBezTo>
                    <a:cubicBezTo>
                      <a:pt x="150" y="294"/>
                      <a:pt x="150" y="294"/>
                      <a:pt x="150" y="294"/>
                    </a:cubicBezTo>
                    <a:cubicBezTo>
                      <a:pt x="145" y="299"/>
                      <a:pt x="145" y="299"/>
                      <a:pt x="145" y="299"/>
                    </a:cubicBezTo>
                    <a:cubicBezTo>
                      <a:pt x="144" y="299"/>
                      <a:pt x="144" y="299"/>
                      <a:pt x="144" y="299"/>
                    </a:cubicBezTo>
                    <a:cubicBezTo>
                      <a:pt x="147" y="295"/>
                      <a:pt x="147" y="295"/>
                      <a:pt x="147" y="295"/>
                    </a:cubicBezTo>
                    <a:cubicBezTo>
                      <a:pt x="140" y="297"/>
                      <a:pt x="140" y="297"/>
                      <a:pt x="140" y="297"/>
                    </a:cubicBezTo>
                    <a:cubicBezTo>
                      <a:pt x="139" y="296"/>
                      <a:pt x="137" y="296"/>
                      <a:pt x="136" y="295"/>
                    </a:cubicBezTo>
                    <a:cubicBezTo>
                      <a:pt x="135" y="288"/>
                      <a:pt x="135" y="288"/>
                      <a:pt x="135" y="288"/>
                    </a:cubicBezTo>
                    <a:cubicBezTo>
                      <a:pt x="131" y="292"/>
                      <a:pt x="131" y="292"/>
                      <a:pt x="131" y="292"/>
                    </a:cubicBezTo>
                    <a:cubicBezTo>
                      <a:pt x="130" y="292"/>
                      <a:pt x="130" y="292"/>
                      <a:pt x="130" y="292"/>
                    </a:cubicBezTo>
                    <a:cubicBezTo>
                      <a:pt x="131" y="287"/>
                      <a:pt x="131" y="287"/>
                      <a:pt x="131" y="287"/>
                    </a:cubicBezTo>
                    <a:cubicBezTo>
                      <a:pt x="126" y="290"/>
                      <a:pt x="126" y="290"/>
                      <a:pt x="126" y="290"/>
                    </a:cubicBezTo>
                    <a:cubicBezTo>
                      <a:pt x="125" y="289"/>
                      <a:pt x="124" y="289"/>
                      <a:pt x="123" y="288"/>
                    </a:cubicBezTo>
                    <a:cubicBezTo>
                      <a:pt x="126" y="278"/>
                      <a:pt x="126" y="278"/>
                      <a:pt x="126" y="278"/>
                    </a:cubicBezTo>
                    <a:cubicBezTo>
                      <a:pt x="115" y="284"/>
                      <a:pt x="115" y="284"/>
                      <a:pt x="115" y="284"/>
                    </a:cubicBezTo>
                    <a:cubicBezTo>
                      <a:pt x="115" y="284"/>
                      <a:pt x="114" y="283"/>
                      <a:pt x="113" y="283"/>
                    </a:cubicBezTo>
                    <a:cubicBezTo>
                      <a:pt x="118" y="275"/>
                      <a:pt x="118" y="275"/>
                      <a:pt x="118" y="275"/>
                    </a:cubicBezTo>
                    <a:cubicBezTo>
                      <a:pt x="109" y="281"/>
                      <a:pt x="109" y="281"/>
                      <a:pt x="109" y="281"/>
                    </a:cubicBezTo>
                    <a:cubicBezTo>
                      <a:pt x="109" y="280"/>
                      <a:pt x="108" y="280"/>
                      <a:pt x="108" y="280"/>
                    </a:cubicBezTo>
                    <a:cubicBezTo>
                      <a:pt x="114" y="272"/>
                      <a:pt x="114" y="272"/>
                      <a:pt x="114" y="272"/>
                    </a:cubicBezTo>
                    <a:cubicBezTo>
                      <a:pt x="102" y="276"/>
                      <a:pt x="102" y="276"/>
                      <a:pt x="102" y="276"/>
                    </a:cubicBezTo>
                    <a:cubicBezTo>
                      <a:pt x="102" y="276"/>
                      <a:pt x="102" y="276"/>
                      <a:pt x="102" y="276"/>
                    </a:cubicBezTo>
                    <a:cubicBezTo>
                      <a:pt x="113" y="269"/>
                      <a:pt x="113" y="269"/>
                      <a:pt x="113" y="269"/>
                    </a:cubicBezTo>
                    <a:cubicBezTo>
                      <a:pt x="113" y="269"/>
                      <a:pt x="95" y="268"/>
                      <a:pt x="90" y="268"/>
                    </a:cubicBezTo>
                    <a:cubicBezTo>
                      <a:pt x="89" y="268"/>
                      <a:pt x="88" y="267"/>
                      <a:pt x="88" y="267"/>
                    </a:cubicBezTo>
                    <a:cubicBezTo>
                      <a:pt x="87" y="264"/>
                      <a:pt x="95" y="253"/>
                      <a:pt x="95" y="253"/>
                    </a:cubicBezTo>
                    <a:cubicBezTo>
                      <a:pt x="80" y="261"/>
                      <a:pt x="80" y="261"/>
                      <a:pt x="80" y="261"/>
                    </a:cubicBezTo>
                    <a:cubicBezTo>
                      <a:pt x="78" y="259"/>
                      <a:pt x="76" y="258"/>
                      <a:pt x="74" y="256"/>
                    </a:cubicBezTo>
                    <a:cubicBezTo>
                      <a:pt x="75" y="245"/>
                      <a:pt x="75" y="245"/>
                      <a:pt x="75" y="245"/>
                    </a:cubicBezTo>
                    <a:cubicBezTo>
                      <a:pt x="68" y="251"/>
                      <a:pt x="68" y="251"/>
                      <a:pt x="68" y="251"/>
                    </a:cubicBezTo>
                    <a:cubicBezTo>
                      <a:pt x="67" y="250"/>
                      <a:pt x="67" y="250"/>
                      <a:pt x="66" y="249"/>
                    </a:cubicBezTo>
                    <a:cubicBezTo>
                      <a:pt x="68" y="241"/>
                      <a:pt x="68" y="241"/>
                      <a:pt x="68" y="241"/>
                    </a:cubicBezTo>
                    <a:cubicBezTo>
                      <a:pt x="63" y="246"/>
                      <a:pt x="63" y="246"/>
                      <a:pt x="63" y="246"/>
                    </a:cubicBezTo>
                    <a:cubicBezTo>
                      <a:pt x="62" y="246"/>
                      <a:pt x="62" y="245"/>
                      <a:pt x="62" y="245"/>
                    </a:cubicBezTo>
                    <a:cubicBezTo>
                      <a:pt x="65" y="237"/>
                      <a:pt x="65" y="237"/>
                      <a:pt x="65" y="237"/>
                    </a:cubicBezTo>
                    <a:cubicBezTo>
                      <a:pt x="58" y="241"/>
                      <a:pt x="58" y="241"/>
                      <a:pt x="58" y="241"/>
                    </a:cubicBezTo>
                    <a:cubicBezTo>
                      <a:pt x="57" y="241"/>
                      <a:pt x="57" y="240"/>
                      <a:pt x="57" y="240"/>
                    </a:cubicBezTo>
                    <a:cubicBezTo>
                      <a:pt x="63" y="231"/>
                      <a:pt x="63" y="231"/>
                      <a:pt x="63" y="231"/>
                    </a:cubicBezTo>
                    <a:cubicBezTo>
                      <a:pt x="52" y="234"/>
                      <a:pt x="52" y="234"/>
                      <a:pt x="52" y="234"/>
                    </a:cubicBezTo>
                    <a:cubicBezTo>
                      <a:pt x="51" y="234"/>
                      <a:pt x="51" y="234"/>
                      <a:pt x="51" y="234"/>
                    </a:cubicBezTo>
                    <a:cubicBezTo>
                      <a:pt x="58" y="229"/>
                      <a:pt x="58" y="229"/>
                      <a:pt x="58" y="229"/>
                    </a:cubicBezTo>
                    <a:cubicBezTo>
                      <a:pt x="46" y="227"/>
                      <a:pt x="46" y="227"/>
                      <a:pt x="46" y="227"/>
                    </a:cubicBezTo>
                    <a:cubicBezTo>
                      <a:pt x="45" y="227"/>
                      <a:pt x="45" y="226"/>
                      <a:pt x="44" y="225"/>
                    </a:cubicBezTo>
                    <a:cubicBezTo>
                      <a:pt x="52" y="223"/>
                      <a:pt x="52" y="223"/>
                      <a:pt x="52" y="223"/>
                    </a:cubicBezTo>
                    <a:cubicBezTo>
                      <a:pt x="42" y="222"/>
                      <a:pt x="42" y="222"/>
                      <a:pt x="42" y="222"/>
                    </a:cubicBezTo>
                    <a:cubicBezTo>
                      <a:pt x="41" y="221"/>
                      <a:pt x="41" y="220"/>
                      <a:pt x="40" y="220"/>
                    </a:cubicBezTo>
                    <a:cubicBezTo>
                      <a:pt x="50" y="215"/>
                      <a:pt x="50" y="215"/>
                      <a:pt x="50" y="215"/>
                    </a:cubicBezTo>
                    <a:cubicBezTo>
                      <a:pt x="36" y="213"/>
                      <a:pt x="36" y="213"/>
                      <a:pt x="36" y="213"/>
                    </a:cubicBezTo>
                    <a:cubicBezTo>
                      <a:pt x="36" y="213"/>
                      <a:pt x="36" y="212"/>
                      <a:pt x="35" y="212"/>
                    </a:cubicBezTo>
                    <a:cubicBezTo>
                      <a:pt x="42" y="210"/>
                      <a:pt x="42" y="210"/>
                      <a:pt x="42" y="210"/>
                    </a:cubicBezTo>
                    <a:cubicBezTo>
                      <a:pt x="34" y="209"/>
                      <a:pt x="34" y="209"/>
                      <a:pt x="34" y="209"/>
                    </a:cubicBezTo>
                    <a:cubicBezTo>
                      <a:pt x="33" y="207"/>
                      <a:pt x="32" y="205"/>
                      <a:pt x="31" y="203"/>
                    </a:cubicBezTo>
                    <a:cubicBezTo>
                      <a:pt x="34" y="198"/>
                      <a:pt x="34" y="198"/>
                      <a:pt x="34" y="198"/>
                    </a:cubicBezTo>
                    <a:cubicBezTo>
                      <a:pt x="29" y="199"/>
                      <a:pt x="29" y="199"/>
                      <a:pt x="29" y="199"/>
                    </a:cubicBezTo>
                    <a:cubicBezTo>
                      <a:pt x="29" y="198"/>
                      <a:pt x="29" y="197"/>
                      <a:pt x="28" y="196"/>
                    </a:cubicBezTo>
                    <a:cubicBezTo>
                      <a:pt x="31" y="192"/>
                      <a:pt x="31" y="192"/>
                      <a:pt x="31" y="192"/>
                    </a:cubicBezTo>
                    <a:cubicBezTo>
                      <a:pt x="27" y="190"/>
                      <a:pt x="27" y="190"/>
                      <a:pt x="27" y="190"/>
                    </a:cubicBezTo>
                    <a:cubicBezTo>
                      <a:pt x="27" y="188"/>
                      <a:pt x="27" y="186"/>
                      <a:pt x="27" y="183"/>
                    </a:cubicBezTo>
                    <a:cubicBezTo>
                      <a:pt x="35" y="173"/>
                      <a:pt x="35" y="173"/>
                      <a:pt x="35" y="173"/>
                    </a:cubicBezTo>
                    <a:cubicBezTo>
                      <a:pt x="27" y="180"/>
                      <a:pt x="27" y="180"/>
                      <a:pt x="27" y="180"/>
                    </a:cubicBezTo>
                    <a:cubicBezTo>
                      <a:pt x="27" y="179"/>
                      <a:pt x="27" y="178"/>
                      <a:pt x="27" y="176"/>
                    </a:cubicBezTo>
                    <a:cubicBezTo>
                      <a:pt x="30" y="173"/>
                      <a:pt x="30" y="173"/>
                      <a:pt x="30" y="173"/>
                    </a:cubicBezTo>
                    <a:cubicBezTo>
                      <a:pt x="27" y="172"/>
                      <a:pt x="27" y="172"/>
                      <a:pt x="27" y="172"/>
                    </a:cubicBezTo>
                    <a:cubicBezTo>
                      <a:pt x="27" y="170"/>
                      <a:pt x="28" y="168"/>
                      <a:pt x="28" y="166"/>
                    </a:cubicBezTo>
                    <a:cubicBezTo>
                      <a:pt x="31" y="160"/>
                      <a:pt x="31" y="160"/>
                      <a:pt x="31" y="160"/>
                    </a:cubicBezTo>
                    <a:cubicBezTo>
                      <a:pt x="31" y="160"/>
                      <a:pt x="30" y="160"/>
                      <a:pt x="29" y="161"/>
                    </a:cubicBezTo>
                    <a:cubicBezTo>
                      <a:pt x="32" y="144"/>
                      <a:pt x="39" y="123"/>
                      <a:pt x="54" y="101"/>
                    </a:cubicBezTo>
                    <a:cubicBezTo>
                      <a:pt x="54" y="101"/>
                      <a:pt x="54" y="101"/>
                      <a:pt x="54" y="101"/>
                    </a:cubicBezTo>
                    <a:cubicBezTo>
                      <a:pt x="62" y="91"/>
                      <a:pt x="73" y="80"/>
                      <a:pt x="86" y="71"/>
                    </a:cubicBezTo>
                    <a:cubicBezTo>
                      <a:pt x="107" y="57"/>
                      <a:pt x="129" y="49"/>
                      <a:pt x="146" y="48"/>
                    </a:cubicBezTo>
                    <a:cubicBezTo>
                      <a:pt x="146" y="48"/>
                      <a:pt x="145" y="48"/>
                      <a:pt x="145" y="47"/>
                    </a:cubicBezTo>
                    <a:close/>
                  </a:path>
                </a:pathLst>
              </a:custGeom>
              <a:solidFill>
                <a:srgbClr val="FEE1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26">
                <a:extLst>
                  <a:ext uri="{FF2B5EF4-FFF2-40B4-BE49-F238E27FC236}">
                    <a16:creationId xmlns:a16="http://schemas.microsoft.com/office/drawing/2014/main" id="{BDBFCD9E-4D60-4EC2-8BD0-E1BC9356D0FC}"/>
                  </a:ext>
                </a:extLst>
              </p:cNvPr>
              <p:cNvSpPr>
                <a:spLocks/>
              </p:cNvSpPr>
              <p:nvPr/>
            </p:nvSpPr>
            <p:spPr bwMode="auto">
              <a:xfrm>
                <a:off x="7704209" y="2394702"/>
                <a:ext cx="233521" cy="134116"/>
              </a:xfrm>
              <a:custGeom>
                <a:avLst/>
                <a:gdLst>
                  <a:gd name="T0" fmla="*/ 70 w 75"/>
                  <a:gd name="T1" fmla="*/ 8 h 43"/>
                  <a:gd name="T2" fmla="*/ 53 w 75"/>
                  <a:gd name="T3" fmla="*/ 36 h 43"/>
                  <a:gd name="T4" fmla="*/ 20 w 75"/>
                  <a:gd name="T5" fmla="*/ 34 h 43"/>
                  <a:gd name="T6" fmla="*/ 70 w 75"/>
                  <a:gd name="T7" fmla="*/ 8 h 43"/>
                </a:gdLst>
                <a:ahLst/>
                <a:cxnLst>
                  <a:cxn ang="0">
                    <a:pos x="T0" y="T1"/>
                  </a:cxn>
                  <a:cxn ang="0">
                    <a:pos x="T2" y="T3"/>
                  </a:cxn>
                  <a:cxn ang="0">
                    <a:pos x="T4" y="T5"/>
                  </a:cxn>
                  <a:cxn ang="0">
                    <a:pos x="T6" y="T7"/>
                  </a:cxn>
                </a:cxnLst>
                <a:rect l="0" t="0" r="r" b="b"/>
                <a:pathLst>
                  <a:path w="75" h="43">
                    <a:moveTo>
                      <a:pt x="70" y="8"/>
                    </a:moveTo>
                    <a:cubicBezTo>
                      <a:pt x="75" y="16"/>
                      <a:pt x="67" y="29"/>
                      <a:pt x="53" y="36"/>
                    </a:cubicBezTo>
                    <a:cubicBezTo>
                      <a:pt x="39" y="43"/>
                      <a:pt x="25" y="42"/>
                      <a:pt x="20" y="34"/>
                    </a:cubicBezTo>
                    <a:cubicBezTo>
                      <a:pt x="0" y="4"/>
                      <a:pt x="66" y="0"/>
                      <a:pt x="70" y="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27">
                <a:extLst>
                  <a:ext uri="{FF2B5EF4-FFF2-40B4-BE49-F238E27FC236}">
                    <a16:creationId xmlns:a16="http://schemas.microsoft.com/office/drawing/2014/main" id="{71C559FD-9615-4399-AD53-936FC56533D8}"/>
                  </a:ext>
                </a:extLst>
              </p:cNvPr>
              <p:cNvSpPr>
                <a:spLocks noEditPoints="1"/>
              </p:cNvSpPr>
              <p:nvPr/>
            </p:nvSpPr>
            <p:spPr bwMode="auto">
              <a:xfrm>
                <a:off x="6940532" y="1877169"/>
                <a:ext cx="1407438" cy="1481596"/>
              </a:xfrm>
              <a:custGeom>
                <a:avLst/>
                <a:gdLst>
                  <a:gd name="T0" fmla="*/ 133 w 453"/>
                  <a:gd name="T1" fmla="*/ 62 h 476"/>
                  <a:gd name="T2" fmla="*/ 94 w 453"/>
                  <a:gd name="T3" fmla="*/ 87 h 476"/>
                  <a:gd name="T4" fmla="*/ 42 w 453"/>
                  <a:gd name="T5" fmla="*/ 81 h 476"/>
                  <a:gd name="T6" fmla="*/ 39 w 453"/>
                  <a:gd name="T7" fmla="*/ 121 h 476"/>
                  <a:gd name="T8" fmla="*/ 66 w 453"/>
                  <a:gd name="T9" fmla="*/ 169 h 476"/>
                  <a:gd name="T10" fmla="*/ 45 w 453"/>
                  <a:gd name="T11" fmla="*/ 278 h 476"/>
                  <a:gd name="T12" fmla="*/ 106 w 453"/>
                  <a:gd name="T13" fmla="*/ 386 h 476"/>
                  <a:gd name="T14" fmla="*/ 194 w 453"/>
                  <a:gd name="T15" fmla="*/ 468 h 476"/>
                  <a:gd name="T16" fmla="*/ 242 w 453"/>
                  <a:gd name="T17" fmla="*/ 463 h 476"/>
                  <a:gd name="T18" fmla="*/ 284 w 453"/>
                  <a:gd name="T19" fmla="*/ 470 h 476"/>
                  <a:gd name="T20" fmla="*/ 323 w 453"/>
                  <a:gd name="T21" fmla="*/ 447 h 476"/>
                  <a:gd name="T22" fmla="*/ 351 w 453"/>
                  <a:gd name="T23" fmla="*/ 430 h 476"/>
                  <a:gd name="T24" fmla="*/ 379 w 453"/>
                  <a:gd name="T25" fmla="*/ 402 h 476"/>
                  <a:gd name="T26" fmla="*/ 407 w 453"/>
                  <a:gd name="T27" fmla="*/ 379 h 476"/>
                  <a:gd name="T28" fmla="*/ 406 w 453"/>
                  <a:gd name="T29" fmla="*/ 332 h 476"/>
                  <a:gd name="T30" fmla="*/ 450 w 453"/>
                  <a:gd name="T31" fmla="*/ 322 h 476"/>
                  <a:gd name="T32" fmla="*/ 427 w 453"/>
                  <a:gd name="T33" fmla="*/ 253 h 476"/>
                  <a:gd name="T34" fmla="*/ 395 w 453"/>
                  <a:gd name="T35" fmla="*/ 267 h 476"/>
                  <a:gd name="T36" fmla="*/ 356 w 453"/>
                  <a:gd name="T37" fmla="*/ 304 h 476"/>
                  <a:gd name="T38" fmla="*/ 350 w 453"/>
                  <a:gd name="T39" fmla="*/ 307 h 476"/>
                  <a:gd name="T40" fmla="*/ 308 w 453"/>
                  <a:gd name="T41" fmla="*/ 319 h 476"/>
                  <a:gd name="T42" fmla="*/ 288 w 453"/>
                  <a:gd name="T43" fmla="*/ 335 h 476"/>
                  <a:gd name="T44" fmla="*/ 257 w 453"/>
                  <a:gd name="T45" fmla="*/ 369 h 476"/>
                  <a:gd name="T46" fmla="*/ 237 w 453"/>
                  <a:gd name="T47" fmla="*/ 355 h 476"/>
                  <a:gd name="T48" fmla="*/ 232 w 453"/>
                  <a:gd name="T49" fmla="*/ 351 h 476"/>
                  <a:gd name="T50" fmla="*/ 228 w 453"/>
                  <a:gd name="T51" fmla="*/ 350 h 476"/>
                  <a:gd name="T52" fmla="*/ 218 w 453"/>
                  <a:gd name="T53" fmla="*/ 354 h 476"/>
                  <a:gd name="T54" fmla="*/ 209 w 453"/>
                  <a:gd name="T55" fmla="*/ 346 h 476"/>
                  <a:gd name="T56" fmla="*/ 179 w 453"/>
                  <a:gd name="T57" fmla="*/ 350 h 476"/>
                  <a:gd name="T58" fmla="*/ 176 w 453"/>
                  <a:gd name="T59" fmla="*/ 333 h 476"/>
                  <a:gd name="T60" fmla="*/ 159 w 453"/>
                  <a:gd name="T61" fmla="*/ 329 h 476"/>
                  <a:gd name="T62" fmla="*/ 155 w 453"/>
                  <a:gd name="T63" fmla="*/ 312 h 476"/>
                  <a:gd name="T64" fmla="*/ 140 w 453"/>
                  <a:gd name="T65" fmla="*/ 290 h 476"/>
                  <a:gd name="T66" fmla="*/ 130 w 453"/>
                  <a:gd name="T67" fmla="*/ 262 h 476"/>
                  <a:gd name="T68" fmla="*/ 124 w 453"/>
                  <a:gd name="T69" fmla="*/ 254 h 476"/>
                  <a:gd name="T70" fmla="*/ 111 w 453"/>
                  <a:gd name="T71" fmla="*/ 250 h 476"/>
                  <a:gd name="T72" fmla="*/ 111 w 453"/>
                  <a:gd name="T73" fmla="*/ 239 h 476"/>
                  <a:gd name="T74" fmla="*/ 109 w 453"/>
                  <a:gd name="T75" fmla="*/ 221 h 476"/>
                  <a:gd name="T76" fmla="*/ 112 w 453"/>
                  <a:gd name="T77" fmla="*/ 210 h 476"/>
                  <a:gd name="T78" fmla="*/ 137 w 453"/>
                  <a:gd name="T79" fmla="*/ 178 h 476"/>
                  <a:gd name="T80" fmla="*/ 139 w 453"/>
                  <a:gd name="T81" fmla="*/ 163 h 476"/>
                  <a:gd name="T82" fmla="*/ 209 w 453"/>
                  <a:gd name="T83" fmla="*/ 111 h 476"/>
                  <a:gd name="T84" fmla="*/ 245 w 453"/>
                  <a:gd name="T85" fmla="*/ 92 h 476"/>
                  <a:gd name="T86" fmla="*/ 170 w 453"/>
                  <a:gd name="T87" fmla="*/ 55 h 476"/>
                  <a:gd name="T88" fmla="*/ 401 w 453"/>
                  <a:gd name="T89" fmla="*/ 274 h 476"/>
                  <a:gd name="T90" fmla="*/ 173 w 453"/>
                  <a:gd name="T91" fmla="*/ 423 h 476"/>
                  <a:gd name="T92" fmla="*/ 232 w 453"/>
                  <a:gd name="T93" fmla="*/ 360 h 476"/>
                  <a:gd name="T94" fmla="*/ 230 w 453"/>
                  <a:gd name="T95" fmla="*/ 361 h 476"/>
                  <a:gd name="T96" fmla="*/ 214 w 453"/>
                  <a:gd name="T97" fmla="*/ 365 h 476"/>
                  <a:gd name="T98" fmla="*/ 205 w 453"/>
                  <a:gd name="T99" fmla="*/ 361 h 476"/>
                  <a:gd name="T100" fmla="*/ 199 w 453"/>
                  <a:gd name="T101" fmla="*/ 361 h 476"/>
                  <a:gd name="T102" fmla="*/ 130 w 453"/>
                  <a:gd name="T103" fmla="*/ 16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3" h="476">
                    <a:moveTo>
                      <a:pt x="232" y="350"/>
                    </a:moveTo>
                    <a:cubicBezTo>
                      <a:pt x="232" y="350"/>
                      <a:pt x="232" y="350"/>
                      <a:pt x="232" y="350"/>
                    </a:cubicBezTo>
                    <a:cubicBezTo>
                      <a:pt x="232" y="350"/>
                      <a:pt x="232" y="350"/>
                      <a:pt x="232" y="350"/>
                    </a:cubicBezTo>
                    <a:close/>
                    <a:moveTo>
                      <a:pt x="133" y="62"/>
                    </a:moveTo>
                    <a:cubicBezTo>
                      <a:pt x="114" y="40"/>
                      <a:pt x="73" y="35"/>
                      <a:pt x="73" y="35"/>
                    </a:cubicBezTo>
                    <a:cubicBezTo>
                      <a:pt x="90" y="42"/>
                      <a:pt x="94" y="65"/>
                      <a:pt x="94" y="86"/>
                    </a:cubicBezTo>
                    <a:cubicBezTo>
                      <a:pt x="92" y="87"/>
                      <a:pt x="92" y="87"/>
                      <a:pt x="92" y="87"/>
                    </a:cubicBezTo>
                    <a:cubicBezTo>
                      <a:pt x="92" y="87"/>
                      <a:pt x="93" y="87"/>
                      <a:pt x="94" y="87"/>
                    </a:cubicBezTo>
                    <a:cubicBezTo>
                      <a:pt x="94" y="88"/>
                      <a:pt x="94" y="88"/>
                      <a:pt x="94" y="89"/>
                    </a:cubicBezTo>
                    <a:cubicBezTo>
                      <a:pt x="75" y="73"/>
                      <a:pt x="51" y="65"/>
                      <a:pt x="51" y="65"/>
                    </a:cubicBezTo>
                    <a:cubicBezTo>
                      <a:pt x="63" y="73"/>
                      <a:pt x="70" y="89"/>
                      <a:pt x="74" y="104"/>
                    </a:cubicBezTo>
                    <a:cubicBezTo>
                      <a:pt x="58" y="90"/>
                      <a:pt x="42" y="81"/>
                      <a:pt x="42" y="81"/>
                    </a:cubicBezTo>
                    <a:cubicBezTo>
                      <a:pt x="51" y="88"/>
                      <a:pt x="58" y="100"/>
                      <a:pt x="64" y="112"/>
                    </a:cubicBezTo>
                    <a:cubicBezTo>
                      <a:pt x="50" y="100"/>
                      <a:pt x="38" y="93"/>
                      <a:pt x="38" y="93"/>
                    </a:cubicBezTo>
                    <a:cubicBezTo>
                      <a:pt x="50" y="104"/>
                      <a:pt x="59" y="124"/>
                      <a:pt x="65" y="141"/>
                    </a:cubicBezTo>
                    <a:cubicBezTo>
                      <a:pt x="51" y="128"/>
                      <a:pt x="39" y="121"/>
                      <a:pt x="39" y="121"/>
                    </a:cubicBezTo>
                    <a:cubicBezTo>
                      <a:pt x="45" y="127"/>
                      <a:pt x="51" y="135"/>
                      <a:pt x="56" y="144"/>
                    </a:cubicBezTo>
                    <a:cubicBezTo>
                      <a:pt x="56" y="144"/>
                      <a:pt x="56" y="144"/>
                      <a:pt x="56" y="144"/>
                    </a:cubicBezTo>
                    <a:cubicBezTo>
                      <a:pt x="56" y="144"/>
                      <a:pt x="56" y="144"/>
                      <a:pt x="56" y="144"/>
                    </a:cubicBezTo>
                    <a:cubicBezTo>
                      <a:pt x="60" y="152"/>
                      <a:pt x="63" y="161"/>
                      <a:pt x="66" y="169"/>
                    </a:cubicBezTo>
                    <a:cubicBezTo>
                      <a:pt x="42" y="144"/>
                      <a:pt x="5" y="133"/>
                      <a:pt x="5" y="133"/>
                    </a:cubicBezTo>
                    <a:cubicBezTo>
                      <a:pt x="26" y="146"/>
                      <a:pt x="34" y="179"/>
                      <a:pt x="36" y="205"/>
                    </a:cubicBezTo>
                    <a:cubicBezTo>
                      <a:pt x="35" y="208"/>
                      <a:pt x="34" y="209"/>
                      <a:pt x="34" y="209"/>
                    </a:cubicBezTo>
                    <a:cubicBezTo>
                      <a:pt x="23" y="236"/>
                      <a:pt x="31" y="259"/>
                      <a:pt x="45" y="278"/>
                    </a:cubicBezTo>
                    <a:cubicBezTo>
                      <a:pt x="26" y="264"/>
                      <a:pt x="9" y="247"/>
                      <a:pt x="0" y="229"/>
                    </a:cubicBezTo>
                    <a:cubicBezTo>
                      <a:pt x="0" y="229"/>
                      <a:pt x="17" y="284"/>
                      <a:pt x="52" y="329"/>
                    </a:cubicBezTo>
                    <a:cubicBezTo>
                      <a:pt x="41" y="323"/>
                      <a:pt x="30" y="316"/>
                      <a:pt x="22" y="308"/>
                    </a:cubicBezTo>
                    <a:cubicBezTo>
                      <a:pt x="22" y="308"/>
                      <a:pt x="58" y="359"/>
                      <a:pt x="106" y="386"/>
                    </a:cubicBezTo>
                    <a:cubicBezTo>
                      <a:pt x="98" y="402"/>
                      <a:pt x="95" y="421"/>
                      <a:pt x="95" y="421"/>
                    </a:cubicBezTo>
                    <a:cubicBezTo>
                      <a:pt x="100" y="409"/>
                      <a:pt x="110" y="404"/>
                      <a:pt x="120" y="403"/>
                    </a:cubicBezTo>
                    <a:cubicBezTo>
                      <a:pt x="121" y="421"/>
                      <a:pt x="159" y="434"/>
                      <a:pt x="179" y="439"/>
                    </a:cubicBezTo>
                    <a:cubicBezTo>
                      <a:pt x="186" y="456"/>
                      <a:pt x="194" y="468"/>
                      <a:pt x="194" y="468"/>
                    </a:cubicBezTo>
                    <a:cubicBezTo>
                      <a:pt x="190" y="457"/>
                      <a:pt x="191" y="446"/>
                      <a:pt x="194" y="437"/>
                    </a:cubicBezTo>
                    <a:cubicBezTo>
                      <a:pt x="206" y="442"/>
                      <a:pt x="226" y="454"/>
                      <a:pt x="221" y="476"/>
                    </a:cubicBezTo>
                    <a:cubicBezTo>
                      <a:pt x="221" y="476"/>
                      <a:pt x="228" y="459"/>
                      <a:pt x="232" y="442"/>
                    </a:cubicBezTo>
                    <a:cubicBezTo>
                      <a:pt x="237" y="447"/>
                      <a:pt x="241" y="454"/>
                      <a:pt x="242" y="463"/>
                    </a:cubicBezTo>
                    <a:cubicBezTo>
                      <a:pt x="242" y="463"/>
                      <a:pt x="244" y="448"/>
                      <a:pt x="243" y="431"/>
                    </a:cubicBezTo>
                    <a:cubicBezTo>
                      <a:pt x="250" y="440"/>
                      <a:pt x="254" y="451"/>
                      <a:pt x="250" y="461"/>
                    </a:cubicBezTo>
                    <a:cubicBezTo>
                      <a:pt x="250" y="461"/>
                      <a:pt x="259" y="449"/>
                      <a:pt x="264" y="434"/>
                    </a:cubicBezTo>
                    <a:cubicBezTo>
                      <a:pt x="275" y="440"/>
                      <a:pt x="288" y="452"/>
                      <a:pt x="284" y="470"/>
                    </a:cubicBezTo>
                    <a:cubicBezTo>
                      <a:pt x="284" y="470"/>
                      <a:pt x="291" y="453"/>
                      <a:pt x="295" y="435"/>
                    </a:cubicBezTo>
                    <a:cubicBezTo>
                      <a:pt x="300" y="442"/>
                      <a:pt x="304" y="450"/>
                      <a:pt x="302" y="460"/>
                    </a:cubicBezTo>
                    <a:cubicBezTo>
                      <a:pt x="302" y="460"/>
                      <a:pt x="310" y="441"/>
                      <a:pt x="312" y="423"/>
                    </a:cubicBezTo>
                    <a:cubicBezTo>
                      <a:pt x="319" y="428"/>
                      <a:pt x="325" y="436"/>
                      <a:pt x="323" y="447"/>
                    </a:cubicBezTo>
                    <a:cubicBezTo>
                      <a:pt x="323" y="447"/>
                      <a:pt x="330" y="429"/>
                      <a:pt x="331" y="414"/>
                    </a:cubicBezTo>
                    <a:cubicBezTo>
                      <a:pt x="336" y="419"/>
                      <a:pt x="339" y="426"/>
                      <a:pt x="337" y="434"/>
                    </a:cubicBezTo>
                    <a:cubicBezTo>
                      <a:pt x="337" y="434"/>
                      <a:pt x="342" y="422"/>
                      <a:pt x="345" y="409"/>
                    </a:cubicBezTo>
                    <a:cubicBezTo>
                      <a:pt x="350" y="414"/>
                      <a:pt x="353" y="421"/>
                      <a:pt x="351" y="430"/>
                    </a:cubicBezTo>
                    <a:cubicBezTo>
                      <a:pt x="351" y="430"/>
                      <a:pt x="355" y="420"/>
                      <a:pt x="358" y="409"/>
                    </a:cubicBezTo>
                    <a:cubicBezTo>
                      <a:pt x="364" y="414"/>
                      <a:pt x="374" y="416"/>
                      <a:pt x="376" y="401"/>
                    </a:cubicBezTo>
                    <a:cubicBezTo>
                      <a:pt x="377" y="401"/>
                      <a:pt x="378" y="402"/>
                      <a:pt x="379" y="402"/>
                    </a:cubicBezTo>
                    <a:cubicBezTo>
                      <a:pt x="379" y="402"/>
                      <a:pt x="379" y="402"/>
                      <a:pt x="379" y="402"/>
                    </a:cubicBezTo>
                    <a:cubicBezTo>
                      <a:pt x="387" y="409"/>
                      <a:pt x="392" y="419"/>
                      <a:pt x="392" y="431"/>
                    </a:cubicBezTo>
                    <a:cubicBezTo>
                      <a:pt x="392" y="431"/>
                      <a:pt x="397" y="410"/>
                      <a:pt x="396" y="388"/>
                    </a:cubicBezTo>
                    <a:cubicBezTo>
                      <a:pt x="399" y="392"/>
                      <a:pt x="401" y="397"/>
                      <a:pt x="400" y="404"/>
                    </a:cubicBezTo>
                    <a:cubicBezTo>
                      <a:pt x="400" y="404"/>
                      <a:pt x="405" y="392"/>
                      <a:pt x="407" y="379"/>
                    </a:cubicBezTo>
                    <a:cubicBezTo>
                      <a:pt x="420" y="372"/>
                      <a:pt x="437" y="368"/>
                      <a:pt x="453" y="377"/>
                    </a:cubicBezTo>
                    <a:cubicBezTo>
                      <a:pt x="453" y="377"/>
                      <a:pt x="439" y="365"/>
                      <a:pt x="420" y="354"/>
                    </a:cubicBezTo>
                    <a:cubicBezTo>
                      <a:pt x="429" y="353"/>
                      <a:pt x="437" y="354"/>
                      <a:pt x="446" y="359"/>
                    </a:cubicBezTo>
                    <a:cubicBezTo>
                      <a:pt x="446" y="359"/>
                      <a:pt x="428" y="343"/>
                      <a:pt x="406" y="332"/>
                    </a:cubicBezTo>
                    <a:cubicBezTo>
                      <a:pt x="407" y="332"/>
                      <a:pt x="407" y="331"/>
                      <a:pt x="407" y="331"/>
                    </a:cubicBezTo>
                    <a:cubicBezTo>
                      <a:pt x="412" y="331"/>
                      <a:pt x="418" y="333"/>
                      <a:pt x="423" y="335"/>
                    </a:cubicBezTo>
                    <a:cubicBezTo>
                      <a:pt x="423" y="335"/>
                      <a:pt x="420" y="330"/>
                      <a:pt x="413" y="327"/>
                    </a:cubicBezTo>
                    <a:cubicBezTo>
                      <a:pt x="423" y="321"/>
                      <a:pt x="436" y="317"/>
                      <a:pt x="450" y="322"/>
                    </a:cubicBezTo>
                    <a:cubicBezTo>
                      <a:pt x="450" y="322"/>
                      <a:pt x="432" y="311"/>
                      <a:pt x="411" y="304"/>
                    </a:cubicBezTo>
                    <a:cubicBezTo>
                      <a:pt x="421" y="291"/>
                      <a:pt x="436" y="275"/>
                      <a:pt x="452" y="270"/>
                    </a:cubicBezTo>
                    <a:cubicBezTo>
                      <a:pt x="452" y="270"/>
                      <a:pt x="431" y="273"/>
                      <a:pt x="410" y="282"/>
                    </a:cubicBezTo>
                    <a:cubicBezTo>
                      <a:pt x="414" y="271"/>
                      <a:pt x="419" y="260"/>
                      <a:pt x="427" y="253"/>
                    </a:cubicBezTo>
                    <a:cubicBezTo>
                      <a:pt x="427" y="253"/>
                      <a:pt x="415" y="261"/>
                      <a:pt x="402" y="273"/>
                    </a:cubicBezTo>
                    <a:cubicBezTo>
                      <a:pt x="403" y="270"/>
                      <a:pt x="405" y="267"/>
                      <a:pt x="406" y="264"/>
                    </a:cubicBezTo>
                    <a:cubicBezTo>
                      <a:pt x="409" y="259"/>
                      <a:pt x="412" y="254"/>
                      <a:pt x="416" y="250"/>
                    </a:cubicBezTo>
                    <a:cubicBezTo>
                      <a:pt x="416" y="250"/>
                      <a:pt x="406" y="257"/>
                      <a:pt x="395" y="267"/>
                    </a:cubicBezTo>
                    <a:cubicBezTo>
                      <a:pt x="387" y="249"/>
                      <a:pt x="378" y="235"/>
                      <a:pt x="378" y="235"/>
                    </a:cubicBezTo>
                    <a:cubicBezTo>
                      <a:pt x="384" y="253"/>
                      <a:pt x="378" y="274"/>
                      <a:pt x="369" y="292"/>
                    </a:cubicBezTo>
                    <a:cubicBezTo>
                      <a:pt x="368" y="278"/>
                      <a:pt x="365" y="267"/>
                      <a:pt x="365" y="267"/>
                    </a:cubicBezTo>
                    <a:cubicBezTo>
                      <a:pt x="366" y="279"/>
                      <a:pt x="361" y="292"/>
                      <a:pt x="356" y="304"/>
                    </a:cubicBezTo>
                    <a:cubicBezTo>
                      <a:pt x="353" y="307"/>
                      <a:pt x="350" y="310"/>
                      <a:pt x="348" y="316"/>
                    </a:cubicBezTo>
                    <a:cubicBezTo>
                      <a:pt x="348" y="316"/>
                      <a:pt x="348" y="317"/>
                      <a:pt x="347" y="319"/>
                    </a:cubicBezTo>
                    <a:cubicBezTo>
                      <a:pt x="347" y="319"/>
                      <a:pt x="346" y="318"/>
                      <a:pt x="346" y="318"/>
                    </a:cubicBezTo>
                    <a:cubicBezTo>
                      <a:pt x="346" y="314"/>
                      <a:pt x="347" y="311"/>
                      <a:pt x="350" y="307"/>
                    </a:cubicBezTo>
                    <a:cubicBezTo>
                      <a:pt x="350" y="307"/>
                      <a:pt x="346" y="310"/>
                      <a:pt x="341" y="315"/>
                    </a:cubicBezTo>
                    <a:cubicBezTo>
                      <a:pt x="331" y="309"/>
                      <a:pt x="320" y="305"/>
                      <a:pt x="320" y="305"/>
                    </a:cubicBezTo>
                    <a:cubicBezTo>
                      <a:pt x="332" y="312"/>
                      <a:pt x="330" y="323"/>
                      <a:pt x="327" y="330"/>
                    </a:cubicBezTo>
                    <a:cubicBezTo>
                      <a:pt x="318" y="324"/>
                      <a:pt x="308" y="319"/>
                      <a:pt x="308" y="319"/>
                    </a:cubicBezTo>
                    <a:cubicBezTo>
                      <a:pt x="316" y="324"/>
                      <a:pt x="317" y="331"/>
                      <a:pt x="315" y="336"/>
                    </a:cubicBezTo>
                    <a:cubicBezTo>
                      <a:pt x="311" y="329"/>
                      <a:pt x="306" y="324"/>
                      <a:pt x="306" y="324"/>
                    </a:cubicBezTo>
                    <a:cubicBezTo>
                      <a:pt x="314" y="337"/>
                      <a:pt x="304" y="345"/>
                      <a:pt x="297" y="348"/>
                    </a:cubicBezTo>
                    <a:cubicBezTo>
                      <a:pt x="292" y="341"/>
                      <a:pt x="288" y="335"/>
                      <a:pt x="288" y="335"/>
                    </a:cubicBezTo>
                    <a:cubicBezTo>
                      <a:pt x="296" y="351"/>
                      <a:pt x="281" y="359"/>
                      <a:pt x="275" y="361"/>
                    </a:cubicBezTo>
                    <a:cubicBezTo>
                      <a:pt x="264" y="354"/>
                      <a:pt x="250" y="348"/>
                      <a:pt x="250" y="348"/>
                    </a:cubicBezTo>
                    <a:cubicBezTo>
                      <a:pt x="259" y="354"/>
                      <a:pt x="260" y="362"/>
                      <a:pt x="258" y="368"/>
                    </a:cubicBezTo>
                    <a:cubicBezTo>
                      <a:pt x="258" y="368"/>
                      <a:pt x="257" y="369"/>
                      <a:pt x="257" y="369"/>
                    </a:cubicBezTo>
                    <a:cubicBezTo>
                      <a:pt x="254" y="365"/>
                      <a:pt x="249" y="361"/>
                      <a:pt x="244" y="358"/>
                    </a:cubicBezTo>
                    <a:cubicBezTo>
                      <a:pt x="244" y="357"/>
                      <a:pt x="244" y="356"/>
                      <a:pt x="243" y="355"/>
                    </a:cubicBezTo>
                    <a:cubicBezTo>
                      <a:pt x="243" y="355"/>
                      <a:pt x="244" y="356"/>
                      <a:pt x="243" y="358"/>
                    </a:cubicBezTo>
                    <a:cubicBezTo>
                      <a:pt x="241" y="357"/>
                      <a:pt x="239" y="356"/>
                      <a:pt x="237" y="355"/>
                    </a:cubicBezTo>
                    <a:cubicBezTo>
                      <a:pt x="237" y="353"/>
                      <a:pt x="237" y="351"/>
                      <a:pt x="237" y="350"/>
                    </a:cubicBezTo>
                    <a:cubicBezTo>
                      <a:pt x="237" y="350"/>
                      <a:pt x="237" y="352"/>
                      <a:pt x="237" y="354"/>
                    </a:cubicBezTo>
                    <a:cubicBezTo>
                      <a:pt x="235" y="354"/>
                      <a:pt x="234" y="353"/>
                      <a:pt x="232" y="352"/>
                    </a:cubicBezTo>
                    <a:cubicBezTo>
                      <a:pt x="232" y="352"/>
                      <a:pt x="232" y="352"/>
                      <a:pt x="232" y="351"/>
                    </a:cubicBezTo>
                    <a:cubicBezTo>
                      <a:pt x="232" y="351"/>
                      <a:pt x="232" y="352"/>
                      <a:pt x="232" y="352"/>
                    </a:cubicBezTo>
                    <a:cubicBezTo>
                      <a:pt x="231" y="352"/>
                      <a:pt x="230" y="351"/>
                      <a:pt x="229" y="351"/>
                    </a:cubicBezTo>
                    <a:cubicBezTo>
                      <a:pt x="228" y="349"/>
                      <a:pt x="228" y="348"/>
                      <a:pt x="228" y="348"/>
                    </a:cubicBezTo>
                    <a:cubicBezTo>
                      <a:pt x="228" y="349"/>
                      <a:pt x="228" y="350"/>
                      <a:pt x="228" y="350"/>
                    </a:cubicBezTo>
                    <a:cubicBezTo>
                      <a:pt x="225" y="349"/>
                      <a:pt x="223" y="348"/>
                      <a:pt x="223" y="348"/>
                    </a:cubicBezTo>
                    <a:cubicBezTo>
                      <a:pt x="225" y="350"/>
                      <a:pt x="227" y="351"/>
                      <a:pt x="228" y="353"/>
                    </a:cubicBezTo>
                    <a:cubicBezTo>
                      <a:pt x="228" y="355"/>
                      <a:pt x="228" y="357"/>
                      <a:pt x="227" y="358"/>
                    </a:cubicBezTo>
                    <a:cubicBezTo>
                      <a:pt x="224" y="357"/>
                      <a:pt x="221" y="355"/>
                      <a:pt x="218" y="354"/>
                    </a:cubicBezTo>
                    <a:cubicBezTo>
                      <a:pt x="220" y="351"/>
                      <a:pt x="222" y="348"/>
                      <a:pt x="223" y="347"/>
                    </a:cubicBezTo>
                    <a:cubicBezTo>
                      <a:pt x="223" y="347"/>
                      <a:pt x="219" y="349"/>
                      <a:pt x="215" y="352"/>
                    </a:cubicBezTo>
                    <a:cubicBezTo>
                      <a:pt x="210" y="350"/>
                      <a:pt x="206" y="349"/>
                      <a:pt x="206" y="348"/>
                    </a:cubicBezTo>
                    <a:cubicBezTo>
                      <a:pt x="207" y="347"/>
                      <a:pt x="208" y="346"/>
                      <a:pt x="209" y="346"/>
                    </a:cubicBezTo>
                    <a:cubicBezTo>
                      <a:pt x="209" y="346"/>
                      <a:pt x="192" y="349"/>
                      <a:pt x="188" y="353"/>
                    </a:cubicBezTo>
                    <a:cubicBezTo>
                      <a:pt x="187" y="350"/>
                      <a:pt x="203" y="336"/>
                      <a:pt x="203" y="336"/>
                    </a:cubicBezTo>
                    <a:cubicBezTo>
                      <a:pt x="201" y="338"/>
                      <a:pt x="182" y="350"/>
                      <a:pt x="180" y="351"/>
                    </a:cubicBezTo>
                    <a:cubicBezTo>
                      <a:pt x="180" y="350"/>
                      <a:pt x="179" y="350"/>
                      <a:pt x="179" y="350"/>
                    </a:cubicBezTo>
                    <a:cubicBezTo>
                      <a:pt x="196" y="337"/>
                      <a:pt x="191" y="330"/>
                      <a:pt x="191" y="330"/>
                    </a:cubicBezTo>
                    <a:cubicBezTo>
                      <a:pt x="194" y="339"/>
                      <a:pt x="183" y="342"/>
                      <a:pt x="175" y="344"/>
                    </a:cubicBezTo>
                    <a:cubicBezTo>
                      <a:pt x="172" y="341"/>
                      <a:pt x="172" y="342"/>
                      <a:pt x="171" y="339"/>
                    </a:cubicBezTo>
                    <a:cubicBezTo>
                      <a:pt x="173" y="337"/>
                      <a:pt x="174" y="335"/>
                      <a:pt x="176" y="333"/>
                    </a:cubicBezTo>
                    <a:cubicBezTo>
                      <a:pt x="178" y="335"/>
                      <a:pt x="183" y="334"/>
                      <a:pt x="183" y="334"/>
                    </a:cubicBezTo>
                    <a:cubicBezTo>
                      <a:pt x="183" y="334"/>
                      <a:pt x="179" y="330"/>
                      <a:pt x="177" y="330"/>
                    </a:cubicBezTo>
                    <a:cubicBezTo>
                      <a:pt x="181" y="326"/>
                      <a:pt x="182" y="321"/>
                      <a:pt x="182" y="321"/>
                    </a:cubicBezTo>
                    <a:cubicBezTo>
                      <a:pt x="180" y="325"/>
                      <a:pt x="168" y="321"/>
                      <a:pt x="159" y="329"/>
                    </a:cubicBezTo>
                    <a:cubicBezTo>
                      <a:pt x="163" y="322"/>
                      <a:pt x="175" y="303"/>
                      <a:pt x="175" y="303"/>
                    </a:cubicBezTo>
                    <a:cubicBezTo>
                      <a:pt x="170" y="309"/>
                      <a:pt x="159" y="312"/>
                      <a:pt x="156" y="312"/>
                    </a:cubicBezTo>
                    <a:cubicBezTo>
                      <a:pt x="157" y="311"/>
                      <a:pt x="158" y="310"/>
                      <a:pt x="159" y="310"/>
                    </a:cubicBezTo>
                    <a:cubicBezTo>
                      <a:pt x="159" y="310"/>
                      <a:pt x="157" y="310"/>
                      <a:pt x="155" y="312"/>
                    </a:cubicBezTo>
                    <a:cubicBezTo>
                      <a:pt x="153" y="311"/>
                      <a:pt x="157" y="307"/>
                      <a:pt x="154" y="304"/>
                    </a:cubicBezTo>
                    <a:cubicBezTo>
                      <a:pt x="158" y="295"/>
                      <a:pt x="158" y="284"/>
                      <a:pt x="166" y="288"/>
                    </a:cubicBezTo>
                    <a:cubicBezTo>
                      <a:pt x="166" y="288"/>
                      <a:pt x="161" y="276"/>
                      <a:pt x="144" y="293"/>
                    </a:cubicBezTo>
                    <a:cubicBezTo>
                      <a:pt x="143" y="291"/>
                      <a:pt x="141" y="291"/>
                      <a:pt x="140" y="290"/>
                    </a:cubicBezTo>
                    <a:cubicBezTo>
                      <a:pt x="147" y="288"/>
                      <a:pt x="148" y="274"/>
                      <a:pt x="148" y="274"/>
                    </a:cubicBezTo>
                    <a:cubicBezTo>
                      <a:pt x="142" y="283"/>
                      <a:pt x="140" y="272"/>
                      <a:pt x="140" y="272"/>
                    </a:cubicBezTo>
                    <a:cubicBezTo>
                      <a:pt x="156" y="268"/>
                      <a:pt x="145" y="255"/>
                      <a:pt x="145" y="255"/>
                    </a:cubicBezTo>
                    <a:cubicBezTo>
                      <a:pt x="141" y="260"/>
                      <a:pt x="135" y="262"/>
                      <a:pt x="130" y="262"/>
                    </a:cubicBezTo>
                    <a:cubicBezTo>
                      <a:pt x="134" y="253"/>
                      <a:pt x="141" y="243"/>
                      <a:pt x="149" y="246"/>
                    </a:cubicBezTo>
                    <a:cubicBezTo>
                      <a:pt x="149" y="246"/>
                      <a:pt x="144" y="241"/>
                      <a:pt x="129" y="255"/>
                    </a:cubicBezTo>
                    <a:cubicBezTo>
                      <a:pt x="133" y="247"/>
                      <a:pt x="144" y="242"/>
                      <a:pt x="150" y="243"/>
                    </a:cubicBezTo>
                    <a:cubicBezTo>
                      <a:pt x="150" y="243"/>
                      <a:pt x="140" y="238"/>
                      <a:pt x="124" y="254"/>
                    </a:cubicBezTo>
                    <a:cubicBezTo>
                      <a:pt x="128" y="245"/>
                      <a:pt x="139" y="239"/>
                      <a:pt x="148" y="239"/>
                    </a:cubicBezTo>
                    <a:cubicBezTo>
                      <a:pt x="148" y="239"/>
                      <a:pt x="137" y="233"/>
                      <a:pt x="120" y="250"/>
                    </a:cubicBezTo>
                    <a:cubicBezTo>
                      <a:pt x="124" y="241"/>
                      <a:pt x="136" y="232"/>
                      <a:pt x="145" y="232"/>
                    </a:cubicBezTo>
                    <a:cubicBezTo>
                      <a:pt x="145" y="232"/>
                      <a:pt x="133" y="225"/>
                      <a:pt x="111" y="250"/>
                    </a:cubicBezTo>
                    <a:cubicBezTo>
                      <a:pt x="111" y="251"/>
                      <a:pt x="110" y="251"/>
                      <a:pt x="110" y="252"/>
                    </a:cubicBezTo>
                    <a:cubicBezTo>
                      <a:pt x="110" y="250"/>
                      <a:pt x="110" y="248"/>
                      <a:pt x="111" y="247"/>
                    </a:cubicBezTo>
                    <a:cubicBezTo>
                      <a:pt x="117" y="229"/>
                      <a:pt x="137" y="216"/>
                      <a:pt x="137" y="216"/>
                    </a:cubicBezTo>
                    <a:cubicBezTo>
                      <a:pt x="127" y="220"/>
                      <a:pt x="117" y="229"/>
                      <a:pt x="111" y="239"/>
                    </a:cubicBezTo>
                    <a:cubicBezTo>
                      <a:pt x="111" y="236"/>
                      <a:pt x="111" y="233"/>
                      <a:pt x="110" y="230"/>
                    </a:cubicBezTo>
                    <a:cubicBezTo>
                      <a:pt x="117" y="218"/>
                      <a:pt x="125" y="209"/>
                      <a:pt x="135" y="204"/>
                    </a:cubicBezTo>
                    <a:cubicBezTo>
                      <a:pt x="125" y="208"/>
                      <a:pt x="117" y="216"/>
                      <a:pt x="110" y="227"/>
                    </a:cubicBezTo>
                    <a:cubicBezTo>
                      <a:pt x="110" y="225"/>
                      <a:pt x="110" y="223"/>
                      <a:pt x="109" y="221"/>
                    </a:cubicBezTo>
                    <a:cubicBezTo>
                      <a:pt x="113" y="213"/>
                      <a:pt x="118" y="204"/>
                      <a:pt x="124" y="197"/>
                    </a:cubicBezTo>
                    <a:cubicBezTo>
                      <a:pt x="130" y="191"/>
                      <a:pt x="137" y="186"/>
                      <a:pt x="144" y="182"/>
                    </a:cubicBezTo>
                    <a:cubicBezTo>
                      <a:pt x="135" y="186"/>
                      <a:pt x="127" y="192"/>
                      <a:pt x="120" y="199"/>
                    </a:cubicBezTo>
                    <a:cubicBezTo>
                      <a:pt x="117" y="203"/>
                      <a:pt x="114" y="206"/>
                      <a:pt x="112" y="210"/>
                    </a:cubicBezTo>
                    <a:cubicBezTo>
                      <a:pt x="112" y="210"/>
                      <a:pt x="111" y="210"/>
                      <a:pt x="111" y="209"/>
                    </a:cubicBezTo>
                    <a:cubicBezTo>
                      <a:pt x="112" y="208"/>
                      <a:pt x="112" y="206"/>
                      <a:pt x="113" y="204"/>
                    </a:cubicBezTo>
                    <a:cubicBezTo>
                      <a:pt x="114" y="202"/>
                      <a:pt x="115" y="199"/>
                      <a:pt x="116" y="197"/>
                    </a:cubicBezTo>
                    <a:cubicBezTo>
                      <a:pt x="120" y="189"/>
                      <a:pt x="126" y="181"/>
                      <a:pt x="137" y="178"/>
                    </a:cubicBezTo>
                    <a:cubicBezTo>
                      <a:pt x="137" y="178"/>
                      <a:pt x="129" y="176"/>
                      <a:pt x="122" y="179"/>
                    </a:cubicBezTo>
                    <a:cubicBezTo>
                      <a:pt x="123" y="178"/>
                      <a:pt x="124" y="176"/>
                      <a:pt x="125" y="174"/>
                    </a:cubicBezTo>
                    <a:cubicBezTo>
                      <a:pt x="136" y="164"/>
                      <a:pt x="149" y="160"/>
                      <a:pt x="149" y="160"/>
                    </a:cubicBezTo>
                    <a:cubicBezTo>
                      <a:pt x="145" y="160"/>
                      <a:pt x="142" y="161"/>
                      <a:pt x="139" y="163"/>
                    </a:cubicBezTo>
                    <a:cubicBezTo>
                      <a:pt x="151" y="152"/>
                      <a:pt x="205" y="151"/>
                      <a:pt x="205" y="151"/>
                    </a:cubicBezTo>
                    <a:cubicBezTo>
                      <a:pt x="202" y="149"/>
                      <a:pt x="195" y="138"/>
                      <a:pt x="183" y="130"/>
                    </a:cubicBezTo>
                    <a:cubicBezTo>
                      <a:pt x="201" y="124"/>
                      <a:pt x="226" y="118"/>
                      <a:pt x="245" y="123"/>
                    </a:cubicBezTo>
                    <a:cubicBezTo>
                      <a:pt x="245" y="123"/>
                      <a:pt x="229" y="115"/>
                      <a:pt x="209" y="111"/>
                    </a:cubicBezTo>
                    <a:cubicBezTo>
                      <a:pt x="209" y="111"/>
                      <a:pt x="209" y="111"/>
                      <a:pt x="209" y="110"/>
                    </a:cubicBezTo>
                    <a:cubicBezTo>
                      <a:pt x="219" y="106"/>
                      <a:pt x="236" y="103"/>
                      <a:pt x="247" y="115"/>
                    </a:cubicBezTo>
                    <a:cubicBezTo>
                      <a:pt x="247" y="115"/>
                      <a:pt x="239" y="103"/>
                      <a:pt x="229" y="93"/>
                    </a:cubicBezTo>
                    <a:cubicBezTo>
                      <a:pt x="234" y="91"/>
                      <a:pt x="239" y="90"/>
                      <a:pt x="245" y="92"/>
                    </a:cubicBezTo>
                    <a:cubicBezTo>
                      <a:pt x="245" y="92"/>
                      <a:pt x="229" y="84"/>
                      <a:pt x="213" y="80"/>
                    </a:cubicBezTo>
                    <a:cubicBezTo>
                      <a:pt x="210" y="78"/>
                      <a:pt x="207" y="77"/>
                      <a:pt x="203" y="77"/>
                    </a:cubicBezTo>
                    <a:cubicBezTo>
                      <a:pt x="201" y="41"/>
                      <a:pt x="176" y="6"/>
                      <a:pt x="176" y="6"/>
                    </a:cubicBezTo>
                    <a:cubicBezTo>
                      <a:pt x="181" y="21"/>
                      <a:pt x="177" y="39"/>
                      <a:pt x="170" y="55"/>
                    </a:cubicBezTo>
                    <a:cubicBezTo>
                      <a:pt x="163" y="25"/>
                      <a:pt x="145" y="0"/>
                      <a:pt x="145" y="0"/>
                    </a:cubicBezTo>
                    <a:cubicBezTo>
                      <a:pt x="152" y="19"/>
                      <a:pt x="144" y="43"/>
                      <a:pt x="133" y="62"/>
                    </a:cubicBezTo>
                    <a:close/>
                    <a:moveTo>
                      <a:pt x="406" y="264"/>
                    </a:moveTo>
                    <a:cubicBezTo>
                      <a:pt x="405" y="266"/>
                      <a:pt x="403" y="270"/>
                      <a:pt x="401" y="274"/>
                    </a:cubicBezTo>
                    <a:cubicBezTo>
                      <a:pt x="401" y="274"/>
                      <a:pt x="401" y="274"/>
                      <a:pt x="401" y="274"/>
                    </a:cubicBezTo>
                    <a:cubicBezTo>
                      <a:pt x="402" y="271"/>
                      <a:pt x="404" y="268"/>
                      <a:pt x="406" y="264"/>
                    </a:cubicBezTo>
                    <a:close/>
                    <a:moveTo>
                      <a:pt x="174" y="427"/>
                    </a:moveTo>
                    <a:cubicBezTo>
                      <a:pt x="174" y="426"/>
                      <a:pt x="173" y="425"/>
                      <a:pt x="173" y="423"/>
                    </a:cubicBezTo>
                    <a:cubicBezTo>
                      <a:pt x="173" y="425"/>
                      <a:pt x="174" y="426"/>
                      <a:pt x="174" y="427"/>
                    </a:cubicBezTo>
                    <a:close/>
                    <a:moveTo>
                      <a:pt x="232" y="362"/>
                    </a:moveTo>
                    <a:cubicBezTo>
                      <a:pt x="232" y="361"/>
                      <a:pt x="231" y="361"/>
                      <a:pt x="231" y="361"/>
                    </a:cubicBezTo>
                    <a:cubicBezTo>
                      <a:pt x="231" y="361"/>
                      <a:pt x="231" y="360"/>
                      <a:pt x="232" y="360"/>
                    </a:cubicBezTo>
                    <a:cubicBezTo>
                      <a:pt x="232" y="361"/>
                      <a:pt x="232" y="361"/>
                      <a:pt x="232" y="362"/>
                    </a:cubicBezTo>
                    <a:close/>
                    <a:moveTo>
                      <a:pt x="229" y="353"/>
                    </a:moveTo>
                    <a:cubicBezTo>
                      <a:pt x="230" y="355"/>
                      <a:pt x="231" y="357"/>
                      <a:pt x="231" y="359"/>
                    </a:cubicBezTo>
                    <a:cubicBezTo>
                      <a:pt x="231" y="359"/>
                      <a:pt x="231" y="360"/>
                      <a:pt x="230" y="361"/>
                    </a:cubicBezTo>
                    <a:cubicBezTo>
                      <a:pt x="230" y="360"/>
                      <a:pt x="229" y="360"/>
                      <a:pt x="228" y="359"/>
                    </a:cubicBezTo>
                    <a:cubicBezTo>
                      <a:pt x="229" y="357"/>
                      <a:pt x="229" y="355"/>
                      <a:pt x="229" y="353"/>
                    </a:cubicBezTo>
                    <a:close/>
                    <a:moveTo>
                      <a:pt x="214" y="365"/>
                    </a:moveTo>
                    <a:cubicBezTo>
                      <a:pt x="214" y="365"/>
                      <a:pt x="214" y="365"/>
                      <a:pt x="214" y="365"/>
                    </a:cubicBezTo>
                    <a:cubicBezTo>
                      <a:pt x="214" y="364"/>
                      <a:pt x="214" y="363"/>
                      <a:pt x="214" y="363"/>
                    </a:cubicBezTo>
                    <a:cubicBezTo>
                      <a:pt x="214" y="364"/>
                      <a:pt x="214" y="364"/>
                      <a:pt x="214" y="365"/>
                    </a:cubicBezTo>
                    <a:close/>
                    <a:moveTo>
                      <a:pt x="212" y="354"/>
                    </a:moveTo>
                    <a:cubicBezTo>
                      <a:pt x="209" y="356"/>
                      <a:pt x="207" y="359"/>
                      <a:pt x="205" y="361"/>
                    </a:cubicBezTo>
                    <a:cubicBezTo>
                      <a:pt x="203" y="361"/>
                      <a:pt x="202" y="361"/>
                      <a:pt x="201" y="361"/>
                    </a:cubicBezTo>
                    <a:cubicBezTo>
                      <a:pt x="201" y="359"/>
                      <a:pt x="201" y="357"/>
                      <a:pt x="201" y="357"/>
                    </a:cubicBezTo>
                    <a:cubicBezTo>
                      <a:pt x="201" y="358"/>
                      <a:pt x="201" y="360"/>
                      <a:pt x="200" y="361"/>
                    </a:cubicBezTo>
                    <a:cubicBezTo>
                      <a:pt x="200" y="361"/>
                      <a:pt x="200" y="361"/>
                      <a:pt x="199" y="361"/>
                    </a:cubicBezTo>
                    <a:cubicBezTo>
                      <a:pt x="199" y="357"/>
                      <a:pt x="202" y="352"/>
                      <a:pt x="206" y="348"/>
                    </a:cubicBezTo>
                    <a:cubicBezTo>
                      <a:pt x="209" y="350"/>
                      <a:pt x="211" y="352"/>
                      <a:pt x="212" y="354"/>
                    </a:cubicBezTo>
                    <a:close/>
                    <a:moveTo>
                      <a:pt x="130" y="167"/>
                    </a:moveTo>
                    <a:cubicBezTo>
                      <a:pt x="130" y="167"/>
                      <a:pt x="130" y="167"/>
                      <a:pt x="130" y="167"/>
                    </a:cubicBezTo>
                    <a:cubicBezTo>
                      <a:pt x="130" y="167"/>
                      <a:pt x="130" y="167"/>
                      <a:pt x="130" y="167"/>
                    </a:cubicBezTo>
                    <a:cubicBezTo>
                      <a:pt x="130" y="167"/>
                      <a:pt x="130" y="167"/>
                      <a:pt x="130" y="167"/>
                    </a:cubicBezTo>
                    <a:close/>
                  </a:path>
                </a:pathLst>
              </a:custGeom>
              <a:solidFill>
                <a:srgbClr val="FFC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28">
                <a:extLst>
                  <a:ext uri="{FF2B5EF4-FFF2-40B4-BE49-F238E27FC236}">
                    <a16:creationId xmlns:a16="http://schemas.microsoft.com/office/drawing/2014/main" id="{34A9F752-1878-4C09-BEE7-0E6DB831A754}"/>
                  </a:ext>
                </a:extLst>
              </p:cNvPr>
              <p:cNvSpPr>
                <a:spLocks noEditPoints="1"/>
              </p:cNvSpPr>
              <p:nvPr/>
            </p:nvSpPr>
            <p:spPr bwMode="auto">
              <a:xfrm>
                <a:off x="7082538" y="2148558"/>
                <a:ext cx="1113959" cy="1049266"/>
              </a:xfrm>
              <a:custGeom>
                <a:avLst/>
                <a:gdLst>
                  <a:gd name="T0" fmla="*/ 264 w 358"/>
                  <a:gd name="T1" fmla="*/ 293 h 337"/>
                  <a:gd name="T2" fmla="*/ 315 w 358"/>
                  <a:gd name="T3" fmla="*/ 275 h 337"/>
                  <a:gd name="T4" fmla="*/ 291 w 358"/>
                  <a:gd name="T5" fmla="*/ 278 h 337"/>
                  <a:gd name="T6" fmla="*/ 262 w 358"/>
                  <a:gd name="T7" fmla="*/ 287 h 337"/>
                  <a:gd name="T8" fmla="*/ 236 w 358"/>
                  <a:gd name="T9" fmla="*/ 284 h 337"/>
                  <a:gd name="T10" fmla="*/ 187 w 358"/>
                  <a:gd name="T11" fmla="*/ 294 h 337"/>
                  <a:gd name="T12" fmla="*/ 210 w 358"/>
                  <a:gd name="T13" fmla="*/ 291 h 337"/>
                  <a:gd name="T14" fmla="*/ 264 w 358"/>
                  <a:gd name="T15" fmla="*/ 293 h 337"/>
                  <a:gd name="T16" fmla="*/ 23 w 358"/>
                  <a:gd name="T17" fmla="*/ 134 h 337"/>
                  <a:gd name="T18" fmla="*/ 47 w 358"/>
                  <a:gd name="T19" fmla="*/ 131 h 337"/>
                  <a:gd name="T20" fmla="*/ 114 w 358"/>
                  <a:gd name="T21" fmla="*/ 1 h 337"/>
                  <a:gd name="T22" fmla="*/ 90 w 358"/>
                  <a:gd name="T23" fmla="*/ 4 h 337"/>
                  <a:gd name="T24" fmla="*/ 23 w 358"/>
                  <a:gd name="T25" fmla="*/ 134 h 337"/>
                  <a:gd name="T26" fmla="*/ 197 w 358"/>
                  <a:gd name="T27" fmla="*/ 323 h 337"/>
                  <a:gd name="T28" fmla="*/ 185 w 358"/>
                  <a:gd name="T29" fmla="*/ 323 h 337"/>
                  <a:gd name="T30" fmla="*/ 173 w 358"/>
                  <a:gd name="T31" fmla="*/ 326 h 337"/>
                  <a:gd name="T32" fmla="*/ 222 w 358"/>
                  <a:gd name="T33" fmla="*/ 335 h 337"/>
                  <a:gd name="T34" fmla="*/ 273 w 358"/>
                  <a:gd name="T35" fmla="*/ 319 h 337"/>
                  <a:gd name="T36" fmla="*/ 261 w 358"/>
                  <a:gd name="T37" fmla="*/ 320 h 337"/>
                  <a:gd name="T38" fmla="*/ 249 w 358"/>
                  <a:gd name="T39" fmla="*/ 323 h 337"/>
                  <a:gd name="T40" fmla="*/ 197 w 358"/>
                  <a:gd name="T41" fmla="*/ 323 h 337"/>
                  <a:gd name="T42" fmla="*/ 23 w 358"/>
                  <a:gd name="T43" fmla="*/ 215 h 337"/>
                  <a:gd name="T44" fmla="*/ 35 w 358"/>
                  <a:gd name="T45" fmla="*/ 215 h 337"/>
                  <a:gd name="T46" fmla="*/ 47 w 358"/>
                  <a:gd name="T47" fmla="*/ 212 h 337"/>
                  <a:gd name="T48" fmla="*/ 27 w 358"/>
                  <a:gd name="T49" fmla="*/ 170 h 337"/>
                  <a:gd name="T50" fmla="*/ 3 w 358"/>
                  <a:gd name="T51" fmla="*/ 174 h 337"/>
                  <a:gd name="T52" fmla="*/ 23 w 358"/>
                  <a:gd name="T53" fmla="*/ 215 h 337"/>
                  <a:gd name="T54" fmla="*/ 292 w 358"/>
                  <a:gd name="T55" fmla="*/ 262 h 337"/>
                  <a:gd name="T56" fmla="*/ 300 w 358"/>
                  <a:gd name="T57" fmla="*/ 262 h 337"/>
                  <a:gd name="T58" fmla="*/ 315 w 358"/>
                  <a:gd name="T59" fmla="*/ 259 h 337"/>
                  <a:gd name="T60" fmla="*/ 356 w 358"/>
                  <a:gd name="T61" fmla="*/ 196 h 337"/>
                  <a:gd name="T62" fmla="*/ 332 w 358"/>
                  <a:gd name="T63" fmla="*/ 200 h 337"/>
                  <a:gd name="T64" fmla="*/ 292 w 358"/>
                  <a:gd name="T65" fmla="*/ 26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8" h="337">
                    <a:moveTo>
                      <a:pt x="264" y="293"/>
                    </a:moveTo>
                    <a:cubicBezTo>
                      <a:pt x="283" y="292"/>
                      <a:pt x="301" y="288"/>
                      <a:pt x="315" y="275"/>
                    </a:cubicBezTo>
                    <a:cubicBezTo>
                      <a:pt x="313" y="276"/>
                      <a:pt x="296" y="273"/>
                      <a:pt x="291" y="278"/>
                    </a:cubicBezTo>
                    <a:cubicBezTo>
                      <a:pt x="282" y="287"/>
                      <a:pt x="276" y="289"/>
                      <a:pt x="262" y="287"/>
                    </a:cubicBezTo>
                    <a:cubicBezTo>
                      <a:pt x="254" y="286"/>
                      <a:pt x="245" y="285"/>
                      <a:pt x="236" y="284"/>
                    </a:cubicBezTo>
                    <a:cubicBezTo>
                      <a:pt x="220" y="283"/>
                      <a:pt x="201" y="286"/>
                      <a:pt x="187" y="294"/>
                    </a:cubicBezTo>
                    <a:cubicBezTo>
                      <a:pt x="190" y="292"/>
                      <a:pt x="204" y="295"/>
                      <a:pt x="210" y="291"/>
                    </a:cubicBezTo>
                    <a:cubicBezTo>
                      <a:pt x="223" y="284"/>
                      <a:pt x="249" y="293"/>
                      <a:pt x="264" y="293"/>
                    </a:cubicBezTo>
                    <a:close/>
                    <a:moveTo>
                      <a:pt x="23" y="134"/>
                    </a:moveTo>
                    <a:cubicBezTo>
                      <a:pt x="23" y="136"/>
                      <a:pt x="47" y="133"/>
                      <a:pt x="47" y="131"/>
                    </a:cubicBezTo>
                    <a:cubicBezTo>
                      <a:pt x="40" y="81"/>
                      <a:pt x="76" y="30"/>
                      <a:pt x="114" y="1"/>
                    </a:cubicBezTo>
                    <a:cubicBezTo>
                      <a:pt x="111" y="3"/>
                      <a:pt x="96" y="0"/>
                      <a:pt x="90" y="4"/>
                    </a:cubicBezTo>
                    <a:cubicBezTo>
                      <a:pt x="52" y="33"/>
                      <a:pt x="16" y="84"/>
                      <a:pt x="23" y="134"/>
                    </a:cubicBezTo>
                    <a:close/>
                    <a:moveTo>
                      <a:pt x="197" y="323"/>
                    </a:moveTo>
                    <a:cubicBezTo>
                      <a:pt x="195" y="321"/>
                      <a:pt x="188" y="323"/>
                      <a:pt x="185" y="323"/>
                    </a:cubicBezTo>
                    <a:cubicBezTo>
                      <a:pt x="184" y="323"/>
                      <a:pt x="173" y="327"/>
                      <a:pt x="173" y="326"/>
                    </a:cubicBezTo>
                    <a:cubicBezTo>
                      <a:pt x="187" y="336"/>
                      <a:pt x="206" y="337"/>
                      <a:pt x="222" y="335"/>
                    </a:cubicBezTo>
                    <a:cubicBezTo>
                      <a:pt x="239" y="334"/>
                      <a:pt x="260" y="332"/>
                      <a:pt x="273" y="319"/>
                    </a:cubicBezTo>
                    <a:cubicBezTo>
                      <a:pt x="272" y="319"/>
                      <a:pt x="262" y="319"/>
                      <a:pt x="261" y="320"/>
                    </a:cubicBezTo>
                    <a:cubicBezTo>
                      <a:pt x="258" y="320"/>
                      <a:pt x="251" y="320"/>
                      <a:pt x="249" y="323"/>
                    </a:cubicBezTo>
                    <a:cubicBezTo>
                      <a:pt x="236" y="336"/>
                      <a:pt x="211" y="333"/>
                      <a:pt x="197" y="323"/>
                    </a:cubicBezTo>
                    <a:close/>
                    <a:moveTo>
                      <a:pt x="23" y="215"/>
                    </a:moveTo>
                    <a:cubicBezTo>
                      <a:pt x="25" y="217"/>
                      <a:pt x="33" y="215"/>
                      <a:pt x="35" y="215"/>
                    </a:cubicBezTo>
                    <a:cubicBezTo>
                      <a:pt x="36" y="215"/>
                      <a:pt x="47" y="212"/>
                      <a:pt x="47" y="212"/>
                    </a:cubicBezTo>
                    <a:cubicBezTo>
                      <a:pt x="36" y="201"/>
                      <a:pt x="24" y="187"/>
                      <a:pt x="27" y="170"/>
                    </a:cubicBezTo>
                    <a:cubicBezTo>
                      <a:pt x="27" y="171"/>
                      <a:pt x="3" y="170"/>
                      <a:pt x="3" y="174"/>
                    </a:cubicBezTo>
                    <a:cubicBezTo>
                      <a:pt x="0" y="191"/>
                      <a:pt x="12" y="204"/>
                      <a:pt x="23" y="215"/>
                    </a:cubicBezTo>
                    <a:close/>
                    <a:moveTo>
                      <a:pt x="292" y="262"/>
                    </a:moveTo>
                    <a:cubicBezTo>
                      <a:pt x="291" y="263"/>
                      <a:pt x="299" y="262"/>
                      <a:pt x="300" y="262"/>
                    </a:cubicBezTo>
                    <a:cubicBezTo>
                      <a:pt x="304" y="261"/>
                      <a:pt x="312" y="261"/>
                      <a:pt x="315" y="259"/>
                    </a:cubicBezTo>
                    <a:cubicBezTo>
                      <a:pt x="332" y="245"/>
                      <a:pt x="358" y="220"/>
                      <a:pt x="356" y="196"/>
                    </a:cubicBezTo>
                    <a:cubicBezTo>
                      <a:pt x="356" y="195"/>
                      <a:pt x="332" y="197"/>
                      <a:pt x="332" y="200"/>
                    </a:cubicBezTo>
                    <a:cubicBezTo>
                      <a:pt x="334" y="224"/>
                      <a:pt x="308" y="248"/>
                      <a:pt x="292" y="26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129">
                <a:extLst>
                  <a:ext uri="{FF2B5EF4-FFF2-40B4-BE49-F238E27FC236}">
                    <a16:creationId xmlns:a16="http://schemas.microsoft.com/office/drawing/2014/main" id="{6BD680A6-C243-49F4-B888-4641C1EEE19D}"/>
                  </a:ext>
                </a:extLst>
              </p:cNvPr>
              <p:cNvSpPr>
                <a:spLocks/>
              </p:cNvSpPr>
              <p:nvPr/>
            </p:nvSpPr>
            <p:spPr bwMode="auto">
              <a:xfrm>
                <a:off x="6989446" y="2814409"/>
                <a:ext cx="593270" cy="582224"/>
              </a:xfrm>
              <a:custGeom>
                <a:avLst/>
                <a:gdLst>
                  <a:gd name="T0" fmla="*/ 74 w 191"/>
                  <a:gd name="T1" fmla="*/ 96 h 187"/>
                  <a:gd name="T2" fmla="*/ 60 w 191"/>
                  <a:gd name="T3" fmla="*/ 159 h 187"/>
                  <a:gd name="T4" fmla="*/ 99 w 191"/>
                  <a:gd name="T5" fmla="*/ 140 h 187"/>
                  <a:gd name="T6" fmla="*/ 124 w 191"/>
                  <a:gd name="T7" fmla="*/ 176 h 187"/>
                  <a:gd name="T8" fmla="*/ 103 w 191"/>
                  <a:gd name="T9" fmla="*/ 116 h 187"/>
                  <a:gd name="T10" fmla="*/ 102 w 191"/>
                  <a:gd name="T11" fmla="*/ 107 h 187"/>
                  <a:gd name="T12" fmla="*/ 102 w 191"/>
                  <a:gd name="T13" fmla="*/ 107 h 187"/>
                  <a:gd name="T14" fmla="*/ 103 w 191"/>
                  <a:gd name="T15" fmla="*/ 107 h 187"/>
                  <a:gd name="T16" fmla="*/ 165 w 191"/>
                  <a:gd name="T17" fmla="*/ 94 h 187"/>
                  <a:gd name="T18" fmla="*/ 121 w 191"/>
                  <a:gd name="T19" fmla="*/ 90 h 187"/>
                  <a:gd name="T20" fmla="*/ 119 w 191"/>
                  <a:gd name="T21" fmla="*/ 48 h 187"/>
                  <a:gd name="T22" fmla="*/ 74 w 191"/>
                  <a:gd name="T23"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87">
                    <a:moveTo>
                      <a:pt x="74" y="96"/>
                    </a:moveTo>
                    <a:cubicBezTo>
                      <a:pt x="0" y="93"/>
                      <a:pt x="9" y="164"/>
                      <a:pt x="60" y="159"/>
                    </a:cubicBezTo>
                    <a:cubicBezTo>
                      <a:pt x="82" y="157"/>
                      <a:pt x="93" y="149"/>
                      <a:pt x="99" y="140"/>
                    </a:cubicBezTo>
                    <a:cubicBezTo>
                      <a:pt x="100" y="154"/>
                      <a:pt x="106" y="170"/>
                      <a:pt x="124" y="176"/>
                    </a:cubicBezTo>
                    <a:cubicBezTo>
                      <a:pt x="157" y="187"/>
                      <a:pt x="133" y="122"/>
                      <a:pt x="103" y="116"/>
                    </a:cubicBezTo>
                    <a:cubicBezTo>
                      <a:pt x="103" y="111"/>
                      <a:pt x="102" y="107"/>
                      <a:pt x="102" y="107"/>
                    </a:cubicBezTo>
                    <a:cubicBezTo>
                      <a:pt x="102" y="107"/>
                      <a:pt x="102" y="107"/>
                      <a:pt x="102" y="107"/>
                    </a:cubicBezTo>
                    <a:cubicBezTo>
                      <a:pt x="102" y="107"/>
                      <a:pt x="102" y="107"/>
                      <a:pt x="103" y="107"/>
                    </a:cubicBezTo>
                    <a:cubicBezTo>
                      <a:pt x="123" y="129"/>
                      <a:pt x="191" y="118"/>
                      <a:pt x="165" y="94"/>
                    </a:cubicBezTo>
                    <a:cubicBezTo>
                      <a:pt x="151" y="82"/>
                      <a:pt x="134" y="85"/>
                      <a:pt x="121" y="90"/>
                    </a:cubicBezTo>
                    <a:cubicBezTo>
                      <a:pt x="126" y="81"/>
                      <a:pt x="128" y="68"/>
                      <a:pt x="119" y="48"/>
                    </a:cubicBezTo>
                    <a:cubicBezTo>
                      <a:pt x="98" y="0"/>
                      <a:pt x="29" y="30"/>
                      <a:pt x="74" y="96"/>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130">
                <a:extLst>
                  <a:ext uri="{FF2B5EF4-FFF2-40B4-BE49-F238E27FC236}">
                    <a16:creationId xmlns:a16="http://schemas.microsoft.com/office/drawing/2014/main" id="{ED1E9F0D-8EA7-4273-B1D4-C55D99EDB9A6}"/>
                  </a:ext>
                </a:extLst>
              </p:cNvPr>
              <p:cNvSpPr>
                <a:spLocks/>
              </p:cNvSpPr>
              <p:nvPr/>
            </p:nvSpPr>
            <p:spPr bwMode="auto">
              <a:xfrm>
                <a:off x="7008380" y="2875945"/>
                <a:ext cx="326614" cy="444952"/>
              </a:xfrm>
              <a:custGeom>
                <a:avLst/>
                <a:gdLst>
                  <a:gd name="T0" fmla="*/ 52 w 105"/>
                  <a:gd name="T1" fmla="*/ 74 h 143"/>
                  <a:gd name="T2" fmla="*/ 20 w 105"/>
                  <a:gd name="T3" fmla="*/ 124 h 143"/>
                  <a:gd name="T4" fmla="*/ 83 w 105"/>
                  <a:gd name="T5" fmla="*/ 117 h 143"/>
                  <a:gd name="T6" fmla="*/ 32 w 105"/>
                  <a:gd name="T7" fmla="*/ 118 h 143"/>
                  <a:gd name="T8" fmla="*/ 61 w 105"/>
                  <a:gd name="T9" fmla="*/ 69 h 143"/>
                  <a:gd name="T10" fmla="*/ 63 w 105"/>
                  <a:gd name="T11" fmla="*/ 26 h 143"/>
                  <a:gd name="T12" fmla="*/ 103 w 105"/>
                  <a:gd name="T13" fmla="*/ 55 h 143"/>
                  <a:gd name="T14" fmla="*/ 60 w 105"/>
                  <a:gd name="T15" fmla="*/ 13 h 143"/>
                  <a:gd name="T16" fmla="*/ 52 w 105"/>
                  <a:gd name="T1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43">
                    <a:moveTo>
                      <a:pt x="52" y="74"/>
                    </a:moveTo>
                    <a:cubicBezTo>
                      <a:pt x="32" y="83"/>
                      <a:pt x="0" y="100"/>
                      <a:pt x="20" y="124"/>
                    </a:cubicBezTo>
                    <a:cubicBezTo>
                      <a:pt x="36" y="143"/>
                      <a:pt x="66" y="130"/>
                      <a:pt x="83" y="117"/>
                    </a:cubicBezTo>
                    <a:cubicBezTo>
                      <a:pt x="85" y="116"/>
                      <a:pt x="44" y="127"/>
                      <a:pt x="32" y="118"/>
                    </a:cubicBezTo>
                    <a:cubicBezTo>
                      <a:pt x="11" y="104"/>
                      <a:pt x="64" y="76"/>
                      <a:pt x="61" y="69"/>
                    </a:cubicBezTo>
                    <a:cubicBezTo>
                      <a:pt x="56" y="57"/>
                      <a:pt x="51" y="36"/>
                      <a:pt x="63" y="26"/>
                    </a:cubicBezTo>
                    <a:cubicBezTo>
                      <a:pt x="82" y="10"/>
                      <a:pt x="105" y="63"/>
                      <a:pt x="103" y="55"/>
                    </a:cubicBezTo>
                    <a:cubicBezTo>
                      <a:pt x="100" y="33"/>
                      <a:pt x="89" y="0"/>
                      <a:pt x="60" y="13"/>
                    </a:cubicBezTo>
                    <a:cubicBezTo>
                      <a:pt x="39" y="23"/>
                      <a:pt x="44" y="55"/>
                      <a:pt x="52" y="74"/>
                    </a:cubicBezTo>
                    <a:close/>
                  </a:path>
                </a:pathLst>
              </a:custGeom>
              <a:solidFill>
                <a:srgbClr val="722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31">
                <a:extLst>
                  <a:ext uri="{FF2B5EF4-FFF2-40B4-BE49-F238E27FC236}">
                    <a16:creationId xmlns:a16="http://schemas.microsoft.com/office/drawing/2014/main" id="{6C5291B9-2B0D-48D1-A2AC-EAE9D4167980}"/>
                  </a:ext>
                </a:extLst>
              </p:cNvPr>
              <p:cNvSpPr>
                <a:spLocks/>
              </p:cNvSpPr>
              <p:nvPr/>
            </p:nvSpPr>
            <p:spPr bwMode="auto">
              <a:xfrm>
                <a:off x="7309748" y="3106310"/>
                <a:ext cx="130962" cy="178296"/>
              </a:xfrm>
              <a:custGeom>
                <a:avLst/>
                <a:gdLst>
                  <a:gd name="T0" fmla="*/ 17 w 42"/>
                  <a:gd name="T1" fmla="*/ 13 h 57"/>
                  <a:gd name="T2" fmla="*/ 35 w 42"/>
                  <a:gd name="T3" fmla="*/ 16 h 57"/>
                  <a:gd name="T4" fmla="*/ 20 w 42"/>
                  <a:gd name="T5" fmla="*/ 27 h 57"/>
                  <a:gd name="T6" fmla="*/ 10 w 42"/>
                  <a:gd name="T7" fmla="*/ 50 h 57"/>
                  <a:gd name="T8" fmla="*/ 2 w 42"/>
                  <a:gd name="T9" fmla="*/ 33 h 57"/>
                  <a:gd name="T10" fmla="*/ 11 w 42"/>
                  <a:gd name="T11" fmla="*/ 56 h 57"/>
                  <a:gd name="T12" fmla="*/ 22 w 42"/>
                  <a:gd name="T13" fmla="*/ 32 h 57"/>
                  <a:gd name="T14" fmla="*/ 40 w 42"/>
                  <a:gd name="T15" fmla="*/ 14 h 57"/>
                  <a:gd name="T16" fmla="*/ 17 w 42"/>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17" y="13"/>
                    </a:moveTo>
                    <a:cubicBezTo>
                      <a:pt x="22" y="11"/>
                      <a:pt x="36" y="5"/>
                      <a:pt x="35" y="16"/>
                    </a:cubicBezTo>
                    <a:cubicBezTo>
                      <a:pt x="34" y="23"/>
                      <a:pt x="26" y="27"/>
                      <a:pt x="20" y="27"/>
                    </a:cubicBezTo>
                    <a:cubicBezTo>
                      <a:pt x="18" y="28"/>
                      <a:pt x="20" y="54"/>
                      <a:pt x="10" y="50"/>
                    </a:cubicBezTo>
                    <a:cubicBezTo>
                      <a:pt x="3" y="48"/>
                      <a:pt x="2" y="39"/>
                      <a:pt x="2" y="33"/>
                    </a:cubicBezTo>
                    <a:cubicBezTo>
                      <a:pt x="3" y="29"/>
                      <a:pt x="0" y="55"/>
                      <a:pt x="11" y="56"/>
                    </a:cubicBezTo>
                    <a:cubicBezTo>
                      <a:pt x="24" y="57"/>
                      <a:pt x="24" y="42"/>
                      <a:pt x="22" y="32"/>
                    </a:cubicBezTo>
                    <a:cubicBezTo>
                      <a:pt x="31" y="31"/>
                      <a:pt x="42" y="24"/>
                      <a:pt x="40" y="14"/>
                    </a:cubicBezTo>
                    <a:cubicBezTo>
                      <a:pt x="38" y="0"/>
                      <a:pt x="14" y="15"/>
                      <a:pt x="17" y="13"/>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32">
                <a:extLst>
                  <a:ext uri="{FF2B5EF4-FFF2-40B4-BE49-F238E27FC236}">
                    <a16:creationId xmlns:a16="http://schemas.microsoft.com/office/drawing/2014/main" id="{36929BEF-D2CA-469F-AE64-D9F21890E88B}"/>
                  </a:ext>
                </a:extLst>
              </p:cNvPr>
              <p:cNvSpPr>
                <a:spLocks/>
              </p:cNvSpPr>
              <p:nvPr/>
            </p:nvSpPr>
            <p:spPr bwMode="auto">
              <a:xfrm>
                <a:off x="7120406" y="2973771"/>
                <a:ext cx="307680" cy="301368"/>
              </a:xfrm>
              <a:custGeom>
                <a:avLst/>
                <a:gdLst>
                  <a:gd name="T0" fmla="*/ 39 w 99"/>
                  <a:gd name="T1" fmla="*/ 50 h 97"/>
                  <a:gd name="T2" fmla="*/ 32 w 99"/>
                  <a:gd name="T3" fmla="*/ 83 h 97"/>
                  <a:gd name="T4" fmla="*/ 51 w 99"/>
                  <a:gd name="T5" fmla="*/ 73 h 97"/>
                  <a:gd name="T6" fmla="*/ 64 w 99"/>
                  <a:gd name="T7" fmla="*/ 92 h 97"/>
                  <a:gd name="T8" fmla="*/ 54 w 99"/>
                  <a:gd name="T9" fmla="*/ 60 h 97"/>
                  <a:gd name="T10" fmla="*/ 53 w 99"/>
                  <a:gd name="T11" fmla="*/ 56 h 97"/>
                  <a:gd name="T12" fmla="*/ 53 w 99"/>
                  <a:gd name="T13" fmla="*/ 56 h 97"/>
                  <a:gd name="T14" fmla="*/ 53 w 99"/>
                  <a:gd name="T15" fmla="*/ 56 h 97"/>
                  <a:gd name="T16" fmla="*/ 86 w 99"/>
                  <a:gd name="T17" fmla="*/ 49 h 97"/>
                  <a:gd name="T18" fmla="*/ 63 w 99"/>
                  <a:gd name="T19" fmla="*/ 47 h 97"/>
                  <a:gd name="T20" fmla="*/ 62 w 99"/>
                  <a:gd name="T21" fmla="*/ 25 h 97"/>
                  <a:gd name="T22" fmla="*/ 39 w 99"/>
                  <a:gd name="T23"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97">
                    <a:moveTo>
                      <a:pt x="39" y="50"/>
                    </a:moveTo>
                    <a:cubicBezTo>
                      <a:pt x="0" y="49"/>
                      <a:pt x="5" y="85"/>
                      <a:pt x="32" y="83"/>
                    </a:cubicBezTo>
                    <a:cubicBezTo>
                      <a:pt x="43" y="82"/>
                      <a:pt x="48" y="77"/>
                      <a:pt x="51" y="73"/>
                    </a:cubicBezTo>
                    <a:cubicBezTo>
                      <a:pt x="52" y="80"/>
                      <a:pt x="55" y="89"/>
                      <a:pt x="64" y="92"/>
                    </a:cubicBezTo>
                    <a:cubicBezTo>
                      <a:pt x="81" y="97"/>
                      <a:pt x="69" y="63"/>
                      <a:pt x="54" y="60"/>
                    </a:cubicBezTo>
                    <a:cubicBezTo>
                      <a:pt x="53" y="58"/>
                      <a:pt x="53" y="56"/>
                      <a:pt x="53" y="56"/>
                    </a:cubicBezTo>
                    <a:cubicBezTo>
                      <a:pt x="53" y="56"/>
                      <a:pt x="53" y="56"/>
                      <a:pt x="53" y="56"/>
                    </a:cubicBezTo>
                    <a:cubicBezTo>
                      <a:pt x="53" y="56"/>
                      <a:pt x="53" y="56"/>
                      <a:pt x="53" y="56"/>
                    </a:cubicBezTo>
                    <a:cubicBezTo>
                      <a:pt x="64" y="67"/>
                      <a:pt x="99" y="61"/>
                      <a:pt x="86" y="49"/>
                    </a:cubicBezTo>
                    <a:cubicBezTo>
                      <a:pt x="78" y="43"/>
                      <a:pt x="70" y="44"/>
                      <a:pt x="63" y="47"/>
                    </a:cubicBezTo>
                    <a:cubicBezTo>
                      <a:pt x="66" y="42"/>
                      <a:pt x="66" y="35"/>
                      <a:pt x="62" y="25"/>
                    </a:cubicBezTo>
                    <a:cubicBezTo>
                      <a:pt x="51" y="0"/>
                      <a:pt x="15" y="16"/>
                      <a:pt x="39" y="50"/>
                    </a:cubicBezTo>
                    <a:close/>
                  </a:path>
                </a:pathLst>
              </a:custGeom>
              <a:solidFill>
                <a:srgbClr val="F7B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33">
                <a:extLst>
                  <a:ext uri="{FF2B5EF4-FFF2-40B4-BE49-F238E27FC236}">
                    <a16:creationId xmlns:a16="http://schemas.microsoft.com/office/drawing/2014/main" id="{79275605-F26B-4136-8391-93918FD6FA85}"/>
                  </a:ext>
                </a:extLst>
              </p:cNvPr>
              <p:cNvSpPr>
                <a:spLocks/>
              </p:cNvSpPr>
              <p:nvPr/>
            </p:nvSpPr>
            <p:spPr bwMode="auto">
              <a:xfrm>
                <a:off x="7226123" y="3099999"/>
                <a:ext cx="127806" cy="105715"/>
              </a:xfrm>
              <a:custGeom>
                <a:avLst/>
                <a:gdLst>
                  <a:gd name="T0" fmla="*/ 15 w 41"/>
                  <a:gd name="T1" fmla="*/ 29 h 34"/>
                  <a:gd name="T2" fmla="*/ 3 w 41"/>
                  <a:gd name="T3" fmla="*/ 9 h 34"/>
                  <a:gd name="T4" fmla="*/ 27 w 41"/>
                  <a:gd name="T5" fmla="*/ 5 h 34"/>
                  <a:gd name="T6" fmla="*/ 38 w 41"/>
                  <a:gd name="T7" fmla="*/ 25 h 34"/>
                  <a:gd name="T8" fmla="*/ 15 w 41"/>
                  <a:gd name="T9" fmla="*/ 29 h 34"/>
                </a:gdLst>
                <a:ahLst/>
                <a:cxnLst>
                  <a:cxn ang="0">
                    <a:pos x="T0" y="T1"/>
                  </a:cxn>
                  <a:cxn ang="0">
                    <a:pos x="T2" y="T3"/>
                  </a:cxn>
                  <a:cxn ang="0">
                    <a:pos x="T4" y="T5"/>
                  </a:cxn>
                  <a:cxn ang="0">
                    <a:pos x="T6" y="T7"/>
                  </a:cxn>
                  <a:cxn ang="0">
                    <a:pos x="T8" y="T9"/>
                  </a:cxn>
                </a:cxnLst>
                <a:rect l="0" t="0" r="r" b="b"/>
                <a:pathLst>
                  <a:path w="41" h="34">
                    <a:moveTo>
                      <a:pt x="15" y="29"/>
                    </a:moveTo>
                    <a:cubicBezTo>
                      <a:pt x="5" y="25"/>
                      <a:pt x="0" y="15"/>
                      <a:pt x="3" y="9"/>
                    </a:cubicBezTo>
                    <a:cubicBezTo>
                      <a:pt x="6" y="2"/>
                      <a:pt x="17" y="0"/>
                      <a:pt x="27" y="5"/>
                    </a:cubicBezTo>
                    <a:cubicBezTo>
                      <a:pt x="36" y="9"/>
                      <a:pt x="41" y="19"/>
                      <a:pt x="38" y="25"/>
                    </a:cubicBezTo>
                    <a:cubicBezTo>
                      <a:pt x="35" y="32"/>
                      <a:pt x="24" y="34"/>
                      <a:pt x="15" y="29"/>
                    </a:cubicBezTo>
                    <a:close/>
                  </a:path>
                </a:pathLst>
              </a:custGeom>
              <a:solidFill>
                <a:srgbClr val="FFC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34">
                <a:extLst>
                  <a:ext uri="{FF2B5EF4-FFF2-40B4-BE49-F238E27FC236}">
                    <a16:creationId xmlns:a16="http://schemas.microsoft.com/office/drawing/2014/main" id="{876BE265-F3E7-485D-8EAD-D4727054595D}"/>
                  </a:ext>
                </a:extLst>
              </p:cNvPr>
              <p:cNvSpPr>
                <a:spLocks/>
              </p:cNvSpPr>
              <p:nvPr/>
            </p:nvSpPr>
            <p:spPr bwMode="auto">
              <a:xfrm>
                <a:off x="7222967" y="3090531"/>
                <a:ext cx="112027" cy="88359"/>
              </a:xfrm>
              <a:custGeom>
                <a:avLst/>
                <a:gdLst>
                  <a:gd name="T0" fmla="*/ 13 w 36"/>
                  <a:gd name="T1" fmla="*/ 24 h 28"/>
                  <a:gd name="T2" fmla="*/ 3 w 36"/>
                  <a:gd name="T3" fmla="*/ 7 h 28"/>
                  <a:gd name="T4" fmla="*/ 23 w 36"/>
                  <a:gd name="T5" fmla="*/ 4 h 28"/>
                  <a:gd name="T6" fmla="*/ 33 w 36"/>
                  <a:gd name="T7" fmla="*/ 21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5" y="20"/>
                      <a:pt x="0" y="13"/>
                      <a:pt x="3" y="7"/>
                    </a:cubicBezTo>
                    <a:cubicBezTo>
                      <a:pt x="6" y="1"/>
                      <a:pt x="15" y="0"/>
                      <a:pt x="23" y="4"/>
                    </a:cubicBezTo>
                    <a:cubicBezTo>
                      <a:pt x="31" y="8"/>
                      <a:pt x="36" y="15"/>
                      <a:pt x="33" y="21"/>
                    </a:cubicBezTo>
                    <a:cubicBezTo>
                      <a:pt x="30" y="27"/>
                      <a:pt x="21" y="28"/>
                      <a:pt x="13" y="24"/>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35">
                <a:extLst>
                  <a:ext uri="{FF2B5EF4-FFF2-40B4-BE49-F238E27FC236}">
                    <a16:creationId xmlns:a16="http://schemas.microsoft.com/office/drawing/2014/main" id="{A5C931FC-EFAE-4B06-A214-A754DBD59D65}"/>
                  </a:ext>
                </a:extLst>
              </p:cNvPr>
              <p:cNvSpPr>
                <a:spLocks/>
              </p:cNvSpPr>
              <p:nvPr/>
            </p:nvSpPr>
            <p:spPr bwMode="auto">
              <a:xfrm>
                <a:off x="7263991" y="5362628"/>
                <a:ext cx="107293" cy="134116"/>
              </a:xfrm>
              <a:custGeom>
                <a:avLst/>
                <a:gdLst>
                  <a:gd name="T0" fmla="*/ 20 w 35"/>
                  <a:gd name="T1" fmla="*/ 43 h 43"/>
                  <a:gd name="T2" fmla="*/ 24 w 35"/>
                  <a:gd name="T3" fmla="*/ 3 h 43"/>
                  <a:gd name="T4" fmla="*/ 22 w 35"/>
                  <a:gd name="T5" fmla="*/ 0 h 43"/>
                  <a:gd name="T6" fmla="*/ 0 w 35"/>
                  <a:gd name="T7" fmla="*/ 15 h 43"/>
                  <a:gd name="T8" fmla="*/ 20 w 35"/>
                  <a:gd name="T9" fmla="*/ 43 h 43"/>
                </a:gdLst>
                <a:ahLst/>
                <a:cxnLst>
                  <a:cxn ang="0">
                    <a:pos x="T0" y="T1"/>
                  </a:cxn>
                  <a:cxn ang="0">
                    <a:pos x="T2" y="T3"/>
                  </a:cxn>
                  <a:cxn ang="0">
                    <a:pos x="T4" y="T5"/>
                  </a:cxn>
                  <a:cxn ang="0">
                    <a:pos x="T6" y="T7"/>
                  </a:cxn>
                  <a:cxn ang="0">
                    <a:pos x="T8" y="T9"/>
                  </a:cxn>
                </a:cxnLst>
                <a:rect l="0" t="0" r="r" b="b"/>
                <a:pathLst>
                  <a:path w="35" h="43">
                    <a:moveTo>
                      <a:pt x="20" y="43"/>
                    </a:moveTo>
                    <a:cubicBezTo>
                      <a:pt x="21" y="42"/>
                      <a:pt x="35" y="18"/>
                      <a:pt x="24" y="3"/>
                    </a:cubicBezTo>
                    <a:cubicBezTo>
                      <a:pt x="22" y="0"/>
                      <a:pt x="22" y="0"/>
                      <a:pt x="22" y="0"/>
                    </a:cubicBezTo>
                    <a:cubicBezTo>
                      <a:pt x="0" y="15"/>
                      <a:pt x="0" y="15"/>
                      <a:pt x="0" y="15"/>
                    </a:cubicBezTo>
                    <a:lnTo>
                      <a:pt x="20"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36">
                <a:extLst>
                  <a:ext uri="{FF2B5EF4-FFF2-40B4-BE49-F238E27FC236}">
                    <a16:creationId xmlns:a16="http://schemas.microsoft.com/office/drawing/2014/main" id="{1D47E263-2C87-4BBD-A3DF-E7F8488A99A1}"/>
                  </a:ext>
                </a:extLst>
              </p:cNvPr>
              <p:cNvSpPr>
                <a:spLocks/>
              </p:cNvSpPr>
              <p:nvPr/>
            </p:nvSpPr>
            <p:spPr bwMode="auto">
              <a:xfrm>
                <a:off x="7158275" y="5356317"/>
                <a:ext cx="167252" cy="159362"/>
              </a:xfrm>
              <a:custGeom>
                <a:avLst/>
                <a:gdLst>
                  <a:gd name="T0" fmla="*/ 14 w 54"/>
                  <a:gd name="T1" fmla="*/ 36 h 51"/>
                  <a:gd name="T2" fmla="*/ 54 w 54"/>
                  <a:gd name="T3" fmla="*/ 45 h 51"/>
                  <a:gd name="T4" fmla="*/ 22 w 54"/>
                  <a:gd name="T5" fmla="*/ 0 h 51"/>
                  <a:gd name="T6" fmla="*/ 0 w 54"/>
                  <a:gd name="T7" fmla="*/ 16 h 51"/>
                  <a:gd name="T8" fmla="*/ 14 w 54"/>
                  <a:gd name="T9" fmla="*/ 36 h 51"/>
                </a:gdLst>
                <a:ahLst/>
                <a:cxnLst>
                  <a:cxn ang="0">
                    <a:pos x="T0" y="T1"/>
                  </a:cxn>
                  <a:cxn ang="0">
                    <a:pos x="T2" y="T3"/>
                  </a:cxn>
                  <a:cxn ang="0">
                    <a:pos x="T4" y="T5"/>
                  </a:cxn>
                  <a:cxn ang="0">
                    <a:pos x="T6" y="T7"/>
                  </a:cxn>
                  <a:cxn ang="0">
                    <a:pos x="T8" y="T9"/>
                  </a:cxn>
                </a:cxnLst>
                <a:rect l="0" t="0" r="r" b="b"/>
                <a:pathLst>
                  <a:path w="54" h="51">
                    <a:moveTo>
                      <a:pt x="14" y="36"/>
                    </a:moveTo>
                    <a:cubicBezTo>
                      <a:pt x="25" y="51"/>
                      <a:pt x="52" y="46"/>
                      <a:pt x="54" y="45"/>
                    </a:cubicBezTo>
                    <a:cubicBezTo>
                      <a:pt x="22" y="0"/>
                      <a:pt x="22" y="0"/>
                      <a:pt x="22" y="0"/>
                    </a:cubicBezTo>
                    <a:cubicBezTo>
                      <a:pt x="0" y="16"/>
                      <a:pt x="0" y="16"/>
                      <a:pt x="0" y="16"/>
                    </a:cubicBezTo>
                    <a:lnTo>
                      <a:pt x="14" y="3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37">
                <a:extLst>
                  <a:ext uri="{FF2B5EF4-FFF2-40B4-BE49-F238E27FC236}">
                    <a16:creationId xmlns:a16="http://schemas.microsoft.com/office/drawing/2014/main" id="{9735AE4C-24AD-481D-B8C3-4E9432E84793}"/>
                  </a:ext>
                </a:extLst>
              </p:cNvPr>
              <p:cNvSpPr>
                <a:spLocks/>
              </p:cNvSpPr>
              <p:nvPr/>
            </p:nvSpPr>
            <p:spPr bwMode="auto">
              <a:xfrm>
                <a:off x="7226123" y="5310560"/>
                <a:ext cx="105716" cy="99404"/>
              </a:xfrm>
              <a:custGeom>
                <a:avLst/>
                <a:gdLst>
                  <a:gd name="T0" fmla="*/ 24 w 67"/>
                  <a:gd name="T1" fmla="*/ 63 h 63"/>
                  <a:gd name="T2" fmla="*/ 67 w 67"/>
                  <a:gd name="T3" fmla="*/ 33 h 63"/>
                  <a:gd name="T4" fmla="*/ 41 w 67"/>
                  <a:gd name="T5" fmla="*/ 0 h 63"/>
                  <a:gd name="T6" fmla="*/ 0 w 67"/>
                  <a:gd name="T7" fmla="*/ 29 h 63"/>
                  <a:gd name="T8" fmla="*/ 24 w 67"/>
                  <a:gd name="T9" fmla="*/ 63 h 63"/>
                </a:gdLst>
                <a:ahLst/>
                <a:cxnLst>
                  <a:cxn ang="0">
                    <a:pos x="T0" y="T1"/>
                  </a:cxn>
                  <a:cxn ang="0">
                    <a:pos x="T2" y="T3"/>
                  </a:cxn>
                  <a:cxn ang="0">
                    <a:pos x="T4" y="T5"/>
                  </a:cxn>
                  <a:cxn ang="0">
                    <a:pos x="T6" y="T7"/>
                  </a:cxn>
                  <a:cxn ang="0">
                    <a:pos x="T8" y="T9"/>
                  </a:cxn>
                </a:cxnLst>
                <a:rect l="0" t="0" r="r" b="b"/>
                <a:pathLst>
                  <a:path w="67" h="63">
                    <a:moveTo>
                      <a:pt x="24" y="63"/>
                    </a:moveTo>
                    <a:lnTo>
                      <a:pt x="67" y="33"/>
                    </a:lnTo>
                    <a:lnTo>
                      <a:pt x="41" y="0"/>
                    </a:lnTo>
                    <a:lnTo>
                      <a:pt x="0" y="29"/>
                    </a:lnTo>
                    <a:lnTo>
                      <a:pt x="24" y="63"/>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38">
                <a:extLst>
                  <a:ext uri="{FF2B5EF4-FFF2-40B4-BE49-F238E27FC236}">
                    <a16:creationId xmlns:a16="http://schemas.microsoft.com/office/drawing/2014/main" id="{B63A0703-7BA8-4182-9FDD-8FFB38B865CF}"/>
                  </a:ext>
                </a:extLst>
              </p:cNvPr>
              <p:cNvSpPr>
                <a:spLocks/>
              </p:cNvSpPr>
              <p:nvPr/>
            </p:nvSpPr>
            <p:spPr bwMode="auto">
              <a:xfrm>
                <a:off x="7245057" y="5334227"/>
                <a:ext cx="80471" cy="72581"/>
              </a:xfrm>
              <a:custGeom>
                <a:avLst/>
                <a:gdLst>
                  <a:gd name="T0" fmla="*/ 20 w 26"/>
                  <a:gd name="T1" fmla="*/ 0 h 23"/>
                  <a:gd name="T2" fmla="*/ 18 w 26"/>
                  <a:gd name="T3" fmla="*/ 2 h 23"/>
                  <a:gd name="T4" fmla="*/ 16 w 26"/>
                  <a:gd name="T5" fmla="*/ 3 h 23"/>
                  <a:gd name="T6" fmla="*/ 15 w 26"/>
                  <a:gd name="T7" fmla="*/ 5 h 23"/>
                  <a:gd name="T8" fmla="*/ 12 w 26"/>
                  <a:gd name="T9" fmla="*/ 5 h 23"/>
                  <a:gd name="T10" fmla="*/ 11 w 26"/>
                  <a:gd name="T11" fmla="*/ 7 h 23"/>
                  <a:gd name="T12" fmla="*/ 9 w 26"/>
                  <a:gd name="T13" fmla="*/ 8 h 23"/>
                  <a:gd name="T14" fmla="*/ 7 w 26"/>
                  <a:gd name="T15" fmla="*/ 10 h 23"/>
                  <a:gd name="T16" fmla="*/ 5 w 26"/>
                  <a:gd name="T17" fmla="*/ 11 h 23"/>
                  <a:gd name="T18" fmla="*/ 4 w 26"/>
                  <a:gd name="T19" fmla="*/ 13 h 23"/>
                  <a:gd name="T20" fmla="*/ 1 w 26"/>
                  <a:gd name="T21" fmla="*/ 13 h 23"/>
                  <a:gd name="T22" fmla="*/ 0 w 26"/>
                  <a:gd name="T23" fmla="*/ 16 h 23"/>
                  <a:gd name="T24" fmla="*/ 5 w 26"/>
                  <a:gd name="T25" fmla="*/ 23 h 23"/>
                  <a:gd name="T26" fmla="*/ 6 w 26"/>
                  <a:gd name="T27" fmla="*/ 20 h 23"/>
                  <a:gd name="T28" fmla="*/ 9 w 26"/>
                  <a:gd name="T29" fmla="*/ 20 h 23"/>
                  <a:gd name="T30" fmla="*/ 10 w 26"/>
                  <a:gd name="T31" fmla="*/ 18 h 23"/>
                  <a:gd name="T32" fmla="*/ 12 w 26"/>
                  <a:gd name="T33" fmla="*/ 17 h 23"/>
                  <a:gd name="T34" fmla="*/ 14 w 26"/>
                  <a:gd name="T35" fmla="*/ 15 h 23"/>
                  <a:gd name="T36" fmla="*/ 16 w 26"/>
                  <a:gd name="T37" fmla="*/ 14 h 23"/>
                  <a:gd name="T38" fmla="*/ 17 w 26"/>
                  <a:gd name="T39" fmla="*/ 12 h 23"/>
                  <a:gd name="T40" fmla="*/ 20 w 26"/>
                  <a:gd name="T41" fmla="*/ 12 h 23"/>
                  <a:gd name="T42" fmla="*/ 21 w 26"/>
                  <a:gd name="T43" fmla="*/ 10 h 23"/>
                  <a:gd name="T44" fmla="*/ 23 w 26"/>
                  <a:gd name="T45" fmla="*/ 9 h 23"/>
                  <a:gd name="T46" fmla="*/ 25 w 26"/>
                  <a:gd name="T47" fmla="*/ 7 h 23"/>
                  <a:gd name="T48" fmla="*/ 26 w 26"/>
                  <a:gd name="T49" fmla="*/ 7 h 23"/>
                  <a:gd name="T50" fmla="*/ 21 w 26"/>
                  <a:gd name="T51" fmla="*/ 0 h 23"/>
                  <a:gd name="T52" fmla="*/ 20 w 2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0" y="0"/>
                    </a:moveTo>
                    <a:cubicBezTo>
                      <a:pt x="19" y="1"/>
                      <a:pt x="19" y="2"/>
                      <a:pt x="18" y="2"/>
                    </a:cubicBezTo>
                    <a:cubicBezTo>
                      <a:pt x="17" y="3"/>
                      <a:pt x="17" y="2"/>
                      <a:pt x="16" y="3"/>
                    </a:cubicBezTo>
                    <a:cubicBezTo>
                      <a:pt x="15" y="3"/>
                      <a:pt x="15" y="4"/>
                      <a:pt x="15" y="5"/>
                    </a:cubicBezTo>
                    <a:cubicBezTo>
                      <a:pt x="14" y="5"/>
                      <a:pt x="13" y="5"/>
                      <a:pt x="12" y="5"/>
                    </a:cubicBezTo>
                    <a:cubicBezTo>
                      <a:pt x="12" y="6"/>
                      <a:pt x="12" y="7"/>
                      <a:pt x="11" y="7"/>
                    </a:cubicBezTo>
                    <a:cubicBezTo>
                      <a:pt x="10" y="8"/>
                      <a:pt x="9" y="7"/>
                      <a:pt x="9" y="8"/>
                    </a:cubicBezTo>
                    <a:cubicBezTo>
                      <a:pt x="8" y="9"/>
                      <a:pt x="8" y="10"/>
                      <a:pt x="7" y="10"/>
                    </a:cubicBezTo>
                    <a:cubicBezTo>
                      <a:pt x="7" y="11"/>
                      <a:pt x="6" y="10"/>
                      <a:pt x="5" y="11"/>
                    </a:cubicBezTo>
                    <a:cubicBezTo>
                      <a:pt x="4" y="11"/>
                      <a:pt x="4" y="12"/>
                      <a:pt x="4" y="13"/>
                    </a:cubicBezTo>
                    <a:cubicBezTo>
                      <a:pt x="3" y="13"/>
                      <a:pt x="2" y="13"/>
                      <a:pt x="1" y="13"/>
                    </a:cubicBezTo>
                    <a:cubicBezTo>
                      <a:pt x="1" y="14"/>
                      <a:pt x="0" y="15"/>
                      <a:pt x="0" y="16"/>
                    </a:cubicBezTo>
                    <a:cubicBezTo>
                      <a:pt x="5" y="23"/>
                      <a:pt x="5" y="23"/>
                      <a:pt x="5" y="23"/>
                    </a:cubicBezTo>
                    <a:cubicBezTo>
                      <a:pt x="5" y="22"/>
                      <a:pt x="6" y="21"/>
                      <a:pt x="6" y="20"/>
                    </a:cubicBezTo>
                    <a:cubicBezTo>
                      <a:pt x="7" y="20"/>
                      <a:pt x="8" y="20"/>
                      <a:pt x="9" y="20"/>
                    </a:cubicBezTo>
                    <a:cubicBezTo>
                      <a:pt x="9" y="19"/>
                      <a:pt x="9" y="18"/>
                      <a:pt x="10" y="18"/>
                    </a:cubicBezTo>
                    <a:cubicBezTo>
                      <a:pt x="11" y="17"/>
                      <a:pt x="12" y="18"/>
                      <a:pt x="12" y="17"/>
                    </a:cubicBezTo>
                    <a:cubicBezTo>
                      <a:pt x="13" y="17"/>
                      <a:pt x="13" y="16"/>
                      <a:pt x="14" y="15"/>
                    </a:cubicBezTo>
                    <a:cubicBezTo>
                      <a:pt x="14" y="14"/>
                      <a:pt x="15" y="15"/>
                      <a:pt x="16" y="14"/>
                    </a:cubicBezTo>
                    <a:cubicBezTo>
                      <a:pt x="17" y="14"/>
                      <a:pt x="17" y="13"/>
                      <a:pt x="17" y="12"/>
                    </a:cubicBezTo>
                    <a:cubicBezTo>
                      <a:pt x="18" y="12"/>
                      <a:pt x="19" y="12"/>
                      <a:pt x="20" y="12"/>
                    </a:cubicBezTo>
                    <a:cubicBezTo>
                      <a:pt x="20" y="11"/>
                      <a:pt x="20" y="10"/>
                      <a:pt x="21" y="10"/>
                    </a:cubicBezTo>
                    <a:cubicBezTo>
                      <a:pt x="22" y="9"/>
                      <a:pt x="22" y="10"/>
                      <a:pt x="23" y="9"/>
                    </a:cubicBezTo>
                    <a:cubicBezTo>
                      <a:pt x="24" y="9"/>
                      <a:pt x="24" y="8"/>
                      <a:pt x="25" y="7"/>
                    </a:cubicBezTo>
                    <a:cubicBezTo>
                      <a:pt x="25" y="7"/>
                      <a:pt x="26" y="7"/>
                      <a:pt x="26" y="7"/>
                    </a:cubicBezTo>
                    <a:cubicBezTo>
                      <a:pt x="21" y="0"/>
                      <a:pt x="21" y="0"/>
                      <a:pt x="21" y="0"/>
                    </a:cubicBezTo>
                    <a:cubicBezTo>
                      <a:pt x="21" y="0"/>
                      <a:pt x="20" y="0"/>
                      <a:pt x="20" y="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39">
                <a:extLst>
                  <a:ext uri="{FF2B5EF4-FFF2-40B4-BE49-F238E27FC236}">
                    <a16:creationId xmlns:a16="http://schemas.microsoft.com/office/drawing/2014/main" id="{B9FE8DED-ACB3-4AB0-A5E1-1D8760F06232}"/>
                  </a:ext>
                </a:extLst>
              </p:cNvPr>
              <p:cNvSpPr>
                <a:spLocks/>
              </p:cNvSpPr>
              <p:nvPr/>
            </p:nvSpPr>
            <p:spPr bwMode="auto">
              <a:xfrm>
                <a:off x="7251368" y="5340538"/>
                <a:ext cx="71004" cy="59958"/>
              </a:xfrm>
              <a:custGeom>
                <a:avLst/>
                <a:gdLst>
                  <a:gd name="T0" fmla="*/ 19 w 23"/>
                  <a:gd name="T1" fmla="*/ 0 h 19"/>
                  <a:gd name="T2" fmla="*/ 18 w 23"/>
                  <a:gd name="T3" fmla="*/ 3 h 19"/>
                  <a:gd name="T4" fmla="*/ 16 w 23"/>
                  <a:gd name="T5" fmla="*/ 3 h 19"/>
                  <a:gd name="T6" fmla="*/ 14 w 23"/>
                  <a:gd name="T7" fmla="*/ 5 h 19"/>
                  <a:gd name="T8" fmla="*/ 12 w 23"/>
                  <a:gd name="T9" fmla="*/ 6 h 19"/>
                  <a:gd name="T10" fmla="*/ 11 w 23"/>
                  <a:gd name="T11" fmla="*/ 8 h 19"/>
                  <a:gd name="T12" fmla="*/ 8 w 23"/>
                  <a:gd name="T13" fmla="*/ 8 h 19"/>
                  <a:gd name="T14" fmla="*/ 7 w 23"/>
                  <a:gd name="T15" fmla="*/ 10 h 19"/>
                  <a:gd name="T16" fmla="*/ 5 w 23"/>
                  <a:gd name="T17" fmla="*/ 11 h 19"/>
                  <a:gd name="T18" fmla="*/ 3 w 23"/>
                  <a:gd name="T19" fmla="*/ 13 h 19"/>
                  <a:gd name="T20" fmla="*/ 1 w 23"/>
                  <a:gd name="T21" fmla="*/ 14 h 19"/>
                  <a:gd name="T22" fmla="*/ 0 w 23"/>
                  <a:gd name="T23" fmla="*/ 16 h 19"/>
                  <a:gd name="T24" fmla="*/ 1 w 23"/>
                  <a:gd name="T25" fmla="*/ 19 h 19"/>
                  <a:gd name="T26" fmla="*/ 3 w 23"/>
                  <a:gd name="T27" fmla="*/ 16 h 19"/>
                  <a:gd name="T28" fmla="*/ 5 w 23"/>
                  <a:gd name="T29" fmla="*/ 15 h 19"/>
                  <a:gd name="T30" fmla="*/ 6 w 23"/>
                  <a:gd name="T31" fmla="*/ 13 h 19"/>
                  <a:gd name="T32" fmla="*/ 9 w 23"/>
                  <a:gd name="T33" fmla="*/ 13 h 19"/>
                  <a:gd name="T34" fmla="*/ 10 w 23"/>
                  <a:gd name="T35" fmla="*/ 11 h 19"/>
                  <a:gd name="T36" fmla="*/ 12 w 23"/>
                  <a:gd name="T37" fmla="*/ 10 h 19"/>
                  <a:gd name="T38" fmla="*/ 14 w 23"/>
                  <a:gd name="T39" fmla="*/ 8 h 19"/>
                  <a:gd name="T40" fmla="*/ 16 w 23"/>
                  <a:gd name="T41" fmla="*/ 7 h 19"/>
                  <a:gd name="T42" fmla="*/ 17 w 23"/>
                  <a:gd name="T43" fmla="*/ 5 h 19"/>
                  <a:gd name="T44" fmla="*/ 20 w 23"/>
                  <a:gd name="T45" fmla="*/ 5 h 19"/>
                  <a:gd name="T46" fmla="*/ 21 w 23"/>
                  <a:gd name="T47" fmla="*/ 3 h 19"/>
                  <a:gd name="T48" fmla="*/ 23 w 23"/>
                  <a:gd name="T49" fmla="*/ 2 h 19"/>
                  <a:gd name="T50" fmla="*/ 21 w 23"/>
                  <a:gd name="T51" fmla="*/ 0 h 19"/>
                  <a:gd name="T52" fmla="*/ 19 w 23"/>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19" y="0"/>
                    </a:moveTo>
                    <a:cubicBezTo>
                      <a:pt x="19" y="1"/>
                      <a:pt x="19" y="2"/>
                      <a:pt x="18" y="3"/>
                    </a:cubicBezTo>
                    <a:cubicBezTo>
                      <a:pt x="17" y="3"/>
                      <a:pt x="16" y="3"/>
                      <a:pt x="16" y="3"/>
                    </a:cubicBezTo>
                    <a:cubicBezTo>
                      <a:pt x="15" y="4"/>
                      <a:pt x="15" y="5"/>
                      <a:pt x="14" y="5"/>
                    </a:cubicBezTo>
                    <a:cubicBezTo>
                      <a:pt x="14" y="6"/>
                      <a:pt x="13" y="5"/>
                      <a:pt x="12" y="6"/>
                    </a:cubicBezTo>
                    <a:cubicBezTo>
                      <a:pt x="11" y="6"/>
                      <a:pt x="11" y="7"/>
                      <a:pt x="11" y="8"/>
                    </a:cubicBezTo>
                    <a:cubicBezTo>
                      <a:pt x="10" y="8"/>
                      <a:pt x="9" y="8"/>
                      <a:pt x="8" y="8"/>
                    </a:cubicBezTo>
                    <a:cubicBezTo>
                      <a:pt x="8" y="9"/>
                      <a:pt x="8" y="10"/>
                      <a:pt x="7" y="10"/>
                    </a:cubicBezTo>
                    <a:cubicBezTo>
                      <a:pt x="6" y="11"/>
                      <a:pt x="5" y="10"/>
                      <a:pt x="5" y="11"/>
                    </a:cubicBezTo>
                    <a:cubicBezTo>
                      <a:pt x="4" y="11"/>
                      <a:pt x="4" y="12"/>
                      <a:pt x="3" y="13"/>
                    </a:cubicBezTo>
                    <a:cubicBezTo>
                      <a:pt x="3" y="14"/>
                      <a:pt x="2" y="13"/>
                      <a:pt x="1" y="14"/>
                    </a:cubicBezTo>
                    <a:cubicBezTo>
                      <a:pt x="0" y="14"/>
                      <a:pt x="0" y="15"/>
                      <a:pt x="0" y="16"/>
                    </a:cubicBezTo>
                    <a:cubicBezTo>
                      <a:pt x="1" y="19"/>
                      <a:pt x="1" y="19"/>
                      <a:pt x="1" y="19"/>
                    </a:cubicBezTo>
                    <a:cubicBezTo>
                      <a:pt x="2" y="18"/>
                      <a:pt x="2" y="16"/>
                      <a:pt x="3" y="16"/>
                    </a:cubicBezTo>
                    <a:cubicBezTo>
                      <a:pt x="4" y="15"/>
                      <a:pt x="4" y="16"/>
                      <a:pt x="5" y="15"/>
                    </a:cubicBezTo>
                    <a:cubicBezTo>
                      <a:pt x="6" y="15"/>
                      <a:pt x="6" y="14"/>
                      <a:pt x="6" y="13"/>
                    </a:cubicBezTo>
                    <a:cubicBezTo>
                      <a:pt x="7" y="13"/>
                      <a:pt x="8" y="13"/>
                      <a:pt x="9" y="13"/>
                    </a:cubicBezTo>
                    <a:cubicBezTo>
                      <a:pt x="9" y="12"/>
                      <a:pt x="9" y="11"/>
                      <a:pt x="10" y="11"/>
                    </a:cubicBezTo>
                    <a:cubicBezTo>
                      <a:pt x="11" y="10"/>
                      <a:pt x="12" y="11"/>
                      <a:pt x="12" y="10"/>
                    </a:cubicBezTo>
                    <a:cubicBezTo>
                      <a:pt x="13" y="9"/>
                      <a:pt x="13" y="9"/>
                      <a:pt x="14" y="8"/>
                    </a:cubicBezTo>
                    <a:cubicBezTo>
                      <a:pt x="14" y="7"/>
                      <a:pt x="15" y="8"/>
                      <a:pt x="16" y="7"/>
                    </a:cubicBezTo>
                    <a:cubicBezTo>
                      <a:pt x="17" y="7"/>
                      <a:pt x="17" y="6"/>
                      <a:pt x="17" y="5"/>
                    </a:cubicBezTo>
                    <a:cubicBezTo>
                      <a:pt x="18" y="5"/>
                      <a:pt x="19" y="5"/>
                      <a:pt x="20" y="5"/>
                    </a:cubicBezTo>
                    <a:cubicBezTo>
                      <a:pt x="20" y="4"/>
                      <a:pt x="20" y="3"/>
                      <a:pt x="21" y="3"/>
                    </a:cubicBezTo>
                    <a:cubicBezTo>
                      <a:pt x="22" y="2"/>
                      <a:pt x="22" y="3"/>
                      <a:pt x="23" y="2"/>
                    </a:cubicBezTo>
                    <a:cubicBezTo>
                      <a:pt x="21" y="0"/>
                      <a:pt x="21" y="0"/>
                      <a:pt x="21" y="0"/>
                    </a:cubicBezTo>
                    <a:cubicBezTo>
                      <a:pt x="20" y="0"/>
                      <a:pt x="20" y="0"/>
                      <a:pt x="19" y="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0">
                <a:extLst>
                  <a:ext uri="{FF2B5EF4-FFF2-40B4-BE49-F238E27FC236}">
                    <a16:creationId xmlns:a16="http://schemas.microsoft.com/office/drawing/2014/main" id="{0633C7A8-4B34-4B9C-B72C-ECF20BA916B2}"/>
                  </a:ext>
                </a:extLst>
              </p:cNvPr>
              <p:cNvSpPr>
                <a:spLocks/>
              </p:cNvSpPr>
              <p:nvPr/>
            </p:nvSpPr>
            <p:spPr bwMode="auto">
              <a:xfrm>
                <a:off x="7271880" y="5406808"/>
                <a:ext cx="37868" cy="14200"/>
              </a:xfrm>
              <a:custGeom>
                <a:avLst/>
                <a:gdLst>
                  <a:gd name="T0" fmla="*/ 11 w 12"/>
                  <a:gd name="T1" fmla="*/ 1 h 5"/>
                  <a:gd name="T2" fmla="*/ 9 w 12"/>
                  <a:gd name="T3" fmla="*/ 1 h 5"/>
                  <a:gd name="T4" fmla="*/ 10 w 12"/>
                  <a:gd name="T5" fmla="*/ 0 h 5"/>
                  <a:gd name="T6" fmla="*/ 10 w 12"/>
                  <a:gd name="T7" fmla="*/ 0 h 5"/>
                  <a:gd name="T8" fmla="*/ 9 w 12"/>
                  <a:gd name="T9" fmla="*/ 1 h 5"/>
                  <a:gd name="T10" fmla="*/ 8 w 12"/>
                  <a:gd name="T11" fmla="*/ 0 h 5"/>
                  <a:gd name="T12" fmla="*/ 9 w 12"/>
                  <a:gd name="T13" fmla="*/ 0 h 5"/>
                  <a:gd name="T14" fmla="*/ 9 w 12"/>
                  <a:gd name="T15" fmla="*/ 0 h 5"/>
                  <a:gd name="T16" fmla="*/ 8 w 12"/>
                  <a:gd name="T17" fmla="*/ 1 h 5"/>
                  <a:gd name="T18" fmla="*/ 7 w 12"/>
                  <a:gd name="T19" fmla="*/ 1 h 5"/>
                  <a:gd name="T20" fmla="*/ 6 w 12"/>
                  <a:gd name="T21" fmla="*/ 1 h 5"/>
                  <a:gd name="T22" fmla="*/ 4 w 12"/>
                  <a:gd name="T23" fmla="*/ 1 h 5"/>
                  <a:gd name="T24" fmla="*/ 3 w 12"/>
                  <a:gd name="T25" fmla="*/ 1 h 5"/>
                  <a:gd name="T26" fmla="*/ 1 w 12"/>
                  <a:gd name="T27" fmla="*/ 2 h 5"/>
                  <a:gd name="T28" fmla="*/ 1 w 12"/>
                  <a:gd name="T29" fmla="*/ 2 h 5"/>
                  <a:gd name="T30" fmla="*/ 1 w 12"/>
                  <a:gd name="T31" fmla="*/ 3 h 5"/>
                  <a:gd name="T32" fmla="*/ 0 w 12"/>
                  <a:gd name="T33" fmla="*/ 4 h 5"/>
                  <a:gd name="T34" fmla="*/ 0 w 12"/>
                  <a:gd name="T35" fmla="*/ 4 h 5"/>
                  <a:gd name="T36" fmla="*/ 2 w 12"/>
                  <a:gd name="T37" fmla="*/ 3 h 5"/>
                  <a:gd name="T38" fmla="*/ 3 w 12"/>
                  <a:gd name="T39" fmla="*/ 4 h 5"/>
                  <a:gd name="T40" fmla="*/ 4 w 12"/>
                  <a:gd name="T41" fmla="*/ 4 h 5"/>
                  <a:gd name="T42" fmla="*/ 6 w 12"/>
                  <a:gd name="T43" fmla="*/ 5 h 5"/>
                  <a:gd name="T44" fmla="*/ 8 w 12"/>
                  <a:gd name="T45" fmla="*/ 4 h 5"/>
                  <a:gd name="T46" fmla="*/ 8 w 12"/>
                  <a:gd name="T47" fmla="*/ 3 h 5"/>
                  <a:gd name="T48" fmla="*/ 9 w 12"/>
                  <a:gd name="T49" fmla="*/ 2 h 5"/>
                  <a:gd name="T50" fmla="*/ 10 w 12"/>
                  <a:gd name="T51" fmla="*/ 2 h 5"/>
                  <a:gd name="T52" fmla="*/ 12 w 12"/>
                  <a:gd name="T53" fmla="*/ 1 h 5"/>
                  <a:gd name="T54" fmla="*/ 12 w 12"/>
                  <a:gd name="T55" fmla="*/ 1 h 5"/>
                  <a:gd name="T56" fmla="*/ 11 w 12"/>
                  <a:gd name="T5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1"/>
                    </a:moveTo>
                    <a:cubicBezTo>
                      <a:pt x="11" y="1"/>
                      <a:pt x="10" y="1"/>
                      <a:pt x="9" y="1"/>
                    </a:cubicBezTo>
                    <a:cubicBezTo>
                      <a:pt x="9" y="1"/>
                      <a:pt x="10" y="0"/>
                      <a:pt x="10" y="0"/>
                    </a:cubicBezTo>
                    <a:cubicBezTo>
                      <a:pt x="10" y="0"/>
                      <a:pt x="10" y="0"/>
                      <a:pt x="10" y="0"/>
                    </a:cubicBezTo>
                    <a:cubicBezTo>
                      <a:pt x="9" y="0"/>
                      <a:pt x="9" y="1"/>
                      <a:pt x="9" y="1"/>
                    </a:cubicBezTo>
                    <a:cubicBezTo>
                      <a:pt x="8" y="1"/>
                      <a:pt x="8" y="0"/>
                      <a:pt x="8" y="0"/>
                    </a:cubicBezTo>
                    <a:cubicBezTo>
                      <a:pt x="8" y="0"/>
                      <a:pt x="9" y="0"/>
                      <a:pt x="9" y="0"/>
                    </a:cubicBezTo>
                    <a:cubicBezTo>
                      <a:pt x="9" y="0"/>
                      <a:pt x="9" y="0"/>
                      <a:pt x="9" y="0"/>
                    </a:cubicBezTo>
                    <a:cubicBezTo>
                      <a:pt x="9" y="0"/>
                      <a:pt x="8" y="0"/>
                      <a:pt x="8" y="1"/>
                    </a:cubicBezTo>
                    <a:cubicBezTo>
                      <a:pt x="7" y="1"/>
                      <a:pt x="7" y="1"/>
                      <a:pt x="7" y="1"/>
                    </a:cubicBezTo>
                    <a:cubicBezTo>
                      <a:pt x="6" y="1"/>
                      <a:pt x="6" y="1"/>
                      <a:pt x="6" y="1"/>
                    </a:cubicBezTo>
                    <a:cubicBezTo>
                      <a:pt x="5" y="1"/>
                      <a:pt x="4" y="1"/>
                      <a:pt x="4" y="1"/>
                    </a:cubicBezTo>
                    <a:cubicBezTo>
                      <a:pt x="3" y="1"/>
                      <a:pt x="3" y="1"/>
                      <a:pt x="3" y="1"/>
                    </a:cubicBezTo>
                    <a:cubicBezTo>
                      <a:pt x="2" y="1"/>
                      <a:pt x="2" y="1"/>
                      <a:pt x="1" y="2"/>
                    </a:cubicBezTo>
                    <a:cubicBezTo>
                      <a:pt x="1" y="2"/>
                      <a:pt x="1" y="2"/>
                      <a:pt x="1" y="2"/>
                    </a:cubicBezTo>
                    <a:cubicBezTo>
                      <a:pt x="1" y="3"/>
                      <a:pt x="1" y="3"/>
                      <a:pt x="1" y="3"/>
                    </a:cubicBezTo>
                    <a:cubicBezTo>
                      <a:pt x="1" y="3"/>
                      <a:pt x="0" y="4"/>
                      <a:pt x="0" y="4"/>
                    </a:cubicBezTo>
                    <a:cubicBezTo>
                      <a:pt x="0" y="4"/>
                      <a:pt x="0" y="4"/>
                      <a:pt x="0" y="4"/>
                    </a:cubicBezTo>
                    <a:cubicBezTo>
                      <a:pt x="1" y="4"/>
                      <a:pt x="1" y="4"/>
                      <a:pt x="2" y="3"/>
                    </a:cubicBezTo>
                    <a:cubicBezTo>
                      <a:pt x="2" y="3"/>
                      <a:pt x="2" y="4"/>
                      <a:pt x="3" y="4"/>
                    </a:cubicBezTo>
                    <a:cubicBezTo>
                      <a:pt x="3" y="4"/>
                      <a:pt x="4" y="4"/>
                      <a:pt x="4" y="4"/>
                    </a:cubicBezTo>
                    <a:cubicBezTo>
                      <a:pt x="5" y="5"/>
                      <a:pt x="6" y="5"/>
                      <a:pt x="6" y="5"/>
                    </a:cubicBezTo>
                    <a:cubicBezTo>
                      <a:pt x="6" y="5"/>
                      <a:pt x="7" y="4"/>
                      <a:pt x="8" y="4"/>
                    </a:cubicBezTo>
                    <a:cubicBezTo>
                      <a:pt x="8" y="4"/>
                      <a:pt x="8" y="3"/>
                      <a:pt x="8" y="3"/>
                    </a:cubicBezTo>
                    <a:cubicBezTo>
                      <a:pt x="8" y="3"/>
                      <a:pt x="9" y="2"/>
                      <a:pt x="9" y="2"/>
                    </a:cubicBezTo>
                    <a:cubicBezTo>
                      <a:pt x="9" y="2"/>
                      <a:pt x="10" y="2"/>
                      <a:pt x="10" y="2"/>
                    </a:cubicBezTo>
                    <a:cubicBezTo>
                      <a:pt x="11" y="2"/>
                      <a:pt x="11" y="2"/>
                      <a:pt x="12" y="1"/>
                    </a:cubicBezTo>
                    <a:cubicBezTo>
                      <a:pt x="12" y="1"/>
                      <a:pt x="12" y="1"/>
                      <a:pt x="12" y="1"/>
                    </a:cubicBezTo>
                    <a:cubicBezTo>
                      <a:pt x="12" y="1"/>
                      <a:pt x="12" y="1"/>
                      <a:pt x="1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41">
                <a:extLst>
                  <a:ext uri="{FF2B5EF4-FFF2-40B4-BE49-F238E27FC236}">
                    <a16:creationId xmlns:a16="http://schemas.microsoft.com/office/drawing/2014/main" id="{C40E454F-7F0D-4B6A-BC5B-E90E695A5E0E}"/>
                  </a:ext>
                </a:extLst>
              </p:cNvPr>
              <p:cNvSpPr>
                <a:spLocks/>
              </p:cNvSpPr>
              <p:nvPr/>
            </p:nvSpPr>
            <p:spPr bwMode="auto">
              <a:xfrm>
                <a:off x="7293969" y="5419431"/>
                <a:ext cx="3156" cy="4733"/>
              </a:xfrm>
              <a:custGeom>
                <a:avLst/>
                <a:gdLst>
                  <a:gd name="T0" fmla="*/ 1 w 1"/>
                  <a:gd name="T1" fmla="*/ 0 h 2"/>
                  <a:gd name="T2" fmla="*/ 1 w 1"/>
                  <a:gd name="T3" fmla="*/ 0 h 2"/>
                  <a:gd name="T4" fmla="*/ 1 w 1"/>
                  <a:gd name="T5" fmla="*/ 0 h 2"/>
                  <a:gd name="T6" fmla="*/ 0 w 1"/>
                  <a:gd name="T7" fmla="*/ 2 h 2"/>
                  <a:gd name="T8" fmla="*/ 0 w 1"/>
                  <a:gd name="T9" fmla="*/ 2 h 2"/>
                  <a:gd name="T10" fmla="*/ 1 w 1"/>
                  <a:gd name="T11" fmla="*/ 0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0"/>
                    </a:cubicBezTo>
                    <a:cubicBezTo>
                      <a:pt x="1" y="1"/>
                      <a:pt x="0" y="2"/>
                      <a:pt x="0" y="2"/>
                    </a:cubicBezTo>
                    <a:cubicBezTo>
                      <a:pt x="0" y="2"/>
                      <a:pt x="0" y="2"/>
                      <a:pt x="0" y="2"/>
                    </a:cubicBezTo>
                    <a:cubicBezTo>
                      <a:pt x="1" y="0"/>
                      <a:pt x="1" y="0"/>
                      <a:pt x="1" y="0"/>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2">
                <a:extLst>
                  <a:ext uri="{FF2B5EF4-FFF2-40B4-BE49-F238E27FC236}">
                    <a16:creationId xmlns:a16="http://schemas.microsoft.com/office/drawing/2014/main" id="{013331FE-CA9A-44A6-9E88-DF3262B37CF6}"/>
                  </a:ext>
                </a:extLst>
              </p:cNvPr>
              <p:cNvSpPr>
                <a:spLocks/>
              </p:cNvSpPr>
              <p:nvPr/>
            </p:nvSpPr>
            <p:spPr bwMode="auto">
              <a:xfrm>
                <a:off x="7290814" y="5419431"/>
                <a:ext cx="3156" cy="4733"/>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1" y="1"/>
                      <a:pt x="0" y="1"/>
                      <a:pt x="0" y="1"/>
                    </a:cubicBezTo>
                    <a:cubicBezTo>
                      <a:pt x="0" y="2"/>
                      <a:pt x="0" y="2"/>
                      <a:pt x="0" y="2"/>
                    </a:cubicBezTo>
                    <a:cubicBezTo>
                      <a:pt x="0" y="1"/>
                      <a:pt x="0" y="1"/>
                      <a:pt x="0"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43">
                <a:extLst>
                  <a:ext uri="{FF2B5EF4-FFF2-40B4-BE49-F238E27FC236}">
                    <a16:creationId xmlns:a16="http://schemas.microsoft.com/office/drawing/2014/main" id="{89A9DB87-3391-4A58-8E0D-DB243A5EE331}"/>
                  </a:ext>
                </a:extLst>
              </p:cNvPr>
              <p:cNvSpPr>
                <a:spLocks/>
              </p:cNvSpPr>
              <p:nvPr/>
            </p:nvSpPr>
            <p:spPr bwMode="auto">
              <a:xfrm>
                <a:off x="7290814"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44">
                <a:extLst>
                  <a:ext uri="{FF2B5EF4-FFF2-40B4-BE49-F238E27FC236}">
                    <a16:creationId xmlns:a16="http://schemas.microsoft.com/office/drawing/2014/main" id="{9FA7B418-7F6D-4A78-9185-5F1D0BDBEB67}"/>
                  </a:ext>
                </a:extLst>
              </p:cNvPr>
              <p:cNvSpPr>
                <a:spLocks/>
              </p:cNvSpPr>
              <p:nvPr/>
            </p:nvSpPr>
            <p:spPr bwMode="auto">
              <a:xfrm>
                <a:off x="7287658"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45">
                <a:extLst>
                  <a:ext uri="{FF2B5EF4-FFF2-40B4-BE49-F238E27FC236}">
                    <a16:creationId xmlns:a16="http://schemas.microsoft.com/office/drawing/2014/main" id="{DE882F8A-AE77-4ECD-A00B-A58F51CD24DE}"/>
                  </a:ext>
                </a:extLst>
              </p:cNvPr>
              <p:cNvSpPr>
                <a:spLocks/>
              </p:cNvSpPr>
              <p:nvPr/>
            </p:nvSpPr>
            <p:spPr bwMode="auto">
              <a:xfrm>
                <a:off x="7275035" y="5413119"/>
                <a:ext cx="3156" cy="3156"/>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46">
                <a:extLst>
                  <a:ext uri="{FF2B5EF4-FFF2-40B4-BE49-F238E27FC236}">
                    <a16:creationId xmlns:a16="http://schemas.microsoft.com/office/drawing/2014/main" id="{D7093296-5951-4657-B989-1780DEF4DAB5}"/>
                  </a:ext>
                </a:extLst>
              </p:cNvPr>
              <p:cNvSpPr>
                <a:spLocks/>
              </p:cNvSpPr>
              <p:nvPr/>
            </p:nvSpPr>
            <p:spPr bwMode="auto">
              <a:xfrm>
                <a:off x="7303437" y="5381562"/>
                <a:ext cx="37868" cy="18934"/>
              </a:xfrm>
              <a:custGeom>
                <a:avLst/>
                <a:gdLst>
                  <a:gd name="T0" fmla="*/ 12 w 12"/>
                  <a:gd name="T1" fmla="*/ 2 h 6"/>
                  <a:gd name="T2" fmla="*/ 9 w 12"/>
                  <a:gd name="T3" fmla="*/ 2 h 6"/>
                  <a:gd name="T4" fmla="*/ 10 w 12"/>
                  <a:gd name="T5" fmla="*/ 1 h 6"/>
                  <a:gd name="T6" fmla="*/ 10 w 12"/>
                  <a:gd name="T7" fmla="*/ 1 h 6"/>
                  <a:gd name="T8" fmla="*/ 9 w 12"/>
                  <a:gd name="T9" fmla="*/ 2 h 6"/>
                  <a:gd name="T10" fmla="*/ 8 w 12"/>
                  <a:gd name="T11" fmla="*/ 1 h 6"/>
                  <a:gd name="T12" fmla="*/ 9 w 12"/>
                  <a:gd name="T13" fmla="*/ 1 h 6"/>
                  <a:gd name="T14" fmla="*/ 9 w 12"/>
                  <a:gd name="T15" fmla="*/ 0 h 6"/>
                  <a:gd name="T16" fmla="*/ 8 w 12"/>
                  <a:gd name="T17" fmla="*/ 1 h 6"/>
                  <a:gd name="T18" fmla="*/ 7 w 12"/>
                  <a:gd name="T19" fmla="*/ 2 h 6"/>
                  <a:gd name="T20" fmla="*/ 6 w 12"/>
                  <a:gd name="T21" fmla="*/ 2 h 6"/>
                  <a:gd name="T22" fmla="*/ 4 w 12"/>
                  <a:gd name="T23" fmla="*/ 2 h 6"/>
                  <a:gd name="T24" fmla="*/ 3 w 12"/>
                  <a:gd name="T25" fmla="*/ 2 h 6"/>
                  <a:gd name="T26" fmla="*/ 1 w 12"/>
                  <a:gd name="T27" fmla="*/ 3 h 6"/>
                  <a:gd name="T28" fmla="*/ 1 w 12"/>
                  <a:gd name="T29" fmla="*/ 3 h 6"/>
                  <a:gd name="T30" fmla="*/ 1 w 12"/>
                  <a:gd name="T31" fmla="*/ 4 h 6"/>
                  <a:gd name="T32" fmla="*/ 0 w 12"/>
                  <a:gd name="T33" fmla="*/ 5 h 6"/>
                  <a:gd name="T34" fmla="*/ 0 w 12"/>
                  <a:gd name="T35" fmla="*/ 5 h 6"/>
                  <a:gd name="T36" fmla="*/ 2 w 12"/>
                  <a:gd name="T37" fmla="*/ 4 h 6"/>
                  <a:gd name="T38" fmla="*/ 3 w 12"/>
                  <a:gd name="T39" fmla="*/ 5 h 6"/>
                  <a:gd name="T40" fmla="*/ 4 w 12"/>
                  <a:gd name="T41" fmla="*/ 5 h 6"/>
                  <a:gd name="T42" fmla="*/ 6 w 12"/>
                  <a:gd name="T43" fmla="*/ 5 h 6"/>
                  <a:gd name="T44" fmla="*/ 8 w 12"/>
                  <a:gd name="T45" fmla="*/ 5 h 6"/>
                  <a:gd name="T46" fmla="*/ 8 w 12"/>
                  <a:gd name="T47" fmla="*/ 4 h 6"/>
                  <a:gd name="T48" fmla="*/ 9 w 12"/>
                  <a:gd name="T49" fmla="*/ 3 h 6"/>
                  <a:gd name="T50" fmla="*/ 10 w 12"/>
                  <a:gd name="T51" fmla="*/ 2 h 6"/>
                  <a:gd name="T52" fmla="*/ 12 w 12"/>
                  <a:gd name="T53" fmla="*/ 2 h 6"/>
                  <a:gd name="T54" fmla="*/ 12 w 12"/>
                  <a:gd name="T55" fmla="*/ 2 h 6"/>
                  <a:gd name="T56" fmla="*/ 12 w 12"/>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2" y="2"/>
                    </a:moveTo>
                    <a:cubicBezTo>
                      <a:pt x="11" y="2"/>
                      <a:pt x="10" y="2"/>
                      <a:pt x="9" y="2"/>
                    </a:cubicBezTo>
                    <a:cubicBezTo>
                      <a:pt x="9" y="2"/>
                      <a:pt x="10" y="1"/>
                      <a:pt x="10" y="1"/>
                    </a:cubicBezTo>
                    <a:cubicBezTo>
                      <a:pt x="10" y="1"/>
                      <a:pt x="10" y="1"/>
                      <a:pt x="10" y="1"/>
                    </a:cubicBezTo>
                    <a:cubicBezTo>
                      <a:pt x="9" y="1"/>
                      <a:pt x="9" y="2"/>
                      <a:pt x="9" y="2"/>
                    </a:cubicBezTo>
                    <a:cubicBezTo>
                      <a:pt x="8" y="2"/>
                      <a:pt x="8" y="1"/>
                      <a:pt x="8" y="1"/>
                    </a:cubicBezTo>
                    <a:cubicBezTo>
                      <a:pt x="8" y="1"/>
                      <a:pt x="9" y="1"/>
                      <a:pt x="9" y="1"/>
                    </a:cubicBezTo>
                    <a:cubicBezTo>
                      <a:pt x="9" y="1"/>
                      <a:pt x="9" y="0"/>
                      <a:pt x="9" y="0"/>
                    </a:cubicBezTo>
                    <a:cubicBezTo>
                      <a:pt x="9" y="0"/>
                      <a:pt x="8" y="1"/>
                      <a:pt x="8" y="1"/>
                    </a:cubicBezTo>
                    <a:cubicBezTo>
                      <a:pt x="7" y="1"/>
                      <a:pt x="7" y="2"/>
                      <a:pt x="7" y="2"/>
                    </a:cubicBezTo>
                    <a:cubicBezTo>
                      <a:pt x="7" y="2"/>
                      <a:pt x="6" y="2"/>
                      <a:pt x="6" y="2"/>
                    </a:cubicBezTo>
                    <a:cubicBezTo>
                      <a:pt x="5" y="2"/>
                      <a:pt x="4" y="2"/>
                      <a:pt x="4" y="2"/>
                    </a:cubicBezTo>
                    <a:cubicBezTo>
                      <a:pt x="3" y="2"/>
                      <a:pt x="3" y="2"/>
                      <a:pt x="3" y="2"/>
                    </a:cubicBezTo>
                    <a:cubicBezTo>
                      <a:pt x="2" y="2"/>
                      <a:pt x="2" y="2"/>
                      <a:pt x="1" y="3"/>
                    </a:cubicBezTo>
                    <a:cubicBezTo>
                      <a:pt x="1" y="3"/>
                      <a:pt x="1" y="3"/>
                      <a:pt x="1" y="3"/>
                    </a:cubicBezTo>
                    <a:cubicBezTo>
                      <a:pt x="1" y="3"/>
                      <a:pt x="1" y="4"/>
                      <a:pt x="1" y="4"/>
                    </a:cubicBezTo>
                    <a:cubicBezTo>
                      <a:pt x="1" y="4"/>
                      <a:pt x="0" y="5"/>
                      <a:pt x="0" y="5"/>
                    </a:cubicBezTo>
                    <a:cubicBezTo>
                      <a:pt x="0" y="5"/>
                      <a:pt x="0" y="5"/>
                      <a:pt x="0" y="5"/>
                    </a:cubicBezTo>
                    <a:cubicBezTo>
                      <a:pt x="1" y="5"/>
                      <a:pt x="1" y="4"/>
                      <a:pt x="2" y="4"/>
                    </a:cubicBezTo>
                    <a:cubicBezTo>
                      <a:pt x="2" y="4"/>
                      <a:pt x="2" y="4"/>
                      <a:pt x="3" y="5"/>
                    </a:cubicBezTo>
                    <a:cubicBezTo>
                      <a:pt x="3" y="5"/>
                      <a:pt x="4" y="5"/>
                      <a:pt x="4" y="5"/>
                    </a:cubicBezTo>
                    <a:cubicBezTo>
                      <a:pt x="5" y="5"/>
                      <a:pt x="6" y="5"/>
                      <a:pt x="6" y="5"/>
                    </a:cubicBezTo>
                    <a:cubicBezTo>
                      <a:pt x="7" y="6"/>
                      <a:pt x="7" y="5"/>
                      <a:pt x="8" y="5"/>
                    </a:cubicBezTo>
                    <a:cubicBezTo>
                      <a:pt x="8" y="5"/>
                      <a:pt x="8" y="4"/>
                      <a:pt x="8" y="4"/>
                    </a:cubicBezTo>
                    <a:cubicBezTo>
                      <a:pt x="8" y="3"/>
                      <a:pt x="9" y="3"/>
                      <a:pt x="9" y="3"/>
                    </a:cubicBezTo>
                    <a:cubicBezTo>
                      <a:pt x="9" y="3"/>
                      <a:pt x="10" y="3"/>
                      <a:pt x="10" y="2"/>
                    </a:cubicBezTo>
                    <a:cubicBezTo>
                      <a:pt x="11" y="2"/>
                      <a:pt x="11" y="2"/>
                      <a:pt x="12" y="2"/>
                    </a:cubicBezTo>
                    <a:cubicBezTo>
                      <a:pt x="12" y="2"/>
                      <a:pt x="12" y="2"/>
                      <a:pt x="12" y="2"/>
                    </a:cubicBezTo>
                    <a:cubicBezTo>
                      <a:pt x="12" y="2"/>
                      <a:pt x="12" y="2"/>
                      <a:pt x="1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47">
                <a:extLst>
                  <a:ext uri="{FF2B5EF4-FFF2-40B4-BE49-F238E27FC236}">
                    <a16:creationId xmlns:a16="http://schemas.microsoft.com/office/drawing/2014/main" id="{B5E3A95E-B355-4185-BA2C-E40C0043C744}"/>
                  </a:ext>
                </a:extLst>
              </p:cNvPr>
              <p:cNvSpPr>
                <a:spLocks/>
              </p:cNvSpPr>
              <p:nvPr/>
            </p:nvSpPr>
            <p:spPr bwMode="auto">
              <a:xfrm>
                <a:off x="7325526" y="5394185"/>
                <a:ext cx="3156" cy="9467"/>
              </a:xfrm>
              <a:custGeom>
                <a:avLst/>
                <a:gdLst>
                  <a:gd name="T0" fmla="*/ 1 w 1"/>
                  <a:gd name="T1" fmla="*/ 0 h 3"/>
                  <a:gd name="T2" fmla="*/ 1 w 1"/>
                  <a:gd name="T3" fmla="*/ 1 h 3"/>
                  <a:gd name="T4" fmla="*/ 1 w 1"/>
                  <a:gd name="T5" fmla="*/ 1 h 3"/>
                  <a:gd name="T6" fmla="*/ 0 w 1"/>
                  <a:gd name="T7" fmla="*/ 3 h 3"/>
                  <a:gd name="T8" fmla="*/ 0 w 1"/>
                  <a:gd name="T9" fmla="*/ 3 h 3"/>
                  <a:gd name="T10" fmla="*/ 1 w 1"/>
                  <a:gd name="T11" fmla="*/ 1 h 3"/>
                  <a:gd name="T12" fmla="*/ 0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0"/>
                      <a:pt x="1" y="0"/>
                      <a:pt x="1" y="1"/>
                    </a:cubicBezTo>
                    <a:cubicBezTo>
                      <a:pt x="1" y="1"/>
                      <a:pt x="1" y="1"/>
                      <a:pt x="1" y="1"/>
                    </a:cubicBezTo>
                    <a:cubicBezTo>
                      <a:pt x="1" y="1"/>
                      <a:pt x="0" y="3"/>
                      <a:pt x="0" y="3"/>
                    </a:cubicBezTo>
                    <a:cubicBezTo>
                      <a:pt x="0" y="3"/>
                      <a:pt x="0" y="3"/>
                      <a:pt x="0" y="3"/>
                    </a:cubicBezTo>
                    <a:cubicBezTo>
                      <a:pt x="1" y="1"/>
                      <a:pt x="1" y="1"/>
                      <a:pt x="1"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48">
                <a:extLst>
                  <a:ext uri="{FF2B5EF4-FFF2-40B4-BE49-F238E27FC236}">
                    <a16:creationId xmlns:a16="http://schemas.microsoft.com/office/drawing/2014/main" id="{F23A13B3-0F5E-44EA-824F-B7E98157C47A}"/>
                  </a:ext>
                </a:extLst>
              </p:cNvPr>
              <p:cNvSpPr>
                <a:spLocks/>
              </p:cNvSpPr>
              <p:nvPr/>
            </p:nvSpPr>
            <p:spPr bwMode="auto">
              <a:xfrm>
                <a:off x="7322371" y="5397341"/>
                <a:ext cx="3156" cy="6311"/>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1"/>
                    </a:cubicBezTo>
                    <a:cubicBezTo>
                      <a:pt x="1" y="1"/>
                      <a:pt x="0" y="1"/>
                      <a:pt x="0" y="1"/>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149">
                <a:extLst>
                  <a:ext uri="{FF2B5EF4-FFF2-40B4-BE49-F238E27FC236}">
                    <a16:creationId xmlns:a16="http://schemas.microsoft.com/office/drawing/2014/main" id="{7E39F394-DE1D-4FED-B5CA-6E4445D6948D}"/>
                  </a:ext>
                </a:extLst>
              </p:cNvPr>
              <p:cNvSpPr>
                <a:spLocks/>
              </p:cNvSpPr>
              <p:nvPr/>
            </p:nvSpPr>
            <p:spPr bwMode="auto">
              <a:xfrm>
                <a:off x="7322371" y="5400497"/>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150">
                <a:extLst>
                  <a:ext uri="{FF2B5EF4-FFF2-40B4-BE49-F238E27FC236}">
                    <a16:creationId xmlns:a16="http://schemas.microsoft.com/office/drawing/2014/main" id="{86F71CAF-9275-48E9-A587-3A96AC3F8903}"/>
                  </a:ext>
                </a:extLst>
              </p:cNvPr>
              <p:cNvSpPr>
                <a:spLocks/>
              </p:cNvSpPr>
              <p:nvPr/>
            </p:nvSpPr>
            <p:spPr bwMode="auto">
              <a:xfrm>
                <a:off x="7319215" y="5400497"/>
                <a:ext cx="6311" cy="3156"/>
              </a:xfrm>
              <a:custGeom>
                <a:avLst/>
                <a:gdLst>
                  <a:gd name="T0" fmla="*/ 2 w 4"/>
                  <a:gd name="T1" fmla="*/ 0 h 2"/>
                  <a:gd name="T2" fmla="*/ 2 w 4"/>
                  <a:gd name="T3" fmla="*/ 2 h 2"/>
                  <a:gd name="T4" fmla="*/ 0 w 4"/>
                  <a:gd name="T5" fmla="*/ 2 h 2"/>
                  <a:gd name="T6" fmla="*/ 2 w 4"/>
                  <a:gd name="T7" fmla="*/ 2 h 2"/>
                  <a:gd name="T8" fmla="*/ 0 w 4"/>
                  <a:gd name="T9" fmla="*/ 2 h 2"/>
                  <a:gd name="T10" fmla="*/ 2 w 4"/>
                  <a:gd name="T11" fmla="*/ 2 h 2"/>
                  <a:gd name="T12" fmla="*/ 2 w 4"/>
                  <a:gd name="T13" fmla="*/ 2 h 2"/>
                  <a:gd name="T14" fmla="*/ 2 w 4"/>
                  <a:gd name="T15" fmla="*/ 2 h 2"/>
                  <a:gd name="T16" fmla="*/ 2 w 4"/>
                  <a:gd name="T17" fmla="*/ 2 h 2"/>
                  <a:gd name="T18" fmla="*/ 2 w 4"/>
                  <a:gd name="T19" fmla="*/ 2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2"/>
                    </a:lnTo>
                    <a:lnTo>
                      <a:pt x="0" y="2"/>
                    </a:lnTo>
                    <a:lnTo>
                      <a:pt x="2" y="2"/>
                    </a:lnTo>
                    <a:lnTo>
                      <a:pt x="0" y="2"/>
                    </a:lnTo>
                    <a:lnTo>
                      <a:pt x="2" y="2"/>
                    </a:lnTo>
                    <a:lnTo>
                      <a:pt x="2" y="2"/>
                    </a:lnTo>
                    <a:lnTo>
                      <a:pt x="2" y="2"/>
                    </a:lnTo>
                    <a:lnTo>
                      <a:pt x="2" y="2"/>
                    </a:lnTo>
                    <a:lnTo>
                      <a:pt x="2" y="2"/>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Oval 151">
                <a:extLst>
                  <a:ext uri="{FF2B5EF4-FFF2-40B4-BE49-F238E27FC236}">
                    <a16:creationId xmlns:a16="http://schemas.microsoft.com/office/drawing/2014/main" id="{CEB40DA2-F566-4F20-82C1-20BB6C554BCA}"/>
                  </a:ext>
                </a:extLst>
              </p:cNvPr>
              <p:cNvSpPr>
                <a:spLocks noChangeArrowheads="1"/>
              </p:cNvSpPr>
              <p:nvPr/>
            </p:nvSpPr>
            <p:spPr bwMode="auto">
              <a:xfrm>
                <a:off x="7309748" y="539103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2">
                <a:extLst>
                  <a:ext uri="{FF2B5EF4-FFF2-40B4-BE49-F238E27FC236}">
                    <a16:creationId xmlns:a16="http://schemas.microsoft.com/office/drawing/2014/main" id="{88B2533D-84B0-4F6D-AEF7-13FFC17D38E9}"/>
                  </a:ext>
                </a:extLst>
              </p:cNvPr>
              <p:cNvSpPr>
                <a:spLocks/>
              </p:cNvSpPr>
              <p:nvPr/>
            </p:nvSpPr>
            <p:spPr bwMode="auto">
              <a:xfrm>
                <a:off x="7306592" y="5421009"/>
                <a:ext cx="37868" cy="15778"/>
              </a:xfrm>
              <a:custGeom>
                <a:avLst/>
                <a:gdLst>
                  <a:gd name="T0" fmla="*/ 11 w 12"/>
                  <a:gd name="T1" fmla="*/ 2 h 5"/>
                  <a:gd name="T2" fmla="*/ 9 w 12"/>
                  <a:gd name="T3" fmla="*/ 1 h 5"/>
                  <a:gd name="T4" fmla="*/ 10 w 12"/>
                  <a:gd name="T5" fmla="*/ 1 h 5"/>
                  <a:gd name="T6" fmla="*/ 9 w 12"/>
                  <a:gd name="T7" fmla="*/ 1 h 5"/>
                  <a:gd name="T8" fmla="*/ 8 w 12"/>
                  <a:gd name="T9" fmla="*/ 1 h 5"/>
                  <a:gd name="T10" fmla="*/ 8 w 12"/>
                  <a:gd name="T11" fmla="*/ 1 h 5"/>
                  <a:gd name="T12" fmla="*/ 9 w 12"/>
                  <a:gd name="T13" fmla="*/ 0 h 5"/>
                  <a:gd name="T14" fmla="*/ 8 w 12"/>
                  <a:gd name="T15" fmla="*/ 0 h 5"/>
                  <a:gd name="T16" fmla="*/ 7 w 12"/>
                  <a:gd name="T17" fmla="*/ 1 h 5"/>
                  <a:gd name="T18" fmla="*/ 7 w 12"/>
                  <a:gd name="T19" fmla="*/ 1 h 5"/>
                  <a:gd name="T20" fmla="*/ 5 w 12"/>
                  <a:gd name="T21" fmla="*/ 2 h 5"/>
                  <a:gd name="T22" fmla="*/ 4 w 12"/>
                  <a:gd name="T23" fmla="*/ 2 h 5"/>
                  <a:gd name="T24" fmla="*/ 2 w 12"/>
                  <a:gd name="T25" fmla="*/ 2 h 5"/>
                  <a:gd name="T26" fmla="*/ 1 w 12"/>
                  <a:gd name="T27" fmla="*/ 2 h 5"/>
                  <a:gd name="T28" fmla="*/ 1 w 12"/>
                  <a:gd name="T29" fmla="*/ 3 h 5"/>
                  <a:gd name="T30" fmla="*/ 1 w 12"/>
                  <a:gd name="T31" fmla="*/ 4 h 5"/>
                  <a:gd name="T32" fmla="*/ 0 w 12"/>
                  <a:gd name="T33" fmla="*/ 4 h 5"/>
                  <a:gd name="T34" fmla="*/ 0 w 12"/>
                  <a:gd name="T35" fmla="*/ 5 h 5"/>
                  <a:gd name="T36" fmla="*/ 1 w 12"/>
                  <a:gd name="T37" fmla="*/ 4 h 5"/>
                  <a:gd name="T38" fmla="*/ 3 w 12"/>
                  <a:gd name="T39" fmla="*/ 4 h 5"/>
                  <a:gd name="T40" fmla="*/ 4 w 12"/>
                  <a:gd name="T41" fmla="*/ 5 h 5"/>
                  <a:gd name="T42" fmla="*/ 6 w 12"/>
                  <a:gd name="T43" fmla="*/ 5 h 5"/>
                  <a:gd name="T44" fmla="*/ 7 w 12"/>
                  <a:gd name="T45" fmla="*/ 4 h 5"/>
                  <a:gd name="T46" fmla="*/ 8 w 12"/>
                  <a:gd name="T47" fmla="*/ 3 h 5"/>
                  <a:gd name="T48" fmla="*/ 9 w 12"/>
                  <a:gd name="T49" fmla="*/ 3 h 5"/>
                  <a:gd name="T50" fmla="*/ 10 w 12"/>
                  <a:gd name="T51" fmla="*/ 2 h 5"/>
                  <a:gd name="T52" fmla="*/ 12 w 12"/>
                  <a:gd name="T53" fmla="*/ 2 h 5"/>
                  <a:gd name="T54" fmla="*/ 12 w 12"/>
                  <a:gd name="T55" fmla="*/ 2 h 5"/>
                  <a:gd name="T56" fmla="*/ 11 w 12"/>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2"/>
                    </a:moveTo>
                    <a:cubicBezTo>
                      <a:pt x="11" y="2"/>
                      <a:pt x="10" y="1"/>
                      <a:pt x="9" y="1"/>
                    </a:cubicBezTo>
                    <a:cubicBezTo>
                      <a:pt x="9" y="1"/>
                      <a:pt x="9" y="1"/>
                      <a:pt x="10" y="1"/>
                    </a:cubicBezTo>
                    <a:cubicBezTo>
                      <a:pt x="10" y="1"/>
                      <a:pt x="10" y="0"/>
                      <a:pt x="9" y="1"/>
                    </a:cubicBezTo>
                    <a:cubicBezTo>
                      <a:pt x="9" y="1"/>
                      <a:pt x="9" y="1"/>
                      <a:pt x="8" y="1"/>
                    </a:cubicBezTo>
                    <a:cubicBezTo>
                      <a:pt x="8" y="1"/>
                      <a:pt x="8" y="1"/>
                      <a:pt x="8" y="1"/>
                    </a:cubicBezTo>
                    <a:cubicBezTo>
                      <a:pt x="8" y="1"/>
                      <a:pt x="9" y="0"/>
                      <a:pt x="9" y="0"/>
                    </a:cubicBezTo>
                    <a:cubicBezTo>
                      <a:pt x="9" y="0"/>
                      <a:pt x="8" y="0"/>
                      <a:pt x="8" y="0"/>
                    </a:cubicBezTo>
                    <a:cubicBezTo>
                      <a:pt x="8" y="0"/>
                      <a:pt x="8" y="1"/>
                      <a:pt x="7" y="1"/>
                    </a:cubicBezTo>
                    <a:cubicBezTo>
                      <a:pt x="7" y="1"/>
                      <a:pt x="7" y="1"/>
                      <a:pt x="7" y="1"/>
                    </a:cubicBezTo>
                    <a:cubicBezTo>
                      <a:pt x="6" y="1"/>
                      <a:pt x="6" y="1"/>
                      <a:pt x="5" y="2"/>
                    </a:cubicBezTo>
                    <a:cubicBezTo>
                      <a:pt x="5" y="2"/>
                      <a:pt x="4" y="2"/>
                      <a:pt x="4" y="2"/>
                    </a:cubicBezTo>
                    <a:cubicBezTo>
                      <a:pt x="3" y="2"/>
                      <a:pt x="3" y="2"/>
                      <a:pt x="2" y="2"/>
                    </a:cubicBezTo>
                    <a:cubicBezTo>
                      <a:pt x="2" y="2"/>
                      <a:pt x="2" y="2"/>
                      <a:pt x="1" y="2"/>
                    </a:cubicBezTo>
                    <a:cubicBezTo>
                      <a:pt x="1" y="2"/>
                      <a:pt x="1" y="3"/>
                      <a:pt x="1" y="3"/>
                    </a:cubicBezTo>
                    <a:cubicBezTo>
                      <a:pt x="1" y="3"/>
                      <a:pt x="1" y="3"/>
                      <a:pt x="1" y="4"/>
                    </a:cubicBezTo>
                    <a:cubicBezTo>
                      <a:pt x="1" y="4"/>
                      <a:pt x="0" y="4"/>
                      <a:pt x="0" y="4"/>
                    </a:cubicBezTo>
                    <a:cubicBezTo>
                      <a:pt x="0" y="4"/>
                      <a:pt x="0" y="5"/>
                      <a:pt x="0" y="5"/>
                    </a:cubicBezTo>
                    <a:cubicBezTo>
                      <a:pt x="0" y="4"/>
                      <a:pt x="1" y="4"/>
                      <a:pt x="1" y="4"/>
                    </a:cubicBezTo>
                    <a:cubicBezTo>
                      <a:pt x="2" y="4"/>
                      <a:pt x="2" y="4"/>
                      <a:pt x="3" y="4"/>
                    </a:cubicBezTo>
                    <a:cubicBezTo>
                      <a:pt x="3" y="4"/>
                      <a:pt x="4" y="5"/>
                      <a:pt x="4" y="5"/>
                    </a:cubicBezTo>
                    <a:cubicBezTo>
                      <a:pt x="4" y="5"/>
                      <a:pt x="6" y="5"/>
                      <a:pt x="6" y="5"/>
                    </a:cubicBezTo>
                    <a:cubicBezTo>
                      <a:pt x="6" y="5"/>
                      <a:pt x="7" y="5"/>
                      <a:pt x="7" y="4"/>
                    </a:cubicBezTo>
                    <a:cubicBezTo>
                      <a:pt x="8" y="4"/>
                      <a:pt x="8" y="4"/>
                      <a:pt x="8" y="3"/>
                    </a:cubicBezTo>
                    <a:cubicBezTo>
                      <a:pt x="8" y="3"/>
                      <a:pt x="8" y="3"/>
                      <a:pt x="9" y="3"/>
                    </a:cubicBezTo>
                    <a:cubicBezTo>
                      <a:pt x="9" y="2"/>
                      <a:pt x="10" y="2"/>
                      <a:pt x="10" y="2"/>
                    </a:cubicBezTo>
                    <a:cubicBezTo>
                      <a:pt x="10" y="2"/>
                      <a:pt x="11" y="2"/>
                      <a:pt x="12" y="2"/>
                    </a:cubicBezTo>
                    <a:cubicBezTo>
                      <a:pt x="12" y="2"/>
                      <a:pt x="12" y="2"/>
                      <a:pt x="12" y="2"/>
                    </a:cubicBezTo>
                    <a:cubicBezTo>
                      <a:pt x="12" y="2"/>
                      <a:pt x="12" y="2"/>
                      <a:pt x="1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53">
                <a:extLst>
                  <a:ext uri="{FF2B5EF4-FFF2-40B4-BE49-F238E27FC236}">
                    <a16:creationId xmlns:a16="http://schemas.microsoft.com/office/drawing/2014/main" id="{92FCED9E-992A-4E4E-9BD2-0125A75FF138}"/>
                  </a:ext>
                </a:extLst>
              </p:cNvPr>
              <p:cNvSpPr>
                <a:spLocks/>
              </p:cNvSpPr>
              <p:nvPr/>
            </p:nvSpPr>
            <p:spPr bwMode="auto">
              <a:xfrm>
                <a:off x="7328682" y="5433632"/>
                <a:ext cx="3156" cy="6311"/>
              </a:xfrm>
              <a:custGeom>
                <a:avLst/>
                <a:gdLst>
                  <a:gd name="T0" fmla="*/ 1 w 1"/>
                  <a:gd name="T1" fmla="*/ 0 h 2"/>
                  <a:gd name="T2" fmla="*/ 1 w 1"/>
                  <a:gd name="T3" fmla="*/ 0 h 2"/>
                  <a:gd name="T4" fmla="*/ 1 w 1"/>
                  <a:gd name="T5" fmla="*/ 1 h 2"/>
                  <a:gd name="T6" fmla="*/ 0 w 1"/>
                  <a:gd name="T7" fmla="*/ 2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0" y="1"/>
                      <a:pt x="0" y="2"/>
                      <a:pt x="0" y="2"/>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54">
                <a:extLst>
                  <a:ext uri="{FF2B5EF4-FFF2-40B4-BE49-F238E27FC236}">
                    <a16:creationId xmlns:a16="http://schemas.microsoft.com/office/drawing/2014/main" id="{0F1455A2-6AE4-4833-B7B7-74941A90F884}"/>
                  </a:ext>
                </a:extLst>
              </p:cNvPr>
              <p:cNvSpPr>
                <a:spLocks/>
              </p:cNvSpPr>
              <p:nvPr/>
            </p:nvSpPr>
            <p:spPr bwMode="auto">
              <a:xfrm>
                <a:off x="7325526" y="5436788"/>
                <a:ext cx="3156" cy="3156"/>
              </a:xfrm>
              <a:custGeom>
                <a:avLst/>
                <a:gdLst>
                  <a:gd name="T0" fmla="*/ 0 w 1"/>
                  <a:gd name="T1" fmla="*/ 0 h 1"/>
                  <a:gd name="T2" fmla="*/ 1 w 1"/>
                  <a:gd name="T3" fmla="*/ 0 h 1"/>
                  <a:gd name="T4" fmla="*/ 0 w 1"/>
                  <a:gd name="T5" fmla="*/ 0 h 1"/>
                  <a:gd name="T6" fmla="*/ 0 w 1"/>
                  <a:gd name="T7" fmla="*/ 1 h 1"/>
                  <a:gd name="T8" fmla="*/ 0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1" y="0"/>
                      <a:pt x="1" y="0"/>
                    </a:cubicBezTo>
                    <a:cubicBezTo>
                      <a:pt x="1"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55">
                <a:extLst>
                  <a:ext uri="{FF2B5EF4-FFF2-40B4-BE49-F238E27FC236}">
                    <a16:creationId xmlns:a16="http://schemas.microsoft.com/office/drawing/2014/main" id="{7CBD0E91-6920-41D5-9B45-88E4ADEFCB89}"/>
                  </a:ext>
                </a:extLst>
              </p:cNvPr>
              <p:cNvSpPr>
                <a:spLocks/>
              </p:cNvSpPr>
              <p:nvPr/>
            </p:nvSpPr>
            <p:spPr bwMode="auto">
              <a:xfrm>
                <a:off x="7325526"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56">
                <a:extLst>
                  <a:ext uri="{FF2B5EF4-FFF2-40B4-BE49-F238E27FC236}">
                    <a16:creationId xmlns:a16="http://schemas.microsoft.com/office/drawing/2014/main" id="{7B56BD48-D590-4DCF-9FAA-695FB5DC5164}"/>
                  </a:ext>
                </a:extLst>
              </p:cNvPr>
              <p:cNvSpPr>
                <a:spLocks/>
              </p:cNvSpPr>
              <p:nvPr/>
            </p:nvSpPr>
            <p:spPr bwMode="auto">
              <a:xfrm>
                <a:off x="7322371"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57">
                <a:extLst>
                  <a:ext uri="{FF2B5EF4-FFF2-40B4-BE49-F238E27FC236}">
                    <a16:creationId xmlns:a16="http://schemas.microsoft.com/office/drawing/2014/main" id="{840730A7-E78F-4C75-A1B3-4E21D31C5E0C}"/>
                  </a:ext>
                </a:extLst>
              </p:cNvPr>
              <p:cNvSpPr>
                <a:spLocks/>
              </p:cNvSpPr>
              <p:nvPr/>
            </p:nvSpPr>
            <p:spPr bwMode="auto">
              <a:xfrm>
                <a:off x="7309748" y="5430476"/>
                <a:ext cx="3156"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58">
                <a:extLst>
                  <a:ext uri="{FF2B5EF4-FFF2-40B4-BE49-F238E27FC236}">
                    <a16:creationId xmlns:a16="http://schemas.microsoft.com/office/drawing/2014/main" id="{02313BFE-9B02-4E4E-8806-4580F9A0CA73}"/>
                  </a:ext>
                </a:extLst>
              </p:cNvPr>
              <p:cNvSpPr>
                <a:spLocks/>
              </p:cNvSpPr>
              <p:nvPr/>
            </p:nvSpPr>
            <p:spPr bwMode="auto">
              <a:xfrm>
                <a:off x="7158275" y="5356317"/>
                <a:ext cx="145162" cy="146739"/>
              </a:xfrm>
              <a:custGeom>
                <a:avLst/>
                <a:gdLst>
                  <a:gd name="T0" fmla="*/ 27 w 47"/>
                  <a:gd name="T1" fmla="*/ 45 h 47"/>
                  <a:gd name="T2" fmla="*/ 47 w 47"/>
                  <a:gd name="T3" fmla="*/ 46 h 47"/>
                  <a:gd name="T4" fmla="*/ 25 w 47"/>
                  <a:gd name="T5" fmla="*/ 15 h 47"/>
                  <a:gd name="T6" fmla="*/ 27 w 47"/>
                  <a:gd name="T7" fmla="*/ 8 h 47"/>
                  <a:gd name="T8" fmla="*/ 22 w 47"/>
                  <a:gd name="T9" fmla="*/ 0 h 47"/>
                  <a:gd name="T10" fmla="*/ 13 w 47"/>
                  <a:gd name="T11" fmla="*/ 6 h 47"/>
                  <a:gd name="T12" fmla="*/ 11 w 47"/>
                  <a:gd name="T13" fmla="*/ 10 h 47"/>
                  <a:gd name="T14" fmla="*/ 7 w 47"/>
                  <a:gd name="T15" fmla="*/ 11 h 47"/>
                  <a:gd name="T16" fmla="*/ 0 w 47"/>
                  <a:gd name="T17" fmla="*/ 16 h 47"/>
                  <a:gd name="T18" fmla="*/ 6 w 47"/>
                  <a:gd name="T19" fmla="*/ 24 h 47"/>
                  <a:gd name="T20" fmla="*/ 12 w 47"/>
                  <a:gd name="T21" fmla="*/ 24 h 47"/>
                  <a:gd name="T22" fmla="*/ 27 w 47"/>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7" y="45"/>
                    </a:moveTo>
                    <a:cubicBezTo>
                      <a:pt x="34" y="47"/>
                      <a:pt x="42" y="47"/>
                      <a:pt x="47" y="46"/>
                    </a:cubicBezTo>
                    <a:cubicBezTo>
                      <a:pt x="25" y="15"/>
                      <a:pt x="25" y="15"/>
                      <a:pt x="25" y="15"/>
                    </a:cubicBezTo>
                    <a:cubicBezTo>
                      <a:pt x="27" y="8"/>
                      <a:pt x="27" y="8"/>
                      <a:pt x="27" y="8"/>
                    </a:cubicBezTo>
                    <a:cubicBezTo>
                      <a:pt x="22" y="0"/>
                      <a:pt x="22" y="0"/>
                      <a:pt x="22" y="0"/>
                    </a:cubicBezTo>
                    <a:cubicBezTo>
                      <a:pt x="13" y="6"/>
                      <a:pt x="13" y="6"/>
                      <a:pt x="13" y="6"/>
                    </a:cubicBezTo>
                    <a:cubicBezTo>
                      <a:pt x="11" y="10"/>
                      <a:pt x="11" y="10"/>
                      <a:pt x="11" y="10"/>
                    </a:cubicBezTo>
                    <a:cubicBezTo>
                      <a:pt x="7" y="11"/>
                      <a:pt x="7" y="11"/>
                      <a:pt x="7" y="11"/>
                    </a:cubicBezTo>
                    <a:cubicBezTo>
                      <a:pt x="0" y="16"/>
                      <a:pt x="0" y="16"/>
                      <a:pt x="0" y="16"/>
                    </a:cubicBezTo>
                    <a:cubicBezTo>
                      <a:pt x="6" y="24"/>
                      <a:pt x="6" y="24"/>
                      <a:pt x="6" y="24"/>
                    </a:cubicBezTo>
                    <a:cubicBezTo>
                      <a:pt x="12" y="24"/>
                      <a:pt x="12" y="24"/>
                      <a:pt x="12" y="24"/>
                    </a:cubicBezTo>
                    <a:lnTo>
                      <a:pt x="27" y="45"/>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59">
                <a:extLst>
                  <a:ext uri="{FF2B5EF4-FFF2-40B4-BE49-F238E27FC236}">
                    <a16:creationId xmlns:a16="http://schemas.microsoft.com/office/drawing/2014/main" id="{3ACE7A90-B7ED-4FB5-B5EF-556829011E4C}"/>
                  </a:ext>
                </a:extLst>
              </p:cNvPr>
              <p:cNvSpPr>
                <a:spLocks/>
              </p:cNvSpPr>
              <p:nvPr/>
            </p:nvSpPr>
            <p:spPr bwMode="auto">
              <a:xfrm>
                <a:off x="7158275" y="5356317"/>
                <a:ext cx="138850" cy="146739"/>
              </a:xfrm>
              <a:custGeom>
                <a:avLst/>
                <a:gdLst>
                  <a:gd name="T0" fmla="*/ 29 w 45"/>
                  <a:gd name="T1" fmla="*/ 45 h 47"/>
                  <a:gd name="T2" fmla="*/ 45 w 45"/>
                  <a:gd name="T3" fmla="*/ 47 h 47"/>
                  <a:gd name="T4" fmla="*/ 23 w 45"/>
                  <a:gd name="T5" fmla="*/ 15 h 47"/>
                  <a:gd name="T6" fmla="*/ 26 w 45"/>
                  <a:gd name="T7" fmla="*/ 7 h 47"/>
                  <a:gd name="T8" fmla="*/ 22 w 45"/>
                  <a:gd name="T9" fmla="*/ 0 h 47"/>
                  <a:gd name="T10" fmla="*/ 16 w 45"/>
                  <a:gd name="T11" fmla="*/ 4 h 47"/>
                  <a:gd name="T12" fmla="*/ 12 w 45"/>
                  <a:gd name="T13" fmla="*/ 11 h 47"/>
                  <a:gd name="T14" fmla="*/ 4 w 45"/>
                  <a:gd name="T15" fmla="*/ 12 h 47"/>
                  <a:gd name="T16" fmla="*/ 0 w 45"/>
                  <a:gd name="T17" fmla="*/ 16 h 47"/>
                  <a:gd name="T18" fmla="*/ 5 w 45"/>
                  <a:gd name="T19" fmla="*/ 23 h 47"/>
                  <a:gd name="T20" fmla="*/ 13 w 45"/>
                  <a:gd name="T21" fmla="*/ 22 h 47"/>
                  <a:gd name="T22" fmla="*/ 29 w 45"/>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7">
                    <a:moveTo>
                      <a:pt x="29" y="45"/>
                    </a:moveTo>
                    <a:cubicBezTo>
                      <a:pt x="35" y="47"/>
                      <a:pt x="41" y="47"/>
                      <a:pt x="45" y="47"/>
                    </a:cubicBezTo>
                    <a:cubicBezTo>
                      <a:pt x="23" y="15"/>
                      <a:pt x="23" y="15"/>
                      <a:pt x="23" y="15"/>
                    </a:cubicBezTo>
                    <a:cubicBezTo>
                      <a:pt x="26" y="7"/>
                      <a:pt x="26" y="7"/>
                      <a:pt x="26" y="7"/>
                    </a:cubicBezTo>
                    <a:cubicBezTo>
                      <a:pt x="22" y="0"/>
                      <a:pt x="22" y="0"/>
                      <a:pt x="22" y="0"/>
                    </a:cubicBezTo>
                    <a:cubicBezTo>
                      <a:pt x="16" y="4"/>
                      <a:pt x="16" y="4"/>
                      <a:pt x="16" y="4"/>
                    </a:cubicBezTo>
                    <a:cubicBezTo>
                      <a:pt x="12" y="11"/>
                      <a:pt x="12" y="11"/>
                      <a:pt x="12" y="11"/>
                    </a:cubicBezTo>
                    <a:cubicBezTo>
                      <a:pt x="4" y="12"/>
                      <a:pt x="4" y="12"/>
                      <a:pt x="4" y="12"/>
                    </a:cubicBezTo>
                    <a:cubicBezTo>
                      <a:pt x="0" y="16"/>
                      <a:pt x="0" y="16"/>
                      <a:pt x="0" y="16"/>
                    </a:cubicBezTo>
                    <a:cubicBezTo>
                      <a:pt x="5" y="23"/>
                      <a:pt x="5" y="23"/>
                      <a:pt x="5" y="23"/>
                    </a:cubicBezTo>
                    <a:cubicBezTo>
                      <a:pt x="13" y="22"/>
                      <a:pt x="13" y="22"/>
                      <a:pt x="13" y="22"/>
                    </a:cubicBezTo>
                    <a:lnTo>
                      <a:pt x="29"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0">
                <a:extLst>
                  <a:ext uri="{FF2B5EF4-FFF2-40B4-BE49-F238E27FC236}">
                    <a16:creationId xmlns:a16="http://schemas.microsoft.com/office/drawing/2014/main" id="{0F9F063C-7599-499C-909B-FEE3950E937D}"/>
                  </a:ext>
                </a:extLst>
              </p:cNvPr>
              <p:cNvSpPr>
                <a:spLocks/>
              </p:cNvSpPr>
              <p:nvPr/>
            </p:nvSpPr>
            <p:spPr bwMode="auto">
              <a:xfrm>
                <a:off x="7204033" y="5406808"/>
                <a:ext cx="22090" cy="20511"/>
              </a:xfrm>
              <a:custGeom>
                <a:avLst/>
                <a:gdLst>
                  <a:gd name="T0" fmla="*/ 10 w 14"/>
                  <a:gd name="T1" fmla="*/ 2 h 13"/>
                  <a:gd name="T2" fmla="*/ 10 w 14"/>
                  <a:gd name="T3" fmla="*/ 2 h 13"/>
                  <a:gd name="T4" fmla="*/ 4 w 14"/>
                  <a:gd name="T5" fmla="*/ 2 h 13"/>
                  <a:gd name="T6" fmla="*/ 4 w 14"/>
                  <a:gd name="T7" fmla="*/ 0 h 13"/>
                  <a:gd name="T8" fmla="*/ 4 w 14"/>
                  <a:gd name="T9" fmla="*/ 2 h 13"/>
                  <a:gd name="T10" fmla="*/ 2 w 14"/>
                  <a:gd name="T11" fmla="*/ 2 h 13"/>
                  <a:gd name="T12" fmla="*/ 2 w 14"/>
                  <a:gd name="T13" fmla="*/ 2 h 13"/>
                  <a:gd name="T14" fmla="*/ 2 w 14"/>
                  <a:gd name="T15" fmla="*/ 2 h 13"/>
                  <a:gd name="T16" fmla="*/ 0 w 14"/>
                  <a:gd name="T17" fmla="*/ 2 h 13"/>
                  <a:gd name="T18" fmla="*/ 2 w 14"/>
                  <a:gd name="T19" fmla="*/ 4 h 13"/>
                  <a:gd name="T20" fmla="*/ 2 w 14"/>
                  <a:gd name="T21" fmla="*/ 8 h 13"/>
                  <a:gd name="T22" fmla="*/ 0 w 14"/>
                  <a:gd name="T23" fmla="*/ 8 h 13"/>
                  <a:gd name="T24" fmla="*/ 2 w 14"/>
                  <a:gd name="T25" fmla="*/ 9 h 13"/>
                  <a:gd name="T26" fmla="*/ 2 w 14"/>
                  <a:gd name="T27" fmla="*/ 9 h 13"/>
                  <a:gd name="T28" fmla="*/ 2 w 14"/>
                  <a:gd name="T29" fmla="*/ 9 h 13"/>
                  <a:gd name="T30" fmla="*/ 2 w 14"/>
                  <a:gd name="T31" fmla="*/ 9 h 13"/>
                  <a:gd name="T32" fmla="*/ 2 w 14"/>
                  <a:gd name="T33" fmla="*/ 11 h 13"/>
                  <a:gd name="T34" fmla="*/ 4 w 14"/>
                  <a:gd name="T35" fmla="*/ 11 h 13"/>
                  <a:gd name="T36" fmla="*/ 10 w 14"/>
                  <a:gd name="T37" fmla="*/ 11 h 13"/>
                  <a:gd name="T38" fmla="*/ 8 w 14"/>
                  <a:gd name="T39" fmla="*/ 13 h 13"/>
                  <a:gd name="T40" fmla="*/ 10 w 14"/>
                  <a:gd name="T41" fmla="*/ 11 h 13"/>
                  <a:gd name="T42" fmla="*/ 10 w 14"/>
                  <a:gd name="T43" fmla="*/ 13 h 13"/>
                  <a:gd name="T44" fmla="*/ 10 w 14"/>
                  <a:gd name="T45" fmla="*/ 11 h 13"/>
                  <a:gd name="T46" fmla="*/ 10 w 14"/>
                  <a:gd name="T47" fmla="*/ 11 h 13"/>
                  <a:gd name="T48" fmla="*/ 12 w 14"/>
                  <a:gd name="T49" fmla="*/ 11 h 13"/>
                  <a:gd name="T50" fmla="*/ 12 w 14"/>
                  <a:gd name="T51" fmla="*/ 11 h 13"/>
                  <a:gd name="T52" fmla="*/ 12 w 14"/>
                  <a:gd name="T53" fmla="*/ 6 h 13"/>
                  <a:gd name="T54" fmla="*/ 14 w 14"/>
                  <a:gd name="T55" fmla="*/ 4 h 13"/>
                  <a:gd name="T56" fmla="*/ 12 w 14"/>
                  <a:gd name="T57" fmla="*/ 4 h 13"/>
                  <a:gd name="T58" fmla="*/ 12 w 14"/>
                  <a:gd name="T59" fmla="*/ 4 h 13"/>
                  <a:gd name="T60" fmla="*/ 12 w 14"/>
                  <a:gd name="T61" fmla="*/ 2 h 13"/>
                  <a:gd name="T62" fmla="*/ 10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0" y="2"/>
                    </a:lnTo>
                    <a:lnTo>
                      <a:pt x="10" y="2"/>
                    </a:lnTo>
                    <a:lnTo>
                      <a:pt x="10" y="2"/>
                    </a:lnTo>
                    <a:lnTo>
                      <a:pt x="8" y="4"/>
                    </a:lnTo>
                    <a:lnTo>
                      <a:pt x="4" y="2"/>
                    </a:lnTo>
                    <a:lnTo>
                      <a:pt x="4" y="0"/>
                    </a:lnTo>
                    <a:lnTo>
                      <a:pt x="4" y="0"/>
                    </a:lnTo>
                    <a:lnTo>
                      <a:pt x="4" y="2"/>
                    </a:lnTo>
                    <a:lnTo>
                      <a:pt x="4" y="2"/>
                    </a:lnTo>
                    <a:lnTo>
                      <a:pt x="4" y="2"/>
                    </a:lnTo>
                    <a:lnTo>
                      <a:pt x="2" y="2"/>
                    </a:lnTo>
                    <a:lnTo>
                      <a:pt x="2" y="2"/>
                    </a:lnTo>
                    <a:lnTo>
                      <a:pt x="2" y="2"/>
                    </a:lnTo>
                    <a:lnTo>
                      <a:pt x="4" y="2"/>
                    </a:lnTo>
                    <a:lnTo>
                      <a:pt x="2" y="2"/>
                    </a:lnTo>
                    <a:lnTo>
                      <a:pt x="2" y="2"/>
                    </a:lnTo>
                    <a:lnTo>
                      <a:pt x="0" y="2"/>
                    </a:lnTo>
                    <a:lnTo>
                      <a:pt x="2" y="4"/>
                    </a:lnTo>
                    <a:lnTo>
                      <a:pt x="2" y="4"/>
                    </a:lnTo>
                    <a:lnTo>
                      <a:pt x="4" y="6"/>
                    </a:lnTo>
                    <a:lnTo>
                      <a:pt x="2" y="8"/>
                    </a:lnTo>
                    <a:lnTo>
                      <a:pt x="2" y="9"/>
                    </a:lnTo>
                    <a:lnTo>
                      <a:pt x="0" y="8"/>
                    </a:lnTo>
                    <a:lnTo>
                      <a:pt x="0" y="9"/>
                    </a:lnTo>
                    <a:lnTo>
                      <a:pt x="2" y="9"/>
                    </a:lnTo>
                    <a:lnTo>
                      <a:pt x="2" y="9"/>
                    </a:lnTo>
                    <a:lnTo>
                      <a:pt x="2" y="9"/>
                    </a:lnTo>
                    <a:lnTo>
                      <a:pt x="2" y="9"/>
                    </a:lnTo>
                    <a:lnTo>
                      <a:pt x="2" y="9"/>
                    </a:lnTo>
                    <a:lnTo>
                      <a:pt x="2" y="11"/>
                    </a:lnTo>
                    <a:lnTo>
                      <a:pt x="2" y="9"/>
                    </a:lnTo>
                    <a:lnTo>
                      <a:pt x="4" y="11"/>
                    </a:lnTo>
                    <a:lnTo>
                      <a:pt x="2" y="11"/>
                    </a:lnTo>
                    <a:lnTo>
                      <a:pt x="2" y="13"/>
                    </a:lnTo>
                    <a:lnTo>
                      <a:pt x="4" y="11"/>
                    </a:lnTo>
                    <a:lnTo>
                      <a:pt x="6" y="9"/>
                    </a:lnTo>
                    <a:lnTo>
                      <a:pt x="10" y="11"/>
                    </a:lnTo>
                    <a:lnTo>
                      <a:pt x="10" y="11"/>
                    </a:lnTo>
                    <a:lnTo>
                      <a:pt x="8" y="13"/>
                    </a:lnTo>
                    <a:lnTo>
                      <a:pt x="10" y="13"/>
                    </a:lnTo>
                    <a:lnTo>
                      <a:pt x="10" y="11"/>
                    </a:lnTo>
                    <a:lnTo>
                      <a:pt x="10" y="11"/>
                    </a:lnTo>
                    <a:lnTo>
                      <a:pt x="10" y="13"/>
                    </a:lnTo>
                    <a:lnTo>
                      <a:pt x="10" y="11"/>
                    </a:lnTo>
                    <a:lnTo>
                      <a:pt x="10" y="11"/>
                    </a:lnTo>
                    <a:lnTo>
                      <a:pt x="12" y="11"/>
                    </a:lnTo>
                    <a:lnTo>
                      <a:pt x="10" y="11"/>
                    </a:lnTo>
                    <a:lnTo>
                      <a:pt x="12" y="11"/>
                    </a:lnTo>
                    <a:lnTo>
                      <a:pt x="12" y="11"/>
                    </a:lnTo>
                    <a:lnTo>
                      <a:pt x="14" y="11"/>
                    </a:lnTo>
                    <a:lnTo>
                      <a:pt x="12" y="11"/>
                    </a:lnTo>
                    <a:lnTo>
                      <a:pt x="8" y="8"/>
                    </a:lnTo>
                    <a:lnTo>
                      <a:pt x="12" y="6"/>
                    </a:lnTo>
                    <a:lnTo>
                      <a:pt x="14" y="6"/>
                    </a:lnTo>
                    <a:lnTo>
                      <a:pt x="14" y="4"/>
                    </a:lnTo>
                    <a:lnTo>
                      <a:pt x="12" y="4"/>
                    </a:lnTo>
                    <a:lnTo>
                      <a:pt x="12" y="4"/>
                    </a:lnTo>
                    <a:lnTo>
                      <a:pt x="12" y="4"/>
                    </a:lnTo>
                    <a:lnTo>
                      <a:pt x="12" y="4"/>
                    </a:lnTo>
                    <a:lnTo>
                      <a:pt x="12" y="4"/>
                    </a:lnTo>
                    <a:lnTo>
                      <a:pt x="12" y="2"/>
                    </a:lnTo>
                    <a:lnTo>
                      <a:pt x="12" y="4"/>
                    </a:lnTo>
                    <a:lnTo>
                      <a:pt x="10"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61">
                <a:extLst>
                  <a:ext uri="{FF2B5EF4-FFF2-40B4-BE49-F238E27FC236}">
                    <a16:creationId xmlns:a16="http://schemas.microsoft.com/office/drawing/2014/main" id="{6A3E9F5B-42F8-4F79-BDD5-410946758112}"/>
                  </a:ext>
                </a:extLst>
              </p:cNvPr>
              <p:cNvSpPr>
                <a:spLocks/>
              </p:cNvSpPr>
              <p:nvPr/>
            </p:nvSpPr>
            <p:spPr bwMode="auto">
              <a:xfrm>
                <a:off x="7232434" y="5446255"/>
                <a:ext cx="22090" cy="22090"/>
              </a:xfrm>
              <a:custGeom>
                <a:avLst/>
                <a:gdLst>
                  <a:gd name="T0" fmla="*/ 12 w 14"/>
                  <a:gd name="T1" fmla="*/ 2 h 14"/>
                  <a:gd name="T2" fmla="*/ 12 w 14"/>
                  <a:gd name="T3" fmla="*/ 4 h 14"/>
                  <a:gd name="T4" fmla="*/ 6 w 14"/>
                  <a:gd name="T5" fmla="*/ 2 h 14"/>
                  <a:gd name="T6" fmla="*/ 4 w 14"/>
                  <a:gd name="T7" fmla="*/ 2 h 14"/>
                  <a:gd name="T8" fmla="*/ 4 w 14"/>
                  <a:gd name="T9" fmla="*/ 2 h 14"/>
                  <a:gd name="T10" fmla="*/ 4 w 14"/>
                  <a:gd name="T11" fmla="*/ 2 h 14"/>
                  <a:gd name="T12" fmla="*/ 4 w 14"/>
                  <a:gd name="T13" fmla="*/ 2 h 14"/>
                  <a:gd name="T14" fmla="*/ 4 w 14"/>
                  <a:gd name="T15" fmla="*/ 4 h 14"/>
                  <a:gd name="T16" fmla="*/ 2 w 14"/>
                  <a:gd name="T17" fmla="*/ 4 h 14"/>
                  <a:gd name="T18" fmla="*/ 4 w 14"/>
                  <a:gd name="T19" fmla="*/ 4 h 14"/>
                  <a:gd name="T20" fmla="*/ 2 w 14"/>
                  <a:gd name="T21" fmla="*/ 10 h 14"/>
                  <a:gd name="T22" fmla="*/ 0 w 14"/>
                  <a:gd name="T23" fmla="*/ 10 h 14"/>
                  <a:gd name="T24" fmla="*/ 2 w 14"/>
                  <a:gd name="T25" fmla="*/ 10 h 14"/>
                  <a:gd name="T26" fmla="*/ 2 w 14"/>
                  <a:gd name="T27" fmla="*/ 10 h 14"/>
                  <a:gd name="T28" fmla="*/ 2 w 14"/>
                  <a:gd name="T29" fmla="*/ 12 h 14"/>
                  <a:gd name="T30" fmla="*/ 4 w 14"/>
                  <a:gd name="T31" fmla="*/ 10 h 14"/>
                  <a:gd name="T32" fmla="*/ 4 w 14"/>
                  <a:gd name="T33" fmla="*/ 12 h 14"/>
                  <a:gd name="T34" fmla="*/ 4 w 14"/>
                  <a:gd name="T35" fmla="*/ 12 h 14"/>
                  <a:gd name="T36" fmla="*/ 10 w 14"/>
                  <a:gd name="T37" fmla="*/ 14 h 14"/>
                  <a:gd name="T38" fmla="*/ 10 w 14"/>
                  <a:gd name="T39" fmla="*/ 14 h 14"/>
                  <a:gd name="T40" fmla="*/ 10 w 14"/>
                  <a:gd name="T41" fmla="*/ 14 h 14"/>
                  <a:gd name="T42" fmla="*/ 12 w 14"/>
                  <a:gd name="T43" fmla="*/ 14 h 14"/>
                  <a:gd name="T44" fmla="*/ 12 w 14"/>
                  <a:gd name="T45" fmla="*/ 14 h 14"/>
                  <a:gd name="T46" fmla="*/ 12 w 14"/>
                  <a:gd name="T47" fmla="*/ 12 h 14"/>
                  <a:gd name="T48" fmla="*/ 14 w 14"/>
                  <a:gd name="T49" fmla="*/ 12 h 14"/>
                  <a:gd name="T50" fmla="*/ 12 w 14"/>
                  <a:gd name="T51" fmla="*/ 12 h 14"/>
                  <a:gd name="T52" fmla="*/ 14 w 14"/>
                  <a:gd name="T53" fmla="*/ 6 h 14"/>
                  <a:gd name="T54" fmla="*/ 14 w 14"/>
                  <a:gd name="T55" fmla="*/ 4 h 14"/>
                  <a:gd name="T56" fmla="*/ 12 w 14"/>
                  <a:gd name="T57" fmla="*/ 4 h 14"/>
                  <a:gd name="T58" fmla="*/ 12 w 14"/>
                  <a:gd name="T59" fmla="*/ 4 h 14"/>
                  <a:gd name="T60" fmla="*/ 12 w 14"/>
                  <a:gd name="T61" fmla="*/ 4 h 14"/>
                  <a:gd name="T62" fmla="*/ 1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2"/>
                    </a:lnTo>
                    <a:lnTo>
                      <a:pt x="12" y="4"/>
                    </a:lnTo>
                    <a:lnTo>
                      <a:pt x="12" y="4"/>
                    </a:lnTo>
                    <a:lnTo>
                      <a:pt x="8" y="6"/>
                    </a:lnTo>
                    <a:lnTo>
                      <a:pt x="6" y="2"/>
                    </a:lnTo>
                    <a:lnTo>
                      <a:pt x="6" y="0"/>
                    </a:lnTo>
                    <a:lnTo>
                      <a:pt x="4" y="2"/>
                    </a:lnTo>
                    <a:lnTo>
                      <a:pt x="6" y="2"/>
                    </a:lnTo>
                    <a:lnTo>
                      <a:pt x="4" y="2"/>
                    </a:lnTo>
                    <a:lnTo>
                      <a:pt x="4" y="2"/>
                    </a:lnTo>
                    <a:lnTo>
                      <a:pt x="4" y="2"/>
                    </a:lnTo>
                    <a:lnTo>
                      <a:pt x="4" y="2"/>
                    </a:lnTo>
                    <a:lnTo>
                      <a:pt x="4" y="2"/>
                    </a:lnTo>
                    <a:lnTo>
                      <a:pt x="4" y="2"/>
                    </a:lnTo>
                    <a:lnTo>
                      <a:pt x="4" y="4"/>
                    </a:lnTo>
                    <a:lnTo>
                      <a:pt x="2" y="2"/>
                    </a:lnTo>
                    <a:lnTo>
                      <a:pt x="2" y="4"/>
                    </a:lnTo>
                    <a:lnTo>
                      <a:pt x="4" y="4"/>
                    </a:lnTo>
                    <a:lnTo>
                      <a:pt x="4" y="4"/>
                    </a:lnTo>
                    <a:lnTo>
                      <a:pt x="6" y="8"/>
                    </a:lnTo>
                    <a:lnTo>
                      <a:pt x="2" y="10"/>
                    </a:lnTo>
                    <a:lnTo>
                      <a:pt x="2" y="10"/>
                    </a:lnTo>
                    <a:lnTo>
                      <a:pt x="0" y="10"/>
                    </a:lnTo>
                    <a:lnTo>
                      <a:pt x="2" y="10"/>
                    </a:lnTo>
                    <a:lnTo>
                      <a:pt x="2" y="10"/>
                    </a:lnTo>
                    <a:lnTo>
                      <a:pt x="4" y="10"/>
                    </a:lnTo>
                    <a:lnTo>
                      <a:pt x="2" y="10"/>
                    </a:lnTo>
                    <a:lnTo>
                      <a:pt x="2" y="12"/>
                    </a:lnTo>
                    <a:lnTo>
                      <a:pt x="2" y="12"/>
                    </a:lnTo>
                    <a:lnTo>
                      <a:pt x="4" y="12"/>
                    </a:lnTo>
                    <a:lnTo>
                      <a:pt x="4" y="10"/>
                    </a:lnTo>
                    <a:lnTo>
                      <a:pt x="4" y="12"/>
                    </a:lnTo>
                    <a:lnTo>
                      <a:pt x="4" y="12"/>
                    </a:lnTo>
                    <a:lnTo>
                      <a:pt x="4" y="14"/>
                    </a:lnTo>
                    <a:lnTo>
                      <a:pt x="4" y="12"/>
                    </a:lnTo>
                    <a:lnTo>
                      <a:pt x="8" y="10"/>
                    </a:lnTo>
                    <a:lnTo>
                      <a:pt x="10" y="14"/>
                    </a:lnTo>
                    <a:lnTo>
                      <a:pt x="10" y="14"/>
                    </a:lnTo>
                    <a:lnTo>
                      <a:pt x="10" y="14"/>
                    </a:lnTo>
                    <a:lnTo>
                      <a:pt x="10" y="14"/>
                    </a:lnTo>
                    <a:lnTo>
                      <a:pt x="10" y="14"/>
                    </a:lnTo>
                    <a:lnTo>
                      <a:pt x="12" y="12"/>
                    </a:lnTo>
                    <a:lnTo>
                      <a:pt x="12" y="14"/>
                    </a:lnTo>
                    <a:lnTo>
                      <a:pt x="12" y="14"/>
                    </a:lnTo>
                    <a:lnTo>
                      <a:pt x="12" y="14"/>
                    </a:lnTo>
                    <a:lnTo>
                      <a:pt x="12" y="12"/>
                    </a:lnTo>
                    <a:lnTo>
                      <a:pt x="12" y="12"/>
                    </a:lnTo>
                    <a:lnTo>
                      <a:pt x="12" y="12"/>
                    </a:lnTo>
                    <a:lnTo>
                      <a:pt x="14" y="12"/>
                    </a:lnTo>
                    <a:lnTo>
                      <a:pt x="14" y="12"/>
                    </a:lnTo>
                    <a:lnTo>
                      <a:pt x="12" y="12"/>
                    </a:lnTo>
                    <a:lnTo>
                      <a:pt x="10" y="8"/>
                    </a:lnTo>
                    <a:lnTo>
                      <a:pt x="14" y="6"/>
                    </a:lnTo>
                    <a:lnTo>
                      <a:pt x="14" y="6"/>
                    </a:lnTo>
                    <a:lnTo>
                      <a:pt x="14" y="4"/>
                    </a:lnTo>
                    <a:lnTo>
                      <a:pt x="14" y="6"/>
                    </a:lnTo>
                    <a:lnTo>
                      <a:pt x="12" y="4"/>
                    </a:lnTo>
                    <a:lnTo>
                      <a:pt x="14" y="4"/>
                    </a:lnTo>
                    <a:lnTo>
                      <a:pt x="12" y="4"/>
                    </a:lnTo>
                    <a:lnTo>
                      <a:pt x="12" y="4"/>
                    </a:lnTo>
                    <a:lnTo>
                      <a:pt x="12" y="4"/>
                    </a:lnTo>
                    <a:lnTo>
                      <a:pt x="12" y="4"/>
                    </a:lnTo>
                    <a:lnTo>
                      <a:pt x="12" y="4"/>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2">
                <a:extLst>
                  <a:ext uri="{FF2B5EF4-FFF2-40B4-BE49-F238E27FC236}">
                    <a16:creationId xmlns:a16="http://schemas.microsoft.com/office/drawing/2014/main" id="{D52E089C-6061-4FDB-9B98-23092AB6F66E}"/>
                  </a:ext>
                </a:extLst>
              </p:cNvPr>
              <p:cNvSpPr>
                <a:spLocks/>
              </p:cNvSpPr>
              <p:nvPr/>
            </p:nvSpPr>
            <p:spPr bwMode="auto">
              <a:xfrm>
                <a:off x="7210344" y="5368940"/>
                <a:ext cx="22090" cy="22090"/>
              </a:xfrm>
              <a:custGeom>
                <a:avLst/>
                <a:gdLst>
                  <a:gd name="T0" fmla="*/ 12 w 14"/>
                  <a:gd name="T1" fmla="*/ 0 h 14"/>
                  <a:gd name="T2" fmla="*/ 12 w 14"/>
                  <a:gd name="T3" fmla="*/ 2 h 14"/>
                  <a:gd name="T4" fmla="*/ 6 w 14"/>
                  <a:gd name="T5" fmla="*/ 0 h 14"/>
                  <a:gd name="T6" fmla="*/ 4 w 14"/>
                  <a:gd name="T7" fmla="*/ 0 h 14"/>
                  <a:gd name="T8" fmla="*/ 4 w 14"/>
                  <a:gd name="T9" fmla="*/ 2 h 14"/>
                  <a:gd name="T10" fmla="*/ 4 w 14"/>
                  <a:gd name="T11" fmla="*/ 0 h 14"/>
                  <a:gd name="T12" fmla="*/ 2 w 14"/>
                  <a:gd name="T13" fmla="*/ 2 h 14"/>
                  <a:gd name="T14" fmla="*/ 2 w 14"/>
                  <a:gd name="T15" fmla="*/ 2 h 14"/>
                  <a:gd name="T16" fmla="*/ 2 w 14"/>
                  <a:gd name="T17" fmla="*/ 2 h 14"/>
                  <a:gd name="T18" fmla="*/ 2 w 14"/>
                  <a:gd name="T19" fmla="*/ 2 h 14"/>
                  <a:gd name="T20" fmla="*/ 2 w 14"/>
                  <a:gd name="T21" fmla="*/ 8 h 14"/>
                  <a:gd name="T22" fmla="*/ 0 w 14"/>
                  <a:gd name="T23" fmla="*/ 8 h 14"/>
                  <a:gd name="T24" fmla="*/ 2 w 14"/>
                  <a:gd name="T25" fmla="*/ 8 h 14"/>
                  <a:gd name="T26" fmla="*/ 2 w 14"/>
                  <a:gd name="T27" fmla="*/ 10 h 14"/>
                  <a:gd name="T28" fmla="*/ 2 w 14"/>
                  <a:gd name="T29" fmla="*/ 10 h 14"/>
                  <a:gd name="T30" fmla="*/ 2 w 14"/>
                  <a:gd name="T31" fmla="*/ 10 h 14"/>
                  <a:gd name="T32" fmla="*/ 2 w 14"/>
                  <a:gd name="T33" fmla="*/ 12 h 14"/>
                  <a:gd name="T34" fmla="*/ 4 w 14"/>
                  <a:gd name="T35" fmla="*/ 10 h 14"/>
                  <a:gd name="T36" fmla="*/ 10 w 14"/>
                  <a:gd name="T37" fmla="*/ 12 h 14"/>
                  <a:gd name="T38" fmla="*/ 10 w 14"/>
                  <a:gd name="T39" fmla="*/ 14 h 14"/>
                  <a:gd name="T40" fmla="*/ 10 w 14"/>
                  <a:gd name="T41" fmla="*/ 12 h 14"/>
                  <a:gd name="T42" fmla="*/ 10 w 14"/>
                  <a:gd name="T43" fmla="*/ 12 h 14"/>
                  <a:gd name="T44" fmla="*/ 12 w 14"/>
                  <a:gd name="T45" fmla="*/ 12 h 14"/>
                  <a:gd name="T46" fmla="*/ 10 w 14"/>
                  <a:gd name="T47" fmla="*/ 12 h 14"/>
                  <a:gd name="T48" fmla="*/ 12 w 14"/>
                  <a:gd name="T49" fmla="*/ 12 h 14"/>
                  <a:gd name="T50" fmla="*/ 12 w 14"/>
                  <a:gd name="T51" fmla="*/ 10 h 14"/>
                  <a:gd name="T52" fmla="*/ 12 w 14"/>
                  <a:gd name="T53" fmla="*/ 4 h 14"/>
                  <a:gd name="T54" fmla="*/ 14 w 14"/>
                  <a:gd name="T55" fmla="*/ 4 h 14"/>
                  <a:gd name="T56" fmla="*/ 12 w 14"/>
                  <a:gd name="T57" fmla="*/ 4 h 14"/>
                  <a:gd name="T58" fmla="*/ 12 w 14"/>
                  <a:gd name="T59" fmla="*/ 2 h 14"/>
                  <a:gd name="T60" fmla="*/ 12 w 14"/>
                  <a:gd name="T61" fmla="*/ 2 h 14"/>
                  <a:gd name="T62" fmla="*/ 12 w 14"/>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8" y="8"/>
                    </a:lnTo>
                    <a:lnTo>
                      <a:pt x="10" y="12"/>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63">
                <a:extLst>
                  <a:ext uri="{FF2B5EF4-FFF2-40B4-BE49-F238E27FC236}">
                    <a16:creationId xmlns:a16="http://schemas.microsoft.com/office/drawing/2014/main" id="{A0C3CF7A-C4AB-474D-8922-A8E7BC9AB399}"/>
                  </a:ext>
                </a:extLst>
              </p:cNvPr>
              <p:cNvSpPr>
                <a:spLocks/>
              </p:cNvSpPr>
              <p:nvPr/>
            </p:nvSpPr>
            <p:spPr bwMode="auto">
              <a:xfrm>
                <a:off x="7166164" y="5400497"/>
                <a:ext cx="22090" cy="20511"/>
              </a:xfrm>
              <a:custGeom>
                <a:avLst/>
                <a:gdLst>
                  <a:gd name="T0" fmla="*/ 12 w 14"/>
                  <a:gd name="T1" fmla="*/ 0 h 13"/>
                  <a:gd name="T2" fmla="*/ 12 w 14"/>
                  <a:gd name="T3" fmla="*/ 2 h 13"/>
                  <a:gd name="T4" fmla="*/ 6 w 14"/>
                  <a:gd name="T5" fmla="*/ 0 h 13"/>
                  <a:gd name="T6" fmla="*/ 4 w 14"/>
                  <a:gd name="T7" fmla="*/ 0 h 13"/>
                  <a:gd name="T8" fmla="*/ 4 w 14"/>
                  <a:gd name="T9" fmla="*/ 2 h 13"/>
                  <a:gd name="T10" fmla="*/ 4 w 14"/>
                  <a:gd name="T11" fmla="*/ 0 h 13"/>
                  <a:gd name="T12" fmla="*/ 2 w 14"/>
                  <a:gd name="T13" fmla="*/ 2 h 13"/>
                  <a:gd name="T14" fmla="*/ 2 w 14"/>
                  <a:gd name="T15" fmla="*/ 2 h 13"/>
                  <a:gd name="T16" fmla="*/ 2 w 14"/>
                  <a:gd name="T17" fmla="*/ 2 h 13"/>
                  <a:gd name="T18" fmla="*/ 2 w 14"/>
                  <a:gd name="T19" fmla="*/ 2 h 13"/>
                  <a:gd name="T20" fmla="*/ 2 w 14"/>
                  <a:gd name="T21" fmla="*/ 8 h 13"/>
                  <a:gd name="T22" fmla="*/ 0 w 14"/>
                  <a:gd name="T23" fmla="*/ 8 h 13"/>
                  <a:gd name="T24" fmla="*/ 2 w 14"/>
                  <a:gd name="T25" fmla="*/ 8 h 13"/>
                  <a:gd name="T26" fmla="*/ 2 w 14"/>
                  <a:gd name="T27" fmla="*/ 10 h 13"/>
                  <a:gd name="T28" fmla="*/ 2 w 14"/>
                  <a:gd name="T29" fmla="*/ 10 h 13"/>
                  <a:gd name="T30" fmla="*/ 2 w 14"/>
                  <a:gd name="T31" fmla="*/ 10 h 13"/>
                  <a:gd name="T32" fmla="*/ 2 w 14"/>
                  <a:gd name="T33" fmla="*/ 12 h 13"/>
                  <a:gd name="T34" fmla="*/ 4 w 14"/>
                  <a:gd name="T35" fmla="*/ 10 h 13"/>
                  <a:gd name="T36" fmla="*/ 10 w 14"/>
                  <a:gd name="T37" fmla="*/ 12 h 13"/>
                  <a:gd name="T38" fmla="*/ 10 w 14"/>
                  <a:gd name="T39" fmla="*/ 13 h 13"/>
                  <a:gd name="T40" fmla="*/ 10 w 14"/>
                  <a:gd name="T41" fmla="*/ 12 h 13"/>
                  <a:gd name="T42" fmla="*/ 10 w 14"/>
                  <a:gd name="T43" fmla="*/ 12 h 13"/>
                  <a:gd name="T44" fmla="*/ 12 w 14"/>
                  <a:gd name="T45" fmla="*/ 12 h 13"/>
                  <a:gd name="T46" fmla="*/ 10 w 14"/>
                  <a:gd name="T47" fmla="*/ 12 h 13"/>
                  <a:gd name="T48" fmla="*/ 12 w 14"/>
                  <a:gd name="T49" fmla="*/ 12 h 13"/>
                  <a:gd name="T50" fmla="*/ 12 w 14"/>
                  <a:gd name="T51" fmla="*/ 10 h 13"/>
                  <a:gd name="T52" fmla="*/ 12 w 14"/>
                  <a:gd name="T53" fmla="*/ 4 h 13"/>
                  <a:gd name="T54" fmla="*/ 14 w 14"/>
                  <a:gd name="T55" fmla="*/ 4 h 13"/>
                  <a:gd name="T56" fmla="*/ 12 w 14"/>
                  <a:gd name="T57" fmla="*/ 4 h 13"/>
                  <a:gd name="T58" fmla="*/ 12 w 14"/>
                  <a:gd name="T59" fmla="*/ 2 h 13"/>
                  <a:gd name="T60" fmla="*/ 12 w 14"/>
                  <a:gd name="T61" fmla="*/ 2 h 13"/>
                  <a:gd name="T62" fmla="*/ 12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6" y="8"/>
                    </a:lnTo>
                    <a:lnTo>
                      <a:pt x="10" y="12"/>
                    </a:lnTo>
                    <a:lnTo>
                      <a:pt x="10" y="12"/>
                    </a:lnTo>
                    <a:lnTo>
                      <a:pt x="10" y="13"/>
                    </a:lnTo>
                    <a:lnTo>
                      <a:pt x="10" y="13"/>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64">
                <a:extLst>
                  <a:ext uri="{FF2B5EF4-FFF2-40B4-BE49-F238E27FC236}">
                    <a16:creationId xmlns:a16="http://schemas.microsoft.com/office/drawing/2014/main" id="{AF331D63-F7FB-493D-9F93-B57DA8DFFDFA}"/>
                  </a:ext>
                </a:extLst>
              </p:cNvPr>
              <p:cNvSpPr>
                <a:spLocks/>
              </p:cNvSpPr>
              <p:nvPr/>
            </p:nvSpPr>
            <p:spPr bwMode="auto">
              <a:xfrm>
                <a:off x="7363395" y="5409964"/>
                <a:ext cx="71004" cy="52068"/>
              </a:xfrm>
              <a:custGeom>
                <a:avLst/>
                <a:gdLst>
                  <a:gd name="T0" fmla="*/ 0 w 23"/>
                  <a:gd name="T1" fmla="*/ 13 h 17"/>
                  <a:gd name="T2" fmla="*/ 1 w 23"/>
                  <a:gd name="T3" fmla="*/ 10 h 17"/>
                  <a:gd name="T4" fmla="*/ 6 w 23"/>
                  <a:gd name="T5" fmla="*/ 8 h 17"/>
                  <a:gd name="T6" fmla="*/ 11 w 23"/>
                  <a:gd name="T7" fmla="*/ 6 h 17"/>
                  <a:gd name="T8" fmla="*/ 19 w 23"/>
                  <a:gd name="T9" fmla="*/ 0 h 17"/>
                  <a:gd name="T10" fmla="*/ 16 w 23"/>
                  <a:gd name="T11" fmla="*/ 5 h 17"/>
                  <a:gd name="T12" fmla="*/ 12 w 23"/>
                  <a:gd name="T13" fmla="*/ 9 h 17"/>
                  <a:gd name="T14" fmla="*/ 16 w 23"/>
                  <a:gd name="T15" fmla="*/ 8 h 17"/>
                  <a:gd name="T16" fmla="*/ 21 w 23"/>
                  <a:gd name="T17" fmla="*/ 6 h 17"/>
                  <a:gd name="T18" fmla="*/ 23 w 23"/>
                  <a:gd name="T19" fmla="*/ 5 h 17"/>
                  <a:gd name="T20" fmla="*/ 20 w 23"/>
                  <a:gd name="T21" fmla="*/ 9 h 17"/>
                  <a:gd name="T22" fmla="*/ 13 w 23"/>
                  <a:gd name="T23" fmla="*/ 15 h 17"/>
                  <a:gd name="T24" fmla="*/ 0 w 23"/>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7">
                    <a:moveTo>
                      <a:pt x="0" y="13"/>
                    </a:moveTo>
                    <a:cubicBezTo>
                      <a:pt x="0" y="12"/>
                      <a:pt x="1" y="11"/>
                      <a:pt x="1" y="10"/>
                    </a:cubicBezTo>
                    <a:cubicBezTo>
                      <a:pt x="2" y="9"/>
                      <a:pt x="5" y="8"/>
                      <a:pt x="6" y="8"/>
                    </a:cubicBezTo>
                    <a:cubicBezTo>
                      <a:pt x="7" y="7"/>
                      <a:pt x="9" y="7"/>
                      <a:pt x="11" y="6"/>
                    </a:cubicBezTo>
                    <a:cubicBezTo>
                      <a:pt x="15" y="4"/>
                      <a:pt x="19" y="0"/>
                      <a:pt x="19" y="0"/>
                    </a:cubicBezTo>
                    <a:cubicBezTo>
                      <a:pt x="19" y="0"/>
                      <a:pt x="18" y="3"/>
                      <a:pt x="16" y="5"/>
                    </a:cubicBezTo>
                    <a:cubicBezTo>
                      <a:pt x="15" y="7"/>
                      <a:pt x="12" y="9"/>
                      <a:pt x="12" y="9"/>
                    </a:cubicBezTo>
                    <a:cubicBezTo>
                      <a:pt x="12" y="9"/>
                      <a:pt x="14" y="9"/>
                      <a:pt x="16" y="8"/>
                    </a:cubicBezTo>
                    <a:cubicBezTo>
                      <a:pt x="17" y="8"/>
                      <a:pt x="20" y="7"/>
                      <a:pt x="21" y="6"/>
                    </a:cubicBezTo>
                    <a:cubicBezTo>
                      <a:pt x="23" y="5"/>
                      <a:pt x="23" y="5"/>
                      <a:pt x="23" y="5"/>
                    </a:cubicBezTo>
                    <a:cubicBezTo>
                      <a:pt x="23" y="5"/>
                      <a:pt x="20" y="8"/>
                      <a:pt x="20" y="9"/>
                    </a:cubicBezTo>
                    <a:cubicBezTo>
                      <a:pt x="17" y="12"/>
                      <a:pt x="15" y="14"/>
                      <a:pt x="13" y="15"/>
                    </a:cubicBezTo>
                    <a:cubicBezTo>
                      <a:pt x="10" y="17"/>
                      <a:pt x="0" y="13"/>
                      <a:pt x="0" y="1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65">
                <a:extLst>
                  <a:ext uri="{FF2B5EF4-FFF2-40B4-BE49-F238E27FC236}">
                    <a16:creationId xmlns:a16="http://schemas.microsoft.com/office/drawing/2014/main" id="{86A2E0FC-285F-49B9-8DC8-F2BE4E44590E}"/>
                  </a:ext>
                </a:extLst>
              </p:cNvPr>
              <p:cNvSpPr>
                <a:spLocks/>
              </p:cNvSpPr>
              <p:nvPr/>
            </p:nvSpPr>
            <p:spPr bwMode="auto">
              <a:xfrm>
                <a:off x="7219811" y="5515680"/>
                <a:ext cx="58381" cy="61535"/>
              </a:xfrm>
              <a:custGeom>
                <a:avLst/>
                <a:gdLst>
                  <a:gd name="T0" fmla="*/ 19 w 19"/>
                  <a:gd name="T1" fmla="*/ 5 h 20"/>
                  <a:gd name="T2" fmla="*/ 18 w 19"/>
                  <a:gd name="T3" fmla="*/ 1 h 20"/>
                  <a:gd name="T4" fmla="*/ 16 w 19"/>
                  <a:gd name="T5" fmla="*/ 1 h 20"/>
                  <a:gd name="T6" fmla="*/ 13 w 19"/>
                  <a:gd name="T7" fmla="*/ 4 h 20"/>
                  <a:gd name="T8" fmla="*/ 9 w 19"/>
                  <a:gd name="T9" fmla="*/ 9 h 20"/>
                  <a:gd name="T10" fmla="*/ 3 w 19"/>
                  <a:gd name="T11" fmla="*/ 14 h 20"/>
                  <a:gd name="T12" fmla="*/ 0 w 19"/>
                  <a:gd name="T13" fmla="*/ 17 h 20"/>
                  <a:gd name="T14" fmla="*/ 3 w 19"/>
                  <a:gd name="T15" fmla="*/ 17 h 20"/>
                  <a:gd name="T16" fmla="*/ 7 w 19"/>
                  <a:gd name="T17" fmla="*/ 15 h 20"/>
                  <a:gd name="T18" fmla="*/ 10 w 19"/>
                  <a:gd name="T19" fmla="*/ 12 h 20"/>
                  <a:gd name="T20" fmla="*/ 9 w 19"/>
                  <a:gd name="T21" fmla="*/ 15 h 20"/>
                  <a:gd name="T22" fmla="*/ 7 w 19"/>
                  <a:gd name="T23" fmla="*/ 19 h 20"/>
                  <a:gd name="T24" fmla="*/ 5 w 19"/>
                  <a:gd name="T25" fmla="*/ 20 h 20"/>
                  <a:gd name="T26" fmla="*/ 8 w 19"/>
                  <a:gd name="T27" fmla="*/ 20 h 20"/>
                  <a:gd name="T28" fmla="*/ 13 w 19"/>
                  <a:gd name="T29" fmla="*/ 17 h 20"/>
                  <a:gd name="T30" fmla="*/ 17 w 19"/>
                  <a:gd name="T31" fmla="*/ 13 h 20"/>
                  <a:gd name="T32" fmla="*/ 19 w 19"/>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19" y="5"/>
                    </a:moveTo>
                    <a:cubicBezTo>
                      <a:pt x="19" y="3"/>
                      <a:pt x="18" y="1"/>
                      <a:pt x="18" y="1"/>
                    </a:cubicBezTo>
                    <a:cubicBezTo>
                      <a:pt x="18" y="1"/>
                      <a:pt x="17" y="0"/>
                      <a:pt x="16" y="1"/>
                    </a:cubicBezTo>
                    <a:cubicBezTo>
                      <a:pt x="15" y="1"/>
                      <a:pt x="14" y="2"/>
                      <a:pt x="13" y="4"/>
                    </a:cubicBezTo>
                    <a:cubicBezTo>
                      <a:pt x="12" y="5"/>
                      <a:pt x="10" y="7"/>
                      <a:pt x="9" y="9"/>
                    </a:cubicBezTo>
                    <a:cubicBezTo>
                      <a:pt x="8" y="10"/>
                      <a:pt x="4" y="13"/>
                      <a:pt x="3" y="14"/>
                    </a:cubicBezTo>
                    <a:cubicBezTo>
                      <a:pt x="1" y="16"/>
                      <a:pt x="0" y="17"/>
                      <a:pt x="0" y="17"/>
                    </a:cubicBezTo>
                    <a:cubicBezTo>
                      <a:pt x="0" y="17"/>
                      <a:pt x="2" y="17"/>
                      <a:pt x="3" y="17"/>
                    </a:cubicBezTo>
                    <a:cubicBezTo>
                      <a:pt x="4" y="16"/>
                      <a:pt x="5" y="16"/>
                      <a:pt x="7" y="15"/>
                    </a:cubicBezTo>
                    <a:cubicBezTo>
                      <a:pt x="8" y="14"/>
                      <a:pt x="10" y="12"/>
                      <a:pt x="10" y="12"/>
                    </a:cubicBezTo>
                    <a:cubicBezTo>
                      <a:pt x="10" y="12"/>
                      <a:pt x="10" y="14"/>
                      <a:pt x="9" y="15"/>
                    </a:cubicBezTo>
                    <a:cubicBezTo>
                      <a:pt x="9" y="17"/>
                      <a:pt x="8" y="18"/>
                      <a:pt x="7" y="19"/>
                    </a:cubicBezTo>
                    <a:cubicBezTo>
                      <a:pt x="6" y="19"/>
                      <a:pt x="5" y="20"/>
                      <a:pt x="5" y="20"/>
                    </a:cubicBezTo>
                    <a:cubicBezTo>
                      <a:pt x="5" y="20"/>
                      <a:pt x="7" y="20"/>
                      <a:pt x="8" y="20"/>
                    </a:cubicBezTo>
                    <a:cubicBezTo>
                      <a:pt x="9" y="19"/>
                      <a:pt x="11" y="19"/>
                      <a:pt x="13" y="17"/>
                    </a:cubicBezTo>
                    <a:cubicBezTo>
                      <a:pt x="14" y="16"/>
                      <a:pt x="17" y="14"/>
                      <a:pt x="17" y="13"/>
                    </a:cubicBezTo>
                    <a:cubicBezTo>
                      <a:pt x="18" y="13"/>
                      <a:pt x="19" y="8"/>
                      <a:pt x="19" y="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66">
                <a:extLst>
                  <a:ext uri="{FF2B5EF4-FFF2-40B4-BE49-F238E27FC236}">
                    <a16:creationId xmlns:a16="http://schemas.microsoft.com/office/drawing/2014/main" id="{49718712-30C0-4072-97AD-0DB14E51EFEB}"/>
                  </a:ext>
                </a:extLst>
              </p:cNvPr>
              <p:cNvSpPr>
                <a:spLocks/>
              </p:cNvSpPr>
              <p:nvPr/>
            </p:nvSpPr>
            <p:spPr bwMode="auto">
              <a:xfrm>
                <a:off x="7363395" y="5436788"/>
                <a:ext cx="26824" cy="31557"/>
              </a:xfrm>
              <a:custGeom>
                <a:avLst/>
                <a:gdLst>
                  <a:gd name="T0" fmla="*/ 8 w 9"/>
                  <a:gd name="T1" fmla="*/ 0 h 10"/>
                  <a:gd name="T2" fmla="*/ 1 w 9"/>
                  <a:gd name="T3" fmla="*/ 4 h 10"/>
                  <a:gd name="T4" fmla="*/ 0 w 9"/>
                  <a:gd name="T5" fmla="*/ 4 h 10"/>
                  <a:gd name="T6" fmla="*/ 5 w 9"/>
                  <a:gd name="T7" fmla="*/ 9 h 10"/>
                  <a:gd name="T8" fmla="*/ 9 w 9"/>
                  <a:gd name="T9" fmla="*/ 4 h 10"/>
                  <a:gd name="T10" fmla="*/ 8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8" y="0"/>
                    </a:moveTo>
                    <a:cubicBezTo>
                      <a:pt x="7" y="0"/>
                      <a:pt x="5" y="4"/>
                      <a:pt x="1" y="4"/>
                    </a:cubicBezTo>
                    <a:cubicBezTo>
                      <a:pt x="0" y="4"/>
                      <a:pt x="0" y="4"/>
                      <a:pt x="0" y="4"/>
                    </a:cubicBezTo>
                    <a:cubicBezTo>
                      <a:pt x="0" y="4"/>
                      <a:pt x="3" y="9"/>
                      <a:pt x="5" y="9"/>
                    </a:cubicBezTo>
                    <a:cubicBezTo>
                      <a:pt x="7" y="10"/>
                      <a:pt x="9" y="4"/>
                      <a:pt x="9" y="4"/>
                    </a:cubicBezTo>
                    <a:cubicBezTo>
                      <a:pt x="9" y="4"/>
                      <a:pt x="8" y="0"/>
                      <a:pt x="8" y="0"/>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67">
                <a:extLst>
                  <a:ext uri="{FF2B5EF4-FFF2-40B4-BE49-F238E27FC236}">
                    <a16:creationId xmlns:a16="http://schemas.microsoft.com/office/drawing/2014/main" id="{63FFA557-BF53-4F0F-94CA-C65E2DE55972}"/>
                  </a:ext>
                </a:extLst>
              </p:cNvPr>
              <p:cNvSpPr>
                <a:spLocks/>
              </p:cNvSpPr>
              <p:nvPr/>
            </p:nvSpPr>
            <p:spPr bwMode="auto">
              <a:xfrm>
                <a:off x="7257679" y="5515680"/>
                <a:ext cx="29980" cy="23667"/>
              </a:xfrm>
              <a:custGeom>
                <a:avLst/>
                <a:gdLst>
                  <a:gd name="T0" fmla="*/ 1 w 10"/>
                  <a:gd name="T1" fmla="*/ 7 h 8"/>
                  <a:gd name="T2" fmla="*/ 4 w 10"/>
                  <a:gd name="T3" fmla="*/ 3 h 8"/>
                  <a:gd name="T4" fmla="*/ 6 w 10"/>
                  <a:gd name="T5" fmla="*/ 1 h 8"/>
                  <a:gd name="T6" fmla="*/ 10 w 10"/>
                  <a:gd name="T7" fmla="*/ 6 h 8"/>
                  <a:gd name="T8" fmla="*/ 3 w 10"/>
                  <a:gd name="T9" fmla="*/ 8 h 8"/>
                  <a:gd name="T10" fmla="*/ 1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1" y="7"/>
                    </a:moveTo>
                    <a:cubicBezTo>
                      <a:pt x="0" y="7"/>
                      <a:pt x="3" y="4"/>
                      <a:pt x="4" y="3"/>
                    </a:cubicBezTo>
                    <a:cubicBezTo>
                      <a:pt x="5" y="3"/>
                      <a:pt x="6" y="2"/>
                      <a:pt x="6" y="1"/>
                    </a:cubicBezTo>
                    <a:cubicBezTo>
                      <a:pt x="5" y="0"/>
                      <a:pt x="9" y="5"/>
                      <a:pt x="10" y="6"/>
                    </a:cubicBezTo>
                    <a:cubicBezTo>
                      <a:pt x="10" y="8"/>
                      <a:pt x="3" y="8"/>
                      <a:pt x="3" y="8"/>
                    </a:cubicBezTo>
                    <a:lnTo>
                      <a:pt x="1"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68">
                <a:extLst>
                  <a:ext uri="{FF2B5EF4-FFF2-40B4-BE49-F238E27FC236}">
                    <a16:creationId xmlns:a16="http://schemas.microsoft.com/office/drawing/2014/main" id="{C6CF161B-AA75-4D18-AAED-A270D4C5B1E9}"/>
                  </a:ext>
                </a:extLst>
              </p:cNvPr>
              <p:cNvSpPr>
                <a:spLocks/>
              </p:cNvSpPr>
              <p:nvPr/>
            </p:nvSpPr>
            <p:spPr bwMode="auto">
              <a:xfrm>
                <a:off x="7260835" y="5436788"/>
                <a:ext cx="148317" cy="127805"/>
              </a:xfrm>
              <a:custGeom>
                <a:avLst/>
                <a:gdLst>
                  <a:gd name="T0" fmla="*/ 0 w 48"/>
                  <a:gd name="T1" fmla="*/ 32 h 41"/>
                  <a:gd name="T2" fmla="*/ 4 w 48"/>
                  <a:gd name="T3" fmla="*/ 40 h 41"/>
                  <a:gd name="T4" fmla="*/ 30 w 48"/>
                  <a:gd name="T5" fmla="*/ 31 h 41"/>
                  <a:gd name="T6" fmla="*/ 48 w 48"/>
                  <a:gd name="T7" fmla="*/ 7 h 41"/>
                  <a:gd name="T8" fmla="*/ 43 w 48"/>
                  <a:gd name="T9" fmla="*/ 0 h 41"/>
                  <a:gd name="T10" fmla="*/ 41 w 48"/>
                  <a:gd name="T11" fmla="*/ 0 h 41"/>
                  <a:gd name="T12" fmla="*/ 25 w 48"/>
                  <a:gd name="T13" fmla="*/ 23 h 41"/>
                  <a:gd name="T14" fmla="*/ 0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0" y="32"/>
                    </a:moveTo>
                    <a:cubicBezTo>
                      <a:pt x="0" y="32"/>
                      <a:pt x="3" y="39"/>
                      <a:pt x="4" y="40"/>
                    </a:cubicBezTo>
                    <a:cubicBezTo>
                      <a:pt x="5" y="41"/>
                      <a:pt x="18" y="39"/>
                      <a:pt x="30" y="31"/>
                    </a:cubicBezTo>
                    <a:cubicBezTo>
                      <a:pt x="40" y="25"/>
                      <a:pt x="45" y="16"/>
                      <a:pt x="48" y="7"/>
                    </a:cubicBezTo>
                    <a:cubicBezTo>
                      <a:pt x="48" y="6"/>
                      <a:pt x="45" y="1"/>
                      <a:pt x="43" y="0"/>
                    </a:cubicBezTo>
                    <a:cubicBezTo>
                      <a:pt x="42" y="0"/>
                      <a:pt x="41" y="0"/>
                      <a:pt x="41" y="0"/>
                    </a:cubicBezTo>
                    <a:cubicBezTo>
                      <a:pt x="41" y="0"/>
                      <a:pt x="37" y="15"/>
                      <a:pt x="25" y="23"/>
                    </a:cubicBezTo>
                    <a:cubicBezTo>
                      <a:pt x="13" y="31"/>
                      <a:pt x="0" y="32"/>
                      <a:pt x="0" y="32"/>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69">
                <a:extLst>
                  <a:ext uri="{FF2B5EF4-FFF2-40B4-BE49-F238E27FC236}">
                    <a16:creationId xmlns:a16="http://schemas.microsoft.com/office/drawing/2014/main" id="{BAD0353C-C206-420A-BBAA-C0FD2614FEAB}"/>
                  </a:ext>
                </a:extLst>
              </p:cNvPr>
              <p:cNvSpPr>
                <a:spLocks/>
              </p:cNvSpPr>
              <p:nvPr/>
            </p:nvSpPr>
            <p:spPr bwMode="auto">
              <a:xfrm>
                <a:off x="7271880" y="5542503"/>
                <a:ext cx="9467" cy="12623"/>
              </a:xfrm>
              <a:custGeom>
                <a:avLst/>
                <a:gdLst>
                  <a:gd name="T0" fmla="*/ 3 w 3"/>
                  <a:gd name="T1" fmla="*/ 3 h 4"/>
                  <a:gd name="T2" fmla="*/ 2 w 3"/>
                  <a:gd name="T3" fmla="*/ 3 h 4"/>
                  <a:gd name="T4" fmla="*/ 0 w 3"/>
                  <a:gd name="T5" fmla="*/ 2 h 4"/>
                  <a:gd name="T6" fmla="*/ 2 w 3"/>
                  <a:gd name="T7" fmla="*/ 0 h 4"/>
                  <a:gd name="T8" fmla="*/ 3 w 3"/>
                  <a:gd name="T9" fmla="*/ 1 h 4"/>
                  <a:gd name="T10" fmla="*/ 2 w 3"/>
                  <a:gd name="T11" fmla="*/ 1 h 4"/>
                  <a:gd name="T12" fmla="*/ 2 w 3"/>
                  <a:gd name="T13" fmla="*/ 0 h 4"/>
                  <a:gd name="T14" fmla="*/ 1 w 3"/>
                  <a:gd name="T15" fmla="*/ 2 h 4"/>
                  <a:gd name="T16" fmla="*/ 2 w 3"/>
                  <a:gd name="T17" fmla="*/ 3 h 4"/>
                  <a:gd name="T18" fmla="*/ 2 w 3"/>
                  <a:gd name="T19" fmla="*/ 3 h 4"/>
                  <a:gd name="T20" fmla="*/ 2 w 3"/>
                  <a:gd name="T21" fmla="*/ 2 h 4"/>
                  <a:gd name="T22" fmla="*/ 2 w 3"/>
                  <a:gd name="T23" fmla="*/ 2 h 4"/>
                  <a:gd name="T24" fmla="*/ 2 w 3"/>
                  <a:gd name="T25" fmla="*/ 1 h 4"/>
                  <a:gd name="T26" fmla="*/ 3 w 3"/>
                  <a:gd name="T27" fmla="*/ 1 h 4"/>
                  <a:gd name="T28" fmla="*/ 3 w 3"/>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3"/>
                    </a:moveTo>
                    <a:cubicBezTo>
                      <a:pt x="3" y="3"/>
                      <a:pt x="3" y="3"/>
                      <a:pt x="2" y="3"/>
                    </a:cubicBezTo>
                    <a:cubicBezTo>
                      <a:pt x="1" y="4"/>
                      <a:pt x="0" y="3"/>
                      <a:pt x="0" y="2"/>
                    </a:cubicBezTo>
                    <a:cubicBezTo>
                      <a:pt x="0" y="1"/>
                      <a:pt x="0" y="0"/>
                      <a:pt x="2" y="0"/>
                    </a:cubicBezTo>
                    <a:cubicBezTo>
                      <a:pt x="2" y="0"/>
                      <a:pt x="3" y="0"/>
                      <a:pt x="3" y="1"/>
                    </a:cubicBezTo>
                    <a:cubicBezTo>
                      <a:pt x="2" y="1"/>
                      <a:pt x="2" y="1"/>
                      <a:pt x="2" y="1"/>
                    </a:cubicBezTo>
                    <a:cubicBezTo>
                      <a:pt x="2" y="0"/>
                      <a:pt x="2" y="0"/>
                      <a:pt x="2" y="0"/>
                    </a:cubicBezTo>
                    <a:cubicBezTo>
                      <a:pt x="1" y="0"/>
                      <a:pt x="1" y="1"/>
                      <a:pt x="1" y="2"/>
                    </a:cubicBezTo>
                    <a:cubicBezTo>
                      <a:pt x="1" y="2"/>
                      <a:pt x="1" y="3"/>
                      <a:pt x="2" y="3"/>
                    </a:cubicBezTo>
                    <a:cubicBezTo>
                      <a:pt x="2" y="3"/>
                      <a:pt x="2" y="3"/>
                      <a:pt x="2" y="3"/>
                    </a:cubicBezTo>
                    <a:cubicBezTo>
                      <a:pt x="2" y="2"/>
                      <a:pt x="2" y="2"/>
                      <a:pt x="2" y="2"/>
                    </a:cubicBezTo>
                    <a:cubicBezTo>
                      <a:pt x="2" y="2"/>
                      <a:pt x="2" y="2"/>
                      <a:pt x="2" y="2"/>
                    </a:cubicBezTo>
                    <a:cubicBezTo>
                      <a:pt x="2" y="1"/>
                      <a:pt x="2" y="1"/>
                      <a:pt x="2" y="1"/>
                    </a:cubicBezTo>
                    <a:cubicBezTo>
                      <a:pt x="3" y="1"/>
                      <a:pt x="3" y="1"/>
                      <a:pt x="3" y="1"/>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0">
                <a:extLst>
                  <a:ext uri="{FF2B5EF4-FFF2-40B4-BE49-F238E27FC236}">
                    <a16:creationId xmlns:a16="http://schemas.microsoft.com/office/drawing/2014/main" id="{CE827C90-3260-41C0-9F9C-B05B08A1D041}"/>
                  </a:ext>
                </a:extLst>
              </p:cNvPr>
              <p:cNvSpPr>
                <a:spLocks noEditPoints="1"/>
              </p:cNvSpPr>
              <p:nvPr/>
            </p:nvSpPr>
            <p:spPr bwMode="auto">
              <a:xfrm>
                <a:off x="7281347" y="5539347"/>
                <a:ext cx="12623" cy="12623"/>
              </a:xfrm>
              <a:custGeom>
                <a:avLst/>
                <a:gdLst>
                  <a:gd name="T0" fmla="*/ 1 w 4"/>
                  <a:gd name="T1" fmla="*/ 2 h 4"/>
                  <a:gd name="T2" fmla="*/ 2 w 4"/>
                  <a:gd name="T3" fmla="*/ 0 h 4"/>
                  <a:gd name="T4" fmla="*/ 4 w 4"/>
                  <a:gd name="T5" fmla="*/ 2 h 4"/>
                  <a:gd name="T6" fmla="*/ 3 w 4"/>
                  <a:gd name="T7" fmla="*/ 4 h 4"/>
                  <a:gd name="T8" fmla="*/ 1 w 4"/>
                  <a:gd name="T9" fmla="*/ 2 h 4"/>
                  <a:gd name="T10" fmla="*/ 2 w 4"/>
                  <a:gd name="T11" fmla="*/ 4 h 4"/>
                  <a:gd name="T12" fmla="*/ 3 w 4"/>
                  <a:gd name="T13" fmla="*/ 2 h 4"/>
                  <a:gd name="T14" fmla="*/ 2 w 4"/>
                  <a:gd name="T15" fmla="*/ 1 h 4"/>
                  <a:gd name="T16" fmla="*/ 1 w 4"/>
                  <a:gd name="T17" fmla="*/ 2 h 4"/>
                  <a:gd name="T18" fmla="*/ 2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2"/>
                    </a:moveTo>
                    <a:cubicBezTo>
                      <a:pt x="0" y="1"/>
                      <a:pt x="1" y="0"/>
                      <a:pt x="2" y="0"/>
                    </a:cubicBezTo>
                    <a:cubicBezTo>
                      <a:pt x="3" y="0"/>
                      <a:pt x="3" y="1"/>
                      <a:pt x="4" y="2"/>
                    </a:cubicBezTo>
                    <a:cubicBezTo>
                      <a:pt x="4" y="3"/>
                      <a:pt x="4" y="4"/>
                      <a:pt x="3" y="4"/>
                    </a:cubicBezTo>
                    <a:cubicBezTo>
                      <a:pt x="1" y="4"/>
                      <a:pt x="1" y="3"/>
                      <a:pt x="1" y="2"/>
                    </a:cubicBezTo>
                    <a:close/>
                    <a:moveTo>
                      <a:pt x="2" y="4"/>
                    </a:moveTo>
                    <a:cubicBezTo>
                      <a:pt x="3" y="3"/>
                      <a:pt x="3" y="3"/>
                      <a:pt x="3" y="2"/>
                    </a:cubicBezTo>
                    <a:cubicBezTo>
                      <a:pt x="3" y="1"/>
                      <a:pt x="2" y="0"/>
                      <a:pt x="2" y="1"/>
                    </a:cubicBezTo>
                    <a:cubicBezTo>
                      <a:pt x="1" y="1"/>
                      <a:pt x="1" y="1"/>
                      <a:pt x="1" y="2"/>
                    </a:cubicBezTo>
                    <a:cubicBezTo>
                      <a:pt x="2" y="3"/>
                      <a:pt x="2" y="4"/>
                      <a:pt x="2"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71">
                <a:extLst>
                  <a:ext uri="{FF2B5EF4-FFF2-40B4-BE49-F238E27FC236}">
                    <a16:creationId xmlns:a16="http://schemas.microsoft.com/office/drawing/2014/main" id="{307BED59-12BD-4CB3-89F5-1A6A06372A4C}"/>
                  </a:ext>
                </a:extLst>
              </p:cNvPr>
              <p:cNvSpPr>
                <a:spLocks noEditPoints="1"/>
              </p:cNvSpPr>
              <p:nvPr/>
            </p:nvSpPr>
            <p:spPr bwMode="auto">
              <a:xfrm>
                <a:off x="7293969" y="5536191"/>
                <a:ext cx="9467" cy="12623"/>
              </a:xfrm>
              <a:custGeom>
                <a:avLst/>
                <a:gdLst>
                  <a:gd name="T0" fmla="*/ 0 w 3"/>
                  <a:gd name="T1" fmla="*/ 1 h 4"/>
                  <a:gd name="T2" fmla="*/ 1 w 3"/>
                  <a:gd name="T3" fmla="*/ 0 h 4"/>
                  <a:gd name="T4" fmla="*/ 3 w 3"/>
                  <a:gd name="T5" fmla="*/ 2 h 4"/>
                  <a:gd name="T6" fmla="*/ 2 w 3"/>
                  <a:gd name="T7" fmla="*/ 4 h 4"/>
                  <a:gd name="T8" fmla="*/ 1 w 3"/>
                  <a:gd name="T9" fmla="*/ 4 h 4"/>
                  <a:gd name="T10" fmla="*/ 0 w 3"/>
                  <a:gd name="T11" fmla="*/ 1 h 4"/>
                  <a:gd name="T12" fmla="*/ 1 w 3"/>
                  <a:gd name="T13" fmla="*/ 4 h 4"/>
                  <a:gd name="T14" fmla="*/ 2 w 3"/>
                  <a:gd name="T15" fmla="*/ 4 h 4"/>
                  <a:gd name="T16" fmla="*/ 2 w 3"/>
                  <a:gd name="T17" fmla="*/ 2 h 4"/>
                  <a:gd name="T18" fmla="*/ 1 w 3"/>
                  <a:gd name="T19" fmla="*/ 1 h 4"/>
                  <a:gd name="T20" fmla="*/ 1 w 3"/>
                  <a:gd name="T21" fmla="*/ 1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1"/>
                    </a:moveTo>
                    <a:cubicBezTo>
                      <a:pt x="1" y="0"/>
                      <a:pt x="1" y="0"/>
                      <a:pt x="1" y="0"/>
                    </a:cubicBezTo>
                    <a:cubicBezTo>
                      <a:pt x="2" y="0"/>
                      <a:pt x="2" y="0"/>
                      <a:pt x="3" y="2"/>
                    </a:cubicBezTo>
                    <a:cubicBezTo>
                      <a:pt x="3" y="3"/>
                      <a:pt x="3" y="4"/>
                      <a:pt x="2" y="4"/>
                    </a:cubicBezTo>
                    <a:cubicBezTo>
                      <a:pt x="1" y="4"/>
                      <a:pt x="1" y="4"/>
                      <a:pt x="1" y="4"/>
                    </a:cubicBezTo>
                    <a:lnTo>
                      <a:pt x="0" y="1"/>
                    </a:lnTo>
                    <a:close/>
                    <a:moveTo>
                      <a:pt x="1" y="4"/>
                    </a:moveTo>
                    <a:cubicBezTo>
                      <a:pt x="2" y="4"/>
                      <a:pt x="2" y="4"/>
                      <a:pt x="2" y="4"/>
                    </a:cubicBezTo>
                    <a:cubicBezTo>
                      <a:pt x="2" y="3"/>
                      <a:pt x="2" y="3"/>
                      <a:pt x="2" y="2"/>
                    </a:cubicBezTo>
                    <a:cubicBezTo>
                      <a:pt x="2" y="1"/>
                      <a:pt x="2" y="1"/>
                      <a:pt x="1" y="1"/>
                    </a:cubicBezTo>
                    <a:cubicBezTo>
                      <a:pt x="1" y="1"/>
                      <a:pt x="1" y="1"/>
                      <a:pt x="1" y="1"/>
                    </a:cubicBezTo>
                    <a:lnTo>
                      <a:pt x="1"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2">
                <a:extLst>
                  <a:ext uri="{FF2B5EF4-FFF2-40B4-BE49-F238E27FC236}">
                    <a16:creationId xmlns:a16="http://schemas.microsoft.com/office/drawing/2014/main" id="{3B1CA781-E675-4A6B-B96C-EF35597A88AD}"/>
                  </a:ext>
                </a:extLst>
              </p:cNvPr>
              <p:cNvSpPr>
                <a:spLocks noEditPoints="1"/>
              </p:cNvSpPr>
              <p:nvPr/>
            </p:nvSpPr>
            <p:spPr bwMode="auto">
              <a:xfrm>
                <a:off x="7306592" y="5533036"/>
                <a:ext cx="12623" cy="12623"/>
              </a:xfrm>
              <a:custGeom>
                <a:avLst/>
                <a:gdLst>
                  <a:gd name="T0" fmla="*/ 0 w 4"/>
                  <a:gd name="T1" fmla="*/ 0 h 4"/>
                  <a:gd name="T2" fmla="*/ 1 w 4"/>
                  <a:gd name="T3" fmla="*/ 0 h 4"/>
                  <a:gd name="T4" fmla="*/ 3 w 4"/>
                  <a:gd name="T5" fmla="*/ 0 h 4"/>
                  <a:gd name="T6" fmla="*/ 2 w 4"/>
                  <a:gd name="T7" fmla="*/ 1 h 4"/>
                  <a:gd name="T8" fmla="*/ 2 w 4"/>
                  <a:gd name="T9" fmla="*/ 1 h 4"/>
                  <a:gd name="T10" fmla="*/ 4 w 4"/>
                  <a:gd name="T11" fmla="*/ 2 h 4"/>
                  <a:gd name="T12" fmla="*/ 3 w 4"/>
                  <a:gd name="T13" fmla="*/ 3 h 4"/>
                  <a:gd name="T14" fmla="*/ 2 w 4"/>
                  <a:gd name="T15" fmla="*/ 4 h 4"/>
                  <a:gd name="T16" fmla="*/ 0 w 4"/>
                  <a:gd name="T17" fmla="*/ 0 h 4"/>
                  <a:gd name="T18" fmla="*/ 2 w 4"/>
                  <a:gd name="T19" fmla="*/ 3 h 4"/>
                  <a:gd name="T20" fmla="*/ 2 w 4"/>
                  <a:gd name="T21" fmla="*/ 3 h 4"/>
                  <a:gd name="T22" fmla="*/ 3 w 4"/>
                  <a:gd name="T23" fmla="*/ 2 h 4"/>
                  <a:gd name="T24" fmla="*/ 2 w 4"/>
                  <a:gd name="T25" fmla="*/ 2 h 4"/>
                  <a:gd name="T26" fmla="*/ 2 w 4"/>
                  <a:gd name="T27" fmla="*/ 2 h 4"/>
                  <a:gd name="T28" fmla="*/ 2 w 4"/>
                  <a:gd name="T29" fmla="*/ 3 h 4"/>
                  <a:gd name="T30" fmla="*/ 2 w 4"/>
                  <a:gd name="T31" fmla="*/ 1 h 4"/>
                  <a:gd name="T32" fmla="*/ 2 w 4"/>
                  <a:gd name="T33" fmla="*/ 1 h 4"/>
                  <a:gd name="T34" fmla="*/ 2 w 4"/>
                  <a:gd name="T35" fmla="*/ 1 h 4"/>
                  <a:gd name="T36" fmla="*/ 1 w 4"/>
                  <a:gd name="T37" fmla="*/ 0 h 4"/>
                  <a:gd name="T38" fmla="*/ 1 w 4"/>
                  <a:gd name="T39" fmla="*/ 0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cubicBezTo>
                      <a:pt x="1" y="0"/>
                      <a:pt x="1" y="0"/>
                      <a:pt x="1" y="0"/>
                    </a:cubicBezTo>
                    <a:cubicBezTo>
                      <a:pt x="2" y="0"/>
                      <a:pt x="2" y="0"/>
                      <a:pt x="3" y="0"/>
                    </a:cubicBezTo>
                    <a:cubicBezTo>
                      <a:pt x="3" y="1"/>
                      <a:pt x="3" y="1"/>
                      <a:pt x="2" y="1"/>
                    </a:cubicBezTo>
                    <a:cubicBezTo>
                      <a:pt x="2" y="1"/>
                      <a:pt x="2" y="1"/>
                      <a:pt x="2" y="1"/>
                    </a:cubicBezTo>
                    <a:cubicBezTo>
                      <a:pt x="3" y="1"/>
                      <a:pt x="3" y="1"/>
                      <a:pt x="4" y="2"/>
                    </a:cubicBezTo>
                    <a:cubicBezTo>
                      <a:pt x="4" y="3"/>
                      <a:pt x="3" y="3"/>
                      <a:pt x="3" y="3"/>
                    </a:cubicBezTo>
                    <a:cubicBezTo>
                      <a:pt x="2" y="4"/>
                      <a:pt x="2" y="4"/>
                      <a:pt x="2" y="4"/>
                    </a:cubicBezTo>
                    <a:lnTo>
                      <a:pt x="0" y="0"/>
                    </a:lnTo>
                    <a:close/>
                    <a:moveTo>
                      <a:pt x="2" y="3"/>
                    </a:moveTo>
                    <a:cubicBezTo>
                      <a:pt x="2" y="3"/>
                      <a:pt x="2" y="3"/>
                      <a:pt x="2" y="3"/>
                    </a:cubicBezTo>
                    <a:cubicBezTo>
                      <a:pt x="3" y="3"/>
                      <a:pt x="3" y="3"/>
                      <a:pt x="3" y="2"/>
                    </a:cubicBezTo>
                    <a:cubicBezTo>
                      <a:pt x="3" y="2"/>
                      <a:pt x="2" y="1"/>
                      <a:pt x="2" y="2"/>
                    </a:cubicBezTo>
                    <a:cubicBezTo>
                      <a:pt x="2" y="2"/>
                      <a:pt x="2" y="2"/>
                      <a:pt x="2" y="2"/>
                    </a:cubicBezTo>
                    <a:lnTo>
                      <a:pt x="2" y="3"/>
                    </a:lnTo>
                    <a:close/>
                    <a:moveTo>
                      <a:pt x="2" y="1"/>
                    </a:moveTo>
                    <a:cubicBezTo>
                      <a:pt x="2" y="1"/>
                      <a:pt x="2" y="1"/>
                      <a:pt x="2" y="1"/>
                    </a:cubicBezTo>
                    <a:cubicBezTo>
                      <a:pt x="2" y="1"/>
                      <a:pt x="2" y="1"/>
                      <a:pt x="2" y="1"/>
                    </a:cubicBezTo>
                    <a:cubicBezTo>
                      <a:pt x="2" y="0"/>
                      <a:pt x="2" y="0"/>
                      <a:pt x="1" y="0"/>
                    </a:cubicBezTo>
                    <a:cubicBezTo>
                      <a:pt x="1" y="0"/>
                      <a:pt x="1" y="0"/>
                      <a:pt x="1" y="0"/>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73">
                <a:extLst>
                  <a:ext uri="{FF2B5EF4-FFF2-40B4-BE49-F238E27FC236}">
                    <a16:creationId xmlns:a16="http://schemas.microsoft.com/office/drawing/2014/main" id="{9F805457-C87E-467F-BAAE-C5E17BF5CB22}"/>
                  </a:ext>
                </a:extLst>
              </p:cNvPr>
              <p:cNvSpPr>
                <a:spLocks/>
              </p:cNvSpPr>
              <p:nvPr/>
            </p:nvSpPr>
            <p:spPr bwMode="auto">
              <a:xfrm>
                <a:off x="7316059" y="5528303"/>
                <a:ext cx="12623" cy="11044"/>
              </a:xfrm>
              <a:custGeom>
                <a:avLst/>
                <a:gdLst>
                  <a:gd name="T0" fmla="*/ 0 w 8"/>
                  <a:gd name="T1" fmla="*/ 2 h 7"/>
                  <a:gd name="T2" fmla="*/ 4 w 8"/>
                  <a:gd name="T3" fmla="*/ 0 h 7"/>
                  <a:gd name="T4" fmla="*/ 4 w 8"/>
                  <a:gd name="T5" fmla="*/ 2 h 7"/>
                  <a:gd name="T6" fmla="*/ 2 w 8"/>
                  <a:gd name="T7" fmla="*/ 2 h 7"/>
                  <a:gd name="T8" fmla="*/ 2 w 8"/>
                  <a:gd name="T9" fmla="*/ 3 h 7"/>
                  <a:gd name="T10" fmla="*/ 6 w 8"/>
                  <a:gd name="T11" fmla="*/ 3 h 7"/>
                  <a:gd name="T12" fmla="*/ 6 w 8"/>
                  <a:gd name="T13" fmla="*/ 3 h 7"/>
                  <a:gd name="T14" fmla="*/ 4 w 8"/>
                  <a:gd name="T15" fmla="*/ 5 h 7"/>
                  <a:gd name="T16" fmla="*/ 4 w 8"/>
                  <a:gd name="T17" fmla="*/ 7 h 7"/>
                  <a:gd name="T18" fmla="*/ 8 w 8"/>
                  <a:gd name="T19" fmla="*/ 5 h 7"/>
                  <a:gd name="T20" fmla="*/ 8 w 8"/>
                  <a:gd name="T21" fmla="*/ 5 h 7"/>
                  <a:gd name="T22" fmla="*/ 4 w 8"/>
                  <a:gd name="T23" fmla="*/ 7 h 7"/>
                  <a:gd name="T24" fmla="*/ 0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2"/>
                    </a:moveTo>
                    <a:lnTo>
                      <a:pt x="4" y="0"/>
                    </a:lnTo>
                    <a:lnTo>
                      <a:pt x="4" y="2"/>
                    </a:lnTo>
                    <a:lnTo>
                      <a:pt x="2" y="2"/>
                    </a:lnTo>
                    <a:lnTo>
                      <a:pt x="2" y="3"/>
                    </a:lnTo>
                    <a:lnTo>
                      <a:pt x="6" y="3"/>
                    </a:lnTo>
                    <a:lnTo>
                      <a:pt x="6" y="3"/>
                    </a:lnTo>
                    <a:lnTo>
                      <a:pt x="4" y="5"/>
                    </a:lnTo>
                    <a:lnTo>
                      <a:pt x="4" y="7"/>
                    </a:lnTo>
                    <a:lnTo>
                      <a:pt x="8" y="5"/>
                    </a:lnTo>
                    <a:lnTo>
                      <a:pt x="8" y="5"/>
                    </a:lnTo>
                    <a:lnTo>
                      <a:pt x="4" y="7"/>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74">
                <a:extLst>
                  <a:ext uri="{FF2B5EF4-FFF2-40B4-BE49-F238E27FC236}">
                    <a16:creationId xmlns:a16="http://schemas.microsoft.com/office/drawing/2014/main" id="{ABB6DB68-7DB4-40CA-97AE-E436F270C79D}"/>
                  </a:ext>
                </a:extLst>
              </p:cNvPr>
              <p:cNvSpPr>
                <a:spLocks/>
              </p:cNvSpPr>
              <p:nvPr/>
            </p:nvSpPr>
            <p:spPr bwMode="auto">
              <a:xfrm>
                <a:off x="7328682" y="5518835"/>
                <a:ext cx="15778" cy="14200"/>
              </a:xfrm>
              <a:custGeom>
                <a:avLst/>
                <a:gdLst>
                  <a:gd name="T0" fmla="*/ 0 w 10"/>
                  <a:gd name="T1" fmla="*/ 4 h 9"/>
                  <a:gd name="T2" fmla="*/ 2 w 10"/>
                  <a:gd name="T3" fmla="*/ 4 h 9"/>
                  <a:gd name="T4" fmla="*/ 6 w 10"/>
                  <a:gd name="T5" fmla="*/ 8 h 9"/>
                  <a:gd name="T6" fmla="*/ 6 w 10"/>
                  <a:gd name="T7" fmla="*/ 8 h 9"/>
                  <a:gd name="T8" fmla="*/ 6 w 10"/>
                  <a:gd name="T9" fmla="*/ 2 h 9"/>
                  <a:gd name="T10" fmla="*/ 6 w 10"/>
                  <a:gd name="T11" fmla="*/ 0 h 9"/>
                  <a:gd name="T12" fmla="*/ 10 w 10"/>
                  <a:gd name="T13" fmla="*/ 6 h 9"/>
                  <a:gd name="T14" fmla="*/ 10 w 10"/>
                  <a:gd name="T15" fmla="*/ 8 h 9"/>
                  <a:gd name="T16" fmla="*/ 6 w 10"/>
                  <a:gd name="T17" fmla="*/ 2 h 9"/>
                  <a:gd name="T18" fmla="*/ 6 w 10"/>
                  <a:gd name="T19" fmla="*/ 2 h 9"/>
                  <a:gd name="T20" fmla="*/ 8 w 10"/>
                  <a:gd name="T21" fmla="*/ 8 h 9"/>
                  <a:gd name="T22" fmla="*/ 6 w 10"/>
                  <a:gd name="T23" fmla="*/ 9 h 9"/>
                  <a:gd name="T24" fmla="*/ 2 w 10"/>
                  <a:gd name="T25" fmla="*/ 4 h 9"/>
                  <a:gd name="T26" fmla="*/ 2 w 10"/>
                  <a:gd name="T27" fmla="*/ 4 h 9"/>
                  <a:gd name="T28" fmla="*/ 4 w 10"/>
                  <a:gd name="T29" fmla="*/ 9 h 9"/>
                  <a:gd name="T30" fmla="*/ 4 w 10"/>
                  <a:gd name="T31" fmla="*/ 9 h 9"/>
                  <a:gd name="T32" fmla="*/ 0 w 10"/>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0" y="4"/>
                    </a:moveTo>
                    <a:lnTo>
                      <a:pt x="2" y="4"/>
                    </a:lnTo>
                    <a:lnTo>
                      <a:pt x="6" y="8"/>
                    </a:lnTo>
                    <a:lnTo>
                      <a:pt x="6" y="8"/>
                    </a:lnTo>
                    <a:lnTo>
                      <a:pt x="6" y="2"/>
                    </a:lnTo>
                    <a:lnTo>
                      <a:pt x="6" y="0"/>
                    </a:lnTo>
                    <a:lnTo>
                      <a:pt x="10" y="6"/>
                    </a:lnTo>
                    <a:lnTo>
                      <a:pt x="10" y="8"/>
                    </a:lnTo>
                    <a:lnTo>
                      <a:pt x="6" y="2"/>
                    </a:lnTo>
                    <a:lnTo>
                      <a:pt x="6" y="2"/>
                    </a:lnTo>
                    <a:lnTo>
                      <a:pt x="8" y="8"/>
                    </a:lnTo>
                    <a:lnTo>
                      <a:pt x="6" y="9"/>
                    </a:lnTo>
                    <a:lnTo>
                      <a:pt x="2" y="4"/>
                    </a:lnTo>
                    <a:lnTo>
                      <a:pt x="2" y="4"/>
                    </a:lnTo>
                    <a:lnTo>
                      <a:pt x="4" y="9"/>
                    </a:lnTo>
                    <a:lnTo>
                      <a:pt x="4" y="9"/>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75">
                <a:extLst>
                  <a:ext uri="{FF2B5EF4-FFF2-40B4-BE49-F238E27FC236}">
                    <a16:creationId xmlns:a16="http://schemas.microsoft.com/office/drawing/2014/main" id="{14E93DF3-32AA-4940-8868-3E00AB306C92}"/>
                  </a:ext>
                </a:extLst>
              </p:cNvPr>
              <p:cNvSpPr>
                <a:spLocks/>
              </p:cNvSpPr>
              <p:nvPr/>
            </p:nvSpPr>
            <p:spPr bwMode="auto">
              <a:xfrm>
                <a:off x="7341305" y="5512524"/>
                <a:ext cx="9467" cy="12623"/>
              </a:xfrm>
              <a:custGeom>
                <a:avLst/>
                <a:gdLst>
                  <a:gd name="T0" fmla="*/ 4 w 6"/>
                  <a:gd name="T1" fmla="*/ 6 h 8"/>
                  <a:gd name="T2" fmla="*/ 0 w 6"/>
                  <a:gd name="T3" fmla="*/ 4 h 8"/>
                  <a:gd name="T4" fmla="*/ 0 w 6"/>
                  <a:gd name="T5" fmla="*/ 4 h 8"/>
                  <a:gd name="T6" fmla="*/ 4 w 6"/>
                  <a:gd name="T7" fmla="*/ 4 h 8"/>
                  <a:gd name="T8" fmla="*/ 2 w 6"/>
                  <a:gd name="T9" fmla="*/ 2 h 8"/>
                  <a:gd name="T10" fmla="*/ 4 w 6"/>
                  <a:gd name="T11" fmla="*/ 0 h 8"/>
                  <a:gd name="T12" fmla="*/ 4 w 6"/>
                  <a:gd name="T13" fmla="*/ 6 h 8"/>
                  <a:gd name="T14" fmla="*/ 6 w 6"/>
                  <a:gd name="T15" fmla="*/ 8 h 8"/>
                  <a:gd name="T16" fmla="*/ 6 w 6"/>
                  <a:gd name="T17" fmla="*/ 8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0" y="4"/>
                    </a:lnTo>
                    <a:lnTo>
                      <a:pt x="0" y="4"/>
                    </a:lnTo>
                    <a:lnTo>
                      <a:pt x="4" y="4"/>
                    </a:lnTo>
                    <a:lnTo>
                      <a:pt x="2" y="2"/>
                    </a:lnTo>
                    <a:lnTo>
                      <a:pt x="4" y="0"/>
                    </a:lnTo>
                    <a:lnTo>
                      <a:pt x="4" y="6"/>
                    </a:lnTo>
                    <a:lnTo>
                      <a:pt x="6" y="8"/>
                    </a:lnTo>
                    <a:lnTo>
                      <a:pt x="6" y="8"/>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76">
                <a:extLst>
                  <a:ext uri="{FF2B5EF4-FFF2-40B4-BE49-F238E27FC236}">
                    <a16:creationId xmlns:a16="http://schemas.microsoft.com/office/drawing/2014/main" id="{405691DA-A21A-4A6F-9A66-FE7AC2132AF7}"/>
                  </a:ext>
                </a:extLst>
              </p:cNvPr>
              <p:cNvSpPr>
                <a:spLocks/>
              </p:cNvSpPr>
              <p:nvPr/>
            </p:nvSpPr>
            <p:spPr bwMode="auto">
              <a:xfrm>
                <a:off x="7350772" y="5506213"/>
                <a:ext cx="12623" cy="12623"/>
              </a:xfrm>
              <a:custGeom>
                <a:avLst/>
                <a:gdLst>
                  <a:gd name="T0" fmla="*/ 2 w 4"/>
                  <a:gd name="T1" fmla="*/ 0 h 4"/>
                  <a:gd name="T2" fmla="*/ 1 w 4"/>
                  <a:gd name="T3" fmla="*/ 1 h 4"/>
                  <a:gd name="T4" fmla="*/ 1 w 4"/>
                  <a:gd name="T5" fmla="*/ 1 h 4"/>
                  <a:gd name="T6" fmla="*/ 4 w 4"/>
                  <a:gd name="T7" fmla="*/ 2 h 4"/>
                  <a:gd name="T8" fmla="*/ 4 w 4"/>
                  <a:gd name="T9" fmla="*/ 3 h 4"/>
                  <a:gd name="T10" fmla="*/ 3 w 4"/>
                  <a:gd name="T11" fmla="*/ 4 h 4"/>
                  <a:gd name="T12" fmla="*/ 2 w 4"/>
                  <a:gd name="T13" fmla="*/ 4 h 4"/>
                  <a:gd name="T14" fmla="*/ 3 w 4"/>
                  <a:gd name="T15" fmla="*/ 3 h 4"/>
                  <a:gd name="T16" fmla="*/ 3 w 4"/>
                  <a:gd name="T17" fmla="*/ 2 h 4"/>
                  <a:gd name="T18" fmla="*/ 1 w 4"/>
                  <a:gd name="T19" fmla="*/ 2 h 4"/>
                  <a:gd name="T20" fmla="*/ 1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cubicBezTo>
                      <a:pt x="2" y="0"/>
                      <a:pt x="2" y="1"/>
                      <a:pt x="1" y="1"/>
                    </a:cubicBezTo>
                    <a:cubicBezTo>
                      <a:pt x="1" y="1"/>
                      <a:pt x="1" y="1"/>
                      <a:pt x="1" y="1"/>
                    </a:cubicBezTo>
                    <a:cubicBezTo>
                      <a:pt x="2" y="2"/>
                      <a:pt x="3" y="1"/>
                      <a:pt x="4" y="2"/>
                    </a:cubicBezTo>
                    <a:cubicBezTo>
                      <a:pt x="4" y="2"/>
                      <a:pt x="4" y="3"/>
                      <a:pt x="4" y="3"/>
                    </a:cubicBezTo>
                    <a:cubicBezTo>
                      <a:pt x="3" y="4"/>
                      <a:pt x="3" y="4"/>
                      <a:pt x="3" y="4"/>
                    </a:cubicBezTo>
                    <a:cubicBezTo>
                      <a:pt x="2" y="4"/>
                      <a:pt x="2" y="4"/>
                      <a:pt x="2" y="4"/>
                    </a:cubicBezTo>
                    <a:cubicBezTo>
                      <a:pt x="3" y="3"/>
                      <a:pt x="3" y="3"/>
                      <a:pt x="3" y="3"/>
                    </a:cubicBezTo>
                    <a:cubicBezTo>
                      <a:pt x="3" y="3"/>
                      <a:pt x="4" y="3"/>
                      <a:pt x="3" y="2"/>
                    </a:cubicBezTo>
                    <a:cubicBezTo>
                      <a:pt x="3" y="2"/>
                      <a:pt x="2" y="3"/>
                      <a:pt x="1" y="2"/>
                    </a:cubicBezTo>
                    <a:cubicBezTo>
                      <a:pt x="0" y="2"/>
                      <a:pt x="1" y="1"/>
                      <a:pt x="1" y="0"/>
                    </a:cubicBezTo>
                    <a:cubicBezTo>
                      <a:pt x="1" y="0"/>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77">
                <a:extLst>
                  <a:ext uri="{FF2B5EF4-FFF2-40B4-BE49-F238E27FC236}">
                    <a16:creationId xmlns:a16="http://schemas.microsoft.com/office/drawing/2014/main" id="{6F92262C-5F3F-45ED-BDC7-BE351E58227D}"/>
                  </a:ext>
                </a:extLst>
              </p:cNvPr>
              <p:cNvSpPr>
                <a:spLocks/>
              </p:cNvSpPr>
              <p:nvPr/>
            </p:nvSpPr>
            <p:spPr bwMode="auto">
              <a:xfrm>
                <a:off x="7357083" y="5499901"/>
                <a:ext cx="12623" cy="12623"/>
              </a:xfrm>
              <a:custGeom>
                <a:avLst/>
                <a:gdLst>
                  <a:gd name="T0" fmla="*/ 2 w 8"/>
                  <a:gd name="T1" fmla="*/ 2 h 8"/>
                  <a:gd name="T2" fmla="*/ 0 w 8"/>
                  <a:gd name="T3" fmla="*/ 4 h 8"/>
                  <a:gd name="T4" fmla="*/ 0 w 8"/>
                  <a:gd name="T5" fmla="*/ 4 h 8"/>
                  <a:gd name="T6" fmla="*/ 4 w 8"/>
                  <a:gd name="T7" fmla="*/ 0 h 8"/>
                  <a:gd name="T8" fmla="*/ 4 w 8"/>
                  <a:gd name="T9" fmla="*/ 0 h 8"/>
                  <a:gd name="T10" fmla="*/ 4 w 8"/>
                  <a:gd name="T11" fmla="*/ 2 h 8"/>
                  <a:gd name="T12" fmla="*/ 8 w 8"/>
                  <a:gd name="T13" fmla="*/ 6 h 8"/>
                  <a:gd name="T14" fmla="*/ 6 w 8"/>
                  <a:gd name="T15" fmla="*/ 8 h 8"/>
                  <a:gd name="T16" fmla="*/ 2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2" y="2"/>
                    </a:moveTo>
                    <a:lnTo>
                      <a:pt x="0" y="4"/>
                    </a:lnTo>
                    <a:lnTo>
                      <a:pt x="0" y="4"/>
                    </a:lnTo>
                    <a:lnTo>
                      <a:pt x="4" y="0"/>
                    </a:lnTo>
                    <a:lnTo>
                      <a:pt x="4" y="0"/>
                    </a:lnTo>
                    <a:lnTo>
                      <a:pt x="4" y="2"/>
                    </a:lnTo>
                    <a:lnTo>
                      <a:pt x="8" y="6"/>
                    </a:lnTo>
                    <a:lnTo>
                      <a:pt x="6" y="8"/>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78">
                <a:extLst>
                  <a:ext uri="{FF2B5EF4-FFF2-40B4-BE49-F238E27FC236}">
                    <a16:creationId xmlns:a16="http://schemas.microsoft.com/office/drawing/2014/main" id="{069D9175-36EC-4B74-8BA0-02ABBD2F48F0}"/>
                  </a:ext>
                </a:extLst>
              </p:cNvPr>
              <p:cNvSpPr>
                <a:spLocks noEditPoints="1"/>
              </p:cNvSpPr>
              <p:nvPr/>
            </p:nvSpPr>
            <p:spPr bwMode="auto">
              <a:xfrm>
                <a:off x="7363395" y="5493590"/>
                <a:ext cx="14201" cy="12623"/>
              </a:xfrm>
              <a:custGeom>
                <a:avLst/>
                <a:gdLst>
                  <a:gd name="T0" fmla="*/ 0 w 5"/>
                  <a:gd name="T1" fmla="*/ 2 h 4"/>
                  <a:gd name="T2" fmla="*/ 1 w 5"/>
                  <a:gd name="T3" fmla="*/ 1 h 4"/>
                  <a:gd name="T4" fmla="*/ 3 w 5"/>
                  <a:gd name="T5" fmla="*/ 1 h 4"/>
                  <a:gd name="T6" fmla="*/ 3 w 5"/>
                  <a:gd name="T7" fmla="*/ 2 h 4"/>
                  <a:gd name="T8" fmla="*/ 3 w 5"/>
                  <a:gd name="T9" fmla="*/ 2 h 4"/>
                  <a:gd name="T10" fmla="*/ 4 w 5"/>
                  <a:gd name="T11" fmla="*/ 2 h 4"/>
                  <a:gd name="T12" fmla="*/ 5 w 5"/>
                  <a:gd name="T13" fmla="*/ 2 h 4"/>
                  <a:gd name="T14" fmla="*/ 4 w 5"/>
                  <a:gd name="T15" fmla="*/ 3 h 4"/>
                  <a:gd name="T16" fmla="*/ 4 w 5"/>
                  <a:gd name="T17" fmla="*/ 2 h 4"/>
                  <a:gd name="T18" fmla="*/ 2 w 5"/>
                  <a:gd name="T19" fmla="*/ 2 h 4"/>
                  <a:gd name="T20" fmla="*/ 2 w 5"/>
                  <a:gd name="T21" fmla="*/ 3 h 4"/>
                  <a:gd name="T22" fmla="*/ 3 w 5"/>
                  <a:gd name="T23" fmla="*/ 4 h 4"/>
                  <a:gd name="T24" fmla="*/ 3 w 5"/>
                  <a:gd name="T25" fmla="*/ 4 h 4"/>
                  <a:gd name="T26" fmla="*/ 0 w 5"/>
                  <a:gd name="T27" fmla="*/ 2 h 4"/>
                  <a:gd name="T28" fmla="*/ 2 w 5"/>
                  <a:gd name="T29" fmla="*/ 2 h 4"/>
                  <a:gd name="T30" fmla="*/ 2 w 5"/>
                  <a:gd name="T31" fmla="*/ 2 h 4"/>
                  <a:gd name="T32" fmla="*/ 2 w 5"/>
                  <a:gd name="T33" fmla="*/ 1 h 4"/>
                  <a:gd name="T34" fmla="*/ 1 w 5"/>
                  <a:gd name="T35" fmla="*/ 1 h 4"/>
                  <a:gd name="T36" fmla="*/ 1 w 5"/>
                  <a:gd name="T37" fmla="*/ 1 h 4"/>
                  <a:gd name="T38" fmla="*/ 2 w 5"/>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2"/>
                    </a:moveTo>
                    <a:cubicBezTo>
                      <a:pt x="1" y="1"/>
                      <a:pt x="1" y="1"/>
                      <a:pt x="1" y="1"/>
                    </a:cubicBezTo>
                    <a:cubicBezTo>
                      <a:pt x="1" y="0"/>
                      <a:pt x="2" y="0"/>
                      <a:pt x="3" y="1"/>
                    </a:cubicBezTo>
                    <a:cubicBezTo>
                      <a:pt x="3" y="1"/>
                      <a:pt x="3" y="1"/>
                      <a:pt x="3" y="2"/>
                    </a:cubicBezTo>
                    <a:cubicBezTo>
                      <a:pt x="3" y="2"/>
                      <a:pt x="3" y="2"/>
                      <a:pt x="3" y="2"/>
                    </a:cubicBezTo>
                    <a:cubicBezTo>
                      <a:pt x="3" y="1"/>
                      <a:pt x="3" y="2"/>
                      <a:pt x="4" y="2"/>
                    </a:cubicBezTo>
                    <a:cubicBezTo>
                      <a:pt x="5" y="2"/>
                      <a:pt x="5" y="2"/>
                      <a:pt x="5" y="2"/>
                    </a:cubicBezTo>
                    <a:cubicBezTo>
                      <a:pt x="4" y="3"/>
                      <a:pt x="4" y="3"/>
                      <a:pt x="4" y="3"/>
                    </a:cubicBezTo>
                    <a:cubicBezTo>
                      <a:pt x="4" y="2"/>
                      <a:pt x="4" y="2"/>
                      <a:pt x="4" y="2"/>
                    </a:cubicBezTo>
                    <a:cubicBezTo>
                      <a:pt x="3" y="2"/>
                      <a:pt x="3" y="2"/>
                      <a:pt x="2" y="2"/>
                    </a:cubicBezTo>
                    <a:cubicBezTo>
                      <a:pt x="2" y="3"/>
                      <a:pt x="2" y="3"/>
                      <a:pt x="2" y="3"/>
                    </a:cubicBezTo>
                    <a:cubicBezTo>
                      <a:pt x="3" y="4"/>
                      <a:pt x="3" y="4"/>
                      <a:pt x="3" y="4"/>
                    </a:cubicBezTo>
                    <a:cubicBezTo>
                      <a:pt x="3" y="4"/>
                      <a:pt x="3" y="4"/>
                      <a:pt x="3" y="4"/>
                    </a:cubicBezTo>
                    <a:lnTo>
                      <a:pt x="0" y="2"/>
                    </a:lnTo>
                    <a:close/>
                    <a:moveTo>
                      <a:pt x="2" y="2"/>
                    </a:moveTo>
                    <a:cubicBezTo>
                      <a:pt x="2" y="2"/>
                      <a:pt x="2" y="2"/>
                      <a:pt x="2" y="2"/>
                    </a:cubicBezTo>
                    <a:cubicBezTo>
                      <a:pt x="2" y="2"/>
                      <a:pt x="2" y="1"/>
                      <a:pt x="2" y="1"/>
                    </a:cubicBezTo>
                    <a:cubicBezTo>
                      <a:pt x="2" y="1"/>
                      <a:pt x="1" y="1"/>
                      <a:pt x="1" y="1"/>
                    </a:cubicBezTo>
                    <a:cubicBezTo>
                      <a:pt x="1" y="1"/>
                      <a:pt x="1" y="1"/>
                      <a:pt x="1"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79">
                <a:extLst>
                  <a:ext uri="{FF2B5EF4-FFF2-40B4-BE49-F238E27FC236}">
                    <a16:creationId xmlns:a16="http://schemas.microsoft.com/office/drawing/2014/main" id="{CAEBE2B4-BE1F-4AB6-990E-C90FD8F55EC5}"/>
                  </a:ext>
                </a:extLst>
              </p:cNvPr>
              <p:cNvSpPr>
                <a:spLocks/>
              </p:cNvSpPr>
              <p:nvPr/>
            </p:nvSpPr>
            <p:spPr bwMode="auto">
              <a:xfrm>
                <a:off x="7369706" y="5487279"/>
                <a:ext cx="11045" cy="12623"/>
              </a:xfrm>
              <a:custGeom>
                <a:avLst/>
                <a:gdLst>
                  <a:gd name="T0" fmla="*/ 0 w 7"/>
                  <a:gd name="T1" fmla="*/ 2 h 8"/>
                  <a:gd name="T2" fmla="*/ 3 w 7"/>
                  <a:gd name="T3" fmla="*/ 0 h 8"/>
                  <a:gd name="T4" fmla="*/ 3 w 7"/>
                  <a:gd name="T5" fmla="*/ 0 h 8"/>
                  <a:gd name="T6" fmla="*/ 1 w 7"/>
                  <a:gd name="T7" fmla="*/ 2 h 8"/>
                  <a:gd name="T8" fmla="*/ 3 w 7"/>
                  <a:gd name="T9" fmla="*/ 4 h 8"/>
                  <a:gd name="T10" fmla="*/ 5 w 7"/>
                  <a:gd name="T11" fmla="*/ 2 h 8"/>
                  <a:gd name="T12" fmla="*/ 5 w 7"/>
                  <a:gd name="T13" fmla="*/ 2 h 8"/>
                  <a:gd name="T14" fmla="*/ 3 w 7"/>
                  <a:gd name="T15" fmla="*/ 4 h 8"/>
                  <a:gd name="T16" fmla="*/ 5 w 7"/>
                  <a:gd name="T17" fmla="*/ 6 h 8"/>
                  <a:gd name="T18" fmla="*/ 7 w 7"/>
                  <a:gd name="T19" fmla="*/ 4 h 8"/>
                  <a:gd name="T20" fmla="*/ 7 w 7"/>
                  <a:gd name="T21" fmla="*/ 4 h 8"/>
                  <a:gd name="T22" fmla="*/ 5 w 7"/>
                  <a:gd name="T23" fmla="*/ 8 h 8"/>
                  <a:gd name="T24" fmla="*/ 0 w 7"/>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0" y="2"/>
                    </a:moveTo>
                    <a:lnTo>
                      <a:pt x="3" y="0"/>
                    </a:lnTo>
                    <a:lnTo>
                      <a:pt x="3" y="0"/>
                    </a:lnTo>
                    <a:lnTo>
                      <a:pt x="1" y="2"/>
                    </a:lnTo>
                    <a:lnTo>
                      <a:pt x="3" y="4"/>
                    </a:lnTo>
                    <a:lnTo>
                      <a:pt x="5" y="2"/>
                    </a:lnTo>
                    <a:lnTo>
                      <a:pt x="5" y="2"/>
                    </a:lnTo>
                    <a:lnTo>
                      <a:pt x="3" y="4"/>
                    </a:lnTo>
                    <a:lnTo>
                      <a:pt x="5" y="6"/>
                    </a:lnTo>
                    <a:lnTo>
                      <a:pt x="7" y="4"/>
                    </a:lnTo>
                    <a:lnTo>
                      <a:pt x="7" y="4"/>
                    </a:lnTo>
                    <a:lnTo>
                      <a:pt x="5" y="8"/>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0">
                <a:extLst>
                  <a:ext uri="{FF2B5EF4-FFF2-40B4-BE49-F238E27FC236}">
                    <a16:creationId xmlns:a16="http://schemas.microsoft.com/office/drawing/2014/main" id="{E3DBF517-B785-43A1-A3EF-F01EF11EE5CB}"/>
                  </a:ext>
                </a:extLst>
              </p:cNvPr>
              <p:cNvSpPr>
                <a:spLocks/>
              </p:cNvSpPr>
              <p:nvPr/>
            </p:nvSpPr>
            <p:spPr bwMode="auto">
              <a:xfrm>
                <a:off x="7374440" y="5477812"/>
                <a:ext cx="12623" cy="12623"/>
              </a:xfrm>
              <a:custGeom>
                <a:avLst/>
                <a:gdLst>
                  <a:gd name="T0" fmla="*/ 0 w 8"/>
                  <a:gd name="T1" fmla="*/ 4 h 8"/>
                  <a:gd name="T2" fmla="*/ 0 w 8"/>
                  <a:gd name="T3" fmla="*/ 4 h 8"/>
                  <a:gd name="T4" fmla="*/ 6 w 8"/>
                  <a:gd name="T5" fmla="*/ 4 h 8"/>
                  <a:gd name="T6" fmla="*/ 6 w 8"/>
                  <a:gd name="T7" fmla="*/ 4 h 8"/>
                  <a:gd name="T8" fmla="*/ 2 w 8"/>
                  <a:gd name="T9" fmla="*/ 2 h 8"/>
                  <a:gd name="T10" fmla="*/ 2 w 8"/>
                  <a:gd name="T11" fmla="*/ 0 h 8"/>
                  <a:gd name="T12" fmla="*/ 8 w 8"/>
                  <a:gd name="T13" fmla="*/ 4 h 8"/>
                  <a:gd name="T14" fmla="*/ 8 w 8"/>
                  <a:gd name="T15" fmla="*/ 6 h 8"/>
                  <a:gd name="T16" fmla="*/ 2 w 8"/>
                  <a:gd name="T17" fmla="*/ 4 h 8"/>
                  <a:gd name="T18" fmla="*/ 2 w 8"/>
                  <a:gd name="T19" fmla="*/ 4 h 8"/>
                  <a:gd name="T20" fmla="*/ 6 w 8"/>
                  <a:gd name="T21" fmla="*/ 8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4"/>
                    </a:lnTo>
                    <a:lnTo>
                      <a:pt x="6" y="4"/>
                    </a:lnTo>
                    <a:lnTo>
                      <a:pt x="6" y="4"/>
                    </a:lnTo>
                    <a:lnTo>
                      <a:pt x="2" y="2"/>
                    </a:lnTo>
                    <a:lnTo>
                      <a:pt x="2" y="0"/>
                    </a:lnTo>
                    <a:lnTo>
                      <a:pt x="8" y="4"/>
                    </a:lnTo>
                    <a:lnTo>
                      <a:pt x="8" y="6"/>
                    </a:lnTo>
                    <a:lnTo>
                      <a:pt x="2" y="4"/>
                    </a:lnTo>
                    <a:lnTo>
                      <a:pt x="2" y="4"/>
                    </a:lnTo>
                    <a:lnTo>
                      <a:pt x="6" y="8"/>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81">
                <a:extLst>
                  <a:ext uri="{FF2B5EF4-FFF2-40B4-BE49-F238E27FC236}">
                    <a16:creationId xmlns:a16="http://schemas.microsoft.com/office/drawing/2014/main" id="{20392D48-7A80-4C19-AAE6-5DA269078EC0}"/>
                  </a:ext>
                </a:extLst>
              </p:cNvPr>
              <p:cNvSpPr>
                <a:spLocks/>
              </p:cNvSpPr>
              <p:nvPr/>
            </p:nvSpPr>
            <p:spPr bwMode="auto">
              <a:xfrm>
                <a:off x="7380751" y="5468344"/>
                <a:ext cx="12623" cy="12623"/>
              </a:xfrm>
              <a:custGeom>
                <a:avLst/>
                <a:gdLst>
                  <a:gd name="T0" fmla="*/ 4 w 4"/>
                  <a:gd name="T1" fmla="*/ 2 h 4"/>
                  <a:gd name="T2" fmla="*/ 4 w 4"/>
                  <a:gd name="T3" fmla="*/ 3 h 4"/>
                  <a:gd name="T4" fmla="*/ 1 w 4"/>
                  <a:gd name="T5" fmla="*/ 3 h 4"/>
                  <a:gd name="T6" fmla="*/ 0 w 4"/>
                  <a:gd name="T7" fmla="*/ 1 h 4"/>
                  <a:gd name="T8" fmla="*/ 2 w 4"/>
                  <a:gd name="T9" fmla="*/ 1 h 4"/>
                  <a:gd name="T10" fmla="*/ 2 w 4"/>
                  <a:gd name="T11" fmla="*/ 1 h 4"/>
                  <a:gd name="T12" fmla="*/ 1 w 4"/>
                  <a:gd name="T13" fmla="*/ 1 h 4"/>
                  <a:gd name="T14" fmla="*/ 2 w 4"/>
                  <a:gd name="T15" fmla="*/ 3 h 4"/>
                  <a:gd name="T16" fmla="*/ 4 w 4"/>
                  <a:gd name="T17" fmla="*/ 3 h 4"/>
                  <a:gd name="T18" fmla="*/ 4 w 4"/>
                  <a:gd name="T19" fmla="*/ 2 h 4"/>
                  <a:gd name="T20" fmla="*/ 3 w 4"/>
                  <a:gd name="T21" fmla="*/ 2 h 4"/>
                  <a:gd name="T22" fmla="*/ 2 w 4"/>
                  <a:gd name="T23" fmla="*/ 2 h 4"/>
                  <a:gd name="T24" fmla="*/ 2 w 4"/>
                  <a:gd name="T25" fmla="*/ 2 h 4"/>
                  <a:gd name="T26" fmla="*/ 2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3"/>
                      <a:pt x="0" y="2"/>
                      <a:pt x="0" y="1"/>
                    </a:cubicBezTo>
                    <a:cubicBezTo>
                      <a:pt x="1" y="1"/>
                      <a:pt x="1" y="0"/>
                      <a:pt x="2" y="1"/>
                    </a:cubicBezTo>
                    <a:cubicBezTo>
                      <a:pt x="2" y="1"/>
                      <a:pt x="2" y="1"/>
                      <a:pt x="2" y="1"/>
                    </a:cubicBezTo>
                    <a:cubicBezTo>
                      <a:pt x="1" y="1"/>
                      <a:pt x="1" y="1"/>
                      <a:pt x="1" y="1"/>
                    </a:cubicBezTo>
                    <a:cubicBezTo>
                      <a:pt x="0" y="2"/>
                      <a:pt x="1" y="3"/>
                      <a:pt x="2" y="3"/>
                    </a:cubicBezTo>
                    <a:cubicBezTo>
                      <a:pt x="2" y="3"/>
                      <a:pt x="3" y="3"/>
                      <a:pt x="4" y="3"/>
                    </a:cubicBezTo>
                    <a:cubicBezTo>
                      <a:pt x="4" y="3"/>
                      <a:pt x="4" y="2"/>
                      <a:pt x="4" y="2"/>
                    </a:cubicBezTo>
                    <a:cubicBezTo>
                      <a:pt x="3" y="2"/>
                      <a:pt x="3" y="2"/>
                      <a:pt x="3" y="2"/>
                    </a:cubicBezTo>
                    <a:cubicBezTo>
                      <a:pt x="2" y="2"/>
                      <a:pt x="2" y="2"/>
                      <a:pt x="2" y="2"/>
                    </a:cubicBezTo>
                    <a:cubicBezTo>
                      <a:pt x="2" y="2"/>
                      <a:pt x="2" y="2"/>
                      <a:pt x="2" y="2"/>
                    </a:cubicBezTo>
                    <a:cubicBezTo>
                      <a:pt x="2" y="1"/>
                      <a:pt x="2" y="1"/>
                      <a:pt x="2"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2">
                <a:extLst>
                  <a:ext uri="{FF2B5EF4-FFF2-40B4-BE49-F238E27FC236}">
                    <a16:creationId xmlns:a16="http://schemas.microsoft.com/office/drawing/2014/main" id="{4E9B3F16-BA3B-4F2C-8378-FA4ECC9D35BE}"/>
                  </a:ext>
                </a:extLst>
              </p:cNvPr>
              <p:cNvSpPr>
                <a:spLocks/>
              </p:cNvSpPr>
              <p:nvPr/>
            </p:nvSpPr>
            <p:spPr bwMode="auto">
              <a:xfrm>
                <a:off x="7383907" y="5462033"/>
                <a:ext cx="12623" cy="9467"/>
              </a:xfrm>
              <a:custGeom>
                <a:avLst/>
                <a:gdLst>
                  <a:gd name="T0" fmla="*/ 2 w 8"/>
                  <a:gd name="T1" fmla="*/ 2 h 6"/>
                  <a:gd name="T2" fmla="*/ 2 w 8"/>
                  <a:gd name="T3" fmla="*/ 4 h 6"/>
                  <a:gd name="T4" fmla="*/ 0 w 8"/>
                  <a:gd name="T5" fmla="*/ 4 h 6"/>
                  <a:gd name="T6" fmla="*/ 2 w 8"/>
                  <a:gd name="T7" fmla="*/ 0 h 6"/>
                  <a:gd name="T8" fmla="*/ 4 w 8"/>
                  <a:gd name="T9" fmla="*/ 0 h 6"/>
                  <a:gd name="T10" fmla="*/ 2 w 8"/>
                  <a:gd name="T11" fmla="*/ 2 h 6"/>
                  <a:gd name="T12" fmla="*/ 8 w 8"/>
                  <a:gd name="T13" fmla="*/ 4 h 6"/>
                  <a:gd name="T14" fmla="*/ 8 w 8"/>
                  <a:gd name="T15" fmla="*/ 6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2" y="4"/>
                    </a:lnTo>
                    <a:lnTo>
                      <a:pt x="0" y="4"/>
                    </a:lnTo>
                    <a:lnTo>
                      <a:pt x="2" y="0"/>
                    </a:lnTo>
                    <a:lnTo>
                      <a:pt x="4" y="0"/>
                    </a:lnTo>
                    <a:lnTo>
                      <a:pt x="2" y="2"/>
                    </a:lnTo>
                    <a:lnTo>
                      <a:pt x="8" y="4"/>
                    </a:lnTo>
                    <a:lnTo>
                      <a:pt x="8" y="6"/>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183">
                <a:extLst>
                  <a:ext uri="{FF2B5EF4-FFF2-40B4-BE49-F238E27FC236}">
                    <a16:creationId xmlns:a16="http://schemas.microsoft.com/office/drawing/2014/main" id="{4C1076AD-6842-4B46-9347-EDC5D9BD04ED}"/>
                  </a:ext>
                </a:extLst>
              </p:cNvPr>
              <p:cNvSpPr>
                <a:spLocks/>
              </p:cNvSpPr>
              <p:nvPr/>
            </p:nvSpPr>
            <p:spPr bwMode="auto">
              <a:xfrm>
                <a:off x="7387063" y="5452566"/>
                <a:ext cx="15778" cy="12623"/>
              </a:xfrm>
              <a:custGeom>
                <a:avLst/>
                <a:gdLst>
                  <a:gd name="T0" fmla="*/ 0 w 10"/>
                  <a:gd name="T1" fmla="*/ 4 h 8"/>
                  <a:gd name="T2" fmla="*/ 2 w 10"/>
                  <a:gd name="T3" fmla="*/ 4 h 8"/>
                  <a:gd name="T4" fmla="*/ 4 w 10"/>
                  <a:gd name="T5" fmla="*/ 4 h 8"/>
                  <a:gd name="T6" fmla="*/ 6 w 10"/>
                  <a:gd name="T7" fmla="*/ 2 h 8"/>
                  <a:gd name="T8" fmla="*/ 2 w 10"/>
                  <a:gd name="T9" fmla="*/ 2 h 8"/>
                  <a:gd name="T10" fmla="*/ 2 w 10"/>
                  <a:gd name="T11" fmla="*/ 0 h 8"/>
                  <a:gd name="T12" fmla="*/ 10 w 10"/>
                  <a:gd name="T13" fmla="*/ 2 h 8"/>
                  <a:gd name="T14" fmla="*/ 10 w 10"/>
                  <a:gd name="T15" fmla="*/ 4 h 8"/>
                  <a:gd name="T16" fmla="*/ 6 w 10"/>
                  <a:gd name="T17" fmla="*/ 2 h 8"/>
                  <a:gd name="T18" fmla="*/ 6 w 10"/>
                  <a:gd name="T19" fmla="*/ 4 h 8"/>
                  <a:gd name="T20" fmla="*/ 8 w 10"/>
                  <a:gd name="T21" fmla="*/ 6 h 8"/>
                  <a:gd name="T22" fmla="*/ 8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2" y="4"/>
                    </a:lnTo>
                    <a:lnTo>
                      <a:pt x="4" y="4"/>
                    </a:lnTo>
                    <a:lnTo>
                      <a:pt x="6" y="2"/>
                    </a:lnTo>
                    <a:lnTo>
                      <a:pt x="2" y="2"/>
                    </a:lnTo>
                    <a:lnTo>
                      <a:pt x="2" y="0"/>
                    </a:lnTo>
                    <a:lnTo>
                      <a:pt x="10" y="2"/>
                    </a:lnTo>
                    <a:lnTo>
                      <a:pt x="10" y="4"/>
                    </a:lnTo>
                    <a:lnTo>
                      <a:pt x="6" y="2"/>
                    </a:lnTo>
                    <a:lnTo>
                      <a:pt x="6" y="4"/>
                    </a:lnTo>
                    <a:lnTo>
                      <a:pt x="8" y="6"/>
                    </a:lnTo>
                    <a:lnTo>
                      <a:pt x="8"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Line 184">
                <a:extLst>
                  <a:ext uri="{FF2B5EF4-FFF2-40B4-BE49-F238E27FC236}">
                    <a16:creationId xmlns:a16="http://schemas.microsoft.com/office/drawing/2014/main" id="{CA44E82E-3F29-46FA-AE53-BB5BC5FCE893}"/>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Line 185">
                <a:extLst>
                  <a:ext uri="{FF2B5EF4-FFF2-40B4-BE49-F238E27FC236}">
                    <a16:creationId xmlns:a16="http://schemas.microsoft.com/office/drawing/2014/main" id="{5068AEE0-C488-4E57-8247-EDF0F7C76F1B}"/>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186">
                <a:extLst>
                  <a:ext uri="{FF2B5EF4-FFF2-40B4-BE49-F238E27FC236}">
                    <a16:creationId xmlns:a16="http://schemas.microsoft.com/office/drawing/2014/main" id="{6FBABAD6-3DF6-4BA0-849E-9E37C002DBCB}"/>
                  </a:ext>
                </a:extLst>
              </p:cNvPr>
              <p:cNvSpPr>
                <a:spLocks/>
              </p:cNvSpPr>
              <p:nvPr/>
            </p:nvSpPr>
            <p:spPr bwMode="auto">
              <a:xfrm>
                <a:off x="7161430" y="5375251"/>
                <a:ext cx="1578" cy="6311"/>
              </a:xfrm>
              <a:custGeom>
                <a:avLst/>
                <a:gdLst>
                  <a:gd name="T0" fmla="*/ 1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1" y="2"/>
                    </a:moveTo>
                    <a:cubicBezTo>
                      <a:pt x="1" y="2"/>
                      <a:pt x="1"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Line 187">
                <a:extLst>
                  <a:ext uri="{FF2B5EF4-FFF2-40B4-BE49-F238E27FC236}">
                    <a16:creationId xmlns:a16="http://schemas.microsoft.com/office/drawing/2014/main" id="{C658E92C-B741-4F27-BF76-F77D07492BB3}"/>
                  </a:ext>
                </a:extLst>
              </p:cNvPr>
              <p:cNvSpPr>
                <a:spLocks noChangeShapeType="1"/>
              </p:cNvSpPr>
              <p:nvPr/>
            </p:nvSpPr>
            <p:spPr bwMode="auto">
              <a:xfrm flipH="1" flipV="1">
                <a:off x="7161430" y="5378407"/>
                <a:ext cx="1578"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188">
                <a:extLst>
                  <a:ext uri="{FF2B5EF4-FFF2-40B4-BE49-F238E27FC236}">
                    <a16:creationId xmlns:a16="http://schemas.microsoft.com/office/drawing/2014/main" id="{741D2040-482C-4B97-981D-370E083CE6C3}"/>
                  </a:ext>
                </a:extLst>
              </p:cNvPr>
              <p:cNvSpPr>
                <a:spLocks/>
              </p:cNvSpPr>
              <p:nvPr/>
            </p:nvSpPr>
            <p:spPr bwMode="auto">
              <a:xfrm>
                <a:off x="7158275" y="5378407"/>
                <a:ext cx="3156" cy="3156"/>
              </a:xfrm>
              <a:custGeom>
                <a:avLst/>
                <a:gdLst>
                  <a:gd name="T0" fmla="*/ 1 w 1"/>
                  <a:gd name="T1" fmla="*/ 1 h 1"/>
                  <a:gd name="T2" fmla="*/ 1 w 1"/>
                  <a:gd name="T3" fmla="*/ 1 h 1"/>
                  <a:gd name="T4" fmla="*/ 0 w 1"/>
                  <a:gd name="T5" fmla="*/ 0 h 1"/>
                </a:gdLst>
                <a:ahLst/>
                <a:cxnLst>
                  <a:cxn ang="0">
                    <a:pos x="T0" y="T1"/>
                  </a:cxn>
                  <a:cxn ang="0">
                    <a:pos x="T2" y="T3"/>
                  </a:cxn>
                  <a:cxn ang="0">
                    <a:pos x="T4" y="T5"/>
                  </a:cxn>
                </a:cxnLst>
                <a:rect l="0" t="0" r="r" b="b"/>
                <a:pathLst>
                  <a:path w="1" h="1">
                    <a:moveTo>
                      <a:pt x="1" y="1"/>
                    </a:moveTo>
                    <a:cubicBezTo>
                      <a:pt x="1" y="1"/>
                      <a:pt x="1" y="1"/>
                      <a:pt x="1" y="1"/>
                    </a:cubicBez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Line 189">
                <a:extLst>
                  <a:ext uri="{FF2B5EF4-FFF2-40B4-BE49-F238E27FC236}">
                    <a16:creationId xmlns:a16="http://schemas.microsoft.com/office/drawing/2014/main" id="{234CB234-85AA-4999-9C50-1A973643E3FD}"/>
                  </a:ext>
                </a:extLst>
              </p:cNvPr>
              <p:cNvSpPr>
                <a:spLocks noChangeShapeType="1"/>
              </p:cNvSpPr>
              <p:nvPr/>
            </p:nvSpPr>
            <p:spPr bwMode="auto">
              <a:xfrm flipH="1" flipV="1">
                <a:off x="7155119" y="538156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0">
                <a:extLst>
                  <a:ext uri="{FF2B5EF4-FFF2-40B4-BE49-F238E27FC236}">
                    <a16:creationId xmlns:a16="http://schemas.microsoft.com/office/drawing/2014/main" id="{DEC99108-0B5B-42F8-ADBA-FD1675188CFE}"/>
                  </a:ext>
                </a:extLst>
              </p:cNvPr>
              <p:cNvSpPr>
                <a:spLocks/>
              </p:cNvSpPr>
              <p:nvPr/>
            </p:nvSpPr>
            <p:spPr bwMode="auto">
              <a:xfrm>
                <a:off x="7158275" y="5381562"/>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191">
                <a:extLst>
                  <a:ext uri="{FF2B5EF4-FFF2-40B4-BE49-F238E27FC236}">
                    <a16:creationId xmlns:a16="http://schemas.microsoft.com/office/drawing/2014/main" id="{63224924-C59E-4F46-A8E7-6AC4D5E4D9BF}"/>
                  </a:ext>
                </a:extLst>
              </p:cNvPr>
              <p:cNvSpPr>
                <a:spLocks/>
              </p:cNvSpPr>
              <p:nvPr/>
            </p:nvSpPr>
            <p:spPr bwMode="auto">
              <a:xfrm>
                <a:off x="7151963" y="538471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2"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192">
                <a:extLst>
                  <a:ext uri="{FF2B5EF4-FFF2-40B4-BE49-F238E27FC236}">
                    <a16:creationId xmlns:a16="http://schemas.microsoft.com/office/drawing/2014/main" id="{4CCB5BD7-E642-4D34-B3F1-20DEB0F49D0F}"/>
                  </a:ext>
                </a:extLst>
              </p:cNvPr>
              <p:cNvSpPr>
                <a:spLocks/>
              </p:cNvSpPr>
              <p:nvPr/>
            </p:nvSpPr>
            <p:spPr bwMode="auto">
              <a:xfrm>
                <a:off x="7271880" y="5297937"/>
                <a:ext cx="0" cy="3156"/>
              </a:xfrm>
              <a:custGeom>
                <a:avLst/>
                <a:gdLst>
                  <a:gd name="T0" fmla="*/ 1 h 1"/>
                  <a:gd name="T1" fmla="*/ 0 h 1"/>
                </a:gdLst>
                <a:ahLst/>
                <a:cxnLst>
                  <a:cxn ang="0">
                    <a:pos x="0" y="T0"/>
                  </a:cxn>
                  <a:cxn ang="0">
                    <a:pos x="0" y="T1"/>
                  </a:cxn>
                </a:cxnLst>
                <a:rect l="0" t="0" r="r" b="b"/>
                <a:pathLst>
                  <a:path h="1">
                    <a:moveTo>
                      <a:pt x="0" y="1"/>
                    </a:moveTo>
                    <a:cubicBezTo>
                      <a:pt x="0" y="1"/>
                      <a:pt x="0" y="1"/>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93">
                <a:extLst>
                  <a:ext uri="{FF2B5EF4-FFF2-40B4-BE49-F238E27FC236}">
                    <a16:creationId xmlns:a16="http://schemas.microsoft.com/office/drawing/2014/main" id="{4F00D9E7-6159-42EF-9E6F-795D375EC349}"/>
                  </a:ext>
                </a:extLst>
              </p:cNvPr>
              <p:cNvSpPr>
                <a:spLocks/>
              </p:cNvSpPr>
              <p:nvPr/>
            </p:nvSpPr>
            <p:spPr bwMode="auto">
              <a:xfrm>
                <a:off x="7268724" y="5301093"/>
                <a:ext cx="0" cy="3156"/>
              </a:xfrm>
              <a:custGeom>
                <a:avLst/>
                <a:gdLst>
                  <a:gd name="T0" fmla="*/ 1 h 1"/>
                  <a:gd name="T1" fmla="*/ 0 h 1"/>
                </a:gdLst>
                <a:ahLst/>
                <a:cxnLst>
                  <a:cxn ang="0">
                    <a:pos x="0" y="T0"/>
                  </a:cxn>
                  <a:cxn ang="0">
                    <a:pos x="0" y="T1"/>
                  </a:cxn>
                </a:cxnLst>
                <a:rect l="0" t="0" r="r" b="b"/>
                <a:pathLst>
                  <a:path h="1">
                    <a:moveTo>
                      <a:pt x="0" y="1"/>
                    </a:move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94">
                <a:extLst>
                  <a:ext uri="{FF2B5EF4-FFF2-40B4-BE49-F238E27FC236}">
                    <a16:creationId xmlns:a16="http://schemas.microsoft.com/office/drawing/2014/main" id="{2FA9A9FE-C5F2-4693-AEBE-0E755B9BE168}"/>
                  </a:ext>
                </a:extLst>
              </p:cNvPr>
              <p:cNvSpPr>
                <a:spLocks/>
              </p:cNvSpPr>
              <p:nvPr/>
            </p:nvSpPr>
            <p:spPr bwMode="auto">
              <a:xfrm>
                <a:off x="7267147" y="5301093"/>
                <a:ext cx="1578"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195">
                <a:extLst>
                  <a:ext uri="{FF2B5EF4-FFF2-40B4-BE49-F238E27FC236}">
                    <a16:creationId xmlns:a16="http://schemas.microsoft.com/office/drawing/2014/main" id="{959D1A6E-9221-4702-8B4B-76C718430B79}"/>
                  </a:ext>
                </a:extLst>
              </p:cNvPr>
              <p:cNvSpPr>
                <a:spLocks/>
              </p:cNvSpPr>
              <p:nvPr/>
            </p:nvSpPr>
            <p:spPr bwMode="auto">
              <a:xfrm>
                <a:off x="7267147" y="5304249"/>
                <a:ext cx="1578" cy="3156"/>
              </a:xfrm>
              <a:custGeom>
                <a:avLst/>
                <a:gdLst>
                  <a:gd name="T0" fmla="*/ 1 w 1"/>
                  <a:gd name="T1" fmla="*/ 1 h 1"/>
                  <a:gd name="T2" fmla="*/ 0 w 1"/>
                  <a:gd name="T3" fmla="*/ 0 h 1"/>
                  <a:gd name="T4" fmla="*/ 0 w 1"/>
                  <a:gd name="T5" fmla="*/ 0 h 1"/>
                </a:gdLst>
                <a:ahLst/>
                <a:cxnLst>
                  <a:cxn ang="0">
                    <a:pos x="T0" y="T1"/>
                  </a:cxn>
                  <a:cxn ang="0">
                    <a:pos x="T2" y="T3"/>
                  </a:cxn>
                  <a:cxn ang="0">
                    <a:pos x="T4" y="T5"/>
                  </a:cxn>
                </a:cxnLst>
                <a:rect l="0" t="0" r="r" b="b"/>
                <a:pathLst>
                  <a:path w="1" h="1">
                    <a:moveTo>
                      <a:pt x="1" y="1"/>
                    </a:moveTo>
                    <a:cubicBezTo>
                      <a:pt x="1" y="1"/>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96">
                <a:extLst>
                  <a:ext uri="{FF2B5EF4-FFF2-40B4-BE49-F238E27FC236}">
                    <a16:creationId xmlns:a16="http://schemas.microsoft.com/office/drawing/2014/main" id="{F9FE628B-6D81-49C4-9E45-9607E759049B}"/>
                  </a:ext>
                </a:extLst>
              </p:cNvPr>
              <p:cNvSpPr>
                <a:spLocks/>
              </p:cNvSpPr>
              <p:nvPr/>
            </p:nvSpPr>
            <p:spPr bwMode="auto">
              <a:xfrm>
                <a:off x="7263991" y="5304249"/>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97">
                <a:extLst>
                  <a:ext uri="{FF2B5EF4-FFF2-40B4-BE49-F238E27FC236}">
                    <a16:creationId xmlns:a16="http://schemas.microsoft.com/office/drawing/2014/main" id="{CE3B6302-FC64-4DB7-A25D-CA75C0CC37BC}"/>
                  </a:ext>
                </a:extLst>
              </p:cNvPr>
              <p:cNvSpPr>
                <a:spLocks/>
              </p:cNvSpPr>
              <p:nvPr/>
            </p:nvSpPr>
            <p:spPr bwMode="auto">
              <a:xfrm>
                <a:off x="7260835" y="5307404"/>
                <a:ext cx="3156"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98">
                <a:extLst>
                  <a:ext uri="{FF2B5EF4-FFF2-40B4-BE49-F238E27FC236}">
                    <a16:creationId xmlns:a16="http://schemas.microsoft.com/office/drawing/2014/main" id="{21828012-04D9-4865-A5F7-380F0A8FDF1E}"/>
                  </a:ext>
                </a:extLst>
              </p:cNvPr>
              <p:cNvSpPr>
                <a:spLocks/>
              </p:cNvSpPr>
              <p:nvPr/>
            </p:nvSpPr>
            <p:spPr bwMode="auto">
              <a:xfrm>
                <a:off x="7155119" y="5375251"/>
                <a:ext cx="14201" cy="18934"/>
              </a:xfrm>
              <a:custGeom>
                <a:avLst/>
                <a:gdLst>
                  <a:gd name="T0" fmla="*/ 4 w 5"/>
                  <a:gd name="T1" fmla="*/ 6 h 6"/>
                  <a:gd name="T2" fmla="*/ 1 w 5"/>
                  <a:gd name="T3" fmla="*/ 5 h 6"/>
                  <a:gd name="T4" fmla="*/ 0 w 5"/>
                  <a:gd name="T5" fmla="*/ 3 h 6"/>
                  <a:gd name="T6" fmla="*/ 5 w 5"/>
                  <a:gd name="T7" fmla="*/ 0 h 6"/>
                  <a:gd name="T8" fmla="*/ 5 w 5"/>
                  <a:gd name="T9" fmla="*/ 5 h 6"/>
                  <a:gd name="T10" fmla="*/ 4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4" y="6"/>
                    </a:moveTo>
                    <a:cubicBezTo>
                      <a:pt x="4" y="6"/>
                      <a:pt x="2" y="6"/>
                      <a:pt x="1" y="5"/>
                    </a:cubicBezTo>
                    <a:cubicBezTo>
                      <a:pt x="1" y="4"/>
                      <a:pt x="0" y="3"/>
                      <a:pt x="0" y="3"/>
                    </a:cubicBezTo>
                    <a:cubicBezTo>
                      <a:pt x="5" y="0"/>
                      <a:pt x="5" y="0"/>
                      <a:pt x="5" y="0"/>
                    </a:cubicBezTo>
                    <a:cubicBezTo>
                      <a:pt x="5" y="5"/>
                      <a:pt x="5" y="5"/>
                      <a:pt x="5" y="5"/>
                    </a:cubicBezTo>
                    <a:lnTo>
                      <a:pt x="4"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99">
                <a:extLst>
                  <a:ext uri="{FF2B5EF4-FFF2-40B4-BE49-F238E27FC236}">
                    <a16:creationId xmlns:a16="http://schemas.microsoft.com/office/drawing/2014/main" id="{1DC8BEA6-B343-45A5-B000-4064BECB231C}"/>
                  </a:ext>
                </a:extLst>
              </p:cNvPr>
              <p:cNvSpPr>
                <a:spLocks/>
              </p:cNvSpPr>
              <p:nvPr/>
            </p:nvSpPr>
            <p:spPr bwMode="auto">
              <a:xfrm>
                <a:off x="7161430" y="5356317"/>
                <a:ext cx="26824" cy="37868"/>
              </a:xfrm>
              <a:custGeom>
                <a:avLst/>
                <a:gdLst>
                  <a:gd name="T0" fmla="*/ 1 w 9"/>
                  <a:gd name="T1" fmla="*/ 1 h 12"/>
                  <a:gd name="T2" fmla="*/ 3 w 9"/>
                  <a:gd name="T3" fmla="*/ 12 h 12"/>
                  <a:gd name="T4" fmla="*/ 9 w 9"/>
                  <a:gd name="T5" fmla="*/ 7 h 12"/>
                  <a:gd name="T6" fmla="*/ 7 w 9"/>
                  <a:gd name="T7" fmla="*/ 0 h 12"/>
                  <a:gd name="T8" fmla="*/ 1 w 9"/>
                  <a:gd name="T9" fmla="*/ 1 h 12"/>
                </a:gdLst>
                <a:ahLst/>
                <a:cxnLst>
                  <a:cxn ang="0">
                    <a:pos x="T0" y="T1"/>
                  </a:cxn>
                  <a:cxn ang="0">
                    <a:pos x="T2" y="T3"/>
                  </a:cxn>
                  <a:cxn ang="0">
                    <a:pos x="T4" y="T5"/>
                  </a:cxn>
                  <a:cxn ang="0">
                    <a:pos x="T6" y="T7"/>
                  </a:cxn>
                  <a:cxn ang="0">
                    <a:pos x="T8" y="T9"/>
                  </a:cxn>
                </a:cxnLst>
                <a:rect l="0" t="0" r="r" b="b"/>
                <a:pathLst>
                  <a:path w="9" h="12">
                    <a:moveTo>
                      <a:pt x="1" y="1"/>
                    </a:moveTo>
                    <a:cubicBezTo>
                      <a:pt x="0" y="2"/>
                      <a:pt x="4" y="11"/>
                      <a:pt x="3" y="12"/>
                    </a:cubicBezTo>
                    <a:cubicBezTo>
                      <a:pt x="9" y="7"/>
                      <a:pt x="9" y="7"/>
                      <a:pt x="9" y="7"/>
                    </a:cubicBezTo>
                    <a:cubicBezTo>
                      <a:pt x="9" y="7"/>
                      <a:pt x="7" y="1"/>
                      <a:pt x="7" y="0"/>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0">
                <a:extLst>
                  <a:ext uri="{FF2B5EF4-FFF2-40B4-BE49-F238E27FC236}">
                    <a16:creationId xmlns:a16="http://schemas.microsoft.com/office/drawing/2014/main" id="{E3388EBF-07E3-4E1B-B6A5-1D4483F91305}"/>
                  </a:ext>
                </a:extLst>
              </p:cNvPr>
              <p:cNvSpPr>
                <a:spLocks/>
              </p:cNvSpPr>
              <p:nvPr/>
            </p:nvSpPr>
            <p:spPr bwMode="auto">
              <a:xfrm>
                <a:off x="7260835" y="5301093"/>
                <a:ext cx="20512" cy="14200"/>
              </a:xfrm>
              <a:custGeom>
                <a:avLst/>
                <a:gdLst>
                  <a:gd name="T0" fmla="*/ 6 w 7"/>
                  <a:gd name="T1" fmla="*/ 5 h 5"/>
                  <a:gd name="T2" fmla="*/ 6 w 7"/>
                  <a:gd name="T3" fmla="*/ 2 h 5"/>
                  <a:gd name="T4" fmla="*/ 5 w 7"/>
                  <a:gd name="T5" fmla="*/ 0 h 5"/>
                  <a:gd name="T6" fmla="*/ 0 w 7"/>
                  <a:gd name="T7" fmla="*/ 3 h 5"/>
                  <a:gd name="T8" fmla="*/ 5 w 7"/>
                  <a:gd name="T9" fmla="*/ 5 h 5"/>
                  <a:gd name="T10" fmla="*/ 6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6" y="5"/>
                    </a:moveTo>
                    <a:cubicBezTo>
                      <a:pt x="6" y="4"/>
                      <a:pt x="7" y="3"/>
                      <a:pt x="6" y="2"/>
                    </a:cubicBezTo>
                    <a:cubicBezTo>
                      <a:pt x="5" y="1"/>
                      <a:pt x="5" y="0"/>
                      <a:pt x="5" y="0"/>
                    </a:cubicBezTo>
                    <a:cubicBezTo>
                      <a:pt x="0" y="3"/>
                      <a:pt x="0" y="3"/>
                      <a:pt x="0" y="3"/>
                    </a:cubicBezTo>
                    <a:cubicBezTo>
                      <a:pt x="5" y="5"/>
                      <a:pt x="5" y="5"/>
                      <a:pt x="5" y="5"/>
                    </a:cubicBezTo>
                    <a:lnTo>
                      <a:pt x="6"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1">
                <a:extLst>
                  <a:ext uri="{FF2B5EF4-FFF2-40B4-BE49-F238E27FC236}">
                    <a16:creationId xmlns:a16="http://schemas.microsoft.com/office/drawing/2014/main" id="{50EB073D-9F19-4D62-B68A-80F1C51801AF}"/>
                  </a:ext>
                </a:extLst>
              </p:cNvPr>
              <p:cNvSpPr>
                <a:spLocks/>
              </p:cNvSpPr>
              <p:nvPr/>
            </p:nvSpPr>
            <p:spPr bwMode="auto">
              <a:xfrm>
                <a:off x="7238745" y="5297937"/>
                <a:ext cx="36291" cy="29979"/>
              </a:xfrm>
              <a:custGeom>
                <a:avLst/>
                <a:gdLst>
                  <a:gd name="T0" fmla="*/ 3 w 12"/>
                  <a:gd name="T1" fmla="*/ 1 h 10"/>
                  <a:gd name="T2" fmla="*/ 12 w 12"/>
                  <a:gd name="T3" fmla="*/ 6 h 10"/>
                  <a:gd name="T4" fmla="*/ 6 w 12"/>
                  <a:gd name="T5" fmla="*/ 10 h 10"/>
                  <a:gd name="T6" fmla="*/ 0 w 12"/>
                  <a:gd name="T7" fmla="*/ 6 h 10"/>
                  <a:gd name="T8" fmla="*/ 3 w 12"/>
                  <a:gd name="T9" fmla="*/ 1 h 10"/>
                </a:gdLst>
                <a:ahLst/>
                <a:cxnLst>
                  <a:cxn ang="0">
                    <a:pos x="T0" y="T1"/>
                  </a:cxn>
                  <a:cxn ang="0">
                    <a:pos x="T2" y="T3"/>
                  </a:cxn>
                  <a:cxn ang="0">
                    <a:pos x="T4" y="T5"/>
                  </a:cxn>
                  <a:cxn ang="0">
                    <a:pos x="T6" y="T7"/>
                  </a:cxn>
                  <a:cxn ang="0">
                    <a:pos x="T8" y="T9"/>
                  </a:cxn>
                </a:cxnLst>
                <a:rect l="0" t="0" r="r" b="b"/>
                <a:pathLst>
                  <a:path w="12" h="10">
                    <a:moveTo>
                      <a:pt x="3" y="1"/>
                    </a:moveTo>
                    <a:cubicBezTo>
                      <a:pt x="4" y="0"/>
                      <a:pt x="11" y="7"/>
                      <a:pt x="12" y="6"/>
                    </a:cubicBezTo>
                    <a:cubicBezTo>
                      <a:pt x="6" y="10"/>
                      <a:pt x="6" y="10"/>
                      <a:pt x="6" y="10"/>
                    </a:cubicBezTo>
                    <a:cubicBezTo>
                      <a:pt x="6" y="10"/>
                      <a:pt x="1" y="6"/>
                      <a:pt x="0" y="6"/>
                    </a:cubicBezTo>
                    <a:lnTo>
                      <a:pt x="3"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2">
                <a:extLst>
                  <a:ext uri="{FF2B5EF4-FFF2-40B4-BE49-F238E27FC236}">
                    <a16:creationId xmlns:a16="http://schemas.microsoft.com/office/drawing/2014/main" id="{17F35EA1-EA4B-42E7-8E77-C6A50824F071}"/>
                  </a:ext>
                </a:extLst>
              </p:cNvPr>
              <p:cNvSpPr>
                <a:spLocks/>
              </p:cNvSpPr>
              <p:nvPr/>
            </p:nvSpPr>
            <p:spPr bwMode="auto">
              <a:xfrm>
                <a:off x="7163009" y="5301093"/>
                <a:ext cx="88359" cy="74158"/>
              </a:xfrm>
              <a:custGeom>
                <a:avLst/>
                <a:gdLst>
                  <a:gd name="T0" fmla="*/ 14 w 28"/>
                  <a:gd name="T1" fmla="*/ 9 h 24"/>
                  <a:gd name="T2" fmla="*/ 14 w 28"/>
                  <a:gd name="T3" fmla="*/ 9 h 24"/>
                  <a:gd name="T4" fmla="*/ 0 w 28"/>
                  <a:gd name="T5" fmla="*/ 19 h 24"/>
                  <a:gd name="T6" fmla="*/ 10 w 28"/>
                  <a:gd name="T7" fmla="*/ 24 h 24"/>
                  <a:gd name="T8" fmla="*/ 12 w 28"/>
                  <a:gd name="T9" fmla="*/ 22 h 24"/>
                  <a:gd name="T10" fmla="*/ 11 w 28"/>
                  <a:gd name="T11" fmla="*/ 21 h 24"/>
                  <a:gd name="T12" fmla="*/ 18 w 28"/>
                  <a:gd name="T13" fmla="*/ 15 h 24"/>
                  <a:gd name="T14" fmla="*/ 26 w 28"/>
                  <a:gd name="T15" fmla="*/ 11 h 24"/>
                  <a:gd name="T16" fmla="*/ 26 w 28"/>
                  <a:gd name="T17" fmla="*/ 12 h 24"/>
                  <a:gd name="T18" fmla="*/ 28 w 28"/>
                  <a:gd name="T19" fmla="*/ 10 h 24"/>
                  <a:gd name="T20" fmla="*/ 27 w 28"/>
                  <a:gd name="T21" fmla="*/ 0 h 24"/>
                  <a:gd name="T22" fmla="*/ 14 w 28"/>
                  <a:gd name="T2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4">
                    <a:moveTo>
                      <a:pt x="14" y="9"/>
                    </a:moveTo>
                    <a:cubicBezTo>
                      <a:pt x="14" y="9"/>
                      <a:pt x="14" y="9"/>
                      <a:pt x="14" y="9"/>
                    </a:cubicBezTo>
                    <a:cubicBezTo>
                      <a:pt x="0" y="19"/>
                      <a:pt x="0" y="19"/>
                      <a:pt x="0" y="19"/>
                    </a:cubicBezTo>
                    <a:cubicBezTo>
                      <a:pt x="2" y="18"/>
                      <a:pt x="10" y="24"/>
                      <a:pt x="10" y="24"/>
                    </a:cubicBezTo>
                    <a:cubicBezTo>
                      <a:pt x="12" y="22"/>
                      <a:pt x="12" y="22"/>
                      <a:pt x="12" y="22"/>
                    </a:cubicBezTo>
                    <a:cubicBezTo>
                      <a:pt x="11" y="21"/>
                      <a:pt x="11" y="21"/>
                      <a:pt x="11" y="21"/>
                    </a:cubicBezTo>
                    <a:cubicBezTo>
                      <a:pt x="11" y="21"/>
                      <a:pt x="14" y="18"/>
                      <a:pt x="18" y="15"/>
                    </a:cubicBezTo>
                    <a:cubicBezTo>
                      <a:pt x="21" y="13"/>
                      <a:pt x="26" y="11"/>
                      <a:pt x="26" y="11"/>
                    </a:cubicBezTo>
                    <a:cubicBezTo>
                      <a:pt x="26" y="12"/>
                      <a:pt x="26" y="12"/>
                      <a:pt x="26" y="12"/>
                    </a:cubicBezTo>
                    <a:cubicBezTo>
                      <a:pt x="28" y="10"/>
                      <a:pt x="28" y="10"/>
                      <a:pt x="28" y="10"/>
                    </a:cubicBezTo>
                    <a:cubicBezTo>
                      <a:pt x="28" y="10"/>
                      <a:pt x="26" y="1"/>
                      <a:pt x="27" y="0"/>
                    </a:cubicBezTo>
                    <a:lnTo>
                      <a:pt x="14" y="9"/>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03">
                <a:extLst>
                  <a:ext uri="{FF2B5EF4-FFF2-40B4-BE49-F238E27FC236}">
                    <a16:creationId xmlns:a16="http://schemas.microsoft.com/office/drawing/2014/main" id="{EB47204D-FC41-4D1C-B6C5-2A27CD118A3A}"/>
                  </a:ext>
                </a:extLst>
              </p:cNvPr>
              <p:cNvSpPr>
                <a:spLocks/>
              </p:cNvSpPr>
              <p:nvPr/>
            </p:nvSpPr>
            <p:spPr bwMode="auto">
              <a:xfrm>
                <a:off x="7166164" y="5301093"/>
                <a:ext cx="100982" cy="83625"/>
              </a:xfrm>
              <a:custGeom>
                <a:avLst/>
                <a:gdLst>
                  <a:gd name="T0" fmla="*/ 9 w 32"/>
                  <a:gd name="T1" fmla="*/ 4 h 27"/>
                  <a:gd name="T2" fmla="*/ 3 w 32"/>
                  <a:gd name="T3" fmla="*/ 27 h 27"/>
                  <a:gd name="T4" fmla="*/ 16 w 32"/>
                  <a:gd name="T5" fmla="*/ 15 h 27"/>
                  <a:gd name="T6" fmla="*/ 32 w 32"/>
                  <a:gd name="T7" fmla="*/ 6 h 27"/>
                  <a:gd name="T8" fmla="*/ 9 w 32"/>
                  <a:gd name="T9" fmla="*/ 4 h 27"/>
                </a:gdLst>
                <a:ahLst/>
                <a:cxnLst>
                  <a:cxn ang="0">
                    <a:pos x="T0" y="T1"/>
                  </a:cxn>
                  <a:cxn ang="0">
                    <a:pos x="T2" y="T3"/>
                  </a:cxn>
                  <a:cxn ang="0">
                    <a:pos x="T4" y="T5"/>
                  </a:cxn>
                  <a:cxn ang="0">
                    <a:pos x="T6" y="T7"/>
                  </a:cxn>
                  <a:cxn ang="0">
                    <a:pos x="T8" y="T9"/>
                  </a:cxn>
                </a:cxnLst>
                <a:rect l="0" t="0" r="r" b="b"/>
                <a:pathLst>
                  <a:path w="32" h="27">
                    <a:moveTo>
                      <a:pt x="9" y="4"/>
                    </a:moveTo>
                    <a:cubicBezTo>
                      <a:pt x="0" y="16"/>
                      <a:pt x="3" y="27"/>
                      <a:pt x="3" y="27"/>
                    </a:cubicBezTo>
                    <a:cubicBezTo>
                      <a:pt x="3" y="27"/>
                      <a:pt x="7" y="21"/>
                      <a:pt x="16" y="15"/>
                    </a:cubicBezTo>
                    <a:cubicBezTo>
                      <a:pt x="26" y="8"/>
                      <a:pt x="32" y="6"/>
                      <a:pt x="32" y="6"/>
                    </a:cubicBezTo>
                    <a:cubicBezTo>
                      <a:pt x="32" y="6"/>
                      <a:pt x="23" y="0"/>
                      <a:pt x="9" y="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04">
                <a:extLst>
                  <a:ext uri="{FF2B5EF4-FFF2-40B4-BE49-F238E27FC236}">
                    <a16:creationId xmlns:a16="http://schemas.microsoft.com/office/drawing/2014/main" id="{ABDC9620-0E25-4894-B561-CE44468A9897}"/>
                  </a:ext>
                </a:extLst>
              </p:cNvPr>
              <p:cNvSpPr>
                <a:spLocks/>
              </p:cNvSpPr>
              <p:nvPr/>
            </p:nvSpPr>
            <p:spPr bwMode="auto">
              <a:xfrm>
                <a:off x="7175632" y="5327916"/>
                <a:ext cx="28401" cy="44180"/>
              </a:xfrm>
              <a:custGeom>
                <a:avLst/>
                <a:gdLst>
                  <a:gd name="T0" fmla="*/ 5 w 9"/>
                  <a:gd name="T1" fmla="*/ 0 h 14"/>
                  <a:gd name="T2" fmla="*/ 1 w 9"/>
                  <a:gd name="T3" fmla="*/ 14 h 14"/>
                  <a:gd name="T4" fmla="*/ 9 w 9"/>
                  <a:gd name="T5" fmla="*/ 6 h 14"/>
                  <a:gd name="T6" fmla="*/ 5 w 9"/>
                  <a:gd name="T7" fmla="*/ 0 h 14"/>
                </a:gdLst>
                <a:ahLst/>
                <a:cxnLst>
                  <a:cxn ang="0">
                    <a:pos x="T0" y="T1"/>
                  </a:cxn>
                  <a:cxn ang="0">
                    <a:pos x="T2" y="T3"/>
                  </a:cxn>
                  <a:cxn ang="0">
                    <a:pos x="T4" y="T5"/>
                  </a:cxn>
                  <a:cxn ang="0">
                    <a:pos x="T6" y="T7"/>
                  </a:cxn>
                </a:cxnLst>
                <a:rect l="0" t="0" r="r" b="b"/>
                <a:pathLst>
                  <a:path w="9" h="14">
                    <a:moveTo>
                      <a:pt x="5" y="0"/>
                    </a:moveTo>
                    <a:cubicBezTo>
                      <a:pt x="0" y="9"/>
                      <a:pt x="1" y="14"/>
                      <a:pt x="1" y="14"/>
                    </a:cubicBezTo>
                    <a:cubicBezTo>
                      <a:pt x="1" y="14"/>
                      <a:pt x="5" y="9"/>
                      <a:pt x="9" y="6"/>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06">
                <a:extLst>
                  <a:ext uri="{FF2B5EF4-FFF2-40B4-BE49-F238E27FC236}">
                    <a16:creationId xmlns:a16="http://schemas.microsoft.com/office/drawing/2014/main" id="{6E348849-3DD1-4770-A956-0722B01E635B}"/>
                  </a:ext>
                </a:extLst>
              </p:cNvPr>
              <p:cNvSpPr>
                <a:spLocks/>
              </p:cNvSpPr>
              <p:nvPr/>
            </p:nvSpPr>
            <p:spPr bwMode="auto">
              <a:xfrm>
                <a:off x="7210344" y="5312137"/>
                <a:ext cx="44180" cy="22090"/>
              </a:xfrm>
              <a:custGeom>
                <a:avLst/>
                <a:gdLst>
                  <a:gd name="T0" fmla="*/ 0 w 14"/>
                  <a:gd name="T1" fmla="*/ 1 h 7"/>
                  <a:gd name="T2" fmla="*/ 14 w 14"/>
                  <a:gd name="T3" fmla="*/ 2 h 7"/>
                  <a:gd name="T4" fmla="*/ 4 w 14"/>
                  <a:gd name="T5" fmla="*/ 7 h 7"/>
                  <a:gd name="T6" fmla="*/ 0 w 14"/>
                  <a:gd name="T7" fmla="*/ 1 h 7"/>
                </a:gdLst>
                <a:ahLst/>
                <a:cxnLst>
                  <a:cxn ang="0">
                    <a:pos x="T0" y="T1"/>
                  </a:cxn>
                  <a:cxn ang="0">
                    <a:pos x="T2" y="T3"/>
                  </a:cxn>
                  <a:cxn ang="0">
                    <a:pos x="T4" y="T5"/>
                  </a:cxn>
                  <a:cxn ang="0">
                    <a:pos x="T6" y="T7"/>
                  </a:cxn>
                </a:cxnLst>
                <a:rect l="0" t="0" r="r" b="b"/>
                <a:pathLst>
                  <a:path w="14" h="7">
                    <a:moveTo>
                      <a:pt x="0" y="1"/>
                    </a:moveTo>
                    <a:cubicBezTo>
                      <a:pt x="10" y="0"/>
                      <a:pt x="14" y="2"/>
                      <a:pt x="14" y="2"/>
                    </a:cubicBezTo>
                    <a:cubicBezTo>
                      <a:pt x="14" y="2"/>
                      <a:pt x="9" y="3"/>
                      <a:pt x="4" y="7"/>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07">
                <a:extLst>
                  <a:ext uri="{FF2B5EF4-FFF2-40B4-BE49-F238E27FC236}">
                    <a16:creationId xmlns:a16="http://schemas.microsoft.com/office/drawing/2014/main" id="{A98CA38A-80EF-472B-85FA-F2433502C7E3}"/>
                  </a:ext>
                </a:extLst>
              </p:cNvPr>
              <p:cNvSpPr>
                <a:spLocks/>
              </p:cNvSpPr>
              <p:nvPr/>
            </p:nvSpPr>
            <p:spPr bwMode="auto">
              <a:xfrm>
                <a:off x="7194566" y="5318449"/>
                <a:ext cx="15778" cy="18934"/>
              </a:xfrm>
              <a:custGeom>
                <a:avLst/>
                <a:gdLst>
                  <a:gd name="T0" fmla="*/ 8 w 10"/>
                  <a:gd name="T1" fmla="*/ 0 h 12"/>
                  <a:gd name="T2" fmla="*/ 6 w 10"/>
                  <a:gd name="T3" fmla="*/ 2 h 12"/>
                  <a:gd name="T4" fmla="*/ 2 w 10"/>
                  <a:gd name="T5" fmla="*/ 0 h 12"/>
                  <a:gd name="T6" fmla="*/ 2 w 10"/>
                  <a:gd name="T7" fmla="*/ 0 h 12"/>
                  <a:gd name="T8" fmla="*/ 4 w 10"/>
                  <a:gd name="T9" fmla="*/ 4 h 12"/>
                  <a:gd name="T10" fmla="*/ 0 w 10"/>
                  <a:gd name="T11" fmla="*/ 6 h 12"/>
                  <a:gd name="T12" fmla="*/ 2 w 10"/>
                  <a:gd name="T13" fmla="*/ 8 h 12"/>
                  <a:gd name="T14" fmla="*/ 4 w 10"/>
                  <a:gd name="T15" fmla="*/ 6 h 12"/>
                  <a:gd name="T16" fmla="*/ 10 w 10"/>
                  <a:gd name="T17" fmla="*/ 12 h 12"/>
                  <a:gd name="T18" fmla="*/ 10 w 10"/>
                  <a:gd name="T19" fmla="*/ 10 h 12"/>
                  <a:gd name="T20" fmla="*/ 6 w 10"/>
                  <a:gd name="T21" fmla="*/ 4 h 12"/>
                  <a:gd name="T22" fmla="*/ 10 w 10"/>
                  <a:gd name="T23" fmla="*/ 2 h 12"/>
                  <a:gd name="T24" fmla="*/ 8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8" y="0"/>
                    </a:moveTo>
                    <a:lnTo>
                      <a:pt x="6" y="2"/>
                    </a:lnTo>
                    <a:lnTo>
                      <a:pt x="2" y="0"/>
                    </a:lnTo>
                    <a:lnTo>
                      <a:pt x="2" y="0"/>
                    </a:lnTo>
                    <a:lnTo>
                      <a:pt x="4" y="4"/>
                    </a:lnTo>
                    <a:lnTo>
                      <a:pt x="0" y="6"/>
                    </a:lnTo>
                    <a:lnTo>
                      <a:pt x="2" y="8"/>
                    </a:lnTo>
                    <a:lnTo>
                      <a:pt x="4" y="6"/>
                    </a:lnTo>
                    <a:lnTo>
                      <a:pt x="10" y="12"/>
                    </a:lnTo>
                    <a:lnTo>
                      <a:pt x="10" y="10"/>
                    </a:lnTo>
                    <a:lnTo>
                      <a:pt x="6" y="4"/>
                    </a:lnTo>
                    <a:lnTo>
                      <a:pt x="10" y="2"/>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08">
                <a:extLst>
                  <a:ext uri="{FF2B5EF4-FFF2-40B4-BE49-F238E27FC236}">
                    <a16:creationId xmlns:a16="http://schemas.microsoft.com/office/drawing/2014/main" id="{249FB7DF-5087-45A1-8C72-54940935CFA1}"/>
                  </a:ext>
                </a:extLst>
              </p:cNvPr>
              <p:cNvSpPr>
                <a:spLocks/>
              </p:cNvSpPr>
              <p:nvPr/>
            </p:nvSpPr>
            <p:spPr bwMode="auto">
              <a:xfrm>
                <a:off x="8453686" y="3989903"/>
                <a:ext cx="105716" cy="102560"/>
              </a:xfrm>
              <a:custGeom>
                <a:avLst/>
                <a:gdLst>
                  <a:gd name="T0" fmla="*/ 33 w 34"/>
                  <a:gd name="T1" fmla="*/ 33 h 33"/>
                  <a:gd name="T2" fmla="*/ 10 w 34"/>
                  <a:gd name="T3" fmla="*/ 1 h 33"/>
                  <a:gd name="T4" fmla="*/ 6 w 34"/>
                  <a:gd name="T5" fmla="*/ 0 h 33"/>
                  <a:gd name="T6" fmla="*/ 0 w 34"/>
                  <a:gd name="T7" fmla="*/ 26 h 33"/>
                  <a:gd name="T8" fmla="*/ 33 w 34"/>
                  <a:gd name="T9" fmla="*/ 33 h 33"/>
                </a:gdLst>
                <a:ahLst/>
                <a:cxnLst>
                  <a:cxn ang="0">
                    <a:pos x="T0" y="T1"/>
                  </a:cxn>
                  <a:cxn ang="0">
                    <a:pos x="T2" y="T3"/>
                  </a:cxn>
                  <a:cxn ang="0">
                    <a:pos x="T4" y="T5"/>
                  </a:cxn>
                  <a:cxn ang="0">
                    <a:pos x="T6" y="T7"/>
                  </a:cxn>
                  <a:cxn ang="0">
                    <a:pos x="T8" y="T9"/>
                  </a:cxn>
                </a:cxnLst>
                <a:rect l="0" t="0" r="r" b="b"/>
                <a:pathLst>
                  <a:path w="34" h="33">
                    <a:moveTo>
                      <a:pt x="33" y="33"/>
                    </a:moveTo>
                    <a:cubicBezTo>
                      <a:pt x="34" y="32"/>
                      <a:pt x="28" y="5"/>
                      <a:pt x="10" y="1"/>
                    </a:cubicBezTo>
                    <a:cubicBezTo>
                      <a:pt x="6" y="0"/>
                      <a:pt x="6" y="0"/>
                      <a:pt x="6" y="0"/>
                    </a:cubicBezTo>
                    <a:cubicBezTo>
                      <a:pt x="0" y="26"/>
                      <a:pt x="0" y="26"/>
                      <a:pt x="0" y="26"/>
                    </a:cubicBezTo>
                    <a:lnTo>
                      <a:pt x="33" y="3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09">
                <a:extLst>
                  <a:ext uri="{FF2B5EF4-FFF2-40B4-BE49-F238E27FC236}">
                    <a16:creationId xmlns:a16="http://schemas.microsoft.com/office/drawing/2014/main" id="{3E8818DB-18D2-42C8-96A1-874CC7E3FED5}"/>
                  </a:ext>
                </a:extLst>
              </p:cNvPr>
              <p:cNvSpPr>
                <a:spLocks/>
              </p:cNvSpPr>
              <p:nvPr/>
            </p:nvSpPr>
            <p:spPr bwMode="auto">
              <a:xfrm>
                <a:off x="8373215" y="4056173"/>
                <a:ext cx="183030" cy="112027"/>
              </a:xfrm>
              <a:custGeom>
                <a:avLst/>
                <a:gdLst>
                  <a:gd name="T0" fmla="*/ 24 w 59"/>
                  <a:gd name="T1" fmla="*/ 32 h 36"/>
                  <a:gd name="T2" fmla="*/ 59 w 59"/>
                  <a:gd name="T3" fmla="*/ 12 h 36"/>
                  <a:gd name="T4" fmla="*/ 6 w 59"/>
                  <a:gd name="T5" fmla="*/ 0 h 36"/>
                  <a:gd name="T6" fmla="*/ 0 w 59"/>
                  <a:gd name="T7" fmla="*/ 26 h 36"/>
                  <a:gd name="T8" fmla="*/ 24 w 59"/>
                  <a:gd name="T9" fmla="*/ 32 h 36"/>
                </a:gdLst>
                <a:ahLst/>
                <a:cxnLst>
                  <a:cxn ang="0">
                    <a:pos x="T0" y="T1"/>
                  </a:cxn>
                  <a:cxn ang="0">
                    <a:pos x="T2" y="T3"/>
                  </a:cxn>
                  <a:cxn ang="0">
                    <a:pos x="T4" y="T5"/>
                  </a:cxn>
                  <a:cxn ang="0">
                    <a:pos x="T6" y="T7"/>
                  </a:cxn>
                  <a:cxn ang="0">
                    <a:pos x="T8" y="T9"/>
                  </a:cxn>
                </a:cxnLst>
                <a:rect l="0" t="0" r="r" b="b"/>
                <a:pathLst>
                  <a:path w="59" h="36">
                    <a:moveTo>
                      <a:pt x="24" y="32"/>
                    </a:moveTo>
                    <a:cubicBezTo>
                      <a:pt x="42" y="36"/>
                      <a:pt x="59" y="14"/>
                      <a:pt x="59" y="12"/>
                    </a:cubicBezTo>
                    <a:cubicBezTo>
                      <a:pt x="6" y="0"/>
                      <a:pt x="6" y="0"/>
                      <a:pt x="6" y="0"/>
                    </a:cubicBezTo>
                    <a:cubicBezTo>
                      <a:pt x="0" y="26"/>
                      <a:pt x="0" y="26"/>
                      <a:pt x="0" y="26"/>
                    </a:cubicBezTo>
                    <a:lnTo>
                      <a:pt x="24" y="32"/>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0">
                <a:extLst>
                  <a:ext uri="{FF2B5EF4-FFF2-40B4-BE49-F238E27FC236}">
                    <a16:creationId xmlns:a16="http://schemas.microsoft.com/office/drawing/2014/main" id="{65F4F9E2-219F-4CA3-BDF1-5E991C280916}"/>
                  </a:ext>
                </a:extLst>
              </p:cNvPr>
              <p:cNvSpPr>
                <a:spLocks/>
              </p:cNvSpPr>
              <p:nvPr/>
            </p:nvSpPr>
            <p:spPr bwMode="auto">
              <a:xfrm>
                <a:off x="8392150" y="3975703"/>
                <a:ext cx="80471" cy="96249"/>
              </a:xfrm>
              <a:custGeom>
                <a:avLst/>
                <a:gdLst>
                  <a:gd name="T0" fmla="*/ 39 w 51"/>
                  <a:gd name="T1" fmla="*/ 61 h 61"/>
                  <a:gd name="T2" fmla="*/ 51 w 51"/>
                  <a:gd name="T3" fmla="*/ 9 h 61"/>
                  <a:gd name="T4" fmla="*/ 12 w 51"/>
                  <a:gd name="T5" fmla="*/ 0 h 61"/>
                  <a:gd name="T6" fmla="*/ 0 w 51"/>
                  <a:gd name="T7" fmla="*/ 51 h 61"/>
                  <a:gd name="T8" fmla="*/ 39 w 51"/>
                  <a:gd name="T9" fmla="*/ 61 h 61"/>
                </a:gdLst>
                <a:ahLst/>
                <a:cxnLst>
                  <a:cxn ang="0">
                    <a:pos x="T0" y="T1"/>
                  </a:cxn>
                  <a:cxn ang="0">
                    <a:pos x="T2" y="T3"/>
                  </a:cxn>
                  <a:cxn ang="0">
                    <a:pos x="T4" y="T5"/>
                  </a:cxn>
                  <a:cxn ang="0">
                    <a:pos x="T6" y="T7"/>
                  </a:cxn>
                  <a:cxn ang="0">
                    <a:pos x="T8" y="T9"/>
                  </a:cxn>
                </a:cxnLst>
                <a:rect l="0" t="0" r="r" b="b"/>
                <a:pathLst>
                  <a:path w="51" h="61">
                    <a:moveTo>
                      <a:pt x="39" y="61"/>
                    </a:moveTo>
                    <a:lnTo>
                      <a:pt x="51" y="9"/>
                    </a:lnTo>
                    <a:lnTo>
                      <a:pt x="12" y="0"/>
                    </a:lnTo>
                    <a:lnTo>
                      <a:pt x="0" y="51"/>
                    </a:lnTo>
                    <a:lnTo>
                      <a:pt x="39" y="61"/>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1">
                <a:extLst>
                  <a:ext uri="{FF2B5EF4-FFF2-40B4-BE49-F238E27FC236}">
                    <a16:creationId xmlns:a16="http://schemas.microsoft.com/office/drawing/2014/main" id="{CCAEF915-D3F5-4A8D-B7EC-D11D52A56C78}"/>
                  </a:ext>
                </a:extLst>
              </p:cNvPr>
              <p:cNvSpPr>
                <a:spLocks/>
              </p:cNvSpPr>
              <p:nvPr/>
            </p:nvSpPr>
            <p:spPr bwMode="auto">
              <a:xfrm>
                <a:off x="8420551" y="3980436"/>
                <a:ext cx="45758" cy="91515"/>
              </a:xfrm>
              <a:custGeom>
                <a:avLst/>
                <a:gdLst>
                  <a:gd name="T0" fmla="*/ 5 w 15"/>
                  <a:gd name="T1" fmla="*/ 2 h 29"/>
                  <a:gd name="T2" fmla="*/ 6 w 15"/>
                  <a:gd name="T3" fmla="*/ 4 h 29"/>
                  <a:gd name="T4" fmla="*/ 4 w 15"/>
                  <a:gd name="T5" fmla="*/ 6 h 29"/>
                  <a:gd name="T6" fmla="*/ 5 w 15"/>
                  <a:gd name="T7" fmla="*/ 9 h 29"/>
                  <a:gd name="T8" fmla="*/ 3 w 15"/>
                  <a:gd name="T9" fmla="*/ 11 h 29"/>
                  <a:gd name="T10" fmla="*/ 4 w 15"/>
                  <a:gd name="T11" fmla="*/ 13 h 29"/>
                  <a:gd name="T12" fmla="*/ 2 w 15"/>
                  <a:gd name="T13" fmla="*/ 15 h 29"/>
                  <a:gd name="T14" fmla="*/ 3 w 15"/>
                  <a:gd name="T15" fmla="*/ 17 h 29"/>
                  <a:gd name="T16" fmla="*/ 1 w 15"/>
                  <a:gd name="T17" fmla="*/ 19 h 29"/>
                  <a:gd name="T18" fmla="*/ 2 w 15"/>
                  <a:gd name="T19" fmla="*/ 22 h 29"/>
                  <a:gd name="T20" fmla="*/ 0 w 15"/>
                  <a:gd name="T21" fmla="*/ 24 h 29"/>
                  <a:gd name="T22" fmla="*/ 1 w 15"/>
                  <a:gd name="T23" fmla="*/ 27 h 29"/>
                  <a:gd name="T24" fmla="*/ 10 w 15"/>
                  <a:gd name="T25" fmla="*/ 29 h 29"/>
                  <a:gd name="T26" fmla="*/ 9 w 15"/>
                  <a:gd name="T27" fmla="*/ 26 h 29"/>
                  <a:gd name="T28" fmla="*/ 10 w 15"/>
                  <a:gd name="T29" fmla="*/ 24 h 29"/>
                  <a:gd name="T30" fmla="*/ 10 w 15"/>
                  <a:gd name="T31" fmla="*/ 21 h 29"/>
                  <a:gd name="T32" fmla="*/ 11 w 15"/>
                  <a:gd name="T33" fmla="*/ 19 h 29"/>
                  <a:gd name="T34" fmla="*/ 11 w 15"/>
                  <a:gd name="T35" fmla="*/ 17 h 29"/>
                  <a:gd name="T36" fmla="*/ 12 w 15"/>
                  <a:gd name="T37" fmla="*/ 15 h 29"/>
                  <a:gd name="T38" fmla="*/ 12 w 15"/>
                  <a:gd name="T39" fmla="*/ 13 h 29"/>
                  <a:gd name="T40" fmla="*/ 13 w 15"/>
                  <a:gd name="T41" fmla="*/ 10 h 29"/>
                  <a:gd name="T42" fmla="*/ 13 w 15"/>
                  <a:gd name="T43" fmla="*/ 8 h 29"/>
                  <a:gd name="T44" fmla="*/ 14 w 15"/>
                  <a:gd name="T45" fmla="*/ 6 h 29"/>
                  <a:gd name="T46" fmla="*/ 14 w 15"/>
                  <a:gd name="T47" fmla="*/ 4 h 29"/>
                  <a:gd name="T48" fmla="*/ 15 w 15"/>
                  <a:gd name="T49" fmla="*/ 2 h 29"/>
                  <a:gd name="T50" fmla="*/ 6 w 15"/>
                  <a:gd name="T51" fmla="*/ 0 h 29"/>
                  <a:gd name="T52" fmla="*/ 5 w 15"/>
                  <a:gd name="T53"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9">
                    <a:moveTo>
                      <a:pt x="5" y="2"/>
                    </a:moveTo>
                    <a:cubicBezTo>
                      <a:pt x="5" y="3"/>
                      <a:pt x="6" y="3"/>
                      <a:pt x="6" y="4"/>
                    </a:cubicBezTo>
                    <a:cubicBezTo>
                      <a:pt x="6" y="5"/>
                      <a:pt x="5" y="5"/>
                      <a:pt x="4" y="6"/>
                    </a:cubicBezTo>
                    <a:cubicBezTo>
                      <a:pt x="4" y="7"/>
                      <a:pt x="5" y="8"/>
                      <a:pt x="5" y="9"/>
                    </a:cubicBezTo>
                    <a:cubicBezTo>
                      <a:pt x="5" y="10"/>
                      <a:pt x="4" y="10"/>
                      <a:pt x="3" y="11"/>
                    </a:cubicBezTo>
                    <a:cubicBezTo>
                      <a:pt x="3" y="12"/>
                      <a:pt x="4" y="12"/>
                      <a:pt x="4" y="13"/>
                    </a:cubicBezTo>
                    <a:cubicBezTo>
                      <a:pt x="4" y="14"/>
                      <a:pt x="3" y="14"/>
                      <a:pt x="2" y="15"/>
                    </a:cubicBezTo>
                    <a:cubicBezTo>
                      <a:pt x="2" y="16"/>
                      <a:pt x="3" y="16"/>
                      <a:pt x="3" y="17"/>
                    </a:cubicBezTo>
                    <a:cubicBezTo>
                      <a:pt x="3" y="18"/>
                      <a:pt x="2" y="18"/>
                      <a:pt x="1" y="19"/>
                    </a:cubicBezTo>
                    <a:cubicBezTo>
                      <a:pt x="1" y="20"/>
                      <a:pt x="2" y="21"/>
                      <a:pt x="2" y="22"/>
                    </a:cubicBezTo>
                    <a:cubicBezTo>
                      <a:pt x="2" y="23"/>
                      <a:pt x="1" y="23"/>
                      <a:pt x="0" y="24"/>
                    </a:cubicBezTo>
                    <a:cubicBezTo>
                      <a:pt x="0" y="24"/>
                      <a:pt x="1" y="26"/>
                      <a:pt x="1" y="27"/>
                    </a:cubicBezTo>
                    <a:cubicBezTo>
                      <a:pt x="10" y="29"/>
                      <a:pt x="10" y="29"/>
                      <a:pt x="10" y="29"/>
                    </a:cubicBezTo>
                    <a:cubicBezTo>
                      <a:pt x="9" y="28"/>
                      <a:pt x="9" y="26"/>
                      <a:pt x="9" y="26"/>
                    </a:cubicBezTo>
                    <a:cubicBezTo>
                      <a:pt x="9" y="25"/>
                      <a:pt x="10" y="25"/>
                      <a:pt x="10" y="24"/>
                    </a:cubicBezTo>
                    <a:cubicBezTo>
                      <a:pt x="10" y="23"/>
                      <a:pt x="10" y="22"/>
                      <a:pt x="10" y="21"/>
                    </a:cubicBezTo>
                    <a:cubicBezTo>
                      <a:pt x="10" y="20"/>
                      <a:pt x="11" y="20"/>
                      <a:pt x="11" y="19"/>
                    </a:cubicBezTo>
                    <a:cubicBezTo>
                      <a:pt x="11" y="18"/>
                      <a:pt x="11" y="18"/>
                      <a:pt x="11" y="17"/>
                    </a:cubicBezTo>
                    <a:cubicBezTo>
                      <a:pt x="11" y="16"/>
                      <a:pt x="12" y="16"/>
                      <a:pt x="12" y="15"/>
                    </a:cubicBezTo>
                    <a:cubicBezTo>
                      <a:pt x="12" y="14"/>
                      <a:pt x="12" y="13"/>
                      <a:pt x="12" y="13"/>
                    </a:cubicBezTo>
                    <a:cubicBezTo>
                      <a:pt x="12" y="12"/>
                      <a:pt x="13" y="11"/>
                      <a:pt x="13" y="10"/>
                    </a:cubicBezTo>
                    <a:cubicBezTo>
                      <a:pt x="13" y="10"/>
                      <a:pt x="13" y="9"/>
                      <a:pt x="13" y="8"/>
                    </a:cubicBezTo>
                    <a:cubicBezTo>
                      <a:pt x="13" y="7"/>
                      <a:pt x="14" y="7"/>
                      <a:pt x="14" y="6"/>
                    </a:cubicBezTo>
                    <a:cubicBezTo>
                      <a:pt x="14" y="5"/>
                      <a:pt x="14" y="5"/>
                      <a:pt x="14" y="4"/>
                    </a:cubicBezTo>
                    <a:cubicBezTo>
                      <a:pt x="14" y="3"/>
                      <a:pt x="14" y="3"/>
                      <a:pt x="15" y="2"/>
                    </a:cubicBezTo>
                    <a:cubicBezTo>
                      <a:pt x="6" y="0"/>
                      <a:pt x="6" y="0"/>
                      <a:pt x="6" y="0"/>
                    </a:cubicBezTo>
                    <a:cubicBezTo>
                      <a:pt x="6" y="1"/>
                      <a:pt x="6" y="1"/>
                      <a:pt x="5" y="2"/>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2">
                <a:extLst>
                  <a:ext uri="{FF2B5EF4-FFF2-40B4-BE49-F238E27FC236}">
                    <a16:creationId xmlns:a16="http://schemas.microsoft.com/office/drawing/2014/main" id="{901382E3-CC43-4170-8408-C20748185CC0}"/>
                  </a:ext>
                </a:extLst>
              </p:cNvPr>
              <p:cNvSpPr>
                <a:spLocks/>
              </p:cNvSpPr>
              <p:nvPr/>
            </p:nvSpPr>
            <p:spPr bwMode="auto">
              <a:xfrm>
                <a:off x="8428441" y="3983592"/>
                <a:ext cx="28401" cy="85204"/>
              </a:xfrm>
              <a:custGeom>
                <a:avLst/>
                <a:gdLst>
                  <a:gd name="T0" fmla="*/ 5 w 9"/>
                  <a:gd name="T1" fmla="*/ 1 h 27"/>
                  <a:gd name="T2" fmla="*/ 6 w 9"/>
                  <a:gd name="T3" fmla="*/ 4 h 27"/>
                  <a:gd name="T4" fmla="*/ 4 w 9"/>
                  <a:gd name="T5" fmla="*/ 6 h 27"/>
                  <a:gd name="T6" fmla="*/ 5 w 9"/>
                  <a:gd name="T7" fmla="*/ 8 h 27"/>
                  <a:gd name="T8" fmla="*/ 3 w 9"/>
                  <a:gd name="T9" fmla="*/ 10 h 27"/>
                  <a:gd name="T10" fmla="*/ 4 w 9"/>
                  <a:gd name="T11" fmla="*/ 13 h 27"/>
                  <a:gd name="T12" fmla="*/ 2 w 9"/>
                  <a:gd name="T13" fmla="*/ 15 h 27"/>
                  <a:gd name="T14" fmla="*/ 3 w 9"/>
                  <a:gd name="T15" fmla="*/ 17 h 27"/>
                  <a:gd name="T16" fmla="*/ 1 w 9"/>
                  <a:gd name="T17" fmla="*/ 19 h 27"/>
                  <a:gd name="T18" fmla="*/ 2 w 9"/>
                  <a:gd name="T19" fmla="*/ 21 h 27"/>
                  <a:gd name="T20" fmla="*/ 0 w 9"/>
                  <a:gd name="T21" fmla="*/ 23 h 27"/>
                  <a:gd name="T22" fmla="*/ 1 w 9"/>
                  <a:gd name="T23" fmla="*/ 26 h 27"/>
                  <a:gd name="T24" fmla="*/ 4 w 9"/>
                  <a:gd name="T25" fmla="*/ 27 h 27"/>
                  <a:gd name="T26" fmla="*/ 3 w 9"/>
                  <a:gd name="T27" fmla="*/ 24 h 27"/>
                  <a:gd name="T28" fmla="*/ 4 w 9"/>
                  <a:gd name="T29" fmla="*/ 22 h 27"/>
                  <a:gd name="T30" fmla="*/ 4 w 9"/>
                  <a:gd name="T31" fmla="*/ 20 h 27"/>
                  <a:gd name="T32" fmla="*/ 5 w 9"/>
                  <a:gd name="T33" fmla="*/ 18 h 27"/>
                  <a:gd name="T34" fmla="*/ 5 w 9"/>
                  <a:gd name="T35" fmla="*/ 15 h 27"/>
                  <a:gd name="T36" fmla="*/ 6 w 9"/>
                  <a:gd name="T37" fmla="*/ 13 h 27"/>
                  <a:gd name="T38" fmla="*/ 6 w 9"/>
                  <a:gd name="T39" fmla="*/ 11 h 27"/>
                  <a:gd name="T40" fmla="*/ 7 w 9"/>
                  <a:gd name="T41" fmla="*/ 9 h 27"/>
                  <a:gd name="T42" fmla="*/ 7 w 9"/>
                  <a:gd name="T43" fmla="*/ 6 h 27"/>
                  <a:gd name="T44" fmla="*/ 8 w 9"/>
                  <a:gd name="T45" fmla="*/ 4 h 27"/>
                  <a:gd name="T46" fmla="*/ 8 w 9"/>
                  <a:gd name="T47" fmla="*/ 2 h 27"/>
                  <a:gd name="T48" fmla="*/ 9 w 9"/>
                  <a:gd name="T49" fmla="*/ 1 h 27"/>
                  <a:gd name="T50" fmla="*/ 6 w 9"/>
                  <a:gd name="T51" fmla="*/ 0 h 27"/>
                  <a:gd name="T52" fmla="*/ 5 w 9"/>
                  <a:gd name="T5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27">
                    <a:moveTo>
                      <a:pt x="5" y="1"/>
                    </a:moveTo>
                    <a:cubicBezTo>
                      <a:pt x="5" y="2"/>
                      <a:pt x="6" y="3"/>
                      <a:pt x="6" y="4"/>
                    </a:cubicBezTo>
                    <a:cubicBezTo>
                      <a:pt x="5" y="5"/>
                      <a:pt x="4" y="5"/>
                      <a:pt x="4" y="6"/>
                    </a:cubicBezTo>
                    <a:cubicBezTo>
                      <a:pt x="4" y="7"/>
                      <a:pt x="5" y="7"/>
                      <a:pt x="5" y="8"/>
                    </a:cubicBezTo>
                    <a:cubicBezTo>
                      <a:pt x="4" y="9"/>
                      <a:pt x="3" y="9"/>
                      <a:pt x="3" y="10"/>
                    </a:cubicBezTo>
                    <a:cubicBezTo>
                      <a:pt x="3" y="11"/>
                      <a:pt x="4" y="12"/>
                      <a:pt x="4" y="13"/>
                    </a:cubicBezTo>
                    <a:cubicBezTo>
                      <a:pt x="3" y="13"/>
                      <a:pt x="3" y="14"/>
                      <a:pt x="2" y="15"/>
                    </a:cubicBezTo>
                    <a:cubicBezTo>
                      <a:pt x="2" y="16"/>
                      <a:pt x="3" y="16"/>
                      <a:pt x="3" y="17"/>
                    </a:cubicBezTo>
                    <a:cubicBezTo>
                      <a:pt x="2" y="18"/>
                      <a:pt x="1" y="18"/>
                      <a:pt x="1" y="19"/>
                    </a:cubicBezTo>
                    <a:cubicBezTo>
                      <a:pt x="1" y="20"/>
                      <a:pt x="2" y="20"/>
                      <a:pt x="2" y="21"/>
                    </a:cubicBezTo>
                    <a:cubicBezTo>
                      <a:pt x="1" y="22"/>
                      <a:pt x="1" y="22"/>
                      <a:pt x="0" y="23"/>
                    </a:cubicBezTo>
                    <a:cubicBezTo>
                      <a:pt x="0" y="24"/>
                      <a:pt x="1" y="25"/>
                      <a:pt x="1" y="26"/>
                    </a:cubicBezTo>
                    <a:cubicBezTo>
                      <a:pt x="4" y="27"/>
                      <a:pt x="4" y="27"/>
                      <a:pt x="4" y="27"/>
                    </a:cubicBezTo>
                    <a:cubicBezTo>
                      <a:pt x="3" y="26"/>
                      <a:pt x="3" y="25"/>
                      <a:pt x="3" y="24"/>
                    </a:cubicBezTo>
                    <a:cubicBezTo>
                      <a:pt x="3" y="23"/>
                      <a:pt x="4" y="23"/>
                      <a:pt x="4" y="22"/>
                    </a:cubicBezTo>
                    <a:cubicBezTo>
                      <a:pt x="5" y="21"/>
                      <a:pt x="4" y="20"/>
                      <a:pt x="4" y="20"/>
                    </a:cubicBezTo>
                    <a:cubicBezTo>
                      <a:pt x="4" y="19"/>
                      <a:pt x="5" y="19"/>
                      <a:pt x="5" y="18"/>
                    </a:cubicBezTo>
                    <a:cubicBezTo>
                      <a:pt x="6" y="17"/>
                      <a:pt x="5" y="16"/>
                      <a:pt x="5" y="15"/>
                    </a:cubicBezTo>
                    <a:cubicBezTo>
                      <a:pt x="5" y="14"/>
                      <a:pt x="6" y="14"/>
                      <a:pt x="6" y="13"/>
                    </a:cubicBezTo>
                    <a:cubicBezTo>
                      <a:pt x="7" y="12"/>
                      <a:pt x="6" y="12"/>
                      <a:pt x="6" y="11"/>
                    </a:cubicBezTo>
                    <a:cubicBezTo>
                      <a:pt x="6" y="10"/>
                      <a:pt x="7" y="10"/>
                      <a:pt x="7" y="9"/>
                    </a:cubicBezTo>
                    <a:cubicBezTo>
                      <a:pt x="8" y="8"/>
                      <a:pt x="7" y="7"/>
                      <a:pt x="7" y="6"/>
                    </a:cubicBezTo>
                    <a:cubicBezTo>
                      <a:pt x="7" y="6"/>
                      <a:pt x="8" y="6"/>
                      <a:pt x="8" y="4"/>
                    </a:cubicBezTo>
                    <a:cubicBezTo>
                      <a:pt x="9" y="3"/>
                      <a:pt x="8" y="3"/>
                      <a:pt x="8" y="2"/>
                    </a:cubicBezTo>
                    <a:cubicBezTo>
                      <a:pt x="8" y="1"/>
                      <a:pt x="9" y="1"/>
                      <a:pt x="9" y="1"/>
                    </a:cubicBezTo>
                    <a:cubicBezTo>
                      <a:pt x="6" y="0"/>
                      <a:pt x="6" y="0"/>
                      <a:pt x="6" y="0"/>
                    </a:cubicBezTo>
                    <a:cubicBezTo>
                      <a:pt x="6" y="1"/>
                      <a:pt x="5" y="1"/>
                      <a:pt x="5" y="1"/>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3">
                <a:extLst>
                  <a:ext uri="{FF2B5EF4-FFF2-40B4-BE49-F238E27FC236}">
                    <a16:creationId xmlns:a16="http://schemas.microsoft.com/office/drawing/2014/main" id="{10BEB744-153A-4451-9F09-915B841266D5}"/>
                  </a:ext>
                </a:extLst>
              </p:cNvPr>
              <p:cNvSpPr>
                <a:spLocks/>
              </p:cNvSpPr>
              <p:nvPr/>
            </p:nvSpPr>
            <p:spPr bwMode="auto">
              <a:xfrm>
                <a:off x="8466309" y="4040394"/>
                <a:ext cx="25246" cy="31557"/>
              </a:xfrm>
              <a:custGeom>
                <a:avLst/>
                <a:gdLst>
                  <a:gd name="T0" fmla="*/ 7 w 8"/>
                  <a:gd name="T1" fmla="*/ 0 h 10"/>
                  <a:gd name="T2" fmla="*/ 5 w 8"/>
                  <a:gd name="T3" fmla="*/ 2 h 10"/>
                  <a:gd name="T4" fmla="*/ 5 w 8"/>
                  <a:gd name="T5" fmla="*/ 1 h 10"/>
                  <a:gd name="T6" fmla="*/ 5 w 8"/>
                  <a:gd name="T7" fmla="*/ 1 h 10"/>
                  <a:gd name="T8" fmla="*/ 4 w 8"/>
                  <a:gd name="T9" fmla="*/ 2 h 10"/>
                  <a:gd name="T10" fmla="*/ 4 w 8"/>
                  <a:gd name="T11" fmla="*/ 2 h 10"/>
                  <a:gd name="T12" fmla="*/ 4 w 8"/>
                  <a:gd name="T13" fmla="*/ 1 h 10"/>
                  <a:gd name="T14" fmla="*/ 4 w 8"/>
                  <a:gd name="T15" fmla="*/ 1 h 10"/>
                  <a:gd name="T16" fmla="*/ 4 w 8"/>
                  <a:gd name="T17" fmla="*/ 2 h 10"/>
                  <a:gd name="T18" fmla="*/ 3 w 8"/>
                  <a:gd name="T19" fmla="*/ 3 h 10"/>
                  <a:gd name="T20" fmla="*/ 2 w 8"/>
                  <a:gd name="T21" fmla="*/ 4 h 10"/>
                  <a:gd name="T22" fmla="*/ 1 w 8"/>
                  <a:gd name="T23" fmla="*/ 5 h 10"/>
                  <a:gd name="T24" fmla="*/ 1 w 8"/>
                  <a:gd name="T25" fmla="*/ 6 h 10"/>
                  <a:gd name="T26" fmla="*/ 0 w 8"/>
                  <a:gd name="T27" fmla="*/ 7 h 10"/>
                  <a:gd name="T28" fmla="*/ 0 w 8"/>
                  <a:gd name="T29" fmla="*/ 8 h 10"/>
                  <a:gd name="T30" fmla="*/ 0 w 8"/>
                  <a:gd name="T31" fmla="*/ 9 h 10"/>
                  <a:gd name="T32" fmla="*/ 0 w 8"/>
                  <a:gd name="T33" fmla="*/ 10 h 10"/>
                  <a:gd name="T34" fmla="*/ 1 w 8"/>
                  <a:gd name="T35" fmla="*/ 10 h 10"/>
                  <a:gd name="T36" fmla="*/ 1 w 8"/>
                  <a:gd name="T37" fmla="*/ 8 h 10"/>
                  <a:gd name="T38" fmla="*/ 2 w 8"/>
                  <a:gd name="T39" fmla="*/ 8 h 10"/>
                  <a:gd name="T40" fmla="*/ 4 w 8"/>
                  <a:gd name="T41" fmla="*/ 7 h 10"/>
                  <a:gd name="T42" fmla="*/ 5 w 8"/>
                  <a:gd name="T43" fmla="*/ 6 h 10"/>
                  <a:gd name="T44" fmla="*/ 6 w 8"/>
                  <a:gd name="T45" fmla="*/ 5 h 10"/>
                  <a:gd name="T46" fmla="*/ 5 w 8"/>
                  <a:gd name="T47" fmla="*/ 4 h 10"/>
                  <a:gd name="T48" fmla="*/ 6 w 8"/>
                  <a:gd name="T49" fmla="*/ 3 h 10"/>
                  <a:gd name="T50" fmla="*/ 6 w 8"/>
                  <a:gd name="T51" fmla="*/ 1 h 10"/>
                  <a:gd name="T52" fmla="*/ 7 w 8"/>
                  <a:gd name="T53" fmla="*/ 0 h 10"/>
                  <a:gd name="T54" fmla="*/ 8 w 8"/>
                  <a:gd name="T55" fmla="*/ 0 h 10"/>
                  <a:gd name="T56" fmla="*/ 7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7" y="0"/>
                    </a:moveTo>
                    <a:cubicBezTo>
                      <a:pt x="7" y="0"/>
                      <a:pt x="6" y="1"/>
                      <a:pt x="5" y="2"/>
                    </a:cubicBezTo>
                    <a:cubicBezTo>
                      <a:pt x="5" y="1"/>
                      <a:pt x="5" y="1"/>
                      <a:pt x="5" y="1"/>
                    </a:cubicBezTo>
                    <a:cubicBezTo>
                      <a:pt x="5" y="1"/>
                      <a:pt x="5" y="0"/>
                      <a:pt x="5" y="1"/>
                    </a:cubicBezTo>
                    <a:cubicBezTo>
                      <a:pt x="5" y="1"/>
                      <a:pt x="5" y="2"/>
                      <a:pt x="4" y="2"/>
                    </a:cubicBezTo>
                    <a:cubicBezTo>
                      <a:pt x="4" y="2"/>
                      <a:pt x="4" y="2"/>
                      <a:pt x="4" y="2"/>
                    </a:cubicBezTo>
                    <a:cubicBezTo>
                      <a:pt x="4" y="1"/>
                      <a:pt x="4" y="1"/>
                      <a:pt x="4" y="1"/>
                    </a:cubicBezTo>
                    <a:cubicBezTo>
                      <a:pt x="4" y="1"/>
                      <a:pt x="4" y="1"/>
                      <a:pt x="4" y="1"/>
                    </a:cubicBezTo>
                    <a:cubicBezTo>
                      <a:pt x="4" y="1"/>
                      <a:pt x="4" y="2"/>
                      <a:pt x="4" y="2"/>
                    </a:cubicBezTo>
                    <a:cubicBezTo>
                      <a:pt x="4" y="3"/>
                      <a:pt x="3" y="3"/>
                      <a:pt x="3" y="3"/>
                    </a:cubicBezTo>
                    <a:cubicBezTo>
                      <a:pt x="3" y="3"/>
                      <a:pt x="3" y="4"/>
                      <a:pt x="2" y="4"/>
                    </a:cubicBezTo>
                    <a:cubicBezTo>
                      <a:pt x="2" y="5"/>
                      <a:pt x="2" y="5"/>
                      <a:pt x="1" y="5"/>
                    </a:cubicBezTo>
                    <a:cubicBezTo>
                      <a:pt x="1" y="6"/>
                      <a:pt x="1" y="6"/>
                      <a:pt x="1" y="6"/>
                    </a:cubicBezTo>
                    <a:cubicBezTo>
                      <a:pt x="0" y="6"/>
                      <a:pt x="0" y="7"/>
                      <a:pt x="0" y="7"/>
                    </a:cubicBezTo>
                    <a:cubicBezTo>
                      <a:pt x="0" y="8"/>
                      <a:pt x="0" y="8"/>
                      <a:pt x="0" y="8"/>
                    </a:cubicBezTo>
                    <a:cubicBezTo>
                      <a:pt x="0" y="8"/>
                      <a:pt x="0" y="9"/>
                      <a:pt x="0" y="9"/>
                    </a:cubicBezTo>
                    <a:cubicBezTo>
                      <a:pt x="0" y="9"/>
                      <a:pt x="0" y="10"/>
                      <a:pt x="0" y="10"/>
                    </a:cubicBezTo>
                    <a:cubicBezTo>
                      <a:pt x="0" y="10"/>
                      <a:pt x="1" y="10"/>
                      <a:pt x="1" y="10"/>
                    </a:cubicBezTo>
                    <a:cubicBezTo>
                      <a:pt x="1" y="9"/>
                      <a:pt x="1" y="9"/>
                      <a:pt x="1" y="8"/>
                    </a:cubicBezTo>
                    <a:cubicBezTo>
                      <a:pt x="1" y="8"/>
                      <a:pt x="2" y="8"/>
                      <a:pt x="2" y="8"/>
                    </a:cubicBezTo>
                    <a:cubicBezTo>
                      <a:pt x="3" y="8"/>
                      <a:pt x="3" y="8"/>
                      <a:pt x="4" y="7"/>
                    </a:cubicBezTo>
                    <a:cubicBezTo>
                      <a:pt x="4" y="7"/>
                      <a:pt x="5" y="7"/>
                      <a:pt x="5" y="6"/>
                    </a:cubicBezTo>
                    <a:cubicBezTo>
                      <a:pt x="6" y="6"/>
                      <a:pt x="6" y="5"/>
                      <a:pt x="6" y="5"/>
                    </a:cubicBezTo>
                    <a:cubicBezTo>
                      <a:pt x="6" y="5"/>
                      <a:pt x="6" y="4"/>
                      <a:pt x="5" y="4"/>
                    </a:cubicBezTo>
                    <a:cubicBezTo>
                      <a:pt x="5" y="4"/>
                      <a:pt x="6" y="3"/>
                      <a:pt x="6" y="3"/>
                    </a:cubicBezTo>
                    <a:cubicBezTo>
                      <a:pt x="6" y="2"/>
                      <a:pt x="6" y="2"/>
                      <a:pt x="6" y="1"/>
                    </a:cubicBezTo>
                    <a:cubicBezTo>
                      <a:pt x="7" y="1"/>
                      <a:pt x="7" y="1"/>
                      <a:pt x="7" y="0"/>
                    </a:cubicBezTo>
                    <a:cubicBezTo>
                      <a:pt x="8" y="0"/>
                      <a:pt x="8" y="0"/>
                      <a:pt x="8" y="0"/>
                    </a:cubicBezTo>
                    <a:cubicBezTo>
                      <a:pt x="8" y="0"/>
                      <a:pt x="7" y="0"/>
                      <a:pt x="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14">
                <a:extLst>
                  <a:ext uri="{FF2B5EF4-FFF2-40B4-BE49-F238E27FC236}">
                    <a16:creationId xmlns:a16="http://schemas.microsoft.com/office/drawing/2014/main" id="{CDF30D14-2AB8-4A0C-B0F9-2670FF113797}"/>
                  </a:ext>
                </a:extLst>
              </p:cNvPr>
              <p:cNvSpPr>
                <a:spLocks/>
              </p:cNvSpPr>
              <p:nvPr/>
            </p:nvSpPr>
            <p:spPr bwMode="auto">
              <a:xfrm>
                <a:off x="8485243" y="4053017"/>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15">
                <a:extLst>
                  <a:ext uri="{FF2B5EF4-FFF2-40B4-BE49-F238E27FC236}">
                    <a16:creationId xmlns:a16="http://schemas.microsoft.com/office/drawing/2014/main" id="{98E9D3A4-6E06-4DE1-95FB-262650F42ED2}"/>
                  </a:ext>
                </a:extLst>
              </p:cNvPr>
              <p:cNvSpPr>
                <a:spLocks/>
              </p:cNvSpPr>
              <p:nvPr/>
            </p:nvSpPr>
            <p:spPr bwMode="auto">
              <a:xfrm>
                <a:off x="8482087" y="4059328"/>
                <a:ext cx="3156" cy="3156"/>
              </a:xfrm>
              <a:custGeom>
                <a:avLst/>
                <a:gdLst>
                  <a:gd name="T0" fmla="*/ 0 w 1"/>
                  <a:gd name="T1" fmla="*/ 0 h 1"/>
                  <a:gd name="T2" fmla="*/ 1 w 1"/>
                  <a:gd name="T3" fmla="*/ 0 h 1"/>
                  <a:gd name="T4" fmla="*/ 1 w 1"/>
                  <a:gd name="T5" fmla="*/ 0 h 1"/>
                  <a:gd name="T6" fmla="*/ 1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1" y="0"/>
                    </a:cubicBezTo>
                    <a:cubicBezTo>
                      <a:pt x="1" y="0"/>
                      <a:pt x="1" y="0"/>
                      <a:pt x="1" y="0"/>
                    </a:cubicBezTo>
                    <a:cubicBezTo>
                      <a:pt x="1" y="0"/>
                      <a:pt x="1" y="1"/>
                      <a:pt x="1" y="1"/>
                    </a:cubicBezTo>
                    <a:cubicBezTo>
                      <a:pt x="1" y="1"/>
                      <a:pt x="1" y="1"/>
                      <a:pt x="1" y="1"/>
                    </a:cubicBezTo>
                    <a:cubicBezTo>
                      <a:pt x="1" y="0"/>
                      <a:pt x="1" y="0"/>
                      <a:pt x="1"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16">
                <a:extLst>
                  <a:ext uri="{FF2B5EF4-FFF2-40B4-BE49-F238E27FC236}">
                    <a16:creationId xmlns:a16="http://schemas.microsoft.com/office/drawing/2014/main" id="{752C53CF-B80B-4281-91B8-2A7C25CF6723}"/>
                  </a:ext>
                </a:extLst>
              </p:cNvPr>
              <p:cNvSpPr>
                <a:spLocks/>
              </p:cNvSpPr>
              <p:nvPr/>
            </p:nvSpPr>
            <p:spPr bwMode="auto">
              <a:xfrm>
                <a:off x="8488399" y="4056173"/>
                <a:ext cx="0" cy="9467"/>
              </a:xfrm>
              <a:custGeom>
                <a:avLst/>
                <a:gdLst>
                  <a:gd name="T0" fmla="*/ 2 h 6"/>
                  <a:gd name="T1" fmla="*/ 4 h 6"/>
                  <a:gd name="T2" fmla="*/ 4 h 6"/>
                  <a:gd name="T3" fmla="*/ 4 h 6"/>
                  <a:gd name="T4" fmla="*/ 6 h 6"/>
                  <a:gd name="T5" fmla="*/ 4 h 6"/>
                  <a:gd name="T6" fmla="*/ 4 h 6"/>
                  <a:gd name="T7" fmla="*/ 2 h 6"/>
                  <a:gd name="T8" fmla="*/ 2 h 6"/>
                  <a:gd name="T9" fmla="*/ 2 h 6"/>
                  <a:gd name="T10" fmla="*/ 0 h 6"/>
                  <a:gd name="T11" fmla="*/ 2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6">
                    <a:moveTo>
                      <a:pt x="0" y="2"/>
                    </a:moveTo>
                    <a:lnTo>
                      <a:pt x="0" y="4"/>
                    </a:lnTo>
                    <a:lnTo>
                      <a:pt x="0" y="4"/>
                    </a:lnTo>
                    <a:lnTo>
                      <a:pt x="0" y="4"/>
                    </a:lnTo>
                    <a:lnTo>
                      <a:pt x="0" y="6"/>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17">
                <a:extLst>
                  <a:ext uri="{FF2B5EF4-FFF2-40B4-BE49-F238E27FC236}">
                    <a16:creationId xmlns:a16="http://schemas.microsoft.com/office/drawing/2014/main" id="{BC00D5D3-E8D5-4973-895A-66EF10AD13D7}"/>
                  </a:ext>
                </a:extLst>
              </p:cNvPr>
              <p:cNvSpPr>
                <a:spLocks/>
              </p:cNvSpPr>
              <p:nvPr/>
            </p:nvSpPr>
            <p:spPr bwMode="auto">
              <a:xfrm>
                <a:off x="8485243" y="4059328"/>
                <a:ext cx="0" cy="6311"/>
              </a:xfrm>
              <a:custGeom>
                <a:avLst/>
                <a:gdLst>
                  <a:gd name="T0" fmla="*/ 2 h 4"/>
                  <a:gd name="T1" fmla="*/ 2 h 4"/>
                  <a:gd name="T2" fmla="*/ 4 h 4"/>
                  <a:gd name="T3" fmla="*/ 2 h 4"/>
                  <a:gd name="T4" fmla="*/ 4 h 4"/>
                  <a:gd name="T5" fmla="*/ 4 h 4"/>
                  <a:gd name="T6" fmla="*/ 4 h 4"/>
                  <a:gd name="T7" fmla="*/ 2 h 4"/>
                  <a:gd name="T8" fmla="*/ 2 h 4"/>
                  <a:gd name="T9" fmla="*/ 2 h 4"/>
                  <a:gd name="T10" fmla="*/ 0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4"/>
                    </a:lnTo>
                    <a:lnTo>
                      <a:pt x="0" y="2"/>
                    </a:lnTo>
                    <a:lnTo>
                      <a:pt x="0" y="4"/>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18">
                <a:extLst>
                  <a:ext uri="{FF2B5EF4-FFF2-40B4-BE49-F238E27FC236}">
                    <a16:creationId xmlns:a16="http://schemas.microsoft.com/office/drawing/2014/main" id="{D3A9B5F4-F7F4-4DCE-A42B-9297049FEF18}"/>
                  </a:ext>
                </a:extLst>
              </p:cNvPr>
              <p:cNvSpPr>
                <a:spLocks/>
              </p:cNvSpPr>
              <p:nvPr/>
            </p:nvSpPr>
            <p:spPr bwMode="auto">
              <a:xfrm>
                <a:off x="8466309" y="4062484"/>
                <a:ext cx="3156" cy="3156"/>
              </a:xfrm>
              <a:custGeom>
                <a:avLst/>
                <a:gdLst>
                  <a:gd name="T0" fmla="*/ 0 w 1"/>
                  <a:gd name="T1" fmla="*/ 0 h 1"/>
                  <a:gd name="T2" fmla="*/ 1 w 1"/>
                  <a:gd name="T3" fmla="*/ 1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19">
                <a:extLst>
                  <a:ext uri="{FF2B5EF4-FFF2-40B4-BE49-F238E27FC236}">
                    <a16:creationId xmlns:a16="http://schemas.microsoft.com/office/drawing/2014/main" id="{69933C3F-6C65-4AA5-990F-D52E4AC7246E}"/>
                  </a:ext>
                </a:extLst>
              </p:cNvPr>
              <p:cNvSpPr>
                <a:spLocks/>
              </p:cNvSpPr>
              <p:nvPr/>
            </p:nvSpPr>
            <p:spPr bwMode="auto">
              <a:xfrm>
                <a:off x="8472620" y="4002526"/>
                <a:ext cx="25246" cy="31557"/>
              </a:xfrm>
              <a:custGeom>
                <a:avLst/>
                <a:gdLst>
                  <a:gd name="T0" fmla="*/ 8 w 8"/>
                  <a:gd name="T1" fmla="*/ 0 h 10"/>
                  <a:gd name="T2" fmla="*/ 6 w 8"/>
                  <a:gd name="T3" fmla="*/ 2 h 10"/>
                  <a:gd name="T4" fmla="*/ 6 w 8"/>
                  <a:gd name="T5" fmla="*/ 1 h 10"/>
                  <a:gd name="T6" fmla="*/ 6 w 8"/>
                  <a:gd name="T7" fmla="*/ 1 h 10"/>
                  <a:gd name="T8" fmla="*/ 5 w 8"/>
                  <a:gd name="T9" fmla="*/ 2 h 10"/>
                  <a:gd name="T10" fmla="*/ 5 w 8"/>
                  <a:gd name="T11" fmla="*/ 2 h 10"/>
                  <a:gd name="T12" fmla="*/ 5 w 8"/>
                  <a:gd name="T13" fmla="*/ 1 h 10"/>
                  <a:gd name="T14" fmla="*/ 5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7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2"/>
                    </a:cubicBezTo>
                    <a:cubicBezTo>
                      <a:pt x="6" y="1"/>
                      <a:pt x="6" y="1"/>
                      <a:pt x="6" y="1"/>
                    </a:cubicBezTo>
                    <a:cubicBezTo>
                      <a:pt x="6" y="1"/>
                      <a:pt x="6" y="0"/>
                      <a:pt x="6" y="1"/>
                    </a:cubicBezTo>
                    <a:cubicBezTo>
                      <a:pt x="6" y="1"/>
                      <a:pt x="5" y="2"/>
                      <a:pt x="5" y="2"/>
                    </a:cubicBezTo>
                    <a:cubicBezTo>
                      <a:pt x="5" y="2"/>
                      <a:pt x="5" y="2"/>
                      <a:pt x="5" y="2"/>
                    </a:cubicBezTo>
                    <a:cubicBezTo>
                      <a:pt x="5" y="1"/>
                      <a:pt x="5" y="1"/>
                      <a:pt x="5" y="1"/>
                    </a:cubicBezTo>
                    <a:cubicBezTo>
                      <a:pt x="5" y="1"/>
                      <a:pt x="5" y="1"/>
                      <a:pt x="5" y="1"/>
                    </a:cubicBezTo>
                    <a:cubicBezTo>
                      <a:pt x="5" y="1"/>
                      <a:pt x="4" y="2"/>
                      <a:pt x="4" y="2"/>
                    </a:cubicBezTo>
                    <a:cubicBezTo>
                      <a:pt x="4" y="3"/>
                      <a:pt x="4" y="3"/>
                      <a:pt x="4" y="3"/>
                    </a:cubicBezTo>
                    <a:cubicBezTo>
                      <a:pt x="4" y="3"/>
                      <a:pt x="3" y="4"/>
                      <a:pt x="3" y="4"/>
                    </a:cubicBezTo>
                    <a:cubicBezTo>
                      <a:pt x="3" y="5"/>
                      <a:pt x="2" y="5"/>
                      <a:pt x="2" y="5"/>
                    </a:cubicBezTo>
                    <a:cubicBezTo>
                      <a:pt x="2" y="6"/>
                      <a:pt x="1" y="6"/>
                      <a:pt x="1" y="6"/>
                    </a:cubicBezTo>
                    <a:cubicBezTo>
                      <a:pt x="1" y="6"/>
                      <a:pt x="1" y="7"/>
                      <a:pt x="0" y="7"/>
                    </a:cubicBezTo>
                    <a:cubicBezTo>
                      <a:pt x="0" y="8"/>
                      <a:pt x="1" y="8"/>
                      <a:pt x="1" y="8"/>
                    </a:cubicBezTo>
                    <a:cubicBezTo>
                      <a:pt x="1" y="8"/>
                      <a:pt x="1" y="9"/>
                      <a:pt x="1" y="9"/>
                    </a:cubicBezTo>
                    <a:cubicBezTo>
                      <a:pt x="1" y="9"/>
                      <a:pt x="1" y="10"/>
                      <a:pt x="1" y="10"/>
                    </a:cubicBezTo>
                    <a:cubicBezTo>
                      <a:pt x="1" y="10"/>
                      <a:pt x="1" y="10"/>
                      <a:pt x="1" y="10"/>
                    </a:cubicBezTo>
                    <a:cubicBezTo>
                      <a:pt x="2" y="10"/>
                      <a:pt x="2" y="9"/>
                      <a:pt x="2" y="8"/>
                    </a:cubicBezTo>
                    <a:cubicBezTo>
                      <a:pt x="2" y="8"/>
                      <a:pt x="2" y="8"/>
                      <a:pt x="3" y="8"/>
                    </a:cubicBezTo>
                    <a:cubicBezTo>
                      <a:pt x="3" y="8"/>
                      <a:pt x="4" y="8"/>
                      <a:pt x="4" y="7"/>
                    </a:cubicBezTo>
                    <a:cubicBezTo>
                      <a:pt x="5" y="7"/>
                      <a:pt x="6" y="7"/>
                      <a:pt x="6" y="6"/>
                    </a:cubicBezTo>
                    <a:cubicBezTo>
                      <a:pt x="6" y="6"/>
                      <a:pt x="7" y="5"/>
                      <a:pt x="7" y="5"/>
                    </a:cubicBezTo>
                    <a:cubicBezTo>
                      <a:pt x="7" y="5"/>
                      <a:pt x="6" y="4"/>
                      <a:pt x="6" y="4"/>
                    </a:cubicBezTo>
                    <a:cubicBezTo>
                      <a:pt x="6" y="4"/>
                      <a:pt x="6" y="3"/>
                      <a:pt x="6" y="3"/>
                    </a:cubicBezTo>
                    <a:cubicBezTo>
                      <a:pt x="7" y="2"/>
                      <a:pt x="7" y="2"/>
                      <a:pt x="7" y="1"/>
                    </a:cubicBezTo>
                    <a:cubicBezTo>
                      <a:pt x="7" y="1"/>
                      <a:pt x="8" y="1"/>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0">
                <a:extLst>
                  <a:ext uri="{FF2B5EF4-FFF2-40B4-BE49-F238E27FC236}">
                    <a16:creationId xmlns:a16="http://schemas.microsoft.com/office/drawing/2014/main" id="{BE07BD4E-EDA0-4F60-BB75-2F4110CCF88A}"/>
                  </a:ext>
                </a:extLst>
              </p:cNvPr>
              <p:cNvSpPr>
                <a:spLocks/>
              </p:cNvSpPr>
              <p:nvPr/>
            </p:nvSpPr>
            <p:spPr bwMode="auto">
              <a:xfrm>
                <a:off x="8491554" y="4015149"/>
                <a:ext cx="6311" cy="6311"/>
              </a:xfrm>
              <a:custGeom>
                <a:avLst/>
                <a:gdLst>
                  <a:gd name="T0" fmla="*/ 0 w 2"/>
                  <a:gd name="T1" fmla="*/ 0 h 2"/>
                  <a:gd name="T2" fmla="*/ 1 w 2"/>
                  <a:gd name="T3" fmla="*/ 0 h 2"/>
                  <a:gd name="T4" fmla="*/ 1 w 2"/>
                  <a:gd name="T5" fmla="*/ 1 h 2"/>
                  <a:gd name="T6" fmla="*/ 2 w 2"/>
                  <a:gd name="T7" fmla="*/ 2 h 2"/>
                  <a:gd name="T8" fmla="*/ 2 w 2"/>
                  <a:gd name="T9" fmla="*/ 2 h 2"/>
                  <a:gd name="T10" fmla="*/ 1 w 2"/>
                  <a:gd name="T11" fmla="*/ 1 h 2"/>
                  <a:gd name="T12" fmla="*/ 0 w 2"/>
                  <a:gd name="T13" fmla="*/ 1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0"/>
                      <a:pt x="1" y="0"/>
                      <a:pt x="1" y="0"/>
                    </a:cubicBezTo>
                    <a:cubicBezTo>
                      <a:pt x="1" y="0"/>
                      <a:pt x="1" y="1"/>
                      <a:pt x="1" y="1"/>
                    </a:cubicBezTo>
                    <a:cubicBezTo>
                      <a:pt x="1" y="1"/>
                      <a:pt x="2" y="2"/>
                      <a:pt x="2" y="2"/>
                    </a:cubicBezTo>
                    <a:cubicBezTo>
                      <a:pt x="2" y="2"/>
                      <a:pt x="2" y="2"/>
                      <a:pt x="2"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1">
                <a:extLst>
                  <a:ext uri="{FF2B5EF4-FFF2-40B4-BE49-F238E27FC236}">
                    <a16:creationId xmlns:a16="http://schemas.microsoft.com/office/drawing/2014/main" id="{588FE037-CDD3-4AB4-B674-DACE5DD6A8A4}"/>
                  </a:ext>
                </a:extLst>
              </p:cNvPr>
              <p:cNvSpPr>
                <a:spLocks/>
              </p:cNvSpPr>
              <p:nvPr/>
            </p:nvSpPr>
            <p:spPr bwMode="auto">
              <a:xfrm>
                <a:off x="8491554" y="4021460"/>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1"/>
                      <a:pt x="1" y="1"/>
                    </a:cubicBezTo>
                    <a:cubicBezTo>
                      <a:pt x="1" y="1"/>
                      <a:pt x="1" y="1"/>
                      <a:pt x="1"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2">
                <a:extLst>
                  <a:ext uri="{FF2B5EF4-FFF2-40B4-BE49-F238E27FC236}">
                    <a16:creationId xmlns:a16="http://schemas.microsoft.com/office/drawing/2014/main" id="{72B35568-6DF8-4AF3-91C7-918BB86A7153}"/>
                  </a:ext>
                </a:extLst>
              </p:cNvPr>
              <p:cNvSpPr>
                <a:spLocks/>
              </p:cNvSpPr>
              <p:nvPr/>
            </p:nvSpPr>
            <p:spPr bwMode="auto">
              <a:xfrm>
                <a:off x="8494710" y="4018304"/>
                <a:ext cx="3156" cy="9467"/>
              </a:xfrm>
              <a:custGeom>
                <a:avLst/>
                <a:gdLst>
                  <a:gd name="T0" fmla="*/ 2 w 2"/>
                  <a:gd name="T1" fmla="*/ 2 h 6"/>
                  <a:gd name="T2" fmla="*/ 0 w 2"/>
                  <a:gd name="T3" fmla="*/ 4 h 6"/>
                  <a:gd name="T4" fmla="*/ 0 w 2"/>
                  <a:gd name="T5" fmla="*/ 6 h 6"/>
                  <a:gd name="T6" fmla="*/ 2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2 w 2"/>
                  <a:gd name="T21" fmla="*/ 0 h 6"/>
                  <a:gd name="T22" fmla="*/ 2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2"/>
                    </a:moveTo>
                    <a:lnTo>
                      <a:pt x="0" y="4"/>
                    </a:lnTo>
                    <a:lnTo>
                      <a:pt x="0" y="6"/>
                    </a:lnTo>
                    <a:lnTo>
                      <a:pt x="2" y="4"/>
                    </a:lnTo>
                    <a:lnTo>
                      <a:pt x="0" y="6"/>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3">
                <a:extLst>
                  <a:ext uri="{FF2B5EF4-FFF2-40B4-BE49-F238E27FC236}">
                    <a16:creationId xmlns:a16="http://schemas.microsoft.com/office/drawing/2014/main" id="{8B0A0B49-8E23-4BFA-A0CE-B4C1D1BD4261}"/>
                  </a:ext>
                </a:extLst>
              </p:cNvPr>
              <p:cNvSpPr>
                <a:spLocks/>
              </p:cNvSpPr>
              <p:nvPr/>
            </p:nvSpPr>
            <p:spPr bwMode="auto">
              <a:xfrm>
                <a:off x="8491554" y="4021460"/>
                <a:ext cx="3156" cy="6311"/>
              </a:xfrm>
              <a:custGeom>
                <a:avLst/>
                <a:gdLst>
                  <a:gd name="T0" fmla="*/ 2 w 2"/>
                  <a:gd name="T1" fmla="*/ 2 h 4"/>
                  <a:gd name="T2" fmla="*/ 2 w 2"/>
                  <a:gd name="T3" fmla="*/ 2 h 4"/>
                  <a:gd name="T4" fmla="*/ 0 w 2"/>
                  <a:gd name="T5" fmla="*/ 4 h 4"/>
                  <a:gd name="T6" fmla="*/ 2 w 2"/>
                  <a:gd name="T7" fmla="*/ 2 h 4"/>
                  <a:gd name="T8" fmla="*/ 2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2"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24">
                <a:extLst>
                  <a:ext uri="{FF2B5EF4-FFF2-40B4-BE49-F238E27FC236}">
                    <a16:creationId xmlns:a16="http://schemas.microsoft.com/office/drawing/2014/main" id="{5818C669-0F45-4CED-9929-B9D3F9B031CF}"/>
                  </a:ext>
                </a:extLst>
              </p:cNvPr>
              <p:cNvSpPr>
                <a:spLocks/>
              </p:cNvSpPr>
              <p:nvPr/>
            </p:nvSpPr>
            <p:spPr bwMode="auto">
              <a:xfrm>
                <a:off x="8475776" y="4024616"/>
                <a:ext cx="0" cy="3156"/>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225">
                <a:extLst>
                  <a:ext uri="{FF2B5EF4-FFF2-40B4-BE49-F238E27FC236}">
                    <a16:creationId xmlns:a16="http://schemas.microsoft.com/office/drawing/2014/main" id="{14329342-91FA-4BB8-A4DA-F5300AA91EE3}"/>
                  </a:ext>
                </a:extLst>
              </p:cNvPr>
              <p:cNvSpPr>
                <a:spLocks/>
              </p:cNvSpPr>
              <p:nvPr/>
            </p:nvSpPr>
            <p:spPr bwMode="auto">
              <a:xfrm>
                <a:off x="8501021" y="4030927"/>
                <a:ext cx="25246" cy="31557"/>
              </a:xfrm>
              <a:custGeom>
                <a:avLst/>
                <a:gdLst>
                  <a:gd name="T0" fmla="*/ 8 w 8"/>
                  <a:gd name="T1" fmla="*/ 0 h 10"/>
                  <a:gd name="T2" fmla="*/ 6 w 8"/>
                  <a:gd name="T3" fmla="*/ 1 h 10"/>
                  <a:gd name="T4" fmla="*/ 6 w 8"/>
                  <a:gd name="T5" fmla="*/ 1 h 10"/>
                  <a:gd name="T6" fmla="*/ 5 w 8"/>
                  <a:gd name="T7" fmla="*/ 1 h 10"/>
                  <a:gd name="T8" fmla="*/ 5 w 8"/>
                  <a:gd name="T9" fmla="*/ 2 h 10"/>
                  <a:gd name="T10" fmla="*/ 5 w 8"/>
                  <a:gd name="T11" fmla="*/ 1 h 10"/>
                  <a:gd name="T12" fmla="*/ 5 w 8"/>
                  <a:gd name="T13" fmla="*/ 1 h 10"/>
                  <a:gd name="T14" fmla="*/ 4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6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1"/>
                    </a:cubicBezTo>
                    <a:cubicBezTo>
                      <a:pt x="6" y="1"/>
                      <a:pt x="6" y="1"/>
                      <a:pt x="6" y="1"/>
                    </a:cubicBezTo>
                    <a:cubicBezTo>
                      <a:pt x="6" y="0"/>
                      <a:pt x="6" y="0"/>
                      <a:pt x="5" y="1"/>
                    </a:cubicBezTo>
                    <a:cubicBezTo>
                      <a:pt x="5" y="1"/>
                      <a:pt x="5" y="2"/>
                      <a:pt x="5" y="2"/>
                    </a:cubicBezTo>
                    <a:cubicBezTo>
                      <a:pt x="5" y="2"/>
                      <a:pt x="5" y="2"/>
                      <a:pt x="5" y="1"/>
                    </a:cubicBezTo>
                    <a:cubicBezTo>
                      <a:pt x="5" y="1"/>
                      <a:pt x="5" y="1"/>
                      <a:pt x="5" y="1"/>
                    </a:cubicBezTo>
                    <a:cubicBezTo>
                      <a:pt x="5" y="1"/>
                      <a:pt x="4" y="1"/>
                      <a:pt x="4" y="1"/>
                    </a:cubicBezTo>
                    <a:cubicBezTo>
                      <a:pt x="4" y="1"/>
                      <a:pt x="4" y="2"/>
                      <a:pt x="4" y="2"/>
                    </a:cubicBezTo>
                    <a:cubicBezTo>
                      <a:pt x="4" y="2"/>
                      <a:pt x="4" y="3"/>
                      <a:pt x="4" y="3"/>
                    </a:cubicBezTo>
                    <a:cubicBezTo>
                      <a:pt x="4" y="3"/>
                      <a:pt x="3" y="4"/>
                      <a:pt x="3" y="4"/>
                    </a:cubicBezTo>
                    <a:cubicBezTo>
                      <a:pt x="3" y="4"/>
                      <a:pt x="2" y="5"/>
                      <a:pt x="2" y="5"/>
                    </a:cubicBezTo>
                    <a:cubicBezTo>
                      <a:pt x="2" y="6"/>
                      <a:pt x="1" y="6"/>
                      <a:pt x="1" y="6"/>
                    </a:cubicBezTo>
                    <a:cubicBezTo>
                      <a:pt x="1" y="6"/>
                      <a:pt x="1" y="7"/>
                      <a:pt x="0" y="7"/>
                    </a:cubicBezTo>
                    <a:cubicBezTo>
                      <a:pt x="0" y="8"/>
                      <a:pt x="0" y="8"/>
                      <a:pt x="1" y="8"/>
                    </a:cubicBezTo>
                    <a:cubicBezTo>
                      <a:pt x="1" y="8"/>
                      <a:pt x="1" y="8"/>
                      <a:pt x="1" y="9"/>
                    </a:cubicBezTo>
                    <a:cubicBezTo>
                      <a:pt x="1" y="9"/>
                      <a:pt x="1" y="10"/>
                      <a:pt x="1" y="10"/>
                    </a:cubicBezTo>
                    <a:cubicBezTo>
                      <a:pt x="1" y="10"/>
                      <a:pt x="1" y="10"/>
                      <a:pt x="1" y="10"/>
                    </a:cubicBezTo>
                    <a:cubicBezTo>
                      <a:pt x="1" y="9"/>
                      <a:pt x="1" y="9"/>
                      <a:pt x="2" y="8"/>
                    </a:cubicBezTo>
                    <a:cubicBezTo>
                      <a:pt x="2" y="8"/>
                      <a:pt x="2" y="8"/>
                      <a:pt x="3" y="8"/>
                    </a:cubicBezTo>
                    <a:cubicBezTo>
                      <a:pt x="3" y="8"/>
                      <a:pt x="4" y="8"/>
                      <a:pt x="4" y="7"/>
                    </a:cubicBezTo>
                    <a:cubicBezTo>
                      <a:pt x="5" y="7"/>
                      <a:pt x="6" y="6"/>
                      <a:pt x="6" y="6"/>
                    </a:cubicBezTo>
                    <a:cubicBezTo>
                      <a:pt x="6" y="6"/>
                      <a:pt x="6" y="5"/>
                      <a:pt x="6" y="5"/>
                    </a:cubicBezTo>
                    <a:cubicBezTo>
                      <a:pt x="6" y="4"/>
                      <a:pt x="6" y="4"/>
                      <a:pt x="6" y="4"/>
                    </a:cubicBezTo>
                    <a:cubicBezTo>
                      <a:pt x="6" y="3"/>
                      <a:pt x="6" y="3"/>
                      <a:pt x="6" y="3"/>
                    </a:cubicBezTo>
                    <a:cubicBezTo>
                      <a:pt x="6" y="2"/>
                      <a:pt x="7" y="2"/>
                      <a:pt x="7" y="1"/>
                    </a:cubicBezTo>
                    <a:cubicBezTo>
                      <a:pt x="7" y="1"/>
                      <a:pt x="8" y="0"/>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26">
                <a:extLst>
                  <a:ext uri="{FF2B5EF4-FFF2-40B4-BE49-F238E27FC236}">
                    <a16:creationId xmlns:a16="http://schemas.microsoft.com/office/drawing/2014/main" id="{64D14348-8675-4C98-BC38-96AEBE5CA541}"/>
                  </a:ext>
                </a:extLst>
              </p:cNvPr>
              <p:cNvSpPr>
                <a:spLocks/>
              </p:cNvSpPr>
              <p:nvPr/>
            </p:nvSpPr>
            <p:spPr bwMode="auto">
              <a:xfrm>
                <a:off x="8519956" y="4043550"/>
                <a:ext cx="3156" cy="6311"/>
              </a:xfrm>
              <a:custGeom>
                <a:avLst/>
                <a:gdLst>
                  <a:gd name="T0" fmla="*/ 0 w 1"/>
                  <a:gd name="T1" fmla="*/ 0 h 2"/>
                  <a:gd name="T2" fmla="*/ 1 w 1"/>
                  <a:gd name="T3" fmla="*/ 0 h 2"/>
                  <a:gd name="T4" fmla="*/ 1 w 1"/>
                  <a:gd name="T5" fmla="*/ 1 h 2"/>
                  <a:gd name="T6" fmla="*/ 1 w 1"/>
                  <a:gd name="T7" fmla="*/ 2 h 2"/>
                  <a:gd name="T8" fmla="*/ 1 w 1"/>
                  <a:gd name="T9" fmla="*/ 2 h 2"/>
                  <a:gd name="T10" fmla="*/ 1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0"/>
                    </a:cubicBezTo>
                    <a:cubicBezTo>
                      <a:pt x="1" y="0"/>
                      <a:pt x="1" y="1"/>
                      <a:pt x="1" y="1"/>
                    </a:cubicBezTo>
                    <a:cubicBezTo>
                      <a:pt x="1" y="1"/>
                      <a:pt x="1" y="2"/>
                      <a:pt x="1" y="2"/>
                    </a:cubicBezTo>
                    <a:cubicBezTo>
                      <a:pt x="1" y="2"/>
                      <a:pt x="1" y="2"/>
                      <a:pt x="1"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227">
                <a:extLst>
                  <a:ext uri="{FF2B5EF4-FFF2-40B4-BE49-F238E27FC236}">
                    <a16:creationId xmlns:a16="http://schemas.microsoft.com/office/drawing/2014/main" id="{DD9FD38E-37D3-4E91-AC60-4EA73B6A94D6}"/>
                  </a:ext>
                </a:extLst>
              </p:cNvPr>
              <p:cNvSpPr>
                <a:spLocks/>
              </p:cNvSpPr>
              <p:nvPr/>
            </p:nvSpPr>
            <p:spPr bwMode="auto">
              <a:xfrm>
                <a:off x="8519956" y="4046706"/>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228">
                <a:extLst>
                  <a:ext uri="{FF2B5EF4-FFF2-40B4-BE49-F238E27FC236}">
                    <a16:creationId xmlns:a16="http://schemas.microsoft.com/office/drawing/2014/main" id="{4228E6E6-693C-40E5-8CB0-6A1144B02A2B}"/>
                  </a:ext>
                </a:extLst>
              </p:cNvPr>
              <p:cNvSpPr>
                <a:spLocks/>
              </p:cNvSpPr>
              <p:nvPr/>
            </p:nvSpPr>
            <p:spPr bwMode="auto">
              <a:xfrm>
                <a:off x="8523111" y="4046706"/>
                <a:ext cx="3156" cy="9467"/>
              </a:xfrm>
              <a:custGeom>
                <a:avLst/>
                <a:gdLst>
                  <a:gd name="T0" fmla="*/ 0 w 2"/>
                  <a:gd name="T1" fmla="*/ 2 h 6"/>
                  <a:gd name="T2" fmla="*/ 0 w 2"/>
                  <a:gd name="T3" fmla="*/ 4 h 6"/>
                  <a:gd name="T4" fmla="*/ 0 w 2"/>
                  <a:gd name="T5" fmla="*/ 4 h 6"/>
                  <a:gd name="T6" fmla="*/ 0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0 w 2"/>
                  <a:gd name="T21" fmla="*/ 0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lnTo>
                      <a:pt x="0" y="4"/>
                    </a:lnTo>
                    <a:lnTo>
                      <a:pt x="0" y="4"/>
                    </a:lnTo>
                    <a:lnTo>
                      <a:pt x="0" y="4"/>
                    </a:lnTo>
                    <a:lnTo>
                      <a:pt x="0" y="6"/>
                    </a:lnTo>
                    <a:lnTo>
                      <a:pt x="2" y="4"/>
                    </a:lnTo>
                    <a:lnTo>
                      <a:pt x="2" y="4"/>
                    </a:lnTo>
                    <a:lnTo>
                      <a:pt x="2" y="2"/>
                    </a:lnTo>
                    <a:lnTo>
                      <a:pt x="2" y="2"/>
                    </a:lnTo>
                    <a:lnTo>
                      <a:pt x="2"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229">
                <a:extLst>
                  <a:ext uri="{FF2B5EF4-FFF2-40B4-BE49-F238E27FC236}">
                    <a16:creationId xmlns:a16="http://schemas.microsoft.com/office/drawing/2014/main" id="{53D6B601-3F8F-4736-B54B-293857C1BDC9}"/>
                  </a:ext>
                </a:extLst>
              </p:cNvPr>
              <p:cNvSpPr>
                <a:spLocks/>
              </p:cNvSpPr>
              <p:nvPr/>
            </p:nvSpPr>
            <p:spPr bwMode="auto">
              <a:xfrm>
                <a:off x="8519956" y="4049861"/>
                <a:ext cx="3156" cy="6311"/>
              </a:xfrm>
              <a:custGeom>
                <a:avLst/>
                <a:gdLst>
                  <a:gd name="T0" fmla="*/ 2 w 2"/>
                  <a:gd name="T1" fmla="*/ 2 h 4"/>
                  <a:gd name="T2" fmla="*/ 2 w 2"/>
                  <a:gd name="T3" fmla="*/ 2 h 4"/>
                  <a:gd name="T4" fmla="*/ 0 w 2"/>
                  <a:gd name="T5" fmla="*/ 4 h 4"/>
                  <a:gd name="T6" fmla="*/ 2 w 2"/>
                  <a:gd name="T7" fmla="*/ 2 h 4"/>
                  <a:gd name="T8" fmla="*/ 0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0"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230">
                <a:extLst>
                  <a:ext uri="{FF2B5EF4-FFF2-40B4-BE49-F238E27FC236}">
                    <a16:creationId xmlns:a16="http://schemas.microsoft.com/office/drawing/2014/main" id="{22FC6D9A-F037-4DD5-B20A-0DF31D0101FF}"/>
                  </a:ext>
                </a:extLst>
              </p:cNvPr>
              <p:cNvSpPr>
                <a:spLocks/>
              </p:cNvSpPr>
              <p:nvPr/>
            </p:nvSpPr>
            <p:spPr bwMode="auto">
              <a:xfrm>
                <a:off x="8504177" y="4053017"/>
                <a:ext cx="0" cy="3156"/>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231">
                <a:extLst>
                  <a:ext uri="{FF2B5EF4-FFF2-40B4-BE49-F238E27FC236}">
                    <a16:creationId xmlns:a16="http://schemas.microsoft.com/office/drawing/2014/main" id="{53F42721-AE3F-420A-A9ED-3EB2285E6C3B}"/>
                  </a:ext>
                </a:extLst>
              </p:cNvPr>
              <p:cNvSpPr>
                <a:spLocks/>
              </p:cNvSpPr>
              <p:nvPr/>
            </p:nvSpPr>
            <p:spPr bwMode="auto">
              <a:xfrm>
                <a:off x="8373215" y="4056173"/>
                <a:ext cx="170407" cy="93093"/>
              </a:xfrm>
              <a:custGeom>
                <a:avLst/>
                <a:gdLst>
                  <a:gd name="T0" fmla="*/ 39 w 55"/>
                  <a:gd name="T1" fmla="*/ 30 h 30"/>
                  <a:gd name="T2" fmla="*/ 55 w 55"/>
                  <a:gd name="T3" fmla="*/ 18 h 30"/>
                  <a:gd name="T4" fmla="*/ 18 w 55"/>
                  <a:gd name="T5" fmla="*/ 9 h 30"/>
                  <a:gd name="T6" fmla="*/ 15 w 55"/>
                  <a:gd name="T7" fmla="*/ 2 h 30"/>
                  <a:gd name="T8" fmla="*/ 6 w 55"/>
                  <a:gd name="T9" fmla="*/ 0 h 30"/>
                  <a:gd name="T10" fmla="*/ 3 w 55"/>
                  <a:gd name="T11" fmla="*/ 10 h 30"/>
                  <a:gd name="T12" fmla="*/ 5 w 55"/>
                  <a:gd name="T13" fmla="*/ 14 h 30"/>
                  <a:gd name="T14" fmla="*/ 2 w 55"/>
                  <a:gd name="T15" fmla="*/ 18 h 30"/>
                  <a:gd name="T16" fmla="*/ 0 w 55"/>
                  <a:gd name="T17" fmla="*/ 26 h 30"/>
                  <a:gd name="T18" fmla="*/ 10 w 55"/>
                  <a:gd name="T19" fmla="*/ 29 h 30"/>
                  <a:gd name="T20" fmla="*/ 14 w 55"/>
                  <a:gd name="T21" fmla="*/ 24 h 30"/>
                  <a:gd name="T22" fmla="*/ 39 w 5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0">
                    <a:moveTo>
                      <a:pt x="39" y="30"/>
                    </a:moveTo>
                    <a:cubicBezTo>
                      <a:pt x="46" y="27"/>
                      <a:pt x="51" y="22"/>
                      <a:pt x="55" y="18"/>
                    </a:cubicBezTo>
                    <a:cubicBezTo>
                      <a:pt x="18" y="9"/>
                      <a:pt x="18" y="9"/>
                      <a:pt x="18" y="9"/>
                    </a:cubicBezTo>
                    <a:cubicBezTo>
                      <a:pt x="15" y="2"/>
                      <a:pt x="15" y="2"/>
                      <a:pt x="15" y="2"/>
                    </a:cubicBezTo>
                    <a:cubicBezTo>
                      <a:pt x="6" y="0"/>
                      <a:pt x="6" y="0"/>
                      <a:pt x="6" y="0"/>
                    </a:cubicBezTo>
                    <a:cubicBezTo>
                      <a:pt x="3" y="10"/>
                      <a:pt x="3" y="10"/>
                      <a:pt x="3" y="10"/>
                    </a:cubicBezTo>
                    <a:cubicBezTo>
                      <a:pt x="5" y="14"/>
                      <a:pt x="5" y="14"/>
                      <a:pt x="5" y="14"/>
                    </a:cubicBezTo>
                    <a:cubicBezTo>
                      <a:pt x="2" y="18"/>
                      <a:pt x="2" y="18"/>
                      <a:pt x="2" y="18"/>
                    </a:cubicBezTo>
                    <a:cubicBezTo>
                      <a:pt x="0" y="26"/>
                      <a:pt x="0" y="26"/>
                      <a:pt x="0" y="26"/>
                    </a:cubicBezTo>
                    <a:cubicBezTo>
                      <a:pt x="10" y="29"/>
                      <a:pt x="10" y="29"/>
                      <a:pt x="10" y="29"/>
                    </a:cubicBezTo>
                    <a:cubicBezTo>
                      <a:pt x="14" y="24"/>
                      <a:pt x="14" y="24"/>
                      <a:pt x="14" y="24"/>
                    </a:cubicBezTo>
                    <a:lnTo>
                      <a:pt x="39" y="3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32">
                <a:extLst>
                  <a:ext uri="{FF2B5EF4-FFF2-40B4-BE49-F238E27FC236}">
                    <a16:creationId xmlns:a16="http://schemas.microsoft.com/office/drawing/2014/main" id="{EE2B3331-E6BD-4D46-8786-7AEE07852959}"/>
                  </a:ext>
                </a:extLst>
              </p:cNvPr>
              <p:cNvSpPr>
                <a:spLocks/>
              </p:cNvSpPr>
              <p:nvPr/>
            </p:nvSpPr>
            <p:spPr bwMode="auto">
              <a:xfrm>
                <a:off x="8373215" y="4056173"/>
                <a:ext cx="167252" cy="89938"/>
              </a:xfrm>
              <a:custGeom>
                <a:avLst/>
                <a:gdLst>
                  <a:gd name="T0" fmla="*/ 41 w 54"/>
                  <a:gd name="T1" fmla="*/ 29 h 29"/>
                  <a:gd name="T2" fmla="*/ 54 w 54"/>
                  <a:gd name="T3" fmla="*/ 19 h 29"/>
                  <a:gd name="T4" fmla="*/ 17 w 54"/>
                  <a:gd name="T5" fmla="*/ 11 h 29"/>
                  <a:gd name="T6" fmla="*/ 14 w 54"/>
                  <a:gd name="T7" fmla="*/ 2 h 29"/>
                  <a:gd name="T8" fmla="*/ 6 w 54"/>
                  <a:gd name="T9" fmla="*/ 0 h 29"/>
                  <a:gd name="T10" fmla="*/ 4 w 54"/>
                  <a:gd name="T11" fmla="*/ 7 h 29"/>
                  <a:gd name="T12" fmla="*/ 6 w 54"/>
                  <a:gd name="T13" fmla="*/ 15 h 29"/>
                  <a:gd name="T14" fmla="*/ 1 w 54"/>
                  <a:gd name="T15" fmla="*/ 21 h 29"/>
                  <a:gd name="T16" fmla="*/ 0 w 54"/>
                  <a:gd name="T17" fmla="*/ 26 h 29"/>
                  <a:gd name="T18" fmla="*/ 8 w 54"/>
                  <a:gd name="T19" fmla="*/ 28 h 29"/>
                  <a:gd name="T20" fmla="*/ 14 w 54"/>
                  <a:gd name="T21" fmla="*/ 23 h 29"/>
                  <a:gd name="T22" fmla="*/ 41 w 54"/>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9">
                    <a:moveTo>
                      <a:pt x="41" y="29"/>
                    </a:moveTo>
                    <a:cubicBezTo>
                      <a:pt x="46" y="26"/>
                      <a:pt x="51" y="22"/>
                      <a:pt x="54" y="19"/>
                    </a:cubicBezTo>
                    <a:cubicBezTo>
                      <a:pt x="17" y="11"/>
                      <a:pt x="17" y="11"/>
                      <a:pt x="17" y="11"/>
                    </a:cubicBezTo>
                    <a:cubicBezTo>
                      <a:pt x="14" y="2"/>
                      <a:pt x="14" y="2"/>
                      <a:pt x="14" y="2"/>
                    </a:cubicBezTo>
                    <a:cubicBezTo>
                      <a:pt x="6" y="0"/>
                      <a:pt x="6" y="0"/>
                      <a:pt x="6" y="0"/>
                    </a:cubicBezTo>
                    <a:cubicBezTo>
                      <a:pt x="4" y="7"/>
                      <a:pt x="4" y="7"/>
                      <a:pt x="4" y="7"/>
                    </a:cubicBezTo>
                    <a:cubicBezTo>
                      <a:pt x="6" y="15"/>
                      <a:pt x="6" y="15"/>
                      <a:pt x="6" y="15"/>
                    </a:cubicBezTo>
                    <a:cubicBezTo>
                      <a:pt x="1" y="21"/>
                      <a:pt x="1" y="21"/>
                      <a:pt x="1" y="21"/>
                    </a:cubicBezTo>
                    <a:cubicBezTo>
                      <a:pt x="0" y="26"/>
                      <a:pt x="0" y="26"/>
                      <a:pt x="0" y="26"/>
                    </a:cubicBezTo>
                    <a:cubicBezTo>
                      <a:pt x="8" y="28"/>
                      <a:pt x="8" y="28"/>
                      <a:pt x="8" y="28"/>
                    </a:cubicBezTo>
                    <a:cubicBezTo>
                      <a:pt x="14" y="23"/>
                      <a:pt x="14" y="23"/>
                      <a:pt x="14" y="23"/>
                    </a:cubicBezTo>
                    <a:lnTo>
                      <a:pt x="41"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233">
                <a:extLst>
                  <a:ext uri="{FF2B5EF4-FFF2-40B4-BE49-F238E27FC236}">
                    <a16:creationId xmlns:a16="http://schemas.microsoft.com/office/drawing/2014/main" id="{95D87B13-C109-4568-B08A-355FCB261AFD}"/>
                  </a:ext>
                </a:extLst>
              </p:cNvPr>
              <p:cNvSpPr>
                <a:spLocks/>
              </p:cNvSpPr>
              <p:nvPr/>
            </p:nvSpPr>
            <p:spPr bwMode="auto">
              <a:xfrm>
                <a:off x="8411084" y="4095619"/>
                <a:ext cx="23668" cy="22090"/>
              </a:xfrm>
              <a:custGeom>
                <a:avLst/>
                <a:gdLst>
                  <a:gd name="T0" fmla="*/ 8 w 15"/>
                  <a:gd name="T1" fmla="*/ 0 h 14"/>
                  <a:gd name="T2" fmla="*/ 8 w 15"/>
                  <a:gd name="T3" fmla="*/ 2 h 14"/>
                  <a:gd name="T4" fmla="*/ 2 w 15"/>
                  <a:gd name="T5" fmla="*/ 4 h 14"/>
                  <a:gd name="T6" fmla="*/ 2 w 15"/>
                  <a:gd name="T7" fmla="*/ 4 h 14"/>
                  <a:gd name="T8" fmla="*/ 2 w 15"/>
                  <a:gd name="T9" fmla="*/ 6 h 14"/>
                  <a:gd name="T10" fmla="*/ 2 w 15"/>
                  <a:gd name="T11" fmla="*/ 6 h 14"/>
                  <a:gd name="T12" fmla="*/ 2 w 15"/>
                  <a:gd name="T13" fmla="*/ 6 h 14"/>
                  <a:gd name="T14" fmla="*/ 2 w 15"/>
                  <a:gd name="T15" fmla="*/ 8 h 14"/>
                  <a:gd name="T16" fmla="*/ 0 w 15"/>
                  <a:gd name="T17" fmla="*/ 8 h 14"/>
                  <a:gd name="T18" fmla="*/ 2 w 15"/>
                  <a:gd name="T19" fmla="*/ 8 h 14"/>
                  <a:gd name="T20" fmla="*/ 6 w 15"/>
                  <a:gd name="T21" fmla="*/ 12 h 14"/>
                  <a:gd name="T22" fmla="*/ 4 w 15"/>
                  <a:gd name="T23" fmla="*/ 14 h 14"/>
                  <a:gd name="T24" fmla="*/ 6 w 15"/>
                  <a:gd name="T25" fmla="*/ 12 h 14"/>
                  <a:gd name="T26" fmla="*/ 6 w 15"/>
                  <a:gd name="T27" fmla="*/ 14 h 14"/>
                  <a:gd name="T28" fmla="*/ 6 w 15"/>
                  <a:gd name="T29" fmla="*/ 14 h 14"/>
                  <a:gd name="T30" fmla="*/ 8 w 15"/>
                  <a:gd name="T31" fmla="*/ 12 h 14"/>
                  <a:gd name="T32" fmla="*/ 8 w 15"/>
                  <a:gd name="T33" fmla="*/ 14 h 14"/>
                  <a:gd name="T34" fmla="*/ 8 w 15"/>
                  <a:gd name="T35" fmla="*/ 14 h 14"/>
                  <a:gd name="T36" fmla="*/ 13 w 15"/>
                  <a:gd name="T37" fmla="*/ 10 h 14"/>
                  <a:gd name="T38" fmla="*/ 13 w 15"/>
                  <a:gd name="T39" fmla="*/ 12 h 14"/>
                  <a:gd name="T40" fmla="*/ 13 w 15"/>
                  <a:gd name="T41" fmla="*/ 10 h 14"/>
                  <a:gd name="T42" fmla="*/ 13 w 15"/>
                  <a:gd name="T43" fmla="*/ 10 h 14"/>
                  <a:gd name="T44" fmla="*/ 13 w 15"/>
                  <a:gd name="T45" fmla="*/ 10 h 14"/>
                  <a:gd name="T46" fmla="*/ 13 w 15"/>
                  <a:gd name="T47" fmla="*/ 8 h 14"/>
                  <a:gd name="T48" fmla="*/ 15 w 15"/>
                  <a:gd name="T49" fmla="*/ 8 h 14"/>
                  <a:gd name="T50" fmla="*/ 13 w 15"/>
                  <a:gd name="T51" fmla="*/ 8 h 14"/>
                  <a:gd name="T52" fmla="*/ 10 w 15"/>
                  <a:gd name="T53" fmla="*/ 2 h 14"/>
                  <a:gd name="T54" fmla="*/ 11 w 15"/>
                  <a:gd name="T55" fmla="*/ 2 h 14"/>
                  <a:gd name="T56" fmla="*/ 10 w 15"/>
                  <a:gd name="T57" fmla="*/ 2 h 14"/>
                  <a:gd name="T58" fmla="*/ 10 w 15"/>
                  <a:gd name="T59" fmla="*/ 2 h 14"/>
                  <a:gd name="T60" fmla="*/ 8 w 15"/>
                  <a:gd name="T61" fmla="*/ 2 h 14"/>
                  <a:gd name="T62" fmla="*/ 8 w 15"/>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8" y="0"/>
                    </a:moveTo>
                    <a:lnTo>
                      <a:pt x="8" y="0"/>
                    </a:lnTo>
                    <a:lnTo>
                      <a:pt x="8" y="2"/>
                    </a:lnTo>
                    <a:lnTo>
                      <a:pt x="8" y="2"/>
                    </a:lnTo>
                    <a:lnTo>
                      <a:pt x="8" y="6"/>
                    </a:lnTo>
                    <a:lnTo>
                      <a:pt x="2" y="4"/>
                    </a:lnTo>
                    <a:lnTo>
                      <a:pt x="2" y="4"/>
                    </a:lnTo>
                    <a:lnTo>
                      <a:pt x="2" y="4"/>
                    </a:lnTo>
                    <a:lnTo>
                      <a:pt x="2" y="4"/>
                    </a:lnTo>
                    <a:lnTo>
                      <a:pt x="2" y="6"/>
                    </a:lnTo>
                    <a:lnTo>
                      <a:pt x="2" y="6"/>
                    </a:lnTo>
                    <a:lnTo>
                      <a:pt x="2" y="6"/>
                    </a:lnTo>
                    <a:lnTo>
                      <a:pt x="2" y="6"/>
                    </a:lnTo>
                    <a:lnTo>
                      <a:pt x="2" y="6"/>
                    </a:lnTo>
                    <a:lnTo>
                      <a:pt x="2" y="6"/>
                    </a:lnTo>
                    <a:lnTo>
                      <a:pt x="2" y="8"/>
                    </a:lnTo>
                    <a:lnTo>
                      <a:pt x="2" y="8"/>
                    </a:lnTo>
                    <a:lnTo>
                      <a:pt x="0" y="8"/>
                    </a:lnTo>
                    <a:lnTo>
                      <a:pt x="2" y="8"/>
                    </a:lnTo>
                    <a:lnTo>
                      <a:pt x="2" y="8"/>
                    </a:lnTo>
                    <a:lnTo>
                      <a:pt x="6" y="8"/>
                    </a:lnTo>
                    <a:lnTo>
                      <a:pt x="6" y="12"/>
                    </a:lnTo>
                    <a:lnTo>
                      <a:pt x="6" y="12"/>
                    </a:lnTo>
                    <a:lnTo>
                      <a:pt x="4" y="14"/>
                    </a:lnTo>
                    <a:lnTo>
                      <a:pt x="6" y="14"/>
                    </a:lnTo>
                    <a:lnTo>
                      <a:pt x="6" y="12"/>
                    </a:lnTo>
                    <a:lnTo>
                      <a:pt x="6" y="12"/>
                    </a:lnTo>
                    <a:lnTo>
                      <a:pt x="6" y="14"/>
                    </a:lnTo>
                    <a:lnTo>
                      <a:pt x="6" y="14"/>
                    </a:lnTo>
                    <a:lnTo>
                      <a:pt x="6" y="14"/>
                    </a:lnTo>
                    <a:lnTo>
                      <a:pt x="8" y="14"/>
                    </a:lnTo>
                    <a:lnTo>
                      <a:pt x="8" y="12"/>
                    </a:lnTo>
                    <a:lnTo>
                      <a:pt x="8" y="14"/>
                    </a:lnTo>
                    <a:lnTo>
                      <a:pt x="8" y="14"/>
                    </a:lnTo>
                    <a:lnTo>
                      <a:pt x="10" y="14"/>
                    </a:lnTo>
                    <a:lnTo>
                      <a:pt x="8" y="14"/>
                    </a:lnTo>
                    <a:lnTo>
                      <a:pt x="10" y="10"/>
                    </a:lnTo>
                    <a:lnTo>
                      <a:pt x="13" y="10"/>
                    </a:lnTo>
                    <a:lnTo>
                      <a:pt x="13" y="10"/>
                    </a:lnTo>
                    <a:lnTo>
                      <a:pt x="13" y="12"/>
                    </a:lnTo>
                    <a:lnTo>
                      <a:pt x="13" y="10"/>
                    </a:lnTo>
                    <a:lnTo>
                      <a:pt x="13" y="10"/>
                    </a:lnTo>
                    <a:lnTo>
                      <a:pt x="13" y="10"/>
                    </a:lnTo>
                    <a:lnTo>
                      <a:pt x="13" y="10"/>
                    </a:lnTo>
                    <a:lnTo>
                      <a:pt x="13" y="10"/>
                    </a:lnTo>
                    <a:lnTo>
                      <a:pt x="13" y="10"/>
                    </a:lnTo>
                    <a:lnTo>
                      <a:pt x="13" y="8"/>
                    </a:lnTo>
                    <a:lnTo>
                      <a:pt x="13" y="8"/>
                    </a:lnTo>
                    <a:lnTo>
                      <a:pt x="13" y="8"/>
                    </a:lnTo>
                    <a:lnTo>
                      <a:pt x="15" y="8"/>
                    </a:lnTo>
                    <a:lnTo>
                      <a:pt x="15" y="6"/>
                    </a:lnTo>
                    <a:lnTo>
                      <a:pt x="13" y="8"/>
                    </a:lnTo>
                    <a:lnTo>
                      <a:pt x="10" y="6"/>
                    </a:lnTo>
                    <a:lnTo>
                      <a:pt x="10" y="2"/>
                    </a:lnTo>
                    <a:lnTo>
                      <a:pt x="11" y="2"/>
                    </a:lnTo>
                    <a:lnTo>
                      <a:pt x="11" y="2"/>
                    </a:lnTo>
                    <a:lnTo>
                      <a:pt x="10" y="2"/>
                    </a:lnTo>
                    <a:lnTo>
                      <a:pt x="10" y="2"/>
                    </a:lnTo>
                    <a:lnTo>
                      <a:pt x="10" y="2"/>
                    </a:lnTo>
                    <a:lnTo>
                      <a:pt x="10" y="2"/>
                    </a:lnTo>
                    <a:lnTo>
                      <a:pt x="10" y="2"/>
                    </a:lnTo>
                    <a:lnTo>
                      <a:pt x="8" y="2"/>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234">
                <a:extLst>
                  <a:ext uri="{FF2B5EF4-FFF2-40B4-BE49-F238E27FC236}">
                    <a16:creationId xmlns:a16="http://schemas.microsoft.com/office/drawing/2014/main" id="{B851BD41-0BD9-4BEF-BEFF-340F9A723FFD}"/>
                  </a:ext>
                </a:extLst>
              </p:cNvPr>
              <p:cNvSpPr>
                <a:spLocks/>
              </p:cNvSpPr>
              <p:nvPr/>
            </p:nvSpPr>
            <p:spPr bwMode="auto">
              <a:xfrm>
                <a:off x="8459997" y="4108242"/>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6 h 14"/>
                  <a:gd name="T16" fmla="*/ 0 w 16"/>
                  <a:gd name="T17" fmla="*/ 8 h 14"/>
                  <a:gd name="T18" fmla="*/ 2 w 16"/>
                  <a:gd name="T19" fmla="*/ 8 h 14"/>
                  <a:gd name="T20" fmla="*/ 6 w 16"/>
                  <a:gd name="T21" fmla="*/ 12 h 14"/>
                  <a:gd name="T22" fmla="*/ 4 w 16"/>
                  <a:gd name="T23" fmla="*/ 12 h 14"/>
                  <a:gd name="T24" fmla="*/ 6 w 16"/>
                  <a:gd name="T25" fmla="*/ 12 h 14"/>
                  <a:gd name="T26" fmla="*/ 6 w 16"/>
                  <a:gd name="T27" fmla="*/ 12 h 14"/>
                  <a:gd name="T28" fmla="*/ 6 w 16"/>
                  <a:gd name="T29" fmla="*/ 14 h 14"/>
                  <a:gd name="T30" fmla="*/ 6 w 16"/>
                  <a:gd name="T31" fmla="*/ 12 h 14"/>
                  <a:gd name="T32" fmla="*/ 8 w 16"/>
                  <a:gd name="T33" fmla="*/ 14 h 14"/>
                  <a:gd name="T34" fmla="*/ 8 w 16"/>
                  <a:gd name="T35" fmla="*/ 12 h 14"/>
                  <a:gd name="T36" fmla="*/ 14 w 16"/>
                  <a:gd name="T37" fmla="*/ 10 h 14"/>
                  <a:gd name="T38" fmla="*/ 14 w 16"/>
                  <a:gd name="T39" fmla="*/ 10 h 14"/>
                  <a:gd name="T40" fmla="*/ 14 w 16"/>
                  <a:gd name="T41" fmla="*/ 10 h 14"/>
                  <a:gd name="T42" fmla="*/ 14 w 16"/>
                  <a:gd name="T43" fmla="*/ 10 h 14"/>
                  <a:gd name="T44" fmla="*/ 14 w 16"/>
                  <a:gd name="T45" fmla="*/ 8 h 14"/>
                  <a:gd name="T46" fmla="*/ 14 w 16"/>
                  <a:gd name="T47" fmla="*/ 8 h 14"/>
                  <a:gd name="T48" fmla="*/ 16 w 16"/>
                  <a:gd name="T49" fmla="*/ 8 h 14"/>
                  <a:gd name="T50" fmla="*/ 14 w 16"/>
                  <a:gd name="T51" fmla="*/ 6 h 14"/>
                  <a:gd name="T52" fmla="*/ 10 w 16"/>
                  <a:gd name="T53" fmla="*/ 2 h 14"/>
                  <a:gd name="T54" fmla="*/ 10 w 16"/>
                  <a:gd name="T55" fmla="*/ 0 h 14"/>
                  <a:gd name="T56" fmla="*/ 10 w 16"/>
                  <a:gd name="T57" fmla="*/ 2 h 14"/>
                  <a:gd name="T58" fmla="*/ 10 w 16"/>
                  <a:gd name="T59" fmla="*/ 0 h 14"/>
                  <a:gd name="T60" fmla="*/ 8 w 16"/>
                  <a:gd name="T61" fmla="*/ 0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lnTo>
                      <a:pt x="0" y="8"/>
                    </a:lnTo>
                    <a:lnTo>
                      <a:pt x="2" y="8"/>
                    </a:lnTo>
                    <a:lnTo>
                      <a:pt x="2" y="8"/>
                    </a:lnTo>
                    <a:lnTo>
                      <a:pt x="6" y="8"/>
                    </a:lnTo>
                    <a:lnTo>
                      <a:pt x="6" y="12"/>
                    </a:lnTo>
                    <a:lnTo>
                      <a:pt x="6" y="12"/>
                    </a:lnTo>
                    <a:lnTo>
                      <a:pt x="4" y="12"/>
                    </a:lnTo>
                    <a:lnTo>
                      <a:pt x="6" y="12"/>
                    </a:lnTo>
                    <a:lnTo>
                      <a:pt x="6" y="12"/>
                    </a:lnTo>
                    <a:lnTo>
                      <a:pt x="6" y="12"/>
                    </a:lnTo>
                    <a:lnTo>
                      <a:pt x="6" y="12"/>
                    </a:lnTo>
                    <a:lnTo>
                      <a:pt x="6" y="14"/>
                    </a:lnTo>
                    <a:lnTo>
                      <a:pt x="6" y="14"/>
                    </a:lnTo>
                    <a:lnTo>
                      <a:pt x="8" y="14"/>
                    </a:lnTo>
                    <a:lnTo>
                      <a:pt x="6" y="12"/>
                    </a:lnTo>
                    <a:lnTo>
                      <a:pt x="8" y="12"/>
                    </a:lnTo>
                    <a:lnTo>
                      <a:pt x="8" y="14"/>
                    </a:lnTo>
                    <a:lnTo>
                      <a:pt x="8" y="14"/>
                    </a:lnTo>
                    <a:lnTo>
                      <a:pt x="8" y="12"/>
                    </a:lnTo>
                    <a:lnTo>
                      <a:pt x="10" y="8"/>
                    </a:lnTo>
                    <a:lnTo>
                      <a:pt x="14" y="10"/>
                    </a:lnTo>
                    <a:lnTo>
                      <a:pt x="14" y="10"/>
                    </a:lnTo>
                    <a:lnTo>
                      <a:pt x="14" y="10"/>
                    </a:lnTo>
                    <a:lnTo>
                      <a:pt x="14" y="10"/>
                    </a:lnTo>
                    <a:lnTo>
                      <a:pt x="14" y="10"/>
                    </a:lnTo>
                    <a:lnTo>
                      <a:pt x="14" y="8"/>
                    </a:lnTo>
                    <a:lnTo>
                      <a:pt x="14" y="10"/>
                    </a:lnTo>
                    <a:lnTo>
                      <a:pt x="14" y="8"/>
                    </a:lnTo>
                    <a:lnTo>
                      <a:pt x="14" y="8"/>
                    </a:lnTo>
                    <a:lnTo>
                      <a:pt x="14" y="8"/>
                    </a:lnTo>
                    <a:lnTo>
                      <a:pt x="14" y="8"/>
                    </a:lnTo>
                    <a:lnTo>
                      <a:pt x="14" y="6"/>
                    </a:lnTo>
                    <a:lnTo>
                      <a:pt x="16" y="8"/>
                    </a:lnTo>
                    <a:lnTo>
                      <a:pt x="16" y="6"/>
                    </a:lnTo>
                    <a:lnTo>
                      <a:pt x="14" y="6"/>
                    </a:lnTo>
                    <a:lnTo>
                      <a:pt x="10" y="6"/>
                    </a:lnTo>
                    <a:lnTo>
                      <a:pt x="10" y="2"/>
                    </a:lnTo>
                    <a:lnTo>
                      <a:pt x="12" y="0"/>
                    </a:lnTo>
                    <a:lnTo>
                      <a:pt x="10" y="0"/>
                    </a:lnTo>
                    <a:lnTo>
                      <a:pt x="10" y="2"/>
                    </a:lnTo>
                    <a:lnTo>
                      <a:pt x="10" y="2"/>
                    </a:lnTo>
                    <a:lnTo>
                      <a:pt x="10" y="0"/>
                    </a:lnTo>
                    <a:lnTo>
                      <a:pt x="10" y="0"/>
                    </a:lnTo>
                    <a:lnTo>
                      <a:pt x="10" y="0"/>
                    </a:lnTo>
                    <a:lnTo>
                      <a:pt x="8" y="0"/>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35">
                <a:extLst>
                  <a:ext uri="{FF2B5EF4-FFF2-40B4-BE49-F238E27FC236}">
                    <a16:creationId xmlns:a16="http://schemas.microsoft.com/office/drawing/2014/main" id="{2F936283-3E5E-430A-B0DC-410EC17AB4A1}"/>
                  </a:ext>
                </a:extLst>
              </p:cNvPr>
              <p:cNvSpPr>
                <a:spLocks/>
              </p:cNvSpPr>
              <p:nvPr/>
            </p:nvSpPr>
            <p:spPr bwMode="auto">
              <a:xfrm>
                <a:off x="8392150" y="4065640"/>
                <a:ext cx="22090" cy="22090"/>
              </a:xfrm>
              <a:custGeom>
                <a:avLst/>
                <a:gdLst>
                  <a:gd name="T0" fmla="*/ 6 w 14"/>
                  <a:gd name="T1" fmla="*/ 0 h 14"/>
                  <a:gd name="T2" fmla="*/ 8 w 14"/>
                  <a:gd name="T3" fmla="*/ 0 h 14"/>
                  <a:gd name="T4" fmla="*/ 2 w 14"/>
                  <a:gd name="T5" fmla="*/ 4 h 14"/>
                  <a:gd name="T6" fmla="*/ 0 w 14"/>
                  <a:gd name="T7" fmla="*/ 4 h 14"/>
                  <a:gd name="T8" fmla="*/ 2 w 14"/>
                  <a:gd name="T9" fmla="*/ 4 h 14"/>
                  <a:gd name="T10" fmla="*/ 0 w 14"/>
                  <a:gd name="T11" fmla="*/ 4 h 14"/>
                  <a:gd name="T12" fmla="*/ 0 w 14"/>
                  <a:gd name="T13" fmla="*/ 6 h 14"/>
                  <a:gd name="T14" fmla="*/ 2 w 14"/>
                  <a:gd name="T15" fmla="*/ 6 h 14"/>
                  <a:gd name="T16" fmla="*/ 0 w 14"/>
                  <a:gd name="T17" fmla="*/ 8 h 14"/>
                  <a:gd name="T18" fmla="*/ 2 w 14"/>
                  <a:gd name="T19" fmla="*/ 6 h 14"/>
                  <a:gd name="T20" fmla="*/ 4 w 14"/>
                  <a:gd name="T21" fmla="*/ 12 h 14"/>
                  <a:gd name="T22" fmla="*/ 4 w 14"/>
                  <a:gd name="T23" fmla="*/ 12 h 14"/>
                  <a:gd name="T24" fmla="*/ 4 w 14"/>
                  <a:gd name="T25" fmla="*/ 12 h 14"/>
                  <a:gd name="T26" fmla="*/ 6 w 14"/>
                  <a:gd name="T27" fmla="*/ 12 h 14"/>
                  <a:gd name="T28" fmla="*/ 6 w 14"/>
                  <a:gd name="T29" fmla="*/ 12 h 14"/>
                  <a:gd name="T30" fmla="*/ 6 w 14"/>
                  <a:gd name="T31" fmla="*/ 12 h 14"/>
                  <a:gd name="T32" fmla="*/ 8 w 14"/>
                  <a:gd name="T33" fmla="*/ 14 h 14"/>
                  <a:gd name="T34" fmla="*/ 8 w 14"/>
                  <a:gd name="T35" fmla="*/ 12 h 14"/>
                  <a:gd name="T36" fmla="*/ 12 w 14"/>
                  <a:gd name="T37" fmla="*/ 10 h 14"/>
                  <a:gd name="T38" fmla="*/ 14 w 14"/>
                  <a:gd name="T39" fmla="*/ 10 h 14"/>
                  <a:gd name="T40" fmla="*/ 12 w 14"/>
                  <a:gd name="T41" fmla="*/ 10 h 14"/>
                  <a:gd name="T42" fmla="*/ 14 w 14"/>
                  <a:gd name="T43" fmla="*/ 8 h 14"/>
                  <a:gd name="T44" fmla="*/ 14 w 14"/>
                  <a:gd name="T45" fmla="*/ 8 h 14"/>
                  <a:gd name="T46" fmla="*/ 14 w 14"/>
                  <a:gd name="T47" fmla="*/ 8 h 14"/>
                  <a:gd name="T48" fmla="*/ 14 w 14"/>
                  <a:gd name="T49" fmla="*/ 6 h 14"/>
                  <a:gd name="T50" fmla="*/ 14 w 14"/>
                  <a:gd name="T51" fmla="*/ 6 h 14"/>
                  <a:gd name="T52" fmla="*/ 10 w 14"/>
                  <a:gd name="T53" fmla="*/ 2 h 14"/>
                  <a:gd name="T54" fmla="*/ 10 w 14"/>
                  <a:gd name="T55" fmla="*/ 0 h 14"/>
                  <a:gd name="T56" fmla="*/ 8 w 14"/>
                  <a:gd name="T57" fmla="*/ 0 h 14"/>
                  <a:gd name="T58" fmla="*/ 8 w 14"/>
                  <a:gd name="T59" fmla="*/ 0 h 14"/>
                  <a:gd name="T60" fmla="*/ 8 w 14"/>
                  <a:gd name="T61" fmla="*/ 0 h 14"/>
                  <a:gd name="T62" fmla="*/ 8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8" y="0"/>
                    </a:moveTo>
                    <a:lnTo>
                      <a:pt x="6" y="0"/>
                    </a:lnTo>
                    <a:lnTo>
                      <a:pt x="8" y="0"/>
                    </a:lnTo>
                    <a:lnTo>
                      <a:pt x="8" y="0"/>
                    </a:lnTo>
                    <a:lnTo>
                      <a:pt x="6" y="4"/>
                    </a:lnTo>
                    <a:lnTo>
                      <a:pt x="2" y="4"/>
                    </a:lnTo>
                    <a:lnTo>
                      <a:pt x="2" y="2"/>
                    </a:lnTo>
                    <a:lnTo>
                      <a:pt x="0" y="4"/>
                    </a:lnTo>
                    <a:lnTo>
                      <a:pt x="2" y="4"/>
                    </a:lnTo>
                    <a:lnTo>
                      <a:pt x="2" y="4"/>
                    </a:lnTo>
                    <a:lnTo>
                      <a:pt x="0" y="4"/>
                    </a:lnTo>
                    <a:lnTo>
                      <a:pt x="0" y="4"/>
                    </a:lnTo>
                    <a:lnTo>
                      <a:pt x="0" y="4"/>
                    </a:lnTo>
                    <a:lnTo>
                      <a:pt x="0" y="6"/>
                    </a:lnTo>
                    <a:lnTo>
                      <a:pt x="2" y="6"/>
                    </a:lnTo>
                    <a:lnTo>
                      <a:pt x="2" y="6"/>
                    </a:lnTo>
                    <a:lnTo>
                      <a:pt x="0" y="6"/>
                    </a:lnTo>
                    <a:lnTo>
                      <a:pt x="0" y="8"/>
                    </a:lnTo>
                    <a:lnTo>
                      <a:pt x="2" y="6"/>
                    </a:lnTo>
                    <a:lnTo>
                      <a:pt x="2" y="6"/>
                    </a:lnTo>
                    <a:lnTo>
                      <a:pt x="6" y="8"/>
                    </a:lnTo>
                    <a:lnTo>
                      <a:pt x="4" y="12"/>
                    </a:lnTo>
                    <a:lnTo>
                      <a:pt x="4" y="12"/>
                    </a:lnTo>
                    <a:lnTo>
                      <a:pt x="4" y="12"/>
                    </a:lnTo>
                    <a:lnTo>
                      <a:pt x="4" y="12"/>
                    </a:lnTo>
                    <a:lnTo>
                      <a:pt x="4" y="12"/>
                    </a:lnTo>
                    <a:lnTo>
                      <a:pt x="6" y="12"/>
                    </a:lnTo>
                    <a:lnTo>
                      <a:pt x="6" y="12"/>
                    </a:lnTo>
                    <a:lnTo>
                      <a:pt x="6" y="12"/>
                    </a:lnTo>
                    <a:lnTo>
                      <a:pt x="6" y="12"/>
                    </a:lnTo>
                    <a:lnTo>
                      <a:pt x="6" y="12"/>
                    </a:lnTo>
                    <a:lnTo>
                      <a:pt x="6" y="12"/>
                    </a:lnTo>
                    <a:lnTo>
                      <a:pt x="8" y="12"/>
                    </a:lnTo>
                    <a:lnTo>
                      <a:pt x="8" y="14"/>
                    </a:lnTo>
                    <a:lnTo>
                      <a:pt x="8" y="14"/>
                    </a:lnTo>
                    <a:lnTo>
                      <a:pt x="8" y="12"/>
                    </a:lnTo>
                    <a:lnTo>
                      <a:pt x="8" y="8"/>
                    </a:lnTo>
                    <a:lnTo>
                      <a:pt x="12" y="10"/>
                    </a:lnTo>
                    <a:lnTo>
                      <a:pt x="12" y="10"/>
                    </a:lnTo>
                    <a:lnTo>
                      <a:pt x="14" y="10"/>
                    </a:lnTo>
                    <a:lnTo>
                      <a:pt x="14" y="10"/>
                    </a:lnTo>
                    <a:lnTo>
                      <a:pt x="12" y="10"/>
                    </a:lnTo>
                    <a:lnTo>
                      <a:pt x="14" y="8"/>
                    </a:lnTo>
                    <a:lnTo>
                      <a:pt x="14" y="8"/>
                    </a:lnTo>
                    <a:lnTo>
                      <a:pt x="14" y="8"/>
                    </a:lnTo>
                    <a:lnTo>
                      <a:pt x="14" y="8"/>
                    </a:lnTo>
                    <a:lnTo>
                      <a:pt x="14" y="8"/>
                    </a:lnTo>
                    <a:lnTo>
                      <a:pt x="14" y="8"/>
                    </a:lnTo>
                    <a:lnTo>
                      <a:pt x="14" y="6"/>
                    </a:lnTo>
                    <a:lnTo>
                      <a:pt x="14" y="6"/>
                    </a:lnTo>
                    <a:lnTo>
                      <a:pt x="14" y="6"/>
                    </a:lnTo>
                    <a:lnTo>
                      <a:pt x="14" y="6"/>
                    </a:lnTo>
                    <a:lnTo>
                      <a:pt x="10" y="6"/>
                    </a:lnTo>
                    <a:lnTo>
                      <a:pt x="10" y="2"/>
                    </a:lnTo>
                    <a:lnTo>
                      <a:pt x="12" y="0"/>
                    </a:lnTo>
                    <a:lnTo>
                      <a:pt x="10" y="0"/>
                    </a:lnTo>
                    <a:lnTo>
                      <a:pt x="10" y="2"/>
                    </a:lnTo>
                    <a:lnTo>
                      <a:pt x="8" y="0"/>
                    </a:lnTo>
                    <a:lnTo>
                      <a:pt x="10" y="0"/>
                    </a:lnTo>
                    <a:lnTo>
                      <a:pt x="8" y="0"/>
                    </a:lnTo>
                    <a:lnTo>
                      <a:pt x="8" y="0"/>
                    </a:lnTo>
                    <a:lnTo>
                      <a:pt x="8" y="0"/>
                    </a:lnTo>
                    <a:lnTo>
                      <a:pt x="8" y="0"/>
                    </a:lnTo>
                    <a:lnTo>
                      <a:pt x="8" y="0"/>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36">
                <a:extLst>
                  <a:ext uri="{FF2B5EF4-FFF2-40B4-BE49-F238E27FC236}">
                    <a16:creationId xmlns:a16="http://schemas.microsoft.com/office/drawing/2014/main" id="{C2228024-D578-4FE3-9598-84973B42183E}"/>
                  </a:ext>
                </a:extLst>
              </p:cNvPr>
              <p:cNvSpPr>
                <a:spLocks/>
              </p:cNvSpPr>
              <p:nvPr/>
            </p:nvSpPr>
            <p:spPr bwMode="auto">
              <a:xfrm>
                <a:off x="8379527" y="4114553"/>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8 h 14"/>
                  <a:gd name="T16" fmla="*/ 0 w 16"/>
                  <a:gd name="T17" fmla="*/ 8 h 14"/>
                  <a:gd name="T18" fmla="*/ 2 w 16"/>
                  <a:gd name="T19" fmla="*/ 8 h 14"/>
                  <a:gd name="T20" fmla="*/ 6 w 16"/>
                  <a:gd name="T21" fmla="*/ 12 h 14"/>
                  <a:gd name="T22" fmla="*/ 4 w 16"/>
                  <a:gd name="T23" fmla="*/ 14 h 14"/>
                  <a:gd name="T24" fmla="*/ 6 w 16"/>
                  <a:gd name="T25" fmla="*/ 12 h 14"/>
                  <a:gd name="T26" fmla="*/ 6 w 16"/>
                  <a:gd name="T27" fmla="*/ 14 h 14"/>
                  <a:gd name="T28" fmla="*/ 6 w 16"/>
                  <a:gd name="T29" fmla="*/ 14 h 14"/>
                  <a:gd name="T30" fmla="*/ 6 w 16"/>
                  <a:gd name="T31" fmla="*/ 14 h 14"/>
                  <a:gd name="T32" fmla="*/ 8 w 16"/>
                  <a:gd name="T33" fmla="*/ 14 h 14"/>
                  <a:gd name="T34" fmla="*/ 8 w 16"/>
                  <a:gd name="T35" fmla="*/ 14 h 14"/>
                  <a:gd name="T36" fmla="*/ 14 w 16"/>
                  <a:gd name="T37" fmla="*/ 10 h 14"/>
                  <a:gd name="T38" fmla="*/ 14 w 16"/>
                  <a:gd name="T39" fmla="*/ 12 h 14"/>
                  <a:gd name="T40" fmla="*/ 14 w 16"/>
                  <a:gd name="T41" fmla="*/ 10 h 14"/>
                  <a:gd name="T42" fmla="*/ 14 w 16"/>
                  <a:gd name="T43" fmla="*/ 10 h 14"/>
                  <a:gd name="T44" fmla="*/ 14 w 16"/>
                  <a:gd name="T45" fmla="*/ 10 h 14"/>
                  <a:gd name="T46" fmla="*/ 14 w 16"/>
                  <a:gd name="T47" fmla="*/ 8 h 14"/>
                  <a:gd name="T48" fmla="*/ 16 w 16"/>
                  <a:gd name="T49" fmla="*/ 8 h 14"/>
                  <a:gd name="T50" fmla="*/ 14 w 16"/>
                  <a:gd name="T51" fmla="*/ 8 h 14"/>
                  <a:gd name="T52" fmla="*/ 10 w 16"/>
                  <a:gd name="T53" fmla="*/ 2 h 14"/>
                  <a:gd name="T54" fmla="*/ 10 w 16"/>
                  <a:gd name="T55" fmla="*/ 2 h 14"/>
                  <a:gd name="T56" fmla="*/ 10 w 16"/>
                  <a:gd name="T57" fmla="*/ 2 h 14"/>
                  <a:gd name="T58" fmla="*/ 10 w 16"/>
                  <a:gd name="T59" fmla="*/ 2 h 14"/>
                  <a:gd name="T60" fmla="*/ 8 w 16"/>
                  <a:gd name="T61" fmla="*/ 2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4"/>
                    </a:lnTo>
                    <a:lnTo>
                      <a:pt x="2" y="4"/>
                    </a:lnTo>
                    <a:lnTo>
                      <a:pt x="2" y="4"/>
                    </a:lnTo>
                    <a:lnTo>
                      <a:pt x="2" y="6"/>
                    </a:lnTo>
                    <a:lnTo>
                      <a:pt x="2" y="6"/>
                    </a:lnTo>
                    <a:lnTo>
                      <a:pt x="2" y="6"/>
                    </a:lnTo>
                    <a:lnTo>
                      <a:pt x="2" y="6"/>
                    </a:lnTo>
                    <a:lnTo>
                      <a:pt x="2" y="6"/>
                    </a:lnTo>
                    <a:lnTo>
                      <a:pt x="2" y="6"/>
                    </a:lnTo>
                    <a:lnTo>
                      <a:pt x="2" y="8"/>
                    </a:lnTo>
                    <a:lnTo>
                      <a:pt x="0" y="8"/>
                    </a:lnTo>
                    <a:lnTo>
                      <a:pt x="0" y="8"/>
                    </a:lnTo>
                    <a:lnTo>
                      <a:pt x="2" y="8"/>
                    </a:lnTo>
                    <a:lnTo>
                      <a:pt x="2" y="8"/>
                    </a:lnTo>
                    <a:lnTo>
                      <a:pt x="6" y="8"/>
                    </a:lnTo>
                    <a:lnTo>
                      <a:pt x="6" y="12"/>
                    </a:lnTo>
                    <a:lnTo>
                      <a:pt x="6" y="12"/>
                    </a:lnTo>
                    <a:lnTo>
                      <a:pt x="4" y="14"/>
                    </a:lnTo>
                    <a:lnTo>
                      <a:pt x="4" y="14"/>
                    </a:lnTo>
                    <a:lnTo>
                      <a:pt x="6" y="12"/>
                    </a:lnTo>
                    <a:lnTo>
                      <a:pt x="6" y="14"/>
                    </a:lnTo>
                    <a:lnTo>
                      <a:pt x="6" y="14"/>
                    </a:lnTo>
                    <a:lnTo>
                      <a:pt x="6" y="14"/>
                    </a:lnTo>
                    <a:lnTo>
                      <a:pt x="6" y="14"/>
                    </a:lnTo>
                    <a:lnTo>
                      <a:pt x="8" y="14"/>
                    </a:lnTo>
                    <a:lnTo>
                      <a:pt x="6" y="14"/>
                    </a:lnTo>
                    <a:lnTo>
                      <a:pt x="8" y="14"/>
                    </a:lnTo>
                    <a:lnTo>
                      <a:pt x="8" y="14"/>
                    </a:lnTo>
                    <a:lnTo>
                      <a:pt x="8" y="14"/>
                    </a:lnTo>
                    <a:lnTo>
                      <a:pt x="8" y="14"/>
                    </a:lnTo>
                    <a:lnTo>
                      <a:pt x="8" y="10"/>
                    </a:lnTo>
                    <a:lnTo>
                      <a:pt x="14" y="10"/>
                    </a:lnTo>
                    <a:lnTo>
                      <a:pt x="14" y="10"/>
                    </a:lnTo>
                    <a:lnTo>
                      <a:pt x="14" y="12"/>
                    </a:lnTo>
                    <a:lnTo>
                      <a:pt x="14" y="10"/>
                    </a:lnTo>
                    <a:lnTo>
                      <a:pt x="14" y="10"/>
                    </a:lnTo>
                    <a:lnTo>
                      <a:pt x="14" y="10"/>
                    </a:lnTo>
                    <a:lnTo>
                      <a:pt x="14" y="10"/>
                    </a:lnTo>
                    <a:lnTo>
                      <a:pt x="14" y="10"/>
                    </a:lnTo>
                    <a:lnTo>
                      <a:pt x="14" y="10"/>
                    </a:lnTo>
                    <a:lnTo>
                      <a:pt x="14" y="8"/>
                    </a:lnTo>
                    <a:lnTo>
                      <a:pt x="14" y="8"/>
                    </a:lnTo>
                    <a:lnTo>
                      <a:pt x="14" y="8"/>
                    </a:lnTo>
                    <a:lnTo>
                      <a:pt x="16" y="8"/>
                    </a:lnTo>
                    <a:lnTo>
                      <a:pt x="16" y="6"/>
                    </a:lnTo>
                    <a:lnTo>
                      <a:pt x="14" y="8"/>
                    </a:lnTo>
                    <a:lnTo>
                      <a:pt x="10" y="6"/>
                    </a:lnTo>
                    <a:lnTo>
                      <a:pt x="10" y="2"/>
                    </a:lnTo>
                    <a:lnTo>
                      <a:pt x="12" y="2"/>
                    </a:lnTo>
                    <a:lnTo>
                      <a:pt x="10" y="2"/>
                    </a:lnTo>
                    <a:lnTo>
                      <a:pt x="10" y="2"/>
                    </a:lnTo>
                    <a:lnTo>
                      <a:pt x="10" y="2"/>
                    </a:lnTo>
                    <a:lnTo>
                      <a:pt x="10" y="2"/>
                    </a:lnTo>
                    <a:lnTo>
                      <a:pt x="10" y="2"/>
                    </a:lnTo>
                    <a:lnTo>
                      <a:pt x="10" y="2"/>
                    </a:lnTo>
                    <a:lnTo>
                      <a:pt x="8" y="2"/>
                    </a:lnTo>
                    <a:lnTo>
                      <a:pt x="8"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37">
                <a:extLst>
                  <a:ext uri="{FF2B5EF4-FFF2-40B4-BE49-F238E27FC236}">
                    <a16:creationId xmlns:a16="http://schemas.microsoft.com/office/drawing/2014/main" id="{94C2B5F1-14BC-4410-88A7-200D5E4D5ABC}"/>
                  </a:ext>
                </a:extLst>
              </p:cNvPr>
              <p:cNvSpPr>
                <a:spLocks/>
              </p:cNvSpPr>
              <p:nvPr/>
            </p:nvSpPr>
            <p:spPr bwMode="auto">
              <a:xfrm>
                <a:off x="8553090" y="3963080"/>
                <a:ext cx="41024" cy="71004"/>
              </a:xfrm>
              <a:custGeom>
                <a:avLst/>
                <a:gdLst>
                  <a:gd name="T0" fmla="*/ 0 w 13"/>
                  <a:gd name="T1" fmla="*/ 23 h 23"/>
                  <a:gd name="T2" fmla="*/ 0 w 13"/>
                  <a:gd name="T3" fmla="*/ 20 h 23"/>
                  <a:gd name="T4" fmla="*/ 1 w 13"/>
                  <a:gd name="T5" fmla="*/ 15 h 23"/>
                  <a:gd name="T6" fmla="*/ 4 w 13"/>
                  <a:gd name="T7" fmla="*/ 11 h 23"/>
                  <a:gd name="T8" fmla="*/ 6 w 13"/>
                  <a:gd name="T9" fmla="*/ 0 h 23"/>
                  <a:gd name="T10" fmla="*/ 7 w 13"/>
                  <a:gd name="T11" fmla="*/ 6 h 23"/>
                  <a:gd name="T12" fmla="*/ 7 w 13"/>
                  <a:gd name="T13" fmla="*/ 13 h 23"/>
                  <a:gd name="T14" fmla="*/ 9 w 13"/>
                  <a:gd name="T15" fmla="*/ 9 h 23"/>
                  <a:gd name="T16" fmla="*/ 11 w 13"/>
                  <a:gd name="T17" fmla="*/ 4 h 23"/>
                  <a:gd name="T18" fmla="*/ 12 w 13"/>
                  <a:gd name="T19" fmla="*/ 2 h 23"/>
                  <a:gd name="T20" fmla="*/ 13 w 13"/>
                  <a:gd name="T21" fmla="*/ 8 h 23"/>
                  <a:gd name="T22" fmla="*/ 12 w 13"/>
                  <a:gd name="T23" fmla="*/ 16 h 23"/>
                  <a:gd name="T24" fmla="*/ 0 w 1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
                    <a:moveTo>
                      <a:pt x="0" y="23"/>
                    </a:moveTo>
                    <a:cubicBezTo>
                      <a:pt x="0" y="23"/>
                      <a:pt x="0" y="21"/>
                      <a:pt x="0" y="20"/>
                    </a:cubicBezTo>
                    <a:cubicBezTo>
                      <a:pt x="0" y="19"/>
                      <a:pt x="1" y="16"/>
                      <a:pt x="1" y="15"/>
                    </a:cubicBezTo>
                    <a:cubicBezTo>
                      <a:pt x="2" y="14"/>
                      <a:pt x="3" y="12"/>
                      <a:pt x="4" y="11"/>
                    </a:cubicBezTo>
                    <a:cubicBezTo>
                      <a:pt x="6" y="6"/>
                      <a:pt x="6" y="0"/>
                      <a:pt x="6" y="0"/>
                    </a:cubicBezTo>
                    <a:cubicBezTo>
                      <a:pt x="6" y="0"/>
                      <a:pt x="7" y="3"/>
                      <a:pt x="7" y="6"/>
                    </a:cubicBezTo>
                    <a:cubicBezTo>
                      <a:pt x="7" y="9"/>
                      <a:pt x="7" y="13"/>
                      <a:pt x="7" y="13"/>
                    </a:cubicBezTo>
                    <a:cubicBezTo>
                      <a:pt x="7" y="13"/>
                      <a:pt x="8" y="11"/>
                      <a:pt x="9" y="9"/>
                    </a:cubicBezTo>
                    <a:cubicBezTo>
                      <a:pt x="10" y="8"/>
                      <a:pt x="11" y="6"/>
                      <a:pt x="11" y="4"/>
                    </a:cubicBezTo>
                    <a:cubicBezTo>
                      <a:pt x="12" y="2"/>
                      <a:pt x="12" y="2"/>
                      <a:pt x="12" y="2"/>
                    </a:cubicBezTo>
                    <a:cubicBezTo>
                      <a:pt x="12" y="2"/>
                      <a:pt x="13" y="6"/>
                      <a:pt x="13" y="8"/>
                    </a:cubicBezTo>
                    <a:cubicBezTo>
                      <a:pt x="13" y="11"/>
                      <a:pt x="12" y="14"/>
                      <a:pt x="12" y="16"/>
                    </a:cubicBezTo>
                    <a:cubicBezTo>
                      <a:pt x="11" y="20"/>
                      <a:pt x="0" y="23"/>
                      <a:pt x="0" y="2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8">
                <a:extLst>
                  <a:ext uri="{FF2B5EF4-FFF2-40B4-BE49-F238E27FC236}">
                    <a16:creationId xmlns:a16="http://schemas.microsoft.com/office/drawing/2014/main" id="{B662B943-F98F-4795-A640-45E6AD7A81C2}"/>
                  </a:ext>
                </a:extLst>
              </p:cNvPr>
              <p:cNvSpPr>
                <a:spLocks/>
              </p:cNvSpPr>
              <p:nvPr/>
            </p:nvSpPr>
            <p:spPr bwMode="auto">
              <a:xfrm>
                <a:off x="8526267" y="4142955"/>
                <a:ext cx="33135" cy="74159"/>
              </a:xfrm>
              <a:custGeom>
                <a:avLst/>
                <a:gdLst>
                  <a:gd name="T0" fmla="*/ 6 w 11"/>
                  <a:gd name="T1" fmla="*/ 2 h 24"/>
                  <a:gd name="T2" fmla="*/ 3 w 11"/>
                  <a:gd name="T3" fmla="*/ 0 h 24"/>
                  <a:gd name="T4" fmla="*/ 2 w 11"/>
                  <a:gd name="T5" fmla="*/ 1 h 24"/>
                  <a:gd name="T6" fmla="*/ 1 w 11"/>
                  <a:gd name="T7" fmla="*/ 5 h 24"/>
                  <a:gd name="T8" fmla="*/ 1 w 11"/>
                  <a:gd name="T9" fmla="*/ 12 h 24"/>
                  <a:gd name="T10" fmla="*/ 1 w 11"/>
                  <a:gd name="T11" fmla="*/ 20 h 24"/>
                  <a:gd name="T12" fmla="*/ 0 w 11"/>
                  <a:gd name="T13" fmla="*/ 24 h 24"/>
                  <a:gd name="T14" fmla="*/ 2 w 11"/>
                  <a:gd name="T15" fmla="*/ 21 h 24"/>
                  <a:gd name="T16" fmla="*/ 4 w 11"/>
                  <a:gd name="T17" fmla="*/ 18 h 24"/>
                  <a:gd name="T18" fmla="*/ 5 w 11"/>
                  <a:gd name="T19" fmla="*/ 13 h 24"/>
                  <a:gd name="T20" fmla="*/ 6 w 11"/>
                  <a:gd name="T21" fmla="*/ 16 h 24"/>
                  <a:gd name="T22" fmla="*/ 6 w 11"/>
                  <a:gd name="T23" fmla="*/ 21 h 24"/>
                  <a:gd name="T24" fmla="*/ 6 w 11"/>
                  <a:gd name="T25" fmla="*/ 23 h 24"/>
                  <a:gd name="T26" fmla="*/ 8 w 11"/>
                  <a:gd name="T27" fmla="*/ 21 h 24"/>
                  <a:gd name="T28" fmla="*/ 10 w 11"/>
                  <a:gd name="T29" fmla="*/ 16 h 24"/>
                  <a:gd name="T30" fmla="*/ 11 w 11"/>
                  <a:gd name="T31" fmla="*/ 9 h 24"/>
                  <a:gd name="T32" fmla="*/ 6 w 11"/>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4">
                    <a:moveTo>
                      <a:pt x="6" y="2"/>
                    </a:moveTo>
                    <a:cubicBezTo>
                      <a:pt x="5" y="1"/>
                      <a:pt x="3" y="0"/>
                      <a:pt x="3" y="0"/>
                    </a:cubicBezTo>
                    <a:cubicBezTo>
                      <a:pt x="3" y="0"/>
                      <a:pt x="2" y="0"/>
                      <a:pt x="2" y="1"/>
                    </a:cubicBezTo>
                    <a:cubicBezTo>
                      <a:pt x="1" y="2"/>
                      <a:pt x="1" y="4"/>
                      <a:pt x="1" y="5"/>
                    </a:cubicBezTo>
                    <a:cubicBezTo>
                      <a:pt x="1" y="7"/>
                      <a:pt x="1" y="10"/>
                      <a:pt x="1" y="12"/>
                    </a:cubicBezTo>
                    <a:cubicBezTo>
                      <a:pt x="1" y="14"/>
                      <a:pt x="1" y="18"/>
                      <a:pt x="1" y="20"/>
                    </a:cubicBezTo>
                    <a:cubicBezTo>
                      <a:pt x="0" y="22"/>
                      <a:pt x="0" y="24"/>
                      <a:pt x="0" y="24"/>
                    </a:cubicBezTo>
                    <a:cubicBezTo>
                      <a:pt x="0" y="24"/>
                      <a:pt x="2" y="23"/>
                      <a:pt x="2" y="21"/>
                    </a:cubicBezTo>
                    <a:cubicBezTo>
                      <a:pt x="3" y="20"/>
                      <a:pt x="4" y="20"/>
                      <a:pt x="4" y="18"/>
                    </a:cubicBezTo>
                    <a:cubicBezTo>
                      <a:pt x="5" y="16"/>
                      <a:pt x="5" y="13"/>
                      <a:pt x="5" y="13"/>
                    </a:cubicBezTo>
                    <a:cubicBezTo>
                      <a:pt x="5" y="13"/>
                      <a:pt x="6" y="15"/>
                      <a:pt x="6" y="16"/>
                    </a:cubicBezTo>
                    <a:cubicBezTo>
                      <a:pt x="6" y="18"/>
                      <a:pt x="7" y="20"/>
                      <a:pt x="6" y="21"/>
                    </a:cubicBezTo>
                    <a:cubicBezTo>
                      <a:pt x="6" y="22"/>
                      <a:pt x="6" y="23"/>
                      <a:pt x="6" y="23"/>
                    </a:cubicBezTo>
                    <a:cubicBezTo>
                      <a:pt x="6" y="23"/>
                      <a:pt x="7" y="22"/>
                      <a:pt x="8" y="21"/>
                    </a:cubicBezTo>
                    <a:cubicBezTo>
                      <a:pt x="9" y="20"/>
                      <a:pt x="9" y="18"/>
                      <a:pt x="10" y="16"/>
                    </a:cubicBezTo>
                    <a:cubicBezTo>
                      <a:pt x="10" y="14"/>
                      <a:pt x="11" y="10"/>
                      <a:pt x="11" y="9"/>
                    </a:cubicBezTo>
                    <a:cubicBezTo>
                      <a:pt x="10" y="9"/>
                      <a:pt x="9" y="5"/>
                      <a:pt x="6"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39">
                <a:extLst>
                  <a:ext uri="{FF2B5EF4-FFF2-40B4-BE49-F238E27FC236}">
                    <a16:creationId xmlns:a16="http://schemas.microsoft.com/office/drawing/2014/main" id="{A063D942-38CB-4288-985F-194FC6ADAF9B}"/>
                  </a:ext>
                </a:extLst>
              </p:cNvPr>
              <p:cNvSpPr>
                <a:spLocks/>
              </p:cNvSpPr>
              <p:nvPr/>
            </p:nvSpPr>
            <p:spPr bwMode="auto">
              <a:xfrm>
                <a:off x="8553090" y="4005682"/>
                <a:ext cx="31557" cy="34713"/>
              </a:xfrm>
              <a:custGeom>
                <a:avLst/>
                <a:gdLst>
                  <a:gd name="T0" fmla="*/ 3 w 10"/>
                  <a:gd name="T1" fmla="*/ 1 h 11"/>
                  <a:gd name="T2" fmla="*/ 1 w 10"/>
                  <a:gd name="T3" fmla="*/ 8 h 11"/>
                  <a:gd name="T4" fmla="*/ 0 w 10"/>
                  <a:gd name="T5" fmla="*/ 9 h 11"/>
                  <a:gd name="T6" fmla="*/ 8 w 10"/>
                  <a:gd name="T7" fmla="*/ 10 h 11"/>
                  <a:gd name="T8" fmla="*/ 7 w 10"/>
                  <a:gd name="T9" fmla="*/ 4 h 11"/>
                  <a:gd name="T10" fmla="*/ 3 w 10"/>
                  <a:gd name="T11" fmla="*/ 1 h 11"/>
                </a:gdLst>
                <a:ahLst/>
                <a:cxnLst>
                  <a:cxn ang="0">
                    <a:pos x="T0" y="T1"/>
                  </a:cxn>
                  <a:cxn ang="0">
                    <a:pos x="T2" y="T3"/>
                  </a:cxn>
                  <a:cxn ang="0">
                    <a:pos x="T4" y="T5"/>
                  </a:cxn>
                  <a:cxn ang="0">
                    <a:pos x="T6" y="T7"/>
                  </a:cxn>
                  <a:cxn ang="0">
                    <a:pos x="T8" y="T9"/>
                  </a:cxn>
                  <a:cxn ang="0">
                    <a:pos x="T10" y="T11"/>
                  </a:cxn>
                </a:cxnLst>
                <a:rect l="0" t="0" r="r" b="b"/>
                <a:pathLst>
                  <a:path w="10" h="11">
                    <a:moveTo>
                      <a:pt x="3" y="1"/>
                    </a:moveTo>
                    <a:cubicBezTo>
                      <a:pt x="3" y="1"/>
                      <a:pt x="4" y="6"/>
                      <a:pt x="1" y="8"/>
                    </a:cubicBezTo>
                    <a:cubicBezTo>
                      <a:pt x="1" y="9"/>
                      <a:pt x="0" y="9"/>
                      <a:pt x="0" y="9"/>
                    </a:cubicBezTo>
                    <a:cubicBezTo>
                      <a:pt x="0" y="9"/>
                      <a:pt x="6" y="11"/>
                      <a:pt x="8" y="10"/>
                    </a:cubicBezTo>
                    <a:cubicBezTo>
                      <a:pt x="10" y="9"/>
                      <a:pt x="7" y="4"/>
                      <a:pt x="7" y="4"/>
                    </a:cubicBezTo>
                    <a:cubicBezTo>
                      <a:pt x="7" y="4"/>
                      <a:pt x="4" y="0"/>
                      <a:pt x="3" y="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40">
                <a:extLst>
                  <a:ext uri="{FF2B5EF4-FFF2-40B4-BE49-F238E27FC236}">
                    <a16:creationId xmlns:a16="http://schemas.microsoft.com/office/drawing/2014/main" id="{B67C4C0C-EF88-40BA-B4D2-26D884CECE11}"/>
                  </a:ext>
                </a:extLst>
              </p:cNvPr>
              <p:cNvSpPr>
                <a:spLocks/>
              </p:cNvSpPr>
              <p:nvPr/>
            </p:nvSpPr>
            <p:spPr bwMode="auto">
              <a:xfrm>
                <a:off x="8532578" y="4142955"/>
                <a:ext cx="23668" cy="25246"/>
              </a:xfrm>
              <a:custGeom>
                <a:avLst/>
                <a:gdLst>
                  <a:gd name="T0" fmla="*/ 1 w 8"/>
                  <a:gd name="T1" fmla="*/ 8 h 8"/>
                  <a:gd name="T2" fmla="*/ 1 w 8"/>
                  <a:gd name="T3" fmla="*/ 3 h 8"/>
                  <a:gd name="T4" fmla="*/ 1 w 8"/>
                  <a:gd name="T5" fmla="*/ 0 h 8"/>
                  <a:gd name="T6" fmla="*/ 7 w 8"/>
                  <a:gd name="T7" fmla="*/ 2 h 8"/>
                  <a:gd name="T8" fmla="*/ 3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cubicBezTo>
                      <a:pt x="0" y="8"/>
                      <a:pt x="1" y="5"/>
                      <a:pt x="1" y="3"/>
                    </a:cubicBezTo>
                    <a:cubicBezTo>
                      <a:pt x="1" y="2"/>
                      <a:pt x="1" y="0"/>
                      <a:pt x="1" y="0"/>
                    </a:cubicBezTo>
                    <a:cubicBezTo>
                      <a:pt x="0" y="0"/>
                      <a:pt x="6" y="1"/>
                      <a:pt x="7" y="2"/>
                    </a:cubicBezTo>
                    <a:cubicBezTo>
                      <a:pt x="8" y="2"/>
                      <a:pt x="3" y="8"/>
                      <a:pt x="3" y="8"/>
                    </a:cubicBezTo>
                    <a:lnTo>
                      <a:pt x="1"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41">
                <a:extLst>
                  <a:ext uri="{FF2B5EF4-FFF2-40B4-BE49-F238E27FC236}">
                    <a16:creationId xmlns:a16="http://schemas.microsoft.com/office/drawing/2014/main" id="{8AF5E3F1-E45F-472D-B8CB-93E7324C1F10}"/>
                  </a:ext>
                </a:extLst>
              </p:cNvPr>
              <p:cNvSpPr>
                <a:spLocks/>
              </p:cNvSpPr>
              <p:nvPr/>
            </p:nvSpPr>
            <p:spPr bwMode="auto">
              <a:xfrm>
                <a:off x="8534156" y="4002526"/>
                <a:ext cx="78892" cy="175141"/>
              </a:xfrm>
              <a:custGeom>
                <a:avLst/>
                <a:gdLst>
                  <a:gd name="T0" fmla="*/ 0 w 25"/>
                  <a:gd name="T1" fmla="*/ 53 h 56"/>
                  <a:gd name="T2" fmla="*/ 9 w 25"/>
                  <a:gd name="T3" fmla="*/ 56 h 56"/>
                  <a:gd name="T4" fmla="*/ 22 w 25"/>
                  <a:gd name="T5" fmla="*/ 33 h 56"/>
                  <a:gd name="T6" fmla="*/ 20 w 25"/>
                  <a:gd name="T7" fmla="*/ 2 h 56"/>
                  <a:gd name="T8" fmla="*/ 11 w 25"/>
                  <a:gd name="T9" fmla="*/ 1 h 56"/>
                  <a:gd name="T10" fmla="*/ 9 w 25"/>
                  <a:gd name="T11" fmla="*/ 2 h 56"/>
                  <a:gd name="T12" fmla="*/ 13 w 25"/>
                  <a:gd name="T13" fmla="*/ 30 h 56"/>
                  <a:gd name="T14" fmla="*/ 0 w 25"/>
                  <a:gd name="T15" fmla="*/ 5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6">
                    <a:moveTo>
                      <a:pt x="0" y="53"/>
                    </a:moveTo>
                    <a:cubicBezTo>
                      <a:pt x="0" y="53"/>
                      <a:pt x="7" y="56"/>
                      <a:pt x="9" y="56"/>
                    </a:cubicBezTo>
                    <a:cubicBezTo>
                      <a:pt x="10" y="56"/>
                      <a:pt x="18" y="46"/>
                      <a:pt x="22" y="33"/>
                    </a:cubicBezTo>
                    <a:cubicBezTo>
                      <a:pt x="25" y="21"/>
                      <a:pt x="23" y="11"/>
                      <a:pt x="20" y="2"/>
                    </a:cubicBezTo>
                    <a:cubicBezTo>
                      <a:pt x="19" y="2"/>
                      <a:pt x="14" y="0"/>
                      <a:pt x="11" y="1"/>
                    </a:cubicBezTo>
                    <a:cubicBezTo>
                      <a:pt x="10" y="1"/>
                      <a:pt x="9" y="2"/>
                      <a:pt x="9" y="2"/>
                    </a:cubicBezTo>
                    <a:cubicBezTo>
                      <a:pt x="9" y="2"/>
                      <a:pt x="17" y="16"/>
                      <a:pt x="13" y="30"/>
                    </a:cubicBezTo>
                    <a:cubicBezTo>
                      <a:pt x="9" y="44"/>
                      <a:pt x="0" y="53"/>
                      <a:pt x="0" y="53"/>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42">
                <a:extLst>
                  <a:ext uri="{FF2B5EF4-FFF2-40B4-BE49-F238E27FC236}">
                    <a16:creationId xmlns:a16="http://schemas.microsoft.com/office/drawing/2014/main" id="{E64A5CE5-6321-4299-ABDE-5B2DB5327374}"/>
                  </a:ext>
                </a:extLst>
              </p:cNvPr>
              <p:cNvSpPr>
                <a:spLocks/>
              </p:cNvSpPr>
              <p:nvPr/>
            </p:nvSpPr>
            <p:spPr bwMode="auto">
              <a:xfrm>
                <a:off x="8549934" y="4158733"/>
                <a:ext cx="12623" cy="12623"/>
              </a:xfrm>
              <a:custGeom>
                <a:avLst/>
                <a:gdLst>
                  <a:gd name="T0" fmla="*/ 4 w 4"/>
                  <a:gd name="T1" fmla="*/ 2 h 4"/>
                  <a:gd name="T2" fmla="*/ 4 w 4"/>
                  <a:gd name="T3" fmla="*/ 3 h 4"/>
                  <a:gd name="T4" fmla="*/ 1 w 4"/>
                  <a:gd name="T5" fmla="*/ 3 h 4"/>
                  <a:gd name="T6" fmla="*/ 1 w 4"/>
                  <a:gd name="T7" fmla="*/ 0 h 4"/>
                  <a:gd name="T8" fmla="*/ 2 w 4"/>
                  <a:gd name="T9" fmla="*/ 0 h 4"/>
                  <a:gd name="T10" fmla="*/ 2 w 4"/>
                  <a:gd name="T11" fmla="*/ 1 h 4"/>
                  <a:gd name="T12" fmla="*/ 1 w 4"/>
                  <a:gd name="T13" fmla="*/ 1 h 4"/>
                  <a:gd name="T14" fmla="*/ 1 w 4"/>
                  <a:gd name="T15" fmla="*/ 2 h 4"/>
                  <a:gd name="T16" fmla="*/ 3 w 4"/>
                  <a:gd name="T17" fmla="*/ 3 h 4"/>
                  <a:gd name="T18" fmla="*/ 3 w 4"/>
                  <a:gd name="T19" fmla="*/ 2 h 4"/>
                  <a:gd name="T20" fmla="*/ 3 w 4"/>
                  <a:gd name="T21" fmla="*/ 1 h 4"/>
                  <a:gd name="T22" fmla="*/ 2 w 4"/>
                  <a:gd name="T23" fmla="*/ 2 h 4"/>
                  <a:gd name="T24" fmla="*/ 2 w 4"/>
                  <a:gd name="T25" fmla="*/ 2 h 4"/>
                  <a:gd name="T26" fmla="*/ 3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2"/>
                      <a:pt x="0" y="1"/>
                      <a:pt x="1" y="0"/>
                    </a:cubicBezTo>
                    <a:cubicBezTo>
                      <a:pt x="1" y="0"/>
                      <a:pt x="2" y="0"/>
                      <a:pt x="2" y="0"/>
                    </a:cubicBezTo>
                    <a:cubicBezTo>
                      <a:pt x="2" y="1"/>
                      <a:pt x="2" y="1"/>
                      <a:pt x="2" y="1"/>
                    </a:cubicBezTo>
                    <a:cubicBezTo>
                      <a:pt x="2" y="1"/>
                      <a:pt x="1" y="0"/>
                      <a:pt x="1" y="1"/>
                    </a:cubicBezTo>
                    <a:cubicBezTo>
                      <a:pt x="0" y="1"/>
                      <a:pt x="1" y="2"/>
                      <a:pt x="1" y="2"/>
                    </a:cubicBezTo>
                    <a:cubicBezTo>
                      <a:pt x="2" y="3"/>
                      <a:pt x="3" y="3"/>
                      <a:pt x="3" y="3"/>
                    </a:cubicBezTo>
                    <a:cubicBezTo>
                      <a:pt x="3" y="2"/>
                      <a:pt x="3" y="2"/>
                      <a:pt x="3" y="2"/>
                    </a:cubicBezTo>
                    <a:cubicBezTo>
                      <a:pt x="3" y="1"/>
                      <a:pt x="3" y="1"/>
                      <a:pt x="3" y="1"/>
                    </a:cubicBezTo>
                    <a:cubicBezTo>
                      <a:pt x="2" y="2"/>
                      <a:pt x="2" y="2"/>
                      <a:pt x="2" y="2"/>
                    </a:cubicBezTo>
                    <a:cubicBezTo>
                      <a:pt x="2" y="2"/>
                      <a:pt x="2" y="2"/>
                      <a:pt x="2" y="2"/>
                    </a:cubicBezTo>
                    <a:cubicBezTo>
                      <a:pt x="3" y="1"/>
                      <a:pt x="3" y="1"/>
                      <a:pt x="3"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43">
                <a:extLst>
                  <a:ext uri="{FF2B5EF4-FFF2-40B4-BE49-F238E27FC236}">
                    <a16:creationId xmlns:a16="http://schemas.microsoft.com/office/drawing/2014/main" id="{84ADECEC-631B-4A0F-AB73-92867B805D19}"/>
                  </a:ext>
                </a:extLst>
              </p:cNvPr>
              <p:cNvSpPr>
                <a:spLocks noEditPoints="1"/>
              </p:cNvSpPr>
              <p:nvPr/>
            </p:nvSpPr>
            <p:spPr bwMode="auto">
              <a:xfrm>
                <a:off x="8556246" y="4149266"/>
                <a:ext cx="12623" cy="12623"/>
              </a:xfrm>
              <a:custGeom>
                <a:avLst/>
                <a:gdLst>
                  <a:gd name="T0" fmla="*/ 1 w 4"/>
                  <a:gd name="T1" fmla="*/ 3 h 4"/>
                  <a:gd name="T2" fmla="*/ 1 w 4"/>
                  <a:gd name="T3" fmla="*/ 1 h 4"/>
                  <a:gd name="T4" fmla="*/ 3 w 4"/>
                  <a:gd name="T5" fmla="*/ 1 h 4"/>
                  <a:gd name="T6" fmla="*/ 4 w 4"/>
                  <a:gd name="T7" fmla="*/ 3 h 4"/>
                  <a:gd name="T8" fmla="*/ 1 w 4"/>
                  <a:gd name="T9" fmla="*/ 3 h 4"/>
                  <a:gd name="T10" fmla="*/ 3 w 4"/>
                  <a:gd name="T11" fmla="*/ 3 h 4"/>
                  <a:gd name="T12" fmla="*/ 3 w 4"/>
                  <a:gd name="T13" fmla="*/ 1 h 4"/>
                  <a:gd name="T14" fmla="*/ 1 w 4"/>
                  <a:gd name="T15" fmla="*/ 1 h 4"/>
                  <a:gd name="T16" fmla="*/ 2 w 4"/>
                  <a:gd name="T17" fmla="*/ 3 h 4"/>
                  <a:gd name="T18" fmla="*/ 3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3"/>
                    </a:moveTo>
                    <a:cubicBezTo>
                      <a:pt x="0" y="3"/>
                      <a:pt x="0" y="2"/>
                      <a:pt x="1" y="1"/>
                    </a:cubicBezTo>
                    <a:cubicBezTo>
                      <a:pt x="1" y="0"/>
                      <a:pt x="2" y="0"/>
                      <a:pt x="3" y="1"/>
                    </a:cubicBezTo>
                    <a:cubicBezTo>
                      <a:pt x="4" y="1"/>
                      <a:pt x="4" y="2"/>
                      <a:pt x="4" y="3"/>
                    </a:cubicBezTo>
                    <a:cubicBezTo>
                      <a:pt x="3" y="4"/>
                      <a:pt x="2" y="4"/>
                      <a:pt x="1" y="3"/>
                    </a:cubicBezTo>
                    <a:close/>
                    <a:moveTo>
                      <a:pt x="3" y="3"/>
                    </a:moveTo>
                    <a:cubicBezTo>
                      <a:pt x="4" y="2"/>
                      <a:pt x="3" y="2"/>
                      <a:pt x="3" y="1"/>
                    </a:cubicBezTo>
                    <a:cubicBezTo>
                      <a:pt x="2" y="1"/>
                      <a:pt x="1" y="1"/>
                      <a:pt x="1" y="1"/>
                    </a:cubicBezTo>
                    <a:cubicBezTo>
                      <a:pt x="1" y="2"/>
                      <a:pt x="1" y="2"/>
                      <a:pt x="2" y="3"/>
                    </a:cubicBezTo>
                    <a:cubicBezTo>
                      <a:pt x="2" y="3"/>
                      <a:pt x="3" y="3"/>
                      <a:pt x="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44">
                <a:extLst>
                  <a:ext uri="{FF2B5EF4-FFF2-40B4-BE49-F238E27FC236}">
                    <a16:creationId xmlns:a16="http://schemas.microsoft.com/office/drawing/2014/main" id="{7257D17D-8AFC-4DB4-B6D6-AEAE9DF29580}"/>
                  </a:ext>
                </a:extLst>
              </p:cNvPr>
              <p:cNvSpPr>
                <a:spLocks noEditPoints="1"/>
              </p:cNvSpPr>
              <p:nvPr/>
            </p:nvSpPr>
            <p:spPr bwMode="auto">
              <a:xfrm>
                <a:off x="8562557" y="4139799"/>
                <a:ext cx="12623" cy="12623"/>
              </a:xfrm>
              <a:custGeom>
                <a:avLst/>
                <a:gdLst>
                  <a:gd name="T0" fmla="*/ 0 w 4"/>
                  <a:gd name="T1" fmla="*/ 2 h 4"/>
                  <a:gd name="T2" fmla="*/ 0 w 4"/>
                  <a:gd name="T3" fmla="*/ 1 h 4"/>
                  <a:gd name="T4" fmla="*/ 3 w 4"/>
                  <a:gd name="T5" fmla="*/ 1 h 4"/>
                  <a:gd name="T6" fmla="*/ 4 w 4"/>
                  <a:gd name="T7" fmla="*/ 3 h 4"/>
                  <a:gd name="T8" fmla="*/ 3 w 4"/>
                  <a:gd name="T9" fmla="*/ 4 h 4"/>
                  <a:gd name="T10" fmla="*/ 0 w 4"/>
                  <a:gd name="T11" fmla="*/ 2 h 4"/>
                  <a:gd name="T12" fmla="*/ 3 w 4"/>
                  <a:gd name="T13" fmla="*/ 3 h 4"/>
                  <a:gd name="T14" fmla="*/ 3 w 4"/>
                  <a:gd name="T15" fmla="*/ 3 h 4"/>
                  <a:gd name="T16" fmla="*/ 2 w 4"/>
                  <a:gd name="T17" fmla="*/ 2 h 4"/>
                  <a:gd name="T18" fmla="*/ 1 w 4"/>
                  <a:gd name="T19" fmla="*/ 2 h 4"/>
                  <a:gd name="T20" fmla="*/ 1 w 4"/>
                  <a:gd name="T21" fmla="*/ 2 h 4"/>
                  <a:gd name="T22" fmla="*/ 3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2"/>
                    </a:moveTo>
                    <a:cubicBezTo>
                      <a:pt x="0" y="1"/>
                      <a:pt x="0" y="1"/>
                      <a:pt x="0" y="1"/>
                    </a:cubicBezTo>
                    <a:cubicBezTo>
                      <a:pt x="1" y="1"/>
                      <a:pt x="1" y="0"/>
                      <a:pt x="3" y="1"/>
                    </a:cubicBezTo>
                    <a:cubicBezTo>
                      <a:pt x="4" y="2"/>
                      <a:pt x="4" y="3"/>
                      <a:pt x="4" y="3"/>
                    </a:cubicBezTo>
                    <a:cubicBezTo>
                      <a:pt x="3" y="4"/>
                      <a:pt x="3" y="4"/>
                      <a:pt x="3" y="4"/>
                    </a:cubicBezTo>
                    <a:lnTo>
                      <a:pt x="0" y="2"/>
                    </a:lnTo>
                    <a:close/>
                    <a:moveTo>
                      <a:pt x="3" y="3"/>
                    </a:moveTo>
                    <a:cubicBezTo>
                      <a:pt x="3" y="3"/>
                      <a:pt x="3" y="3"/>
                      <a:pt x="3" y="3"/>
                    </a:cubicBezTo>
                    <a:cubicBezTo>
                      <a:pt x="4" y="2"/>
                      <a:pt x="3" y="2"/>
                      <a:pt x="2" y="2"/>
                    </a:cubicBezTo>
                    <a:cubicBezTo>
                      <a:pt x="2" y="1"/>
                      <a:pt x="1" y="1"/>
                      <a:pt x="1" y="2"/>
                    </a:cubicBezTo>
                    <a:cubicBezTo>
                      <a:pt x="1" y="2"/>
                      <a:pt x="1" y="2"/>
                      <a:pt x="1" y="2"/>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245">
                <a:extLst>
                  <a:ext uri="{FF2B5EF4-FFF2-40B4-BE49-F238E27FC236}">
                    <a16:creationId xmlns:a16="http://schemas.microsoft.com/office/drawing/2014/main" id="{80B01D2F-3775-4003-B32B-5FBA5EB2CE60}"/>
                  </a:ext>
                </a:extLst>
              </p:cNvPr>
              <p:cNvSpPr>
                <a:spLocks noEditPoints="1"/>
              </p:cNvSpPr>
              <p:nvPr/>
            </p:nvSpPr>
            <p:spPr bwMode="auto">
              <a:xfrm>
                <a:off x="8568868" y="4127176"/>
                <a:ext cx="15778" cy="12623"/>
              </a:xfrm>
              <a:custGeom>
                <a:avLst/>
                <a:gdLst>
                  <a:gd name="T0" fmla="*/ 0 w 5"/>
                  <a:gd name="T1" fmla="*/ 2 h 4"/>
                  <a:gd name="T2" fmla="*/ 1 w 5"/>
                  <a:gd name="T3" fmla="*/ 1 h 4"/>
                  <a:gd name="T4" fmla="*/ 2 w 5"/>
                  <a:gd name="T5" fmla="*/ 0 h 4"/>
                  <a:gd name="T6" fmla="*/ 3 w 5"/>
                  <a:gd name="T7" fmla="*/ 1 h 4"/>
                  <a:gd name="T8" fmla="*/ 3 w 5"/>
                  <a:gd name="T9" fmla="*/ 1 h 4"/>
                  <a:gd name="T10" fmla="*/ 4 w 5"/>
                  <a:gd name="T11" fmla="*/ 1 h 4"/>
                  <a:gd name="T12" fmla="*/ 4 w 5"/>
                  <a:gd name="T13" fmla="*/ 3 h 4"/>
                  <a:gd name="T14" fmla="*/ 4 w 5"/>
                  <a:gd name="T15" fmla="*/ 4 h 4"/>
                  <a:gd name="T16" fmla="*/ 0 w 5"/>
                  <a:gd name="T17" fmla="*/ 2 h 4"/>
                  <a:gd name="T18" fmla="*/ 3 w 5"/>
                  <a:gd name="T19" fmla="*/ 3 h 4"/>
                  <a:gd name="T20" fmla="*/ 4 w 5"/>
                  <a:gd name="T21" fmla="*/ 3 h 4"/>
                  <a:gd name="T22" fmla="*/ 3 w 5"/>
                  <a:gd name="T23" fmla="*/ 2 h 4"/>
                  <a:gd name="T24" fmla="*/ 2 w 5"/>
                  <a:gd name="T25" fmla="*/ 2 h 4"/>
                  <a:gd name="T26" fmla="*/ 2 w 5"/>
                  <a:gd name="T27" fmla="*/ 2 h 4"/>
                  <a:gd name="T28" fmla="*/ 3 w 5"/>
                  <a:gd name="T29" fmla="*/ 3 h 4"/>
                  <a:gd name="T30" fmla="*/ 2 w 5"/>
                  <a:gd name="T31" fmla="*/ 2 h 4"/>
                  <a:gd name="T32" fmla="*/ 2 w 5"/>
                  <a:gd name="T33" fmla="*/ 2 h 4"/>
                  <a:gd name="T34" fmla="*/ 2 w 5"/>
                  <a:gd name="T35" fmla="*/ 1 h 4"/>
                  <a:gd name="T36" fmla="*/ 1 w 5"/>
                  <a:gd name="T37" fmla="*/ 2 h 4"/>
                  <a:gd name="T38" fmla="*/ 1 w 5"/>
                  <a:gd name="T39" fmla="*/ 2 h 4"/>
                  <a:gd name="T40" fmla="*/ 2 w 5"/>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2"/>
                    </a:moveTo>
                    <a:cubicBezTo>
                      <a:pt x="1" y="1"/>
                      <a:pt x="1" y="1"/>
                      <a:pt x="1" y="1"/>
                    </a:cubicBezTo>
                    <a:cubicBezTo>
                      <a:pt x="1" y="1"/>
                      <a:pt x="1" y="0"/>
                      <a:pt x="2" y="0"/>
                    </a:cubicBezTo>
                    <a:cubicBezTo>
                      <a:pt x="3" y="1"/>
                      <a:pt x="3" y="1"/>
                      <a:pt x="3" y="1"/>
                    </a:cubicBezTo>
                    <a:cubicBezTo>
                      <a:pt x="3" y="1"/>
                      <a:pt x="3" y="1"/>
                      <a:pt x="3" y="1"/>
                    </a:cubicBezTo>
                    <a:cubicBezTo>
                      <a:pt x="3" y="1"/>
                      <a:pt x="3" y="1"/>
                      <a:pt x="4" y="1"/>
                    </a:cubicBezTo>
                    <a:cubicBezTo>
                      <a:pt x="5" y="1"/>
                      <a:pt x="4" y="2"/>
                      <a:pt x="4" y="3"/>
                    </a:cubicBezTo>
                    <a:cubicBezTo>
                      <a:pt x="4" y="4"/>
                      <a:pt x="4" y="4"/>
                      <a:pt x="4" y="4"/>
                    </a:cubicBezTo>
                    <a:lnTo>
                      <a:pt x="0" y="2"/>
                    </a:lnTo>
                    <a:close/>
                    <a:moveTo>
                      <a:pt x="3" y="3"/>
                    </a:moveTo>
                    <a:cubicBezTo>
                      <a:pt x="4" y="3"/>
                      <a:pt x="4" y="3"/>
                      <a:pt x="4" y="3"/>
                    </a:cubicBezTo>
                    <a:cubicBezTo>
                      <a:pt x="4" y="2"/>
                      <a:pt x="4" y="2"/>
                      <a:pt x="3" y="2"/>
                    </a:cubicBezTo>
                    <a:cubicBezTo>
                      <a:pt x="3" y="1"/>
                      <a:pt x="3" y="2"/>
                      <a:pt x="2" y="2"/>
                    </a:cubicBezTo>
                    <a:cubicBezTo>
                      <a:pt x="2" y="2"/>
                      <a:pt x="2" y="2"/>
                      <a:pt x="2" y="2"/>
                    </a:cubicBezTo>
                    <a:lnTo>
                      <a:pt x="3" y="3"/>
                    </a:lnTo>
                    <a:close/>
                    <a:moveTo>
                      <a:pt x="2" y="2"/>
                    </a:moveTo>
                    <a:cubicBezTo>
                      <a:pt x="2" y="2"/>
                      <a:pt x="2" y="2"/>
                      <a:pt x="2" y="2"/>
                    </a:cubicBezTo>
                    <a:cubicBezTo>
                      <a:pt x="2" y="2"/>
                      <a:pt x="2" y="1"/>
                      <a:pt x="2" y="1"/>
                    </a:cubicBezTo>
                    <a:cubicBezTo>
                      <a:pt x="1" y="1"/>
                      <a:pt x="1" y="1"/>
                      <a:pt x="1" y="2"/>
                    </a:cubicBezTo>
                    <a:cubicBezTo>
                      <a:pt x="1" y="2"/>
                      <a:pt x="1" y="2"/>
                      <a:pt x="1"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46">
                <a:extLst>
                  <a:ext uri="{FF2B5EF4-FFF2-40B4-BE49-F238E27FC236}">
                    <a16:creationId xmlns:a16="http://schemas.microsoft.com/office/drawing/2014/main" id="{EED5A819-72BC-4CF3-8CE1-100C7AA0FC10}"/>
                  </a:ext>
                </a:extLst>
              </p:cNvPr>
              <p:cNvSpPr>
                <a:spLocks/>
              </p:cNvSpPr>
              <p:nvPr/>
            </p:nvSpPr>
            <p:spPr bwMode="auto">
              <a:xfrm>
                <a:off x="8575180" y="4117709"/>
                <a:ext cx="12623" cy="12623"/>
              </a:xfrm>
              <a:custGeom>
                <a:avLst/>
                <a:gdLst>
                  <a:gd name="T0" fmla="*/ 0 w 8"/>
                  <a:gd name="T1" fmla="*/ 4 h 8"/>
                  <a:gd name="T2" fmla="*/ 0 w 8"/>
                  <a:gd name="T3" fmla="*/ 0 h 8"/>
                  <a:gd name="T4" fmla="*/ 2 w 8"/>
                  <a:gd name="T5" fmla="*/ 2 h 8"/>
                  <a:gd name="T6" fmla="*/ 0 w 8"/>
                  <a:gd name="T7" fmla="*/ 4 h 8"/>
                  <a:gd name="T8" fmla="*/ 2 w 8"/>
                  <a:gd name="T9" fmla="*/ 4 h 8"/>
                  <a:gd name="T10" fmla="*/ 4 w 8"/>
                  <a:gd name="T11" fmla="*/ 2 h 8"/>
                  <a:gd name="T12" fmla="*/ 4 w 8"/>
                  <a:gd name="T13" fmla="*/ 2 h 8"/>
                  <a:gd name="T14" fmla="*/ 4 w 8"/>
                  <a:gd name="T15" fmla="*/ 6 h 8"/>
                  <a:gd name="T16" fmla="*/ 6 w 8"/>
                  <a:gd name="T17" fmla="*/ 6 h 8"/>
                  <a:gd name="T18" fmla="*/ 6 w 8"/>
                  <a:gd name="T19" fmla="*/ 4 h 8"/>
                  <a:gd name="T20" fmla="*/ 8 w 8"/>
                  <a:gd name="T21" fmla="*/ 4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0"/>
                    </a:lnTo>
                    <a:lnTo>
                      <a:pt x="2" y="2"/>
                    </a:lnTo>
                    <a:lnTo>
                      <a:pt x="0" y="4"/>
                    </a:lnTo>
                    <a:lnTo>
                      <a:pt x="2" y="4"/>
                    </a:lnTo>
                    <a:lnTo>
                      <a:pt x="4" y="2"/>
                    </a:lnTo>
                    <a:lnTo>
                      <a:pt x="4" y="2"/>
                    </a:lnTo>
                    <a:lnTo>
                      <a:pt x="4" y="6"/>
                    </a:lnTo>
                    <a:lnTo>
                      <a:pt x="6" y="6"/>
                    </a:lnTo>
                    <a:lnTo>
                      <a:pt x="6" y="4"/>
                    </a:lnTo>
                    <a:lnTo>
                      <a:pt x="8" y="4"/>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247">
                <a:extLst>
                  <a:ext uri="{FF2B5EF4-FFF2-40B4-BE49-F238E27FC236}">
                    <a16:creationId xmlns:a16="http://schemas.microsoft.com/office/drawing/2014/main" id="{21139DB1-0ED7-4196-9E3D-79FA889D1519}"/>
                  </a:ext>
                </a:extLst>
              </p:cNvPr>
              <p:cNvSpPr>
                <a:spLocks/>
              </p:cNvSpPr>
              <p:nvPr/>
            </p:nvSpPr>
            <p:spPr bwMode="auto">
              <a:xfrm>
                <a:off x="8578335" y="4101931"/>
                <a:ext cx="15778" cy="15778"/>
              </a:xfrm>
              <a:custGeom>
                <a:avLst/>
                <a:gdLst>
                  <a:gd name="T0" fmla="*/ 0 w 10"/>
                  <a:gd name="T1" fmla="*/ 6 h 10"/>
                  <a:gd name="T2" fmla="*/ 0 w 10"/>
                  <a:gd name="T3" fmla="*/ 6 h 10"/>
                  <a:gd name="T4" fmla="*/ 8 w 10"/>
                  <a:gd name="T5" fmla="*/ 6 h 10"/>
                  <a:gd name="T6" fmla="*/ 8 w 10"/>
                  <a:gd name="T7" fmla="*/ 4 h 10"/>
                  <a:gd name="T8" fmla="*/ 2 w 10"/>
                  <a:gd name="T9" fmla="*/ 2 h 10"/>
                  <a:gd name="T10" fmla="*/ 2 w 10"/>
                  <a:gd name="T11" fmla="*/ 0 h 10"/>
                  <a:gd name="T12" fmla="*/ 10 w 10"/>
                  <a:gd name="T13" fmla="*/ 2 h 10"/>
                  <a:gd name="T14" fmla="*/ 10 w 10"/>
                  <a:gd name="T15" fmla="*/ 2 h 10"/>
                  <a:gd name="T16" fmla="*/ 4 w 10"/>
                  <a:gd name="T17" fmla="*/ 2 h 10"/>
                  <a:gd name="T18" fmla="*/ 4 w 10"/>
                  <a:gd name="T19" fmla="*/ 2 h 10"/>
                  <a:gd name="T20" fmla="*/ 8 w 10"/>
                  <a:gd name="T21" fmla="*/ 6 h 10"/>
                  <a:gd name="T22" fmla="*/ 8 w 10"/>
                  <a:gd name="T23" fmla="*/ 6 h 10"/>
                  <a:gd name="T24" fmla="*/ 2 w 10"/>
                  <a:gd name="T25" fmla="*/ 6 h 10"/>
                  <a:gd name="T26" fmla="*/ 2 w 10"/>
                  <a:gd name="T27" fmla="*/ 6 h 10"/>
                  <a:gd name="T28" fmla="*/ 8 w 10"/>
                  <a:gd name="T29" fmla="*/ 8 h 10"/>
                  <a:gd name="T30" fmla="*/ 8 w 10"/>
                  <a:gd name="T31" fmla="*/ 10 h 10"/>
                  <a:gd name="T32" fmla="*/ 0 w 10"/>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6"/>
                    </a:moveTo>
                    <a:lnTo>
                      <a:pt x="0" y="6"/>
                    </a:lnTo>
                    <a:lnTo>
                      <a:pt x="8" y="6"/>
                    </a:lnTo>
                    <a:lnTo>
                      <a:pt x="8" y="4"/>
                    </a:lnTo>
                    <a:lnTo>
                      <a:pt x="2" y="2"/>
                    </a:lnTo>
                    <a:lnTo>
                      <a:pt x="2" y="0"/>
                    </a:lnTo>
                    <a:lnTo>
                      <a:pt x="10" y="2"/>
                    </a:lnTo>
                    <a:lnTo>
                      <a:pt x="10" y="2"/>
                    </a:lnTo>
                    <a:lnTo>
                      <a:pt x="4" y="2"/>
                    </a:lnTo>
                    <a:lnTo>
                      <a:pt x="4" y="2"/>
                    </a:lnTo>
                    <a:lnTo>
                      <a:pt x="8" y="6"/>
                    </a:lnTo>
                    <a:lnTo>
                      <a:pt x="8" y="6"/>
                    </a:lnTo>
                    <a:lnTo>
                      <a:pt x="2" y="6"/>
                    </a:lnTo>
                    <a:lnTo>
                      <a:pt x="2" y="6"/>
                    </a:lnTo>
                    <a:lnTo>
                      <a:pt x="8" y="8"/>
                    </a:lnTo>
                    <a:lnTo>
                      <a:pt x="8" y="10"/>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248">
                <a:extLst>
                  <a:ext uri="{FF2B5EF4-FFF2-40B4-BE49-F238E27FC236}">
                    <a16:creationId xmlns:a16="http://schemas.microsoft.com/office/drawing/2014/main" id="{EC37FC93-F632-4A38-814C-BED770176DA1}"/>
                  </a:ext>
                </a:extLst>
              </p:cNvPr>
              <p:cNvSpPr>
                <a:spLocks/>
              </p:cNvSpPr>
              <p:nvPr/>
            </p:nvSpPr>
            <p:spPr bwMode="auto">
              <a:xfrm>
                <a:off x="8581491" y="4092464"/>
                <a:ext cx="12623" cy="9467"/>
              </a:xfrm>
              <a:custGeom>
                <a:avLst/>
                <a:gdLst>
                  <a:gd name="T0" fmla="*/ 6 w 8"/>
                  <a:gd name="T1" fmla="*/ 4 h 6"/>
                  <a:gd name="T2" fmla="*/ 0 w 8"/>
                  <a:gd name="T3" fmla="*/ 6 h 6"/>
                  <a:gd name="T4" fmla="*/ 2 w 8"/>
                  <a:gd name="T5" fmla="*/ 4 h 6"/>
                  <a:gd name="T6" fmla="*/ 4 w 8"/>
                  <a:gd name="T7" fmla="*/ 2 h 6"/>
                  <a:gd name="T8" fmla="*/ 2 w 8"/>
                  <a:gd name="T9" fmla="*/ 0 h 6"/>
                  <a:gd name="T10" fmla="*/ 2 w 8"/>
                  <a:gd name="T11" fmla="*/ 0 h 6"/>
                  <a:gd name="T12" fmla="*/ 6 w 8"/>
                  <a:gd name="T13" fmla="*/ 2 h 6"/>
                  <a:gd name="T14" fmla="*/ 8 w 8"/>
                  <a:gd name="T15" fmla="*/ 4 h 6"/>
                  <a:gd name="T16" fmla="*/ 8 w 8"/>
                  <a:gd name="T17" fmla="*/ 4 h 6"/>
                  <a:gd name="T18" fmla="*/ 6 w 8"/>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4"/>
                    </a:moveTo>
                    <a:lnTo>
                      <a:pt x="0" y="6"/>
                    </a:lnTo>
                    <a:lnTo>
                      <a:pt x="2" y="4"/>
                    </a:lnTo>
                    <a:lnTo>
                      <a:pt x="4" y="2"/>
                    </a:lnTo>
                    <a:lnTo>
                      <a:pt x="2" y="0"/>
                    </a:lnTo>
                    <a:lnTo>
                      <a:pt x="2" y="0"/>
                    </a:lnTo>
                    <a:lnTo>
                      <a:pt x="6" y="2"/>
                    </a:lnTo>
                    <a:lnTo>
                      <a:pt x="8" y="4"/>
                    </a:lnTo>
                    <a:lnTo>
                      <a:pt x="8" y="4"/>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249">
                <a:extLst>
                  <a:ext uri="{FF2B5EF4-FFF2-40B4-BE49-F238E27FC236}">
                    <a16:creationId xmlns:a16="http://schemas.microsoft.com/office/drawing/2014/main" id="{68316057-D3C5-4B8D-997B-E4FEFF021A10}"/>
                  </a:ext>
                </a:extLst>
              </p:cNvPr>
              <p:cNvSpPr>
                <a:spLocks/>
              </p:cNvSpPr>
              <p:nvPr/>
            </p:nvSpPr>
            <p:spPr bwMode="auto">
              <a:xfrm>
                <a:off x="8584647" y="4081418"/>
                <a:ext cx="12623" cy="6311"/>
              </a:xfrm>
              <a:custGeom>
                <a:avLst/>
                <a:gdLst>
                  <a:gd name="T0" fmla="*/ 1 w 4"/>
                  <a:gd name="T1" fmla="*/ 0 h 2"/>
                  <a:gd name="T2" fmla="*/ 1 w 4"/>
                  <a:gd name="T3" fmla="*/ 1 h 2"/>
                  <a:gd name="T4" fmla="*/ 1 w 4"/>
                  <a:gd name="T5" fmla="*/ 1 h 2"/>
                  <a:gd name="T6" fmla="*/ 3 w 4"/>
                  <a:gd name="T7" fmla="*/ 0 h 2"/>
                  <a:gd name="T8" fmla="*/ 4 w 4"/>
                  <a:gd name="T9" fmla="*/ 1 h 2"/>
                  <a:gd name="T10" fmla="*/ 4 w 4"/>
                  <a:gd name="T11" fmla="*/ 2 h 2"/>
                  <a:gd name="T12" fmla="*/ 3 w 4"/>
                  <a:gd name="T13" fmla="*/ 2 h 2"/>
                  <a:gd name="T14" fmla="*/ 4 w 4"/>
                  <a:gd name="T15" fmla="*/ 1 h 2"/>
                  <a:gd name="T16" fmla="*/ 3 w 4"/>
                  <a:gd name="T17" fmla="*/ 1 h 2"/>
                  <a:gd name="T18" fmla="*/ 1 w 4"/>
                  <a:gd name="T19" fmla="*/ 2 h 2"/>
                  <a:gd name="T20" fmla="*/ 1 w 4"/>
                  <a:gd name="T21" fmla="*/ 1 h 2"/>
                  <a:gd name="T22" fmla="*/ 1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0"/>
                    </a:moveTo>
                    <a:cubicBezTo>
                      <a:pt x="1" y="0"/>
                      <a:pt x="1" y="1"/>
                      <a:pt x="1" y="1"/>
                    </a:cubicBezTo>
                    <a:cubicBezTo>
                      <a:pt x="1" y="1"/>
                      <a:pt x="1" y="1"/>
                      <a:pt x="1" y="1"/>
                    </a:cubicBezTo>
                    <a:cubicBezTo>
                      <a:pt x="2" y="2"/>
                      <a:pt x="2" y="0"/>
                      <a:pt x="3" y="0"/>
                    </a:cubicBezTo>
                    <a:cubicBezTo>
                      <a:pt x="4" y="0"/>
                      <a:pt x="4" y="1"/>
                      <a:pt x="4" y="1"/>
                    </a:cubicBezTo>
                    <a:cubicBezTo>
                      <a:pt x="4" y="2"/>
                      <a:pt x="4" y="2"/>
                      <a:pt x="4" y="2"/>
                    </a:cubicBezTo>
                    <a:cubicBezTo>
                      <a:pt x="3" y="2"/>
                      <a:pt x="3" y="2"/>
                      <a:pt x="3" y="2"/>
                    </a:cubicBezTo>
                    <a:cubicBezTo>
                      <a:pt x="4" y="2"/>
                      <a:pt x="4" y="2"/>
                      <a:pt x="4" y="1"/>
                    </a:cubicBezTo>
                    <a:cubicBezTo>
                      <a:pt x="4" y="1"/>
                      <a:pt x="4" y="1"/>
                      <a:pt x="3" y="1"/>
                    </a:cubicBezTo>
                    <a:cubicBezTo>
                      <a:pt x="3" y="1"/>
                      <a:pt x="2" y="2"/>
                      <a:pt x="1" y="2"/>
                    </a:cubicBezTo>
                    <a:cubicBezTo>
                      <a:pt x="1" y="2"/>
                      <a:pt x="0" y="2"/>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250">
                <a:extLst>
                  <a:ext uri="{FF2B5EF4-FFF2-40B4-BE49-F238E27FC236}">
                    <a16:creationId xmlns:a16="http://schemas.microsoft.com/office/drawing/2014/main" id="{35D2CFB6-FAB1-4FD0-A97F-D379DC5624F8}"/>
                  </a:ext>
                </a:extLst>
              </p:cNvPr>
              <p:cNvSpPr>
                <a:spLocks/>
              </p:cNvSpPr>
              <p:nvPr/>
            </p:nvSpPr>
            <p:spPr bwMode="auto">
              <a:xfrm>
                <a:off x="8587802" y="4071951"/>
                <a:ext cx="12623" cy="9467"/>
              </a:xfrm>
              <a:custGeom>
                <a:avLst/>
                <a:gdLst>
                  <a:gd name="T0" fmla="*/ 0 w 8"/>
                  <a:gd name="T1" fmla="*/ 4 h 6"/>
                  <a:gd name="T2" fmla="*/ 0 w 8"/>
                  <a:gd name="T3" fmla="*/ 6 h 6"/>
                  <a:gd name="T4" fmla="*/ 0 w 8"/>
                  <a:gd name="T5" fmla="*/ 6 h 6"/>
                  <a:gd name="T6" fmla="*/ 0 w 8"/>
                  <a:gd name="T7" fmla="*/ 0 h 6"/>
                  <a:gd name="T8" fmla="*/ 0 w 8"/>
                  <a:gd name="T9" fmla="*/ 0 h 6"/>
                  <a:gd name="T10" fmla="*/ 0 w 8"/>
                  <a:gd name="T11" fmla="*/ 2 h 6"/>
                  <a:gd name="T12" fmla="*/ 8 w 8"/>
                  <a:gd name="T13" fmla="*/ 2 h 6"/>
                  <a:gd name="T14" fmla="*/ 6 w 8"/>
                  <a:gd name="T15" fmla="*/ 4 h 6"/>
                  <a:gd name="T16" fmla="*/ 0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4"/>
                    </a:moveTo>
                    <a:lnTo>
                      <a:pt x="0" y="6"/>
                    </a:lnTo>
                    <a:lnTo>
                      <a:pt x="0" y="6"/>
                    </a:lnTo>
                    <a:lnTo>
                      <a:pt x="0" y="0"/>
                    </a:lnTo>
                    <a:lnTo>
                      <a:pt x="0" y="0"/>
                    </a:lnTo>
                    <a:lnTo>
                      <a:pt x="0" y="2"/>
                    </a:lnTo>
                    <a:lnTo>
                      <a:pt x="8" y="2"/>
                    </a:lnTo>
                    <a:lnTo>
                      <a:pt x="6" y="4"/>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251">
                <a:extLst>
                  <a:ext uri="{FF2B5EF4-FFF2-40B4-BE49-F238E27FC236}">
                    <a16:creationId xmlns:a16="http://schemas.microsoft.com/office/drawing/2014/main" id="{7CFFBD69-ED7E-4BF6-A2F7-7D5B36BEA778}"/>
                  </a:ext>
                </a:extLst>
              </p:cNvPr>
              <p:cNvSpPr>
                <a:spLocks noEditPoints="1"/>
              </p:cNvSpPr>
              <p:nvPr/>
            </p:nvSpPr>
            <p:spPr bwMode="auto">
              <a:xfrm>
                <a:off x="8587802" y="4062484"/>
                <a:ext cx="12623" cy="9467"/>
              </a:xfrm>
              <a:custGeom>
                <a:avLst/>
                <a:gdLst>
                  <a:gd name="T0" fmla="*/ 0 w 4"/>
                  <a:gd name="T1" fmla="*/ 3 h 3"/>
                  <a:gd name="T2" fmla="*/ 0 w 4"/>
                  <a:gd name="T3" fmla="*/ 2 h 3"/>
                  <a:gd name="T4" fmla="*/ 1 w 4"/>
                  <a:gd name="T5" fmla="*/ 0 h 3"/>
                  <a:gd name="T6" fmla="*/ 2 w 4"/>
                  <a:gd name="T7" fmla="*/ 1 h 3"/>
                  <a:gd name="T8" fmla="*/ 2 w 4"/>
                  <a:gd name="T9" fmla="*/ 1 h 3"/>
                  <a:gd name="T10" fmla="*/ 3 w 4"/>
                  <a:gd name="T11" fmla="*/ 0 h 3"/>
                  <a:gd name="T12" fmla="*/ 4 w 4"/>
                  <a:gd name="T13" fmla="*/ 0 h 3"/>
                  <a:gd name="T14" fmla="*/ 4 w 4"/>
                  <a:gd name="T15" fmla="*/ 1 h 3"/>
                  <a:gd name="T16" fmla="*/ 3 w 4"/>
                  <a:gd name="T17" fmla="*/ 1 h 3"/>
                  <a:gd name="T18" fmla="*/ 2 w 4"/>
                  <a:gd name="T19" fmla="*/ 2 h 3"/>
                  <a:gd name="T20" fmla="*/ 2 w 4"/>
                  <a:gd name="T21" fmla="*/ 2 h 3"/>
                  <a:gd name="T22" fmla="*/ 4 w 4"/>
                  <a:gd name="T23" fmla="*/ 2 h 3"/>
                  <a:gd name="T24" fmla="*/ 4 w 4"/>
                  <a:gd name="T25" fmla="*/ 3 h 3"/>
                  <a:gd name="T26" fmla="*/ 0 w 4"/>
                  <a:gd name="T27" fmla="*/ 3 h 3"/>
                  <a:gd name="T28" fmla="*/ 2 w 4"/>
                  <a:gd name="T29" fmla="*/ 2 h 3"/>
                  <a:gd name="T30" fmla="*/ 2 w 4"/>
                  <a:gd name="T31" fmla="*/ 2 h 3"/>
                  <a:gd name="T32" fmla="*/ 1 w 4"/>
                  <a:gd name="T33" fmla="*/ 1 h 3"/>
                  <a:gd name="T34" fmla="*/ 0 w 4"/>
                  <a:gd name="T35" fmla="*/ 2 h 3"/>
                  <a:gd name="T36" fmla="*/ 0 w 4"/>
                  <a:gd name="T37" fmla="*/ 2 h 3"/>
                  <a:gd name="T38" fmla="*/ 2 w 4"/>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3">
                    <a:moveTo>
                      <a:pt x="0" y="3"/>
                    </a:moveTo>
                    <a:cubicBezTo>
                      <a:pt x="0" y="2"/>
                      <a:pt x="0" y="2"/>
                      <a:pt x="0" y="2"/>
                    </a:cubicBezTo>
                    <a:cubicBezTo>
                      <a:pt x="0" y="1"/>
                      <a:pt x="0" y="0"/>
                      <a:pt x="1" y="0"/>
                    </a:cubicBezTo>
                    <a:cubicBezTo>
                      <a:pt x="1" y="0"/>
                      <a:pt x="2" y="1"/>
                      <a:pt x="2" y="1"/>
                    </a:cubicBezTo>
                    <a:cubicBezTo>
                      <a:pt x="2" y="1"/>
                      <a:pt x="2" y="1"/>
                      <a:pt x="2" y="1"/>
                    </a:cubicBezTo>
                    <a:cubicBezTo>
                      <a:pt x="2" y="1"/>
                      <a:pt x="2" y="1"/>
                      <a:pt x="3" y="0"/>
                    </a:cubicBezTo>
                    <a:cubicBezTo>
                      <a:pt x="4" y="0"/>
                      <a:pt x="4" y="0"/>
                      <a:pt x="4" y="0"/>
                    </a:cubicBezTo>
                    <a:cubicBezTo>
                      <a:pt x="4" y="1"/>
                      <a:pt x="4" y="1"/>
                      <a:pt x="4" y="1"/>
                    </a:cubicBezTo>
                    <a:cubicBezTo>
                      <a:pt x="3" y="1"/>
                      <a:pt x="3" y="1"/>
                      <a:pt x="3" y="1"/>
                    </a:cubicBezTo>
                    <a:cubicBezTo>
                      <a:pt x="2" y="1"/>
                      <a:pt x="2" y="1"/>
                      <a:pt x="2" y="2"/>
                    </a:cubicBezTo>
                    <a:cubicBezTo>
                      <a:pt x="2" y="2"/>
                      <a:pt x="2" y="2"/>
                      <a:pt x="2" y="2"/>
                    </a:cubicBezTo>
                    <a:cubicBezTo>
                      <a:pt x="4" y="2"/>
                      <a:pt x="4" y="2"/>
                      <a:pt x="4" y="2"/>
                    </a:cubicBezTo>
                    <a:cubicBezTo>
                      <a:pt x="4" y="3"/>
                      <a:pt x="4" y="3"/>
                      <a:pt x="4" y="3"/>
                    </a:cubicBezTo>
                    <a:lnTo>
                      <a:pt x="0" y="3"/>
                    </a:lnTo>
                    <a:close/>
                    <a:moveTo>
                      <a:pt x="2" y="2"/>
                    </a:moveTo>
                    <a:cubicBezTo>
                      <a:pt x="2" y="2"/>
                      <a:pt x="2" y="2"/>
                      <a:pt x="2" y="2"/>
                    </a:cubicBezTo>
                    <a:cubicBezTo>
                      <a:pt x="2" y="1"/>
                      <a:pt x="1" y="1"/>
                      <a:pt x="1" y="1"/>
                    </a:cubicBezTo>
                    <a:cubicBezTo>
                      <a:pt x="0" y="1"/>
                      <a:pt x="0" y="1"/>
                      <a:pt x="0" y="2"/>
                    </a:cubicBezTo>
                    <a:cubicBezTo>
                      <a:pt x="0" y="2"/>
                      <a:pt x="0" y="2"/>
                      <a:pt x="0"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252">
                <a:extLst>
                  <a:ext uri="{FF2B5EF4-FFF2-40B4-BE49-F238E27FC236}">
                    <a16:creationId xmlns:a16="http://schemas.microsoft.com/office/drawing/2014/main" id="{36E3E996-9A91-4D24-8A05-440DEF2F4072}"/>
                  </a:ext>
                </a:extLst>
              </p:cNvPr>
              <p:cNvSpPr>
                <a:spLocks/>
              </p:cNvSpPr>
              <p:nvPr/>
            </p:nvSpPr>
            <p:spPr bwMode="auto">
              <a:xfrm>
                <a:off x="8587802" y="4053017"/>
                <a:ext cx="12623" cy="9467"/>
              </a:xfrm>
              <a:custGeom>
                <a:avLst/>
                <a:gdLst>
                  <a:gd name="T0" fmla="*/ 0 w 8"/>
                  <a:gd name="T1" fmla="*/ 6 h 6"/>
                  <a:gd name="T2" fmla="*/ 0 w 8"/>
                  <a:gd name="T3" fmla="*/ 2 h 6"/>
                  <a:gd name="T4" fmla="*/ 0 w 8"/>
                  <a:gd name="T5" fmla="*/ 2 h 6"/>
                  <a:gd name="T6" fmla="*/ 0 w 8"/>
                  <a:gd name="T7" fmla="*/ 4 h 6"/>
                  <a:gd name="T8" fmla="*/ 2 w 8"/>
                  <a:gd name="T9" fmla="*/ 4 h 6"/>
                  <a:gd name="T10" fmla="*/ 2 w 8"/>
                  <a:gd name="T11" fmla="*/ 2 h 6"/>
                  <a:gd name="T12" fmla="*/ 4 w 8"/>
                  <a:gd name="T13" fmla="*/ 2 h 6"/>
                  <a:gd name="T14" fmla="*/ 4 w 8"/>
                  <a:gd name="T15" fmla="*/ 4 h 6"/>
                  <a:gd name="T16" fmla="*/ 6 w 8"/>
                  <a:gd name="T17" fmla="*/ 4 h 6"/>
                  <a:gd name="T18" fmla="*/ 6 w 8"/>
                  <a:gd name="T19" fmla="*/ 0 h 6"/>
                  <a:gd name="T20" fmla="*/ 6 w 8"/>
                  <a:gd name="T21" fmla="*/ 0 h 6"/>
                  <a:gd name="T22" fmla="*/ 8 w 8"/>
                  <a:gd name="T23" fmla="*/ 6 h 6"/>
                  <a:gd name="T24" fmla="*/ 0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6"/>
                    </a:moveTo>
                    <a:lnTo>
                      <a:pt x="0" y="2"/>
                    </a:lnTo>
                    <a:lnTo>
                      <a:pt x="0" y="2"/>
                    </a:lnTo>
                    <a:lnTo>
                      <a:pt x="0" y="4"/>
                    </a:lnTo>
                    <a:lnTo>
                      <a:pt x="2" y="4"/>
                    </a:lnTo>
                    <a:lnTo>
                      <a:pt x="2" y="2"/>
                    </a:lnTo>
                    <a:lnTo>
                      <a:pt x="4" y="2"/>
                    </a:lnTo>
                    <a:lnTo>
                      <a:pt x="4" y="4"/>
                    </a:lnTo>
                    <a:lnTo>
                      <a:pt x="6" y="4"/>
                    </a:lnTo>
                    <a:lnTo>
                      <a:pt x="6" y="0"/>
                    </a:lnTo>
                    <a:lnTo>
                      <a:pt x="6" y="0"/>
                    </a:lnTo>
                    <a:lnTo>
                      <a:pt x="8" y="6"/>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253">
                <a:extLst>
                  <a:ext uri="{FF2B5EF4-FFF2-40B4-BE49-F238E27FC236}">
                    <a16:creationId xmlns:a16="http://schemas.microsoft.com/office/drawing/2014/main" id="{52979F20-3A28-4169-8E2F-D0AB6FDC8705}"/>
                  </a:ext>
                </a:extLst>
              </p:cNvPr>
              <p:cNvSpPr>
                <a:spLocks/>
              </p:cNvSpPr>
              <p:nvPr/>
            </p:nvSpPr>
            <p:spPr bwMode="auto">
              <a:xfrm>
                <a:off x="8584647" y="4043550"/>
                <a:ext cx="12623" cy="9467"/>
              </a:xfrm>
              <a:custGeom>
                <a:avLst/>
                <a:gdLst>
                  <a:gd name="T0" fmla="*/ 2 w 8"/>
                  <a:gd name="T1" fmla="*/ 6 h 6"/>
                  <a:gd name="T2" fmla="*/ 2 w 8"/>
                  <a:gd name="T3" fmla="*/ 4 h 6"/>
                  <a:gd name="T4" fmla="*/ 6 w 8"/>
                  <a:gd name="T5" fmla="*/ 2 h 6"/>
                  <a:gd name="T6" fmla="*/ 6 w 8"/>
                  <a:gd name="T7" fmla="*/ 2 h 6"/>
                  <a:gd name="T8" fmla="*/ 2 w 8"/>
                  <a:gd name="T9" fmla="*/ 2 h 6"/>
                  <a:gd name="T10" fmla="*/ 0 w 8"/>
                  <a:gd name="T11" fmla="*/ 0 h 6"/>
                  <a:gd name="T12" fmla="*/ 8 w 8"/>
                  <a:gd name="T13" fmla="*/ 0 h 6"/>
                  <a:gd name="T14" fmla="*/ 8 w 8"/>
                  <a:gd name="T15" fmla="*/ 2 h 6"/>
                  <a:gd name="T16" fmla="*/ 4 w 8"/>
                  <a:gd name="T17" fmla="*/ 4 h 6"/>
                  <a:gd name="T18" fmla="*/ 4 w 8"/>
                  <a:gd name="T19" fmla="*/ 4 h 6"/>
                  <a:gd name="T20" fmla="*/ 8 w 8"/>
                  <a:gd name="T21" fmla="*/ 4 h 6"/>
                  <a:gd name="T22" fmla="*/ 8 w 8"/>
                  <a:gd name="T23" fmla="*/ 6 h 6"/>
                  <a:gd name="T24" fmla="*/ 2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6"/>
                    </a:moveTo>
                    <a:lnTo>
                      <a:pt x="2" y="4"/>
                    </a:lnTo>
                    <a:lnTo>
                      <a:pt x="6" y="2"/>
                    </a:lnTo>
                    <a:lnTo>
                      <a:pt x="6" y="2"/>
                    </a:lnTo>
                    <a:lnTo>
                      <a:pt x="2" y="2"/>
                    </a:lnTo>
                    <a:lnTo>
                      <a:pt x="0" y="0"/>
                    </a:lnTo>
                    <a:lnTo>
                      <a:pt x="8" y="0"/>
                    </a:lnTo>
                    <a:lnTo>
                      <a:pt x="8" y="2"/>
                    </a:lnTo>
                    <a:lnTo>
                      <a:pt x="4" y="4"/>
                    </a:lnTo>
                    <a:lnTo>
                      <a:pt x="4" y="4"/>
                    </a:lnTo>
                    <a:lnTo>
                      <a:pt x="8" y="4"/>
                    </a:lnTo>
                    <a:lnTo>
                      <a:pt x="8" y="6"/>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4">
                <a:extLst>
                  <a:ext uri="{FF2B5EF4-FFF2-40B4-BE49-F238E27FC236}">
                    <a16:creationId xmlns:a16="http://schemas.microsoft.com/office/drawing/2014/main" id="{04D179C9-F69F-4E0D-88F9-41942B2F9330}"/>
                  </a:ext>
                </a:extLst>
              </p:cNvPr>
              <p:cNvSpPr>
                <a:spLocks/>
              </p:cNvSpPr>
              <p:nvPr/>
            </p:nvSpPr>
            <p:spPr bwMode="auto">
              <a:xfrm>
                <a:off x="8584647" y="4030927"/>
                <a:ext cx="12623" cy="12623"/>
              </a:xfrm>
              <a:custGeom>
                <a:avLst/>
                <a:gdLst>
                  <a:gd name="T0" fmla="*/ 3 w 4"/>
                  <a:gd name="T1" fmla="*/ 0 h 4"/>
                  <a:gd name="T2" fmla="*/ 4 w 4"/>
                  <a:gd name="T3" fmla="*/ 1 h 4"/>
                  <a:gd name="T4" fmla="*/ 2 w 4"/>
                  <a:gd name="T5" fmla="*/ 3 h 4"/>
                  <a:gd name="T6" fmla="*/ 0 w 4"/>
                  <a:gd name="T7" fmla="*/ 2 h 4"/>
                  <a:gd name="T8" fmla="*/ 1 w 4"/>
                  <a:gd name="T9" fmla="*/ 1 h 4"/>
                  <a:gd name="T10" fmla="*/ 1 w 4"/>
                  <a:gd name="T11" fmla="*/ 2 h 4"/>
                  <a:gd name="T12" fmla="*/ 0 w 4"/>
                  <a:gd name="T13" fmla="*/ 2 h 4"/>
                  <a:gd name="T14" fmla="*/ 2 w 4"/>
                  <a:gd name="T15" fmla="*/ 3 h 4"/>
                  <a:gd name="T16" fmla="*/ 3 w 4"/>
                  <a:gd name="T17" fmla="*/ 1 h 4"/>
                  <a:gd name="T18" fmla="*/ 3 w 4"/>
                  <a:gd name="T19" fmla="*/ 1 h 4"/>
                  <a:gd name="T20" fmla="*/ 2 w 4"/>
                  <a:gd name="T21" fmla="*/ 1 h 4"/>
                  <a:gd name="T22" fmla="*/ 2 w 4"/>
                  <a:gd name="T23" fmla="*/ 2 h 4"/>
                  <a:gd name="T24" fmla="*/ 2 w 4"/>
                  <a:gd name="T25" fmla="*/ 2 h 4"/>
                  <a:gd name="T26" fmla="*/ 1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1"/>
                      <a:pt x="4" y="1"/>
                      <a:pt x="4" y="1"/>
                    </a:cubicBezTo>
                    <a:cubicBezTo>
                      <a:pt x="4" y="3"/>
                      <a:pt x="3" y="3"/>
                      <a:pt x="2" y="3"/>
                    </a:cubicBezTo>
                    <a:cubicBezTo>
                      <a:pt x="1" y="4"/>
                      <a:pt x="0" y="3"/>
                      <a:pt x="0" y="2"/>
                    </a:cubicBezTo>
                    <a:cubicBezTo>
                      <a:pt x="0" y="2"/>
                      <a:pt x="0" y="1"/>
                      <a:pt x="1" y="1"/>
                    </a:cubicBezTo>
                    <a:cubicBezTo>
                      <a:pt x="1" y="2"/>
                      <a:pt x="1" y="2"/>
                      <a:pt x="1" y="2"/>
                    </a:cubicBezTo>
                    <a:cubicBezTo>
                      <a:pt x="1" y="2"/>
                      <a:pt x="0" y="2"/>
                      <a:pt x="0" y="2"/>
                    </a:cubicBezTo>
                    <a:cubicBezTo>
                      <a:pt x="1" y="3"/>
                      <a:pt x="1" y="3"/>
                      <a:pt x="2" y="3"/>
                    </a:cubicBezTo>
                    <a:cubicBezTo>
                      <a:pt x="3" y="2"/>
                      <a:pt x="4" y="2"/>
                      <a:pt x="3" y="1"/>
                    </a:cubicBezTo>
                    <a:cubicBezTo>
                      <a:pt x="3" y="1"/>
                      <a:pt x="3" y="1"/>
                      <a:pt x="3" y="1"/>
                    </a:cubicBezTo>
                    <a:cubicBezTo>
                      <a:pt x="2" y="1"/>
                      <a:pt x="2" y="1"/>
                      <a:pt x="2" y="1"/>
                    </a:cubicBezTo>
                    <a:cubicBezTo>
                      <a:pt x="2" y="2"/>
                      <a:pt x="2" y="2"/>
                      <a:pt x="2"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55">
                <a:extLst>
                  <a:ext uri="{FF2B5EF4-FFF2-40B4-BE49-F238E27FC236}">
                    <a16:creationId xmlns:a16="http://schemas.microsoft.com/office/drawing/2014/main" id="{67E60A77-A31B-4BA4-B7FE-6620C07DB474}"/>
                  </a:ext>
                </a:extLst>
              </p:cNvPr>
              <p:cNvSpPr>
                <a:spLocks/>
              </p:cNvSpPr>
              <p:nvPr/>
            </p:nvSpPr>
            <p:spPr bwMode="auto">
              <a:xfrm>
                <a:off x="8581491" y="4024616"/>
                <a:ext cx="12623" cy="9467"/>
              </a:xfrm>
              <a:custGeom>
                <a:avLst/>
                <a:gdLst>
                  <a:gd name="T0" fmla="*/ 2 w 8"/>
                  <a:gd name="T1" fmla="*/ 4 h 6"/>
                  <a:gd name="T2" fmla="*/ 2 w 8"/>
                  <a:gd name="T3" fmla="*/ 6 h 6"/>
                  <a:gd name="T4" fmla="*/ 2 w 8"/>
                  <a:gd name="T5" fmla="*/ 6 h 6"/>
                  <a:gd name="T6" fmla="*/ 0 w 8"/>
                  <a:gd name="T7" fmla="*/ 0 h 6"/>
                  <a:gd name="T8" fmla="*/ 2 w 8"/>
                  <a:gd name="T9" fmla="*/ 0 h 6"/>
                  <a:gd name="T10" fmla="*/ 2 w 8"/>
                  <a:gd name="T11" fmla="*/ 2 h 6"/>
                  <a:gd name="T12" fmla="*/ 8 w 8"/>
                  <a:gd name="T13" fmla="*/ 0 h 6"/>
                  <a:gd name="T14" fmla="*/ 8 w 8"/>
                  <a:gd name="T15" fmla="*/ 2 h 6"/>
                  <a:gd name="T16" fmla="*/ 2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4"/>
                    </a:moveTo>
                    <a:lnTo>
                      <a:pt x="2" y="6"/>
                    </a:lnTo>
                    <a:lnTo>
                      <a:pt x="2" y="6"/>
                    </a:lnTo>
                    <a:lnTo>
                      <a:pt x="0" y="0"/>
                    </a:lnTo>
                    <a:lnTo>
                      <a:pt x="2" y="0"/>
                    </a:lnTo>
                    <a:lnTo>
                      <a:pt x="2" y="2"/>
                    </a:lnTo>
                    <a:lnTo>
                      <a:pt x="8" y="0"/>
                    </a:lnTo>
                    <a:lnTo>
                      <a:pt x="8" y="2"/>
                    </a:lnTo>
                    <a:lnTo>
                      <a:pt x="2"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256">
                <a:extLst>
                  <a:ext uri="{FF2B5EF4-FFF2-40B4-BE49-F238E27FC236}">
                    <a16:creationId xmlns:a16="http://schemas.microsoft.com/office/drawing/2014/main" id="{E2080BB9-E5D3-4434-AD33-2EF95DAE08D3}"/>
                  </a:ext>
                </a:extLst>
              </p:cNvPr>
              <p:cNvSpPr>
                <a:spLocks/>
              </p:cNvSpPr>
              <p:nvPr/>
            </p:nvSpPr>
            <p:spPr bwMode="auto">
              <a:xfrm>
                <a:off x="8578335" y="4011993"/>
                <a:ext cx="12623" cy="12623"/>
              </a:xfrm>
              <a:custGeom>
                <a:avLst/>
                <a:gdLst>
                  <a:gd name="T0" fmla="*/ 2 w 8"/>
                  <a:gd name="T1" fmla="*/ 8 h 8"/>
                  <a:gd name="T2" fmla="*/ 2 w 8"/>
                  <a:gd name="T3" fmla="*/ 6 h 8"/>
                  <a:gd name="T4" fmla="*/ 4 w 8"/>
                  <a:gd name="T5" fmla="*/ 6 h 8"/>
                  <a:gd name="T6" fmla="*/ 4 w 8"/>
                  <a:gd name="T7" fmla="*/ 4 h 8"/>
                  <a:gd name="T8" fmla="*/ 0 w 8"/>
                  <a:gd name="T9" fmla="*/ 4 h 8"/>
                  <a:gd name="T10" fmla="*/ 0 w 8"/>
                  <a:gd name="T11" fmla="*/ 4 h 8"/>
                  <a:gd name="T12" fmla="*/ 6 w 8"/>
                  <a:gd name="T13" fmla="*/ 0 h 8"/>
                  <a:gd name="T14" fmla="*/ 8 w 8"/>
                  <a:gd name="T15" fmla="*/ 2 h 8"/>
                  <a:gd name="T16" fmla="*/ 4 w 8"/>
                  <a:gd name="T17" fmla="*/ 4 h 8"/>
                  <a:gd name="T18" fmla="*/ 6 w 8"/>
                  <a:gd name="T19" fmla="*/ 6 h 8"/>
                  <a:gd name="T20" fmla="*/ 8 w 8"/>
                  <a:gd name="T21" fmla="*/ 4 h 8"/>
                  <a:gd name="T22" fmla="*/ 8 w 8"/>
                  <a:gd name="T23" fmla="*/ 6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2" y="6"/>
                    </a:lnTo>
                    <a:lnTo>
                      <a:pt x="4" y="6"/>
                    </a:lnTo>
                    <a:lnTo>
                      <a:pt x="4" y="4"/>
                    </a:lnTo>
                    <a:lnTo>
                      <a:pt x="0" y="4"/>
                    </a:lnTo>
                    <a:lnTo>
                      <a:pt x="0" y="4"/>
                    </a:lnTo>
                    <a:lnTo>
                      <a:pt x="6" y="0"/>
                    </a:lnTo>
                    <a:lnTo>
                      <a:pt x="8" y="2"/>
                    </a:lnTo>
                    <a:lnTo>
                      <a:pt x="4" y="4"/>
                    </a:lnTo>
                    <a:lnTo>
                      <a:pt x="6" y="6"/>
                    </a:lnTo>
                    <a:lnTo>
                      <a:pt x="8" y="4"/>
                    </a:lnTo>
                    <a:lnTo>
                      <a:pt x="8" y="6"/>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Line 257">
                <a:extLst>
                  <a:ext uri="{FF2B5EF4-FFF2-40B4-BE49-F238E27FC236}">
                    <a16:creationId xmlns:a16="http://schemas.microsoft.com/office/drawing/2014/main" id="{224BAE9A-B590-4380-8C93-D2E5C995645D}"/>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Line 258">
                <a:extLst>
                  <a:ext uri="{FF2B5EF4-FFF2-40B4-BE49-F238E27FC236}">
                    <a16:creationId xmlns:a16="http://schemas.microsoft.com/office/drawing/2014/main" id="{3B433D5B-DAAD-4999-849D-C3C92FD3CE46}"/>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259">
                <a:extLst>
                  <a:ext uri="{FF2B5EF4-FFF2-40B4-BE49-F238E27FC236}">
                    <a16:creationId xmlns:a16="http://schemas.microsoft.com/office/drawing/2014/main" id="{B7B2F40E-7D5B-4A50-A618-55174E22FBD9}"/>
                  </a:ext>
                </a:extLst>
              </p:cNvPr>
              <p:cNvSpPr>
                <a:spLocks/>
              </p:cNvSpPr>
              <p:nvPr/>
            </p:nvSpPr>
            <p:spPr bwMode="auto">
              <a:xfrm>
                <a:off x="8357437" y="4111398"/>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Line 260">
                <a:extLst>
                  <a:ext uri="{FF2B5EF4-FFF2-40B4-BE49-F238E27FC236}">
                    <a16:creationId xmlns:a16="http://schemas.microsoft.com/office/drawing/2014/main" id="{D680084F-89A8-4FAB-BEFE-4F13364AAEAF}"/>
                  </a:ext>
                </a:extLst>
              </p:cNvPr>
              <p:cNvSpPr>
                <a:spLocks noChangeShapeType="1"/>
              </p:cNvSpPr>
              <p:nvPr/>
            </p:nvSpPr>
            <p:spPr bwMode="auto">
              <a:xfrm flipH="1">
                <a:off x="8357437" y="4114553"/>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261">
                <a:extLst>
                  <a:ext uri="{FF2B5EF4-FFF2-40B4-BE49-F238E27FC236}">
                    <a16:creationId xmlns:a16="http://schemas.microsoft.com/office/drawing/2014/main" id="{1246F921-07B6-443C-92D7-6F6854E5E922}"/>
                  </a:ext>
                </a:extLst>
              </p:cNvPr>
              <p:cNvSpPr>
                <a:spLocks/>
              </p:cNvSpPr>
              <p:nvPr/>
            </p:nvSpPr>
            <p:spPr bwMode="auto">
              <a:xfrm>
                <a:off x="8357437" y="4114553"/>
                <a:ext cx="3156" cy="3156"/>
              </a:xfrm>
              <a:custGeom>
                <a:avLst/>
                <a:gdLst>
                  <a:gd name="T0" fmla="*/ 1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1"/>
                      <a:pt x="0"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Line 262">
                <a:extLst>
                  <a:ext uri="{FF2B5EF4-FFF2-40B4-BE49-F238E27FC236}">
                    <a16:creationId xmlns:a16="http://schemas.microsoft.com/office/drawing/2014/main" id="{F3E2B088-D6F1-44BA-A784-4DBEFBD5A334}"/>
                  </a:ext>
                </a:extLst>
              </p:cNvPr>
              <p:cNvSpPr>
                <a:spLocks noChangeShapeType="1"/>
              </p:cNvSpPr>
              <p:nvPr/>
            </p:nvSpPr>
            <p:spPr bwMode="auto">
              <a:xfrm flipH="1">
                <a:off x="8354281" y="4120865"/>
                <a:ext cx="6311"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3">
                <a:extLst>
                  <a:ext uri="{FF2B5EF4-FFF2-40B4-BE49-F238E27FC236}">
                    <a16:creationId xmlns:a16="http://schemas.microsoft.com/office/drawing/2014/main" id="{3EE3EFA1-7FB7-4223-A17B-F63F0E0527B9}"/>
                  </a:ext>
                </a:extLst>
              </p:cNvPr>
              <p:cNvSpPr>
                <a:spLocks/>
              </p:cNvSpPr>
              <p:nvPr/>
            </p:nvSpPr>
            <p:spPr bwMode="auto">
              <a:xfrm>
                <a:off x="8354281" y="4117709"/>
                <a:ext cx="6311" cy="3156"/>
              </a:xfrm>
              <a:custGeom>
                <a:avLst/>
                <a:gdLst>
                  <a:gd name="T0" fmla="*/ 2 w 2"/>
                  <a:gd name="T1" fmla="*/ 1 h 1"/>
                  <a:gd name="T2" fmla="*/ 1 w 2"/>
                  <a:gd name="T3" fmla="*/ 1 h 1"/>
                  <a:gd name="T4" fmla="*/ 0 w 2"/>
                  <a:gd name="T5" fmla="*/ 0 h 1"/>
                </a:gdLst>
                <a:ahLst/>
                <a:cxnLst>
                  <a:cxn ang="0">
                    <a:pos x="T0" y="T1"/>
                  </a:cxn>
                  <a:cxn ang="0">
                    <a:pos x="T2" y="T3"/>
                  </a:cxn>
                  <a:cxn ang="0">
                    <a:pos x="T4" y="T5"/>
                  </a:cxn>
                </a:cxnLst>
                <a:rect l="0" t="0" r="r" b="b"/>
                <a:pathLst>
                  <a:path w="2" h="1">
                    <a:moveTo>
                      <a:pt x="2" y="1"/>
                    </a:moveTo>
                    <a:cubicBezTo>
                      <a:pt x="1" y="1"/>
                      <a:pt x="1" y="1"/>
                      <a:pt x="1" y="1"/>
                    </a:cubicBez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264">
                <a:extLst>
                  <a:ext uri="{FF2B5EF4-FFF2-40B4-BE49-F238E27FC236}">
                    <a16:creationId xmlns:a16="http://schemas.microsoft.com/office/drawing/2014/main" id="{9699043D-77B2-46EF-849A-C8091703A08A}"/>
                  </a:ext>
                </a:extLst>
              </p:cNvPr>
              <p:cNvSpPr>
                <a:spLocks/>
              </p:cNvSpPr>
              <p:nvPr/>
            </p:nvSpPr>
            <p:spPr bwMode="auto">
              <a:xfrm>
                <a:off x="8354281" y="4124020"/>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65">
                <a:extLst>
                  <a:ext uri="{FF2B5EF4-FFF2-40B4-BE49-F238E27FC236}">
                    <a16:creationId xmlns:a16="http://schemas.microsoft.com/office/drawing/2014/main" id="{5615862F-FCCF-44AF-8700-668BF504D394}"/>
                  </a:ext>
                </a:extLst>
              </p:cNvPr>
              <p:cNvSpPr>
                <a:spLocks/>
              </p:cNvSpPr>
              <p:nvPr/>
            </p:nvSpPr>
            <p:spPr bwMode="auto">
              <a:xfrm>
                <a:off x="8385838" y="3980436"/>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66">
                <a:extLst>
                  <a:ext uri="{FF2B5EF4-FFF2-40B4-BE49-F238E27FC236}">
                    <a16:creationId xmlns:a16="http://schemas.microsoft.com/office/drawing/2014/main" id="{7E441F32-590D-48CC-A329-0DC45D423F91}"/>
                  </a:ext>
                </a:extLst>
              </p:cNvPr>
              <p:cNvSpPr>
                <a:spLocks/>
              </p:cNvSpPr>
              <p:nvPr/>
            </p:nvSpPr>
            <p:spPr bwMode="auto">
              <a:xfrm>
                <a:off x="8385838" y="3983592"/>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67">
                <a:extLst>
                  <a:ext uri="{FF2B5EF4-FFF2-40B4-BE49-F238E27FC236}">
                    <a16:creationId xmlns:a16="http://schemas.microsoft.com/office/drawing/2014/main" id="{B7429419-3EF7-4560-A9F5-F19CD59C523A}"/>
                  </a:ext>
                </a:extLst>
              </p:cNvPr>
              <p:cNvSpPr>
                <a:spLocks/>
              </p:cNvSpPr>
              <p:nvPr/>
            </p:nvSpPr>
            <p:spPr bwMode="auto">
              <a:xfrm>
                <a:off x="8385838" y="3986747"/>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268">
                <a:extLst>
                  <a:ext uri="{FF2B5EF4-FFF2-40B4-BE49-F238E27FC236}">
                    <a16:creationId xmlns:a16="http://schemas.microsoft.com/office/drawing/2014/main" id="{F037A01E-1E9E-4BD9-8ABC-86B7C01A4417}"/>
                  </a:ext>
                </a:extLst>
              </p:cNvPr>
              <p:cNvSpPr>
                <a:spLocks/>
              </p:cNvSpPr>
              <p:nvPr/>
            </p:nvSpPr>
            <p:spPr bwMode="auto">
              <a:xfrm>
                <a:off x="8385838" y="3989903"/>
                <a:ext cx="3156" cy="0"/>
              </a:xfrm>
              <a:custGeom>
                <a:avLst/>
                <a:gdLst>
                  <a:gd name="T0" fmla="*/ 1 w 1"/>
                  <a:gd name="T1" fmla="*/ 1 w 1"/>
                  <a:gd name="T2" fmla="*/ 0 w 1"/>
                </a:gdLst>
                <a:ahLst/>
                <a:cxnLst>
                  <a:cxn ang="0">
                    <a:pos x="T0" y="0"/>
                  </a:cxn>
                  <a:cxn ang="0">
                    <a:pos x="T1" y="0"/>
                  </a:cxn>
                  <a:cxn ang="0">
                    <a:pos x="T2" y="0"/>
                  </a:cxn>
                </a:cxnLst>
                <a:rect l="0" t="0" r="r" b="b"/>
                <a:pathLst>
                  <a:path w="1">
                    <a:moveTo>
                      <a:pt x="1" y="0"/>
                    </a:moveTo>
                    <a:cubicBezTo>
                      <a:pt x="1" y="0"/>
                      <a:pt x="1" y="0"/>
                      <a:pt x="1"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69">
                <a:extLst>
                  <a:ext uri="{FF2B5EF4-FFF2-40B4-BE49-F238E27FC236}">
                    <a16:creationId xmlns:a16="http://schemas.microsoft.com/office/drawing/2014/main" id="{94A60BE4-920B-4EDB-B28D-77F6250FCF6B}"/>
                  </a:ext>
                </a:extLst>
              </p:cNvPr>
              <p:cNvSpPr>
                <a:spLocks/>
              </p:cNvSpPr>
              <p:nvPr/>
            </p:nvSpPr>
            <p:spPr bwMode="auto">
              <a:xfrm>
                <a:off x="8385838" y="3989903"/>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270">
                <a:extLst>
                  <a:ext uri="{FF2B5EF4-FFF2-40B4-BE49-F238E27FC236}">
                    <a16:creationId xmlns:a16="http://schemas.microsoft.com/office/drawing/2014/main" id="{6595A210-BC31-4E4C-BD6E-E443FB11B657}"/>
                  </a:ext>
                </a:extLst>
              </p:cNvPr>
              <p:cNvSpPr>
                <a:spLocks/>
              </p:cNvSpPr>
              <p:nvPr/>
            </p:nvSpPr>
            <p:spPr bwMode="auto">
              <a:xfrm>
                <a:off x="8385838" y="3993059"/>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1">
                <a:extLst>
                  <a:ext uri="{FF2B5EF4-FFF2-40B4-BE49-F238E27FC236}">
                    <a16:creationId xmlns:a16="http://schemas.microsoft.com/office/drawing/2014/main" id="{566A3A39-EB13-4D6E-9C8B-67CF89C626D6}"/>
                  </a:ext>
                </a:extLst>
              </p:cNvPr>
              <p:cNvSpPr>
                <a:spLocks/>
              </p:cNvSpPr>
              <p:nvPr/>
            </p:nvSpPr>
            <p:spPr bwMode="auto">
              <a:xfrm>
                <a:off x="8357437" y="4105086"/>
                <a:ext cx="15778" cy="22090"/>
              </a:xfrm>
              <a:custGeom>
                <a:avLst/>
                <a:gdLst>
                  <a:gd name="T0" fmla="*/ 5 w 5"/>
                  <a:gd name="T1" fmla="*/ 5 h 7"/>
                  <a:gd name="T2" fmla="*/ 2 w 5"/>
                  <a:gd name="T3" fmla="*/ 6 h 7"/>
                  <a:gd name="T4" fmla="*/ 0 w 5"/>
                  <a:gd name="T5" fmla="*/ 6 h 7"/>
                  <a:gd name="T6" fmla="*/ 1 w 5"/>
                  <a:gd name="T7" fmla="*/ 0 h 7"/>
                  <a:gd name="T8" fmla="*/ 5 w 5"/>
                  <a:gd name="T9" fmla="*/ 4 h 7"/>
                  <a:gd name="T10" fmla="*/ 5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5" y="5"/>
                    </a:moveTo>
                    <a:cubicBezTo>
                      <a:pt x="5" y="6"/>
                      <a:pt x="3" y="7"/>
                      <a:pt x="2" y="6"/>
                    </a:cubicBezTo>
                    <a:cubicBezTo>
                      <a:pt x="1" y="6"/>
                      <a:pt x="0" y="6"/>
                      <a:pt x="0" y="6"/>
                    </a:cubicBezTo>
                    <a:cubicBezTo>
                      <a:pt x="1" y="0"/>
                      <a:pt x="1" y="0"/>
                      <a:pt x="1" y="0"/>
                    </a:cubicBezTo>
                    <a:cubicBezTo>
                      <a:pt x="5" y="4"/>
                      <a:pt x="5" y="4"/>
                      <a:pt x="5" y="4"/>
                    </a:cubicBezTo>
                    <a:lnTo>
                      <a:pt x="5"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272">
                <a:extLst>
                  <a:ext uri="{FF2B5EF4-FFF2-40B4-BE49-F238E27FC236}">
                    <a16:creationId xmlns:a16="http://schemas.microsoft.com/office/drawing/2014/main" id="{47A0880D-BF06-448E-B5CD-500A7E216F42}"/>
                  </a:ext>
                </a:extLst>
              </p:cNvPr>
              <p:cNvSpPr>
                <a:spLocks/>
              </p:cNvSpPr>
              <p:nvPr/>
            </p:nvSpPr>
            <p:spPr bwMode="auto">
              <a:xfrm>
                <a:off x="8344814" y="4084574"/>
                <a:ext cx="34713" cy="36291"/>
              </a:xfrm>
              <a:custGeom>
                <a:avLst/>
                <a:gdLst>
                  <a:gd name="T0" fmla="*/ 1 w 11"/>
                  <a:gd name="T1" fmla="*/ 5 h 12"/>
                  <a:gd name="T2" fmla="*/ 9 w 11"/>
                  <a:gd name="T3" fmla="*/ 12 h 12"/>
                  <a:gd name="T4" fmla="*/ 11 w 11"/>
                  <a:gd name="T5" fmla="*/ 4 h 12"/>
                  <a:gd name="T6" fmla="*/ 5 w 11"/>
                  <a:gd name="T7" fmla="*/ 0 h 12"/>
                  <a:gd name="T8" fmla="*/ 1 w 11"/>
                  <a:gd name="T9" fmla="*/ 5 h 12"/>
                </a:gdLst>
                <a:ahLst/>
                <a:cxnLst>
                  <a:cxn ang="0">
                    <a:pos x="T0" y="T1"/>
                  </a:cxn>
                  <a:cxn ang="0">
                    <a:pos x="T2" y="T3"/>
                  </a:cxn>
                  <a:cxn ang="0">
                    <a:pos x="T4" y="T5"/>
                  </a:cxn>
                  <a:cxn ang="0">
                    <a:pos x="T6" y="T7"/>
                  </a:cxn>
                  <a:cxn ang="0">
                    <a:pos x="T8" y="T9"/>
                  </a:cxn>
                </a:cxnLst>
                <a:rect l="0" t="0" r="r" b="b"/>
                <a:pathLst>
                  <a:path w="11" h="12">
                    <a:moveTo>
                      <a:pt x="1" y="5"/>
                    </a:moveTo>
                    <a:cubicBezTo>
                      <a:pt x="0" y="6"/>
                      <a:pt x="9" y="10"/>
                      <a:pt x="9" y="12"/>
                    </a:cubicBezTo>
                    <a:cubicBezTo>
                      <a:pt x="11" y="4"/>
                      <a:pt x="11" y="4"/>
                      <a:pt x="11" y="4"/>
                    </a:cubicBezTo>
                    <a:cubicBezTo>
                      <a:pt x="11" y="4"/>
                      <a:pt x="5" y="1"/>
                      <a:pt x="5" y="0"/>
                    </a:cubicBezTo>
                    <a:lnTo>
                      <a:pt x="1" y="5"/>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3">
                <a:extLst>
                  <a:ext uri="{FF2B5EF4-FFF2-40B4-BE49-F238E27FC236}">
                    <a16:creationId xmlns:a16="http://schemas.microsoft.com/office/drawing/2014/main" id="{6BE26BDF-9B7E-486A-8810-9F0405A1CA39}"/>
                  </a:ext>
                </a:extLst>
              </p:cNvPr>
              <p:cNvSpPr>
                <a:spLocks/>
              </p:cNvSpPr>
              <p:nvPr/>
            </p:nvSpPr>
            <p:spPr bwMode="auto">
              <a:xfrm>
                <a:off x="8385838" y="3980436"/>
                <a:ext cx="18934" cy="18934"/>
              </a:xfrm>
              <a:custGeom>
                <a:avLst/>
                <a:gdLst>
                  <a:gd name="T0" fmla="*/ 5 w 6"/>
                  <a:gd name="T1" fmla="*/ 3 h 6"/>
                  <a:gd name="T2" fmla="*/ 4 w 6"/>
                  <a:gd name="T3" fmla="*/ 1 h 6"/>
                  <a:gd name="T4" fmla="*/ 2 w 6"/>
                  <a:gd name="T5" fmla="*/ 0 h 6"/>
                  <a:gd name="T6" fmla="*/ 0 w 6"/>
                  <a:gd name="T7" fmla="*/ 6 h 6"/>
                  <a:gd name="T8" fmla="*/ 5 w 6"/>
                  <a:gd name="T9" fmla="*/ 4 h 6"/>
                  <a:gd name="T10" fmla="*/ 5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5" y="3"/>
                    </a:moveTo>
                    <a:cubicBezTo>
                      <a:pt x="6" y="2"/>
                      <a:pt x="5" y="1"/>
                      <a:pt x="4" y="1"/>
                    </a:cubicBezTo>
                    <a:cubicBezTo>
                      <a:pt x="3" y="0"/>
                      <a:pt x="2" y="0"/>
                      <a:pt x="2" y="0"/>
                    </a:cubicBezTo>
                    <a:cubicBezTo>
                      <a:pt x="0" y="6"/>
                      <a:pt x="0" y="6"/>
                      <a:pt x="0" y="6"/>
                    </a:cubicBezTo>
                    <a:cubicBezTo>
                      <a:pt x="5" y="4"/>
                      <a:pt x="5" y="4"/>
                      <a:pt x="5" y="4"/>
                    </a:cubicBezTo>
                    <a:lnTo>
                      <a:pt x="5" y="3"/>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274">
                <a:extLst>
                  <a:ext uri="{FF2B5EF4-FFF2-40B4-BE49-F238E27FC236}">
                    <a16:creationId xmlns:a16="http://schemas.microsoft.com/office/drawing/2014/main" id="{AD948441-91B5-46C6-9D9D-E9BC104CCB97}"/>
                  </a:ext>
                </a:extLst>
              </p:cNvPr>
              <p:cNvSpPr>
                <a:spLocks/>
              </p:cNvSpPr>
              <p:nvPr/>
            </p:nvSpPr>
            <p:spPr bwMode="auto">
              <a:xfrm>
                <a:off x="8370060" y="3989903"/>
                <a:ext cx="31557" cy="28401"/>
              </a:xfrm>
              <a:custGeom>
                <a:avLst/>
                <a:gdLst>
                  <a:gd name="T0" fmla="*/ 0 w 10"/>
                  <a:gd name="T1" fmla="*/ 3 h 9"/>
                  <a:gd name="T2" fmla="*/ 10 w 10"/>
                  <a:gd name="T3" fmla="*/ 0 h 9"/>
                  <a:gd name="T4" fmla="*/ 9 w 10"/>
                  <a:gd name="T5" fmla="*/ 8 h 9"/>
                  <a:gd name="T6" fmla="*/ 1 w 10"/>
                  <a:gd name="T7" fmla="*/ 9 h 9"/>
                  <a:gd name="T8" fmla="*/ 0 w 10"/>
                  <a:gd name="T9" fmla="*/ 3 h 9"/>
                </a:gdLst>
                <a:ahLst/>
                <a:cxnLst>
                  <a:cxn ang="0">
                    <a:pos x="T0" y="T1"/>
                  </a:cxn>
                  <a:cxn ang="0">
                    <a:pos x="T2" y="T3"/>
                  </a:cxn>
                  <a:cxn ang="0">
                    <a:pos x="T4" y="T5"/>
                  </a:cxn>
                  <a:cxn ang="0">
                    <a:pos x="T6" y="T7"/>
                  </a:cxn>
                  <a:cxn ang="0">
                    <a:pos x="T8" y="T9"/>
                  </a:cxn>
                </a:cxnLst>
                <a:rect l="0" t="0" r="r" b="b"/>
                <a:pathLst>
                  <a:path w="10" h="9">
                    <a:moveTo>
                      <a:pt x="0" y="3"/>
                    </a:moveTo>
                    <a:cubicBezTo>
                      <a:pt x="0" y="1"/>
                      <a:pt x="10" y="2"/>
                      <a:pt x="10" y="0"/>
                    </a:cubicBezTo>
                    <a:cubicBezTo>
                      <a:pt x="9" y="8"/>
                      <a:pt x="9" y="8"/>
                      <a:pt x="9" y="8"/>
                    </a:cubicBezTo>
                    <a:cubicBezTo>
                      <a:pt x="9" y="8"/>
                      <a:pt x="2" y="8"/>
                      <a:pt x="1" y="9"/>
                    </a:cubicBezTo>
                    <a:lnTo>
                      <a:pt x="0"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75">
                <a:extLst>
                  <a:ext uri="{FF2B5EF4-FFF2-40B4-BE49-F238E27FC236}">
                    <a16:creationId xmlns:a16="http://schemas.microsoft.com/office/drawing/2014/main" id="{B56259F3-7997-4746-9746-AF4010E06FF8}"/>
                  </a:ext>
                </a:extLst>
              </p:cNvPr>
              <p:cNvSpPr>
                <a:spLocks/>
              </p:cNvSpPr>
              <p:nvPr/>
            </p:nvSpPr>
            <p:spPr bwMode="auto">
              <a:xfrm>
                <a:off x="8347970" y="3999370"/>
                <a:ext cx="47335" cy="99405"/>
              </a:xfrm>
              <a:custGeom>
                <a:avLst/>
                <a:gdLst>
                  <a:gd name="T0" fmla="*/ 3 w 15"/>
                  <a:gd name="T1" fmla="*/ 16 h 32"/>
                  <a:gd name="T2" fmla="*/ 3 w 15"/>
                  <a:gd name="T3" fmla="*/ 16 h 32"/>
                  <a:gd name="T4" fmla="*/ 0 w 15"/>
                  <a:gd name="T5" fmla="*/ 32 h 32"/>
                  <a:gd name="T6" fmla="*/ 10 w 15"/>
                  <a:gd name="T7" fmla="*/ 29 h 32"/>
                  <a:gd name="T8" fmla="*/ 11 w 15"/>
                  <a:gd name="T9" fmla="*/ 26 h 32"/>
                  <a:gd name="T10" fmla="*/ 9 w 15"/>
                  <a:gd name="T11" fmla="*/ 26 h 32"/>
                  <a:gd name="T12" fmla="*/ 10 w 15"/>
                  <a:gd name="T13" fmla="*/ 17 h 32"/>
                  <a:gd name="T14" fmla="*/ 13 w 15"/>
                  <a:gd name="T15" fmla="*/ 9 h 32"/>
                  <a:gd name="T16" fmla="*/ 14 w 15"/>
                  <a:gd name="T17" fmla="*/ 10 h 32"/>
                  <a:gd name="T18" fmla="*/ 15 w 15"/>
                  <a:gd name="T19" fmla="*/ 7 h 32"/>
                  <a:gd name="T20" fmla="*/ 7 w 15"/>
                  <a:gd name="T21" fmla="*/ 0 h 32"/>
                  <a:gd name="T22" fmla="*/ 3 w 15"/>
                  <a:gd name="T2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2">
                    <a:moveTo>
                      <a:pt x="3" y="16"/>
                    </a:moveTo>
                    <a:cubicBezTo>
                      <a:pt x="3" y="16"/>
                      <a:pt x="3" y="16"/>
                      <a:pt x="3" y="16"/>
                    </a:cubicBezTo>
                    <a:cubicBezTo>
                      <a:pt x="0" y="32"/>
                      <a:pt x="0" y="32"/>
                      <a:pt x="0" y="32"/>
                    </a:cubicBezTo>
                    <a:cubicBezTo>
                      <a:pt x="1" y="30"/>
                      <a:pt x="10" y="29"/>
                      <a:pt x="10" y="29"/>
                    </a:cubicBezTo>
                    <a:cubicBezTo>
                      <a:pt x="11" y="26"/>
                      <a:pt x="11" y="26"/>
                      <a:pt x="11" y="26"/>
                    </a:cubicBezTo>
                    <a:cubicBezTo>
                      <a:pt x="9" y="26"/>
                      <a:pt x="9" y="26"/>
                      <a:pt x="9" y="26"/>
                    </a:cubicBezTo>
                    <a:cubicBezTo>
                      <a:pt x="9" y="26"/>
                      <a:pt x="9" y="22"/>
                      <a:pt x="10" y="17"/>
                    </a:cubicBezTo>
                    <a:cubicBezTo>
                      <a:pt x="11" y="13"/>
                      <a:pt x="13" y="9"/>
                      <a:pt x="13" y="9"/>
                    </a:cubicBezTo>
                    <a:cubicBezTo>
                      <a:pt x="14" y="10"/>
                      <a:pt x="14" y="10"/>
                      <a:pt x="14" y="10"/>
                    </a:cubicBezTo>
                    <a:cubicBezTo>
                      <a:pt x="15" y="7"/>
                      <a:pt x="15" y="7"/>
                      <a:pt x="15" y="7"/>
                    </a:cubicBezTo>
                    <a:cubicBezTo>
                      <a:pt x="15" y="7"/>
                      <a:pt x="7" y="2"/>
                      <a:pt x="7" y="0"/>
                    </a:cubicBezTo>
                    <a:lnTo>
                      <a:pt x="3"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276">
                <a:extLst>
                  <a:ext uri="{FF2B5EF4-FFF2-40B4-BE49-F238E27FC236}">
                    <a16:creationId xmlns:a16="http://schemas.microsoft.com/office/drawing/2014/main" id="{3A8E83B2-69C0-4D7C-A3F1-AA1C80888AD4}"/>
                  </a:ext>
                </a:extLst>
              </p:cNvPr>
              <p:cNvSpPr>
                <a:spLocks/>
              </p:cNvSpPr>
              <p:nvPr/>
            </p:nvSpPr>
            <p:spPr bwMode="auto">
              <a:xfrm>
                <a:off x="8338503" y="3999370"/>
                <a:ext cx="59958" cy="108872"/>
              </a:xfrm>
              <a:custGeom>
                <a:avLst/>
                <a:gdLst>
                  <a:gd name="T0" fmla="*/ 0 w 19"/>
                  <a:gd name="T1" fmla="*/ 14 h 35"/>
                  <a:gd name="T2" fmla="*/ 11 w 19"/>
                  <a:gd name="T3" fmla="*/ 35 h 35"/>
                  <a:gd name="T4" fmla="*/ 13 w 19"/>
                  <a:gd name="T5" fmla="*/ 17 h 35"/>
                  <a:gd name="T6" fmla="*/ 19 w 19"/>
                  <a:gd name="T7" fmla="*/ 0 h 35"/>
                  <a:gd name="T8" fmla="*/ 0 w 19"/>
                  <a:gd name="T9" fmla="*/ 14 h 35"/>
                </a:gdLst>
                <a:ahLst/>
                <a:cxnLst>
                  <a:cxn ang="0">
                    <a:pos x="T0" y="T1"/>
                  </a:cxn>
                  <a:cxn ang="0">
                    <a:pos x="T2" y="T3"/>
                  </a:cxn>
                  <a:cxn ang="0">
                    <a:pos x="T4" y="T5"/>
                  </a:cxn>
                  <a:cxn ang="0">
                    <a:pos x="T6" y="T7"/>
                  </a:cxn>
                  <a:cxn ang="0">
                    <a:pos x="T8" y="T9"/>
                  </a:cxn>
                </a:cxnLst>
                <a:rect l="0" t="0" r="r" b="b"/>
                <a:pathLst>
                  <a:path w="19" h="35">
                    <a:moveTo>
                      <a:pt x="0" y="14"/>
                    </a:moveTo>
                    <a:cubicBezTo>
                      <a:pt x="2" y="29"/>
                      <a:pt x="11" y="35"/>
                      <a:pt x="11" y="35"/>
                    </a:cubicBezTo>
                    <a:cubicBezTo>
                      <a:pt x="11" y="35"/>
                      <a:pt x="10" y="28"/>
                      <a:pt x="13" y="17"/>
                    </a:cubicBezTo>
                    <a:cubicBezTo>
                      <a:pt x="15" y="6"/>
                      <a:pt x="19" y="0"/>
                      <a:pt x="19" y="0"/>
                    </a:cubicBezTo>
                    <a:cubicBezTo>
                      <a:pt x="19" y="0"/>
                      <a:pt x="8" y="2"/>
                      <a:pt x="0" y="1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77">
                <a:extLst>
                  <a:ext uri="{FF2B5EF4-FFF2-40B4-BE49-F238E27FC236}">
                    <a16:creationId xmlns:a16="http://schemas.microsoft.com/office/drawing/2014/main" id="{934825E3-8BF6-40E4-8D3A-0344F2709831}"/>
                  </a:ext>
                </a:extLst>
              </p:cNvPr>
              <p:cNvSpPr>
                <a:spLocks/>
              </p:cNvSpPr>
              <p:nvPr/>
            </p:nvSpPr>
            <p:spPr bwMode="auto">
              <a:xfrm>
                <a:off x="8347970" y="4056173"/>
                <a:ext cx="22090" cy="42602"/>
              </a:xfrm>
              <a:custGeom>
                <a:avLst/>
                <a:gdLst>
                  <a:gd name="T0" fmla="*/ 0 w 7"/>
                  <a:gd name="T1" fmla="*/ 0 h 14"/>
                  <a:gd name="T2" fmla="*/ 6 w 7"/>
                  <a:gd name="T3" fmla="*/ 14 h 14"/>
                  <a:gd name="T4" fmla="*/ 7 w 7"/>
                  <a:gd name="T5" fmla="*/ 2 h 14"/>
                  <a:gd name="T6" fmla="*/ 0 w 7"/>
                  <a:gd name="T7" fmla="*/ 0 h 14"/>
                </a:gdLst>
                <a:ahLst/>
                <a:cxnLst>
                  <a:cxn ang="0">
                    <a:pos x="T0" y="T1"/>
                  </a:cxn>
                  <a:cxn ang="0">
                    <a:pos x="T2" y="T3"/>
                  </a:cxn>
                  <a:cxn ang="0">
                    <a:pos x="T4" y="T5"/>
                  </a:cxn>
                  <a:cxn ang="0">
                    <a:pos x="T6" y="T7"/>
                  </a:cxn>
                </a:cxnLst>
                <a:rect l="0" t="0" r="r" b="b"/>
                <a:pathLst>
                  <a:path w="7" h="14">
                    <a:moveTo>
                      <a:pt x="0" y="0"/>
                    </a:moveTo>
                    <a:cubicBezTo>
                      <a:pt x="2" y="10"/>
                      <a:pt x="6" y="14"/>
                      <a:pt x="6" y="14"/>
                    </a:cubicBezTo>
                    <a:cubicBezTo>
                      <a:pt x="6" y="14"/>
                      <a:pt x="6" y="8"/>
                      <a:pt x="7"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278">
                <a:extLst>
                  <a:ext uri="{FF2B5EF4-FFF2-40B4-BE49-F238E27FC236}">
                    <a16:creationId xmlns:a16="http://schemas.microsoft.com/office/drawing/2014/main" id="{FC76B08C-658F-46DB-B075-09DC375DF536}"/>
                  </a:ext>
                </a:extLst>
              </p:cNvPr>
              <p:cNvSpPr>
                <a:spLocks/>
              </p:cNvSpPr>
              <p:nvPr/>
            </p:nvSpPr>
            <p:spPr bwMode="auto">
              <a:xfrm>
                <a:off x="8351126" y="4008837"/>
                <a:ext cx="37868" cy="31557"/>
              </a:xfrm>
              <a:custGeom>
                <a:avLst/>
                <a:gdLst>
                  <a:gd name="T0" fmla="*/ 0 w 12"/>
                  <a:gd name="T1" fmla="*/ 9 h 10"/>
                  <a:gd name="T2" fmla="*/ 12 w 12"/>
                  <a:gd name="T3" fmla="*/ 0 h 10"/>
                  <a:gd name="T4" fmla="*/ 7 w 12"/>
                  <a:gd name="T5" fmla="*/ 10 h 10"/>
                  <a:gd name="T6" fmla="*/ 0 w 12"/>
                  <a:gd name="T7" fmla="*/ 9 h 10"/>
                </a:gdLst>
                <a:ahLst/>
                <a:cxnLst>
                  <a:cxn ang="0">
                    <a:pos x="T0" y="T1"/>
                  </a:cxn>
                  <a:cxn ang="0">
                    <a:pos x="T2" y="T3"/>
                  </a:cxn>
                  <a:cxn ang="0">
                    <a:pos x="T4" y="T5"/>
                  </a:cxn>
                  <a:cxn ang="0">
                    <a:pos x="T6" y="T7"/>
                  </a:cxn>
                </a:cxnLst>
                <a:rect l="0" t="0" r="r" b="b"/>
                <a:pathLst>
                  <a:path w="12" h="10">
                    <a:moveTo>
                      <a:pt x="0" y="9"/>
                    </a:moveTo>
                    <a:cubicBezTo>
                      <a:pt x="7" y="1"/>
                      <a:pt x="12" y="0"/>
                      <a:pt x="12" y="0"/>
                    </a:cubicBezTo>
                    <a:cubicBezTo>
                      <a:pt x="12" y="0"/>
                      <a:pt x="9" y="5"/>
                      <a:pt x="7" y="1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79">
                <a:extLst>
                  <a:ext uri="{FF2B5EF4-FFF2-40B4-BE49-F238E27FC236}">
                    <a16:creationId xmlns:a16="http://schemas.microsoft.com/office/drawing/2014/main" id="{A7880A61-3B6F-4957-B3CB-908791D5212F}"/>
                  </a:ext>
                </a:extLst>
              </p:cNvPr>
              <p:cNvSpPr>
                <a:spLocks/>
              </p:cNvSpPr>
              <p:nvPr/>
            </p:nvSpPr>
            <p:spPr bwMode="auto">
              <a:xfrm>
                <a:off x="8344814" y="4040394"/>
                <a:ext cx="22090" cy="15778"/>
              </a:xfrm>
              <a:custGeom>
                <a:avLst/>
                <a:gdLst>
                  <a:gd name="T0" fmla="*/ 6 w 14"/>
                  <a:gd name="T1" fmla="*/ 0 h 10"/>
                  <a:gd name="T2" fmla="*/ 4 w 14"/>
                  <a:gd name="T3" fmla="*/ 4 h 10"/>
                  <a:gd name="T4" fmla="*/ 0 w 14"/>
                  <a:gd name="T5" fmla="*/ 2 h 10"/>
                  <a:gd name="T6" fmla="*/ 0 w 14"/>
                  <a:gd name="T7" fmla="*/ 4 h 10"/>
                  <a:gd name="T8" fmla="*/ 4 w 14"/>
                  <a:gd name="T9" fmla="*/ 6 h 10"/>
                  <a:gd name="T10" fmla="*/ 4 w 14"/>
                  <a:gd name="T11" fmla="*/ 10 h 10"/>
                  <a:gd name="T12" fmla="*/ 6 w 14"/>
                  <a:gd name="T13" fmla="*/ 10 h 10"/>
                  <a:gd name="T14" fmla="*/ 6 w 14"/>
                  <a:gd name="T15" fmla="*/ 6 h 10"/>
                  <a:gd name="T16" fmla="*/ 14 w 14"/>
                  <a:gd name="T17" fmla="*/ 8 h 10"/>
                  <a:gd name="T18" fmla="*/ 14 w 14"/>
                  <a:gd name="T19" fmla="*/ 6 h 10"/>
                  <a:gd name="T20" fmla="*/ 6 w 14"/>
                  <a:gd name="T21" fmla="*/ 4 h 10"/>
                  <a:gd name="T22" fmla="*/ 8 w 14"/>
                  <a:gd name="T23" fmla="*/ 0 h 10"/>
                  <a:gd name="T24" fmla="*/ 6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6" y="0"/>
                    </a:moveTo>
                    <a:lnTo>
                      <a:pt x="4" y="4"/>
                    </a:lnTo>
                    <a:lnTo>
                      <a:pt x="0" y="2"/>
                    </a:lnTo>
                    <a:lnTo>
                      <a:pt x="0" y="4"/>
                    </a:lnTo>
                    <a:lnTo>
                      <a:pt x="4" y="6"/>
                    </a:lnTo>
                    <a:lnTo>
                      <a:pt x="4" y="10"/>
                    </a:lnTo>
                    <a:lnTo>
                      <a:pt x="6" y="10"/>
                    </a:lnTo>
                    <a:lnTo>
                      <a:pt x="6" y="6"/>
                    </a:lnTo>
                    <a:lnTo>
                      <a:pt x="14" y="8"/>
                    </a:lnTo>
                    <a:lnTo>
                      <a:pt x="14" y="6"/>
                    </a:lnTo>
                    <a:lnTo>
                      <a:pt x="6" y="4"/>
                    </a:lnTo>
                    <a:lnTo>
                      <a:pt x="8"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280">
                <a:extLst>
                  <a:ext uri="{FF2B5EF4-FFF2-40B4-BE49-F238E27FC236}">
                    <a16:creationId xmlns:a16="http://schemas.microsoft.com/office/drawing/2014/main" id="{E0F62A14-8534-43FD-8AE2-45FE23E8C324}"/>
                  </a:ext>
                </a:extLst>
              </p:cNvPr>
              <p:cNvSpPr>
                <a:spLocks/>
              </p:cNvSpPr>
              <p:nvPr/>
            </p:nvSpPr>
            <p:spPr bwMode="auto">
              <a:xfrm>
                <a:off x="8280123" y="2123313"/>
                <a:ext cx="134117" cy="105716"/>
              </a:xfrm>
              <a:custGeom>
                <a:avLst/>
                <a:gdLst>
                  <a:gd name="T0" fmla="*/ 43 w 43"/>
                  <a:gd name="T1" fmla="*/ 12 h 34"/>
                  <a:gd name="T2" fmla="*/ 3 w 43"/>
                  <a:gd name="T3" fmla="*/ 12 h 34"/>
                  <a:gd name="T4" fmla="*/ 0 w 43"/>
                  <a:gd name="T5" fmla="*/ 15 h 34"/>
                  <a:gd name="T6" fmla="*/ 18 w 43"/>
                  <a:gd name="T7" fmla="*/ 34 h 34"/>
                  <a:gd name="T8" fmla="*/ 43 w 43"/>
                  <a:gd name="T9" fmla="*/ 12 h 34"/>
                </a:gdLst>
                <a:ahLst/>
                <a:cxnLst>
                  <a:cxn ang="0">
                    <a:pos x="T0" y="T1"/>
                  </a:cxn>
                  <a:cxn ang="0">
                    <a:pos x="T2" y="T3"/>
                  </a:cxn>
                  <a:cxn ang="0">
                    <a:pos x="T4" y="T5"/>
                  </a:cxn>
                  <a:cxn ang="0">
                    <a:pos x="T6" y="T7"/>
                  </a:cxn>
                  <a:cxn ang="0">
                    <a:pos x="T8" y="T9"/>
                  </a:cxn>
                </a:cxnLst>
                <a:rect l="0" t="0" r="r" b="b"/>
                <a:pathLst>
                  <a:path w="43" h="34">
                    <a:moveTo>
                      <a:pt x="43" y="12"/>
                    </a:moveTo>
                    <a:cubicBezTo>
                      <a:pt x="42" y="11"/>
                      <a:pt x="17" y="0"/>
                      <a:pt x="3" y="12"/>
                    </a:cubicBezTo>
                    <a:cubicBezTo>
                      <a:pt x="0" y="15"/>
                      <a:pt x="0" y="15"/>
                      <a:pt x="0" y="15"/>
                    </a:cubicBezTo>
                    <a:cubicBezTo>
                      <a:pt x="18" y="34"/>
                      <a:pt x="18" y="34"/>
                      <a:pt x="18" y="34"/>
                    </a:cubicBezTo>
                    <a:lnTo>
                      <a:pt x="43" y="12"/>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1">
                <a:extLst>
                  <a:ext uri="{FF2B5EF4-FFF2-40B4-BE49-F238E27FC236}">
                    <a16:creationId xmlns:a16="http://schemas.microsoft.com/office/drawing/2014/main" id="{B7157D04-0CD5-4B30-AF2F-6B9563EFBFCF}"/>
                  </a:ext>
                </a:extLst>
              </p:cNvPr>
              <p:cNvSpPr>
                <a:spLocks/>
              </p:cNvSpPr>
              <p:nvPr/>
            </p:nvSpPr>
            <p:spPr bwMode="auto">
              <a:xfrm>
                <a:off x="8286434" y="2161181"/>
                <a:ext cx="154629" cy="173563"/>
              </a:xfrm>
              <a:custGeom>
                <a:avLst/>
                <a:gdLst>
                  <a:gd name="T0" fmla="*/ 36 w 50"/>
                  <a:gd name="T1" fmla="*/ 40 h 56"/>
                  <a:gd name="T2" fmla="*/ 41 w 50"/>
                  <a:gd name="T3" fmla="*/ 0 h 56"/>
                  <a:gd name="T4" fmla="*/ 0 w 50"/>
                  <a:gd name="T5" fmla="*/ 36 h 56"/>
                  <a:gd name="T6" fmla="*/ 18 w 50"/>
                  <a:gd name="T7" fmla="*/ 56 h 56"/>
                  <a:gd name="T8" fmla="*/ 36 w 50"/>
                  <a:gd name="T9" fmla="*/ 40 h 56"/>
                </a:gdLst>
                <a:ahLst/>
                <a:cxnLst>
                  <a:cxn ang="0">
                    <a:pos x="T0" y="T1"/>
                  </a:cxn>
                  <a:cxn ang="0">
                    <a:pos x="T2" y="T3"/>
                  </a:cxn>
                  <a:cxn ang="0">
                    <a:pos x="T4" y="T5"/>
                  </a:cxn>
                  <a:cxn ang="0">
                    <a:pos x="T6" y="T7"/>
                  </a:cxn>
                  <a:cxn ang="0">
                    <a:pos x="T8" y="T9"/>
                  </a:cxn>
                </a:cxnLst>
                <a:rect l="0" t="0" r="r" b="b"/>
                <a:pathLst>
                  <a:path w="50" h="56">
                    <a:moveTo>
                      <a:pt x="36" y="40"/>
                    </a:moveTo>
                    <a:cubicBezTo>
                      <a:pt x="50" y="28"/>
                      <a:pt x="42" y="2"/>
                      <a:pt x="41" y="0"/>
                    </a:cubicBezTo>
                    <a:cubicBezTo>
                      <a:pt x="0" y="36"/>
                      <a:pt x="0" y="36"/>
                      <a:pt x="0" y="36"/>
                    </a:cubicBezTo>
                    <a:cubicBezTo>
                      <a:pt x="18" y="56"/>
                      <a:pt x="18" y="56"/>
                      <a:pt x="18" y="56"/>
                    </a:cubicBezTo>
                    <a:lnTo>
                      <a:pt x="36" y="40"/>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282">
                <a:extLst>
                  <a:ext uri="{FF2B5EF4-FFF2-40B4-BE49-F238E27FC236}">
                    <a16:creationId xmlns:a16="http://schemas.microsoft.com/office/drawing/2014/main" id="{733F1494-9F7D-408D-9CC6-FC9E8578987B}"/>
                  </a:ext>
                </a:extLst>
              </p:cNvPr>
              <p:cNvSpPr>
                <a:spLocks/>
              </p:cNvSpPr>
              <p:nvPr/>
            </p:nvSpPr>
            <p:spPr bwMode="auto">
              <a:xfrm>
                <a:off x="8232788" y="2170648"/>
                <a:ext cx="102560" cy="102560"/>
              </a:xfrm>
              <a:custGeom>
                <a:avLst/>
                <a:gdLst>
                  <a:gd name="T0" fmla="*/ 65 w 65"/>
                  <a:gd name="T1" fmla="*/ 37 h 65"/>
                  <a:gd name="T2" fmla="*/ 30 w 65"/>
                  <a:gd name="T3" fmla="*/ 0 h 65"/>
                  <a:gd name="T4" fmla="*/ 0 w 65"/>
                  <a:gd name="T5" fmla="*/ 25 h 65"/>
                  <a:gd name="T6" fmla="*/ 34 w 65"/>
                  <a:gd name="T7" fmla="*/ 65 h 65"/>
                  <a:gd name="T8" fmla="*/ 65 w 65"/>
                  <a:gd name="T9" fmla="*/ 37 h 65"/>
                </a:gdLst>
                <a:ahLst/>
                <a:cxnLst>
                  <a:cxn ang="0">
                    <a:pos x="T0" y="T1"/>
                  </a:cxn>
                  <a:cxn ang="0">
                    <a:pos x="T2" y="T3"/>
                  </a:cxn>
                  <a:cxn ang="0">
                    <a:pos x="T4" y="T5"/>
                  </a:cxn>
                  <a:cxn ang="0">
                    <a:pos x="T6" y="T7"/>
                  </a:cxn>
                  <a:cxn ang="0">
                    <a:pos x="T8" y="T9"/>
                  </a:cxn>
                </a:cxnLst>
                <a:rect l="0" t="0" r="r" b="b"/>
                <a:pathLst>
                  <a:path w="65" h="65">
                    <a:moveTo>
                      <a:pt x="65" y="37"/>
                    </a:moveTo>
                    <a:lnTo>
                      <a:pt x="30" y="0"/>
                    </a:lnTo>
                    <a:lnTo>
                      <a:pt x="0" y="25"/>
                    </a:lnTo>
                    <a:lnTo>
                      <a:pt x="34" y="65"/>
                    </a:lnTo>
                    <a:lnTo>
                      <a:pt x="65" y="3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3">
                <a:extLst>
                  <a:ext uri="{FF2B5EF4-FFF2-40B4-BE49-F238E27FC236}">
                    <a16:creationId xmlns:a16="http://schemas.microsoft.com/office/drawing/2014/main" id="{820C38D3-3DCE-44C3-A392-E844A461A99D}"/>
                  </a:ext>
                </a:extLst>
              </p:cNvPr>
              <p:cNvSpPr>
                <a:spLocks/>
              </p:cNvSpPr>
              <p:nvPr/>
            </p:nvSpPr>
            <p:spPr bwMode="auto">
              <a:xfrm>
                <a:off x="8254878" y="2173804"/>
                <a:ext cx="77315" cy="77315"/>
              </a:xfrm>
              <a:custGeom>
                <a:avLst/>
                <a:gdLst>
                  <a:gd name="T0" fmla="*/ 1 w 25"/>
                  <a:gd name="T1" fmla="*/ 7 h 25"/>
                  <a:gd name="T2" fmla="*/ 3 w 25"/>
                  <a:gd name="T3" fmla="*/ 9 h 25"/>
                  <a:gd name="T4" fmla="*/ 4 w 25"/>
                  <a:gd name="T5" fmla="*/ 11 h 25"/>
                  <a:gd name="T6" fmla="*/ 6 w 25"/>
                  <a:gd name="T7" fmla="*/ 12 h 25"/>
                  <a:gd name="T8" fmla="*/ 7 w 25"/>
                  <a:gd name="T9" fmla="*/ 14 h 25"/>
                  <a:gd name="T10" fmla="*/ 9 w 25"/>
                  <a:gd name="T11" fmla="*/ 15 h 25"/>
                  <a:gd name="T12" fmla="*/ 10 w 25"/>
                  <a:gd name="T13" fmla="*/ 17 h 25"/>
                  <a:gd name="T14" fmla="*/ 12 w 25"/>
                  <a:gd name="T15" fmla="*/ 19 h 25"/>
                  <a:gd name="T16" fmla="*/ 13 w 25"/>
                  <a:gd name="T17" fmla="*/ 21 h 25"/>
                  <a:gd name="T18" fmla="*/ 15 w 25"/>
                  <a:gd name="T19" fmla="*/ 22 h 25"/>
                  <a:gd name="T20" fmla="*/ 15 w 25"/>
                  <a:gd name="T21" fmla="*/ 24 h 25"/>
                  <a:gd name="T22" fmla="*/ 18 w 25"/>
                  <a:gd name="T23" fmla="*/ 25 h 25"/>
                  <a:gd name="T24" fmla="*/ 25 w 25"/>
                  <a:gd name="T25" fmla="*/ 20 h 25"/>
                  <a:gd name="T26" fmla="*/ 22 w 25"/>
                  <a:gd name="T27" fmla="*/ 19 h 25"/>
                  <a:gd name="T28" fmla="*/ 21 w 25"/>
                  <a:gd name="T29" fmla="*/ 16 h 25"/>
                  <a:gd name="T30" fmla="*/ 19 w 25"/>
                  <a:gd name="T31" fmla="*/ 15 h 25"/>
                  <a:gd name="T32" fmla="*/ 18 w 25"/>
                  <a:gd name="T33" fmla="*/ 13 h 25"/>
                  <a:gd name="T34" fmla="*/ 16 w 25"/>
                  <a:gd name="T35" fmla="*/ 12 h 25"/>
                  <a:gd name="T36" fmla="*/ 15 w 25"/>
                  <a:gd name="T37" fmla="*/ 10 h 25"/>
                  <a:gd name="T38" fmla="*/ 13 w 25"/>
                  <a:gd name="T39" fmla="*/ 9 h 25"/>
                  <a:gd name="T40" fmla="*/ 12 w 25"/>
                  <a:gd name="T41" fmla="*/ 6 h 25"/>
                  <a:gd name="T42" fmla="*/ 10 w 25"/>
                  <a:gd name="T43" fmla="*/ 5 h 25"/>
                  <a:gd name="T44" fmla="*/ 9 w 25"/>
                  <a:gd name="T45" fmla="*/ 3 h 25"/>
                  <a:gd name="T46" fmla="*/ 7 w 25"/>
                  <a:gd name="T47" fmla="*/ 2 h 25"/>
                  <a:gd name="T48" fmla="*/ 7 w 25"/>
                  <a:gd name="T49" fmla="*/ 0 h 25"/>
                  <a:gd name="T50" fmla="*/ 0 w 25"/>
                  <a:gd name="T51" fmla="*/ 6 h 25"/>
                  <a:gd name="T52" fmla="*/ 1 w 25"/>
                  <a:gd name="T5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5">
                    <a:moveTo>
                      <a:pt x="1" y="7"/>
                    </a:moveTo>
                    <a:cubicBezTo>
                      <a:pt x="1" y="8"/>
                      <a:pt x="2" y="8"/>
                      <a:pt x="3" y="9"/>
                    </a:cubicBezTo>
                    <a:cubicBezTo>
                      <a:pt x="4" y="9"/>
                      <a:pt x="3" y="10"/>
                      <a:pt x="4" y="11"/>
                    </a:cubicBezTo>
                    <a:cubicBezTo>
                      <a:pt x="4" y="11"/>
                      <a:pt x="5" y="11"/>
                      <a:pt x="6" y="12"/>
                    </a:cubicBezTo>
                    <a:cubicBezTo>
                      <a:pt x="6" y="13"/>
                      <a:pt x="6" y="13"/>
                      <a:pt x="7" y="14"/>
                    </a:cubicBezTo>
                    <a:cubicBezTo>
                      <a:pt x="7" y="15"/>
                      <a:pt x="8" y="15"/>
                      <a:pt x="9" y="15"/>
                    </a:cubicBezTo>
                    <a:cubicBezTo>
                      <a:pt x="9" y="16"/>
                      <a:pt x="9" y="17"/>
                      <a:pt x="10" y="17"/>
                    </a:cubicBezTo>
                    <a:cubicBezTo>
                      <a:pt x="10" y="18"/>
                      <a:pt x="11" y="18"/>
                      <a:pt x="12" y="19"/>
                    </a:cubicBezTo>
                    <a:cubicBezTo>
                      <a:pt x="12" y="19"/>
                      <a:pt x="12" y="20"/>
                      <a:pt x="13" y="21"/>
                    </a:cubicBezTo>
                    <a:cubicBezTo>
                      <a:pt x="13" y="21"/>
                      <a:pt x="14" y="21"/>
                      <a:pt x="15" y="22"/>
                    </a:cubicBezTo>
                    <a:cubicBezTo>
                      <a:pt x="15" y="23"/>
                      <a:pt x="15" y="23"/>
                      <a:pt x="15" y="24"/>
                    </a:cubicBezTo>
                    <a:cubicBezTo>
                      <a:pt x="16" y="25"/>
                      <a:pt x="17" y="25"/>
                      <a:pt x="18" y="25"/>
                    </a:cubicBezTo>
                    <a:cubicBezTo>
                      <a:pt x="25" y="20"/>
                      <a:pt x="25" y="20"/>
                      <a:pt x="25" y="20"/>
                    </a:cubicBezTo>
                    <a:cubicBezTo>
                      <a:pt x="24" y="19"/>
                      <a:pt x="22" y="19"/>
                      <a:pt x="22" y="19"/>
                    </a:cubicBezTo>
                    <a:cubicBezTo>
                      <a:pt x="21" y="18"/>
                      <a:pt x="22" y="17"/>
                      <a:pt x="21" y="16"/>
                    </a:cubicBezTo>
                    <a:cubicBezTo>
                      <a:pt x="20" y="15"/>
                      <a:pt x="19" y="16"/>
                      <a:pt x="19" y="15"/>
                    </a:cubicBezTo>
                    <a:cubicBezTo>
                      <a:pt x="18" y="15"/>
                      <a:pt x="19" y="14"/>
                      <a:pt x="18" y="13"/>
                    </a:cubicBezTo>
                    <a:cubicBezTo>
                      <a:pt x="18" y="12"/>
                      <a:pt x="17" y="13"/>
                      <a:pt x="16" y="12"/>
                    </a:cubicBezTo>
                    <a:cubicBezTo>
                      <a:pt x="15" y="11"/>
                      <a:pt x="16" y="10"/>
                      <a:pt x="15" y="10"/>
                    </a:cubicBezTo>
                    <a:cubicBezTo>
                      <a:pt x="15" y="9"/>
                      <a:pt x="14" y="9"/>
                      <a:pt x="13" y="9"/>
                    </a:cubicBezTo>
                    <a:cubicBezTo>
                      <a:pt x="12" y="8"/>
                      <a:pt x="13" y="7"/>
                      <a:pt x="12" y="6"/>
                    </a:cubicBezTo>
                    <a:cubicBezTo>
                      <a:pt x="12" y="6"/>
                      <a:pt x="11" y="6"/>
                      <a:pt x="10" y="5"/>
                    </a:cubicBezTo>
                    <a:cubicBezTo>
                      <a:pt x="9" y="5"/>
                      <a:pt x="10" y="4"/>
                      <a:pt x="9" y="3"/>
                    </a:cubicBezTo>
                    <a:cubicBezTo>
                      <a:pt x="9" y="2"/>
                      <a:pt x="8" y="3"/>
                      <a:pt x="7" y="2"/>
                    </a:cubicBezTo>
                    <a:cubicBezTo>
                      <a:pt x="7" y="1"/>
                      <a:pt x="7" y="1"/>
                      <a:pt x="7" y="0"/>
                    </a:cubicBezTo>
                    <a:cubicBezTo>
                      <a:pt x="0" y="6"/>
                      <a:pt x="0" y="6"/>
                      <a:pt x="0" y="6"/>
                    </a:cubicBezTo>
                    <a:cubicBezTo>
                      <a:pt x="1" y="6"/>
                      <a:pt x="0" y="7"/>
                      <a:pt x="1"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284">
                <a:extLst>
                  <a:ext uri="{FF2B5EF4-FFF2-40B4-BE49-F238E27FC236}">
                    <a16:creationId xmlns:a16="http://schemas.microsoft.com/office/drawing/2014/main" id="{A015DBFB-DCEE-4DA2-BDF9-222196CA0431}"/>
                  </a:ext>
                </a:extLst>
              </p:cNvPr>
              <p:cNvSpPr>
                <a:spLocks/>
              </p:cNvSpPr>
              <p:nvPr/>
            </p:nvSpPr>
            <p:spPr bwMode="auto">
              <a:xfrm>
                <a:off x="8261189" y="2180115"/>
                <a:ext cx="61536" cy="64692"/>
              </a:xfrm>
              <a:custGeom>
                <a:avLst/>
                <a:gdLst>
                  <a:gd name="T0" fmla="*/ 1 w 20"/>
                  <a:gd name="T1" fmla="*/ 4 h 21"/>
                  <a:gd name="T2" fmla="*/ 3 w 20"/>
                  <a:gd name="T3" fmla="*/ 5 h 21"/>
                  <a:gd name="T4" fmla="*/ 4 w 20"/>
                  <a:gd name="T5" fmla="*/ 7 h 21"/>
                  <a:gd name="T6" fmla="*/ 6 w 20"/>
                  <a:gd name="T7" fmla="*/ 8 h 21"/>
                  <a:gd name="T8" fmla="*/ 7 w 20"/>
                  <a:gd name="T9" fmla="*/ 10 h 21"/>
                  <a:gd name="T10" fmla="*/ 9 w 20"/>
                  <a:gd name="T11" fmla="*/ 11 h 21"/>
                  <a:gd name="T12" fmla="*/ 10 w 20"/>
                  <a:gd name="T13" fmla="*/ 13 h 21"/>
                  <a:gd name="T14" fmla="*/ 12 w 20"/>
                  <a:gd name="T15" fmla="*/ 15 h 21"/>
                  <a:gd name="T16" fmla="*/ 13 w 20"/>
                  <a:gd name="T17" fmla="*/ 17 h 21"/>
                  <a:gd name="T18" fmla="*/ 15 w 20"/>
                  <a:gd name="T19" fmla="*/ 18 h 21"/>
                  <a:gd name="T20" fmla="*/ 16 w 20"/>
                  <a:gd name="T21" fmla="*/ 20 h 21"/>
                  <a:gd name="T22" fmla="*/ 18 w 20"/>
                  <a:gd name="T23" fmla="*/ 21 h 21"/>
                  <a:gd name="T24" fmla="*/ 20 w 20"/>
                  <a:gd name="T25" fmla="*/ 19 h 21"/>
                  <a:gd name="T26" fmla="*/ 18 w 20"/>
                  <a:gd name="T27" fmla="*/ 18 h 21"/>
                  <a:gd name="T28" fmla="*/ 17 w 20"/>
                  <a:gd name="T29" fmla="*/ 16 h 21"/>
                  <a:gd name="T30" fmla="*/ 15 w 20"/>
                  <a:gd name="T31" fmla="*/ 15 h 21"/>
                  <a:gd name="T32" fmla="*/ 14 w 20"/>
                  <a:gd name="T33" fmla="*/ 13 h 21"/>
                  <a:gd name="T34" fmla="*/ 12 w 20"/>
                  <a:gd name="T35" fmla="*/ 12 h 21"/>
                  <a:gd name="T36" fmla="*/ 11 w 20"/>
                  <a:gd name="T37" fmla="*/ 9 h 21"/>
                  <a:gd name="T38" fmla="*/ 9 w 20"/>
                  <a:gd name="T39" fmla="*/ 8 h 21"/>
                  <a:gd name="T40" fmla="*/ 8 w 20"/>
                  <a:gd name="T41" fmla="*/ 6 h 21"/>
                  <a:gd name="T42" fmla="*/ 6 w 20"/>
                  <a:gd name="T43" fmla="*/ 5 h 21"/>
                  <a:gd name="T44" fmla="*/ 5 w 20"/>
                  <a:gd name="T45" fmla="*/ 3 h 21"/>
                  <a:gd name="T46" fmla="*/ 3 w 20"/>
                  <a:gd name="T47" fmla="*/ 2 h 21"/>
                  <a:gd name="T48" fmla="*/ 2 w 20"/>
                  <a:gd name="T49" fmla="*/ 0 h 21"/>
                  <a:gd name="T50" fmla="*/ 0 w 20"/>
                  <a:gd name="T51" fmla="*/ 2 h 21"/>
                  <a:gd name="T52" fmla="*/ 1 w 20"/>
                  <a:gd name="T5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1">
                    <a:moveTo>
                      <a:pt x="1" y="4"/>
                    </a:moveTo>
                    <a:cubicBezTo>
                      <a:pt x="2" y="4"/>
                      <a:pt x="2" y="4"/>
                      <a:pt x="3" y="5"/>
                    </a:cubicBezTo>
                    <a:cubicBezTo>
                      <a:pt x="4" y="5"/>
                      <a:pt x="3" y="6"/>
                      <a:pt x="4" y="7"/>
                    </a:cubicBezTo>
                    <a:cubicBezTo>
                      <a:pt x="4" y="8"/>
                      <a:pt x="5" y="7"/>
                      <a:pt x="6" y="8"/>
                    </a:cubicBezTo>
                    <a:cubicBezTo>
                      <a:pt x="7" y="9"/>
                      <a:pt x="6" y="10"/>
                      <a:pt x="7" y="10"/>
                    </a:cubicBezTo>
                    <a:cubicBezTo>
                      <a:pt x="7" y="11"/>
                      <a:pt x="8" y="11"/>
                      <a:pt x="9" y="11"/>
                    </a:cubicBezTo>
                    <a:cubicBezTo>
                      <a:pt x="10" y="12"/>
                      <a:pt x="9" y="13"/>
                      <a:pt x="10" y="13"/>
                    </a:cubicBezTo>
                    <a:cubicBezTo>
                      <a:pt x="10" y="14"/>
                      <a:pt x="11" y="14"/>
                      <a:pt x="12" y="15"/>
                    </a:cubicBezTo>
                    <a:cubicBezTo>
                      <a:pt x="13" y="15"/>
                      <a:pt x="12" y="16"/>
                      <a:pt x="13" y="17"/>
                    </a:cubicBezTo>
                    <a:cubicBezTo>
                      <a:pt x="13" y="18"/>
                      <a:pt x="14" y="17"/>
                      <a:pt x="15" y="18"/>
                    </a:cubicBezTo>
                    <a:cubicBezTo>
                      <a:pt x="16" y="19"/>
                      <a:pt x="15" y="19"/>
                      <a:pt x="16" y="20"/>
                    </a:cubicBezTo>
                    <a:cubicBezTo>
                      <a:pt x="16" y="21"/>
                      <a:pt x="18" y="21"/>
                      <a:pt x="18" y="21"/>
                    </a:cubicBezTo>
                    <a:cubicBezTo>
                      <a:pt x="20" y="19"/>
                      <a:pt x="20" y="19"/>
                      <a:pt x="20" y="19"/>
                    </a:cubicBezTo>
                    <a:cubicBezTo>
                      <a:pt x="20" y="19"/>
                      <a:pt x="18" y="19"/>
                      <a:pt x="18" y="18"/>
                    </a:cubicBezTo>
                    <a:cubicBezTo>
                      <a:pt x="17" y="18"/>
                      <a:pt x="18" y="17"/>
                      <a:pt x="17" y="16"/>
                    </a:cubicBezTo>
                    <a:cubicBezTo>
                      <a:pt x="16" y="15"/>
                      <a:pt x="15" y="16"/>
                      <a:pt x="15" y="15"/>
                    </a:cubicBezTo>
                    <a:cubicBezTo>
                      <a:pt x="14" y="14"/>
                      <a:pt x="15" y="14"/>
                      <a:pt x="14" y="13"/>
                    </a:cubicBezTo>
                    <a:cubicBezTo>
                      <a:pt x="13" y="12"/>
                      <a:pt x="12" y="12"/>
                      <a:pt x="12" y="12"/>
                    </a:cubicBezTo>
                    <a:cubicBezTo>
                      <a:pt x="11" y="11"/>
                      <a:pt x="12" y="10"/>
                      <a:pt x="11" y="9"/>
                    </a:cubicBezTo>
                    <a:cubicBezTo>
                      <a:pt x="10" y="9"/>
                      <a:pt x="9" y="9"/>
                      <a:pt x="9" y="8"/>
                    </a:cubicBezTo>
                    <a:cubicBezTo>
                      <a:pt x="8" y="8"/>
                      <a:pt x="9" y="7"/>
                      <a:pt x="8" y="6"/>
                    </a:cubicBezTo>
                    <a:cubicBezTo>
                      <a:pt x="7" y="5"/>
                      <a:pt x="6" y="6"/>
                      <a:pt x="6" y="5"/>
                    </a:cubicBezTo>
                    <a:cubicBezTo>
                      <a:pt x="5" y="4"/>
                      <a:pt x="6" y="4"/>
                      <a:pt x="5" y="3"/>
                    </a:cubicBezTo>
                    <a:cubicBezTo>
                      <a:pt x="4" y="2"/>
                      <a:pt x="4" y="2"/>
                      <a:pt x="3" y="2"/>
                    </a:cubicBezTo>
                    <a:cubicBezTo>
                      <a:pt x="2" y="1"/>
                      <a:pt x="3" y="1"/>
                      <a:pt x="2" y="0"/>
                    </a:cubicBezTo>
                    <a:cubicBezTo>
                      <a:pt x="0" y="2"/>
                      <a:pt x="0" y="2"/>
                      <a:pt x="0" y="2"/>
                    </a:cubicBezTo>
                    <a:cubicBezTo>
                      <a:pt x="1" y="2"/>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85">
                <a:extLst>
                  <a:ext uri="{FF2B5EF4-FFF2-40B4-BE49-F238E27FC236}">
                    <a16:creationId xmlns:a16="http://schemas.microsoft.com/office/drawing/2014/main" id="{87BBD9AB-9ED3-4610-93DE-3E87AFD67EF3}"/>
                  </a:ext>
                </a:extLst>
              </p:cNvPr>
              <p:cNvSpPr>
                <a:spLocks/>
              </p:cNvSpPr>
              <p:nvPr/>
            </p:nvSpPr>
            <p:spPr bwMode="auto">
              <a:xfrm>
                <a:off x="8325880" y="2183271"/>
                <a:ext cx="15778" cy="36291"/>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2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5 w 5"/>
                  <a:gd name="T37" fmla="*/ 11 h 12"/>
                  <a:gd name="T38" fmla="*/ 5 w 5"/>
                  <a:gd name="T39" fmla="*/ 10 h 12"/>
                  <a:gd name="T40" fmla="*/ 5 w 5"/>
                  <a:gd name="T41" fmla="*/ 8 h 12"/>
                  <a:gd name="T42" fmla="*/ 5 w 5"/>
                  <a:gd name="T43" fmla="*/ 6 h 12"/>
                  <a:gd name="T44" fmla="*/ 4 w 5"/>
                  <a:gd name="T45" fmla="*/ 5 h 12"/>
                  <a:gd name="T46" fmla="*/ 3 w 5"/>
                  <a:gd name="T47" fmla="*/ 5 h 12"/>
                  <a:gd name="T48" fmla="*/ 3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1" y="5"/>
                      <a:pt x="2" y="6"/>
                    </a:cubicBezTo>
                    <a:cubicBezTo>
                      <a:pt x="2" y="6"/>
                      <a:pt x="2" y="7"/>
                      <a:pt x="2" y="7"/>
                    </a:cubicBezTo>
                    <a:cubicBezTo>
                      <a:pt x="2" y="7"/>
                      <a:pt x="2" y="8"/>
                      <a:pt x="2" y="9"/>
                    </a:cubicBezTo>
                    <a:cubicBezTo>
                      <a:pt x="2" y="9"/>
                      <a:pt x="2" y="10"/>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2"/>
                      <a:pt x="5" y="11"/>
                      <a:pt x="5" y="11"/>
                    </a:cubicBezTo>
                    <a:cubicBezTo>
                      <a:pt x="4" y="10"/>
                      <a:pt x="5" y="10"/>
                      <a:pt x="5" y="10"/>
                    </a:cubicBezTo>
                    <a:cubicBezTo>
                      <a:pt x="5" y="9"/>
                      <a:pt x="5" y="8"/>
                      <a:pt x="5" y="8"/>
                    </a:cubicBezTo>
                    <a:cubicBezTo>
                      <a:pt x="5" y="8"/>
                      <a:pt x="5" y="6"/>
                      <a:pt x="5" y="6"/>
                    </a:cubicBezTo>
                    <a:cubicBezTo>
                      <a:pt x="5" y="6"/>
                      <a:pt x="5" y="5"/>
                      <a:pt x="4" y="5"/>
                    </a:cubicBezTo>
                    <a:cubicBezTo>
                      <a:pt x="4" y="5"/>
                      <a:pt x="4" y="5"/>
                      <a:pt x="3" y="5"/>
                    </a:cubicBezTo>
                    <a:cubicBezTo>
                      <a:pt x="3" y="4"/>
                      <a:pt x="3" y="4"/>
                      <a:pt x="3"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286">
                <a:extLst>
                  <a:ext uri="{FF2B5EF4-FFF2-40B4-BE49-F238E27FC236}">
                    <a16:creationId xmlns:a16="http://schemas.microsoft.com/office/drawing/2014/main" id="{B3CF4DD2-8B1E-4A90-BE39-7428AFCD79FA}"/>
                  </a:ext>
                </a:extLst>
              </p:cNvPr>
              <p:cNvSpPr>
                <a:spLocks/>
              </p:cNvSpPr>
              <p:nvPr/>
            </p:nvSpPr>
            <p:spPr bwMode="auto">
              <a:xfrm>
                <a:off x="8338503" y="2195894"/>
                <a:ext cx="6311" cy="3156"/>
              </a:xfrm>
              <a:custGeom>
                <a:avLst/>
                <a:gdLst>
                  <a:gd name="T0" fmla="*/ 0 w 2"/>
                  <a:gd name="T1" fmla="*/ 1 h 1"/>
                  <a:gd name="T2" fmla="*/ 0 w 2"/>
                  <a:gd name="T3" fmla="*/ 0 h 1"/>
                  <a:gd name="T4" fmla="*/ 1 w 2"/>
                  <a:gd name="T5" fmla="*/ 1 h 1"/>
                  <a:gd name="T6" fmla="*/ 2 w 2"/>
                  <a:gd name="T7" fmla="*/ 1 h 1"/>
                  <a:gd name="T8" fmla="*/ 2 w 2"/>
                  <a:gd name="T9" fmla="*/ 1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0"/>
                      <a:pt x="0" y="0"/>
                    </a:cubicBezTo>
                    <a:cubicBezTo>
                      <a:pt x="0" y="0"/>
                      <a:pt x="1" y="1"/>
                      <a:pt x="1" y="1"/>
                    </a:cubicBezTo>
                    <a:cubicBezTo>
                      <a:pt x="1" y="1"/>
                      <a:pt x="2" y="1"/>
                      <a:pt x="2" y="1"/>
                    </a:cubicBezTo>
                    <a:cubicBezTo>
                      <a:pt x="2" y="1"/>
                      <a:pt x="2" y="1"/>
                      <a:pt x="2" y="1"/>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87">
                <a:extLst>
                  <a:ext uri="{FF2B5EF4-FFF2-40B4-BE49-F238E27FC236}">
                    <a16:creationId xmlns:a16="http://schemas.microsoft.com/office/drawing/2014/main" id="{88420856-63EC-4667-B370-1883976A6552}"/>
                  </a:ext>
                </a:extLst>
              </p:cNvPr>
              <p:cNvSpPr>
                <a:spLocks/>
              </p:cNvSpPr>
              <p:nvPr/>
            </p:nvSpPr>
            <p:spPr bwMode="auto">
              <a:xfrm>
                <a:off x="8341659" y="2199049"/>
                <a:ext cx="3156" cy="3156"/>
              </a:xfrm>
              <a:custGeom>
                <a:avLst/>
                <a:gdLst>
                  <a:gd name="T0" fmla="*/ 0 w 1"/>
                  <a:gd name="T1" fmla="*/ 1 h 1"/>
                  <a:gd name="T2" fmla="*/ 0 w 1"/>
                  <a:gd name="T3" fmla="*/ 0 h 1"/>
                  <a:gd name="T4" fmla="*/ 0 w 1"/>
                  <a:gd name="T5" fmla="*/ 1 h 1"/>
                  <a:gd name="T6" fmla="*/ 1 w 1"/>
                  <a:gd name="T7" fmla="*/ 1 h 1"/>
                  <a:gd name="T8" fmla="*/ 1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0"/>
                      <a:pt x="0" y="0"/>
                    </a:cubicBezTo>
                    <a:cubicBezTo>
                      <a:pt x="0" y="0"/>
                      <a:pt x="0" y="1"/>
                      <a:pt x="0"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288">
                <a:extLst>
                  <a:ext uri="{FF2B5EF4-FFF2-40B4-BE49-F238E27FC236}">
                    <a16:creationId xmlns:a16="http://schemas.microsoft.com/office/drawing/2014/main" id="{218D583C-741D-4C13-B72A-123745BE3896}"/>
                  </a:ext>
                </a:extLst>
              </p:cNvPr>
              <p:cNvSpPr>
                <a:spLocks/>
              </p:cNvSpPr>
              <p:nvPr/>
            </p:nvSpPr>
            <p:spPr bwMode="auto">
              <a:xfrm>
                <a:off x="8341659" y="2195894"/>
                <a:ext cx="6311" cy="6311"/>
              </a:xfrm>
              <a:custGeom>
                <a:avLst/>
                <a:gdLst>
                  <a:gd name="T0" fmla="*/ 2 w 4"/>
                  <a:gd name="T1" fmla="*/ 2 h 4"/>
                  <a:gd name="T2" fmla="*/ 2 w 4"/>
                  <a:gd name="T3" fmla="*/ 2 h 4"/>
                  <a:gd name="T4" fmla="*/ 4 w 4"/>
                  <a:gd name="T5" fmla="*/ 4 h 4"/>
                  <a:gd name="T6" fmla="*/ 4 w 4"/>
                  <a:gd name="T7" fmla="*/ 2 h 4"/>
                  <a:gd name="T8" fmla="*/ 4 w 4"/>
                  <a:gd name="T9" fmla="*/ 4 h 4"/>
                  <a:gd name="T10" fmla="*/ 4 w 4"/>
                  <a:gd name="T11" fmla="*/ 2 h 4"/>
                  <a:gd name="T12" fmla="*/ 4 w 4"/>
                  <a:gd name="T13" fmla="*/ 2 h 4"/>
                  <a:gd name="T14" fmla="*/ 2 w 4"/>
                  <a:gd name="T15" fmla="*/ 2 h 4"/>
                  <a:gd name="T16" fmla="*/ 2 w 4"/>
                  <a:gd name="T17" fmla="*/ 2 h 4"/>
                  <a:gd name="T18" fmla="*/ 2 w 4"/>
                  <a:gd name="T19" fmla="*/ 2 h 4"/>
                  <a:gd name="T20" fmla="*/ 0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4" y="4"/>
                    </a:lnTo>
                    <a:lnTo>
                      <a:pt x="4" y="2"/>
                    </a:lnTo>
                    <a:lnTo>
                      <a:pt x="4" y="4"/>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89">
                <a:extLst>
                  <a:ext uri="{FF2B5EF4-FFF2-40B4-BE49-F238E27FC236}">
                    <a16:creationId xmlns:a16="http://schemas.microsoft.com/office/drawing/2014/main" id="{8ABE092A-2933-450F-A69B-FB58D37CAB9C}"/>
                  </a:ext>
                </a:extLst>
              </p:cNvPr>
              <p:cNvSpPr>
                <a:spLocks/>
              </p:cNvSpPr>
              <p:nvPr/>
            </p:nvSpPr>
            <p:spPr bwMode="auto">
              <a:xfrm>
                <a:off x="8344814" y="2199049"/>
                <a:ext cx="3156" cy="4734"/>
              </a:xfrm>
              <a:custGeom>
                <a:avLst/>
                <a:gdLst>
                  <a:gd name="T0" fmla="*/ 0 w 2"/>
                  <a:gd name="T1" fmla="*/ 2 h 3"/>
                  <a:gd name="T2" fmla="*/ 0 w 2"/>
                  <a:gd name="T3" fmla="*/ 2 h 3"/>
                  <a:gd name="T4" fmla="*/ 2 w 2"/>
                  <a:gd name="T5" fmla="*/ 3 h 3"/>
                  <a:gd name="T6" fmla="*/ 2 w 2"/>
                  <a:gd name="T7" fmla="*/ 2 h 3"/>
                  <a:gd name="T8" fmla="*/ 2 w 2"/>
                  <a:gd name="T9" fmla="*/ 3 h 3"/>
                  <a:gd name="T10" fmla="*/ 2 w 2"/>
                  <a:gd name="T11" fmla="*/ 2 h 3"/>
                  <a:gd name="T12" fmla="*/ 2 w 2"/>
                  <a:gd name="T13" fmla="*/ 2 h 3"/>
                  <a:gd name="T14" fmla="*/ 0 w 2"/>
                  <a:gd name="T15" fmla="*/ 2 h 3"/>
                  <a:gd name="T16" fmla="*/ 0 w 2"/>
                  <a:gd name="T17" fmla="*/ 2 h 3"/>
                  <a:gd name="T18" fmla="*/ 0 w 2"/>
                  <a:gd name="T19" fmla="*/ 2 h 3"/>
                  <a:gd name="T20" fmla="*/ 0 w 2"/>
                  <a:gd name="T21" fmla="*/ 0 h 3"/>
                  <a:gd name="T22" fmla="*/ 0 w 2"/>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2"/>
                    </a:moveTo>
                    <a:lnTo>
                      <a:pt x="0" y="2"/>
                    </a:lnTo>
                    <a:lnTo>
                      <a:pt x="2" y="3"/>
                    </a:lnTo>
                    <a:lnTo>
                      <a:pt x="2" y="2"/>
                    </a:lnTo>
                    <a:lnTo>
                      <a:pt x="2" y="3"/>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290">
                <a:extLst>
                  <a:ext uri="{FF2B5EF4-FFF2-40B4-BE49-F238E27FC236}">
                    <a16:creationId xmlns:a16="http://schemas.microsoft.com/office/drawing/2014/main" id="{0922A03B-2E4E-47BB-B219-D7BF55DD2838}"/>
                  </a:ext>
                </a:extLst>
              </p:cNvPr>
              <p:cNvSpPr>
                <a:spLocks/>
              </p:cNvSpPr>
              <p:nvPr/>
            </p:nvSpPr>
            <p:spPr bwMode="auto">
              <a:xfrm>
                <a:off x="8335347" y="2216405"/>
                <a:ext cx="3156"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1">
                <a:extLst>
                  <a:ext uri="{FF2B5EF4-FFF2-40B4-BE49-F238E27FC236}">
                    <a16:creationId xmlns:a16="http://schemas.microsoft.com/office/drawing/2014/main" id="{2652E1E0-034A-4A39-8A5E-832BBFCD8F1F}"/>
                  </a:ext>
                </a:extLst>
              </p:cNvPr>
              <p:cNvSpPr>
                <a:spLocks/>
              </p:cNvSpPr>
              <p:nvPr/>
            </p:nvSpPr>
            <p:spPr bwMode="auto">
              <a:xfrm>
                <a:off x="8302213" y="2154870"/>
                <a:ext cx="15778" cy="37868"/>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1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4 w 5"/>
                  <a:gd name="T37" fmla="*/ 11 h 12"/>
                  <a:gd name="T38" fmla="*/ 5 w 5"/>
                  <a:gd name="T39" fmla="*/ 9 h 12"/>
                  <a:gd name="T40" fmla="*/ 5 w 5"/>
                  <a:gd name="T41" fmla="*/ 8 h 12"/>
                  <a:gd name="T42" fmla="*/ 5 w 5"/>
                  <a:gd name="T43" fmla="*/ 6 h 12"/>
                  <a:gd name="T44" fmla="*/ 4 w 5"/>
                  <a:gd name="T45" fmla="*/ 5 h 12"/>
                  <a:gd name="T46" fmla="*/ 3 w 5"/>
                  <a:gd name="T47" fmla="*/ 4 h 12"/>
                  <a:gd name="T48" fmla="*/ 2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0" y="4"/>
                      <a:pt x="0" y="4"/>
                      <a:pt x="0" y="4"/>
                    </a:cubicBezTo>
                    <a:cubicBezTo>
                      <a:pt x="0" y="4"/>
                      <a:pt x="0" y="4"/>
                      <a:pt x="0" y="4"/>
                    </a:cubicBezTo>
                    <a:cubicBezTo>
                      <a:pt x="0" y="4"/>
                      <a:pt x="1" y="5"/>
                      <a:pt x="1" y="5"/>
                    </a:cubicBezTo>
                    <a:cubicBezTo>
                      <a:pt x="1" y="5"/>
                      <a:pt x="1" y="5"/>
                      <a:pt x="1" y="6"/>
                    </a:cubicBezTo>
                    <a:cubicBezTo>
                      <a:pt x="2" y="6"/>
                      <a:pt x="2" y="7"/>
                      <a:pt x="2" y="7"/>
                    </a:cubicBezTo>
                    <a:cubicBezTo>
                      <a:pt x="2" y="7"/>
                      <a:pt x="2" y="8"/>
                      <a:pt x="2" y="9"/>
                    </a:cubicBezTo>
                    <a:cubicBezTo>
                      <a:pt x="2" y="9"/>
                      <a:pt x="2" y="9"/>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1"/>
                      <a:pt x="5" y="11"/>
                      <a:pt x="4" y="11"/>
                    </a:cubicBezTo>
                    <a:cubicBezTo>
                      <a:pt x="4" y="10"/>
                      <a:pt x="4" y="10"/>
                      <a:pt x="5" y="9"/>
                    </a:cubicBezTo>
                    <a:cubicBezTo>
                      <a:pt x="5" y="9"/>
                      <a:pt x="5" y="8"/>
                      <a:pt x="5" y="8"/>
                    </a:cubicBezTo>
                    <a:cubicBezTo>
                      <a:pt x="5" y="7"/>
                      <a:pt x="5" y="6"/>
                      <a:pt x="5" y="6"/>
                    </a:cubicBezTo>
                    <a:cubicBezTo>
                      <a:pt x="5" y="6"/>
                      <a:pt x="5" y="5"/>
                      <a:pt x="4" y="5"/>
                    </a:cubicBezTo>
                    <a:cubicBezTo>
                      <a:pt x="4" y="4"/>
                      <a:pt x="4" y="5"/>
                      <a:pt x="3" y="4"/>
                    </a:cubicBezTo>
                    <a:cubicBezTo>
                      <a:pt x="3" y="4"/>
                      <a:pt x="3" y="4"/>
                      <a:pt x="2"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292">
                <a:extLst>
                  <a:ext uri="{FF2B5EF4-FFF2-40B4-BE49-F238E27FC236}">
                    <a16:creationId xmlns:a16="http://schemas.microsoft.com/office/drawing/2014/main" id="{093EC198-4816-46D3-B0CB-AB6DDF20B4B1}"/>
                  </a:ext>
                </a:extLst>
              </p:cNvPr>
              <p:cNvSpPr>
                <a:spLocks/>
              </p:cNvSpPr>
              <p:nvPr/>
            </p:nvSpPr>
            <p:spPr bwMode="auto">
              <a:xfrm>
                <a:off x="8314836" y="2167493"/>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0" y="0"/>
                      <a:pt x="1" y="0"/>
                    </a:cubicBezTo>
                    <a:cubicBezTo>
                      <a:pt x="1" y="0"/>
                      <a:pt x="2" y="1"/>
                      <a:pt x="2" y="1"/>
                    </a:cubicBezTo>
                    <a:cubicBezTo>
                      <a:pt x="2" y="1"/>
                      <a:pt x="2" y="1"/>
                      <a:pt x="2"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3">
                <a:extLst>
                  <a:ext uri="{FF2B5EF4-FFF2-40B4-BE49-F238E27FC236}">
                    <a16:creationId xmlns:a16="http://schemas.microsoft.com/office/drawing/2014/main" id="{A22F6857-A765-4861-8A5E-5169F1D1FB03}"/>
                  </a:ext>
                </a:extLst>
              </p:cNvPr>
              <p:cNvSpPr>
                <a:spLocks/>
              </p:cNvSpPr>
              <p:nvPr/>
            </p:nvSpPr>
            <p:spPr bwMode="auto">
              <a:xfrm>
                <a:off x="8317991" y="2170648"/>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294">
                <a:extLst>
                  <a:ext uri="{FF2B5EF4-FFF2-40B4-BE49-F238E27FC236}">
                    <a16:creationId xmlns:a16="http://schemas.microsoft.com/office/drawing/2014/main" id="{DF9E3926-0EAB-4BC7-853B-B4B3D86A9916}"/>
                  </a:ext>
                </a:extLst>
              </p:cNvPr>
              <p:cNvSpPr>
                <a:spLocks/>
              </p:cNvSpPr>
              <p:nvPr/>
            </p:nvSpPr>
            <p:spPr bwMode="auto">
              <a:xfrm>
                <a:off x="8317991" y="2167493"/>
                <a:ext cx="4734" cy="6311"/>
              </a:xfrm>
              <a:custGeom>
                <a:avLst/>
                <a:gdLst>
                  <a:gd name="T0" fmla="*/ 2 w 3"/>
                  <a:gd name="T1" fmla="*/ 2 h 4"/>
                  <a:gd name="T2" fmla="*/ 2 w 3"/>
                  <a:gd name="T3" fmla="*/ 2 h 4"/>
                  <a:gd name="T4" fmla="*/ 3 w 3"/>
                  <a:gd name="T5" fmla="*/ 4 h 4"/>
                  <a:gd name="T6" fmla="*/ 2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2"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295">
                <a:extLst>
                  <a:ext uri="{FF2B5EF4-FFF2-40B4-BE49-F238E27FC236}">
                    <a16:creationId xmlns:a16="http://schemas.microsoft.com/office/drawing/2014/main" id="{70F0EA57-4B5E-435E-A714-952042AA758F}"/>
                  </a:ext>
                </a:extLst>
              </p:cNvPr>
              <p:cNvSpPr>
                <a:spLocks/>
              </p:cNvSpPr>
              <p:nvPr/>
            </p:nvSpPr>
            <p:spPr bwMode="auto">
              <a:xfrm>
                <a:off x="8317991" y="2170648"/>
                <a:ext cx="4734" cy="6311"/>
              </a:xfrm>
              <a:custGeom>
                <a:avLst/>
                <a:gdLst>
                  <a:gd name="T0" fmla="*/ 2 w 3"/>
                  <a:gd name="T1" fmla="*/ 2 h 4"/>
                  <a:gd name="T2" fmla="*/ 2 w 3"/>
                  <a:gd name="T3" fmla="*/ 2 h 4"/>
                  <a:gd name="T4" fmla="*/ 3 w 3"/>
                  <a:gd name="T5" fmla="*/ 4 h 4"/>
                  <a:gd name="T6" fmla="*/ 3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3"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296">
                <a:extLst>
                  <a:ext uri="{FF2B5EF4-FFF2-40B4-BE49-F238E27FC236}">
                    <a16:creationId xmlns:a16="http://schemas.microsoft.com/office/drawing/2014/main" id="{0AB5AE62-270D-4FB7-9FED-E4E8902CC957}"/>
                  </a:ext>
                </a:extLst>
              </p:cNvPr>
              <p:cNvSpPr>
                <a:spLocks/>
              </p:cNvSpPr>
              <p:nvPr/>
            </p:nvSpPr>
            <p:spPr bwMode="auto">
              <a:xfrm>
                <a:off x="8311680" y="2186427"/>
                <a:ext cx="3156" cy="3156"/>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297">
                <a:extLst>
                  <a:ext uri="{FF2B5EF4-FFF2-40B4-BE49-F238E27FC236}">
                    <a16:creationId xmlns:a16="http://schemas.microsoft.com/office/drawing/2014/main" id="{017E10DC-528A-4E46-8BBA-C302CEAB6B1F}"/>
                  </a:ext>
                </a:extLst>
              </p:cNvPr>
              <p:cNvSpPr>
                <a:spLocks/>
              </p:cNvSpPr>
              <p:nvPr/>
            </p:nvSpPr>
            <p:spPr bwMode="auto">
              <a:xfrm>
                <a:off x="8338503" y="2148558"/>
                <a:ext cx="18934" cy="37868"/>
              </a:xfrm>
              <a:custGeom>
                <a:avLst/>
                <a:gdLst>
                  <a:gd name="T0" fmla="*/ 2 w 6"/>
                  <a:gd name="T1" fmla="*/ 1 h 12"/>
                  <a:gd name="T2" fmla="*/ 2 w 6"/>
                  <a:gd name="T3" fmla="*/ 3 h 12"/>
                  <a:gd name="T4" fmla="*/ 1 w 6"/>
                  <a:gd name="T5" fmla="*/ 3 h 12"/>
                  <a:gd name="T6" fmla="*/ 1 w 6"/>
                  <a:gd name="T7" fmla="*/ 3 h 12"/>
                  <a:gd name="T8" fmla="*/ 1 w 6"/>
                  <a:gd name="T9" fmla="*/ 4 h 12"/>
                  <a:gd name="T10" fmla="*/ 1 w 6"/>
                  <a:gd name="T11" fmla="*/ 4 h 12"/>
                  <a:gd name="T12" fmla="*/ 0 w 6"/>
                  <a:gd name="T13" fmla="*/ 4 h 12"/>
                  <a:gd name="T14" fmla="*/ 0 w 6"/>
                  <a:gd name="T15" fmla="*/ 4 h 12"/>
                  <a:gd name="T16" fmla="*/ 1 w 6"/>
                  <a:gd name="T17" fmla="*/ 5 h 12"/>
                  <a:gd name="T18" fmla="*/ 2 w 6"/>
                  <a:gd name="T19" fmla="*/ 5 h 12"/>
                  <a:gd name="T20" fmla="*/ 2 w 6"/>
                  <a:gd name="T21" fmla="*/ 7 h 12"/>
                  <a:gd name="T22" fmla="*/ 2 w 6"/>
                  <a:gd name="T23" fmla="*/ 9 h 12"/>
                  <a:gd name="T24" fmla="*/ 3 w 6"/>
                  <a:gd name="T25" fmla="*/ 10 h 12"/>
                  <a:gd name="T26" fmla="*/ 3 w 6"/>
                  <a:gd name="T27" fmla="*/ 11 h 12"/>
                  <a:gd name="T28" fmla="*/ 4 w 6"/>
                  <a:gd name="T29" fmla="*/ 11 h 12"/>
                  <a:gd name="T30" fmla="*/ 4 w 6"/>
                  <a:gd name="T31" fmla="*/ 11 h 12"/>
                  <a:gd name="T32" fmla="*/ 5 w 6"/>
                  <a:gd name="T33" fmla="*/ 12 h 12"/>
                  <a:gd name="T34" fmla="*/ 6 w 6"/>
                  <a:gd name="T35" fmla="*/ 12 h 12"/>
                  <a:gd name="T36" fmla="*/ 5 w 6"/>
                  <a:gd name="T37" fmla="*/ 10 h 12"/>
                  <a:gd name="T38" fmla="*/ 5 w 6"/>
                  <a:gd name="T39" fmla="*/ 9 h 12"/>
                  <a:gd name="T40" fmla="*/ 5 w 6"/>
                  <a:gd name="T41" fmla="*/ 8 h 12"/>
                  <a:gd name="T42" fmla="*/ 5 w 6"/>
                  <a:gd name="T43" fmla="*/ 6 h 12"/>
                  <a:gd name="T44" fmla="*/ 5 w 6"/>
                  <a:gd name="T45" fmla="*/ 5 h 12"/>
                  <a:gd name="T46" fmla="*/ 4 w 6"/>
                  <a:gd name="T47" fmla="*/ 4 h 12"/>
                  <a:gd name="T48" fmla="*/ 3 w 6"/>
                  <a:gd name="T49" fmla="*/ 3 h 12"/>
                  <a:gd name="T50" fmla="*/ 2 w 6"/>
                  <a:gd name="T51" fmla="*/ 2 h 12"/>
                  <a:gd name="T52" fmla="*/ 2 w 6"/>
                  <a:gd name="T53" fmla="*/ 1 h 12"/>
                  <a:gd name="T54" fmla="*/ 2 w 6"/>
                  <a:gd name="T55" fmla="*/ 0 h 12"/>
                  <a:gd name="T56" fmla="*/ 2 w 6"/>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2" y="1"/>
                    </a:moveTo>
                    <a:cubicBezTo>
                      <a:pt x="2" y="1"/>
                      <a:pt x="2" y="3"/>
                      <a:pt x="2" y="3"/>
                    </a:cubicBezTo>
                    <a:cubicBezTo>
                      <a:pt x="1" y="3"/>
                      <a:pt x="1" y="3"/>
                      <a:pt x="1" y="3"/>
                    </a:cubicBezTo>
                    <a:cubicBezTo>
                      <a:pt x="1" y="3"/>
                      <a:pt x="1" y="3"/>
                      <a:pt x="1"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2" y="5"/>
                      <a:pt x="2" y="5"/>
                    </a:cubicBezTo>
                    <a:cubicBezTo>
                      <a:pt x="2" y="6"/>
                      <a:pt x="2" y="7"/>
                      <a:pt x="2" y="7"/>
                    </a:cubicBezTo>
                    <a:cubicBezTo>
                      <a:pt x="2" y="7"/>
                      <a:pt x="2" y="8"/>
                      <a:pt x="2" y="9"/>
                    </a:cubicBezTo>
                    <a:cubicBezTo>
                      <a:pt x="3" y="9"/>
                      <a:pt x="3" y="9"/>
                      <a:pt x="3" y="10"/>
                    </a:cubicBezTo>
                    <a:cubicBezTo>
                      <a:pt x="3" y="10"/>
                      <a:pt x="3" y="11"/>
                      <a:pt x="3" y="11"/>
                    </a:cubicBezTo>
                    <a:cubicBezTo>
                      <a:pt x="3" y="11"/>
                      <a:pt x="4" y="11"/>
                      <a:pt x="4" y="11"/>
                    </a:cubicBezTo>
                    <a:cubicBezTo>
                      <a:pt x="4" y="11"/>
                      <a:pt x="4" y="11"/>
                      <a:pt x="4" y="11"/>
                    </a:cubicBezTo>
                    <a:cubicBezTo>
                      <a:pt x="5" y="11"/>
                      <a:pt x="5" y="12"/>
                      <a:pt x="5" y="12"/>
                    </a:cubicBezTo>
                    <a:cubicBezTo>
                      <a:pt x="5" y="12"/>
                      <a:pt x="6" y="12"/>
                      <a:pt x="6" y="12"/>
                    </a:cubicBezTo>
                    <a:cubicBezTo>
                      <a:pt x="5" y="11"/>
                      <a:pt x="5" y="11"/>
                      <a:pt x="5" y="10"/>
                    </a:cubicBezTo>
                    <a:cubicBezTo>
                      <a:pt x="5" y="10"/>
                      <a:pt x="5" y="10"/>
                      <a:pt x="5" y="9"/>
                    </a:cubicBezTo>
                    <a:cubicBezTo>
                      <a:pt x="5" y="9"/>
                      <a:pt x="5" y="8"/>
                      <a:pt x="5" y="8"/>
                    </a:cubicBezTo>
                    <a:cubicBezTo>
                      <a:pt x="6" y="7"/>
                      <a:pt x="6" y="6"/>
                      <a:pt x="5" y="6"/>
                    </a:cubicBezTo>
                    <a:cubicBezTo>
                      <a:pt x="5" y="6"/>
                      <a:pt x="5" y="5"/>
                      <a:pt x="5" y="5"/>
                    </a:cubicBezTo>
                    <a:cubicBezTo>
                      <a:pt x="4" y="4"/>
                      <a:pt x="4" y="4"/>
                      <a:pt x="4" y="4"/>
                    </a:cubicBezTo>
                    <a:cubicBezTo>
                      <a:pt x="3" y="4"/>
                      <a:pt x="3" y="4"/>
                      <a:pt x="3" y="3"/>
                    </a:cubicBezTo>
                    <a:cubicBezTo>
                      <a:pt x="3" y="3"/>
                      <a:pt x="2" y="3"/>
                      <a:pt x="2" y="2"/>
                    </a:cubicBezTo>
                    <a:cubicBezTo>
                      <a:pt x="2" y="2"/>
                      <a:pt x="2" y="1"/>
                      <a:pt x="2" y="1"/>
                    </a:cubicBezTo>
                    <a:cubicBezTo>
                      <a:pt x="2" y="0"/>
                      <a:pt x="2" y="0"/>
                      <a:pt x="2" y="0"/>
                    </a:cubicBezTo>
                    <a:cubicBezTo>
                      <a:pt x="2" y="0"/>
                      <a:pt x="2" y="1"/>
                      <a:pt x="2"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298">
                <a:extLst>
                  <a:ext uri="{FF2B5EF4-FFF2-40B4-BE49-F238E27FC236}">
                    <a16:creationId xmlns:a16="http://schemas.microsoft.com/office/drawing/2014/main" id="{2FE1B920-539C-4429-8929-3325939B88DB}"/>
                  </a:ext>
                </a:extLst>
              </p:cNvPr>
              <p:cNvSpPr>
                <a:spLocks/>
              </p:cNvSpPr>
              <p:nvPr/>
            </p:nvSpPr>
            <p:spPr bwMode="auto">
              <a:xfrm>
                <a:off x="8351126" y="2161181"/>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1"/>
                      <a:pt x="2" y="1"/>
                    </a:cubicBezTo>
                    <a:cubicBezTo>
                      <a:pt x="2" y="1"/>
                      <a:pt x="2" y="1"/>
                      <a:pt x="2" y="1"/>
                    </a:cubicBezTo>
                    <a:cubicBezTo>
                      <a:pt x="1" y="1"/>
                      <a:pt x="1" y="1"/>
                      <a:pt x="1" y="1"/>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299">
                <a:extLst>
                  <a:ext uri="{FF2B5EF4-FFF2-40B4-BE49-F238E27FC236}">
                    <a16:creationId xmlns:a16="http://schemas.microsoft.com/office/drawing/2014/main" id="{7C5F0500-5586-4685-90DA-DC2AE0B80033}"/>
                  </a:ext>
                </a:extLst>
              </p:cNvPr>
              <p:cNvSpPr>
                <a:spLocks/>
              </p:cNvSpPr>
              <p:nvPr/>
            </p:nvSpPr>
            <p:spPr bwMode="auto">
              <a:xfrm>
                <a:off x="8354281" y="2164337"/>
                <a:ext cx="3156" cy="3156"/>
              </a:xfrm>
              <a:custGeom>
                <a:avLst/>
                <a:gdLst>
                  <a:gd name="T0" fmla="*/ 0 w 1"/>
                  <a:gd name="T1" fmla="*/ 0 h 1"/>
                  <a:gd name="T2" fmla="*/ 0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1" y="0"/>
                    </a:cubicBezTo>
                    <a:cubicBezTo>
                      <a:pt x="1" y="0"/>
                      <a:pt x="1" y="1"/>
                      <a:pt x="1" y="1"/>
                    </a:cubicBezTo>
                    <a:cubicBezTo>
                      <a:pt x="1" y="1"/>
                      <a:pt x="1" y="1"/>
                      <a:pt x="1"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300">
                <a:extLst>
                  <a:ext uri="{FF2B5EF4-FFF2-40B4-BE49-F238E27FC236}">
                    <a16:creationId xmlns:a16="http://schemas.microsoft.com/office/drawing/2014/main" id="{669480A6-25FB-4C06-820B-34AA0C4AEC31}"/>
                  </a:ext>
                </a:extLst>
              </p:cNvPr>
              <p:cNvSpPr>
                <a:spLocks/>
              </p:cNvSpPr>
              <p:nvPr/>
            </p:nvSpPr>
            <p:spPr bwMode="auto">
              <a:xfrm>
                <a:off x="8357437" y="2161181"/>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1">
                <a:extLst>
                  <a:ext uri="{FF2B5EF4-FFF2-40B4-BE49-F238E27FC236}">
                    <a16:creationId xmlns:a16="http://schemas.microsoft.com/office/drawing/2014/main" id="{3AE0703B-C1BF-46EC-97DD-EC0E6985A3B5}"/>
                  </a:ext>
                </a:extLst>
              </p:cNvPr>
              <p:cNvSpPr>
                <a:spLocks/>
              </p:cNvSpPr>
              <p:nvPr/>
            </p:nvSpPr>
            <p:spPr bwMode="auto">
              <a:xfrm>
                <a:off x="8357437" y="2164337"/>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302">
                <a:extLst>
                  <a:ext uri="{FF2B5EF4-FFF2-40B4-BE49-F238E27FC236}">
                    <a16:creationId xmlns:a16="http://schemas.microsoft.com/office/drawing/2014/main" id="{A4BC602C-CB9D-4363-8FFA-D10B00D690F5}"/>
                  </a:ext>
                </a:extLst>
              </p:cNvPr>
              <p:cNvSpPr>
                <a:spLocks/>
              </p:cNvSpPr>
              <p:nvPr/>
            </p:nvSpPr>
            <p:spPr bwMode="auto">
              <a:xfrm>
                <a:off x="8347970" y="2180115"/>
                <a:ext cx="3156" cy="3156"/>
              </a:xfrm>
              <a:custGeom>
                <a:avLst/>
                <a:gdLst>
                  <a:gd name="T0" fmla="*/ 1 w 1"/>
                  <a:gd name="T1" fmla="*/ 0 h 1"/>
                  <a:gd name="T2" fmla="*/ 1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1" y="1"/>
                    </a:cubicBezTo>
                    <a:cubicBezTo>
                      <a:pt x="1" y="1"/>
                      <a:pt x="1" y="1"/>
                      <a:pt x="1"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3">
                <a:extLst>
                  <a:ext uri="{FF2B5EF4-FFF2-40B4-BE49-F238E27FC236}">
                    <a16:creationId xmlns:a16="http://schemas.microsoft.com/office/drawing/2014/main" id="{410C5234-C569-4094-A1A1-E086BA045D51}"/>
                  </a:ext>
                </a:extLst>
              </p:cNvPr>
              <p:cNvSpPr>
                <a:spLocks/>
              </p:cNvSpPr>
              <p:nvPr/>
            </p:nvSpPr>
            <p:spPr bwMode="auto">
              <a:xfrm>
                <a:off x="8286434" y="2183271"/>
                <a:ext cx="140429" cy="151473"/>
              </a:xfrm>
              <a:custGeom>
                <a:avLst/>
                <a:gdLst>
                  <a:gd name="T0" fmla="*/ 43 w 45"/>
                  <a:gd name="T1" fmla="*/ 20 h 49"/>
                  <a:gd name="T2" fmla="*/ 43 w 45"/>
                  <a:gd name="T3" fmla="*/ 0 h 49"/>
                  <a:gd name="T4" fmla="*/ 15 w 45"/>
                  <a:gd name="T5" fmla="*/ 25 h 49"/>
                  <a:gd name="T6" fmla="*/ 8 w 45"/>
                  <a:gd name="T7" fmla="*/ 23 h 49"/>
                  <a:gd name="T8" fmla="*/ 0 w 45"/>
                  <a:gd name="T9" fmla="*/ 29 h 49"/>
                  <a:gd name="T10" fmla="*/ 7 w 45"/>
                  <a:gd name="T11" fmla="*/ 37 h 49"/>
                  <a:gd name="T12" fmla="*/ 11 w 45"/>
                  <a:gd name="T13" fmla="*/ 38 h 49"/>
                  <a:gd name="T14" fmla="*/ 12 w 45"/>
                  <a:gd name="T15" fmla="*/ 43 h 49"/>
                  <a:gd name="T16" fmla="*/ 18 w 45"/>
                  <a:gd name="T17" fmla="*/ 49 h 49"/>
                  <a:gd name="T18" fmla="*/ 26 w 45"/>
                  <a:gd name="T19" fmla="*/ 42 h 49"/>
                  <a:gd name="T20" fmla="*/ 25 w 45"/>
                  <a:gd name="T21" fmla="*/ 36 h 49"/>
                  <a:gd name="T22" fmla="*/ 43 w 45"/>
                  <a:gd name="T2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9">
                    <a:moveTo>
                      <a:pt x="43" y="20"/>
                    </a:moveTo>
                    <a:cubicBezTo>
                      <a:pt x="45" y="13"/>
                      <a:pt x="44" y="5"/>
                      <a:pt x="43" y="0"/>
                    </a:cubicBezTo>
                    <a:cubicBezTo>
                      <a:pt x="15" y="25"/>
                      <a:pt x="15" y="25"/>
                      <a:pt x="15" y="25"/>
                    </a:cubicBezTo>
                    <a:cubicBezTo>
                      <a:pt x="8" y="23"/>
                      <a:pt x="8" y="23"/>
                      <a:pt x="8" y="23"/>
                    </a:cubicBezTo>
                    <a:cubicBezTo>
                      <a:pt x="0" y="29"/>
                      <a:pt x="0" y="29"/>
                      <a:pt x="0" y="29"/>
                    </a:cubicBezTo>
                    <a:cubicBezTo>
                      <a:pt x="7" y="37"/>
                      <a:pt x="7" y="37"/>
                      <a:pt x="7" y="37"/>
                    </a:cubicBezTo>
                    <a:cubicBezTo>
                      <a:pt x="11" y="38"/>
                      <a:pt x="11" y="38"/>
                      <a:pt x="11" y="38"/>
                    </a:cubicBezTo>
                    <a:cubicBezTo>
                      <a:pt x="12" y="43"/>
                      <a:pt x="12" y="43"/>
                      <a:pt x="12" y="43"/>
                    </a:cubicBezTo>
                    <a:cubicBezTo>
                      <a:pt x="18" y="49"/>
                      <a:pt x="18" y="49"/>
                      <a:pt x="18" y="49"/>
                    </a:cubicBezTo>
                    <a:cubicBezTo>
                      <a:pt x="26" y="42"/>
                      <a:pt x="26" y="42"/>
                      <a:pt x="26" y="42"/>
                    </a:cubicBezTo>
                    <a:cubicBezTo>
                      <a:pt x="25" y="36"/>
                      <a:pt x="25" y="36"/>
                      <a:pt x="25" y="36"/>
                    </a:cubicBezTo>
                    <a:lnTo>
                      <a:pt x="43" y="2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304">
                <a:extLst>
                  <a:ext uri="{FF2B5EF4-FFF2-40B4-BE49-F238E27FC236}">
                    <a16:creationId xmlns:a16="http://schemas.microsoft.com/office/drawing/2014/main" id="{3A303CED-744F-4352-AA04-83951EBBDEAB}"/>
                  </a:ext>
                </a:extLst>
              </p:cNvPr>
              <p:cNvSpPr>
                <a:spLocks/>
              </p:cNvSpPr>
              <p:nvPr/>
            </p:nvSpPr>
            <p:spPr bwMode="auto">
              <a:xfrm>
                <a:off x="8286434" y="2186427"/>
                <a:ext cx="140429" cy="148317"/>
              </a:xfrm>
              <a:custGeom>
                <a:avLst/>
                <a:gdLst>
                  <a:gd name="T0" fmla="*/ 44 w 45"/>
                  <a:gd name="T1" fmla="*/ 16 h 48"/>
                  <a:gd name="T2" fmla="*/ 43 w 45"/>
                  <a:gd name="T3" fmla="*/ 0 h 48"/>
                  <a:gd name="T4" fmla="*/ 15 w 45"/>
                  <a:gd name="T5" fmla="*/ 25 h 48"/>
                  <a:gd name="T6" fmla="*/ 6 w 45"/>
                  <a:gd name="T7" fmla="*/ 23 h 48"/>
                  <a:gd name="T8" fmla="*/ 0 w 45"/>
                  <a:gd name="T9" fmla="*/ 28 h 48"/>
                  <a:gd name="T10" fmla="*/ 5 w 45"/>
                  <a:gd name="T11" fmla="*/ 33 h 48"/>
                  <a:gd name="T12" fmla="*/ 12 w 45"/>
                  <a:gd name="T13" fmla="*/ 36 h 48"/>
                  <a:gd name="T14" fmla="*/ 14 w 45"/>
                  <a:gd name="T15" fmla="*/ 44 h 48"/>
                  <a:gd name="T16" fmla="*/ 18 w 45"/>
                  <a:gd name="T17" fmla="*/ 48 h 48"/>
                  <a:gd name="T18" fmla="*/ 24 w 45"/>
                  <a:gd name="T19" fmla="*/ 42 h 48"/>
                  <a:gd name="T20" fmla="*/ 23 w 45"/>
                  <a:gd name="T21" fmla="*/ 35 h 48"/>
                  <a:gd name="T22" fmla="*/ 44 w 45"/>
                  <a:gd name="T2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8">
                    <a:moveTo>
                      <a:pt x="44" y="16"/>
                    </a:moveTo>
                    <a:cubicBezTo>
                      <a:pt x="45" y="11"/>
                      <a:pt x="44" y="5"/>
                      <a:pt x="43" y="0"/>
                    </a:cubicBezTo>
                    <a:cubicBezTo>
                      <a:pt x="15" y="25"/>
                      <a:pt x="15" y="25"/>
                      <a:pt x="15" y="25"/>
                    </a:cubicBezTo>
                    <a:cubicBezTo>
                      <a:pt x="6" y="23"/>
                      <a:pt x="6" y="23"/>
                      <a:pt x="6" y="23"/>
                    </a:cubicBezTo>
                    <a:cubicBezTo>
                      <a:pt x="0" y="28"/>
                      <a:pt x="0" y="28"/>
                      <a:pt x="0" y="28"/>
                    </a:cubicBezTo>
                    <a:cubicBezTo>
                      <a:pt x="5" y="33"/>
                      <a:pt x="5" y="33"/>
                      <a:pt x="5" y="33"/>
                    </a:cubicBezTo>
                    <a:cubicBezTo>
                      <a:pt x="12" y="36"/>
                      <a:pt x="12" y="36"/>
                      <a:pt x="12" y="36"/>
                    </a:cubicBezTo>
                    <a:cubicBezTo>
                      <a:pt x="14" y="44"/>
                      <a:pt x="14" y="44"/>
                      <a:pt x="14" y="44"/>
                    </a:cubicBezTo>
                    <a:cubicBezTo>
                      <a:pt x="18" y="48"/>
                      <a:pt x="18" y="48"/>
                      <a:pt x="18" y="48"/>
                    </a:cubicBezTo>
                    <a:cubicBezTo>
                      <a:pt x="24" y="42"/>
                      <a:pt x="24" y="42"/>
                      <a:pt x="24" y="42"/>
                    </a:cubicBezTo>
                    <a:cubicBezTo>
                      <a:pt x="23" y="35"/>
                      <a:pt x="23" y="35"/>
                      <a:pt x="23" y="35"/>
                    </a:cubicBezTo>
                    <a:lnTo>
                      <a:pt x="4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05">
                <a:extLst>
                  <a:ext uri="{FF2B5EF4-FFF2-40B4-BE49-F238E27FC236}">
                    <a16:creationId xmlns:a16="http://schemas.microsoft.com/office/drawing/2014/main" id="{0280938A-9C67-4E79-B0C6-07F884916CAA}"/>
                  </a:ext>
                </a:extLst>
              </p:cNvPr>
              <p:cNvSpPr>
                <a:spLocks/>
              </p:cNvSpPr>
              <p:nvPr/>
            </p:nvSpPr>
            <p:spPr bwMode="auto">
              <a:xfrm>
                <a:off x="8335347" y="2266896"/>
                <a:ext cx="22090" cy="22090"/>
              </a:xfrm>
              <a:custGeom>
                <a:avLst/>
                <a:gdLst>
                  <a:gd name="T0" fmla="*/ 0 w 14"/>
                  <a:gd name="T1" fmla="*/ 4 h 14"/>
                  <a:gd name="T2" fmla="*/ 2 w 14"/>
                  <a:gd name="T3" fmla="*/ 4 h 14"/>
                  <a:gd name="T4" fmla="*/ 2 w 14"/>
                  <a:gd name="T5" fmla="*/ 10 h 14"/>
                  <a:gd name="T6" fmla="*/ 2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2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4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6" y="6"/>
                    </a:lnTo>
                    <a:lnTo>
                      <a:pt x="2" y="10"/>
                    </a:lnTo>
                    <a:lnTo>
                      <a:pt x="0" y="10"/>
                    </a:lnTo>
                    <a:lnTo>
                      <a:pt x="2"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8" y="10"/>
                    </a:lnTo>
                    <a:lnTo>
                      <a:pt x="10" y="12"/>
                    </a:lnTo>
                    <a:lnTo>
                      <a:pt x="10" y="12"/>
                    </a:lnTo>
                    <a:lnTo>
                      <a:pt x="10" y="14"/>
                    </a:lnTo>
                    <a:lnTo>
                      <a:pt x="10" y="12"/>
                    </a:lnTo>
                    <a:lnTo>
                      <a:pt x="10" y="12"/>
                    </a:lnTo>
                    <a:lnTo>
                      <a:pt x="10" y="12"/>
                    </a:lnTo>
                    <a:lnTo>
                      <a:pt x="10" y="12"/>
                    </a:lnTo>
                    <a:lnTo>
                      <a:pt x="12" y="12"/>
                    </a:lnTo>
                    <a:lnTo>
                      <a:pt x="12" y="12"/>
                    </a:lnTo>
                    <a:lnTo>
                      <a:pt x="12" y="12"/>
                    </a:lnTo>
                    <a:lnTo>
                      <a:pt x="10" y="10"/>
                    </a:lnTo>
                    <a:lnTo>
                      <a:pt x="12" y="10"/>
                    </a:lnTo>
                    <a:lnTo>
                      <a:pt x="12" y="10"/>
                    </a:lnTo>
                    <a:lnTo>
                      <a:pt x="14" y="10"/>
                    </a:lnTo>
                    <a:lnTo>
                      <a:pt x="12" y="10"/>
                    </a:lnTo>
                    <a:lnTo>
                      <a:pt x="10" y="8"/>
                    </a:lnTo>
                    <a:lnTo>
                      <a:pt x="12" y="4"/>
                    </a:lnTo>
                    <a:lnTo>
                      <a:pt x="12" y="4"/>
                    </a:lnTo>
                    <a:lnTo>
                      <a:pt x="14" y="4"/>
                    </a:lnTo>
                    <a:lnTo>
                      <a:pt x="14" y="4"/>
                    </a:lnTo>
                    <a:lnTo>
                      <a:pt x="12" y="4"/>
                    </a:lnTo>
                    <a:lnTo>
                      <a:pt x="12" y="4"/>
                    </a:lnTo>
                    <a:lnTo>
                      <a:pt x="12" y="4"/>
                    </a:lnTo>
                    <a:lnTo>
                      <a:pt x="12" y="2"/>
                    </a:lnTo>
                    <a:lnTo>
                      <a:pt x="12" y="2"/>
                    </a:lnTo>
                    <a:lnTo>
                      <a:pt x="12" y="2"/>
                    </a:lnTo>
                    <a:lnTo>
                      <a:pt x="12" y="2"/>
                    </a:lnTo>
                    <a:lnTo>
                      <a:pt x="10" y="2"/>
                    </a:lnTo>
                    <a:lnTo>
                      <a:pt x="12" y="2"/>
                    </a:lnTo>
                    <a:lnTo>
                      <a:pt x="10" y="0"/>
                    </a:lnTo>
                    <a:lnTo>
                      <a:pt x="10" y="2"/>
                    </a:lnTo>
                    <a:lnTo>
                      <a:pt x="8" y="4"/>
                    </a:lnTo>
                    <a:lnTo>
                      <a:pt x="4" y="2"/>
                    </a:lnTo>
                    <a:lnTo>
                      <a:pt x="4" y="0"/>
                    </a:lnTo>
                    <a:lnTo>
                      <a:pt x="4" y="2"/>
                    </a:lnTo>
                    <a:lnTo>
                      <a:pt x="4" y="2"/>
                    </a:lnTo>
                    <a:lnTo>
                      <a:pt x="4" y="2"/>
                    </a:lnTo>
                    <a:lnTo>
                      <a:pt x="4" y="2"/>
                    </a:lnTo>
                    <a:lnTo>
                      <a:pt x="4" y="2"/>
                    </a:lnTo>
                    <a:lnTo>
                      <a:pt x="4"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306">
                <a:extLst>
                  <a:ext uri="{FF2B5EF4-FFF2-40B4-BE49-F238E27FC236}">
                    <a16:creationId xmlns:a16="http://schemas.microsoft.com/office/drawing/2014/main" id="{7410EF6C-0563-4A1A-992B-AC5726DB455F}"/>
                  </a:ext>
                </a:extLst>
              </p:cNvPr>
              <p:cNvSpPr>
                <a:spLocks/>
              </p:cNvSpPr>
              <p:nvPr/>
            </p:nvSpPr>
            <p:spPr bwMode="auto">
              <a:xfrm>
                <a:off x="8373215" y="2232184"/>
                <a:ext cx="22090" cy="22090"/>
              </a:xfrm>
              <a:custGeom>
                <a:avLst/>
                <a:gdLst>
                  <a:gd name="T0" fmla="*/ 2 w 14"/>
                  <a:gd name="T1" fmla="*/ 4 h 14"/>
                  <a:gd name="T2" fmla="*/ 2 w 14"/>
                  <a:gd name="T3" fmla="*/ 4 h 14"/>
                  <a:gd name="T4" fmla="*/ 2 w 14"/>
                  <a:gd name="T5" fmla="*/ 10 h 14"/>
                  <a:gd name="T6" fmla="*/ 2 w 14"/>
                  <a:gd name="T7" fmla="*/ 12 h 14"/>
                  <a:gd name="T8" fmla="*/ 2 w 14"/>
                  <a:gd name="T9" fmla="*/ 12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2 w 14"/>
                  <a:gd name="T27" fmla="*/ 12 h 14"/>
                  <a:gd name="T28" fmla="*/ 12 w 14"/>
                  <a:gd name="T29" fmla="*/ 12 h 14"/>
                  <a:gd name="T30" fmla="*/ 12 w 14"/>
                  <a:gd name="T31" fmla="*/ 12 h 14"/>
                  <a:gd name="T32" fmla="*/ 12 w 14"/>
                  <a:gd name="T33" fmla="*/ 12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4 h 14"/>
                  <a:gd name="T46" fmla="*/ 12 w 14"/>
                  <a:gd name="T47" fmla="*/ 4 h 14"/>
                  <a:gd name="T48" fmla="*/ 12 w 14"/>
                  <a:gd name="T49" fmla="*/ 2 h 14"/>
                  <a:gd name="T50" fmla="*/ 10 w 14"/>
                  <a:gd name="T51" fmla="*/ 2 h 14"/>
                  <a:gd name="T52" fmla="*/ 4 w 14"/>
                  <a:gd name="T53" fmla="*/ 2 h 14"/>
                  <a:gd name="T54" fmla="*/ 4 w 14"/>
                  <a:gd name="T55" fmla="*/ 2 h 14"/>
                  <a:gd name="T56" fmla="*/ 4 w 14"/>
                  <a:gd name="T57" fmla="*/ 4 h 14"/>
                  <a:gd name="T58" fmla="*/ 4 w 14"/>
                  <a:gd name="T59" fmla="*/ 2 h 14"/>
                  <a:gd name="T60" fmla="*/ 2 w 14"/>
                  <a:gd name="T61" fmla="*/ 4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4"/>
                    </a:moveTo>
                    <a:lnTo>
                      <a:pt x="2" y="4"/>
                    </a:lnTo>
                    <a:lnTo>
                      <a:pt x="2" y="4"/>
                    </a:lnTo>
                    <a:lnTo>
                      <a:pt x="2" y="4"/>
                    </a:lnTo>
                    <a:lnTo>
                      <a:pt x="6" y="8"/>
                    </a:lnTo>
                    <a:lnTo>
                      <a:pt x="2" y="10"/>
                    </a:lnTo>
                    <a:lnTo>
                      <a:pt x="0" y="10"/>
                    </a:lnTo>
                    <a:lnTo>
                      <a:pt x="2" y="12"/>
                    </a:lnTo>
                    <a:lnTo>
                      <a:pt x="2" y="10"/>
                    </a:lnTo>
                    <a:lnTo>
                      <a:pt x="2" y="12"/>
                    </a:lnTo>
                    <a:lnTo>
                      <a:pt x="2" y="12"/>
                    </a:lnTo>
                    <a:lnTo>
                      <a:pt x="2" y="12"/>
                    </a:lnTo>
                    <a:lnTo>
                      <a:pt x="2" y="12"/>
                    </a:lnTo>
                    <a:lnTo>
                      <a:pt x="2" y="12"/>
                    </a:lnTo>
                    <a:lnTo>
                      <a:pt x="4" y="12"/>
                    </a:lnTo>
                    <a:lnTo>
                      <a:pt x="4" y="12"/>
                    </a:lnTo>
                    <a:lnTo>
                      <a:pt x="4" y="14"/>
                    </a:lnTo>
                    <a:lnTo>
                      <a:pt x="4" y="14"/>
                    </a:lnTo>
                    <a:lnTo>
                      <a:pt x="4" y="12"/>
                    </a:lnTo>
                    <a:lnTo>
                      <a:pt x="4" y="12"/>
                    </a:lnTo>
                    <a:lnTo>
                      <a:pt x="8" y="10"/>
                    </a:lnTo>
                    <a:lnTo>
                      <a:pt x="10" y="12"/>
                    </a:lnTo>
                    <a:lnTo>
                      <a:pt x="10" y="12"/>
                    </a:lnTo>
                    <a:lnTo>
                      <a:pt x="10" y="14"/>
                    </a:lnTo>
                    <a:lnTo>
                      <a:pt x="10" y="14"/>
                    </a:lnTo>
                    <a:lnTo>
                      <a:pt x="10" y="12"/>
                    </a:lnTo>
                    <a:lnTo>
                      <a:pt x="10" y="12"/>
                    </a:lnTo>
                    <a:lnTo>
                      <a:pt x="12" y="12"/>
                    </a:lnTo>
                    <a:lnTo>
                      <a:pt x="12" y="12"/>
                    </a:lnTo>
                    <a:lnTo>
                      <a:pt x="12" y="12"/>
                    </a:lnTo>
                    <a:lnTo>
                      <a:pt x="12" y="12"/>
                    </a:lnTo>
                    <a:lnTo>
                      <a:pt x="12" y="12"/>
                    </a:lnTo>
                    <a:lnTo>
                      <a:pt x="12" y="10"/>
                    </a:lnTo>
                    <a:lnTo>
                      <a:pt x="12" y="12"/>
                    </a:lnTo>
                    <a:lnTo>
                      <a:pt x="14" y="10"/>
                    </a:lnTo>
                    <a:lnTo>
                      <a:pt x="12" y="10"/>
                    </a:lnTo>
                    <a:lnTo>
                      <a:pt x="10" y="8"/>
                    </a:lnTo>
                    <a:lnTo>
                      <a:pt x="12" y="4"/>
                    </a:lnTo>
                    <a:lnTo>
                      <a:pt x="12" y="4"/>
                    </a:lnTo>
                    <a:lnTo>
                      <a:pt x="14" y="4"/>
                    </a:lnTo>
                    <a:lnTo>
                      <a:pt x="14" y="4"/>
                    </a:lnTo>
                    <a:lnTo>
                      <a:pt x="12" y="4"/>
                    </a:lnTo>
                    <a:lnTo>
                      <a:pt x="12" y="4"/>
                    </a:lnTo>
                    <a:lnTo>
                      <a:pt x="12" y="4"/>
                    </a:lnTo>
                    <a:lnTo>
                      <a:pt x="12" y="4"/>
                    </a:lnTo>
                    <a:lnTo>
                      <a:pt x="12" y="4"/>
                    </a:lnTo>
                    <a:lnTo>
                      <a:pt x="12" y="2"/>
                    </a:lnTo>
                    <a:lnTo>
                      <a:pt x="12" y="4"/>
                    </a:lnTo>
                    <a:lnTo>
                      <a:pt x="10" y="2"/>
                    </a:lnTo>
                    <a:lnTo>
                      <a:pt x="12" y="2"/>
                    </a:lnTo>
                    <a:lnTo>
                      <a:pt x="12" y="2"/>
                    </a:lnTo>
                    <a:lnTo>
                      <a:pt x="10" y="2"/>
                    </a:lnTo>
                    <a:lnTo>
                      <a:pt x="8" y="6"/>
                    </a:lnTo>
                    <a:lnTo>
                      <a:pt x="4" y="2"/>
                    </a:lnTo>
                    <a:lnTo>
                      <a:pt x="6" y="0"/>
                    </a:lnTo>
                    <a:lnTo>
                      <a:pt x="4" y="2"/>
                    </a:lnTo>
                    <a:lnTo>
                      <a:pt x="4" y="2"/>
                    </a:lnTo>
                    <a:lnTo>
                      <a:pt x="4" y="4"/>
                    </a:lnTo>
                    <a:lnTo>
                      <a:pt x="4" y="2"/>
                    </a:lnTo>
                    <a:lnTo>
                      <a:pt x="4" y="2"/>
                    </a:lnTo>
                    <a:lnTo>
                      <a:pt x="4" y="2"/>
                    </a:lnTo>
                    <a:lnTo>
                      <a:pt x="2" y="4"/>
                    </a:lnTo>
                    <a:lnTo>
                      <a:pt x="4" y="4"/>
                    </a:lnTo>
                    <a:lnTo>
                      <a:pt x="2"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07">
                <a:extLst>
                  <a:ext uri="{FF2B5EF4-FFF2-40B4-BE49-F238E27FC236}">
                    <a16:creationId xmlns:a16="http://schemas.microsoft.com/office/drawing/2014/main" id="{8D0D47AC-98F7-43D5-AC12-D2C58E7BD00A}"/>
                  </a:ext>
                </a:extLst>
              </p:cNvPr>
              <p:cNvSpPr>
                <a:spLocks/>
              </p:cNvSpPr>
              <p:nvPr/>
            </p:nvSpPr>
            <p:spPr bwMode="auto">
              <a:xfrm>
                <a:off x="8299057" y="2263741"/>
                <a:ext cx="22090" cy="22090"/>
              </a:xfrm>
              <a:custGeom>
                <a:avLst/>
                <a:gdLst>
                  <a:gd name="T0" fmla="*/ 0 w 14"/>
                  <a:gd name="T1" fmla="*/ 4 h 14"/>
                  <a:gd name="T2" fmla="*/ 2 w 14"/>
                  <a:gd name="T3" fmla="*/ 4 h 14"/>
                  <a:gd name="T4" fmla="*/ 2 w 14"/>
                  <a:gd name="T5" fmla="*/ 10 h 14"/>
                  <a:gd name="T6" fmla="*/ 0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0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2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2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4" y="6"/>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6" y="10"/>
                    </a:lnTo>
                    <a:lnTo>
                      <a:pt x="10" y="12"/>
                    </a:lnTo>
                    <a:lnTo>
                      <a:pt x="10" y="12"/>
                    </a:lnTo>
                    <a:lnTo>
                      <a:pt x="10" y="14"/>
                    </a:lnTo>
                    <a:lnTo>
                      <a:pt x="10" y="12"/>
                    </a:lnTo>
                    <a:lnTo>
                      <a:pt x="10" y="12"/>
                    </a:lnTo>
                    <a:lnTo>
                      <a:pt x="10" y="12"/>
                    </a:lnTo>
                    <a:lnTo>
                      <a:pt x="10" y="12"/>
                    </a:lnTo>
                    <a:lnTo>
                      <a:pt x="10" y="12"/>
                    </a:lnTo>
                    <a:lnTo>
                      <a:pt x="10" y="12"/>
                    </a:lnTo>
                    <a:lnTo>
                      <a:pt x="12" y="12"/>
                    </a:lnTo>
                    <a:lnTo>
                      <a:pt x="10" y="10"/>
                    </a:lnTo>
                    <a:lnTo>
                      <a:pt x="12" y="10"/>
                    </a:lnTo>
                    <a:lnTo>
                      <a:pt x="12" y="10"/>
                    </a:lnTo>
                    <a:lnTo>
                      <a:pt x="12" y="10"/>
                    </a:lnTo>
                    <a:lnTo>
                      <a:pt x="12" y="10"/>
                    </a:lnTo>
                    <a:lnTo>
                      <a:pt x="8" y="8"/>
                    </a:lnTo>
                    <a:lnTo>
                      <a:pt x="12" y="4"/>
                    </a:lnTo>
                    <a:lnTo>
                      <a:pt x="12" y="4"/>
                    </a:lnTo>
                    <a:lnTo>
                      <a:pt x="14" y="4"/>
                    </a:lnTo>
                    <a:lnTo>
                      <a:pt x="12" y="4"/>
                    </a:lnTo>
                    <a:lnTo>
                      <a:pt x="12" y="4"/>
                    </a:lnTo>
                    <a:lnTo>
                      <a:pt x="12" y="4"/>
                    </a:lnTo>
                    <a:lnTo>
                      <a:pt x="12" y="2"/>
                    </a:lnTo>
                    <a:lnTo>
                      <a:pt x="12" y="2"/>
                    </a:lnTo>
                    <a:lnTo>
                      <a:pt x="12" y="2"/>
                    </a:lnTo>
                    <a:lnTo>
                      <a:pt x="12" y="2"/>
                    </a:lnTo>
                    <a:lnTo>
                      <a:pt x="12" y="2"/>
                    </a:lnTo>
                    <a:lnTo>
                      <a:pt x="10" y="2"/>
                    </a:lnTo>
                    <a:lnTo>
                      <a:pt x="12" y="2"/>
                    </a:lnTo>
                    <a:lnTo>
                      <a:pt x="10" y="0"/>
                    </a:lnTo>
                    <a:lnTo>
                      <a:pt x="10" y="2"/>
                    </a:lnTo>
                    <a:lnTo>
                      <a:pt x="6" y="4"/>
                    </a:lnTo>
                    <a:lnTo>
                      <a:pt x="4" y="2"/>
                    </a:lnTo>
                    <a:lnTo>
                      <a:pt x="4" y="0"/>
                    </a:lnTo>
                    <a:lnTo>
                      <a:pt x="4" y="2"/>
                    </a:lnTo>
                    <a:lnTo>
                      <a:pt x="4" y="2"/>
                    </a:lnTo>
                    <a:lnTo>
                      <a:pt x="4" y="2"/>
                    </a:lnTo>
                    <a:lnTo>
                      <a:pt x="4" y="2"/>
                    </a:lnTo>
                    <a:lnTo>
                      <a:pt x="2" y="2"/>
                    </a:lnTo>
                    <a:lnTo>
                      <a:pt x="2" y="2"/>
                    </a:lnTo>
                    <a:lnTo>
                      <a:pt x="2" y="2"/>
                    </a:lnTo>
                    <a:lnTo>
                      <a:pt x="2"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308">
                <a:extLst>
                  <a:ext uri="{FF2B5EF4-FFF2-40B4-BE49-F238E27FC236}">
                    <a16:creationId xmlns:a16="http://schemas.microsoft.com/office/drawing/2014/main" id="{48935236-7698-47FC-8A67-9F5A5B7D6A5C}"/>
                  </a:ext>
                </a:extLst>
              </p:cNvPr>
              <p:cNvSpPr>
                <a:spLocks/>
              </p:cNvSpPr>
              <p:nvPr/>
            </p:nvSpPr>
            <p:spPr bwMode="auto">
              <a:xfrm>
                <a:off x="8332192" y="2304765"/>
                <a:ext cx="22090" cy="17357"/>
              </a:xfrm>
              <a:custGeom>
                <a:avLst/>
                <a:gdLst>
                  <a:gd name="T0" fmla="*/ 0 w 14"/>
                  <a:gd name="T1" fmla="*/ 4 h 11"/>
                  <a:gd name="T2" fmla="*/ 2 w 14"/>
                  <a:gd name="T3" fmla="*/ 4 h 11"/>
                  <a:gd name="T4" fmla="*/ 2 w 14"/>
                  <a:gd name="T5" fmla="*/ 9 h 11"/>
                  <a:gd name="T6" fmla="*/ 0 w 14"/>
                  <a:gd name="T7" fmla="*/ 9 h 11"/>
                  <a:gd name="T8" fmla="*/ 2 w 14"/>
                  <a:gd name="T9" fmla="*/ 9 h 11"/>
                  <a:gd name="T10" fmla="*/ 2 w 14"/>
                  <a:gd name="T11" fmla="*/ 9 h 11"/>
                  <a:gd name="T12" fmla="*/ 2 w 14"/>
                  <a:gd name="T13" fmla="*/ 11 h 11"/>
                  <a:gd name="T14" fmla="*/ 4 w 14"/>
                  <a:gd name="T15" fmla="*/ 11 h 11"/>
                  <a:gd name="T16" fmla="*/ 4 w 14"/>
                  <a:gd name="T17" fmla="*/ 11 h 11"/>
                  <a:gd name="T18" fmla="*/ 4 w 14"/>
                  <a:gd name="T19" fmla="*/ 11 h 11"/>
                  <a:gd name="T20" fmla="*/ 10 w 14"/>
                  <a:gd name="T21" fmla="*/ 11 h 11"/>
                  <a:gd name="T22" fmla="*/ 10 w 14"/>
                  <a:gd name="T23" fmla="*/ 11 h 11"/>
                  <a:gd name="T24" fmla="*/ 10 w 14"/>
                  <a:gd name="T25" fmla="*/ 11 h 11"/>
                  <a:gd name="T26" fmla="*/ 10 w 14"/>
                  <a:gd name="T27" fmla="*/ 11 h 11"/>
                  <a:gd name="T28" fmla="*/ 12 w 14"/>
                  <a:gd name="T29" fmla="*/ 11 h 11"/>
                  <a:gd name="T30" fmla="*/ 10 w 14"/>
                  <a:gd name="T31" fmla="*/ 9 h 11"/>
                  <a:gd name="T32" fmla="*/ 12 w 14"/>
                  <a:gd name="T33" fmla="*/ 9 h 11"/>
                  <a:gd name="T34" fmla="*/ 12 w 14"/>
                  <a:gd name="T35" fmla="*/ 9 h 11"/>
                  <a:gd name="T36" fmla="*/ 12 w 14"/>
                  <a:gd name="T37" fmla="*/ 4 h 11"/>
                  <a:gd name="T38" fmla="*/ 14 w 14"/>
                  <a:gd name="T39" fmla="*/ 4 h 11"/>
                  <a:gd name="T40" fmla="*/ 12 w 14"/>
                  <a:gd name="T41" fmla="*/ 4 h 11"/>
                  <a:gd name="T42" fmla="*/ 12 w 14"/>
                  <a:gd name="T43" fmla="*/ 2 h 11"/>
                  <a:gd name="T44" fmla="*/ 12 w 14"/>
                  <a:gd name="T45" fmla="*/ 2 h 11"/>
                  <a:gd name="T46" fmla="*/ 12 w 14"/>
                  <a:gd name="T47" fmla="*/ 2 h 11"/>
                  <a:gd name="T48" fmla="*/ 12 w 14"/>
                  <a:gd name="T49" fmla="*/ 0 h 11"/>
                  <a:gd name="T50" fmla="*/ 10 w 14"/>
                  <a:gd name="T51" fmla="*/ 2 h 11"/>
                  <a:gd name="T52" fmla="*/ 4 w 14"/>
                  <a:gd name="T53" fmla="*/ 2 h 11"/>
                  <a:gd name="T54" fmla="*/ 4 w 14"/>
                  <a:gd name="T55" fmla="*/ 0 h 11"/>
                  <a:gd name="T56" fmla="*/ 4 w 14"/>
                  <a:gd name="T57" fmla="*/ 2 h 11"/>
                  <a:gd name="T58" fmla="*/ 4 w 14"/>
                  <a:gd name="T59" fmla="*/ 2 h 11"/>
                  <a:gd name="T60" fmla="*/ 2 w 14"/>
                  <a:gd name="T61" fmla="*/ 2 h 11"/>
                  <a:gd name="T62" fmla="*/ 2 w 14"/>
                  <a:gd name="T6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1">
                    <a:moveTo>
                      <a:pt x="2" y="2"/>
                    </a:moveTo>
                    <a:lnTo>
                      <a:pt x="0" y="4"/>
                    </a:lnTo>
                    <a:lnTo>
                      <a:pt x="2" y="4"/>
                    </a:lnTo>
                    <a:lnTo>
                      <a:pt x="2" y="4"/>
                    </a:lnTo>
                    <a:lnTo>
                      <a:pt x="6" y="6"/>
                    </a:lnTo>
                    <a:lnTo>
                      <a:pt x="2" y="9"/>
                    </a:lnTo>
                    <a:lnTo>
                      <a:pt x="0" y="9"/>
                    </a:lnTo>
                    <a:lnTo>
                      <a:pt x="0" y="9"/>
                    </a:lnTo>
                    <a:lnTo>
                      <a:pt x="2" y="9"/>
                    </a:lnTo>
                    <a:lnTo>
                      <a:pt x="2" y="9"/>
                    </a:lnTo>
                    <a:lnTo>
                      <a:pt x="2" y="9"/>
                    </a:lnTo>
                    <a:lnTo>
                      <a:pt x="2" y="9"/>
                    </a:lnTo>
                    <a:lnTo>
                      <a:pt x="2" y="9"/>
                    </a:lnTo>
                    <a:lnTo>
                      <a:pt x="2" y="11"/>
                    </a:lnTo>
                    <a:lnTo>
                      <a:pt x="2" y="9"/>
                    </a:lnTo>
                    <a:lnTo>
                      <a:pt x="4" y="11"/>
                    </a:lnTo>
                    <a:lnTo>
                      <a:pt x="2" y="11"/>
                    </a:lnTo>
                    <a:lnTo>
                      <a:pt x="4" y="11"/>
                    </a:lnTo>
                    <a:lnTo>
                      <a:pt x="4" y="11"/>
                    </a:lnTo>
                    <a:lnTo>
                      <a:pt x="4" y="11"/>
                    </a:lnTo>
                    <a:lnTo>
                      <a:pt x="8" y="7"/>
                    </a:lnTo>
                    <a:lnTo>
                      <a:pt x="10" y="11"/>
                    </a:lnTo>
                    <a:lnTo>
                      <a:pt x="10" y="11"/>
                    </a:lnTo>
                    <a:lnTo>
                      <a:pt x="10" y="11"/>
                    </a:lnTo>
                    <a:lnTo>
                      <a:pt x="10" y="11"/>
                    </a:lnTo>
                    <a:lnTo>
                      <a:pt x="10" y="11"/>
                    </a:lnTo>
                    <a:lnTo>
                      <a:pt x="10" y="9"/>
                    </a:lnTo>
                    <a:lnTo>
                      <a:pt x="10" y="11"/>
                    </a:lnTo>
                    <a:lnTo>
                      <a:pt x="12" y="11"/>
                    </a:lnTo>
                    <a:lnTo>
                      <a:pt x="12" y="11"/>
                    </a:lnTo>
                    <a:lnTo>
                      <a:pt x="12" y="9"/>
                    </a:lnTo>
                    <a:lnTo>
                      <a:pt x="10" y="9"/>
                    </a:lnTo>
                    <a:lnTo>
                      <a:pt x="12" y="9"/>
                    </a:lnTo>
                    <a:lnTo>
                      <a:pt x="12" y="9"/>
                    </a:lnTo>
                    <a:lnTo>
                      <a:pt x="14" y="9"/>
                    </a:lnTo>
                    <a:lnTo>
                      <a:pt x="12" y="9"/>
                    </a:lnTo>
                    <a:lnTo>
                      <a:pt x="10" y="6"/>
                    </a:lnTo>
                    <a:lnTo>
                      <a:pt x="12" y="4"/>
                    </a:lnTo>
                    <a:lnTo>
                      <a:pt x="12" y="4"/>
                    </a:lnTo>
                    <a:lnTo>
                      <a:pt x="14" y="4"/>
                    </a:lnTo>
                    <a:lnTo>
                      <a:pt x="14" y="2"/>
                    </a:lnTo>
                    <a:lnTo>
                      <a:pt x="12" y="4"/>
                    </a:lnTo>
                    <a:lnTo>
                      <a:pt x="12" y="2"/>
                    </a:lnTo>
                    <a:lnTo>
                      <a:pt x="12" y="2"/>
                    </a:lnTo>
                    <a:lnTo>
                      <a:pt x="12" y="2"/>
                    </a:lnTo>
                    <a:lnTo>
                      <a:pt x="12" y="2"/>
                    </a:lnTo>
                    <a:lnTo>
                      <a:pt x="12" y="2"/>
                    </a:lnTo>
                    <a:lnTo>
                      <a:pt x="12" y="2"/>
                    </a:lnTo>
                    <a:lnTo>
                      <a:pt x="10" y="2"/>
                    </a:lnTo>
                    <a:lnTo>
                      <a:pt x="12" y="0"/>
                    </a:lnTo>
                    <a:lnTo>
                      <a:pt x="10" y="0"/>
                    </a:lnTo>
                    <a:lnTo>
                      <a:pt x="10" y="2"/>
                    </a:lnTo>
                    <a:lnTo>
                      <a:pt x="8" y="4"/>
                    </a:lnTo>
                    <a:lnTo>
                      <a:pt x="4" y="2"/>
                    </a:lnTo>
                    <a:lnTo>
                      <a:pt x="4" y="0"/>
                    </a:lnTo>
                    <a:lnTo>
                      <a:pt x="4" y="0"/>
                    </a:lnTo>
                    <a:lnTo>
                      <a:pt x="4" y="2"/>
                    </a:lnTo>
                    <a:lnTo>
                      <a:pt x="4" y="2"/>
                    </a:lnTo>
                    <a:lnTo>
                      <a:pt x="4" y="2"/>
                    </a:lnTo>
                    <a:lnTo>
                      <a:pt x="4" y="2"/>
                    </a:lnTo>
                    <a:lnTo>
                      <a:pt x="2"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309">
                <a:extLst>
                  <a:ext uri="{FF2B5EF4-FFF2-40B4-BE49-F238E27FC236}">
                    <a16:creationId xmlns:a16="http://schemas.microsoft.com/office/drawing/2014/main" id="{1AC68B9E-E5DA-400F-87A8-A15095AD0132}"/>
                  </a:ext>
                </a:extLst>
              </p:cNvPr>
              <p:cNvSpPr>
                <a:spLocks/>
              </p:cNvSpPr>
              <p:nvPr/>
            </p:nvSpPr>
            <p:spPr bwMode="auto">
              <a:xfrm>
                <a:off x="8317991" y="2061776"/>
                <a:ext cx="55225" cy="67848"/>
              </a:xfrm>
              <a:custGeom>
                <a:avLst/>
                <a:gdLst>
                  <a:gd name="T0" fmla="*/ 15 w 18"/>
                  <a:gd name="T1" fmla="*/ 22 h 22"/>
                  <a:gd name="T2" fmla="*/ 12 w 18"/>
                  <a:gd name="T3" fmla="*/ 21 h 22"/>
                  <a:gd name="T4" fmla="*/ 9 w 18"/>
                  <a:gd name="T5" fmla="*/ 16 h 22"/>
                  <a:gd name="T6" fmla="*/ 7 w 18"/>
                  <a:gd name="T7" fmla="*/ 12 h 22"/>
                  <a:gd name="T8" fmla="*/ 0 w 18"/>
                  <a:gd name="T9" fmla="*/ 4 h 22"/>
                  <a:gd name="T10" fmla="*/ 6 w 18"/>
                  <a:gd name="T11" fmla="*/ 7 h 22"/>
                  <a:gd name="T12" fmla="*/ 10 w 18"/>
                  <a:gd name="T13" fmla="*/ 11 h 22"/>
                  <a:gd name="T14" fmla="*/ 9 w 18"/>
                  <a:gd name="T15" fmla="*/ 7 h 22"/>
                  <a:gd name="T16" fmla="*/ 6 w 18"/>
                  <a:gd name="T17" fmla="*/ 2 h 22"/>
                  <a:gd name="T18" fmla="*/ 5 w 18"/>
                  <a:gd name="T19" fmla="*/ 0 h 22"/>
                  <a:gd name="T20" fmla="*/ 10 w 18"/>
                  <a:gd name="T21" fmla="*/ 3 h 22"/>
                  <a:gd name="T22" fmla="*/ 16 w 18"/>
                  <a:gd name="T23" fmla="*/ 9 h 22"/>
                  <a:gd name="T24" fmla="*/ 15 w 1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15" y="22"/>
                    </a:moveTo>
                    <a:cubicBezTo>
                      <a:pt x="14" y="22"/>
                      <a:pt x="13" y="21"/>
                      <a:pt x="12" y="21"/>
                    </a:cubicBezTo>
                    <a:cubicBezTo>
                      <a:pt x="11" y="20"/>
                      <a:pt x="10" y="18"/>
                      <a:pt x="9" y="16"/>
                    </a:cubicBezTo>
                    <a:cubicBezTo>
                      <a:pt x="9" y="15"/>
                      <a:pt x="8" y="13"/>
                      <a:pt x="7" y="12"/>
                    </a:cubicBezTo>
                    <a:cubicBezTo>
                      <a:pt x="4" y="8"/>
                      <a:pt x="0" y="4"/>
                      <a:pt x="0" y="4"/>
                    </a:cubicBezTo>
                    <a:cubicBezTo>
                      <a:pt x="0" y="4"/>
                      <a:pt x="3" y="5"/>
                      <a:pt x="6" y="7"/>
                    </a:cubicBezTo>
                    <a:cubicBezTo>
                      <a:pt x="8" y="8"/>
                      <a:pt x="10" y="11"/>
                      <a:pt x="10" y="11"/>
                    </a:cubicBezTo>
                    <a:cubicBezTo>
                      <a:pt x="10" y="11"/>
                      <a:pt x="10" y="8"/>
                      <a:pt x="9" y="7"/>
                    </a:cubicBezTo>
                    <a:cubicBezTo>
                      <a:pt x="8" y="5"/>
                      <a:pt x="7" y="3"/>
                      <a:pt x="6" y="2"/>
                    </a:cubicBezTo>
                    <a:cubicBezTo>
                      <a:pt x="5" y="0"/>
                      <a:pt x="5" y="0"/>
                      <a:pt x="5" y="0"/>
                    </a:cubicBezTo>
                    <a:cubicBezTo>
                      <a:pt x="5" y="0"/>
                      <a:pt x="9" y="2"/>
                      <a:pt x="10" y="3"/>
                    </a:cubicBezTo>
                    <a:cubicBezTo>
                      <a:pt x="12" y="5"/>
                      <a:pt x="14" y="7"/>
                      <a:pt x="16" y="9"/>
                    </a:cubicBezTo>
                    <a:cubicBezTo>
                      <a:pt x="18" y="12"/>
                      <a:pt x="15" y="22"/>
                      <a:pt x="15" y="2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310">
                <a:extLst>
                  <a:ext uri="{FF2B5EF4-FFF2-40B4-BE49-F238E27FC236}">
                    <a16:creationId xmlns:a16="http://schemas.microsoft.com/office/drawing/2014/main" id="{A7071E36-F0D1-4870-A364-18CB32F94E10}"/>
                  </a:ext>
                </a:extLst>
              </p:cNvPr>
              <p:cNvSpPr>
                <a:spLocks/>
              </p:cNvSpPr>
              <p:nvPr/>
            </p:nvSpPr>
            <p:spPr bwMode="auto">
              <a:xfrm>
                <a:off x="8437908" y="2202205"/>
                <a:ext cx="66269" cy="55225"/>
              </a:xfrm>
              <a:custGeom>
                <a:avLst/>
                <a:gdLst>
                  <a:gd name="T0" fmla="*/ 4 w 21"/>
                  <a:gd name="T1" fmla="*/ 1 h 18"/>
                  <a:gd name="T2" fmla="*/ 0 w 21"/>
                  <a:gd name="T3" fmla="*/ 2 h 18"/>
                  <a:gd name="T4" fmla="*/ 1 w 21"/>
                  <a:gd name="T5" fmla="*/ 4 h 18"/>
                  <a:gd name="T6" fmla="*/ 4 w 21"/>
                  <a:gd name="T7" fmla="*/ 7 h 18"/>
                  <a:gd name="T8" fmla="*/ 9 w 21"/>
                  <a:gd name="T9" fmla="*/ 10 h 18"/>
                  <a:gd name="T10" fmla="*/ 15 w 21"/>
                  <a:gd name="T11" fmla="*/ 15 h 18"/>
                  <a:gd name="T12" fmla="*/ 18 w 21"/>
                  <a:gd name="T13" fmla="*/ 18 h 18"/>
                  <a:gd name="T14" fmla="*/ 17 w 21"/>
                  <a:gd name="T15" fmla="*/ 15 h 18"/>
                  <a:gd name="T16" fmla="*/ 15 w 21"/>
                  <a:gd name="T17" fmla="*/ 11 h 18"/>
                  <a:gd name="T18" fmla="*/ 12 w 21"/>
                  <a:gd name="T19" fmla="*/ 8 h 18"/>
                  <a:gd name="T20" fmla="*/ 15 w 21"/>
                  <a:gd name="T21" fmla="*/ 9 h 18"/>
                  <a:gd name="T22" fmla="*/ 19 w 21"/>
                  <a:gd name="T23" fmla="*/ 11 h 18"/>
                  <a:gd name="T24" fmla="*/ 21 w 21"/>
                  <a:gd name="T25" fmla="*/ 13 h 18"/>
                  <a:gd name="T26" fmla="*/ 20 w 21"/>
                  <a:gd name="T27" fmla="*/ 10 h 18"/>
                  <a:gd name="T28" fmla="*/ 17 w 21"/>
                  <a:gd name="T29" fmla="*/ 6 h 18"/>
                  <a:gd name="T30" fmla="*/ 12 w 21"/>
                  <a:gd name="T31" fmla="*/ 1 h 18"/>
                  <a:gd name="T32" fmla="*/ 4 w 21"/>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4" y="1"/>
                    </a:moveTo>
                    <a:cubicBezTo>
                      <a:pt x="2" y="1"/>
                      <a:pt x="0" y="2"/>
                      <a:pt x="0" y="2"/>
                    </a:cubicBezTo>
                    <a:cubicBezTo>
                      <a:pt x="0" y="2"/>
                      <a:pt x="0" y="3"/>
                      <a:pt x="1" y="4"/>
                    </a:cubicBezTo>
                    <a:cubicBezTo>
                      <a:pt x="1" y="5"/>
                      <a:pt x="2" y="6"/>
                      <a:pt x="4" y="7"/>
                    </a:cubicBezTo>
                    <a:cubicBezTo>
                      <a:pt x="5" y="7"/>
                      <a:pt x="7" y="9"/>
                      <a:pt x="9" y="10"/>
                    </a:cubicBezTo>
                    <a:cubicBezTo>
                      <a:pt x="10" y="11"/>
                      <a:pt x="14" y="14"/>
                      <a:pt x="15" y="15"/>
                    </a:cubicBezTo>
                    <a:cubicBezTo>
                      <a:pt x="17" y="17"/>
                      <a:pt x="18" y="18"/>
                      <a:pt x="18" y="18"/>
                    </a:cubicBezTo>
                    <a:cubicBezTo>
                      <a:pt x="18" y="18"/>
                      <a:pt x="18" y="16"/>
                      <a:pt x="17" y="15"/>
                    </a:cubicBezTo>
                    <a:cubicBezTo>
                      <a:pt x="17" y="14"/>
                      <a:pt x="17" y="13"/>
                      <a:pt x="15" y="11"/>
                    </a:cubicBezTo>
                    <a:cubicBezTo>
                      <a:pt x="15" y="10"/>
                      <a:pt x="12" y="8"/>
                      <a:pt x="12" y="8"/>
                    </a:cubicBezTo>
                    <a:cubicBezTo>
                      <a:pt x="12" y="8"/>
                      <a:pt x="14" y="8"/>
                      <a:pt x="15" y="9"/>
                    </a:cubicBezTo>
                    <a:cubicBezTo>
                      <a:pt x="17" y="10"/>
                      <a:pt x="18" y="10"/>
                      <a:pt x="19" y="11"/>
                    </a:cubicBezTo>
                    <a:cubicBezTo>
                      <a:pt x="20" y="12"/>
                      <a:pt x="21" y="13"/>
                      <a:pt x="21" y="13"/>
                    </a:cubicBezTo>
                    <a:cubicBezTo>
                      <a:pt x="21" y="13"/>
                      <a:pt x="20" y="11"/>
                      <a:pt x="20" y="10"/>
                    </a:cubicBezTo>
                    <a:cubicBezTo>
                      <a:pt x="19" y="9"/>
                      <a:pt x="19" y="7"/>
                      <a:pt x="17" y="6"/>
                    </a:cubicBezTo>
                    <a:cubicBezTo>
                      <a:pt x="16" y="4"/>
                      <a:pt x="13" y="2"/>
                      <a:pt x="12" y="1"/>
                    </a:cubicBezTo>
                    <a:cubicBezTo>
                      <a:pt x="12" y="1"/>
                      <a:pt x="7" y="0"/>
                      <a:pt x="4"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311">
                <a:extLst>
                  <a:ext uri="{FF2B5EF4-FFF2-40B4-BE49-F238E27FC236}">
                    <a16:creationId xmlns:a16="http://schemas.microsoft.com/office/drawing/2014/main" id="{D95F74F3-1D13-47B6-8F7E-78C35C6E56C1}"/>
                  </a:ext>
                </a:extLst>
              </p:cNvPr>
              <p:cNvSpPr>
                <a:spLocks/>
              </p:cNvSpPr>
              <p:nvPr/>
            </p:nvSpPr>
            <p:spPr bwMode="auto">
              <a:xfrm>
                <a:off x="8347970" y="2101223"/>
                <a:ext cx="31557" cy="28401"/>
              </a:xfrm>
              <a:custGeom>
                <a:avLst/>
                <a:gdLst>
                  <a:gd name="T0" fmla="*/ 0 w 10"/>
                  <a:gd name="T1" fmla="*/ 2 h 9"/>
                  <a:gd name="T2" fmla="*/ 5 w 10"/>
                  <a:gd name="T3" fmla="*/ 7 h 9"/>
                  <a:gd name="T4" fmla="*/ 5 w 10"/>
                  <a:gd name="T5" fmla="*/ 9 h 9"/>
                  <a:gd name="T6" fmla="*/ 10 w 10"/>
                  <a:gd name="T7" fmla="*/ 3 h 9"/>
                  <a:gd name="T8" fmla="*/ 4 w 10"/>
                  <a:gd name="T9" fmla="*/ 0 h 9"/>
                  <a:gd name="T10" fmla="*/ 0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0" y="2"/>
                    </a:moveTo>
                    <a:cubicBezTo>
                      <a:pt x="0" y="2"/>
                      <a:pt x="5" y="4"/>
                      <a:pt x="5" y="7"/>
                    </a:cubicBezTo>
                    <a:cubicBezTo>
                      <a:pt x="5" y="9"/>
                      <a:pt x="5" y="9"/>
                      <a:pt x="5" y="9"/>
                    </a:cubicBezTo>
                    <a:cubicBezTo>
                      <a:pt x="5" y="9"/>
                      <a:pt x="9" y="5"/>
                      <a:pt x="10" y="3"/>
                    </a:cubicBezTo>
                    <a:cubicBezTo>
                      <a:pt x="10" y="1"/>
                      <a:pt x="4" y="0"/>
                      <a:pt x="4" y="0"/>
                    </a:cubicBezTo>
                    <a:cubicBezTo>
                      <a:pt x="4" y="0"/>
                      <a:pt x="0" y="1"/>
                      <a:pt x="0" y="2"/>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312">
                <a:extLst>
                  <a:ext uri="{FF2B5EF4-FFF2-40B4-BE49-F238E27FC236}">
                    <a16:creationId xmlns:a16="http://schemas.microsoft.com/office/drawing/2014/main" id="{B1A69459-991E-41E4-BC0B-9786730760E2}"/>
                  </a:ext>
                </a:extLst>
              </p:cNvPr>
              <p:cNvSpPr>
                <a:spLocks/>
              </p:cNvSpPr>
              <p:nvPr/>
            </p:nvSpPr>
            <p:spPr bwMode="auto">
              <a:xfrm>
                <a:off x="8437908" y="2192738"/>
                <a:ext cx="25246" cy="29980"/>
              </a:xfrm>
              <a:custGeom>
                <a:avLst/>
                <a:gdLst>
                  <a:gd name="T0" fmla="*/ 7 w 8"/>
                  <a:gd name="T1" fmla="*/ 9 h 10"/>
                  <a:gd name="T2" fmla="*/ 3 w 8"/>
                  <a:gd name="T3" fmla="*/ 7 h 10"/>
                  <a:gd name="T4" fmla="*/ 0 w 8"/>
                  <a:gd name="T5" fmla="*/ 5 h 10"/>
                  <a:gd name="T6" fmla="*/ 5 w 8"/>
                  <a:gd name="T7" fmla="*/ 1 h 10"/>
                  <a:gd name="T8" fmla="*/ 8 w 8"/>
                  <a:gd name="T9" fmla="*/ 8 h 10"/>
                  <a:gd name="T10" fmla="*/ 7 w 8"/>
                  <a:gd name="T11" fmla="*/ 9 h 10"/>
                </a:gdLst>
                <a:ahLst/>
                <a:cxnLst>
                  <a:cxn ang="0">
                    <a:pos x="T0" y="T1"/>
                  </a:cxn>
                  <a:cxn ang="0">
                    <a:pos x="T2" y="T3"/>
                  </a:cxn>
                  <a:cxn ang="0">
                    <a:pos x="T4" y="T5"/>
                  </a:cxn>
                  <a:cxn ang="0">
                    <a:pos x="T6" y="T7"/>
                  </a:cxn>
                  <a:cxn ang="0">
                    <a:pos x="T8" y="T9"/>
                  </a:cxn>
                  <a:cxn ang="0">
                    <a:pos x="T10" y="T11"/>
                  </a:cxn>
                </a:cxnLst>
                <a:rect l="0" t="0" r="r" b="b"/>
                <a:pathLst>
                  <a:path w="8" h="10">
                    <a:moveTo>
                      <a:pt x="7" y="9"/>
                    </a:moveTo>
                    <a:cubicBezTo>
                      <a:pt x="7" y="10"/>
                      <a:pt x="4" y="8"/>
                      <a:pt x="3" y="7"/>
                    </a:cubicBezTo>
                    <a:cubicBezTo>
                      <a:pt x="2" y="6"/>
                      <a:pt x="1" y="5"/>
                      <a:pt x="0" y="5"/>
                    </a:cubicBezTo>
                    <a:cubicBezTo>
                      <a:pt x="0" y="6"/>
                      <a:pt x="4" y="1"/>
                      <a:pt x="5" y="1"/>
                    </a:cubicBezTo>
                    <a:cubicBezTo>
                      <a:pt x="7" y="0"/>
                      <a:pt x="8" y="8"/>
                      <a:pt x="8" y="8"/>
                    </a:cubicBezTo>
                    <a:lnTo>
                      <a:pt x="7"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313">
                <a:extLst>
                  <a:ext uri="{FF2B5EF4-FFF2-40B4-BE49-F238E27FC236}">
                    <a16:creationId xmlns:a16="http://schemas.microsoft.com/office/drawing/2014/main" id="{14B384A9-60C6-48A6-997C-A1E2689719F0}"/>
                  </a:ext>
                </a:extLst>
              </p:cNvPr>
              <p:cNvSpPr>
                <a:spLocks/>
              </p:cNvSpPr>
              <p:nvPr/>
            </p:nvSpPr>
            <p:spPr bwMode="auto">
              <a:xfrm>
                <a:off x="8347970" y="2080711"/>
                <a:ext cx="137273" cy="138850"/>
              </a:xfrm>
              <a:custGeom>
                <a:avLst/>
                <a:gdLst>
                  <a:gd name="T0" fmla="*/ 36 w 44"/>
                  <a:gd name="T1" fmla="*/ 45 h 45"/>
                  <a:gd name="T2" fmla="*/ 43 w 44"/>
                  <a:gd name="T3" fmla="*/ 40 h 45"/>
                  <a:gd name="T4" fmla="*/ 32 w 44"/>
                  <a:gd name="T5" fmla="*/ 16 h 45"/>
                  <a:gd name="T6" fmla="*/ 6 w 44"/>
                  <a:gd name="T7" fmla="*/ 1 h 45"/>
                  <a:gd name="T8" fmla="*/ 0 w 44"/>
                  <a:gd name="T9" fmla="*/ 7 h 45"/>
                  <a:gd name="T10" fmla="*/ 0 w 44"/>
                  <a:gd name="T11" fmla="*/ 9 h 45"/>
                  <a:gd name="T12" fmla="*/ 25 w 44"/>
                  <a:gd name="T13" fmla="*/ 21 h 45"/>
                  <a:gd name="T14" fmla="*/ 36 w 4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5">
                    <a:moveTo>
                      <a:pt x="36" y="45"/>
                    </a:moveTo>
                    <a:cubicBezTo>
                      <a:pt x="36" y="45"/>
                      <a:pt x="42" y="41"/>
                      <a:pt x="43" y="40"/>
                    </a:cubicBezTo>
                    <a:cubicBezTo>
                      <a:pt x="44" y="39"/>
                      <a:pt x="41" y="27"/>
                      <a:pt x="32" y="16"/>
                    </a:cubicBezTo>
                    <a:cubicBezTo>
                      <a:pt x="25" y="7"/>
                      <a:pt x="15" y="2"/>
                      <a:pt x="6" y="1"/>
                    </a:cubicBezTo>
                    <a:cubicBezTo>
                      <a:pt x="6" y="0"/>
                      <a:pt x="1" y="4"/>
                      <a:pt x="0" y="7"/>
                    </a:cubicBezTo>
                    <a:cubicBezTo>
                      <a:pt x="0" y="7"/>
                      <a:pt x="0" y="9"/>
                      <a:pt x="0" y="9"/>
                    </a:cubicBezTo>
                    <a:cubicBezTo>
                      <a:pt x="0" y="9"/>
                      <a:pt x="16" y="10"/>
                      <a:pt x="25" y="21"/>
                    </a:cubicBezTo>
                    <a:cubicBezTo>
                      <a:pt x="34" y="33"/>
                      <a:pt x="36" y="45"/>
                      <a:pt x="36" y="45"/>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314">
                <a:extLst>
                  <a:ext uri="{FF2B5EF4-FFF2-40B4-BE49-F238E27FC236}">
                    <a16:creationId xmlns:a16="http://schemas.microsoft.com/office/drawing/2014/main" id="{6458616B-8D65-4177-9684-662449311FE4}"/>
                  </a:ext>
                </a:extLst>
              </p:cNvPr>
              <p:cNvSpPr>
                <a:spLocks/>
              </p:cNvSpPr>
              <p:nvPr/>
            </p:nvSpPr>
            <p:spPr bwMode="auto">
              <a:xfrm>
                <a:off x="8463153" y="2199049"/>
                <a:ext cx="12623" cy="7890"/>
              </a:xfrm>
              <a:custGeom>
                <a:avLst/>
                <a:gdLst>
                  <a:gd name="T0" fmla="*/ 3 w 4"/>
                  <a:gd name="T1" fmla="*/ 0 h 3"/>
                  <a:gd name="T2" fmla="*/ 4 w 4"/>
                  <a:gd name="T3" fmla="*/ 1 h 3"/>
                  <a:gd name="T4" fmla="*/ 2 w 4"/>
                  <a:gd name="T5" fmla="*/ 3 h 3"/>
                  <a:gd name="T6" fmla="*/ 0 w 4"/>
                  <a:gd name="T7" fmla="*/ 2 h 3"/>
                  <a:gd name="T8" fmla="*/ 1 w 4"/>
                  <a:gd name="T9" fmla="*/ 0 h 3"/>
                  <a:gd name="T10" fmla="*/ 1 w 4"/>
                  <a:gd name="T11" fmla="*/ 1 h 3"/>
                  <a:gd name="T12" fmla="*/ 0 w 4"/>
                  <a:gd name="T13" fmla="*/ 2 h 3"/>
                  <a:gd name="T14" fmla="*/ 2 w 4"/>
                  <a:gd name="T15" fmla="*/ 2 h 3"/>
                  <a:gd name="T16" fmla="*/ 3 w 4"/>
                  <a:gd name="T17" fmla="*/ 1 h 3"/>
                  <a:gd name="T18" fmla="*/ 3 w 4"/>
                  <a:gd name="T19" fmla="*/ 0 h 3"/>
                  <a:gd name="T20" fmla="*/ 2 w 4"/>
                  <a:gd name="T21" fmla="*/ 1 h 3"/>
                  <a:gd name="T22" fmla="*/ 2 w 4"/>
                  <a:gd name="T23" fmla="*/ 1 h 3"/>
                  <a:gd name="T24" fmla="*/ 2 w 4"/>
                  <a:gd name="T25" fmla="*/ 1 h 3"/>
                  <a:gd name="T26" fmla="*/ 1 w 4"/>
                  <a:gd name="T27" fmla="*/ 0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cubicBezTo>
                      <a:pt x="3" y="0"/>
                      <a:pt x="4" y="0"/>
                      <a:pt x="4" y="1"/>
                    </a:cubicBezTo>
                    <a:cubicBezTo>
                      <a:pt x="4" y="2"/>
                      <a:pt x="3" y="3"/>
                      <a:pt x="2" y="3"/>
                    </a:cubicBezTo>
                    <a:cubicBezTo>
                      <a:pt x="1" y="3"/>
                      <a:pt x="0" y="3"/>
                      <a:pt x="0" y="2"/>
                    </a:cubicBezTo>
                    <a:cubicBezTo>
                      <a:pt x="0" y="1"/>
                      <a:pt x="0" y="0"/>
                      <a:pt x="1" y="0"/>
                    </a:cubicBezTo>
                    <a:cubicBezTo>
                      <a:pt x="1" y="1"/>
                      <a:pt x="1" y="1"/>
                      <a:pt x="1" y="1"/>
                    </a:cubicBezTo>
                    <a:cubicBezTo>
                      <a:pt x="1" y="1"/>
                      <a:pt x="0" y="1"/>
                      <a:pt x="0" y="2"/>
                    </a:cubicBezTo>
                    <a:cubicBezTo>
                      <a:pt x="1" y="2"/>
                      <a:pt x="1" y="2"/>
                      <a:pt x="2" y="2"/>
                    </a:cubicBezTo>
                    <a:cubicBezTo>
                      <a:pt x="3" y="2"/>
                      <a:pt x="3" y="2"/>
                      <a:pt x="3" y="1"/>
                    </a:cubicBezTo>
                    <a:cubicBezTo>
                      <a:pt x="3" y="1"/>
                      <a:pt x="3" y="0"/>
                      <a:pt x="3" y="0"/>
                    </a:cubicBezTo>
                    <a:cubicBezTo>
                      <a:pt x="2" y="1"/>
                      <a:pt x="2" y="1"/>
                      <a:pt x="2" y="1"/>
                    </a:cubicBezTo>
                    <a:cubicBezTo>
                      <a:pt x="2" y="1"/>
                      <a:pt x="2" y="1"/>
                      <a:pt x="2" y="1"/>
                    </a:cubicBezTo>
                    <a:cubicBezTo>
                      <a:pt x="2" y="1"/>
                      <a:pt x="2" y="1"/>
                      <a:pt x="2" y="1"/>
                    </a:cubicBezTo>
                    <a:cubicBezTo>
                      <a:pt x="1" y="0"/>
                      <a:pt x="1" y="0"/>
                      <a:pt x="1" y="0"/>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315">
                <a:extLst>
                  <a:ext uri="{FF2B5EF4-FFF2-40B4-BE49-F238E27FC236}">
                    <a16:creationId xmlns:a16="http://schemas.microsoft.com/office/drawing/2014/main" id="{B7558285-209E-4CDA-9AE3-BE3DB867736E}"/>
                  </a:ext>
                </a:extLst>
              </p:cNvPr>
              <p:cNvSpPr>
                <a:spLocks noEditPoints="1"/>
              </p:cNvSpPr>
              <p:nvPr/>
            </p:nvSpPr>
            <p:spPr bwMode="auto">
              <a:xfrm>
                <a:off x="8459997" y="2186427"/>
                <a:ext cx="12623" cy="12623"/>
              </a:xfrm>
              <a:custGeom>
                <a:avLst/>
                <a:gdLst>
                  <a:gd name="T0" fmla="*/ 2 w 4"/>
                  <a:gd name="T1" fmla="*/ 3 h 4"/>
                  <a:gd name="T2" fmla="*/ 0 w 4"/>
                  <a:gd name="T3" fmla="*/ 3 h 4"/>
                  <a:gd name="T4" fmla="*/ 1 w 4"/>
                  <a:gd name="T5" fmla="*/ 1 h 4"/>
                  <a:gd name="T6" fmla="*/ 4 w 4"/>
                  <a:gd name="T7" fmla="*/ 1 h 4"/>
                  <a:gd name="T8" fmla="*/ 2 w 4"/>
                  <a:gd name="T9" fmla="*/ 3 h 4"/>
                  <a:gd name="T10" fmla="*/ 3 w 4"/>
                  <a:gd name="T11" fmla="*/ 1 h 4"/>
                  <a:gd name="T12" fmla="*/ 2 w 4"/>
                  <a:gd name="T13" fmla="*/ 1 h 4"/>
                  <a:gd name="T14" fmla="*/ 1 w 4"/>
                  <a:gd name="T15" fmla="*/ 2 h 4"/>
                  <a:gd name="T16" fmla="*/ 2 w 4"/>
                  <a:gd name="T17" fmla="*/ 3 h 4"/>
                  <a:gd name="T18" fmla="*/ 3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3"/>
                    </a:moveTo>
                    <a:cubicBezTo>
                      <a:pt x="1" y="4"/>
                      <a:pt x="1" y="4"/>
                      <a:pt x="0" y="3"/>
                    </a:cubicBezTo>
                    <a:cubicBezTo>
                      <a:pt x="0" y="2"/>
                      <a:pt x="0" y="1"/>
                      <a:pt x="1" y="1"/>
                    </a:cubicBezTo>
                    <a:cubicBezTo>
                      <a:pt x="3" y="0"/>
                      <a:pt x="3" y="0"/>
                      <a:pt x="4" y="1"/>
                    </a:cubicBezTo>
                    <a:cubicBezTo>
                      <a:pt x="4" y="2"/>
                      <a:pt x="4" y="3"/>
                      <a:pt x="2" y="3"/>
                    </a:cubicBezTo>
                    <a:close/>
                    <a:moveTo>
                      <a:pt x="3" y="1"/>
                    </a:moveTo>
                    <a:cubicBezTo>
                      <a:pt x="3" y="1"/>
                      <a:pt x="3" y="1"/>
                      <a:pt x="2" y="1"/>
                    </a:cubicBezTo>
                    <a:cubicBezTo>
                      <a:pt x="1" y="1"/>
                      <a:pt x="0" y="2"/>
                      <a:pt x="1" y="2"/>
                    </a:cubicBezTo>
                    <a:cubicBezTo>
                      <a:pt x="1" y="3"/>
                      <a:pt x="1" y="3"/>
                      <a:pt x="2"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316">
                <a:extLst>
                  <a:ext uri="{FF2B5EF4-FFF2-40B4-BE49-F238E27FC236}">
                    <a16:creationId xmlns:a16="http://schemas.microsoft.com/office/drawing/2014/main" id="{1E3C6D50-21E6-4CCB-AB50-6D499478B2AD}"/>
                  </a:ext>
                </a:extLst>
              </p:cNvPr>
              <p:cNvSpPr>
                <a:spLocks noEditPoints="1"/>
              </p:cNvSpPr>
              <p:nvPr/>
            </p:nvSpPr>
            <p:spPr bwMode="auto">
              <a:xfrm>
                <a:off x="8456842" y="2176960"/>
                <a:ext cx="12623" cy="12623"/>
              </a:xfrm>
              <a:custGeom>
                <a:avLst/>
                <a:gdLst>
                  <a:gd name="T0" fmla="*/ 1 w 4"/>
                  <a:gd name="T1" fmla="*/ 4 h 4"/>
                  <a:gd name="T2" fmla="*/ 0 w 4"/>
                  <a:gd name="T3" fmla="*/ 3 h 4"/>
                  <a:gd name="T4" fmla="*/ 1 w 4"/>
                  <a:gd name="T5" fmla="*/ 1 h 4"/>
                  <a:gd name="T6" fmla="*/ 4 w 4"/>
                  <a:gd name="T7" fmla="*/ 1 h 4"/>
                  <a:gd name="T8" fmla="*/ 4 w 4"/>
                  <a:gd name="T9" fmla="*/ 2 h 4"/>
                  <a:gd name="T10" fmla="*/ 1 w 4"/>
                  <a:gd name="T11" fmla="*/ 4 h 4"/>
                  <a:gd name="T12" fmla="*/ 3 w 4"/>
                  <a:gd name="T13" fmla="*/ 2 h 4"/>
                  <a:gd name="T14" fmla="*/ 3 w 4"/>
                  <a:gd name="T15" fmla="*/ 1 h 4"/>
                  <a:gd name="T16" fmla="*/ 1 w 4"/>
                  <a:gd name="T17" fmla="*/ 1 h 4"/>
                  <a:gd name="T18" fmla="*/ 1 w 4"/>
                  <a:gd name="T19" fmla="*/ 3 h 4"/>
                  <a:gd name="T20" fmla="*/ 1 w 4"/>
                  <a:gd name="T21" fmla="*/ 3 h 4"/>
                  <a:gd name="T22" fmla="*/ 3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4"/>
                    </a:moveTo>
                    <a:cubicBezTo>
                      <a:pt x="0" y="3"/>
                      <a:pt x="0" y="3"/>
                      <a:pt x="0" y="3"/>
                    </a:cubicBezTo>
                    <a:cubicBezTo>
                      <a:pt x="0" y="2"/>
                      <a:pt x="0" y="1"/>
                      <a:pt x="1" y="1"/>
                    </a:cubicBezTo>
                    <a:cubicBezTo>
                      <a:pt x="3" y="0"/>
                      <a:pt x="3" y="1"/>
                      <a:pt x="4" y="1"/>
                    </a:cubicBezTo>
                    <a:cubicBezTo>
                      <a:pt x="4" y="2"/>
                      <a:pt x="4" y="2"/>
                      <a:pt x="4" y="2"/>
                    </a:cubicBezTo>
                    <a:lnTo>
                      <a:pt x="1" y="4"/>
                    </a:lnTo>
                    <a:close/>
                    <a:moveTo>
                      <a:pt x="3" y="2"/>
                    </a:moveTo>
                    <a:cubicBezTo>
                      <a:pt x="3" y="1"/>
                      <a:pt x="3" y="1"/>
                      <a:pt x="3" y="1"/>
                    </a:cubicBezTo>
                    <a:cubicBezTo>
                      <a:pt x="3" y="1"/>
                      <a:pt x="2" y="1"/>
                      <a:pt x="1" y="1"/>
                    </a:cubicBezTo>
                    <a:cubicBezTo>
                      <a:pt x="1" y="2"/>
                      <a:pt x="0" y="2"/>
                      <a:pt x="1" y="3"/>
                    </a:cubicBezTo>
                    <a:cubicBezTo>
                      <a:pt x="1" y="3"/>
                      <a:pt x="1" y="3"/>
                      <a:pt x="1" y="3"/>
                    </a:cubicBezTo>
                    <a:lnTo>
                      <a:pt x="3"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317">
                <a:extLst>
                  <a:ext uri="{FF2B5EF4-FFF2-40B4-BE49-F238E27FC236}">
                    <a16:creationId xmlns:a16="http://schemas.microsoft.com/office/drawing/2014/main" id="{C4E3254B-26D3-4910-B8E6-D4279D46B2B7}"/>
                  </a:ext>
                </a:extLst>
              </p:cNvPr>
              <p:cNvSpPr>
                <a:spLocks noEditPoints="1"/>
              </p:cNvSpPr>
              <p:nvPr/>
            </p:nvSpPr>
            <p:spPr bwMode="auto">
              <a:xfrm>
                <a:off x="8450530" y="2161181"/>
                <a:ext cx="12623" cy="12623"/>
              </a:xfrm>
              <a:custGeom>
                <a:avLst/>
                <a:gdLst>
                  <a:gd name="T0" fmla="*/ 1 w 4"/>
                  <a:gd name="T1" fmla="*/ 4 h 4"/>
                  <a:gd name="T2" fmla="*/ 0 w 4"/>
                  <a:gd name="T3" fmla="*/ 3 h 4"/>
                  <a:gd name="T4" fmla="*/ 0 w 4"/>
                  <a:gd name="T5" fmla="*/ 2 h 4"/>
                  <a:gd name="T6" fmla="*/ 1 w 4"/>
                  <a:gd name="T7" fmla="*/ 2 h 4"/>
                  <a:gd name="T8" fmla="*/ 1 w 4"/>
                  <a:gd name="T9" fmla="*/ 2 h 4"/>
                  <a:gd name="T10" fmla="*/ 2 w 4"/>
                  <a:gd name="T11" fmla="*/ 1 h 4"/>
                  <a:gd name="T12" fmla="*/ 3 w 4"/>
                  <a:gd name="T13" fmla="*/ 2 h 4"/>
                  <a:gd name="T14" fmla="*/ 4 w 4"/>
                  <a:gd name="T15" fmla="*/ 3 h 4"/>
                  <a:gd name="T16" fmla="*/ 1 w 4"/>
                  <a:gd name="T17" fmla="*/ 4 h 4"/>
                  <a:gd name="T18" fmla="*/ 3 w 4"/>
                  <a:gd name="T19" fmla="*/ 2 h 4"/>
                  <a:gd name="T20" fmla="*/ 3 w 4"/>
                  <a:gd name="T21" fmla="*/ 2 h 4"/>
                  <a:gd name="T22" fmla="*/ 2 w 4"/>
                  <a:gd name="T23" fmla="*/ 2 h 4"/>
                  <a:gd name="T24" fmla="*/ 2 w 4"/>
                  <a:gd name="T25" fmla="*/ 3 h 4"/>
                  <a:gd name="T26" fmla="*/ 2 w 4"/>
                  <a:gd name="T27" fmla="*/ 3 h 4"/>
                  <a:gd name="T28" fmla="*/ 3 w 4"/>
                  <a:gd name="T29" fmla="*/ 2 h 4"/>
                  <a:gd name="T30" fmla="*/ 2 w 4"/>
                  <a:gd name="T31" fmla="*/ 3 h 4"/>
                  <a:gd name="T32" fmla="*/ 2 w 4"/>
                  <a:gd name="T33" fmla="*/ 3 h 4"/>
                  <a:gd name="T34" fmla="*/ 1 w 4"/>
                  <a:gd name="T35" fmla="*/ 2 h 4"/>
                  <a:gd name="T36" fmla="*/ 1 w 4"/>
                  <a:gd name="T37" fmla="*/ 3 h 4"/>
                  <a:gd name="T38" fmla="*/ 1 w 4"/>
                  <a:gd name="T39" fmla="*/ 3 h 4"/>
                  <a:gd name="T40" fmla="*/ 2 w 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1" y="4"/>
                    </a:moveTo>
                    <a:cubicBezTo>
                      <a:pt x="0" y="3"/>
                      <a:pt x="0" y="3"/>
                      <a:pt x="0" y="3"/>
                    </a:cubicBezTo>
                    <a:cubicBezTo>
                      <a:pt x="0" y="3"/>
                      <a:pt x="0" y="2"/>
                      <a:pt x="0" y="2"/>
                    </a:cubicBezTo>
                    <a:cubicBezTo>
                      <a:pt x="1" y="2"/>
                      <a:pt x="1" y="2"/>
                      <a:pt x="1" y="2"/>
                    </a:cubicBezTo>
                    <a:cubicBezTo>
                      <a:pt x="1" y="2"/>
                      <a:pt x="1" y="2"/>
                      <a:pt x="1" y="2"/>
                    </a:cubicBezTo>
                    <a:cubicBezTo>
                      <a:pt x="1" y="2"/>
                      <a:pt x="1" y="1"/>
                      <a:pt x="2" y="1"/>
                    </a:cubicBezTo>
                    <a:cubicBezTo>
                      <a:pt x="3" y="0"/>
                      <a:pt x="3" y="1"/>
                      <a:pt x="3" y="2"/>
                    </a:cubicBezTo>
                    <a:cubicBezTo>
                      <a:pt x="4" y="3"/>
                      <a:pt x="4" y="3"/>
                      <a:pt x="4" y="3"/>
                    </a:cubicBezTo>
                    <a:lnTo>
                      <a:pt x="1" y="4"/>
                    </a:lnTo>
                    <a:close/>
                    <a:moveTo>
                      <a:pt x="3" y="2"/>
                    </a:moveTo>
                    <a:cubicBezTo>
                      <a:pt x="3" y="2"/>
                      <a:pt x="3" y="2"/>
                      <a:pt x="3" y="2"/>
                    </a:cubicBezTo>
                    <a:cubicBezTo>
                      <a:pt x="3" y="2"/>
                      <a:pt x="3" y="1"/>
                      <a:pt x="2" y="2"/>
                    </a:cubicBezTo>
                    <a:cubicBezTo>
                      <a:pt x="2" y="2"/>
                      <a:pt x="2" y="2"/>
                      <a:pt x="2" y="3"/>
                    </a:cubicBezTo>
                    <a:cubicBezTo>
                      <a:pt x="2" y="3"/>
                      <a:pt x="2" y="3"/>
                      <a:pt x="2" y="3"/>
                    </a:cubicBezTo>
                    <a:lnTo>
                      <a:pt x="3" y="2"/>
                    </a:lnTo>
                    <a:close/>
                    <a:moveTo>
                      <a:pt x="2" y="3"/>
                    </a:moveTo>
                    <a:cubicBezTo>
                      <a:pt x="2" y="3"/>
                      <a:pt x="2" y="3"/>
                      <a:pt x="2" y="3"/>
                    </a:cubicBezTo>
                    <a:cubicBezTo>
                      <a:pt x="1" y="3"/>
                      <a:pt x="1" y="2"/>
                      <a:pt x="1" y="2"/>
                    </a:cubicBezTo>
                    <a:cubicBezTo>
                      <a:pt x="0" y="3"/>
                      <a:pt x="0" y="3"/>
                      <a:pt x="1" y="3"/>
                    </a:cubicBezTo>
                    <a:cubicBezTo>
                      <a:pt x="1" y="3"/>
                      <a:pt x="1" y="3"/>
                      <a:pt x="1"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318">
                <a:extLst>
                  <a:ext uri="{FF2B5EF4-FFF2-40B4-BE49-F238E27FC236}">
                    <a16:creationId xmlns:a16="http://schemas.microsoft.com/office/drawing/2014/main" id="{95F1DEDD-4762-408B-A4CF-B8726AAC11A6}"/>
                  </a:ext>
                </a:extLst>
              </p:cNvPr>
              <p:cNvSpPr>
                <a:spLocks/>
              </p:cNvSpPr>
              <p:nvPr/>
            </p:nvSpPr>
            <p:spPr bwMode="auto">
              <a:xfrm>
                <a:off x="8444219" y="2154870"/>
                <a:ext cx="12623" cy="12623"/>
              </a:xfrm>
              <a:custGeom>
                <a:avLst/>
                <a:gdLst>
                  <a:gd name="T0" fmla="*/ 2 w 8"/>
                  <a:gd name="T1" fmla="*/ 8 h 8"/>
                  <a:gd name="T2" fmla="*/ 0 w 8"/>
                  <a:gd name="T3" fmla="*/ 4 h 8"/>
                  <a:gd name="T4" fmla="*/ 0 w 8"/>
                  <a:gd name="T5" fmla="*/ 4 h 8"/>
                  <a:gd name="T6" fmla="*/ 2 w 8"/>
                  <a:gd name="T7" fmla="*/ 6 h 8"/>
                  <a:gd name="T8" fmla="*/ 4 w 8"/>
                  <a:gd name="T9" fmla="*/ 4 h 8"/>
                  <a:gd name="T10" fmla="*/ 2 w 8"/>
                  <a:gd name="T11" fmla="*/ 2 h 8"/>
                  <a:gd name="T12" fmla="*/ 4 w 8"/>
                  <a:gd name="T13" fmla="*/ 2 h 8"/>
                  <a:gd name="T14" fmla="*/ 4 w 8"/>
                  <a:gd name="T15" fmla="*/ 4 h 8"/>
                  <a:gd name="T16" fmla="*/ 8 w 8"/>
                  <a:gd name="T17" fmla="*/ 2 h 8"/>
                  <a:gd name="T18" fmla="*/ 6 w 8"/>
                  <a:gd name="T19" fmla="*/ 0 h 8"/>
                  <a:gd name="T20" fmla="*/ 6 w 8"/>
                  <a:gd name="T21" fmla="*/ 0 h 8"/>
                  <a:gd name="T22" fmla="*/ 8 w 8"/>
                  <a:gd name="T23" fmla="*/ 4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0" y="4"/>
                    </a:lnTo>
                    <a:lnTo>
                      <a:pt x="0" y="4"/>
                    </a:lnTo>
                    <a:lnTo>
                      <a:pt x="2" y="6"/>
                    </a:lnTo>
                    <a:lnTo>
                      <a:pt x="4" y="4"/>
                    </a:lnTo>
                    <a:lnTo>
                      <a:pt x="2" y="2"/>
                    </a:lnTo>
                    <a:lnTo>
                      <a:pt x="4" y="2"/>
                    </a:lnTo>
                    <a:lnTo>
                      <a:pt x="4" y="4"/>
                    </a:lnTo>
                    <a:lnTo>
                      <a:pt x="8" y="2"/>
                    </a:lnTo>
                    <a:lnTo>
                      <a:pt x="6" y="0"/>
                    </a:lnTo>
                    <a:lnTo>
                      <a:pt x="6" y="0"/>
                    </a:lnTo>
                    <a:lnTo>
                      <a:pt x="8" y="4"/>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319">
                <a:extLst>
                  <a:ext uri="{FF2B5EF4-FFF2-40B4-BE49-F238E27FC236}">
                    <a16:creationId xmlns:a16="http://schemas.microsoft.com/office/drawing/2014/main" id="{28D973BB-6799-4AB9-A06B-3FFD330EE0BA}"/>
                  </a:ext>
                </a:extLst>
              </p:cNvPr>
              <p:cNvSpPr>
                <a:spLocks/>
              </p:cNvSpPr>
              <p:nvPr/>
            </p:nvSpPr>
            <p:spPr bwMode="auto">
              <a:xfrm>
                <a:off x="8434752" y="2139091"/>
                <a:ext cx="15778" cy="15778"/>
              </a:xfrm>
              <a:custGeom>
                <a:avLst/>
                <a:gdLst>
                  <a:gd name="T0" fmla="*/ 4 w 10"/>
                  <a:gd name="T1" fmla="*/ 10 h 10"/>
                  <a:gd name="T2" fmla="*/ 2 w 10"/>
                  <a:gd name="T3" fmla="*/ 8 h 10"/>
                  <a:gd name="T4" fmla="*/ 6 w 10"/>
                  <a:gd name="T5" fmla="*/ 4 h 10"/>
                  <a:gd name="T6" fmla="*/ 6 w 10"/>
                  <a:gd name="T7" fmla="*/ 4 h 10"/>
                  <a:gd name="T8" fmla="*/ 0 w 10"/>
                  <a:gd name="T9" fmla="*/ 6 h 10"/>
                  <a:gd name="T10" fmla="*/ 0 w 10"/>
                  <a:gd name="T11" fmla="*/ 4 h 10"/>
                  <a:gd name="T12" fmla="*/ 6 w 10"/>
                  <a:gd name="T13" fmla="*/ 0 h 10"/>
                  <a:gd name="T14" fmla="*/ 6 w 10"/>
                  <a:gd name="T15" fmla="*/ 0 h 10"/>
                  <a:gd name="T16" fmla="*/ 0 w 10"/>
                  <a:gd name="T17" fmla="*/ 4 h 10"/>
                  <a:gd name="T18" fmla="*/ 0 w 10"/>
                  <a:gd name="T19" fmla="*/ 4 h 10"/>
                  <a:gd name="T20" fmla="*/ 8 w 10"/>
                  <a:gd name="T21" fmla="*/ 2 h 10"/>
                  <a:gd name="T22" fmla="*/ 8 w 10"/>
                  <a:gd name="T23" fmla="*/ 4 h 10"/>
                  <a:gd name="T24" fmla="*/ 4 w 10"/>
                  <a:gd name="T25" fmla="*/ 8 h 10"/>
                  <a:gd name="T26" fmla="*/ 4 w 10"/>
                  <a:gd name="T27" fmla="*/ 8 h 10"/>
                  <a:gd name="T28" fmla="*/ 10 w 10"/>
                  <a:gd name="T29" fmla="*/ 4 h 10"/>
                  <a:gd name="T30" fmla="*/ 10 w 10"/>
                  <a:gd name="T31" fmla="*/ 6 h 10"/>
                  <a:gd name="T32" fmla="*/ 4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4" y="10"/>
                    </a:moveTo>
                    <a:lnTo>
                      <a:pt x="2" y="8"/>
                    </a:lnTo>
                    <a:lnTo>
                      <a:pt x="6" y="4"/>
                    </a:lnTo>
                    <a:lnTo>
                      <a:pt x="6" y="4"/>
                    </a:lnTo>
                    <a:lnTo>
                      <a:pt x="0" y="6"/>
                    </a:lnTo>
                    <a:lnTo>
                      <a:pt x="0" y="4"/>
                    </a:lnTo>
                    <a:lnTo>
                      <a:pt x="6" y="0"/>
                    </a:lnTo>
                    <a:lnTo>
                      <a:pt x="6" y="0"/>
                    </a:lnTo>
                    <a:lnTo>
                      <a:pt x="0" y="4"/>
                    </a:lnTo>
                    <a:lnTo>
                      <a:pt x="0" y="4"/>
                    </a:lnTo>
                    <a:lnTo>
                      <a:pt x="8" y="2"/>
                    </a:lnTo>
                    <a:lnTo>
                      <a:pt x="8" y="4"/>
                    </a:lnTo>
                    <a:lnTo>
                      <a:pt x="4" y="8"/>
                    </a:lnTo>
                    <a:lnTo>
                      <a:pt x="4" y="8"/>
                    </a:lnTo>
                    <a:lnTo>
                      <a:pt x="10" y="4"/>
                    </a:lnTo>
                    <a:lnTo>
                      <a:pt x="10" y="6"/>
                    </a:lnTo>
                    <a:lnTo>
                      <a:pt x="4"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320">
                <a:extLst>
                  <a:ext uri="{FF2B5EF4-FFF2-40B4-BE49-F238E27FC236}">
                    <a16:creationId xmlns:a16="http://schemas.microsoft.com/office/drawing/2014/main" id="{835530C7-D375-4146-91E7-1CE143F8CA48}"/>
                  </a:ext>
                </a:extLst>
              </p:cNvPr>
              <p:cNvSpPr>
                <a:spLocks/>
              </p:cNvSpPr>
              <p:nvPr/>
            </p:nvSpPr>
            <p:spPr bwMode="auto">
              <a:xfrm>
                <a:off x="8428441" y="2132780"/>
                <a:ext cx="12623" cy="12623"/>
              </a:xfrm>
              <a:custGeom>
                <a:avLst/>
                <a:gdLst>
                  <a:gd name="T0" fmla="*/ 4 w 8"/>
                  <a:gd name="T1" fmla="*/ 4 h 8"/>
                  <a:gd name="T2" fmla="*/ 4 w 8"/>
                  <a:gd name="T3" fmla="*/ 8 h 8"/>
                  <a:gd name="T4" fmla="*/ 2 w 8"/>
                  <a:gd name="T5" fmla="*/ 6 h 8"/>
                  <a:gd name="T6" fmla="*/ 4 w 8"/>
                  <a:gd name="T7" fmla="*/ 4 h 8"/>
                  <a:gd name="T8" fmla="*/ 0 w 8"/>
                  <a:gd name="T9" fmla="*/ 4 h 8"/>
                  <a:gd name="T10" fmla="*/ 0 w 8"/>
                  <a:gd name="T11" fmla="*/ 4 h 8"/>
                  <a:gd name="T12" fmla="*/ 4 w 8"/>
                  <a:gd name="T13" fmla="*/ 2 h 8"/>
                  <a:gd name="T14" fmla="*/ 6 w 8"/>
                  <a:gd name="T15" fmla="*/ 0 h 8"/>
                  <a:gd name="T16" fmla="*/ 8 w 8"/>
                  <a:gd name="T17" fmla="*/ 2 h 8"/>
                  <a:gd name="T18" fmla="*/ 4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4"/>
                    </a:moveTo>
                    <a:lnTo>
                      <a:pt x="4" y="8"/>
                    </a:lnTo>
                    <a:lnTo>
                      <a:pt x="2" y="6"/>
                    </a:lnTo>
                    <a:lnTo>
                      <a:pt x="4" y="4"/>
                    </a:lnTo>
                    <a:lnTo>
                      <a:pt x="0" y="4"/>
                    </a:lnTo>
                    <a:lnTo>
                      <a:pt x="0" y="4"/>
                    </a:lnTo>
                    <a:lnTo>
                      <a:pt x="4" y="2"/>
                    </a:lnTo>
                    <a:lnTo>
                      <a:pt x="6" y="0"/>
                    </a:lnTo>
                    <a:lnTo>
                      <a:pt x="8" y="2"/>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321">
                <a:extLst>
                  <a:ext uri="{FF2B5EF4-FFF2-40B4-BE49-F238E27FC236}">
                    <a16:creationId xmlns:a16="http://schemas.microsoft.com/office/drawing/2014/main" id="{94E83086-74CA-41EB-9B5F-CCE8F580DEF9}"/>
                  </a:ext>
                </a:extLst>
              </p:cNvPr>
              <p:cNvSpPr>
                <a:spLocks/>
              </p:cNvSpPr>
              <p:nvPr/>
            </p:nvSpPr>
            <p:spPr bwMode="auto">
              <a:xfrm>
                <a:off x="8420551" y="2120157"/>
                <a:ext cx="11045" cy="12623"/>
              </a:xfrm>
              <a:custGeom>
                <a:avLst/>
                <a:gdLst>
                  <a:gd name="T0" fmla="*/ 0 w 4"/>
                  <a:gd name="T1" fmla="*/ 3 h 4"/>
                  <a:gd name="T2" fmla="*/ 1 w 4"/>
                  <a:gd name="T3" fmla="*/ 3 h 4"/>
                  <a:gd name="T4" fmla="*/ 1 w 4"/>
                  <a:gd name="T5" fmla="*/ 3 h 4"/>
                  <a:gd name="T6" fmla="*/ 1 w 4"/>
                  <a:gd name="T7" fmla="*/ 1 h 4"/>
                  <a:gd name="T8" fmla="*/ 3 w 4"/>
                  <a:gd name="T9" fmla="*/ 1 h 4"/>
                  <a:gd name="T10" fmla="*/ 4 w 4"/>
                  <a:gd name="T11" fmla="*/ 2 h 4"/>
                  <a:gd name="T12" fmla="*/ 3 w 4"/>
                  <a:gd name="T13" fmla="*/ 2 h 4"/>
                  <a:gd name="T14" fmla="*/ 3 w 4"/>
                  <a:gd name="T15" fmla="*/ 1 h 4"/>
                  <a:gd name="T16" fmla="*/ 2 w 4"/>
                  <a:gd name="T17" fmla="*/ 1 h 4"/>
                  <a:gd name="T18" fmla="*/ 2 w 4"/>
                  <a:gd name="T19" fmla="*/ 4 h 4"/>
                  <a:gd name="T20" fmla="*/ 1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0" y="3"/>
                      <a:pt x="1" y="3"/>
                      <a:pt x="1" y="3"/>
                    </a:cubicBezTo>
                    <a:cubicBezTo>
                      <a:pt x="1" y="4"/>
                      <a:pt x="1" y="4"/>
                      <a:pt x="1" y="3"/>
                    </a:cubicBezTo>
                    <a:cubicBezTo>
                      <a:pt x="2" y="3"/>
                      <a:pt x="1" y="2"/>
                      <a:pt x="1" y="1"/>
                    </a:cubicBezTo>
                    <a:cubicBezTo>
                      <a:pt x="2" y="0"/>
                      <a:pt x="3" y="0"/>
                      <a:pt x="3" y="1"/>
                    </a:cubicBezTo>
                    <a:cubicBezTo>
                      <a:pt x="4" y="1"/>
                      <a:pt x="4" y="2"/>
                      <a:pt x="4" y="2"/>
                    </a:cubicBezTo>
                    <a:cubicBezTo>
                      <a:pt x="3" y="2"/>
                      <a:pt x="3" y="2"/>
                      <a:pt x="3" y="2"/>
                    </a:cubicBezTo>
                    <a:cubicBezTo>
                      <a:pt x="3" y="2"/>
                      <a:pt x="3" y="2"/>
                      <a:pt x="3" y="1"/>
                    </a:cubicBezTo>
                    <a:cubicBezTo>
                      <a:pt x="3" y="1"/>
                      <a:pt x="2" y="1"/>
                      <a:pt x="2" y="1"/>
                    </a:cubicBezTo>
                    <a:cubicBezTo>
                      <a:pt x="2" y="2"/>
                      <a:pt x="3" y="3"/>
                      <a:pt x="2" y="4"/>
                    </a:cubicBezTo>
                    <a:cubicBezTo>
                      <a:pt x="2" y="4"/>
                      <a:pt x="1" y="4"/>
                      <a:pt x="1" y="4"/>
                    </a:cubicBezTo>
                    <a:cubicBezTo>
                      <a:pt x="0" y="3"/>
                      <a:pt x="0" y="3"/>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322">
                <a:extLst>
                  <a:ext uri="{FF2B5EF4-FFF2-40B4-BE49-F238E27FC236}">
                    <a16:creationId xmlns:a16="http://schemas.microsoft.com/office/drawing/2014/main" id="{8DF12998-5065-4AAC-8F19-9BB8DB31CDCF}"/>
                  </a:ext>
                </a:extLst>
              </p:cNvPr>
              <p:cNvSpPr>
                <a:spLocks/>
              </p:cNvSpPr>
              <p:nvPr/>
            </p:nvSpPr>
            <p:spPr bwMode="auto">
              <a:xfrm>
                <a:off x="8414239" y="2117002"/>
                <a:ext cx="9467" cy="12623"/>
              </a:xfrm>
              <a:custGeom>
                <a:avLst/>
                <a:gdLst>
                  <a:gd name="T0" fmla="*/ 2 w 6"/>
                  <a:gd name="T1" fmla="*/ 6 h 8"/>
                  <a:gd name="T2" fmla="*/ 4 w 6"/>
                  <a:gd name="T3" fmla="*/ 6 h 8"/>
                  <a:gd name="T4" fmla="*/ 4 w 6"/>
                  <a:gd name="T5" fmla="*/ 8 h 8"/>
                  <a:gd name="T6" fmla="*/ 0 w 6"/>
                  <a:gd name="T7" fmla="*/ 4 h 8"/>
                  <a:gd name="T8" fmla="*/ 0 w 6"/>
                  <a:gd name="T9" fmla="*/ 4 h 8"/>
                  <a:gd name="T10" fmla="*/ 2 w 6"/>
                  <a:gd name="T11" fmla="*/ 4 h 8"/>
                  <a:gd name="T12" fmla="*/ 6 w 6"/>
                  <a:gd name="T13" fmla="*/ 0 h 8"/>
                  <a:gd name="T14" fmla="*/ 6 w 6"/>
                  <a:gd name="T15" fmla="*/ 0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6"/>
                    </a:lnTo>
                    <a:lnTo>
                      <a:pt x="4" y="8"/>
                    </a:lnTo>
                    <a:lnTo>
                      <a:pt x="0" y="4"/>
                    </a:lnTo>
                    <a:lnTo>
                      <a:pt x="0" y="4"/>
                    </a:lnTo>
                    <a:lnTo>
                      <a:pt x="2" y="4"/>
                    </a:lnTo>
                    <a:lnTo>
                      <a:pt x="6" y="0"/>
                    </a:lnTo>
                    <a:lnTo>
                      <a:pt x="6" y="0"/>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323">
                <a:extLst>
                  <a:ext uri="{FF2B5EF4-FFF2-40B4-BE49-F238E27FC236}">
                    <a16:creationId xmlns:a16="http://schemas.microsoft.com/office/drawing/2014/main" id="{5B45CFFA-4783-43C9-A7C3-1E40E9DD5C68}"/>
                  </a:ext>
                </a:extLst>
              </p:cNvPr>
              <p:cNvSpPr>
                <a:spLocks noEditPoints="1"/>
              </p:cNvSpPr>
              <p:nvPr/>
            </p:nvSpPr>
            <p:spPr bwMode="auto">
              <a:xfrm>
                <a:off x="8407928" y="2110690"/>
                <a:ext cx="12623" cy="12623"/>
              </a:xfrm>
              <a:custGeom>
                <a:avLst/>
                <a:gdLst>
                  <a:gd name="T0" fmla="*/ 1 w 4"/>
                  <a:gd name="T1" fmla="*/ 4 h 4"/>
                  <a:gd name="T2" fmla="*/ 1 w 4"/>
                  <a:gd name="T3" fmla="*/ 3 h 4"/>
                  <a:gd name="T4" fmla="*/ 0 w 4"/>
                  <a:gd name="T5" fmla="*/ 2 h 4"/>
                  <a:gd name="T6" fmla="*/ 1 w 4"/>
                  <a:gd name="T7" fmla="*/ 2 h 4"/>
                  <a:gd name="T8" fmla="*/ 1 w 4"/>
                  <a:gd name="T9" fmla="*/ 2 h 4"/>
                  <a:gd name="T10" fmla="*/ 1 w 4"/>
                  <a:gd name="T11" fmla="*/ 0 h 4"/>
                  <a:gd name="T12" fmla="*/ 2 w 4"/>
                  <a:gd name="T13" fmla="*/ 0 h 4"/>
                  <a:gd name="T14" fmla="*/ 2 w 4"/>
                  <a:gd name="T15" fmla="*/ 0 h 4"/>
                  <a:gd name="T16" fmla="*/ 2 w 4"/>
                  <a:gd name="T17" fmla="*/ 1 h 4"/>
                  <a:gd name="T18" fmla="*/ 2 w 4"/>
                  <a:gd name="T19" fmla="*/ 2 h 4"/>
                  <a:gd name="T20" fmla="*/ 2 w 4"/>
                  <a:gd name="T21" fmla="*/ 2 h 4"/>
                  <a:gd name="T22" fmla="*/ 3 w 4"/>
                  <a:gd name="T23" fmla="*/ 1 h 4"/>
                  <a:gd name="T24" fmla="*/ 4 w 4"/>
                  <a:gd name="T25" fmla="*/ 1 h 4"/>
                  <a:gd name="T26" fmla="*/ 1 w 4"/>
                  <a:gd name="T27" fmla="*/ 4 h 4"/>
                  <a:gd name="T28" fmla="*/ 2 w 4"/>
                  <a:gd name="T29" fmla="*/ 2 h 4"/>
                  <a:gd name="T30" fmla="*/ 2 w 4"/>
                  <a:gd name="T31" fmla="*/ 2 h 4"/>
                  <a:gd name="T32" fmla="*/ 1 w 4"/>
                  <a:gd name="T33" fmla="*/ 2 h 4"/>
                  <a:gd name="T34" fmla="*/ 1 w 4"/>
                  <a:gd name="T35" fmla="*/ 3 h 4"/>
                  <a:gd name="T36" fmla="*/ 1 w 4"/>
                  <a:gd name="T37" fmla="*/ 3 h 4"/>
                  <a:gd name="T38" fmla="*/ 2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1" y="4"/>
                    </a:moveTo>
                    <a:cubicBezTo>
                      <a:pt x="1" y="3"/>
                      <a:pt x="1" y="3"/>
                      <a:pt x="1" y="3"/>
                    </a:cubicBezTo>
                    <a:cubicBezTo>
                      <a:pt x="0" y="3"/>
                      <a:pt x="0" y="2"/>
                      <a:pt x="0" y="2"/>
                    </a:cubicBezTo>
                    <a:cubicBezTo>
                      <a:pt x="0" y="1"/>
                      <a:pt x="1" y="1"/>
                      <a:pt x="1" y="2"/>
                    </a:cubicBezTo>
                    <a:cubicBezTo>
                      <a:pt x="1" y="2"/>
                      <a:pt x="1" y="2"/>
                      <a:pt x="1" y="2"/>
                    </a:cubicBezTo>
                    <a:cubicBezTo>
                      <a:pt x="1" y="1"/>
                      <a:pt x="1" y="1"/>
                      <a:pt x="1" y="0"/>
                    </a:cubicBezTo>
                    <a:cubicBezTo>
                      <a:pt x="2" y="0"/>
                      <a:pt x="2" y="0"/>
                      <a:pt x="2" y="0"/>
                    </a:cubicBezTo>
                    <a:cubicBezTo>
                      <a:pt x="2" y="0"/>
                      <a:pt x="2" y="0"/>
                      <a:pt x="2" y="0"/>
                    </a:cubicBezTo>
                    <a:cubicBezTo>
                      <a:pt x="2" y="1"/>
                      <a:pt x="2" y="1"/>
                      <a:pt x="2" y="1"/>
                    </a:cubicBezTo>
                    <a:cubicBezTo>
                      <a:pt x="2" y="1"/>
                      <a:pt x="2" y="1"/>
                      <a:pt x="2" y="2"/>
                    </a:cubicBezTo>
                    <a:cubicBezTo>
                      <a:pt x="2" y="2"/>
                      <a:pt x="2" y="2"/>
                      <a:pt x="2" y="2"/>
                    </a:cubicBezTo>
                    <a:cubicBezTo>
                      <a:pt x="3" y="1"/>
                      <a:pt x="3" y="1"/>
                      <a:pt x="3" y="1"/>
                    </a:cubicBezTo>
                    <a:cubicBezTo>
                      <a:pt x="4" y="1"/>
                      <a:pt x="4" y="1"/>
                      <a:pt x="4" y="1"/>
                    </a:cubicBezTo>
                    <a:lnTo>
                      <a:pt x="1" y="4"/>
                    </a:lnTo>
                    <a:close/>
                    <a:moveTo>
                      <a:pt x="2" y="2"/>
                    </a:moveTo>
                    <a:cubicBezTo>
                      <a:pt x="2" y="2"/>
                      <a:pt x="2" y="2"/>
                      <a:pt x="2" y="2"/>
                    </a:cubicBezTo>
                    <a:cubicBezTo>
                      <a:pt x="1" y="2"/>
                      <a:pt x="1" y="2"/>
                      <a:pt x="1" y="2"/>
                    </a:cubicBezTo>
                    <a:cubicBezTo>
                      <a:pt x="0" y="3"/>
                      <a:pt x="1" y="3"/>
                      <a:pt x="1" y="3"/>
                    </a:cubicBezTo>
                    <a:cubicBezTo>
                      <a:pt x="1" y="3"/>
                      <a:pt x="1" y="3"/>
                      <a:pt x="1" y="3"/>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324">
                <a:extLst>
                  <a:ext uri="{FF2B5EF4-FFF2-40B4-BE49-F238E27FC236}">
                    <a16:creationId xmlns:a16="http://schemas.microsoft.com/office/drawing/2014/main" id="{299EDEC0-DE5F-427A-BB87-A7F5EAF92E95}"/>
                  </a:ext>
                </a:extLst>
              </p:cNvPr>
              <p:cNvSpPr>
                <a:spLocks/>
              </p:cNvSpPr>
              <p:nvPr/>
            </p:nvSpPr>
            <p:spPr bwMode="auto">
              <a:xfrm>
                <a:off x="8398461" y="2104379"/>
                <a:ext cx="12623" cy="12623"/>
              </a:xfrm>
              <a:custGeom>
                <a:avLst/>
                <a:gdLst>
                  <a:gd name="T0" fmla="*/ 4 w 8"/>
                  <a:gd name="T1" fmla="*/ 8 h 8"/>
                  <a:gd name="T2" fmla="*/ 0 w 8"/>
                  <a:gd name="T3" fmla="*/ 6 h 8"/>
                  <a:gd name="T4" fmla="*/ 2 w 8"/>
                  <a:gd name="T5" fmla="*/ 6 h 8"/>
                  <a:gd name="T6" fmla="*/ 4 w 8"/>
                  <a:gd name="T7" fmla="*/ 6 h 8"/>
                  <a:gd name="T8" fmla="*/ 4 w 8"/>
                  <a:gd name="T9" fmla="*/ 6 h 8"/>
                  <a:gd name="T10" fmla="*/ 2 w 8"/>
                  <a:gd name="T11" fmla="*/ 4 h 8"/>
                  <a:gd name="T12" fmla="*/ 2 w 8"/>
                  <a:gd name="T13" fmla="*/ 2 h 8"/>
                  <a:gd name="T14" fmla="*/ 6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2" y="6"/>
                    </a:lnTo>
                    <a:lnTo>
                      <a:pt x="4" y="6"/>
                    </a:lnTo>
                    <a:lnTo>
                      <a:pt x="4" y="6"/>
                    </a:lnTo>
                    <a:lnTo>
                      <a:pt x="2" y="4"/>
                    </a:lnTo>
                    <a:lnTo>
                      <a:pt x="2" y="2"/>
                    </a:lnTo>
                    <a:lnTo>
                      <a:pt x="6"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325">
                <a:extLst>
                  <a:ext uri="{FF2B5EF4-FFF2-40B4-BE49-F238E27FC236}">
                    <a16:creationId xmlns:a16="http://schemas.microsoft.com/office/drawing/2014/main" id="{F7E9E96A-89B9-44D1-9F15-B6DEAC2DE027}"/>
                  </a:ext>
                </a:extLst>
              </p:cNvPr>
              <p:cNvSpPr>
                <a:spLocks/>
              </p:cNvSpPr>
              <p:nvPr/>
            </p:nvSpPr>
            <p:spPr bwMode="auto">
              <a:xfrm>
                <a:off x="8388994" y="2098067"/>
                <a:ext cx="15778" cy="15778"/>
              </a:xfrm>
              <a:custGeom>
                <a:avLst/>
                <a:gdLst>
                  <a:gd name="T0" fmla="*/ 6 w 10"/>
                  <a:gd name="T1" fmla="*/ 10 h 10"/>
                  <a:gd name="T2" fmla="*/ 4 w 10"/>
                  <a:gd name="T3" fmla="*/ 8 h 10"/>
                  <a:gd name="T4" fmla="*/ 4 w 10"/>
                  <a:gd name="T5" fmla="*/ 2 h 10"/>
                  <a:gd name="T6" fmla="*/ 4 w 10"/>
                  <a:gd name="T7" fmla="*/ 2 h 10"/>
                  <a:gd name="T8" fmla="*/ 2 w 10"/>
                  <a:gd name="T9" fmla="*/ 8 h 10"/>
                  <a:gd name="T10" fmla="*/ 0 w 10"/>
                  <a:gd name="T11" fmla="*/ 6 h 10"/>
                  <a:gd name="T12" fmla="*/ 4 w 10"/>
                  <a:gd name="T13" fmla="*/ 0 h 10"/>
                  <a:gd name="T14" fmla="*/ 6 w 10"/>
                  <a:gd name="T15" fmla="*/ 2 h 10"/>
                  <a:gd name="T16" fmla="*/ 6 w 10"/>
                  <a:gd name="T17" fmla="*/ 8 h 10"/>
                  <a:gd name="T18" fmla="*/ 6 w 10"/>
                  <a:gd name="T19" fmla="*/ 8 h 10"/>
                  <a:gd name="T20" fmla="*/ 8 w 10"/>
                  <a:gd name="T21" fmla="*/ 2 h 10"/>
                  <a:gd name="T22" fmla="*/ 10 w 10"/>
                  <a:gd name="T23" fmla="*/ 4 h 10"/>
                  <a:gd name="T24" fmla="*/ 6 w 10"/>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10"/>
                    </a:moveTo>
                    <a:lnTo>
                      <a:pt x="4" y="8"/>
                    </a:lnTo>
                    <a:lnTo>
                      <a:pt x="4" y="2"/>
                    </a:lnTo>
                    <a:lnTo>
                      <a:pt x="4" y="2"/>
                    </a:lnTo>
                    <a:lnTo>
                      <a:pt x="2" y="8"/>
                    </a:lnTo>
                    <a:lnTo>
                      <a:pt x="0" y="6"/>
                    </a:lnTo>
                    <a:lnTo>
                      <a:pt x="4" y="0"/>
                    </a:lnTo>
                    <a:lnTo>
                      <a:pt x="6" y="2"/>
                    </a:lnTo>
                    <a:lnTo>
                      <a:pt x="6" y="8"/>
                    </a:lnTo>
                    <a:lnTo>
                      <a:pt x="6" y="8"/>
                    </a:lnTo>
                    <a:lnTo>
                      <a:pt x="8" y="2"/>
                    </a:lnTo>
                    <a:lnTo>
                      <a:pt x="10" y="4"/>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326">
                <a:extLst>
                  <a:ext uri="{FF2B5EF4-FFF2-40B4-BE49-F238E27FC236}">
                    <a16:creationId xmlns:a16="http://schemas.microsoft.com/office/drawing/2014/main" id="{28264D79-7D0E-4D83-BDBF-00D0A311A0C3}"/>
                  </a:ext>
                </a:extLst>
              </p:cNvPr>
              <p:cNvSpPr>
                <a:spLocks/>
              </p:cNvSpPr>
              <p:nvPr/>
            </p:nvSpPr>
            <p:spPr bwMode="auto">
              <a:xfrm>
                <a:off x="8382683" y="2094912"/>
                <a:ext cx="9467" cy="12623"/>
              </a:xfrm>
              <a:custGeom>
                <a:avLst/>
                <a:gdLst>
                  <a:gd name="T0" fmla="*/ 1 w 3"/>
                  <a:gd name="T1" fmla="*/ 0 h 4"/>
                  <a:gd name="T2" fmla="*/ 2 w 3"/>
                  <a:gd name="T3" fmla="*/ 0 h 4"/>
                  <a:gd name="T4" fmla="*/ 3 w 3"/>
                  <a:gd name="T5" fmla="*/ 3 h 4"/>
                  <a:gd name="T6" fmla="*/ 1 w 3"/>
                  <a:gd name="T7" fmla="*/ 4 h 4"/>
                  <a:gd name="T8" fmla="*/ 0 w 3"/>
                  <a:gd name="T9" fmla="*/ 2 h 4"/>
                  <a:gd name="T10" fmla="*/ 0 w 3"/>
                  <a:gd name="T11" fmla="*/ 2 h 4"/>
                  <a:gd name="T12" fmla="*/ 1 w 3"/>
                  <a:gd name="T13" fmla="*/ 3 h 4"/>
                  <a:gd name="T14" fmla="*/ 2 w 3"/>
                  <a:gd name="T15" fmla="*/ 2 h 4"/>
                  <a:gd name="T16" fmla="*/ 2 w 3"/>
                  <a:gd name="T17" fmla="*/ 0 h 4"/>
                  <a:gd name="T18" fmla="*/ 1 w 3"/>
                  <a:gd name="T19" fmla="*/ 0 h 4"/>
                  <a:gd name="T20" fmla="*/ 1 w 3"/>
                  <a:gd name="T21" fmla="*/ 2 h 4"/>
                  <a:gd name="T22" fmla="*/ 1 w 3"/>
                  <a:gd name="T23" fmla="*/ 2 h 4"/>
                  <a:gd name="T24" fmla="*/ 1 w 3"/>
                  <a:gd name="T25" fmla="*/ 2 h 4"/>
                  <a:gd name="T26" fmla="*/ 0 w 3"/>
                  <a:gd name="T27" fmla="*/ 2 h 4"/>
                  <a:gd name="T28" fmla="*/ 1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1" y="0"/>
                    </a:moveTo>
                    <a:cubicBezTo>
                      <a:pt x="1" y="0"/>
                      <a:pt x="2" y="0"/>
                      <a:pt x="2" y="0"/>
                    </a:cubicBezTo>
                    <a:cubicBezTo>
                      <a:pt x="3" y="1"/>
                      <a:pt x="3" y="2"/>
                      <a:pt x="3" y="3"/>
                    </a:cubicBezTo>
                    <a:cubicBezTo>
                      <a:pt x="2" y="4"/>
                      <a:pt x="2" y="4"/>
                      <a:pt x="1" y="4"/>
                    </a:cubicBezTo>
                    <a:cubicBezTo>
                      <a:pt x="0" y="3"/>
                      <a:pt x="0" y="3"/>
                      <a:pt x="0" y="2"/>
                    </a:cubicBezTo>
                    <a:cubicBezTo>
                      <a:pt x="0" y="2"/>
                      <a:pt x="0" y="2"/>
                      <a:pt x="0" y="2"/>
                    </a:cubicBezTo>
                    <a:cubicBezTo>
                      <a:pt x="0" y="3"/>
                      <a:pt x="0" y="3"/>
                      <a:pt x="1" y="3"/>
                    </a:cubicBezTo>
                    <a:cubicBezTo>
                      <a:pt x="1" y="4"/>
                      <a:pt x="2" y="3"/>
                      <a:pt x="2" y="2"/>
                    </a:cubicBezTo>
                    <a:cubicBezTo>
                      <a:pt x="2" y="2"/>
                      <a:pt x="2" y="1"/>
                      <a:pt x="2" y="0"/>
                    </a:cubicBezTo>
                    <a:cubicBezTo>
                      <a:pt x="2" y="0"/>
                      <a:pt x="1" y="0"/>
                      <a:pt x="1" y="0"/>
                    </a:cubicBezTo>
                    <a:cubicBezTo>
                      <a:pt x="1" y="2"/>
                      <a:pt x="1" y="2"/>
                      <a:pt x="1" y="2"/>
                    </a:cubicBezTo>
                    <a:cubicBezTo>
                      <a:pt x="1" y="2"/>
                      <a:pt x="1" y="2"/>
                      <a:pt x="1" y="2"/>
                    </a:cubicBezTo>
                    <a:cubicBezTo>
                      <a:pt x="1" y="2"/>
                      <a:pt x="1" y="2"/>
                      <a:pt x="1" y="2"/>
                    </a:cubicBezTo>
                    <a:cubicBezTo>
                      <a:pt x="0" y="2"/>
                      <a:pt x="0" y="2"/>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327">
                <a:extLst>
                  <a:ext uri="{FF2B5EF4-FFF2-40B4-BE49-F238E27FC236}">
                    <a16:creationId xmlns:a16="http://schemas.microsoft.com/office/drawing/2014/main" id="{D56E32D6-C2B5-4291-91F1-AFD7ECB2B1C2}"/>
                  </a:ext>
                </a:extLst>
              </p:cNvPr>
              <p:cNvSpPr>
                <a:spLocks/>
              </p:cNvSpPr>
              <p:nvPr/>
            </p:nvSpPr>
            <p:spPr bwMode="auto">
              <a:xfrm>
                <a:off x="8373215" y="2091756"/>
                <a:ext cx="9467" cy="12623"/>
              </a:xfrm>
              <a:custGeom>
                <a:avLst/>
                <a:gdLst>
                  <a:gd name="T0" fmla="*/ 4 w 6"/>
                  <a:gd name="T1" fmla="*/ 6 h 8"/>
                  <a:gd name="T2" fmla="*/ 4 w 6"/>
                  <a:gd name="T3" fmla="*/ 8 h 8"/>
                  <a:gd name="T4" fmla="*/ 4 w 6"/>
                  <a:gd name="T5" fmla="*/ 8 h 8"/>
                  <a:gd name="T6" fmla="*/ 0 w 6"/>
                  <a:gd name="T7" fmla="*/ 6 h 8"/>
                  <a:gd name="T8" fmla="*/ 0 w 6"/>
                  <a:gd name="T9" fmla="*/ 6 h 8"/>
                  <a:gd name="T10" fmla="*/ 2 w 6"/>
                  <a:gd name="T11" fmla="*/ 6 h 8"/>
                  <a:gd name="T12" fmla="*/ 4 w 6"/>
                  <a:gd name="T13" fmla="*/ 0 h 8"/>
                  <a:gd name="T14" fmla="*/ 6 w 6"/>
                  <a:gd name="T15" fmla="*/ 0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4" y="8"/>
                    </a:lnTo>
                    <a:lnTo>
                      <a:pt x="4" y="8"/>
                    </a:lnTo>
                    <a:lnTo>
                      <a:pt x="0" y="6"/>
                    </a:lnTo>
                    <a:lnTo>
                      <a:pt x="0" y="6"/>
                    </a:lnTo>
                    <a:lnTo>
                      <a:pt x="2" y="6"/>
                    </a:lnTo>
                    <a:lnTo>
                      <a:pt x="4" y="0"/>
                    </a:lnTo>
                    <a:lnTo>
                      <a:pt x="6" y="0"/>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328">
                <a:extLst>
                  <a:ext uri="{FF2B5EF4-FFF2-40B4-BE49-F238E27FC236}">
                    <a16:creationId xmlns:a16="http://schemas.microsoft.com/office/drawing/2014/main" id="{2B3C3472-6F15-4933-B5F1-7752F0626BC2}"/>
                  </a:ext>
                </a:extLst>
              </p:cNvPr>
              <p:cNvSpPr>
                <a:spLocks/>
              </p:cNvSpPr>
              <p:nvPr/>
            </p:nvSpPr>
            <p:spPr bwMode="auto">
              <a:xfrm>
                <a:off x="8363748" y="2090178"/>
                <a:ext cx="12623" cy="11045"/>
              </a:xfrm>
              <a:custGeom>
                <a:avLst/>
                <a:gdLst>
                  <a:gd name="T0" fmla="*/ 6 w 8"/>
                  <a:gd name="T1" fmla="*/ 7 h 7"/>
                  <a:gd name="T2" fmla="*/ 4 w 8"/>
                  <a:gd name="T3" fmla="*/ 7 h 7"/>
                  <a:gd name="T4" fmla="*/ 4 w 8"/>
                  <a:gd name="T5" fmla="*/ 3 h 7"/>
                  <a:gd name="T6" fmla="*/ 2 w 8"/>
                  <a:gd name="T7" fmla="*/ 3 h 7"/>
                  <a:gd name="T8" fmla="*/ 2 w 8"/>
                  <a:gd name="T9" fmla="*/ 7 h 7"/>
                  <a:gd name="T10" fmla="*/ 0 w 8"/>
                  <a:gd name="T11" fmla="*/ 5 h 7"/>
                  <a:gd name="T12" fmla="*/ 2 w 8"/>
                  <a:gd name="T13" fmla="*/ 0 h 7"/>
                  <a:gd name="T14" fmla="*/ 4 w 8"/>
                  <a:gd name="T15" fmla="*/ 0 h 7"/>
                  <a:gd name="T16" fmla="*/ 2 w 8"/>
                  <a:gd name="T17" fmla="*/ 3 h 7"/>
                  <a:gd name="T18" fmla="*/ 4 w 8"/>
                  <a:gd name="T19" fmla="*/ 3 h 7"/>
                  <a:gd name="T20" fmla="*/ 6 w 8"/>
                  <a:gd name="T21" fmla="*/ 0 h 7"/>
                  <a:gd name="T22" fmla="*/ 8 w 8"/>
                  <a:gd name="T23" fmla="*/ 1 h 7"/>
                  <a:gd name="T24" fmla="*/ 6 w 8"/>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7"/>
                    </a:moveTo>
                    <a:lnTo>
                      <a:pt x="4" y="7"/>
                    </a:lnTo>
                    <a:lnTo>
                      <a:pt x="4" y="3"/>
                    </a:lnTo>
                    <a:lnTo>
                      <a:pt x="2" y="3"/>
                    </a:lnTo>
                    <a:lnTo>
                      <a:pt x="2" y="7"/>
                    </a:lnTo>
                    <a:lnTo>
                      <a:pt x="0" y="5"/>
                    </a:lnTo>
                    <a:lnTo>
                      <a:pt x="2" y="0"/>
                    </a:lnTo>
                    <a:lnTo>
                      <a:pt x="4" y="0"/>
                    </a:lnTo>
                    <a:lnTo>
                      <a:pt x="2" y="3"/>
                    </a:lnTo>
                    <a:lnTo>
                      <a:pt x="4" y="3"/>
                    </a:lnTo>
                    <a:lnTo>
                      <a:pt x="6" y="0"/>
                    </a:lnTo>
                    <a:lnTo>
                      <a:pt x="8" y="1"/>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Line 329">
                <a:extLst>
                  <a:ext uri="{FF2B5EF4-FFF2-40B4-BE49-F238E27FC236}">
                    <a16:creationId xmlns:a16="http://schemas.microsoft.com/office/drawing/2014/main" id="{A18778C4-2AEB-4818-A7B1-4CF761BB6DB9}"/>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Line 330">
                <a:extLst>
                  <a:ext uri="{FF2B5EF4-FFF2-40B4-BE49-F238E27FC236}">
                    <a16:creationId xmlns:a16="http://schemas.microsoft.com/office/drawing/2014/main" id="{4E943EEB-3C05-41D9-A994-03D2C2CA9901}"/>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331">
                <a:extLst>
                  <a:ext uri="{FF2B5EF4-FFF2-40B4-BE49-F238E27FC236}">
                    <a16:creationId xmlns:a16="http://schemas.microsoft.com/office/drawing/2014/main" id="{A1F65C1C-7468-445F-B2D1-8F0788F26D4A}"/>
                  </a:ext>
                </a:extLst>
              </p:cNvPr>
              <p:cNvSpPr>
                <a:spLocks/>
              </p:cNvSpPr>
              <p:nvPr/>
            </p:nvSpPr>
            <p:spPr bwMode="auto">
              <a:xfrm>
                <a:off x="8311680" y="233158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Line 332">
                <a:extLst>
                  <a:ext uri="{FF2B5EF4-FFF2-40B4-BE49-F238E27FC236}">
                    <a16:creationId xmlns:a16="http://schemas.microsoft.com/office/drawing/2014/main" id="{1B0FC020-C188-430F-BA27-DCF4D0850A2F}"/>
                  </a:ext>
                </a:extLst>
              </p:cNvPr>
              <p:cNvSpPr>
                <a:spLocks noChangeShapeType="1"/>
              </p:cNvSpPr>
              <p:nvPr/>
            </p:nvSpPr>
            <p:spPr bwMode="auto">
              <a:xfrm flipH="1">
                <a:off x="8314836" y="233158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Freeform 333">
                <a:extLst>
                  <a:ext uri="{FF2B5EF4-FFF2-40B4-BE49-F238E27FC236}">
                    <a16:creationId xmlns:a16="http://schemas.microsoft.com/office/drawing/2014/main" id="{D4F2800E-A6F9-4719-BEBB-0CEEDB533A43}"/>
                  </a:ext>
                </a:extLst>
              </p:cNvPr>
              <p:cNvSpPr>
                <a:spLocks/>
              </p:cNvSpPr>
              <p:nvPr/>
            </p:nvSpPr>
            <p:spPr bwMode="auto">
              <a:xfrm>
                <a:off x="8314836" y="2331588"/>
                <a:ext cx="3156" cy="6311"/>
              </a:xfrm>
              <a:custGeom>
                <a:avLst/>
                <a:gdLst>
                  <a:gd name="T0" fmla="*/ 1 w 1"/>
                  <a:gd name="T1" fmla="*/ 0 h 2"/>
                  <a:gd name="T2" fmla="*/ 1 w 1"/>
                  <a:gd name="T3" fmla="*/ 1 h 2"/>
                  <a:gd name="T4" fmla="*/ 0 w 1"/>
                  <a:gd name="T5" fmla="*/ 2 h 2"/>
                </a:gdLst>
                <a:ahLst/>
                <a:cxnLst>
                  <a:cxn ang="0">
                    <a:pos x="T0" y="T1"/>
                  </a:cxn>
                  <a:cxn ang="0">
                    <a:pos x="T2" y="T3"/>
                  </a:cxn>
                  <a:cxn ang="0">
                    <a:pos x="T4" y="T5"/>
                  </a:cxn>
                </a:cxnLst>
                <a:rect l="0" t="0" r="r" b="b"/>
                <a:pathLst>
                  <a:path w="1" h="2">
                    <a:moveTo>
                      <a:pt x="1" y="0"/>
                    </a:moveTo>
                    <a:cubicBezTo>
                      <a:pt x="1" y="1"/>
                      <a:pt x="1" y="1"/>
                      <a:pt x="1" y="1"/>
                    </a:cubicBezTo>
                    <a:cubicBezTo>
                      <a:pt x="1"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Line 334">
                <a:extLst>
                  <a:ext uri="{FF2B5EF4-FFF2-40B4-BE49-F238E27FC236}">
                    <a16:creationId xmlns:a16="http://schemas.microsoft.com/office/drawing/2014/main" id="{36EF19ED-77A5-4BBE-BE8F-6E27D15CA73F}"/>
                  </a:ext>
                </a:extLst>
              </p:cNvPr>
              <p:cNvSpPr>
                <a:spLocks noChangeShapeType="1"/>
              </p:cNvSpPr>
              <p:nvPr/>
            </p:nvSpPr>
            <p:spPr bwMode="auto">
              <a:xfrm flipH="1">
                <a:off x="8317991" y="2337900"/>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335">
                <a:extLst>
                  <a:ext uri="{FF2B5EF4-FFF2-40B4-BE49-F238E27FC236}">
                    <a16:creationId xmlns:a16="http://schemas.microsoft.com/office/drawing/2014/main" id="{A3E2D152-6FB5-45D0-999B-F465370573ED}"/>
                  </a:ext>
                </a:extLst>
              </p:cNvPr>
              <p:cNvSpPr>
                <a:spLocks/>
              </p:cNvSpPr>
              <p:nvPr/>
            </p:nvSpPr>
            <p:spPr bwMode="auto">
              <a:xfrm>
                <a:off x="8317991" y="233474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0" y="1"/>
                      <a:pt x="0"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336">
                <a:extLst>
                  <a:ext uri="{FF2B5EF4-FFF2-40B4-BE49-F238E27FC236}">
                    <a16:creationId xmlns:a16="http://schemas.microsoft.com/office/drawing/2014/main" id="{9DBB2F70-494F-4C06-903A-CD5293CA10F1}"/>
                  </a:ext>
                </a:extLst>
              </p:cNvPr>
              <p:cNvSpPr>
                <a:spLocks/>
              </p:cNvSpPr>
              <p:nvPr/>
            </p:nvSpPr>
            <p:spPr bwMode="auto">
              <a:xfrm>
                <a:off x="8321147" y="2337900"/>
                <a:ext cx="1578"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337">
                <a:extLst>
                  <a:ext uri="{FF2B5EF4-FFF2-40B4-BE49-F238E27FC236}">
                    <a16:creationId xmlns:a16="http://schemas.microsoft.com/office/drawing/2014/main" id="{EC3D854F-3555-4084-B3AD-3CC5AE3725CF}"/>
                  </a:ext>
                </a:extLst>
              </p:cNvPr>
              <p:cNvSpPr>
                <a:spLocks/>
              </p:cNvSpPr>
              <p:nvPr/>
            </p:nvSpPr>
            <p:spPr bwMode="auto">
              <a:xfrm>
                <a:off x="8223321" y="2232184"/>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338">
                <a:extLst>
                  <a:ext uri="{FF2B5EF4-FFF2-40B4-BE49-F238E27FC236}">
                    <a16:creationId xmlns:a16="http://schemas.microsoft.com/office/drawing/2014/main" id="{33D8952B-7152-4049-9766-F8D48D4A0392}"/>
                  </a:ext>
                </a:extLst>
              </p:cNvPr>
              <p:cNvSpPr>
                <a:spLocks/>
              </p:cNvSpPr>
              <p:nvPr/>
            </p:nvSpPr>
            <p:spPr bwMode="auto">
              <a:xfrm>
                <a:off x="8226476" y="2232184"/>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339">
                <a:extLst>
                  <a:ext uri="{FF2B5EF4-FFF2-40B4-BE49-F238E27FC236}">
                    <a16:creationId xmlns:a16="http://schemas.microsoft.com/office/drawing/2014/main" id="{0D449399-16F8-4112-86BD-FECDE2FEE33A}"/>
                  </a:ext>
                </a:extLst>
              </p:cNvPr>
              <p:cNvSpPr>
                <a:spLocks/>
              </p:cNvSpPr>
              <p:nvPr/>
            </p:nvSpPr>
            <p:spPr bwMode="auto">
              <a:xfrm>
                <a:off x="8226476" y="2235339"/>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1"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340">
                <a:extLst>
                  <a:ext uri="{FF2B5EF4-FFF2-40B4-BE49-F238E27FC236}">
                    <a16:creationId xmlns:a16="http://schemas.microsoft.com/office/drawing/2014/main" id="{489BA660-0EF8-475F-9728-FE57AB16B91E}"/>
                  </a:ext>
                </a:extLst>
              </p:cNvPr>
              <p:cNvSpPr>
                <a:spLocks/>
              </p:cNvSpPr>
              <p:nvPr/>
            </p:nvSpPr>
            <p:spPr bwMode="auto">
              <a:xfrm>
                <a:off x="8229632" y="2235339"/>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341">
                <a:extLst>
                  <a:ext uri="{FF2B5EF4-FFF2-40B4-BE49-F238E27FC236}">
                    <a16:creationId xmlns:a16="http://schemas.microsoft.com/office/drawing/2014/main" id="{9FD76159-B647-4A06-AFE0-F4D7F527EB42}"/>
                  </a:ext>
                </a:extLst>
              </p:cNvPr>
              <p:cNvSpPr>
                <a:spLocks/>
              </p:cNvSpPr>
              <p:nvPr/>
            </p:nvSpPr>
            <p:spPr bwMode="auto">
              <a:xfrm>
                <a:off x="8229632" y="2238495"/>
                <a:ext cx="6311" cy="3156"/>
              </a:xfrm>
              <a:custGeom>
                <a:avLst/>
                <a:gdLst>
                  <a:gd name="T0" fmla="*/ 2 w 2"/>
                  <a:gd name="T1" fmla="*/ 0 h 1"/>
                  <a:gd name="T2" fmla="*/ 1 w 2"/>
                  <a:gd name="T3" fmla="*/ 0 h 1"/>
                  <a:gd name="T4" fmla="*/ 0 w 2"/>
                  <a:gd name="T5" fmla="*/ 1 h 1"/>
                </a:gdLst>
                <a:ahLst/>
                <a:cxnLst>
                  <a:cxn ang="0">
                    <a:pos x="T0" y="T1"/>
                  </a:cxn>
                  <a:cxn ang="0">
                    <a:pos x="T2" y="T3"/>
                  </a:cxn>
                  <a:cxn ang="0">
                    <a:pos x="T4" y="T5"/>
                  </a:cxn>
                </a:cxnLst>
                <a:rect l="0" t="0" r="r" b="b"/>
                <a:pathLst>
                  <a:path w="2" h="1">
                    <a:moveTo>
                      <a:pt x="2" y="0"/>
                    </a:moveTo>
                    <a:cubicBezTo>
                      <a:pt x="2" y="0"/>
                      <a:pt x="1" y="0"/>
                      <a:pt x="1" y="0"/>
                    </a:cubicBezTo>
                    <a:cubicBezTo>
                      <a:pt x="1"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342">
                <a:extLst>
                  <a:ext uri="{FF2B5EF4-FFF2-40B4-BE49-F238E27FC236}">
                    <a16:creationId xmlns:a16="http://schemas.microsoft.com/office/drawing/2014/main" id="{027D2949-BB22-4E95-976E-59B2503B930D}"/>
                  </a:ext>
                </a:extLst>
              </p:cNvPr>
              <p:cNvSpPr>
                <a:spLocks/>
              </p:cNvSpPr>
              <p:nvPr/>
            </p:nvSpPr>
            <p:spPr bwMode="auto">
              <a:xfrm>
                <a:off x="8232788" y="2238495"/>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343">
                <a:extLst>
                  <a:ext uri="{FF2B5EF4-FFF2-40B4-BE49-F238E27FC236}">
                    <a16:creationId xmlns:a16="http://schemas.microsoft.com/office/drawing/2014/main" id="{792656F6-0501-4C09-B6AA-40F67CFE8DB5}"/>
                  </a:ext>
                </a:extLst>
              </p:cNvPr>
              <p:cNvSpPr>
                <a:spLocks/>
              </p:cNvSpPr>
              <p:nvPr/>
            </p:nvSpPr>
            <p:spPr bwMode="auto">
              <a:xfrm>
                <a:off x="8311680" y="2322121"/>
                <a:ext cx="17357" cy="15778"/>
              </a:xfrm>
              <a:custGeom>
                <a:avLst/>
                <a:gdLst>
                  <a:gd name="T0" fmla="*/ 6 w 6"/>
                  <a:gd name="T1" fmla="*/ 1 h 5"/>
                  <a:gd name="T2" fmla="*/ 5 w 6"/>
                  <a:gd name="T3" fmla="*/ 4 h 5"/>
                  <a:gd name="T4" fmla="*/ 4 w 6"/>
                  <a:gd name="T5" fmla="*/ 5 h 5"/>
                  <a:gd name="T6" fmla="*/ 0 w 6"/>
                  <a:gd name="T7" fmla="*/ 1 h 5"/>
                  <a:gd name="T8" fmla="*/ 5 w 6"/>
                  <a:gd name="T9" fmla="*/ 0 h 5"/>
                  <a:gd name="T10" fmla="*/ 6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6" y="1"/>
                    </a:moveTo>
                    <a:cubicBezTo>
                      <a:pt x="6" y="2"/>
                      <a:pt x="6" y="3"/>
                      <a:pt x="5" y="4"/>
                    </a:cubicBezTo>
                    <a:cubicBezTo>
                      <a:pt x="4" y="5"/>
                      <a:pt x="4" y="5"/>
                      <a:pt x="4" y="5"/>
                    </a:cubicBezTo>
                    <a:cubicBezTo>
                      <a:pt x="0" y="1"/>
                      <a:pt x="0" y="1"/>
                      <a:pt x="0" y="1"/>
                    </a:cubicBezTo>
                    <a:cubicBezTo>
                      <a:pt x="5" y="0"/>
                      <a:pt x="5" y="0"/>
                      <a:pt x="5" y="0"/>
                    </a:cubicBezTo>
                    <a:lnTo>
                      <a:pt x="6"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344">
                <a:extLst>
                  <a:ext uri="{FF2B5EF4-FFF2-40B4-BE49-F238E27FC236}">
                    <a16:creationId xmlns:a16="http://schemas.microsoft.com/office/drawing/2014/main" id="{4D692247-492E-48C8-A101-5A78E27DF17B}"/>
                  </a:ext>
                </a:extLst>
              </p:cNvPr>
              <p:cNvSpPr>
                <a:spLocks/>
              </p:cNvSpPr>
              <p:nvPr/>
            </p:nvSpPr>
            <p:spPr bwMode="auto">
              <a:xfrm>
                <a:off x="8289590" y="2307920"/>
                <a:ext cx="36291" cy="26824"/>
              </a:xfrm>
              <a:custGeom>
                <a:avLst/>
                <a:gdLst>
                  <a:gd name="T0" fmla="*/ 2 w 12"/>
                  <a:gd name="T1" fmla="*/ 8 h 9"/>
                  <a:gd name="T2" fmla="*/ 12 w 12"/>
                  <a:gd name="T3" fmla="*/ 6 h 9"/>
                  <a:gd name="T4" fmla="*/ 7 w 12"/>
                  <a:gd name="T5" fmla="*/ 0 h 9"/>
                  <a:gd name="T6" fmla="*/ 0 w 12"/>
                  <a:gd name="T7" fmla="*/ 2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3" y="9"/>
                      <a:pt x="11" y="4"/>
                      <a:pt x="12" y="6"/>
                    </a:cubicBezTo>
                    <a:cubicBezTo>
                      <a:pt x="7" y="0"/>
                      <a:pt x="7" y="0"/>
                      <a:pt x="7" y="0"/>
                    </a:cubicBezTo>
                    <a:cubicBezTo>
                      <a:pt x="7" y="0"/>
                      <a:pt x="1" y="2"/>
                      <a:pt x="0" y="2"/>
                    </a:cubicBezTo>
                    <a:lnTo>
                      <a:pt x="2"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345">
                <a:extLst>
                  <a:ext uri="{FF2B5EF4-FFF2-40B4-BE49-F238E27FC236}">
                    <a16:creationId xmlns:a16="http://schemas.microsoft.com/office/drawing/2014/main" id="{AA5B60FD-DD81-4F82-8617-8FEC6E824DBA}"/>
                  </a:ext>
                </a:extLst>
              </p:cNvPr>
              <p:cNvSpPr>
                <a:spLocks/>
              </p:cNvSpPr>
              <p:nvPr/>
            </p:nvSpPr>
            <p:spPr bwMode="auto">
              <a:xfrm>
                <a:off x="8226476" y="2222717"/>
                <a:ext cx="15778" cy="22090"/>
              </a:xfrm>
              <a:custGeom>
                <a:avLst/>
                <a:gdLst>
                  <a:gd name="T0" fmla="*/ 4 w 5"/>
                  <a:gd name="T1" fmla="*/ 1 h 7"/>
                  <a:gd name="T2" fmla="*/ 1 w 5"/>
                  <a:gd name="T3" fmla="*/ 1 h 7"/>
                  <a:gd name="T4" fmla="*/ 0 w 5"/>
                  <a:gd name="T5" fmla="*/ 2 h 7"/>
                  <a:gd name="T6" fmla="*/ 4 w 5"/>
                  <a:gd name="T7" fmla="*/ 7 h 7"/>
                  <a:gd name="T8" fmla="*/ 5 w 5"/>
                  <a:gd name="T9" fmla="*/ 2 h 7"/>
                  <a:gd name="T10" fmla="*/ 4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4" y="1"/>
                    </a:moveTo>
                    <a:cubicBezTo>
                      <a:pt x="4" y="0"/>
                      <a:pt x="2" y="0"/>
                      <a:pt x="1" y="1"/>
                    </a:cubicBezTo>
                    <a:cubicBezTo>
                      <a:pt x="1" y="2"/>
                      <a:pt x="0" y="2"/>
                      <a:pt x="0" y="2"/>
                    </a:cubicBezTo>
                    <a:cubicBezTo>
                      <a:pt x="4" y="7"/>
                      <a:pt x="4" y="7"/>
                      <a:pt x="4" y="7"/>
                    </a:cubicBezTo>
                    <a:cubicBezTo>
                      <a:pt x="5" y="2"/>
                      <a:pt x="5" y="2"/>
                      <a:pt x="5" y="2"/>
                    </a:cubicBezTo>
                    <a:lnTo>
                      <a:pt x="4"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346">
                <a:extLst>
                  <a:ext uri="{FF2B5EF4-FFF2-40B4-BE49-F238E27FC236}">
                    <a16:creationId xmlns:a16="http://schemas.microsoft.com/office/drawing/2014/main" id="{492BE64E-C87C-4CF3-8E30-946349AC4151}"/>
                  </a:ext>
                </a:extLst>
              </p:cNvPr>
              <p:cNvSpPr>
                <a:spLocks/>
              </p:cNvSpPr>
              <p:nvPr/>
            </p:nvSpPr>
            <p:spPr bwMode="auto">
              <a:xfrm>
                <a:off x="8226476" y="2225872"/>
                <a:ext cx="28401" cy="41024"/>
              </a:xfrm>
              <a:custGeom>
                <a:avLst/>
                <a:gdLst>
                  <a:gd name="T0" fmla="*/ 1 w 9"/>
                  <a:gd name="T1" fmla="*/ 10 h 13"/>
                  <a:gd name="T2" fmla="*/ 4 w 9"/>
                  <a:gd name="T3" fmla="*/ 0 h 13"/>
                  <a:gd name="T4" fmla="*/ 9 w 9"/>
                  <a:gd name="T5" fmla="*/ 6 h 13"/>
                  <a:gd name="T6" fmla="*/ 6 w 9"/>
                  <a:gd name="T7" fmla="*/ 13 h 13"/>
                  <a:gd name="T8" fmla="*/ 1 w 9"/>
                  <a:gd name="T9" fmla="*/ 10 h 13"/>
                </a:gdLst>
                <a:ahLst/>
                <a:cxnLst>
                  <a:cxn ang="0">
                    <a:pos x="T0" y="T1"/>
                  </a:cxn>
                  <a:cxn ang="0">
                    <a:pos x="T2" y="T3"/>
                  </a:cxn>
                  <a:cxn ang="0">
                    <a:pos x="T4" y="T5"/>
                  </a:cxn>
                  <a:cxn ang="0">
                    <a:pos x="T6" y="T7"/>
                  </a:cxn>
                  <a:cxn ang="0">
                    <a:pos x="T8" y="T9"/>
                  </a:cxn>
                </a:cxnLst>
                <a:rect l="0" t="0" r="r" b="b"/>
                <a:pathLst>
                  <a:path w="9" h="13">
                    <a:moveTo>
                      <a:pt x="1" y="10"/>
                    </a:moveTo>
                    <a:cubicBezTo>
                      <a:pt x="0" y="9"/>
                      <a:pt x="6" y="2"/>
                      <a:pt x="4" y="0"/>
                    </a:cubicBezTo>
                    <a:cubicBezTo>
                      <a:pt x="9" y="6"/>
                      <a:pt x="9" y="6"/>
                      <a:pt x="9" y="6"/>
                    </a:cubicBezTo>
                    <a:cubicBezTo>
                      <a:pt x="9" y="6"/>
                      <a:pt x="6" y="11"/>
                      <a:pt x="6" y="13"/>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347">
                <a:extLst>
                  <a:ext uri="{FF2B5EF4-FFF2-40B4-BE49-F238E27FC236}">
                    <a16:creationId xmlns:a16="http://schemas.microsoft.com/office/drawing/2014/main" id="{A3657F2B-195D-4B22-B5A4-2A669F2199D0}"/>
                  </a:ext>
                </a:extLst>
              </p:cNvPr>
              <p:cNvSpPr>
                <a:spLocks/>
              </p:cNvSpPr>
              <p:nvPr/>
            </p:nvSpPr>
            <p:spPr bwMode="auto">
              <a:xfrm>
                <a:off x="8229632" y="2251118"/>
                <a:ext cx="78892" cy="80471"/>
              </a:xfrm>
              <a:custGeom>
                <a:avLst/>
                <a:gdLst>
                  <a:gd name="T0" fmla="*/ 10 w 25"/>
                  <a:gd name="T1" fmla="*/ 14 h 26"/>
                  <a:gd name="T2" fmla="*/ 10 w 25"/>
                  <a:gd name="T3" fmla="*/ 14 h 26"/>
                  <a:gd name="T4" fmla="*/ 21 w 25"/>
                  <a:gd name="T5" fmla="*/ 26 h 26"/>
                  <a:gd name="T6" fmla="*/ 25 w 25"/>
                  <a:gd name="T7" fmla="*/ 17 h 26"/>
                  <a:gd name="T8" fmla="*/ 23 w 25"/>
                  <a:gd name="T9" fmla="*/ 14 h 26"/>
                  <a:gd name="T10" fmla="*/ 22 w 25"/>
                  <a:gd name="T11" fmla="*/ 15 h 26"/>
                  <a:gd name="T12" fmla="*/ 16 w 25"/>
                  <a:gd name="T13" fmla="*/ 9 h 26"/>
                  <a:gd name="T14" fmla="*/ 11 w 25"/>
                  <a:gd name="T15" fmla="*/ 2 h 26"/>
                  <a:gd name="T16" fmla="*/ 12 w 25"/>
                  <a:gd name="T17" fmla="*/ 2 h 26"/>
                  <a:gd name="T18" fmla="*/ 10 w 25"/>
                  <a:gd name="T19" fmla="*/ 0 h 26"/>
                  <a:gd name="T20" fmla="*/ 0 w 25"/>
                  <a:gd name="T21" fmla="*/ 2 h 26"/>
                  <a:gd name="T22" fmla="*/ 10 w 25"/>
                  <a:gd name="T2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0" y="14"/>
                    </a:moveTo>
                    <a:cubicBezTo>
                      <a:pt x="10" y="14"/>
                      <a:pt x="10" y="14"/>
                      <a:pt x="10" y="14"/>
                    </a:cubicBezTo>
                    <a:cubicBezTo>
                      <a:pt x="21" y="26"/>
                      <a:pt x="21" y="26"/>
                      <a:pt x="21" y="26"/>
                    </a:cubicBezTo>
                    <a:cubicBezTo>
                      <a:pt x="20" y="25"/>
                      <a:pt x="25" y="17"/>
                      <a:pt x="25" y="17"/>
                    </a:cubicBezTo>
                    <a:cubicBezTo>
                      <a:pt x="23" y="14"/>
                      <a:pt x="23" y="14"/>
                      <a:pt x="23" y="14"/>
                    </a:cubicBezTo>
                    <a:cubicBezTo>
                      <a:pt x="22" y="15"/>
                      <a:pt x="22" y="15"/>
                      <a:pt x="22" y="15"/>
                    </a:cubicBezTo>
                    <a:cubicBezTo>
                      <a:pt x="22" y="15"/>
                      <a:pt x="19" y="13"/>
                      <a:pt x="16" y="9"/>
                    </a:cubicBezTo>
                    <a:cubicBezTo>
                      <a:pt x="13" y="6"/>
                      <a:pt x="11" y="2"/>
                      <a:pt x="11" y="2"/>
                    </a:cubicBezTo>
                    <a:cubicBezTo>
                      <a:pt x="12" y="2"/>
                      <a:pt x="12" y="2"/>
                      <a:pt x="12" y="2"/>
                    </a:cubicBezTo>
                    <a:cubicBezTo>
                      <a:pt x="10" y="0"/>
                      <a:pt x="10" y="0"/>
                      <a:pt x="10" y="0"/>
                    </a:cubicBezTo>
                    <a:cubicBezTo>
                      <a:pt x="10" y="0"/>
                      <a:pt x="1" y="3"/>
                      <a:pt x="0" y="2"/>
                    </a:cubicBezTo>
                    <a:lnTo>
                      <a:pt x="10"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348">
                <a:extLst>
                  <a:ext uri="{FF2B5EF4-FFF2-40B4-BE49-F238E27FC236}">
                    <a16:creationId xmlns:a16="http://schemas.microsoft.com/office/drawing/2014/main" id="{BB9537CE-67CF-46AF-9E2A-7A07D67B0500}"/>
                  </a:ext>
                </a:extLst>
              </p:cNvPr>
              <p:cNvSpPr>
                <a:spLocks/>
              </p:cNvSpPr>
              <p:nvPr/>
            </p:nvSpPr>
            <p:spPr bwMode="auto">
              <a:xfrm>
                <a:off x="8229632" y="2235339"/>
                <a:ext cx="88359" cy="93093"/>
              </a:xfrm>
              <a:custGeom>
                <a:avLst/>
                <a:gdLst>
                  <a:gd name="T0" fmla="*/ 6 w 28"/>
                  <a:gd name="T1" fmla="*/ 23 h 30"/>
                  <a:gd name="T2" fmla="*/ 28 w 28"/>
                  <a:gd name="T3" fmla="*/ 27 h 30"/>
                  <a:gd name="T4" fmla="*/ 15 w 28"/>
                  <a:gd name="T5" fmla="*/ 15 h 30"/>
                  <a:gd name="T6" fmla="*/ 5 w 28"/>
                  <a:gd name="T7" fmla="*/ 0 h 30"/>
                  <a:gd name="T8" fmla="*/ 6 w 28"/>
                  <a:gd name="T9" fmla="*/ 23 h 30"/>
                </a:gdLst>
                <a:ahLst/>
                <a:cxnLst>
                  <a:cxn ang="0">
                    <a:pos x="T0" y="T1"/>
                  </a:cxn>
                  <a:cxn ang="0">
                    <a:pos x="T2" y="T3"/>
                  </a:cxn>
                  <a:cxn ang="0">
                    <a:pos x="T4" y="T5"/>
                  </a:cxn>
                  <a:cxn ang="0">
                    <a:pos x="T6" y="T7"/>
                  </a:cxn>
                  <a:cxn ang="0">
                    <a:pos x="T8" y="T9"/>
                  </a:cxn>
                </a:cxnLst>
                <a:rect l="0" t="0" r="r" b="b"/>
                <a:pathLst>
                  <a:path w="28" h="30">
                    <a:moveTo>
                      <a:pt x="6" y="23"/>
                    </a:moveTo>
                    <a:cubicBezTo>
                      <a:pt x="18" y="30"/>
                      <a:pt x="28" y="27"/>
                      <a:pt x="28" y="27"/>
                    </a:cubicBezTo>
                    <a:cubicBezTo>
                      <a:pt x="28" y="27"/>
                      <a:pt x="22" y="23"/>
                      <a:pt x="15" y="15"/>
                    </a:cubicBezTo>
                    <a:cubicBezTo>
                      <a:pt x="8" y="7"/>
                      <a:pt x="5" y="0"/>
                      <a:pt x="5" y="0"/>
                    </a:cubicBezTo>
                    <a:cubicBezTo>
                      <a:pt x="5" y="0"/>
                      <a:pt x="0" y="10"/>
                      <a:pt x="6" y="23"/>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349">
                <a:extLst>
                  <a:ext uri="{FF2B5EF4-FFF2-40B4-BE49-F238E27FC236}">
                    <a16:creationId xmlns:a16="http://schemas.microsoft.com/office/drawing/2014/main" id="{A6C4E49B-8802-4252-8183-4DB840847A50}"/>
                  </a:ext>
                </a:extLst>
              </p:cNvPr>
              <p:cNvSpPr>
                <a:spLocks/>
              </p:cNvSpPr>
              <p:nvPr/>
            </p:nvSpPr>
            <p:spPr bwMode="auto">
              <a:xfrm>
                <a:off x="8261189" y="2295298"/>
                <a:ext cx="47335" cy="23668"/>
              </a:xfrm>
              <a:custGeom>
                <a:avLst/>
                <a:gdLst>
                  <a:gd name="T0" fmla="*/ 0 w 15"/>
                  <a:gd name="T1" fmla="*/ 5 h 8"/>
                  <a:gd name="T2" fmla="*/ 15 w 15"/>
                  <a:gd name="T3" fmla="*/ 7 h 8"/>
                  <a:gd name="T4" fmla="*/ 6 w 15"/>
                  <a:gd name="T5" fmla="*/ 0 h 8"/>
                  <a:gd name="T6" fmla="*/ 0 w 15"/>
                  <a:gd name="T7" fmla="*/ 5 h 8"/>
                </a:gdLst>
                <a:ahLst/>
                <a:cxnLst>
                  <a:cxn ang="0">
                    <a:pos x="T0" y="T1"/>
                  </a:cxn>
                  <a:cxn ang="0">
                    <a:pos x="T2" y="T3"/>
                  </a:cxn>
                  <a:cxn ang="0">
                    <a:pos x="T4" y="T5"/>
                  </a:cxn>
                  <a:cxn ang="0">
                    <a:pos x="T6" y="T7"/>
                  </a:cxn>
                </a:cxnLst>
                <a:rect l="0" t="0" r="r" b="b"/>
                <a:pathLst>
                  <a:path w="15" h="8">
                    <a:moveTo>
                      <a:pt x="0" y="5"/>
                    </a:moveTo>
                    <a:cubicBezTo>
                      <a:pt x="10" y="8"/>
                      <a:pt x="15" y="7"/>
                      <a:pt x="15" y="7"/>
                    </a:cubicBezTo>
                    <a:cubicBezTo>
                      <a:pt x="15" y="7"/>
                      <a:pt x="9" y="4"/>
                      <a:pt x="6" y="0"/>
                    </a:cubicBez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350">
                <a:extLst>
                  <a:ext uri="{FF2B5EF4-FFF2-40B4-BE49-F238E27FC236}">
                    <a16:creationId xmlns:a16="http://schemas.microsoft.com/office/drawing/2014/main" id="{DF51D4CB-05FC-4854-BA7D-01A7270A5256}"/>
                  </a:ext>
                </a:extLst>
              </p:cNvPr>
              <p:cNvSpPr>
                <a:spLocks/>
              </p:cNvSpPr>
              <p:nvPr/>
            </p:nvSpPr>
            <p:spPr bwMode="auto">
              <a:xfrm>
                <a:off x="8239099" y="2247962"/>
                <a:ext cx="25246" cy="47335"/>
              </a:xfrm>
              <a:custGeom>
                <a:avLst/>
                <a:gdLst>
                  <a:gd name="T0" fmla="*/ 3 w 8"/>
                  <a:gd name="T1" fmla="*/ 15 h 15"/>
                  <a:gd name="T2" fmla="*/ 2 w 8"/>
                  <a:gd name="T3" fmla="*/ 0 h 15"/>
                  <a:gd name="T4" fmla="*/ 8 w 8"/>
                  <a:gd name="T5" fmla="*/ 10 h 15"/>
                  <a:gd name="T6" fmla="*/ 3 w 8"/>
                  <a:gd name="T7" fmla="*/ 15 h 15"/>
                </a:gdLst>
                <a:ahLst/>
                <a:cxnLst>
                  <a:cxn ang="0">
                    <a:pos x="T0" y="T1"/>
                  </a:cxn>
                  <a:cxn ang="0">
                    <a:pos x="T2" y="T3"/>
                  </a:cxn>
                  <a:cxn ang="0">
                    <a:pos x="T4" y="T5"/>
                  </a:cxn>
                  <a:cxn ang="0">
                    <a:pos x="T6" y="T7"/>
                  </a:cxn>
                </a:cxnLst>
                <a:rect l="0" t="0" r="r" b="b"/>
                <a:pathLst>
                  <a:path w="8" h="15">
                    <a:moveTo>
                      <a:pt x="3" y="15"/>
                    </a:moveTo>
                    <a:cubicBezTo>
                      <a:pt x="0" y="5"/>
                      <a:pt x="2" y="0"/>
                      <a:pt x="2" y="0"/>
                    </a:cubicBezTo>
                    <a:cubicBezTo>
                      <a:pt x="2" y="0"/>
                      <a:pt x="4" y="5"/>
                      <a:pt x="8" y="10"/>
                    </a:cubicBez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351">
                <a:extLst>
                  <a:ext uri="{FF2B5EF4-FFF2-40B4-BE49-F238E27FC236}">
                    <a16:creationId xmlns:a16="http://schemas.microsoft.com/office/drawing/2014/main" id="{0602D684-440B-43F5-AF1C-64DD4214C12E}"/>
                  </a:ext>
                </a:extLst>
              </p:cNvPr>
              <p:cNvSpPr>
                <a:spLocks/>
              </p:cNvSpPr>
              <p:nvPr/>
            </p:nvSpPr>
            <p:spPr bwMode="auto">
              <a:xfrm>
                <a:off x="8251722" y="2288986"/>
                <a:ext cx="15778" cy="15778"/>
              </a:xfrm>
              <a:custGeom>
                <a:avLst/>
                <a:gdLst>
                  <a:gd name="T0" fmla="*/ 0 w 10"/>
                  <a:gd name="T1" fmla="*/ 4 h 10"/>
                  <a:gd name="T2" fmla="*/ 2 w 10"/>
                  <a:gd name="T3" fmla="*/ 6 h 10"/>
                  <a:gd name="T4" fmla="*/ 0 w 10"/>
                  <a:gd name="T5" fmla="*/ 8 h 10"/>
                  <a:gd name="T6" fmla="*/ 2 w 10"/>
                  <a:gd name="T7" fmla="*/ 10 h 10"/>
                  <a:gd name="T8" fmla="*/ 4 w 10"/>
                  <a:gd name="T9" fmla="*/ 8 h 10"/>
                  <a:gd name="T10" fmla="*/ 6 w 10"/>
                  <a:gd name="T11" fmla="*/ 10 h 10"/>
                  <a:gd name="T12" fmla="*/ 8 w 10"/>
                  <a:gd name="T13" fmla="*/ 10 h 10"/>
                  <a:gd name="T14" fmla="*/ 6 w 10"/>
                  <a:gd name="T15" fmla="*/ 6 h 10"/>
                  <a:gd name="T16" fmla="*/ 10 w 10"/>
                  <a:gd name="T17" fmla="*/ 2 h 10"/>
                  <a:gd name="T18" fmla="*/ 10 w 10"/>
                  <a:gd name="T19" fmla="*/ 0 h 10"/>
                  <a:gd name="T20" fmla="*/ 4 w 10"/>
                  <a:gd name="T21" fmla="*/ 6 h 10"/>
                  <a:gd name="T22" fmla="*/ 2 w 10"/>
                  <a:gd name="T23" fmla="*/ 2 h 10"/>
                  <a:gd name="T24" fmla="*/ 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4"/>
                    </a:moveTo>
                    <a:lnTo>
                      <a:pt x="2" y="6"/>
                    </a:lnTo>
                    <a:lnTo>
                      <a:pt x="0" y="8"/>
                    </a:lnTo>
                    <a:lnTo>
                      <a:pt x="2" y="10"/>
                    </a:lnTo>
                    <a:lnTo>
                      <a:pt x="4" y="8"/>
                    </a:lnTo>
                    <a:lnTo>
                      <a:pt x="6" y="10"/>
                    </a:lnTo>
                    <a:lnTo>
                      <a:pt x="8" y="10"/>
                    </a:lnTo>
                    <a:lnTo>
                      <a:pt x="6" y="6"/>
                    </a:lnTo>
                    <a:lnTo>
                      <a:pt x="10" y="2"/>
                    </a:lnTo>
                    <a:lnTo>
                      <a:pt x="10" y="0"/>
                    </a:lnTo>
                    <a:lnTo>
                      <a:pt x="4" y="6"/>
                    </a:lnTo>
                    <a:lnTo>
                      <a:pt x="2" y="2"/>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352">
                <a:extLst>
                  <a:ext uri="{FF2B5EF4-FFF2-40B4-BE49-F238E27FC236}">
                    <a16:creationId xmlns:a16="http://schemas.microsoft.com/office/drawing/2014/main" id="{0EF7096D-53C6-42EF-BF0D-DBB6E7AC5C8E}"/>
                  </a:ext>
                </a:extLst>
              </p:cNvPr>
              <p:cNvSpPr>
                <a:spLocks/>
              </p:cNvSpPr>
              <p:nvPr/>
            </p:nvSpPr>
            <p:spPr bwMode="auto">
              <a:xfrm>
                <a:off x="6949999" y="1239720"/>
                <a:ext cx="113605" cy="102560"/>
              </a:xfrm>
              <a:custGeom>
                <a:avLst/>
                <a:gdLst>
                  <a:gd name="T0" fmla="*/ 37 w 37"/>
                  <a:gd name="T1" fmla="*/ 1 h 33"/>
                  <a:gd name="T2" fmla="*/ 2 w 37"/>
                  <a:gd name="T3" fmla="*/ 20 h 33"/>
                  <a:gd name="T4" fmla="*/ 0 w 37"/>
                  <a:gd name="T5" fmla="*/ 24 h 33"/>
                  <a:gd name="T6" fmla="*/ 26 w 37"/>
                  <a:gd name="T7" fmla="*/ 33 h 33"/>
                  <a:gd name="T8" fmla="*/ 37 w 37"/>
                  <a:gd name="T9" fmla="*/ 1 h 33"/>
                </a:gdLst>
                <a:ahLst/>
                <a:cxnLst>
                  <a:cxn ang="0">
                    <a:pos x="T0" y="T1"/>
                  </a:cxn>
                  <a:cxn ang="0">
                    <a:pos x="T2" y="T3"/>
                  </a:cxn>
                  <a:cxn ang="0">
                    <a:pos x="T4" y="T5"/>
                  </a:cxn>
                  <a:cxn ang="0">
                    <a:pos x="T6" y="T7"/>
                  </a:cxn>
                  <a:cxn ang="0">
                    <a:pos x="T8" y="T9"/>
                  </a:cxn>
                </a:cxnLst>
                <a:rect l="0" t="0" r="r" b="b"/>
                <a:pathLst>
                  <a:path w="37" h="33">
                    <a:moveTo>
                      <a:pt x="37" y="1"/>
                    </a:moveTo>
                    <a:cubicBezTo>
                      <a:pt x="36" y="0"/>
                      <a:pt x="8" y="3"/>
                      <a:pt x="2" y="20"/>
                    </a:cubicBezTo>
                    <a:cubicBezTo>
                      <a:pt x="0" y="24"/>
                      <a:pt x="0" y="24"/>
                      <a:pt x="0" y="24"/>
                    </a:cubicBezTo>
                    <a:cubicBezTo>
                      <a:pt x="26" y="33"/>
                      <a:pt x="26" y="33"/>
                      <a:pt x="26" y="33"/>
                    </a:cubicBezTo>
                    <a:lnTo>
                      <a:pt x="37"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353">
                <a:extLst>
                  <a:ext uri="{FF2B5EF4-FFF2-40B4-BE49-F238E27FC236}">
                    <a16:creationId xmlns:a16="http://schemas.microsoft.com/office/drawing/2014/main" id="{0041AB05-CC23-4FF7-9D16-37D463A8200F}"/>
                  </a:ext>
                </a:extLst>
              </p:cNvPr>
              <p:cNvSpPr>
                <a:spLocks/>
              </p:cNvSpPr>
              <p:nvPr/>
            </p:nvSpPr>
            <p:spPr bwMode="auto">
              <a:xfrm>
                <a:off x="7005224" y="1242875"/>
                <a:ext cx="124650" cy="189341"/>
              </a:xfrm>
              <a:custGeom>
                <a:avLst/>
                <a:gdLst>
                  <a:gd name="T0" fmla="*/ 34 w 40"/>
                  <a:gd name="T1" fmla="*/ 38 h 61"/>
                  <a:gd name="T2" fmla="*/ 19 w 40"/>
                  <a:gd name="T3" fmla="*/ 0 h 61"/>
                  <a:gd name="T4" fmla="*/ 0 w 40"/>
                  <a:gd name="T5" fmla="*/ 52 h 61"/>
                  <a:gd name="T6" fmla="*/ 26 w 40"/>
                  <a:gd name="T7" fmla="*/ 61 h 61"/>
                  <a:gd name="T8" fmla="*/ 34 w 40"/>
                  <a:gd name="T9" fmla="*/ 38 h 61"/>
                </a:gdLst>
                <a:ahLst/>
                <a:cxnLst>
                  <a:cxn ang="0">
                    <a:pos x="T0" y="T1"/>
                  </a:cxn>
                  <a:cxn ang="0">
                    <a:pos x="T2" y="T3"/>
                  </a:cxn>
                  <a:cxn ang="0">
                    <a:pos x="T4" y="T5"/>
                  </a:cxn>
                  <a:cxn ang="0">
                    <a:pos x="T6" y="T7"/>
                  </a:cxn>
                  <a:cxn ang="0">
                    <a:pos x="T8" y="T9"/>
                  </a:cxn>
                </a:cxnLst>
                <a:rect l="0" t="0" r="r" b="b"/>
                <a:pathLst>
                  <a:path w="40" h="61">
                    <a:moveTo>
                      <a:pt x="34" y="38"/>
                    </a:moveTo>
                    <a:cubicBezTo>
                      <a:pt x="40" y="20"/>
                      <a:pt x="21" y="1"/>
                      <a:pt x="19" y="0"/>
                    </a:cubicBezTo>
                    <a:cubicBezTo>
                      <a:pt x="0" y="52"/>
                      <a:pt x="0" y="52"/>
                      <a:pt x="0" y="52"/>
                    </a:cubicBezTo>
                    <a:cubicBezTo>
                      <a:pt x="26" y="61"/>
                      <a:pt x="26" y="61"/>
                      <a:pt x="26" y="61"/>
                    </a:cubicBezTo>
                    <a:lnTo>
                      <a:pt x="34" y="38"/>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354">
                <a:extLst>
                  <a:ext uri="{FF2B5EF4-FFF2-40B4-BE49-F238E27FC236}">
                    <a16:creationId xmlns:a16="http://schemas.microsoft.com/office/drawing/2014/main" id="{A174078D-A427-4894-8E6D-42AF1C182698}"/>
                  </a:ext>
                </a:extLst>
              </p:cNvPr>
              <p:cNvSpPr>
                <a:spLocks/>
              </p:cNvSpPr>
              <p:nvPr/>
            </p:nvSpPr>
            <p:spPr bwMode="auto">
              <a:xfrm>
                <a:off x="6927909" y="1315456"/>
                <a:ext cx="102560" cy="89938"/>
              </a:xfrm>
              <a:custGeom>
                <a:avLst/>
                <a:gdLst>
                  <a:gd name="T0" fmla="*/ 65 w 65"/>
                  <a:gd name="T1" fmla="*/ 17 h 57"/>
                  <a:gd name="T2" fmla="*/ 14 w 65"/>
                  <a:gd name="T3" fmla="*/ 0 h 57"/>
                  <a:gd name="T4" fmla="*/ 0 w 65"/>
                  <a:gd name="T5" fmla="*/ 39 h 57"/>
                  <a:gd name="T6" fmla="*/ 49 w 65"/>
                  <a:gd name="T7" fmla="*/ 57 h 57"/>
                  <a:gd name="T8" fmla="*/ 65 w 65"/>
                  <a:gd name="T9" fmla="*/ 17 h 57"/>
                </a:gdLst>
                <a:ahLst/>
                <a:cxnLst>
                  <a:cxn ang="0">
                    <a:pos x="T0" y="T1"/>
                  </a:cxn>
                  <a:cxn ang="0">
                    <a:pos x="T2" y="T3"/>
                  </a:cxn>
                  <a:cxn ang="0">
                    <a:pos x="T4" y="T5"/>
                  </a:cxn>
                  <a:cxn ang="0">
                    <a:pos x="T6" y="T7"/>
                  </a:cxn>
                  <a:cxn ang="0">
                    <a:pos x="T8" y="T9"/>
                  </a:cxn>
                </a:cxnLst>
                <a:rect l="0" t="0" r="r" b="b"/>
                <a:pathLst>
                  <a:path w="65" h="57">
                    <a:moveTo>
                      <a:pt x="65" y="17"/>
                    </a:moveTo>
                    <a:lnTo>
                      <a:pt x="14" y="0"/>
                    </a:lnTo>
                    <a:lnTo>
                      <a:pt x="0" y="39"/>
                    </a:lnTo>
                    <a:lnTo>
                      <a:pt x="49" y="57"/>
                    </a:lnTo>
                    <a:lnTo>
                      <a:pt x="65" y="1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355">
                <a:extLst>
                  <a:ext uri="{FF2B5EF4-FFF2-40B4-BE49-F238E27FC236}">
                    <a16:creationId xmlns:a16="http://schemas.microsoft.com/office/drawing/2014/main" id="{A1D5BBE7-4822-4D28-A616-53E23342F05B}"/>
                  </a:ext>
                </a:extLst>
              </p:cNvPr>
              <p:cNvSpPr>
                <a:spLocks/>
              </p:cNvSpPr>
              <p:nvPr/>
            </p:nvSpPr>
            <p:spPr bwMode="auto">
              <a:xfrm>
                <a:off x="6940532" y="1320189"/>
                <a:ext cx="86782" cy="53647"/>
              </a:xfrm>
              <a:custGeom>
                <a:avLst/>
                <a:gdLst>
                  <a:gd name="T0" fmla="*/ 1 w 28"/>
                  <a:gd name="T1" fmla="*/ 9 h 17"/>
                  <a:gd name="T2" fmla="*/ 3 w 28"/>
                  <a:gd name="T3" fmla="*/ 9 h 17"/>
                  <a:gd name="T4" fmla="*/ 5 w 28"/>
                  <a:gd name="T5" fmla="*/ 11 h 17"/>
                  <a:gd name="T6" fmla="*/ 7 w 28"/>
                  <a:gd name="T7" fmla="*/ 11 h 17"/>
                  <a:gd name="T8" fmla="*/ 9 w 28"/>
                  <a:gd name="T9" fmla="*/ 13 h 17"/>
                  <a:gd name="T10" fmla="*/ 12 w 28"/>
                  <a:gd name="T11" fmla="*/ 12 h 17"/>
                  <a:gd name="T12" fmla="*/ 13 w 28"/>
                  <a:gd name="T13" fmla="*/ 14 h 17"/>
                  <a:gd name="T14" fmla="*/ 16 w 28"/>
                  <a:gd name="T15" fmla="*/ 14 h 17"/>
                  <a:gd name="T16" fmla="*/ 18 w 28"/>
                  <a:gd name="T17" fmla="*/ 16 h 17"/>
                  <a:gd name="T18" fmla="*/ 20 w 28"/>
                  <a:gd name="T19" fmla="*/ 16 h 17"/>
                  <a:gd name="T20" fmla="*/ 22 w 28"/>
                  <a:gd name="T21" fmla="*/ 17 h 17"/>
                  <a:gd name="T22" fmla="*/ 25 w 28"/>
                  <a:gd name="T23" fmla="*/ 17 h 17"/>
                  <a:gd name="T24" fmla="*/ 28 w 28"/>
                  <a:gd name="T25" fmla="*/ 9 h 17"/>
                  <a:gd name="T26" fmla="*/ 25 w 28"/>
                  <a:gd name="T27" fmla="*/ 9 h 17"/>
                  <a:gd name="T28" fmla="*/ 23 w 28"/>
                  <a:gd name="T29" fmla="*/ 7 h 17"/>
                  <a:gd name="T30" fmla="*/ 21 w 28"/>
                  <a:gd name="T31" fmla="*/ 8 h 17"/>
                  <a:gd name="T32" fmla="*/ 19 w 28"/>
                  <a:gd name="T33" fmla="*/ 6 h 17"/>
                  <a:gd name="T34" fmla="*/ 16 w 28"/>
                  <a:gd name="T35" fmla="*/ 6 h 17"/>
                  <a:gd name="T36" fmla="*/ 15 w 28"/>
                  <a:gd name="T37" fmla="*/ 4 h 17"/>
                  <a:gd name="T38" fmla="*/ 12 w 28"/>
                  <a:gd name="T39" fmla="*/ 4 h 17"/>
                  <a:gd name="T40" fmla="*/ 10 w 28"/>
                  <a:gd name="T41" fmla="*/ 3 h 17"/>
                  <a:gd name="T42" fmla="*/ 8 w 28"/>
                  <a:gd name="T43" fmla="*/ 3 h 17"/>
                  <a:gd name="T44" fmla="*/ 6 w 28"/>
                  <a:gd name="T45" fmla="*/ 1 h 17"/>
                  <a:gd name="T46" fmla="*/ 4 w 28"/>
                  <a:gd name="T47" fmla="*/ 1 h 17"/>
                  <a:gd name="T48" fmla="*/ 2 w 28"/>
                  <a:gd name="T49" fmla="*/ 0 h 17"/>
                  <a:gd name="T50" fmla="*/ 0 w 28"/>
                  <a:gd name="T51" fmla="*/ 8 h 17"/>
                  <a:gd name="T52" fmla="*/ 1 w 28"/>
                  <a:gd name="T5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17">
                    <a:moveTo>
                      <a:pt x="1" y="9"/>
                    </a:moveTo>
                    <a:cubicBezTo>
                      <a:pt x="2" y="10"/>
                      <a:pt x="2" y="9"/>
                      <a:pt x="3" y="9"/>
                    </a:cubicBezTo>
                    <a:cubicBezTo>
                      <a:pt x="4" y="10"/>
                      <a:pt x="4" y="11"/>
                      <a:pt x="5" y="11"/>
                    </a:cubicBezTo>
                    <a:cubicBezTo>
                      <a:pt x="6" y="11"/>
                      <a:pt x="7" y="11"/>
                      <a:pt x="7" y="11"/>
                    </a:cubicBezTo>
                    <a:cubicBezTo>
                      <a:pt x="8" y="11"/>
                      <a:pt x="8" y="12"/>
                      <a:pt x="9" y="13"/>
                    </a:cubicBezTo>
                    <a:cubicBezTo>
                      <a:pt x="10" y="13"/>
                      <a:pt x="11" y="12"/>
                      <a:pt x="12" y="12"/>
                    </a:cubicBezTo>
                    <a:cubicBezTo>
                      <a:pt x="13" y="13"/>
                      <a:pt x="13" y="14"/>
                      <a:pt x="13" y="14"/>
                    </a:cubicBezTo>
                    <a:cubicBezTo>
                      <a:pt x="14" y="14"/>
                      <a:pt x="15" y="14"/>
                      <a:pt x="16" y="14"/>
                    </a:cubicBezTo>
                    <a:cubicBezTo>
                      <a:pt x="17" y="14"/>
                      <a:pt x="17" y="15"/>
                      <a:pt x="18" y="16"/>
                    </a:cubicBezTo>
                    <a:cubicBezTo>
                      <a:pt x="19" y="16"/>
                      <a:pt x="19" y="15"/>
                      <a:pt x="20" y="16"/>
                    </a:cubicBezTo>
                    <a:cubicBezTo>
                      <a:pt x="21" y="16"/>
                      <a:pt x="21" y="17"/>
                      <a:pt x="22" y="17"/>
                    </a:cubicBezTo>
                    <a:cubicBezTo>
                      <a:pt x="23" y="17"/>
                      <a:pt x="24" y="17"/>
                      <a:pt x="25" y="17"/>
                    </a:cubicBezTo>
                    <a:cubicBezTo>
                      <a:pt x="28" y="9"/>
                      <a:pt x="28" y="9"/>
                      <a:pt x="28" y="9"/>
                    </a:cubicBezTo>
                    <a:cubicBezTo>
                      <a:pt x="27" y="9"/>
                      <a:pt x="26" y="9"/>
                      <a:pt x="25" y="9"/>
                    </a:cubicBezTo>
                    <a:cubicBezTo>
                      <a:pt x="24" y="9"/>
                      <a:pt x="24" y="8"/>
                      <a:pt x="23" y="7"/>
                    </a:cubicBezTo>
                    <a:cubicBezTo>
                      <a:pt x="22" y="7"/>
                      <a:pt x="22" y="8"/>
                      <a:pt x="21" y="8"/>
                    </a:cubicBezTo>
                    <a:cubicBezTo>
                      <a:pt x="20" y="7"/>
                      <a:pt x="20" y="6"/>
                      <a:pt x="19" y="6"/>
                    </a:cubicBezTo>
                    <a:cubicBezTo>
                      <a:pt x="18" y="6"/>
                      <a:pt x="17" y="6"/>
                      <a:pt x="16" y="6"/>
                    </a:cubicBezTo>
                    <a:cubicBezTo>
                      <a:pt x="16" y="6"/>
                      <a:pt x="15" y="5"/>
                      <a:pt x="15" y="4"/>
                    </a:cubicBezTo>
                    <a:cubicBezTo>
                      <a:pt x="14" y="4"/>
                      <a:pt x="13" y="5"/>
                      <a:pt x="12" y="4"/>
                    </a:cubicBezTo>
                    <a:cubicBezTo>
                      <a:pt x="11" y="4"/>
                      <a:pt x="11" y="3"/>
                      <a:pt x="10" y="3"/>
                    </a:cubicBezTo>
                    <a:cubicBezTo>
                      <a:pt x="9" y="2"/>
                      <a:pt x="9" y="3"/>
                      <a:pt x="8" y="3"/>
                    </a:cubicBezTo>
                    <a:cubicBezTo>
                      <a:pt x="7" y="3"/>
                      <a:pt x="7" y="2"/>
                      <a:pt x="6" y="1"/>
                    </a:cubicBezTo>
                    <a:cubicBezTo>
                      <a:pt x="5" y="1"/>
                      <a:pt x="5" y="2"/>
                      <a:pt x="4" y="1"/>
                    </a:cubicBezTo>
                    <a:cubicBezTo>
                      <a:pt x="3" y="1"/>
                      <a:pt x="3" y="1"/>
                      <a:pt x="2" y="0"/>
                    </a:cubicBezTo>
                    <a:cubicBezTo>
                      <a:pt x="0" y="8"/>
                      <a:pt x="0" y="8"/>
                      <a:pt x="0" y="8"/>
                    </a:cubicBezTo>
                    <a:cubicBezTo>
                      <a:pt x="0" y="9"/>
                      <a:pt x="0" y="9"/>
                      <a:pt x="1" y="9"/>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356">
                <a:extLst>
                  <a:ext uri="{FF2B5EF4-FFF2-40B4-BE49-F238E27FC236}">
                    <a16:creationId xmlns:a16="http://schemas.microsoft.com/office/drawing/2014/main" id="{0FD583B7-A583-4CA5-8240-73CC11E07FF4}"/>
                  </a:ext>
                </a:extLst>
              </p:cNvPr>
              <p:cNvSpPr>
                <a:spLocks/>
              </p:cNvSpPr>
              <p:nvPr/>
            </p:nvSpPr>
            <p:spPr bwMode="auto">
              <a:xfrm>
                <a:off x="6943688" y="1329656"/>
                <a:ext cx="80471" cy="37868"/>
              </a:xfrm>
              <a:custGeom>
                <a:avLst/>
                <a:gdLst>
                  <a:gd name="T0" fmla="*/ 1 w 26"/>
                  <a:gd name="T1" fmla="*/ 4 h 12"/>
                  <a:gd name="T2" fmla="*/ 3 w 26"/>
                  <a:gd name="T3" fmla="*/ 4 h 12"/>
                  <a:gd name="T4" fmla="*/ 5 w 26"/>
                  <a:gd name="T5" fmla="*/ 5 h 12"/>
                  <a:gd name="T6" fmla="*/ 7 w 26"/>
                  <a:gd name="T7" fmla="*/ 5 h 12"/>
                  <a:gd name="T8" fmla="*/ 9 w 26"/>
                  <a:gd name="T9" fmla="*/ 7 h 12"/>
                  <a:gd name="T10" fmla="*/ 12 w 26"/>
                  <a:gd name="T11" fmla="*/ 7 h 12"/>
                  <a:gd name="T12" fmla="*/ 14 w 26"/>
                  <a:gd name="T13" fmla="*/ 8 h 12"/>
                  <a:gd name="T14" fmla="*/ 16 w 26"/>
                  <a:gd name="T15" fmla="*/ 8 h 12"/>
                  <a:gd name="T16" fmla="*/ 18 w 26"/>
                  <a:gd name="T17" fmla="*/ 10 h 12"/>
                  <a:gd name="T18" fmla="*/ 20 w 26"/>
                  <a:gd name="T19" fmla="*/ 10 h 12"/>
                  <a:gd name="T20" fmla="*/ 22 w 26"/>
                  <a:gd name="T21" fmla="*/ 11 h 12"/>
                  <a:gd name="T22" fmla="*/ 25 w 26"/>
                  <a:gd name="T23" fmla="*/ 11 h 12"/>
                  <a:gd name="T24" fmla="*/ 26 w 26"/>
                  <a:gd name="T25" fmla="*/ 8 h 12"/>
                  <a:gd name="T26" fmla="*/ 23 w 26"/>
                  <a:gd name="T27" fmla="*/ 9 h 12"/>
                  <a:gd name="T28" fmla="*/ 21 w 26"/>
                  <a:gd name="T29" fmla="*/ 7 h 12"/>
                  <a:gd name="T30" fmla="*/ 19 w 26"/>
                  <a:gd name="T31" fmla="*/ 7 h 12"/>
                  <a:gd name="T32" fmla="*/ 17 w 26"/>
                  <a:gd name="T33" fmla="*/ 6 h 12"/>
                  <a:gd name="T34" fmla="*/ 14 w 26"/>
                  <a:gd name="T35" fmla="*/ 6 h 12"/>
                  <a:gd name="T36" fmla="*/ 13 w 26"/>
                  <a:gd name="T37" fmla="*/ 4 h 12"/>
                  <a:gd name="T38" fmla="*/ 10 w 26"/>
                  <a:gd name="T39" fmla="*/ 4 h 12"/>
                  <a:gd name="T40" fmla="*/ 8 w 26"/>
                  <a:gd name="T41" fmla="*/ 3 h 12"/>
                  <a:gd name="T42" fmla="*/ 6 w 26"/>
                  <a:gd name="T43" fmla="*/ 3 h 12"/>
                  <a:gd name="T44" fmla="*/ 4 w 26"/>
                  <a:gd name="T45" fmla="*/ 1 h 12"/>
                  <a:gd name="T46" fmla="*/ 2 w 26"/>
                  <a:gd name="T47" fmla="*/ 1 h 12"/>
                  <a:gd name="T48" fmla="*/ 0 w 26"/>
                  <a:gd name="T49" fmla="*/ 0 h 12"/>
                  <a:gd name="T50" fmla="*/ 0 w 26"/>
                  <a:gd name="T51" fmla="*/ 3 h 12"/>
                  <a:gd name="T52" fmla="*/ 1 w 26"/>
                  <a:gd name="T5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2">
                    <a:moveTo>
                      <a:pt x="1" y="4"/>
                    </a:moveTo>
                    <a:cubicBezTo>
                      <a:pt x="2" y="4"/>
                      <a:pt x="2" y="3"/>
                      <a:pt x="3" y="4"/>
                    </a:cubicBezTo>
                    <a:cubicBezTo>
                      <a:pt x="4" y="4"/>
                      <a:pt x="4" y="5"/>
                      <a:pt x="5" y="5"/>
                    </a:cubicBezTo>
                    <a:cubicBezTo>
                      <a:pt x="6" y="6"/>
                      <a:pt x="7" y="5"/>
                      <a:pt x="7" y="5"/>
                    </a:cubicBezTo>
                    <a:cubicBezTo>
                      <a:pt x="8" y="5"/>
                      <a:pt x="8" y="6"/>
                      <a:pt x="9" y="7"/>
                    </a:cubicBezTo>
                    <a:cubicBezTo>
                      <a:pt x="10" y="7"/>
                      <a:pt x="11" y="6"/>
                      <a:pt x="12" y="7"/>
                    </a:cubicBezTo>
                    <a:cubicBezTo>
                      <a:pt x="13" y="7"/>
                      <a:pt x="13" y="8"/>
                      <a:pt x="14" y="8"/>
                    </a:cubicBezTo>
                    <a:cubicBezTo>
                      <a:pt x="14" y="9"/>
                      <a:pt x="15" y="8"/>
                      <a:pt x="16" y="8"/>
                    </a:cubicBezTo>
                    <a:cubicBezTo>
                      <a:pt x="17" y="9"/>
                      <a:pt x="17" y="10"/>
                      <a:pt x="18" y="10"/>
                    </a:cubicBezTo>
                    <a:cubicBezTo>
                      <a:pt x="19" y="10"/>
                      <a:pt x="19" y="9"/>
                      <a:pt x="20" y="10"/>
                    </a:cubicBezTo>
                    <a:cubicBezTo>
                      <a:pt x="21" y="10"/>
                      <a:pt x="21" y="11"/>
                      <a:pt x="22" y="11"/>
                    </a:cubicBezTo>
                    <a:cubicBezTo>
                      <a:pt x="23" y="12"/>
                      <a:pt x="24" y="11"/>
                      <a:pt x="25" y="11"/>
                    </a:cubicBezTo>
                    <a:cubicBezTo>
                      <a:pt x="26" y="8"/>
                      <a:pt x="26" y="8"/>
                      <a:pt x="26" y="8"/>
                    </a:cubicBezTo>
                    <a:cubicBezTo>
                      <a:pt x="25" y="9"/>
                      <a:pt x="24" y="9"/>
                      <a:pt x="23" y="9"/>
                    </a:cubicBezTo>
                    <a:cubicBezTo>
                      <a:pt x="22" y="8"/>
                      <a:pt x="22" y="8"/>
                      <a:pt x="21" y="7"/>
                    </a:cubicBezTo>
                    <a:cubicBezTo>
                      <a:pt x="20" y="7"/>
                      <a:pt x="20" y="8"/>
                      <a:pt x="19" y="7"/>
                    </a:cubicBezTo>
                    <a:cubicBezTo>
                      <a:pt x="18" y="7"/>
                      <a:pt x="18" y="6"/>
                      <a:pt x="17" y="6"/>
                    </a:cubicBezTo>
                    <a:cubicBezTo>
                      <a:pt x="16" y="5"/>
                      <a:pt x="15" y="6"/>
                      <a:pt x="14" y="6"/>
                    </a:cubicBezTo>
                    <a:cubicBezTo>
                      <a:pt x="14" y="5"/>
                      <a:pt x="13" y="4"/>
                      <a:pt x="13" y="4"/>
                    </a:cubicBezTo>
                    <a:cubicBezTo>
                      <a:pt x="12" y="4"/>
                      <a:pt x="11" y="5"/>
                      <a:pt x="10" y="4"/>
                    </a:cubicBezTo>
                    <a:cubicBezTo>
                      <a:pt x="9" y="4"/>
                      <a:pt x="9" y="3"/>
                      <a:pt x="8" y="3"/>
                    </a:cubicBezTo>
                    <a:cubicBezTo>
                      <a:pt x="7" y="2"/>
                      <a:pt x="7" y="3"/>
                      <a:pt x="6" y="3"/>
                    </a:cubicBezTo>
                    <a:cubicBezTo>
                      <a:pt x="5" y="2"/>
                      <a:pt x="5" y="1"/>
                      <a:pt x="4" y="1"/>
                    </a:cubicBezTo>
                    <a:cubicBezTo>
                      <a:pt x="3" y="1"/>
                      <a:pt x="3" y="1"/>
                      <a:pt x="2" y="1"/>
                    </a:cubicBezTo>
                    <a:cubicBezTo>
                      <a:pt x="1" y="1"/>
                      <a:pt x="1" y="0"/>
                      <a:pt x="0" y="0"/>
                    </a:cubicBezTo>
                    <a:cubicBezTo>
                      <a:pt x="0" y="3"/>
                      <a:pt x="0" y="3"/>
                      <a:pt x="0" y="3"/>
                    </a:cubicBezTo>
                    <a:cubicBezTo>
                      <a:pt x="0" y="3"/>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357">
                <a:extLst>
                  <a:ext uri="{FF2B5EF4-FFF2-40B4-BE49-F238E27FC236}">
                    <a16:creationId xmlns:a16="http://schemas.microsoft.com/office/drawing/2014/main" id="{8C2A273C-65F4-4009-A52A-3DEEC3322AEB}"/>
                  </a:ext>
                </a:extLst>
              </p:cNvPr>
              <p:cNvSpPr>
                <a:spLocks/>
              </p:cNvSpPr>
              <p:nvPr/>
            </p:nvSpPr>
            <p:spPr bwMode="auto">
              <a:xfrm>
                <a:off x="7002069" y="1302834"/>
                <a:ext cx="28401" cy="26824"/>
              </a:xfrm>
              <a:custGeom>
                <a:avLst/>
                <a:gdLst>
                  <a:gd name="T0" fmla="*/ 0 w 9"/>
                  <a:gd name="T1" fmla="*/ 1 h 9"/>
                  <a:gd name="T2" fmla="*/ 1 w 9"/>
                  <a:gd name="T3" fmla="*/ 3 h 9"/>
                  <a:gd name="T4" fmla="*/ 0 w 9"/>
                  <a:gd name="T5" fmla="*/ 3 h 9"/>
                  <a:gd name="T6" fmla="*/ 0 w 9"/>
                  <a:gd name="T7" fmla="*/ 3 h 9"/>
                  <a:gd name="T8" fmla="*/ 1 w 9"/>
                  <a:gd name="T9" fmla="*/ 4 h 9"/>
                  <a:gd name="T10" fmla="*/ 1 w 9"/>
                  <a:gd name="T11" fmla="*/ 4 h 9"/>
                  <a:gd name="T12" fmla="*/ 1 w 9"/>
                  <a:gd name="T13" fmla="*/ 4 h 9"/>
                  <a:gd name="T14" fmla="*/ 1 w 9"/>
                  <a:gd name="T15" fmla="*/ 4 h 9"/>
                  <a:gd name="T16" fmla="*/ 2 w 9"/>
                  <a:gd name="T17" fmla="*/ 5 h 9"/>
                  <a:gd name="T18" fmla="*/ 3 w 9"/>
                  <a:gd name="T19" fmla="*/ 5 h 9"/>
                  <a:gd name="T20" fmla="*/ 4 w 9"/>
                  <a:gd name="T21" fmla="*/ 6 h 9"/>
                  <a:gd name="T22" fmla="*/ 5 w 9"/>
                  <a:gd name="T23" fmla="*/ 7 h 9"/>
                  <a:gd name="T24" fmla="*/ 5 w 9"/>
                  <a:gd name="T25" fmla="*/ 8 h 9"/>
                  <a:gd name="T26" fmla="*/ 6 w 9"/>
                  <a:gd name="T27" fmla="*/ 9 h 9"/>
                  <a:gd name="T28" fmla="*/ 7 w 9"/>
                  <a:gd name="T29" fmla="*/ 9 h 9"/>
                  <a:gd name="T30" fmla="*/ 8 w 9"/>
                  <a:gd name="T31" fmla="*/ 9 h 9"/>
                  <a:gd name="T32" fmla="*/ 9 w 9"/>
                  <a:gd name="T33" fmla="*/ 9 h 9"/>
                  <a:gd name="T34" fmla="*/ 9 w 9"/>
                  <a:gd name="T35" fmla="*/ 9 h 9"/>
                  <a:gd name="T36" fmla="*/ 8 w 9"/>
                  <a:gd name="T37" fmla="*/ 8 h 9"/>
                  <a:gd name="T38" fmla="*/ 7 w 9"/>
                  <a:gd name="T39" fmla="*/ 7 h 9"/>
                  <a:gd name="T40" fmla="*/ 7 w 9"/>
                  <a:gd name="T41" fmla="*/ 5 h 9"/>
                  <a:gd name="T42" fmla="*/ 6 w 9"/>
                  <a:gd name="T43" fmla="*/ 4 h 9"/>
                  <a:gd name="T44" fmla="*/ 5 w 9"/>
                  <a:gd name="T45" fmla="*/ 3 h 9"/>
                  <a:gd name="T46" fmla="*/ 4 w 9"/>
                  <a:gd name="T47" fmla="*/ 3 h 9"/>
                  <a:gd name="T48" fmla="*/ 2 w 9"/>
                  <a:gd name="T49" fmla="*/ 3 h 9"/>
                  <a:gd name="T50" fmla="*/ 1 w 9"/>
                  <a:gd name="T51" fmla="*/ 2 h 9"/>
                  <a:gd name="T52" fmla="*/ 0 w 9"/>
                  <a:gd name="T53" fmla="*/ 1 h 9"/>
                  <a:gd name="T54" fmla="*/ 0 w 9"/>
                  <a:gd name="T55" fmla="*/ 0 h 9"/>
                  <a:gd name="T56" fmla="*/ 0 w 9"/>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0" y="1"/>
                    </a:moveTo>
                    <a:cubicBezTo>
                      <a:pt x="0" y="1"/>
                      <a:pt x="1" y="3"/>
                      <a:pt x="1" y="3"/>
                    </a:cubicBezTo>
                    <a:cubicBezTo>
                      <a:pt x="1" y="3"/>
                      <a:pt x="1" y="3"/>
                      <a:pt x="0" y="3"/>
                    </a:cubicBezTo>
                    <a:cubicBezTo>
                      <a:pt x="0" y="3"/>
                      <a:pt x="0" y="3"/>
                      <a:pt x="0" y="3"/>
                    </a:cubicBezTo>
                    <a:cubicBezTo>
                      <a:pt x="1" y="3"/>
                      <a:pt x="1" y="4"/>
                      <a:pt x="1" y="4"/>
                    </a:cubicBezTo>
                    <a:cubicBezTo>
                      <a:pt x="2" y="4"/>
                      <a:pt x="1" y="4"/>
                      <a:pt x="1" y="4"/>
                    </a:cubicBezTo>
                    <a:cubicBezTo>
                      <a:pt x="1" y="4"/>
                      <a:pt x="1" y="4"/>
                      <a:pt x="1" y="4"/>
                    </a:cubicBezTo>
                    <a:cubicBezTo>
                      <a:pt x="1" y="4"/>
                      <a:pt x="1" y="4"/>
                      <a:pt x="1" y="4"/>
                    </a:cubicBezTo>
                    <a:cubicBezTo>
                      <a:pt x="1" y="4"/>
                      <a:pt x="1" y="5"/>
                      <a:pt x="2" y="5"/>
                    </a:cubicBezTo>
                    <a:cubicBezTo>
                      <a:pt x="2" y="5"/>
                      <a:pt x="2" y="5"/>
                      <a:pt x="3" y="5"/>
                    </a:cubicBezTo>
                    <a:cubicBezTo>
                      <a:pt x="3" y="5"/>
                      <a:pt x="3" y="6"/>
                      <a:pt x="4" y="6"/>
                    </a:cubicBezTo>
                    <a:cubicBezTo>
                      <a:pt x="4" y="6"/>
                      <a:pt x="4" y="7"/>
                      <a:pt x="5" y="7"/>
                    </a:cubicBezTo>
                    <a:cubicBezTo>
                      <a:pt x="5" y="8"/>
                      <a:pt x="5" y="8"/>
                      <a:pt x="5" y="8"/>
                    </a:cubicBezTo>
                    <a:cubicBezTo>
                      <a:pt x="6" y="8"/>
                      <a:pt x="6" y="9"/>
                      <a:pt x="6" y="9"/>
                    </a:cubicBezTo>
                    <a:cubicBezTo>
                      <a:pt x="7" y="9"/>
                      <a:pt x="7" y="9"/>
                      <a:pt x="7" y="9"/>
                    </a:cubicBezTo>
                    <a:cubicBezTo>
                      <a:pt x="7" y="9"/>
                      <a:pt x="8" y="9"/>
                      <a:pt x="8" y="9"/>
                    </a:cubicBezTo>
                    <a:cubicBezTo>
                      <a:pt x="8" y="9"/>
                      <a:pt x="9" y="9"/>
                      <a:pt x="9" y="9"/>
                    </a:cubicBezTo>
                    <a:cubicBezTo>
                      <a:pt x="9" y="9"/>
                      <a:pt x="9" y="9"/>
                      <a:pt x="9" y="9"/>
                    </a:cubicBezTo>
                    <a:cubicBezTo>
                      <a:pt x="9" y="8"/>
                      <a:pt x="8" y="8"/>
                      <a:pt x="8" y="8"/>
                    </a:cubicBezTo>
                    <a:cubicBezTo>
                      <a:pt x="7" y="8"/>
                      <a:pt x="7" y="7"/>
                      <a:pt x="7" y="7"/>
                    </a:cubicBezTo>
                    <a:cubicBezTo>
                      <a:pt x="7" y="6"/>
                      <a:pt x="7" y="6"/>
                      <a:pt x="7" y="5"/>
                    </a:cubicBezTo>
                    <a:cubicBezTo>
                      <a:pt x="7" y="5"/>
                      <a:pt x="6" y="4"/>
                      <a:pt x="6" y="4"/>
                    </a:cubicBezTo>
                    <a:cubicBezTo>
                      <a:pt x="6" y="3"/>
                      <a:pt x="5" y="3"/>
                      <a:pt x="5" y="3"/>
                    </a:cubicBezTo>
                    <a:cubicBezTo>
                      <a:pt x="4" y="3"/>
                      <a:pt x="4" y="3"/>
                      <a:pt x="4" y="3"/>
                    </a:cubicBezTo>
                    <a:cubicBezTo>
                      <a:pt x="3" y="3"/>
                      <a:pt x="3" y="3"/>
                      <a:pt x="2" y="3"/>
                    </a:cubicBezTo>
                    <a:cubicBezTo>
                      <a:pt x="2" y="2"/>
                      <a:pt x="2" y="2"/>
                      <a:pt x="1" y="2"/>
                    </a:cubicBezTo>
                    <a:cubicBezTo>
                      <a:pt x="1" y="2"/>
                      <a:pt x="1" y="1"/>
                      <a:pt x="0" y="1"/>
                    </a:cubicBezTo>
                    <a:cubicBezTo>
                      <a:pt x="0" y="0"/>
                      <a:pt x="0" y="0"/>
                      <a:pt x="0" y="0"/>
                    </a:cubicBezTo>
                    <a:cubicBezTo>
                      <a:pt x="0" y="0"/>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358">
                <a:extLst>
                  <a:ext uri="{FF2B5EF4-FFF2-40B4-BE49-F238E27FC236}">
                    <a16:creationId xmlns:a16="http://schemas.microsoft.com/office/drawing/2014/main" id="{7F9839B2-6B2A-46D2-AFA8-90A59F950917}"/>
                  </a:ext>
                </a:extLst>
              </p:cNvPr>
              <p:cNvSpPr>
                <a:spLocks/>
              </p:cNvSpPr>
              <p:nvPr/>
            </p:nvSpPr>
            <p:spPr bwMode="auto">
              <a:xfrm>
                <a:off x="7014691" y="1309145"/>
                <a:ext cx="6311" cy="3156"/>
              </a:xfrm>
              <a:custGeom>
                <a:avLst/>
                <a:gdLst>
                  <a:gd name="T0" fmla="*/ 0 w 2"/>
                  <a:gd name="T1" fmla="*/ 1 h 1"/>
                  <a:gd name="T2" fmla="*/ 0 w 2"/>
                  <a:gd name="T3" fmla="*/ 1 h 1"/>
                  <a:gd name="T4" fmla="*/ 1 w 2"/>
                  <a:gd name="T5" fmla="*/ 0 h 1"/>
                  <a:gd name="T6" fmla="*/ 2 w 2"/>
                  <a:gd name="T7" fmla="*/ 0 h 1"/>
                  <a:gd name="T8" fmla="*/ 2 w 2"/>
                  <a:gd name="T9" fmla="*/ 0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0"/>
                      <a:pt x="1" y="1"/>
                      <a:pt x="1" y="0"/>
                    </a:cubicBezTo>
                    <a:cubicBezTo>
                      <a:pt x="1" y="0"/>
                      <a:pt x="2" y="0"/>
                      <a:pt x="2" y="0"/>
                    </a:cubicBezTo>
                    <a:cubicBezTo>
                      <a:pt x="2" y="0"/>
                      <a:pt x="2" y="0"/>
                      <a:pt x="2" y="0"/>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359">
                <a:extLst>
                  <a:ext uri="{FF2B5EF4-FFF2-40B4-BE49-F238E27FC236}">
                    <a16:creationId xmlns:a16="http://schemas.microsoft.com/office/drawing/2014/main" id="{565AD774-605A-43E1-AFA5-74EFC1AA72BB}"/>
                  </a:ext>
                </a:extLst>
              </p:cNvPr>
              <p:cNvSpPr>
                <a:spLocks/>
              </p:cNvSpPr>
              <p:nvPr/>
            </p:nvSpPr>
            <p:spPr bwMode="auto">
              <a:xfrm>
                <a:off x="7017847" y="1312301"/>
                <a:ext cx="6311" cy="3156"/>
              </a:xfrm>
              <a:custGeom>
                <a:avLst/>
                <a:gdLst>
                  <a:gd name="T0" fmla="*/ 0 w 2"/>
                  <a:gd name="T1" fmla="*/ 0 h 1"/>
                  <a:gd name="T2" fmla="*/ 0 w 2"/>
                  <a:gd name="T3" fmla="*/ 0 h 1"/>
                  <a:gd name="T4" fmla="*/ 1 w 2"/>
                  <a:gd name="T5" fmla="*/ 0 h 1"/>
                  <a:gd name="T6" fmla="*/ 2 w 2"/>
                  <a:gd name="T7" fmla="*/ 0 h 1"/>
                  <a:gd name="T8" fmla="*/ 2 w 2"/>
                  <a:gd name="T9" fmla="*/ 0 h 1"/>
                  <a:gd name="T10" fmla="*/ 1 w 2"/>
                  <a:gd name="T11" fmla="*/ 0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0"/>
                      <a:pt x="2" y="0"/>
                    </a:cubicBezTo>
                    <a:cubicBezTo>
                      <a:pt x="2" y="0"/>
                      <a:pt x="2" y="0"/>
                      <a:pt x="2" y="0"/>
                    </a:cubicBezTo>
                    <a:cubicBezTo>
                      <a:pt x="1" y="0"/>
                      <a:pt x="1" y="0"/>
                      <a:pt x="1" y="0"/>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360">
                <a:extLst>
                  <a:ext uri="{FF2B5EF4-FFF2-40B4-BE49-F238E27FC236}">
                    <a16:creationId xmlns:a16="http://schemas.microsoft.com/office/drawing/2014/main" id="{57A1F27C-E6D4-4AE1-BF48-7FF5C78E8EC1}"/>
                  </a:ext>
                </a:extLst>
              </p:cNvPr>
              <p:cNvSpPr>
                <a:spLocks/>
              </p:cNvSpPr>
              <p:nvPr/>
            </p:nvSpPr>
            <p:spPr bwMode="auto">
              <a:xfrm>
                <a:off x="7017847" y="1309145"/>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361">
                <a:extLst>
                  <a:ext uri="{FF2B5EF4-FFF2-40B4-BE49-F238E27FC236}">
                    <a16:creationId xmlns:a16="http://schemas.microsoft.com/office/drawing/2014/main" id="{7B4BCA97-63E3-4654-8633-122905231CBF}"/>
                  </a:ext>
                </a:extLst>
              </p:cNvPr>
              <p:cNvSpPr>
                <a:spLocks/>
              </p:cNvSpPr>
              <p:nvPr/>
            </p:nvSpPr>
            <p:spPr bwMode="auto">
              <a:xfrm>
                <a:off x="7021003" y="1312301"/>
                <a:ext cx="6311" cy="0"/>
              </a:xfrm>
              <a:custGeom>
                <a:avLst/>
                <a:gdLst>
                  <a:gd name="T0" fmla="*/ 2 w 4"/>
                  <a:gd name="T1" fmla="*/ 2 w 4"/>
                  <a:gd name="T2" fmla="*/ 4 w 4"/>
                  <a:gd name="T3" fmla="*/ 2 w 4"/>
                  <a:gd name="T4" fmla="*/ 4 w 4"/>
                  <a:gd name="T5" fmla="*/ 4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362">
                <a:extLst>
                  <a:ext uri="{FF2B5EF4-FFF2-40B4-BE49-F238E27FC236}">
                    <a16:creationId xmlns:a16="http://schemas.microsoft.com/office/drawing/2014/main" id="{761C08C9-CF87-471F-9F9D-95E28386A0E3}"/>
                  </a:ext>
                </a:extLst>
              </p:cNvPr>
              <p:cNvSpPr>
                <a:spLocks/>
              </p:cNvSpPr>
              <p:nvPr/>
            </p:nvSpPr>
            <p:spPr bwMode="auto">
              <a:xfrm>
                <a:off x="7024158" y="132650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363">
                <a:extLst>
                  <a:ext uri="{FF2B5EF4-FFF2-40B4-BE49-F238E27FC236}">
                    <a16:creationId xmlns:a16="http://schemas.microsoft.com/office/drawing/2014/main" id="{E02DA3C1-5D12-4241-AFB8-3315CF386D09}"/>
                  </a:ext>
                </a:extLst>
              </p:cNvPr>
              <p:cNvSpPr>
                <a:spLocks/>
              </p:cNvSpPr>
              <p:nvPr/>
            </p:nvSpPr>
            <p:spPr bwMode="auto">
              <a:xfrm>
                <a:off x="6964200" y="1290211"/>
                <a:ext cx="31557" cy="26824"/>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8 h 9"/>
                  <a:gd name="T36" fmla="*/ 8 w 10"/>
                  <a:gd name="T37" fmla="*/ 8 h 9"/>
                  <a:gd name="T38" fmla="*/ 8 w 10"/>
                  <a:gd name="T39" fmla="*/ 7 h 9"/>
                  <a:gd name="T40" fmla="*/ 7 w 10"/>
                  <a:gd name="T41" fmla="*/ 5 h 9"/>
                  <a:gd name="T42" fmla="*/ 7 w 10"/>
                  <a:gd name="T43" fmla="*/ 3 h 9"/>
                  <a:gd name="T44" fmla="*/ 5 w 10"/>
                  <a:gd name="T45" fmla="*/ 3 h 9"/>
                  <a:gd name="T46" fmla="*/ 4 w 10"/>
                  <a:gd name="T47" fmla="*/ 3 h 9"/>
                  <a:gd name="T48" fmla="*/ 3 w 10"/>
                  <a:gd name="T49" fmla="*/ 2 h 9"/>
                  <a:gd name="T50" fmla="*/ 2 w 10"/>
                  <a:gd name="T51" fmla="*/ 2 h 9"/>
                  <a:gd name="T52" fmla="*/ 1 w 10"/>
                  <a:gd name="T53" fmla="*/ 0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2"/>
                      <a:pt x="2" y="3"/>
                    </a:cubicBezTo>
                    <a:cubicBezTo>
                      <a:pt x="1" y="3"/>
                      <a:pt x="1" y="3"/>
                      <a:pt x="1" y="3"/>
                    </a:cubicBezTo>
                    <a:cubicBezTo>
                      <a:pt x="1" y="3"/>
                      <a:pt x="1" y="3"/>
                      <a:pt x="1" y="3"/>
                    </a:cubicBezTo>
                    <a:cubicBezTo>
                      <a:pt x="1" y="3"/>
                      <a:pt x="2" y="3"/>
                      <a:pt x="2" y="4"/>
                    </a:cubicBezTo>
                    <a:cubicBezTo>
                      <a:pt x="2" y="4"/>
                      <a:pt x="2" y="4"/>
                      <a:pt x="2" y="4"/>
                    </a:cubicBezTo>
                    <a:cubicBezTo>
                      <a:pt x="1" y="4"/>
                      <a:pt x="1" y="4"/>
                      <a:pt x="1" y="4"/>
                    </a:cubicBezTo>
                    <a:cubicBezTo>
                      <a:pt x="1" y="4"/>
                      <a:pt x="1" y="4"/>
                      <a:pt x="1" y="4"/>
                    </a:cubicBezTo>
                    <a:cubicBezTo>
                      <a:pt x="1" y="4"/>
                      <a:pt x="2" y="4"/>
                      <a:pt x="2" y="5"/>
                    </a:cubicBezTo>
                    <a:cubicBezTo>
                      <a:pt x="3" y="5"/>
                      <a:pt x="3" y="5"/>
                      <a:pt x="3" y="5"/>
                    </a:cubicBezTo>
                    <a:cubicBezTo>
                      <a:pt x="3" y="5"/>
                      <a:pt x="4" y="6"/>
                      <a:pt x="4" y="6"/>
                    </a:cubicBezTo>
                    <a:cubicBezTo>
                      <a:pt x="4" y="6"/>
                      <a:pt x="5" y="7"/>
                      <a:pt x="5" y="7"/>
                    </a:cubicBezTo>
                    <a:cubicBezTo>
                      <a:pt x="5" y="7"/>
                      <a:pt x="6" y="8"/>
                      <a:pt x="6" y="8"/>
                    </a:cubicBezTo>
                    <a:cubicBezTo>
                      <a:pt x="6" y="8"/>
                      <a:pt x="6" y="9"/>
                      <a:pt x="7" y="9"/>
                    </a:cubicBezTo>
                    <a:cubicBezTo>
                      <a:pt x="7" y="9"/>
                      <a:pt x="7" y="9"/>
                      <a:pt x="8" y="9"/>
                    </a:cubicBezTo>
                    <a:cubicBezTo>
                      <a:pt x="8" y="9"/>
                      <a:pt x="8" y="9"/>
                      <a:pt x="8" y="9"/>
                    </a:cubicBezTo>
                    <a:cubicBezTo>
                      <a:pt x="8" y="8"/>
                      <a:pt x="9" y="9"/>
                      <a:pt x="9" y="9"/>
                    </a:cubicBezTo>
                    <a:cubicBezTo>
                      <a:pt x="9" y="9"/>
                      <a:pt x="10" y="9"/>
                      <a:pt x="9" y="8"/>
                    </a:cubicBezTo>
                    <a:cubicBezTo>
                      <a:pt x="9" y="8"/>
                      <a:pt x="8" y="8"/>
                      <a:pt x="8" y="8"/>
                    </a:cubicBezTo>
                    <a:cubicBezTo>
                      <a:pt x="8" y="7"/>
                      <a:pt x="8" y="7"/>
                      <a:pt x="8" y="7"/>
                    </a:cubicBezTo>
                    <a:cubicBezTo>
                      <a:pt x="8" y="6"/>
                      <a:pt x="8" y="6"/>
                      <a:pt x="7" y="5"/>
                    </a:cubicBezTo>
                    <a:cubicBezTo>
                      <a:pt x="7" y="5"/>
                      <a:pt x="7" y="4"/>
                      <a:pt x="7" y="3"/>
                    </a:cubicBezTo>
                    <a:cubicBezTo>
                      <a:pt x="6" y="3"/>
                      <a:pt x="5" y="3"/>
                      <a:pt x="5" y="3"/>
                    </a:cubicBezTo>
                    <a:cubicBezTo>
                      <a:pt x="5" y="3"/>
                      <a:pt x="5" y="3"/>
                      <a:pt x="4" y="3"/>
                    </a:cubicBezTo>
                    <a:cubicBezTo>
                      <a:pt x="4" y="3"/>
                      <a:pt x="3" y="3"/>
                      <a:pt x="3" y="2"/>
                    </a:cubicBezTo>
                    <a:cubicBezTo>
                      <a:pt x="2" y="2"/>
                      <a:pt x="2" y="2"/>
                      <a:pt x="2" y="2"/>
                    </a:cubicBezTo>
                    <a:cubicBezTo>
                      <a:pt x="1" y="1"/>
                      <a:pt x="1" y="1"/>
                      <a:pt x="1" y="0"/>
                    </a:cubicBezTo>
                    <a:cubicBezTo>
                      <a:pt x="0" y="0"/>
                      <a:pt x="0" y="0"/>
                      <a:pt x="0" y="0"/>
                    </a:cubicBezTo>
                    <a:cubicBezTo>
                      <a:pt x="0"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364">
                <a:extLst>
                  <a:ext uri="{FF2B5EF4-FFF2-40B4-BE49-F238E27FC236}">
                    <a16:creationId xmlns:a16="http://schemas.microsoft.com/office/drawing/2014/main" id="{0D2A75D0-4DEA-4DA8-B2C2-CF2E60623E11}"/>
                  </a:ext>
                </a:extLst>
              </p:cNvPr>
              <p:cNvSpPr>
                <a:spLocks/>
              </p:cNvSpPr>
              <p:nvPr/>
            </p:nvSpPr>
            <p:spPr bwMode="auto">
              <a:xfrm>
                <a:off x="6979979" y="1296522"/>
                <a:ext cx="6311" cy="3156"/>
              </a:xfrm>
              <a:custGeom>
                <a:avLst/>
                <a:gdLst>
                  <a:gd name="T0" fmla="*/ 0 w 2"/>
                  <a:gd name="T1" fmla="*/ 1 h 1"/>
                  <a:gd name="T2" fmla="*/ 0 w 2"/>
                  <a:gd name="T3" fmla="*/ 0 h 1"/>
                  <a:gd name="T4" fmla="*/ 0 w 2"/>
                  <a:gd name="T5" fmla="*/ 0 h 1"/>
                  <a:gd name="T6" fmla="*/ 2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0" y="0"/>
                      <a:pt x="0" y="0"/>
                      <a:pt x="0" y="0"/>
                    </a:cubicBezTo>
                    <a:cubicBezTo>
                      <a:pt x="1" y="0"/>
                      <a:pt x="2" y="0"/>
                      <a:pt x="2" y="0"/>
                    </a:cubicBezTo>
                    <a:cubicBezTo>
                      <a:pt x="2" y="0"/>
                      <a:pt x="2" y="0"/>
                      <a:pt x="2" y="0"/>
                    </a:cubicBezTo>
                    <a:cubicBezTo>
                      <a:pt x="0" y="0"/>
                      <a:pt x="0" y="0"/>
                      <a:pt x="0"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365">
                <a:extLst>
                  <a:ext uri="{FF2B5EF4-FFF2-40B4-BE49-F238E27FC236}">
                    <a16:creationId xmlns:a16="http://schemas.microsoft.com/office/drawing/2014/main" id="{6FFA7BFC-F6B8-4A9A-9EBD-789022FD0966}"/>
                  </a:ext>
                </a:extLst>
              </p:cNvPr>
              <p:cNvSpPr>
                <a:spLocks/>
              </p:cNvSpPr>
              <p:nvPr/>
            </p:nvSpPr>
            <p:spPr bwMode="auto">
              <a:xfrm>
                <a:off x="6983134" y="1299678"/>
                <a:ext cx="3156" cy="0"/>
              </a:xfrm>
              <a:custGeom>
                <a:avLst/>
                <a:gdLst>
                  <a:gd name="T0" fmla="*/ 0 w 1"/>
                  <a:gd name="T1" fmla="*/ 0 w 1"/>
                  <a:gd name="T2" fmla="*/ 0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366">
                <a:extLst>
                  <a:ext uri="{FF2B5EF4-FFF2-40B4-BE49-F238E27FC236}">
                    <a16:creationId xmlns:a16="http://schemas.microsoft.com/office/drawing/2014/main" id="{29C4369E-5E05-4590-872A-1AC0CC5E9A3D}"/>
                  </a:ext>
                </a:extLst>
              </p:cNvPr>
              <p:cNvSpPr>
                <a:spLocks/>
              </p:cNvSpPr>
              <p:nvPr/>
            </p:nvSpPr>
            <p:spPr bwMode="auto">
              <a:xfrm>
                <a:off x="6983134" y="1296522"/>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367">
                <a:extLst>
                  <a:ext uri="{FF2B5EF4-FFF2-40B4-BE49-F238E27FC236}">
                    <a16:creationId xmlns:a16="http://schemas.microsoft.com/office/drawing/2014/main" id="{8EFD953F-760E-458B-B361-1032F9AA8AB7}"/>
                  </a:ext>
                </a:extLst>
              </p:cNvPr>
              <p:cNvSpPr>
                <a:spLocks/>
              </p:cNvSpPr>
              <p:nvPr/>
            </p:nvSpPr>
            <p:spPr bwMode="auto">
              <a:xfrm>
                <a:off x="6983134" y="1296522"/>
                <a:ext cx="9467" cy="3156"/>
              </a:xfrm>
              <a:custGeom>
                <a:avLst/>
                <a:gdLst>
                  <a:gd name="T0" fmla="*/ 2 w 6"/>
                  <a:gd name="T1" fmla="*/ 2 h 2"/>
                  <a:gd name="T2" fmla="*/ 4 w 6"/>
                  <a:gd name="T3" fmla="*/ 2 h 2"/>
                  <a:gd name="T4" fmla="*/ 4 w 6"/>
                  <a:gd name="T5" fmla="*/ 2 h 2"/>
                  <a:gd name="T6" fmla="*/ 4 w 6"/>
                  <a:gd name="T7" fmla="*/ 2 h 2"/>
                  <a:gd name="T8" fmla="*/ 6 w 6"/>
                  <a:gd name="T9" fmla="*/ 2 h 2"/>
                  <a:gd name="T10" fmla="*/ 4 w 6"/>
                  <a:gd name="T11" fmla="*/ 2 h 2"/>
                  <a:gd name="T12" fmla="*/ 4 w 6"/>
                  <a:gd name="T13" fmla="*/ 2 h 2"/>
                  <a:gd name="T14" fmla="*/ 2 w 6"/>
                  <a:gd name="T15" fmla="*/ 2 h 2"/>
                  <a:gd name="T16" fmla="*/ 2 w 6"/>
                  <a:gd name="T17" fmla="*/ 2 h 2"/>
                  <a:gd name="T18" fmla="*/ 2 w 6"/>
                  <a:gd name="T19" fmla="*/ 2 h 2"/>
                  <a:gd name="T20" fmla="*/ 0 w 6"/>
                  <a:gd name="T21" fmla="*/ 0 h 2"/>
                  <a:gd name="T22" fmla="*/ 2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2" y="2"/>
                    </a:moveTo>
                    <a:lnTo>
                      <a:pt x="4" y="2"/>
                    </a:lnTo>
                    <a:lnTo>
                      <a:pt x="4" y="2"/>
                    </a:lnTo>
                    <a:lnTo>
                      <a:pt x="4" y="2"/>
                    </a:lnTo>
                    <a:lnTo>
                      <a:pt x="6" y="2"/>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368">
                <a:extLst>
                  <a:ext uri="{FF2B5EF4-FFF2-40B4-BE49-F238E27FC236}">
                    <a16:creationId xmlns:a16="http://schemas.microsoft.com/office/drawing/2014/main" id="{353F8A78-FAC4-4AEA-B374-64B8CE65CFB9}"/>
                  </a:ext>
                </a:extLst>
              </p:cNvPr>
              <p:cNvSpPr>
                <a:spLocks/>
              </p:cNvSpPr>
              <p:nvPr/>
            </p:nvSpPr>
            <p:spPr bwMode="auto">
              <a:xfrm>
                <a:off x="6986290" y="1315456"/>
                <a:ext cx="0" cy="1578"/>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369">
                <a:extLst>
                  <a:ext uri="{FF2B5EF4-FFF2-40B4-BE49-F238E27FC236}">
                    <a16:creationId xmlns:a16="http://schemas.microsoft.com/office/drawing/2014/main" id="{AEFEEDF9-DFC9-4655-B368-850101FB08A5}"/>
                  </a:ext>
                </a:extLst>
              </p:cNvPr>
              <p:cNvSpPr>
                <a:spLocks/>
              </p:cNvSpPr>
              <p:nvPr/>
            </p:nvSpPr>
            <p:spPr bwMode="auto">
              <a:xfrm>
                <a:off x="6995757" y="1264965"/>
                <a:ext cx="31557" cy="28401"/>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9 h 9"/>
                  <a:gd name="T36" fmla="*/ 8 w 10"/>
                  <a:gd name="T37" fmla="*/ 8 h 9"/>
                  <a:gd name="T38" fmla="*/ 8 w 10"/>
                  <a:gd name="T39" fmla="*/ 7 h 9"/>
                  <a:gd name="T40" fmla="*/ 7 w 10"/>
                  <a:gd name="T41" fmla="*/ 5 h 9"/>
                  <a:gd name="T42" fmla="*/ 6 w 10"/>
                  <a:gd name="T43" fmla="*/ 4 h 9"/>
                  <a:gd name="T44" fmla="*/ 5 w 10"/>
                  <a:gd name="T45" fmla="*/ 3 h 9"/>
                  <a:gd name="T46" fmla="*/ 4 w 10"/>
                  <a:gd name="T47" fmla="*/ 3 h 9"/>
                  <a:gd name="T48" fmla="*/ 3 w 10"/>
                  <a:gd name="T49" fmla="*/ 3 h 9"/>
                  <a:gd name="T50" fmla="*/ 2 w 10"/>
                  <a:gd name="T51" fmla="*/ 2 h 9"/>
                  <a:gd name="T52" fmla="*/ 1 w 10"/>
                  <a:gd name="T53" fmla="*/ 1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3"/>
                      <a:pt x="2" y="3"/>
                    </a:cubicBezTo>
                    <a:cubicBezTo>
                      <a:pt x="1" y="3"/>
                      <a:pt x="1" y="3"/>
                      <a:pt x="1" y="3"/>
                    </a:cubicBezTo>
                    <a:cubicBezTo>
                      <a:pt x="1" y="3"/>
                      <a:pt x="1" y="3"/>
                      <a:pt x="1" y="3"/>
                    </a:cubicBezTo>
                    <a:cubicBezTo>
                      <a:pt x="1" y="3"/>
                      <a:pt x="2" y="4"/>
                      <a:pt x="2" y="4"/>
                    </a:cubicBezTo>
                    <a:cubicBezTo>
                      <a:pt x="2" y="4"/>
                      <a:pt x="2" y="4"/>
                      <a:pt x="2" y="4"/>
                    </a:cubicBezTo>
                    <a:cubicBezTo>
                      <a:pt x="1" y="4"/>
                      <a:pt x="1" y="4"/>
                      <a:pt x="1" y="4"/>
                    </a:cubicBezTo>
                    <a:cubicBezTo>
                      <a:pt x="1" y="4"/>
                      <a:pt x="1" y="4"/>
                      <a:pt x="1" y="4"/>
                    </a:cubicBezTo>
                    <a:cubicBezTo>
                      <a:pt x="1" y="4"/>
                      <a:pt x="2" y="5"/>
                      <a:pt x="2" y="5"/>
                    </a:cubicBezTo>
                    <a:cubicBezTo>
                      <a:pt x="2" y="5"/>
                      <a:pt x="3" y="5"/>
                      <a:pt x="3" y="5"/>
                    </a:cubicBezTo>
                    <a:cubicBezTo>
                      <a:pt x="3" y="5"/>
                      <a:pt x="4" y="6"/>
                      <a:pt x="4" y="6"/>
                    </a:cubicBezTo>
                    <a:cubicBezTo>
                      <a:pt x="4" y="6"/>
                      <a:pt x="5" y="7"/>
                      <a:pt x="5" y="7"/>
                    </a:cubicBezTo>
                    <a:cubicBezTo>
                      <a:pt x="5" y="8"/>
                      <a:pt x="6" y="8"/>
                      <a:pt x="6" y="8"/>
                    </a:cubicBezTo>
                    <a:cubicBezTo>
                      <a:pt x="6" y="8"/>
                      <a:pt x="6" y="9"/>
                      <a:pt x="7" y="9"/>
                    </a:cubicBezTo>
                    <a:cubicBezTo>
                      <a:pt x="7" y="9"/>
                      <a:pt x="7" y="9"/>
                      <a:pt x="8" y="9"/>
                    </a:cubicBezTo>
                    <a:cubicBezTo>
                      <a:pt x="8" y="9"/>
                      <a:pt x="8" y="9"/>
                      <a:pt x="8" y="9"/>
                    </a:cubicBezTo>
                    <a:cubicBezTo>
                      <a:pt x="8" y="9"/>
                      <a:pt x="9" y="9"/>
                      <a:pt x="9" y="9"/>
                    </a:cubicBezTo>
                    <a:cubicBezTo>
                      <a:pt x="9" y="9"/>
                      <a:pt x="10" y="9"/>
                      <a:pt x="9" y="9"/>
                    </a:cubicBezTo>
                    <a:cubicBezTo>
                      <a:pt x="9" y="8"/>
                      <a:pt x="8" y="8"/>
                      <a:pt x="8" y="8"/>
                    </a:cubicBezTo>
                    <a:cubicBezTo>
                      <a:pt x="8" y="8"/>
                      <a:pt x="8" y="7"/>
                      <a:pt x="8" y="7"/>
                    </a:cubicBezTo>
                    <a:cubicBezTo>
                      <a:pt x="8" y="6"/>
                      <a:pt x="8" y="6"/>
                      <a:pt x="7" y="5"/>
                    </a:cubicBezTo>
                    <a:cubicBezTo>
                      <a:pt x="7" y="5"/>
                      <a:pt x="7" y="4"/>
                      <a:pt x="6" y="4"/>
                    </a:cubicBezTo>
                    <a:cubicBezTo>
                      <a:pt x="6" y="3"/>
                      <a:pt x="5" y="3"/>
                      <a:pt x="5" y="3"/>
                    </a:cubicBezTo>
                    <a:cubicBezTo>
                      <a:pt x="5" y="3"/>
                      <a:pt x="5" y="3"/>
                      <a:pt x="4" y="3"/>
                    </a:cubicBezTo>
                    <a:cubicBezTo>
                      <a:pt x="4" y="3"/>
                      <a:pt x="3" y="3"/>
                      <a:pt x="3" y="3"/>
                    </a:cubicBezTo>
                    <a:cubicBezTo>
                      <a:pt x="2" y="2"/>
                      <a:pt x="2" y="2"/>
                      <a:pt x="2" y="2"/>
                    </a:cubicBezTo>
                    <a:cubicBezTo>
                      <a:pt x="1" y="2"/>
                      <a:pt x="1" y="1"/>
                      <a:pt x="1" y="1"/>
                    </a:cubicBezTo>
                    <a:cubicBezTo>
                      <a:pt x="0" y="0"/>
                      <a:pt x="0" y="0"/>
                      <a:pt x="0" y="0"/>
                    </a:cubicBezTo>
                    <a:cubicBezTo>
                      <a:pt x="0" y="0"/>
                      <a:pt x="0"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370">
                <a:extLst>
                  <a:ext uri="{FF2B5EF4-FFF2-40B4-BE49-F238E27FC236}">
                    <a16:creationId xmlns:a16="http://schemas.microsoft.com/office/drawing/2014/main" id="{6D008893-D490-4C35-86D9-8CA4779EC99C}"/>
                  </a:ext>
                </a:extLst>
              </p:cNvPr>
              <p:cNvSpPr>
                <a:spLocks/>
              </p:cNvSpPr>
              <p:nvPr/>
            </p:nvSpPr>
            <p:spPr bwMode="auto">
              <a:xfrm>
                <a:off x="7011536" y="1271277"/>
                <a:ext cx="6311" cy="3156"/>
              </a:xfrm>
              <a:custGeom>
                <a:avLst/>
                <a:gdLst>
                  <a:gd name="T0" fmla="*/ 0 w 2"/>
                  <a:gd name="T1" fmla="*/ 1 h 1"/>
                  <a:gd name="T2" fmla="*/ 0 w 2"/>
                  <a:gd name="T3" fmla="*/ 1 h 1"/>
                  <a:gd name="T4" fmla="*/ 0 w 2"/>
                  <a:gd name="T5" fmla="*/ 0 h 1"/>
                  <a:gd name="T6" fmla="*/ 2 w 2"/>
                  <a:gd name="T7" fmla="*/ 0 h 1"/>
                  <a:gd name="T8" fmla="*/ 2 w 2"/>
                  <a:gd name="T9" fmla="*/ 0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0"/>
                      <a:pt x="0" y="1"/>
                      <a:pt x="0" y="0"/>
                    </a:cubicBezTo>
                    <a:cubicBezTo>
                      <a:pt x="1" y="0"/>
                      <a:pt x="2" y="0"/>
                      <a:pt x="2" y="0"/>
                    </a:cubicBezTo>
                    <a:cubicBezTo>
                      <a:pt x="2" y="0"/>
                      <a:pt x="2" y="0"/>
                      <a:pt x="2"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371">
                <a:extLst>
                  <a:ext uri="{FF2B5EF4-FFF2-40B4-BE49-F238E27FC236}">
                    <a16:creationId xmlns:a16="http://schemas.microsoft.com/office/drawing/2014/main" id="{D8D40049-A51D-4873-91A9-0FE33366B322}"/>
                  </a:ext>
                </a:extLst>
              </p:cNvPr>
              <p:cNvSpPr>
                <a:spLocks/>
              </p:cNvSpPr>
              <p:nvPr/>
            </p:nvSpPr>
            <p:spPr bwMode="auto">
              <a:xfrm>
                <a:off x="7014691" y="1274432"/>
                <a:ext cx="3156" cy="3156"/>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372">
                <a:extLst>
                  <a:ext uri="{FF2B5EF4-FFF2-40B4-BE49-F238E27FC236}">
                    <a16:creationId xmlns:a16="http://schemas.microsoft.com/office/drawing/2014/main" id="{A2F9AC9C-FDC5-40BC-AB70-AE4D4833E60D}"/>
                  </a:ext>
                </a:extLst>
              </p:cNvPr>
              <p:cNvSpPr>
                <a:spLocks/>
              </p:cNvSpPr>
              <p:nvPr/>
            </p:nvSpPr>
            <p:spPr bwMode="auto">
              <a:xfrm>
                <a:off x="7014691" y="1271277"/>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373">
                <a:extLst>
                  <a:ext uri="{FF2B5EF4-FFF2-40B4-BE49-F238E27FC236}">
                    <a16:creationId xmlns:a16="http://schemas.microsoft.com/office/drawing/2014/main" id="{F41985B9-106D-443D-86DD-6229748DEA2A}"/>
                  </a:ext>
                </a:extLst>
              </p:cNvPr>
              <p:cNvSpPr>
                <a:spLocks/>
              </p:cNvSpPr>
              <p:nvPr/>
            </p:nvSpPr>
            <p:spPr bwMode="auto">
              <a:xfrm>
                <a:off x="7014691" y="1274432"/>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374">
                <a:extLst>
                  <a:ext uri="{FF2B5EF4-FFF2-40B4-BE49-F238E27FC236}">
                    <a16:creationId xmlns:a16="http://schemas.microsoft.com/office/drawing/2014/main" id="{915ADECA-D8B4-4A4E-918A-5A9770E5D4CC}"/>
                  </a:ext>
                </a:extLst>
              </p:cNvPr>
              <p:cNvSpPr>
                <a:spLocks/>
              </p:cNvSpPr>
              <p:nvPr/>
            </p:nvSpPr>
            <p:spPr bwMode="auto">
              <a:xfrm>
                <a:off x="7017847" y="129021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375">
                <a:extLst>
                  <a:ext uri="{FF2B5EF4-FFF2-40B4-BE49-F238E27FC236}">
                    <a16:creationId xmlns:a16="http://schemas.microsoft.com/office/drawing/2014/main" id="{EAF5671F-ADF7-4374-90EB-F55A29684728}"/>
                  </a:ext>
                </a:extLst>
              </p:cNvPr>
              <p:cNvSpPr>
                <a:spLocks/>
              </p:cNvSpPr>
              <p:nvPr/>
            </p:nvSpPr>
            <p:spPr bwMode="auto">
              <a:xfrm>
                <a:off x="7005224" y="1258654"/>
                <a:ext cx="105716" cy="173563"/>
              </a:xfrm>
              <a:custGeom>
                <a:avLst/>
                <a:gdLst>
                  <a:gd name="T0" fmla="*/ 34 w 34"/>
                  <a:gd name="T1" fmla="*/ 17 h 56"/>
                  <a:gd name="T2" fmla="*/ 24 w 34"/>
                  <a:gd name="T3" fmla="*/ 0 h 56"/>
                  <a:gd name="T4" fmla="*/ 11 w 34"/>
                  <a:gd name="T5" fmla="*/ 36 h 56"/>
                  <a:gd name="T6" fmla="*/ 4 w 34"/>
                  <a:gd name="T7" fmla="*/ 38 h 56"/>
                  <a:gd name="T8" fmla="*/ 0 w 34"/>
                  <a:gd name="T9" fmla="*/ 47 h 56"/>
                  <a:gd name="T10" fmla="*/ 10 w 34"/>
                  <a:gd name="T11" fmla="*/ 50 h 56"/>
                  <a:gd name="T12" fmla="*/ 14 w 34"/>
                  <a:gd name="T13" fmla="*/ 50 h 56"/>
                  <a:gd name="T14" fmla="*/ 17 w 34"/>
                  <a:gd name="T15" fmla="*/ 53 h 56"/>
                  <a:gd name="T16" fmla="*/ 26 w 34"/>
                  <a:gd name="T17" fmla="*/ 56 h 56"/>
                  <a:gd name="T18" fmla="*/ 29 w 34"/>
                  <a:gd name="T19" fmla="*/ 46 h 56"/>
                  <a:gd name="T20" fmla="*/ 25 w 34"/>
                  <a:gd name="T21" fmla="*/ 41 h 56"/>
                  <a:gd name="T22" fmla="*/ 34 w 34"/>
                  <a:gd name="T23" fmla="*/ 1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6">
                    <a:moveTo>
                      <a:pt x="34" y="17"/>
                    </a:moveTo>
                    <a:cubicBezTo>
                      <a:pt x="32" y="10"/>
                      <a:pt x="28" y="4"/>
                      <a:pt x="24" y="0"/>
                    </a:cubicBezTo>
                    <a:cubicBezTo>
                      <a:pt x="11" y="36"/>
                      <a:pt x="11" y="36"/>
                      <a:pt x="11" y="36"/>
                    </a:cubicBezTo>
                    <a:cubicBezTo>
                      <a:pt x="4" y="38"/>
                      <a:pt x="4" y="38"/>
                      <a:pt x="4" y="38"/>
                    </a:cubicBezTo>
                    <a:cubicBezTo>
                      <a:pt x="0" y="47"/>
                      <a:pt x="0" y="47"/>
                      <a:pt x="0" y="47"/>
                    </a:cubicBezTo>
                    <a:cubicBezTo>
                      <a:pt x="10" y="50"/>
                      <a:pt x="10" y="50"/>
                      <a:pt x="10" y="50"/>
                    </a:cubicBezTo>
                    <a:cubicBezTo>
                      <a:pt x="14" y="50"/>
                      <a:pt x="14" y="50"/>
                      <a:pt x="14" y="50"/>
                    </a:cubicBezTo>
                    <a:cubicBezTo>
                      <a:pt x="17" y="53"/>
                      <a:pt x="17" y="53"/>
                      <a:pt x="17" y="53"/>
                    </a:cubicBezTo>
                    <a:cubicBezTo>
                      <a:pt x="26" y="56"/>
                      <a:pt x="26" y="56"/>
                      <a:pt x="26" y="56"/>
                    </a:cubicBezTo>
                    <a:cubicBezTo>
                      <a:pt x="29" y="46"/>
                      <a:pt x="29" y="46"/>
                      <a:pt x="29" y="46"/>
                    </a:cubicBezTo>
                    <a:cubicBezTo>
                      <a:pt x="25" y="41"/>
                      <a:pt x="25" y="41"/>
                      <a:pt x="25" y="41"/>
                    </a:cubicBezTo>
                    <a:lnTo>
                      <a:pt x="34" y="17"/>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376">
                <a:extLst>
                  <a:ext uri="{FF2B5EF4-FFF2-40B4-BE49-F238E27FC236}">
                    <a16:creationId xmlns:a16="http://schemas.microsoft.com/office/drawing/2014/main" id="{92DC3DAE-8672-41BE-BAA6-4675B8C12432}"/>
                  </a:ext>
                </a:extLst>
              </p:cNvPr>
              <p:cNvSpPr>
                <a:spLocks/>
              </p:cNvSpPr>
              <p:nvPr/>
            </p:nvSpPr>
            <p:spPr bwMode="auto">
              <a:xfrm>
                <a:off x="7005224" y="1261810"/>
                <a:ext cx="102560" cy="170407"/>
              </a:xfrm>
              <a:custGeom>
                <a:avLst/>
                <a:gdLst>
                  <a:gd name="T0" fmla="*/ 33 w 33"/>
                  <a:gd name="T1" fmla="*/ 14 h 55"/>
                  <a:gd name="T2" fmla="*/ 25 w 33"/>
                  <a:gd name="T3" fmla="*/ 0 h 55"/>
                  <a:gd name="T4" fmla="*/ 12 w 33"/>
                  <a:gd name="T5" fmla="*/ 36 h 55"/>
                  <a:gd name="T6" fmla="*/ 3 w 33"/>
                  <a:gd name="T7" fmla="*/ 38 h 55"/>
                  <a:gd name="T8" fmla="*/ 0 w 33"/>
                  <a:gd name="T9" fmla="*/ 46 h 55"/>
                  <a:gd name="T10" fmla="*/ 7 w 33"/>
                  <a:gd name="T11" fmla="*/ 48 h 55"/>
                  <a:gd name="T12" fmla="*/ 15 w 33"/>
                  <a:gd name="T13" fmla="*/ 47 h 55"/>
                  <a:gd name="T14" fmla="*/ 20 w 33"/>
                  <a:gd name="T15" fmla="*/ 53 h 55"/>
                  <a:gd name="T16" fmla="*/ 26 w 33"/>
                  <a:gd name="T17" fmla="*/ 55 h 55"/>
                  <a:gd name="T18" fmla="*/ 29 w 33"/>
                  <a:gd name="T19" fmla="*/ 47 h 55"/>
                  <a:gd name="T20" fmla="*/ 24 w 33"/>
                  <a:gd name="T21" fmla="*/ 41 h 55"/>
                  <a:gd name="T22" fmla="*/ 33 w 33"/>
                  <a:gd name="T2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5">
                    <a:moveTo>
                      <a:pt x="33" y="14"/>
                    </a:moveTo>
                    <a:cubicBezTo>
                      <a:pt x="31" y="9"/>
                      <a:pt x="28" y="4"/>
                      <a:pt x="25" y="0"/>
                    </a:cubicBezTo>
                    <a:cubicBezTo>
                      <a:pt x="12" y="36"/>
                      <a:pt x="12" y="36"/>
                      <a:pt x="12" y="36"/>
                    </a:cubicBezTo>
                    <a:cubicBezTo>
                      <a:pt x="3" y="38"/>
                      <a:pt x="3" y="38"/>
                      <a:pt x="3" y="38"/>
                    </a:cubicBezTo>
                    <a:cubicBezTo>
                      <a:pt x="0" y="46"/>
                      <a:pt x="0" y="46"/>
                      <a:pt x="0" y="46"/>
                    </a:cubicBezTo>
                    <a:cubicBezTo>
                      <a:pt x="7" y="48"/>
                      <a:pt x="7" y="48"/>
                      <a:pt x="7" y="48"/>
                    </a:cubicBezTo>
                    <a:cubicBezTo>
                      <a:pt x="15" y="47"/>
                      <a:pt x="15" y="47"/>
                      <a:pt x="15" y="47"/>
                    </a:cubicBezTo>
                    <a:cubicBezTo>
                      <a:pt x="20" y="53"/>
                      <a:pt x="20" y="53"/>
                      <a:pt x="20" y="53"/>
                    </a:cubicBezTo>
                    <a:cubicBezTo>
                      <a:pt x="26" y="55"/>
                      <a:pt x="26" y="55"/>
                      <a:pt x="26" y="55"/>
                    </a:cubicBezTo>
                    <a:cubicBezTo>
                      <a:pt x="29" y="47"/>
                      <a:pt x="29" y="47"/>
                      <a:pt x="29" y="47"/>
                    </a:cubicBezTo>
                    <a:cubicBezTo>
                      <a:pt x="24" y="41"/>
                      <a:pt x="24" y="41"/>
                      <a:pt x="24" y="41"/>
                    </a:cubicBezTo>
                    <a:lnTo>
                      <a:pt x="3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377">
                <a:extLst>
                  <a:ext uri="{FF2B5EF4-FFF2-40B4-BE49-F238E27FC236}">
                    <a16:creationId xmlns:a16="http://schemas.microsoft.com/office/drawing/2014/main" id="{B2DF3CC7-FBFF-4784-83F6-A3063AD094A9}"/>
                  </a:ext>
                </a:extLst>
              </p:cNvPr>
              <p:cNvSpPr>
                <a:spLocks/>
              </p:cNvSpPr>
              <p:nvPr/>
            </p:nvSpPr>
            <p:spPr bwMode="auto">
              <a:xfrm>
                <a:off x="7052560" y="1367525"/>
                <a:ext cx="20512" cy="22090"/>
              </a:xfrm>
              <a:custGeom>
                <a:avLst/>
                <a:gdLst>
                  <a:gd name="T0" fmla="*/ 0 w 13"/>
                  <a:gd name="T1" fmla="*/ 8 h 14"/>
                  <a:gd name="T2" fmla="*/ 0 w 13"/>
                  <a:gd name="T3" fmla="*/ 6 h 14"/>
                  <a:gd name="T4" fmla="*/ 2 w 13"/>
                  <a:gd name="T5" fmla="*/ 12 h 14"/>
                  <a:gd name="T6" fmla="*/ 2 w 13"/>
                  <a:gd name="T7" fmla="*/ 14 h 14"/>
                  <a:gd name="T8" fmla="*/ 3 w 13"/>
                  <a:gd name="T9" fmla="*/ 12 h 14"/>
                  <a:gd name="T10" fmla="*/ 3 w 13"/>
                  <a:gd name="T11" fmla="*/ 14 h 14"/>
                  <a:gd name="T12" fmla="*/ 3 w 13"/>
                  <a:gd name="T13" fmla="*/ 14 h 14"/>
                  <a:gd name="T14" fmla="*/ 5 w 13"/>
                  <a:gd name="T15" fmla="*/ 14 h 14"/>
                  <a:gd name="T16" fmla="*/ 5 w 13"/>
                  <a:gd name="T17" fmla="*/ 14 h 14"/>
                  <a:gd name="T18" fmla="*/ 5 w 13"/>
                  <a:gd name="T19" fmla="*/ 14 h 14"/>
                  <a:gd name="T20" fmla="*/ 9 w 13"/>
                  <a:gd name="T21" fmla="*/ 10 h 14"/>
                  <a:gd name="T22" fmla="*/ 11 w 13"/>
                  <a:gd name="T23" fmla="*/ 12 h 14"/>
                  <a:gd name="T24" fmla="*/ 9 w 13"/>
                  <a:gd name="T25" fmla="*/ 10 h 14"/>
                  <a:gd name="T26" fmla="*/ 11 w 13"/>
                  <a:gd name="T27" fmla="*/ 10 h 14"/>
                  <a:gd name="T28" fmla="*/ 11 w 13"/>
                  <a:gd name="T29" fmla="*/ 10 h 14"/>
                  <a:gd name="T30" fmla="*/ 11 w 13"/>
                  <a:gd name="T31" fmla="*/ 10 h 14"/>
                  <a:gd name="T32" fmla="*/ 13 w 13"/>
                  <a:gd name="T33" fmla="*/ 8 h 14"/>
                  <a:gd name="T34" fmla="*/ 11 w 13"/>
                  <a:gd name="T35" fmla="*/ 8 h 14"/>
                  <a:gd name="T36" fmla="*/ 9 w 13"/>
                  <a:gd name="T37" fmla="*/ 2 h 14"/>
                  <a:gd name="T38" fmla="*/ 11 w 13"/>
                  <a:gd name="T39" fmla="*/ 2 h 14"/>
                  <a:gd name="T40" fmla="*/ 9 w 13"/>
                  <a:gd name="T41" fmla="*/ 2 h 14"/>
                  <a:gd name="T42" fmla="*/ 9 w 13"/>
                  <a:gd name="T43" fmla="*/ 2 h 14"/>
                  <a:gd name="T44" fmla="*/ 7 w 13"/>
                  <a:gd name="T45" fmla="*/ 0 h 14"/>
                  <a:gd name="T46" fmla="*/ 7 w 13"/>
                  <a:gd name="T47" fmla="*/ 2 h 14"/>
                  <a:gd name="T48" fmla="*/ 7 w 13"/>
                  <a:gd name="T49" fmla="*/ 0 h 14"/>
                  <a:gd name="T50" fmla="*/ 5 w 13"/>
                  <a:gd name="T51" fmla="*/ 2 h 14"/>
                  <a:gd name="T52" fmla="*/ 2 w 13"/>
                  <a:gd name="T53" fmla="*/ 4 h 14"/>
                  <a:gd name="T54" fmla="*/ 0 w 13"/>
                  <a:gd name="T55" fmla="*/ 4 h 14"/>
                  <a:gd name="T56" fmla="*/ 2 w 13"/>
                  <a:gd name="T57" fmla="*/ 6 h 14"/>
                  <a:gd name="T58" fmla="*/ 0 w 13"/>
                  <a:gd name="T59" fmla="*/ 6 h 14"/>
                  <a:gd name="T60" fmla="*/ 0 w 13"/>
                  <a:gd name="T61" fmla="*/ 6 h 14"/>
                  <a:gd name="T62" fmla="*/ 0 w 13"/>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4">
                    <a:moveTo>
                      <a:pt x="0" y="6"/>
                    </a:moveTo>
                    <a:lnTo>
                      <a:pt x="0" y="8"/>
                    </a:lnTo>
                    <a:lnTo>
                      <a:pt x="0" y="6"/>
                    </a:lnTo>
                    <a:lnTo>
                      <a:pt x="0" y="6"/>
                    </a:lnTo>
                    <a:lnTo>
                      <a:pt x="3" y="8"/>
                    </a:lnTo>
                    <a:lnTo>
                      <a:pt x="2" y="12"/>
                    </a:lnTo>
                    <a:lnTo>
                      <a:pt x="2" y="14"/>
                    </a:lnTo>
                    <a:lnTo>
                      <a:pt x="2" y="14"/>
                    </a:lnTo>
                    <a:lnTo>
                      <a:pt x="2" y="12"/>
                    </a:lnTo>
                    <a:lnTo>
                      <a:pt x="3" y="12"/>
                    </a:lnTo>
                    <a:lnTo>
                      <a:pt x="3" y="14"/>
                    </a:lnTo>
                    <a:lnTo>
                      <a:pt x="3" y="14"/>
                    </a:lnTo>
                    <a:lnTo>
                      <a:pt x="3" y="14"/>
                    </a:lnTo>
                    <a:lnTo>
                      <a:pt x="3" y="14"/>
                    </a:lnTo>
                    <a:lnTo>
                      <a:pt x="3" y="12"/>
                    </a:lnTo>
                    <a:lnTo>
                      <a:pt x="5" y="14"/>
                    </a:lnTo>
                    <a:lnTo>
                      <a:pt x="5" y="14"/>
                    </a:lnTo>
                    <a:lnTo>
                      <a:pt x="5" y="14"/>
                    </a:lnTo>
                    <a:lnTo>
                      <a:pt x="5" y="14"/>
                    </a:lnTo>
                    <a:lnTo>
                      <a:pt x="5" y="14"/>
                    </a:lnTo>
                    <a:lnTo>
                      <a:pt x="7" y="10"/>
                    </a:lnTo>
                    <a:lnTo>
                      <a:pt x="9" y="10"/>
                    </a:lnTo>
                    <a:lnTo>
                      <a:pt x="9" y="10"/>
                    </a:lnTo>
                    <a:lnTo>
                      <a:pt x="11" y="12"/>
                    </a:lnTo>
                    <a:lnTo>
                      <a:pt x="11" y="10"/>
                    </a:lnTo>
                    <a:lnTo>
                      <a:pt x="9" y="10"/>
                    </a:lnTo>
                    <a:lnTo>
                      <a:pt x="11" y="10"/>
                    </a:lnTo>
                    <a:lnTo>
                      <a:pt x="11" y="10"/>
                    </a:lnTo>
                    <a:lnTo>
                      <a:pt x="11" y="10"/>
                    </a:lnTo>
                    <a:lnTo>
                      <a:pt x="11" y="10"/>
                    </a:lnTo>
                    <a:lnTo>
                      <a:pt x="11" y="8"/>
                    </a:lnTo>
                    <a:lnTo>
                      <a:pt x="11" y="10"/>
                    </a:lnTo>
                    <a:lnTo>
                      <a:pt x="11" y="8"/>
                    </a:lnTo>
                    <a:lnTo>
                      <a:pt x="13" y="8"/>
                    </a:lnTo>
                    <a:lnTo>
                      <a:pt x="13" y="8"/>
                    </a:lnTo>
                    <a:lnTo>
                      <a:pt x="11" y="8"/>
                    </a:lnTo>
                    <a:lnTo>
                      <a:pt x="7" y="6"/>
                    </a:lnTo>
                    <a:lnTo>
                      <a:pt x="9" y="2"/>
                    </a:lnTo>
                    <a:lnTo>
                      <a:pt x="9" y="2"/>
                    </a:lnTo>
                    <a:lnTo>
                      <a:pt x="11" y="2"/>
                    </a:lnTo>
                    <a:lnTo>
                      <a:pt x="9" y="2"/>
                    </a:lnTo>
                    <a:lnTo>
                      <a:pt x="9" y="2"/>
                    </a:lnTo>
                    <a:lnTo>
                      <a:pt x="7" y="2"/>
                    </a:lnTo>
                    <a:lnTo>
                      <a:pt x="9" y="2"/>
                    </a:lnTo>
                    <a:lnTo>
                      <a:pt x="7" y="0"/>
                    </a:lnTo>
                    <a:lnTo>
                      <a:pt x="7" y="0"/>
                    </a:lnTo>
                    <a:lnTo>
                      <a:pt x="7" y="0"/>
                    </a:lnTo>
                    <a:lnTo>
                      <a:pt x="7" y="2"/>
                    </a:lnTo>
                    <a:lnTo>
                      <a:pt x="5" y="2"/>
                    </a:lnTo>
                    <a:lnTo>
                      <a:pt x="7" y="0"/>
                    </a:lnTo>
                    <a:lnTo>
                      <a:pt x="5" y="0"/>
                    </a:lnTo>
                    <a:lnTo>
                      <a:pt x="5" y="2"/>
                    </a:lnTo>
                    <a:lnTo>
                      <a:pt x="5" y="6"/>
                    </a:lnTo>
                    <a:lnTo>
                      <a:pt x="2" y="4"/>
                    </a:lnTo>
                    <a:lnTo>
                      <a:pt x="0" y="2"/>
                    </a:lnTo>
                    <a:lnTo>
                      <a:pt x="0" y="4"/>
                    </a:lnTo>
                    <a:lnTo>
                      <a:pt x="2" y="4"/>
                    </a:lnTo>
                    <a:lnTo>
                      <a:pt x="2" y="6"/>
                    </a:lnTo>
                    <a:lnTo>
                      <a:pt x="0" y="4"/>
                    </a:lnTo>
                    <a:lnTo>
                      <a:pt x="0" y="6"/>
                    </a:lnTo>
                    <a:lnTo>
                      <a:pt x="0" y="6"/>
                    </a:lnTo>
                    <a:lnTo>
                      <a:pt x="0" y="6"/>
                    </a:lnTo>
                    <a:lnTo>
                      <a:pt x="2" y="6"/>
                    </a:lnTo>
                    <a:lnTo>
                      <a:pt x="0"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378">
                <a:extLst>
                  <a:ext uri="{FF2B5EF4-FFF2-40B4-BE49-F238E27FC236}">
                    <a16:creationId xmlns:a16="http://schemas.microsoft.com/office/drawing/2014/main" id="{FCAEC3AF-A3E5-4717-BCE5-F70FD369B617}"/>
                  </a:ext>
                </a:extLst>
              </p:cNvPr>
              <p:cNvSpPr>
                <a:spLocks/>
              </p:cNvSpPr>
              <p:nvPr/>
            </p:nvSpPr>
            <p:spPr bwMode="auto">
              <a:xfrm>
                <a:off x="7066760" y="1317034"/>
                <a:ext cx="22090" cy="25246"/>
              </a:xfrm>
              <a:custGeom>
                <a:avLst/>
                <a:gdLst>
                  <a:gd name="T0" fmla="*/ 0 w 14"/>
                  <a:gd name="T1" fmla="*/ 8 h 16"/>
                  <a:gd name="T2" fmla="*/ 2 w 14"/>
                  <a:gd name="T3" fmla="*/ 8 h 16"/>
                  <a:gd name="T4" fmla="*/ 4 w 14"/>
                  <a:gd name="T5" fmla="*/ 14 h 16"/>
                  <a:gd name="T6" fmla="*/ 4 w 14"/>
                  <a:gd name="T7" fmla="*/ 14 h 16"/>
                  <a:gd name="T8" fmla="*/ 6 w 14"/>
                  <a:gd name="T9" fmla="*/ 14 h 16"/>
                  <a:gd name="T10" fmla="*/ 6 w 14"/>
                  <a:gd name="T11" fmla="*/ 14 h 16"/>
                  <a:gd name="T12" fmla="*/ 6 w 14"/>
                  <a:gd name="T13" fmla="*/ 16 h 16"/>
                  <a:gd name="T14" fmla="*/ 6 w 14"/>
                  <a:gd name="T15" fmla="*/ 14 h 16"/>
                  <a:gd name="T16" fmla="*/ 8 w 14"/>
                  <a:gd name="T17" fmla="*/ 16 h 16"/>
                  <a:gd name="T18" fmla="*/ 6 w 14"/>
                  <a:gd name="T19" fmla="*/ 14 h 16"/>
                  <a:gd name="T20" fmla="*/ 12 w 14"/>
                  <a:gd name="T21" fmla="*/ 12 h 16"/>
                  <a:gd name="T22" fmla="*/ 12 w 14"/>
                  <a:gd name="T23" fmla="*/ 14 h 16"/>
                  <a:gd name="T24" fmla="*/ 12 w 14"/>
                  <a:gd name="T25" fmla="*/ 12 h 16"/>
                  <a:gd name="T26" fmla="*/ 14 w 14"/>
                  <a:gd name="T27" fmla="*/ 12 h 16"/>
                  <a:gd name="T28" fmla="*/ 14 w 14"/>
                  <a:gd name="T29" fmla="*/ 10 h 16"/>
                  <a:gd name="T30" fmla="*/ 12 w 14"/>
                  <a:gd name="T31" fmla="*/ 10 h 16"/>
                  <a:gd name="T32" fmla="*/ 14 w 14"/>
                  <a:gd name="T33" fmla="*/ 10 h 16"/>
                  <a:gd name="T34" fmla="*/ 14 w 14"/>
                  <a:gd name="T35" fmla="*/ 10 h 16"/>
                  <a:gd name="T36" fmla="*/ 12 w 14"/>
                  <a:gd name="T37" fmla="*/ 4 h 16"/>
                  <a:gd name="T38" fmla="*/ 12 w 14"/>
                  <a:gd name="T39" fmla="*/ 2 h 16"/>
                  <a:gd name="T40" fmla="*/ 10 w 14"/>
                  <a:gd name="T41" fmla="*/ 4 h 16"/>
                  <a:gd name="T42" fmla="*/ 10 w 14"/>
                  <a:gd name="T43" fmla="*/ 2 h 16"/>
                  <a:gd name="T44" fmla="*/ 10 w 14"/>
                  <a:gd name="T45" fmla="*/ 2 h 16"/>
                  <a:gd name="T46" fmla="*/ 10 w 14"/>
                  <a:gd name="T47" fmla="*/ 2 h 16"/>
                  <a:gd name="T48" fmla="*/ 8 w 14"/>
                  <a:gd name="T49" fmla="*/ 2 h 16"/>
                  <a:gd name="T50" fmla="*/ 8 w 14"/>
                  <a:gd name="T51" fmla="*/ 2 h 16"/>
                  <a:gd name="T52" fmla="*/ 2 w 14"/>
                  <a:gd name="T53" fmla="*/ 6 h 16"/>
                  <a:gd name="T54" fmla="*/ 2 w 14"/>
                  <a:gd name="T55" fmla="*/ 4 h 16"/>
                  <a:gd name="T56" fmla="*/ 2 w 14"/>
                  <a:gd name="T57" fmla="*/ 6 h 16"/>
                  <a:gd name="T58" fmla="*/ 2 w 14"/>
                  <a:gd name="T59" fmla="*/ 6 h 16"/>
                  <a:gd name="T60" fmla="*/ 2 w 14"/>
                  <a:gd name="T61" fmla="*/ 8 h 16"/>
                  <a:gd name="T62" fmla="*/ 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0" y="8"/>
                    </a:moveTo>
                    <a:lnTo>
                      <a:pt x="0" y="8"/>
                    </a:lnTo>
                    <a:lnTo>
                      <a:pt x="2" y="8"/>
                    </a:lnTo>
                    <a:lnTo>
                      <a:pt x="2" y="8"/>
                    </a:lnTo>
                    <a:lnTo>
                      <a:pt x="6" y="10"/>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6" y="14"/>
                    </a:lnTo>
                    <a:lnTo>
                      <a:pt x="8" y="10"/>
                    </a:lnTo>
                    <a:lnTo>
                      <a:pt x="12" y="12"/>
                    </a:lnTo>
                    <a:lnTo>
                      <a:pt x="12" y="12"/>
                    </a:lnTo>
                    <a:lnTo>
                      <a:pt x="12" y="14"/>
                    </a:lnTo>
                    <a:lnTo>
                      <a:pt x="14" y="12"/>
                    </a:lnTo>
                    <a:lnTo>
                      <a:pt x="12" y="12"/>
                    </a:lnTo>
                    <a:lnTo>
                      <a:pt x="12" y="10"/>
                    </a:lnTo>
                    <a:lnTo>
                      <a:pt x="14" y="12"/>
                    </a:lnTo>
                    <a:lnTo>
                      <a:pt x="14" y="10"/>
                    </a:lnTo>
                    <a:lnTo>
                      <a:pt x="14" y="10"/>
                    </a:lnTo>
                    <a:lnTo>
                      <a:pt x="14" y="10"/>
                    </a:lnTo>
                    <a:lnTo>
                      <a:pt x="12" y="10"/>
                    </a:lnTo>
                    <a:lnTo>
                      <a:pt x="14" y="10"/>
                    </a:lnTo>
                    <a:lnTo>
                      <a:pt x="14" y="10"/>
                    </a:lnTo>
                    <a:lnTo>
                      <a:pt x="14" y="8"/>
                    </a:lnTo>
                    <a:lnTo>
                      <a:pt x="14" y="10"/>
                    </a:lnTo>
                    <a:lnTo>
                      <a:pt x="10" y="8"/>
                    </a:lnTo>
                    <a:lnTo>
                      <a:pt x="12" y="4"/>
                    </a:lnTo>
                    <a:lnTo>
                      <a:pt x="10" y="4"/>
                    </a:lnTo>
                    <a:lnTo>
                      <a:pt x="12" y="2"/>
                    </a:lnTo>
                    <a:lnTo>
                      <a:pt x="12" y="2"/>
                    </a:lnTo>
                    <a:lnTo>
                      <a:pt x="10" y="4"/>
                    </a:lnTo>
                    <a:lnTo>
                      <a:pt x="10" y="2"/>
                    </a:lnTo>
                    <a:lnTo>
                      <a:pt x="10" y="2"/>
                    </a:lnTo>
                    <a:lnTo>
                      <a:pt x="10" y="2"/>
                    </a:lnTo>
                    <a:lnTo>
                      <a:pt x="10" y="2"/>
                    </a:lnTo>
                    <a:lnTo>
                      <a:pt x="10" y="2"/>
                    </a:lnTo>
                    <a:lnTo>
                      <a:pt x="10" y="2"/>
                    </a:lnTo>
                    <a:lnTo>
                      <a:pt x="8" y="2"/>
                    </a:lnTo>
                    <a:lnTo>
                      <a:pt x="8" y="2"/>
                    </a:lnTo>
                    <a:lnTo>
                      <a:pt x="8" y="0"/>
                    </a:lnTo>
                    <a:lnTo>
                      <a:pt x="8" y="2"/>
                    </a:lnTo>
                    <a:lnTo>
                      <a:pt x="6" y="6"/>
                    </a:lnTo>
                    <a:lnTo>
                      <a:pt x="2" y="6"/>
                    </a:lnTo>
                    <a:lnTo>
                      <a:pt x="2" y="4"/>
                    </a:lnTo>
                    <a:lnTo>
                      <a:pt x="2" y="4"/>
                    </a:lnTo>
                    <a:lnTo>
                      <a:pt x="2" y="6"/>
                    </a:lnTo>
                    <a:lnTo>
                      <a:pt x="2" y="6"/>
                    </a:lnTo>
                    <a:lnTo>
                      <a:pt x="2" y="6"/>
                    </a:lnTo>
                    <a:lnTo>
                      <a:pt x="2" y="6"/>
                    </a:lnTo>
                    <a:lnTo>
                      <a:pt x="2" y="6"/>
                    </a:lnTo>
                    <a:lnTo>
                      <a:pt x="2" y="8"/>
                    </a:lnTo>
                    <a:lnTo>
                      <a:pt x="2" y="6"/>
                    </a:lnTo>
                    <a:lnTo>
                      <a:pt x="2" y="8"/>
                    </a:lnTo>
                    <a:lnTo>
                      <a:pt x="0"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379">
                <a:extLst>
                  <a:ext uri="{FF2B5EF4-FFF2-40B4-BE49-F238E27FC236}">
                    <a16:creationId xmlns:a16="http://schemas.microsoft.com/office/drawing/2014/main" id="{FDD76CFB-60DF-44A4-ADBB-9EACEC1CFE43}"/>
                  </a:ext>
                </a:extLst>
              </p:cNvPr>
              <p:cNvSpPr>
                <a:spLocks/>
              </p:cNvSpPr>
              <p:nvPr/>
            </p:nvSpPr>
            <p:spPr bwMode="auto">
              <a:xfrm>
                <a:off x="7014691" y="1383303"/>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6 w 14"/>
                  <a:gd name="T15" fmla="*/ 14 h 14"/>
                  <a:gd name="T16" fmla="*/ 8 w 14"/>
                  <a:gd name="T17" fmla="*/ 14 h 14"/>
                  <a:gd name="T18" fmla="*/ 6 w 14"/>
                  <a:gd name="T19" fmla="*/ 14 h 14"/>
                  <a:gd name="T20" fmla="*/ 12 w 14"/>
                  <a:gd name="T21" fmla="*/ 10 h 14"/>
                  <a:gd name="T22" fmla="*/ 12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0 w 14"/>
                  <a:gd name="T37" fmla="*/ 2 h 14"/>
                  <a:gd name="T38" fmla="*/ 12 w 14"/>
                  <a:gd name="T39" fmla="*/ 2 h 14"/>
                  <a:gd name="T40" fmla="*/ 10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2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4"/>
                    </a:lnTo>
                    <a:lnTo>
                      <a:pt x="6" y="14"/>
                    </a:lnTo>
                    <a:lnTo>
                      <a:pt x="6" y="14"/>
                    </a:lnTo>
                    <a:lnTo>
                      <a:pt x="8" y="14"/>
                    </a:lnTo>
                    <a:lnTo>
                      <a:pt x="6" y="14"/>
                    </a:lnTo>
                    <a:lnTo>
                      <a:pt x="6" y="14"/>
                    </a:lnTo>
                    <a:lnTo>
                      <a:pt x="8" y="10"/>
                    </a:lnTo>
                    <a:lnTo>
                      <a:pt x="12" y="10"/>
                    </a:lnTo>
                    <a:lnTo>
                      <a:pt x="12" y="10"/>
                    </a:lnTo>
                    <a:lnTo>
                      <a:pt x="12" y="12"/>
                    </a:lnTo>
                    <a:lnTo>
                      <a:pt x="14" y="12"/>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0" y="2"/>
                    </a:lnTo>
                    <a:lnTo>
                      <a:pt x="10" y="2"/>
                    </a:lnTo>
                    <a:lnTo>
                      <a:pt x="12" y="2"/>
                    </a:lnTo>
                    <a:lnTo>
                      <a:pt x="12" y="2"/>
                    </a:lnTo>
                    <a:lnTo>
                      <a:pt x="10" y="2"/>
                    </a:lnTo>
                    <a:lnTo>
                      <a:pt x="10" y="2"/>
                    </a:lnTo>
                    <a:lnTo>
                      <a:pt x="10" y="2"/>
                    </a:lnTo>
                    <a:lnTo>
                      <a:pt x="10" y="0"/>
                    </a:lnTo>
                    <a:lnTo>
                      <a:pt x="10" y="0"/>
                    </a:lnTo>
                    <a:lnTo>
                      <a:pt x="10" y="0"/>
                    </a:lnTo>
                    <a:lnTo>
                      <a:pt x="10" y="2"/>
                    </a:lnTo>
                    <a:lnTo>
                      <a:pt x="8" y="2"/>
                    </a:lnTo>
                    <a:lnTo>
                      <a:pt x="8" y="0"/>
                    </a:lnTo>
                    <a:lnTo>
                      <a:pt x="8" y="0"/>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380">
                <a:extLst>
                  <a:ext uri="{FF2B5EF4-FFF2-40B4-BE49-F238E27FC236}">
                    <a16:creationId xmlns:a16="http://schemas.microsoft.com/office/drawing/2014/main" id="{4B5DE644-E847-46B1-A3FB-0D85D229BCD7}"/>
                  </a:ext>
                </a:extLst>
              </p:cNvPr>
              <p:cNvSpPr>
                <a:spLocks/>
              </p:cNvSpPr>
              <p:nvPr/>
            </p:nvSpPr>
            <p:spPr bwMode="auto">
              <a:xfrm>
                <a:off x="7063604" y="1402237"/>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8 w 14"/>
                  <a:gd name="T15" fmla="*/ 14 h 14"/>
                  <a:gd name="T16" fmla="*/ 8 w 14"/>
                  <a:gd name="T17" fmla="*/ 14 h 14"/>
                  <a:gd name="T18" fmla="*/ 8 w 14"/>
                  <a:gd name="T19" fmla="*/ 14 h 14"/>
                  <a:gd name="T20" fmla="*/ 12 w 14"/>
                  <a:gd name="T21" fmla="*/ 10 h 14"/>
                  <a:gd name="T22" fmla="*/ 14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2 w 14"/>
                  <a:gd name="T37" fmla="*/ 2 h 14"/>
                  <a:gd name="T38" fmla="*/ 12 w 14"/>
                  <a:gd name="T39" fmla="*/ 2 h 14"/>
                  <a:gd name="T40" fmla="*/ 12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4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2"/>
                    </a:lnTo>
                    <a:lnTo>
                      <a:pt x="8" y="14"/>
                    </a:lnTo>
                    <a:lnTo>
                      <a:pt x="6" y="14"/>
                    </a:lnTo>
                    <a:lnTo>
                      <a:pt x="8" y="14"/>
                    </a:lnTo>
                    <a:lnTo>
                      <a:pt x="8" y="14"/>
                    </a:lnTo>
                    <a:lnTo>
                      <a:pt x="8" y="14"/>
                    </a:lnTo>
                    <a:lnTo>
                      <a:pt x="8" y="10"/>
                    </a:lnTo>
                    <a:lnTo>
                      <a:pt x="12" y="10"/>
                    </a:lnTo>
                    <a:lnTo>
                      <a:pt x="12" y="10"/>
                    </a:lnTo>
                    <a:lnTo>
                      <a:pt x="14" y="12"/>
                    </a:lnTo>
                    <a:lnTo>
                      <a:pt x="14" y="10"/>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2" y="2"/>
                    </a:lnTo>
                    <a:lnTo>
                      <a:pt x="12" y="2"/>
                    </a:lnTo>
                    <a:lnTo>
                      <a:pt x="12" y="2"/>
                    </a:lnTo>
                    <a:lnTo>
                      <a:pt x="12" y="0"/>
                    </a:lnTo>
                    <a:lnTo>
                      <a:pt x="12" y="2"/>
                    </a:lnTo>
                    <a:lnTo>
                      <a:pt x="10" y="2"/>
                    </a:lnTo>
                    <a:lnTo>
                      <a:pt x="10" y="2"/>
                    </a:lnTo>
                    <a:lnTo>
                      <a:pt x="10" y="0"/>
                    </a:lnTo>
                    <a:lnTo>
                      <a:pt x="10" y="0"/>
                    </a:lnTo>
                    <a:lnTo>
                      <a:pt x="10" y="0"/>
                    </a:lnTo>
                    <a:lnTo>
                      <a:pt x="10" y="2"/>
                    </a:lnTo>
                    <a:lnTo>
                      <a:pt x="8" y="2"/>
                    </a:lnTo>
                    <a:lnTo>
                      <a:pt x="8" y="0"/>
                    </a:lnTo>
                    <a:lnTo>
                      <a:pt x="8" y="0"/>
                    </a:lnTo>
                    <a:lnTo>
                      <a:pt x="8" y="2"/>
                    </a:lnTo>
                    <a:lnTo>
                      <a:pt x="6" y="6"/>
                    </a:lnTo>
                    <a:lnTo>
                      <a:pt x="4" y="4"/>
                    </a:lnTo>
                    <a:lnTo>
                      <a:pt x="2" y="2"/>
                    </a:lnTo>
                    <a:lnTo>
                      <a:pt x="2" y="4"/>
                    </a:lnTo>
                    <a:lnTo>
                      <a:pt x="4"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381">
                <a:extLst>
                  <a:ext uri="{FF2B5EF4-FFF2-40B4-BE49-F238E27FC236}">
                    <a16:creationId xmlns:a16="http://schemas.microsoft.com/office/drawing/2014/main" id="{9E59D253-8A6A-4403-9A54-A82597C6407B}"/>
                  </a:ext>
                </a:extLst>
              </p:cNvPr>
              <p:cNvSpPr>
                <a:spLocks/>
              </p:cNvSpPr>
              <p:nvPr/>
            </p:nvSpPr>
            <p:spPr bwMode="auto">
              <a:xfrm>
                <a:off x="6937376" y="1193962"/>
                <a:ext cx="67848" cy="45758"/>
              </a:xfrm>
              <a:custGeom>
                <a:avLst/>
                <a:gdLst>
                  <a:gd name="T0" fmla="*/ 22 w 22"/>
                  <a:gd name="T1" fmla="*/ 15 h 15"/>
                  <a:gd name="T2" fmla="*/ 19 w 22"/>
                  <a:gd name="T3" fmla="*/ 15 h 15"/>
                  <a:gd name="T4" fmla="*/ 14 w 22"/>
                  <a:gd name="T5" fmla="*/ 13 h 15"/>
                  <a:gd name="T6" fmla="*/ 10 w 22"/>
                  <a:gd name="T7" fmla="*/ 9 h 15"/>
                  <a:gd name="T8" fmla="*/ 0 w 22"/>
                  <a:gd name="T9" fmla="*/ 6 h 15"/>
                  <a:gd name="T10" fmla="*/ 6 w 22"/>
                  <a:gd name="T11" fmla="*/ 5 h 15"/>
                  <a:gd name="T12" fmla="*/ 12 w 22"/>
                  <a:gd name="T13" fmla="*/ 7 h 15"/>
                  <a:gd name="T14" fmla="*/ 9 w 22"/>
                  <a:gd name="T15" fmla="*/ 4 h 15"/>
                  <a:gd name="T16" fmla="*/ 4 w 22"/>
                  <a:gd name="T17" fmla="*/ 1 h 15"/>
                  <a:gd name="T18" fmla="*/ 2 w 22"/>
                  <a:gd name="T19" fmla="*/ 0 h 15"/>
                  <a:gd name="T20" fmla="*/ 8 w 22"/>
                  <a:gd name="T21" fmla="*/ 0 h 15"/>
                  <a:gd name="T22" fmla="*/ 16 w 22"/>
                  <a:gd name="T23" fmla="*/ 2 h 15"/>
                  <a:gd name="T24" fmla="*/ 22 w 22"/>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5">
                    <a:moveTo>
                      <a:pt x="22" y="15"/>
                    </a:moveTo>
                    <a:cubicBezTo>
                      <a:pt x="21" y="15"/>
                      <a:pt x="20" y="15"/>
                      <a:pt x="19" y="15"/>
                    </a:cubicBezTo>
                    <a:cubicBezTo>
                      <a:pt x="17" y="15"/>
                      <a:pt x="15" y="13"/>
                      <a:pt x="14" y="13"/>
                    </a:cubicBezTo>
                    <a:cubicBezTo>
                      <a:pt x="13" y="12"/>
                      <a:pt x="12" y="10"/>
                      <a:pt x="10" y="9"/>
                    </a:cubicBezTo>
                    <a:cubicBezTo>
                      <a:pt x="6" y="7"/>
                      <a:pt x="0" y="6"/>
                      <a:pt x="0" y="6"/>
                    </a:cubicBezTo>
                    <a:cubicBezTo>
                      <a:pt x="0" y="6"/>
                      <a:pt x="3" y="5"/>
                      <a:pt x="6" y="5"/>
                    </a:cubicBezTo>
                    <a:cubicBezTo>
                      <a:pt x="9" y="6"/>
                      <a:pt x="12" y="7"/>
                      <a:pt x="12" y="7"/>
                    </a:cubicBezTo>
                    <a:cubicBezTo>
                      <a:pt x="12" y="7"/>
                      <a:pt x="11" y="5"/>
                      <a:pt x="9" y="4"/>
                    </a:cubicBezTo>
                    <a:cubicBezTo>
                      <a:pt x="8" y="3"/>
                      <a:pt x="6" y="2"/>
                      <a:pt x="4" y="1"/>
                    </a:cubicBezTo>
                    <a:cubicBezTo>
                      <a:pt x="3" y="0"/>
                      <a:pt x="2" y="0"/>
                      <a:pt x="2" y="0"/>
                    </a:cubicBezTo>
                    <a:cubicBezTo>
                      <a:pt x="2" y="0"/>
                      <a:pt x="7" y="0"/>
                      <a:pt x="8" y="0"/>
                    </a:cubicBezTo>
                    <a:cubicBezTo>
                      <a:pt x="11" y="1"/>
                      <a:pt x="14" y="2"/>
                      <a:pt x="16" y="2"/>
                    </a:cubicBezTo>
                    <a:cubicBezTo>
                      <a:pt x="20" y="4"/>
                      <a:pt x="22" y="15"/>
                      <a:pt x="22" y="1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382">
                <a:extLst>
                  <a:ext uri="{FF2B5EF4-FFF2-40B4-BE49-F238E27FC236}">
                    <a16:creationId xmlns:a16="http://schemas.microsoft.com/office/drawing/2014/main" id="{654932DD-EF8C-4D8B-81EC-8C6FD4C0860B}"/>
                  </a:ext>
                </a:extLst>
              </p:cNvPr>
              <p:cNvSpPr>
                <a:spLocks/>
              </p:cNvSpPr>
              <p:nvPr/>
            </p:nvSpPr>
            <p:spPr bwMode="auto">
              <a:xfrm>
                <a:off x="7110939" y="1252342"/>
                <a:ext cx="74159" cy="37868"/>
              </a:xfrm>
              <a:custGeom>
                <a:avLst/>
                <a:gdLst>
                  <a:gd name="T0" fmla="*/ 2 w 24"/>
                  <a:gd name="T1" fmla="*/ 3 h 12"/>
                  <a:gd name="T2" fmla="*/ 0 w 24"/>
                  <a:gd name="T3" fmla="*/ 7 h 12"/>
                  <a:gd name="T4" fmla="*/ 1 w 24"/>
                  <a:gd name="T5" fmla="*/ 8 h 12"/>
                  <a:gd name="T6" fmla="*/ 5 w 24"/>
                  <a:gd name="T7" fmla="*/ 9 h 12"/>
                  <a:gd name="T8" fmla="*/ 11 w 24"/>
                  <a:gd name="T9" fmla="*/ 10 h 12"/>
                  <a:gd name="T10" fmla="*/ 19 w 24"/>
                  <a:gd name="T11" fmla="*/ 11 h 12"/>
                  <a:gd name="T12" fmla="*/ 23 w 24"/>
                  <a:gd name="T13" fmla="*/ 12 h 12"/>
                  <a:gd name="T14" fmla="*/ 21 w 24"/>
                  <a:gd name="T15" fmla="*/ 10 h 12"/>
                  <a:gd name="T16" fmla="*/ 18 w 24"/>
                  <a:gd name="T17" fmla="*/ 7 h 12"/>
                  <a:gd name="T18" fmla="*/ 14 w 24"/>
                  <a:gd name="T19" fmla="*/ 6 h 12"/>
                  <a:gd name="T20" fmla="*/ 17 w 24"/>
                  <a:gd name="T21" fmla="*/ 5 h 12"/>
                  <a:gd name="T22" fmla="*/ 21 w 24"/>
                  <a:gd name="T23" fmla="*/ 5 h 12"/>
                  <a:gd name="T24" fmla="*/ 24 w 24"/>
                  <a:gd name="T25" fmla="*/ 6 h 12"/>
                  <a:gd name="T26" fmla="*/ 21 w 24"/>
                  <a:gd name="T27" fmla="*/ 4 h 12"/>
                  <a:gd name="T28" fmla="*/ 16 w 24"/>
                  <a:gd name="T29" fmla="*/ 1 h 12"/>
                  <a:gd name="T30" fmla="*/ 10 w 24"/>
                  <a:gd name="T31" fmla="*/ 0 h 12"/>
                  <a:gd name="T32" fmla="*/ 2 w 24"/>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2" y="3"/>
                    </a:moveTo>
                    <a:cubicBezTo>
                      <a:pt x="1" y="4"/>
                      <a:pt x="0" y="7"/>
                      <a:pt x="0" y="7"/>
                    </a:cubicBezTo>
                    <a:cubicBezTo>
                      <a:pt x="0" y="7"/>
                      <a:pt x="0" y="7"/>
                      <a:pt x="1" y="8"/>
                    </a:cubicBezTo>
                    <a:cubicBezTo>
                      <a:pt x="2" y="8"/>
                      <a:pt x="4" y="9"/>
                      <a:pt x="5" y="9"/>
                    </a:cubicBezTo>
                    <a:cubicBezTo>
                      <a:pt x="6" y="9"/>
                      <a:pt x="10" y="9"/>
                      <a:pt x="11" y="10"/>
                    </a:cubicBezTo>
                    <a:cubicBezTo>
                      <a:pt x="13" y="10"/>
                      <a:pt x="18" y="10"/>
                      <a:pt x="19" y="11"/>
                    </a:cubicBezTo>
                    <a:cubicBezTo>
                      <a:pt x="21" y="12"/>
                      <a:pt x="23" y="12"/>
                      <a:pt x="23" y="12"/>
                    </a:cubicBezTo>
                    <a:cubicBezTo>
                      <a:pt x="23" y="12"/>
                      <a:pt x="22" y="10"/>
                      <a:pt x="21" y="10"/>
                    </a:cubicBezTo>
                    <a:cubicBezTo>
                      <a:pt x="20" y="9"/>
                      <a:pt x="19" y="8"/>
                      <a:pt x="18" y="7"/>
                    </a:cubicBezTo>
                    <a:cubicBezTo>
                      <a:pt x="16" y="7"/>
                      <a:pt x="14" y="6"/>
                      <a:pt x="14" y="6"/>
                    </a:cubicBezTo>
                    <a:cubicBezTo>
                      <a:pt x="14" y="6"/>
                      <a:pt x="15" y="5"/>
                      <a:pt x="17" y="5"/>
                    </a:cubicBezTo>
                    <a:cubicBezTo>
                      <a:pt x="18" y="5"/>
                      <a:pt x="20" y="5"/>
                      <a:pt x="21" y="5"/>
                    </a:cubicBezTo>
                    <a:cubicBezTo>
                      <a:pt x="22" y="6"/>
                      <a:pt x="24" y="6"/>
                      <a:pt x="24" y="6"/>
                    </a:cubicBezTo>
                    <a:cubicBezTo>
                      <a:pt x="24" y="6"/>
                      <a:pt x="22" y="5"/>
                      <a:pt x="21" y="4"/>
                    </a:cubicBezTo>
                    <a:cubicBezTo>
                      <a:pt x="20" y="3"/>
                      <a:pt x="18" y="2"/>
                      <a:pt x="16" y="1"/>
                    </a:cubicBezTo>
                    <a:cubicBezTo>
                      <a:pt x="14" y="1"/>
                      <a:pt x="11" y="0"/>
                      <a:pt x="10" y="0"/>
                    </a:cubicBezTo>
                    <a:cubicBezTo>
                      <a:pt x="10" y="0"/>
                      <a:pt x="5" y="1"/>
                      <a:pt x="2" y="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383">
                <a:extLst>
                  <a:ext uri="{FF2B5EF4-FFF2-40B4-BE49-F238E27FC236}">
                    <a16:creationId xmlns:a16="http://schemas.microsoft.com/office/drawing/2014/main" id="{EE7C0669-4515-4303-8C00-B4B88FAD9B23}"/>
                  </a:ext>
                </a:extLst>
              </p:cNvPr>
              <p:cNvSpPr>
                <a:spLocks/>
              </p:cNvSpPr>
              <p:nvPr/>
            </p:nvSpPr>
            <p:spPr bwMode="auto">
              <a:xfrm>
                <a:off x="6979979" y="1208163"/>
                <a:ext cx="31557" cy="31557"/>
              </a:xfrm>
              <a:custGeom>
                <a:avLst/>
                <a:gdLst>
                  <a:gd name="T0" fmla="*/ 0 w 10"/>
                  <a:gd name="T1" fmla="*/ 5 h 10"/>
                  <a:gd name="T2" fmla="*/ 7 w 10"/>
                  <a:gd name="T3" fmla="*/ 8 h 10"/>
                  <a:gd name="T4" fmla="*/ 8 w 10"/>
                  <a:gd name="T5" fmla="*/ 10 h 10"/>
                  <a:gd name="T6" fmla="*/ 10 w 10"/>
                  <a:gd name="T7" fmla="*/ 2 h 10"/>
                  <a:gd name="T8" fmla="*/ 3 w 10"/>
                  <a:gd name="T9" fmla="*/ 2 h 10"/>
                  <a:gd name="T10" fmla="*/ 0 w 10"/>
                  <a:gd name="T11" fmla="*/ 5 h 10"/>
                </a:gdLst>
                <a:ahLst/>
                <a:cxnLst>
                  <a:cxn ang="0">
                    <a:pos x="T0" y="T1"/>
                  </a:cxn>
                  <a:cxn ang="0">
                    <a:pos x="T2" y="T3"/>
                  </a:cxn>
                  <a:cxn ang="0">
                    <a:pos x="T4" y="T5"/>
                  </a:cxn>
                  <a:cxn ang="0">
                    <a:pos x="T6" y="T7"/>
                  </a:cxn>
                  <a:cxn ang="0">
                    <a:pos x="T8" y="T9"/>
                  </a:cxn>
                  <a:cxn ang="0">
                    <a:pos x="T10" y="T11"/>
                  </a:cxn>
                </a:cxnLst>
                <a:rect l="0" t="0" r="r" b="b"/>
                <a:pathLst>
                  <a:path w="10" h="10">
                    <a:moveTo>
                      <a:pt x="0" y="5"/>
                    </a:moveTo>
                    <a:cubicBezTo>
                      <a:pt x="0" y="6"/>
                      <a:pt x="5" y="5"/>
                      <a:pt x="7" y="8"/>
                    </a:cubicBezTo>
                    <a:cubicBezTo>
                      <a:pt x="8" y="9"/>
                      <a:pt x="8" y="10"/>
                      <a:pt x="8" y="10"/>
                    </a:cubicBezTo>
                    <a:cubicBezTo>
                      <a:pt x="8" y="10"/>
                      <a:pt x="10" y="4"/>
                      <a:pt x="10" y="2"/>
                    </a:cubicBezTo>
                    <a:cubicBezTo>
                      <a:pt x="9" y="0"/>
                      <a:pt x="3" y="2"/>
                      <a:pt x="3" y="2"/>
                    </a:cubicBezTo>
                    <a:cubicBezTo>
                      <a:pt x="3" y="2"/>
                      <a:pt x="0" y="5"/>
                      <a:pt x="0" y="5"/>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384">
                <a:extLst>
                  <a:ext uri="{FF2B5EF4-FFF2-40B4-BE49-F238E27FC236}">
                    <a16:creationId xmlns:a16="http://schemas.microsoft.com/office/drawing/2014/main" id="{D938D1EE-4F0B-411A-93BB-3CD5478582A9}"/>
                  </a:ext>
                </a:extLst>
              </p:cNvPr>
              <p:cNvSpPr>
                <a:spLocks/>
              </p:cNvSpPr>
              <p:nvPr/>
            </p:nvSpPr>
            <p:spPr bwMode="auto">
              <a:xfrm>
                <a:off x="7110939" y="1249187"/>
                <a:ext cx="25246" cy="28401"/>
              </a:xfrm>
              <a:custGeom>
                <a:avLst/>
                <a:gdLst>
                  <a:gd name="T0" fmla="*/ 8 w 8"/>
                  <a:gd name="T1" fmla="*/ 8 h 9"/>
                  <a:gd name="T2" fmla="*/ 3 w 8"/>
                  <a:gd name="T3" fmla="*/ 8 h 9"/>
                  <a:gd name="T4" fmla="*/ 0 w 8"/>
                  <a:gd name="T5" fmla="*/ 8 h 9"/>
                  <a:gd name="T6" fmla="*/ 2 w 8"/>
                  <a:gd name="T7" fmla="*/ 1 h 9"/>
                  <a:gd name="T8" fmla="*/ 8 w 8"/>
                  <a:gd name="T9" fmla="*/ 6 h 9"/>
                  <a:gd name="T10" fmla="*/ 8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8" y="8"/>
                    </a:moveTo>
                    <a:cubicBezTo>
                      <a:pt x="8" y="9"/>
                      <a:pt x="5" y="8"/>
                      <a:pt x="3" y="8"/>
                    </a:cubicBezTo>
                    <a:cubicBezTo>
                      <a:pt x="2" y="7"/>
                      <a:pt x="0" y="7"/>
                      <a:pt x="0" y="8"/>
                    </a:cubicBezTo>
                    <a:cubicBezTo>
                      <a:pt x="0" y="8"/>
                      <a:pt x="1" y="2"/>
                      <a:pt x="2" y="1"/>
                    </a:cubicBezTo>
                    <a:cubicBezTo>
                      <a:pt x="3" y="0"/>
                      <a:pt x="8" y="6"/>
                      <a:pt x="8" y="6"/>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385">
                <a:extLst>
                  <a:ext uri="{FF2B5EF4-FFF2-40B4-BE49-F238E27FC236}">
                    <a16:creationId xmlns:a16="http://schemas.microsoft.com/office/drawing/2014/main" id="{583D414E-297E-462A-856D-1DCA4BBC9E29}"/>
                  </a:ext>
                </a:extLst>
              </p:cNvPr>
              <p:cNvSpPr>
                <a:spLocks/>
              </p:cNvSpPr>
              <p:nvPr/>
            </p:nvSpPr>
            <p:spPr bwMode="auto">
              <a:xfrm>
                <a:off x="6976823" y="1184495"/>
                <a:ext cx="171986" cy="89938"/>
              </a:xfrm>
              <a:custGeom>
                <a:avLst/>
                <a:gdLst>
                  <a:gd name="T0" fmla="*/ 51 w 55"/>
                  <a:gd name="T1" fmla="*/ 29 h 29"/>
                  <a:gd name="T2" fmla="*/ 55 w 55"/>
                  <a:gd name="T3" fmla="*/ 21 h 29"/>
                  <a:gd name="T4" fmla="*/ 33 w 55"/>
                  <a:gd name="T5" fmla="*/ 5 h 29"/>
                  <a:gd name="T6" fmla="*/ 3 w 55"/>
                  <a:gd name="T7" fmla="*/ 3 h 29"/>
                  <a:gd name="T8" fmla="*/ 0 w 55"/>
                  <a:gd name="T9" fmla="*/ 12 h 29"/>
                  <a:gd name="T10" fmla="*/ 1 w 55"/>
                  <a:gd name="T11" fmla="*/ 13 h 29"/>
                  <a:gd name="T12" fmla="*/ 29 w 55"/>
                  <a:gd name="T13" fmla="*/ 13 h 29"/>
                  <a:gd name="T14" fmla="*/ 51 w 5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9">
                    <a:moveTo>
                      <a:pt x="51" y="29"/>
                    </a:moveTo>
                    <a:cubicBezTo>
                      <a:pt x="51" y="29"/>
                      <a:pt x="54" y="22"/>
                      <a:pt x="55" y="21"/>
                    </a:cubicBezTo>
                    <a:cubicBezTo>
                      <a:pt x="55" y="20"/>
                      <a:pt x="46" y="10"/>
                      <a:pt x="33" y="5"/>
                    </a:cubicBezTo>
                    <a:cubicBezTo>
                      <a:pt x="22" y="0"/>
                      <a:pt x="12" y="1"/>
                      <a:pt x="3" y="3"/>
                    </a:cubicBezTo>
                    <a:cubicBezTo>
                      <a:pt x="2" y="4"/>
                      <a:pt x="0" y="9"/>
                      <a:pt x="0" y="12"/>
                    </a:cubicBezTo>
                    <a:cubicBezTo>
                      <a:pt x="0" y="13"/>
                      <a:pt x="1" y="13"/>
                      <a:pt x="1" y="13"/>
                    </a:cubicBezTo>
                    <a:cubicBezTo>
                      <a:pt x="1" y="13"/>
                      <a:pt x="16" y="7"/>
                      <a:pt x="29" y="13"/>
                    </a:cubicBezTo>
                    <a:cubicBezTo>
                      <a:pt x="43" y="19"/>
                      <a:pt x="51" y="29"/>
                      <a:pt x="51" y="29"/>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386">
                <a:extLst>
                  <a:ext uri="{FF2B5EF4-FFF2-40B4-BE49-F238E27FC236}">
                    <a16:creationId xmlns:a16="http://schemas.microsoft.com/office/drawing/2014/main" id="{9B317EB3-18D3-4BE4-A74E-808DEF9FBDDF}"/>
                  </a:ext>
                </a:extLst>
              </p:cNvPr>
              <p:cNvSpPr>
                <a:spLocks/>
              </p:cNvSpPr>
              <p:nvPr/>
            </p:nvSpPr>
            <p:spPr bwMode="auto">
              <a:xfrm>
                <a:off x="7126718" y="1246031"/>
                <a:ext cx="15778" cy="12623"/>
              </a:xfrm>
              <a:custGeom>
                <a:avLst/>
                <a:gdLst>
                  <a:gd name="T0" fmla="*/ 3 w 5"/>
                  <a:gd name="T1" fmla="*/ 0 h 4"/>
                  <a:gd name="T2" fmla="*/ 4 w 5"/>
                  <a:gd name="T3" fmla="*/ 1 h 4"/>
                  <a:gd name="T4" fmla="*/ 3 w 5"/>
                  <a:gd name="T5" fmla="*/ 3 h 4"/>
                  <a:gd name="T6" fmla="*/ 1 w 5"/>
                  <a:gd name="T7" fmla="*/ 3 h 4"/>
                  <a:gd name="T8" fmla="*/ 1 w 5"/>
                  <a:gd name="T9" fmla="*/ 2 h 4"/>
                  <a:gd name="T10" fmla="*/ 1 w 5"/>
                  <a:gd name="T11" fmla="*/ 2 h 4"/>
                  <a:gd name="T12" fmla="*/ 1 w 5"/>
                  <a:gd name="T13" fmla="*/ 3 h 4"/>
                  <a:gd name="T14" fmla="*/ 3 w 5"/>
                  <a:gd name="T15" fmla="*/ 3 h 4"/>
                  <a:gd name="T16" fmla="*/ 4 w 5"/>
                  <a:gd name="T17" fmla="*/ 1 h 4"/>
                  <a:gd name="T18" fmla="*/ 3 w 5"/>
                  <a:gd name="T19" fmla="*/ 1 h 4"/>
                  <a:gd name="T20" fmla="*/ 2 w 5"/>
                  <a:gd name="T21" fmla="*/ 2 h 4"/>
                  <a:gd name="T22" fmla="*/ 3 w 5"/>
                  <a:gd name="T23" fmla="*/ 2 h 4"/>
                  <a:gd name="T24" fmla="*/ 2 w 5"/>
                  <a:gd name="T25" fmla="*/ 2 h 4"/>
                  <a:gd name="T26" fmla="*/ 1 w 5"/>
                  <a:gd name="T27" fmla="*/ 1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cubicBezTo>
                      <a:pt x="3" y="0"/>
                      <a:pt x="4" y="0"/>
                      <a:pt x="4" y="1"/>
                    </a:cubicBezTo>
                    <a:cubicBezTo>
                      <a:pt x="5" y="2"/>
                      <a:pt x="4" y="3"/>
                      <a:pt x="3" y="3"/>
                    </a:cubicBezTo>
                    <a:cubicBezTo>
                      <a:pt x="3" y="4"/>
                      <a:pt x="2" y="4"/>
                      <a:pt x="1" y="3"/>
                    </a:cubicBezTo>
                    <a:cubicBezTo>
                      <a:pt x="0" y="3"/>
                      <a:pt x="0" y="2"/>
                      <a:pt x="1" y="2"/>
                    </a:cubicBezTo>
                    <a:cubicBezTo>
                      <a:pt x="1" y="2"/>
                      <a:pt x="1" y="2"/>
                      <a:pt x="1" y="2"/>
                    </a:cubicBezTo>
                    <a:cubicBezTo>
                      <a:pt x="1" y="2"/>
                      <a:pt x="1" y="3"/>
                      <a:pt x="1" y="3"/>
                    </a:cubicBezTo>
                    <a:cubicBezTo>
                      <a:pt x="2" y="4"/>
                      <a:pt x="2" y="3"/>
                      <a:pt x="3" y="3"/>
                    </a:cubicBezTo>
                    <a:cubicBezTo>
                      <a:pt x="4" y="2"/>
                      <a:pt x="4" y="2"/>
                      <a:pt x="4" y="1"/>
                    </a:cubicBezTo>
                    <a:cubicBezTo>
                      <a:pt x="3" y="1"/>
                      <a:pt x="3" y="1"/>
                      <a:pt x="3" y="1"/>
                    </a:cubicBezTo>
                    <a:cubicBezTo>
                      <a:pt x="2" y="2"/>
                      <a:pt x="2" y="2"/>
                      <a:pt x="2" y="2"/>
                    </a:cubicBezTo>
                    <a:cubicBezTo>
                      <a:pt x="3" y="2"/>
                      <a:pt x="3" y="2"/>
                      <a:pt x="3"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387">
                <a:extLst>
                  <a:ext uri="{FF2B5EF4-FFF2-40B4-BE49-F238E27FC236}">
                    <a16:creationId xmlns:a16="http://schemas.microsoft.com/office/drawing/2014/main" id="{24A8DE62-9E2E-43BB-9289-4B3156F9DECE}"/>
                  </a:ext>
                </a:extLst>
              </p:cNvPr>
              <p:cNvSpPr>
                <a:spLocks noEditPoints="1"/>
              </p:cNvSpPr>
              <p:nvPr/>
            </p:nvSpPr>
            <p:spPr bwMode="auto">
              <a:xfrm>
                <a:off x="7120406" y="1236564"/>
                <a:ext cx="12623" cy="15778"/>
              </a:xfrm>
              <a:custGeom>
                <a:avLst/>
                <a:gdLst>
                  <a:gd name="T0" fmla="*/ 3 w 4"/>
                  <a:gd name="T1" fmla="*/ 4 h 5"/>
                  <a:gd name="T2" fmla="*/ 1 w 4"/>
                  <a:gd name="T3" fmla="*/ 4 h 5"/>
                  <a:gd name="T4" fmla="*/ 1 w 4"/>
                  <a:gd name="T5" fmla="*/ 2 h 5"/>
                  <a:gd name="T6" fmla="*/ 3 w 4"/>
                  <a:gd name="T7" fmla="*/ 1 h 5"/>
                  <a:gd name="T8" fmla="*/ 3 w 4"/>
                  <a:gd name="T9" fmla="*/ 4 h 5"/>
                  <a:gd name="T10" fmla="*/ 3 w 4"/>
                  <a:gd name="T11" fmla="*/ 1 h 5"/>
                  <a:gd name="T12" fmla="*/ 1 w 4"/>
                  <a:gd name="T13" fmla="*/ 2 h 5"/>
                  <a:gd name="T14" fmla="*/ 1 w 4"/>
                  <a:gd name="T15" fmla="*/ 4 h 5"/>
                  <a:gd name="T16" fmla="*/ 3 w 4"/>
                  <a:gd name="T17" fmla="*/ 3 h 5"/>
                  <a:gd name="T18" fmla="*/ 3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cubicBezTo>
                      <a:pt x="2" y="4"/>
                      <a:pt x="2" y="5"/>
                      <a:pt x="1" y="4"/>
                    </a:cubicBezTo>
                    <a:cubicBezTo>
                      <a:pt x="0" y="3"/>
                      <a:pt x="0" y="2"/>
                      <a:pt x="1" y="2"/>
                    </a:cubicBezTo>
                    <a:cubicBezTo>
                      <a:pt x="2" y="1"/>
                      <a:pt x="3" y="0"/>
                      <a:pt x="3" y="1"/>
                    </a:cubicBezTo>
                    <a:cubicBezTo>
                      <a:pt x="4" y="2"/>
                      <a:pt x="4" y="3"/>
                      <a:pt x="3" y="4"/>
                    </a:cubicBezTo>
                    <a:close/>
                    <a:moveTo>
                      <a:pt x="3" y="1"/>
                    </a:moveTo>
                    <a:cubicBezTo>
                      <a:pt x="3" y="1"/>
                      <a:pt x="2" y="1"/>
                      <a:pt x="1" y="2"/>
                    </a:cubicBezTo>
                    <a:cubicBezTo>
                      <a:pt x="1" y="3"/>
                      <a:pt x="1" y="3"/>
                      <a:pt x="1" y="4"/>
                    </a:cubicBezTo>
                    <a:cubicBezTo>
                      <a:pt x="1" y="4"/>
                      <a:pt x="2" y="4"/>
                      <a:pt x="3"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388">
                <a:extLst>
                  <a:ext uri="{FF2B5EF4-FFF2-40B4-BE49-F238E27FC236}">
                    <a16:creationId xmlns:a16="http://schemas.microsoft.com/office/drawing/2014/main" id="{1808E330-A273-480B-9FA7-7320A8F28BA6}"/>
                  </a:ext>
                </a:extLst>
              </p:cNvPr>
              <p:cNvSpPr>
                <a:spLocks noEditPoints="1"/>
              </p:cNvSpPr>
              <p:nvPr/>
            </p:nvSpPr>
            <p:spPr bwMode="auto">
              <a:xfrm>
                <a:off x="7110939" y="1230253"/>
                <a:ext cx="15778" cy="15778"/>
              </a:xfrm>
              <a:custGeom>
                <a:avLst/>
                <a:gdLst>
                  <a:gd name="T0" fmla="*/ 2 w 5"/>
                  <a:gd name="T1" fmla="*/ 5 h 5"/>
                  <a:gd name="T2" fmla="*/ 1 w 5"/>
                  <a:gd name="T3" fmla="*/ 4 h 5"/>
                  <a:gd name="T4" fmla="*/ 1 w 5"/>
                  <a:gd name="T5" fmla="*/ 1 h 5"/>
                  <a:gd name="T6" fmla="*/ 4 w 5"/>
                  <a:gd name="T7" fmla="*/ 1 h 5"/>
                  <a:gd name="T8" fmla="*/ 5 w 5"/>
                  <a:gd name="T9" fmla="*/ 2 h 5"/>
                  <a:gd name="T10" fmla="*/ 2 w 5"/>
                  <a:gd name="T11" fmla="*/ 5 h 5"/>
                  <a:gd name="T12" fmla="*/ 4 w 5"/>
                  <a:gd name="T13" fmla="*/ 2 h 5"/>
                  <a:gd name="T14" fmla="*/ 3 w 5"/>
                  <a:gd name="T15" fmla="*/ 1 h 5"/>
                  <a:gd name="T16" fmla="*/ 2 w 5"/>
                  <a:gd name="T17" fmla="*/ 2 h 5"/>
                  <a:gd name="T18" fmla="*/ 2 w 5"/>
                  <a:gd name="T19" fmla="*/ 4 h 5"/>
                  <a:gd name="T20" fmla="*/ 2 w 5"/>
                  <a:gd name="T21" fmla="*/ 4 h 5"/>
                  <a:gd name="T22" fmla="*/ 4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2" y="5"/>
                    </a:moveTo>
                    <a:cubicBezTo>
                      <a:pt x="1" y="4"/>
                      <a:pt x="1" y="4"/>
                      <a:pt x="1" y="4"/>
                    </a:cubicBezTo>
                    <a:cubicBezTo>
                      <a:pt x="1" y="3"/>
                      <a:pt x="0" y="3"/>
                      <a:pt x="1" y="1"/>
                    </a:cubicBezTo>
                    <a:cubicBezTo>
                      <a:pt x="2" y="0"/>
                      <a:pt x="3" y="1"/>
                      <a:pt x="4" y="1"/>
                    </a:cubicBezTo>
                    <a:cubicBezTo>
                      <a:pt x="5" y="2"/>
                      <a:pt x="5" y="2"/>
                      <a:pt x="5" y="2"/>
                    </a:cubicBezTo>
                    <a:lnTo>
                      <a:pt x="2" y="5"/>
                    </a:lnTo>
                    <a:close/>
                    <a:moveTo>
                      <a:pt x="4" y="2"/>
                    </a:moveTo>
                    <a:cubicBezTo>
                      <a:pt x="3" y="1"/>
                      <a:pt x="3" y="1"/>
                      <a:pt x="3" y="1"/>
                    </a:cubicBezTo>
                    <a:cubicBezTo>
                      <a:pt x="3" y="1"/>
                      <a:pt x="2" y="1"/>
                      <a:pt x="2" y="2"/>
                    </a:cubicBezTo>
                    <a:cubicBezTo>
                      <a:pt x="1" y="3"/>
                      <a:pt x="1" y="3"/>
                      <a:pt x="2" y="4"/>
                    </a:cubicBezTo>
                    <a:cubicBezTo>
                      <a:pt x="2" y="4"/>
                      <a:pt x="2" y="4"/>
                      <a:pt x="2" y="4"/>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389">
                <a:extLst>
                  <a:ext uri="{FF2B5EF4-FFF2-40B4-BE49-F238E27FC236}">
                    <a16:creationId xmlns:a16="http://schemas.microsoft.com/office/drawing/2014/main" id="{27846D85-B33E-4E84-B495-7E173083E33F}"/>
                  </a:ext>
                </a:extLst>
              </p:cNvPr>
              <p:cNvSpPr>
                <a:spLocks noEditPoints="1"/>
              </p:cNvSpPr>
              <p:nvPr/>
            </p:nvSpPr>
            <p:spPr bwMode="auto">
              <a:xfrm>
                <a:off x="7101472" y="1220786"/>
                <a:ext cx="9467" cy="15778"/>
              </a:xfrm>
              <a:custGeom>
                <a:avLst/>
                <a:gdLst>
                  <a:gd name="T0" fmla="*/ 1 w 3"/>
                  <a:gd name="T1" fmla="*/ 5 h 5"/>
                  <a:gd name="T2" fmla="*/ 1 w 3"/>
                  <a:gd name="T3" fmla="*/ 4 h 5"/>
                  <a:gd name="T4" fmla="*/ 0 w 3"/>
                  <a:gd name="T5" fmla="*/ 3 h 5"/>
                  <a:gd name="T6" fmla="*/ 1 w 3"/>
                  <a:gd name="T7" fmla="*/ 2 h 5"/>
                  <a:gd name="T8" fmla="*/ 1 w 3"/>
                  <a:gd name="T9" fmla="*/ 2 h 5"/>
                  <a:gd name="T10" fmla="*/ 1 w 3"/>
                  <a:gd name="T11" fmla="*/ 1 h 5"/>
                  <a:gd name="T12" fmla="*/ 3 w 3"/>
                  <a:gd name="T13" fmla="*/ 1 h 5"/>
                  <a:gd name="T14" fmla="*/ 3 w 3"/>
                  <a:gd name="T15" fmla="*/ 2 h 5"/>
                  <a:gd name="T16" fmla="*/ 1 w 3"/>
                  <a:gd name="T17" fmla="*/ 5 h 5"/>
                  <a:gd name="T18" fmla="*/ 3 w 3"/>
                  <a:gd name="T19" fmla="*/ 2 h 5"/>
                  <a:gd name="T20" fmla="*/ 2 w 3"/>
                  <a:gd name="T21" fmla="*/ 1 h 5"/>
                  <a:gd name="T22" fmla="*/ 1 w 3"/>
                  <a:gd name="T23" fmla="*/ 1 h 5"/>
                  <a:gd name="T24" fmla="*/ 2 w 3"/>
                  <a:gd name="T25" fmla="*/ 3 h 5"/>
                  <a:gd name="T26" fmla="*/ 2 w 3"/>
                  <a:gd name="T27" fmla="*/ 3 h 5"/>
                  <a:gd name="T28" fmla="*/ 3 w 3"/>
                  <a:gd name="T29" fmla="*/ 2 h 5"/>
                  <a:gd name="T30" fmla="*/ 2 w 3"/>
                  <a:gd name="T31" fmla="*/ 3 h 5"/>
                  <a:gd name="T32" fmla="*/ 2 w 3"/>
                  <a:gd name="T33" fmla="*/ 3 h 5"/>
                  <a:gd name="T34" fmla="*/ 1 w 3"/>
                  <a:gd name="T35" fmla="*/ 3 h 5"/>
                  <a:gd name="T36" fmla="*/ 1 w 3"/>
                  <a:gd name="T37" fmla="*/ 4 h 5"/>
                  <a:gd name="T38" fmla="*/ 1 w 3"/>
                  <a:gd name="T39" fmla="*/ 4 h 5"/>
                  <a:gd name="T40" fmla="*/ 2 w 3"/>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5">
                    <a:moveTo>
                      <a:pt x="1" y="5"/>
                    </a:moveTo>
                    <a:cubicBezTo>
                      <a:pt x="1" y="4"/>
                      <a:pt x="1" y="4"/>
                      <a:pt x="1" y="4"/>
                    </a:cubicBezTo>
                    <a:cubicBezTo>
                      <a:pt x="0" y="4"/>
                      <a:pt x="0" y="3"/>
                      <a:pt x="0" y="3"/>
                    </a:cubicBezTo>
                    <a:cubicBezTo>
                      <a:pt x="0" y="2"/>
                      <a:pt x="1" y="2"/>
                      <a:pt x="1" y="2"/>
                    </a:cubicBezTo>
                    <a:cubicBezTo>
                      <a:pt x="1" y="2"/>
                      <a:pt x="1" y="2"/>
                      <a:pt x="1" y="2"/>
                    </a:cubicBezTo>
                    <a:cubicBezTo>
                      <a:pt x="1" y="2"/>
                      <a:pt x="0" y="2"/>
                      <a:pt x="1" y="1"/>
                    </a:cubicBezTo>
                    <a:cubicBezTo>
                      <a:pt x="1" y="0"/>
                      <a:pt x="2" y="1"/>
                      <a:pt x="3" y="1"/>
                    </a:cubicBezTo>
                    <a:cubicBezTo>
                      <a:pt x="3" y="2"/>
                      <a:pt x="3" y="2"/>
                      <a:pt x="3" y="2"/>
                    </a:cubicBezTo>
                    <a:lnTo>
                      <a:pt x="1" y="5"/>
                    </a:lnTo>
                    <a:close/>
                    <a:moveTo>
                      <a:pt x="3" y="2"/>
                    </a:moveTo>
                    <a:cubicBezTo>
                      <a:pt x="2" y="1"/>
                      <a:pt x="2" y="1"/>
                      <a:pt x="2" y="1"/>
                    </a:cubicBezTo>
                    <a:cubicBezTo>
                      <a:pt x="2" y="1"/>
                      <a:pt x="2" y="1"/>
                      <a:pt x="1" y="1"/>
                    </a:cubicBezTo>
                    <a:cubicBezTo>
                      <a:pt x="1" y="2"/>
                      <a:pt x="1" y="2"/>
                      <a:pt x="2" y="3"/>
                    </a:cubicBezTo>
                    <a:cubicBezTo>
                      <a:pt x="2" y="3"/>
                      <a:pt x="2" y="3"/>
                      <a:pt x="2" y="3"/>
                    </a:cubicBezTo>
                    <a:lnTo>
                      <a:pt x="3" y="2"/>
                    </a:lnTo>
                    <a:close/>
                    <a:moveTo>
                      <a:pt x="2" y="3"/>
                    </a:moveTo>
                    <a:cubicBezTo>
                      <a:pt x="2" y="3"/>
                      <a:pt x="2" y="3"/>
                      <a:pt x="2" y="3"/>
                    </a:cubicBezTo>
                    <a:cubicBezTo>
                      <a:pt x="1" y="3"/>
                      <a:pt x="1" y="3"/>
                      <a:pt x="1" y="3"/>
                    </a:cubicBezTo>
                    <a:cubicBezTo>
                      <a:pt x="0" y="3"/>
                      <a:pt x="1" y="4"/>
                      <a:pt x="1" y="4"/>
                    </a:cubicBezTo>
                    <a:cubicBezTo>
                      <a:pt x="1" y="4"/>
                      <a:pt x="1" y="4"/>
                      <a:pt x="1"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390">
                <a:extLst>
                  <a:ext uri="{FF2B5EF4-FFF2-40B4-BE49-F238E27FC236}">
                    <a16:creationId xmlns:a16="http://schemas.microsoft.com/office/drawing/2014/main" id="{A29951EF-537B-49D0-B214-A8F81C56A436}"/>
                  </a:ext>
                </a:extLst>
              </p:cNvPr>
              <p:cNvSpPr>
                <a:spLocks/>
              </p:cNvSpPr>
              <p:nvPr/>
            </p:nvSpPr>
            <p:spPr bwMode="auto">
              <a:xfrm>
                <a:off x="7092005" y="1217630"/>
                <a:ext cx="12623" cy="12623"/>
              </a:xfrm>
              <a:custGeom>
                <a:avLst/>
                <a:gdLst>
                  <a:gd name="T0" fmla="*/ 4 w 8"/>
                  <a:gd name="T1" fmla="*/ 8 h 8"/>
                  <a:gd name="T2" fmla="*/ 0 w 8"/>
                  <a:gd name="T3" fmla="*/ 6 h 8"/>
                  <a:gd name="T4" fmla="*/ 0 w 8"/>
                  <a:gd name="T5" fmla="*/ 4 h 8"/>
                  <a:gd name="T6" fmla="*/ 2 w 8"/>
                  <a:gd name="T7" fmla="*/ 6 h 8"/>
                  <a:gd name="T8" fmla="*/ 4 w 8"/>
                  <a:gd name="T9" fmla="*/ 4 h 8"/>
                  <a:gd name="T10" fmla="*/ 2 w 8"/>
                  <a:gd name="T11" fmla="*/ 4 h 8"/>
                  <a:gd name="T12" fmla="*/ 2 w 8"/>
                  <a:gd name="T13" fmla="*/ 2 h 8"/>
                  <a:gd name="T14" fmla="*/ 4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0" y="4"/>
                    </a:lnTo>
                    <a:lnTo>
                      <a:pt x="2" y="6"/>
                    </a:lnTo>
                    <a:lnTo>
                      <a:pt x="4" y="4"/>
                    </a:lnTo>
                    <a:lnTo>
                      <a:pt x="2" y="4"/>
                    </a:lnTo>
                    <a:lnTo>
                      <a:pt x="2" y="2"/>
                    </a:lnTo>
                    <a:lnTo>
                      <a:pt x="4"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391">
                <a:extLst>
                  <a:ext uri="{FF2B5EF4-FFF2-40B4-BE49-F238E27FC236}">
                    <a16:creationId xmlns:a16="http://schemas.microsoft.com/office/drawing/2014/main" id="{40CBFBC9-C13E-4665-882E-D7ABEE8876A1}"/>
                  </a:ext>
                </a:extLst>
              </p:cNvPr>
              <p:cNvSpPr>
                <a:spLocks/>
              </p:cNvSpPr>
              <p:nvPr/>
            </p:nvSpPr>
            <p:spPr bwMode="auto">
              <a:xfrm>
                <a:off x="7076227" y="1208163"/>
                <a:ext cx="15778" cy="15778"/>
              </a:xfrm>
              <a:custGeom>
                <a:avLst/>
                <a:gdLst>
                  <a:gd name="T0" fmla="*/ 6 w 10"/>
                  <a:gd name="T1" fmla="*/ 10 h 10"/>
                  <a:gd name="T2" fmla="*/ 4 w 10"/>
                  <a:gd name="T3" fmla="*/ 8 h 10"/>
                  <a:gd name="T4" fmla="*/ 6 w 10"/>
                  <a:gd name="T5" fmla="*/ 2 h 10"/>
                  <a:gd name="T6" fmla="*/ 6 w 10"/>
                  <a:gd name="T7" fmla="*/ 2 h 10"/>
                  <a:gd name="T8" fmla="*/ 0 w 10"/>
                  <a:gd name="T9" fmla="*/ 8 h 10"/>
                  <a:gd name="T10" fmla="*/ 0 w 10"/>
                  <a:gd name="T11" fmla="*/ 6 h 10"/>
                  <a:gd name="T12" fmla="*/ 2 w 10"/>
                  <a:gd name="T13" fmla="*/ 0 h 10"/>
                  <a:gd name="T14" fmla="*/ 4 w 10"/>
                  <a:gd name="T15" fmla="*/ 0 h 10"/>
                  <a:gd name="T16" fmla="*/ 0 w 10"/>
                  <a:gd name="T17" fmla="*/ 6 h 10"/>
                  <a:gd name="T18" fmla="*/ 0 w 10"/>
                  <a:gd name="T19" fmla="*/ 6 h 10"/>
                  <a:gd name="T20" fmla="*/ 6 w 10"/>
                  <a:gd name="T21" fmla="*/ 2 h 10"/>
                  <a:gd name="T22" fmla="*/ 6 w 10"/>
                  <a:gd name="T23" fmla="*/ 2 h 10"/>
                  <a:gd name="T24" fmla="*/ 6 w 10"/>
                  <a:gd name="T25" fmla="*/ 8 h 10"/>
                  <a:gd name="T26" fmla="*/ 6 w 10"/>
                  <a:gd name="T27" fmla="*/ 8 h 10"/>
                  <a:gd name="T28" fmla="*/ 8 w 10"/>
                  <a:gd name="T29" fmla="*/ 2 h 10"/>
                  <a:gd name="T30" fmla="*/ 10 w 10"/>
                  <a:gd name="T31" fmla="*/ 2 h 10"/>
                  <a:gd name="T32" fmla="*/ 6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10"/>
                    </a:moveTo>
                    <a:lnTo>
                      <a:pt x="4" y="8"/>
                    </a:lnTo>
                    <a:lnTo>
                      <a:pt x="6" y="2"/>
                    </a:lnTo>
                    <a:lnTo>
                      <a:pt x="6" y="2"/>
                    </a:lnTo>
                    <a:lnTo>
                      <a:pt x="0" y="8"/>
                    </a:lnTo>
                    <a:lnTo>
                      <a:pt x="0" y="6"/>
                    </a:lnTo>
                    <a:lnTo>
                      <a:pt x="2" y="0"/>
                    </a:lnTo>
                    <a:lnTo>
                      <a:pt x="4" y="0"/>
                    </a:lnTo>
                    <a:lnTo>
                      <a:pt x="0" y="6"/>
                    </a:lnTo>
                    <a:lnTo>
                      <a:pt x="0" y="6"/>
                    </a:lnTo>
                    <a:lnTo>
                      <a:pt x="6" y="2"/>
                    </a:lnTo>
                    <a:lnTo>
                      <a:pt x="6" y="2"/>
                    </a:lnTo>
                    <a:lnTo>
                      <a:pt x="6" y="8"/>
                    </a:lnTo>
                    <a:lnTo>
                      <a:pt x="6" y="8"/>
                    </a:lnTo>
                    <a:lnTo>
                      <a:pt x="8" y="2"/>
                    </a:lnTo>
                    <a:lnTo>
                      <a:pt x="10" y="2"/>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392">
                <a:extLst>
                  <a:ext uri="{FF2B5EF4-FFF2-40B4-BE49-F238E27FC236}">
                    <a16:creationId xmlns:a16="http://schemas.microsoft.com/office/drawing/2014/main" id="{774A35BB-3FFC-4FE5-8288-B04C08F8F050}"/>
                  </a:ext>
                </a:extLst>
              </p:cNvPr>
              <p:cNvSpPr>
                <a:spLocks/>
              </p:cNvSpPr>
              <p:nvPr/>
            </p:nvSpPr>
            <p:spPr bwMode="auto">
              <a:xfrm>
                <a:off x="7066760" y="1205007"/>
                <a:ext cx="9467" cy="12623"/>
              </a:xfrm>
              <a:custGeom>
                <a:avLst/>
                <a:gdLst>
                  <a:gd name="T0" fmla="*/ 4 w 6"/>
                  <a:gd name="T1" fmla="*/ 4 h 8"/>
                  <a:gd name="T2" fmla="*/ 4 w 6"/>
                  <a:gd name="T3" fmla="*/ 8 h 8"/>
                  <a:gd name="T4" fmla="*/ 4 w 6"/>
                  <a:gd name="T5" fmla="*/ 8 h 8"/>
                  <a:gd name="T6" fmla="*/ 2 w 6"/>
                  <a:gd name="T7" fmla="*/ 4 h 8"/>
                  <a:gd name="T8" fmla="*/ 0 w 6"/>
                  <a:gd name="T9" fmla="*/ 6 h 8"/>
                  <a:gd name="T10" fmla="*/ 0 w 6"/>
                  <a:gd name="T11" fmla="*/ 6 h 8"/>
                  <a:gd name="T12" fmla="*/ 2 w 6"/>
                  <a:gd name="T13" fmla="*/ 4 h 8"/>
                  <a:gd name="T14" fmla="*/ 4 w 6"/>
                  <a:gd name="T15" fmla="*/ 0 h 8"/>
                  <a:gd name="T16" fmla="*/ 6 w 6"/>
                  <a:gd name="T17" fmla="*/ 0 h 8"/>
                  <a:gd name="T18" fmla="*/ 4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4"/>
                    </a:moveTo>
                    <a:lnTo>
                      <a:pt x="4" y="8"/>
                    </a:lnTo>
                    <a:lnTo>
                      <a:pt x="4" y="8"/>
                    </a:lnTo>
                    <a:lnTo>
                      <a:pt x="2" y="4"/>
                    </a:lnTo>
                    <a:lnTo>
                      <a:pt x="0" y="6"/>
                    </a:lnTo>
                    <a:lnTo>
                      <a:pt x="0" y="6"/>
                    </a:lnTo>
                    <a:lnTo>
                      <a:pt x="2" y="4"/>
                    </a:lnTo>
                    <a:lnTo>
                      <a:pt x="4" y="0"/>
                    </a:lnTo>
                    <a:lnTo>
                      <a:pt x="6"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393">
                <a:extLst>
                  <a:ext uri="{FF2B5EF4-FFF2-40B4-BE49-F238E27FC236}">
                    <a16:creationId xmlns:a16="http://schemas.microsoft.com/office/drawing/2014/main" id="{31373C49-42B1-4A3D-A19D-43DB8ED1AD9C}"/>
                  </a:ext>
                </a:extLst>
              </p:cNvPr>
              <p:cNvSpPr>
                <a:spLocks/>
              </p:cNvSpPr>
              <p:nvPr/>
            </p:nvSpPr>
            <p:spPr bwMode="auto">
              <a:xfrm>
                <a:off x="7055715" y="1200273"/>
                <a:ext cx="7890" cy="14201"/>
              </a:xfrm>
              <a:custGeom>
                <a:avLst/>
                <a:gdLst>
                  <a:gd name="T0" fmla="*/ 0 w 3"/>
                  <a:gd name="T1" fmla="*/ 3 h 5"/>
                  <a:gd name="T2" fmla="*/ 1 w 3"/>
                  <a:gd name="T3" fmla="*/ 4 h 5"/>
                  <a:gd name="T4" fmla="*/ 2 w 3"/>
                  <a:gd name="T5" fmla="*/ 4 h 5"/>
                  <a:gd name="T6" fmla="*/ 0 w 3"/>
                  <a:gd name="T7" fmla="*/ 1 h 5"/>
                  <a:gd name="T8" fmla="*/ 2 w 3"/>
                  <a:gd name="T9" fmla="*/ 1 h 5"/>
                  <a:gd name="T10" fmla="*/ 3 w 3"/>
                  <a:gd name="T11" fmla="*/ 1 h 5"/>
                  <a:gd name="T12" fmla="*/ 3 w 3"/>
                  <a:gd name="T13" fmla="*/ 2 h 5"/>
                  <a:gd name="T14" fmla="*/ 2 w 3"/>
                  <a:gd name="T15" fmla="*/ 1 h 5"/>
                  <a:gd name="T16" fmla="*/ 1 w 3"/>
                  <a:gd name="T17" fmla="*/ 1 h 5"/>
                  <a:gd name="T18" fmla="*/ 2 w 3"/>
                  <a:gd name="T19" fmla="*/ 4 h 5"/>
                  <a:gd name="T20" fmla="*/ 1 w 3"/>
                  <a:gd name="T21" fmla="*/ 4 h 5"/>
                  <a:gd name="T22" fmla="*/ 0 w 3"/>
                  <a:gd name="T23" fmla="*/ 4 h 5"/>
                  <a:gd name="T24" fmla="*/ 0 w 3"/>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3"/>
                    </a:moveTo>
                    <a:cubicBezTo>
                      <a:pt x="0" y="4"/>
                      <a:pt x="1" y="4"/>
                      <a:pt x="1" y="4"/>
                    </a:cubicBezTo>
                    <a:cubicBezTo>
                      <a:pt x="1" y="4"/>
                      <a:pt x="2" y="4"/>
                      <a:pt x="2" y="4"/>
                    </a:cubicBezTo>
                    <a:cubicBezTo>
                      <a:pt x="2" y="3"/>
                      <a:pt x="0" y="2"/>
                      <a:pt x="0" y="1"/>
                    </a:cubicBezTo>
                    <a:cubicBezTo>
                      <a:pt x="1" y="1"/>
                      <a:pt x="1" y="0"/>
                      <a:pt x="2" y="1"/>
                    </a:cubicBezTo>
                    <a:cubicBezTo>
                      <a:pt x="2" y="1"/>
                      <a:pt x="3" y="1"/>
                      <a:pt x="3" y="1"/>
                    </a:cubicBezTo>
                    <a:cubicBezTo>
                      <a:pt x="3" y="2"/>
                      <a:pt x="3" y="2"/>
                      <a:pt x="3" y="2"/>
                    </a:cubicBezTo>
                    <a:cubicBezTo>
                      <a:pt x="2" y="1"/>
                      <a:pt x="2" y="1"/>
                      <a:pt x="2" y="1"/>
                    </a:cubicBezTo>
                    <a:cubicBezTo>
                      <a:pt x="1" y="1"/>
                      <a:pt x="1" y="1"/>
                      <a:pt x="1" y="1"/>
                    </a:cubicBezTo>
                    <a:cubicBezTo>
                      <a:pt x="1" y="2"/>
                      <a:pt x="3" y="3"/>
                      <a:pt x="2" y="4"/>
                    </a:cubicBezTo>
                    <a:cubicBezTo>
                      <a:pt x="2" y="4"/>
                      <a:pt x="2" y="5"/>
                      <a:pt x="1" y="4"/>
                    </a:cubicBezTo>
                    <a:cubicBezTo>
                      <a:pt x="0" y="4"/>
                      <a:pt x="0" y="4"/>
                      <a:pt x="0" y="4"/>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394">
                <a:extLst>
                  <a:ext uri="{FF2B5EF4-FFF2-40B4-BE49-F238E27FC236}">
                    <a16:creationId xmlns:a16="http://schemas.microsoft.com/office/drawing/2014/main" id="{73BBD882-BF83-434B-BD3C-864AF1A3BFC3}"/>
                  </a:ext>
                </a:extLst>
              </p:cNvPr>
              <p:cNvSpPr>
                <a:spLocks/>
              </p:cNvSpPr>
              <p:nvPr/>
            </p:nvSpPr>
            <p:spPr bwMode="auto">
              <a:xfrm>
                <a:off x="7046248" y="1200273"/>
                <a:ext cx="9467" cy="11045"/>
              </a:xfrm>
              <a:custGeom>
                <a:avLst/>
                <a:gdLst>
                  <a:gd name="T0" fmla="*/ 4 w 6"/>
                  <a:gd name="T1" fmla="*/ 5 h 7"/>
                  <a:gd name="T2" fmla="*/ 6 w 6"/>
                  <a:gd name="T3" fmla="*/ 7 h 7"/>
                  <a:gd name="T4" fmla="*/ 6 w 6"/>
                  <a:gd name="T5" fmla="*/ 7 h 7"/>
                  <a:gd name="T6" fmla="*/ 0 w 6"/>
                  <a:gd name="T7" fmla="*/ 5 h 7"/>
                  <a:gd name="T8" fmla="*/ 0 w 6"/>
                  <a:gd name="T9" fmla="*/ 5 h 7"/>
                  <a:gd name="T10" fmla="*/ 2 w 6"/>
                  <a:gd name="T11" fmla="*/ 5 h 7"/>
                  <a:gd name="T12" fmla="*/ 4 w 6"/>
                  <a:gd name="T13" fmla="*/ 0 h 7"/>
                  <a:gd name="T14" fmla="*/ 4 w 6"/>
                  <a:gd name="T15" fmla="*/ 0 h 7"/>
                  <a:gd name="T16" fmla="*/ 4 w 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5"/>
                    </a:moveTo>
                    <a:lnTo>
                      <a:pt x="6" y="7"/>
                    </a:lnTo>
                    <a:lnTo>
                      <a:pt x="6" y="7"/>
                    </a:lnTo>
                    <a:lnTo>
                      <a:pt x="0" y="5"/>
                    </a:lnTo>
                    <a:lnTo>
                      <a:pt x="0" y="5"/>
                    </a:lnTo>
                    <a:lnTo>
                      <a:pt x="2" y="5"/>
                    </a:lnTo>
                    <a:lnTo>
                      <a:pt x="4" y="0"/>
                    </a:lnTo>
                    <a:lnTo>
                      <a:pt x="4" y="0"/>
                    </a:lnTo>
                    <a:lnTo>
                      <a:pt x="4"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395">
                <a:extLst>
                  <a:ext uri="{FF2B5EF4-FFF2-40B4-BE49-F238E27FC236}">
                    <a16:creationId xmlns:a16="http://schemas.microsoft.com/office/drawing/2014/main" id="{381DEA34-C873-4916-8D36-346C715CEBAF}"/>
                  </a:ext>
                </a:extLst>
              </p:cNvPr>
              <p:cNvSpPr>
                <a:spLocks noEditPoints="1"/>
              </p:cNvSpPr>
              <p:nvPr/>
            </p:nvSpPr>
            <p:spPr bwMode="auto">
              <a:xfrm>
                <a:off x="7036781" y="1197117"/>
                <a:ext cx="9467" cy="11045"/>
              </a:xfrm>
              <a:custGeom>
                <a:avLst/>
                <a:gdLst>
                  <a:gd name="T0" fmla="*/ 3 w 3"/>
                  <a:gd name="T1" fmla="*/ 4 h 4"/>
                  <a:gd name="T2" fmla="*/ 2 w 3"/>
                  <a:gd name="T3" fmla="*/ 4 h 4"/>
                  <a:gd name="T4" fmla="*/ 1 w 3"/>
                  <a:gd name="T5" fmla="*/ 3 h 4"/>
                  <a:gd name="T6" fmla="*/ 1 w 3"/>
                  <a:gd name="T7" fmla="*/ 2 h 4"/>
                  <a:gd name="T8" fmla="*/ 1 w 3"/>
                  <a:gd name="T9" fmla="*/ 2 h 4"/>
                  <a:gd name="T10" fmla="*/ 1 w 3"/>
                  <a:gd name="T11" fmla="*/ 1 h 4"/>
                  <a:gd name="T12" fmla="*/ 1 w 3"/>
                  <a:gd name="T13" fmla="*/ 0 h 4"/>
                  <a:gd name="T14" fmla="*/ 1 w 3"/>
                  <a:gd name="T15" fmla="*/ 0 h 4"/>
                  <a:gd name="T16" fmla="*/ 1 w 3"/>
                  <a:gd name="T17" fmla="*/ 1 h 4"/>
                  <a:gd name="T18" fmla="*/ 2 w 3"/>
                  <a:gd name="T19" fmla="*/ 2 h 4"/>
                  <a:gd name="T20" fmla="*/ 2 w 3"/>
                  <a:gd name="T21" fmla="*/ 2 h 4"/>
                  <a:gd name="T22" fmla="*/ 3 w 3"/>
                  <a:gd name="T23" fmla="*/ 1 h 4"/>
                  <a:gd name="T24" fmla="*/ 3 w 3"/>
                  <a:gd name="T25" fmla="*/ 1 h 4"/>
                  <a:gd name="T26" fmla="*/ 3 w 3"/>
                  <a:gd name="T27" fmla="*/ 4 h 4"/>
                  <a:gd name="T28" fmla="*/ 2 w 3"/>
                  <a:gd name="T29" fmla="*/ 3 h 4"/>
                  <a:gd name="T30" fmla="*/ 2 w 3"/>
                  <a:gd name="T31" fmla="*/ 3 h 4"/>
                  <a:gd name="T32" fmla="*/ 1 w 3"/>
                  <a:gd name="T33" fmla="*/ 3 h 4"/>
                  <a:gd name="T34" fmla="*/ 2 w 3"/>
                  <a:gd name="T35" fmla="*/ 4 h 4"/>
                  <a:gd name="T36" fmla="*/ 2 w 3"/>
                  <a:gd name="T37" fmla="*/ 4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2" y="4"/>
                      <a:pt x="2" y="4"/>
                      <a:pt x="2" y="4"/>
                    </a:cubicBezTo>
                    <a:cubicBezTo>
                      <a:pt x="1" y="4"/>
                      <a:pt x="0" y="4"/>
                      <a:pt x="1" y="3"/>
                    </a:cubicBezTo>
                    <a:cubicBezTo>
                      <a:pt x="1" y="3"/>
                      <a:pt x="1" y="2"/>
                      <a:pt x="1" y="2"/>
                    </a:cubicBezTo>
                    <a:cubicBezTo>
                      <a:pt x="1" y="2"/>
                      <a:pt x="1" y="2"/>
                      <a:pt x="1" y="2"/>
                    </a:cubicBezTo>
                    <a:cubicBezTo>
                      <a:pt x="1" y="2"/>
                      <a:pt x="1" y="2"/>
                      <a:pt x="1" y="1"/>
                    </a:cubicBezTo>
                    <a:cubicBezTo>
                      <a:pt x="1" y="0"/>
                      <a:pt x="1" y="0"/>
                      <a:pt x="1" y="0"/>
                    </a:cubicBezTo>
                    <a:cubicBezTo>
                      <a:pt x="1" y="0"/>
                      <a:pt x="1" y="0"/>
                      <a:pt x="1" y="0"/>
                    </a:cubicBezTo>
                    <a:cubicBezTo>
                      <a:pt x="1" y="1"/>
                      <a:pt x="1" y="1"/>
                      <a:pt x="1" y="1"/>
                    </a:cubicBezTo>
                    <a:cubicBezTo>
                      <a:pt x="2" y="2"/>
                      <a:pt x="2" y="2"/>
                      <a:pt x="2" y="2"/>
                    </a:cubicBezTo>
                    <a:cubicBezTo>
                      <a:pt x="2" y="2"/>
                      <a:pt x="2" y="2"/>
                      <a:pt x="2" y="2"/>
                    </a:cubicBezTo>
                    <a:cubicBezTo>
                      <a:pt x="3" y="1"/>
                      <a:pt x="3" y="1"/>
                      <a:pt x="3" y="1"/>
                    </a:cubicBezTo>
                    <a:cubicBezTo>
                      <a:pt x="3" y="1"/>
                      <a:pt x="3" y="1"/>
                      <a:pt x="3" y="1"/>
                    </a:cubicBezTo>
                    <a:lnTo>
                      <a:pt x="3" y="4"/>
                    </a:lnTo>
                    <a:close/>
                    <a:moveTo>
                      <a:pt x="2" y="3"/>
                    </a:moveTo>
                    <a:cubicBezTo>
                      <a:pt x="2" y="3"/>
                      <a:pt x="2" y="3"/>
                      <a:pt x="2" y="3"/>
                    </a:cubicBezTo>
                    <a:cubicBezTo>
                      <a:pt x="2" y="3"/>
                      <a:pt x="1" y="3"/>
                      <a:pt x="1" y="3"/>
                    </a:cubicBezTo>
                    <a:cubicBezTo>
                      <a:pt x="1" y="4"/>
                      <a:pt x="2" y="4"/>
                      <a:pt x="2" y="4"/>
                    </a:cubicBezTo>
                    <a:cubicBezTo>
                      <a:pt x="2" y="4"/>
                      <a:pt x="2" y="4"/>
                      <a:pt x="2"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396">
                <a:extLst>
                  <a:ext uri="{FF2B5EF4-FFF2-40B4-BE49-F238E27FC236}">
                    <a16:creationId xmlns:a16="http://schemas.microsoft.com/office/drawing/2014/main" id="{25B59D29-9DA5-4092-A490-60331245D9A7}"/>
                  </a:ext>
                </a:extLst>
              </p:cNvPr>
              <p:cNvSpPr>
                <a:spLocks/>
              </p:cNvSpPr>
              <p:nvPr/>
            </p:nvSpPr>
            <p:spPr bwMode="auto">
              <a:xfrm>
                <a:off x="7030470" y="1197117"/>
                <a:ext cx="6311" cy="11045"/>
              </a:xfrm>
              <a:custGeom>
                <a:avLst/>
                <a:gdLst>
                  <a:gd name="T0" fmla="*/ 4 w 4"/>
                  <a:gd name="T1" fmla="*/ 7 h 7"/>
                  <a:gd name="T2" fmla="*/ 0 w 4"/>
                  <a:gd name="T3" fmla="*/ 7 h 7"/>
                  <a:gd name="T4" fmla="*/ 0 w 4"/>
                  <a:gd name="T5" fmla="*/ 5 h 7"/>
                  <a:gd name="T6" fmla="*/ 2 w 4"/>
                  <a:gd name="T7" fmla="*/ 7 h 7"/>
                  <a:gd name="T8" fmla="*/ 2 w 4"/>
                  <a:gd name="T9" fmla="*/ 4 h 7"/>
                  <a:gd name="T10" fmla="*/ 0 w 4"/>
                  <a:gd name="T11" fmla="*/ 4 h 7"/>
                  <a:gd name="T12" fmla="*/ 0 w 4"/>
                  <a:gd name="T13" fmla="*/ 4 h 7"/>
                  <a:gd name="T14" fmla="*/ 2 w 4"/>
                  <a:gd name="T15" fmla="*/ 4 h 7"/>
                  <a:gd name="T16" fmla="*/ 2 w 4"/>
                  <a:gd name="T17" fmla="*/ 2 h 7"/>
                  <a:gd name="T18" fmla="*/ 0 w 4"/>
                  <a:gd name="T19" fmla="*/ 2 h 7"/>
                  <a:gd name="T20" fmla="*/ 0 w 4"/>
                  <a:gd name="T21" fmla="*/ 0 h 7"/>
                  <a:gd name="T22" fmla="*/ 4 w 4"/>
                  <a:gd name="T23" fmla="*/ 0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0" y="7"/>
                    </a:lnTo>
                    <a:lnTo>
                      <a:pt x="0" y="5"/>
                    </a:lnTo>
                    <a:lnTo>
                      <a:pt x="2" y="7"/>
                    </a:lnTo>
                    <a:lnTo>
                      <a:pt x="2" y="4"/>
                    </a:lnTo>
                    <a:lnTo>
                      <a:pt x="0" y="4"/>
                    </a:lnTo>
                    <a:lnTo>
                      <a:pt x="0" y="4"/>
                    </a:lnTo>
                    <a:lnTo>
                      <a:pt x="2" y="4"/>
                    </a:lnTo>
                    <a:lnTo>
                      <a:pt x="2" y="2"/>
                    </a:lnTo>
                    <a:lnTo>
                      <a:pt x="0" y="2"/>
                    </a:lnTo>
                    <a:lnTo>
                      <a:pt x="0" y="0"/>
                    </a:lnTo>
                    <a:lnTo>
                      <a:pt x="4"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397">
                <a:extLst>
                  <a:ext uri="{FF2B5EF4-FFF2-40B4-BE49-F238E27FC236}">
                    <a16:creationId xmlns:a16="http://schemas.microsoft.com/office/drawing/2014/main" id="{76FF0CC9-3D81-407E-871B-C76BB6C96A31}"/>
                  </a:ext>
                </a:extLst>
              </p:cNvPr>
              <p:cNvSpPr>
                <a:spLocks/>
              </p:cNvSpPr>
              <p:nvPr/>
            </p:nvSpPr>
            <p:spPr bwMode="auto">
              <a:xfrm>
                <a:off x="7017847" y="1197117"/>
                <a:ext cx="9467" cy="11045"/>
              </a:xfrm>
              <a:custGeom>
                <a:avLst/>
                <a:gdLst>
                  <a:gd name="T0" fmla="*/ 6 w 6"/>
                  <a:gd name="T1" fmla="*/ 7 h 7"/>
                  <a:gd name="T2" fmla="*/ 4 w 6"/>
                  <a:gd name="T3" fmla="*/ 7 h 7"/>
                  <a:gd name="T4" fmla="*/ 2 w 6"/>
                  <a:gd name="T5" fmla="*/ 2 h 7"/>
                  <a:gd name="T6" fmla="*/ 2 w 6"/>
                  <a:gd name="T7" fmla="*/ 2 h 7"/>
                  <a:gd name="T8" fmla="*/ 2 w 6"/>
                  <a:gd name="T9" fmla="*/ 7 h 7"/>
                  <a:gd name="T10" fmla="*/ 0 w 6"/>
                  <a:gd name="T11" fmla="*/ 7 h 7"/>
                  <a:gd name="T12" fmla="*/ 0 w 6"/>
                  <a:gd name="T13" fmla="*/ 0 h 7"/>
                  <a:gd name="T14" fmla="*/ 2 w 6"/>
                  <a:gd name="T15" fmla="*/ 0 h 7"/>
                  <a:gd name="T16" fmla="*/ 4 w 6"/>
                  <a:gd name="T17" fmla="*/ 5 h 7"/>
                  <a:gd name="T18" fmla="*/ 6 w 6"/>
                  <a:gd name="T19" fmla="*/ 5 h 7"/>
                  <a:gd name="T20" fmla="*/ 6 w 6"/>
                  <a:gd name="T21" fmla="*/ 0 h 7"/>
                  <a:gd name="T22" fmla="*/ 6 w 6"/>
                  <a:gd name="T23" fmla="*/ 0 h 7"/>
                  <a:gd name="T24" fmla="*/ 6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6" y="7"/>
                    </a:moveTo>
                    <a:lnTo>
                      <a:pt x="4" y="7"/>
                    </a:lnTo>
                    <a:lnTo>
                      <a:pt x="2" y="2"/>
                    </a:lnTo>
                    <a:lnTo>
                      <a:pt x="2" y="2"/>
                    </a:lnTo>
                    <a:lnTo>
                      <a:pt x="2" y="7"/>
                    </a:lnTo>
                    <a:lnTo>
                      <a:pt x="0" y="7"/>
                    </a:lnTo>
                    <a:lnTo>
                      <a:pt x="0" y="0"/>
                    </a:lnTo>
                    <a:lnTo>
                      <a:pt x="2" y="0"/>
                    </a:lnTo>
                    <a:lnTo>
                      <a:pt x="4" y="5"/>
                    </a:lnTo>
                    <a:lnTo>
                      <a:pt x="6" y="5"/>
                    </a:lnTo>
                    <a:lnTo>
                      <a:pt x="6" y="0"/>
                    </a:lnTo>
                    <a:lnTo>
                      <a:pt x="6" y="0"/>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398">
                <a:extLst>
                  <a:ext uri="{FF2B5EF4-FFF2-40B4-BE49-F238E27FC236}">
                    <a16:creationId xmlns:a16="http://schemas.microsoft.com/office/drawing/2014/main" id="{F7AD9574-9909-473C-B4FE-3EFE416400A0}"/>
                  </a:ext>
                </a:extLst>
              </p:cNvPr>
              <p:cNvSpPr>
                <a:spLocks/>
              </p:cNvSpPr>
              <p:nvPr/>
            </p:nvSpPr>
            <p:spPr bwMode="auto">
              <a:xfrm>
                <a:off x="7008380" y="1197117"/>
                <a:ext cx="9467" cy="11045"/>
              </a:xfrm>
              <a:custGeom>
                <a:avLst/>
                <a:gdLst>
                  <a:gd name="T0" fmla="*/ 0 w 3"/>
                  <a:gd name="T1" fmla="*/ 1 h 4"/>
                  <a:gd name="T2" fmla="*/ 1 w 3"/>
                  <a:gd name="T3" fmla="*/ 0 h 4"/>
                  <a:gd name="T4" fmla="*/ 3 w 3"/>
                  <a:gd name="T5" fmla="*/ 2 h 4"/>
                  <a:gd name="T6" fmla="*/ 1 w 3"/>
                  <a:gd name="T7" fmla="*/ 4 h 4"/>
                  <a:gd name="T8" fmla="*/ 0 w 3"/>
                  <a:gd name="T9" fmla="*/ 3 h 4"/>
                  <a:gd name="T10" fmla="*/ 1 w 3"/>
                  <a:gd name="T11" fmla="*/ 3 h 4"/>
                  <a:gd name="T12" fmla="*/ 1 w 3"/>
                  <a:gd name="T13" fmla="*/ 4 h 4"/>
                  <a:gd name="T14" fmla="*/ 2 w 3"/>
                  <a:gd name="T15" fmla="*/ 2 h 4"/>
                  <a:gd name="T16" fmla="*/ 1 w 3"/>
                  <a:gd name="T17" fmla="*/ 1 h 4"/>
                  <a:gd name="T18" fmla="*/ 0 w 3"/>
                  <a:gd name="T19" fmla="*/ 1 h 4"/>
                  <a:gd name="T20" fmla="*/ 0 w 3"/>
                  <a:gd name="T21" fmla="*/ 2 h 4"/>
                  <a:gd name="T22" fmla="*/ 1 w 3"/>
                  <a:gd name="T23" fmla="*/ 2 h 4"/>
                  <a:gd name="T24" fmla="*/ 1 w 3"/>
                  <a:gd name="T25" fmla="*/ 2 h 4"/>
                  <a:gd name="T26" fmla="*/ 0 w 3"/>
                  <a:gd name="T27" fmla="*/ 2 h 4"/>
                  <a:gd name="T28" fmla="*/ 0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1"/>
                    </a:moveTo>
                    <a:cubicBezTo>
                      <a:pt x="0" y="0"/>
                      <a:pt x="0" y="0"/>
                      <a:pt x="1" y="0"/>
                    </a:cubicBezTo>
                    <a:cubicBezTo>
                      <a:pt x="2" y="0"/>
                      <a:pt x="3" y="1"/>
                      <a:pt x="3" y="2"/>
                    </a:cubicBezTo>
                    <a:cubicBezTo>
                      <a:pt x="3" y="3"/>
                      <a:pt x="2" y="4"/>
                      <a:pt x="1" y="4"/>
                    </a:cubicBezTo>
                    <a:cubicBezTo>
                      <a:pt x="0" y="4"/>
                      <a:pt x="0" y="4"/>
                      <a:pt x="0" y="3"/>
                    </a:cubicBezTo>
                    <a:cubicBezTo>
                      <a:pt x="1" y="3"/>
                      <a:pt x="1" y="3"/>
                      <a:pt x="1" y="3"/>
                    </a:cubicBezTo>
                    <a:cubicBezTo>
                      <a:pt x="1" y="3"/>
                      <a:pt x="1" y="4"/>
                      <a:pt x="1" y="4"/>
                    </a:cubicBezTo>
                    <a:cubicBezTo>
                      <a:pt x="2" y="4"/>
                      <a:pt x="2" y="3"/>
                      <a:pt x="2" y="2"/>
                    </a:cubicBezTo>
                    <a:cubicBezTo>
                      <a:pt x="2" y="1"/>
                      <a:pt x="2" y="0"/>
                      <a:pt x="1" y="1"/>
                    </a:cubicBezTo>
                    <a:cubicBezTo>
                      <a:pt x="1" y="1"/>
                      <a:pt x="0" y="1"/>
                      <a:pt x="0" y="1"/>
                    </a:cubicBezTo>
                    <a:cubicBezTo>
                      <a:pt x="0" y="2"/>
                      <a:pt x="0" y="2"/>
                      <a:pt x="0" y="2"/>
                    </a:cubicBezTo>
                    <a:cubicBezTo>
                      <a:pt x="1" y="2"/>
                      <a:pt x="1" y="2"/>
                      <a:pt x="1" y="2"/>
                    </a:cubicBezTo>
                    <a:cubicBezTo>
                      <a:pt x="1" y="2"/>
                      <a:pt x="1" y="2"/>
                      <a:pt x="1" y="2"/>
                    </a:cubicBezTo>
                    <a:cubicBezTo>
                      <a:pt x="0" y="2"/>
                      <a:pt x="0" y="2"/>
                      <a:pt x="0"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399">
                <a:extLst>
                  <a:ext uri="{FF2B5EF4-FFF2-40B4-BE49-F238E27FC236}">
                    <a16:creationId xmlns:a16="http://schemas.microsoft.com/office/drawing/2014/main" id="{21D30C46-9F82-471C-95A5-B1AB5F0F4D10}"/>
                  </a:ext>
                </a:extLst>
              </p:cNvPr>
              <p:cNvSpPr>
                <a:spLocks/>
              </p:cNvSpPr>
              <p:nvPr/>
            </p:nvSpPr>
            <p:spPr bwMode="auto">
              <a:xfrm>
                <a:off x="6998913" y="1197117"/>
                <a:ext cx="9467" cy="11045"/>
              </a:xfrm>
              <a:custGeom>
                <a:avLst/>
                <a:gdLst>
                  <a:gd name="T0" fmla="*/ 4 w 6"/>
                  <a:gd name="T1" fmla="*/ 7 h 7"/>
                  <a:gd name="T2" fmla="*/ 6 w 6"/>
                  <a:gd name="T3" fmla="*/ 7 h 7"/>
                  <a:gd name="T4" fmla="*/ 6 w 6"/>
                  <a:gd name="T5" fmla="*/ 7 h 7"/>
                  <a:gd name="T6" fmla="*/ 0 w 6"/>
                  <a:gd name="T7" fmla="*/ 7 h 7"/>
                  <a:gd name="T8" fmla="*/ 0 w 6"/>
                  <a:gd name="T9" fmla="*/ 7 h 7"/>
                  <a:gd name="T10" fmla="*/ 2 w 6"/>
                  <a:gd name="T11" fmla="*/ 7 h 7"/>
                  <a:gd name="T12" fmla="*/ 2 w 6"/>
                  <a:gd name="T13" fmla="*/ 2 h 7"/>
                  <a:gd name="T14" fmla="*/ 2 w 6"/>
                  <a:gd name="T15" fmla="*/ 0 h 7"/>
                  <a:gd name="T16" fmla="*/ 4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7"/>
                    </a:moveTo>
                    <a:lnTo>
                      <a:pt x="6" y="7"/>
                    </a:lnTo>
                    <a:lnTo>
                      <a:pt x="6" y="7"/>
                    </a:lnTo>
                    <a:lnTo>
                      <a:pt x="0" y="7"/>
                    </a:lnTo>
                    <a:lnTo>
                      <a:pt x="0" y="7"/>
                    </a:lnTo>
                    <a:lnTo>
                      <a:pt x="2" y="7"/>
                    </a:lnTo>
                    <a:lnTo>
                      <a:pt x="2" y="2"/>
                    </a:lnTo>
                    <a:lnTo>
                      <a:pt x="2"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Freeform 400">
                <a:extLst>
                  <a:ext uri="{FF2B5EF4-FFF2-40B4-BE49-F238E27FC236}">
                    <a16:creationId xmlns:a16="http://schemas.microsoft.com/office/drawing/2014/main" id="{B748587B-EBB8-4E39-8016-8282BD1CA024}"/>
                  </a:ext>
                </a:extLst>
              </p:cNvPr>
              <p:cNvSpPr>
                <a:spLocks/>
              </p:cNvSpPr>
              <p:nvPr/>
            </p:nvSpPr>
            <p:spPr bwMode="auto">
              <a:xfrm>
                <a:off x="6986290" y="1200273"/>
                <a:ext cx="12623" cy="11045"/>
              </a:xfrm>
              <a:custGeom>
                <a:avLst/>
                <a:gdLst>
                  <a:gd name="T0" fmla="*/ 8 w 8"/>
                  <a:gd name="T1" fmla="*/ 5 h 7"/>
                  <a:gd name="T2" fmla="*/ 6 w 8"/>
                  <a:gd name="T3" fmla="*/ 7 h 7"/>
                  <a:gd name="T4" fmla="*/ 6 w 8"/>
                  <a:gd name="T5" fmla="*/ 3 h 7"/>
                  <a:gd name="T6" fmla="*/ 4 w 8"/>
                  <a:gd name="T7" fmla="*/ 3 h 7"/>
                  <a:gd name="T8" fmla="*/ 4 w 8"/>
                  <a:gd name="T9" fmla="*/ 7 h 7"/>
                  <a:gd name="T10" fmla="*/ 2 w 8"/>
                  <a:gd name="T11" fmla="*/ 7 h 7"/>
                  <a:gd name="T12" fmla="*/ 0 w 8"/>
                  <a:gd name="T13" fmla="*/ 2 h 7"/>
                  <a:gd name="T14" fmla="*/ 2 w 8"/>
                  <a:gd name="T15" fmla="*/ 0 h 7"/>
                  <a:gd name="T16" fmla="*/ 4 w 8"/>
                  <a:gd name="T17" fmla="*/ 3 h 7"/>
                  <a:gd name="T18" fmla="*/ 6 w 8"/>
                  <a:gd name="T19" fmla="*/ 3 h 7"/>
                  <a:gd name="T20" fmla="*/ 4 w 8"/>
                  <a:gd name="T21" fmla="*/ 0 h 7"/>
                  <a:gd name="T22" fmla="*/ 6 w 8"/>
                  <a:gd name="T23" fmla="*/ 0 h 7"/>
                  <a:gd name="T24" fmla="*/ 8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8" y="5"/>
                    </a:moveTo>
                    <a:lnTo>
                      <a:pt x="6" y="7"/>
                    </a:lnTo>
                    <a:lnTo>
                      <a:pt x="6" y="3"/>
                    </a:lnTo>
                    <a:lnTo>
                      <a:pt x="4" y="3"/>
                    </a:lnTo>
                    <a:lnTo>
                      <a:pt x="4" y="7"/>
                    </a:lnTo>
                    <a:lnTo>
                      <a:pt x="2" y="7"/>
                    </a:lnTo>
                    <a:lnTo>
                      <a:pt x="0" y="2"/>
                    </a:lnTo>
                    <a:lnTo>
                      <a:pt x="2" y="0"/>
                    </a:lnTo>
                    <a:lnTo>
                      <a:pt x="4" y="3"/>
                    </a:lnTo>
                    <a:lnTo>
                      <a:pt x="6" y="3"/>
                    </a:lnTo>
                    <a:lnTo>
                      <a:pt x="4" y="0"/>
                    </a:lnTo>
                    <a:lnTo>
                      <a:pt x="6" y="0"/>
                    </a:lnTo>
                    <a:lnTo>
                      <a:pt x="8"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Line 401">
                <a:extLst>
                  <a:ext uri="{FF2B5EF4-FFF2-40B4-BE49-F238E27FC236}">
                    <a16:creationId xmlns:a16="http://schemas.microsoft.com/office/drawing/2014/main" id="{B4C6C2E2-E3CF-4BA8-9FC2-6E3CA1B0BC1B}"/>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Line 402">
                <a:extLst>
                  <a:ext uri="{FF2B5EF4-FFF2-40B4-BE49-F238E27FC236}">
                    <a16:creationId xmlns:a16="http://schemas.microsoft.com/office/drawing/2014/main" id="{3C5AFBB7-0DCF-4AB5-B583-80AF36FB5C95}"/>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403">
                <a:extLst>
                  <a:ext uri="{FF2B5EF4-FFF2-40B4-BE49-F238E27FC236}">
                    <a16:creationId xmlns:a16="http://schemas.microsoft.com/office/drawing/2014/main" id="{7E9BD1D8-44D6-43E2-ACD5-1CC496C484E6}"/>
                  </a:ext>
                </a:extLst>
              </p:cNvPr>
              <p:cNvSpPr>
                <a:spLocks/>
              </p:cNvSpPr>
              <p:nvPr/>
            </p:nvSpPr>
            <p:spPr bwMode="auto">
              <a:xfrm>
                <a:off x="7057293" y="144168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Line 404">
                <a:extLst>
                  <a:ext uri="{FF2B5EF4-FFF2-40B4-BE49-F238E27FC236}">
                    <a16:creationId xmlns:a16="http://schemas.microsoft.com/office/drawing/2014/main" id="{7DCBF996-963C-4C6C-B7D2-F76042AA9AF2}"/>
                  </a:ext>
                </a:extLst>
              </p:cNvPr>
              <p:cNvSpPr>
                <a:spLocks noChangeShapeType="1"/>
              </p:cNvSpPr>
              <p:nvPr/>
            </p:nvSpPr>
            <p:spPr bwMode="auto">
              <a:xfrm>
                <a:off x="7060448" y="1441684"/>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405">
                <a:extLst>
                  <a:ext uri="{FF2B5EF4-FFF2-40B4-BE49-F238E27FC236}">
                    <a16:creationId xmlns:a16="http://schemas.microsoft.com/office/drawing/2014/main" id="{81AB29F7-A1FD-414D-8D9A-957689382C41}"/>
                  </a:ext>
                </a:extLst>
              </p:cNvPr>
              <p:cNvSpPr>
                <a:spLocks/>
              </p:cNvSpPr>
              <p:nvPr/>
            </p:nvSpPr>
            <p:spPr bwMode="auto">
              <a:xfrm>
                <a:off x="7060448" y="1441684"/>
                <a:ext cx="3156" cy="6311"/>
              </a:xfrm>
              <a:custGeom>
                <a:avLst/>
                <a:gdLst>
                  <a:gd name="T0" fmla="*/ 1 w 1"/>
                  <a:gd name="T1" fmla="*/ 0 h 2"/>
                  <a:gd name="T2" fmla="*/ 0 w 1"/>
                  <a:gd name="T3" fmla="*/ 1 h 2"/>
                  <a:gd name="T4" fmla="*/ 0 w 1"/>
                  <a:gd name="T5" fmla="*/ 2 h 2"/>
                </a:gdLst>
                <a:ahLst/>
                <a:cxnLst>
                  <a:cxn ang="0">
                    <a:pos x="T0" y="T1"/>
                  </a:cxn>
                  <a:cxn ang="0">
                    <a:pos x="T2" y="T3"/>
                  </a:cxn>
                  <a:cxn ang="0">
                    <a:pos x="T4" y="T5"/>
                  </a:cxn>
                </a:cxnLst>
                <a:rect l="0" t="0" r="r" b="b"/>
                <a:pathLst>
                  <a:path w="1" h="2">
                    <a:moveTo>
                      <a:pt x="1" y="0"/>
                    </a:moveTo>
                    <a:cubicBezTo>
                      <a:pt x="0" y="1"/>
                      <a:pt x="0" y="1"/>
                      <a:pt x="0" y="1"/>
                    </a:cubicBezTo>
                    <a:cubicBezTo>
                      <a:pt x="0"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Line 407">
                <a:extLst>
                  <a:ext uri="{FF2B5EF4-FFF2-40B4-BE49-F238E27FC236}">
                    <a16:creationId xmlns:a16="http://schemas.microsoft.com/office/drawing/2014/main" id="{B39A301C-16F8-44EB-9B20-DA33C0D3B3FC}"/>
                  </a:ext>
                </a:extLst>
              </p:cNvPr>
              <p:cNvSpPr>
                <a:spLocks noChangeShapeType="1"/>
              </p:cNvSpPr>
              <p:nvPr/>
            </p:nvSpPr>
            <p:spPr bwMode="auto">
              <a:xfrm flipH="1">
                <a:off x="7063605" y="1444840"/>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08">
                <a:extLst>
                  <a:ext uri="{FF2B5EF4-FFF2-40B4-BE49-F238E27FC236}">
                    <a16:creationId xmlns:a16="http://schemas.microsoft.com/office/drawing/2014/main" id="{7F4C6BB6-0183-4785-9AFB-47A2D1A1B77B}"/>
                  </a:ext>
                </a:extLst>
              </p:cNvPr>
              <p:cNvSpPr>
                <a:spLocks/>
              </p:cNvSpPr>
              <p:nvPr/>
            </p:nvSpPr>
            <p:spPr bwMode="auto">
              <a:xfrm>
                <a:off x="7063605" y="1444840"/>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0"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409">
                <a:extLst>
                  <a:ext uri="{FF2B5EF4-FFF2-40B4-BE49-F238E27FC236}">
                    <a16:creationId xmlns:a16="http://schemas.microsoft.com/office/drawing/2014/main" id="{BFF97182-D795-4CA0-8524-F6670DE8BDAD}"/>
                  </a:ext>
                </a:extLst>
              </p:cNvPr>
              <p:cNvSpPr>
                <a:spLocks/>
              </p:cNvSpPr>
              <p:nvPr/>
            </p:nvSpPr>
            <p:spPr bwMode="auto">
              <a:xfrm>
                <a:off x="7066761" y="1444840"/>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10">
                <a:extLst>
                  <a:ext uri="{FF2B5EF4-FFF2-40B4-BE49-F238E27FC236}">
                    <a16:creationId xmlns:a16="http://schemas.microsoft.com/office/drawing/2014/main" id="{FE396183-FC8F-477B-AD96-C9AD9276BCC6}"/>
                  </a:ext>
                </a:extLst>
              </p:cNvPr>
              <p:cNvSpPr>
                <a:spLocks/>
              </p:cNvSpPr>
              <p:nvPr/>
            </p:nvSpPr>
            <p:spPr bwMode="auto">
              <a:xfrm>
                <a:off x="6931066" y="1395926"/>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11">
                <a:extLst>
                  <a:ext uri="{FF2B5EF4-FFF2-40B4-BE49-F238E27FC236}">
                    <a16:creationId xmlns:a16="http://schemas.microsoft.com/office/drawing/2014/main" id="{0C6517FE-7E25-4B6F-85D6-2E93FE6024E6}"/>
                  </a:ext>
                </a:extLst>
              </p:cNvPr>
              <p:cNvSpPr>
                <a:spLocks/>
              </p:cNvSpPr>
              <p:nvPr/>
            </p:nvSpPr>
            <p:spPr bwMode="auto">
              <a:xfrm>
                <a:off x="6934222" y="1395926"/>
                <a:ext cx="3156" cy="6311"/>
              </a:xfrm>
              <a:custGeom>
                <a:avLst/>
                <a:gdLst>
                  <a:gd name="T0" fmla="*/ 1 w 1"/>
                  <a:gd name="T1" fmla="*/ 0 h 2"/>
                  <a:gd name="T2" fmla="*/ 0 w 1"/>
                  <a:gd name="T3" fmla="*/ 2 h 2"/>
                </a:gdLst>
                <a:ahLst/>
                <a:cxnLst>
                  <a:cxn ang="0">
                    <a:pos x="T0" y="T1"/>
                  </a:cxn>
                  <a:cxn ang="0">
                    <a:pos x="T2" y="T3"/>
                  </a:cxn>
                </a:cxnLst>
                <a:rect l="0" t="0" r="r" b="b"/>
                <a:pathLst>
                  <a:path w="1" h="2">
                    <a:moveTo>
                      <a:pt x="1" y="0"/>
                    </a:moveTo>
                    <a:cubicBezTo>
                      <a:pt x="1"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12">
                <a:extLst>
                  <a:ext uri="{FF2B5EF4-FFF2-40B4-BE49-F238E27FC236}">
                    <a16:creationId xmlns:a16="http://schemas.microsoft.com/office/drawing/2014/main" id="{E5BC16DE-E92E-46A8-A49D-82E19922894A}"/>
                  </a:ext>
                </a:extLst>
              </p:cNvPr>
              <p:cNvSpPr>
                <a:spLocks/>
              </p:cNvSpPr>
              <p:nvPr/>
            </p:nvSpPr>
            <p:spPr bwMode="auto">
              <a:xfrm>
                <a:off x="6937377" y="1395926"/>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13">
                <a:extLst>
                  <a:ext uri="{FF2B5EF4-FFF2-40B4-BE49-F238E27FC236}">
                    <a16:creationId xmlns:a16="http://schemas.microsoft.com/office/drawing/2014/main" id="{0B7DDF2F-3D69-4B2E-BCFE-90EB029DA886}"/>
                  </a:ext>
                </a:extLst>
              </p:cNvPr>
              <p:cNvSpPr>
                <a:spLocks/>
              </p:cNvSpPr>
              <p:nvPr/>
            </p:nvSpPr>
            <p:spPr bwMode="auto">
              <a:xfrm>
                <a:off x="6937377" y="1399082"/>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14">
                <a:extLst>
                  <a:ext uri="{FF2B5EF4-FFF2-40B4-BE49-F238E27FC236}">
                    <a16:creationId xmlns:a16="http://schemas.microsoft.com/office/drawing/2014/main" id="{11324333-53C5-42D0-AAF9-3FB345C69901}"/>
                  </a:ext>
                </a:extLst>
              </p:cNvPr>
              <p:cNvSpPr>
                <a:spLocks/>
              </p:cNvSpPr>
              <p:nvPr/>
            </p:nvSpPr>
            <p:spPr bwMode="auto">
              <a:xfrm>
                <a:off x="6940533" y="1399082"/>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1"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15">
                <a:extLst>
                  <a:ext uri="{FF2B5EF4-FFF2-40B4-BE49-F238E27FC236}">
                    <a16:creationId xmlns:a16="http://schemas.microsoft.com/office/drawing/2014/main" id="{31452336-4E6A-4D95-9055-BF84729788EC}"/>
                  </a:ext>
                </a:extLst>
              </p:cNvPr>
              <p:cNvSpPr>
                <a:spLocks/>
              </p:cNvSpPr>
              <p:nvPr/>
            </p:nvSpPr>
            <p:spPr bwMode="auto">
              <a:xfrm>
                <a:off x="6943689" y="1399082"/>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16">
                <a:extLst>
                  <a:ext uri="{FF2B5EF4-FFF2-40B4-BE49-F238E27FC236}">
                    <a16:creationId xmlns:a16="http://schemas.microsoft.com/office/drawing/2014/main" id="{69C9BCD9-8C7E-414A-B18D-F0CE3500D195}"/>
                  </a:ext>
                </a:extLst>
              </p:cNvPr>
              <p:cNvSpPr>
                <a:spLocks/>
              </p:cNvSpPr>
              <p:nvPr/>
            </p:nvSpPr>
            <p:spPr bwMode="auto">
              <a:xfrm>
                <a:off x="7052560" y="1429061"/>
                <a:ext cx="20512" cy="15778"/>
              </a:xfrm>
              <a:custGeom>
                <a:avLst/>
                <a:gdLst>
                  <a:gd name="T0" fmla="*/ 5 w 7"/>
                  <a:gd name="T1" fmla="*/ 0 h 5"/>
                  <a:gd name="T2" fmla="*/ 6 w 7"/>
                  <a:gd name="T3" fmla="*/ 3 h 5"/>
                  <a:gd name="T4" fmla="*/ 6 w 7"/>
                  <a:gd name="T5" fmla="*/ 5 h 5"/>
                  <a:gd name="T6" fmla="*/ 0 w 7"/>
                  <a:gd name="T7" fmla="*/ 3 h 5"/>
                  <a:gd name="T8" fmla="*/ 4 w 7"/>
                  <a:gd name="T9" fmla="*/ 0 h 5"/>
                  <a:gd name="T10" fmla="*/ 5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5" y="0"/>
                    </a:moveTo>
                    <a:cubicBezTo>
                      <a:pt x="6" y="1"/>
                      <a:pt x="7" y="2"/>
                      <a:pt x="6" y="3"/>
                    </a:cubicBezTo>
                    <a:cubicBezTo>
                      <a:pt x="6" y="4"/>
                      <a:pt x="6" y="5"/>
                      <a:pt x="6" y="5"/>
                    </a:cubicBezTo>
                    <a:cubicBezTo>
                      <a:pt x="0" y="3"/>
                      <a:pt x="0" y="3"/>
                      <a:pt x="0" y="3"/>
                    </a:cubicBezTo>
                    <a:cubicBezTo>
                      <a:pt x="4" y="0"/>
                      <a:pt x="4" y="0"/>
                      <a:pt x="4" y="0"/>
                    </a:cubicBezTo>
                    <a:lnTo>
                      <a:pt x="5"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417">
                <a:extLst>
                  <a:ext uri="{FF2B5EF4-FFF2-40B4-BE49-F238E27FC236}">
                    <a16:creationId xmlns:a16="http://schemas.microsoft.com/office/drawing/2014/main" id="{855C97E7-A761-45D0-BFA6-1EA095BE24AC}"/>
                  </a:ext>
                </a:extLst>
              </p:cNvPr>
              <p:cNvSpPr>
                <a:spLocks/>
              </p:cNvSpPr>
              <p:nvPr/>
            </p:nvSpPr>
            <p:spPr bwMode="auto">
              <a:xfrm>
                <a:off x="7027314" y="1424327"/>
                <a:ext cx="39447" cy="29980"/>
              </a:xfrm>
              <a:custGeom>
                <a:avLst/>
                <a:gdLst>
                  <a:gd name="T0" fmla="*/ 5 w 13"/>
                  <a:gd name="T1" fmla="*/ 9 h 10"/>
                  <a:gd name="T2" fmla="*/ 13 w 13"/>
                  <a:gd name="T3" fmla="*/ 2 h 10"/>
                  <a:gd name="T4" fmla="*/ 6 w 13"/>
                  <a:gd name="T5" fmla="*/ 0 h 10"/>
                  <a:gd name="T6" fmla="*/ 0 w 13"/>
                  <a:gd name="T7" fmla="*/ 5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7" y="10"/>
                      <a:pt x="11" y="2"/>
                      <a:pt x="13" y="2"/>
                    </a:cubicBezTo>
                    <a:cubicBezTo>
                      <a:pt x="6" y="0"/>
                      <a:pt x="6" y="0"/>
                      <a:pt x="6" y="0"/>
                    </a:cubicBezTo>
                    <a:cubicBezTo>
                      <a:pt x="6" y="0"/>
                      <a:pt x="2" y="5"/>
                      <a:pt x="0" y="5"/>
                    </a:cubicBezTo>
                    <a:lnTo>
                      <a:pt x="5"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418">
                <a:extLst>
                  <a:ext uri="{FF2B5EF4-FFF2-40B4-BE49-F238E27FC236}">
                    <a16:creationId xmlns:a16="http://schemas.microsoft.com/office/drawing/2014/main" id="{7B8454A0-2DFF-4559-AAAA-D118406AFB9E}"/>
                  </a:ext>
                </a:extLst>
              </p:cNvPr>
              <p:cNvSpPr>
                <a:spLocks/>
              </p:cNvSpPr>
              <p:nvPr/>
            </p:nvSpPr>
            <p:spPr bwMode="auto">
              <a:xfrm>
                <a:off x="6931066" y="1383303"/>
                <a:ext cx="18934" cy="18934"/>
              </a:xfrm>
              <a:custGeom>
                <a:avLst/>
                <a:gdLst>
                  <a:gd name="T0" fmla="*/ 3 w 6"/>
                  <a:gd name="T1" fmla="*/ 1 h 6"/>
                  <a:gd name="T2" fmla="*/ 1 w 6"/>
                  <a:gd name="T3" fmla="*/ 2 h 6"/>
                  <a:gd name="T4" fmla="*/ 0 w 6"/>
                  <a:gd name="T5" fmla="*/ 4 h 6"/>
                  <a:gd name="T6" fmla="*/ 6 w 6"/>
                  <a:gd name="T7" fmla="*/ 6 h 6"/>
                  <a:gd name="T8" fmla="*/ 4 w 6"/>
                  <a:gd name="T9" fmla="*/ 1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3" y="0"/>
                      <a:pt x="1" y="1"/>
                      <a:pt x="1" y="2"/>
                    </a:cubicBezTo>
                    <a:cubicBezTo>
                      <a:pt x="0" y="3"/>
                      <a:pt x="0" y="4"/>
                      <a:pt x="0" y="4"/>
                    </a:cubicBezTo>
                    <a:cubicBezTo>
                      <a:pt x="6" y="6"/>
                      <a:pt x="6" y="6"/>
                      <a:pt x="6" y="6"/>
                    </a:cubicBezTo>
                    <a:cubicBezTo>
                      <a:pt x="4" y="1"/>
                      <a:pt x="4" y="1"/>
                      <a:pt x="4" y="1"/>
                    </a:cubicBezTo>
                    <a:lnTo>
                      <a:pt x="3"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419">
                <a:extLst>
                  <a:ext uri="{FF2B5EF4-FFF2-40B4-BE49-F238E27FC236}">
                    <a16:creationId xmlns:a16="http://schemas.microsoft.com/office/drawing/2014/main" id="{50A7AC5C-7FA1-4EE4-B4F6-F83F1DAB55EF}"/>
                  </a:ext>
                </a:extLst>
              </p:cNvPr>
              <p:cNvSpPr>
                <a:spLocks/>
              </p:cNvSpPr>
              <p:nvPr/>
            </p:nvSpPr>
            <p:spPr bwMode="auto">
              <a:xfrm>
                <a:off x="6943689" y="1386459"/>
                <a:ext cx="20512" cy="31557"/>
              </a:xfrm>
              <a:custGeom>
                <a:avLst/>
                <a:gdLst>
                  <a:gd name="T0" fmla="*/ 1 w 7"/>
                  <a:gd name="T1" fmla="*/ 10 h 10"/>
                  <a:gd name="T2" fmla="*/ 0 w 7"/>
                  <a:gd name="T3" fmla="*/ 0 h 10"/>
                  <a:gd name="T4" fmla="*/ 7 w 7"/>
                  <a:gd name="T5" fmla="*/ 2 h 10"/>
                  <a:gd name="T6" fmla="*/ 7 w 7"/>
                  <a:gd name="T7" fmla="*/ 10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0" y="10"/>
                      <a:pt x="1" y="0"/>
                      <a:pt x="0" y="0"/>
                    </a:cubicBezTo>
                    <a:cubicBezTo>
                      <a:pt x="7" y="2"/>
                      <a:pt x="7" y="2"/>
                      <a:pt x="7" y="2"/>
                    </a:cubicBezTo>
                    <a:cubicBezTo>
                      <a:pt x="7" y="2"/>
                      <a:pt x="7" y="9"/>
                      <a:pt x="7" y="10"/>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420">
                <a:extLst>
                  <a:ext uri="{FF2B5EF4-FFF2-40B4-BE49-F238E27FC236}">
                    <a16:creationId xmlns:a16="http://schemas.microsoft.com/office/drawing/2014/main" id="{8534A3B8-560B-4CBF-920F-5AF253621CC4}"/>
                  </a:ext>
                </a:extLst>
              </p:cNvPr>
              <p:cNvSpPr>
                <a:spLocks/>
              </p:cNvSpPr>
              <p:nvPr/>
            </p:nvSpPr>
            <p:spPr bwMode="auto">
              <a:xfrm>
                <a:off x="6946845" y="1395926"/>
                <a:ext cx="96249" cy="55225"/>
              </a:xfrm>
              <a:custGeom>
                <a:avLst/>
                <a:gdLst>
                  <a:gd name="T0" fmla="*/ 15 w 31"/>
                  <a:gd name="T1" fmla="*/ 13 h 18"/>
                  <a:gd name="T2" fmla="*/ 16 w 31"/>
                  <a:gd name="T3" fmla="*/ 13 h 18"/>
                  <a:gd name="T4" fmla="*/ 31 w 31"/>
                  <a:gd name="T5" fmla="*/ 18 h 18"/>
                  <a:gd name="T6" fmla="*/ 29 w 31"/>
                  <a:gd name="T7" fmla="*/ 8 h 18"/>
                  <a:gd name="T8" fmla="*/ 26 w 31"/>
                  <a:gd name="T9" fmla="*/ 7 h 18"/>
                  <a:gd name="T10" fmla="*/ 27 w 31"/>
                  <a:gd name="T11" fmla="*/ 8 h 18"/>
                  <a:gd name="T12" fmla="*/ 18 w 31"/>
                  <a:gd name="T13" fmla="*/ 6 h 18"/>
                  <a:gd name="T14" fmla="*/ 10 w 31"/>
                  <a:gd name="T15" fmla="*/ 2 h 18"/>
                  <a:gd name="T16" fmla="*/ 11 w 31"/>
                  <a:gd name="T17" fmla="*/ 1 h 18"/>
                  <a:gd name="T18" fmla="*/ 8 w 31"/>
                  <a:gd name="T19" fmla="*/ 0 h 18"/>
                  <a:gd name="T20" fmla="*/ 0 w 31"/>
                  <a:gd name="T21" fmla="*/ 7 h 18"/>
                  <a:gd name="T22" fmla="*/ 15 w 31"/>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15" y="13"/>
                    </a:moveTo>
                    <a:cubicBezTo>
                      <a:pt x="16" y="13"/>
                      <a:pt x="16" y="13"/>
                      <a:pt x="16" y="13"/>
                    </a:cubicBezTo>
                    <a:cubicBezTo>
                      <a:pt x="31" y="18"/>
                      <a:pt x="31" y="18"/>
                      <a:pt x="31" y="18"/>
                    </a:cubicBezTo>
                    <a:cubicBezTo>
                      <a:pt x="29" y="18"/>
                      <a:pt x="29" y="8"/>
                      <a:pt x="29" y="8"/>
                    </a:cubicBezTo>
                    <a:cubicBezTo>
                      <a:pt x="26" y="7"/>
                      <a:pt x="26" y="7"/>
                      <a:pt x="26" y="7"/>
                    </a:cubicBezTo>
                    <a:cubicBezTo>
                      <a:pt x="27" y="8"/>
                      <a:pt x="27" y="8"/>
                      <a:pt x="27" y="8"/>
                    </a:cubicBezTo>
                    <a:cubicBezTo>
                      <a:pt x="27" y="8"/>
                      <a:pt x="22" y="8"/>
                      <a:pt x="18" y="6"/>
                    </a:cubicBezTo>
                    <a:cubicBezTo>
                      <a:pt x="14" y="5"/>
                      <a:pt x="10" y="2"/>
                      <a:pt x="10" y="2"/>
                    </a:cubicBezTo>
                    <a:cubicBezTo>
                      <a:pt x="11" y="1"/>
                      <a:pt x="11" y="1"/>
                      <a:pt x="11" y="1"/>
                    </a:cubicBezTo>
                    <a:cubicBezTo>
                      <a:pt x="8" y="0"/>
                      <a:pt x="8" y="0"/>
                      <a:pt x="8" y="0"/>
                    </a:cubicBezTo>
                    <a:cubicBezTo>
                      <a:pt x="8" y="0"/>
                      <a:pt x="2" y="8"/>
                      <a:pt x="0" y="7"/>
                    </a:cubicBezTo>
                    <a:lnTo>
                      <a:pt x="15"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421">
                <a:extLst>
                  <a:ext uri="{FF2B5EF4-FFF2-40B4-BE49-F238E27FC236}">
                    <a16:creationId xmlns:a16="http://schemas.microsoft.com/office/drawing/2014/main" id="{0960978B-D115-4740-B2E1-7D0B17961029}"/>
                  </a:ext>
                </a:extLst>
              </p:cNvPr>
              <p:cNvSpPr>
                <a:spLocks/>
              </p:cNvSpPr>
              <p:nvPr/>
            </p:nvSpPr>
            <p:spPr bwMode="auto">
              <a:xfrm>
                <a:off x="6950000" y="1392770"/>
                <a:ext cx="105716" cy="61536"/>
              </a:xfrm>
              <a:custGeom>
                <a:avLst/>
                <a:gdLst>
                  <a:gd name="T0" fmla="*/ 12 w 34"/>
                  <a:gd name="T1" fmla="*/ 20 h 20"/>
                  <a:gd name="T2" fmla="*/ 34 w 34"/>
                  <a:gd name="T3" fmla="*/ 12 h 20"/>
                  <a:gd name="T4" fmla="*/ 17 w 34"/>
                  <a:gd name="T5" fmla="*/ 8 h 20"/>
                  <a:gd name="T6" fmla="*/ 0 w 34"/>
                  <a:gd name="T7" fmla="*/ 0 h 20"/>
                  <a:gd name="T8" fmla="*/ 12 w 34"/>
                  <a:gd name="T9" fmla="*/ 20 h 20"/>
                </a:gdLst>
                <a:ahLst/>
                <a:cxnLst>
                  <a:cxn ang="0">
                    <a:pos x="T0" y="T1"/>
                  </a:cxn>
                  <a:cxn ang="0">
                    <a:pos x="T2" y="T3"/>
                  </a:cxn>
                  <a:cxn ang="0">
                    <a:pos x="T4" y="T5"/>
                  </a:cxn>
                  <a:cxn ang="0">
                    <a:pos x="T6" y="T7"/>
                  </a:cxn>
                  <a:cxn ang="0">
                    <a:pos x="T8" y="T9"/>
                  </a:cxn>
                </a:cxnLst>
                <a:rect l="0" t="0" r="r" b="b"/>
                <a:pathLst>
                  <a:path w="34" h="20">
                    <a:moveTo>
                      <a:pt x="12" y="20"/>
                    </a:moveTo>
                    <a:cubicBezTo>
                      <a:pt x="27" y="20"/>
                      <a:pt x="34" y="12"/>
                      <a:pt x="34" y="12"/>
                    </a:cubicBezTo>
                    <a:cubicBezTo>
                      <a:pt x="34" y="12"/>
                      <a:pt x="27" y="12"/>
                      <a:pt x="17" y="8"/>
                    </a:cubicBezTo>
                    <a:cubicBezTo>
                      <a:pt x="6" y="4"/>
                      <a:pt x="0" y="0"/>
                      <a:pt x="0" y="0"/>
                    </a:cubicBezTo>
                    <a:cubicBezTo>
                      <a:pt x="0" y="0"/>
                      <a:pt x="1" y="10"/>
                      <a:pt x="12"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422">
                <a:extLst>
                  <a:ext uri="{FF2B5EF4-FFF2-40B4-BE49-F238E27FC236}">
                    <a16:creationId xmlns:a16="http://schemas.microsoft.com/office/drawing/2014/main" id="{FC5A4E72-D1F4-43B0-8797-C225EF8FCFBC}"/>
                  </a:ext>
                </a:extLst>
              </p:cNvPr>
              <p:cNvSpPr>
                <a:spLocks/>
              </p:cNvSpPr>
              <p:nvPr/>
            </p:nvSpPr>
            <p:spPr bwMode="auto">
              <a:xfrm>
                <a:off x="7002069" y="1425905"/>
                <a:ext cx="44180" cy="22090"/>
              </a:xfrm>
              <a:custGeom>
                <a:avLst/>
                <a:gdLst>
                  <a:gd name="T0" fmla="*/ 0 w 14"/>
                  <a:gd name="T1" fmla="*/ 7 h 7"/>
                  <a:gd name="T2" fmla="*/ 14 w 14"/>
                  <a:gd name="T3" fmla="*/ 2 h 7"/>
                  <a:gd name="T4" fmla="*/ 2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10" y="5"/>
                      <a:pt x="14" y="2"/>
                      <a:pt x="14" y="2"/>
                    </a:cubicBezTo>
                    <a:cubicBezTo>
                      <a:pt x="14" y="2"/>
                      <a:pt x="8" y="2"/>
                      <a:pt x="2"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423">
                <a:extLst>
                  <a:ext uri="{FF2B5EF4-FFF2-40B4-BE49-F238E27FC236}">
                    <a16:creationId xmlns:a16="http://schemas.microsoft.com/office/drawing/2014/main" id="{661D4C6A-3223-489C-8967-5967E870905E}"/>
                  </a:ext>
                </a:extLst>
              </p:cNvPr>
              <p:cNvSpPr>
                <a:spLocks/>
              </p:cNvSpPr>
              <p:nvPr/>
            </p:nvSpPr>
            <p:spPr bwMode="auto">
              <a:xfrm>
                <a:off x="6957889" y="1402237"/>
                <a:ext cx="31557" cy="39447"/>
              </a:xfrm>
              <a:custGeom>
                <a:avLst/>
                <a:gdLst>
                  <a:gd name="T0" fmla="*/ 7 w 10"/>
                  <a:gd name="T1" fmla="*/ 13 h 13"/>
                  <a:gd name="T2" fmla="*/ 0 w 10"/>
                  <a:gd name="T3" fmla="*/ 0 h 13"/>
                  <a:gd name="T4" fmla="*/ 10 w 10"/>
                  <a:gd name="T5" fmla="*/ 6 h 13"/>
                  <a:gd name="T6" fmla="*/ 7 w 10"/>
                  <a:gd name="T7" fmla="*/ 13 h 13"/>
                </a:gdLst>
                <a:ahLst/>
                <a:cxnLst>
                  <a:cxn ang="0">
                    <a:pos x="T0" y="T1"/>
                  </a:cxn>
                  <a:cxn ang="0">
                    <a:pos x="T2" y="T3"/>
                  </a:cxn>
                  <a:cxn ang="0">
                    <a:pos x="T4" y="T5"/>
                  </a:cxn>
                  <a:cxn ang="0">
                    <a:pos x="T6" y="T7"/>
                  </a:cxn>
                </a:cxnLst>
                <a:rect l="0" t="0" r="r" b="b"/>
                <a:pathLst>
                  <a:path w="10" h="13">
                    <a:moveTo>
                      <a:pt x="7" y="13"/>
                    </a:moveTo>
                    <a:cubicBezTo>
                      <a:pt x="0" y="5"/>
                      <a:pt x="0" y="0"/>
                      <a:pt x="0" y="0"/>
                    </a:cubicBezTo>
                    <a:cubicBezTo>
                      <a:pt x="0" y="0"/>
                      <a:pt x="4" y="4"/>
                      <a:pt x="10" y="6"/>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424">
                <a:extLst>
                  <a:ext uri="{FF2B5EF4-FFF2-40B4-BE49-F238E27FC236}">
                    <a16:creationId xmlns:a16="http://schemas.microsoft.com/office/drawing/2014/main" id="{95218201-484A-4756-8165-BBE744FAC9A2}"/>
                  </a:ext>
                </a:extLst>
              </p:cNvPr>
              <p:cNvSpPr>
                <a:spLocks/>
              </p:cNvSpPr>
              <p:nvPr/>
            </p:nvSpPr>
            <p:spPr bwMode="auto">
              <a:xfrm>
                <a:off x="6986290" y="1425905"/>
                <a:ext cx="12623" cy="22090"/>
              </a:xfrm>
              <a:custGeom>
                <a:avLst/>
                <a:gdLst>
                  <a:gd name="T0" fmla="*/ 0 w 8"/>
                  <a:gd name="T1" fmla="*/ 8 h 14"/>
                  <a:gd name="T2" fmla="*/ 2 w 8"/>
                  <a:gd name="T3" fmla="*/ 10 h 14"/>
                  <a:gd name="T4" fmla="*/ 2 w 8"/>
                  <a:gd name="T5" fmla="*/ 14 h 14"/>
                  <a:gd name="T6" fmla="*/ 4 w 8"/>
                  <a:gd name="T7" fmla="*/ 14 h 14"/>
                  <a:gd name="T8" fmla="*/ 4 w 8"/>
                  <a:gd name="T9" fmla="*/ 10 h 14"/>
                  <a:gd name="T10" fmla="*/ 8 w 8"/>
                  <a:gd name="T11" fmla="*/ 12 h 14"/>
                  <a:gd name="T12" fmla="*/ 8 w 8"/>
                  <a:gd name="T13" fmla="*/ 10 h 14"/>
                  <a:gd name="T14" fmla="*/ 6 w 8"/>
                  <a:gd name="T15" fmla="*/ 8 h 14"/>
                  <a:gd name="T16" fmla="*/ 8 w 8"/>
                  <a:gd name="T17" fmla="*/ 2 h 14"/>
                  <a:gd name="T18" fmla="*/ 6 w 8"/>
                  <a:gd name="T19" fmla="*/ 0 h 14"/>
                  <a:gd name="T20" fmla="*/ 4 w 8"/>
                  <a:gd name="T21" fmla="*/ 8 h 14"/>
                  <a:gd name="T22" fmla="*/ 0 w 8"/>
                  <a:gd name="T23" fmla="*/ 6 h 14"/>
                  <a:gd name="T24" fmla="*/ 0 w 8"/>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8"/>
                    </a:moveTo>
                    <a:lnTo>
                      <a:pt x="2" y="10"/>
                    </a:lnTo>
                    <a:lnTo>
                      <a:pt x="2" y="14"/>
                    </a:lnTo>
                    <a:lnTo>
                      <a:pt x="4" y="14"/>
                    </a:lnTo>
                    <a:lnTo>
                      <a:pt x="4" y="10"/>
                    </a:lnTo>
                    <a:lnTo>
                      <a:pt x="8" y="12"/>
                    </a:lnTo>
                    <a:lnTo>
                      <a:pt x="8" y="10"/>
                    </a:lnTo>
                    <a:lnTo>
                      <a:pt x="6" y="8"/>
                    </a:lnTo>
                    <a:lnTo>
                      <a:pt x="8" y="2"/>
                    </a:lnTo>
                    <a:lnTo>
                      <a:pt x="6" y="0"/>
                    </a:lnTo>
                    <a:lnTo>
                      <a:pt x="4" y="8"/>
                    </a:lnTo>
                    <a:lnTo>
                      <a:pt x="0" y="6"/>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425">
                <a:extLst>
                  <a:ext uri="{FF2B5EF4-FFF2-40B4-BE49-F238E27FC236}">
                    <a16:creationId xmlns:a16="http://schemas.microsoft.com/office/drawing/2014/main" id="{81012B66-1402-46CE-A781-397DC8BDC676}"/>
                  </a:ext>
                </a:extLst>
              </p:cNvPr>
              <p:cNvSpPr>
                <a:spLocks/>
              </p:cNvSpPr>
              <p:nvPr/>
            </p:nvSpPr>
            <p:spPr bwMode="auto">
              <a:xfrm>
                <a:off x="3974184" y="4428544"/>
                <a:ext cx="142006" cy="118339"/>
              </a:xfrm>
              <a:custGeom>
                <a:avLst/>
                <a:gdLst>
                  <a:gd name="T0" fmla="*/ 0 w 46"/>
                  <a:gd name="T1" fmla="*/ 24 h 38"/>
                  <a:gd name="T2" fmla="*/ 43 w 46"/>
                  <a:gd name="T3" fmla="*/ 25 h 38"/>
                  <a:gd name="T4" fmla="*/ 46 w 46"/>
                  <a:gd name="T5" fmla="*/ 22 h 38"/>
                  <a:gd name="T6" fmla="*/ 28 w 46"/>
                  <a:gd name="T7" fmla="*/ 0 h 38"/>
                  <a:gd name="T8" fmla="*/ 0 w 46"/>
                  <a:gd name="T9" fmla="*/ 24 h 38"/>
                </a:gdLst>
                <a:ahLst/>
                <a:cxnLst>
                  <a:cxn ang="0">
                    <a:pos x="T0" y="T1"/>
                  </a:cxn>
                  <a:cxn ang="0">
                    <a:pos x="T2" y="T3"/>
                  </a:cxn>
                  <a:cxn ang="0">
                    <a:pos x="T4" y="T5"/>
                  </a:cxn>
                  <a:cxn ang="0">
                    <a:pos x="T6" y="T7"/>
                  </a:cxn>
                  <a:cxn ang="0">
                    <a:pos x="T8" y="T9"/>
                  </a:cxn>
                </a:cxnLst>
                <a:rect l="0" t="0" r="r" b="b"/>
                <a:pathLst>
                  <a:path w="46" h="38">
                    <a:moveTo>
                      <a:pt x="0" y="24"/>
                    </a:moveTo>
                    <a:cubicBezTo>
                      <a:pt x="1" y="25"/>
                      <a:pt x="28" y="38"/>
                      <a:pt x="43" y="25"/>
                    </a:cubicBezTo>
                    <a:cubicBezTo>
                      <a:pt x="46" y="22"/>
                      <a:pt x="46" y="22"/>
                      <a:pt x="46" y="22"/>
                    </a:cubicBezTo>
                    <a:cubicBezTo>
                      <a:pt x="28" y="0"/>
                      <a:pt x="28" y="0"/>
                      <a:pt x="28" y="0"/>
                    </a:cubicBezTo>
                    <a:lnTo>
                      <a:pt x="0" y="2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426">
                <a:extLst>
                  <a:ext uri="{FF2B5EF4-FFF2-40B4-BE49-F238E27FC236}">
                    <a16:creationId xmlns:a16="http://schemas.microsoft.com/office/drawing/2014/main" id="{45741F84-788F-4CEC-B348-C1004BC26E28}"/>
                  </a:ext>
                </a:extLst>
              </p:cNvPr>
              <p:cNvSpPr>
                <a:spLocks/>
              </p:cNvSpPr>
              <p:nvPr/>
            </p:nvSpPr>
            <p:spPr bwMode="auto">
              <a:xfrm>
                <a:off x="3945783" y="4316518"/>
                <a:ext cx="167252" cy="187764"/>
              </a:xfrm>
              <a:custGeom>
                <a:avLst/>
                <a:gdLst>
                  <a:gd name="T0" fmla="*/ 15 w 54"/>
                  <a:gd name="T1" fmla="*/ 17 h 60"/>
                  <a:gd name="T2" fmla="*/ 9 w 54"/>
                  <a:gd name="T3" fmla="*/ 60 h 60"/>
                  <a:gd name="T4" fmla="*/ 54 w 54"/>
                  <a:gd name="T5" fmla="*/ 22 h 60"/>
                  <a:gd name="T6" fmla="*/ 36 w 54"/>
                  <a:gd name="T7" fmla="*/ 0 h 60"/>
                  <a:gd name="T8" fmla="*/ 15 w 54"/>
                  <a:gd name="T9" fmla="*/ 17 h 60"/>
                </a:gdLst>
                <a:ahLst/>
                <a:cxnLst>
                  <a:cxn ang="0">
                    <a:pos x="T0" y="T1"/>
                  </a:cxn>
                  <a:cxn ang="0">
                    <a:pos x="T2" y="T3"/>
                  </a:cxn>
                  <a:cxn ang="0">
                    <a:pos x="T4" y="T5"/>
                  </a:cxn>
                  <a:cxn ang="0">
                    <a:pos x="T6" y="T7"/>
                  </a:cxn>
                  <a:cxn ang="0">
                    <a:pos x="T8" y="T9"/>
                  </a:cxn>
                </a:cxnLst>
                <a:rect l="0" t="0" r="r" b="b"/>
                <a:pathLst>
                  <a:path w="54" h="60">
                    <a:moveTo>
                      <a:pt x="15" y="17"/>
                    </a:moveTo>
                    <a:cubicBezTo>
                      <a:pt x="0" y="29"/>
                      <a:pt x="7" y="58"/>
                      <a:pt x="9" y="60"/>
                    </a:cubicBezTo>
                    <a:cubicBezTo>
                      <a:pt x="54" y="22"/>
                      <a:pt x="54" y="22"/>
                      <a:pt x="54" y="22"/>
                    </a:cubicBezTo>
                    <a:cubicBezTo>
                      <a:pt x="36" y="0"/>
                      <a:pt x="36" y="0"/>
                      <a:pt x="36" y="0"/>
                    </a:cubicBezTo>
                    <a:lnTo>
                      <a:pt x="15" y="17"/>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427">
                <a:extLst>
                  <a:ext uri="{FF2B5EF4-FFF2-40B4-BE49-F238E27FC236}">
                    <a16:creationId xmlns:a16="http://schemas.microsoft.com/office/drawing/2014/main" id="{0752E733-E7B0-42DA-8F09-A1B8B092EEFF}"/>
                  </a:ext>
                </a:extLst>
              </p:cNvPr>
              <p:cNvSpPr>
                <a:spLocks/>
              </p:cNvSpPr>
              <p:nvPr/>
            </p:nvSpPr>
            <p:spPr bwMode="auto">
              <a:xfrm>
                <a:off x="4060965" y="4385943"/>
                <a:ext cx="112027" cy="112027"/>
              </a:xfrm>
              <a:custGeom>
                <a:avLst/>
                <a:gdLst>
                  <a:gd name="T0" fmla="*/ 0 w 71"/>
                  <a:gd name="T1" fmla="*/ 27 h 71"/>
                  <a:gd name="T2" fmla="*/ 35 w 71"/>
                  <a:gd name="T3" fmla="*/ 71 h 71"/>
                  <a:gd name="T4" fmla="*/ 71 w 71"/>
                  <a:gd name="T5" fmla="*/ 43 h 71"/>
                  <a:gd name="T6" fmla="*/ 33 w 71"/>
                  <a:gd name="T7" fmla="*/ 0 h 71"/>
                  <a:gd name="T8" fmla="*/ 0 w 71"/>
                  <a:gd name="T9" fmla="*/ 27 h 71"/>
                </a:gdLst>
                <a:ahLst/>
                <a:cxnLst>
                  <a:cxn ang="0">
                    <a:pos x="T0" y="T1"/>
                  </a:cxn>
                  <a:cxn ang="0">
                    <a:pos x="T2" y="T3"/>
                  </a:cxn>
                  <a:cxn ang="0">
                    <a:pos x="T4" y="T5"/>
                  </a:cxn>
                  <a:cxn ang="0">
                    <a:pos x="T6" y="T7"/>
                  </a:cxn>
                  <a:cxn ang="0">
                    <a:pos x="T8" y="T9"/>
                  </a:cxn>
                </a:cxnLst>
                <a:rect l="0" t="0" r="r" b="b"/>
                <a:pathLst>
                  <a:path w="71" h="71">
                    <a:moveTo>
                      <a:pt x="0" y="27"/>
                    </a:moveTo>
                    <a:lnTo>
                      <a:pt x="35" y="71"/>
                    </a:lnTo>
                    <a:lnTo>
                      <a:pt x="71" y="43"/>
                    </a:lnTo>
                    <a:lnTo>
                      <a:pt x="33" y="0"/>
                    </a:lnTo>
                    <a:lnTo>
                      <a:pt x="0" y="2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428">
                <a:extLst>
                  <a:ext uri="{FF2B5EF4-FFF2-40B4-BE49-F238E27FC236}">
                    <a16:creationId xmlns:a16="http://schemas.microsoft.com/office/drawing/2014/main" id="{6779E550-1B49-4284-ACBC-633860A0B7B9}"/>
                  </a:ext>
                </a:extLst>
              </p:cNvPr>
              <p:cNvSpPr>
                <a:spLocks/>
              </p:cNvSpPr>
              <p:nvPr/>
            </p:nvSpPr>
            <p:spPr bwMode="auto">
              <a:xfrm>
                <a:off x="4064121" y="4408033"/>
                <a:ext cx="80471" cy="86782"/>
              </a:xfrm>
              <a:custGeom>
                <a:avLst/>
                <a:gdLst>
                  <a:gd name="T0" fmla="*/ 26 w 26"/>
                  <a:gd name="T1" fmla="*/ 20 h 28"/>
                  <a:gd name="T2" fmla="*/ 23 w 26"/>
                  <a:gd name="T3" fmla="*/ 19 h 28"/>
                  <a:gd name="T4" fmla="*/ 23 w 26"/>
                  <a:gd name="T5" fmla="*/ 16 h 28"/>
                  <a:gd name="T6" fmla="*/ 20 w 26"/>
                  <a:gd name="T7" fmla="*/ 15 h 28"/>
                  <a:gd name="T8" fmla="*/ 19 w 26"/>
                  <a:gd name="T9" fmla="*/ 13 h 28"/>
                  <a:gd name="T10" fmla="*/ 17 w 26"/>
                  <a:gd name="T11" fmla="*/ 11 h 28"/>
                  <a:gd name="T12" fmla="*/ 16 w 26"/>
                  <a:gd name="T13" fmla="*/ 9 h 28"/>
                  <a:gd name="T14" fmla="*/ 14 w 26"/>
                  <a:gd name="T15" fmla="*/ 8 h 28"/>
                  <a:gd name="T16" fmla="*/ 13 w 26"/>
                  <a:gd name="T17" fmla="*/ 5 h 28"/>
                  <a:gd name="T18" fmla="*/ 11 w 26"/>
                  <a:gd name="T19" fmla="*/ 4 h 28"/>
                  <a:gd name="T20" fmla="*/ 10 w 26"/>
                  <a:gd name="T21" fmla="*/ 2 h 28"/>
                  <a:gd name="T22" fmla="*/ 7 w 26"/>
                  <a:gd name="T23" fmla="*/ 0 h 28"/>
                  <a:gd name="T24" fmla="*/ 0 w 26"/>
                  <a:gd name="T25" fmla="*/ 6 h 28"/>
                  <a:gd name="T26" fmla="*/ 3 w 26"/>
                  <a:gd name="T27" fmla="*/ 7 h 28"/>
                  <a:gd name="T28" fmla="*/ 4 w 26"/>
                  <a:gd name="T29" fmla="*/ 10 h 28"/>
                  <a:gd name="T30" fmla="*/ 6 w 26"/>
                  <a:gd name="T31" fmla="*/ 11 h 28"/>
                  <a:gd name="T32" fmla="*/ 7 w 26"/>
                  <a:gd name="T33" fmla="*/ 14 h 28"/>
                  <a:gd name="T34" fmla="*/ 9 w 26"/>
                  <a:gd name="T35" fmla="*/ 15 h 28"/>
                  <a:gd name="T36" fmla="*/ 10 w 26"/>
                  <a:gd name="T37" fmla="*/ 17 h 28"/>
                  <a:gd name="T38" fmla="*/ 12 w 26"/>
                  <a:gd name="T39" fmla="*/ 19 h 28"/>
                  <a:gd name="T40" fmla="*/ 13 w 26"/>
                  <a:gd name="T41" fmla="*/ 21 h 28"/>
                  <a:gd name="T42" fmla="*/ 15 w 26"/>
                  <a:gd name="T43" fmla="*/ 22 h 28"/>
                  <a:gd name="T44" fmla="*/ 16 w 26"/>
                  <a:gd name="T45" fmla="*/ 25 h 28"/>
                  <a:gd name="T46" fmla="*/ 19 w 26"/>
                  <a:gd name="T47" fmla="*/ 26 h 28"/>
                  <a:gd name="T48" fmla="*/ 19 w 26"/>
                  <a:gd name="T49" fmla="*/ 28 h 28"/>
                  <a:gd name="T50" fmla="*/ 26 w 26"/>
                  <a:gd name="T51" fmla="*/ 22 h 28"/>
                  <a:gd name="T52" fmla="*/ 26 w 26"/>
                  <a:gd name="T5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26" y="20"/>
                    </a:moveTo>
                    <a:cubicBezTo>
                      <a:pt x="25" y="19"/>
                      <a:pt x="24" y="20"/>
                      <a:pt x="23" y="19"/>
                    </a:cubicBezTo>
                    <a:cubicBezTo>
                      <a:pt x="23" y="18"/>
                      <a:pt x="23" y="17"/>
                      <a:pt x="23" y="16"/>
                    </a:cubicBezTo>
                    <a:cubicBezTo>
                      <a:pt x="22" y="16"/>
                      <a:pt x="21" y="16"/>
                      <a:pt x="20" y="15"/>
                    </a:cubicBezTo>
                    <a:cubicBezTo>
                      <a:pt x="20" y="14"/>
                      <a:pt x="20" y="13"/>
                      <a:pt x="19" y="13"/>
                    </a:cubicBezTo>
                    <a:cubicBezTo>
                      <a:pt x="19" y="12"/>
                      <a:pt x="18" y="12"/>
                      <a:pt x="17" y="11"/>
                    </a:cubicBezTo>
                    <a:cubicBezTo>
                      <a:pt x="17" y="11"/>
                      <a:pt x="17" y="10"/>
                      <a:pt x="16" y="9"/>
                    </a:cubicBezTo>
                    <a:cubicBezTo>
                      <a:pt x="16" y="8"/>
                      <a:pt x="15" y="8"/>
                      <a:pt x="14" y="8"/>
                    </a:cubicBezTo>
                    <a:cubicBezTo>
                      <a:pt x="13" y="7"/>
                      <a:pt x="14" y="6"/>
                      <a:pt x="13" y="5"/>
                    </a:cubicBezTo>
                    <a:cubicBezTo>
                      <a:pt x="13" y="5"/>
                      <a:pt x="12" y="5"/>
                      <a:pt x="11" y="4"/>
                    </a:cubicBezTo>
                    <a:cubicBezTo>
                      <a:pt x="10" y="3"/>
                      <a:pt x="11" y="2"/>
                      <a:pt x="10" y="2"/>
                    </a:cubicBezTo>
                    <a:cubicBezTo>
                      <a:pt x="10" y="1"/>
                      <a:pt x="8" y="1"/>
                      <a:pt x="7" y="0"/>
                    </a:cubicBezTo>
                    <a:cubicBezTo>
                      <a:pt x="0" y="6"/>
                      <a:pt x="0" y="6"/>
                      <a:pt x="0" y="6"/>
                    </a:cubicBezTo>
                    <a:cubicBezTo>
                      <a:pt x="1" y="7"/>
                      <a:pt x="3" y="7"/>
                      <a:pt x="3" y="7"/>
                    </a:cubicBezTo>
                    <a:cubicBezTo>
                      <a:pt x="4" y="8"/>
                      <a:pt x="3" y="9"/>
                      <a:pt x="4" y="10"/>
                    </a:cubicBezTo>
                    <a:cubicBezTo>
                      <a:pt x="5" y="11"/>
                      <a:pt x="6" y="10"/>
                      <a:pt x="6" y="11"/>
                    </a:cubicBezTo>
                    <a:cubicBezTo>
                      <a:pt x="7" y="12"/>
                      <a:pt x="6" y="13"/>
                      <a:pt x="7" y="14"/>
                    </a:cubicBezTo>
                    <a:cubicBezTo>
                      <a:pt x="8" y="14"/>
                      <a:pt x="9" y="14"/>
                      <a:pt x="9" y="15"/>
                    </a:cubicBezTo>
                    <a:cubicBezTo>
                      <a:pt x="10" y="16"/>
                      <a:pt x="10" y="17"/>
                      <a:pt x="10" y="17"/>
                    </a:cubicBezTo>
                    <a:cubicBezTo>
                      <a:pt x="11" y="18"/>
                      <a:pt x="12" y="18"/>
                      <a:pt x="12" y="19"/>
                    </a:cubicBezTo>
                    <a:cubicBezTo>
                      <a:pt x="13" y="19"/>
                      <a:pt x="13" y="20"/>
                      <a:pt x="13" y="21"/>
                    </a:cubicBezTo>
                    <a:cubicBezTo>
                      <a:pt x="14" y="22"/>
                      <a:pt x="15" y="21"/>
                      <a:pt x="15" y="22"/>
                    </a:cubicBezTo>
                    <a:cubicBezTo>
                      <a:pt x="16" y="23"/>
                      <a:pt x="16" y="24"/>
                      <a:pt x="16" y="25"/>
                    </a:cubicBezTo>
                    <a:cubicBezTo>
                      <a:pt x="17" y="26"/>
                      <a:pt x="18" y="25"/>
                      <a:pt x="19" y="26"/>
                    </a:cubicBezTo>
                    <a:cubicBezTo>
                      <a:pt x="19" y="27"/>
                      <a:pt x="19" y="27"/>
                      <a:pt x="19" y="28"/>
                    </a:cubicBezTo>
                    <a:cubicBezTo>
                      <a:pt x="26" y="22"/>
                      <a:pt x="26" y="22"/>
                      <a:pt x="26" y="22"/>
                    </a:cubicBezTo>
                    <a:cubicBezTo>
                      <a:pt x="26" y="21"/>
                      <a:pt x="26" y="21"/>
                      <a:pt x="26" y="2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429">
                <a:extLst>
                  <a:ext uri="{FF2B5EF4-FFF2-40B4-BE49-F238E27FC236}">
                    <a16:creationId xmlns:a16="http://schemas.microsoft.com/office/drawing/2014/main" id="{BA68C393-A5B6-4286-B786-B7AA285818F4}"/>
                  </a:ext>
                </a:extLst>
              </p:cNvPr>
              <p:cNvSpPr>
                <a:spLocks/>
              </p:cNvSpPr>
              <p:nvPr/>
            </p:nvSpPr>
            <p:spPr bwMode="auto">
              <a:xfrm>
                <a:off x="4073588" y="4414344"/>
                <a:ext cx="64692" cy="74159"/>
              </a:xfrm>
              <a:custGeom>
                <a:avLst/>
                <a:gdLst>
                  <a:gd name="T0" fmla="*/ 20 w 21"/>
                  <a:gd name="T1" fmla="*/ 20 h 24"/>
                  <a:gd name="T2" fmla="*/ 18 w 21"/>
                  <a:gd name="T3" fmla="*/ 19 h 24"/>
                  <a:gd name="T4" fmla="*/ 17 w 21"/>
                  <a:gd name="T5" fmla="*/ 16 h 24"/>
                  <a:gd name="T6" fmla="*/ 15 w 21"/>
                  <a:gd name="T7" fmla="*/ 15 h 24"/>
                  <a:gd name="T8" fmla="*/ 14 w 21"/>
                  <a:gd name="T9" fmla="*/ 13 h 24"/>
                  <a:gd name="T10" fmla="*/ 12 w 21"/>
                  <a:gd name="T11" fmla="*/ 11 h 24"/>
                  <a:gd name="T12" fmla="*/ 11 w 21"/>
                  <a:gd name="T13" fmla="*/ 9 h 24"/>
                  <a:gd name="T14" fmla="*/ 9 w 21"/>
                  <a:gd name="T15" fmla="*/ 8 h 24"/>
                  <a:gd name="T16" fmla="*/ 8 w 21"/>
                  <a:gd name="T17" fmla="*/ 5 h 24"/>
                  <a:gd name="T18" fmla="*/ 6 w 21"/>
                  <a:gd name="T19" fmla="*/ 4 h 24"/>
                  <a:gd name="T20" fmla="*/ 5 w 21"/>
                  <a:gd name="T21" fmla="*/ 2 h 24"/>
                  <a:gd name="T22" fmla="*/ 2 w 21"/>
                  <a:gd name="T23" fmla="*/ 0 h 24"/>
                  <a:gd name="T24" fmla="*/ 0 w 21"/>
                  <a:gd name="T25" fmla="*/ 2 h 24"/>
                  <a:gd name="T26" fmla="*/ 3 w 21"/>
                  <a:gd name="T27" fmla="*/ 3 h 24"/>
                  <a:gd name="T28" fmla="*/ 3 w 21"/>
                  <a:gd name="T29" fmla="*/ 6 h 24"/>
                  <a:gd name="T30" fmla="*/ 6 w 21"/>
                  <a:gd name="T31" fmla="*/ 7 h 24"/>
                  <a:gd name="T32" fmla="*/ 6 w 21"/>
                  <a:gd name="T33" fmla="*/ 10 h 24"/>
                  <a:gd name="T34" fmla="*/ 9 w 21"/>
                  <a:gd name="T35" fmla="*/ 11 h 24"/>
                  <a:gd name="T36" fmla="*/ 10 w 21"/>
                  <a:gd name="T37" fmla="*/ 13 h 24"/>
                  <a:gd name="T38" fmla="*/ 12 w 21"/>
                  <a:gd name="T39" fmla="*/ 15 h 24"/>
                  <a:gd name="T40" fmla="*/ 13 w 21"/>
                  <a:gd name="T41" fmla="*/ 17 h 24"/>
                  <a:gd name="T42" fmla="*/ 15 w 21"/>
                  <a:gd name="T43" fmla="*/ 18 h 24"/>
                  <a:gd name="T44" fmla="*/ 16 w 21"/>
                  <a:gd name="T45" fmla="*/ 21 h 24"/>
                  <a:gd name="T46" fmla="*/ 18 w 21"/>
                  <a:gd name="T47" fmla="*/ 22 h 24"/>
                  <a:gd name="T48" fmla="*/ 19 w 21"/>
                  <a:gd name="T49" fmla="*/ 24 h 24"/>
                  <a:gd name="T50" fmla="*/ 21 w 21"/>
                  <a:gd name="T51" fmla="*/ 22 h 24"/>
                  <a:gd name="T52" fmla="*/ 20 w 21"/>
                  <a:gd name="T5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4">
                    <a:moveTo>
                      <a:pt x="20" y="20"/>
                    </a:moveTo>
                    <a:cubicBezTo>
                      <a:pt x="20" y="19"/>
                      <a:pt x="19" y="20"/>
                      <a:pt x="18" y="19"/>
                    </a:cubicBezTo>
                    <a:cubicBezTo>
                      <a:pt x="17" y="18"/>
                      <a:pt x="18" y="17"/>
                      <a:pt x="17" y="16"/>
                    </a:cubicBezTo>
                    <a:cubicBezTo>
                      <a:pt x="17" y="16"/>
                      <a:pt x="16" y="16"/>
                      <a:pt x="15" y="15"/>
                    </a:cubicBezTo>
                    <a:cubicBezTo>
                      <a:pt x="14" y="14"/>
                      <a:pt x="15" y="13"/>
                      <a:pt x="14" y="13"/>
                    </a:cubicBezTo>
                    <a:cubicBezTo>
                      <a:pt x="13" y="12"/>
                      <a:pt x="12" y="12"/>
                      <a:pt x="12" y="11"/>
                    </a:cubicBezTo>
                    <a:cubicBezTo>
                      <a:pt x="11" y="11"/>
                      <a:pt x="12" y="10"/>
                      <a:pt x="11" y="9"/>
                    </a:cubicBezTo>
                    <a:cubicBezTo>
                      <a:pt x="10" y="8"/>
                      <a:pt x="9" y="8"/>
                      <a:pt x="9" y="8"/>
                    </a:cubicBezTo>
                    <a:cubicBezTo>
                      <a:pt x="8" y="7"/>
                      <a:pt x="9" y="6"/>
                      <a:pt x="8" y="5"/>
                    </a:cubicBezTo>
                    <a:cubicBezTo>
                      <a:pt x="7" y="5"/>
                      <a:pt x="6" y="5"/>
                      <a:pt x="6" y="4"/>
                    </a:cubicBezTo>
                    <a:cubicBezTo>
                      <a:pt x="5" y="3"/>
                      <a:pt x="6" y="3"/>
                      <a:pt x="5" y="2"/>
                    </a:cubicBezTo>
                    <a:cubicBezTo>
                      <a:pt x="4" y="1"/>
                      <a:pt x="3" y="1"/>
                      <a:pt x="2" y="0"/>
                    </a:cubicBezTo>
                    <a:cubicBezTo>
                      <a:pt x="0" y="2"/>
                      <a:pt x="0" y="2"/>
                      <a:pt x="0" y="2"/>
                    </a:cubicBezTo>
                    <a:cubicBezTo>
                      <a:pt x="1" y="3"/>
                      <a:pt x="2" y="3"/>
                      <a:pt x="3" y="3"/>
                    </a:cubicBezTo>
                    <a:cubicBezTo>
                      <a:pt x="3" y="4"/>
                      <a:pt x="3" y="5"/>
                      <a:pt x="3" y="6"/>
                    </a:cubicBezTo>
                    <a:cubicBezTo>
                      <a:pt x="4" y="7"/>
                      <a:pt x="5" y="6"/>
                      <a:pt x="6" y="7"/>
                    </a:cubicBezTo>
                    <a:cubicBezTo>
                      <a:pt x="6" y="8"/>
                      <a:pt x="6" y="9"/>
                      <a:pt x="6" y="10"/>
                    </a:cubicBezTo>
                    <a:cubicBezTo>
                      <a:pt x="7" y="10"/>
                      <a:pt x="8" y="10"/>
                      <a:pt x="9" y="11"/>
                    </a:cubicBezTo>
                    <a:cubicBezTo>
                      <a:pt x="9" y="12"/>
                      <a:pt x="9" y="13"/>
                      <a:pt x="10" y="13"/>
                    </a:cubicBezTo>
                    <a:cubicBezTo>
                      <a:pt x="10" y="14"/>
                      <a:pt x="11" y="14"/>
                      <a:pt x="12" y="15"/>
                    </a:cubicBezTo>
                    <a:cubicBezTo>
                      <a:pt x="12" y="15"/>
                      <a:pt x="12" y="16"/>
                      <a:pt x="13" y="17"/>
                    </a:cubicBezTo>
                    <a:cubicBezTo>
                      <a:pt x="13" y="18"/>
                      <a:pt x="14" y="17"/>
                      <a:pt x="15" y="18"/>
                    </a:cubicBezTo>
                    <a:cubicBezTo>
                      <a:pt x="16" y="19"/>
                      <a:pt x="15" y="20"/>
                      <a:pt x="16" y="21"/>
                    </a:cubicBezTo>
                    <a:cubicBezTo>
                      <a:pt x="16" y="22"/>
                      <a:pt x="17" y="21"/>
                      <a:pt x="18" y="22"/>
                    </a:cubicBezTo>
                    <a:cubicBezTo>
                      <a:pt x="19" y="23"/>
                      <a:pt x="18" y="23"/>
                      <a:pt x="19" y="24"/>
                    </a:cubicBezTo>
                    <a:cubicBezTo>
                      <a:pt x="21" y="22"/>
                      <a:pt x="21" y="22"/>
                      <a:pt x="21" y="22"/>
                    </a:cubicBezTo>
                    <a:cubicBezTo>
                      <a:pt x="20" y="21"/>
                      <a:pt x="21" y="21"/>
                      <a:pt x="20"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430">
                <a:extLst>
                  <a:ext uri="{FF2B5EF4-FFF2-40B4-BE49-F238E27FC236}">
                    <a16:creationId xmlns:a16="http://schemas.microsoft.com/office/drawing/2014/main" id="{6930623A-A2FC-416F-8878-F184A4CD239F}"/>
                  </a:ext>
                </a:extLst>
              </p:cNvPr>
              <p:cNvSpPr>
                <a:spLocks/>
              </p:cNvSpPr>
              <p:nvPr/>
            </p:nvSpPr>
            <p:spPr bwMode="auto">
              <a:xfrm>
                <a:off x="4051498" y="4441167"/>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9"/>
                      <a:pt x="5" y="8"/>
                      <a:pt x="5" y="8"/>
                    </a:cubicBezTo>
                    <a:cubicBezTo>
                      <a:pt x="5" y="9"/>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1"/>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2"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431">
                <a:extLst>
                  <a:ext uri="{FF2B5EF4-FFF2-40B4-BE49-F238E27FC236}">
                    <a16:creationId xmlns:a16="http://schemas.microsoft.com/office/drawing/2014/main" id="{8696F1CA-E8FC-4C7D-9D66-0D707989DB90}"/>
                  </a:ext>
                </a:extLst>
              </p:cNvPr>
              <p:cNvSpPr>
                <a:spLocks/>
              </p:cNvSpPr>
              <p:nvPr/>
            </p:nvSpPr>
            <p:spPr bwMode="auto">
              <a:xfrm>
                <a:off x="4048343" y="4466412"/>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432">
                <a:extLst>
                  <a:ext uri="{FF2B5EF4-FFF2-40B4-BE49-F238E27FC236}">
                    <a16:creationId xmlns:a16="http://schemas.microsoft.com/office/drawing/2014/main" id="{6A0D8C52-F3EE-40CF-B553-066AEBF9D0D7}"/>
                  </a:ext>
                </a:extLst>
              </p:cNvPr>
              <p:cNvSpPr>
                <a:spLocks/>
              </p:cNvSpPr>
              <p:nvPr/>
            </p:nvSpPr>
            <p:spPr bwMode="auto">
              <a:xfrm>
                <a:off x="4048343" y="4460101"/>
                <a:ext cx="3156" cy="3156"/>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 name="T12" fmla="*/ 1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433">
                <a:extLst>
                  <a:ext uri="{FF2B5EF4-FFF2-40B4-BE49-F238E27FC236}">
                    <a16:creationId xmlns:a16="http://schemas.microsoft.com/office/drawing/2014/main" id="{41C5602C-4148-4B69-A8A7-1BA25475BA5F}"/>
                  </a:ext>
                </a:extLst>
              </p:cNvPr>
              <p:cNvSpPr>
                <a:spLocks/>
              </p:cNvSpPr>
              <p:nvPr/>
            </p:nvSpPr>
            <p:spPr bwMode="auto">
              <a:xfrm>
                <a:off x="4045187" y="4463257"/>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434">
                <a:extLst>
                  <a:ext uri="{FF2B5EF4-FFF2-40B4-BE49-F238E27FC236}">
                    <a16:creationId xmlns:a16="http://schemas.microsoft.com/office/drawing/2014/main" id="{31942B5F-0151-4D61-BFBC-8D123C67EF16}"/>
                  </a:ext>
                </a:extLst>
              </p:cNvPr>
              <p:cNvSpPr>
                <a:spLocks/>
              </p:cNvSpPr>
              <p:nvPr/>
            </p:nvSpPr>
            <p:spPr bwMode="auto">
              <a:xfrm>
                <a:off x="4045187" y="4460101"/>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435">
                <a:extLst>
                  <a:ext uri="{FF2B5EF4-FFF2-40B4-BE49-F238E27FC236}">
                    <a16:creationId xmlns:a16="http://schemas.microsoft.com/office/drawing/2014/main" id="{8459A2E0-5700-4C36-BCF4-DBBBEF1241E7}"/>
                  </a:ext>
                </a:extLst>
              </p:cNvPr>
              <p:cNvSpPr>
                <a:spLocks/>
              </p:cNvSpPr>
              <p:nvPr/>
            </p:nvSpPr>
            <p:spPr bwMode="auto">
              <a:xfrm>
                <a:off x="4057810" y="4444323"/>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436">
                <a:extLst>
                  <a:ext uri="{FF2B5EF4-FFF2-40B4-BE49-F238E27FC236}">
                    <a16:creationId xmlns:a16="http://schemas.microsoft.com/office/drawing/2014/main" id="{6DB3B84F-0D3F-4AAD-AF79-67DF7C6508D0}"/>
                  </a:ext>
                </a:extLst>
              </p:cNvPr>
              <p:cNvSpPr>
                <a:spLocks/>
              </p:cNvSpPr>
              <p:nvPr/>
            </p:nvSpPr>
            <p:spPr bwMode="auto">
              <a:xfrm>
                <a:off x="4076744" y="4472724"/>
                <a:ext cx="18934" cy="41024"/>
              </a:xfrm>
              <a:custGeom>
                <a:avLst/>
                <a:gdLst>
                  <a:gd name="T0" fmla="*/ 4 w 6"/>
                  <a:gd name="T1" fmla="*/ 12 h 13"/>
                  <a:gd name="T2" fmla="*/ 4 w 6"/>
                  <a:gd name="T3" fmla="*/ 10 h 13"/>
                  <a:gd name="T4" fmla="*/ 5 w 6"/>
                  <a:gd name="T5" fmla="*/ 10 h 13"/>
                  <a:gd name="T6" fmla="*/ 5 w 6"/>
                  <a:gd name="T7" fmla="*/ 10 h 13"/>
                  <a:gd name="T8" fmla="*/ 5 w 6"/>
                  <a:gd name="T9" fmla="*/ 9 h 13"/>
                  <a:gd name="T10" fmla="*/ 5 w 6"/>
                  <a:gd name="T11" fmla="*/ 9 h 13"/>
                  <a:gd name="T12" fmla="*/ 6 w 6"/>
                  <a:gd name="T13" fmla="*/ 9 h 13"/>
                  <a:gd name="T14" fmla="*/ 6 w 6"/>
                  <a:gd name="T15" fmla="*/ 9 h 13"/>
                  <a:gd name="T16" fmla="*/ 5 w 6"/>
                  <a:gd name="T17" fmla="*/ 8 h 13"/>
                  <a:gd name="T18" fmla="*/ 4 w 6"/>
                  <a:gd name="T19" fmla="*/ 7 h 13"/>
                  <a:gd name="T20" fmla="*/ 4 w 6"/>
                  <a:gd name="T21" fmla="*/ 6 h 13"/>
                  <a:gd name="T22" fmla="*/ 4 w 6"/>
                  <a:gd name="T23" fmla="*/ 4 h 13"/>
                  <a:gd name="T24" fmla="*/ 3 w 6"/>
                  <a:gd name="T25" fmla="*/ 3 h 13"/>
                  <a:gd name="T26" fmla="*/ 3 w 6"/>
                  <a:gd name="T27" fmla="*/ 1 h 13"/>
                  <a:gd name="T28" fmla="*/ 2 w 6"/>
                  <a:gd name="T29" fmla="*/ 1 h 13"/>
                  <a:gd name="T30" fmla="*/ 2 w 6"/>
                  <a:gd name="T31" fmla="*/ 1 h 13"/>
                  <a:gd name="T32" fmla="*/ 1 w 6"/>
                  <a:gd name="T33" fmla="*/ 0 h 13"/>
                  <a:gd name="T34" fmla="*/ 0 w 6"/>
                  <a:gd name="T35" fmla="*/ 0 h 13"/>
                  <a:gd name="T36" fmla="*/ 1 w 6"/>
                  <a:gd name="T37" fmla="*/ 2 h 13"/>
                  <a:gd name="T38" fmla="*/ 1 w 6"/>
                  <a:gd name="T39" fmla="*/ 3 h 13"/>
                  <a:gd name="T40" fmla="*/ 0 w 6"/>
                  <a:gd name="T41" fmla="*/ 4 h 13"/>
                  <a:gd name="T42" fmla="*/ 0 w 6"/>
                  <a:gd name="T43" fmla="*/ 7 h 13"/>
                  <a:gd name="T44" fmla="*/ 1 w 6"/>
                  <a:gd name="T45" fmla="*/ 8 h 13"/>
                  <a:gd name="T46" fmla="*/ 2 w 6"/>
                  <a:gd name="T47" fmla="*/ 8 h 13"/>
                  <a:gd name="T48" fmla="*/ 3 w 6"/>
                  <a:gd name="T49" fmla="*/ 9 h 13"/>
                  <a:gd name="T50" fmla="*/ 4 w 6"/>
                  <a:gd name="T51" fmla="*/ 11 h 13"/>
                  <a:gd name="T52" fmla="*/ 4 w 6"/>
                  <a:gd name="T53" fmla="*/ 13 h 13"/>
                  <a:gd name="T54" fmla="*/ 4 w 6"/>
                  <a:gd name="T55" fmla="*/ 13 h 13"/>
                  <a:gd name="T56" fmla="*/ 4 w 6"/>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4" y="12"/>
                    </a:moveTo>
                    <a:cubicBezTo>
                      <a:pt x="4" y="12"/>
                      <a:pt x="4" y="10"/>
                      <a:pt x="4" y="10"/>
                    </a:cubicBezTo>
                    <a:cubicBezTo>
                      <a:pt x="5" y="10"/>
                      <a:pt x="5" y="10"/>
                      <a:pt x="5" y="10"/>
                    </a:cubicBezTo>
                    <a:cubicBezTo>
                      <a:pt x="5" y="10"/>
                      <a:pt x="6" y="10"/>
                      <a:pt x="5" y="10"/>
                    </a:cubicBezTo>
                    <a:cubicBezTo>
                      <a:pt x="5" y="10"/>
                      <a:pt x="5" y="9"/>
                      <a:pt x="5" y="9"/>
                    </a:cubicBezTo>
                    <a:cubicBezTo>
                      <a:pt x="5" y="9"/>
                      <a:pt x="5" y="9"/>
                      <a:pt x="5" y="9"/>
                    </a:cubicBezTo>
                    <a:cubicBezTo>
                      <a:pt x="5" y="9"/>
                      <a:pt x="6" y="9"/>
                      <a:pt x="6" y="9"/>
                    </a:cubicBezTo>
                    <a:cubicBezTo>
                      <a:pt x="6" y="9"/>
                      <a:pt x="6" y="9"/>
                      <a:pt x="6" y="9"/>
                    </a:cubicBezTo>
                    <a:cubicBezTo>
                      <a:pt x="6" y="9"/>
                      <a:pt x="5" y="8"/>
                      <a:pt x="5" y="8"/>
                    </a:cubicBezTo>
                    <a:cubicBezTo>
                      <a:pt x="5" y="8"/>
                      <a:pt x="5" y="7"/>
                      <a:pt x="4" y="7"/>
                    </a:cubicBezTo>
                    <a:cubicBezTo>
                      <a:pt x="4" y="7"/>
                      <a:pt x="4" y="6"/>
                      <a:pt x="4" y="6"/>
                    </a:cubicBezTo>
                    <a:cubicBezTo>
                      <a:pt x="4" y="5"/>
                      <a:pt x="4" y="4"/>
                      <a:pt x="4" y="4"/>
                    </a:cubicBezTo>
                    <a:cubicBezTo>
                      <a:pt x="4" y="3"/>
                      <a:pt x="3" y="3"/>
                      <a:pt x="3" y="3"/>
                    </a:cubicBezTo>
                    <a:cubicBezTo>
                      <a:pt x="3" y="2"/>
                      <a:pt x="3" y="2"/>
                      <a:pt x="3" y="1"/>
                    </a:cubicBezTo>
                    <a:cubicBezTo>
                      <a:pt x="3" y="1"/>
                      <a:pt x="3" y="1"/>
                      <a:pt x="2" y="1"/>
                    </a:cubicBezTo>
                    <a:cubicBezTo>
                      <a:pt x="2" y="1"/>
                      <a:pt x="2" y="1"/>
                      <a:pt x="2" y="1"/>
                    </a:cubicBezTo>
                    <a:cubicBezTo>
                      <a:pt x="1" y="1"/>
                      <a:pt x="1" y="0"/>
                      <a:pt x="1" y="0"/>
                    </a:cubicBezTo>
                    <a:cubicBezTo>
                      <a:pt x="1" y="0"/>
                      <a:pt x="0" y="0"/>
                      <a:pt x="0" y="0"/>
                    </a:cubicBezTo>
                    <a:cubicBezTo>
                      <a:pt x="1" y="1"/>
                      <a:pt x="1" y="1"/>
                      <a:pt x="1" y="2"/>
                    </a:cubicBezTo>
                    <a:cubicBezTo>
                      <a:pt x="1" y="2"/>
                      <a:pt x="1" y="2"/>
                      <a:pt x="1" y="3"/>
                    </a:cubicBezTo>
                    <a:cubicBezTo>
                      <a:pt x="1" y="3"/>
                      <a:pt x="1" y="4"/>
                      <a:pt x="0" y="4"/>
                    </a:cubicBezTo>
                    <a:cubicBezTo>
                      <a:pt x="0" y="5"/>
                      <a:pt x="0" y="6"/>
                      <a:pt x="0" y="7"/>
                    </a:cubicBezTo>
                    <a:cubicBezTo>
                      <a:pt x="0" y="7"/>
                      <a:pt x="1" y="8"/>
                      <a:pt x="1" y="8"/>
                    </a:cubicBezTo>
                    <a:cubicBezTo>
                      <a:pt x="1" y="8"/>
                      <a:pt x="2" y="8"/>
                      <a:pt x="2" y="8"/>
                    </a:cubicBezTo>
                    <a:cubicBezTo>
                      <a:pt x="3" y="8"/>
                      <a:pt x="3" y="9"/>
                      <a:pt x="3" y="9"/>
                    </a:cubicBezTo>
                    <a:cubicBezTo>
                      <a:pt x="3" y="10"/>
                      <a:pt x="4" y="10"/>
                      <a:pt x="4" y="11"/>
                    </a:cubicBezTo>
                    <a:cubicBezTo>
                      <a:pt x="4" y="11"/>
                      <a:pt x="4" y="12"/>
                      <a:pt x="4" y="13"/>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437">
                <a:extLst>
                  <a:ext uri="{FF2B5EF4-FFF2-40B4-BE49-F238E27FC236}">
                    <a16:creationId xmlns:a16="http://schemas.microsoft.com/office/drawing/2014/main" id="{3798F88D-2B1E-482E-AEB2-39641AAA70BB}"/>
                  </a:ext>
                </a:extLst>
              </p:cNvPr>
              <p:cNvSpPr>
                <a:spLocks/>
              </p:cNvSpPr>
              <p:nvPr/>
            </p:nvSpPr>
            <p:spPr bwMode="auto">
              <a:xfrm>
                <a:off x="4073588" y="4497969"/>
                <a:ext cx="9467" cy="3156"/>
              </a:xfrm>
              <a:custGeom>
                <a:avLst/>
                <a:gdLst>
                  <a:gd name="T0" fmla="*/ 3 w 3"/>
                  <a:gd name="T1" fmla="*/ 0 h 1"/>
                  <a:gd name="T2" fmla="*/ 2 w 3"/>
                  <a:gd name="T3" fmla="*/ 0 h 1"/>
                  <a:gd name="T4" fmla="*/ 2 w 3"/>
                  <a:gd name="T5" fmla="*/ 0 h 1"/>
                  <a:gd name="T6" fmla="*/ 0 w 3"/>
                  <a:gd name="T7" fmla="*/ 0 h 1"/>
                  <a:gd name="T8" fmla="*/ 0 w 3"/>
                  <a:gd name="T9" fmla="*/ 0 h 1"/>
                  <a:gd name="T10" fmla="*/ 2 w 3"/>
                  <a:gd name="T11" fmla="*/ 0 h 1"/>
                  <a:gd name="T12" fmla="*/ 2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cubicBezTo>
                      <a:pt x="3" y="0"/>
                      <a:pt x="3" y="0"/>
                      <a:pt x="2" y="0"/>
                    </a:cubicBezTo>
                    <a:cubicBezTo>
                      <a:pt x="2" y="1"/>
                      <a:pt x="2" y="0"/>
                      <a:pt x="2" y="0"/>
                    </a:cubicBezTo>
                    <a:cubicBezTo>
                      <a:pt x="1" y="0"/>
                      <a:pt x="0" y="0"/>
                      <a:pt x="0" y="0"/>
                    </a:cubicBezTo>
                    <a:cubicBezTo>
                      <a:pt x="0" y="0"/>
                      <a:pt x="0" y="0"/>
                      <a:pt x="0" y="0"/>
                    </a:cubicBezTo>
                    <a:cubicBezTo>
                      <a:pt x="2" y="0"/>
                      <a:pt x="2" y="0"/>
                      <a:pt x="2" y="0"/>
                    </a:cubicBezTo>
                    <a:cubicBezTo>
                      <a:pt x="2" y="0"/>
                      <a:pt x="2" y="0"/>
                      <a:pt x="2" y="0"/>
                    </a:cubicBezTo>
                    <a:lnTo>
                      <a:pt x="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438">
                <a:extLst>
                  <a:ext uri="{FF2B5EF4-FFF2-40B4-BE49-F238E27FC236}">
                    <a16:creationId xmlns:a16="http://schemas.microsoft.com/office/drawing/2014/main" id="{A42309A9-4526-4624-95ED-6D9AC81B237D}"/>
                  </a:ext>
                </a:extLst>
              </p:cNvPr>
              <p:cNvSpPr>
                <a:spLocks/>
              </p:cNvSpPr>
              <p:nvPr/>
            </p:nvSpPr>
            <p:spPr bwMode="auto">
              <a:xfrm>
                <a:off x="4073588" y="4494814"/>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439">
                <a:extLst>
                  <a:ext uri="{FF2B5EF4-FFF2-40B4-BE49-F238E27FC236}">
                    <a16:creationId xmlns:a16="http://schemas.microsoft.com/office/drawing/2014/main" id="{7D97482F-EDCC-4532-AED8-C1F938A4A9EA}"/>
                  </a:ext>
                </a:extLst>
              </p:cNvPr>
              <p:cNvSpPr>
                <a:spLocks/>
              </p:cNvSpPr>
              <p:nvPr/>
            </p:nvSpPr>
            <p:spPr bwMode="auto">
              <a:xfrm>
                <a:off x="4070432" y="4494814"/>
                <a:ext cx="6311" cy="6311"/>
              </a:xfrm>
              <a:custGeom>
                <a:avLst/>
                <a:gdLst>
                  <a:gd name="T0" fmla="*/ 2 w 4"/>
                  <a:gd name="T1" fmla="*/ 2 h 4"/>
                  <a:gd name="T2" fmla="*/ 2 w 4"/>
                  <a:gd name="T3" fmla="*/ 2 h 4"/>
                  <a:gd name="T4" fmla="*/ 0 w 4"/>
                  <a:gd name="T5" fmla="*/ 0 h 4"/>
                  <a:gd name="T6" fmla="*/ 2 w 4"/>
                  <a:gd name="T7" fmla="*/ 2 h 4"/>
                  <a:gd name="T8" fmla="*/ 0 w 4"/>
                  <a:gd name="T9" fmla="*/ 0 h 4"/>
                  <a:gd name="T10" fmla="*/ 2 w 4"/>
                  <a:gd name="T11" fmla="*/ 2 h 4"/>
                  <a:gd name="T12" fmla="*/ 0 w 4"/>
                  <a:gd name="T13" fmla="*/ 0 h 4"/>
                  <a:gd name="T14" fmla="*/ 2 w 4"/>
                  <a:gd name="T15" fmla="*/ 2 h 4"/>
                  <a:gd name="T16" fmla="*/ 2 w 4"/>
                  <a:gd name="T17" fmla="*/ 2 h 4"/>
                  <a:gd name="T18" fmla="*/ 2 w 4"/>
                  <a:gd name="T19" fmla="*/ 2 h 4"/>
                  <a:gd name="T20" fmla="*/ 4 w 4"/>
                  <a:gd name="T21" fmla="*/ 4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0"/>
                    </a:lnTo>
                    <a:lnTo>
                      <a:pt x="2" y="2"/>
                    </a:lnTo>
                    <a:lnTo>
                      <a:pt x="0" y="0"/>
                    </a:lnTo>
                    <a:lnTo>
                      <a:pt x="2" y="2"/>
                    </a:lnTo>
                    <a:lnTo>
                      <a:pt x="0" y="0"/>
                    </a:lnTo>
                    <a:lnTo>
                      <a:pt x="2" y="2"/>
                    </a:lnTo>
                    <a:lnTo>
                      <a:pt x="2" y="2"/>
                    </a:lnTo>
                    <a:lnTo>
                      <a:pt x="2" y="2"/>
                    </a:lnTo>
                    <a:lnTo>
                      <a:pt x="4"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440">
                <a:extLst>
                  <a:ext uri="{FF2B5EF4-FFF2-40B4-BE49-F238E27FC236}">
                    <a16:creationId xmlns:a16="http://schemas.microsoft.com/office/drawing/2014/main" id="{3804F19B-4003-4E04-8207-00D646706FD6}"/>
                  </a:ext>
                </a:extLst>
              </p:cNvPr>
              <p:cNvSpPr>
                <a:spLocks/>
              </p:cNvSpPr>
              <p:nvPr/>
            </p:nvSpPr>
            <p:spPr bwMode="auto">
              <a:xfrm>
                <a:off x="4070432" y="4491658"/>
                <a:ext cx="6311" cy="3156"/>
              </a:xfrm>
              <a:custGeom>
                <a:avLst/>
                <a:gdLst>
                  <a:gd name="T0" fmla="*/ 2 w 4"/>
                  <a:gd name="T1" fmla="*/ 2 h 2"/>
                  <a:gd name="T2" fmla="*/ 2 w 4"/>
                  <a:gd name="T3" fmla="*/ 0 h 2"/>
                  <a:gd name="T4" fmla="*/ 0 w 4"/>
                  <a:gd name="T5" fmla="*/ 0 h 2"/>
                  <a:gd name="T6" fmla="*/ 2 w 4"/>
                  <a:gd name="T7" fmla="*/ 0 h 2"/>
                  <a:gd name="T8" fmla="*/ 0 w 4"/>
                  <a:gd name="T9" fmla="*/ 0 h 2"/>
                  <a:gd name="T10" fmla="*/ 2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2" y="0"/>
                    </a:lnTo>
                    <a:lnTo>
                      <a:pt x="0" y="0"/>
                    </a:lnTo>
                    <a:lnTo>
                      <a:pt x="2"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441">
                <a:extLst>
                  <a:ext uri="{FF2B5EF4-FFF2-40B4-BE49-F238E27FC236}">
                    <a16:creationId xmlns:a16="http://schemas.microsoft.com/office/drawing/2014/main" id="{AE4F49D3-A07C-4F72-A44B-5882CE043843}"/>
                  </a:ext>
                </a:extLst>
              </p:cNvPr>
              <p:cNvSpPr>
                <a:spLocks/>
              </p:cNvSpPr>
              <p:nvPr/>
            </p:nvSpPr>
            <p:spPr bwMode="auto">
              <a:xfrm>
                <a:off x="4083055" y="4475879"/>
                <a:ext cx="3156" cy="3156"/>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0"/>
                    </a:cubicBezTo>
                    <a:cubicBezTo>
                      <a:pt x="0" y="0"/>
                      <a:pt x="1" y="0"/>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442">
                <a:extLst>
                  <a:ext uri="{FF2B5EF4-FFF2-40B4-BE49-F238E27FC236}">
                    <a16:creationId xmlns:a16="http://schemas.microsoft.com/office/drawing/2014/main" id="{4CC01022-93C8-4972-9633-4F1AD89247EF}"/>
                  </a:ext>
                </a:extLst>
              </p:cNvPr>
              <p:cNvSpPr>
                <a:spLocks/>
              </p:cNvSpPr>
              <p:nvPr/>
            </p:nvSpPr>
            <p:spPr bwMode="auto">
              <a:xfrm>
                <a:off x="4035720" y="4479035"/>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8"/>
                      <a:pt x="5" y="8"/>
                      <a:pt x="5" y="8"/>
                    </a:cubicBezTo>
                    <a:cubicBezTo>
                      <a:pt x="5" y="8"/>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0"/>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3"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443">
                <a:extLst>
                  <a:ext uri="{FF2B5EF4-FFF2-40B4-BE49-F238E27FC236}">
                    <a16:creationId xmlns:a16="http://schemas.microsoft.com/office/drawing/2014/main" id="{8DC11877-F221-4EE6-B590-F802414B3C7E}"/>
                  </a:ext>
                </a:extLst>
              </p:cNvPr>
              <p:cNvSpPr>
                <a:spLocks/>
              </p:cNvSpPr>
              <p:nvPr/>
            </p:nvSpPr>
            <p:spPr bwMode="auto">
              <a:xfrm>
                <a:off x="4032564" y="4504281"/>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444">
                <a:extLst>
                  <a:ext uri="{FF2B5EF4-FFF2-40B4-BE49-F238E27FC236}">
                    <a16:creationId xmlns:a16="http://schemas.microsoft.com/office/drawing/2014/main" id="{799FE569-7BDB-43EC-ACDB-726B4CAB425B}"/>
                  </a:ext>
                </a:extLst>
              </p:cNvPr>
              <p:cNvSpPr>
                <a:spLocks/>
              </p:cNvSpPr>
              <p:nvPr/>
            </p:nvSpPr>
            <p:spPr bwMode="auto">
              <a:xfrm>
                <a:off x="4032564" y="4497969"/>
                <a:ext cx="6311" cy="3156"/>
              </a:xfrm>
              <a:custGeom>
                <a:avLst/>
                <a:gdLst>
                  <a:gd name="T0" fmla="*/ 2 w 2"/>
                  <a:gd name="T1" fmla="*/ 1 h 1"/>
                  <a:gd name="T2" fmla="*/ 1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445">
                <a:extLst>
                  <a:ext uri="{FF2B5EF4-FFF2-40B4-BE49-F238E27FC236}">
                    <a16:creationId xmlns:a16="http://schemas.microsoft.com/office/drawing/2014/main" id="{5DDBB4EF-B315-4284-BBD4-E0088FCE9C51}"/>
                  </a:ext>
                </a:extLst>
              </p:cNvPr>
              <p:cNvSpPr>
                <a:spLocks/>
              </p:cNvSpPr>
              <p:nvPr/>
            </p:nvSpPr>
            <p:spPr bwMode="auto">
              <a:xfrm>
                <a:off x="4029408" y="4501125"/>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446">
                <a:extLst>
                  <a:ext uri="{FF2B5EF4-FFF2-40B4-BE49-F238E27FC236}">
                    <a16:creationId xmlns:a16="http://schemas.microsoft.com/office/drawing/2014/main" id="{0B10E2E1-E43A-4D4F-A1BE-E5A4B4DA4517}"/>
                  </a:ext>
                </a:extLst>
              </p:cNvPr>
              <p:cNvSpPr>
                <a:spLocks/>
              </p:cNvSpPr>
              <p:nvPr/>
            </p:nvSpPr>
            <p:spPr bwMode="auto">
              <a:xfrm>
                <a:off x="4029408" y="4497969"/>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447">
                <a:extLst>
                  <a:ext uri="{FF2B5EF4-FFF2-40B4-BE49-F238E27FC236}">
                    <a16:creationId xmlns:a16="http://schemas.microsoft.com/office/drawing/2014/main" id="{8E78429D-3167-4E1A-A22F-5BA74E9257E9}"/>
                  </a:ext>
                </a:extLst>
              </p:cNvPr>
              <p:cNvSpPr>
                <a:spLocks/>
              </p:cNvSpPr>
              <p:nvPr/>
            </p:nvSpPr>
            <p:spPr bwMode="auto">
              <a:xfrm>
                <a:off x="4042031" y="4482191"/>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448">
                <a:extLst>
                  <a:ext uri="{FF2B5EF4-FFF2-40B4-BE49-F238E27FC236}">
                    <a16:creationId xmlns:a16="http://schemas.microsoft.com/office/drawing/2014/main" id="{2B252F7F-7CD8-4C64-963C-61F981F50F24}"/>
                  </a:ext>
                </a:extLst>
              </p:cNvPr>
              <p:cNvSpPr>
                <a:spLocks/>
              </p:cNvSpPr>
              <p:nvPr/>
            </p:nvSpPr>
            <p:spPr bwMode="auto">
              <a:xfrm>
                <a:off x="3961562" y="4316518"/>
                <a:ext cx="151473" cy="162519"/>
              </a:xfrm>
              <a:custGeom>
                <a:avLst/>
                <a:gdLst>
                  <a:gd name="T0" fmla="*/ 2 w 49"/>
                  <a:gd name="T1" fmla="*/ 31 h 52"/>
                  <a:gd name="T2" fmla="*/ 2 w 49"/>
                  <a:gd name="T3" fmla="*/ 52 h 52"/>
                  <a:gd name="T4" fmla="*/ 33 w 49"/>
                  <a:gd name="T5" fmla="*/ 26 h 52"/>
                  <a:gd name="T6" fmla="*/ 41 w 49"/>
                  <a:gd name="T7" fmla="*/ 29 h 52"/>
                  <a:gd name="T8" fmla="*/ 49 w 49"/>
                  <a:gd name="T9" fmla="*/ 22 h 52"/>
                  <a:gd name="T10" fmla="*/ 42 w 49"/>
                  <a:gd name="T11" fmla="*/ 13 h 52"/>
                  <a:gd name="T12" fmla="*/ 38 w 49"/>
                  <a:gd name="T13" fmla="*/ 12 h 52"/>
                  <a:gd name="T14" fmla="*/ 37 w 49"/>
                  <a:gd name="T15" fmla="*/ 7 h 52"/>
                  <a:gd name="T16" fmla="*/ 31 w 49"/>
                  <a:gd name="T17" fmla="*/ 0 h 52"/>
                  <a:gd name="T18" fmla="*/ 22 w 49"/>
                  <a:gd name="T19" fmla="*/ 7 h 52"/>
                  <a:gd name="T20" fmla="*/ 23 w 49"/>
                  <a:gd name="T21" fmla="*/ 13 h 52"/>
                  <a:gd name="T22" fmla="*/ 2 w 49"/>
                  <a:gd name="T23"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2">
                    <a:moveTo>
                      <a:pt x="2" y="31"/>
                    </a:moveTo>
                    <a:cubicBezTo>
                      <a:pt x="0" y="38"/>
                      <a:pt x="1" y="47"/>
                      <a:pt x="2" y="52"/>
                    </a:cubicBezTo>
                    <a:cubicBezTo>
                      <a:pt x="33" y="26"/>
                      <a:pt x="33" y="26"/>
                      <a:pt x="33" y="26"/>
                    </a:cubicBezTo>
                    <a:cubicBezTo>
                      <a:pt x="41" y="29"/>
                      <a:pt x="41" y="29"/>
                      <a:pt x="41" y="29"/>
                    </a:cubicBezTo>
                    <a:cubicBezTo>
                      <a:pt x="49" y="22"/>
                      <a:pt x="49" y="22"/>
                      <a:pt x="49" y="22"/>
                    </a:cubicBezTo>
                    <a:cubicBezTo>
                      <a:pt x="42" y="13"/>
                      <a:pt x="42" y="13"/>
                      <a:pt x="42" y="13"/>
                    </a:cubicBezTo>
                    <a:cubicBezTo>
                      <a:pt x="38" y="12"/>
                      <a:pt x="38" y="12"/>
                      <a:pt x="38" y="12"/>
                    </a:cubicBezTo>
                    <a:cubicBezTo>
                      <a:pt x="37" y="7"/>
                      <a:pt x="37" y="7"/>
                      <a:pt x="37" y="7"/>
                    </a:cubicBezTo>
                    <a:cubicBezTo>
                      <a:pt x="31" y="0"/>
                      <a:pt x="31" y="0"/>
                      <a:pt x="31" y="0"/>
                    </a:cubicBezTo>
                    <a:cubicBezTo>
                      <a:pt x="22" y="7"/>
                      <a:pt x="22" y="7"/>
                      <a:pt x="22" y="7"/>
                    </a:cubicBezTo>
                    <a:cubicBezTo>
                      <a:pt x="23" y="13"/>
                      <a:pt x="23" y="13"/>
                      <a:pt x="23" y="13"/>
                    </a:cubicBezTo>
                    <a:lnTo>
                      <a:pt x="2" y="3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449">
                <a:extLst>
                  <a:ext uri="{FF2B5EF4-FFF2-40B4-BE49-F238E27FC236}">
                    <a16:creationId xmlns:a16="http://schemas.microsoft.com/office/drawing/2014/main" id="{ADC9263E-19E2-4FD7-87A0-932D17D2E9EA}"/>
                  </a:ext>
                </a:extLst>
              </p:cNvPr>
              <p:cNvSpPr>
                <a:spLocks/>
              </p:cNvSpPr>
              <p:nvPr/>
            </p:nvSpPr>
            <p:spPr bwMode="auto">
              <a:xfrm>
                <a:off x="3961562" y="4316518"/>
                <a:ext cx="151473" cy="159363"/>
              </a:xfrm>
              <a:custGeom>
                <a:avLst/>
                <a:gdLst>
                  <a:gd name="T0" fmla="*/ 1 w 49"/>
                  <a:gd name="T1" fmla="*/ 33 h 51"/>
                  <a:gd name="T2" fmla="*/ 1 w 49"/>
                  <a:gd name="T3" fmla="*/ 51 h 51"/>
                  <a:gd name="T4" fmla="*/ 33 w 49"/>
                  <a:gd name="T5" fmla="*/ 24 h 51"/>
                  <a:gd name="T6" fmla="*/ 42 w 49"/>
                  <a:gd name="T7" fmla="*/ 27 h 51"/>
                  <a:gd name="T8" fmla="*/ 49 w 49"/>
                  <a:gd name="T9" fmla="*/ 22 h 51"/>
                  <a:gd name="T10" fmla="*/ 44 w 49"/>
                  <a:gd name="T11" fmla="*/ 16 h 51"/>
                  <a:gd name="T12" fmla="*/ 37 w 49"/>
                  <a:gd name="T13" fmla="*/ 13 h 51"/>
                  <a:gd name="T14" fmla="*/ 35 w 49"/>
                  <a:gd name="T15" fmla="*/ 4 h 51"/>
                  <a:gd name="T16" fmla="*/ 31 w 49"/>
                  <a:gd name="T17" fmla="*/ 0 h 51"/>
                  <a:gd name="T18" fmla="*/ 24 w 49"/>
                  <a:gd name="T19" fmla="*/ 6 h 51"/>
                  <a:gd name="T20" fmla="*/ 25 w 49"/>
                  <a:gd name="T21" fmla="*/ 14 h 51"/>
                  <a:gd name="T22" fmla="*/ 1 w 49"/>
                  <a:gd name="T23"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1">
                    <a:moveTo>
                      <a:pt x="1" y="33"/>
                    </a:moveTo>
                    <a:cubicBezTo>
                      <a:pt x="0" y="39"/>
                      <a:pt x="1" y="46"/>
                      <a:pt x="1" y="51"/>
                    </a:cubicBezTo>
                    <a:cubicBezTo>
                      <a:pt x="33" y="24"/>
                      <a:pt x="33" y="24"/>
                      <a:pt x="33" y="24"/>
                    </a:cubicBezTo>
                    <a:cubicBezTo>
                      <a:pt x="42" y="27"/>
                      <a:pt x="42" y="27"/>
                      <a:pt x="42" y="27"/>
                    </a:cubicBezTo>
                    <a:cubicBezTo>
                      <a:pt x="49" y="22"/>
                      <a:pt x="49" y="22"/>
                      <a:pt x="49" y="22"/>
                    </a:cubicBezTo>
                    <a:cubicBezTo>
                      <a:pt x="44" y="16"/>
                      <a:pt x="44" y="16"/>
                      <a:pt x="44" y="16"/>
                    </a:cubicBezTo>
                    <a:cubicBezTo>
                      <a:pt x="37" y="13"/>
                      <a:pt x="37" y="13"/>
                      <a:pt x="37" y="13"/>
                    </a:cubicBezTo>
                    <a:cubicBezTo>
                      <a:pt x="35" y="4"/>
                      <a:pt x="35" y="4"/>
                      <a:pt x="35" y="4"/>
                    </a:cubicBezTo>
                    <a:cubicBezTo>
                      <a:pt x="31" y="0"/>
                      <a:pt x="31" y="0"/>
                      <a:pt x="31" y="0"/>
                    </a:cubicBezTo>
                    <a:cubicBezTo>
                      <a:pt x="24" y="6"/>
                      <a:pt x="24" y="6"/>
                      <a:pt x="24" y="6"/>
                    </a:cubicBezTo>
                    <a:cubicBezTo>
                      <a:pt x="25" y="14"/>
                      <a:pt x="25" y="14"/>
                      <a:pt x="25" y="14"/>
                    </a:cubicBez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450">
                <a:extLst>
                  <a:ext uri="{FF2B5EF4-FFF2-40B4-BE49-F238E27FC236}">
                    <a16:creationId xmlns:a16="http://schemas.microsoft.com/office/drawing/2014/main" id="{BC47EFB6-275E-477B-9BC0-77B41CC8505A}"/>
                  </a:ext>
                </a:extLst>
              </p:cNvPr>
              <p:cNvSpPr>
                <a:spLocks/>
              </p:cNvSpPr>
              <p:nvPr/>
            </p:nvSpPr>
            <p:spPr bwMode="auto">
              <a:xfrm>
                <a:off x="4035720" y="4367009"/>
                <a:ext cx="25246" cy="25246"/>
              </a:xfrm>
              <a:custGeom>
                <a:avLst/>
                <a:gdLst>
                  <a:gd name="T0" fmla="*/ 16 w 16"/>
                  <a:gd name="T1" fmla="*/ 12 h 16"/>
                  <a:gd name="T2" fmla="*/ 14 w 16"/>
                  <a:gd name="T3" fmla="*/ 12 h 16"/>
                  <a:gd name="T4" fmla="*/ 14 w 16"/>
                  <a:gd name="T5" fmla="*/ 4 h 16"/>
                  <a:gd name="T6" fmla="*/ 16 w 16"/>
                  <a:gd name="T7" fmla="*/ 4 h 16"/>
                  <a:gd name="T8" fmla="*/ 14 w 16"/>
                  <a:gd name="T9" fmla="*/ 4 h 16"/>
                  <a:gd name="T10" fmla="*/ 14 w 16"/>
                  <a:gd name="T11" fmla="*/ 4 h 16"/>
                  <a:gd name="T12" fmla="*/ 14 w 16"/>
                  <a:gd name="T13" fmla="*/ 2 h 16"/>
                  <a:gd name="T14" fmla="*/ 12 w 16"/>
                  <a:gd name="T15" fmla="*/ 2 h 16"/>
                  <a:gd name="T16" fmla="*/ 12 w 16"/>
                  <a:gd name="T17" fmla="*/ 0 h 16"/>
                  <a:gd name="T18" fmla="*/ 12 w 16"/>
                  <a:gd name="T19" fmla="*/ 2 h 16"/>
                  <a:gd name="T20" fmla="*/ 6 w 16"/>
                  <a:gd name="T21" fmla="*/ 2 h 16"/>
                  <a:gd name="T22" fmla="*/ 6 w 16"/>
                  <a:gd name="T23" fmla="*/ 0 h 16"/>
                  <a:gd name="T24" fmla="*/ 6 w 16"/>
                  <a:gd name="T25" fmla="*/ 2 h 16"/>
                  <a:gd name="T26" fmla="*/ 4 w 16"/>
                  <a:gd name="T27" fmla="*/ 2 h 16"/>
                  <a:gd name="T28" fmla="*/ 4 w 16"/>
                  <a:gd name="T29" fmla="*/ 2 h 16"/>
                  <a:gd name="T30" fmla="*/ 4 w 16"/>
                  <a:gd name="T31" fmla="*/ 4 h 16"/>
                  <a:gd name="T32" fmla="*/ 2 w 16"/>
                  <a:gd name="T33" fmla="*/ 4 h 16"/>
                  <a:gd name="T34" fmla="*/ 4 w 16"/>
                  <a:gd name="T35" fmla="*/ 4 h 16"/>
                  <a:gd name="T36" fmla="*/ 2 w 16"/>
                  <a:gd name="T37" fmla="*/ 10 h 16"/>
                  <a:gd name="T38" fmla="*/ 0 w 16"/>
                  <a:gd name="T39" fmla="*/ 10 h 16"/>
                  <a:gd name="T40" fmla="*/ 2 w 16"/>
                  <a:gd name="T41" fmla="*/ 10 h 16"/>
                  <a:gd name="T42" fmla="*/ 2 w 16"/>
                  <a:gd name="T43" fmla="*/ 12 h 16"/>
                  <a:gd name="T44" fmla="*/ 2 w 16"/>
                  <a:gd name="T45" fmla="*/ 12 h 16"/>
                  <a:gd name="T46" fmla="*/ 4 w 16"/>
                  <a:gd name="T47" fmla="*/ 12 h 16"/>
                  <a:gd name="T48" fmla="*/ 4 w 16"/>
                  <a:gd name="T49" fmla="*/ 14 h 16"/>
                  <a:gd name="T50" fmla="*/ 4 w 16"/>
                  <a:gd name="T51" fmla="*/ 14 h 16"/>
                  <a:gd name="T52" fmla="*/ 12 w 16"/>
                  <a:gd name="T53" fmla="*/ 14 h 16"/>
                  <a:gd name="T54" fmla="*/ 12 w 16"/>
                  <a:gd name="T55" fmla="*/ 14 h 16"/>
                  <a:gd name="T56" fmla="*/ 12 w 16"/>
                  <a:gd name="T57" fmla="*/ 12 h 16"/>
                  <a:gd name="T58" fmla="*/ 12 w 16"/>
                  <a:gd name="T59" fmla="*/ 14 h 16"/>
                  <a:gd name="T60" fmla="*/ 14 w 16"/>
                  <a:gd name="T61" fmla="*/ 12 h 16"/>
                  <a:gd name="T62" fmla="*/ 14 w 16"/>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12"/>
                    </a:moveTo>
                    <a:lnTo>
                      <a:pt x="16" y="12"/>
                    </a:lnTo>
                    <a:lnTo>
                      <a:pt x="14" y="12"/>
                    </a:lnTo>
                    <a:lnTo>
                      <a:pt x="14" y="12"/>
                    </a:lnTo>
                    <a:lnTo>
                      <a:pt x="10" y="8"/>
                    </a:lnTo>
                    <a:lnTo>
                      <a:pt x="14" y="4"/>
                    </a:lnTo>
                    <a:lnTo>
                      <a:pt x="16" y="6"/>
                    </a:lnTo>
                    <a:lnTo>
                      <a:pt x="16" y="4"/>
                    </a:lnTo>
                    <a:lnTo>
                      <a:pt x="14" y="4"/>
                    </a:lnTo>
                    <a:lnTo>
                      <a:pt x="14" y="4"/>
                    </a:lnTo>
                    <a:lnTo>
                      <a:pt x="14" y="4"/>
                    </a:lnTo>
                    <a:lnTo>
                      <a:pt x="14" y="4"/>
                    </a:lnTo>
                    <a:lnTo>
                      <a:pt x="14" y="4"/>
                    </a:lnTo>
                    <a:lnTo>
                      <a:pt x="14" y="2"/>
                    </a:lnTo>
                    <a:lnTo>
                      <a:pt x="14" y="4"/>
                    </a:lnTo>
                    <a:lnTo>
                      <a:pt x="12" y="2"/>
                    </a:lnTo>
                    <a:lnTo>
                      <a:pt x="14" y="2"/>
                    </a:lnTo>
                    <a:lnTo>
                      <a:pt x="12" y="0"/>
                    </a:lnTo>
                    <a:lnTo>
                      <a:pt x="12" y="2"/>
                    </a:lnTo>
                    <a:lnTo>
                      <a:pt x="12" y="2"/>
                    </a:lnTo>
                    <a:lnTo>
                      <a:pt x="8" y="6"/>
                    </a:lnTo>
                    <a:lnTo>
                      <a:pt x="6" y="2"/>
                    </a:lnTo>
                    <a:lnTo>
                      <a:pt x="6" y="2"/>
                    </a:lnTo>
                    <a:lnTo>
                      <a:pt x="6" y="0"/>
                    </a:lnTo>
                    <a:lnTo>
                      <a:pt x="6" y="2"/>
                    </a:lnTo>
                    <a:lnTo>
                      <a:pt x="6" y="2"/>
                    </a:lnTo>
                    <a:lnTo>
                      <a:pt x="4" y="4"/>
                    </a:lnTo>
                    <a:lnTo>
                      <a:pt x="4" y="2"/>
                    </a:lnTo>
                    <a:lnTo>
                      <a:pt x="4" y="2"/>
                    </a:lnTo>
                    <a:lnTo>
                      <a:pt x="4" y="2"/>
                    </a:lnTo>
                    <a:lnTo>
                      <a:pt x="4" y="2"/>
                    </a:lnTo>
                    <a:lnTo>
                      <a:pt x="4" y="4"/>
                    </a:lnTo>
                    <a:lnTo>
                      <a:pt x="4" y="4"/>
                    </a:lnTo>
                    <a:lnTo>
                      <a:pt x="2" y="4"/>
                    </a:lnTo>
                    <a:lnTo>
                      <a:pt x="2" y="4"/>
                    </a:lnTo>
                    <a:lnTo>
                      <a:pt x="4" y="4"/>
                    </a:lnTo>
                    <a:lnTo>
                      <a:pt x="6" y="8"/>
                    </a:lnTo>
                    <a:lnTo>
                      <a:pt x="2" y="10"/>
                    </a:lnTo>
                    <a:lnTo>
                      <a:pt x="2" y="10"/>
                    </a:lnTo>
                    <a:lnTo>
                      <a:pt x="0" y="10"/>
                    </a:lnTo>
                    <a:lnTo>
                      <a:pt x="2" y="12"/>
                    </a:lnTo>
                    <a:lnTo>
                      <a:pt x="2" y="10"/>
                    </a:lnTo>
                    <a:lnTo>
                      <a:pt x="4" y="12"/>
                    </a:lnTo>
                    <a:lnTo>
                      <a:pt x="2" y="12"/>
                    </a:lnTo>
                    <a:lnTo>
                      <a:pt x="2" y="12"/>
                    </a:lnTo>
                    <a:lnTo>
                      <a:pt x="2" y="12"/>
                    </a:lnTo>
                    <a:lnTo>
                      <a:pt x="4" y="12"/>
                    </a:lnTo>
                    <a:lnTo>
                      <a:pt x="4" y="12"/>
                    </a:lnTo>
                    <a:lnTo>
                      <a:pt x="4" y="14"/>
                    </a:lnTo>
                    <a:lnTo>
                      <a:pt x="4" y="14"/>
                    </a:lnTo>
                    <a:lnTo>
                      <a:pt x="4" y="14"/>
                    </a:lnTo>
                    <a:lnTo>
                      <a:pt x="4" y="14"/>
                    </a:lnTo>
                    <a:lnTo>
                      <a:pt x="8" y="10"/>
                    </a:lnTo>
                    <a:lnTo>
                      <a:pt x="12" y="14"/>
                    </a:lnTo>
                    <a:lnTo>
                      <a:pt x="10" y="16"/>
                    </a:lnTo>
                    <a:lnTo>
                      <a:pt x="12" y="14"/>
                    </a:lnTo>
                    <a:lnTo>
                      <a:pt x="12" y="14"/>
                    </a:lnTo>
                    <a:lnTo>
                      <a:pt x="12" y="12"/>
                    </a:lnTo>
                    <a:lnTo>
                      <a:pt x="12" y="14"/>
                    </a:lnTo>
                    <a:lnTo>
                      <a:pt x="12" y="14"/>
                    </a:lnTo>
                    <a:lnTo>
                      <a:pt x="12" y="12"/>
                    </a:lnTo>
                    <a:lnTo>
                      <a:pt x="14" y="12"/>
                    </a:lnTo>
                    <a:lnTo>
                      <a:pt x="12" y="12"/>
                    </a:lnTo>
                    <a:lnTo>
                      <a:pt x="14" y="12"/>
                    </a:lnTo>
                    <a:lnTo>
                      <a:pt x="1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451">
                <a:extLst>
                  <a:ext uri="{FF2B5EF4-FFF2-40B4-BE49-F238E27FC236}">
                    <a16:creationId xmlns:a16="http://schemas.microsoft.com/office/drawing/2014/main" id="{146E00CF-BEDE-4C6E-891F-A2C18469A6EA}"/>
                  </a:ext>
                </a:extLst>
              </p:cNvPr>
              <p:cNvSpPr>
                <a:spLocks/>
              </p:cNvSpPr>
              <p:nvPr/>
            </p:nvSpPr>
            <p:spPr bwMode="auto">
              <a:xfrm>
                <a:off x="3996274" y="4401721"/>
                <a:ext cx="23668" cy="23668"/>
              </a:xfrm>
              <a:custGeom>
                <a:avLst/>
                <a:gdLst>
                  <a:gd name="T0" fmla="*/ 13 w 15"/>
                  <a:gd name="T1" fmla="*/ 12 h 15"/>
                  <a:gd name="T2" fmla="*/ 11 w 15"/>
                  <a:gd name="T3" fmla="*/ 12 h 15"/>
                  <a:gd name="T4" fmla="*/ 13 w 15"/>
                  <a:gd name="T5" fmla="*/ 6 h 15"/>
                  <a:gd name="T6" fmla="*/ 13 w 15"/>
                  <a:gd name="T7" fmla="*/ 4 h 15"/>
                  <a:gd name="T8" fmla="*/ 11 w 15"/>
                  <a:gd name="T9" fmla="*/ 4 h 15"/>
                  <a:gd name="T10" fmla="*/ 13 w 15"/>
                  <a:gd name="T11" fmla="*/ 4 h 15"/>
                  <a:gd name="T12" fmla="*/ 11 w 15"/>
                  <a:gd name="T13" fmla="*/ 2 h 15"/>
                  <a:gd name="T14" fmla="*/ 11 w 15"/>
                  <a:gd name="T15" fmla="*/ 2 h 15"/>
                  <a:gd name="T16" fmla="*/ 11 w 15"/>
                  <a:gd name="T17" fmla="*/ 2 h 15"/>
                  <a:gd name="T18" fmla="*/ 11 w 15"/>
                  <a:gd name="T19" fmla="*/ 2 h 15"/>
                  <a:gd name="T20" fmla="*/ 3 w 15"/>
                  <a:gd name="T21" fmla="*/ 2 h 15"/>
                  <a:gd name="T22" fmla="*/ 5 w 15"/>
                  <a:gd name="T23" fmla="*/ 0 h 15"/>
                  <a:gd name="T24" fmla="*/ 3 w 15"/>
                  <a:gd name="T25" fmla="*/ 2 h 15"/>
                  <a:gd name="T26" fmla="*/ 3 w 15"/>
                  <a:gd name="T27" fmla="*/ 2 h 15"/>
                  <a:gd name="T28" fmla="*/ 3 w 15"/>
                  <a:gd name="T29" fmla="*/ 2 h 15"/>
                  <a:gd name="T30" fmla="*/ 3 w 15"/>
                  <a:gd name="T31" fmla="*/ 4 h 15"/>
                  <a:gd name="T32" fmla="*/ 1 w 15"/>
                  <a:gd name="T33" fmla="*/ 4 h 15"/>
                  <a:gd name="T34" fmla="*/ 1 w 15"/>
                  <a:gd name="T35" fmla="*/ 4 h 15"/>
                  <a:gd name="T36" fmla="*/ 1 w 15"/>
                  <a:gd name="T37" fmla="*/ 10 h 15"/>
                  <a:gd name="T38" fmla="*/ 0 w 15"/>
                  <a:gd name="T39" fmla="*/ 10 h 15"/>
                  <a:gd name="T40" fmla="*/ 1 w 15"/>
                  <a:gd name="T41" fmla="*/ 12 h 15"/>
                  <a:gd name="T42" fmla="*/ 1 w 15"/>
                  <a:gd name="T43" fmla="*/ 12 h 15"/>
                  <a:gd name="T44" fmla="*/ 1 w 15"/>
                  <a:gd name="T45" fmla="*/ 12 h 15"/>
                  <a:gd name="T46" fmla="*/ 1 w 15"/>
                  <a:gd name="T47" fmla="*/ 12 h 15"/>
                  <a:gd name="T48" fmla="*/ 1 w 15"/>
                  <a:gd name="T49" fmla="*/ 13 h 15"/>
                  <a:gd name="T50" fmla="*/ 3 w 15"/>
                  <a:gd name="T51" fmla="*/ 13 h 15"/>
                  <a:gd name="T52" fmla="*/ 9 w 15"/>
                  <a:gd name="T53" fmla="*/ 13 h 15"/>
                  <a:gd name="T54" fmla="*/ 9 w 15"/>
                  <a:gd name="T55" fmla="*/ 13 h 15"/>
                  <a:gd name="T56" fmla="*/ 11 w 15"/>
                  <a:gd name="T57" fmla="*/ 12 h 15"/>
                  <a:gd name="T58" fmla="*/ 11 w 15"/>
                  <a:gd name="T59" fmla="*/ 13 h 15"/>
                  <a:gd name="T60" fmla="*/ 11 w 15"/>
                  <a:gd name="T61" fmla="*/ 12 h 15"/>
                  <a:gd name="T62" fmla="*/ 11 w 15"/>
                  <a:gd name="T6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5">
                    <a:moveTo>
                      <a:pt x="13" y="12"/>
                    </a:moveTo>
                    <a:lnTo>
                      <a:pt x="13" y="12"/>
                    </a:lnTo>
                    <a:lnTo>
                      <a:pt x="11" y="12"/>
                    </a:lnTo>
                    <a:lnTo>
                      <a:pt x="11" y="12"/>
                    </a:lnTo>
                    <a:lnTo>
                      <a:pt x="9" y="8"/>
                    </a:lnTo>
                    <a:lnTo>
                      <a:pt x="13" y="6"/>
                    </a:lnTo>
                    <a:lnTo>
                      <a:pt x="15" y="6"/>
                    </a:lnTo>
                    <a:lnTo>
                      <a:pt x="13" y="4"/>
                    </a:lnTo>
                    <a:lnTo>
                      <a:pt x="13" y="6"/>
                    </a:lnTo>
                    <a:lnTo>
                      <a:pt x="11" y="4"/>
                    </a:lnTo>
                    <a:lnTo>
                      <a:pt x="13" y="4"/>
                    </a:lnTo>
                    <a:lnTo>
                      <a:pt x="13" y="4"/>
                    </a:lnTo>
                    <a:lnTo>
                      <a:pt x="13" y="4"/>
                    </a:lnTo>
                    <a:lnTo>
                      <a:pt x="11" y="2"/>
                    </a:lnTo>
                    <a:lnTo>
                      <a:pt x="11" y="4"/>
                    </a:lnTo>
                    <a:lnTo>
                      <a:pt x="11" y="2"/>
                    </a:lnTo>
                    <a:lnTo>
                      <a:pt x="11" y="2"/>
                    </a:lnTo>
                    <a:lnTo>
                      <a:pt x="11" y="2"/>
                    </a:lnTo>
                    <a:lnTo>
                      <a:pt x="11" y="2"/>
                    </a:lnTo>
                    <a:lnTo>
                      <a:pt x="11" y="2"/>
                    </a:lnTo>
                    <a:lnTo>
                      <a:pt x="7" y="6"/>
                    </a:lnTo>
                    <a:lnTo>
                      <a:pt x="3" y="2"/>
                    </a:lnTo>
                    <a:lnTo>
                      <a:pt x="3" y="2"/>
                    </a:lnTo>
                    <a:lnTo>
                      <a:pt x="5" y="0"/>
                    </a:lnTo>
                    <a:lnTo>
                      <a:pt x="3" y="2"/>
                    </a:lnTo>
                    <a:lnTo>
                      <a:pt x="3" y="2"/>
                    </a:lnTo>
                    <a:lnTo>
                      <a:pt x="3" y="4"/>
                    </a:lnTo>
                    <a:lnTo>
                      <a:pt x="3" y="2"/>
                    </a:lnTo>
                    <a:lnTo>
                      <a:pt x="3" y="2"/>
                    </a:lnTo>
                    <a:lnTo>
                      <a:pt x="3" y="2"/>
                    </a:lnTo>
                    <a:lnTo>
                      <a:pt x="1" y="4"/>
                    </a:lnTo>
                    <a:lnTo>
                      <a:pt x="3" y="4"/>
                    </a:lnTo>
                    <a:lnTo>
                      <a:pt x="1" y="4"/>
                    </a:lnTo>
                    <a:lnTo>
                      <a:pt x="1" y="4"/>
                    </a:lnTo>
                    <a:lnTo>
                      <a:pt x="0" y="4"/>
                    </a:lnTo>
                    <a:lnTo>
                      <a:pt x="1" y="4"/>
                    </a:lnTo>
                    <a:lnTo>
                      <a:pt x="5" y="8"/>
                    </a:lnTo>
                    <a:lnTo>
                      <a:pt x="1" y="10"/>
                    </a:lnTo>
                    <a:lnTo>
                      <a:pt x="1" y="10"/>
                    </a:lnTo>
                    <a:lnTo>
                      <a:pt x="0" y="10"/>
                    </a:lnTo>
                    <a:lnTo>
                      <a:pt x="0" y="12"/>
                    </a:lnTo>
                    <a:lnTo>
                      <a:pt x="1" y="12"/>
                    </a:lnTo>
                    <a:lnTo>
                      <a:pt x="1" y="12"/>
                    </a:lnTo>
                    <a:lnTo>
                      <a:pt x="1" y="12"/>
                    </a:lnTo>
                    <a:lnTo>
                      <a:pt x="1" y="12"/>
                    </a:lnTo>
                    <a:lnTo>
                      <a:pt x="1" y="12"/>
                    </a:lnTo>
                    <a:lnTo>
                      <a:pt x="1" y="13"/>
                    </a:lnTo>
                    <a:lnTo>
                      <a:pt x="1" y="12"/>
                    </a:lnTo>
                    <a:lnTo>
                      <a:pt x="3" y="13"/>
                    </a:lnTo>
                    <a:lnTo>
                      <a:pt x="1" y="13"/>
                    </a:lnTo>
                    <a:lnTo>
                      <a:pt x="3" y="15"/>
                    </a:lnTo>
                    <a:lnTo>
                      <a:pt x="3" y="13"/>
                    </a:lnTo>
                    <a:lnTo>
                      <a:pt x="7" y="10"/>
                    </a:lnTo>
                    <a:lnTo>
                      <a:pt x="9" y="13"/>
                    </a:lnTo>
                    <a:lnTo>
                      <a:pt x="9" y="15"/>
                    </a:lnTo>
                    <a:lnTo>
                      <a:pt x="9" y="13"/>
                    </a:lnTo>
                    <a:lnTo>
                      <a:pt x="9" y="13"/>
                    </a:lnTo>
                    <a:lnTo>
                      <a:pt x="11" y="12"/>
                    </a:lnTo>
                    <a:lnTo>
                      <a:pt x="11" y="13"/>
                    </a:lnTo>
                    <a:lnTo>
                      <a:pt x="11" y="13"/>
                    </a:lnTo>
                    <a:lnTo>
                      <a:pt x="11" y="13"/>
                    </a:lnTo>
                    <a:lnTo>
                      <a:pt x="11" y="12"/>
                    </a:lnTo>
                    <a:lnTo>
                      <a:pt x="11" y="12"/>
                    </a:lnTo>
                    <a:lnTo>
                      <a:pt x="11" y="12"/>
                    </a:lnTo>
                    <a:lnTo>
                      <a:pt x="13"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452">
                <a:extLst>
                  <a:ext uri="{FF2B5EF4-FFF2-40B4-BE49-F238E27FC236}">
                    <a16:creationId xmlns:a16="http://schemas.microsoft.com/office/drawing/2014/main" id="{75628868-9C4D-4BAB-B154-87A1FF7C24F8}"/>
                  </a:ext>
                </a:extLst>
              </p:cNvPr>
              <p:cNvSpPr>
                <a:spLocks/>
              </p:cNvSpPr>
              <p:nvPr/>
            </p:nvSpPr>
            <p:spPr bwMode="auto">
              <a:xfrm>
                <a:off x="4079899" y="4373320"/>
                <a:ext cx="22090" cy="22090"/>
              </a:xfrm>
              <a:custGeom>
                <a:avLst/>
                <a:gdLst>
                  <a:gd name="T0" fmla="*/ 14 w 14"/>
                  <a:gd name="T1" fmla="*/ 10 h 14"/>
                  <a:gd name="T2" fmla="*/ 12 w 14"/>
                  <a:gd name="T3" fmla="*/ 10 h 14"/>
                  <a:gd name="T4" fmla="*/ 12 w 14"/>
                  <a:gd name="T5" fmla="*/ 4 h 14"/>
                  <a:gd name="T6" fmla="*/ 14 w 14"/>
                  <a:gd name="T7" fmla="*/ 4 h 14"/>
                  <a:gd name="T8" fmla="*/ 12 w 14"/>
                  <a:gd name="T9" fmla="*/ 2 h 14"/>
                  <a:gd name="T10" fmla="*/ 12 w 14"/>
                  <a:gd name="T11" fmla="*/ 2 h 14"/>
                  <a:gd name="T12" fmla="*/ 12 w 14"/>
                  <a:gd name="T13" fmla="*/ 2 h 14"/>
                  <a:gd name="T14" fmla="*/ 12 w 14"/>
                  <a:gd name="T15" fmla="*/ 2 h 14"/>
                  <a:gd name="T16" fmla="*/ 12 w 14"/>
                  <a:gd name="T17" fmla="*/ 0 h 14"/>
                  <a:gd name="T18" fmla="*/ 10 w 14"/>
                  <a:gd name="T19" fmla="*/ 2 h 14"/>
                  <a:gd name="T20" fmla="*/ 4 w 14"/>
                  <a:gd name="T21" fmla="*/ 2 h 14"/>
                  <a:gd name="T22" fmla="*/ 4 w 14"/>
                  <a:gd name="T23" fmla="*/ 0 h 14"/>
                  <a:gd name="T24" fmla="*/ 4 w 14"/>
                  <a:gd name="T25" fmla="*/ 2 h 14"/>
                  <a:gd name="T26" fmla="*/ 4 w 14"/>
                  <a:gd name="T27" fmla="*/ 2 h 14"/>
                  <a:gd name="T28" fmla="*/ 2 w 14"/>
                  <a:gd name="T29" fmla="*/ 2 h 14"/>
                  <a:gd name="T30" fmla="*/ 4 w 14"/>
                  <a:gd name="T31" fmla="*/ 2 h 14"/>
                  <a:gd name="T32" fmla="*/ 2 w 14"/>
                  <a:gd name="T33" fmla="*/ 2 h 14"/>
                  <a:gd name="T34" fmla="*/ 2 w 14"/>
                  <a:gd name="T35" fmla="*/ 4 h 14"/>
                  <a:gd name="T36" fmla="*/ 2 w 14"/>
                  <a:gd name="T37" fmla="*/ 10 h 14"/>
                  <a:gd name="T38" fmla="*/ 0 w 14"/>
                  <a:gd name="T39" fmla="*/ 10 h 14"/>
                  <a:gd name="T40" fmla="*/ 2 w 14"/>
                  <a:gd name="T41" fmla="*/ 10 h 14"/>
                  <a:gd name="T42" fmla="*/ 0 w 14"/>
                  <a:gd name="T43" fmla="*/ 10 h 14"/>
                  <a:gd name="T44" fmla="*/ 2 w 14"/>
                  <a:gd name="T45" fmla="*/ 12 h 14"/>
                  <a:gd name="T46" fmla="*/ 2 w 14"/>
                  <a:gd name="T47" fmla="*/ 10 h 14"/>
                  <a:gd name="T48" fmla="*/ 2 w 14"/>
                  <a:gd name="T49" fmla="*/ 12 h 14"/>
                  <a:gd name="T50" fmla="*/ 4 w 14"/>
                  <a:gd name="T51" fmla="*/ 12 h 14"/>
                  <a:gd name="T52" fmla="*/ 10 w 14"/>
                  <a:gd name="T53" fmla="*/ 12 h 14"/>
                  <a:gd name="T54" fmla="*/ 10 w 14"/>
                  <a:gd name="T55" fmla="*/ 14 h 14"/>
                  <a:gd name="T56" fmla="*/ 10 w 14"/>
                  <a:gd name="T57" fmla="*/ 12 h 14"/>
                  <a:gd name="T58" fmla="*/ 12 w 14"/>
                  <a:gd name="T59" fmla="*/ 12 h 14"/>
                  <a:gd name="T60" fmla="*/ 12 w 14"/>
                  <a:gd name="T61" fmla="*/ 12 h 14"/>
                  <a:gd name="T62" fmla="*/ 12 w 14"/>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12"/>
                    </a:moveTo>
                    <a:lnTo>
                      <a:pt x="14" y="10"/>
                    </a:lnTo>
                    <a:lnTo>
                      <a:pt x="12" y="10"/>
                    </a:lnTo>
                    <a:lnTo>
                      <a:pt x="12" y="10"/>
                    </a:lnTo>
                    <a:lnTo>
                      <a:pt x="10" y="8"/>
                    </a:lnTo>
                    <a:lnTo>
                      <a:pt x="12" y="4"/>
                    </a:lnTo>
                    <a:lnTo>
                      <a:pt x="14" y="4"/>
                    </a:lnTo>
                    <a:lnTo>
                      <a:pt x="14" y="4"/>
                    </a:lnTo>
                    <a:lnTo>
                      <a:pt x="12" y="4"/>
                    </a:lnTo>
                    <a:lnTo>
                      <a:pt x="12" y="2"/>
                    </a:lnTo>
                    <a:lnTo>
                      <a:pt x="14" y="2"/>
                    </a:lnTo>
                    <a:lnTo>
                      <a:pt x="12" y="2"/>
                    </a:lnTo>
                    <a:lnTo>
                      <a:pt x="12" y="2"/>
                    </a:lnTo>
                    <a:lnTo>
                      <a:pt x="12" y="2"/>
                    </a:lnTo>
                    <a:lnTo>
                      <a:pt x="12" y="2"/>
                    </a:lnTo>
                    <a:lnTo>
                      <a:pt x="12" y="2"/>
                    </a:lnTo>
                    <a:lnTo>
                      <a:pt x="12" y="0"/>
                    </a:lnTo>
                    <a:lnTo>
                      <a:pt x="12" y="0"/>
                    </a:lnTo>
                    <a:lnTo>
                      <a:pt x="10" y="2"/>
                    </a:lnTo>
                    <a:lnTo>
                      <a:pt x="10"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4" y="6"/>
                    </a:lnTo>
                    <a:lnTo>
                      <a:pt x="2" y="10"/>
                    </a:lnTo>
                    <a:lnTo>
                      <a:pt x="2" y="10"/>
                    </a:lnTo>
                    <a:lnTo>
                      <a:pt x="0" y="10"/>
                    </a:lnTo>
                    <a:lnTo>
                      <a:pt x="0" y="10"/>
                    </a:lnTo>
                    <a:lnTo>
                      <a:pt x="2" y="10"/>
                    </a:lnTo>
                    <a:lnTo>
                      <a:pt x="2" y="10"/>
                    </a:lnTo>
                    <a:lnTo>
                      <a:pt x="0" y="10"/>
                    </a:lnTo>
                    <a:lnTo>
                      <a:pt x="2" y="12"/>
                    </a:lnTo>
                    <a:lnTo>
                      <a:pt x="2" y="12"/>
                    </a:lnTo>
                    <a:lnTo>
                      <a:pt x="2" y="12"/>
                    </a:lnTo>
                    <a:lnTo>
                      <a:pt x="2" y="10"/>
                    </a:lnTo>
                    <a:lnTo>
                      <a:pt x="4" y="12"/>
                    </a:lnTo>
                    <a:lnTo>
                      <a:pt x="2" y="12"/>
                    </a:lnTo>
                    <a:lnTo>
                      <a:pt x="2" y="14"/>
                    </a:lnTo>
                    <a:lnTo>
                      <a:pt x="4" y="12"/>
                    </a:lnTo>
                    <a:lnTo>
                      <a:pt x="6" y="10"/>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453">
                <a:extLst>
                  <a:ext uri="{FF2B5EF4-FFF2-40B4-BE49-F238E27FC236}">
                    <a16:creationId xmlns:a16="http://schemas.microsoft.com/office/drawing/2014/main" id="{49251683-E34E-446A-863F-7DE2436CD894}"/>
                  </a:ext>
                </a:extLst>
              </p:cNvPr>
              <p:cNvSpPr>
                <a:spLocks/>
              </p:cNvSpPr>
              <p:nvPr/>
            </p:nvSpPr>
            <p:spPr bwMode="auto">
              <a:xfrm>
                <a:off x="4042031" y="4329140"/>
                <a:ext cx="25246" cy="22090"/>
              </a:xfrm>
              <a:custGeom>
                <a:avLst/>
                <a:gdLst>
                  <a:gd name="T0" fmla="*/ 14 w 16"/>
                  <a:gd name="T1" fmla="*/ 10 h 14"/>
                  <a:gd name="T2" fmla="*/ 12 w 16"/>
                  <a:gd name="T3" fmla="*/ 10 h 14"/>
                  <a:gd name="T4" fmla="*/ 14 w 16"/>
                  <a:gd name="T5" fmla="*/ 4 h 14"/>
                  <a:gd name="T6" fmla="*/ 14 w 16"/>
                  <a:gd name="T7" fmla="*/ 2 h 14"/>
                  <a:gd name="T8" fmla="*/ 12 w 16"/>
                  <a:gd name="T9" fmla="*/ 2 h 14"/>
                  <a:gd name="T10" fmla="*/ 14 w 16"/>
                  <a:gd name="T11" fmla="*/ 2 h 14"/>
                  <a:gd name="T12" fmla="*/ 12 w 16"/>
                  <a:gd name="T13" fmla="*/ 2 h 14"/>
                  <a:gd name="T14" fmla="*/ 12 w 16"/>
                  <a:gd name="T15" fmla="*/ 2 h 14"/>
                  <a:gd name="T16" fmla="*/ 12 w 16"/>
                  <a:gd name="T17" fmla="*/ 0 h 14"/>
                  <a:gd name="T18" fmla="*/ 12 w 16"/>
                  <a:gd name="T19" fmla="*/ 2 h 14"/>
                  <a:gd name="T20" fmla="*/ 6 w 16"/>
                  <a:gd name="T21" fmla="*/ 0 h 14"/>
                  <a:gd name="T22" fmla="*/ 6 w 16"/>
                  <a:gd name="T23" fmla="*/ 0 h 14"/>
                  <a:gd name="T24" fmla="*/ 4 w 16"/>
                  <a:gd name="T25" fmla="*/ 0 h 14"/>
                  <a:gd name="T26" fmla="*/ 4 w 16"/>
                  <a:gd name="T27" fmla="*/ 0 h 14"/>
                  <a:gd name="T28" fmla="*/ 4 w 16"/>
                  <a:gd name="T29" fmla="*/ 2 h 14"/>
                  <a:gd name="T30" fmla="*/ 4 w 16"/>
                  <a:gd name="T31" fmla="*/ 2 h 14"/>
                  <a:gd name="T32" fmla="*/ 2 w 16"/>
                  <a:gd name="T33" fmla="*/ 2 h 14"/>
                  <a:gd name="T34" fmla="*/ 2 w 16"/>
                  <a:gd name="T35" fmla="*/ 2 h 14"/>
                  <a:gd name="T36" fmla="*/ 2 w 16"/>
                  <a:gd name="T37" fmla="*/ 10 h 14"/>
                  <a:gd name="T38" fmla="*/ 0 w 16"/>
                  <a:gd name="T39" fmla="*/ 10 h 14"/>
                  <a:gd name="T40" fmla="*/ 2 w 16"/>
                  <a:gd name="T41" fmla="*/ 10 h 14"/>
                  <a:gd name="T42" fmla="*/ 2 w 16"/>
                  <a:gd name="T43" fmla="*/ 10 h 14"/>
                  <a:gd name="T44" fmla="*/ 2 w 16"/>
                  <a:gd name="T45" fmla="*/ 12 h 14"/>
                  <a:gd name="T46" fmla="*/ 2 w 16"/>
                  <a:gd name="T47" fmla="*/ 10 h 14"/>
                  <a:gd name="T48" fmla="*/ 2 w 16"/>
                  <a:gd name="T49" fmla="*/ 12 h 14"/>
                  <a:gd name="T50" fmla="*/ 4 w 16"/>
                  <a:gd name="T51" fmla="*/ 12 h 14"/>
                  <a:gd name="T52" fmla="*/ 10 w 16"/>
                  <a:gd name="T53" fmla="*/ 12 h 14"/>
                  <a:gd name="T54" fmla="*/ 10 w 16"/>
                  <a:gd name="T55" fmla="*/ 12 h 14"/>
                  <a:gd name="T56" fmla="*/ 12 w 16"/>
                  <a:gd name="T57" fmla="*/ 12 h 14"/>
                  <a:gd name="T58" fmla="*/ 12 w 16"/>
                  <a:gd name="T59" fmla="*/ 12 h 14"/>
                  <a:gd name="T60" fmla="*/ 12 w 16"/>
                  <a:gd name="T61" fmla="*/ 12 h 14"/>
                  <a:gd name="T62" fmla="*/ 12 w 16"/>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14" y="10"/>
                    </a:moveTo>
                    <a:lnTo>
                      <a:pt x="14" y="10"/>
                    </a:lnTo>
                    <a:lnTo>
                      <a:pt x="12" y="10"/>
                    </a:lnTo>
                    <a:lnTo>
                      <a:pt x="12" y="10"/>
                    </a:lnTo>
                    <a:lnTo>
                      <a:pt x="10" y="6"/>
                    </a:lnTo>
                    <a:lnTo>
                      <a:pt x="14" y="4"/>
                    </a:lnTo>
                    <a:lnTo>
                      <a:pt x="16" y="4"/>
                    </a:lnTo>
                    <a:lnTo>
                      <a:pt x="14" y="2"/>
                    </a:lnTo>
                    <a:lnTo>
                      <a:pt x="14" y="4"/>
                    </a:lnTo>
                    <a:lnTo>
                      <a:pt x="12" y="2"/>
                    </a:lnTo>
                    <a:lnTo>
                      <a:pt x="14" y="2"/>
                    </a:lnTo>
                    <a:lnTo>
                      <a:pt x="14" y="2"/>
                    </a:lnTo>
                    <a:lnTo>
                      <a:pt x="14" y="2"/>
                    </a:lnTo>
                    <a:lnTo>
                      <a:pt x="12" y="2"/>
                    </a:lnTo>
                    <a:lnTo>
                      <a:pt x="12" y="2"/>
                    </a:lnTo>
                    <a:lnTo>
                      <a:pt x="12" y="2"/>
                    </a:lnTo>
                    <a:lnTo>
                      <a:pt x="12" y="0"/>
                    </a:lnTo>
                    <a:lnTo>
                      <a:pt x="12" y="0"/>
                    </a:lnTo>
                    <a:lnTo>
                      <a:pt x="12" y="2"/>
                    </a:lnTo>
                    <a:lnTo>
                      <a:pt x="12" y="2"/>
                    </a:lnTo>
                    <a:lnTo>
                      <a:pt x="8" y="4"/>
                    </a:lnTo>
                    <a:lnTo>
                      <a:pt x="6" y="0"/>
                    </a:lnTo>
                    <a:lnTo>
                      <a:pt x="6" y="0"/>
                    </a:lnTo>
                    <a:lnTo>
                      <a:pt x="6" y="0"/>
                    </a:lnTo>
                    <a:lnTo>
                      <a:pt x="4" y="0"/>
                    </a:lnTo>
                    <a:lnTo>
                      <a:pt x="4" y="0"/>
                    </a:lnTo>
                    <a:lnTo>
                      <a:pt x="4" y="2"/>
                    </a:lnTo>
                    <a:lnTo>
                      <a:pt x="4" y="0"/>
                    </a:lnTo>
                    <a:lnTo>
                      <a:pt x="4" y="2"/>
                    </a:lnTo>
                    <a:lnTo>
                      <a:pt x="4" y="2"/>
                    </a:lnTo>
                    <a:lnTo>
                      <a:pt x="2" y="2"/>
                    </a:lnTo>
                    <a:lnTo>
                      <a:pt x="4" y="2"/>
                    </a:lnTo>
                    <a:lnTo>
                      <a:pt x="2" y="2"/>
                    </a:lnTo>
                    <a:lnTo>
                      <a:pt x="2" y="2"/>
                    </a:lnTo>
                    <a:lnTo>
                      <a:pt x="0" y="2"/>
                    </a:lnTo>
                    <a:lnTo>
                      <a:pt x="2" y="2"/>
                    </a:lnTo>
                    <a:lnTo>
                      <a:pt x="6" y="6"/>
                    </a:lnTo>
                    <a:lnTo>
                      <a:pt x="2" y="10"/>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8" y="8"/>
                    </a:lnTo>
                    <a:lnTo>
                      <a:pt x="10" y="12"/>
                    </a:lnTo>
                    <a:lnTo>
                      <a:pt x="10" y="14"/>
                    </a:lnTo>
                    <a:lnTo>
                      <a:pt x="10" y="12"/>
                    </a:lnTo>
                    <a:lnTo>
                      <a:pt x="10" y="12"/>
                    </a:lnTo>
                    <a:lnTo>
                      <a:pt x="12" y="12"/>
                    </a:lnTo>
                    <a:lnTo>
                      <a:pt x="12" y="12"/>
                    </a:lnTo>
                    <a:lnTo>
                      <a:pt x="12" y="12"/>
                    </a:lnTo>
                    <a:lnTo>
                      <a:pt x="12" y="12"/>
                    </a:lnTo>
                    <a:lnTo>
                      <a:pt x="12" y="12"/>
                    </a:lnTo>
                    <a:lnTo>
                      <a:pt x="12" y="10"/>
                    </a:lnTo>
                    <a:lnTo>
                      <a:pt x="12" y="10"/>
                    </a:lnTo>
                    <a:lnTo>
                      <a:pt x="1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454">
                <a:extLst>
                  <a:ext uri="{FF2B5EF4-FFF2-40B4-BE49-F238E27FC236}">
                    <a16:creationId xmlns:a16="http://schemas.microsoft.com/office/drawing/2014/main" id="{B69253B9-9254-44EB-BA42-1E45A24FA2DF}"/>
                  </a:ext>
                </a:extLst>
              </p:cNvPr>
              <p:cNvSpPr>
                <a:spLocks/>
              </p:cNvSpPr>
              <p:nvPr/>
            </p:nvSpPr>
            <p:spPr bwMode="auto">
              <a:xfrm>
                <a:off x="4013630" y="4537416"/>
                <a:ext cx="59958" cy="75737"/>
              </a:xfrm>
              <a:custGeom>
                <a:avLst/>
                <a:gdLst>
                  <a:gd name="T0" fmla="*/ 4 w 19"/>
                  <a:gd name="T1" fmla="*/ 0 h 24"/>
                  <a:gd name="T2" fmla="*/ 7 w 19"/>
                  <a:gd name="T3" fmla="*/ 2 h 24"/>
                  <a:gd name="T4" fmla="*/ 10 w 19"/>
                  <a:gd name="T5" fmla="*/ 7 h 24"/>
                  <a:gd name="T6" fmla="*/ 12 w 19"/>
                  <a:gd name="T7" fmla="*/ 12 h 24"/>
                  <a:gd name="T8" fmla="*/ 19 w 19"/>
                  <a:gd name="T9" fmla="*/ 20 h 24"/>
                  <a:gd name="T10" fmla="*/ 14 w 19"/>
                  <a:gd name="T11" fmla="*/ 17 h 24"/>
                  <a:gd name="T12" fmla="*/ 9 w 19"/>
                  <a:gd name="T13" fmla="*/ 13 h 24"/>
                  <a:gd name="T14" fmla="*/ 10 w 19"/>
                  <a:gd name="T15" fmla="*/ 17 h 24"/>
                  <a:gd name="T16" fmla="*/ 13 w 19"/>
                  <a:gd name="T17" fmla="*/ 23 h 24"/>
                  <a:gd name="T18" fmla="*/ 14 w 19"/>
                  <a:gd name="T19" fmla="*/ 24 h 24"/>
                  <a:gd name="T20" fmla="*/ 9 w 19"/>
                  <a:gd name="T21" fmla="*/ 21 h 24"/>
                  <a:gd name="T22" fmla="*/ 3 w 19"/>
                  <a:gd name="T23" fmla="*/ 15 h 24"/>
                  <a:gd name="T24" fmla="*/ 4 w 19"/>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4" y="0"/>
                    </a:moveTo>
                    <a:cubicBezTo>
                      <a:pt x="4" y="0"/>
                      <a:pt x="5" y="1"/>
                      <a:pt x="7" y="2"/>
                    </a:cubicBezTo>
                    <a:cubicBezTo>
                      <a:pt x="8" y="3"/>
                      <a:pt x="9" y="5"/>
                      <a:pt x="10" y="7"/>
                    </a:cubicBezTo>
                    <a:cubicBezTo>
                      <a:pt x="11" y="8"/>
                      <a:pt x="11" y="10"/>
                      <a:pt x="12" y="12"/>
                    </a:cubicBezTo>
                    <a:cubicBezTo>
                      <a:pt x="15" y="16"/>
                      <a:pt x="19" y="20"/>
                      <a:pt x="19" y="20"/>
                    </a:cubicBezTo>
                    <a:cubicBezTo>
                      <a:pt x="19" y="20"/>
                      <a:pt x="16" y="19"/>
                      <a:pt x="14" y="17"/>
                    </a:cubicBezTo>
                    <a:cubicBezTo>
                      <a:pt x="11" y="16"/>
                      <a:pt x="9" y="13"/>
                      <a:pt x="9" y="13"/>
                    </a:cubicBezTo>
                    <a:cubicBezTo>
                      <a:pt x="9" y="13"/>
                      <a:pt x="9" y="15"/>
                      <a:pt x="10" y="17"/>
                    </a:cubicBezTo>
                    <a:cubicBezTo>
                      <a:pt x="10" y="18"/>
                      <a:pt x="12" y="21"/>
                      <a:pt x="13" y="23"/>
                    </a:cubicBezTo>
                    <a:cubicBezTo>
                      <a:pt x="14" y="24"/>
                      <a:pt x="14" y="24"/>
                      <a:pt x="14" y="24"/>
                    </a:cubicBezTo>
                    <a:cubicBezTo>
                      <a:pt x="14" y="24"/>
                      <a:pt x="10" y="22"/>
                      <a:pt x="9" y="21"/>
                    </a:cubicBezTo>
                    <a:cubicBezTo>
                      <a:pt x="6" y="19"/>
                      <a:pt x="4" y="17"/>
                      <a:pt x="3" y="15"/>
                    </a:cubicBezTo>
                    <a:cubicBezTo>
                      <a:pt x="0" y="11"/>
                      <a:pt x="4" y="0"/>
                      <a:pt x="4"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455">
                <a:extLst>
                  <a:ext uri="{FF2B5EF4-FFF2-40B4-BE49-F238E27FC236}">
                    <a16:creationId xmlns:a16="http://schemas.microsoft.com/office/drawing/2014/main" id="{3E737C74-7A2E-4752-A6DC-B72270494F1C}"/>
                  </a:ext>
                </a:extLst>
              </p:cNvPr>
              <p:cNvSpPr>
                <a:spLocks/>
              </p:cNvSpPr>
              <p:nvPr/>
            </p:nvSpPr>
            <p:spPr bwMode="auto">
              <a:xfrm>
                <a:off x="3877935" y="4395410"/>
                <a:ext cx="71004" cy="61536"/>
              </a:xfrm>
              <a:custGeom>
                <a:avLst/>
                <a:gdLst>
                  <a:gd name="T0" fmla="*/ 18 w 23"/>
                  <a:gd name="T1" fmla="*/ 20 h 20"/>
                  <a:gd name="T2" fmla="*/ 22 w 23"/>
                  <a:gd name="T3" fmla="*/ 18 h 20"/>
                  <a:gd name="T4" fmla="*/ 22 w 23"/>
                  <a:gd name="T5" fmla="*/ 16 h 20"/>
                  <a:gd name="T6" fmla="*/ 19 w 23"/>
                  <a:gd name="T7" fmla="*/ 13 h 20"/>
                  <a:gd name="T8" fmla="*/ 13 w 23"/>
                  <a:gd name="T9" fmla="*/ 9 h 20"/>
                  <a:gd name="T10" fmla="*/ 7 w 23"/>
                  <a:gd name="T11" fmla="*/ 3 h 20"/>
                  <a:gd name="T12" fmla="*/ 4 w 23"/>
                  <a:gd name="T13" fmla="*/ 0 h 20"/>
                  <a:gd name="T14" fmla="*/ 4 w 23"/>
                  <a:gd name="T15" fmla="*/ 4 h 20"/>
                  <a:gd name="T16" fmla="*/ 6 w 23"/>
                  <a:gd name="T17" fmla="*/ 7 h 20"/>
                  <a:gd name="T18" fmla="*/ 9 w 23"/>
                  <a:gd name="T19" fmla="*/ 11 h 20"/>
                  <a:gd name="T20" fmla="*/ 6 w 23"/>
                  <a:gd name="T21" fmla="*/ 10 h 20"/>
                  <a:gd name="T22" fmla="*/ 2 w 23"/>
                  <a:gd name="T23" fmla="*/ 8 h 20"/>
                  <a:gd name="T24" fmla="*/ 0 w 23"/>
                  <a:gd name="T25" fmla="*/ 5 h 20"/>
                  <a:gd name="T26" fmla="*/ 1 w 23"/>
                  <a:gd name="T27" fmla="*/ 9 h 20"/>
                  <a:gd name="T28" fmla="*/ 4 w 23"/>
                  <a:gd name="T29" fmla="*/ 14 h 20"/>
                  <a:gd name="T30" fmla="*/ 9 w 23"/>
                  <a:gd name="T31" fmla="*/ 18 h 20"/>
                  <a:gd name="T32" fmla="*/ 18 w 23"/>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0">
                    <a:moveTo>
                      <a:pt x="18" y="20"/>
                    </a:moveTo>
                    <a:cubicBezTo>
                      <a:pt x="20" y="20"/>
                      <a:pt x="22" y="18"/>
                      <a:pt x="22" y="18"/>
                    </a:cubicBezTo>
                    <a:cubicBezTo>
                      <a:pt x="22" y="18"/>
                      <a:pt x="23" y="17"/>
                      <a:pt x="22" y="16"/>
                    </a:cubicBezTo>
                    <a:cubicBezTo>
                      <a:pt x="21" y="15"/>
                      <a:pt x="20" y="14"/>
                      <a:pt x="19" y="13"/>
                    </a:cubicBezTo>
                    <a:cubicBezTo>
                      <a:pt x="18" y="12"/>
                      <a:pt x="15" y="10"/>
                      <a:pt x="13" y="9"/>
                    </a:cubicBezTo>
                    <a:cubicBezTo>
                      <a:pt x="12" y="8"/>
                      <a:pt x="8" y="5"/>
                      <a:pt x="7" y="3"/>
                    </a:cubicBezTo>
                    <a:cubicBezTo>
                      <a:pt x="5" y="2"/>
                      <a:pt x="4" y="0"/>
                      <a:pt x="4" y="0"/>
                    </a:cubicBezTo>
                    <a:cubicBezTo>
                      <a:pt x="4" y="0"/>
                      <a:pt x="4" y="2"/>
                      <a:pt x="4" y="4"/>
                    </a:cubicBezTo>
                    <a:cubicBezTo>
                      <a:pt x="5" y="5"/>
                      <a:pt x="5" y="6"/>
                      <a:pt x="6" y="7"/>
                    </a:cubicBezTo>
                    <a:cubicBezTo>
                      <a:pt x="7" y="9"/>
                      <a:pt x="9" y="11"/>
                      <a:pt x="9" y="11"/>
                    </a:cubicBezTo>
                    <a:cubicBezTo>
                      <a:pt x="9" y="11"/>
                      <a:pt x="7" y="11"/>
                      <a:pt x="6" y="10"/>
                    </a:cubicBezTo>
                    <a:cubicBezTo>
                      <a:pt x="5" y="9"/>
                      <a:pt x="3" y="8"/>
                      <a:pt x="2" y="8"/>
                    </a:cubicBezTo>
                    <a:cubicBezTo>
                      <a:pt x="1" y="7"/>
                      <a:pt x="0" y="5"/>
                      <a:pt x="0" y="5"/>
                    </a:cubicBezTo>
                    <a:cubicBezTo>
                      <a:pt x="0" y="5"/>
                      <a:pt x="1" y="8"/>
                      <a:pt x="1" y="9"/>
                    </a:cubicBezTo>
                    <a:cubicBezTo>
                      <a:pt x="2" y="10"/>
                      <a:pt x="3" y="12"/>
                      <a:pt x="4" y="14"/>
                    </a:cubicBezTo>
                    <a:cubicBezTo>
                      <a:pt x="6" y="15"/>
                      <a:pt x="9" y="18"/>
                      <a:pt x="9" y="18"/>
                    </a:cubicBezTo>
                    <a:cubicBezTo>
                      <a:pt x="10" y="19"/>
                      <a:pt x="14" y="20"/>
                      <a:pt x="18"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456">
                <a:extLst>
                  <a:ext uri="{FF2B5EF4-FFF2-40B4-BE49-F238E27FC236}">
                    <a16:creationId xmlns:a16="http://schemas.microsoft.com/office/drawing/2014/main" id="{3730795E-B6ED-4CBF-974F-87E7813E0313}"/>
                  </a:ext>
                </a:extLst>
              </p:cNvPr>
              <p:cNvSpPr>
                <a:spLocks/>
              </p:cNvSpPr>
              <p:nvPr/>
            </p:nvSpPr>
            <p:spPr bwMode="auto">
              <a:xfrm>
                <a:off x="4007319" y="4537416"/>
                <a:ext cx="34713" cy="31557"/>
              </a:xfrm>
              <a:custGeom>
                <a:avLst/>
                <a:gdLst>
                  <a:gd name="T0" fmla="*/ 11 w 11"/>
                  <a:gd name="T1" fmla="*/ 8 h 10"/>
                  <a:gd name="T2" fmla="*/ 6 w 11"/>
                  <a:gd name="T3" fmla="*/ 2 h 10"/>
                  <a:gd name="T4" fmla="*/ 6 w 11"/>
                  <a:gd name="T5" fmla="*/ 0 h 10"/>
                  <a:gd name="T6" fmla="*/ 0 w 11"/>
                  <a:gd name="T7" fmla="*/ 6 h 10"/>
                  <a:gd name="T8" fmla="*/ 6 w 11"/>
                  <a:gd name="T9" fmla="*/ 10 h 10"/>
                  <a:gd name="T10" fmla="*/ 11 w 11"/>
                  <a:gd name="T11" fmla="*/ 8 h 10"/>
                </a:gdLst>
                <a:ahLst/>
                <a:cxnLst>
                  <a:cxn ang="0">
                    <a:pos x="T0" y="T1"/>
                  </a:cxn>
                  <a:cxn ang="0">
                    <a:pos x="T2" y="T3"/>
                  </a:cxn>
                  <a:cxn ang="0">
                    <a:pos x="T4" y="T5"/>
                  </a:cxn>
                  <a:cxn ang="0">
                    <a:pos x="T6" y="T7"/>
                  </a:cxn>
                  <a:cxn ang="0">
                    <a:pos x="T8" y="T9"/>
                  </a:cxn>
                  <a:cxn ang="0">
                    <a:pos x="T10" y="T11"/>
                  </a:cxn>
                </a:cxnLst>
                <a:rect l="0" t="0" r="r" b="b"/>
                <a:pathLst>
                  <a:path w="11" h="10">
                    <a:moveTo>
                      <a:pt x="11" y="8"/>
                    </a:moveTo>
                    <a:cubicBezTo>
                      <a:pt x="11" y="8"/>
                      <a:pt x="6" y="6"/>
                      <a:pt x="6" y="2"/>
                    </a:cubicBezTo>
                    <a:cubicBezTo>
                      <a:pt x="6" y="1"/>
                      <a:pt x="6" y="0"/>
                      <a:pt x="6" y="0"/>
                    </a:cubicBezTo>
                    <a:cubicBezTo>
                      <a:pt x="6" y="0"/>
                      <a:pt x="1" y="4"/>
                      <a:pt x="0" y="6"/>
                    </a:cubicBezTo>
                    <a:cubicBezTo>
                      <a:pt x="0" y="8"/>
                      <a:pt x="6" y="10"/>
                      <a:pt x="6" y="10"/>
                    </a:cubicBezTo>
                    <a:cubicBezTo>
                      <a:pt x="6" y="10"/>
                      <a:pt x="11" y="9"/>
                      <a:pt x="11" y="8"/>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457">
                <a:extLst>
                  <a:ext uri="{FF2B5EF4-FFF2-40B4-BE49-F238E27FC236}">
                    <a16:creationId xmlns:a16="http://schemas.microsoft.com/office/drawing/2014/main" id="{69C89C75-7FF9-4E0E-891D-2E97ADA59E37}"/>
                  </a:ext>
                </a:extLst>
              </p:cNvPr>
              <p:cNvSpPr>
                <a:spLocks/>
              </p:cNvSpPr>
              <p:nvPr/>
            </p:nvSpPr>
            <p:spPr bwMode="auto">
              <a:xfrm>
                <a:off x="3920538" y="4431700"/>
                <a:ext cx="28401" cy="34713"/>
              </a:xfrm>
              <a:custGeom>
                <a:avLst/>
                <a:gdLst>
                  <a:gd name="T0" fmla="*/ 1 w 9"/>
                  <a:gd name="T1" fmla="*/ 1 h 11"/>
                  <a:gd name="T2" fmla="*/ 5 w 9"/>
                  <a:gd name="T3" fmla="*/ 4 h 11"/>
                  <a:gd name="T4" fmla="*/ 8 w 9"/>
                  <a:gd name="T5" fmla="*/ 6 h 11"/>
                  <a:gd name="T6" fmla="*/ 3 w 9"/>
                  <a:gd name="T7" fmla="*/ 11 h 11"/>
                  <a:gd name="T8" fmla="*/ 0 w 9"/>
                  <a:gd name="T9" fmla="*/ 3 h 11"/>
                  <a:gd name="T10" fmla="*/ 1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1" y="1"/>
                    </a:moveTo>
                    <a:cubicBezTo>
                      <a:pt x="2" y="0"/>
                      <a:pt x="4" y="3"/>
                      <a:pt x="5" y="4"/>
                    </a:cubicBezTo>
                    <a:cubicBezTo>
                      <a:pt x="6" y="5"/>
                      <a:pt x="7" y="6"/>
                      <a:pt x="8" y="6"/>
                    </a:cubicBezTo>
                    <a:cubicBezTo>
                      <a:pt x="9" y="5"/>
                      <a:pt x="4" y="10"/>
                      <a:pt x="3" y="11"/>
                    </a:cubicBezTo>
                    <a:cubicBezTo>
                      <a:pt x="1" y="11"/>
                      <a:pt x="0" y="3"/>
                      <a:pt x="0" y="3"/>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458">
                <a:extLst>
                  <a:ext uri="{FF2B5EF4-FFF2-40B4-BE49-F238E27FC236}">
                    <a16:creationId xmlns:a16="http://schemas.microsoft.com/office/drawing/2014/main" id="{44085B08-2EBD-4BF4-96C2-F4F505B7B202}"/>
                  </a:ext>
                </a:extLst>
              </p:cNvPr>
              <p:cNvSpPr>
                <a:spLocks/>
              </p:cNvSpPr>
              <p:nvPr/>
            </p:nvSpPr>
            <p:spPr bwMode="auto">
              <a:xfrm>
                <a:off x="3895292" y="4434855"/>
                <a:ext cx="146740" cy="156207"/>
              </a:xfrm>
              <a:custGeom>
                <a:avLst/>
                <a:gdLst>
                  <a:gd name="T0" fmla="*/ 9 w 47"/>
                  <a:gd name="T1" fmla="*/ 0 h 50"/>
                  <a:gd name="T2" fmla="*/ 1 w 47"/>
                  <a:gd name="T3" fmla="*/ 6 h 50"/>
                  <a:gd name="T4" fmla="*/ 12 w 47"/>
                  <a:gd name="T5" fmla="*/ 32 h 50"/>
                  <a:gd name="T6" fmla="*/ 40 w 47"/>
                  <a:gd name="T7" fmla="*/ 50 h 50"/>
                  <a:gd name="T8" fmla="*/ 47 w 47"/>
                  <a:gd name="T9" fmla="*/ 44 h 50"/>
                  <a:gd name="T10" fmla="*/ 47 w 47"/>
                  <a:gd name="T11" fmla="*/ 41 h 50"/>
                  <a:gd name="T12" fmla="*/ 21 w 47"/>
                  <a:gd name="T13" fmla="*/ 27 h 50"/>
                  <a:gd name="T14" fmla="*/ 9 w 4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0">
                    <a:moveTo>
                      <a:pt x="9" y="0"/>
                    </a:moveTo>
                    <a:cubicBezTo>
                      <a:pt x="9" y="0"/>
                      <a:pt x="2" y="5"/>
                      <a:pt x="1" y="6"/>
                    </a:cubicBezTo>
                    <a:cubicBezTo>
                      <a:pt x="0" y="7"/>
                      <a:pt x="3" y="20"/>
                      <a:pt x="12" y="32"/>
                    </a:cubicBezTo>
                    <a:cubicBezTo>
                      <a:pt x="20" y="42"/>
                      <a:pt x="30" y="48"/>
                      <a:pt x="40" y="50"/>
                    </a:cubicBezTo>
                    <a:cubicBezTo>
                      <a:pt x="41" y="50"/>
                      <a:pt x="45" y="46"/>
                      <a:pt x="47" y="44"/>
                    </a:cubicBezTo>
                    <a:cubicBezTo>
                      <a:pt x="47" y="43"/>
                      <a:pt x="47" y="41"/>
                      <a:pt x="47" y="41"/>
                    </a:cubicBezTo>
                    <a:cubicBezTo>
                      <a:pt x="47" y="41"/>
                      <a:pt x="30" y="39"/>
                      <a:pt x="21" y="27"/>
                    </a:cubicBezTo>
                    <a:cubicBezTo>
                      <a:pt x="11" y="14"/>
                      <a:pt x="9" y="0"/>
                      <a:pt x="9"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459">
                <a:extLst>
                  <a:ext uri="{FF2B5EF4-FFF2-40B4-BE49-F238E27FC236}">
                    <a16:creationId xmlns:a16="http://schemas.microsoft.com/office/drawing/2014/main" id="{5955B0EB-D412-420D-9329-0628238349CC}"/>
                  </a:ext>
                </a:extLst>
              </p:cNvPr>
              <p:cNvSpPr>
                <a:spLocks/>
              </p:cNvSpPr>
              <p:nvPr/>
            </p:nvSpPr>
            <p:spPr bwMode="auto">
              <a:xfrm>
                <a:off x="3907915" y="4450634"/>
                <a:ext cx="12623" cy="9467"/>
              </a:xfrm>
              <a:custGeom>
                <a:avLst/>
                <a:gdLst>
                  <a:gd name="T0" fmla="*/ 0 w 4"/>
                  <a:gd name="T1" fmla="*/ 3 h 3"/>
                  <a:gd name="T2" fmla="*/ 0 w 4"/>
                  <a:gd name="T3" fmla="*/ 2 h 3"/>
                  <a:gd name="T4" fmla="*/ 2 w 4"/>
                  <a:gd name="T5" fmla="*/ 0 h 3"/>
                  <a:gd name="T6" fmla="*/ 4 w 4"/>
                  <a:gd name="T7" fmla="*/ 1 h 3"/>
                  <a:gd name="T8" fmla="*/ 3 w 4"/>
                  <a:gd name="T9" fmla="*/ 3 h 3"/>
                  <a:gd name="T10" fmla="*/ 3 w 4"/>
                  <a:gd name="T11" fmla="*/ 2 h 3"/>
                  <a:gd name="T12" fmla="*/ 3 w 4"/>
                  <a:gd name="T13" fmla="*/ 1 h 3"/>
                  <a:gd name="T14" fmla="*/ 2 w 4"/>
                  <a:gd name="T15" fmla="*/ 1 h 3"/>
                  <a:gd name="T16" fmla="*/ 0 w 4"/>
                  <a:gd name="T17" fmla="*/ 2 h 3"/>
                  <a:gd name="T18" fmla="*/ 0 w 4"/>
                  <a:gd name="T19" fmla="*/ 3 h 3"/>
                  <a:gd name="T20" fmla="*/ 2 w 4"/>
                  <a:gd name="T21" fmla="*/ 2 h 3"/>
                  <a:gd name="T22" fmla="*/ 2 w 4"/>
                  <a:gd name="T23" fmla="*/ 2 h 3"/>
                  <a:gd name="T24" fmla="*/ 2 w 4"/>
                  <a:gd name="T25" fmla="*/ 2 h 3"/>
                  <a:gd name="T26" fmla="*/ 2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0" y="3"/>
                      <a:pt x="0" y="3"/>
                      <a:pt x="0" y="2"/>
                    </a:cubicBezTo>
                    <a:cubicBezTo>
                      <a:pt x="0" y="1"/>
                      <a:pt x="0" y="0"/>
                      <a:pt x="2" y="0"/>
                    </a:cubicBezTo>
                    <a:cubicBezTo>
                      <a:pt x="3" y="0"/>
                      <a:pt x="4" y="0"/>
                      <a:pt x="4" y="1"/>
                    </a:cubicBezTo>
                    <a:cubicBezTo>
                      <a:pt x="4" y="2"/>
                      <a:pt x="4" y="3"/>
                      <a:pt x="3" y="3"/>
                    </a:cubicBezTo>
                    <a:cubicBezTo>
                      <a:pt x="3" y="2"/>
                      <a:pt x="3" y="2"/>
                      <a:pt x="3" y="2"/>
                    </a:cubicBezTo>
                    <a:cubicBezTo>
                      <a:pt x="3" y="2"/>
                      <a:pt x="4" y="2"/>
                      <a:pt x="3" y="1"/>
                    </a:cubicBezTo>
                    <a:cubicBezTo>
                      <a:pt x="3" y="1"/>
                      <a:pt x="2" y="1"/>
                      <a:pt x="2" y="1"/>
                    </a:cubicBezTo>
                    <a:cubicBezTo>
                      <a:pt x="1" y="1"/>
                      <a:pt x="0" y="1"/>
                      <a:pt x="0" y="2"/>
                    </a:cubicBezTo>
                    <a:cubicBezTo>
                      <a:pt x="0" y="2"/>
                      <a:pt x="0" y="3"/>
                      <a:pt x="0" y="3"/>
                    </a:cubicBezTo>
                    <a:cubicBezTo>
                      <a:pt x="2" y="2"/>
                      <a:pt x="2" y="2"/>
                      <a:pt x="2" y="2"/>
                    </a:cubicBezTo>
                    <a:cubicBezTo>
                      <a:pt x="2" y="2"/>
                      <a:pt x="2" y="2"/>
                      <a:pt x="2" y="2"/>
                    </a:cubicBezTo>
                    <a:cubicBezTo>
                      <a:pt x="2" y="2"/>
                      <a:pt x="2" y="2"/>
                      <a:pt x="2" y="2"/>
                    </a:cubicBezTo>
                    <a:cubicBezTo>
                      <a:pt x="2" y="3"/>
                      <a:pt x="2" y="3"/>
                      <a:pt x="2" y="3"/>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460">
                <a:extLst>
                  <a:ext uri="{FF2B5EF4-FFF2-40B4-BE49-F238E27FC236}">
                    <a16:creationId xmlns:a16="http://schemas.microsoft.com/office/drawing/2014/main" id="{5AB6908D-7414-4D8D-A689-D8E4CDFF64CC}"/>
                  </a:ext>
                </a:extLst>
              </p:cNvPr>
              <p:cNvSpPr>
                <a:spLocks noEditPoints="1"/>
              </p:cNvSpPr>
              <p:nvPr/>
            </p:nvSpPr>
            <p:spPr bwMode="auto">
              <a:xfrm>
                <a:off x="3907915" y="4460101"/>
                <a:ext cx="15778" cy="12623"/>
              </a:xfrm>
              <a:custGeom>
                <a:avLst/>
                <a:gdLst>
                  <a:gd name="T0" fmla="*/ 2 w 5"/>
                  <a:gd name="T1" fmla="*/ 1 h 4"/>
                  <a:gd name="T2" fmla="*/ 5 w 5"/>
                  <a:gd name="T3" fmla="*/ 2 h 4"/>
                  <a:gd name="T4" fmla="*/ 3 w 5"/>
                  <a:gd name="T5" fmla="*/ 4 h 4"/>
                  <a:gd name="T6" fmla="*/ 1 w 5"/>
                  <a:gd name="T7" fmla="*/ 3 h 4"/>
                  <a:gd name="T8" fmla="*/ 2 w 5"/>
                  <a:gd name="T9" fmla="*/ 1 h 4"/>
                  <a:gd name="T10" fmla="*/ 1 w 5"/>
                  <a:gd name="T11" fmla="*/ 3 h 4"/>
                  <a:gd name="T12" fmla="*/ 3 w 5"/>
                  <a:gd name="T13" fmla="*/ 3 h 4"/>
                  <a:gd name="T14" fmla="*/ 4 w 5"/>
                  <a:gd name="T15" fmla="*/ 2 h 4"/>
                  <a:gd name="T16" fmla="*/ 2 w 5"/>
                  <a:gd name="T17" fmla="*/ 2 h 4"/>
                  <a:gd name="T18" fmla="*/ 1 w 5"/>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3" y="0"/>
                      <a:pt x="4" y="1"/>
                      <a:pt x="5" y="2"/>
                    </a:cubicBezTo>
                    <a:cubicBezTo>
                      <a:pt x="5" y="3"/>
                      <a:pt x="4" y="4"/>
                      <a:pt x="3" y="4"/>
                    </a:cubicBezTo>
                    <a:cubicBezTo>
                      <a:pt x="2" y="4"/>
                      <a:pt x="1" y="4"/>
                      <a:pt x="1" y="3"/>
                    </a:cubicBezTo>
                    <a:cubicBezTo>
                      <a:pt x="0" y="2"/>
                      <a:pt x="1" y="1"/>
                      <a:pt x="2" y="1"/>
                    </a:cubicBezTo>
                    <a:close/>
                    <a:moveTo>
                      <a:pt x="1" y="3"/>
                    </a:moveTo>
                    <a:cubicBezTo>
                      <a:pt x="1" y="3"/>
                      <a:pt x="2" y="4"/>
                      <a:pt x="3" y="3"/>
                    </a:cubicBezTo>
                    <a:cubicBezTo>
                      <a:pt x="4" y="3"/>
                      <a:pt x="4" y="3"/>
                      <a:pt x="4" y="2"/>
                    </a:cubicBezTo>
                    <a:cubicBezTo>
                      <a:pt x="4" y="1"/>
                      <a:pt x="3" y="1"/>
                      <a:pt x="2" y="2"/>
                    </a:cubicBezTo>
                    <a:cubicBezTo>
                      <a:pt x="1" y="2"/>
                      <a:pt x="1" y="2"/>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461">
                <a:extLst>
                  <a:ext uri="{FF2B5EF4-FFF2-40B4-BE49-F238E27FC236}">
                    <a16:creationId xmlns:a16="http://schemas.microsoft.com/office/drawing/2014/main" id="{0C7D4AA4-65A9-42C9-9D9C-CB55794E6A96}"/>
                  </a:ext>
                </a:extLst>
              </p:cNvPr>
              <p:cNvSpPr>
                <a:spLocks noEditPoints="1"/>
              </p:cNvSpPr>
              <p:nvPr/>
            </p:nvSpPr>
            <p:spPr bwMode="auto">
              <a:xfrm>
                <a:off x="3914226" y="4472724"/>
                <a:ext cx="12623" cy="12623"/>
              </a:xfrm>
              <a:custGeom>
                <a:avLst/>
                <a:gdLst>
                  <a:gd name="T0" fmla="*/ 3 w 4"/>
                  <a:gd name="T1" fmla="*/ 0 h 4"/>
                  <a:gd name="T2" fmla="*/ 4 w 4"/>
                  <a:gd name="T3" fmla="*/ 1 h 4"/>
                  <a:gd name="T4" fmla="*/ 2 w 4"/>
                  <a:gd name="T5" fmla="*/ 3 h 4"/>
                  <a:gd name="T6" fmla="*/ 0 w 4"/>
                  <a:gd name="T7" fmla="*/ 2 h 4"/>
                  <a:gd name="T8" fmla="*/ 0 w 4"/>
                  <a:gd name="T9" fmla="*/ 1 h 4"/>
                  <a:gd name="T10" fmla="*/ 3 w 4"/>
                  <a:gd name="T11" fmla="*/ 0 h 4"/>
                  <a:gd name="T12" fmla="*/ 0 w 4"/>
                  <a:gd name="T13" fmla="*/ 2 h 4"/>
                  <a:gd name="T14" fmla="*/ 0 w 4"/>
                  <a:gd name="T15" fmla="*/ 2 h 4"/>
                  <a:gd name="T16" fmla="*/ 2 w 4"/>
                  <a:gd name="T17" fmla="*/ 3 h 4"/>
                  <a:gd name="T18" fmla="*/ 3 w 4"/>
                  <a:gd name="T19" fmla="*/ 1 h 4"/>
                  <a:gd name="T20" fmla="*/ 3 w 4"/>
                  <a:gd name="T21" fmla="*/ 1 h 4"/>
                  <a:gd name="T22" fmla="*/ 0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cubicBezTo>
                      <a:pt x="4" y="1"/>
                      <a:pt x="4" y="1"/>
                      <a:pt x="4" y="1"/>
                    </a:cubicBezTo>
                    <a:cubicBezTo>
                      <a:pt x="4" y="2"/>
                      <a:pt x="4"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3" y="2"/>
                      <a:pt x="4" y="2"/>
                      <a:pt x="3" y="1"/>
                    </a:cubicBezTo>
                    <a:cubicBezTo>
                      <a:pt x="3" y="1"/>
                      <a:pt x="3" y="1"/>
                      <a:pt x="3"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462">
                <a:extLst>
                  <a:ext uri="{FF2B5EF4-FFF2-40B4-BE49-F238E27FC236}">
                    <a16:creationId xmlns:a16="http://schemas.microsoft.com/office/drawing/2014/main" id="{EFC7E6E0-7E04-4092-AFE6-01DEFE6657F8}"/>
                  </a:ext>
                </a:extLst>
              </p:cNvPr>
              <p:cNvSpPr>
                <a:spLocks noEditPoints="1"/>
              </p:cNvSpPr>
              <p:nvPr/>
            </p:nvSpPr>
            <p:spPr bwMode="auto">
              <a:xfrm>
                <a:off x="3920538" y="4488502"/>
                <a:ext cx="12623" cy="12623"/>
              </a:xfrm>
              <a:custGeom>
                <a:avLst/>
                <a:gdLst>
                  <a:gd name="T0" fmla="*/ 3 w 4"/>
                  <a:gd name="T1" fmla="*/ 0 h 4"/>
                  <a:gd name="T2" fmla="*/ 4 w 4"/>
                  <a:gd name="T3" fmla="*/ 1 h 4"/>
                  <a:gd name="T4" fmla="*/ 3 w 4"/>
                  <a:gd name="T5" fmla="*/ 2 h 4"/>
                  <a:gd name="T6" fmla="*/ 2 w 4"/>
                  <a:gd name="T7" fmla="*/ 2 h 4"/>
                  <a:gd name="T8" fmla="*/ 2 w 4"/>
                  <a:gd name="T9" fmla="*/ 2 h 4"/>
                  <a:gd name="T10" fmla="*/ 2 w 4"/>
                  <a:gd name="T11" fmla="*/ 3 h 4"/>
                  <a:gd name="T12" fmla="*/ 0 w 4"/>
                  <a:gd name="T13" fmla="*/ 2 h 4"/>
                  <a:gd name="T14" fmla="*/ 0 w 4"/>
                  <a:gd name="T15" fmla="*/ 1 h 4"/>
                  <a:gd name="T16" fmla="*/ 3 w 4"/>
                  <a:gd name="T17" fmla="*/ 0 h 4"/>
                  <a:gd name="T18" fmla="*/ 0 w 4"/>
                  <a:gd name="T19" fmla="*/ 2 h 4"/>
                  <a:gd name="T20" fmla="*/ 0 w 4"/>
                  <a:gd name="T21" fmla="*/ 2 h 4"/>
                  <a:gd name="T22" fmla="*/ 2 w 4"/>
                  <a:gd name="T23" fmla="*/ 3 h 4"/>
                  <a:gd name="T24" fmla="*/ 2 w 4"/>
                  <a:gd name="T25" fmla="*/ 1 h 4"/>
                  <a:gd name="T26" fmla="*/ 2 w 4"/>
                  <a:gd name="T27" fmla="*/ 1 h 4"/>
                  <a:gd name="T28" fmla="*/ 0 w 4"/>
                  <a:gd name="T29" fmla="*/ 2 h 4"/>
                  <a:gd name="T30" fmla="*/ 2 w 4"/>
                  <a:gd name="T31" fmla="*/ 1 h 4"/>
                  <a:gd name="T32" fmla="*/ 2 w 4"/>
                  <a:gd name="T33" fmla="*/ 1 h 4"/>
                  <a:gd name="T34" fmla="*/ 3 w 4"/>
                  <a:gd name="T35" fmla="*/ 2 h 4"/>
                  <a:gd name="T36" fmla="*/ 3 w 4"/>
                  <a:gd name="T37" fmla="*/ 1 h 4"/>
                  <a:gd name="T38" fmla="*/ 3 w 4"/>
                  <a:gd name="T39" fmla="*/ 1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0"/>
                    </a:moveTo>
                    <a:cubicBezTo>
                      <a:pt x="4" y="1"/>
                      <a:pt x="4" y="1"/>
                      <a:pt x="4" y="1"/>
                    </a:cubicBezTo>
                    <a:cubicBezTo>
                      <a:pt x="4" y="1"/>
                      <a:pt x="4" y="2"/>
                      <a:pt x="3" y="2"/>
                    </a:cubicBezTo>
                    <a:cubicBezTo>
                      <a:pt x="3" y="3"/>
                      <a:pt x="3" y="2"/>
                      <a:pt x="2" y="2"/>
                    </a:cubicBezTo>
                    <a:cubicBezTo>
                      <a:pt x="2" y="2"/>
                      <a:pt x="2" y="2"/>
                      <a:pt x="2" y="2"/>
                    </a:cubicBezTo>
                    <a:cubicBezTo>
                      <a:pt x="2" y="2"/>
                      <a:pt x="2"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2" y="2"/>
                      <a:pt x="2" y="2"/>
                      <a:pt x="2" y="1"/>
                    </a:cubicBezTo>
                    <a:cubicBezTo>
                      <a:pt x="2" y="1"/>
                      <a:pt x="2" y="1"/>
                      <a:pt x="2" y="1"/>
                    </a:cubicBezTo>
                    <a:lnTo>
                      <a:pt x="0" y="2"/>
                    </a:lnTo>
                    <a:close/>
                    <a:moveTo>
                      <a:pt x="2" y="1"/>
                    </a:moveTo>
                    <a:cubicBezTo>
                      <a:pt x="2" y="1"/>
                      <a:pt x="2" y="1"/>
                      <a:pt x="2" y="1"/>
                    </a:cubicBezTo>
                    <a:cubicBezTo>
                      <a:pt x="2" y="2"/>
                      <a:pt x="3" y="2"/>
                      <a:pt x="3" y="2"/>
                    </a:cubicBezTo>
                    <a:cubicBezTo>
                      <a:pt x="3" y="1"/>
                      <a:pt x="3" y="1"/>
                      <a:pt x="3" y="1"/>
                    </a:cubicBezTo>
                    <a:cubicBezTo>
                      <a:pt x="3" y="1"/>
                      <a:pt x="3" y="1"/>
                      <a:pt x="3" y="1"/>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463">
                <a:extLst>
                  <a:ext uri="{FF2B5EF4-FFF2-40B4-BE49-F238E27FC236}">
                    <a16:creationId xmlns:a16="http://schemas.microsoft.com/office/drawing/2014/main" id="{47E90819-60CA-4845-8C4E-8C458B189E6B}"/>
                  </a:ext>
                </a:extLst>
              </p:cNvPr>
              <p:cNvSpPr>
                <a:spLocks/>
              </p:cNvSpPr>
              <p:nvPr/>
            </p:nvSpPr>
            <p:spPr bwMode="auto">
              <a:xfrm>
                <a:off x="3923693" y="4497969"/>
                <a:ext cx="15778" cy="12623"/>
              </a:xfrm>
              <a:custGeom>
                <a:avLst/>
                <a:gdLst>
                  <a:gd name="T0" fmla="*/ 8 w 10"/>
                  <a:gd name="T1" fmla="*/ 0 h 8"/>
                  <a:gd name="T2" fmla="*/ 10 w 10"/>
                  <a:gd name="T3" fmla="*/ 4 h 8"/>
                  <a:gd name="T4" fmla="*/ 8 w 10"/>
                  <a:gd name="T5" fmla="*/ 4 h 8"/>
                  <a:gd name="T6" fmla="*/ 8 w 10"/>
                  <a:gd name="T7" fmla="*/ 0 h 8"/>
                  <a:gd name="T8" fmla="*/ 6 w 10"/>
                  <a:gd name="T9" fmla="*/ 2 h 8"/>
                  <a:gd name="T10" fmla="*/ 6 w 10"/>
                  <a:gd name="T11" fmla="*/ 4 h 8"/>
                  <a:gd name="T12" fmla="*/ 6 w 10"/>
                  <a:gd name="T13" fmla="*/ 6 h 8"/>
                  <a:gd name="T14" fmla="*/ 4 w 10"/>
                  <a:gd name="T15" fmla="*/ 2 h 8"/>
                  <a:gd name="T16" fmla="*/ 2 w 10"/>
                  <a:gd name="T17" fmla="*/ 4 h 8"/>
                  <a:gd name="T18" fmla="*/ 4 w 10"/>
                  <a:gd name="T19" fmla="*/ 6 h 8"/>
                  <a:gd name="T20" fmla="*/ 2 w 10"/>
                  <a:gd name="T21" fmla="*/ 8 h 8"/>
                  <a:gd name="T22" fmla="*/ 0 w 10"/>
                  <a:gd name="T23" fmla="*/ 4 h 8"/>
                  <a:gd name="T24" fmla="*/ 8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0"/>
                    </a:moveTo>
                    <a:lnTo>
                      <a:pt x="10" y="4"/>
                    </a:lnTo>
                    <a:lnTo>
                      <a:pt x="8" y="4"/>
                    </a:lnTo>
                    <a:lnTo>
                      <a:pt x="8" y="0"/>
                    </a:lnTo>
                    <a:lnTo>
                      <a:pt x="6" y="2"/>
                    </a:lnTo>
                    <a:lnTo>
                      <a:pt x="6" y="4"/>
                    </a:lnTo>
                    <a:lnTo>
                      <a:pt x="6" y="6"/>
                    </a:lnTo>
                    <a:lnTo>
                      <a:pt x="4" y="2"/>
                    </a:lnTo>
                    <a:lnTo>
                      <a:pt x="2" y="4"/>
                    </a:lnTo>
                    <a:lnTo>
                      <a:pt x="4" y="6"/>
                    </a:lnTo>
                    <a:lnTo>
                      <a:pt x="2" y="8"/>
                    </a:lnTo>
                    <a:lnTo>
                      <a:pt x="0" y="4"/>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464">
                <a:extLst>
                  <a:ext uri="{FF2B5EF4-FFF2-40B4-BE49-F238E27FC236}">
                    <a16:creationId xmlns:a16="http://schemas.microsoft.com/office/drawing/2014/main" id="{4B3CF34A-14A4-4C3A-A0F8-3A11285AB4A3}"/>
                  </a:ext>
                </a:extLst>
              </p:cNvPr>
              <p:cNvSpPr>
                <a:spLocks/>
              </p:cNvSpPr>
              <p:nvPr/>
            </p:nvSpPr>
            <p:spPr bwMode="auto">
              <a:xfrm>
                <a:off x="3933160" y="4510592"/>
                <a:ext cx="15778" cy="15778"/>
              </a:xfrm>
              <a:custGeom>
                <a:avLst/>
                <a:gdLst>
                  <a:gd name="T0" fmla="*/ 6 w 10"/>
                  <a:gd name="T1" fmla="*/ 0 h 10"/>
                  <a:gd name="T2" fmla="*/ 6 w 10"/>
                  <a:gd name="T3" fmla="*/ 0 h 10"/>
                  <a:gd name="T4" fmla="*/ 2 w 10"/>
                  <a:gd name="T5" fmla="*/ 6 h 10"/>
                  <a:gd name="T6" fmla="*/ 2 w 10"/>
                  <a:gd name="T7" fmla="*/ 6 h 10"/>
                  <a:gd name="T8" fmla="*/ 10 w 10"/>
                  <a:gd name="T9" fmla="*/ 4 h 10"/>
                  <a:gd name="T10" fmla="*/ 10 w 10"/>
                  <a:gd name="T11" fmla="*/ 6 h 10"/>
                  <a:gd name="T12" fmla="*/ 4 w 10"/>
                  <a:gd name="T13" fmla="*/ 10 h 10"/>
                  <a:gd name="T14" fmla="*/ 4 w 10"/>
                  <a:gd name="T15" fmla="*/ 10 h 10"/>
                  <a:gd name="T16" fmla="*/ 8 w 10"/>
                  <a:gd name="T17" fmla="*/ 6 h 10"/>
                  <a:gd name="T18" fmla="*/ 8 w 10"/>
                  <a:gd name="T19" fmla="*/ 6 h 10"/>
                  <a:gd name="T20" fmla="*/ 2 w 10"/>
                  <a:gd name="T21" fmla="*/ 8 h 10"/>
                  <a:gd name="T22" fmla="*/ 2 w 10"/>
                  <a:gd name="T23" fmla="*/ 6 h 10"/>
                  <a:gd name="T24" fmla="*/ 6 w 10"/>
                  <a:gd name="T25" fmla="*/ 0 h 10"/>
                  <a:gd name="T26" fmla="*/ 6 w 10"/>
                  <a:gd name="T27" fmla="*/ 0 h 10"/>
                  <a:gd name="T28" fmla="*/ 0 w 10"/>
                  <a:gd name="T29" fmla="*/ 4 h 10"/>
                  <a:gd name="T30" fmla="*/ 0 w 10"/>
                  <a:gd name="T31" fmla="*/ 4 h 10"/>
                  <a:gd name="T32" fmla="*/ 6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0"/>
                    </a:moveTo>
                    <a:lnTo>
                      <a:pt x="6" y="0"/>
                    </a:lnTo>
                    <a:lnTo>
                      <a:pt x="2" y="6"/>
                    </a:lnTo>
                    <a:lnTo>
                      <a:pt x="2" y="6"/>
                    </a:lnTo>
                    <a:lnTo>
                      <a:pt x="10" y="4"/>
                    </a:lnTo>
                    <a:lnTo>
                      <a:pt x="10" y="6"/>
                    </a:lnTo>
                    <a:lnTo>
                      <a:pt x="4" y="10"/>
                    </a:lnTo>
                    <a:lnTo>
                      <a:pt x="4" y="10"/>
                    </a:lnTo>
                    <a:lnTo>
                      <a:pt x="8" y="6"/>
                    </a:lnTo>
                    <a:lnTo>
                      <a:pt x="8" y="6"/>
                    </a:lnTo>
                    <a:lnTo>
                      <a:pt x="2" y="8"/>
                    </a:lnTo>
                    <a:lnTo>
                      <a:pt x="2" y="6"/>
                    </a:lnTo>
                    <a:lnTo>
                      <a:pt x="6" y="0"/>
                    </a:lnTo>
                    <a:lnTo>
                      <a:pt x="6" y="0"/>
                    </a:lnTo>
                    <a:lnTo>
                      <a:pt x="0" y="4"/>
                    </a:lnTo>
                    <a:lnTo>
                      <a:pt x="0" y="4"/>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465">
                <a:extLst>
                  <a:ext uri="{FF2B5EF4-FFF2-40B4-BE49-F238E27FC236}">
                    <a16:creationId xmlns:a16="http://schemas.microsoft.com/office/drawing/2014/main" id="{1B8852F6-1D55-456F-993C-80737B1AD3AC}"/>
                  </a:ext>
                </a:extLst>
              </p:cNvPr>
              <p:cNvSpPr>
                <a:spLocks/>
              </p:cNvSpPr>
              <p:nvPr/>
            </p:nvSpPr>
            <p:spPr bwMode="auto">
              <a:xfrm>
                <a:off x="3942627" y="4520059"/>
                <a:ext cx="15778" cy="12623"/>
              </a:xfrm>
              <a:custGeom>
                <a:avLst/>
                <a:gdLst>
                  <a:gd name="T0" fmla="*/ 4 w 10"/>
                  <a:gd name="T1" fmla="*/ 4 h 8"/>
                  <a:gd name="T2" fmla="*/ 4 w 10"/>
                  <a:gd name="T3" fmla="*/ 0 h 8"/>
                  <a:gd name="T4" fmla="*/ 6 w 10"/>
                  <a:gd name="T5" fmla="*/ 2 h 8"/>
                  <a:gd name="T6" fmla="*/ 4 w 10"/>
                  <a:gd name="T7" fmla="*/ 4 h 8"/>
                  <a:gd name="T8" fmla="*/ 8 w 10"/>
                  <a:gd name="T9" fmla="*/ 4 h 8"/>
                  <a:gd name="T10" fmla="*/ 10 w 10"/>
                  <a:gd name="T11" fmla="*/ 6 h 8"/>
                  <a:gd name="T12" fmla="*/ 4 w 10"/>
                  <a:gd name="T13" fmla="*/ 6 h 8"/>
                  <a:gd name="T14" fmla="*/ 2 w 10"/>
                  <a:gd name="T15" fmla="*/ 8 h 8"/>
                  <a:gd name="T16" fmla="*/ 0 w 10"/>
                  <a:gd name="T17" fmla="*/ 8 h 8"/>
                  <a:gd name="T18" fmla="*/ 4 w 10"/>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4" y="4"/>
                    </a:moveTo>
                    <a:lnTo>
                      <a:pt x="4" y="0"/>
                    </a:lnTo>
                    <a:lnTo>
                      <a:pt x="6" y="2"/>
                    </a:lnTo>
                    <a:lnTo>
                      <a:pt x="4" y="4"/>
                    </a:lnTo>
                    <a:lnTo>
                      <a:pt x="8" y="4"/>
                    </a:lnTo>
                    <a:lnTo>
                      <a:pt x="10" y="6"/>
                    </a:lnTo>
                    <a:lnTo>
                      <a:pt x="4" y="6"/>
                    </a:lnTo>
                    <a:lnTo>
                      <a:pt x="2" y="8"/>
                    </a:lnTo>
                    <a:lnTo>
                      <a:pt x="0" y="8"/>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466">
                <a:extLst>
                  <a:ext uri="{FF2B5EF4-FFF2-40B4-BE49-F238E27FC236}">
                    <a16:creationId xmlns:a16="http://schemas.microsoft.com/office/drawing/2014/main" id="{2F0521C0-D6FE-4CC8-BD8C-5972D3EB53B7}"/>
                  </a:ext>
                </a:extLst>
              </p:cNvPr>
              <p:cNvSpPr>
                <a:spLocks/>
              </p:cNvSpPr>
              <p:nvPr/>
            </p:nvSpPr>
            <p:spPr bwMode="auto">
              <a:xfrm>
                <a:off x="3952095" y="4532682"/>
                <a:ext cx="12623" cy="11045"/>
              </a:xfrm>
              <a:custGeom>
                <a:avLst/>
                <a:gdLst>
                  <a:gd name="T0" fmla="*/ 4 w 4"/>
                  <a:gd name="T1" fmla="*/ 2 h 4"/>
                  <a:gd name="T2" fmla="*/ 3 w 4"/>
                  <a:gd name="T3" fmla="*/ 1 h 4"/>
                  <a:gd name="T4" fmla="*/ 3 w 4"/>
                  <a:gd name="T5" fmla="*/ 1 h 4"/>
                  <a:gd name="T6" fmla="*/ 3 w 4"/>
                  <a:gd name="T7" fmla="*/ 4 h 4"/>
                  <a:gd name="T8" fmla="*/ 1 w 4"/>
                  <a:gd name="T9" fmla="*/ 4 h 4"/>
                  <a:gd name="T10" fmla="*/ 0 w 4"/>
                  <a:gd name="T11" fmla="*/ 3 h 4"/>
                  <a:gd name="T12" fmla="*/ 1 w 4"/>
                  <a:gd name="T13" fmla="*/ 2 h 4"/>
                  <a:gd name="T14" fmla="*/ 1 w 4"/>
                  <a:gd name="T15" fmla="*/ 3 h 4"/>
                  <a:gd name="T16" fmla="*/ 2 w 4"/>
                  <a:gd name="T17" fmla="*/ 3 h 4"/>
                  <a:gd name="T18" fmla="*/ 2 w 4"/>
                  <a:gd name="T19" fmla="*/ 1 h 4"/>
                  <a:gd name="T20" fmla="*/ 4 w 4"/>
                  <a:gd name="T21" fmla="*/ 1 h 4"/>
                  <a:gd name="T22" fmla="*/ 4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2"/>
                    </a:moveTo>
                    <a:cubicBezTo>
                      <a:pt x="4" y="2"/>
                      <a:pt x="4" y="1"/>
                      <a:pt x="3" y="1"/>
                    </a:cubicBezTo>
                    <a:cubicBezTo>
                      <a:pt x="3" y="1"/>
                      <a:pt x="3" y="1"/>
                      <a:pt x="3" y="1"/>
                    </a:cubicBezTo>
                    <a:cubicBezTo>
                      <a:pt x="2" y="2"/>
                      <a:pt x="3" y="3"/>
                      <a:pt x="3" y="4"/>
                    </a:cubicBezTo>
                    <a:cubicBezTo>
                      <a:pt x="2" y="4"/>
                      <a:pt x="1" y="4"/>
                      <a:pt x="1" y="4"/>
                    </a:cubicBezTo>
                    <a:cubicBezTo>
                      <a:pt x="0" y="3"/>
                      <a:pt x="0" y="3"/>
                      <a:pt x="0" y="3"/>
                    </a:cubicBezTo>
                    <a:cubicBezTo>
                      <a:pt x="1" y="2"/>
                      <a:pt x="1" y="2"/>
                      <a:pt x="1" y="2"/>
                    </a:cubicBezTo>
                    <a:cubicBezTo>
                      <a:pt x="1" y="3"/>
                      <a:pt x="1" y="3"/>
                      <a:pt x="1" y="3"/>
                    </a:cubicBezTo>
                    <a:cubicBezTo>
                      <a:pt x="1" y="4"/>
                      <a:pt x="2" y="4"/>
                      <a:pt x="2" y="3"/>
                    </a:cubicBezTo>
                    <a:cubicBezTo>
                      <a:pt x="2" y="3"/>
                      <a:pt x="1" y="2"/>
                      <a:pt x="2" y="1"/>
                    </a:cubicBezTo>
                    <a:cubicBezTo>
                      <a:pt x="2" y="0"/>
                      <a:pt x="3" y="0"/>
                      <a:pt x="4" y="1"/>
                    </a:cubicBezTo>
                    <a:cubicBezTo>
                      <a:pt x="4" y="1"/>
                      <a:pt x="4" y="2"/>
                      <a:pt x="4"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467">
                <a:extLst>
                  <a:ext uri="{FF2B5EF4-FFF2-40B4-BE49-F238E27FC236}">
                    <a16:creationId xmlns:a16="http://schemas.microsoft.com/office/drawing/2014/main" id="{37D2FE4E-588D-4008-8645-FFA641C1A708}"/>
                  </a:ext>
                </a:extLst>
              </p:cNvPr>
              <p:cNvSpPr>
                <a:spLocks/>
              </p:cNvSpPr>
              <p:nvPr/>
            </p:nvSpPr>
            <p:spPr bwMode="auto">
              <a:xfrm>
                <a:off x="3961562" y="4537416"/>
                <a:ext cx="12623" cy="12623"/>
              </a:xfrm>
              <a:custGeom>
                <a:avLst/>
                <a:gdLst>
                  <a:gd name="T0" fmla="*/ 4 w 8"/>
                  <a:gd name="T1" fmla="*/ 2 h 8"/>
                  <a:gd name="T2" fmla="*/ 2 w 8"/>
                  <a:gd name="T3" fmla="*/ 0 h 8"/>
                  <a:gd name="T4" fmla="*/ 4 w 8"/>
                  <a:gd name="T5" fmla="*/ 0 h 8"/>
                  <a:gd name="T6" fmla="*/ 8 w 8"/>
                  <a:gd name="T7" fmla="*/ 4 h 8"/>
                  <a:gd name="T8" fmla="*/ 6 w 8"/>
                  <a:gd name="T9" fmla="*/ 4 h 8"/>
                  <a:gd name="T10" fmla="*/ 6 w 8"/>
                  <a:gd name="T11" fmla="*/ 2 h 8"/>
                  <a:gd name="T12" fmla="*/ 0 w 8"/>
                  <a:gd name="T13" fmla="*/ 8 h 8"/>
                  <a:gd name="T14" fmla="*/ 0 w 8"/>
                  <a:gd name="T15" fmla="*/ 6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0"/>
                    </a:lnTo>
                    <a:lnTo>
                      <a:pt x="4" y="0"/>
                    </a:lnTo>
                    <a:lnTo>
                      <a:pt x="8" y="4"/>
                    </a:lnTo>
                    <a:lnTo>
                      <a:pt x="6" y="4"/>
                    </a:lnTo>
                    <a:lnTo>
                      <a:pt x="6" y="2"/>
                    </a:lnTo>
                    <a:lnTo>
                      <a:pt x="0" y="8"/>
                    </a:lnTo>
                    <a:lnTo>
                      <a:pt x="0" y="6"/>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468">
                <a:extLst>
                  <a:ext uri="{FF2B5EF4-FFF2-40B4-BE49-F238E27FC236}">
                    <a16:creationId xmlns:a16="http://schemas.microsoft.com/office/drawing/2014/main" id="{C389363D-8598-43CA-B942-C871E6B49F5A}"/>
                  </a:ext>
                </a:extLst>
              </p:cNvPr>
              <p:cNvSpPr>
                <a:spLocks noEditPoints="1"/>
              </p:cNvSpPr>
              <p:nvPr/>
            </p:nvSpPr>
            <p:spPr bwMode="auto">
              <a:xfrm>
                <a:off x="3964717" y="4543727"/>
                <a:ext cx="15778" cy="15778"/>
              </a:xfrm>
              <a:custGeom>
                <a:avLst/>
                <a:gdLst>
                  <a:gd name="T0" fmla="*/ 3 w 5"/>
                  <a:gd name="T1" fmla="*/ 0 h 5"/>
                  <a:gd name="T2" fmla="*/ 4 w 5"/>
                  <a:gd name="T3" fmla="*/ 0 h 5"/>
                  <a:gd name="T4" fmla="*/ 4 w 5"/>
                  <a:gd name="T5" fmla="*/ 2 h 5"/>
                  <a:gd name="T6" fmla="*/ 3 w 5"/>
                  <a:gd name="T7" fmla="*/ 3 h 5"/>
                  <a:gd name="T8" fmla="*/ 3 w 5"/>
                  <a:gd name="T9" fmla="*/ 3 h 5"/>
                  <a:gd name="T10" fmla="*/ 3 w 5"/>
                  <a:gd name="T11" fmla="*/ 4 h 5"/>
                  <a:gd name="T12" fmla="*/ 3 w 5"/>
                  <a:gd name="T13" fmla="*/ 5 h 5"/>
                  <a:gd name="T14" fmla="*/ 2 w 5"/>
                  <a:gd name="T15" fmla="*/ 4 h 5"/>
                  <a:gd name="T16" fmla="*/ 2 w 5"/>
                  <a:gd name="T17" fmla="*/ 4 h 5"/>
                  <a:gd name="T18" fmla="*/ 2 w 5"/>
                  <a:gd name="T19" fmla="*/ 2 h 5"/>
                  <a:gd name="T20" fmla="*/ 2 w 5"/>
                  <a:gd name="T21" fmla="*/ 2 h 5"/>
                  <a:gd name="T22" fmla="*/ 1 w 5"/>
                  <a:gd name="T23" fmla="*/ 3 h 5"/>
                  <a:gd name="T24" fmla="*/ 0 w 5"/>
                  <a:gd name="T25" fmla="*/ 3 h 5"/>
                  <a:gd name="T26" fmla="*/ 3 w 5"/>
                  <a:gd name="T27" fmla="*/ 0 h 5"/>
                  <a:gd name="T28" fmla="*/ 2 w 5"/>
                  <a:gd name="T29" fmla="*/ 2 h 5"/>
                  <a:gd name="T30" fmla="*/ 2 w 5"/>
                  <a:gd name="T31" fmla="*/ 2 h 5"/>
                  <a:gd name="T32" fmla="*/ 4 w 5"/>
                  <a:gd name="T33" fmla="*/ 2 h 5"/>
                  <a:gd name="T34" fmla="*/ 3 w 5"/>
                  <a:gd name="T35" fmla="*/ 1 h 5"/>
                  <a:gd name="T36" fmla="*/ 3 w 5"/>
                  <a:gd name="T37" fmla="*/ 1 h 5"/>
                  <a:gd name="T38" fmla="*/ 2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0"/>
                    </a:moveTo>
                    <a:cubicBezTo>
                      <a:pt x="4" y="0"/>
                      <a:pt x="4" y="0"/>
                      <a:pt x="4" y="0"/>
                    </a:cubicBezTo>
                    <a:cubicBezTo>
                      <a:pt x="4" y="1"/>
                      <a:pt x="5" y="2"/>
                      <a:pt x="4" y="2"/>
                    </a:cubicBezTo>
                    <a:cubicBezTo>
                      <a:pt x="4" y="3"/>
                      <a:pt x="3" y="3"/>
                      <a:pt x="3" y="3"/>
                    </a:cubicBezTo>
                    <a:cubicBezTo>
                      <a:pt x="3" y="3"/>
                      <a:pt x="3" y="3"/>
                      <a:pt x="3" y="3"/>
                    </a:cubicBezTo>
                    <a:cubicBezTo>
                      <a:pt x="3" y="3"/>
                      <a:pt x="3" y="3"/>
                      <a:pt x="3" y="4"/>
                    </a:cubicBezTo>
                    <a:cubicBezTo>
                      <a:pt x="3" y="5"/>
                      <a:pt x="3" y="5"/>
                      <a:pt x="3" y="5"/>
                    </a:cubicBezTo>
                    <a:cubicBezTo>
                      <a:pt x="2" y="4"/>
                      <a:pt x="2" y="4"/>
                      <a:pt x="2" y="4"/>
                    </a:cubicBezTo>
                    <a:cubicBezTo>
                      <a:pt x="2" y="4"/>
                      <a:pt x="2" y="4"/>
                      <a:pt x="2" y="4"/>
                    </a:cubicBezTo>
                    <a:cubicBezTo>
                      <a:pt x="3" y="3"/>
                      <a:pt x="3" y="3"/>
                      <a:pt x="2" y="2"/>
                    </a:cubicBezTo>
                    <a:cubicBezTo>
                      <a:pt x="2" y="2"/>
                      <a:pt x="2" y="2"/>
                      <a:pt x="2" y="2"/>
                    </a:cubicBezTo>
                    <a:cubicBezTo>
                      <a:pt x="1" y="3"/>
                      <a:pt x="1" y="3"/>
                      <a:pt x="1" y="3"/>
                    </a:cubicBezTo>
                    <a:cubicBezTo>
                      <a:pt x="0" y="3"/>
                      <a:pt x="0" y="3"/>
                      <a:pt x="0" y="3"/>
                    </a:cubicBezTo>
                    <a:lnTo>
                      <a:pt x="3" y="0"/>
                    </a:lnTo>
                    <a:close/>
                    <a:moveTo>
                      <a:pt x="2" y="2"/>
                    </a:moveTo>
                    <a:cubicBezTo>
                      <a:pt x="2" y="2"/>
                      <a:pt x="2" y="2"/>
                      <a:pt x="2" y="2"/>
                    </a:cubicBezTo>
                    <a:cubicBezTo>
                      <a:pt x="3" y="2"/>
                      <a:pt x="3" y="2"/>
                      <a:pt x="4" y="2"/>
                    </a:cubicBezTo>
                    <a:cubicBezTo>
                      <a:pt x="4" y="1"/>
                      <a:pt x="4" y="1"/>
                      <a:pt x="3" y="1"/>
                    </a:cubicBezTo>
                    <a:cubicBezTo>
                      <a:pt x="3" y="1"/>
                      <a:pt x="3" y="1"/>
                      <a:pt x="3"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469">
                <a:extLst>
                  <a:ext uri="{FF2B5EF4-FFF2-40B4-BE49-F238E27FC236}">
                    <a16:creationId xmlns:a16="http://schemas.microsoft.com/office/drawing/2014/main" id="{95AFF123-62F6-40DB-9D98-325D50652412}"/>
                  </a:ext>
                </a:extLst>
              </p:cNvPr>
              <p:cNvSpPr>
                <a:spLocks/>
              </p:cNvSpPr>
              <p:nvPr/>
            </p:nvSpPr>
            <p:spPr bwMode="auto">
              <a:xfrm>
                <a:off x="3974184" y="4550039"/>
                <a:ext cx="12623" cy="12623"/>
              </a:xfrm>
              <a:custGeom>
                <a:avLst/>
                <a:gdLst>
                  <a:gd name="T0" fmla="*/ 4 w 8"/>
                  <a:gd name="T1" fmla="*/ 0 h 8"/>
                  <a:gd name="T2" fmla="*/ 8 w 8"/>
                  <a:gd name="T3" fmla="*/ 2 h 8"/>
                  <a:gd name="T4" fmla="*/ 8 w 8"/>
                  <a:gd name="T5" fmla="*/ 4 h 8"/>
                  <a:gd name="T6" fmla="*/ 6 w 8"/>
                  <a:gd name="T7" fmla="*/ 2 h 8"/>
                  <a:gd name="T8" fmla="*/ 4 w 8"/>
                  <a:gd name="T9" fmla="*/ 4 h 8"/>
                  <a:gd name="T10" fmla="*/ 6 w 8"/>
                  <a:gd name="T11" fmla="*/ 6 h 8"/>
                  <a:gd name="T12" fmla="*/ 6 w 8"/>
                  <a:gd name="T13" fmla="*/ 6 h 8"/>
                  <a:gd name="T14" fmla="*/ 4 w 8"/>
                  <a:gd name="T15" fmla="*/ 4 h 8"/>
                  <a:gd name="T16" fmla="*/ 2 w 8"/>
                  <a:gd name="T17" fmla="*/ 6 h 8"/>
                  <a:gd name="T18" fmla="*/ 4 w 8"/>
                  <a:gd name="T19" fmla="*/ 8 h 8"/>
                  <a:gd name="T20" fmla="*/ 4 w 8"/>
                  <a:gd name="T21" fmla="*/ 8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2"/>
                    </a:lnTo>
                    <a:lnTo>
                      <a:pt x="8" y="4"/>
                    </a:lnTo>
                    <a:lnTo>
                      <a:pt x="6" y="2"/>
                    </a:lnTo>
                    <a:lnTo>
                      <a:pt x="4" y="4"/>
                    </a:lnTo>
                    <a:lnTo>
                      <a:pt x="6" y="6"/>
                    </a:lnTo>
                    <a:lnTo>
                      <a:pt x="6" y="6"/>
                    </a:lnTo>
                    <a:lnTo>
                      <a:pt x="4" y="4"/>
                    </a:lnTo>
                    <a:lnTo>
                      <a:pt x="2" y="6"/>
                    </a:lnTo>
                    <a:lnTo>
                      <a:pt x="4" y="8"/>
                    </a:lnTo>
                    <a:lnTo>
                      <a:pt x="4" y="8"/>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470">
                <a:extLst>
                  <a:ext uri="{FF2B5EF4-FFF2-40B4-BE49-F238E27FC236}">
                    <a16:creationId xmlns:a16="http://schemas.microsoft.com/office/drawing/2014/main" id="{90DE0334-B64C-48E1-9E62-AF16EF3E91A7}"/>
                  </a:ext>
                </a:extLst>
              </p:cNvPr>
              <p:cNvSpPr>
                <a:spLocks/>
              </p:cNvSpPr>
              <p:nvPr/>
            </p:nvSpPr>
            <p:spPr bwMode="auto">
              <a:xfrm>
                <a:off x="3983651" y="4556350"/>
                <a:ext cx="12623" cy="12623"/>
              </a:xfrm>
              <a:custGeom>
                <a:avLst/>
                <a:gdLst>
                  <a:gd name="T0" fmla="*/ 4 w 8"/>
                  <a:gd name="T1" fmla="*/ 0 h 8"/>
                  <a:gd name="T2" fmla="*/ 6 w 8"/>
                  <a:gd name="T3" fmla="*/ 0 h 8"/>
                  <a:gd name="T4" fmla="*/ 4 w 8"/>
                  <a:gd name="T5" fmla="*/ 6 h 8"/>
                  <a:gd name="T6" fmla="*/ 4 w 8"/>
                  <a:gd name="T7" fmla="*/ 6 h 8"/>
                  <a:gd name="T8" fmla="*/ 8 w 8"/>
                  <a:gd name="T9" fmla="*/ 2 h 8"/>
                  <a:gd name="T10" fmla="*/ 8 w 8"/>
                  <a:gd name="T11" fmla="*/ 2 h 8"/>
                  <a:gd name="T12" fmla="*/ 4 w 8"/>
                  <a:gd name="T13" fmla="*/ 8 h 8"/>
                  <a:gd name="T14" fmla="*/ 4 w 8"/>
                  <a:gd name="T15" fmla="*/ 8 h 8"/>
                  <a:gd name="T16" fmla="*/ 4 w 8"/>
                  <a:gd name="T17" fmla="*/ 2 h 8"/>
                  <a:gd name="T18" fmla="*/ 4 w 8"/>
                  <a:gd name="T19" fmla="*/ 2 h 8"/>
                  <a:gd name="T20" fmla="*/ 0 w 8"/>
                  <a:gd name="T21" fmla="*/ 6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6" y="0"/>
                    </a:lnTo>
                    <a:lnTo>
                      <a:pt x="4" y="6"/>
                    </a:lnTo>
                    <a:lnTo>
                      <a:pt x="4" y="6"/>
                    </a:lnTo>
                    <a:lnTo>
                      <a:pt x="8" y="2"/>
                    </a:lnTo>
                    <a:lnTo>
                      <a:pt x="8" y="2"/>
                    </a:lnTo>
                    <a:lnTo>
                      <a:pt x="4" y="8"/>
                    </a:lnTo>
                    <a:lnTo>
                      <a:pt x="4" y="8"/>
                    </a:lnTo>
                    <a:lnTo>
                      <a:pt x="4" y="2"/>
                    </a:lnTo>
                    <a:lnTo>
                      <a:pt x="4" y="2"/>
                    </a:lnTo>
                    <a:lnTo>
                      <a:pt x="0" y="6"/>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471">
                <a:extLst>
                  <a:ext uri="{FF2B5EF4-FFF2-40B4-BE49-F238E27FC236}">
                    <a16:creationId xmlns:a16="http://schemas.microsoft.com/office/drawing/2014/main" id="{0476ABD7-3078-4520-BE33-49C9D5C80284}"/>
                  </a:ext>
                </a:extLst>
              </p:cNvPr>
              <p:cNvSpPr>
                <a:spLocks/>
              </p:cNvSpPr>
              <p:nvPr/>
            </p:nvSpPr>
            <p:spPr bwMode="auto">
              <a:xfrm>
                <a:off x="3996274" y="4559506"/>
                <a:ext cx="7890" cy="15778"/>
              </a:xfrm>
              <a:custGeom>
                <a:avLst/>
                <a:gdLst>
                  <a:gd name="T0" fmla="*/ 2 w 3"/>
                  <a:gd name="T1" fmla="*/ 5 h 5"/>
                  <a:gd name="T2" fmla="*/ 1 w 3"/>
                  <a:gd name="T3" fmla="*/ 5 h 5"/>
                  <a:gd name="T4" fmla="*/ 0 w 3"/>
                  <a:gd name="T5" fmla="*/ 2 h 5"/>
                  <a:gd name="T6" fmla="*/ 2 w 3"/>
                  <a:gd name="T7" fmla="*/ 1 h 5"/>
                  <a:gd name="T8" fmla="*/ 3 w 3"/>
                  <a:gd name="T9" fmla="*/ 3 h 5"/>
                  <a:gd name="T10" fmla="*/ 2 w 3"/>
                  <a:gd name="T11" fmla="*/ 2 h 5"/>
                  <a:gd name="T12" fmla="*/ 2 w 3"/>
                  <a:gd name="T13" fmla="*/ 1 h 5"/>
                  <a:gd name="T14" fmla="*/ 1 w 3"/>
                  <a:gd name="T15" fmla="*/ 2 h 5"/>
                  <a:gd name="T16" fmla="*/ 1 w 3"/>
                  <a:gd name="T17" fmla="*/ 4 h 5"/>
                  <a:gd name="T18" fmla="*/ 1 w 3"/>
                  <a:gd name="T19" fmla="*/ 4 h 5"/>
                  <a:gd name="T20" fmla="*/ 2 w 3"/>
                  <a:gd name="T21" fmla="*/ 3 h 5"/>
                  <a:gd name="T22" fmla="*/ 1 w 3"/>
                  <a:gd name="T23" fmla="*/ 3 h 5"/>
                  <a:gd name="T24" fmla="*/ 2 w 3"/>
                  <a:gd name="T25" fmla="*/ 2 h 5"/>
                  <a:gd name="T26" fmla="*/ 3 w 3"/>
                  <a:gd name="T27" fmla="*/ 3 h 5"/>
                  <a:gd name="T28" fmla="*/ 2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5"/>
                    </a:moveTo>
                    <a:cubicBezTo>
                      <a:pt x="2" y="5"/>
                      <a:pt x="1" y="5"/>
                      <a:pt x="1" y="5"/>
                    </a:cubicBezTo>
                    <a:cubicBezTo>
                      <a:pt x="0" y="4"/>
                      <a:pt x="0" y="3"/>
                      <a:pt x="0" y="2"/>
                    </a:cubicBezTo>
                    <a:cubicBezTo>
                      <a:pt x="1" y="1"/>
                      <a:pt x="1" y="0"/>
                      <a:pt x="2" y="1"/>
                    </a:cubicBezTo>
                    <a:cubicBezTo>
                      <a:pt x="3" y="1"/>
                      <a:pt x="3" y="2"/>
                      <a:pt x="3" y="3"/>
                    </a:cubicBezTo>
                    <a:cubicBezTo>
                      <a:pt x="2" y="2"/>
                      <a:pt x="2" y="2"/>
                      <a:pt x="2" y="2"/>
                    </a:cubicBezTo>
                    <a:cubicBezTo>
                      <a:pt x="3" y="2"/>
                      <a:pt x="3" y="2"/>
                      <a:pt x="2" y="1"/>
                    </a:cubicBezTo>
                    <a:cubicBezTo>
                      <a:pt x="1" y="1"/>
                      <a:pt x="1" y="2"/>
                      <a:pt x="1" y="2"/>
                    </a:cubicBezTo>
                    <a:cubicBezTo>
                      <a:pt x="0" y="3"/>
                      <a:pt x="0" y="4"/>
                      <a:pt x="1" y="4"/>
                    </a:cubicBezTo>
                    <a:cubicBezTo>
                      <a:pt x="1" y="5"/>
                      <a:pt x="1" y="5"/>
                      <a:pt x="1" y="4"/>
                    </a:cubicBezTo>
                    <a:cubicBezTo>
                      <a:pt x="2" y="3"/>
                      <a:pt x="2" y="3"/>
                      <a:pt x="2" y="3"/>
                    </a:cubicBezTo>
                    <a:cubicBezTo>
                      <a:pt x="1" y="3"/>
                      <a:pt x="1" y="3"/>
                      <a:pt x="1" y="3"/>
                    </a:cubicBezTo>
                    <a:cubicBezTo>
                      <a:pt x="2" y="2"/>
                      <a:pt x="2" y="2"/>
                      <a:pt x="2" y="2"/>
                    </a:cubicBezTo>
                    <a:cubicBezTo>
                      <a:pt x="3" y="3"/>
                      <a:pt x="3" y="3"/>
                      <a:pt x="3"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472">
                <a:extLst>
                  <a:ext uri="{FF2B5EF4-FFF2-40B4-BE49-F238E27FC236}">
                    <a16:creationId xmlns:a16="http://schemas.microsoft.com/office/drawing/2014/main" id="{DB770045-3A58-4390-BDBD-E5D18F6B01B3}"/>
                  </a:ext>
                </a:extLst>
              </p:cNvPr>
              <p:cNvSpPr>
                <a:spLocks/>
              </p:cNvSpPr>
              <p:nvPr/>
            </p:nvSpPr>
            <p:spPr bwMode="auto">
              <a:xfrm>
                <a:off x="4004163" y="4565817"/>
                <a:ext cx="9467" cy="12623"/>
              </a:xfrm>
              <a:custGeom>
                <a:avLst/>
                <a:gdLst>
                  <a:gd name="T0" fmla="*/ 4 w 6"/>
                  <a:gd name="T1" fmla="*/ 2 h 8"/>
                  <a:gd name="T2" fmla="*/ 2 w 6"/>
                  <a:gd name="T3" fmla="*/ 0 h 8"/>
                  <a:gd name="T4" fmla="*/ 2 w 6"/>
                  <a:gd name="T5" fmla="*/ 0 h 8"/>
                  <a:gd name="T6" fmla="*/ 6 w 6"/>
                  <a:gd name="T7" fmla="*/ 2 h 8"/>
                  <a:gd name="T8" fmla="*/ 6 w 6"/>
                  <a:gd name="T9" fmla="*/ 2 h 8"/>
                  <a:gd name="T10" fmla="*/ 4 w 6"/>
                  <a:gd name="T11" fmla="*/ 2 h 8"/>
                  <a:gd name="T12" fmla="*/ 2 w 6"/>
                  <a:gd name="T13" fmla="*/ 8 h 8"/>
                  <a:gd name="T14" fmla="*/ 0 w 6"/>
                  <a:gd name="T15" fmla="*/ 8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2" y="0"/>
                    </a:lnTo>
                    <a:lnTo>
                      <a:pt x="6" y="2"/>
                    </a:lnTo>
                    <a:lnTo>
                      <a:pt x="6" y="2"/>
                    </a:lnTo>
                    <a:lnTo>
                      <a:pt x="4" y="2"/>
                    </a:lnTo>
                    <a:lnTo>
                      <a:pt x="2" y="8"/>
                    </a:lnTo>
                    <a:lnTo>
                      <a:pt x="0" y="8"/>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Freeform 473">
                <a:extLst>
                  <a:ext uri="{FF2B5EF4-FFF2-40B4-BE49-F238E27FC236}">
                    <a16:creationId xmlns:a16="http://schemas.microsoft.com/office/drawing/2014/main" id="{5FBA32D1-F0F5-4CA2-AF55-B0876B3ED653}"/>
                  </a:ext>
                </a:extLst>
              </p:cNvPr>
              <p:cNvSpPr>
                <a:spLocks/>
              </p:cNvSpPr>
              <p:nvPr/>
            </p:nvSpPr>
            <p:spPr bwMode="auto">
              <a:xfrm>
                <a:off x="4013630" y="4568973"/>
                <a:ext cx="9467" cy="12623"/>
              </a:xfrm>
              <a:custGeom>
                <a:avLst/>
                <a:gdLst>
                  <a:gd name="T0" fmla="*/ 2 w 6"/>
                  <a:gd name="T1" fmla="*/ 0 h 8"/>
                  <a:gd name="T2" fmla="*/ 2 w 6"/>
                  <a:gd name="T3" fmla="*/ 0 h 8"/>
                  <a:gd name="T4" fmla="*/ 2 w 6"/>
                  <a:gd name="T5" fmla="*/ 4 h 8"/>
                  <a:gd name="T6" fmla="*/ 4 w 6"/>
                  <a:gd name="T7" fmla="*/ 4 h 8"/>
                  <a:gd name="T8" fmla="*/ 6 w 6"/>
                  <a:gd name="T9" fmla="*/ 0 h 8"/>
                  <a:gd name="T10" fmla="*/ 6 w 6"/>
                  <a:gd name="T11" fmla="*/ 2 h 8"/>
                  <a:gd name="T12" fmla="*/ 4 w 6"/>
                  <a:gd name="T13" fmla="*/ 8 h 8"/>
                  <a:gd name="T14" fmla="*/ 4 w 6"/>
                  <a:gd name="T15" fmla="*/ 8 h 8"/>
                  <a:gd name="T16" fmla="*/ 4 w 6"/>
                  <a:gd name="T17" fmla="*/ 4 h 8"/>
                  <a:gd name="T18" fmla="*/ 2 w 6"/>
                  <a:gd name="T19" fmla="*/ 4 h 8"/>
                  <a:gd name="T20" fmla="*/ 0 w 6"/>
                  <a:gd name="T21" fmla="*/ 8 h 8"/>
                  <a:gd name="T22" fmla="*/ 0 w 6"/>
                  <a:gd name="T23" fmla="*/ 8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2" y="4"/>
                    </a:lnTo>
                    <a:lnTo>
                      <a:pt x="4" y="4"/>
                    </a:lnTo>
                    <a:lnTo>
                      <a:pt x="6" y="0"/>
                    </a:lnTo>
                    <a:lnTo>
                      <a:pt x="6" y="2"/>
                    </a:lnTo>
                    <a:lnTo>
                      <a:pt x="4" y="8"/>
                    </a:lnTo>
                    <a:lnTo>
                      <a:pt x="4" y="8"/>
                    </a:lnTo>
                    <a:lnTo>
                      <a:pt x="4" y="4"/>
                    </a:lnTo>
                    <a:lnTo>
                      <a:pt x="2" y="4"/>
                    </a:lnTo>
                    <a:lnTo>
                      <a:pt x="0" y="8"/>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Line 474">
                <a:extLst>
                  <a:ext uri="{FF2B5EF4-FFF2-40B4-BE49-F238E27FC236}">
                    <a16:creationId xmlns:a16="http://schemas.microsoft.com/office/drawing/2014/main" id="{B85EB86D-DE45-4A0F-993A-D1B8461389D7}"/>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Line 475">
                <a:extLst>
                  <a:ext uri="{FF2B5EF4-FFF2-40B4-BE49-F238E27FC236}">
                    <a16:creationId xmlns:a16="http://schemas.microsoft.com/office/drawing/2014/main" id="{F35666A9-EC44-4540-BF2D-3D93C729CBD6}"/>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Freeform 476">
                <a:extLst>
                  <a:ext uri="{FF2B5EF4-FFF2-40B4-BE49-F238E27FC236}">
                    <a16:creationId xmlns:a16="http://schemas.microsoft.com/office/drawing/2014/main" id="{4F47205E-D853-494D-AE74-C8BC3B06534B}"/>
                  </a:ext>
                </a:extLst>
              </p:cNvPr>
              <p:cNvSpPr>
                <a:spLocks/>
              </p:cNvSpPr>
              <p:nvPr/>
            </p:nvSpPr>
            <p:spPr bwMode="auto">
              <a:xfrm>
                <a:off x="4086211" y="431967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Line 477">
                <a:extLst>
                  <a:ext uri="{FF2B5EF4-FFF2-40B4-BE49-F238E27FC236}">
                    <a16:creationId xmlns:a16="http://schemas.microsoft.com/office/drawing/2014/main" id="{645AF028-4E56-48A8-B02D-53C24E990C59}"/>
                  </a:ext>
                </a:extLst>
              </p:cNvPr>
              <p:cNvSpPr>
                <a:spLocks noChangeShapeType="1"/>
              </p:cNvSpPr>
              <p:nvPr/>
            </p:nvSpPr>
            <p:spPr bwMode="auto">
              <a:xfrm flipV="1">
                <a:off x="4083055" y="431651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Freeform 478">
                <a:extLst>
                  <a:ext uri="{FF2B5EF4-FFF2-40B4-BE49-F238E27FC236}">
                    <a16:creationId xmlns:a16="http://schemas.microsoft.com/office/drawing/2014/main" id="{862E3427-CBAD-4FEA-AEAE-AE011B9CABE1}"/>
                  </a:ext>
                </a:extLst>
              </p:cNvPr>
              <p:cNvSpPr>
                <a:spLocks/>
              </p:cNvSpPr>
              <p:nvPr/>
            </p:nvSpPr>
            <p:spPr bwMode="auto">
              <a:xfrm>
                <a:off x="4083055" y="4316518"/>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1"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Line 479">
                <a:extLst>
                  <a:ext uri="{FF2B5EF4-FFF2-40B4-BE49-F238E27FC236}">
                    <a16:creationId xmlns:a16="http://schemas.microsoft.com/office/drawing/2014/main" id="{C152B5BD-3881-41CD-933A-7F6620C3EF39}"/>
                  </a:ext>
                </a:extLst>
              </p:cNvPr>
              <p:cNvSpPr>
                <a:spLocks noChangeShapeType="1"/>
              </p:cNvSpPr>
              <p:nvPr/>
            </p:nvSpPr>
            <p:spPr bwMode="auto">
              <a:xfrm flipV="1">
                <a:off x="4079899" y="4311784"/>
                <a:ext cx="3156" cy="4734"/>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480">
                <a:extLst>
                  <a:ext uri="{FF2B5EF4-FFF2-40B4-BE49-F238E27FC236}">
                    <a16:creationId xmlns:a16="http://schemas.microsoft.com/office/drawing/2014/main" id="{9AF5A522-3C58-4679-A6E1-B4570840B400}"/>
                  </a:ext>
                </a:extLst>
              </p:cNvPr>
              <p:cNvSpPr>
                <a:spLocks/>
              </p:cNvSpPr>
              <p:nvPr/>
            </p:nvSpPr>
            <p:spPr bwMode="auto">
              <a:xfrm>
                <a:off x="4079899" y="4313362"/>
                <a:ext cx="6311" cy="3156"/>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cubicBezTo>
                      <a:pt x="1"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481">
                <a:extLst>
                  <a:ext uri="{FF2B5EF4-FFF2-40B4-BE49-F238E27FC236}">
                    <a16:creationId xmlns:a16="http://schemas.microsoft.com/office/drawing/2014/main" id="{DDDC6E26-7045-496B-A016-94BB94463599}"/>
                  </a:ext>
                </a:extLst>
              </p:cNvPr>
              <p:cNvSpPr>
                <a:spLocks/>
              </p:cNvSpPr>
              <p:nvPr/>
            </p:nvSpPr>
            <p:spPr bwMode="auto">
              <a:xfrm>
                <a:off x="4079899" y="4311784"/>
                <a:ext cx="0" cy="1578"/>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482">
                <a:extLst>
                  <a:ext uri="{FF2B5EF4-FFF2-40B4-BE49-F238E27FC236}">
                    <a16:creationId xmlns:a16="http://schemas.microsoft.com/office/drawing/2014/main" id="{D939E3D2-2D4E-44F6-A560-2BA58398D6B1}"/>
                  </a:ext>
                </a:extLst>
              </p:cNvPr>
              <p:cNvSpPr>
                <a:spLocks/>
              </p:cNvSpPr>
              <p:nvPr/>
            </p:nvSpPr>
            <p:spPr bwMode="auto">
              <a:xfrm>
                <a:off x="4176149" y="4431700"/>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483">
                <a:extLst>
                  <a:ext uri="{FF2B5EF4-FFF2-40B4-BE49-F238E27FC236}">
                    <a16:creationId xmlns:a16="http://schemas.microsoft.com/office/drawing/2014/main" id="{94F9934F-775D-47D6-9782-027774B62C29}"/>
                  </a:ext>
                </a:extLst>
              </p:cNvPr>
              <p:cNvSpPr>
                <a:spLocks/>
              </p:cNvSpPr>
              <p:nvPr/>
            </p:nvSpPr>
            <p:spPr bwMode="auto">
              <a:xfrm>
                <a:off x="4172993" y="4428544"/>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484">
                <a:extLst>
                  <a:ext uri="{FF2B5EF4-FFF2-40B4-BE49-F238E27FC236}">
                    <a16:creationId xmlns:a16="http://schemas.microsoft.com/office/drawing/2014/main" id="{B875D43F-3BC9-41E5-913B-9E397B23A95E}"/>
                  </a:ext>
                </a:extLst>
              </p:cNvPr>
              <p:cNvSpPr>
                <a:spLocks/>
              </p:cNvSpPr>
              <p:nvPr/>
            </p:nvSpPr>
            <p:spPr bwMode="auto">
              <a:xfrm>
                <a:off x="4172993" y="4425388"/>
                <a:ext cx="3156" cy="3156"/>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485">
                <a:extLst>
                  <a:ext uri="{FF2B5EF4-FFF2-40B4-BE49-F238E27FC236}">
                    <a16:creationId xmlns:a16="http://schemas.microsoft.com/office/drawing/2014/main" id="{E8AEB1F5-212C-44E3-8EF3-A9F882D065CE}"/>
                  </a:ext>
                </a:extLst>
              </p:cNvPr>
              <p:cNvSpPr>
                <a:spLocks/>
              </p:cNvSpPr>
              <p:nvPr/>
            </p:nvSpPr>
            <p:spPr bwMode="auto">
              <a:xfrm>
                <a:off x="4172993" y="4422233"/>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2"/>
                      <a:pt x="0" y="1"/>
                      <a:pt x="0" y="1"/>
                    </a:cubicBezTo>
                    <a:cubicBezTo>
                      <a:pt x="1" y="1"/>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486">
                <a:extLst>
                  <a:ext uri="{FF2B5EF4-FFF2-40B4-BE49-F238E27FC236}">
                    <a16:creationId xmlns:a16="http://schemas.microsoft.com/office/drawing/2014/main" id="{11445F9E-B44A-4430-8664-1075AF4309E9}"/>
                  </a:ext>
                </a:extLst>
              </p:cNvPr>
              <p:cNvSpPr>
                <a:spLocks/>
              </p:cNvSpPr>
              <p:nvPr/>
            </p:nvSpPr>
            <p:spPr bwMode="auto">
              <a:xfrm>
                <a:off x="4169837" y="4422233"/>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0" y="1"/>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487">
                <a:extLst>
                  <a:ext uri="{FF2B5EF4-FFF2-40B4-BE49-F238E27FC236}">
                    <a16:creationId xmlns:a16="http://schemas.microsoft.com/office/drawing/2014/main" id="{52C5DD20-01FE-45C6-B46B-61CBDE06964F}"/>
                  </a:ext>
                </a:extLst>
              </p:cNvPr>
              <p:cNvSpPr>
                <a:spLocks/>
              </p:cNvSpPr>
              <p:nvPr/>
            </p:nvSpPr>
            <p:spPr bwMode="auto">
              <a:xfrm>
                <a:off x="4169837" y="4420655"/>
                <a:ext cx="3156" cy="1578"/>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488">
                <a:extLst>
                  <a:ext uri="{FF2B5EF4-FFF2-40B4-BE49-F238E27FC236}">
                    <a16:creationId xmlns:a16="http://schemas.microsoft.com/office/drawing/2014/main" id="{51A098E4-D858-471A-B9AF-8502A393A478}"/>
                  </a:ext>
                </a:extLst>
              </p:cNvPr>
              <p:cNvSpPr>
                <a:spLocks/>
              </p:cNvSpPr>
              <p:nvPr/>
            </p:nvSpPr>
            <p:spPr bwMode="auto">
              <a:xfrm>
                <a:off x="4070432" y="4313362"/>
                <a:ext cx="18934" cy="15778"/>
              </a:xfrm>
              <a:custGeom>
                <a:avLst/>
                <a:gdLst>
                  <a:gd name="T0" fmla="*/ 0 w 6"/>
                  <a:gd name="T1" fmla="*/ 4 h 5"/>
                  <a:gd name="T2" fmla="*/ 1 w 6"/>
                  <a:gd name="T3" fmla="*/ 1 h 5"/>
                  <a:gd name="T4" fmla="*/ 3 w 6"/>
                  <a:gd name="T5" fmla="*/ 0 h 5"/>
                  <a:gd name="T6" fmla="*/ 6 w 6"/>
                  <a:gd name="T7" fmla="*/ 4 h 5"/>
                  <a:gd name="T8" fmla="*/ 1 w 6"/>
                  <a:gd name="T9" fmla="*/ 5 h 5"/>
                  <a:gd name="T10" fmla="*/ 0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0" y="4"/>
                    </a:moveTo>
                    <a:cubicBezTo>
                      <a:pt x="0" y="4"/>
                      <a:pt x="0" y="2"/>
                      <a:pt x="1" y="1"/>
                    </a:cubicBezTo>
                    <a:cubicBezTo>
                      <a:pt x="2" y="0"/>
                      <a:pt x="3" y="0"/>
                      <a:pt x="3" y="0"/>
                    </a:cubicBezTo>
                    <a:cubicBezTo>
                      <a:pt x="6" y="4"/>
                      <a:pt x="6" y="4"/>
                      <a:pt x="6" y="4"/>
                    </a:cubicBezTo>
                    <a:cubicBezTo>
                      <a:pt x="1" y="5"/>
                      <a:pt x="1" y="5"/>
                      <a:pt x="1" y="5"/>
                    </a:cubicBezTo>
                    <a:lnTo>
                      <a:pt x="0" y="4"/>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489">
                <a:extLst>
                  <a:ext uri="{FF2B5EF4-FFF2-40B4-BE49-F238E27FC236}">
                    <a16:creationId xmlns:a16="http://schemas.microsoft.com/office/drawing/2014/main" id="{7ECF68D8-4764-444F-A368-E80CE9BC3952}"/>
                  </a:ext>
                </a:extLst>
              </p:cNvPr>
              <p:cNvSpPr>
                <a:spLocks/>
              </p:cNvSpPr>
              <p:nvPr/>
            </p:nvSpPr>
            <p:spPr bwMode="auto">
              <a:xfrm>
                <a:off x="4073588" y="4316518"/>
                <a:ext cx="39447" cy="31557"/>
              </a:xfrm>
              <a:custGeom>
                <a:avLst/>
                <a:gdLst>
                  <a:gd name="T0" fmla="*/ 11 w 13"/>
                  <a:gd name="T1" fmla="*/ 1 h 10"/>
                  <a:gd name="T2" fmla="*/ 0 w 13"/>
                  <a:gd name="T3" fmla="*/ 3 h 10"/>
                  <a:gd name="T4" fmla="*/ 5 w 13"/>
                  <a:gd name="T5" fmla="*/ 10 h 10"/>
                  <a:gd name="T6" fmla="*/ 13 w 13"/>
                  <a:gd name="T7" fmla="*/ 8 h 10"/>
                  <a:gd name="T8" fmla="*/ 11 w 13"/>
                  <a:gd name="T9" fmla="*/ 1 h 10"/>
                </a:gdLst>
                <a:ahLst/>
                <a:cxnLst>
                  <a:cxn ang="0">
                    <a:pos x="T0" y="T1"/>
                  </a:cxn>
                  <a:cxn ang="0">
                    <a:pos x="T2" y="T3"/>
                  </a:cxn>
                  <a:cxn ang="0">
                    <a:pos x="T4" y="T5"/>
                  </a:cxn>
                  <a:cxn ang="0">
                    <a:pos x="T6" y="T7"/>
                  </a:cxn>
                  <a:cxn ang="0">
                    <a:pos x="T8" y="T9"/>
                  </a:cxn>
                </a:cxnLst>
                <a:rect l="0" t="0" r="r" b="b"/>
                <a:pathLst>
                  <a:path w="13" h="10">
                    <a:moveTo>
                      <a:pt x="11" y="1"/>
                    </a:moveTo>
                    <a:cubicBezTo>
                      <a:pt x="10" y="0"/>
                      <a:pt x="1" y="5"/>
                      <a:pt x="0" y="3"/>
                    </a:cubicBezTo>
                    <a:cubicBezTo>
                      <a:pt x="5" y="10"/>
                      <a:pt x="5" y="10"/>
                      <a:pt x="5" y="10"/>
                    </a:cubicBezTo>
                    <a:cubicBezTo>
                      <a:pt x="5" y="10"/>
                      <a:pt x="11" y="7"/>
                      <a:pt x="13" y="8"/>
                    </a:cubicBezTo>
                    <a:lnTo>
                      <a:pt x="1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490">
                <a:extLst>
                  <a:ext uri="{FF2B5EF4-FFF2-40B4-BE49-F238E27FC236}">
                    <a16:creationId xmlns:a16="http://schemas.microsoft.com/office/drawing/2014/main" id="{74EE9FF9-9616-4DEB-B538-1E7C479A64B9}"/>
                  </a:ext>
                </a:extLst>
              </p:cNvPr>
              <p:cNvSpPr>
                <a:spLocks/>
              </p:cNvSpPr>
              <p:nvPr/>
            </p:nvSpPr>
            <p:spPr bwMode="auto">
              <a:xfrm>
                <a:off x="4160370" y="4420655"/>
                <a:ext cx="18934" cy="20512"/>
              </a:xfrm>
              <a:custGeom>
                <a:avLst/>
                <a:gdLst>
                  <a:gd name="T0" fmla="*/ 1 w 6"/>
                  <a:gd name="T1" fmla="*/ 6 h 7"/>
                  <a:gd name="T2" fmla="*/ 4 w 6"/>
                  <a:gd name="T3" fmla="*/ 6 h 7"/>
                  <a:gd name="T4" fmla="*/ 6 w 6"/>
                  <a:gd name="T5" fmla="*/ 5 h 7"/>
                  <a:gd name="T6" fmla="*/ 2 w 6"/>
                  <a:gd name="T7" fmla="*/ 0 h 7"/>
                  <a:gd name="T8" fmla="*/ 0 w 6"/>
                  <a:gd name="T9" fmla="*/ 5 h 7"/>
                  <a:gd name="T10" fmla="*/ 1 w 6"/>
                  <a:gd name="T11" fmla="*/ 6 h 7"/>
                </a:gdLst>
                <a:ahLst/>
                <a:cxnLst>
                  <a:cxn ang="0">
                    <a:pos x="T0" y="T1"/>
                  </a:cxn>
                  <a:cxn ang="0">
                    <a:pos x="T2" y="T3"/>
                  </a:cxn>
                  <a:cxn ang="0">
                    <a:pos x="T4" y="T5"/>
                  </a:cxn>
                  <a:cxn ang="0">
                    <a:pos x="T6" y="T7"/>
                  </a:cxn>
                  <a:cxn ang="0">
                    <a:pos x="T8" y="T9"/>
                  </a:cxn>
                  <a:cxn ang="0">
                    <a:pos x="T10" y="T11"/>
                  </a:cxn>
                </a:cxnLst>
                <a:rect l="0" t="0" r="r" b="b"/>
                <a:pathLst>
                  <a:path w="6" h="7">
                    <a:moveTo>
                      <a:pt x="1" y="6"/>
                    </a:moveTo>
                    <a:cubicBezTo>
                      <a:pt x="2" y="7"/>
                      <a:pt x="3" y="7"/>
                      <a:pt x="4" y="6"/>
                    </a:cubicBezTo>
                    <a:cubicBezTo>
                      <a:pt x="5" y="5"/>
                      <a:pt x="6" y="5"/>
                      <a:pt x="6" y="5"/>
                    </a:cubicBezTo>
                    <a:cubicBezTo>
                      <a:pt x="2" y="0"/>
                      <a:pt x="2" y="0"/>
                      <a:pt x="2" y="0"/>
                    </a:cubicBezTo>
                    <a:cubicBezTo>
                      <a:pt x="0" y="5"/>
                      <a:pt x="0" y="5"/>
                      <a:pt x="0" y="5"/>
                    </a:cubicBezTo>
                    <a:lnTo>
                      <a:pt x="1"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491">
                <a:extLst>
                  <a:ext uri="{FF2B5EF4-FFF2-40B4-BE49-F238E27FC236}">
                    <a16:creationId xmlns:a16="http://schemas.microsoft.com/office/drawing/2014/main" id="{E04076EA-E4B0-43A9-B066-40C465E2183E}"/>
                  </a:ext>
                </a:extLst>
              </p:cNvPr>
              <p:cNvSpPr>
                <a:spLocks/>
              </p:cNvSpPr>
              <p:nvPr/>
            </p:nvSpPr>
            <p:spPr bwMode="auto">
              <a:xfrm>
                <a:off x="4147747" y="4395410"/>
                <a:ext cx="31557" cy="42602"/>
              </a:xfrm>
              <a:custGeom>
                <a:avLst/>
                <a:gdLst>
                  <a:gd name="T0" fmla="*/ 9 w 10"/>
                  <a:gd name="T1" fmla="*/ 3 h 14"/>
                  <a:gd name="T2" fmla="*/ 5 w 10"/>
                  <a:gd name="T3" fmla="*/ 14 h 14"/>
                  <a:gd name="T4" fmla="*/ 0 w 10"/>
                  <a:gd name="T5" fmla="*/ 7 h 14"/>
                  <a:gd name="T6" fmla="*/ 3 w 10"/>
                  <a:gd name="T7" fmla="*/ 0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4" y="12"/>
                      <a:pt x="5" y="14"/>
                    </a:cubicBezTo>
                    <a:cubicBezTo>
                      <a:pt x="0" y="7"/>
                      <a:pt x="0" y="7"/>
                      <a:pt x="0" y="7"/>
                    </a:cubicBezTo>
                    <a:cubicBezTo>
                      <a:pt x="0" y="7"/>
                      <a:pt x="3" y="2"/>
                      <a:pt x="3" y="0"/>
                    </a:cubicBezTo>
                    <a:lnTo>
                      <a:pt x="9"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492">
                <a:extLst>
                  <a:ext uri="{FF2B5EF4-FFF2-40B4-BE49-F238E27FC236}">
                    <a16:creationId xmlns:a16="http://schemas.microsoft.com/office/drawing/2014/main" id="{23BBEC9C-561D-4250-8519-6449E070CBA5}"/>
                  </a:ext>
                </a:extLst>
              </p:cNvPr>
              <p:cNvSpPr>
                <a:spLocks/>
              </p:cNvSpPr>
              <p:nvPr/>
            </p:nvSpPr>
            <p:spPr bwMode="auto">
              <a:xfrm>
                <a:off x="4095678" y="4319673"/>
                <a:ext cx="80471" cy="91515"/>
              </a:xfrm>
              <a:custGeom>
                <a:avLst/>
                <a:gdLst>
                  <a:gd name="T0" fmla="*/ 15 w 26"/>
                  <a:gd name="T1" fmla="*/ 14 h 29"/>
                  <a:gd name="T2" fmla="*/ 15 w 26"/>
                  <a:gd name="T3" fmla="*/ 14 h 29"/>
                  <a:gd name="T4" fmla="*/ 4 w 26"/>
                  <a:gd name="T5" fmla="*/ 0 h 29"/>
                  <a:gd name="T6" fmla="*/ 0 w 26"/>
                  <a:gd name="T7" fmla="*/ 11 h 29"/>
                  <a:gd name="T8" fmla="*/ 2 w 26"/>
                  <a:gd name="T9" fmla="*/ 13 h 29"/>
                  <a:gd name="T10" fmla="*/ 2 w 26"/>
                  <a:gd name="T11" fmla="*/ 12 h 29"/>
                  <a:gd name="T12" fmla="*/ 9 w 26"/>
                  <a:gd name="T13" fmla="*/ 19 h 29"/>
                  <a:gd name="T14" fmla="*/ 14 w 26"/>
                  <a:gd name="T15" fmla="*/ 27 h 29"/>
                  <a:gd name="T16" fmla="*/ 13 w 26"/>
                  <a:gd name="T17" fmla="*/ 27 h 29"/>
                  <a:gd name="T18" fmla="*/ 15 w 26"/>
                  <a:gd name="T19" fmla="*/ 29 h 29"/>
                  <a:gd name="T20" fmla="*/ 26 w 26"/>
                  <a:gd name="T21" fmla="*/ 27 h 29"/>
                  <a:gd name="T22" fmla="*/ 15 w 26"/>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15" y="14"/>
                    </a:moveTo>
                    <a:cubicBezTo>
                      <a:pt x="15" y="14"/>
                      <a:pt x="15" y="14"/>
                      <a:pt x="15" y="14"/>
                    </a:cubicBezTo>
                    <a:cubicBezTo>
                      <a:pt x="4" y="0"/>
                      <a:pt x="4" y="0"/>
                      <a:pt x="4" y="0"/>
                    </a:cubicBezTo>
                    <a:cubicBezTo>
                      <a:pt x="5" y="2"/>
                      <a:pt x="0" y="11"/>
                      <a:pt x="0" y="11"/>
                    </a:cubicBezTo>
                    <a:cubicBezTo>
                      <a:pt x="2" y="13"/>
                      <a:pt x="2" y="13"/>
                      <a:pt x="2" y="13"/>
                    </a:cubicBezTo>
                    <a:cubicBezTo>
                      <a:pt x="2" y="12"/>
                      <a:pt x="2" y="12"/>
                      <a:pt x="2" y="12"/>
                    </a:cubicBezTo>
                    <a:cubicBezTo>
                      <a:pt x="2" y="12"/>
                      <a:pt x="6" y="15"/>
                      <a:pt x="9" y="19"/>
                    </a:cubicBezTo>
                    <a:cubicBezTo>
                      <a:pt x="12" y="22"/>
                      <a:pt x="14" y="27"/>
                      <a:pt x="14" y="27"/>
                    </a:cubicBezTo>
                    <a:cubicBezTo>
                      <a:pt x="13" y="27"/>
                      <a:pt x="13" y="27"/>
                      <a:pt x="13" y="27"/>
                    </a:cubicBezTo>
                    <a:cubicBezTo>
                      <a:pt x="15" y="29"/>
                      <a:pt x="15" y="29"/>
                      <a:pt x="15" y="29"/>
                    </a:cubicBezTo>
                    <a:cubicBezTo>
                      <a:pt x="15" y="29"/>
                      <a:pt x="25" y="26"/>
                      <a:pt x="26" y="27"/>
                    </a:cubicBezTo>
                    <a:lnTo>
                      <a:pt x="15"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493">
                <a:extLst>
                  <a:ext uri="{FF2B5EF4-FFF2-40B4-BE49-F238E27FC236}">
                    <a16:creationId xmlns:a16="http://schemas.microsoft.com/office/drawing/2014/main" id="{33999D8F-966A-4443-AA23-EEC56CEC0E3D}"/>
                  </a:ext>
                </a:extLst>
              </p:cNvPr>
              <p:cNvSpPr>
                <a:spLocks/>
              </p:cNvSpPr>
              <p:nvPr/>
            </p:nvSpPr>
            <p:spPr bwMode="auto">
              <a:xfrm>
                <a:off x="4083055" y="4322829"/>
                <a:ext cx="93093" cy="102560"/>
              </a:xfrm>
              <a:custGeom>
                <a:avLst/>
                <a:gdLst>
                  <a:gd name="T0" fmla="*/ 24 w 30"/>
                  <a:gd name="T1" fmla="*/ 8 h 33"/>
                  <a:gd name="T2" fmla="*/ 0 w 30"/>
                  <a:gd name="T3" fmla="*/ 4 h 33"/>
                  <a:gd name="T4" fmla="*/ 14 w 30"/>
                  <a:gd name="T5" fmla="*/ 17 h 33"/>
                  <a:gd name="T6" fmla="*/ 25 w 30"/>
                  <a:gd name="T7" fmla="*/ 33 h 33"/>
                  <a:gd name="T8" fmla="*/ 24 w 30"/>
                  <a:gd name="T9" fmla="*/ 8 h 33"/>
                </a:gdLst>
                <a:ahLst/>
                <a:cxnLst>
                  <a:cxn ang="0">
                    <a:pos x="T0" y="T1"/>
                  </a:cxn>
                  <a:cxn ang="0">
                    <a:pos x="T2" y="T3"/>
                  </a:cxn>
                  <a:cxn ang="0">
                    <a:pos x="T4" y="T5"/>
                  </a:cxn>
                  <a:cxn ang="0">
                    <a:pos x="T6" y="T7"/>
                  </a:cxn>
                  <a:cxn ang="0">
                    <a:pos x="T8" y="T9"/>
                  </a:cxn>
                </a:cxnLst>
                <a:rect l="0" t="0" r="r" b="b"/>
                <a:pathLst>
                  <a:path w="30" h="33">
                    <a:moveTo>
                      <a:pt x="24" y="8"/>
                    </a:moveTo>
                    <a:cubicBezTo>
                      <a:pt x="11" y="0"/>
                      <a:pt x="0" y="4"/>
                      <a:pt x="0" y="4"/>
                    </a:cubicBezTo>
                    <a:cubicBezTo>
                      <a:pt x="0" y="4"/>
                      <a:pt x="6" y="8"/>
                      <a:pt x="14" y="17"/>
                    </a:cubicBezTo>
                    <a:cubicBezTo>
                      <a:pt x="22" y="26"/>
                      <a:pt x="25" y="33"/>
                      <a:pt x="25" y="33"/>
                    </a:cubicBezTo>
                    <a:cubicBezTo>
                      <a:pt x="25" y="33"/>
                      <a:pt x="30" y="23"/>
                      <a:pt x="24" y="8"/>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494">
                <a:extLst>
                  <a:ext uri="{FF2B5EF4-FFF2-40B4-BE49-F238E27FC236}">
                    <a16:creationId xmlns:a16="http://schemas.microsoft.com/office/drawing/2014/main" id="{F7813961-A0A0-474C-86D7-729AEE42D6A7}"/>
                  </a:ext>
                </a:extLst>
              </p:cNvPr>
              <p:cNvSpPr>
                <a:spLocks/>
              </p:cNvSpPr>
              <p:nvPr/>
            </p:nvSpPr>
            <p:spPr bwMode="auto">
              <a:xfrm>
                <a:off x="4095678" y="4335452"/>
                <a:ext cx="45758" cy="28401"/>
              </a:xfrm>
              <a:custGeom>
                <a:avLst/>
                <a:gdLst>
                  <a:gd name="T0" fmla="*/ 15 w 15"/>
                  <a:gd name="T1" fmla="*/ 4 h 9"/>
                  <a:gd name="T2" fmla="*/ 0 w 15"/>
                  <a:gd name="T3" fmla="*/ 1 h 9"/>
                  <a:gd name="T4" fmla="*/ 9 w 15"/>
                  <a:gd name="T5" fmla="*/ 9 h 9"/>
                  <a:gd name="T6" fmla="*/ 15 w 15"/>
                  <a:gd name="T7" fmla="*/ 4 h 9"/>
                </a:gdLst>
                <a:ahLst/>
                <a:cxnLst>
                  <a:cxn ang="0">
                    <a:pos x="T0" y="T1"/>
                  </a:cxn>
                  <a:cxn ang="0">
                    <a:pos x="T2" y="T3"/>
                  </a:cxn>
                  <a:cxn ang="0">
                    <a:pos x="T4" y="T5"/>
                  </a:cxn>
                  <a:cxn ang="0">
                    <a:pos x="T6" y="T7"/>
                  </a:cxn>
                </a:cxnLst>
                <a:rect l="0" t="0" r="r" b="b"/>
                <a:pathLst>
                  <a:path w="15" h="9">
                    <a:moveTo>
                      <a:pt x="15" y="4"/>
                    </a:moveTo>
                    <a:cubicBezTo>
                      <a:pt x="5" y="0"/>
                      <a:pt x="0" y="1"/>
                      <a:pt x="0" y="1"/>
                    </a:cubicBezTo>
                    <a:cubicBezTo>
                      <a:pt x="0" y="1"/>
                      <a:pt x="5" y="4"/>
                      <a:pt x="9" y="9"/>
                    </a:cubicBez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495">
                <a:extLst>
                  <a:ext uri="{FF2B5EF4-FFF2-40B4-BE49-F238E27FC236}">
                    <a16:creationId xmlns:a16="http://schemas.microsoft.com/office/drawing/2014/main" id="{33B4CF60-704F-4C98-B31A-AB9034CA8A69}"/>
                  </a:ext>
                </a:extLst>
              </p:cNvPr>
              <p:cNvSpPr>
                <a:spLocks/>
              </p:cNvSpPr>
              <p:nvPr/>
            </p:nvSpPr>
            <p:spPr bwMode="auto">
              <a:xfrm>
                <a:off x="4138280" y="4363853"/>
                <a:ext cx="25246" cy="50491"/>
              </a:xfrm>
              <a:custGeom>
                <a:avLst/>
                <a:gdLst>
                  <a:gd name="T0" fmla="*/ 6 w 8"/>
                  <a:gd name="T1" fmla="*/ 0 h 16"/>
                  <a:gd name="T2" fmla="*/ 6 w 8"/>
                  <a:gd name="T3" fmla="*/ 16 h 16"/>
                  <a:gd name="T4" fmla="*/ 0 w 8"/>
                  <a:gd name="T5" fmla="*/ 6 h 16"/>
                  <a:gd name="T6" fmla="*/ 6 w 8"/>
                  <a:gd name="T7" fmla="*/ 0 h 16"/>
                </a:gdLst>
                <a:ahLst/>
                <a:cxnLst>
                  <a:cxn ang="0">
                    <a:pos x="T0" y="T1"/>
                  </a:cxn>
                  <a:cxn ang="0">
                    <a:pos x="T2" y="T3"/>
                  </a:cxn>
                  <a:cxn ang="0">
                    <a:pos x="T4" y="T5"/>
                  </a:cxn>
                  <a:cxn ang="0">
                    <a:pos x="T6" y="T7"/>
                  </a:cxn>
                </a:cxnLst>
                <a:rect l="0" t="0" r="r" b="b"/>
                <a:pathLst>
                  <a:path w="8" h="16">
                    <a:moveTo>
                      <a:pt x="6" y="0"/>
                    </a:moveTo>
                    <a:cubicBezTo>
                      <a:pt x="8" y="11"/>
                      <a:pt x="6" y="16"/>
                      <a:pt x="6" y="16"/>
                    </a:cubicBezTo>
                    <a:cubicBezTo>
                      <a:pt x="6" y="16"/>
                      <a:pt x="4" y="10"/>
                      <a:pt x="0" y="6"/>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496">
                <a:extLst>
                  <a:ext uri="{FF2B5EF4-FFF2-40B4-BE49-F238E27FC236}">
                    <a16:creationId xmlns:a16="http://schemas.microsoft.com/office/drawing/2014/main" id="{95D5D3E0-CD8F-4C0D-AB47-15A40AD49939}"/>
                  </a:ext>
                </a:extLst>
              </p:cNvPr>
              <p:cNvSpPr>
                <a:spLocks/>
              </p:cNvSpPr>
              <p:nvPr/>
            </p:nvSpPr>
            <p:spPr bwMode="auto">
              <a:xfrm>
                <a:off x="4135125" y="4351230"/>
                <a:ext cx="18934" cy="18934"/>
              </a:xfrm>
              <a:custGeom>
                <a:avLst/>
                <a:gdLst>
                  <a:gd name="T0" fmla="*/ 10 w 12"/>
                  <a:gd name="T1" fmla="*/ 8 h 12"/>
                  <a:gd name="T2" fmla="*/ 8 w 12"/>
                  <a:gd name="T3" fmla="*/ 6 h 12"/>
                  <a:gd name="T4" fmla="*/ 12 w 12"/>
                  <a:gd name="T5" fmla="*/ 2 h 12"/>
                  <a:gd name="T6" fmla="*/ 10 w 12"/>
                  <a:gd name="T7" fmla="*/ 0 h 12"/>
                  <a:gd name="T8" fmla="*/ 8 w 12"/>
                  <a:gd name="T9" fmla="*/ 4 h 12"/>
                  <a:gd name="T10" fmla="*/ 4 w 12"/>
                  <a:gd name="T11" fmla="*/ 0 h 12"/>
                  <a:gd name="T12" fmla="*/ 4 w 12"/>
                  <a:gd name="T13" fmla="*/ 2 h 12"/>
                  <a:gd name="T14" fmla="*/ 6 w 12"/>
                  <a:gd name="T15" fmla="*/ 4 h 12"/>
                  <a:gd name="T16" fmla="*/ 0 w 12"/>
                  <a:gd name="T17" fmla="*/ 10 h 12"/>
                  <a:gd name="T18" fmla="*/ 0 w 12"/>
                  <a:gd name="T19" fmla="*/ 12 h 12"/>
                  <a:gd name="T20" fmla="*/ 6 w 12"/>
                  <a:gd name="T21" fmla="*/ 6 h 12"/>
                  <a:gd name="T22" fmla="*/ 10 w 12"/>
                  <a:gd name="T23" fmla="*/ 10 h 12"/>
                  <a:gd name="T24" fmla="*/ 10 w 12"/>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0" y="8"/>
                    </a:moveTo>
                    <a:lnTo>
                      <a:pt x="8" y="6"/>
                    </a:lnTo>
                    <a:lnTo>
                      <a:pt x="12" y="2"/>
                    </a:lnTo>
                    <a:lnTo>
                      <a:pt x="10" y="0"/>
                    </a:lnTo>
                    <a:lnTo>
                      <a:pt x="8" y="4"/>
                    </a:lnTo>
                    <a:lnTo>
                      <a:pt x="4" y="0"/>
                    </a:lnTo>
                    <a:lnTo>
                      <a:pt x="4" y="2"/>
                    </a:lnTo>
                    <a:lnTo>
                      <a:pt x="6" y="4"/>
                    </a:lnTo>
                    <a:lnTo>
                      <a:pt x="0" y="10"/>
                    </a:lnTo>
                    <a:lnTo>
                      <a:pt x="0" y="12"/>
                    </a:lnTo>
                    <a:lnTo>
                      <a:pt x="6" y="6"/>
                    </a:lnTo>
                    <a:lnTo>
                      <a:pt x="10" y="10"/>
                    </a:lnTo>
                    <a:lnTo>
                      <a:pt x="1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497">
                <a:extLst>
                  <a:ext uri="{FF2B5EF4-FFF2-40B4-BE49-F238E27FC236}">
                    <a16:creationId xmlns:a16="http://schemas.microsoft.com/office/drawing/2014/main" id="{765D744F-C5BA-4F87-BCDD-CB459E8C5AE5}"/>
                  </a:ext>
                </a:extLst>
              </p:cNvPr>
              <p:cNvSpPr>
                <a:spLocks/>
              </p:cNvSpPr>
              <p:nvPr/>
            </p:nvSpPr>
            <p:spPr bwMode="auto">
              <a:xfrm>
                <a:off x="3993118" y="2490950"/>
                <a:ext cx="93093" cy="112027"/>
              </a:xfrm>
              <a:custGeom>
                <a:avLst/>
                <a:gdLst>
                  <a:gd name="T0" fmla="*/ 5 w 30"/>
                  <a:gd name="T1" fmla="*/ 0 h 36"/>
                  <a:gd name="T2" fmla="*/ 14 w 30"/>
                  <a:gd name="T3" fmla="*/ 34 h 36"/>
                  <a:gd name="T4" fmla="*/ 17 w 30"/>
                  <a:gd name="T5" fmla="*/ 36 h 36"/>
                  <a:gd name="T6" fmla="*/ 30 w 30"/>
                  <a:gd name="T7" fmla="*/ 17 h 36"/>
                  <a:gd name="T8" fmla="*/ 5 w 30"/>
                  <a:gd name="T9" fmla="*/ 0 h 36"/>
                </a:gdLst>
                <a:ahLst/>
                <a:cxnLst>
                  <a:cxn ang="0">
                    <a:pos x="T0" y="T1"/>
                  </a:cxn>
                  <a:cxn ang="0">
                    <a:pos x="T2" y="T3"/>
                  </a:cxn>
                  <a:cxn ang="0">
                    <a:pos x="T4" y="T5"/>
                  </a:cxn>
                  <a:cxn ang="0">
                    <a:pos x="T6" y="T7"/>
                  </a:cxn>
                  <a:cxn ang="0">
                    <a:pos x="T8" y="T9"/>
                  </a:cxn>
                </a:cxnLst>
                <a:rect l="0" t="0" r="r" b="b"/>
                <a:pathLst>
                  <a:path w="30" h="36">
                    <a:moveTo>
                      <a:pt x="5" y="0"/>
                    </a:moveTo>
                    <a:cubicBezTo>
                      <a:pt x="4" y="1"/>
                      <a:pt x="0" y="25"/>
                      <a:pt x="14" y="34"/>
                    </a:cubicBezTo>
                    <a:cubicBezTo>
                      <a:pt x="17" y="36"/>
                      <a:pt x="17" y="36"/>
                      <a:pt x="17" y="36"/>
                    </a:cubicBezTo>
                    <a:cubicBezTo>
                      <a:pt x="30" y="17"/>
                      <a:pt x="30" y="17"/>
                      <a:pt x="30" y="17"/>
                    </a:cubicBezTo>
                    <a:lnTo>
                      <a:pt x="5"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498">
                <a:extLst>
                  <a:ext uri="{FF2B5EF4-FFF2-40B4-BE49-F238E27FC236}">
                    <a16:creationId xmlns:a16="http://schemas.microsoft.com/office/drawing/2014/main" id="{D17775EA-61B5-46FD-9A35-8232C70A11CE}"/>
                  </a:ext>
                </a:extLst>
              </p:cNvPr>
              <p:cNvSpPr>
                <a:spLocks/>
              </p:cNvSpPr>
              <p:nvPr/>
            </p:nvSpPr>
            <p:spPr bwMode="auto">
              <a:xfrm>
                <a:off x="4007319" y="2446771"/>
                <a:ext cx="168830" cy="127806"/>
              </a:xfrm>
              <a:custGeom>
                <a:avLst/>
                <a:gdLst>
                  <a:gd name="T0" fmla="*/ 35 w 54"/>
                  <a:gd name="T1" fmla="*/ 9 h 41"/>
                  <a:gd name="T2" fmla="*/ 0 w 54"/>
                  <a:gd name="T3" fmla="*/ 14 h 41"/>
                  <a:gd name="T4" fmla="*/ 41 w 54"/>
                  <a:gd name="T5" fmla="*/ 41 h 41"/>
                  <a:gd name="T6" fmla="*/ 54 w 54"/>
                  <a:gd name="T7" fmla="*/ 21 h 41"/>
                  <a:gd name="T8" fmla="*/ 35 w 54"/>
                  <a:gd name="T9" fmla="*/ 9 h 41"/>
                </a:gdLst>
                <a:ahLst/>
                <a:cxnLst>
                  <a:cxn ang="0">
                    <a:pos x="T0" y="T1"/>
                  </a:cxn>
                  <a:cxn ang="0">
                    <a:pos x="T2" y="T3"/>
                  </a:cxn>
                  <a:cxn ang="0">
                    <a:pos x="T4" y="T5"/>
                  </a:cxn>
                  <a:cxn ang="0">
                    <a:pos x="T6" y="T7"/>
                  </a:cxn>
                  <a:cxn ang="0">
                    <a:pos x="T8" y="T9"/>
                  </a:cxn>
                </a:cxnLst>
                <a:rect l="0" t="0" r="r" b="b"/>
                <a:pathLst>
                  <a:path w="54" h="41">
                    <a:moveTo>
                      <a:pt x="35" y="9"/>
                    </a:moveTo>
                    <a:cubicBezTo>
                      <a:pt x="21" y="0"/>
                      <a:pt x="1" y="13"/>
                      <a:pt x="0" y="14"/>
                    </a:cubicBezTo>
                    <a:cubicBezTo>
                      <a:pt x="41" y="41"/>
                      <a:pt x="41" y="41"/>
                      <a:pt x="41" y="41"/>
                    </a:cubicBezTo>
                    <a:cubicBezTo>
                      <a:pt x="54" y="21"/>
                      <a:pt x="54" y="21"/>
                      <a:pt x="54" y="21"/>
                    </a:cubicBezTo>
                    <a:lnTo>
                      <a:pt x="35" y="9"/>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499">
                <a:extLst>
                  <a:ext uri="{FF2B5EF4-FFF2-40B4-BE49-F238E27FC236}">
                    <a16:creationId xmlns:a16="http://schemas.microsoft.com/office/drawing/2014/main" id="{FB07E13E-FC82-4C04-A5FF-2CC2ABFAADA1}"/>
                  </a:ext>
                </a:extLst>
              </p:cNvPr>
              <p:cNvSpPr>
                <a:spLocks/>
              </p:cNvSpPr>
              <p:nvPr/>
            </p:nvSpPr>
            <p:spPr bwMode="auto">
              <a:xfrm>
                <a:off x="4045187" y="2543020"/>
                <a:ext cx="89938" cy="94671"/>
              </a:xfrm>
              <a:custGeom>
                <a:avLst/>
                <a:gdLst>
                  <a:gd name="T0" fmla="*/ 26 w 57"/>
                  <a:gd name="T1" fmla="*/ 0 h 60"/>
                  <a:gd name="T2" fmla="*/ 0 w 57"/>
                  <a:gd name="T3" fmla="*/ 38 h 60"/>
                  <a:gd name="T4" fmla="*/ 32 w 57"/>
                  <a:gd name="T5" fmla="*/ 60 h 60"/>
                  <a:gd name="T6" fmla="*/ 57 w 57"/>
                  <a:gd name="T7" fmla="*/ 20 h 60"/>
                  <a:gd name="T8" fmla="*/ 26 w 57"/>
                  <a:gd name="T9" fmla="*/ 0 h 60"/>
                </a:gdLst>
                <a:ahLst/>
                <a:cxnLst>
                  <a:cxn ang="0">
                    <a:pos x="T0" y="T1"/>
                  </a:cxn>
                  <a:cxn ang="0">
                    <a:pos x="T2" y="T3"/>
                  </a:cxn>
                  <a:cxn ang="0">
                    <a:pos x="T4" y="T5"/>
                  </a:cxn>
                  <a:cxn ang="0">
                    <a:pos x="T6" y="T7"/>
                  </a:cxn>
                  <a:cxn ang="0">
                    <a:pos x="T8" y="T9"/>
                  </a:cxn>
                </a:cxnLst>
                <a:rect l="0" t="0" r="r" b="b"/>
                <a:pathLst>
                  <a:path w="57" h="60">
                    <a:moveTo>
                      <a:pt x="26" y="0"/>
                    </a:moveTo>
                    <a:lnTo>
                      <a:pt x="0" y="38"/>
                    </a:lnTo>
                    <a:lnTo>
                      <a:pt x="32" y="60"/>
                    </a:lnTo>
                    <a:lnTo>
                      <a:pt x="57" y="20"/>
                    </a:lnTo>
                    <a:lnTo>
                      <a:pt x="26"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500">
                <a:extLst>
                  <a:ext uri="{FF2B5EF4-FFF2-40B4-BE49-F238E27FC236}">
                    <a16:creationId xmlns:a16="http://schemas.microsoft.com/office/drawing/2014/main" id="{3BC42BD1-C85C-4B34-9809-22A1B11E2392}"/>
                  </a:ext>
                </a:extLst>
              </p:cNvPr>
              <p:cNvSpPr>
                <a:spLocks/>
              </p:cNvSpPr>
              <p:nvPr/>
            </p:nvSpPr>
            <p:spPr bwMode="auto">
              <a:xfrm>
                <a:off x="4051498" y="2543020"/>
                <a:ext cx="58381" cy="78892"/>
              </a:xfrm>
              <a:custGeom>
                <a:avLst/>
                <a:gdLst>
                  <a:gd name="T0" fmla="*/ 7 w 19"/>
                  <a:gd name="T1" fmla="*/ 24 h 25"/>
                  <a:gd name="T2" fmla="*/ 8 w 19"/>
                  <a:gd name="T3" fmla="*/ 22 h 25"/>
                  <a:gd name="T4" fmla="*/ 10 w 19"/>
                  <a:gd name="T5" fmla="*/ 20 h 25"/>
                  <a:gd name="T6" fmla="*/ 10 w 19"/>
                  <a:gd name="T7" fmla="*/ 18 h 25"/>
                  <a:gd name="T8" fmla="*/ 12 w 19"/>
                  <a:gd name="T9" fmla="*/ 17 h 25"/>
                  <a:gd name="T10" fmla="*/ 12 w 19"/>
                  <a:gd name="T11" fmla="*/ 15 h 25"/>
                  <a:gd name="T12" fmla="*/ 14 w 19"/>
                  <a:gd name="T13" fmla="*/ 14 h 25"/>
                  <a:gd name="T14" fmla="*/ 14 w 19"/>
                  <a:gd name="T15" fmla="*/ 12 h 25"/>
                  <a:gd name="T16" fmla="*/ 16 w 19"/>
                  <a:gd name="T17" fmla="*/ 11 h 25"/>
                  <a:gd name="T18" fmla="*/ 17 w 19"/>
                  <a:gd name="T19" fmla="*/ 8 h 25"/>
                  <a:gd name="T20" fmla="*/ 18 w 19"/>
                  <a:gd name="T21" fmla="*/ 7 h 25"/>
                  <a:gd name="T22" fmla="*/ 19 w 19"/>
                  <a:gd name="T23" fmla="*/ 5 h 25"/>
                  <a:gd name="T24" fmla="*/ 12 w 19"/>
                  <a:gd name="T25" fmla="*/ 0 h 25"/>
                  <a:gd name="T26" fmla="*/ 12 w 19"/>
                  <a:gd name="T27" fmla="*/ 3 h 25"/>
                  <a:gd name="T28" fmla="*/ 10 w 19"/>
                  <a:gd name="T29" fmla="*/ 4 h 25"/>
                  <a:gd name="T30" fmla="*/ 10 w 19"/>
                  <a:gd name="T31" fmla="*/ 6 h 25"/>
                  <a:gd name="T32" fmla="*/ 8 w 19"/>
                  <a:gd name="T33" fmla="*/ 8 h 25"/>
                  <a:gd name="T34" fmla="*/ 8 w 19"/>
                  <a:gd name="T35" fmla="*/ 10 h 25"/>
                  <a:gd name="T36" fmla="*/ 6 w 19"/>
                  <a:gd name="T37" fmla="*/ 11 h 25"/>
                  <a:gd name="T38" fmla="*/ 5 w 19"/>
                  <a:gd name="T39" fmla="*/ 13 h 25"/>
                  <a:gd name="T40" fmla="*/ 4 w 19"/>
                  <a:gd name="T41" fmla="*/ 14 h 25"/>
                  <a:gd name="T42" fmla="*/ 3 w 19"/>
                  <a:gd name="T43" fmla="*/ 16 h 25"/>
                  <a:gd name="T44" fmla="*/ 1 w 19"/>
                  <a:gd name="T45" fmla="*/ 18 h 25"/>
                  <a:gd name="T46" fmla="*/ 1 w 19"/>
                  <a:gd name="T47" fmla="*/ 20 h 25"/>
                  <a:gd name="T48" fmla="*/ 0 w 19"/>
                  <a:gd name="T49" fmla="*/ 21 h 25"/>
                  <a:gd name="T50" fmla="*/ 6 w 19"/>
                  <a:gd name="T51" fmla="*/ 25 h 25"/>
                  <a:gd name="T52" fmla="*/ 7 w 19"/>
                  <a:gd name="T5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5">
                    <a:moveTo>
                      <a:pt x="7" y="24"/>
                    </a:moveTo>
                    <a:cubicBezTo>
                      <a:pt x="8" y="23"/>
                      <a:pt x="7" y="22"/>
                      <a:pt x="8" y="22"/>
                    </a:cubicBezTo>
                    <a:cubicBezTo>
                      <a:pt x="8" y="21"/>
                      <a:pt x="9" y="21"/>
                      <a:pt x="10" y="20"/>
                    </a:cubicBezTo>
                    <a:cubicBezTo>
                      <a:pt x="10" y="20"/>
                      <a:pt x="10" y="19"/>
                      <a:pt x="10" y="18"/>
                    </a:cubicBezTo>
                    <a:cubicBezTo>
                      <a:pt x="10" y="18"/>
                      <a:pt x="11" y="18"/>
                      <a:pt x="12" y="17"/>
                    </a:cubicBezTo>
                    <a:cubicBezTo>
                      <a:pt x="12" y="16"/>
                      <a:pt x="12" y="16"/>
                      <a:pt x="12" y="15"/>
                    </a:cubicBezTo>
                    <a:cubicBezTo>
                      <a:pt x="13" y="14"/>
                      <a:pt x="13" y="15"/>
                      <a:pt x="14" y="14"/>
                    </a:cubicBezTo>
                    <a:cubicBezTo>
                      <a:pt x="14" y="13"/>
                      <a:pt x="14" y="12"/>
                      <a:pt x="14" y="12"/>
                    </a:cubicBezTo>
                    <a:cubicBezTo>
                      <a:pt x="15" y="11"/>
                      <a:pt x="16" y="11"/>
                      <a:pt x="16" y="11"/>
                    </a:cubicBezTo>
                    <a:cubicBezTo>
                      <a:pt x="17" y="10"/>
                      <a:pt x="16" y="9"/>
                      <a:pt x="17" y="8"/>
                    </a:cubicBezTo>
                    <a:cubicBezTo>
                      <a:pt x="17" y="8"/>
                      <a:pt x="18" y="8"/>
                      <a:pt x="18" y="7"/>
                    </a:cubicBezTo>
                    <a:cubicBezTo>
                      <a:pt x="19" y="7"/>
                      <a:pt x="18" y="5"/>
                      <a:pt x="19" y="5"/>
                    </a:cubicBezTo>
                    <a:cubicBezTo>
                      <a:pt x="12" y="0"/>
                      <a:pt x="12" y="0"/>
                      <a:pt x="12" y="0"/>
                    </a:cubicBezTo>
                    <a:cubicBezTo>
                      <a:pt x="12" y="1"/>
                      <a:pt x="12" y="2"/>
                      <a:pt x="12" y="3"/>
                    </a:cubicBezTo>
                    <a:cubicBezTo>
                      <a:pt x="11" y="4"/>
                      <a:pt x="11" y="4"/>
                      <a:pt x="10" y="4"/>
                    </a:cubicBezTo>
                    <a:cubicBezTo>
                      <a:pt x="10" y="5"/>
                      <a:pt x="10" y="6"/>
                      <a:pt x="10" y="6"/>
                    </a:cubicBezTo>
                    <a:cubicBezTo>
                      <a:pt x="9" y="7"/>
                      <a:pt x="8" y="7"/>
                      <a:pt x="8" y="8"/>
                    </a:cubicBezTo>
                    <a:cubicBezTo>
                      <a:pt x="8" y="8"/>
                      <a:pt x="8" y="9"/>
                      <a:pt x="8" y="10"/>
                    </a:cubicBezTo>
                    <a:cubicBezTo>
                      <a:pt x="7" y="10"/>
                      <a:pt x="6" y="10"/>
                      <a:pt x="6" y="11"/>
                    </a:cubicBezTo>
                    <a:cubicBezTo>
                      <a:pt x="5" y="12"/>
                      <a:pt x="6" y="12"/>
                      <a:pt x="5" y="13"/>
                    </a:cubicBezTo>
                    <a:cubicBezTo>
                      <a:pt x="5" y="14"/>
                      <a:pt x="4" y="13"/>
                      <a:pt x="4" y="14"/>
                    </a:cubicBezTo>
                    <a:cubicBezTo>
                      <a:pt x="3" y="15"/>
                      <a:pt x="4" y="16"/>
                      <a:pt x="3" y="16"/>
                    </a:cubicBezTo>
                    <a:cubicBezTo>
                      <a:pt x="3" y="17"/>
                      <a:pt x="2" y="17"/>
                      <a:pt x="1" y="18"/>
                    </a:cubicBezTo>
                    <a:cubicBezTo>
                      <a:pt x="1" y="18"/>
                      <a:pt x="1" y="19"/>
                      <a:pt x="1" y="20"/>
                    </a:cubicBezTo>
                    <a:cubicBezTo>
                      <a:pt x="1" y="20"/>
                      <a:pt x="0" y="20"/>
                      <a:pt x="0" y="21"/>
                    </a:cubicBezTo>
                    <a:cubicBezTo>
                      <a:pt x="6" y="25"/>
                      <a:pt x="6" y="25"/>
                      <a:pt x="6" y="25"/>
                    </a:cubicBezTo>
                    <a:cubicBezTo>
                      <a:pt x="7" y="24"/>
                      <a:pt x="7" y="24"/>
                      <a:pt x="7" y="24"/>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501">
                <a:extLst>
                  <a:ext uri="{FF2B5EF4-FFF2-40B4-BE49-F238E27FC236}">
                    <a16:creationId xmlns:a16="http://schemas.microsoft.com/office/drawing/2014/main" id="{D9260863-6AA9-409C-8240-A0CC0A465945}"/>
                  </a:ext>
                </a:extLst>
              </p:cNvPr>
              <p:cNvSpPr>
                <a:spLocks/>
              </p:cNvSpPr>
              <p:nvPr/>
            </p:nvSpPr>
            <p:spPr bwMode="auto">
              <a:xfrm>
                <a:off x="4057810" y="2549331"/>
                <a:ext cx="44180" cy="66269"/>
              </a:xfrm>
              <a:custGeom>
                <a:avLst/>
                <a:gdLst>
                  <a:gd name="T0" fmla="*/ 3 w 14"/>
                  <a:gd name="T1" fmla="*/ 20 h 21"/>
                  <a:gd name="T2" fmla="*/ 4 w 14"/>
                  <a:gd name="T3" fmla="*/ 18 h 21"/>
                  <a:gd name="T4" fmla="*/ 5 w 14"/>
                  <a:gd name="T5" fmla="*/ 17 h 21"/>
                  <a:gd name="T6" fmla="*/ 6 w 14"/>
                  <a:gd name="T7" fmla="*/ 15 h 21"/>
                  <a:gd name="T8" fmla="*/ 8 w 14"/>
                  <a:gd name="T9" fmla="*/ 14 h 21"/>
                  <a:gd name="T10" fmla="*/ 8 w 14"/>
                  <a:gd name="T11" fmla="*/ 12 h 21"/>
                  <a:gd name="T12" fmla="*/ 10 w 14"/>
                  <a:gd name="T13" fmla="*/ 10 h 21"/>
                  <a:gd name="T14" fmla="*/ 10 w 14"/>
                  <a:gd name="T15" fmla="*/ 8 h 21"/>
                  <a:gd name="T16" fmla="*/ 12 w 14"/>
                  <a:gd name="T17" fmla="*/ 7 h 21"/>
                  <a:gd name="T18" fmla="*/ 12 w 14"/>
                  <a:gd name="T19" fmla="*/ 5 h 21"/>
                  <a:gd name="T20" fmla="*/ 14 w 14"/>
                  <a:gd name="T21" fmla="*/ 4 h 21"/>
                  <a:gd name="T22" fmla="*/ 14 w 14"/>
                  <a:gd name="T23" fmla="*/ 1 h 21"/>
                  <a:gd name="T24" fmla="*/ 12 w 14"/>
                  <a:gd name="T25" fmla="*/ 0 h 21"/>
                  <a:gd name="T26" fmla="*/ 12 w 14"/>
                  <a:gd name="T27" fmla="*/ 2 h 21"/>
                  <a:gd name="T28" fmla="*/ 10 w 14"/>
                  <a:gd name="T29" fmla="*/ 4 h 21"/>
                  <a:gd name="T30" fmla="*/ 10 w 14"/>
                  <a:gd name="T31" fmla="*/ 6 h 21"/>
                  <a:gd name="T32" fmla="*/ 8 w 14"/>
                  <a:gd name="T33" fmla="*/ 7 h 21"/>
                  <a:gd name="T34" fmla="*/ 8 w 14"/>
                  <a:gd name="T35" fmla="*/ 9 h 21"/>
                  <a:gd name="T36" fmla="*/ 6 w 14"/>
                  <a:gd name="T37" fmla="*/ 10 h 21"/>
                  <a:gd name="T38" fmla="*/ 6 w 14"/>
                  <a:gd name="T39" fmla="*/ 12 h 21"/>
                  <a:gd name="T40" fmla="*/ 4 w 14"/>
                  <a:gd name="T41" fmla="*/ 14 h 21"/>
                  <a:gd name="T42" fmla="*/ 3 w 14"/>
                  <a:gd name="T43" fmla="*/ 16 h 21"/>
                  <a:gd name="T44" fmla="*/ 2 w 14"/>
                  <a:gd name="T45" fmla="*/ 17 h 21"/>
                  <a:gd name="T46" fmla="*/ 1 w 14"/>
                  <a:gd name="T47" fmla="*/ 19 h 21"/>
                  <a:gd name="T48" fmla="*/ 0 w 14"/>
                  <a:gd name="T49" fmla="*/ 20 h 21"/>
                  <a:gd name="T50" fmla="*/ 2 w 14"/>
                  <a:gd name="T51" fmla="*/ 21 h 21"/>
                  <a:gd name="T52" fmla="*/ 3 w 14"/>
                  <a:gd name="T5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1">
                    <a:moveTo>
                      <a:pt x="3" y="20"/>
                    </a:moveTo>
                    <a:cubicBezTo>
                      <a:pt x="4" y="20"/>
                      <a:pt x="3" y="19"/>
                      <a:pt x="4" y="18"/>
                    </a:cubicBezTo>
                    <a:cubicBezTo>
                      <a:pt x="4" y="17"/>
                      <a:pt x="5" y="18"/>
                      <a:pt x="5" y="17"/>
                    </a:cubicBezTo>
                    <a:cubicBezTo>
                      <a:pt x="6" y="16"/>
                      <a:pt x="5" y="16"/>
                      <a:pt x="6" y="15"/>
                    </a:cubicBezTo>
                    <a:cubicBezTo>
                      <a:pt x="6" y="14"/>
                      <a:pt x="7" y="14"/>
                      <a:pt x="8" y="14"/>
                    </a:cubicBezTo>
                    <a:cubicBezTo>
                      <a:pt x="8" y="13"/>
                      <a:pt x="8" y="12"/>
                      <a:pt x="8" y="12"/>
                    </a:cubicBezTo>
                    <a:cubicBezTo>
                      <a:pt x="8" y="11"/>
                      <a:pt x="9" y="11"/>
                      <a:pt x="10" y="10"/>
                    </a:cubicBezTo>
                    <a:cubicBezTo>
                      <a:pt x="10" y="10"/>
                      <a:pt x="10" y="9"/>
                      <a:pt x="10" y="8"/>
                    </a:cubicBezTo>
                    <a:cubicBezTo>
                      <a:pt x="11" y="8"/>
                      <a:pt x="12" y="8"/>
                      <a:pt x="12" y="7"/>
                    </a:cubicBezTo>
                    <a:cubicBezTo>
                      <a:pt x="12" y="6"/>
                      <a:pt x="12" y="6"/>
                      <a:pt x="12" y="5"/>
                    </a:cubicBezTo>
                    <a:cubicBezTo>
                      <a:pt x="13" y="4"/>
                      <a:pt x="14" y="5"/>
                      <a:pt x="14" y="4"/>
                    </a:cubicBezTo>
                    <a:cubicBezTo>
                      <a:pt x="14" y="3"/>
                      <a:pt x="14" y="2"/>
                      <a:pt x="14" y="1"/>
                    </a:cubicBezTo>
                    <a:cubicBezTo>
                      <a:pt x="12" y="0"/>
                      <a:pt x="12" y="0"/>
                      <a:pt x="12" y="0"/>
                    </a:cubicBezTo>
                    <a:cubicBezTo>
                      <a:pt x="12" y="1"/>
                      <a:pt x="12" y="2"/>
                      <a:pt x="12" y="2"/>
                    </a:cubicBezTo>
                    <a:cubicBezTo>
                      <a:pt x="12" y="3"/>
                      <a:pt x="11" y="3"/>
                      <a:pt x="10" y="4"/>
                    </a:cubicBezTo>
                    <a:cubicBezTo>
                      <a:pt x="10" y="4"/>
                      <a:pt x="10" y="5"/>
                      <a:pt x="10" y="6"/>
                    </a:cubicBezTo>
                    <a:cubicBezTo>
                      <a:pt x="10" y="6"/>
                      <a:pt x="9" y="6"/>
                      <a:pt x="8" y="7"/>
                    </a:cubicBezTo>
                    <a:cubicBezTo>
                      <a:pt x="8" y="8"/>
                      <a:pt x="8" y="8"/>
                      <a:pt x="8" y="9"/>
                    </a:cubicBezTo>
                    <a:cubicBezTo>
                      <a:pt x="7" y="10"/>
                      <a:pt x="6" y="10"/>
                      <a:pt x="6" y="10"/>
                    </a:cubicBezTo>
                    <a:cubicBezTo>
                      <a:pt x="6" y="11"/>
                      <a:pt x="6" y="12"/>
                      <a:pt x="6" y="12"/>
                    </a:cubicBezTo>
                    <a:cubicBezTo>
                      <a:pt x="5" y="13"/>
                      <a:pt x="4" y="13"/>
                      <a:pt x="4" y="14"/>
                    </a:cubicBezTo>
                    <a:cubicBezTo>
                      <a:pt x="3" y="14"/>
                      <a:pt x="4" y="15"/>
                      <a:pt x="3" y="16"/>
                    </a:cubicBezTo>
                    <a:cubicBezTo>
                      <a:pt x="3" y="16"/>
                      <a:pt x="2" y="16"/>
                      <a:pt x="2" y="17"/>
                    </a:cubicBezTo>
                    <a:cubicBezTo>
                      <a:pt x="1" y="18"/>
                      <a:pt x="2" y="18"/>
                      <a:pt x="1" y="19"/>
                    </a:cubicBezTo>
                    <a:cubicBezTo>
                      <a:pt x="1" y="20"/>
                      <a:pt x="0" y="19"/>
                      <a:pt x="0" y="20"/>
                    </a:cubicBezTo>
                    <a:cubicBezTo>
                      <a:pt x="2" y="21"/>
                      <a:pt x="2" y="21"/>
                      <a:pt x="2" y="21"/>
                    </a:cubicBezTo>
                    <a:cubicBezTo>
                      <a:pt x="2" y="21"/>
                      <a:pt x="3" y="21"/>
                      <a:pt x="3"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502">
                <a:extLst>
                  <a:ext uri="{FF2B5EF4-FFF2-40B4-BE49-F238E27FC236}">
                    <a16:creationId xmlns:a16="http://schemas.microsoft.com/office/drawing/2014/main" id="{31E1F0C0-72E6-47F7-A681-62B6A64C3B49}"/>
                  </a:ext>
                </a:extLst>
              </p:cNvPr>
              <p:cNvSpPr>
                <a:spLocks/>
              </p:cNvSpPr>
              <p:nvPr/>
            </p:nvSpPr>
            <p:spPr bwMode="auto">
              <a:xfrm>
                <a:off x="4045187" y="2536708"/>
                <a:ext cx="28401" cy="22090"/>
              </a:xfrm>
              <a:custGeom>
                <a:avLst/>
                <a:gdLst>
                  <a:gd name="T0" fmla="*/ 1 w 9"/>
                  <a:gd name="T1" fmla="*/ 6 h 7"/>
                  <a:gd name="T2" fmla="*/ 3 w 9"/>
                  <a:gd name="T3" fmla="*/ 6 h 7"/>
                  <a:gd name="T4" fmla="*/ 3 w 9"/>
                  <a:gd name="T5" fmla="*/ 6 h 7"/>
                  <a:gd name="T6" fmla="*/ 3 w 9"/>
                  <a:gd name="T7" fmla="*/ 6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5 h 7"/>
                  <a:gd name="T52" fmla="*/ 1 w 9"/>
                  <a:gd name="T53" fmla="*/ 6 h 7"/>
                  <a:gd name="T54" fmla="*/ 0 w 9"/>
                  <a:gd name="T55" fmla="*/ 6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6"/>
                    </a:cubicBezTo>
                    <a:cubicBezTo>
                      <a:pt x="3" y="6"/>
                      <a:pt x="3" y="6"/>
                      <a:pt x="4" y="6"/>
                    </a:cubicBezTo>
                    <a:cubicBezTo>
                      <a:pt x="4" y="6"/>
                      <a:pt x="4" y="6"/>
                      <a:pt x="4" y="6"/>
                    </a:cubicBezTo>
                    <a:cubicBezTo>
                      <a:pt x="4" y="6"/>
                      <a:pt x="4" y="6"/>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0"/>
                      <a:pt x="9" y="0"/>
                    </a:cubicBezTo>
                    <a:cubicBezTo>
                      <a:pt x="9" y="0"/>
                      <a:pt x="9" y="0"/>
                      <a:pt x="9" y="0"/>
                    </a:cubicBezTo>
                    <a:cubicBezTo>
                      <a:pt x="9" y="0"/>
                      <a:pt x="9" y="1"/>
                      <a:pt x="8" y="1"/>
                    </a:cubicBezTo>
                    <a:cubicBezTo>
                      <a:pt x="8" y="1"/>
                      <a:pt x="8" y="1"/>
                      <a:pt x="7" y="1"/>
                    </a:cubicBezTo>
                    <a:cubicBezTo>
                      <a:pt x="7" y="1"/>
                      <a:pt x="6" y="1"/>
                      <a:pt x="6" y="1"/>
                    </a:cubicBezTo>
                    <a:cubicBezTo>
                      <a:pt x="6" y="1"/>
                      <a:pt x="5" y="2"/>
                      <a:pt x="4" y="2"/>
                    </a:cubicBezTo>
                    <a:cubicBezTo>
                      <a:pt x="4" y="2"/>
                      <a:pt x="4" y="2"/>
                      <a:pt x="3" y="3"/>
                    </a:cubicBezTo>
                    <a:cubicBezTo>
                      <a:pt x="3" y="3"/>
                      <a:pt x="3" y="3"/>
                      <a:pt x="3" y="4"/>
                    </a:cubicBezTo>
                    <a:cubicBezTo>
                      <a:pt x="3" y="4"/>
                      <a:pt x="3" y="4"/>
                      <a:pt x="3" y="5"/>
                    </a:cubicBezTo>
                    <a:cubicBezTo>
                      <a:pt x="3" y="5"/>
                      <a:pt x="2"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503">
                <a:extLst>
                  <a:ext uri="{FF2B5EF4-FFF2-40B4-BE49-F238E27FC236}">
                    <a16:creationId xmlns:a16="http://schemas.microsoft.com/office/drawing/2014/main" id="{CBD7B8C4-8912-4AA2-84B4-8781D85B211D}"/>
                  </a:ext>
                </a:extLst>
              </p:cNvPr>
              <p:cNvSpPr>
                <a:spLocks/>
              </p:cNvSpPr>
              <p:nvPr/>
            </p:nvSpPr>
            <p:spPr bwMode="auto">
              <a:xfrm>
                <a:off x="4054654" y="2539864"/>
                <a:ext cx="3156" cy="6311"/>
              </a:xfrm>
              <a:custGeom>
                <a:avLst/>
                <a:gdLst>
                  <a:gd name="T0" fmla="*/ 0 w 1"/>
                  <a:gd name="T1" fmla="*/ 2 h 2"/>
                  <a:gd name="T2" fmla="*/ 0 w 1"/>
                  <a:gd name="T3" fmla="*/ 2 h 2"/>
                  <a:gd name="T4" fmla="*/ 0 w 1"/>
                  <a:gd name="T5" fmla="*/ 1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504">
                <a:extLst>
                  <a:ext uri="{FF2B5EF4-FFF2-40B4-BE49-F238E27FC236}">
                    <a16:creationId xmlns:a16="http://schemas.microsoft.com/office/drawing/2014/main" id="{31540191-EAEF-4C4E-A1BF-905B0C74614D}"/>
                  </a:ext>
                </a:extLst>
              </p:cNvPr>
              <p:cNvSpPr>
                <a:spLocks/>
              </p:cNvSpPr>
              <p:nvPr/>
            </p:nvSpPr>
            <p:spPr bwMode="auto">
              <a:xfrm>
                <a:off x="4057810" y="2539864"/>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505">
                <a:extLst>
                  <a:ext uri="{FF2B5EF4-FFF2-40B4-BE49-F238E27FC236}">
                    <a16:creationId xmlns:a16="http://schemas.microsoft.com/office/drawing/2014/main" id="{2A22194F-BFEC-4702-A13A-FF37E51CE56D}"/>
                  </a:ext>
                </a:extLst>
              </p:cNvPr>
              <p:cNvSpPr>
                <a:spLocks/>
              </p:cNvSpPr>
              <p:nvPr/>
            </p:nvSpPr>
            <p:spPr bwMode="auto">
              <a:xfrm>
                <a:off x="4054654" y="2536708"/>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Freeform 506">
                <a:extLst>
                  <a:ext uri="{FF2B5EF4-FFF2-40B4-BE49-F238E27FC236}">
                    <a16:creationId xmlns:a16="http://schemas.microsoft.com/office/drawing/2014/main" id="{11DD0F74-3ECF-4059-91B3-C1171EF0242F}"/>
                  </a:ext>
                </a:extLst>
              </p:cNvPr>
              <p:cNvSpPr>
                <a:spLocks/>
              </p:cNvSpPr>
              <p:nvPr/>
            </p:nvSpPr>
            <p:spPr bwMode="auto">
              <a:xfrm>
                <a:off x="4057810" y="2536708"/>
                <a:ext cx="0" cy="6311"/>
              </a:xfrm>
              <a:custGeom>
                <a:avLst/>
                <a:gdLst>
                  <a:gd name="T0" fmla="*/ 2 h 4"/>
                  <a:gd name="T1" fmla="*/ 2 h 4"/>
                  <a:gd name="T2" fmla="*/ 0 h 4"/>
                  <a:gd name="T3" fmla="*/ 2 h 4"/>
                  <a:gd name="T4" fmla="*/ 0 h 4"/>
                  <a:gd name="T5" fmla="*/ 0 h 4"/>
                  <a:gd name="T6" fmla="*/ 0 h 4"/>
                  <a:gd name="T7" fmla="*/ 2 h 4"/>
                  <a:gd name="T8" fmla="*/ 2 h 4"/>
                  <a:gd name="T9" fmla="*/ 2 h 4"/>
                  <a:gd name="T10" fmla="*/ 4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Oval 507">
                <a:extLst>
                  <a:ext uri="{FF2B5EF4-FFF2-40B4-BE49-F238E27FC236}">
                    <a16:creationId xmlns:a16="http://schemas.microsoft.com/office/drawing/2014/main" id="{CFFB8F12-3132-4294-B3F1-78C44B401291}"/>
                  </a:ext>
                </a:extLst>
              </p:cNvPr>
              <p:cNvSpPr>
                <a:spLocks noChangeArrowheads="1"/>
              </p:cNvSpPr>
              <p:nvPr/>
            </p:nvSpPr>
            <p:spPr bwMode="auto">
              <a:xfrm>
                <a:off x="4073588" y="2543020"/>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08">
                <a:extLst>
                  <a:ext uri="{FF2B5EF4-FFF2-40B4-BE49-F238E27FC236}">
                    <a16:creationId xmlns:a16="http://schemas.microsoft.com/office/drawing/2014/main" id="{A81B3669-1952-4112-81B5-683D5A836ABC}"/>
                  </a:ext>
                </a:extLst>
              </p:cNvPr>
              <p:cNvSpPr>
                <a:spLocks/>
              </p:cNvSpPr>
              <p:nvPr/>
            </p:nvSpPr>
            <p:spPr bwMode="auto">
              <a:xfrm>
                <a:off x="4026253" y="2565110"/>
                <a:ext cx="28401" cy="22090"/>
              </a:xfrm>
              <a:custGeom>
                <a:avLst/>
                <a:gdLst>
                  <a:gd name="T0" fmla="*/ 1 w 9"/>
                  <a:gd name="T1" fmla="*/ 6 h 7"/>
                  <a:gd name="T2" fmla="*/ 3 w 9"/>
                  <a:gd name="T3" fmla="*/ 6 h 7"/>
                  <a:gd name="T4" fmla="*/ 3 w 9"/>
                  <a:gd name="T5" fmla="*/ 6 h 7"/>
                  <a:gd name="T6" fmla="*/ 3 w 9"/>
                  <a:gd name="T7" fmla="*/ 7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1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6 h 7"/>
                  <a:gd name="T52" fmla="*/ 1 w 9"/>
                  <a:gd name="T53" fmla="*/ 6 h 7"/>
                  <a:gd name="T54" fmla="*/ 0 w 9"/>
                  <a:gd name="T55" fmla="*/ 7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7"/>
                    </a:cubicBezTo>
                    <a:cubicBezTo>
                      <a:pt x="3" y="6"/>
                      <a:pt x="3" y="6"/>
                      <a:pt x="4" y="6"/>
                    </a:cubicBezTo>
                    <a:cubicBezTo>
                      <a:pt x="4" y="6"/>
                      <a:pt x="4" y="6"/>
                      <a:pt x="4" y="6"/>
                    </a:cubicBezTo>
                    <a:cubicBezTo>
                      <a:pt x="4" y="6"/>
                      <a:pt x="4" y="7"/>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1"/>
                      <a:pt x="9" y="1"/>
                    </a:cubicBezTo>
                    <a:cubicBezTo>
                      <a:pt x="9" y="1"/>
                      <a:pt x="9" y="0"/>
                      <a:pt x="9" y="0"/>
                    </a:cubicBezTo>
                    <a:cubicBezTo>
                      <a:pt x="9" y="1"/>
                      <a:pt x="9" y="1"/>
                      <a:pt x="8" y="1"/>
                    </a:cubicBezTo>
                    <a:cubicBezTo>
                      <a:pt x="8" y="2"/>
                      <a:pt x="8" y="1"/>
                      <a:pt x="7" y="1"/>
                    </a:cubicBezTo>
                    <a:cubicBezTo>
                      <a:pt x="7" y="1"/>
                      <a:pt x="6" y="1"/>
                      <a:pt x="6" y="1"/>
                    </a:cubicBezTo>
                    <a:cubicBezTo>
                      <a:pt x="6" y="1"/>
                      <a:pt x="5" y="2"/>
                      <a:pt x="4" y="2"/>
                    </a:cubicBezTo>
                    <a:cubicBezTo>
                      <a:pt x="4" y="2"/>
                      <a:pt x="4" y="3"/>
                      <a:pt x="3" y="3"/>
                    </a:cubicBezTo>
                    <a:cubicBezTo>
                      <a:pt x="3" y="3"/>
                      <a:pt x="3" y="3"/>
                      <a:pt x="3" y="4"/>
                    </a:cubicBezTo>
                    <a:cubicBezTo>
                      <a:pt x="3" y="4"/>
                      <a:pt x="3" y="4"/>
                      <a:pt x="3" y="5"/>
                    </a:cubicBezTo>
                    <a:cubicBezTo>
                      <a:pt x="3" y="5"/>
                      <a:pt x="2" y="5"/>
                      <a:pt x="2" y="6"/>
                    </a:cubicBezTo>
                    <a:cubicBezTo>
                      <a:pt x="2" y="6"/>
                      <a:pt x="1" y="6"/>
                      <a:pt x="1" y="6"/>
                    </a:cubicBezTo>
                    <a:cubicBezTo>
                      <a:pt x="0" y="6"/>
                      <a:pt x="0" y="7"/>
                      <a:pt x="0" y="7"/>
                    </a:cubicBezTo>
                    <a:cubicBezTo>
                      <a:pt x="0" y="7"/>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09">
                <a:extLst>
                  <a:ext uri="{FF2B5EF4-FFF2-40B4-BE49-F238E27FC236}">
                    <a16:creationId xmlns:a16="http://schemas.microsoft.com/office/drawing/2014/main" id="{3E7E20C7-C5A8-4ABF-918C-D88B25AC15A0}"/>
                  </a:ext>
                </a:extLst>
              </p:cNvPr>
              <p:cNvSpPr>
                <a:spLocks/>
              </p:cNvSpPr>
              <p:nvPr/>
            </p:nvSpPr>
            <p:spPr bwMode="auto">
              <a:xfrm>
                <a:off x="4035720" y="2568265"/>
                <a:ext cx="3156" cy="6311"/>
              </a:xfrm>
              <a:custGeom>
                <a:avLst/>
                <a:gdLst>
                  <a:gd name="T0" fmla="*/ 0 w 1"/>
                  <a:gd name="T1" fmla="*/ 2 h 2"/>
                  <a:gd name="T2" fmla="*/ 0 w 1"/>
                  <a:gd name="T3" fmla="*/ 2 h 2"/>
                  <a:gd name="T4" fmla="*/ 0 w 1"/>
                  <a:gd name="T5" fmla="*/ 2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10">
                <a:extLst>
                  <a:ext uri="{FF2B5EF4-FFF2-40B4-BE49-F238E27FC236}">
                    <a16:creationId xmlns:a16="http://schemas.microsoft.com/office/drawing/2014/main" id="{23C8AA34-EA3A-4EA9-B542-5FF94E768AB4}"/>
                  </a:ext>
                </a:extLst>
              </p:cNvPr>
              <p:cNvSpPr>
                <a:spLocks/>
              </p:cNvSpPr>
              <p:nvPr/>
            </p:nvSpPr>
            <p:spPr bwMode="auto">
              <a:xfrm>
                <a:off x="4038876" y="2568265"/>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511">
                <a:extLst>
                  <a:ext uri="{FF2B5EF4-FFF2-40B4-BE49-F238E27FC236}">
                    <a16:creationId xmlns:a16="http://schemas.microsoft.com/office/drawing/2014/main" id="{306D4752-2B21-4E0C-BAEC-22D7E6D9420C}"/>
                  </a:ext>
                </a:extLst>
              </p:cNvPr>
              <p:cNvSpPr>
                <a:spLocks/>
              </p:cNvSpPr>
              <p:nvPr/>
            </p:nvSpPr>
            <p:spPr bwMode="auto">
              <a:xfrm>
                <a:off x="4035720" y="2565110"/>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Freeform 512">
                <a:extLst>
                  <a:ext uri="{FF2B5EF4-FFF2-40B4-BE49-F238E27FC236}">
                    <a16:creationId xmlns:a16="http://schemas.microsoft.com/office/drawing/2014/main" id="{1695FBDC-6507-48D5-A429-C795751245AA}"/>
                  </a:ext>
                </a:extLst>
              </p:cNvPr>
              <p:cNvSpPr>
                <a:spLocks/>
              </p:cNvSpPr>
              <p:nvPr/>
            </p:nvSpPr>
            <p:spPr bwMode="auto">
              <a:xfrm>
                <a:off x="4038876" y="2565110"/>
                <a:ext cx="3156" cy="6311"/>
              </a:xfrm>
              <a:custGeom>
                <a:avLst/>
                <a:gdLst>
                  <a:gd name="T0" fmla="*/ 0 w 2"/>
                  <a:gd name="T1" fmla="*/ 2 h 4"/>
                  <a:gd name="T2" fmla="*/ 0 w 2"/>
                  <a:gd name="T3" fmla="*/ 2 h 4"/>
                  <a:gd name="T4" fmla="*/ 2 w 2"/>
                  <a:gd name="T5" fmla="*/ 0 h 4"/>
                  <a:gd name="T6" fmla="*/ 0 w 2"/>
                  <a:gd name="T7" fmla="*/ 2 h 4"/>
                  <a:gd name="T8" fmla="*/ 0 w 2"/>
                  <a:gd name="T9" fmla="*/ 0 h 4"/>
                  <a:gd name="T10" fmla="*/ 0 w 2"/>
                  <a:gd name="T11" fmla="*/ 0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Oval 513">
                <a:extLst>
                  <a:ext uri="{FF2B5EF4-FFF2-40B4-BE49-F238E27FC236}">
                    <a16:creationId xmlns:a16="http://schemas.microsoft.com/office/drawing/2014/main" id="{95159750-3C82-4E35-B893-8A2E5F77EB0D}"/>
                  </a:ext>
                </a:extLst>
              </p:cNvPr>
              <p:cNvSpPr>
                <a:spLocks noChangeArrowheads="1"/>
              </p:cNvSpPr>
              <p:nvPr/>
            </p:nvSpPr>
            <p:spPr bwMode="auto">
              <a:xfrm>
                <a:off x="4054654" y="2571421"/>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14">
                <a:extLst>
                  <a:ext uri="{FF2B5EF4-FFF2-40B4-BE49-F238E27FC236}">
                    <a16:creationId xmlns:a16="http://schemas.microsoft.com/office/drawing/2014/main" id="{FB1D30A9-56AD-41E5-AD16-40FE1544B67D}"/>
                  </a:ext>
                </a:extLst>
              </p:cNvPr>
              <p:cNvSpPr>
                <a:spLocks/>
              </p:cNvSpPr>
              <p:nvPr/>
            </p:nvSpPr>
            <p:spPr bwMode="auto">
              <a:xfrm>
                <a:off x="4013630" y="2535130"/>
                <a:ext cx="28401" cy="20512"/>
              </a:xfrm>
              <a:custGeom>
                <a:avLst/>
                <a:gdLst>
                  <a:gd name="T0" fmla="*/ 0 w 9"/>
                  <a:gd name="T1" fmla="*/ 6 h 7"/>
                  <a:gd name="T2" fmla="*/ 2 w 9"/>
                  <a:gd name="T3" fmla="*/ 6 h 7"/>
                  <a:gd name="T4" fmla="*/ 2 w 9"/>
                  <a:gd name="T5" fmla="*/ 6 h 7"/>
                  <a:gd name="T6" fmla="*/ 2 w 9"/>
                  <a:gd name="T7" fmla="*/ 6 h 7"/>
                  <a:gd name="T8" fmla="*/ 3 w 9"/>
                  <a:gd name="T9" fmla="*/ 6 h 7"/>
                  <a:gd name="T10" fmla="*/ 3 w 9"/>
                  <a:gd name="T11" fmla="*/ 6 h 7"/>
                  <a:gd name="T12" fmla="*/ 3 w 9"/>
                  <a:gd name="T13" fmla="*/ 7 h 7"/>
                  <a:gd name="T14" fmla="*/ 3 w 9"/>
                  <a:gd name="T15" fmla="*/ 7 h 7"/>
                  <a:gd name="T16" fmla="*/ 4 w 9"/>
                  <a:gd name="T17" fmla="*/ 6 h 7"/>
                  <a:gd name="T18" fmla="*/ 4 w 9"/>
                  <a:gd name="T19" fmla="*/ 5 h 7"/>
                  <a:gd name="T20" fmla="*/ 5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5 w 9"/>
                  <a:gd name="T41" fmla="*/ 1 h 7"/>
                  <a:gd name="T42" fmla="*/ 4 w 9"/>
                  <a:gd name="T43" fmla="*/ 2 h 7"/>
                  <a:gd name="T44" fmla="*/ 3 w 9"/>
                  <a:gd name="T45" fmla="*/ 3 h 7"/>
                  <a:gd name="T46" fmla="*/ 3 w 9"/>
                  <a:gd name="T47" fmla="*/ 4 h 7"/>
                  <a:gd name="T48" fmla="*/ 2 w 9"/>
                  <a:gd name="T49" fmla="*/ 5 h 7"/>
                  <a:gd name="T50" fmla="*/ 1 w 9"/>
                  <a:gd name="T51" fmla="*/ 5 h 7"/>
                  <a:gd name="T52" fmla="*/ 0 w 9"/>
                  <a:gd name="T53" fmla="*/ 6 h 7"/>
                  <a:gd name="T54" fmla="*/ 0 w 9"/>
                  <a:gd name="T55" fmla="*/ 6 h 7"/>
                  <a:gd name="T56" fmla="*/ 0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6"/>
                    </a:moveTo>
                    <a:cubicBezTo>
                      <a:pt x="1" y="6"/>
                      <a:pt x="2" y="6"/>
                      <a:pt x="2" y="6"/>
                    </a:cubicBezTo>
                    <a:cubicBezTo>
                      <a:pt x="2" y="6"/>
                      <a:pt x="2" y="6"/>
                      <a:pt x="2" y="6"/>
                    </a:cubicBezTo>
                    <a:cubicBezTo>
                      <a:pt x="2" y="7"/>
                      <a:pt x="2" y="7"/>
                      <a:pt x="2" y="6"/>
                    </a:cubicBezTo>
                    <a:cubicBezTo>
                      <a:pt x="2" y="6"/>
                      <a:pt x="3" y="6"/>
                      <a:pt x="3" y="6"/>
                    </a:cubicBezTo>
                    <a:cubicBezTo>
                      <a:pt x="3" y="6"/>
                      <a:pt x="3" y="6"/>
                      <a:pt x="3" y="6"/>
                    </a:cubicBezTo>
                    <a:cubicBezTo>
                      <a:pt x="3" y="6"/>
                      <a:pt x="3" y="6"/>
                      <a:pt x="3" y="7"/>
                    </a:cubicBezTo>
                    <a:cubicBezTo>
                      <a:pt x="3" y="7"/>
                      <a:pt x="3" y="7"/>
                      <a:pt x="3" y="7"/>
                    </a:cubicBezTo>
                    <a:cubicBezTo>
                      <a:pt x="3" y="7"/>
                      <a:pt x="4" y="6"/>
                      <a:pt x="4" y="6"/>
                    </a:cubicBezTo>
                    <a:cubicBezTo>
                      <a:pt x="4" y="5"/>
                      <a:pt x="4" y="5"/>
                      <a:pt x="4" y="5"/>
                    </a:cubicBezTo>
                    <a:cubicBezTo>
                      <a:pt x="5" y="5"/>
                      <a:pt x="5" y="5"/>
                      <a:pt x="5" y="4"/>
                    </a:cubicBezTo>
                    <a:cubicBezTo>
                      <a:pt x="6" y="4"/>
                      <a:pt x="6" y="4"/>
                      <a:pt x="7" y="4"/>
                    </a:cubicBezTo>
                    <a:cubicBezTo>
                      <a:pt x="7" y="3"/>
                      <a:pt x="7" y="3"/>
                      <a:pt x="8" y="3"/>
                    </a:cubicBezTo>
                    <a:cubicBezTo>
                      <a:pt x="8" y="3"/>
                      <a:pt x="8" y="3"/>
                      <a:pt x="9" y="3"/>
                    </a:cubicBezTo>
                    <a:cubicBezTo>
                      <a:pt x="9" y="2"/>
                      <a:pt x="9" y="2"/>
                      <a:pt x="9" y="2"/>
                    </a:cubicBezTo>
                    <a:cubicBezTo>
                      <a:pt x="9" y="2"/>
                      <a:pt x="9" y="1"/>
                      <a:pt x="9" y="1"/>
                    </a:cubicBezTo>
                    <a:cubicBezTo>
                      <a:pt x="9" y="1"/>
                      <a:pt x="9" y="0"/>
                      <a:pt x="9" y="0"/>
                    </a:cubicBezTo>
                    <a:cubicBezTo>
                      <a:pt x="9" y="0"/>
                      <a:pt x="9" y="0"/>
                      <a:pt x="9" y="0"/>
                    </a:cubicBezTo>
                    <a:cubicBezTo>
                      <a:pt x="8" y="0"/>
                      <a:pt x="8" y="1"/>
                      <a:pt x="8" y="1"/>
                    </a:cubicBezTo>
                    <a:cubicBezTo>
                      <a:pt x="8" y="1"/>
                      <a:pt x="7" y="1"/>
                      <a:pt x="7" y="1"/>
                    </a:cubicBezTo>
                    <a:cubicBezTo>
                      <a:pt x="6" y="1"/>
                      <a:pt x="6" y="1"/>
                      <a:pt x="5" y="1"/>
                    </a:cubicBezTo>
                    <a:cubicBezTo>
                      <a:pt x="5" y="1"/>
                      <a:pt x="4" y="2"/>
                      <a:pt x="4" y="2"/>
                    </a:cubicBezTo>
                    <a:cubicBezTo>
                      <a:pt x="3" y="2"/>
                      <a:pt x="3" y="2"/>
                      <a:pt x="3" y="3"/>
                    </a:cubicBezTo>
                    <a:cubicBezTo>
                      <a:pt x="3" y="3"/>
                      <a:pt x="3" y="3"/>
                      <a:pt x="3" y="4"/>
                    </a:cubicBezTo>
                    <a:cubicBezTo>
                      <a:pt x="3" y="4"/>
                      <a:pt x="3" y="4"/>
                      <a:pt x="2" y="5"/>
                    </a:cubicBezTo>
                    <a:cubicBezTo>
                      <a:pt x="2" y="5"/>
                      <a:pt x="2" y="5"/>
                      <a:pt x="1" y="5"/>
                    </a:cubicBezTo>
                    <a:cubicBezTo>
                      <a:pt x="1" y="6"/>
                      <a:pt x="0" y="6"/>
                      <a:pt x="0" y="6"/>
                    </a:cubicBezTo>
                    <a:cubicBezTo>
                      <a:pt x="0" y="6"/>
                      <a:pt x="0" y="6"/>
                      <a:pt x="0" y="6"/>
                    </a:cubicBezTo>
                    <a:cubicBezTo>
                      <a:pt x="0" y="6"/>
                      <a:pt x="0" y="6"/>
                      <a:pt x="0"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515">
                <a:extLst>
                  <a:ext uri="{FF2B5EF4-FFF2-40B4-BE49-F238E27FC236}">
                    <a16:creationId xmlns:a16="http://schemas.microsoft.com/office/drawing/2014/main" id="{4E03C3EF-2F63-41B8-892C-2540F5F024DF}"/>
                  </a:ext>
                </a:extLst>
              </p:cNvPr>
              <p:cNvSpPr>
                <a:spLocks/>
              </p:cNvSpPr>
              <p:nvPr/>
            </p:nvSpPr>
            <p:spPr bwMode="auto">
              <a:xfrm>
                <a:off x="4019941" y="2536708"/>
                <a:ext cx="3156" cy="6311"/>
              </a:xfrm>
              <a:custGeom>
                <a:avLst/>
                <a:gdLst>
                  <a:gd name="T0" fmla="*/ 1 w 1"/>
                  <a:gd name="T1" fmla="*/ 2 h 2"/>
                  <a:gd name="T2" fmla="*/ 1 w 1"/>
                  <a:gd name="T3" fmla="*/ 2 h 2"/>
                  <a:gd name="T4" fmla="*/ 1 w 1"/>
                  <a:gd name="T5" fmla="*/ 1 h 2"/>
                  <a:gd name="T6" fmla="*/ 0 w 1"/>
                  <a:gd name="T7" fmla="*/ 0 h 2"/>
                  <a:gd name="T8" fmla="*/ 0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1" y="2"/>
                      <a:pt x="1" y="2"/>
                    </a:cubicBezTo>
                    <a:cubicBezTo>
                      <a:pt x="0" y="2"/>
                      <a:pt x="1" y="2"/>
                      <a:pt x="1" y="1"/>
                    </a:cubicBezTo>
                    <a:cubicBezTo>
                      <a:pt x="0" y="1"/>
                      <a:pt x="0" y="0"/>
                      <a:pt x="0" y="0"/>
                    </a:cubicBezTo>
                    <a:cubicBezTo>
                      <a:pt x="0" y="0"/>
                      <a:pt x="0" y="0"/>
                      <a:pt x="0" y="0"/>
                    </a:cubicBezTo>
                    <a:cubicBezTo>
                      <a:pt x="1" y="2"/>
                      <a:pt x="1" y="2"/>
                      <a:pt x="1" y="2"/>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16">
                <a:extLst>
                  <a:ext uri="{FF2B5EF4-FFF2-40B4-BE49-F238E27FC236}">
                    <a16:creationId xmlns:a16="http://schemas.microsoft.com/office/drawing/2014/main" id="{5233E625-D321-4422-8079-E3F3122E1A1D}"/>
                  </a:ext>
                </a:extLst>
              </p:cNvPr>
              <p:cNvSpPr>
                <a:spLocks/>
              </p:cNvSpPr>
              <p:nvPr/>
            </p:nvSpPr>
            <p:spPr bwMode="auto">
              <a:xfrm>
                <a:off x="4023097" y="2536708"/>
                <a:ext cx="3156" cy="3156"/>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517">
                <a:extLst>
                  <a:ext uri="{FF2B5EF4-FFF2-40B4-BE49-F238E27FC236}">
                    <a16:creationId xmlns:a16="http://schemas.microsoft.com/office/drawing/2014/main" id="{DDF35171-075B-4D20-ABE9-8DBF69C805F7}"/>
                  </a:ext>
                </a:extLst>
              </p:cNvPr>
              <p:cNvSpPr>
                <a:spLocks/>
              </p:cNvSpPr>
              <p:nvPr/>
            </p:nvSpPr>
            <p:spPr bwMode="auto">
              <a:xfrm>
                <a:off x="4019941" y="2535130"/>
                <a:ext cx="3156" cy="4734"/>
              </a:xfrm>
              <a:custGeom>
                <a:avLst/>
                <a:gdLst>
                  <a:gd name="T0" fmla="*/ 0 w 2"/>
                  <a:gd name="T1" fmla="*/ 1 h 3"/>
                  <a:gd name="T2" fmla="*/ 2 w 2"/>
                  <a:gd name="T3" fmla="*/ 1 h 3"/>
                  <a:gd name="T4" fmla="*/ 2 w 2"/>
                  <a:gd name="T5" fmla="*/ 0 h 3"/>
                  <a:gd name="T6" fmla="*/ 2 w 2"/>
                  <a:gd name="T7" fmla="*/ 1 h 3"/>
                  <a:gd name="T8" fmla="*/ 2 w 2"/>
                  <a:gd name="T9" fmla="*/ 0 h 3"/>
                  <a:gd name="T10" fmla="*/ 2 w 2"/>
                  <a:gd name="T11" fmla="*/ 1 h 3"/>
                  <a:gd name="T12" fmla="*/ 2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2" y="1"/>
                    </a:lnTo>
                    <a:lnTo>
                      <a:pt x="2" y="0"/>
                    </a:lnTo>
                    <a:lnTo>
                      <a:pt x="2" y="1"/>
                    </a:lnTo>
                    <a:lnTo>
                      <a:pt x="2"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Freeform 518">
                <a:extLst>
                  <a:ext uri="{FF2B5EF4-FFF2-40B4-BE49-F238E27FC236}">
                    <a16:creationId xmlns:a16="http://schemas.microsoft.com/office/drawing/2014/main" id="{24ABBB40-4FD3-4C76-85A8-FBE82044232C}"/>
                  </a:ext>
                </a:extLst>
              </p:cNvPr>
              <p:cNvSpPr>
                <a:spLocks/>
              </p:cNvSpPr>
              <p:nvPr/>
            </p:nvSpPr>
            <p:spPr bwMode="auto">
              <a:xfrm>
                <a:off x="4023097" y="2535130"/>
                <a:ext cx="3156" cy="4734"/>
              </a:xfrm>
              <a:custGeom>
                <a:avLst/>
                <a:gdLst>
                  <a:gd name="T0" fmla="*/ 0 w 2"/>
                  <a:gd name="T1" fmla="*/ 1 h 3"/>
                  <a:gd name="T2" fmla="*/ 2 w 2"/>
                  <a:gd name="T3" fmla="*/ 1 h 3"/>
                  <a:gd name="T4" fmla="*/ 2 w 2"/>
                  <a:gd name="T5" fmla="*/ 0 h 3"/>
                  <a:gd name="T6" fmla="*/ 0 w 2"/>
                  <a:gd name="T7" fmla="*/ 1 h 3"/>
                  <a:gd name="T8" fmla="*/ 2 w 2"/>
                  <a:gd name="T9" fmla="*/ 0 h 3"/>
                  <a:gd name="T10" fmla="*/ 0 w 2"/>
                  <a:gd name="T11" fmla="*/ 0 h 3"/>
                  <a:gd name="T12" fmla="*/ 0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0" y="1"/>
                    </a:lnTo>
                    <a:lnTo>
                      <a:pt x="2" y="0"/>
                    </a:lnTo>
                    <a:lnTo>
                      <a:pt x="0" y="0"/>
                    </a:lnTo>
                    <a:lnTo>
                      <a:pt x="0"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Oval 519">
                <a:extLst>
                  <a:ext uri="{FF2B5EF4-FFF2-40B4-BE49-F238E27FC236}">
                    <a16:creationId xmlns:a16="http://schemas.microsoft.com/office/drawing/2014/main" id="{995584E4-791E-4554-A24E-085D27746FCF}"/>
                  </a:ext>
                </a:extLst>
              </p:cNvPr>
              <p:cNvSpPr>
                <a:spLocks noChangeArrowheads="1"/>
              </p:cNvSpPr>
              <p:nvPr/>
            </p:nvSpPr>
            <p:spPr bwMode="auto">
              <a:xfrm>
                <a:off x="4038876" y="2539864"/>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520">
                <a:extLst>
                  <a:ext uri="{FF2B5EF4-FFF2-40B4-BE49-F238E27FC236}">
                    <a16:creationId xmlns:a16="http://schemas.microsoft.com/office/drawing/2014/main" id="{257ED97A-55DD-4E7F-8D67-4BB14CAF0D54}"/>
                  </a:ext>
                </a:extLst>
              </p:cNvPr>
              <p:cNvSpPr>
                <a:spLocks/>
              </p:cNvSpPr>
              <p:nvPr/>
            </p:nvSpPr>
            <p:spPr bwMode="auto">
              <a:xfrm>
                <a:off x="4023097" y="2465705"/>
                <a:ext cx="153051" cy="108872"/>
              </a:xfrm>
              <a:custGeom>
                <a:avLst/>
                <a:gdLst>
                  <a:gd name="T0" fmla="*/ 17 w 49"/>
                  <a:gd name="T1" fmla="*/ 0 h 35"/>
                  <a:gd name="T2" fmla="*/ 0 w 49"/>
                  <a:gd name="T3" fmla="*/ 5 h 35"/>
                  <a:gd name="T4" fmla="*/ 28 w 49"/>
                  <a:gd name="T5" fmla="*/ 23 h 35"/>
                  <a:gd name="T6" fmla="*/ 28 w 49"/>
                  <a:gd name="T7" fmla="*/ 30 h 35"/>
                  <a:gd name="T8" fmla="*/ 36 w 49"/>
                  <a:gd name="T9" fmla="*/ 35 h 35"/>
                  <a:gd name="T10" fmla="*/ 40 w 49"/>
                  <a:gd name="T11" fmla="*/ 27 h 35"/>
                  <a:gd name="T12" fmla="*/ 41 w 49"/>
                  <a:gd name="T13" fmla="*/ 23 h 35"/>
                  <a:gd name="T14" fmla="*/ 44 w 49"/>
                  <a:gd name="T15" fmla="*/ 22 h 35"/>
                  <a:gd name="T16" fmla="*/ 49 w 49"/>
                  <a:gd name="T17" fmla="*/ 15 h 35"/>
                  <a:gd name="T18" fmla="*/ 41 w 49"/>
                  <a:gd name="T19" fmla="*/ 10 h 35"/>
                  <a:gd name="T20" fmla="*/ 36 w 49"/>
                  <a:gd name="T21" fmla="*/ 12 h 35"/>
                  <a:gd name="T22" fmla="*/ 17 w 4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17" y="0"/>
                    </a:moveTo>
                    <a:cubicBezTo>
                      <a:pt x="11" y="0"/>
                      <a:pt x="4" y="3"/>
                      <a:pt x="0" y="5"/>
                    </a:cubicBezTo>
                    <a:cubicBezTo>
                      <a:pt x="28" y="23"/>
                      <a:pt x="28" y="23"/>
                      <a:pt x="28" y="23"/>
                    </a:cubicBezTo>
                    <a:cubicBezTo>
                      <a:pt x="28" y="30"/>
                      <a:pt x="28" y="30"/>
                      <a:pt x="28" y="30"/>
                    </a:cubicBezTo>
                    <a:cubicBezTo>
                      <a:pt x="36" y="35"/>
                      <a:pt x="36" y="35"/>
                      <a:pt x="36" y="35"/>
                    </a:cubicBezTo>
                    <a:cubicBezTo>
                      <a:pt x="40" y="27"/>
                      <a:pt x="40" y="27"/>
                      <a:pt x="40" y="27"/>
                    </a:cubicBezTo>
                    <a:cubicBezTo>
                      <a:pt x="41" y="23"/>
                      <a:pt x="41" y="23"/>
                      <a:pt x="41" y="23"/>
                    </a:cubicBezTo>
                    <a:cubicBezTo>
                      <a:pt x="44" y="22"/>
                      <a:pt x="44" y="22"/>
                      <a:pt x="44" y="22"/>
                    </a:cubicBezTo>
                    <a:cubicBezTo>
                      <a:pt x="49" y="15"/>
                      <a:pt x="49" y="15"/>
                      <a:pt x="49" y="15"/>
                    </a:cubicBezTo>
                    <a:cubicBezTo>
                      <a:pt x="41" y="10"/>
                      <a:pt x="41" y="10"/>
                      <a:pt x="41" y="10"/>
                    </a:cubicBezTo>
                    <a:cubicBezTo>
                      <a:pt x="36" y="12"/>
                      <a:pt x="36" y="12"/>
                      <a:pt x="36" y="12"/>
                    </a:cubicBezTo>
                    <a:lnTo>
                      <a:pt x="17" y="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521">
                <a:extLst>
                  <a:ext uri="{FF2B5EF4-FFF2-40B4-BE49-F238E27FC236}">
                    <a16:creationId xmlns:a16="http://schemas.microsoft.com/office/drawing/2014/main" id="{FE3B141F-06A4-41CE-8E46-A0288A975F2A}"/>
                  </a:ext>
                </a:extLst>
              </p:cNvPr>
              <p:cNvSpPr>
                <a:spLocks/>
              </p:cNvSpPr>
              <p:nvPr/>
            </p:nvSpPr>
            <p:spPr bwMode="auto">
              <a:xfrm>
                <a:off x="4026253" y="2465705"/>
                <a:ext cx="149896" cy="108872"/>
              </a:xfrm>
              <a:custGeom>
                <a:avLst/>
                <a:gdLst>
                  <a:gd name="T0" fmla="*/ 14 w 48"/>
                  <a:gd name="T1" fmla="*/ 0 h 35"/>
                  <a:gd name="T2" fmla="*/ 0 w 48"/>
                  <a:gd name="T3" fmla="*/ 4 h 35"/>
                  <a:gd name="T4" fmla="*/ 29 w 48"/>
                  <a:gd name="T5" fmla="*/ 23 h 35"/>
                  <a:gd name="T6" fmla="*/ 29 w 48"/>
                  <a:gd name="T7" fmla="*/ 31 h 35"/>
                  <a:gd name="T8" fmla="*/ 35 w 48"/>
                  <a:gd name="T9" fmla="*/ 35 h 35"/>
                  <a:gd name="T10" fmla="*/ 38 w 48"/>
                  <a:gd name="T11" fmla="*/ 30 h 35"/>
                  <a:gd name="T12" fmla="*/ 39 w 48"/>
                  <a:gd name="T13" fmla="*/ 23 h 35"/>
                  <a:gd name="T14" fmla="*/ 45 w 48"/>
                  <a:gd name="T15" fmla="*/ 19 h 35"/>
                  <a:gd name="T16" fmla="*/ 48 w 48"/>
                  <a:gd name="T17" fmla="*/ 15 h 35"/>
                  <a:gd name="T18" fmla="*/ 41 w 48"/>
                  <a:gd name="T19" fmla="*/ 11 h 35"/>
                  <a:gd name="T20" fmla="*/ 35 w 48"/>
                  <a:gd name="T21" fmla="*/ 14 h 35"/>
                  <a:gd name="T22" fmla="*/ 14 w 48"/>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5">
                    <a:moveTo>
                      <a:pt x="14" y="0"/>
                    </a:moveTo>
                    <a:cubicBezTo>
                      <a:pt x="9" y="1"/>
                      <a:pt x="4" y="2"/>
                      <a:pt x="0" y="4"/>
                    </a:cubicBezTo>
                    <a:cubicBezTo>
                      <a:pt x="29" y="23"/>
                      <a:pt x="29" y="23"/>
                      <a:pt x="29" y="23"/>
                    </a:cubicBezTo>
                    <a:cubicBezTo>
                      <a:pt x="29" y="31"/>
                      <a:pt x="29" y="31"/>
                      <a:pt x="29" y="31"/>
                    </a:cubicBezTo>
                    <a:cubicBezTo>
                      <a:pt x="35" y="35"/>
                      <a:pt x="35" y="35"/>
                      <a:pt x="35" y="35"/>
                    </a:cubicBezTo>
                    <a:cubicBezTo>
                      <a:pt x="38" y="30"/>
                      <a:pt x="38" y="30"/>
                      <a:pt x="38" y="30"/>
                    </a:cubicBezTo>
                    <a:cubicBezTo>
                      <a:pt x="39" y="23"/>
                      <a:pt x="39" y="23"/>
                      <a:pt x="39" y="23"/>
                    </a:cubicBezTo>
                    <a:cubicBezTo>
                      <a:pt x="45" y="19"/>
                      <a:pt x="45" y="19"/>
                      <a:pt x="45" y="19"/>
                    </a:cubicBezTo>
                    <a:cubicBezTo>
                      <a:pt x="48" y="15"/>
                      <a:pt x="48" y="15"/>
                      <a:pt x="48" y="15"/>
                    </a:cubicBezTo>
                    <a:cubicBezTo>
                      <a:pt x="41" y="11"/>
                      <a:pt x="41" y="11"/>
                      <a:pt x="41" y="11"/>
                    </a:cubicBezTo>
                    <a:cubicBezTo>
                      <a:pt x="35" y="14"/>
                      <a:pt x="35" y="14"/>
                      <a:pt x="35" y="14"/>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522">
                <a:extLst>
                  <a:ext uri="{FF2B5EF4-FFF2-40B4-BE49-F238E27FC236}">
                    <a16:creationId xmlns:a16="http://schemas.microsoft.com/office/drawing/2014/main" id="{805FF578-C390-4C23-9F0E-01355B8BE444}"/>
                  </a:ext>
                </a:extLst>
              </p:cNvPr>
              <p:cNvSpPr>
                <a:spLocks/>
              </p:cNvSpPr>
              <p:nvPr/>
            </p:nvSpPr>
            <p:spPr bwMode="auto">
              <a:xfrm>
                <a:off x="4113035" y="2513040"/>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2" y="4"/>
                    </a:lnTo>
                    <a:lnTo>
                      <a:pt x="0" y="4"/>
                    </a:lnTo>
                    <a:lnTo>
                      <a:pt x="0" y="4"/>
                    </a:lnTo>
                    <a:lnTo>
                      <a:pt x="2" y="4"/>
                    </a:lnTo>
                    <a:lnTo>
                      <a:pt x="4" y="6"/>
                    </a:lnTo>
                    <a:lnTo>
                      <a:pt x="2" y="8"/>
                    </a:lnTo>
                    <a:lnTo>
                      <a:pt x="0" y="10"/>
                    </a:lnTo>
                    <a:lnTo>
                      <a:pt x="2" y="10"/>
                    </a:lnTo>
                    <a:lnTo>
                      <a:pt x="2" y="8"/>
                    </a:lnTo>
                    <a:lnTo>
                      <a:pt x="4" y="10"/>
                    </a:lnTo>
                    <a:lnTo>
                      <a:pt x="2" y="10"/>
                    </a:lnTo>
                    <a:lnTo>
                      <a:pt x="4" y="10"/>
                    </a:lnTo>
                    <a:lnTo>
                      <a:pt x="4"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523">
                <a:extLst>
                  <a:ext uri="{FF2B5EF4-FFF2-40B4-BE49-F238E27FC236}">
                    <a16:creationId xmlns:a16="http://schemas.microsoft.com/office/drawing/2014/main" id="{6A8F640A-4220-4233-A08F-35ACD3DFB961}"/>
                  </a:ext>
                </a:extLst>
              </p:cNvPr>
              <p:cNvSpPr>
                <a:spLocks/>
              </p:cNvSpPr>
              <p:nvPr/>
            </p:nvSpPr>
            <p:spPr bwMode="auto">
              <a:xfrm>
                <a:off x="4076744" y="248779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10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2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0 w 12"/>
                  <a:gd name="T51" fmla="*/ 4 h 12"/>
                  <a:gd name="T52" fmla="*/ 2 w 12"/>
                  <a:gd name="T53" fmla="*/ 10 h 12"/>
                  <a:gd name="T54" fmla="*/ 2 w 12"/>
                  <a:gd name="T55" fmla="*/ 10 h 12"/>
                  <a:gd name="T56" fmla="*/ 4 w 12"/>
                  <a:gd name="T57" fmla="*/ 10 h 12"/>
                  <a:gd name="T58" fmla="*/ 2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2"/>
                    </a:lnTo>
                    <a:lnTo>
                      <a:pt x="10" y="10"/>
                    </a:lnTo>
                    <a:lnTo>
                      <a:pt x="10" y="10"/>
                    </a:lnTo>
                    <a:lnTo>
                      <a:pt x="10" y="8"/>
                    </a:lnTo>
                    <a:lnTo>
                      <a:pt x="10" y="10"/>
                    </a:lnTo>
                    <a:lnTo>
                      <a:pt x="12" y="10"/>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2"/>
                    </a:lnTo>
                    <a:lnTo>
                      <a:pt x="10" y="2"/>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0" y="4"/>
                    </a:lnTo>
                    <a:lnTo>
                      <a:pt x="0" y="4"/>
                    </a:lnTo>
                    <a:lnTo>
                      <a:pt x="0" y="4"/>
                    </a:lnTo>
                    <a:lnTo>
                      <a:pt x="0" y="4"/>
                    </a:lnTo>
                    <a:lnTo>
                      <a:pt x="4" y="6"/>
                    </a:lnTo>
                    <a:lnTo>
                      <a:pt x="2" y="10"/>
                    </a:lnTo>
                    <a:lnTo>
                      <a:pt x="0" y="10"/>
                    </a:lnTo>
                    <a:lnTo>
                      <a:pt x="2" y="10"/>
                    </a:lnTo>
                    <a:lnTo>
                      <a:pt x="2" y="10"/>
                    </a:lnTo>
                    <a:lnTo>
                      <a:pt x="4" y="10"/>
                    </a:lnTo>
                    <a:lnTo>
                      <a:pt x="2" y="10"/>
                    </a:lnTo>
                    <a:lnTo>
                      <a:pt x="2" y="10"/>
                    </a:lnTo>
                    <a:lnTo>
                      <a:pt x="2"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524">
                <a:extLst>
                  <a:ext uri="{FF2B5EF4-FFF2-40B4-BE49-F238E27FC236}">
                    <a16:creationId xmlns:a16="http://schemas.microsoft.com/office/drawing/2014/main" id="{C5DEB261-D2CA-484A-9A44-72666A4E03A2}"/>
                  </a:ext>
                </a:extLst>
              </p:cNvPr>
              <p:cNvSpPr>
                <a:spLocks/>
              </p:cNvSpPr>
              <p:nvPr/>
            </p:nvSpPr>
            <p:spPr bwMode="auto">
              <a:xfrm>
                <a:off x="4119346" y="254617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6 h 12"/>
                  <a:gd name="T18" fmla="*/ 12 w 12"/>
                  <a:gd name="T19" fmla="*/ 8 h 12"/>
                  <a:gd name="T20" fmla="*/ 10 w 12"/>
                  <a:gd name="T21" fmla="*/ 2 h 12"/>
                  <a:gd name="T22" fmla="*/ 12 w 12"/>
                  <a:gd name="T23" fmla="*/ 2 h 12"/>
                  <a:gd name="T24" fmla="*/ 10 w 12"/>
                  <a:gd name="T25" fmla="*/ 2 h 12"/>
                  <a:gd name="T26" fmla="*/ 10 w 12"/>
                  <a:gd name="T27" fmla="*/ 0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2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0"/>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6"/>
                    </a:lnTo>
                    <a:lnTo>
                      <a:pt x="12" y="8"/>
                    </a:lnTo>
                    <a:lnTo>
                      <a:pt x="12" y="8"/>
                    </a:lnTo>
                    <a:lnTo>
                      <a:pt x="8" y="4"/>
                    </a:lnTo>
                    <a:lnTo>
                      <a:pt x="10" y="2"/>
                    </a:lnTo>
                    <a:lnTo>
                      <a:pt x="10" y="2"/>
                    </a:lnTo>
                    <a:lnTo>
                      <a:pt x="12" y="2"/>
                    </a:lnTo>
                    <a:lnTo>
                      <a:pt x="10" y="2"/>
                    </a:lnTo>
                    <a:lnTo>
                      <a:pt x="10" y="2"/>
                    </a:lnTo>
                    <a:lnTo>
                      <a:pt x="8" y="2"/>
                    </a:lnTo>
                    <a:lnTo>
                      <a:pt x="10" y="0"/>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0"/>
                    </a:lnTo>
                    <a:lnTo>
                      <a:pt x="2" y="2"/>
                    </a:lnTo>
                    <a:lnTo>
                      <a:pt x="2" y="2"/>
                    </a:lnTo>
                    <a:lnTo>
                      <a:pt x="2" y="2"/>
                    </a:lnTo>
                    <a:lnTo>
                      <a:pt x="2" y="2"/>
                    </a:lnTo>
                    <a:lnTo>
                      <a:pt x="2" y="2"/>
                    </a:lnTo>
                    <a:lnTo>
                      <a:pt x="0" y="2"/>
                    </a:lnTo>
                    <a:lnTo>
                      <a:pt x="2" y="2"/>
                    </a:lnTo>
                    <a:lnTo>
                      <a:pt x="2" y="4"/>
                    </a:lnTo>
                    <a:lnTo>
                      <a:pt x="0" y="2"/>
                    </a:lnTo>
                    <a:lnTo>
                      <a:pt x="0" y="4"/>
                    </a:lnTo>
                    <a:lnTo>
                      <a:pt x="2" y="4"/>
                    </a:lnTo>
                    <a:lnTo>
                      <a:pt x="4" y="6"/>
                    </a:lnTo>
                    <a:lnTo>
                      <a:pt x="2" y="8"/>
                    </a:lnTo>
                    <a:lnTo>
                      <a:pt x="0" y="8"/>
                    </a:lnTo>
                    <a:lnTo>
                      <a:pt x="2" y="10"/>
                    </a:lnTo>
                    <a:lnTo>
                      <a:pt x="2" y="8"/>
                    </a:lnTo>
                    <a:lnTo>
                      <a:pt x="4" y="10"/>
                    </a:lnTo>
                    <a:lnTo>
                      <a:pt x="2" y="10"/>
                    </a:lnTo>
                    <a:lnTo>
                      <a:pt x="4" y="10"/>
                    </a:lnTo>
                    <a:lnTo>
                      <a:pt x="4" y="10"/>
                    </a:lnTo>
                    <a:lnTo>
                      <a:pt x="4" y="10"/>
                    </a:lnTo>
                    <a:lnTo>
                      <a:pt x="4" y="10"/>
                    </a:lnTo>
                    <a:lnTo>
                      <a:pt x="4" y="10"/>
                    </a:lnTo>
                    <a:lnTo>
                      <a:pt x="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525">
                <a:extLst>
                  <a:ext uri="{FF2B5EF4-FFF2-40B4-BE49-F238E27FC236}">
                    <a16:creationId xmlns:a16="http://schemas.microsoft.com/office/drawing/2014/main" id="{B3E6C694-90A1-4EF9-800D-C50CD2271492}"/>
                  </a:ext>
                </a:extLst>
              </p:cNvPr>
              <p:cNvSpPr>
                <a:spLocks/>
              </p:cNvSpPr>
              <p:nvPr/>
            </p:nvSpPr>
            <p:spPr bwMode="auto">
              <a:xfrm>
                <a:off x="4144592" y="2506729"/>
                <a:ext cx="22090" cy="18934"/>
              </a:xfrm>
              <a:custGeom>
                <a:avLst/>
                <a:gdLst>
                  <a:gd name="T0" fmla="*/ 6 w 14"/>
                  <a:gd name="T1" fmla="*/ 12 h 12"/>
                  <a:gd name="T2" fmla="*/ 6 w 14"/>
                  <a:gd name="T3" fmla="*/ 10 h 12"/>
                  <a:gd name="T4" fmla="*/ 10 w 14"/>
                  <a:gd name="T5" fmla="*/ 10 h 12"/>
                  <a:gd name="T6" fmla="*/ 12 w 14"/>
                  <a:gd name="T7" fmla="*/ 10 h 12"/>
                  <a:gd name="T8" fmla="*/ 12 w 14"/>
                  <a:gd name="T9" fmla="*/ 8 h 12"/>
                  <a:gd name="T10" fmla="*/ 12 w 14"/>
                  <a:gd name="T11" fmla="*/ 10 h 12"/>
                  <a:gd name="T12" fmla="*/ 12 w 14"/>
                  <a:gd name="T13" fmla="*/ 8 h 12"/>
                  <a:gd name="T14" fmla="*/ 12 w 14"/>
                  <a:gd name="T15" fmla="*/ 8 h 12"/>
                  <a:gd name="T16" fmla="*/ 14 w 14"/>
                  <a:gd name="T17" fmla="*/ 8 h 12"/>
                  <a:gd name="T18" fmla="*/ 12 w 14"/>
                  <a:gd name="T19" fmla="*/ 8 h 12"/>
                  <a:gd name="T20" fmla="*/ 10 w 14"/>
                  <a:gd name="T21" fmla="*/ 2 h 12"/>
                  <a:gd name="T22" fmla="*/ 12 w 14"/>
                  <a:gd name="T23" fmla="*/ 2 h 12"/>
                  <a:gd name="T24" fmla="*/ 10 w 14"/>
                  <a:gd name="T25" fmla="*/ 2 h 12"/>
                  <a:gd name="T26" fmla="*/ 10 w 14"/>
                  <a:gd name="T27" fmla="*/ 2 h 12"/>
                  <a:gd name="T28" fmla="*/ 10 w 14"/>
                  <a:gd name="T29" fmla="*/ 2 h 12"/>
                  <a:gd name="T30" fmla="*/ 10 w 14"/>
                  <a:gd name="T31" fmla="*/ 2 h 12"/>
                  <a:gd name="T32" fmla="*/ 10 w 14"/>
                  <a:gd name="T33" fmla="*/ 0 h 12"/>
                  <a:gd name="T34" fmla="*/ 8 w 14"/>
                  <a:gd name="T35" fmla="*/ 2 h 12"/>
                  <a:gd name="T36" fmla="*/ 4 w 14"/>
                  <a:gd name="T37" fmla="*/ 2 h 12"/>
                  <a:gd name="T38" fmla="*/ 2 w 14"/>
                  <a:gd name="T39" fmla="*/ 0 h 12"/>
                  <a:gd name="T40" fmla="*/ 4 w 14"/>
                  <a:gd name="T41" fmla="*/ 2 h 12"/>
                  <a:gd name="T42" fmla="*/ 2 w 14"/>
                  <a:gd name="T43" fmla="*/ 2 h 12"/>
                  <a:gd name="T44" fmla="*/ 2 w 14"/>
                  <a:gd name="T45" fmla="*/ 2 h 12"/>
                  <a:gd name="T46" fmla="*/ 2 w 14"/>
                  <a:gd name="T47" fmla="*/ 4 h 12"/>
                  <a:gd name="T48" fmla="*/ 0 w 14"/>
                  <a:gd name="T49" fmla="*/ 4 h 12"/>
                  <a:gd name="T50" fmla="*/ 2 w 14"/>
                  <a:gd name="T51" fmla="*/ 4 h 12"/>
                  <a:gd name="T52" fmla="*/ 4 w 14"/>
                  <a:gd name="T53" fmla="*/ 10 h 12"/>
                  <a:gd name="T54" fmla="*/ 2 w 14"/>
                  <a:gd name="T55" fmla="*/ 10 h 12"/>
                  <a:gd name="T56" fmla="*/ 4 w 14"/>
                  <a:gd name="T57" fmla="*/ 10 h 12"/>
                  <a:gd name="T58" fmla="*/ 4 w 14"/>
                  <a:gd name="T59" fmla="*/ 10 h 12"/>
                  <a:gd name="T60" fmla="*/ 4 w 14"/>
                  <a:gd name="T61" fmla="*/ 10 h 12"/>
                  <a:gd name="T62" fmla="*/ 6 w 14"/>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2">
                    <a:moveTo>
                      <a:pt x="4" y="12"/>
                    </a:moveTo>
                    <a:lnTo>
                      <a:pt x="6" y="12"/>
                    </a:lnTo>
                    <a:lnTo>
                      <a:pt x="6" y="10"/>
                    </a:lnTo>
                    <a:lnTo>
                      <a:pt x="6" y="10"/>
                    </a:lnTo>
                    <a:lnTo>
                      <a:pt x="8" y="8"/>
                    </a:lnTo>
                    <a:lnTo>
                      <a:pt x="10" y="10"/>
                    </a:lnTo>
                    <a:lnTo>
                      <a:pt x="10" y="12"/>
                    </a:lnTo>
                    <a:lnTo>
                      <a:pt x="12" y="10"/>
                    </a:lnTo>
                    <a:lnTo>
                      <a:pt x="10" y="10"/>
                    </a:lnTo>
                    <a:lnTo>
                      <a:pt x="12" y="8"/>
                    </a:lnTo>
                    <a:lnTo>
                      <a:pt x="12" y="10"/>
                    </a:lnTo>
                    <a:lnTo>
                      <a:pt x="12" y="10"/>
                    </a:lnTo>
                    <a:lnTo>
                      <a:pt x="12" y="10"/>
                    </a:lnTo>
                    <a:lnTo>
                      <a:pt x="12" y="8"/>
                    </a:lnTo>
                    <a:lnTo>
                      <a:pt x="12" y="8"/>
                    </a:lnTo>
                    <a:lnTo>
                      <a:pt x="12" y="8"/>
                    </a:lnTo>
                    <a:lnTo>
                      <a:pt x="12" y="8"/>
                    </a:lnTo>
                    <a:lnTo>
                      <a:pt x="14" y="8"/>
                    </a:lnTo>
                    <a:lnTo>
                      <a:pt x="12" y="8"/>
                    </a:lnTo>
                    <a:lnTo>
                      <a:pt x="12" y="8"/>
                    </a:lnTo>
                    <a:lnTo>
                      <a:pt x="8" y="6"/>
                    </a:lnTo>
                    <a:lnTo>
                      <a:pt x="10" y="2"/>
                    </a:lnTo>
                    <a:lnTo>
                      <a:pt x="10" y="2"/>
                    </a:lnTo>
                    <a:lnTo>
                      <a:pt x="12" y="2"/>
                    </a:lnTo>
                    <a:lnTo>
                      <a:pt x="12" y="2"/>
                    </a:lnTo>
                    <a:lnTo>
                      <a:pt x="10" y="2"/>
                    </a:lnTo>
                    <a:lnTo>
                      <a:pt x="10" y="2"/>
                    </a:lnTo>
                    <a:lnTo>
                      <a:pt x="10" y="2"/>
                    </a:lnTo>
                    <a:lnTo>
                      <a:pt x="10" y="2"/>
                    </a:lnTo>
                    <a:lnTo>
                      <a:pt x="10" y="2"/>
                    </a:lnTo>
                    <a:lnTo>
                      <a:pt x="10" y="0"/>
                    </a:lnTo>
                    <a:lnTo>
                      <a:pt x="10" y="2"/>
                    </a:lnTo>
                    <a:lnTo>
                      <a:pt x="8" y="2"/>
                    </a:lnTo>
                    <a:lnTo>
                      <a:pt x="10" y="0"/>
                    </a:lnTo>
                    <a:lnTo>
                      <a:pt x="8" y="0"/>
                    </a:lnTo>
                    <a:lnTo>
                      <a:pt x="8" y="2"/>
                    </a:lnTo>
                    <a:lnTo>
                      <a:pt x="6" y="4"/>
                    </a:lnTo>
                    <a:lnTo>
                      <a:pt x="4" y="2"/>
                    </a:lnTo>
                    <a:lnTo>
                      <a:pt x="4" y="2"/>
                    </a:lnTo>
                    <a:lnTo>
                      <a:pt x="2" y="0"/>
                    </a:lnTo>
                    <a:lnTo>
                      <a:pt x="2" y="2"/>
                    </a:lnTo>
                    <a:lnTo>
                      <a:pt x="4" y="2"/>
                    </a:lnTo>
                    <a:lnTo>
                      <a:pt x="2" y="2"/>
                    </a:lnTo>
                    <a:lnTo>
                      <a:pt x="2" y="2"/>
                    </a:lnTo>
                    <a:lnTo>
                      <a:pt x="2" y="2"/>
                    </a:lnTo>
                    <a:lnTo>
                      <a:pt x="2" y="2"/>
                    </a:lnTo>
                    <a:lnTo>
                      <a:pt x="2" y="4"/>
                    </a:lnTo>
                    <a:lnTo>
                      <a:pt x="2" y="4"/>
                    </a:lnTo>
                    <a:lnTo>
                      <a:pt x="2" y="4"/>
                    </a:lnTo>
                    <a:lnTo>
                      <a:pt x="0" y="4"/>
                    </a:lnTo>
                    <a:lnTo>
                      <a:pt x="0" y="4"/>
                    </a:lnTo>
                    <a:lnTo>
                      <a:pt x="2" y="4"/>
                    </a:lnTo>
                    <a:lnTo>
                      <a:pt x="6" y="6"/>
                    </a:lnTo>
                    <a:lnTo>
                      <a:pt x="4" y="10"/>
                    </a:lnTo>
                    <a:lnTo>
                      <a:pt x="2" y="10"/>
                    </a:lnTo>
                    <a:lnTo>
                      <a:pt x="2" y="10"/>
                    </a:lnTo>
                    <a:lnTo>
                      <a:pt x="4" y="10"/>
                    </a:lnTo>
                    <a:lnTo>
                      <a:pt x="4" y="10"/>
                    </a:lnTo>
                    <a:lnTo>
                      <a:pt x="4" y="10"/>
                    </a:lnTo>
                    <a:lnTo>
                      <a:pt x="4" y="10"/>
                    </a:lnTo>
                    <a:lnTo>
                      <a:pt x="4" y="10"/>
                    </a:lnTo>
                    <a:lnTo>
                      <a:pt x="4" y="10"/>
                    </a:lnTo>
                    <a:lnTo>
                      <a:pt x="4" y="10"/>
                    </a:lnTo>
                    <a:lnTo>
                      <a:pt x="6"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526">
                <a:extLst>
                  <a:ext uri="{FF2B5EF4-FFF2-40B4-BE49-F238E27FC236}">
                    <a16:creationId xmlns:a16="http://schemas.microsoft.com/office/drawing/2014/main" id="{128D5BE8-55FD-4C3C-88EA-DFD1A5CC69BD}"/>
                  </a:ext>
                </a:extLst>
              </p:cNvPr>
              <p:cNvSpPr>
                <a:spLocks/>
              </p:cNvSpPr>
              <p:nvPr/>
            </p:nvSpPr>
            <p:spPr bwMode="auto">
              <a:xfrm>
                <a:off x="3939472" y="2539864"/>
                <a:ext cx="53647" cy="53647"/>
              </a:xfrm>
              <a:custGeom>
                <a:avLst/>
                <a:gdLst>
                  <a:gd name="T0" fmla="*/ 17 w 17"/>
                  <a:gd name="T1" fmla="*/ 0 h 17"/>
                  <a:gd name="T2" fmla="*/ 16 w 17"/>
                  <a:gd name="T3" fmla="*/ 3 h 17"/>
                  <a:gd name="T4" fmla="*/ 13 w 17"/>
                  <a:gd name="T5" fmla="*/ 7 h 17"/>
                  <a:gd name="T6" fmla="*/ 10 w 17"/>
                  <a:gd name="T7" fmla="*/ 10 h 17"/>
                  <a:gd name="T8" fmla="*/ 5 w 17"/>
                  <a:gd name="T9" fmla="*/ 17 h 17"/>
                  <a:gd name="T10" fmla="*/ 6 w 17"/>
                  <a:gd name="T11" fmla="*/ 12 h 17"/>
                  <a:gd name="T12" fmla="*/ 8 w 17"/>
                  <a:gd name="T13" fmla="*/ 7 h 17"/>
                  <a:gd name="T14" fmla="*/ 5 w 17"/>
                  <a:gd name="T15" fmla="*/ 9 h 17"/>
                  <a:gd name="T16" fmla="*/ 1 w 17"/>
                  <a:gd name="T17" fmla="*/ 13 h 17"/>
                  <a:gd name="T18" fmla="*/ 0 w 17"/>
                  <a:gd name="T19" fmla="*/ 14 h 17"/>
                  <a:gd name="T20" fmla="*/ 2 w 17"/>
                  <a:gd name="T21" fmla="*/ 9 h 17"/>
                  <a:gd name="T22" fmla="*/ 5 w 17"/>
                  <a:gd name="T23" fmla="*/ 3 h 17"/>
                  <a:gd name="T24" fmla="*/ 17 w 1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0"/>
                    </a:moveTo>
                    <a:cubicBezTo>
                      <a:pt x="17" y="1"/>
                      <a:pt x="17" y="2"/>
                      <a:pt x="16" y="3"/>
                    </a:cubicBezTo>
                    <a:cubicBezTo>
                      <a:pt x="16" y="4"/>
                      <a:pt x="14" y="6"/>
                      <a:pt x="13" y="7"/>
                    </a:cubicBezTo>
                    <a:cubicBezTo>
                      <a:pt x="12" y="7"/>
                      <a:pt x="11" y="8"/>
                      <a:pt x="10" y="10"/>
                    </a:cubicBezTo>
                    <a:cubicBezTo>
                      <a:pt x="7" y="13"/>
                      <a:pt x="5" y="17"/>
                      <a:pt x="5" y="17"/>
                    </a:cubicBezTo>
                    <a:cubicBezTo>
                      <a:pt x="5" y="17"/>
                      <a:pt x="5" y="15"/>
                      <a:pt x="6" y="12"/>
                    </a:cubicBezTo>
                    <a:cubicBezTo>
                      <a:pt x="6" y="10"/>
                      <a:pt x="8" y="7"/>
                      <a:pt x="8" y="7"/>
                    </a:cubicBezTo>
                    <a:cubicBezTo>
                      <a:pt x="8" y="7"/>
                      <a:pt x="6" y="8"/>
                      <a:pt x="5" y="9"/>
                    </a:cubicBezTo>
                    <a:cubicBezTo>
                      <a:pt x="4" y="10"/>
                      <a:pt x="2" y="12"/>
                      <a:pt x="1" y="13"/>
                    </a:cubicBezTo>
                    <a:cubicBezTo>
                      <a:pt x="1" y="14"/>
                      <a:pt x="0" y="14"/>
                      <a:pt x="0" y="14"/>
                    </a:cubicBezTo>
                    <a:cubicBezTo>
                      <a:pt x="0" y="14"/>
                      <a:pt x="1" y="10"/>
                      <a:pt x="2" y="9"/>
                    </a:cubicBezTo>
                    <a:cubicBezTo>
                      <a:pt x="3" y="7"/>
                      <a:pt x="4" y="4"/>
                      <a:pt x="5" y="3"/>
                    </a:cubicBezTo>
                    <a:cubicBezTo>
                      <a:pt x="7" y="0"/>
                      <a:pt x="17" y="0"/>
                      <a:pt x="17"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527">
                <a:extLst>
                  <a:ext uri="{FF2B5EF4-FFF2-40B4-BE49-F238E27FC236}">
                    <a16:creationId xmlns:a16="http://schemas.microsoft.com/office/drawing/2014/main" id="{179A3BE0-7133-4672-A666-46BD2C6EC155}"/>
                  </a:ext>
                </a:extLst>
              </p:cNvPr>
              <p:cNvSpPr>
                <a:spLocks/>
              </p:cNvSpPr>
              <p:nvPr/>
            </p:nvSpPr>
            <p:spPr bwMode="auto">
              <a:xfrm>
                <a:off x="4029408" y="2394702"/>
                <a:ext cx="44180" cy="61536"/>
              </a:xfrm>
              <a:custGeom>
                <a:avLst/>
                <a:gdLst>
                  <a:gd name="T0" fmla="*/ 2 w 14"/>
                  <a:gd name="T1" fmla="*/ 18 h 20"/>
                  <a:gd name="T2" fmla="*/ 4 w 14"/>
                  <a:gd name="T3" fmla="*/ 20 h 20"/>
                  <a:gd name="T4" fmla="*/ 5 w 14"/>
                  <a:gd name="T5" fmla="*/ 20 h 20"/>
                  <a:gd name="T6" fmla="*/ 7 w 14"/>
                  <a:gd name="T7" fmla="*/ 17 h 20"/>
                  <a:gd name="T8" fmla="*/ 9 w 14"/>
                  <a:gd name="T9" fmla="*/ 11 h 20"/>
                  <a:gd name="T10" fmla="*/ 12 w 14"/>
                  <a:gd name="T11" fmla="*/ 5 h 20"/>
                  <a:gd name="T12" fmla="*/ 14 w 14"/>
                  <a:gd name="T13" fmla="*/ 1 h 20"/>
                  <a:gd name="T14" fmla="*/ 11 w 14"/>
                  <a:gd name="T15" fmla="*/ 3 h 20"/>
                  <a:gd name="T16" fmla="*/ 8 w 14"/>
                  <a:gd name="T17" fmla="*/ 5 h 20"/>
                  <a:gd name="T18" fmla="*/ 6 w 14"/>
                  <a:gd name="T19" fmla="*/ 9 h 20"/>
                  <a:gd name="T20" fmla="*/ 6 w 14"/>
                  <a:gd name="T21" fmla="*/ 6 h 20"/>
                  <a:gd name="T22" fmla="*/ 7 w 14"/>
                  <a:gd name="T23" fmla="*/ 2 h 20"/>
                  <a:gd name="T24" fmla="*/ 8 w 14"/>
                  <a:gd name="T25" fmla="*/ 0 h 20"/>
                  <a:gd name="T26" fmla="*/ 6 w 14"/>
                  <a:gd name="T27" fmla="*/ 2 h 20"/>
                  <a:gd name="T28" fmla="*/ 3 w 14"/>
                  <a:gd name="T29" fmla="*/ 5 h 20"/>
                  <a:gd name="T30" fmla="*/ 0 w 14"/>
                  <a:gd name="T31" fmla="*/ 10 h 20"/>
                  <a:gd name="T32" fmla="*/ 2 w 14"/>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2" y="18"/>
                    </a:moveTo>
                    <a:cubicBezTo>
                      <a:pt x="2" y="19"/>
                      <a:pt x="4" y="20"/>
                      <a:pt x="4" y="20"/>
                    </a:cubicBezTo>
                    <a:cubicBezTo>
                      <a:pt x="4" y="20"/>
                      <a:pt x="4" y="20"/>
                      <a:pt x="5" y="20"/>
                    </a:cubicBezTo>
                    <a:cubicBezTo>
                      <a:pt x="6" y="19"/>
                      <a:pt x="7" y="18"/>
                      <a:pt x="7" y="17"/>
                    </a:cubicBezTo>
                    <a:cubicBezTo>
                      <a:pt x="7" y="15"/>
                      <a:pt x="8" y="13"/>
                      <a:pt x="9" y="11"/>
                    </a:cubicBezTo>
                    <a:cubicBezTo>
                      <a:pt x="9" y="10"/>
                      <a:pt x="11" y="6"/>
                      <a:pt x="12" y="5"/>
                    </a:cubicBezTo>
                    <a:cubicBezTo>
                      <a:pt x="13" y="3"/>
                      <a:pt x="14" y="1"/>
                      <a:pt x="14" y="1"/>
                    </a:cubicBezTo>
                    <a:cubicBezTo>
                      <a:pt x="14" y="1"/>
                      <a:pt x="12" y="2"/>
                      <a:pt x="11" y="3"/>
                    </a:cubicBezTo>
                    <a:cubicBezTo>
                      <a:pt x="10" y="3"/>
                      <a:pt x="9" y="4"/>
                      <a:pt x="8" y="5"/>
                    </a:cubicBezTo>
                    <a:cubicBezTo>
                      <a:pt x="8" y="6"/>
                      <a:pt x="6" y="9"/>
                      <a:pt x="6" y="9"/>
                    </a:cubicBezTo>
                    <a:cubicBezTo>
                      <a:pt x="6" y="9"/>
                      <a:pt x="6" y="7"/>
                      <a:pt x="6" y="6"/>
                    </a:cubicBezTo>
                    <a:cubicBezTo>
                      <a:pt x="6" y="4"/>
                      <a:pt x="7" y="3"/>
                      <a:pt x="7" y="2"/>
                    </a:cubicBezTo>
                    <a:cubicBezTo>
                      <a:pt x="8" y="1"/>
                      <a:pt x="8" y="0"/>
                      <a:pt x="8" y="0"/>
                    </a:cubicBezTo>
                    <a:cubicBezTo>
                      <a:pt x="8" y="0"/>
                      <a:pt x="7" y="1"/>
                      <a:pt x="6" y="2"/>
                    </a:cubicBezTo>
                    <a:cubicBezTo>
                      <a:pt x="5" y="2"/>
                      <a:pt x="4" y="4"/>
                      <a:pt x="3" y="5"/>
                    </a:cubicBezTo>
                    <a:cubicBezTo>
                      <a:pt x="2" y="7"/>
                      <a:pt x="1" y="10"/>
                      <a:pt x="0" y="10"/>
                    </a:cubicBezTo>
                    <a:cubicBezTo>
                      <a:pt x="0" y="11"/>
                      <a:pt x="1" y="15"/>
                      <a:pt x="2" y="1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528">
                <a:extLst>
                  <a:ext uri="{FF2B5EF4-FFF2-40B4-BE49-F238E27FC236}">
                    <a16:creationId xmlns:a16="http://schemas.microsoft.com/office/drawing/2014/main" id="{DCFF1C8B-5109-45F6-A112-1C7517942957}"/>
                  </a:ext>
                </a:extLst>
              </p:cNvPr>
              <p:cNvSpPr>
                <a:spLocks/>
              </p:cNvSpPr>
              <p:nvPr/>
            </p:nvSpPr>
            <p:spPr bwMode="auto">
              <a:xfrm>
                <a:off x="3967873" y="2531974"/>
                <a:ext cx="25246" cy="26824"/>
              </a:xfrm>
              <a:custGeom>
                <a:avLst/>
                <a:gdLst>
                  <a:gd name="T0" fmla="*/ 3 w 8"/>
                  <a:gd name="T1" fmla="*/ 9 h 9"/>
                  <a:gd name="T2" fmla="*/ 6 w 8"/>
                  <a:gd name="T3" fmla="*/ 4 h 9"/>
                  <a:gd name="T4" fmla="*/ 8 w 8"/>
                  <a:gd name="T5" fmla="*/ 4 h 9"/>
                  <a:gd name="T6" fmla="*/ 2 w 8"/>
                  <a:gd name="T7" fmla="*/ 0 h 9"/>
                  <a:gd name="T8" fmla="*/ 0 w 8"/>
                  <a:gd name="T9" fmla="*/ 6 h 9"/>
                  <a:gd name="T10" fmla="*/ 3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3" y="9"/>
                    </a:moveTo>
                    <a:cubicBezTo>
                      <a:pt x="3" y="9"/>
                      <a:pt x="4" y="5"/>
                      <a:pt x="6" y="4"/>
                    </a:cubicBezTo>
                    <a:cubicBezTo>
                      <a:pt x="7" y="3"/>
                      <a:pt x="8" y="4"/>
                      <a:pt x="8" y="4"/>
                    </a:cubicBezTo>
                    <a:cubicBezTo>
                      <a:pt x="8" y="4"/>
                      <a:pt x="4" y="0"/>
                      <a:pt x="2" y="0"/>
                    </a:cubicBezTo>
                    <a:cubicBezTo>
                      <a:pt x="0" y="0"/>
                      <a:pt x="0" y="6"/>
                      <a:pt x="0" y="6"/>
                    </a:cubicBezTo>
                    <a:cubicBezTo>
                      <a:pt x="0" y="6"/>
                      <a:pt x="2" y="9"/>
                      <a:pt x="3" y="9"/>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529">
                <a:extLst>
                  <a:ext uri="{FF2B5EF4-FFF2-40B4-BE49-F238E27FC236}">
                    <a16:creationId xmlns:a16="http://schemas.microsoft.com/office/drawing/2014/main" id="{6ABA933A-758E-4456-ABCD-FC7EB5500D24}"/>
                  </a:ext>
                </a:extLst>
              </p:cNvPr>
              <p:cNvSpPr>
                <a:spLocks/>
              </p:cNvSpPr>
              <p:nvPr/>
            </p:nvSpPr>
            <p:spPr bwMode="auto">
              <a:xfrm>
                <a:off x="4023097" y="2434148"/>
                <a:ext cx="28401" cy="25246"/>
              </a:xfrm>
              <a:custGeom>
                <a:avLst/>
                <a:gdLst>
                  <a:gd name="T0" fmla="*/ 8 w 9"/>
                  <a:gd name="T1" fmla="*/ 1 h 8"/>
                  <a:gd name="T2" fmla="*/ 7 w 9"/>
                  <a:gd name="T3" fmla="*/ 5 h 8"/>
                  <a:gd name="T4" fmla="*/ 6 w 9"/>
                  <a:gd name="T5" fmla="*/ 7 h 8"/>
                  <a:gd name="T6" fmla="*/ 1 w 9"/>
                  <a:gd name="T7" fmla="*/ 4 h 8"/>
                  <a:gd name="T8" fmla="*/ 6 w 9"/>
                  <a:gd name="T9" fmla="*/ 0 h 8"/>
                  <a:gd name="T10" fmla="*/ 8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8" y="1"/>
                    </a:moveTo>
                    <a:cubicBezTo>
                      <a:pt x="9" y="1"/>
                      <a:pt x="7" y="3"/>
                      <a:pt x="7" y="5"/>
                    </a:cubicBezTo>
                    <a:cubicBezTo>
                      <a:pt x="6" y="6"/>
                      <a:pt x="6" y="7"/>
                      <a:pt x="6" y="7"/>
                    </a:cubicBezTo>
                    <a:cubicBezTo>
                      <a:pt x="7" y="8"/>
                      <a:pt x="2" y="5"/>
                      <a:pt x="1" y="4"/>
                    </a:cubicBezTo>
                    <a:cubicBezTo>
                      <a:pt x="0" y="3"/>
                      <a:pt x="6" y="0"/>
                      <a:pt x="6" y="0"/>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530">
                <a:extLst>
                  <a:ext uri="{FF2B5EF4-FFF2-40B4-BE49-F238E27FC236}">
                    <a16:creationId xmlns:a16="http://schemas.microsoft.com/office/drawing/2014/main" id="{46A868AE-DD50-4D21-A563-74E5897B7FAA}"/>
                  </a:ext>
                </a:extLst>
              </p:cNvPr>
              <p:cNvSpPr>
                <a:spLocks/>
              </p:cNvSpPr>
              <p:nvPr/>
            </p:nvSpPr>
            <p:spPr bwMode="auto">
              <a:xfrm>
                <a:off x="3948939" y="2419948"/>
                <a:ext cx="99405" cy="142006"/>
              </a:xfrm>
              <a:custGeom>
                <a:avLst/>
                <a:gdLst>
                  <a:gd name="T0" fmla="*/ 32 w 32"/>
                  <a:gd name="T1" fmla="*/ 6 h 46"/>
                  <a:gd name="T2" fmla="*/ 26 w 32"/>
                  <a:gd name="T3" fmla="*/ 1 h 46"/>
                  <a:gd name="T4" fmla="*/ 8 w 32"/>
                  <a:gd name="T5" fmla="*/ 16 h 46"/>
                  <a:gd name="T6" fmla="*/ 0 w 32"/>
                  <a:gd name="T7" fmla="*/ 42 h 46"/>
                  <a:gd name="T8" fmla="*/ 7 w 32"/>
                  <a:gd name="T9" fmla="*/ 46 h 46"/>
                  <a:gd name="T10" fmla="*/ 9 w 32"/>
                  <a:gd name="T11" fmla="*/ 45 h 46"/>
                  <a:gd name="T12" fmla="*/ 14 w 32"/>
                  <a:gd name="T13" fmla="*/ 21 h 46"/>
                  <a:gd name="T14" fmla="*/ 32 w 32"/>
                  <a:gd name="T15" fmla="*/ 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6"/>
                    </a:moveTo>
                    <a:cubicBezTo>
                      <a:pt x="32" y="6"/>
                      <a:pt x="27" y="1"/>
                      <a:pt x="26" y="1"/>
                    </a:cubicBezTo>
                    <a:cubicBezTo>
                      <a:pt x="25" y="0"/>
                      <a:pt x="15" y="6"/>
                      <a:pt x="8" y="16"/>
                    </a:cubicBezTo>
                    <a:cubicBezTo>
                      <a:pt x="2" y="24"/>
                      <a:pt x="0" y="34"/>
                      <a:pt x="0" y="42"/>
                    </a:cubicBezTo>
                    <a:cubicBezTo>
                      <a:pt x="0" y="42"/>
                      <a:pt x="5" y="45"/>
                      <a:pt x="7" y="46"/>
                    </a:cubicBezTo>
                    <a:cubicBezTo>
                      <a:pt x="8" y="46"/>
                      <a:pt x="9" y="45"/>
                      <a:pt x="9" y="45"/>
                    </a:cubicBezTo>
                    <a:cubicBezTo>
                      <a:pt x="9" y="45"/>
                      <a:pt x="6" y="31"/>
                      <a:pt x="14" y="21"/>
                    </a:cubicBezTo>
                    <a:cubicBezTo>
                      <a:pt x="22" y="11"/>
                      <a:pt x="32" y="6"/>
                      <a:pt x="32" y="6"/>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531">
                <a:extLst>
                  <a:ext uri="{FF2B5EF4-FFF2-40B4-BE49-F238E27FC236}">
                    <a16:creationId xmlns:a16="http://schemas.microsoft.com/office/drawing/2014/main" id="{DC92C016-EE3D-4781-B3BC-B7BC346F04EB}"/>
                  </a:ext>
                </a:extLst>
              </p:cNvPr>
              <p:cNvSpPr>
                <a:spLocks/>
              </p:cNvSpPr>
              <p:nvPr/>
            </p:nvSpPr>
            <p:spPr bwMode="auto">
              <a:xfrm>
                <a:off x="4023097" y="2427837"/>
                <a:ext cx="12623" cy="9467"/>
              </a:xfrm>
              <a:custGeom>
                <a:avLst/>
                <a:gdLst>
                  <a:gd name="T0" fmla="*/ 0 w 4"/>
                  <a:gd name="T1" fmla="*/ 1 h 3"/>
                  <a:gd name="T2" fmla="*/ 1 w 4"/>
                  <a:gd name="T3" fmla="*/ 0 h 3"/>
                  <a:gd name="T4" fmla="*/ 3 w 4"/>
                  <a:gd name="T5" fmla="*/ 1 h 3"/>
                  <a:gd name="T6" fmla="*/ 3 w 4"/>
                  <a:gd name="T7" fmla="*/ 3 h 3"/>
                  <a:gd name="T8" fmla="*/ 1 w 4"/>
                  <a:gd name="T9" fmla="*/ 3 h 3"/>
                  <a:gd name="T10" fmla="*/ 2 w 4"/>
                  <a:gd name="T11" fmla="*/ 2 h 3"/>
                  <a:gd name="T12" fmla="*/ 3 w 4"/>
                  <a:gd name="T13" fmla="*/ 3 h 3"/>
                  <a:gd name="T14" fmla="*/ 3 w 4"/>
                  <a:gd name="T15" fmla="*/ 1 h 3"/>
                  <a:gd name="T16" fmla="*/ 1 w 4"/>
                  <a:gd name="T17" fmla="*/ 0 h 3"/>
                  <a:gd name="T18" fmla="*/ 1 w 4"/>
                  <a:gd name="T19" fmla="*/ 1 h 3"/>
                  <a:gd name="T20" fmla="*/ 1 w 4"/>
                  <a:gd name="T21" fmla="*/ 2 h 3"/>
                  <a:gd name="T22" fmla="*/ 2 w 4"/>
                  <a:gd name="T23" fmla="*/ 1 h 3"/>
                  <a:gd name="T24" fmla="*/ 2 w 4"/>
                  <a:gd name="T25" fmla="*/ 2 h 3"/>
                  <a:gd name="T26" fmla="*/ 1 w 4"/>
                  <a:gd name="T27" fmla="*/ 2 h 3"/>
                  <a:gd name="T28" fmla="*/ 0 w 4"/>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1"/>
                    </a:moveTo>
                    <a:cubicBezTo>
                      <a:pt x="1" y="1"/>
                      <a:pt x="1" y="0"/>
                      <a:pt x="1" y="0"/>
                    </a:cubicBezTo>
                    <a:cubicBezTo>
                      <a:pt x="2" y="0"/>
                      <a:pt x="3" y="0"/>
                      <a:pt x="3" y="1"/>
                    </a:cubicBezTo>
                    <a:cubicBezTo>
                      <a:pt x="4" y="2"/>
                      <a:pt x="4" y="3"/>
                      <a:pt x="3" y="3"/>
                    </a:cubicBezTo>
                    <a:cubicBezTo>
                      <a:pt x="2" y="3"/>
                      <a:pt x="2" y="3"/>
                      <a:pt x="1" y="3"/>
                    </a:cubicBezTo>
                    <a:cubicBezTo>
                      <a:pt x="2" y="2"/>
                      <a:pt x="2" y="2"/>
                      <a:pt x="2" y="2"/>
                    </a:cubicBezTo>
                    <a:cubicBezTo>
                      <a:pt x="2" y="3"/>
                      <a:pt x="2" y="3"/>
                      <a:pt x="3" y="3"/>
                    </a:cubicBezTo>
                    <a:cubicBezTo>
                      <a:pt x="3" y="3"/>
                      <a:pt x="3" y="2"/>
                      <a:pt x="3" y="1"/>
                    </a:cubicBezTo>
                    <a:cubicBezTo>
                      <a:pt x="2" y="1"/>
                      <a:pt x="2" y="0"/>
                      <a:pt x="1" y="0"/>
                    </a:cubicBezTo>
                    <a:cubicBezTo>
                      <a:pt x="1" y="1"/>
                      <a:pt x="1" y="1"/>
                      <a:pt x="1" y="1"/>
                    </a:cubicBezTo>
                    <a:cubicBezTo>
                      <a:pt x="1" y="2"/>
                      <a:pt x="1" y="2"/>
                      <a:pt x="1" y="2"/>
                    </a:cubicBezTo>
                    <a:cubicBezTo>
                      <a:pt x="2" y="1"/>
                      <a:pt x="2" y="1"/>
                      <a:pt x="2" y="1"/>
                    </a:cubicBezTo>
                    <a:cubicBezTo>
                      <a:pt x="2" y="2"/>
                      <a:pt x="2" y="2"/>
                      <a:pt x="2" y="2"/>
                    </a:cubicBezTo>
                    <a:cubicBezTo>
                      <a:pt x="1" y="2"/>
                      <a:pt x="1" y="2"/>
                      <a:pt x="1"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532">
                <a:extLst>
                  <a:ext uri="{FF2B5EF4-FFF2-40B4-BE49-F238E27FC236}">
                    <a16:creationId xmlns:a16="http://schemas.microsoft.com/office/drawing/2014/main" id="{81F71540-E804-4140-9756-72606C2D4E94}"/>
                  </a:ext>
                </a:extLst>
              </p:cNvPr>
              <p:cNvSpPr>
                <a:spLocks noEditPoints="1"/>
              </p:cNvSpPr>
              <p:nvPr/>
            </p:nvSpPr>
            <p:spPr bwMode="auto">
              <a:xfrm>
                <a:off x="4016786" y="2430992"/>
                <a:ext cx="9467" cy="12623"/>
              </a:xfrm>
              <a:custGeom>
                <a:avLst/>
                <a:gdLst>
                  <a:gd name="T0" fmla="*/ 2 w 3"/>
                  <a:gd name="T1" fmla="*/ 1 h 4"/>
                  <a:gd name="T2" fmla="*/ 2 w 3"/>
                  <a:gd name="T3" fmla="*/ 4 h 4"/>
                  <a:gd name="T4" fmla="*/ 0 w 3"/>
                  <a:gd name="T5" fmla="*/ 3 h 4"/>
                  <a:gd name="T6" fmla="*/ 0 w 3"/>
                  <a:gd name="T7" fmla="*/ 1 h 4"/>
                  <a:gd name="T8" fmla="*/ 2 w 3"/>
                  <a:gd name="T9" fmla="*/ 1 h 4"/>
                  <a:gd name="T10" fmla="*/ 1 w 3"/>
                  <a:gd name="T11" fmla="*/ 1 h 4"/>
                  <a:gd name="T12" fmla="*/ 1 w 3"/>
                  <a:gd name="T13" fmla="*/ 3 h 4"/>
                  <a:gd name="T14" fmla="*/ 2 w 3"/>
                  <a:gd name="T15" fmla="*/ 3 h 4"/>
                  <a:gd name="T16" fmla="*/ 2 w 3"/>
                  <a:gd name="T17" fmla="*/ 2 h 4"/>
                  <a:gd name="T18" fmla="*/ 1 w 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1"/>
                    </a:moveTo>
                    <a:cubicBezTo>
                      <a:pt x="3" y="2"/>
                      <a:pt x="3" y="3"/>
                      <a:pt x="2" y="4"/>
                    </a:cubicBezTo>
                    <a:cubicBezTo>
                      <a:pt x="1" y="4"/>
                      <a:pt x="1" y="4"/>
                      <a:pt x="0" y="3"/>
                    </a:cubicBezTo>
                    <a:cubicBezTo>
                      <a:pt x="0" y="2"/>
                      <a:pt x="0" y="1"/>
                      <a:pt x="0" y="1"/>
                    </a:cubicBezTo>
                    <a:cubicBezTo>
                      <a:pt x="1" y="0"/>
                      <a:pt x="2" y="1"/>
                      <a:pt x="2" y="1"/>
                    </a:cubicBezTo>
                    <a:close/>
                    <a:moveTo>
                      <a:pt x="1" y="1"/>
                    </a:moveTo>
                    <a:cubicBezTo>
                      <a:pt x="0" y="1"/>
                      <a:pt x="0" y="2"/>
                      <a:pt x="1" y="3"/>
                    </a:cubicBezTo>
                    <a:cubicBezTo>
                      <a:pt x="1" y="3"/>
                      <a:pt x="2" y="4"/>
                      <a:pt x="2" y="3"/>
                    </a:cubicBezTo>
                    <a:cubicBezTo>
                      <a:pt x="3" y="3"/>
                      <a:pt x="2" y="2"/>
                      <a:pt x="2" y="2"/>
                    </a:cubicBezTo>
                    <a:cubicBezTo>
                      <a:pt x="1"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533">
                <a:extLst>
                  <a:ext uri="{FF2B5EF4-FFF2-40B4-BE49-F238E27FC236}">
                    <a16:creationId xmlns:a16="http://schemas.microsoft.com/office/drawing/2014/main" id="{8F6E8844-DE91-4158-BC3D-DA3D38016BAC}"/>
                  </a:ext>
                </a:extLst>
              </p:cNvPr>
              <p:cNvSpPr>
                <a:spLocks noEditPoints="1"/>
              </p:cNvSpPr>
              <p:nvPr/>
            </p:nvSpPr>
            <p:spPr bwMode="auto">
              <a:xfrm>
                <a:off x="4007319" y="2437304"/>
                <a:ext cx="12623" cy="12623"/>
              </a:xfrm>
              <a:custGeom>
                <a:avLst/>
                <a:gdLst>
                  <a:gd name="T0" fmla="*/ 4 w 4"/>
                  <a:gd name="T1" fmla="*/ 3 h 4"/>
                  <a:gd name="T2" fmla="*/ 3 w 4"/>
                  <a:gd name="T3" fmla="*/ 3 h 4"/>
                  <a:gd name="T4" fmla="*/ 1 w 4"/>
                  <a:gd name="T5" fmla="*/ 3 h 4"/>
                  <a:gd name="T6" fmla="*/ 1 w 4"/>
                  <a:gd name="T7" fmla="*/ 1 h 4"/>
                  <a:gd name="T8" fmla="*/ 2 w 4"/>
                  <a:gd name="T9" fmla="*/ 0 h 4"/>
                  <a:gd name="T10" fmla="*/ 4 w 4"/>
                  <a:gd name="T11" fmla="*/ 3 h 4"/>
                  <a:gd name="T12" fmla="*/ 1 w 4"/>
                  <a:gd name="T13" fmla="*/ 1 h 4"/>
                  <a:gd name="T14" fmla="*/ 1 w 4"/>
                  <a:gd name="T15" fmla="*/ 1 h 4"/>
                  <a:gd name="T16" fmla="*/ 1 w 4"/>
                  <a:gd name="T17" fmla="*/ 2 h 4"/>
                  <a:gd name="T18" fmla="*/ 3 w 4"/>
                  <a:gd name="T19" fmla="*/ 3 h 4"/>
                  <a:gd name="T20" fmla="*/ 3 w 4"/>
                  <a:gd name="T21" fmla="*/ 3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3"/>
                    </a:moveTo>
                    <a:cubicBezTo>
                      <a:pt x="3" y="3"/>
                      <a:pt x="3" y="3"/>
                      <a:pt x="3" y="3"/>
                    </a:cubicBezTo>
                    <a:cubicBezTo>
                      <a:pt x="2" y="4"/>
                      <a:pt x="2" y="4"/>
                      <a:pt x="1" y="3"/>
                    </a:cubicBezTo>
                    <a:cubicBezTo>
                      <a:pt x="0" y="2"/>
                      <a:pt x="1" y="1"/>
                      <a:pt x="1" y="1"/>
                    </a:cubicBezTo>
                    <a:cubicBezTo>
                      <a:pt x="2" y="0"/>
                      <a:pt x="2" y="0"/>
                      <a:pt x="2" y="0"/>
                    </a:cubicBezTo>
                    <a:lnTo>
                      <a:pt x="4" y="3"/>
                    </a:lnTo>
                    <a:close/>
                    <a:moveTo>
                      <a:pt x="1" y="1"/>
                    </a:moveTo>
                    <a:cubicBezTo>
                      <a:pt x="1" y="1"/>
                      <a:pt x="1" y="1"/>
                      <a:pt x="1" y="1"/>
                    </a:cubicBezTo>
                    <a:cubicBezTo>
                      <a:pt x="1" y="1"/>
                      <a:pt x="1" y="2"/>
                      <a:pt x="1" y="2"/>
                    </a:cubicBezTo>
                    <a:cubicBezTo>
                      <a:pt x="2" y="3"/>
                      <a:pt x="2" y="3"/>
                      <a:pt x="3" y="3"/>
                    </a:cubicBezTo>
                    <a:cubicBezTo>
                      <a:pt x="3" y="3"/>
                      <a:pt x="3" y="3"/>
                      <a:pt x="3" y="3"/>
                    </a:cubicBezTo>
                    <a:lnTo>
                      <a:pt x="1"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534">
                <a:extLst>
                  <a:ext uri="{FF2B5EF4-FFF2-40B4-BE49-F238E27FC236}">
                    <a16:creationId xmlns:a16="http://schemas.microsoft.com/office/drawing/2014/main" id="{95652336-013A-455A-A62E-71B3CE79BCD8}"/>
                  </a:ext>
                </a:extLst>
              </p:cNvPr>
              <p:cNvSpPr>
                <a:spLocks noEditPoints="1"/>
              </p:cNvSpPr>
              <p:nvPr/>
            </p:nvSpPr>
            <p:spPr bwMode="auto">
              <a:xfrm>
                <a:off x="3997852" y="2446771"/>
                <a:ext cx="9467" cy="12623"/>
              </a:xfrm>
              <a:custGeom>
                <a:avLst/>
                <a:gdLst>
                  <a:gd name="T0" fmla="*/ 3 w 3"/>
                  <a:gd name="T1" fmla="*/ 2 h 4"/>
                  <a:gd name="T2" fmla="*/ 3 w 3"/>
                  <a:gd name="T3" fmla="*/ 3 h 4"/>
                  <a:gd name="T4" fmla="*/ 1 w 3"/>
                  <a:gd name="T5" fmla="*/ 3 h 4"/>
                  <a:gd name="T6" fmla="*/ 1 w 3"/>
                  <a:gd name="T7" fmla="*/ 2 h 4"/>
                  <a:gd name="T8" fmla="*/ 1 w 3"/>
                  <a:gd name="T9" fmla="*/ 2 h 4"/>
                  <a:gd name="T10" fmla="*/ 0 w 3"/>
                  <a:gd name="T11" fmla="*/ 2 h 4"/>
                  <a:gd name="T12" fmla="*/ 1 w 3"/>
                  <a:gd name="T13" fmla="*/ 0 h 4"/>
                  <a:gd name="T14" fmla="*/ 1 w 3"/>
                  <a:gd name="T15" fmla="*/ 0 h 4"/>
                  <a:gd name="T16" fmla="*/ 3 w 3"/>
                  <a:gd name="T17" fmla="*/ 2 h 4"/>
                  <a:gd name="T18" fmla="*/ 1 w 3"/>
                  <a:gd name="T19" fmla="*/ 1 h 4"/>
                  <a:gd name="T20" fmla="*/ 1 w 3"/>
                  <a:gd name="T21" fmla="*/ 1 h 4"/>
                  <a:gd name="T22" fmla="*/ 1 w 3"/>
                  <a:gd name="T23" fmla="*/ 2 h 4"/>
                  <a:gd name="T24" fmla="*/ 2 w 3"/>
                  <a:gd name="T25" fmla="*/ 2 h 4"/>
                  <a:gd name="T26" fmla="*/ 2 w 3"/>
                  <a:gd name="T27" fmla="*/ 1 h 4"/>
                  <a:gd name="T28" fmla="*/ 1 w 3"/>
                  <a:gd name="T29" fmla="*/ 1 h 4"/>
                  <a:gd name="T30" fmla="*/ 2 w 3"/>
                  <a:gd name="T31" fmla="*/ 2 h 4"/>
                  <a:gd name="T32" fmla="*/ 2 w 3"/>
                  <a:gd name="T33" fmla="*/ 2 h 4"/>
                  <a:gd name="T34" fmla="*/ 2 w 3"/>
                  <a:gd name="T35" fmla="*/ 3 h 4"/>
                  <a:gd name="T36" fmla="*/ 3 w 3"/>
                  <a:gd name="T37" fmla="*/ 3 h 4"/>
                  <a:gd name="T38" fmla="*/ 3 w 3"/>
                  <a:gd name="T39" fmla="*/ 2 h 4"/>
                  <a:gd name="T40" fmla="*/ 2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3" y="2"/>
                    </a:moveTo>
                    <a:cubicBezTo>
                      <a:pt x="3" y="3"/>
                      <a:pt x="3" y="3"/>
                      <a:pt x="3" y="3"/>
                    </a:cubicBezTo>
                    <a:cubicBezTo>
                      <a:pt x="2" y="3"/>
                      <a:pt x="2" y="4"/>
                      <a:pt x="1" y="3"/>
                    </a:cubicBezTo>
                    <a:cubicBezTo>
                      <a:pt x="1" y="3"/>
                      <a:pt x="1" y="2"/>
                      <a:pt x="1" y="2"/>
                    </a:cubicBezTo>
                    <a:cubicBezTo>
                      <a:pt x="1" y="2"/>
                      <a:pt x="1" y="2"/>
                      <a:pt x="1" y="2"/>
                    </a:cubicBezTo>
                    <a:cubicBezTo>
                      <a:pt x="1" y="2"/>
                      <a:pt x="1" y="2"/>
                      <a:pt x="0" y="2"/>
                    </a:cubicBezTo>
                    <a:cubicBezTo>
                      <a:pt x="0" y="1"/>
                      <a:pt x="0" y="1"/>
                      <a:pt x="1" y="0"/>
                    </a:cubicBezTo>
                    <a:cubicBezTo>
                      <a:pt x="1" y="0"/>
                      <a:pt x="1" y="0"/>
                      <a:pt x="1" y="0"/>
                    </a:cubicBezTo>
                    <a:lnTo>
                      <a:pt x="3" y="2"/>
                    </a:lnTo>
                    <a:close/>
                    <a:moveTo>
                      <a:pt x="1" y="1"/>
                    </a:moveTo>
                    <a:cubicBezTo>
                      <a:pt x="1" y="1"/>
                      <a:pt x="1" y="1"/>
                      <a:pt x="1" y="1"/>
                    </a:cubicBezTo>
                    <a:cubicBezTo>
                      <a:pt x="1" y="1"/>
                      <a:pt x="0" y="1"/>
                      <a:pt x="1" y="2"/>
                    </a:cubicBezTo>
                    <a:cubicBezTo>
                      <a:pt x="1" y="2"/>
                      <a:pt x="1" y="2"/>
                      <a:pt x="2" y="2"/>
                    </a:cubicBezTo>
                    <a:cubicBezTo>
                      <a:pt x="2" y="1"/>
                      <a:pt x="2" y="1"/>
                      <a:pt x="2" y="1"/>
                    </a:cubicBezTo>
                    <a:lnTo>
                      <a:pt x="1" y="1"/>
                    </a:lnTo>
                    <a:close/>
                    <a:moveTo>
                      <a:pt x="2" y="2"/>
                    </a:moveTo>
                    <a:cubicBezTo>
                      <a:pt x="2" y="2"/>
                      <a:pt x="2" y="2"/>
                      <a:pt x="2" y="2"/>
                    </a:cubicBezTo>
                    <a:cubicBezTo>
                      <a:pt x="2" y="2"/>
                      <a:pt x="2" y="2"/>
                      <a:pt x="2" y="3"/>
                    </a:cubicBezTo>
                    <a:cubicBezTo>
                      <a:pt x="2" y="3"/>
                      <a:pt x="2" y="3"/>
                      <a:pt x="3" y="3"/>
                    </a:cubicBezTo>
                    <a:cubicBezTo>
                      <a:pt x="3" y="2"/>
                      <a:pt x="3" y="2"/>
                      <a:pt x="3"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535">
                <a:extLst>
                  <a:ext uri="{FF2B5EF4-FFF2-40B4-BE49-F238E27FC236}">
                    <a16:creationId xmlns:a16="http://schemas.microsoft.com/office/drawing/2014/main" id="{4803830C-A979-4D8A-B596-4BCAE6868C83}"/>
                  </a:ext>
                </a:extLst>
              </p:cNvPr>
              <p:cNvSpPr>
                <a:spLocks/>
              </p:cNvSpPr>
              <p:nvPr/>
            </p:nvSpPr>
            <p:spPr bwMode="auto">
              <a:xfrm>
                <a:off x="3993118" y="2453082"/>
                <a:ext cx="11045" cy="9467"/>
              </a:xfrm>
              <a:custGeom>
                <a:avLst/>
                <a:gdLst>
                  <a:gd name="T0" fmla="*/ 7 w 7"/>
                  <a:gd name="T1" fmla="*/ 4 h 6"/>
                  <a:gd name="T2" fmla="*/ 3 w 7"/>
                  <a:gd name="T3" fmla="*/ 6 h 6"/>
                  <a:gd name="T4" fmla="*/ 3 w 7"/>
                  <a:gd name="T5" fmla="*/ 6 h 6"/>
                  <a:gd name="T6" fmla="*/ 5 w 7"/>
                  <a:gd name="T7" fmla="*/ 4 h 6"/>
                  <a:gd name="T8" fmla="*/ 3 w 7"/>
                  <a:gd name="T9" fmla="*/ 4 h 6"/>
                  <a:gd name="T10" fmla="*/ 2 w 7"/>
                  <a:gd name="T11" fmla="*/ 4 h 6"/>
                  <a:gd name="T12" fmla="*/ 2 w 7"/>
                  <a:gd name="T13" fmla="*/ 4 h 6"/>
                  <a:gd name="T14" fmla="*/ 3 w 7"/>
                  <a:gd name="T15" fmla="*/ 2 h 6"/>
                  <a:gd name="T16" fmla="*/ 2 w 7"/>
                  <a:gd name="T17" fmla="*/ 2 h 6"/>
                  <a:gd name="T18" fmla="*/ 0 w 7"/>
                  <a:gd name="T19" fmla="*/ 4 h 6"/>
                  <a:gd name="T20" fmla="*/ 0 w 7"/>
                  <a:gd name="T21" fmla="*/ 2 h 6"/>
                  <a:gd name="T22" fmla="*/ 2 w 7"/>
                  <a:gd name="T23" fmla="*/ 0 h 6"/>
                  <a:gd name="T24" fmla="*/ 7 w 7"/>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4"/>
                    </a:moveTo>
                    <a:lnTo>
                      <a:pt x="3" y="6"/>
                    </a:lnTo>
                    <a:lnTo>
                      <a:pt x="3" y="6"/>
                    </a:lnTo>
                    <a:lnTo>
                      <a:pt x="5" y="4"/>
                    </a:lnTo>
                    <a:lnTo>
                      <a:pt x="3" y="4"/>
                    </a:lnTo>
                    <a:lnTo>
                      <a:pt x="2" y="4"/>
                    </a:lnTo>
                    <a:lnTo>
                      <a:pt x="2" y="4"/>
                    </a:lnTo>
                    <a:lnTo>
                      <a:pt x="3" y="2"/>
                    </a:lnTo>
                    <a:lnTo>
                      <a:pt x="2" y="2"/>
                    </a:lnTo>
                    <a:lnTo>
                      <a:pt x="0" y="4"/>
                    </a:lnTo>
                    <a:lnTo>
                      <a:pt x="0" y="2"/>
                    </a:lnTo>
                    <a:lnTo>
                      <a:pt x="2" y="0"/>
                    </a:lnTo>
                    <a:lnTo>
                      <a:pt x="7"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536">
                <a:extLst>
                  <a:ext uri="{FF2B5EF4-FFF2-40B4-BE49-F238E27FC236}">
                    <a16:creationId xmlns:a16="http://schemas.microsoft.com/office/drawing/2014/main" id="{CC43EED6-0403-4938-AD95-9AC44E2772DC}"/>
                  </a:ext>
                </a:extLst>
              </p:cNvPr>
              <p:cNvSpPr>
                <a:spLocks/>
              </p:cNvSpPr>
              <p:nvPr/>
            </p:nvSpPr>
            <p:spPr bwMode="auto">
              <a:xfrm>
                <a:off x="3980496" y="2462549"/>
                <a:ext cx="15778" cy="15778"/>
              </a:xfrm>
              <a:custGeom>
                <a:avLst/>
                <a:gdLst>
                  <a:gd name="T0" fmla="*/ 10 w 10"/>
                  <a:gd name="T1" fmla="*/ 4 h 10"/>
                  <a:gd name="T2" fmla="*/ 8 w 10"/>
                  <a:gd name="T3" fmla="*/ 4 h 10"/>
                  <a:gd name="T4" fmla="*/ 4 w 10"/>
                  <a:gd name="T5" fmla="*/ 4 h 10"/>
                  <a:gd name="T6" fmla="*/ 4 w 10"/>
                  <a:gd name="T7" fmla="*/ 4 h 10"/>
                  <a:gd name="T8" fmla="*/ 6 w 10"/>
                  <a:gd name="T9" fmla="*/ 8 h 10"/>
                  <a:gd name="T10" fmla="*/ 6 w 10"/>
                  <a:gd name="T11" fmla="*/ 10 h 10"/>
                  <a:gd name="T12" fmla="*/ 0 w 10"/>
                  <a:gd name="T13" fmla="*/ 6 h 10"/>
                  <a:gd name="T14" fmla="*/ 2 w 10"/>
                  <a:gd name="T15" fmla="*/ 4 h 10"/>
                  <a:gd name="T16" fmla="*/ 6 w 10"/>
                  <a:gd name="T17" fmla="*/ 8 h 10"/>
                  <a:gd name="T18" fmla="*/ 6 w 10"/>
                  <a:gd name="T19" fmla="*/ 8 h 10"/>
                  <a:gd name="T20" fmla="*/ 2 w 10"/>
                  <a:gd name="T21" fmla="*/ 2 h 10"/>
                  <a:gd name="T22" fmla="*/ 4 w 10"/>
                  <a:gd name="T23" fmla="*/ 2 h 10"/>
                  <a:gd name="T24" fmla="*/ 8 w 10"/>
                  <a:gd name="T25" fmla="*/ 4 h 10"/>
                  <a:gd name="T26" fmla="*/ 8 w 10"/>
                  <a:gd name="T27" fmla="*/ 4 h 10"/>
                  <a:gd name="T28" fmla="*/ 4 w 10"/>
                  <a:gd name="T29" fmla="*/ 0 h 10"/>
                  <a:gd name="T30" fmla="*/ 4 w 10"/>
                  <a:gd name="T31" fmla="*/ 0 h 10"/>
                  <a:gd name="T32" fmla="*/ 10 w 10"/>
                  <a:gd name="T3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4"/>
                    </a:moveTo>
                    <a:lnTo>
                      <a:pt x="8" y="4"/>
                    </a:lnTo>
                    <a:lnTo>
                      <a:pt x="4" y="4"/>
                    </a:lnTo>
                    <a:lnTo>
                      <a:pt x="4" y="4"/>
                    </a:lnTo>
                    <a:lnTo>
                      <a:pt x="6" y="8"/>
                    </a:lnTo>
                    <a:lnTo>
                      <a:pt x="6" y="10"/>
                    </a:lnTo>
                    <a:lnTo>
                      <a:pt x="0" y="6"/>
                    </a:lnTo>
                    <a:lnTo>
                      <a:pt x="2" y="4"/>
                    </a:lnTo>
                    <a:lnTo>
                      <a:pt x="6" y="8"/>
                    </a:lnTo>
                    <a:lnTo>
                      <a:pt x="6" y="8"/>
                    </a:lnTo>
                    <a:lnTo>
                      <a:pt x="2" y="2"/>
                    </a:lnTo>
                    <a:lnTo>
                      <a:pt x="4" y="2"/>
                    </a:lnTo>
                    <a:lnTo>
                      <a:pt x="8" y="4"/>
                    </a:lnTo>
                    <a:lnTo>
                      <a:pt x="8" y="4"/>
                    </a:lnTo>
                    <a:lnTo>
                      <a:pt x="4" y="0"/>
                    </a:lnTo>
                    <a:lnTo>
                      <a:pt x="4" y="0"/>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537">
                <a:extLst>
                  <a:ext uri="{FF2B5EF4-FFF2-40B4-BE49-F238E27FC236}">
                    <a16:creationId xmlns:a16="http://schemas.microsoft.com/office/drawing/2014/main" id="{F7B9386B-3D97-45FD-B7C4-27CABC2FFB00}"/>
                  </a:ext>
                </a:extLst>
              </p:cNvPr>
              <p:cNvSpPr>
                <a:spLocks/>
              </p:cNvSpPr>
              <p:nvPr/>
            </p:nvSpPr>
            <p:spPr bwMode="auto">
              <a:xfrm>
                <a:off x="3977340" y="2475172"/>
                <a:ext cx="12623" cy="9467"/>
              </a:xfrm>
              <a:custGeom>
                <a:avLst/>
                <a:gdLst>
                  <a:gd name="T0" fmla="*/ 4 w 8"/>
                  <a:gd name="T1" fmla="*/ 2 h 6"/>
                  <a:gd name="T2" fmla="*/ 8 w 8"/>
                  <a:gd name="T3" fmla="*/ 2 h 6"/>
                  <a:gd name="T4" fmla="*/ 6 w 8"/>
                  <a:gd name="T5" fmla="*/ 2 h 6"/>
                  <a:gd name="T6" fmla="*/ 4 w 8"/>
                  <a:gd name="T7" fmla="*/ 2 h 6"/>
                  <a:gd name="T8" fmla="*/ 6 w 8"/>
                  <a:gd name="T9" fmla="*/ 4 h 6"/>
                  <a:gd name="T10" fmla="*/ 4 w 8"/>
                  <a:gd name="T11" fmla="*/ 6 h 6"/>
                  <a:gd name="T12" fmla="*/ 2 w 8"/>
                  <a:gd name="T13" fmla="*/ 2 h 6"/>
                  <a:gd name="T14" fmla="*/ 0 w 8"/>
                  <a:gd name="T15" fmla="*/ 0 h 6"/>
                  <a:gd name="T16" fmla="*/ 0 w 8"/>
                  <a:gd name="T17" fmla="*/ 0 h 6"/>
                  <a:gd name="T18" fmla="*/ 4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4" y="2"/>
                    </a:moveTo>
                    <a:lnTo>
                      <a:pt x="8" y="2"/>
                    </a:lnTo>
                    <a:lnTo>
                      <a:pt x="6" y="2"/>
                    </a:lnTo>
                    <a:lnTo>
                      <a:pt x="4" y="2"/>
                    </a:lnTo>
                    <a:lnTo>
                      <a:pt x="6" y="4"/>
                    </a:lnTo>
                    <a:lnTo>
                      <a:pt x="4" y="6"/>
                    </a:lnTo>
                    <a:lnTo>
                      <a:pt x="2" y="2"/>
                    </a:lnTo>
                    <a:lnTo>
                      <a:pt x="0" y="0"/>
                    </a:lnTo>
                    <a:lnTo>
                      <a:pt x="0" y="0"/>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538">
                <a:extLst>
                  <a:ext uri="{FF2B5EF4-FFF2-40B4-BE49-F238E27FC236}">
                    <a16:creationId xmlns:a16="http://schemas.microsoft.com/office/drawing/2014/main" id="{926C5192-39D6-4D5A-84D6-4274D3387E04}"/>
                  </a:ext>
                </a:extLst>
              </p:cNvPr>
              <p:cNvSpPr>
                <a:spLocks/>
              </p:cNvSpPr>
              <p:nvPr/>
            </p:nvSpPr>
            <p:spPr bwMode="auto">
              <a:xfrm>
                <a:off x="3971029" y="2484639"/>
                <a:ext cx="9467" cy="9467"/>
              </a:xfrm>
              <a:custGeom>
                <a:avLst/>
                <a:gdLst>
                  <a:gd name="T0" fmla="*/ 2 w 3"/>
                  <a:gd name="T1" fmla="*/ 3 h 3"/>
                  <a:gd name="T2" fmla="*/ 3 w 3"/>
                  <a:gd name="T3" fmla="*/ 2 h 3"/>
                  <a:gd name="T4" fmla="*/ 3 w 3"/>
                  <a:gd name="T5" fmla="*/ 1 h 3"/>
                  <a:gd name="T6" fmla="*/ 0 w 3"/>
                  <a:gd name="T7" fmla="*/ 2 h 3"/>
                  <a:gd name="T8" fmla="*/ 0 w 3"/>
                  <a:gd name="T9" fmla="*/ 0 h 3"/>
                  <a:gd name="T10" fmla="*/ 1 w 3"/>
                  <a:gd name="T11" fmla="*/ 0 h 3"/>
                  <a:gd name="T12" fmla="*/ 1 w 3"/>
                  <a:gd name="T13" fmla="*/ 0 h 3"/>
                  <a:gd name="T14" fmla="*/ 0 w 3"/>
                  <a:gd name="T15" fmla="*/ 1 h 3"/>
                  <a:gd name="T16" fmla="*/ 1 w 3"/>
                  <a:gd name="T17" fmla="*/ 1 h 3"/>
                  <a:gd name="T18" fmla="*/ 3 w 3"/>
                  <a:gd name="T19" fmla="*/ 1 h 3"/>
                  <a:gd name="T20" fmla="*/ 3 w 3"/>
                  <a:gd name="T21" fmla="*/ 2 h 3"/>
                  <a:gd name="T22" fmla="*/ 3 w 3"/>
                  <a:gd name="T23" fmla="*/ 3 h 3"/>
                  <a:gd name="T24" fmla="*/ 2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3"/>
                    </a:moveTo>
                    <a:cubicBezTo>
                      <a:pt x="2" y="3"/>
                      <a:pt x="3" y="2"/>
                      <a:pt x="3" y="2"/>
                    </a:cubicBezTo>
                    <a:cubicBezTo>
                      <a:pt x="3" y="2"/>
                      <a:pt x="3" y="1"/>
                      <a:pt x="3" y="1"/>
                    </a:cubicBezTo>
                    <a:cubicBezTo>
                      <a:pt x="2" y="1"/>
                      <a:pt x="1" y="2"/>
                      <a:pt x="0" y="2"/>
                    </a:cubicBezTo>
                    <a:cubicBezTo>
                      <a:pt x="0" y="2"/>
                      <a:pt x="0" y="1"/>
                      <a:pt x="0" y="0"/>
                    </a:cubicBezTo>
                    <a:cubicBezTo>
                      <a:pt x="0" y="0"/>
                      <a:pt x="1" y="0"/>
                      <a:pt x="1" y="0"/>
                    </a:cubicBezTo>
                    <a:cubicBezTo>
                      <a:pt x="1" y="0"/>
                      <a:pt x="1" y="0"/>
                      <a:pt x="1" y="0"/>
                    </a:cubicBezTo>
                    <a:cubicBezTo>
                      <a:pt x="1" y="0"/>
                      <a:pt x="1" y="0"/>
                      <a:pt x="0" y="1"/>
                    </a:cubicBezTo>
                    <a:cubicBezTo>
                      <a:pt x="0" y="1"/>
                      <a:pt x="0" y="1"/>
                      <a:pt x="1" y="1"/>
                    </a:cubicBezTo>
                    <a:cubicBezTo>
                      <a:pt x="1" y="2"/>
                      <a:pt x="2" y="0"/>
                      <a:pt x="3" y="1"/>
                    </a:cubicBezTo>
                    <a:cubicBezTo>
                      <a:pt x="3" y="1"/>
                      <a:pt x="3" y="2"/>
                      <a:pt x="3" y="2"/>
                    </a:cubicBezTo>
                    <a:cubicBezTo>
                      <a:pt x="3" y="2"/>
                      <a:pt x="3" y="3"/>
                      <a:pt x="3"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539">
                <a:extLst>
                  <a:ext uri="{FF2B5EF4-FFF2-40B4-BE49-F238E27FC236}">
                    <a16:creationId xmlns:a16="http://schemas.microsoft.com/office/drawing/2014/main" id="{B947DBE4-E399-40F8-B4F8-AA8BC9145176}"/>
                  </a:ext>
                </a:extLst>
              </p:cNvPr>
              <p:cNvSpPr>
                <a:spLocks/>
              </p:cNvSpPr>
              <p:nvPr/>
            </p:nvSpPr>
            <p:spPr bwMode="auto">
              <a:xfrm>
                <a:off x="3967873" y="2490950"/>
                <a:ext cx="9467" cy="9467"/>
              </a:xfrm>
              <a:custGeom>
                <a:avLst/>
                <a:gdLst>
                  <a:gd name="T0" fmla="*/ 6 w 6"/>
                  <a:gd name="T1" fmla="*/ 4 h 6"/>
                  <a:gd name="T2" fmla="*/ 6 w 6"/>
                  <a:gd name="T3" fmla="*/ 2 h 6"/>
                  <a:gd name="T4" fmla="*/ 6 w 6"/>
                  <a:gd name="T5" fmla="*/ 2 h 6"/>
                  <a:gd name="T6" fmla="*/ 6 w 6"/>
                  <a:gd name="T7" fmla="*/ 6 h 6"/>
                  <a:gd name="T8" fmla="*/ 4 w 6"/>
                  <a:gd name="T9" fmla="*/ 6 h 6"/>
                  <a:gd name="T10" fmla="*/ 6 w 6"/>
                  <a:gd name="T11" fmla="*/ 4 h 6"/>
                  <a:gd name="T12" fmla="*/ 0 w 6"/>
                  <a:gd name="T13" fmla="*/ 2 h 6"/>
                  <a:gd name="T14" fmla="*/ 0 w 6"/>
                  <a:gd name="T15" fmla="*/ 0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6" y="2"/>
                    </a:lnTo>
                    <a:lnTo>
                      <a:pt x="6" y="6"/>
                    </a:lnTo>
                    <a:lnTo>
                      <a:pt x="4" y="6"/>
                    </a:lnTo>
                    <a:lnTo>
                      <a:pt x="6" y="4"/>
                    </a:lnTo>
                    <a:lnTo>
                      <a:pt x="0" y="2"/>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540">
                <a:extLst>
                  <a:ext uri="{FF2B5EF4-FFF2-40B4-BE49-F238E27FC236}">
                    <a16:creationId xmlns:a16="http://schemas.microsoft.com/office/drawing/2014/main" id="{9CDEF1E4-2C84-4E54-8BFA-74ED7A05963B}"/>
                  </a:ext>
                </a:extLst>
              </p:cNvPr>
              <p:cNvSpPr>
                <a:spLocks noEditPoints="1"/>
              </p:cNvSpPr>
              <p:nvPr/>
            </p:nvSpPr>
            <p:spPr bwMode="auto">
              <a:xfrm>
                <a:off x="3964717" y="2497262"/>
                <a:ext cx="9467" cy="9467"/>
              </a:xfrm>
              <a:custGeom>
                <a:avLst/>
                <a:gdLst>
                  <a:gd name="T0" fmla="*/ 3 w 3"/>
                  <a:gd name="T1" fmla="*/ 1 h 3"/>
                  <a:gd name="T2" fmla="*/ 3 w 3"/>
                  <a:gd name="T3" fmla="*/ 2 h 3"/>
                  <a:gd name="T4" fmla="*/ 2 w 3"/>
                  <a:gd name="T5" fmla="*/ 3 h 3"/>
                  <a:gd name="T6" fmla="*/ 1 w 3"/>
                  <a:gd name="T7" fmla="*/ 2 h 3"/>
                  <a:gd name="T8" fmla="*/ 1 w 3"/>
                  <a:gd name="T9" fmla="*/ 2 h 3"/>
                  <a:gd name="T10" fmla="*/ 0 w 3"/>
                  <a:gd name="T11" fmla="*/ 2 h 3"/>
                  <a:gd name="T12" fmla="*/ 0 w 3"/>
                  <a:gd name="T13" fmla="*/ 2 h 3"/>
                  <a:gd name="T14" fmla="*/ 0 w 3"/>
                  <a:gd name="T15" fmla="*/ 2 h 3"/>
                  <a:gd name="T16" fmla="*/ 0 w 3"/>
                  <a:gd name="T17" fmla="*/ 2 h 3"/>
                  <a:gd name="T18" fmla="*/ 1 w 3"/>
                  <a:gd name="T19" fmla="*/ 1 h 3"/>
                  <a:gd name="T20" fmla="*/ 2 w 3"/>
                  <a:gd name="T21" fmla="*/ 1 h 3"/>
                  <a:gd name="T22" fmla="*/ 0 w 3"/>
                  <a:gd name="T23" fmla="*/ 1 h 3"/>
                  <a:gd name="T24" fmla="*/ 0 w 3"/>
                  <a:gd name="T25" fmla="*/ 0 h 3"/>
                  <a:gd name="T26" fmla="*/ 3 w 3"/>
                  <a:gd name="T27" fmla="*/ 1 h 3"/>
                  <a:gd name="T28" fmla="*/ 2 w 3"/>
                  <a:gd name="T29" fmla="*/ 1 h 3"/>
                  <a:gd name="T30" fmla="*/ 2 w 3"/>
                  <a:gd name="T31" fmla="*/ 2 h 3"/>
                  <a:gd name="T32" fmla="*/ 2 w 3"/>
                  <a:gd name="T33" fmla="*/ 2 h 3"/>
                  <a:gd name="T34" fmla="*/ 3 w 3"/>
                  <a:gd name="T35" fmla="*/ 2 h 3"/>
                  <a:gd name="T36" fmla="*/ 3 w 3"/>
                  <a:gd name="T37" fmla="*/ 2 h 3"/>
                  <a:gd name="T38" fmla="*/ 2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1"/>
                    </a:moveTo>
                    <a:cubicBezTo>
                      <a:pt x="3" y="2"/>
                      <a:pt x="3" y="2"/>
                      <a:pt x="3" y="2"/>
                    </a:cubicBezTo>
                    <a:cubicBezTo>
                      <a:pt x="3" y="3"/>
                      <a:pt x="3" y="3"/>
                      <a:pt x="2" y="3"/>
                    </a:cubicBezTo>
                    <a:cubicBezTo>
                      <a:pt x="1" y="3"/>
                      <a:pt x="1" y="2"/>
                      <a:pt x="1" y="2"/>
                    </a:cubicBezTo>
                    <a:cubicBezTo>
                      <a:pt x="1" y="2"/>
                      <a:pt x="1" y="2"/>
                      <a:pt x="1" y="2"/>
                    </a:cubicBezTo>
                    <a:cubicBezTo>
                      <a:pt x="1" y="3"/>
                      <a:pt x="1" y="3"/>
                      <a:pt x="0" y="2"/>
                    </a:cubicBezTo>
                    <a:cubicBezTo>
                      <a:pt x="0" y="2"/>
                      <a:pt x="0" y="2"/>
                      <a:pt x="0" y="2"/>
                    </a:cubicBezTo>
                    <a:cubicBezTo>
                      <a:pt x="0" y="2"/>
                      <a:pt x="0" y="2"/>
                      <a:pt x="0" y="2"/>
                    </a:cubicBezTo>
                    <a:cubicBezTo>
                      <a:pt x="0" y="2"/>
                      <a:pt x="0" y="2"/>
                      <a:pt x="0" y="2"/>
                    </a:cubicBezTo>
                    <a:cubicBezTo>
                      <a:pt x="1" y="2"/>
                      <a:pt x="1" y="2"/>
                      <a:pt x="1" y="1"/>
                    </a:cubicBezTo>
                    <a:cubicBezTo>
                      <a:pt x="2" y="1"/>
                      <a:pt x="2" y="1"/>
                      <a:pt x="2" y="1"/>
                    </a:cubicBezTo>
                    <a:cubicBezTo>
                      <a:pt x="0" y="1"/>
                      <a:pt x="0" y="1"/>
                      <a:pt x="0" y="1"/>
                    </a:cubicBezTo>
                    <a:cubicBezTo>
                      <a:pt x="0" y="0"/>
                      <a:pt x="0" y="0"/>
                      <a:pt x="0" y="0"/>
                    </a:cubicBezTo>
                    <a:lnTo>
                      <a:pt x="3" y="1"/>
                    </a:lnTo>
                    <a:close/>
                    <a:moveTo>
                      <a:pt x="2" y="1"/>
                    </a:moveTo>
                    <a:cubicBezTo>
                      <a:pt x="2" y="2"/>
                      <a:pt x="2" y="2"/>
                      <a:pt x="2" y="2"/>
                    </a:cubicBezTo>
                    <a:cubicBezTo>
                      <a:pt x="2" y="2"/>
                      <a:pt x="2" y="2"/>
                      <a:pt x="2" y="2"/>
                    </a:cubicBezTo>
                    <a:cubicBezTo>
                      <a:pt x="3" y="3"/>
                      <a:pt x="3" y="2"/>
                      <a:pt x="3" y="2"/>
                    </a:cubicBezTo>
                    <a:cubicBezTo>
                      <a:pt x="3" y="2"/>
                      <a:pt x="3" y="2"/>
                      <a:pt x="3" y="2"/>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541">
                <a:extLst>
                  <a:ext uri="{FF2B5EF4-FFF2-40B4-BE49-F238E27FC236}">
                    <a16:creationId xmlns:a16="http://schemas.microsoft.com/office/drawing/2014/main" id="{D513D057-E1C4-4287-BB93-EE6C4C034005}"/>
                  </a:ext>
                </a:extLst>
              </p:cNvPr>
              <p:cNvSpPr>
                <a:spLocks/>
              </p:cNvSpPr>
              <p:nvPr/>
            </p:nvSpPr>
            <p:spPr bwMode="auto">
              <a:xfrm>
                <a:off x="3961562" y="2506729"/>
                <a:ext cx="12623" cy="9467"/>
              </a:xfrm>
              <a:custGeom>
                <a:avLst/>
                <a:gdLst>
                  <a:gd name="T0" fmla="*/ 8 w 8"/>
                  <a:gd name="T1" fmla="*/ 2 h 6"/>
                  <a:gd name="T2" fmla="*/ 6 w 8"/>
                  <a:gd name="T3" fmla="*/ 6 h 6"/>
                  <a:gd name="T4" fmla="*/ 6 w 8"/>
                  <a:gd name="T5" fmla="*/ 6 h 6"/>
                  <a:gd name="T6" fmla="*/ 6 w 8"/>
                  <a:gd name="T7" fmla="*/ 2 h 6"/>
                  <a:gd name="T8" fmla="*/ 4 w 8"/>
                  <a:gd name="T9" fmla="*/ 2 h 6"/>
                  <a:gd name="T10" fmla="*/ 4 w 8"/>
                  <a:gd name="T11" fmla="*/ 4 h 6"/>
                  <a:gd name="T12" fmla="*/ 2 w 8"/>
                  <a:gd name="T13" fmla="*/ 4 h 6"/>
                  <a:gd name="T14" fmla="*/ 4 w 8"/>
                  <a:gd name="T15" fmla="*/ 2 h 6"/>
                  <a:gd name="T16" fmla="*/ 2 w 8"/>
                  <a:gd name="T17" fmla="*/ 2 h 6"/>
                  <a:gd name="T18" fmla="*/ 0 w 8"/>
                  <a:gd name="T19" fmla="*/ 4 h 6"/>
                  <a:gd name="T20" fmla="*/ 0 w 8"/>
                  <a:gd name="T21" fmla="*/ 4 h 6"/>
                  <a:gd name="T22" fmla="*/ 0 w 8"/>
                  <a:gd name="T23" fmla="*/ 0 h 6"/>
                  <a:gd name="T24" fmla="*/ 8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2"/>
                    </a:moveTo>
                    <a:lnTo>
                      <a:pt x="6" y="6"/>
                    </a:lnTo>
                    <a:lnTo>
                      <a:pt x="6" y="6"/>
                    </a:lnTo>
                    <a:lnTo>
                      <a:pt x="6" y="2"/>
                    </a:lnTo>
                    <a:lnTo>
                      <a:pt x="4" y="2"/>
                    </a:lnTo>
                    <a:lnTo>
                      <a:pt x="4" y="4"/>
                    </a:lnTo>
                    <a:lnTo>
                      <a:pt x="2" y="4"/>
                    </a:lnTo>
                    <a:lnTo>
                      <a:pt x="4" y="2"/>
                    </a:lnTo>
                    <a:lnTo>
                      <a:pt x="2" y="2"/>
                    </a:lnTo>
                    <a:lnTo>
                      <a:pt x="0" y="4"/>
                    </a:lnTo>
                    <a:lnTo>
                      <a:pt x="0" y="4"/>
                    </a:lnTo>
                    <a:lnTo>
                      <a:pt x="0"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542">
                <a:extLst>
                  <a:ext uri="{FF2B5EF4-FFF2-40B4-BE49-F238E27FC236}">
                    <a16:creationId xmlns:a16="http://schemas.microsoft.com/office/drawing/2014/main" id="{B8918E52-896B-4104-A0FF-5D61EDE6D7EF}"/>
                  </a:ext>
                </a:extLst>
              </p:cNvPr>
              <p:cNvSpPr>
                <a:spLocks/>
              </p:cNvSpPr>
              <p:nvPr/>
            </p:nvSpPr>
            <p:spPr bwMode="auto">
              <a:xfrm>
                <a:off x="3958406" y="2513040"/>
                <a:ext cx="12623" cy="12623"/>
              </a:xfrm>
              <a:custGeom>
                <a:avLst/>
                <a:gdLst>
                  <a:gd name="T0" fmla="*/ 8 w 8"/>
                  <a:gd name="T1" fmla="*/ 2 h 8"/>
                  <a:gd name="T2" fmla="*/ 8 w 8"/>
                  <a:gd name="T3" fmla="*/ 4 h 8"/>
                  <a:gd name="T4" fmla="*/ 2 w 8"/>
                  <a:gd name="T5" fmla="*/ 4 h 8"/>
                  <a:gd name="T6" fmla="*/ 2 w 8"/>
                  <a:gd name="T7" fmla="*/ 4 h 8"/>
                  <a:gd name="T8" fmla="*/ 6 w 8"/>
                  <a:gd name="T9" fmla="*/ 6 h 8"/>
                  <a:gd name="T10" fmla="*/ 6 w 8"/>
                  <a:gd name="T11" fmla="*/ 8 h 8"/>
                  <a:gd name="T12" fmla="*/ 0 w 8"/>
                  <a:gd name="T13" fmla="*/ 6 h 8"/>
                  <a:gd name="T14" fmla="*/ 0 w 8"/>
                  <a:gd name="T15" fmla="*/ 4 h 8"/>
                  <a:gd name="T16" fmla="*/ 6 w 8"/>
                  <a:gd name="T17" fmla="*/ 4 h 8"/>
                  <a:gd name="T18" fmla="*/ 6 w 8"/>
                  <a:gd name="T19" fmla="*/ 2 h 8"/>
                  <a:gd name="T20" fmla="*/ 2 w 8"/>
                  <a:gd name="T21" fmla="*/ 2 h 8"/>
                  <a:gd name="T22" fmla="*/ 2 w 8"/>
                  <a:gd name="T23" fmla="*/ 0 h 8"/>
                  <a:gd name="T24" fmla="*/ 8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2"/>
                    </a:moveTo>
                    <a:lnTo>
                      <a:pt x="8" y="4"/>
                    </a:lnTo>
                    <a:lnTo>
                      <a:pt x="2" y="4"/>
                    </a:lnTo>
                    <a:lnTo>
                      <a:pt x="2" y="4"/>
                    </a:lnTo>
                    <a:lnTo>
                      <a:pt x="6" y="6"/>
                    </a:lnTo>
                    <a:lnTo>
                      <a:pt x="6" y="8"/>
                    </a:lnTo>
                    <a:lnTo>
                      <a:pt x="0" y="6"/>
                    </a:lnTo>
                    <a:lnTo>
                      <a:pt x="0" y="4"/>
                    </a:lnTo>
                    <a:lnTo>
                      <a:pt x="6" y="4"/>
                    </a:lnTo>
                    <a:lnTo>
                      <a:pt x="6" y="2"/>
                    </a:lnTo>
                    <a:lnTo>
                      <a:pt x="2" y="2"/>
                    </a:lnTo>
                    <a:lnTo>
                      <a:pt x="2"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543">
                <a:extLst>
                  <a:ext uri="{FF2B5EF4-FFF2-40B4-BE49-F238E27FC236}">
                    <a16:creationId xmlns:a16="http://schemas.microsoft.com/office/drawing/2014/main" id="{04C4F92F-20B7-4517-9878-67FDC92A72A7}"/>
                  </a:ext>
                </a:extLst>
              </p:cNvPr>
              <p:cNvSpPr>
                <a:spLocks/>
              </p:cNvSpPr>
              <p:nvPr/>
            </p:nvSpPr>
            <p:spPr bwMode="auto">
              <a:xfrm>
                <a:off x="3958406" y="2525663"/>
                <a:ext cx="9467" cy="6311"/>
              </a:xfrm>
              <a:custGeom>
                <a:avLst/>
                <a:gdLst>
                  <a:gd name="T0" fmla="*/ 0 w 3"/>
                  <a:gd name="T1" fmla="*/ 2 h 2"/>
                  <a:gd name="T2" fmla="*/ 0 w 3"/>
                  <a:gd name="T3" fmla="*/ 1 h 2"/>
                  <a:gd name="T4" fmla="*/ 2 w 3"/>
                  <a:gd name="T5" fmla="*/ 0 h 2"/>
                  <a:gd name="T6" fmla="*/ 3 w 3"/>
                  <a:gd name="T7" fmla="*/ 1 h 2"/>
                  <a:gd name="T8" fmla="*/ 2 w 3"/>
                  <a:gd name="T9" fmla="*/ 2 h 2"/>
                  <a:gd name="T10" fmla="*/ 2 w 3"/>
                  <a:gd name="T11" fmla="*/ 2 h 2"/>
                  <a:gd name="T12" fmla="*/ 3 w 3"/>
                  <a:gd name="T13" fmla="*/ 1 h 2"/>
                  <a:gd name="T14" fmla="*/ 1 w 3"/>
                  <a:gd name="T15" fmla="*/ 0 h 2"/>
                  <a:gd name="T16" fmla="*/ 0 w 3"/>
                  <a:gd name="T17" fmla="*/ 1 h 2"/>
                  <a:gd name="T18" fmla="*/ 0 w 3"/>
                  <a:gd name="T19" fmla="*/ 1 h 2"/>
                  <a:gd name="T20" fmla="*/ 1 w 3"/>
                  <a:gd name="T21" fmla="*/ 2 h 2"/>
                  <a:gd name="T22" fmla="*/ 1 w 3"/>
                  <a:gd name="T23" fmla="*/ 1 h 2"/>
                  <a:gd name="T24" fmla="*/ 2 w 3"/>
                  <a:gd name="T25" fmla="*/ 1 h 2"/>
                  <a:gd name="T26" fmla="*/ 1 w 3"/>
                  <a:gd name="T27" fmla="*/ 2 h 2"/>
                  <a:gd name="T28" fmla="*/ 0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2"/>
                    </a:moveTo>
                    <a:cubicBezTo>
                      <a:pt x="0" y="2"/>
                      <a:pt x="0" y="1"/>
                      <a:pt x="0" y="1"/>
                    </a:cubicBezTo>
                    <a:cubicBezTo>
                      <a:pt x="0" y="0"/>
                      <a:pt x="1" y="0"/>
                      <a:pt x="2" y="0"/>
                    </a:cubicBezTo>
                    <a:cubicBezTo>
                      <a:pt x="2" y="0"/>
                      <a:pt x="3" y="0"/>
                      <a:pt x="3" y="1"/>
                    </a:cubicBezTo>
                    <a:cubicBezTo>
                      <a:pt x="3" y="2"/>
                      <a:pt x="2" y="2"/>
                      <a:pt x="2" y="2"/>
                    </a:cubicBezTo>
                    <a:cubicBezTo>
                      <a:pt x="2" y="2"/>
                      <a:pt x="2" y="2"/>
                      <a:pt x="2" y="2"/>
                    </a:cubicBezTo>
                    <a:cubicBezTo>
                      <a:pt x="2" y="2"/>
                      <a:pt x="3" y="2"/>
                      <a:pt x="3" y="1"/>
                    </a:cubicBezTo>
                    <a:cubicBezTo>
                      <a:pt x="3" y="1"/>
                      <a:pt x="2" y="0"/>
                      <a:pt x="1" y="0"/>
                    </a:cubicBezTo>
                    <a:cubicBezTo>
                      <a:pt x="1" y="0"/>
                      <a:pt x="0" y="0"/>
                      <a:pt x="0" y="1"/>
                    </a:cubicBezTo>
                    <a:cubicBezTo>
                      <a:pt x="0" y="1"/>
                      <a:pt x="0" y="1"/>
                      <a:pt x="0" y="1"/>
                    </a:cubicBezTo>
                    <a:cubicBezTo>
                      <a:pt x="1" y="2"/>
                      <a:pt x="1" y="2"/>
                      <a:pt x="1" y="2"/>
                    </a:cubicBezTo>
                    <a:cubicBezTo>
                      <a:pt x="1" y="1"/>
                      <a:pt x="1" y="1"/>
                      <a:pt x="1" y="1"/>
                    </a:cubicBezTo>
                    <a:cubicBezTo>
                      <a:pt x="2" y="1"/>
                      <a:pt x="2" y="1"/>
                      <a:pt x="2" y="1"/>
                    </a:cubicBezTo>
                    <a:cubicBezTo>
                      <a:pt x="1" y="2"/>
                      <a:pt x="1" y="2"/>
                      <a:pt x="1" y="2"/>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544">
                <a:extLst>
                  <a:ext uri="{FF2B5EF4-FFF2-40B4-BE49-F238E27FC236}">
                    <a16:creationId xmlns:a16="http://schemas.microsoft.com/office/drawing/2014/main" id="{646CA60E-BCE1-4EDD-9D79-CB1BA9342946}"/>
                  </a:ext>
                </a:extLst>
              </p:cNvPr>
              <p:cNvSpPr>
                <a:spLocks/>
              </p:cNvSpPr>
              <p:nvPr/>
            </p:nvSpPr>
            <p:spPr bwMode="auto">
              <a:xfrm>
                <a:off x="3955250" y="2535130"/>
                <a:ext cx="12623" cy="4734"/>
              </a:xfrm>
              <a:custGeom>
                <a:avLst/>
                <a:gdLst>
                  <a:gd name="T0" fmla="*/ 6 w 8"/>
                  <a:gd name="T1" fmla="*/ 0 h 3"/>
                  <a:gd name="T2" fmla="*/ 6 w 8"/>
                  <a:gd name="T3" fmla="*/ 0 h 3"/>
                  <a:gd name="T4" fmla="*/ 8 w 8"/>
                  <a:gd name="T5" fmla="*/ 0 h 3"/>
                  <a:gd name="T6" fmla="*/ 8 w 8"/>
                  <a:gd name="T7" fmla="*/ 3 h 3"/>
                  <a:gd name="T8" fmla="*/ 6 w 8"/>
                  <a:gd name="T9" fmla="*/ 3 h 3"/>
                  <a:gd name="T10" fmla="*/ 6 w 8"/>
                  <a:gd name="T11" fmla="*/ 1 h 3"/>
                  <a:gd name="T12" fmla="*/ 0 w 8"/>
                  <a:gd name="T13" fmla="*/ 1 h 3"/>
                  <a:gd name="T14" fmla="*/ 0 w 8"/>
                  <a:gd name="T15" fmla="*/ 0 h 3"/>
                  <a:gd name="T16" fmla="*/ 6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0"/>
                    </a:moveTo>
                    <a:lnTo>
                      <a:pt x="6" y="0"/>
                    </a:lnTo>
                    <a:lnTo>
                      <a:pt x="8" y="0"/>
                    </a:lnTo>
                    <a:lnTo>
                      <a:pt x="8" y="3"/>
                    </a:lnTo>
                    <a:lnTo>
                      <a:pt x="6" y="3"/>
                    </a:lnTo>
                    <a:lnTo>
                      <a:pt x="6" y="1"/>
                    </a:lnTo>
                    <a:lnTo>
                      <a:pt x="0" y="1"/>
                    </a:lnTo>
                    <a:lnTo>
                      <a:pt x="0"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Freeform 545">
                <a:extLst>
                  <a:ext uri="{FF2B5EF4-FFF2-40B4-BE49-F238E27FC236}">
                    <a16:creationId xmlns:a16="http://schemas.microsoft.com/office/drawing/2014/main" id="{3F3A52E2-C88B-4D4D-964F-9750DC16C0E0}"/>
                  </a:ext>
                </a:extLst>
              </p:cNvPr>
              <p:cNvSpPr>
                <a:spLocks/>
              </p:cNvSpPr>
              <p:nvPr/>
            </p:nvSpPr>
            <p:spPr bwMode="auto">
              <a:xfrm>
                <a:off x="3955250" y="2539864"/>
                <a:ext cx="12623" cy="9467"/>
              </a:xfrm>
              <a:custGeom>
                <a:avLst/>
                <a:gdLst>
                  <a:gd name="T0" fmla="*/ 8 w 8"/>
                  <a:gd name="T1" fmla="*/ 0 h 6"/>
                  <a:gd name="T2" fmla="*/ 8 w 8"/>
                  <a:gd name="T3" fmla="*/ 2 h 6"/>
                  <a:gd name="T4" fmla="*/ 4 w 8"/>
                  <a:gd name="T5" fmla="*/ 2 h 6"/>
                  <a:gd name="T6" fmla="*/ 4 w 8"/>
                  <a:gd name="T7" fmla="*/ 4 h 6"/>
                  <a:gd name="T8" fmla="*/ 8 w 8"/>
                  <a:gd name="T9" fmla="*/ 4 h 6"/>
                  <a:gd name="T10" fmla="*/ 8 w 8"/>
                  <a:gd name="T11" fmla="*/ 4 h 6"/>
                  <a:gd name="T12" fmla="*/ 0 w 8"/>
                  <a:gd name="T13" fmla="*/ 6 h 6"/>
                  <a:gd name="T14" fmla="*/ 0 w 8"/>
                  <a:gd name="T15" fmla="*/ 4 h 6"/>
                  <a:gd name="T16" fmla="*/ 4 w 8"/>
                  <a:gd name="T17" fmla="*/ 4 h 6"/>
                  <a:gd name="T18" fmla="*/ 4 w 8"/>
                  <a:gd name="T19" fmla="*/ 2 h 6"/>
                  <a:gd name="T20" fmla="*/ 0 w 8"/>
                  <a:gd name="T21" fmla="*/ 2 h 6"/>
                  <a:gd name="T22" fmla="*/ 0 w 8"/>
                  <a:gd name="T23" fmla="*/ 0 h 6"/>
                  <a:gd name="T24" fmla="*/ 8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0"/>
                    </a:moveTo>
                    <a:lnTo>
                      <a:pt x="8" y="2"/>
                    </a:lnTo>
                    <a:lnTo>
                      <a:pt x="4" y="2"/>
                    </a:lnTo>
                    <a:lnTo>
                      <a:pt x="4" y="4"/>
                    </a:lnTo>
                    <a:lnTo>
                      <a:pt x="8" y="4"/>
                    </a:lnTo>
                    <a:lnTo>
                      <a:pt x="8" y="4"/>
                    </a:lnTo>
                    <a:lnTo>
                      <a:pt x="0" y="6"/>
                    </a:lnTo>
                    <a:lnTo>
                      <a:pt x="0" y="4"/>
                    </a:lnTo>
                    <a:lnTo>
                      <a:pt x="4" y="4"/>
                    </a:lnTo>
                    <a:lnTo>
                      <a:pt x="4" y="2"/>
                    </a:lnTo>
                    <a:lnTo>
                      <a:pt x="0" y="2"/>
                    </a:lnTo>
                    <a:lnTo>
                      <a:pt x="0" y="0"/>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Line 546">
                <a:extLst>
                  <a:ext uri="{FF2B5EF4-FFF2-40B4-BE49-F238E27FC236}">
                    <a16:creationId xmlns:a16="http://schemas.microsoft.com/office/drawing/2014/main" id="{21479EF2-BCCA-4414-BC73-2BF734614DDA}"/>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Line 547">
                <a:extLst>
                  <a:ext uri="{FF2B5EF4-FFF2-40B4-BE49-F238E27FC236}">
                    <a16:creationId xmlns:a16="http://schemas.microsoft.com/office/drawing/2014/main" id="{72707D72-AE11-47C5-B463-9261944AA760}"/>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Freeform 548">
                <a:extLst>
                  <a:ext uri="{FF2B5EF4-FFF2-40B4-BE49-F238E27FC236}">
                    <a16:creationId xmlns:a16="http://schemas.microsoft.com/office/drawing/2014/main" id="{843A005A-50CC-424E-B0C3-A02B8CCEDFDC}"/>
                  </a:ext>
                </a:extLst>
              </p:cNvPr>
              <p:cNvSpPr>
                <a:spLocks/>
              </p:cNvSpPr>
              <p:nvPr/>
            </p:nvSpPr>
            <p:spPr bwMode="auto">
              <a:xfrm>
                <a:off x="4176149" y="2535130"/>
                <a:ext cx="3156" cy="1578"/>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0" y="0"/>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Line 549">
                <a:extLst>
                  <a:ext uri="{FF2B5EF4-FFF2-40B4-BE49-F238E27FC236}">
                    <a16:creationId xmlns:a16="http://schemas.microsoft.com/office/drawing/2014/main" id="{0724AF0C-34E3-4900-9280-8761D63D57FA}"/>
                  </a:ext>
                </a:extLst>
              </p:cNvPr>
              <p:cNvSpPr>
                <a:spLocks noChangeShapeType="1"/>
              </p:cNvSpPr>
              <p:nvPr/>
            </p:nvSpPr>
            <p:spPr bwMode="auto">
              <a:xfrm>
                <a:off x="4176149" y="2535130"/>
                <a:ext cx="6311" cy="1578"/>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Freeform 550">
                <a:extLst>
                  <a:ext uri="{FF2B5EF4-FFF2-40B4-BE49-F238E27FC236}">
                    <a16:creationId xmlns:a16="http://schemas.microsoft.com/office/drawing/2014/main" id="{A034CCEF-D172-4B46-B590-DFC0B6E6EB86}"/>
                  </a:ext>
                </a:extLst>
              </p:cNvPr>
              <p:cNvSpPr>
                <a:spLocks/>
              </p:cNvSpPr>
              <p:nvPr/>
            </p:nvSpPr>
            <p:spPr bwMode="auto">
              <a:xfrm>
                <a:off x="4179304" y="2535130"/>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Line 551">
                <a:extLst>
                  <a:ext uri="{FF2B5EF4-FFF2-40B4-BE49-F238E27FC236}">
                    <a16:creationId xmlns:a16="http://schemas.microsoft.com/office/drawing/2014/main" id="{474890CD-6D71-4CCD-94BE-F09C544529A7}"/>
                  </a:ext>
                </a:extLst>
              </p:cNvPr>
              <p:cNvSpPr>
                <a:spLocks noChangeShapeType="1"/>
              </p:cNvSpPr>
              <p:nvPr/>
            </p:nvSpPr>
            <p:spPr bwMode="auto">
              <a:xfrm>
                <a:off x="4179304" y="2528819"/>
                <a:ext cx="6311"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552">
                <a:extLst>
                  <a:ext uri="{FF2B5EF4-FFF2-40B4-BE49-F238E27FC236}">
                    <a16:creationId xmlns:a16="http://schemas.microsoft.com/office/drawing/2014/main" id="{AA38C366-5CE5-4DF3-9BEC-E72F78B1E05F}"/>
                  </a:ext>
                </a:extLst>
              </p:cNvPr>
              <p:cNvSpPr>
                <a:spLocks/>
              </p:cNvSpPr>
              <p:nvPr/>
            </p:nvSpPr>
            <p:spPr bwMode="auto">
              <a:xfrm>
                <a:off x="4179304" y="2531974"/>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1" y="0"/>
                      <a:pt x="1" y="0"/>
                      <a:pt x="1" y="0"/>
                    </a:cubicBezTo>
                    <a:cubicBezTo>
                      <a:pt x="1"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Freeform 553">
                <a:extLst>
                  <a:ext uri="{FF2B5EF4-FFF2-40B4-BE49-F238E27FC236}">
                    <a16:creationId xmlns:a16="http://schemas.microsoft.com/office/drawing/2014/main" id="{161A0DC9-AAC3-4FEA-9025-A74C486ABCB3}"/>
                  </a:ext>
                </a:extLst>
              </p:cNvPr>
              <p:cNvSpPr>
                <a:spLocks/>
              </p:cNvSpPr>
              <p:nvPr/>
            </p:nvSpPr>
            <p:spPr bwMode="auto">
              <a:xfrm>
                <a:off x="4182460" y="2528819"/>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554">
                <a:extLst>
                  <a:ext uri="{FF2B5EF4-FFF2-40B4-BE49-F238E27FC236}">
                    <a16:creationId xmlns:a16="http://schemas.microsoft.com/office/drawing/2014/main" id="{D3BA80CC-B4E4-4850-8ED7-F83E6291DE9D}"/>
                  </a:ext>
                </a:extLst>
              </p:cNvPr>
              <p:cNvSpPr>
                <a:spLocks/>
              </p:cNvSpPr>
              <p:nvPr/>
            </p:nvSpPr>
            <p:spPr bwMode="auto">
              <a:xfrm>
                <a:off x="4109879" y="2634535"/>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555">
                <a:extLst>
                  <a:ext uri="{FF2B5EF4-FFF2-40B4-BE49-F238E27FC236}">
                    <a16:creationId xmlns:a16="http://schemas.microsoft.com/office/drawing/2014/main" id="{B3E19646-7DD9-43CA-BB3D-A0F3A7DF633E}"/>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556">
                <a:extLst>
                  <a:ext uri="{FF2B5EF4-FFF2-40B4-BE49-F238E27FC236}">
                    <a16:creationId xmlns:a16="http://schemas.microsoft.com/office/drawing/2014/main" id="{B9CD1265-AFBE-4D9C-9ECC-A34CDCE39DA0}"/>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557">
                <a:extLst>
                  <a:ext uri="{FF2B5EF4-FFF2-40B4-BE49-F238E27FC236}">
                    <a16:creationId xmlns:a16="http://schemas.microsoft.com/office/drawing/2014/main" id="{7648595F-4ED9-4C16-A85C-5109D666C608}"/>
                  </a:ext>
                </a:extLst>
              </p:cNvPr>
              <p:cNvSpPr>
                <a:spLocks/>
              </p:cNvSpPr>
              <p:nvPr/>
            </p:nvSpPr>
            <p:spPr bwMode="auto">
              <a:xfrm>
                <a:off x="4113035" y="2631379"/>
                <a:ext cx="3156" cy="0"/>
              </a:xfrm>
              <a:custGeom>
                <a:avLst/>
                <a:gdLst>
                  <a:gd name="T0" fmla="*/ 0 w 1"/>
                  <a:gd name="T1" fmla="*/ 1 w 1"/>
                  <a:gd name="T2" fmla="*/ 1 w 1"/>
                </a:gdLst>
                <a:ahLst/>
                <a:cxnLst>
                  <a:cxn ang="0">
                    <a:pos x="T0" y="0"/>
                  </a:cxn>
                  <a:cxn ang="0">
                    <a:pos x="T1" y="0"/>
                  </a:cxn>
                  <a:cxn ang="0">
                    <a:pos x="T2" y="0"/>
                  </a:cxn>
                </a:cxnLst>
                <a:rect l="0" t="0" r="r" b="b"/>
                <a:pathLst>
                  <a:path w="1">
                    <a:moveTo>
                      <a:pt x="0" y="0"/>
                    </a:moveTo>
                    <a:cubicBezTo>
                      <a:pt x="0"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558">
                <a:extLst>
                  <a:ext uri="{FF2B5EF4-FFF2-40B4-BE49-F238E27FC236}">
                    <a16:creationId xmlns:a16="http://schemas.microsoft.com/office/drawing/2014/main" id="{B19DD93E-BAA2-4494-BE6D-EB594FA2F912}"/>
                  </a:ext>
                </a:extLst>
              </p:cNvPr>
              <p:cNvSpPr>
                <a:spLocks/>
              </p:cNvSpPr>
              <p:nvPr/>
            </p:nvSpPr>
            <p:spPr bwMode="auto">
              <a:xfrm>
                <a:off x="4116190" y="2628223"/>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559">
                <a:extLst>
                  <a:ext uri="{FF2B5EF4-FFF2-40B4-BE49-F238E27FC236}">
                    <a16:creationId xmlns:a16="http://schemas.microsoft.com/office/drawing/2014/main" id="{1BC41119-999D-4770-B146-E7E888C7EA85}"/>
                  </a:ext>
                </a:extLst>
              </p:cNvPr>
              <p:cNvSpPr>
                <a:spLocks/>
              </p:cNvSpPr>
              <p:nvPr/>
            </p:nvSpPr>
            <p:spPr bwMode="auto">
              <a:xfrm>
                <a:off x="4116190" y="2628223"/>
                <a:ext cx="3156"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560">
                <a:extLst>
                  <a:ext uri="{FF2B5EF4-FFF2-40B4-BE49-F238E27FC236}">
                    <a16:creationId xmlns:a16="http://schemas.microsoft.com/office/drawing/2014/main" id="{4AFA4EB3-37E1-4753-8AA7-1498495F4B8C}"/>
                  </a:ext>
                </a:extLst>
              </p:cNvPr>
              <p:cNvSpPr>
                <a:spLocks/>
              </p:cNvSpPr>
              <p:nvPr/>
            </p:nvSpPr>
            <p:spPr bwMode="auto">
              <a:xfrm>
                <a:off x="4169837" y="2522507"/>
                <a:ext cx="12623" cy="17357"/>
              </a:xfrm>
              <a:custGeom>
                <a:avLst/>
                <a:gdLst>
                  <a:gd name="T0" fmla="*/ 0 w 4"/>
                  <a:gd name="T1" fmla="*/ 1 h 6"/>
                  <a:gd name="T2" fmla="*/ 2 w 4"/>
                  <a:gd name="T3" fmla="*/ 1 h 6"/>
                  <a:gd name="T4" fmla="*/ 4 w 4"/>
                  <a:gd name="T5" fmla="*/ 2 h 6"/>
                  <a:gd name="T6" fmla="*/ 1 w 4"/>
                  <a:gd name="T7" fmla="*/ 6 h 6"/>
                  <a:gd name="T8" fmla="*/ 0 w 4"/>
                  <a:gd name="T9" fmla="*/ 2 h 6"/>
                  <a:gd name="T10" fmla="*/ 0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0" y="1"/>
                    </a:moveTo>
                    <a:cubicBezTo>
                      <a:pt x="0" y="1"/>
                      <a:pt x="2" y="0"/>
                      <a:pt x="2" y="1"/>
                    </a:cubicBezTo>
                    <a:cubicBezTo>
                      <a:pt x="3" y="2"/>
                      <a:pt x="4" y="2"/>
                      <a:pt x="4" y="2"/>
                    </a:cubicBezTo>
                    <a:cubicBezTo>
                      <a:pt x="1" y="6"/>
                      <a:pt x="1" y="6"/>
                      <a:pt x="1" y="6"/>
                    </a:cubicBezTo>
                    <a:cubicBezTo>
                      <a:pt x="0" y="2"/>
                      <a:pt x="0" y="2"/>
                      <a:pt x="0" y="2"/>
                    </a:cubicBezTo>
                    <a:lnTo>
                      <a:pt x="0"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561">
                <a:extLst>
                  <a:ext uri="{FF2B5EF4-FFF2-40B4-BE49-F238E27FC236}">
                    <a16:creationId xmlns:a16="http://schemas.microsoft.com/office/drawing/2014/main" id="{397293C2-7E83-4F44-8F68-E09AA4D45E21}"/>
                  </a:ext>
                </a:extLst>
              </p:cNvPr>
              <p:cNvSpPr>
                <a:spLocks/>
              </p:cNvSpPr>
              <p:nvPr/>
            </p:nvSpPr>
            <p:spPr bwMode="auto">
              <a:xfrm>
                <a:off x="4157214" y="2528819"/>
                <a:ext cx="28401" cy="33135"/>
              </a:xfrm>
              <a:custGeom>
                <a:avLst/>
                <a:gdLst>
                  <a:gd name="T0" fmla="*/ 8 w 9"/>
                  <a:gd name="T1" fmla="*/ 8 h 11"/>
                  <a:gd name="T2" fmla="*/ 4 w 9"/>
                  <a:gd name="T3" fmla="*/ 0 h 11"/>
                  <a:gd name="T4" fmla="*/ 0 w 9"/>
                  <a:gd name="T5" fmla="*/ 5 h 11"/>
                  <a:gd name="T6" fmla="*/ 4 w 9"/>
                  <a:gd name="T7" fmla="*/ 11 h 11"/>
                  <a:gd name="T8" fmla="*/ 8 w 9"/>
                  <a:gd name="T9" fmla="*/ 8 h 11"/>
                </a:gdLst>
                <a:ahLst/>
                <a:cxnLst>
                  <a:cxn ang="0">
                    <a:pos x="T0" y="T1"/>
                  </a:cxn>
                  <a:cxn ang="0">
                    <a:pos x="T2" y="T3"/>
                  </a:cxn>
                  <a:cxn ang="0">
                    <a:pos x="T4" y="T5"/>
                  </a:cxn>
                  <a:cxn ang="0">
                    <a:pos x="T6" y="T7"/>
                  </a:cxn>
                  <a:cxn ang="0">
                    <a:pos x="T8" y="T9"/>
                  </a:cxn>
                </a:cxnLst>
                <a:rect l="0" t="0" r="r" b="b"/>
                <a:pathLst>
                  <a:path w="9" h="11">
                    <a:moveTo>
                      <a:pt x="8" y="8"/>
                    </a:moveTo>
                    <a:cubicBezTo>
                      <a:pt x="9" y="7"/>
                      <a:pt x="3" y="1"/>
                      <a:pt x="4" y="0"/>
                    </a:cubicBezTo>
                    <a:cubicBezTo>
                      <a:pt x="0" y="5"/>
                      <a:pt x="0" y="5"/>
                      <a:pt x="0" y="5"/>
                    </a:cubicBezTo>
                    <a:cubicBezTo>
                      <a:pt x="0" y="5"/>
                      <a:pt x="3" y="10"/>
                      <a:pt x="4" y="11"/>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562">
                <a:extLst>
                  <a:ext uri="{FF2B5EF4-FFF2-40B4-BE49-F238E27FC236}">
                    <a16:creationId xmlns:a16="http://schemas.microsoft.com/office/drawing/2014/main" id="{0D730C45-B27C-4B7E-8A66-2C5D275BF0C3}"/>
                  </a:ext>
                </a:extLst>
              </p:cNvPr>
              <p:cNvSpPr>
                <a:spLocks/>
              </p:cNvSpPr>
              <p:nvPr/>
            </p:nvSpPr>
            <p:spPr bwMode="auto">
              <a:xfrm>
                <a:off x="4103568" y="2625068"/>
                <a:ext cx="15778" cy="12623"/>
              </a:xfrm>
              <a:custGeom>
                <a:avLst/>
                <a:gdLst>
                  <a:gd name="T0" fmla="*/ 0 w 5"/>
                  <a:gd name="T1" fmla="*/ 0 h 4"/>
                  <a:gd name="T2" fmla="*/ 0 w 5"/>
                  <a:gd name="T3" fmla="*/ 3 h 4"/>
                  <a:gd name="T4" fmla="*/ 2 w 5"/>
                  <a:gd name="T5" fmla="*/ 4 h 4"/>
                  <a:gd name="T6" fmla="*/ 5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0" y="2"/>
                      <a:pt x="0" y="3"/>
                    </a:cubicBezTo>
                    <a:cubicBezTo>
                      <a:pt x="1" y="3"/>
                      <a:pt x="2" y="4"/>
                      <a:pt x="2" y="4"/>
                    </a:cubicBezTo>
                    <a:cubicBezTo>
                      <a:pt x="5" y="0"/>
                      <a:pt x="5" y="0"/>
                      <a:pt x="5" y="0"/>
                    </a:cubicBezTo>
                    <a:cubicBezTo>
                      <a:pt x="0" y="0"/>
                      <a:pt x="0" y="0"/>
                      <a:pt x="0"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563">
                <a:extLst>
                  <a:ext uri="{FF2B5EF4-FFF2-40B4-BE49-F238E27FC236}">
                    <a16:creationId xmlns:a16="http://schemas.microsoft.com/office/drawing/2014/main" id="{3FBB6208-080D-48BC-AB02-AB1F0A38D1E5}"/>
                  </a:ext>
                </a:extLst>
              </p:cNvPr>
              <p:cNvSpPr>
                <a:spLocks/>
              </p:cNvSpPr>
              <p:nvPr/>
            </p:nvSpPr>
            <p:spPr bwMode="auto">
              <a:xfrm>
                <a:off x="4103568" y="2606134"/>
                <a:ext cx="31557" cy="25246"/>
              </a:xfrm>
              <a:custGeom>
                <a:avLst/>
                <a:gdLst>
                  <a:gd name="T0" fmla="*/ 9 w 10"/>
                  <a:gd name="T1" fmla="*/ 7 h 8"/>
                  <a:gd name="T2" fmla="*/ 0 w 10"/>
                  <a:gd name="T3" fmla="*/ 6 h 8"/>
                  <a:gd name="T4" fmla="*/ 4 w 10"/>
                  <a:gd name="T5" fmla="*/ 0 h 8"/>
                  <a:gd name="T6" fmla="*/ 10 w 10"/>
                  <a:gd name="T7" fmla="*/ 2 h 8"/>
                  <a:gd name="T8" fmla="*/ 9 w 10"/>
                  <a:gd name="T9" fmla="*/ 7 h 8"/>
                </a:gdLst>
                <a:ahLst/>
                <a:cxnLst>
                  <a:cxn ang="0">
                    <a:pos x="T0" y="T1"/>
                  </a:cxn>
                  <a:cxn ang="0">
                    <a:pos x="T2" y="T3"/>
                  </a:cxn>
                  <a:cxn ang="0">
                    <a:pos x="T4" y="T5"/>
                  </a:cxn>
                  <a:cxn ang="0">
                    <a:pos x="T6" y="T7"/>
                  </a:cxn>
                  <a:cxn ang="0">
                    <a:pos x="T8" y="T9"/>
                  </a:cxn>
                </a:cxnLst>
                <a:rect l="0" t="0" r="r" b="b"/>
                <a:pathLst>
                  <a:path w="10" h="8">
                    <a:moveTo>
                      <a:pt x="9" y="7"/>
                    </a:moveTo>
                    <a:cubicBezTo>
                      <a:pt x="9" y="8"/>
                      <a:pt x="1" y="5"/>
                      <a:pt x="0" y="6"/>
                    </a:cubicBezTo>
                    <a:cubicBezTo>
                      <a:pt x="4" y="0"/>
                      <a:pt x="4" y="0"/>
                      <a:pt x="4" y="0"/>
                    </a:cubicBezTo>
                    <a:cubicBezTo>
                      <a:pt x="4" y="0"/>
                      <a:pt x="9" y="2"/>
                      <a:pt x="10" y="2"/>
                    </a:cubicBezTo>
                    <a:lnTo>
                      <a:pt x="9"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Freeform 564">
                <a:extLst>
                  <a:ext uri="{FF2B5EF4-FFF2-40B4-BE49-F238E27FC236}">
                    <a16:creationId xmlns:a16="http://schemas.microsoft.com/office/drawing/2014/main" id="{DB785677-9A77-4066-A6B8-A75D9C45B3BE}"/>
                  </a:ext>
                </a:extLst>
              </p:cNvPr>
              <p:cNvSpPr>
                <a:spLocks/>
              </p:cNvSpPr>
              <p:nvPr/>
            </p:nvSpPr>
            <p:spPr bwMode="auto">
              <a:xfrm>
                <a:off x="4119346" y="2549331"/>
                <a:ext cx="63114" cy="78892"/>
              </a:xfrm>
              <a:custGeom>
                <a:avLst/>
                <a:gdLst>
                  <a:gd name="T0" fmla="*/ 12 w 20"/>
                  <a:gd name="T1" fmla="*/ 13 h 25"/>
                  <a:gd name="T2" fmla="*/ 12 w 20"/>
                  <a:gd name="T3" fmla="*/ 13 h 25"/>
                  <a:gd name="T4" fmla="*/ 20 w 20"/>
                  <a:gd name="T5" fmla="*/ 1 h 25"/>
                  <a:gd name="T6" fmla="*/ 11 w 20"/>
                  <a:gd name="T7" fmla="*/ 0 h 25"/>
                  <a:gd name="T8" fmla="*/ 10 w 20"/>
                  <a:gd name="T9" fmla="*/ 2 h 25"/>
                  <a:gd name="T10" fmla="*/ 11 w 20"/>
                  <a:gd name="T11" fmla="*/ 2 h 25"/>
                  <a:gd name="T12" fmla="*/ 7 w 20"/>
                  <a:gd name="T13" fmla="*/ 10 h 25"/>
                  <a:gd name="T14" fmla="*/ 2 w 20"/>
                  <a:gd name="T15" fmla="*/ 16 h 25"/>
                  <a:gd name="T16" fmla="*/ 1 w 20"/>
                  <a:gd name="T17" fmla="*/ 15 h 25"/>
                  <a:gd name="T18" fmla="*/ 0 w 20"/>
                  <a:gd name="T19" fmla="*/ 17 h 25"/>
                  <a:gd name="T20" fmla="*/ 4 w 20"/>
                  <a:gd name="T21" fmla="*/ 25 h 25"/>
                  <a:gd name="T22" fmla="*/ 12 w 20"/>
                  <a:gd name="T2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12" y="13"/>
                    </a:moveTo>
                    <a:cubicBezTo>
                      <a:pt x="12" y="13"/>
                      <a:pt x="12" y="13"/>
                      <a:pt x="12" y="13"/>
                    </a:cubicBezTo>
                    <a:cubicBezTo>
                      <a:pt x="20" y="1"/>
                      <a:pt x="20" y="1"/>
                      <a:pt x="20" y="1"/>
                    </a:cubicBezTo>
                    <a:cubicBezTo>
                      <a:pt x="19" y="2"/>
                      <a:pt x="11" y="0"/>
                      <a:pt x="11" y="0"/>
                    </a:cubicBezTo>
                    <a:cubicBezTo>
                      <a:pt x="10" y="2"/>
                      <a:pt x="10" y="2"/>
                      <a:pt x="10" y="2"/>
                    </a:cubicBezTo>
                    <a:cubicBezTo>
                      <a:pt x="11" y="2"/>
                      <a:pt x="11" y="2"/>
                      <a:pt x="11" y="2"/>
                    </a:cubicBezTo>
                    <a:cubicBezTo>
                      <a:pt x="11" y="2"/>
                      <a:pt x="9" y="6"/>
                      <a:pt x="7" y="10"/>
                    </a:cubicBezTo>
                    <a:cubicBezTo>
                      <a:pt x="5" y="13"/>
                      <a:pt x="2" y="16"/>
                      <a:pt x="2" y="16"/>
                    </a:cubicBezTo>
                    <a:cubicBezTo>
                      <a:pt x="1" y="15"/>
                      <a:pt x="1" y="15"/>
                      <a:pt x="1" y="15"/>
                    </a:cubicBezTo>
                    <a:cubicBezTo>
                      <a:pt x="0" y="17"/>
                      <a:pt x="0" y="17"/>
                      <a:pt x="0" y="17"/>
                    </a:cubicBezTo>
                    <a:cubicBezTo>
                      <a:pt x="0" y="17"/>
                      <a:pt x="5" y="24"/>
                      <a:pt x="4" y="25"/>
                    </a:cubicBezTo>
                    <a:lnTo>
                      <a:pt x="12"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565">
                <a:extLst>
                  <a:ext uri="{FF2B5EF4-FFF2-40B4-BE49-F238E27FC236}">
                    <a16:creationId xmlns:a16="http://schemas.microsoft.com/office/drawing/2014/main" id="{FD0E5099-CDC7-4364-B6A1-1FC2EF81F465}"/>
                  </a:ext>
                </a:extLst>
              </p:cNvPr>
              <p:cNvSpPr>
                <a:spLocks/>
              </p:cNvSpPr>
              <p:nvPr/>
            </p:nvSpPr>
            <p:spPr bwMode="auto">
              <a:xfrm>
                <a:off x="4109879" y="2536708"/>
                <a:ext cx="72581" cy="88359"/>
              </a:xfrm>
              <a:custGeom>
                <a:avLst/>
                <a:gdLst>
                  <a:gd name="T0" fmla="*/ 20 w 23"/>
                  <a:gd name="T1" fmla="*/ 20 h 28"/>
                  <a:gd name="T2" fmla="*/ 18 w 23"/>
                  <a:gd name="T3" fmla="*/ 0 h 28"/>
                  <a:gd name="T4" fmla="*/ 11 w 23"/>
                  <a:gd name="T5" fmla="*/ 14 h 28"/>
                  <a:gd name="T6" fmla="*/ 0 w 23"/>
                  <a:gd name="T7" fmla="*/ 26 h 28"/>
                  <a:gd name="T8" fmla="*/ 20 w 23"/>
                  <a:gd name="T9" fmla="*/ 20 h 28"/>
                </a:gdLst>
                <a:ahLst/>
                <a:cxnLst>
                  <a:cxn ang="0">
                    <a:pos x="T0" y="T1"/>
                  </a:cxn>
                  <a:cxn ang="0">
                    <a:pos x="T2" y="T3"/>
                  </a:cxn>
                  <a:cxn ang="0">
                    <a:pos x="T4" y="T5"/>
                  </a:cxn>
                  <a:cxn ang="0">
                    <a:pos x="T6" y="T7"/>
                  </a:cxn>
                  <a:cxn ang="0">
                    <a:pos x="T8" y="T9"/>
                  </a:cxn>
                </a:cxnLst>
                <a:rect l="0" t="0" r="r" b="b"/>
                <a:pathLst>
                  <a:path w="23" h="28">
                    <a:moveTo>
                      <a:pt x="20" y="20"/>
                    </a:moveTo>
                    <a:cubicBezTo>
                      <a:pt x="23" y="7"/>
                      <a:pt x="18" y="0"/>
                      <a:pt x="18" y="0"/>
                    </a:cubicBezTo>
                    <a:cubicBezTo>
                      <a:pt x="18" y="0"/>
                      <a:pt x="16" y="6"/>
                      <a:pt x="11" y="14"/>
                    </a:cubicBezTo>
                    <a:cubicBezTo>
                      <a:pt x="5" y="22"/>
                      <a:pt x="0" y="26"/>
                      <a:pt x="0" y="26"/>
                    </a:cubicBezTo>
                    <a:cubicBezTo>
                      <a:pt x="0" y="26"/>
                      <a:pt x="10" y="28"/>
                      <a:pt x="20"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Freeform 566">
                <a:extLst>
                  <a:ext uri="{FF2B5EF4-FFF2-40B4-BE49-F238E27FC236}">
                    <a16:creationId xmlns:a16="http://schemas.microsoft.com/office/drawing/2014/main" id="{636DD02B-75B1-4ABE-B68C-5F31500F763F}"/>
                  </a:ext>
                </a:extLst>
              </p:cNvPr>
              <p:cNvSpPr>
                <a:spLocks/>
              </p:cNvSpPr>
              <p:nvPr/>
            </p:nvSpPr>
            <p:spPr bwMode="auto">
              <a:xfrm>
                <a:off x="4154059" y="2546175"/>
                <a:ext cx="18934" cy="41024"/>
              </a:xfrm>
              <a:custGeom>
                <a:avLst/>
                <a:gdLst>
                  <a:gd name="T0" fmla="*/ 5 w 6"/>
                  <a:gd name="T1" fmla="*/ 13 h 13"/>
                  <a:gd name="T2" fmla="*/ 4 w 6"/>
                  <a:gd name="T3" fmla="*/ 0 h 13"/>
                  <a:gd name="T4" fmla="*/ 0 w 6"/>
                  <a:gd name="T5" fmla="*/ 9 h 13"/>
                  <a:gd name="T6" fmla="*/ 5 w 6"/>
                  <a:gd name="T7" fmla="*/ 13 h 13"/>
                </a:gdLst>
                <a:ahLst/>
                <a:cxnLst>
                  <a:cxn ang="0">
                    <a:pos x="T0" y="T1"/>
                  </a:cxn>
                  <a:cxn ang="0">
                    <a:pos x="T2" y="T3"/>
                  </a:cxn>
                  <a:cxn ang="0">
                    <a:pos x="T4" y="T5"/>
                  </a:cxn>
                  <a:cxn ang="0">
                    <a:pos x="T6" y="T7"/>
                  </a:cxn>
                </a:cxnLst>
                <a:rect l="0" t="0" r="r" b="b"/>
                <a:pathLst>
                  <a:path w="6" h="13">
                    <a:moveTo>
                      <a:pt x="5" y="13"/>
                    </a:moveTo>
                    <a:cubicBezTo>
                      <a:pt x="6" y="4"/>
                      <a:pt x="4" y="0"/>
                      <a:pt x="4" y="0"/>
                    </a:cubicBezTo>
                    <a:cubicBezTo>
                      <a:pt x="4" y="0"/>
                      <a:pt x="3" y="5"/>
                      <a:pt x="0" y="9"/>
                    </a:cubicBez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567">
                <a:extLst>
                  <a:ext uri="{FF2B5EF4-FFF2-40B4-BE49-F238E27FC236}">
                    <a16:creationId xmlns:a16="http://schemas.microsoft.com/office/drawing/2014/main" id="{8526CBA7-096E-49FB-964F-811524C44585}"/>
                  </a:ext>
                </a:extLst>
              </p:cNvPr>
              <p:cNvSpPr>
                <a:spLocks/>
              </p:cNvSpPr>
              <p:nvPr/>
            </p:nvSpPr>
            <p:spPr bwMode="auto">
              <a:xfrm>
                <a:off x="4119346" y="2593511"/>
                <a:ext cx="41024" cy="22090"/>
              </a:xfrm>
              <a:custGeom>
                <a:avLst/>
                <a:gdLst>
                  <a:gd name="T0" fmla="*/ 13 w 13"/>
                  <a:gd name="T1" fmla="*/ 3 h 7"/>
                  <a:gd name="T2" fmla="*/ 0 w 13"/>
                  <a:gd name="T3" fmla="*/ 7 h 7"/>
                  <a:gd name="T4" fmla="*/ 7 w 13"/>
                  <a:gd name="T5" fmla="*/ 0 h 7"/>
                  <a:gd name="T6" fmla="*/ 13 w 13"/>
                  <a:gd name="T7" fmla="*/ 3 h 7"/>
                </a:gdLst>
                <a:ahLst/>
                <a:cxnLst>
                  <a:cxn ang="0">
                    <a:pos x="T0" y="T1"/>
                  </a:cxn>
                  <a:cxn ang="0">
                    <a:pos x="T2" y="T3"/>
                  </a:cxn>
                  <a:cxn ang="0">
                    <a:pos x="T4" y="T5"/>
                  </a:cxn>
                  <a:cxn ang="0">
                    <a:pos x="T6" y="T7"/>
                  </a:cxn>
                </a:cxnLst>
                <a:rect l="0" t="0" r="r" b="b"/>
                <a:pathLst>
                  <a:path w="13" h="7">
                    <a:moveTo>
                      <a:pt x="13" y="3"/>
                    </a:moveTo>
                    <a:cubicBezTo>
                      <a:pt x="5" y="7"/>
                      <a:pt x="0" y="7"/>
                      <a:pt x="0" y="7"/>
                    </a:cubicBezTo>
                    <a:cubicBezTo>
                      <a:pt x="0" y="7"/>
                      <a:pt x="5" y="4"/>
                      <a:pt x="7" y="0"/>
                    </a:cubicBezTo>
                    <a:lnTo>
                      <a:pt x="1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Freeform 568">
                <a:extLst>
                  <a:ext uri="{FF2B5EF4-FFF2-40B4-BE49-F238E27FC236}">
                    <a16:creationId xmlns:a16="http://schemas.microsoft.com/office/drawing/2014/main" id="{B586551E-909B-4AFD-84D2-997200F9EE2C}"/>
                  </a:ext>
                </a:extLst>
              </p:cNvPr>
              <p:cNvSpPr>
                <a:spLocks/>
              </p:cNvSpPr>
              <p:nvPr/>
            </p:nvSpPr>
            <p:spPr bwMode="auto">
              <a:xfrm>
                <a:off x="4150903" y="2584044"/>
                <a:ext cx="18934" cy="15778"/>
              </a:xfrm>
              <a:custGeom>
                <a:avLst/>
                <a:gdLst>
                  <a:gd name="T0" fmla="*/ 6 w 12"/>
                  <a:gd name="T1" fmla="*/ 10 h 10"/>
                  <a:gd name="T2" fmla="*/ 8 w 12"/>
                  <a:gd name="T3" fmla="*/ 6 h 10"/>
                  <a:gd name="T4" fmla="*/ 10 w 12"/>
                  <a:gd name="T5" fmla="*/ 8 h 10"/>
                  <a:gd name="T6" fmla="*/ 12 w 12"/>
                  <a:gd name="T7" fmla="*/ 8 h 10"/>
                  <a:gd name="T8" fmla="*/ 8 w 12"/>
                  <a:gd name="T9" fmla="*/ 6 h 10"/>
                  <a:gd name="T10" fmla="*/ 10 w 12"/>
                  <a:gd name="T11" fmla="*/ 2 h 10"/>
                  <a:gd name="T12" fmla="*/ 8 w 12"/>
                  <a:gd name="T13" fmla="*/ 2 h 10"/>
                  <a:gd name="T14" fmla="*/ 6 w 12"/>
                  <a:gd name="T15" fmla="*/ 4 h 10"/>
                  <a:gd name="T16" fmla="*/ 2 w 12"/>
                  <a:gd name="T17" fmla="*/ 0 h 10"/>
                  <a:gd name="T18" fmla="*/ 0 w 12"/>
                  <a:gd name="T19" fmla="*/ 2 h 10"/>
                  <a:gd name="T20" fmla="*/ 6 w 12"/>
                  <a:gd name="T21" fmla="*/ 6 h 10"/>
                  <a:gd name="T22" fmla="*/ 4 w 12"/>
                  <a:gd name="T23" fmla="*/ 8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6"/>
                    </a:lnTo>
                    <a:lnTo>
                      <a:pt x="10" y="8"/>
                    </a:lnTo>
                    <a:lnTo>
                      <a:pt x="12" y="8"/>
                    </a:lnTo>
                    <a:lnTo>
                      <a:pt x="8" y="6"/>
                    </a:lnTo>
                    <a:lnTo>
                      <a:pt x="10" y="2"/>
                    </a:lnTo>
                    <a:lnTo>
                      <a:pt x="8" y="2"/>
                    </a:lnTo>
                    <a:lnTo>
                      <a:pt x="6" y="4"/>
                    </a:lnTo>
                    <a:lnTo>
                      <a:pt x="2" y="0"/>
                    </a:lnTo>
                    <a:lnTo>
                      <a:pt x="0" y="2"/>
                    </a:lnTo>
                    <a:lnTo>
                      <a:pt x="6" y="6"/>
                    </a:lnTo>
                    <a:lnTo>
                      <a:pt x="4" y="8"/>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569">
                <a:extLst>
                  <a:ext uri="{FF2B5EF4-FFF2-40B4-BE49-F238E27FC236}">
                    <a16:creationId xmlns:a16="http://schemas.microsoft.com/office/drawing/2014/main" id="{A7E764E3-F8FC-4B73-8A20-5E6B8A188309}"/>
                  </a:ext>
                </a:extLst>
              </p:cNvPr>
              <p:cNvSpPr>
                <a:spLocks/>
              </p:cNvSpPr>
              <p:nvPr/>
            </p:nvSpPr>
            <p:spPr bwMode="auto">
              <a:xfrm>
                <a:off x="5460514" y="5611928"/>
                <a:ext cx="115183" cy="112027"/>
              </a:xfrm>
              <a:custGeom>
                <a:avLst/>
                <a:gdLst>
                  <a:gd name="T0" fmla="*/ 0 w 37"/>
                  <a:gd name="T1" fmla="*/ 35 h 36"/>
                  <a:gd name="T2" fmla="*/ 36 w 37"/>
                  <a:gd name="T3" fmla="*/ 11 h 36"/>
                  <a:gd name="T4" fmla="*/ 37 w 37"/>
                  <a:gd name="T5" fmla="*/ 7 h 36"/>
                  <a:gd name="T6" fmla="*/ 9 w 37"/>
                  <a:gd name="T7" fmla="*/ 0 h 36"/>
                  <a:gd name="T8" fmla="*/ 0 w 37"/>
                  <a:gd name="T9" fmla="*/ 35 h 36"/>
                </a:gdLst>
                <a:ahLst/>
                <a:cxnLst>
                  <a:cxn ang="0">
                    <a:pos x="T0" y="T1"/>
                  </a:cxn>
                  <a:cxn ang="0">
                    <a:pos x="T2" y="T3"/>
                  </a:cxn>
                  <a:cxn ang="0">
                    <a:pos x="T4" y="T5"/>
                  </a:cxn>
                  <a:cxn ang="0">
                    <a:pos x="T6" y="T7"/>
                  </a:cxn>
                  <a:cxn ang="0">
                    <a:pos x="T8" y="T9"/>
                  </a:cxn>
                </a:cxnLst>
                <a:rect l="0" t="0" r="r" b="b"/>
                <a:pathLst>
                  <a:path w="37" h="36">
                    <a:moveTo>
                      <a:pt x="0" y="35"/>
                    </a:moveTo>
                    <a:cubicBezTo>
                      <a:pt x="2" y="36"/>
                      <a:pt x="31" y="30"/>
                      <a:pt x="36" y="11"/>
                    </a:cubicBezTo>
                    <a:cubicBezTo>
                      <a:pt x="37" y="7"/>
                      <a:pt x="37" y="7"/>
                      <a:pt x="37" y="7"/>
                    </a:cubicBezTo>
                    <a:cubicBezTo>
                      <a:pt x="9" y="0"/>
                      <a:pt x="9" y="0"/>
                      <a:pt x="9" y="0"/>
                    </a:cubicBezTo>
                    <a:lnTo>
                      <a:pt x="0" y="3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570">
                <a:extLst>
                  <a:ext uri="{FF2B5EF4-FFF2-40B4-BE49-F238E27FC236}">
                    <a16:creationId xmlns:a16="http://schemas.microsoft.com/office/drawing/2014/main" id="{423D79CF-1247-4D22-80BC-96703E0EC8D8}"/>
                  </a:ext>
                </a:extLst>
              </p:cNvPr>
              <p:cNvSpPr>
                <a:spLocks/>
              </p:cNvSpPr>
              <p:nvPr/>
            </p:nvSpPr>
            <p:spPr bwMode="auto">
              <a:xfrm>
                <a:off x="5384778" y="5521991"/>
                <a:ext cx="121495" cy="198808"/>
              </a:xfrm>
              <a:custGeom>
                <a:avLst/>
                <a:gdLst>
                  <a:gd name="T0" fmla="*/ 4 w 39"/>
                  <a:gd name="T1" fmla="*/ 26 h 64"/>
                  <a:gd name="T2" fmla="*/ 24 w 39"/>
                  <a:gd name="T3" fmla="*/ 64 h 64"/>
                  <a:gd name="T4" fmla="*/ 39 w 39"/>
                  <a:gd name="T5" fmla="*/ 7 h 64"/>
                  <a:gd name="T6" fmla="*/ 11 w 39"/>
                  <a:gd name="T7" fmla="*/ 0 h 64"/>
                  <a:gd name="T8" fmla="*/ 4 w 39"/>
                  <a:gd name="T9" fmla="*/ 26 h 64"/>
                </a:gdLst>
                <a:ahLst/>
                <a:cxnLst>
                  <a:cxn ang="0">
                    <a:pos x="T0" y="T1"/>
                  </a:cxn>
                  <a:cxn ang="0">
                    <a:pos x="T2" y="T3"/>
                  </a:cxn>
                  <a:cxn ang="0">
                    <a:pos x="T4" y="T5"/>
                  </a:cxn>
                  <a:cxn ang="0">
                    <a:pos x="T6" y="T7"/>
                  </a:cxn>
                  <a:cxn ang="0">
                    <a:pos x="T8" y="T9"/>
                  </a:cxn>
                </a:cxnLst>
                <a:rect l="0" t="0" r="r" b="b"/>
                <a:pathLst>
                  <a:path w="39" h="64">
                    <a:moveTo>
                      <a:pt x="4" y="26"/>
                    </a:moveTo>
                    <a:cubicBezTo>
                      <a:pt x="0" y="45"/>
                      <a:pt x="22" y="64"/>
                      <a:pt x="24" y="64"/>
                    </a:cubicBezTo>
                    <a:cubicBezTo>
                      <a:pt x="39" y="7"/>
                      <a:pt x="39" y="7"/>
                      <a:pt x="39" y="7"/>
                    </a:cubicBezTo>
                    <a:cubicBezTo>
                      <a:pt x="11" y="0"/>
                      <a:pt x="11" y="0"/>
                      <a:pt x="11" y="0"/>
                    </a:cubicBezTo>
                    <a:lnTo>
                      <a:pt x="4" y="2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571">
                <a:extLst>
                  <a:ext uri="{FF2B5EF4-FFF2-40B4-BE49-F238E27FC236}">
                    <a16:creationId xmlns:a16="http://schemas.microsoft.com/office/drawing/2014/main" id="{59590BA5-D1D1-455B-8D2B-0D8273D5BCA9}"/>
                  </a:ext>
                </a:extLst>
              </p:cNvPr>
              <p:cNvSpPr>
                <a:spLocks/>
              </p:cNvSpPr>
              <p:nvPr/>
            </p:nvSpPr>
            <p:spPr bwMode="auto">
              <a:xfrm>
                <a:off x="5487337" y="5542503"/>
                <a:ext cx="105716" cy="91515"/>
              </a:xfrm>
              <a:custGeom>
                <a:avLst/>
                <a:gdLst>
                  <a:gd name="T0" fmla="*/ 0 w 67"/>
                  <a:gd name="T1" fmla="*/ 44 h 58"/>
                  <a:gd name="T2" fmla="*/ 56 w 67"/>
                  <a:gd name="T3" fmla="*/ 58 h 58"/>
                  <a:gd name="T4" fmla="*/ 67 w 67"/>
                  <a:gd name="T5" fmla="*/ 14 h 58"/>
                  <a:gd name="T6" fmla="*/ 12 w 67"/>
                  <a:gd name="T7" fmla="*/ 0 h 58"/>
                  <a:gd name="T8" fmla="*/ 0 w 67"/>
                  <a:gd name="T9" fmla="*/ 44 h 58"/>
                </a:gdLst>
                <a:ahLst/>
                <a:cxnLst>
                  <a:cxn ang="0">
                    <a:pos x="T0" y="T1"/>
                  </a:cxn>
                  <a:cxn ang="0">
                    <a:pos x="T2" y="T3"/>
                  </a:cxn>
                  <a:cxn ang="0">
                    <a:pos x="T4" y="T5"/>
                  </a:cxn>
                  <a:cxn ang="0">
                    <a:pos x="T6" y="T7"/>
                  </a:cxn>
                  <a:cxn ang="0">
                    <a:pos x="T8" y="T9"/>
                  </a:cxn>
                </a:cxnLst>
                <a:rect l="0" t="0" r="r" b="b"/>
                <a:pathLst>
                  <a:path w="67" h="58">
                    <a:moveTo>
                      <a:pt x="0" y="44"/>
                    </a:moveTo>
                    <a:lnTo>
                      <a:pt x="56" y="58"/>
                    </a:lnTo>
                    <a:lnTo>
                      <a:pt x="67" y="14"/>
                    </a:lnTo>
                    <a:lnTo>
                      <a:pt x="12" y="0"/>
                    </a:lnTo>
                    <a:lnTo>
                      <a:pt x="0" y="44"/>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572">
                <a:extLst>
                  <a:ext uri="{FF2B5EF4-FFF2-40B4-BE49-F238E27FC236}">
                    <a16:creationId xmlns:a16="http://schemas.microsoft.com/office/drawing/2014/main" id="{14BA56E6-1138-4F77-A444-F93C13FC4E99}"/>
                  </a:ext>
                </a:extLst>
              </p:cNvPr>
              <p:cNvSpPr>
                <a:spLocks/>
              </p:cNvSpPr>
              <p:nvPr/>
            </p:nvSpPr>
            <p:spPr bwMode="auto">
              <a:xfrm>
                <a:off x="5490493" y="5574060"/>
                <a:ext cx="93093" cy="53647"/>
              </a:xfrm>
              <a:custGeom>
                <a:avLst/>
                <a:gdLst>
                  <a:gd name="T0" fmla="*/ 29 w 30"/>
                  <a:gd name="T1" fmla="*/ 7 h 17"/>
                  <a:gd name="T2" fmla="*/ 26 w 30"/>
                  <a:gd name="T3" fmla="*/ 7 h 17"/>
                  <a:gd name="T4" fmla="*/ 24 w 30"/>
                  <a:gd name="T5" fmla="*/ 5 h 17"/>
                  <a:gd name="T6" fmla="*/ 21 w 30"/>
                  <a:gd name="T7" fmla="*/ 6 h 17"/>
                  <a:gd name="T8" fmla="*/ 19 w 30"/>
                  <a:gd name="T9" fmla="*/ 4 h 17"/>
                  <a:gd name="T10" fmla="*/ 17 w 30"/>
                  <a:gd name="T11" fmla="*/ 5 h 17"/>
                  <a:gd name="T12" fmla="*/ 15 w 30"/>
                  <a:gd name="T13" fmla="*/ 3 h 17"/>
                  <a:gd name="T14" fmla="*/ 12 w 30"/>
                  <a:gd name="T15" fmla="*/ 3 h 17"/>
                  <a:gd name="T16" fmla="*/ 10 w 30"/>
                  <a:gd name="T17" fmla="*/ 2 h 17"/>
                  <a:gd name="T18" fmla="*/ 7 w 30"/>
                  <a:gd name="T19" fmla="*/ 2 h 17"/>
                  <a:gd name="T20" fmla="*/ 5 w 30"/>
                  <a:gd name="T21" fmla="*/ 1 h 17"/>
                  <a:gd name="T22" fmla="*/ 2 w 30"/>
                  <a:gd name="T23" fmla="*/ 1 h 17"/>
                  <a:gd name="T24" fmla="*/ 0 w 30"/>
                  <a:gd name="T25" fmla="*/ 10 h 17"/>
                  <a:gd name="T26" fmla="*/ 3 w 30"/>
                  <a:gd name="T27" fmla="*/ 10 h 17"/>
                  <a:gd name="T28" fmla="*/ 5 w 30"/>
                  <a:gd name="T29" fmla="*/ 11 h 17"/>
                  <a:gd name="T30" fmla="*/ 8 w 30"/>
                  <a:gd name="T31" fmla="*/ 11 h 17"/>
                  <a:gd name="T32" fmla="*/ 10 w 30"/>
                  <a:gd name="T33" fmla="*/ 12 h 17"/>
                  <a:gd name="T34" fmla="*/ 12 w 30"/>
                  <a:gd name="T35" fmla="*/ 12 h 17"/>
                  <a:gd name="T36" fmla="*/ 14 w 30"/>
                  <a:gd name="T37" fmla="*/ 14 h 17"/>
                  <a:gd name="T38" fmla="*/ 17 w 30"/>
                  <a:gd name="T39" fmla="*/ 13 h 17"/>
                  <a:gd name="T40" fmla="*/ 19 w 30"/>
                  <a:gd name="T41" fmla="*/ 15 h 17"/>
                  <a:gd name="T42" fmla="*/ 22 w 30"/>
                  <a:gd name="T43" fmla="*/ 14 h 17"/>
                  <a:gd name="T44" fmla="*/ 24 w 30"/>
                  <a:gd name="T45" fmla="*/ 16 h 17"/>
                  <a:gd name="T46" fmla="*/ 26 w 30"/>
                  <a:gd name="T47" fmla="*/ 16 h 17"/>
                  <a:gd name="T48" fmla="*/ 28 w 30"/>
                  <a:gd name="T49" fmla="*/ 17 h 17"/>
                  <a:gd name="T50" fmla="*/ 30 w 30"/>
                  <a:gd name="T51" fmla="*/ 8 h 17"/>
                  <a:gd name="T52" fmla="*/ 29 w 30"/>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7">
                    <a:moveTo>
                      <a:pt x="29" y="7"/>
                    </a:moveTo>
                    <a:cubicBezTo>
                      <a:pt x="28" y="6"/>
                      <a:pt x="27" y="7"/>
                      <a:pt x="26" y="7"/>
                    </a:cubicBezTo>
                    <a:cubicBezTo>
                      <a:pt x="25" y="7"/>
                      <a:pt x="25" y="6"/>
                      <a:pt x="24" y="5"/>
                    </a:cubicBezTo>
                    <a:cubicBezTo>
                      <a:pt x="23" y="5"/>
                      <a:pt x="22" y="6"/>
                      <a:pt x="21" y="6"/>
                    </a:cubicBezTo>
                    <a:cubicBezTo>
                      <a:pt x="20" y="6"/>
                      <a:pt x="20" y="4"/>
                      <a:pt x="19" y="4"/>
                    </a:cubicBezTo>
                    <a:cubicBezTo>
                      <a:pt x="18" y="4"/>
                      <a:pt x="18" y="5"/>
                      <a:pt x="17" y="5"/>
                    </a:cubicBezTo>
                    <a:cubicBezTo>
                      <a:pt x="16" y="4"/>
                      <a:pt x="16" y="3"/>
                      <a:pt x="15" y="3"/>
                    </a:cubicBezTo>
                    <a:cubicBezTo>
                      <a:pt x="14" y="3"/>
                      <a:pt x="13" y="4"/>
                      <a:pt x="12" y="3"/>
                    </a:cubicBezTo>
                    <a:cubicBezTo>
                      <a:pt x="11" y="3"/>
                      <a:pt x="11" y="2"/>
                      <a:pt x="10" y="2"/>
                    </a:cubicBezTo>
                    <a:cubicBezTo>
                      <a:pt x="9" y="2"/>
                      <a:pt x="8" y="2"/>
                      <a:pt x="7" y="2"/>
                    </a:cubicBezTo>
                    <a:cubicBezTo>
                      <a:pt x="6" y="2"/>
                      <a:pt x="6" y="1"/>
                      <a:pt x="5" y="1"/>
                    </a:cubicBezTo>
                    <a:cubicBezTo>
                      <a:pt x="4" y="0"/>
                      <a:pt x="3" y="1"/>
                      <a:pt x="2" y="1"/>
                    </a:cubicBezTo>
                    <a:cubicBezTo>
                      <a:pt x="0" y="10"/>
                      <a:pt x="0" y="10"/>
                      <a:pt x="0" y="10"/>
                    </a:cubicBezTo>
                    <a:cubicBezTo>
                      <a:pt x="1" y="10"/>
                      <a:pt x="2" y="9"/>
                      <a:pt x="3" y="10"/>
                    </a:cubicBezTo>
                    <a:cubicBezTo>
                      <a:pt x="4" y="10"/>
                      <a:pt x="4" y="11"/>
                      <a:pt x="5" y="11"/>
                    </a:cubicBezTo>
                    <a:cubicBezTo>
                      <a:pt x="6" y="11"/>
                      <a:pt x="7" y="11"/>
                      <a:pt x="8" y="11"/>
                    </a:cubicBezTo>
                    <a:cubicBezTo>
                      <a:pt x="9" y="11"/>
                      <a:pt x="9" y="12"/>
                      <a:pt x="10" y="12"/>
                    </a:cubicBezTo>
                    <a:cubicBezTo>
                      <a:pt x="11" y="13"/>
                      <a:pt x="11" y="12"/>
                      <a:pt x="12" y="12"/>
                    </a:cubicBezTo>
                    <a:cubicBezTo>
                      <a:pt x="13" y="12"/>
                      <a:pt x="13" y="13"/>
                      <a:pt x="14" y="14"/>
                    </a:cubicBezTo>
                    <a:cubicBezTo>
                      <a:pt x="15" y="14"/>
                      <a:pt x="16" y="13"/>
                      <a:pt x="17" y="13"/>
                    </a:cubicBezTo>
                    <a:cubicBezTo>
                      <a:pt x="18" y="13"/>
                      <a:pt x="18" y="14"/>
                      <a:pt x="19" y="15"/>
                    </a:cubicBezTo>
                    <a:cubicBezTo>
                      <a:pt x="20" y="15"/>
                      <a:pt x="21" y="14"/>
                      <a:pt x="22" y="14"/>
                    </a:cubicBezTo>
                    <a:cubicBezTo>
                      <a:pt x="23" y="15"/>
                      <a:pt x="23" y="16"/>
                      <a:pt x="24" y="16"/>
                    </a:cubicBezTo>
                    <a:cubicBezTo>
                      <a:pt x="25" y="16"/>
                      <a:pt x="25" y="15"/>
                      <a:pt x="26" y="16"/>
                    </a:cubicBezTo>
                    <a:cubicBezTo>
                      <a:pt x="27" y="16"/>
                      <a:pt x="27" y="16"/>
                      <a:pt x="28" y="17"/>
                    </a:cubicBezTo>
                    <a:cubicBezTo>
                      <a:pt x="30" y="8"/>
                      <a:pt x="30" y="8"/>
                      <a:pt x="30" y="8"/>
                    </a:cubicBezTo>
                    <a:cubicBezTo>
                      <a:pt x="29" y="7"/>
                      <a:pt x="30" y="7"/>
                      <a:pt x="29"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573">
                <a:extLst>
                  <a:ext uri="{FF2B5EF4-FFF2-40B4-BE49-F238E27FC236}">
                    <a16:creationId xmlns:a16="http://schemas.microsoft.com/office/drawing/2014/main" id="{488F90BC-E103-4D13-B12C-83501B8E45A9}"/>
                  </a:ext>
                </a:extLst>
              </p:cNvPr>
              <p:cNvSpPr>
                <a:spLocks/>
              </p:cNvSpPr>
              <p:nvPr/>
            </p:nvSpPr>
            <p:spPr bwMode="auto">
              <a:xfrm>
                <a:off x="5493649" y="5586682"/>
                <a:ext cx="86782" cy="28401"/>
              </a:xfrm>
              <a:custGeom>
                <a:avLst/>
                <a:gdLst>
                  <a:gd name="T0" fmla="*/ 27 w 28"/>
                  <a:gd name="T1" fmla="*/ 6 h 9"/>
                  <a:gd name="T2" fmla="*/ 24 w 28"/>
                  <a:gd name="T3" fmla="*/ 6 h 9"/>
                  <a:gd name="T4" fmla="*/ 22 w 28"/>
                  <a:gd name="T5" fmla="*/ 4 h 9"/>
                  <a:gd name="T6" fmla="*/ 20 w 28"/>
                  <a:gd name="T7" fmla="*/ 5 h 9"/>
                  <a:gd name="T8" fmla="*/ 17 w 28"/>
                  <a:gd name="T9" fmla="*/ 3 h 9"/>
                  <a:gd name="T10" fmla="*/ 15 w 28"/>
                  <a:gd name="T11" fmla="*/ 4 h 9"/>
                  <a:gd name="T12" fmla="*/ 13 w 28"/>
                  <a:gd name="T13" fmla="*/ 2 h 9"/>
                  <a:gd name="T14" fmla="*/ 10 w 28"/>
                  <a:gd name="T15" fmla="*/ 2 h 9"/>
                  <a:gd name="T16" fmla="*/ 8 w 28"/>
                  <a:gd name="T17" fmla="*/ 1 h 9"/>
                  <a:gd name="T18" fmla="*/ 6 w 28"/>
                  <a:gd name="T19" fmla="*/ 1 h 9"/>
                  <a:gd name="T20" fmla="*/ 3 w 28"/>
                  <a:gd name="T21" fmla="*/ 0 h 9"/>
                  <a:gd name="T22" fmla="*/ 0 w 28"/>
                  <a:gd name="T23" fmla="*/ 0 h 9"/>
                  <a:gd name="T24" fmla="*/ 0 w 28"/>
                  <a:gd name="T25" fmla="*/ 3 h 9"/>
                  <a:gd name="T26" fmla="*/ 3 w 28"/>
                  <a:gd name="T27" fmla="*/ 3 h 9"/>
                  <a:gd name="T28" fmla="*/ 5 w 28"/>
                  <a:gd name="T29" fmla="*/ 4 h 9"/>
                  <a:gd name="T30" fmla="*/ 7 w 28"/>
                  <a:gd name="T31" fmla="*/ 4 h 9"/>
                  <a:gd name="T32" fmla="*/ 9 w 28"/>
                  <a:gd name="T33" fmla="*/ 5 h 9"/>
                  <a:gd name="T34" fmla="*/ 12 w 28"/>
                  <a:gd name="T35" fmla="*/ 5 h 9"/>
                  <a:gd name="T36" fmla="*/ 14 w 28"/>
                  <a:gd name="T37" fmla="*/ 6 h 9"/>
                  <a:gd name="T38" fmla="*/ 17 w 28"/>
                  <a:gd name="T39" fmla="*/ 6 h 9"/>
                  <a:gd name="T40" fmla="*/ 19 w 28"/>
                  <a:gd name="T41" fmla="*/ 8 h 9"/>
                  <a:gd name="T42" fmla="*/ 21 w 28"/>
                  <a:gd name="T43" fmla="*/ 7 h 9"/>
                  <a:gd name="T44" fmla="*/ 24 w 28"/>
                  <a:gd name="T45" fmla="*/ 9 h 9"/>
                  <a:gd name="T46" fmla="*/ 26 w 28"/>
                  <a:gd name="T47" fmla="*/ 8 h 9"/>
                  <a:gd name="T48" fmla="*/ 28 w 28"/>
                  <a:gd name="T49" fmla="*/ 9 h 9"/>
                  <a:gd name="T50" fmla="*/ 28 w 28"/>
                  <a:gd name="T51" fmla="*/ 7 h 9"/>
                  <a:gd name="T52" fmla="*/ 27 w 28"/>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9">
                    <a:moveTo>
                      <a:pt x="27" y="6"/>
                    </a:moveTo>
                    <a:cubicBezTo>
                      <a:pt x="26" y="5"/>
                      <a:pt x="25" y="6"/>
                      <a:pt x="24" y="6"/>
                    </a:cubicBezTo>
                    <a:cubicBezTo>
                      <a:pt x="23" y="6"/>
                      <a:pt x="23" y="5"/>
                      <a:pt x="22" y="4"/>
                    </a:cubicBezTo>
                    <a:cubicBezTo>
                      <a:pt x="21" y="4"/>
                      <a:pt x="21" y="5"/>
                      <a:pt x="20" y="5"/>
                    </a:cubicBezTo>
                    <a:cubicBezTo>
                      <a:pt x="19" y="5"/>
                      <a:pt x="18" y="4"/>
                      <a:pt x="17" y="3"/>
                    </a:cubicBezTo>
                    <a:cubicBezTo>
                      <a:pt x="16" y="3"/>
                      <a:pt x="16" y="4"/>
                      <a:pt x="15" y="4"/>
                    </a:cubicBezTo>
                    <a:cubicBezTo>
                      <a:pt x="14" y="3"/>
                      <a:pt x="14" y="2"/>
                      <a:pt x="13" y="2"/>
                    </a:cubicBezTo>
                    <a:cubicBezTo>
                      <a:pt x="12" y="2"/>
                      <a:pt x="11" y="3"/>
                      <a:pt x="10" y="2"/>
                    </a:cubicBezTo>
                    <a:cubicBezTo>
                      <a:pt x="9" y="2"/>
                      <a:pt x="9" y="1"/>
                      <a:pt x="8" y="1"/>
                    </a:cubicBezTo>
                    <a:cubicBezTo>
                      <a:pt x="7" y="1"/>
                      <a:pt x="7" y="2"/>
                      <a:pt x="6" y="1"/>
                    </a:cubicBezTo>
                    <a:cubicBezTo>
                      <a:pt x="4" y="1"/>
                      <a:pt x="5" y="0"/>
                      <a:pt x="3" y="0"/>
                    </a:cubicBezTo>
                    <a:cubicBezTo>
                      <a:pt x="3" y="0"/>
                      <a:pt x="1" y="0"/>
                      <a:pt x="0" y="0"/>
                    </a:cubicBezTo>
                    <a:cubicBezTo>
                      <a:pt x="0" y="3"/>
                      <a:pt x="0" y="3"/>
                      <a:pt x="0" y="3"/>
                    </a:cubicBezTo>
                    <a:cubicBezTo>
                      <a:pt x="1" y="3"/>
                      <a:pt x="2" y="2"/>
                      <a:pt x="3" y="3"/>
                    </a:cubicBezTo>
                    <a:cubicBezTo>
                      <a:pt x="4" y="3"/>
                      <a:pt x="4" y="4"/>
                      <a:pt x="5" y="4"/>
                    </a:cubicBezTo>
                    <a:cubicBezTo>
                      <a:pt x="6" y="4"/>
                      <a:pt x="6" y="3"/>
                      <a:pt x="7" y="4"/>
                    </a:cubicBezTo>
                    <a:cubicBezTo>
                      <a:pt x="8" y="4"/>
                      <a:pt x="8" y="5"/>
                      <a:pt x="9" y="5"/>
                    </a:cubicBezTo>
                    <a:cubicBezTo>
                      <a:pt x="10" y="6"/>
                      <a:pt x="11" y="5"/>
                      <a:pt x="12" y="5"/>
                    </a:cubicBezTo>
                    <a:cubicBezTo>
                      <a:pt x="13" y="5"/>
                      <a:pt x="13" y="6"/>
                      <a:pt x="14" y="6"/>
                    </a:cubicBezTo>
                    <a:cubicBezTo>
                      <a:pt x="15" y="7"/>
                      <a:pt x="16" y="6"/>
                      <a:pt x="17" y="6"/>
                    </a:cubicBezTo>
                    <a:cubicBezTo>
                      <a:pt x="18" y="6"/>
                      <a:pt x="18" y="7"/>
                      <a:pt x="19" y="8"/>
                    </a:cubicBezTo>
                    <a:cubicBezTo>
                      <a:pt x="20" y="8"/>
                      <a:pt x="20" y="7"/>
                      <a:pt x="21" y="7"/>
                    </a:cubicBezTo>
                    <a:cubicBezTo>
                      <a:pt x="22" y="8"/>
                      <a:pt x="22" y="9"/>
                      <a:pt x="24" y="9"/>
                    </a:cubicBezTo>
                    <a:cubicBezTo>
                      <a:pt x="25" y="9"/>
                      <a:pt x="25" y="8"/>
                      <a:pt x="26" y="8"/>
                    </a:cubicBezTo>
                    <a:cubicBezTo>
                      <a:pt x="27" y="9"/>
                      <a:pt x="27" y="9"/>
                      <a:pt x="28" y="9"/>
                    </a:cubicBezTo>
                    <a:cubicBezTo>
                      <a:pt x="28" y="7"/>
                      <a:pt x="28" y="7"/>
                      <a:pt x="28" y="7"/>
                    </a:cubicBezTo>
                    <a:cubicBezTo>
                      <a:pt x="28" y="7"/>
                      <a:pt x="28" y="6"/>
                      <a:pt x="27" y="6"/>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574">
                <a:extLst>
                  <a:ext uri="{FF2B5EF4-FFF2-40B4-BE49-F238E27FC236}">
                    <a16:creationId xmlns:a16="http://schemas.microsoft.com/office/drawing/2014/main" id="{8427BC44-EDC3-4FFF-921A-E1EDF32C9E48}"/>
                  </a:ext>
                </a:extLst>
              </p:cNvPr>
              <p:cNvSpPr>
                <a:spLocks/>
              </p:cNvSpPr>
              <p:nvPr/>
            </p:nvSpPr>
            <p:spPr bwMode="auto">
              <a:xfrm>
                <a:off x="5487337" y="5624551"/>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4 h 9"/>
                  <a:gd name="T18" fmla="*/ 8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2 w 11"/>
                  <a:gd name="T31" fmla="*/ 1 h 9"/>
                  <a:gd name="T32" fmla="*/ 0 w 11"/>
                  <a:gd name="T33" fmla="*/ 1 h 9"/>
                  <a:gd name="T34" fmla="*/ 0 w 11"/>
                  <a:gd name="T35" fmla="*/ 1 h 9"/>
                  <a:gd name="T36" fmla="*/ 2 w 11"/>
                  <a:gd name="T37" fmla="*/ 1 h 9"/>
                  <a:gd name="T38" fmla="*/ 2 w 11"/>
                  <a:gd name="T39" fmla="*/ 3 h 9"/>
                  <a:gd name="T40" fmla="*/ 3 w 11"/>
                  <a:gd name="T41" fmla="*/ 4 h 9"/>
                  <a:gd name="T42" fmla="*/ 4 w 11"/>
                  <a:gd name="T43" fmla="*/ 6 h 9"/>
                  <a:gd name="T44" fmla="*/ 5 w 11"/>
                  <a:gd name="T45" fmla="*/ 7 h 9"/>
                  <a:gd name="T46" fmla="*/ 6 w 11"/>
                  <a:gd name="T47" fmla="*/ 6 h 9"/>
                  <a:gd name="T48" fmla="*/ 8 w 11"/>
                  <a:gd name="T49" fmla="*/ 7 h 9"/>
                  <a:gd name="T50" fmla="*/ 9 w 11"/>
                  <a:gd name="T51" fmla="*/ 7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6"/>
                      <a:pt x="9" y="6"/>
                    </a:cubicBezTo>
                    <a:cubicBezTo>
                      <a:pt x="9" y="6"/>
                      <a:pt x="10" y="6"/>
                      <a:pt x="10" y="6"/>
                    </a:cubicBezTo>
                    <a:cubicBezTo>
                      <a:pt x="10" y="6"/>
                      <a:pt x="10" y="6"/>
                      <a:pt x="10" y="6"/>
                    </a:cubicBezTo>
                    <a:cubicBezTo>
                      <a:pt x="10" y="6"/>
                      <a:pt x="9" y="5"/>
                      <a:pt x="9" y="5"/>
                    </a:cubicBezTo>
                    <a:cubicBezTo>
                      <a:pt x="9" y="5"/>
                      <a:pt x="9" y="5"/>
                      <a:pt x="9" y="5"/>
                    </a:cubicBezTo>
                    <a:cubicBezTo>
                      <a:pt x="9" y="5"/>
                      <a:pt x="10" y="5"/>
                      <a:pt x="10" y="5"/>
                    </a:cubicBezTo>
                    <a:cubicBezTo>
                      <a:pt x="10" y="5"/>
                      <a:pt x="10" y="5"/>
                      <a:pt x="10" y="5"/>
                    </a:cubicBezTo>
                    <a:cubicBezTo>
                      <a:pt x="10" y="5"/>
                      <a:pt x="9" y="4"/>
                      <a:pt x="8" y="4"/>
                    </a:cubicBezTo>
                    <a:cubicBezTo>
                      <a:pt x="8" y="4"/>
                      <a:pt x="8" y="4"/>
                      <a:pt x="8" y="4"/>
                    </a:cubicBezTo>
                    <a:cubicBezTo>
                      <a:pt x="7" y="4"/>
                      <a:pt x="7" y="3"/>
                      <a:pt x="6" y="3"/>
                    </a:cubicBezTo>
                    <a:cubicBezTo>
                      <a:pt x="6" y="3"/>
                      <a:pt x="5" y="2"/>
                      <a:pt x="5" y="2"/>
                    </a:cubicBezTo>
                    <a:cubicBezTo>
                      <a:pt x="5" y="2"/>
                      <a:pt x="4" y="1"/>
                      <a:pt x="4" y="1"/>
                    </a:cubicBezTo>
                    <a:cubicBezTo>
                      <a:pt x="4" y="1"/>
                      <a:pt x="3" y="0"/>
                      <a:pt x="3" y="0"/>
                    </a:cubicBezTo>
                    <a:cubicBezTo>
                      <a:pt x="3" y="0"/>
                      <a:pt x="2" y="0"/>
                      <a:pt x="2" y="0"/>
                    </a:cubicBezTo>
                    <a:cubicBezTo>
                      <a:pt x="2" y="0"/>
                      <a:pt x="2" y="1"/>
                      <a:pt x="2" y="1"/>
                    </a:cubicBezTo>
                    <a:cubicBezTo>
                      <a:pt x="1" y="1"/>
                      <a:pt x="0" y="1"/>
                      <a:pt x="0" y="1"/>
                    </a:cubicBezTo>
                    <a:cubicBezTo>
                      <a:pt x="0" y="1"/>
                      <a:pt x="0" y="1"/>
                      <a:pt x="0" y="1"/>
                    </a:cubicBezTo>
                    <a:cubicBezTo>
                      <a:pt x="1" y="1"/>
                      <a:pt x="1" y="1"/>
                      <a:pt x="2" y="1"/>
                    </a:cubicBezTo>
                    <a:cubicBezTo>
                      <a:pt x="2" y="2"/>
                      <a:pt x="2" y="2"/>
                      <a:pt x="2" y="3"/>
                    </a:cubicBezTo>
                    <a:cubicBezTo>
                      <a:pt x="2" y="3"/>
                      <a:pt x="3" y="4"/>
                      <a:pt x="3" y="4"/>
                    </a:cubicBezTo>
                    <a:cubicBezTo>
                      <a:pt x="3" y="5"/>
                      <a:pt x="4" y="6"/>
                      <a:pt x="4" y="6"/>
                    </a:cubicBezTo>
                    <a:cubicBezTo>
                      <a:pt x="4" y="6"/>
                      <a:pt x="5" y="7"/>
                      <a:pt x="5" y="7"/>
                    </a:cubicBezTo>
                    <a:cubicBezTo>
                      <a:pt x="6" y="7"/>
                      <a:pt x="6" y="6"/>
                      <a:pt x="6" y="6"/>
                    </a:cubicBezTo>
                    <a:cubicBezTo>
                      <a:pt x="7" y="6"/>
                      <a:pt x="7" y="6"/>
                      <a:pt x="8" y="7"/>
                    </a:cubicBezTo>
                    <a:cubicBezTo>
                      <a:pt x="8" y="7"/>
                      <a:pt x="9" y="7"/>
                      <a:pt x="9" y="7"/>
                    </a:cubicBezTo>
                    <a:cubicBezTo>
                      <a:pt x="10" y="8"/>
                      <a:pt x="10" y="8"/>
                      <a:pt x="10" y="9"/>
                    </a:cubicBezTo>
                    <a:cubicBezTo>
                      <a:pt x="11" y="9"/>
                      <a:pt x="11" y="9"/>
                      <a:pt x="11" y="9"/>
                    </a:cubicBezTo>
                    <a:cubicBezTo>
                      <a:pt x="11" y="9"/>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575">
                <a:extLst>
                  <a:ext uri="{FF2B5EF4-FFF2-40B4-BE49-F238E27FC236}">
                    <a16:creationId xmlns:a16="http://schemas.microsoft.com/office/drawing/2014/main" id="{A925FD19-0D0F-481A-A406-3067A53D06EE}"/>
                  </a:ext>
                </a:extLst>
              </p:cNvPr>
              <p:cNvSpPr>
                <a:spLocks/>
              </p:cNvSpPr>
              <p:nvPr/>
            </p:nvSpPr>
            <p:spPr bwMode="auto">
              <a:xfrm>
                <a:off x="5499960" y="5643485"/>
                <a:ext cx="6311" cy="4734"/>
              </a:xfrm>
              <a:custGeom>
                <a:avLst/>
                <a:gdLst>
                  <a:gd name="T0" fmla="*/ 2 w 2"/>
                  <a:gd name="T1" fmla="*/ 1 h 2"/>
                  <a:gd name="T2" fmla="*/ 2 w 2"/>
                  <a:gd name="T3" fmla="*/ 1 h 2"/>
                  <a:gd name="T4" fmla="*/ 1 w 2"/>
                  <a:gd name="T5" fmla="*/ 1 h 2"/>
                  <a:gd name="T6" fmla="*/ 0 w 2"/>
                  <a:gd name="T7" fmla="*/ 2 h 2"/>
                  <a:gd name="T8" fmla="*/ 0 w 2"/>
                  <a:gd name="T9" fmla="*/ 2 h 2"/>
                  <a:gd name="T10" fmla="*/ 1 w 2"/>
                  <a:gd name="T11" fmla="*/ 1 h 2"/>
                  <a:gd name="T12" fmla="*/ 1 w 2"/>
                  <a:gd name="T13" fmla="*/ 0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2" y="1"/>
                      <a:pt x="2" y="1"/>
                    </a:cubicBezTo>
                    <a:cubicBezTo>
                      <a:pt x="2" y="1"/>
                      <a:pt x="2" y="1"/>
                      <a:pt x="1" y="1"/>
                    </a:cubicBezTo>
                    <a:cubicBezTo>
                      <a:pt x="1" y="1"/>
                      <a:pt x="0" y="2"/>
                      <a:pt x="0" y="2"/>
                    </a:cubicBezTo>
                    <a:cubicBezTo>
                      <a:pt x="0" y="2"/>
                      <a:pt x="0" y="2"/>
                      <a:pt x="0" y="2"/>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576">
                <a:extLst>
                  <a:ext uri="{FF2B5EF4-FFF2-40B4-BE49-F238E27FC236}">
                    <a16:creationId xmlns:a16="http://schemas.microsoft.com/office/drawing/2014/main" id="{76F2B680-CFEC-40BC-B151-0F045597852E}"/>
                  </a:ext>
                </a:extLst>
              </p:cNvPr>
              <p:cNvSpPr>
                <a:spLocks/>
              </p:cNvSpPr>
              <p:nvPr/>
            </p:nvSpPr>
            <p:spPr bwMode="auto">
              <a:xfrm>
                <a:off x="5496804" y="5643485"/>
                <a:ext cx="6311" cy="1578"/>
              </a:xfrm>
              <a:custGeom>
                <a:avLst/>
                <a:gdLst>
                  <a:gd name="T0" fmla="*/ 2 w 2"/>
                  <a:gd name="T1" fmla="*/ 0 h 1"/>
                  <a:gd name="T2" fmla="*/ 2 w 2"/>
                  <a:gd name="T3" fmla="*/ 0 h 1"/>
                  <a:gd name="T4" fmla="*/ 1 w 2"/>
                  <a:gd name="T5" fmla="*/ 0 h 1"/>
                  <a:gd name="T6" fmla="*/ 1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1"/>
                      <a:pt x="1" y="1"/>
                      <a:pt x="1"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577">
                <a:extLst>
                  <a:ext uri="{FF2B5EF4-FFF2-40B4-BE49-F238E27FC236}">
                    <a16:creationId xmlns:a16="http://schemas.microsoft.com/office/drawing/2014/main" id="{7FDAE099-3FD0-49B9-B6C6-384A9523B6F7}"/>
                  </a:ext>
                </a:extLst>
              </p:cNvPr>
              <p:cNvSpPr>
                <a:spLocks/>
              </p:cNvSpPr>
              <p:nvPr/>
            </p:nvSpPr>
            <p:spPr bwMode="auto">
              <a:xfrm>
                <a:off x="5493649" y="5645063"/>
                <a:ext cx="9467" cy="3156"/>
              </a:xfrm>
              <a:custGeom>
                <a:avLst/>
                <a:gdLst>
                  <a:gd name="T0" fmla="*/ 4 w 6"/>
                  <a:gd name="T1" fmla="*/ 2 h 2"/>
                  <a:gd name="T2" fmla="*/ 2 w 6"/>
                  <a:gd name="T3" fmla="*/ 2 h 2"/>
                  <a:gd name="T4" fmla="*/ 2 w 6"/>
                  <a:gd name="T5" fmla="*/ 0 h 2"/>
                  <a:gd name="T6" fmla="*/ 2 w 6"/>
                  <a:gd name="T7" fmla="*/ 2 h 2"/>
                  <a:gd name="T8" fmla="*/ 0 w 6"/>
                  <a:gd name="T9" fmla="*/ 0 h 2"/>
                  <a:gd name="T10" fmla="*/ 2 w 6"/>
                  <a:gd name="T11" fmla="*/ 2 h 2"/>
                  <a:gd name="T12" fmla="*/ 2 w 6"/>
                  <a:gd name="T13" fmla="*/ 2 h 2"/>
                  <a:gd name="T14" fmla="*/ 4 w 6"/>
                  <a:gd name="T15" fmla="*/ 2 h 2"/>
                  <a:gd name="T16" fmla="*/ 4 w 6"/>
                  <a:gd name="T17" fmla="*/ 2 h 2"/>
                  <a:gd name="T18" fmla="*/ 4 w 6"/>
                  <a:gd name="T19" fmla="*/ 2 h 2"/>
                  <a:gd name="T20" fmla="*/ 6 w 6"/>
                  <a:gd name="T21" fmla="*/ 2 h 2"/>
                  <a:gd name="T22" fmla="*/ 4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2"/>
                    </a:moveTo>
                    <a:lnTo>
                      <a:pt x="2" y="2"/>
                    </a:lnTo>
                    <a:lnTo>
                      <a:pt x="2" y="0"/>
                    </a:lnTo>
                    <a:lnTo>
                      <a:pt x="2" y="2"/>
                    </a:lnTo>
                    <a:lnTo>
                      <a:pt x="0" y="0"/>
                    </a:lnTo>
                    <a:lnTo>
                      <a:pt x="2" y="2"/>
                    </a:lnTo>
                    <a:lnTo>
                      <a:pt x="2" y="2"/>
                    </a:lnTo>
                    <a:lnTo>
                      <a:pt x="4" y="2"/>
                    </a:lnTo>
                    <a:lnTo>
                      <a:pt x="4" y="2"/>
                    </a:lnTo>
                    <a:lnTo>
                      <a:pt x="4" y="2"/>
                    </a:lnTo>
                    <a:lnTo>
                      <a:pt x="6" y="2"/>
                    </a:lnTo>
                    <a:lnTo>
                      <a:pt x="4"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Freeform 578">
                <a:extLst>
                  <a:ext uri="{FF2B5EF4-FFF2-40B4-BE49-F238E27FC236}">
                    <a16:creationId xmlns:a16="http://schemas.microsoft.com/office/drawing/2014/main" id="{FE7DD41C-87A5-4C76-874C-0720C13B0BB6}"/>
                  </a:ext>
                </a:extLst>
              </p:cNvPr>
              <p:cNvSpPr>
                <a:spLocks/>
              </p:cNvSpPr>
              <p:nvPr/>
            </p:nvSpPr>
            <p:spPr bwMode="auto">
              <a:xfrm>
                <a:off x="5493649" y="5643485"/>
                <a:ext cx="6311" cy="1578"/>
              </a:xfrm>
              <a:custGeom>
                <a:avLst/>
                <a:gdLst>
                  <a:gd name="T0" fmla="*/ 2 w 4"/>
                  <a:gd name="T1" fmla="*/ 1 h 1"/>
                  <a:gd name="T2" fmla="*/ 2 w 4"/>
                  <a:gd name="T3" fmla="*/ 1 h 1"/>
                  <a:gd name="T4" fmla="*/ 0 w 4"/>
                  <a:gd name="T5" fmla="*/ 0 h 1"/>
                  <a:gd name="T6" fmla="*/ 2 w 4"/>
                  <a:gd name="T7" fmla="*/ 1 h 1"/>
                  <a:gd name="T8" fmla="*/ 0 w 4"/>
                  <a:gd name="T9" fmla="*/ 1 h 1"/>
                  <a:gd name="T10" fmla="*/ 0 w 4"/>
                  <a:gd name="T11" fmla="*/ 1 h 1"/>
                  <a:gd name="T12" fmla="*/ 0 w 4"/>
                  <a:gd name="T13" fmla="*/ 1 h 1"/>
                  <a:gd name="T14" fmla="*/ 2 w 4"/>
                  <a:gd name="T15" fmla="*/ 1 h 1"/>
                  <a:gd name="T16" fmla="*/ 2 w 4"/>
                  <a:gd name="T17" fmla="*/ 1 h 1"/>
                  <a:gd name="T18" fmla="*/ 2 w 4"/>
                  <a:gd name="T19" fmla="*/ 1 h 1"/>
                  <a:gd name="T20" fmla="*/ 4 w 4"/>
                  <a:gd name="T21" fmla="*/ 1 h 1"/>
                  <a:gd name="T22" fmla="*/ 2 w 4"/>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2" y="1"/>
                    </a:moveTo>
                    <a:lnTo>
                      <a:pt x="2" y="1"/>
                    </a:lnTo>
                    <a:lnTo>
                      <a:pt x="0" y="0"/>
                    </a:lnTo>
                    <a:lnTo>
                      <a:pt x="2" y="1"/>
                    </a:lnTo>
                    <a:lnTo>
                      <a:pt x="0" y="1"/>
                    </a:lnTo>
                    <a:lnTo>
                      <a:pt x="0" y="1"/>
                    </a:lnTo>
                    <a:lnTo>
                      <a:pt x="0" y="1"/>
                    </a:lnTo>
                    <a:lnTo>
                      <a:pt x="2" y="1"/>
                    </a:lnTo>
                    <a:lnTo>
                      <a:pt x="2" y="1"/>
                    </a:lnTo>
                    <a:lnTo>
                      <a:pt x="2" y="1"/>
                    </a:lnTo>
                    <a:lnTo>
                      <a:pt x="4" y="1"/>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Oval 579">
                <a:extLst>
                  <a:ext uri="{FF2B5EF4-FFF2-40B4-BE49-F238E27FC236}">
                    <a16:creationId xmlns:a16="http://schemas.microsoft.com/office/drawing/2014/main" id="{64DE721E-97E0-48C1-A06D-D61FF3B7CE6A}"/>
                  </a:ext>
                </a:extLst>
              </p:cNvPr>
              <p:cNvSpPr>
                <a:spLocks noChangeArrowheads="1"/>
              </p:cNvSpPr>
              <p:nvPr/>
            </p:nvSpPr>
            <p:spPr bwMode="auto">
              <a:xfrm>
                <a:off x="5496804" y="5627706"/>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580">
                <a:extLst>
                  <a:ext uri="{FF2B5EF4-FFF2-40B4-BE49-F238E27FC236}">
                    <a16:creationId xmlns:a16="http://schemas.microsoft.com/office/drawing/2014/main" id="{49FA3E7F-DCAA-4D31-A731-031A5B53751D}"/>
                  </a:ext>
                </a:extLst>
              </p:cNvPr>
              <p:cNvSpPr>
                <a:spLocks/>
              </p:cNvSpPr>
              <p:nvPr/>
            </p:nvSpPr>
            <p:spPr bwMode="auto">
              <a:xfrm>
                <a:off x="5528361" y="5634018"/>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5 h 9"/>
                  <a:gd name="T18" fmla="*/ 7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1 w 11"/>
                  <a:gd name="T31" fmla="*/ 1 h 9"/>
                  <a:gd name="T32" fmla="*/ 0 w 11"/>
                  <a:gd name="T33" fmla="*/ 1 h 9"/>
                  <a:gd name="T34" fmla="*/ 0 w 11"/>
                  <a:gd name="T35" fmla="*/ 1 h 9"/>
                  <a:gd name="T36" fmla="*/ 2 w 11"/>
                  <a:gd name="T37" fmla="*/ 2 h 9"/>
                  <a:gd name="T38" fmla="*/ 2 w 11"/>
                  <a:gd name="T39" fmla="*/ 3 h 9"/>
                  <a:gd name="T40" fmla="*/ 3 w 11"/>
                  <a:gd name="T41" fmla="*/ 4 h 9"/>
                  <a:gd name="T42" fmla="*/ 4 w 11"/>
                  <a:gd name="T43" fmla="*/ 6 h 9"/>
                  <a:gd name="T44" fmla="*/ 5 w 11"/>
                  <a:gd name="T45" fmla="*/ 7 h 9"/>
                  <a:gd name="T46" fmla="*/ 6 w 11"/>
                  <a:gd name="T47" fmla="*/ 7 h 9"/>
                  <a:gd name="T48" fmla="*/ 8 w 11"/>
                  <a:gd name="T49" fmla="*/ 7 h 9"/>
                  <a:gd name="T50" fmla="*/ 9 w 11"/>
                  <a:gd name="T51" fmla="*/ 8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7"/>
                      <a:pt x="9" y="6"/>
                    </a:cubicBezTo>
                    <a:cubicBezTo>
                      <a:pt x="9" y="6"/>
                      <a:pt x="10" y="6"/>
                      <a:pt x="10" y="6"/>
                    </a:cubicBezTo>
                    <a:cubicBezTo>
                      <a:pt x="10" y="6"/>
                      <a:pt x="10" y="6"/>
                      <a:pt x="10" y="6"/>
                    </a:cubicBezTo>
                    <a:cubicBezTo>
                      <a:pt x="9" y="6"/>
                      <a:pt x="9" y="6"/>
                      <a:pt x="9" y="5"/>
                    </a:cubicBezTo>
                    <a:cubicBezTo>
                      <a:pt x="8" y="5"/>
                      <a:pt x="9" y="5"/>
                      <a:pt x="9" y="5"/>
                    </a:cubicBezTo>
                    <a:cubicBezTo>
                      <a:pt x="9" y="5"/>
                      <a:pt x="9" y="5"/>
                      <a:pt x="10" y="5"/>
                    </a:cubicBezTo>
                    <a:cubicBezTo>
                      <a:pt x="10" y="5"/>
                      <a:pt x="10" y="5"/>
                      <a:pt x="10" y="5"/>
                    </a:cubicBezTo>
                    <a:cubicBezTo>
                      <a:pt x="10" y="5"/>
                      <a:pt x="9" y="5"/>
                      <a:pt x="8" y="5"/>
                    </a:cubicBezTo>
                    <a:cubicBezTo>
                      <a:pt x="8" y="4"/>
                      <a:pt x="8" y="4"/>
                      <a:pt x="7" y="4"/>
                    </a:cubicBezTo>
                    <a:cubicBezTo>
                      <a:pt x="7" y="4"/>
                      <a:pt x="6" y="4"/>
                      <a:pt x="6" y="3"/>
                    </a:cubicBezTo>
                    <a:cubicBezTo>
                      <a:pt x="6" y="3"/>
                      <a:pt x="5" y="2"/>
                      <a:pt x="5" y="2"/>
                    </a:cubicBezTo>
                    <a:cubicBezTo>
                      <a:pt x="4" y="2"/>
                      <a:pt x="4" y="1"/>
                      <a:pt x="4" y="1"/>
                    </a:cubicBezTo>
                    <a:cubicBezTo>
                      <a:pt x="4" y="1"/>
                      <a:pt x="3" y="0"/>
                      <a:pt x="3" y="0"/>
                    </a:cubicBezTo>
                    <a:cubicBezTo>
                      <a:pt x="2" y="0"/>
                      <a:pt x="2" y="0"/>
                      <a:pt x="2" y="0"/>
                    </a:cubicBezTo>
                    <a:cubicBezTo>
                      <a:pt x="2" y="1"/>
                      <a:pt x="1" y="1"/>
                      <a:pt x="1" y="1"/>
                    </a:cubicBezTo>
                    <a:cubicBezTo>
                      <a:pt x="1" y="1"/>
                      <a:pt x="0" y="1"/>
                      <a:pt x="0" y="1"/>
                    </a:cubicBezTo>
                    <a:cubicBezTo>
                      <a:pt x="0" y="1"/>
                      <a:pt x="0" y="1"/>
                      <a:pt x="0" y="1"/>
                    </a:cubicBezTo>
                    <a:cubicBezTo>
                      <a:pt x="0" y="1"/>
                      <a:pt x="1" y="1"/>
                      <a:pt x="2" y="2"/>
                    </a:cubicBezTo>
                    <a:cubicBezTo>
                      <a:pt x="2" y="2"/>
                      <a:pt x="2" y="2"/>
                      <a:pt x="2" y="3"/>
                    </a:cubicBezTo>
                    <a:cubicBezTo>
                      <a:pt x="2" y="3"/>
                      <a:pt x="2" y="4"/>
                      <a:pt x="3" y="4"/>
                    </a:cubicBezTo>
                    <a:cubicBezTo>
                      <a:pt x="3" y="5"/>
                      <a:pt x="3" y="6"/>
                      <a:pt x="4" y="6"/>
                    </a:cubicBezTo>
                    <a:cubicBezTo>
                      <a:pt x="4" y="7"/>
                      <a:pt x="5" y="7"/>
                      <a:pt x="5" y="7"/>
                    </a:cubicBezTo>
                    <a:cubicBezTo>
                      <a:pt x="6" y="7"/>
                      <a:pt x="6" y="7"/>
                      <a:pt x="6" y="7"/>
                    </a:cubicBezTo>
                    <a:cubicBezTo>
                      <a:pt x="7" y="6"/>
                      <a:pt x="7" y="7"/>
                      <a:pt x="8" y="7"/>
                    </a:cubicBezTo>
                    <a:cubicBezTo>
                      <a:pt x="8" y="7"/>
                      <a:pt x="9" y="7"/>
                      <a:pt x="9" y="8"/>
                    </a:cubicBezTo>
                    <a:cubicBezTo>
                      <a:pt x="9" y="8"/>
                      <a:pt x="10" y="8"/>
                      <a:pt x="10" y="9"/>
                    </a:cubicBezTo>
                    <a:cubicBezTo>
                      <a:pt x="11" y="9"/>
                      <a:pt x="11" y="9"/>
                      <a:pt x="11" y="9"/>
                    </a:cubicBezTo>
                    <a:cubicBezTo>
                      <a:pt x="11" y="9"/>
                      <a:pt x="10"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581">
                <a:extLst>
                  <a:ext uri="{FF2B5EF4-FFF2-40B4-BE49-F238E27FC236}">
                    <a16:creationId xmlns:a16="http://schemas.microsoft.com/office/drawing/2014/main" id="{D4FEEE32-225F-4A72-8320-C4BBFCD58A41}"/>
                  </a:ext>
                </a:extLst>
              </p:cNvPr>
              <p:cNvSpPr>
                <a:spLocks/>
              </p:cNvSpPr>
              <p:nvPr/>
            </p:nvSpPr>
            <p:spPr bwMode="auto">
              <a:xfrm>
                <a:off x="5540984" y="5654530"/>
                <a:ext cx="6311" cy="3156"/>
              </a:xfrm>
              <a:custGeom>
                <a:avLst/>
                <a:gdLst>
                  <a:gd name="T0" fmla="*/ 2 w 2"/>
                  <a:gd name="T1" fmla="*/ 0 h 1"/>
                  <a:gd name="T2" fmla="*/ 2 w 2"/>
                  <a:gd name="T3" fmla="*/ 0 h 1"/>
                  <a:gd name="T4" fmla="*/ 1 w 2"/>
                  <a:gd name="T5" fmla="*/ 0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0"/>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582">
                <a:extLst>
                  <a:ext uri="{FF2B5EF4-FFF2-40B4-BE49-F238E27FC236}">
                    <a16:creationId xmlns:a16="http://schemas.microsoft.com/office/drawing/2014/main" id="{5F7C7491-090A-42F4-9764-FBA4BDCD1E1B}"/>
                  </a:ext>
                </a:extLst>
              </p:cNvPr>
              <p:cNvSpPr>
                <a:spLocks/>
              </p:cNvSpPr>
              <p:nvPr/>
            </p:nvSpPr>
            <p:spPr bwMode="auto">
              <a:xfrm>
                <a:off x="5537828" y="5651374"/>
                <a:ext cx="6311" cy="3156"/>
              </a:xfrm>
              <a:custGeom>
                <a:avLst/>
                <a:gdLst>
                  <a:gd name="T0" fmla="*/ 2 w 2"/>
                  <a:gd name="T1" fmla="*/ 0 h 1"/>
                  <a:gd name="T2" fmla="*/ 2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1"/>
                    </a:cubicBezTo>
                    <a:cubicBezTo>
                      <a:pt x="1" y="1"/>
                      <a:pt x="1" y="1"/>
                      <a:pt x="1" y="1"/>
                    </a:cubicBezTo>
                    <a:cubicBezTo>
                      <a:pt x="1" y="1"/>
                      <a:pt x="0" y="1"/>
                      <a:pt x="0" y="1"/>
                    </a:cubicBezTo>
                    <a:cubicBezTo>
                      <a:pt x="0" y="1"/>
                      <a:pt x="0" y="1"/>
                      <a:pt x="0" y="1"/>
                    </a:cubicBezTo>
                    <a:cubicBezTo>
                      <a:pt x="1" y="1"/>
                      <a:pt x="1" y="1"/>
                      <a:pt x="1" y="1"/>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583">
                <a:extLst>
                  <a:ext uri="{FF2B5EF4-FFF2-40B4-BE49-F238E27FC236}">
                    <a16:creationId xmlns:a16="http://schemas.microsoft.com/office/drawing/2014/main" id="{F800A6FF-C8BC-4323-B327-895C83444953}"/>
                  </a:ext>
                </a:extLst>
              </p:cNvPr>
              <p:cNvSpPr>
                <a:spLocks/>
              </p:cNvSpPr>
              <p:nvPr/>
            </p:nvSpPr>
            <p:spPr bwMode="auto">
              <a:xfrm>
                <a:off x="5534673" y="5657686"/>
                <a:ext cx="9467" cy="0"/>
              </a:xfrm>
              <a:custGeom>
                <a:avLst/>
                <a:gdLst>
                  <a:gd name="T0" fmla="*/ 4 w 6"/>
                  <a:gd name="T1" fmla="*/ 2 w 6"/>
                  <a:gd name="T2" fmla="*/ 0 w 6"/>
                  <a:gd name="T3" fmla="*/ 2 w 6"/>
                  <a:gd name="T4" fmla="*/ 0 w 6"/>
                  <a:gd name="T5" fmla="*/ 2 w 6"/>
                  <a:gd name="T6" fmla="*/ 0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0" y="0"/>
                    </a:lnTo>
                    <a:lnTo>
                      <a:pt x="2" y="0"/>
                    </a:lnTo>
                    <a:lnTo>
                      <a:pt x="0" y="0"/>
                    </a:lnTo>
                    <a:lnTo>
                      <a:pt x="2" y="0"/>
                    </a:lnTo>
                    <a:lnTo>
                      <a:pt x="0"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584">
                <a:extLst>
                  <a:ext uri="{FF2B5EF4-FFF2-40B4-BE49-F238E27FC236}">
                    <a16:creationId xmlns:a16="http://schemas.microsoft.com/office/drawing/2014/main" id="{8E141979-BE55-419F-9625-421275C5361E}"/>
                  </a:ext>
                </a:extLst>
              </p:cNvPr>
              <p:cNvSpPr>
                <a:spLocks/>
              </p:cNvSpPr>
              <p:nvPr/>
            </p:nvSpPr>
            <p:spPr bwMode="auto">
              <a:xfrm>
                <a:off x="5531517" y="5654530"/>
                <a:ext cx="9467" cy="0"/>
              </a:xfrm>
              <a:custGeom>
                <a:avLst/>
                <a:gdLst>
                  <a:gd name="T0" fmla="*/ 4 w 6"/>
                  <a:gd name="T1" fmla="*/ 4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4"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585">
                <a:extLst>
                  <a:ext uri="{FF2B5EF4-FFF2-40B4-BE49-F238E27FC236}">
                    <a16:creationId xmlns:a16="http://schemas.microsoft.com/office/drawing/2014/main" id="{A3C965A0-4C61-4030-A944-FF3325C220AB}"/>
                  </a:ext>
                </a:extLst>
              </p:cNvPr>
              <p:cNvSpPr>
                <a:spLocks/>
              </p:cNvSpPr>
              <p:nvPr/>
            </p:nvSpPr>
            <p:spPr bwMode="auto">
              <a:xfrm>
                <a:off x="5534673" y="5637173"/>
                <a:ext cx="315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586">
                <a:extLst>
                  <a:ext uri="{FF2B5EF4-FFF2-40B4-BE49-F238E27FC236}">
                    <a16:creationId xmlns:a16="http://schemas.microsoft.com/office/drawing/2014/main" id="{9EC7CA51-1CF9-47DE-AF82-C345D0A9A4C2}"/>
                  </a:ext>
                </a:extLst>
              </p:cNvPr>
              <p:cNvSpPr>
                <a:spLocks/>
              </p:cNvSpPr>
              <p:nvPr/>
            </p:nvSpPr>
            <p:spPr bwMode="auto">
              <a:xfrm>
                <a:off x="5496804" y="5663997"/>
                <a:ext cx="34713" cy="25246"/>
              </a:xfrm>
              <a:custGeom>
                <a:avLst/>
                <a:gdLst>
                  <a:gd name="T0" fmla="*/ 10 w 11"/>
                  <a:gd name="T1" fmla="*/ 8 h 8"/>
                  <a:gd name="T2" fmla="*/ 9 w 11"/>
                  <a:gd name="T3" fmla="*/ 5 h 8"/>
                  <a:gd name="T4" fmla="*/ 10 w 11"/>
                  <a:gd name="T5" fmla="*/ 5 h 8"/>
                  <a:gd name="T6" fmla="*/ 10 w 11"/>
                  <a:gd name="T7" fmla="*/ 5 h 8"/>
                  <a:gd name="T8" fmla="*/ 9 w 11"/>
                  <a:gd name="T9" fmla="*/ 5 h 8"/>
                  <a:gd name="T10" fmla="*/ 9 w 11"/>
                  <a:gd name="T11" fmla="*/ 4 h 8"/>
                  <a:gd name="T12" fmla="*/ 10 w 11"/>
                  <a:gd name="T13" fmla="*/ 4 h 8"/>
                  <a:gd name="T14" fmla="*/ 10 w 11"/>
                  <a:gd name="T15" fmla="*/ 4 h 8"/>
                  <a:gd name="T16" fmla="*/ 8 w 11"/>
                  <a:gd name="T17" fmla="*/ 4 h 8"/>
                  <a:gd name="T18" fmla="*/ 8 w 11"/>
                  <a:gd name="T19" fmla="*/ 4 h 8"/>
                  <a:gd name="T20" fmla="*/ 6 w 11"/>
                  <a:gd name="T21" fmla="*/ 3 h 8"/>
                  <a:gd name="T22" fmla="*/ 5 w 11"/>
                  <a:gd name="T23" fmla="*/ 1 h 8"/>
                  <a:gd name="T24" fmla="*/ 4 w 11"/>
                  <a:gd name="T25" fmla="*/ 0 h 8"/>
                  <a:gd name="T26" fmla="*/ 3 w 11"/>
                  <a:gd name="T27" fmla="*/ 0 h 8"/>
                  <a:gd name="T28" fmla="*/ 2 w 11"/>
                  <a:gd name="T29" fmla="*/ 0 h 8"/>
                  <a:gd name="T30" fmla="*/ 2 w 11"/>
                  <a:gd name="T31" fmla="*/ 0 h 8"/>
                  <a:gd name="T32" fmla="*/ 0 w 11"/>
                  <a:gd name="T33" fmla="*/ 0 h 8"/>
                  <a:gd name="T34" fmla="*/ 0 w 11"/>
                  <a:gd name="T35" fmla="*/ 1 h 8"/>
                  <a:gd name="T36" fmla="*/ 2 w 11"/>
                  <a:gd name="T37" fmla="*/ 1 h 8"/>
                  <a:gd name="T38" fmla="*/ 2 w 11"/>
                  <a:gd name="T39" fmla="*/ 2 h 8"/>
                  <a:gd name="T40" fmla="*/ 3 w 11"/>
                  <a:gd name="T41" fmla="*/ 4 h 8"/>
                  <a:gd name="T42" fmla="*/ 4 w 11"/>
                  <a:gd name="T43" fmla="*/ 6 h 8"/>
                  <a:gd name="T44" fmla="*/ 6 w 11"/>
                  <a:gd name="T45" fmla="*/ 6 h 8"/>
                  <a:gd name="T46" fmla="*/ 6 w 11"/>
                  <a:gd name="T47" fmla="*/ 6 h 8"/>
                  <a:gd name="T48" fmla="*/ 8 w 11"/>
                  <a:gd name="T49" fmla="*/ 6 h 8"/>
                  <a:gd name="T50" fmla="*/ 9 w 11"/>
                  <a:gd name="T51" fmla="*/ 7 h 8"/>
                  <a:gd name="T52" fmla="*/ 11 w 11"/>
                  <a:gd name="T53" fmla="*/ 8 h 8"/>
                  <a:gd name="T54" fmla="*/ 11 w 11"/>
                  <a:gd name="T55" fmla="*/ 8 h 8"/>
                  <a:gd name="T56" fmla="*/ 10 w 11"/>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8">
                    <a:moveTo>
                      <a:pt x="10" y="8"/>
                    </a:moveTo>
                    <a:cubicBezTo>
                      <a:pt x="10" y="7"/>
                      <a:pt x="9" y="6"/>
                      <a:pt x="9" y="5"/>
                    </a:cubicBezTo>
                    <a:cubicBezTo>
                      <a:pt x="9" y="5"/>
                      <a:pt x="10" y="5"/>
                      <a:pt x="10" y="5"/>
                    </a:cubicBezTo>
                    <a:cubicBezTo>
                      <a:pt x="10" y="5"/>
                      <a:pt x="10" y="5"/>
                      <a:pt x="10" y="5"/>
                    </a:cubicBezTo>
                    <a:cubicBezTo>
                      <a:pt x="10" y="5"/>
                      <a:pt x="9" y="5"/>
                      <a:pt x="9" y="5"/>
                    </a:cubicBezTo>
                    <a:cubicBezTo>
                      <a:pt x="9" y="5"/>
                      <a:pt x="9" y="4"/>
                      <a:pt x="9" y="4"/>
                    </a:cubicBezTo>
                    <a:cubicBezTo>
                      <a:pt x="9" y="4"/>
                      <a:pt x="10" y="4"/>
                      <a:pt x="10" y="4"/>
                    </a:cubicBezTo>
                    <a:cubicBezTo>
                      <a:pt x="10" y="4"/>
                      <a:pt x="10" y="4"/>
                      <a:pt x="10" y="4"/>
                    </a:cubicBezTo>
                    <a:cubicBezTo>
                      <a:pt x="10" y="4"/>
                      <a:pt x="9" y="4"/>
                      <a:pt x="8" y="4"/>
                    </a:cubicBezTo>
                    <a:cubicBezTo>
                      <a:pt x="8" y="4"/>
                      <a:pt x="8" y="4"/>
                      <a:pt x="8" y="4"/>
                    </a:cubicBezTo>
                    <a:cubicBezTo>
                      <a:pt x="7" y="3"/>
                      <a:pt x="7" y="3"/>
                      <a:pt x="6" y="3"/>
                    </a:cubicBezTo>
                    <a:cubicBezTo>
                      <a:pt x="6" y="2"/>
                      <a:pt x="5" y="2"/>
                      <a:pt x="5" y="1"/>
                    </a:cubicBezTo>
                    <a:cubicBezTo>
                      <a:pt x="5" y="1"/>
                      <a:pt x="4" y="1"/>
                      <a:pt x="4" y="0"/>
                    </a:cubicBezTo>
                    <a:cubicBezTo>
                      <a:pt x="4" y="0"/>
                      <a:pt x="3" y="0"/>
                      <a:pt x="3" y="0"/>
                    </a:cubicBezTo>
                    <a:cubicBezTo>
                      <a:pt x="3" y="0"/>
                      <a:pt x="2" y="0"/>
                      <a:pt x="2" y="0"/>
                    </a:cubicBezTo>
                    <a:cubicBezTo>
                      <a:pt x="2" y="0"/>
                      <a:pt x="2" y="0"/>
                      <a:pt x="2" y="0"/>
                    </a:cubicBezTo>
                    <a:cubicBezTo>
                      <a:pt x="1" y="0"/>
                      <a:pt x="0" y="0"/>
                      <a:pt x="0" y="0"/>
                    </a:cubicBezTo>
                    <a:cubicBezTo>
                      <a:pt x="0" y="0"/>
                      <a:pt x="0" y="0"/>
                      <a:pt x="0" y="1"/>
                    </a:cubicBezTo>
                    <a:cubicBezTo>
                      <a:pt x="1" y="1"/>
                      <a:pt x="1" y="1"/>
                      <a:pt x="2" y="1"/>
                    </a:cubicBezTo>
                    <a:cubicBezTo>
                      <a:pt x="2" y="1"/>
                      <a:pt x="2" y="2"/>
                      <a:pt x="2" y="2"/>
                    </a:cubicBezTo>
                    <a:cubicBezTo>
                      <a:pt x="2" y="3"/>
                      <a:pt x="3" y="3"/>
                      <a:pt x="3" y="4"/>
                    </a:cubicBezTo>
                    <a:cubicBezTo>
                      <a:pt x="3" y="4"/>
                      <a:pt x="4" y="5"/>
                      <a:pt x="4" y="6"/>
                    </a:cubicBezTo>
                    <a:cubicBezTo>
                      <a:pt x="4" y="6"/>
                      <a:pt x="5" y="6"/>
                      <a:pt x="6" y="6"/>
                    </a:cubicBezTo>
                    <a:cubicBezTo>
                      <a:pt x="6" y="6"/>
                      <a:pt x="6" y="6"/>
                      <a:pt x="6" y="6"/>
                    </a:cubicBezTo>
                    <a:cubicBezTo>
                      <a:pt x="7" y="6"/>
                      <a:pt x="7" y="6"/>
                      <a:pt x="8" y="6"/>
                    </a:cubicBezTo>
                    <a:cubicBezTo>
                      <a:pt x="8" y="6"/>
                      <a:pt x="9" y="7"/>
                      <a:pt x="9" y="7"/>
                    </a:cubicBezTo>
                    <a:cubicBezTo>
                      <a:pt x="10" y="7"/>
                      <a:pt x="10" y="8"/>
                      <a:pt x="11" y="8"/>
                    </a:cubicBezTo>
                    <a:cubicBezTo>
                      <a:pt x="11" y="8"/>
                      <a:pt x="11" y="8"/>
                      <a:pt x="11" y="8"/>
                    </a:cubicBezTo>
                    <a:cubicBezTo>
                      <a:pt x="11" y="8"/>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587">
                <a:extLst>
                  <a:ext uri="{FF2B5EF4-FFF2-40B4-BE49-F238E27FC236}">
                    <a16:creationId xmlns:a16="http://schemas.microsoft.com/office/drawing/2014/main" id="{26F6E2CA-F4E3-44A5-8D9A-A44C22223E0A}"/>
                  </a:ext>
                </a:extLst>
              </p:cNvPr>
              <p:cNvSpPr>
                <a:spLocks/>
              </p:cNvSpPr>
              <p:nvPr/>
            </p:nvSpPr>
            <p:spPr bwMode="auto">
              <a:xfrm>
                <a:off x="5509427" y="5682931"/>
                <a:ext cx="6311" cy="3156"/>
              </a:xfrm>
              <a:custGeom>
                <a:avLst/>
                <a:gdLst>
                  <a:gd name="T0" fmla="*/ 2 w 2"/>
                  <a:gd name="T1" fmla="*/ 0 h 1"/>
                  <a:gd name="T2" fmla="*/ 2 w 2"/>
                  <a:gd name="T3" fmla="*/ 0 h 1"/>
                  <a:gd name="T4" fmla="*/ 1 w 2"/>
                  <a:gd name="T5" fmla="*/ 1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1"/>
                      <a:pt x="2" y="1"/>
                      <a:pt x="1" y="1"/>
                    </a:cubicBezTo>
                    <a:cubicBezTo>
                      <a:pt x="1" y="1"/>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588">
                <a:extLst>
                  <a:ext uri="{FF2B5EF4-FFF2-40B4-BE49-F238E27FC236}">
                    <a16:creationId xmlns:a16="http://schemas.microsoft.com/office/drawing/2014/main" id="{8C6CC652-1C1C-4EFE-8461-AD77EA6E4E67}"/>
                  </a:ext>
                </a:extLst>
              </p:cNvPr>
              <p:cNvSpPr>
                <a:spLocks/>
              </p:cNvSpPr>
              <p:nvPr/>
            </p:nvSpPr>
            <p:spPr bwMode="auto">
              <a:xfrm>
                <a:off x="5506271" y="5682931"/>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589">
                <a:extLst>
                  <a:ext uri="{FF2B5EF4-FFF2-40B4-BE49-F238E27FC236}">
                    <a16:creationId xmlns:a16="http://schemas.microsoft.com/office/drawing/2014/main" id="{F228296B-80CC-403E-A665-965ACD1C95BE}"/>
                  </a:ext>
                </a:extLst>
              </p:cNvPr>
              <p:cNvSpPr>
                <a:spLocks/>
              </p:cNvSpPr>
              <p:nvPr/>
            </p:nvSpPr>
            <p:spPr bwMode="auto">
              <a:xfrm>
                <a:off x="5503116" y="5686087"/>
                <a:ext cx="9467" cy="0"/>
              </a:xfrm>
              <a:custGeom>
                <a:avLst/>
                <a:gdLst>
                  <a:gd name="T0" fmla="*/ 4 w 6"/>
                  <a:gd name="T1" fmla="*/ 2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590">
                <a:extLst>
                  <a:ext uri="{FF2B5EF4-FFF2-40B4-BE49-F238E27FC236}">
                    <a16:creationId xmlns:a16="http://schemas.microsoft.com/office/drawing/2014/main" id="{06FCBA78-9A42-4DC2-9105-F27E31483377}"/>
                  </a:ext>
                </a:extLst>
              </p:cNvPr>
              <p:cNvSpPr>
                <a:spLocks/>
              </p:cNvSpPr>
              <p:nvPr/>
            </p:nvSpPr>
            <p:spPr bwMode="auto">
              <a:xfrm>
                <a:off x="5503116" y="5682931"/>
                <a:ext cx="6311" cy="3156"/>
              </a:xfrm>
              <a:custGeom>
                <a:avLst/>
                <a:gdLst>
                  <a:gd name="T0" fmla="*/ 2 w 4"/>
                  <a:gd name="T1" fmla="*/ 0 h 2"/>
                  <a:gd name="T2" fmla="*/ 2 w 4"/>
                  <a:gd name="T3" fmla="*/ 0 h 2"/>
                  <a:gd name="T4" fmla="*/ 0 w 4"/>
                  <a:gd name="T5" fmla="*/ 0 h 2"/>
                  <a:gd name="T6" fmla="*/ 2 w 4"/>
                  <a:gd name="T7" fmla="*/ 0 h 2"/>
                  <a:gd name="T8" fmla="*/ 0 w 4"/>
                  <a:gd name="T9" fmla="*/ 0 h 2"/>
                  <a:gd name="T10" fmla="*/ 0 w 4"/>
                  <a:gd name="T11" fmla="*/ 0 h 2"/>
                  <a:gd name="T12" fmla="*/ 0 w 4"/>
                  <a:gd name="T13" fmla="*/ 2 h 2"/>
                  <a:gd name="T14" fmla="*/ 2 w 4"/>
                  <a:gd name="T15" fmla="*/ 0 h 2"/>
                  <a:gd name="T16" fmla="*/ 2 w 4"/>
                  <a:gd name="T17" fmla="*/ 0 h 2"/>
                  <a:gd name="T18" fmla="*/ 2 w 4"/>
                  <a:gd name="T19" fmla="*/ 0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0"/>
                    </a:lnTo>
                    <a:lnTo>
                      <a:pt x="0" y="0"/>
                    </a:lnTo>
                    <a:lnTo>
                      <a:pt x="2" y="0"/>
                    </a:lnTo>
                    <a:lnTo>
                      <a:pt x="0" y="0"/>
                    </a:lnTo>
                    <a:lnTo>
                      <a:pt x="0" y="0"/>
                    </a:lnTo>
                    <a:lnTo>
                      <a:pt x="0" y="2"/>
                    </a:lnTo>
                    <a:lnTo>
                      <a:pt x="2" y="0"/>
                    </a:lnTo>
                    <a:lnTo>
                      <a:pt x="2" y="0"/>
                    </a:lnTo>
                    <a:lnTo>
                      <a:pt x="2" y="0"/>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591">
                <a:extLst>
                  <a:ext uri="{FF2B5EF4-FFF2-40B4-BE49-F238E27FC236}">
                    <a16:creationId xmlns:a16="http://schemas.microsoft.com/office/drawing/2014/main" id="{EA6B90BD-7B90-4C23-B2C8-398B35F9C7C0}"/>
                  </a:ext>
                </a:extLst>
              </p:cNvPr>
              <p:cNvSpPr>
                <a:spLocks/>
              </p:cNvSpPr>
              <p:nvPr/>
            </p:nvSpPr>
            <p:spPr bwMode="auto">
              <a:xfrm>
                <a:off x="5506271" y="5663997"/>
                <a:ext cx="0" cy="3156"/>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0"/>
                    </a:cubicBez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592">
                <a:extLst>
                  <a:ext uri="{FF2B5EF4-FFF2-40B4-BE49-F238E27FC236}">
                    <a16:creationId xmlns:a16="http://schemas.microsoft.com/office/drawing/2014/main" id="{7282F022-E74F-4A4A-B033-AD87D9C8C878}"/>
                  </a:ext>
                </a:extLst>
              </p:cNvPr>
              <p:cNvSpPr>
                <a:spLocks/>
              </p:cNvSpPr>
              <p:nvPr/>
            </p:nvSpPr>
            <p:spPr bwMode="auto">
              <a:xfrm>
                <a:off x="5403712" y="5521991"/>
                <a:ext cx="102560" cy="186186"/>
              </a:xfrm>
              <a:custGeom>
                <a:avLst/>
                <a:gdLst>
                  <a:gd name="T0" fmla="*/ 0 w 33"/>
                  <a:gd name="T1" fmla="*/ 42 h 60"/>
                  <a:gd name="T2" fmla="*/ 12 w 33"/>
                  <a:gd name="T3" fmla="*/ 60 h 60"/>
                  <a:gd name="T4" fmla="*/ 23 w 33"/>
                  <a:gd name="T5" fmla="*/ 20 h 60"/>
                  <a:gd name="T6" fmla="*/ 30 w 33"/>
                  <a:gd name="T7" fmla="*/ 18 h 60"/>
                  <a:gd name="T8" fmla="*/ 33 w 33"/>
                  <a:gd name="T9" fmla="*/ 7 h 60"/>
                  <a:gd name="T10" fmla="*/ 22 w 33"/>
                  <a:gd name="T11" fmla="*/ 4 h 60"/>
                  <a:gd name="T12" fmla="*/ 18 w 33"/>
                  <a:gd name="T13" fmla="*/ 6 h 60"/>
                  <a:gd name="T14" fmla="*/ 14 w 33"/>
                  <a:gd name="T15" fmla="*/ 2 h 60"/>
                  <a:gd name="T16" fmla="*/ 5 w 33"/>
                  <a:gd name="T17" fmla="*/ 0 h 60"/>
                  <a:gd name="T18" fmla="*/ 2 w 33"/>
                  <a:gd name="T19" fmla="*/ 11 h 60"/>
                  <a:gd name="T20" fmla="*/ 7 w 33"/>
                  <a:gd name="T21" fmla="*/ 16 h 60"/>
                  <a:gd name="T22" fmla="*/ 0 w 33"/>
                  <a:gd name="T2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0">
                    <a:moveTo>
                      <a:pt x="0" y="42"/>
                    </a:moveTo>
                    <a:cubicBezTo>
                      <a:pt x="3" y="50"/>
                      <a:pt x="8" y="56"/>
                      <a:pt x="12" y="60"/>
                    </a:cubicBezTo>
                    <a:cubicBezTo>
                      <a:pt x="23" y="20"/>
                      <a:pt x="23" y="20"/>
                      <a:pt x="23" y="20"/>
                    </a:cubicBezTo>
                    <a:cubicBezTo>
                      <a:pt x="30" y="18"/>
                      <a:pt x="30" y="18"/>
                      <a:pt x="30" y="18"/>
                    </a:cubicBezTo>
                    <a:cubicBezTo>
                      <a:pt x="33" y="7"/>
                      <a:pt x="33" y="7"/>
                      <a:pt x="33" y="7"/>
                    </a:cubicBezTo>
                    <a:cubicBezTo>
                      <a:pt x="22" y="4"/>
                      <a:pt x="22" y="4"/>
                      <a:pt x="22" y="4"/>
                    </a:cubicBezTo>
                    <a:cubicBezTo>
                      <a:pt x="18" y="6"/>
                      <a:pt x="18" y="6"/>
                      <a:pt x="18" y="6"/>
                    </a:cubicBezTo>
                    <a:cubicBezTo>
                      <a:pt x="14" y="2"/>
                      <a:pt x="14" y="2"/>
                      <a:pt x="14" y="2"/>
                    </a:cubicBezTo>
                    <a:cubicBezTo>
                      <a:pt x="5" y="0"/>
                      <a:pt x="5" y="0"/>
                      <a:pt x="5" y="0"/>
                    </a:cubicBezTo>
                    <a:cubicBezTo>
                      <a:pt x="2" y="11"/>
                      <a:pt x="2" y="11"/>
                      <a:pt x="2" y="11"/>
                    </a:cubicBezTo>
                    <a:cubicBezTo>
                      <a:pt x="7" y="16"/>
                      <a:pt x="7" y="16"/>
                      <a:pt x="7" y="16"/>
                    </a:cubicBezTo>
                    <a:lnTo>
                      <a:pt x="0" y="42"/>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593">
                <a:extLst>
                  <a:ext uri="{FF2B5EF4-FFF2-40B4-BE49-F238E27FC236}">
                    <a16:creationId xmlns:a16="http://schemas.microsoft.com/office/drawing/2014/main" id="{3BDD5B5B-5F50-4449-B6C7-52D2F58ABAF8}"/>
                  </a:ext>
                </a:extLst>
              </p:cNvPr>
              <p:cNvSpPr>
                <a:spLocks/>
              </p:cNvSpPr>
              <p:nvPr/>
            </p:nvSpPr>
            <p:spPr bwMode="auto">
              <a:xfrm>
                <a:off x="5406868" y="5521991"/>
                <a:ext cx="99405" cy="183030"/>
              </a:xfrm>
              <a:custGeom>
                <a:avLst/>
                <a:gdLst>
                  <a:gd name="T0" fmla="*/ 0 w 32"/>
                  <a:gd name="T1" fmla="*/ 45 h 59"/>
                  <a:gd name="T2" fmla="*/ 10 w 32"/>
                  <a:gd name="T3" fmla="*/ 59 h 59"/>
                  <a:gd name="T4" fmla="*/ 20 w 32"/>
                  <a:gd name="T5" fmla="*/ 19 h 59"/>
                  <a:gd name="T6" fmla="*/ 30 w 32"/>
                  <a:gd name="T7" fmla="*/ 16 h 59"/>
                  <a:gd name="T8" fmla="*/ 32 w 32"/>
                  <a:gd name="T9" fmla="*/ 7 h 59"/>
                  <a:gd name="T10" fmla="*/ 25 w 32"/>
                  <a:gd name="T11" fmla="*/ 5 h 59"/>
                  <a:gd name="T12" fmla="*/ 16 w 32"/>
                  <a:gd name="T13" fmla="*/ 7 h 59"/>
                  <a:gd name="T14" fmla="*/ 10 w 32"/>
                  <a:gd name="T15" fmla="*/ 2 h 59"/>
                  <a:gd name="T16" fmla="*/ 4 w 32"/>
                  <a:gd name="T17" fmla="*/ 0 h 59"/>
                  <a:gd name="T18" fmla="*/ 2 w 32"/>
                  <a:gd name="T19" fmla="*/ 9 h 59"/>
                  <a:gd name="T20" fmla="*/ 7 w 32"/>
                  <a:gd name="T21" fmla="*/ 15 h 59"/>
                  <a:gd name="T22" fmla="*/ 0 w 32"/>
                  <a:gd name="T23"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9">
                    <a:moveTo>
                      <a:pt x="0" y="45"/>
                    </a:moveTo>
                    <a:cubicBezTo>
                      <a:pt x="3" y="50"/>
                      <a:pt x="7" y="55"/>
                      <a:pt x="10" y="59"/>
                    </a:cubicBezTo>
                    <a:cubicBezTo>
                      <a:pt x="20" y="19"/>
                      <a:pt x="20" y="19"/>
                      <a:pt x="20" y="19"/>
                    </a:cubicBezTo>
                    <a:cubicBezTo>
                      <a:pt x="30" y="16"/>
                      <a:pt x="30" y="16"/>
                      <a:pt x="30" y="16"/>
                    </a:cubicBezTo>
                    <a:cubicBezTo>
                      <a:pt x="32" y="7"/>
                      <a:pt x="32" y="7"/>
                      <a:pt x="32" y="7"/>
                    </a:cubicBezTo>
                    <a:cubicBezTo>
                      <a:pt x="25" y="5"/>
                      <a:pt x="25" y="5"/>
                      <a:pt x="25" y="5"/>
                    </a:cubicBezTo>
                    <a:cubicBezTo>
                      <a:pt x="16" y="7"/>
                      <a:pt x="16" y="7"/>
                      <a:pt x="16" y="7"/>
                    </a:cubicBezTo>
                    <a:cubicBezTo>
                      <a:pt x="10" y="2"/>
                      <a:pt x="10" y="2"/>
                      <a:pt x="10" y="2"/>
                    </a:cubicBezTo>
                    <a:cubicBezTo>
                      <a:pt x="4" y="0"/>
                      <a:pt x="4" y="0"/>
                      <a:pt x="4" y="0"/>
                    </a:cubicBezTo>
                    <a:cubicBezTo>
                      <a:pt x="2" y="9"/>
                      <a:pt x="2" y="9"/>
                      <a:pt x="2" y="9"/>
                    </a:cubicBezTo>
                    <a:cubicBezTo>
                      <a:pt x="7" y="15"/>
                      <a:pt x="7" y="15"/>
                      <a:pt x="7" y="15"/>
                    </a:cubicBez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594">
                <a:extLst>
                  <a:ext uri="{FF2B5EF4-FFF2-40B4-BE49-F238E27FC236}">
                    <a16:creationId xmlns:a16="http://schemas.microsoft.com/office/drawing/2014/main" id="{5592B8F0-8E6B-435B-B1B0-15C804439D30}"/>
                  </a:ext>
                </a:extLst>
              </p:cNvPr>
              <p:cNvSpPr>
                <a:spLocks/>
              </p:cNvSpPr>
              <p:nvPr/>
            </p:nvSpPr>
            <p:spPr bwMode="auto">
              <a:xfrm>
                <a:off x="5438425" y="5564592"/>
                <a:ext cx="25246" cy="25246"/>
              </a:xfrm>
              <a:custGeom>
                <a:avLst/>
                <a:gdLst>
                  <a:gd name="T0" fmla="*/ 16 w 16"/>
                  <a:gd name="T1" fmla="*/ 6 h 16"/>
                  <a:gd name="T2" fmla="*/ 14 w 16"/>
                  <a:gd name="T3" fmla="*/ 8 h 16"/>
                  <a:gd name="T4" fmla="*/ 10 w 16"/>
                  <a:gd name="T5" fmla="*/ 2 h 16"/>
                  <a:gd name="T6" fmla="*/ 10 w 16"/>
                  <a:gd name="T7" fmla="*/ 0 h 16"/>
                  <a:gd name="T8" fmla="*/ 10 w 16"/>
                  <a:gd name="T9" fmla="*/ 2 h 16"/>
                  <a:gd name="T10" fmla="*/ 10 w 16"/>
                  <a:gd name="T11" fmla="*/ 0 h 16"/>
                  <a:gd name="T12" fmla="*/ 8 w 16"/>
                  <a:gd name="T13" fmla="*/ 0 h 16"/>
                  <a:gd name="T14" fmla="*/ 8 w 16"/>
                  <a:gd name="T15" fmla="*/ 2 h 16"/>
                  <a:gd name="T16" fmla="*/ 6 w 16"/>
                  <a:gd name="T17" fmla="*/ 0 h 16"/>
                  <a:gd name="T18" fmla="*/ 8 w 16"/>
                  <a:gd name="T19" fmla="*/ 2 h 16"/>
                  <a:gd name="T20" fmla="*/ 2 w 16"/>
                  <a:gd name="T21" fmla="*/ 4 h 16"/>
                  <a:gd name="T22" fmla="*/ 2 w 16"/>
                  <a:gd name="T23" fmla="*/ 4 h 16"/>
                  <a:gd name="T24" fmla="*/ 2 w 16"/>
                  <a:gd name="T25" fmla="*/ 4 h 16"/>
                  <a:gd name="T26" fmla="*/ 2 w 16"/>
                  <a:gd name="T27" fmla="*/ 6 h 16"/>
                  <a:gd name="T28" fmla="*/ 0 w 16"/>
                  <a:gd name="T29" fmla="*/ 6 h 16"/>
                  <a:gd name="T30" fmla="*/ 2 w 16"/>
                  <a:gd name="T31" fmla="*/ 6 h 16"/>
                  <a:gd name="T32" fmla="*/ 0 w 16"/>
                  <a:gd name="T33" fmla="*/ 8 h 16"/>
                  <a:gd name="T34" fmla="*/ 2 w 16"/>
                  <a:gd name="T35" fmla="*/ 8 h 16"/>
                  <a:gd name="T36" fmla="*/ 4 w 16"/>
                  <a:gd name="T37" fmla="*/ 14 h 16"/>
                  <a:gd name="T38" fmla="*/ 2 w 16"/>
                  <a:gd name="T39" fmla="*/ 14 h 16"/>
                  <a:gd name="T40" fmla="*/ 4 w 16"/>
                  <a:gd name="T41" fmla="*/ 14 h 16"/>
                  <a:gd name="T42" fmla="*/ 4 w 16"/>
                  <a:gd name="T43" fmla="*/ 14 h 16"/>
                  <a:gd name="T44" fmla="*/ 6 w 16"/>
                  <a:gd name="T45" fmla="*/ 14 h 16"/>
                  <a:gd name="T46" fmla="*/ 6 w 16"/>
                  <a:gd name="T47" fmla="*/ 14 h 16"/>
                  <a:gd name="T48" fmla="*/ 8 w 16"/>
                  <a:gd name="T49" fmla="*/ 16 h 16"/>
                  <a:gd name="T50" fmla="*/ 8 w 16"/>
                  <a:gd name="T51" fmla="*/ 14 h 16"/>
                  <a:gd name="T52" fmla="*/ 12 w 16"/>
                  <a:gd name="T53" fmla="*/ 10 h 16"/>
                  <a:gd name="T54" fmla="*/ 14 w 16"/>
                  <a:gd name="T55" fmla="*/ 12 h 16"/>
                  <a:gd name="T56" fmla="*/ 14 w 16"/>
                  <a:gd name="T57" fmla="*/ 10 h 16"/>
                  <a:gd name="T58" fmla="*/ 14 w 16"/>
                  <a:gd name="T59" fmla="*/ 10 h 16"/>
                  <a:gd name="T60" fmla="*/ 14 w 16"/>
                  <a:gd name="T61" fmla="*/ 8 h 16"/>
                  <a:gd name="T62" fmla="*/ 14 w 16"/>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8"/>
                    </a:moveTo>
                    <a:lnTo>
                      <a:pt x="16" y="6"/>
                    </a:lnTo>
                    <a:lnTo>
                      <a:pt x="14" y="8"/>
                    </a:lnTo>
                    <a:lnTo>
                      <a:pt x="14" y="8"/>
                    </a:lnTo>
                    <a:lnTo>
                      <a:pt x="10" y="6"/>
                    </a:lnTo>
                    <a:lnTo>
                      <a:pt x="10" y="2"/>
                    </a:lnTo>
                    <a:lnTo>
                      <a:pt x="12" y="2"/>
                    </a:lnTo>
                    <a:lnTo>
                      <a:pt x="10" y="0"/>
                    </a:lnTo>
                    <a:lnTo>
                      <a:pt x="10" y="2"/>
                    </a:lnTo>
                    <a:lnTo>
                      <a:pt x="10" y="2"/>
                    </a:lnTo>
                    <a:lnTo>
                      <a:pt x="10" y="0"/>
                    </a:lnTo>
                    <a:lnTo>
                      <a:pt x="10" y="0"/>
                    </a:lnTo>
                    <a:lnTo>
                      <a:pt x="10" y="0"/>
                    </a:lnTo>
                    <a:lnTo>
                      <a:pt x="8" y="0"/>
                    </a:lnTo>
                    <a:lnTo>
                      <a:pt x="8" y="2"/>
                    </a:lnTo>
                    <a:lnTo>
                      <a:pt x="8" y="2"/>
                    </a:lnTo>
                    <a:lnTo>
                      <a:pt x="8" y="0"/>
                    </a:lnTo>
                    <a:lnTo>
                      <a:pt x="6" y="0"/>
                    </a:lnTo>
                    <a:lnTo>
                      <a:pt x="8" y="2"/>
                    </a:lnTo>
                    <a:lnTo>
                      <a:pt x="8" y="2"/>
                    </a:lnTo>
                    <a:lnTo>
                      <a:pt x="6" y="6"/>
                    </a:lnTo>
                    <a:lnTo>
                      <a:pt x="2" y="4"/>
                    </a:lnTo>
                    <a:lnTo>
                      <a:pt x="2" y="4"/>
                    </a:lnTo>
                    <a:lnTo>
                      <a:pt x="2" y="4"/>
                    </a:lnTo>
                    <a:lnTo>
                      <a:pt x="0" y="4"/>
                    </a:lnTo>
                    <a:lnTo>
                      <a:pt x="2" y="4"/>
                    </a:lnTo>
                    <a:lnTo>
                      <a:pt x="2" y="6"/>
                    </a:lnTo>
                    <a:lnTo>
                      <a:pt x="2" y="6"/>
                    </a:lnTo>
                    <a:lnTo>
                      <a:pt x="0" y="6"/>
                    </a:lnTo>
                    <a:lnTo>
                      <a:pt x="0" y="6"/>
                    </a:lnTo>
                    <a:lnTo>
                      <a:pt x="0" y="6"/>
                    </a:lnTo>
                    <a:lnTo>
                      <a:pt x="2" y="6"/>
                    </a:lnTo>
                    <a:lnTo>
                      <a:pt x="2" y="8"/>
                    </a:lnTo>
                    <a:lnTo>
                      <a:pt x="0" y="8"/>
                    </a:lnTo>
                    <a:lnTo>
                      <a:pt x="0" y="8"/>
                    </a:lnTo>
                    <a:lnTo>
                      <a:pt x="2" y="8"/>
                    </a:lnTo>
                    <a:lnTo>
                      <a:pt x="6" y="8"/>
                    </a:lnTo>
                    <a:lnTo>
                      <a:pt x="4" y="14"/>
                    </a:lnTo>
                    <a:lnTo>
                      <a:pt x="4" y="14"/>
                    </a:lnTo>
                    <a:lnTo>
                      <a:pt x="2" y="14"/>
                    </a:lnTo>
                    <a:lnTo>
                      <a:pt x="4" y="14"/>
                    </a:lnTo>
                    <a:lnTo>
                      <a:pt x="4" y="14"/>
                    </a:lnTo>
                    <a:lnTo>
                      <a:pt x="6" y="14"/>
                    </a:lnTo>
                    <a:lnTo>
                      <a:pt x="4" y="14"/>
                    </a:lnTo>
                    <a:lnTo>
                      <a:pt x="6" y="14"/>
                    </a:lnTo>
                    <a:lnTo>
                      <a:pt x="6" y="14"/>
                    </a:lnTo>
                    <a:lnTo>
                      <a:pt x="6" y="16"/>
                    </a:lnTo>
                    <a:lnTo>
                      <a:pt x="6" y="14"/>
                    </a:lnTo>
                    <a:lnTo>
                      <a:pt x="8" y="14"/>
                    </a:lnTo>
                    <a:lnTo>
                      <a:pt x="8" y="16"/>
                    </a:lnTo>
                    <a:lnTo>
                      <a:pt x="8" y="16"/>
                    </a:lnTo>
                    <a:lnTo>
                      <a:pt x="8" y="14"/>
                    </a:lnTo>
                    <a:lnTo>
                      <a:pt x="8" y="10"/>
                    </a:lnTo>
                    <a:lnTo>
                      <a:pt x="12" y="10"/>
                    </a:lnTo>
                    <a:lnTo>
                      <a:pt x="14" y="12"/>
                    </a:lnTo>
                    <a:lnTo>
                      <a:pt x="14" y="12"/>
                    </a:lnTo>
                    <a:lnTo>
                      <a:pt x="12" y="10"/>
                    </a:lnTo>
                    <a:lnTo>
                      <a:pt x="14" y="10"/>
                    </a:lnTo>
                    <a:lnTo>
                      <a:pt x="14" y="10"/>
                    </a:lnTo>
                    <a:lnTo>
                      <a:pt x="14" y="10"/>
                    </a:lnTo>
                    <a:lnTo>
                      <a:pt x="14" y="10"/>
                    </a:lnTo>
                    <a:lnTo>
                      <a:pt x="14" y="8"/>
                    </a:lnTo>
                    <a:lnTo>
                      <a:pt x="14"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595">
                <a:extLst>
                  <a:ext uri="{FF2B5EF4-FFF2-40B4-BE49-F238E27FC236}">
                    <a16:creationId xmlns:a16="http://schemas.microsoft.com/office/drawing/2014/main" id="{B47B598D-3470-46CC-B398-16CAFDB829C3}"/>
                  </a:ext>
                </a:extLst>
              </p:cNvPr>
              <p:cNvSpPr>
                <a:spLocks/>
              </p:cNvSpPr>
              <p:nvPr/>
            </p:nvSpPr>
            <p:spPr bwMode="auto">
              <a:xfrm>
                <a:off x="5425802" y="5618239"/>
                <a:ext cx="22090" cy="25246"/>
              </a:xfrm>
              <a:custGeom>
                <a:avLst/>
                <a:gdLst>
                  <a:gd name="T0" fmla="*/ 14 w 14"/>
                  <a:gd name="T1" fmla="*/ 6 h 16"/>
                  <a:gd name="T2" fmla="*/ 14 w 14"/>
                  <a:gd name="T3" fmla="*/ 8 h 16"/>
                  <a:gd name="T4" fmla="*/ 10 w 14"/>
                  <a:gd name="T5" fmla="*/ 2 h 16"/>
                  <a:gd name="T6" fmla="*/ 10 w 14"/>
                  <a:gd name="T7" fmla="*/ 0 h 16"/>
                  <a:gd name="T8" fmla="*/ 8 w 14"/>
                  <a:gd name="T9" fmla="*/ 2 h 16"/>
                  <a:gd name="T10" fmla="*/ 8 w 14"/>
                  <a:gd name="T11" fmla="*/ 0 h 16"/>
                  <a:gd name="T12" fmla="*/ 8 w 14"/>
                  <a:gd name="T13" fmla="*/ 0 h 16"/>
                  <a:gd name="T14" fmla="*/ 6 w 14"/>
                  <a:gd name="T15" fmla="*/ 2 h 16"/>
                  <a:gd name="T16" fmla="*/ 6 w 14"/>
                  <a:gd name="T17" fmla="*/ 0 h 16"/>
                  <a:gd name="T18" fmla="*/ 6 w 14"/>
                  <a:gd name="T19" fmla="*/ 2 h 16"/>
                  <a:gd name="T20" fmla="*/ 2 w 14"/>
                  <a:gd name="T21" fmla="*/ 4 h 16"/>
                  <a:gd name="T22" fmla="*/ 0 w 14"/>
                  <a:gd name="T23" fmla="*/ 4 h 16"/>
                  <a:gd name="T24" fmla="*/ 2 w 14"/>
                  <a:gd name="T25" fmla="*/ 4 h 16"/>
                  <a:gd name="T26" fmla="*/ 0 w 14"/>
                  <a:gd name="T27" fmla="*/ 6 h 16"/>
                  <a:gd name="T28" fmla="*/ 0 w 14"/>
                  <a:gd name="T29" fmla="*/ 6 h 16"/>
                  <a:gd name="T30" fmla="*/ 2 w 14"/>
                  <a:gd name="T31" fmla="*/ 6 h 16"/>
                  <a:gd name="T32" fmla="*/ 0 w 14"/>
                  <a:gd name="T33" fmla="*/ 8 h 16"/>
                  <a:gd name="T34" fmla="*/ 0 w 14"/>
                  <a:gd name="T35" fmla="*/ 8 h 16"/>
                  <a:gd name="T36" fmla="*/ 4 w 14"/>
                  <a:gd name="T37" fmla="*/ 14 h 16"/>
                  <a:gd name="T38" fmla="*/ 2 w 14"/>
                  <a:gd name="T39" fmla="*/ 14 h 16"/>
                  <a:gd name="T40" fmla="*/ 4 w 14"/>
                  <a:gd name="T41" fmla="*/ 14 h 16"/>
                  <a:gd name="T42" fmla="*/ 4 w 14"/>
                  <a:gd name="T43" fmla="*/ 14 h 16"/>
                  <a:gd name="T44" fmla="*/ 6 w 14"/>
                  <a:gd name="T45" fmla="*/ 14 h 16"/>
                  <a:gd name="T46" fmla="*/ 6 w 14"/>
                  <a:gd name="T47" fmla="*/ 14 h 16"/>
                  <a:gd name="T48" fmla="*/ 6 w 14"/>
                  <a:gd name="T49" fmla="*/ 16 h 16"/>
                  <a:gd name="T50" fmla="*/ 6 w 14"/>
                  <a:gd name="T51" fmla="*/ 14 h 16"/>
                  <a:gd name="T52" fmla="*/ 12 w 14"/>
                  <a:gd name="T53" fmla="*/ 10 h 16"/>
                  <a:gd name="T54" fmla="*/ 14 w 14"/>
                  <a:gd name="T55" fmla="*/ 12 h 16"/>
                  <a:gd name="T56" fmla="*/ 12 w 14"/>
                  <a:gd name="T57" fmla="*/ 10 h 16"/>
                  <a:gd name="T58" fmla="*/ 14 w 14"/>
                  <a:gd name="T59" fmla="*/ 10 h 16"/>
                  <a:gd name="T60" fmla="*/ 14 w 14"/>
                  <a:gd name="T61" fmla="*/ 8 h 16"/>
                  <a:gd name="T62" fmla="*/ 14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6"/>
                    </a:lnTo>
                    <a:lnTo>
                      <a:pt x="14" y="8"/>
                    </a:lnTo>
                    <a:lnTo>
                      <a:pt x="14" y="8"/>
                    </a:lnTo>
                    <a:lnTo>
                      <a:pt x="8" y="6"/>
                    </a:lnTo>
                    <a:lnTo>
                      <a:pt x="10" y="2"/>
                    </a:lnTo>
                    <a:lnTo>
                      <a:pt x="12" y="2"/>
                    </a:lnTo>
                    <a:lnTo>
                      <a:pt x="10" y="0"/>
                    </a:lnTo>
                    <a:lnTo>
                      <a:pt x="10" y="2"/>
                    </a:lnTo>
                    <a:lnTo>
                      <a:pt x="8" y="2"/>
                    </a:lnTo>
                    <a:lnTo>
                      <a:pt x="10" y="0"/>
                    </a:lnTo>
                    <a:lnTo>
                      <a:pt x="8" y="0"/>
                    </a:lnTo>
                    <a:lnTo>
                      <a:pt x="8" y="0"/>
                    </a:lnTo>
                    <a:lnTo>
                      <a:pt x="8" y="0"/>
                    </a:lnTo>
                    <a:lnTo>
                      <a:pt x="8" y="2"/>
                    </a:lnTo>
                    <a:lnTo>
                      <a:pt x="6" y="2"/>
                    </a:lnTo>
                    <a:lnTo>
                      <a:pt x="8" y="0"/>
                    </a:lnTo>
                    <a:lnTo>
                      <a:pt x="6" y="0"/>
                    </a:lnTo>
                    <a:lnTo>
                      <a:pt x="6" y="2"/>
                    </a:lnTo>
                    <a:lnTo>
                      <a:pt x="6" y="2"/>
                    </a:lnTo>
                    <a:lnTo>
                      <a:pt x="6" y="6"/>
                    </a:lnTo>
                    <a:lnTo>
                      <a:pt x="2" y="4"/>
                    </a:lnTo>
                    <a:lnTo>
                      <a:pt x="2" y="4"/>
                    </a:lnTo>
                    <a:lnTo>
                      <a:pt x="0" y="4"/>
                    </a:lnTo>
                    <a:lnTo>
                      <a:pt x="0" y="4"/>
                    </a:lnTo>
                    <a:lnTo>
                      <a:pt x="2" y="4"/>
                    </a:lnTo>
                    <a:lnTo>
                      <a:pt x="2" y="6"/>
                    </a:lnTo>
                    <a:lnTo>
                      <a:pt x="0" y="6"/>
                    </a:lnTo>
                    <a:lnTo>
                      <a:pt x="0" y="6"/>
                    </a:lnTo>
                    <a:lnTo>
                      <a:pt x="0" y="6"/>
                    </a:lnTo>
                    <a:lnTo>
                      <a:pt x="0" y="6"/>
                    </a:lnTo>
                    <a:lnTo>
                      <a:pt x="2" y="6"/>
                    </a:lnTo>
                    <a:lnTo>
                      <a:pt x="0" y="8"/>
                    </a:lnTo>
                    <a:lnTo>
                      <a:pt x="0" y="8"/>
                    </a:lnTo>
                    <a:lnTo>
                      <a:pt x="0" y="8"/>
                    </a:lnTo>
                    <a:lnTo>
                      <a:pt x="0" y="8"/>
                    </a:lnTo>
                    <a:lnTo>
                      <a:pt x="4" y="8"/>
                    </a:lnTo>
                    <a:lnTo>
                      <a:pt x="4" y="14"/>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8" y="10"/>
                    </a:lnTo>
                    <a:lnTo>
                      <a:pt x="12" y="10"/>
                    </a:lnTo>
                    <a:lnTo>
                      <a:pt x="14" y="12"/>
                    </a:lnTo>
                    <a:lnTo>
                      <a:pt x="14" y="12"/>
                    </a:lnTo>
                    <a:lnTo>
                      <a:pt x="12" y="10"/>
                    </a:lnTo>
                    <a:lnTo>
                      <a:pt x="12" y="10"/>
                    </a:lnTo>
                    <a:lnTo>
                      <a:pt x="14" y="10"/>
                    </a:lnTo>
                    <a:lnTo>
                      <a:pt x="14" y="10"/>
                    </a:lnTo>
                    <a:lnTo>
                      <a:pt x="14" y="10"/>
                    </a:lnTo>
                    <a:lnTo>
                      <a:pt x="14" y="8"/>
                    </a:lnTo>
                    <a:lnTo>
                      <a:pt x="12"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596">
                <a:extLst>
                  <a:ext uri="{FF2B5EF4-FFF2-40B4-BE49-F238E27FC236}">
                    <a16:creationId xmlns:a16="http://schemas.microsoft.com/office/drawing/2014/main" id="{8167B1DE-1D46-41E4-9AAE-65E7093B6337}"/>
                  </a:ext>
                </a:extLst>
              </p:cNvPr>
              <p:cNvSpPr>
                <a:spLocks/>
              </p:cNvSpPr>
              <p:nvPr/>
            </p:nvSpPr>
            <p:spPr bwMode="auto">
              <a:xfrm>
                <a:off x="5474715" y="5542503"/>
                <a:ext cx="22090" cy="25246"/>
              </a:xfrm>
              <a:custGeom>
                <a:avLst/>
                <a:gdLst>
                  <a:gd name="T0" fmla="*/ 14 w 14"/>
                  <a:gd name="T1" fmla="*/ 8 h 16"/>
                  <a:gd name="T2" fmla="*/ 12 w 14"/>
                  <a:gd name="T3" fmla="*/ 8 h 16"/>
                  <a:gd name="T4" fmla="*/ 10 w 14"/>
                  <a:gd name="T5" fmla="*/ 2 h 16"/>
                  <a:gd name="T6" fmla="*/ 10 w 14"/>
                  <a:gd name="T7" fmla="*/ 2 h 16"/>
                  <a:gd name="T8" fmla="*/ 8 w 14"/>
                  <a:gd name="T9" fmla="*/ 2 h 16"/>
                  <a:gd name="T10" fmla="*/ 8 w 14"/>
                  <a:gd name="T11" fmla="*/ 2 h 16"/>
                  <a:gd name="T12" fmla="*/ 8 w 14"/>
                  <a:gd name="T13" fmla="*/ 2 h 16"/>
                  <a:gd name="T14" fmla="*/ 6 w 14"/>
                  <a:gd name="T15" fmla="*/ 2 h 16"/>
                  <a:gd name="T16" fmla="*/ 6 w 14"/>
                  <a:gd name="T17" fmla="*/ 0 h 16"/>
                  <a:gd name="T18" fmla="*/ 6 w 14"/>
                  <a:gd name="T19" fmla="*/ 2 h 16"/>
                  <a:gd name="T20" fmla="*/ 2 w 14"/>
                  <a:gd name="T21" fmla="*/ 6 h 16"/>
                  <a:gd name="T22" fmla="*/ 0 w 14"/>
                  <a:gd name="T23" fmla="*/ 4 h 16"/>
                  <a:gd name="T24" fmla="*/ 2 w 14"/>
                  <a:gd name="T25" fmla="*/ 6 h 16"/>
                  <a:gd name="T26" fmla="*/ 0 w 14"/>
                  <a:gd name="T27" fmla="*/ 6 h 16"/>
                  <a:gd name="T28" fmla="*/ 0 w 14"/>
                  <a:gd name="T29" fmla="*/ 6 h 16"/>
                  <a:gd name="T30" fmla="*/ 2 w 14"/>
                  <a:gd name="T31" fmla="*/ 8 h 16"/>
                  <a:gd name="T32" fmla="*/ 0 w 14"/>
                  <a:gd name="T33" fmla="*/ 8 h 16"/>
                  <a:gd name="T34" fmla="*/ 0 w 14"/>
                  <a:gd name="T35" fmla="*/ 8 h 16"/>
                  <a:gd name="T36" fmla="*/ 4 w 14"/>
                  <a:gd name="T37" fmla="*/ 14 h 16"/>
                  <a:gd name="T38" fmla="*/ 2 w 14"/>
                  <a:gd name="T39" fmla="*/ 16 h 16"/>
                  <a:gd name="T40" fmla="*/ 4 w 14"/>
                  <a:gd name="T41" fmla="*/ 14 h 16"/>
                  <a:gd name="T42" fmla="*/ 4 w 14"/>
                  <a:gd name="T43" fmla="*/ 16 h 16"/>
                  <a:gd name="T44" fmla="*/ 4 w 14"/>
                  <a:gd name="T45" fmla="*/ 16 h 16"/>
                  <a:gd name="T46" fmla="*/ 6 w 14"/>
                  <a:gd name="T47" fmla="*/ 14 h 16"/>
                  <a:gd name="T48" fmla="*/ 6 w 14"/>
                  <a:gd name="T49" fmla="*/ 16 h 16"/>
                  <a:gd name="T50" fmla="*/ 6 w 14"/>
                  <a:gd name="T51" fmla="*/ 16 h 16"/>
                  <a:gd name="T52" fmla="*/ 12 w 14"/>
                  <a:gd name="T53" fmla="*/ 12 h 16"/>
                  <a:gd name="T54" fmla="*/ 14 w 14"/>
                  <a:gd name="T55" fmla="*/ 12 h 16"/>
                  <a:gd name="T56" fmla="*/ 12 w 14"/>
                  <a:gd name="T57" fmla="*/ 10 h 16"/>
                  <a:gd name="T58" fmla="*/ 14 w 14"/>
                  <a:gd name="T59" fmla="*/ 10 h 16"/>
                  <a:gd name="T60" fmla="*/ 14 w 14"/>
                  <a:gd name="T61" fmla="*/ 10 h 16"/>
                  <a:gd name="T62" fmla="*/ 1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8"/>
                    </a:lnTo>
                    <a:lnTo>
                      <a:pt x="12" y="8"/>
                    </a:lnTo>
                    <a:lnTo>
                      <a:pt x="12" y="8"/>
                    </a:lnTo>
                    <a:lnTo>
                      <a:pt x="8" y="8"/>
                    </a:lnTo>
                    <a:lnTo>
                      <a:pt x="10" y="2"/>
                    </a:lnTo>
                    <a:lnTo>
                      <a:pt x="12" y="2"/>
                    </a:lnTo>
                    <a:lnTo>
                      <a:pt x="10" y="2"/>
                    </a:lnTo>
                    <a:lnTo>
                      <a:pt x="10" y="2"/>
                    </a:lnTo>
                    <a:lnTo>
                      <a:pt x="8" y="2"/>
                    </a:lnTo>
                    <a:lnTo>
                      <a:pt x="10" y="2"/>
                    </a:lnTo>
                    <a:lnTo>
                      <a:pt x="8" y="2"/>
                    </a:lnTo>
                    <a:lnTo>
                      <a:pt x="8" y="2"/>
                    </a:lnTo>
                    <a:lnTo>
                      <a:pt x="8" y="2"/>
                    </a:lnTo>
                    <a:lnTo>
                      <a:pt x="8" y="2"/>
                    </a:lnTo>
                    <a:lnTo>
                      <a:pt x="6" y="2"/>
                    </a:lnTo>
                    <a:lnTo>
                      <a:pt x="8" y="0"/>
                    </a:lnTo>
                    <a:lnTo>
                      <a:pt x="6" y="0"/>
                    </a:lnTo>
                    <a:lnTo>
                      <a:pt x="6" y="2"/>
                    </a:lnTo>
                    <a:lnTo>
                      <a:pt x="6" y="2"/>
                    </a:lnTo>
                    <a:lnTo>
                      <a:pt x="6" y="6"/>
                    </a:lnTo>
                    <a:lnTo>
                      <a:pt x="2" y="6"/>
                    </a:lnTo>
                    <a:lnTo>
                      <a:pt x="2" y="6"/>
                    </a:lnTo>
                    <a:lnTo>
                      <a:pt x="0" y="4"/>
                    </a:lnTo>
                    <a:lnTo>
                      <a:pt x="0" y="6"/>
                    </a:lnTo>
                    <a:lnTo>
                      <a:pt x="2" y="6"/>
                    </a:lnTo>
                    <a:lnTo>
                      <a:pt x="2" y="8"/>
                    </a:lnTo>
                    <a:lnTo>
                      <a:pt x="0" y="6"/>
                    </a:lnTo>
                    <a:lnTo>
                      <a:pt x="0" y="6"/>
                    </a:lnTo>
                    <a:lnTo>
                      <a:pt x="0" y="6"/>
                    </a:lnTo>
                    <a:lnTo>
                      <a:pt x="0" y="8"/>
                    </a:lnTo>
                    <a:lnTo>
                      <a:pt x="2" y="8"/>
                    </a:lnTo>
                    <a:lnTo>
                      <a:pt x="0" y="8"/>
                    </a:lnTo>
                    <a:lnTo>
                      <a:pt x="0" y="8"/>
                    </a:lnTo>
                    <a:lnTo>
                      <a:pt x="0" y="10"/>
                    </a:lnTo>
                    <a:lnTo>
                      <a:pt x="0" y="8"/>
                    </a:lnTo>
                    <a:lnTo>
                      <a:pt x="4" y="10"/>
                    </a:lnTo>
                    <a:lnTo>
                      <a:pt x="4" y="14"/>
                    </a:lnTo>
                    <a:lnTo>
                      <a:pt x="4" y="14"/>
                    </a:lnTo>
                    <a:lnTo>
                      <a:pt x="2" y="16"/>
                    </a:lnTo>
                    <a:lnTo>
                      <a:pt x="4" y="16"/>
                    </a:lnTo>
                    <a:lnTo>
                      <a:pt x="4" y="14"/>
                    </a:lnTo>
                    <a:lnTo>
                      <a:pt x="6" y="14"/>
                    </a:lnTo>
                    <a:lnTo>
                      <a:pt x="4" y="16"/>
                    </a:lnTo>
                    <a:lnTo>
                      <a:pt x="4" y="16"/>
                    </a:lnTo>
                    <a:lnTo>
                      <a:pt x="4" y="16"/>
                    </a:lnTo>
                    <a:lnTo>
                      <a:pt x="6" y="16"/>
                    </a:lnTo>
                    <a:lnTo>
                      <a:pt x="6" y="14"/>
                    </a:lnTo>
                    <a:lnTo>
                      <a:pt x="6" y="16"/>
                    </a:lnTo>
                    <a:lnTo>
                      <a:pt x="6" y="16"/>
                    </a:lnTo>
                    <a:lnTo>
                      <a:pt x="8" y="16"/>
                    </a:lnTo>
                    <a:lnTo>
                      <a:pt x="6" y="16"/>
                    </a:lnTo>
                    <a:lnTo>
                      <a:pt x="8" y="10"/>
                    </a:lnTo>
                    <a:lnTo>
                      <a:pt x="12" y="12"/>
                    </a:lnTo>
                    <a:lnTo>
                      <a:pt x="14" y="14"/>
                    </a:lnTo>
                    <a:lnTo>
                      <a:pt x="14" y="12"/>
                    </a:lnTo>
                    <a:lnTo>
                      <a:pt x="12" y="12"/>
                    </a:lnTo>
                    <a:lnTo>
                      <a:pt x="12" y="10"/>
                    </a:lnTo>
                    <a:lnTo>
                      <a:pt x="14" y="12"/>
                    </a:lnTo>
                    <a:lnTo>
                      <a:pt x="14" y="10"/>
                    </a:lnTo>
                    <a:lnTo>
                      <a:pt x="14" y="10"/>
                    </a:lnTo>
                    <a:lnTo>
                      <a:pt x="14" y="10"/>
                    </a:lnTo>
                    <a:lnTo>
                      <a:pt x="12" y="10"/>
                    </a:lnTo>
                    <a:lnTo>
                      <a:pt x="12"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597">
                <a:extLst>
                  <a:ext uri="{FF2B5EF4-FFF2-40B4-BE49-F238E27FC236}">
                    <a16:creationId xmlns:a16="http://schemas.microsoft.com/office/drawing/2014/main" id="{8723CECC-9888-4D79-855B-677BA7D34082}"/>
                  </a:ext>
                </a:extLst>
              </p:cNvPr>
              <p:cNvSpPr>
                <a:spLocks/>
              </p:cNvSpPr>
              <p:nvPr/>
            </p:nvSpPr>
            <p:spPr bwMode="auto">
              <a:xfrm>
                <a:off x="5419490" y="5531458"/>
                <a:ext cx="22090" cy="23668"/>
              </a:xfrm>
              <a:custGeom>
                <a:avLst/>
                <a:gdLst>
                  <a:gd name="T0" fmla="*/ 14 w 14"/>
                  <a:gd name="T1" fmla="*/ 5 h 15"/>
                  <a:gd name="T2" fmla="*/ 14 w 14"/>
                  <a:gd name="T3" fmla="*/ 7 h 15"/>
                  <a:gd name="T4" fmla="*/ 10 w 14"/>
                  <a:gd name="T5" fmla="*/ 1 h 15"/>
                  <a:gd name="T6" fmla="*/ 10 w 14"/>
                  <a:gd name="T7" fmla="*/ 0 h 15"/>
                  <a:gd name="T8" fmla="*/ 8 w 14"/>
                  <a:gd name="T9" fmla="*/ 1 h 15"/>
                  <a:gd name="T10" fmla="*/ 8 w 14"/>
                  <a:gd name="T11" fmla="*/ 0 h 15"/>
                  <a:gd name="T12" fmla="*/ 8 w 14"/>
                  <a:gd name="T13" fmla="*/ 0 h 15"/>
                  <a:gd name="T14" fmla="*/ 8 w 14"/>
                  <a:gd name="T15" fmla="*/ 0 h 15"/>
                  <a:gd name="T16" fmla="*/ 6 w 14"/>
                  <a:gd name="T17" fmla="*/ 0 h 15"/>
                  <a:gd name="T18" fmla="*/ 8 w 14"/>
                  <a:gd name="T19" fmla="*/ 0 h 15"/>
                  <a:gd name="T20" fmla="*/ 2 w 14"/>
                  <a:gd name="T21" fmla="*/ 3 h 15"/>
                  <a:gd name="T22" fmla="*/ 0 w 14"/>
                  <a:gd name="T23" fmla="*/ 3 h 15"/>
                  <a:gd name="T24" fmla="*/ 2 w 14"/>
                  <a:gd name="T25" fmla="*/ 3 h 15"/>
                  <a:gd name="T26" fmla="*/ 0 w 14"/>
                  <a:gd name="T27" fmla="*/ 5 h 15"/>
                  <a:gd name="T28" fmla="*/ 0 w 14"/>
                  <a:gd name="T29" fmla="*/ 5 h 15"/>
                  <a:gd name="T30" fmla="*/ 2 w 14"/>
                  <a:gd name="T31" fmla="*/ 5 h 15"/>
                  <a:gd name="T32" fmla="*/ 0 w 14"/>
                  <a:gd name="T33" fmla="*/ 7 h 15"/>
                  <a:gd name="T34" fmla="*/ 0 w 14"/>
                  <a:gd name="T35" fmla="*/ 7 h 15"/>
                  <a:gd name="T36" fmla="*/ 4 w 14"/>
                  <a:gd name="T37" fmla="*/ 13 h 15"/>
                  <a:gd name="T38" fmla="*/ 2 w 14"/>
                  <a:gd name="T39" fmla="*/ 13 h 15"/>
                  <a:gd name="T40" fmla="*/ 4 w 14"/>
                  <a:gd name="T41" fmla="*/ 13 h 15"/>
                  <a:gd name="T42" fmla="*/ 4 w 14"/>
                  <a:gd name="T43" fmla="*/ 13 h 15"/>
                  <a:gd name="T44" fmla="*/ 6 w 14"/>
                  <a:gd name="T45" fmla="*/ 13 h 15"/>
                  <a:gd name="T46" fmla="*/ 6 w 14"/>
                  <a:gd name="T47" fmla="*/ 13 h 15"/>
                  <a:gd name="T48" fmla="*/ 6 w 14"/>
                  <a:gd name="T49" fmla="*/ 15 h 15"/>
                  <a:gd name="T50" fmla="*/ 8 w 14"/>
                  <a:gd name="T51" fmla="*/ 13 h 15"/>
                  <a:gd name="T52" fmla="*/ 12 w 14"/>
                  <a:gd name="T53" fmla="*/ 9 h 15"/>
                  <a:gd name="T54" fmla="*/ 14 w 14"/>
                  <a:gd name="T55" fmla="*/ 9 h 15"/>
                  <a:gd name="T56" fmla="*/ 12 w 14"/>
                  <a:gd name="T57" fmla="*/ 9 h 15"/>
                  <a:gd name="T58" fmla="*/ 14 w 14"/>
                  <a:gd name="T59" fmla="*/ 9 h 15"/>
                  <a:gd name="T60" fmla="*/ 14 w 14"/>
                  <a:gd name="T61" fmla="*/ 7 h 15"/>
                  <a:gd name="T62" fmla="*/ 14 w 14"/>
                  <a:gd name="T6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5">
                    <a:moveTo>
                      <a:pt x="14" y="7"/>
                    </a:moveTo>
                    <a:lnTo>
                      <a:pt x="14" y="5"/>
                    </a:lnTo>
                    <a:lnTo>
                      <a:pt x="14" y="7"/>
                    </a:lnTo>
                    <a:lnTo>
                      <a:pt x="14" y="7"/>
                    </a:lnTo>
                    <a:lnTo>
                      <a:pt x="10" y="5"/>
                    </a:lnTo>
                    <a:lnTo>
                      <a:pt x="10" y="1"/>
                    </a:lnTo>
                    <a:lnTo>
                      <a:pt x="12" y="0"/>
                    </a:lnTo>
                    <a:lnTo>
                      <a:pt x="10" y="0"/>
                    </a:lnTo>
                    <a:lnTo>
                      <a:pt x="10" y="1"/>
                    </a:lnTo>
                    <a:lnTo>
                      <a:pt x="8" y="1"/>
                    </a:lnTo>
                    <a:lnTo>
                      <a:pt x="10" y="0"/>
                    </a:lnTo>
                    <a:lnTo>
                      <a:pt x="8" y="0"/>
                    </a:lnTo>
                    <a:lnTo>
                      <a:pt x="8" y="0"/>
                    </a:lnTo>
                    <a:lnTo>
                      <a:pt x="8" y="0"/>
                    </a:lnTo>
                    <a:lnTo>
                      <a:pt x="8" y="1"/>
                    </a:lnTo>
                    <a:lnTo>
                      <a:pt x="8" y="0"/>
                    </a:lnTo>
                    <a:lnTo>
                      <a:pt x="8" y="0"/>
                    </a:lnTo>
                    <a:lnTo>
                      <a:pt x="6" y="0"/>
                    </a:lnTo>
                    <a:lnTo>
                      <a:pt x="8" y="0"/>
                    </a:lnTo>
                    <a:lnTo>
                      <a:pt x="8" y="0"/>
                    </a:lnTo>
                    <a:lnTo>
                      <a:pt x="6" y="5"/>
                    </a:lnTo>
                    <a:lnTo>
                      <a:pt x="2" y="3"/>
                    </a:lnTo>
                    <a:lnTo>
                      <a:pt x="2" y="3"/>
                    </a:lnTo>
                    <a:lnTo>
                      <a:pt x="0" y="3"/>
                    </a:lnTo>
                    <a:lnTo>
                      <a:pt x="0" y="3"/>
                    </a:lnTo>
                    <a:lnTo>
                      <a:pt x="2" y="3"/>
                    </a:lnTo>
                    <a:lnTo>
                      <a:pt x="2" y="5"/>
                    </a:lnTo>
                    <a:lnTo>
                      <a:pt x="0" y="5"/>
                    </a:lnTo>
                    <a:lnTo>
                      <a:pt x="0" y="5"/>
                    </a:lnTo>
                    <a:lnTo>
                      <a:pt x="0" y="5"/>
                    </a:lnTo>
                    <a:lnTo>
                      <a:pt x="0" y="5"/>
                    </a:lnTo>
                    <a:lnTo>
                      <a:pt x="2" y="5"/>
                    </a:lnTo>
                    <a:lnTo>
                      <a:pt x="0" y="7"/>
                    </a:lnTo>
                    <a:lnTo>
                      <a:pt x="0" y="7"/>
                    </a:lnTo>
                    <a:lnTo>
                      <a:pt x="0" y="7"/>
                    </a:lnTo>
                    <a:lnTo>
                      <a:pt x="0" y="7"/>
                    </a:lnTo>
                    <a:lnTo>
                      <a:pt x="6" y="7"/>
                    </a:lnTo>
                    <a:lnTo>
                      <a:pt x="4" y="13"/>
                    </a:lnTo>
                    <a:lnTo>
                      <a:pt x="4" y="13"/>
                    </a:lnTo>
                    <a:lnTo>
                      <a:pt x="2" y="13"/>
                    </a:lnTo>
                    <a:lnTo>
                      <a:pt x="4" y="13"/>
                    </a:lnTo>
                    <a:lnTo>
                      <a:pt x="4" y="13"/>
                    </a:lnTo>
                    <a:lnTo>
                      <a:pt x="6" y="13"/>
                    </a:lnTo>
                    <a:lnTo>
                      <a:pt x="4" y="13"/>
                    </a:lnTo>
                    <a:lnTo>
                      <a:pt x="6" y="13"/>
                    </a:lnTo>
                    <a:lnTo>
                      <a:pt x="6" y="13"/>
                    </a:lnTo>
                    <a:lnTo>
                      <a:pt x="6" y="13"/>
                    </a:lnTo>
                    <a:lnTo>
                      <a:pt x="6" y="13"/>
                    </a:lnTo>
                    <a:lnTo>
                      <a:pt x="6" y="13"/>
                    </a:lnTo>
                    <a:lnTo>
                      <a:pt x="6" y="15"/>
                    </a:lnTo>
                    <a:lnTo>
                      <a:pt x="8" y="15"/>
                    </a:lnTo>
                    <a:lnTo>
                      <a:pt x="8" y="13"/>
                    </a:lnTo>
                    <a:lnTo>
                      <a:pt x="8" y="9"/>
                    </a:lnTo>
                    <a:lnTo>
                      <a:pt x="12" y="9"/>
                    </a:lnTo>
                    <a:lnTo>
                      <a:pt x="14" y="11"/>
                    </a:lnTo>
                    <a:lnTo>
                      <a:pt x="14" y="9"/>
                    </a:lnTo>
                    <a:lnTo>
                      <a:pt x="12" y="9"/>
                    </a:lnTo>
                    <a:lnTo>
                      <a:pt x="12" y="9"/>
                    </a:lnTo>
                    <a:lnTo>
                      <a:pt x="14" y="9"/>
                    </a:lnTo>
                    <a:lnTo>
                      <a:pt x="14" y="9"/>
                    </a:lnTo>
                    <a:lnTo>
                      <a:pt x="14" y="9"/>
                    </a:lnTo>
                    <a:lnTo>
                      <a:pt x="14" y="7"/>
                    </a:lnTo>
                    <a:lnTo>
                      <a:pt x="12" y="7"/>
                    </a:lnTo>
                    <a:lnTo>
                      <a:pt x="14" y="7"/>
                    </a:lnTo>
                    <a:lnTo>
                      <a:pt x="14"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598">
                <a:extLst>
                  <a:ext uri="{FF2B5EF4-FFF2-40B4-BE49-F238E27FC236}">
                    <a16:creationId xmlns:a16="http://schemas.microsoft.com/office/drawing/2014/main" id="{F8E9B5DC-CFCE-453C-8B22-A4C043CB3DF0}"/>
                  </a:ext>
                </a:extLst>
              </p:cNvPr>
              <p:cNvSpPr>
                <a:spLocks/>
              </p:cNvSpPr>
              <p:nvPr/>
            </p:nvSpPr>
            <p:spPr bwMode="auto">
              <a:xfrm>
                <a:off x="5525206" y="5717644"/>
                <a:ext cx="74159" cy="45758"/>
              </a:xfrm>
              <a:custGeom>
                <a:avLst/>
                <a:gdLst>
                  <a:gd name="T0" fmla="*/ 0 w 24"/>
                  <a:gd name="T1" fmla="*/ 1 h 15"/>
                  <a:gd name="T2" fmla="*/ 3 w 24"/>
                  <a:gd name="T3" fmla="*/ 1 h 15"/>
                  <a:gd name="T4" fmla="*/ 9 w 24"/>
                  <a:gd name="T5" fmla="*/ 2 h 15"/>
                  <a:gd name="T6" fmla="*/ 14 w 24"/>
                  <a:gd name="T7" fmla="*/ 5 h 15"/>
                  <a:gd name="T8" fmla="*/ 24 w 24"/>
                  <a:gd name="T9" fmla="*/ 8 h 15"/>
                  <a:gd name="T10" fmla="*/ 18 w 24"/>
                  <a:gd name="T11" fmla="*/ 9 h 15"/>
                  <a:gd name="T12" fmla="*/ 11 w 24"/>
                  <a:gd name="T13" fmla="*/ 8 h 15"/>
                  <a:gd name="T14" fmla="*/ 15 w 24"/>
                  <a:gd name="T15" fmla="*/ 11 h 15"/>
                  <a:gd name="T16" fmla="*/ 20 w 24"/>
                  <a:gd name="T17" fmla="*/ 14 h 15"/>
                  <a:gd name="T18" fmla="*/ 23 w 24"/>
                  <a:gd name="T19" fmla="*/ 14 h 15"/>
                  <a:gd name="T20" fmla="*/ 16 w 24"/>
                  <a:gd name="T21" fmla="*/ 15 h 15"/>
                  <a:gd name="T22" fmla="*/ 8 w 24"/>
                  <a:gd name="T23" fmla="*/ 13 h 15"/>
                  <a:gd name="T24" fmla="*/ 0 w 24"/>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5">
                    <a:moveTo>
                      <a:pt x="0" y="1"/>
                    </a:moveTo>
                    <a:cubicBezTo>
                      <a:pt x="0" y="0"/>
                      <a:pt x="2" y="1"/>
                      <a:pt x="3" y="1"/>
                    </a:cubicBezTo>
                    <a:cubicBezTo>
                      <a:pt x="5" y="1"/>
                      <a:pt x="7" y="2"/>
                      <a:pt x="9" y="2"/>
                    </a:cubicBezTo>
                    <a:cubicBezTo>
                      <a:pt x="10" y="3"/>
                      <a:pt x="11" y="4"/>
                      <a:pt x="14" y="5"/>
                    </a:cubicBezTo>
                    <a:cubicBezTo>
                      <a:pt x="18" y="7"/>
                      <a:pt x="24" y="8"/>
                      <a:pt x="24" y="8"/>
                    </a:cubicBezTo>
                    <a:cubicBezTo>
                      <a:pt x="24" y="8"/>
                      <a:pt x="21" y="9"/>
                      <a:pt x="18" y="9"/>
                    </a:cubicBezTo>
                    <a:cubicBezTo>
                      <a:pt x="15" y="9"/>
                      <a:pt x="11" y="8"/>
                      <a:pt x="11" y="8"/>
                    </a:cubicBezTo>
                    <a:cubicBezTo>
                      <a:pt x="11" y="8"/>
                      <a:pt x="13" y="10"/>
                      <a:pt x="15" y="11"/>
                    </a:cubicBezTo>
                    <a:cubicBezTo>
                      <a:pt x="16" y="12"/>
                      <a:pt x="19" y="13"/>
                      <a:pt x="20" y="14"/>
                    </a:cubicBezTo>
                    <a:cubicBezTo>
                      <a:pt x="22" y="14"/>
                      <a:pt x="23" y="14"/>
                      <a:pt x="23" y="14"/>
                    </a:cubicBezTo>
                    <a:cubicBezTo>
                      <a:pt x="23" y="14"/>
                      <a:pt x="18" y="15"/>
                      <a:pt x="16" y="15"/>
                    </a:cubicBezTo>
                    <a:cubicBezTo>
                      <a:pt x="13" y="15"/>
                      <a:pt x="10" y="14"/>
                      <a:pt x="8" y="13"/>
                    </a:cubicBezTo>
                    <a:cubicBezTo>
                      <a:pt x="3" y="12"/>
                      <a:pt x="0" y="1"/>
                      <a:pt x="0"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599">
                <a:extLst>
                  <a:ext uri="{FF2B5EF4-FFF2-40B4-BE49-F238E27FC236}">
                    <a16:creationId xmlns:a16="http://schemas.microsoft.com/office/drawing/2014/main" id="{EBA09D86-1C2D-4A8C-974F-E5906B6EBA3D}"/>
                  </a:ext>
                </a:extLst>
              </p:cNvPr>
              <p:cNvSpPr>
                <a:spLocks/>
              </p:cNvSpPr>
              <p:nvPr/>
            </p:nvSpPr>
            <p:spPr bwMode="auto">
              <a:xfrm>
                <a:off x="5329553" y="5682931"/>
                <a:ext cx="80471" cy="37868"/>
              </a:xfrm>
              <a:custGeom>
                <a:avLst/>
                <a:gdLst>
                  <a:gd name="T0" fmla="*/ 23 w 26"/>
                  <a:gd name="T1" fmla="*/ 8 h 12"/>
                  <a:gd name="T2" fmla="*/ 26 w 26"/>
                  <a:gd name="T3" fmla="*/ 4 h 12"/>
                  <a:gd name="T4" fmla="*/ 24 w 26"/>
                  <a:gd name="T5" fmla="*/ 3 h 12"/>
                  <a:gd name="T6" fmla="*/ 20 w 26"/>
                  <a:gd name="T7" fmla="*/ 2 h 12"/>
                  <a:gd name="T8" fmla="*/ 13 w 26"/>
                  <a:gd name="T9" fmla="*/ 2 h 12"/>
                  <a:gd name="T10" fmla="*/ 4 w 26"/>
                  <a:gd name="T11" fmla="*/ 1 h 12"/>
                  <a:gd name="T12" fmla="*/ 0 w 26"/>
                  <a:gd name="T13" fmla="*/ 0 h 12"/>
                  <a:gd name="T14" fmla="*/ 3 w 26"/>
                  <a:gd name="T15" fmla="*/ 3 h 12"/>
                  <a:gd name="T16" fmla="*/ 7 w 26"/>
                  <a:gd name="T17" fmla="*/ 5 h 12"/>
                  <a:gd name="T18" fmla="*/ 11 w 26"/>
                  <a:gd name="T19" fmla="*/ 6 h 12"/>
                  <a:gd name="T20" fmla="*/ 8 w 26"/>
                  <a:gd name="T21" fmla="*/ 7 h 12"/>
                  <a:gd name="T22" fmla="*/ 3 w 26"/>
                  <a:gd name="T23" fmla="*/ 7 h 12"/>
                  <a:gd name="T24" fmla="*/ 1 w 26"/>
                  <a:gd name="T25" fmla="*/ 7 h 12"/>
                  <a:gd name="T26" fmla="*/ 3 w 26"/>
                  <a:gd name="T27" fmla="*/ 9 h 12"/>
                  <a:gd name="T28" fmla="*/ 9 w 26"/>
                  <a:gd name="T29" fmla="*/ 11 h 12"/>
                  <a:gd name="T30" fmla="*/ 15 w 26"/>
                  <a:gd name="T31" fmla="*/ 12 h 12"/>
                  <a:gd name="T32" fmla="*/ 23 w 26"/>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2">
                    <a:moveTo>
                      <a:pt x="23" y="8"/>
                    </a:moveTo>
                    <a:cubicBezTo>
                      <a:pt x="25" y="7"/>
                      <a:pt x="26" y="4"/>
                      <a:pt x="26" y="4"/>
                    </a:cubicBezTo>
                    <a:cubicBezTo>
                      <a:pt x="26" y="4"/>
                      <a:pt x="26" y="3"/>
                      <a:pt x="24" y="3"/>
                    </a:cubicBezTo>
                    <a:cubicBezTo>
                      <a:pt x="23" y="2"/>
                      <a:pt x="22" y="2"/>
                      <a:pt x="20" y="2"/>
                    </a:cubicBezTo>
                    <a:cubicBezTo>
                      <a:pt x="19" y="2"/>
                      <a:pt x="15" y="2"/>
                      <a:pt x="13" y="2"/>
                    </a:cubicBezTo>
                    <a:cubicBezTo>
                      <a:pt x="11" y="2"/>
                      <a:pt x="6" y="2"/>
                      <a:pt x="4" y="1"/>
                    </a:cubicBezTo>
                    <a:cubicBezTo>
                      <a:pt x="2" y="1"/>
                      <a:pt x="0" y="0"/>
                      <a:pt x="0" y="0"/>
                    </a:cubicBezTo>
                    <a:cubicBezTo>
                      <a:pt x="0" y="0"/>
                      <a:pt x="2" y="2"/>
                      <a:pt x="3" y="3"/>
                    </a:cubicBezTo>
                    <a:cubicBezTo>
                      <a:pt x="4" y="4"/>
                      <a:pt x="5" y="4"/>
                      <a:pt x="7" y="5"/>
                    </a:cubicBezTo>
                    <a:cubicBezTo>
                      <a:pt x="8" y="5"/>
                      <a:pt x="11" y="6"/>
                      <a:pt x="11" y="6"/>
                    </a:cubicBezTo>
                    <a:cubicBezTo>
                      <a:pt x="11" y="6"/>
                      <a:pt x="9" y="7"/>
                      <a:pt x="8" y="7"/>
                    </a:cubicBezTo>
                    <a:cubicBezTo>
                      <a:pt x="6" y="8"/>
                      <a:pt x="5" y="8"/>
                      <a:pt x="3" y="7"/>
                    </a:cubicBezTo>
                    <a:cubicBezTo>
                      <a:pt x="2" y="7"/>
                      <a:pt x="1" y="7"/>
                      <a:pt x="1" y="7"/>
                    </a:cubicBezTo>
                    <a:cubicBezTo>
                      <a:pt x="1" y="7"/>
                      <a:pt x="2" y="8"/>
                      <a:pt x="3" y="9"/>
                    </a:cubicBezTo>
                    <a:cubicBezTo>
                      <a:pt x="4" y="10"/>
                      <a:pt x="6" y="11"/>
                      <a:pt x="9" y="11"/>
                    </a:cubicBezTo>
                    <a:cubicBezTo>
                      <a:pt x="11" y="12"/>
                      <a:pt x="15" y="12"/>
                      <a:pt x="15" y="12"/>
                    </a:cubicBezTo>
                    <a:cubicBezTo>
                      <a:pt x="16" y="12"/>
                      <a:pt x="21" y="10"/>
                      <a:pt x="23" y="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600">
                <a:extLst>
                  <a:ext uri="{FF2B5EF4-FFF2-40B4-BE49-F238E27FC236}">
                    <a16:creationId xmlns:a16="http://schemas.microsoft.com/office/drawing/2014/main" id="{FD218291-CF47-4195-910C-2BC6208AB416}"/>
                  </a:ext>
                </a:extLst>
              </p:cNvPr>
              <p:cNvSpPr>
                <a:spLocks/>
              </p:cNvSpPr>
              <p:nvPr/>
            </p:nvSpPr>
            <p:spPr bwMode="auto">
              <a:xfrm>
                <a:off x="5518894" y="5720800"/>
                <a:ext cx="34713" cy="31557"/>
              </a:xfrm>
              <a:custGeom>
                <a:avLst/>
                <a:gdLst>
                  <a:gd name="T0" fmla="*/ 11 w 11"/>
                  <a:gd name="T1" fmla="*/ 4 h 10"/>
                  <a:gd name="T2" fmla="*/ 3 w 11"/>
                  <a:gd name="T3" fmla="*/ 1 h 10"/>
                  <a:gd name="T4" fmla="*/ 2 w 11"/>
                  <a:gd name="T5" fmla="*/ 0 h 10"/>
                  <a:gd name="T6" fmla="*/ 1 w 11"/>
                  <a:gd name="T7" fmla="*/ 8 h 10"/>
                  <a:gd name="T8" fmla="*/ 8 w 11"/>
                  <a:gd name="T9" fmla="*/ 7 h 10"/>
                  <a:gd name="T10" fmla="*/ 11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11" y="4"/>
                    </a:moveTo>
                    <a:cubicBezTo>
                      <a:pt x="10" y="3"/>
                      <a:pt x="5" y="4"/>
                      <a:pt x="3" y="1"/>
                    </a:cubicBezTo>
                    <a:cubicBezTo>
                      <a:pt x="2" y="0"/>
                      <a:pt x="2" y="0"/>
                      <a:pt x="2" y="0"/>
                    </a:cubicBezTo>
                    <a:cubicBezTo>
                      <a:pt x="2" y="0"/>
                      <a:pt x="0" y="6"/>
                      <a:pt x="1" y="8"/>
                    </a:cubicBezTo>
                    <a:cubicBezTo>
                      <a:pt x="2" y="10"/>
                      <a:pt x="8" y="7"/>
                      <a:pt x="8" y="7"/>
                    </a:cubicBezTo>
                    <a:cubicBezTo>
                      <a:pt x="8" y="7"/>
                      <a:pt x="11" y="4"/>
                      <a:pt x="11" y="4"/>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601">
                <a:extLst>
                  <a:ext uri="{FF2B5EF4-FFF2-40B4-BE49-F238E27FC236}">
                    <a16:creationId xmlns:a16="http://schemas.microsoft.com/office/drawing/2014/main" id="{5B7F1D8D-84FB-4924-BB18-8A43DB9FA15E}"/>
                  </a:ext>
                </a:extLst>
              </p:cNvPr>
              <p:cNvSpPr>
                <a:spLocks/>
              </p:cNvSpPr>
              <p:nvPr/>
            </p:nvSpPr>
            <p:spPr bwMode="auto">
              <a:xfrm>
                <a:off x="5381622" y="5692398"/>
                <a:ext cx="28401" cy="28401"/>
              </a:xfrm>
              <a:custGeom>
                <a:avLst/>
                <a:gdLst>
                  <a:gd name="T0" fmla="*/ 0 w 9"/>
                  <a:gd name="T1" fmla="*/ 2 h 9"/>
                  <a:gd name="T2" fmla="*/ 5 w 9"/>
                  <a:gd name="T3" fmla="*/ 1 h 9"/>
                  <a:gd name="T4" fmla="*/ 9 w 9"/>
                  <a:gd name="T5" fmla="*/ 1 h 9"/>
                  <a:gd name="T6" fmla="*/ 7 w 9"/>
                  <a:gd name="T7" fmla="*/ 8 h 9"/>
                  <a:gd name="T8" fmla="*/ 0 w 9"/>
                  <a:gd name="T9" fmla="*/ 4 h 9"/>
                  <a:gd name="T10" fmla="*/ 0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0" y="2"/>
                    </a:moveTo>
                    <a:cubicBezTo>
                      <a:pt x="0" y="0"/>
                      <a:pt x="4" y="1"/>
                      <a:pt x="5" y="1"/>
                    </a:cubicBezTo>
                    <a:cubicBezTo>
                      <a:pt x="7" y="2"/>
                      <a:pt x="8" y="2"/>
                      <a:pt x="9" y="1"/>
                    </a:cubicBezTo>
                    <a:cubicBezTo>
                      <a:pt x="9" y="0"/>
                      <a:pt x="8" y="7"/>
                      <a:pt x="7" y="8"/>
                    </a:cubicBezTo>
                    <a:cubicBezTo>
                      <a:pt x="6" y="9"/>
                      <a:pt x="0" y="4"/>
                      <a:pt x="0" y="4"/>
                    </a:cubicBezTo>
                    <a:lnTo>
                      <a:pt x="0" y="2"/>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602">
                <a:extLst>
                  <a:ext uri="{FF2B5EF4-FFF2-40B4-BE49-F238E27FC236}">
                    <a16:creationId xmlns:a16="http://schemas.microsoft.com/office/drawing/2014/main" id="{7DF7043B-2C52-49B9-9653-3FA4F66B63FC}"/>
                  </a:ext>
                </a:extLst>
              </p:cNvPr>
              <p:cNvSpPr>
                <a:spLocks/>
              </p:cNvSpPr>
              <p:nvPr/>
            </p:nvSpPr>
            <p:spPr bwMode="auto">
              <a:xfrm>
                <a:off x="5372155" y="5698710"/>
                <a:ext cx="184608" cy="83626"/>
              </a:xfrm>
              <a:custGeom>
                <a:avLst/>
                <a:gdLst>
                  <a:gd name="T0" fmla="*/ 3 w 59"/>
                  <a:gd name="T1" fmla="*/ 0 h 27"/>
                  <a:gd name="T2" fmla="*/ 0 w 59"/>
                  <a:gd name="T3" fmla="*/ 8 h 27"/>
                  <a:gd name="T4" fmla="*/ 24 w 59"/>
                  <a:gd name="T5" fmla="*/ 23 h 27"/>
                  <a:gd name="T6" fmla="*/ 57 w 59"/>
                  <a:gd name="T7" fmla="*/ 21 h 27"/>
                  <a:gd name="T8" fmla="*/ 59 w 59"/>
                  <a:gd name="T9" fmla="*/ 12 h 27"/>
                  <a:gd name="T10" fmla="*/ 58 w 59"/>
                  <a:gd name="T11" fmla="*/ 11 h 27"/>
                  <a:gd name="T12" fmla="*/ 28 w 59"/>
                  <a:gd name="T13" fmla="*/ 14 h 27"/>
                  <a:gd name="T14" fmla="*/ 3 w 5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7">
                    <a:moveTo>
                      <a:pt x="3" y="0"/>
                    </a:moveTo>
                    <a:cubicBezTo>
                      <a:pt x="3" y="0"/>
                      <a:pt x="0" y="7"/>
                      <a:pt x="0" y="8"/>
                    </a:cubicBezTo>
                    <a:cubicBezTo>
                      <a:pt x="0" y="10"/>
                      <a:pt x="10" y="19"/>
                      <a:pt x="24" y="23"/>
                    </a:cubicBezTo>
                    <a:cubicBezTo>
                      <a:pt x="37" y="27"/>
                      <a:pt x="48" y="25"/>
                      <a:pt x="57" y="21"/>
                    </a:cubicBezTo>
                    <a:cubicBezTo>
                      <a:pt x="58" y="21"/>
                      <a:pt x="59" y="15"/>
                      <a:pt x="59" y="12"/>
                    </a:cubicBezTo>
                    <a:cubicBezTo>
                      <a:pt x="59" y="11"/>
                      <a:pt x="58" y="11"/>
                      <a:pt x="58" y="11"/>
                    </a:cubicBezTo>
                    <a:cubicBezTo>
                      <a:pt x="58" y="11"/>
                      <a:pt x="43" y="19"/>
                      <a:pt x="28" y="14"/>
                    </a:cubicBezTo>
                    <a:cubicBezTo>
                      <a:pt x="13" y="9"/>
                      <a:pt x="3" y="0"/>
                      <a:pt x="3"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603">
                <a:extLst>
                  <a:ext uri="{FF2B5EF4-FFF2-40B4-BE49-F238E27FC236}">
                    <a16:creationId xmlns:a16="http://schemas.microsoft.com/office/drawing/2014/main" id="{B1C6FE28-0D0E-49DE-ACAB-4A6CAC0F6D71}"/>
                  </a:ext>
                </a:extLst>
              </p:cNvPr>
              <p:cNvSpPr>
                <a:spLocks/>
              </p:cNvSpPr>
              <p:nvPr/>
            </p:nvSpPr>
            <p:spPr bwMode="auto">
              <a:xfrm>
                <a:off x="5378466" y="5711333"/>
                <a:ext cx="15778" cy="15778"/>
              </a:xfrm>
              <a:custGeom>
                <a:avLst/>
                <a:gdLst>
                  <a:gd name="T0" fmla="*/ 2 w 5"/>
                  <a:gd name="T1" fmla="*/ 5 h 5"/>
                  <a:gd name="T2" fmla="*/ 1 w 5"/>
                  <a:gd name="T3" fmla="*/ 4 h 5"/>
                  <a:gd name="T4" fmla="*/ 1 w 5"/>
                  <a:gd name="T5" fmla="*/ 1 h 5"/>
                  <a:gd name="T6" fmla="*/ 4 w 5"/>
                  <a:gd name="T7" fmla="*/ 1 h 5"/>
                  <a:gd name="T8" fmla="*/ 4 w 5"/>
                  <a:gd name="T9" fmla="*/ 3 h 5"/>
                  <a:gd name="T10" fmla="*/ 3 w 5"/>
                  <a:gd name="T11" fmla="*/ 2 h 5"/>
                  <a:gd name="T12" fmla="*/ 3 w 5"/>
                  <a:gd name="T13" fmla="*/ 1 h 5"/>
                  <a:gd name="T14" fmla="*/ 2 w 5"/>
                  <a:gd name="T15" fmla="*/ 2 h 5"/>
                  <a:gd name="T16" fmla="*/ 1 w 5"/>
                  <a:gd name="T17" fmla="*/ 4 h 5"/>
                  <a:gd name="T18" fmla="*/ 2 w 5"/>
                  <a:gd name="T19" fmla="*/ 4 h 5"/>
                  <a:gd name="T20" fmla="*/ 3 w 5"/>
                  <a:gd name="T21" fmla="*/ 3 h 5"/>
                  <a:gd name="T22" fmla="*/ 2 w 5"/>
                  <a:gd name="T23" fmla="*/ 3 h 5"/>
                  <a:gd name="T24" fmla="*/ 3 w 5"/>
                  <a:gd name="T25" fmla="*/ 2 h 5"/>
                  <a:gd name="T26" fmla="*/ 4 w 5"/>
                  <a:gd name="T27" fmla="*/ 3 h 5"/>
                  <a:gd name="T28" fmla="*/ 2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2" y="5"/>
                    </a:moveTo>
                    <a:cubicBezTo>
                      <a:pt x="2" y="5"/>
                      <a:pt x="1" y="5"/>
                      <a:pt x="1" y="4"/>
                    </a:cubicBezTo>
                    <a:cubicBezTo>
                      <a:pt x="0" y="3"/>
                      <a:pt x="0" y="2"/>
                      <a:pt x="1" y="1"/>
                    </a:cubicBezTo>
                    <a:cubicBezTo>
                      <a:pt x="2" y="1"/>
                      <a:pt x="3" y="0"/>
                      <a:pt x="4" y="1"/>
                    </a:cubicBezTo>
                    <a:cubicBezTo>
                      <a:pt x="4" y="2"/>
                      <a:pt x="5" y="2"/>
                      <a:pt x="4" y="3"/>
                    </a:cubicBezTo>
                    <a:cubicBezTo>
                      <a:pt x="3" y="2"/>
                      <a:pt x="3" y="2"/>
                      <a:pt x="3" y="2"/>
                    </a:cubicBezTo>
                    <a:cubicBezTo>
                      <a:pt x="4" y="2"/>
                      <a:pt x="4" y="2"/>
                      <a:pt x="3" y="1"/>
                    </a:cubicBezTo>
                    <a:cubicBezTo>
                      <a:pt x="3" y="1"/>
                      <a:pt x="2" y="2"/>
                      <a:pt x="2" y="2"/>
                    </a:cubicBezTo>
                    <a:cubicBezTo>
                      <a:pt x="1" y="3"/>
                      <a:pt x="1" y="3"/>
                      <a:pt x="1" y="4"/>
                    </a:cubicBezTo>
                    <a:cubicBezTo>
                      <a:pt x="1" y="4"/>
                      <a:pt x="2" y="4"/>
                      <a:pt x="2" y="4"/>
                    </a:cubicBezTo>
                    <a:cubicBezTo>
                      <a:pt x="3" y="3"/>
                      <a:pt x="3" y="3"/>
                      <a:pt x="3" y="3"/>
                    </a:cubicBezTo>
                    <a:cubicBezTo>
                      <a:pt x="2" y="3"/>
                      <a:pt x="2" y="3"/>
                      <a:pt x="2" y="3"/>
                    </a:cubicBezTo>
                    <a:cubicBezTo>
                      <a:pt x="3" y="2"/>
                      <a:pt x="3" y="2"/>
                      <a:pt x="3" y="2"/>
                    </a:cubicBezTo>
                    <a:cubicBezTo>
                      <a:pt x="4" y="3"/>
                      <a:pt x="4" y="3"/>
                      <a:pt x="4"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604">
                <a:extLst>
                  <a:ext uri="{FF2B5EF4-FFF2-40B4-BE49-F238E27FC236}">
                    <a16:creationId xmlns:a16="http://schemas.microsoft.com/office/drawing/2014/main" id="{6D93BDD0-F202-4B71-A599-AD52E19D9851}"/>
                  </a:ext>
                </a:extLst>
              </p:cNvPr>
              <p:cNvSpPr>
                <a:spLocks noEditPoints="1"/>
              </p:cNvSpPr>
              <p:nvPr/>
            </p:nvSpPr>
            <p:spPr bwMode="auto">
              <a:xfrm>
                <a:off x="5387934" y="5720800"/>
                <a:ext cx="12623" cy="12623"/>
              </a:xfrm>
              <a:custGeom>
                <a:avLst/>
                <a:gdLst>
                  <a:gd name="T0" fmla="*/ 1 w 4"/>
                  <a:gd name="T1" fmla="*/ 1 h 4"/>
                  <a:gd name="T2" fmla="*/ 3 w 4"/>
                  <a:gd name="T3" fmla="*/ 0 h 4"/>
                  <a:gd name="T4" fmla="*/ 3 w 4"/>
                  <a:gd name="T5" fmla="*/ 3 h 4"/>
                  <a:gd name="T6" fmla="*/ 1 w 4"/>
                  <a:gd name="T7" fmla="*/ 4 h 4"/>
                  <a:gd name="T8" fmla="*/ 1 w 4"/>
                  <a:gd name="T9" fmla="*/ 1 h 4"/>
                  <a:gd name="T10" fmla="*/ 1 w 4"/>
                  <a:gd name="T11" fmla="*/ 3 h 4"/>
                  <a:gd name="T12" fmla="*/ 3 w 4"/>
                  <a:gd name="T13" fmla="*/ 3 h 4"/>
                  <a:gd name="T14" fmla="*/ 3 w 4"/>
                  <a:gd name="T15" fmla="*/ 1 h 4"/>
                  <a:gd name="T16" fmla="*/ 1 w 4"/>
                  <a:gd name="T17" fmla="*/ 2 h 4"/>
                  <a:gd name="T18" fmla="*/ 1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1"/>
                    </a:moveTo>
                    <a:cubicBezTo>
                      <a:pt x="2" y="0"/>
                      <a:pt x="2" y="0"/>
                      <a:pt x="3" y="0"/>
                    </a:cubicBezTo>
                    <a:cubicBezTo>
                      <a:pt x="4" y="1"/>
                      <a:pt x="4" y="2"/>
                      <a:pt x="3" y="3"/>
                    </a:cubicBezTo>
                    <a:cubicBezTo>
                      <a:pt x="3" y="4"/>
                      <a:pt x="2" y="4"/>
                      <a:pt x="1" y="4"/>
                    </a:cubicBezTo>
                    <a:cubicBezTo>
                      <a:pt x="0" y="3"/>
                      <a:pt x="0" y="2"/>
                      <a:pt x="1" y="1"/>
                    </a:cubicBezTo>
                    <a:close/>
                    <a:moveTo>
                      <a:pt x="1" y="3"/>
                    </a:moveTo>
                    <a:cubicBezTo>
                      <a:pt x="2" y="4"/>
                      <a:pt x="2" y="3"/>
                      <a:pt x="3" y="3"/>
                    </a:cubicBezTo>
                    <a:cubicBezTo>
                      <a:pt x="3" y="2"/>
                      <a:pt x="4" y="1"/>
                      <a:pt x="3" y="1"/>
                    </a:cubicBezTo>
                    <a:cubicBezTo>
                      <a:pt x="3" y="0"/>
                      <a:pt x="2" y="1"/>
                      <a:pt x="1" y="2"/>
                    </a:cubicBezTo>
                    <a:cubicBezTo>
                      <a:pt x="1" y="2"/>
                      <a:pt x="1" y="3"/>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605">
                <a:extLst>
                  <a:ext uri="{FF2B5EF4-FFF2-40B4-BE49-F238E27FC236}">
                    <a16:creationId xmlns:a16="http://schemas.microsoft.com/office/drawing/2014/main" id="{97119B0C-F97F-4143-BD32-CEB5AEF33D77}"/>
                  </a:ext>
                </a:extLst>
              </p:cNvPr>
              <p:cNvSpPr>
                <a:spLocks noEditPoints="1"/>
              </p:cNvSpPr>
              <p:nvPr/>
            </p:nvSpPr>
            <p:spPr bwMode="auto">
              <a:xfrm>
                <a:off x="5397401" y="5727111"/>
                <a:ext cx="12623" cy="15778"/>
              </a:xfrm>
              <a:custGeom>
                <a:avLst/>
                <a:gdLst>
                  <a:gd name="T0" fmla="*/ 2 w 4"/>
                  <a:gd name="T1" fmla="*/ 0 h 5"/>
                  <a:gd name="T2" fmla="*/ 3 w 4"/>
                  <a:gd name="T3" fmla="*/ 0 h 5"/>
                  <a:gd name="T4" fmla="*/ 4 w 4"/>
                  <a:gd name="T5" fmla="*/ 3 h 5"/>
                  <a:gd name="T6" fmla="*/ 1 w 4"/>
                  <a:gd name="T7" fmla="*/ 4 h 5"/>
                  <a:gd name="T8" fmla="*/ 0 w 4"/>
                  <a:gd name="T9" fmla="*/ 3 h 5"/>
                  <a:gd name="T10" fmla="*/ 2 w 4"/>
                  <a:gd name="T11" fmla="*/ 0 h 5"/>
                  <a:gd name="T12" fmla="*/ 1 w 4"/>
                  <a:gd name="T13" fmla="*/ 3 h 5"/>
                  <a:gd name="T14" fmla="*/ 1 w 4"/>
                  <a:gd name="T15" fmla="*/ 3 h 5"/>
                  <a:gd name="T16" fmla="*/ 3 w 4"/>
                  <a:gd name="T17" fmla="*/ 3 h 5"/>
                  <a:gd name="T18" fmla="*/ 3 w 4"/>
                  <a:gd name="T19" fmla="*/ 1 h 5"/>
                  <a:gd name="T20" fmla="*/ 3 w 4"/>
                  <a:gd name="T21" fmla="*/ 1 h 5"/>
                  <a:gd name="T22" fmla="*/ 1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3" y="0"/>
                      <a:pt x="3" y="0"/>
                      <a:pt x="3" y="0"/>
                    </a:cubicBezTo>
                    <a:cubicBezTo>
                      <a:pt x="4" y="1"/>
                      <a:pt x="4" y="2"/>
                      <a:pt x="4" y="3"/>
                    </a:cubicBezTo>
                    <a:cubicBezTo>
                      <a:pt x="3" y="5"/>
                      <a:pt x="2" y="4"/>
                      <a:pt x="1" y="4"/>
                    </a:cubicBezTo>
                    <a:cubicBezTo>
                      <a:pt x="0" y="3"/>
                      <a:pt x="0" y="3"/>
                      <a:pt x="0" y="3"/>
                    </a:cubicBezTo>
                    <a:lnTo>
                      <a:pt x="2" y="0"/>
                    </a:lnTo>
                    <a:close/>
                    <a:moveTo>
                      <a:pt x="1" y="3"/>
                    </a:moveTo>
                    <a:cubicBezTo>
                      <a:pt x="1" y="3"/>
                      <a:pt x="1" y="3"/>
                      <a:pt x="1" y="3"/>
                    </a:cubicBezTo>
                    <a:cubicBezTo>
                      <a:pt x="2" y="4"/>
                      <a:pt x="2" y="3"/>
                      <a:pt x="3" y="3"/>
                    </a:cubicBezTo>
                    <a:cubicBezTo>
                      <a:pt x="3" y="2"/>
                      <a:pt x="4" y="1"/>
                      <a:pt x="3" y="1"/>
                    </a:cubicBezTo>
                    <a:cubicBezTo>
                      <a:pt x="3" y="1"/>
                      <a:pt x="3" y="1"/>
                      <a:pt x="3" y="1"/>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606">
                <a:extLst>
                  <a:ext uri="{FF2B5EF4-FFF2-40B4-BE49-F238E27FC236}">
                    <a16:creationId xmlns:a16="http://schemas.microsoft.com/office/drawing/2014/main" id="{C96B27D1-587C-4610-B097-B5D0AA95DFD8}"/>
                  </a:ext>
                </a:extLst>
              </p:cNvPr>
              <p:cNvSpPr>
                <a:spLocks noEditPoints="1"/>
              </p:cNvSpPr>
              <p:nvPr/>
            </p:nvSpPr>
            <p:spPr bwMode="auto">
              <a:xfrm>
                <a:off x="5413179" y="5733422"/>
                <a:ext cx="12623" cy="15778"/>
              </a:xfrm>
              <a:custGeom>
                <a:avLst/>
                <a:gdLst>
                  <a:gd name="T0" fmla="*/ 2 w 4"/>
                  <a:gd name="T1" fmla="*/ 0 h 5"/>
                  <a:gd name="T2" fmla="*/ 3 w 4"/>
                  <a:gd name="T3" fmla="*/ 1 h 5"/>
                  <a:gd name="T4" fmla="*/ 3 w 4"/>
                  <a:gd name="T5" fmla="*/ 2 h 5"/>
                  <a:gd name="T6" fmla="*/ 2 w 4"/>
                  <a:gd name="T7" fmla="*/ 3 h 5"/>
                  <a:gd name="T8" fmla="*/ 2 w 4"/>
                  <a:gd name="T9" fmla="*/ 3 h 5"/>
                  <a:gd name="T10" fmla="*/ 3 w 4"/>
                  <a:gd name="T11" fmla="*/ 4 h 5"/>
                  <a:gd name="T12" fmla="*/ 1 w 4"/>
                  <a:gd name="T13" fmla="*/ 4 h 5"/>
                  <a:gd name="T14" fmla="*/ 0 w 4"/>
                  <a:gd name="T15" fmla="*/ 4 h 5"/>
                  <a:gd name="T16" fmla="*/ 2 w 4"/>
                  <a:gd name="T17" fmla="*/ 0 h 5"/>
                  <a:gd name="T18" fmla="*/ 1 w 4"/>
                  <a:gd name="T19" fmla="*/ 4 h 5"/>
                  <a:gd name="T20" fmla="*/ 1 w 4"/>
                  <a:gd name="T21" fmla="*/ 4 h 5"/>
                  <a:gd name="T22" fmla="*/ 2 w 4"/>
                  <a:gd name="T23" fmla="*/ 4 h 5"/>
                  <a:gd name="T24" fmla="*/ 1 w 4"/>
                  <a:gd name="T25" fmla="*/ 3 h 5"/>
                  <a:gd name="T26" fmla="*/ 1 w 4"/>
                  <a:gd name="T27" fmla="*/ 3 h 5"/>
                  <a:gd name="T28" fmla="*/ 1 w 4"/>
                  <a:gd name="T29" fmla="*/ 4 h 5"/>
                  <a:gd name="T30" fmla="*/ 1 w 4"/>
                  <a:gd name="T31" fmla="*/ 2 h 5"/>
                  <a:gd name="T32" fmla="*/ 2 w 4"/>
                  <a:gd name="T33" fmla="*/ 2 h 5"/>
                  <a:gd name="T34" fmla="*/ 3 w 4"/>
                  <a:gd name="T35" fmla="*/ 2 h 5"/>
                  <a:gd name="T36" fmla="*/ 2 w 4"/>
                  <a:gd name="T37" fmla="*/ 1 h 5"/>
                  <a:gd name="T38" fmla="*/ 2 w 4"/>
                  <a:gd name="T39" fmla="*/ 1 h 5"/>
                  <a:gd name="T40" fmla="*/ 1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2" y="0"/>
                    </a:moveTo>
                    <a:cubicBezTo>
                      <a:pt x="3" y="1"/>
                      <a:pt x="3" y="1"/>
                      <a:pt x="3" y="1"/>
                    </a:cubicBezTo>
                    <a:cubicBezTo>
                      <a:pt x="3" y="1"/>
                      <a:pt x="4" y="2"/>
                      <a:pt x="3" y="2"/>
                    </a:cubicBezTo>
                    <a:cubicBezTo>
                      <a:pt x="3" y="3"/>
                      <a:pt x="3" y="3"/>
                      <a:pt x="2" y="3"/>
                    </a:cubicBezTo>
                    <a:cubicBezTo>
                      <a:pt x="2" y="3"/>
                      <a:pt x="2" y="3"/>
                      <a:pt x="2" y="3"/>
                    </a:cubicBezTo>
                    <a:cubicBezTo>
                      <a:pt x="3" y="3"/>
                      <a:pt x="3" y="4"/>
                      <a:pt x="3" y="4"/>
                    </a:cubicBezTo>
                    <a:cubicBezTo>
                      <a:pt x="2" y="5"/>
                      <a:pt x="1" y="5"/>
                      <a:pt x="1" y="4"/>
                    </a:cubicBezTo>
                    <a:cubicBezTo>
                      <a:pt x="0" y="4"/>
                      <a:pt x="0" y="4"/>
                      <a:pt x="0" y="4"/>
                    </a:cubicBezTo>
                    <a:lnTo>
                      <a:pt x="2" y="0"/>
                    </a:lnTo>
                    <a:close/>
                    <a:moveTo>
                      <a:pt x="1" y="4"/>
                    </a:moveTo>
                    <a:cubicBezTo>
                      <a:pt x="1" y="4"/>
                      <a:pt x="1" y="4"/>
                      <a:pt x="1" y="4"/>
                    </a:cubicBezTo>
                    <a:cubicBezTo>
                      <a:pt x="1" y="4"/>
                      <a:pt x="2" y="4"/>
                      <a:pt x="2" y="4"/>
                    </a:cubicBezTo>
                    <a:cubicBezTo>
                      <a:pt x="2" y="3"/>
                      <a:pt x="2" y="3"/>
                      <a:pt x="1" y="3"/>
                    </a:cubicBezTo>
                    <a:cubicBezTo>
                      <a:pt x="1" y="3"/>
                      <a:pt x="1" y="3"/>
                      <a:pt x="1" y="3"/>
                    </a:cubicBezTo>
                    <a:lnTo>
                      <a:pt x="1" y="4"/>
                    </a:lnTo>
                    <a:close/>
                    <a:moveTo>
                      <a:pt x="1" y="2"/>
                    </a:moveTo>
                    <a:cubicBezTo>
                      <a:pt x="2" y="2"/>
                      <a:pt x="2" y="2"/>
                      <a:pt x="2" y="2"/>
                    </a:cubicBezTo>
                    <a:cubicBezTo>
                      <a:pt x="2" y="3"/>
                      <a:pt x="2" y="3"/>
                      <a:pt x="3" y="2"/>
                    </a:cubicBezTo>
                    <a:cubicBezTo>
                      <a:pt x="3" y="2"/>
                      <a:pt x="3" y="1"/>
                      <a:pt x="2" y="1"/>
                    </a:cubicBezTo>
                    <a:cubicBezTo>
                      <a:pt x="2" y="1"/>
                      <a:pt x="2" y="1"/>
                      <a:pt x="2"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608">
                <a:extLst>
                  <a:ext uri="{FF2B5EF4-FFF2-40B4-BE49-F238E27FC236}">
                    <a16:creationId xmlns:a16="http://schemas.microsoft.com/office/drawing/2014/main" id="{2048BCEF-3C76-4E89-97F7-43E6402AD0ED}"/>
                  </a:ext>
                </a:extLst>
              </p:cNvPr>
              <p:cNvSpPr>
                <a:spLocks/>
              </p:cNvSpPr>
              <p:nvPr/>
            </p:nvSpPr>
            <p:spPr bwMode="auto">
              <a:xfrm>
                <a:off x="5422645" y="5739734"/>
                <a:ext cx="12623" cy="14200"/>
              </a:xfrm>
              <a:custGeom>
                <a:avLst/>
                <a:gdLst>
                  <a:gd name="T0" fmla="*/ 2 w 8"/>
                  <a:gd name="T1" fmla="*/ 0 h 9"/>
                  <a:gd name="T2" fmla="*/ 8 w 8"/>
                  <a:gd name="T3" fmla="*/ 2 h 9"/>
                  <a:gd name="T4" fmla="*/ 6 w 8"/>
                  <a:gd name="T5" fmla="*/ 2 h 9"/>
                  <a:gd name="T6" fmla="*/ 4 w 8"/>
                  <a:gd name="T7" fmla="*/ 2 h 9"/>
                  <a:gd name="T8" fmla="*/ 2 w 8"/>
                  <a:gd name="T9" fmla="*/ 4 h 9"/>
                  <a:gd name="T10" fmla="*/ 6 w 8"/>
                  <a:gd name="T11" fmla="*/ 4 h 9"/>
                  <a:gd name="T12" fmla="*/ 6 w 8"/>
                  <a:gd name="T13" fmla="*/ 6 h 9"/>
                  <a:gd name="T14" fmla="*/ 2 w 8"/>
                  <a:gd name="T15" fmla="*/ 4 h 9"/>
                  <a:gd name="T16" fmla="*/ 2 w 8"/>
                  <a:gd name="T17" fmla="*/ 6 h 9"/>
                  <a:gd name="T18" fmla="*/ 4 w 8"/>
                  <a:gd name="T19" fmla="*/ 8 h 9"/>
                  <a:gd name="T20" fmla="*/ 4 w 8"/>
                  <a:gd name="T21" fmla="*/ 9 h 9"/>
                  <a:gd name="T22" fmla="*/ 0 w 8"/>
                  <a:gd name="T23" fmla="*/ 8 h 9"/>
                  <a:gd name="T24" fmla="*/ 2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2" y="0"/>
                    </a:moveTo>
                    <a:lnTo>
                      <a:pt x="8" y="2"/>
                    </a:lnTo>
                    <a:lnTo>
                      <a:pt x="6" y="2"/>
                    </a:lnTo>
                    <a:lnTo>
                      <a:pt x="4" y="2"/>
                    </a:lnTo>
                    <a:lnTo>
                      <a:pt x="2" y="4"/>
                    </a:lnTo>
                    <a:lnTo>
                      <a:pt x="6" y="4"/>
                    </a:lnTo>
                    <a:lnTo>
                      <a:pt x="6" y="6"/>
                    </a:lnTo>
                    <a:lnTo>
                      <a:pt x="2" y="4"/>
                    </a:lnTo>
                    <a:lnTo>
                      <a:pt x="2" y="6"/>
                    </a:lnTo>
                    <a:lnTo>
                      <a:pt x="4" y="8"/>
                    </a:lnTo>
                    <a:lnTo>
                      <a:pt x="4" y="9"/>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609">
                <a:extLst>
                  <a:ext uri="{FF2B5EF4-FFF2-40B4-BE49-F238E27FC236}">
                    <a16:creationId xmlns:a16="http://schemas.microsoft.com/office/drawing/2014/main" id="{0A1131EF-CAA7-413C-9235-D059E5F39068}"/>
                  </a:ext>
                </a:extLst>
              </p:cNvPr>
              <p:cNvSpPr>
                <a:spLocks/>
              </p:cNvSpPr>
              <p:nvPr/>
            </p:nvSpPr>
            <p:spPr bwMode="auto">
              <a:xfrm>
                <a:off x="5435268" y="5746045"/>
                <a:ext cx="18934" cy="14200"/>
              </a:xfrm>
              <a:custGeom>
                <a:avLst/>
                <a:gdLst>
                  <a:gd name="T0" fmla="*/ 4 w 12"/>
                  <a:gd name="T1" fmla="*/ 0 h 9"/>
                  <a:gd name="T2" fmla="*/ 6 w 12"/>
                  <a:gd name="T3" fmla="*/ 0 h 9"/>
                  <a:gd name="T4" fmla="*/ 6 w 12"/>
                  <a:gd name="T5" fmla="*/ 7 h 9"/>
                  <a:gd name="T6" fmla="*/ 6 w 12"/>
                  <a:gd name="T7" fmla="*/ 7 h 9"/>
                  <a:gd name="T8" fmla="*/ 10 w 12"/>
                  <a:gd name="T9" fmla="*/ 2 h 9"/>
                  <a:gd name="T10" fmla="*/ 12 w 12"/>
                  <a:gd name="T11" fmla="*/ 2 h 9"/>
                  <a:gd name="T12" fmla="*/ 8 w 12"/>
                  <a:gd name="T13" fmla="*/ 9 h 9"/>
                  <a:gd name="T14" fmla="*/ 8 w 12"/>
                  <a:gd name="T15" fmla="*/ 9 h 9"/>
                  <a:gd name="T16" fmla="*/ 10 w 12"/>
                  <a:gd name="T17" fmla="*/ 4 h 9"/>
                  <a:gd name="T18" fmla="*/ 10 w 12"/>
                  <a:gd name="T19" fmla="*/ 4 h 9"/>
                  <a:gd name="T20" fmla="*/ 6 w 12"/>
                  <a:gd name="T21" fmla="*/ 7 h 9"/>
                  <a:gd name="T22" fmla="*/ 4 w 12"/>
                  <a:gd name="T23" fmla="*/ 7 h 9"/>
                  <a:gd name="T24" fmla="*/ 4 w 12"/>
                  <a:gd name="T25" fmla="*/ 2 h 9"/>
                  <a:gd name="T26" fmla="*/ 4 w 12"/>
                  <a:gd name="T27" fmla="*/ 2 h 9"/>
                  <a:gd name="T28" fmla="*/ 2 w 12"/>
                  <a:gd name="T29" fmla="*/ 7 h 9"/>
                  <a:gd name="T30" fmla="*/ 0 w 12"/>
                  <a:gd name="T31" fmla="*/ 7 h 9"/>
                  <a:gd name="T32" fmla="*/ 4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4" y="0"/>
                    </a:moveTo>
                    <a:lnTo>
                      <a:pt x="6" y="0"/>
                    </a:lnTo>
                    <a:lnTo>
                      <a:pt x="6" y="7"/>
                    </a:lnTo>
                    <a:lnTo>
                      <a:pt x="6" y="7"/>
                    </a:lnTo>
                    <a:lnTo>
                      <a:pt x="10" y="2"/>
                    </a:lnTo>
                    <a:lnTo>
                      <a:pt x="12" y="2"/>
                    </a:lnTo>
                    <a:lnTo>
                      <a:pt x="8" y="9"/>
                    </a:lnTo>
                    <a:lnTo>
                      <a:pt x="8" y="9"/>
                    </a:lnTo>
                    <a:lnTo>
                      <a:pt x="10" y="4"/>
                    </a:lnTo>
                    <a:lnTo>
                      <a:pt x="10" y="4"/>
                    </a:lnTo>
                    <a:lnTo>
                      <a:pt x="6" y="7"/>
                    </a:lnTo>
                    <a:lnTo>
                      <a:pt x="4" y="7"/>
                    </a:lnTo>
                    <a:lnTo>
                      <a:pt x="4" y="2"/>
                    </a:lnTo>
                    <a:lnTo>
                      <a:pt x="4" y="2"/>
                    </a:lnTo>
                    <a:lnTo>
                      <a:pt x="2" y="7"/>
                    </a:lnTo>
                    <a:lnTo>
                      <a:pt x="0" y="7"/>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610">
                <a:extLst>
                  <a:ext uri="{FF2B5EF4-FFF2-40B4-BE49-F238E27FC236}">
                    <a16:creationId xmlns:a16="http://schemas.microsoft.com/office/drawing/2014/main" id="{52A5E892-56EF-4A75-A12C-83E424FA28EA}"/>
                  </a:ext>
                </a:extLst>
              </p:cNvPr>
              <p:cNvSpPr>
                <a:spLocks/>
              </p:cNvSpPr>
              <p:nvPr/>
            </p:nvSpPr>
            <p:spPr bwMode="auto">
              <a:xfrm>
                <a:off x="5454202" y="5749201"/>
                <a:ext cx="9467" cy="14200"/>
              </a:xfrm>
              <a:custGeom>
                <a:avLst/>
                <a:gdLst>
                  <a:gd name="T0" fmla="*/ 0 w 6"/>
                  <a:gd name="T1" fmla="*/ 5 h 9"/>
                  <a:gd name="T2" fmla="*/ 0 w 6"/>
                  <a:gd name="T3" fmla="*/ 0 h 9"/>
                  <a:gd name="T4" fmla="*/ 2 w 6"/>
                  <a:gd name="T5" fmla="*/ 0 h 9"/>
                  <a:gd name="T6" fmla="*/ 2 w 6"/>
                  <a:gd name="T7" fmla="*/ 3 h 9"/>
                  <a:gd name="T8" fmla="*/ 4 w 6"/>
                  <a:gd name="T9" fmla="*/ 2 h 9"/>
                  <a:gd name="T10" fmla="*/ 6 w 6"/>
                  <a:gd name="T11" fmla="*/ 2 h 9"/>
                  <a:gd name="T12" fmla="*/ 2 w 6"/>
                  <a:gd name="T13" fmla="*/ 5 h 9"/>
                  <a:gd name="T14" fmla="*/ 2 w 6"/>
                  <a:gd name="T15" fmla="*/ 9 h 9"/>
                  <a:gd name="T16" fmla="*/ 0 w 6"/>
                  <a:gd name="T17" fmla="*/ 7 h 9"/>
                  <a:gd name="T18" fmla="*/ 0 w 6"/>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0" y="5"/>
                    </a:moveTo>
                    <a:lnTo>
                      <a:pt x="0" y="0"/>
                    </a:lnTo>
                    <a:lnTo>
                      <a:pt x="2" y="0"/>
                    </a:lnTo>
                    <a:lnTo>
                      <a:pt x="2" y="3"/>
                    </a:lnTo>
                    <a:lnTo>
                      <a:pt x="4" y="2"/>
                    </a:lnTo>
                    <a:lnTo>
                      <a:pt x="6" y="2"/>
                    </a:lnTo>
                    <a:lnTo>
                      <a:pt x="2" y="5"/>
                    </a:lnTo>
                    <a:lnTo>
                      <a:pt x="2" y="9"/>
                    </a:lnTo>
                    <a:lnTo>
                      <a:pt x="0" y="7"/>
                    </a:lnTo>
                    <a:lnTo>
                      <a:pt x="0"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611">
                <a:extLst>
                  <a:ext uri="{FF2B5EF4-FFF2-40B4-BE49-F238E27FC236}">
                    <a16:creationId xmlns:a16="http://schemas.microsoft.com/office/drawing/2014/main" id="{474C8B3F-C75F-40FE-9416-B713F21065A9}"/>
                  </a:ext>
                </a:extLst>
              </p:cNvPr>
              <p:cNvSpPr>
                <a:spLocks/>
              </p:cNvSpPr>
              <p:nvPr/>
            </p:nvSpPr>
            <p:spPr bwMode="auto">
              <a:xfrm>
                <a:off x="5466825" y="5752357"/>
                <a:ext cx="7890" cy="14200"/>
              </a:xfrm>
              <a:custGeom>
                <a:avLst/>
                <a:gdLst>
                  <a:gd name="T0" fmla="*/ 3 w 3"/>
                  <a:gd name="T1" fmla="*/ 1 h 5"/>
                  <a:gd name="T2" fmla="*/ 2 w 3"/>
                  <a:gd name="T3" fmla="*/ 1 h 5"/>
                  <a:gd name="T4" fmla="*/ 1 w 3"/>
                  <a:gd name="T5" fmla="*/ 1 h 5"/>
                  <a:gd name="T6" fmla="*/ 3 w 3"/>
                  <a:gd name="T7" fmla="*/ 4 h 5"/>
                  <a:gd name="T8" fmla="*/ 1 w 3"/>
                  <a:gd name="T9" fmla="*/ 5 h 5"/>
                  <a:gd name="T10" fmla="*/ 0 w 3"/>
                  <a:gd name="T11" fmla="*/ 4 h 5"/>
                  <a:gd name="T12" fmla="*/ 0 w 3"/>
                  <a:gd name="T13" fmla="*/ 4 h 5"/>
                  <a:gd name="T14" fmla="*/ 1 w 3"/>
                  <a:gd name="T15" fmla="*/ 4 h 5"/>
                  <a:gd name="T16" fmla="*/ 2 w 3"/>
                  <a:gd name="T17" fmla="*/ 4 h 5"/>
                  <a:gd name="T18" fmla="*/ 0 w 3"/>
                  <a:gd name="T19" fmla="*/ 1 h 5"/>
                  <a:gd name="T20" fmla="*/ 2 w 3"/>
                  <a:gd name="T21" fmla="*/ 1 h 5"/>
                  <a:gd name="T22" fmla="*/ 3 w 3"/>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1"/>
                    </a:moveTo>
                    <a:cubicBezTo>
                      <a:pt x="3" y="1"/>
                      <a:pt x="2" y="1"/>
                      <a:pt x="2" y="1"/>
                    </a:cubicBezTo>
                    <a:cubicBezTo>
                      <a:pt x="1" y="1"/>
                      <a:pt x="1" y="1"/>
                      <a:pt x="1" y="1"/>
                    </a:cubicBezTo>
                    <a:cubicBezTo>
                      <a:pt x="1" y="2"/>
                      <a:pt x="3" y="2"/>
                      <a:pt x="3" y="4"/>
                    </a:cubicBezTo>
                    <a:cubicBezTo>
                      <a:pt x="3" y="4"/>
                      <a:pt x="2" y="5"/>
                      <a:pt x="1" y="5"/>
                    </a:cubicBezTo>
                    <a:cubicBezTo>
                      <a:pt x="1" y="4"/>
                      <a:pt x="0" y="4"/>
                      <a:pt x="0" y="4"/>
                    </a:cubicBezTo>
                    <a:cubicBezTo>
                      <a:pt x="0" y="4"/>
                      <a:pt x="0" y="4"/>
                      <a:pt x="0" y="4"/>
                    </a:cubicBezTo>
                    <a:cubicBezTo>
                      <a:pt x="0" y="4"/>
                      <a:pt x="1" y="4"/>
                      <a:pt x="1" y="4"/>
                    </a:cubicBezTo>
                    <a:cubicBezTo>
                      <a:pt x="2" y="4"/>
                      <a:pt x="2" y="4"/>
                      <a:pt x="2" y="4"/>
                    </a:cubicBezTo>
                    <a:cubicBezTo>
                      <a:pt x="2" y="3"/>
                      <a:pt x="0" y="3"/>
                      <a:pt x="0" y="1"/>
                    </a:cubicBezTo>
                    <a:cubicBezTo>
                      <a:pt x="1" y="1"/>
                      <a:pt x="1" y="0"/>
                      <a:pt x="2" y="1"/>
                    </a:cubicBezTo>
                    <a:cubicBezTo>
                      <a:pt x="2" y="1"/>
                      <a:pt x="3" y="1"/>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612">
                <a:extLst>
                  <a:ext uri="{FF2B5EF4-FFF2-40B4-BE49-F238E27FC236}">
                    <a16:creationId xmlns:a16="http://schemas.microsoft.com/office/drawing/2014/main" id="{E1AD49A3-B231-48FB-9A2F-41FBDFD06534}"/>
                  </a:ext>
                </a:extLst>
              </p:cNvPr>
              <p:cNvSpPr>
                <a:spLocks/>
              </p:cNvSpPr>
              <p:nvPr/>
            </p:nvSpPr>
            <p:spPr bwMode="auto">
              <a:xfrm>
                <a:off x="5474715" y="5753934"/>
                <a:ext cx="9467" cy="12623"/>
              </a:xfrm>
              <a:custGeom>
                <a:avLst/>
                <a:gdLst>
                  <a:gd name="T0" fmla="*/ 2 w 6"/>
                  <a:gd name="T1" fmla="*/ 0 h 8"/>
                  <a:gd name="T2" fmla="*/ 0 w 6"/>
                  <a:gd name="T3" fmla="*/ 0 h 8"/>
                  <a:gd name="T4" fmla="*/ 0 w 6"/>
                  <a:gd name="T5" fmla="*/ 0 h 8"/>
                  <a:gd name="T6" fmla="*/ 6 w 6"/>
                  <a:gd name="T7" fmla="*/ 0 h 8"/>
                  <a:gd name="T8" fmla="*/ 6 w 6"/>
                  <a:gd name="T9" fmla="*/ 2 h 8"/>
                  <a:gd name="T10" fmla="*/ 4 w 6"/>
                  <a:gd name="T11" fmla="*/ 0 h 8"/>
                  <a:gd name="T12" fmla="*/ 4 w 6"/>
                  <a:gd name="T13" fmla="*/ 8 h 8"/>
                  <a:gd name="T14" fmla="*/ 2 w 6"/>
                  <a:gd name="T15" fmla="*/ 8 h 8"/>
                  <a:gd name="T16" fmla="*/ 2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0"/>
                    </a:moveTo>
                    <a:lnTo>
                      <a:pt x="0" y="0"/>
                    </a:lnTo>
                    <a:lnTo>
                      <a:pt x="0" y="0"/>
                    </a:lnTo>
                    <a:lnTo>
                      <a:pt x="6" y="0"/>
                    </a:lnTo>
                    <a:lnTo>
                      <a:pt x="6" y="2"/>
                    </a:lnTo>
                    <a:lnTo>
                      <a:pt x="4" y="0"/>
                    </a:lnTo>
                    <a:lnTo>
                      <a:pt x="4" y="8"/>
                    </a:lnTo>
                    <a:lnTo>
                      <a:pt x="2"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613">
                <a:extLst>
                  <a:ext uri="{FF2B5EF4-FFF2-40B4-BE49-F238E27FC236}">
                    <a16:creationId xmlns:a16="http://schemas.microsoft.com/office/drawing/2014/main" id="{3C1962F0-8C0F-4985-A003-A36D10E6CA4A}"/>
                  </a:ext>
                </a:extLst>
              </p:cNvPr>
              <p:cNvSpPr>
                <a:spLocks noEditPoints="1"/>
              </p:cNvSpPr>
              <p:nvPr/>
            </p:nvSpPr>
            <p:spPr bwMode="auto">
              <a:xfrm>
                <a:off x="5484182" y="5753934"/>
                <a:ext cx="9467" cy="12623"/>
              </a:xfrm>
              <a:custGeom>
                <a:avLst/>
                <a:gdLst>
                  <a:gd name="T0" fmla="*/ 0 w 3"/>
                  <a:gd name="T1" fmla="*/ 0 h 4"/>
                  <a:gd name="T2" fmla="*/ 1 w 3"/>
                  <a:gd name="T3" fmla="*/ 0 h 4"/>
                  <a:gd name="T4" fmla="*/ 3 w 3"/>
                  <a:gd name="T5" fmla="*/ 1 h 4"/>
                  <a:gd name="T6" fmla="*/ 2 w 3"/>
                  <a:gd name="T7" fmla="*/ 2 h 4"/>
                  <a:gd name="T8" fmla="*/ 2 w 3"/>
                  <a:gd name="T9" fmla="*/ 2 h 4"/>
                  <a:gd name="T10" fmla="*/ 3 w 3"/>
                  <a:gd name="T11" fmla="*/ 3 h 4"/>
                  <a:gd name="T12" fmla="*/ 3 w 3"/>
                  <a:gd name="T13" fmla="*/ 4 h 4"/>
                  <a:gd name="T14" fmla="*/ 2 w 3"/>
                  <a:gd name="T15" fmla="*/ 4 h 4"/>
                  <a:gd name="T16" fmla="*/ 2 w 3"/>
                  <a:gd name="T17" fmla="*/ 3 h 4"/>
                  <a:gd name="T18" fmla="*/ 1 w 3"/>
                  <a:gd name="T19" fmla="*/ 2 h 4"/>
                  <a:gd name="T20" fmla="*/ 1 w 3"/>
                  <a:gd name="T21" fmla="*/ 2 h 4"/>
                  <a:gd name="T22" fmla="*/ 1 w 3"/>
                  <a:gd name="T23" fmla="*/ 4 h 4"/>
                  <a:gd name="T24" fmla="*/ 0 w 3"/>
                  <a:gd name="T25" fmla="*/ 4 h 4"/>
                  <a:gd name="T26" fmla="*/ 0 w 3"/>
                  <a:gd name="T27" fmla="*/ 0 h 4"/>
                  <a:gd name="T28" fmla="*/ 1 w 3"/>
                  <a:gd name="T29" fmla="*/ 2 h 4"/>
                  <a:gd name="T30" fmla="*/ 1 w 3"/>
                  <a:gd name="T31" fmla="*/ 2 h 4"/>
                  <a:gd name="T32" fmla="*/ 2 w 3"/>
                  <a:gd name="T33" fmla="*/ 1 h 4"/>
                  <a:gd name="T34" fmla="*/ 1 w 3"/>
                  <a:gd name="T35" fmla="*/ 1 h 4"/>
                  <a:gd name="T36" fmla="*/ 1 w 3"/>
                  <a:gd name="T37" fmla="*/ 1 h 4"/>
                  <a:gd name="T38" fmla="*/ 1 w 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0" y="0"/>
                    </a:moveTo>
                    <a:cubicBezTo>
                      <a:pt x="1" y="0"/>
                      <a:pt x="1" y="0"/>
                      <a:pt x="1" y="0"/>
                    </a:cubicBezTo>
                    <a:cubicBezTo>
                      <a:pt x="2" y="0"/>
                      <a:pt x="3" y="0"/>
                      <a:pt x="3" y="1"/>
                    </a:cubicBezTo>
                    <a:cubicBezTo>
                      <a:pt x="3" y="2"/>
                      <a:pt x="2" y="2"/>
                      <a:pt x="2" y="2"/>
                    </a:cubicBezTo>
                    <a:cubicBezTo>
                      <a:pt x="2" y="2"/>
                      <a:pt x="2" y="2"/>
                      <a:pt x="2" y="2"/>
                    </a:cubicBezTo>
                    <a:cubicBezTo>
                      <a:pt x="3" y="2"/>
                      <a:pt x="3" y="3"/>
                      <a:pt x="3" y="3"/>
                    </a:cubicBezTo>
                    <a:cubicBezTo>
                      <a:pt x="3" y="4"/>
                      <a:pt x="3" y="4"/>
                      <a:pt x="3" y="4"/>
                    </a:cubicBezTo>
                    <a:cubicBezTo>
                      <a:pt x="2" y="4"/>
                      <a:pt x="2" y="4"/>
                      <a:pt x="2" y="4"/>
                    </a:cubicBezTo>
                    <a:cubicBezTo>
                      <a:pt x="2" y="3"/>
                      <a:pt x="2" y="3"/>
                      <a:pt x="2" y="3"/>
                    </a:cubicBezTo>
                    <a:cubicBezTo>
                      <a:pt x="2" y="3"/>
                      <a:pt x="2" y="2"/>
                      <a:pt x="1" y="2"/>
                    </a:cubicBezTo>
                    <a:cubicBezTo>
                      <a:pt x="1" y="2"/>
                      <a:pt x="1" y="2"/>
                      <a:pt x="1" y="2"/>
                    </a:cubicBezTo>
                    <a:cubicBezTo>
                      <a:pt x="1" y="4"/>
                      <a:pt x="1" y="4"/>
                      <a:pt x="1" y="4"/>
                    </a:cubicBezTo>
                    <a:cubicBezTo>
                      <a:pt x="0" y="4"/>
                      <a:pt x="0" y="4"/>
                      <a:pt x="0" y="4"/>
                    </a:cubicBezTo>
                    <a:lnTo>
                      <a:pt x="0" y="0"/>
                    </a:lnTo>
                    <a:close/>
                    <a:moveTo>
                      <a:pt x="1" y="2"/>
                    </a:moveTo>
                    <a:cubicBezTo>
                      <a:pt x="1" y="2"/>
                      <a:pt x="1" y="2"/>
                      <a:pt x="1" y="2"/>
                    </a:cubicBezTo>
                    <a:cubicBezTo>
                      <a:pt x="2" y="2"/>
                      <a:pt x="2" y="2"/>
                      <a:pt x="2" y="1"/>
                    </a:cubicBezTo>
                    <a:cubicBezTo>
                      <a:pt x="2" y="1"/>
                      <a:pt x="2" y="1"/>
                      <a:pt x="1" y="1"/>
                    </a:cubicBezTo>
                    <a:cubicBezTo>
                      <a:pt x="1" y="1"/>
                      <a:pt x="1" y="1"/>
                      <a:pt x="1"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614">
                <a:extLst>
                  <a:ext uri="{FF2B5EF4-FFF2-40B4-BE49-F238E27FC236}">
                    <a16:creationId xmlns:a16="http://schemas.microsoft.com/office/drawing/2014/main" id="{4EC12A25-8C2F-47AA-B71E-F49587280A09}"/>
                  </a:ext>
                </a:extLst>
              </p:cNvPr>
              <p:cNvSpPr>
                <a:spLocks/>
              </p:cNvSpPr>
              <p:nvPr/>
            </p:nvSpPr>
            <p:spPr bwMode="auto">
              <a:xfrm>
                <a:off x="5496804" y="5753934"/>
                <a:ext cx="6311" cy="12623"/>
              </a:xfrm>
              <a:custGeom>
                <a:avLst/>
                <a:gdLst>
                  <a:gd name="T0" fmla="*/ 0 w 4"/>
                  <a:gd name="T1" fmla="*/ 0 h 8"/>
                  <a:gd name="T2" fmla="*/ 4 w 4"/>
                  <a:gd name="T3" fmla="*/ 0 h 8"/>
                  <a:gd name="T4" fmla="*/ 4 w 4"/>
                  <a:gd name="T5" fmla="*/ 2 h 8"/>
                  <a:gd name="T6" fmla="*/ 0 w 4"/>
                  <a:gd name="T7" fmla="*/ 2 h 8"/>
                  <a:gd name="T8" fmla="*/ 0 w 4"/>
                  <a:gd name="T9" fmla="*/ 4 h 8"/>
                  <a:gd name="T10" fmla="*/ 4 w 4"/>
                  <a:gd name="T11" fmla="*/ 4 h 8"/>
                  <a:gd name="T12" fmla="*/ 4 w 4"/>
                  <a:gd name="T13" fmla="*/ 4 h 8"/>
                  <a:gd name="T14" fmla="*/ 0 w 4"/>
                  <a:gd name="T15" fmla="*/ 4 h 8"/>
                  <a:gd name="T16" fmla="*/ 0 w 4"/>
                  <a:gd name="T17" fmla="*/ 8 h 8"/>
                  <a:gd name="T18" fmla="*/ 4 w 4"/>
                  <a:gd name="T19" fmla="*/ 8 h 8"/>
                  <a:gd name="T20" fmla="*/ 4 w 4"/>
                  <a:gd name="T21" fmla="*/ 8 h 8"/>
                  <a:gd name="T22" fmla="*/ 0 w 4"/>
                  <a:gd name="T23" fmla="*/ 8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4" y="0"/>
                    </a:lnTo>
                    <a:lnTo>
                      <a:pt x="4" y="2"/>
                    </a:lnTo>
                    <a:lnTo>
                      <a:pt x="0" y="2"/>
                    </a:lnTo>
                    <a:lnTo>
                      <a:pt x="0" y="4"/>
                    </a:lnTo>
                    <a:lnTo>
                      <a:pt x="4" y="4"/>
                    </a:lnTo>
                    <a:lnTo>
                      <a:pt x="4" y="4"/>
                    </a:lnTo>
                    <a:lnTo>
                      <a:pt x="0" y="4"/>
                    </a:lnTo>
                    <a:lnTo>
                      <a:pt x="0" y="8"/>
                    </a:lnTo>
                    <a:lnTo>
                      <a:pt x="4" y="8"/>
                    </a:lnTo>
                    <a:lnTo>
                      <a:pt x="4" y="8"/>
                    </a:lnTo>
                    <a:lnTo>
                      <a:pt x="0"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615">
                <a:extLst>
                  <a:ext uri="{FF2B5EF4-FFF2-40B4-BE49-F238E27FC236}">
                    <a16:creationId xmlns:a16="http://schemas.microsoft.com/office/drawing/2014/main" id="{34CC273C-7E89-40D1-9B64-9768E02EFB29}"/>
                  </a:ext>
                </a:extLst>
              </p:cNvPr>
              <p:cNvSpPr>
                <a:spLocks/>
              </p:cNvSpPr>
              <p:nvPr/>
            </p:nvSpPr>
            <p:spPr bwMode="auto">
              <a:xfrm>
                <a:off x="5503116" y="5753934"/>
                <a:ext cx="12623" cy="12623"/>
              </a:xfrm>
              <a:custGeom>
                <a:avLst/>
                <a:gdLst>
                  <a:gd name="T0" fmla="*/ 0 w 8"/>
                  <a:gd name="T1" fmla="*/ 0 h 8"/>
                  <a:gd name="T2" fmla="*/ 2 w 8"/>
                  <a:gd name="T3" fmla="*/ 0 h 8"/>
                  <a:gd name="T4" fmla="*/ 6 w 8"/>
                  <a:gd name="T5" fmla="*/ 6 h 8"/>
                  <a:gd name="T6" fmla="*/ 6 w 8"/>
                  <a:gd name="T7" fmla="*/ 6 h 8"/>
                  <a:gd name="T8" fmla="*/ 6 w 8"/>
                  <a:gd name="T9" fmla="*/ 0 h 8"/>
                  <a:gd name="T10" fmla="*/ 6 w 8"/>
                  <a:gd name="T11" fmla="*/ 0 h 8"/>
                  <a:gd name="T12" fmla="*/ 8 w 8"/>
                  <a:gd name="T13" fmla="*/ 8 h 8"/>
                  <a:gd name="T14" fmla="*/ 6 w 8"/>
                  <a:gd name="T15" fmla="*/ 8 h 8"/>
                  <a:gd name="T16" fmla="*/ 2 w 8"/>
                  <a:gd name="T17" fmla="*/ 2 h 8"/>
                  <a:gd name="T18" fmla="*/ 2 w 8"/>
                  <a:gd name="T19" fmla="*/ 2 h 8"/>
                  <a:gd name="T20" fmla="*/ 2 w 8"/>
                  <a:gd name="T21" fmla="*/ 8 h 8"/>
                  <a:gd name="T22" fmla="*/ 2 w 8"/>
                  <a:gd name="T23" fmla="*/ 8 h 8"/>
                  <a:gd name="T24" fmla="*/ 0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0"/>
                    </a:moveTo>
                    <a:lnTo>
                      <a:pt x="2" y="0"/>
                    </a:lnTo>
                    <a:lnTo>
                      <a:pt x="6" y="6"/>
                    </a:lnTo>
                    <a:lnTo>
                      <a:pt x="6" y="6"/>
                    </a:lnTo>
                    <a:lnTo>
                      <a:pt x="6" y="0"/>
                    </a:lnTo>
                    <a:lnTo>
                      <a:pt x="6" y="0"/>
                    </a:lnTo>
                    <a:lnTo>
                      <a:pt x="8" y="8"/>
                    </a:lnTo>
                    <a:lnTo>
                      <a:pt x="6" y="8"/>
                    </a:lnTo>
                    <a:lnTo>
                      <a:pt x="2" y="2"/>
                    </a:lnTo>
                    <a:lnTo>
                      <a:pt x="2" y="2"/>
                    </a:lnTo>
                    <a:lnTo>
                      <a:pt x="2" y="8"/>
                    </a:lnTo>
                    <a:lnTo>
                      <a:pt x="2"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616">
                <a:extLst>
                  <a:ext uri="{FF2B5EF4-FFF2-40B4-BE49-F238E27FC236}">
                    <a16:creationId xmlns:a16="http://schemas.microsoft.com/office/drawing/2014/main" id="{6EE968EB-6F4E-4EC6-B355-9356358413FD}"/>
                  </a:ext>
                </a:extLst>
              </p:cNvPr>
              <p:cNvSpPr>
                <a:spLocks/>
              </p:cNvSpPr>
              <p:nvPr/>
            </p:nvSpPr>
            <p:spPr bwMode="auto">
              <a:xfrm>
                <a:off x="5515739" y="5752357"/>
                <a:ext cx="12623" cy="14200"/>
              </a:xfrm>
              <a:custGeom>
                <a:avLst/>
                <a:gdLst>
                  <a:gd name="T0" fmla="*/ 4 w 4"/>
                  <a:gd name="T1" fmla="*/ 4 h 5"/>
                  <a:gd name="T2" fmla="*/ 2 w 4"/>
                  <a:gd name="T3" fmla="*/ 4 h 5"/>
                  <a:gd name="T4" fmla="*/ 0 w 4"/>
                  <a:gd name="T5" fmla="*/ 3 h 5"/>
                  <a:gd name="T6" fmla="*/ 2 w 4"/>
                  <a:gd name="T7" fmla="*/ 0 h 5"/>
                  <a:gd name="T8" fmla="*/ 3 w 4"/>
                  <a:gd name="T9" fmla="*/ 1 h 5"/>
                  <a:gd name="T10" fmla="*/ 2 w 4"/>
                  <a:gd name="T11" fmla="*/ 1 h 5"/>
                  <a:gd name="T12" fmla="*/ 2 w 4"/>
                  <a:gd name="T13" fmla="*/ 1 h 5"/>
                  <a:gd name="T14" fmla="*/ 1 w 4"/>
                  <a:gd name="T15" fmla="*/ 2 h 5"/>
                  <a:gd name="T16" fmla="*/ 2 w 4"/>
                  <a:gd name="T17" fmla="*/ 4 h 5"/>
                  <a:gd name="T18" fmla="*/ 3 w 4"/>
                  <a:gd name="T19" fmla="*/ 4 h 5"/>
                  <a:gd name="T20" fmla="*/ 3 w 4"/>
                  <a:gd name="T21" fmla="*/ 2 h 5"/>
                  <a:gd name="T22" fmla="*/ 2 w 4"/>
                  <a:gd name="T23" fmla="*/ 3 h 5"/>
                  <a:gd name="T24" fmla="*/ 2 w 4"/>
                  <a:gd name="T25" fmla="*/ 2 h 5"/>
                  <a:gd name="T26" fmla="*/ 3 w 4"/>
                  <a:gd name="T27" fmla="*/ 2 h 5"/>
                  <a:gd name="T28" fmla="*/ 4 w 4"/>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4"/>
                    </a:moveTo>
                    <a:cubicBezTo>
                      <a:pt x="3" y="4"/>
                      <a:pt x="3" y="4"/>
                      <a:pt x="2" y="4"/>
                    </a:cubicBezTo>
                    <a:cubicBezTo>
                      <a:pt x="1" y="5"/>
                      <a:pt x="1" y="4"/>
                      <a:pt x="0" y="3"/>
                    </a:cubicBezTo>
                    <a:cubicBezTo>
                      <a:pt x="0" y="2"/>
                      <a:pt x="0" y="1"/>
                      <a:pt x="2" y="0"/>
                    </a:cubicBezTo>
                    <a:cubicBezTo>
                      <a:pt x="2" y="0"/>
                      <a:pt x="3" y="1"/>
                      <a:pt x="3" y="1"/>
                    </a:cubicBezTo>
                    <a:cubicBezTo>
                      <a:pt x="2" y="1"/>
                      <a:pt x="2" y="1"/>
                      <a:pt x="2" y="1"/>
                    </a:cubicBezTo>
                    <a:cubicBezTo>
                      <a:pt x="2" y="1"/>
                      <a:pt x="2" y="1"/>
                      <a:pt x="2" y="1"/>
                    </a:cubicBezTo>
                    <a:cubicBezTo>
                      <a:pt x="1" y="1"/>
                      <a:pt x="1" y="2"/>
                      <a:pt x="1" y="2"/>
                    </a:cubicBezTo>
                    <a:cubicBezTo>
                      <a:pt x="1" y="3"/>
                      <a:pt x="2" y="4"/>
                      <a:pt x="2" y="4"/>
                    </a:cubicBezTo>
                    <a:cubicBezTo>
                      <a:pt x="3" y="4"/>
                      <a:pt x="3" y="4"/>
                      <a:pt x="3" y="4"/>
                    </a:cubicBezTo>
                    <a:cubicBezTo>
                      <a:pt x="3" y="2"/>
                      <a:pt x="3" y="2"/>
                      <a:pt x="3" y="2"/>
                    </a:cubicBezTo>
                    <a:cubicBezTo>
                      <a:pt x="2" y="3"/>
                      <a:pt x="2" y="3"/>
                      <a:pt x="2" y="3"/>
                    </a:cubicBezTo>
                    <a:cubicBezTo>
                      <a:pt x="2" y="2"/>
                      <a:pt x="2" y="2"/>
                      <a:pt x="2" y="2"/>
                    </a:cubicBezTo>
                    <a:cubicBezTo>
                      <a:pt x="3" y="2"/>
                      <a:pt x="3" y="2"/>
                      <a:pt x="3" y="2"/>
                    </a:cubicBez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617">
                <a:extLst>
                  <a:ext uri="{FF2B5EF4-FFF2-40B4-BE49-F238E27FC236}">
                    <a16:creationId xmlns:a16="http://schemas.microsoft.com/office/drawing/2014/main" id="{86F16859-0A52-4619-B4D4-43A3B53F4F74}"/>
                  </a:ext>
                </a:extLst>
              </p:cNvPr>
              <p:cNvSpPr>
                <a:spLocks/>
              </p:cNvSpPr>
              <p:nvPr/>
            </p:nvSpPr>
            <p:spPr bwMode="auto">
              <a:xfrm>
                <a:off x="5525206" y="5752357"/>
                <a:ext cx="9467" cy="11044"/>
              </a:xfrm>
              <a:custGeom>
                <a:avLst/>
                <a:gdLst>
                  <a:gd name="T0" fmla="*/ 2 w 6"/>
                  <a:gd name="T1" fmla="*/ 0 h 7"/>
                  <a:gd name="T2" fmla="*/ 0 w 6"/>
                  <a:gd name="T3" fmla="*/ 1 h 7"/>
                  <a:gd name="T4" fmla="*/ 0 w 6"/>
                  <a:gd name="T5" fmla="*/ 0 h 7"/>
                  <a:gd name="T6" fmla="*/ 6 w 6"/>
                  <a:gd name="T7" fmla="*/ 0 h 7"/>
                  <a:gd name="T8" fmla="*/ 6 w 6"/>
                  <a:gd name="T9" fmla="*/ 0 h 7"/>
                  <a:gd name="T10" fmla="*/ 4 w 6"/>
                  <a:gd name="T11" fmla="*/ 0 h 7"/>
                  <a:gd name="T12" fmla="*/ 6 w 6"/>
                  <a:gd name="T13" fmla="*/ 7 h 7"/>
                  <a:gd name="T14" fmla="*/ 4 w 6"/>
                  <a:gd name="T15" fmla="*/ 7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1"/>
                    </a:lnTo>
                    <a:lnTo>
                      <a:pt x="0" y="0"/>
                    </a:lnTo>
                    <a:lnTo>
                      <a:pt x="6" y="0"/>
                    </a:lnTo>
                    <a:lnTo>
                      <a:pt x="6" y="0"/>
                    </a:lnTo>
                    <a:lnTo>
                      <a:pt x="4" y="0"/>
                    </a:lnTo>
                    <a:lnTo>
                      <a:pt x="6" y="7"/>
                    </a:lnTo>
                    <a:lnTo>
                      <a:pt x="4" y="7"/>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Freeform 618">
                <a:extLst>
                  <a:ext uri="{FF2B5EF4-FFF2-40B4-BE49-F238E27FC236}">
                    <a16:creationId xmlns:a16="http://schemas.microsoft.com/office/drawing/2014/main" id="{FD6F2CFB-4A51-4DB3-BC97-D77861D3FB9D}"/>
                  </a:ext>
                </a:extLst>
              </p:cNvPr>
              <p:cNvSpPr>
                <a:spLocks/>
              </p:cNvSpPr>
              <p:nvPr/>
            </p:nvSpPr>
            <p:spPr bwMode="auto">
              <a:xfrm>
                <a:off x="5534673" y="5746045"/>
                <a:ext cx="12623" cy="14200"/>
              </a:xfrm>
              <a:custGeom>
                <a:avLst/>
                <a:gdLst>
                  <a:gd name="T0" fmla="*/ 0 w 8"/>
                  <a:gd name="T1" fmla="*/ 2 h 9"/>
                  <a:gd name="T2" fmla="*/ 2 w 8"/>
                  <a:gd name="T3" fmla="*/ 2 h 9"/>
                  <a:gd name="T4" fmla="*/ 2 w 8"/>
                  <a:gd name="T5" fmla="*/ 5 h 9"/>
                  <a:gd name="T6" fmla="*/ 6 w 8"/>
                  <a:gd name="T7" fmla="*/ 4 h 9"/>
                  <a:gd name="T8" fmla="*/ 4 w 8"/>
                  <a:gd name="T9" fmla="*/ 2 h 9"/>
                  <a:gd name="T10" fmla="*/ 6 w 8"/>
                  <a:gd name="T11" fmla="*/ 0 h 9"/>
                  <a:gd name="T12" fmla="*/ 8 w 8"/>
                  <a:gd name="T13" fmla="*/ 7 h 9"/>
                  <a:gd name="T14" fmla="*/ 6 w 8"/>
                  <a:gd name="T15" fmla="*/ 7 h 9"/>
                  <a:gd name="T16" fmla="*/ 6 w 8"/>
                  <a:gd name="T17" fmla="*/ 5 h 9"/>
                  <a:gd name="T18" fmla="*/ 4 w 8"/>
                  <a:gd name="T19" fmla="*/ 5 h 9"/>
                  <a:gd name="T20" fmla="*/ 4 w 8"/>
                  <a:gd name="T21" fmla="*/ 9 h 9"/>
                  <a:gd name="T22" fmla="*/ 2 w 8"/>
                  <a:gd name="T23" fmla="*/ 9 h 9"/>
                  <a:gd name="T24" fmla="*/ 0 w 8"/>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2"/>
                    </a:moveTo>
                    <a:lnTo>
                      <a:pt x="2" y="2"/>
                    </a:lnTo>
                    <a:lnTo>
                      <a:pt x="2" y="5"/>
                    </a:lnTo>
                    <a:lnTo>
                      <a:pt x="6" y="4"/>
                    </a:lnTo>
                    <a:lnTo>
                      <a:pt x="4" y="2"/>
                    </a:lnTo>
                    <a:lnTo>
                      <a:pt x="6" y="0"/>
                    </a:lnTo>
                    <a:lnTo>
                      <a:pt x="8" y="7"/>
                    </a:lnTo>
                    <a:lnTo>
                      <a:pt x="6" y="7"/>
                    </a:lnTo>
                    <a:lnTo>
                      <a:pt x="6" y="5"/>
                    </a:lnTo>
                    <a:lnTo>
                      <a:pt x="4" y="5"/>
                    </a:lnTo>
                    <a:lnTo>
                      <a:pt x="4" y="9"/>
                    </a:lnTo>
                    <a:lnTo>
                      <a:pt x="2" y="9"/>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Line 619">
                <a:extLst>
                  <a:ext uri="{FF2B5EF4-FFF2-40B4-BE49-F238E27FC236}">
                    <a16:creationId xmlns:a16="http://schemas.microsoft.com/office/drawing/2014/main" id="{6823B175-DDAD-4897-8690-2AB33D5652C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Line 620">
                <a:extLst>
                  <a:ext uri="{FF2B5EF4-FFF2-40B4-BE49-F238E27FC236}">
                    <a16:creationId xmlns:a16="http://schemas.microsoft.com/office/drawing/2014/main" id="{57F643B5-534F-4308-84FD-CD240DEFC38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Freeform 621">
                <a:extLst>
                  <a:ext uri="{FF2B5EF4-FFF2-40B4-BE49-F238E27FC236}">
                    <a16:creationId xmlns:a16="http://schemas.microsoft.com/office/drawing/2014/main" id="{1145539E-DD06-49E9-B7D8-995EB8F14AC9}"/>
                  </a:ext>
                </a:extLst>
              </p:cNvPr>
              <p:cNvSpPr>
                <a:spLocks/>
              </p:cNvSpPr>
              <p:nvPr/>
            </p:nvSpPr>
            <p:spPr bwMode="auto">
              <a:xfrm>
                <a:off x="5444735" y="550621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1"/>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Line 622">
                <a:extLst>
                  <a:ext uri="{FF2B5EF4-FFF2-40B4-BE49-F238E27FC236}">
                    <a16:creationId xmlns:a16="http://schemas.microsoft.com/office/drawing/2014/main" id="{14C196E5-5B5B-4B72-88DE-E56CAF30AFDF}"/>
                  </a:ext>
                </a:extLst>
              </p:cNvPr>
              <p:cNvSpPr>
                <a:spLocks noChangeShapeType="1"/>
              </p:cNvSpPr>
              <p:nvPr/>
            </p:nvSpPr>
            <p:spPr bwMode="auto">
              <a:xfrm flipV="1">
                <a:off x="5444735" y="5506213"/>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Freeform 623">
                <a:extLst>
                  <a:ext uri="{FF2B5EF4-FFF2-40B4-BE49-F238E27FC236}">
                    <a16:creationId xmlns:a16="http://schemas.microsoft.com/office/drawing/2014/main" id="{0B35F9C9-0BDD-47C7-B020-4879DBD552A2}"/>
                  </a:ext>
                </a:extLst>
              </p:cNvPr>
              <p:cNvSpPr>
                <a:spLocks/>
              </p:cNvSpPr>
              <p:nvPr/>
            </p:nvSpPr>
            <p:spPr bwMode="auto">
              <a:xfrm>
                <a:off x="5441579" y="5506213"/>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Line 624">
                <a:extLst>
                  <a:ext uri="{FF2B5EF4-FFF2-40B4-BE49-F238E27FC236}">
                    <a16:creationId xmlns:a16="http://schemas.microsoft.com/office/drawing/2014/main" id="{17F99488-288C-4E3D-8A60-D07100CA52E6}"/>
                  </a:ext>
                </a:extLst>
              </p:cNvPr>
              <p:cNvSpPr>
                <a:spLocks noChangeShapeType="1"/>
              </p:cNvSpPr>
              <p:nvPr/>
            </p:nvSpPr>
            <p:spPr bwMode="auto">
              <a:xfrm flipV="1">
                <a:off x="5438424" y="5503057"/>
                <a:ext cx="0" cy="6311"/>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625">
                <a:extLst>
                  <a:ext uri="{FF2B5EF4-FFF2-40B4-BE49-F238E27FC236}">
                    <a16:creationId xmlns:a16="http://schemas.microsoft.com/office/drawing/2014/main" id="{06A86CEF-E96D-444D-8F71-87D4C90E07DC}"/>
                  </a:ext>
                </a:extLst>
              </p:cNvPr>
              <p:cNvSpPr>
                <a:spLocks/>
              </p:cNvSpPr>
              <p:nvPr/>
            </p:nvSpPr>
            <p:spPr bwMode="auto">
              <a:xfrm>
                <a:off x="5438424" y="5503057"/>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1"/>
                      <a:pt x="0"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626">
                <a:extLst>
                  <a:ext uri="{FF2B5EF4-FFF2-40B4-BE49-F238E27FC236}">
                    <a16:creationId xmlns:a16="http://schemas.microsoft.com/office/drawing/2014/main" id="{88D7F4A9-13C2-44F4-9906-750E942EAC4A}"/>
                  </a:ext>
                </a:extLst>
              </p:cNvPr>
              <p:cNvSpPr>
                <a:spLocks/>
              </p:cNvSpPr>
              <p:nvPr/>
            </p:nvSpPr>
            <p:spPr bwMode="auto">
              <a:xfrm>
                <a:off x="5435268" y="5503057"/>
                <a:ext cx="0" cy="6311"/>
              </a:xfrm>
              <a:custGeom>
                <a:avLst/>
                <a:gdLst>
                  <a:gd name="T0" fmla="*/ 2 h 2"/>
                  <a:gd name="T1" fmla="*/ 1 h 2"/>
                  <a:gd name="T2" fmla="*/ 0 h 2"/>
                </a:gdLst>
                <a:ahLst/>
                <a:cxnLst>
                  <a:cxn ang="0">
                    <a:pos x="0" y="T0"/>
                  </a:cxn>
                  <a:cxn ang="0">
                    <a:pos x="0" y="T1"/>
                  </a:cxn>
                  <a:cxn ang="0">
                    <a:pos x="0" y="T2"/>
                  </a:cxn>
                </a:cxnLst>
                <a:rect l="0" t="0" r="r" b="b"/>
                <a:pathLst>
                  <a:path h="2">
                    <a:moveTo>
                      <a:pt x="0" y="2"/>
                    </a:moveTo>
                    <a:cubicBezTo>
                      <a:pt x="0" y="2"/>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627">
                <a:extLst>
                  <a:ext uri="{FF2B5EF4-FFF2-40B4-BE49-F238E27FC236}">
                    <a16:creationId xmlns:a16="http://schemas.microsoft.com/office/drawing/2014/main" id="{58871625-CCA8-433D-A029-E96B4CAC90CF}"/>
                  </a:ext>
                </a:extLst>
              </p:cNvPr>
              <p:cNvSpPr>
                <a:spLocks/>
              </p:cNvSpPr>
              <p:nvPr/>
            </p:nvSpPr>
            <p:spPr bwMode="auto">
              <a:xfrm>
                <a:off x="5583585"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628">
                <a:extLst>
                  <a:ext uri="{FF2B5EF4-FFF2-40B4-BE49-F238E27FC236}">
                    <a16:creationId xmlns:a16="http://schemas.microsoft.com/office/drawing/2014/main" id="{8AB4D3BF-A97F-43BC-919C-D100E7C56885}"/>
                  </a:ext>
                </a:extLst>
              </p:cNvPr>
              <p:cNvSpPr>
                <a:spLocks/>
              </p:cNvSpPr>
              <p:nvPr/>
            </p:nvSpPr>
            <p:spPr bwMode="auto">
              <a:xfrm>
                <a:off x="5580430"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629">
                <a:extLst>
                  <a:ext uri="{FF2B5EF4-FFF2-40B4-BE49-F238E27FC236}">
                    <a16:creationId xmlns:a16="http://schemas.microsoft.com/office/drawing/2014/main" id="{03D9A798-08E3-49F7-A33C-330904AEC5DF}"/>
                  </a:ext>
                </a:extLst>
              </p:cNvPr>
              <p:cNvSpPr>
                <a:spLocks/>
              </p:cNvSpPr>
              <p:nvPr/>
            </p:nvSpPr>
            <p:spPr bwMode="auto">
              <a:xfrm>
                <a:off x="5578852" y="5539347"/>
                <a:ext cx="1578"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630">
                <a:extLst>
                  <a:ext uri="{FF2B5EF4-FFF2-40B4-BE49-F238E27FC236}">
                    <a16:creationId xmlns:a16="http://schemas.microsoft.com/office/drawing/2014/main" id="{37C977B1-698F-4E0C-A725-471606791FF9}"/>
                  </a:ext>
                </a:extLst>
              </p:cNvPr>
              <p:cNvSpPr>
                <a:spLocks/>
              </p:cNvSpPr>
              <p:nvPr/>
            </p:nvSpPr>
            <p:spPr bwMode="auto">
              <a:xfrm>
                <a:off x="5578852" y="5539347"/>
                <a:ext cx="0" cy="3156"/>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631">
                <a:extLst>
                  <a:ext uri="{FF2B5EF4-FFF2-40B4-BE49-F238E27FC236}">
                    <a16:creationId xmlns:a16="http://schemas.microsoft.com/office/drawing/2014/main" id="{5B11EED7-B71C-41EF-909C-D5D6973081C4}"/>
                  </a:ext>
                </a:extLst>
              </p:cNvPr>
              <p:cNvSpPr>
                <a:spLocks/>
              </p:cNvSpPr>
              <p:nvPr/>
            </p:nvSpPr>
            <p:spPr bwMode="auto">
              <a:xfrm>
                <a:off x="5575697" y="5539347"/>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632">
                <a:extLst>
                  <a:ext uri="{FF2B5EF4-FFF2-40B4-BE49-F238E27FC236}">
                    <a16:creationId xmlns:a16="http://schemas.microsoft.com/office/drawing/2014/main" id="{3DBA205F-2181-4000-A97A-E9B1814F9428}"/>
                  </a:ext>
                </a:extLst>
              </p:cNvPr>
              <p:cNvSpPr>
                <a:spLocks/>
              </p:cNvSpPr>
              <p:nvPr/>
            </p:nvSpPr>
            <p:spPr bwMode="auto">
              <a:xfrm>
                <a:off x="5572541" y="5536191"/>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633">
                <a:extLst>
                  <a:ext uri="{FF2B5EF4-FFF2-40B4-BE49-F238E27FC236}">
                    <a16:creationId xmlns:a16="http://schemas.microsoft.com/office/drawing/2014/main" id="{6ADDBF2F-6E37-4899-ACA0-2181E29FBAF1}"/>
                  </a:ext>
                </a:extLst>
              </p:cNvPr>
              <p:cNvSpPr>
                <a:spLocks/>
              </p:cNvSpPr>
              <p:nvPr/>
            </p:nvSpPr>
            <p:spPr bwMode="auto">
              <a:xfrm>
                <a:off x="5432112" y="5506213"/>
                <a:ext cx="22090" cy="15778"/>
              </a:xfrm>
              <a:custGeom>
                <a:avLst/>
                <a:gdLst>
                  <a:gd name="T0" fmla="*/ 2 w 7"/>
                  <a:gd name="T1" fmla="*/ 5 h 5"/>
                  <a:gd name="T2" fmla="*/ 0 w 7"/>
                  <a:gd name="T3" fmla="*/ 3 h 5"/>
                  <a:gd name="T4" fmla="*/ 1 w 7"/>
                  <a:gd name="T5" fmla="*/ 0 h 5"/>
                  <a:gd name="T6" fmla="*/ 7 w 7"/>
                  <a:gd name="T7" fmla="*/ 2 h 5"/>
                  <a:gd name="T8" fmla="*/ 3 w 7"/>
                  <a:gd name="T9" fmla="*/ 5 h 5"/>
                  <a:gd name="T10" fmla="*/ 2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2" y="5"/>
                    </a:moveTo>
                    <a:cubicBezTo>
                      <a:pt x="1" y="5"/>
                      <a:pt x="0" y="4"/>
                      <a:pt x="0" y="3"/>
                    </a:cubicBezTo>
                    <a:cubicBezTo>
                      <a:pt x="1" y="1"/>
                      <a:pt x="1" y="0"/>
                      <a:pt x="1" y="0"/>
                    </a:cubicBezTo>
                    <a:cubicBezTo>
                      <a:pt x="7" y="2"/>
                      <a:pt x="7" y="2"/>
                      <a:pt x="7" y="2"/>
                    </a:cubicBezTo>
                    <a:cubicBezTo>
                      <a:pt x="3" y="5"/>
                      <a:pt x="3" y="5"/>
                      <a:pt x="3" y="5"/>
                    </a:cubicBezTo>
                    <a:lnTo>
                      <a:pt x="2"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634">
                <a:extLst>
                  <a:ext uri="{FF2B5EF4-FFF2-40B4-BE49-F238E27FC236}">
                    <a16:creationId xmlns:a16="http://schemas.microsoft.com/office/drawing/2014/main" id="{C27BFA8A-3718-40F4-B3DD-7078F571D011}"/>
                  </a:ext>
                </a:extLst>
              </p:cNvPr>
              <p:cNvSpPr>
                <a:spLocks/>
              </p:cNvSpPr>
              <p:nvPr/>
            </p:nvSpPr>
            <p:spPr bwMode="auto">
              <a:xfrm>
                <a:off x="5438424" y="5493590"/>
                <a:ext cx="39447" cy="34713"/>
              </a:xfrm>
              <a:custGeom>
                <a:avLst/>
                <a:gdLst>
                  <a:gd name="T0" fmla="*/ 8 w 13"/>
                  <a:gd name="T1" fmla="*/ 1 h 11"/>
                  <a:gd name="T2" fmla="*/ 0 w 13"/>
                  <a:gd name="T3" fmla="*/ 9 h 11"/>
                  <a:gd name="T4" fmla="*/ 8 w 13"/>
                  <a:gd name="T5" fmla="*/ 11 h 11"/>
                  <a:gd name="T6" fmla="*/ 13 w 13"/>
                  <a:gd name="T7" fmla="*/ 5 h 11"/>
                  <a:gd name="T8" fmla="*/ 8 w 13"/>
                  <a:gd name="T9" fmla="*/ 1 h 11"/>
                </a:gdLst>
                <a:ahLst/>
                <a:cxnLst>
                  <a:cxn ang="0">
                    <a:pos x="T0" y="T1"/>
                  </a:cxn>
                  <a:cxn ang="0">
                    <a:pos x="T2" y="T3"/>
                  </a:cxn>
                  <a:cxn ang="0">
                    <a:pos x="T4" y="T5"/>
                  </a:cxn>
                  <a:cxn ang="0">
                    <a:pos x="T6" y="T7"/>
                  </a:cxn>
                  <a:cxn ang="0">
                    <a:pos x="T8" y="T9"/>
                  </a:cxn>
                </a:cxnLst>
                <a:rect l="0" t="0" r="r" b="b"/>
                <a:pathLst>
                  <a:path w="13" h="11">
                    <a:moveTo>
                      <a:pt x="8" y="1"/>
                    </a:moveTo>
                    <a:cubicBezTo>
                      <a:pt x="6" y="0"/>
                      <a:pt x="2" y="10"/>
                      <a:pt x="0" y="9"/>
                    </a:cubicBezTo>
                    <a:cubicBezTo>
                      <a:pt x="8" y="11"/>
                      <a:pt x="8" y="11"/>
                      <a:pt x="8" y="11"/>
                    </a:cubicBezTo>
                    <a:cubicBezTo>
                      <a:pt x="8" y="11"/>
                      <a:pt x="12" y="6"/>
                      <a:pt x="13" y="5"/>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635">
                <a:extLst>
                  <a:ext uri="{FF2B5EF4-FFF2-40B4-BE49-F238E27FC236}">
                    <a16:creationId xmlns:a16="http://schemas.microsoft.com/office/drawing/2014/main" id="{A9799DED-E322-43AA-91D4-8E2D2E62034F}"/>
                  </a:ext>
                </a:extLst>
              </p:cNvPr>
              <p:cNvSpPr>
                <a:spLocks/>
              </p:cNvSpPr>
              <p:nvPr/>
            </p:nvSpPr>
            <p:spPr bwMode="auto">
              <a:xfrm>
                <a:off x="5569385" y="5539347"/>
                <a:ext cx="17357" cy="18934"/>
              </a:xfrm>
              <a:custGeom>
                <a:avLst/>
                <a:gdLst>
                  <a:gd name="T0" fmla="*/ 3 w 6"/>
                  <a:gd name="T1" fmla="*/ 6 h 6"/>
                  <a:gd name="T2" fmla="*/ 5 w 6"/>
                  <a:gd name="T3" fmla="*/ 4 h 6"/>
                  <a:gd name="T4" fmla="*/ 6 w 6"/>
                  <a:gd name="T5" fmla="*/ 2 h 6"/>
                  <a:gd name="T6" fmla="*/ 0 w 6"/>
                  <a:gd name="T7" fmla="*/ 0 h 6"/>
                  <a:gd name="T8" fmla="*/ 2 w 6"/>
                  <a:gd name="T9" fmla="*/ 5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cubicBezTo>
                      <a:pt x="4" y="6"/>
                      <a:pt x="5" y="5"/>
                      <a:pt x="5" y="4"/>
                    </a:cubicBezTo>
                    <a:cubicBezTo>
                      <a:pt x="6" y="3"/>
                      <a:pt x="6" y="2"/>
                      <a:pt x="6" y="2"/>
                    </a:cubicBezTo>
                    <a:cubicBezTo>
                      <a:pt x="0" y="0"/>
                      <a:pt x="0" y="0"/>
                      <a:pt x="0" y="0"/>
                    </a:cubicBezTo>
                    <a:cubicBezTo>
                      <a:pt x="2" y="5"/>
                      <a:pt x="2" y="5"/>
                      <a:pt x="2" y="5"/>
                    </a:cubicBezTo>
                    <a:lnTo>
                      <a:pt x="3"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636">
                <a:extLst>
                  <a:ext uri="{FF2B5EF4-FFF2-40B4-BE49-F238E27FC236}">
                    <a16:creationId xmlns:a16="http://schemas.microsoft.com/office/drawing/2014/main" id="{38FD040C-C1F0-4515-92D0-DFE8007D136F}"/>
                  </a:ext>
                </a:extLst>
              </p:cNvPr>
              <p:cNvSpPr>
                <a:spLocks/>
              </p:cNvSpPr>
              <p:nvPr/>
            </p:nvSpPr>
            <p:spPr bwMode="auto">
              <a:xfrm>
                <a:off x="5547295" y="5521991"/>
                <a:ext cx="28401" cy="36290"/>
              </a:xfrm>
              <a:custGeom>
                <a:avLst/>
                <a:gdLst>
                  <a:gd name="T0" fmla="*/ 7 w 9"/>
                  <a:gd name="T1" fmla="*/ 0 h 12"/>
                  <a:gd name="T2" fmla="*/ 9 w 9"/>
                  <a:gd name="T3" fmla="*/ 12 h 12"/>
                  <a:gd name="T4" fmla="*/ 1 w 9"/>
                  <a:gd name="T5" fmla="*/ 10 h 12"/>
                  <a:gd name="T6" fmla="*/ 0 w 9"/>
                  <a:gd name="T7" fmla="*/ 2 h 12"/>
                  <a:gd name="T8" fmla="*/ 7 w 9"/>
                  <a:gd name="T9" fmla="*/ 0 h 12"/>
                </a:gdLst>
                <a:ahLst/>
                <a:cxnLst>
                  <a:cxn ang="0">
                    <a:pos x="T0" y="T1"/>
                  </a:cxn>
                  <a:cxn ang="0">
                    <a:pos x="T2" y="T3"/>
                  </a:cxn>
                  <a:cxn ang="0">
                    <a:pos x="T4" y="T5"/>
                  </a:cxn>
                  <a:cxn ang="0">
                    <a:pos x="T6" y="T7"/>
                  </a:cxn>
                  <a:cxn ang="0">
                    <a:pos x="T8" y="T9"/>
                  </a:cxn>
                </a:cxnLst>
                <a:rect l="0" t="0" r="r" b="b"/>
                <a:pathLst>
                  <a:path w="9" h="12">
                    <a:moveTo>
                      <a:pt x="7" y="0"/>
                    </a:moveTo>
                    <a:cubicBezTo>
                      <a:pt x="8" y="1"/>
                      <a:pt x="8" y="11"/>
                      <a:pt x="9" y="12"/>
                    </a:cubicBezTo>
                    <a:cubicBezTo>
                      <a:pt x="1" y="10"/>
                      <a:pt x="1" y="10"/>
                      <a:pt x="1" y="10"/>
                    </a:cubicBezTo>
                    <a:cubicBezTo>
                      <a:pt x="1" y="10"/>
                      <a:pt x="1" y="3"/>
                      <a:pt x="0" y="2"/>
                    </a:cubicBezTo>
                    <a:lnTo>
                      <a:pt x="7" y="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637">
                <a:extLst>
                  <a:ext uri="{FF2B5EF4-FFF2-40B4-BE49-F238E27FC236}">
                    <a16:creationId xmlns:a16="http://schemas.microsoft.com/office/drawing/2014/main" id="{ADF1BF83-2290-4361-9744-345EC99EAF05}"/>
                  </a:ext>
                </a:extLst>
              </p:cNvPr>
              <p:cNvSpPr>
                <a:spLocks/>
              </p:cNvSpPr>
              <p:nvPr/>
            </p:nvSpPr>
            <p:spPr bwMode="auto">
              <a:xfrm>
                <a:off x="5463669" y="5496746"/>
                <a:ext cx="105716" cy="52068"/>
              </a:xfrm>
              <a:custGeom>
                <a:avLst/>
                <a:gdLst>
                  <a:gd name="T0" fmla="*/ 17 w 34"/>
                  <a:gd name="T1" fmla="*/ 4 h 17"/>
                  <a:gd name="T2" fmla="*/ 17 w 34"/>
                  <a:gd name="T3" fmla="*/ 4 h 17"/>
                  <a:gd name="T4" fmla="*/ 0 w 34"/>
                  <a:gd name="T5" fmla="*/ 0 h 17"/>
                  <a:gd name="T6" fmla="*/ 2 w 34"/>
                  <a:gd name="T7" fmla="*/ 11 h 17"/>
                  <a:gd name="T8" fmla="*/ 6 w 34"/>
                  <a:gd name="T9" fmla="*/ 12 h 17"/>
                  <a:gd name="T10" fmla="*/ 5 w 34"/>
                  <a:gd name="T11" fmla="*/ 10 h 17"/>
                  <a:gd name="T12" fmla="*/ 15 w 34"/>
                  <a:gd name="T13" fmla="*/ 12 h 17"/>
                  <a:gd name="T14" fmla="*/ 24 w 34"/>
                  <a:gd name="T15" fmla="*/ 15 h 17"/>
                  <a:gd name="T16" fmla="*/ 23 w 34"/>
                  <a:gd name="T17" fmla="*/ 16 h 17"/>
                  <a:gd name="T18" fmla="*/ 26 w 34"/>
                  <a:gd name="T19" fmla="*/ 17 h 17"/>
                  <a:gd name="T20" fmla="*/ 34 w 34"/>
                  <a:gd name="T21" fmla="*/ 9 h 17"/>
                  <a:gd name="T22" fmla="*/ 17 w 34"/>
                  <a:gd name="T2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
                    <a:moveTo>
                      <a:pt x="17" y="4"/>
                    </a:moveTo>
                    <a:cubicBezTo>
                      <a:pt x="17" y="4"/>
                      <a:pt x="17" y="4"/>
                      <a:pt x="17" y="4"/>
                    </a:cubicBezTo>
                    <a:cubicBezTo>
                      <a:pt x="0" y="0"/>
                      <a:pt x="0" y="0"/>
                      <a:pt x="0" y="0"/>
                    </a:cubicBezTo>
                    <a:cubicBezTo>
                      <a:pt x="2" y="1"/>
                      <a:pt x="2" y="11"/>
                      <a:pt x="2" y="11"/>
                    </a:cubicBezTo>
                    <a:cubicBezTo>
                      <a:pt x="6" y="12"/>
                      <a:pt x="6" y="12"/>
                      <a:pt x="6" y="12"/>
                    </a:cubicBezTo>
                    <a:cubicBezTo>
                      <a:pt x="5" y="10"/>
                      <a:pt x="5" y="10"/>
                      <a:pt x="5" y="10"/>
                    </a:cubicBezTo>
                    <a:cubicBezTo>
                      <a:pt x="5" y="10"/>
                      <a:pt x="10" y="11"/>
                      <a:pt x="15" y="12"/>
                    </a:cubicBezTo>
                    <a:cubicBezTo>
                      <a:pt x="19" y="13"/>
                      <a:pt x="24" y="15"/>
                      <a:pt x="24" y="15"/>
                    </a:cubicBezTo>
                    <a:cubicBezTo>
                      <a:pt x="23" y="16"/>
                      <a:pt x="23" y="16"/>
                      <a:pt x="23" y="16"/>
                    </a:cubicBezTo>
                    <a:cubicBezTo>
                      <a:pt x="26" y="17"/>
                      <a:pt x="26" y="17"/>
                      <a:pt x="26" y="17"/>
                    </a:cubicBezTo>
                    <a:cubicBezTo>
                      <a:pt x="26" y="17"/>
                      <a:pt x="32" y="8"/>
                      <a:pt x="34" y="9"/>
                    </a:cubicBezTo>
                    <a:lnTo>
                      <a:pt x="17" y="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638">
                <a:extLst>
                  <a:ext uri="{FF2B5EF4-FFF2-40B4-BE49-F238E27FC236}">
                    <a16:creationId xmlns:a16="http://schemas.microsoft.com/office/drawing/2014/main" id="{DAD88794-744A-4F54-A1BE-F84B1DE75B79}"/>
                  </a:ext>
                </a:extLst>
              </p:cNvPr>
              <p:cNvSpPr>
                <a:spLocks/>
              </p:cNvSpPr>
              <p:nvPr/>
            </p:nvSpPr>
            <p:spPr bwMode="auto">
              <a:xfrm>
                <a:off x="5451046" y="5490434"/>
                <a:ext cx="115183" cy="61535"/>
              </a:xfrm>
              <a:custGeom>
                <a:avLst/>
                <a:gdLst>
                  <a:gd name="T0" fmla="*/ 22 w 37"/>
                  <a:gd name="T1" fmla="*/ 0 h 20"/>
                  <a:gd name="T2" fmla="*/ 0 w 37"/>
                  <a:gd name="T3" fmla="*/ 10 h 20"/>
                  <a:gd name="T4" fmla="*/ 19 w 37"/>
                  <a:gd name="T5" fmla="*/ 13 h 20"/>
                  <a:gd name="T6" fmla="*/ 37 w 37"/>
                  <a:gd name="T7" fmla="*/ 20 h 20"/>
                  <a:gd name="T8" fmla="*/ 22 w 37"/>
                  <a:gd name="T9" fmla="*/ 0 h 20"/>
                </a:gdLst>
                <a:ahLst/>
                <a:cxnLst>
                  <a:cxn ang="0">
                    <a:pos x="T0" y="T1"/>
                  </a:cxn>
                  <a:cxn ang="0">
                    <a:pos x="T2" y="T3"/>
                  </a:cxn>
                  <a:cxn ang="0">
                    <a:pos x="T4" y="T5"/>
                  </a:cxn>
                  <a:cxn ang="0">
                    <a:pos x="T6" y="T7"/>
                  </a:cxn>
                  <a:cxn ang="0">
                    <a:pos x="T8" y="T9"/>
                  </a:cxn>
                </a:cxnLst>
                <a:rect l="0" t="0" r="r" b="b"/>
                <a:pathLst>
                  <a:path w="37" h="20">
                    <a:moveTo>
                      <a:pt x="22" y="0"/>
                    </a:moveTo>
                    <a:cubicBezTo>
                      <a:pt x="7" y="1"/>
                      <a:pt x="0" y="10"/>
                      <a:pt x="0" y="10"/>
                    </a:cubicBezTo>
                    <a:cubicBezTo>
                      <a:pt x="0" y="10"/>
                      <a:pt x="7" y="10"/>
                      <a:pt x="19" y="13"/>
                    </a:cubicBezTo>
                    <a:cubicBezTo>
                      <a:pt x="31" y="16"/>
                      <a:pt x="37" y="20"/>
                      <a:pt x="37" y="20"/>
                    </a:cubicBezTo>
                    <a:cubicBezTo>
                      <a:pt x="37" y="20"/>
                      <a:pt x="36" y="8"/>
                      <a:pt x="22" y="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639">
                <a:extLst>
                  <a:ext uri="{FF2B5EF4-FFF2-40B4-BE49-F238E27FC236}">
                    <a16:creationId xmlns:a16="http://schemas.microsoft.com/office/drawing/2014/main" id="{9F03B1E6-63A2-446F-BB2E-18386FEA612D}"/>
                  </a:ext>
                </a:extLst>
              </p:cNvPr>
              <p:cNvSpPr>
                <a:spLocks/>
              </p:cNvSpPr>
              <p:nvPr/>
            </p:nvSpPr>
            <p:spPr bwMode="auto">
              <a:xfrm>
                <a:off x="5463669" y="5496746"/>
                <a:ext cx="42602" cy="25246"/>
              </a:xfrm>
              <a:custGeom>
                <a:avLst/>
                <a:gdLst>
                  <a:gd name="T0" fmla="*/ 14 w 14"/>
                  <a:gd name="T1" fmla="*/ 0 h 8"/>
                  <a:gd name="T2" fmla="*/ 0 w 14"/>
                  <a:gd name="T3" fmla="*/ 7 h 8"/>
                  <a:gd name="T4" fmla="*/ 12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3" y="3"/>
                      <a:pt x="0" y="7"/>
                      <a:pt x="0" y="7"/>
                    </a:cubicBezTo>
                    <a:cubicBezTo>
                      <a:pt x="0" y="7"/>
                      <a:pt x="6" y="6"/>
                      <a:pt x="12" y="8"/>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640">
                <a:extLst>
                  <a:ext uri="{FF2B5EF4-FFF2-40B4-BE49-F238E27FC236}">
                    <a16:creationId xmlns:a16="http://schemas.microsoft.com/office/drawing/2014/main" id="{37718E89-C210-41B0-9241-EA4F7CFC8520}"/>
                  </a:ext>
                </a:extLst>
              </p:cNvPr>
              <p:cNvSpPr>
                <a:spLocks/>
              </p:cNvSpPr>
              <p:nvPr/>
            </p:nvSpPr>
            <p:spPr bwMode="auto">
              <a:xfrm>
                <a:off x="5522050" y="5503057"/>
                <a:ext cx="37868" cy="39446"/>
              </a:xfrm>
              <a:custGeom>
                <a:avLst/>
                <a:gdLst>
                  <a:gd name="T0" fmla="*/ 2 w 12"/>
                  <a:gd name="T1" fmla="*/ 0 h 13"/>
                  <a:gd name="T2" fmla="*/ 12 w 12"/>
                  <a:gd name="T3" fmla="*/ 13 h 13"/>
                  <a:gd name="T4" fmla="*/ 0 w 12"/>
                  <a:gd name="T5" fmla="*/ 8 h 13"/>
                  <a:gd name="T6" fmla="*/ 2 w 12"/>
                  <a:gd name="T7" fmla="*/ 0 h 13"/>
                </a:gdLst>
                <a:ahLst/>
                <a:cxnLst>
                  <a:cxn ang="0">
                    <a:pos x="T0" y="T1"/>
                  </a:cxn>
                  <a:cxn ang="0">
                    <a:pos x="T2" y="T3"/>
                  </a:cxn>
                  <a:cxn ang="0">
                    <a:pos x="T4" y="T5"/>
                  </a:cxn>
                  <a:cxn ang="0">
                    <a:pos x="T6" y="T7"/>
                  </a:cxn>
                </a:cxnLst>
                <a:rect l="0" t="0" r="r" b="b"/>
                <a:pathLst>
                  <a:path w="12" h="13">
                    <a:moveTo>
                      <a:pt x="2" y="0"/>
                    </a:moveTo>
                    <a:cubicBezTo>
                      <a:pt x="10" y="7"/>
                      <a:pt x="12" y="13"/>
                      <a:pt x="12" y="13"/>
                    </a:cubicBezTo>
                    <a:cubicBezTo>
                      <a:pt x="12" y="13"/>
                      <a:pt x="6" y="9"/>
                      <a:pt x="0" y="8"/>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641">
                <a:extLst>
                  <a:ext uri="{FF2B5EF4-FFF2-40B4-BE49-F238E27FC236}">
                    <a16:creationId xmlns:a16="http://schemas.microsoft.com/office/drawing/2014/main" id="{32552794-C64D-4377-A10D-0F303D99D958}"/>
                  </a:ext>
                </a:extLst>
              </p:cNvPr>
              <p:cNvSpPr>
                <a:spLocks/>
              </p:cNvSpPr>
              <p:nvPr/>
            </p:nvSpPr>
            <p:spPr bwMode="auto">
              <a:xfrm>
                <a:off x="5509427" y="5496746"/>
                <a:ext cx="15778" cy="22090"/>
              </a:xfrm>
              <a:custGeom>
                <a:avLst/>
                <a:gdLst>
                  <a:gd name="T0" fmla="*/ 10 w 10"/>
                  <a:gd name="T1" fmla="*/ 4 h 14"/>
                  <a:gd name="T2" fmla="*/ 6 w 10"/>
                  <a:gd name="T3" fmla="*/ 4 h 14"/>
                  <a:gd name="T4" fmla="*/ 6 w 10"/>
                  <a:gd name="T5" fmla="*/ 0 h 14"/>
                  <a:gd name="T6" fmla="*/ 4 w 10"/>
                  <a:gd name="T7" fmla="*/ 0 h 14"/>
                  <a:gd name="T8" fmla="*/ 4 w 10"/>
                  <a:gd name="T9" fmla="*/ 4 h 14"/>
                  <a:gd name="T10" fmla="*/ 0 w 10"/>
                  <a:gd name="T11" fmla="*/ 2 h 14"/>
                  <a:gd name="T12" fmla="*/ 0 w 10"/>
                  <a:gd name="T13" fmla="*/ 4 h 14"/>
                  <a:gd name="T14" fmla="*/ 4 w 10"/>
                  <a:gd name="T15" fmla="*/ 6 h 14"/>
                  <a:gd name="T16" fmla="*/ 2 w 10"/>
                  <a:gd name="T17" fmla="*/ 14 h 14"/>
                  <a:gd name="T18" fmla="*/ 4 w 10"/>
                  <a:gd name="T19" fmla="*/ 14 h 14"/>
                  <a:gd name="T20" fmla="*/ 6 w 10"/>
                  <a:gd name="T21" fmla="*/ 6 h 14"/>
                  <a:gd name="T22" fmla="*/ 10 w 10"/>
                  <a:gd name="T23" fmla="*/ 8 h 14"/>
                  <a:gd name="T24" fmla="*/ 10 w 10"/>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10" y="4"/>
                    </a:moveTo>
                    <a:lnTo>
                      <a:pt x="6" y="4"/>
                    </a:lnTo>
                    <a:lnTo>
                      <a:pt x="6" y="0"/>
                    </a:lnTo>
                    <a:lnTo>
                      <a:pt x="4" y="0"/>
                    </a:lnTo>
                    <a:lnTo>
                      <a:pt x="4" y="4"/>
                    </a:lnTo>
                    <a:lnTo>
                      <a:pt x="0" y="2"/>
                    </a:lnTo>
                    <a:lnTo>
                      <a:pt x="0" y="4"/>
                    </a:lnTo>
                    <a:lnTo>
                      <a:pt x="4" y="6"/>
                    </a:lnTo>
                    <a:lnTo>
                      <a:pt x="2" y="14"/>
                    </a:lnTo>
                    <a:lnTo>
                      <a:pt x="4" y="14"/>
                    </a:lnTo>
                    <a:lnTo>
                      <a:pt x="6" y="6"/>
                    </a:lnTo>
                    <a:lnTo>
                      <a:pt x="10" y="8"/>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642">
                <a:extLst>
                  <a:ext uri="{FF2B5EF4-FFF2-40B4-BE49-F238E27FC236}">
                    <a16:creationId xmlns:a16="http://schemas.microsoft.com/office/drawing/2014/main" id="{714AFA9D-6672-4151-A4A7-992C04EAF2FF}"/>
                  </a:ext>
                </a:extLst>
              </p:cNvPr>
              <p:cNvSpPr>
                <a:spLocks/>
              </p:cNvSpPr>
              <p:nvPr/>
            </p:nvSpPr>
            <p:spPr bwMode="auto">
              <a:xfrm>
                <a:off x="4875133" y="1441684"/>
                <a:ext cx="115183" cy="140428"/>
              </a:xfrm>
              <a:custGeom>
                <a:avLst/>
                <a:gdLst>
                  <a:gd name="T0" fmla="*/ 10 w 37"/>
                  <a:gd name="T1" fmla="*/ 0 h 45"/>
                  <a:gd name="T2" fmla="*/ 15 w 37"/>
                  <a:gd name="T3" fmla="*/ 43 h 45"/>
                  <a:gd name="T4" fmla="*/ 18 w 37"/>
                  <a:gd name="T5" fmla="*/ 45 h 45"/>
                  <a:gd name="T6" fmla="*/ 37 w 37"/>
                  <a:gd name="T7" fmla="*/ 24 h 45"/>
                  <a:gd name="T8" fmla="*/ 10 w 37"/>
                  <a:gd name="T9" fmla="*/ 0 h 45"/>
                </a:gdLst>
                <a:ahLst/>
                <a:cxnLst>
                  <a:cxn ang="0">
                    <a:pos x="T0" y="T1"/>
                  </a:cxn>
                  <a:cxn ang="0">
                    <a:pos x="T2" y="T3"/>
                  </a:cxn>
                  <a:cxn ang="0">
                    <a:pos x="T4" y="T5"/>
                  </a:cxn>
                  <a:cxn ang="0">
                    <a:pos x="T6" y="T7"/>
                  </a:cxn>
                  <a:cxn ang="0">
                    <a:pos x="T8" y="T9"/>
                  </a:cxn>
                </a:cxnLst>
                <a:rect l="0" t="0" r="r" b="b"/>
                <a:pathLst>
                  <a:path w="37" h="45">
                    <a:moveTo>
                      <a:pt x="10" y="0"/>
                    </a:moveTo>
                    <a:cubicBezTo>
                      <a:pt x="9" y="1"/>
                      <a:pt x="0" y="29"/>
                      <a:pt x="15" y="43"/>
                    </a:cubicBezTo>
                    <a:cubicBezTo>
                      <a:pt x="18" y="45"/>
                      <a:pt x="18" y="45"/>
                      <a:pt x="18" y="45"/>
                    </a:cubicBezTo>
                    <a:cubicBezTo>
                      <a:pt x="37" y="24"/>
                      <a:pt x="37" y="24"/>
                      <a:pt x="37" y="24"/>
                    </a:cubicBezTo>
                    <a:lnTo>
                      <a:pt x="10"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643">
                <a:extLst>
                  <a:ext uri="{FF2B5EF4-FFF2-40B4-BE49-F238E27FC236}">
                    <a16:creationId xmlns:a16="http://schemas.microsoft.com/office/drawing/2014/main" id="{5126AA07-DE4B-4CE8-AB82-0D758DD34493}"/>
                  </a:ext>
                </a:extLst>
              </p:cNvPr>
              <p:cNvSpPr>
                <a:spLocks/>
              </p:cNvSpPr>
              <p:nvPr/>
            </p:nvSpPr>
            <p:spPr bwMode="auto">
              <a:xfrm>
                <a:off x="4906690" y="1402237"/>
                <a:ext cx="195653" cy="160940"/>
              </a:xfrm>
              <a:custGeom>
                <a:avLst/>
                <a:gdLst>
                  <a:gd name="T0" fmla="*/ 44 w 63"/>
                  <a:gd name="T1" fmla="*/ 13 h 52"/>
                  <a:gd name="T2" fmla="*/ 0 w 63"/>
                  <a:gd name="T3" fmla="*/ 13 h 52"/>
                  <a:gd name="T4" fmla="*/ 44 w 63"/>
                  <a:gd name="T5" fmla="*/ 52 h 52"/>
                  <a:gd name="T6" fmla="*/ 63 w 63"/>
                  <a:gd name="T7" fmla="*/ 31 h 52"/>
                  <a:gd name="T8" fmla="*/ 44 w 63"/>
                  <a:gd name="T9" fmla="*/ 13 h 52"/>
                </a:gdLst>
                <a:ahLst/>
                <a:cxnLst>
                  <a:cxn ang="0">
                    <a:pos x="T0" y="T1"/>
                  </a:cxn>
                  <a:cxn ang="0">
                    <a:pos x="T2" y="T3"/>
                  </a:cxn>
                  <a:cxn ang="0">
                    <a:pos x="T4" y="T5"/>
                  </a:cxn>
                  <a:cxn ang="0">
                    <a:pos x="T6" y="T7"/>
                  </a:cxn>
                  <a:cxn ang="0">
                    <a:pos x="T8" y="T9"/>
                  </a:cxn>
                </a:cxnLst>
                <a:rect l="0" t="0" r="r" b="b"/>
                <a:pathLst>
                  <a:path w="63" h="52">
                    <a:moveTo>
                      <a:pt x="44" y="13"/>
                    </a:moveTo>
                    <a:cubicBezTo>
                      <a:pt x="29" y="0"/>
                      <a:pt x="2" y="11"/>
                      <a:pt x="0" y="13"/>
                    </a:cubicBezTo>
                    <a:cubicBezTo>
                      <a:pt x="44" y="52"/>
                      <a:pt x="44" y="52"/>
                      <a:pt x="44" y="52"/>
                    </a:cubicBezTo>
                    <a:cubicBezTo>
                      <a:pt x="63" y="31"/>
                      <a:pt x="63" y="31"/>
                      <a:pt x="63" y="31"/>
                    </a:cubicBezTo>
                    <a:lnTo>
                      <a:pt x="44" y="13"/>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644">
                <a:extLst>
                  <a:ext uri="{FF2B5EF4-FFF2-40B4-BE49-F238E27FC236}">
                    <a16:creationId xmlns:a16="http://schemas.microsoft.com/office/drawing/2014/main" id="{78814533-DB9D-4270-B354-D463465C4045}"/>
                  </a:ext>
                </a:extLst>
              </p:cNvPr>
              <p:cNvSpPr>
                <a:spLocks/>
              </p:cNvSpPr>
              <p:nvPr/>
            </p:nvSpPr>
            <p:spPr bwMode="auto">
              <a:xfrm>
                <a:off x="4931936" y="1517420"/>
                <a:ext cx="112027" cy="112027"/>
              </a:xfrm>
              <a:custGeom>
                <a:avLst/>
                <a:gdLst>
                  <a:gd name="T0" fmla="*/ 37 w 71"/>
                  <a:gd name="T1" fmla="*/ 0 h 71"/>
                  <a:gd name="T2" fmla="*/ 0 w 71"/>
                  <a:gd name="T3" fmla="*/ 41 h 71"/>
                  <a:gd name="T4" fmla="*/ 33 w 71"/>
                  <a:gd name="T5" fmla="*/ 71 h 71"/>
                  <a:gd name="T6" fmla="*/ 71 w 71"/>
                  <a:gd name="T7" fmla="*/ 29 h 71"/>
                  <a:gd name="T8" fmla="*/ 37 w 71"/>
                  <a:gd name="T9" fmla="*/ 0 h 71"/>
                </a:gdLst>
                <a:ahLst/>
                <a:cxnLst>
                  <a:cxn ang="0">
                    <a:pos x="T0" y="T1"/>
                  </a:cxn>
                  <a:cxn ang="0">
                    <a:pos x="T2" y="T3"/>
                  </a:cxn>
                  <a:cxn ang="0">
                    <a:pos x="T4" y="T5"/>
                  </a:cxn>
                  <a:cxn ang="0">
                    <a:pos x="T6" y="T7"/>
                  </a:cxn>
                  <a:cxn ang="0">
                    <a:pos x="T8" y="T9"/>
                  </a:cxn>
                </a:cxnLst>
                <a:rect l="0" t="0" r="r" b="b"/>
                <a:pathLst>
                  <a:path w="71" h="71">
                    <a:moveTo>
                      <a:pt x="37" y="0"/>
                    </a:moveTo>
                    <a:lnTo>
                      <a:pt x="0" y="41"/>
                    </a:lnTo>
                    <a:lnTo>
                      <a:pt x="33" y="71"/>
                    </a:lnTo>
                    <a:lnTo>
                      <a:pt x="71" y="29"/>
                    </a:lnTo>
                    <a:lnTo>
                      <a:pt x="37"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645">
                <a:extLst>
                  <a:ext uri="{FF2B5EF4-FFF2-40B4-BE49-F238E27FC236}">
                    <a16:creationId xmlns:a16="http://schemas.microsoft.com/office/drawing/2014/main" id="{0862D191-FA5D-4227-9D55-89FEFA61CCA3}"/>
                  </a:ext>
                </a:extLst>
              </p:cNvPr>
              <p:cNvSpPr>
                <a:spLocks/>
              </p:cNvSpPr>
              <p:nvPr/>
            </p:nvSpPr>
            <p:spPr bwMode="auto">
              <a:xfrm>
                <a:off x="4938247" y="1520576"/>
                <a:ext cx="80471" cy="86781"/>
              </a:xfrm>
              <a:custGeom>
                <a:avLst/>
                <a:gdLst>
                  <a:gd name="T0" fmla="*/ 9 w 26"/>
                  <a:gd name="T1" fmla="*/ 27 h 28"/>
                  <a:gd name="T2" fmla="*/ 9 w 26"/>
                  <a:gd name="T3" fmla="*/ 25 h 28"/>
                  <a:gd name="T4" fmla="*/ 12 w 26"/>
                  <a:gd name="T5" fmla="*/ 24 h 28"/>
                  <a:gd name="T6" fmla="*/ 13 w 26"/>
                  <a:gd name="T7" fmla="*/ 21 h 28"/>
                  <a:gd name="T8" fmla="*/ 15 w 26"/>
                  <a:gd name="T9" fmla="*/ 20 h 28"/>
                  <a:gd name="T10" fmla="*/ 16 w 26"/>
                  <a:gd name="T11" fmla="*/ 18 h 28"/>
                  <a:gd name="T12" fmla="*/ 18 w 26"/>
                  <a:gd name="T13" fmla="*/ 17 h 28"/>
                  <a:gd name="T14" fmla="*/ 19 w 26"/>
                  <a:gd name="T15" fmla="*/ 14 h 28"/>
                  <a:gd name="T16" fmla="*/ 22 w 26"/>
                  <a:gd name="T17" fmla="*/ 13 h 28"/>
                  <a:gd name="T18" fmla="*/ 22 w 26"/>
                  <a:gd name="T19" fmla="*/ 11 h 28"/>
                  <a:gd name="T20" fmla="*/ 25 w 26"/>
                  <a:gd name="T21" fmla="*/ 10 h 28"/>
                  <a:gd name="T22" fmla="*/ 26 w 26"/>
                  <a:gd name="T23" fmla="*/ 6 h 28"/>
                  <a:gd name="T24" fmla="*/ 19 w 26"/>
                  <a:gd name="T25" fmla="*/ 0 h 28"/>
                  <a:gd name="T26" fmla="*/ 18 w 26"/>
                  <a:gd name="T27" fmla="*/ 3 h 28"/>
                  <a:gd name="T28" fmla="*/ 16 w 26"/>
                  <a:gd name="T29" fmla="*/ 5 h 28"/>
                  <a:gd name="T30" fmla="*/ 15 w 26"/>
                  <a:gd name="T31" fmla="*/ 7 h 28"/>
                  <a:gd name="T32" fmla="*/ 12 w 26"/>
                  <a:gd name="T33" fmla="*/ 8 h 28"/>
                  <a:gd name="T34" fmla="*/ 11 w 26"/>
                  <a:gd name="T35" fmla="*/ 11 h 28"/>
                  <a:gd name="T36" fmla="*/ 9 w 26"/>
                  <a:gd name="T37" fmla="*/ 12 h 28"/>
                  <a:gd name="T38" fmla="*/ 8 w 26"/>
                  <a:gd name="T39" fmla="*/ 14 h 28"/>
                  <a:gd name="T40" fmla="*/ 6 w 26"/>
                  <a:gd name="T41" fmla="*/ 15 h 28"/>
                  <a:gd name="T42" fmla="*/ 5 w 26"/>
                  <a:gd name="T43" fmla="*/ 18 h 28"/>
                  <a:gd name="T44" fmla="*/ 3 w 26"/>
                  <a:gd name="T45" fmla="*/ 19 h 28"/>
                  <a:gd name="T46" fmla="*/ 2 w 26"/>
                  <a:gd name="T47" fmla="*/ 21 h 28"/>
                  <a:gd name="T48" fmla="*/ 0 w 26"/>
                  <a:gd name="T49" fmla="*/ 22 h 28"/>
                  <a:gd name="T50" fmla="*/ 7 w 26"/>
                  <a:gd name="T51" fmla="*/ 28 h 28"/>
                  <a:gd name="T52" fmla="*/ 9 w 26"/>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9" y="27"/>
                    </a:moveTo>
                    <a:cubicBezTo>
                      <a:pt x="9" y="27"/>
                      <a:pt x="9" y="26"/>
                      <a:pt x="9" y="25"/>
                    </a:cubicBezTo>
                    <a:cubicBezTo>
                      <a:pt x="10" y="24"/>
                      <a:pt x="11" y="25"/>
                      <a:pt x="12" y="24"/>
                    </a:cubicBezTo>
                    <a:cubicBezTo>
                      <a:pt x="12" y="23"/>
                      <a:pt x="12" y="22"/>
                      <a:pt x="13" y="21"/>
                    </a:cubicBezTo>
                    <a:cubicBezTo>
                      <a:pt x="13" y="21"/>
                      <a:pt x="14" y="21"/>
                      <a:pt x="15" y="20"/>
                    </a:cubicBezTo>
                    <a:cubicBezTo>
                      <a:pt x="16" y="20"/>
                      <a:pt x="15" y="19"/>
                      <a:pt x="16" y="18"/>
                    </a:cubicBezTo>
                    <a:cubicBezTo>
                      <a:pt x="17" y="17"/>
                      <a:pt x="18" y="17"/>
                      <a:pt x="18" y="17"/>
                    </a:cubicBezTo>
                    <a:cubicBezTo>
                      <a:pt x="19" y="16"/>
                      <a:pt x="19" y="15"/>
                      <a:pt x="19" y="14"/>
                    </a:cubicBezTo>
                    <a:cubicBezTo>
                      <a:pt x="20" y="14"/>
                      <a:pt x="21" y="14"/>
                      <a:pt x="22" y="13"/>
                    </a:cubicBezTo>
                    <a:cubicBezTo>
                      <a:pt x="22" y="12"/>
                      <a:pt x="22" y="11"/>
                      <a:pt x="22" y="11"/>
                    </a:cubicBezTo>
                    <a:cubicBezTo>
                      <a:pt x="23" y="10"/>
                      <a:pt x="24" y="10"/>
                      <a:pt x="25" y="10"/>
                    </a:cubicBezTo>
                    <a:cubicBezTo>
                      <a:pt x="25" y="9"/>
                      <a:pt x="25" y="7"/>
                      <a:pt x="26" y="6"/>
                    </a:cubicBezTo>
                    <a:cubicBezTo>
                      <a:pt x="19" y="0"/>
                      <a:pt x="19" y="0"/>
                      <a:pt x="19" y="0"/>
                    </a:cubicBezTo>
                    <a:cubicBezTo>
                      <a:pt x="18" y="1"/>
                      <a:pt x="18" y="3"/>
                      <a:pt x="18" y="3"/>
                    </a:cubicBezTo>
                    <a:cubicBezTo>
                      <a:pt x="17" y="4"/>
                      <a:pt x="16" y="4"/>
                      <a:pt x="16" y="5"/>
                    </a:cubicBezTo>
                    <a:cubicBezTo>
                      <a:pt x="15" y="5"/>
                      <a:pt x="15" y="6"/>
                      <a:pt x="15" y="7"/>
                    </a:cubicBezTo>
                    <a:cubicBezTo>
                      <a:pt x="14" y="8"/>
                      <a:pt x="13" y="7"/>
                      <a:pt x="12" y="8"/>
                    </a:cubicBezTo>
                    <a:cubicBezTo>
                      <a:pt x="12" y="9"/>
                      <a:pt x="12" y="10"/>
                      <a:pt x="11" y="11"/>
                    </a:cubicBezTo>
                    <a:cubicBezTo>
                      <a:pt x="11" y="11"/>
                      <a:pt x="10" y="11"/>
                      <a:pt x="9" y="12"/>
                    </a:cubicBezTo>
                    <a:cubicBezTo>
                      <a:pt x="8" y="12"/>
                      <a:pt x="9" y="13"/>
                      <a:pt x="8" y="14"/>
                    </a:cubicBezTo>
                    <a:cubicBezTo>
                      <a:pt x="8" y="15"/>
                      <a:pt x="7" y="14"/>
                      <a:pt x="6" y="15"/>
                    </a:cubicBezTo>
                    <a:cubicBezTo>
                      <a:pt x="5" y="16"/>
                      <a:pt x="6" y="17"/>
                      <a:pt x="5" y="18"/>
                    </a:cubicBezTo>
                    <a:cubicBezTo>
                      <a:pt x="4" y="18"/>
                      <a:pt x="3" y="18"/>
                      <a:pt x="3" y="19"/>
                    </a:cubicBezTo>
                    <a:cubicBezTo>
                      <a:pt x="2" y="20"/>
                      <a:pt x="2" y="21"/>
                      <a:pt x="2" y="21"/>
                    </a:cubicBezTo>
                    <a:cubicBezTo>
                      <a:pt x="1" y="22"/>
                      <a:pt x="1" y="22"/>
                      <a:pt x="0" y="22"/>
                    </a:cubicBezTo>
                    <a:cubicBezTo>
                      <a:pt x="7" y="28"/>
                      <a:pt x="7" y="28"/>
                      <a:pt x="7" y="28"/>
                    </a:cubicBezTo>
                    <a:cubicBezTo>
                      <a:pt x="7" y="28"/>
                      <a:pt x="8" y="28"/>
                      <a:pt x="9" y="2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646">
                <a:extLst>
                  <a:ext uri="{FF2B5EF4-FFF2-40B4-BE49-F238E27FC236}">
                    <a16:creationId xmlns:a16="http://schemas.microsoft.com/office/drawing/2014/main" id="{3FBBFE89-D755-428E-823F-D1A7C1E4B2EB}"/>
                  </a:ext>
                </a:extLst>
              </p:cNvPr>
              <p:cNvSpPr>
                <a:spLocks/>
              </p:cNvSpPr>
              <p:nvPr/>
            </p:nvSpPr>
            <p:spPr bwMode="auto">
              <a:xfrm>
                <a:off x="4946136" y="1526888"/>
                <a:ext cx="63114" cy="74158"/>
              </a:xfrm>
              <a:custGeom>
                <a:avLst/>
                <a:gdLst>
                  <a:gd name="T0" fmla="*/ 3 w 20"/>
                  <a:gd name="T1" fmla="*/ 23 h 24"/>
                  <a:gd name="T2" fmla="*/ 4 w 20"/>
                  <a:gd name="T3" fmla="*/ 21 h 24"/>
                  <a:gd name="T4" fmla="*/ 6 w 20"/>
                  <a:gd name="T5" fmla="*/ 20 h 24"/>
                  <a:gd name="T6" fmla="*/ 7 w 20"/>
                  <a:gd name="T7" fmla="*/ 17 h 24"/>
                  <a:gd name="T8" fmla="*/ 10 w 20"/>
                  <a:gd name="T9" fmla="*/ 16 h 24"/>
                  <a:gd name="T10" fmla="*/ 11 w 20"/>
                  <a:gd name="T11" fmla="*/ 14 h 24"/>
                  <a:gd name="T12" fmla="*/ 13 w 20"/>
                  <a:gd name="T13" fmla="*/ 13 h 24"/>
                  <a:gd name="T14" fmla="*/ 14 w 20"/>
                  <a:gd name="T15" fmla="*/ 10 h 24"/>
                  <a:gd name="T16" fmla="*/ 16 w 20"/>
                  <a:gd name="T17" fmla="*/ 9 h 24"/>
                  <a:gd name="T18" fmla="*/ 17 w 20"/>
                  <a:gd name="T19" fmla="*/ 7 h 24"/>
                  <a:gd name="T20" fmla="*/ 19 w 20"/>
                  <a:gd name="T21" fmla="*/ 5 h 24"/>
                  <a:gd name="T22" fmla="*/ 20 w 20"/>
                  <a:gd name="T23" fmla="*/ 2 h 24"/>
                  <a:gd name="T24" fmla="*/ 18 w 20"/>
                  <a:gd name="T25" fmla="*/ 0 h 24"/>
                  <a:gd name="T26" fmla="*/ 17 w 20"/>
                  <a:gd name="T27" fmla="*/ 3 h 24"/>
                  <a:gd name="T28" fmla="*/ 15 w 20"/>
                  <a:gd name="T29" fmla="*/ 5 h 24"/>
                  <a:gd name="T30" fmla="*/ 14 w 20"/>
                  <a:gd name="T31" fmla="*/ 7 h 24"/>
                  <a:gd name="T32" fmla="*/ 12 w 20"/>
                  <a:gd name="T33" fmla="*/ 8 h 24"/>
                  <a:gd name="T34" fmla="*/ 11 w 20"/>
                  <a:gd name="T35" fmla="*/ 11 h 24"/>
                  <a:gd name="T36" fmla="*/ 8 w 20"/>
                  <a:gd name="T37" fmla="*/ 12 h 24"/>
                  <a:gd name="T38" fmla="*/ 8 w 20"/>
                  <a:gd name="T39" fmla="*/ 14 h 24"/>
                  <a:gd name="T40" fmla="*/ 5 w 20"/>
                  <a:gd name="T41" fmla="*/ 15 h 24"/>
                  <a:gd name="T42" fmla="*/ 4 w 20"/>
                  <a:gd name="T43" fmla="*/ 18 h 24"/>
                  <a:gd name="T44" fmla="*/ 2 w 20"/>
                  <a:gd name="T45" fmla="*/ 19 h 24"/>
                  <a:gd name="T46" fmla="*/ 1 w 20"/>
                  <a:gd name="T47" fmla="*/ 21 h 24"/>
                  <a:gd name="T48" fmla="*/ 0 w 20"/>
                  <a:gd name="T49" fmla="*/ 22 h 24"/>
                  <a:gd name="T50" fmla="*/ 2 w 20"/>
                  <a:gd name="T51" fmla="*/ 24 h 24"/>
                  <a:gd name="T52" fmla="*/ 3 w 20"/>
                  <a:gd name="T5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3" y="23"/>
                    </a:moveTo>
                    <a:cubicBezTo>
                      <a:pt x="4" y="23"/>
                      <a:pt x="3" y="22"/>
                      <a:pt x="4" y="21"/>
                    </a:cubicBezTo>
                    <a:cubicBezTo>
                      <a:pt x="5" y="20"/>
                      <a:pt x="6" y="20"/>
                      <a:pt x="6" y="20"/>
                    </a:cubicBezTo>
                    <a:cubicBezTo>
                      <a:pt x="7" y="19"/>
                      <a:pt x="7" y="18"/>
                      <a:pt x="7" y="17"/>
                    </a:cubicBezTo>
                    <a:cubicBezTo>
                      <a:pt x="8" y="17"/>
                      <a:pt x="9" y="17"/>
                      <a:pt x="10" y="16"/>
                    </a:cubicBezTo>
                    <a:cubicBezTo>
                      <a:pt x="10" y="15"/>
                      <a:pt x="10" y="14"/>
                      <a:pt x="11" y="14"/>
                    </a:cubicBezTo>
                    <a:cubicBezTo>
                      <a:pt x="11" y="13"/>
                      <a:pt x="12" y="13"/>
                      <a:pt x="13" y="13"/>
                    </a:cubicBezTo>
                    <a:cubicBezTo>
                      <a:pt x="14" y="12"/>
                      <a:pt x="13" y="11"/>
                      <a:pt x="14" y="10"/>
                    </a:cubicBezTo>
                    <a:cubicBezTo>
                      <a:pt x="14" y="9"/>
                      <a:pt x="16" y="10"/>
                      <a:pt x="16" y="9"/>
                    </a:cubicBezTo>
                    <a:cubicBezTo>
                      <a:pt x="17" y="8"/>
                      <a:pt x="16" y="7"/>
                      <a:pt x="17" y="7"/>
                    </a:cubicBezTo>
                    <a:cubicBezTo>
                      <a:pt x="18" y="6"/>
                      <a:pt x="19" y="6"/>
                      <a:pt x="19" y="5"/>
                    </a:cubicBezTo>
                    <a:cubicBezTo>
                      <a:pt x="20" y="5"/>
                      <a:pt x="20" y="3"/>
                      <a:pt x="20" y="2"/>
                    </a:cubicBezTo>
                    <a:cubicBezTo>
                      <a:pt x="18" y="0"/>
                      <a:pt x="18" y="0"/>
                      <a:pt x="18" y="0"/>
                    </a:cubicBezTo>
                    <a:cubicBezTo>
                      <a:pt x="18" y="1"/>
                      <a:pt x="18" y="3"/>
                      <a:pt x="17" y="3"/>
                    </a:cubicBezTo>
                    <a:cubicBezTo>
                      <a:pt x="16" y="4"/>
                      <a:pt x="16" y="4"/>
                      <a:pt x="15" y="5"/>
                    </a:cubicBezTo>
                    <a:cubicBezTo>
                      <a:pt x="14" y="5"/>
                      <a:pt x="15" y="6"/>
                      <a:pt x="14" y="7"/>
                    </a:cubicBezTo>
                    <a:cubicBezTo>
                      <a:pt x="13" y="8"/>
                      <a:pt x="12" y="7"/>
                      <a:pt x="12" y="8"/>
                    </a:cubicBezTo>
                    <a:cubicBezTo>
                      <a:pt x="11" y="9"/>
                      <a:pt x="11" y="10"/>
                      <a:pt x="11" y="11"/>
                    </a:cubicBezTo>
                    <a:cubicBezTo>
                      <a:pt x="10" y="11"/>
                      <a:pt x="9" y="11"/>
                      <a:pt x="8" y="12"/>
                    </a:cubicBezTo>
                    <a:cubicBezTo>
                      <a:pt x="8" y="13"/>
                      <a:pt x="8" y="13"/>
                      <a:pt x="8" y="14"/>
                    </a:cubicBezTo>
                    <a:cubicBezTo>
                      <a:pt x="7" y="15"/>
                      <a:pt x="6" y="15"/>
                      <a:pt x="5" y="15"/>
                    </a:cubicBezTo>
                    <a:cubicBezTo>
                      <a:pt x="4" y="16"/>
                      <a:pt x="5" y="17"/>
                      <a:pt x="4" y="18"/>
                    </a:cubicBezTo>
                    <a:cubicBezTo>
                      <a:pt x="4" y="19"/>
                      <a:pt x="3" y="18"/>
                      <a:pt x="2" y="19"/>
                    </a:cubicBezTo>
                    <a:cubicBezTo>
                      <a:pt x="1" y="20"/>
                      <a:pt x="2" y="21"/>
                      <a:pt x="1" y="21"/>
                    </a:cubicBezTo>
                    <a:cubicBezTo>
                      <a:pt x="0" y="22"/>
                      <a:pt x="0" y="22"/>
                      <a:pt x="0" y="22"/>
                    </a:cubicBezTo>
                    <a:cubicBezTo>
                      <a:pt x="2" y="24"/>
                      <a:pt x="2" y="24"/>
                      <a:pt x="2" y="24"/>
                    </a:cubicBezTo>
                    <a:cubicBezTo>
                      <a:pt x="2" y="24"/>
                      <a:pt x="3" y="24"/>
                      <a:pt x="3" y="23"/>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647">
                <a:extLst>
                  <a:ext uri="{FF2B5EF4-FFF2-40B4-BE49-F238E27FC236}">
                    <a16:creationId xmlns:a16="http://schemas.microsoft.com/office/drawing/2014/main" id="{FE659B1E-A8F0-4631-B68C-67CC95019FFF}"/>
                  </a:ext>
                </a:extLst>
              </p:cNvPr>
              <p:cNvSpPr>
                <a:spLocks/>
              </p:cNvSpPr>
              <p:nvPr/>
            </p:nvSpPr>
            <p:spPr bwMode="auto">
              <a:xfrm>
                <a:off x="4941403" y="1511109"/>
                <a:ext cx="36291" cy="18934"/>
              </a:xfrm>
              <a:custGeom>
                <a:avLst/>
                <a:gdLst>
                  <a:gd name="T0" fmla="*/ 1 w 12"/>
                  <a:gd name="T1" fmla="*/ 5 h 6"/>
                  <a:gd name="T2" fmla="*/ 4 w 12"/>
                  <a:gd name="T3" fmla="*/ 5 h 6"/>
                  <a:gd name="T4" fmla="*/ 3 w 12"/>
                  <a:gd name="T5" fmla="*/ 6 h 6"/>
                  <a:gd name="T6" fmla="*/ 3 w 12"/>
                  <a:gd name="T7" fmla="*/ 6 h 6"/>
                  <a:gd name="T8" fmla="*/ 4 w 12"/>
                  <a:gd name="T9" fmla="*/ 5 h 6"/>
                  <a:gd name="T10" fmla="*/ 5 w 12"/>
                  <a:gd name="T11" fmla="*/ 6 h 6"/>
                  <a:gd name="T12" fmla="*/ 4 w 12"/>
                  <a:gd name="T13" fmla="*/ 6 h 6"/>
                  <a:gd name="T14" fmla="*/ 5 w 12"/>
                  <a:gd name="T15" fmla="*/ 6 h 6"/>
                  <a:gd name="T16" fmla="*/ 5 w 12"/>
                  <a:gd name="T17" fmla="*/ 5 h 6"/>
                  <a:gd name="T18" fmla="*/ 6 w 12"/>
                  <a:gd name="T19" fmla="*/ 5 h 6"/>
                  <a:gd name="T20" fmla="*/ 7 w 12"/>
                  <a:gd name="T21" fmla="*/ 4 h 6"/>
                  <a:gd name="T22" fmla="*/ 9 w 12"/>
                  <a:gd name="T23" fmla="*/ 4 h 6"/>
                  <a:gd name="T24" fmla="*/ 10 w 12"/>
                  <a:gd name="T25" fmla="*/ 3 h 6"/>
                  <a:gd name="T26" fmla="*/ 12 w 12"/>
                  <a:gd name="T27" fmla="*/ 3 h 6"/>
                  <a:gd name="T28" fmla="*/ 12 w 12"/>
                  <a:gd name="T29" fmla="*/ 2 h 6"/>
                  <a:gd name="T30" fmla="*/ 12 w 12"/>
                  <a:gd name="T31" fmla="*/ 1 h 6"/>
                  <a:gd name="T32" fmla="*/ 12 w 12"/>
                  <a:gd name="T33" fmla="*/ 0 h 6"/>
                  <a:gd name="T34" fmla="*/ 12 w 12"/>
                  <a:gd name="T35" fmla="*/ 0 h 6"/>
                  <a:gd name="T36" fmla="*/ 11 w 12"/>
                  <a:gd name="T37" fmla="*/ 1 h 6"/>
                  <a:gd name="T38" fmla="*/ 10 w 12"/>
                  <a:gd name="T39" fmla="*/ 1 h 6"/>
                  <a:gd name="T40" fmla="*/ 8 w 12"/>
                  <a:gd name="T41" fmla="*/ 0 h 6"/>
                  <a:gd name="T42" fmla="*/ 6 w 12"/>
                  <a:gd name="T43" fmla="*/ 1 h 6"/>
                  <a:gd name="T44" fmla="*/ 5 w 12"/>
                  <a:gd name="T45" fmla="*/ 2 h 6"/>
                  <a:gd name="T46" fmla="*/ 5 w 12"/>
                  <a:gd name="T47" fmla="*/ 3 h 6"/>
                  <a:gd name="T48" fmla="*/ 4 w 12"/>
                  <a:gd name="T49" fmla="*/ 4 h 6"/>
                  <a:gd name="T50" fmla="*/ 2 w 12"/>
                  <a:gd name="T51" fmla="*/ 5 h 6"/>
                  <a:gd name="T52" fmla="*/ 1 w 12"/>
                  <a:gd name="T53" fmla="*/ 5 h 6"/>
                  <a:gd name="T54" fmla="*/ 0 w 12"/>
                  <a:gd name="T55" fmla="*/ 6 h 6"/>
                  <a:gd name="T56" fmla="*/ 1 w 12"/>
                  <a:gd name="T5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5"/>
                    </a:moveTo>
                    <a:cubicBezTo>
                      <a:pt x="1" y="5"/>
                      <a:pt x="3" y="5"/>
                      <a:pt x="4" y="5"/>
                    </a:cubicBezTo>
                    <a:cubicBezTo>
                      <a:pt x="3" y="5"/>
                      <a:pt x="3" y="6"/>
                      <a:pt x="3" y="6"/>
                    </a:cubicBezTo>
                    <a:cubicBezTo>
                      <a:pt x="3" y="6"/>
                      <a:pt x="3" y="6"/>
                      <a:pt x="3" y="6"/>
                    </a:cubicBezTo>
                    <a:cubicBezTo>
                      <a:pt x="4" y="6"/>
                      <a:pt x="4" y="5"/>
                      <a:pt x="4" y="5"/>
                    </a:cubicBezTo>
                    <a:cubicBezTo>
                      <a:pt x="5" y="5"/>
                      <a:pt x="5" y="6"/>
                      <a:pt x="5" y="6"/>
                    </a:cubicBezTo>
                    <a:cubicBezTo>
                      <a:pt x="5" y="6"/>
                      <a:pt x="4" y="6"/>
                      <a:pt x="4" y="6"/>
                    </a:cubicBezTo>
                    <a:cubicBezTo>
                      <a:pt x="4" y="6"/>
                      <a:pt x="5" y="6"/>
                      <a:pt x="5" y="6"/>
                    </a:cubicBezTo>
                    <a:cubicBezTo>
                      <a:pt x="5" y="6"/>
                      <a:pt x="5" y="6"/>
                      <a:pt x="5" y="5"/>
                    </a:cubicBezTo>
                    <a:cubicBezTo>
                      <a:pt x="6" y="5"/>
                      <a:pt x="6" y="5"/>
                      <a:pt x="6" y="5"/>
                    </a:cubicBezTo>
                    <a:cubicBezTo>
                      <a:pt x="6" y="5"/>
                      <a:pt x="7" y="4"/>
                      <a:pt x="7" y="4"/>
                    </a:cubicBezTo>
                    <a:cubicBezTo>
                      <a:pt x="8" y="4"/>
                      <a:pt x="9" y="4"/>
                      <a:pt x="9" y="4"/>
                    </a:cubicBezTo>
                    <a:cubicBezTo>
                      <a:pt x="10" y="3"/>
                      <a:pt x="10" y="3"/>
                      <a:pt x="10" y="3"/>
                    </a:cubicBezTo>
                    <a:cubicBezTo>
                      <a:pt x="11" y="3"/>
                      <a:pt x="11" y="3"/>
                      <a:pt x="12" y="3"/>
                    </a:cubicBezTo>
                    <a:cubicBezTo>
                      <a:pt x="12" y="2"/>
                      <a:pt x="12" y="2"/>
                      <a:pt x="12" y="2"/>
                    </a:cubicBezTo>
                    <a:cubicBezTo>
                      <a:pt x="12" y="2"/>
                      <a:pt x="12" y="1"/>
                      <a:pt x="12" y="1"/>
                    </a:cubicBezTo>
                    <a:cubicBezTo>
                      <a:pt x="12" y="1"/>
                      <a:pt x="12" y="0"/>
                      <a:pt x="12" y="0"/>
                    </a:cubicBezTo>
                    <a:cubicBezTo>
                      <a:pt x="12" y="0"/>
                      <a:pt x="12" y="0"/>
                      <a:pt x="12" y="0"/>
                    </a:cubicBezTo>
                    <a:cubicBezTo>
                      <a:pt x="12" y="0"/>
                      <a:pt x="11" y="1"/>
                      <a:pt x="11" y="1"/>
                    </a:cubicBezTo>
                    <a:cubicBezTo>
                      <a:pt x="11" y="1"/>
                      <a:pt x="10" y="1"/>
                      <a:pt x="10" y="1"/>
                    </a:cubicBezTo>
                    <a:cubicBezTo>
                      <a:pt x="9" y="1"/>
                      <a:pt x="9" y="0"/>
                      <a:pt x="8" y="0"/>
                    </a:cubicBezTo>
                    <a:cubicBezTo>
                      <a:pt x="8" y="0"/>
                      <a:pt x="6" y="0"/>
                      <a:pt x="6" y="1"/>
                    </a:cubicBezTo>
                    <a:cubicBezTo>
                      <a:pt x="6" y="1"/>
                      <a:pt x="5" y="1"/>
                      <a:pt x="5" y="2"/>
                    </a:cubicBezTo>
                    <a:cubicBezTo>
                      <a:pt x="4" y="2"/>
                      <a:pt x="5" y="2"/>
                      <a:pt x="5" y="3"/>
                    </a:cubicBezTo>
                    <a:cubicBezTo>
                      <a:pt x="4" y="3"/>
                      <a:pt x="4" y="4"/>
                      <a:pt x="4" y="4"/>
                    </a:cubicBezTo>
                    <a:cubicBezTo>
                      <a:pt x="3" y="4"/>
                      <a:pt x="3" y="5"/>
                      <a:pt x="2" y="5"/>
                    </a:cubicBezTo>
                    <a:cubicBezTo>
                      <a:pt x="2" y="5"/>
                      <a:pt x="1" y="5"/>
                      <a:pt x="1" y="5"/>
                    </a:cubicBezTo>
                    <a:cubicBezTo>
                      <a:pt x="0" y="5"/>
                      <a:pt x="0" y="6"/>
                      <a:pt x="0" y="6"/>
                    </a:cubicBezTo>
                    <a:cubicBezTo>
                      <a:pt x="0" y="6"/>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648">
                <a:extLst>
                  <a:ext uri="{FF2B5EF4-FFF2-40B4-BE49-F238E27FC236}">
                    <a16:creationId xmlns:a16="http://schemas.microsoft.com/office/drawing/2014/main" id="{4D564DEE-2037-4E2A-992C-6F1B84B7A7D7}"/>
                  </a:ext>
                </a:extLst>
              </p:cNvPr>
              <p:cNvSpPr>
                <a:spLocks/>
              </p:cNvSpPr>
              <p:nvPr/>
            </p:nvSpPr>
            <p:spPr bwMode="auto">
              <a:xfrm>
                <a:off x="4952447" y="1511109"/>
                <a:ext cx="3156" cy="6311"/>
              </a:xfrm>
              <a:custGeom>
                <a:avLst/>
                <a:gdLst>
                  <a:gd name="T0" fmla="*/ 1 w 1"/>
                  <a:gd name="T1" fmla="*/ 2 h 2"/>
                  <a:gd name="T2" fmla="*/ 0 w 1"/>
                  <a:gd name="T3" fmla="*/ 2 h 2"/>
                  <a:gd name="T4" fmla="*/ 0 w 1"/>
                  <a:gd name="T5" fmla="*/ 1 h 2"/>
                  <a:gd name="T6" fmla="*/ 1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0" y="2"/>
                      <a:pt x="0" y="2"/>
                    </a:cubicBezTo>
                    <a:cubicBezTo>
                      <a:pt x="0" y="2"/>
                      <a:pt x="0" y="2"/>
                      <a:pt x="0" y="1"/>
                    </a:cubicBezTo>
                    <a:cubicBezTo>
                      <a:pt x="0" y="1"/>
                      <a:pt x="1" y="0"/>
                      <a:pt x="1" y="0"/>
                    </a:cubicBezTo>
                    <a:cubicBezTo>
                      <a:pt x="1" y="0"/>
                      <a:pt x="1" y="0"/>
                      <a:pt x="1" y="0"/>
                    </a:cubicBezTo>
                    <a:cubicBezTo>
                      <a:pt x="1" y="1"/>
                      <a:pt x="1" y="1"/>
                      <a:pt x="1" y="1"/>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649">
                <a:extLst>
                  <a:ext uri="{FF2B5EF4-FFF2-40B4-BE49-F238E27FC236}">
                    <a16:creationId xmlns:a16="http://schemas.microsoft.com/office/drawing/2014/main" id="{97C53EEC-D4B9-4AA3-95C4-49AB38A75CFA}"/>
                  </a:ext>
                </a:extLst>
              </p:cNvPr>
              <p:cNvSpPr>
                <a:spLocks/>
              </p:cNvSpPr>
              <p:nvPr/>
            </p:nvSpPr>
            <p:spPr bwMode="auto">
              <a:xfrm>
                <a:off x="4955603" y="1511109"/>
                <a:ext cx="3156" cy="3156"/>
              </a:xfrm>
              <a:custGeom>
                <a:avLst/>
                <a:gdLst>
                  <a:gd name="T0" fmla="*/ 1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650">
                <a:extLst>
                  <a:ext uri="{FF2B5EF4-FFF2-40B4-BE49-F238E27FC236}">
                    <a16:creationId xmlns:a16="http://schemas.microsoft.com/office/drawing/2014/main" id="{5F28AF57-5BE5-4B8A-B628-169A4FD816E4}"/>
                  </a:ext>
                </a:extLst>
              </p:cNvPr>
              <p:cNvSpPr>
                <a:spLocks/>
              </p:cNvSpPr>
              <p:nvPr/>
            </p:nvSpPr>
            <p:spPr bwMode="auto">
              <a:xfrm>
                <a:off x="4952447" y="1507953"/>
                <a:ext cx="3156" cy="6311"/>
              </a:xfrm>
              <a:custGeom>
                <a:avLst/>
                <a:gdLst>
                  <a:gd name="T0" fmla="*/ 2 w 2"/>
                  <a:gd name="T1" fmla="*/ 2 h 4"/>
                  <a:gd name="T2" fmla="*/ 2 w 2"/>
                  <a:gd name="T3" fmla="*/ 0 h 4"/>
                  <a:gd name="T4" fmla="*/ 2 w 2"/>
                  <a:gd name="T5" fmla="*/ 0 h 4"/>
                  <a:gd name="T6" fmla="*/ 2 w 2"/>
                  <a:gd name="T7" fmla="*/ 0 h 4"/>
                  <a:gd name="T8" fmla="*/ 2 w 2"/>
                  <a:gd name="T9" fmla="*/ 0 h 4"/>
                  <a:gd name="T10" fmla="*/ 2 w 2"/>
                  <a:gd name="T11" fmla="*/ 0 h 4"/>
                  <a:gd name="T12" fmla="*/ 2 w 2"/>
                  <a:gd name="T13" fmla="*/ 0 h 4"/>
                  <a:gd name="T14" fmla="*/ 0 w 2"/>
                  <a:gd name="T15" fmla="*/ 2 h 4"/>
                  <a:gd name="T16" fmla="*/ 0 w 2"/>
                  <a:gd name="T17" fmla="*/ 2 h 4"/>
                  <a:gd name="T18" fmla="*/ 0 w 2"/>
                  <a:gd name="T19" fmla="*/ 2 h 4"/>
                  <a:gd name="T20" fmla="*/ 0 w 2"/>
                  <a:gd name="T21" fmla="*/ 4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0"/>
                    </a:lnTo>
                    <a:lnTo>
                      <a:pt x="2" y="0"/>
                    </a:lnTo>
                    <a:lnTo>
                      <a:pt x="2" y="0"/>
                    </a:lnTo>
                    <a:lnTo>
                      <a:pt x="2" y="0"/>
                    </a:lnTo>
                    <a:lnTo>
                      <a:pt x="2" y="0"/>
                    </a:lnTo>
                    <a:lnTo>
                      <a:pt x="2" y="0"/>
                    </a:lnTo>
                    <a:lnTo>
                      <a:pt x="0" y="2"/>
                    </a:lnTo>
                    <a:lnTo>
                      <a:pt x="0" y="2"/>
                    </a:lnTo>
                    <a:lnTo>
                      <a:pt x="0" y="2"/>
                    </a:lnTo>
                    <a:lnTo>
                      <a:pt x="0"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651">
                <a:extLst>
                  <a:ext uri="{FF2B5EF4-FFF2-40B4-BE49-F238E27FC236}">
                    <a16:creationId xmlns:a16="http://schemas.microsoft.com/office/drawing/2014/main" id="{ACC6B761-E2C4-400B-AE12-3BCF04AD9668}"/>
                  </a:ext>
                </a:extLst>
              </p:cNvPr>
              <p:cNvSpPr>
                <a:spLocks/>
              </p:cNvSpPr>
              <p:nvPr/>
            </p:nvSpPr>
            <p:spPr bwMode="auto">
              <a:xfrm>
                <a:off x="4955603" y="1504798"/>
                <a:ext cx="3156" cy="6311"/>
              </a:xfrm>
              <a:custGeom>
                <a:avLst/>
                <a:gdLst>
                  <a:gd name="T0" fmla="*/ 2 w 2"/>
                  <a:gd name="T1" fmla="*/ 4 h 4"/>
                  <a:gd name="T2" fmla="*/ 2 w 2"/>
                  <a:gd name="T3" fmla="*/ 2 h 4"/>
                  <a:gd name="T4" fmla="*/ 2 w 2"/>
                  <a:gd name="T5" fmla="*/ 2 h 4"/>
                  <a:gd name="T6" fmla="*/ 2 w 2"/>
                  <a:gd name="T7" fmla="*/ 2 h 4"/>
                  <a:gd name="T8" fmla="*/ 2 w 2"/>
                  <a:gd name="T9" fmla="*/ 0 h 4"/>
                  <a:gd name="T10" fmla="*/ 2 w 2"/>
                  <a:gd name="T11" fmla="*/ 2 h 4"/>
                  <a:gd name="T12" fmla="*/ 2 w 2"/>
                  <a:gd name="T13" fmla="*/ 0 h 4"/>
                  <a:gd name="T14" fmla="*/ 2 w 2"/>
                  <a:gd name="T15" fmla="*/ 4 h 4"/>
                  <a:gd name="T16" fmla="*/ 2 w 2"/>
                  <a:gd name="T17" fmla="*/ 4 h 4"/>
                  <a:gd name="T18" fmla="*/ 2 w 2"/>
                  <a:gd name="T19" fmla="*/ 4 h 4"/>
                  <a:gd name="T20" fmla="*/ 0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2"/>
                    </a:lnTo>
                    <a:lnTo>
                      <a:pt x="2" y="2"/>
                    </a:lnTo>
                    <a:lnTo>
                      <a:pt x="2" y="2"/>
                    </a:lnTo>
                    <a:lnTo>
                      <a:pt x="2"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Oval 652">
                <a:extLst>
                  <a:ext uri="{FF2B5EF4-FFF2-40B4-BE49-F238E27FC236}">
                    <a16:creationId xmlns:a16="http://schemas.microsoft.com/office/drawing/2014/main" id="{78D00BE1-4B64-45A4-BA5C-4660237748CA}"/>
                  </a:ext>
                </a:extLst>
              </p:cNvPr>
              <p:cNvSpPr>
                <a:spLocks noChangeArrowheads="1"/>
              </p:cNvSpPr>
              <p:nvPr/>
            </p:nvSpPr>
            <p:spPr bwMode="auto">
              <a:xfrm>
                <a:off x="4974537" y="151742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653">
                <a:extLst>
                  <a:ext uri="{FF2B5EF4-FFF2-40B4-BE49-F238E27FC236}">
                    <a16:creationId xmlns:a16="http://schemas.microsoft.com/office/drawing/2014/main" id="{555A257D-A11B-4D1A-8E17-ECDD1A49619A}"/>
                  </a:ext>
                </a:extLst>
              </p:cNvPr>
              <p:cNvSpPr>
                <a:spLocks/>
              </p:cNvSpPr>
              <p:nvPr/>
            </p:nvSpPr>
            <p:spPr bwMode="auto">
              <a:xfrm>
                <a:off x="4913002" y="1537932"/>
                <a:ext cx="36291" cy="22090"/>
              </a:xfrm>
              <a:custGeom>
                <a:avLst/>
                <a:gdLst>
                  <a:gd name="T0" fmla="*/ 1 w 12"/>
                  <a:gd name="T1" fmla="*/ 6 h 7"/>
                  <a:gd name="T2" fmla="*/ 4 w 12"/>
                  <a:gd name="T3" fmla="*/ 6 h 7"/>
                  <a:gd name="T4" fmla="*/ 3 w 12"/>
                  <a:gd name="T5" fmla="*/ 7 h 7"/>
                  <a:gd name="T6" fmla="*/ 4 w 12"/>
                  <a:gd name="T7" fmla="*/ 7 h 7"/>
                  <a:gd name="T8" fmla="*/ 4 w 12"/>
                  <a:gd name="T9" fmla="*/ 6 h 7"/>
                  <a:gd name="T10" fmla="*/ 5 w 12"/>
                  <a:gd name="T11" fmla="*/ 7 h 7"/>
                  <a:gd name="T12" fmla="*/ 5 w 12"/>
                  <a:gd name="T13" fmla="*/ 7 h 7"/>
                  <a:gd name="T14" fmla="*/ 5 w 12"/>
                  <a:gd name="T15" fmla="*/ 7 h 7"/>
                  <a:gd name="T16" fmla="*/ 6 w 12"/>
                  <a:gd name="T17" fmla="*/ 6 h 7"/>
                  <a:gd name="T18" fmla="*/ 6 w 12"/>
                  <a:gd name="T19" fmla="*/ 5 h 7"/>
                  <a:gd name="T20" fmla="*/ 8 w 12"/>
                  <a:gd name="T21" fmla="*/ 5 h 7"/>
                  <a:gd name="T22" fmla="*/ 9 w 12"/>
                  <a:gd name="T23" fmla="*/ 4 h 7"/>
                  <a:gd name="T24" fmla="*/ 11 w 12"/>
                  <a:gd name="T25" fmla="*/ 4 h 7"/>
                  <a:gd name="T26" fmla="*/ 12 w 12"/>
                  <a:gd name="T27" fmla="*/ 3 h 7"/>
                  <a:gd name="T28" fmla="*/ 12 w 12"/>
                  <a:gd name="T29" fmla="*/ 3 h 7"/>
                  <a:gd name="T30" fmla="*/ 12 w 12"/>
                  <a:gd name="T31" fmla="*/ 2 h 7"/>
                  <a:gd name="T32" fmla="*/ 12 w 12"/>
                  <a:gd name="T33" fmla="*/ 1 h 7"/>
                  <a:gd name="T34" fmla="*/ 12 w 12"/>
                  <a:gd name="T35" fmla="*/ 1 h 7"/>
                  <a:gd name="T36" fmla="*/ 11 w 12"/>
                  <a:gd name="T37" fmla="*/ 2 h 7"/>
                  <a:gd name="T38" fmla="*/ 10 w 12"/>
                  <a:gd name="T39" fmla="*/ 2 h 7"/>
                  <a:gd name="T40" fmla="*/ 8 w 12"/>
                  <a:gd name="T41" fmla="*/ 1 h 7"/>
                  <a:gd name="T42" fmla="*/ 6 w 12"/>
                  <a:gd name="T43" fmla="*/ 1 h 7"/>
                  <a:gd name="T44" fmla="*/ 5 w 12"/>
                  <a:gd name="T45" fmla="*/ 2 h 7"/>
                  <a:gd name="T46" fmla="*/ 5 w 12"/>
                  <a:gd name="T47" fmla="*/ 4 h 7"/>
                  <a:gd name="T48" fmla="*/ 4 w 12"/>
                  <a:gd name="T49" fmla="*/ 5 h 7"/>
                  <a:gd name="T50" fmla="*/ 2 w 12"/>
                  <a:gd name="T51" fmla="*/ 5 h 7"/>
                  <a:gd name="T52" fmla="*/ 1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2" y="6"/>
                      <a:pt x="3" y="6"/>
                      <a:pt x="4" y="6"/>
                    </a:cubicBezTo>
                    <a:cubicBezTo>
                      <a:pt x="4" y="6"/>
                      <a:pt x="3" y="7"/>
                      <a:pt x="3" y="7"/>
                    </a:cubicBezTo>
                    <a:cubicBezTo>
                      <a:pt x="3" y="7"/>
                      <a:pt x="3" y="7"/>
                      <a:pt x="4" y="7"/>
                    </a:cubicBezTo>
                    <a:cubicBezTo>
                      <a:pt x="4" y="7"/>
                      <a:pt x="4" y="6"/>
                      <a:pt x="4" y="6"/>
                    </a:cubicBezTo>
                    <a:cubicBezTo>
                      <a:pt x="5" y="6"/>
                      <a:pt x="5" y="6"/>
                      <a:pt x="5" y="7"/>
                    </a:cubicBezTo>
                    <a:cubicBezTo>
                      <a:pt x="5" y="7"/>
                      <a:pt x="5" y="7"/>
                      <a:pt x="5" y="7"/>
                    </a:cubicBezTo>
                    <a:cubicBezTo>
                      <a:pt x="5" y="7"/>
                      <a:pt x="5" y="7"/>
                      <a:pt x="5" y="7"/>
                    </a:cubicBezTo>
                    <a:cubicBezTo>
                      <a:pt x="5" y="7"/>
                      <a:pt x="5" y="6"/>
                      <a:pt x="6" y="6"/>
                    </a:cubicBezTo>
                    <a:cubicBezTo>
                      <a:pt x="6" y="6"/>
                      <a:pt x="6" y="6"/>
                      <a:pt x="6" y="5"/>
                    </a:cubicBezTo>
                    <a:cubicBezTo>
                      <a:pt x="7" y="5"/>
                      <a:pt x="7" y="5"/>
                      <a:pt x="8" y="5"/>
                    </a:cubicBezTo>
                    <a:cubicBezTo>
                      <a:pt x="8" y="5"/>
                      <a:pt x="9" y="4"/>
                      <a:pt x="9" y="4"/>
                    </a:cubicBezTo>
                    <a:cubicBezTo>
                      <a:pt x="10" y="4"/>
                      <a:pt x="10" y="4"/>
                      <a:pt x="11" y="4"/>
                    </a:cubicBezTo>
                    <a:cubicBezTo>
                      <a:pt x="11" y="4"/>
                      <a:pt x="11" y="4"/>
                      <a:pt x="12" y="3"/>
                    </a:cubicBezTo>
                    <a:cubicBezTo>
                      <a:pt x="12" y="3"/>
                      <a:pt x="12" y="3"/>
                      <a:pt x="12" y="3"/>
                    </a:cubicBezTo>
                    <a:cubicBezTo>
                      <a:pt x="12" y="2"/>
                      <a:pt x="12" y="2"/>
                      <a:pt x="12" y="2"/>
                    </a:cubicBezTo>
                    <a:cubicBezTo>
                      <a:pt x="12" y="2"/>
                      <a:pt x="12" y="1"/>
                      <a:pt x="12" y="1"/>
                    </a:cubicBezTo>
                    <a:cubicBezTo>
                      <a:pt x="12" y="1"/>
                      <a:pt x="12" y="0"/>
                      <a:pt x="12" y="1"/>
                    </a:cubicBezTo>
                    <a:cubicBezTo>
                      <a:pt x="12" y="1"/>
                      <a:pt x="12" y="1"/>
                      <a:pt x="11" y="2"/>
                    </a:cubicBezTo>
                    <a:cubicBezTo>
                      <a:pt x="11" y="2"/>
                      <a:pt x="11" y="2"/>
                      <a:pt x="10" y="2"/>
                    </a:cubicBezTo>
                    <a:cubicBezTo>
                      <a:pt x="9" y="1"/>
                      <a:pt x="9" y="1"/>
                      <a:pt x="8" y="1"/>
                    </a:cubicBezTo>
                    <a:cubicBezTo>
                      <a:pt x="8" y="1"/>
                      <a:pt x="7" y="1"/>
                      <a:pt x="6" y="1"/>
                    </a:cubicBezTo>
                    <a:cubicBezTo>
                      <a:pt x="6" y="1"/>
                      <a:pt x="5" y="2"/>
                      <a:pt x="5" y="2"/>
                    </a:cubicBezTo>
                    <a:cubicBezTo>
                      <a:pt x="5" y="3"/>
                      <a:pt x="5" y="3"/>
                      <a:pt x="5" y="4"/>
                    </a:cubicBezTo>
                    <a:cubicBezTo>
                      <a:pt x="5" y="4"/>
                      <a:pt x="4" y="4"/>
                      <a:pt x="4" y="5"/>
                    </a:cubicBezTo>
                    <a:cubicBezTo>
                      <a:pt x="3" y="5"/>
                      <a:pt x="3"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654">
                <a:extLst>
                  <a:ext uri="{FF2B5EF4-FFF2-40B4-BE49-F238E27FC236}">
                    <a16:creationId xmlns:a16="http://schemas.microsoft.com/office/drawing/2014/main" id="{E9D21F83-CC2A-47ED-B14D-B7A4B8D26113}"/>
                  </a:ext>
                </a:extLst>
              </p:cNvPr>
              <p:cNvSpPr>
                <a:spLocks/>
              </p:cNvSpPr>
              <p:nvPr/>
            </p:nvSpPr>
            <p:spPr bwMode="auto">
              <a:xfrm>
                <a:off x="4925624" y="1541088"/>
                <a:ext cx="3156" cy="6311"/>
              </a:xfrm>
              <a:custGeom>
                <a:avLst/>
                <a:gdLst>
                  <a:gd name="T0" fmla="*/ 1 w 1"/>
                  <a:gd name="T1" fmla="*/ 2 h 2"/>
                  <a:gd name="T2" fmla="*/ 0 w 1"/>
                  <a:gd name="T3" fmla="*/ 2 h 2"/>
                  <a:gd name="T4" fmla="*/ 1 w 1"/>
                  <a:gd name="T5" fmla="*/ 1 h 2"/>
                  <a:gd name="T6" fmla="*/ 1 w 1"/>
                  <a:gd name="T7" fmla="*/ 0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1"/>
                      <a:pt x="1" y="1"/>
                    </a:cubicBezTo>
                    <a:cubicBezTo>
                      <a:pt x="1" y="1"/>
                      <a:pt x="1" y="0"/>
                      <a:pt x="1" y="0"/>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655">
                <a:extLst>
                  <a:ext uri="{FF2B5EF4-FFF2-40B4-BE49-F238E27FC236}">
                    <a16:creationId xmlns:a16="http://schemas.microsoft.com/office/drawing/2014/main" id="{16A40042-C99E-48FC-B156-0A95BC663E1C}"/>
                  </a:ext>
                </a:extLst>
              </p:cNvPr>
              <p:cNvSpPr>
                <a:spLocks/>
              </p:cNvSpPr>
              <p:nvPr/>
            </p:nvSpPr>
            <p:spPr bwMode="auto">
              <a:xfrm>
                <a:off x="4928780" y="1537932"/>
                <a:ext cx="3156" cy="6311"/>
              </a:xfrm>
              <a:custGeom>
                <a:avLst/>
                <a:gdLst>
                  <a:gd name="T0" fmla="*/ 1 w 1"/>
                  <a:gd name="T1" fmla="*/ 2 h 2"/>
                  <a:gd name="T2" fmla="*/ 0 w 1"/>
                  <a:gd name="T3" fmla="*/ 2 h 2"/>
                  <a:gd name="T4" fmla="*/ 1 w 1"/>
                  <a:gd name="T5" fmla="*/ 1 h 2"/>
                  <a:gd name="T6" fmla="*/ 1 w 1"/>
                  <a:gd name="T7" fmla="*/ 1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2"/>
                      <a:pt x="1" y="1"/>
                    </a:cubicBezTo>
                    <a:cubicBezTo>
                      <a:pt x="1" y="1"/>
                      <a:pt x="1" y="1"/>
                      <a:pt x="1" y="1"/>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656">
                <a:extLst>
                  <a:ext uri="{FF2B5EF4-FFF2-40B4-BE49-F238E27FC236}">
                    <a16:creationId xmlns:a16="http://schemas.microsoft.com/office/drawing/2014/main" id="{E31AAF4F-AFDA-4041-B476-45C61E4A1281}"/>
                  </a:ext>
                </a:extLst>
              </p:cNvPr>
              <p:cNvSpPr>
                <a:spLocks/>
              </p:cNvSpPr>
              <p:nvPr/>
            </p:nvSpPr>
            <p:spPr bwMode="auto">
              <a:xfrm>
                <a:off x="4925624" y="1536355"/>
                <a:ext cx="6311" cy="4733"/>
              </a:xfrm>
              <a:custGeom>
                <a:avLst/>
                <a:gdLst>
                  <a:gd name="T0" fmla="*/ 2 w 4"/>
                  <a:gd name="T1" fmla="*/ 3 h 3"/>
                  <a:gd name="T2" fmla="*/ 2 w 4"/>
                  <a:gd name="T3" fmla="*/ 1 h 3"/>
                  <a:gd name="T4" fmla="*/ 4 w 4"/>
                  <a:gd name="T5" fmla="*/ 1 h 3"/>
                  <a:gd name="T6" fmla="*/ 2 w 4"/>
                  <a:gd name="T7" fmla="*/ 1 h 3"/>
                  <a:gd name="T8" fmla="*/ 4 w 4"/>
                  <a:gd name="T9" fmla="*/ 0 h 3"/>
                  <a:gd name="T10" fmla="*/ 2 w 4"/>
                  <a:gd name="T11" fmla="*/ 1 h 3"/>
                  <a:gd name="T12" fmla="*/ 2 w 4"/>
                  <a:gd name="T13" fmla="*/ 0 h 3"/>
                  <a:gd name="T14" fmla="*/ 2 w 4"/>
                  <a:gd name="T15" fmla="*/ 3 h 3"/>
                  <a:gd name="T16" fmla="*/ 2 w 4"/>
                  <a:gd name="T17" fmla="*/ 3 h 3"/>
                  <a:gd name="T18" fmla="*/ 2 w 4"/>
                  <a:gd name="T19" fmla="*/ 3 h 3"/>
                  <a:gd name="T20" fmla="*/ 0 w 4"/>
                  <a:gd name="T21" fmla="*/ 3 h 3"/>
                  <a:gd name="T22" fmla="*/ 2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3"/>
                    </a:moveTo>
                    <a:lnTo>
                      <a:pt x="2" y="1"/>
                    </a:lnTo>
                    <a:lnTo>
                      <a:pt x="4" y="1"/>
                    </a:lnTo>
                    <a:lnTo>
                      <a:pt x="2" y="1"/>
                    </a:lnTo>
                    <a:lnTo>
                      <a:pt x="4" y="0"/>
                    </a:lnTo>
                    <a:lnTo>
                      <a:pt x="2" y="1"/>
                    </a:lnTo>
                    <a:lnTo>
                      <a:pt x="2" y="0"/>
                    </a:lnTo>
                    <a:lnTo>
                      <a:pt x="2" y="3"/>
                    </a:lnTo>
                    <a:lnTo>
                      <a:pt x="2" y="3"/>
                    </a:lnTo>
                    <a:lnTo>
                      <a:pt x="2" y="3"/>
                    </a:lnTo>
                    <a:lnTo>
                      <a:pt x="0" y="3"/>
                    </a:lnTo>
                    <a:lnTo>
                      <a:pt x="2"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657">
                <a:extLst>
                  <a:ext uri="{FF2B5EF4-FFF2-40B4-BE49-F238E27FC236}">
                    <a16:creationId xmlns:a16="http://schemas.microsoft.com/office/drawing/2014/main" id="{ABAD77F9-64BA-48E7-A187-8E2E37FEE2E8}"/>
                  </a:ext>
                </a:extLst>
              </p:cNvPr>
              <p:cNvSpPr>
                <a:spLocks/>
              </p:cNvSpPr>
              <p:nvPr/>
            </p:nvSpPr>
            <p:spPr bwMode="auto">
              <a:xfrm>
                <a:off x="4928780" y="1536355"/>
                <a:ext cx="6311" cy="4733"/>
              </a:xfrm>
              <a:custGeom>
                <a:avLst/>
                <a:gdLst>
                  <a:gd name="T0" fmla="*/ 2 w 4"/>
                  <a:gd name="T1" fmla="*/ 1 h 3"/>
                  <a:gd name="T2" fmla="*/ 2 w 4"/>
                  <a:gd name="T3" fmla="*/ 1 h 3"/>
                  <a:gd name="T4" fmla="*/ 4 w 4"/>
                  <a:gd name="T5" fmla="*/ 0 h 3"/>
                  <a:gd name="T6" fmla="*/ 2 w 4"/>
                  <a:gd name="T7" fmla="*/ 1 h 3"/>
                  <a:gd name="T8" fmla="*/ 4 w 4"/>
                  <a:gd name="T9" fmla="*/ 0 h 3"/>
                  <a:gd name="T10" fmla="*/ 2 w 4"/>
                  <a:gd name="T11" fmla="*/ 1 h 3"/>
                  <a:gd name="T12" fmla="*/ 2 w 4"/>
                  <a:gd name="T13" fmla="*/ 0 h 3"/>
                  <a:gd name="T14" fmla="*/ 2 w 4"/>
                  <a:gd name="T15" fmla="*/ 1 h 3"/>
                  <a:gd name="T16" fmla="*/ 2 w 4"/>
                  <a:gd name="T17" fmla="*/ 1 h 3"/>
                  <a:gd name="T18" fmla="*/ 2 w 4"/>
                  <a:gd name="T19" fmla="*/ 1 h 3"/>
                  <a:gd name="T20" fmla="*/ 0 w 4"/>
                  <a:gd name="T21" fmla="*/ 3 h 3"/>
                  <a:gd name="T22" fmla="*/ 2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1"/>
                    </a:moveTo>
                    <a:lnTo>
                      <a:pt x="2" y="1"/>
                    </a:lnTo>
                    <a:lnTo>
                      <a:pt x="4" y="0"/>
                    </a:lnTo>
                    <a:lnTo>
                      <a:pt x="2" y="1"/>
                    </a:lnTo>
                    <a:lnTo>
                      <a:pt x="4" y="0"/>
                    </a:lnTo>
                    <a:lnTo>
                      <a:pt x="2" y="1"/>
                    </a:lnTo>
                    <a:lnTo>
                      <a:pt x="2" y="0"/>
                    </a:lnTo>
                    <a:lnTo>
                      <a:pt x="2" y="1"/>
                    </a:lnTo>
                    <a:lnTo>
                      <a:pt x="2" y="1"/>
                    </a:lnTo>
                    <a:lnTo>
                      <a:pt x="2" y="1"/>
                    </a:lnTo>
                    <a:lnTo>
                      <a:pt x="0" y="3"/>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658">
                <a:extLst>
                  <a:ext uri="{FF2B5EF4-FFF2-40B4-BE49-F238E27FC236}">
                    <a16:creationId xmlns:a16="http://schemas.microsoft.com/office/drawing/2014/main" id="{6B9255F9-B33B-4F87-BF32-0592BCB7328D}"/>
                  </a:ext>
                </a:extLst>
              </p:cNvPr>
              <p:cNvSpPr>
                <a:spLocks/>
              </p:cNvSpPr>
              <p:nvPr/>
            </p:nvSpPr>
            <p:spPr bwMode="auto">
              <a:xfrm>
                <a:off x="4946136" y="1547399"/>
                <a:ext cx="3156"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659">
                <a:extLst>
                  <a:ext uri="{FF2B5EF4-FFF2-40B4-BE49-F238E27FC236}">
                    <a16:creationId xmlns:a16="http://schemas.microsoft.com/office/drawing/2014/main" id="{DCAE385D-1B7E-4416-A994-240D96C736CA}"/>
                  </a:ext>
                </a:extLst>
              </p:cNvPr>
              <p:cNvSpPr>
                <a:spLocks/>
              </p:cNvSpPr>
              <p:nvPr/>
            </p:nvSpPr>
            <p:spPr bwMode="auto">
              <a:xfrm>
                <a:off x="4903535" y="1498486"/>
                <a:ext cx="37868" cy="22090"/>
              </a:xfrm>
              <a:custGeom>
                <a:avLst/>
                <a:gdLst>
                  <a:gd name="T0" fmla="*/ 1 w 12"/>
                  <a:gd name="T1" fmla="*/ 6 h 7"/>
                  <a:gd name="T2" fmla="*/ 3 w 12"/>
                  <a:gd name="T3" fmla="*/ 6 h 7"/>
                  <a:gd name="T4" fmla="*/ 3 w 12"/>
                  <a:gd name="T5" fmla="*/ 7 h 7"/>
                  <a:gd name="T6" fmla="*/ 3 w 12"/>
                  <a:gd name="T7" fmla="*/ 7 h 7"/>
                  <a:gd name="T8" fmla="*/ 4 w 12"/>
                  <a:gd name="T9" fmla="*/ 6 h 7"/>
                  <a:gd name="T10" fmla="*/ 4 w 12"/>
                  <a:gd name="T11" fmla="*/ 7 h 7"/>
                  <a:gd name="T12" fmla="*/ 4 w 12"/>
                  <a:gd name="T13" fmla="*/ 7 h 7"/>
                  <a:gd name="T14" fmla="*/ 4 w 12"/>
                  <a:gd name="T15" fmla="*/ 7 h 7"/>
                  <a:gd name="T16" fmla="*/ 5 w 12"/>
                  <a:gd name="T17" fmla="*/ 6 h 7"/>
                  <a:gd name="T18" fmla="*/ 5 w 12"/>
                  <a:gd name="T19" fmla="*/ 5 h 7"/>
                  <a:gd name="T20" fmla="*/ 7 w 12"/>
                  <a:gd name="T21" fmla="*/ 5 h 7"/>
                  <a:gd name="T22" fmla="*/ 9 w 12"/>
                  <a:gd name="T23" fmla="*/ 4 h 7"/>
                  <a:gd name="T24" fmla="*/ 10 w 12"/>
                  <a:gd name="T25" fmla="*/ 4 h 7"/>
                  <a:gd name="T26" fmla="*/ 11 w 12"/>
                  <a:gd name="T27" fmla="*/ 3 h 7"/>
                  <a:gd name="T28" fmla="*/ 11 w 12"/>
                  <a:gd name="T29" fmla="*/ 3 h 7"/>
                  <a:gd name="T30" fmla="*/ 11 w 12"/>
                  <a:gd name="T31" fmla="*/ 2 h 7"/>
                  <a:gd name="T32" fmla="*/ 12 w 12"/>
                  <a:gd name="T33" fmla="*/ 1 h 7"/>
                  <a:gd name="T34" fmla="*/ 12 w 12"/>
                  <a:gd name="T35" fmla="*/ 1 h 7"/>
                  <a:gd name="T36" fmla="*/ 10 w 12"/>
                  <a:gd name="T37" fmla="*/ 2 h 7"/>
                  <a:gd name="T38" fmla="*/ 9 w 12"/>
                  <a:gd name="T39" fmla="*/ 2 h 7"/>
                  <a:gd name="T40" fmla="*/ 8 w 12"/>
                  <a:gd name="T41" fmla="*/ 1 h 7"/>
                  <a:gd name="T42" fmla="*/ 5 w 12"/>
                  <a:gd name="T43" fmla="*/ 1 h 7"/>
                  <a:gd name="T44" fmla="*/ 4 w 12"/>
                  <a:gd name="T45" fmla="*/ 3 h 7"/>
                  <a:gd name="T46" fmla="*/ 4 w 12"/>
                  <a:gd name="T47" fmla="*/ 4 h 7"/>
                  <a:gd name="T48" fmla="*/ 3 w 12"/>
                  <a:gd name="T49" fmla="*/ 5 h 7"/>
                  <a:gd name="T50" fmla="*/ 2 w 12"/>
                  <a:gd name="T51" fmla="*/ 6 h 7"/>
                  <a:gd name="T52" fmla="*/ 0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1" y="6"/>
                      <a:pt x="2" y="6"/>
                      <a:pt x="3" y="6"/>
                    </a:cubicBezTo>
                    <a:cubicBezTo>
                      <a:pt x="3" y="6"/>
                      <a:pt x="3" y="7"/>
                      <a:pt x="3" y="7"/>
                    </a:cubicBezTo>
                    <a:cubicBezTo>
                      <a:pt x="3" y="7"/>
                      <a:pt x="3" y="7"/>
                      <a:pt x="3" y="7"/>
                    </a:cubicBezTo>
                    <a:cubicBezTo>
                      <a:pt x="3" y="7"/>
                      <a:pt x="4" y="6"/>
                      <a:pt x="4" y="6"/>
                    </a:cubicBezTo>
                    <a:cubicBezTo>
                      <a:pt x="4" y="6"/>
                      <a:pt x="4" y="6"/>
                      <a:pt x="4" y="7"/>
                    </a:cubicBezTo>
                    <a:cubicBezTo>
                      <a:pt x="4" y="7"/>
                      <a:pt x="4" y="7"/>
                      <a:pt x="4" y="7"/>
                    </a:cubicBezTo>
                    <a:cubicBezTo>
                      <a:pt x="4" y="7"/>
                      <a:pt x="4" y="7"/>
                      <a:pt x="4" y="7"/>
                    </a:cubicBezTo>
                    <a:cubicBezTo>
                      <a:pt x="4" y="7"/>
                      <a:pt x="5" y="6"/>
                      <a:pt x="5" y="6"/>
                    </a:cubicBezTo>
                    <a:cubicBezTo>
                      <a:pt x="5" y="6"/>
                      <a:pt x="5" y="6"/>
                      <a:pt x="5" y="5"/>
                    </a:cubicBezTo>
                    <a:cubicBezTo>
                      <a:pt x="6" y="5"/>
                      <a:pt x="7" y="5"/>
                      <a:pt x="7" y="5"/>
                    </a:cubicBezTo>
                    <a:cubicBezTo>
                      <a:pt x="7" y="5"/>
                      <a:pt x="8" y="4"/>
                      <a:pt x="9" y="4"/>
                    </a:cubicBezTo>
                    <a:cubicBezTo>
                      <a:pt x="9" y="4"/>
                      <a:pt x="10" y="4"/>
                      <a:pt x="10" y="4"/>
                    </a:cubicBezTo>
                    <a:cubicBezTo>
                      <a:pt x="10" y="4"/>
                      <a:pt x="11" y="4"/>
                      <a:pt x="11" y="3"/>
                    </a:cubicBezTo>
                    <a:cubicBezTo>
                      <a:pt x="11" y="3"/>
                      <a:pt x="11" y="3"/>
                      <a:pt x="11" y="3"/>
                    </a:cubicBezTo>
                    <a:cubicBezTo>
                      <a:pt x="11" y="2"/>
                      <a:pt x="11" y="2"/>
                      <a:pt x="11" y="2"/>
                    </a:cubicBezTo>
                    <a:cubicBezTo>
                      <a:pt x="11" y="2"/>
                      <a:pt x="12" y="1"/>
                      <a:pt x="12" y="1"/>
                    </a:cubicBezTo>
                    <a:cubicBezTo>
                      <a:pt x="12" y="1"/>
                      <a:pt x="12" y="0"/>
                      <a:pt x="12" y="1"/>
                    </a:cubicBezTo>
                    <a:cubicBezTo>
                      <a:pt x="11" y="1"/>
                      <a:pt x="11" y="1"/>
                      <a:pt x="10" y="2"/>
                    </a:cubicBezTo>
                    <a:cubicBezTo>
                      <a:pt x="10" y="2"/>
                      <a:pt x="10" y="2"/>
                      <a:pt x="9" y="2"/>
                    </a:cubicBezTo>
                    <a:cubicBezTo>
                      <a:pt x="9" y="1"/>
                      <a:pt x="8" y="1"/>
                      <a:pt x="8" y="1"/>
                    </a:cubicBezTo>
                    <a:cubicBezTo>
                      <a:pt x="7" y="1"/>
                      <a:pt x="6" y="1"/>
                      <a:pt x="5" y="1"/>
                    </a:cubicBezTo>
                    <a:cubicBezTo>
                      <a:pt x="5" y="1"/>
                      <a:pt x="4" y="2"/>
                      <a:pt x="4" y="3"/>
                    </a:cubicBezTo>
                    <a:cubicBezTo>
                      <a:pt x="4" y="3"/>
                      <a:pt x="4" y="3"/>
                      <a:pt x="4" y="4"/>
                    </a:cubicBezTo>
                    <a:cubicBezTo>
                      <a:pt x="4" y="4"/>
                      <a:pt x="3" y="4"/>
                      <a:pt x="3" y="5"/>
                    </a:cubicBezTo>
                    <a:cubicBezTo>
                      <a:pt x="3" y="5"/>
                      <a:pt x="2" y="5"/>
                      <a:pt x="2" y="6"/>
                    </a:cubicBezTo>
                    <a:cubicBezTo>
                      <a:pt x="1" y="6"/>
                      <a:pt x="1" y="6"/>
                      <a:pt x="0" y="6"/>
                    </a:cubicBezTo>
                    <a:cubicBezTo>
                      <a:pt x="0" y="6"/>
                      <a:pt x="0" y="6"/>
                      <a:pt x="0" y="6"/>
                    </a:cubicBezTo>
                    <a:cubicBezTo>
                      <a:pt x="0" y="6"/>
                      <a:pt x="0"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660">
                <a:extLst>
                  <a:ext uri="{FF2B5EF4-FFF2-40B4-BE49-F238E27FC236}">
                    <a16:creationId xmlns:a16="http://schemas.microsoft.com/office/drawing/2014/main" id="{D78EB361-7452-4F97-BE06-FEEFEF3C02AC}"/>
                  </a:ext>
                </a:extLst>
              </p:cNvPr>
              <p:cNvSpPr>
                <a:spLocks/>
              </p:cNvSpPr>
              <p:nvPr/>
            </p:nvSpPr>
            <p:spPr bwMode="auto">
              <a:xfrm>
                <a:off x="4916157" y="1501642"/>
                <a:ext cx="0" cy="6311"/>
              </a:xfrm>
              <a:custGeom>
                <a:avLst/>
                <a:gdLst>
                  <a:gd name="T0" fmla="*/ 2 h 2"/>
                  <a:gd name="T1" fmla="*/ 2 h 2"/>
                  <a:gd name="T2" fmla="*/ 1 h 2"/>
                  <a:gd name="T3" fmla="*/ 0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1"/>
                      <a:pt x="0" y="1"/>
                    </a:cubicBezTo>
                    <a:cubicBezTo>
                      <a:pt x="0" y="1"/>
                      <a:pt x="0" y="0"/>
                      <a:pt x="0" y="0"/>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661">
                <a:extLst>
                  <a:ext uri="{FF2B5EF4-FFF2-40B4-BE49-F238E27FC236}">
                    <a16:creationId xmlns:a16="http://schemas.microsoft.com/office/drawing/2014/main" id="{52EFB980-FE98-4E9C-81DD-7FD5569913F8}"/>
                  </a:ext>
                </a:extLst>
              </p:cNvPr>
              <p:cNvSpPr>
                <a:spLocks/>
              </p:cNvSpPr>
              <p:nvPr/>
            </p:nvSpPr>
            <p:spPr bwMode="auto">
              <a:xfrm>
                <a:off x="4919313" y="1498486"/>
                <a:ext cx="0" cy="6311"/>
              </a:xfrm>
              <a:custGeom>
                <a:avLst/>
                <a:gdLst>
                  <a:gd name="T0" fmla="*/ 2 h 2"/>
                  <a:gd name="T1" fmla="*/ 2 h 2"/>
                  <a:gd name="T2" fmla="*/ 1 h 2"/>
                  <a:gd name="T3" fmla="*/ 1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2"/>
                      <a:pt x="0" y="1"/>
                    </a:cubicBezTo>
                    <a:cubicBezTo>
                      <a:pt x="0" y="1"/>
                      <a:pt x="0" y="1"/>
                      <a:pt x="0" y="1"/>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662">
                <a:extLst>
                  <a:ext uri="{FF2B5EF4-FFF2-40B4-BE49-F238E27FC236}">
                    <a16:creationId xmlns:a16="http://schemas.microsoft.com/office/drawing/2014/main" id="{0B902358-DB7F-4485-A581-CC9119526379}"/>
                  </a:ext>
                </a:extLst>
              </p:cNvPr>
              <p:cNvSpPr>
                <a:spLocks/>
              </p:cNvSpPr>
              <p:nvPr/>
            </p:nvSpPr>
            <p:spPr bwMode="auto">
              <a:xfrm>
                <a:off x="4913002" y="1495331"/>
                <a:ext cx="6311" cy="6311"/>
              </a:xfrm>
              <a:custGeom>
                <a:avLst/>
                <a:gdLst>
                  <a:gd name="T0" fmla="*/ 2 w 4"/>
                  <a:gd name="T1" fmla="*/ 4 h 4"/>
                  <a:gd name="T2" fmla="*/ 2 w 4"/>
                  <a:gd name="T3" fmla="*/ 2 h 4"/>
                  <a:gd name="T4" fmla="*/ 4 w 4"/>
                  <a:gd name="T5" fmla="*/ 2 h 4"/>
                  <a:gd name="T6" fmla="*/ 2 w 4"/>
                  <a:gd name="T7" fmla="*/ 2 h 4"/>
                  <a:gd name="T8" fmla="*/ 4 w 4"/>
                  <a:gd name="T9" fmla="*/ 0 h 4"/>
                  <a:gd name="T10" fmla="*/ 2 w 4"/>
                  <a:gd name="T11" fmla="*/ 2 h 4"/>
                  <a:gd name="T12" fmla="*/ 2 w 4"/>
                  <a:gd name="T13" fmla="*/ 0 h 4"/>
                  <a:gd name="T14" fmla="*/ 2 w 4"/>
                  <a:gd name="T15" fmla="*/ 4 h 4"/>
                  <a:gd name="T16" fmla="*/ 2 w 4"/>
                  <a:gd name="T17" fmla="*/ 4 h 4"/>
                  <a:gd name="T18" fmla="*/ 2 w 4"/>
                  <a:gd name="T19" fmla="*/ 4 h 4"/>
                  <a:gd name="T20" fmla="*/ 0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2" y="2"/>
                    </a:lnTo>
                    <a:lnTo>
                      <a:pt x="4" y="2"/>
                    </a:lnTo>
                    <a:lnTo>
                      <a:pt x="2" y="2"/>
                    </a:lnTo>
                    <a:lnTo>
                      <a:pt x="4"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663">
                <a:extLst>
                  <a:ext uri="{FF2B5EF4-FFF2-40B4-BE49-F238E27FC236}">
                    <a16:creationId xmlns:a16="http://schemas.microsoft.com/office/drawing/2014/main" id="{3DB2E834-2800-4CF9-B04A-1B46343F4B47}"/>
                  </a:ext>
                </a:extLst>
              </p:cNvPr>
              <p:cNvSpPr>
                <a:spLocks/>
              </p:cNvSpPr>
              <p:nvPr/>
            </p:nvSpPr>
            <p:spPr bwMode="auto">
              <a:xfrm>
                <a:off x="4919313" y="1495331"/>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664">
                <a:extLst>
                  <a:ext uri="{FF2B5EF4-FFF2-40B4-BE49-F238E27FC236}">
                    <a16:creationId xmlns:a16="http://schemas.microsoft.com/office/drawing/2014/main" id="{43BBEE58-2F1F-4BE4-B311-AC96AAB464A4}"/>
                  </a:ext>
                </a:extLst>
              </p:cNvPr>
              <p:cNvSpPr>
                <a:spLocks/>
              </p:cNvSpPr>
              <p:nvPr/>
            </p:nvSpPr>
            <p:spPr bwMode="auto">
              <a:xfrm>
                <a:off x="4935092" y="1507953"/>
                <a:ext cx="3156"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665">
                <a:extLst>
                  <a:ext uri="{FF2B5EF4-FFF2-40B4-BE49-F238E27FC236}">
                    <a16:creationId xmlns:a16="http://schemas.microsoft.com/office/drawing/2014/main" id="{C4426E5B-5ABF-47F9-9B75-43CE93D242B3}"/>
                  </a:ext>
                </a:extLst>
              </p:cNvPr>
              <p:cNvSpPr>
                <a:spLocks/>
              </p:cNvSpPr>
              <p:nvPr/>
            </p:nvSpPr>
            <p:spPr bwMode="auto">
              <a:xfrm>
                <a:off x="4928780" y="1421171"/>
                <a:ext cx="173563" cy="142006"/>
              </a:xfrm>
              <a:custGeom>
                <a:avLst/>
                <a:gdLst>
                  <a:gd name="T0" fmla="*/ 21 w 56"/>
                  <a:gd name="T1" fmla="*/ 1 h 46"/>
                  <a:gd name="T2" fmla="*/ 0 w 56"/>
                  <a:gd name="T3" fmla="*/ 4 h 46"/>
                  <a:gd name="T4" fmla="*/ 31 w 56"/>
                  <a:gd name="T5" fmla="*/ 31 h 46"/>
                  <a:gd name="T6" fmla="*/ 29 w 56"/>
                  <a:gd name="T7" fmla="*/ 39 h 46"/>
                  <a:gd name="T8" fmla="*/ 37 w 56"/>
                  <a:gd name="T9" fmla="*/ 46 h 46"/>
                  <a:gd name="T10" fmla="*/ 44 w 56"/>
                  <a:gd name="T11" fmla="*/ 38 h 46"/>
                  <a:gd name="T12" fmla="*/ 46 w 56"/>
                  <a:gd name="T13" fmla="*/ 34 h 46"/>
                  <a:gd name="T14" fmla="*/ 50 w 56"/>
                  <a:gd name="T15" fmla="*/ 32 h 46"/>
                  <a:gd name="T16" fmla="*/ 56 w 56"/>
                  <a:gd name="T17" fmla="*/ 25 h 46"/>
                  <a:gd name="T18" fmla="*/ 48 w 56"/>
                  <a:gd name="T19" fmla="*/ 17 h 46"/>
                  <a:gd name="T20" fmla="*/ 42 w 56"/>
                  <a:gd name="T21" fmla="*/ 19 h 46"/>
                  <a:gd name="T22" fmla="*/ 21 w 56"/>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6">
                    <a:moveTo>
                      <a:pt x="21" y="1"/>
                    </a:moveTo>
                    <a:cubicBezTo>
                      <a:pt x="14" y="0"/>
                      <a:pt x="6" y="2"/>
                      <a:pt x="0" y="4"/>
                    </a:cubicBezTo>
                    <a:cubicBezTo>
                      <a:pt x="31" y="31"/>
                      <a:pt x="31" y="31"/>
                      <a:pt x="31" y="31"/>
                    </a:cubicBezTo>
                    <a:cubicBezTo>
                      <a:pt x="29" y="39"/>
                      <a:pt x="29" y="39"/>
                      <a:pt x="29" y="39"/>
                    </a:cubicBezTo>
                    <a:cubicBezTo>
                      <a:pt x="37" y="46"/>
                      <a:pt x="37" y="46"/>
                      <a:pt x="37" y="46"/>
                    </a:cubicBezTo>
                    <a:cubicBezTo>
                      <a:pt x="44" y="38"/>
                      <a:pt x="44" y="38"/>
                      <a:pt x="44" y="38"/>
                    </a:cubicBezTo>
                    <a:cubicBezTo>
                      <a:pt x="46" y="34"/>
                      <a:pt x="46" y="34"/>
                      <a:pt x="46" y="34"/>
                    </a:cubicBezTo>
                    <a:cubicBezTo>
                      <a:pt x="50" y="32"/>
                      <a:pt x="50" y="32"/>
                      <a:pt x="50" y="32"/>
                    </a:cubicBezTo>
                    <a:cubicBezTo>
                      <a:pt x="56" y="25"/>
                      <a:pt x="56" y="25"/>
                      <a:pt x="56" y="25"/>
                    </a:cubicBezTo>
                    <a:cubicBezTo>
                      <a:pt x="48" y="17"/>
                      <a:pt x="48" y="17"/>
                      <a:pt x="48" y="17"/>
                    </a:cubicBezTo>
                    <a:cubicBezTo>
                      <a:pt x="42" y="19"/>
                      <a:pt x="42" y="19"/>
                      <a:pt x="42" y="19"/>
                    </a:cubicBezTo>
                    <a:lnTo>
                      <a:pt x="21" y="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666">
                <a:extLst>
                  <a:ext uri="{FF2B5EF4-FFF2-40B4-BE49-F238E27FC236}">
                    <a16:creationId xmlns:a16="http://schemas.microsoft.com/office/drawing/2014/main" id="{14208678-CAA6-4A7A-B99A-3003E33168A8}"/>
                  </a:ext>
                </a:extLst>
              </p:cNvPr>
              <p:cNvSpPr>
                <a:spLocks/>
              </p:cNvSpPr>
              <p:nvPr/>
            </p:nvSpPr>
            <p:spPr bwMode="auto">
              <a:xfrm>
                <a:off x="4935092" y="1421171"/>
                <a:ext cx="167252" cy="142006"/>
              </a:xfrm>
              <a:custGeom>
                <a:avLst/>
                <a:gdLst>
                  <a:gd name="T0" fmla="*/ 17 w 54"/>
                  <a:gd name="T1" fmla="*/ 1 h 46"/>
                  <a:gd name="T2" fmla="*/ 0 w 54"/>
                  <a:gd name="T3" fmla="*/ 3 h 46"/>
                  <a:gd name="T4" fmla="*/ 30 w 54"/>
                  <a:gd name="T5" fmla="*/ 31 h 46"/>
                  <a:gd name="T6" fmla="*/ 29 w 54"/>
                  <a:gd name="T7" fmla="*/ 40 h 46"/>
                  <a:gd name="T8" fmla="*/ 35 w 54"/>
                  <a:gd name="T9" fmla="*/ 46 h 46"/>
                  <a:gd name="T10" fmla="*/ 40 w 54"/>
                  <a:gd name="T11" fmla="*/ 41 h 46"/>
                  <a:gd name="T12" fmla="*/ 42 w 54"/>
                  <a:gd name="T13" fmla="*/ 32 h 46"/>
                  <a:gd name="T14" fmla="*/ 50 w 54"/>
                  <a:gd name="T15" fmla="*/ 29 h 46"/>
                  <a:gd name="T16" fmla="*/ 54 w 54"/>
                  <a:gd name="T17" fmla="*/ 25 h 46"/>
                  <a:gd name="T18" fmla="*/ 47 w 54"/>
                  <a:gd name="T19" fmla="*/ 18 h 46"/>
                  <a:gd name="T20" fmla="*/ 39 w 54"/>
                  <a:gd name="T21" fmla="*/ 21 h 46"/>
                  <a:gd name="T22" fmla="*/ 17 w 54"/>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6">
                    <a:moveTo>
                      <a:pt x="17" y="1"/>
                    </a:moveTo>
                    <a:cubicBezTo>
                      <a:pt x="11" y="0"/>
                      <a:pt x="5" y="2"/>
                      <a:pt x="0" y="3"/>
                    </a:cubicBezTo>
                    <a:cubicBezTo>
                      <a:pt x="30" y="31"/>
                      <a:pt x="30" y="31"/>
                      <a:pt x="30" y="31"/>
                    </a:cubicBezTo>
                    <a:cubicBezTo>
                      <a:pt x="29" y="40"/>
                      <a:pt x="29" y="40"/>
                      <a:pt x="29" y="40"/>
                    </a:cubicBezTo>
                    <a:cubicBezTo>
                      <a:pt x="35" y="46"/>
                      <a:pt x="35" y="46"/>
                      <a:pt x="35" y="46"/>
                    </a:cubicBezTo>
                    <a:cubicBezTo>
                      <a:pt x="40" y="41"/>
                      <a:pt x="40" y="41"/>
                      <a:pt x="40" y="41"/>
                    </a:cubicBezTo>
                    <a:cubicBezTo>
                      <a:pt x="42" y="32"/>
                      <a:pt x="42" y="32"/>
                      <a:pt x="42" y="32"/>
                    </a:cubicBezTo>
                    <a:cubicBezTo>
                      <a:pt x="50" y="29"/>
                      <a:pt x="50" y="29"/>
                      <a:pt x="50" y="29"/>
                    </a:cubicBezTo>
                    <a:cubicBezTo>
                      <a:pt x="54" y="25"/>
                      <a:pt x="54" y="25"/>
                      <a:pt x="54" y="25"/>
                    </a:cubicBezTo>
                    <a:cubicBezTo>
                      <a:pt x="47" y="18"/>
                      <a:pt x="47" y="18"/>
                      <a:pt x="47" y="18"/>
                    </a:cubicBezTo>
                    <a:cubicBezTo>
                      <a:pt x="39" y="21"/>
                      <a:pt x="39" y="21"/>
                      <a:pt x="39" y="21"/>
                    </a:cubicBez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667">
                <a:extLst>
                  <a:ext uri="{FF2B5EF4-FFF2-40B4-BE49-F238E27FC236}">
                    <a16:creationId xmlns:a16="http://schemas.microsoft.com/office/drawing/2014/main" id="{BF214D22-ED38-4C7E-8433-F1DDFF4F7A59}"/>
                  </a:ext>
                </a:extLst>
              </p:cNvPr>
              <p:cNvSpPr>
                <a:spLocks/>
              </p:cNvSpPr>
              <p:nvPr/>
            </p:nvSpPr>
            <p:spPr bwMode="auto">
              <a:xfrm>
                <a:off x="5028184" y="1489019"/>
                <a:ext cx="23668" cy="22090"/>
              </a:xfrm>
              <a:custGeom>
                <a:avLst/>
                <a:gdLst>
                  <a:gd name="T0" fmla="*/ 6 w 15"/>
                  <a:gd name="T1" fmla="*/ 14 h 14"/>
                  <a:gd name="T2" fmla="*/ 6 w 15"/>
                  <a:gd name="T3" fmla="*/ 12 h 14"/>
                  <a:gd name="T4" fmla="*/ 12 w 15"/>
                  <a:gd name="T5" fmla="*/ 12 h 14"/>
                  <a:gd name="T6" fmla="*/ 12 w 15"/>
                  <a:gd name="T7" fmla="*/ 12 h 14"/>
                  <a:gd name="T8" fmla="*/ 12 w 15"/>
                  <a:gd name="T9" fmla="*/ 10 h 14"/>
                  <a:gd name="T10" fmla="*/ 14 w 15"/>
                  <a:gd name="T11" fmla="*/ 12 h 14"/>
                  <a:gd name="T12" fmla="*/ 14 w 15"/>
                  <a:gd name="T13" fmla="*/ 10 h 14"/>
                  <a:gd name="T14" fmla="*/ 14 w 15"/>
                  <a:gd name="T15" fmla="*/ 10 h 14"/>
                  <a:gd name="T16" fmla="*/ 15 w 15"/>
                  <a:gd name="T17" fmla="*/ 10 h 14"/>
                  <a:gd name="T18" fmla="*/ 14 w 15"/>
                  <a:gd name="T19" fmla="*/ 10 h 14"/>
                  <a:gd name="T20" fmla="*/ 14 w 15"/>
                  <a:gd name="T21" fmla="*/ 2 h 14"/>
                  <a:gd name="T22" fmla="*/ 15 w 15"/>
                  <a:gd name="T23" fmla="*/ 2 h 14"/>
                  <a:gd name="T24" fmla="*/ 14 w 15"/>
                  <a:gd name="T25" fmla="*/ 2 h 14"/>
                  <a:gd name="T26" fmla="*/ 14 w 15"/>
                  <a:gd name="T27" fmla="*/ 2 h 14"/>
                  <a:gd name="T28" fmla="*/ 12 w 15"/>
                  <a:gd name="T29" fmla="*/ 2 h 14"/>
                  <a:gd name="T30" fmla="*/ 12 w 15"/>
                  <a:gd name="T31" fmla="*/ 2 h 14"/>
                  <a:gd name="T32" fmla="*/ 12 w 15"/>
                  <a:gd name="T33" fmla="*/ 0 h 14"/>
                  <a:gd name="T34" fmla="*/ 12 w 15"/>
                  <a:gd name="T35" fmla="*/ 0 h 14"/>
                  <a:gd name="T36" fmla="*/ 4 w 15"/>
                  <a:gd name="T37" fmla="*/ 0 h 14"/>
                  <a:gd name="T38" fmla="*/ 4 w 15"/>
                  <a:gd name="T39" fmla="*/ 0 h 14"/>
                  <a:gd name="T40" fmla="*/ 4 w 15"/>
                  <a:gd name="T41" fmla="*/ 0 h 14"/>
                  <a:gd name="T42" fmla="*/ 4 w 15"/>
                  <a:gd name="T43" fmla="*/ 0 h 14"/>
                  <a:gd name="T44" fmla="*/ 2 w 15"/>
                  <a:gd name="T45" fmla="*/ 2 h 14"/>
                  <a:gd name="T46" fmla="*/ 4 w 15"/>
                  <a:gd name="T47" fmla="*/ 2 h 14"/>
                  <a:gd name="T48" fmla="*/ 2 w 15"/>
                  <a:gd name="T49" fmla="*/ 2 h 14"/>
                  <a:gd name="T50" fmla="*/ 2 w 15"/>
                  <a:gd name="T51" fmla="*/ 4 h 14"/>
                  <a:gd name="T52" fmla="*/ 4 w 15"/>
                  <a:gd name="T53" fmla="*/ 10 h 14"/>
                  <a:gd name="T54" fmla="*/ 2 w 15"/>
                  <a:gd name="T55" fmla="*/ 10 h 14"/>
                  <a:gd name="T56" fmla="*/ 4 w 15"/>
                  <a:gd name="T57" fmla="*/ 10 h 14"/>
                  <a:gd name="T58" fmla="*/ 4 w 15"/>
                  <a:gd name="T59" fmla="*/ 12 h 14"/>
                  <a:gd name="T60" fmla="*/ 4 w 15"/>
                  <a:gd name="T61" fmla="*/ 12 h 14"/>
                  <a:gd name="T62" fmla="*/ 6 w 15"/>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4" y="12"/>
                    </a:moveTo>
                    <a:lnTo>
                      <a:pt x="6" y="14"/>
                    </a:lnTo>
                    <a:lnTo>
                      <a:pt x="6" y="12"/>
                    </a:lnTo>
                    <a:lnTo>
                      <a:pt x="6" y="12"/>
                    </a:lnTo>
                    <a:lnTo>
                      <a:pt x="8" y="8"/>
                    </a:lnTo>
                    <a:lnTo>
                      <a:pt x="12" y="12"/>
                    </a:lnTo>
                    <a:lnTo>
                      <a:pt x="12" y="14"/>
                    </a:lnTo>
                    <a:lnTo>
                      <a:pt x="12" y="12"/>
                    </a:lnTo>
                    <a:lnTo>
                      <a:pt x="12" y="12"/>
                    </a:lnTo>
                    <a:lnTo>
                      <a:pt x="12" y="10"/>
                    </a:lnTo>
                    <a:lnTo>
                      <a:pt x="14" y="12"/>
                    </a:lnTo>
                    <a:lnTo>
                      <a:pt x="14" y="12"/>
                    </a:lnTo>
                    <a:lnTo>
                      <a:pt x="14" y="12"/>
                    </a:lnTo>
                    <a:lnTo>
                      <a:pt x="14" y="10"/>
                    </a:lnTo>
                    <a:lnTo>
                      <a:pt x="14" y="10"/>
                    </a:lnTo>
                    <a:lnTo>
                      <a:pt x="14" y="10"/>
                    </a:lnTo>
                    <a:lnTo>
                      <a:pt x="14" y="10"/>
                    </a:lnTo>
                    <a:lnTo>
                      <a:pt x="15" y="10"/>
                    </a:lnTo>
                    <a:lnTo>
                      <a:pt x="14" y="10"/>
                    </a:lnTo>
                    <a:lnTo>
                      <a:pt x="14" y="10"/>
                    </a:lnTo>
                    <a:lnTo>
                      <a:pt x="10" y="6"/>
                    </a:lnTo>
                    <a:lnTo>
                      <a:pt x="14" y="2"/>
                    </a:lnTo>
                    <a:lnTo>
                      <a:pt x="14" y="2"/>
                    </a:lnTo>
                    <a:lnTo>
                      <a:pt x="15" y="2"/>
                    </a:lnTo>
                    <a:lnTo>
                      <a:pt x="14" y="2"/>
                    </a:lnTo>
                    <a:lnTo>
                      <a:pt x="14" y="2"/>
                    </a:lnTo>
                    <a:lnTo>
                      <a:pt x="12" y="2"/>
                    </a:lnTo>
                    <a:lnTo>
                      <a:pt x="14" y="2"/>
                    </a:lnTo>
                    <a:lnTo>
                      <a:pt x="12" y="2"/>
                    </a:lnTo>
                    <a:lnTo>
                      <a:pt x="12" y="2"/>
                    </a:lnTo>
                    <a:lnTo>
                      <a:pt x="12" y="0"/>
                    </a:lnTo>
                    <a:lnTo>
                      <a:pt x="12" y="2"/>
                    </a:lnTo>
                    <a:lnTo>
                      <a:pt x="12" y="0"/>
                    </a:lnTo>
                    <a:lnTo>
                      <a:pt x="12" y="0"/>
                    </a:lnTo>
                    <a:lnTo>
                      <a:pt x="10" y="0"/>
                    </a:lnTo>
                    <a:lnTo>
                      <a:pt x="12" y="0"/>
                    </a:lnTo>
                    <a:lnTo>
                      <a:pt x="8" y="4"/>
                    </a:lnTo>
                    <a:lnTo>
                      <a:pt x="4" y="0"/>
                    </a:lnTo>
                    <a:lnTo>
                      <a:pt x="4" y="0"/>
                    </a:lnTo>
                    <a:lnTo>
                      <a:pt x="4" y="0"/>
                    </a:lnTo>
                    <a:lnTo>
                      <a:pt x="4" y="0"/>
                    </a:lnTo>
                    <a:lnTo>
                      <a:pt x="4" y="0"/>
                    </a:lnTo>
                    <a:lnTo>
                      <a:pt x="4" y="2"/>
                    </a:lnTo>
                    <a:lnTo>
                      <a:pt x="4" y="0"/>
                    </a:lnTo>
                    <a:lnTo>
                      <a:pt x="2" y="2"/>
                    </a:lnTo>
                    <a:lnTo>
                      <a:pt x="2" y="2"/>
                    </a:lnTo>
                    <a:lnTo>
                      <a:pt x="2" y="2"/>
                    </a:lnTo>
                    <a:lnTo>
                      <a:pt x="4" y="2"/>
                    </a:lnTo>
                    <a:lnTo>
                      <a:pt x="2" y="4"/>
                    </a:lnTo>
                    <a:lnTo>
                      <a:pt x="2" y="2"/>
                    </a:lnTo>
                    <a:lnTo>
                      <a:pt x="0" y="4"/>
                    </a:lnTo>
                    <a:lnTo>
                      <a:pt x="2" y="4"/>
                    </a:lnTo>
                    <a:lnTo>
                      <a:pt x="6" y="6"/>
                    </a:lnTo>
                    <a:lnTo>
                      <a:pt x="4" y="10"/>
                    </a:lnTo>
                    <a:lnTo>
                      <a:pt x="2" y="10"/>
                    </a:lnTo>
                    <a:lnTo>
                      <a:pt x="2" y="10"/>
                    </a:lnTo>
                    <a:lnTo>
                      <a:pt x="4" y="10"/>
                    </a:lnTo>
                    <a:lnTo>
                      <a:pt x="4" y="10"/>
                    </a:lnTo>
                    <a:lnTo>
                      <a:pt x="4" y="10"/>
                    </a:lnTo>
                    <a:lnTo>
                      <a:pt x="4" y="12"/>
                    </a:lnTo>
                    <a:lnTo>
                      <a:pt x="4" y="12"/>
                    </a:lnTo>
                    <a:lnTo>
                      <a:pt x="4" y="12"/>
                    </a:lnTo>
                    <a:lnTo>
                      <a:pt x="4" y="10"/>
                    </a:lnTo>
                    <a:lnTo>
                      <a:pt x="6" y="12"/>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668">
                <a:extLst>
                  <a:ext uri="{FF2B5EF4-FFF2-40B4-BE49-F238E27FC236}">
                    <a16:creationId xmlns:a16="http://schemas.microsoft.com/office/drawing/2014/main" id="{62BEAE94-E54B-4497-B157-8831AE241126}"/>
                  </a:ext>
                </a:extLst>
              </p:cNvPr>
              <p:cNvSpPr>
                <a:spLocks/>
              </p:cNvSpPr>
              <p:nvPr/>
            </p:nvSpPr>
            <p:spPr bwMode="auto">
              <a:xfrm>
                <a:off x="4987160" y="1451151"/>
                <a:ext cx="25246" cy="22090"/>
              </a:xfrm>
              <a:custGeom>
                <a:avLst/>
                <a:gdLst>
                  <a:gd name="T0" fmla="*/ 6 w 16"/>
                  <a:gd name="T1" fmla="*/ 14 h 14"/>
                  <a:gd name="T2" fmla="*/ 6 w 16"/>
                  <a:gd name="T3" fmla="*/ 12 h 14"/>
                  <a:gd name="T4" fmla="*/ 12 w 16"/>
                  <a:gd name="T5" fmla="*/ 12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4 w 16"/>
                  <a:gd name="T21" fmla="*/ 4 h 14"/>
                  <a:gd name="T22" fmla="*/ 16 w 16"/>
                  <a:gd name="T23" fmla="*/ 4 h 14"/>
                  <a:gd name="T24" fmla="*/ 14 w 16"/>
                  <a:gd name="T25" fmla="*/ 4 h 14"/>
                  <a:gd name="T26" fmla="*/ 14 w 16"/>
                  <a:gd name="T27" fmla="*/ 2 h 14"/>
                  <a:gd name="T28" fmla="*/ 12 w 16"/>
                  <a:gd name="T29" fmla="*/ 2 h 14"/>
                  <a:gd name="T30" fmla="*/ 12 w 16"/>
                  <a:gd name="T31" fmla="*/ 2 h 14"/>
                  <a:gd name="T32" fmla="*/ 12 w 16"/>
                  <a:gd name="T33" fmla="*/ 0 h 14"/>
                  <a:gd name="T34" fmla="*/ 12 w 16"/>
                  <a:gd name="T35" fmla="*/ 2 h 14"/>
                  <a:gd name="T36" fmla="*/ 4 w 16"/>
                  <a:gd name="T37" fmla="*/ 2 h 14"/>
                  <a:gd name="T38" fmla="*/ 4 w 16"/>
                  <a:gd name="T39" fmla="*/ 0 h 14"/>
                  <a:gd name="T40" fmla="*/ 4 w 16"/>
                  <a:gd name="T41" fmla="*/ 2 h 14"/>
                  <a:gd name="T42" fmla="*/ 4 w 16"/>
                  <a:gd name="T43" fmla="*/ 2 h 14"/>
                  <a:gd name="T44" fmla="*/ 2 w 16"/>
                  <a:gd name="T45" fmla="*/ 2 h 14"/>
                  <a:gd name="T46" fmla="*/ 4 w 16"/>
                  <a:gd name="T47" fmla="*/ 2 h 14"/>
                  <a:gd name="T48" fmla="*/ 2 w 16"/>
                  <a:gd name="T49" fmla="*/ 2 h 14"/>
                  <a:gd name="T50" fmla="*/ 2 w 16"/>
                  <a:gd name="T51" fmla="*/ 4 h 14"/>
                  <a:gd name="T52" fmla="*/ 4 w 16"/>
                  <a:gd name="T53" fmla="*/ 10 h 14"/>
                  <a:gd name="T54" fmla="*/ 2 w 16"/>
                  <a:gd name="T55" fmla="*/ 12 h 14"/>
                  <a:gd name="T56" fmla="*/ 4 w 16"/>
                  <a:gd name="T57" fmla="*/ 12 h 14"/>
                  <a:gd name="T58" fmla="*/ 4 w 16"/>
                  <a:gd name="T59" fmla="*/ 12 h 14"/>
                  <a:gd name="T60" fmla="*/ 4 w 16"/>
                  <a:gd name="T61" fmla="*/ 12 h 14"/>
                  <a:gd name="T62" fmla="*/ 6 w 16"/>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6" y="12"/>
                    </a:lnTo>
                    <a:lnTo>
                      <a:pt x="6" y="12"/>
                    </a:lnTo>
                    <a:lnTo>
                      <a:pt x="8" y="10"/>
                    </a:lnTo>
                    <a:lnTo>
                      <a:pt x="12" y="12"/>
                    </a:lnTo>
                    <a:lnTo>
                      <a:pt x="12" y="14"/>
                    </a:lnTo>
                    <a:lnTo>
                      <a:pt x="12" y="14"/>
                    </a:lnTo>
                    <a:lnTo>
                      <a:pt x="12" y="12"/>
                    </a:lnTo>
                    <a:lnTo>
                      <a:pt x="12" y="12"/>
                    </a:lnTo>
                    <a:lnTo>
                      <a:pt x="14" y="12"/>
                    </a:lnTo>
                    <a:lnTo>
                      <a:pt x="14" y="12"/>
                    </a:lnTo>
                    <a:lnTo>
                      <a:pt x="14" y="12"/>
                    </a:lnTo>
                    <a:lnTo>
                      <a:pt x="14" y="12"/>
                    </a:lnTo>
                    <a:lnTo>
                      <a:pt x="14" y="12"/>
                    </a:lnTo>
                    <a:lnTo>
                      <a:pt x="14" y="10"/>
                    </a:lnTo>
                    <a:lnTo>
                      <a:pt x="14" y="10"/>
                    </a:lnTo>
                    <a:lnTo>
                      <a:pt x="16" y="10"/>
                    </a:lnTo>
                    <a:lnTo>
                      <a:pt x="14" y="10"/>
                    </a:lnTo>
                    <a:lnTo>
                      <a:pt x="14" y="10"/>
                    </a:lnTo>
                    <a:lnTo>
                      <a:pt x="10" y="6"/>
                    </a:lnTo>
                    <a:lnTo>
                      <a:pt x="14" y="4"/>
                    </a:lnTo>
                    <a:lnTo>
                      <a:pt x="14" y="4"/>
                    </a:lnTo>
                    <a:lnTo>
                      <a:pt x="16" y="4"/>
                    </a:lnTo>
                    <a:lnTo>
                      <a:pt x="14" y="2"/>
                    </a:lnTo>
                    <a:lnTo>
                      <a:pt x="14" y="4"/>
                    </a:lnTo>
                    <a:lnTo>
                      <a:pt x="12" y="2"/>
                    </a:lnTo>
                    <a:lnTo>
                      <a:pt x="14" y="2"/>
                    </a:lnTo>
                    <a:lnTo>
                      <a:pt x="12" y="2"/>
                    </a:lnTo>
                    <a:lnTo>
                      <a:pt x="12" y="2"/>
                    </a:lnTo>
                    <a:lnTo>
                      <a:pt x="12" y="2"/>
                    </a:lnTo>
                    <a:lnTo>
                      <a:pt x="12" y="2"/>
                    </a:lnTo>
                    <a:lnTo>
                      <a:pt x="12" y="2"/>
                    </a:lnTo>
                    <a:lnTo>
                      <a:pt x="12" y="0"/>
                    </a:lnTo>
                    <a:lnTo>
                      <a:pt x="10" y="0"/>
                    </a:lnTo>
                    <a:lnTo>
                      <a:pt x="12"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6" y="6"/>
                    </a:lnTo>
                    <a:lnTo>
                      <a:pt x="4" y="10"/>
                    </a:lnTo>
                    <a:lnTo>
                      <a:pt x="2" y="10"/>
                    </a:lnTo>
                    <a:lnTo>
                      <a:pt x="2" y="12"/>
                    </a:lnTo>
                    <a:lnTo>
                      <a:pt x="4" y="10"/>
                    </a:lnTo>
                    <a:lnTo>
                      <a:pt x="4" y="12"/>
                    </a:lnTo>
                    <a:lnTo>
                      <a:pt x="4" y="12"/>
                    </a:lnTo>
                    <a:lnTo>
                      <a:pt x="4" y="12"/>
                    </a:lnTo>
                    <a:lnTo>
                      <a:pt x="4" y="12"/>
                    </a:lnTo>
                    <a:lnTo>
                      <a:pt x="4" y="12"/>
                    </a:lnTo>
                    <a:lnTo>
                      <a:pt x="4" y="12"/>
                    </a:lnTo>
                    <a:lnTo>
                      <a:pt x="6" y="12"/>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669">
                <a:extLst>
                  <a:ext uri="{FF2B5EF4-FFF2-40B4-BE49-F238E27FC236}">
                    <a16:creationId xmlns:a16="http://schemas.microsoft.com/office/drawing/2014/main" id="{B6970CBC-4992-4DCE-9A93-2A53C14CB889}"/>
                  </a:ext>
                </a:extLst>
              </p:cNvPr>
              <p:cNvSpPr>
                <a:spLocks/>
              </p:cNvSpPr>
              <p:nvPr/>
            </p:nvSpPr>
            <p:spPr bwMode="auto">
              <a:xfrm>
                <a:off x="5031340" y="1530043"/>
                <a:ext cx="20512" cy="20511"/>
              </a:xfrm>
              <a:custGeom>
                <a:avLst/>
                <a:gdLst>
                  <a:gd name="T0" fmla="*/ 4 w 13"/>
                  <a:gd name="T1" fmla="*/ 13 h 13"/>
                  <a:gd name="T2" fmla="*/ 4 w 13"/>
                  <a:gd name="T3" fmla="*/ 11 h 13"/>
                  <a:gd name="T4" fmla="*/ 10 w 13"/>
                  <a:gd name="T5" fmla="*/ 11 h 13"/>
                  <a:gd name="T6" fmla="*/ 12 w 13"/>
                  <a:gd name="T7" fmla="*/ 13 h 13"/>
                  <a:gd name="T8" fmla="*/ 12 w 13"/>
                  <a:gd name="T9" fmla="*/ 11 h 13"/>
                  <a:gd name="T10" fmla="*/ 12 w 13"/>
                  <a:gd name="T11" fmla="*/ 11 h 13"/>
                  <a:gd name="T12" fmla="*/ 12 w 13"/>
                  <a:gd name="T13" fmla="*/ 11 h 13"/>
                  <a:gd name="T14" fmla="*/ 12 w 13"/>
                  <a:gd name="T15" fmla="*/ 9 h 13"/>
                  <a:gd name="T16" fmla="*/ 13 w 13"/>
                  <a:gd name="T17" fmla="*/ 9 h 13"/>
                  <a:gd name="T18" fmla="*/ 12 w 13"/>
                  <a:gd name="T19" fmla="*/ 9 h 13"/>
                  <a:gd name="T20" fmla="*/ 12 w 13"/>
                  <a:gd name="T21" fmla="*/ 4 h 13"/>
                  <a:gd name="T22" fmla="*/ 13 w 13"/>
                  <a:gd name="T23" fmla="*/ 4 h 13"/>
                  <a:gd name="T24" fmla="*/ 12 w 13"/>
                  <a:gd name="T25" fmla="*/ 4 h 13"/>
                  <a:gd name="T26" fmla="*/ 12 w 13"/>
                  <a:gd name="T27" fmla="*/ 2 h 13"/>
                  <a:gd name="T28" fmla="*/ 12 w 13"/>
                  <a:gd name="T29" fmla="*/ 2 h 13"/>
                  <a:gd name="T30" fmla="*/ 10 w 13"/>
                  <a:gd name="T31" fmla="*/ 2 h 13"/>
                  <a:gd name="T32" fmla="*/ 10 w 13"/>
                  <a:gd name="T33" fmla="*/ 0 h 13"/>
                  <a:gd name="T34" fmla="*/ 10 w 13"/>
                  <a:gd name="T35" fmla="*/ 2 h 13"/>
                  <a:gd name="T36" fmla="*/ 4 w 13"/>
                  <a:gd name="T37" fmla="*/ 2 h 13"/>
                  <a:gd name="T38" fmla="*/ 4 w 13"/>
                  <a:gd name="T39" fmla="*/ 0 h 13"/>
                  <a:gd name="T40" fmla="*/ 4 w 13"/>
                  <a:gd name="T41" fmla="*/ 2 h 13"/>
                  <a:gd name="T42" fmla="*/ 2 w 13"/>
                  <a:gd name="T43" fmla="*/ 2 h 13"/>
                  <a:gd name="T44" fmla="*/ 2 w 13"/>
                  <a:gd name="T45" fmla="*/ 2 h 13"/>
                  <a:gd name="T46" fmla="*/ 2 w 13"/>
                  <a:gd name="T47" fmla="*/ 2 h 13"/>
                  <a:gd name="T48" fmla="*/ 0 w 13"/>
                  <a:gd name="T49" fmla="*/ 4 h 13"/>
                  <a:gd name="T50" fmla="*/ 2 w 13"/>
                  <a:gd name="T51" fmla="*/ 4 h 13"/>
                  <a:gd name="T52" fmla="*/ 2 w 13"/>
                  <a:gd name="T53" fmla="*/ 9 h 13"/>
                  <a:gd name="T54" fmla="*/ 2 w 13"/>
                  <a:gd name="T55" fmla="*/ 11 h 13"/>
                  <a:gd name="T56" fmla="*/ 4 w 13"/>
                  <a:gd name="T57" fmla="*/ 11 h 13"/>
                  <a:gd name="T58" fmla="*/ 2 w 13"/>
                  <a:gd name="T59" fmla="*/ 11 h 13"/>
                  <a:gd name="T60" fmla="*/ 4 w 13"/>
                  <a:gd name="T61" fmla="*/ 11 h 13"/>
                  <a:gd name="T62" fmla="*/ 4 w 13"/>
                  <a:gd name="T6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4" y="13"/>
                    </a:moveTo>
                    <a:lnTo>
                      <a:pt x="4" y="13"/>
                    </a:lnTo>
                    <a:lnTo>
                      <a:pt x="4" y="11"/>
                    </a:lnTo>
                    <a:lnTo>
                      <a:pt x="4" y="11"/>
                    </a:lnTo>
                    <a:lnTo>
                      <a:pt x="8" y="9"/>
                    </a:lnTo>
                    <a:lnTo>
                      <a:pt x="10" y="11"/>
                    </a:lnTo>
                    <a:lnTo>
                      <a:pt x="10" y="13"/>
                    </a:lnTo>
                    <a:lnTo>
                      <a:pt x="12" y="13"/>
                    </a:lnTo>
                    <a:lnTo>
                      <a:pt x="10" y="11"/>
                    </a:lnTo>
                    <a:lnTo>
                      <a:pt x="12" y="11"/>
                    </a:lnTo>
                    <a:lnTo>
                      <a:pt x="12" y="11"/>
                    </a:lnTo>
                    <a:lnTo>
                      <a:pt x="12" y="11"/>
                    </a:lnTo>
                    <a:lnTo>
                      <a:pt x="12" y="11"/>
                    </a:lnTo>
                    <a:lnTo>
                      <a:pt x="12" y="11"/>
                    </a:lnTo>
                    <a:lnTo>
                      <a:pt x="12" y="11"/>
                    </a:lnTo>
                    <a:lnTo>
                      <a:pt x="12" y="9"/>
                    </a:lnTo>
                    <a:lnTo>
                      <a:pt x="13" y="11"/>
                    </a:lnTo>
                    <a:lnTo>
                      <a:pt x="13" y="9"/>
                    </a:lnTo>
                    <a:lnTo>
                      <a:pt x="12" y="9"/>
                    </a:lnTo>
                    <a:lnTo>
                      <a:pt x="12" y="9"/>
                    </a:lnTo>
                    <a:lnTo>
                      <a:pt x="10" y="5"/>
                    </a:lnTo>
                    <a:lnTo>
                      <a:pt x="12" y="4"/>
                    </a:lnTo>
                    <a:lnTo>
                      <a:pt x="12" y="4"/>
                    </a:lnTo>
                    <a:lnTo>
                      <a:pt x="13" y="4"/>
                    </a:lnTo>
                    <a:lnTo>
                      <a:pt x="12" y="2"/>
                    </a:lnTo>
                    <a:lnTo>
                      <a:pt x="12" y="4"/>
                    </a:lnTo>
                    <a:lnTo>
                      <a:pt x="12" y="2"/>
                    </a:lnTo>
                    <a:lnTo>
                      <a:pt x="12" y="2"/>
                    </a:lnTo>
                    <a:lnTo>
                      <a:pt x="12" y="2"/>
                    </a:lnTo>
                    <a:lnTo>
                      <a:pt x="12" y="2"/>
                    </a:lnTo>
                    <a:lnTo>
                      <a:pt x="12" y="2"/>
                    </a:lnTo>
                    <a:lnTo>
                      <a:pt x="10" y="2"/>
                    </a:lnTo>
                    <a:lnTo>
                      <a:pt x="10" y="2"/>
                    </a:lnTo>
                    <a:lnTo>
                      <a:pt x="10" y="0"/>
                    </a:lnTo>
                    <a:lnTo>
                      <a:pt x="10" y="0"/>
                    </a:lnTo>
                    <a:lnTo>
                      <a:pt x="10" y="2"/>
                    </a:lnTo>
                    <a:lnTo>
                      <a:pt x="6" y="4"/>
                    </a:lnTo>
                    <a:lnTo>
                      <a:pt x="4" y="2"/>
                    </a:lnTo>
                    <a:lnTo>
                      <a:pt x="4" y="2"/>
                    </a:lnTo>
                    <a:lnTo>
                      <a:pt x="4" y="0"/>
                    </a:lnTo>
                    <a:lnTo>
                      <a:pt x="2" y="0"/>
                    </a:lnTo>
                    <a:lnTo>
                      <a:pt x="4" y="2"/>
                    </a:lnTo>
                    <a:lnTo>
                      <a:pt x="2" y="2"/>
                    </a:lnTo>
                    <a:lnTo>
                      <a:pt x="2" y="2"/>
                    </a:lnTo>
                    <a:lnTo>
                      <a:pt x="2" y="2"/>
                    </a:lnTo>
                    <a:lnTo>
                      <a:pt x="2" y="2"/>
                    </a:lnTo>
                    <a:lnTo>
                      <a:pt x="2" y="2"/>
                    </a:lnTo>
                    <a:lnTo>
                      <a:pt x="2" y="2"/>
                    </a:lnTo>
                    <a:lnTo>
                      <a:pt x="2" y="4"/>
                    </a:lnTo>
                    <a:lnTo>
                      <a:pt x="0" y="4"/>
                    </a:lnTo>
                    <a:lnTo>
                      <a:pt x="0" y="4"/>
                    </a:lnTo>
                    <a:lnTo>
                      <a:pt x="2" y="4"/>
                    </a:lnTo>
                    <a:lnTo>
                      <a:pt x="4" y="7"/>
                    </a:lnTo>
                    <a:lnTo>
                      <a:pt x="2" y="9"/>
                    </a:lnTo>
                    <a:lnTo>
                      <a:pt x="0" y="9"/>
                    </a:lnTo>
                    <a:lnTo>
                      <a:pt x="2" y="11"/>
                    </a:lnTo>
                    <a:lnTo>
                      <a:pt x="2" y="9"/>
                    </a:lnTo>
                    <a:lnTo>
                      <a:pt x="4" y="11"/>
                    </a:lnTo>
                    <a:lnTo>
                      <a:pt x="2" y="11"/>
                    </a:lnTo>
                    <a:lnTo>
                      <a:pt x="2" y="11"/>
                    </a:lnTo>
                    <a:lnTo>
                      <a:pt x="2" y="11"/>
                    </a:lnTo>
                    <a:lnTo>
                      <a:pt x="4" y="11"/>
                    </a:lnTo>
                    <a:lnTo>
                      <a:pt x="4" y="11"/>
                    </a:lnTo>
                    <a:lnTo>
                      <a:pt x="4" y="11"/>
                    </a:lnTo>
                    <a:lnTo>
                      <a:pt x="4" y="1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670">
                <a:extLst>
                  <a:ext uri="{FF2B5EF4-FFF2-40B4-BE49-F238E27FC236}">
                    <a16:creationId xmlns:a16="http://schemas.microsoft.com/office/drawing/2014/main" id="{7B273F65-913E-4502-88E1-70B75C4867E2}"/>
                  </a:ext>
                </a:extLst>
              </p:cNvPr>
              <p:cNvSpPr>
                <a:spLocks/>
              </p:cNvSpPr>
              <p:nvPr/>
            </p:nvSpPr>
            <p:spPr bwMode="auto">
              <a:xfrm>
                <a:off x="5067631" y="1485864"/>
                <a:ext cx="25246" cy="22090"/>
              </a:xfrm>
              <a:custGeom>
                <a:avLst/>
                <a:gdLst>
                  <a:gd name="T0" fmla="*/ 6 w 16"/>
                  <a:gd name="T1" fmla="*/ 14 h 14"/>
                  <a:gd name="T2" fmla="*/ 4 w 16"/>
                  <a:gd name="T3" fmla="*/ 14 h 14"/>
                  <a:gd name="T4" fmla="*/ 12 w 16"/>
                  <a:gd name="T5" fmla="*/ 14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2 w 16"/>
                  <a:gd name="T21" fmla="*/ 4 h 14"/>
                  <a:gd name="T22" fmla="*/ 14 w 16"/>
                  <a:gd name="T23" fmla="*/ 4 h 14"/>
                  <a:gd name="T24" fmla="*/ 12 w 16"/>
                  <a:gd name="T25" fmla="*/ 4 h 14"/>
                  <a:gd name="T26" fmla="*/ 12 w 16"/>
                  <a:gd name="T27" fmla="*/ 4 h 14"/>
                  <a:gd name="T28" fmla="*/ 12 w 16"/>
                  <a:gd name="T29" fmla="*/ 2 h 14"/>
                  <a:gd name="T30" fmla="*/ 12 w 16"/>
                  <a:gd name="T31" fmla="*/ 4 h 14"/>
                  <a:gd name="T32" fmla="*/ 12 w 16"/>
                  <a:gd name="T33" fmla="*/ 2 h 14"/>
                  <a:gd name="T34" fmla="*/ 10 w 16"/>
                  <a:gd name="T35" fmla="*/ 2 h 14"/>
                  <a:gd name="T36" fmla="*/ 4 w 16"/>
                  <a:gd name="T37" fmla="*/ 2 h 14"/>
                  <a:gd name="T38" fmla="*/ 4 w 16"/>
                  <a:gd name="T39" fmla="*/ 0 h 14"/>
                  <a:gd name="T40" fmla="*/ 4 w 16"/>
                  <a:gd name="T41" fmla="*/ 2 h 14"/>
                  <a:gd name="T42" fmla="*/ 2 w 16"/>
                  <a:gd name="T43" fmla="*/ 2 h 14"/>
                  <a:gd name="T44" fmla="*/ 2 w 16"/>
                  <a:gd name="T45" fmla="*/ 2 h 14"/>
                  <a:gd name="T46" fmla="*/ 2 w 16"/>
                  <a:gd name="T47" fmla="*/ 4 h 14"/>
                  <a:gd name="T48" fmla="*/ 2 w 16"/>
                  <a:gd name="T49" fmla="*/ 4 h 14"/>
                  <a:gd name="T50" fmla="*/ 2 w 16"/>
                  <a:gd name="T51" fmla="*/ 4 h 14"/>
                  <a:gd name="T52" fmla="*/ 2 w 16"/>
                  <a:gd name="T53" fmla="*/ 10 h 14"/>
                  <a:gd name="T54" fmla="*/ 2 w 16"/>
                  <a:gd name="T55" fmla="*/ 12 h 14"/>
                  <a:gd name="T56" fmla="*/ 4 w 16"/>
                  <a:gd name="T57" fmla="*/ 12 h 14"/>
                  <a:gd name="T58" fmla="*/ 4 w 16"/>
                  <a:gd name="T59" fmla="*/ 12 h 14"/>
                  <a:gd name="T60" fmla="*/ 4 w 16"/>
                  <a:gd name="T61" fmla="*/ 14 h 14"/>
                  <a:gd name="T62" fmla="*/ 4 w 1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4" y="14"/>
                    </a:lnTo>
                    <a:lnTo>
                      <a:pt x="4" y="14"/>
                    </a:lnTo>
                    <a:lnTo>
                      <a:pt x="8" y="10"/>
                    </a:lnTo>
                    <a:lnTo>
                      <a:pt x="12" y="14"/>
                    </a:lnTo>
                    <a:lnTo>
                      <a:pt x="12" y="14"/>
                    </a:lnTo>
                    <a:lnTo>
                      <a:pt x="12" y="14"/>
                    </a:lnTo>
                    <a:lnTo>
                      <a:pt x="12" y="14"/>
                    </a:lnTo>
                    <a:lnTo>
                      <a:pt x="12" y="12"/>
                    </a:lnTo>
                    <a:lnTo>
                      <a:pt x="12" y="14"/>
                    </a:lnTo>
                    <a:lnTo>
                      <a:pt x="14" y="12"/>
                    </a:lnTo>
                    <a:lnTo>
                      <a:pt x="14" y="12"/>
                    </a:lnTo>
                    <a:lnTo>
                      <a:pt x="14" y="12"/>
                    </a:lnTo>
                    <a:lnTo>
                      <a:pt x="12" y="12"/>
                    </a:lnTo>
                    <a:lnTo>
                      <a:pt x="14" y="10"/>
                    </a:lnTo>
                    <a:lnTo>
                      <a:pt x="14" y="12"/>
                    </a:lnTo>
                    <a:lnTo>
                      <a:pt x="16" y="10"/>
                    </a:lnTo>
                    <a:lnTo>
                      <a:pt x="14" y="10"/>
                    </a:lnTo>
                    <a:lnTo>
                      <a:pt x="14" y="10"/>
                    </a:lnTo>
                    <a:lnTo>
                      <a:pt x="10" y="8"/>
                    </a:lnTo>
                    <a:lnTo>
                      <a:pt x="12" y="4"/>
                    </a:lnTo>
                    <a:lnTo>
                      <a:pt x="12" y="4"/>
                    </a:lnTo>
                    <a:lnTo>
                      <a:pt x="14" y="4"/>
                    </a:lnTo>
                    <a:lnTo>
                      <a:pt x="14" y="4"/>
                    </a:lnTo>
                    <a:lnTo>
                      <a:pt x="12" y="4"/>
                    </a:lnTo>
                    <a:lnTo>
                      <a:pt x="12" y="4"/>
                    </a:lnTo>
                    <a:lnTo>
                      <a:pt x="12" y="4"/>
                    </a:lnTo>
                    <a:lnTo>
                      <a:pt x="12" y="2"/>
                    </a:lnTo>
                    <a:lnTo>
                      <a:pt x="12" y="2"/>
                    </a:lnTo>
                    <a:lnTo>
                      <a:pt x="12" y="2"/>
                    </a:lnTo>
                    <a:lnTo>
                      <a:pt x="12" y="4"/>
                    </a:lnTo>
                    <a:lnTo>
                      <a:pt x="10" y="2"/>
                    </a:lnTo>
                    <a:lnTo>
                      <a:pt x="12" y="2"/>
                    </a:lnTo>
                    <a:lnTo>
                      <a:pt x="10" y="0"/>
                    </a:lnTo>
                    <a:lnTo>
                      <a:pt x="10" y="2"/>
                    </a:lnTo>
                    <a:lnTo>
                      <a:pt x="8" y="6"/>
                    </a:lnTo>
                    <a:lnTo>
                      <a:pt x="4" y="2"/>
                    </a:lnTo>
                    <a:lnTo>
                      <a:pt x="4" y="2"/>
                    </a:lnTo>
                    <a:lnTo>
                      <a:pt x="4" y="0"/>
                    </a:lnTo>
                    <a:lnTo>
                      <a:pt x="4" y="2"/>
                    </a:lnTo>
                    <a:lnTo>
                      <a:pt x="4" y="2"/>
                    </a:lnTo>
                    <a:lnTo>
                      <a:pt x="4" y="4"/>
                    </a:lnTo>
                    <a:lnTo>
                      <a:pt x="2" y="2"/>
                    </a:lnTo>
                    <a:lnTo>
                      <a:pt x="2" y="2"/>
                    </a:lnTo>
                    <a:lnTo>
                      <a:pt x="2" y="2"/>
                    </a:lnTo>
                    <a:lnTo>
                      <a:pt x="2" y="4"/>
                    </a:lnTo>
                    <a:lnTo>
                      <a:pt x="2" y="4"/>
                    </a:lnTo>
                    <a:lnTo>
                      <a:pt x="2" y="4"/>
                    </a:lnTo>
                    <a:lnTo>
                      <a:pt x="2" y="4"/>
                    </a:lnTo>
                    <a:lnTo>
                      <a:pt x="0" y="4"/>
                    </a:lnTo>
                    <a:lnTo>
                      <a:pt x="2" y="4"/>
                    </a:lnTo>
                    <a:lnTo>
                      <a:pt x="6" y="8"/>
                    </a:lnTo>
                    <a:lnTo>
                      <a:pt x="2" y="10"/>
                    </a:lnTo>
                    <a:lnTo>
                      <a:pt x="0" y="12"/>
                    </a:lnTo>
                    <a:lnTo>
                      <a:pt x="2" y="12"/>
                    </a:lnTo>
                    <a:lnTo>
                      <a:pt x="2" y="12"/>
                    </a:lnTo>
                    <a:lnTo>
                      <a:pt x="4" y="12"/>
                    </a:lnTo>
                    <a:lnTo>
                      <a:pt x="2" y="12"/>
                    </a:lnTo>
                    <a:lnTo>
                      <a:pt x="4" y="12"/>
                    </a:lnTo>
                    <a:lnTo>
                      <a:pt x="4" y="12"/>
                    </a:lnTo>
                    <a:lnTo>
                      <a:pt x="4" y="14"/>
                    </a:lnTo>
                    <a:lnTo>
                      <a:pt x="4" y="12"/>
                    </a:lnTo>
                    <a:lnTo>
                      <a:pt x="4" y="14"/>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671">
                <a:extLst>
                  <a:ext uri="{FF2B5EF4-FFF2-40B4-BE49-F238E27FC236}">
                    <a16:creationId xmlns:a16="http://schemas.microsoft.com/office/drawing/2014/main" id="{0556B65D-6948-49EE-8D96-6176C6CA748E}"/>
                  </a:ext>
                </a:extLst>
              </p:cNvPr>
              <p:cNvSpPr>
                <a:spLocks/>
              </p:cNvSpPr>
              <p:nvPr/>
            </p:nvSpPr>
            <p:spPr bwMode="auto">
              <a:xfrm>
                <a:off x="4810441" y="1492175"/>
                <a:ext cx="67848" cy="64691"/>
              </a:xfrm>
              <a:custGeom>
                <a:avLst/>
                <a:gdLst>
                  <a:gd name="T0" fmla="*/ 22 w 22"/>
                  <a:gd name="T1" fmla="*/ 2 h 21"/>
                  <a:gd name="T2" fmla="*/ 21 w 22"/>
                  <a:gd name="T3" fmla="*/ 5 h 21"/>
                  <a:gd name="T4" fmla="*/ 17 w 22"/>
                  <a:gd name="T5" fmla="*/ 9 h 21"/>
                  <a:gd name="T6" fmla="*/ 12 w 22"/>
                  <a:gd name="T7" fmla="*/ 12 h 21"/>
                  <a:gd name="T8" fmla="*/ 5 w 22"/>
                  <a:gd name="T9" fmla="*/ 21 h 21"/>
                  <a:gd name="T10" fmla="*/ 7 w 22"/>
                  <a:gd name="T11" fmla="*/ 14 h 21"/>
                  <a:gd name="T12" fmla="*/ 11 w 22"/>
                  <a:gd name="T13" fmla="*/ 9 h 21"/>
                  <a:gd name="T14" fmla="*/ 6 w 22"/>
                  <a:gd name="T15" fmla="*/ 11 h 21"/>
                  <a:gd name="T16" fmla="*/ 1 w 22"/>
                  <a:gd name="T17" fmla="*/ 14 h 21"/>
                  <a:gd name="T18" fmla="*/ 0 w 22"/>
                  <a:gd name="T19" fmla="*/ 16 h 21"/>
                  <a:gd name="T20" fmla="*/ 2 w 22"/>
                  <a:gd name="T21" fmla="*/ 10 h 21"/>
                  <a:gd name="T22" fmla="*/ 8 w 22"/>
                  <a:gd name="T23" fmla="*/ 3 h 21"/>
                  <a:gd name="T24" fmla="*/ 22 w 22"/>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2" y="2"/>
                    </a:moveTo>
                    <a:cubicBezTo>
                      <a:pt x="22" y="3"/>
                      <a:pt x="22" y="4"/>
                      <a:pt x="21" y="5"/>
                    </a:cubicBezTo>
                    <a:cubicBezTo>
                      <a:pt x="20" y="7"/>
                      <a:pt x="18" y="8"/>
                      <a:pt x="17" y="9"/>
                    </a:cubicBezTo>
                    <a:cubicBezTo>
                      <a:pt x="16" y="10"/>
                      <a:pt x="14" y="11"/>
                      <a:pt x="12" y="12"/>
                    </a:cubicBezTo>
                    <a:cubicBezTo>
                      <a:pt x="8" y="15"/>
                      <a:pt x="5" y="21"/>
                      <a:pt x="5" y="21"/>
                    </a:cubicBezTo>
                    <a:cubicBezTo>
                      <a:pt x="5" y="21"/>
                      <a:pt x="5" y="17"/>
                      <a:pt x="7" y="14"/>
                    </a:cubicBezTo>
                    <a:cubicBezTo>
                      <a:pt x="8" y="12"/>
                      <a:pt x="11" y="9"/>
                      <a:pt x="11" y="9"/>
                    </a:cubicBezTo>
                    <a:cubicBezTo>
                      <a:pt x="11" y="9"/>
                      <a:pt x="8" y="9"/>
                      <a:pt x="6" y="11"/>
                    </a:cubicBezTo>
                    <a:cubicBezTo>
                      <a:pt x="5" y="11"/>
                      <a:pt x="3" y="13"/>
                      <a:pt x="1" y="14"/>
                    </a:cubicBezTo>
                    <a:cubicBezTo>
                      <a:pt x="0" y="16"/>
                      <a:pt x="0" y="16"/>
                      <a:pt x="0" y="16"/>
                    </a:cubicBezTo>
                    <a:cubicBezTo>
                      <a:pt x="0" y="16"/>
                      <a:pt x="2" y="11"/>
                      <a:pt x="2" y="10"/>
                    </a:cubicBezTo>
                    <a:cubicBezTo>
                      <a:pt x="4" y="7"/>
                      <a:pt x="6" y="5"/>
                      <a:pt x="8" y="3"/>
                    </a:cubicBezTo>
                    <a:cubicBezTo>
                      <a:pt x="11" y="0"/>
                      <a:pt x="22" y="2"/>
                      <a:pt x="22"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672">
                <a:extLst>
                  <a:ext uri="{FF2B5EF4-FFF2-40B4-BE49-F238E27FC236}">
                    <a16:creationId xmlns:a16="http://schemas.microsoft.com/office/drawing/2014/main" id="{7812D854-C3D1-41C0-95DC-299D64B4721A}"/>
                  </a:ext>
                </a:extLst>
              </p:cNvPr>
              <p:cNvSpPr>
                <a:spLocks/>
              </p:cNvSpPr>
              <p:nvPr/>
            </p:nvSpPr>
            <p:spPr bwMode="auto">
              <a:xfrm>
                <a:off x="4944559" y="1332812"/>
                <a:ext cx="58381" cy="75737"/>
              </a:xfrm>
              <a:custGeom>
                <a:avLst/>
                <a:gdLst>
                  <a:gd name="T0" fmla="*/ 1 w 19"/>
                  <a:gd name="T1" fmla="*/ 20 h 24"/>
                  <a:gd name="T2" fmla="*/ 4 w 19"/>
                  <a:gd name="T3" fmla="*/ 24 h 24"/>
                  <a:gd name="T4" fmla="*/ 5 w 19"/>
                  <a:gd name="T5" fmla="*/ 23 h 24"/>
                  <a:gd name="T6" fmla="*/ 8 w 19"/>
                  <a:gd name="T7" fmla="*/ 20 h 24"/>
                  <a:gd name="T8" fmla="*/ 11 w 19"/>
                  <a:gd name="T9" fmla="*/ 14 h 24"/>
                  <a:gd name="T10" fmla="*/ 16 w 19"/>
                  <a:gd name="T11" fmla="*/ 6 h 24"/>
                  <a:gd name="T12" fmla="*/ 19 w 19"/>
                  <a:gd name="T13" fmla="*/ 3 h 24"/>
                  <a:gd name="T14" fmla="*/ 15 w 19"/>
                  <a:gd name="T15" fmla="*/ 4 h 24"/>
                  <a:gd name="T16" fmla="*/ 12 w 19"/>
                  <a:gd name="T17" fmla="*/ 6 h 24"/>
                  <a:gd name="T18" fmla="*/ 9 w 19"/>
                  <a:gd name="T19" fmla="*/ 10 h 24"/>
                  <a:gd name="T20" fmla="*/ 9 w 19"/>
                  <a:gd name="T21" fmla="*/ 7 h 24"/>
                  <a:gd name="T22" fmla="*/ 11 w 19"/>
                  <a:gd name="T23" fmla="*/ 3 h 24"/>
                  <a:gd name="T24" fmla="*/ 13 w 19"/>
                  <a:gd name="T25" fmla="*/ 0 h 24"/>
                  <a:gd name="T26" fmla="*/ 10 w 19"/>
                  <a:gd name="T27" fmla="*/ 2 h 24"/>
                  <a:gd name="T28" fmla="*/ 5 w 19"/>
                  <a:gd name="T29" fmla="*/ 5 h 24"/>
                  <a:gd name="T30" fmla="*/ 1 w 19"/>
                  <a:gd name="T31" fmla="*/ 11 h 24"/>
                  <a:gd name="T32" fmla="*/ 1 w 19"/>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4">
                    <a:moveTo>
                      <a:pt x="1" y="20"/>
                    </a:moveTo>
                    <a:cubicBezTo>
                      <a:pt x="2" y="22"/>
                      <a:pt x="4" y="24"/>
                      <a:pt x="4" y="24"/>
                    </a:cubicBezTo>
                    <a:cubicBezTo>
                      <a:pt x="4" y="24"/>
                      <a:pt x="4" y="24"/>
                      <a:pt x="5" y="23"/>
                    </a:cubicBezTo>
                    <a:cubicBezTo>
                      <a:pt x="6" y="23"/>
                      <a:pt x="7" y="21"/>
                      <a:pt x="8" y="20"/>
                    </a:cubicBezTo>
                    <a:cubicBezTo>
                      <a:pt x="9" y="18"/>
                      <a:pt x="10" y="15"/>
                      <a:pt x="11" y="14"/>
                    </a:cubicBezTo>
                    <a:cubicBezTo>
                      <a:pt x="12" y="12"/>
                      <a:pt x="15" y="8"/>
                      <a:pt x="16" y="6"/>
                    </a:cubicBezTo>
                    <a:cubicBezTo>
                      <a:pt x="17" y="5"/>
                      <a:pt x="19" y="3"/>
                      <a:pt x="19" y="3"/>
                    </a:cubicBezTo>
                    <a:cubicBezTo>
                      <a:pt x="19" y="3"/>
                      <a:pt x="16" y="3"/>
                      <a:pt x="15" y="4"/>
                    </a:cubicBezTo>
                    <a:cubicBezTo>
                      <a:pt x="14" y="5"/>
                      <a:pt x="13" y="5"/>
                      <a:pt x="12" y="6"/>
                    </a:cubicBezTo>
                    <a:cubicBezTo>
                      <a:pt x="10" y="7"/>
                      <a:pt x="9" y="10"/>
                      <a:pt x="9" y="10"/>
                    </a:cubicBezTo>
                    <a:cubicBezTo>
                      <a:pt x="9" y="10"/>
                      <a:pt x="8" y="8"/>
                      <a:pt x="9" y="7"/>
                    </a:cubicBezTo>
                    <a:cubicBezTo>
                      <a:pt x="9" y="5"/>
                      <a:pt x="10" y="3"/>
                      <a:pt x="11" y="3"/>
                    </a:cubicBezTo>
                    <a:cubicBezTo>
                      <a:pt x="12" y="2"/>
                      <a:pt x="13" y="0"/>
                      <a:pt x="13" y="0"/>
                    </a:cubicBezTo>
                    <a:cubicBezTo>
                      <a:pt x="13" y="0"/>
                      <a:pt x="11" y="1"/>
                      <a:pt x="10" y="2"/>
                    </a:cubicBezTo>
                    <a:cubicBezTo>
                      <a:pt x="8" y="2"/>
                      <a:pt x="7" y="4"/>
                      <a:pt x="5" y="5"/>
                    </a:cubicBezTo>
                    <a:cubicBezTo>
                      <a:pt x="4" y="7"/>
                      <a:pt x="1" y="10"/>
                      <a:pt x="1" y="11"/>
                    </a:cubicBezTo>
                    <a:cubicBezTo>
                      <a:pt x="1" y="11"/>
                      <a:pt x="0" y="16"/>
                      <a:pt x="1"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673">
                <a:extLst>
                  <a:ext uri="{FF2B5EF4-FFF2-40B4-BE49-F238E27FC236}">
                    <a16:creationId xmlns:a16="http://schemas.microsoft.com/office/drawing/2014/main" id="{B5ED1853-35E2-4A63-874B-D2A07DD04438}"/>
                  </a:ext>
                </a:extLst>
              </p:cNvPr>
              <p:cNvSpPr>
                <a:spLocks/>
              </p:cNvSpPr>
              <p:nvPr/>
            </p:nvSpPr>
            <p:spPr bwMode="auto">
              <a:xfrm>
                <a:off x="4849888" y="1482708"/>
                <a:ext cx="28401" cy="34713"/>
              </a:xfrm>
              <a:custGeom>
                <a:avLst/>
                <a:gdLst>
                  <a:gd name="T0" fmla="*/ 2 w 9"/>
                  <a:gd name="T1" fmla="*/ 11 h 11"/>
                  <a:gd name="T2" fmla="*/ 8 w 9"/>
                  <a:gd name="T3" fmla="*/ 5 h 11"/>
                  <a:gd name="T4" fmla="*/ 9 w 9"/>
                  <a:gd name="T5" fmla="*/ 5 h 11"/>
                  <a:gd name="T6" fmla="*/ 3 w 9"/>
                  <a:gd name="T7" fmla="*/ 1 h 11"/>
                  <a:gd name="T8" fmla="*/ 0 w 9"/>
                  <a:gd name="T9" fmla="*/ 7 h 11"/>
                  <a:gd name="T10" fmla="*/ 2 w 9"/>
                  <a:gd name="T11" fmla="*/ 11 h 11"/>
                </a:gdLst>
                <a:ahLst/>
                <a:cxnLst>
                  <a:cxn ang="0">
                    <a:pos x="T0" y="T1"/>
                  </a:cxn>
                  <a:cxn ang="0">
                    <a:pos x="T2" y="T3"/>
                  </a:cxn>
                  <a:cxn ang="0">
                    <a:pos x="T4" y="T5"/>
                  </a:cxn>
                  <a:cxn ang="0">
                    <a:pos x="T6" y="T7"/>
                  </a:cxn>
                  <a:cxn ang="0">
                    <a:pos x="T8" y="T9"/>
                  </a:cxn>
                  <a:cxn ang="0">
                    <a:pos x="T10" y="T11"/>
                  </a:cxn>
                </a:cxnLst>
                <a:rect l="0" t="0" r="r" b="b"/>
                <a:pathLst>
                  <a:path w="9" h="11">
                    <a:moveTo>
                      <a:pt x="2" y="11"/>
                    </a:moveTo>
                    <a:cubicBezTo>
                      <a:pt x="2" y="11"/>
                      <a:pt x="4" y="6"/>
                      <a:pt x="8" y="5"/>
                    </a:cubicBezTo>
                    <a:cubicBezTo>
                      <a:pt x="9" y="5"/>
                      <a:pt x="9" y="5"/>
                      <a:pt x="9" y="5"/>
                    </a:cubicBezTo>
                    <a:cubicBezTo>
                      <a:pt x="9" y="5"/>
                      <a:pt x="5" y="1"/>
                      <a:pt x="3" y="1"/>
                    </a:cubicBezTo>
                    <a:cubicBezTo>
                      <a:pt x="0" y="0"/>
                      <a:pt x="0" y="7"/>
                      <a:pt x="0" y="7"/>
                    </a:cubicBezTo>
                    <a:cubicBezTo>
                      <a:pt x="0" y="7"/>
                      <a:pt x="1" y="11"/>
                      <a:pt x="2" y="1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674">
                <a:extLst>
                  <a:ext uri="{FF2B5EF4-FFF2-40B4-BE49-F238E27FC236}">
                    <a16:creationId xmlns:a16="http://schemas.microsoft.com/office/drawing/2014/main" id="{2D2B2D1A-D1D2-4D99-BEB3-FBFEF64611D6}"/>
                  </a:ext>
                </a:extLst>
              </p:cNvPr>
              <p:cNvSpPr>
                <a:spLocks/>
              </p:cNvSpPr>
              <p:nvPr/>
            </p:nvSpPr>
            <p:spPr bwMode="auto">
              <a:xfrm>
                <a:off x="4938247" y="1380147"/>
                <a:ext cx="29980" cy="28401"/>
              </a:xfrm>
              <a:custGeom>
                <a:avLst/>
                <a:gdLst>
                  <a:gd name="T0" fmla="*/ 9 w 10"/>
                  <a:gd name="T1" fmla="*/ 1 h 9"/>
                  <a:gd name="T2" fmla="*/ 7 w 10"/>
                  <a:gd name="T3" fmla="*/ 6 h 9"/>
                  <a:gd name="T4" fmla="*/ 6 w 10"/>
                  <a:gd name="T5" fmla="*/ 9 h 9"/>
                  <a:gd name="T6" fmla="*/ 0 w 10"/>
                  <a:gd name="T7" fmla="*/ 4 h 9"/>
                  <a:gd name="T8" fmla="*/ 7 w 10"/>
                  <a:gd name="T9" fmla="*/ 0 h 9"/>
                  <a:gd name="T10" fmla="*/ 9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9" y="1"/>
                    </a:moveTo>
                    <a:cubicBezTo>
                      <a:pt x="10" y="1"/>
                      <a:pt x="8" y="4"/>
                      <a:pt x="7" y="6"/>
                    </a:cubicBezTo>
                    <a:cubicBezTo>
                      <a:pt x="6" y="7"/>
                      <a:pt x="5" y="8"/>
                      <a:pt x="6" y="9"/>
                    </a:cubicBezTo>
                    <a:cubicBezTo>
                      <a:pt x="6" y="9"/>
                      <a:pt x="1" y="5"/>
                      <a:pt x="0" y="4"/>
                    </a:cubicBezTo>
                    <a:cubicBezTo>
                      <a:pt x="0" y="3"/>
                      <a:pt x="7" y="0"/>
                      <a:pt x="7" y="0"/>
                    </a:cubicBezTo>
                    <a:lnTo>
                      <a:pt x="9"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675">
                <a:extLst>
                  <a:ext uri="{FF2B5EF4-FFF2-40B4-BE49-F238E27FC236}">
                    <a16:creationId xmlns:a16="http://schemas.microsoft.com/office/drawing/2014/main" id="{B8B3D2BB-2520-454D-ADC4-8755840A7620}"/>
                  </a:ext>
                </a:extLst>
              </p:cNvPr>
              <p:cNvSpPr>
                <a:spLocks/>
              </p:cNvSpPr>
              <p:nvPr/>
            </p:nvSpPr>
            <p:spPr bwMode="auto">
              <a:xfrm>
                <a:off x="4826220" y="1358058"/>
                <a:ext cx="138850" cy="162518"/>
              </a:xfrm>
              <a:custGeom>
                <a:avLst/>
                <a:gdLst>
                  <a:gd name="T0" fmla="*/ 45 w 45"/>
                  <a:gd name="T1" fmla="*/ 8 h 52"/>
                  <a:gd name="T2" fmla="*/ 39 w 45"/>
                  <a:gd name="T3" fmla="*/ 1 h 52"/>
                  <a:gd name="T4" fmla="*/ 14 w 45"/>
                  <a:gd name="T5" fmla="*/ 16 h 52"/>
                  <a:gd name="T6" fmla="*/ 0 w 45"/>
                  <a:gd name="T7" fmla="*/ 46 h 52"/>
                  <a:gd name="T8" fmla="*/ 8 w 45"/>
                  <a:gd name="T9" fmla="*/ 51 h 52"/>
                  <a:gd name="T10" fmla="*/ 10 w 45"/>
                  <a:gd name="T11" fmla="*/ 51 h 52"/>
                  <a:gd name="T12" fmla="*/ 21 w 45"/>
                  <a:gd name="T13" fmla="*/ 23 h 52"/>
                  <a:gd name="T14" fmla="*/ 45 w 4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2">
                    <a:moveTo>
                      <a:pt x="45" y="8"/>
                    </a:moveTo>
                    <a:cubicBezTo>
                      <a:pt x="45" y="8"/>
                      <a:pt x="40" y="2"/>
                      <a:pt x="39" y="1"/>
                    </a:cubicBezTo>
                    <a:cubicBezTo>
                      <a:pt x="38" y="0"/>
                      <a:pt x="25" y="5"/>
                      <a:pt x="14" y="16"/>
                    </a:cubicBezTo>
                    <a:cubicBezTo>
                      <a:pt x="5" y="25"/>
                      <a:pt x="1" y="36"/>
                      <a:pt x="0" y="46"/>
                    </a:cubicBezTo>
                    <a:cubicBezTo>
                      <a:pt x="0" y="46"/>
                      <a:pt x="5" y="50"/>
                      <a:pt x="8" y="51"/>
                    </a:cubicBezTo>
                    <a:cubicBezTo>
                      <a:pt x="9" y="52"/>
                      <a:pt x="10" y="51"/>
                      <a:pt x="10" y="51"/>
                    </a:cubicBezTo>
                    <a:cubicBezTo>
                      <a:pt x="10" y="51"/>
                      <a:pt x="10" y="34"/>
                      <a:pt x="21" y="23"/>
                    </a:cubicBezTo>
                    <a:cubicBezTo>
                      <a:pt x="32" y="12"/>
                      <a:pt x="45" y="8"/>
                      <a:pt x="45" y="8"/>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676">
                <a:extLst>
                  <a:ext uri="{FF2B5EF4-FFF2-40B4-BE49-F238E27FC236}">
                    <a16:creationId xmlns:a16="http://schemas.microsoft.com/office/drawing/2014/main" id="{01049DED-1F86-40F8-B67F-BAA18BA79B39}"/>
                  </a:ext>
                </a:extLst>
              </p:cNvPr>
              <p:cNvSpPr>
                <a:spLocks/>
              </p:cNvSpPr>
              <p:nvPr/>
            </p:nvSpPr>
            <p:spPr bwMode="auto">
              <a:xfrm>
                <a:off x="4938247" y="1367525"/>
                <a:ext cx="11045" cy="15778"/>
              </a:xfrm>
              <a:custGeom>
                <a:avLst/>
                <a:gdLst>
                  <a:gd name="T0" fmla="*/ 0 w 4"/>
                  <a:gd name="T1" fmla="*/ 2 h 5"/>
                  <a:gd name="T2" fmla="*/ 1 w 4"/>
                  <a:gd name="T3" fmla="*/ 1 h 5"/>
                  <a:gd name="T4" fmla="*/ 4 w 4"/>
                  <a:gd name="T5" fmla="*/ 2 h 5"/>
                  <a:gd name="T6" fmla="*/ 3 w 4"/>
                  <a:gd name="T7" fmla="*/ 5 h 5"/>
                  <a:gd name="T8" fmla="*/ 1 w 4"/>
                  <a:gd name="T9" fmla="*/ 4 h 5"/>
                  <a:gd name="T10" fmla="*/ 2 w 4"/>
                  <a:gd name="T11" fmla="*/ 4 h 5"/>
                  <a:gd name="T12" fmla="*/ 3 w 4"/>
                  <a:gd name="T13" fmla="*/ 4 h 5"/>
                  <a:gd name="T14" fmla="*/ 3 w 4"/>
                  <a:gd name="T15" fmla="*/ 3 h 5"/>
                  <a:gd name="T16" fmla="*/ 2 w 4"/>
                  <a:gd name="T17" fmla="*/ 1 h 5"/>
                  <a:gd name="T18" fmla="*/ 1 w 4"/>
                  <a:gd name="T19" fmla="*/ 2 h 5"/>
                  <a:gd name="T20" fmla="*/ 2 w 4"/>
                  <a:gd name="T21" fmla="*/ 3 h 5"/>
                  <a:gd name="T22" fmla="*/ 2 w 4"/>
                  <a:gd name="T23" fmla="*/ 3 h 5"/>
                  <a:gd name="T24" fmla="*/ 2 w 4"/>
                  <a:gd name="T25" fmla="*/ 3 h 5"/>
                  <a:gd name="T26" fmla="*/ 1 w 4"/>
                  <a:gd name="T27" fmla="*/ 4 h 5"/>
                  <a:gd name="T28" fmla="*/ 0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0" y="2"/>
                    </a:moveTo>
                    <a:cubicBezTo>
                      <a:pt x="1" y="1"/>
                      <a:pt x="1" y="1"/>
                      <a:pt x="1" y="1"/>
                    </a:cubicBezTo>
                    <a:cubicBezTo>
                      <a:pt x="3" y="0"/>
                      <a:pt x="3" y="1"/>
                      <a:pt x="4" y="2"/>
                    </a:cubicBezTo>
                    <a:cubicBezTo>
                      <a:pt x="4" y="3"/>
                      <a:pt x="4" y="4"/>
                      <a:pt x="3" y="5"/>
                    </a:cubicBezTo>
                    <a:cubicBezTo>
                      <a:pt x="2" y="5"/>
                      <a:pt x="1" y="5"/>
                      <a:pt x="1" y="4"/>
                    </a:cubicBezTo>
                    <a:cubicBezTo>
                      <a:pt x="2" y="4"/>
                      <a:pt x="2" y="4"/>
                      <a:pt x="2" y="4"/>
                    </a:cubicBezTo>
                    <a:cubicBezTo>
                      <a:pt x="2" y="4"/>
                      <a:pt x="2" y="4"/>
                      <a:pt x="3" y="4"/>
                    </a:cubicBezTo>
                    <a:cubicBezTo>
                      <a:pt x="4" y="4"/>
                      <a:pt x="3" y="3"/>
                      <a:pt x="3" y="3"/>
                    </a:cubicBezTo>
                    <a:cubicBezTo>
                      <a:pt x="3" y="2"/>
                      <a:pt x="2" y="1"/>
                      <a:pt x="2" y="1"/>
                    </a:cubicBezTo>
                    <a:cubicBezTo>
                      <a:pt x="1" y="1"/>
                      <a:pt x="1" y="1"/>
                      <a:pt x="1" y="2"/>
                    </a:cubicBezTo>
                    <a:cubicBezTo>
                      <a:pt x="2" y="3"/>
                      <a:pt x="2" y="3"/>
                      <a:pt x="2" y="3"/>
                    </a:cubicBezTo>
                    <a:cubicBezTo>
                      <a:pt x="2" y="3"/>
                      <a:pt x="2" y="3"/>
                      <a:pt x="2" y="3"/>
                    </a:cubicBezTo>
                    <a:cubicBezTo>
                      <a:pt x="2" y="3"/>
                      <a:pt x="2" y="3"/>
                      <a:pt x="2" y="3"/>
                    </a:cubicBezTo>
                    <a:cubicBezTo>
                      <a:pt x="1" y="4"/>
                      <a:pt x="1" y="4"/>
                      <a:pt x="1" y="4"/>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677">
                <a:extLst>
                  <a:ext uri="{FF2B5EF4-FFF2-40B4-BE49-F238E27FC236}">
                    <a16:creationId xmlns:a16="http://schemas.microsoft.com/office/drawing/2014/main" id="{323277F7-4722-41F0-B73F-86E66B0F3B6B}"/>
                  </a:ext>
                </a:extLst>
              </p:cNvPr>
              <p:cNvSpPr>
                <a:spLocks noEditPoints="1"/>
              </p:cNvSpPr>
              <p:nvPr/>
            </p:nvSpPr>
            <p:spPr bwMode="auto">
              <a:xfrm>
                <a:off x="4928780" y="1373836"/>
                <a:ext cx="12623" cy="12623"/>
              </a:xfrm>
              <a:custGeom>
                <a:avLst/>
                <a:gdLst>
                  <a:gd name="T0" fmla="*/ 3 w 4"/>
                  <a:gd name="T1" fmla="*/ 1 h 4"/>
                  <a:gd name="T2" fmla="*/ 3 w 4"/>
                  <a:gd name="T3" fmla="*/ 4 h 4"/>
                  <a:gd name="T4" fmla="*/ 0 w 4"/>
                  <a:gd name="T5" fmla="*/ 3 h 4"/>
                  <a:gd name="T6" fmla="*/ 1 w 4"/>
                  <a:gd name="T7" fmla="*/ 0 h 4"/>
                  <a:gd name="T8" fmla="*/ 3 w 4"/>
                  <a:gd name="T9" fmla="*/ 1 h 4"/>
                  <a:gd name="T10" fmla="*/ 1 w 4"/>
                  <a:gd name="T11" fmla="*/ 1 h 4"/>
                  <a:gd name="T12" fmla="*/ 1 w 4"/>
                  <a:gd name="T13" fmla="*/ 2 h 4"/>
                  <a:gd name="T14" fmla="*/ 2 w 4"/>
                  <a:gd name="T15" fmla="*/ 4 h 4"/>
                  <a:gd name="T16" fmla="*/ 3 w 4"/>
                  <a:gd name="T17" fmla="*/ 2 h 4"/>
                  <a:gd name="T18" fmla="*/ 1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1"/>
                    </a:moveTo>
                    <a:cubicBezTo>
                      <a:pt x="4" y="3"/>
                      <a:pt x="4" y="3"/>
                      <a:pt x="3" y="4"/>
                    </a:cubicBezTo>
                    <a:cubicBezTo>
                      <a:pt x="2" y="4"/>
                      <a:pt x="1" y="4"/>
                      <a:pt x="0" y="3"/>
                    </a:cubicBezTo>
                    <a:cubicBezTo>
                      <a:pt x="0" y="2"/>
                      <a:pt x="0" y="1"/>
                      <a:pt x="1" y="0"/>
                    </a:cubicBezTo>
                    <a:cubicBezTo>
                      <a:pt x="2" y="0"/>
                      <a:pt x="3" y="0"/>
                      <a:pt x="3" y="1"/>
                    </a:cubicBezTo>
                    <a:close/>
                    <a:moveTo>
                      <a:pt x="1" y="1"/>
                    </a:moveTo>
                    <a:cubicBezTo>
                      <a:pt x="1" y="1"/>
                      <a:pt x="1" y="2"/>
                      <a:pt x="1" y="2"/>
                    </a:cubicBezTo>
                    <a:cubicBezTo>
                      <a:pt x="1" y="3"/>
                      <a:pt x="2" y="4"/>
                      <a:pt x="2" y="4"/>
                    </a:cubicBezTo>
                    <a:cubicBezTo>
                      <a:pt x="3" y="3"/>
                      <a:pt x="3" y="3"/>
                      <a:pt x="3" y="2"/>
                    </a:cubicBezTo>
                    <a:cubicBezTo>
                      <a:pt x="2" y="1"/>
                      <a:pt x="2" y="0"/>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678">
                <a:extLst>
                  <a:ext uri="{FF2B5EF4-FFF2-40B4-BE49-F238E27FC236}">
                    <a16:creationId xmlns:a16="http://schemas.microsoft.com/office/drawing/2014/main" id="{8BA4CD59-82FD-45B8-8879-F22A34782202}"/>
                  </a:ext>
                </a:extLst>
              </p:cNvPr>
              <p:cNvSpPr>
                <a:spLocks noEditPoints="1"/>
              </p:cNvSpPr>
              <p:nvPr/>
            </p:nvSpPr>
            <p:spPr bwMode="auto">
              <a:xfrm>
                <a:off x="4916157" y="1376992"/>
                <a:ext cx="15778" cy="15778"/>
              </a:xfrm>
              <a:custGeom>
                <a:avLst/>
                <a:gdLst>
                  <a:gd name="T0" fmla="*/ 5 w 5"/>
                  <a:gd name="T1" fmla="*/ 4 h 5"/>
                  <a:gd name="T2" fmla="*/ 4 w 5"/>
                  <a:gd name="T3" fmla="*/ 4 h 5"/>
                  <a:gd name="T4" fmla="*/ 1 w 5"/>
                  <a:gd name="T5" fmla="*/ 4 h 5"/>
                  <a:gd name="T6" fmla="*/ 2 w 5"/>
                  <a:gd name="T7" fmla="*/ 1 h 5"/>
                  <a:gd name="T8" fmla="*/ 3 w 5"/>
                  <a:gd name="T9" fmla="*/ 0 h 5"/>
                  <a:gd name="T10" fmla="*/ 5 w 5"/>
                  <a:gd name="T11" fmla="*/ 4 h 5"/>
                  <a:gd name="T12" fmla="*/ 2 w 5"/>
                  <a:gd name="T13" fmla="*/ 1 h 5"/>
                  <a:gd name="T14" fmla="*/ 2 w 5"/>
                  <a:gd name="T15" fmla="*/ 1 h 5"/>
                  <a:gd name="T16" fmla="*/ 2 w 5"/>
                  <a:gd name="T17" fmla="*/ 3 h 5"/>
                  <a:gd name="T18" fmla="*/ 3 w 5"/>
                  <a:gd name="T19" fmla="*/ 4 h 5"/>
                  <a:gd name="T20" fmla="*/ 4 w 5"/>
                  <a:gd name="T21" fmla="*/ 4 h 5"/>
                  <a:gd name="T22" fmla="*/ 2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4"/>
                    </a:moveTo>
                    <a:cubicBezTo>
                      <a:pt x="4" y="4"/>
                      <a:pt x="4" y="4"/>
                      <a:pt x="4" y="4"/>
                    </a:cubicBezTo>
                    <a:cubicBezTo>
                      <a:pt x="3" y="5"/>
                      <a:pt x="2" y="5"/>
                      <a:pt x="1" y="4"/>
                    </a:cubicBezTo>
                    <a:cubicBezTo>
                      <a:pt x="0" y="2"/>
                      <a:pt x="1" y="1"/>
                      <a:pt x="2" y="1"/>
                    </a:cubicBezTo>
                    <a:cubicBezTo>
                      <a:pt x="3" y="0"/>
                      <a:pt x="3" y="0"/>
                      <a:pt x="3" y="0"/>
                    </a:cubicBezTo>
                    <a:lnTo>
                      <a:pt x="5" y="4"/>
                    </a:lnTo>
                    <a:close/>
                    <a:moveTo>
                      <a:pt x="2" y="1"/>
                    </a:moveTo>
                    <a:cubicBezTo>
                      <a:pt x="2" y="1"/>
                      <a:pt x="2" y="1"/>
                      <a:pt x="2" y="1"/>
                    </a:cubicBezTo>
                    <a:cubicBezTo>
                      <a:pt x="1" y="2"/>
                      <a:pt x="1" y="2"/>
                      <a:pt x="2" y="3"/>
                    </a:cubicBezTo>
                    <a:cubicBezTo>
                      <a:pt x="2" y="4"/>
                      <a:pt x="3" y="4"/>
                      <a:pt x="3" y="4"/>
                    </a:cubicBezTo>
                    <a:cubicBezTo>
                      <a:pt x="4" y="4"/>
                      <a:pt x="4" y="4"/>
                      <a:pt x="4" y="4"/>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679">
                <a:extLst>
                  <a:ext uri="{FF2B5EF4-FFF2-40B4-BE49-F238E27FC236}">
                    <a16:creationId xmlns:a16="http://schemas.microsoft.com/office/drawing/2014/main" id="{A2EB47BA-CB74-42B8-AA9A-A6496703549D}"/>
                  </a:ext>
                </a:extLst>
              </p:cNvPr>
              <p:cNvSpPr>
                <a:spLocks noEditPoints="1"/>
              </p:cNvSpPr>
              <p:nvPr/>
            </p:nvSpPr>
            <p:spPr bwMode="auto">
              <a:xfrm>
                <a:off x="4903535" y="1386459"/>
                <a:ext cx="12623" cy="15778"/>
              </a:xfrm>
              <a:custGeom>
                <a:avLst/>
                <a:gdLst>
                  <a:gd name="T0" fmla="*/ 4 w 4"/>
                  <a:gd name="T1" fmla="*/ 4 h 5"/>
                  <a:gd name="T2" fmla="*/ 3 w 4"/>
                  <a:gd name="T3" fmla="*/ 4 h 5"/>
                  <a:gd name="T4" fmla="*/ 2 w 4"/>
                  <a:gd name="T5" fmla="*/ 4 h 5"/>
                  <a:gd name="T6" fmla="*/ 2 w 4"/>
                  <a:gd name="T7" fmla="*/ 3 h 5"/>
                  <a:gd name="T8" fmla="*/ 2 w 4"/>
                  <a:gd name="T9" fmla="*/ 3 h 5"/>
                  <a:gd name="T10" fmla="*/ 0 w 4"/>
                  <a:gd name="T11" fmla="*/ 3 h 5"/>
                  <a:gd name="T12" fmla="*/ 1 w 4"/>
                  <a:gd name="T13" fmla="*/ 1 h 5"/>
                  <a:gd name="T14" fmla="*/ 2 w 4"/>
                  <a:gd name="T15" fmla="*/ 0 h 5"/>
                  <a:gd name="T16" fmla="*/ 4 w 4"/>
                  <a:gd name="T17" fmla="*/ 4 h 5"/>
                  <a:gd name="T18" fmla="*/ 2 w 4"/>
                  <a:gd name="T19" fmla="*/ 1 h 5"/>
                  <a:gd name="T20" fmla="*/ 1 w 4"/>
                  <a:gd name="T21" fmla="*/ 1 h 5"/>
                  <a:gd name="T22" fmla="*/ 1 w 4"/>
                  <a:gd name="T23" fmla="*/ 2 h 5"/>
                  <a:gd name="T24" fmla="*/ 2 w 4"/>
                  <a:gd name="T25" fmla="*/ 2 h 5"/>
                  <a:gd name="T26" fmla="*/ 2 w 4"/>
                  <a:gd name="T27" fmla="*/ 2 h 5"/>
                  <a:gd name="T28" fmla="*/ 2 w 4"/>
                  <a:gd name="T29" fmla="*/ 1 h 5"/>
                  <a:gd name="T30" fmla="*/ 3 w 4"/>
                  <a:gd name="T31" fmla="*/ 3 h 5"/>
                  <a:gd name="T32" fmla="*/ 3 w 4"/>
                  <a:gd name="T33" fmla="*/ 3 h 5"/>
                  <a:gd name="T34" fmla="*/ 2 w 4"/>
                  <a:gd name="T35" fmla="*/ 4 h 5"/>
                  <a:gd name="T36" fmla="*/ 3 w 4"/>
                  <a:gd name="T37" fmla="*/ 4 h 5"/>
                  <a:gd name="T38" fmla="*/ 3 w 4"/>
                  <a:gd name="T39" fmla="*/ 4 h 5"/>
                  <a:gd name="T40" fmla="*/ 3 w 4"/>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4" y="4"/>
                    </a:moveTo>
                    <a:cubicBezTo>
                      <a:pt x="3" y="4"/>
                      <a:pt x="3" y="4"/>
                      <a:pt x="3" y="4"/>
                    </a:cubicBezTo>
                    <a:cubicBezTo>
                      <a:pt x="3" y="5"/>
                      <a:pt x="2" y="5"/>
                      <a:pt x="2" y="4"/>
                    </a:cubicBezTo>
                    <a:cubicBezTo>
                      <a:pt x="1" y="4"/>
                      <a:pt x="2" y="3"/>
                      <a:pt x="2" y="3"/>
                    </a:cubicBezTo>
                    <a:cubicBezTo>
                      <a:pt x="2" y="3"/>
                      <a:pt x="2" y="3"/>
                      <a:pt x="2" y="3"/>
                    </a:cubicBezTo>
                    <a:cubicBezTo>
                      <a:pt x="1" y="3"/>
                      <a:pt x="1" y="3"/>
                      <a:pt x="0" y="3"/>
                    </a:cubicBezTo>
                    <a:cubicBezTo>
                      <a:pt x="0" y="2"/>
                      <a:pt x="1" y="1"/>
                      <a:pt x="1" y="1"/>
                    </a:cubicBezTo>
                    <a:cubicBezTo>
                      <a:pt x="2" y="0"/>
                      <a:pt x="2" y="0"/>
                      <a:pt x="2" y="0"/>
                    </a:cubicBezTo>
                    <a:lnTo>
                      <a:pt x="4" y="4"/>
                    </a:lnTo>
                    <a:close/>
                    <a:moveTo>
                      <a:pt x="2" y="1"/>
                    </a:moveTo>
                    <a:cubicBezTo>
                      <a:pt x="1" y="1"/>
                      <a:pt x="1" y="1"/>
                      <a:pt x="1" y="1"/>
                    </a:cubicBezTo>
                    <a:cubicBezTo>
                      <a:pt x="1" y="1"/>
                      <a:pt x="1" y="2"/>
                      <a:pt x="1" y="2"/>
                    </a:cubicBezTo>
                    <a:cubicBezTo>
                      <a:pt x="1" y="3"/>
                      <a:pt x="2" y="3"/>
                      <a:pt x="2" y="2"/>
                    </a:cubicBezTo>
                    <a:cubicBezTo>
                      <a:pt x="2" y="2"/>
                      <a:pt x="2" y="2"/>
                      <a:pt x="2" y="2"/>
                    </a:cubicBezTo>
                    <a:lnTo>
                      <a:pt x="2" y="1"/>
                    </a:lnTo>
                    <a:close/>
                    <a:moveTo>
                      <a:pt x="3" y="3"/>
                    </a:moveTo>
                    <a:cubicBezTo>
                      <a:pt x="3" y="3"/>
                      <a:pt x="3" y="3"/>
                      <a:pt x="3" y="3"/>
                    </a:cubicBezTo>
                    <a:cubicBezTo>
                      <a:pt x="2" y="3"/>
                      <a:pt x="2" y="3"/>
                      <a:pt x="2" y="4"/>
                    </a:cubicBezTo>
                    <a:cubicBezTo>
                      <a:pt x="3" y="4"/>
                      <a:pt x="3" y="4"/>
                      <a:pt x="3" y="4"/>
                    </a:cubicBezTo>
                    <a:cubicBezTo>
                      <a:pt x="3" y="4"/>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680">
                <a:extLst>
                  <a:ext uri="{FF2B5EF4-FFF2-40B4-BE49-F238E27FC236}">
                    <a16:creationId xmlns:a16="http://schemas.microsoft.com/office/drawing/2014/main" id="{3A0E2282-9A90-4343-90FB-90D4B1DED1E6}"/>
                  </a:ext>
                </a:extLst>
              </p:cNvPr>
              <p:cNvSpPr>
                <a:spLocks/>
              </p:cNvSpPr>
              <p:nvPr/>
            </p:nvSpPr>
            <p:spPr bwMode="auto">
              <a:xfrm>
                <a:off x="4894068" y="1392770"/>
                <a:ext cx="15778" cy="15778"/>
              </a:xfrm>
              <a:custGeom>
                <a:avLst/>
                <a:gdLst>
                  <a:gd name="T0" fmla="*/ 10 w 10"/>
                  <a:gd name="T1" fmla="*/ 6 h 10"/>
                  <a:gd name="T2" fmla="*/ 6 w 10"/>
                  <a:gd name="T3" fmla="*/ 10 h 10"/>
                  <a:gd name="T4" fmla="*/ 4 w 10"/>
                  <a:gd name="T5" fmla="*/ 8 h 10"/>
                  <a:gd name="T6" fmla="*/ 8 w 10"/>
                  <a:gd name="T7" fmla="*/ 6 h 10"/>
                  <a:gd name="T8" fmla="*/ 6 w 10"/>
                  <a:gd name="T9" fmla="*/ 6 h 10"/>
                  <a:gd name="T10" fmla="*/ 4 w 10"/>
                  <a:gd name="T11" fmla="*/ 6 h 10"/>
                  <a:gd name="T12" fmla="*/ 2 w 10"/>
                  <a:gd name="T13" fmla="*/ 6 h 10"/>
                  <a:gd name="T14" fmla="*/ 6 w 10"/>
                  <a:gd name="T15" fmla="*/ 4 h 10"/>
                  <a:gd name="T16" fmla="*/ 4 w 10"/>
                  <a:gd name="T17" fmla="*/ 2 h 10"/>
                  <a:gd name="T18" fmla="*/ 2 w 10"/>
                  <a:gd name="T19" fmla="*/ 4 h 10"/>
                  <a:gd name="T20" fmla="*/ 0 w 10"/>
                  <a:gd name="T21" fmla="*/ 4 h 10"/>
                  <a:gd name="T22" fmla="*/ 4 w 10"/>
                  <a:gd name="T23" fmla="*/ 0 h 10"/>
                  <a:gd name="T24" fmla="*/ 10 w 10"/>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6"/>
                    </a:moveTo>
                    <a:lnTo>
                      <a:pt x="6" y="10"/>
                    </a:lnTo>
                    <a:lnTo>
                      <a:pt x="4" y="8"/>
                    </a:lnTo>
                    <a:lnTo>
                      <a:pt x="8" y="6"/>
                    </a:lnTo>
                    <a:lnTo>
                      <a:pt x="6" y="6"/>
                    </a:lnTo>
                    <a:lnTo>
                      <a:pt x="4" y="6"/>
                    </a:lnTo>
                    <a:lnTo>
                      <a:pt x="2" y="6"/>
                    </a:lnTo>
                    <a:lnTo>
                      <a:pt x="6" y="4"/>
                    </a:lnTo>
                    <a:lnTo>
                      <a:pt x="4" y="2"/>
                    </a:lnTo>
                    <a:lnTo>
                      <a:pt x="2" y="4"/>
                    </a:lnTo>
                    <a:lnTo>
                      <a:pt x="0" y="4"/>
                    </a:lnTo>
                    <a:lnTo>
                      <a:pt x="4" y="0"/>
                    </a:lnTo>
                    <a:lnTo>
                      <a:pt x="1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681">
                <a:extLst>
                  <a:ext uri="{FF2B5EF4-FFF2-40B4-BE49-F238E27FC236}">
                    <a16:creationId xmlns:a16="http://schemas.microsoft.com/office/drawing/2014/main" id="{684F3E72-CEA9-4CD9-BC6A-6C3109CDA061}"/>
                  </a:ext>
                </a:extLst>
              </p:cNvPr>
              <p:cNvSpPr>
                <a:spLocks/>
              </p:cNvSpPr>
              <p:nvPr/>
            </p:nvSpPr>
            <p:spPr bwMode="auto">
              <a:xfrm>
                <a:off x="4878289" y="1402237"/>
                <a:ext cx="18934" cy="18934"/>
              </a:xfrm>
              <a:custGeom>
                <a:avLst/>
                <a:gdLst>
                  <a:gd name="T0" fmla="*/ 12 w 12"/>
                  <a:gd name="T1" fmla="*/ 6 h 12"/>
                  <a:gd name="T2" fmla="*/ 10 w 12"/>
                  <a:gd name="T3" fmla="*/ 8 h 12"/>
                  <a:gd name="T4" fmla="*/ 4 w 12"/>
                  <a:gd name="T5" fmla="*/ 4 h 12"/>
                  <a:gd name="T6" fmla="*/ 4 w 12"/>
                  <a:gd name="T7" fmla="*/ 4 h 12"/>
                  <a:gd name="T8" fmla="*/ 8 w 12"/>
                  <a:gd name="T9" fmla="*/ 10 h 12"/>
                  <a:gd name="T10" fmla="*/ 6 w 12"/>
                  <a:gd name="T11" fmla="*/ 12 h 12"/>
                  <a:gd name="T12" fmla="*/ 0 w 12"/>
                  <a:gd name="T13" fmla="*/ 6 h 12"/>
                  <a:gd name="T14" fmla="*/ 2 w 12"/>
                  <a:gd name="T15" fmla="*/ 6 h 12"/>
                  <a:gd name="T16" fmla="*/ 6 w 12"/>
                  <a:gd name="T17" fmla="*/ 10 h 12"/>
                  <a:gd name="T18" fmla="*/ 6 w 12"/>
                  <a:gd name="T19" fmla="*/ 10 h 12"/>
                  <a:gd name="T20" fmla="*/ 4 w 12"/>
                  <a:gd name="T21" fmla="*/ 4 h 12"/>
                  <a:gd name="T22" fmla="*/ 4 w 12"/>
                  <a:gd name="T23" fmla="*/ 4 h 12"/>
                  <a:gd name="T24" fmla="*/ 10 w 12"/>
                  <a:gd name="T25" fmla="*/ 6 h 12"/>
                  <a:gd name="T26" fmla="*/ 10 w 12"/>
                  <a:gd name="T27" fmla="*/ 6 h 12"/>
                  <a:gd name="T28" fmla="*/ 6 w 12"/>
                  <a:gd name="T29" fmla="*/ 2 h 12"/>
                  <a:gd name="T30" fmla="*/ 6 w 12"/>
                  <a:gd name="T31" fmla="*/ 0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lnTo>
                      <a:pt x="10" y="8"/>
                    </a:lnTo>
                    <a:lnTo>
                      <a:pt x="4" y="4"/>
                    </a:lnTo>
                    <a:lnTo>
                      <a:pt x="4" y="4"/>
                    </a:lnTo>
                    <a:lnTo>
                      <a:pt x="8" y="10"/>
                    </a:lnTo>
                    <a:lnTo>
                      <a:pt x="6" y="12"/>
                    </a:lnTo>
                    <a:lnTo>
                      <a:pt x="0" y="6"/>
                    </a:lnTo>
                    <a:lnTo>
                      <a:pt x="2" y="6"/>
                    </a:lnTo>
                    <a:lnTo>
                      <a:pt x="6" y="10"/>
                    </a:lnTo>
                    <a:lnTo>
                      <a:pt x="6" y="10"/>
                    </a:lnTo>
                    <a:lnTo>
                      <a:pt x="4" y="4"/>
                    </a:lnTo>
                    <a:lnTo>
                      <a:pt x="4" y="4"/>
                    </a:lnTo>
                    <a:lnTo>
                      <a:pt x="10" y="6"/>
                    </a:lnTo>
                    <a:lnTo>
                      <a:pt x="10" y="6"/>
                    </a:lnTo>
                    <a:lnTo>
                      <a:pt x="6" y="2"/>
                    </a:lnTo>
                    <a:lnTo>
                      <a:pt x="6" y="0"/>
                    </a:lnTo>
                    <a:lnTo>
                      <a:pt x="1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682">
                <a:extLst>
                  <a:ext uri="{FF2B5EF4-FFF2-40B4-BE49-F238E27FC236}">
                    <a16:creationId xmlns:a16="http://schemas.microsoft.com/office/drawing/2014/main" id="{3B6530A2-5815-4CCA-902E-71E2A14F6DB6}"/>
                  </a:ext>
                </a:extLst>
              </p:cNvPr>
              <p:cNvSpPr>
                <a:spLocks/>
              </p:cNvSpPr>
              <p:nvPr/>
            </p:nvSpPr>
            <p:spPr bwMode="auto">
              <a:xfrm>
                <a:off x="4871978" y="1414860"/>
                <a:ext cx="15778" cy="14200"/>
              </a:xfrm>
              <a:custGeom>
                <a:avLst/>
                <a:gdLst>
                  <a:gd name="T0" fmla="*/ 4 w 10"/>
                  <a:gd name="T1" fmla="*/ 4 h 9"/>
                  <a:gd name="T2" fmla="*/ 10 w 10"/>
                  <a:gd name="T3" fmla="*/ 4 h 9"/>
                  <a:gd name="T4" fmla="*/ 8 w 10"/>
                  <a:gd name="T5" fmla="*/ 6 h 9"/>
                  <a:gd name="T6" fmla="*/ 6 w 10"/>
                  <a:gd name="T7" fmla="*/ 6 h 9"/>
                  <a:gd name="T8" fmla="*/ 6 w 10"/>
                  <a:gd name="T9" fmla="*/ 7 h 9"/>
                  <a:gd name="T10" fmla="*/ 4 w 10"/>
                  <a:gd name="T11" fmla="*/ 9 h 9"/>
                  <a:gd name="T12" fmla="*/ 4 w 10"/>
                  <a:gd name="T13" fmla="*/ 4 h 9"/>
                  <a:gd name="T14" fmla="*/ 0 w 10"/>
                  <a:gd name="T15" fmla="*/ 2 h 9"/>
                  <a:gd name="T16" fmla="*/ 2 w 10"/>
                  <a:gd name="T17" fmla="*/ 0 h 9"/>
                  <a:gd name="T18" fmla="*/ 4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4" y="4"/>
                    </a:moveTo>
                    <a:lnTo>
                      <a:pt x="10" y="4"/>
                    </a:lnTo>
                    <a:lnTo>
                      <a:pt x="8" y="6"/>
                    </a:lnTo>
                    <a:lnTo>
                      <a:pt x="6" y="6"/>
                    </a:lnTo>
                    <a:lnTo>
                      <a:pt x="6" y="7"/>
                    </a:lnTo>
                    <a:lnTo>
                      <a:pt x="4" y="9"/>
                    </a:lnTo>
                    <a:lnTo>
                      <a:pt x="4" y="4"/>
                    </a:lnTo>
                    <a:lnTo>
                      <a:pt x="0" y="2"/>
                    </a:lnTo>
                    <a:lnTo>
                      <a:pt x="2"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683">
                <a:extLst>
                  <a:ext uri="{FF2B5EF4-FFF2-40B4-BE49-F238E27FC236}">
                    <a16:creationId xmlns:a16="http://schemas.microsoft.com/office/drawing/2014/main" id="{2F58DC3E-8B1E-4506-9441-1B71830FA1DA}"/>
                  </a:ext>
                </a:extLst>
              </p:cNvPr>
              <p:cNvSpPr>
                <a:spLocks/>
              </p:cNvSpPr>
              <p:nvPr/>
            </p:nvSpPr>
            <p:spPr bwMode="auto">
              <a:xfrm>
                <a:off x="4862511" y="1425905"/>
                <a:ext cx="12623" cy="12623"/>
              </a:xfrm>
              <a:custGeom>
                <a:avLst/>
                <a:gdLst>
                  <a:gd name="T0" fmla="*/ 3 w 4"/>
                  <a:gd name="T1" fmla="*/ 3 h 4"/>
                  <a:gd name="T2" fmla="*/ 3 w 4"/>
                  <a:gd name="T3" fmla="*/ 3 h 4"/>
                  <a:gd name="T4" fmla="*/ 3 w 4"/>
                  <a:gd name="T5" fmla="*/ 2 h 4"/>
                  <a:gd name="T6" fmla="*/ 1 w 4"/>
                  <a:gd name="T7" fmla="*/ 2 h 4"/>
                  <a:gd name="T8" fmla="*/ 1 w 4"/>
                  <a:gd name="T9" fmla="*/ 0 h 4"/>
                  <a:gd name="T10" fmla="*/ 1 w 4"/>
                  <a:gd name="T11" fmla="*/ 0 h 4"/>
                  <a:gd name="T12" fmla="*/ 2 w 4"/>
                  <a:gd name="T13" fmla="*/ 0 h 4"/>
                  <a:gd name="T14" fmla="*/ 1 w 4"/>
                  <a:gd name="T15" fmla="*/ 1 h 4"/>
                  <a:gd name="T16" fmla="*/ 1 w 4"/>
                  <a:gd name="T17" fmla="*/ 2 h 4"/>
                  <a:gd name="T18" fmla="*/ 4 w 4"/>
                  <a:gd name="T19" fmla="*/ 1 h 4"/>
                  <a:gd name="T20" fmla="*/ 4 w 4"/>
                  <a:gd name="T21" fmla="*/ 3 h 4"/>
                  <a:gd name="T22" fmla="*/ 3 w 4"/>
                  <a:gd name="T23" fmla="*/ 4 h 4"/>
                  <a:gd name="T24" fmla="*/ 3 w 4"/>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3"/>
                    </a:moveTo>
                    <a:cubicBezTo>
                      <a:pt x="3" y="3"/>
                      <a:pt x="3" y="3"/>
                      <a:pt x="3" y="3"/>
                    </a:cubicBezTo>
                    <a:cubicBezTo>
                      <a:pt x="4" y="2"/>
                      <a:pt x="4" y="2"/>
                      <a:pt x="3" y="2"/>
                    </a:cubicBezTo>
                    <a:cubicBezTo>
                      <a:pt x="3" y="2"/>
                      <a:pt x="2" y="3"/>
                      <a:pt x="1" y="2"/>
                    </a:cubicBezTo>
                    <a:cubicBezTo>
                      <a:pt x="0" y="2"/>
                      <a:pt x="0" y="1"/>
                      <a:pt x="1" y="0"/>
                    </a:cubicBezTo>
                    <a:cubicBezTo>
                      <a:pt x="1" y="0"/>
                      <a:pt x="1" y="0"/>
                      <a:pt x="1" y="0"/>
                    </a:cubicBezTo>
                    <a:cubicBezTo>
                      <a:pt x="2" y="0"/>
                      <a:pt x="2" y="0"/>
                      <a:pt x="2" y="0"/>
                    </a:cubicBezTo>
                    <a:cubicBezTo>
                      <a:pt x="2" y="0"/>
                      <a:pt x="1" y="0"/>
                      <a:pt x="1" y="1"/>
                    </a:cubicBezTo>
                    <a:cubicBezTo>
                      <a:pt x="1" y="1"/>
                      <a:pt x="1" y="1"/>
                      <a:pt x="1" y="2"/>
                    </a:cubicBezTo>
                    <a:cubicBezTo>
                      <a:pt x="2" y="2"/>
                      <a:pt x="3" y="1"/>
                      <a:pt x="4" y="1"/>
                    </a:cubicBezTo>
                    <a:cubicBezTo>
                      <a:pt x="4" y="2"/>
                      <a:pt x="4" y="2"/>
                      <a:pt x="4" y="3"/>
                    </a:cubicBezTo>
                    <a:cubicBezTo>
                      <a:pt x="3" y="3"/>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684">
                <a:extLst>
                  <a:ext uri="{FF2B5EF4-FFF2-40B4-BE49-F238E27FC236}">
                    <a16:creationId xmlns:a16="http://schemas.microsoft.com/office/drawing/2014/main" id="{AA7E7E53-1487-407A-B41D-881AF6BEF116}"/>
                  </a:ext>
                </a:extLst>
              </p:cNvPr>
              <p:cNvSpPr>
                <a:spLocks/>
              </p:cNvSpPr>
              <p:nvPr/>
            </p:nvSpPr>
            <p:spPr bwMode="auto">
              <a:xfrm>
                <a:off x="4859355" y="1435372"/>
                <a:ext cx="12623" cy="9467"/>
              </a:xfrm>
              <a:custGeom>
                <a:avLst/>
                <a:gdLst>
                  <a:gd name="T0" fmla="*/ 6 w 8"/>
                  <a:gd name="T1" fmla="*/ 4 h 6"/>
                  <a:gd name="T2" fmla="*/ 6 w 8"/>
                  <a:gd name="T3" fmla="*/ 2 h 6"/>
                  <a:gd name="T4" fmla="*/ 8 w 8"/>
                  <a:gd name="T5" fmla="*/ 2 h 6"/>
                  <a:gd name="T6" fmla="*/ 4 w 8"/>
                  <a:gd name="T7" fmla="*/ 6 h 6"/>
                  <a:gd name="T8" fmla="*/ 4 w 8"/>
                  <a:gd name="T9" fmla="*/ 6 h 6"/>
                  <a:gd name="T10" fmla="*/ 4 w 8"/>
                  <a:gd name="T11" fmla="*/ 4 h 6"/>
                  <a:gd name="T12" fmla="*/ 0 w 8"/>
                  <a:gd name="T13" fmla="*/ 0 h 6"/>
                  <a:gd name="T14" fmla="*/ 0 w 8"/>
                  <a:gd name="T15" fmla="*/ 0 h 6"/>
                  <a:gd name="T16" fmla="*/ 6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6" y="4"/>
                    </a:moveTo>
                    <a:lnTo>
                      <a:pt x="6" y="2"/>
                    </a:lnTo>
                    <a:lnTo>
                      <a:pt x="8" y="2"/>
                    </a:lnTo>
                    <a:lnTo>
                      <a:pt x="4" y="6"/>
                    </a:lnTo>
                    <a:lnTo>
                      <a:pt x="4" y="6"/>
                    </a:lnTo>
                    <a:lnTo>
                      <a:pt x="4" y="4"/>
                    </a:lnTo>
                    <a:lnTo>
                      <a:pt x="0" y="0"/>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685">
                <a:extLst>
                  <a:ext uri="{FF2B5EF4-FFF2-40B4-BE49-F238E27FC236}">
                    <a16:creationId xmlns:a16="http://schemas.microsoft.com/office/drawing/2014/main" id="{590562A8-86BD-4FE9-890F-1527AAFA6C02}"/>
                  </a:ext>
                </a:extLst>
              </p:cNvPr>
              <p:cNvSpPr>
                <a:spLocks noEditPoints="1"/>
              </p:cNvSpPr>
              <p:nvPr/>
            </p:nvSpPr>
            <p:spPr bwMode="auto">
              <a:xfrm>
                <a:off x="4849888" y="1441684"/>
                <a:ext cx="15778" cy="12623"/>
              </a:xfrm>
              <a:custGeom>
                <a:avLst/>
                <a:gdLst>
                  <a:gd name="T0" fmla="*/ 5 w 5"/>
                  <a:gd name="T1" fmla="*/ 2 h 4"/>
                  <a:gd name="T2" fmla="*/ 5 w 5"/>
                  <a:gd name="T3" fmla="*/ 2 h 4"/>
                  <a:gd name="T4" fmla="*/ 3 w 5"/>
                  <a:gd name="T5" fmla="*/ 3 h 4"/>
                  <a:gd name="T6" fmla="*/ 3 w 5"/>
                  <a:gd name="T7" fmla="*/ 2 h 4"/>
                  <a:gd name="T8" fmla="*/ 3 w 5"/>
                  <a:gd name="T9" fmla="*/ 2 h 4"/>
                  <a:gd name="T10" fmla="*/ 1 w 5"/>
                  <a:gd name="T11" fmla="*/ 2 h 4"/>
                  <a:gd name="T12" fmla="*/ 0 w 5"/>
                  <a:gd name="T13" fmla="*/ 2 h 4"/>
                  <a:gd name="T14" fmla="*/ 1 w 5"/>
                  <a:gd name="T15" fmla="*/ 1 h 4"/>
                  <a:gd name="T16" fmla="*/ 1 w 5"/>
                  <a:gd name="T17" fmla="*/ 2 h 4"/>
                  <a:gd name="T18" fmla="*/ 3 w 5"/>
                  <a:gd name="T19" fmla="*/ 1 h 4"/>
                  <a:gd name="T20" fmla="*/ 3 w 5"/>
                  <a:gd name="T21" fmla="*/ 1 h 4"/>
                  <a:gd name="T22" fmla="*/ 1 w 5"/>
                  <a:gd name="T23" fmla="*/ 0 h 4"/>
                  <a:gd name="T24" fmla="*/ 2 w 5"/>
                  <a:gd name="T25" fmla="*/ 0 h 4"/>
                  <a:gd name="T26" fmla="*/ 5 w 5"/>
                  <a:gd name="T27" fmla="*/ 2 h 4"/>
                  <a:gd name="T28" fmla="*/ 3 w 5"/>
                  <a:gd name="T29" fmla="*/ 1 h 4"/>
                  <a:gd name="T30" fmla="*/ 3 w 5"/>
                  <a:gd name="T31" fmla="*/ 2 h 4"/>
                  <a:gd name="T32" fmla="*/ 3 w 5"/>
                  <a:gd name="T33" fmla="*/ 3 h 4"/>
                  <a:gd name="T34" fmla="*/ 4 w 5"/>
                  <a:gd name="T35" fmla="*/ 2 h 4"/>
                  <a:gd name="T36" fmla="*/ 4 w 5"/>
                  <a:gd name="T37" fmla="*/ 2 h 4"/>
                  <a:gd name="T38" fmla="*/ 3 w 5"/>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5" y="2"/>
                    </a:moveTo>
                    <a:cubicBezTo>
                      <a:pt x="5" y="2"/>
                      <a:pt x="5" y="2"/>
                      <a:pt x="5" y="2"/>
                    </a:cubicBezTo>
                    <a:cubicBezTo>
                      <a:pt x="4" y="3"/>
                      <a:pt x="4" y="4"/>
                      <a:pt x="3" y="3"/>
                    </a:cubicBezTo>
                    <a:cubicBezTo>
                      <a:pt x="2" y="3"/>
                      <a:pt x="3" y="3"/>
                      <a:pt x="3" y="2"/>
                    </a:cubicBezTo>
                    <a:cubicBezTo>
                      <a:pt x="3" y="2"/>
                      <a:pt x="3" y="2"/>
                      <a:pt x="3" y="2"/>
                    </a:cubicBezTo>
                    <a:cubicBezTo>
                      <a:pt x="2" y="3"/>
                      <a:pt x="2" y="3"/>
                      <a:pt x="1" y="2"/>
                    </a:cubicBezTo>
                    <a:cubicBezTo>
                      <a:pt x="0" y="2"/>
                      <a:pt x="0" y="2"/>
                      <a:pt x="0" y="2"/>
                    </a:cubicBezTo>
                    <a:cubicBezTo>
                      <a:pt x="1" y="1"/>
                      <a:pt x="1" y="1"/>
                      <a:pt x="1" y="1"/>
                    </a:cubicBezTo>
                    <a:cubicBezTo>
                      <a:pt x="1" y="2"/>
                      <a:pt x="1" y="2"/>
                      <a:pt x="1" y="2"/>
                    </a:cubicBezTo>
                    <a:cubicBezTo>
                      <a:pt x="2" y="2"/>
                      <a:pt x="2" y="2"/>
                      <a:pt x="3" y="1"/>
                    </a:cubicBezTo>
                    <a:cubicBezTo>
                      <a:pt x="3" y="1"/>
                      <a:pt x="3" y="1"/>
                      <a:pt x="3" y="1"/>
                    </a:cubicBezTo>
                    <a:cubicBezTo>
                      <a:pt x="1" y="0"/>
                      <a:pt x="1" y="0"/>
                      <a:pt x="1" y="0"/>
                    </a:cubicBezTo>
                    <a:cubicBezTo>
                      <a:pt x="2" y="0"/>
                      <a:pt x="2" y="0"/>
                      <a:pt x="2" y="0"/>
                    </a:cubicBezTo>
                    <a:lnTo>
                      <a:pt x="5" y="2"/>
                    </a:lnTo>
                    <a:close/>
                    <a:moveTo>
                      <a:pt x="3" y="1"/>
                    </a:moveTo>
                    <a:cubicBezTo>
                      <a:pt x="3" y="2"/>
                      <a:pt x="3" y="2"/>
                      <a:pt x="3" y="2"/>
                    </a:cubicBezTo>
                    <a:cubicBezTo>
                      <a:pt x="3" y="2"/>
                      <a:pt x="3" y="2"/>
                      <a:pt x="3" y="3"/>
                    </a:cubicBezTo>
                    <a:cubicBezTo>
                      <a:pt x="4" y="3"/>
                      <a:pt x="4" y="3"/>
                      <a:pt x="4" y="2"/>
                    </a:cubicBezTo>
                    <a:cubicBezTo>
                      <a:pt x="4" y="2"/>
                      <a:pt x="4" y="2"/>
                      <a:pt x="4" y="2"/>
                    </a:cubicBezTo>
                    <a:lnTo>
                      <a:pt x="3"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686">
                <a:extLst>
                  <a:ext uri="{FF2B5EF4-FFF2-40B4-BE49-F238E27FC236}">
                    <a16:creationId xmlns:a16="http://schemas.microsoft.com/office/drawing/2014/main" id="{371A81AB-5C57-43F8-BBDB-05A5A0F69A8E}"/>
                  </a:ext>
                </a:extLst>
              </p:cNvPr>
              <p:cNvSpPr>
                <a:spLocks/>
              </p:cNvSpPr>
              <p:nvPr/>
            </p:nvSpPr>
            <p:spPr bwMode="auto">
              <a:xfrm>
                <a:off x="4846732" y="1451151"/>
                <a:ext cx="15778" cy="12623"/>
              </a:xfrm>
              <a:custGeom>
                <a:avLst/>
                <a:gdLst>
                  <a:gd name="T0" fmla="*/ 10 w 10"/>
                  <a:gd name="T1" fmla="*/ 2 h 8"/>
                  <a:gd name="T2" fmla="*/ 8 w 10"/>
                  <a:gd name="T3" fmla="*/ 8 h 8"/>
                  <a:gd name="T4" fmla="*/ 6 w 10"/>
                  <a:gd name="T5" fmla="*/ 6 h 8"/>
                  <a:gd name="T6" fmla="*/ 8 w 10"/>
                  <a:gd name="T7" fmla="*/ 4 h 8"/>
                  <a:gd name="T8" fmla="*/ 6 w 10"/>
                  <a:gd name="T9" fmla="*/ 2 h 8"/>
                  <a:gd name="T10" fmla="*/ 4 w 10"/>
                  <a:gd name="T11" fmla="*/ 6 h 8"/>
                  <a:gd name="T12" fmla="*/ 4 w 10"/>
                  <a:gd name="T13" fmla="*/ 6 h 8"/>
                  <a:gd name="T14" fmla="*/ 4 w 10"/>
                  <a:gd name="T15" fmla="*/ 2 h 8"/>
                  <a:gd name="T16" fmla="*/ 2 w 10"/>
                  <a:gd name="T17" fmla="*/ 2 h 8"/>
                  <a:gd name="T18" fmla="*/ 0 w 10"/>
                  <a:gd name="T19" fmla="*/ 4 h 8"/>
                  <a:gd name="T20" fmla="*/ 0 w 10"/>
                  <a:gd name="T21" fmla="*/ 4 h 8"/>
                  <a:gd name="T22" fmla="*/ 2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8" y="8"/>
                    </a:lnTo>
                    <a:lnTo>
                      <a:pt x="6" y="6"/>
                    </a:lnTo>
                    <a:lnTo>
                      <a:pt x="8" y="4"/>
                    </a:lnTo>
                    <a:lnTo>
                      <a:pt x="6" y="2"/>
                    </a:lnTo>
                    <a:lnTo>
                      <a:pt x="4" y="6"/>
                    </a:lnTo>
                    <a:lnTo>
                      <a:pt x="4" y="6"/>
                    </a:lnTo>
                    <a:lnTo>
                      <a:pt x="4" y="2"/>
                    </a:lnTo>
                    <a:lnTo>
                      <a:pt x="2" y="2"/>
                    </a:lnTo>
                    <a:lnTo>
                      <a:pt x="0" y="4"/>
                    </a:lnTo>
                    <a:lnTo>
                      <a:pt x="0" y="4"/>
                    </a:lnTo>
                    <a:lnTo>
                      <a:pt x="2"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687">
                <a:extLst>
                  <a:ext uri="{FF2B5EF4-FFF2-40B4-BE49-F238E27FC236}">
                    <a16:creationId xmlns:a16="http://schemas.microsoft.com/office/drawing/2014/main" id="{0A8521A0-E58B-4FD9-9F98-81449DBCD446}"/>
                  </a:ext>
                </a:extLst>
              </p:cNvPr>
              <p:cNvSpPr>
                <a:spLocks/>
              </p:cNvSpPr>
              <p:nvPr/>
            </p:nvSpPr>
            <p:spPr bwMode="auto">
              <a:xfrm>
                <a:off x="4840421" y="1460618"/>
                <a:ext cx="15778" cy="12623"/>
              </a:xfrm>
              <a:custGeom>
                <a:avLst/>
                <a:gdLst>
                  <a:gd name="T0" fmla="*/ 10 w 10"/>
                  <a:gd name="T1" fmla="*/ 2 h 8"/>
                  <a:gd name="T2" fmla="*/ 10 w 10"/>
                  <a:gd name="T3" fmla="*/ 4 h 8"/>
                  <a:gd name="T4" fmla="*/ 4 w 10"/>
                  <a:gd name="T5" fmla="*/ 4 h 8"/>
                  <a:gd name="T6" fmla="*/ 4 w 10"/>
                  <a:gd name="T7" fmla="*/ 4 h 8"/>
                  <a:gd name="T8" fmla="*/ 8 w 10"/>
                  <a:gd name="T9" fmla="*/ 6 h 8"/>
                  <a:gd name="T10" fmla="*/ 8 w 10"/>
                  <a:gd name="T11" fmla="*/ 8 h 8"/>
                  <a:gd name="T12" fmla="*/ 0 w 10"/>
                  <a:gd name="T13" fmla="*/ 4 h 8"/>
                  <a:gd name="T14" fmla="*/ 2 w 10"/>
                  <a:gd name="T15" fmla="*/ 4 h 8"/>
                  <a:gd name="T16" fmla="*/ 8 w 10"/>
                  <a:gd name="T17" fmla="*/ 2 h 8"/>
                  <a:gd name="T18" fmla="*/ 8 w 10"/>
                  <a:gd name="T19" fmla="*/ 2 h 8"/>
                  <a:gd name="T20" fmla="*/ 2 w 10"/>
                  <a:gd name="T21" fmla="*/ 0 h 8"/>
                  <a:gd name="T22" fmla="*/ 4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10" y="4"/>
                    </a:lnTo>
                    <a:lnTo>
                      <a:pt x="4" y="4"/>
                    </a:lnTo>
                    <a:lnTo>
                      <a:pt x="4" y="4"/>
                    </a:lnTo>
                    <a:lnTo>
                      <a:pt x="8" y="6"/>
                    </a:lnTo>
                    <a:lnTo>
                      <a:pt x="8" y="8"/>
                    </a:lnTo>
                    <a:lnTo>
                      <a:pt x="0" y="4"/>
                    </a:lnTo>
                    <a:lnTo>
                      <a:pt x="2" y="4"/>
                    </a:lnTo>
                    <a:lnTo>
                      <a:pt x="8" y="2"/>
                    </a:lnTo>
                    <a:lnTo>
                      <a:pt x="8" y="2"/>
                    </a:lnTo>
                    <a:lnTo>
                      <a:pt x="2" y="0"/>
                    </a:lnTo>
                    <a:lnTo>
                      <a:pt x="4"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688">
                <a:extLst>
                  <a:ext uri="{FF2B5EF4-FFF2-40B4-BE49-F238E27FC236}">
                    <a16:creationId xmlns:a16="http://schemas.microsoft.com/office/drawing/2014/main" id="{7C725778-A773-4B10-AC30-5B7AB3075C07}"/>
                  </a:ext>
                </a:extLst>
              </p:cNvPr>
              <p:cNvSpPr>
                <a:spLocks/>
              </p:cNvSpPr>
              <p:nvPr/>
            </p:nvSpPr>
            <p:spPr bwMode="auto">
              <a:xfrm>
                <a:off x="4838842" y="1470085"/>
                <a:ext cx="14201" cy="12623"/>
              </a:xfrm>
              <a:custGeom>
                <a:avLst/>
                <a:gdLst>
                  <a:gd name="T0" fmla="*/ 1 w 5"/>
                  <a:gd name="T1" fmla="*/ 3 h 4"/>
                  <a:gd name="T2" fmla="*/ 1 w 5"/>
                  <a:gd name="T3" fmla="*/ 2 h 4"/>
                  <a:gd name="T4" fmla="*/ 3 w 5"/>
                  <a:gd name="T5" fmla="*/ 1 h 4"/>
                  <a:gd name="T6" fmla="*/ 4 w 5"/>
                  <a:gd name="T7" fmla="*/ 3 h 4"/>
                  <a:gd name="T8" fmla="*/ 3 w 5"/>
                  <a:gd name="T9" fmla="*/ 4 h 4"/>
                  <a:gd name="T10" fmla="*/ 3 w 5"/>
                  <a:gd name="T11" fmla="*/ 3 h 4"/>
                  <a:gd name="T12" fmla="*/ 4 w 5"/>
                  <a:gd name="T13" fmla="*/ 3 h 4"/>
                  <a:gd name="T14" fmla="*/ 3 w 5"/>
                  <a:gd name="T15" fmla="*/ 2 h 4"/>
                  <a:gd name="T16" fmla="*/ 1 w 5"/>
                  <a:gd name="T17" fmla="*/ 2 h 4"/>
                  <a:gd name="T18" fmla="*/ 1 w 5"/>
                  <a:gd name="T19" fmla="*/ 3 h 4"/>
                  <a:gd name="T20" fmla="*/ 2 w 5"/>
                  <a:gd name="T21" fmla="*/ 3 h 4"/>
                  <a:gd name="T22" fmla="*/ 2 w 5"/>
                  <a:gd name="T23" fmla="*/ 2 h 4"/>
                  <a:gd name="T24" fmla="*/ 3 w 5"/>
                  <a:gd name="T25" fmla="*/ 2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0" y="3"/>
                      <a:pt x="0" y="2"/>
                      <a:pt x="1" y="2"/>
                    </a:cubicBezTo>
                    <a:cubicBezTo>
                      <a:pt x="1" y="1"/>
                      <a:pt x="2" y="0"/>
                      <a:pt x="3" y="1"/>
                    </a:cubicBezTo>
                    <a:cubicBezTo>
                      <a:pt x="4" y="1"/>
                      <a:pt x="5" y="2"/>
                      <a:pt x="4" y="3"/>
                    </a:cubicBezTo>
                    <a:cubicBezTo>
                      <a:pt x="4" y="4"/>
                      <a:pt x="4" y="4"/>
                      <a:pt x="3" y="4"/>
                    </a:cubicBezTo>
                    <a:cubicBezTo>
                      <a:pt x="3" y="3"/>
                      <a:pt x="3" y="3"/>
                      <a:pt x="3" y="3"/>
                    </a:cubicBezTo>
                    <a:cubicBezTo>
                      <a:pt x="4" y="3"/>
                      <a:pt x="4" y="3"/>
                      <a:pt x="4" y="3"/>
                    </a:cubicBezTo>
                    <a:cubicBezTo>
                      <a:pt x="4" y="2"/>
                      <a:pt x="3" y="2"/>
                      <a:pt x="3" y="2"/>
                    </a:cubicBezTo>
                    <a:cubicBezTo>
                      <a:pt x="2" y="1"/>
                      <a:pt x="1" y="1"/>
                      <a:pt x="1" y="2"/>
                    </a:cubicBezTo>
                    <a:cubicBezTo>
                      <a:pt x="1" y="2"/>
                      <a:pt x="1" y="2"/>
                      <a:pt x="1" y="3"/>
                    </a:cubicBezTo>
                    <a:cubicBezTo>
                      <a:pt x="2" y="3"/>
                      <a:pt x="2" y="3"/>
                      <a:pt x="2" y="3"/>
                    </a:cubicBezTo>
                    <a:cubicBezTo>
                      <a:pt x="2" y="2"/>
                      <a:pt x="2" y="2"/>
                      <a:pt x="2" y="2"/>
                    </a:cubicBezTo>
                    <a:cubicBezTo>
                      <a:pt x="3" y="2"/>
                      <a:pt x="3" y="2"/>
                      <a:pt x="3" y="2"/>
                    </a:cubicBezTo>
                    <a:cubicBezTo>
                      <a:pt x="2" y="4"/>
                      <a:pt x="2" y="4"/>
                      <a:pt x="2" y="4"/>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689">
                <a:extLst>
                  <a:ext uri="{FF2B5EF4-FFF2-40B4-BE49-F238E27FC236}">
                    <a16:creationId xmlns:a16="http://schemas.microsoft.com/office/drawing/2014/main" id="{2C5712DA-24FB-4740-B71C-1CD255B09664}"/>
                  </a:ext>
                </a:extLst>
              </p:cNvPr>
              <p:cNvSpPr>
                <a:spLocks/>
              </p:cNvSpPr>
              <p:nvPr/>
            </p:nvSpPr>
            <p:spPr bwMode="auto">
              <a:xfrm>
                <a:off x="4838842" y="1482708"/>
                <a:ext cx="11045" cy="9467"/>
              </a:xfrm>
              <a:custGeom>
                <a:avLst/>
                <a:gdLst>
                  <a:gd name="T0" fmla="*/ 5 w 7"/>
                  <a:gd name="T1" fmla="*/ 2 h 6"/>
                  <a:gd name="T2" fmla="*/ 7 w 7"/>
                  <a:gd name="T3" fmla="*/ 0 h 6"/>
                  <a:gd name="T4" fmla="*/ 7 w 7"/>
                  <a:gd name="T5" fmla="*/ 2 h 6"/>
                  <a:gd name="T6" fmla="*/ 5 w 7"/>
                  <a:gd name="T7" fmla="*/ 6 h 6"/>
                  <a:gd name="T8" fmla="*/ 5 w 7"/>
                  <a:gd name="T9" fmla="*/ 6 h 6"/>
                  <a:gd name="T10" fmla="*/ 5 w 7"/>
                  <a:gd name="T11" fmla="*/ 4 h 6"/>
                  <a:gd name="T12" fmla="*/ 0 w 7"/>
                  <a:gd name="T13" fmla="*/ 2 h 6"/>
                  <a:gd name="T14" fmla="*/ 0 w 7"/>
                  <a:gd name="T15" fmla="*/ 2 h 6"/>
                  <a:gd name="T16" fmla="*/ 5 w 7"/>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2"/>
                    </a:moveTo>
                    <a:lnTo>
                      <a:pt x="7" y="0"/>
                    </a:lnTo>
                    <a:lnTo>
                      <a:pt x="7" y="2"/>
                    </a:lnTo>
                    <a:lnTo>
                      <a:pt x="5" y="6"/>
                    </a:lnTo>
                    <a:lnTo>
                      <a:pt x="5" y="6"/>
                    </a:lnTo>
                    <a:lnTo>
                      <a:pt x="5" y="4"/>
                    </a:lnTo>
                    <a:lnTo>
                      <a:pt x="0" y="2"/>
                    </a:lnTo>
                    <a:lnTo>
                      <a:pt x="0" y="2"/>
                    </a:lnTo>
                    <a:lnTo>
                      <a:pt x="5"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Freeform 690">
                <a:extLst>
                  <a:ext uri="{FF2B5EF4-FFF2-40B4-BE49-F238E27FC236}">
                    <a16:creationId xmlns:a16="http://schemas.microsoft.com/office/drawing/2014/main" id="{18B5D042-C0E6-45A8-98FE-471F045D3A96}"/>
                  </a:ext>
                </a:extLst>
              </p:cNvPr>
              <p:cNvSpPr>
                <a:spLocks/>
              </p:cNvSpPr>
              <p:nvPr/>
            </p:nvSpPr>
            <p:spPr bwMode="auto">
              <a:xfrm>
                <a:off x="4835687" y="1492175"/>
                <a:ext cx="11045" cy="9467"/>
              </a:xfrm>
              <a:custGeom>
                <a:avLst/>
                <a:gdLst>
                  <a:gd name="T0" fmla="*/ 7 w 7"/>
                  <a:gd name="T1" fmla="*/ 0 h 6"/>
                  <a:gd name="T2" fmla="*/ 7 w 7"/>
                  <a:gd name="T3" fmla="*/ 2 h 6"/>
                  <a:gd name="T4" fmla="*/ 5 w 7"/>
                  <a:gd name="T5" fmla="*/ 2 h 6"/>
                  <a:gd name="T6" fmla="*/ 3 w 7"/>
                  <a:gd name="T7" fmla="*/ 4 h 6"/>
                  <a:gd name="T8" fmla="*/ 7 w 7"/>
                  <a:gd name="T9" fmla="*/ 4 h 6"/>
                  <a:gd name="T10" fmla="*/ 7 w 7"/>
                  <a:gd name="T11" fmla="*/ 6 h 6"/>
                  <a:gd name="T12" fmla="*/ 0 w 7"/>
                  <a:gd name="T13" fmla="*/ 6 h 6"/>
                  <a:gd name="T14" fmla="*/ 0 w 7"/>
                  <a:gd name="T15" fmla="*/ 4 h 6"/>
                  <a:gd name="T16" fmla="*/ 3 w 7"/>
                  <a:gd name="T17" fmla="*/ 4 h 6"/>
                  <a:gd name="T18" fmla="*/ 3 w 7"/>
                  <a:gd name="T19" fmla="*/ 2 h 6"/>
                  <a:gd name="T20" fmla="*/ 0 w 7"/>
                  <a:gd name="T21" fmla="*/ 2 h 6"/>
                  <a:gd name="T22" fmla="*/ 0 w 7"/>
                  <a:gd name="T23" fmla="*/ 0 h 6"/>
                  <a:gd name="T24" fmla="*/ 7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0"/>
                    </a:moveTo>
                    <a:lnTo>
                      <a:pt x="7" y="2"/>
                    </a:lnTo>
                    <a:lnTo>
                      <a:pt x="5" y="2"/>
                    </a:lnTo>
                    <a:lnTo>
                      <a:pt x="3" y="4"/>
                    </a:lnTo>
                    <a:lnTo>
                      <a:pt x="7" y="4"/>
                    </a:lnTo>
                    <a:lnTo>
                      <a:pt x="7" y="6"/>
                    </a:lnTo>
                    <a:lnTo>
                      <a:pt x="0" y="6"/>
                    </a:lnTo>
                    <a:lnTo>
                      <a:pt x="0" y="4"/>
                    </a:lnTo>
                    <a:lnTo>
                      <a:pt x="3" y="4"/>
                    </a:lnTo>
                    <a:lnTo>
                      <a:pt x="3" y="2"/>
                    </a:lnTo>
                    <a:lnTo>
                      <a:pt x="0" y="2"/>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Line 691">
                <a:extLst>
                  <a:ext uri="{FF2B5EF4-FFF2-40B4-BE49-F238E27FC236}">
                    <a16:creationId xmlns:a16="http://schemas.microsoft.com/office/drawing/2014/main" id="{51F28536-16DF-4256-8042-94F51ABD05BE}"/>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Line 692">
                <a:extLst>
                  <a:ext uri="{FF2B5EF4-FFF2-40B4-BE49-F238E27FC236}">
                    <a16:creationId xmlns:a16="http://schemas.microsoft.com/office/drawing/2014/main" id="{A5F89920-D28A-43EC-95DD-0493F808972D}"/>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693">
                <a:extLst>
                  <a:ext uri="{FF2B5EF4-FFF2-40B4-BE49-F238E27FC236}">
                    <a16:creationId xmlns:a16="http://schemas.microsoft.com/office/drawing/2014/main" id="{220477CA-69E1-48B7-9F24-1C59764C76E9}"/>
                  </a:ext>
                </a:extLst>
              </p:cNvPr>
              <p:cNvSpPr>
                <a:spLocks/>
              </p:cNvSpPr>
              <p:nvPr/>
            </p:nvSpPr>
            <p:spPr bwMode="auto">
              <a:xfrm>
                <a:off x="5102343" y="1526888"/>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Line 694">
                <a:extLst>
                  <a:ext uri="{FF2B5EF4-FFF2-40B4-BE49-F238E27FC236}">
                    <a16:creationId xmlns:a16="http://schemas.microsoft.com/office/drawing/2014/main" id="{BAF26B04-A8FB-4E92-9FEC-084E09C4C9F5}"/>
                  </a:ext>
                </a:extLst>
              </p:cNvPr>
              <p:cNvSpPr>
                <a:spLocks noChangeShapeType="1"/>
              </p:cNvSpPr>
              <p:nvPr/>
            </p:nvSpPr>
            <p:spPr bwMode="auto">
              <a:xfrm>
                <a:off x="5102343" y="152373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695">
                <a:extLst>
                  <a:ext uri="{FF2B5EF4-FFF2-40B4-BE49-F238E27FC236}">
                    <a16:creationId xmlns:a16="http://schemas.microsoft.com/office/drawing/2014/main" id="{B5A8EE9E-34AB-4612-A048-85732DB5F237}"/>
                  </a:ext>
                </a:extLst>
              </p:cNvPr>
              <p:cNvSpPr>
                <a:spLocks/>
              </p:cNvSpPr>
              <p:nvPr/>
            </p:nvSpPr>
            <p:spPr bwMode="auto">
              <a:xfrm>
                <a:off x="5105499" y="1523732"/>
                <a:ext cx="3156" cy="3156"/>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cubicBezTo>
                      <a:pt x="0" y="1"/>
                      <a:pt x="0" y="1"/>
                      <a:pt x="0" y="1"/>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Line 696">
                <a:extLst>
                  <a:ext uri="{FF2B5EF4-FFF2-40B4-BE49-F238E27FC236}">
                    <a16:creationId xmlns:a16="http://schemas.microsoft.com/office/drawing/2014/main" id="{697D6A10-8D2A-46A0-96EF-F613F7F4CEB8}"/>
                  </a:ext>
                </a:extLst>
              </p:cNvPr>
              <p:cNvSpPr>
                <a:spLocks noChangeShapeType="1"/>
              </p:cNvSpPr>
              <p:nvPr/>
            </p:nvSpPr>
            <p:spPr bwMode="auto">
              <a:xfrm>
                <a:off x="5108654" y="1520576"/>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697">
                <a:extLst>
                  <a:ext uri="{FF2B5EF4-FFF2-40B4-BE49-F238E27FC236}">
                    <a16:creationId xmlns:a16="http://schemas.microsoft.com/office/drawing/2014/main" id="{50EE4F10-90C5-4DE2-8D8A-6AC5FF7543AD}"/>
                  </a:ext>
                </a:extLst>
              </p:cNvPr>
              <p:cNvSpPr>
                <a:spLocks/>
              </p:cNvSpPr>
              <p:nvPr/>
            </p:nvSpPr>
            <p:spPr bwMode="auto">
              <a:xfrm>
                <a:off x="5105499" y="1520576"/>
                <a:ext cx="3156" cy="3156"/>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1" y="1"/>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698">
                <a:extLst>
                  <a:ext uri="{FF2B5EF4-FFF2-40B4-BE49-F238E27FC236}">
                    <a16:creationId xmlns:a16="http://schemas.microsoft.com/office/drawing/2014/main" id="{1CAA27FA-1F2F-46D2-A129-E39AF6D33C5E}"/>
                  </a:ext>
                </a:extLst>
              </p:cNvPr>
              <p:cNvSpPr>
                <a:spLocks/>
              </p:cNvSpPr>
              <p:nvPr/>
            </p:nvSpPr>
            <p:spPr bwMode="auto">
              <a:xfrm>
                <a:off x="5108654" y="1517420"/>
                <a:ext cx="6311" cy="3156"/>
              </a:xfrm>
              <a:custGeom>
                <a:avLst/>
                <a:gdLst>
                  <a:gd name="T0" fmla="*/ 0 w 2"/>
                  <a:gd name="T1" fmla="*/ 0 h 1"/>
                  <a:gd name="T2" fmla="*/ 0 w 2"/>
                  <a:gd name="T3" fmla="*/ 1 h 1"/>
                  <a:gd name="T4" fmla="*/ 2 w 2"/>
                  <a:gd name="T5" fmla="*/ 1 h 1"/>
                </a:gdLst>
                <a:ahLst/>
                <a:cxnLst>
                  <a:cxn ang="0">
                    <a:pos x="T0" y="T1"/>
                  </a:cxn>
                  <a:cxn ang="0">
                    <a:pos x="T2" y="T3"/>
                  </a:cxn>
                  <a:cxn ang="0">
                    <a:pos x="T4" y="T5"/>
                  </a:cxn>
                </a:cxnLst>
                <a:rect l="0" t="0" r="r" b="b"/>
                <a:pathLst>
                  <a:path w="2" h="1">
                    <a:moveTo>
                      <a:pt x="0" y="0"/>
                    </a:moveTo>
                    <a:cubicBezTo>
                      <a:pt x="0" y="0"/>
                      <a:pt x="0" y="1"/>
                      <a:pt x="0" y="1"/>
                    </a:cubicBezTo>
                    <a:cubicBezTo>
                      <a:pt x="1" y="1"/>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699">
                <a:extLst>
                  <a:ext uri="{FF2B5EF4-FFF2-40B4-BE49-F238E27FC236}">
                    <a16:creationId xmlns:a16="http://schemas.microsoft.com/office/drawing/2014/main" id="{E915839D-E843-48F4-806F-69B15C92357B}"/>
                  </a:ext>
                </a:extLst>
              </p:cNvPr>
              <p:cNvSpPr>
                <a:spLocks/>
              </p:cNvSpPr>
              <p:nvPr/>
            </p:nvSpPr>
            <p:spPr bwMode="auto">
              <a:xfrm>
                <a:off x="5006094" y="1632603"/>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700">
                <a:extLst>
                  <a:ext uri="{FF2B5EF4-FFF2-40B4-BE49-F238E27FC236}">
                    <a16:creationId xmlns:a16="http://schemas.microsoft.com/office/drawing/2014/main" id="{C7620537-5447-4A5F-9A9A-EF6D87252763}"/>
                  </a:ext>
                </a:extLst>
              </p:cNvPr>
              <p:cNvSpPr>
                <a:spLocks/>
              </p:cNvSpPr>
              <p:nvPr/>
            </p:nvSpPr>
            <p:spPr bwMode="auto">
              <a:xfrm>
                <a:off x="5009250" y="1629447"/>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701">
                <a:extLst>
                  <a:ext uri="{FF2B5EF4-FFF2-40B4-BE49-F238E27FC236}">
                    <a16:creationId xmlns:a16="http://schemas.microsoft.com/office/drawing/2014/main" id="{64AFE398-D545-4330-9114-B8F2D05F79D4}"/>
                  </a:ext>
                </a:extLst>
              </p:cNvPr>
              <p:cNvSpPr>
                <a:spLocks/>
              </p:cNvSpPr>
              <p:nvPr/>
            </p:nvSpPr>
            <p:spPr bwMode="auto">
              <a:xfrm>
                <a:off x="5009250" y="1629447"/>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702">
                <a:extLst>
                  <a:ext uri="{FF2B5EF4-FFF2-40B4-BE49-F238E27FC236}">
                    <a16:creationId xmlns:a16="http://schemas.microsoft.com/office/drawing/2014/main" id="{BDB588B1-E4C2-481D-9BCB-F1526D4E793A}"/>
                  </a:ext>
                </a:extLst>
              </p:cNvPr>
              <p:cNvSpPr>
                <a:spLocks/>
              </p:cNvSpPr>
              <p:nvPr/>
            </p:nvSpPr>
            <p:spPr bwMode="auto">
              <a:xfrm>
                <a:off x="5009250" y="1629447"/>
                <a:ext cx="6311" cy="0"/>
              </a:xfrm>
              <a:custGeom>
                <a:avLst/>
                <a:gdLst>
                  <a:gd name="T0" fmla="*/ 0 w 2"/>
                  <a:gd name="T1" fmla="*/ 1 w 2"/>
                  <a:gd name="T2" fmla="*/ 2 w 2"/>
                </a:gdLst>
                <a:ahLst/>
                <a:cxnLst>
                  <a:cxn ang="0">
                    <a:pos x="T0" y="0"/>
                  </a:cxn>
                  <a:cxn ang="0">
                    <a:pos x="T1" y="0"/>
                  </a:cxn>
                  <a:cxn ang="0">
                    <a:pos x="T2" y="0"/>
                  </a:cxn>
                </a:cxnLst>
                <a:rect l="0" t="0" r="r" b="b"/>
                <a:pathLst>
                  <a:path w="2">
                    <a:moveTo>
                      <a:pt x="0" y="0"/>
                    </a:moveTo>
                    <a:cubicBezTo>
                      <a:pt x="0"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703">
                <a:extLst>
                  <a:ext uri="{FF2B5EF4-FFF2-40B4-BE49-F238E27FC236}">
                    <a16:creationId xmlns:a16="http://schemas.microsoft.com/office/drawing/2014/main" id="{821BBC16-F65C-4AA6-AB39-7C76FABB2046}"/>
                  </a:ext>
                </a:extLst>
              </p:cNvPr>
              <p:cNvSpPr>
                <a:spLocks/>
              </p:cNvSpPr>
              <p:nvPr/>
            </p:nvSpPr>
            <p:spPr bwMode="auto">
              <a:xfrm>
                <a:off x="5012405" y="1626291"/>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1"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704">
                <a:extLst>
                  <a:ext uri="{FF2B5EF4-FFF2-40B4-BE49-F238E27FC236}">
                    <a16:creationId xmlns:a16="http://schemas.microsoft.com/office/drawing/2014/main" id="{6821C161-7242-438F-A683-C5E04F1576D9}"/>
                  </a:ext>
                </a:extLst>
              </p:cNvPr>
              <p:cNvSpPr>
                <a:spLocks/>
              </p:cNvSpPr>
              <p:nvPr/>
            </p:nvSpPr>
            <p:spPr bwMode="auto">
              <a:xfrm>
                <a:off x="5012405" y="1623136"/>
                <a:ext cx="6311" cy="3156"/>
              </a:xfrm>
              <a:custGeom>
                <a:avLst/>
                <a:gdLst>
                  <a:gd name="T0" fmla="*/ 0 w 2"/>
                  <a:gd name="T1" fmla="*/ 0 h 1"/>
                  <a:gd name="T2" fmla="*/ 2 w 2"/>
                  <a:gd name="T3" fmla="*/ 1 h 1"/>
                </a:gdLst>
                <a:ahLst/>
                <a:cxnLst>
                  <a:cxn ang="0">
                    <a:pos x="T0" y="T1"/>
                  </a:cxn>
                  <a:cxn ang="0">
                    <a:pos x="T2" y="T3"/>
                  </a:cxn>
                </a:cxnLst>
                <a:rect l="0" t="0" r="r" b="b"/>
                <a:pathLst>
                  <a:path w="2" h="1">
                    <a:moveTo>
                      <a:pt x="0" y="0"/>
                    </a:moveTo>
                    <a:cubicBezTo>
                      <a:pt x="0" y="0"/>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705">
                <a:extLst>
                  <a:ext uri="{FF2B5EF4-FFF2-40B4-BE49-F238E27FC236}">
                    <a16:creationId xmlns:a16="http://schemas.microsoft.com/office/drawing/2014/main" id="{CC499372-47A6-40CC-B0C9-298AFF7C3005}"/>
                  </a:ext>
                </a:extLst>
              </p:cNvPr>
              <p:cNvSpPr>
                <a:spLocks/>
              </p:cNvSpPr>
              <p:nvPr/>
            </p:nvSpPr>
            <p:spPr bwMode="auto">
              <a:xfrm>
                <a:off x="5092876" y="1511109"/>
                <a:ext cx="15778" cy="22090"/>
              </a:xfrm>
              <a:custGeom>
                <a:avLst/>
                <a:gdLst>
                  <a:gd name="T0" fmla="*/ 1 w 5"/>
                  <a:gd name="T1" fmla="*/ 1 h 7"/>
                  <a:gd name="T2" fmla="*/ 4 w 5"/>
                  <a:gd name="T3" fmla="*/ 1 h 7"/>
                  <a:gd name="T4" fmla="*/ 5 w 5"/>
                  <a:gd name="T5" fmla="*/ 2 h 7"/>
                  <a:gd name="T6" fmla="*/ 1 w 5"/>
                  <a:gd name="T7" fmla="*/ 7 h 7"/>
                  <a:gd name="T8" fmla="*/ 0 w 5"/>
                  <a:gd name="T9" fmla="*/ 2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0"/>
                      <a:pt x="3" y="0"/>
                      <a:pt x="4" y="1"/>
                    </a:cubicBezTo>
                    <a:cubicBezTo>
                      <a:pt x="5" y="2"/>
                      <a:pt x="5" y="2"/>
                      <a:pt x="5" y="2"/>
                    </a:cubicBezTo>
                    <a:cubicBezTo>
                      <a:pt x="1" y="7"/>
                      <a:pt x="1" y="7"/>
                      <a:pt x="1" y="7"/>
                    </a:cubicBezTo>
                    <a:cubicBezTo>
                      <a:pt x="0" y="2"/>
                      <a:pt x="0" y="2"/>
                      <a:pt x="0" y="2"/>
                    </a:cubicBezTo>
                    <a:lnTo>
                      <a:pt x="1"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706">
                <a:extLst>
                  <a:ext uri="{FF2B5EF4-FFF2-40B4-BE49-F238E27FC236}">
                    <a16:creationId xmlns:a16="http://schemas.microsoft.com/office/drawing/2014/main" id="{91515CA1-C51B-48C1-A6DC-2EE0252D7CC7}"/>
                  </a:ext>
                </a:extLst>
              </p:cNvPr>
              <p:cNvSpPr>
                <a:spLocks/>
              </p:cNvSpPr>
              <p:nvPr/>
            </p:nvSpPr>
            <p:spPr bwMode="auto">
              <a:xfrm>
                <a:off x="5077098" y="1514265"/>
                <a:ext cx="34713" cy="42601"/>
              </a:xfrm>
              <a:custGeom>
                <a:avLst/>
                <a:gdLst>
                  <a:gd name="T0" fmla="*/ 9 w 11"/>
                  <a:gd name="T1" fmla="*/ 11 h 14"/>
                  <a:gd name="T2" fmla="*/ 5 w 11"/>
                  <a:gd name="T3" fmla="*/ 0 h 14"/>
                  <a:gd name="T4" fmla="*/ 0 w 11"/>
                  <a:gd name="T5" fmla="*/ 6 h 14"/>
                  <a:gd name="T6" fmla="*/ 3 w 11"/>
                  <a:gd name="T7" fmla="*/ 14 h 14"/>
                  <a:gd name="T8" fmla="*/ 9 w 11"/>
                  <a:gd name="T9" fmla="*/ 11 h 14"/>
                </a:gdLst>
                <a:ahLst/>
                <a:cxnLst>
                  <a:cxn ang="0">
                    <a:pos x="T0" y="T1"/>
                  </a:cxn>
                  <a:cxn ang="0">
                    <a:pos x="T2" y="T3"/>
                  </a:cxn>
                  <a:cxn ang="0">
                    <a:pos x="T4" y="T5"/>
                  </a:cxn>
                  <a:cxn ang="0">
                    <a:pos x="T6" y="T7"/>
                  </a:cxn>
                  <a:cxn ang="0">
                    <a:pos x="T8" y="T9"/>
                  </a:cxn>
                </a:cxnLst>
                <a:rect l="0" t="0" r="r" b="b"/>
                <a:pathLst>
                  <a:path w="11" h="14">
                    <a:moveTo>
                      <a:pt x="9" y="11"/>
                    </a:moveTo>
                    <a:cubicBezTo>
                      <a:pt x="11" y="10"/>
                      <a:pt x="4" y="2"/>
                      <a:pt x="5" y="0"/>
                    </a:cubicBezTo>
                    <a:cubicBezTo>
                      <a:pt x="0" y="6"/>
                      <a:pt x="0" y="6"/>
                      <a:pt x="0" y="6"/>
                    </a:cubicBezTo>
                    <a:cubicBezTo>
                      <a:pt x="0" y="6"/>
                      <a:pt x="3" y="12"/>
                      <a:pt x="3" y="14"/>
                    </a:cubicBezTo>
                    <a:lnTo>
                      <a:pt x="9" y="1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707">
                <a:extLst>
                  <a:ext uri="{FF2B5EF4-FFF2-40B4-BE49-F238E27FC236}">
                    <a16:creationId xmlns:a16="http://schemas.microsoft.com/office/drawing/2014/main" id="{7C93EB08-A30F-439A-8B23-8ACB6659F535}"/>
                  </a:ext>
                </a:extLst>
              </p:cNvPr>
              <p:cNvSpPr>
                <a:spLocks/>
              </p:cNvSpPr>
              <p:nvPr/>
            </p:nvSpPr>
            <p:spPr bwMode="auto">
              <a:xfrm>
                <a:off x="4996627" y="1619980"/>
                <a:ext cx="22090" cy="15778"/>
              </a:xfrm>
              <a:custGeom>
                <a:avLst/>
                <a:gdLst>
                  <a:gd name="T0" fmla="*/ 0 w 7"/>
                  <a:gd name="T1" fmla="*/ 0 h 5"/>
                  <a:gd name="T2" fmla="*/ 1 w 7"/>
                  <a:gd name="T3" fmla="*/ 3 h 5"/>
                  <a:gd name="T4" fmla="*/ 2 w 7"/>
                  <a:gd name="T5" fmla="*/ 5 h 5"/>
                  <a:gd name="T6" fmla="*/ 7 w 7"/>
                  <a:gd name="T7" fmla="*/ 0 h 5"/>
                  <a:gd name="T8" fmla="*/ 1 w 7"/>
                  <a:gd name="T9" fmla="*/ 0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cubicBezTo>
                      <a:pt x="0" y="1"/>
                      <a:pt x="0" y="3"/>
                      <a:pt x="1" y="3"/>
                    </a:cubicBezTo>
                    <a:cubicBezTo>
                      <a:pt x="2" y="4"/>
                      <a:pt x="2" y="5"/>
                      <a:pt x="2" y="5"/>
                    </a:cubicBezTo>
                    <a:cubicBezTo>
                      <a:pt x="7" y="0"/>
                      <a:pt x="7" y="0"/>
                      <a:pt x="7" y="0"/>
                    </a:cubicBezTo>
                    <a:cubicBezTo>
                      <a:pt x="1" y="0"/>
                      <a:pt x="1" y="0"/>
                      <a:pt x="1" y="0"/>
                    </a:cubicBezTo>
                    <a:lnTo>
                      <a:pt x="0"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708">
                <a:extLst>
                  <a:ext uri="{FF2B5EF4-FFF2-40B4-BE49-F238E27FC236}">
                    <a16:creationId xmlns:a16="http://schemas.microsoft.com/office/drawing/2014/main" id="{1F144E98-D719-49D4-9F44-F8160D2C7308}"/>
                  </a:ext>
                </a:extLst>
              </p:cNvPr>
              <p:cNvSpPr>
                <a:spLocks/>
              </p:cNvSpPr>
              <p:nvPr/>
            </p:nvSpPr>
            <p:spPr bwMode="auto">
              <a:xfrm>
                <a:off x="4999783" y="1601046"/>
                <a:ext cx="41024" cy="31557"/>
              </a:xfrm>
              <a:custGeom>
                <a:avLst/>
                <a:gdLst>
                  <a:gd name="T0" fmla="*/ 11 w 13"/>
                  <a:gd name="T1" fmla="*/ 9 h 10"/>
                  <a:gd name="T2" fmla="*/ 0 w 13"/>
                  <a:gd name="T3" fmla="*/ 6 h 10"/>
                  <a:gd name="T4" fmla="*/ 5 w 13"/>
                  <a:gd name="T5" fmla="*/ 0 h 10"/>
                  <a:gd name="T6" fmla="*/ 13 w 13"/>
                  <a:gd name="T7" fmla="*/ 2 h 10"/>
                  <a:gd name="T8" fmla="*/ 11 w 13"/>
                  <a:gd name="T9" fmla="*/ 9 h 10"/>
                </a:gdLst>
                <a:ahLst/>
                <a:cxnLst>
                  <a:cxn ang="0">
                    <a:pos x="T0" y="T1"/>
                  </a:cxn>
                  <a:cxn ang="0">
                    <a:pos x="T2" y="T3"/>
                  </a:cxn>
                  <a:cxn ang="0">
                    <a:pos x="T4" y="T5"/>
                  </a:cxn>
                  <a:cxn ang="0">
                    <a:pos x="T6" y="T7"/>
                  </a:cxn>
                  <a:cxn ang="0">
                    <a:pos x="T8" y="T9"/>
                  </a:cxn>
                </a:cxnLst>
                <a:rect l="0" t="0" r="r" b="b"/>
                <a:pathLst>
                  <a:path w="13" h="10">
                    <a:moveTo>
                      <a:pt x="11" y="9"/>
                    </a:moveTo>
                    <a:cubicBezTo>
                      <a:pt x="10" y="10"/>
                      <a:pt x="1" y="5"/>
                      <a:pt x="0" y="6"/>
                    </a:cubicBezTo>
                    <a:cubicBezTo>
                      <a:pt x="5" y="0"/>
                      <a:pt x="5" y="0"/>
                      <a:pt x="5" y="0"/>
                    </a:cubicBezTo>
                    <a:cubicBezTo>
                      <a:pt x="5" y="0"/>
                      <a:pt x="12" y="3"/>
                      <a:pt x="13" y="2"/>
                    </a:cubicBezTo>
                    <a:lnTo>
                      <a:pt x="11"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709">
                <a:extLst>
                  <a:ext uri="{FF2B5EF4-FFF2-40B4-BE49-F238E27FC236}">
                    <a16:creationId xmlns:a16="http://schemas.microsoft.com/office/drawing/2014/main" id="{2FD8F5E3-FDCA-4C2D-B280-FE2FD4C163E2}"/>
                  </a:ext>
                </a:extLst>
              </p:cNvPr>
              <p:cNvSpPr>
                <a:spLocks/>
              </p:cNvSpPr>
              <p:nvPr/>
            </p:nvSpPr>
            <p:spPr bwMode="auto">
              <a:xfrm>
                <a:off x="5021873" y="1537932"/>
                <a:ext cx="83626" cy="91515"/>
              </a:xfrm>
              <a:custGeom>
                <a:avLst/>
                <a:gdLst>
                  <a:gd name="T0" fmla="*/ 15 w 27"/>
                  <a:gd name="T1" fmla="*/ 16 h 29"/>
                  <a:gd name="T2" fmla="*/ 16 w 27"/>
                  <a:gd name="T3" fmla="*/ 16 h 29"/>
                  <a:gd name="T4" fmla="*/ 27 w 27"/>
                  <a:gd name="T5" fmla="*/ 3 h 29"/>
                  <a:gd name="T6" fmla="*/ 16 w 27"/>
                  <a:gd name="T7" fmla="*/ 0 h 29"/>
                  <a:gd name="T8" fmla="*/ 14 w 27"/>
                  <a:gd name="T9" fmla="*/ 3 h 29"/>
                  <a:gd name="T10" fmla="*/ 15 w 27"/>
                  <a:gd name="T11" fmla="*/ 3 h 29"/>
                  <a:gd name="T12" fmla="*/ 10 w 27"/>
                  <a:gd name="T13" fmla="*/ 11 h 29"/>
                  <a:gd name="T14" fmla="*/ 3 w 27"/>
                  <a:gd name="T15" fmla="*/ 17 h 29"/>
                  <a:gd name="T16" fmla="*/ 2 w 27"/>
                  <a:gd name="T17" fmla="*/ 16 h 29"/>
                  <a:gd name="T18" fmla="*/ 0 w 27"/>
                  <a:gd name="T19" fmla="*/ 18 h 29"/>
                  <a:gd name="T20" fmla="*/ 4 w 27"/>
                  <a:gd name="T21" fmla="*/ 29 h 29"/>
                  <a:gd name="T22" fmla="*/ 15 w 27"/>
                  <a:gd name="T2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15" y="16"/>
                    </a:moveTo>
                    <a:cubicBezTo>
                      <a:pt x="16" y="16"/>
                      <a:pt x="16" y="16"/>
                      <a:pt x="16" y="16"/>
                    </a:cubicBezTo>
                    <a:cubicBezTo>
                      <a:pt x="27" y="3"/>
                      <a:pt x="27" y="3"/>
                      <a:pt x="27" y="3"/>
                    </a:cubicBezTo>
                    <a:cubicBezTo>
                      <a:pt x="26" y="4"/>
                      <a:pt x="16" y="0"/>
                      <a:pt x="16" y="0"/>
                    </a:cubicBezTo>
                    <a:cubicBezTo>
                      <a:pt x="14" y="3"/>
                      <a:pt x="14" y="3"/>
                      <a:pt x="14" y="3"/>
                    </a:cubicBezTo>
                    <a:cubicBezTo>
                      <a:pt x="15" y="3"/>
                      <a:pt x="15" y="3"/>
                      <a:pt x="15" y="3"/>
                    </a:cubicBezTo>
                    <a:cubicBezTo>
                      <a:pt x="15" y="3"/>
                      <a:pt x="13" y="7"/>
                      <a:pt x="10" y="11"/>
                    </a:cubicBezTo>
                    <a:cubicBezTo>
                      <a:pt x="7" y="14"/>
                      <a:pt x="3" y="17"/>
                      <a:pt x="3" y="17"/>
                    </a:cubicBezTo>
                    <a:cubicBezTo>
                      <a:pt x="2" y="16"/>
                      <a:pt x="2" y="16"/>
                      <a:pt x="2" y="16"/>
                    </a:cubicBezTo>
                    <a:cubicBezTo>
                      <a:pt x="0" y="18"/>
                      <a:pt x="0" y="18"/>
                      <a:pt x="0" y="18"/>
                    </a:cubicBezTo>
                    <a:cubicBezTo>
                      <a:pt x="0" y="18"/>
                      <a:pt x="5" y="27"/>
                      <a:pt x="4" y="29"/>
                    </a:cubicBezTo>
                    <a:lnTo>
                      <a:pt x="15"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710">
                <a:extLst>
                  <a:ext uri="{FF2B5EF4-FFF2-40B4-BE49-F238E27FC236}">
                    <a16:creationId xmlns:a16="http://schemas.microsoft.com/office/drawing/2014/main" id="{64904CF8-7A3C-4553-853C-AED609B2C711}"/>
                  </a:ext>
                </a:extLst>
              </p:cNvPr>
              <p:cNvSpPr>
                <a:spLocks/>
              </p:cNvSpPr>
              <p:nvPr/>
            </p:nvSpPr>
            <p:spPr bwMode="auto">
              <a:xfrm>
                <a:off x="5009250" y="1526888"/>
                <a:ext cx="96249" cy="99404"/>
              </a:xfrm>
              <a:custGeom>
                <a:avLst/>
                <a:gdLst>
                  <a:gd name="T0" fmla="*/ 24 w 31"/>
                  <a:gd name="T1" fmla="*/ 24 h 32"/>
                  <a:gd name="T2" fmla="*/ 26 w 31"/>
                  <a:gd name="T3" fmla="*/ 0 h 32"/>
                  <a:gd name="T4" fmla="*/ 14 w 31"/>
                  <a:gd name="T5" fmla="*/ 15 h 32"/>
                  <a:gd name="T6" fmla="*/ 0 w 31"/>
                  <a:gd name="T7" fmla="*/ 28 h 32"/>
                  <a:gd name="T8" fmla="*/ 24 w 31"/>
                  <a:gd name="T9" fmla="*/ 24 h 32"/>
                </a:gdLst>
                <a:ahLst/>
                <a:cxnLst>
                  <a:cxn ang="0">
                    <a:pos x="T0" y="T1"/>
                  </a:cxn>
                  <a:cxn ang="0">
                    <a:pos x="T2" y="T3"/>
                  </a:cxn>
                  <a:cxn ang="0">
                    <a:pos x="T4" y="T5"/>
                  </a:cxn>
                  <a:cxn ang="0">
                    <a:pos x="T6" y="T7"/>
                  </a:cxn>
                  <a:cxn ang="0">
                    <a:pos x="T8" y="T9"/>
                  </a:cxn>
                </a:cxnLst>
                <a:rect l="0" t="0" r="r" b="b"/>
                <a:pathLst>
                  <a:path w="31" h="32">
                    <a:moveTo>
                      <a:pt x="24" y="24"/>
                    </a:moveTo>
                    <a:cubicBezTo>
                      <a:pt x="31" y="10"/>
                      <a:pt x="26" y="0"/>
                      <a:pt x="26" y="0"/>
                    </a:cubicBezTo>
                    <a:cubicBezTo>
                      <a:pt x="26" y="0"/>
                      <a:pt x="23" y="6"/>
                      <a:pt x="14" y="15"/>
                    </a:cubicBezTo>
                    <a:cubicBezTo>
                      <a:pt x="6" y="24"/>
                      <a:pt x="0" y="28"/>
                      <a:pt x="0" y="28"/>
                    </a:cubicBezTo>
                    <a:cubicBezTo>
                      <a:pt x="0" y="28"/>
                      <a:pt x="11" y="32"/>
                      <a:pt x="24" y="2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711">
                <a:extLst>
                  <a:ext uri="{FF2B5EF4-FFF2-40B4-BE49-F238E27FC236}">
                    <a16:creationId xmlns:a16="http://schemas.microsoft.com/office/drawing/2014/main" id="{C7F7F560-1A13-47FC-AF25-1FD5348D40F1}"/>
                  </a:ext>
                </a:extLst>
              </p:cNvPr>
              <p:cNvSpPr>
                <a:spLocks/>
              </p:cNvSpPr>
              <p:nvPr/>
            </p:nvSpPr>
            <p:spPr bwMode="auto">
              <a:xfrm>
                <a:off x="5067631" y="1537932"/>
                <a:ext cx="25246" cy="47335"/>
              </a:xfrm>
              <a:custGeom>
                <a:avLst/>
                <a:gdLst>
                  <a:gd name="T0" fmla="*/ 6 w 8"/>
                  <a:gd name="T1" fmla="*/ 15 h 15"/>
                  <a:gd name="T2" fmla="*/ 6 w 8"/>
                  <a:gd name="T3" fmla="*/ 0 h 15"/>
                  <a:gd name="T4" fmla="*/ 0 w 8"/>
                  <a:gd name="T5" fmla="*/ 10 h 15"/>
                  <a:gd name="T6" fmla="*/ 6 w 8"/>
                  <a:gd name="T7" fmla="*/ 15 h 15"/>
                </a:gdLst>
                <a:ahLst/>
                <a:cxnLst>
                  <a:cxn ang="0">
                    <a:pos x="T0" y="T1"/>
                  </a:cxn>
                  <a:cxn ang="0">
                    <a:pos x="T2" y="T3"/>
                  </a:cxn>
                  <a:cxn ang="0">
                    <a:pos x="T4" y="T5"/>
                  </a:cxn>
                  <a:cxn ang="0">
                    <a:pos x="T6" y="T7"/>
                  </a:cxn>
                </a:cxnLst>
                <a:rect l="0" t="0" r="r" b="b"/>
                <a:pathLst>
                  <a:path w="8" h="15">
                    <a:moveTo>
                      <a:pt x="6" y="15"/>
                    </a:moveTo>
                    <a:cubicBezTo>
                      <a:pt x="8" y="5"/>
                      <a:pt x="6" y="0"/>
                      <a:pt x="6" y="0"/>
                    </a:cubicBezTo>
                    <a:cubicBezTo>
                      <a:pt x="6" y="0"/>
                      <a:pt x="4" y="6"/>
                      <a:pt x="0" y="10"/>
                    </a:cubicBez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712">
                <a:extLst>
                  <a:ext uri="{FF2B5EF4-FFF2-40B4-BE49-F238E27FC236}">
                    <a16:creationId xmlns:a16="http://schemas.microsoft.com/office/drawing/2014/main" id="{D27AD5F8-0AD2-432F-A37B-F8446F4288CF}"/>
                  </a:ext>
                </a:extLst>
              </p:cNvPr>
              <p:cNvSpPr>
                <a:spLocks/>
              </p:cNvSpPr>
              <p:nvPr/>
            </p:nvSpPr>
            <p:spPr bwMode="auto">
              <a:xfrm>
                <a:off x="5021873" y="1588423"/>
                <a:ext cx="45758" cy="28401"/>
              </a:xfrm>
              <a:custGeom>
                <a:avLst/>
                <a:gdLst>
                  <a:gd name="T0" fmla="*/ 15 w 15"/>
                  <a:gd name="T1" fmla="*/ 5 h 9"/>
                  <a:gd name="T2" fmla="*/ 0 w 15"/>
                  <a:gd name="T3" fmla="*/ 7 h 9"/>
                  <a:gd name="T4" fmla="*/ 10 w 15"/>
                  <a:gd name="T5" fmla="*/ 0 h 9"/>
                  <a:gd name="T6" fmla="*/ 15 w 15"/>
                  <a:gd name="T7" fmla="*/ 5 h 9"/>
                </a:gdLst>
                <a:ahLst/>
                <a:cxnLst>
                  <a:cxn ang="0">
                    <a:pos x="T0" y="T1"/>
                  </a:cxn>
                  <a:cxn ang="0">
                    <a:pos x="T2" y="T3"/>
                  </a:cxn>
                  <a:cxn ang="0">
                    <a:pos x="T4" y="T5"/>
                  </a:cxn>
                  <a:cxn ang="0">
                    <a:pos x="T6" y="T7"/>
                  </a:cxn>
                </a:cxnLst>
                <a:rect l="0" t="0" r="r" b="b"/>
                <a:pathLst>
                  <a:path w="15" h="9">
                    <a:moveTo>
                      <a:pt x="15" y="5"/>
                    </a:moveTo>
                    <a:cubicBezTo>
                      <a:pt x="5" y="9"/>
                      <a:pt x="0" y="7"/>
                      <a:pt x="0" y="7"/>
                    </a:cubicBezTo>
                    <a:cubicBezTo>
                      <a:pt x="0" y="7"/>
                      <a:pt x="6" y="4"/>
                      <a:pt x="10" y="0"/>
                    </a:cubicBezTo>
                    <a:lnTo>
                      <a:pt x="1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8" name="Freeform 713">
                <a:extLst>
                  <a:ext uri="{FF2B5EF4-FFF2-40B4-BE49-F238E27FC236}">
                    <a16:creationId xmlns:a16="http://schemas.microsoft.com/office/drawing/2014/main" id="{B0E502BD-9604-4B43-AFE0-DF7665A729D3}"/>
                  </a:ext>
                </a:extLst>
              </p:cNvPr>
              <p:cNvSpPr>
                <a:spLocks/>
              </p:cNvSpPr>
              <p:nvPr/>
            </p:nvSpPr>
            <p:spPr bwMode="auto">
              <a:xfrm>
                <a:off x="5061319" y="1582112"/>
                <a:ext cx="18934" cy="15778"/>
              </a:xfrm>
              <a:custGeom>
                <a:avLst/>
                <a:gdLst>
                  <a:gd name="T0" fmla="*/ 6 w 12"/>
                  <a:gd name="T1" fmla="*/ 10 h 10"/>
                  <a:gd name="T2" fmla="*/ 8 w 12"/>
                  <a:gd name="T3" fmla="*/ 8 h 10"/>
                  <a:gd name="T4" fmla="*/ 12 w 12"/>
                  <a:gd name="T5" fmla="*/ 10 h 10"/>
                  <a:gd name="T6" fmla="*/ 12 w 12"/>
                  <a:gd name="T7" fmla="*/ 10 h 10"/>
                  <a:gd name="T8" fmla="*/ 10 w 12"/>
                  <a:gd name="T9" fmla="*/ 6 h 10"/>
                  <a:gd name="T10" fmla="*/ 12 w 12"/>
                  <a:gd name="T11" fmla="*/ 4 h 10"/>
                  <a:gd name="T12" fmla="*/ 10 w 12"/>
                  <a:gd name="T13" fmla="*/ 2 h 10"/>
                  <a:gd name="T14" fmla="*/ 8 w 12"/>
                  <a:gd name="T15" fmla="*/ 4 h 10"/>
                  <a:gd name="T16" fmla="*/ 2 w 12"/>
                  <a:gd name="T17" fmla="*/ 0 h 10"/>
                  <a:gd name="T18" fmla="*/ 0 w 12"/>
                  <a:gd name="T19" fmla="*/ 2 h 10"/>
                  <a:gd name="T20" fmla="*/ 6 w 12"/>
                  <a:gd name="T21" fmla="*/ 6 h 10"/>
                  <a:gd name="T22" fmla="*/ 4 w 12"/>
                  <a:gd name="T23" fmla="*/ 10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8"/>
                    </a:lnTo>
                    <a:lnTo>
                      <a:pt x="12" y="10"/>
                    </a:lnTo>
                    <a:lnTo>
                      <a:pt x="12" y="10"/>
                    </a:lnTo>
                    <a:lnTo>
                      <a:pt x="10" y="6"/>
                    </a:lnTo>
                    <a:lnTo>
                      <a:pt x="12" y="4"/>
                    </a:lnTo>
                    <a:lnTo>
                      <a:pt x="10" y="2"/>
                    </a:lnTo>
                    <a:lnTo>
                      <a:pt x="8" y="4"/>
                    </a:lnTo>
                    <a:lnTo>
                      <a:pt x="2" y="0"/>
                    </a:lnTo>
                    <a:lnTo>
                      <a:pt x="0" y="2"/>
                    </a:lnTo>
                    <a:lnTo>
                      <a:pt x="6" y="6"/>
                    </a:lnTo>
                    <a:lnTo>
                      <a:pt x="4" y="10"/>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19" name="Group 718"/>
              <p:cNvGrpSpPr/>
              <p:nvPr/>
            </p:nvGrpSpPr>
            <p:grpSpPr>
              <a:xfrm>
                <a:off x="2708610" y="239799"/>
                <a:ext cx="6861396" cy="6425282"/>
                <a:chOff x="2708610" y="239799"/>
                <a:chExt cx="6861396" cy="6425282"/>
              </a:xfrm>
            </p:grpSpPr>
            <p:pic>
              <p:nvPicPr>
                <p:cNvPr id="720" name="Picture 719"/>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93662" y="239799"/>
                  <a:ext cx="896216" cy="951795"/>
                </a:xfrm>
                <a:prstGeom prst="rect">
                  <a:avLst/>
                </a:prstGeom>
                <a:ln>
                  <a:noFill/>
                </a:ln>
                <a:effectLst>
                  <a:outerShdw blurRad="292100" dist="139700" dir="2700000" algn="tl" rotWithShape="0">
                    <a:srgbClr val="333333">
                      <a:alpha val="65000"/>
                    </a:srgbClr>
                  </a:outerShdw>
                </a:effectLst>
              </p:spPr>
            </p:pic>
            <p:pic>
              <p:nvPicPr>
                <p:cNvPr id="721" name="Picture 720"/>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207488">
                  <a:off x="6033270" y="5713286"/>
                  <a:ext cx="896216" cy="951795"/>
                </a:xfrm>
                <a:prstGeom prst="rect">
                  <a:avLst/>
                </a:prstGeom>
                <a:ln>
                  <a:noFill/>
                </a:ln>
                <a:effectLst>
                  <a:outerShdw blurRad="292100" dist="139700" dir="2700000" algn="tl" rotWithShape="0">
                    <a:srgbClr val="333333">
                      <a:alpha val="65000"/>
                    </a:srgbClr>
                  </a:outerShdw>
                </a:effectLst>
              </p:spPr>
            </p:pic>
            <p:pic>
              <p:nvPicPr>
                <p:cNvPr id="722" name="Picture 721"/>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049267">
                  <a:off x="3773257" y="5034520"/>
                  <a:ext cx="896216" cy="951795"/>
                </a:xfrm>
                <a:prstGeom prst="rect">
                  <a:avLst/>
                </a:prstGeom>
                <a:ln>
                  <a:noFill/>
                </a:ln>
                <a:effectLst>
                  <a:outerShdw blurRad="292100" dist="139700" dir="2700000" algn="tl" rotWithShape="0">
                    <a:srgbClr val="333333">
                      <a:alpha val="65000"/>
                    </a:srgbClr>
                  </a:outerShdw>
                </a:effectLst>
              </p:spPr>
            </p:pic>
            <p:pic>
              <p:nvPicPr>
                <p:cNvPr id="723" name="Picture 72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8834728">
                  <a:off x="7928306" y="4723943"/>
                  <a:ext cx="896216" cy="951795"/>
                </a:xfrm>
                <a:prstGeom prst="rect">
                  <a:avLst/>
                </a:prstGeom>
                <a:ln>
                  <a:noFill/>
                </a:ln>
                <a:effectLst>
                  <a:outerShdw blurRad="292100" dist="139700" dir="2700000" algn="tl" rotWithShape="0">
                    <a:srgbClr val="333333">
                      <a:alpha val="65000"/>
                    </a:srgbClr>
                  </a:outerShdw>
                </a:effectLst>
              </p:spPr>
            </p:pic>
            <p:pic>
              <p:nvPicPr>
                <p:cNvPr id="724" name="Picture 72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5933716">
                  <a:off x="2736400" y="2928528"/>
                  <a:ext cx="896216" cy="951795"/>
                </a:xfrm>
                <a:prstGeom prst="rect">
                  <a:avLst/>
                </a:prstGeom>
                <a:ln>
                  <a:noFill/>
                </a:ln>
                <a:effectLst>
                  <a:outerShdw blurRad="292100" dist="139700" dir="2700000" algn="tl" rotWithShape="0">
                    <a:srgbClr val="333333">
                      <a:alpha val="65000"/>
                    </a:srgbClr>
                  </a:outerShdw>
                </a:effectLst>
              </p:spPr>
            </p:pic>
            <p:pic>
              <p:nvPicPr>
                <p:cNvPr id="725" name="Picture 724"/>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096880">
                  <a:off x="3566474" y="1156763"/>
                  <a:ext cx="896216" cy="951795"/>
                </a:xfrm>
                <a:prstGeom prst="rect">
                  <a:avLst/>
                </a:prstGeom>
                <a:ln>
                  <a:noFill/>
                </a:ln>
                <a:effectLst>
                  <a:outerShdw blurRad="292100" dist="139700" dir="2700000" algn="tl" rotWithShape="0">
                    <a:srgbClr val="333333">
                      <a:alpha val="65000"/>
                    </a:srgbClr>
                  </a:outerShdw>
                </a:effectLst>
              </p:spPr>
            </p:pic>
            <p:pic>
              <p:nvPicPr>
                <p:cNvPr id="726" name="Picture 7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5237850">
                  <a:off x="8646001" y="2579771"/>
                  <a:ext cx="896216" cy="951795"/>
                </a:xfrm>
                <a:prstGeom prst="rect">
                  <a:avLst/>
                </a:prstGeom>
                <a:ln>
                  <a:noFill/>
                </a:ln>
                <a:effectLst>
                  <a:outerShdw blurRad="292100" dist="139700" dir="2700000" algn="tl" rotWithShape="0">
                    <a:srgbClr val="333333">
                      <a:alpha val="65000"/>
                    </a:srgbClr>
                  </a:outerShdw>
                </a:effectLst>
              </p:spPr>
            </p:pic>
            <p:pic>
              <p:nvPicPr>
                <p:cNvPr id="727" name="Picture 726"/>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62033">
                  <a:off x="7566921" y="795074"/>
                  <a:ext cx="896216" cy="951795"/>
                </a:xfrm>
                <a:prstGeom prst="rect">
                  <a:avLst/>
                </a:prstGeom>
                <a:ln>
                  <a:noFill/>
                </a:ln>
                <a:effectLst>
                  <a:outerShdw blurRad="292100" dist="139700" dir="2700000" algn="tl" rotWithShape="0">
                    <a:srgbClr val="333333">
                      <a:alpha val="65000"/>
                    </a:srgbClr>
                  </a:outerShdw>
                </a:effectLst>
              </p:spPr>
            </p:pic>
          </p:grpSp>
        </p:grpSp>
        <p:sp>
          <p:nvSpPr>
            <p:cNvPr id="12" name="TextBox 11"/>
            <p:cNvSpPr txBox="1"/>
            <p:nvPr/>
          </p:nvSpPr>
          <p:spPr>
            <a:xfrm>
              <a:off x="4557926" y="2701920"/>
              <a:ext cx="2624430" cy="1571923"/>
            </a:xfrm>
            <a:prstGeom prst="rect">
              <a:avLst/>
            </a:prstGeom>
            <a:noFill/>
          </p:spPr>
          <p:txBody>
            <a:bodyPr wrap="none" rtlCol="0">
              <a:spAutoFit/>
            </a:bodyPr>
            <a:lstStyle/>
            <a:p>
              <a:pPr algn="ctr"/>
              <a:r>
                <a:rPr lang="en-GB" sz="600" b="1" dirty="0" smtClean="0">
                  <a:solidFill>
                    <a:srgbClr val="002060"/>
                  </a:solidFill>
                  <a:latin typeface="Segoe Script" panose="030B0504020000000003" pitchFamily="66" charset="0"/>
                </a:rPr>
                <a:t>Being the </a:t>
              </a:r>
            </a:p>
            <a:p>
              <a:pPr algn="ctr"/>
              <a:r>
                <a:rPr lang="en-GB" sz="600" b="1" dirty="0" smtClean="0">
                  <a:solidFill>
                    <a:srgbClr val="002060"/>
                  </a:solidFill>
                  <a:latin typeface="Segoe Script" panose="030B0504020000000003" pitchFamily="66" charset="0"/>
                </a:rPr>
                <a:t>best that </a:t>
              </a:r>
            </a:p>
            <a:p>
              <a:pPr algn="ctr"/>
              <a:r>
                <a:rPr lang="en-GB" sz="600" b="1" dirty="0" smtClean="0">
                  <a:solidFill>
                    <a:srgbClr val="002060"/>
                  </a:solidFill>
                  <a:latin typeface="Segoe Script" panose="030B0504020000000003" pitchFamily="66" charset="0"/>
                </a:rPr>
                <a:t>we can be</a:t>
              </a:r>
              <a:endParaRPr lang="en-GB" sz="600" b="1" dirty="0">
                <a:solidFill>
                  <a:srgbClr val="002060"/>
                </a:solidFill>
                <a:latin typeface="Segoe Script" panose="030B0504020000000003" pitchFamily="66" charset="0"/>
              </a:endParaRPr>
            </a:p>
          </p:txBody>
        </p:sp>
      </p:grpSp>
    </p:spTree>
    <p:extLst>
      <p:ext uri="{BB962C8B-B14F-4D97-AF65-F5344CB8AC3E}">
        <p14:creationId xmlns:p14="http://schemas.microsoft.com/office/powerpoint/2010/main" val="95396850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chemeClr val="accent2">
                    <a:lumMod val="75000"/>
                  </a:schemeClr>
                </a:solidFill>
                <a:effectLst>
                  <a:outerShdw blurRad="50800" dist="39000" dir="5460000" algn="tl">
                    <a:srgbClr val="000000">
                      <a:alpha val="38000"/>
                    </a:srgbClr>
                  </a:outerShdw>
                </a:effectLst>
              </a:defRPr>
            </a:lvl1pPr>
          </a:lstStyle>
          <a:p>
            <a:pPr lvl="0"/>
            <a:r>
              <a:rPr lang="en-US" dirty="0"/>
              <a:t>Click to edit Master title style</a:t>
            </a:r>
            <a:endParaRPr lang="en-GB" dirty="0"/>
          </a:p>
        </p:txBody>
      </p:sp>
      <p:sp>
        <p:nvSpPr>
          <p:cNvPr id="3" name="Vertical Text Placeholder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txBox="1">
            <a:spLocks noGrp="1"/>
          </p:cNvSpPr>
          <p:nvPr>
            <p:ph type="dt" sz="half" idx="7"/>
          </p:nvPr>
        </p:nvSpPr>
        <p:spPr/>
        <p:txBody>
          <a:bodyPr/>
          <a:lstStyle>
            <a:lvl1pPr>
              <a:defRPr/>
            </a:lvl1pPr>
          </a:lstStyle>
          <a:p>
            <a:pPr lvl="0"/>
            <a:fld id="{8AC82526-C7DA-43A9-B8BD-04E0D17FACD4}" type="datetime1">
              <a:rPr lang="en-GB"/>
              <a:pPr lvl="0"/>
              <a:t>18/09/2024</a:t>
            </a:fld>
            <a:endParaRPr lang="en-GB"/>
          </a:p>
        </p:txBody>
      </p:sp>
      <p:sp>
        <p:nvSpPr>
          <p:cNvPr id="5" name="Footer Placeholder 4"/>
          <p:cNvSpPr txBox="1">
            <a:spLocks noGrp="1"/>
          </p:cNvSpPr>
          <p:nvPr>
            <p:ph type="ftr" sz="quarter" idx="9"/>
          </p:nvPr>
        </p:nvSpPr>
        <p:spPr/>
        <p:txBody>
          <a:bodyPr/>
          <a:lstStyle>
            <a:lvl1pPr>
              <a:defRPr/>
            </a:lvl1pPr>
          </a:lstStyle>
          <a:p>
            <a:pPr lvl="0"/>
            <a:endParaRPr lang="en-GB"/>
          </a:p>
        </p:txBody>
      </p:sp>
      <p:sp>
        <p:nvSpPr>
          <p:cNvPr id="6" name="Slide Number Placeholder 5"/>
          <p:cNvSpPr txBox="1">
            <a:spLocks noGrp="1"/>
          </p:cNvSpPr>
          <p:nvPr>
            <p:ph type="sldNum" sz="quarter" idx="8"/>
          </p:nvPr>
        </p:nvSpPr>
        <p:spPr/>
        <p:txBody>
          <a:bodyPr/>
          <a:lstStyle>
            <a:lvl1pPr>
              <a:defRPr/>
            </a:lvl1pPr>
          </a:lstStyle>
          <a:p>
            <a:pPr lvl="0"/>
            <a:fld id="{471251D8-DA62-43CD-A9B2-F7705E5CCD19}" type="slidenum">
              <a:t>‹#›</a:t>
            </a:fld>
            <a:endParaRPr lang="en-GB"/>
          </a:p>
        </p:txBody>
      </p:sp>
      <p:grpSp>
        <p:nvGrpSpPr>
          <p:cNvPr id="9" name="Group 8"/>
          <p:cNvGrpSpPr/>
          <p:nvPr userDrawn="1"/>
        </p:nvGrpSpPr>
        <p:grpSpPr>
          <a:xfrm>
            <a:off x="160437" y="44624"/>
            <a:ext cx="1603251" cy="1539614"/>
            <a:chOff x="2392685" y="0"/>
            <a:chExt cx="6977232" cy="6552790"/>
          </a:xfrm>
        </p:grpSpPr>
        <p:grpSp>
          <p:nvGrpSpPr>
            <p:cNvPr id="10" name="Group 9"/>
            <p:cNvGrpSpPr/>
            <p:nvPr/>
          </p:nvGrpSpPr>
          <p:grpSpPr>
            <a:xfrm>
              <a:off x="2392685" y="0"/>
              <a:ext cx="6977232" cy="6552790"/>
              <a:chOff x="2674039" y="157318"/>
              <a:chExt cx="6977232" cy="6552790"/>
            </a:xfrm>
          </p:grpSpPr>
          <p:sp>
            <p:nvSpPr>
              <p:cNvPr id="12" name="Freeform 22">
                <a:extLst>
                  <a:ext uri="{FF2B5EF4-FFF2-40B4-BE49-F238E27FC236}">
                    <a16:creationId xmlns:a16="http://schemas.microsoft.com/office/drawing/2014/main" id="{556E320C-2EBC-4BDD-AD02-9858028587A3}"/>
                  </a:ext>
                </a:extLst>
              </p:cNvPr>
              <p:cNvSpPr>
                <a:spLocks/>
              </p:cNvSpPr>
              <p:nvPr/>
            </p:nvSpPr>
            <p:spPr bwMode="auto">
              <a:xfrm>
                <a:off x="6091249" y="1503220"/>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B7762F"/>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5">
                <a:extLst>
                  <a:ext uri="{FF2B5EF4-FFF2-40B4-BE49-F238E27FC236}">
                    <a16:creationId xmlns:a16="http://schemas.microsoft.com/office/drawing/2014/main" id="{4B8DFA6B-03F6-4883-9FAF-CEE50EEE42EB}"/>
                  </a:ext>
                </a:extLst>
              </p:cNvPr>
              <p:cNvSpPr>
                <a:spLocks/>
              </p:cNvSpPr>
              <p:nvPr/>
            </p:nvSpPr>
            <p:spPr bwMode="auto">
              <a:xfrm>
                <a:off x="4106722" y="916261"/>
                <a:ext cx="429174" cy="498599"/>
              </a:xfrm>
              <a:custGeom>
                <a:avLst/>
                <a:gdLst>
                  <a:gd name="T0" fmla="*/ 138 w 138"/>
                  <a:gd name="T1" fmla="*/ 55 h 160"/>
                  <a:gd name="T2" fmla="*/ 109 w 138"/>
                  <a:gd name="T3" fmla="*/ 64 h 160"/>
                  <a:gd name="T4" fmla="*/ 54 w 138"/>
                  <a:gd name="T5" fmla="*/ 19 h 160"/>
                  <a:gd name="T6" fmla="*/ 63 w 138"/>
                  <a:gd name="T7" fmla="*/ 70 h 160"/>
                  <a:gd name="T8" fmla="*/ 62 w 138"/>
                  <a:gd name="T9" fmla="*/ 147 h 160"/>
                  <a:gd name="T10" fmla="*/ 59 w 138"/>
                  <a:gd name="T11" fmla="*/ 152 h 160"/>
                  <a:gd name="T12" fmla="*/ 54 w 138"/>
                  <a:gd name="T13" fmla="*/ 158 h 160"/>
                  <a:gd name="T14" fmla="*/ 50 w 138"/>
                  <a:gd name="T15" fmla="*/ 155 h 160"/>
                  <a:gd name="T16" fmla="*/ 49 w 138"/>
                  <a:gd name="T17" fmla="*/ 154 h 160"/>
                  <a:gd name="T18" fmla="*/ 5 w 138"/>
                  <a:gd name="T19" fmla="*/ 134 h 160"/>
                  <a:gd name="T20" fmla="*/ 7 w 138"/>
                  <a:gd name="T21" fmla="*/ 126 h 160"/>
                  <a:gd name="T22" fmla="*/ 16 w 138"/>
                  <a:gd name="T23" fmla="*/ 128 h 160"/>
                  <a:gd name="T24" fmla="*/ 19 w 138"/>
                  <a:gd name="T25" fmla="*/ 126 h 160"/>
                  <a:gd name="T26" fmla="*/ 52 w 138"/>
                  <a:gd name="T27" fmla="*/ 130 h 160"/>
                  <a:gd name="T28" fmla="*/ 54 w 138"/>
                  <a:gd name="T29" fmla="*/ 85 h 160"/>
                  <a:gd name="T30" fmla="*/ 42 w 138"/>
                  <a:gd name="T31" fmla="*/ 16 h 160"/>
                  <a:gd name="T32" fmla="*/ 44 w 138"/>
                  <a:gd name="T33" fmla="*/ 9 h 160"/>
                  <a:gd name="T34" fmla="*/ 90 w 138"/>
                  <a:gd name="T35" fmla="*/ 22 h 160"/>
                  <a:gd name="T36" fmla="*/ 138 w 138"/>
                  <a:gd name="T37" fmla="*/ 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160">
                    <a:moveTo>
                      <a:pt x="138" y="55"/>
                    </a:moveTo>
                    <a:cubicBezTo>
                      <a:pt x="136" y="56"/>
                      <a:pt x="126" y="57"/>
                      <a:pt x="109" y="64"/>
                    </a:cubicBezTo>
                    <a:cubicBezTo>
                      <a:pt x="92" y="47"/>
                      <a:pt x="71" y="31"/>
                      <a:pt x="54" y="19"/>
                    </a:cubicBezTo>
                    <a:cubicBezTo>
                      <a:pt x="62" y="34"/>
                      <a:pt x="63" y="53"/>
                      <a:pt x="63" y="70"/>
                    </a:cubicBezTo>
                    <a:cubicBezTo>
                      <a:pt x="63" y="96"/>
                      <a:pt x="58" y="122"/>
                      <a:pt x="62" y="147"/>
                    </a:cubicBezTo>
                    <a:cubicBezTo>
                      <a:pt x="62" y="149"/>
                      <a:pt x="61" y="151"/>
                      <a:pt x="59" y="152"/>
                    </a:cubicBezTo>
                    <a:cubicBezTo>
                      <a:pt x="61" y="155"/>
                      <a:pt x="58" y="160"/>
                      <a:pt x="54" y="158"/>
                    </a:cubicBezTo>
                    <a:cubicBezTo>
                      <a:pt x="53" y="157"/>
                      <a:pt x="51" y="156"/>
                      <a:pt x="50" y="155"/>
                    </a:cubicBezTo>
                    <a:cubicBezTo>
                      <a:pt x="49" y="155"/>
                      <a:pt x="49" y="154"/>
                      <a:pt x="49" y="154"/>
                    </a:cubicBezTo>
                    <a:cubicBezTo>
                      <a:pt x="35" y="145"/>
                      <a:pt x="21" y="136"/>
                      <a:pt x="5" y="134"/>
                    </a:cubicBezTo>
                    <a:cubicBezTo>
                      <a:pt x="0" y="133"/>
                      <a:pt x="2" y="125"/>
                      <a:pt x="7" y="126"/>
                    </a:cubicBezTo>
                    <a:cubicBezTo>
                      <a:pt x="10" y="126"/>
                      <a:pt x="13" y="127"/>
                      <a:pt x="16" y="128"/>
                    </a:cubicBezTo>
                    <a:cubicBezTo>
                      <a:pt x="16" y="127"/>
                      <a:pt x="17" y="126"/>
                      <a:pt x="19" y="126"/>
                    </a:cubicBezTo>
                    <a:cubicBezTo>
                      <a:pt x="31" y="121"/>
                      <a:pt x="42" y="123"/>
                      <a:pt x="52" y="130"/>
                    </a:cubicBezTo>
                    <a:cubicBezTo>
                      <a:pt x="52" y="115"/>
                      <a:pt x="54" y="100"/>
                      <a:pt x="54" y="85"/>
                    </a:cubicBezTo>
                    <a:cubicBezTo>
                      <a:pt x="55" y="63"/>
                      <a:pt x="58" y="33"/>
                      <a:pt x="42" y="16"/>
                    </a:cubicBezTo>
                    <a:cubicBezTo>
                      <a:pt x="40" y="14"/>
                      <a:pt x="41" y="10"/>
                      <a:pt x="44" y="9"/>
                    </a:cubicBezTo>
                    <a:cubicBezTo>
                      <a:pt x="53" y="0"/>
                      <a:pt x="77" y="14"/>
                      <a:pt x="90" y="22"/>
                    </a:cubicBezTo>
                    <a:cubicBezTo>
                      <a:pt x="101" y="28"/>
                      <a:pt x="126" y="46"/>
                      <a:pt x="138"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6">
                <a:extLst>
                  <a:ext uri="{FF2B5EF4-FFF2-40B4-BE49-F238E27FC236}">
                    <a16:creationId xmlns:a16="http://schemas.microsoft.com/office/drawing/2014/main" id="{D254DB18-98C4-4302-A96A-E03D95E41D2A}"/>
                  </a:ext>
                </a:extLst>
              </p:cNvPr>
              <p:cNvSpPr>
                <a:spLocks/>
              </p:cNvSpPr>
              <p:nvPr/>
            </p:nvSpPr>
            <p:spPr bwMode="auto">
              <a:xfrm>
                <a:off x="4592699" y="577025"/>
                <a:ext cx="474932" cy="355015"/>
              </a:xfrm>
              <a:custGeom>
                <a:avLst/>
                <a:gdLst>
                  <a:gd name="T0" fmla="*/ 11 w 153"/>
                  <a:gd name="T1" fmla="*/ 55 h 114"/>
                  <a:gd name="T2" fmla="*/ 12 w 153"/>
                  <a:gd name="T3" fmla="*/ 8 h 114"/>
                  <a:gd name="T4" fmla="*/ 19 w 153"/>
                  <a:gd name="T5" fmla="*/ 8 h 114"/>
                  <a:gd name="T6" fmla="*/ 81 w 153"/>
                  <a:gd name="T7" fmla="*/ 39 h 114"/>
                  <a:gd name="T8" fmla="*/ 125 w 153"/>
                  <a:gd name="T9" fmla="*/ 50 h 114"/>
                  <a:gd name="T10" fmla="*/ 130 w 153"/>
                  <a:gd name="T11" fmla="*/ 16 h 114"/>
                  <a:gd name="T12" fmla="*/ 133 w 153"/>
                  <a:gd name="T13" fmla="*/ 14 h 114"/>
                  <a:gd name="T14" fmla="*/ 134 w 153"/>
                  <a:gd name="T15" fmla="*/ 5 h 114"/>
                  <a:gd name="T16" fmla="*/ 142 w 153"/>
                  <a:gd name="T17" fmla="*/ 5 h 114"/>
                  <a:gd name="T18" fmla="*/ 150 w 153"/>
                  <a:gd name="T19" fmla="*/ 53 h 114"/>
                  <a:gd name="T20" fmla="*/ 150 w 153"/>
                  <a:gd name="T21" fmla="*/ 54 h 114"/>
                  <a:gd name="T22" fmla="*/ 152 w 153"/>
                  <a:gd name="T23" fmla="*/ 59 h 114"/>
                  <a:gd name="T24" fmla="*/ 144 w 153"/>
                  <a:gd name="T25" fmla="*/ 62 h 114"/>
                  <a:gd name="T26" fmla="*/ 139 w 153"/>
                  <a:gd name="T27" fmla="*/ 63 h 114"/>
                  <a:gd name="T28" fmla="*/ 65 w 153"/>
                  <a:gd name="T29" fmla="*/ 43 h 114"/>
                  <a:gd name="T30" fmla="*/ 18 w 153"/>
                  <a:gd name="T31" fmla="*/ 21 h 114"/>
                  <a:gd name="T32" fmla="*/ 48 w 153"/>
                  <a:gd name="T33" fmla="*/ 95 h 114"/>
                  <a:gd name="T34" fmla="*/ 33 w 153"/>
                  <a:gd name="T35" fmla="*/ 114 h 114"/>
                  <a:gd name="T36" fmla="*/ 11 w 153"/>
                  <a:gd name="T37"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14">
                    <a:moveTo>
                      <a:pt x="11" y="55"/>
                    </a:moveTo>
                    <a:cubicBezTo>
                      <a:pt x="7" y="41"/>
                      <a:pt x="0" y="15"/>
                      <a:pt x="12" y="8"/>
                    </a:cubicBezTo>
                    <a:cubicBezTo>
                      <a:pt x="13" y="6"/>
                      <a:pt x="17" y="6"/>
                      <a:pt x="19" y="8"/>
                    </a:cubicBezTo>
                    <a:cubicBezTo>
                      <a:pt x="31" y="28"/>
                      <a:pt x="60" y="34"/>
                      <a:pt x="81" y="39"/>
                    </a:cubicBezTo>
                    <a:cubicBezTo>
                      <a:pt x="96" y="43"/>
                      <a:pt x="111" y="45"/>
                      <a:pt x="125" y="50"/>
                    </a:cubicBezTo>
                    <a:cubicBezTo>
                      <a:pt x="121" y="38"/>
                      <a:pt x="123" y="27"/>
                      <a:pt x="130" y="16"/>
                    </a:cubicBezTo>
                    <a:cubicBezTo>
                      <a:pt x="131" y="15"/>
                      <a:pt x="132" y="14"/>
                      <a:pt x="133" y="14"/>
                    </a:cubicBezTo>
                    <a:cubicBezTo>
                      <a:pt x="133" y="11"/>
                      <a:pt x="133" y="8"/>
                      <a:pt x="134" y="5"/>
                    </a:cubicBezTo>
                    <a:cubicBezTo>
                      <a:pt x="134" y="0"/>
                      <a:pt x="143" y="0"/>
                      <a:pt x="142" y="5"/>
                    </a:cubicBezTo>
                    <a:cubicBezTo>
                      <a:pt x="140" y="22"/>
                      <a:pt x="145" y="37"/>
                      <a:pt x="150" y="53"/>
                    </a:cubicBezTo>
                    <a:cubicBezTo>
                      <a:pt x="150" y="53"/>
                      <a:pt x="150" y="54"/>
                      <a:pt x="150" y="54"/>
                    </a:cubicBezTo>
                    <a:cubicBezTo>
                      <a:pt x="151" y="56"/>
                      <a:pt x="151" y="57"/>
                      <a:pt x="152" y="59"/>
                    </a:cubicBezTo>
                    <a:cubicBezTo>
                      <a:pt x="153" y="64"/>
                      <a:pt x="147" y="65"/>
                      <a:pt x="144" y="62"/>
                    </a:cubicBezTo>
                    <a:cubicBezTo>
                      <a:pt x="143" y="64"/>
                      <a:pt x="141" y="64"/>
                      <a:pt x="139" y="63"/>
                    </a:cubicBezTo>
                    <a:cubicBezTo>
                      <a:pt x="116" y="53"/>
                      <a:pt x="89" y="50"/>
                      <a:pt x="65" y="43"/>
                    </a:cubicBezTo>
                    <a:cubicBezTo>
                      <a:pt x="49" y="39"/>
                      <a:pt x="30" y="33"/>
                      <a:pt x="18" y="21"/>
                    </a:cubicBezTo>
                    <a:cubicBezTo>
                      <a:pt x="25" y="40"/>
                      <a:pt x="37" y="74"/>
                      <a:pt x="48" y="95"/>
                    </a:cubicBezTo>
                    <a:cubicBezTo>
                      <a:pt x="42" y="97"/>
                      <a:pt x="34" y="113"/>
                      <a:pt x="33" y="114"/>
                    </a:cubicBezTo>
                    <a:cubicBezTo>
                      <a:pt x="28" y="101"/>
                      <a:pt x="14" y="68"/>
                      <a:pt x="11" y="5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7">
                <a:extLst>
                  <a:ext uri="{FF2B5EF4-FFF2-40B4-BE49-F238E27FC236}">
                    <a16:creationId xmlns:a16="http://schemas.microsoft.com/office/drawing/2014/main" id="{3F57704C-81B1-40D4-8B90-70536AF7692E}"/>
                  </a:ext>
                </a:extLst>
              </p:cNvPr>
              <p:cNvSpPr>
                <a:spLocks/>
              </p:cNvSpPr>
              <p:nvPr/>
            </p:nvSpPr>
            <p:spPr bwMode="auto">
              <a:xfrm>
                <a:off x="4340243" y="745854"/>
                <a:ext cx="637449" cy="544356"/>
              </a:xfrm>
              <a:custGeom>
                <a:avLst/>
                <a:gdLst>
                  <a:gd name="T0" fmla="*/ 204 w 205"/>
                  <a:gd name="T1" fmla="*/ 38 h 175"/>
                  <a:gd name="T2" fmla="*/ 34 w 205"/>
                  <a:gd name="T3" fmla="*/ 169 h 175"/>
                  <a:gd name="T4" fmla="*/ 8 w 205"/>
                  <a:gd name="T5" fmla="*/ 150 h 175"/>
                  <a:gd name="T6" fmla="*/ 23 w 205"/>
                  <a:gd name="T7" fmla="*/ 129 h 175"/>
                  <a:gd name="T8" fmla="*/ 24 w 205"/>
                  <a:gd name="T9" fmla="*/ 120 h 175"/>
                  <a:gd name="T10" fmla="*/ 20 w 205"/>
                  <a:gd name="T11" fmla="*/ 110 h 175"/>
                  <a:gd name="T12" fmla="*/ 37 w 205"/>
                  <a:gd name="T13" fmla="*/ 94 h 175"/>
                  <a:gd name="T14" fmla="*/ 66 w 205"/>
                  <a:gd name="T15" fmla="*/ 87 h 175"/>
                  <a:gd name="T16" fmla="*/ 80 w 205"/>
                  <a:gd name="T17" fmla="*/ 55 h 175"/>
                  <a:gd name="T18" fmla="*/ 109 w 205"/>
                  <a:gd name="T19" fmla="*/ 44 h 175"/>
                  <a:gd name="T20" fmla="*/ 124 w 205"/>
                  <a:gd name="T21" fmla="*/ 35 h 175"/>
                  <a:gd name="T22" fmla="*/ 122 w 205"/>
                  <a:gd name="T23" fmla="*/ 16 h 175"/>
                  <a:gd name="T24" fmla="*/ 127 w 205"/>
                  <a:gd name="T25" fmla="*/ 12 h 175"/>
                  <a:gd name="T26" fmla="*/ 127 w 205"/>
                  <a:gd name="T27" fmla="*/ 12 h 175"/>
                  <a:gd name="T28" fmla="*/ 204 w 205"/>
                  <a:gd name="T29" fmla="*/ 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5" h="175">
                    <a:moveTo>
                      <a:pt x="204" y="38"/>
                    </a:moveTo>
                    <a:cubicBezTo>
                      <a:pt x="205" y="39"/>
                      <a:pt x="62" y="156"/>
                      <a:pt x="34" y="169"/>
                    </a:cubicBezTo>
                    <a:cubicBezTo>
                      <a:pt x="21" y="175"/>
                      <a:pt x="11" y="159"/>
                      <a:pt x="8" y="150"/>
                    </a:cubicBezTo>
                    <a:cubicBezTo>
                      <a:pt x="0" y="145"/>
                      <a:pt x="0" y="127"/>
                      <a:pt x="23" y="129"/>
                    </a:cubicBezTo>
                    <a:cubicBezTo>
                      <a:pt x="30" y="129"/>
                      <a:pt x="26" y="125"/>
                      <a:pt x="24" y="120"/>
                    </a:cubicBezTo>
                    <a:cubicBezTo>
                      <a:pt x="22" y="117"/>
                      <a:pt x="21" y="113"/>
                      <a:pt x="20" y="110"/>
                    </a:cubicBezTo>
                    <a:cubicBezTo>
                      <a:pt x="19" y="100"/>
                      <a:pt x="30" y="96"/>
                      <a:pt x="37" y="94"/>
                    </a:cubicBezTo>
                    <a:cubicBezTo>
                      <a:pt x="47" y="92"/>
                      <a:pt x="58" y="91"/>
                      <a:pt x="66" y="87"/>
                    </a:cubicBezTo>
                    <a:cubicBezTo>
                      <a:pt x="77" y="81"/>
                      <a:pt x="75" y="66"/>
                      <a:pt x="80" y="55"/>
                    </a:cubicBezTo>
                    <a:cubicBezTo>
                      <a:pt x="85" y="44"/>
                      <a:pt x="98" y="44"/>
                      <a:pt x="109" y="44"/>
                    </a:cubicBezTo>
                    <a:cubicBezTo>
                      <a:pt x="112" y="44"/>
                      <a:pt x="129" y="42"/>
                      <a:pt x="124" y="35"/>
                    </a:cubicBezTo>
                    <a:cubicBezTo>
                      <a:pt x="121" y="28"/>
                      <a:pt x="118" y="22"/>
                      <a:pt x="122" y="16"/>
                    </a:cubicBezTo>
                    <a:cubicBezTo>
                      <a:pt x="123" y="13"/>
                      <a:pt x="125" y="12"/>
                      <a:pt x="127" y="12"/>
                    </a:cubicBezTo>
                    <a:cubicBezTo>
                      <a:pt x="127" y="12"/>
                      <a:pt x="127" y="12"/>
                      <a:pt x="127" y="12"/>
                    </a:cubicBezTo>
                    <a:cubicBezTo>
                      <a:pt x="132" y="0"/>
                      <a:pt x="190" y="0"/>
                      <a:pt x="204" y="38"/>
                    </a:cubicBezTo>
                    <a:close/>
                  </a:path>
                </a:pathLst>
              </a:custGeom>
              <a:solidFill>
                <a:srgbClr val="9CDB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8">
                <a:extLst>
                  <a:ext uri="{FF2B5EF4-FFF2-40B4-BE49-F238E27FC236}">
                    <a16:creationId xmlns:a16="http://schemas.microsoft.com/office/drawing/2014/main" id="{6195FA73-0A4C-4581-B5E6-313D69B3D848}"/>
                  </a:ext>
                </a:extLst>
              </p:cNvPr>
              <p:cNvSpPr>
                <a:spLocks/>
              </p:cNvSpPr>
              <p:nvPr/>
            </p:nvSpPr>
            <p:spPr bwMode="auto">
              <a:xfrm>
                <a:off x="4381267" y="845258"/>
                <a:ext cx="1367992" cy="1085557"/>
              </a:xfrm>
              <a:custGeom>
                <a:avLst/>
                <a:gdLst>
                  <a:gd name="T0" fmla="*/ 427 w 440"/>
                  <a:gd name="T1" fmla="*/ 48 h 349"/>
                  <a:gd name="T2" fmla="*/ 414 w 440"/>
                  <a:gd name="T3" fmla="*/ 68 h 349"/>
                  <a:gd name="T4" fmla="*/ 434 w 440"/>
                  <a:gd name="T5" fmla="*/ 64 h 349"/>
                  <a:gd name="T6" fmla="*/ 437 w 440"/>
                  <a:gd name="T7" fmla="*/ 70 h 349"/>
                  <a:gd name="T8" fmla="*/ 411 w 440"/>
                  <a:gd name="T9" fmla="*/ 75 h 349"/>
                  <a:gd name="T10" fmla="*/ 351 w 440"/>
                  <a:gd name="T11" fmla="*/ 134 h 349"/>
                  <a:gd name="T12" fmla="*/ 330 w 440"/>
                  <a:gd name="T13" fmla="*/ 164 h 349"/>
                  <a:gd name="T14" fmla="*/ 324 w 440"/>
                  <a:gd name="T15" fmla="*/ 182 h 349"/>
                  <a:gd name="T16" fmla="*/ 290 w 440"/>
                  <a:gd name="T17" fmla="*/ 238 h 349"/>
                  <a:gd name="T18" fmla="*/ 283 w 440"/>
                  <a:gd name="T19" fmla="*/ 229 h 349"/>
                  <a:gd name="T20" fmla="*/ 298 w 440"/>
                  <a:gd name="T21" fmla="*/ 190 h 349"/>
                  <a:gd name="T22" fmla="*/ 189 w 440"/>
                  <a:gd name="T23" fmla="*/ 23 h 349"/>
                  <a:gd name="T24" fmla="*/ 64 w 440"/>
                  <a:gd name="T25" fmla="*/ 142 h 349"/>
                  <a:gd name="T26" fmla="*/ 170 w 440"/>
                  <a:gd name="T27" fmla="*/ 255 h 349"/>
                  <a:gd name="T28" fmla="*/ 223 w 440"/>
                  <a:gd name="T29" fmla="*/ 266 h 349"/>
                  <a:gd name="T30" fmla="*/ 244 w 440"/>
                  <a:gd name="T31" fmla="*/ 275 h 349"/>
                  <a:gd name="T32" fmla="*/ 186 w 440"/>
                  <a:gd name="T33" fmla="*/ 295 h 349"/>
                  <a:gd name="T34" fmla="*/ 173 w 440"/>
                  <a:gd name="T35" fmla="*/ 293 h 349"/>
                  <a:gd name="T36" fmla="*/ 173 w 440"/>
                  <a:gd name="T37" fmla="*/ 293 h 349"/>
                  <a:gd name="T38" fmla="*/ 142 w 440"/>
                  <a:gd name="T39" fmla="*/ 290 h 349"/>
                  <a:gd name="T40" fmla="*/ 142 w 440"/>
                  <a:gd name="T41" fmla="*/ 290 h 349"/>
                  <a:gd name="T42" fmla="*/ 37 w 440"/>
                  <a:gd name="T43" fmla="*/ 318 h 349"/>
                  <a:gd name="T44" fmla="*/ 36 w 440"/>
                  <a:gd name="T45" fmla="*/ 323 h 349"/>
                  <a:gd name="T46" fmla="*/ 31 w 440"/>
                  <a:gd name="T47" fmla="*/ 342 h 349"/>
                  <a:gd name="T48" fmla="*/ 29 w 440"/>
                  <a:gd name="T49" fmla="*/ 348 h 349"/>
                  <a:gd name="T50" fmla="*/ 22 w 440"/>
                  <a:gd name="T51" fmla="*/ 344 h 349"/>
                  <a:gd name="T52" fmla="*/ 23 w 440"/>
                  <a:gd name="T53" fmla="*/ 322 h 349"/>
                  <a:gd name="T54" fmla="*/ 11 w 440"/>
                  <a:gd name="T55" fmla="*/ 326 h 349"/>
                  <a:gd name="T56" fmla="*/ 2 w 440"/>
                  <a:gd name="T57" fmla="*/ 323 h 349"/>
                  <a:gd name="T58" fmla="*/ 8 w 440"/>
                  <a:gd name="T59" fmla="*/ 317 h 349"/>
                  <a:gd name="T60" fmla="*/ 19 w 440"/>
                  <a:gd name="T61" fmla="*/ 311 h 349"/>
                  <a:gd name="T62" fmla="*/ 5 w 440"/>
                  <a:gd name="T63" fmla="*/ 301 h 349"/>
                  <a:gd name="T64" fmla="*/ 12 w 440"/>
                  <a:gd name="T65" fmla="*/ 298 h 349"/>
                  <a:gd name="T66" fmla="*/ 30 w 440"/>
                  <a:gd name="T67" fmla="*/ 307 h 349"/>
                  <a:gd name="T68" fmla="*/ 139 w 440"/>
                  <a:gd name="T69" fmla="*/ 277 h 349"/>
                  <a:gd name="T70" fmla="*/ 139 w 440"/>
                  <a:gd name="T71" fmla="*/ 277 h 349"/>
                  <a:gd name="T72" fmla="*/ 161 w 440"/>
                  <a:gd name="T73" fmla="*/ 273 h 349"/>
                  <a:gd name="T74" fmla="*/ 97 w 440"/>
                  <a:gd name="T75" fmla="*/ 208 h 349"/>
                  <a:gd name="T76" fmla="*/ 24 w 440"/>
                  <a:gd name="T77" fmla="*/ 123 h 349"/>
                  <a:gd name="T78" fmla="*/ 182 w 440"/>
                  <a:gd name="T79" fmla="*/ 7 h 349"/>
                  <a:gd name="T80" fmla="*/ 184 w 440"/>
                  <a:gd name="T81" fmla="*/ 7 h 349"/>
                  <a:gd name="T82" fmla="*/ 202 w 440"/>
                  <a:gd name="T83" fmla="*/ 11 h 349"/>
                  <a:gd name="T84" fmla="*/ 308 w 440"/>
                  <a:gd name="T85" fmla="*/ 177 h 349"/>
                  <a:gd name="T86" fmla="*/ 310 w 440"/>
                  <a:gd name="T87" fmla="*/ 174 h 349"/>
                  <a:gd name="T88" fmla="*/ 310 w 440"/>
                  <a:gd name="T89" fmla="*/ 174 h 349"/>
                  <a:gd name="T90" fmla="*/ 333 w 440"/>
                  <a:gd name="T91" fmla="*/ 141 h 349"/>
                  <a:gd name="T92" fmla="*/ 333 w 440"/>
                  <a:gd name="T93" fmla="*/ 140 h 349"/>
                  <a:gd name="T94" fmla="*/ 402 w 440"/>
                  <a:gd name="T95" fmla="*/ 70 h 349"/>
                  <a:gd name="T96" fmla="*/ 391 w 440"/>
                  <a:gd name="T97" fmla="*/ 47 h 349"/>
                  <a:gd name="T98" fmla="*/ 396 w 440"/>
                  <a:gd name="T99" fmla="*/ 42 h 349"/>
                  <a:gd name="T100" fmla="*/ 408 w 440"/>
                  <a:gd name="T101" fmla="*/ 62 h 349"/>
                  <a:gd name="T102" fmla="*/ 426 w 440"/>
                  <a:gd name="T103" fmla="*/ 42 h 349"/>
                  <a:gd name="T104" fmla="*/ 427 w 440"/>
                  <a:gd name="T105" fmla="*/ 48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49">
                    <a:moveTo>
                      <a:pt x="427" y="48"/>
                    </a:moveTo>
                    <a:cubicBezTo>
                      <a:pt x="419" y="55"/>
                      <a:pt x="417" y="55"/>
                      <a:pt x="414" y="68"/>
                    </a:cubicBezTo>
                    <a:cubicBezTo>
                      <a:pt x="423" y="66"/>
                      <a:pt x="424" y="64"/>
                      <a:pt x="434" y="64"/>
                    </a:cubicBezTo>
                    <a:cubicBezTo>
                      <a:pt x="439" y="64"/>
                      <a:pt x="440" y="69"/>
                      <a:pt x="437" y="70"/>
                    </a:cubicBezTo>
                    <a:cubicBezTo>
                      <a:pt x="425" y="73"/>
                      <a:pt x="423" y="74"/>
                      <a:pt x="411" y="75"/>
                    </a:cubicBezTo>
                    <a:cubicBezTo>
                      <a:pt x="408" y="75"/>
                      <a:pt x="368" y="114"/>
                      <a:pt x="351" y="134"/>
                    </a:cubicBezTo>
                    <a:cubicBezTo>
                      <a:pt x="342" y="144"/>
                      <a:pt x="335" y="154"/>
                      <a:pt x="330" y="164"/>
                    </a:cubicBezTo>
                    <a:cubicBezTo>
                      <a:pt x="328" y="171"/>
                      <a:pt x="326" y="177"/>
                      <a:pt x="324" y="182"/>
                    </a:cubicBezTo>
                    <a:cubicBezTo>
                      <a:pt x="320" y="197"/>
                      <a:pt x="317" y="214"/>
                      <a:pt x="290" y="238"/>
                    </a:cubicBezTo>
                    <a:cubicBezTo>
                      <a:pt x="285" y="242"/>
                      <a:pt x="278" y="234"/>
                      <a:pt x="283" y="229"/>
                    </a:cubicBezTo>
                    <a:cubicBezTo>
                      <a:pt x="294" y="219"/>
                      <a:pt x="299" y="207"/>
                      <a:pt x="298" y="190"/>
                    </a:cubicBezTo>
                    <a:cubicBezTo>
                      <a:pt x="285" y="181"/>
                      <a:pt x="216" y="91"/>
                      <a:pt x="189" y="23"/>
                    </a:cubicBezTo>
                    <a:cubicBezTo>
                      <a:pt x="136" y="59"/>
                      <a:pt x="109" y="96"/>
                      <a:pt x="64" y="142"/>
                    </a:cubicBezTo>
                    <a:cubicBezTo>
                      <a:pt x="73" y="147"/>
                      <a:pt x="162" y="246"/>
                      <a:pt x="170" y="255"/>
                    </a:cubicBezTo>
                    <a:cubicBezTo>
                      <a:pt x="174" y="259"/>
                      <a:pt x="200" y="279"/>
                      <a:pt x="223" y="266"/>
                    </a:cubicBezTo>
                    <a:cubicBezTo>
                      <a:pt x="227" y="264"/>
                      <a:pt x="242" y="268"/>
                      <a:pt x="244" y="275"/>
                    </a:cubicBezTo>
                    <a:cubicBezTo>
                      <a:pt x="244" y="275"/>
                      <a:pt x="212" y="298"/>
                      <a:pt x="186" y="295"/>
                    </a:cubicBezTo>
                    <a:cubicBezTo>
                      <a:pt x="182" y="295"/>
                      <a:pt x="177" y="294"/>
                      <a:pt x="173" y="293"/>
                    </a:cubicBezTo>
                    <a:cubicBezTo>
                      <a:pt x="173" y="293"/>
                      <a:pt x="173" y="293"/>
                      <a:pt x="173" y="293"/>
                    </a:cubicBezTo>
                    <a:cubicBezTo>
                      <a:pt x="165" y="291"/>
                      <a:pt x="142" y="290"/>
                      <a:pt x="142" y="290"/>
                    </a:cubicBezTo>
                    <a:cubicBezTo>
                      <a:pt x="142" y="290"/>
                      <a:pt x="142" y="290"/>
                      <a:pt x="142" y="290"/>
                    </a:cubicBezTo>
                    <a:cubicBezTo>
                      <a:pt x="101" y="294"/>
                      <a:pt x="54" y="287"/>
                      <a:pt x="37" y="318"/>
                    </a:cubicBezTo>
                    <a:cubicBezTo>
                      <a:pt x="37" y="318"/>
                      <a:pt x="37" y="321"/>
                      <a:pt x="36" y="323"/>
                    </a:cubicBezTo>
                    <a:cubicBezTo>
                      <a:pt x="32" y="329"/>
                      <a:pt x="29" y="335"/>
                      <a:pt x="31" y="342"/>
                    </a:cubicBezTo>
                    <a:cubicBezTo>
                      <a:pt x="32" y="345"/>
                      <a:pt x="32" y="347"/>
                      <a:pt x="29" y="348"/>
                    </a:cubicBezTo>
                    <a:cubicBezTo>
                      <a:pt x="26" y="349"/>
                      <a:pt x="24" y="347"/>
                      <a:pt x="22" y="344"/>
                    </a:cubicBezTo>
                    <a:cubicBezTo>
                      <a:pt x="20" y="336"/>
                      <a:pt x="21" y="329"/>
                      <a:pt x="23" y="322"/>
                    </a:cubicBezTo>
                    <a:cubicBezTo>
                      <a:pt x="19" y="323"/>
                      <a:pt x="15" y="324"/>
                      <a:pt x="11" y="326"/>
                    </a:cubicBezTo>
                    <a:cubicBezTo>
                      <a:pt x="8" y="327"/>
                      <a:pt x="3" y="325"/>
                      <a:pt x="2" y="323"/>
                    </a:cubicBezTo>
                    <a:cubicBezTo>
                      <a:pt x="1" y="319"/>
                      <a:pt x="5" y="318"/>
                      <a:pt x="8" y="317"/>
                    </a:cubicBezTo>
                    <a:cubicBezTo>
                      <a:pt x="11" y="315"/>
                      <a:pt x="15" y="312"/>
                      <a:pt x="19" y="311"/>
                    </a:cubicBezTo>
                    <a:cubicBezTo>
                      <a:pt x="13" y="309"/>
                      <a:pt x="11" y="307"/>
                      <a:pt x="5" y="301"/>
                    </a:cubicBezTo>
                    <a:cubicBezTo>
                      <a:pt x="0" y="297"/>
                      <a:pt x="8" y="295"/>
                      <a:pt x="12" y="298"/>
                    </a:cubicBezTo>
                    <a:cubicBezTo>
                      <a:pt x="24" y="304"/>
                      <a:pt x="23" y="303"/>
                      <a:pt x="30" y="307"/>
                    </a:cubicBezTo>
                    <a:cubicBezTo>
                      <a:pt x="57" y="273"/>
                      <a:pt x="100" y="279"/>
                      <a:pt x="139" y="277"/>
                    </a:cubicBezTo>
                    <a:cubicBezTo>
                      <a:pt x="139" y="277"/>
                      <a:pt x="139" y="277"/>
                      <a:pt x="139" y="277"/>
                    </a:cubicBezTo>
                    <a:cubicBezTo>
                      <a:pt x="151" y="276"/>
                      <a:pt x="158" y="273"/>
                      <a:pt x="161" y="273"/>
                    </a:cubicBezTo>
                    <a:cubicBezTo>
                      <a:pt x="140" y="250"/>
                      <a:pt x="121" y="227"/>
                      <a:pt x="97" y="208"/>
                    </a:cubicBezTo>
                    <a:cubicBezTo>
                      <a:pt x="68" y="185"/>
                      <a:pt x="1" y="145"/>
                      <a:pt x="24" y="123"/>
                    </a:cubicBezTo>
                    <a:cubicBezTo>
                      <a:pt x="28" y="120"/>
                      <a:pt x="106" y="39"/>
                      <a:pt x="182" y="7"/>
                    </a:cubicBezTo>
                    <a:cubicBezTo>
                      <a:pt x="183" y="7"/>
                      <a:pt x="183" y="7"/>
                      <a:pt x="184" y="7"/>
                    </a:cubicBezTo>
                    <a:cubicBezTo>
                      <a:pt x="187" y="3"/>
                      <a:pt x="199" y="0"/>
                      <a:pt x="202" y="11"/>
                    </a:cubicBezTo>
                    <a:cubicBezTo>
                      <a:pt x="224" y="79"/>
                      <a:pt x="270" y="120"/>
                      <a:pt x="308" y="177"/>
                    </a:cubicBezTo>
                    <a:cubicBezTo>
                      <a:pt x="309" y="176"/>
                      <a:pt x="310" y="175"/>
                      <a:pt x="310" y="174"/>
                    </a:cubicBezTo>
                    <a:cubicBezTo>
                      <a:pt x="310" y="174"/>
                      <a:pt x="310" y="174"/>
                      <a:pt x="310" y="174"/>
                    </a:cubicBezTo>
                    <a:cubicBezTo>
                      <a:pt x="310" y="174"/>
                      <a:pt x="329" y="145"/>
                      <a:pt x="333" y="141"/>
                    </a:cubicBezTo>
                    <a:cubicBezTo>
                      <a:pt x="333" y="140"/>
                      <a:pt x="333" y="140"/>
                      <a:pt x="333" y="140"/>
                    </a:cubicBezTo>
                    <a:cubicBezTo>
                      <a:pt x="351" y="114"/>
                      <a:pt x="374" y="91"/>
                      <a:pt x="402" y="70"/>
                    </a:cubicBezTo>
                    <a:cubicBezTo>
                      <a:pt x="400" y="62"/>
                      <a:pt x="398" y="53"/>
                      <a:pt x="391" y="47"/>
                    </a:cubicBezTo>
                    <a:cubicBezTo>
                      <a:pt x="388" y="45"/>
                      <a:pt x="392" y="37"/>
                      <a:pt x="396" y="42"/>
                    </a:cubicBezTo>
                    <a:cubicBezTo>
                      <a:pt x="401" y="46"/>
                      <a:pt x="406" y="57"/>
                      <a:pt x="408" y="62"/>
                    </a:cubicBezTo>
                    <a:cubicBezTo>
                      <a:pt x="411" y="52"/>
                      <a:pt x="414" y="48"/>
                      <a:pt x="426" y="42"/>
                    </a:cubicBezTo>
                    <a:cubicBezTo>
                      <a:pt x="432" y="39"/>
                      <a:pt x="429" y="47"/>
                      <a:pt x="427" y="4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9">
                <a:extLst>
                  <a:ext uri="{FF2B5EF4-FFF2-40B4-BE49-F238E27FC236}">
                    <a16:creationId xmlns:a16="http://schemas.microsoft.com/office/drawing/2014/main" id="{964AA23C-AF4C-492D-917C-AD5506884B8F}"/>
                  </a:ext>
                </a:extLst>
              </p:cNvPr>
              <p:cNvSpPr>
                <a:spLocks noEditPoints="1"/>
              </p:cNvSpPr>
              <p:nvPr/>
            </p:nvSpPr>
            <p:spPr bwMode="auto">
              <a:xfrm>
                <a:off x="4160369" y="621204"/>
                <a:ext cx="874126" cy="758943"/>
              </a:xfrm>
              <a:custGeom>
                <a:avLst/>
                <a:gdLst>
                  <a:gd name="T0" fmla="*/ 268 w 281"/>
                  <a:gd name="T1" fmla="*/ 4 h 244"/>
                  <a:gd name="T2" fmla="*/ 260 w 281"/>
                  <a:gd name="T3" fmla="*/ 1 h 244"/>
                  <a:gd name="T4" fmla="*/ 257 w 281"/>
                  <a:gd name="T5" fmla="*/ 6 h 244"/>
                  <a:gd name="T6" fmla="*/ 258 w 281"/>
                  <a:gd name="T7" fmla="*/ 23 h 244"/>
                  <a:gd name="T8" fmla="*/ 270 w 281"/>
                  <a:gd name="T9" fmla="*/ 42 h 244"/>
                  <a:gd name="T10" fmla="*/ 277 w 281"/>
                  <a:gd name="T11" fmla="*/ 45 h 244"/>
                  <a:gd name="T12" fmla="*/ 280 w 281"/>
                  <a:gd name="T13" fmla="*/ 40 h 244"/>
                  <a:gd name="T14" fmla="*/ 280 w 281"/>
                  <a:gd name="T15" fmla="*/ 23 h 244"/>
                  <a:gd name="T16" fmla="*/ 276 w 281"/>
                  <a:gd name="T17" fmla="*/ 13 h 244"/>
                  <a:gd name="T18" fmla="*/ 268 w 281"/>
                  <a:gd name="T19" fmla="*/ 4 h 244"/>
                  <a:gd name="T20" fmla="*/ 38 w 281"/>
                  <a:gd name="T21" fmla="*/ 233 h 244"/>
                  <a:gd name="T22" fmla="*/ 22 w 281"/>
                  <a:gd name="T23" fmla="*/ 216 h 244"/>
                  <a:gd name="T24" fmla="*/ 6 w 281"/>
                  <a:gd name="T25" fmla="*/ 211 h 244"/>
                  <a:gd name="T26" fmla="*/ 1 w 281"/>
                  <a:gd name="T27" fmla="*/ 212 h 244"/>
                  <a:gd name="T28" fmla="*/ 1 w 281"/>
                  <a:gd name="T29" fmla="*/ 221 h 244"/>
                  <a:gd name="T30" fmla="*/ 8 w 281"/>
                  <a:gd name="T31" fmla="*/ 231 h 244"/>
                  <a:gd name="T32" fmla="*/ 16 w 281"/>
                  <a:gd name="T33" fmla="*/ 237 h 244"/>
                  <a:gd name="T34" fmla="*/ 32 w 281"/>
                  <a:gd name="T35" fmla="*/ 243 h 244"/>
                  <a:gd name="T36" fmla="*/ 38 w 281"/>
                  <a:gd name="T37" fmla="*/ 241 h 244"/>
                  <a:gd name="T38" fmla="*/ 38 w 281"/>
                  <a:gd name="T39" fmla="*/ 23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1" h="244">
                    <a:moveTo>
                      <a:pt x="268" y="4"/>
                    </a:moveTo>
                    <a:cubicBezTo>
                      <a:pt x="265" y="2"/>
                      <a:pt x="262" y="0"/>
                      <a:pt x="260" y="1"/>
                    </a:cubicBezTo>
                    <a:cubicBezTo>
                      <a:pt x="258" y="1"/>
                      <a:pt x="257" y="2"/>
                      <a:pt x="257" y="6"/>
                    </a:cubicBezTo>
                    <a:cubicBezTo>
                      <a:pt x="257" y="11"/>
                      <a:pt x="257" y="17"/>
                      <a:pt x="258" y="23"/>
                    </a:cubicBezTo>
                    <a:cubicBezTo>
                      <a:pt x="259" y="33"/>
                      <a:pt x="267" y="41"/>
                      <a:pt x="270" y="42"/>
                    </a:cubicBezTo>
                    <a:cubicBezTo>
                      <a:pt x="273" y="45"/>
                      <a:pt x="275" y="46"/>
                      <a:pt x="277" y="45"/>
                    </a:cubicBezTo>
                    <a:cubicBezTo>
                      <a:pt x="279" y="45"/>
                      <a:pt x="281" y="44"/>
                      <a:pt x="280" y="40"/>
                    </a:cubicBezTo>
                    <a:cubicBezTo>
                      <a:pt x="280" y="34"/>
                      <a:pt x="280" y="28"/>
                      <a:pt x="280" y="23"/>
                    </a:cubicBezTo>
                    <a:cubicBezTo>
                      <a:pt x="280" y="20"/>
                      <a:pt x="278" y="15"/>
                      <a:pt x="276" y="13"/>
                    </a:cubicBezTo>
                    <a:cubicBezTo>
                      <a:pt x="273" y="8"/>
                      <a:pt x="270" y="6"/>
                      <a:pt x="268" y="4"/>
                    </a:cubicBezTo>
                    <a:close/>
                    <a:moveTo>
                      <a:pt x="38" y="233"/>
                    </a:moveTo>
                    <a:cubicBezTo>
                      <a:pt x="37" y="230"/>
                      <a:pt x="32" y="219"/>
                      <a:pt x="22" y="216"/>
                    </a:cubicBezTo>
                    <a:cubicBezTo>
                      <a:pt x="17" y="214"/>
                      <a:pt x="11" y="212"/>
                      <a:pt x="6" y="211"/>
                    </a:cubicBezTo>
                    <a:cubicBezTo>
                      <a:pt x="3" y="210"/>
                      <a:pt x="1" y="211"/>
                      <a:pt x="1" y="212"/>
                    </a:cubicBezTo>
                    <a:cubicBezTo>
                      <a:pt x="0" y="214"/>
                      <a:pt x="0" y="217"/>
                      <a:pt x="1" y="221"/>
                    </a:cubicBezTo>
                    <a:cubicBezTo>
                      <a:pt x="2" y="223"/>
                      <a:pt x="4" y="227"/>
                      <a:pt x="8" y="231"/>
                    </a:cubicBezTo>
                    <a:cubicBezTo>
                      <a:pt x="10" y="233"/>
                      <a:pt x="13" y="236"/>
                      <a:pt x="16" y="237"/>
                    </a:cubicBezTo>
                    <a:cubicBezTo>
                      <a:pt x="21" y="239"/>
                      <a:pt x="27" y="240"/>
                      <a:pt x="32" y="243"/>
                    </a:cubicBezTo>
                    <a:cubicBezTo>
                      <a:pt x="36" y="244"/>
                      <a:pt x="38" y="242"/>
                      <a:pt x="38" y="241"/>
                    </a:cubicBezTo>
                    <a:cubicBezTo>
                      <a:pt x="39" y="239"/>
                      <a:pt x="39" y="236"/>
                      <a:pt x="38" y="233"/>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0">
                <a:extLst>
                  <a:ext uri="{FF2B5EF4-FFF2-40B4-BE49-F238E27FC236}">
                    <a16:creationId xmlns:a16="http://schemas.microsoft.com/office/drawing/2014/main" id="{5CA4BA5D-CFEC-479D-9CFF-6AF0EB857851}"/>
                  </a:ext>
                </a:extLst>
              </p:cNvPr>
              <p:cNvSpPr>
                <a:spLocks/>
              </p:cNvSpPr>
              <p:nvPr/>
            </p:nvSpPr>
            <p:spPr bwMode="auto">
              <a:xfrm>
                <a:off x="4987160" y="1604201"/>
                <a:ext cx="1038222" cy="995620"/>
              </a:xfrm>
              <a:custGeom>
                <a:avLst/>
                <a:gdLst>
                  <a:gd name="T0" fmla="*/ 287 w 334"/>
                  <a:gd name="T1" fmla="*/ 74 h 320"/>
                  <a:gd name="T2" fmla="*/ 81 w 334"/>
                  <a:gd name="T3" fmla="*/ 50 h 320"/>
                  <a:gd name="T4" fmla="*/ 48 w 334"/>
                  <a:gd name="T5" fmla="*/ 254 h 320"/>
                  <a:gd name="T6" fmla="*/ 261 w 334"/>
                  <a:gd name="T7" fmla="*/ 280 h 320"/>
                  <a:gd name="T8" fmla="*/ 287 w 334"/>
                  <a:gd name="T9" fmla="*/ 74 h 320"/>
                </a:gdLst>
                <a:ahLst/>
                <a:cxnLst>
                  <a:cxn ang="0">
                    <a:pos x="T0" y="T1"/>
                  </a:cxn>
                  <a:cxn ang="0">
                    <a:pos x="T2" y="T3"/>
                  </a:cxn>
                  <a:cxn ang="0">
                    <a:pos x="T4" y="T5"/>
                  </a:cxn>
                  <a:cxn ang="0">
                    <a:pos x="T6" y="T7"/>
                  </a:cxn>
                  <a:cxn ang="0">
                    <a:pos x="T8" y="T9"/>
                  </a:cxn>
                </a:cxnLst>
                <a:rect l="0" t="0" r="r" b="b"/>
                <a:pathLst>
                  <a:path w="334" h="320">
                    <a:moveTo>
                      <a:pt x="287" y="74"/>
                    </a:moveTo>
                    <a:cubicBezTo>
                      <a:pt x="239" y="11"/>
                      <a:pt x="147" y="0"/>
                      <a:pt x="81" y="50"/>
                    </a:cubicBezTo>
                    <a:cubicBezTo>
                      <a:pt x="15" y="99"/>
                      <a:pt x="0" y="191"/>
                      <a:pt x="48" y="254"/>
                    </a:cubicBezTo>
                    <a:cubicBezTo>
                      <a:pt x="95" y="317"/>
                      <a:pt x="211" y="320"/>
                      <a:pt x="261" y="280"/>
                    </a:cubicBezTo>
                    <a:cubicBezTo>
                      <a:pt x="319" y="235"/>
                      <a:pt x="334" y="137"/>
                      <a:pt x="287"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
                <a:extLst>
                  <a:ext uri="{FF2B5EF4-FFF2-40B4-BE49-F238E27FC236}">
                    <a16:creationId xmlns:a16="http://schemas.microsoft.com/office/drawing/2014/main" id="{292FC58B-0A28-4004-844F-D94A1553A8A0}"/>
                  </a:ext>
                </a:extLst>
              </p:cNvPr>
              <p:cNvSpPr>
                <a:spLocks/>
              </p:cNvSpPr>
              <p:nvPr/>
            </p:nvSpPr>
            <p:spPr bwMode="auto">
              <a:xfrm>
                <a:off x="5711391" y="1713073"/>
                <a:ext cx="220898" cy="345548"/>
              </a:xfrm>
              <a:custGeom>
                <a:avLst/>
                <a:gdLst>
                  <a:gd name="T0" fmla="*/ 51 w 71"/>
                  <a:gd name="T1" fmla="*/ 47 h 111"/>
                  <a:gd name="T2" fmla="*/ 16 w 71"/>
                  <a:gd name="T3" fmla="*/ 75 h 111"/>
                  <a:gd name="T4" fmla="*/ 51 w 71"/>
                  <a:gd name="T5" fmla="*/ 47 h 111"/>
                </a:gdLst>
                <a:ahLst/>
                <a:cxnLst>
                  <a:cxn ang="0">
                    <a:pos x="T0" y="T1"/>
                  </a:cxn>
                  <a:cxn ang="0">
                    <a:pos x="T2" y="T3"/>
                  </a:cxn>
                  <a:cxn ang="0">
                    <a:pos x="T4" y="T5"/>
                  </a:cxn>
                </a:cxnLst>
                <a:rect l="0" t="0" r="r" b="b"/>
                <a:pathLst>
                  <a:path w="71" h="111">
                    <a:moveTo>
                      <a:pt x="51" y="47"/>
                    </a:moveTo>
                    <a:cubicBezTo>
                      <a:pt x="9" y="0"/>
                      <a:pt x="0" y="47"/>
                      <a:pt x="16" y="75"/>
                    </a:cubicBezTo>
                    <a:cubicBezTo>
                      <a:pt x="36" y="111"/>
                      <a:pt x="71" y="71"/>
                      <a:pt x="51" y="4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2">
                <a:extLst>
                  <a:ext uri="{FF2B5EF4-FFF2-40B4-BE49-F238E27FC236}">
                    <a16:creationId xmlns:a16="http://schemas.microsoft.com/office/drawing/2014/main" id="{63D457F8-04E6-4C97-802C-FCC49916A220}"/>
                  </a:ext>
                </a:extLst>
              </p:cNvPr>
              <p:cNvSpPr>
                <a:spLocks/>
              </p:cNvSpPr>
              <p:nvPr/>
            </p:nvSpPr>
            <p:spPr bwMode="auto">
              <a:xfrm>
                <a:off x="5077098" y="2098067"/>
                <a:ext cx="236677" cy="325036"/>
              </a:xfrm>
              <a:custGeom>
                <a:avLst/>
                <a:gdLst>
                  <a:gd name="T0" fmla="*/ 50 w 76"/>
                  <a:gd name="T1" fmla="*/ 37 h 104"/>
                  <a:gd name="T2" fmla="*/ 19 w 76"/>
                  <a:gd name="T3" fmla="*/ 75 h 104"/>
                  <a:gd name="T4" fmla="*/ 50 w 76"/>
                  <a:gd name="T5" fmla="*/ 37 h 104"/>
                </a:gdLst>
                <a:ahLst/>
                <a:cxnLst>
                  <a:cxn ang="0">
                    <a:pos x="T0" y="T1"/>
                  </a:cxn>
                  <a:cxn ang="0">
                    <a:pos x="T2" y="T3"/>
                  </a:cxn>
                  <a:cxn ang="0">
                    <a:pos x="T4" y="T5"/>
                  </a:cxn>
                </a:cxnLst>
                <a:rect l="0" t="0" r="r" b="b"/>
                <a:pathLst>
                  <a:path w="76" h="104">
                    <a:moveTo>
                      <a:pt x="50" y="37"/>
                    </a:moveTo>
                    <a:cubicBezTo>
                      <a:pt x="0" y="0"/>
                      <a:pt x="2" y="62"/>
                      <a:pt x="19" y="75"/>
                    </a:cubicBezTo>
                    <a:cubicBezTo>
                      <a:pt x="54" y="104"/>
                      <a:pt x="76" y="56"/>
                      <a:pt x="50" y="37"/>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3">
                <a:extLst>
                  <a:ext uri="{FF2B5EF4-FFF2-40B4-BE49-F238E27FC236}">
                    <a16:creationId xmlns:a16="http://schemas.microsoft.com/office/drawing/2014/main" id="{5FF709E0-22C7-4868-8623-3A680F18331B}"/>
                  </a:ext>
                </a:extLst>
              </p:cNvPr>
              <p:cNvSpPr>
                <a:spLocks/>
              </p:cNvSpPr>
              <p:nvPr/>
            </p:nvSpPr>
            <p:spPr bwMode="auto">
              <a:xfrm>
                <a:off x="5787128" y="1995507"/>
                <a:ext cx="113605" cy="124649"/>
              </a:xfrm>
              <a:custGeom>
                <a:avLst/>
                <a:gdLst>
                  <a:gd name="T0" fmla="*/ 12 w 37"/>
                  <a:gd name="T1" fmla="*/ 20 h 40"/>
                  <a:gd name="T2" fmla="*/ 35 w 37"/>
                  <a:gd name="T3" fmla="*/ 11 h 40"/>
                  <a:gd name="T4" fmla="*/ 14 w 37"/>
                  <a:gd name="T5" fmla="*/ 39 h 40"/>
                  <a:gd name="T6" fmla="*/ 12 w 37"/>
                  <a:gd name="T7" fmla="*/ 20 h 40"/>
                </a:gdLst>
                <a:ahLst/>
                <a:cxnLst>
                  <a:cxn ang="0">
                    <a:pos x="T0" y="T1"/>
                  </a:cxn>
                  <a:cxn ang="0">
                    <a:pos x="T2" y="T3"/>
                  </a:cxn>
                  <a:cxn ang="0">
                    <a:pos x="T4" y="T5"/>
                  </a:cxn>
                  <a:cxn ang="0">
                    <a:pos x="T6" y="T7"/>
                  </a:cxn>
                </a:cxnLst>
                <a:rect l="0" t="0" r="r" b="b"/>
                <a:pathLst>
                  <a:path w="37" h="40">
                    <a:moveTo>
                      <a:pt x="12" y="20"/>
                    </a:moveTo>
                    <a:cubicBezTo>
                      <a:pt x="19" y="8"/>
                      <a:pt x="31" y="0"/>
                      <a:pt x="35" y="11"/>
                    </a:cubicBezTo>
                    <a:cubicBezTo>
                      <a:pt x="37" y="21"/>
                      <a:pt x="34" y="37"/>
                      <a:pt x="14" y="39"/>
                    </a:cubicBezTo>
                    <a:cubicBezTo>
                      <a:pt x="0" y="40"/>
                      <a:pt x="10" y="25"/>
                      <a:pt x="12" y="20"/>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4">
                <a:extLst>
                  <a:ext uri="{FF2B5EF4-FFF2-40B4-BE49-F238E27FC236}">
                    <a16:creationId xmlns:a16="http://schemas.microsoft.com/office/drawing/2014/main" id="{3CE7C54C-A820-4DAB-98F0-DF80ED1A0B69}"/>
                  </a:ext>
                </a:extLst>
              </p:cNvPr>
              <p:cNvSpPr>
                <a:spLocks/>
              </p:cNvSpPr>
              <p:nvPr/>
            </p:nvSpPr>
            <p:spPr bwMode="auto">
              <a:xfrm>
                <a:off x="5559918" y="2276363"/>
                <a:ext cx="93093" cy="64691"/>
              </a:xfrm>
              <a:custGeom>
                <a:avLst/>
                <a:gdLst>
                  <a:gd name="T0" fmla="*/ 19 w 30"/>
                  <a:gd name="T1" fmla="*/ 17 h 21"/>
                  <a:gd name="T2" fmla="*/ 4 w 30"/>
                  <a:gd name="T3" fmla="*/ 15 h 21"/>
                  <a:gd name="T4" fmla="*/ 29 w 30"/>
                  <a:gd name="T5" fmla="*/ 5 h 21"/>
                  <a:gd name="T6" fmla="*/ 19 w 30"/>
                  <a:gd name="T7" fmla="*/ 17 h 21"/>
                </a:gdLst>
                <a:ahLst/>
                <a:cxnLst>
                  <a:cxn ang="0">
                    <a:pos x="T0" y="T1"/>
                  </a:cxn>
                  <a:cxn ang="0">
                    <a:pos x="T2" y="T3"/>
                  </a:cxn>
                  <a:cxn ang="0">
                    <a:pos x="T4" y="T5"/>
                  </a:cxn>
                  <a:cxn ang="0">
                    <a:pos x="T6" y="T7"/>
                  </a:cxn>
                </a:cxnLst>
                <a:rect l="0" t="0" r="r" b="b"/>
                <a:pathLst>
                  <a:path w="30" h="21">
                    <a:moveTo>
                      <a:pt x="19" y="17"/>
                    </a:moveTo>
                    <a:cubicBezTo>
                      <a:pt x="9" y="21"/>
                      <a:pt x="0" y="15"/>
                      <a:pt x="4" y="15"/>
                    </a:cubicBezTo>
                    <a:cubicBezTo>
                      <a:pt x="15" y="15"/>
                      <a:pt x="30" y="0"/>
                      <a:pt x="29" y="5"/>
                    </a:cubicBezTo>
                    <a:cubicBezTo>
                      <a:pt x="27" y="13"/>
                      <a:pt x="23" y="15"/>
                      <a:pt x="19" y="17"/>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
                <a:extLst>
                  <a:ext uri="{FF2B5EF4-FFF2-40B4-BE49-F238E27FC236}">
                    <a16:creationId xmlns:a16="http://schemas.microsoft.com/office/drawing/2014/main" id="{E83DB966-7B0D-4A3F-979F-5BBE2EE18F35}"/>
                  </a:ext>
                </a:extLst>
              </p:cNvPr>
              <p:cNvSpPr>
                <a:spLocks/>
              </p:cNvSpPr>
              <p:nvPr/>
            </p:nvSpPr>
            <p:spPr bwMode="auto">
              <a:xfrm>
                <a:off x="5201747" y="2353678"/>
                <a:ext cx="156207" cy="99404"/>
              </a:xfrm>
              <a:custGeom>
                <a:avLst/>
                <a:gdLst>
                  <a:gd name="T0" fmla="*/ 26 w 50"/>
                  <a:gd name="T1" fmla="*/ 3 h 32"/>
                  <a:gd name="T2" fmla="*/ 43 w 50"/>
                  <a:gd name="T3" fmla="*/ 15 h 32"/>
                  <a:gd name="T4" fmla="*/ 8 w 50"/>
                  <a:gd name="T5" fmla="*/ 19 h 32"/>
                  <a:gd name="T6" fmla="*/ 26 w 50"/>
                  <a:gd name="T7" fmla="*/ 3 h 32"/>
                </a:gdLst>
                <a:ahLst/>
                <a:cxnLst>
                  <a:cxn ang="0">
                    <a:pos x="T0" y="T1"/>
                  </a:cxn>
                  <a:cxn ang="0">
                    <a:pos x="T2" y="T3"/>
                  </a:cxn>
                  <a:cxn ang="0">
                    <a:pos x="T4" y="T5"/>
                  </a:cxn>
                  <a:cxn ang="0">
                    <a:pos x="T6" y="T7"/>
                  </a:cxn>
                </a:cxnLst>
                <a:rect l="0" t="0" r="r" b="b"/>
                <a:pathLst>
                  <a:path w="50" h="32">
                    <a:moveTo>
                      <a:pt x="26" y="3"/>
                    </a:moveTo>
                    <a:cubicBezTo>
                      <a:pt x="39" y="0"/>
                      <a:pt x="50" y="8"/>
                      <a:pt x="43" y="15"/>
                    </a:cubicBezTo>
                    <a:cubicBezTo>
                      <a:pt x="27" y="32"/>
                      <a:pt x="12" y="24"/>
                      <a:pt x="8" y="19"/>
                    </a:cubicBezTo>
                    <a:cubicBezTo>
                      <a:pt x="0" y="7"/>
                      <a:pt x="20" y="4"/>
                      <a:pt x="26" y="3"/>
                    </a:cubicBezTo>
                    <a:close/>
                  </a:path>
                </a:pathLst>
              </a:custGeom>
              <a:solidFill>
                <a:srgbClr val="4C29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6">
                <a:extLst>
                  <a:ext uri="{FF2B5EF4-FFF2-40B4-BE49-F238E27FC236}">
                    <a16:creationId xmlns:a16="http://schemas.microsoft.com/office/drawing/2014/main" id="{D811E1FF-83A4-4474-B164-9C2DAB7F031C}"/>
                  </a:ext>
                </a:extLst>
              </p:cNvPr>
              <p:cNvSpPr>
                <a:spLocks/>
              </p:cNvSpPr>
              <p:nvPr/>
            </p:nvSpPr>
            <p:spPr bwMode="auto">
              <a:xfrm>
                <a:off x="5198591" y="1809321"/>
                <a:ext cx="515956" cy="355015"/>
              </a:xfrm>
              <a:custGeom>
                <a:avLst/>
                <a:gdLst>
                  <a:gd name="T0" fmla="*/ 25 w 166"/>
                  <a:gd name="T1" fmla="*/ 48 h 114"/>
                  <a:gd name="T2" fmla="*/ 152 w 166"/>
                  <a:gd name="T3" fmla="*/ 38 h 114"/>
                  <a:gd name="T4" fmla="*/ 158 w 166"/>
                  <a:gd name="T5" fmla="*/ 41 h 114"/>
                  <a:gd name="T6" fmla="*/ 33 w 166"/>
                  <a:gd name="T7" fmla="*/ 58 h 114"/>
                  <a:gd name="T8" fmla="*/ 14 w 166"/>
                  <a:gd name="T9" fmla="*/ 114 h 114"/>
                  <a:gd name="T10" fmla="*/ 25 w 166"/>
                  <a:gd name="T11" fmla="*/ 48 h 114"/>
                </a:gdLst>
                <a:ahLst/>
                <a:cxnLst>
                  <a:cxn ang="0">
                    <a:pos x="T0" y="T1"/>
                  </a:cxn>
                  <a:cxn ang="0">
                    <a:pos x="T2" y="T3"/>
                  </a:cxn>
                  <a:cxn ang="0">
                    <a:pos x="T4" y="T5"/>
                  </a:cxn>
                  <a:cxn ang="0">
                    <a:pos x="T6" y="T7"/>
                  </a:cxn>
                  <a:cxn ang="0">
                    <a:pos x="T8" y="T9"/>
                  </a:cxn>
                  <a:cxn ang="0">
                    <a:pos x="T10" y="T11"/>
                  </a:cxn>
                </a:cxnLst>
                <a:rect l="0" t="0" r="r" b="b"/>
                <a:pathLst>
                  <a:path w="166" h="114">
                    <a:moveTo>
                      <a:pt x="25" y="48"/>
                    </a:moveTo>
                    <a:cubicBezTo>
                      <a:pt x="65" y="0"/>
                      <a:pt x="116" y="20"/>
                      <a:pt x="152" y="38"/>
                    </a:cubicBezTo>
                    <a:cubicBezTo>
                      <a:pt x="154" y="39"/>
                      <a:pt x="166" y="44"/>
                      <a:pt x="158" y="41"/>
                    </a:cubicBezTo>
                    <a:cubicBezTo>
                      <a:pt x="117" y="26"/>
                      <a:pt x="71" y="16"/>
                      <a:pt x="33" y="58"/>
                    </a:cubicBezTo>
                    <a:cubicBezTo>
                      <a:pt x="21" y="71"/>
                      <a:pt x="14" y="96"/>
                      <a:pt x="14" y="114"/>
                    </a:cubicBezTo>
                    <a:cubicBezTo>
                      <a:pt x="14" y="113"/>
                      <a:pt x="0" y="76"/>
                      <a:pt x="25" y="48"/>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7">
                <a:extLst>
                  <a:ext uri="{FF2B5EF4-FFF2-40B4-BE49-F238E27FC236}">
                    <a16:creationId xmlns:a16="http://schemas.microsoft.com/office/drawing/2014/main" id="{5F32B5AE-BB2A-4F71-9E57-51D3064B674C}"/>
                  </a:ext>
                </a:extLst>
              </p:cNvPr>
              <p:cNvSpPr>
                <a:spLocks noEditPoints="1"/>
              </p:cNvSpPr>
              <p:nvPr/>
            </p:nvSpPr>
            <p:spPr bwMode="auto">
              <a:xfrm>
                <a:off x="4853044" y="1520576"/>
                <a:ext cx="1284366" cy="1166027"/>
              </a:xfrm>
              <a:custGeom>
                <a:avLst/>
                <a:gdLst>
                  <a:gd name="T0" fmla="*/ 334 w 413"/>
                  <a:gd name="T1" fmla="*/ 73 h 375"/>
                  <a:gd name="T2" fmla="*/ 158 w 413"/>
                  <a:gd name="T3" fmla="*/ 19 h 375"/>
                  <a:gd name="T4" fmla="*/ 297 w 413"/>
                  <a:gd name="T5" fmla="*/ 66 h 375"/>
                  <a:gd name="T6" fmla="*/ 40 w 413"/>
                  <a:gd name="T7" fmla="*/ 156 h 375"/>
                  <a:gd name="T8" fmla="*/ 74 w 413"/>
                  <a:gd name="T9" fmla="*/ 290 h 375"/>
                  <a:gd name="T10" fmla="*/ 10 w 413"/>
                  <a:gd name="T11" fmla="*/ 298 h 375"/>
                  <a:gd name="T12" fmla="*/ 89 w 413"/>
                  <a:gd name="T13" fmla="*/ 310 h 375"/>
                  <a:gd name="T14" fmla="*/ 93 w 413"/>
                  <a:gd name="T15" fmla="*/ 309 h 375"/>
                  <a:gd name="T16" fmla="*/ 331 w 413"/>
                  <a:gd name="T17" fmla="*/ 281 h 375"/>
                  <a:gd name="T18" fmla="*/ 383 w 413"/>
                  <a:gd name="T19" fmla="*/ 121 h 375"/>
                  <a:gd name="T20" fmla="*/ 394 w 413"/>
                  <a:gd name="T21" fmla="*/ 62 h 375"/>
                  <a:gd name="T22" fmla="*/ 355 w 413"/>
                  <a:gd name="T23" fmla="*/ 150 h 375"/>
                  <a:gd name="T24" fmla="*/ 325 w 413"/>
                  <a:gd name="T25" fmla="*/ 106 h 375"/>
                  <a:gd name="T26" fmla="*/ 352 w 413"/>
                  <a:gd name="T27" fmla="*/ 214 h 375"/>
                  <a:gd name="T28" fmla="*/ 350 w 413"/>
                  <a:gd name="T29" fmla="*/ 226 h 375"/>
                  <a:gd name="T30" fmla="*/ 348 w 413"/>
                  <a:gd name="T31" fmla="*/ 233 h 375"/>
                  <a:gd name="T32" fmla="*/ 344 w 413"/>
                  <a:gd name="T33" fmla="*/ 243 h 375"/>
                  <a:gd name="T34" fmla="*/ 339 w 413"/>
                  <a:gd name="T35" fmla="*/ 252 h 375"/>
                  <a:gd name="T36" fmla="*/ 331 w 413"/>
                  <a:gd name="T37" fmla="*/ 260 h 375"/>
                  <a:gd name="T38" fmla="*/ 327 w 413"/>
                  <a:gd name="T39" fmla="*/ 263 h 375"/>
                  <a:gd name="T40" fmla="*/ 319 w 413"/>
                  <a:gd name="T41" fmla="*/ 270 h 375"/>
                  <a:gd name="T42" fmla="*/ 313 w 413"/>
                  <a:gd name="T43" fmla="*/ 274 h 375"/>
                  <a:gd name="T44" fmla="*/ 305 w 413"/>
                  <a:gd name="T45" fmla="*/ 279 h 375"/>
                  <a:gd name="T46" fmla="*/ 297 w 413"/>
                  <a:gd name="T47" fmla="*/ 283 h 375"/>
                  <a:gd name="T48" fmla="*/ 290 w 413"/>
                  <a:gd name="T49" fmla="*/ 287 h 375"/>
                  <a:gd name="T50" fmla="*/ 283 w 413"/>
                  <a:gd name="T51" fmla="*/ 290 h 375"/>
                  <a:gd name="T52" fmla="*/ 269 w 413"/>
                  <a:gd name="T53" fmla="*/ 296 h 375"/>
                  <a:gd name="T54" fmla="*/ 256 w 413"/>
                  <a:gd name="T55" fmla="*/ 300 h 375"/>
                  <a:gd name="T56" fmla="*/ 241 w 413"/>
                  <a:gd name="T57" fmla="*/ 304 h 375"/>
                  <a:gd name="T58" fmla="*/ 233 w 413"/>
                  <a:gd name="T59" fmla="*/ 306 h 375"/>
                  <a:gd name="T60" fmla="*/ 225 w 413"/>
                  <a:gd name="T61" fmla="*/ 307 h 375"/>
                  <a:gd name="T62" fmla="*/ 213 w 413"/>
                  <a:gd name="T63" fmla="*/ 309 h 375"/>
                  <a:gd name="T64" fmla="*/ 208 w 413"/>
                  <a:gd name="T65" fmla="*/ 310 h 375"/>
                  <a:gd name="T66" fmla="*/ 197 w 413"/>
                  <a:gd name="T67" fmla="*/ 311 h 375"/>
                  <a:gd name="T68" fmla="*/ 192 w 413"/>
                  <a:gd name="T69" fmla="*/ 312 h 375"/>
                  <a:gd name="T70" fmla="*/ 188 w 413"/>
                  <a:gd name="T71" fmla="*/ 312 h 375"/>
                  <a:gd name="T72" fmla="*/ 180 w 413"/>
                  <a:gd name="T73" fmla="*/ 313 h 375"/>
                  <a:gd name="T74" fmla="*/ 175 w 413"/>
                  <a:gd name="T75" fmla="*/ 313 h 375"/>
                  <a:gd name="T76" fmla="*/ 168 w 413"/>
                  <a:gd name="T77" fmla="*/ 314 h 375"/>
                  <a:gd name="T78" fmla="*/ 160 w 413"/>
                  <a:gd name="T79" fmla="*/ 314 h 375"/>
                  <a:gd name="T80" fmla="*/ 147 w 413"/>
                  <a:gd name="T81" fmla="*/ 315 h 375"/>
                  <a:gd name="T82" fmla="*/ 137 w 413"/>
                  <a:gd name="T83" fmla="*/ 315 h 375"/>
                  <a:gd name="T84" fmla="*/ 78 w 413"/>
                  <a:gd name="T85" fmla="*/ 251 h 375"/>
                  <a:gd name="T86" fmla="*/ 273 w 413"/>
                  <a:gd name="T87" fmla="*/ 6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3" h="375">
                    <a:moveTo>
                      <a:pt x="353" y="71"/>
                    </a:moveTo>
                    <a:cubicBezTo>
                      <a:pt x="363" y="66"/>
                      <a:pt x="370" y="55"/>
                      <a:pt x="358" y="27"/>
                    </a:cubicBezTo>
                    <a:cubicBezTo>
                      <a:pt x="358" y="27"/>
                      <a:pt x="336" y="47"/>
                      <a:pt x="334" y="73"/>
                    </a:cubicBezTo>
                    <a:cubicBezTo>
                      <a:pt x="332" y="75"/>
                      <a:pt x="331" y="77"/>
                      <a:pt x="329" y="81"/>
                    </a:cubicBezTo>
                    <a:cubicBezTo>
                      <a:pt x="327" y="78"/>
                      <a:pt x="324" y="75"/>
                      <a:pt x="322" y="72"/>
                    </a:cubicBezTo>
                    <a:cubicBezTo>
                      <a:pt x="276" y="20"/>
                      <a:pt x="210" y="0"/>
                      <a:pt x="158" y="19"/>
                    </a:cubicBezTo>
                    <a:cubicBezTo>
                      <a:pt x="208" y="5"/>
                      <a:pt x="271" y="25"/>
                      <a:pt x="314" y="74"/>
                    </a:cubicBezTo>
                    <a:cubicBezTo>
                      <a:pt x="318" y="78"/>
                      <a:pt x="321" y="82"/>
                      <a:pt x="324" y="86"/>
                    </a:cubicBezTo>
                    <a:cubicBezTo>
                      <a:pt x="316" y="79"/>
                      <a:pt x="307" y="72"/>
                      <a:pt x="297" y="66"/>
                    </a:cubicBezTo>
                    <a:cubicBezTo>
                      <a:pt x="235" y="32"/>
                      <a:pt x="154" y="35"/>
                      <a:pt x="98" y="79"/>
                    </a:cubicBezTo>
                    <a:cubicBezTo>
                      <a:pt x="18" y="143"/>
                      <a:pt x="46" y="228"/>
                      <a:pt x="70" y="273"/>
                    </a:cubicBezTo>
                    <a:cubicBezTo>
                      <a:pt x="25" y="220"/>
                      <a:pt x="39" y="157"/>
                      <a:pt x="40" y="156"/>
                    </a:cubicBezTo>
                    <a:cubicBezTo>
                      <a:pt x="36" y="158"/>
                      <a:pt x="6" y="209"/>
                      <a:pt x="72" y="288"/>
                    </a:cubicBezTo>
                    <a:cubicBezTo>
                      <a:pt x="72" y="287"/>
                      <a:pt x="71" y="287"/>
                      <a:pt x="71" y="286"/>
                    </a:cubicBezTo>
                    <a:cubicBezTo>
                      <a:pt x="72" y="288"/>
                      <a:pt x="73" y="289"/>
                      <a:pt x="74" y="290"/>
                    </a:cubicBezTo>
                    <a:cubicBezTo>
                      <a:pt x="74" y="290"/>
                      <a:pt x="74" y="290"/>
                      <a:pt x="74" y="290"/>
                    </a:cubicBezTo>
                    <a:cubicBezTo>
                      <a:pt x="78" y="295"/>
                      <a:pt x="82" y="299"/>
                      <a:pt x="86" y="302"/>
                    </a:cubicBezTo>
                    <a:cubicBezTo>
                      <a:pt x="39" y="266"/>
                      <a:pt x="10" y="298"/>
                      <a:pt x="10" y="298"/>
                    </a:cubicBezTo>
                    <a:cubicBezTo>
                      <a:pt x="17" y="308"/>
                      <a:pt x="27" y="312"/>
                      <a:pt x="37" y="313"/>
                    </a:cubicBezTo>
                    <a:cubicBezTo>
                      <a:pt x="17" y="319"/>
                      <a:pt x="0" y="327"/>
                      <a:pt x="4" y="337"/>
                    </a:cubicBezTo>
                    <a:cubicBezTo>
                      <a:pt x="21" y="375"/>
                      <a:pt x="46" y="322"/>
                      <a:pt x="89" y="310"/>
                    </a:cubicBezTo>
                    <a:cubicBezTo>
                      <a:pt x="83" y="317"/>
                      <a:pt x="70" y="334"/>
                      <a:pt x="68" y="354"/>
                    </a:cubicBezTo>
                    <a:cubicBezTo>
                      <a:pt x="68" y="354"/>
                      <a:pt x="114" y="359"/>
                      <a:pt x="93" y="309"/>
                    </a:cubicBezTo>
                    <a:cubicBezTo>
                      <a:pt x="93" y="309"/>
                      <a:pt x="93" y="309"/>
                      <a:pt x="93" y="309"/>
                    </a:cubicBezTo>
                    <a:cubicBezTo>
                      <a:pt x="115" y="327"/>
                      <a:pt x="140" y="338"/>
                      <a:pt x="162" y="342"/>
                    </a:cubicBezTo>
                    <a:cubicBezTo>
                      <a:pt x="204" y="356"/>
                      <a:pt x="238" y="351"/>
                      <a:pt x="266" y="337"/>
                    </a:cubicBezTo>
                    <a:cubicBezTo>
                      <a:pt x="289" y="329"/>
                      <a:pt x="312" y="312"/>
                      <a:pt x="331" y="281"/>
                    </a:cubicBezTo>
                    <a:cubicBezTo>
                      <a:pt x="376" y="236"/>
                      <a:pt x="378" y="149"/>
                      <a:pt x="333" y="86"/>
                    </a:cubicBezTo>
                    <a:cubicBezTo>
                      <a:pt x="333" y="84"/>
                      <a:pt x="334" y="83"/>
                      <a:pt x="334" y="82"/>
                    </a:cubicBezTo>
                    <a:cubicBezTo>
                      <a:pt x="336" y="102"/>
                      <a:pt x="383" y="121"/>
                      <a:pt x="383" y="121"/>
                    </a:cubicBezTo>
                    <a:cubicBezTo>
                      <a:pt x="380" y="103"/>
                      <a:pt x="368" y="92"/>
                      <a:pt x="357" y="86"/>
                    </a:cubicBezTo>
                    <a:cubicBezTo>
                      <a:pt x="365" y="89"/>
                      <a:pt x="375" y="92"/>
                      <a:pt x="386" y="88"/>
                    </a:cubicBezTo>
                    <a:cubicBezTo>
                      <a:pt x="413" y="79"/>
                      <a:pt x="392" y="64"/>
                      <a:pt x="394" y="62"/>
                    </a:cubicBezTo>
                    <a:cubicBezTo>
                      <a:pt x="379" y="75"/>
                      <a:pt x="365" y="72"/>
                      <a:pt x="353" y="71"/>
                    </a:cubicBezTo>
                    <a:close/>
                    <a:moveTo>
                      <a:pt x="358" y="210"/>
                    </a:moveTo>
                    <a:cubicBezTo>
                      <a:pt x="360" y="194"/>
                      <a:pt x="360" y="174"/>
                      <a:pt x="355" y="150"/>
                    </a:cubicBezTo>
                    <a:cubicBezTo>
                      <a:pt x="360" y="171"/>
                      <a:pt x="361" y="191"/>
                      <a:pt x="358" y="210"/>
                    </a:cubicBezTo>
                    <a:close/>
                    <a:moveTo>
                      <a:pt x="273" y="63"/>
                    </a:moveTo>
                    <a:cubicBezTo>
                      <a:pt x="291" y="70"/>
                      <a:pt x="309" y="85"/>
                      <a:pt x="325" y="106"/>
                    </a:cubicBezTo>
                    <a:cubicBezTo>
                      <a:pt x="335" y="120"/>
                      <a:pt x="342" y="133"/>
                      <a:pt x="347" y="146"/>
                    </a:cubicBezTo>
                    <a:cubicBezTo>
                      <a:pt x="347" y="147"/>
                      <a:pt x="347" y="147"/>
                      <a:pt x="347" y="147"/>
                    </a:cubicBezTo>
                    <a:cubicBezTo>
                      <a:pt x="354" y="173"/>
                      <a:pt x="355" y="196"/>
                      <a:pt x="352" y="214"/>
                    </a:cubicBezTo>
                    <a:cubicBezTo>
                      <a:pt x="351" y="213"/>
                      <a:pt x="350" y="212"/>
                      <a:pt x="350" y="212"/>
                    </a:cubicBezTo>
                    <a:cubicBezTo>
                      <a:pt x="351" y="219"/>
                      <a:pt x="351" y="219"/>
                      <a:pt x="351" y="219"/>
                    </a:cubicBezTo>
                    <a:cubicBezTo>
                      <a:pt x="351" y="221"/>
                      <a:pt x="350" y="224"/>
                      <a:pt x="350" y="226"/>
                    </a:cubicBezTo>
                    <a:cubicBezTo>
                      <a:pt x="346" y="226"/>
                      <a:pt x="346" y="226"/>
                      <a:pt x="346" y="226"/>
                    </a:cubicBezTo>
                    <a:cubicBezTo>
                      <a:pt x="349" y="230"/>
                      <a:pt x="349" y="230"/>
                      <a:pt x="349" y="230"/>
                    </a:cubicBezTo>
                    <a:cubicBezTo>
                      <a:pt x="349" y="231"/>
                      <a:pt x="348" y="232"/>
                      <a:pt x="348" y="233"/>
                    </a:cubicBezTo>
                    <a:cubicBezTo>
                      <a:pt x="345" y="232"/>
                      <a:pt x="345" y="232"/>
                      <a:pt x="345" y="232"/>
                    </a:cubicBezTo>
                    <a:cubicBezTo>
                      <a:pt x="347" y="237"/>
                      <a:pt x="347" y="237"/>
                      <a:pt x="347" y="237"/>
                    </a:cubicBezTo>
                    <a:cubicBezTo>
                      <a:pt x="346" y="239"/>
                      <a:pt x="345" y="241"/>
                      <a:pt x="344" y="243"/>
                    </a:cubicBezTo>
                    <a:cubicBezTo>
                      <a:pt x="340" y="244"/>
                      <a:pt x="340" y="244"/>
                      <a:pt x="340" y="244"/>
                    </a:cubicBezTo>
                    <a:cubicBezTo>
                      <a:pt x="341" y="249"/>
                      <a:pt x="341" y="249"/>
                      <a:pt x="341" y="249"/>
                    </a:cubicBezTo>
                    <a:cubicBezTo>
                      <a:pt x="340" y="250"/>
                      <a:pt x="339" y="251"/>
                      <a:pt x="339" y="252"/>
                    </a:cubicBezTo>
                    <a:cubicBezTo>
                      <a:pt x="335" y="248"/>
                      <a:pt x="335" y="248"/>
                      <a:pt x="335" y="248"/>
                    </a:cubicBezTo>
                    <a:cubicBezTo>
                      <a:pt x="336" y="255"/>
                      <a:pt x="336" y="255"/>
                      <a:pt x="336" y="255"/>
                    </a:cubicBezTo>
                    <a:cubicBezTo>
                      <a:pt x="334" y="257"/>
                      <a:pt x="332" y="258"/>
                      <a:pt x="331" y="260"/>
                    </a:cubicBezTo>
                    <a:cubicBezTo>
                      <a:pt x="323" y="258"/>
                      <a:pt x="323" y="258"/>
                      <a:pt x="323" y="258"/>
                    </a:cubicBezTo>
                    <a:cubicBezTo>
                      <a:pt x="329" y="262"/>
                      <a:pt x="329" y="262"/>
                      <a:pt x="329" y="262"/>
                    </a:cubicBezTo>
                    <a:cubicBezTo>
                      <a:pt x="328" y="262"/>
                      <a:pt x="328" y="263"/>
                      <a:pt x="327" y="263"/>
                    </a:cubicBezTo>
                    <a:cubicBezTo>
                      <a:pt x="313" y="261"/>
                      <a:pt x="313" y="261"/>
                      <a:pt x="313" y="261"/>
                    </a:cubicBezTo>
                    <a:cubicBezTo>
                      <a:pt x="321" y="268"/>
                      <a:pt x="321" y="268"/>
                      <a:pt x="321" y="268"/>
                    </a:cubicBezTo>
                    <a:cubicBezTo>
                      <a:pt x="320" y="269"/>
                      <a:pt x="320" y="269"/>
                      <a:pt x="319" y="270"/>
                    </a:cubicBezTo>
                    <a:cubicBezTo>
                      <a:pt x="308" y="267"/>
                      <a:pt x="308" y="267"/>
                      <a:pt x="308" y="267"/>
                    </a:cubicBezTo>
                    <a:cubicBezTo>
                      <a:pt x="315" y="272"/>
                      <a:pt x="315" y="272"/>
                      <a:pt x="315" y="272"/>
                    </a:cubicBezTo>
                    <a:cubicBezTo>
                      <a:pt x="315" y="273"/>
                      <a:pt x="314" y="273"/>
                      <a:pt x="313" y="274"/>
                    </a:cubicBezTo>
                    <a:cubicBezTo>
                      <a:pt x="301" y="271"/>
                      <a:pt x="301" y="271"/>
                      <a:pt x="301" y="271"/>
                    </a:cubicBezTo>
                    <a:cubicBezTo>
                      <a:pt x="306" y="278"/>
                      <a:pt x="306" y="278"/>
                      <a:pt x="306" y="278"/>
                    </a:cubicBezTo>
                    <a:cubicBezTo>
                      <a:pt x="306" y="279"/>
                      <a:pt x="305" y="279"/>
                      <a:pt x="305" y="279"/>
                    </a:cubicBezTo>
                    <a:cubicBezTo>
                      <a:pt x="294" y="272"/>
                      <a:pt x="294" y="272"/>
                      <a:pt x="294" y="272"/>
                    </a:cubicBezTo>
                    <a:cubicBezTo>
                      <a:pt x="298" y="283"/>
                      <a:pt x="298" y="283"/>
                      <a:pt x="298" y="283"/>
                    </a:cubicBezTo>
                    <a:cubicBezTo>
                      <a:pt x="298" y="283"/>
                      <a:pt x="297" y="283"/>
                      <a:pt x="297" y="283"/>
                    </a:cubicBezTo>
                    <a:cubicBezTo>
                      <a:pt x="291" y="277"/>
                      <a:pt x="291" y="277"/>
                      <a:pt x="291" y="277"/>
                    </a:cubicBezTo>
                    <a:cubicBezTo>
                      <a:pt x="292" y="286"/>
                      <a:pt x="292" y="286"/>
                      <a:pt x="292" y="286"/>
                    </a:cubicBezTo>
                    <a:cubicBezTo>
                      <a:pt x="291" y="286"/>
                      <a:pt x="291" y="287"/>
                      <a:pt x="290" y="287"/>
                    </a:cubicBezTo>
                    <a:cubicBezTo>
                      <a:pt x="286" y="280"/>
                      <a:pt x="286" y="280"/>
                      <a:pt x="286" y="280"/>
                    </a:cubicBezTo>
                    <a:cubicBezTo>
                      <a:pt x="286" y="289"/>
                      <a:pt x="286" y="289"/>
                      <a:pt x="286" y="289"/>
                    </a:cubicBezTo>
                    <a:cubicBezTo>
                      <a:pt x="285" y="289"/>
                      <a:pt x="284" y="289"/>
                      <a:pt x="283" y="290"/>
                    </a:cubicBezTo>
                    <a:cubicBezTo>
                      <a:pt x="278" y="281"/>
                      <a:pt x="278" y="281"/>
                      <a:pt x="278" y="281"/>
                    </a:cubicBezTo>
                    <a:cubicBezTo>
                      <a:pt x="275" y="293"/>
                      <a:pt x="275" y="293"/>
                      <a:pt x="275" y="293"/>
                    </a:cubicBezTo>
                    <a:cubicBezTo>
                      <a:pt x="273" y="294"/>
                      <a:pt x="271" y="295"/>
                      <a:pt x="269" y="296"/>
                    </a:cubicBezTo>
                    <a:cubicBezTo>
                      <a:pt x="261" y="290"/>
                      <a:pt x="261" y="290"/>
                      <a:pt x="261" y="290"/>
                    </a:cubicBezTo>
                    <a:cubicBezTo>
                      <a:pt x="261" y="290"/>
                      <a:pt x="260" y="296"/>
                      <a:pt x="259" y="299"/>
                    </a:cubicBezTo>
                    <a:cubicBezTo>
                      <a:pt x="258" y="299"/>
                      <a:pt x="257" y="299"/>
                      <a:pt x="256" y="300"/>
                    </a:cubicBezTo>
                    <a:cubicBezTo>
                      <a:pt x="252" y="298"/>
                      <a:pt x="236" y="296"/>
                      <a:pt x="236" y="296"/>
                    </a:cubicBezTo>
                    <a:cubicBezTo>
                      <a:pt x="242" y="303"/>
                      <a:pt x="242" y="303"/>
                      <a:pt x="242" y="303"/>
                    </a:cubicBezTo>
                    <a:cubicBezTo>
                      <a:pt x="242" y="304"/>
                      <a:pt x="241" y="304"/>
                      <a:pt x="241" y="304"/>
                    </a:cubicBezTo>
                    <a:cubicBezTo>
                      <a:pt x="231" y="295"/>
                      <a:pt x="231" y="295"/>
                      <a:pt x="231" y="295"/>
                    </a:cubicBezTo>
                    <a:cubicBezTo>
                      <a:pt x="234" y="305"/>
                      <a:pt x="234" y="305"/>
                      <a:pt x="234" y="305"/>
                    </a:cubicBezTo>
                    <a:cubicBezTo>
                      <a:pt x="234" y="305"/>
                      <a:pt x="233" y="305"/>
                      <a:pt x="233" y="306"/>
                    </a:cubicBezTo>
                    <a:cubicBezTo>
                      <a:pt x="228" y="301"/>
                      <a:pt x="228" y="301"/>
                      <a:pt x="228" y="301"/>
                    </a:cubicBezTo>
                    <a:cubicBezTo>
                      <a:pt x="228" y="306"/>
                      <a:pt x="228" y="306"/>
                      <a:pt x="228" y="306"/>
                    </a:cubicBezTo>
                    <a:cubicBezTo>
                      <a:pt x="227" y="307"/>
                      <a:pt x="226" y="307"/>
                      <a:pt x="225" y="307"/>
                    </a:cubicBezTo>
                    <a:cubicBezTo>
                      <a:pt x="220" y="302"/>
                      <a:pt x="220" y="302"/>
                      <a:pt x="220" y="302"/>
                    </a:cubicBezTo>
                    <a:cubicBezTo>
                      <a:pt x="217" y="309"/>
                      <a:pt x="217" y="309"/>
                      <a:pt x="217" y="309"/>
                    </a:cubicBezTo>
                    <a:cubicBezTo>
                      <a:pt x="216" y="309"/>
                      <a:pt x="214" y="309"/>
                      <a:pt x="213" y="309"/>
                    </a:cubicBezTo>
                    <a:cubicBezTo>
                      <a:pt x="209" y="305"/>
                      <a:pt x="209" y="305"/>
                      <a:pt x="209" y="305"/>
                    </a:cubicBezTo>
                    <a:cubicBezTo>
                      <a:pt x="209" y="310"/>
                      <a:pt x="209" y="310"/>
                      <a:pt x="209" y="310"/>
                    </a:cubicBezTo>
                    <a:cubicBezTo>
                      <a:pt x="208" y="310"/>
                      <a:pt x="208" y="310"/>
                      <a:pt x="208" y="310"/>
                    </a:cubicBezTo>
                    <a:cubicBezTo>
                      <a:pt x="204" y="304"/>
                      <a:pt x="204" y="304"/>
                      <a:pt x="204" y="304"/>
                    </a:cubicBezTo>
                    <a:cubicBezTo>
                      <a:pt x="202" y="311"/>
                      <a:pt x="202" y="311"/>
                      <a:pt x="202" y="311"/>
                    </a:cubicBezTo>
                    <a:cubicBezTo>
                      <a:pt x="200" y="311"/>
                      <a:pt x="199" y="311"/>
                      <a:pt x="197" y="311"/>
                    </a:cubicBezTo>
                    <a:cubicBezTo>
                      <a:pt x="191" y="307"/>
                      <a:pt x="191" y="307"/>
                      <a:pt x="191" y="307"/>
                    </a:cubicBezTo>
                    <a:cubicBezTo>
                      <a:pt x="193" y="312"/>
                      <a:pt x="193" y="312"/>
                      <a:pt x="193" y="312"/>
                    </a:cubicBezTo>
                    <a:cubicBezTo>
                      <a:pt x="192" y="312"/>
                      <a:pt x="192" y="312"/>
                      <a:pt x="192" y="312"/>
                    </a:cubicBezTo>
                    <a:cubicBezTo>
                      <a:pt x="188" y="305"/>
                      <a:pt x="188" y="305"/>
                      <a:pt x="188" y="305"/>
                    </a:cubicBezTo>
                    <a:cubicBezTo>
                      <a:pt x="189" y="312"/>
                      <a:pt x="189" y="312"/>
                      <a:pt x="189" y="312"/>
                    </a:cubicBezTo>
                    <a:cubicBezTo>
                      <a:pt x="189" y="312"/>
                      <a:pt x="188" y="312"/>
                      <a:pt x="188" y="312"/>
                    </a:cubicBezTo>
                    <a:cubicBezTo>
                      <a:pt x="183" y="306"/>
                      <a:pt x="183" y="306"/>
                      <a:pt x="183" y="306"/>
                    </a:cubicBezTo>
                    <a:cubicBezTo>
                      <a:pt x="182" y="313"/>
                      <a:pt x="182" y="313"/>
                      <a:pt x="182" y="313"/>
                    </a:cubicBezTo>
                    <a:cubicBezTo>
                      <a:pt x="181" y="313"/>
                      <a:pt x="181" y="313"/>
                      <a:pt x="180" y="313"/>
                    </a:cubicBezTo>
                    <a:cubicBezTo>
                      <a:pt x="177" y="309"/>
                      <a:pt x="177" y="309"/>
                      <a:pt x="177" y="309"/>
                    </a:cubicBezTo>
                    <a:cubicBezTo>
                      <a:pt x="176" y="313"/>
                      <a:pt x="176" y="313"/>
                      <a:pt x="176" y="313"/>
                    </a:cubicBezTo>
                    <a:cubicBezTo>
                      <a:pt x="176" y="313"/>
                      <a:pt x="175" y="313"/>
                      <a:pt x="175" y="313"/>
                    </a:cubicBezTo>
                    <a:cubicBezTo>
                      <a:pt x="174" y="309"/>
                      <a:pt x="174" y="309"/>
                      <a:pt x="174" y="309"/>
                    </a:cubicBezTo>
                    <a:cubicBezTo>
                      <a:pt x="171" y="314"/>
                      <a:pt x="171" y="314"/>
                      <a:pt x="171" y="314"/>
                    </a:cubicBezTo>
                    <a:cubicBezTo>
                      <a:pt x="170" y="314"/>
                      <a:pt x="169" y="314"/>
                      <a:pt x="168" y="314"/>
                    </a:cubicBezTo>
                    <a:cubicBezTo>
                      <a:pt x="165" y="309"/>
                      <a:pt x="165" y="309"/>
                      <a:pt x="165" y="309"/>
                    </a:cubicBezTo>
                    <a:cubicBezTo>
                      <a:pt x="162" y="314"/>
                      <a:pt x="162" y="314"/>
                      <a:pt x="162" y="314"/>
                    </a:cubicBezTo>
                    <a:cubicBezTo>
                      <a:pt x="161" y="314"/>
                      <a:pt x="161" y="314"/>
                      <a:pt x="160" y="314"/>
                    </a:cubicBezTo>
                    <a:cubicBezTo>
                      <a:pt x="154" y="307"/>
                      <a:pt x="154" y="307"/>
                      <a:pt x="154" y="307"/>
                    </a:cubicBezTo>
                    <a:cubicBezTo>
                      <a:pt x="150" y="315"/>
                      <a:pt x="150" y="315"/>
                      <a:pt x="150" y="315"/>
                    </a:cubicBezTo>
                    <a:cubicBezTo>
                      <a:pt x="149" y="315"/>
                      <a:pt x="148" y="315"/>
                      <a:pt x="147" y="315"/>
                    </a:cubicBezTo>
                    <a:cubicBezTo>
                      <a:pt x="141" y="309"/>
                      <a:pt x="141" y="309"/>
                      <a:pt x="141" y="309"/>
                    </a:cubicBezTo>
                    <a:cubicBezTo>
                      <a:pt x="139" y="315"/>
                      <a:pt x="139" y="315"/>
                      <a:pt x="139" y="315"/>
                    </a:cubicBezTo>
                    <a:cubicBezTo>
                      <a:pt x="138" y="315"/>
                      <a:pt x="138" y="315"/>
                      <a:pt x="137" y="315"/>
                    </a:cubicBezTo>
                    <a:cubicBezTo>
                      <a:pt x="132" y="306"/>
                      <a:pt x="132" y="306"/>
                      <a:pt x="132" y="306"/>
                    </a:cubicBezTo>
                    <a:cubicBezTo>
                      <a:pt x="131" y="312"/>
                      <a:pt x="131" y="312"/>
                      <a:pt x="131" y="312"/>
                    </a:cubicBezTo>
                    <a:cubicBezTo>
                      <a:pt x="108" y="295"/>
                      <a:pt x="87" y="269"/>
                      <a:pt x="78" y="251"/>
                    </a:cubicBezTo>
                    <a:cubicBezTo>
                      <a:pt x="38" y="173"/>
                      <a:pt x="77" y="117"/>
                      <a:pt x="114" y="85"/>
                    </a:cubicBezTo>
                    <a:cubicBezTo>
                      <a:pt x="155" y="51"/>
                      <a:pt x="222" y="43"/>
                      <a:pt x="275" y="63"/>
                    </a:cubicBezTo>
                    <a:cubicBezTo>
                      <a:pt x="274" y="63"/>
                      <a:pt x="274" y="63"/>
                      <a:pt x="273" y="63"/>
                    </a:cubicBezTo>
                    <a:close/>
                  </a:path>
                </a:pathLst>
              </a:custGeom>
              <a:solidFill>
                <a:srgbClr val="8D3B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8">
                <a:extLst>
                  <a:ext uri="{FF2B5EF4-FFF2-40B4-BE49-F238E27FC236}">
                    <a16:creationId xmlns:a16="http://schemas.microsoft.com/office/drawing/2014/main" id="{5A4B0CC6-15EE-4531-97E3-16535F5CDF92}"/>
                  </a:ext>
                </a:extLst>
              </p:cNvPr>
              <p:cNvSpPr>
                <a:spLocks noEditPoints="1"/>
              </p:cNvSpPr>
              <p:nvPr/>
            </p:nvSpPr>
            <p:spPr bwMode="auto">
              <a:xfrm>
                <a:off x="4829375" y="1566333"/>
                <a:ext cx="1262276" cy="1046111"/>
              </a:xfrm>
              <a:custGeom>
                <a:avLst/>
                <a:gdLst>
                  <a:gd name="T0" fmla="*/ 112 w 406"/>
                  <a:gd name="T1" fmla="*/ 334 h 336"/>
                  <a:gd name="T2" fmla="*/ 0 w 406"/>
                  <a:gd name="T3" fmla="*/ 193 h 336"/>
                  <a:gd name="T4" fmla="*/ 127 w 406"/>
                  <a:gd name="T5" fmla="*/ 336 h 336"/>
                  <a:gd name="T6" fmla="*/ 364 w 406"/>
                  <a:gd name="T7" fmla="*/ 42 h 336"/>
                  <a:gd name="T8" fmla="*/ 273 w 406"/>
                  <a:gd name="T9" fmla="*/ 11 h 336"/>
                  <a:gd name="T10" fmla="*/ 351 w 406"/>
                  <a:gd name="T11" fmla="*/ 26 h 336"/>
                  <a:gd name="T12" fmla="*/ 223 w 406"/>
                  <a:gd name="T13" fmla="*/ 336 h 336"/>
                  <a:gd name="T14" fmla="*/ 405 w 406"/>
                  <a:gd name="T15" fmla="*/ 60 h 336"/>
                  <a:gd name="T16" fmla="*/ 401 w 406"/>
                  <a:gd name="T17" fmla="*/ 53 h 336"/>
                  <a:gd name="T18" fmla="*/ 336 w 406"/>
                  <a:gd name="T19" fmla="*/ 65 h 336"/>
                  <a:gd name="T20" fmla="*/ 343 w 406"/>
                  <a:gd name="T21" fmla="*/ 15 h 336"/>
                  <a:gd name="T22" fmla="*/ 329 w 406"/>
                  <a:gd name="T23" fmla="*/ 0 h 336"/>
                  <a:gd name="T24" fmla="*/ 361 w 406"/>
                  <a:gd name="T25" fmla="*/ 229 h 336"/>
                  <a:gd name="T26" fmla="*/ 351 w 406"/>
                  <a:gd name="T27" fmla="*/ 247 h 336"/>
                  <a:gd name="T28" fmla="*/ 345 w 406"/>
                  <a:gd name="T29" fmla="*/ 252 h 336"/>
                  <a:gd name="T30" fmla="*/ 338 w 406"/>
                  <a:gd name="T31" fmla="*/ 259 h 336"/>
                  <a:gd name="T32" fmla="*/ 326 w 406"/>
                  <a:gd name="T33" fmla="*/ 267 h 336"/>
                  <a:gd name="T34" fmla="*/ 325 w 406"/>
                  <a:gd name="T35" fmla="*/ 265 h 336"/>
                  <a:gd name="T36" fmla="*/ 301 w 406"/>
                  <a:gd name="T37" fmla="*/ 261 h 336"/>
                  <a:gd name="T38" fmla="*/ 279 w 406"/>
                  <a:gd name="T39" fmla="*/ 290 h 336"/>
                  <a:gd name="T40" fmla="*/ 237 w 406"/>
                  <a:gd name="T41" fmla="*/ 270 h 336"/>
                  <a:gd name="T42" fmla="*/ 219 w 406"/>
                  <a:gd name="T43" fmla="*/ 286 h 336"/>
                  <a:gd name="T44" fmla="*/ 202 w 406"/>
                  <a:gd name="T45" fmla="*/ 303 h 336"/>
                  <a:gd name="T46" fmla="*/ 188 w 406"/>
                  <a:gd name="T47" fmla="*/ 282 h 336"/>
                  <a:gd name="T48" fmla="*/ 188 w 406"/>
                  <a:gd name="T49" fmla="*/ 310 h 336"/>
                  <a:gd name="T50" fmla="*/ 189 w 406"/>
                  <a:gd name="T51" fmla="*/ 322 h 336"/>
                  <a:gd name="T52" fmla="*/ 179 w 406"/>
                  <a:gd name="T53" fmla="*/ 327 h 336"/>
                  <a:gd name="T54" fmla="*/ 136 w 406"/>
                  <a:gd name="T55" fmla="*/ 296 h 336"/>
                  <a:gd name="T56" fmla="*/ 146 w 406"/>
                  <a:gd name="T57" fmla="*/ 311 h 336"/>
                  <a:gd name="T58" fmla="*/ 117 w 406"/>
                  <a:gd name="T59" fmla="*/ 295 h 336"/>
                  <a:gd name="T60" fmla="*/ 107 w 406"/>
                  <a:gd name="T61" fmla="*/ 284 h 336"/>
                  <a:gd name="T62" fmla="*/ 117 w 406"/>
                  <a:gd name="T63" fmla="*/ 302 h 336"/>
                  <a:gd name="T64" fmla="*/ 9 w 406"/>
                  <a:gd name="T65" fmla="*/ 196 h 336"/>
                  <a:gd name="T66" fmla="*/ 69 w 406"/>
                  <a:gd name="T67" fmla="*/ 251 h 336"/>
                  <a:gd name="T68" fmla="*/ 74 w 406"/>
                  <a:gd name="T69" fmla="*/ 259 h 336"/>
                  <a:gd name="T70" fmla="*/ 82 w 406"/>
                  <a:gd name="T71" fmla="*/ 271 h 336"/>
                  <a:gd name="T72" fmla="*/ 130 w 406"/>
                  <a:gd name="T73" fmla="*/ 312 h 336"/>
                  <a:gd name="T74" fmla="*/ 150 w 406"/>
                  <a:gd name="T75" fmla="*/ 322 h 336"/>
                  <a:gd name="T76" fmla="*/ 131 w 406"/>
                  <a:gd name="T77" fmla="*/ 333 h 336"/>
                  <a:gd name="T78" fmla="*/ 194 w 406"/>
                  <a:gd name="T79" fmla="*/ 335 h 336"/>
                  <a:gd name="T80" fmla="*/ 224 w 406"/>
                  <a:gd name="T81" fmla="*/ 336 h 336"/>
                  <a:gd name="T82" fmla="*/ 293 w 406"/>
                  <a:gd name="T83" fmla="*/ 316 h 336"/>
                  <a:gd name="T84" fmla="*/ 373 w 406"/>
                  <a:gd name="T85" fmla="*/ 236 h 336"/>
                  <a:gd name="T86" fmla="*/ 380 w 406"/>
                  <a:gd name="T87" fmla="*/ 229 h 336"/>
                  <a:gd name="T88" fmla="*/ 358 w 406"/>
                  <a:gd name="T89" fmla="*/ 241 h 336"/>
                  <a:gd name="T90" fmla="*/ 352 w 406"/>
                  <a:gd name="T91" fmla="*/ 92 h 336"/>
                  <a:gd name="T92" fmla="*/ 338 w 406"/>
                  <a:gd name="T93" fmla="*/ 70 h 336"/>
                  <a:gd name="T94" fmla="*/ 65 w 406"/>
                  <a:gd name="T95" fmla="*/ 243 h 336"/>
                  <a:gd name="T96" fmla="*/ 65 w 406"/>
                  <a:gd name="T97" fmla="*/ 243 h 336"/>
                  <a:gd name="T98" fmla="*/ 118 w 406"/>
                  <a:gd name="T99" fmla="*/ 297 h 336"/>
                  <a:gd name="T100" fmla="*/ 375 w 406"/>
                  <a:gd name="T101" fmla="*/ 199 h 336"/>
                  <a:gd name="T102" fmla="*/ 373 w 406"/>
                  <a:gd name="T103" fmla="*/ 236 h 336"/>
                  <a:gd name="T104" fmla="*/ 380 w 406"/>
                  <a:gd name="T105" fmla="*/ 229 h 336"/>
                  <a:gd name="T106" fmla="*/ 57 w 406"/>
                  <a:gd name="T107" fmla="*/ 299 h 336"/>
                  <a:gd name="T108" fmla="*/ 31 w 406"/>
                  <a:gd name="T109" fmla="*/ 327 h 336"/>
                  <a:gd name="T110" fmla="*/ 86 w 406"/>
                  <a:gd name="T111"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6" h="336">
                    <a:moveTo>
                      <a:pt x="112" y="334"/>
                    </a:moveTo>
                    <a:cubicBezTo>
                      <a:pt x="113" y="333"/>
                      <a:pt x="115" y="332"/>
                      <a:pt x="117" y="331"/>
                    </a:cubicBezTo>
                    <a:cubicBezTo>
                      <a:pt x="113" y="333"/>
                      <a:pt x="112" y="334"/>
                      <a:pt x="112" y="334"/>
                    </a:cubicBezTo>
                    <a:close/>
                    <a:moveTo>
                      <a:pt x="0" y="193"/>
                    </a:moveTo>
                    <a:cubicBezTo>
                      <a:pt x="4" y="194"/>
                      <a:pt x="7" y="195"/>
                      <a:pt x="9" y="196"/>
                    </a:cubicBezTo>
                    <a:cubicBezTo>
                      <a:pt x="4" y="194"/>
                      <a:pt x="0" y="193"/>
                      <a:pt x="0" y="193"/>
                    </a:cubicBezTo>
                    <a:close/>
                    <a:moveTo>
                      <a:pt x="127" y="336"/>
                    </a:moveTo>
                    <a:cubicBezTo>
                      <a:pt x="128" y="335"/>
                      <a:pt x="130" y="334"/>
                      <a:pt x="131" y="333"/>
                    </a:cubicBezTo>
                    <a:cubicBezTo>
                      <a:pt x="128" y="335"/>
                      <a:pt x="127" y="336"/>
                      <a:pt x="127" y="336"/>
                    </a:cubicBezTo>
                    <a:close/>
                    <a:moveTo>
                      <a:pt x="364" y="42"/>
                    </a:moveTo>
                    <a:cubicBezTo>
                      <a:pt x="365" y="42"/>
                      <a:pt x="367" y="41"/>
                      <a:pt x="369" y="41"/>
                    </a:cubicBezTo>
                    <a:cubicBezTo>
                      <a:pt x="369" y="41"/>
                      <a:pt x="367" y="41"/>
                      <a:pt x="364" y="42"/>
                    </a:cubicBezTo>
                    <a:close/>
                    <a:moveTo>
                      <a:pt x="273" y="11"/>
                    </a:moveTo>
                    <a:cubicBezTo>
                      <a:pt x="273" y="11"/>
                      <a:pt x="273" y="11"/>
                      <a:pt x="273" y="11"/>
                    </a:cubicBezTo>
                    <a:cubicBezTo>
                      <a:pt x="273" y="11"/>
                      <a:pt x="273" y="11"/>
                      <a:pt x="273" y="11"/>
                    </a:cubicBezTo>
                    <a:close/>
                    <a:moveTo>
                      <a:pt x="351" y="26"/>
                    </a:moveTo>
                    <a:cubicBezTo>
                      <a:pt x="351" y="26"/>
                      <a:pt x="350" y="28"/>
                      <a:pt x="348" y="30"/>
                    </a:cubicBezTo>
                    <a:cubicBezTo>
                      <a:pt x="349" y="29"/>
                      <a:pt x="350" y="28"/>
                      <a:pt x="351" y="26"/>
                    </a:cubicBezTo>
                    <a:close/>
                    <a:moveTo>
                      <a:pt x="223" y="336"/>
                    </a:moveTo>
                    <a:cubicBezTo>
                      <a:pt x="222" y="336"/>
                      <a:pt x="222" y="336"/>
                      <a:pt x="222" y="336"/>
                    </a:cubicBezTo>
                    <a:cubicBezTo>
                      <a:pt x="222" y="336"/>
                      <a:pt x="222" y="336"/>
                      <a:pt x="223" y="336"/>
                    </a:cubicBezTo>
                    <a:close/>
                    <a:moveTo>
                      <a:pt x="401" y="53"/>
                    </a:moveTo>
                    <a:cubicBezTo>
                      <a:pt x="398" y="58"/>
                      <a:pt x="386" y="74"/>
                      <a:pt x="350" y="60"/>
                    </a:cubicBezTo>
                    <a:cubicBezTo>
                      <a:pt x="350" y="60"/>
                      <a:pt x="386" y="85"/>
                      <a:pt x="405" y="60"/>
                    </a:cubicBezTo>
                    <a:cubicBezTo>
                      <a:pt x="405" y="60"/>
                      <a:pt x="400" y="55"/>
                      <a:pt x="401" y="53"/>
                    </a:cubicBezTo>
                    <a:close/>
                    <a:moveTo>
                      <a:pt x="401" y="51"/>
                    </a:moveTo>
                    <a:cubicBezTo>
                      <a:pt x="401" y="52"/>
                      <a:pt x="401" y="52"/>
                      <a:pt x="401" y="53"/>
                    </a:cubicBezTo>
                    <a:cubicBezTo>
                      <a:pt x="401" y="52"/>
                      <a:pt x="401" y="51"/>
                      <a:pt x="401" y="51"/>
                    </a:cubicBezTo>
                    <a:close/>
                    <a:moveTo>
                      <a:pt x="364" y="42"/>
                    </a:moveTo>
                    <a:cubicBezTo>
                      <a:pt x="342" y="50"/>
                      <a:pt x="337" y="59"/>
                      <a:pt x="336" y="65"/>
                    </a:cubicBezTo>
                    <a:cubicBezTo>
                      <a:pt x="333" y="49"/>
                      <a:pt x="342" y="36"/>
                      <a:pt x="348" y="30"/>
                    </a:cubicBezTo>
                    <a:cubicBezTo>
                      <a:pt x="338" y="40"/>
                      <a:pt x="335" y="48"/>
                      <a:pt x="334" y="54"/>
                    </a:cubicBezTo>
                    <a:cubicBezTo>
                      <a:pt x="332" y="41"/>
                      <a:pt x="333" y="27"/>
                      <a:pt x="343" y="15"/>
                    </a:cubicBezTo>
                    <a:cubicBezTo>
                      <a:pt x="343" y="15"/>
                      <a:pt x="317" y="24"/>
                      <a:pt x="334" y="64"/>
                    </a:cubicBezTo>
                    <a:cubicBezTo>
                      <a:pt x="334" y="64"/>
                      <a:pt x="334" y="64"/>
                      <a:pt x="333" y="64"/>
                    </a:cubicBezTo>
                    <a:cubicBezTo>
                      <a:pt x="326" y="47"/>
                      <a:pt x="320" y="24"/>
                      <a:pt x="329" y="0"/>
                    </a:cubicBezTo>
                    <a:cubicBezTo>
                      <a:pt x="329" y="0"/>
                      <a:pt x="308" y="17"/>
                      <a:pt x="329" y="58"/>
                    </a:cubicBezTo>
                    <a:cubicBezTo>
                      <a:pt x="315" y="42"/>
                      <a:pt x="297" y="26"/>
                      <a:pt x="273" y="11"/>
                    </a:cubicBezTo>
                    <a:cubicBezTo>
                      <a:pt x="278" y="14"/>
                      <a:pt x="403" y="98"/>
                      <a:pt x="361" y="229"/>
                    </a:cubicBezTo>
                    <a:cubicBezTo>
                      <a:pt x="359" y="233"/>
                      <a:pt x="356" y="240"/>
                      <a:pt x="351" y="247"/>
                    </a:cubicBezTo>
                    <a:cubicBezTo>
                      <a:pt x="356" y="236"/>
                      <a:pt x="406" y="106"/>
                      <a:pt x="266" y="18"/>
                    </a:cubicBezTo>
                    <a:cubicBezTo>
                      <a:pt x="266" y="18"/>
                      <a:pt x="404" y="107"/>
                      <a:pt x="351" y="247"/>
                    </a:cubicBezTo>
                    <a:cubicBezTo>
                      <a:pt x="350" y="249"/>
                      <a:pt x="348" y="251"/>
                      <a:pt x="347" y="253"/>
                    </a:cubicBezTo>
                    <a:cubicBezTo>
                      <a:pt x="351" y="242"/>
                      <a:pt x="352" y="230"/>
                      <a:pt x="351" y="218"/>
                    </a:cubicBezTo>
                    <a:cubicBezTo>
                      <a:pt x="351" y="230"/>
                      <a:pt x="349" y="241"/>
                      <a:pt x="345" y="252"/>
                    </a:cubicBezTo>
                    <a:cubicBezTo>
                      <a:pt x="344" y="253"/>
                      <a:pt x="344" y="254"/>
                      <a:pt x="344" y="255"/>
                    </a:cubicBezTo>
                    <a:cubicBezTo>
                      <a:pt x="347" y="236"/>
                      <a:pt x="333" y="229"/>
                      <a:pt x="333" y="229"/>
                    </a:cubicBezTo>
                    <a:cubicBezTo>
                      <a:pt x="341" y="239"/>
                      <a:pt x="341" y="250"/>
                      <a:pt x="338" y="259"/>
                    </a:cubicBezTo>
                    <a:cubicBezTo>
                      <a:pt x="337" y="252"/>
                      <a:pt x="332" y="247"/>
                      <a:pt x="332" y="247"/>
                    </a:cubicBezTo>
                    <a:cubicBezTo>
                      <a:pt x="334" y="258"/>
                      <a:pt x="329" y="269"/>
                      <a:pt x="323" y="277"/>
                    </a:cubicBezTo>
                    <a:cubicBezTo>
                      <a:pt x="325" y="273"/>
                      <a:pt x="326" y="269"/>
                      <a:pt x="326" y="267"/>
                    </a:cubicBezTo>
                    <a:cubicBezTo>
                      <a:pt x="329" y="258"/>
                      <a:pt x="330" y="250"/>
                      <a:pt x="330" y="243"/>
                    </a:cubicBezTo>
                    <a:cubicBezTo>
                      <a:pt x="329" y="250"/>
                      <a:pt x="328" y="258"/>
                      <a:pt x="325" y="265"/>
                    </a:cubicBezTo>
                    <a:cubicBezTo>
                      <a:pt x="325" y="265"/>
                      <a:pt x="325" y="265"/>
                      <a:pt x="325" y="265"/>
                    </a:cubicBezTo>
                    <a:cubicBezTo>
                      <a:pt x="330" y="252"/>
                      <a:pt x="315" y="248"/>
                      <a:pt x="315" y="248"/>
                    </a:cubicBezTo>
                    <a:cubicBezTo>
                      <a:pt x="325" y="251"/>
                      <a:pt x="321" y="267"/>
                      <a:pt x="321" y="267"/>
                    </a:cubicBezTo>
                    <a:cubicBezTo>
                      <a:pt x="320" y="258"/>
                      <a:pt x="301" y="261"/>
                      <a:pt x="301" y="261"/>
                    </a:cubicBezTo>
                    <a:cubicBezTo>
                      <a:pt x="307" y="273"/>
                      <a:pt x="298" y="282"/>
                      <a:pt x="290" y="287"/>
                    </a:cubicBezTo>
                    <a:cubicBezTo>
                      <a:pt x="289" y="275"/>
                      <a:pt x="277" y="262"/>
                      <a:pt x="277" y="262"/>
                    </a:cubicBezTo>
                    <a:cubicBezTo>
                      <a:pt x="285" y="271"/>
                      <a:pt x="282" y="283"/>
                      <a:pt x="279" y="290"/>
                    </a:cubicBezTo>
                    <a:cubicBezTo>
                      <a:pt x="279" y="281"/>
                      <a:pt x="249" y="277"/>
                      <a:pt x="249" y="277"/>
                    </a:cubicBezTo>
                    <a:cubicBezTo>
                      <a:pt x="266" y="282"/>
                      <a:pt x="258" y="289"/>
                      <a:pt x="249" y="294"/>
                    </a:cubicBezTo>
                    <a:cubicBezTo>
                      <a:pt x="241" y="288"/>
                      <a:pt x="231" y="279"/>
                      <a:pt x="237" y="270"/>
                    </a:cubicBezTo>
                    <a:cubicBezTo>
                      <a:pt x="237" y="270"/>
                      <a:pt x="229" y="276"/>
                      <a:pt x="243" y="297"/>
                    </a:cubicBezTo>
                    <a:cubicBezTo>
                      <a:pt x="238" y="299"/>
                      <a:pt x="234" y="301"/>
                      <a:pt x="234" y="301"/>
                    </a:cubicBezTo>
                    <a:cubicBezTo>
                      <a:pt x="236" y="291"/>
                      <a:pt x="219" y="286"/>
                      <a:pt x="219" y="286"/>
                    </a:cubicBezTo>
                    <a:cubicBezTo>
                      <a:pt x="226" y="294"/>
                      <a:pt x="215" y="307"/>
                      <a:pt x="215" y="307"/>
                    </a:cubicBezTo>
                    <a:cubicBezTo>
                      <a:pt x="214" y="290"/>
                      <a:pt x="199" y="285"/>
                      <a:pt x="199" y="285"/>
                    </a:cubicBezTo>
                    <a:cubicBezTo>
                      <a:pt x="204" y="290"/>
                      <a:pt x="204" y="297"/>
                      <a:pt x="202" y="303"/>
                    </a:cubicBezTo>
                    <a:cubicBezTo>
                      <a:pt x="195" y="297"/>
                      <a:pt x="186" y="288"/>
                      <a:pt x="191" y="280"/>
                    </a:cubicBezTo>
                    <a:cubicBezTo>
                      <a:pt x="191" y="280"/>
                      <a:pt x="185" y="284"/>
                      <a:pt x="195" y="302"/>
                    </a:cubicBezTo>
                    <a:cubicBezTo>
                      <a:pt x="189" y="297"/>
                      <a:pt x="183" y="289"/>
                      <a:pt x="188" y="282"/>
                    </a:cubicBezTo>
                    <a:cubicBezTo>
                      <a:pt x="188" y="282"/>
                      <a:pt x="181" y="287"/>
                      <a:pt x="193" y="307"/>
                    </a:cubicBezTo>
                    <a:cubicBezTo>
                      <a:pt x="185" y="301"/>
                      <a:pt x="177" y="292"/>
                      <a:pt x="183" y="285"/>
                    </a:cubicBezTo>
                    <a:cubicBezTo>
                      <a:pt x="183" y="285"/>
                      <a:pt x="175" y="290"/>
                      <a:pt x="188" y="310"/>
                    </a:cubicBezTo>
                    <a:cubicBezTo>
                      <a:pt x="180" y="305"/>
                      <a:pt x="169" y="294"/>
                      <a:pt x="175" y="286"/>
                    </a:cubicBezTo>
                    <a:cubicBezTo>
                      <a:pt x="175" y="286"/>
                      <a:pt x="166" y="292"/>
                      <a:pt x="187" y="320"/>
                    </a:cubicBezTo>
                    <a:cubicBezTo>
                      <a:pt x="188" y="321"/>
                      <a:pt x="188" y="322"/>
                      <a:pt x="189" y="322"/>
                    </a:cubicBezTo>
                    <a:cubicBezTo>
                      <a:pt x="175" y="321"/>
                      <a:pt x="160" y="294"/>
                      <a:pt x="160" y="294"/>
                    </a:cubicBezTo>
                    <a:cubicBezTo>
                      <a:pt x="160" y="313"/>
                      <a:pt x="178" y="324"/>
                      <a:pt x="189" y="329"/>
                    </a:cubicBezTo>
                    <a:cubicBezTo>
                      <a:pt x="186" y="328"/>
                      <a:pt x="183" y="328"/>
                      <a:pt x="179" y="327"/>
                    </a:cubicBezTo>
                    <a:cubicBezTo>
                      <a:pt x="162" y="316"/>
                      <a:pt x="150" y="301"/>
                      <a:pt x="146" y="286"/>
                    </a:cubicBezTo>
                    <a:cubicBezTo>
                      <a:pt x="148" y="300"/>
                      <a:pt x="157" y="313"/>
                      <a:pt x="171" y="324"/>
                    </a:cubicBezTo>
                    <a:cubicBezTo>
                      <a:pt x="157" y="318"/>
                      <a:pt x="145" y="308"/>
                      <a:pt x="136" y="296"/>
                    </a:cubicBezTo>
                    <a:cubicBezTo>
                      <a:pt x="131" y="289"/>
                      <a:pt x="127" y="280"/>
                      <a:pt x="125" y="272"/>
                    </a:cubicBezTo>
                    <a:cubicBezTo>
                      <a:pt x="127" y="282"/>
                      <a:pt x="131" y="292"/>
                      <a:pt x="137" y="301"/>
                    </a:cubicBezTo>
                    <a:cubicBezTo>
                      <a:pt x="140" y="305"/>
                      <a:pt x="143" y="308"/>
                      <a:pt x="146" y="311"/>
                    </a:cubicBezTo>
                    <a:cubicBezTo>
                      <a:pt x="146" y="311"/>
                      <a:pt x="146" y="311"/>
                      <a:pt x="146" y="311"/>
                    </a:cubicBezTo>
                    <a:cubicBezTo>
                      <a:pt x="139" y="308"/>
                      <a:pt x="121" y="298"/>
                      <a:pt x="119" y="278"/>
                    </a:cubicBezTo>
                    <a:cubicBezTo>
                      <a:pt x="119" y="278"/>
                      <a:pt x="115" y="286"/>
                      <a:pt x="117" y="295"/>
                    </a:cubicBezTo>
                    <a:cubicBezTo>
                      <a:pt x="116" y="293"/>
                      <a:pt x="114" y="292"/>
                      <a:pt x="113" y="290"/>
                    </a:cubicBezTo>
                    <a:cubicBezTo>
                      <a:pt x="105" y="277"/>
                      <a:pt x="104" y="263"/>
                      <a:pt x="104" y="263"/>
                    </a:cubicBezTo>
                    <a:cubicBezTo>
                      <a:pt x="104" y="271"/>
                      <a:pt x="105" y="278"/>
                      <a:pt x="107" y="284"/>
                    </a:cubicBezTo>
                    <a:cubicBezTo>
                      <a:pt x="63" y="234"/>
                      <a:pt x="61" y="167"/>
                      <a:pt x="61" y="167"/>
                    </a:cubicBezTo>
                    <a:cubicBezTo>
                      <a:pt x="60" y="227"/>
                      <a:pt x="84" y="266"/>
                      <a:pt x="109" y="290"/>
                    </a:cubicBezTo>
                    <a:cubicBezTo>
                      <a:pt x="111" y="295"/>
                      <a:pt x="114" y="299"/>
                      <a:pt x="117" y="302"/>
                    </a:cubicBezTo>
                    <a:cubicBezTo>
                      <a:pt x="54" y="255"/>
                      <a:pt x="48" y="171"/>
                      <a:pt x="48" y="171"/>
                    </a:cubicBezTo>
                    <a:cubicBezTo>
                      <a:pt x="49" y="190"/>
                      <a:pt x="52" y="206"/>
                      <a:pt x="56" y="220"/>
                    </a:cubicBezTo>
                    <a:cubicBezTo>
                      <a:pt x="48" y="212"/>
                      <a:pt x="35" y="202"/>
                      <a:pt x="9" y="196"/>
                    </a:cubicBezTo>
                    <a:cubicBezTo>
                      <a:pt x="24" y="200"/>
                      <a:pt x="54" y="213"/>
                      <a:pt x="64" y="244"/>
                    </a:cubicBezTo>
                    <a:cubicBezTo>
                      <a:pt x="34" y="205"/>
                      <a:pt x="11" y="219"/>
                      <a:pt x="11" y="219"/>
                    </a:cubicBezTo>
                    <a:cubicBezTo>
                      <a:pt x="39" y="219"/>
                      <a:pt x="59" y="238"/>
                      <a:pt x="69" y="251"/>
                    </a:cubicBezTo>
                    <a:cubicBezTo>
                      <a:pt x="70" y="253"/>
                      <a:pt x="70" y="254"/>
                      <a:pt x="71" y="255"/>
                    </a:cubicBezTo>
                    <a:cubicBezTo>
                      <a:pt x="45" y="222"/>
                      <a:pt x="25" y="233"/>
                      <a:pt x="25" y="233"/>
                    </a:cubicBezTo>
                    <a:cubicBezTo>
                      <a:pt x="48" y="234"/>
                      <a:pt x="64" y="248"/>
                      <a:pt x="74" y="259"/>
                    </a:cubicBezTo>
                    <a:cubicBezTo>
                      <a:pt x="76" y="263"/>
                      <a:pt x="79" y="267"/>
                      <a:pt x="81" y="270"/>
                    </a:cubicBezTo>
                    <a:cubicBezTo>
                      <a:pt x="82" y="272"/>
                      <a:pt x="83" y="273"/>
                      <a:pt x="84" y="274"/>
                    </a:cubicBezTo>
                    <a:cubicBezTo>
                      <a:pt x="84" y="274"/>
                      <a:pt x="83" y="273"/>
                      <a:pt x="82" y="271"/>
                    </a:cubicBezTo>
                    <a:cubicBezTo>
                      <a:pt x="95" y="288"/>
                      <a:pt x="111" y="300"/>
                      <a:pt x="124" y="308"/>
                    </a:cubicBezTo>
                    <a:cubicBezTo>
                      <a:pt x="127" y="310"/>
                      <a:pt x="130" y="311"/>
                      <a:pt x="130" y="311"/>
                    </a:cubicBezTo>
                    <a:cubicBezTo>
                      <a:pt x="130" y="312"/>
                      <a:pt x="130" y="312"/>
                      <a:pt x="130" y="312"/>
                    </a:cubicBezTo>
                    <a:cubicBezTo>
                      <a:pt x="135" y="315"/>
                      <a:pt x="139" y="318"/>
                      <a:pt x="144" y="320"/>
                    </a:cubicBezTo>
                    <a:cubicBezTo>
                      <a:pt x="137" y="321"/>
                      <a:pt x="128" y="324"/>
                      <a:pt x="117" y="331"/>
                    </a:cubicBezTo>
                    <a:cubicBezTo>
                      <a:pt x="124" y="327"/>
                      <a:pt x="136" y="321"/>
                      <a:pt x="150" y="322"/>
                    </a:cubicBezTo>
                    <a:cubicBezTo>
                      <a:pt x="153" y="323"/>
                      <a:pt x="155" y="323"/>
                      <a:pt x="157" y="323"/>
                    </a:cubicBezTo>
                    <a:cubicBezTo>
                      <a:pt x="157" y="323"/>
                      <a:pt x="157" y="323"/>
                      <a:pt x="157" y="323"/>
                    </a:cubicBezTo>
                    <a:cubicBezTo>
                      <a:pt x="150" y="324"/>
                      <a:pt x="142" y="327"/>
                      <a:pt x="131" y="333"/>
                    </a:cubicBezTo>
                    <a:cubicBezTo>
                      <a:pt x="137" y="330"/>
                      <a:pt x="149" y="324"/>
                      <a:pt x="162" y="326"/>
                    </a:cubicBezTo>
                    <a:cubicBezTo>
                      <a:pt x="169" y="329"/>
                      <a:pt x="178" y="332"/>
                      <a:pt x="189" y="334"/>
                    </a:cubicBezTo>
                    <a:cubicBezTo>
                      <a:pt x="191" y="334"/>
                      <a:pt x="192" y="334"/>
                      <a:pt x="194" y="335"/>
                    </a:cubicBezTo>
                    <a:cubicBezTo>
                      <a:pt x="199" y="335"/>
                      <a:pt x="204" y="336"/>
                      <a:pt x="210" y="336"/>
                    </a:cubicBezTo>
                    <a:cubicBezTo>
                      <a:pt x="211" y="336"/>
                      <a:pt x="211" y="336"/>
                      <a:pt x="212" y="336"/>
                    </a:cubicBezTo>
                    <a:cubicBezTo>
                      <a:pt x="216" y="336"/>
                      <a:pt x="220" y="336"/>
                      <a:pt x="224" y="336"/>
                    </a:cubicBezTo>
                    <a:cubicBezTo>
                      <a:pt x="223" y="336"/>
                      <a:pt x="223" y="336"/>
                      <a:pt x="223" y="336"/>
                    </a:cubicBezTo>
                    <a:cubicBezTo>
                      <a:pt x="231" y="335"/>
                      <a:pt x="265" y="332"/>
                      <a:pt x="289" y="318"/>
                    </a:cubicBezTo>
                    <a:cubicBezTo>
                      <a:pt x="291" y="317"/>
                      <a:pt x="292" y="316"/>
                      <a:pt x="293" y="316"/>
                    </a:cubicBezTo>
                    <a:cubicBezTo>
                      <a:pt x="301" y="312"/>
                      <a:pt x="308" y="306"/>
                      <a:pt x="315" y="301"/>
                    </a:cubicBezTo>
                    <a:cubicBezTo>
                      <a:pt x="332" y="288"/>
                      <a:pt x="351" y="269"/>
                      <a:pt x="362" y="243"/>
                    </a:cubicBezTo>
                    <a:cubicBezTo>
                      <a:pt x="366" y="240"/>
                      <a:pt x="370" y="238"/>
                      <a:pt x="373" y="236"/>
                    </a:cubicBezTo>
                    <a:cubicBezTo>
                      <a:pt x="369" y="238"/>
                      <a:pt x="366" y="240"/>
                      <a:pt x="363" y="241"/>
                    </a:cubicBezTo>
                    <a:cubicBezTo>
                      <a:pt x="363" y="241"/>
                      <a:pt x="363" y="240"/>
                      <a:pt x="364" y="240"/>
                    </a:cubicBezTo>
                    <a:cubicBezTo>
                      <a:pt x="369" y="234"/>
                      <a:pt x="376" y="231"/>
                      <a:pt x="380" y="229"/>
                    </a:cubicBezTo>
                    <a:cubicBezTo>
                      <a:pt x="374" y="231"/>
                      <a:pt x="369" y="234"/>
                      <a:pt x="365" y="236"/>
                    </a:cubicBezTo>
                    <a:cubicBezTo>
                      <a:pt x="369" y="228"/>
                      <a:pt x="373" y="215"/>
                      <a:pt x="375" y="199"/>
                    </a:cubicBezTo>
                    <a:cubicBezTo>
                      <a:pt x="373" y="209"/>
                      <a:pt x="369" y="227"/>
                      <a:pt x="358" y="241"/>
                    </a:cubicBezTo>
                    <a:cubicBezTo>
                      <a:pt x="360" y="236"/>
                      <a:pt x="362" y="231"/>
                      <a:pt x="364" y="225"/>
                    </a:cubicBezTo>
                    <a:cubicBezTo>
                      <a:pt x="364" y="225"/>
                      <a:pt x="363" y="226"/>
                      <a:pt x="362" y="228"/>
                    </a:cubicBezTo>
                    <a:cubicBezTo>
                      <a:pt x="370" y="204"/>
                      <a:pt x="381" y="149"/>
                      <a:pt x="352" y="92"/>
                    </a:cubicBezTo>
                    <a:cubicBezTo>
                      <a:pt x="352" y="93"/>
                      <a:pt x="352" y="93"/>
                      <a:pt x="352" y="93"/>
                    </a:cubicBezTo>
                    <a:cubicBezTo>
                      <a:pt x="352" y="93"/>
                      <a:pt x="352" y="92"/>
                      <a:pt x="352" y="92"/>
                    </a:cubicBezTo>
                    <a:cubicBezTo>
                      <a:pt x="348" y="85"/>
                      <a:pt x="343" y="77"/>
                      <a:pt x="338" y="70"/>
                    </a:cubicBezTo>
                    <a:cubicBezTo>
                      <a:pt x="338" y="69"/>
                      <a:pt x="337" y="68"/>
                      <a:pt x="337" y="68"/>
                    </a:cubicBezTo>
                    <a:cubicBezTo>
                      <a:pt x="342" y="52"/>
                      <a:pt x="356" y="45"/>
                      <a:pt x="364" y="42"/>
                    </a:cubicBezTo>
                    <a:close/>
                    <a:moveTo>
                      <a:pt x="65" y="243"/>
                    </a:moveTo>
                    <a:cubicBezTo>
                      <a:pt x="65" y="245"/>
                      <a:pt x="66" y="247"/>
                      <a:pt x="67" y="248"/>
                    </a:cubicBezTo>
                    <a:cubicBezTo>
                      <a:pt x="66" y="247"/>
                      <a:pt x="65" y="246"/>
                      <a:pt x="64" y="244"/>
                    </a:cubicBezTo>
                    <a:cubicBezTo>
                      <a:pt x="64" y="244"/>
                      <a:pt x="64" y="243"/>
                      <a:pt x="65" y="243"/>
                    </a:cubicBezTo>
                    <a:close/>
                    <a:moveTo>
                      <a:pt x="118" y="298"/>
                    </a:moveTo>
                    <a:cubicBezTo>
                      <a:pt x="118" y="298"/>
                      <a:pt x="118" y="298"/>
                      <a:pt x="118" y="298"/>
                    </a:cubicBezTo>
                    <a:cubicBezTo>
                      <a:pt x="118" y="298"/>
                      <a:pt x="118" y="298"/>
                      <a:pt x="118" y="297"/>
                    </a:cubicBezTo>
                    <a:cubicBezTo>
                      <a:pt x="118" y="298"/>
                      <a:pt x="118" y="298"/>
                      <a:pt x="118" y="298"/>
                    </a:cubicBezTo>
                    <a:close/>
                    <a:moveTo>
                      <a:pt x="375" y="190"/>
                    </a:moveTo>
                    <a:cubicBezTo>
                      <a:pt x="375" y="193"/>
                      <a:pt x="375" y="196"/>
                      <a:pt x="375" y="199"/>
                    </a:cubicBezTo>
                    <a:cubicBezTo>
                      <a:pt x="375" y="193"/>
                      <a:pt x="375" y="190"/>
                      <a:pt x="375" y="190"/>
                    </a:cubicBezTo>
                    <a:close/>
                    <a:moveTo>
                      <a:pt x="378" y="235"/>
                    </a:moveTo>
                    <a:cubicBezTo>
                      <a:pt x="378" y="235"/>
                      <a:pt x="376" y="235"/>
                      <a:pt x="373" y="236"/>
                    </a:cubicBezTo>
                    <a:cubicBezTo>
                      <a:pt x="375" y="236"/>
                      <a:pt x="376" y="235"/>
                      <a:pt x="378" y="235"/>
                    </a:cubicBezTo>
                    <a:close/>
                    <a:moveTo>
                      <a:pt x="384" y="227"/>
                    </a:moveTo>
                    <a:cubicBezTo>
                      <a:pt x="384" y="227"/>
                      <a:pt x="383" y="228"/>
                      <a:pt x="380" y="229"/>
                    </a:cubicBezTo>
                    <a:cubicBezTo>
                      <a:pt x="381" y="228"/>
                      <a:pt x="383" y="228"/>
                      <a:pt x="384" y="227"/>
                    </a:cubicBezTo>
                    <a:close/>
                    <a:moveTo>
                      <a:pt x="57" y="284"/>
                    </a:moveTo>
                    <a:cubicBezTo>
                      <a:pt x="57" y="284"/>
                      <a:pt x="63" y="291"/>
                      <a:pt x="57" y="299"/>
                    </a:cubicBezTo>
                    <a:cubicBezTo>
                      <a:pt x="22" y="308"/>
                      <a:pt x="24" y="319"/>
                      <a:pt x="24" y="319"/>
                    </a:cubicBezTo>
                    <a:cubicBezTo>
                      <a:pt x="29" y="306"/>
                      <a:pt x="46" y="308"/>
                      <a:pt x="46" y="308"/>
                    </a:cubicBezTo>
                    <a:cubicBezTo>
                      <a:pt x="37" y="311"/>
                      <a:pt x="31" y="327"/>
                      <a:pt x="31" y="327"/>
                    </a:cubicBezTo>
                    <a:cubicBezTo>
                      <a:pt x="36" y="315"/>
                      <a:pt x="92" y="293"/>
                      <a:pt x="92" y="293"/>
                    </a:cubicBezTo>
                    <a:cubicBezTo>
                      <a:pt x="90" y="293"/>
                      <a:pt x="87" y="294"/>
                      <a:pt x="85" y="294"/>
                    </a:cubicBezTo>
                    <a:cubicBezTo>
                      <a:pt x="85" y="294"/>
                      <a:pt x="86" y="294"/>
                      <a:pt x="86" y="294"/>
                    </a:cubicBezTo>
                    <a:cubicBezTo>
                      <a:pt x="86" y="294"/>
                      <a:pt x="70" y="277"/>
                      <a:pt x="57" y="284"/>
                    </a:cubicBezTo>
                    <a:close/>
                  </a:path>
                </a:pathLst>
              </a:custGeom>
              <a:solidFill>
                <a:srgbClr val="E83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9">
                <a:extLst>
                  <a:ext uri="{FF2B5EF4-FFF2-40B4-BE49-F238E27FC236}">
                    <a16:creationId xmlns:a16="http://schemas.microsoft.com/office/drawing/2014/main" id="{A4CEEB67-3EE8-4368-B9C2-951E6D6F1080}"/>
                  </a:ext>
                </a:extLst>
              </p:cNvPr>
              <p:cNvSpPr>
                <a:spLocks noEditPoints="1"/>
              </p:cNvSpPr>
              <p:nvPr/>
            </p:nvSpPr>
            <p:spPr bwMode="auto">
              <a:xfrm>
                <a:off x="4496451" y="966752"/>
                <a:ext cx="929351" cy="836258"/>
              </a:xfrm>
              <a:custGeom>
                <a:avLst/>
                <a:gdLst>
                  <a:gd name="T0" fmla="*/ 221 w 299"/>
                  <a:gd name="T1" fmla="*/ 144 h 269"/>
                  <a:gd name="T2" fmla="*/ 163 w 299"/>
                  <a:gd name="T3" fmla="*/ 52 h 269"/>
                  <a:gd name="T4" fmla="*/ 129 w 299"/>
                  <a:gd name="T5" fmla="*/ 15 h 269"/>
                  <a:gd name="T6" fmla="*/ 81 w 299"/>
                  <a:gd name="T7" fmla="*/ 24 h 269"/>
                  <a:gd name="T8" fmla="*/ 80 w 299"/>
                  <a:gd name="T9" fmla="*/ 32 h 269"/>
                  <a:gd name="T10" fmla="*/ 56 w 299"/>
                  <a:gd name="T11" fmla="*/ 34 h 269"/>
                  <a:gd name="T12" fmla="*/ 48 w 299"/>
                  <a:gd name="T13" fmla="*/ 57 h 269"/>
                  <a:gd name="T14" fmla="*/ 55 w 299"/>
                  <a:gd name="T15" fmla="*/ 68 h 269"/>
                  <a:gd name="T16" fmla="*/ 53 w 299"/>
                  <a:gd name="T17" fmla="*/ 70 h 269"/>
                  <a:gd name="T18" fmla="*/ 51 w 299"/>
                  <a:gd name="T19" fmla="*/ 68 h 269"/>
                  <a:gd name="T20" fmla="*/ 17 w 299"/>
                  <a:gd name="T21" fmla="*/ 95 h 269"/>
                  <a:gd name="T22" fmla="*/ 110 w 299"/>
                  <a:gd name="T23" fmla="*/ 202 h 269"/>
                  <a:gd name="T24" fmla="*/ 144 w 299"/>
                  <a:gd name="T25" fmla="*/ 231 h 269"/>
                  <a:gd name="T26" fmla="*/ 140 w 299"/>
                  <a:gd name="T27" fmla="*/ 231 h 269"/>
                  <a:gd name="T28" fmla="*/ 122 w 299"/>
                  <a:gd name="T29" fmla="*/ 264 h 269"/>
                  <a:gd name="T30" fmla="*/ 183 w 299"/>
                  <a:gd name="T31" fmla="*/ 258 h 269"/>
                  <a:gd name="T32" fmla="*/ 193 w 299"/>
                  <a:gd name="T33" fmla="*/ 250 h 269"/>
                  <a:gd name="T34" fmla="*/ 210 w 299"/>
                  <a:gd name="T35" fmla="*/ 242 h 269"/>
                  <a:gd name="T36" fmla="*/ 214 w 299"/>
                  <a:gd name="T37" fmla="*/ 237 h 269"/>
                  <a:gd name="T38" fmla="*/ 226 w 299"/>
                  <a:gd name="T39" fmla="*/ 226 h 269"/>
                  <a:gd name="T40" fmla="*/ 236 w 299"/>
                  <a:gd name="T41" fmla="*/ 187 h 269"/>
                  <a:gd name="T42" fmla="*/ 221 w 299"/>
                  <a:gd name="T43" fmla="*/ 144 h 269"/>
                  <a:gd name="T44" fmla="*/ 274 w 299"/>
                  <a:gd name="T45" fmla="*/ 119 h 269"/>
                  <a:gd name="T46" fmla="*/ 260 w 299"/>
                  <a:gd name="T47" fmla="*/ 154 h 269"/>
                  <a:gd name="T48" fmla="*/ 263 w 299"/>
                  <a:gd name="T49" fmla="*/ 169 h 269"/>
                  <a:gd name="T50" fmla="*/ 280 w 299"/>
                  <a:gd name="T51" fmla="*/ 172 h 269"/>
                  <a:gd name="T52" fmla="*/ 298 w 299"/>
                  <a:gd name="T53" fmla="*/ 130 h 269"/>
                  <a:gd name="T54" fmla="*/ 274 w 299"/>
                  <a:gd name="T55" fmla="*/ 11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9" h="269">
                    <a:moveTo>
                      <a:pt x="221" y="144"/>
                    </a:moveTo>
                    <a:cubicBezTo>
                      <a:pt x="205" y="112"/>
                      <a:pt x="185" y="80"/>
                      <a:pt x="163" y="52"/>
                    </a:cubicBezTo>
                    <a:cubicBezTo>
                      <a:pt x="153" y="39"/>
                      <a:pt x="142" y="26"/>
                      <a:pt x="129" y="15"/>
                    </a:cubicBezTo>
                    <a:cubicBezTo>
                      <a:pt x="110" y="0"/>
                      <a:pt x="87" y="6"/>
                      <a:pt x="81" y="24"/>
                    </a:cubicBezTo>
                    <a:cubicBezTo>
                      <a:pt x="80" y="26"/>
                      <a:pt x="80" y="29"/>
                      <a:pt x="80" y="32"/>
                    </a:cubicBezTo>
                    <a:cubicBezTo>
                      <a:pt x="71" y="29"/>
                      <a:pt x="61" y="31"/>
                      <a:pt x="56" y="34"/>
                    </a:cubicBezTo>
                    <a:cubicBezTo>
                      <a:pt x="50" y="38"/>
                      <a:pt x="42" y="47"/>
                      <a:pt x="48" y="57"/>
                    </a:cubicBezTo>
                    <a:cubicBezTo>
                      <a:pt x="50" y="61"/>
                      <a:pt x="52" y="64"/>
                      <a:pt x="55" y="68"/>
                    </a:cubicBezTo>
                    <a:cubicBezTo>
                      <a:pt x="54" y="69"/>
                      <a:pt x="54" y="69"/>
                      <a:pt x="53" y="70"/>
                    </a:cubicBezTo>
                    <a:cubicBezTo>
                      <a:pt x="53" y="69"/>
                      <a:pt x="52" y="69"/>
                      <a:pt x="51" y="68"/>
                    </a:cubicBezTo>
                    <a:cubicBezTo>
                      <a:pt x="33" y="54"/>
                      <a:pt x="0" y="72"/>
                      <a:pt x="17" y="95"/>
                    </a:cubicBezTo>
                    <a:cubicBezTo>
                      <a:pt x="45" y="133"/>
                      <a:pt x="76" y="170"/>
                      <a:pt x="110" y="202"/>
                    </a:cubicBezTo>
                    <a:cubicBezTo>
                      <a:pt x="120" y="211"/>
                      <a:pt x="132" y="222"/>
                      <a:pt x="144" y="231"/>
                    </a:cubicBezTo>
                    <a:cubicBezTo>
                      <a:pt x="143" y="231"/>
                      <a:pt x="142" y="231"/>
                      <a:pt x="140" y="231"/>
                    </a:cubicBezTo>
                    <a:cubicBezTo>
                      <a:pt x="128" y="228"/>
                      <a:pt x="108" y="261"/>
                      <a:pt x="122" y="264"/>
                    </a:cubicBezTo>
                    <a:cubicBezTo>
                      <a:pt x="142" y="269"/>
                      <a:pt x="165" y="266"/>
                      <a:pt x="183" y="258"/>
                    </a:cubicBezTo>
                    <a:cubicBezTo>
                      <a:pt x="187" y="256"/>
                      <a:pt x="190" y="254"/>
                      <a:pt x="193" y="250"/>
                    </a:cubicBezTo>
                    <a:cubicBezTo>
                      <a:pt x="199" y="249"/>
                      <a:pt x="205" y="247"/>
                      <a:pt x="210" y="242"/>
                    </a:cubicBezTo>
                    <a:cubicBezTo>
                      <a:pt x="212" y="241"/>
                      <a:pt x="213" y="239"/>
                      <a:pt x="214" y="237"/>
                    </a:cubicBezTo>
                    <a:cubicBezTo>
                      <a:pt x="219" y="235"/>
                      <a:pt x="224" y="231"/>
                      <a:pt x="226" y="226"/>
                    </a:cubicBezTo>
                    <a:cubicBezTo>
                      <a:pt x="233" y="216"/>
                      <a:pt x="238" y="202"/>
                      <a:pt x="236" y="187"/>
                    </a:cubicBezTo>
                    <a:cubicBezTo>
                      <a:pt x="234" y="173"/>
                      <a:pt x="228" y="158"/>
                      <a:pt x="221" y="144"/>
                    </a:cubicBezTo>
                    <a:close/>
                    <a:moveTo>
                      <a:pt x="274" y="119"/>
                    </a:moveTo>
                    <a:cubicBezTo>
                      <a:pt x="272" y="134"/>
                      <a:pt x="268" y="148"/>
                      <a:pt x="260" y="154"/>
                    </a:cubicBezTo>
                    <a:cubicBezTo>
                      <a:pt x="257" y="157"/>
                      <a:pt x="258" y="164"/>
                      <a:pt x="263" y="169"/>
                    </a:cubicBezTo>
                    <a:cubicBezTo>
                      <a:pt x="269" y="174"/>
                      <a:pt x="276" y="176"/>
                      <a:pt x="280" y="172"/>
                    </a:cubicBezTo>
                    <a:cubicBezTo>
                      <a:pt x="290" y="164"/>
                      <a:pt x="297" y="149"/>
                      <a:pt x="298" y="130"/>
                    </a:cubicBezTo>
                    <a:cubicBezTo>
                      <a:pt x="299" y="116"/>
                      <a:pt x="275" y="107"/>
                      <a:pt x="274" y="119"/>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20">
                <a:extLst>
                  <a:ext uri="{FF2B5EF4-FFF2-40B4-BE49-F238E27FC236}">
                    <a16:creationId xmlns:a16="http://schemas.microsoft.com/office/drawing/2014/main" id="{E9AD631B-F149-44DE-A9DB-FD4234F7804E}"/>
                  </a:ext>
                </a:extLst>
              </p:cNvPr>
              <p:cNvSpPr>
                <a:spLocks noEditPoints="1"/>
              </p:cNvSpPr>
              <p:nvPr/>
            </p:nvSpPr>
            <p:spPr bwMode="auto">
              <a:xfrm>
                <a:off x="4412824" y="5237979"/>
                <a:ext cx="1823989" cy="1472129"/>
              </a:xfrm>
              <a:custGeom>
                <a:avLst/>
                <a:gdLst>
                  <a:gd name="T0" fmla="*/ 62 w 587"/>
                  <a:gd name="T1" fmla="*/ 29 h 473"/>
                  <a:gd name="T2" fmla="*/ 61 w 587"/>
                  <a:gd name="T3" fmla="*/ 51 h 473"/>
                  <a:gd name="T4" fmla="*/ 183 w 587"/>
                  <a:gd name="T5" fmla="*/ 49 h 473"/>
                  <a:gd name="T6" fmla="*/ 229 w 587"/>
                  <a:gd name="T7" fmla="*/ 50 h 473"/>
                  <a:gd name="T8" fmla="*/ 233 w 587"/>
                  <a:gd name="T9" fmla="*/ 49 h 473"/>
                  <a:gd name="T10" fmla="*/ 148 w 587"/>
                  <a:gd name="T11" fmla="*/ 294 h 473"/>
                  <a:gd name="T12" fmla="*/ 218 w 587"/>
                  <a:gd name="T13" fmla="*/ 378 h 473"/>
                  <a:gd name="T14" fmla="*/ 102 w 587"/>
                  <a:gd name="T15" fmla="*/ 286 h 473"/>
                  <a:gd name="T16" fmla="*/ 79 w 587"/>
                  <a:gd name="T17" fmla="*/ 285 h 473"/>
                  <a:gd name="T18" fmla="*/ 78 w 587"/>
                  <a:gd name="T19" fmla="*/ 296 h 473"/>
                  <a:gd name="T20" fmla="*/ 49 w 587"/>
                  <a:gd name="T21" fmla="*/ 293 h 473"/>
                  <a:gd name="T22" fmla="*/ 26 w 587"/>
                  <a:gd name="T23" fmla="*/ 292 h 473"/>
                  <a:gd name="T24" fmla="*/ 25 w 587"/>
                  <a:gd name="T25" fmla="*/ 303 h 473"/>
                  <a:gd name="T26" fmla="*/ 18 w 587"/>
                  <a:gd name="T27" fmla="*/ 391 h 473"/>
                  <a:gd name="T28" fmla="*/ 31 w 587"/>
                  <a:gd name="T29" fmla="*/ 376 h 473"/>
                  <a:gd name="T30" fmla="*/ 73 w 587"/>
                  <a:gd name="T31" fmla="*/ 334 h 473"/>
                  <a:gd name="T32" fmla="*/ 71 w 587"/>
                  <a:gd name="T33" fmla="*/ 384 h 473"/>
                  <a:gd name="T34" fmla="*/ 84 w 587"/>
                  <a:gd name="T35" fmla="*/ 369 h 473"/>
                  <a:gd name="T36" fmla="*/ 127 w 587"/>
                  <a:gd name="T37" fmla="*/ 373 h 473"/>
                  <a:gd name="T38" fmla="*/ 217 w 587"/>
                  <a:gd name="T39" fmla="*/ 470 h 473"/>
                  <a:gd name="T40" fmla="*/ 259 w 587"/>
                  <a:gd name="T41" fmla="*/ 458 h 473"/>
                  <a:gd name="T42" fmla="*/ 304 w 587"/>
                  <a:gd name="T43" fmla="*/ 388 h 473"/>
                  <a:gd name="T44" fmla="*/ 385 w 587"/>
                  <a:gd name="T45" fmla="*/ 363 h 473"/>
                  <a:gd name="T46" fmla="*/ 423 w 587"/>
                  <a:gd name="T47" fmla="*/ 117 h 473"/>
                  <a:gd name="T48" fmla="*/ 443 w 587"/>
                  <a:gd name="T49" fmla="*/ 132 h 473"/>
                  <a:gd name="T50" fmla="*/ 552 w 587"/>
                  <a:gd name="T51" fmla="*/ 222 h 473"/>
                  <a:gd name="T52" fmla="*/ 559 w 587"/>
                  <a:gd name="T53" fmla="*/ 210 h 473"/>
                  <a:gd name="T54" fmla="*/ 581 w 587"/>
                  <a:gd name="T55" fmla="*/ 217 h 473"/>
                  <a:gd name="T56" fmla="*/ 565 w 587"/>
                  <a:gd name="T57" fmla="*/ 200 h 473"/>
                  <a:gd name="T58" fmla="*/ 583 w 587"/>
                  <a:gd name="T59" fmla="*/ 183 h 473"/>
                  <a:gd name="T60" fmla="*/ 557 w 587"/>
                  <a:gd name="T61" fmla="*/ 190 h 473"/>
                  <a:gd name="T62" fmla="*/ 452 w 587"/>
                  <a:gd name="T63" fmla="*/ 123 h 473"/>
                  <a:gd name="T64" fmla="*/ 432 w 587"/>
                  <a:gd name="T65" fmla="*/ 97 h 473"/>
                  <a:gd name="T66" fmla="*/ 425 w 587"/>
                  <a:gd name="T67" fmla="*/ 86 h 473"/>
                  <a:gd name="T68" fmla="*/ 298 w 587"/>
                  <a:gd name="T69" fmla="*/ 32 h 473"/>
                  <a:gd name="T70" fmla="*/ 207 w 587"/>
                  <a:gd name="T71" fmla="*/ 39 h 473"/>
                  <a:gd name="T72" fmla="*/ 70 w 587"/>
                  <a:gd name="T73" fmla="*/ 21 h 473"/>
                  <a:gd name="T74" fmla="*/ 44 w 587"/>
                  <a:gd name="T75" fmla="*/ 8 h 473"/>
                  <a:gd name="T76" fmla="*/ 35 w 587"/>
                  <a:gd name="T77" fmla="*/ 21 h 473"/>
                  <a:gd name="T78" fmla="*/ 218 w 587"/>
                  <a:gd name="T79" fmla="*/ 396 h 473"/>
                  <a:gd name="T80" fmla="*/ 156 w 587"/>
                  <a:gd name="T81" fmla="*/ 377 h 473"/>
                  <a:gd name="T82" fmla="*/ 116 w 587"/>
                  <a:gd name="T83" fmla="*/ 318 h 473"/>
                  <a:gd name="T84" fmla="*/ 218 w 587"/>
                  <a:gd name="T85" fmla="*/ 396 h 473"/>
                  <a:gd name="T86" fmla="*/ 270 w 587"/>
                  <a:gd name="T87" fmla="*/ 350 h 473"/>
                  <a:gd name="T88" fmla="*/ 249 w 587"/>
                  <a:gd name="T89" fmla="*/ 408 h 473"/>
                  <a:gd name="T90" fmla="*/ 255 w 587"/>
                  <a:gd name="T91" fmla="*/ 34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473">
                    <a:moveTo>
                      <a:pt x="31" y="26"/>
                    </a:moveTo>
                    <a:cubicBezTo>
                      <a:pt x="45" y="32"/>
                      <a:pt x="50" y="32"/>
                      <a:pt x="62" y="29"/>
                    </a:cubicBezTo>
                    <a:cubicBezTo>
                      <a:pt x="58" y="34"/>
                      <a:pt x="53" y="44"/>
                      <a:pt x="52" y="49"/>
                    </a:cubicBezTo>
                    <a:cubicBezTo>
                      <a:pt x="51" y="55"/>
                      <a:pt x="61" y="54"/>
                      <a:pt x="61" y="51"/>
                    </a:cubicBezTo>
                    <a:cubicBezTo>
                      <a:pt x="61" y="42"/>
                      <a:pt x="67" y="36"/>
                      <a:pt x="73" y="30"/>
                    </a:cubicBezTo>
                    <a:cubicBezTo>
                      <a:pt x="111" y="42"/>
                      <a:pt x="148" y="48"/>
                      <a:pt x="183" y="49"/>
                    </a:cubicBezTo>
                    <a:cubicBezTo>
                      <a:pt x="184" y="49"/>
                      <a:pt x="184" y="49"/>
                      <a:pt x="184" y="49"/>
                    </a:cubicBezTo>
                    <a:cubicBezTo>
                      <a:pt x="190" y="50"/>
                      <a:pt x="229" y="50"/>
                      <a:pt x="229" y="50"/>
                    </a:cubicBezTo>
                    <a:cubicBezTo>
                      <a:pt x="229" y="50"/>
                      <a:pt x="229" y="50"/>
                      <a:pt x="229" y="49"/>
                    </a:cubicBezTo>
                    <a:cubicBezTo>
                      <a:pt x="230" y="49"/>
                      <a:pt x="232" y="49"/>
                      <a:pt x="233" y="49"/>
                    </a:cubicBezTo>
                    <a:cubicBezTo>
                      <a:pt x="211" y="110"/>
                      <a:pt x="192" y="161"/>
                      <a:pt x="149" y="213"/>
                    </a:cubicBezTo>
                    <a:cubicBezTo>
                      <a:pt x="149" y="213"/>
                      <a:pt x="106" y="249"/>
                      <a:pt x="148" y="294"/>
                    </a:cubicBezTo>
                    <a:cubicBezTo>
                      <a:pt x="160" y="307"/>
                      <a:pt x="186" y="320"/>
                      <a:pt x="216" y="332"/>
                    </a:cubicBezTo>
                    <a:cubicBezTo>
                      <a:pt x="217" y="347"/>
                      <a:pt x="218" y="363"/>
                      <a:pt x="218" y="378"/>
                    </a:cubicBezTo>
                    <a:cubicBezTo>
                      <a:pt x="215" y="375"/>
                      <a:pt x="211" y="373"/>
                      <a:pt x="208" y="370"/>
                    </a:cubicBezTo>
                    <a:cubicBezTo>
                      <a:pt x="174" y="342"/>
                      <a:pt x="132" y="319"/>
                      <a:pt x="102" y="286"/>
                    </a:cubicBezTo>
                    <a:cubicBezTo>
                      <a:pt x="100" y="283"/>
                      <a:pt x="96" y="283"/>
                      <a:pt x="93" y="285"/>
                    </a:cubicBezTo>
                    <a:cubicBezTo>
                      <a:pt x="91" y="278"/>
                      <a:pt x="80" y="277"/>
                      <a:pt x="79" y="285"/>
                    </a:cubicBezTo>
                    <a:cubicBezTo>
                      <a:pt x="79" y="288"/>
                      <a:pt x="79" y="291"/>
                      <a:pt x="78" y="294"/>
                    </a:cubicBezTo>
                    <a:cubicBezTo>
                      <a:pt x="78" y="295"/>
                      <a:pt x="78" y="296"/>
                      <a:pt x="78" y="296"/>
                    </a:cubicBezTo>
                    <a:cubicBezTo>
                      <a:pt x="78" y="304"/>
                      <a:pt x="77" y="311"/>
                      <a:pt x="76" y="318"/>
                    </a:cubicBezTo>
                    <a:cubicBezTo>
                      <a:pt x="66" y="310"/>
                      <a:pt x="58" y="302"/>
                      <a:pt x="49" y="293"/>
                    </a:cubicBezTo>
                    <a:cubicBezTo>
                      <a:pt x="47" y="290"/>
                      <a:pt x="43" y="290"/>
                      <a:pt x="40" y="291"/>
                    </a:cubicBezTo>
                    <a:cubicBezTo>
                      <a:pt x="38" y="285"/>
                      <a:pt x="27" y="284"/>
                      <a:pt x="26" y="292"/>
                    </a:cubicBezTo>
                    <a:cubicBezTo>
                      <a:pt x="26" y="295"/>
                      <a:pt x="26" y="298"/>
                      <a:pt x="26" y="301"/>
                    </a:cubicBezTo>
                    <a:cubicBezTo>
                      <a:pt x="25" y="302"/>
                      <a:pt x="25" y="302"/>
                      <a:pt x="25" y="303"/>
                    </a:cubicBezTo>
                    <a:cubicBezTo>
                      <a:pt x="23" y="332"/>
                      <a:pt x="19" y="360"/>
                      <a:pt x="5" y="385"/>
                    </a:cubicBezTo>
                    <a:cubicBezTo>
                      <a:pt x="0" y="393"/>
                      <a:pt x="13" y="399"/>
                      <a:pt x="18" y="391"/>
                    </a:cubicBezTo>
                    <a:cubicBezTo>
                      <a:pt x="21" y="387"/>
                      <a:pt x="23" y="382"/>
                      <a:pt x="25" y="377"/>
                    </a:cubicBezTo>
                    <a:cubicBezTo>
                      <a:pt x="27" y="377"/>
                      <a:pt x="29" y="377"/>
                      <a:pt x="31" y="376"/>
                    </a:cubicBezTo>
                    <a:cubicBezTo>
                      <a:pt x="51" y="363"/>
                      <a:pt x="61" y="346"/>
                      <a:pt x="63" y="325"/>
                    </a:cubicBezTo>
                    <a:cubicBezTo>
                      <a:pt x="66" y="328"/>
                      <a:pt x="70" y="331"/>
                      <a:pt x="73" y="334"/>
                    </a:cubicBezTo>
                    <a:cubicBezTo>
                      <a:pt x="70" y="349"/>
                      <a:pt x="66" y="364"/>
                      <a:pt x="58" y="378"/>
                    </a:cubicBezTo>
                    <a:cubicBezTo>
                      <a:pt x="53" y="386"/>
                      <a:pt x="66" y="392"/>
                      <a:pt x="71" y="384"/>
                    </a:cubicBezTo>
                    <a:cubicBezTo>
                      <a:pt x="73" y="380"/>
                      <a:pt x="76" y="375"/>
                      <a:pt x="78" y="370"/>
                    </a:cubicBezTo>
                    <a:cubicBezTo>
                      <a:pt x="80" y="370"/>
                      <a:pt x="82" y="370"/>
                      <a:pt x="84" y="369"/>
                    </a:cubicBezTo>
                    <a:cubicBezTo>
                      <a:pt x="91" y="364"/>
                      <a:pt x="97" y="360"/>
                      <a:pt x="101" y="354"/>
                    </a:cubicBezTo>
                    <a:cubicBezTo>
                      <a:pt x="110" y="360"/>
                      <a:pt x="118" y="366"/>
                      <a:pt x="127" y="373"/>
                    </a:cubicBezTo>
                    <a:cubicBezTo>
                      <a:pt x="157" y="395"/>
                      <a:pt x="200" y="425"/>
                      <a:pt x="206" y="465"/>
                    </a:cubicBezTo>
                    <a:cubicBezTo>
                      <a:pt x="207" y="471"/>
                      <a:pt x="213" y="473"/>
                      <a:pt x="217" y="470"/>
                    </a:cubicBezTo>
                    <a:cubicBezTo>
                      <a:pt x="233" y="469"/>
                      <a:pt x="241" y="448"/>
                      <a:pt x="246" y="427"/>
                    </a:cubicBezTo>
                    <a:cubicBezTo>
                      <a:pt x="252" y="436"/>
                      <a:pt x="257" y="447"/>
                      <a:pt x="259" y="458"/>
                    </a:cubicBezTo>
                    <a:cubicBezTo>
                      <a:pt x="260" y="464"/>
                      <a:pt x="266" y="466"/>
                      <a:pt x="270" y="463"/>
                    </a:cubicBezTo>
                    <a:cubicBezTo>
                      <a:pt x="293" y="461"/>
                      <a:pt x="300" y="414"/>
                      <a:pt x="304" y="388"/>
                    </a:cubicBezTo>
                    <a:cubicBezTo>
                      <a:pt x="306" y="379"/>
                      <a:pt x="306" y="369"/>
                      <a:pt x="307" y="359"/>
                    </a:cubicBezTo>
                    <a:cubicBezTo>
                      <a:pt x="339" y="365"/>
                      <a:pt x="368" y="368"/>
                      <a:pt x="385" y="363"/>
                    </a:cubicBezTo>
                    <a:cubicBezTo>
                      <a:pt x="455" y="343"/>
                      <a:pt x="413" y="227"/>
                      <a:pt x="412" y="201"/>
                    </a:cubicBezTo>
                    <a:cubicBezTo>
                      <a:pt x="412" y="172"/>
                      <a:pt x="418" y="145"/>
                      <a:pt x="423" y="117"/>
                    </a:cubicBezTo>
                    <a:cubicBezTo>
                      <a:pt x="426" y="119"/>
                      <a:pt x="433" y="123"/>
                      <a:pt x="443" y="132"/>
                    </a:cubicBezTo>
                    <a:cubicBezTo>
                      <a:pt x="443" y="132"/>
                      <a:pt x="443" y="132"/>
                      <a:pt x="443" y="132"/>
                    </a:cubicBezTo>
                    <a:cubicBezTo>
                      <a:pt x="473" y="162"/>
                      <a:pt x="498" y="200"/>
                      <a:pt x="547" y="203"/>
                    </a:cubicBezTo>
                    <a:cubicBezTo>
                      <a:pt x="548" y="211"/>
                      <a:pt x="549" y="209"/>
                      <a:pt x="552" y="222"/>
                    </a:cubicBezTo>
                    <a:cubicBezTo>
                      <a:pt x="553" y="226"/>
                      <a:pt x="559" y="232"/>
                      <a:pt x="560" y="226"/>
                    </a:cubicBezTo>
                    <a:cubicBezTo>
                      <a:pt x="561" y="218"/>
                      <a:pt x="561" y="216"/>
                      <a:pt x="559" y="210"/>
                    </a:cubicBezTo>
                    <a:cubicBezTo>
                      <a:pt x="562" y="212"/>
                      <a:pt x="568" y="214"/>
                      <a:pt x="572" y="216"/>
                    </a:cubicBezTo>
                    <a:cubicBezTo>
                      <a:pt x="575" y="218"/>
                      <a:pt x="578" y="219"/>
                      <a:pt x="581" y="217"/>
                    </a:cubicBezTo>
                    <a:cubicBezTo>
                      <a:pt x="583" y="215"/>
                      <a:pt x="581" y="210"/>
                      <a:pt x="578" y="208"/>
                    </a:cubicBezTo>
                    <a:cubicBezTo>
                      <a:pt x="573" y="206"/>
                      <a:pt x="569" y="204"/>
                      <a:pt x="565" y="200"/>
                    </a:cubicBezTo>
                    <a:cubicBezTo>
                      <a:pt x="573" y="199"/>
                      <a:pt x="580" y="196"/>
                      <a:pt x="584" y="190"/>
                    </a:cubicBezTo>
                    <a:cubicBezTo>
                      <a:pt x="586" y="188"/>
                      <a:pt x="587" y="185"/>
                      <a:pt x="583" y="183"/>
                    </a:cubicBezTo>
                    <a:cubicBezTo>
                      <a:pt x="581" y="181"/>
                      <a:pt x="579" y="182"/>
                      <a:pt x="577" y="184"/>
                    </a:cubicBezTo>
                    <a:cubicBezTo>
                      <a:pt x="572" y="190"/>
                      <a:pt x="565" y="190"/>
                      <a:pt x="557" y="190"/>
                    </a:cubicBezTo>
                    <a:cubicBezTo>
                      <a:pt x="555" y="190"/>
                      <a:pt x="552" y="192"/>
                      <a:pt x="552" y="192"/>
                    </a:cubicBezTo>
                    <a:cubicBezTo>
                      <a:pt x="512" y="194"/>
                      <a:pt x="485" y="154"/>
                      <a:pt x="452" y="123"/>
                    </a:cubicBezTo>
                    <a:cubicBezTo>
                      <a:pt x="452" y="123"/>
                      <a:pt x="452" y="123"/>
                      <a:pt x="452" y="123"/>
                    </a:cubicBezTo>
                    <a:cubicBezTo>
                      <a:pt x="452" y="123"/>
                      <a:pt x="436" y="104"/>
                      <a:pt x="432" y="97"/>
                    </a:cubicBezTo>
                    <a:cubicBezTo>
                      <a:pt x="432" y="97"/>
                      <a:pt x="432" y="97"/>
                      <a:pt x="432" y="97"/>
                    </a:cubicBezTo>
                    <a:cubicBezTo>
                      <a:pt x="430" y="93"/>
                      <a:pt x="427" y="89"/>
                      <a:pt x="425" y="86"/>
                    </a:cubicBezTo>
                    <a:cubicBezTo>
                      <a:pt x="415" y="73"/>
                      <a:pt x="396" y="63"/>
                      <a:pt x="382" y="57"/>
                    </a:cubicBezTo>
                    <a:cubicBezTo>
                      <a:pt x="363" y="44"/>
                      <a:pt x="334" y="32"/>
                      <a:pt x="298" y="32"/>
                    </a:cubicBezTo>
                    <a:cubicBezTo>
                      <a:pt x="259" y="24"/>
                      <a:pt x="242" y="30"/>
                      <a:pt x="226" y="35"/>
                    </a:cubicBezTo>
                    <a:cubicBezTo>
                      <a:pt x="221" y="35"/>
                      <a:pt x="214" y="37"/>
                      <a:pt x="207" y="39"/>
                    </a:cubicBezTo>
                    <a:cubicBezTo>
                      <a:pt x="194" y="40"/>
                      <a:pt x="180" y="40"/>
                      <a:pt x="165" y="38"/>
                    </a:cubicBezTo>
                    <a:cubicBezTo>
                      <a:pt x="135" y="34"/>
                      <a:pt x="72" y="23"/>
                      <a:pt x="70" y="21"/>
                    </a:cubicBezTo>
                    <a:cubicBezTo>
                      <a:pt x="61" y="12"/>
                      <a:pt x="58" y="11"/>
                      <a:pt x="48" y="3"/>
                    </a:cubicBezTo>
                    <a:cubicBezTo>
                      <a:pt x="44" y="0"/>
                      <a:pt x="41" y="4"/>
                      <a:pt x="44" y="8"/>
                    </a:cubicBezTo>
                    <a:cubicBezTo>
                      <a:pt x="51" y="16"/>
                      <a:pt x="54" y="16"/>
                      <a:pt x="62" y="22"/>
                    </a:cubicBezTo>
                    <a:cubicBezTo>
                      <a:pt x="48" y="26"/>
                      <a:pt x="47" y="25"/>
                      <a:pt x="35" y="21"/>
                    </a:cubicBezTo>
                    <a:cubicBezTo>
                      <a:pt x="33" y="21"/>
                      <a:pt x="23" y="23"/>
                      <a:pt x="31" y="26"/>
                    </a:cubicBezTo>
                    <a:close/>
                    <a:moveTo>
                      <a:pt x="218" y="396"/>
                    </a:moveTo>
                    <a:cubicBezTo>
                      <a:pt x="217" y="413"/>
                      <a:pt x="217" y="431"/>
                      <a:pt x="215" y="446"/>
                    </a:cubicBezTo>
                    <a:cubicBezTo>
                      <a:pt x="204" y="418"/>
                      <a:pt x="179" y="396"/>
                      <a:pt x="156" y="377"/>
                    </a:cubicBezTo>
                    <a:cubicBezTo>
                      <a:pt x="141" y="365"/>
                      <a:pt x="125" y="354"/>
                      <a:pt x="109" y="343"/>
                    </a:cubicBezTo>
                    <a:cubicBezTo>
                      <a:pt x="113" y="335"/>
                      <a:pt x="115" y="327"/>
                      <a:pt x="116" y="318"/>
                    </a:cubicBezTo>
                    <a:cubicBezTo>
                      <a:pt x="136" y="335"/>
                      <a:pt x="158" y="350"/>
                      <a:pt x="179" y="366"/>
                    </a:cubicBezTo>
                    <a:cubicBezTo>
                      <a:pt x="191" y="374"/>
                      <a:pt x="205" y="384"/>
                      <a:pt x="218" y="396"/>
                    </a:cubicBezTo>
                    <a:close/>
                    <a:moveTo>
                      <a:pt x="255" y="346"/>
                    </a:moveTo>
                    <a:cubicBezTo>
                      <a:pt x="260" y="347"/>
                      <a:pt x="265" y="349"/>
                      <a:pt x="270" y="350"/>
                    </a:cubicBezTo>
                    <a:cubicBezTo>
                      <a:pt x="271" y="381"/>
                      <a:pt x="270" y="413"/>
                      <a:pt x="268" y="439"/>
                    </a:cubicBezTo>
                    <a:cubicBezTo>
                      <a:pt x="264" y="428"/>
                      <a:pt x="257" y="418"/>
                      <a:pt x="249" y="408"/>
                    </a:cubicBezTo>
                    <a:cubicBezTo>
                      <a:pt x="250" y="404"/>
                      <a:pt x="251" y="399"/>
                      <a:pt x="252" y="395"/>
                    </a:cubicBezTo>
                    <a:cubicBezTo>
                      <a:pt x="254" y="380"/>
                      <a:pt x="255" y="363"/>
                      <a:pt x="255" y="346"/>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21">
                <a:extLst>
                  <a:ext uri="{FF2B5EF4-FFF2-40B4-BE49-F238E27FC236}">
                    <a16:creationId xmlns:a16="http://schemas.microsoft.com/office/drawing/2014/main" id="{9F8DD4EC-937C-43E0-8DD2-F322A63D06B5}"/>
                  </a:ext>
                </a:extLst>
              </p:cNvPr>
              <p:cNvSpPr>
                <a:spLocks/>
              </p:cNvSpPr>
              <p:nvPr/>
            </p:nvSpPr>
            <p:spPr bwMode="auto">
              <a:xfrm>
                <a:off x="4496451" y="6255689"/>
                <a:ext cx="132539" cy="179874"/>
              </a:xfrm>
              <a:custGeom>
                <a:avLst/>
                <a:gdLst>
                  <a:gd name="T0" fmla="*/ 0 w 43"/>
                  <a:gd name="T1" fmla="*/ 38 h 58"/>
                  <a:gd name="T2" fmla="*/ 3 w 43"/>
                  <a:gd name="T3" fmla="*/ 24 h 58"/>
                  <a:gd name="T4" fmla="*/ 16 w 43"/>
                  <a:gd name="T5" fmla="*/ 5 h 58"/>
                  <a:gd name="T6" fmla="*/ 25 w 43"/>
                  <a:gd name="T7" fmla="*/ 1 h 58"/>
                  <a:gd name="T8" fmla="*/ 34 w 43"/>
                  <a:gd name="T9" fmla="*/ 7 h 58"/>
                  <a:gd name="T10" fmla="*/ 36 w 43"/>
                  <a:gd name="T11" fmla="*/ 34 h 58"/>
                  <a:gd name="T12" fmla="*/ 23 w 43"/>
                  <a:gd name="T13" fmla="*/ 54 h 58"/>
                  <a:gd name="T14" fmla="*/ 14 w 43"/>
                  <a:gd name="T15" fmla="*/ 58 h 58"/>
                  <a:gd name="T16" fmla="*/ 5 w 43"/>
                  <a:gd name="T17" fmla="*/ 51 h 58"/>
                  <a:gd name="T18" fmla="*/ 0 w 43"/>
                  <a:gd name="T19"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0" y="38"/>
                    </a:moveTo>
                    <a:cubicBezTo>
                      <a:pt x="0" y="34"/>
                      <a:pt x="1" y="28"/>
                      <a:pt x="3" y="24"/>
                    </a:cubicBezTo>
                    <a:cubicBezTo>
                      <a:pt x="8" y="19"/>
                      <a:pt x="12" y="12"/>
                      <a:pt x="16" y="5"/>
                    </a:cubicBezTo>
                    <a:cubicBezTo>
                      <a:pt x="19" y="0"/>
                      <a:pt x="23" y="0"/>
                      <a:pt x="25" y="1"/>
                    </a:cubicBezTo>
                    <a:cubicBezTo>
                      <a:pt x="28" y="1"/>
                      <a:pt x="32" y="3"/>
                      <a:pt x="34" y="7"/>
                    </a:cubicBezTo>
                    <a:cubicBezTo>
                      <a:pt x="36" y="10"/>
                      <a:pt x="43" y="23"/>
                      <a:pt x="36" y="34"/>
                    </a:cubicBezTo>
                    <a:cubicBezTo>
                      <a:pt x="31" y="41"/>
                      <a:pt x="27" y="48"/>
                      <a:pt x="23" y="54"/>
                    </a:cubicBezTo>
                    <a:cubicBezTo>
                      <a:pt x="20" y="58"/>
                      <a:pt x="17" y="58"/>
                      <a:pt x="14" y="58"/>
                    </a:cubicBezTo>
                    <a:cubicBezTo>
                      <a:pt x="10" y="58"/>
                      <a:pt x="7" y="55"/>
                      <a:pt x="5" y="51"/>
                    </a:cubicBezTo>
                    <a:cubicBezTo>
                      <a:pt x="3" y="48"/>
                      <a:pt x="1" y="44"/>
                      <a:pt x="0" y="38"/>
                    </a:cubicBezTo>
                    <a:close/>
                  </a:path>
                </a:pathLst>
              </a:custGeom>
              <a:solidFill>
                <a:srgbClr val="E4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22">
                <a:extLst>
                  <a:ext uri="{FF2B5EF4-FFF2-40B4-BE49-F238E27FC236}">
                    <a16:creationId xmlns:a16="http://schemas.microsoft.com/office/drawing/2014/main" id="{556E320C-2EBC-4BDD-AD02-9858028587A3}"/>
                  </a:ext>
                </a:extLst>
              </p:cNvPr>
              <p:cNvSpPr>
                <a:spLocks/>
              </p:cNvSpPr>
              <p:nvPr/>
            </p:nvSpPr>
            <p:spPr bwMode="auto">
              <a:xfrm>
                <a:off x="5025028" y="4360697"/>
                <a:ext cx="984575" cy="943551"/>
              </a:xfrm>
              <a:custGeom>
                <a:avLst/>
                <a:gdLst>
                  <a:gd name="T0" fmla="*/ 3 w 317"/>
                  <a:gd name="T1" fmla="*/ 149 h 303"/>
                  <a:gd name="T2" fmla="*/ 153 w 317"/>
                  <a:gd name="T3" fmla="*/ 300 h 303"/>
                  <a:gd name="T4" fmla="*/ 315 w 317"/>
                  <a:gd name="T5" fmla="*/ 161 h 303"/>
                  <a:gd name="T6" fmla="*/ 167 w 317"/>
                  <a:gd name="T7" fmla="*/ 8 h 303"/>
                  <a:gd name="T8" fmla="*/ 3 w 317"/>
                  <a:gd name="T9" fmla="*/ 149 h 303"/>
                </a:gdLst>
                <a:ahLst/>
                <a:cxnLst>
                  <a:cxn ang="0">
                    <a:pos x="T0" y="T1"/>
                  </a:cxn>
                  <a:cxn ang="0">
                    <a:pos x="T2" y="T3"/>
                  </a:cxn>
                  <a:cxn ang="0">
                    <a:pos x="T4" y="T5"/>
                  </a:cxn>
                  <a:cxn ang="0">
                    <a:pos x="T6" y="T7"/>
                  </a:cxn>
                  <a:cxn ang="0">
                    <a:pos x="T8" y="T9"/>
                  </a:cxn>
                </a:cxnLst>
                <a:rect l="0" t="0" r="r" b="b"/>
                <a:pathLst>
                  <a:path w="317" h="303">
                    <a:moveTo>
                      <a:pt x="3" y="149"/>
                    </a:moveTo>
                    <a:cubicBezTo>
                      <a:pt x="0" y="229"/>
                      <a:pt x="67" y="296"/>
                      <a:pt x="153" y="300"/>
                    </a:cubicBezTo>
                    <a:cubicBezTo>
                      <a:pt x="239" y="303"/>
                      <a:pt x="312" y="241"/>
                      <a:pt x="315" y="161"/>
                    </a:cubicBezTo>
                    <a:cubicBezTo>
                      <a:pt x="317" y="81"/>
                      <a:pt x="252" y="15"/>
                      <a:pt x="167" y="8"/>
                    </a:cubicBezTo>
                    <a:cubicBezTo>
                      <a:pt x="64" y="0"/>
                      <a:pt x="6" y="69"/>
                      <a:pt x="3" y="149"/>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23">
                <a:extLst>
                  <a:ext uri="{FF2B5EF4-FFF2-40B4-BE49-F238E27FC236}">
                    <a16:creationId xmlns:a16="http://schemas.microsoft.com/office/drawing/2014/main" id="{72760F9A-B7F2-4F6D-8A76-96BB984E414F}"/>
                  </a:ext>
                </a:extLst>
              </p:cNvPr>
              <p:cNvSpPr>
                <a:spLocks/>
              </p:cNvSpPr>
              <p:nvPr/>
            </p:nvSpPr>
            <p:spPr bwMode="auto">
              <a:xfrm>
                <a:off x="5432112" y="4744113"/>
                <a:ext cx="93093" cy="39446"/>
              </a:xfrm>
              <a:custGeom>
                <a:avLst/>
                <a:gdLst>
                  <a:gd name="T0" fmla="*/ 14 w 30"/>
                  <a:gd name="T1" fmla="*/ 0 h 13"/>
                  <a:gd name="T2" fmla="*/ 27 w 30"/>
                  <a:gd name="T3" fmla="*/ 8 h 13"/>
                  <a:gd name="T4" fmla="*/ 1 w 30"/>
                  <a:gd name="T5" fmla="*/ 8 h 13"/>
                  <a:gd name="T6" fmla="*/ 14 w 30"/>
                  <a:gd name="T7" fmla="*/ 0 h 13"/>
                </a:gdLst>
                <a:ahLst/>
                <a:cxnLst>
                  <a:cxn ang="0">
                    <a:pos x="T0" y="T1"/>
                  </a:cxn>
                  <a:cxn ang="0">
                    <a:pos x="T2" y="T3"/>
                  </a:cxn>
                  <a:cxn ang="0">
                    <a:pos x="T4" y="T5"/>
                  </a:cxn>
                  <a:cxn ang="0">
                    <a:pos x="T6" y="T7"/>
                  </a:cxn>
                </a:cxnLst>
                <a:rect l="0" t="0" r="r" b="b"/>
                <a:pathLst>
                  <a:path w="30" h="13">
                    <a:moveTo>
                      <a:pt x="14" y="0"/>
                    </a:moveTo>
                    <a:cubicBezTo>
                      <a:pt x="25" y="0"/>
                      <a:pt x="30" y="5"/>
                      <a:pt x="27" y="8"/>
                    </a:cubicBezTo>
                    <a:cubicBezTo>
                      <a:pt x="21" y="13"/>
                      <a:pt x="0" y="11"/>
                      <a:pt x="1" y="8"/>
                    </a:cubicBezTo>
                    <a:cubicBezTo>
                      <a:pt x="2" y="0"/>
                      <a:pt x="10" y="0"/>
                      <a:pt x="14" y="0"/>
                    </a:cubicBezTo>
                    <a:close/>
                  </a:path>
                </a:pathLst>
              </a:custGeom>
              <a:solidFill>
                <a:srgbClr val="FCB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24">
                <a:extLst>
                  <a:ext uri="{FF2B5EF4-FFF2-40B4-BE49-F238E27FC236}">
                    <a16:creationId xmlns:a16="http://schemas.microsoft.com/office/drawing/2014/main" id="{D78D377B-3E39-4112-9C64-F2986AAA564A}"/>
                  </a:ext>
                </a:extLst>
              </p:cNvPr>
              <p:cNvSpPr>
                <a:spLocks/>
              </p:cNvSpPr>
              <p:nvPr/>
            </p:nvSpPr>
            <p:spPr bwMode="auto">
              <a:xfrm>
                <a:off x="5304307" y="4905053"/>
                <a:ext cx="435485" cy="255611"/>
              </a:xfrm>
              <a:custGeom>
                <a:avLst/>
                <a:gdLst>
                  <a:gd name="T0" fmla="*/ 100 w 140"/>
                  <a:gd name="T1" fmla="*/ 55 h 82"/>
                  <a:gd name="T2" fmla="*/ 6 w 140"/>
                  <a:gd name="T3" fmla="*/ 18 h 82"/>
                  <a:gd name="T4" fmla="*/ 89 w 140"/>
                  <a:gd name="T5" fmla="*/ 49 h 82"/>
                  <a:gd name="T6" fmla="*/ 140 w 140"/>
                  <a:gd name="T7" fmla="*/ 0 h 82"/>
                  <a:gd name="T8" fmla="*/ 100 w 140"/>
                  <a:gd name="T9" fmla="*/ 55 h 82"/>
                </a:gdLst>
                <a:ahLst/>
                <a:cxnLst>
                  <a:cxn ang="0">
                    <a:pos x="T0" y="T1"/>
                  </a:cxn>
                  <a:cxn ang="0">
                    <a:pos x="T2" y="T3"/>
                  </a:cxn>
                  <a:cxn ang="0">
                    <a:pos x="T4" y="T5"/>
                  </a:cxn>
                  <a:cxn ang="0">
                    <a:pos x="T6" y="T7"/>
                  </a:cxn>
                  <a:cxn ang="0">
                    <a:pos x="T8" y="T9"/>
                  </a:cxn>
                </a:cxnLst>
                <a:rect l="0" t="0" r="r" b="b"/>
                <a:pathLst>
                  <a:path w="140" h="82">
                    <a:moveTo>
                      <a:pt x="100" y="55"/>
                    </a:moveTo>
                    <a:cubicBezTo>
                      <a:pt x="42" y="82"/>
                      <a:pt x="0" y="12"/>
                      <a:pt x="6" y="18"/>
                    </a:cubicBezTo>
                    <a:cubicBezTo>
                      <a:pt x="50" y="55"/>
                      <a:pt x="73" y="53"/>
                      <a:pt x="89" y="49"/>
                    </a:cubicBezTo>
                    <a:cubicBezTo>
                      <a:pt x="111" y="43"/>
                      <a:pt x="131" y="16"/>
                      <a:pt x="140" y="0"/>
                    </a:cubicBezTo>
                    <a:cubicBezTo>
                      <a:pt x="139" y="0"/>
                      <a:pt x="132" y="39"/>
                      <a:pt x="100" y="55"/>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25">
                <a:extLst>
                  <a:ext uri="{FF2B5EF4-FFF2-40B4-BE49-F238E27FC236}">
                    <a16:creationId xmlns:a16="http://schemas.microsoft.com/office/drawing/2014/main" id="{848BF84B-6495-4571-B70B-C29D399E3E30}"/>
                  </a:ext>
                </a:extLst>
              </p:cNvPr>
              <p:cNvSpPr>
                <a:spLocks/>
              </p:cNvSpPr>
              <p:nvPr/>
            </p:nvSpPr>
            <p:spPr bwMode="auto">
              <a:xfrm>
                <a:off x="5108654" y="4718868"/>
                <a:ext cx="217743" cy="282434"/>
              </a:xfrm>
              <a:custGeom>
                <a:avLst/>
                <a:gdLst>
                  <a:gd name="T0" fmla="*/ 15 w 70"/>
                  <a:gd name="T1" fmla="*/ 31 h 91"/>
                  <a:gd name="T2" fmla="*/ 57 w 70"/>
                  <a:gd name="T3" fmla="*/ 43 h 91"/>
                  <a:gd name="T4" fmla="*/ 15 w 70"/>
                  <a:gd name="T5" fmla="*/ 31 h 91"/>
                </a:gdLst>
                <a:ahLst/>
                <a:cxnLst>
                  <a:cxn ang="0">
                    <a:pos x="T0" y="T1"/>
                  </a:cxn>
                  <a:cxn ang="0">
                    <a:pos x="T2" y="T3"/>
                  </a:cxn>
                  <a:cxn ang="0">
                    <a:pos x="T4" y="T5"/>
                  </a:cxn>
                </a:cxnLst>
                <a:rect l="0" t="0" r="r" b="b"/>
                <a:pathLst>
                  <a:path w="70" h="91">
                    <a:moveTo>
                      <a:pt x="15" y="31"/>
                    </a:moveTo>
                    <a:cubicBezTo>
                      <a:pt x="0" y="91"/>
                      <a:pt x="51" y="64"/>
                      <a:pt x="57" y="43"/>
                    </a:cubicBezTo>
                    <a:cubicBezTo>
                      <a:pt x="70" y="1"/>
                      <a:pt x="23" y="0"/>
                      <a:pt x="15" y="31"/>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26">
                <a:extLst>
                  <a:ext uri="{FF2B5EF4-FFF2-40B4-BE49-F238E27FC236}">
                    <a16:creationId xmlns:a16="http://schemas.microsoft.com/office/drawing/2014/main" id="{D1AD1016-CF04-4881-81B9-9B61F90BABE2}"/>
                  </a:ext>
                </a:extLst>
              </p:cNvPr>
              <p:cNvSpPr>
                <a:spLocks/>
              </p:cNvSpPr>
              <p:nvPr/>
            </p:nvSpPr>
            <p:spPr bwMode="auto">
              <a:xfrm>
                <a:off x="5653011" y="4625775"/>
                <a:ext cx="257189" cy="295057"/>
              </a:xfrm>
              <a:custGeom>
                <a:avLst/>
                <a:gdLst>
                  <a:gd name="T0" fmla="*/ 28 w 83"/>
                  <a:gd name="T1" fmla="*/ 65 h 95"/>
                  <a:gd name="T2" fmla="*/ 54 w 83"/>
                  <a:gd name="T3" fmla="*/ 23 h 95"/>
                  <a:gd name="T4" fmla="*/ 28 w 83"/>
                  <a:gd name="T5" fmla="*/ 65 h 95"/>
                </a:gdLst>
                <a:ahLst/>
                <a:cxnLst>
                  <a:cxn ang="0">
                    <a:pos x="T0" y="T1"/>
                  </a:cxn>
                  <a:cxn ang="0">
                    <a:pos x="T2" y="T3"/>
                  </a:cxn>
                  <a:cxn ang="0">
                    <a:pos x="T4" y="T5"/>
                  </a:cxn>
                </a:cxnLst>
                <a:rect l="0" t="0" r="r" b="b"/>
                <a:pathLst>
                  <a:path w="83" h="95">
                    <a:moveTo>
                      <a:pt x="28" y="65"/>
                    </a:moveTo>
                    <a:cubicBezTo>
                      <a:pt x="83" y="95"/>
                      <a:pt x="72" y="35"/>
                      <a:pt x="54" y="23"/>
                    </a:cubicBezTo>
                    <a:cubicBezTo>
                      <a:pt x="16" y="0"/>
                      <a:pt x="0" y="50"/>
                      <a:pt x="28" y="65"/>
                    </a:cubicBezTo>
                    <a:close/>
                  </a:path>
                </a:pathLst>
              </a:custGeom>
              <a:solidFill>
                <a:srgbClr val="AC6F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27">
                <a:extLst>
                  <a:ext uri="{FF2B5EF4-FFF2-40B4-BE49-F238E27FC236}">
                    <a16:creationId xmlns:a16="http://schemas.microsoft.com/office/drawing/2014/main" id="{CF80E45C-1898-4DE9-A26F-9F8C1856C903}"/>
                  </a:ext>
                </a:extLst>
              </p:cNvPr>
              <p:cNvSpPr>
                <a:spLocks/>
              </p:cNvSpPr>
              <p:nvPr/>
            </p:nvSpPr>
            <p:spPr bwMode="auto">
              <a:xfrm>
                <a:off x="5326397" y="4690466"/>
                <a:ext cx="86782" cy="67847"/>
              </a:xfrm>
              <a:custGeom>
                <a:avLst/>
                <a:gdLst>
                  <a:gd name="T0" fmla="*/ 16 w 28"/>
                  <a:gd name="T1" fmla="*/ 15 h 22"/>
                  <a:gd name="T2" fmla="*/ 1 w 28"/>
                  <a:gd name="T3" fmla="*/ 15 h 22"/>
                  <a:gd name="T4" fmla="*/ 19 w 28"/>
                  <a:gd name="T5" fmla="*/ 3 h 22"/>
                  <a:gd name="T6" fmla="*/ 16 w 28"/>
                  <a:gd name="T7" fmla="*/ 15 h 22"/>
                </a:gdLst>
                <a:ahLst/>
                <a:cxnLst>
                  <a:cxn ang="0">
                    <a:pos x="T0" y="T1"/>
                  </a:cxn>
                  <a:cxn ang="0">
                    <a:pos x="T2" y="T3"/>
                  </a:cxn>
                  <a:cxn ang="0">
                    <a:pos x="T4" y="T5"/>
                  </a:cxn>
                  <a:cxn ang="0">
                    <a:pos x="T6" y="T7"/>
                  </a:cxn>
                </a:cxnLst>
                <a:rect l="0" t="0" r="r" b="b"/>
                <a:pathLst>
                  <a:path w="28" h="22">
                    <a:moveTo>
                      <a:pt x="16" y="15"/>
                    </a:moveTo>
                    <a:cubicBezTo>
                      <a:pt x="10" y="20"/>
                      <a:pt x="0" y="22"/>
                      <a:pt x="1" y="15"/>
                    </a:cubicBezTo>
                    <a:cubicBezTo>
                      <a:pt x="1" y="8"/>
                      <a:pt x="7" y="0"/>
                      <a:pt x="19" y="3"/>
                    </a:cubicBezTo>
                    <a:cubicBezTo>
                      <a:pt x="28" y="5"/>
                      <a:pt x="19" y="12"/>
                      <a:pt x="16" y="15"/>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28">
                <a:extLst>
                  <a:ext uri="{FF2B5EF4-FFF2-40B4-BE49-F238E27FC236}">
                    <a16:creationId xmlns:a16="http://schemas.microsoft.com/office/drawing/2014/main" id="{6A4B6974-A8D7-44CD-A59C-2204B8C57E75}"/>
                  </a:ext>
                </a:extLst>
              </p:cNvPr>
              <p:cNvSpPr>
                <a:spLocks/>
              </p:cNvSpPr>
              <p:nvPr/>
            </p:nvSpPr>
            <p:spPr bwMode="auto">
              <a:xfrm>
                <a:off x="5537828" y="4668377"/>
                <a:ext cx="89938" cy="66269"/>
              </a:xfrm>
              <a:custGeom>
                <a:avLst/>
                <a:gdLst>
                  <a:gd name="T0" fmla="*/ 13 w 29"/>
                  <a:gd name="T1" fmla="*/ 17 h 21"/>
                  <a:gd name="T2" fmla="*/ 5 w 29"/>
                  <a:gd name="T3" fmla="*/ 6 h 21"/>
                  <a:gd name="T4" fmla="*/ 27 w 29"/>
                  <a:gd name="T5" fmla="*/ 12 h 21"/>
                  <a:gd name="T6" fmla="*/ 13 w 29"/>
                  <a:gd name="T7" fmla="*/ 17 h 21"/>
                </a:gdLst>
                <a:ahLst/>
                <a:cxnLst>
                  <a:cxn ang="0">
                    <a:pos x="T0" y="T1"/>
                  </a:cxn>
                  <a:cxn ang="0">
                    <a:pos x="T2" y="T3"/>
                  </a:cxn>
                  <a:cxn ang="0">
                    <a:pos x="T4" y="T5"/>
                  </a:cxn>
                  <a:cxn ang="0">
                    <a:pos x="T6" y="T7"/>
                  </a:cxn>
                </a:cxnLst>
                <a:rect l="0" t="0" r="r" b="b"/>
                <a:pathLst>
                  <a:path w="29" h="21">
                    <a:moveTo>
                      <a:pt x="13" y="17"/>
                    </a:moveTo>
                    <a:cubicBezTo>
                      <a:pt x="5" y="16"/>
                      <a:pt x="0" y="9"/>
                      <a:pt x="5" y="6"/>
                    </a:cubicBezTo>
                    <a:cubicBezTo>
                      <a:pt x="19" y="0"/>
                      <a:pt x="26" y="8"/>
                      <a:pt x="27" y="12"/>
                    </a:cubicBezTo>
                    <a:cubicBezTo>
                      <a:pt x="29" y="21"/>
                      <a:pt x="17" y="17"/>
                      <a:pt x="13" y="17"/>
                    </a:cubicBezTo>
                    <a:close/>
                  </a:path>
                </a:pathLst>
              </a:custGeom>
              <a:solidFill>
                <a:srgbClr val="242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29">
                <a:extLst>
                  <a:ext uri="{FF2B5EF4-FFF2-40B4-BE49-F238E27FC236}">
                    <a16:creationId xmlns:a16="http://schemas.microsoft.com/office/drawing/2014/main" id="{EC6F2D30-E88D-43D4-93E6-290236502105}"/>
                  </a:ext>
                </a:extLst>
              </p:cNvPr>
              <p:cNvSpPr>
                <a:spLocks/>
              </p:cNvSpPr>
              <p:nvPr/>
            </p:nvSpPr>
            <p:spPr bwMode="auto">
              <a:xfrm>
                <a:off x="5944912" y="4501125"/>
                <a:ext cx="304525" cy="208276"/>
              </a:xfrm>
              <a:custGeom>
                <a:avLst/>
                <a:gdLst>
                  <a:gd name="T0" fmla="*/ 7 w 98"/>
                  <a:gd name="T1" fmla="*/ 47 h 67"/>
                  <a:gd name="T2" fmla="*/ 17 w 98"/>
                  <a:gd name="T3" fmla="*/ 67 h 67"/>
                  <a:gd name="T4" fmla="*/ 0 w 98"/>
                  <a:gd name="T5" fmla="*/ 37 h 67"/>
                  <a:gd name="T6" fmla="*/ 97 w 98"/>
                  <a:gd name="T7" fmla="*/ 43 h 67"/>
                  <a:gd name="T8" fmla="*/ 7 w 98"/>
                  <a:gd name="T9" fmla="*/ 47 h 67"/>
                </a:gdLst>
                <a:ahLst/>
                <a:cxnLst>
                  <a:cxn ang="0">
                    <a:pos x="T0" y="T1"/>
                  </a:cxn>
                  <a:cxn ang="0">
                    <a:pos x="T2" y="T3"/>
                  </a:cxn>
                  <a:cxn ang="0">
                    <a:pos x="T4" y="T5"/>
                  </a:cxn>
                  <a:cxn ang="0">
                    <a:pos x="T6" y="T7"/>
                  </a:cxn>
                  <a:cxn ang="0">
                    <a:pos x="T8" y="T9"/>
                  </a:cxn>
                </a:cxnLst>
                <a:rect l="0" t="0" r="r" b="b"/>
                <a:pathLst>
                  <a:path w="98" h="67">
                    <a:moveTo>
                      <a:pt x="7" y="47"/>
                    </a:moveTo>
                    <a:cubicBezTo>
                      <a:pt x="11" y="52"/>
                      <a:pt x="14" y="59"/>
                      <a:pt x="17" y="67"/>
                    </a:cubicBezTo>
                    <a:cubicBezTo>
                      <a:pt x="13" y="56"/>
                      <a:pt x="7" y="46"/>
                      <a:pt x="0" y="37"/>
                    </a:cubicBezTo>
                    <a:cubicBezTo>
                      <a:pt x="47" y="48"/>
                      <a:pt x="94" y="0"/>
                      <a:pt x="97" y="43"/>
                    </a:cubicBezTo>
                    <a:cubicBezTo>
                      <a:pt x="98" y="66"/>
                      <a:pt x="8" y="47"/>
                      <a:pt x="7" y="4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30">
                <a:extLst>
                  <a:ext uri="{FF2B5EF4-FFF2-40B4-BE49-F238E27FC236}">
                    <a16:creationId xmlns:a16="http://schemas.microsoft.com/office/drawing/2014/main" id="{C1BF68D8-4CC8-404C-A2CE-B9AF57BB87B0}"/>
                  </a:ext>
                </a:extLst>
              </p:cNvPr>
              <p:cNvSpPr>
                <a:spLocks/>
              </p:cNvSpPr>
              <p:nvPr/>
            </p:nvSpPr>
            <p:spPr bwMode="auto">
              <a:xfrm>
                <a:off x="4778884" y="4882963"/>
                <a:ext cx="261922" cy="224054"/>
              </a:xfrm>
              <a:custGeom>
                <a:avLst/>
                <a:gdLst>
                  <a:gd name="T0" fmla="*/ 79 w 84"/>
                  <a:gd name="T1" fmla="*/ 0 h 72"/>
                  <a:gd name="T2" fmla="*/ 84 w 84"/>
                  <a:gd name="T3" fmla="*/ 37 h 72"/>
                  <a:gd name="T4" fmla="*/ 11 w 84"/>
                  <a:gd name="T5" fmla="*/ 39 h 72"/>
                  <a:gd name="T6" fmla="*/ 28 w 84"/>
                  <a:gd name="T7" fmla="*/ 17 h 72"/>
                  <a:gd name="T8" fmla="*/ 80 w 84"/>
                  <a:gd name="T9" fmla="*/ 31 h 72"/>
                  <a:gd name="T10" fmla="*/ 79 w 84"/>
                  <a:gd name="T11" fmla="*/ 0 h 72"/>
                </a:gdLst>
                <a:ahLst/>
                <a:cxnLst>
                  <a:cxn ang="0">
                    <a:pos x="T0" y="T1"/>
                  </a:cxn>
                  <a:cxn ang="0">
                    <a:pos x="T2" y="T3"/>
                  </a:cxn>
                  <a:cxn ang="0">
                    <a:pos x="T4" y="T5"/>
                  </a:cxn>
                  <a:cxn ang="0">
                    <a:pos x="T6" y="T7"/>
                  </a:cxn>
                  <a:cxn ang="0">
                    <a:pos x="T8" y="T9"/>
                  </a:cxn>
                  <a:cxn ang="0">
                    <a:pos x="T10" y="T11"/>
                  </a:cxn>
                </a:cxnLst>
                <a:rect l="0" t="0" r="r" b="b"/>
                <a:pathLst>
                  <a:path w="84" h="72">
                    <a:moveTo>
                      <a:pt x="79" y="0"/>
                    </a:moveTo>
                    <a:cubicBezTo>
                      <a:pt x="80" y="14"/>
                      <a:pt x="82" y="27"/>
                      <a:pt x="84" y="37"/>
                    </a:cubicBezTo>
                    <a:cubicBezTo>
                      <a:pt x="61" y="72"/>
                      <a:pt x="51" y="24"/>
                      <a:pt x="11" y="39"/>
                    </a:cubicBezTo>
                    <a:cubicBezTo>
                      <a:pt x="15" y="37"/>
                      <a:pt x="0" y="17"/>
                      <a:pt x="28" y="17"/>
                    </a:cubicBezTo>
                    <a:cubicBezTo>
                      <a:pt x="61" y="18"/>
                      <a:pt x="67" y="63"/>
                      <a:pt x="80" y="31"/>
                    </a:cubicBezTo>
                    <a:cubicBezTo>
                      <a:pt x="80" y="30"/>
                      <a:pt x="79" y="16"/>
                      <a:pt x="7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31">
                <a:extLst>
                  <a:ext uri="{FF2B5EF4-FFF2-40B4-BE49-F238E27FC236}">
                    <a16:creationId xmlns:a16="http://schemas.microsoft.com/office/drawing/2014/main" id="{460F69AB-ABD3-40A2-A878-8BC2D5E07204}"/>
                  </a:ext>
                </a:extLst>
              </p:cNvPr>
              <p:cNvSpPr>
                <a:spLocks/>
              </p:cNvSpPr>
              <p:nvPr/>
            </p:nvSpPr>
            <p:spPr bwMode="auto">
              <a:xfrm>
                <a:off x="5009250" y="4351230"/>
                <a:ext cx="1091869" cy="992464"/>
              </a:xfrm>
              <a:custGeom>
                <a:avLst/>
                <a:gdLst>
                  <a:gd name="T0" fmla="*/ 5 w 351"/>
                  <a:gd name="T1" fmla="*/ 194 h 319"/>
                  <a:gd name="T2" fmla="*/ 5 w 351"/>
                  <a:gd name="T3" fmla="*/ 141 h 319"/>
                  <a:gd name="T4" fmla="*/ 82 w 351"/>
                  <a:gd name="T5" fmla="*/ 34 h 319"/>
                  <a:gd name="T6" fmla="*/ 12 w 351"/>
                  <a:gd name="T7" fmla="*/ 148 h 319"/>
                  <a:gd name="T8" fmla="*/ 11 w 351"/>
                  <a:gd name="T9" fmla="*/ 148 h 319"/>
                  <a:gd name="T10" fmla="*/ 18 w 351"/>
                  <a:gd name="T11" fmla="*/ 193 h 319"/>
                  <a:gd name="T12" fmla="*/ 50 w 351"/>
                  <a:gd name="T13" fmla="*/ 251 h 319"/>
                  <a:gd name="T14" fmla="*/ 49 w 351"/>
                  <a:gd name="T15" fmla="*/ 251 h 319"/>
                  <a:gd name="T16" fmla="*/ 206 w 351"/>
                  <a:gd name="T17" fmla="*/ 287 h 319"/>
                  <a:gd name="T18" fmla="*/ 298 w 351"/>
                  <a:gd name="T19" fmla="*/ 145 h 319"/>
                  <a:gd name="T20" fmla="*/ 246 w 351"/>
                  <a:gd name="T21" fmla="*/ 43 h 319"/>
                  <a:gd name="T22" fmla="*/ 108 w 351"/>
                  <a:gd name="T23" fmla="*/ 13 h 319"/>
                  <a:gd name="T24" fmla="*/ 215 w 351"/>
                  <a:gd name="T25" fmla="*/ 18 h 319"/>
                  <a:gd name="T26" fmla="*/ 316 w 351"/>
                  <a:gd name="T27" fmla="*/ 110 h 319"/>
                  <a:gd name="T28" fmla="*/ 300 w 351"/>
                  <a:gd name="T29" fmla="*/ 247 h 319"/>
                  <a:gd name="T30" fmla="*/ 314 w 351"/>
                  <a:gd name="T31" fmla="*/ 127 h 319"/>
                  <a:gd name="T32" fmla="*/ 219 w 351"/>
                  <a:gd name="T33" fmla="*/ 298 h 319"/>
                  <a:gd name="T34" fmla="*/ 30 w 351"/>
                  <a:gd name="T35" fmla="*/ 240 h 319"/>
                  <a:gd name="T36" fmla="*/ 5 w 351"/>
                  <a:gd name="T37" fmla="*/ 19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1" h="319">
                    <a:moveTo>
                      <a:pt x="5" y="194"/>
                    </a:moveTo>
                    <a:cubicBezTo>
                      <a:pt x="0" y="175"/>
                      <a:pt x="0" y="156"/>
                      <a:pt x="5" y="141"/>
                    </a:cubicBezTo>
                    <a:cubicBezTo>
                      <a:pt x="22" y="42"/>
                      <a:pt x="82" y="34"/>
                      <a:pt x="82" y="34"/>
                    </a:cubicBezTo>
                    <a:cubicBezTo>
                      <a:pt x="82" y="34"/>
                      <a:pt x="20" y="56"/>
                      <a:pt x="12" y="148"/>
                    </a:cubicBezTo>
                    <a:cubicBezTo>
                      <a:pt x="11" y="148"/>
                      <a:pt x="11" y="148"/>
                      <a:pt x="11" y="148"/>
                    </a:cubicBezTo>
                    <a:cubicBezTo>
                      <a:pt x="11" y="161"/>
                      <a:pt x="13" y="177"/>
                      <a:pt x="18" y="193"/>
                    </a:cubicBezTo>
                    <a:cubicBezTo>
                      <a:pt x="25" y="218"/>
                      <a:pt x="37" y="238"/>
                      <a:pt x="50" y="251"/>
                    </a:cubicBezTo>
                    <a:cubicBezTo>
                      <a:pt x="50" y="251"/>
                      <a:pt x="49" y="251"/>
                      <a:pt x="49" y="251"/>
                    </a:cubicBezTo>
                    <a:cubicBezTo>
                      <a:pt x="91" y="288"/>
                      <a:pt x="156" y="304"/>
                      <a:pt x="206" y="287"/>
                    </a:cubicBezTo>
                    <a:cubicBezTo>
                      <a:pt x="252" y="270"/>
                      <a:pt x="308" y="232"/>
                      <a:pt x="298" y="145"/>
                    </a:cubicBezTo>
                    <a:cubicBezTo>
                      <a:pt x="295" y="116"/>
                      <a:pt x="275" y="61"/>
                      <a:pt x="246" y="43"/>
                    </a:cubicBezTo>
                    <a:cubicBezTo>
                      <a:pt x="218" y="26"/>
                      <a:pt x="200" y="5"/>
                      <a:pt x="108" y="13"/>
                    </a:cubicBezTo>
                    <a:cubicBezTo>
                      <a:pt x="104" y="13"/>
                      <a:pt x="158" y="0"/>
                      <a:pt x="215" y="18"/>
                    </a:cubicBezTo>
                    <a:cubicBezTo>
                      <a:pt x="249" y="21"/>
                      <a:pt x="296" y="55"/>
                      <a:pt x="316" y="110"/>
                    </a:cubicBezTo>
                    <a:cubicBezTo>
                      <a:pt x="351" y="209"/>
                      <a:pt x="304" y="247"/>
                      <a:pt x="300" y="247"/>
                    </a:cubicBezTo>
                    <a:cubicBezTo>
                      <a:pt x="301" y="247"/>
                      <a:pt x="337" y="193"/>
                      <a:pt x="314" y="127"/>
                    </a:cubicBezTo>
                    <a:cubicBezTo>
                      <a:pt x="320" y="178"/>
                      <a:pt x="316" y="267"/>
                      <a:pt x="219" y="298"/>
                    </a:cubicBezTo>
                    <a:cubicBezTo>
                      <a:pt x="152" y="319"/>
                      <a:pt x="75" y="294"/>
                      <a:pt x="30" y="240"/>
                    </a:cubicBezTo>
                    <a:cubicBezTo>
                      <a:pt x="17" y="225"/>
                      <a:pt x="9" y="209"/>
                      <a:pt x="5" y="194"/>
                    </a:cubicBezTo>
                    <a:close/>
                  </a:path>
                </a:pathLst>
              </a:custGeom>
              <a:solidFill>
                <a:srgbClr val="471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32">
                <a:extLst>
                  <a:ext uri="{FF2B5EF4-FFF2-40B4-BE49-F238E27FC236}">
                    <a16:creationId xmlns:a16="http://schemas.microsoft.com/office/drawing/2014/main" id="{29962578-E1F3-4032-9DAF-042B553A970E}"/>
                  </a:ext>
                </a:extLst>
              </p:cNvPr>
              <p:cNvSpPr>
                <a:spLocks/>
              </p:cNvSpPr>
              <p:nvPr/>
            </p:nvSpPr>
            <p:spPr bwMode="auto">
              <a:xfrm>
                <a:off x="5012405" y="4319673"/>
                <a:ext cx="986154" cy="542779"/>
              </a:xfrm>
              <a:custGeom>
                <a:avLst/>
                <a:gdLst>
                  <a:gd name="T0" fmla="*/ 166 w 317"/>
                  <a:gd name="T1" fmla="*/ 9 h 174"/>
                  <a:gd name="T2" fmla="*/ 314 w 317"/>
                  <a:gd name="T3" fmla="*/ 164 h 174"/>
                  <a:gd name="T4" fmla="*/ 311 w 317"/>
                  <a:gd name="T5" fmla="*/ 174 h 174"/>
                  <a:gd name="T6" fmla="*/ 254 w 317"/>
                  <a:gd name="T7" fmla="*/ 72 h 174"/>
                  <a:gd name="T8" fmla="*/ 231 w 317"/>
                  <a:gd name="T9" fmla="*/ 68 h 174"/>
                  <a:gd name="T10" fmla="*/ 237 w 317"/>
                  <a:gd name="T11" fmla="*/ 60 h 174"/>
                  <a:gd name="T12" fmla="*/ 221 w 317"/>
                  <a:gd name="T13" fmla="*/ 52 h 174"/>
                  <a:gd name="T14" fmla="*/ 208 w 317"/>
                  <a:gd name="T15" fmla="*/ 58 h 174"/>
                  <a:gd name="T16" fmla="*/ 188 w 317"/>
                  <a:gd name="T17" fmla="*/ 41 h 174"/>
                  <a:gd name="T18" fmla="*/ 166 w 317"/>
                  <a:gd name="T19" fmla="*/ 38 h 174"/>
                  <a:gd name="T20" fmla="*/ 163 w 317"/>
                  <a:gd name="T21" fmla="*/ 46 h 174"/>
                  <a:gd name="T22" fmla="*/ 131 w 317"/>
                  <a:gd name="T23" fmla="*/ 37 h 174"/>
                  <a:gd name="T24" fmla="*/ 115 w 317"/>
                  <a:gd name="T25" fmla="*/ 40 h 174"/>
                  <a:gd name="T26" fmla="*/ 110 w 317"/>
                  <a:gd name="T27" fmla="*/ 51 h 174"/>
                  <a:gd name="T28" fmla="*/ 101 w 317"/>
                  <a:gd name="T29" fmla="*/ 43 h 174"/>
                  <a:gd name="T30" fmla="*/ 98 w 317"/>
                  <a:gd name="T31" fmla="*/ 44 h 174"/>
                  <a:gd name="T32" fmla="*/ 91 w 317"/>
                  <a:gd name="T33" fmla="*/ 64 h 174"/>
                  <a:gd name="T34" fmla="*/ 77 w 317"/>
                  <a:gd name="T35" fmla="*/ 66 h 174"/>
                  <a:gd name="T36" fmla="*/ 81 w 317"/>
                  <a:gd name="T37" fmla="*/ 86 h 174"/>
                  <a:gd name="T38" fmla="*/ 51 w 317"/>
                  <a:gd name="T39" fmla="*/ 72 h 174"/>
                  <a:gd name="T40" fmla="*/ 48 w 317"/>
                  <a:gd name="T41" fmla="*/ 74 h 174"/>
                  <a:gd name="T42" fmla="*/ 60 w 317"/>
                  <a:gd name="T43" fmla="*/ 92 h 174"/>
                  <a:gd name="T44" fmla="*/ 30 w 317"/>
                  <a:gd name="T45" fmla="*/ 96 h 174"/>
                  <a:gd name="T46" fmla="*/ 1 w 317"/>
                  <a:gd name="T47" fmla="*/ 172 h 174"/>
                  <a:gd name="T48" fmla="*/ 2 w 317"/>
                  <a:gd name="T49" fmla="*/ 152 h 174"/>
                  <a:gd name="T50" fmla="*/ 166 w 317"/>
                  <a:gd name="T51" fmla="*/ 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7" h="174">
                    <a:moveTo>
                      <a:pt x="166" y="9"/>
                    </a:moveTo>
                    <a:cubicBezTo>
                      <a:pt x="252" y="16"/>
                      <a:pt x="317" y="83"/>
                      <a:pt x="314" y="164"/>
                    </a:cubicBezTo>
                    <a:cubicBezTo>
                      <a:pt x="314" y="168"/>
                      <a:pt x="313" y="171"/>
                      <a:pt x="311" y="174"/>
                    </a:cubicBezTo>
                    <a:cubicBezTo>
                      <a:pt x="308" y="133"/>
                      <a:pt x="286" y="97"/>
                      <a:pt x="254" y="72"/>
                    </a:cubicBezTo>
                    <a:cubicBezTo>
                      <a:pt x="243" y="76"/>
                      <a:pt x="231" y="68"/>
                      <a:pt x="231" y="68"/>
                    </a:cubicBezTo>
                    <a:cubicBezTo>
                      <a:pt x="236" y="67"/>
                      <a:pt x="238" y="64"/>
                      <a:pt x="237" y="60"/>
                    </a:cubicBezTo>
                    <a:cubicBezTo>
                      <a:pt x="232" y="57"/>
                      <a:pt x="227" y="55"/>
                      <a:pt x="221" y="52"/>
                    </a:cubicBezTo>
                    <a:cubicBezTo>
                      <a:pt x="219" y="54"/>
                      <a:pt x="215" y="56"/>
                      <a:pt x="208" y="58"/>
                    </a:cubicBezTo>
                    <a:cubicBezTo>
                      <a:pt x="193" y="61"/>
                      <a:pt x="189" y="51"/>
                      <a:pt x="188" y="41"/>
                    </a:cubicBezTo>
                    <a:cubicBezTo>
                      <a:pt x="181" y="40"/>
                      <a:pt x="174" y="38"/>
                      <a:pt x="166" y="38"/>
                    </a:cubicBezTo>
                    <a:cubicBezTo>
                      <a:pt x="164" y="40"/>
                      <a:pt x="164" y="43"/>
                      <a:pt x="163" y="46"/>
                    </a:cubicBezTo>
                    <a:cubicBezTo>
                      <a:pt x="163" y="57"/>
                      <a:pt x="142" y="48"/>
                      <a:pt x="131" y="37"/>
                    </a:cubicBezTo>
                    <a:cubicBezTo>
                      <a:pt x="126" y="38"/>
                      <a:pt x="120" y="39"/>
                      <a:pt x="115" y="40"/>
                    </a:cubicBezTo>
                    <a:cubicBezTo>
                      <a:pt x="113" y="43"/>
                      <a:pt x="111" y="47"/>
                      <a:pt x="110" y="51"/>
                    </a:cubicBezTo>
                    <a:cubicBezTo>
                      <a:pt x="110" y="51"/>
                      <a:pt x="107" y="46"/>
                      <a:pt x="101" y="43"/>
                    </a:cubicBezTo>
                    <a:cubicBezTo>
                      <a:pt x="100" y="43"/>
                      <a:pt x="99" y="44"/>
                      <a:pt x="98" y="44"/>
                    </a:cubicBezTo>
                    <a:cubicBezTo>
                      <a:pt x="99" y="53"/>
                      <a:pt x="98" y="61"/>
                      <a:pt x="91" y="64"/>
                    </a:cubicBezTo>
                    <a:cubicBezTo>
                      <a:pt x="87" y="65"/>
                      <a:pt x="82" y="66"/>
                      <a:pt x="77" y="66"/>
                    </a:cubicBezTo>
                    <a:cubicBezTo>
                      <a:pt x="75" y="73"/>
                      <a:pt x="75" y="80"/>
                      <a:pt x="81" y="86"/>
                    </a:cubicBezTo>
                    <a:cubicBezTo>
                      <a:pt x="81" y="86"/>
                      <a:pt x="60" y="80"/>
                      <a:pt x="51" y="72"/>
                    </a:cubicBezTo>
                    <a:cubicBezTo>
                      <a:pt x="50" y="72"/>
                      <a:pt x="49" y="73"/>
                      <a:pt x="48" y="74"/>
                    </a:cubicBezTo>
                    <a:cubicBezTo>
                      <a:pt x="48" y="82"/>
                      <a:pt x="51" y="91"/>
                      <a:pt x="60" y="92"/>
                    </a:cubicBezTo>
                    <a:cubicBezTo>
                      <a:pt x="60" y="92"/>
                      <a:pt x="38" y="100"/>
                      <a:pt x="30" y="96"/>
                    </a:cubicBezTo>
                    <a:cubicBezTo>
                      <a:pt x="17" y="115"/>
                      <a:pt x="6" y="148"/>
                      <a:pt x="1" y="172"/>
                    </a:cubicBezTo>
                    <a:cubicBezTo>
                      <a:pt x="0" y="169"/>
                      <a:pt x="1" y="156"/>
                      <a:pt x="2" y="152"/>
                    </a:cubicBezTo>
                    <a:cubicBezTo>
                      <a:pt x="11" y="72"/>
                      <a:pt x="62" y="0"/>
                      <a:pt x="166"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33">
                <a:extLst>
                  <a:ext uri="{FF2B5EF4-FFF2-40B4-BE49-F238E27FC236}">
                    <a16:creationId xmlns:a16="http://schemas.microsoft.com/office/drawing/2014/main" id="{10A18670-FC45-414A-8FE4-91645F6DDE1C}"/>
                  </a:ext>
                </a:extLst>
              </p:cNvPr>
              <p:cNvSpPr>
                <a:spLocks/>
              </p:cNvSpPr>
              <p:nvPr/>
            </p:nvSpPr>
            <p:spPr bwMode="auto">
              <a:xfrm>
                <a:off x="4838842" y="4783560"/>
                <a:ext cx="254034" cy="411817"/>
              </a:xfrm>
              <a:custGeom>
                <a:avLst/>
                <a:gdLst>
                  <a:gd name="T0" fmla="*/ 32 w 82"/>
                  <a:gd name="T1" fmla="*/ 35 h 132"/>
                  <a:gd name="T2" fmla="*/ 28 w 82"/>
                  <a:gd name="T3" fmla="*/ 0 h 132"/>
                  <a:gd name="T4" fmla="*/ 59 w 82"/>
                  <a:gd name="T5" fmla="*/ 59 h 132"/>
                  <a:gd name="T6" fmla="*/ 61 w 82"/>
                  <a:gd name="T7" fmla="*/ 58 h 132"/>
                  <a:gd name="T8" fmla="*/ 73 w 82"/>
                  <a:gd name="T9" fmla="*/ 65 h 132"/>
                  <a:gd name="T10" fmla="*/ 69 w 82"/>
                  <a:gd name="T11" fmla="*/ 72 h 132"/>
                  <a:gd name="T12" fmla="*/ 57 w 82"/>
                  <a:gd name="T13" fmla="*/ 117 h 132"/>
                  <a:gd name="T14" fmla="*/ 45 w 82"/>
                  <a:gd name="T15" fmla="*/ 108 h 132"/>
                  <a:gd name="T16" fmla="*/ 2 w 82"/>
                  <a:gd name="T17" fmla="*/ 84 h 132"/>
                  <a:gd name="T18" fmla="*/ 58 w 82"/>
                  <a:gd name="T19" fmla="*/ 79 h 132"/>
                  <a:gd name="T20" fmla="*/ 59 w 82"/>
                  <a:gd name="T21" fmla="*/ 76 h 132"/>
                  <a:gd name="T22" fmla="*/ 49 w 82"/>
                  <a:gd name="T23" fmla="*/ 69 h 132"/>
                  <a:gd name="T24" fmla="*/ 51 w 82"/>
                  <a:gd name="T25" fmla="*/ 63 h 132"/>
                  <a:gd name="T26" fmla="*/ 26 w 82"/>
                  <a:gd name="T27" fmla="*/ 52 h 132"/>
                  <a:gd name="T28" fmla="*/ 3 w 82"/>
                  <a:gd name="T29" fmla="*/ 36 h 132"/>
                  <a:gd name="T30" fmla="*/ 32 w 82"/>
                  <a:gd name="T31" fmla="*/ 3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132">
                    <a:moveTo>
                      <a:pt x="32" y="35"/>
                    </a:moveTo>
                    <a:cubicBezTo>
                      <a:pt x="33" y="22"/>
                      <a:pt x="28" y="0"/>
                      <a:pt x="28" y="0"/>
                    </a:cubicBezTo>
                    <a:cubicBezTo>
                      <a:pt x="48" y="5"/>
                      <a:pt x="56" y="44"/>
                      <a:pt x="59" y="59"/>
                    </a:cubicBezTo>
                    <a:cubicBezTo>
                      <a:pt x="61" y="58"/>
                      <a:pt x="61" y="58"/>
                      <a:pt x="61" y="58"/>
                    </a:cubicBezTo>
                    <a:cubicBezTo>
                      <a:pt x="67" y="57"/>
                      <a:pt x="72" y="60"/>
                      <a:pt x="73" y="65"/>
                    </a:cubicBezTo>
                    <a:cubicBezTo>
                      <a:pt x="73" y="67"/>
                      <a:pt x="72" y="70"/>
                      <a:pt x="69" y="72"/>
                    </a:cubicBezTo>
                    <a:cubicBezTo>
                      <a:pt x="75" y="79"/>
                      <a:pt x="82" y="93"/>
                      <a:pt x="57" y="117"/>
                    </a:cubicBezTo>
                    <a:cubicBezTo>
                      <a:pt x="41" y="132"/>
                      <a:pt x="41" y="122"/>
                      <a:pt x="45" y="108"/>
                    </a:cubicBezTo>
                    <a:cubicBezTo>
                      <a:pt x="26" y="119"/>
                      <a:pt x="2" y="84"/>
                      <a:pt x="2" y="84"/>
                    </a:cubicBezTo>
                    <a:cubicBezTo>
                      <a:pt x="19" y="101"/>
                      <a:pt x="46" y="86"/>
                      <a:pt x="58" y="79"/>
                    </a:cubicBezTo>
                    <a:cubicBezTo>
                      <a:pt x="58" y="77"/>
                      <a:pt x="59" y="76"/>
                      <a:pt x="59" y="76"/>
                    </a:cubicBezTo>
                    <a:cubicBezTo>
                      <a:pt x="54" y="76"/>
                      <a:pt x="49" y="73"/>
                      <a:pt x="49" y="69"/>
                    </a:cubicBezTo>
                    <a:cubicBezTo>
                      <a:pt x="48" y="67"/>
                      <a:pt x="49" y="64"/>
                      <a:pt x="51" y="63"/>
                    </a:cubicBezTo>
                    <a:cubicBezTo>
                      <a:pt x="43" y="59"/>
                      <a:pt x="30" y="49"/>
                      <a:pt x="26" y="52"/>
                    </a:cubicBezTo>
                    <a:cubicBezTo>
                      <a:pt x="2" y="64"/>
                      <a:pt x="0" y="49"/>
                      <a:pt x="3" y="36"/>
                    </a:cubicBezTo>
                    <a:cubicBezTo>
                      <a:pt x="4" y="27"/>
                      <a:pt x="20" y="29"/>
                      <a:pt x="32" y="35"/>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34">
                <a:extLst>
                  <a:ext uri="{FF2B5EF4-FFF2-40B4-BE49-F238E27FC236}">
                    <a16:creationId xmlns:a16="http://schemas.microsoft.com/office/drawing/2014/main" id="{5290520F-1E13-4028-B143-8E56BF10951F}"/>
                  </a:ext>
                </a:extLst>
              </p:cNvPr>
              <p:cNvSpPr>
                <a:spLocks/>
              </p:cNvSpPr>
              <p:nvPr/>
            </p:nvSpPr>
            <p:spPr bwMode="auto">
              <a:xfrm>
                <a:off x="5897577" y="4373320"/>
                <a:ext cx="336082" cy="604314"/>
              </a:xfrm>
              <a:custGeom>
                <a:avLst/>
                <a:gdLst>
                  <a:gd name="T0" fmla="*/ 16 w 108"/>
                  <a:gd name="T1" fmla="*/ 77 h 194"/>
                  <a:gd name="T2" fmla="*/ 64 w 108"/>
                  <a:gd name="T3" fmla="*/ 33 h 194"/>
                  <a:gd name="T4" fmla="*/ 35 w 108"/>
                  <a:gd name="T5" fmla="*/ 79 h 194"/>
                  <a:gd name="T6" fmla="*/ 36 w 108"/>
                  <a:gd name="T7" fmla="*/ 81 h 194"/>
                  <a:gd name="T8" fmla="*/ 35 w 108"/>
                  <a:gd name="T9" fmla="*/ 86 h 194"/>
                  <a:gd name="T10" fmla="*/ 55 w 108"/>
                  <a:gd name="T11" fmla="*/ 92 h 194"/>
                  <a:gd name="T12" fmla="*/ 105 w 108"/>
                  <a:gd name="T13" fmla="*/ 151 h 194"/>
                  <a:gd name="T14" fmla="*/ 25 w 108"/>
                  <a:gd name="T15" fmla="*/ 100 h 194"/>
                  <a:gd name="T16" fmla="*/ 22 w 108"/>
                  <a:gd name="T17" fmla="*/ 92 h 194"/>
                  <a:gd name="T18" fmla="*/ 12 w 108"/>
                  <a:gd name="T19" fmla="*/ 86 h 194"/>
                  <a:gd name="T20" fmla="*/ 16 w 108"/>
                  <a:gd name="T21" fmla="*/ 7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94">
                    <a:moveTo>
                      <a:pt x="16" y="77"/>
                    </a:moveTo>
                    <a:cubicBezTo>
                      <a:pt x="0" y="56"/>
                      <a:pt x="50" y="0"/>
                      <a:pt x="64" y="33"/>
                    </a:cubicBezTo>
                    <a:cubicBezTo>
                      <a:pt x="75" y="59"/>
                      <a:pt x="50" y="73"/>
                      <a:pt x="35" y="79"/>
                    </a:cubicBezTo>
                    <a:cubicBezTo>
                      <a:pt x="35" y="80"/>
                      <a:pt x="36" y="80"/>
                      <a:pt x="36" y="81"/>
                    </a:cubicBezTo>
                    <a:cubicBezTo>
                      <a:pt x="36" y="83"/>
                      <a:pt x="36" y="85"/>
                      <a:pt x="35" y="86"/>
                    </a:cubicBezTo>
                    <a:cubicBezTo>
                      <a:pt x="44" y="87"/>
                      <a:pt x="55" y="92"/>
                      <a:pt x="55" y="92"/>
                    </a:cubicBezTo>
                    <a:cubicBezTo>
                      <a:pt x="55" y="92"/>
                      <a:pt x="108" y="107"/>
                      <a:pt x="105" y="151"/>
                    </a:cubicBezTo>
                    <a:cubicBezTo>
                      <a:pt x="101" y="194"/>
                      <a:pt x="40" y="126"/>
                      <a:pt x="25" y="100"/>
                    </a:cubicBezTo>
                    <a:cubicBezTo>
                      <a:pt x="23" y="97"/>
                      <a:pt x="23" y="94"/>
                      <a:pt x="22" y="92"/>
                    </a:cubicBezTo>
                    <a:cubicBezTo>
                      <a:pt x="17" y="93"/>
                      <a:pt x="13" y="90"/>
                      <a:pt x="12" y="86"/>
                    </a:cubicBezTo>
                    <a:cubicBezTo>
                      <a:pt x="11" y="83"/>
                      <a:pt x="13" y="79"/>
                      <a:pt x="16" y="77"/>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35">
                <a:extLst>
                  <a:ext uri="{FF2B5EF4-FFF2-40B4-BE49-F238E27FC236}">
                    <a16:creationId xmlns:a16="http://schemas.microsoft.com/office/drawing/2014/main" id="{2C8531DF-B713-4FED-A731-A7E962AE043F}"/>
                  </a:ext>
                </a:extLst>
              </p:cNvPr>
              <p:cNvSpPr>
                <a:spLocks noEditPoints="1"/>
              </p:cNvSpPr>
              <p:nvPr/>
            </p:nvSpPr>
            <p:spPr bwMode="auto">
              <a:xfrm>
                <a:off x="4944559" y="5275847"/>
                <a:ext cx="872549" cy="1057156"/>
              </a:xfrm>
              <a:custGeom>
                <a:avLst/>
                <a:gdLst>
                  <a:gd name="T0" fmla="*/ 85 w 281"/>
                  <a:gd name="T1" fmla="*/ 80 h 340"/>
                  <a:gd name="T2" fmla="*/ 38 w 281"/>
                  <a:gd name="T3" fmla="*/ 199 h 340"/>
                  <a:gd name="T4" fmla="*/ 28 w 281"/>
                  <a:gd name="T5" fmla="*/ 257 h 340"/>
                  <a:gd name="T6" fmla="*/ 72 w 281"/>
                  <a:gd name="T7" fmla="*/ 296 h 340"/>
                  <a:gd name="T8" fmla="*/ 80 w 281"/>
                  <a:gd name="T9" fmla="*/ 292 h 340"/>
                  <a:gd name="T10" fmla="*/ 100 w 281"/>
                  <a:gd name="T11" fmla="*/ 313 h 340"/>
                  <a:gd name="T12" fmla="*/ 128 w 281"/>
                  <a:gd name="T13" fmla="*/ 305 h 340"/>
                  <a:gd name="T14" fmla="*/ 133 w 281"/>
                  <a:gd name="T15" fmla="*/ 291 h 340"/>
                  <a:gd name="T16" fmla="*/ 137 w 281"/>
                  <a:gd name="T17" fmla="*/ 290 h 340"/>
                  <a:gd name="T18" fmla="*/ 136 w 281"/>
                  <a:gd name="T19" fmla="*/ 294 h 340"/>
                  <a:gd name="T20" fmla="*/ 187 w 281"/>
                  <a:gd name="T21" fmla="*/ 308 h 340"/>
                  <a:gd name="T22" fmla="*/ 223 w 281"/>
                  <a:gd name="T23" fmla="*/ 146 h 340"/>
                  <a:gd name="T24" fmla="*/ 226 w 281"/>
                  <a:gd name="T25" fmla="*/ 93 h 340"/>
                  <a:gd name="T26" fmla="*/ 228 w 281"/>
                  <a:gd name="T27" fmla="*/ 96 h 340"/>
                  <a:gd name="T28" fmla="*/ 274 w 281"/>
                  <a:gd name="T29" fmla="*/ 91 h 340"/>
                  <a:gd name="T30" fmla="*/ 223 w 281"/>
                  <a:gd name="T31" fmla="*/ 37 h 340"/>
                  <a:gd name="T32" fmla="*/ 208 w 281"/>
                  <a:gd name="T33" fmla="*/ 33 h 340"/>
                  <a:gd name="T34" fmla="*/ 188 w 281"/>
                  <a:gd name="T35" fmla="*/ 22 h 340"/>
                  <a:gd name="T36" fmla="*/ 180 w 281"/>
                  <a:gd name="T37" fmla="*/ 22 h 340"/>
                  <a:gd name="T38" fmla="*/ 161 w 281"/>
                  <a:gd name="T39" fmla="*/ 18 h 340"/>
                  <a:gd name="T40" fmla="*/ 115 w 281"/>
                  <a:gd name="T41" fmla="*/ 36 h 340"/>
                  <a:gd name="T42" fmla="*/ 85 w 281"/>
                  <a:gd name="T43" fmla="*/ 80 h 340"/>
                  <a:gd name="T44" fmla="*/ 22 w 281"/>
                  <a:gd name="T45" fmla="*/ 47 h 340"/>
                  <a:gd name="T46" fmla="*/ 65 w 281"/>
                  <a:gd name="T47" fmla="*/ 35 h 340"/>
                  <a:gd name="T48" fmla="*/ 77 w 281"/>
                  <a:gd name="T49" fmla="*/ 23 h 340"/>
                  <a:gd name="T50" fmla="*/ 68 w 281"/>
                  <a:gd name="T51" fmla="*/ 4 h 340"/>
                  <a:gd name="T52" fmla="*/ 14 w 281"/>
                  <a:gd name="T53" fmla="*/ 16 h 340"/>
                  <a:gd name="T54" fmla="*/ 22 w 281"/>
                  <a:gd name="T55" fmla="*/ 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340">
                    <a:moveTo>
                      <a:pt x="85" y="80"/>
                    </a:moveTo>
                    <a:cubicBezTo>
                      <a:pt x="65" y="117"/>
                      <a:pt x="49" y="158"/>
                      <a:pt x="38" y="199"/>
                    </a:cubicBezTo>
                    <a:cubicBezTo>
                      <a:pt x="33" y="218"/>
                      <a:pt x="28" y="237"/>
                      <a:pt x="28" y="257"/>
                    </a:cubicBezTo>
                    <a:cubicBezTo>
                      <a:pt x="27" y="285"/>
                      <a:pt x="49" y="303"/>
                      <a:pt x="72" y="296"/>
                    </a:cubicBezTo>
                    <a:cubicBezTo>
                      <a:pt x="75" y="296"/>
                      <a:pt x="77" y="294"/>
                      <a:pt x="80" y="292"/>
                    </a:cubicBezTo>
                    <a:cubicBezTo>
                      <a:pt x="83" y="302"/>
                      <a:pt x="94" y="311"/>
                      <a:pt x="100" y="313"/>
                    </a:cubicBezTo>
                    <a:cubicBezTo>
                      <a:pt x="108" y="316"/>
                      <a:pt x="123" y="317"/>
                      <a:pt x="128" y="305"/>
                    </a:cubicBezTo>
                    <a:cubicBezTo>
                      <a:pt x="130" y="300"/>
                      <a:pt x="132" y="296"/>
                      <a:pt x="133" y="291"/>
                    </a:cubicBezTo>
                    <a:cubicBezTo>
                      <a:pt x="134" y="291"/>
                      <a:pt x="136" y="291"/>
                      <a:pt x="137" y="290"/>
                    </a:cubicBezTo>
                    <a:cubicBezTo>
                      <a:pt x="137" y="292"/>
                      <a:pt x="137" y="293"/>
                      <a:pt x="136" y="294"/>
                    </a:cubicBezTo>
                    <a:cubicBezTo>
                      <a:pt x="136" y="321"/>
                      <a:pt x="178" y="340"/>
                      <a:pt x="187" y="308"/>
                    </a:cubicBezTo>
                    <a:cubicBezTo>
                      <a:pt x="203" y="255"/>
                      <a:pt x="217" y="201"/>
                      <a:pt x="223" y="146"/>
                    </a:cubicBezTo>
                    <a:cubicBezTo>
                      <a:pt x="225" y="129"/>
                      <a:pt x="227" y="111"/>
                      <a:pt x="226" y="93"/>
                    </a:cubicBezTo>
                    <a:cubicBezTo>
                      <a:pt x="227" y="94"/>
                      <a:pt x="228" y="95"/>
                      <a:pt x="228" y="96"/>
                    </a:cubicBezTo>
                    <a:cubicBezTo>
                      <a:pt x="234" y="110"/>
                      <a:pt x="281" y="107"/>
                      <a:pt x="274" y="91"/>
                    </a:cubicBezTo>
                    <a:cubicBezTo>
                      <a:pt x="264" y="68"/>
                      <a:pt x="244" y="49"/>
                      <a:pt x="223" y="37"/>
                    </a:cubicBezTo>
                    <a:cubicBezTo>
                      <a:pt x="219" y="35"/>
                      <a:pt x="214" y="33"/>
                      <a:pt x="208" y="33"/>
                    </a:cubicBezTo>
                    <a:cubicBezTo>
                      <a:pt x="203" y="28"/>
                      <a:pt x="196" y="24"/>
                      <a:pt x="188" y="22"/>
                    </a:cubicBezTo>
                    <a:cubicBezTo>
                      <a:pt x="185" y="22"/>
                      <a:pt x="182" y="22"/>
                      <a:pt x="180" y="22"/>
                    </a:cubicBezTo>
                    <a:cubicBezTo>
                      <a:pt x="174" y="19"/>
                      <a:pt x="167" y="17"/>
                      <a:pt x="161" y="18"/>
                    </a:cubicBezTo>
                    <a:cubicBezTo>
                      <a:pt x="145" y="19"/>
                      <a:pt x="129" y="24"/>
                      <a:pt x="115" y="36"/>
                    </a:cubicBezTo>
                    <a:cubicBezTo>
                      <a:pt x="102" y="47"/>
                      <a:pt x="93" y="64"/>
                      <a:pt x="85" y="80"/>
                    </a:cubicBezTo>
                    <a:close/>
                    <a:moveTo>
                      <a:pt x="22" y="47"/>
                    </a:moveTo>
                    <a:cubicBezTo>
                      <a:pt x="37" y="38"/>
                      <a:pt x="54" y="33"/>
                      <a:pt x="65" y="35"/>
                    </a:cubicBezTo>
                    <a:cubicBezTo>
                      <a:pt x="71" y="37"/>
                      <a:pt x="77" y="31"/>
                      <a:pt x="77" y="23"/>
                    </a:cubicBezTo>
                    <a:cubicBezTo>
                      <a:pt x="78" y="14"/>
                      <a:pt x="75" y="5"/>
                      <a:pt x="68" y="4"/>
                    </a:cubicBezTo>
                    <a:cubicBezTo>
                      <a:pt x="54" y="0"/>
                      <a:pt x="34" y="4"/>
                      <a:pt x="14" y="16"/>
                    </a:cubicBezTo>
                    <a:cubicBezTo>
                      <a:pt x="0" y="24"/>
                      <a:pt x="9" y="54"/>
                      <a:pt x="22" y="47"/>
                    </a:cubicBezTo>
                    <a:close/>
                  </a:path>
                </a:pathLst>
              </a:custGeom>
              <a:solidFill>
                <a:srgbClr val="8B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36">
                <a:extLst>
                  <a:ext uri="{FF2B5EF4-FFF2-40B4-BE49-F238E27FC236}">
                    <a16:creationId xmlns:a16="http://schemas.microsoft.com/office/drawing/2014/main" id="{BDD98D82-22E8-4A01-8ED5-E42D0C0692A3}"/>
                  </a:ext>
                </a:extLst>
              </p:cNvPr>
              <p:cNvSpPr>
                <a:spLocks noEditPoints="1"/>
              </p:cNvSpPr>
              <p:nvPr/>
            </p:nvSpPr>
            <p:spPr bwMode="auto">
              <a:xfrm>
                <a:off x="4682636" y="5624551"/>
                <a:ext cx="1047689" cy="689518"/>
              </a:xfrm>
              <a:custGeom>
                <a:avLst/>
                <a:gdLst>
                  <a:gd name="T0" fmla="*/ 36 w 337"/>
                  <a:gd name="T1" fmla="*/ 119 h 222"/>
                  <a:gd name="T2" fmla="*/ 124 w 337"/>
                  <a:gd name="T3" fmla="*/ 0 h 222"/>
                  <a:gd name="T4" fmla="*/ 30 w 337"/>
                  <a:gd name="T5" fmla="*/ 94 h 222"/>
                  <a:gd name="T6" fmla="*/ 36 w 337"/>
                  <a:gd name="T7" fmla="*/ 119 h 222"/>
                  <a:gd name="T8" fmla="*/ 304 w 337"/>
                  <a:gd name="T9" fmla="*/ 96 h 222"/>
                  <a:gd name="T10" fmla="*/ 306 w 337"/>
                  <a:gd name="T11" fmla="*/ 215 h 222"/>
                  <a:gd name="T12" fmla="*/ 322 w 337"/>
                  <a:gd name="T13" fmla="*/ 195 h 222"/>
                  <a:gd name="T14" fmla="*/ 314 w 337"/>
                  <a:gd name="T15" fmla="*/ 70 h 222"/>
                  <a:gd name="T16" fmla="*/ 304 w 337"/>
                  <a:gd name="T17" fmla="*/ 96 h 222"/>
                  <a:gd name="T18" fmla="*/ 333 w 337"/>
                  <a:gd name="T19" fmla="*/ 172 h 222"/>
                  <a:gd name="T20" fmla="*/ 318 w 337"/>
                  <a:gd name="T21" fmla="*/ 88 h 222"/>
                  <a:gd name="T22" fmla="*/ 324 w 337"/>
                  <a:gd name="T23" fmla="*/ 184 h 222"/>
                  <a:gd name="T24" fmla="*/ 333 w 337"/>
                  <a:gd name="T25" fmla="*/ 17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222">
                    <a:moveTo>
                      <a:pt x="36" y="119"/>
                    </a:moveTo>
                    <a:cubicBezTo>
                      <a:pt x="79" y="108"/>
                      <a:pt x="121" y="4"/>
                      <a:pt x="124" y="0"/>
                    </a:cubicBezTo>
                    <a:cubicBezTo>
                      <a:pt x="104" y="33"/>
                      <a:pt x="74" y="88"/>
                      <a:pt x="30" y="94"/>
                    </a:cubicBezTo>
                    <a:cubicBezTo>
                      <a:pt x="0" y="98"/>
                      <a:pt x="18" y="124"/>
                      <a:pt x="36" y="119"/>
                    </a:cubicBezTo>
                    <a:close/>
                    <a:moveTo>
                      <a:pt x="304" y="96"/>
                    </a:moveTo>
                    <a:cubicBezTo>
                      <a:pt x="292" y="135"/>
                      <a:pt x="278" y="194"/>
                      <a:pt x="306" y="215"/>
                    </a:cubicBezTo>
                    <a:cubicBezTo>
                      <a:pt x="316" y="222"/>
                      <a:pt x="330" y="203"/>
                      <a:pt x="322" y="195"/>
                    </a:cubicBezTo>
                    <a:cubicBezTo>
                      <a:pt x="298" y="169"/>
                      <a:pt x="309" y="110"/>
                      <a:pt x="314" y="70"/>
                    </a:cubicBezTo>
                    <a:cubicBezTo>
                      <a:pt x="314" y="75"/>
                      <a:pt x="307" y="85"/>
                      <a:pt x="304" y="96"/>
                    </a:cubicBezTo>
                    <a:close/>
                    <a:moveTo>
                      <a:pt x="333" y="172"/>
                    </a:moveTo>
                    <a:cubicBezTo>
                      <a:pt x="316" y="158"/>
                      <a:pt x="315" y="113"/>
                      <a:pt x="318" y="88"/>
                    </a:cubicBezTo>
                    <a:cubicBezTo>
                      <a:pt x="318" y="91"/>
                      <a:pt x="305" y="172"/>
                      <a:pt x="324" y="184"/>
                    </a:cubicBezTo>
                    <a:cubicBezTo>
                      <a:pt x="335" y="192"/>
                      <a:pt x="337" y="175"/>
                      <a:pt x="333" y="172"/>
                    </a:cubicBezTo>
                    <a:close/>
                  </a:path>
                </a:pathLst>
              </a:custGeom>
              <a:solidFill>
                <a:srgbClr val="90D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37">
                <a:extLst>
                  <a:ext uri="{FF2B5EF4-FFF2-40B4-BE49-F238E27FC236}">
                    <a16:creationId xmlns:a16="http://schemas.microsoft.com/office/drawing/2014/main" id="{8238C3B8-E7AD-4531-B46F-CDE0BC50019D}"/>
                  </a:ext>
                </a:extLst>
              </p:cNvPr>
              <p:cNvSpPr>
                <a:spLocks/>
              </p:cNvSpPr>
              <p:nvPr/>
            </p:nvSpPr>
            <p:spPr bwMode="auto">
              <a:xfrm>
                <a:off x="4734705" y="6178375"/>
                <a:ext cx="66269" cy="115182"/>
              </a:xfrm>
              <a:custGeom>
                <a:avLst/>
                <a:gdLst>
                  <a:gd name="T0" fmla="*/ 21 w 21"/>
                  <a:gd name="T1" fmla="*/ 23 h 37"/>
                  <a:gd name="T2" fmla="*/ 18 w 21"/>
                  <a:gd name="T3" fmla="*/ 31 h 37"/>
                  <a:gd name="T4" fmla="*/ 10 w 21"/>
                  <a:gd name="T5" fmla="*/ 36 h 37"/>
                  <a:gd name="T6" fmla="*/ 2 w 21"/>
                  <a:gd name="T7" fmla="*/ 36 h 37"/>
                  <a:gd name="T8" fmla="*/ 0 w 21"/>
                  <a:gd name="T9" fmla="*/ 14 h 37"/>
                  <a:gd name="T10" fmla="*/ 11 w 21"/>
                  <a:gd name="T11" fmla="*/ 1 h 37"/>
                  <a:gd name="T12" fmla="*/ 21 w 21"/>
                  <a:gd name="T13" fmla="*/ 23 h 37"/>
                </a:gdLst>
                <a:ahLst/>
                <a:cxnLst>
                  <a:cxn ang="0">
                    <a:pos x="T0" y="T1"/>
                  </a:cxn>
                  <a:cxn ang="0">
                    <a:pos x="T2" y="T3"/>
                  </a:cxn>
                  <a:cxn ang="0">
                    <a:pos x="T4" y="T5"/>
                  </a:cxn>
                  <a:cxn ang="0">
                    <a:pos x="T6" y="T7"/>
                  </a:cxn>
                  <a:cxn ang="0">
                    <a:pos x="T8" y="T9"/>
                  </a:cxn>
                  <a:cxn ang="0">
                    <a:pos x="T10" y="T11"/>
                  </a:cxn>
                  <a:cxn ang="0">
                    <a:pos x="T12" y="T13"/>
                  </a:cxn>
                </a:cxnLst>
                <a:rect l="0" t="0" r="r" b="b"/>
                <a:pathLst>
                  <a:path w="21" h="37">
                    <a:moveTo>
                      <a:pt x="21" y="23"/>
                    </a:moveTo>
                    <a:cubicBezTo>
                      <a:pt x="21" y="26"/>
                      <a:pt x="19" y="29"/>
                      <a:pt x="18" y="31"/>
                    </a:cubicBezTo>
                    <a:cubicBezTo>
                      <a:pt x="15" y="34"/>
                      <a:pt x="12" y="35"/>
                      <a:pt x="10" y="36"/>
                    </a:cubicBezTo>
                    <a:cubicBezTo>
                      <a:pt x="7" y="37"/>
                      <a:pt x="5" y="37"/>
                      <a:pt x="2" y="36"/>
                    </a:cubicBezTo>
                    <a:cubicBezTo>
                      <a:pt x="1" y="35"/>
                      <a:pt x="0" y="20"/>
                      <a:pt x="0" y="14"/>
                    </a:cubicBezTo>
                    <a:cubicBezTo>
                      <a:pt x="1" y="6"/>
                      <a:pt x="9" y="2"/>
                      <a:pt x="11" y="1"/>
                    </a:cubicBezTo>
                    <a:cubicBezTo>
                      <a:pt x="14" y="0"/>
                      <a:pt x="21" y="18"/>
                      <a:pt x="21" y="23"/>
                    </a:cubicBezTo>
                    <a:close/>
                  </a:path>
                </a:pathLst>
              </a:custGeom>
              <a:solidFill>
                <a:srgbClr val="E43E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38">
                <a:extLst>
                  <a:ext uri="{FF2B5EF4-FFF2-40B4-BE49-F238E27FC236}">
                    <a16:creationId xmlns:a16="http://schemas.microsoft.com/office/drawing/2014/main" id="{1B2173B9-8EEF-498A-9787-69D507EA33C6}"/>
                  </a:ext>
                </a:extLst>
              </p:cNvPr>
              <p:cNvSpPr>
                <a:spLocks/>
              </p:cNvSpPr>
              <p:nvPr/>
            </p:nvSpPr>
            <p:spPr bwMode="auto">
              <a:xfrm>
                <a:off x="2674039" y="4644709"/>
                <a:ext cx="643761" cy="503332"/>
              </a:xfrm>
              <a:custGeom>
                <a:avLst/>
                <a:gdLst>
                  <a:gd name="T0" fmla="*/ 66 w 207"/>
                  <a:gd name="T1" fmla="*/ 151 h 162"/>
                  <a:gd name="T2" fmla="*/ 66 w 207"/>
                  <a:gd name="T3" fmla="*/ 148 h 162"/>
                  <a:gd name="T4" fmla="*/ 21 w 207"/>
                  <a:gd name="T5" fmla="*/ 64 h 162"/>
                  <a:gd name="T6" fmla="*/ 159 w 207"/>
                  <a:gd name="T7" fmla="*/ 32 h 162"/>
                  <a:gd name="T8" fmla="*/ 207 w 207"/>
                  <a:gd name="T9" fmla="*/ 17 h 162"/>
                  <a:gd name="T10" fmla="*/ 203 w 207"/>
                  <a:gd name="T11" fmla="*/ 0 h 162"/>
                  <a:gd name="T12" fmla="*/ 173 w 207"/>
                  <a:gd name="T13" fmla="*/ 12 h 162"/>
                  <a:gd name="T14" fmla="*/ 159 w 207"/>
                  <a:gd name="T15" fmla="*/ 17 h 162"/>
                  <a:gd name="T16" fmla="*/ 13 w 207"/>
                  <a:gd name="T17" fmla="*/ 52 h 162"/>
                  <a:gd name="T18" fmla="*/ 12 w 207"/>
                  <a:gd name="T19" fmla="*/ 53 h 162"/>
                  <a:gd name="T20" fmla="*/ 2 w 207"/>
                  <a:gd name="T21" fmla="*/ 62 h 162"/>
                  <a:gd name="T22" fmla="*/ 5 w 207"/>
                  <a:gd name="T23" fmla="*/ 74 h 162"/>
                  <a:gd name="T24" fmla="*/ 6 w 207"/>
                  <a:gd name="T25" fmla="*/ 78 h 162"/>
                  <a:gd name="T26" fmla="*/ 6 w 207"/>
                  <a:gd name="T27" fmla="*/ 78 h 162"/>
                  <a:gd name="T28" fmla="*/ 37 w 207"/>
                  <a:gd name="T29" fmla="*/ 144 h 162"/>
                  <a:gd name="T30" fmla="*/ 49 w 207"/>
                  <a:gd name="T31" fmla="*/ 155 h 162"/>
                  <a:gd name="T32" fmla="*/ 57 w 207"/>
                  <a:gd name="T33" fmla="*/ 161 h 162"/>
                  <a:gd name="T34" fmla="*/ 66 w 207"/>
                  <a:gd name="T35" fmla="*/ 15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162">
                    <a:moveTo>
                      <a:pt x="66" y="151"/>
                    </a:moveTo>
                    <a:cubicBezTo>
                      <a:pt x="66" y="150"/>
                      <a:pt x="66" y="149"/>
                      <a:pt x="66" y="148"/>
                    </a:cubicBezTo>
                    <a:cubicBezTo>
                      <a:pt x="55" y="118"/>
                      <a:pt x="38" y="91"/>
                      <a:pt x="21" y="64"/>
                    </a:cubicBezTo>
                    <a:cubicBezTo>
                      <a:pt x="64" y="45"/>
                      <a:pt x="114" y="47"/>
                      <a:pt x="159" y="32"/>
                    </a:cubicBezTo>
                    <a:cubicBezTo>
                      <a:pt x="174" y="27"/>
                      <a:pt x="191" y="22"/>
                      <a:pt x="207" y="17"/>
                    </a:cubicBezTo>
                    <a:cubicBezTo>
                      <a:pt x="205" y="12"/>
                      <a:pt x="204" y="6"/>
                      <a:pt x="203" y="0"/>
                    </a:cubicBezTo>
                    <a:cubicBezTo>
                      <a:pt x="193" y="4"/>
                      <a:pt x="183" y="8"/>
                      <a:pt x="173" y="12"/>
                    </a:cubicBezTo>
                    <a:cubicBezTo>
                      <a:pt x="168" y="13"/>
                      <a:pt x="164" y="15"/>
                      <a:pt x="159" y="17"/>
                    </a:cubicBezTo>
                    <a:cubicBezTo>
                      <a:pt x="111" y="33"/>
                      <a:pt x="59" y="31"/>
                      <a:pt x="13" y="52"/>
                    </a:cubicBezTo>
                    <a:cubicBezTo>
                      <a:pt x="12" y="52"/>
                      <a:pt x="12" y="52"/>
                      <a:pt x="12" y="53"/>
                    </a:cubicBezTo>
                    <a:cubicBezTo>
                      <a:pt x="6" y="51"/>
                      <a:pt x="0" y="56"/>
                      <a:pt x="2" y="62"/>
                    </a:cubicBezTo>
                    <a:cubicBezTo>
                      <a:pt x="3" y="66"/>
                      <a:pt x="4" y="70"/>
                      <a:pt x="5" y="74"/>
                    </a:cubicBezTo>
                    <a:cubicBezTo>
                      <a:pt x="5" y="75"/>
                      <a:pt x="5" y="76"/>
                      <a:pt x="6" y="78"/>
                    </a:cubicBezTo>
                    <a:cubicBezTo>
                      <a:pt x="6" y="78"/>
                      <a:pt x="6" y="78"/>
                      <a:pt x="6" y="78"/>
                    </a:cubicBezTo>
                    <a:cubicBezTo>
                      <a:pt x="14" y="102"/>
                      <a:pt x="26" y="122"/>
                      <a:pt x="37" y="144"/>
                    </a:cubicBezTo>
                    <a:cubicBezTo>
                      <a:pt x="40" y="148"/>
                      <a:pt x="45" y="152"/>
                      <a:pt x="49" y="155"/>
                    </a:cubicBezTo>
                    <a:cubicBezTo>
                      <a:pt x="50" y="156"/>
                      <a:pt x="57" y="161"/>
                      <a:pt x="57" y="161"/>
                    </a:cubicBezTo>
                    <a:cubicBezTo>
                      <a:pt x="62" y="162"/>
                      <a:pt x="69" y="157"/>
                      <a:pt x="66" y="15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39">
                <a:extLst>
                  <a:ext uri="{FF2B5EF4-FFF2-40B4-BE49-F238E27FC236}">
                    <a16:creationId xmlns:a16="http://schemas.microsoft.com/office/drawing/2014/main" id="{A280AA21-7A51-4C32-AF98-643EB1DC5B5A}"/>
                  </a:ext>
                </a:extLst>
              </p:cNvPr>
              <p:cNvSpPr>
                <a:spLocks/>
              </p:cNvSpPr>
              <p:nvPr/>
            </p:nvSpPr>
            <p:spPr bwMode="auto">
              <a:xfrm>
                <a:off x="3279932" y="5032859"/>
                <a:ext cx="509644" cy="544356"/>
              </a:xfrm>
              <a:custGeom>
                <a:avLst/>
                <a:gdLst>
                  <a:gd name="T0" fmla="*/ 94 w 164"/>
                  <a:gd name="T1" fmla="*/ 175 h 175"/>
                  <a:gd name="T2" fmla="*/ 90 w 164"/>
                  <a:gd name="T3" fmla="*/ 142 h 175"/>
                  <a:gd name="T4" fmla="*/ 19 w 164"/>
                  <a:gd name="T5" fmla="*/ 107 h 175"/>
                  <a:gd name="T6" fmla="*/ 75 w 164"/>
                  <a:gd name="T7" fmla="*/ 92 h 175"/>
                  <a:gd name="T8" fmla="*/ 152 w 164"/>
                  <a:gd name="T9" fmla="*/ 56 h 175"/>
                  <a:gd name="T10" fmla="*/ 156 w 164"/>
                  <a:gd name="T11" fmla="*/ 51 h 175"/>
                  <a:gd name="T12" fmla="*/ 160 w 164"/>
                  <a:gd name="T13" fmla="*/ 43 h 175"/>
                  <a:gd name="T14" fmla="*/ 155 w 164"/>
                  <a:gd name="T15" fmla="*/ 40 h 175"/>
                  <a:gd name="T16" fmla="*/ 154 w 164"/>
                  <a:gd name="T17" fmla="*/ 40 h 175"/>
                  <a:gd name="T18" fmla="*/ 113 w 164"/>
                  <a:gd name="T19" fmla="*/ 5 h 175"/>
                  <a:gd name="T20" fmla="*/ 106 w 164"/>
                  <a:gd name="T21" fmla="*/ 10 h 175"/>
                  <a:gd name="T22" fmla="*/ 112 w 164"/>
                  <a:gd name="T23" fmla="*/ 18 h 175"/>
                  <a:gd name="T24" fmla="*/ 111 w 164"/>
                  <a:gd name="T25" fmla="*/ 22 h 175"/>
                  <a:gd name="T26" fmla="*/ 131 w 164"/>
                  <a:gd name="T27" fmla="*/ 54 h 175"/>
                  <a:gd name="T28" fmla="*/ 86 w 164"/>
                  <a:gd name="T29" fmla="*/ 77 h 175"/>
                  <a:gd name="T30" fmla="*/ 11 w 164"/>
                  <a:gd name="T31" fmla="*/ 96 h 175"/>
                  <a:gd name="T32" fmla="*/ 5 w 164"/>
                  <a:gd name="T33" fmla="*/ 101 h 175"/>
                  <a:gd name="T34" fmla="*/ 38 w 164"/>
                  <a:gd name="T35" fmla="*/ 142 h 175"/>
                  <a:gd name="T36" fmla="*/ 94 w 164"/>
                  <a:gd name="T3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4" h="175">
                    <a:moveTo>
                      <a:pt x="94" y="175"/>
                    </a:moveTo>
                    <a:cubicBezTo>
                      <a:pt x="94" y="173"/>
                      <a:pt x="107" y="160"/>
                      <a:pt x="90" y="142"/>
                    </a:cubicBezTo>
                    <a:cubicBezTo>
                      <a:pt x="65" y="132"/>
                      <a:pt x="39" y="119"/>
                      <a:pt x="19" y="107"/>
                    </a:cubicBezTo>
                    <a:cubicBezTo>
                      <a:pt x="38" y="108"/>
                      <a:pt x="58" y="100"/>
                      <a:pt x="75" y="92"/>
                    </a:cubicBezTo>
                    <a:cubicBezTo>
                      <a:pt x="101" y="81"/>
                      <a:pt x="125" y="64"/>
                      <a:pt x="152" y="56"/>
                    </a:cubicBezTo>
                    <a:cubicBezTo>
                      <a:pt x="155" y="55"/>
                      <a:pt x="156" y="53"/>
                      <a:pt x="156" y="51"/>
                    </a:cubicBezTo>
                    <a:cubicBezTo>
                      <a:pt x="160" y="52"/>
                      <a:pt x="164" y="46"/>
                      <a:pt x="160" y="43"/>
                    </a:cubicBezTo>
                    <a:cubicBezTo>
                      <a:pt x="158" y="42"/>
                      <a:pt x="156" y="41"/>
                      <a:pt x="155" y="40"/>
                    </a:cubicBezTo>
                    <a:cubicBezTo>
                      <a:pt x="154" y="40"/>
                      <a:pt x="154" y="40"/>
                      <a:pt x="154" y="40"/>
                    </a:cubicBezTo>
                    <a:cubicBezTo>
                      <a:pt x="138" y="30"/>
                      <a:pt x="123" y="20"/>
                      <a:pt x="113" y="5"/>
                    </a:cubicBezTo>
                    <a:cubicBezTo>
                      <a:pt x="110" y="0"/>
                      <a:pt x="103" y="6"/>
                      <a:pt x="106" y="10"/>
                    </a:cubicBezTo>
                    <a:cubicBezTo>
                      <a:pt x="108" y="13"/>
                      <a:pt x="110" y="16"/>
                      <a:pt x="112" y="18"/>
                    </a:cubicBezTo>
                    <a:cubicBezTo>
                      <a:pt x="111" y="19"/>
                      <a:pt x="111" y="21"/>
                      <a:pt x="111" y="22"/>
                    </a:cubicBezTo>
                    <a:cubicBezTo>
                      <a:pt x="112" y="37"/>
                      <a:pt x="119" y="48"/>
                      <a:pt x="131" y="54"/>
                    </a:cubicBezTo>
                    <a:cubicBezTo>
                      <a:pt x="115" y="61"/>
                      <a:pt x="101" y="70"/>
                      <a:pt x="86" y="77"/>
                    </a:cubicBezTo>
                    <a:cubicBezTo>
                      <a:pt x="64" y="88"/>
                      <a:pt x="36" y="104"/>
                      <a:pt x="11" y="96"/>
                    </a:cubicBezTo>
                    <a:cubicBezTo>
                      <a:pt x="7" y="95"/>
                      <a:pt x="5" y="98"/>
                      <a:pt x="5" y="101"/>
                    </a:cubicBezTo>
                    <a:cubicBezTo>
                      <a:pt x="0" y="115"/>
                      <a:pt x="24" y="132"/>
                      <a:pt x="38" y="142"/>
                    </a:cubicBezTo>
                    <a:cubicBezTo>
                      <a:pt x="50" y="150"/>
                      <a:pt x="79" y="167"/>
                      <a:pt x="94" y="175"/>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40">
                <a:extLst>
                  <a:ext uri="{FF2B5EF4-FFF2-40B4-BE49-F238E27FC236}">
                    <a16:creationId xmlns:a16="http://schemas.microsoft.com/office/drawing/2014/main" id="{F95ABD3E-7B25-4DD6-88D9-F10CD3483BC6}"/>
                  </a:ext>
                </a:extLst>
              </p:cNvPr>
              <p:cNvSpPr>
                <a:spLocks/>
              </p:cNvSpPr>
              <p:nvPr/>
            </p:nvSpPr>
            <p:spPr bwMode="auto">
              <a:xfrm>
                <a:off x="3137925" y="4395410"/>
                <a:ext cx="555401" cy="743165"/>
              </a:xfrm>
              <a:custGeom>
                <a:avLst/>
                <a:gdLst>
                  <a:gd name="T0" fmla="*/ 51 w 179"/>
                  <a:gd name="T1" fmla="*/ 0 h 239"/>
                  <a:gd name="T2" fmla="*/ 174 w 179"/>
                  <a:gd name="T3" fmla="*/ 206 h 239"/>
                  <a:gd name="T4" fmla="*/ 150 w 179"/>
                  <a:gd name="T5" fmla="*/ 232 h 239"/>
                  <a:gd name="T6" fmla="*/ 128 w 179"/>
                  <a:gd name="T7" fmla="*/ 212 h 239"/>
                  <a:gd name="T8" fmla="*/ 119 w 179"/>
                  <a:gd name="T9" fmla="*/ 210 h 239"/>
                  <a:gd name="T10" fmla="*/ 107 w 179"/>
                  <a:gd name="T11" fmla="*/ 212 h 239"/>
                  <a:gd name="T12" fmla="*/ 91 w 179"/>
                  <a:gd name="T13" fmla="*/ 192 h 239"/>
                  <a:gd name="T14" fmla="*/ 87 w 179"/>
                  <a:gd name="T15" fmla="*/ 159 h 239"/>
                  <a:gd name="T16" fmla="*/ 54 w 179"/>
                  <a:gd name="T17" fmla="*/ 140 h 239"/>
                  <a:gd name="T18" fmla="*/ 45 w 179"/>
                  <a:gd name="T19" fmla="*/ 106 h 239"/>
                  <a:gd name="T20" fmla="*/ 38 w 179"/>
                  <a:gd name="T21" fmla="*/ 88 h 239"/>
                  <a:gd name="T22" fmla="*/ 16 w 179"/>
                  <a:gd name="T23" fmla="*/ 88 h 239"/>
                  <a:gd name="T24" fmla="*/ 12 w 179"/>
                  <a:gd name="T25" fmla="*/ 82 h 239"/>
                  <a:gd name="T26" fmla="*/ 12 w 179"/>
                  <a:gd name="T27" fmla="*/ 82 h 239"/>
                  <a:gd name="T28" fmla="*/ 51 w 179"/>
                  <a:gd name="T29"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39">
                    <a:moveTo>
                      <a:pt x="51" y="0"/>
                    </a:moveTo>
                    <a:cubicBezTo>
                      <a:pt x="53" y="0"/>
                      <a:pt x="163" y="172"/>
                      <a:pt x="174" y="206"/>
                    </a:cubicBezTo>
                    <a:cubicBezTo>
                      <a:pt x="179" y="221"/>
                      <a:pt x="160" y="229"/>
                      <a:pt x="150" y="232"/>
                    </a:cubicBezTo>
                    <a:cubicBezTo>
                      <a:pt x="143" y="239"/>
                      <a:pt x="123" y="238"/>
                      <a:pt x="128" y="212"/>
                    </a:cubicBezTo>
                    <a:cubicBezTo>
                      <a:pt x="130" y="205"/>
                      <a:pt x="125" y="208"/>
                      <a:pt x="119" y="210"/>
                    </a:cubicBezTo>
                    <a:cubicBezTo>
                      <a:pt x="115" y="212"/>
                      <a:pt x="111" y="212"/>
                      <a:pt x="107" y="212"/>
                    </a:cubicBezTo>
                    <a:cubicBezTo>
                      <a:pt x="96" y="212"/>
                      <a:pt x="92" y="200"/>
                      <a:pt x="91" y="192"/>
                    </a:cubicBezTo>
                    <a:cubicBezTo>
                      <a:pt x="90" y="181"/>
                      <a:pt x="91" y="169"/>
                      <a:pt x="87" y="159"/>
                    </a:cubicBezTo>
                    <a:cubicBezTo>
                      <a:pt x="82" y="146"/>
                      <a:pt x="65" y="146"/>
                      <a:pt x="54" y="140"/>
                    </a:cubicBezTo>
                    <a:cubicBezTo>
                      <a:pt x="42" y="132"/>
                      <a:pt x="44" y="119"/>
                      <a:pt x="45" y="106"/>
                    </a:cubicBezTo>
                    <a:cubicBezTo>
                      <a:pt x="46" y="102"/>
                      <a:pt x="46" y="84"/>
                      <a:pt x="38" y="88"/>
                    </a:cubicBezTo>
                    <a:cubicBezTo>
                      <a:pt x="30" y="91"/>
                      <a:pt x="23" y="93"/>
                      <a:pt x="16" y="88"/>
                    </a:cubicBezTo>
                    <a:cubicBezTo>
                      <a:pt x="14" y="87"/>
                      <a:pt x="13" y="84"/>
                      <a:pt x="12" y="82"/>
                    </a:cubicBezTo>
                    <a:cubicBezTo>
                      <a:pt x="12" y="82"/>
                      <a:pt x="12" y="82"/>
                      <a:pt x="12" y="82"/>
                    </a:cubicBezTo>
                    <a:cubicBezTo>
                      <a:pt x="0" y="75"/>
                      <a:pt x="8" y="11"/>
                      <a:pt x="51" y="0"/>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41">
                <a:extLst>
                  <a:ext uri="{FF2B5EF4-FFF2-40B4-BE49-F238E27FC236}">
                    <a16:creationId xmlns:a16="http://schemas.microsoft.com/office/drawing/2014/main" id="{2A90AEE2-32BC-4118-A69A-FB4D1EFC905E}"/>
                  </a:ext>
                </a:extLst>
              </p:cNvPr>
              <p:cNvSpPr>
                <a:spLocks/>
              </p:cNvSpPr>
              <p:nvPr/>
            </p:nvSpPr>
            <p:spPr bwMode="auto">
              <a:xfrm>
                <a:off x="3279932" y="3567041"/>
                <a:ext cx="1126581" cy="1606246"/>
              </a:xfrm>
              <a:custGeom>
                <a:avLst/>
                <a:gdLst>
                  <a:gd name="T0" fmla="*/ 83 w 362"/>
                  <a:gd name="T1" fmla="*/ 11 h 516"/>
                  <a:gd name="T2" fmla="*/ 102 w 362"/>
                  <a:gd name="T3" fmla="*/ 28 h 516"/>
                  <a:gd name="T4" fmla="*/ 101 w 362"/>
                  <a:gd name="T5" fmla="*/ 5 h 516"/>
                  <a:gd name="T6" fmla="*/ 108 w 362"/>
                  <a:gd name="T7" fmla="*/ 4 h 516"/>
                  <a:gd name="T8" fmla="*/ 110 w 362"/>
                  <a:gd name="T9" fmla="*/ 33 h 516"/>
                  <a:gd name="T10" fmla="*/ 167 w 362"/>
                  <a:gd name="T11" fmla="*/ 107 h 516"/>
                  <a:gd name="T12" fmla="*/ 198 w 362"/>
                  <a:gd name="T13" fmla="*/ 134 h 516"/>
                  <a:gd name="T14" fmla="*/ 217 w 362"/>
                  <a:gd name="T15" fmla="*/ 143 h 516"/>
                  <a:gd name="T16" fmla="*/ 274 w 362"/>
                  <a:gd name="T17" fmla="*/ 187 h 516"/>
                  <a:gd name="T18" fmla="*/ 264 w 362"/>
                  <a:gd name="T19" fmla="*/ 194 h 516"/>
                  <a:gd name="T20" fmla="*/ 223 w 362"/>
                  <a:gd name="T21" fmla="*/ 172 h 516"/>
                  <a:gd name="T22" fmla="*/ 24 w 362"/>
                  <a:gd name="T23" fmla="*/ 271 h 516"/>
                  <a:gd name="T24" fmla="*/ 140 w 362"/>
                  <a:gd name="T25" fmla="*/ 424 h 516"/>
                  <a:gd name="T26" fmla="*/ 278 w 362"/>
                  <a:gd name="T27" fmla="*/ 321 h 516"/>
                  <a:gd name="T28" fmla="*/ 297 w 362"/>
                  <a:gd name="T29" fmla="*/ 264 h 516"/>
                  <a:gd name="T30" fmla="*/ 309 w 362"/>
                  <a:gd name="T31" fmla="*/ 242 h 516"/>
                  <a:gd name="T32" fmla="*/ 324 w 362"/>
                  <a:gd name="T33" fmla="*/ 310 h 516"/>
                  <a:gd name="T34" fmla="*/ 320 w 362"/>
                  <a:gd name="T35" fmla="*/ 323 h 516"/>
                  <a:gd name="T36" fmla="*/ 320 w 362"/>
                  <a:gd name="T37" fmla="*/ 323 h 516"/>
                  <a:gd name="T38" fmla="*/ 313 w 362"/>
                  <a:gd name="T39" fmla="*/ 357 h 516"/>
                  <a:gd name="T40" fmla="*/ 313 w 362"/>
                  <a:gd name="T41" fmla="*/ 357 h 516"/>
                  <a:gd name="T42" fmla="*/ 330 w 362"/>
                  <a:gd name="T43" fmla="*/ 477 h 516"/>
                  <a:gd name="T44" fmla="*/ 335 w 362"/>
                  <a:gd name="T45" fmla="*/ 479 h 516"/>
                  <a:gd name="T46" fmla="*/ 355 w 362"/>
                  <a:gd name="T47" fmla="*/ 487 h 516"/>
                  <a:gd name="T48" fmla="*/ 362 w 362"/>
                  <a:gd name="T49" fmla="*/ 490 h 516"/>
                  <a:gd name="T50" fmla="*/ 356 w 362"/>
                  <a:gd name="T51" fmla="*/ 496 h 516"/>
                  <a:gd name="T52" fmla="*/ 333 w 362"/>
                  <a:gd name="T53" fmla="*/ 493 h 516"/>
                  <a:gd name="T54" fmla="*/ 335 w 362"/>
                  <a:gd name="T55" fmla="*/ 507 h 516"/>
                  <a:gd name="T56" fmla="*/ 330 w 362"/>
                  <a:gd name="T57" fmla="*/ 516 h 516"/>
                  <a:gd name="T58" fmla="*/ 324 w 362"/>
                  <a:gd name="T59" fmla="*/ 509 h 516"/>
                  <a:gd name="T60" fmla="*/ 320 w 362"/>
                  <a:gd name="T61" fmla="*/ 496 h 516"/>
                  <a:gd name="T62" fmla="*/ 307 w 362"/>
                  <a:gd name="T63" fmla="*/ 510 h 516"/>
                  <a:gd name="T64" fmla="*/ 304 w 362"/>
                  <a:gd name="T65" fmla="*/ 502 h 516"/>
                  <a:gd name="T66" fmla="*/ 317 w 362"/>
                  <a:gd name="T67" fmla="*/ 483 h 516"/>
                  <a:gd name="T68" fmla="*/ 298 w 362"/>
                  <a:gd name="T69" fmla="*/ 359 h 516"/>
                  <a:gd name="T70" fmla="*/ 298 w 362"/>
                  <a:gd name="T71" fmla="*/ 359 h 516"/>
                  <a:gd name="T72" fmla="*/ 296 w 362"/>
                  <a:gd name="T73" fmla="*/ 335 h 516"/>
                  <a:gd name="T74" fmla="*/ 216 w 362"/>
                  <a:gd name="T75" fmla="*/ 397 h 516"/>
                  <a:gd name="T76" fmla="*/ 113 w 362"/>
                  <a:gd name="T77" fmla="*/ 466 h 516"/>
                  <a:gd name="T78" fmla="*/ 6 w 362"/>
                  <a:gd name="T79" fmla="*/ 276 h 516"/>
                  <a:gd name="T80" fmla="*/ 5 w 362"/>
                  <a:gd name="T81" fmla="*/ 275 h 516"/>
                  <a:gd name="T82" fmla="*/ 13 w 362"/>
                  <a:gd name="T83" fmla="*/ 255 h 516"/>
                  <a:gd name="T84" fmla="*/ 209 w 362"/>
                  <a:gd name="T85" fmla="*/ 159 h 516"/>
                  <a:gd name="T86" fmla="*/ 206 w 362"/>
                  <a:gd name="T87" fmla="*/ 157 h 516"/>
                  <a:gd name="T88" fmla="*/ 206 w 362"/>
                  <a:gd name="T89" fmla="*/ 157 h 516"/>
                  <a:gd name="T90" fmla="*/ 172 w 362"/>
                  <a:gd name="T91" fmla="*/ 128 h 516"/>
                  <a:gd name="T92" fmla="*/ 172 w 362"/>
                  <a:gd name="T93" fmla="*/ 127 h 516"/>
                  <a:gd name="T94" fmla="*/ 104 w 362"/>
                  <a:gd name="T95" fmla="*/ 42 h 516"/>
                  <a:gd name="T96" fmla="*/ 77 w 362"/>
                  <a:gd name="T97" fmla="*/ 51 h 516"/>
                  <a:gd name="T98" fmla="*/ 72 w 362"/>
                  <a:gd name="T99" fmla="*/ 44 h 516"/>
                  <a:gd name="T100" fmla="*/ 96 w 362"/>
                  <a:gd name="T101" fmla="*/ 34 h 516"/>
                  <a:gd name="T102" fmla="*/ 75 w 362"/>
                  <a:gd name="T103" fmla="*/ 12 h 516"/>
                  <a:gd name="T104" fmla="*/ 83 w 362"/>
                  <a:gd name="T105" fmla="*/ 1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2" h="516">
                    <a:moveTo>
                      <a:pt x="83" y="11"/>
                    </a:moveTo>
                    <a:cubicBezTo>
                      <a:pt x="89" y="21"/>
                      <a:pt x="89" y="23"/>
                      <a:pt x="102" y="28"/>
                    </a:cubicBezTo>
                    <a:cubicBezTo>
                      <a:pt x="101" y="18"/>
                      <a:pt x="99" y="16"/>
                      <a:pt x="101" y="5"/>
                    </a:cubicBezTo>
                    <a:cubicBezTo>
                      <a:pt x="102" y="0"/>
                      <a:pt x="108" y="0"/>
                      <a:pt x="108" y="4"/>
                    </a:cubicBezTo>
                    <a:cubicBezTo>
                      <a:pt x="109" y="17"/>
                      <a:pt x="110" y="20"/>
                      <a:pt x="110" y="33"/>
                    </a:cubicBezTo>
                    <a:cubicBezTo>
                      <a:pt x="109" y="36"/>
                      <a:pt x="147" y="85"/>
                      <a:pt x="167" y="107"/>
                    </a:cubicBezTo>
                    <a:cubicBezTo>
                      <a:pt x="177" y="118"/>
                      <a:pt x="188" y="127"/>
                      <a:pt x="198" y="134"/>
                    </a:cubicBezTo>
                    <a:cubicBezTo>
                      <a:pt x="205" y="137"/>
                      <a:pt x="212" y="140"/>
                      <a:pt x="217" y="143"/>
                    </a:cubicBezTo>
                    <a:cubicBezTo>
                      <a:pt x="233" y="148"/>
                      <a:pt x="251" y="155"/>
                      <a:pt x="274" y="187"/>
                    </a:cubicBezTo>
                    <a:cubicBezTo>
                      <a:pt x="278" y="193"/>
                      <a:pt x="269" y="200"/>
                      <a:pt x="264" y="194"/>
                    </a:cubicBezTo>
                    <a:cubicBezTo>
                      <a:pt x="254" y="180"/>
                      <a:pt x="241" y="173"/>
                      <a:pt x="223" y="172"/>
                    </a:cubicBezTo>
                    <a:cubicBezTo>
                      <a:pt x="211" y="185"/>
                      <a:pt x="102" y="249"/>
                      <a:pt x="24" y="271"/>
                    </a:cubicBezTo>
                    <a:cubicBezTo>
                      <a:pt x="56" y="334"/>
                      <a:pt x="95" y="369"/>
                      <a:pt x="140" y="424"/>
                    </a:cubicBezTo>
                    <a:cubicBezTo>
                      <a:pt x="145" y="415"/>
                      <a:pt x="267" y="329"/>
                      <a:pt x="278" y="321"/>
                    </a:cubicBezTo>
                    <a:cubicBezTo>
                      <a:pt x="282" y="318"/>
                      <a:pt x="307" y="291"/>
                      <a:pt x="297" y="264"/>
                    </a:cubicBezTo>
                    <a:cubicBezTo>
                      <a:pt x="295" y="261"/>
                      <a:pt x="301" y="244"/>
                      <a:pt x="309" y="242"/>
                    </a:cubicBezTo>
                    <a:cubicBezTo>
                      <a:pt x="309" y="242"/>
                      <a:pt x="330" y="282"/>
                      <a:pt x="324" y="310"/>
                    </a:cubicBezTo>
                    <a:cubicBezTo>
                      <a:pt x="323" y="314"/>
                      <a:pt x="322" y="319"/>
                      <a:pt x="320" y="323"/>
                    </a:cubicBezTo>
                    <a:cubicBezTo>
                      <a:pt x="320" y="323"/>
                      <a:pt x="320" y="323"/>
                      <a:pt x="320" y="323"/>
                    </a:cubicBezTo>
                    <a:cubicBezTo>
                      <a:pt x="317" y="332"/>
                      <a:pt x="313" y="357"/>
                      <a:pt x="313" y="357"/>
                    </a:cubicBezTo>
                    <a:cubicBezTo>
                      <a:pt x="313" y="357"/>
                      <a:pt x="313" y="357"/>
                      <a:pt x="313" y="357"/>
                    </a:cubicBezTo>
                    <a:cubicBezTo>
                      <a:pt x="311" y="404"/>
                      <a:pt x="297" y="454"/>
                      <a:pt x="330" y="477"/>
                    </a:cubicBezTo>
                    <a:cubicBezTo>
                      <a:pt x="330" y="477"/>
                      <a:pt x="333" y="478"/>
                      <a:pt x="335" y="479"/>
                    </a:cubicBezTo>
                    <a:cubicBezTo>
                      <a:pt x="341" y="484"/>
                      <a:pt x="347" y="488"/>
                      <a:pt x="355" y="487"/>
                    </a:cubicBezTo>
                    <a:cubicBezTo>
                      <a:pt x="359" y="486"/>
                      <a:pt x="362" y="486"/>
                      <a:pt x="362" y="490"/>
                    </a:cubicBezTo>
                    <a:cubicBezTo>
                      <a:pt x="362" y="493"/>
                      <a:pt x="360" y="496"/>
                      <a:pt x="356" y="496"/>
                    </a:cubicBezTo>
                    <a:cubicBezTo>
                      <a:pt x="348" y="498"/>
                      <a:pt x="340" y="496"/>
                      <a:pt x="333" y="493"/>
                    </a:cubicBezTo>
                    <a:cubicBezTo>
                      <a:pt x="333" y="498"/>
                      <a:pt x="334" y="502"/>
                      <a:pt x="335" y="507"/>
                    </a:cubicBezTo>
                    <a:cubicBezTo>
                      <a:pt x="336" y="510"/>
                      <a:pt x="334" y="516"/>
                      <a:pt x="330" y="516"/>
                    </a:cubicBezTo>
                    <a:cubicBezTo>
                      <a:pt x="327" y="516"/>
                      <a:pt x="325" y="513"/>
                      <a:pt x="324" y="509"/>
                    </a:cubicBezTo>
                    <a:cubicBezTo>
                      <a:pt x="324" y="505"/>
                      <a:pt x="320" y="500"/>
                      <a:pt x="320" y="496"/>
                    </a:cubicBezTo>
                    <a:cubicBezTo>
                      <a:pt x="317" y="502"/>
                      <a:pt x="315" y="504"/>
                      <a:pt x="307" y="510"/>
                    </a:cubicBezTo>
                    <a:cubicBezTo>
                      <a:pt x="302" y="514"/>
                      <a:pt x="301" y="506"/>
                      <a:pt x="304" y="502"/>
                    </a:cubicBezTo>
                    <a:cubicBezTo>
                      <a:pt x="313" y="490"/>
                      <a:pt x="311" y="490"/>
                      <a:pt x="317" y="483"/>
                    </a:cubicBezTo>
                    <a:cubicBezTo>
                      <a:pt x="282" y="449"/>
                      <a:pt x="295" y="403"/>
                      <a:pt x="298" y="359"/>
                    </a:cubicBezTo>
                    <a:cubicBezTo>
                      <a:pt x="298" y="359"/>
                      <a:pt x="298" y="359"/>
                      <a:pt x="298" y="359"/>
                    </a:cubicBezTo>
                    <a:cubicBezTo>
                      <a:pt x="298" y="346"/>
                      <a:pt x="296" y="338"/>
                      <a:pt x="296" y="335"/>
                    </a:cubicBezTo>
                    <a:cubicBezTo>
                      <a:pt x="268" y="354"/>
                      <a:pt x="240" y="372"/>
                      <a:pt x="216" y="397"/>
                    </a:cubicBezTo>
                    <a:cubicBezTo>
                      <a:pt x="187" y="426"/>
                      <a:pt x="135" y="494"/>
                      <a:pt x="113" y="466"/>
                    </a:cubicBezTo>
                    <a:cubicBezTo>
                      <a:pt x="110" y="461"/>
                      <a:pt x="31" y="364"/>
                      <a:pt x="6" y="276"/>
                    </a:cubicBezTo>
                    <a:cubicBezTo>
                      <a:pt x="6" y="276"/>
                      <a:pt x="5" y="275"/>
                      <a:pt x="5" y="275"/>
                    </a:cubicBezTo>
                    <a:cubicBezTo>
                      <a:pt x="1" y="271"/>
                      <a:pt x="0" y="256"/>
                      <a:pt x="13" y="255"/>
                    </a:cubicBezTo>
                    <a:cubicBezTo>
                      <a:pt x="90" y="240"/>
                      <a:pt x="141" y="194"/>
                      <a:pt x="209" y="159"/>
                    </a:cubicBezTo>
                    <a:cubicBezTo>
                      <a:pt x="208" y="158"/>
                      <a:pt x="207" y="157"/>
                      <a:pt x="206" y="157"/>
                    </a:cubicBezTo>
                    <a:cubicBezTo>
                      <a:pt x="206" y="157"/>
                      <a:pt x="206" y="157"/>
                      <a:pt x="206" y="157"/>
                    </a:cubicBezTo>
                    <a:cubicBezTo>
                      <a:pt x="206" y="157"/>
                      <a:pt x="176" y="132"/>
                      <a:pt x="172" y="128"/>
                    </a:cubicBezTo>
                    <a:cubicBezTo>
                      <a:pt x="172" y="127"/>
                      <a:pt x="172" y="127"/>
                      <a:pt x="172" y="127"/>
                    </a:cubicBezTo>
                    <a:cubicBezTo>
                      <a:pt x="146" y="104"/>
                      <a:pt x="123" y="76"/>
                      <a:pt x="104" y="42"/>
                    </a:cubicBezTo>
                    <a:cubicBezTo>
                      <a:pt x="94" y="43"/>
                      <a:pt x="84" y="44"/>
                      <a:pt x="77" y="51"/>
                    </a:cubicBezTo>
                    <a:cubicBezTo>
                      <a:pt x="74" y="54"/>
                      <a:pt x="66" y="49"/>
                      <a:pt x="72" y="44"/>
                    </a:cubicBezTo>
                    <a:cubicBezTo>
                      <a:pt x="77" y="40"/>
                      <a:pt x="90" y="36"/>
                      <a:pt x="96" y="34"/>
                    </a:cubicBezTo>
                    <a:cubicBezTo>
                      <a:pt x="85" y="29"/>
                      <a:pt x="81" y="26"/>
                      <a:pt x="75" y="12"/>
                    </a:cubicBezTo>
                    <a:cubicBezTo>
                      <a:pt x="73" y="4"/>
                      <a:pt x="81" y="9"/>
                      <a:pt x="83" y="11"/>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42">
                <a:extLst>
                  <a:ext uri="{FF2B5EF4-FFF2-40B4-BE49-F238E27FC236}">
                    <a16:creationId xmlns:a16="http://schemas.microsoft.com/office/drawing/2014/main" id="{70869E4A-5791-48A2-878E-6B314A0AC127}"/>
                  </a:ext>
                </a:extLst>
              </p:cNvPr>
              <p:cNvSpPr>
                <a:spLocks noEditPoints="1"/>
              </p:cNvSpPr>
              <p:nvPr/>
            </p:nvSpPr>
            <p:spPr bwMode="auto">
              <a:xfrm>
                <a:off x="3391959" y="3956769"/>
                <a:ext cx="935663" cy="1011398"/>
              </a:xfrm>
              <a:custGeom>
                <a:avLst/>
                <a:gdLst>
                  <a:gd name="T0" fmla="*/ 173 w 301"/>
                  <a:gd name="T1" fmla="*/ 91 h 325"/>
                  <a:gd name="T2" fmla="*/ 64 w 301"/>
                  <a:gd name="T3" fmla="*/ 143 h 325"/>
                  <a:gd name="T4" fmla="*/ 19 w 301"/>
                  <a:gd name="T5" fmla="*/ 175 h 325"/>
                  <a:gd name="T6" fmla="*/ 23 w 301"/>
                  <a:gd name="T7" fmla="*/ 230 h 325"/>
                  <a:gd name="T8" fmla="*/ 32 w 301"/>
                  <a:gd name="T9" fmla="*/ 231 h 325"/>
                  <a:gd name="T10" fmla="*/ 31 w 301"/>
                  <a:gd name="T11" fmla="*/ 259 h 325"/>
                  <a:gd name="T12" fmla="*/ 55 w 301"/>
                  <a:gd name="T13" fmla="*/ 271 h 325"/>
                  <a:gd name="T14" fmla="*/ 68 w 301"/>
                  <a:gd name="T15" fmla="*/ 264 h 325"/>
                  <a:gd name="T16" fmla="*/ 70 w 301"/>
                  <a:gd name="T17" fmla="*/ 266 h 325"/>
                  <a:gd name="T18" fmla="*/ 68 w 301"/>
                  <a:gd name="T19" fmla="*/ 268 h 325"/>
                  <a:gd name="T20" fmla="*/ 93 w 301"/>
                  <a:gd name="T21" fmla="*/ 309 h 325"/>
                  <a:gd name="T22" fmla="*/ 223 w 301"/>
                  <a:gd name="T23" fmla="*/ 221 h 325"/>
                  <a:gd name="T24" fmla="*/ 260 w 301"/>
                  <a:gd name="T25" fmla="*/ 187 h 325"/>
                  <a:gd name="T26" fmla="*/ 259 w 301"/>
                  <a:gd name="T27" fmla="*/ 191 h 325"/>
                  <a:gd name="T28" fmla="*/ 293 w 301"/>
                  <a:gd name="T29" fmla="*/ 216 h 325"/>
                  <a:gd name="T30" fmla="*/ 294 w 301"/>
                  <a:gd name="T31" fmla="*/ 147 h 325"/>
                  <a:gd name="T32" fmla="*/ 287 w 301"/>
                  <a:gd name="T33" fmla="*/ 135 h 325"/>
                  <a:gd name="T34" fmla="*/ 280 w 301"/>
                  <a:gd name="T35" fmla="*/ 115 h 325"/>
                  <a:gd name="T36" fmla="*/ 275 w 301"/>
                  <a:gd name="T37" fmla="*/ 110 h 325"/>
                  <a:gd name="T38" fmla="*/ 265 w 301"/>
                  <a:gd name="T39" fmla="*/ 95 h 325"/>
                  <a:gd name="T40" fmla="*/ 223 w 301"/>
                  <a:gd name="T41" fmla="*/ 80 h 325"/>
                  <a:gd name="T42" fmla="*/ 173 w 301"/>
                  <a:gd name="T43" fmla="*/ 91 h 325"/>
                  <a:gd name="T44" fmla="*/ 153 w 301"/>
                  <a:gd name="T45" fmla="*/ 29 h 325"/>
                  <a:gd name="T46" fmla="*/ 190 w 301"/>
                  <a:gd name="T47" fmla="*/ 49 h 325"/>
                  <a:gd name="T48" fmla="*/ 206 w 301"/>
                  <a:gd name="T49" fmla="*/ 47 h 325"/>
                  <a:gd name="T50" fmla="*/ 212 w 301"/>
                  <a:gd name="T51" fmla="*/ 29 h 325"/>
                  <a:gd name="T52" fmla="*/ 168 w 301"/>
                  <a:gd name="T53" fmla="*/ 3 h 325"/>
                  <a:gd name="T54" fmla="*/ 153 w 301"/>
                  <a:gd name="T55" fmla="*/ 2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1" h="325">
                    <a:moveTo>
                      <a:pt x="173" y="91"/>
                    </a:moveTo>
                    <a:cubicBezTo>
                      <a:pt x="136" y="104"/>
                      <a:pt x="99" y="121"/>
                      <a:pt x="64" y="143"/>
                    </a:cubicBezTo>
                    <a:cubicBezTo>
                      <a:pt x="48" y="152"/>
                      <a:pt x="33" y="163"/>
                      <a:pt x="19" y="175"/>
                    </a:cubicBezTo>
                    <a:cubicBezTo>
                      <a:pt x="0" y="194"/>
                      <a:pt x="3" y="221"/>
                      <a:pt x="23" y="230"/>
                    </a:cubicBezTo>
                    <a:cubicBezTo>
                      <a:pt x="25" y="231"/>
                      <a:pt x="28" y="231"/>
                      <a:pt x="32" y="231"/>
                    </a:cubicBezTo>
                    <a:cubicBezTo>
                      <a:pt x="27" y="241"/>
                      <a:pt x="28" y="253"/>
                      <a:pt x="31" y="259"/>
                    </a:cubicBezTo>
                    <a:cubicBezTo>
                      <a:pt x="34" y="266"/>
                      <a:pt x="44" y="276"/>
                      <a:pt x="55" y="271"/>
                    </a:cubicBezTo>
                    <a:cubicBezTo>
                      <a:pt x="59" y="269"/>
                      <a:pt x="64" y="266"/>
                      <a:pt x="68" y="264"/>
                    </a:cubicBezTo>
                    <a:cubicBezTo>
                      <a:pt x="69" y="265"/>
                      <a:pt x="69" y="265"/>
                      <a:pt x="70" y="266"/>
                    </a:cubicBezTo>
                    <a:cubicBezTo>
                      <a:pt x="69" y="267"/>
                      <a:pt x="68" y="268"/>
                      <a:pt x="68" y="268"/>
                    </a:cubicBezTo>
                    <a:cubicBezTo>
                      <a:pt x="50" y="286"/>
                      <a:pt x="65" y="325"/>
                      <a:pt x="93" y="309"/>
                    </a:cubicBezTo>
                    <a:cubicBezTo>
                      <a:pt x="138" y="283"/>
                      <a:pt x="183" y="254"/>
                      <a:pt x="223" y="221"/>
                    </a:cubicBezTo>
                    <a:cubicBezTo>
                      <a:pt x="235" y="211"/>
                      <a:pt x="248" y="199"/>
                      <a:pt x="260" y="187"/>
                    </a:cubicBezTo>
                    <a:cubicBezTo>
                      <a:pt x="260" y="188"/>
                      <a:pt x="259" y="190"/>
                      <a:pt x="259" y="191"/>
                    </a:cubicBezTo>
                    <a:cubicBezTo>
                      <a:pt x="254" y="204"/>
                      <a:pt x="287" y="231"/>
                      <a:pt x="293" y="216"/>
                    </a:cubicBezTo>
                    <a:cubicBezTo>
                      <a:pt x="301" y="194"/>
                      <a:pt x="301" y="168"/>
                      <a:pt x="294" y="147"/>
                    </a:cubicBezTo>
                    <a:cubicBezTo>
                      <a:pt x="293" y="143"/>
                      <a:pt x="290" y="139"/>
                      <a:pt x="287" y="135"/>
                    </a:cubicBezTo>
                    <a:cubicBezTo>
                      <a:pt x="287" y="129"/>
                      <a:pt x="285" y="122"/>
                      <a:pt x="280" y="115"/>
                    </a:cubicBezTo>
                    <a:cubicBezTo>
                      <a:pt x="279" y="113"/>
                      <a:pt x="277" y="112"/>
                      <a:pt x="275" y="110"/>
                    </a:cubicBezTo>
                    <a:cubicBezTo>
                      <a:pt x="273" y="104"/>
                      <a:pt x="270" y="99"/>
                      <a:pt x="265" y="95"/>
                    </a:cubicBezTo>
                    <a:cubicBezTo>
                      <a:pt x="254" y="87"/>
                      <a:pt x="240" y="80"/>
                      <a:pt x="223" y="80"/>
                    </a:cubicBezTo>
                    <a:cubicBezTo>
                      <a:pt x="207" y="79"/>
                      <a:pt x="190" y="85"/>
                      <a:pt x="173" y="91"/>
                    </a:cubicBezTo>
                    <a:close/>
                    <a:moveTo>
                      <a:pt x="153" y="29"/>
                    </a:moveTo>
                    <a:cubicBezTo>
                      <a:pt x="169" y="33"/>
                      <a:pt x="184" y="40"/>
                      <a:pt x="190" y="49"/>
                    </a:cubicBezTo>
                    <a:cubicBezTo>
                      <a:pt x="192" y="53"/>
                      <a:pt x="200" y="53"/>
                      <a:pt x="206" y="47"/>
                    </a:cubicBezTo>
                    <a:cubicBezTo>
                      <a:pt x="213" y="42"/>
                      <a:pt x="216" y="34"/>
                      <a:pt x="212" y="29"/>
                    </a:cubicBezTo>
                    <a:cubicBezTo>
                      <a:pt x="205" y="17"/>
                      <a:pt x="189" y="8"/>
                      <a:pt x="168" y="3"/>
                    </a:cubicBezTo>
                    <a:cubicBezTo>
                      <a:pt x="153" y="0"/>
                      <a:pt x="140" y="26"/>
                      <a:pt x="153" y="2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43">
                <a:extLst>
                  <a:ext uri="{FF2B5EF4-FFF2-40B4-BE49-F238E27FC236}">
                    <a16:creationId xmlns:a16="http://schemas.microsoft.com/office/drawing/2014/main" id="{4EA56BA8-719C-42DD-B240-ACDA5E99D181}"/>
                  </a:ext>
                </a:extLst>
              </p:cNvPr>
              <p:cNvSpPr>
                <a:spLocks/>
              </p:cNvSpPr>
              <p:nvPr/>
            </p:nvSpPr>
            <p:spPr bwMode="auto">
              <a:xfrm>
                <a:off x="4221906" y="3548107"/>
                <a:ext cx="967220" cy="992464"/>
              </a:xfrm>
              <a:custGeom>
                <a:avLst/>
                <a:gdLst>
                  <a:gd name="T0" fmla="*/ 187 w 311"/>
                  <a:gd name="T1" fmla="*/ 301 h 319"/>
                  <a:gd name="T2" fmla="*/ 18 w 311"/>
                  <a:gd name="T3" fmla="*/ 191 h 319"/>
                  <a:gd name="T4" fmla="*/ 121 w 311"/>
                  <a:gd name="T5" fmla="*/ 17 h 319"/>
                  <a:gd name="T6" fmla="*/ 297 w 311"/>
                  <a:gd name="T7" fmla="*/ 131 h 319"/>
                  <a:gd name="T8" fmla="*/ 187 w 311"/>
                  <a:gd name="T9" fmla="*/ 301 h 319"/>
                </a:gdLst>
                <a:ahLst/>
                <a:cxnLst>
                  <a:cxn ang="0">
                    <a:pos x="T0" y="T1"/>
                  </a:cxn>
                  <a:cxn ang="0">
                    <a:pos x="T2" y="T3"/>
                  </a:cxn>
                  <a:cxn ang="0">
                    <a:pos x="T4" y="T5"/>
                  </a:cxn>
                  <a:cxn ang="0">
                    <a:pos x="T6" y="T7"/>
                  </a:cxn>
                  <a:cxn ang="0">
                    <a:pos x="T8" y="T9"/>
                  </a:cxn>
                </a:cxnLst>
                <a:rect l="0" t="0" r="r" b="b"/>
                <a:pathLst>
                  <a:path w="311" h="319">
                    <a:moveTo>
                      <a:pt x="187" y="301"/>
                    </a:moveTo>
                    <a:cubicBezTo>
                      <a:pt x="112" y="319"/>
                      <a:pt x="37" y="269"/>
                      <a:pt x="18" y="191"/>
                    </a:cubicBezTo>
                    <a:cubicBezTo>
                      <a:pt x="0" y="113"/>
                      <a:pt x="46" y="35"/>
                      <a:pt x="121" y="17"/>
                    </a:cubicBezTo>
                    <a:cubicBezTo>
                      <a:pt x="195" y="0"/>
                      <a:pt x="284" y="70"/>
                      <a:pt x="297" y="131"/>
                    </a:cubicBezTo>
                    <a:cubicBezTo>
                      <a:pt x="311" y="201"/>
                      <a:pt x="262" y="283"/>
                      <a:pt x="187" y="3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44">
                <a:extLst>
                  <a:ext uri="{FF2B5EF4-FFF2-40B4-BE49-F238E27FC236}">
                    <a16:creationId xmlns:a16="http://schemas.microsoft.com/office/drawing/2014/main" id="{50CF5E01-04C8-4912-8940-17BED28209FF}"/>
                  </a:ext>
                </a:extLst>
              </p:cNvPr>
              <p:cNvSpPr>
                <a:spLocks/>
              </p:cNvSpPr>
              <p:nvPr/>
            </p:nvSpPr>
            <p:spPr bwMode="auto">
              <a:xfrm>
                <a:off x="4627411" y="4283382"/>
                <a:ext cx="282435" cy="208276"/>
              </a:xfrm>
              <a:custGeom>
                <a:avLst/>
                <a:gdLst>
                  <a:gd name="T0" fmla="*/ 60 w 91"/>
                  <a:gd name="T1" fmla="*/ 57 h 67"/>
                  <a:gd name="T2" fmla="*/ 51 w 91"/>
                  <a:gd name="T3" fmla="*/ 15 h 67"/>
                  <a:gd name="T4" fmla="*/ 60 w 91"/>
                  <a:gd name="T5" fmla="*/ 57 h 67"/>
                </a:gdLst>
                <a:ahLst/>
                <a:cxnLst>
                  <a:cxn ang="0">
                    <a:pos x="T0" y="T1"/>
                  </a:cxn>
                  <a:cxn ang="0">
                    <a:pos x="T2" y="T3"/>
                  </a:cxn>
                  <a:cxn ang="0">
                    <a:pos x="T4" y="T5"/>
                  </a:cxn>
                </a:cxnLst>
                <a:rect l="0" t="0" r="r" b="b"/>
                <a:pathLst>
                  <a:path w="91" h="67">
                    <a:moveTo>
                      <a:pt x="60" y="57"/>
                    </a:moveTo>
                    <a:cubicBezTo>
                      <a:pt x="0" y="67"/>
                      <a:pt x="22" y="26"/>
                      <a:pt x="51" y="15"/>
                    </a:cubicBezTo>
                    <a:cubicBezTo>
                      <a:pt x="89" y="0"/>
                      <a:pt x="91" y="52"/>
                      <a:pt x="60" y="57"/>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45">
                <a:extLst>
                  <a:ext uri="{FF2B5EF4-FFF2-40B4-BE49-F238E27FC236}">
                    <a16:creationId xmlns:a16="http://schemas.microsoft.com/office/drawing/2014/main" id="{06F3937F-F69B-4910-99CD-36046D8B4756}"/>
                  </a:ext>
                </a:extLst>
              </p:cNvPr>
              <p:cNvSpPr>
                <a:spLocks/>
              </p:cNvSpPr>
              <p:nvPr/>
            </p:nvSpPr>
            <p:spPr bwMode="auto">
              <a:xfrm>
                <a:off x="4368645" y="3647511"/>
                <a:ext cx="326614" cy="156206"/>
              </a:xfrm>
              <a:custGeom>
                <a:avLst/>
                <a:gdLst>
                  <a:gd name="T0" fmla="*/ 61 w 105"/>
                  <a:gd name="T1" fmla="*/ 48 h 50"/>
                  <a:gd name="T2" fmla="*/ 61 w 105"/>
                  <a:gd name="T3" fmla="*/ 0 h 50"/>
                  <a:gd name="T4" fmla="*/ 61 w 105"/>
                  <a:gd name="T5" fmla="*/ 48 h 50"/>
                </a:gdLst>
                <a:ahLst/>
                <a:cxnLst>
                  <a:cxn ang="0">
                    <a:pos x="T0" y="T1"/>
                  </a:cxn>
                  <a:cxn ang="0">
                    <a:pos x="T2" y="T3"/>
                  </a:cxn>
                  <a:cxn ang="0">
                    <a:pos x="T4" y="T5"/>
                  </a:cxn>
                </a:cxnLst>
                <a:rect l="0" t="0" r="r" b="b"/>
                <a:pathLst>
                  <a:path w="105" h="50">
                    <a:moveTo>
                      <a:pt x="61" y="48"/>
                    </a:moveTo>
                    <a:cubicBezTo>
                      <a:pt x="0" y="45"/>
                      <a:pt x="40" y="0"/>
                      <a:pt x="61" y="0"/>
                    </a:cubicBezTo>
                    <a:cubicBezTo>
                      <a:pt x="105" y="0"/>
                      <a:pt x="92" y="50"/>
                      <a:pt x="61" y="48"/>
                    </a:cubicBezTo>
                    <a:close/>
                  </a:path>
                </a:pathLst>
              </a:custGeom>
              <a:solidFill>
                <a:srgbClr val="F4EF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46">
                <a:extLst>
                  <a:ext uri="{FF2B5EF4-FFF2-40B4-BE49-F238E27FC236}">
                    <a16:creationId xmlns:a16="http://schemas.microsoft.com/office/drawing/2014/main" id="{B987BCE0-19A4-4E3C-BAF0-22C99885F553}"/>
                  </a:ext>
                </a:extLst>
              </p:cNvPr>
              <p:cNvSpPr>
                <a:spLocks/>
              </p:cNvSpPr>
              <p:nvPr/>
            </p:nvSpPr>
            <p:spPr bwMode="auto">
              <a:xfrm>
                <a:off x="4865666" y="4149266"/>
                <a:ext cx="89938" cy="156206"/>
              </a:xfrm>
              <a:custGeom>
                <a:avLst/>
                <a:gdLst>
                  <a:gd name="T0" fmla="*/ 3 w 29"/>
                  <a:gd name="T1" fmla="*/ 23 h 50"/>
                  <a:gd name="T2" fmla="*/ 14 w 29"/>
                  <a:gd name="T3" fmla="*/ 44 h 50"/>
                  <a:gd name="T4" fmla="*/ 16 w 29"/>
                  <a:gd name="T5" fmla="*/ 10 h 50"/>
                  <a:gd name="T6" fmla="*/ 3 w 29"/>
                  <a:gd name="T7" fmla="*/ 23 h 50"/>
                </a:gdLst>
                <a:ahLst/>
                <a:cxnLst>
                  <a:cxn ang="0">
                    <a:pos x="T0" y="T1"/>
                  </a:cxn>
                  <a:cxn ang="0">
                    <a:pos x="T2" y="T3"/>
                  </a:cxn>
                  <a:cxn ang="0">
                    <a:pos x="T4" y="T5"/>
                  </a:cxn>
                  <a:cxn ang="0">
                    <a:pos x="T6" y="T7"/>
                  </a:cxn>
                </a:cxnLst>
                <a:rect l="0" t="0" r="r" b="b"/>
                <a:pathLst>
                  <a:path w="29" h="50">
                    <a:moveTo>
                      <a:pt x="3" y="23"/>
                    </a:moveTo>
                    <a:cubicBezTo>
                      <a:pt x="0" y="36"/>
                      <a:pt x="4" y="50"/>
                      <a:pt x="14" y="44"/>
                    </a:cubicBezTo>
                    <a:cubicBezTo>
                      <a:pt x="22" y="38"/>
                      <a:pt x="29" y="24"/>
                      <a:pt x="16" y="10"/>
                    </a:cubicBezTo>
                    <a:cubicBezTo>
                      <a:pt x="6" y="0"/>
                      <a:pt x="4" y="18"/>
                      <a:pt x="3" y="23"/>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47">
                <a:extLst>
                  <a:ext uri="{FF2B5EF4-FFF2-40B4-BE49-F238E27FC236}">
                    <a16:creationId xmlns:a16="http://schemas.microsoft.com/office/drawing/2014/main" id="{C3065885-947A-485D-B20D-FDCD6D7296C4}"/>
                  </a:ext>
                </a:extLst>
              </p:cNvPr>
              <p:cNvSpPr>
                <a:spLocks/>
              </p:cNvSpPr>
              <p:nvPr/>
            </p:nvSpPr>
            <p:spPr bwMode="auto">
              <a:xfrm>
                <a:off x="4756795" y="3980436"/>
                <a:ext cx="59958" cy="91515"/>
              </a:xfrm>
              <a:custGeom>
                <a:avLst/>
                <a:gdLst>
                  <a:gd name="T0" fmla="*/ 16 w 19"/>
                  <a:gd name="T1" fmla="*/ 10 h 29"/>
                  <a:gd name="T2" fmla="*/ 4 w 19"/>
                  <a:gd name="T3" fmla="*/ 3 h 29"/>
                  <a:gd name="T4" fmla="*/ 16 w 19"/>
                  <a:gd name="T5" fmla="*/ 25 h 29"/>
                  <a:gd name="T6" fmla="*/ 16 w 19"/>
                  <a:gd name="T7" fmla="*/ 10 h 29"/>
                </a:gdLst>
                <a:ahLst/>
                <a:cxnLst>
                  <a:cxn ang="0">
                    <a:pos x="T0" y="T1"/>
                  </a:cxn>
                  <a:cxn ang="0">
                    <a:pos x="T2" y="T3"/>
                  </a:cxn>
                  <a:cxn ang="0">
                    <a:pos x="T4" y="T5"/>
                  </a:cxn>
                  <a:cxn ang="0">
                    <a:pos x="T6" y="T7"/>
                  </a:cxn>
                </a:cxnLst>
                <a:rect l="0" t="0" r="r" b="b"/>
                <a:pathLst>
                  <a:path w="19" h="29">
                    <a:moveTo>
                      <a:pt x="16" y="10"/>
                    </a:moveTo>
                    <a:cubicBezTo>
                      <a:pt x="11" y="0"/>
                      <a:pt x="0" y="0"/>
                      <a:pt x="4" y="3"/>
                    </a:cubicBezTo>
                    <a:cubicBezTo>
                      <a:pt x="12" y="9"/>
                      <a:pt x="14" y="29"/>
                      <a:pt x="16" y="25"/>
                    </a:cubicBezTo>
                    <a:cubicBezTo>
                      <a:pt x="19" y="18"/>
                      <a:pt x="18" y="14"/>
                      <a:pt x="16" y="10"/>
                    </a:cubicBezTo>
                    <a:close/>
                  </a:path>
                </a:pathLst>
              </a:custGeom>
              <a:solidFill>
                <a:srgbClr val="F68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48">
                <a:extLst>
                  <a:ext uri="{FF2B5EF4-FFF2-40B4-BE49-F238E27FC236}">
                    <a16:creationId xmlns:a16="http://schemas.microsoft.com/office/drawing/2014/main" id="{2D27A43D-C3F9-4D64-9B53-AB039A9EC847}"/>
                  </a:ext>
                </a:extLst>
              </p:cNvPr>
              <p:cNvSpPr>
                <a:spLocks/>
              </p:cNvSpPr>
              <p:nvPr/>
            </p:nvSpPr>
            <p:spPr bwMode="auto">
              <a:xfrm>
                <a:off x="4651079" y="3739026"/>
                <a:ext cx="121495" cy="112027"/>
              </a:xfrm>
              <a:custGeom>
                <a:avLst/>
                <a:gdLst>
                  <a:gd name="T0" fmla="*/ 17 w 39"/>
                  <a:gd name="T1" fmla="*/ 24 h 36"/>
                  <a:gd name="T2" fmla="*/ 38 w 39"/>
                  <a:gd name="T3" fmla="*/ 26 h 36"/>
                  <a:gd name="T4" fmla="*/ 14 w 39"/>
                  <a:gd name="T5" fmla="*/ 2 h 36"/>
                  <a:gd name="T6" fmla="*/ 17 w 39"/>
                  <a:gd name="T7" fmla="*/ 24 h 36"/>
                </a:gdLst>
                <a:ahLst/>
                <a:cxnLst>
                  <a:cxn ang="0">
                    <a:pos x="T0" y="T1"/>
                  </a:cxn>
                  <a:cxn ang="0">
                    <a:pos x="T2" y="T3"/>
                  </a:cxn>
                  <a:cxn ang="0">
                    <a:pos x="T4" y="T5"/>
                  </a:cxn>
                  <a:cxn ang="0">
                    <a:pos x="T6" y="T7"/>
                  </a:cxn>
                </a:cxnLst>
                <a:rect l="0" t="0" r="r" b="b"/>
                <a:pathLst>
                  <a:path w="39" h="36">
                    <a:moveTo>
                      <a:pt x="17" y="24"/>
                    </a:moveTo>
                    <a:cubicBezTo>
                      <a:pt x="26" y="35"/>
                      <a:pt x="39" y="36"/>
                      <a:pt x="38" y="26"/>
                    </a:cubicBezTo>
                    <a:cubicBezTo>
                      <a:pt x="36" y="4"/>
                      <a:pt x="20" y="0"/>
                      <a:pt x="14" y="2"/>
                    </a:cubicBezTo>
                    <a:cubicBezTo>
                      <a:pt x="0" y="5"/>
                      <a:pt x="14" y="20"/>
                      <a:pt x="17" y="24"/>
                    </a:cubicBezTo>
                    <a:close/>
                  </a:path>
                </a:pathLst>
              </a:custGeom>
              <a:solidFill>
                <a:srgbClr val="4D7B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49">
                <a:extLst>
                  <a:ext uri="{FF2B5EF4-FFF2-40B4-BE49-F238E27FC236}">
                    <a16:creationId xmlns:a16="http://schemas.microsoft.com/office/drawing/2014/main" id="{4EF45ED8-549C-4249-936C-0478ECFCB4A7}"/>
                  </a:ext>
                </a:extLst>
              </p:cNvPr>
              <p:cNvSpPr>
                <a:spLocks/>
              </p:cNvSpPr>
              <p:nvPr/>
            </p:nvSpPr>
            <p:spPr bwMode="auto">
              <a:xfrm>
                <a:off x="4427025" y="3841586"/>
                <a:ext cx="323459" cy="457575"/>
              </a:xfrm>
              <a:custGeom>
                <a:avLst/>
                <a:gdLst>
                  <a:gd name="T0" fmla="*/ 1 w 104"/>
                  <a:gd name="T1" fmla="*/ 56 h 147"/>
                  <a:gd name="T2" fmla="*/ 90 w 104"/>
                  <a:gd name="T3" fmla="*/ 143 h 147"/>
                  <a:gd name="T4" fmla="*/ 97 w 104"/>
                  <a:gd name="T5" fmla="*/ 144 h 147"/>
                  <a:gd name="T6" fmla="*/ 13 w 104"/>
                  <a:gd name="T7" fmla="*/ 54 h 147"/>
                  <a:gd name="T8" fmla="*/ 34 w 104"/>
                  <a:gd name="T9" fmla="*/ 0 h 147"/>
                  <a:gd name="T10" fmla="*/ 1 w 104"/>
                  <a:gd name="T11" fmla="*/ 56 h 147"/>
                </a:gdLst>
                <a:ahLst/>
                <a:cxnLst>
                  <a:cxn ang="0">
                    <a:pos x="T0" y="T1"/>
                  </a:cxn>
                  <a:cxn ang="0">
                    <a:pos x="T2" y="T3"/>
                  </a:cxn>
                  <a:cxn ang="0">
                    <a:pos x="T4" y="T5"/>
                  </a:cxn>
                  <a:cxn ang="0">
                    <a:pos x="T6" y="T7"/>
                  </a:cxn>
                  <a:cxn ang="0">
                    <a:pos x="T8" y="T9"/>
                  </a:cxn>
                  <a:cxn ang="0">
                    <a:pos x="T10" y="T11"/>
                  </a:cxn>
                </a:cxnLst>
                <a:rect l="0" t="0" r="r" b="b"/>
                <a:pathLst>
                  <a:path w="104" h="147">
                    <a:moveTo>
                      <a:pt x="1" y="56"/>
                    </a:moveTo>
                    <a:cubicBezTo>
                      <a:pt x="1" y="117"/>
                      <a:pt x="52" y="134"/>
                      <a:pt x="90" y="143"/>
                    </a:cubicBezTo>
                    <a:cubicBezTo>
                      <a:pt x="92" y="144"/>
                      <a:pt x="104" y="147"/>
                      <a:pt x="97" y="144"/>
                    </a:cubicBezTo>
                    <a:cubicBezTo>
                      <a:pt x="56" y="130"/>
                      <a:pt x="15" y="109"/>
                      <a:pt x="13" y="54"/>
                    </a:cubicBezTo>
                    <a:cubicBezTo>
                      <a:pt x="12" y="36"/>
                      <a:pt x="23" y="14"/>
                      <a:pt x="34" y="0"/>
                    </a:cubicBezTo>
                    <a:cubicBezTo>
                      <a:pt x="33" y="1"/>
                      <a:pt x="0" y="20"/>
                      <a:pt x="1" y="56"/>
                    </a:cubicBezTo>
                    <a:close/>
                  </a:path>
                </a:pathLst>
              </a:custGeom>
              <a:solidFill>
                <a:srgbClr val="F269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50">
                <a:extLst>
                  <a:ext uri="{FF2B5EF4-FFF2-40B4-BE49-F238E27FC236}">
                    <a16:creationId xmlns:a16="http://schemas.microsoft.com/office/drawing/2014/main" id="{8F9E3405-10AD-4868-827F-701E904190C1}"/>
                  </a:ext>
                </a:extLst>
              </p:cNvPr>
              <p:cNvSpPr>
                <a:spLocks noEditPoints="1"/>
              </p:cNvSpPr>
              <p:nvPr/>
            </p:nvSpPr>
            <p:spPr bwMode="auto">
              <a:xfrm>
                <a:off x="4160369" y="3246739"/>
                <a:ext cx="1031911" cy="1468973"/>
              </a:xfrm>
              <a:custGeom>
                <a:avLst/>
                <a:gdLst>
                  <a:gd name="T0" fmla="*/ 150 w 332"/>
                  <a:gd name="T1" fmla="*/ 95 h 472"/>
                  <a:gd name="T2" fmla="*/ 131 w 332"/>
                  <a:gd name="T3" fmla="*/ 97 h 472"/>
                  <a:gd name="T4" fmla="*/ 89 w 332"/>
                  <a:gd name="T5" fmla="*/ 109 h 472"/>
                  <a:gd name="T6" fmla="*/ 30 w 332"/>
                  <a:gd name="T7" fmla="*/ 111 h 472"/>
                  <a:gd name="T8" fmla="*/ 80 w 332"/>
                  <a:gd name="T9" fmla="*/ 122 h 472"/>
                  <a:gd name="T10" fmla="*/ 21 w 332"/>
                  <a:gd name="T11" fmla="*/ 270 h 472"/>
                  <a:gd name="T12" fmla="*/ 172 w 332"/>
                  <a:gd name="T13" fmla="*/ 405 h 472"/>
                  <a:gd name="T14" fmla="*/ 128 w 332"/>
                  <a:gd name="T15" fmla="*/ 415 h 472"/>
                  <a:gd name="T16" fmla="*/ 147 w 332"/>
                  <a:gd name="T17" fmla="*/ 457 h 472"/>
                  <a:gd name="T18" fmla="*/ 184 w 332"/>
                  <a:gd name="T19" fmla="*/ 419 h 472"/>
                  <a:gd name="T20" fmla="*/ 182 w 332"/>
                  <a:gd name="T21" fmla="*/ 472 h 472"/>
                  <a:gd name="T22" fmla="*/ 218 w 332"/>
                  <a:gd name="T23" fmla="*/ 426 h 472"/>
                  <a:gd name="T24" fmla="*/ 317 w 332"/>
                  <a:gd name="T25" fmla="*/ 302 h 472"/>
                  <a:gd name="T26" fmla="*/ 328 w 332"/>
                  <a:gd name="T27" fmla="*/ 317 h 472"/>
                  <a:gd name="T28" fmla="*/ 323 w 332"/>
                  <a:gd name="T29" fmla="*/ 296 h 472"/>
                  <a:gd name="T30" fmla="*/ 277 w 332"/>
                  <a:gd name="T31" fmla="*/ 139 h 472"/>
                  <a:gd name="T32" fmla="*/ 255 w 332"/>
                  <a:gd name="T33" fmla="*/ 122 h 472"/>
                  <a:gd name="T34" fmla="*/ 220 w 332"/>
                  <a:gd name="T35" fmla="*/ 107 h 472"/>
                  <a:gd name="T36" fmla="*/ 208 w 332"/>
                  <a:gd name="T37" fmla="*/ 102 h 472"/>
                  <a:gd name="T38" fmla="*/ 169 w 332"/>
                  <a:gd name="T39" fmla="*/ 46 h 472"/>
                  <a:gd name="T40" fmla="*/ 193 w 332"/>
                  <a:gd name="T41" fmla="*/ 422 h 472"/>
                  <a:gd name="T42" fmla="*/ 297 w 332"/>
                  <a:gd name="T43" fmla="*/ 334 h 472"/>
                  <a:gd name="T44" fmla="*/ 185 w 332"/>
                  <a:gd name="T45" fmla="*/ 116 h 472"/>
                  <a:gd name="T46" fmla="*/ 198 w 332"/>
                  <a:gd name="T47" fmla="*/ 119 h 472"/>
                  <a:gd name="T48" fmla="*/ 196 w 332"/>
                  <a:gd name="T49" fmla="*/ 125 h 472"/>
                  <a:gd name="T50" fmla="*/ 204 w 332"/>
                  <a:gd name="T51" fmla="*/ 131 h 472"/>
                  <a:gd name="T52" fmla="*/ 215 w 332"/>
                  <a:gd name="T53" fmla="*/ 134 h 472"/>
                  <a:gd name="T54" fmla="*/ 219 w 332"/>
                  <a:gd name="T55" fmla="*/ 138 h 472"/>
                  <a:gd name="T56" fmla="*/ 225 w 332"/>
                  <a:gd name="T57" fmla="*/ 143 h 472"/>
                  <a:gd name="T58" fmla="*/ 228 w 332"/>
                  <a:gd name="T59" fmla="*/ 146 h 472"/>
                  <a:gd name="T60" fmla="*/ 218 w 332"/>
                  <a:gd name="T61" fmla="*/ 162 h 472"/>
                  <a:gd name="T62" fmla="*/ 233 w 332"/>
                  <a:gd name="T63" fmla="*/ 151 h 472"/>
                  <a:gd name="T64" fmla="*/ 236 w 332"/>
                  <a:gd name="T65" fmla="*/ 155 h 472"/>
                  <a:gd name="T66" fmla="*/ 242 w 332"/>
                  <a:gd name="T67" fmla="*/ 163 h 472"/>
                  <a:gd name="T68" fmla="*/ 244 w 332"/>
                  <a:gd name="T69" fmla="*/ 170 h 472"/>
                  <a:gd name="T70" fmla="*/ 251 w 332"/>
                  <a:gd name="T71" fmla="*/ 176 h 472"/>
                  <a:gd name="T72" fmla="*/ 256 w 332"/>
                  <a:gd name="T73" fmla="*/ 185 h 472"/>
                  <a:gd name="T74" fmla="*/ 255 w 332"/>
                  <a:gd name="T75" fmla="*/ 191 h 472"/>
                  <a:gd name="T76" fmla="*/ 271 w 332"/>
                  <a:gd name="T77" fmla="*/ 201 h 472"/>
                  <a:gd name="T78" fmla="*/ 283 w 332"/>
                  <a:gd name="T79" fmla="*/ 214 h 472"/>
                  <a:gd name="T80" fmla="*/ 281 w 332"/>
                  <a:gd name="T81" fmla="*/ 231 h 472"/>
                  <a:gd name="T82" fmla="*/ 294 w 332"/>
                  <a:gd name="T83" fmla="*/ 234 h 472"/>
                  <a:gd name="T84" fmla="*/ 289 w 332"/>
                  <a:gd name="T85" fmla="*/ 244 h 472"/>
                  <a:gd name="T86" fmla="*/ 297 w 332"/>
                  <a:gd name="T87" fmla="*/ 251 h 472"/>
                  <a:gd name="T88" fmla="*/ 301 w 332"/>
                  <a:gd name="T89" fmla="*/ 261 h 472"/>
                  <a:gd name="T90" fmla="*/ 302 w 332"/>
                  <a:gd name="T91" fmla="*/ 264 h 472"/>
                  <a:gd name="T92" fmla="*/ 295 w 332"/>
                  <a:gd name="T93" fmla="*/ 269 h 472"/>
                  <a:gd name="T94" fmla="*/ 304 w 332"/>
                  <a:gd name="T95" fmla="*/ 274 h 472"/>
                  <a:gd name="T96" fmla="*/ 307 w 332"/>
                  <a:gd name="T97" fmla="*/ 277 h 472"/>
                  <a:gd name="T98" fmla="*/ 293 w 332"/>
                  <a:gd name="T99" fmla="*/ 288 h 472"/>
                  <a:gd name="T100" fmla="*/ 308 w 332"/>
                  <a:gd name="T101" fmla="*/ 291 h 472"/>
                  <a:gd name="T102" fmla="*/ 300 w 332"/>
                  <a:gd name="T103" fmla="*/ 307 h 472"/>
                  <a:gd name="T104" fmla="*/ 300 w 332"/>
                  <a:gd name="T105" fmla="*/ 310 h 472"/>
                  <a:gd name="T106" fmla="*/ 300 w 332"/>
                  <a:gd name="T107" fmla="*/ 317 h 472"/>
                  <a:gd name="T108" fmla="*/ 250 w 332"/>
                  <a:gd name="T109" fmla="*/ 374 h 472"/>
                  <a:gd name="T110" fmla="*/ 142 w 332"/>
                  <a:gd name="T111" fmla="*/ 392 h 472"/>
                  <a:gd name="T112" fmla="*/ 164 w 332"/>
                  <a:gd name="T113" fmla="*/ 118 h 472"/>
                  <a:gd name="T114" fmla="*/ 305 w 332"/>
                  <a:gd name="T115" fmla="*/ 337 h 472"/>
                  <a:gd name="T116" fmla="*/ 330 w 332"/>
                  <a:gd name="T117" fmla="*/ 322 h 472"/>
                  <a:gd name="T118" fmla="*/ 22 w 332"/>
                  <a:gd name="T119" fmla="*/ 107 h 472"/>
                  <a:gd name="T120" fmla="*/ 277 w 332"/>
                  <a:gd name="T121" fmla="*/ 139 h 472"/>
                  <a:gd name="T122" fmla="*/ 330 w 332"/>
                  <a:gd name="T123" fmla="*/ 312 h 472"/>
                  <a:gd name="T124" fmla="*/ 205 w 332"/>
                  <a:gd name="T125" fmla="*/ 7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 h="472">
                    <a:moveTo>
                      <a:pt x="111" y="18"/>
                    </a:moveTo>
                    <a:cubicBezTo>
                      <a:pt x="101" y="23"/>
                      <a:pt x="109" y="40"/>
                      <a:pt x="121" y="57"/>
                    </a:cubicBezTo>
                    <a:cubicBezTo>
                      <a:pt x="112" y="51"/>
                      <a:pt x="102" y="48"/>
                      <a:pt x="91" y="51"/>
                    </a:cubicBezTo>
                    <a:cubicBezTo>
                      <a:pt x="91" y="51"/>
                      <a:pt x="92" y="93"/>
                      <a:pt x="150" y="95"/>
                    </a:cubicBezTo>
                    <a:cubicBezTo>
                      <a:pt x="145" y="95"/>
                      <a:pt x="139" y="96"/>
                      <a:pt x="134" y="97"/>
                    </a:cubicBezTo>
                    <a:cubicBezTo>
                      <a:pt x="134" y="97"/>
                      <a:pt x="133" y="97"/>
                      <a:pt x="133" y="97"/>
                    </a:cubicBezTo>
                    <a:cubicBezTo>
                      <a:pt x="132" y="97"/>
                      <a:pt x="131" y="97"/>
                      <a:pt x="129" y="98"/>
                    </a:cubicBezTo>
                    <a:cubicBezTo>
                      <a:pt x="130" y="98"/>
                      <a:pt x="130" y="98"/>
                      <a:pt x="131" y="97"/>
                    </a:cubicBezTo>
                    <a:cubicBezTo>
                      <a:pt x="120" y="100"/>
                      <a:pt x="110" y="102"/>
                      <a:pt x="100" y="105"/>
                    </a:cubicBezTo>
                    <a:cubicBezTo>
                      <a:pt x="89" y="105"/>
                      <a:pt x="76" y="102"/>
                      <a:pt x="65" y="93"/>
                    </a:cubicBezTo>
                    <a:cubicBezTo>
                      <a:pt x="65" y="93"/>
                      <a:pt x="70" y="107"/>
                      <a:pt x="94" y="107"/>
                    </a:cubicBezTo>
                    <a:cubicBezTo>
                      <a:pt x="92" y="108"/>
                      <a:pt x="91" y="108"/>
                      <a:pt x="89" y="109"/>
                    </a:cubicBezTo>
                    <a:cubicBezTo>
                      <a:pt x="75" y="109"/>
                      <a:pt x="59" y="106"/>
                      <a:pt x="46" y="95"/>
                    </a:cubicBezTo>
                    <a:cubicBezTo>
                      <a:pt x="46" y="95"/>
                      <a:pt x="52" y="113"/>
                      <a:pt x="83" y="112"/>
                    </a:cubicBezTo>
                    <a:cubicBezTo>
                      <a:pt x="78" y="114"/>
                      <a:pt x="73" y="116"/>
                      <a:pt x="69" y="119"/>
                    </a:cubicBezTo>
                    <a:cubicBezTo>
                      <a:pt x="53" y="120"/>
                      <a:pt x="38" y="115"/>
                      <a:pt x="30" y="111"/>
                    </a:cubicBezTo>
                    <a:cubicBezTo>
                      <a:pt x="44" y="118"/>
                      <a:pt x="55" y="121"/>
                      <a:pt x="64" y="122"/>
                    </a:cubicBezTo>
                    <a:cubicBezTo>
                      <a:pt x="28" y="145"/>
                      <a:pt x="23" y="174"/>
                      <a:pt x="25" y="176"/>
                    </a:cubicBezTo>
                    <a:cubicBezTo>
                      <a:pt x="24" y="175"/>
                      <a:pt x="41" y="143"/>
                      <a:pt x="78" y="122"/>
                    </a:cubicBezTo>
                    <a:cubicBezTo>
                      <a:pt x="79" y="122"/>
                      <a:pt x="79" y="122"/>
                      <a:pt x="80" y="122"/>
                    </a:cubicBezTo>
                    <a:cubicBezTo>
                      <a:pt x="68" y="130"/>
                      <a:pt x="55" y="140"/>
                      <a:pt x="43" y="154"/>
                    </a:cubicBezTo>
                    <a:cubicBezTo>
                      <a:pt x="43" y="154"/>
                      <a:pt x="73" y="122"/>
                      <a:pt x="119" y="107"/>
                    </a:cubicBezTo>
                    <a:cubicBezTo>
                      <a:pt x="120" y="107"/>
                      <a:pt x="120" y="107"/>
                      <a:pt x="120" y="107"/>
                    </a:cubicBezTo>
                    <a:cubicBezTo>
                      <a:pt x="74" y="126"/>
                      <a:pt x="0" y="172"/>
                      <a:pt x="21" y="270"/>
                    </a:cubicBezTo>
                    <a:cubicBezTo>
                      <a:pt x="34" y="338"/>
                      <a:pt x="93" y="391"/>
                      <a:pt x="161" y="404"/>
                    </a:cubicBezTo>
                    <a:cubicBezTo>
                      <a:pt x="161" y="404"/>
                      <a:pt x="161" y="404"/>
                      <a:pt x="161" y="404"/>
                    </a:cubicBezTo>
                    <a:cubicBezTo>
                      <a:pt x="132" y="407"/>
                      <a:pt x="111" y="404"/>
                      <a:pt x="111" y="404"/>
                    </a:cubicBezTo>
                    <a:cubicBezTo>
                      <a:pt x="134" y="407"/>
                      <a:pt x="154" y="407"/>
                      <a:pt x="172" y="405"/>
                    </a:cubicBezTo>
                    <a:cubicBezTo>
                      <a:pt x="180" y="406"/>
                      <a:pt x="187" y="406"/>
                      <a:pt x="194" y="406"/>
                    </a:cubicBezTo>
                    <a:cubicBezTo>
                      <a:pt x="189" y="407"/>
                      <a:pt x="184" y="408"/>
                      <a:pt x="179" y="408"/>
                    </a:cubicBezTo>
                    <a:cubicBezTo>
                      <a:pt x="116" y="418"/>
                      <a:pt x="56" y="395"/>
                      <a:pt x="27" y="353"/>
                    </a:cubicBezTo>
                    <a:cubicBezTo>
                      <a:pt x="47" y="385"/>
                      <a:pt x="84" y="408"/>
                      <a:pt x="128" y="415"/>
                    </a:cubicBezTo>
                    <a:cubicBezTo>
                      <a:pt x="119" y="415"/>
                      <a:pt x="113" y="414"/>
                      <a:pt x="112" y="414"/>
                    </a:cubicBezTo>
                    <a:cubicBezTo>
                      <a:pt x="121" y="415"/>
                      <a:pt x="130" y="416"/>
                      <a:pt x="139" y="416"/>
                    </a:cubicBezTo>
                    <a:cubicBezTo>
                      <a:pt x="152" y="417"/>
                      <a:pt x="165" y="417"/>
                      <a:pt x="178" y="416"/>
                    </a:cubicBezTo>
                    <a:cubicBezTo>
                      <a:pt x="143" y="433"/>
                      <a:pt x="147" y="457"/>
                      <a:pt x="147" y="457"/>
                    </a:cubicBezTo>
                    <a:cubicBezTo>
                      <a:pt x="155" y="436"/>
                      <a:pt x="170" y="423"/>
                      <a:pt x="185" y="415"/>
                    </a:cubicBezTo>
                    <a:cubicBezTo>
                      <a:pt x="186" y="414"/>
                      <a:pt x="186" y="414"/>
                      <a:pt x="186" y="414"/>
                    </a:cubicBezTo>
                    <a:cubicBezTo>
                      <a:pt x="154" y="434"/>
                      <a:pt x="166" y="455"/>
                      <a:pt x="166" y="455"/>
                    </a:cubicBezTo>
                    <a:cubicBezTo>
                      <a:pt x="167" y="439"/>
                      <a:pt x="175" y="428"/>
                      <a:pt x="184" y="419"/>
                    </a:cubicBezTo>
                    <a:cubicBezTo>
                      <a:pt x="181" y="424"/>
                      <a:pt x="179" y="433"/>
                      <a:pt x="180" y="446"/>
                    </a:cubicBezTo>
                    <a:cubicBezTo>
                      <a:pt x="179" y="439"/>
                      <a:pt x="181" y="423"/>
                      <a:pt x="193" y="413"/>
                    </a:cubicBezTo>
                    <a:cubicBezTo>
                      <a:pt x="192" y="415"/>
                      <a:pt x="190" y="419"/>
                      <a:pt x="191" y="425"/>
                    </a:cubicBezTo>
                    <a:cubicBezTo>
                      <a:pt x="179" y="446"/>
                      <a:pt x="182" y="472"/>
                      <a:pt x="182" y="472"/>
                    </a:cubicBezTo>
                    <a:cubicBezTo>
                      <a:pt x="209" y="458"/>
                      <a:pt x="210" y="445"/>
                      <a:pt x="206" y="435"/>
                    </a:cubicBezTo>
                    <a:cubicBezTo>
                      <a:pt x="215" y="441"/>
                      <a:pt x="228" y="448"/>
                      <a:pt x="231" y="468"/>
                    </a:cubicBezTo>
                    <a:cubicBezTo>
                      <a:pt x="231" y="464"/>
                      <a:pt x="255" y="467"/>
                      <a:pt x="241" y="443"/>
                    </a:cubicBezTo>
                    <a:cubicBezTo>
                      <a:pt x="235" y="433"/>
                      <a:pt x="226" y="429"/>
                      <a:pt x="218" y="426"/>
                    </a:cubicBezTo>
                    <a:cubicBezTo>
                      <a:pt x="230" y="429"/>
                      <a:pt x="246" y="428"/>
                      <a:pt x="259" y="416"/>
                    </a:cubicBezTo>
                    <a:cubicBezTo>
                      <a:pt x="259" y="416"/>
                      <a:pt x="212" y="401"/>
                      <a:pt x="199" y="415"/>
                    </a:cubicBezTo>
                    <a:cubicBezTo>
                      <a:pt x="199" y="414"/>
                      <a:pt x="200" y="413"/>
                      <a:pt x="201" y="411"/>
                    </a:cubicBezTo>
                    <a:cubicBezTo>
                      <a:pt x="259" y="396"/>
                      <a:pt x="304" y="351"/>
                      <a:pt x="317" y="302"/>
                    </a:cubicBezTo>
                    <a:cubicBezTo>
                      <a:pt x="318" y="299"/>
                      <a:pt x="319" y="297"/>
                      <a:pt x="320" y="295"/>
                    </a:cubicBezTo>
                    <a:cubicBezTo>
                      <a:pt x="319" y="313"/>
                      <a:pt x="311" y="328"/>
                      <a:pt x="305" y="337"/>
                    </a:cubicBezTo>
                    <a:cubicBezTo>
                      <a:pt x="314" y="323"/>
                      <a:pt x="319" y="312"/>
                      <a:pt x="322" y="303"/>
                    </a:cubicBezTo>
                    <a:cubicBezTo>
                      <a:pt x="323" y="307"/>
                      <a:pt x="325" y="312"/>
                      <a:pt x="328" y="317"/>
                    </a:cubicBezTo>
                    <a:cubicBezTo>
                      <a:pt x="326" y="313"/>
                      <a:pt x="323" y="307"/>
                      <a:pt x="323" y="299"/>
                    </a:cubicBezTo>
                    <a:cubicBezTo>
                      <a:pt x="323" y="299"/>
                      <a:pt x="323" y="298"/>
                      <a:pt x="323" y="297"/>
                    </a:cubicBezTo>
                    <a:cubicBezTo>
                      <a:pt x="324" y="301"/>
                      <a:pt x="326" y="304"/>
                      <a:pt x="328" y="308"/>
                    </a:cubicBezTo>
                    <a:cubicBezTo>
                      <a:pt x="326" y="305"/>
                      <a:pt x="324" y="301"/>
                      <a:pt x="323" y="296"/>
                    </a:cubicBezTo>
                    <a:cubicBezTo>
                      <a:pt x="332" y="269"/>
                      <a:pt x="329" y="243"/>
                      <a:pt x="324" y="223"/>
                    </a:cubicBezTo>
                    <a:cubicBezTo>
                      <a:pt x="323" y="215"/>
                      <a:pt x="320" y="206"/>
                      <a:pt x="317" y="198"/>
                    </a:cubicBezTo>
                    <a:cubicBezTo>
                      <a:pt x="317" y="197"/>
                      <a:pt x="316" y="196"/>
                      <a:pt x="316" y="194"/>
                    </a:cubicBezTo>
                    <a:cubicBezTo>
                      <a:pt x="306" y="169"/>
                      <a:pt x="283" y="144"/>
                      <a:pt x="277" y="139"/>
                    </a:cubicBezTo>
                    <a:cubicBezTo>
                      <a:pt x="278" y="139"/>
                      <a:pt x="278" y="140"/>
                      <a:pt x="278" y="140"/>
                    </a:cubicBezTo>
                    <a:cubicBezTo>
                      <a:pt x="275" y="137"/>
                      <a:pt x="273" y="135"/>
                      <a:pt x="269" y="133"/>
                    </a:cubicBezTo>
                    <a:cubicBezTo>
                      <a:pt x="269" y="132"/>
                      <a:pt x="268" y="132"/>
                      <a:pt x="267" y="131"/>
                    </a:cubicBezTo>
                    <a:cubicBezTo>
                      <a:pt x="263" y="128"/>
                      <a:pt x="259" y="125"/>
                      <a:pt x="255" y="122"/>
                    </a:cubicBezTo>
                    <a:cubicBezTo>
                      <a:pt x="253" y="121"/>
                      <a:pt x="252" y="120"/>
                      <a:pt x="251" y="120"/>
                    </a:cubicBezTo>
                    <a:cubicBezTo>
                      <a:pt x="241" y="114"/>
                      <a:pt x="232" y="111"/>
                      <a:pt x="225" y="109"/>
                    </a:cubicBezTo>
                    <a:cubicBezTo>
                      <a:pt x="215" y="102"/>
                      <a:pt x="209" y="91"/>
                      <a:pt x="207" y="84"/>
                    </a:cubicBezTo>
                    <a:cubicBezTo>
                      <a:pt x="211" y="95"/>
                      <a:pt x="215" y="103"/>
                      <a:pt x="220" y="107"/>
                    </a:cubicBezTo>
                    <a:cubicBezTo>
                      <a:pt x="219" y="107"/>
                      <a:pt x="219" y="107"/>
                      <a:pt x="218" y="107"/>
                    </a:cubicBezTo>
                    <a:cubicBezTo>
                      <a:pt x="217" y="106"/>
                      <a:pt x="215" y="105"/>
                      <a:pt x="214" y="104"/>
                    </a:cubicBezTo>
                    <a:cubicBezTo>
                      <a:pt x="203" y="96"/>
                      <a:pt x="197" y="84"/>
                      <a:pt x="195" y="77"/>
                    </a:cubicBezTo>
                    <a:cubicBezTo>
                      <a:pt x="199" y="89"/>
                      <a:pt x="203" y="97"/>
                      <a:pt x="208" y="102"/>
                    </a:cubicBezTo>
                    <a:cubicBezTo>
                      <a:pt x="206" y="101"/>
                      <a:pt x="203" y="101"/>
                      <a:pt x="201" y="100"/>
                    </a:cubicBezTo>
                    <a:cubicBezTo>
                      <a:pt x="188" y="97"/>
                      <a:pt x="174" y="95"/>
                      <a:pt x="160" y="95"/>
                    </a:cubicBezTo>
                    <a:cubicBezTo>
                      <a:pt x="160" y="95"/>
                      <a:pt x="160" y="95"/>
                      <a:pt x="160" y="95"/>
                    </a:cubicBezTo>
                    <a:cubicBezTo>
                      <a:pt x="206" y="70"/>
                      <a:pt x="169" y="46"/>
                      <a:pt x="169" y="46"/>
                    </a:cubicBezTo>
                    <a:cubicBezTo>
                      <a:pt x="158" y="62"/>
                      <a:pt x="157" y="83"/>
                      <a:pt x="158" y="92"/>
                    </a:cubicBezTo>
                    <a:cubicBezTo>
                      <a:pt x="133" y="55"/>
                      <a:pt x="146" y="0"/>
                      <a:pt x="111" y="18"/>
                    </a:cubicBezTo>
                    <a:close/>
                    <a:moveTo>
                      <a:pt x="193" y="419"/>
                    </a:moveTo>
                    <a:cubicBezTo>
                      <a:pt x="193" y="420"/>
                      <a:pt x="193" y="421"/>
                      <a:pt x="193" y="422"/>
                    </a:cubicBezTo>
                    <a:cubicBezTo>
                      <a:pt x="193" y="422"/>
                      <a:pt x="193" y="422"/>
                      <a:pt x="193" y="422"/>
                    </a:cubicBezTo>
                    <a:cubicBezTo>
                      <a:pt x="193" y="421"/>
                      <a:pt x="193" y="420"/>
                      <a:pt x="193" y="419"/>
                    </a:cubicBezTo>
                    <a:close/>
                    <a:moveTo>
                      <a:pt x="257" y="377"/>
                    </a:moveTo>
                    <a:cubicBezTo>
                      <a:pt x="275" y="362"/>
                      <a:pt x="288" y="348"/>
                      <a:pt x="297" y="334"/>
                    </a:cubicBezTo>
                    <a:cubicBezTo>
                      <a:pt x="287" y="350"/>
                      <a:pt x="274" y="365"/>
                      <a:pt x="257" y="377"/>
                    </a:cubicBezTo>
                    <a:close/>
                    <a:moveTo>
                      <a:pt x="181" y="116"/>
                    </a:moveTo>
                    <a:cubicBezTo>
                      <a:pt x="175" y="119"/>
                      <a:pt x="169" y="122"/>
                      <a:pt x="164" y="126"/>
                    </a:cubicBezTo>
                    <a:cubicBezTo>
                      <a:pt x="171" y="122"/>
                      <a:pt x="178" y="118"/>
                      <a:pt x="185" y="116"/>
                    </a:cubicBezTo>
                    <a:cubicBezTo>
                      <a:pt x="187" y="116"/>
                      <a:pt x="188" y="116"/>
                      <a:pt x="190" y="116"/>
                    </a:cubicBezTo>
                    <a:cubicBezTo>
                      <a:pt x="187" y="121"/>
                      <a:pt x="187" y="121"/>
                      <a:pt x="187" y="121"/>
                    </a:cubicBezTo>
                    <a:cubicBezTo>
                      <a:pt x="196" y="118"/>
                      <a:pt x="196" y="118"/>
                      <a:pt x="196" y="118"/>
                    </a:cubicBezTo>
                    <a:cubicBezTo>
                      <a:pt x="197" y="118"/>
                      <a:pt x="197" y="119"/>
                      <a:pt x="198" y="119"/>
                    </a:cubicBezTo>
                    <a:cubicBezTo>
                      <a:pt x="197" y="123"/>
                      <a:pt x="197" y="123"/>
                      <a:pt x="197" y="123"/>
                    </a:cubicBezTo>
                    <a:cubicBezTo>
                      <a:pt x="194" y="125"/>
                      <a:pt x="191" y="126"/>
                      <a:pt x="188" y="128"/>
                    </a:cubicBezTo>
                    <a:cubicBezTo>
                      <a:pt x="191" y="127"/>
                      <a:pt x="193" y="125"/>
                      <a:pt x="196" y="124"/>
                    </a:cubicBezTo>
                    <a:cubicBezTo>
                      <a:pt x="196" y="125"/>
                      <a:pt x="196" y="125"/>
                      <a:pt x="196" y="125"/>
                    </a:cubicBezTo>
                    <a:cubicBezTo>
                      <a:pt x="203" y="124"/>
                      <a:pt x="203" y="124"/>
                      <a:pt x="203" y="124"/>
                    </a:cubicBezTo>
                    <a:cubicBezTo>
                      <a:pt x="204" y="125"/>
                      <a:pt x="205" y="125"/>
                      <a:pt x="206" y="126"/>
                    </a:cubicBezTo>
                    <a:cubicBezTo>
                      <a:pt x="205" y="131"/>
                      <a:pt x="205" y="131"/>
                      <a:pt x="205" y="131"/>
                    </a:cubicBezTo>
                    <a:cubicBezTo>
                      <a:pt x="205" y="131"/>
                      <a:pt x="204" y="131"/>
                      <a:pt x="204" y="131"/>
                    </a:cubicBezTo>
                    <a:cubicBezTo>
                      <a:pt x="204" y="131"/>
                      <a:pt x="204" y="131"/>
                      <a:pt x="205" y="131"/>
                    </a:cubicBezTo>
                    <a:cubicBezTo>
                      <a:pt x="204" y="134"/>
                      <a:pt x="204" y="134"/>
                      <a:pt x="204" y="134"/>
                    </a:cubicBezTo>
                    <a:cubicBezTo>
                      <a:pt x="213" y="132"/>
                      <a:pt x="213" y="132"/>
                      <a:pt x="213" y="132"/>
                    </a:cubicBezTo>
                    <a:cubicBezTo>
                      <a:pt x="214" y="133"/>
                      <a:pt x="214" y="133"/>
                      <a:pt x="215" y="134"/>
                    </a:cubicBezTo>
                    <a:cubicBezTo>
                      <a:pt x="214" y="139"/>
                      <a:pt x="214" y="139"/>
                      <a:pt x="214" y="139"/>
                    </a:cubicBezTo>
                    <a:cubicBezTo>
                      <a:pt x="216" y="138"/>
                      <a:pt x="216" y="138"/>
                      <a:pt x="216" y="138"/>
                    </a:cubicBezTo>
                    <a:cubicBezTo>
                      <a:pt x="209" y="143"/>
                      <a:pt x="210" y="147"/>
                      <a:pt x="210" y="147"/>
                    </a:cubicBezTo>
                    <a:cubicBezTo>
                      <a:pt x="211" y="142"/>
                      <a:pt x="214" y="139"/>
                      <a:pt x="219" y="138"/>
                    </a:cubicBezTo>
                    <a:cubicBezTo>
                      <a:pt x="220" y="139"/>
                      <a:pt x="221" y="139"/>
                      <a:pt x="221" y="140"/>
                    </a:cubicBezTo>
                    <a:cubicBezTo>
                      <a:pt x="220" y="144"/>
                      <a:pt x="220" y="144"/>
                      <a:pt x="220" y="144"/>
                    </a:cubicBezTo>
                    <a:cubicBezTo>
                      <a:pt x="214" y="149"/>
                      <a:pt x="215" y="153"/>
                      <a:pt x="215" y="153"/>
                    </a:cubicBezTo>
                    <a:cubicBezTo>
                      <a:pt x="216" y="147"/>
                      <a:pt x="220" y="145"/>
                      <a:pt x="225" y="143"/>
                    </a:cubicBezTo>
                    <a:cubicBezTo>
                      <a:pt x="225" y="143"/>
                      <a:pt x="225" y="143"/>
                      <a:pt x="225" y="143"/>
                    </a:cubicBezTo>
                    <a:cubicBezTo>
                      <a:pt x="223" y="148"/>
                      <a:pt x="223" y="148"/>
                      <a:pt x="223" y="148"/>
                    </a:cubicBezTo>
                    <a:cubicBezTo>
                      <a:pt x="227" y="146"/>
                      <a:pt x="227" y="146"/>
                      <a:pt x="227" y="146"/>
                    </a:cubicBezTo>
                    <a:cubicBezTo>
                      <a:pt x="227" y="146"/>
                      <a:pt x="227" y="146"/>
                      <a:pt x="228" y="146"/>
                    </a:cubicBezTo>
                    <a:cubicBezTo>
                      <a:pt x="216" y="152"/>
                      <a:pt x="217" y="158"/>
                      <a:pt x="217" y="158"/>
                    </a:cubicBezTo>
                    <a:cubicBezTo>
                      <a:pt x="218" y="152"/>
                      <a:pt x="223" y="149"/>
                      <a:pt x="229" y="148"/>
                    </a:cubicBezTo>
                    <a:cubicBezTo>
                      <a:pt x="227" y="151"/>
                      <a:pt x="227" y="151"/>
                      <a:pt x="227" y="151"/>
                    </a:cubicBezTo>
                    <a:cubicBezTo>
                      <a:pt x="217" y="157"/>
                      <a:pt x="218" y="162"/>
                      <a:pt x="218" y="162"/>
                    </a:cubicBezTo>
                    <a:cubicBezTo>
                      <a:pt x="219" y="157"/>
                      <a:pt x="222" y="155"/>
                      <a:pt x="226" y="153"/>
                    </a:cubicBezTo>
                    <a:cubicBezTo>
                      <a:pt x="225" y="154"/>
                      <a:pt x="225" y="154"/>
                      <a:pt x="225" y="154"/>
                    </a:cubicBezTo>
                    <a:cubicBezTo>
                      <a:pt x="231" y="152"/>
                      <a:pt x="231" y="152"/>
                      <a:pt x="231" y="152"/>
                    </a:cubicBezTo>
                    <a:cubicBezTo>
                      <a:pt x="232" y="152"/>
                      <a:pt x="232" y="151"/>
                      <a:pt x="233" y="151"/>
                    </a:cubicBezTo>
                    <a:cubicBezTo>
                      <a:pt x="233" y="152"/>
                      <a:pt x="233" y="152"/>
                      <a:pt x="234" y="152"/>
                    </a:cubicBezTo>
                    <a:cubicBezTo>
                      <a:pt x="229" y="157"/>
                      <a:pt x="229" y="157"/>
                      <a:pt x="229" y="157"/>
                    </a:cubicBezTo>
                    <a:cubicBezTo>
                      <a:pt x="235" y="154"/>
                      <a:pt x="235" y="154"/>
                      <a:pt x="235" y="154"/>
                    </a:cubicBezTo>
                    <a:cubicBezTo>
                      <a:pt x="236" y="154"/>
                      <a:pt x="236" y="154"/>
                      <a:pt x="236" y="155"/>
                    </a:cubicBezTo>
                    <a:cubicBezTo>
                      <a:pt x="232" y="157"/>
                      <a:pt x="232" y="157"/>
                      <a:pt x="232" y="157"/>
                    </a:cubicBezTo>
                    <a:cubicBezTo>
                      <a:pt x="237" y="158"/>
                      <a:pt x="237" y="158"/>
                      <a:pt x="237" y="158"/>
                    </a:cubicBezTo>
                    <a:cubicBezTo>
                      <a:pt x="234" y="160"/>
                      <a:pt x="231" y="162"/>
                      <a:pt x="228" y="162"/>
                    </a:cubicBezTo>
                    <a:cubicBezTo>
                      <a:pt x="228" y="162"/>
                      <a:pt x="234" y="165"/>
                      <a:pt x="242" y="163"/>
                    </a:cubicBezTo>
                    <a:cubicBezTo>
                      <a:pt x="240" y="168"/>
                      <a:pt x="240" y="168"/>
                      <a:pt x="240" y="168"/>
                    </a:cubicBezTo>
                    <a:cubicBezTo>
                      <a:pt x="246" y="165"/>
                      <a:pt x="246" y="165"/>
                      <a:pt x="246" y="165"/>
                    </a:cubicBezTo>
                    <a:cubicBezTo>
                      <a:pt x="246" y="166"/>
                      <a:pt x="247" y="166"/>
                      <a:pt x="247" y="166"/>
                    </a:cubicBezTo>
                    <a:cubicBezTo>
                      <a:pt x="244" y="170"/>
                      <a:pt x="244" y="170"/>
                      <a:pt x="244" y="170"/>
                    </a:cubicBezTo>
                    <a:cubicBezTo>
                      <a:pt x="250" y="169"/>
                      <a:pt x="250" y="169"/>
                      <a:pt x="250" y="169"/>
                    </a:cubicBezTo>
                    <a:cubicBezTo>
                      <a:pt x="250" y="169"/>
                      <a:pt x="250" y="169"/>
                      <a:pt x="250" y="169"/>
                    </a:cubicBezTo>
                    <a:cubicBezTo>
                      <a:pt x="248" y="172"/>
                      <a:pt x="246" y="174"/>
                      <a:pt x="243" y="174"/>
                    </a:cubicBezTo>
                    <a:cubicBezTo>
                      <a:pt x="243" y="174"/>
                      <a:pt x="247" y="175"/>
                      <a:pt x="251" y="176"/>
                    </a:cubicBezTo>
                    <a:cubicBezTo>
                      <a:pt x="250" y="179"/>
                      <a:pt x="250" y="179"/>
                      <a:pt x="250" y="179"/>
                    </a:cubicBezTo>
                    <a:cubicBezTo>
                      <a:pt x="258" y="179"/>
                      <a:pt x="258" y="179"/>
                      <a:pt x="258" y="179"/>
                    </a:cubicBezTo>
                    <a:cubicBezTo>
                      <a:pt x="258" y="180"/>
                      <a:pt x="259" y="180"/>
                      <a:pt x="260" y="181"/>
                    </a:cubicBezTo>
                    <a:cubicBezTo>
                      <a:pt x="256" y="185"/>
                      <a:pt x="256" y="185"/>
                      <a:pt x="256" y="185"/>
                    </a:cubicBezTo>
                    <a:cubicBezTo>
                      <a:pt x="259" y="185"/>
                      <a:pt x="259" y="185"/>
                      <a:pt x="259" y="185"/>
                    </a:cubicBezTo>
                    <a:cubicBezTo>
                      <a:pt x="245" y="191"/>
                      <a:pt x="247" y="197"/>
                      <a:pt x="247" y="197"/>
                    </a:cubicBezTo>
                    <a:cubicBezTo>
                      <a:pt x="247" y="190"/>
                      <a:pt x="254" y="188"/>
                      <a:pt x="261" y="187"/>
                    </a:cubicBezTo>
                    <a:cubicBezTo>
                      <a:pt x="255" y="191"/>
                      <a:pt x="255" y="191"/>
                      <a:pt x="255" y="191"/>
                    </a:cubicBezTo>
                    <a:cubicBezTo>
                      <a:pt x="267" y="191"/>
                      <a:pt x="267" y="191"/>
                      <a:pt x="267" y="191"/>
                    </a:cubicBezTo>
                    <a:cubicBezTo>
                      <a:pt x="267" y="191"/>
                      <a:pt x="268" y="192"/>
                      <a:pt x="268" y="192"/>
                    </a:cubicBezTo>
                    <a:cubicBezTo>
                      <a:pt x="259" y="193"/>
                      <a:pt x="259" y="193"/>
                      <a:pt x="259" y="193"/>
                    </a:cubicBezTo>
                    <a:cubicBezTo>
                      <a:pt x="259" y="193"/>
                      <a:pt x="266" y="198"/>
                      <a:pt x="271" y="201"/>
                    </a:cubicBezTo>
                    <a:cubicBezTo>
                      <a:pt x="270" y="203"/>
                      <a:pt x="266" y="202"/>
                      <a:pt x="260" y="200"/>
                    </a:cubicBezTo>
                    <a:cubicBezTo>
                      <a:pt x="260" y="200"/>
                      <a:pt x="269" y="205"/>
                      <a:pt x="277" y="208"/>
                    </a:cubicBezTo>
                    <a:cubicBezTo>
                      <a:pt x="275" y="211"/>
                      <a:pt x="273" y="213"/>
                      <a:pt x="273" y="213"/>
                    </a:cubicBezTo>
                    <a:cubicBezTo>
                      <a:pt x="283" y="214"/>
                      <a:pt x="283" y="214"/>
                      <a:pt x="283" y="214"/>
                    </a:cubicBezTo>
                    <a:cubicBezTo>
                      <a:pt x="284" y="216"/>
                      <a:pt x="285" y="217"/>
                      <a:pt x="285" y="219"/>
                    </a:cubicBezTo>
                    <a:cubicBezTo>
                      <a:pt x="282" y="223"/>
                      <a:pt x="278" y="227"/>
                      <a:pt x="271" y="228"/>
                    </a:cubicBezTo>
                    <a:cubicBezTo>
                      <a:pt x="271" y="228"/>
                      <a:pt x="278" y="227"/>
                      <a:pt x="284" y="225"/>
                    </a:cubicBezTo>
                    <a:cubicBezTo>
                      <a:pt x="281" y="231"/>
                      <a:pt x="281" y="231"/>
                      <a:pt x="281" y="231"/>
                    </a:cubicBezTo>
                    <a:cubicBezTo>
                      <a:pt x="290" y="228"/>
                      <a:pt x="290" y="228"/>
                      <a:pt x="290" y="228"/>
                    </a:cubicBezTo>
                    <a:cubicBezTo>
                      <a:pt x="291" y="229"/>
                      <a:pt x="291" y="230"/>
                      <a:pt x="292" y="230"/>
                    </a:cubicBezTo>
                    <a:cubicBezTo>
                      <a:pt x="286" y="237"/>
                      <a:pt x="286" y="237"/>
                      <a:pt x="286" y="237"/>
                    </a:cubicBezTo>
                    <a:cubicBezTo>
                      <a:pt x="294" y="234"/>
                      <a:pt x="294" y="234"/>
                      <a:pt x="294" y="234"/>
                    </a:cubicBezTo>
                    <a:cubicBezTo>
                      <a:pt x="294" y="235"/>
                      <a:pt x="294" y="235"/>
                      <a:pt x="294" y="236"/>
                    </a:cubicBezTo>
                    <a:cubicBezTo>
                      <a:pt x="288" y="242"/>
                      <a:pt x="288" y="242"/>
                      <a:pt x="288" y="242"/>
                    </a:cubicBezTo>
                    <a:cubicBezTo>
                      <a:pt x="294" y="241"/>
                      <a:pt x="294" y="241"/>
                      <a:pt x="294" y="241"/>
                    </a:cubicBezTo>
                    <a:cubicBezTo>
                      <a:pt x="293" y="242"/>
                      <a:pt x="291" y="243"/>
                      <a:pt x="289" y="244"/>
                    </a:cubicBezTo>
                    <a:cubicBezTo>
                      <a:pt x="289" y="244"/>
                      <a:pt x="290" y="245"/>
                      <a:pt x="291" y="246"/>
                    </a:cubicBezTo>
                    <a:cubicBezTo>
                      <a:pt x="288" y="248"/>
                      <a:pt x="288" y="248"/>
                      <a:pt x="288" y="248"/>
                    </a:cubicBezTo>
                    <a:cubicBezTo>
                      <a:pt x="294" y="249"/>
                      <a:pt x="294" y="249"/>
                      <a:pt x="294" y="249"/>
                    </a:cubicBezTo>
                    <a:cubicBezTo>
                      <a:pt x="295" y="250"/>
                      <a:pt x="296" y="251"/>
                      <a:pt x="297" y="251"/>
                    </a:cubicBezTo>
                    <a:cubicBezTo>
                      <a:pt x="292" y="253"/>
                      <a:pt x="292" y="253"/>
                      <a:pt x="292" y="253"/>
                    </a:cubicBezTo>
                    <a:cubicBezTo>
                      <a:pt x="303" y="258"/>
                      <a:pt x="303" y="258"/>
                      <a:pt x="303" y="258"/>
                    </a:cubicBezTo>
                    <a:cubicBezTo>
                      <a:pt x="303" y="258"/>
                      <a:pt x="303" y="259"/>
                      <a:pt x="303" y="259"/>
                    </a:cubicBezTo>
                    <a:cubicBezTo>
                      <a:pt x="302" y="259"/>
                      <a:pt x="301" y="260"/>
                      <a:pt x="301" y="261"/>
                    </a:cubicBezTo>
                    <a:cubicBezTo>
                      <a:pt x="295" y="260"/>
                      <a:pt x="295" y="260"/>
                      <a:pt x="295" y="260"/>
                    </a:cubicBezTo>
                    <a:cubicBezTo>
                      <a:pt x="298" y="262"/>
                      <a:pt x="298" y="262"/>
                      <a:pt x="298" y="262"/>
                    </a:cubicBezTo>
                    <a:cubicBezTo>
                      <a:pt x="296" y="263"/>
                      <a:pt x="294" y="264"/>
                      <a:pt x="291" y="262"/>
                    </a:cubicBezTo>
                    <a:cubicBezTo>
                      <a:pt x="291" y="262"/>
                      <a:pt x="296" y="265"/>
                      <a:pt x="302" y="264"/>
                    </a:cubicBezTo>
                    <a:cubicBezTo>
                      <a:pt x="304" y="265"/>
                      <a:pt x="304" y="265"/>
                      <a:pt x="304" y="265"/>
                    </a:cubicBezTo>
                    <a:cubicBezTo>
                      <a:pt x="305" y="266"/>
                      <a:pt x="305" y="266"/>
                      <a:pt x="305" y="267"/>
                    </a:cubicBezTo>
                    <a:cubicBezTo>
                      <a:pt x="305" y="267"/>
                      <a:pt x="305" y="267"/>
                      <a:pt x="304" y="268"/>
                    </a:cubicBezTo>
                    <a:cubicBezTo>
                      <a:pt x="295" y="269"/>
                      <a:pt x="295" y="269"/>
                      <a:pt x="295" y="269"/>
                    </a:cubicBezTo>
                    <a:cubicBezTo>
                      <a:pt x="301" y="272"/>
                      <a:pt x="301" y="272"/>
                      <a:pt x="301" y="272"/>
                    </a:cubicBezTo>
                    <a:cubicBezTo>
                      <a:pt x="301" y="274"/>
                      <a:pt x="300" y="275"/>
                      <a:pt x="299" y="276"/>
                    </a:cubicBezTo>
                    <a:cubicBezTo>
                      <a:pt x="300" y="275"/>
                      <a:pt x="301" y="274"/>
                      <a:pt x="302" y="272"/>
                    </a:cubicBezTo>
                    <a:cubicBezTo>
                      <a:pt x="304" y="274"/>
                      <a:pt x="304" y="274"/>
                      <a:pt x="304" y="274"/>
                    </a:cubicBezTo>
                    <a:cubicBezTo>
                      <a:pt x="304" y="274"/>
                      <a:pt x="304" y="274"/>
                      <a:pt x="303" y="274"/>
                    </a:cubicBezTo>
                    <a:cubicBezTo>
                      <a:pt x="303" y="274"/>
                      <a:pt x="304" y="274"/>
                      <a:pt x="304" y="274"/>
                    </a:cubicBezTo>
                    <a:cubicBezTo>
                      <a:pt x="307" y="275"/>
                      <a:pt x="307" y="275"/>
                      <a:pt x="307" y="275"/>
                    </a:cubicBezTo>
                    <a:cubicBezTo>
                      <a:pt x="307" y="276"/>
                      <a:pt x="307" y="277"/>
                      <a:pt x="307" y="277"/>
                    </a:cubicBezTo>
                    <a:cubicBezTo>
                      <a:pt x="300" y="276"/>
                      <a:pt x="300" y="276"/>
                      <a:pt x="300" y="276"/>
                    </a:cubicBezTo>
                    <a:cubicBezTo>
                      <a:pt x="307" y="280"/>
                      <a:pt x="307" y="280"/>
                      <a:pt x="307" y="280"/>
                    </a:cubicBezTo>
                    <a:cubicBezTo>
                      <a:pt x="307" y="280"/>
                      <a:pt x="307" y="280"/>
                      <a:pt x="307" y="281"/>
                    </a:cubicBezTo>
                    <a:cubicBezTo>
                      <a:pt x="304" y="284"/>
                      <a:pt x="299" y="287"/>
                      <a:pt x="293" y="288"/>
                    </a:cubicBezTo>
                    <a:cubicBezTo>
                      <a:pt x="293" y="288"/>
                      <a:pt x="300" y="290"/>
                      <a:pt x="308" y="285"/>
                    </a:cubicBezTo>
                    <a:cubicBezTo>
                      <a:pt x="308" y="286"/>
                      <a:pt x="308" y="286"/>
                      <a:pt x="308" y="287"/>
                    </a:cubicBezTo>
                    <a:cubicBezTo>
                      <a:pt x="303" y="291"/>
                      <a:pt x="303" y="291"/>
                      <a:pt x="303" y="291"/>
                    </a:cubicBezTo>
                    <a:cubicBezTo>
                      <a:pt x="308" y="291"/>
                      <a:pt x="308" y="291"/>
                      <a:pt x="308" y="291"/>
                    </a:cubicBezTo>
                    <a:cubicBezTo>
                      <a:pt x="308" y="292"/>
                      <a:pt x="308" y="293"/>
                      <a:pt x="308" y="294"/>
                    </a:cubicBezTo>
                    <a:cubicBezTo>
                      <a:pt x="304" y="297"/>
                      <a:pt x="304" y="297"/>
                      <a:pt x="304" y="297"/>
                    </a:cubicBezTo>
                    <a:cubicBezTo>
                      <a:pt x="306" y="299"/>
                      <a:pt x="306" y="299"/>
                      <a:pt x="306" y="299"/>
                    </a:cubicBezTo>
                    <a:cubicBezTo>
                      <a:pt x="304" y="302"/>
                      <a:pt x="302" y="305"/>
                      <a:pt x="300" y="307"/>
                    </a:cubicBezTo>
                    <a:cubicBezTo>
                      <a:pt x="302" y="305"/>
                      <a:pt x="304" y="302"/>
                      <a:pt x="306" y="300"/>
                    </a:cubicBezTo>
                    <a:cubicBezTo>
                      <a:pt x="307" y="301"/>
                      <a:pt x="307" y="301"/>
                      <a:pt x="307" y="301"/>
                    </a:cubicBezTo>
                    <a:cubicBezTo>
                      <a:pt x="306" y="303"/>
                      <a:pt x="306" y="305"/>
                      <a:pt x="305" y="307"/>
                    </a:cubicBezTo>
                    <a:cubicBezTo>
                      <a:pt x="300" y="310"/>
                      <a:pt x="300" y="310"/>
                      <a:pt x="300" y="310"/>
                    </a:cubicBezTo>
                    <a:cubicBezTo>
                      <a:pt x="303" y="310"/>
                      <a:pt x="303" y="310"/>
                      <a:pt x="303" y="310"/>
                    </a:cubicBezTo>
                    <a:cubicBezTo>
                      <a:pt x="303" y="311"/>
                      <a:pt x="302" y="312"/>
                      <a:pt x="302" y="314"/>
                    </a:cubicBezTo>
                    <a:cubicBezTo>
                      <a:pt x="297" y="315"/>
                      <a:pt x="297" y="315"/>
                      <a:pt x="297" y="315"/>
                    </a:cubicBezTo>
                    <a:cubicBezTo>
                      <a:pt x="300" y="317"/>
                      <a:pt x="300" y="317"/>
                      <a:pt x="300" y="317"/>
                    </a:cubicBezTo>
                    <a:cubicBezTo>
                      <a:pt x="299" y="319"/>
                      <a:pt x="298" y="321"/>
                      <a:pt x="297" y="323"/>
                    </a:cubicBezTo>
                    <a:cubicBezTo>
                      <a:pt x="292" y="328"/>
                      <a:pt x="292" y="328"/>
                      <a:pt x="292" y="328"/>
                    </a:cubicBezTo>
                    <a:cubicBezTo>
                      <a:pt x="292" y="328"/>
                      <a:pt x="293" y="328"/>
                      <a:pt x="295" y="327"/>
                    </a:cubicBezTo>
                    <a:cubicBezTo>
                      <a:pt x="285" y="343"/>
                      <a:pt x="271" y="359"/>
                      <a:pt x="250" y="374"/>
                    </a:cubicBezTo>
                    <a:cubicBezTo>
                      <a:pt x="246" y="376"/>
                      <a:pt x="243" y="378"/>
                      <a:pt x="240" y="380"/>
                    </a:cubicBezTo>
                    <a:cubicBezTo>
                      <a:pt x="230" y="384"/>
                      <a:pt x="219" y="388"/>
                      <a:pt x="207" y="391"/>
                    </a:cubicBezTo>
                    <a:cubicBezTo>
                      <a:pt x="182" y="397"/>
                      <a:pt x="159" y="397"/>
                      <a:pt x="141" y="391"/>
                    </a:cubicBezTo>
                    <a:cubicBezTo>
                      <a:pt x="142" y="392"/>
                      <a:pt x="142" y="392"/>
                      <a:pt x="142" y="392"/>
                    </a:cubicBezTo>
                    <a:cubicBezTo>
                      <a:pt x="91" y="374"/>
                      <a:pt x="45" y="327"/>
                      <a:pt x="36" y="275"/>
                    </a:cubicBezTo>
                    <a:cubicBezTo>
                      <a:pt x="28" y="228"/>
                      <a:pt x="34" y="162"/>
                      <a:pt x="112" y="129"/>
                    </a:cubicBezTo>
                    <a:cubicBezTo>
                      <a:pt x="125" y="124"/>
                      <a:pt x="144" y="119"/>
                      <a:pt x="164" y="117"/>
                    </a:cubicBezTo>
                    <a:cubicBezTo>
                      <a:pt x="164" y="117"/>
                      <a:pt x="164" y="118"/>
                      <a:pt x="164" y="118"/>
                    </a:cubicBezTo>
                    <a:cubicBezTo>
                      <a:pt x="164" y="117"/>
                      <a:pt x="164" y="117"/>
                      <a:pt x="165" y="117"/>
                    </a:cubicBezTo>
                    <a:cubicBezTo>
                      <a:pt x="170" y="116"/>
                      <a:pt x="176" y="116"/>
                      <a:pt x="181" y="116"/>
                    </a:cubicBezTo>
                    <a:close/>
                    <a:moveTo>
                      <a:pt x="300" y="344"/>
                    </a:moveTo>
                    <a:cubicBezTo>
                      <a:pt x="300" y="344"/>
                      <a:pt x="302" y="341"/>
                      <a:pt x="305" y="337"/>
                    </a:cubicBezTo>
                    <a:cubicBezTo>
                      <a:pt x="304" y="339"/>
                      <a:pt x="302" y="342"/>
                      <a:pt x="300" y="344"/>
                    </a:cubicBezTo>
                    <a:close/>
                    <a:moveTo>
                      <a:pt x="330" y="322"/>
                    </a:moveTo>
                    <a:cubicBezTo>
                      <a:pt x="329" y="320"/>
                      <a:pt x="329" y="319"/>
                      <a:pt x="328" y="317"/>
                    </a:cubicBezTo>
                    <a:cubicBezTo>
                      <a:pt x="329" y="320"/>
                      <a:pt x="330" y="322"/>
                      <a:pt x="330" y="322"/>
                    </a:cubicBezTo>
                    <a:close/>
                    <a:moveTo>
                      <a:pt x="180" y="451"/>
                    </a:moveTo>
                    <a:cubicBezTo>
                      <a:pt x="180" y="449"/>
                      <a:pt x="180" y="448"/>
                      <a:pt x="180" y="446"/>
                    </a:cubicBezTo>
                    <a:cubicBezTo>
                      <a:pt x="180" y="449"/>
                      <a:pt x="180" y="451"/>
                      <a:pt x="180" y="451"/>
                    </a:cubicBezTo>
                    <a:close/>
                    <a:moveTo>
                      <a:pt x="22" y="107"/>
                    </a:moveTo>
                    <a:cubicBezTo>
                      <a:pt x="22" y="107"/>
                      <a:pt x="25" y="109"/>
                      <a:pt x="30" y="111"/>
                    </a:cubicBezTo>
                    <a:cubicBezTo>
                      <a:pt x="27" y="110"/>
                      <a:pt x="24" y="109"/>
                      <a:pt x="22" y="107"/>
                    </a:cubicBezTo>
                    <a:close/>
                    <a:moveTo>
                      <a:pt x="276" y="138"/>
                    </a:moveTo>
                    <a:cubicBezTo>
                      <a:pt x="276" y="138"/>
                      <a:pt x="277" y="139"/>
                      <a:pt x="277" y="139"/>
                    </a:cubicBezTo>
                    <a:cubicBezTo>
                      <a:pt x="277" y="139"/>
                      <a:pt x="277" y="138"/>
                      <a:pt x="276" y="138"/>
                    </a:cubicBezTo>
                    <a:close/>
                    <a:moveTo>
                      <a:pt x="330" y="312"/>
                    </a:moveTo>
                    <a:cubicBezTo>
                      <a:pt x="329" y="310"/>
                      <a:pt x="328" y="309"/>
                      <a:pt x="328" y="308"/>
                    </a:cubicBezTo>
                    <a:cubicBezTo>
                      <a:pt x="329" y="310"/>
                      <a:pt x="330" y="312"/>
                      <a:pt x="330" y="312"/>
                    </a:cubicBezTo>
                    <a:close/>
                    <a:moveTo>
                      <a:pt x="193" y="71"/>
                    </a:moveTo>
                    <a:cubicBezTo>
                      <a:pt x="193" y="71"/>
                      <a:pt x="193" y="73"/>
                      <a:pt x="195" y="77"/>
                    </a:cubicBezTo>
                    <a:cubicBezTo>
                      <a:pt x="194" y="75"/>
                      <a:pt x="193" y="73"/>
                      <a:pt x="193" y="71"/>
                    </a:cubicBezTo>
                    <a:close/>
                    <a:moveTo>
                      <a:pt x="205" y="79"/>
                    </a:moveTo>
                    <a:cubicBezTo>
                      <a:pt x="205" y="79"/>
                      <a:pt x="206" y="81"/>
                      <a:pt x="207" y="84"/>
                    </a:cubicBezTo>
                    <a:cubicBezTo>
                      <a:pt x="206" y="82"/>
                      <a:pt x="206" y="81"/>
                      <a:pt x="205" y="79"/>
                    </a:cubicBezTo>
                    <a:close/>
                  </a:path>
                </a:pathLst>
              </a:custGeom>
              <a:solidFill>
                <a:srgbClr val="6D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51">
                <a:extLst>
                  <a:ext uri="{FF2B5EF4-FFF2-40B4-BE49-F238E27FC236}">
                    <a16:creationId xmlns:a16="http://schemas.microsoft.com/office/drawing/2014/main" id="{E9E20022-AF19-4945-BEE5-13B998C13AA2}"/>
                  </a:ext>
                </a:extLst>
              </p:cNvPr>
              <p:cNvSpPr>
                <a:spLocks/>
              </p:cNvSpPr>
              <p:nvPr/>
            </p:nvSpPr>
            <p:spPr bwMode="auto">
              <a:xfrm>
                <a:off x="4157213" y="2401014"/>
                <a:ext cx="1028755" cy="1038222"/>
              </a:xfrm>
              <a:custGeom>
                <a:avLst/>
                <a:gdLst>
                  <a:gd name="T0" fmla="*/ 117 w 331"/>
                  <a:gd name="T1" fmla="*/ 27 h 334"/>
                  <a:gd name="T2" fmla="*/ 28 w 331"/>
                  <a:gd name="T3" fmla="*/ 216 h 334"/>
                  <a:gd name="T4" fmla="*/ 215 w 331"/>
                  <a:gd name="T5" fmla="*/ 307 h 334"/>
                  <a:gd name="T6" fmla="*/ 304 w 331"/>
                  <a:gd name="T7" fmla="*/ 118 h 334"/>
                  <a:gd name="T8" fmla="*/ 117 w 331"/>
                  <a:gd name="T9" fmla="*/ 27 h 334"/>
                </a:gdLst>
                <a:ahLst/>
                <a:cxnLst>
                  <a:cxn ang="0">
                    <a:pos x="T0" y="T1"/>
                  </a:cxn>
                  <a:cxn ang="0">
                    <a:pos x="T2" y="T3"/>
                  </a:cxn>
                  <a:cxn ang="0">
                    <a:pos x="T4" y="T5"/>
                  </a:cxn>
                  <a:cxn ang="0">
                    <a:pos x="T6" y="T7"/>
                  </a:cxn>
                  <a:cxn ang="0">
                    <a:pos x="T8" y="T9"/>
                  </a:cxn>
                </a:cxnLst>
                <a:rect l="0" t="0" r="r" b="b"/>
                <a:pathLst>
                  <a:path w="331" h="334">
                    <a:moveTo>
                      <a:pt x="117" y="27"/>
                    </a:moveTo>
                    <a:cubicBezTo>
                      <a:pt x="40" y="54"/>
                      <a:pt x="0" y="138"/>
                      <a:pt x="28" y="216"/>
                    </a:cubicBezTo>
                    <a:cubicBezTo>
                      <a:pt x="55" y="293"/>
                      <a:pt x="139" y="334"/>
                      <a:pt x="215" y="307"/>
                    </a:cubicBezTo>
                    <a:cubicBezTo>
                      <a:pt x="291" y="280"/>
                      <a:pt x="331" y="196"/>
                      <a:pt x="304" y="118"/>
                    </a:cubicBezTo>
                    <a:cubicBezTo>
                      <a:pt x="277" y="41"/>
                      <a:pt x="193" y="0"/>
                      <a:pt x="117"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52">
                <a:extLst>
                  <a:ext uri="{FF2B5EF4-FFF2-40B4-BE49-F238E27FC236}">
                    <a16:creationId xmlns:a16="http://schemas.microsoft.com/office/drawing/2014/main" id="{37847C03-1F1D-4405-A31C-5B01CE8D76DC}"/>
                  </a:ext>
                </a:extLst>
              </p:cNvPr>
              <p:cNvSpPr>
                <a:spLocks noEditPoints="1"/>
              </p:cNvSpPr>
              <p:nvPr/>
            </p:nvSpPr>
            <p:spPr bwMode="auto">
              <a:xfrm>
                <a:off x="4169836" y="2385235"/>
                <a:ext cx="1128160" cy="1184961"/>
              </a:xfrm>
              <a:custGeom>
                <a:avLst/>
                <a:gdLst>
                  <a:gd name="T0" fmla="*/ 110 w 363"/>
                  <a:gd name="T1" fmla="*/ 8 h 381"/>
                  <a:gd name="T2" fmla="*/ 98 w 363"/>
                  <a:gd name="T3" fmla="*/ 33 h 381"/>
                  <a:gd name="T4" fmla="*/ 54 w 363"/>
                  <a:gd name="T5" fmla="*/ 67 h 381"/>
                  <a:gd name="T6" fmla="*/ 35 w 363"/>
                  <a:gd name="T7" fmla="*/ 263 h 381"/>
                  <a:gd name="T8" fmla="*/ 241 w 363"/>
                  <a:gd name="T9" fmla="*/ 318 h 381"/>
                  <a:gd name="T10" fmla="*/ 300 w 363"/>
                  <a:gd name="T11" fmla="*/ 243 h 381"/>
                  <a:gd name="T12" fmla="*/ 313 w 363"/>
                  <a:gd name="T13" fmla="*/ 282 h 381"/>
                  <a:gd name="T14" fmla="*/ 308 w 363"/>
                  <a:gd name="T15" fmla="*/ 201 h 381"/>
                  <a:gd name="T16" fmla="*/ 354 w 363"/>
                  <a:gd name="T17" fmla="*/ 259 h 381"/>
                  <a:gd name="T18" fmla="*/ 308 w 363"/>
                  <a:gd name="T19" fmla="*/ 170 h 381"/>
                  <a:gd name="T20" fmla="*/ 346 w 363"/>
                  <a:gd name="T21" fmla="*/ 187 h 381"/>
                  <a:gd name="T22" fmla="*/ 305 w 363"/>
                  <a:gd name="T23" fmla="*/ 143 h 381"/>
                  <a:gd name="T24" fmla="*/ 327 w 363"/>
                  <a:gd name="T25" fmla="*/ 135 h 381"/>
                  <a:gd name="T26" fmla="*/ 296 w 363"/>
                  <a:gd name="T27" fmla="*/ 113 h 381"/>
                  <a:gd name="T28" fmla="*/ 297 w 363"/>
                  <a:gd name="T29" fmla="*/ 115 h 381"/>
                  <a:gd name="T30" fmla="*/ 290 w 363"/>
                  <a:gd name="T31" fmla="*/ 99 h 381"/>
                  <a:gd name="T32" fmla="*/ 288 w 363"/>
                  <a:gd name="T33" fmla="*/ 239 h 381"/>
                  <a:gd name="T34" fmla="*/ 199 w 363"/>
                  <a:gd name="T35" fmla="*/ 310 h 381"/>
                  <a:gd name="T36" fmla="*/ 172 w 363"/>
                  <a:gd name="T37" fmla="*/ 314 h 381"/>
                  <a:gd name="T38" fmla="*/ 161 w 363"/>
                  <a:gd name="T39" fmla="*/ 339 h 381"/>
                  <a:gd name="T40" fmla="*/ 133 w 363"/>
                  <a:gd name="T41" fmla="*/ 320 h 381"/>
                  <a:gd name="T42" fmla="*/ 136 w 363"/>
                  <a:gd name="T43" fmla="*/ 313 h 381"/>
                  <a:gd name="T44" fmla="*/ 43 w 363"/>
                  <a:gd name="T45" fmla="*/ 248 h 381"/>
                  <a:gd name="T46" fmla="*/ 59 w 363"/>
                  <a:gd name="T47" fmla="*/ 70 h 381"/>
                  <a:gd name="T48" fmla="*/ 99 w 363"/>
                  <a:gd name="T49" fmla="*/ 40 h 381"/>
                  <a:gd name="T50" fmla="*/ 103 w 363"/>
                  <a:gd name="T51" fmla="*/ 41 h 381"/>
                  <a:gd name="T52" fmla="*/ 114 w 363"/>
                  <a:gd name="T53" fmla="*/ 13 h 381"/>
                  <a:gd name="T54" fmla="*/ 137 w 363"/>
                  <a:gd name="T55" fmla="*/ 32 h 381"/>
                  <a:gd name="T56" fmla="*/ 138 w 363"/>
                  <a:gd name="T57" fmla="*/ 40 h 381"/>
                  <a:gd name="T58" fmla="*/ 140 w 363"/>
                  <a:gd name="T59" fmla="*/ 32 h 381"/>
                  <a:gd name="T60" fmla="*/ 265 w 363"/>
                  <a:gd name="T61" fmla="*/ 78 h 381"/>
                  <a:gd name="T62" fmla="*/ 207 w 363"/>
                  <a:gd name="T63" fmla="*/ 32 h 381"/>
                  <a:gd name="T64" fmla="*/ 188 w 363"/>
                  <a:gd name="T65" fmla="*/ 11 h 381"/>
                  <a:gd name="T66" fmla="*/ 190 w 363"/>
                  <a:gd name="T67" fmla="*/ 25 h 381"/>
                  <a:gd name="T68" fmla="*/ 159 w 363"/>
                  <a:gd name="T69" fmla="*/ 0 h 381"/>
                  <a:gd name="T70" fmla="*/ 165 w 363"/>
                  <a:gd name="T71" fmla="*/ 24 h 381"/>
                  <a:gd name="T72" fmla="*/ 140 w 363"/>
                  <a:gd name="T73" fmla="*/ 24 h 381"/>
                  <a:gd name="T74" fmla="*/ 140 w 363"/>
                  <a:gd name="T75" fmla="*/ 24 h 381"/>
                  <a:gd name="T76" fmla="*/ 110 w 363"/>
                  <a:gd name="T77" fmla="*/ 8 h 381"/>
                  <a:gd name="T78" fmla="*/ 277 w 363"/>
                  <a:gd name="T79" fmla="*/ 97 h 381"/>
                  <a:gd name="T80" fmla="*/ 274 w 363"/>
                  <a:gd name="T81" fmla="*/ 89 h 381"/>
                  <a:gd name="T82" fmla="*/ 257 w 363"/>
                  <a:gd name="T83" fmla="*/ 114 h 381"/>
                  <a:gd name="T84" fmla="*/ 273 w 363"/>
                  <a:gd name="T85" fmla="*/ 108 h 381"/>
                  <a:gd name="T86" fmla="*/ 260 w 363"/>
                  <a:gd name="T87" fmla="*/ 120 h 381"/>
                  <a:gd name="T88" fmla="*/ 277 w 363"/>
                  <a:gd name="T89" fmla="*/ 114 h 381"/>
                  <a:gd name="T90" fmla="*/ 277 w 363"/>
                  <a:gd name="T91" fmla="*/ 9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3" h="381">
                    <a:moveTo>
                      <a:pt x="110" y="8"/>
                    </a:moveTo>
                    <a:cubicBezTo>
                      <a:pt x="100" y="12"/>
                      <a:pt x="97" y="20"/>
                      <a:pt x="98" y="33"/>
                    </a:cubicBezTo>
                    <a:cubicBezTo>
                      <a:pt x="82" y="39"/>
                      <a:pt x="68" y="51"/>
                      <a:pt x="54" y="67"/>
                    </a:cubicBezTo>
                    <a:cubicBezTo>
                      <a:pt x="11" y="122"/>
                      <a:pt x="0" y="202"/>
                      <a:pt x="35" y="263"/>
                    </a:cubicBezTo>
                    <a:cubicBezTo>
                      <a:pt x="57" y="303"/>
                      <a:pt x="123" y="381"/>
                      <a:pt x="241" y="318"/>
                    </a:cubicBezTo>
                    <a:cubicBezTo>
                      <a:pt x="272" y="296"/>
                      <a:pt x="290" y="270"/>
                      <a:pt x="300" y="243"/>
                    </a:cubicBezTo>
                    <a:cubicBezTo>
                      <a:pt x="308" y="251"/>
                      <a:pt x="313" y="282"/>
                      <a:pt x="313" y="282"/>
                    </a:cubicBezTo>
                    <a:cubicBezTo>
                      <a:pt x="335" y="237"/>
                      <a:pt x="308" y="201"/>
                      <a:pt x="308" y="201"/>
                    </a:cubicBezTo>
                    <a:cubicBezTo>
                      <a:pt x="317" y="208"/>
                      <a:pt x="345" y="232"/>
                      <a:pt x="354" y="259"/>
                    </a:cubicBezTo>
                    <a:cubicBezTo>
                      <a:pt x="354" y="259"/>
                      <a:pt x="352" y="207"/>
                      <a:pt x="308" y="170"/>
                    </a:cubicBezTo>
                    <a:cubicBezTo>
                      <a:pt x="308" y="170"/>
                      <a:pt x="328" y="168"/>
                      <a:pt x="346" y="187"/>
                    </a:cubicBezTo>
                    <a:cubicBezTo>
                      <a:pt x="363" y="206"/>
                      <a:pt x="318" y="148"/>
                      <a:pt x="305" y="143"/>
                    </a:cubicBezTo>
                    <a:cubicBezTo>
                      <a:pt x="305" y="143"/>
                      <a:pt x="323" y="150"/>
                      <a:pt x="327" y="135"/>
                    </a:cubicBezTo>
                    <a:cubicBezTo>
                      <a:pt x="327" y="135"/>
                      <a:pt x="308" y="145"/>
                      <a:pt x="296" y="113"/>
                    </a:cubicBezTo>
                    <a:cubicBezTo>
                      <a:pt x="296" y="113"/>
                      <a:pt x="296" y="114"/>
                      <a:pt x="297" y="115"/>
                    </a:cubicBezTo>
                    <a:cubicBezTo>
                      <a:pt x="293" y="104"/>
                      <a:pt x="290" y="98"/>
                      <a:pt x="290" y="99"/>
                    </a:cubicBezTo>
                    <a:cubicBezTo>
                      <a:pt x="316" y="187"/>
                      <a:pt x="299" y="209"/>
                      <a:pt x="288" y="239"/>
                    </a:cubicBezTo>
                    <a:cubicBezTo>
                      <a:pt x="276" y="271"/>
                      <a:pt x="226" y="302"/>
                      <a:pt x="199" y="310"/>
                    </a:cubicBezTo>
                    <a:cubicBezTo>
                      <a:pt x="190" y="313"/>
                      <a:pt x="180" y="313"/>
                      <a:pt x="172" y="314"/>
                    </a:cubicBezTo>
                    <a:cubicBezTo>
                      <a:pt x="178" y="327"/>
                      <a:pt x="170" y="336"/>
                      <a:pt x="161" y="339"/>
                    </a:cubicBezTo>
                    <a:cubicBezTo>
                      <a:pt x="151" y="342"/>
                      <a:pt x="131" y="336"/>
                      <a:pt x="133" y="320"/>
                    </a:cubicBezTo>
                    <a:cubicBezTo>
                      <a:pt x="133" y="319"/>
                      <a:pt x="136" y="314"/>
                      <a:pt x="136" y="313"/>
                    </a:cubicBezTo>
                    <a:cubicBezTo>
                      <a:pt x="101" y="306"/>
                      <a:pt x="66" y="287"/>
                      <a:pt x="43" y="248"/>
                    </a:cubicBezTo>
                    <a:cubicBezTo>
                      <a:pt x="13" y="197"/>
                      <a:pt x="21" y="119"/>
                      <a:pt x="59" y="70"/>
                    </a:cubicBezTo>
                    <a:cubicBezTo>
                      <a:pt x="71" y="56"/>
                      <a:pt x="84" y="46"/>
                      <a:pt x="99" y="40"/>
                    </a:cubicBezTo>
                    <a:cubicBezTo>
                      <a:pt x="102" y="44"/>
                      <a:pt x="103" y="42"/>
                      <a:pt x="103" y="41"/>
                    </a:cubicBezTo>
                    <a:cubicBezTo>
                      <a:pt x="97" y="21"/>
                      <a:pt x="105" y="16"/>
                      <a:pt x="114" y="13"/>
                    </a:cubicBezTo>
                    <a:cubicBezTo>
                      <a:pt x="128" y="9"/>
                      <a:pt x="134" y="19"/>
                      <a:pt x="137" y="32"/>
                    </a:cubicBezTo>
                    <a:cubicBezTo>
                      <a:pt x="137" y="35"/>
                      <a:pt x="138" y="37"/>
                      <a:pt x="138" y="40"/>
                    </a:cubicBezTo>
                    <a:cubicBezTo>
                      <a:pt x="139" y="37"/>
                      <a:pt x="140" y="35"/>
                      <a:pt x="140" y="32"/>
                    </a:cubicBezTo>
                    <a:cubicBezTo>
                      <a:pt x="231" y="21"/>
                      <a:pt x="265" y="78"/>
                      <a:pt x="265" y="78"/>
                    </a:cubicBezTo>
                    <a:cubicBezTo>
                      <a:pt x="265" y="78"/>
                      <a:pt x="254" y="47"/>
                      <a:pt x="207" y="32"/>
                    </a:cubicBezTo>
                    <a:cubicBezTo>
                      <a:pt x="202" y="28"/>
                      <a:pt x="193" y="21"/>
                      <a:pt x="188" y="11"/>
                    </a:cubicBezTo>
                    <a:cubicBezTo>
                      <a:pt x="190" y="25"/>
                      <a:pt x="190" y="25"/>
                      <a:pt x="190" y="25"/>
                    </a:cubicBezTo>
                    <a:cubicBezTo>
                      <a:pt x="180" y="20"/>
                      <a:pt x="168" y="12"/>
                      <a:pt x="159" y="0"/>
                    </a:cubicBezTo>
                    <a:cubicBezTo>
                      <a:pt x="165" y="24"/>
                      <a:pt x="165" y="24"/>
                      <a:pt x="165" y="24"/>
                    </a:cubicBezTo>
                    <a:cubicBezTo>
                      <a:pt x="158" y="24"/>
                      <a:pt x="149" y="24"/>
                      <a:pt x="140" y="24"/>
                    </a:cubicBezTo>
                    <a:cubicBezTo>
                      <a:pt x="140" y="24"/>
                      <a:pt x="140" y="24"/>
                      <a:pt x="140" y="24"/>
                    </a:cubicBezTo>
                    <a:cubicBezTo>
                      <a:pt x="137" y="6"/>
                      <a:pt x="121" y="4"/>
                      <a:pt x="110" y="8"/>
                    </a:cubicBezTo>
                    <a:close/>
                    <a:moveTo>
                      <a:pt x="277" y="97"/>
                    </a:moveTo>
                    <a:cubicBezTo>
                      <a:pt x="277" y="92"/>
                      <a:pt x="274" y="89"/>
                      <a:pt x="274" y="89"/>
                    </a:cubicBezTo>
                    <a:cubicBezTo>
                      <a:pt x="274" y="89"/>
                      <a:pt x="273" y="111"/>
                      <a:pt x="257" y="114"/>
                    </a:cubicBezTo>
                    <a:cubicBezTo>
                      <a:pt x="257" y="114"/>
                      <a:pt x="266" y="117"/>
                      <a:pt x="273" y="108"/>
                    </a:cubicBezTo>
                    <a:cubicBezTo>
                      <a:pt x="271" y="114"/>
                      <a:pt x="267" y="119"/>
                      <a:pt x="260" y="120"/>
                    </a:cubicBezTo>
                    <a:cubicBezTo>
                      <a:pt x="260" y="120"/>
                      <a:pt x="269" y="124"/>
                      <a:pt x="277" y="114"/>
                    </a:cubicBezTo>
                    <a:cubicBezTo>
                      <a:pt x="283" y="106"/>
                      <a:pt x="280" y="99"/>
                      <a:pt x="277" y="9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53">
                <a:extLst>
                  <a:ext uri="{FF2B5EF4-FFF2-40B4-BE49-F238E27FC236}">
                    <a16:creationId xmlns:a16="http://schemas.microsoft.com/office/drawing/2014/main" id="{2A0F7109-DBC6-42D7-A20D-6819EF57C355}"/>
                  </a:ext>
                </a:extLst>
              </p:cNvPr>
              <p:cNvSpPr>
                <a:spLocks/>
              </p:cNvSpPr>
              <p:nvPr/>
            </p:nvSpPr>
            <p:spPr bwMode="auto">
              <a:xfrm>
                <a:off x="4614788" y="2839655"/>
                <a:ext cx="45758" cy="108871"/>
              </a:xfrm>
              <a:custGeom>
                <a:avLst/>
                <a:gdLst>
                  <a:gd name="T0" fmla="*/ 4 w 15"/>
                  <a:gd name="T1" fmla="*/ 0 h 35"/>
                  <a:gd name="T2" fmla="*/ 14 w 15"/>
                  <a:gd name="T3" fmla="*/ 16 h 35"/>
                  <a:gd name="T4" fmla="*/ 6 w 15"/>
                  <a:gd name="T5" fmla="*/ 31 h 35"/>
                  <a:gd name="T6" fmla="*/ 4 w 15"/>
                  <a:gd name="T7" fmla="*/ 0 h 35"/>
                </a:gdLst>
                <a:ahLst/>
                <a:cxnLst>
                  <a:cxn ang="0">
                    <a:pos x="T0" y="T1"/>
                  </a:cxn>
                  <a:cxn ang="0">
                    <a:pos x="T2" y="T3"/>
                  </a:cxn>
                  <a:cxn ang="0">
                    <a:pos x="T4" y="T5"/>
                  </a:cxn>
                  <a:cxn ang="0">
                    <a:pos x="T6" y="T7"/>
                  </a:cxn>
                </a:cxnLst>
                <a:rect l="0" t="0" r="r" b="b"/>
                <a:pathLst>
                  <a:path w="15" h="35">
                    <a:moveTo>
                      <a:pt x="4" y="0"/>
                    </a:moveTo>
                    <a:cubicBezTo>
                      <a:pt x="13" y="1"/>
                      <a:pt x="13" y="11"/>
                      <a:pt x="14" y="16"/>
                    </a:cubicBezTo>
                    <a:cubicBezTo>
                      <a:pt x="15" y="28"/>
                      <a:pt x="9" y="35"/>
                      <a:pt x="6" y="31"/>
                    </a:cubicBezTo>
                    <a:cubicBezTo>
                      <a:pt x="0" y="25"/>
                      <a:pt x="0" y="0"/>
                      <a:pt x="4" y="0"/>
                    </a:cubicBezTo>
                    <a:close/>
                  </a:path>
                </a:pathLst>
              </a:custGeom>
              <a:solidFill>
                <a:srgbClr val="FDB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54">
                <a:extLst>
                  <a:ext uri="{FF2B5EF4-FFF2-40B4-BE49-F238E27FC236}">
                    <a16:creationId xmlns:a16="http://schemas.microsoft.com/office/drawing/2014/main" id="{2CA7EF58-7709-4577-B410-60AF655A091C}"/>
                  </a:ext>
                </a:extLst>
              </p:cNvPr>
              <p:cNvSpPr>
                <a:spLocks/>
              </p:cNvSpPr>
              <p:nvPr/>
            </p:nvSpPr>
            <p:spPr bwMode="auto">
              <a:xfrm>
                <a:off x="4666858" y="2801786"/>
                <a:ext cx="67848" cy="63114"/>
              </a:xfrm>
              <a:custGeom>
                <a:avLst/>
                <a:gdLst>
                  <a:gd name="T0" fmla="*/ 17 w 22"/>
                  <a:gd name="T1" fmla="*/ 8 h 20"/>
                  <a:gd name="T2" fmla="*/ 12 w 22"/>
                  <a:gd name="T3" fmla="*/ 16 h 20"/>
                  <a:gd name="T4" fmla="*/ 10 w 22"/>
                  <a:gd name="T5" fmla="*/ 1 h 20"/>
                  <a:gd name="T6" fmla="*/ 17 w 22"/>
                  <a:gd name="T7" fmla="*/ 8 h 20"/>
                </a:gdLst>
                <a:ahLst/>
                <a:cxnLst>
                  <a:cxn ang="0">
                    <a:pos x="T0" y="T1"/>
                  </a:cxn>
                  <a:cxn ang="0">
                    <a:pos x="T2" y="T3"/>
                  </a:cxn>
                  <a:cxn ang="0">
                    <a:pos x="T4" y="T5"/>
                  </a:cxn>
                  <a:cxn ang="0">
                    <a:pos x="T6" y="T7"/>
                  </a:cxn>
                </a:cxnLst>
                <a:rect l="0" t="0" r="r" b="b"/>
                <a:pathLst>
                  <a:path w="22" h="20">
                    <a:moveTo>
                      <a:pt x="17" y="8"/>
                    </a:moveTo>
                    <a:cubicBezTo>
                      <a:pt x="22" y="20"/>
                      <a:pt x="14" y="17"/>
                      <a:pt x="12" y="16"/>
                    </a:cubicBezTo>
                    <a:cubicBezTo>
                      <a:pt x="8" y="13"/>
                      <a:pt x="0" y="0"/>
                      <a:pt x="10" y="1"/>
                    </a:cubicBezTo>
                    <a:cubicBezTo>
                      <a:pt x="14" y="1"/>
                      <a:pt x="16" y="3"/>
                      <a:pt x="1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55">
                <a:extLst>
                  <a:ext uri="{FF2B5EF4-FFF2-40B4-BE49-F238E27FC236}">
                    <a16:creationId xmlns:a16="http://schemas.microsoft.com/office/drawing/2014/main" id="{85D4CB16-EA6F-4B19-ABB4-6F89EF3885CE}"/>
                  </a:ext>
                </a:extLst>
              </p:cNvPr>
              <p:cNvSpPr>
                <a:spLocks/>
              </p:cNvSpPr>
              <p:nvPr/>
            </p:nvSpPr>
            <p:spPr bwMode="auto">
              <a:xfrm>
                <a:off x="4707882" y="2961148"/>
                <a:ext cx="39447" cy="89937"/>
              </a:xfrm>
              <a:custGeom>
                <a:avLst/>
                <a:gdLst>
                  <a:gd name="T0" fmla="*/ 8 w 13"/>
                  <a:gd name="T1" fmla="*/ 22 h 29"/>
                  <a:gd name="T2" fmla="*/ 4 w 13"/>
                  <a:gd name="T3" fmla="*/ 9 h 29"/>
                  <a:gd name="T4" fmla="*/ 13 w 13"/>
                  <a:gd name="T5" fmla="*/ 12 h 29"/>
                  <a:gd name="T6" fmla="*/ 8 w 13"/>
                  <a:gd name="T7" fmla="*/ 22 h 29"/>
                </a:gdLst>
                <a:ahLst/>
                <a:cxnLst>
                  <a:cxn ang="0">
                    <a:pos x="T0" y="T1"/>
                  </a:cxn>
                  <a:cxn ang="0">
                    <a:pos x="T2" y="T3"/>
                  </a:cxn>
                  <a:cxn ang="0">
                    <a:pos x="T4" y="T5"/>
                  </a:cxn>
                  <a:cxn ang="0">
                    <a:pos x="T6" y="T7"/>
                  </a:cxn>
                </a:cxnLst>
                <a:rect l="0" t="0" r="r" b="b"/>
                <a:pathLst>
                  <a:path w="13" h="29">
                    <a:moveTo>
                      <a:pt x="8" y="22"/>
                    </a:moveTo>
                    <a:cubicBezTo>
                      <a:pt x="0" y="29"/>
                      <a:pt x="1" y="14"/>
                      <a:pt x="4" y="9"/>
                    </a:cubicBezTo>
                    <a:cubicBezTo>
                      <a:pt x="5" y="7"/>
                      <a:pt x="11" y="0"/>
                      <a:pt x="13" y="12"/>
                    </a:cubicBezTo>
                    <a:cubicBezTo>
                      <a:pt x="13" y="16"/>
                      <a:pt x="12" y="19"/>
                      <a:pt x="8" y="2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56">
                <a:extLst>
                  <a:ext uri="{FF2B5EF4-FFF2-40B4-BE49-F238E27FC236}">
                    <a16:creationId xmlns:a16="http://schemas.microsoft.com/office/drawing/2014/main" id="{61B698C5-10A4-47F6-96C6-C51C6632A1BF}"/>
                  </a:ext>
                </a:extLst>
              </p:cNvPr>
              <p:cNvSpPr>
                <a:spLocks/>
              </p:cNvSpPr>
              <p:nvPr/>
            </p:nvSpPr>
            <p:spPr bwMode="auto">
              <a:xfrm>
                <a:off x="4321309" y="2677136"/>
                <a:ext cx="220898" cy="444952"/>
              </a:xfrm>
              <a:custGeom>
                <a:avLst/>
                <a:gdLst>
                  <a:gd name="T0" fmla="*/ 59 w 71"/>
                  <a:gd name="T1" fmla="*/ 143 h 143"/>
                  <a:gd name="T2" fmla="*/ 71 w 71"/>
                  <a:gd name="T3" fmla="*/ 0 h 143"/>
                  <a:gd name="T4" fmla="*/ 23 w 71"/>
                  <a:gd name="T5" fmla="*/ 69 h 143"/>
                  <a:gd name="T6" fmla="*/ 59 w 71"/>
                  <a:gd name="T7" fmla="*/ 143 h 143"/>
                </a:gdLst>
                <a:ahLst/>
                <a:cxnLst>
                  <a:cxn ang="0">
                    <a:pos x="T0" y="T1"/>
                  </a:cxn>
                  <a:cxn ang="0">
                    <a:pos x="T2" y="T3"/>
                  </a:cxn>
                  <a:cxn ang="0">
                    <a:pos x="T4" y="T5"/>
                  </a:cxn>
                  <a:cxn ang="0">
                    <a:pos x="T6" y="T7"/>
                  </a:cxn>
                </a:cxnLst>
                <a:rect l="0" t="0" r="r" b="b"/>
                <a:pathLst>
                  <a:path w="71" h="143">
                    <a:moveTo>
                      <a:pt x="59" y="143"/>
                    </a:moveTo>
                    <a:cubicBezTo>
                      <a:pt x="59" y="143"/>
                      <a:pt x="0" y="72"/>
                      <a:pt x="71" y="0"/>
                    </a:cubicBezTo>
                    <a:cubicBezTo>
                      <a:pt x="71" y="0"/>
                      <a:pt x="31" y="20"/>
                      <a:pt x="23" y="69"/>
                    </a:cubicBezTo>
                    <a:cubicBezTo>
                      <a:pt x="17" y="114"/>
                      <a:pt x="57" y="140"/>
                      <a:pt x="59" y="143"/>
                    </a:cubicBezTo>
                    <a:close/>
                  </a:path>
                </a:pathLst>
              </a:custGeom>
              <a:solidFill>
                <a:srgbClr val="F68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57">
                <a:extLst>
                  <a:ext uri="{FF2B5EF4-FFF2-40B4-BE49-F238E27FC236}">
                    <a16:creationId xmlns:a16="http://schemas.microsoft.com/office/drawing/2014/main" id="{5F47440E-11C9-47F0-9182-A2AB4B1F2E97}"/>
                  </a:ext>
                </a:extLst>
              </p:cNvPr>
              <p:cNvSpPr>
                <a:spLocks noEditPoints="1"/>
              </p:cNvSpPr>
              <p:nvPr/>
            </p:nvSpPr>
            <p:spPr bwMode="auto">
              <a:xfrm>
                <a:off x="4785196" y="3175735"/>
                <a:ext cx="252455" cy="217743"/>
              </a:xfrm>
              <a:custGeom>
                <a:avLst/>
                <a:gdLst>
                  <a:gd name="T0" fmla="*/ 41 w 81"/>
                  <a:gd name="T1" fmla="*/ 32 h 70"/>
                  <a:gd name="T2" fmla="*/ 60 w 81"/>
                  <a:gd name="T3" fmla="*/ 7 h 70"/>
                  <a:gd name="T4" fmla="*/ 18 w 81"/>
                  <a:gd name="T5" fmla="*/ 34 h 70"/>
                  <a:gd name="T6" fmla="*/ 27 w 81"/>
                  <a:gd name="T7" fmla="*/ 70 h 70"/>
                  <a:gd name="T8" fmla="*/ 38 w 81"/>
                  <a:gd name="T9" fmla="*/ 37 h 70"/>
                  <a:gd name="T10" fmla="*/ 44 w 81"/>
                  <a:gd name="T11" fmla="*/ 59 h 70"/>
                  <a:gd name="T12" fmla="*/ 53 w 81"/>
                  <a:gd name="T13" fmla="*/ 31 h 70"/>
                  <a:gd name="T14" fmla="*/ 56 w 81"/>
                  <a:gd name="T15" fmla="*/ 43 h 70"/>
                  <a:gd name="T16" fmla="*/ 64 w 81"/>
                  <a:gd name="T17" fmla="*/ 20 h 70"/>
                  <a:gd name="T18" fmla="*/ 66 w 81"/>
                  <a:gd name="T19" fmla="*/ 29 h 70"/>
                  <a:gd name="T20" fmla="*/ 81 w 81"/>
                  <a:gd name="T21" fmla="*/ 0 h 70"/>
                  <a:gd name="T22" fmla="*/ 62 w 81"/>
                  <a:gd name="T23" fmla="*/ 13 h 70"/>
                  <a:gd name="T24" fmla="*/ 63 w 81"/>
                  <a:gd name="T25" fmla="*/ 14 h 70"/>
                  <a:gd name="T26" fmla="*/ 41 w 81"/>
                  <a:gd name="T27" fmla="*/ 32 h 70"/>
                  <a:gd name="T28" fmla="*/ 63 w 81"/>
                  <a:gd name="T29" fmla="*/ 17 h 70"/>
                  <a:gd name="T30" fmla="*/ 58 w 81"/>
                  <a:gd name="T31" fmla="*/ 22 h 70"/>
                  <a:gd name="T32" fmla="*/ 63 w 81"/>
                  <a:gd name="T33" fmla="*/ 14 h 70"/>
                  <a:gd name="T34" fmla="*/ 63 w 81"/>
                  <a:gd name="T35" fmla="*/ 1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 h="70">
                    <a:moveTo>
                      <a:pt x="41" y="32"/>
                    </a:moveTo>
                    <a:cubicBezTo>
                      <a:pt x="50" y="17"/>
                      <a:pt x="60" y="7"/>
                      <a:pt x="60" y="7"/>
                    </a:cubicBezTo>
                    <a:cubicBezTo>
                      <a:pt x="60" y="7"/>
                      <a:pt x="30" y="23"/>
                      <a:pt x="18" y="34"/>
                    </a:cubicBezTo>
                    <a:cubicBezTo>
                      <a:pt x="0" y="52"/>
                      <a:pt x="27" y="70"/>
                      <a:pt x="27" y="70"/>
                    </a:cubicBezTo>
                    <a:cubicBezTo>
                      <a:pt x="28" y="58"/>
                      <a:pt x="33" y="47"/>
                      <a:pt x="38" y="37"/>
                    </a:cubicBezTo>
                    <a:cubicBezTo>
                      <a:pt x="44" y="59"/>
                      <a:pt x="44" y="59"/>
                      <a:pt x="44" y="59"/>
                    </a:cubicBezTo>
                    <a:cubicBezTo>
                      <a:pt x="45" y="48"/>
                      <a:pt x="49" y="39"/>
                      <a:pt x="53" y="31"/>
                    </a:cubicBezTo>
                    <a:cubicBezTo>
                      <a:pt x="56" y="43"/>
                      <a:pt x="56" y="43"/>
                      <a:pt x="56" y="43"/>
                    </a:cubicBezTo>
                    <a:cubicBezTo>
                      <a:pt x="57" y="34"/>
                      <a:pt x="61" y="26"/>
                      <a:pt x="64" y="20"/>
                    </a:cubicBezTo>
                    <a:cubicBezTo>
                      <a:pt x="66" y="29"/>
                      <a:pt x="66" y="29"/>
                      <a:pt x="66" y="29"/>
                    </a:cubicBezTo>
                    <a:cubicBezTo>
                      <a:pt x="68" y="13"/>
                      <a:pt x="81" y="0"/>
                      <a:pt x="81" y="0"/>
                    </a:cubicBezTo>
                    <a:cubicBezTo>
                      <a:pt x="62" y="13"/>
                      <a:pt x="62" y="13"/>
                      <a:pt x="62" y="13"/>
                    </a:cubicBezTo>
                    <a:cubicBezTo>
                      <a:pt x="63" y="14"/>
                      <a:pt x="63" y="14"/>
                      <a:pt x="63" y="14"/>
                    </a:cubicBezTo>
                    <a:lnTo>
                      <a:pt x="41" y="32"/>
                    </a:lnTo>
                    <a:close/>
                    <a:moveTo>
                      <a:pt x="63" y="17"/>
                    </a:moveTo>
                    <a:cubicBezTo>
                      <a:pt x="58" y="22"/>
                      <a:pt x="58" y="22"/>
                      <a:pt x="58" y="22"/>
                    </a:cubicBezTo>
                    <a:cubicBezTo>
                      <a:pt x="60" y="19"/>
                      <a:pt x="62" y="16"/>
                      <a:pt x="63" y="14"/>
                    </a:cubicBezTo>
                    <a:lnTo>
                      <a:pt x="63"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58">
                <a:extLst>
                  <a:ext uri="{FF2B5EF4-FFF2-40B4-BE49-F238E27FC236}">
                    <a16:creationId xmlns:a16="http://schemas.microsoft.com/office/drawing/2014/main" id="{5D0BF8EB-1873-41D2-ABF3-7841EE63BF73}"/>
                  </a:ext>
                </a:extLst>
              </p:cNvPr>
              <p:cNvSpPr>
                <a:spLocks/>
              </p:cNvSpPr>
              <p:nvPr/>
            </p:nvSpPr>
            <p:spPr bwMode="auto">
              <a:xfrm>
                <a:off x="4679481" y="3336675"/>
                <a:ext cx="18934" cy="41024"/>
              </a:xfrm>
              <a:custGeom>
                <a:avLst/>
                <a:gdLst>
                  <a:gd name="T0" fmla="*/ 6 w 6"/>
                  <a:gd name="T1" fmla="*/ 13 h 13"/>
                  <a:gd name="T2" fmla="*/ 0 w 6"/>
                  <a:gd name="T3" fmla="*/ 0 h 13"/>
                </a:gdLst>
                <a:ahLst/>
                <a:cxnLst>
                  <a:cxn ang="0">
                    <a:pos x="T0" y="T1"/>
                  </a:cxn>
                  <a:cxn ang="0">
                    <a:pos x="T2" y="T3"/>
                  </a:cxn>
                </a:cxnLst>
                <a:rect l="0" t="0" r="r" b="b"/>
                <a:pathLst>
                  <a:path w="6" h="13">
                    <a:moveTo>
                      <a:pt x="6" y="13"/>
                    </a:moveTo>
                    <a:cubicBezTo>
                      <a:pt x="6" y="13"/>
                      <a:pt x="5" y="3"/>
                      <a:pt x="0"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59">
                <a:extLst>
                  <a:ext uri="{FF2B5EF4-FFF2-40B4-BE49-F238E27FC236}">
                    <a16:creationId xmlns:a16="http://schemas.microsoft.com/office/drawing/2014/main" id="{D5ADD4D6-4D5E-43FC-BBCE-458700CA07E8}"/>
                  </a:ext>
                </a:extLst>
              </p:cNvPr>
              <p:cNvSpPr>
                <a:spLocks/>
              </p:cNvSpPr>
              <p:nvPr/>
            </p:nvSpPr>
            <p:spPr bwMode="auto">
              <a:xfrm>
                <a:off x="3090590" y="1566333"/>
                <a:ext cx="397617" cy="553823"/>
              </a:xfrm>
              <a:custGeom>
                <a:avLst/>
                <a:gdLst>
                  <a:gd name="T0" fmla="*/ 83 w 128"/>
                  <a:gd name="T1" fmla="*/ 0 h 178"/>
                  <a:gd name="T2" fmla="*/ 75 w 128"/>
                  <a:gd name="T3" fmla="*/ 1 h 178"/>
                  <a:gd name="T4" fmla="*/ 62 w 128"/>
                  <a:gd name="T5" fmla="*/ 5 h 178"/>
                  <a:gd name="T6" fmla="*/ 13 w 128"/>
                  <a:gd name="T7" fmla="*/ 40 h 178"/>
                  <a:gd name="T8" fmla="*/ 13 w 128"/>
                  <a:gd name="T9" fmla="*/ 40 h 178"/>
                  <a:gd name="T10" fmla="*/ 11 w 128"/>
                  <a:gd name="T11" fmla="*/ 43 h 178"/>
                  <a:gd name="T12" fmla="*/ 4 w 128"/>
                  <a:gd name="T13" fmla="*/ 50 h 178"/>
                  <a:gd name="T14" fmla="*/ 6 w 128"/>
                  <a:gd name="T15" fmla="*/ 61 h 178"/>
                  <a:gd name="T16" fmla="*/ 7 w 128"/>
                  <a:gd name="T17" fmla="*/ 62 h 178"/>
                  <a:gd name="T18" fmla="*/ 94 w 128"/>
                  <a:gd name="T19" fmla="*/ 147 h 178"/>
                  <a:gd name="T20" fmla="*/ 102 w 128"/>
                  <a:gd name="T21" fmla="*/ 157 h 178"/>
                  <a:gd name="T22" fmla="*/ 118 w 128"/>
                  <a:gd name="T23" fmla="*/ 178 h 178"/>
                  <a:gd name="T24" fmla="*/ 128 w 128"/>
                  <a:gd name="T25" fmla="*/ 167 h 178"/>
                  <a:gd name="T26" fmla="*/ 101 w 128"/>
                  <a:gd name="T27" fmla="*/ 137 h 178"/>
                  <a:gd name="T28" fmla="*/ 18 w 128"/>
                  <a:gd name="T29" fmla="*/ 56 h 178"/>
                  <a:gd name="T30" fmla="*/ 84 w 128"/>
                  <a:gd name="T31" fmla="*/ 13 h 178"/>
                  <a:gd name="T32" fmla="*/ 85 w 128"/>
                  <a:gd name="T33" fmla="*/ 12 h 178"/>
                  <a:gd name="T34" fmla="*/ 83 w 128"/>
                  <a:gd name="T3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78">
                    <a:moveTo>
                      <a:pt x="83" y="0"/>
                    </a:moveTo>
                    <a:cubicBezTo>
                      <a:pt x="83" y="0"/>
                      <a:pt x="76" y="1"/>
                      <a:pt x="75" y="1"/>
                    </a:cubicBezTo>
                    <a:cubicBezTo>
                      <a:pt x="71" y="2"/>
                      <a:pt x="66" y="2"/>
                      <a:pt x="62" y="5"/>
                    </a:cubicBezTo>
                    <a:cubicBezTo>
                      <a:pt x="46" y="16"/>
                      <a:pt x="28" y="26"/>
                      <a:pt x="13" y="40"/>
                    </a:cubicBezTo>
                    <a:cubicBezTo>
                      <a:pt x="13" y="40"/>
                      <a:pt x="13" y="40"/>
                      <a:pt x="13" y="40"/>
                    </a:cubicBezTo>
                    <a:cubicBezTo>
                      <a:pt x="12" y="41"/>
                      <a:pt x="11" y="42"/>
                      <a:pt x="11" y="43"/>
                    </a:cubicBezTo>
                    <a:cubicBezTo>
                      <a:pt x="8" y="45"/>
                      <a:pt x="6" y="48"/>
                      <a:pt x="4" y="50"/>
                    </a:cubicBezTo>
                    <a:cubicBezTo>
                      <a:pt x="0" y="54"/>
                      <a:pt x="2" y="60"/>
                      <a:pt x="6" y="61"/>
                    </a:cubicBezTo>
                    <a:cubicBezTo>
                      <a:pt x="6" y="61"/>
                      <a:pt x="7" y="62"/>
                      <a:pt x="7" y="62"/>
                    </a:cubicBezTo>
                    <a:cubicBezTo>
                      <a:pt x="30" y="96"/>
                      <a:pt x="68" y="116"/>
                      <a:pt x="94" y="147"/>
                    </a:cubicBezTo>
                    <a:cubicBezTo>
                      <a:pt x="97" y="151"/>
                      <a:pt x="99" y="154"/>
                      <a:pt x="102" y="157"/>
                    </a:cubicBezTo>
                    <a:cubicBezTo>
                      <a:pt x="107" y="164"/>
                      <a:pt x="112" y="171"/>
                      <a:pt x="118" y="178"/>
                    </a:cubicBezTo>
                    <a:cubicBezTo>
                      <a:pt x="121" y="174"/>
                      <a:pt x="124" y="170"/>
                      <a:pt x="128" y="167"/>
                    </a:cubicBezTo>
                    <a:cubicBezTo>
                      <a:pt x="118" y="157"/>
                      <a:pt x="109" y="146"/>
                      <a:pt x="101" y="137"/>
                    </a:cubicBezTo>
                    <a:cubicBezTo>
                      <a:pt x="76" y="107"/>
                      <a:pt x="40" y="88"/>
                      <a:pt x="18" y="56"/>
                    </a:cubicBezTo>
                    <a:cubicBezTo>
                      <a:pt x="41" y="43"/>
                      <a:pt x="64" y="31"/>
                      <a:pt x="84" y="13"/>
                    </a:cubicBezTo>
                    <a:cubicBezTo>
                      <a:pt x="84" y="13"/>
                      <a:pt x="85" y="12"/>
                      <a:pt x="85" y="12"/>
                    </a:cubicBezTo>
                    <a:cubicBezTo>
                      <a:pt x="90" y="8"/>
                      <a:pt x="87" y="1"/>
                      <a:pt x="8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60">
                <a:extLst>
                  <a:ext uri="{FF2B5EF4-FFF2-40B4-BE49-F238E27FC236}">
                    <a16:creationId xmlns:a16="http://schemas.microsoft.com/office/drawing/2014/main" id="{35F95A58-56E8-44A0-A997-0D6C60ECF022}"/>
                  </a:ext>
                </a:extLst>
              </p:cNvPr>
              <p:cNvSpPr>
                <a:spLocks/>
              </p:cNvSpPr>
              <p:nvPr/>
            </p:nvSpPr>
            <p:spPr bwMode="auto">
              <a:xfrm>
                <a:off x="3183683" y="1645225"/>
                <a:ext cx="171986" cy="102559"/>
              </a:xfrm>
              <a:custGeom>
                <a:avLst/>
                <a:gdLst>
                  <a:gd name="T0" fmla="*/ 37 w 55"/>
                  <a:gd name="T1" fmla="*/ 0 h 33"/>
                  <a:gd name="T2" fmla="*/ 0 w 55"/>
                  <a:gd name="T3" fmla="*/ 25 h 33"/>
                  <a:gd name="T4" fmla="*/ 37 w 55"/>
                  <a:gd name="T5" fmla="*/ 0 h 33"/>
                </a:gdLst>
                <a:ahLst/>
                <a:cxnLst>
                  <a:cxn ang="0">
                    <a:pos x="T0" y="T1"/>
                  </a:cxn>
                  <a:cxn ang="0">
                    <a:pos x="T2" y="T3"/>
                  </a:cxn>
                  <a:cxn ang="0">
                    <a:pos x="T4" y="T5"/>
                  </a:cxn>
                </a:cxnLst>
                <a:rect l="0" t="0" r="r" b="b"/>
                <a:pathLst>
                  <a:path w="55" h="33">
                    <a:moveTo>
                      <a:pt x="37" y="0"/>
                    </a:moveTo>
                    <a:cubicBezTo>
                      <a:pt x="37" y="0"/>
                      <a:pt x="55" y="33"/>
                      <a:pt x="0" y="25"/>
                    </a:cubicBezTo>
                    <a:lnTo>
                      <a:pt x="37" y="0"/>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61">
                <a:extLst>
                  <a:ext uri="{FF2B5EF4-FFF2-40B4-BE49-F238E27FC236}">
                    <a16:creationId xmlns:a16="http://schemas.microsoft.com/office/drawing/2014/main" id="{7098B795-1A52-4568-BC91-C8E47BFDB5BB}"/>
                  </a:ext>
                </a:extLst>
              </p:cNvPr>
              <p:cNvSpPr>
                <a:spLocks/>
              </p:cNvSpPr>
              <p:nvPr/>
            </p:nvSpPr>
            <p:spPr bwMode="auto">
              <a:xfrm>
                <a:off x="2724530" y="2419948"/>
                <a:ext cx="568024" cy="307679"/>
              </a:xfrm>
              <a:custGeom>
                <a:avLst/>
                <a:gdLst>
                  <a:gd name="T0" fmla="*/ 13 w 183"/>
                  <a:gd name="T1" fmla="*/ 6 h 99"/>
                  <a:gd name="T2" fmla="*/ 14 w 183"/>
                  <a:gd name="T3" fmla="*/ 8 h 99"/>
                  <a:gd name="T4" fmla="*/ 41 w 183"/>
                  <a:gd name="T5" fmla="*/ 82 h 99"/>
                  <a:gd name="T6" fmla="*/ 139 w 183"/>
                  <a:gd name="T7" fmla="*/ 19 h 99"/>
                  <a:gd name="T8" fmla="*/ 175 w 183"/>
                  <a:gd name="T9" fmla="*/ 0 h 99"/>
                  <a:gd name="T10" fmla="*/ 183 w 183"/>
                  <a:gd name="T11" fmla="*/ 12 h 99"/>
                  <a:gd name="T12" fmla="*/ 159 w 183"/>
                  <a:gd name="T13" fmla="*/ 23 h 99"/>
                  <a:gd name="T14" fmla="*/ 148 w 183"/>
                  <a:gd name="T15" fmla="*/ 29 h 99"/>
                  <a:gd name="T16" fmla="*/ 45 w 183"/>
                  <a:gd name="T17" fmla="*/ 94 h 99"/>
                  <a:gd name="T18" fmla="*/ 43 w 183"/>
                  <a:gd name="T19" fmla="*/ 95 h 99"/>
                  <a:gd name="T20" fmla="*/ 32 w 183"/>
                  <a:gd name="T21" fmla="*/ 95 h 99"/>
                  <a:gd name="T22" fmla="*/ 26 w 183"/>
                  <a:gd name="T23" fmla="*/ 86 h 99"/>
                  <a:gd name="T24" fmla="*/ 25 w 183"/>
                  <a:gd name="T25" fmla="*/ 83 h 99"/>
                  <a:gd name="T26" fmla="*/ 24 w 183"/>
                  <a:gd name="T27" fmla="*/ 83 h 99"/>
                  <a:gd name="T28" fmla="*/ 1 w 183"/>
                  <a:gd name="T29" fmla="*/ 27 h 99"/>
                  <a:gd name="T30" fmla="*/ 0 w 183"/>
                  <a:gd name="T31" fmla="*/ 14 h 99"/>
                  <a:gd name="T32" fmla="*/ 2 w 183"/>
                  <a:gd name="T33" fmla="*/ 6 h 99"/>
                  <a:gd name="T34" fmla="*/ 13 w 183"/>
                  <a:gd name="T35" fmla="*/ 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99">
                    <a:moveTo>
                      <a:pt x="13" y="6"/>
                    </a:moveTo>
                    <a:cubicBezTo>
                      <a:pt x="13" y="7"/>
                      <a:pt x="14" y="7"/>
                      <a:pt x="14" y="8"/>
                    </a:cubicBezTo>
                    <a:cubicBezTo>
                      <a:pt x="27" y="31"/>
                      <a:pt x="34" y="57"/>
                      <a:pt x="41" y="82"/>
                    </a:cubicBezTo>
                    <a:cubicBezTo>
                      <a:pt x="77" y="68"/>
                      <a:pt x="104" y="37"/>
                      <a:pt x="139" y="19"/>
                    </a:cubicBezTo>
                    <a:cubicBezTo>
                      <a:pt x="150" y="13"/>
                      <a:pt x="163" y="7"/>
                      <a:pt x="175" y="0"/>
                    </a:cubicBezTo>
                    <a:cubicBezTo>
                      <a:pt x="177" y="4"/>
                      <a:pt x="180" y="8"/>
                      <a:pt x="183" y="12"/>
                    </a:cubicBezTo>
                    <a:cubicBezTo>
                      <a:pt x="175" y="16"/>
                      <a:pt x="167" y="20"/>
                      <a:pt x="159" y="23"/>
                    </a:cubicBezTo>
                    <a:cubicBezTo>
                      <a:pt x="156" y="25"/>
                      <a:pt x="152" y="27"/>
                      <a:pt x="148" y="29"/>
                    </a:cubicBezTo>
                    <a:cubicBezTo>
                      <a:pt x="111" y="47"/>
                      <a:pt x="83" y="79"/>
                      <a:pt x="45" y="94"/>
                    </a:cubicBezTo>
                    <a:cubicBezTo>
                      <a:pt x="44" y="94"/>
                      <a:pt x="44" y="94"/>
                      <a:pt x="43" y="95"/>
                    </a:cubicBezTo>
                    <a:cubicBezTo>
                      <a:pt x="41" y="98"/>
                      <a:pt x="35" y="99"/>
                      <a:pt x="32" y="95"/>
                    </a:cubicBezTo>
                    <a:cubicBezTo>
                      <a:pt x="30" y="92"/>
                      <a:pt x="28" y="89"/>
                      <a:pt x="26" y="86"/>
                    </a:cubicBezTo>
                    <a:cubicBezTo>
                      <a:pt x="26" y="86"/>
                      <a:pt x="25" y="85"/>
                      <a:pt x="25" y="83"/>
                    </a:cubicBezTo>
                    <a:cubicBezTo>
                      <a:pt x="24" y="83"/>
                      <a:pt x="24" y="83"/>
                      <a:pt x="24" y="83"/>
                    </a:cubicBezTo>
                    <a:cubicBezTo>
                      <a:pt x="14" y="65"/>
                      <a:pt x="8" y="46"/>
                      <a:pt x="1" y="27"/>
                    </a:cubicBezTo>
                    <a:cubicBezTo>
                      <a:pt x="0" y="23"/>
                      <a:pt x="0" y="18"/>
                      <a:pt x="0" y="14"/>
                    </a:cubicBezTo>
                    <a:cubicBezTo>
                      <a:pt x="0" y="13"/>
                      <a:pt x="1" y="6"/>
                      <a:pt x="2" y="6"/>
                    </a:cubicBezTo>
                    <a:cubicBezTo>
                      <a:pt x="4" y="2"/>
                      <a:pt x="11" y="1"/>
                      <a:pt x="13"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62">
                <a:extLst>
                  <a:ext uri="{FF2B5EF4-FFF2-40B4-BE49-F238E27FC236}">
                    <a16:creationId xmlns:a16="http://schemas.microsoft.com/office/drawing/2014/main" id="{C75A5423-EA63-445E-80BB-F868381EAFEE}"/>
                  </a:ext>
                </a:extLst>
              </p:cNvPr>
              <p:cNvSpPr>
                <a:spLocks/>
              </p:cNvSpPr>
              <p:nvPr/>
            </p:nvSpPr>
            <p:spPr bwMode="auto">
              <a:xfrm>
                <a:off x="2789222" y="2462549"/>
                <a:ext cx="115183" cy="162518"/>
              </a:xfrm>
              <a:custGeom>
                <a:avLst/>
                <a:gdLst>
                  <a:gd name="T0" fmla="*/ 0 w 37"/>
                  <a:gd name="T1" fmla="*/ 9 h 52"/>
                  <a:gd name="T2" fmla="*/ 16 w 37"/>
                  <a:gd name="T3" fmla="*/ 52 h 52"/>
                  <a:gd name="T4" fmla="*/ 0 w 37"/>
                  <a:gd name="T5" fmla="*/ 9 h 52"/>
                </a:gdLst>
                <a:ahLst/>
                <a:cxnLst>
                  <a:cxn ang="0">
                    <a:pos x="T0" y="T1"/>
                  </a:cxn>
                  <a:cxn ang="0">
                    <a:pos x="T2" y="T3"/>
                  </a:cxn>
                  <a:cxn ang="0">
                    <a:pos x="T4" y="T5"/>
                  </a:cxn>
                </a:cxnLst>
                <a:rect l="0" t="0" r="r" b="b"/>
                <a:pathLst>
                  <a:path w="37" h="52">
                    <a:moveTo>
                      <a:pt x="0" y="9"/>
                    </a:moveTo>
                    <a:cubicBezTo>
                      <a:pt x="0" y="9"/>
                      <a:pt x="37" y="0"/>
                      <a:pt x="16" y="52"/>
                    </a:cubicBezTo>
                    <a:lnTo>
                      <a:pt x="0" y="9"/>
                    </a:lnTo>
                    <a:close/>
                  </a:path>
                </a:pathLst>
              </a:custGeom>
              <a:solidFill>
                <a:srgbClr val="B34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63">
                <a:extLst>
                  <a:ext uri="{FF2B5EF4-FFF2-40B4-BE49-F238E27FC236}">
                    <a16:creationId xmlns:a16="http://schemas.microsoft.com/office/drawing/2014/main" id="{A56B8E13-C49E-40AE-9A84-BDDF7A470E1C}"/>
                  </a:ext>
                </a:extLst>
              </p:cNvPr>
              <p:cNvSpPr>
                <a:spLocks/>
              </p:cNvSpPr>
              <p:nvPr/>
            </p:nvSpPr>
            <p:spPr bwMode="auto">
              <a:xfrm>
                <a:off x="3336734" y="1908726"/>
                <a:ext cx="1019288" cy="1173917"/>
              </a:xfrm>
              <a:custGeom>
                <a:avLst/>
                <a:gdLst>
                  <a:gd name="T0" fmla="*/ 241 w 328"/>
                  <a:gd name="T1" fmla="*/ 11 h 377"/>
                  <a:gd name="T2" fmla="*/ 237 w 328"/>
                  <a:gd name="T3" fmla="*/ 29 h 377"/>
                  <a:gd name="T4" fmla="*/ 314 w 328"/>
                  <a:gd name="T5" fmla="*/ 151 h 377"/>
                  <a:gd name="T6" fmla="*/ 305 w 328"/>
                  <a:gd name="T7" fmla="*/ 218 h 377"/>
                  <a:gd name="T8" fmla="*/ 296 w 328"/>
                  <a:gd name="T9" fmla="*/ 213 h 377"/>
                  <a:gd name="T10" fmla="*/ 296 w 328"/>
                  <a:gd name="T11" fmla="*/ 170 h 377"/>
                  <a:gd name="T12" fmla="*/ 133 w 328"/>
                  <a:gd name="T13" fmla="*/ 52 h 377"/>
                  <a:gd name="T14" fmla="*/ 58 w 328"/>
                  <a:gd name="T15" fmla="*/ 210 h 377"/>
                  <a:gd name="T16" fmla="*/ 199 w 328"/>
                  <a:gd name="T17" fmla="*/ 278 h 377"/>
                  <a:gd name="T18" fmla="*/ 253 w 328"/>
                  <a:gd name="T19" fmla="*/ 268 h 377"/>
                  <a:gd name="T20" fmla="*/ 276 w 328"/>
                  <a:gd name="T21" fmla="*/ 269 h 377"/>
                  <a:gd name="T22" fmla="*/ 228 w 328"/>
                  <a:gd name="T23" fmla="*/ 310 h 377"/>
                  <a:gd name="T24" fmla="*/ 120 w 328"/>
                  <a:gd name="T25" fmla="*/ 321 h 377"/>
                  <a:gd name="T26" fmla="*/ 42 w 328"/>
                  <a:gd name="T27" fmla="*/ 352 h 377"/>
                  <a:gd name="T28" fmla="*/ 27 w 328"/>
                  <a:gd name="T29" fmla="*/ 375 h 377"/>
                  <a:gd name="T30" fmla="*/ 23 w 328"/>
                  <a:gd name="T31" fmla="*/ 370 h 377"/>
                  <a:gd name="T32" fmla="*/ 34 w 328"/>
                  <a:gd name="T33" fmla="*/ 353 h 377"/>
                  <a:gd name="T34" fmla="*/ 11 w 328"/>
                  <a:gd name="T35" fmla="*/ 357 h 377"/>
                  <a:gd name="T36" fmla="*/ 5 w 328"/>
                  <a:gd name="T37" fmla="*/ 354 h 377"/>
                  <a:gd name="T38" fmla="*/ 32 w 328"/>
                  <a:gd name="T39" fmla="*/ 345 h 377"/>
                  <a:gd name="T40" fmla="*/ 17 w 328"/>
                  <a:gd name="T41" fmla="*/ 326 h 377"/>
                  <a:gd name="T42" fmla="*/ 25 w 328"/>
                  <a:gd name="T43" fmla="*/ 323 h 377"/>
                  <a:gd name="T44" fmla="*/ 41 w 328"/>
                  <a:gd name="T45" fmla="*/ 343 h 377"/>
                  <a:gd name="T46" fmla="*/ 202 w 328"/>
                  <a:gd name="T47" fmla="*/ 301 h 377"/>
                  <a:gd name="T48" fmla="*/ 112 w 328"/>
                  <a:gd name="T49" fmla="*/ 259 h 377"/>
                  <a:gd name="T50" fmla="*/ 14 w 328"/>
                  <a:gd name="T51" fmla="*/ 206 h 377"/>
                  <a:gd name="T52" fmla="*/ 25 w 328"/>
                  <a:gd name="T53" fmla="*/ 182 h 377"/>
                  <a:gd name="T54" fmla="*/ 40 w 328"/>
                  <a:gd name="T55" fmla="*/ 165 h 377"/>
                  <a:gd name="T56" fmla="*/ 55 w 328"/>
                  <a:gd name="T57" fmla="*/ 131 h 377"/>
                  <a:gd name="T58" fmla="*/ 72 w 328"/>
                  <a:gd name="T59" fmla="*/ 107 h 377"/>
                  <a:gd name="T60" fmla="*/ 71 w 328"/>
                  <a:gd name="T61" fmla="*/ 106 h 377"/>
                  <a:gd name="T62" fmla="*/ 86 w 328"/>
                  <a:gd name="T63" fmla="*/ 94 h 377"/>
                  <a:gd name="T64" fmla="*/ 93 w 328"/>
                  <a:gd name="T65" fmla="*/ 78 h 377"/>
                  <a:gd name="T66" fmla="*/ 121 w 328"/>
                  <a:gd name="T67" fmla="*/ 40 h 377"/>
                  <a:gd name="T68" fmla="*/ 122 w 328"/>
                  <a:gd name="T69" fmla="*/ 39 h 377"/>
                  <a:gd name="T70" fmla="*/ 141 w 328"/>
                  <a:gd name="T71" fmla="*/ 37 h 377"/>
                  <a:gd name="T72" fmla="*/ 301 w 328"/>
                  <a:gd name="T73" fmla="*/ 154 h 377"/>
                  <a:gd name="T74" fmla="*/ 230 w 328"/>
                  <a:gd name="T75" fmla="*/ 38 h 377"/>
                  <a:gd name="T76" fmla="*/ 225 w 328"/>
                  <a:gd name="T77" fmla="*/ 38 h 377"/>
                  <a:gd name="T78" fmla="*/ 207 w 328"/>
                  <a:gd name="T79" fmla="*/ 40 h 377"/>
                  <a:gd name="T80" fmla="*/ 201 w 328"/>
                  <a:gd name="T81" fmla="*/ 39 h 377"/>
                  <a:gd name="T82" fmla="*/ 203 w 328"/>
                  <a:gd name="T83" fmla="*/ 32 h 377"/>
                  <a:gd name="T84" fmla="*/ 222 w 328"/>
                  <a:gd name="T85" fmla="*/ 27 h 377"/>
                  <a:gd name="T86" fmla="*/ 215 w 328"/>
                  <a:gd name="T87" fmla="*/ 17 h 377"/>
                  <a:gd name="T88" fmla="*/ 216 w 328"/>
                  <a:gd name="T89" fmla="*/ 9 h 377"/>
                  <a:gd name="T90" fmla="*/ 223 w 328"/>
                  <a:gd name="T91" fmla="*/ 12 h 377"/>
                  <a:gd name="T92" fmla="*/ 231 w 328"/>
                  <a:gd name="T93" fmla="*/ 20 h 377"/>
                  <a:gd name="T94" fmla="*/ 236 w 328"/>
                  <a:gd name="T95" fmla="*/ 5 h 377"/>
                  <a:gd name="T96" fmla="*/ 241 w 328"/>
                  <a:gd name="T97" fmla="*/ 1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77">
                    <a:moveTo>
                      <a:pt x="241" y="11"/>
                    </a:moveTo>
                    <a:cubicBezTo>
                      <a:pt x="238" y="23"/>
                      <a:pt x="239" y="22"/>
                      <a:pt x="237" y="29"/>
                    </a:cubicBezTo>
                    <a:cubicBezTo>
                      <a:pt x="290" y="49"/>
                      <a:pt x="279" y="116"/>
                      <a:pt x="314" y="151"/>
                    </a:cubicBezTo>
                    <a:cubicBezTo>
                      <a:pt x="314" y="152"/>
                      <a:pt x="328" y="173"/>
                      <a:pt x="305" y="218"/>
                    </a:cubicBezTo>
                    <a:cubicBezTo>
                      <a:pt x="302" y="224"/>
                      <a:pt x="293" y="219"/>
                      <a:pt x="296" y="213"/>
                    </a:cubicBezTo>
                    <a:cubicBezTo>
                      <a:pt x="302" y="198"/>
                      <a:pt x="303" y="185"/>
                      <a:pt x="296" y="170"/>
                    </a:cubicBezTo>
                    <a:cubicBezTo>
                      <a:pt x="280" y="166"/>
                      <a:pt x="183" y="106"/>
                      <a:pt x="133" y="52"/>
                    </a:cubicBezTo>
                    <a:cubicBezTo>
                      <a:pt x="96" y="105"/>
                      <a:pt x="84" y="150"/>
                      <a:pt x="58" y="210"/>
                    </a:cubicBezTo>
                    <a:cubicBezTo>
                      <a:pt x="68" y="210"/>
                      <a:pt x="188" y="272"/>
                      <a:pt x="199" y="278"/>
                    </a:cubicBezTo>
                    <a:cubicBezTo>
                      <a:pt x="203" y="280"/>
                      <a:pt x="235" y="289"/>
                      <a:pt x="253" y="268"/>
                    </a:cubicBezTo>
                    <a:cubicBezTo>
                      <a:pt x="255" y="266"/>
                      <a:pt x="271" y="264"/>
                      <a:pt x="276" y="269"/>
                    </a:cubicBezTo>
                    <a:cubicBezTo>
                      <a:pt x="276" y="269"/>
                      <a:pt x="253" y="303"/>
                      <a:pt x="228" y="310"/>
                    </a:cubicBezTo>
                    <a:cubicBezTo>
                      <a:pt x="201" y="317"/>
                      <a:pt x="164" y="306"/>
                      <a:pt x="120" y="321"/>
                    </a:cubicBezTo>
                    <a:cubicBezTo>
                      <a:pt x="95" y="329"/>
                      <a:pt x="43" y="350"/>
                      <a:pt x="42" y="352"/>
                    </a:cubicBezTo>
                    <a:cubicBezTo>
                      <a:pt x="36" y="363"/>
                      <a:pt x="34" y="365"/>
                      <a:pt x="27" y="375"/>
                    </a:cubicBezTo>
                    <a:cubicBezTo>
                      <a:pt x="25" y="377"/>
                      <a:pt x="21" y="374"/>
                      <a:pt x="23" y="370"/>
                    </a:cubicBezTo>
                    <a:cubicBezTo>
                      <a:pt x="26" y="361"/>
                      <a:pt x="29" y="360"/>
                      <a:pt x="34" y="353"/>
                    </a:cubicBezTo>
                    <a:cubicBezTo>
                      <a:pt x="21" y="351"/>
                      <a:pt x="20" y="352"/>
                      <a:pt x="11" y="357"/>
                    </a:cubicBezTo>
                    <a:cubicBezTo>
                      <a:pt x="9" y="359"/>
                      <a:pt x="0" y="358"/>
                      <a:pt x="5" y="354"/>
                    </a:cubicBezTo>
                    <a:cubicBezTo>
                      <a:pt x="16" y="345"/>
                      <a:pt x="21" y="344"/>
                      <a:pt x="32" y="345"/>
                    </a:cubicBezTo>
                    <a:cubicBezTo>
                      <a:pt x="27" y="341"/>
                      <a:pt x="20" y="332"/>
                      <a:pt x="17" y="326"/>
                    </a:cubicBezTo>
                    <a:cubicBezTo>
                      <a:pt x="15" y="320"/>
                      <a:pt x="24" y="319"/>
                      <a:pt x="25" y="323"/>
                    </a:cubicBezTo>
                    <a:cubicBezTo>
                      <a:pt x="27" y="332"/>
                      <a:pt x="34" y="338"/>
                      <a:pt x="41" y="343"/>
                    </a:cubicBezTo>
                    <a:cubicBezTo>
                      <a:pt x="94" y="312"/>
                      <a:pt x="147" y="300"/>
                      <a:pt x="202" y="301"/>
                    </a:cubicBezTo>
                    <a:cubicBezTo>
                      <a:pt x="172" y="286"/>
                      <a:pt x="144" y="269"/>
                      <a:pt x="112" y="259"/>
                    </a:cubicBezTo>
                    <a:cubicBezTo>
                      <a:pt x="77" y="248"/>
                      <a:pt x="0" y="235"/>
                      <a:pt x="14" y="206"/>
                    </a:cubicBezTo>
                    <a:cubicBezTo>
                      <a:pt x="17" y="198"/>
                      <a:pt x="21" y="190"/>
                      <a:pt x="25" y="182"/>
                    </a:cubicBezTo>
                    <a:cubicBezTo>
                      <a:pt x="30" y="177"/>
                      <a:pt x="35" y="171"/>
                      <a:pt x="40" y="165"/>
                    </a:cubicBezTo>
                    <a:cubicBezTo>
                      <a:pt x="41" y="163"/>
                      <a:pt x="60" y="136"/>
                      <a:pt x="55" y="131"/>
                    </a:cubicBezTo>
                    <a:cubicBezTo>
                      <a:pt x="61" y="123"/>
                      <a:pt x="66" y="115"/>
                      <a:pt x="72" y="107"/>
                    </a:cubicBezTo>
                    <a:cubicBezTo>
                      <a:pt x="72" y="107"/>
                      <a:pt x="71" y="106"/>
                      <a:pt x="71" y="106"/>
                    </a:cubicBezTo>
                    <a:cubicBezTo>
                      <a:pt x="77" y="103"/>
                      <a:pt x="82" y="98"/>
                      <a:pt x="86" y="94"/>
                    </a:cubicBezTo>
                    <a:cubicBezTo>
                      <a:pt x="89" y="90"/>
                      <a:pt x="92" y="84"/>
                      <a:pt x="93" y="78"/>
                    </a:cubicBezTo>
                    <a:cubicBezTo>
                      <a:pt x="103" y="65"/>
                      <a:pt x="112" y="52"/>
                      <a:pt x="121" y="40"/>
                    </a:cubicBezTo>
                    <a:cubicBezTo>
                      <a:pt x="121" y="39"/>
                      <a:pt x="121" y="39"/>
                      <a:pt x="122" y="39"/>
                    </a:cubicBezTo>
                    <a:cubicBezTo>
                      <a:pt x="123" y="34"/>
                      <a:pt x="134" y="26"/>
                      <a:pt x="141" y="37"/>
                    </a:cubicBezTo>
                    <a:cubicBezTo>
                      <a:pt x="185" y="92"/>
                      <a:pt x="244" y="114"/>
                      <a:pt x="301" y="154"/>
                    </a:cubicBezTo>
                    <a:cubicBezTo>
                      <a:pt x="270" y="119"/>
                      <a:pt x="272" y="47"/>
                      <a:pt x="230" y="38"/>
                    </a:cubicBezTo>
                    <a:cubicBezTo>
                      <a:pt x="230" y="38"/>
                      <a:pt x="227" y="39"/>
                      <a:pt x="225" y="38"/>
                    </a:cubicBezTo>
                    <a:cubicBezTo>
                      <a:pt x="218" y="36"/>
                      <a:pt x="212" y="36"/>
                      <a:pt x="207" y="40"/>
                    </a:cubicBezTo>
                    <a:cubicBezTo>
                      <a:pt x="205" y="41"/>
                      <a:pt x="202" y="42"/>
                      <a:pt x="201" y="39"/>
                    </a:cubicBezTo>
                    <a:cubicBezTo>
                      <a:pt x="199" y="37"/>
                      <a:pt x="201" y="34"/>
                      <a:pt x="203" y="32"/>
                    </a:cubicBezTo>
                    <a:cubicBezTo>
                      <a:pt x="209" y="28"/>
                      <a:pt x="215" y="27"/>
                      <a:pt x="222" y="27"/>
                    </a:cubicBezTo>
                    <a:cubicBezTo>
                      <a:pt x="220" y="23"/>
                      <a:pt x="218" y="21"/>
                      <a:pt x="215" y="17"/>
                    </a:cubicBezTo>
                    <a:cubicBezTo>
                      <a:pt x="214" y="15"/>
                      <a:pt x="214" y="10"/>
                      <a:pt x="216" y="9"/>
                    </a:cubicBezTo>
                    <a:cubicBezTo>
                      <a:pt x="219" y="7"/>
                      <a:pt x="221" y="10"/>
                      <a:pt x="223" y="12"/>
                    </a:cubicBezTo>
                    <a:cubicBezTo>
                      <a:pt x="225" y="14"/>
                      <a:pt x="229" y="17"/>
                      <a:pt x="231" y="20"/>
                    </a:cubicBezTo>
                    <a:cubicBezTo>
                      <a:pt x="231" y="14"/>
                      <a:pt x="232" y="12"/>
                      <a:pt x="236" y="5"/>
                    </a:cubicBezTo>
                    <a:cubicBezTo>
                      <a:pt x="238" y="0"/>
                      <a:pt x="242" y="7"/>
                      <a:pt x="241"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64">
                <a:extLst>
                  <a:ext uri="{FF2B5EF4-FFF2-40B4-BE49-F238E27FC236}">
                    <a16:creationId xmlns:a16="http://schemas.microsoft.com/office/drawing/2014/main" id="{274B4D50-49A8-4E74-97D8-868B469E4D46}"/>
                  </a:ext>
                </a:extLst>
              </p:cNvPr>
              <p:cNvSpPr>
                <a:spLocks/>
              </p:cNvSpPr>
              <p:nvPr/>
            </p:nvSpPr>
            <p:spPr bwMode="auto">
              <a:xfrm>
                <a:off x="3376181" y="2195894"/>
                <a:ext cx="934084" cy="586958"/>
              </a:xfrm>
              <a:custGeom>
                <a:avLst/>
                <a:gdLst>
                  <a:gd name="T0" fmla="*/ 280 w 300"/>
                  <a:gd name="T1" fmla="*/ 131 h 189"/>
                  <a:gd name="T2" fmla="*/ 270 w 300"/>
                  <a:gd name="T3" fmla="*/ 139 h 189"/>
                  <a:gd name="T4" fmla="*/ 263 w 300"/>
                  <a:gd name="T5" fmla="*/ 154 h 189"/>
                  <a:gd name="T6" fmla="*/ 220 w 300"/>
                  <a:gd name="T7" fmla="*/ 184 h 189"/>
                  <a:gd name="T8" fmla="*/ 13 w 300"/>
                  <a:gd name="T9" fmla="*/ 135 h 189"/>
                  <a:gd name="T10" fmla="*/ 72 w 300"/>
                  <a:gd name="T11" fmla="*/ 84 h 189"/>
                  <a:gd name="T12" fmla="*/ 150 w 300"/>
                  <a:gd name="T13" fmla="*/ 124 h 189"/>
                  <a:gd name="T14" fmla="*/ 80 w 300"/>
                  <a:gd name="T15" fmla="*/ 64 h 189"/>
                  <a:gd name="T16" fmla="*/ 138 w 300"/>
                  <a:gd name="T17" fmla="*/ 14 h 189"/>
                  <a:gd name="T18" fmla="*/ 287 w 300"/>
                  <a:gd name="T19" fmla="*/ 98 h 189"/>
                  <a:gd name="T20" fmla="*/ 280 w 300"/>
                  <a:gd name="T21" fmla="*/ 13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9">
                    <a:moveTo>
                      <a:pt x="280" y="131"/>
                    </a:moveTo>
                    <a:cubicBezTo>
                      <a:pt x="278" y="133"/>
                      <a:pt x="274" y="136"/>
                      <a:pt x="270" y="139"/>
                    </a:cubicBezTo>
                    <a:cubicBezTo>
                      <a:pt x="269" y="144"/>
                      <a:pt x="266" y="150"/>
                      <a:pt x="263" y="154"/>
                    </a:cubicBezTo>
                    <a:cubicBezTo>
                      <a:pt x="254" y="166"/>
                      <a:pt x="236" y="183"/>
                      <a:pt x="220" y="184"/>
                    </a:cubicBezTo>
                    <a:cubicBezTo>
                      <a:pt x="148" y="189"/>
                      <a:pt x="72" y="179"/>
                      <a:pt x="13" y="135"/>
                    </a:cubicBezTo>
                    <a:cubicBezTo>
                      <a:pt x="0" y="125"/>
                      <a:pt x="53" y="70"/>
                      <a:pt x="72" y="84"/>
                    </a:cubicBezTo>
                    <a:cubicBezTo>
                      <a:pt x="107" y="111"/>
                      <a:pt x="106" y="119"/>
                      <a:pt x="150" y="124"/>
                    </a:cubicBezTo>
                    <a:cubicBezTo>
                      <a:pt x="111" y="103"/>
                      <a:pt x="116" y="89"/>
                      <a:pt x="80" y="64"/>
                    </a:cubicBezTo>
                    <a:cubicBezTo>
                      <a:pt x="65" y="54"/>
                      <a:pt x="116" y="0"/>
                      <a:pt x="138" y="14"/>
                    </a:cubicBezTo>
                    <a:cubicBezTo>
                      <a:pt x="185" y="46"/>
                      <a:pt x="238" y="69"/>
                      <a:pt x="287" y="98"/>
                    </a:cubicBezTo>
                    <a:cubicBezTo>
                      <a:pt x="300" y="106"/>
                      <a:pt x="287" y="123"/>
                      <a:pt x="280" y="13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65">
                <a:extLst>
                  <a:ext uri="{FF2B5EF4-FFF2-40B4-BE49-F238E27FC236}">
                    <a16:creationId xmlns:a16="http://schemas.microsoft.com/office/drawing/2014/main" id="{4620D486-F118-4DDF-904F-C9D883605F91}"/>
                  </a:ext>
                </a:extLst>
              </p:cNvPr>
              <p:cNvSpPr>
                <a:spLocks noEditPoints="1"/>
              </p:cNvSpPr>
              <p:nvPr/>
            </p:nvSpPr>
            <p:spPr bwMode="auto">
              <a:xfrm>
                <a:off x="3249953" y="2008130"/>
                <a:ext cx="369216" cy="527000"/>
              </a:xfrm>
              <a:custGeom>
                <a:avLst/>
                <a:gdLst>
                  <a:gd name="T0" fmla="*/ 70 w 119"/>
                  <a:gd name="T1" fmla="*/ 92 h 169"/>
                  <a:gd name="T2" fmla="*/ 43 w 119"/>
                  <a:gd name="T3" fmla="*/ 89 h 169"/>
                  <a:gd name="T4" fmla="*/ 32 w 119"/>
                  <a:gd name="T5" fmla="*/ 94 h 169"/>
                  <a:gd name="T6" fmla="*/ 14 w 119"/>
                  <a:gd name="T7" fmla="*/ 113 h 169"/>
                  <a:gd name="T8" fmla="*/ 7 w 119"/>
                  <a:gd name="T9" fmla="*/ 148 h 169"/>
                  <a:gd name="T10" fmla="*/ 20 w 119"/>
                  <a:gd name="T11" fmla="*/ 167 h 169"/>
                  <a:gd name="T12" fmla="*/ 36 w 119"/>
                  <a:gd name="T13" fmla="*/ 153 h 169"/>
                  <a:gd name="T14" fmla="*/ 53 w 119"/>
                  <a:gd name="T15" fmla="*/ 134 h 169"/>
                  <a:gd name="T16" fmla="*/ 70 w 119"/>
                  <a:gd name="T17" fmla="*/ 92 h 169"/>
                  <a:gd name="T18" fmla="*/ 66 w 119"/>
                  <a:gd name="T19" fmla="*/ 4 h 169"/>
                  <a:gd name="T20" fmla="*/ 37 w 119"/>
                  <a:gd name="T21" fmla="*/ 36 h 169"/>
                  <a:gd name="T22" fmla="*/ 64 w 119"/>
                  <a:gd name="T23" fmla="*/ 78 h 169"/>
                  <a:gd name="T24" fmla="*/ 103 w 119"/>
                  <a:gd name="T25" fmla="*/ 66 h 169"/>
                  <a:gd name="T26" fmla="*/ 105 w 119"/>
                  <a:gd name="T27" fmla="*/ 33 h 169"/>
                  <a:gd name="T28" fmla="*/ 98 w 119"/>
                  <a:gd name="T29" fmla="*/ 29 h 169"/>
                  <a:gd name="T30" fmla="*/ 97 w 119"/>
                  <a:gd name="T31" fmla="*/ 28 h 169"/>
                  <a:gd name="T32" fmla="*/ 95 w 119"/>
                  <a:gd name="T33" fmla="*/ 26 h 169"/>
                  <a:gd name="T34" fmla="*/ 93 w 119"/>
                  <a:gd name="T35" fmla="*/ 23 h 169"/>
                  <a:gd name="T36" fmla="*/ 93 w 119"/>
                  <a:gd name="T37" fmla="*/ 23 h 169"/>
                  <a:gd name="T38" fmla="*/ 92 w 119"/>
                  <a:gd name="T39" fmla="*/ 20 h 169"/>
                  <a:gd name="T40" fmla="*/ 92 w 119"/>
                  <a:gd name="T41" fmla="*/ 19 h 169"/>
                  <a:gd name="T42" fmla="*/ 66 w 119"/>
                  <a:gd name="T43" fmla="*/ 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69">
                    <a:moveTo>
                      <a:pt x="70" y="92"/>
                    </a:moveTo>
                    <a:cubicBezTo>
                      <a:pt x="61" y="88"/>
                      <a:pt x="52" y="93"/>
                      <a:pt x="43" y="89"/>
                    </a:cubicBezTo>
                    <a:cubicBezTo>
                      <a:pt x="39" y="88"/>
                      <a:pt x="34" y="92"/>
                      <a:pt x="32" y="94"/>
                    </a:cubicBezTo>
                    <a:cubicBezTo>
                      <a:pt x="25" y="100"/>
                      <a:pt x="20" y="106"/>
                      <a:pt x="14" y="113"/>
                    </a:cubicBezTo>
                    <a:cubicBezTo>
                      <a:pt x="13" y="115"/>
                      <a:pt x="0" y="145"/>
                      <a:pt x="7" y="148"/>
                    </a:cubicBezTo>
                    <a:cubicBezTo>
                      <a:pt x="16" y="152"/>
                      <a:pt x="11" y="163"/>
                      <a:pt x="20" y="167"/>
                    </a:cubicBezTo>
                    <a:cubicBezTo>
                      <a:pt x="23" y="169"/>
                      <a:pt x="33" y="154"/>
                      <a:pt x="36" y="153"/>
                    </a:cubicBezTo>
                    <a:cubicBezTo>
                      <a:pt x="42" y="147"/>
                      <a:pt x="48" y="141"/>
                      <a:pt x="53" y="134"/>
                    </a:cubicBezTo>
                    <a:cubicBezTo>
                      <a:pt x="55" y="132"/>
                      <a:pt x="77" y="95"/>
                      <a:pt x="70" y="92"/>
                    </a:cubicBezTo>
                    <a:close/>
                    <a:moveTo>
                      <a:pt x="66" y="4"/>
                    </a:moveTo>
                    <a:cubicBezTo>
                      <a:pt x="53" y="8"/>
                      <a:pt x="37" y="21"/>
                      <a:pt x="37" y="36"/>
                    </a:cubicBezTo>
                    <a:cubicBezTo>
                      <a:pt x="36" y="55"/>
                      <a:pt x="47" y="70"/>
                      <a:pt x="64" y="78"/>
                    </a:cubicBezTo>
                    <a:cubicBezTo>
                      <a:pt x="78" y="85"/>
                      <a:pt x="94" y="76"/>
                      <a:pt x="103" y="66"/>
                    </a:cubicBezTo>
                    <a:cubicBezTo>
                      <a:pt x="110" y="58"/>
                      <a:pt x="119" y="39"/>
                      <a:pt x="105" y="33"/>
                    </a:cubicBezTo>
                    <a:cubicBezTo>
                      <a:pt x="103" y="32"/>
                      <a:pt x="100" y="30"/>
                      <a:pt x="98" y="29"/>
                    </a:cubicBezTo>
                    <a:cubicBezTo>
                      <a:pt x="98" y="28"/>
                      <a:pt x="97" y="28"/>
                      <a:pt x="97" y="28"/>
                    </a:cubicBezTo>
                    <a:cubicBezTo>
                      <a:pt x="96" y="27"/>
                      <a:pt x="96" y="26"/>
                      <a:pt x="95" y="26"/>
                    </a:cubicBezTo>
                    <a:cubicBezTo>
                      <a:pt x="94" y="25"/>
                      <a:pt x="94" y="24"/>
                      <a:pt x="93" y="23"/>
                    </a:cubicBezTo>
                    <a:cubicBezTo>
                      <a:pt x="93" y="23"/>
                      <a:pt x="93" y="23"/>
                      <a:pt x="93" y="23"/>
                    </a:cubicBezTo>
                    <a:cubicBezTo>
                      <a:pt x="93" y="22"/>
                      <a:pt x="92" y="21"/>
                      <a:pt x="92" y="20"/>
                    </a:cubicBezTo>
                    <a:cubicBezTo>
                      <a:pt x="92" y="20"/>
                      <a:pt x="92" y="19"/>
                      <a:pt x="92" y="19"/>
                    </a:cubicBezTo>
                    <a:cubicBezTo>
                      <a:pt x="92" y="4"/>
                      <a:pt x="78" y="0"/>
                      <a:pt x="66" y="4"/>
                    </a:cubicBezTo>
                    <a:close/>
                  </a:path>
                </a:pathLst>
              </a:custGeom>
              <a:solidFill>
                <a:srgbClr val="077B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66">
                <a:extLst>
                  <a:ext uri="{FF2B5EF4-FFF2-40B4-BE49-F238E27FC236}">
                    <a16:creationId xmlns:a16="http://schemas.microsoft.com/office/drawing/2014/main" id="{5203C1C9-EBC0-417F-8B29-82E41C232376}"/>
                  </a:ext>
                </a:extLst>
              </p:cNvPr>
              <p:cNvSpPr>
                <a:spLocks/>
              </p:cNvSpPr>
              <p:nvPr/>
            </p:nvSpPr>
            <p:spPr bwMode="auto">
              <a:xfrm>
                <a:off x="7331838" y="6118417"/>
                <a:ext cx="326614" cy="588536"/>
              </a:xfrm>
              <a:custGeom>
                <a:avLst/>
                <a:gdLst>
                  <a:gd name="T0" fmla="*/ 6 w 105"/>
                  <a:gd name="T1" fmla="*/ 173 h 189"/>
                  <a:gd name="T2" fmla="*/ 8 w 105"/>
                  <a:gd name="T3" fmla="*/ 172 h 189"/>
                  <a:gd name="T4" fmla="*/ 88 w 105"/>
                  <a:gd name="T5" fmla="*/ 156 h 189"/>
                  <a:gd name="T6" fmla="*/ 39 w 105"/>
                  <a:gd name="T7" fmla="*/ 46 h 189"/>
                  <a:gd name="T8" fmla="*/ 25 w 105"/>
                  <a:gd name="T9" fmla="*/ 6 h 189"/>
                  <a:gd name="T10" fmla="*/ 39 w 105"/>
                  <a:gd name="T11" fmla="*/ 0 h 189"/>
                  <a:gd name="T12" fmla="*/ 46 w 105"/>
                  <a:gd name="T13" fmla="*/ 26 h 189"/>
                  <a:gd name="T14" fmla="*/ 50 w 105"/>
                  <a:gd name="T15" fmla="*/ 38 h 189"/>
                  <a:gd name="T16" fmla="*/ 101 w 105"/>
                  <a:gd name="T17" fmla="*/ 154 h 189"/>
                  <a:gd name="T18" fmla="*/ 101 w 105"/>
                  <a:gd name="T19" fmla="*/ 156 h 189"/>
                  <a:gd name="T20" fmla="*/ 99 w 105"/>
                  <a:gd name="T21" fmla="*/ 167 h 189"/>
                  <a:gd name="T22" fmla="*/ 90 w 105"/>
                  <a:gd name="T23" fmla="*/ 172 h 189"/>
                  <a:gd name="T24" fmla="*/ 87 w 105"/>
                  <a:gd name="T25" fmla="*/ 173 h 189"/>
                  <a:gd name="T26" fmla="*/ 86 w 105"/>
                  <a:gd name="T27" fmla="*/ 173 h 189"/>
                  <a:gd name="T28" fmla="*/ 26 w 105"/>
                  <a:gd name="T29" fmla="*/ 188 h 189"/>
                  <a:gd name="T30" fmla="*/ 11 w 105"/>
                  <a:gd name="T31" fmla="*/ 187 h 189"/>
                  <a:gd name="T32" fmla="*/ 4 w 105"/>
                  <a:gd name="T33" fmla="*/ 185 h 189"/>
                  <a:gd name="T34" fmla="*/ 6 w 105"/>
                  <a:gd name="T35"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 h="189">
                    <a:moveTo>
                      <a:pt x="6" y="173"/>
                    </a:moveTo>
                    <a:cubicBezTo>
                      <a:pt x="6" y="173"/>
                      <a:pt x="7" y="172"/>
                      <a:pt x="8" y="172"/>
                    </a:cubicBezTo>
                    <a:cubicBezTo>
                      <a:pt x="34" y="162"/>
                      <a:pt x="61" y="160"/>
                      <a:pt x="88" y="156"/>
                    </a:cubicBezTo>
                    <a:cubicBezTo>
                      <a:pt x="79" y="117"/>
                      <a:pt x="52" y="84"/>
                      <a:pt x="39" y="46"/>
                    </a:cubicBezTo>
                    <a:cubicBezTo>
                      <a:pt x="35" y="34"/>
                      <a:pt x="30" y="20"/>
                      <a:pt x="25" y="6"/>
                    </a:cubicBezTo>
                    <a:cubicBezTo>
                      <a:pt x="29" y="5"/>
                      <a:pt x="34" y="3"/>
                      <a:pt x="39" y="0"/>
                    </a:cubicBezTo>
                    <a:cubicBezTo>
                      <a:pt x="41" y="9"/>
                      <a:pt x="44" y="18"/>
                      <a:pt x="46" y="26"/>
                    </a:cubicBezTo>
                    <a:cubicBezTo>
                      <a:pt x="47" y="30"/>
                      <a:pt x="49" y="34"/>
                      <a:pt x="50" y="38"/>
                    </a:cubicBezTo>
                    <a:cubicBezTo>
                      <a:pt x="63" y="79"/>
                      <a:pt x="91" y="113"/>
                      <a:pt x="101" y="154"/>
                    </a:cubicBezTo>
                    <a:cubicBezTo>
                      <a:pt x="101" y="155"/>
                      <a:pt x="101" y="155"/>
                      <a:pt x="101" y="156"/>
                    </a:cubicBezTo>
                    <a:cubicBezTo>
                      <a:pt x="105" y="159"/>
                      <a:pt x="105" y="166"/>
                      <a:pt x="99" y="167"/>
                    </a:cubicBezTo>
                    <a:cubicBezTo>
                      <a:pt x="96" y="169"/>
                      <a:pt x="93" y="170"/>
                      <a:pt x="90" y="172"/>
                    </a:cubicBezTo>
                    <a:cubicBezTo>
                      <a:pt x="89" y="173"/>
                      <a:pt x="88" y="173"/>
                      <a:pt x="87" y="173"/>
                    </a:cubicBezTo>
                    <a:cubicBezTo>
                      <a:pt x="86" y="173"/>
                      <a:pt x="86" y="173"/>
                      <a:pt x="86" y="173"/>
                    </a:cubicBezTo>
                    <a:cubicBezTo>
                      <a:pt x="67" y="181"/>
                      <a:pt x="46" y="184"/>
                      <a:pt x="26" y="188"/>
                    </a:cubicBezTo>
                    <a:cubicBezTo>
                      <a:pt x="21" y="189"/>
                      <a:pt x="16" y="188"/>
                      <a:pt x="11" y="187"/>
                    </a:cubicBezTo>
                    <a:cubicBezTo>
                      <a:pt x="11" y="187"/>
                      <a:pt x="3" y="185"/>
                      <a:pt x="4" y="185"/>
                    </a:cubicBezTo>
                    <a:cubicBezTo>
                      <a:pt x="0" y="182"/>
                      <a:pt x="0" y="174"/>
                      <a:pt x="6" y="17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67">
                <a:extLst>
                  <a:ext uri="{FF2B5EF4-FFF2-40B4-BE49-F238E27FC236}">
                    <a16:creationId xmlns:a16="http://schemas.microsoft.com/office/drawing/2014/main" id="{69AA5B73-541F-460F-AB3B-AD34B96027D8}"/>
                  </a:ext>
                </a:extLst>
              </p:cNvPr>
              <p:cNvSpPr>
                <a:spLocks/>
              </p:cNvSpPr>
              <p:nvPr/>
            </p:nvSpPr>
            <p:spPr bwMode="auto">
              <a:xfrm>
                <a:off x="7418620" y="6607549"/>
                <a:ext cx="143584" cy="67847"/>
              </a:xfrm>
              <a:custGeom>
                <a:avLst/>
                <a:gdLst>
                  <a:gd name="T0" fmla="*/ 32 w 46"/>
                  <a:gd name="T1" fmla="*/ 19 h 22"/>
                  <a:gd name="T2" fmla="*/ 22 w 46"/>
                  <a:gd name="T3" fmla="*/ 21 h 22"/>
                  <a:gd name="T4" fmla="*/ 5 w 46"/>
                  <a:gd name="T5" fmla="*/ 21 h 22"/>
                  <a:gd name="T6" fmla="*/ 0 w 46"/>
                  <a:gd name="T7" fmla="*/ 17 h 22"/>
                  <a:gd name="T8" fmla="*/ 4 w 46"/>
                  <a:gd name="T9" fmla="*/ 10 h 22"/>
                  <a:gd name="T10" fmla="*/ 24 w 46"/>
                  <a:gd name="T11" fmla="*/ 0 h 22"/>
                  <a:gd name="T12" fmla="*/ 41 w 46"/>
                  <a:gd name="T13" fmla="*/ 1 h 22"/>
                  <a:gd name="T14" fmla="*/ 45 w 46"/>
                  <a:gd name="T15" fmla="*/ 4 h 22"/>
                  <a:gd name="T16" fmla="*/ 42 w 46"/>
                  <a:gd name="T17" fmla="*/ 12 h 22"/>
                  <a:gd name="T18" fmla="*/ 32 w 46"/>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2">
                    <a:moveTo>
                      <a:pt x="32" y="19"/>
                    </a:moveTo>
                    <a:cubicBezTo>
                      <a:pt x="30" y="20"/>
                      <a:pt x="25" y="22"/>
                      <a:pt x="22" y="21"/>
                    </a:cubicBezTo>
                    <a:cubicBezTo>
                      <a:pt x="17" y="21"/>
                      <a:pt x="11" y="21"/>
                      <a:pt x="5" y="21"/>
                    </a:cubicBezTo>
                    <a:cubicBezTo>
                      <a:pt x="1" y="20"/>
                      <a:pt x="1" y="18"/>
                      <a:pt x="0" y="17"/>
                    </a:cubicBezTo>
                    <a:cubicBezTo>
                      <a:pt x="0" y="15"/>
                      <a:pt x="1" y="12"/>
                      <a:pt x="4" y="10"/>
                    </a:cubicBezTo>
                    <a:cubicBezTo>
                      <a:pt x="6" y="8"/>
                      <a:pt x="14" y="0"/>
                      <a:pt x="24" y="0"/>
                    </a:cubicBezTo>
                    <a:cubicBezTo>
                      <a:pt x="30" y="0"/>
                      <a:pt x="36" y="0"/>
                      <a:pt x="41" y="1"/>
                    </a:cubicBezTo>
                    <a:cubicBezTo>
                      <a:pt x="44" y="1"/>
                      <a:pt x="45" y="3"/>
                      <a:pt x="45" y="4"/>
                    </a:cubicBezTo>
                    <a:cubicBezTo>
                      <a:pt x="46" y="7"/>
                      <a:pt x="44" y="9"/>
                      <a:pt x="42" y="12"/>
                    </a:cubicBezTo>
                    <a:cubicBezTo>
                      <a:pt x="40" y="14"/>
                      <a:pt x="37" y="17"/>
                      <a:pt x="32" y="19"/>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68">
                <a:extLst>
                  <a:ext uri="{FF2B5EF4-FFF2-40B4-BE49-F238E27FC236}">
                    <a16:creationId xmlns:a16="http://schemas.microsoft.com/office/drawing/2014/main" id="{4E236833-1A0A-41DA-A806-D25BCF9D5186}"/>
                  </a:ext>
                </a:extLst>
              </p:cNvPr>
              <p:cNvSpPr>
                <a:spLocks/>
              </p:cNvSpPr>
              <p:nvPr/>
            </p:nvSpPr>
            <p:spPr bwMode="auto">
              <a:xfrm>
                <a:off x="7806770" y="5630862"/>
                <a:ext cx="569603" cy="336080"/>
              </a:xfrm>
              <a:custGeom>
                <a:avLst/>
                <a:gdLst>
                  <a:gd name="T0" fmla="*/ 174 w 183"/>
                  <a:gd name="T1" fmla="*/ 4 h 108"/>
                  <a:gd name="T2" fmla="*/ 178 w 183"/>
                  <a:gd name="T3" fmla="*/ 11 h 108"/>
                  <a:gd name="T4" fmla="*/ 182 w 183"/>
                  <a:gd name="T5" fmla="*/ 24 h 108"/>
                  <a:gd name="T6" fmla="*/ 179 w 183"/>
                  <a:gd name="T7" fmla="*/ 86 h 108"/>
                  <a:gd name="T8" fmla="*/ 179 w 183"/>
                  <a:gd name="T9" fmla="*/ 87 h 108"/>
                  <a:gd name="T10" fmla="*/ 179 w 183"/>
                  <a:gd name="T11" fmla="*/ 90 h 108"/>
                  <a:gd name="T12" fmla="*/ 176 w 183"/>
                  <a:gd name="T13" fmla="*/ 101 h 108"/>
                  <a:gd name="T14" fmla="*/ 165 w 183"/>
                  <a:gd name="T15" fmla="*/ 105 h 108"/>
                  <a:gd name="T16" fmla="*/ 164 w 183"/>
                  <a:gd name="T17" fmla="*/ 105 h 108"/>
                  <a:gd name="T18" fmla="*/ 40 w 183"/>
                  <a:gd name="T19" fmla="*/ 78 h 108"/>
                  <a:gd name="T20" fmla="*/ 27 w 183"/>
                  <a:gd name="T21" fmla="*/ 76 h 108"/>
                  <a:gd name="T22" fmla="*/ 0 w 183"/>
                  <a:gd name="T23" fmla="*/ 74 h 108"/>
                  <a:gd name="T24" fmla="*/ 3 w 183"/>
                  <a:gd name="T25" fmla="*/ 60 h 108"/>
                  <a:gd name="T26" fmla="*/ 45 w 183"/>
                  <a:gd name="T27" fmla="*/ 65 h 108"/>
                  <a:gd name="T28" fmla="*/ 163 w 183"/>
                  <a:gd name="T29" fmla="*/ 92 h 108"/>
                  <a:gd name="T30" fmla="*/ 162 w 183"/>
                  <a:gd name="T31" fmla="*/ 10 h 108"/>
                  <a:gd name="T32" fmla="*/ 163 w 183"/>
                  <a:gd name="T33" fmla="*/ 8 h 108"/>
                  <a:gd name="T34" fmla="*/ 174 w 183"/>
                  <a:gd name="T35"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3" h="108">
                    <a:moveTo>
                      <a:pt x="174" y="4"/>
                    </a:moveTo>
                    <a:cubicBezTo>
                      <a:pt x="174" y="3"/>
                      <a:pt x="178" y="10"/>
                      <a:pt x="178" y="11"/>
                    </a:cubicBezTo>
                    <a:cubicBezTo>
                      <a:pt x="180" y="15"/>
                      <a:pt x="182" y="20"/>
                      <a:pt x="182" y="24"/>
                    </a:cubicBezTo>
                    <a:cubicBezTo>
                      <a:pt x="182" y="45"/>
                      <a:pt x="183" y="66"/>
                      <a:pt x="179" y="86"/>
                    </a:cubicBezTo>
                    <a:cubicBezTo>
                      <a:pt x="179" y="87"/>
                      <a:pt x="179" y="87"/>
                      <a:pt x="179" y="87"/>
                    </a:cubicBezTo>
                    <a:cubicBezTo>
                      <a:pt x="179" y="88"/>
                      <a:pt x="179" y="90"/>
                      <a:pt x="179" y="90"/>
                    </a:cubicBezTo>
                    <a:cubicBezTo>
                      <a:pt x="178" y="94"/>
                      <a:pt x="177" y="97"/>
                      <a:pt x="176" y="101"/>
                    </a:cubicBezTo>
                    <a:cubicBezTo>
                      <a:pt x="175" y="106"/>
                      <a:pt x="169" y="108"/>
                      <a:pt x="165" y="105"/>
                    </a:cubicBezTo>
                    <a:cubicBezTo>
                      <a:pt x="165" y="105"/>
                      <a:pt x="164" y="105"/>
                      <a:pt x="164" y="105"/>
                    </a:cubicBezTo>
                    <a:cubicBezTo>
                      <a:pt x="121" y="104"/>
                      <a:pt x="82" y="82"/>
                      <a:pt x="40" y="78"/>
                    </a:cubicBezTo>
                    <a:cubicBezTo>
                      <a:pt x="35" y="77"/>
                      <a:pt x="31" y="77"/>
                      <a:pt x="27" y="76"/>
                    </a:cubicBezTo>
                    <a:cubicBezTo>
                      <a:pt x="18" y="76"/>
                      <a:pt x="9" y="75"/>
                      <a:pt x="0" y="74"/>
                    </a:cubicBezTo>
                    <a:cubicBezTo>
                      <a:pt x="2" y="69"/>
                      <a:pt x="3" y="64"/>
                      <a:pt x="3" y="60"/>
                    </a:cubicBezTo>
                    <a:cubicBezTo>
                      <a:pt x="18" y="62"/>
                      <a:pt x="32" y="64"/>
                      <a:pt x="45" y="65"/>
                    </a:cubicBezTo>
                    <a:cubicBezTo>
                      <a:pt x="85" y="71"/>
                      <a:pt x="122" y="91"/>
                      <a:pt x="163" y="92"/>
                    </a:cubicBezTo>
                    <a:cubicBezTo>
                      <a:pt x="161" y="65"/>
                      <a:pt x="158" y="37"/>
                      <a:pt x="162" y="10"/>
                    </a:cubicBezTo>
                    <a:cubicBezTo>
                      <a:pt x="163" y="9"/>
                      <a:pt x="163" y="8"/>
                      <a:pt x="163" y="8"/>
                    </a:cubicBezTo>
                    <a:cubicBezTo>
                      <a:pt x="163" y="2"/>
                      <a:pt x="171" y="0"/>
                      <a:pt x="17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69">
                <a:extLst>
                  <a:ext uri="{FF2B5EF4-FFF2-40B4-BE49-F238E27FC236}">
                    <a16:creationId xmlns:a16="http://schemas.microsoft.com/office/drawing/2014/main" id="{CB02C995-3933-46CD-A97C-43AEF2AE72D3}"/>
                  </a:ext>
                </a:extLst>
              </p:cNvPr>
              <p:cNvSpPr>
                <a:spLocks/>
              </p:cNvSpPr>
              <p:nvPr/>
            </p:nvSpPr>
            <p:spPr bwMode="auto">
              <a:xfrm>
                <a:off x="8286434" y="5723955"/>
                <a:ext cx="74159" cy="145162"/>
              </a:xfrm>
              <a:custGeom>
                <a:avLst/>
                <a:gdLst>
                  <a:gd name="T0" fmla="*/ 18 w 24"/>
                  <a:gd name="T1" fmla="*/ 42 h 47"/>
                  <a:gd name="T2" fmla="*/ 11 w 24"/>
                  <a:gd name="T3" fmla="*/ 47 h 47"/>
                  <a:gd name="T4" fmla="*/ 7 w 24"/>
                  <a:gd name="T5" fmla="*/ 43 h 47"/>
                  <a:gd name="T6" fmla="*/ 3 w 24"/>
                  <a:gd name="T7" fmla="*/ 26 h 47"/>
                  <a:gd name="T8" fmla="*/ 8 w 24"/>
                  <a:gd name="T9" fmla="*/ 5 h 47"/>
                  <a:gd name="T10" fmla="*/ 15 w 24"/>
                  <a:gd name="T11" fmla="*/ 0 h 47"/>
                  <a:gd name="T12" fmla="*/ 19 w 24"/>
                  <a:gd name="T13" fmla="*/ 4 h 47"/>
                  <a:gd name="T14" fmla="*/ 23 w 24"/>
                  <a:gd name="T15" fmla="*/ 20 h 47"/>
                  <a:gd name="T16" fmla="*/ 23 w 24"/>
                  <a:gd name="T17" fmla="*/ 31 h 47"/>
                  <a:gd name="T18" fmla="*/ 18 w 24"/>
                  <a:gd name="T19"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7">
                    <a:moveTo>
                      <a:pt x="18" y="42"/>
                    </a:moveTo>
                    <a:cubicBezTo>
                      <a:pt x="16" y="45"/>
                      <a:pt x="13" y="46"/>
                      <a:pt x="11" y="47"/>
                    </a:cubicBezTo>
                    <a:cubicBezTo>
                      <a:pt x="10" y="47"/>
                      <a:pt x="8" y="46"/>
                      <a:pt x="7" y="43"/>
                    </a:cubicBezTo>
                    <a:cubicBezTo>
                      <a:pt x="5" y="38"/>
                      <a:pt x="4" y="32"/>
                      <a:pt x="3" y="26"/>
                    </a:cubicBezTo>
                    <a:cubicBezTo>
                      <a:pt x="0" y="17"/>
                      <a:pt x="6" y="7"/>
                      <a:pt x="8" y="5"/>
                    </a:cubicBezTo>
                    <a:cubicBezTo>
                      <a:pt x="10" y="2"/>
                      <a:pt x="12" y="0"/>
                      <a:pt x="15" y="0"/>
                    </a:cubicBezTo>
                    <a:cubicBezTo>
                      <a:pt x="16" y="0"/>
                      <a:pt x="18" y="0"/>
                      <a:pt x="19" y="4"/>
                    </a:cubicBezTo>
                    <a:cubicBezTo>
                      <a:pt x="20" y="9"/>
                      <a:pt x="22" y="15"/>
                      <a:pt x="23" y="20"/>
                    </a:cubicBezTo>
                    <a:cubicBezTo>
                      <a:pt x="24" y="23"/>
                      <a:pt x="23" y="28"/>
                      <a:pt x="23" y="31"/>
                    </a:cubicBezTo>
                    <a:cubicBezTo>
                      <a:pt x="21" y="36"/>
                      <a:pt x="19" y="39"/>
                      <a:pt x="18" y="4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70">
                <a:extLst>
                  <a:ext uri="{FF2B5EF4-FFF2-40B4-BE49-F238E27FC236}">
                    <a16:creationId xmlns:a16="http://schemas.microsoft.com/office/drawing/2014/main" id="{476C459B-A6A7-4F1D-ABF2-91163EB4C4CF}"/>
                  </a:ext>
                </a:extLst>
              </p:cNvPr>
              <p:cNvSpPr>
                <a:spLocks/>
              </p:cNvSpPr>
              <p:nvPr/>
            </p:nvSpPr>
            <p:spPr bwMode="auto">
              <a:xfrm>
                <a:off x="7268724" y="5673464"/>
                <a:ext cx="640605" cy="523845"/>
              </a:xfrm>
              <a:custGeom>
                <a:avLst/>
                <a:gdLst>
                  <a:gd name="T0" fmla="*/ 0 w 206"/>
                  <a:gd name="T1" fmla="*/ 127 h 168"/>
                  <a:gd name="T2" fmla="*/ 175 w 206"/>
                  <a:gd name="T3" fmla="*/ 6 h 168"/>
                  <a:gd name="T4" fmla="*/ 199 w 206"/>
                  <a:gd name="T5" fmla="*/ 25 h 168"/>
                  <a:gd name="T6" fmla="*/ 183 w 206"/>
                  <a:gd name="T7" fmla="*/ 46 h 168"/>
                  <a:gd name="T8" fmla="*/ 182 w 206"/>
                  <a:gd name="T9" fmla="*/ 54 h 168"/>
                  <a:gd name="T10" fmla="*/ 185 w 206"/>
                  <a:gd name="T11" fmla="*/ 65 h 168"/>
                  <a:gd name="T12" fmla="*/ 168 w 206"/>
                  <a:gd name="T13" fmla="*/ 80 h 168"/>
                  <a:gd name="T14" fmla="*/ 139 w 206"/>
                  <a:gd name="T15" fmla="*/ 85 h 168"/>
                  <a:gd name="T16" fmla="*/ 124 w 206"/>
                  <a:gd name="T17" fmla="*/ 116 h 168"/>
                  <a:gd name="T18" fmla="*/ 95 w 206"/>
                  <a:gd name="T19" fmla="*/ 126 h 168"/>
                  <a:gd name="T20" fmla="*/ 79 w 206"/>
                  <a:gd name="T21" fmla="*/ 134 h 168"/>
                  <a:gd name="T22" fmla="*/ 81 w 206"/>
                  <a:gd name="T23" fmla="*/ 153 h 168"/>
                  <a:gd name="T24" fmla="*/ 75 w 206"/>
                  <a:gd name="T25" fmla="*/ 157 h 168"/>
                  <a:gd name="T26" fmla="*/ 75 w 206"/>
                  <a:gd name="T27" fmla="*/ 157 h 168"/>
                  <a:gd name="T28" fmla="*/ 0 w 206"/>
                  <a:gd name="T29"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68">
                    <a:moveTo>
                      <a:pt x="0" y="127"/>
                    </a:moveTo>
                    <a:cubicBezTo>
                      <a:pt x="0" y="126"/>
                      <a:pt x="146" y="17"/>
                      <a:pt x="175" y="6"/>
                    </a:cubicBezTo>
                    <a:cubicBezTo>
                      <a:pt x="188" y="0"/>
                      <a:pt x="196" y="16"/>
                      <a:pt x="199" y="25"/>
                    </a:cubicBezTo>
                    <a:cubicBezTo>
                      <a:pt x="206" y="31"/>
                      <a:pt x="206" y="49"/>
                      <a:pt x="183" y="46"/>
                    </a:cubicBezTo>
                    <a:cubicBezTo>
                      <a:pt x="177" y="45"/>
                      <a:pt x="180" y="49"/>
                      <a:pt x="182" y="54"/>
                    </a:cubicBezTo>
                    <a:cubicBezTo>
                      <a:pt x="184" y="58"/>
                      <a:pt x="185" y="61"/>
                      <a:pt x="185" y="65"/>
                    </a:cubicBezTo>
                    <a:cubicBezTo>
                      <a:pt x="186" y="75"/>
                      <a:pt x="175" y="78"/>
                      <a:pt x="168" y="80"/>
                    </a:cubicBezTo>
                    <a:cubicBezTo>
                      <a:pt x="158" y="81"/>
                      <a:pt x="147" y="81"/>
                      <a:pt x="139" y="85"/>
                    </a:cubicBezTo>
                    <a:cubicBezTo>
                      <a:pt x="127" y="91"/>
                      <a:pt x="129" y="106"/>
                      <a:pt x="124" y="116"/>
                    </a:cubicBezTo>
                    <a:cubicBezTo>
                      <a:pt x="118" y="127"/>
                      <a:pt x="106" y="126"/>
                      <a:pt x="95" y="126"/>
                    </a:cubicBezTo>
                    <a:cubicBezTo>
                      <a:pt x="91" y="126"/>
                      <a:pt x="75" y="126"/>
                      <a:pt x="79" y="134"/>
                    </a:cubicBezTo>
                    <a:cubicBezTo>
                      <a:pt x="83" y="140"/>
                      <a:pt x="84" y="147"/>
                      <a:pt x="81" y="153"/>
                    </a:cubicBezTo>
                    <a:cubicBezTo>
                      <a:pt x="79" y="155"/>
                      <a:pt x="77" y="156"/>
                      <a:pt x="75" y="157"/>
                    </a:cubicBezTo>
                    <a:cubicBezTo>
                      <a:pt x="75" y="157"/>
                      <a:pt x="75" y="157"/>
                      <a:pt x="75" y="157"/>
                    </a:cubicBezTo>
                    <a:cubicBezTo>
                      <a:pt x="70" y="168"/>
                      <a:pt x="13" y="165"/>
                      <a:pt x="0" y="12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Freeform 71">
                <a:extLst>
                  <a:ext uri="{FF2B5EF4-FFF2-40B4-BE49-F238E27FC236}">
                    <a16:creationId xmlns:a16="http://schemas.microsoft.com/office/drawing/2014/main" id="{4C2E142A-788D-4213-A949-24387FEEA41A}"/>
                  </a:ext>
                </a:extLst>
              </p:cNvPr>
              <p:cNvSpPr>
                <a:spLocks/>
              </p:cNvSpPr>
              <p:nvPr/>
            </p:nvSpPr>
            <p:spPr bwMode="auto">
              <a:xfrm>
                <a:off x="6517670" y="5042326"/>
                <a:ext cx="1380615" cy="1046111"/>
              </a:xfrm>
              <a:custGeom>
                <a:avLst/>
                <a:gdLst>
                  <a:gd name="T0" fmla="*/ 11 w 444"/>
                  <a:gd name="T1" fmla="*/ 278 h 336"/>
                  <a:gd name="T2" fmla="*/ 25 w 444"/>
                  <a:gd name="T3" fmla="*/ 260 h 336"/>
                  <a:gd name="T4" fmla="*/ 5 w 444"/>
                  <a:gd name="T5" fmla="*/ 262 h 336"/>
                  <a:gd name="T6" fmla="*/ 3 w 444"/>
                  <a:gd name="T7" fmla="*/ 256 h 336"/>
                  <a:gd name="T8" fmla="*/ 29 w 444"/>
                  <a:gd name="T9" fmla="*/ 253 h 336"/>
                  <a:gd name="T10" fmla="*/ 91 w 444"/>
                  <a:gd name="T11" fmla="*/ 197 h 336"/>
                  <a:gd name="T12" fmla="*/ 113 w 444"/>
                  <a:gd name="T13" fmla="*/ 168 h 336"/>
                  <a:gd name="T14" fmla="*/ 119 w 444"/>
                  <a:gd name="T15" fmla="*/ 151 h 336"/>
                  <a:gd name="T16" fmla="*/ 155 w 444"/>
                  <a:gd name="T17" fmla="*/ 97 h 336"/>
                  <a:gd name="T18" fmla="*/ 162 w 444"/>
                  <a:gd name="T19" fmla="*/ 106 h 336"/>
                  <a:gd name="T20" fmla="*/ 145 w 444"/>
                  <a:gd name="T21" fmla="*/ 144 h 336"/>
                  <a:gd name="T22" fmla="*/ 245 w 444"/>
                  <a:gd name="T23" fmla="*/ 314 h 336"/>
                  <a:gd name="T24" fmla="*/ 374 w 444"/>
                  <a:gd name="T25" fmla="*/ 201 h 336"/>
                  <a:gd name="T26" fmla="*/ 274 w 444"/>
                  <a:gd name="T27" fmla="*/ 85 h 336"/>
                  <a:gd name="T28" fmla="*/ 222 w 444"/>
                  <a:gd name="T29" fmla="*/ 72 h 336"/>
                  <a:gd name="T30" fmla="*/ 202 w 444"/>
                  <a:gd name="T31" fmla="*/ 63 h 336"/>
                  <a:gd name="T32" fmla="*/ 261 w 444"/>
                  <a:gd name="T33" fmla="*/ 45 h 336"/>
                  <a:gd name="T34" fmla="*/ 273 w 444"/>
                  <a:gd name="T35" fmla="*/ 48 h 336"/>
                  <a:gd name="T36" fmla="*/ 273 w 444"/>
                  <a:gd name="T37" fmla="*/ 48 h 336"/>
                  <a:gd name="T38" fmla="*/ 304 w 444"/>
                  <a:gd name="T39" fmla="*/ 52 h 336"/>
                  <a:gd name="T40" fmla="*/ 304 w 444"/>
                  <a:gd name="T41" fmla="*/ 52 h 336"/>
                  <a:gd name="T42" fmla="*/ 409 w 444"/>
                  <a:gd name="T43" fmla="*/ 30 h 336"/>
                  <a:gd name="T44" fmla="*/ 410 w 444"/>
                  <a:gd name="T45" fmla="*/ 25 h 336"/>
                  <a:gd name="T46" fmla="*/ 415 w 444"/>
                  <a:gd name="T47" fmla="*/ 6 h 336"/>
                  <a:gd name="T48" fmla="*/ 418 w 444"/>
                  <a:gd name="T49" fmla="*/ 0 h 336"/>
                  <a:gd name="T50" fmla="*/ 424 w 444"/>
                  <a:gd name="T51" fmla="*/ 5 h 336"/>
                  <a:gd name="T52" fmla="*/ 422 w 444"/>
                  <a:gd name="T53" fmla="*/ 26 h 336"/>
                  <a:gd name="T54" fmla="*/ 435 w 444"/>
                  <a:gd name="T55" fmla="*/ 23 h 336"/>
                  <a:gd name="T56" fmla="*/ 443 w 444"/>
                  <a:gd name="T57" fmla="*/ 26 h 336"/>
                  <a:gd name="T58" fmla="*/ 437 w 444"/>
                  <a:gd name="T59" fmla="*/ 32 h 336"/>
                  <a:gd name="T60" fmla="*/ 426 w 444"/>
                  <a:gd name="T61" fmla="*/ 37 h 336"/>
                  <a:gd name="T62" fmla="*/ 439 w 444"/>
                  <a:gd name="T63" fmla="*/ 47 h 336"/>
                  <a:gd name="T64" fmla="*/ 432 w 444"/>
                  <a:gd name="T65" fmla="*/ 51 h 336"/>
                  <a:gd name="T66" fmla="*/ 415 w 444"/>
                  <a:gd name="T67" fmla="*/ 40 h 336"/>
                  <a:gd name="T68" fmla="*/ 306 w 444"/>
                  <a:gd name="T69" fmla="*/ 65 h 336"/>
                  <a:gd name="T70" fmla="*/ 306 w 444"/>
                  <a:gd name="T71" fmla="*/ 65 h 336"/>
                  <a:gd name="T72" fmla="*/ 284 w 444"/>
                  <a:gd name="T73" fmla="*/ 68 h 336"/>
                  <a:gd name="T74" fmla="*/ 345 w 444"/>
                  <a:gd name="T75" fmla="*/ 136 h 336"/>
                  <a:gd name="T76" fmla="*/ 412 w 444"/>
                  <a:gd name="T77" fmla="*/ 222 h 336"/>
                  <a:gd name="T78" fmla="*/ 251 w 444"/>
                  <a:gd name="T79" fmla="*/ 329 h 336"/>
                  <a:gd name="T80" fmla="*/ 250 w 444"/>
                  <a:gd name="T81" fmla="*/ 330 h 336"/>
                  <a:gd name="T82" fmla="*/ 232 w 444"/>
                  <a:gd name="T83" fmla="*/ 324 h 336"/>
                  <a:gd name="T84" fmla="*/ 134 w 444"/>
                  <a:gd name="T85" fmla="*/ 157 h 336"/>
                  <a:gd name="T86" fmla="*/ 133 w 444"/>
                  <a:gd name="T87" fmla="*/ 159 h 336"/>
                  <a:gd name="T88" fmla="*/ 133 w 444"/>
                  <a:gd name="T89" fmla="*/ 159 h 336"/>
                  <a:gd name="T90" fmla="*/ 109 w 444"/>
                  <a:gd name="T91" fmla="*/ 191 h 336"/>
                  <a:gd name="T92" fmla="*/ 108 w 444"/>
                  <a:gd name="T93" fmla="*/ 192 h 336"/>
                  <a:gd name="T94" fmla="*/ 37 w 444"/>
                  <a:gd name="T95" fmla="*/ 257 h 336"/>
                  <a:gd name="T96" fmla="*/ 47 w 444"/>
                  <a:gd name="T97" fmla="*/ 280 h 336"/>
                  <a:gd name="T98" fmla="*/ 42 w 444"/>
                  <a:gd name="T99" fmla="*/ 286 h 336"/>
                  <a:gd name="T100" fmla="*/ 31 w 444"/>
                  <a:gd name="T101" fmla="*/ 265 h 336"/>
                  <a:gd name="T102" fmla="*/ 12 w 444"/>
                  <a:gd name="T103" fmla="*/ 284 h 336"/>
                  <a:gd name="T104" fmla="*/ 11 w 444"/>
                  <a:gd name="T105" fmla="*/ 27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4" h="336">
                    <a:moveTo>
                      <a:pt x="11" y="278"/>
                    </a:moveTo>
                    <a:cubicBezTo>
                      <a:pt x="20" y="272"/>
                      <a:pt x="21" y="272"/>
                      <a:pt x="25" y="260"/>
                    </a:cubicBezTo>
                    <a:cubicBezTo>
                      <a:pt x="16" y="261"/>
                      <a:pt x="15" y="263"/>
                      <a:pt x="5" y="262"/>
                    </a:cubicBezTo>
                    <a:cubicBezTo>
                      <a:pt x="1" y="262"/>
                      <a:pt x="0" y="257"/>
                      <a:pt x="3" y="256"/>
                    </a:cubicBezTo>
                    <a:cubicBezTo>
                      <a:pt x="15" y="254"/>
                      <a:pt x="17" y="253"/>
                      <a:pt x="29" y="253"/>
                    </a:cubicBezTo>
                    <a:cubicBezTo>
                      <a:pt x="32" y="253"/>
                      <a:pt x="72" y="216"/>
                      <a:pt x="91" y="197"/>
                    </a:cubicBezTo>
                    <a:cubicBezTo>
                      <a:pt x="100" y="188"/>
                      <a:pt x="107" y="178"/>
                      <a:pt x="113" y="168"/>
                    </a:cubicBezTo>
                    <a:cubicBezTo>
                      <a:pt x="115" y="162"/>
                      <a:pt x="118" y="155"/>
                      <a:pt x="119" y="151"/>
                    </a:cubicBezTo>
                    <a:cubicBezTo>
                      <a:pt x="123" y="136"/>
                      <a:pt x="128" y="120"/>
                      <a:pt x="155" y="97"/>
                    </a:cubicBezTo>
                    <a:cubicBezTo>
                      <a:pt x="161" y="93"/>
                      <a:pt x="167" y="101"/>
                      <a:pt x="162" y="106"/>
                    </a:cubicBezTo>
                    <a:cubicBezTo>
                      <a:pt x="150" y="116"/>
                      <a:pt x="145" y="127"/>
                      <a:pt x="145" y="144"/>
                    </a:cubicBezTo>
                    <a:cubicBezTo>
                      <a:pt x="158" y="154"/>
                      <a:pt x="221" y="245"/>
                      <a:pt x="245" y="314"/>
                    </a:cubicBezTo>
                    <a:cubicBezTo>
                      <a:pt x="299" y="281"/>
                      <a:pt x="328" y="245"/>
                      <a:pt x="374" y="201"/>
                    </a:cubicBezTo>
                    <a:cubicBezTo>
                      <a:pt x="365" y="197"/>
                      <a:pt x="282" y="94"/>
                      <a:pt x="274" y="85"/>
                    </a:cubicBezTo>
                    <a:cubicBezTo>
                      <a:pt x="271" y="82"/>
                      <a:pt x="246" y="61"/>
                      <a:pt x="222" y="72"/>
                    </a:cubicBezTo>
                    <a:cubicBezTo>
                      <a:pt x="219" y="74"/>
                      <a:pt x="204" y="70"/>
                      <a:pt x="202" y="63"/>
                    </a:cubicBezTo>
                    <a:cubicBezTo>
                      <a:pt x="202" y="63"/>
                      <a:pt x="235" y="42"/>
                      <a:pt x="261" y="45"/>
                    </a:cubicBezTo>
                    <a:cubicBezTo>
                      <a:pt x="265" y="46"/>
                      <a:pt x="269" y="47"/>
                      <a:pt x="273" y="48"/>
                    </a:cubicBezTo>
                    <a:cubicBezTo>
                      <a:pt x="273" y="48"/>
                      <a:pt x="273" y="48"/>
                      <a:pt x="273" y="48"/>
                    </a:cubicBezTo>
                    <a:cubicBezTo>
                      <a:pt x="281" y="50"/>
                      <a:pt x="304" y="52"/>
                      <a:pt x="304" y="52"/>
                    </a:cubicBezTo>
                    <a:cubicBezTo>
                      <a:pt x="304" y="52"/>
                      <a:pt x="304" y="52"/>
                      <a:pt x="304" y="52"/>
                    </a:cubicBezTo>
                    <a:cubicBezTo>
                      <a:pt x="345" y="51"/>
                      <a:pt x="390" y="60"/>
                      <a:pt x="409" y="30"/>
                    </a:cubicBezTo>
                    <a:cubicBezTo>
                      <a:pt x="409" y="29"/>
                      <a:pt x="409" y="26"/>
                      <a:pt x="410" y="25"/>
                    </a:cubicBezTo>
                    <a:cubicBezTo>
                      <a:pt x="414" y="19"/>
                      <a:pt x="417" y="13"/>
                      <a:pt x="415" y="6"/>
                    </a:cubicBezTo>
                    <a:cubicBezTo>
                      <a:pt x="414" y="3"/>
                      <a:pt x="415" y="1"/>
                      <a:pt x="418" y="0"/>
                    </a:cubicBezTo>
                    <a:cubicBezTo>
                      <a:pt x="421" y="0"/>
                      <a:pt x="423" y="2"/>
                      <a:pt x="424" y="5"/>
                    </a:cubicBezTo>
                    <a:cubicBezTo>
                      <a:pt x="426" y="12"/>
                      <a:pt x="425" y="19"/>
                      <a:pt x="422" y="26"/>
                    </a:cubicBezTo>
                    <a:cubicBezTo>
                      <a:pt x="427" y="25"/>
                      <a:pt x="430" y="24"/>
                      <a:pt x="435" y="23"/>
                    </a:cubicBezTo>
                    <a:cubicBezTo>
                      <a:pt x="438" y="22"/>
                      <a:pt x="443" y="24"/>
                      <a:pt x="443" y="26"/>
                    </a:cubicBezTo>
                    <a:cubicBezTo>
                      <a:pt x="444" y="30"/>
                      <a:pt x="440" y="31"/>
                      <a:pt x="437" y="32"/>
                    </a:cubicBezTo>
                    <a:cubicBezTo>
                      <a:pt x="434" y="33"/>
                      <a:pt x="430" y="36"/>
                      <a:pt x="426" y="37"/>
                    </a:cubicBezTo>
                    <a:cubicBezTo>
                      <a:pt x="432" y="39"/>
                      <a:pt x="433" y="41"/>
                      <a:pt x="439" y="47"/>
                    </a:cubicBezTo>
                    <a:cubicBezTo>
                      <a:pt x="444" y="52"/>
                      <a:pt x="436" y="53"/>
                      <a:pt x="432" y="51"/>
                    </a:cubicBezTo>
                    <a:cubicBezTo>
                      <a:pt x="421" y="43"/>
                      <a:pt x="421" y="45"/>
                      <a:pt x="415" y="40"/>
                    </a:cubicBezTo>
                    <a:cubicBezTo>
                      <a:pt x="387" y="73"/>
                      <a:pt x="345" y="65"/>
                      <a:pt x="306" y="65"/>
                    </a:cubicBezTo>
                    <a:cubicBezTo>
                      <a:pt x="306" y="65"/>
                      <a:pt x="306" y="65"/>
                      <a:pt x="306" y="65"/>
                    </a:cubicBezTo>
                    <a:cubicBezTo>
                      <a:pt x="294" y="66"/>
                      <a:pt x="287" y="68"/>
                      <a:pt x="284" y="68"/>
                    </a:cubicBezTo>
                    <a:cubicBezTo>
                      <a:pt x="304" y="92"/>
                      <a:pt x="321" y="116"/>
                      <a:pt x="345" y="136"/>
                    </a:cubicBezTo>
                    <a:cubicBezTo>
                      <a:pt x="372" y="159"/>
                      <a:pt x="436" y="201"/>
                      <a:pt x="412" y="222"/>
                    </a:cubicBezTo>
                    <a:cubicBezTo>
                      <a:pt x="409" y="225"/>
                      <a:pt x="328" y="301"/>
                      <a:pt x="251" y="329"/>
                    </a:cubicBezTo>
                    <a:cubicBezTo>
                      <a:pt x="251" y="330"/>
                      <a:pt x="250" y="330"/>
                      <a:pt x="250" y="330"/>
                    </a:cubicBezTo>
                    <a:cubicBezTo>
                      <a:pt x="246" y="334"/>
                      <a:pt x="234" y="336"/>
                      <a:pt x="232" y="324"/>
                    </a:cubicBezTo>
                    <a:cubicBezTo>
                      <a:pt x="214" y="257"/>
                      <a:pt x="170" y="215"/>
                      <a:pt x="134" y="157"/>
                    </a:cubicBezTo>
                    <a:cubicBezTo>
                      <a:pt x="134" y="158"/>
                      <a:pt x="133" y="159"/>
                      <a:pt x="133" y="159"/>
                    </a:cubicBezTo>
                    <a:cubicBezTo>
                      <a:pt x="133" y="159"/>
                      <a:pt x="133" y="159"/>
                      <a:pt x="133" y="159"/>
                    </a:cubicBezTo>
                    <a:cubicBezTo>
                      <a:pt x="133" y="159"/>
                      <a:pt x="113" y="187"/>
                      <a:pt x="109" y="191"/>
                    </a:cubicBezTo>
                    <a:cubicBezTo>
                      <a:pt x="109" y="191"/>
                      <a:pt x="109" y="191"/>
                      <a:pt x="108" y="192"/>
                    </a:cubicBezTo>
                    <a:cubicBezTo>
                      <a:pt x="89" y="216"/>
                      <a:pt x="66" y="238"/>
                      <a:pt x="37" y="257"/>
                    </a:cubicBezTo>
                    <a:cubicBezTo>
                      <a:pt x="39" y="266"/>
                      <a:pt x="41" y="275"/>
                      <a:pt x="47" y="280"/>
                    </a:cubicBezTo>
                    <a:cubicBezTo>
                      <a:pt x="50" y="283"/>
                      <a:pt x="46" y="291"/>
                      <a:pt x="42" y="286"/>
                    </a:cubicBezTo>
                    <a:cubicBezTo>
                      <a:pt x="38" y="281"/>
                      <a:pt x="33" y="270"/>
                      <a:pt x="31" y="265"/>
                    </a:cubicBezTo>
                    <a:cubicBezTo>
                      <a:pt x="27" y="275"/>
                      <a:pt x="25" y="279"/>
                      <a:pt x="12" y="284"/>
                    </a:cubicBezTo>
                    <a:cubicBezTo>
                      <a:pt x="6" y="287"/>
                      <a:pt x="9" y="279"/>
                      <a:pt x="11" y="27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2">
                <a:extLst>
                  <a:ext uri="{FF2B5EF4-FFF2-40B4-BE49-F238E27FC236}">
                    <a16:creationId xmlns:a16="http://schemas.microsoft.com/office/drawing/2014/main" id="{A0E5F520-E7EC-4003-AD52-89F17F688A88}"/>
                  </a:ext>
                </a:extLst>
              </p:cNvPr>
              <p:cNvSpPr>
                <a:spLocks noEditPoints="1"/>
              </p:cNvSpPr>
              <p:nvPr/>
            </p:nvSpPr>
            <p:spPr bwMode="auto">
              <a:xfrm>
                <a:off x="6845861" y="5144886"/>
                <a:ext cx="911994" cy="831524"/>
              </a:xfrm>
              <a:custGeom>
                <a:avLst/>
                <a:gdLst>
                  <a:gd name="T0" fmla="*/ 79 w 293"/>
                  <a:gd name="T1" fmla="*/ 120 h 267"/>
                  <a:gd name="T2" fmla="*/ 132 w 293"/>
                  <a:gd name="T3" fmla="*/ 213 h 267"/>
                  <a:gd name="T4" fmla="*/ 164 w 293"/>
                  <a:gd name="T5" fmla="*/ 251 h 267"/>
                  <a:gd name="T6" fmla="*/ 211 w 293"/>
                  <a:gd name="T7" fmla="*/ 244 h 267"/>
                  <a:gd name="T8" fmla="*/ 212 w 293"/>
                  <a:gd name="T9" fmla="*/ 236 h 267"/>
                  <a:gd name="T10" fmla="*/ 237 w 293"/>
                  <a:gd name="T11" fmla="*/ 235 h 267"/>
                  <a:gd name="T12" fmla="*/ 246 w 293"/>
                  <a:gd name="T13" fmla="*/ 213 h 267"/>
                  <a:gd name="T14" fmla="*/ 239 w 293"/>
                  <a:gd name="T15" fmla="*/ 202 h 267"/>
                  <a:gd name="T16" fmla="*/ 240 w 293"/>
                  <a:gd name="T17" fmla="*/ 200 h 267"/>
                  <a:gd name="T18" fmla="*/ 243 w 293"/>
                  <a:gd name="T19" fmla="*/ 202 h 267"/>
                  <a:gd name="T20" fmla="*/ 277 w 293"/>
                  <a:gd name="T21" fmla="*/ 177 h 267"/>
                  <a:gd name="T22" fmla="*/ 191 w 293"/>
                  <a:gd name="T23" fmla="*/ 68 h 267"/>
                  <a:gd name="T24" fmla="*/ 158 w 293"/>
                  <a:gd name="T25" fmla="*/ 37 h 267"/>
                  <a:gd name="T26" fmla="*/ 162 w 293"/>
                  <a:gd name="T27" fmla="*/ 38 h 267"/>
                  <a:gd name="T28" fmla="*/ 182 w 293"/>
                  <a:gd name="T29" fmla="*/ 6 h 267"/>
                  <a:gd name="T30" fmla="*/ 121 w 293"/>
                  <a:gd name="T31" fmla="*/ 9 h 267"/>
                  <a:gd name="T32" fmla="*/ 111 w 293"/>
                  <a:gd name="T33" fmla="*/ 16 h 267"/>
                  <a:gd name="T34" fmla="*/ 94 w 293"/>
                  <a:gd name="T35" fmla="*/ 23 h 267"/>
                  <a:gd name="T36" fmla="*/ 90 w 293"/>
                  <a:gd name="T37" fmla="*/ 29 h 267"/>
                  <a:gd name="T38" fmla="*/ 77 w 293"/>
                  <a:gd name="T39" fmla="*/ 38 h 267"/>
                  <a:gd name="T40" fmla="*/ 66 w 293"/>
                  <a:gd name="T41" fmla="*/ 76 h 267"/>
                  <a:gd name="T42" fmla="*/ 79 w 293"/>
                  <a:gd name="T43" fmla="*/ 120 h 267"/>
                  <a:gd name="T44" fmla="*/ 25 w 293"/>
                  <a:gd name="T45" fmla="*/ 142 h 267"/>
                  <a:gd name="T46" fmla="*/ 40 w 293"/>
                  <a:gd name="T47" fmla="*/ 108 h 267"/>
                  <a:gd name="T48" fmla="*/ 38 w 293"/>
                  <a:gd name="T49" fmla="*/ 94 h 267"/>
                  <a:gd name="T50" fmla="*/ 21 w 293"/>
                  <a:gd name="T51" fmla="*/ 89 h 267"/>
                  <a:gd name="T52" fmla="*/ 2 w 293"/>
                  <a:gd name="T53" fmla="*/ 130 h 267"/>
                  <a:gd name="T54" fmla="*/ 25 w 293"/>
                  <a:gd name="T55" fmla="*/ 14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3" h="267">
                    <a:moveTo>
                      <a:pt x="79" y="120"/>
                    </a:moveTo>
                    <a:cubicBezTo>
                      <a:pt x="93" y="152"/>
                      <a:pt x="111" y="184"/>
                      <a:pt x="132" y="213"/>
                    </a:cubicBezTo>
                    <a:cubicBezTo>
                      <a:pt x="141" y="227"/>
                      <a:pt x="151" y="240"/>
                      <a:pt x="164" y="251"/>
                    </a:cubicBezTo>
                    <a:cubicBezTo>
                      <a:pt x="181" y="267"/>
                      <a:pt x="205" y="262"/>
                      <a:pt x="211" y="244"/>
                    </a:cubicBezTo>
                    <a:cubicBezTo>
                      <a:pt x="212" y="242"/>
                      <a:pt x="213" y="239"/>
                      <a:pt x="212" y="236"/>
                    </a:cubicBezTo>
                    <a:cubicBezTo>
                      <a:pt x="221" y="240"/>
                      <a:pt x="232" y="238"/>
                      <a:pt x="237" y="235"/>
                    </a:cubicBezTo>
                    <a:cubicBezTo>
                      <a:pt x="243" y="232"/>
                      <a:pt x="251" y="223"/>
                      <a:pt x="246" y="213"/>
                    </a:cubicBezTo>
                    <a:cubicBezTo>
                      <a:pt x="244" y="209"/>
                      <a:pt x="241" y="206"/>
                      <a:pt x="239" y="202"/>
                    </a:cubicBezTo>
                    <a:cubicBezTo>
                      <a:pt x="239" y="201"/>
                      <a:pt x="240" y="201"/>
                      <a:pt x="240" y="200"/>
                    </a:cubicBezTo>
                    <a:cubicBezTo>
                      <a:pt x="241" y="201"/>
                      <a:pt x="242" y="201"/>
                      <a:pt x="243" y="202"/>
                    </a:cubicBezTo>
                    <a:cubicBezTo>
                      <a:pt x="260" y="217"/>
                      <a:pt x="293" y="200"/>
                      <a:pt x="277" y="177"/>
                    </a:cubicBezTo>
                    <a:cubicBezTo>
                      <a:pt x="251" y="139"/>
                      <a:pt x="223" y="101"/>
                      <a:pt x="191" y="68"/>
                    </a:cubicBezTo>
                    <a:cubicBezTo>
                      <a:pt x="181" y="58"/>
                      <a:pt x="170" y="46"/>
                      <a:pt x="158" y="37"/>
                    </a:cubicBezTo>
                    <a:cubicBezTo>
                      <a:pt x="160" y="37"/>
                      <a:pt x="161" y="37"/>
                      <a:pt x="162" y="38"/>
                    </a:cubicBezTo>
                    <a:cubicBezTo>
                      <a:pt x="174" y="41"/>
                      <a:pt x="195" y="10"/>
                      <a:pt x="182" y="6"/>
                    </a:cubicBezTo>
                    <a:cubicBezTo>
                      <a:pt x="162" y="0"/>
                      <a:pt x="139" y="2"/>
                      <a:pt x="121" y="9"/>
                    </a:cubicBezTo>
                    <a:cubicBezTo>
                      <a:pt x="117" y="11"/>
                      <a:pt x="114" y="13"/>
                      <a:pt x="111" y="16"/>
                    </a:cubicBezTo>
                    <a:cubicBezTo>
                      <a:pt x="105" y="17"/>
                      <a:pt x="99" y="19"/>
                      <a:pt x="94" y="23"/>
                    </a:cubicBezTo>
                    <a:cubicBezTo>
                      <a:pt x="92" y="25"/>
                      <a:pt x="91" y="27"/>
                      <a:pt x="90" y="29"/>
                    </a:cubicBezTo>
                    <a:cubicBezTo>
                      <a:pt x="84" y="30"/>
                      <a:pt x="80" y="34"/>
                      <a:pt x="77" y="38"/>
                    </a:cubicBezTo>
                    <a:cubicBezTo>
                      <a:pt x="70" y="49"/>
                      <a:pt x="65" y="61"/>
                      <a:pt x="66" y="76"/>
                    </a:cubicBezTo>
                    <a:cubicBezTo>
                      <a:pt x="66" y="91"/>
                      <a:pt x="73" y="106"/>
                      <a:pt x="79" y="120"/>
                    </a:cubicBezTo>
                    <a:close/>
                    <a:moveTo>
                      <a:pt x="25" y="142"/>
                    </a:moveTo>
                    <a:cubicBezTo>
                      <a:pt x="27" y="127"/>
                      <a:pt x="33" y="114"/>
                      <a:pt x="40" y="108"/>
                    </a:cubicBezTo>
                    <a:cubicBezTo>
                      <a:pt x="44" y="105"/>
                      <a:pt x="43" y="99"/>
                      <a:pt x="38" y="94"/>
                    </a:cubicBezTo>
                    <a:cubicBezTo>
                      <a:pt x="33" y="88"/>
                      <a:pt x="25" y="86"/>
                      <a:pt x="21" y="89"/>
                    </a:cubicBezTo>
                    <a:cubicBezTo>
                      <a:pt x="12" y="97"/>
                      <a:pt x="4" y="111"/>
                      <a:pt x="2" y="130"/>
                    </a:cubicBezTo>
                    <a:cubicBezTo>
                      <a:pt x="0" y="143"/>
                      <a:pt x="24" y="154"/>
                      <a:pt x="25" y="142"/>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3">
                <a:extLst>
                  <a:ext uri="{FF2B5EF4-FFF2-40B4-BE49-F238E27FC236}">
                    <a16:creationId xmlns:a16="http://schemas.microsoft.com/office/drawing/2014/main" id="{F244BC39-757F-41BD-97AD-8CD6B846E328}"/>
                  </a:ext>
                </a:extLst>
              </p:cNvPr>
              <p:cNvSpPr>
                <a:spLocks/>
              </p:cNvSpPr>
              <p:nvPr/>
            </p:nvSpPr>
            <p:spPr bwMode="auto">
              <a:xfrm>
                <a:off x="6258903" y="4370164"/>
                <a:ext cx="1022444" cy="976686"/>
              </a:xfrm>
              <a:custGeom>
                <a:avLst/>
                <a:gdLst>
                  <a:gd name="T0" fmla="*/ 48 w 329"/>
                  <a:gd name="T1" fmla="*/ 244 h 314"/>
                  <a:gd name="T2" fmla="*/ 251 w 329"/>
                  <a:gd name="T3" fmla="*/ 264 h 314"/>
                  <a:gd name="T4" fmla="*/ 281 w 329"/>
                  <a:gd name="T5" fmla="*/ 62 h 314"/>
                  <a:gd name="T6" fmla="*/ 69 w 329"/>
                  <a:gd name="T7" fmla="*/ 40 h 314"/>
                  <a:gd name="T8" fmla="*/ 48 w 329"/>
                  <a:gd name="T9" fmla="*/ 244 h 314"/>
                </a:gdLst>
                <a:ahLst/>
                <a:cxnLst>
                  <a:cxn ang="0">
                    <a:pos x="T0" y="T1"/>
                  </a:cxn>
                  <a:cxn ang="0">
                    <a:pos x="T2" y="T3"/>
                  </a:cxn>
                  <a:cxn ang="0">
                    <a:pos x="T4" y="T5"/>
                  </a:cxn>
                  <a:cxn ang="0">
                    <a:pos x="T6" y="T7"/>
                  </a:cxn>
                  <a:cxn ang="0">
                    <a:pos x="T8" y="T9"/>
                  </a:cxn>
                </a:cxnLst>
                <a:rect l="0" t="0" r="r" b="b"/>
                <a:pathLst>
                  <a:path w="329" h="314">
                    <a:moveTo>
                      <a:pt x="48" y="244"/>
                    </a:moveTo>
                    <a:cubicBezTo>
                      <a:pt x="95" y="305"/>
                      <a:pt x="186" y="314"/>
                      <a:pt x="251" y="264"/>
                    </a:cubicBezTo>
                    <a:cubicBezTo>
                      <a:pt x="315" y="214"/>
                      <a:pt x="329" y="124"/>
                      <a:pt x="281" y="62"/>
                    </a:cubicBezTo>
                    <a:cubicBezTo>
                      <a:pt x="233" y="1"/>
                      <a:pt x="118" y="0"/>
                      <a:pt x="69" y="40"/>
                    </a:cubicBezTo>
                    <a:cubicBezTo>
                      <a:pt x="13" y="86"/>
                      <a:pt x="0" y="182"/>
                      <a:pt x="48"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4">
                <a:extLst>
                  <a:ext uri="{FF2B5EF4-FFF2-40B4-BE49-F238E27FC236}">
                    <a16:creationId xmlns:a16="http://schemas.microsoft.com/office/drawing/2014/main" id="{AB89C3E4-2F05-440B-BADB-94E4004ABA17}"/>
                  </a:ext>
                </a:extLst>
              </p:cNvPr>
              <p:cNvSpPr>
                <a:spLocks/>
              </p:cNvSpPr>
              <p:nvPr/>
            </p:nvSpPr>
            <p:spPr bwMode="auto">
              <a:xfrm>
                <a:off x="6432466" y="4927143"/>
                <a:ext cx="162519" cy="246144"/>
              </a:xfrm>
              <a:custGeom>
                <a:avLst/>
                <a:gdLst>
                  <a:gd name="T0" fmla="*/ 16 w 52"/>
                  <a:gd name="T1" fmla="*/ 46 h 79"/>
                  <a:gd name="T2" fmla="*/ 40 w 52"/>
                  <a:gd name="T3" fmla="*/ 26 h 79"/>
                  <a:gd name="T4" fmla="*/ 16 w 52"/>
                  <a:gd name="T5" fmla="*/ 46 h 79"/>
                </a:gdLst>
                <a:ahLst/>
                <a:cxnLst>
                  <a:cxn ang="0">
                    <a:pos x="T0" y="T1"/>
                  </a:cxn>
                  <a:cxn ang="0">
                    <a:pos x="T2" y="T3"/>
                  </a:cxn>
                  <a:cxn ang="0">
                    <a:pos x="T4" y="T5"/>
                  </a:cxn>
                </a:cxnLst>
                <a:rect l="0" t="0" r="r" b="b"/>
                <a:pathLst>
                  <a:path w="52" h="79">
                    <a:moveTo>
                      <a:pt x="16" y="46"/>
                    </a:moveTo>
                    <a:cubicBezTo>
                      <a:pt x="46" y="79"/>
                      <a:pt x="52" y="45"/>
                      <a:pt x="40" y="26"/>
                    </a:cubicBezTo>
                    <a:cubicBezTo>
                      <a:pt x="25" y="0"/>
                      <a:pt x="0" y="29"/>
                      <a:pt x="16" y="46"/>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5">
                <a:extLst>
                  <a:ext uri="{FF2B5EF4-FFF2-40B4-BE49-F238E27FC236}">
                    <a16:creationId xmlns:a16="http://schemas.microsoft.com/office/drawing/2014/main" id="{3548ABB9-217A-4D48-9C7E-E7ADA11E2847}"/>
                  </a:ext>
                </a:extLst>
              </p:cNvPr>
              <p:cNvSpPr>
                <a:spLocks/>
              </p:cNvSpPr>
              <p:nvPr/>
            </p:nvSpPr>
            <p:spPr bwMode="auto">
              <a:xfrm>
                <a:off x="7011536" y="4600530"/>
                <a:ext cx="170407" cy="230365"/>
              </a:xfrm>
              <a:custGeom>
                <a:avLst/>
                <a:gdLst>
                  <a:gd name="T0" fmla="*/ 18 w 55"/>
                  <a:gd name="T1" fmla="*/ 48 h 74"/>
                  <a:gd name="T2" fmla="*/ 40 w 55"/>
                  <a:gd name="T3" fmla="*/ 20 h 74"/>
                  <a:gd name="T4" fmla="*/ 18 w 55"/>
                  <a:gd name="T5" fmla="*/ 48 h 74"/>
                </a:gdLst>
                <a:ahLst/>
                <a:cxnLst>
                  <a:cxn ang="0">
                    <a:pos x="T0" y="T1"/>
                  </a:cxn>
                  <a:cxn ang="0">
                    <a:pos x="T2" y="T3"/>
                  </a:cxn>
                  <a:cxn ang="0">
                    <a:pos x="T4" y="T5"/>
                  </a:cxn>
                </a:cxnLst>
                <a:rect l="0" t="0" r="r" b="b"/>
                <a:pathLst>
                  <a:path w="55" h="74">
                    <a:moveTo>
                      <a:pt x="18" y="48"/>
                    </a:moveTo>
                    <a:cubicBezTo>
                      <a:pt x="55" y="74"/>
                      <a:pt x="52" y="29"/>
                      <a:pt x="40" y="20"/>
                    </a:cubicBezTo>
                    <a:cubicBezTo>
                      <a:pt x="15" y="0"/>
                      <a:pt x="0" y="34"/>
                      <a:pt x="18" y="48"/>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6">
                <a:extLst>
                  <a:ext uri="{FF2B5EF4-FFF2-40B4-BE49-F238E27FC236}">
                    <a16:creationId xmlns:a16="http://schemas.microsoft.com/office/drawing/2014/main" id="{CF792E4D-999C-4A3F-8CF1-781541846D3D}"/>
                  </a:ext>
                </a:extLst>
              </p:cNvPr>
              <p:cNvSpPr>
                <a:spLocks/>
              </p:cNvSpPr>
              <p:nvPr/>
            </p:nvSpPr>
            <p:spPr bwMode="auto">
              <a:xfrm>
                <a:off x="6445089" y="4793027"/>
                <a:ext cx="137273" cy="137272"/>
              </a:xfrm>
              <a:custGeom>
                <a:avLst/>
                <a:gdLst>
                  <a:gd name="T0" fmla="*/ 23 w 44"/>
                  <a:gd name="T1" fmla="*/ 38 h 44"/>
                  <a:gd name="T2" fmla="*/ 7 w 44"/>
                  <a:gd name="T3" fmla="*/ 27 h 44"/>
                  <a:gd name="T4" fmla="*/ 36 w 44"/>
                  <a:gd name="T5" fmla="*/ 16 h 44"/>
                  <a:gd name="T6" fmla="*/ 23 w 44"/>
                  <a:gd name="T7" fmla="*/ 38 h 44"/>
                </a:gdLst>
                <a:ahLst/>
                <a:cxnLst>
                  <a:cxn ang="0">
                    <a:pos x="T0" y="T1"/>
                  </a:cxn>
                  <a:cxn ang="0">
                    <a:pos x="T2" y="T3"/>
                  </a:cxn>
                  <a:cxn ang="0">
                    <a:pos x="T4" y="T5"/>
                  </a:cxn>
                  <a:cxn ang="0">
                    <a:pos x="T6" y="T7"/>
                  </a:cxn>
                </a:cxnLst>
                <a:rect l="0" t="0" r="r" b="b"/>
                <a:pathLst>
                  <a:path w="44" h="44">
                    <a:moveTo>
                      <a:pt x="23" y="38"/>
                    </a:moveTo>
                    <a:cubicBezTo>
                      <a:pt x="12" y="44"/>
                      <a:pt x="0" y="42"/>
                      <a:pt x="7" y="27"/>
                    </a:cubicBezTo>
                    <a:cubicBezTo>
                      <a:pt x="12" y="14"/>
                      <a:pt x="26" y="0"/>
                      <a:pt x="36" y="16"/>
                    </a:cubicBezTo>
                    <a:cubicBezTo>
                      <a:pt x="44" y="28"/>
                      <a:pt x="28" y="35"/>
                      <a:pt x="23" y="38"/>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7">
                <a:extLst>
                  <a:ext uri="{FF2B5EF4-FFF2-40B4-BE49-F238E27FC236}">
                    <a16:creationId xmlns:a16="http://schemas.microsoft.com/office/drawing/2014/main" id="{683CFAB0-8330-4CDF-9AE1-EBA6A190760C}"/>
                  </a:ext>
                </a:extLst>
              </p:cNvPr>
              <p:cNvSpPr>
                <a:spLocks/>
              </p:cNvSpPr>
              <p:nvPr/>
            </p:nvSpPr>
            <p:spPr bwMode="auto">
              <a:xfrm>
                <a:off x="6738568" y="4865608"/>
                <a:ext cx="123072" cy="89937"/>
              </a:xfrm>
              <a:custGeom>
                <a:avLst/>
                <a:gdLst>
                  <a:gd name="T0" fmla="*/ 14 w 40"/>
                  <a:gd name="T1" fmla="*/ 6 h 29"/>
                  <a:gd name="T2" fmla="*/ 34 w 40"/>
                  <a:gd name="T3" fmla="*/ 9 h 29"/>
                  <a:gd name="T4" fmla="*/ 1 w 40"/>
                  <a:gd name="T5" fmla="*/ 23 h 29"/>
                  <a:gd name="T6" fmla="*/ 14 w 40"/>
                  <a:gd name="T7" fmla="*/ 6 h 29"/>
                </a:gdLst>
                <a:ahLst/>
                <a:cxnLst>
                  <a:cxn ang="0">
                    <a:pos x="T0" y="T1"/>
                  </a:cxn>
                  <a:cxn ang="0">
                    <a:pos x="T2" y="T3"/>
                  </a:cxn>
                  <a:cxn ang="0">
                    <a:pos x="T4" y="T5"/>
                  </a:cxn>
                  <a:cxn ang="0">
                    <a:pos x="T6" y="T7"/>
                  </a:cxn>
                </a:cxnLst>
                <a:rect l="0" t="0" r="r" b="b"/>
                <a:pathLst>
                  <a:path w="40" h="29">
                    <a:moveTo>
                      <a:pt x="14" y="6"/>
                    </a:moveTo>
                    <a:cubicBezTo>
                      <a:pt x="28" y="0"/>
                      <a:pt x="40" y="9"/>
                      <a:pt x="34" y="9"/>
                    </a:cubicBezTo>
                    <a:cubicBezTo>
                      <a:pt x="19" y="9"/>
                      <a:pt x="0" y="29"/>
                      <a:pt x="1" y="23"/>
                    </a:cubicBezTo>
                    <a:cubicBezTo>
                      <a:pt x="4" y="13"/>
                      <a:pt x="9" y="9"/>
                      <a:pt x="14" y="6"/>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78">
                <a:extLst>
                  <a:ext uri="{FF2B5EF4-FFF2-40B4-BE49-F238E27FC236}">
                    <a16:creationId xmlns:a16="http://schemas.microsoft.com/office/drawing/2014/main" id="{DE339C66-02BF-43A0-8B63-8DDFED28AFA7}"/>
                  </a:ext>
                </a:extLst>
              </p:cNvPr>
              <p:cNvSpPr>
                <a:spLocks/>
              </p:cNvSpPr>
              <p:nvPr/>
            </p:nvSpPr>
            <p:spPr bwMode="auto">
              <a:xfrm>
                <a:off x="6921598" y="4578440"/>
                <a:ext cx="157785" cy="93092"/>
              </a:xfrm>
              <a:custGeom>
                <a:avLst/>
                <a:gdLst>
                  <a:gd name="T0" fmla="*/ 30 w 51"/>
                  <a:gd name="T1" fmla="*/ 22 h 30"/>
                  <a:gd name="T2" fmla="*/ 1 w 51"/>
                  <a:gd name="T3" fmla="*/ 20 h 30"/>
                  <a:gd name="T4" fmla="*/ 32 w 51"/>
                  <a:gd name="T5" fmla="*/ 3 h 30"/>
                  <a:gd name="T6" fmla="*/ 30 w 51"/>
                  <a:gd name="T7" fmla="*/ 22 h 30"/>
                </a:gdLst>
                <a:ahLst/>
                <a:cxnLst>
                  <a:cxn ang="0">
                    <a:pos x="T0" y="T1"/>
                  </a:cxn>
                  <a:cxn ang="0">
                    <a:pos x="T2" y="T3"/>
                  </a:cxn>
                  <a:cxn ang="0">
                    <a:pos x="T4" y="T5"/>
                  </a:cxn>
                  <a:cxn ang="0">
                    <a:pos x="T6" y="T7"/>
                  </a:cxn>
                </a:cxnLst>
                <a:rect l="0" t="0" r="r" b="b"/>
                <a:pathLst>
                  <a:path w="51" h="30">
                    <a:moveTo>
                      <a:pt x="30" y="22"/>
                    </a:moveTo>
                    <a:cubicBezTo>
                      <a:pt x="20" y="30"/>
                      <a:pt x="2" y="28"/>
                      <a:pt x="1" y="20"/>
                    </a:cubicBezTo>
                    <a:cubicBezTo>
                      <a:pt x="0" y="0"/>
                      <a:pt x="22" y="0"/>
                      <a:pt x="32" y="3"/>
                    </a:cubicBezTo>
                    <a:cubicBezTo>
                      <a:pt x="51" y="9"/>
                      <a:pt x="34" y="19"/>
                      <a:pt x="30" y="22"/>
                    </a:cubicBezTo>
                    <a:close/>
                  </a:path>
                </a:pathLst>
              </a:custGeom>
              <a:solidFill>
                <a:srgbClr val="4D6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79">
                <a:extLst>
                  <a:ext uri="{FF2B5EF4-FFF2-40B4-BE49-F238E27FC236}">
                    <a16:creationId xmlns:a16="http://schemas.microsoft.com/office/drawing/2014/main" id="{7DABC3AA-DC69-4ECE-8A23-C6CEBC942B40}"/>
                  </a:ext>
                </a:extLst>
              </p:cNvPr>
              <p:cNvSpPr>
                <a:spLocks noEditPoints="1"/>
              </p:cNvSpPr>
              <p:nvPr/>
            </p:nvSpPr>
            <p:spPr bwMode="auto">
              <a:xfrm>
                <a:off x="6159499" y="4264448"/>
                <a:ext cx="1240186" cy="1136048"/>
              </a:xfrm>
              <a:custGeom>
                <a:avLst/>
                <a:gdLst>
                  <a:gd name="T0" fmla="*/ 77 w 399"/>
                  <a:gd name="T1" fmla="*/ 308 h 365"/>
                  <a:gd name="T2" fmla="*/ 97 w 399"/>
                  <a:gd name="T3" fmla="*/ 306 h 365"/>
                  <a:gd name="T4" fmla="*/ 310 w 399"/>
                  <a:gd name="T5" fmla="*/ 294 h 365"/>
                  <a:gd name="T6" fmla="*/ 329 w 399"/>
                  <a:gd name="T7" fmla="*/ 88 h 365"/>
                  <a:gd name="T8" fmla="*/ 327 w 399"/>
                  <a:gd name="T9" fmla="*/ 85 h 365"/>
                  <a:gd name="T10" fmla="*/ 362 w 399"/>
                  <a:gd name="T11" fmla="*/ 62 h 365"/>
                  <a:gd name="T12" fmla="*/ 330 w 399"/>
                  <a:gd name="T13" fmla="*/ 23 h 365"/>
                  <a:gd name="T14" fmla="*/ 238 w 399"/>
                  <a:gd name="T15" fmla="*/ 37 h 365"/>
                  <a:gd name="T16" fmla="*/ 78 w 399"/>
                  <a:gd name="T17" fmla="*/ 295 h 365"/>
                  <a:gd name="T18" fmla="*/ 55 w 399"/>
                  <a:gd name="T19" fmla="*/ 297 h 365"/>
                  <a:gd name="T20" fmla="*/ 59 w 399"/>
                  <a:gd name="T21" fmla="*/ 311 h 365"/>
                  <a:gd name="T22" fmla="*/ 49 w 399"/>
                  <a:gd name="T23" fmla="*/ 174 h 365"/>
                  <a:gd name="T24" fmla="*/ 62 w 399"/>
                  <a:gd name="T25" fmla="*/ 236 h 365"/>
                  <a:gd name="T26" fmla="*/ 57 w 399"/>
                  <a:gd name="T27" fmla="*/ 172 h 365"/>
                  <a:gd name="T28" fmla="*/ 60 w 399"/>
                  <a:gd name="T29" fmla="*/ 158 h 365"/>
                  <a:gd name="T30" fmla="*/ 62 w 399"/>
                  <a:gd name="T31" fmla="*/ 152 h 365"/>
                  <a:gd name="T32" fmla="*/ 66 w 399"/>
                  <a:gd name="T33" fmla="*/ 140 h 365"/>
                  <a:gd name="T34" fmla="*/ 71 w 399"/>
                  <a:gd name="T35" fmla="*/ 135 h 365"/>
                  <a:gd name="T36" fmla="*/ 82 w 399"/>
                  <a:gd name="T37" fmla="*/ 126 h 365"/>
                  <a:gd name="T38" fmla="*/ 91 w 399"/>
                  <a:gd name="T39" fmla="*/ 123 h 365"/>
                  <a:gd name="T40" fmla="*/ 96 w 399"/>
                  <a:gd name="T41" fmla="*/ 116 h 365"/>
                  <a:gd name="T42" fmla="*/ 103 w 399"/>
                  <a:gd name="T43" fmla="*/ 112 h 365"/>
                  <a:gd name="T44" fmla="*/ 110 w 399"/>
                  <a:gd name="T45" fmla="*/ 111 h 365"/>
                  <a:gd name="T46" fmla="*/ 113 w 399"/>
                  <a:gd name="T47" fmla="*/ 105 h 365"/>
                  <a:gd name="T48" fmla="*/ 118 w 399"/>
                  <a:gd name="T49" fmla="*/ 103 h 365"/>
                  <a:gd name="T50" fmla="*/ 125 w 399"/>
                  <a:gd name="T51" fmla="*/ 101 h 365"/>
                  <a:gd name="T52" fmla="*/ 143 w 399"/>
                  <a:gd name="T53" fmla="*/ 92 h 365"/>
                  <a:gd name="T54" fmla="*/ 167 w 399"/>
                  <a:gd name="T55" fmla="*/ 85 h 365"/>
                  <a:gd name="T56" fmla="*/ 171 w 399"/>
                  <a:gd name="T57" fmla="*/ 86 h 365"/>
                  <a:gd name="T58" fmla="*/ 174 w 399"/>
                  <a:gd name="T59" fmla="*/ 80 h 365"/>
                  <a:gd name="T60" fmla="*/ 182 w 399"/>
                  <a:gd name="T61" fmla="*/ 79 h 365"/>
                  <a:gd name="T62" fmla="*/ 193 w 399"/>
                  <a:gd name="T63" fmla="*/ 75 h 365"/>
                  <a:gd name="T64" fmla="*/ 198 w 399"/>
                  <a:gd name="T65" fmla="*/ 76 h 365"/>
                  <a:gd name="T66" fmla="*/ 211 w 399"/>
                  <a:gd name="T67" fmla="*/ 73 h 365"/>
                  <a:gd name="T68" fmla="*/ 214 w 399"/>
                  <a:gd name="T69" fmla="*/ 74 h 365"/>
                  <a:gd name="T70" fmla="*/ 218 w 399"/>
                  <a:gd name="T71" fmla="*/ 74 h 365"/>
                  <a:gd name="T72" fmla="*/ 224 w 399"/>
                  <a:gd name="T73" fmla="*/ 71 h 365"/>
                  <a:gd name="T74" fmla="*/ 228 w 399"/>
                  <a:gd name="T75" fmla="*/ 70 h 365"/>
                  <a:gd name="T76" fmla="*/ 237 w 399"/>
                  <a:gd name="T77" fmla="*/ 69 h 365"/>
                  <a:gd name="T78" fmla="*/ 248 w 399"/>
                  <a:gd name="T79" fmla="*/ 72 h 365"/>
                  <a:gd name="T80" fmla="*/ 260 w 399"/>
                  <a:gd name="T81" fmla="*/ 70 h 365"/>
                  <a:gd name="T82" fmla="*/ 269 w 399"/>
                  <a:gd name="T83" fmla="*/ 72 h 365"/>
                  <a:gd name="T84" fmla="*/ 294 w 399"/>
                  <a:gd name="T85" fmla="*/ 2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9" h="365">
                    <a:moveTo>
                      <a:pt x="59" y="311"/>
                    </a:moveTo>
                    <a:cubicBezTo>
                      <a:pt x="49" y="316"/>
                      <a:pt x="42" y="328"/>
                      <a:pt x="55" y="355"/>
                    </a:cubicBezTo>
                    <a:cubicBezTo>
                      <a:pt x="55" y="355"/>
                      <a:pt x="76" y="334"/>
                      <a:pt x="77" y="308"/>
                    </a:cubicBezTo>
                    <a:cubicBezTo>
                      <a:pt x="79" y="306"/>
                      <a:pt x="81" y="304"/>
                      <a:pt x="82" y="301"/>
                    </a:cubicBezTo>
                    <a:cubicBezTo>
                      <a:pt x="85" y="303"/>
                      <a:pt x="87" y="306"/>
                      <a:pt x="90" y="309"/>
                    </a:cubicBezTo>
                    <a:cubicBezTo>
                      <a:pt x="124" y="342"/>
                      <a:pt x="130" y="365"/>
                      <a:pt x="97" y="306"/>
                    </a:cubicBezTo>
                    <a:cubicBezTo>
                      <a:pt x="94" y="302"/>
                      <a:pt x="90" y="299"/>
                      <a:pt x="87" y="295"/>
                    </a:cubicBezTo>
                    <a:cubicBezTo>
                      <a:pt x="95" y="302"/>
                      <a:pt x="104" y="308"/>
                      <a:pt x="115" y="314"/>
                    </a:cubicBezTo>
                    <a:cubicBezTo>
                      <a:pt x="177" y="345"/>
                      <a:pt x="257" y="340"/>
                      <a:pt x="310" y="294"/>
                    </a:cubicBezTo>
                    <a:cubicBezTo>
                      <a:pt x="387" y="228"/>
                      <a:pt x="356" y="146"/>
                      <a:pt x="331" y="102"/>
                    </a:cubicBezTo>
                    <a:cubicBezTo>
                      <a:pt x="378" y="153"/>
                      <a:pt x="366" y="216"/>
                      <a:pt x="365" y="216"/>
                    </a:cubicBezTo>
                    <a:cubicBezTo>
                      <a:pt x="369" y="215"/>
                      <a:pt x="396" y="163"/>
                      <a:pt x="329" y="88"/>
                    </a:cubicBezTo>
                    <a:cubicBezTo>
                      <a:pt x="329" y="88"/>
                      <a:pt x="329" y="88"/>
                      <a:pt x="330" y="89"/>
                    </a:cubicBezTo>
                    <a:cubicBezTo>
                      <a:pt x="329" y="88"/>
                      <a:pt x="328" y="87"/>
                      <a:pt x="327" y="86"/>
                    </a:cubicBezTo>
                    <a:cubicBezTo>
                      <a:pt x="327" y="86"/>
                      <a:pt x="327" y="86"/>
                      <a:pt x="327" y="85"/>
                    </a:cubicBezTo>
                    <a:cubicBezTo>
                      <a:pt x="323" y="81"/>
                      <a:pt x="319" y="77"/>
                      <a:pt x="315" y="74"/>
                    </a:cubicBezTo>
                    <a:cubicBezTo>
                      <a:pt x="362" y="108"/>
                      <a:pt x="390" y="75"/>
                      <a:pt x="390" y="75"/>
                    </a:cubicBezTo>
                    <a:cubicBezTo>
                      <a:pt x="382" y="66"/>
                      <a:pt x="372" y="62"/>
                      <a:pt x="362" y="62"/>
                    </a:cubicBezTo>
                    <a:cubicBezTo>
                      <a:pt x="382" y="55"/>
                      <a:pt x="399" y="46"/>
                      <a:pt x="394" y="36"/>
                    </a:cubicBezTo>
                    <a:cubicBezTo>
                      <a:pt x="377" y="0"/>
                      <a:pt x="354" y="53"/>
                      <a:pt x="311" y="66"/>
                    </a:cubicBezTo>
                    <a:cubicBezTo>
                      <a:pt x="317" y="60"/>
                      <a:pt x="329" y="42"/>
                      <a:pt x="330" y="23"/>
                    </a:cubicBezTo>
                    <a:cubicBezTo>
                      <a:pt x="330" y="23"/>
                      <a:pt x="285" y="19"/>
                      <a:pt x="307" y="67"/>
                    </a:cubicBezTo>
                    <a:cubicBezTo>
                      <a:pt x="307" y="67"/>
                      <a:pt x="307" y="67"/>
                      <a:pt x="307" y="67"/>
                    </a:cubicBezTo>
                    <a:cubicBezTo>
                      <a:pt x="285" y="50"/>
                      <a:pt x="260" y="41"/>
                      <a:pt x="238" y="37"/>
                    </a:cubicBezTo>
                    <a:cubicBezTo>
                      <a:pt x="196" y="25"/>
                      <a:pt x="162" y="31"/>
                      <a:pt x="136" y="46"/>
                    </a:cubicBezTo>
                    <a:cubicBezTo>
                      <a:pt x="113" y="55"/>
                      <a:pt x="91" y="72"/>
                      <a:pt x="74" y="104"/>
                    </a:cubicBezTo>
                    <a:cubicBezTo>
                      <a:pt x="30" y="149"/>
                      <a:pt x="31" y="235"/>
                      <a:pt x="78" y="295"/>
                    </a:cubicBezTo>
                    <a:cubicBezTo>
                      <a:pt x="78" y="297"/>
                      <a:pt x="77" y="298"/>
                      <a:pt x="77" y="300"/>
                    </a:cubicBezTo>
                    <a:cubicBezTo>
                      <a:pt x="75" y="280"/>
                      <a:pt x="28" y="263"/>
                      <a:pt x="28" y="263"/>
                    </a:cubicBezTo>
                    <a:cubicBezTo>
                      <a:pt x="31" y="280"/>
                      <a:pt x="43" y="291"/>
                      <a:pt x="55" y="297"/>
                    </a:cubicBezTo>
                    <a:cubicBezTo>
                      <a:pt x="46" y="294"/>
                      <a:pt x="36" y="291"/>
                      <a:pt x="26" y="296"/>
                    </a:cubicBezTo>
                    <a:cubicBezTo>
                      <a:pt x="0" y="306"/>
                      <a:pt x="21" y="319"/>
                      <a:pt x="18" y="322"/>
                    </a:cubicBezTo>
                    <a:cubicBezTo>
                      <a:pt x="33" y="308"/>
                      <a:pt x="47" y="310"/>
                      <a:pt x="59" y="311"/>
                    </a:cubicBezTo>
                    <a:close/>
                    <a:moveTo>
                      <a:pt x="49" y="174"/>
                    </a:moveTo>
                    <a:cubicBezTo>
                      <a:pt x="47" y="190"/>
                      <a:pt x="49" y="210"/>
                      <a:pt x="54" y="233"/>
                    </a:cubicBezTo>
                    <a:cubicBezTo>
                      <a:pt x="48" y="213"/>
                      <a:pt x="46" y="193"/>
                      <a:pt x="49" y="174"/>
                    </a:cubicBezTo>
                    <a:close/>
                    <a:moveTo>
                      <a:pt x="138" y="316"/>
                    </a:moveTo>
                    <a:cubicBezTo>
                      <a:pt x="121" y="310"/>
                      <a:pt x="101" y="295"/>
                      <a:pt x="85" y="275"/>
                    </a:cubicBezTo>
                    <a:cubicBezTo>
                      <a:pt x="75" y="263"/>
                      <a:pt x="67" y="249"/>
                      <a:pt x="62" y="236"/>
                    </a:cubicBezTo>
                    <a:cubicBezTo>
                      <a:pt x="62" y="236"/>
                      <a:pt x="62" y="236"/>
                      <a:pt x="62" y="236"/>
                    </a:cubicBezTo>
                    <a:cubicBezTo>
                      <a:pt x="54" y="210"/>
                      <a:pt x="53" y="188"/>
                      <a:pt x="55" y="170"/>
                    </a:cubicBezTo>
                    <a:cubicBezTo>
                      <a:pt x="56" y="171"/>
                      <a:pt x="57" y="172"/>
                      <a:pt x="57" y="172"/>
                    </a:cubicBezTo>
                    <a:cubicBezTo>
                      <a:pt x="55" y="165"/>
                      <a:pt x="55" y="165"/>
                      <a:pt x="55" y="165"/>
                    </a:cubicBezTo>
                    <a:cubicBezTo>
                      <a:pt x="56" y="163"/>
                      <a:pt x="56" y="160"/>
                      <a:pt x="57" y="158"/>
                    </a:cubicBezTo>
                    <a:cubicBezTo>
                      <a:pt x="60" y="158"/>
                      <a:pt x="60" y="158"/>
                      <a:pt x="60" y="158"/>
                    </a:cubicBezTo>
                    <a:cubicBezTo>
                      <a:pt x="58" y="154"/>
                      <a:pt x="58" y="154"/>
                      <a:pt x="58" y="154"/>
                    </a:cubicBezTo>
                    <a:cubicBezTo>
                      <a:pt x="58" y="153"/>
                      <a:pt x="58" y="152"/>
                      <a:pt x="58" y="151"/>
                    </a:cubicBezTo>
                    <a:cubicBezTo>
                      <a:pt x="62" y="152"/>
                      <a:pt x="62" y="152"/>
                      <a:pt x="62" y="152"/>
                    </a:cubicBezTo>
                    <a:cubicBezTo>
                      <a:pt x="59" y="147"/>
                      <a:pt x="59" y="147"/>
                      <a:pt x="59" y="147"/>
                    </a:cubicBezTo>
                    <a:cubicBezTo>
                      <a:pt x="60" y="145"/>
                      <a:pt x="61" y="143"/>
                      <a:pt x="62" y="141"/>
                    </a:cubicBezTo>
                    <a:cubicBezTo>
                      <a:pt x="66" y="140"/>
                      <a:pt x="66" y="140"/>
                      <a:pt x="66" y="140"/>
                    </a:cubicBezTo>
                    <a:cubicBezTo>
                      <a:pt x="65" y="135"/>
                      <a:pt x="65" y="135"/>
                      <a:pt x="65" y="135"/>
                    </a:cubicBezTo>
                    <a:cubicBezTo>
                      <a:pt x="65" y="134"/>
                      <a:pt x="66" y="133"/>
                      <a:pt x="67" y="132"/>
                    </a:cubicBezTo>
                    <a:cubicBezTo>
                      <a:pt x="71" y="135"/>
                      <a:pt x="71" y="135"/>
                      <a:pt x="71" y="135"/>
                    </a:cubicBezTo>
                    <a:cubicBezTo>
                      <a:pt x="70" y="129"/>
                      <a:pt x="70" y="129"/>
                      <a:pt x="70" y="129"/>
                    </a:cubicBezTo>
                    <a:cubicBezTo>
                      <a:pt x="71" y="127"/>
                      <a:pt x="73" y="126"/>
                      <a:pt x="74" y="124"/>
                    </a:cubicBezTo>
                    <a:cubicBezTo>
                      <a:pt x="82" y="126"/>
                      <a:pt x="82" y="126"/>
                      <a:pt x="82" y="126"/>
                    </a:cubicBezTo>
                    <a:cubicBezTo>
                      <a:pt x="76" y="122"/>
                      <a:pt x="76" y="122"/>
                      <a:pt x="76" y="122"/>
                    </a:cubicBezTo>
                    <a:cubicBezTo>
                      <a:pt x="77" y="122"/>
                      <a:pt x="77" y="121"/>
                      <a:pt x="78" y="121"/>
                    </a:cubicBezTo>
                    <a:cubicBezTo>
                      <a:pt x="91" y="123"/>
                      <a:pt x="91" y="123"/>
                      <a:pt x="91" y="123"/>
                    </a:cubicBezTo>
                    <a:cubicBezTo>
                      <a:pt x="84" y="116"/>
                      <a:pt x="84" y="116"/>
                      <a:pt x="84" y="116"/>
                    </a:cubicBezTo>
                    <a:cubicBezTo>
                      <a:pt x="84" y="115"/>
                      <a:pt x="85" y="114"/>
                      <a:pt x="86" y="114"/>
                    </a:cubicBezTo>
                    <a:cubicBezTo>
                      <a:pt x="96" y="116"/>
                      <a:pt x="96" y="116"/>
                      <a:pt x="96" y="116"/>
                    </a:cubicBezTo>
                    <a:cubicBezTo>
                      <a:pt x="89" y="111"/>
                      <a:pt x="89" y="111"/>
                      <a:pt x="89" y="111"/>
                    </a:cubicBezTo>
                    <a:cubicBezTo>
                      <a:pt x="90" y="111"/>
                      <a:pt x="91" y="110"/>
                      <a:pt x="91" y="110"/>
                    </a:cubicBezTo>
                    <a:cubicBezTo>
                      <a:pt x="103" y="112"/>
                      <a:pt x="103" y="112"/>
                      <a:pt x="103" y="112"/>
                    </a:cubicBezTo>
                    <a:cubicBezTo>
                      <a:pt x="98" y="105"/>
                      <a:pt x="98" y="105"/>
                      <a:pt x="98" y="105"/>
                    </a:cubicBezTo>
                    <a:cubicBezTo>
                      <a:pt x="98" y="105"/>
                      <a:pt x="99" y="105"/>
                      <a:pt x="99" y="104"/>
                    </a:cubicBezTo>
                    <a:cubicBezTo>
                      <a:pt x="110" y="111"/>
                      <a:pt x="110" y="111"/>
                      <a:pt x="110" y="111"/>
                    </a:cubicBezTo>
                    <a:cubicBezTo>
                      <a:pt x="106" y="100"/>
                      <a:pt x="106" y="100"/>
                      <a:pt x="106" y="100"/>
                    </a:cubicBezTo>
                    <a:cubicBezTo>
                      <a:pt x="106" y="100"/>
                      <a:pt x="107" y="100"/>
                      <a:pt x="107" y="100"/>
                    </a:cubicBezTo>
                    <a:cubicBezTo>
                      <a:pt x="113" y="105"/>
                      <a:pt x="113" y="105"/>
                      <a:pt x="113" y="105"/>
                    </a:cubicBezTo>
                    <a:cubicBezTo>
                      <a:pt x="112" y="97"/>
                      <a:pt x="112" y="97"/>
                      <a:pt x="112" y="97"/>
                    </a:cubicBezTo>
                    <a:cubicBezTo>
                      <a:pt x="113" y="96"/>
                      <a:pt x="113" y="96"/>
                      <a:pt x="114" y="96"/>
                    </a:cubicBezTo>
                    <a:cubicBezTo>
                      <a:pt x="118" y="103"/>
                      <a:pt x="118" y="103"/>
                      <a:pt x="118" y="103"/>
                    </a:cubicBezTo>
                    <a:cubicBezTo>
                      <a:pt x="118" y="94"/>
                      <a:pt x="118" y="94"/>
                      <a:pt x="118" y="94"/>
                    </a:cubicBezTo>
                    <a:cubicBezTo>
                      <a:pt x="118" y="94"/>
                      <a:pt x="119" y="93"/>
                      <a:pt x="120" y="93"/>
                    </a:cubicBezTo>
                    <a:cubicBezTo>
                      <a:pt x="125" y="101"/>
                      <a:pt x="125" y="101"/>
                      <a:pt x="125" y="101"/>
                    </a:cubicBezTo>
                    <a:cubicBezTo>
                      <a:pt x="128" y="89"/>
                      <a:pt x="128" y="89"/>
                      <a:pt x="128" y="89"/>
                    </a:cubicBezTo>
                    <a:cubicBezTo>
                      <a:pt x="130" y="88"/>
                      <a:pt x="132" y="88"/>
                      <a:pt x="134" y="87"/>
                    </a:cubicBezTo>
                    <a:cubicBezTo>
                      <a:pt x="143" y="92"/>
                      <a:pt x="143" y="92"/>
                      <a:pt x="143" y="92"/>
                    </a:cubicBezTo>
                    <a:cubicBezTo>
                      <a:pt x="143" y="92"/>
                      <a:pt x="143" y="86"/>
                      <a:pt x="144" y="83"/>
                    </a:cubicBezTo>
                    <a:cubicBezTo>
                      <a:pt x="145" y="83"/>
                      <a:pt x="146" y="82"/>
                      <a:pt x="147" y="82"/>
                    </a:cubicBezTo>
                    <a:cubicBezTo>
                      <a:pt x="151" y="84"/>
                      <a:pt x="167" y="85"/>
                      <a:pt x="167" y="85"/>
                    </a:cubicBezTo>
                    <a:cubicBezTo>
                      <a:pt x="161" y="78"/>
                      <a:pt x="161" y="78"/>
                      <a:pt x="161" y="78"/>
                    </a:cubicBezTo>
                    <a:cubicBezTo>
                      <a:pt x="161" y="78"/>
                      <a:pt x="161" y="78"/>
                      <a:pt x="161" y="78"/>
                    </a:cubicBezTo>
                    <a:cubicBezTo>
                      <a:pt x="171" y="86"/>
                      <a:pt x="171" y="86"/>
                      <a:pt x="171" y="86"/>
                    </a:cubicBezTo>
                    <a:cubicBezTo>
                      <a:pt x="168" y="76"/>
                      <a:pt x="168" y="76"/>
                      <a:pt x="168" y="76"/>
                    </a:cubicBezTo>
                    <a:cubicBezTo>
                      <a:pt x="168" y="76"/>
                      <a:pt x="169" y="76"/>
                      <a:pt x="170" y="76"/>
                    </a:cubicBezTo>
                    <a:cubicBezTo>
                      <a:pt x="174" y="80"/>
                      <a:pt x="174" y="80"/>
                      <a:pt x="174" y="80"/>
                    </a:cubicBezTo>
                    <a:cubicBezTo>
                      <a:pt x="174" y="75"/>
                      <a:pt x="174" y="75"/>
                      <a:pt x="174" y="75"/>
                    </a:cubicBezTo>
                    <a:cubicBezTo>
                      <a:pt x="175" y="74"/>
                      <a:pt x="176" y="74"/>
                      <a:pt x="177" y="74"/>
                    </a:cubicBezTo>
                    <a:cubicBezTo>
                      <a:pt x="182" y="79"/>
                      <a:pt x="182" y="79"/>
                      <a:pt x="182" y="79"/>
                    </a:cubicBezTo>
                    <a:cubicBezTo>
                      <a:pt x="185" y="72"/>
                      <a:pt x="185" y="72"/>
                      <a:pt x="185" y="72"/>
                    </a:cubicBezTo>
                    <a:cubicBezTo>
                      <a:pt x="186" y="72"/>
                      <a:pt x="188" y="72"/>
                      <a:pt x="189" y="71"/>
                    </a:cubicBezTo>
                    <a:cubicBezTo>
                      <a:pt x="193" y="75"/>
                      <a:pt x="193" y="75"/>
                      <a:pt x="193" y="75"/>
                    </a:cubicBezTo>
                    <a:cubicBezTo>
                      <a:pt x="193" y="71"/>
                      <a:pt x="193" y="71"/>
                      <a:pt x="193" y="71"/>
                    </a:cubicBezTo>
                    <a:cubicBezTo>
                      <a:pt x="193" y="70"/>
                      <a:pt x="194" y="70"/>
                      <a:pt x="194" y="70"/>
                    </a:cubicBezTo>
                    <a:cubicBezTo>
                      <a:pt x="198" y="76"/>
                      <a:pt x="198" y="76"/>
                      <a:pt x="198" y="76"/>
                    </a:cubicBezTo>
                    <a:cubicBezTo>
                      <a:pt x="200" y="69"/>
                      <a:pt x="200" y="69"/>
                      <a:pt x="200" y="69"/>
                    </a:cubicBezTo>
                    <a:cubicBezTo>
                      <a:pt x="202" y="69"/>
                      <a:pt x="203" y="69"/>
                      <a:pt x="205" y="69"/>
                    </a:cubicBezTo>
                    <a:cubicBezTo>
                      <a:pt x="211" y="73"/>
                      <a:pt x="211" y="73"/>
                      <a:pt x="211" y="73"/>
                    </a:cubicBezTo>
                    <a:cubicBezTo>
                      <a:pt x="209" y="68"/>
                      <a:pt x="209" y="68"/>
                      <a:pt x="209" y="68"/>
                    </a:cubicBezTo>
                    <a:cubicBezTo>
                      <a:pt x="209" y="68"/>
                      <a:pt x="210" y="68"/>
                      <a:pt x="210" y="68"/>
                    </a:cubicBezTo>
                    <a:cubicBezTo>
                      <a:pt x="214" y="74"/>
                      <a:pt x="214" y="74"/>
                      <a:pt x="214" y="74"/>
                    </a:cubicBezTo>
                    <a:cubicBezTo>
                      <a:pt x="212" y="67"/>
                      <a:pt x="212" y="67"/>
                      <a:pt x="212" y="67"/>
                    </a:cubicBezTo>
                    <a:cubicBezTo>
                      <a:pt x="213" y="67"/>
                      <a:pt x="213" y="67"/>
                      <a:pt x="214" y="67"/>
                    </a:cubicBezTo>
                    <a:cubicBezTo>
                      <a:pt x="218" y="74"/>
                      <a:pt x="218" y="74"/>
                      <a:pt x="218" y="74"/>
                    </a:cubicBezTo>
                    <a:cubicBezTo>
                      <a:pt x="219" y="67"/>
                      <a:pt x="219" y="67"/>
                      <a:pt x="219" y="67"/>
                    </a:cubicBezTo>
                    <a:cubicBezTo>
                      <a:pt x="220" y="67"/>
                      <a:pt x="221" y="66"/>
                      <a:pt x="221" y="66"/>
                    </a:cubicBezTo>
                    <a:cubicBezTo>
                      <a:pt x="224" y="71"/>
                      <a:pt x="224" y="71"/>
                      <a:pt x="224" y="71"/>
                    </a:cubicBezTo>
                    <a:cubicBezTo>
                      <a:pt x="225" y="66"/>
                      <a:pt x="225" y="66"/>
                      <a:pt x="225" y="66"/>
                    </a:cubicBezTo>
                    <a:cubicBezTo>
                      <a:pt x="225" y="66"/>
                      <a:pt x="226" y="66"/>
                      <a:pt x="226" y="66"/>
                    </a:cubicBezTo>
                    <a:cubicBezTo>
                      <a:pt x="228" y="70"/>
                      <a:pt x="228" y="70"/>
                      <a:pt x="228" y="70"/>
                    </a:cubicBezTo>
                    <a:cubicBezTo>
                      <a:pt x="230" y="65"/>
                      <a:pt x="230" y="65"/>
                      <a:pt x="230" y="65"/>
                    </a:cubicBezTo>
                    <a:cubicBezTo>
                      <a:pt x="231" y="65"/>
                      <a:pt x="232" y="65"/>
                      <a:pt x="233" y="65"/>
                    </a:cubicBezTo>
                    <a:cubicBezTo>
                      <a:pt x="237" y="69"/>
                      <a:pt x="237" y="69"/>
                      <a:pt x="237" y="69"/>
                    </a:cubicBezTo>
                    <a:cubicBezTo>
                      <a:pt x="239" y="65"/>
                      <a:pt x="239" y="65"/>
                      <a:pt x="239" y="65"/>
                    </a:cubicBezTo>
                    <a:cubicBezTo>
                      <a:pt x="240" y="65"/>
                      <a:pt x="241" y="65"/>
                      <a:pt x="241" y="65"/>
                    </a:cubicBezTo>
                    <a:cubicBezTo>
                      <a:pt x="248" y="72"/>
                      <a:pt x="248" y="72"/>
                      <a:pt x="248" y="72"/>
                    </a:cubicBezTo>
                    <a:cubicBezTo>
                      <a:pt x="251" y="64"/>
                      <a:pt x="251" y="64"/>
                      <a:pt x="251" y="64"/>
                    </a:cubicBezTo>
                    <a:cubicBezTo>
                      <a:pt x="252" y="64"/>
                      <a:pt x="253" y="64"/>
                      <a:pt x="254" y="64"/>
                    </a:cubicBezTo>
                    <a:cubicBezTo>
                      <a:pt x="260" y="70"/>
                      <a:pt x="260" y="70"/>
                      <a:pt x="260" y="70"/>
                    </a:cubicBezTo>
                    <a:cubicBezTo>
                      <a:pt x="262" y="63"/>
                      <a:pt x="262" y="63"/>
                      <a:pt x="262" y="63"/>
                    </a:cubicBezTo>
                    <a:cubicBezTo>
                      <a:pt x="262" y="63"/>
                      <a:pt x="263" y="63"/>
                      <a:pt x="264" y="63"/>
                    </a:cubicBezTo>
                    <a:cubicBezTo>
                      <a:pt x="269" y="72"/>
                      <a:pt x="269" y="72"/>
                      <a:pt x="269" y="72"/>
                    </a:cubicBezTo>
                    <a:cubicBezTo>
                      <a:pt x="270" y="66"/>
                      <a:pt x="270" y="66"/>
                      <a:pt x="270" y="66"/>
                    </a:cubicBezTo>
                    <a:cubicBezTo>
                      <a:pt x="293" y="82"/>
                      <a:pt x="314" y="107"/>
                      <a:pt x="324" y="124"/>
                    </a:cubicBezTo>
                    <a:cubicBezTo>
                      <a:pt x="366" y="200"/>
                      <a:pt x="330" y="256"/>
                      <a:pt x="294" y="289"/>
                    </a:cubicBezTo>
                    <a:cubicBezTo>
                      <a:pt x="255" y="324"/>
                      <a:pt x="189" y="334"/>
                      <a:pt x="136" y="316"/>
                    </a:cubicBezTo>
                    <a:cubicBezTo>
                      <a:pt x="137" y="316"/>
                      <a:pt x="137" y="316"/>
                      <a:pt x="138" y="3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0">
                <a:extLst>
                  <a:ext uri="{FF2B5EF4-FFF2-40B4-BE49-F238E27FC236}">
                    <a16:creationId xmlns:a16="http://schemas.microsoft.com/office/drawing/2014/main" id="{E7C6E6D0-A47C-4219-9003-F0A6593A5B13}"/>
                  </a:ext>
                </a:extLst>
              </p:cNvPr>
              <p:cNvSpPr>
                <a:spLocks noEditPoints="1"/>
              </p:cNvSpPr>
              <p:nvPr/>
            </p:nvSpPr>
            <p:spPr bwMode="auto">
              <a:xfrm>
                <a:off x="6211568" y="4319673"/>
                <a:ext cx="1271743" cy="1180228"/>
              </a:xfrm>
              <a:custGeom>
                <a:avLst/>
                <a:gdLst>
                  <a:gd name="T0" fmla="*/ 13 w 409"/>
                  <a:gd name="T1" fmla="*/ 126 h 379"/>
                  <a:gd name="T2" fmla="*/ 279 w 409"/>
                  <a:gd name="T3" fmla="*/ 12 h 379"/>
                  <a:gd name="T4" fmla="*/ 55 w 409"/>
                  <a:gd name="T5" fmla="*/ 325 h 379"/>
                  <a:gd name="T6" fmla="*/ 307 w 409"/>
                  <a:gd name="T7" fmla="*/ 51 h 379"/>
                  <a:gd name="T8" fmla="*/ 0 w 409"/>
                  <a:gd name="T9" fmla="*/ 293 h 379"/>
                  <a:gd name="T10" fmla="*/ 24 w 409"/>
                  <a:gd name="T11" fmla="*/ 154 h 379"/>
                  <a:gd name="T12" fmla="*/ 68 w 409"/>
                  <a:gd name="T13" fmla="*/ 307 h 379"/>
                  <a:gd name="T14" fmla="*/ 70 w 409"/>
                  <a:gd name="T15" fmla="*/ 355 h 379"/>
                  <a:gd name="T16" fmla="*/ 91 w 409"/>
                  <a:gd name="T17" fmla="*/ 369 h 379"/>
                  <a:gd name="T18" fmla="*/ 40 w 409"/>
                  <a:gd name="T19" fmla="*/ 208 h 379"/>
                  <a:gd name="T20" fmla="*/ 72 w 409"/>
                  <a:gd name="T21" fmla="*/ 267 h 379"/>
                  <a:gd name="T22" fmla="*/ 43 w 409"/>
                  <a:gd name="T23" fmla="*/ 176 h 379"/>
                  <a:gd name="T24" fmla="*/ 67 w 409"/>
                  <a:gd name="T25" fmla="*/ 190 h 379"/>
                  <a:gd name="T26" fmla="*/ 80 w 409"/>
                  <a:gd name="T27" fmla="*/ 163 h 379"/>
                  <a:gd name="T28" fmla="*/ 92 w 409"/>
                  <a:gd name="T29" fmla="*/ 151 h 379"/>
                  <a:gd name="T30" fmla="*/ 99 w 409"/>
                  <a:gd name="T31" fmla="*/ 93 h 379"/>
                  <a:gd name="T32" fmla="*/ 120 w 409"/>
                  <a:gd name="T33" fmla="*/ 98 h 379"/>
                  <a:gd name="T34" fmla="*/ 141 w 409"/>
                  <a:gd name="T35" fmla="*/ 71 h 379"/>
                  <a:gd name="T36" fmla="*/ 157 w 409"/>
                  <a:gd name="T37" fmla="*/ 58 h 379"/>
                  <a:gd name="T38" fmla="*/ 178 w 409"/>
                  <a:gd name="T39" fmla="*/ 42 h 379"/>
                  <a:gd name="T40" fmla="*/ 200 w 409"/>
                  <a:gd name="T41" fmla="*/ 41 h 379"/>
                  <a:gd name="T42" fmla="*/ 206 w 409"/>
                  <a:gd name="T43" fmla="*/ 29 h 379"/>
                  <a:gd name="T44" fmla="*/ 247 w 409"/>
                  <a:gd name="T45" fmla="*/ 61 h 379"/>
                  <a:gd name="T46" fmla="*/ 254 w 409"/>
                  <a:gd name="T47" fmla="*/ 44 h 379"/>
                  <a:gd name="T48" fmla="*/ 289 w 409"/>
                  <a:gd name="T49" fmla="*/ 71 h 379"/>
                  <a:gd name="T50" fmla="*/ 349 w 409"/>
                  <a:gd name="T51" fmla="*/ 166 h 379"/>
                  <a:gd name="T52" fmla="*/ 356 w 409"/>
                  <a:gd name="T53" fmla="*/ 148 h 379"/>
                  <a:gd name="T54" fmla="*/ 387 w 409"/>
                  <a:gd name="T55" fmla="*/ 147 h 379"/>
                  <a:gd name="T56" fmla="*/ 387 w 409"/>
                  <a:gd name="T57" fmla="*/ 147 h 379"/>
                  <a:gd name="T58" fmla="*/ 361 w 409"/>
                  <a:gd name="T59" fmla="*/ 136 h 379"/>
                  <a:gd name="T60" fmla="*/ 330 w 409"/>
                  <a:gd name="T61" fmla="*/ 100 h 379"/>
                  <a:gd name="T62" fmla="*/ 312 w 409"/>
                  <a:gd name="T63" fmla="*/ 75 h 379"/>
                  <a:gd name="T64" fmla="*/ 248 w 409"/>
                  <a:gd name="T65" fmla="*/ 27 h 379"/>
                  <a:gd name="T66" fmla="*/ 240 w 409"/>
                  <a:gd name="T67" fmla="*/ 23 h 379"/>
                  <a:gd name="T68" fmla="*/ 202 w 409"/>
                  <a:gd name="T69" fmla="*/ 12 h 379"/>
                  <a:gd name="T70" fmla="*/ 79 w 409"/>
                  <a:gd name="T71" fmla="*/ 51 h 379"/>
                  <a:gd name="T72" fmla="*/ 32 w 409"/>
                  <a:gd name="T73" fmla="*/ 116 h 379"/>
                  <a:gd name="T74" fmla="*/ 17 w 409"/>
                  <a:gd name="T75" fmla="*/ 177 h 379"/>
                  <a:gd name="T76" fmla="*/ 51 w 409"/>
                  <a:gd name="T77" fmla="*/ 259 h 379"/>
                  <a:gd name="T78" fmla="*/ 356 w 409"/>
                  <a:gd name="T79" fmla="*/ 136 h 379"/>
                  <a:gd name="T80" fmla="*/ 330 w 409"/>
                  <a:gd name="T81" fmla="*/ 101 h 379"/>
                  <a:gd name="T82" fmla="*/ 342 w 409"/>
                  <a:gd name="T83" fmla="*/ 140 h 379"/>
                  <a:gd name="T84" fmla="*/ 288 w 409"/>
                  <a:gd name="T85" fmla="*/ 67 h 379"/>
                  <a:gd name="T86" fmla="*/ 275 w 409"/>
                  <a:gd name="T87" fmla="*/ 51 h 379"/>
                  <a:gd name="T88" fmla="*/ 213 w 409"/>
                  <a:gd name="T89" fmla="*/ 16 h 379"/>
                  <a:gd name="T90" fmla="*/ 246 w 409"/>
                  <a:gd name="T91" fmla="*/ 36 h 379"/>
                  <a:gd name="T92" fmla="*/ 235 w 409"/>
                  <a:gd name="T93" fmla="*/ 24 h 379"/>
                  <a:gd name="T94" fmla="*/ 208 w 409"/>
                  <a:gd name="T95" fmla="*/ 20 h 379"/>
                  <a:gd name="T96" fmla="*/ 36 w 409"/>
                  <a:gd name="T97" fmla="*/ 156 h 379"/>
                  <a:gd name="T98" fmla="*/ 49 w 409"/>
                  <a:gd name="T99" fmla="*/ 99 h 379"/>
                  <a:gd name="T100" fmla="*/ 36 w 409"/>
                  <a:gd name="T101" fmla="*/ 164 h 379"/>
                  <a:gd name="T102" fmla="*/ 30 w 409"/>
                  <a:gd name="T103" fmla="*/ 177 h 379"/>
                  <a:gd name="T104" fmla="*/ 44 w 409"/>
                  <a:gd name="T105" fmla="*/ 209 h 379"/>
                  <a:gd name="T106" fmla="*/ 48 w 409"/>
                  <a:gd name="T107" fmla="*/ 245 h 379"/>
                  <a:gd name="T108" fmla="*/ 48 w 409"/>
                  <a:gd name="T109" fmla="*/ 245 h 379"/>
                  <a:gd name="T110" fmla="*/ 69 w 409"/>
                  <a:gd name="T111" fmla="*/ 293 h 379"/>
                  <a:gd name="T112" fmla="*/ 366 w 409"/>
                  <a:gd name="T113" fmla="*/ 229 h 379"/>
                  <a:gd name="T114" fmla="*/ 392 w 409"/>
                  <a:gd name="T115" fmla="*/ 84 h 379"/>
                  <a:gd name="T116" fmla="*/ 8 w 409"/>
                  <a:gd name="T117" fmla="*/ 195 h 379"/>
                  <a:gd name="T118" fmla="*/ 221 w 409"/>
                  <a:gd name="T119" fmla="*/ 3 h 379"/>
                  <a:gd name="T120" fmla="*/ 211 w 409"/>
                  <a:gd name="T121" fmla="*/ 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 h="379">
                    <a:moveTo>
                      <a:pt x="41" y="309"/>
                    </a:moveTo>
                    <a:cubicBezTo>
                      <a:pt x="40" y="310"/>
                      <a:pt x="38" y="310"/>
                      <a:pt x="37" y="311"/>
                    </a:cubicBezTo>
                    <a:cubicBezTo>
                      <a:pt x="37" y="311"/>
                      <a:pt x="38" y="311"/>
                      <a:pt x="41" y="309"/>
                    </a:cubicBezTo>
                    <a:close/>
                    <a:moveTo>
                      <a:pt x="13" y="126"/>
                    </a:moveTo>
                    <a:cubicBezTo>
                      <a:pt x="13" y="126"/>
                      <a:pt x="15" y="126"/>
                      <a:pt x="18" y="124"/>
                    </a:cubicBezTo>
                    <a:cubicBezTo>
                      <a:pt x="16" y="125"/>
                      <a:pt x="15" y="126"/>
                      <a:pt x="13" y="126"/>
                    </a:cubicBezTo>
                    <a:close/>
                    <a:moveTo>
                      <a:pt x="19" y="119"/>
                    </a:moveTo>
                    <a:cubicBezTo>
                      <a:pt x="19" y="119"/>
                      <a:pt x="21" y="118"/>
                      <a:pt x="24" y="117"/>
                    </a:cubicBezTo>
                    <a:cubicBezTo>
                      <a:pt x="22" y="117"/>
                      <a:pt x="21" y="118"/>
                      <a:pt x="19" y="119"/>
                    </a:cubicBezTo>
                    <a:close/>
                    <a:moveTo>
                      <a:pt x="279" y="12"/>
                    </a:moveTo>
                    <a:cubicBezTo>
                      <a:pt x="278" y="13"/>
                      <a:pt x="276" y="14"/>
                      <a:pt x="274" y="15"/>
                    </a:cubicBezTo>
                    <a:cubicBezTo>
                      <a:pt x="277" y="13"/>
                      <a:pt x="279" y="12"/>
                      <a:pt x="279" y="12"/>
                    </a:cubicBezTo>
                    <a:close/>
                    <a:moveTo>
                      <a:pt x="264" y="10"/>
                    </a:moveTo>
                    <a:cubicBezTo>
                      <a:pt x="263" y="11"/>
                      <a:pt x="261" y="12"/>
                      <a:pt x="260" y="13"/>
                    </a:cubicBezTo>
                    <a:cubicBezTo>
                      <a:pt x="263" y="11"/>
                      <a:pt x="264" y="10"/>
                      <a:pt x="264" y="10"/>
                    </a:cubicBezTo>
                    <a:close/>
                    <a:moveTo>
                      <a:pt x="55" y="325"/>
                    </a:moveTo>
                    <a:cubicBezTo>
                      <a:pt x="55" y="325"/>
                      <a:pt x="56" y="324"/>
                      <a:pt x="58" y="321"/>
                    </a:cubicBezTo>
                    <a:cubicBezTo>
                      <a:pt x="57" y="323"/>
                      <a:pt x="56" y="324"/>
                      <a:pt x="55" y="325"/>
                    </a:cubicBezTo>
                    <a:close/>
                    <a:moveTo>
                      <a:pt x="334" y="45"/>
                    </a:moveTo>
                    <a:cubicBezTo>
                      <a:pt x="369" y="35"/>
                      <a:pt x="367" y="24"/>
                      <a:pt x="367" y="24"/>
                    </a:cubicBezTo>
                    <a:cubicBezTo>
                      <a:pt x="362" y="37"/>
                      <a:pt x="346" y="36"/>
                      <a:pt x="346" y="36"/>
                    </a:cubicBezTo>
                    <a:cubicBezTo>
                      <a:pt x="354" y="33"/>
                      <a:pt x="360" y="16"/>
                      <a:pt x="360" y="16"/>
                    </a:cubicBezTo>
                    <a:cubicBezTo>
                      <a:pt x="355" y="28"/>
                      <a:pt x="300" y="52"/>
                      <a:pt x="300" y="52"/>
                    </a:cubicBezTo>
                    <a:cubicBezTo>
                      <a:pt x="303" y="52"/>
                      <a:pt x="305" y="51"/>
                      <a:pt x="307" y="51"/>
                    </a:cubicBezTo>
                    <a:cubicBezTo>
                      <a:pt x="307" y="51"/>
                      <a:pt x="307" y="51"/>
                      <a:pt x="307" y="51"/>
                    </a:cubicBezTo>
                    <a:cubicBezTo>
                      <a:pt x="307" y="51"/>
                      <a:pt x="322" y="67"/>
                      <a:pt x="336" y="60"/>
                    </a:cubicBezTo>
                    <a:cubicBezTo>
                      <a:pt x="336" y="60"/>
                      <a:pt x="329" y="53"/>
                      <a:pt x="334" y="45"/>
                    </a:cubicBezTo>
                    <a:close/>
                    <a:moveTo>
                      <a:pt x="5" y="300"/>
                    </a:moveTo>
                    <a:cubicBezTo>
                      <a:pt x="7" y="295"/>
                      <a:pt x="18" y="278"/>
                      <a:pt x="55" y="292"/>
                    </a:cubicBezTo>
                    <a:cubicBezTo>
                      <a:pt x="55" y="292"/>
                      <a:pt x="18" y="268"/>
                      <a:pt x="0" y="293"/>
                    </a:cubicBezTo>
                    <a:cubicBezTo>
                      <a:pt x="0" y="293"/>
                      <a:pt x="5" y="298"/>
                      <a:pt x="5" y="300"/>
                    </a:cubicBezTo>
                    <a:close/>
                    <a:moveTo>
                      <a:pt x="5" y="300"/>
                    </a:moveTo>
                    <a:cubicBezTo>
                      <a:pt x="4" y="301"/>
                      <a:pt x="4" y="302"/>
                      <a:pt x="4" y="302"/>
                    </a:cubicBezTo>
                    <a:cubicBezTo>
                      <a:pt x="4" y="301"/>
                      <a:pt x="5" y="301"/>
                      <a:pt x="5" y="300"/>
                    </a:cubicBezTo>
                    <a:close/>
                    <a:moveTo>
                      <a:pt x="24" y="163"/>
                    </a:moveTo>
                    <a:cubicBezTo>
                      <a:pt x="24" y="160"/>
                      <a:pt x="24" y="157"/>
                      <a:pt x="24" y="154"/>
                    </a:cubicBezTo>
                    <a:cubicBezTo>
                      <a:pt x="24" y="160"/>
                      <a:pt x="24" y="163"/>
                      <a:pt x="24" y="163"/>
                    </a:cubicBezTo>
                    <a:close/>
                    <a:moveTo>
                      <a:pt x="41" y="309"/>
                    </a:moveTo>
                    <a:cubicBezTo>
                      <a:pt x="57" y="304"/>
                      <a:pt x="63" y="297"/>
                      <a:pt x="66" y="292"/>
                    </a:cubicBezTo>
                    <a:cubicBezTo>
                      <a:pt x="67" y="295"/>
                      <a:pt x="67" y="299"/>
                      <a:pt x="68" y="302"/>
                    </a:cubicBezTo>
                    <a:cubicBezTo>
                      <a:pt x="66" y="311"/>
                      <a:pt x="61" y="318"/>
                      <a:pt x="58" y="321"/>
                    </a:cubicBezTo>
                    <a:cubicBezTo>
                      <a:pt x="63" y="316"/>
                      <a:pt x="66" y="311"/>
                      <a:pt x="68" y="307"/>
                    </a:cubicBezTo>
                    <a:cubicBezTo>
                      <a:pt x="68" y="315"/>
                      <a:pt x="67" y="325"/>
                      <a:pt x="63" y="333"/>
                    </a:cubicBezTo>
                    <a:cubicBezTo>
                      <a:pt x="63" y="333"/>
                      <a:pt x="76" y="325"/>
                      <a:pt x="70" y="299"/>
                    </a:cubicBezTo>
                    <a:cubicBezTo>
                      <a:pt x="70" y="299"/>
                      <a:pt x="71" y="298"/>
                      <a:pt x="71" y="297"/>
                    </a:cubicBezTo>
                    <a:cubicBezTo>
                      <a:pt x="73" y="309"/>
                      <a:pt x="72" y="323"/>
                      <a:pt x="64" y="336"/>
                    </a:cubicBezTo>
                    <a:cubicBezTo>
                      <a:pt x="64" y="336"/>
                      <a:pt x="73" y="333"/>
                      <a:pt x="76" y="321"/>
                    </a:cubicBezTo>
                    <a:cubicBezTo>
                      <a:pt x="76" y="332"/>
                      <a:pt x="75" y="344"/>
                      <a:pt x="70" y="355"/>
                    </a:cubicBezTo>
                    <a:cubicBezTo>
                      <a:pt x="70" y="355"/>
                      <a:pt x="87" y="344"/>
                      <a:pt x="77" y="309"/>
                    </a:cubicBezTo>
                    <a:cubicBezTo>
                      <a:pt x="76" y="305"/>
                      <a:pt x="75" y="300"/>
                      <a:pt x="74" y="295"/>
                    </a:cubicBezTo>
                    <a:cubicBezTo>
                      <a:pt x="74" y="296"/>
                      <a:pt x="74" y="296"/>
                      <a:pt x="75" y="297"/>
                    </a:cubicBezTo>
                    <a:cubicBezTo>
                      <a:pt x="81" y="312"/>
                      <a:pt x="84" y="331"/>
                      <a:pt x="78" y="350"/>
                    </a:cubicBezTo>
                    <a:cubicBezTo>
                      <a:pt x="78" y="350"/>
                      <a:pt x="91" y="338"/>
                      <a:pt x="83" y="311"/>
                    </a:cubicBezTo>
                    <a:cubicBezTo>
                      <a:pt x="94" y="333"/>
                      <a:pt x="93" y="357"/>
                      <a:pt x="91" y="369"/>
                    </a:cubicBezTo>
                    <a:cubicBezTo>
                      <a:pt x="95" y="342"/>
                      <a:pt x="93" y="324"/>
                      <a:pt x="88" y="312"/>
                    </a:cubicBezTo>
                    <a:cubicBezTo>
                      <a:pt x="100" y="324"/>
                      <a:pt x="113" y="336"/>
                      <a:pt x="130" y="347"/>
                    </a:cubicBezTo>
                    <a:cubicBezTo>
                      <a:pt x="130" y="347"/>
                      <a:pt x="107" y="331"/>
                      <a:pt x="85" y="302"/>
                    </a:cubicBezTo>
                    <a:cubicBezTo>
                      <a:pt x="98" y="315"/>
                      <a:pt x="113" y="327"/>
                      <a:pt x="133" y="338"/>
                    </a:cubicBezTo>
                    <a:cubicBezTo>
                      <a:pt x="130" y="337"/>
                      <a:pt x="94" y="314"/>
                      <a:pt x="65" y="274"/>
                    </a:cubicBezTo>
                    <a:cubicBezTo>
                      <a:pt x="54" y="255"/>
                      <a:pt x="44" y="233"/>
                      <a:pt x="40" y="208"/>
                    </a:cubicBezTo>
                    <a:cubicBezTo>
                      <a:pt x="40" y="209"/>
                      <a:pt x="41" y="210"/>
                      <a:pt x="41" y="212"/>
                    </a:cubicBezTo>
                    <a:cubicBezTo>
                      <a:pt x="46" y="230"/>
                      <a:pt x="55" y="250"/>
                      <a:pt x="69" y="269"/>
                    </a:cubicBezTo>
                    <a:cubicBezTo>
                      <a:pt x="84" y="293"/>
                      <a:pt x="106" y="317"/>
                      <a:pt x="140" y="337"/>
                    </a:cubicBezTo>
                    <a:cubicBezTo>
                      <a:pt x="140" y="337"/>
                      <a:pt x="122" y="326"/>
                      <a:pt x="101" y="304"/>
                    </a:cubicBezTo>
                    <a:cubicBezTo>
                      <a:pt x="112" y="313"/>
                      <a:pt x="125" y="322"/>
                      <a:pt x="139" y="331"/>
                    </a:cubicBezTo>
                    <a:cubicBezTo>
                      <a:pt x="139" y="331"/>
                      <a:pt x="102" y="308"/>
                      <a:pt x="72" y="267"/>
                    </a:cubicBezTo>
                    <a:cubicBezTo>
                      <a:pt x="64" y="255"/>
                      <a:pt x="57" y="242"/>
                      <a:pt x="52" y="228"/>
                    </a:cubicBezTo>
                    <a:cubicBezTo>
                      <a:pt x="56" y="233"/>
                      <a:pt x="62" y="238"/>
                      <a:pt x="70" y="243"/>
                    </a:cubicBezTo>
                    <a:cubicBezTo>
                      <a:pt x="70" y="243"/>
                      <a:pt x="57" y="233"/>
                      <a:pt x="48" y="218"/>
                    </a:cubicBezTo>
                    <a:cubicBezTo>
                      <a:pt x="48" y="216"/>
                      <a:pt x="47" y="214"/>
                      <a:pt x="47" y="212"/>
                    </a:cubicBezTo>
                    <a:cubicBezTo>
                      <a:pt x="53" y="219"/>
                      <a:pt x="62" y="219"/>
                      <a:pt x="62" y="219"/>
                    </a:cubicBezTo>
                    <a:cubicBezTo>
                      <a:pt x="45" y="207"/>
                      <a:pt x="43" y="184"/>
                      <a:pt x="43" y="176"/>
                    </a:cubicBezTo>
                    <a:cubicBezTo>
                      <a:pt x="44" y="176"/>
                      <a:pt x="44" y="176"/>
                      <a:pt x="44" y="176"/>
                    </a:cubicBezTo>
                    <a:cubicBezTo>
                      <a:pt x="45" y="180"/>
                      <a:pt x="47" y="185"/>
                      <a:pt x="49" y="190"/>
                    </a:cubicBezTo>
                    <a:cubicBezTo>
                      <a:pt x="55" y="201"/>
                      <a:pt x="62" y="210"/>
                      <a:pt x="71" y="217"/>
                    </a:cubicBezTo>
                    <a:cubicBezTo>
                      <a:pt x="64" y="211"/>
                      <a:pt x="58" y="203"/>
                      <a:pt x="53" y="193"/>
                    </a:cubicBezTo>
                    <a:cubicBezTo>
                      <a:pt x="46" y="178"/>
                      <a:pt x="43" y="162"/>
                      <a:pt x="43" y="145"/>
                    </a:cubicBezTo>
                    <a:cubicBezTo>
                      <a:pt x="47" y="164"/>
                      <a:pt x="55" y="180"/>
                      <a:pt x="67" y="190"/>
                    </a:cubicBezTo>
                    <a:cubicBezTo>
                      <a:pt x="54" y="178"/>
                      <a:pt x="46" y="158"/>
                      <a:pt x="44" y="136"/>
                    </a:cubicBezTo>
                    <a:cubicBezTo>
                      <a:pt x="45" y="132"/>
                      <a:pt x="45" y="128"/>
                      <a:pt x="46" y="125"/>
                    </a:cubicBezTo>
                    <a:cubicBezTo>
                      <a:pt x="46" y="139"/>
                      <a:pt x="49" y="161"/>
                      <a:pt x="65" y="172"/>
                    </a:cubicBezTo>
                    <a:cubicBezTo>
                      <a:pt x="65" y="172"/>
                      <a:pt x="47" y="144"/>
                      <a:pt x="52" y="129"/>
                    </a:cubicBezTo>
                    <a:cubicBezTo>
                      <a:pt x="52" y="130"/>
                      <a:pt x="53" y="131"/>
                      <a:pt x="54" y="133"/>
                    </a:cubicBezTo>
                    <a:cubicBezTo>
                      <a:pt x="70" y="168"/>
                      <a:pt x="80" y="163"/>
                      <a:pt x="80" y="163"/>
                    </a:cubicBezTo>
                    <a:cubicBezTo>
                      <a:pt x="69" y="164"/>
                      <a:pt x="65" y="147"/>
                      <a:pt x="63" y="137"/>
                    </a:cubicBezTo>
                    <a:cubicBezTo>
                      <a:pt x="76" y="160"/>
                      <a:pt x="84" y="156"/>
                      <a:pt x="84" y="156"/>
                    </a:cubicBezTo>
                    <a:cubicBezTo>
                      <a:pt x="75" y="157"/>
                      <a:pt x="70" y="144"/>
                      <a:pt x="68" y="134"/>
                    </a:cubicBezTo>
                    <a:cubicBezTo>
                      <a:pt x="81" y="157"/>
                      <a:pt x="88" y="153"/>
                      <a:pt x="88" y="153"/>
                    </a:cubicBezTo>
                    <a:cubicBezTo>
                      <a:pt x="80" y="154"/>
                      <a:pt x="76" y="144"/>
                      <a:pt x="73" y="135"/>
                    </a:cubicBezTo>
                    <a:cubicBezTo>
                      <a:pt x="85" y="155"/>
                      <a:pt x="92" y="151"/>
                      <a:pt x="92" y="151"/>
                    </a:cubicBezTo>
                    <a:cubicBezTo>
                      <a:pt x="82" y="152"/>
                      <a:pt x="78" y="138"/>
                      <a:pt x="76" y="128"/>
                    </a:cubicBezTo>
                    <a:cubicBezTo>
                      <a:pt x="82" y="130"/>
                      <a:pt x="88" y="134"/>
                      <a:pt x="90" y="141"/>
                    </a:cubicBezTo>
                    <a:cubicBezTo>
                      <a:pt x="90" y="141"/>
                      <a:pt x="93" y="124"/>
                      <a:pt x="77" y="114"/>
                    </a:cubicBezTo>
                    <a:cubicBezTo>
                      <a:pt x="77" y="114"/>
                      <a:pt x="94" y="110"/>
                      <a:pt x="98" y="122"/>
                    </a:cubicBezTo>
                    <a:cubicBezTo>
                      <a:pt x="98" y="122"/>
                      <a:pt x="101" y="103"/>
                      <a:pt x="91" y="100"/>
                    </a:cubicBezTo>
                    <a:cubicBezTo>
                      <a:pt x="91" y="100"/>
                      <a:pt x="95" y="96"/>
                      <a:pt x="99" y="93"/>
                    </a:cubicBezTo>
                    <a:cubicBezTo>
                      <a:pt x="113" y="118"/>
                      <a:pt x="121" y="114"/>
                      <a:pt x="121" y="114"/>
                    </a:cubicBezTo>
                    <a:cubicBezTo>
                      <a:pt x="111" y="114"/>
                      <a:pt x="106" y="100"/>
                      <a:pt x="104" y="89"/>
                    </a:cubicBezTo>
                    <a:cubicBezTo>
                      <a:pt x="108" y="87"/>
                      <a:pt x="112" y="85"/>
                      <a:pt x="115" y="85"/>
                    </a:cubicBezTo>
                    <a:cubicBezTo>
                      <a:pt x="117" y="87"/>
                      <a:pt x="119" y="88"/>
                      <a:pt x="119" y="88"/>
                    </a:cubicBezTo>
                    <a:cubicBezTo>
                      <a:pt x="118" y="87"/>
                      <a:pt x="117" y="86"/>
                      <a:pt x="116" y="85"/>
                    </a:cubicBezTo>
                    <a:cubicBezTo>
                      <a:pt x="119" y="85"/>
                      <a:pt x="121" y="89"/>
                      <a:pt x="120" y="98"/>
                    </a:cubicBezTo>
                    <a:cubicBezTo>
                      <a:pt x="120" y="98"/>
                      <a:pt x="126" y="77"/>
                      <a:pt x="123" y="67"/>
                    </a:cubicBezTo>
                    <a:cubicBezTo>
                      <a:pt x="128" y="69"/>
                      <a:pt x="134" y="71"/>
                      <a:pt x="139" y="71"/>
                    </a:cubicBezTo>
                    <a:cubicBezTo>
                      <a:pt x="141" y="74"/>
                      <a:pt x="144" y="77"/>
                      <a:pt x="145" y="81"/>
                    </a:cubicBezTo>
                    <a:cubicBezTo>
                      <a:pt x="145" y="81"/>
                      <a:pt x="144" y="77"/>
                      <a:pt x="141" y="72"/>
                    </a:cubicBezTo>
                    <a:cubicBezTo>
                      <a:pt x="144" y="72"/>
                      <a:pt x="145" y="72"/>
                      <a:pt x="145" y="72"/>
                    </a:cubicBezTo>
                    <a:cubicBezTo>
                      <a:pt x="144" y="72"/>
                      <a:pt x="142" y="71"/>
                      <a:pt x="141" y="71"/>
                    </a:cubicBezTo>
                    <a:cubicBezTo>
                      <a:pt x="140" y="68"/>
                      <a:pt x="138" y="66"/>
                      <a:pt x="136" y="63"/>
                    </a:cubicBezTo>
                    <a:cubicBezTo>
                      <a:pt x="138" y="60"/>
                      <a:pt x="141" y="58"/>
                      <a:pt x="145" y="56"/>
                    </a:cubicBezTo>
                    <a:cubicBezTo>
                      <a:pt x="153" y="61"/>
                      <a:pt x="163" y="71"/>
                      <a:pt x="157" y="79"/>
                    </a:cubicBezTo>
                    <a:cubicBezTo>
                      <a:pt x="157" y="79"/>
                      <a:pt x="165" y="74"/>
                      <a:pt x="150" y="53"/>
                    </a:cubicBezTo>
                    <a:cubicBezTo>
                      <a:pt x="150" y="53"/>
                      <a:pt x="151" y="53"/>
                      <a:pt x="151" y="53"/>
                    </a:cubicBezTo>
                    <a:cubicBezTo>
                      <a:pt x="153" y="54"/>
                      <a:pt x="155" y="56"/>
                      <a:pt x="157" y="58"/>
                    </a:cubicBezTo>
                    <a:cubicBezTo>
                      <a:pt x="157" y="58"/>
                      <a:pt x="159" y="56"/>
                      <a:pt x="160" y="53"/>
                    </a:cubicBezTo>
                    <a:cubicBezTo>
                      <a:pt x="163" y="59"/>
                      <a:pt x="175" y="63"/>
                      <a:pt x="175" y="63"/>
                    </a:cubicBezTo>
                    <a:cubicBezTo>
                      <a:pt x="171" y="58"/>
                      <a:pt x="172" y="53"/>
                      <a:pt x="174" y="48"/>
                    </a:cubicBezTo>
                    <a:cubicBezTo>
                      <a:pt x="175" y="50"/>
                      <a:pt x="175" y="52"/>
                      <a:pt x="175" y="54"/>
                    </a:cubicBezTo>
                    <a:cubicBezTo>
                      <a:pt x="175" y="54"/>
                      <a:pt x="176" y="51"/>
                      <a:pt x="175" y="47"/>
                    </a:cubicBezTo>
                    <a:cubicBezTo>
                      <a:pt x="177" y="44"/>
                      <a:pt x="178" y="42"/>
                      <a:pt x="178" y="42"/>
                    </a:cubicBezTo>
                    <a:cubicBezTo>
                      <a:pt x="179" y="59"/>
                      <a:pt x="195" y="63"/>
                      <a:pt x="195" y="63"/>
                    </a:cubicBezTo>
                    <a:cubicBezTo>
                      <a:pt x="190" y="58"/>
                      <a:pt x="189" y="51"/>
                      <a:pt x="190" y="45"/>
                    </a:cubicBezTo>
                    <a:cubicBezTo>
                      <a:pt x="198" y="51"/>
                      <a:pt x="208" y="60"/>
                      <a:pt x="202" y="68"/>
                    </a:cubicBezTo>
                    <a:cubicBezTo>
                      <a:pt x="202" y="68"/>
                      <a:pt x="209" y="64"/>
                      <a:pt x="198" y="46"/>
                    </a:cubicBezTo>
                    <a:cubicBezTo>
                      <a:pt x="204" y="51"/>
                      <a:pt x="210" y="59"/>
                      <a:pt x="206" y="66"/>
                    </a:cubicBezTo>
                    <a:cubicBezTo>
                      <a:pt x="206" y="66"/>
                      <a:pt x="213" y="60"/>
                      <a:pt x="200" y="41"/>
                    </a:cubicBezTo>
                    <a:cubicBezTo>
                      <a:pt x="207" y="47"/>
                      <a:pt x="216" y="55"/>
                      <a:pt x="211" y="63"/>
                    </a:cubicBezTo>
                    <a:cubicBezTo>
                      <a:pt x="211" y="63"/>
                      <a:pt x="218" y="58"/>
                      <a:pt x="204" y="38"/>
                    </a:cubicBezTo>
                    <a:cubicBezTo>
                      <a:pt x="212" y="43"/>
                      <a:pt x="224" y="53"/>
                      <a:pt x="218" y="62"/>
                    </a:cubicBezTo>
                    <a:cubicBezTo>
                      <a:pt x="218" y="62"/>
                      <a:pt x="227" y="56"/>
                      <a:pt x="207" y="31"/>
                    </a:cubicBezTo>
                    <a:cubicBezTo>
                      <a:pt x="211" y="32"/>
                      <a:pt x="214" y="34"/>
                      <a:pt x="218" y="37"/>
                    </a:cubicBezTo>
                    <a:cubicBezTo>
                      <a:pt x="214" y="34"/>
                      <a:pt x="210" y="31"/>
                      <a:pt x="206" y="29"/>
                    </a:cubicBezTo>
                    <a:cubicBezTo>
                      <a:pt x="206" y="29"/>
                      <a:pt x="205" y="29"/>
                      <a:pt x="205" y="28"/>
                    </a:cubicBezTo>
                    <a:cubicBezTo>
                      <a:pt x="204" y="27"/>
                      <a:pt x="204" y="26"/>
                      <a:pt x="203" y="26"/>
                    </a:cubicBezTo>
                    <a:cubicBezTo>
                      <a:pt x="217" y="27"/>
                      <a:pt x="233" y="53"/>
                      <a:pt x="233" y="53"/>
                    </a:cubicBezTo>
                    <a:cubicBezTo>
                      <a:pt x="232" y="41"/>
                      <a:pt x="224" y="33"/>
                      <a:pt x="216" y="27"/>
                    </a:cubicBezTo>
                    <a:cubicBezTo>
                      <a:pt x="219" y="28"/>
                      <a:pt x="222" y="29"/>
                      <a:pt x="225" y="30"/>
                    </a:cubicBezTo>
                    <a:cubicBezTo>
                      <a:pt x="236" y="39"/>
                      <a:pt x="244" y="49"/>
                      <a:pt x="247" y="61"/>
                    </a:cubicBezTo>
                    <a:cubicBezTo>
                      <a:pt x="245" y="50"/>
                      <a:pt x="239" y="41"/>
                      <a:pt x="230" y="32"/>
                    </a:cubicBezTo>
                    <a:cubicBezTo>
                      <a:pt x="236" y="34"/>
                      <a:pt x="241" y="37"/>
                      <a:pt x="247" y="40"/>
                    </a:cubicBezTo>
                    <a:cubicBezTo>
                      <a:pt x="250" y="43"/>
                      <a:pt x="253" y="47"/>
                      <a:pt x="256" y="50"/>
                    </a:cubicBezTo>
                    <a:cubicBezTo>
                      <a:pt x="262" y="58"/>
                      <a:pt x="266" y="66"/>
                      <a:pt x="268" y="74"/>
                    </a:cubicBezTo>
                    <a:cubicBezTo>
                      <a:pt x="266" y="64"/>
                      <a:pt x="262" y="54"/>
                      <a:pt x="255" y="46"/>
                    </a:cubicBezTo>
                    <a:cubicBezTo>
                      <a:pt x="255" y="45"/>
                      <a:pt x="254" y="45"/>
                      <a:pt x="254" y="44"/>
                    </a:cubicBezTo>
                    <a:cubicBezTo>
                      <a:pt x="259" y="47"/>
                      <a:pt x="265" y="51"/>
                      <a:pt x="270" y="55"/>
                    </a:cubicBezTo>
                    <a:cubicBezTo>
                      <a:pt x="272" y="58"/>
                      <a:pt x="273" y="63"/>
                      <a:pt x="274" y="67"/>
                    </a:cubicBezTo>
                    <a:cubicBezTo>
                      <a:pt x="274" y="67"/>
                      <a:pt x="275" y="64"/>
                      <a:pt x="276" y="60"/>
                    </a:cubicBezTo>
                    <a:cubicBezTo>
                      <a:pt x="279" y="62"/>
                      <a:pt x="283" y="65"/>
                      <a:pt x="286" y="69"/>
                    </a:cubicBezTo>
                    <a:cubicBezTo>
                      <a:pt x="289" y="76"/>
                      <a:pt x="290" y="83"/>
                      <a:pt x="290" y="83"/>
                    </a:cubicBezTo>
                    <a:cubicBezTo>
                      <a:pt x="290" y="78"/>
                      <a:pt x="289" y="74"/>
                      <a:pt x="289" y="71"/>
                    </a:cubicBezTo>
                    <a:cubicBezTo>
                      <a:pt x="297" y="79"/>
                      <a:pt x="305" y="88"/>
                      <a:pt x="312" y="97"/>
                    </a:cubicBezTo>
                    <a:cubicBezTo>
                      <a:pt x="334" y="137"/>
                      <a:pt x="336" y="177"/>
                      <a:pt x="336" y="177"/>
                    </a:cubicBezTo>
                    <a:cubicBezTo>
                      <a:pt x="336" y="154"/>
                      <a:pt x="332" y="134"/>
                      <a:pt x="325" y="118"/>
                    </a:cubicBezTo>
                    <a:cubicBezTo>
                      <a:pt x="335" y="133"/>
                      <a:pt x="342" y="149"/>
                      <a:pt x="348" y="164"/>
                    </a:cubicBezTo>
                    <a:cubicBezTo>
                      <a:pt x="349" y="169"/>
                      <a:pt x="349" y="172"/>
                      <a:pt x="349" y="172"/>
                    </a:cubicBezTo>
                    <a:cubicBezTo>
                      <a:pt x="349" y="170"/>
                      <a:pt x="349" y="168"/>
                      <a:pt x="349" y="166"/>
                    </a:cubicBezTo>
                    <a:cubicBezTo>
                      <a:pt x="361" y="200"/>
                      <a:pt x="365" y="227"/>
                      <a:pt x="366" y="229"/>
                    </a:cubicBezTo>
                    <a:cubicBezTo>
                      <a:pt x="362" y="199"/>
                      <a:pt x="355" y="173"/>
                      <a:pt x="346" y="151"/>
                    </a:cubicBezTo>
                    <a:cubicBezTo>
                      <a:pt x="345" y="141"/>
                      <a:pt x="342" y="132"/>
                      <a:pt x="339" y="123"/>
                    </a:cubicBezTo>
                    <a:cubicBezTo>
                      <a:pt x="339" y="124"/>
                      <a:pt x="340" y="124"/>
                      <a:pt x="340" y="124"/>
                    </a:cubicBezTo>
                    <a:cubicBezTo>
                      <a:pt x="368" y="175"/>
                      <a:pt x="375" y="224"/>
                      <a:pt x="375" y="227"/>
                    </a:cubicBezTo>
                    <a:cubicBezTo>
                      <a:pt x="372" y="197"/>
                      <a:pt x="365" y="171"/>
                      <a:pt x="356" y="148"/>
                    </a:cubicBezTo>
                    <a:cubicBezTo>
                      <a:pt x="385" y="191"/>
                      <a:pt x="409" y="180"/>
                      <a:pt x="409" y="180"/>
                    </a:cubicBezTo>
                    <a:cubicBezTo>
                      <a:pt x="383" y="175"/>
                      <a:pt x="365" y="157"/>
                      <a:pt x="352" y="140"/>
                    </a:cubicBezTo>
                    <a:cubicBezTo>
                      <a:pt x="352" y="140"/>
                      <a:pt x="352" y="140"/>
                      <a:pt x="352" y="140"/>
                    </a:cubicBezTo>
                    <a:cubicBezTo>
                      <a:pt x="382" y="178"/>
                      <a:pt x="402" y="160"/>
                      <a:pt x="402" y="160"/>
                    </a:cubicBezTo>
                    <a:cubicBezTo>
                      <a:pt x="386" y="161"/>
                      <a:pt x="372" y="155"/>
                      <a:pt x="361" y="146"/>
                    </a:cubicBezTo>
                    <a:cubicBezTo>
                      <a:pt x="367" y="148"/>
                      <a:pt x="375" y="149"/>
                      <a:pt x="387" y="147"/>
                    </a:cubicBezTo>
                    <a:cubicBezTo>
                      <a:pt x="392" y="148"/>
                      <a:pt x="395" y="149"/>
                      <a:pt x="395" y="149"/>
                    </a:cubicBezTo>
                    <a:cubicBezTo>
                      <a:pt x="393" y="148"/>
                      <a:pt x="390" y="148"/>
                      <a:pt x="387" y="147"/>
                    </a:cubicBezTo>
                    <a:cubicBezTo>
                      <a:pt x="388" y="147"/>
                      <a:pt x="389" y="147"/>
                      <a:pt x="390" y="146"/>
                    </a:cubicBezTo>
                    <a:cubicBezTo>
                      <a:pt x="389" y="147"/>
                      <a:pt x="388" y="147"/>
                      <a:pt x="387" y="147"/>
                    </a:cubicBezTo>
                    <a:cubicBezTo>
                      <a:pt x="387" y="147"/>
                      <a:pt x="387" y="147"/>
                      <a:pt x="386" y="147"/>
                    </a:cubicBezTo>
                    <a:cubicBezTo>
                      <a:pt x="387" y="147"/>
                      <a:pt x="387" y="147"/>
                      <a:pt x="387" y="147"/>
                    </a:cubicBezTo>
                    <a:cubicBezTo>
                      <a:pt x="379" y="148"/>
                      <a:pt x="364" y="148"/>
                      <a:pt x="353" y="137"/>
                    </a:cubicBezTo>
                    <a:cubicBezTo>
                      <a:pt x="355" y="138"/>
                      <a:pt x="358" y="139"/>
                      <a:pt x="361" y="138"/>
                    </a:cubicBezTo>
                    <a:cubicBezTo>
                      <a:pt x="368" y="141"/>
                      <a:pt x="376" y="144"/>
                      <a:pt x="386" y="147"/>
                    </a:cubicBezTo>
                    <a:cubicBezTo>
                      <a:pt x="381" y="145"/>
                      <a:pt x="373" y="142"/>
                      <a:pt x="364" y="138"/>
                    </a:cubicBezTo>
                    <a:cubicBezTo>
                      <a:pt x="370" y="137"/>
                      <a:pt x="377" y="133"/>
                      <a:pt x="385" y="124"/>
                    </a:cubicBezTo>
                    <a:cubicBezTo>
                      <a:pt x="381" y="128"/>
                      <a:pt x="372" y="135"/>
                      <a:pt x="361" y="136"/>
                    </a:cubicBezTo>
                    <a:cubicBezTo>
                      <a:pt x="354" y="132"/>
                      <a:pt x="348" y="127"/>
                      <a:pt x="343" y="121"/>
                    </a:cubicBezTo>
                    <a:cubicBezTo>
                      <a:pt x="340" y="116"/>
                      <a:pt x="337" y="112"/>
                      <a:pt x="334" y="107"/>
                    </a:cubicBezTo>
                    <a:cubicBezTo>
                      <a:pt x="334" y="107"/>
                      <a:pt x="334" y="107"/>
                      <a:pt x="334" y="107"/>
                    </a:cubicBezTo>
                    <a:cubicBezTo>
                      <a:pt x="334" y="107"/>
                      <a:pt x="334" y="107"/>
                      <a:pt x="334" y="107"/>
                    </a:cubicBezTo>
                    <a:cubicBezTo>
                      <a:pt x="333" y="106"/>
                      <a:pt x="332" y="104"/>
                      <a:pt x="331" y="103"/>
                    </a:cubicBezTo>
                    <a:cubicBezTo>
                      <a:pt x="331" y="102"/>
                      <a:pt x="331" y="101"/>
                      <a:pt x="330" y="100"/>
                    </a:cubicBezTo>
                    <a:cubicBezTo>
                      <a:pt x="361" y="138"/>
                      <a:pt x="384" y="123"/>
                      <a:pt x="384" y="123"/>
                    </a:cubicBezTo>
                    <a:cubicBezTo>
                      <a:pt x="356" y="124"/>
                      <a:pt x="336" y="106"/>
                      <a:pt x="325" y="93"/>
                    </a:cubicBezTo>
                    <a:cubicBezTo>
                      <a:pt x="324" y="92"/>
                      <a:pt x="324" y="91"/>
                      <a:pt x="323" y="90"/>
                    </a:cubicBezTo>
                    <a:cubicBezTo>
                      <a:pt x="350" y="122"/>
                      <a:pt x="369" y="109"/>
                      <a:pt x="369" y="109"/>
                    </a:cubicBezTo>
                    <a:cubicBezTo>
                      <a:pt x="347" y="110"/>
                      <a:pt x="330" y="96"/>
                      <a:pt x="320" y="85"/>
                    </a:cubicBezTo>
                    <a:cubicBezTo>
                      <a:pt x="317" y="81"/>
                      <a:pt x="314" y="78"/>
                      <a:pt x="312" y="75"/>
                    </a:cubicBezTo>
                    <a:cubicBezTo>
                      <a:pt x="311" y="73"/>
                      <a:pt x="310" y="72"/>
                      <a:pt x="309" y="70"/>
                    </a:cubicBezTo>
                    <a:cubicBezTo>
                      <a:pt x="309" y="70"/>
                      <a:pt x="310" y="72"/>
                      <a:pt x="311" y="74"/>
                    </a:cubicBezTo>
                    <a:cubicBezTo>
                      <a:pt x="297" y="57"/>
                      <a:pt x="281" y="46"/>
                      <a:pt x="268" y="38"/>
                    </a:cubicBezTo>
                    <a:cubicBezTo>
                      <a:pt x="265" y="36"/>
                      <a:pt x="262" y="35"/>
                      <a:pt x="262" y="35"/>
                    </a:cubicBezTo>
                    <a:cubicBezTo>
                      <a:pt x="262" y="35"/>
                      <a:pt x="261" y="35"/>
                      <a:pt x="261" y="35"/>
                    </a:cubicBezTo>
                    <a:cubicBezTo>
                      <a:pt x="257" y="31"/>
                      <a:pt x="252" y="29"/>
                      <a:pt x="248" y="27"/>
                    </a:cubicBezTo>
                    <a:cubicBezTo>
                      <a:pt x="248" y="27"/>
                      <a:pt x="249" y="27"/>
                      <a:pt x="249" y="27"/>
                    </a:cubicBezTo>
                    <a:cubicBezTo>
                      <a:pt x="251" y="28"/>
                      <a:pt x="253" y="29"/>
                      <a:pt x="255" y="30"/>
                    </a:cubicBezTo>
                    <a:cubicBezTo>
                      <a:pt x="255" y="30"/>
                      <a:pt x="253" y="29"/>
                      <a:pt x="250" y="27"/>
                    </a:cubicBezTo>
                    <a:cubicBezTo>
                      <a:pt x="256" y="25"/>
                      <a:pt x="264" y="22"/>
                      <a:pt x="274" y="15"/>
                    </a:cubicBezTo>
                    <a:cubicBezTo>
                      <a:pt x="268" y="19"/>
                      <a:pt x="258" y="24"/>
                      <a:pt x="246" y="25"/>
                    </a:cubicBezTo>
                    <a:cubicBezTo>
                      <a:pt x="244" y="24"/>
                      <a:pt x="242" y="23"/>
                      <a:pt x="240" y="23"/>
                    </a:cubicBezTo>
                    <a:cubicBezTo>
                      <a:pt x="246" y="21"/>
                      <a:pt x="252" y="18"/>
                      <a:pt x="260" y="13"/>
                    </a:cubicBezTo>
                    <a:cubicBezTo>
                      <a:pt x="255" y="16"/>
                      <a:pt x="247" y="20"/>
                      <a:pt x="237" y="21"/>
                    </a:cubicBezTo>
                    <a:cubicBezTo>
                      <a:pt x="226" y="16"/>
                      <a:pt x="216" y="14"/>
                      <a:pt x="208" y="13"/>
                    </a:cubicBezTo>
                    <a:cubicBezTo>
                      <a:pt x="211" y="11"/>
                      <a:pt x="216" y="8"/>
                      <a:pt x="221" y="3"/>
                    </a:cubicBezTo>
                    <a:cubicBezTo>
                      <a:pt x="217" y="6"/>
                      <a:pt x="211" y="10"/>
                      <a:pt x="204" y="12"/>
                    </a:cubicBezTo>
                    <a:cubicBezTo>
                      <a:pt x="203" y="12"/>
                      <a:pt x="203" y="12"/>
                      <a:pt x="202" y="12"/>
                    </a:cubicBezTo>
                    <a:cubicBezTo>
                      <a:pt x="205" y="11"/>
                      <a:pt x="208" y="8"/>
                      <a:pt x="211" y="5"/>
                    </a:cubicBezTo>
                    <a:cubicBezTo>
                      <a:pt x="209" y="7"/>
                      <a:pt x="205" y="10"/>
                      <a:pt x="200" y="12"/>
                    </a:cubicBezTo>
                    <a:cubicBezTo>
                      <a:pt x="175" y="8"/>
                      <a:pt x="151" y="13"/>
                      <a:pt x="133" y="20"/>
                    </a:cubicBezTo>
                    <a:cubicBezTo>
                      <a:pt x="123" y="24"/>
                      <a:pt x="113" y="28"/>
                      <a:pt x="104" y="33"/>
                    </a:cubicBezTo>
                    <a:cubicBezTo>
                      <a:pt x="102" y="34"/>
                      <a:pt x="101" y="35"/>
                      <a:pt x="100" y="35"/>
                    </a:cubicBezTo>
                    <a:cubicBezTo>
                      <a:pt x="92" y="40"/>
                      <a:pt x="85" y="45"/>
                      <a:pt x="79" y="51"/>
                    </a:cubicBezTo>
                    <a:cubicBezTo>
                      <a:pt x="63" y="64"/>
                      <a:pt x="44" y="83"/>
                      <a:pt x="35" y="110"/>
                    </a:cubicBezTo>
                    <a:cubicBezTo>
                      <a:pt x="31" y="113"/>
                      <a:pt x="27" y="115"/>
                      <a:pt x="24" y="117"/>
                    </a:cubicBezTo>
                    <a:cubicBezTo>
                      <a:pt x="28" y="115"/>
                      <a:pt x="31" y="113"/>
                      <a:pt x="34" y="111"/>
                    </a:cubicBezTo>
                    <a:cubicBezTo>
                      <a:pt x="34" y="112"/>
                      <a:pt x="33" y="113"/>
                      <a:pt x="33" y="113"/>
                    </a:cubicBezTo>
                    <a:cubicBezTo>
                      <a:pt x="28" y="119"/>
                      <a:pt x="22" y="122"/>
                      <a:pt x="18" y="124"/>
                    </a:cubicBezTo>
                    <a:cubicBezTo>
                      <a:pt x="24" y="122"/>
                      <a:pt x="28" y="119"/>
                      <a:pt x="32" y="116"/>
                    </a:cubicBezTo>
                    <a:cubicBezTo>
                      <a:pt x="28" y="125"/>
                      <a:pt x="25" y="138"/>
                      <a:pt x="24" y="154"/>
                    </a:cubicBezTo>
                    <a:cubicBezTo>
                      <a:pt x="25" y="144"/>
                      <a:pt x="28" y="126"/>
                      <a:pt x="39" y="111"/>
                    </a:cubicBezTo>
                    <a:cubicBezTo>
                      <a:pt x="37" y="117"/>
                      <a:pt x="35" y="122"/>
                      <a:pt x="34" y="128"/>
                    </a:cubicBezTo>
                    <a:cubicBezTo>
                      <a:pt x="34" y="128"/>
                      <a:pt x="34" y="127"/>
                      <a:pt x="35" y="125"/>
                    </a:cubicBezTo>
                    <a:cubicBezTo>
                      <a:pt x="33" y="134"/>
                      <a:pt x="30" y="149"/>
                      <a:pt x="29" y="166"/>
                    </a:cubicBezTo>
                    <a:cubicBezTo>
                      <a:pt x="25" y="171"/>
                      <a:pt x="20" y="175"/>
                      <a:pt x="17" y="177"/>
                    </a:cubicBezTo>
                    <a:cubicBezTo>
                      <a:pt x="22" y="174"/>
                      <a:pt x="26" y="171"/>
                      <a:pt x="29" y="168"/>
                    </a:cubicBezTo>
                    <a:cubicBezTo>
                      <a:pt x="29" y="171"/>
                      <a:pt x="29" y="174"/>
                      <a:pt x="29" y="177"/>
                    </a:cubicBezTo>
                    <a:cubicBezTo>
                      <a:pt x="24" y="184"/>
                      <a:pt x="18" y="189"/>
                      <a:pt x="13" y="192"/>
                    </a:cubicBezTo>
                    <a:cubicBezTo>
                      <a:pt x="20" y="188"/>
                      <a:pt x="25" y="184"/>
                      <a:pt x="29" y="180"/>
                    </a:cubicBezTo>
                    <a:cubicBezTo>
                      <a:pt x="30" y="204"/>
                      <a:pt x="36" y="232"/>
                      <a:pt x="51" y="259"/>
                    </a:cubicBezTo>
                    <a:cubicBezTo>
                      <a:pt x="51" y="259"/>
                      <a:pt x="51" y="259"/>
                      <a:pt x="51" y="259"/>
                    </a:cubicBezTo>
                    <a:cubicBezTo>
                      <a:pt x="51" y="259"/>
                      <a:pt x="51" y="259"/>
                      <a:pt x="51" y="259"/>
                    </a:cubicBezTo>
                    <a:cubicBezTo>
                      <a:pt x="54" y="264"/>
                      <a:pt x="57" y="269"/>
                      <a:pt x="61" y="274"/>
                    </a:cubicBezTo>
                    <a:cubicBezTo>
                      <a:pt x="62" y="278"/>
                      <a:pt x="64" y="283"/>
                      <a:pt x="65" y="288"/>
                    </a:cubicBezTo>
                    <a:cubicBezTo>
                      <a:pt x="60" y="301"/>
                      <a:pt x="48" y="307"/>
                      <a:pt x="41" y="309"/>
                    </a:cubicBezTo>
                    <a:close/>
                    <a:moveTo>
                      <a:pt x="348" y="131"/>
                    </a:moveTo>
                    <a:cubicBezTo>
                      <a:pt x="350" y="132"/>
                      <a:pt x="353" y="134"/>
                      <a:pt x="356" y="136"/>
                    </a:cubicBezTo>
                    <a:cubicBezTo>
                      <a:pt x="354" y="136"/>
                      <a:pt x="353" y="135"/>
                      <a:pt x="351" y="135"/>
                    </a:cubicBezTo>
                    <a:cubicBezTo>
                      <a:pt x="350" y="134"/>
                      <a:pt x="349" y="134"/>
                      <a:pt x="349" y="133"/>
                    </a:cubicBezTo>
                    <a:cubicBezTo>
                      <a:pt x="349" y="132"/>
                      <a:pt x="348" y="132"/>
                      <a:pt x="348" y="131"/>
                    </a:cubicBezTo>
                    <a:close/>
                    <a:moveTo>
                      <a:pt x="327" y="96"/>
                    </a:moveTo>
                    <a:cubicBezTo>
                      <a:pt x="328" y="97"/>
                      <a:pt x="329" y="99"/>
                      <a:pt x="330" y="100"/>
                    </a:cubicBezTo>
                    <a:cubicBezTo>
                      <a:pt x="330" y="100"/>
                      <a:pt x="330" y="100"/>
                      <a:pt x="330" y="101"/>
                    </a:cubicBezTo>
                    <a:cubicBezTo>
                      <a:pt x="329" y="100"/>
                      <a:pt x="329" y="99"/>
                      <a:pt x="328" y="98"/>
                    </a:cubicBezTo>
                    <a:cubicBezTo>
                      <a:pt x="328" y="97"/>
                      <a:pt x="327" y="97"/>
                      <a:pt x="327" y="96"/>
                    </a:cubicBezTo>
                    <a:close/>
                    <a:moveTo>
                      <a:pt x="284" y="56"/>
                    </a:moveTo>
                    <a:cubicBezTo>
                      <a:pt x="284" y="56"/>
                      <a:pt x="283" y="56"/>
                      <a:pt x="283" y="56"/>
                    </a:cubicBezTo>
                    <a:cubicBezTo>
                      <a:pt x="299" y="68"/>
                      <a:pt x="312" y="82"/>
                      <a:pt x="323" y="97"/>
                    </a:cubicBezTo>
                    <a:cubicBezTo>
                      <a:pt x="332" y="112"/>
                      <a:pt x="338" y="127"/>
                      <a:pt x="342" y="140"/>
                    </a:cubicBezTo>
                    <a:cubicBezTo>
                      <a:pt x="334" y="124"/>
                      <a:pt x="326" y="110"/>
                      <a:pt x="317" y="98"/>
                    </a:cubicBezTo>
                    <a:cubicBezTo>
                      <a:pt x="307" y="81"/>
                      <a:pt x="295" y="67"/>
                      <a:pt x="284" y="56"/>
                    </a:cubicBezTo>
                    <a:close/>
                    <a:moveTo>
                      <a:pt x="288" y="67"/>
                    </a:moveTo>
                    <a:cubicBezTo>
                      <a:pt x="287" y="65"/>
                      <a:pt x="287" y="63"/>
                      <a:pt x="286" y="62"/>
                    </a:cubicBezTo>
                    <a:cubicBezTo>
                      <a:pt x="291" y="67"/>
                      <a:pt x="296" y="73"/>
                      <a:pt x="301" y="79"/>
                    </a:cubicBezTo>
                    <a:cubicBezTo>
                      <a:pt x="296" y="75"/>
                      <a:pt x="292" y="71"/>
                      <a:pt x="288" y="67"/>
                    </a:cubicBezTo>
                    <a:close/>
                    <a:moveTo>
                      <a:pt x="275" y="44"/>
                    </a:moveTo>
                    <a:cubicBezTo>
                      <a:pt x="287" y="53"/>
                      <a:pt x="298" y="63"/>
                      <a:pt x="307" y="74"/>
                    </a:cubicBezTo>
                    <a:cubicBezTo>
                      <a:pt x="298" y="66"/>
                      <a:pt x="290" y="59"/>
                      <a:pt x="282" y="53"/>
                    </a:cubicBezTo>
                    <a:cubicBezTo>
                      <a:pt x="279" y="49"/>
                      <a:pt x="277" y="46"/>
                      <a:pt x="275" y="44"/>
                    </a:cubicBezTo>
                    <a:close/>
                    <a:moveTo>
                      <a:pt x="276" y="58"/>
                    </a:moveTo>
                    <a:cubicBezTo>
                      <a:pt x="276" y="56"/>
                      <a:pt x="276" y="53"/>
                      <a:pt x="275" y="51"/>
                    </a:cubicBezTo>
                    <a:cubicBezTo>
                      <a:pt x="277" y="53"/>
                      <a:pt x="278" y="54"/>
                      <a:pt x="280" y="55"/>
                    </a:cubicBezTo>
                    <a:cubicBezTo>
                      <a:pt x="282" y="58"/>
                      <a:pt x="283" y="61"/>
                      <a:pt x="285" y="64"/>
                    </a:cubicBezTo>
                    <a:cubicBezTo>
                      <a:pt x="282" y="62"/>
                      <a:pt x="279" y="60"/>
                      <a:pt x="276" y="58"/>
                    </a:cubicBezTo>
                    <a:close/>
                    <a:moveTo>
                      <a:pt x="237" y="21"/>
                    </a:moveTo>
                    <a:cubicBezTo>
                      <a:pt x="234" y="22"/>
                      <a:pt x="232" y="22"/>
                      <a:pt x="229" y="22"/>
                    </a:cubicBezTo>
                    <a:cubicBezTo>
                      <a:pt x="225" y="20"/>
                      <a:pt x="219" y="18"/>
                      <a:pt x="213" y="16"/>
                    </a:cubicBezTo>
                    <a:cubicBezTo>
                      <a:pt x="221" y="17"/>
                      <a:pt x="230" y="19"/>
                      <a:pt x="237" y="21"/>
                    </a:cubicBezTo>
                    <a:close/>
                    <a:moveTo>
                      <a:pt x="246" y="36"/>
                    </a:moveTo>
                    <a:cubicBezTo>
                      <a:pt x="246" y="36"/>
                      <a:pt x="246" y="35"/>
                      <a:pt x="246" y="36"/>
                    </a:cubicBezTo>
                    <a:cubicBezTo>
                      <a:pt x="251" y="37"/>
                      <a:pt x="261" y="42"/>
                      <a:pt x="268" y="52"/>
                    </a:cubicBezTo>
                    <a:cubicBezTo>
                      <a:pt x="263" y="48"/>
                      <a:pt x="258" y="45"/>
                      <a:pt x="253" y="43"/>
                    </a:cubicBezTo>
                    <a:cubicBezTo>
                      <a:pt x="251" y="40"/>
                      <a:pt x="248" y="38"/>
                      <a:pt x="246" y="36"/>
                    </a:cubicBezTo>
                    <a:close/>
                    <a:moveTo>
                      <a:pt x="235" y="24"/>
                    </a:moveTo>
                    <a:cubicBezTo>
                      <a:pt x="235" y="24"/>
                      <a:pt x="235" y="24"/>
                      <a:pt x="235" y="24"/>
                    </a:cubicBezTo>
                    <a:cubicBezTo>
                      <a:pt x="236" y="24"/>
                      <a:pt x="238" y="23"/>
                      <a:pt x="240" y="23"/>
                    </a:cubicBezTo>
                    <a:cubicBezTo>
                      <a:pt x="242" y="23"/>
                      <a:pt x="244" y="24"/>
                      <a:pt x="246" y="25"/>
                    </a:cubicBezTo>
                    <a:cubicBezTo>
                      <a:pt x="244" y="25"/>
                      <a:pt x="243" y="25"/>
                      <a:pt x="241" y="25"/>
                    </a:cubicBezTo>
                    <a:cubicBezTo>
                      <a:pt x="239" y="25"/>
                      <a:pt x="237" y="24"/>
                      <a:pt x="235" y="24"/>
                    </a:cubicBezTo>
                    <a:close/>
                    <a:moveTo>
                      <a:pt x="221" y="24"/>
                    </a:moveTo>
                    <a:cubicBezTo>
                      <a:pt x="230" y="28"/>
                      <a:pt x="238" y="32"/>
                      <a:pt x="245" y="38"/>
                    </a:cubicBezTo>
                    <a:cubicBezTo>
                      <a:pt x="240" y="36"/>
                      <a:pt x="234" y="33"/>
                      <a:pt x="229" y="31"/>
                    </a:cubicBezTo>
                    <a:cubicBezTo>
                      <a:pt x="227" y="29"/>
                      <a:pt x="224" y="26"/>
                      <a:pt x="221" y="24"/>
                    </a:cubicBezTo>
                    <a:close/>
                    <a:moveTo>
                      <a:pt x="205" y="20"/>
                    </a:moveTo>
                    <a:cubicBezTo>
                      <a:pt x="206" y="20"/>
                      <a:pt x="207" y="20"/>
                      <a:pt x="208" y="20"/>
                    </a:cubicBezTo>
                    <a:cubicBezTo>
                      <a:pt x="209" y="21"/>
                      <a:pt x="211" y="21"/>
                      <a:pt x="212" y="21"/>
                    </a:cubicBezTo>
                    <a:cubicBezTo>
                      <a:pt x="217" y="24"/>
                      <a:pt x="221" y="26"/>
                      <a:pt x="224" y="29"/>
                    </a:cubicBezTo>
                    <a:cubicBezTo>
                      <a:pt x="221" y="28"/>
                      <a:pt x="218" y="27"/>
                      <a:pt x="215" y="26"/>
                    </a:cubicBezTo>
                    <a:cubicBezTo>
                      <a:pt x="212" y="24"/>
                      <a:pt x="208" y="22"/>
                      <a:pt x="205" y="20"/>
                    </a:cubicBezTo>
                    <a:close/>
                    <a:moveTo>
                      <a:pt x="46" y="105"/>
                    </a:moveTo>
                    <a:cubicBezTo>
                      <a:pt x="44" y="110"/>
                      <a:pt x="37" y="129"/>
                      <a:pt x="36" y="156"/>
                    </a:cubicBezTo>
                    <a:cubicBezTo>
                      <a:pt x="34" y="160"/>
                      <a:pt x="32" y="163"/>
                      <a:pt x="30" y="166"/>
                    </a:cubicBezTo>
                    <a:cubicBezTo>
                      <a:pt x="30" y="152"/>
                      <a:pt x="32" y="138"/>
                      <a:pt x="36" y="123"/>
                    </a:cubicBezTo>
                    <a:cubicBezTo>
                      <a:pt x="38" y="119"/>
                      <a:pt x="41" y="113"/>
                      <a:pt x="46" y="105"/>
                    </a:cubicBezTo>
                    <a:close/>
                    <a:moveTo>
                      <a:pt x="36" y="155"/>
                    </a:moveTo>
                    <a:cubicBezTo>
                      <a:pt x="37" y="139"/>
                      <a:pt x="40" y="123"/>
                      <a:pt x="46" y="105"/>
                    </a:cubicBezTo>
                    <a:cubicBezTo>
                      <a:pt x="47" y="103"/>
                      <a:pt x="48" y="101"/>
                      <a:pt x="49" y="99"/>
                    </a:cubicBezTo>
                    <a:cubicBezTo>
                      <a:pt x="49" y="100"/>
                      <a:pt x="49" y="102"/>
                      <a:pt x="48" y="103"/>
                    </a:cubicBezTo>
                    <a:cubicBezTo>
                      <a:pt x="46" y="108"/>
                      <a:pt x="44" y="113"/>
                      <a:pt x="43" y="117"/>
                    </a:cubicBezTo>
                    <a:cubicBezTo>
                      <a:pt x="42" y="119"/>
                      <a:pt x="42" y="121"/>
                      <a:pt x="42" y="123"/>
                    </a:cubicBezTo>
                    <a:cubicBezTo>
                      <a:pt x="39" y="134"/>
                      <a:pt x="38" y="145"/>
                      <a:pt x="37" y="152"/>
                    </a:cubicBezTo>
                    <a:cubicBezTo>
                      <a:pt x="37" y="153"/>
                      <a:pt x="37" y="154"/>
                      <a:pt x="36" y="155"/>
                    </a:cubicBezTo>
                    <a:close/>
                    <a:moveTo>
                      <a:pt x="36" y="164"/>
                    </a:moveTo>
                    <a:cubicBezTo>
                      <a:pt x="36" y="163"/>
                      <a:pt x="36" y="162"/>
                      <a:pt x="36" y="160"/>
                    </a:cubicBezTo>
                    <a:cubicBezTo>
                      <a:pt x="37" y="160"/>
                      <a:pt x="37" y="159"/>
                      <a:pt x="37" y="159"/>
                    </a:cubicBezTo>
                    <a:cubicBezTo>
                      <a:pt x="37" y="159"/>
                      <a:pt x="37" y="159"/>
                      <a:pt x="37" y="159"/>
                    </a:cubicBezTo>
                    <a:cubicBezTo>
                      <a:pt x="37" y="160"/>
                      <a:pt x="36" y="162"/>
                      <a:pt x="36" y="164"/>
                    </a:cubicBezTo>
                    <a:close/>
                    <a:moveTo>
                      <a:pt x="35" y="166"/>
                    </a:moveTo>
                    <a:cubicBezTo>
                      <a:pt x="34" y="170"/>
                      <a:pt x="32" y="174"/>
                      <a:pt x="30" y="177"/>
                    </a:cubicBezTo>
                    <a:cubicBezTo>
                      <a:pt x="30" y="174"/>
                      <a:pt x="30" y="171"/>
                      <a:pt x="30" y="168"/>
                    </a:cubicBezTo>
                    <a:cubicBezTo>
                      <a:pt x="32" y="166"/>
                      <a:pt x="34" y="163"/>
                      <a:pt x="36" y="161"/>
                    </a:cubicBezTo>
                    <a:cubicBezTo>
                      <a:pt x="35" y="163"/>
                      <a:pt x="35" y="165"/>
                      <a:pt x="35" y="166"/>
                    </a:cubicBezTo>
                    <a:close/>
                    <a:moveTo>
                      <a:pt x="44" y="210"/>
                    </a:moveTo>
                    <a:cubicBezTo>
                      <a:pt x="44" y="210"/>
                      <a:pt x="44" y="209"/>
                      <a:pt x="44" y="209"/>
                    </a:cubicBezTo>
                    <a:cubicBezTo>
                      <a:pt x="44" y="209"/>
                      <a:pt x="44" y="209"/>
                      <a:pt x="44" y="209"/>
                    </a:cubicBezTo>
                    <a:cubicBezTo>
                      <a:pt x="44" y="210"/>
                      <a:pt x="44" y="210"/>
                      <a:pt x="44" y="210"/>
                    </a:cubicBezTo>
                    <a:close/>
                    <a:moveTo>
                      <a:pt x="48" y="223"/>
                    </a:moveTo>
                    <a:cubicBezTo>
                      <a:pt x="48" y="223"/>
                      <a:pt x="48" y="223"/>
                      <a:pt x="48" y="223"/>
                    </a:cubicBezTo>
                    <a:cubicBezTo>
                      <a:pt x="48" y="223"/>
                      <a:pt x="48" y="223"/>
                      <a:pt x="48" y="223"/>
                    </a:cubicBezTo>
                    <a:cubicBezTo>
                      <a:pt x="48" y="223"/>
                      <a:pt x="48" y="223"/>
                      <a:pt x="48" y="223"/>
                    </a:cubicBezTo>
                    <a:close/>
                    <a:moveTo>
                      <a:pt x="48" y="245"/>
                    </a:moveTo>
                    <a:cubicBezTo>
                      <a:pt x="38" y="225"/>
                      <a:pt x="31" y="204"/>
                      <a:pt x="30" y="179"/>
                    </a:cubicBezTo>
                    <a:cubicBezTo>
                      <a:pt x="32" y="177"/>
                      <a:pt x="34" y="175"/>
                      <a:pt x="35" y="173"/>
                    </a:cubicBezTo>
                    <a:cubicBezTo>
                      <a:pt x="35" y="178"/>
                      <a:pt x="35" y="184"/>
                      <a:pt x="37" y="190"/>
                    </a:cubicBezTo>
                    <a:cubicBezTo>
                      <a:pt x="37" y="190"/>
                      <a:pt x="37" y="190"/>
                      <a:pt x="37" y="190"/>
                    </a:cubicBezTo>
                    <a:cubicBezTo>
                      <a:pt x="37" y="191"/>
                      <a:pt x="37" y="194"/>
                      <a:pt x="37" y="198"/>
                    </a:cubicBezTo>
                    <a:cubicBezTo>
                      <a:pt x="38" y="211"/>
                      <a:pt x="41" y="227"/>
                      <a:pt x="48" y="245"/>
                    </a:cubicBezTo>
                    <a:close/>
                    <a:moveTo>
                      <a:pt x="67" y="285"/>
                    </a:moveTo>
                    <a:cubicBezTo>
                      <a:pt x="66" y="285"/>
                      <a:pt x="66" y="285"/>
                      <a:pt x="66" y="286"/>
                    </a:cubicBezTo>
                    <a:cubicBezTo>
                      <a:pt x="65" y="283"/>
                      <a:pt x="64" y="281"/>
                      <a:pt x="63" y="278"/>
                    </a:cubicBezTo>
                    <a:cubicBezTo>
                      <a:pt x="64" y="279"/>
                      <a:pt x="65" y="281"/>
                      <a:pt x="65" y="282"/>
                    </a:cubicBezTo>
                    <a:cubicBezTo>
                      <a:pt x="66" y="283"/>
                      <a:pt x="66" y="284"/>
                      <a:pt x="67" y="285"/>
                    </a:cubicBezTo>
                    <a:close/>
                    <a:moveTo>
                      <a:pt x="69" y="293"/>
                    </a:moveTo>
                    <a:cubicBezTo>
                      <a:pt x="68" y="291"/>
                      <a:pt x="68" y="290"/>
                      <a:pt x="67" y="288"/>
                    </a:cubicBezTo>
                    <a:cubicBezTo>
                      <a:pt x="67" y="288"/>
                      <a:pt x="67" y="287"/>
                      <a:pt x="68" y="287"/>
                    </a:cubicBezTo>
                    <a:cubicBezTo>
                      <a:pt x="68" y="287"/>
                      <a:pt x="68" y="288"/>
                      <a:pt x="68" y="288"/>
                    </a:cubicBezTo>
                    <a:cubicBezTo>
                      <a:pt x="68" y="289"/>
                      <a:pt x="68" y="291"/>
                      <a:pt x="69" y="293"/>
                    </a:cubicBezTo>
                    <a:close/>
                    <a:moveTo>
                      <a:pt x="366" y="229"/>
                    </a:moveTo>
                    <a:cubicBezTo>
                      <a:pt x="366" y="229"/>
                      <a:pt x="366" y="229"/>
                      <a:pt x="366" y="229"/>
                    </a:cubicBezTo>
                    <a:cubicBezTo>
                      <a:pt x="366" y="229"/>
                      <a:pt x="366" y="229"/>
                      <a:pt x="366" y="229"/>
                    </a:cubicBezTo>
                    <a:close/>
                    <a:moveTo>
                      <a:pt x="89" y="379"/>
                    </a:moveTo>
                    <a:cubicBezTo>
                      <a:pt x="89" y="379"/>
                      <a:pt x="90" y="375"/>
                      <a:pt x="91" y="369"/>
                    </a:cubicBezTo>
                    <a:cubicBezTo>
                      <a:pt x="90" y="372"/>
                      <a:pt x="90" y="376"/>
                      <a:pt x="89" y="379"/>
                    </a:cubicBezTo>
                    <a:close/>
                    <a:moveTo>
                      <a:pt x="393" y="84"/>
                    </a:moveTo>
                    <a:cubicBezTo>
                      <a:pt x="393" y="84"/>
                      <a:pt x="393" y="84"/>
                      <a:pt x="392" y="84"/>
                    </a:cubicBezTo>
                    <a:cubicBezTo>
                      <a:pt x="392" y="84"/>
                      <a:pt x="393" y="84"/>
                      <a:pt x="393" y="84"/>
                    </a:cubicBezTo>
                    <a:close/>
                    <a:moveTo>
                      <a:pt x="395" y="145"/>
                    </a:moveTo>
                    <a:cubicBezTo>
                      <a:pt x="393" y="146"/>
                      <a:pt x="391" y="146"/>
                      <a:pt x="390" y="146"/>
                    </a:cubicBezTo>
                    <a:cubicBezTo>
                      <a:pt x="393" y="146"/>
                      <a:pt x="395" y="145"/>
                      <a:pt x="395" y="145"/>
                    </a:cubicBezTo>
                    <a:close/>
                    <a:moveTo>
                      <a:pt x="13" y="192"/>
                    </a:moveTo>
                    <a:cubicBezTo>
                      <a:pt x="11" y="193"/>
                      <a:pt x="10" y="194"/>
                      <a:pt x="8" y="195"/>
                    </a:cubicBezTo>
                    <a:cubicBezTo>
                      <a:pt x="8" y="195"/>
                      <a:pt x="10" y="194"/>
                      <a:pt x="13" y="192"/>
                    </a:cubicBezTo>
                    <a:close/>
                    <a:moveTo>
                      <a:pt x="17" y="177"/>
                    </a:moveTo>
                    <a:cubicBezTo>
                      <a:pt x="15" y="178"/>
                      <a:pt x="14" y="179"/>
                      <a:pt x="12" y="180"/>
                    </a:cubicBezTo>
                    <a:cubicBezTo>
                      <a:pt x="12" y="180"/>
                      <a:pt x="14" y="179"/>
                      <a:pt x="17" y="177"/>
                    </a:cubicBezTo>
                    <a:close/>
                    <a:moveTo>
                      <a:pt x="224" y="0"/>
                    </a:moveTo>
                    <a:cubicBezTo>
                      <a:pt x="223" y="1"/>
                      <a:pt x="222" y="2"/>
                      <a:pt x="221" y="3"/>
                    </a:cubicBezTo>
                    <a:cubicBezTo>
                      <a:pt x="223" y="1"/>
                      <a:pt x="224" y="0"/>
                      <a:pt x="224" y="0"/>
                    </a:cubicBezTo>
                    <a:close/>
                    <a:moveTo>
                      <a:pt x="389" y="120"/>
                    </a:moveTo>
                    <a:cubicBezTo>
                      <a:pt x="388" y="122"/>
                      <a:pt x="387" y="123"/>
                      <a:pt x="385" y="124"/>
                    </a:cubicBezTo>
                    <a:cubicBezTo>
                      <a:pt x="388" y="122"/>
                      <a:pt x="389" y="120"/>
                      <a:pt x="389" y="120"/>
                    </a:cubicBezTo>
                    <a:close/>
                    <a:moveTo>
                      <a:pt x="215" y="2"/>
                    </a:moveTo>
                    <a:cubicBezTo>
                      <a:pt x="213" y="3"/>
                      <a:pt x="212" y="4"/>
                      <a:pt x="211" y="5"/>
                    </a:cubicBezTo>
                    <a:cubicBezTo>
                      <a:pt x="213" y="3"/>
                      <a:pt x="215" y="2"/>
                      <a:pt x="215" y="2"/>
                    </a:cubicBezTo>
                    <a:close/>
                  </a:path>
                </a:pathLst>
              </a:custGeom>
              <a:solidFill>
                <a:srgbClr val="025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1">
                <a:extLst>
                  <a:ext uri="{FF2B5EF4-FFF2-40B4-BE49-F238E27FC236}">
                    <a16:creationId xmlns:a16="http://schemas.microsoft.com/office/drawing/2014/main" id="{A5DF76C9-D8F1-4171-BC3C-E25E9F7F639B}"/>
                  </a:ext>
                </a:extLst>
              </p:cNvPr>
              <p:cNvSpPr>
                <a:spLocks/>
              </p:cNvSpPr>
              <p:nvPr/>
            </p:nvSpPr>
            <p:spPr bwMode="auto">
              <a:xfrm>
                <a:off x="6749613" y="5007614"/>
                <a:ext cx="239832" cy="168829"/>
              </a:xfrm>
              <a:custGeom>
                <a:avLst/>
                <a:gdLst>
                  <a:gd name="T0" fmla="*/ 71 w 77"/>
                  <a:gd name="T1" fmla="*/ 48 h 54"/>
                  <a:gd name="T2" fmla="*/ 62 w 77"/>
                  <a:gd name="T3" fmla="*/ 15 h 54"/>
                  <a:gd name="T4" fmla="*/ 29 w 77"/>
                  <a:gd name="T5" fmla="*/ 7 h 54"/>
                  <a:gd name="T6" fmla="*/ 71 w 77"/>
                  <a:gd name="T7" fmla="*/ 48 h 54"/>
                </a:gdLst>
                <a:ahLst/>
                <a:cxnLst>
                  <a:cxn ang="0">
                    <a:pos x="T0" y="T1"/>
                  </a:cxn>
                  <a:cxn ang="0">
                    <a:pos x="T2" y="T3"/>
                  </a:cxn>
                  <a:cxn ang="0">
                    <a:pos x="T4" y="T5"/>
                  </a:cxn>
                  <a:cxn ang="0">
                    <a:pos x="T6" y="T7"/>
                  </a:cxn>
                </a:cxnLst>
                <a:rect l="0" t="0" r="r" b="b"/>
                <a:pathLst>
                  <a:path w="77" h="54">
                    <a:moveTo>
                      <a:pt x="71" y="48"/>
                    </a:moveTo>
                    <a:cubicBezTo>
                      <a:pt x="77" y="41"/>
                      <a:pt x="73" y="26"/>
                      <a:pt x="62" y="15"/>
                    </a:cubicBezTo>
                    <a:cubicBezTo>
                      <a:pt x="50" y="3"/>
                      <a:pt x="36" y="0"/>
                      <a:pt x="29" y="7"/>
                    </a:cubicBezTo>
                    <a:cubicBezTo>
                      <a:pt x="0" y="30"/>
                      <a:pt x="64" y="54"/>
                      <a:pt x="71" y="4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2">
                <a:extLst>
                  <a:ext uri="{FF2B5EF4-FFF2-40B4-BE49-F238E27FC236}">
                    <a16:creationId xmlns:a16="http://schemas.microsoft.com/office/drawing/2014/main" id="{7914EA58-5886-4389-80AD-9F1294E38803}"/>
                  </a:ext>
                </a:extLst>
              </p:cNvPr>
              <p:cNvSpPr>
                <a:spLocks/>
              </p:cNvSpPr>
              <p:nvPr/>
            </p:nvSpPr>
            <p:spPr bwMode="auto">
              <a:xfrm>
                <a:off x="7371284" y="356126"/>
                <a:ext cx="538046" cy="550667"/>
              </a:xfrm>
              <a:custGeom>
                <a:avLst/>
                <a:gdLst>
                  <a:gd name="T0" fmla="*/ 0 w 173"/>
                  <a:gd name="T1" fmla="*/ 81 h 177"/>
                  <a:gd name="T2" fmla="*/ 4 w 173"/>
                  <a:gd name="T3" fmla="*/ 82 h 177"/>
                  <a:gd name="T4" fmla="*/ 24 w 173"/>
                  <a:gd name="T5" fmla="*/ 93 h 177"/>
                  <a:gd name="T6" fmla="*/ 65 w 173"/>
                  <a:gd name="T7" fmla="*/ 20 h 177"/>
                  <a:gd name="T8" fmla="*/ 77 w 173"/>
                  <a:gd name="T9" fmla="*/ 80 h 177"/>
                  <a:gd name="T10" fmla="*/ 111 w 173"/>
                  <a:gd name="T11" fmla="*/ 164 h 177"/>
                  <a:gd name="T12" fmla="*/ 116 w 173"/>
                  <a:gd name="T13" fmla="*/ 168 h 177"/>
                  <a:gd name="T14" fmla="*/ 124 w 173"/>
                  <a:gd name="T15" fmla="*/ 172 h 177"/>
                  <a:gd name="T16" fmla="*/ 127 w 173"/>
                  <a:gd name="T17" fmla="*/ 167 h 177"/>
                  <a:gd name="T18" fmla="*/ 128 w 173"/>
                  <a:gd name="T19" fmla="*/ 166 h 177"/>
                  <a:gd name="T20" fmla="*/ 167 w 173"/>
                  <a:gd name="T21" fmla="*/ 125 h 177"/>
                  <a:gd name="T22" fmla="*/ 162 w 173"/>
                  <a:gd name="T23" fmla="*/ 118 h 177"/>
                  <a:gd name="T24" fmla="*/ 153 w 173"/>
                  <a:gd name="T25" fmla="*/ 124 h 177"/>
                  <a:gd name="T26" fmla="*/ 149 w 173"/>
                  <a:gd name="T27" fmla="*/ 122 h 177"/>
                  <a:gd name="T28" fmla="*/ 114 w 173"/>
                  <a:gd name="T29" fmla="*/ 141 h 177"/>
                  <a:gd name="T30" fmla="*/ 93 w 173"/>
                  <a:gd name="T31" fmla="*/ 92 h 177"/>
                  <a:gd name="T32" fmla="*/ 77 w 173"/>
                  <a:gd name="T33" fmla="*/ 12 h 177"/>
                  <a:gd name="T34" fmla="*/ 72 w 173"/>
                  <a:gd name="T35" fmla="*/ 6 h 177"/>
                  <a:gd name="T36" fmla="*/ 27 w 173"/>
                  <a:gd name="T37" fmla="*/ 38 h 177"/>
                  <a:gd name="T38" fmla="*/ 0 w 173"/>
                  <a:gd name="T39" fmla="*/ 8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77">
                    <a:moveTo>
                      <a:pt x="0" y="81"/>
                    </a:moveTo>
                    <a:cubicBezTo>
                      <a:pt x="1" y="81"/>
                      <a:pt x="3" y="82"/>
                      <a:pt x="4" y="82"/>
                    </a:cubicBezTo>
                    <a:cubicBezTo>
                      <a:pt x="11" y="85"/>
                      <a:pt x="18" y="89"/>
                      <a:pt x="24" y="93"/>
                    </a:cubicBezTo>
                    <a:cubicBezTo>
                      <a:pt x="36" y="67"/>
                      <a:pt x="51" y="41"/>
                      <a:pt x="65" y="20"/>
                    </a:cubicBezTo>
                    <a:cubicBezTo>
                      <a:pt x="62" y="40"/>
                      <a:pt x="70" y="62"/>
                      <a:pt x="77" y="80"/>
                    </a:cubicBezTo>
                    <a:cubicBezTo>
                      <a:pt x="88" y="108"/>
                      <a:pt x="104" y="135"/>
                      <a:pt x="111" y="164"/>
                    </a:cubicBezTo>
                    <a:cubicBezTo>
                      <a:pt x="112" y="167"/>
                      <a:pt x="114" y="168"/>
                      <a:pt x="116" y="168"/>
                    </a:cubicBezTo>
                    <a:cubicBezTo>
                      <a:pt x="115" y="173"/>
                      <a:pt x="121" y="177"/>
                      <a:pt x="124" y="172"/>
                    </a:cubicBezTo>
                    <a:cubicBezTo>
                      <a:pt x="125" y="171"/>
                      <a:pt x="126" y="169"/>
                      <a:pt x="127" y="167"/>
                    </a:cubicBezTo>
                    <a:cubicBezTo>
                      <a:pt x="128" y="167"/>
                      <a:pt x="128" y="167"/>
                      <a:pt x="128" y="166"/>
                    </a:cubicBezTo>
                    <a:cubicBezTo>
                      <a:pt x="139" y="151"/>
                      <a:pt x="151" y="135"/>
                      <a:pt x="167" y="125"/>
                    </a:cubicBezTo>
                    <a:cubicBezTo>
                      <a:pt x="173" y="122"/>
                      <a:pt x="167" y="114"/>
                      <a:pt x="162" y="118"/>
                    </a:cubicBezTo>
                    <a:cubicBezTo>
                      <a:pt x="159" y="119"/>
                      <a:pt x="156" y="121"/>
                      <a:pt x="153" y="124"/>
                    </a:cubicBezTo>
                    <a:cubicBezTo>
                      <a:pt x="152" y="123"/>
                      <a:pt x="151" y="122"/>
                      <a:pt x="149" y="122"/>
                    </a:cubicBezTo>
                    <a:cubicBezTo>
                      <a:pt x="133" y="123"/>
                      <a:pt x="122" y="129"/>
                      <a:pt x="114" y="141"/>
                    </a:cubicBezTo>
                    <a:cubicBezTo>
                      <a:pt x="108" y="124"/>
                      <a:pt x="100" y="109"/>
                      <a:pt x="93" y="92"/>
                    </a:cubicBezTo>
                    <a:cubicBezTo>
                      <a:pt x="82" y="69"/>
                      <a:pt x="67" y="38"/>
                      <a:pt x="77" y="12"/>
                    </a:cubicBezTo>
                    <a:cubicBezTo>
                      <a:pt x="79" y="9"/>
                      <a:pt x="75" y="6"/>
                      <a:pt x="72" y="6"/>
                    </a:cubicBezTo>
                    <a:cubicBezTo>
                      <a:pt x="58" y="0"/>
                      <a:pt x="38" y="24"/>
                      <a:pt x="27" y="38"/>
                    </a:cubicBezTo>
                    <a:cubicBezTo>
                      <a:pt x="18" y="50"/>
                      <a:pt x="9" y="66"/>
                      <a:pt x="0" y="81"/>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3">
                <a:extLst>
                  <a:ext uri="{FF2B5EF4-FFF2-40B4-BE49-F238E27FC236}">
                    <a16:creationId xmlns:a16="http://schemas.microsoft.com/office/drawing/2014/main" id="{A0175229-0DB4-408C-B8DA-1E720B27F83E}"/>
                  </a:ext>
                </a:extLst>
              </p:cNvPr>
              <p:cNvSpPr>
                <a:spLocks/>
              </p:cNvSpPr>
              <p:nvPr/>
            </p:nvSpPr>
            <p:spPr bwMode="auto">
              <a:xfrm>
                <a:off x="6572895" y="157318"/>
                <a:ext cx="528579" cy="377104"/>
              </a:xfrm>
              <a:custGeom>
                <a:avLst/>
                <a:gdLst>
                  <a:gd name="T0" fmla="*/ 168 w 170"/>
                  <a:gd name="T1" fmla="*/ 53 h 121"/>
                  <a:gd name="T2" fmla="*/ 147 w 170"/>
                  <a:gd name="T3" fmla="*/ 1 h 121"/>
                  <a:gd name="T4" fmla="*/ 139 w 170"/>
                  <a:gd name="T5" fmla="*/ 4 h 121"/>
                  <a:gd name="T6" fmla="*/ 84 w 170"/>
                  <a:gd name="T7" fmla="*/ 64 h 121"/>
                  <a:gd name="T8" fmla="*/ 40 w 170"/>
                  <a:gd name="T9" fmla="*/ 94 h 121"/>
                  <a:gd name="T10" fmla="*/ 21 w 170"/>
                  <a:gd name="T11" fmla="*/ 60 h 121"/>
                  <a:gd name="T12" fmla="*/ 16 w 170"/>
                  <a:gd name="T13" fmla="*/ 59 h 121"/>
                  <a:gd name="T14" fmla="*/ 12 w 170"/>
                  <a:gd name="T15" fmla="*/ 49 h 121"/>
                  <a:gd name="T16" fmla="*/ 3 w 170"/>
                  <a:gd name="T17" fmla="*/ 53 h 121"/>
                  <a:gd name="T18" fmla="*/ 15 w 170"/>
                  <a:gd name="T19" fmla="*/ 108 h 121"/>
                  <a:gd name="T20" fmla="*/ 15 w 170"/>
                  <a:gd name="T21" fmla="*/ 110 h 121"/>
                  <a:gd name="T22" fmla="*/ 15 w 170"/>
                  <a:gd name="T23" fmla="*/ 116 h 121"/>
                  <a:gd name="T24" fmla="*/ 25 w 170"/>
                  <a:gd name="T25" fmla="*/ 116 h 121"/>
                  <a:gd name="T26" fmla="*/ 31 w 170"/>
                  <a:gd name="T27" fmla="*/ 115 h 121"/>
                  <a:gd name="T28" fmla="*/ 104 w 170"/>
                  <a:gd name="T29" fmla="*/ 62 h 121"/>
                  <a:gd name="T30" fmla="*/ 145 w 170"/>
                  <a:gd name="T31" fmla="*/ 17 h 121"/>
                  <a:gd name="T32" fmla="*/ 142 w 170"/>
                  <a:gd name="T33" fmla="*/ 101 h 121"/>
                  <a:gd name="T34" fmla="*/ 164 w 170"/>
                  <a:gd name="T35" fmla="*/ 102 h 121"/>
                  <a:gd name="T36" fmla="*/ 169 w 170"/>
                  <a:gd name="T37" fmla="*/ 103 h 121"/>
                  <a:gd name="T38" fmla="*/ 168 w 170"/>
                  <a:gd name="T3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0" h="121">
                    <a:moveTo>
                      <a:pt x="168" y="53"/>
                    </a:moveTo>
                    <a:cubicBezTo>
                      <a:pt x="166" y="35"/>
                      <a:pt x="163" y="4"/>
                      <a:pt x="147" y="1"/>
                    </a:cubicBezTo>
                    <a:cubicBezTo>
                      <a:pt x="144" y="0"/>
                      <a:pt x="140" y="1"/>
                      <a:pt x="139" y="4"/>
                    </a:cubicBezTo>
                    <a:cubicBezTo>
                      <a:pt x="134" y="31"/>
                      <a:pt x="105" y="50"/>
                      <a:pt x="84" y="64"/>
                    </a:cubicBezTo>
                    <a:cubicBezTo>
                      <a:pt x="70" y="74"/>
                      <a:pt x="54" y="84"/>
                      <a:pt x="40" y="94"/>
                    </a:cubicBezTo>
                    <a:cubicBezTo>
                      <a:pt x="40" y="80"/>
                      <a:pt x="34" y="69"/>
                      <a:pt x="21" y="60"/>
                    </a:cubicBezTo>
                    <a:cubicBezTo>
                      <a:pt x="19" y="59"/>
                      <a:pt x="18" y="59"/>
                      <a:pt x="16" y="59"/>
                    </a:cubicBezTo>
                    <a:cubicBezTo>
                      <a:pt x="15" y="56"/>
                      <a:pt x="14" y="52"/>
                      <a:pt x="12" y="49"/>
                    </a:cubicBezTo>
                    <a:cubicBezTo>
                      <a:pt x="9" y="44"/>
                      <a:pt x="0" y="47"/>
                      <a:pt x="3" y="53"/>
                    </a:cubicBezTo>
                    <a:cubicBezTo>
                      <a:pt x="12" y="70"/>
                      <a:pt x="14" y="89"/>
                      <a:pt x="15" y="108"/>
                    </a:cubicBezTo>
                    <a:cubicBezTo>
                      <a:pt x="15" y="109"/>
                      <a:pt x="15" y="109"/>
                      <a:pt x="15" y="110"/>
                    </a:cubicBezTo>
                    <a:cubicBezTo>
                      <a:pt x="15" y="112"/>
                      <a:pt x="15" y="114"/>
                      <a:pt x="15" y="116"/>
                    </a:cubicBezTo>
                    <a:cubicBezTo>
                      <a:pt x="16" y="121"/>
                      <a:pt x="23" y="121"/>
                      <a:pt x="25" y="116"/>
                    </a:cubicBezTo>
                    <a:cubicBezTo>
                      <a:pt x="26" y="117"/>
                      <a:pt x="29" y="117"/>
                      <a:pt x="31" y="115"/>
                    </a:cubicBezTo>
                    <a:cubicBezTo>
                      <a:pt x="52" y="94"/>
                      <a:pt x="80" y="80"/>
                      <a:pt x="104" y="62"/>
                    </a:cubicBezTo>
                    <a:cubicBezTo>
                      <a:pt x="120" y="50"/>
                      <a:pt x="137" y="36"/>
                      <a:pt x="145" y="17"/>
                    </a:cubicBezTo>
                    <a:cubicBezTo>
                      <a:pt x="146" y="42"/>
                      <a:pt x="146" y="73"/>
                      <a:pt x="142" y="101"/>
                    </a:cubicBezTo>
                    <a:cubicBezTo>
                      <a:pt x="150" y="101"/>
                      <a:pt x="157" y="101"/>
                      <a:pt x="164" y="102"/>
                    </a:cubicBezTo>
                    <a:cubicBezTo>
                      <a:pt x="166" y="103"/>
                      <a:pt x="167" y="103"/>
                      <a:pt x="169" y="103"/>
                    </a:cubicBezTo>
                    <a:cubicBezTo>
                      <a:pt x="169" y="86"/>
                      <a:pt x="170" y="68"/>
                      <a:pt x="168" y="53"/>
                    </a:cubicBezTo>
                    <a:close/>
                  </a:path>
                </a:pathLst>
              </a:custGeom>
              <a:solidFill>
                <a:srgbClr val="8D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4">
                <a:extLst>
                  <a:ext uri="{FF2B5EF4-FFF2-40B4-BE49-F238E27FC236}">
                    <a16:creationId xmlns:a16="http://schemas.microsoft.com/office/drawing/2014/main" id="{C207FCF1-77A5-4858-8C8F-E468A75326EE}"/>
                  </a:ext>
                </a:extLst>
              </p:cNvPr>
              <p:cNvSpPr>
                <a:spLocks/>
              </p:cNvSpPr>
              <p:nvPr/>
            </p:nvSpPr>
            <p:spPr bwMode="auto">
              <a:xfrm>
                <a:off x="5982781" y="577025"/>
                <a:ext cx="1836612" cy="1036644"/>
              </a:xfrm>
              <a:custGeom>
                <a:avLst/>
                <a:gdLst>
                  <a:gd name="T0" fmla="*/ 9 w 591"/>
                  <a:gd name="T1" fmla="*/ 151 h 333"/>
                  <a:gd name="T2" fmla="*/ 32 w 591"/>
                  <a:gd name="T3" fmla="*/ 166 h 333"/>
                  <a:gd name="T4" fmla="*/ 8 w 591"/>
                  <a:gd name="T5" fmla="*/ 171 h 333"/>
                  <a:gd name="T6" fmla="*/ 8 w 591"/>
                  <a:gd name="T7" fmla="*/ 179 h 333"/>
                  <a:gd name="T8" fmla="*/ 39 w 591"/>
                  <a:gd name="T9" fmla="*/ 173 h 333"/>
                  <a:gd name="T10" fmla="*/ 129 w 591"/>
                  <a:gd name="T11" fmla="*/ 212 h 333"/>
                  <a:gd name="T12" fmla="*/ 165 w 591"/>
                  <a:gd name="T13" fmla="*/ 237 h 333"/>
                  <a:gd name="T14" fmla="*/ 179 w 591"/>
                  <a:gd name="T15" fmla="*/ 253 h 333"/>
                  <a:gd name="T16" fmla="*/ 240 w 591"/>
                  <a:gd name="T17" fmla="*/ 300 h 333"/>
                  <a:gd name="T18" fmla="*/ 244 w 591"/>
                  <a:gd name="T19" fmla="*/ 289 h 333"/>
                  <a:gd name="T20" fmla="*/ 211 w 591"/>
                  <a:gd name="T21" fmla="*/ 252 h 333"/>
                  <a:gd name="T22" fmla="*/ 260 w 591"/>
                  <a:gd name="T23" fmla="*/ 22 h 333"/>
                  <a:gd name="T24" fmla="*/ 447 w 591"/>
                  <a:gd name="T25" fmla="*/ 101 h 333"/>
                  <a:gd name="T26" fmla="*/ 378 w 591"/>
                  <a:gd name="T27" fmla="*/ 269 h 333"/>
                  <a:gd name="T28" fmla="*/ 325 w 591"/>
                  <a:gd name="T29" fmla="*/ 303 h 333"/>
                  <a:gd name="T30" fmla="*/ 305 w 591"/>
                  <a:gd name="T31" fmla="*/ 322 h 333"/>
                  <a:gd name="T32" fmla="*/ 378 w 591"/>
                  <a:gd name="T33" fmla="*/ 320 h 333"/>
                  <a:gd name="T34" fmla="*/ 391 w 591"/>
                  <a:gd name="T35" fmla="*/ 312 h 333"/>
                  <a:gd name="T36" fmla="*/ 391 w 591"/>
                  <a:gd name="T37" fmla="*/ 312 h 333"/>
                  <a:gd name="T38" fmla="*/ 424 w 591"/>
                  <a:gd name="T39" fmla="*/ 296 h 333"/>
                  <a:gd name="T40" fmla="*/ 424 w 591"/>
                  <a:gd name="T41" fmla="*/ 296 h 333"/>
                  <a:gd name="T42" fmla="*/ 551 w 591"/>
                  <a:gd name="T43" fmla="*/ 281 h 333"/>
                  <a:gd name="T44" fmla="*/ 554 w 591"/>
                  <a:gd name="T45" fmla="*/ 287 h 333"/>
                  <a:gd name="T46" fmla="*/ 567 w 591"/>
                  <a:gd name="T47" fmla="*/ 305 h 333"/>
                  <a:gd name="T48" fmla="*/ 572 w 591"/>
                  <a:gd name="T49" fmla="*/ 311 h 333"/>
                  <a:gd name="T50" fmla="*/ 578 w 591"/>
                  <a:gd name="T51" fmla="*/ 304 h 333"/>
                  <a:gd name="T52" fmla="*/ 568 w 591"/>
                  <a:gd name="T53" fmla="*/ 281 h 333"/>
                  <a:gd name="T54" fmla="*/ 583 w 591"/>
                  <a:gd name="T55" fmla="*/ 279 h 333"/>
                  <a:gd name="T56" fmla="*/ 591 w 591"/>
                  <a:gd name="T57" fmla="*/ 272 h 333"/>
                  <a:gd name="T58" fmla="*/ 582 w 591"/>
                  <a:gd name="T59" fmla="*/ 268 h 333"/>
                  <a:gd name="T60" fmla="*/ 568 w 591"/>
                  <a:gd name="T61" fmla="*/ 266 h 333"/>
                  <a:gd name="T62" fmla="*/ 579 w 591"/>
                  <a:gd name="T63" fmla="*/ 250 h 333"/>
                  <a:gd name="T64" fmla="*/ 569 w 591"/>
                  <a:gd name="T65" fmla="*/ 249 h 333"/>
                  <a:gd name="T66" fmla="*/ 554 w 591"/>
                  <a:gd name="T67" fmla="*/ 267 h 333"/>
                  <a:gd name="T68" fmla="*/ 422 w 591"/>
                  <a:gd name="T69" fmla="*/ 280 h 333"/>
                  <a:gd name="T70" fmla="*/ 422 w 591"/>
                  <a:gd name="T71" fmla="*/ 280 h 333"/>
                  <a:gd name="T72" fmla="*/ 396 w 591"/>
                  <a:gd name="T73" fmla="*/ 285 h 333"/>
                  <a:gd name="T74" fmla="*/ 439 w 591"/>
                  <a:gd name="T75" fmla="*/ 186 h 333"/>
                  <a:gd name="T76" fmla="*/ 483 w 591"/>
                  <a:gd name="T77" fmla="*/ 63 h 333"/>
                  <a:gd name="T78" fmla="*/ 467 w 591"/>
                  <a:gd name="T79" fmla="*/ 56 h 333"/>
                  <a:gd name="T80" fmla="*/ 459 w 591"/>
                  <a:gd name="T81" fmla="*/ 57 h 333"/>
                  <a:gd name="T82" fmla="*/ 428 w 591"/>
                  <a:gd name="T83" fmla="*/ 53 h 333"/>
                  <a:gd name="T84" fmla="*/ 387 w 591"/>
                  <a:gd name="T85" fmla="*/ 35 h 333"/>
                  <a:gd name="T86" fmla="*/ 389 w 591"/>
                  <a:gd name="T87" fmla="*/ 31 h 333"/>
                  <a:gd name="T88" fmla="*/ 357 w 591"/>
                  <a:gd name="T89" fmla="*/ 24 h 333"/>
                  <a:gd name="T90" fmla="*/ 329 w 591"/>
                  <a:gd name="T91" fmla="*/ 26 h 333"/>
                  <a:gd name="T92" fmla="*/ 303 w 591"/>
                  <a:gd name="T93" fmla="*/ 12 h 333"/>
                  <a:gd name="T94" fmla="*/ 260 w 591"/>
                  <a:gd name="T95" fmla="*/ 3 h 333"/>
                  <a:gd name="T96" fmla="*/ 259 w 591"/>
                  <a:gd name="T97" fmla="*/ 2 h 333"/>
                  <a:gd name="T98" fmla="*/ 241 w 591"/>
                  <a:gd name="T99" fmla="*/ 15 h 333"/>
                  <a:gd name="T100" fmla="*/ 194 w 591"/>
                  <a:gd name="T101" fmla="*/ 241 h 333"/>
                  <a:gd name="T102" fmla="*/ 191 w 591"/>
                  <a:gd name="T103" fmla="*/ 239 h 333"/>
                  <a:gd name="T104" fmla="*/ 191 w 591"/>
                  <a:gd name="T105" fmla="*/ 239 h 333"/>
                  <a:gd name="T106" fmla="*/ 152 w 591"/>
                  <a:gd name="T107" fmla="*/ 212 h 333"/>
                  <a:gd name="T108" fmla="*/ 151 w 591"/>
                  <a:gd name="T109" fmla="*/ 212 h 333"/>
                  <a:gd name="T110" fmla="*/ 46 w 591"/>
                  <a:gd name="T111" fmla="*/ 164 h 333"/>
                  <a:gd name="T112" fmla="*/ 49 w 591"/>
                  <a:gd name="T113" fmla="*/ 135 h 333"/>
                  <a:gd name="T114" fmla="*/ 41 w 591"/>
                  <a:gd name="T115" fmla="*/ 131 h 333"/>
                  <a:gd name="T116" fmla="*/ 36 w 591"/>
                  <a:gd name="T117" fmla="*/ 158 h 333"/>
                  <a:gd name="T118" fmla="*/ 8 w 591"/>
                  <a:gd name="T119" fmla="*/ 143 h 333"/>
                  <a:gd name="T120" fmla="*/ 9 w 591"/>
                  <a:gd name="T121" fmla="*/ 1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1" h="333">
                    <a:moveTo>
                      <a:pt x="9" y="151"/>
                    </a:moveTo>
                    <a:cubicBezTo>
                      <a:pt x="21" y="154"/>
                      <a:pt x="23" y="154"/>
                      <a:pt x="32" y="166"/>
                    </a:cubicBezTo>
                    <a:cubicBezTo>
                      <a:pt x="22" y="168"/>
                      <a:pt x="19" y="166"/>
                      <a:pt x="8" y="171"/>
                    </a:cubicBezTo>
                    <a:cubicBezTo>
                      <a:pt x="3" y="173"/>
                      <a:pt x="4" y="179"/>
                      <a:pt x="8" y="179"/>
                    </a:cubicBezTo>
                    <a:cubicBezTo>
                      <a:pt x="22" y="177"/>
                      <a:pt x="25" y="177"/>
                      <a:pt x="39" y="173"/>
                    </a:cubicBezTo>
                    <a:cubicBezTo>
                      <a:pt x="42" y="172"/>
                      <a:pt x="102" y="198"/>
                      <a:pt x="129" y="212"/>
                    </a:cubicBezTo>
                    <a:cubicBezTo>
                      <a:pt x="143" y="219"/>
                      <a:pt x="155" y="228"/>
                      <a:pt x="165" y="237"/>
                    </a:cubicBezTo>
                    <a:cubicBezTo>
                      <a:pt x="170" y="243"/>
                      <a:pt x="175" y="249"/>
                      <a:pt x="179" y="253"/>
                    </a:cubicBezTo>
                    <a:cubicBezTo>
                      <a:pt x="189" y="268"/>
                      <a:pt x="200" y="285"/>
                      <a:pt x="240" y="300"/>
                    </a:cubicBezTo>
                    <a:cubicBezTo>
                      <a:pt x="247" y="303"/>
                      <a:pt x="251" y="292"/>
                      <a:pt x="244" y="289"/>
                    </a:cubicBezTo>
                    <a:cubicBezTo>
                      <a:pt x="227" y="282"/>
                      <a:pt x="216" y="270"/>
                      <a:pt x="211" y="252"/>
                    </a:cubicBezTo>
                    <a:cubicBezTo>
                      <a:pt x="221" y="236"/>
                      <a:pt x="258" y="109"/>
                      <a:pt x="260" y="22"/>
                    </a:cubicBezTo>
                    <a:cubicBezTo>
                      <a:pt x="333" y="39"/>
                      <a:pt x="378" y="69"/>
                      <a:pt x="447" y="101"/>
                    </a:cubicBezTo>
                    <a:cubicBezTo>
                      <a:pt x="439" y="109"/>
                      <a:pt x="383" y="256"/>
                      <a:pt x="378" y="269"/>
                    </a:cubicBezTo>
                    <a:cubicBezTo>
                      <a:pt x="376" y="275"/>
                      <a:pt x="355" y="307"/>
                      <a:pt x="325" y="303"/>
                    </a:cubicBezTo>
                    <a:cubicBezTo>
                      <a:pt x="321" y="303"/>
                      <a:pt x="305" y="313"/>
                      <a:pt x="305" y="322"/>
                    </a:cubicBezTo>
                    <a:cubicBezTo>
                      <a:pt x="305" y="322"/>
                      <a:pt x="351" y="333"/>
                      <a:pt x="378" y="320"/>
                    </a:cubicBezTo>
                    <a:cubicBezTo>
                      <a:pt x="383" y="317"/>
                      <a:pt x="387" y="315"/>
                      <a:pt x="391" y="312"/>
                    </a:cubicBezTo>
                    <a:cubicBezTo>
                      <a:pt x="391" y="312"/>
                      <a:pt x="391" y="312"/>
                      <a:pt x="391" y="312"/>
                    </a:cubicBezTo>
                    <a:cubicBezTo>
                      <a:pt x="399" y="306"/>
                      <a:pt x="424" y="296"/>
                      <a:pt x="424" y="296"/>
                    </a:cubicBezTo>
                    <a:cubicBezTo>
                      <a:pt x="424" y="296"/>
                      <a:pt x="424" y="296"/>
                      <a:pt x="424" y="296"/>
                    </a:cubicBezTo>
                    <a:cubicBezTo>
                      <a:pt x="471" y="282"/>
                      <a:pt x="519" y="255"/>
                      <a:pt x="551" y="281"/>
                    </a:cubicBezTo>
                    <a:cubicBezTo>
                      <a:pt x="551" y="282"/>
                      <a:pt x="553" y="285"/>
                      <a:pt x="554" y="287"/>
                    </a:cubicBezTo>
                    <a:cubicBezTo>
                      <a:pt x="561" y="292"/>
                      <a:pt x="567" y="297"/>
                      <a:pt x="567" y="305"/>
                    </a:cubicBezTo>
                    <a:cubicBezTo>
                      <a:pt x="567" y="309"/>
                      <a:pt x="569" y="312"/>
                      <a:pt x="572" y="311"/>
                    </a:cubicBezTo>
                    <a:cubicBezTo>
                      <a:pt x="576" y="311"/>
                      <a:pt x="578" y="307"/>
                      <a:pt x="578" y="304"/>
                    </a:cubicBezTo>
                    <a:cubicBezTo>
                      <a:pt x="577" y="295"/>
                      <a:pt x="573" y="287"/>
                      <a:pt x="568" y="281"/>
                    </a:cubicBezTo>
                    <a:cubicBezTo>
                      <a:pt x="573" y="279"/>
                      <a:pt x="578" y="280"/>
                      <a:pt x="583" y="279"/>
                    </a:cubicBezTo>
                    <a:cubicBezTo>
                      <a:pt x="587" y="279"/>
                      <a:pt x="591" y="275"/>
                      <a:pt x="591" y="272"/>
                    </a:cubicBezTo>
                    <a:cubicBezTo>
                      <a:pt x="590" y="268"/>
                      <a:pt x="586" y="268"/>
                      <a:pt x="582" y="268"/>
                    </a:cubicBezTo>
                    <a:cubicBezTo>
                      <a:pt x="578" y="268"/>
                      <a:pt x="572" y="266"/>
                      <a:pt x="568" y="266"/>
                    </a:cubicBezTo>
                    <a:cubicBezTo>
                      <a:pt x="573" y="262"/>
                      <a:pt x="575" y="259"/>
                      <a:pt x="579" y="250"/>
                    </a:cubicBezTo>
                    <a:cubicBezTo>
                      <a:pt x="582" y="243"/>
                      <a:pt x="573" y="245"/>
                      <a:pt x="569" y="249"/>
                    </a:cubicBezTo>
                    <a:cubicBezTo>
                      <a:pt x="559" y="261"/>
                      <a:pt x="559" y="259"/>
                      <a:pt x="554" y="267"/>
                    </a:cubicBezTo>
                    <a:cubicBezTo>
                      <a:pt x="510" y="241"/>
                      <a:pt x="466" y="266"/>
                      <a:pt x="422" y="280"/>
                    </a:cubicBezTo>
                    <a:cubicBezTo>
                      <a:pt x="422" y="280"/>
                      <a:pt x="422" y="280"/>
                      <a:pt x="422" y="280"/>
                    </a:cubicBezTo>
                    <a:cubicBezTo>
                      <a:pt x="409" y="284"/>
                      <a:pt x="400" y="284"/>
                      <a:pt x="396" y="285"/>
                    </a:cubicBezTo>
                    <a:cubicBezTo>
                      <a:pt x="409" y="251"/>
                      <a:pt x="420" y="217"/>
                      <a:pt x="439" y="186"/>
                    </a:cubicBezTo>
                    <a:cubicBezTo>
                      <a:pt x="461" y="149"/>
                      <a:pt x="517" y="78"/>
                      <a:pt x="483" y="63"/>
                    </a:cubicBezTo>
                    <a:cubicBezTo>
                      <a:pt x="477" y="61"/>
                      <a:pt x="472" y="58"/>
                      <a:pt x="467" y="56"/>
                    </a:cubicBezTo>
                    <a:cubicBezTo>
                      <a:pt x="464" y="57"/>
                      <a:pt x="461" y="57"/>
                      <a:pt x="459" y="57"/>
                    </a:cubicBezTo>
                    <a:cubicBezTo>
                      <a:pt x="448" y="57"/>
                      <a:pt x="438" y="55"/>
                      <a:pt x="428" y="53"/>
                    </a:cubicBezTo>
                    <a:cubicBezTo>
                      <a:pt x="425" y="52"/>
                      <a:pt x="383" y="42"/>
                      <a:pt x="387" y="35"/>
                    </a:cubicBezTo>
                    <a:cubicBezTo>
                      <a:pt x="388" y="33"/>
                      <a:pt x="389" y="32"/>
                      <a:pt x="389" y="31"/>
                    </a:cubicBezTo>
                    <a:cubicBezTo>
                      <a:pt x="379" y="29"/>
                      <a:pt x="368" y="26"/>
                      <a:pt x="357" y="24"/>
                    </a:cubicBezTo>
                    <a:cubicBezTo>
                      <a:pt x="348" y="27"/>
                      <a:pt x="338" y="28"/>
                      <a:pt x="329" y="26"/>
                    </a:cubicBezTo>
                    <a:cubicBezTo>
                      <a:pt x="321" y="25"/>
                      <a:pt x="309" y="20"/>
                      <a:pt x="303" y="12"/>
                    </a:cubicBezTo>
                    <a:cubicBezTo>
                      <a:pt x="289" y="9"/>
                      <a:pt x="275" y="6"/>
                      <a:pt x="260" y="3"/>
                    </a:cubicBezTo>
                    <a:cubicBezTo>
                      <a:pt x="260" y="2"/>
                      <a:pt x="259" y="2"/>
                      <a:pt x="259" y="2"/>
                    </a:cubicBezTo>
                    <a:cubicBezTo>
                      <a:pt x="254" y="0"/>
                      <a:pt x="239" y="2"/>
                      <a:pt x="241" y="15"/>
                    </a:cubicBezTo>
                    <a:cubicBezTo>
                      <a:pt x="245" y="98"/>
                      <a:pt x="212" y="162"/>
                      <a:pt x="194" y="241"/>
                    </a:cubicBezTo>
                    <a:cubicBezTo>
                      <a:pt x="193" y="240"/>
                      <a:pt x="192" y="240"/>
                      <a:pt x="191" y="239"/>
                    </a:cubicBezTo>
                    <a:cubicBezTo>
                      <a:pt x="191" y="239"/>
                      <a:pt x="191" y="239"/>
                      <a:pt x="191" y="239"/>
                    </a:cubicBezTo>
                    <a:cubicBezTo>
                      <a:pt x="191" y="239"/>
                      <a:pt x="158" y="215"/>
                      <a:pt x="152" y="212"/>
                    </a:cubicBezTo>
                    <a:cubicBezTo>
                      <a:pt x="152" y="212"/>
                      <a:pt x="152" y="212"/>
                      <a:pt x="151" y="212"/>
                    </a:cubicBezTo>
                    <a:cubicBezTo>
                      <a:pt x="121" y="191"/>
                      <a:pt x="86" y="175"/>
                      <a:pt x="46" y="164"/>
                    </a:cubicBezTo>
                    <a:cubicBezTo>
                      <a:pt x="45" y="154"/>
                      <a:pt x="44" y="143"/>
                      <a:pt x="49" y="135"/>
                    </a:cubicBezTo>
                    <a:cubicBezTo>
                      <a:pt x="51" y="131"/>
                      <a:pt x="44" y="124"/>
                      <a:pt x="41" y="131"/>
                    </a:cubicBezTo>
                    <a:cubicBezTo>
                      <a:pt x="38" y="138"/>
                      <a:pt x="37" y="151"/>
                      <a:pt x="36" y="158"/>
                    </a:cubicBezTo>
                    <a:cubicBezTo>
                      <a:pt x="29" y="148"/>
                      <a:pt x="24" y="145"/>
                      <a:pt x="8" y="143"/>
                    </a:cubicBezTo>
                    <a:cubicBezTo>
                      <a:pt x="0" y="142"/>
                      <a:pt x="6" y="150"/>
                      <a:pt x="9" y="15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5">
                <a:extLst>
                  <a:ext uri="{FF2B5EF4-FFF2-40B4-BE49-F238E27FC236}">
                    <a16:creationId xmlns:a16="http://schemas.microsoft.com/office/drawing/2014/main" id="{467DEE5C-3218-4678-B691-C15363564784}"/>
                  </a:ext>
                </a:extLst>
              </p:cNvPr>
              <p:cNvSpPr>
                <a:spLocks/>
              </p:cNvSpPr>
              <p:nvPr/>
            </p:nvSpPr>
            <p:spPr bwMode="auto">
              <a:xfrm>
                <a:off x="6725945" y="851570"/>
                <a:ext cx="760521" cy="702141"/>
              </a:xfrm>
              <a:custGeom>
                <a:avLst/>
                <a:gdLst>
                  <a:gd name="T0" fmla="*/ 33 w 245"/>
                  <a:gd name="T1" fmla="*/ 215 h 226"/>
                  <a:gd name="T2" fmla="*/ 46 w 245"/>
                  <a:gd name="T3" fmla="*/ 215 h 226"/>
                  <a:gd name="T4" fmla="*/ 61 w 245"/>
                  <a:gd name="T5" fmla="*/ 221 h 226"/>
                  <a:gd name="T6" fmla="*/ 116 w 245"/>
                  <a:gd name="T7" fmla="*/ 215 h 226"/>
                  <a:gd name="T8" fmla="*/ 242 w 245"/>
                  <a:gd name="T9" fmla="*/ 32 h 226"/>
                  <a:gd name="T10" fmla="*/ 161 w 245"/>
                  <a:gd name="T11" fmla="*/ 34 h 226"/>
                  <a:gd name="T12" fmla="*/ 98 w 245"/>
                  <a:gd name="T13" fmla="*/ 154 h 226"/>
                  <a:gd name="T14" fmla="*/ 141 w 245"/>
                  <a:gd name="T15" fmla="*/ 24 h 226"/>
                  <a:gd name="T16" fmla="*/ 62 w 245"/>
                  <a:gd name="T17" fmla="*/ 26 h 226"/>
                  <a:gd name="T18" fmla="*/ 4 w 245"/>
                  <a:gd name="T19" fmla="*/ 195 h 226"/>
                  <a:gd name="T20" fmla="*/ 33 w 245"/>
                  <a:gd name="T21"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226">
                    <a:moveTo>
                      <a:pt x="33" y="215"/>
                    </a:moveTo>
                    <a:cubicBezTo>
                      <a:pt x="36" y="215"/>
                      <a:pt x="40" y="216"/>
                      <a:pt x="46" y="215"/>
                    </a:cubicBezTo>
                    <a:cubicBezTo>
                      <a:pt x="50" y="219"/>
                      <a:pt x="57" y="221"/>
                      <a:pt x="61" y="221"/>
                    </a:cubicBezTo>
                    <a:cubicBezTo>
                      <a:pt x="77" y="224"/>
                      <a:pt x="103" y="226"/>
                      <a:pt x="116" y="215"/>
                    </a:cubicBezTo>
                    <a:cubicBezTo>
                      <a:pt x="175" y="168"/>
                      <a:pt x="227" y="108"/>
                      <a:pt x="242" y="32"/>
                    </a:cubicBezTo>
                    <a:cubicBezTo>
                      <a:pt x="245" y="15"/>
                      <a:pt x="166" y="10"/>
                      <a:pt x="161" y="34"/>
                    </a:cubicBezTo>
                    <a:cubicBezTo>
                      <a:pt x="153" y="79"/>
                      <a:pt x="129" y="119"/>
                      <a:pt x="98" y="154"/>
                    </a:cubicBezTo>
                    <a:cubicBezTo>
                      <a:pt x="113" y="111"/>
                      <a:pt x="130" y="68"/>
                      <a:pt x="141" y="24"/>
                    </a:cubicBezTo>
                    <a:cubicBezTo>
                      <a:pt x="146" y="6"/>
                      <a:pt x="68" y="0"/>
                      <a:pt x="62" y="26"/>
                    </a:cubicBezTo>
                    <a:cubicBezTo>
                      <a:pt x="47" y="84"/>
                      <a:pt x="22" y="138"/>
                      <a:pt x="4" y="195"/>
                    </a:cubicBezTo>
                    <a:cubicBezTo>
                      <a:pt x="0" y="210"/>
                      <a:pt x="22" y="214"/>
                      <a:pt x="33" y="215"/>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6">
                <a:extLst>
                  <a:ext uri="{FF2B5EF4-FFF2-40B4-BE49-F238E27FC236}">
                    <a16:creationId xmlns:a16="http://schemas.microsoft.com/office/drawing/2014/main" id="{4AB9AB78-F60F-4A2E-B03C-050C7F0E8D01}"/>
                  </a:ext>
                </a:extLst>
              </p:cNvPr>
              <p:cNvSpPr>
                <a:spLocks/>
              </p:cNvSpPr>
              <p:nvPr/>
            </p:nvSpPr>
            <p:spPr bwMode="auto">
              <a:xfrm>
                <a:off x="6893197" y="884704"/>
                <a:ext cx="590114" cy="544356"/>
              </a:xfrm>
              <a:custGeom>
                <a:avLst/>
                <a:gdLst>
                  <a:gd name="T0" fmla="*/ 25 w 190"/>
                  <a:gd name="T1" fmla="*/ 166 h 175"/>
                  <a:gd name="T2" fmla="*/ 35 w 190"/>
                  <a:gd name="T3" fmla="*/ 167 h 175"/>
                  <a:gd name="T4" fmla="*/ 47 w 190"/>
                  <a:gd name="T5" fmla="*/ 171 h 175"/>
                  <a:gd name="T6" fmla="*/ 90 w 190"/>
                  <a:gd name="T7" fmla="*/ 166 h 175"/>
                  <a:gd name="T8" fmla="*/ 187 w 190"/>
                  <a:gd name="T9" fmla="*/ 25 h 175"/>
                  <a:gd name="T10" fmla="*/ 125 w 190"/>
                  <a:gd name="T11" fmla="*/ 26 h 175"/>
                  <a:gd name="T12" fmla="*/ 76 w 190"/>
                  <a:gd name="T13" fmla="*/ 119 h 175"/>
                  <a:gd name="T14" fmla="*/ 109 w 190"/>
                  <a:gd name="T15" fmla="*/ 18 h 175"/>
                  <a:gd name="T16" fmla="*/ 48 w 190"/>
                  <a:gd name="T17" fmla="*/ 20 h 175"/>
                  <a:gd name="T18" fmla="*/ 3 w 190"/>
                  <a:gd name="T19" fmla="*/ 151 h 175"/>
                  <a:gd name="T20" fmla="*/ 25 w 190"/>
                  <a:gd name="T21" fmla="*/ 16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75">
                    <a:moveTo>
                      <a:pt x="25" y="166"/>
                    </a:moveTo>
                    <a:cubicBezTo>
                      <a:pt x="27" y="167"/>
                      <a:pt x="31" y="167"/>
                      <a:pt x="35" y="167"/>
                    </a:cubicBezTo>
                    <a:cubicBezTo>
                      <a:pt x="39" y="169"/>
                      <a:pt x="44" y="171"/>
                      <a:pt x="47" y="171"/>
                    </a:cubicBezTo>
                    <a:cubicBezTo>
                      <a:pt x="60" y="174"/>
                      <a:pt x="80" y="175"/>
                      <a:pt x="90" y="166"/>
                    </a:cubicBezTo>
                    <a:cubicBezTo>
                      <a:pt x="136" y="130"/>
                      <a:pt x="176" y="83"/>
                      <a:pt x="187" y="25"/>
                    </a:cubicBezTo>
                    <a:cubicBezTo>
                      <a:pt x="190" y="11"/>
                      <a:pt x="129" y="8"/>
                      <a:pt x="125" y="26"/>
                    </a:cubicBezTo>
                    <a:cubicBezTo>
                      <a:pt x="118" y="61"/>
                      <a:pt x="100" y="92"/>
                      <a:pt x="76" y="119"/>
                    </a:cubicBezTo>
                    <a:cubicBezTo>
                      <a:pt x="88" y="86"/>
                      <a:pt x="101" y="53"/>
                      <a:pt x="109" y="18"/>
                    </a:cubicBezTo>
                    <a:cubicBezTo>
                      <a:pt x="113" y="4"/>
                      <a:pt x="53" y="0"/>
                      <a:pt x="48" y="20"/>
                    </a:cubicBezTo>
                    <a:cubicBezTo>
                      <a:pt x="37" y="65"/>
                      <a:pt x="17" y="107"/>
                      <a:pt x="3" y="151"/>
                    </a:cubicBezTo>
                    <a:cubicBezTo>
                      <a:pt x="0" y="163"/>
                      <a:pt x="17" y="166"/>
                      <a:pt x="25" y="16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8">
                <a:extLst>
                  <a:ext uri="{FF2B5EF4-FFF2-40B4-BE49-F238E27FC236}">
                    <a16:creationId xmlns:a16="http://schemas.microsoft.com/office/drawing/2014/main" id="{6D065FD3-C191-4A46-8CAA-621524313851}"/>
                  </a:ext>
                </a:extLst>
              </p:cNvPr>
              <p:cNvSpPr>
                <a:spLocks/>
              </p:cNvSpPr>
              <p:nvPr/>
            </p:nvSpPr>
            <p:spPr bwMode="auto">
              <a:xfrm>
                <a:off x="6722790" y="2011285"/>
                <a:ext cx="340815" cy="143583"/>
              </a:xfrm>
              <a:custGeom>
                <a:avLst/>
                <a:gdLst>
                  <a:gd name="T0" fmla="*/ 48 w 110"/>
                  <a:gd name="T1" fmla="*/ 15 h 46"/>
                  <a:gd name="T2" fmla="*/ 74 w 110"/>
                  <a:gd name="T3" fmla="*/ 32 h 46"/>
                  <a:gd name="T4" fmla="*/ 48 w 110"/>
                  <a:gd name="T5" fmla="*/ 15 h 46"/>
                </a:gdLst>
                <a:ahLst/>
                <a:cxnLst>
                  <a:cxn ang="0">
                    <a:pos x="T0" y="T1"/>
                  </a:cxn>
                  <a:cxn ang="0">
                    <a:pos x="T2" y="T3"/>
                  </a:cxn>
                  <a:cxn ang="0">
                    <a:pos x="T4" y="T5"/>
                  </a:cxn>
                </a:cxnLst>
                <a:rect l="0" t="0" r="r" b="b"/>
                <a:pathLst>
                  <a:path w="110" h="46">
                    <a:moveTo>
                      <a:pt x="48" y="15"/>
                    </a:moveTo>
                    <a:cubicBezTo>
                      <a:pt x="0" y="46"/>
                      <a:pt x="57" y="42"/>
                      <a:pt x="74" y="32"/>
                    </a:cubicBezTo>
                    <a:cubicBezTo>
                      <a:pt x="110" y="11"/>
                      <a:pt x="72" y="0"/>
                      <a:pt x="48" y="1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89">
                <a:extLst>
                  <a:ext uri="{FF2B5EF4-FFF2-40B4-BE49-F238E27FC236}">
                    <a16:creationId xmlns:a16="http://schemas.microsoft.com/office/drawing/2014/main" id="{D8081AA2-ADA0-49C2-A576-0D10B418AF9C}"/>
                  </a:ext>
                </a:extLst>
              </p:cNvPr>
              <p:cNvSpPr>
                <a:spLocks/>
              </p:cNvSpPr>
              <p:nvPr/>
            </p:nvSpPr>
            <p:spPr bwMode="auto">
              <a:xfrm>
                <a:off x="6181589" y="1784076"/>
                <a:ext cx="192497" cy="290323"/>
              </a:xfrm>
              <a:custGeom>
                <a:avLst/>
                <a:gdLst>
                  <a:gd name="T0" fmla="*/ 21 w 62"/>
                  <a:gd name="T1" fmla="*/ 45 h 93"/>
                  <a:gd name="T2" fmla="*/ 49 w 62"/>
                  <a:gd name="T3" fmla="*/ 34 h 93"/>
                  <a:gd name="T4" fmla="*/ 21 w 62"/>
                  <a:gd name="T5" fmla="*/ 45 h 93"/>
                </a:gdLst>
                <a:ahLst/>
                <a:cxnLst>
                  <a:cxn ang="0">
                    <a:pos x="T0" y="T1"/>
                  </a:cxn>
                  <a:cxn ang="0">
                    <a:pos x="T2" y="T3"/>
                  </a:cxn>
                  <a:cxn ang="0">
                    <a:pos x="T4" y="T5"/>
                  </a:cxn>
                </a:cxnLst>
                <a:rect l="0" t="0" r="r" b="b"/>
                <a:pathLst>
                  <a:path w="62" h="93">
                    <a:moveTo>
                      <a:pt x="21" y="45"/>
                    </a:moveTo>
                    <a:cubicBezTo>
                      <a:pt x="62" y="93"/>
                      <a:pt x="62" y="51"/>
                      <a:pt x="49" y="34"/>
                    </a:cubicBezTo>
                    <a:cubicBezTo>
                      <a:pt x="21" y="0"/>
                      <a:pt x="0" y="22"/>
                      <a:pt x="21" y="45"/>
                    </a:cubicBezTo>
                    <a:close/>
                  </a:path>
                </a:pathLst>
              </a:custGeom>
              <a:solidFill>
                <a:srgbClr val="DE94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0">
                <a:extLst>
                  <a:ext uri="{FF2B5EF4-FFF2-40B4-BE49-F238E27FC236}">
                    <a16:creationId xmlns:a16="http://schemas.microsoft.com/office/drawing/2014/main" id="{911D4E63-68C9-4515-AB3C-3B8D31D0C242}"/>
                  </a:ext>
                </a:extLst>
              </p:cNvPr>
              <p:cNvSpPr>
                <a:spLocks/>
              </p:cNvSpPr>
              <p:nvPr/>
            </p:nvSpPr>
            <p:spPr bwMode="auto">
              <a:xfrm>
                <a:off x="6746458" y="2158026"/>
                <a:ext cx="159363" cy="99404"/>
              </a:xfrm>
              <a:custGeom>
                <a:avLst/>
                <a:gdLst>
                  <a:gd name="T0" fmla="*/ 46 w 51"/>
                  <a:gd name="T1" fmla="*/ 12 h 32"/>
                  <a:gd name="T2" fmla="*/ 12 w 51"/>
                  <a:gd name="T3" fmla="*/ 21 h 32"/>
                  <a:gd name="T4" fmla="*/ 23 w 51"/>
                  <a:gd name="T5" fmla="*/ 5 h 32"/>
                  <a:gd name="T6" fmla="*/ 46 w 51"/>
                  <a:gd name="T7" fmla="*/ 12 h 32"/>
                </a:gdLst>
                <a:ahLst/>
                <a:cxnLst>
                  <a:cxn ang="0">
                    <a:pos x="T0" y="T1"/>
                  </a:cxn>
                  <a:cxn ang="0">
                    <a:pos x="T2" y="T3"/>
                  </a:cxn>
                  <a:cxn ang="0">
                    <a:pos x="T4" y="T5"/>
                  </a:cxn>
                  <a:cxn ang="0">
                    <a:pos x="T6" y="T7"/>
                  </a:cxn>
                </a:cxnLst>
                <a:rect l="0" t="0" r="r" b="b"/>
                <a:pathLst>
                  <a:path w="51" h="32">
                    <a:moveTo>
                      <a:pt x="46" y="12"/>
                    </a:moveTo>
                    <a:cubicBezTo>
                      <a:pt x="42" y="22"/>
                      <a:pt x="28" y="32"/>
                      <a:pt x="12" y="21"/>
                    </a:cubicBezTo>
                    <a:cubicBezTo>
                      <a:pt x="0" y="12"/>
                      <a:pt x="17" y="7"/>
                      <a:pt x="23" y="5"/>
                    </a:cubicBezTo>
                    <a:cubicBezTo>
                      <a:pt x="36" y="0"/>
                      <a:pt x="51" y="1"/>
                      <a:pt x="46" y="12"/>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1">
                <a:extLst>
                  <a:ext uri="{FF2B5EF4-FFF2-40B4-BE49-F238E27FC236}">
                    <a16:creationId xmlns:a16="http://schemas.microsoft.com/office/drawing/2014/main" id="{16982F88-6E5A-4A29-9719-12A9CD11DAB8}"/>
                  </a:ext>
                </a:extLst>
              </p:cNvPr>
              <p:cNvSpPr>
                <a:spLocks/>
              </p:cNvSpPr>
              <p:nvPr/>
            </p:nvSpPr>
            <p:spPr bwMode="auto">
              <a:xfrm>
                <a:off x="6255747" y="2001818"/>
                <a:ext cx="115183" cy="127805"/>
              </a:xfrm>
              <a:custGeom>
                <a:avLst/>
                <a:gdLst>
                  <a:gd name="T0" fmla="*/ 2 w 37"/>
                  <a:gd name="T1" fmla="*/ 14 h 41"/>
                  <a:gd name="T2" fmla="*/ 25 w 37"/>
                  <a:gd name="T3" fmla="*/ 18 h 41"/>
                  <a:gd name="T4" fmla="*/ 27 w 37"/>
                  <a:gd name="T5" fmla="*/ 40 h 41"/>
                  <a:gd name="T6" fmla="*/ 2 w 37"/>
                  <a:gd name="T7" fmla="*/ 14 h 41"/>
                </a:gdLst>
                <a:ahLst/>
                <a:cxnLst>
                  <a:cxn ang="0">
                    <a:pos x="T0" y="T1"/>
                  </a:cxn>
                  <a:cxn ang="0">
                    <a:pos x="T2" y="T3"/>
                  </a:cxn>
                  <a:cxn ang="0">
                    <a:pos x="T4" y="T5"/>
                  </a:cxn>
                  <a:cxn ang="0">
                    <a:pos x="T6" y="T7"/>
                  </a:cxn>
                </a:cxnLst>
                <a:rect l="0" t="0" r="r" b="b"/>
                <a:pathLst>
                  <a:path w="37" h="41">
                    <a:moveTo>
                      <a:pt x="2" y="14"/>
                    </a:moveTo>
                    <a:cubicBezTo>
                      <a:pt x="6" y="0"/>
                      <a:pt x="21" y="15"/>
                      <a:pt x="25" y="18"/>
                    </a:cubicBezTo>
                    <a:cubicBezTo>
                      <a:pt x="36" y="27"/>
                      <a:pt x="37" y="41"/>
                      <a:pt x="27" y="40"/>
                    </a:cubicBezTo>
                    <a:cubicBezTo>
                      <a:pt x="3" y="37"/>
                      <a:pt x="0" y="20"/>
                      <a:pt x="2" y="14"/>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2">
                <a:extLst>
                  <a:ext uri="{FF2B5EF4-FFF2-40B4-BE49-F238E27FC236}">
                    <a16:creationId xmlns:a16="http://schemas.microsoft.com/office/drawing/2014/main" id="{43DC3991-1A2A-4B72-81C4-914AEEE46C01}"/>
                  </a:ext>
                </a:extLst>
              </p:cNvPr>
              <p:cNvSpPr>
                <a:spLocks/>
              </p:cNvSpPr>
              <p:nvPr/>
            </p:nvSpPr>
            <p:spPr bwMode="auto">
              <a:xfrm>
                <a:off x="6527137" y="1754097"/>
                <a:ext cx="138850" cy="201964"/>
              </a:xfrm>
              <a:custGeom>
                <a:avLst/>
                <a:gdLst>
                  <a:gd name="T0" fmla="*/ 42 w 45"/>
                  <a:gd name="T1" fmla="*/ 21 h 65"/>
                  <a:gd name="T2" fmla="*/ 15 w 45"/>
                  <a:gd name="T3" fmla="*/ 13 h 65"/>
                  <a:gd name="T4" fmla="*/ 8 w 45"/>
                  <a:gd name="T5" fmla="*/ 57 h 65"/>
                  <a:gd name="T6" fmla="*/ 42 w 45"/>
                  <a:gd name="T7" fmla="*/ 21 h 65"/>
                </a:gdLst>
                <a:ahLst/>
                <a:cxnLst>
                  <a:cxn ang="0">
                    <a:pos x="T0" y="T1"/>
                  </a:cxn>
                  <a:cxn ang="0">
                    <a:pos x="T2" y="T3"/>
                  </a:cxn>
                  <a:cxn ang="0">
                    <a:pos x="T4" y="T5"/>
                  </a:cxn>
                  <a:cxn ang="0">
                    <a:pos x="T6" y="T7"/>
                  </a:cxn>
                </a:cxnLst>
                <a:rect l="0" t="0" r="r" b="b"/>
                <a:pathLst>
                  <a:path w="45" h="65">
                    <a:moveTo>
                      <a:pt x="42" y="21"/>
                    </a:moveTo>
                    <a:cubicBezTo>
                      <a:pt x="31" y="0"/>
                      <a:pt x="21" y="8"/>
                      <a:pt x="15" y="13"/>
                    </a:cubicBezTo>
                    <a:cubicBezTo>
                      <a:pt x="0" y="25"/>
                      <a:pt x="0" y="55"/>
                      <a:pt x="8" y="57"/>
                    </a:cubicBezTo>
                    <a:cubicBezTo>
                      <a:pt x="41" y="65"/>
                      <a:pt x="45" y="28"/>
                      <a:pt x="42" y="21"/>
                    </a:cubicBezTo>
                    <a:close/>
                  </a:path>
                </a:pathLst>
              </a:custGeom>
              <a:solidFill>
                <a:srgbClr val="C00000"/>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3">
                <a:extLst>
                  <a:ext uri="{FF2B5EF4-FFF2-40B4-BE49-F238E27FC236}">
                    <a16:creationId xmlns:a16="http://schemas.microsoft.com/office/drawing/2014/main" id="{CDB40A3E-0F58-4F39-AA9C-84FBE715867B}"/>
                  </a:ext>
                </a:extLst>
              </p:cNvPr>
              <p:cNvSpPr>
                <a:spLocks noEditPoints="1"/>
              </p:cNvSpPr>
              <p:nvPr/>
            </p:nvSpPr>
            <p:spPr bwMode="auto">
              <a:xfrm>
                <a:off x="6075873" y="1520576"/>
                <a:ext cx="1054001" cy="970374"/>
              </a:xfrm>
              <a:custGeom>
                <a:avLst/>
                <a:gdLst>
                  <a:gd name="T0" fmla="*/ 324 w 339"/>
                  <a:gd name="T1" fmla="*/ 152 h 312"/>
                  <a:gd name="T2" fmla="*/ 317 w 339"/>
                  <a:gd name="T3" fmla="*/ 120 h 312"/>
                  <a:gd name="T4" fmla="*/ 8 w 339"/>
                  <a:gd name="T5" fmla="*/ 134 h 312"/>
                  <a:gd name="T6" fmla="*/ 1 w 339"/>
                  <a:gd name="T7" fmla="*/ 147 h 312"/>
                  <a:gd name="T8" fmla="*/ 3 w 339"/>
                  <a:gd name="T9" fmla="*/ 177 h 312"/>
                  <a:gd name="T10" fmla="*/ 62 w 339"/>
                  <a:gd name="T11" fmla="*/ 291 h 312"/>
                  <a:gd name="T12" fmla="*/ 78 w 339"/>
                  <a:gd name="T13" fmla="*/ 290 h 312"/>
                  <a:gd name="T14" fmla="*/ 95 w 339"/>
                  <a:gd name="T15" fmla="*/ 292 h 312"/>
                  <a:gd name="T16" fmla="*/ 125 w 339"/>
                  <a:gd name="T17" fmla="*/ 301 h 312"/>
                  <a:gd name="T18" fmla="*/ 120 w 339"/>
                  <a:gd name="T19" fmla="*/ 297 h 312"/>
                  <a:gd name="T20" fmla="*/ 123 w 339"/>
                  <a:gd name="T21" fmla="*/ 288 h 312"/>
                  <a:gd name="T22" fmla="*/ 100 w 339"/>
                  <a:gd name="T23" fmla="*/ 274 h 312"/>
                  <a:gd name="T24" fmla="*/ 66 w 339"/>
                  <a:gd name="T25" fmla="*/ 247 h 312"/>
                  <a:gd name="T26" fmla="*/ 48 w 339"/>
                  <a:gd name="T27" fmla="*/ 240 h 312"/>
                  <a:gd name="T28" fmla="*/ 29 w 339"/>
                  <a:gd name="T29" fmla="*/ 122 h 312"/>
                  <a:gd name="T30" fmla="*/ 302 w 339"/>
                  <a:gd name="T31" fmla="*/ 103 h 312"/>
                  <a:gd name="T32" fmla="*/ 316 w 339"/>
                  <a:gd name="T33" fmla="*/ 155 h 312"/>
                  <a:gd name="T34" fmla="*/ 316 w 339"/>
                  <a:gd name="T35" fmla="*/ 157 h 312"/>
                  <a:gd name="T36" fmla="*/ 319 w 339"/>
                  <a:gd name="T37" fmla="*/ 157 h 312"/>
                  <a:gd name="T38" fmla="*/ 323 w 339"/>
                  <a:gd name="T39" fmla="*/ 157 h 312"/>
                  <a:gd name="T40" fmla="*/ 317 w 339"/>
                  <a:gd name="T41" fmla="*/ 196 h 312"/>
                  <a:gd name="T42" fmla="*/ 311 w 339"/>
                  <a:gd name="T43" fmla="*/ 195 h 312"/>
                  <a:gd name="T44" fmla="*/ 304 w 339"/>
                  <a:gd name="T45" fmla="*/ 214 h 312"/>
                  <a:gd name="T46" fmla="*/ 269 w 339"/>
                  <a:gd name="T47" fmla="*/ 264 h 312"/>
                  <a:gd name="T48" fmla="*/ 242 w 339"/>
                  <a:gd name="T49" fmla="*/ 283 h 312"/>
                  <a:gd name="T50" fmla="*/ 237 w 339"/>
                  <a:gd name="T51" fmla="*/ 243 h 312"/>
                  <a:gd name="T52" fmla="*/ 231 w 339"/>
                  <a:gd name="T53" fmla="*/ 289 h 312"/>
                  <a:gd name="T54" fmla="*/ 221 w 339"/>
                  <a:gd name="T55" fmla="*/ 294 h 312"/>
                  <a:gd name="T56" fmla="*/ 199 w 339"/>
                  <a:gd name="T57" fmla="*/ 300 h 312"/>
                  <a:gd name="T58" fmla="*/ 287 w 339"/>
                  <a:gd name="T59" fmla="*/ 275 h 312"/>
                  <a:gd name="T60" fmla="*/ 299 w 339"/>
                  <a:gd name="T61" fmla="*/ 251 h 312"/>
                  <a:gd name="T62" fmla="*/ 309 w 339"/>
                  <a:gd name="T63" fmla="*/ 222 h 312"/>
                  <a:gd name="T64" fmla="*/ 321 w 339"/>
                  <a:gd name="T65" fmla="*/ 202 h 312"/>
                  <a:gd name="T66" fmla="*/ 235 w 339"/>
                  <a:gd name="T67" fmla="*/ 295 h 312"/>
                  <a:gd name="T68" fmla="*/ 238 w 339"/>
                  <a:gd name="T69" fmla="*/ 29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9" h="312">
                    <a:moveTo>
                      <a:pt x="339" y="178"/>
                    </a:moveTo>
                    <a:cubicBezTo>
                      <a:pt x="339" y="164"/>
                      <a:pt x="333" y="153"/>
                      <a:pt x="324" y="152"/>
                    </a:cubicBezTo>
                    <a:cubicBezTo>
                      <a:pt x="323" y="152"/>
                      <a:pt x="323" y="152"/>
                      <a:pt x="323" y="152"/>
                    </a:cubicBezTo>
                    <a:cubicBezTo>
                      <a:pt x="322" y="137"/>
                      <a:pt x="319" y="125"/>
                      <a:pt x="317" y="120"/>
                    </a:cubicBezTo>
                    <a:cubicBezTo>
                      <a:pt x="291" y="53"/>
                      <a:pt x="227" y="4"/>
                      <a:pt x="155" y="2"/>
                    </a:cubicBezTo>
                    <a:cubicBezTo>
                      <a:pt x="52" y="0"/>
                      <a:pt x="19" y="84"/>
                      <a:pt x="8" y="134"/>
                    </a:cubicBezTo>
                    <a:cubicBezTo>
                      <a:pt x="8" y="64"/>
                      <a:pt x="59" y="24"/>
                      <a:pt x="60" y="24"/>
                    </a:cubicBezTo>
                    <a:cubicBezTo>
                      <a:pt x="57" y="23"/>
                      <a:pt x="0" y="43"/>
                      <a:pt x="1" y="147"/>
                    </a:cubicBezTo>
                    <a:cubicBezTo>
                      <a:pt x="1" y="146"/>
                      <a:pt x="1" y="146"/>
                      <a:pt x="1" y="145"/>
                    </a:cubicBezTo>
                    <a:cubicBezTo>
                      <a:pt x="1" y="146"/>
                      <a:pt x="1" y="161"/>
                      <a:pt x="3" y="177"/>
                    </a:cubicBezTo>
                    <a:cubicBezTo>
                      <a:pt x="11" y="216"/>
                      <a:pt x="33" y="249"/>
                      <a:pt x="55" y="265"/>
                    </a:cubicBezTo>
                    <a:cubicBezTo>
                      <a:pt x="52" y="273"/>
                      <a:pt x="62" y="291"/>
                      <a:pt x="62" y="291"/>
                    </a:cubicBezTo>
                    <a:cubicBezTo>
                      <a:pt x="62" y="284"/>
                      <a:pt x="64" y="280"/>
                      <a:pt x="67" y="278"/>
                    </a:cubicBezTo>
                    <a:cubicBezTo>
                      <a:pt x="71" y="284"/>
                      <a:pt x="78" y="290"/>
                      <a:pt x="78" y="290"/>
                    </a:cubicBezTo>
                    <a:cubicBezTo>
                      <a:pt x="73" y="283"/>
                      <a:pt x="73" y="278"/>
                      <a:pt x="73" y="276"/>
                    </a:cubicBezTo>
                    <a:cubicBezTo>
                      <a:pt x="79" y="281"/>
                      <a:pt x="86" y="287"/>
                      <a:pt x="95" y="292"/>
                    </a:cubicBezTo>
                    <a:cubicBezTo>
                      <a:pt x="132" y="306"/>
                      <a:pt x="132" y="306"/>
                      <a:pt x="132" y="306"/>
                    </a:cubicBezTo>
                    <a:cubicBezTo>
                      <a:pt x="132" y="306"/>
                      <a:pt x="129" y="305"/>
                      <a:pt x="125" y="301"/>
                    </a:cubicBezTo>
                    <a:cubicBezTo>
                      <a:pt x="151" y="310"/>
                      <a:pt x="170" y="312"/>
                      <a:pt x="168" y="311"/>
                    </a:cubicBezTo>
                    <a:cubicBezTo>
                      <a:pt x="148" y="307"/>
                      <a:pt x="133" y="302"/>
                      <a:pt x="120" y="297"/>
                    </a:cubicBezTo>
                    <a:cubicBezTo>
                      <a:pt x="186" y="299"/>
                      <a:pt x="211" y="283"/>
                      <a:pt x="211" y="283"/>
                    </a:cubicBezTo>
                    <a:cubicBezTo>
                      <a:pt x="174" y="295"/>
                      <a:pt x="144" y="293"/>
                      <a:pt x="123" y="288"/>
                    </a:cubicBezTo>
                    <a:cubicBezTo>
                      <a:pt x="178" y="288"/>
                      <a:pt x="199" y="275"/>
                      <a:pt x="199" y="275"/>
                    </a:cubicBezTo>
                    <a:cubicBezTo>
                      <a:pt x="157" y="288"/>
                      <a:pt x="122" y="282"/>
                      <a:pt x="100" y="274"/>
                    </a:cubicBezTo>
                    <a:cubicBezTo>
                      <a:pt x="99" y="264"/>
                      <a:pt x="100" y="241"/>
                      <a:pt x="123" y="248"/>
                    </a:cubicBezTo>
                    <a:cubicBezTo>
                      <a:pt x="123" y="248"/>
                      <a:pt x="76" y="225"/>
                      <a:pt x="66" y="247"/>
                    </a:cubicBezTo>
                    <a:cubicBezTo>
                      <a:pt x="55" y="232"/>
                      <a:pt x="48" y="216"/>
                      <a:pt x="54" y="202"/>
                    </a:cubicBezTo>
                    <a:cubicBezTo>
                      <a:pt x="54" y="202"/>
                      <a:pt x="42" y="218"/>
                      <a:pt x="48" y="240"/>
                    </a:cubicBezTo>
                    <a:cubicBezTo>
                      <a:pt x="47" y="239"/>
                      <a:pt x="47" y="238"/>
                      <a:pt x="46" y="237"/>
                    </a:cubicBezTo>
                    <a:cubicBezTo>
                      <a:pt x="24" y="210"/>
                      <a:pt x="22" y="151"/>
                      <a:pt x="29" y="122"/>
                    </a:cubicBezTo>
                    <a:cubicBezTo>
                      <a:pt x="48" y="36"/>
                      <a:pt x="114" y="17"/>
                      <a:pt x="164" y="17"/>
                    </a:cubicBezTo>
                    <a:cubicBezTo>
                      <a:pt x="217" y="16"/>
                      <a:pt x="274" y="54"/>
                      <a:pt x="302" y="103"/>
                    </a:cubicBezTo>
                    <a:cubicBezTo>
                      <a:pt x="302" y="103"/>
                      <a:pt x="302" y="102"/>
                      <a:pt x="301" y="102"/>
                    </a:cubicBezTo>
                    <a:cubicBezTo>
                      <a:pt x="308" y="116"/>
                      <a:pt x="315" y="134"/>
                      <a:pt x="316" y="155"/>
                    </a:cubicBezTo>
                    <a:cubicBezTo>
                      <a:pt x="315" y="156"/>
                      <a:pt x="313" y="157"/>
                      <a:pt x="312" y="158"/>
                    </a:cubicBezTo>
                    <a:cubicBezTo>
                      <a:pt x="313" y="158"/>
                      <a:pt x="315" y="157"/>
                      <a:pt x="316" y="157"/>
                    </a:cubicBezTo>
                    <a:cubicBezTo>
                      <a:pt x="316" y="157"/>
                      <a:pt x="316" y="157"/>
                      <a:pt x="316" y="157"/>
                    </a:cubicBezTo>
                    <a:cubicBezTo>
                      <a:pt x="317" y="157"/>
                      <a:pt x="318" y="157"/>
                      <a:pt x="319" y="157"/>
                    </a:cubicBezTo>
                    <a:cubicBezTo>
                      <a:pt x="321" y="157"/>
                      <a:pt x="322" y="157"/>
                      <a:pt x="323" y="157"/>
                    </a:cubicBezTo>
                    <a:cubicBezTo>
                      <a:pt x="323" y="157"/>
                      <a:pt x="323" y="157"/>
                      <a:pt x="323" y="157"/>
                    </a:cubicBezTo>
                    <a:cubicBezTo>
                      <a:pt x="330" y="160"/>
                      <a:pt x="335" y="168"/>
                      <a:pt x="334" y="177"/>
                    </a:cubicBezTo>
                    <a:cubicBezTo>
                      <a:pt x="334" y="188"/>
                      <a:pt x="326" y="197"/>
                      <a:pt x="317" y="196"/>
                    </a:cubicBezTo>
                    <a:cubicBezTo>
                      <a:pt x="314" y="196"/>
                      <a:pt x="312" y="195"/>
                      <a:pt x="310" y="193"/>
                    </a:cubicBezTo>
                    <a:cubicBezTo>
                      <a:pt x="310" y="194"/>
                      <a:pt x="311" y="195"/>
                      <a:pt x="311" y="195"/>
                    </a:cubicBezTo>
                    <a:cubicBezTo>
                      <a:pt x="309" y="202"/>
                      <a:pt x="307" y="209"/>
                      <a:pt x="305" y="214"/>
                    </a:cubicBezTo>
                    <a:cubicBezTo>
                      <a:pt x="304" y="214"/>
                      <a:pt x="304" y="214"/>
                      <a:pt x="304" y="214"/>
                    </a:cubicBezTo>
                    <a:cubicBezTo>
                      <a:pt x="297" y="231"/>
                      <a:pt x="288" y="244"/>
                      <a:pt x="279" y="255"/>
                    </a:cubicBezTo>
                    <a:cubicBezTo>
                      <a:pt x="276" y="258"/>
                      <a:pt x="272" y="261"/>
                      <a:pt x="269" y="264"/>
                    </a:cubicBezTo>
                    <a:cubicBezTo>
                      <a:pt x="266" y="255"/>
                      <a:pt x="255" y="242"/>
                      <a:pt x="255" y="242"/>
                    </a:cubicBezTo>
                    <a:cubicBezTo>
                      <a:pt x="255" y="253"/>
                      <a:pt x="247" y="272"/>
                      <a:pt x="242" y="283"/>
                    </a:cubicBezTo>
                    <a:cubicBezTo>
                      <a:pt x="242" y="283"/>
                      <a:pt x="241" y="283"/>
                      <a:pt x="241" y="284"/>
                    </a:cubicBezTo>
                    <a:cubicBezTo>
                      <a:pt x="245" y="266"/>
                      <a:pt x="237" y="243"/>
                      <a:pt x="237" y="243"/>
                    </a:cubicBezTo>
                    <a:cubicBezTo>
                      <a:pt x="241" y="267"/>
                      <a:pt x="237" y="281"/>
                      <a:pt x="234" y="288"/>
                    </a:cubicBezTo>
                    <a:cubicBezTo>
                      <a:pt x="233" y="289"/>
                      <a:pt x="232" y="289"/>
                      <a:pt x="231" y="289"/>
                    </a:cubicBezTo>
                    <a:cubicBezTo>
                      <a:pt x="240" y="269"/>
                      <a:pt x="229" y="237"/>
                      <a:pt x="229" y="237"/>
                    </a:cubicBezTo>
                    <a:cubicBezTo>
                      <a:pt x="234" y="273"/>
                      <a:pt x="227" y="288"/>
                      <a:pt x="221" y="294"/>
                    </a:cubicBezTo>
                    <a:cubicBezTo>
                      <a:pt x="212" y="298"/>
                      <a:pt x="212" y="298"/>
                      <a:pt x="212" y="298"/>
                    </a:cubicBezTo>
                    <a:cubicBezTo>
                      <a:pt x="204" y="300"/>
                      <a:pt x="199" y="300"/>
                      <a:pt x="199" y="300"/>
                    </a:cubicBezTo>
                    <a:cubicBezTo>
                      <a:pt x="199" y="300"/>
                      <a:pt x="204" y="301"/>
                      <a:pt x="212" y="300"/>
                    </a:cubicBezTo>
                    <a:cubicBezTo>
                      <a:pt x="220" y="303"/>
                      <a:pt x="246" y="309"/>
                      <a:pt x="287" y="275"/>
                    </a:cubicBezTo>
                    <a:cubicBezTo>
                      <a:pt x="287" y="275"/>
                      <a:pt x="271" y="285"/>
                      <a:pt x="255" y="291"/>
                    </a:cubicBezTo>
                    <a:cubicBezTo>
                      <a:pt x="267" y="286"/>
                      <a:pt x="282" y="275"/>
                      <a:pt x="299" y="251"/>
                    </a:cubicBezTo>
                    <a:cubicBezTo>
                      <a:pt x="299" y="251"/>
                      <a:pt x="278" y="274"/>
                      <a:pt x="259" y="282"/>
                    </a:cubicBezTo>
                    <a:cubicBezTo>
                      <a:pt x="275" y="271"/>
                      <a:pt x="292" y="252"/>
                      <a:pt x="309" y="222"/>
                    </a:cubicBezTo>
                    <a:cubicBezTo>
                      <a:pt x="312" y="215"/>
                      <a:pt x="315" y="208"/>
                      <a:pt x="317" y="201"/>
                    </a:cubicBezTo>
                    <a:cubicBezTo>
                      <a:pt x="318" y="201"/>
                      <a:pt x="320" y="202"/>
                      <a:pt x="321" y="202"/>
                    </a:cubicBezTo>
                    <a:cubicBezTo>
                      <a:pt x="330" y="202"/>
                      <a:pt x="338" y="191"/>
                      <a:pt x="339" y="178"/>
                    </a:cubicBezTo>
                    <a:close/>
                    <a:moveTo>
                      <a:pt x="235" y="295"/>
                    </a:moveTo>
                    <a:cubicBezTo>
                      <a:pt x="235" y="295"/>
                      <a:pt x="236" y="295"/>
                      <a:pt x="236" y="295"/>
                    </a:cubicBezTo>
                    <a:cubicBezTo>
                      <a:pt x="236" y="295"/>
                      <a:pt x="237" y="295"/>
                      <a:pt x="238" y="295"/>
                    </a:cubicBezTo>
                    <a:cubicBezTo>
                      <a:pt x="237" y="295"/>
                      <a:pt x="236" y="295"/>
                      <a:pt x="235" y="295"/>
                    </a:cubicBezTo>
                    <a:close/>
                  </a:path>
                </a:pathLst>
              </a:custGeom>
              <a:solidFill>
                <a:srgbClr val="130C05"/>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4">
                <a:extLst>
                  <a:ext uri="{FF2B5EF4-FFF2-40B4-BE49-F238E27FC236}">
                    <a16:creationId xmlns:a16="http://schemas.microsoft.com/office/drawing/2014/main" id="{2AF92F2C-FF3E-4278-B2FC-736964539437}"/>
                  </a:ext>
                </a:extLst>
              </p:cNvPr>
              <p:cNvSpPr>
                <a:spLocks/>
              </p:cNvSpPr>
              <p:nvPr/>
            </p:nvSpPr>
            <p:spPr bwMode="auto">
              <a:xfrm>
                <a:off x="6517670" y="2090178"/>
                <a:ext cx="119916" cy="71003"/>
              </a:xfrm>
              <a:custGeom>
                <a:avLst/>
                <a:gdLst>
                  <a:gd name="T0" fmla="*/ 0 w 39"/>
                  <a:gd name="T1" fmla="*/ 1 h 23"/>
                  <a:gd name="T2" fmla="*/ 3 w 39"/>
                  <a:gd name="T3" fmla="*/ 0 h 23"/>
                  <a:gd name="T4" fmla="*/ 38 w 39"/>
                  <a:gd name="T5" fmla="*/ 10 h 23"/>
                  <a:gd name="T6" fmla="*/ 39 w 39"/>
                  <a:gd name="T7" fmla="*/ 13 h 23"/>
                  <a:gd name="T8" fmla="*/ 0 w 39"/>
                  <a:gd name="T9" fmla="*/ 1 h 23"/>
                </a:gdLst>
                <a:ahLst/>
                <a:cxnLst>
                  <a:cxn ang="0">
                    <a:pos x="T0" y="T1"/>
                  </a:cxn>
                  <a:cxn ang="0">
                    <a:pos x="T2" y="T3"/>
                  </a:cxn>
                  <a:cxn ang="0">
                    <a:pos x="T4" y="T5"/>
                  </a:cxn>
                  <a:cxn ang="0">
                    <a:pos x="T6" y="T7"/>
                  </a:cxn>
                  <a:cxn ang="0">
                    <a:pos x="T8" y="T9"/>
                  </a:cxn>
                </a:cxnLst>
                <a:rect l="0" t="0" r="r" b="b"/>
                <a:pathLst>
                  <a:path w="39" h="23">
                    <a:moveTo>
                      <a:pt x="0" y="1"/>
                    </a:moveTo>
                    <a:cubicBezTo>
                      <a:pt x="3" y="0"/>
                      <a:pt x="3" y="0"/>
                      <a:pt x="3" y="0"/>
                    </a:cubicBezTo>
                    <a:cubicBezTo>
                      <a:pt x="3" y="1"/>
                      <a:pt x="17" y="20"/>
                      <a:pt x="38" y="10"/>
                    </a:cubicBezTo>
                    <a:cubicBezTo>
                      <a:pt x="39" y="13"/>
                      <a:pt x="39" y="13"/>
                      <a:pt x="39" y="13"/>
                    </a:cubicBezTo>
                    <a:cubicBezTo>
                      <a:pt x="16" y="23"/>
                      <a:pt x="1" y="2"/>
                      <a:pt x="0" y="1"/>
                    </a:cubicBezTo>
                    <a:close/>
                  </a:path>
                </a:pathLst>
              </a:custGeom>
              <a:solidFill>
                <a:srgbClr val="080808"/>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5">
                <a:extLst>
                  <a:ext uri="{FF2B5EF4-FFF2-40B4-BE49-F238E27FC236}">
                    <a16:creationId xmlns:a16="http://schemas.microsoft.com/office/drawing/2014/main" id="{DE212163-EFCE-416B-9E1C-F9F828E8555E}"/>
                  </a:ext>
                </a:extLst>
              </p:cNvPr>
              <p:cNvSpPr>
                <a:spLocks noEditPoints="1"/>
              </p:cNvSpPr>
              <p:nvPr/>
            </p:nvSpPr>
            <p:spPr bwMode="auto">
              <a:xfrm>
                <a:off x="6871107" y="349815"/>
                <a:ext cx="678473" cy="457575"/>
              </a:xfrm>
              <a:custGeom>
                <a:avLst/>
                <a:gdLst>
                  <a:gd name="T0" fmla="*/ 144 w 218"/>
                  <a:gd name="T1" fmla="*/ 140 h 147"/>
                  <a:gd name="T2" fmla="*/ 177 w 218"/>
                  <a:gd name="T3" fmla="*/ 146 h 147"/>
                  <a:gd name="T4" fmla="*/ 192 w 218"/>
                  <a:gd name="T5" fmla="*/ 143 h 147"/>
                  <a:gd name="T6" fmla="*/ 213 w 218"/>
                  <a:gd name="T7" fmla="*/ 108 h 147"/>
                  <a:gd name="T8" fmla="*/ 170 w 218"/>
                  <a:gd name="T9" fmla="*/ 85 h 147"/>
                  <a:gd name="T10" fmla="*/ 136 w 218"/>
                  <a:gd name="T11" fmla="*/ 79 h 147"/>
                  <a:gd name="T12" fmla="*/ 121 w 218"/>
                  <a:gd name="T13" fmla="*/ 82 h 147"/>
                  <a:gd name="T14" fmla="*/ 90 w 218"/>
                  <a:gd name="T15" fmla="*/ 100 h 147"/>
                  <a:gd name="T16" fmla="*/ 144 w 218"/>
                  <a:gd name="T17" fmla="*/ 140 h 147"/>
                  <a:gd name="T18" fmla="*/ 14 w 218"/>
                  <a:gd name="T19" fmla="*/ 44 h 147"/>
                  <a:gd name="T20" fmla="*/ 14 w 218"/>
                  <a:gd name="T21" fmla="*/ 44 h 147"/>
                  <a:gd name="T22" fmla="*/ 16 w 218"/>
                  <a:gd name="T23" fmla="*/ 48 h 147"/>
                  <a:gd name="T24" fmla="*/ 16 w 218"/>
                  <a:gd name="T25" fmla="*/ 48 h 147"/>
                  <a:gd name="T26" fmla="*/ 16 w 218"/>
                  <a:gd name="T27" fmla="*/ 53 h 147"/>
                  <a:gd name="T28" fmla="*/ 15 w 218"/>
                  <a:gd name="T29" fmla="*/ 58 h 147"/>
                  <a:gd name="T30" fmla="*/ 15 w 218"/>
                  <a:gd name="T31" fmla="*/ 59 h 147"/>
                  <a:gd name="T32" fmla="*/ 10 w 218"/>
                  <a:gd name="T33" fmla="*/ 69 h 147"/>
                  <a:gd name="T34" fmla="*/ 38 w 218"/>
                  <a:gd name="T35" fmla="*/ 104 h 147"/>
                  <a:gd name="T36" fmla="*/ 90 w 218"/>
                  <a:gd name="T37" fmla="*/ 100 h 147"/>
                  <a:gd name="T38" fmla="*/ 88 w 218"/>
                  <a:gd name="T39" fmla="*/ 18 h 147"/>
                  <a:gd name="T40" fmla="*/ 31 w 218"/>
                  <a:gd name="T41" fmla="*/ 6 h 147"/>
                  <a:gd name="T42" fmla="*/ 14 w 218"/>
                  <a:gd name="T43" fmla="*/ 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8" h="147">
                    <a:moveTo>
                      <a:pt x="144" y="140"/>
                    </a:moveTo>
                    <a:cubicBezTo>
                      <a:pt x="154" y="143"/>
                      <a:pt x="166" y="145"/>
                      <a:pt x="177" y="146"/>
                    </a:cubicBezTo>
                    <a:cubicBezTo>
                      <a:pt x="181" y="146"/>
                      <a:pt x="190" y="147"/>
                      <a:pt x="192" y="143"/>
                    </a:cubicBezTo>
                    <a:cubicBezTo>
                      <a:pt x="199" y="131"/>
                      <a:pt x="206" y="119"/>
                      <a:pt x="213" y="108"/>
                    </a:cubicBezTo>
                    <a:cubicBezTo>
                      <a:pt x="218" y="99"/>
                      <a:pt x="173" y="86"/>
                      <a:pt x="170" y="85"/>
                    </a:cubicBezTo>
                    <a:cubicBezTo>
                      <a:pt x="159" y="82"/>
                      <a:pt x="148" y="79"/>
                      <a:pt x="136" y="79"/>
                    </a:cubicBezTo>
                    <a:cubicBezTo>
                      <a:pt x="133" y="78"/>
                      <a:pt x="124" y="77"/>
                      <a:pt x="121" y="82"/>
                    </a:cubicBezTo>
                    <a:cubicBezTo>
                      <a:pt x="114" y="94"/>
                      <a:pt x="97" y="88"/>
                      <a:pt x="90" y="100"/>
                    </a:cubicBezTo>
                    <a:cubicBezTo>
                      <a:pt x="85" y="109"/>
                      <a:pt x="140" y="139"/>
                      <a:pt x="144" y="140"/>
                    </a:cubicBezTo>
                    <a:close/>
                    <a:moveTo>
                      <a:pt x="14" y="44"/>
                    </a:moveTo>
                    <a:cubicBezTo>
                      <a:pt x="14" y="44"/>
                      <a:pt x="14" y="44"/>
                      <a:pt x="14" y="44"/>
                    </a:cubicBezTo>
                    <a:cubicBezTo>
                      <a:pt x="15" y="45"/>
                      <a:pt x="15" y="47"/>
                      <a:pt x="16" y="48"/>
                    </a:cubicBezTo>
                    <a:cubicBezTo>
                      <a:pt x="16" y="48"/>
                      <a:pt x="16" y="48"/>
                      <a:pt x="16" y="48"/>
                    </a:cubicBezTo>
                    <a:cubicBezTo>
                      <a:pt x="16" y="50"/>
                      <a:pt x="16" y="51"/>
                      <a:pt x="16" y="53"/>
                    </a:cubicBezTo>
                    <a:cubicBezTo>
                      <a:pt x="16" y="54"/>
                      <a:pt x="16" y="56"/>
                      <a:pt x="15" y="58"/>
                    </a:cubicBezTo>
                    <a:cubicBezTo>
                      <a:pt x="15" y="58"/>
                      <a:pt x="15" y="58"/>
                      <a:pt x="15" y="59"/>
                    </a:cubicBezTo>
                    <a:cubicBezTo>
                      <a:pt x="14" y="62"/>
                      <a:pt x="12" y="66"/>
                      <a:pt x="10" y="69"/>
                    </a:cubicBezTo>
                    <a:cubicBezTo>
                      <a:pt x="0" y="87"/>
                      <a:pt x="24" y="101"/>
                      <a:pt x="38" y="104"/>
                    </a:cubicBezTo>
                    <a:cubicBezTo>
                      <a:pt x="56" y="108"/>
                      <a:pt x="80" y="118"/>
                      <a:pt x="90" y="100"/>
                    </a:cubicBezTo>
                    <a:cubicBezTo>
                      <a:pt x="103" y="78"/>
                      <a:pt x="102" y="38"/>
                      <a:pt x="88" y="18"/>
                    </a:cubicBezTo>
                    <a:cubicBezTo>
                      <a:pt x="76" y="1"/>
                      <a:pt x="48" y="0"/>
                      <a:pt x="31" y="6"/>
                    </a:cubicBezTo>
                    <a:cubicBezTo>
                      <a:pt x="15" y="12"/>
                      <a:pt x="3" y="28"/>
                      <a:pt x="14" y="44"/>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6">
                <a:extLst>
                  <a:ext uri="{FF2B5EF4-FFF2-40B4-BE49-F238E27FC236}">
                    <a16:creationId xmlns:a16="http://schemas.microsoft.com/office/drawing/2014/main" id="{43B780A0-40D4-41CA-82DD-B15282F1E903}"/>
                  </a:ext>
                </a:extLst>
              </p:cNvPr>
              <p:cNvSpPr>
                <a:spLocks/>
              </p:cNvSpPr>
              <p:nvPr/>
            </p:nvSpPr>
            <p:spPr bwMode="auto">
              <a:xfrm>
                <a:off x="9062734" y="4447478"/>
                <a:ext cx="504910" cy="345548"/>
              </a:xfrm>
              <a:custGeom>
                <a:avLst/>
                <a:gdLst>
                  <a:gd name="T0" fmla="*/ 125 w 162"/>
                  <a:gd name="T1" fmla="*/ 102 h 111"/>
                  <a:gd name="T2" fmla="*/ 124 w 162"/>
                  <a:gd name="T3" fmla="*/ 100 h 111"/>
                  <a:gd name="T4" fmla="*/ 147 w 162"/>
                  <a:gd name="T5" fmla="*/ 29 h 111"/>
                  <a:gd name="T6" fmla="*/ 38 w 162"/>
                  <a:gd name="T7" fmla="*/ 20 h 111"/>
                  <a:gd name="T8" fmla="*/ 0 w 162"/>
                  <a:gd name="T9" fmla="*/ 13 h 111"/>
                  <a:gd name="T10" fmla="*/ 1 w 162"/>
                  <a:gd name="T11" fmla="*/ 0 h 111"/>
                  <a:gd name="T12" fmla="*/ 25 w 162"/>
                  <a:gd name="T13" fmla="*/ 5 h 111"/>
                  <a:gd name="T14" fmla="*/ 37 w 162"/>
                  <a:gd name="T15" fmla="*/ 8 h 111"/>
                  <a:gd name="T16" fmla="*/ 152 w 162"/>
                  <a:gd name="T17" fmla="*/ 18 h 111"/>
                  <a:gd name="T18" fmla="*/ 153 w 162"/>
                  <a:gd name="T19" fmla="*/ 19 h 111"/>
                  <a:gd name="T20" fmla="*/ 161 w 162"/>
                  <a:gd name="T21" fmla="*/ 25 h 111"/>
                  <a:gd name="T22" fmla="*/ 161 w 162"/>
                  <a:gd name="T23" fmla="*/ 35 h 111"/>
                  <a:gd name="T24" fmla="*/ 160 w 162"/>
                  <a:gd name="T25" fmla="*/ 38 h 111"/>
                  <a:gd name="T26" fmla="*/ 160 w 162"/>
                  <a:gd name="T27" fmla="*/ 38 h 111"/>
                  <a:gd name="T28" fmla="*/ 145 w 162"/>
                  <a:gd name="T29" fmla="*/ 93 h 111"/>
                  <a:gd name="T30" fmla="*/ 138 w 162"/>
                  <a:gd name="T31" fmla="*/ 104 h 111"/>
                  <a:gd name="T32" fmla="*/ 133 w 162"/>
                  <a:gd name="T33" fmla="*/ 109 h 111"/>
                  <a:gd name="T34" fmla="*/ 125 w 162"/>
                  <a:gd name="T35" fmla="*/ 10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1">
                    <a:moveTo>
                      <a:pt x="125" y="102"/>
                    </a:moveTo>
                    <a:cubicBezTo>
                      <a:pt x="124" y="102"/>
                      <a:pt x="124" y="101"/>
                      <a:pt x="124" y="100"/>
                    </a:cubicBezTo>
                    <a:cubicBezTo>
                      <a:pt x="128" y="75"/>
                      <a:pt x="138" y="52"/>
                      <a:pt x="147" y="29"/>
                    </a:cubicBezTo>
                    <a:cubicBezTo>
                      <a:pt x="112" y="19"/>
                      <a:pt x="74" y="26"/>
                      <a:pt x="38" y="20"/>
                    </a:cubicBezTo>
                    <a:cubicBezTo>
                      <a:pt x="26" y="18"/>
                      <a:pt x="13" y="15"/>
                      <a:pt x="0" y="13"/>
                    </a:cubicBezTo>
                    <a:cubicBezTo>
                      <a:pt x="1" y="9"/>
                      <a:pt x="1" y="4"/>
                      <a:pt x="1" y="0"/>
                    </a:cubicBezTo>
                    <a:cubicBezTo>
                      <a:pt x="9" y="1"/>
                      <a:pt x="17" y="3"/>
                      <a:pt x="25" y="5"/>
                    </a:cubicBezTo>
                    <a:cubicBezTo>
                      <a:pt x="29" y="6"/>
                      <a:pt x="33" y="7"/>
                      <a:pt x="37" y="8"/>
                    </a:cubicBezTo>
                    <a:cubicBezTo>
                      <a:pt x="75" y="15"/>
                      <a:pt x="114" y="7"/>
                      <a:pt x="152" y="18"/>
                    </a:cubicBezTo>
                    <a:cubicBezTo>
                      <a:pt x="152" y="18"/>
                      <a:pt x="152" y="19"/>
                      <a:pt x="153" y="19"/>
                    </a:cubicBezTo>
                    <a:cubicBezTo>
                      <a:pt x="157" y="17"/>
                      <a:pt x="162" y="20"/>
                      <a:pt x="161" y="25"/>
                    </a:cubicBezTo>
                    <a:cubicBezTo>
                      <a:pt x="161" y="28"/>
                      <a:pt x="161" y="32"/>
                      <a:pt x="161" y="35"/>
                    </a:cubicBezTo>
                    <a:cubicBezTo>
                      <a:pt x="161" y="36"/>
                      <a:pt x="161" y="37"/>
                      <a:pt x="160" y="38"/>
                    </a:cubicBezTo>
                    <a:cubicBezTo>
                      <a:pt x="160" y="38"/>
                      <a:pt x="160" y="38"/>
                      <a:pt x="160" y="38"/>
                    </a:cubicBezTo>
                    <a:cubicBezTo>
                      <a:pt x="158" y="57"/>
                      <a:pt x="151" y="75"/>
                      <a:pt x="145" y="93"/>
                    </a:cubicBezTo>
                    <a:cubicBezTo>
                      <a:pt x="144" y="97"/>
                      <a:pt x="141" y="101"/>
                      <a:pt x="138" y="104"/>
                    </a:cubicBezTo>
                    <a:cubicBezTo>
                      <a:pt x="138" y="105"/>
                      <a:pt x="133" y="109"/>
                      <a:pt x="133" y="109"/>
                    </a:cubicBezTo>
                    <a:cubicBezTo>
                      <a:pt x="129" y="111"/>
                      <a:pt x="123" y="108"/>
                      <a:pt x="125" y="10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7">
                <a:extLst>
                  <a:ext uri="{FF2B5EF4-FFF2-40B4-BE49-F238E27FC236}">
                    <a16:creationId xmlns:a16="http://schemas.microsoft.com/office/drawing/2014/main" id="{D7D8C5F8-A8F4-4CDD-9376-CDE0451F9533}"/>
                  </a:ext>
                </a:extLst>
              </p:cNvPr>
              <p:cNvSpPr>
                <a:spLocks/>
              </p:cNvSpPr>
              <p:nvPr/>
            </p:nvSpPr>
            <p:spPr bwMode="auto">
              <a:xfrm>
                <a:off x="9147938" y="3851053"/>
                <a:ext cx="503333" cy="348703"/>
              </a:xfrm>
              <a:custGeom>
                <a:avLst/>
                <a:gdLst>
                  <a:gd name="T0" fmla="*/ 133 w 162"/>
                  <a:gd name="T1" fmla="*/ 2 h 112"/>
                  <a:gd name="T2" fmla="*/ 139 w 162"/>
                  <a:gd name="T3" fmla="*/ 7 h 112"/>
                  <a:gd name="T4" fmla="*/ 146 w 162"/>
                  <a:gd name="T5" fmla="*/ 18 h 112"/>
                  <a:gd name="T6" fmla="*/ 160 w 162"/>
                  <a:gd name="T7" fmla="*/ 73 h 112"/>
                  <a:gd name="T8" fmla="*/ 161 w 162"/>
                  <a:gd name="T9" fmla="*/ 73 h 112"/>
                  <a:gd name="T10" fmla="*/ 161 w 162"/>
                  <a:gd name="T11" fmla="*/ 77 h 112"/>
                  <a:gd name="T12" fmla="*/ 161 w 162"/>
                  <a:gd name="T13" fmla="*/ 86 h 112"/>
                  <a:gd name="T14" fmla="*/ 153 w 162"/>
                  <a:gd name="T15" fmla="*/ 93 h 112"/>
                  <a:gd name="T16" fmla="*/ 152 w 162"/>
                  <a:gd name="T17" fmla="*/ 93 h 112"/>
                  <a:gd name="T18" fmla="*/ 37 w 162"/>
                  <a:gd name="T19" fmla="*/ 104 h 112"/>
                  <a:gd name="T20" fmla="*/ 25 w 162"/>
                  <a:gd name="T21" fmla="*/ 106 h 112"/>
                  <a:gd name="T22" fmla="*/ 1 w 162"/>
                  <a:gd name="T23" fmla="*/ 112 h 112"/>
                  <a:gd name="T24" fmla="*/ 0 w 162"/>
                  <a:gd name="T25" fmla="*/ 98 h 112"/>
                  <a:gd name="T26" fmla="*/ 38 w 162"/>
                  <a:gd name="T27" fmla="*/ 91 h 112"/>
                  <a:gd name="T28" fmla="*/ 148 w 162"/>
                  <a:gd name="T29" fmla="*/ 82 h 112"/>
                  <a:gd name="T30" fmla="*/ 125 w 162"/>
                  <a:gd name="T31" fmla="*/ 11 h 112"/>
                  <a:gd name="T32" fmla="*/ 125 w 162"/>
                  <a:gd name="T33" fmla="*/ 9 h 112"/>
                  <a:gd name="T34" fmla="*/ 133 w 162"/>
                  <a:gd name="T3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112">
                    <a:moveTo>
                      <a:pt x="133" y="2"/>
                    </a:moveTo>
                    <a:cubicBezTo>
                      <a:pt x="133" y="2"/>
                      <a:pt x="138" y="7"/>
                      <a:pt x="139" y="7"/>
                    </a:cubicBezTo>
                    <a:cubicBezTo>
                      <a:pt x="141" y="10"/>
                      <a:pt x="144" y="14"/>
                      <a:pt x="146" y="18"/>
                    </a:cubicBezTo>
                    <a:cubicBezTo>
                      <a:pt x="151" y="36"/>
                      <a:pt x="158" y="54"/>
                      <a:pt x="160" y="73"/>
                    </a:cubicBezTo>
                    <a:cubicBezTo>
                      <a:pt x="161" y="73"/>
                      <a:pt x="161" y="73"/>
                      <a:pt x="161" y="73"/>
                    </a:cubicBezTo>
                    <a:cubicBezTo>
                      <a:pt x="161" y="75"/>
                      <a:pt x="161" y="76"/>
                      <a:pt x="161" y="77"/>
                    </a:cubicBezTo>
                    <a:cubicBezTo>
                      <a:pt x="161" y="80"/>
                      <a:pt x="161" y="83"/>
                      <a:pt x="161" y="86"/>
                    </a:cubicBezTo>
                    <a:cubicBezTo>
                      <a:pt x="162" y="91"/>
                      <a:pt x="157" y="94"/>
                      <a:pt x="153" y="93"/>
                    </a:cubicBezTo>
                    <a:cubicBezTo>
                      <a:pt x="153" y="93"/>
                      <a:pt x="152" y="93"/>
                      <a:pt x="152" y="93"/>
                    </a:cubicBezTo>
                    <a:cubicBezTo>
                      <a:pt x="114" y="104"/>
                      <a:pt x="75" y="96"/>
                      <a:pt x="37" y="104"/>
                    </a:cubicBezTo>
                    <a:cubicBezTo>
                      <a:pt x="33" y="104"/>
                      <a:pt x="29" y="105"/>
                      <a:pt x="25" y="106"/>
                    </a:cubicBezTo>
                    <a:cubicBezTo>
                      <a:pt x="18" y="108"/>
                      <a:pt x="9" y="110"/>
                      <a:pt x="1" y="112"/>
                    </a:cubicBezTo>
                    <a:cubicBezTo>
                      <a:pt x="1" y="107"/>
                      <a:pt x="1" y="102"/>
                      <a:pt x="0" y="98"/>
                    </a:cubicBezTo>
                    <a:cubicBezTo>
                      <a:pt x="13" y="96"/>
                      <a:pt x="26" y="94"/>
                      <a:pt x="38" y="91"/>
                    </a:cubicBezTo>
                    <a:cubicBezTo>
                      <a:pt x="74" y="85"/>
                      <a:pt x="112" y="92"/>
                      <a:pt x="148" y="82"/>
                    </a:cubicBezTo>
                    <a:cubicBezTo>
                      <a:pt x="139" y="59"/>
                      <a:pt x="129" y="36"/>
                      <a:pt x="125" y="11"/>
                    </a:cubicBezTo>
                    <a:cubicBezTo>
                      <a:pt x="125" y="10"/>
                      <a:pt x="125" y="10"/>
                      <a:pt x="125" y="9"/>
                    </a:cubicBezTo>
                    <a:cubicBezTo>
                      <a:pt x="123" y="4"/>
                      <a:pt x="129" y="0"/>
                      <a:pt x="133" y="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8">
                <a:extLst>
                  <a:ext uri="{FF2B5EF4-FFF2-40B4-BE49-F238E27FC236}">
                    <a16:creationId xmlns:a16="http://schemas.microsoft.com/office/drawing/2014/main" id="{6FF8C38F-64E7-4F79-8184-043327A992D8}"/>
                  </a:ext>
                </a:extLst>
              </p:cNvPr>
              <p:cNvSpPr>
                <a:spLocks/>
              </p:cNvSpPr>
              <p:nvPr/>
            </p:nvSpPr>
            <p:spPr bwMode="auto">
              <a:xfrm>
                <a:off x="8068692" y="3461326"/>
                <a:ext cx="1006665" cy="1394815"/>
              </a:xfrm>
              <a:custGeom>
                <a:avLst/>
                <a:gdLst>
                  <a:gd name="T0" fmla="*/ 134 w 324"/>
                  <a:gd name="T1" fmla="*/ 438 h 448"/>
                  <a:gd name="T2" fmla="*/ 133 w 324"/>
                  <a:gd name="T3" fmla="*/ 418 h 448"/>
                  <a:gd name="T4" fmla="*/ 21 w 324"/>
                  <a:gd name="T5" fmla="*/ 311 h 448"/>
                  <a:gd name="T6" fmla="*/ 12 w 324"/>
                  <a:gd name="T7" fmla="*/ 240 h 448"/>
                  <a:gd name="T8" fmla="*/ 23 w 324"/>
                  <a:gd name="T9" fmla="*/ 243 h 448"/>
                  <a:gd name="T10" fmla="*/ 35 w 324"/>
                  <a:gd name="T11" fmla="*/ 287 h 448"/>
                  <a:gd name="T12" fmla="*/ 235 w 324"/>
                  <a:gd name="T13" fmla="*/ 366 h 448"/>
                  <a:gd name="T14" fmla="*/ 270 w 324"/>
                  <a:gd name="T15" fmla="*/ 183 h 448"/>
                  <a:gd name="T16" fmla="*/ 106 w 324"/>
                  <a:gd name="T17" fmla="*/ 150 h 448"/>
                  <a:gd name="T18" fmla="*/ 53 w 324"/>
                  <a:gd name="T19" fmla="*/ 174 h 448"/>
                  <a:gd name="T20" fmla="*/ 29 w 324"/>
                  <a:gd name="T21" fmla="*/ 179 h 448"/>
                  <a:gd name="T22" fmla="*/ 68 w 324"/>
                  <a:gd name="T23" fmla="*/ 124 h 448"/>
                  <a:gd name="T24" fmla="*/ 176 w 324"/>
                  <a:gd name="T25" fmla="*/ 84 h 448"/>
                  <a:gd name="T26" fmla="*/ 249 w 324"/>
                  <a:gd name="T27" fmla="*/ 30 h 448"/>
                  <a:gd name="T28" fmla="*/ 258 w 324"/>
                  <a:gd name="T29" fmla="*/ 3 h 448"/>
                  <a:gd name="T30" fmla="*/ 264 w 324"/>
                  <a:gd name="T31" fmla="*/ 7 h 448"/>
                  <a:gd name="T32" fmla="*/ 257 w 324"/>
                  <a:gd name="T33" fmla="*/ 28 h 448"/>
                  <a:gd name="T34" fmla="*/ 280 w 324"/>
                  <a:gd name="T35" fmla="*/ 17 h 448"/>
                  <a:gd name="T36" fmla="*/ 287 w 324"/>
                  <a:gd name="T37" fmla="*/ 19 h 448"/>
                  <a:gd name="T38" fmla="*/ 262 w 324"/>
                  <a:gd name="T39" fmla="*/ 35 h 448"/>
                  <a:gd name="T40" fmla="*/ 282 w 324"/>
                  <a:gd name="T41" fmla="*/ 51 h 448"/>
                  <a:gd name="T42" fmla="*/ 275 w 324"/>
                  <a:gd name="T43" fmla="*/ 56 h 448"/>
                  <a:gd name="T44" fmla="*/ 252 w 324"/>
                  <a:gd name="T45" fmla="*/ 40 h 448"/>
                  <a:gd name="T46" fmla="*/ 97 w 324"/>
                  <a:gd name="T47" fmla="*/ 127 h 448"/>
                  <a:gd name="T48" fmla="*/ 201 w 324"/>
                  <a:gd name="T49" fmla="*/ 146 h 448"/>
                  <a:gd name="T50" fmla="*/ 318 w 324"/>
                  <a:gd name="T51" fmla="*/ 175 h 448"/>
                  <a:gd name="T52" fmla="*/ 312 w 324"/>
                  <a:gd name="T53" fmla="*/ 203 h 448"/>
                  <a:gd name="T54" fmla="*/ 301 w 324"/>
                  <a:gd name="T55" fmla="*/ 225 h 448"/>
                  <a:gd name="T56" fmla="*/ 294 w 324"/>
                  <a:gd name="T57" fmla="*/ 263 h 448"/>
                  <a:gd name="T58" fmla="*/ 283 w 324"/>
                  <a:gd name="T59" fmla="*/ 293 h 448"/>
                  <a:gd name="T60" fmla="*/ 285 w 324"/>
                  <a:gd name="T61" fmla="*/ 294 h 448"/>
                  <a:gd name="T62" fmla="*/ 273 w 324"/>
                  <a:gd name="T63" fmla="*/ 310 h 448"/>
                  <a:gd name="T64" fmla="*/ 269 w 324"/>
                  <a:gd name="T65" fmla="*/ 329 h 448"/>
                  <a:gd name="T66" fmla="*/ 251 w 324"/>
                  <a:gd name="T67" fmla="*/ 376 h 448"/>
                  <a:gd name="T68" fmla="*/ 250 w 324"/>
                  <a:gd name="T69" fmla="*/ 377 h 448"/>
                  <a:gd name="T70" fmla="*/ 231 w 324"/>
                  <a:gd name="T71" fmla="*/ 384 h 448"/>
                  <a:gd name="T72" fmla="*/ 34 w 324"/>
                  <a:gd name="T73" fmla="*/ 306 h 448"/>
                  <a:gd name="T74" fmla="*/ 138 w 324"/>
                  <a:gd name="T75" fmla="*/ 407 h 448"/>
                  <a:gd name="T76" fmla="*/ 143 w 324"/>
                  <a:gd name="T77" fmla="*/ 405 h 448"/>
                  <a:gd name="T78" fmla="*/ 161 w 324"/>
                  <a:gd name="T79" fmla="*/ 399 h 448"/>
                  <a:gd name="T80" fmla="*/ 168 w 324"/>
                  <a:gd name="T81" fmla="*/ 397 h 448"/>
                  <a:gd name="T82" fmla="*/ 167 w 324"/>
                  <a:gd name="T83" fmla="*/ 405 h 448"/>
                  <a:gd name="T84" fmla="*/ 149 w 324"/>
                  <a:gd name="T85" fmla="*/ 416 h 448"/>
                  <a:gd name="T86" fmla="*/ 159 w 324"/>
                  <a:gd name="T87" fmla="*/ 424 h 448"/>
                  <a:gd name="T88" fmla="*/ 160 w 324"/>
                  <a:gd name="T89" fmla="*/ 433 h 448"/>
                  <a:gd name="T90" fmla="*/ 152 w 324"/>
                  <a:gd name="T91" fmla="*/ 432 h 448"/>
                  <a:gd name="T92" fmla="*/ 142 w 324"/>
                  <a:gd name="T93" fmla="*/ 425 h 448"/>
                  <a:gd name="T94" fmla="*/ 141 w 324"/>
                  <a:gd name="T95" fmla="*/ 442 h 448"/>
                  <a:gd name="T96" fmla="*/ 134 w 324"/>
                  <a:gd name="T97"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4" h="448">
                    <a:moveTo>
                      <a:pt x="134" y="438"/>
                    </a:moveTo>
                    <a:cubicBezTo>
                      <a:pt x="134" y="425"/>
                      <a:pt x="133" y="426"/>
                      <a:pt x="133" y="418"/>
                    </a:cubicBezTo>
                    <a:cubicBezTo>
                      <a:pt x="73" y="412"/>
                      <a:pt x="66" y="339"/>
                      <a:pt x="21" y="311"/>
                    </a:cubicBezTo>
                    <a:cubicBezTo>
                      <a:pt x="20" y="311"/>
                      <a:pt x="0" y="292"/>
                      <a:pt x="12" y="240"/>
                    </a:cubicBezTo>
                    <a:cubicBezTo>
                      <a:pt x="14" y="233"/>
                      <a:pt x="25" y="236"/>
                      <a:pt x="23" y="243"/>
                    </a:cubicBezTo>
                    <a:cubicBezTo>
                      <a:pt x="20" y="260"/>
                      <a:pt x="23" y="273"/>
                      <a:pt x="35" y="287"/>
                    </a:cubicBezTo>
                    <a:cubicBezTo>
                      <a:pt x="52" y="287"/>
                      <a:pt x="169" y="324"/>
                      <a:pt x="235" y="366"/>
                    </a:cubicBezTo>
                    <a:cubicBezTo>
                      <a:pt x="259" y="302"/>
                      <a:pt x="260" y="251"/>
                      <a:pt x="270" y="183"/>
                    </a:cubicBezTo>
                    <a:cubicBezTo>
                      <a:pt x="260" y="185"/>
                      <a:pt x="119" y="153"/>
                      <a:pt x="106" y="150"/>
                    </a:cubicBezTo>
                    <a:cubicBezTo>
                      <a:pt x="101" y="149"/>
                      <a:pt x="65" y="148"/>
                      <a:pt x="53" y="174"/>
                    </a:cubicBezTo>
                    <a:cubicBezTo>
                      <a:pt x="51" y="177"/>
                      <a:pt x="35" y="184"/>
                      <a:pt x="29" y="179"/>
                    </a:cubicBezTo>
                    <a:cubicBezTo>
                      <a:pt x="29" y="179"/>
                      <a:pt x="43" y="138"/>
                      <a:pt x="68" y="124"/>
                    </a:cubicBezTo>
                    <a:cubicBezTo>
                      <a:pt x="93" y="109"/>
                      <a:pt x="135" y="111"/>
                      <a:pt x="176" y="84"/>
                    </a:cubicBezTo>
                    <a:cubicBezTo>
                      <a:pt x="200" y="69"/>
                      <a:pt x="249" y="33"/>
                      <a:pt x="249" y="30"/>
                    </a:cubicBezTo>
                    <a:cubicBezTo>
                      <a:pt x="252" y="18"/>
                      <a:pt x="253" y="15"/>
                      <a:pt x="258" y="3"/>
                    </a:cubicBezTo>
                    <a:cubicBezTo>
                      <a:pt x="260" y="0"/>
                      <a:pt x="265" y="2"/>
                      <a:pt x="264" y="7"/>
                    </a:cubicBezTo>
                    <a:cubicBezTo>
                      <a:pt x="263" y="18"/>
                      <a:pt x="261" y="19"/>
                      <a:pt x="257" y="28"/>
                    </a:cubicBezTo>
                    <a:cubicBezTo>
                      <a:pt x="271" y="26"/>
                      <a:pt x="272" y="25"/>
                      <a:pt x="280" y="17"/>
                    </a:cubicBezTo>
                    <a:cubicBezTo>
                      <a:pt x="282" y="15"/>
                      <a:pt x="291" y="13"/>
                      <a:pt x="287" y="19"/>
                    </a:cubicBezTo>
                    <a:cubicBezTo>
                      <a:pt x="278" y="31"/>
                      <a:pt x="274" y="33"/>
                      <a:pt x="262" y="35"/>
                    </a:cubicBezTo>
                    <a:cubicBezTo>
                      <a:pt x="267" y="38"/>
                      <a:pt x="278" y="46"/>
                      <a:pt x="282" y="51"/>
                    </a:cubicBezTo>
                    <a:cubicBezTo>
                      <a:pt x="286" y="57"/>
                      <a:pt x="277" y="60"/>
                      <a:pt x="275" y="56"/>
                    </a:cubicBezTo>
                    <a:cubicBezTo>
                      <a:pt x="270" y="48"/>
                      <a:pt x="261" y="44"/>
                      <a:pt x="252" y="40"/>
                    </a:cubicBezTo>
                    <a:cubicBezTo>
                      <a:pt x="206" y="86"/>
                      <a:pt x="154" y="113"/>
                      <a:pt x="97" y="127"/>
                    </a:cubicBezTo>
                    <a:cubicBezTo>
                      <a:pt x="132" y="134"/>
                      <a:pt x="165" y="144"/>
                      <a:pt x="201" y="146"/>
                    </a:cubicBezTo>
                    <a:cubicBezTo>
                      <a:pt x="241" y="148"/>
                      <a:pt x="324" y="141"/>
                      <a:pt x="318" y="175"/>
                    </a:cubicBezTo>
                    <a:cubicBezTo>
                      <a:pt x="316" y="184"/>
                      <a:pt x="314" y="193"/>
                      <a:pt x="312" y="203"/>
                    </a:cubicBezTo>
                    <a:cubicBezTo>
                      <a:pt x="308" y="210"/>
                      <a:pt x="304" y="217"/>
                      <a:pt x="301" y="225"/>
                    </a:cubicBezTo>
                    <a:cubicBezTo>
                      <a:pt x="300" y="227"/>
                      <a:pt x="288" y="259"/>
                      <a:pt x="294" y="263"/>
                    </a:cubicBezTo>
                    <a:cubicBezTo>
                      <a:pt x="291" y="273"/>
                      <a:pt x="287" y="283"/>
                      <a:pt x="283" y="293"/>
                    </a:cubicBezTo>
                    <a:cubicBezTo>
                      <a:pt x="284" y="293"/>
                      <a:pt x="284" y="293"/>
                      <a:pt x="285" y="294"/>
                    </a:cubicBezTo>
                    <a:cubicBezTo>
                      <a:pt x="279" y="298"/>
                      <a:pt x="275" y="304"/>
                      <a:pt x="273" y="310"/>
                    </a:cubicBezTo>
                    <a:cubicBezTo>
                      <a:pt x="270" y="315"/>
                      <a:pt x="269" y="322"/>
                      <a:pt x="269" y="329"/>
                    </a:cubicBezTo>
                    <a:cubicBezTo>
                      <a:pt x="263" y="344"/>
                      <a:pt x="256" y="360"/>
                      <a:pt x="251" y="376"/>
                    </a:cubicBezTo>
                    <a:cubicBezTo>
                      <a:pt x="251" y="376"/>
                      <a:pt x="250" y="377"/>
                      <a:pt x="250" y="377"/>
                    </a:cubicBezTo>
                    <a:cubicBezTo>
                      <a:pt x="250" y="383"/>
                      <a:pt x="240" y="393"/>
                      <a:pt x="231" y="384"/>
                    </a:cubicBezTo>
                    <a:cubicBezTo>
                      <a:pt x="170" y="339"/>
                      <a:pt x="104" y="332"/>
                      <a:pt x="34" y="306"/>
                    </a:cubicBezTo>
                    <a:cubicBezTo>
                      <a:pt x="75" y="334"/>
                      <a:pt x="92" y="409"/>
                      <a:pt x="138" y="407"/>
                    </a:cubicBezTo>
                    <a:cubicBezTo>
                      <a:pt x="138" y="407"/>
                      <a:pt x="141" y="405"/>
                      <a:pt x="143" y="405"/>
                    </a:cubicBezTo>
                    <a:cubicBezTo>
                      <a:pt x="150" y="405"/>
                      <a:pt x="157" y="404"/>
                      <a:pt x="161" y="399"/>
                    </a:cubicBezTo>
                    <a:cubicBezTo>
                      <a:pt x="163" y="396"/>
                      <a:pt x="165" y="395"/>
                      <a:pt x="168" y="397"/>
                    </a:cubicBezTo>
                    <a:cubicBezTo>
                      <a:pt x="170" y="400"/>
                      <a:pt x="169" y="403"/>
                      <a:pt x="167" y="405"/>
                    </a:cubicBezTo>
                    <a:cubicBezTo>
                      <a:pt x="163" y="411"/>
                      <a:pt x="156" y="414"/>
                      <a:pt x="149" y="416"/>
                    </a:cubicBezTo>
                    <a:cubicBezTo>
                      <a:pt x="152" y="419"/>
                      <a:pt x="155" y="421"/>
                      <a:pt x="159" y="424"/>
                    </a:cubicBezTo>
                    <a:cubicBezTo>
                      <a:pt x="161" y="426"/>
                      <a:pt x="162" y="431"/>
                      <a:pt x="160" y="433"/>
                    </a:cubicBezTo>
                    <a:cubicBezTo>
                      <a:pt x="158" y="436"/>
                      <a:pt x="155" y="434"/>
                      <a:pt x="152" y="432"/>
                    </a:cubicBezTo>
                    <a:cubicBezTo>
                      <a:pt x="150" y="430"/>
                      <a:pt x="144" y="428"/>
                      <a:pt x="142" y="425"/>
                    </a:cubicBezTo>
                    <a:cubicBezTo>
                      <a:pt x="143" y="431"/>
                      <a:pt x="143" y="434"/>
                      <a:pt x="141" y="442"/>
                    </a:cubicBezTo>
                    <a:cubicBezTo>
                      <a:pt x="139" y="448"/>
                      <a:pt x="134" y="442"/>
                      <a:pt x="134" y="438"/>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99">
                <a:extLst>
                  <a:ext uri="{FF2B5EF4-FFF2-40B4-BE49-F238E27FC236}">
                    <a16:creationId xmlns:a16="http://schemas.microsoft.com/office/drawing/2014/main" id="{2CD19BB1-6217-42F0-859D-5D12BD413B0C}"/>
                  </a:ext>
                </a:extLst>
              </p:cNvPr>
              <p:cNvSpPr>
                <a:spLocks/>
              </p:cNvSpPr>
              <p:nvPr/>
            </p:nvSpPr>
            <p:spPr bwMode="auto">
              <a:xfrm>
                <a:off x="8071848" y="3828963"/>
                <a:ext cx="951441" cy="612204"/>
              </a:xfrm>
              <a:custGeom>
                <a:avLst/>
                <a:gdLst>
                  <a:gd name="T0" fmla="*/ 14 w 306"/>
                  <a:gd name="T1" fmla="*/ 106 h 197"/>
                  <a:gd name="T2" fmla="*/ 22 w 306"/>
                  <a:gd name="T3" fmla="*/ 94 h 197"/>
                  <a:gd name="T4" fmla="*/ 25 w 306"/>
                  <a:gd name="T5" fmla="*/ 77 h 197"/>
                  <a:gd name="T6" fmla="*/ 62 w 306"/>
                  <a:gd name="T7" fmla="*/ 34 h 197"/>
                  <a:gd name="T8" fmla="*/ 290 w 306"/>
                  <a:gd name="T9" fmla="*/ 30 h 197"/>
                  <a:gd name="T10" fmla="*/ 243 w 306"/>
                  <a:gd name="T11" fmla="*/ 98 h 197"/>
                  <a:gd name="T12" fmla="*/ 104 w 306"/>
                  <a:gd name="T13" fmla="*/ 85 h 197"/>
                  <a:gd name="T14" fmla="*/ 239 w 306"/>
                  <a:gd name="T15" fmla="*/ 121 h 197"/>
                  <a:gd name="T16" fmla="*/ 193 w 306"/>
                  <a:gd name="T17" fmla="*/ 188 h 197"/>
                  <a:gd name="T18" fmla="*/ 15 w 306"/>
                  <a:gd name="T19" fmla="*/ 141 h 197"/>
                  <a:gd name="T20" fmla="*/ 14 w 306"/>
                  <a:gd name="T21" fmla="*/ 10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6" h="197">
                    <a:moveTo>
                      <a:pt x="14" y="106"/>
                    </a:moveTo>
                    <a:cubicBezTo>
                      <a:pt x="16" y="103"/>
                      <a:pt x="18" y="99"/>
                      <a:pt x="22" y="94"/>
                    </a:cubicBezTo>
                    <a:cubicBezTo>
                      <a:pt x="21" y="89"/>
                      <a:pt x="23" y="82"/>
                      <a:pt x="25" y="77"/>
                    </a:cubicBezTo>
                    <a:cubicBezTo>
                      <a:pt x="32" y="62"/>
                      <a:pt x="45" y="39"/>
                      <a:pt x="62" y="34"/>
                    </a:cubicBezTo>
                    <a:cubicBezTo>
                      <a:pt x="136" y="10"/>
                      <a:pt x="217" y="0"/>
                      <a:pt x="290" y="30"/>
                    </a:cubicBezTo>
                    <a:cubicBezTo>
                      <a:pt x="306" y="37"/>
                      <a:pt x="266" y="108"/>
                      <a:pt x="243" y="98"/>
                    </a:cubicBezTo>
                    <a:cubicBezTo>
                      <a:pt x="199" y="80"/>
                      <a:pt x="151" y="78"/>
                      <a:pt x="104" y="85"/>
                    </a:cubicBezTo>
                    <a:cubicBezTo>
                      <a:pt x="150" y="96"/>
                      <a:pt x="195" y="105"/>
                      <a:pt x="239" y="121"/>
                    </a:cubicBezTo>
                    <a:cubicBezTo>
                      <a:pt x="258" y="128"/>
                      <a:pt x="218" y="197"/>
                      <a:pt x="193" y="188"/>
                    </a:cubicBezTo>
                    <a:cubicBezTo>
                      <a:pt x="135" y="167"/>
                      <a:pt x="74" y="158"/>
                      <a:pt x="15" y="141"/>
                    </a:cubicBezTo>
                    <a:cubicBezTo>
                      <a:pt x="0" y="136"/>
                      <a:pt x="9" y="115"/>
                      <a:pt x="14" y="106"/>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0">
                <a:extLst>
                  <a:ext uri="{FF2B5EF4-FFF2-40B4-BE49-F238E27FC236}">
                    <a16:creationId xmlns:a16="http://schemas.microsoft.com/office/drawing/2014/main" id="{7D9EC8E6-6094-4ED1-B034-5FBD25CB641D}"/>
                  </a:ext>
                </a:extLst>
              </p:cNvPr>
              <p:cNvSpPr>
                <a:spLocks/>
              </p:cNvSpPr>
              <p:nvPr/>
            </p:nvSpPr>
            <p:spPr bwMode="auto">
              <a:xfrm>
                <a:off x="8103404" y="3959925"/>
                <a:ext cx="990887" cy="612204"/>
              </a:xfrm>
              <a:custGeom>
                <a:avLst/>
                <a:gdLst>
                  <a:gd name="T0" fmla="*/ 5 w 319"/>
                  <a:gd name="T1" fmla="*/ 99 h 197"/>
                  <a:gd name="T2" fmla="*/ 34 w 319"/>
                  <a:gd name="T3" fmla="*/ 94 h 197"/>
                  <a:gd name="T4" fmla="*/ 38 w 319"/>
                  <a:gd name="T5" fmla="*/ 77 h 197"/>
                  <a:gd name="T6" fmla="*/ 75 w 319"/>
                  <a:gd name="T7" fmla="*/ 34 h 197"/>
                  <a:gd name="T8" fmla="*/ 303 w 319"/>
                  <a:gd name="T9" fmla="*/ 30 h 197"/>
                  <a:gd name="T10" fmla="*/ 231 w 319"/>
                  <a:gd name="T11" fmla="*/ 127 h 197"/>
                  <a:gd name="T12" fmla="*/ 117 w 319"/>
                  <a:gd name="T13" fmla="*/ 84 h 197"/>
                  <a:gd name="T14" fmla="*/ 252 w 319"/>
                  <a:gd name="T15" fmla="*/ 121 h 197"/>
                  <a:gd name="T16" fmla="*/ 206 w 319"/>
                  <a:gd name="T17" fmla="*/ 188 h 197"/>
                  <a:gd name="T18" fmla="*/ 28 w 319"/>
                  <a:gd name="T19" fmla="*/ 140 h 197"/>
                  <a:gd name="T20" fmla="*/ 5 w 319"/>
                  <a:gd name="T21" fmla="*/ 9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9" h="197">
                    <a:moveTo>
                      <a:pt x="5" y="99"/>
                    </a:moveTo>
                    <a:cubicBezTo>
                      <a:pt x="7" y="96"/>
                      <a:pt x="31" y="98"/>
                      <a:pt x="34" y="94"/>
                    </a:cubicBezTo>
                    <a:cubicBezTo>
                      <a:pt x="34" y="88"/>
                      <a:pt x="36" y="81"/>
                      <a:pt x="38" y="77"/>
                    </a:cubicBezTo>
                    <a:cubicBezTo>
                      <a:pt x="44" y="62"/>
                      <a:pt x="58" y="39"/>
                      <a:pt x="75" y="34"/>
                    </a:cubicBezTo>
                    <a:cubicBezTo>
                      <a:pt x="148" y="10"/>
                      <a:pt x="229" y="0"/>
                      <a:pt x="303" y="30"/>
                    </a:cubicBezTo>
                    <a:cubicBezTo>
                      <a:pt x="319" y="37"/>
                      <a:pt x="254" y="136"/>
                      <a:pt x="231" y="127"/>
                    </a:cubicBezTo>
                    <a:cubicBezTo>
                      <a:pt x="187" y="109"/>
                      <a:pt x="164" y="77"/>
                      <a:pt x="117" y="84"/>
                    </a:cubicBezTo>
                    <a:cubicBezTo>
                      <a:pt x="162" y="95"/>
                      <a:pt x="208" y="105"/>
                      <a:pt x="252" y="121"/>
                    </a:cubicBezTo>
                    <a:cubicBezTo>
                      <a:pt x="271" y="127"/>
                      <a:pt x="231" y="197"/>
                      <a:pt x="206" y="188"/>
                    </a:cubicBezTo>
                    <a:cubicBezTo>
                      <a:pt x="148" y="167"/>
                      <a:pt x="87" y="157"/>
                      <a:pt x="28" y="140"/>
                    </a:cubicBezTo>
                    <a:cubicBezTo>
                      <a:pt x="13" y="136"/>
                      <a:pt x="0" y="109"/>
                      <a:pt x="5" y="9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1">
                <a:extLst>
                  <a:ext uri="{FF2B5EF4-FFF2-40B4-BE49-F238E27FC236}">
                    <a16:creationId xmlns:a16="http://schemas.microsoft.com/office/drawing/2014/main" id="{8B378375-C574-4756-BC8B-5BE077837909}"/>
                  </a:ext>
                </a:extLst>
              </p:cNvPr>
              <p:cNvSpPr>
                <a:spLocks/>
              </p:cNvSpPr>
              <p:nvPr/>
            </p:nvSpPr>
            <p:spPr bwMode="auto">
              <a:xfrm>
                <a:off x="7133029" y="3406100"/>
                <a:ext cx="1025599" cy="1038222"/>
              </a:xfrm>
              <a:custGeom>
                <a:avLst/>
                <a:gdLst>
                  <a:gd name="T0" fmla="*/ 74 w 330"/>
                  <a:gd name="T1" fmla="*/ 287 h 334"/>
                  <a:gd name="T2" fmla="*/ 51 w 330"/>
                  <a:gd name="T3" fmla="*/ 79 h 334"/>
                  <a:gd name="T4" fmla="*/ 230 w 330"/>
                  <a:gd name="T5" fmla="*/ 27 h 334"/>
                  <a:gd name="T6" fmla="*/ 230 w 330"/>
                  <a:gd name="T7" fmla="*/ 18 h 334"/>
                  <a:gd name="T8" fmla="*/ 253 w 330"/>
                  <a:gd name="T9" fmla="*/ 18 h 334"/>
                  <a:gd name="T10" fmla="*/ 267 w 330"/>
                  <a:gd name="T11" fmla="*/ 38 h 334"/>
                  <a:gd name="T12" fmla="*/ 259 w 330"/>
                  <a:gd name="T13" fmla="*/ 45 h 334"/>
                  <a:gd name="T14" fmla="*/ 280 w 330"/>
                  <a:gd name="T15" fmla="*/ 250 h 334"/>
                  <a:gd name="T16" fmla="*/ 74 w 330"/>
                  <a:gd name="T17" fmla="*/ 28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34">
                    <a:moveTo>
                      <a:pt x="74" y="287"/>
                    </a:moveTo>
                    <a:cubicBezTo>
                      <a:pt x="11" y="240"/>
                      <a:pt x="0" y="147"/>
                      <a:pt x="51" y="79"/>
                    </a:cubicBezTo>
                    <a:cubicBezTo>
                      <a:pt x="94" y="21"/>
                      <a:pt x="170" y="0"/>
                      <a:pt x="230" y="27"/>
                    </a:cubicBezTo>
                    <a:cubicBezTo>
                      <a:pt x="229" y="23"/>
                      <a:pt x="229" y="20"/>
                      <a:pt x="230" y="18"/>
                    </a:cubicBezTo>
                    <a:cubicBezTo>
                      <a:pt x="233" y="10"/>
                      <a:pt x="243" y="14"/>
                      <a:pt x="253" y="18"/>
                    </a:cubicBezTo>
                    <a:cubicBezTo>
                      <a:pt x="263" y="21"/>
                      <a:pt x="270" y="30"/>
                      <a:pt x="267" y="38"/>
                    </a:cubicBezTo>
                    <a:cubicBezTo>
                      <a:pt x="266" y="41"/>
                      <a:pt x="263" y="43"/>
                      <a:pt x="259" y="45"/>
                    </a:cubicBezTo>
                    <a:cubicBezTo>
                      <a:pt x="320" y="92"/>
                      <a:pt x="330" y="183"/>
                      <a:pt x="280" y="250"/>
                    </a:cubicBezTo>
                    <a:cubicBezTo>
                      <a:pt x="230" y="318"/>
                      <a:pt x="138" y="334"/>
                      <a:pt x="74" y="2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2">
                <a:extLst>
                  <a:ext uri="{FF2B5EF4-FFF2-40B4-BE49-F238E27FC236}">
                    <a16:creationId xmlns:a16="http://schemas.microsoft.com/office/drawing/2014/main" id="{D6CBFFD6-079D-4AC7-8AE2-E80308D89964}"/>
                  </a:ext>
                </a:extLst>
              </p:cNvPr>
              <p:cNvSpPr>
                <a:spLocks/>
              </p:cNvSpPr>
              <p:nvPr/>
            </p:nvSpPr>
            <p:spPr bwMode="auto">
              <a:xfrm>
                <a:off x="7683698" y="3451858"/>
                <a:ext cx="353437" cy="220898"/>
              </a:xfrm>
              <a:custGeom>
                <a:avLst/>
                <a:gdLst>
                  <a:gd name="T0" fmla="*/ 65 w 114"/>
                  <a:gd name="T1" fmla="*/ 21 h 71"/>
                  <a:gd name="T2" fmla="*/ 37 w 114"/>
                  <a:gd name="T3" fmla="*/ 57 h 71"/>
                  <a:gd name="T4" fmla="*/ 65 w 114"/>
                  <a:gd name="T5" fmla="*/ 21 h 71"/>
                </a:gdLst>
                <a:ahLst/>
                <a:cxnLst>
                  <a:cxn ang="0">
                    <a:pos x="T0" y="T1"/>
                  </a:cxn>
                  <a:cxn ang="0">
                    <a:pos x="T2" y="T3"/>
                  </a:cxn>
                  <a:cxn ang="0">
                    <a:pos x="T4" y="T5"/>
                  </a:cxn>
                </a:cxnLst>
                <a:rect l="0" t="0" r="r" b="b"/>
                <a:pathLst>
                  <a:path w="114" h="71">
                    <a:moveTo>
                      <a:pt x="65" y="21"/>
                    </a:moveTo>
                    <a:cubicBezTo>
                      <a:pt x="114" y="64"/>
                      <a:pt x="55" y="71"/>
                      <a:pt x="37" y="57"/>
                    </a:cubicBezTo>
                    <a:cubicBezTo>
                      <a:pt x="0" y="29"/>
                      <a:pt x="40" y="0"/>
                      <a:pt x="65" y="21"/>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3">
                <a:extLst>
                  <a:ext uri="{FF2B5EF4-FFF2-40B4-BE49-F238E27FC236}">
                    <a16:creationId xmlns:a16="http://schemas.microsoft.com/office/drawing/2014/main" id="{FBCE626C-B039-4557-8187-8B43E6180095}"/>
                  </a:ext>
                </a:extLst>
              </p:cNvPr>
              <p:cNvSpPr>
                <a:spLocks/>
              </p:cNvSpPr>
              <p:nvPr/>
            </p:nvSpPr>
            <p:spPr bwMode="auto">
              <a:xfrm>
                <a:off x="7322371" y="4098775"/>
                <a:ext cx="336082" cy="242988"/>
              </a:xfrm>
              <a:custGeom>
                <a:avLst/>
                <a:gdLst>
                  <a:gd name="T0" fmla="*/ 69 w 108"/>
                  <a:gd name="T1" fmla="*/ 26 h 78"/>
                  <a:gd name="T2" fmla="*/ 30 w 108"/>
                  <a:gd name="T3" fmla="*/ 59 h 78"/>
                  <a:gd name="T4" fmla="*/ 69 w 108"/>
                  <a:gd name="T5" fmla="*/ 26 h 78"/>
                </a:gdLst>
                <a:ahLst/>
                <a:cxnLst>
                  <a:cxn ang="0">
                    <a:pos x="T0" y="T1"/>
                  </a:cxn>
                  <a:cxn ang="0">
                    <a:pos x="T2" y="T3"/>
                  </a:cxn>
                  <a:cxn ang="0">
                    <a:pos x="T4" y="T5"/>
                  </a:cxn>
                </a:cxnLst>
                <a:rect l="0" t="0" r="r" b="b"/>
                <a:pathLst>
                  <a:path w="108" h="78">
                    <a:moveTo>
                      <a:pt x="69" y="26"/>
                    </a:moveTo>
                    <a:cubicBezTo>
                      <a:pt x="108" y="78"/>
                      <a:pt x="44" y="76"/>
                      <a:pt x="30" y="59"/>
                    </a:cubicBezTo>
                    <a:cubicBezTo>
                      <a:pt x="0" y="23"/>
                      <a:pt x="49" y="0"/>
                      <a:pt x="69" y="26"/>
                    </a:cubicBezTo>
                    <a:close/>
                  </a:path>
                </a:pathLst>
              </a:custGeom>
              <a:solidFill>
                <a:srgbClr val="FFE1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4">
                <a:extLst>
                  <a:ext uri="{FF2B5EF4-FFF2-40B4-BE49-F238E27FC236}">
                    <a16:creationId xmlns:a16="http://schemas.microsoft.com/office/drawing/2014/main" id="{286E31E9-18D2-4EEA-87E5-48E6B51F3542}"/>
                  </a:ext>
                </a:extLst>
              </p:cNvPr>
              <p:cNvSpPr>
                <a:spLocks/>
              </p:cNvSpPr>
              <p:nvPr/>
            </p:nvSpPr>
            <p:spPr bwMode="auto">
              <a:xfrm>
                <a:off x="7630051" y="3486571"/>
                <a:ext cx="127806" cy="121494"/>
              </a:xfrm>
              <a:custGeom>
                <a:avLst/>
                <a:gdLst>
                  <a:gd name="T0" fmla="*/ 30 w 41"/>
                  <a:gd name="T1" fmla="*/ 3 h 39"/>
                  <a:gd name="T2" fmla="*/ 1 w 41"/>
                  <a:gd name="T3" fmla="*/ 25 h 39"/>
                  <a:gd name="T4" fmla="*/ 21 w 41"/>
                  <a:gd name="T5" fmla="*/ 26 h 39"/>
                  <a:gd name="T6" fmla="*/ 30 w 41"/>
                  <a:gd name="T7" fmla="*/ 3 h 39"/>
                </a:gdLst>
                <a:ahLst/>
                <a:cxnLst>
                  <a:cxn ang="0">
                    <a:pos x="T0" y="T1"/>
                  </a:cxn>
                  <a:cxn ang="0">
                    <a:pos x="T2" y="T3"/>
                  </a:cxn>
                  <a:cxn ang="0">
                    <a:pos x="T4" y="T5"/>
                  </a:cxn>
                  <a:cxn ang="0">
                    <a:pos x="T6" y="T7"/>
                  </a:cxn>
                </a:cxnLst>
                <a:rect l="0" t="0" r="r" b="b"/>
                <a:pathLst>
                  <a:path w="41" h="39">
                    <a:moveTo>
                      <a:pt x="30" y="3"/>
                    </a:moveTo>
                    <a:cubicBezTo>
                      <a:pt x="19" y="0"/>
                      <a:pt x="3" y="4"/>
                      <a:pt x="1" y="25"/>
                    </a:cubicBezTo>
                    <a:cubicBezTo>
                      <a:pt x="0" y="39"/>
                      <a:pt x="16" y="29"/>
                      <a:pt x="21" y="26"/>
                    </a:cubicBezTo>
                    <a:cubicBezTo>
                      <a:pt x="33" y="19"/>
                      <a:pt x="41" y="7"/>
                      <a:pt x="30" y="3"/>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105">
                <a:extLst>
                  <a:ext uri="{FF2B5EF4-FFF2-40B4-BE49-F238E27FC236}">
                    <a16:creationId xmlns:a16="http://schemas.microsoft.com/office/drawing/2014/main" id="{69B59C13-37E3-4B9F-B612-01DABB0EF7A2}"/>
                  </a:ext>
                </a:extLst>
              </p:cNvPr>
              <p:cNvSpPr>
                <a:spLocks/>
              </p:cNvSpPr>
              <p:nvPr/>
            </p:nvSpPr>
            <p:spPr bwMode="auto">
              <a:xfrm>
                <a:off x="7402841" y="3745338"/>
                <a:ext cx="59958" cy="93092"/>
              </a:xfrm>
              <a:custGeom>
                <a:avLst/>
                <a:gdLst>
                  <a:gd name="T0" fmla="*/ 17 w 19"/>
                  <a:gd name="T1" fmla="*/ 2 h 30"/>
                  <a:gd name="T2" fmla="*/ 4 w 19"/>
                  <a:gd name="T3" fmla="*/ 13 h 30"/>
                  <a:gd name="T4" fmla="*/ 7 w 19"/>
                  <a:gd name="T5" fmla="*/ 28 h 30"/>
                  <a:gd name="T6" fmla="*/ 17 w 19"/>
                  <a:gd name="T7" fmla="*/ 2 h 30"/>
                </a:gdLst>
                <a:ahLst/>
                <a:cxnLst>
                  <a:cxn ang="0">
                    <a:pos x="T0" y="T1"/>
                  </a:cxn>
                  <a:cxn ang="0">
                    <a:pos x="T2" y="T3"/>
                  </a:cxn>
                  <a:cxn ang="0">
                    <a:pos x="T4" y="T5"/>
                  </a:cxn>
                  <a:cxn ang="0">
                    <a:pos x="T6" y="T7"/>
                  </a:cxn>
                </a:cxnLst>
                <a:rect l="0" t="0" r="r" b="b"/>
                <a:pathLst>
                  <a:path w="19" h="30">
                    <a:moveTo>
                      <a:pt x="17" y="2"/>
                    </a:moveTo>
                    <a:cubicBezTo>
                      <a:pt x="9" y="0"/>
                      <a:pt x="6" y="8"/>
                      <a:pt x="4" y="13"/>
                    </a:cubicBezTo>
                    <a:cubicBezTo>
                      <a:pt x="0" y="23"/>
                      <a:pt x="3" y="30"/>
                      <a:pt x="7" y="28"/>
                    </a:cubicBezTo>
                    <a:cubicBezTo>
                      <a:pt x="14" y="24"/>
                      <a:pt x="19" y="3"/>
                      <a:pt x="17" y="2"/>
                    </a:cubicBezTo>
                    <a:close/>
                  </a:path>
                </a:pathLst>
              </a:custGeom>
              <a:solidFill>
                <a:srgbClr val="FFD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106">
                <a:extLst>
                  <a:ext uri="{FF2B5EF4-FFF2-40B4-BE49-F238E27FC236}">
                    <a16:creationId xmlns:a16="http://schemas.microsoft.com/office/drawing/2014/main" id="{573F46E1-6D2C-40AB-8558-0BA902E69042}"/>
                  </a:ext>
                </a:extLst>
              </p:cNvPr>
              <p:cNvSpPr>
                <a:spLocks/>
              </p:cNvSpPr>
              <p:nvPr/>
            </p:nvSpPr>
            <p:spPr bwMode="auto">
              <a:xfrm>
                <a:off x="7290814" y="4053017"/>
                <a:ext cx="99405" cy="160940"/>
              </a:xfrm>
              <a:custGeom>
                <a:avLst/>
                <a:gdLst>
                  <a:gd name="T0" fmla="*/ 14 w 32"/>
                  <a:gd name="T1" fmla="*/ 44 h 52"/>
                  <a:gd name="T2" fmla="*/ 29 w 32"/>
                  <a:gd name="T3" fmla="*/ 25 h 52"/>
                  <a:gd name="T4" fmla="*/ 17 w 32"/>
                  <a:gd name="T5" fmla="*/ 7 h 52"/>
                  <a:gd name="T6" fmla="*/ 14 w 32"/>
                  <a:gd name="T7" fmla="*/ 44 h 52"/>
                </a:gdLst>
                <a:ahLst/>
                <a:cxnLst>
                  <a:cxn ang="0">
                    <a:pos x="T0" y="T1"/>
                  </a:cxn>
                  <a:cxn ang="0">
                    <a:pos x="T2" y="T3"/>
                  </a:cxn>
                  <a:cxn ang="0">
                    <a:pos x="T4" y="T5"/>
                  </a:cxn>
                  <a:cxn ang="0">
                    <a:pos x="T6" y="T7"/>
                  </a:cxn>
                </a:cxnLst>
                <a:rect l="0" t="0" r="r" b="b"/>
                <a:pathLst>
                  <a:path w="32" h="52">
                    <a:moveTo>
                      <a:pt x="14" y="44"/>
                    </a:moveTo>
                    <a:cubicBezTo>
                      <a:pt x="26" y="52"/>
                      <a:pt x="28" y="31"/>
                      <a:pt x="29" y="25"/>
                    </a:cubicBezTo>
                    <a:cubicBezTo>
                      <a:pt x="32" y="12"/>
                      <a:pt x="24" y="0"/>
                      <a:pt x="17" y="7"/>
                    </a:cubicBezTo>
                    <a:cubicBezTo>
                      <a:pt x="0" y="24"/>
                      <a:pt x="8" y="40"/>
                      <a:pt x="14" y="44"/>
                    </a:cubicBezTo>
                    <a:close/>
                  </a:path>
                </a:pathLst>
              </a:custGeom>
              <a:solidFill>
                <a:srgbClr val="283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107">
                <a:extLst>
                  <a:ext uri="{FF2B5EF4-FFF2-40B4-BE49-F238E27FC236}">
                    <a16:creationId xmlns:a16="http://schemas.microsoft.com/office/drawing/2014/main" id="{24F7534D-9359-4C34-BBEC-EECDDBF1ACDF}"/>
                  </a:ext>
                </a:extLst>
              </p:cNvPr>
              <p:cNvSpPr>
                <a:spLocks/>
              </p:cNvSpPr>
              <p:nvPr/>
            </p:nvSpPr>
            <p:spPr bwMode="auto">
              <a:xfrm>
                <a:off x="7133029" y="3368232"/>
                <a:ext cx="1016132" cy="1184961"/>
              </a:xfrm>
              <a:custGeom>
                <a:avLst/>
                <a:gdLst>
                  <a:gd name="T0" fmla="*/ 63 w 327"/>
                  <a:gd name="T1" fmla="*/ 313 h 381"/>
                  <a:gd name="T2" fmla="*/ 65 w 327"/>
                  <a:gd name="T3" fmla="*/ 315 h 381"/>
                  <a:gd name="T4" fmla="*/ 41 w 327"/>
                  <a:gd name="T5" fmla="*/ 292 h 381"/>
                  <a:gd name="T6" fmla="*/ 8 w 327"/>
                  <a:gd name="T7" fmla="*/ 179 h 381"/>
                  <a:gd name="T8" fmla="*/ 42 w 327"/>
                  <a:gd name="T9" fmla="*/ 73 h 381"/>
                  <a:gd name="T10" fmla="*/ 21 w 327"/>
                  <a:gd name="T11" fmla="*/ 219 h 381"/>
                  <a:gd name="T12" fmla="*/ 102 w 327"/>
                  <a:gd name="T13" fmla="*/ 307 h 381"/>
                  <a:gd name="T14" fmla="*/ 273 w 327"/>
                  <a:gd name="T15" fmla="*/ 269 h 381"/>
                  <a:gd name="T16" fmla="*/ 295 w 327"/>
                  <a:gd name="T17" fmla="*/ 102 h 381"/>
                  <a:gd name="T18" fmla="*/ 295 w 327"/>
                  <a:gd name="T19" fmla="*/ 104 h 381"/>
                  <a:gd name="T20" fmla="*/ 262 w 327"/>
                  <a:gd name="T21" fmla="*/ 58 h 381"/>
                  <a:gd name="T22" fmla="*/ 257 w 327"/>
                  <a:gd name="T23" fmla="*/ 59 h 381"/>
                  <a:gd name="T24" fmla="*/ 261 w 327"/>
                  <a:gd name="T25" fmla="*/ 57 h 381"/>
                  <a:gd name="T26" fmla="*/ 261 w 327"/>
                  <a:gd name="T27" fmla="*/ 57 h 381"/>
                  <a:gd name="T28" fmla="*/ 263 w 327"/>
                  <a:gd name="T29" fmla="*/ 54 h 381"/>
                  <a:gd name="T30" fmla="*/ 265 w 327"/>
                  <a:gd name="T31" fmla="*/ 51 h 381"/>
                  <a:gd name="T32" fmla="*/ 265 w 327"/>
                  <a:gd name="T33" fmla="*/ 51 h 381"/>
                  <a:gd name="T34" fmla="*/ 256 w 327"/>
                  <a:gd name="T35" fmla="*/ 29 h 381"/>
                  <a:gd name="T36" fmla="*/ 230 w 327"/>
                  <a:gd name="T37" fmla="*/ 30 h 381"/>
                  <a:gd name="T38" fmla="*/ 228 w 327"/>
                  <a:gd name="T39" fmla="*/ 38 h 381"/>
                  <a:gd name="T40" fmla="*/ 227 w 327"/>
                  <a:gd name="T41" fmla="*/ 35 h 381"/>
                  <a:gd name="T42" fmla="*/ 208 w 327"/>
                  <a:gd name="T43" fmla="*/ 28 h 381"/>
                  <a:gd name="T44" fmla="*/ 208 w 327"/>
                  <a:gd name="T45" fmla="*/ 29 h 381"/>
                  <a:gd name="T46" fmla="*/ 71 w 327"/>
                  <a:gd name="T47" fmla="*/ 56 h 381"/>
                  <a:gd name="T48" fmla="*/ 204 w 327"/>
                  <a:gd name="T49" fmla="*/ 20 h 381"/>
                  <a:gd name="T50" fmla="*/ 227 w 327"/>
                  <a:gd name="T51" fmla="*/ 27 h 381"/>
                  <a:gd name="T52" fmla="*/ 229 w 327"/>
                  <a:gd name="T53" fmla="*/ 23 h 381"/>
                  <a:gd name="T54" fmla="*/ 259 w 327"/>
                  <a:gd name="T55" fmla="*/ 25 h 381"/>
                  <a:gd name="T56" fmla="*/ 269 w 327"/>
                  <a:gd name="T57" fmla="*/ 54 h 381"/>
                  <a:gd name="T58" fmla="*/ 269 w 327"/>
                  <a:gd name="T59" fmla="*/ 54 h 381"/>
                  <a:gd name="T60" fmla="*/ 291 w 327"/>
                  <a:gd name="T61" fmla="*/ 80 h 381"/>
                  <a:gd name="T62" fmla="*/ 279 w 327"/>
                  <a:gd name="T63" fmla="*/ 285 h 381"/>
                  <a:gd name="T64" fmla="*/ 78 w 327"/>
                  <a:gd name="T65" fmla="*/ 316 h 381"/>
                  <a:gd name="T66" fmla="*/ 200 w 327"/>
                  <a:gd name="T67" fmla="*/ 346 h 381"/>
                  <a:gd name="T68" fmla="*/ 63 w 327"/>
                  <a:gd name="T69" fmla="*/ 3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381">
                    <a:moveTo>
                      <a:pt x="63" y="313"/>
                    </a:moveTo>
                    <a:cubicBezTo>
                      <a:pt x="64" y="314"/>
                      <a:pt x="64" y="314"/>
                      <a:pt x="65" y="315"/>
                    </a:cubicBezTo>
                    <a:cubicBezTo>
                      <a:pt x="64" y="314"/>
                      <a:pt x="52" y="304"/>
                      <a:pt x="41" y="292"/>
                    </a:cubicBezTo>
                    <a:cubicBezTo>
                      <a:pt x="10" y="255"/>
                      <a:pt x="0" y="208"/>
                      <a:pt x="8" y="179"/>
                    </a:cubicBezTo>
                    <a:cubicBezTo>
                      <a:pt x="11" y="118"/>
                      <a:pt x="44" y="70"/>
                      <a:pt x="42" y="73"/>
                    </a:cubicBezTo>
                    <a:cubicBezTo>
                      <a:pt x="0" y="160"/>
                      <a:pt x="15" y="185"/>
                      <a:pt x="21" y="219"/>
                    </a:cubicBezTo>
                    <a:cubicBezTo>
                      <a:pt x="28" y="254"/>
                      <a:pt x="74" y="293"/>
                      <a:pt x="102" y="307"/>
                    </a:cubicBezTo>
                    <a:cubicBezTo>
                      <a:pt x="182" y="347"/>
                      <a:pt x="240" y="307"/>
                      <a:pt x="273" y="269"/>
                    </a:cubicBezTo>
                    <a:cubicBezTo>
                      <a:pt x="308" y="226"/>
                      <a:pt x="315" y="157"/>
                      <a:pt x="295" y="102"/>
                    </a:cubicBezTo>
                    <a:cubicBezTo>
                      <a:pt x="295" y="103"/>
                      <a:pt x="295" y="103"/>
                      <a:pt x="295" y="104"/>
                    </a:cubicBezTo>
                    <a:cubicBezTo>
                      <a:pt x="288" y="89"/>
                      <a:pt x="278" y="73"/>
                      <a:pt x="262" y="58"/>
                    </a:cubicBezTo>
                    <a:cubicBezTo>
                      <a:pt x="261" y="59"/>
                      <a:pt x="259" y="59"/>
                      <a:pt x="257" y="59"/>
                    </a:cubicBezTo>
                    <a:cubicBezTo>
                      <a:pt x="258" y="58"/>
                      <a:pt x="260" y="58"/>
                      <a:pt x="261" y="57"/>
                    </a:cubicBezTo>
                    <a:cubicBezTo>
                      <a:pt x="261" y="57"/>
                      <a:pt x="261" y="57"/>
                      <a:pt x="261" y="57"/>
                    </a:cubicBezTo>
                    <a:cubicBezTo>
                      <a:pt x="262" y="56"/>
                      <a:pt x="262" y="55"/>
                      <a:pt x="263" y="54"/>
                    </a:cubicBezTo>
                    <a:cubicBezTo>
                      <a:pt x="264" y="53"/>
                      <a:pt x="264" y="52"/>
                      <a:pt x="265" y="51"/>
                    </a:cubicBezTo>
                    <a:cubicBezTo>
                      <a:pt x="265" y="51"/>
                      <a:pt x="265" y="51"/>
                      <a:pt x="265" y="51"/>
                    </a:cubicBezTo>
                    <a:cubicBezTo>
                      <a:pt x="268" y="44"/>
                      <a:pt x="264" y="35"/>
                      <a:pt x="256" y="29"/>
                    </a:cubicBezTo>
                    <a:cubicBezTo>
                      <a:pt x="247" y="22"/>
                      <a:pt x="236" y="23"/>
                      <a:pt x="230" y="30"/>
                    </a:cubicBezTo>
                    <a:cubicBezTo>
                      <a:pt x="229" y="32"/>
                      <a:pt x="228" y="35"/>
                      <a:pt x="228" y="38"/>
                    </a:cubicBezTo>
                    <a:cubicBezTo>
                      <a:pt x="227" y="37"/>
                      <a:pt x="227" y="36"/>
                      <a:pt x="227" y="35"/>
                    </a:cubicBezTo>
                    <a:cubicBezTo>
                      <a:pt x="220" y="33"/>
                      <a:pt x="214" y="30"/>
                      <a:pt x="208" y="28"/>
                    </a:cubicBezTo>
                    <a:cubicBezTo>
                      <a:pt x="208" y="29"/>
                      <a:pt x="208" y="29"/>
                      <a:pt x="208" y="29"/>
                    </a:cubicBezTo>
                    <a:cubicBezTo>
                      <a:pt x="116" y="3"/>
                      <a:pt x="71" y="56"/>
                      <a:pt x="71" y="56"/>
                    </a:cubicBezTo>
                    <a:cubicBezTo>
                      <a:pt x="71" y="56"/>
                      <a:pt x="101" y="0"/>
                      <a:pt x="204" y="20"/>
                    </a:cubicBezTo>
                    <a:cubicBezTo>
                      <a:pt x="212" y="22"/>
                      <a:pt x="220" y="24"/>
                      <a:pt x="227" y="27"/>
                    </a:cubicBezTo>
                    <a:cubicBezTo>
                      <a:pt x="227" y="26"/>
                      <a:pt x="228" y="25"/>
                      <a:pt x="229" y="23"/>
                    </a:cubicBezTo>
                    <a:cubicBezTo>
                      <a:pt x="234" y="16"/>
                      <a:pt x="248" y="17"/>
                      <a:pt x="259" y="25"/>
                    </a:cubicBezTo>
                    <a:cubicBezTo>
                      <a:pt x="270" y="33"/>
                      <a:pt x="275" y="46"/>
                      <a:pt x="269" y="54"/>
                    </a:cubicBezTo>
                    <a:cubicBezTo>
                      <a:pt x="269" y="54"/>
                      <a:pt x="269" y="54"/>
                      <a:pt x="269" y="54"/>
                    </a:cubicBezTo>
                    <a:cubicBezTo>
                      <a:pt x="280" y="65"/>
                      <a:pt x="288" y="74"/>
                      <a:pt x="291" y="80"/>
                    </a:cubicBezTo>
                    <a:cubicBezTo>
                      <a:pt x="327" y="143"/>
                      <a:pt x="324" y="227"/>
                      <a:pt x="279" y="285"/>
                    </a:cubicBezTo>
                    <a:cubicBezTo>
                      <a:pt x="213" y="368"/>
                      <a:pt x="125" y="340"/>
                      <a:pt x="78" y="316"/>
                    </a:cubicBezTo>
                    <a:cubicBezTo>
                      <a:pt x="134" y="362"/>
                      <a:pt x="199" y="347"/>
                      <a:pt x="200" y="346"/>
                    </a:cubicBezTo>
                    <a:cubicBezTo>
                      <a:pt x="198" y="350"/>
                      <a:pt x="145" y="381"/>
                      <a:pt x="63" y="313"/>
                    </a:cubicBezTo>
                    <a:close/>
                  </a:path>
                </a:pathLst>
              </a:custGeom>
              <a:solidFill>
                <a:srgbClr val="A447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108">
                <a:extLst>
                  <a:ext uri="{FF2B5EF4-FFF2-40B4-BE49-F238E27FC236}">
                    <a16:creationId xmlns:a16="http://schemas.microsoft.com/office/drawing/2014/main" id="{940931AB-81E4-46A0-B52C-A366CDFC82EA}"/>
                  </a:ext>
                </a:extLst>
              </p:cNvPr>
              <p:cNvSpPr>
                <a:spLocks noEditPoints="1"/>
              </p:cNvSpPr>
              <p:nvPr/>
            </p:nvSpPr>
            <p:spPr bwMode="auto">
              <a:xfrm>
                <a:off x="7114095" y="3358765"/>
                <a:ext cx="621671" cy="703719"/>
              </a:xfrm>
              <a:custGeom>
                <a:avLst/>
                <a:gdLst>
                  <a:gd name="T0" fmla="*/ 91 w 200"/>
                  <a:gd name="T1" fmla="*/ 44 h 226"/>
                  <a:gd name="T2" fmla="*/ 107 w 200"/>
                  <a:gd name="T3" fmla="*/ 34 h 226"/>
                  <a:gd name="T4" fmla="*/ 200 w 200"/>
                  <a:gd name="T5" fmla="*/ 11 h 226"/>
                  <a:gd name="T6" fmla="*/ 91 w 200"/>
                  <a:gd name="T7" fmla="*/ 44 h 226"/>
                  <a:gd name="T8" fmla="*/ 102 w 200"/>
                  <a:gd name="T9" fmla="*/ 52 h 226"/>
                  <a:gd name="T10" fmla="*/ 33 w 200"/>
                  <a:gd name="T11" fmla="*/ 118 h 226"/>
                  <a:gd name="T12" fmla="*/ 35 w 200"/>
                  <a:gd name="T13" fmla="*/ 101 h 226"/>
                  <a:gd name="T14" fmla="*/ 21 w 200"/>
                  <a:gd name="T15" fmla="*/ 140 h 226"/>
                  <a:gd name="T16" fmla="*/ 18 w 200"/>
                  <a:gd name="T17" fmla="*/ 166 h 226"/>
                  <a:gd name="T18" fmla="*/ 11 w 200"/>
                  <a:gd name="T19" fmla="*/ 155 h 226"/>
                  <a:gd name="T20" fmla="*/ 13 w 200"/>
                  <a:gd name="T21" fmla="*/ 170 h 226"/>
                  <a:gd name="T22" fmla="*/ 0 w 200"/>
                  <a:gd name="T23" fmla="*/ 166 h 226"/>
                  <a:gd name="T24" fmla="*/ 19 w 200"/>
                  <a:gd name="T25" fmla="*/ 186 h 226"/>
                  <a:gd name="T26" fmla="*/ 18 w 200"/>
                  <a:gd name="T27" fmla="*/ 178 h 226"/>
                  <a:gd name="T28" fmla="*/ 19 w 200"/>
                  <a:gd name="T29" fmla="*/ 177 h 226"/>
                  <a:gd name="T30" fmla="*/ 59 w 200"/>
                  <a:gd name="T31" fmla="*/ 226 h 226"/>
                  <a:gd name="T32" fmla="*/ 35 w 200"/>
                  <a:gd name="T33" fmla="*/ 189 h 226"/>
                  <a:gd name="T34" fmla="*/ 71 w 200"/>
                  <a:gd name="T35" fmla="*/ 144 h 226"/>
                  <a:gd name="T36" fmla="*/ 37 w 200"/>
                  <a:gd name="T37" fmla="*/ 146 h 226"/>
                  <a:gd name="T38" fmla="*/ 101 w 200"/>
                  <a:gd name="T39" fmla="*/ 67 h 226"/>
                  <a:gd name="T40" fmla="*/ 42 w 200"/>
                  <a:gd name="T41" fmla="*/ 119 h 226"/>
                  <a:gd name="T42" fmla="*/ 102 w 200"/>
                  <a:gd name="T43" fmla="*/ 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226">
                    <a:moveTo>
                      <a:pt x="91" y="44"/>
                    </a:moveTo>
                    <a:cubicBezTo>
                      <a:pt x="107" y="34"/>
                      <a:pt x="107" y="34"/>
                      <a:pt x="107" y="34"/>
                    </a:cubicBezTo>
                    <a:cubicBezTo>
                      <a:pt x="107" y="34"/>
                      <a:pt x="160" y="10"/>
                      <a:pt x="200" y="11"/>
                    </a:cubicBezTo>
                    <a:cubicBezTo>
                      <a:pt x="200" y="11"/>
                      <a:pt x="125" y="0"/>
                      <a:pt x="91" y="44"/>
                    </a:cubicBezTo>
                    <a:close/>
                    <a:moveTo>
                      <a:pt x="102" y="52"/>
                    </a:moveTo>
                    <a:cubicBezTo>
                      <a:pt x="102" y="52"/>
                      <a:pt x="74" y="63"/>
                      <a:pt x="33" y="118"/>
                    </a:cubicBezTo>
                    <a:cubicBezTo>
                      <a:pt x="34" y="108"/>
                      <a:pt x="35" y="101"/>
                      <a:pt x="35" y="101"/>
                    </a:cubicBezTo>
                    <a:cubicBezTo>
                      <a:pt x="21" y="140"/>
                      <a:pt x="21" y="140"/>
                      <a:pt x="21" y="140"/>
                    </a:cubicBezTo>
                    <a:cubicBezTo>
                      <a:pt x="19" y="150"/>
                      <a:pt x="18" y="158"/>
                      <a:pt x="18" y="166"/>
                    </a:cubicBezTo>
                    <a:cubicBezTo>
                      <a:pt x="17" y="165"/>
                      <a:pt x="14" y="162"/>
                      <a:pt x="11" y="155"/>
                    </a:cubicBezTo>
                    <a:cubicBezTo>
                      <a:pt x="11" y="155"/>
                      <a:pt x="12" y="163"/>
                      <a:pt x="13" y="170"/>
                    </a:cubicBezTo>
                    <a:cubicBezTo>
                      <a:pt x="10" y="171"/>
                      <a:pt x="5" y="170"/>
                      <a:pt x="0" y="166"/>
                    </a:cubicBezTo>
                    <a:cubicBezTo>
                      <a:pt x="0" y="166"/>
                      <a:pt x="10" y="192"/>
                      <a:pt x="19" y="186"/>
                    </a:cubicBezTo>
                    <a:cubicBezTo>
                      <a:pt x="18" y="178"/>
                      <a:pt x="18" y="178"/>
                      <a:pt x="18" y="178"/>
                    </a:cubicBezTo>
                    <a:cubicBezTo>
                      <a:pt x="19" y="177"/>
                      <a:pt x="19" y="177"/>
                      <a:pt x="19" y="177"/>
                    </a:cubicBezTo>
                    <a:cubicBezTo>
                      <a:pt x="22" y="226"/>
                      <a:pt x="59" y="226"/>
                      <a:pt x="59" y="226"/>
                    </a:cubicBezTo>
                    <a:cubicBezTo>
                      <a:pt x="46" y="222"/>
                      <a:pt x="38" y="207"/>
                      <a:pt x="35" y="189"/>
                    </a:cubicBezTo>
                    <a:cubicBezTo>
                      <a:pt x="57" y="194"/>
                      <a:pt x="71" y="144"/>
                      <a:pt x="71" y="144"/>
                    </a:cubicBezTo>
                    <a:cubicBezTo>
                      <a:pt x="61" y="166"/>
                      <a:pt x="44" y="152"/>
                      <a:pt x="37" y="146"/>
                    </a:cubicBezTo>
                    <a:cubicBezTo>
                      <a:pt x="46" y="124"/>
                      <a:pt x="64" y="93"/>
                      <a:pt x="101" y="67"/>
                    </a:cubicBezTo>
                    <a:cubicBezTo>
                      <a:pt x="101" y="67"/>
                      <a:pt x="78" y="76"/>
                      <a:pt x="42" y="119"/>
                    </a:cubicBezTo>
                    <a:cubicBezTo>
                      <a:pt x="52" y="100"/>
                      <a:pt x="70" y="75"/>
                      <a:pt x="102" y="52"/>
                    </a:cubicBezTo>
                    <a:close/>
                  </a:path>
                </a:pathLst>
              </a:custGeom>
              <a:solidFill>
                <a:srgbClr val="642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9">
                <a:extLst>
                  <a:ext uri="{FF2B5EF4-FFF2-40B4-BE49-F238E27FC236}">
                    <a16:creationId xmlns:a16="http://schemas.microsoft.com/office/drawing/2014/main" id="{83C618BA-4B9F-4F04-9046-32D701DD272B}"/>
                  </a:ext>
                </a:extLst>
              </p:cNvPr>
              <p:cNvSpPr>
                <a:spLocks/>
              </p:cNvSpPr>
              <p:nvPr/>
            </p:nvSpPr>
            <p:spPr bwMode="auto">
              <a:xfrm>
                <a:off x="7658452" y="3881032"/>
                <a:ext cx="241411" cy="230365"/>
              </a:xfrm>
              <a:custGeom>
                <a:avLst/>
                <a:gdLst>
                  <a:gd name="T0" fmla="*/ 6 w 78"/>
                  <a:gd name="T1" fmla="*/ 31 h 74"/>
                  <a:gd name="T2" fmla="*/ 28 w 78"/>
                  <a:gd name="T3" fmla="*/ 0 h 74"/>
                  <a:gd name="T4" fmla="*/ 71 w 78"/>
                  <a:gd name="T5" fmla="*/ 39 h 74"/>
                  <a:gd name="T6" fmla="*/ 6 w 78"/>
                  <a:gd name="T7" fmla="*/ 31 h 74"/>
                </a:gdLst>
                <a:ahLst/>
                <a:cxnLst>
                  <a:cxn ang="0">
                    <a:pos x="T0" y="T1"/>
                  </a:cxn>
                  <a:cxn ang="0">
                    <a:pos x="T2" y="T3"/>
                  </a:cxn>
                  <a:cxn ang="0">
                    <a:pos x="T4" y="T5"/>
                  </a:cxn>
                  <a:cxn ang="0">
                    <a:pos x="T6" y="T7"/>
                  </a:cxn>
                </a:cxnLst>
                <a:rect l="0" t="0" r="r" b="b"/>
                <a:pathLst>
                  <a:path w="78" h="74">
                    <a:moveTo>
                      <a:pt x="6" y="31"/>
                    </a:moveTo>
                    <a:cubicBezTo>
                      <a:pt x="0" y="1"/>
                      <a:pt x="17" y="0"/>
                      <a:pt x="28" y="0"/>
                    </a:cubicBezTo>
                    <a:cubicBezTo>
                      <a:pt x="53" y="0"/>
                      <a:pt x="78" y="29"/>
                      <a:pt x="71" y="39"/>
                    </a:cubicBezTo>
                    <a:cubicBezTo>
                      <a:pt x="45" y="74"/>
                      <a:pt x="8" y="41"/>
                      <a:pt x="6" y="31"/>
                    </a:cubicBezTo>
                    <a:close/>
                  </a:path>
                </a:pathLst>
              </a:custGeom>
              <a:solidFill>
                <a:srgbClr val="CE5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110">
                <a:extLst>
                  <a:ext uri="{FF2B5EF4-FFF2-40B4-BE49-F238E27FC236}">
                    <a16:creationId xmlns:a16="http://schemas.microsoft.com/office/drawing/2014/main" id="{16487F07-2A0D-4775-A2B2-5C74158EC030}"/>
                  </a:ext>
                </a:extLst>
              </p:cNvPr>
              <p:cNvSpPr>
                <a:spLocks noEditPoints="1"/>
              </p:cNvSpPr>
              <p:nvPr/>
            </p:nvSpPr>
            <p:spPr bwMode="auto">
              <a:xfrm>
                <a:off x="8892327" y="4056173"/>
                <a:ext cx="301369" cy="556979"/>
              </a:xfrm>
              <a:custGeom>
                <a:avLst/>
                <a:gdLst>
                  <a:gd name="T0" fmla="*/ 30 w 97"/>
                  <a:gd name="T1" fmla="*/ 72 h 179"/>
                  <a:gd name="T2" fmla="*/ 61 w 97"/>
                  <a:gd name="T3" fmla="*/ 76 h 179"/>
                  <a:gd name="T4" fmla="*/ 71 w 97"/>
                  <a:gd name="T5" fmla="*/ 68 h 179"/>
                  <a:gd name="T6" fmla="*/ 83 w 97"/>
                  <a:gd name="T7" fmla="*/ 43 h 179"/>
                  <a:gd name="T8" fmla="*/ 90 w 97"/>
                  <a:gd name="T9" fmla="*/ 4 h 179"/>
                  <a:gd name="T10" fmla="*/ 58 w 97"/>
                  <a:gd name="T11" fmla="*/ 1 h 179"/>
                  <a:gd name="T12" fmla="*/ 49 w 97"/>
                  <a:gd name="T13" fmla="*/ 9 h 179"/>
                  <a:gd name="T14" fmla="*/ 36 w 97"/>
                  <a:gd name="T15" fmla="*/ 34 h 179"/>
                  <a:gd name="T16" fmla="*/ 30 w 97"/>
                  <a:gd name="T17" fmla="*/ 72 h 179"/>
                  <a:gd name="T18" fmla="*/ 65 w 97"/>
                  <a:gd name="T19" fmla="*/ 171 h 179"/>
                  <a:gd name="T20" fmla="*/ 85 w 97"/>
                  <a:gd name="T21" fmla="*/ 128 h 179"/>
                  <a:gd name="T22" fmla="*/ 44 w 97"/>
                  <a:gd name="T23" fmla="*/ 94 h 179"/>
                  <a:gd name="T24" fmla="*/ 8 w 97"/>
                  <a:gd name="T25" fmla="*/ 119 h 179"/>
                  <a:gd name="T26" fmla="*/ 16 w 97"/>
                  <a:gd name="T27" fmla="*/ 154 h 179"/>
                  <a:gd name="T28" fmla="*/ 25 w 97"/>
                  <a:gd name="T29" fmla="*/ 156 h 179"/>
                  <a:gd name="T30" fmla="*/ 26 w 97"/>
                  <a:gd name="T31" fmla="*/ 156 h 179"/>
                  <a:gd name="T32" fmla="*/ 29 w 97"/>
                  <a:gd name="T33" fmla="*/ 158 h 179"/>
                  <a:gd name="T34" fmla="*/ 32 w 97"/>
                  <a:gd name="T35" fmla="*/ 160 h 179"/>
                  <a:gd name="T36" fmla="*/ 32 w 97"/>
                  <a:gd name="T37" fmla="*/ 160 h 179"/>
                  <a:gd name="T38" fmla="*/ 34 w 97"/>
                  <a:gd name="T39" fmla="*/ 163 h 179"/>
                  <a:gd name="T40" fmla="*/ 34 w 97"/>
                  <a:gd name="T41" fmla="*/ 163 h 179"/>
                  <a:gd name="T42" fmla="*/ 65 w 97"/>
                  <a:gd name="T43" fmla="*/ 17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179">
                    <a:moveTo>
                      <a:pt x="30" y="72"/>
                    </a:moveTo>
                    <a:cubicBezTo>
                      <a:pt x="40" y="74"/>
                      <a:pt x="51" y="75"/>
                      <a:pt x="61" y="76"/>
                    </a:cubicBezTo>
                    <a:cubicBezTo>
                      <a:pt x="66" y="76"/>
                      <a:pt x="69" y="70"/>
                      <a:pt x="71" y="68"/>
                    </a:cubicBezTo>
                    <a:cubicBezTo>
                      <a:pt x="76" y="60"/>
                      <a:pt x="80" y="52"/>
                      <a:pt x="83" y="43"/>
                    </a:cubicBezTo>
                    <a:cubicBezTo>
                      <a:pt x="84" y="41"/>
                      <a:pt x="97" y="5"/>
                      <a:pt x="90" y="4"/>
                    </a:cubicBezTo>
                    <a:cubicBezTo>
                      <a:pt x="79" y="3"/>
                      <a:pt x="69" y="2"/>
                      <a:pt x="58" y="1"/>
                    </a:cubicBezTo>
                    <a:cubicBezTo>
                      <a:pt x="54" y="0"/>
                      <a:pt x="50" y="6"/>
                      <a:pt x="49" y="9"/>
                    </a:cubicBezTo>
                    <a:cubicBezTo>
                      <a:pt x="44" y="17"/>
                      <a:pt x="40" y="25"/>
                      <a:pt x="36" y="34"/>
                    </a:cubicBezTo>
                    <a:cubicBezTo>
                      <a:pt x="35" y="36"/>
                      <a:pt x="22" y="72"/>
                      <a:pt x="30" y="72"/>
                    </a:cubicBezTo>
                    <a:close/>
                    <a:moveTo>
                      <a:pt x="65" y="171"/>
                    </a:moveTo>
                    <a:cubicBezTo>
                      <a:pt x="77" y="162"/>
                      <a:pt x="89" y="144"/>
                      <a:pt x="85" y="128"/>
                    </a:cubicBezTo>
                    <a:cubicBezTo>
                      <a:pt x="79" y="109"/>
                      <a:pt x="64" y="97"/>
                      <a:pt x="44" y="94"/>
                    </a:cubicBezTo>
                    <a:cubicBezTo>
                      <a:pt x="28" y="92"/>
                      <a:pt x="14" y="106"/>
                      <a:pt x="8" y="119"/>
                    </a:cubicBezTo>
                    <a:cubicBezTo>
                      <a:pt x="3" y="129"/>
                      <a:pt x="0" y="152"/>
                      <a:pt x="16" y="154"/>
                    </a:cubicBezTo>
                    <a:cubicBezTo>
                      <a:pt x="19" y="154"/>
                      <a:pt x="22" y="155"/>
                      <a:pt x="25" y="156"/>
                    </a:cubicBezTo>
                    <a:cubicBezTo>
                      <a:pt x="25" y="156"/>
                      <a:pt x="25" y="156"/>
                      <a:pt x="26" y="156"/>
                    </a:cubicBezTo>
                    <a:cubicBezTo>
                      <a:pt x="27" y="157"/>
                      <a:pt x="28" y="157"/>
                      <a:pt x="29" y="158"/>
                    </a:cubicBezTo>
                    <a:cubicBezTo>
                      <a:pt x="30" y="159"/>
                      <a:pt x="31" y="159"/>
                      <a:pt x="32" y="160"/>
                    </a:cubicBezTo>
                    <a:cubicBezTo>
                      <a:pt x="32" y="160"/>
                      <a:pt x="32" y="160"/>
                      <a:pt x="32" y="160"/>
                    </a:cubicBezTo>
                    <a:cubicBezTo>
                      <a:pt x="33" y="161"/>
                      <a:pt x="33" y="162"/>
                      <a:pt x="34" y="163"/>
                    </a:cubicBezTo>
                    <a:cubicBezTo>
                      <a:pt x="34" y="163"/>
                      <a:pt x="34" y="163"/>
                      <a:pt x="34" y="163"/>
                    </a:cubicBezTo>
                    <a:cubicBezTo>
                      <a:pt x="38" y="179"/>
                      <a:pt x="54" y="178"/>
                      <a:pt x="65" y="171"/>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111">
                <a:extLst>
                  <a:ext uri="{FF2B5EF4-FFF2-40B4-BE49-F238E27FC236}">
                    <a16:creationId xmlns:a16="http://schemas.microsoft.com/office/drawing/2014/main" id="{9F064843-A668-4321-BDDD-8805FCF9A3F6}"/>
                  </a:ext>
                </a:extLst>
              </p:cNvPr>
              <p:cNvSpPr>
                <a:spLocks/>
              </p:cNvSpPr>
              <p:nvPr/>
            </p:nvSpPr>
            <p:spPr bwMode="auto">
              <a:xfrm>
                <a:off x="8606737" y="1091402"/>
                <a:ext cx="366060" cy="564869"/>
              </a:xfrm>
              <a:custGeom>
                <a:avLst/>
                <a:gdLst>
                  <a:gd name="T0" fmla="*/ 28 w 118"/>
                  <a:gd name="T1" fmla="*/ 12 h 182"/>
                  <a:gd name="T2" fmla="*/ 30 w 118"/>
                  <a:gd name="T3" fmla="*/ 13 h 182"/>
                  <a:gd name="T4" fmla="*/ 100 w 118"/>
                  <a:gd name="T5" fmla="*/ 51 h 182"/>
                  <a:gd name="T6" fmla="*/ 24 w 118"/>
                  <a:gd name="T7" fmla="*/ 139 h 182"/>
                  <a:gd name="T8" fmla="*/ 0 w 118"/>
                  <a:gd name="T9" fmla="*/ 172 h 182"/>
                  <a:gd name="T10" fmla="*/ 10 w 118"/>
                  <a:gd name="T11" fmla="*/ 182 h 182"/>
                  <a:gd name="T12" fmla="*/ 25 w 118"/>
                  <a:gd name="T13" fmla="*/ 160 h 182"/>
                  <a:gd name="T14" fmla="*/ 32 w 118"/>
                  <a:gd name="T15" fmla="*/ 149 h 182"/>
                  <a:gd name="T16" fmla="*/ 111 w 118"/>
                  <a:gd name="T17" fmla="*/ 56 h 182"/>
                  <a:gd name="T18" fmla="*/ 112 w 118"/>
                  <a:gd name="T19" fmla="*/ 54 h 182"/>
                  <a:gd name="T20" fmla="*/ 114 w 118"/>
                  <a:gd name="T21" fmla="*/ 43 h 182"/>
                  <a:gd name="T22" fmla="*/ 106 w 118"/>
                  <a:gd name="T23" fmla="*/ 36 h 182"/>
                  <a:gd name="T24" fmla="*/ 103 w 118"/>
                  <a:gd name="T25" fmla="*/ 34 h 182"/>
                  <a:gd name="T26" fmla="*/ 103 w 118"/>
                  <a:gd name="T27" fmla="*/ 34 h 182"/>
                  <a:gd name="T28" fmla="*/ 51 w 118"/>
                  <a:gd name="T29" fmla="*/ 3 h 182"/>
                  <a:gd name="T30" fmla="*/ 37 w 118"/>
                  <a:gd name="T31" fmla="*/ 0 h 182"/>
                  <a:gd name="T32" fmla="*/ 30 w 118"/>
                  <a:gd name="T33" fmla="*/ 0 h 182"/>
                  <a:gd name="T34" fmla="*/ 28 w 118"/>
                  <a:gd name="T35" fmla="*/ 1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182">
                    <a:moveTo>
                      <a:pt x="28" y="12"/>
                    </a:moveTo>
                    <a:cubicBezTo>
                      <a:pt x="29" y="12"/>
                      <a:pt x="29" y="13"/>
                      <a:pt x="30" y="13"/>
                    </a:cubicBezTo>
                    <a:cubicBezTo>
                      <a:pt x="51" y="29"/>
                      <a:pt x="76" y="40"/>
                      <a:pt x="100" y="51"/>
                    </a:cubicBezTo>
                    <a:cubicBezTo>
                      <a:pt x="81" y="85"/>
                      <a:pt x="47" y="107"/>
                      <a:pt x="24" y="139"/>
                    </a:cubicBezTo>
                    <a:cubicBezTo>
                      <a:pt x="16" y="150"/>
                      <a:pt x="8" y="161"/>
                      <a:pt x="0" y="172"/>
                    </a:cubicBezTo>
                    <a:cubicBezTo>
                      <a:pt x="3" y="175"/>
                      <a:pt x="7" y="178"/>
                      <a:pt x="10" y="182"/>
                    </a:cubicBezTo>
                    <a:cubicBezTo>
                      <a:pt x="15" y="174"/>
                      <a:pt x="20" y="167"/>
                      <a:pt x="25" y="160"/>
                    </a:cubicBezTo>
                    <a:cubicBezTo>
                      <a:pt x="27" y="156"/>
                      <a:pt x="29" y="153"/>
                      <a:pt x="32" y="149"/>
                    </a:cubicBezTo>
                    <a:cubicBezTo>
                      <a:pt x="55" y="115"/>
                      <a:pt x="91" y="92"/>
                      <a:pt x="111" y="56"/>
                    </a:cubicBezTo>
                    <a:cubicBezTo>
                      <a:pt x="112" y="55"/>
                      <a:pt x="112" y="55"/>
                      <a:pt x="112" y="54"/>
                    </a:cubicBezTo>
                    <a:cubicBezTo>
                      <a:pt x="116" y="53"/>
                      <a:pt x="118" y="46"/>
                      <a:pt x="114" y="43"/>
                    </a:cubicBezTo>
                    <a:cubicBezTo>
                      <a:pt x="111" y="41"/>
                      <a:pt x="109" y="38"/>
                      <a:pt x="106" y="36"/>
                    </a:cubicBezTo>
                    <a:cubicBezTo>
                      <a:pt x="105" y="35"/>
                      <a:pt x="105" y="35"/>
                      <a:pt x="103" y="34"/>
                    </a:cubicBezTo>
                    <a:cubicBezTo>
                      <a:pt x="103" y="34"/>
                      <a:pt x="103" y="34"/>
                      <a:pt x="103" y="34"/>
                    </a:cubicBezTo>
                    <a:cubicBezTo>
                      <a:pt x="87" y="21"/>
                      <a:pt x="68" y="13"/>
                      <a:pt x="51" y="3"/>
                    </a:cubicBezTo>
                    <a:cubicBezTo>
                      <a:pt x="47" y="1"/>
                      <a:pt x="41" y="1"/>
                      <a:pt x="37" y="0"/>
                    </a:cubicBezTo>
                    <a:cubicBezTo>
                      <a:pt x="36" y="0"/>
                      <a:pt x="29" y="0"/>
                      <a:pt x="30" y="0"/>
                    </a:cubicBezTo>
                    <a:cubicBezTo>
                      <a:pt x="25" y="2"/>
                      <a:pt x="23" y="9"/>
                      <a:pt x="28" y="12"/>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112">
                <a:extLst>
                  <a:ext uri="{FF2B5EF4-FFF2-40B4-BE49-F238E27FC236}">
                    <a16:creationId xmlns:a16="http://schemas.microsoft.com/office/drawing/2014/main" id="{5B66FC98-E839-439B-B496-3A8C160330EC}"/>
                  </a:ext>
                </a:extLst>
              </p:cNvPr>
              <p:cNvSpPr>
                <a:spLocks/>
              </p:cNvSpPr>
              <p:nvPr/>
            </p:nvSpPr>
            <p:spPr bwMode="auto">
              <a:xfrm>
                <a:off x="8758210" y="1134004"/>
                <a:ext cx="124650" cy="93092"/>
              </a:xfrm>
              <a:custGeom>
                <a:avLst/>
                <a:gdLst>
                  <a:gd name="T0" fmla="*/ 31 w 40"/>
                  <a:gd name="T1" fmla="*/ 10 h 30"/>
                  <a:gd name="T2" fmla="*/ 22 w 40"/>
                  <a:gd name="T3" fmla="*/ 5 h 30"/>
                  <a:gd name="T4" fmla="*/ 6 w 40"/>
                  <a:gd name="T5" fmla="*/ 1 h 30"/>
                  <a:gd name="T6" fmla="*/ 0 w 40"/>
                  <a:gd name="T7" fmla="*/ 3 h 30"/>
                  <a:gd name="T8" fmla="*/ 2 w 40"/>
                  <a:gd name="T9" fmla="*/ 11 h 30"/>
                  <a:gd name="T10" fmla="*/ 18 w 40"/>
                  <a:gd name="T11" fmla="*/ 26 h 30"/>
                  <a:gd name="T12" fmla="*/ 33 w 40"/>
                  <a:gd name="T13" fmla="*/ 29 h 30"/>
                  <a:gd name="T14" fmla="*/ 39 w 40"/>
                  <a:gd name="T15" fmla="*/ 27 h 30"/>
                  <a:gd name="T16" fmla="*/ 38 w 40"/>
                  <a:gd name="T17" fmla="*/ 19 h 30"/>
                  <a:gd name="T18" fmla="*/ 31 w 40"/>
                  <a:gd name="T19"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0">
                    <a:moveTo>
                      <a:pt x="31" y="10"/>
                    </a:moveTo>
                    <a:cubicBezTo>
                      <a:pt x="28" y="8"/>
                      <a:pt x="25" y="6"/>
                      <a:pt x="22" y="5"/>
                    </a:cubicBezTo>
                    <a:cubicBezTo>
                      <a:pt x="17" y="4"/>
                      <a:pt x="11" y="3"/>
                      <a:pt x="6" y="1"/>
                    </a:cubicBezTo>
                    <a:cubicBezTo>
                      <a:pt x="2" y="0"/>
                      <a:pt x="1" y="2"/>
                      <a:pt x="0" y="3"/>
                    </a:cubicBezTo>
                    <a:cubicBezTo>
                      <a:pt x="0" y="5"/>
                      <a:pt x="0" y="8"/>
                      <a:pt x="2" y="11"/>
                    </a:cubicBezTo>
                    <a:cubicBezTo>
                      <a:pt x="3" y="13"/>
                      <a:pt x="9" y="23"/>
                      <a:pt x="18" y="26"/>
                    </a:cubicBezTo>
                    <a:cubicBezTo>
                      <a:pt x="23" y="27"/>
                      <a:pt x="29" y="28"/>
                      <a:pt x="33" y="29"/>
                    </a:cubicBezTo>
                    <a:cubicBezTo>
                      <a:pt x="37" y="30"/>
                      <a:pt x="38" y="29"/>
                      <a:pt x="39" y="27"/>
                    </a:cubicBezTo>
                    <a:cubicBezTo>
                      <a:pt x="40" y="25"/>
                      <a:pt x="39" y="23"/>
                      <a:pt x="38" y="19"/>
                    </a:cubicBezTo>
                    <a:cubicBezTo>
                      <a:pt x="36" y="17"/>
                      <a:pt x="34" y="14"/>
                      <a:pt x="31" y="10"/>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113">
                <a:extLst>
                  <a:ext uri="{FF2B5EF4-FFF2-40B4-BE49-F238E27FC236}">
                    <a16:creationId xmlns:a16="http://schemas.microsoft.com/office/drawing/2014/main" id="{0A8F84B8-AFAA-4A2D-A4F9-DEB32A42AA36}"/>
                  </a:ext>
                </a:extLst>
              </p:cNvPr>
              <p:cNvSpPr>
                <a:spLocks/>
              </p:cNvSpPr>
              <p:nvPr/>
            </p:nvSpPr>
            <p:spPr bwMode="auto">
              <a:xfrm>
                <a:off x="8895483" y="1995507"/>
                <a:ext cx="538046" cy="361326"/>
              </a:xfrm>
              <a:custGeom>
                <a:avLst/>
                <a:gdLst>
                  <a:gd name="T0" fmla="*/ 143 w 173"/>
                  <a:gd name="T1" fmla="*/ 114 h 116"/>
                  <a:gd name="T2" fmla="*/ 149 w 173"/>
                  <a:gd name="T3" fmla="*/ 108 h 116"/>
                  <a:gd name="T4" fmla="*/ 157 w 173"/>
                  <a:gd name="T5" fmla="*/ 97 h 116"/>
                  <a:gd name="T6" fmla="*/ 171 w 173"/>
                  <a:gd name="T7" fmla="*/ 38 h 116"/>
                  <a:gd name="T8" fmla="*/ 171 w 173"/>
                  <a:gd name="T9" fmla="*/ 38 h 116"/>
                  <a:gd name="T10" fmla="*/ 172 w 173"/>
                  <a:gd name="T11" fmla="*/ 34 h 116"/>
                  <a:gd name="T12" fmla="*/ 172 w 173"/>
                  <a:gd name="T13" fmla="*/ 24 h 116"/>
                  <a:gd name="T14" fmla="*/ 163 w 173"/>
                  <a:gd name="T15" fmla="*/ 17 h 116"/>
                  <a:gd name="T16" fmla="*/ 162 w 173"/>
                  <a:gd name="T17" fmla="*/ 17 h 116"/>
                  <a:gd name="T18" fmla="*/ 39 w 173"/>
                  <a:gd name="T19" fmla="*/ 8 h 116"/>
                  <a:gd name="T20" fmla="*/ 27 w 173"/>
                  <a:gd name="T21" fmla="*/ 5 h 116"/>
                  <a:gd name="T22" fmla="*/ 1 w 173"/>
                  <a:gd name="T23" fmla="*/ 0 h 116"/>
                  <a:gd name="T24" fmla="*/ 0 w 173"/>
                  <a:gd name="T25" fmla="*/ 14 h 116"/>
                  <a:gd name="T26" fmla="*/ 41 w 173"/>
                  <a:gd name="T27" fmla="*/ 20 h 116"/>
                  <a:gd name="T28" fmla="*/ 157 w 173"/>
                  <a:gd name="T29" fmla="*/ 28 h 116"/>
                  <a:gd name="T30" fmla="*/ 134 w 173"/>
                  <a:gd name="T31" fmla="*/ 104 h 116"/>
                  <a:gd name="T32" fmla="*/ 134 w 173"/>
                  <a:gd name="T33" fmla="*/ 107 h 116"/>
                  <a:gd name="T34" fmla="*/ 143 w 173"/>
                  <a:gd name="T35"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16">
                    <a:moveTo>
                      <a:pt x="143" y="114"/>
                    </a:moveTo>
                    <a:cubicBezTo>
                      <a:pt x="144" y="114"/>
                      <a:pt x="149" y="109"/>
                      <a:pt x="149" y="108"/>
                    </a:cubicBezTo>
                    <a:cubicBezTo>
                      <a:pt x="152" y="105"/>
                      <a:pt x="155" y="101"/>
                      <a:pt x="157" y="97"/>
                    </a:cubicBezTo>
                    <a:cubicBezTo>
                      <a:pt x="162" y="77"/>
                      <a:pt x="169" y="58"/>
                      <a:pt x="171" y="38"/>
                    </a:cubicBezTo>
                    <a:cubicBezTo>
                      <a:pt x="171" y="38"/>
                      <a:pt x="171" y="38"/>
                      <a:pt x="171" y="38"/>
                    </a:cubicBezTo>
                    <a:cubicBezTo>
                      <a:pt x="172" y="36"/>
                      <a:pt x="172" y="35"/>
                      <a:pt x="172" y="34"/>
                    </a:cubicBezTo>
                    <a:cubicBezTo>
                      <a:pt x="172" y="31"/>
                      <a:pt x="172" y="27"/>
                      <a:pt x="172" y="24"/>
                    </a:cubicBezTo>
                    <a:cubicBezTo>
                      <a:pt x="173" y="19"/>
                      <a:pt x="167" y="15"/>
                      <a:pt x="163" y="17"/>
                    </a:cubicBezTo>
                    <a:cubicBezTo>
                      <a:pt x="163" y="17"/>
                      <a:pt x="162" y="17"/>
                      <a:pt x="162" y="17"/>
                    </a:cubicBezTo>
                    <a:cubicBezTo>
                      <a:pt x="122" y="6"/>
                      <a:pt x="80" y="15"/>
                      <a:pt x="39" y="8"/>
                    </a:cubicBezTo>
                    <a:cubicBezTo>
                      <a:pt x="35" y="7"/>
                      <a:pt x="31" y="6"/>
                      <a:pt x="27" y="5"/>
                    </a:cubicBezTo>
                    <a:cubicBezTo>
                      <a:pt x="18" y="3"/>
                      <a:pt x="10" y="1"/>
                      <a:pt x="1" y="0"/>
                    </a:cubicBezTo>
                    <a:cubicBezTo>
                      <a:pt x="1" y="5"/>
                      <a:pt x="1" y="10"/>
                      <a:pt x="0" y="14"/>
                    </a:cubicBezTo>
                    <a:cubicBezTo>
                      <a:pt x="14" y="16"/>
                      <a:pt x="28" y="18"/>
                      <a:pt x="41" y="20"/>
                    </a:cubicBezTo>
                    <a:cubicBezTo>
                      <a:pt x="79" y="27"/>
                      <a:pt x="120" y="18"/>
                      <a:pt x="157" y="28"/>
                    </a:cubicBezTo>
                    <a:cubicBezTo>
                      <a:pt x="148" y="53"/>
                      <a:pt x="138" y="78"/>
                      <a:pt x="134" y="104"/>
                    </a:cubicBezTo>
                    <a:cubicBezTo>
                      <a:pt x="134" y="105"/>
                      <a:pt x="134" y="106"/>
                      <a:pt x="134" y="107"/>
                    </a:cubicBezTo>
                    <a:cubicBezTo>
                      <a:pt x="133" y="112"/>
                      <a:pt x="139" y="116"/>
                      <a:pt x="143" y="114"/>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114">
                <a:extLst>
                  <a:ext uri="{FF2B5EF4-FFF2-40B4-BE49-F238E27FC236}">
                    <a16:creationId xmlns:a16="http://schemas.microsoft.com/office/drawing/2014/main" id="{4C910D45-3B20-4451-9488-4589B3D1C536}"/>
                  </a:ext>
                </a:extLst>
              </p:cNvPr>
              <p:cNvSpPr>
                <a:spLocks/>
              </p:cNvSpPr>
              <p:nvPr/>
            </p:nvSpPr>
            <p:spPr bwMode="auto">
              <a:xfrm>
                <a:off x="9321501" y="2129624"/>
                <a:ext cx="77315" cy="143583"/>
              </a:xfrm>
              <a:custGeom>
                <a:avLst/>
                <a:gdLst>
                  <a:gd name="T0" fmla="*/ 23 w 25"/>
                  <a:gd name="T1" fmla="*/ 7 h 46"/>
                  <a:gd name="T2" fmla="*/ 18 w 25"/>
                  <a:gd name="T3" fmla="*/ 0 h 46"/>
                  <a:gd name="T4" fmla="*/ 13 w 25"/>
                  <a:gd name="T5" fmla="*/ 3 h 46"/>
                  <a:gd name="T6" fmla="*/ 5 w 25"/>
                  <a:gd name="T7" fmla="*/ 17 h 46"/>
                  <a:gd name="T8" fmla="*/ 4 w 25"/>
                  <a:gd name="T9" fmla="*/ 38 h 46"/>
                  <a:gd name="T10" fmla="*/ 9 w 25"/>
                  <a:gd name="T11" fmla="*/ 45 h 46"/>
                  <a:gd name="T12" fmla="*/ 14 w 25"/>
                  <a:gd name="T13" fmla="*/ 42 h 46"/>
                  <a:gd name="T14" fmla="*/ 22 w 25"/>
                  <a:gd name="T15" fmla="*/ 28 h 46"/>
                  <a:gd name="T16" fmla="*/ 25 w 25"/>
                  <a:gd name="T17" fmla="*/ 18 h 46"/>
                  <a:gd name="T18" fmla="*/ 23 w 25"/>
                  <a:gd name="T19"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46">
                    <a:moveTo>
                      <a:pt x="23" y="7"/>
                    </a:moveTo>
                    <a:cubicBezTo>
                      <a:pt x="22" y="3"/>
                      <a:pt x="20" y="1"/>
                      <a:pt x="18" y="0"/>
                    </a:cubicBezTo>
                    <a:cubicBezTo>
                      <a:pt x="17" y="0"/>
                      <a:pt x="15" y="0"/>
                      <a:pt x="13" y="3"/>
                    </a:cubicBezTo>
                    <a:cubicBezTo>
                      <a:pt x="10" y="7"/>
                      <a:pt x="8" y="12"/>
                      <a:pt x="5" y="17"/>
                    </a:cubicBezTo>
                    <a:cubicBezTo>
                      <a:pt x="0" y="25"/>
                      <a:pt x="3" y="36"/>
                      <a:pt x="4" y="38"/>
                    </a:cubicBezTo>
                    <a:cubicBezTo>
                      <a:pt x="5" y="42"/>
                      <a:pt x="7" y="44"/>
                      <a:pt x="9" y="45"/>
                    </a:cubicBezTo>
                    <a:cubicBezTo>
                      <a:pt x="10" y="45"/>
                      <a:pt x="12" y="46"/>
                      <a:pt x="14" y="42"/>
                    </a:cubicBezTo>
                    <a:cubicBezTo>
                      <a:pt x="17" y="37"/>
                      <a:pt x="19" y="32"/>
                      <a:pt x="22" y="28"/>
                    </a:cubicBezTo>
                    <a:cubicBezTo>
                      <a:pt x="24" y="26"/>
                      <a:pt x="25" y="21"/>
                      <a:pt x="25" y="18"/>
                    </a:cubicBezTo>
                    <a:cubicBezTo>
                      <a:pt x="25" y="13"/>
                      <a:pt x="24" y="9"/>
                      <a:pt x="23" y="7"/>
                    </a:cubicBezTo>
                    <a:close/>
                  </a:path>
                </a:pathLst>
              </a:custGeom>
              <a:solidFill>
                <a:srgbClr val="A18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115">
                <a:extLst>
                  <a:ext uri="{FF2B5EF4-FFF2-40B4-BE49-F238E27FC236}">
                    <a16:creationId xmlns:a16="http://schemas.microsoft.com/office/drawing/2014/main" id="{3F8BB0C4-36EB-4659-8CEE-9F3782A53C78}"/>
                  </a:ext>
                </a:extLst>
              </p:cNvPr>
              <p:cNvSpPr>
                <a:spLocks/>
              </p:cNvSpPr>
              <p:nvPr/>
            </p:nvSpPr>
            <p:spPr bwMode="auto">
              <a:xfrm>
                <a:off x="8450530" y="1335968"/>
                <a:ext cx="640605" cy="927773"/>
              </a:xfrm>
              <a:custGeom>
                <a:avLst/>
                <a:gdLst>
                  <a:gd name="T0" fmla="*/ 44 w 206"/>
                  <a:gd name="T1" fmla="*/ 54 h 298"/>
                  <a:gd name="T2" fmla="*/ 5 w 206"/>
                  <a:gd name="T3" fmla="*/ 99 h 298"/>
                  <a:gd name="T4" fmla="*/ 132 w 206"/>
                  <a:gd name="T5" fmla="*/ 262 h 298"/>
                  <a:gd name="T6" fmla="*/ 179 w 206"/>
                  <a:gd name="T7" fmla="*/ 235 h 298"/>
                  <a:gd name="T8" fmla="*/ 174 w 206"/>
                  <a:gd name="T9" fmla="*/ 208 h 298"/>
                  <a:gd name="T10" fmla="*/ 180 w 206"/>
                  <a:gd name="T11" fmla="*/ 196 h 298"/>
                  <a:gd name="T12" fmla="*/ 191 w 206"/>
                  <a:gd name="T13" fmla="*/ 182 h 298"/>
                  <a:gd name="T14" fmla="*/ 181 w 206"/>
                  <a:gd name="T15" fmla="*/ 162 h 298"/>
                  <a:gd name="T16" fmla="*/ 149 w 206"/>
                  <a:gd name="T17" fmla="*/ 155 h 298"/>
                  <a:gd name="T18" fmla="*/ 153 w 206"/>
                  <a:gd name="T19" fmla="*/ 114 h 298"/>
                  <a:gd name="T20" fmla="*/ 124 w 206"/>
                  <a:gd name="T21" fmla="*/ 101 h 298"/>
                  <a:gd name="T22" fmla="*/ 111 w 206"/>
                  <a:gd name="T23" fmla="*/ 90 h 298"/>
                  <a:gd name="T24" fmla="*/ 123 w 206"/>
                  <a:gd name="T25" fmla="*/ 59 h 298"/>
                  <a:gd name="T26" fmla="*/ 44 w 206"/>
                  <a:gd name="T27" fmla="*/ 5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98">
                    <a:moveTo>
                      <a:pt x="44" y="54"/>
                    </a:moveTo>
                    <a:cubicBezTo>
                      <a:pt x="31" y="38"/>
                      <a:pt x="0" y="0"/>
                      <a:pt x="5" y="99"/>
                    </a:cubicBezTo>
                    <a:cubicBezTo>
                      <a:pt x="5" y="101"/>
                      <a:pt x="105" y="245"/>
                      <a:pt x="132" y="262"/>
                    </a:cubicBezTo>
                    <a:cubicBezTo>
                      <a:pt x="192" y="298"/>
                      <a:pt x="191" y="264"/>
                      <a:pt x="179" y="235"/>
                    </a:cubicBezTo>
                    <a:cubicBezTo>
                      <a:pt x="193" y="227"/>
                      <a:pt x="206" y="204"/>
                      <a:pt x="174" y="208"/>
                    </a:cubicBezTo>
                    <a:cubicBezTo>
                      <a:pt x="165" y="209"/>
                      <a:pt x="173" y="203"/>
                      <a:pt x="180" y="196"/>
                    </a:cubicBezTo>
                    <a:cubicBezTo>
                      <a:pt x="185" y="192"/>
                      <a:pt x="188" y="187"/>
                      <a:pt x="191" y="182"/>
                    </a:cubicBezTo>
                    <a:cubicBezTo>
                      <a:pt x="200" y="169"/>
                      <a:pt x="189" y="164"/>
                      <a:pt x="181" y="162"/>
                    </a:cubicBezTo>
                    <a:cubicBezTo>
                      <a:pt x="170" y="160"/>
                      <a:pt x="156" y="160"/>
                      <a:pt x="149" y="155"/>
                    </a:cubicBezTo>
                    <a:cubicBezTo>
                      <a:pt x="138" y="148"/>
                      <a:pt x="152" y="128"/>
                      <a:pt x="153" y="114"/>
                    </a:cubicBezTo>
                    <a:cubicBezTo>
                      <a:pt x="155" y="99"/>
                      <a:pt x="139" y="100"/>
                      <a:pt x="124" y="101"/>
                    </a:cubicBezTo>
                    <a:cubicBezTo>
                      <a:pt x="120" y="101"/>
                      <a:pt x="100" y="100"/>
                      <a:pt x="111" y="90"/>
                    </a:cubicBezTo>
                    <a:cubicBezTo>
                      <a:pt x="120" y="81"/>
                      <a:pt x="123" y="59"/>
                      <a:pt x="123" y="59"/>
                    </a:cubicBezTo>
                    <a:cubicBezTo>
                      <a:pt x="61" y="17"/>
                      <a:pt x="61" y="75"/>
                      <a:pt x="44" y="54"/>
                    </a:cubicBezTo>
                    <a:close/>
                  </a:path>
                </a:pathLst>
              </a:custGeom>
              <a:solidFill>
                <a:srgbClr val="058E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116">
                <a:extLst>
                  <a:ext uri="{FF2B5EF4-FFF2-40B4-BE49-F238E27FC236}">
                    <a16:creationId xmlns:a16="http://schemas.microsoft.com/office/drawing/2014/main" id="{D10014A5-81B9-4626-98CE-96937DCDEEB6}"/>
                  </a:ext>
                </a:extLst>
              </p:cNvPr>
              <p:cNvSpPr>
                <a:spLocks/>
              </p:cNvSpPr>
              <p:nvPr/>
            </p:nvSpPr>
            <p:spPr bwMode="auto">
              <a:xfrm>
                <a:off x="7691586" y="1572645"/>
                <a:ext cx="1216519" cy="1191273"/>
              </a:xfrm>
              <a:custGeom>
                <a:avLst/>
                <a:gdLst>
                  <a:gd name="T0" fmla="*/ 17 w 391"/>
                  <a:gd name="T1" fmla="*/ 10 h 383"/>
                  <a:gd name="T2" fmla="*/ 25 w 391"/>
                  <a:gd name="T3" fmla="*/ 31 h 383"/>
                  <a:gd name="T4" fmla="*/ 6 w 391"/>
                  <a:gd name="T5" fmla="*/ 23 h 383"/>
                  <a:gd name="T6" fmla="*/ 3 w 391"/>
                  <a:gd name="T7" fmla="*/ 28 h 383"/>
                  <a:gd name="T8" fmla="*/ 26 w 391"/>
                  <a:gd name="T9" fmla="*/ 38 h 383"/>
                  <a:gd name="T10" fmla="*/ 68 w 391"/>
                  <a:gd name="T11" fmla="*/ 107 h 383"/>
                  <a:gd name="T12" fmla="*/ 80 w 391"/>
                  <a:gd name="T13" fmla="*/ 140 h 383"/>
                  <a:gd name="T14" fmla="*/ 82 w 391"/>
                  <a:gd name="T15" fmla="*/ 158 h 383"/>
                  <a:gd name="T16" fmla="*/ 100 w 391"/>
                  <a:gd name="T17" fmla="*/ 218 h 383"/>
                  <a:gd name="T18" fmla="*/ 109 w 391"/>
                  <a:gd name="T19" fmla="*/ 212 h 383"/>
                  <a:gd name="T20" fmla="*/ 104 w 391"/>
                  <a:gd name="T21" fmla="*/ 172 h 383"/>
                  <a:gd name="T22" fmla="*/ 244 w 391"/>
                  <a:gd name="T23" fmla="*/ 41 h 383"/>
                  <a:gd name="T24" fmla="*/ 333 w 391"/>
                  <a:gd name="T25" fmla="*/ 182 h 383"/>
                  <a:gd name="T26" fmla="*/ 207 w 391"/>
                  <a:gd name="T27" fmla="*/ 262 h 383"/>
                  <a:gd name="T28" fmla="*/ 156 w 391"/>
                  <a:gd name="T29" fmla="*/ 260 h 383"/>
                  <a:gd name="T30" fmla="*/ 134 w 391"/>
                  <a:gd name="T31" fmla="*/ 263 h 383"/>
                  <a:gd name="T32" fmla="*/ 184 w 391"/>
                  <a:gd name="T33" fmla="*/ 296 h 383"/>
                  <a:gd name="T34" fmla="*/ 196 w 391"/>
                  <a:gd name="T35" fmla="*/ 296 h 383"/>
                  <a:gd name="T36" fmla="*/ 196 w 391"/>
                  <a:gd name="T37" fmla="*/ 296 h 383"/>
                  <a:gd name="T38" fmla="*/ 226 w 391"/>
                  <a:gd name="T39" fmla="*/ 301 h 383"/>
                  <a:gd name="T40" fmla="*/ 226 w 391"/>
                  <a:gd name="T41" fmla="*/ 301 h 383"/>
                  <a:gd name="T42" fmla="*/ 317 w 391"/>
                  <a:gd name="T43" fmla="*/ 351 h 383"/>
                  <a:gd name="T44" fmla="*/ 317 w 391"/>
                  <a:gd name="T45" fmla="*/ 356 h 383"/>
                  <a:gd name="T46" fmla="*/ 317 w 391"/>
                  <a:gd name="T47" fmla="*/ 375 h 383"/>
                  <a:gd name="T48" fmla="*/ 317 w 391"/>
                  <a:gd name="T49" fmla="*/ 381 h 383"/>
                  <a:gd name="T50" fmla="*/ 325 w 391"/>
                  <a:gd name="T51" fmla="*/ 378 h 383"/>
                  <a:gd name="T52" fmla="*/ 329 w 391"/>
                  <a:gd name="T53" fmla="*/ 359 h 383"/>
                  <a:gd name="T54" fmla="*/ 340 w 391"/>
                  <a:gd name="T55" fmla="*/ 365 h 383"/>
                  <a:gd name="T56" fmla="*/ 348 w 391"/>
                  <a:gd name="T57" fmla="*/ 364 h 383"/>
                  <a:gd name="T58" fmla="*/ 345 w 391"/>
                  <a:gd name="T59" fmla="*/ 357 h 383"/>
                  <a:gd name="T60" fmla="*/ 336 w 391"/>
                  <a:gd name="T61" fmla="*/ 349 h 383"/>
                  <a:gd name="T62" fmla="*/ 351 w 391"/>
                  <a:gd name="T63" fmla="*/ 343 h 383"/>
                  <a:gd name="T64" fmla="*/ 345 w 391"/>
                  <a:gd name="T65" fmla="*/ 338 h 383"/>
                  <a:gd name="T66" fmla="*/ 326 w 391"/>
                  <a:gd name="T67" fmla="*/ 343 h 383"/>
                  <a:gd name="T68" fmla="*/ 232 w 391"/>
                  <a:gd name="T69" fmla="*/ 290 h 383"/>
                  <a:gd name="T70" fmla="*/ 232 w 391"/>
                  <a:gd name="T71" fmla="*/ 290 h 383"/>
                  <a:gd name="T72" fmla="*/ 212 w 391"/>
                  <a:gd name="T73" fmla="*/ 281 h 383"/>
                  <a:gd name="T74" fmla="*/ 287 w 391"/>
                  <a:gd name="T75" fmla="*/ 235 h 383"/>
                  <a:gd name="T76" fmla="*/ 374 w 391"/>
                  <a:gd name="T77" fmla="*/ 173 h 383"/>
                  <a:gd name="T78" fmla="*/ 254 w 391"/>
                  <a:gd name="T79" fmla="*/ 29 h 383"/>
                  <a:gd name="T80" fmla="*/ 253 w 391"/>
                  <a:gd name="T81" fmla="*/ 28 h 383"/>
                  <a:gd name="T82" fmla="*/ 235 w 391"/>
                  <a:gd name="T83" fmla="*/ 28 h 383"/>
                  <a:gd name="T84" fmla="*/ 97 w 391"/>
                  <a:gd name="T85" fmla="*/ 157 h 383"/>
                  <a:gd name="T86" fmla="*/ 96 w 391"/>
                  <a:gd name="T87" fmla="*/ 154 h 383"/>
                  <a:gd name="T88" fmla="*/ 96 w 391"/>
                  <a:gd name="T89" fmla="*/ 154 h 383"/>
                  <a:gd name="T90" fmla="*/ 83 w 391"/>
                  <a:gd name="T91" fmla="*/ 118 h 383"/>
                  <a:gd name="T92" fmla="*/ 83 w 391"/>
                  <a:gd name="T93" fmla="*/ 117 h 383"/>
                  <a:gd name="T94" fmla="*/ 35 w 391"/>
                  <a:gd name="T95" fmla="*/ 36 h 383"/>
                  <a:gd name="T96" fmla="*/ 51 w 391"/>
                  <a:gd name="T97" fmla="*/ 17 h 383"/>
                  <a:gd name="T98" fmla="*/ 47 w 391"/>
                  <a:gd name="T99" fmla="*/ 11 h 383"/>
                  <a:gd name="T100" fmla="*/ 31 w 391"/>
                  <a:gd name="T101" fmla="*/ 27 h 383"/>
                  <a:gd name="T102" fmla="*/ 19 w 391"/>
                  <a:gd name="T103" fmla="*/ 4 h 383"/>
                  <a:gd name="T104" fmla="*/ 17 w 391"/>
                  <a:gd name="T105" fmla="*/ 1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1" h="383">
                    <a:moveTo>
                      <a:pt x="17" y="10"/>
                    </a:moveTo>
                    <a:cubicBezTo>
                      <a:pt x="23" y="18"/>
                      <a:pt x="24" y="18"/>
                      <a:pt x="25" y="31"/>
                    </a:cubicBezTo>
                    <a:cubicBezTo>
                      <a:pt x="17" y="27"/>
                      <a:pt x="16" y="25"/>
                      <a:pt x="6" y="23"/>
                    </a:cubicBezTo>
                    <a:cubicBezTo>
                      <a:pt x="2" y="22"/>
                      <a:pt x="0" y="26"/>
                      <a:pt x="3" y="28"/>
                    </a:cubicBezTo>
                    <a:cubicBezTo>
                      <a:pt x="13" y="33"/>
                      <a:pt x="15" y="35"/>
                      <a:pt x="26" y="38"/>
                    </a:cubicBezTo>
                    <a:cubicBezTo>
                      <a:pt x="28" y="39"/>
                      <a:pt x="56" y="84"/>
                      <a:pt x="68" y="107"/>
                    </a:cubicBezTo>
                    <a:cubicBezTo>
                      <a:pt x="74" y="118"/>
                      <a:pt x="78" y="130"/>
                      <a:pt x="80" y="140"/>
                    </a:cubicBezTo>
                    <a:cubicBezTo>
                      <a:pt x="81" y="147"/>
                      <a:pt x="81" y="154"/>
                      <a:pt x="82" y="158"/>
                    </a:cubicBezTo>
                    <a:cubicBezTo>
                      <a:pt x="82" y="173"/>
                      <a:pt x="81" y="189"/>
                      <a:pt x="100" y="218"/>
                    </a:cubicBezTo>
                    <a:cubicBezTo>
                      <a:pt x="104" y="223"/>
                      <a:pt x="112" y="217"/>
                      <a:pt x="109" y="212"/>
                    </a:cubicBezTo>
                    <a:cubicBezTo>
                      <a:pt x="101" y="199"/>
                      <a:pt x="99" y="187"/>
                      <a:pt x="104" y="172"/>
                    </a:cubicBezTo>
                    <a:cubicBezTo>
                      <a:pt x="118" y="166"/>
                      <a:pt x="203" y="98"/>
                      <a:pt x="244" y="41"/>
                    </a:cubicBezTo>
                    <a:cubicBezTo>
                      <a:pt x="285" y="87"/>
                      <a:pt x="302" y="129"/>
                      <a:pt x="333" y="182"/>
                    </a:cubicBezTo>
                    <a:cubicBezTo>
                      <a:pt x="323" y="184"/>
                      <a:pt x="217" y="256"/>
                      <a:pt x="207" y="262"/>
                    </a:cubicBezTo>
                    <a:cubicBezTo>
                      <a:pt x="204" y="265"/>
                      <a:pt x="174" y="277"/>
                      <a:pt x="156" y="260"/>
                    </a:cubicBezTo>
                    <a:cubicBezTo>
                      <a:pt x="153" y="257"/>
                      <a:pt x="138" y="257"/>
                      <a:pt x="134" y="263"/>
                    </a:cubicBezTo>
                    <a:cubicBezTo>
                      <a:pt x="134" y="263"/>
                      <a:pt x="159" y="292"/>
                      <a:pt x="184" y="296"/>
                    </a:cubicBezTo>
                    <a:cubicBezTo>
                      <a:pt x="188" y="296"/>
                      <a:pt x="192" y="297"/>
                      <a:pt x="196" y="296"/>
                    </a:cubicBezTo>
                    <a:cubicBezTo>
                      <a:pt x="196" y="296"/>
                      <a:pt x="196" y="296"/>
                      <a:pt x="196" y="296"/>
                    </a:cubicBezTo>
                    <a:cubicBezTo>
                      <a:pt x="204" y="296"/>
                      <a:pt x="226" y="301"/>
                      <a:pt x="226" y="301"/>
                    </a:cubicBezTo>
                    <a:cubicBezTo>
                      <a:pt x="226" y="301"/>
                      <a:pt x="226" y="301"/>
                      <a:pt x="226" y="301"/>
                    </a:cubicBezTo>
                    <a:cubicBezTo>
                      <a:pt x="264" y="314"/>
                      <a:pt x="308" y="318"/>
                      <a:pt x="317" y="351"/>
                    </a:cubicBezTo>
                    <a:cubicBezTo>
                      <a:pt x="317" y="351"/>
                      <a:pt x="317" y="355"/>
                      <a:pt x="317" y="356"/>
                    </a:cubicBezTo>
                    <a:cubicBezTo>
                      <a:pt x="319" y="363"/>
                      <a:pt x="321" y="369"/>
                      <a:pt x="317" y="375"/>
                    </a:cubicBezTo>
                    <a:cubicBezTo>
                      <a:pt x="315" y="377"/>
                      <a:pt x="315" y="380"/>
                      <a:pt x="317" y="381"/>
                    </a:cubicBezTo>
                    <a:cubicBezTo>
                      <a:pt x="320" y="383"/>
                      <a:pt x="323" y="381"/>
                      <a:pt x="325" y="378"/>
                    </a:cubicBezTo>
                    <a:cubicBezTo>
                      <a:pt x="328" y="372"/>
                      <a:pt x="329" y="365"/>
                      <a:pt x="329" y="359"/>
                    </a:cubicBezTo>
                    <a:cubicBezTo>
                      <a:pt x="333" y="360"/>
                      <a:pt x="336" y="362"/>
                      <a:pt x="340" y="365"/>
                    </a:cubicBezTo>
                    <a:cubicBezTo>
                      <a:pt x="342" y="367"/>
                      <a:pt x="347" y="366"/>
                      <a:pt x="348" y="364"/>
                    </a:cubicBezTo>
                    <a:cubicBezTo>
                      <a:pt x="350" y="361"/>
                      <a:pt x="347" y="359"/>
                      <a:pt x="345" y="357"/>
                    </a:cubicBezTo>
                    <a:cubicBezTo>
                      <a:pt x="342" y="355"/>
                      <a:pt x="339" y="351"/>
                      <a:pt x="336" y="349"/>
                    </a:cubicBezTo>
                    <a:cubicBezTo>
                      <a:pt x="341" y="348"/>
                      <a:pt x="343" y="348"/>
                      <a:pt x="351" y="343"/>
                    </a:cubicBezTo>
                    <a:cubicBezTo>
                      <a:pt x="356" y="340"/>
                      <a:pt x="349" y="337"/>
                      <a:pt x="345" y="338"/>
                    </a:cubicBezTo>
                    <a:cubicBezTo>
                      <a:pt x="332" y="342"/>
                      <a:pt x="333" y="340"/>
                      <a:pt x="326" y="343"/>
                    </a:cubicBezTo>
                    <a:cubicBezTo>
                      <a:pt x="309" y="305"/>
                      <a:pt x="268" y="301"/>
                      <a:pt x="232" y="290"/>
                    </a:cubicBezTo>
                    <a:cubicBezTo>
                      <a:pt x="232" y="290"/>
                      <a:pt x="232" y="290"/>
                      <a:pt x="232" y="290"/>
                    </a:cubicBezTo>
                    <a:cubicBezTo>
                      <a:pt x="221" y="286"/>
                      <a:pt x="215" y="282"/>
                      <a:pt x="212" y="281"/>
                    </a:cubicBezTo>
                    <a:cubicBezTo>
                      <a:pt x="237" y="264"/>
                      <a:pt x="260" y="247"/>
                      <a:pt x="287" y="235"/>
                    </a:cubicBezTo>
                    <a:cubicBezTo>
                      <a:pt x="319" y="220"/>
                      <a:pt x="391" y="199"/>
                      <a:pt x="374" y="173"/>
                    </a:cubicBezTo>
                    <a:cubicBezTo>
                      <a:pt x="372" y="169"/>
                      <a:pt x="317" y="76"/>
                      <a:pt x="254" y="29"/>
                    </a:cubicBezTo>
                    <a:cubicBezTo>
                      <a:pt x="254" y="28"/>
                      <a:pt x="253" y="28"/>
                      <a:pt x="253" y="28"/>
                    </a:cubicBezTo>
                    <a:cubicBezTo>
                      <a:pt x="251" y="23"/>
                      <a:pt x="240" y="18"/>
                      <a:pt x="235" y="28"/>
                    </a:cubicBezTo>
                    <a:cubicBezTo>
                      <a:pt x="199" y="85"/>
                      <a:pt x="147" y="113"/>
                      <a:pt x="97" y="157"/>
                    </a:cubicBezTo>
                    <a:cubicBezTo>
                      <a:pt x="97" y="156"/>
                      <a:pt x="97" y="155"/>
                      <a:pt x="96" y="154"/>
                    </a:cubicBezTo>
                    <a:cubicBezTo>
                      <a:pt x="96" y="154"/>
                      <a:pt x="96" y="154"/>
                      <a:pt x="96" y="154"/>
                    </a:cubicBezTo>
                    <a:cubicBezTo>
                      <a:pt x="96" y="154"/>
                      <a:pt x="86" y="122"/>
                      <a:pt x="83" y="118"/>
                    </a:cubicBezTo>
                    <a:cubicBezTo>
                      <a:pt x="83" y="118"/>
                      <a:pt x="83" y="117"/>
                      <a:pt x="83" y="117"/>
                    </a:cubicBezTo>
                    <a:cubicBezTo>
                      <a:pt x="72" y="89"/>
                      <a:pt x="56" y="62"/>
                      <a:pt x="35" y="36"/>
                    </a:cubicBezTo>
                    <a:cubicBezTo>
                      <a:pt x="39" y="29"/>
                      <a:pt x="43" y="21"/>
                      <a:pt x="51" y="17"/>
                    </a:cubicBezTo>
                    <a:cubicBezTo>
                      <a:pt x="54" y="16"/>
                      <a:pt x="52" y="8"/>
                      <a:pt x="47" y="11"/>
                    </a:cubicBezTo>
                    <a:cubicBezTo>
                      <a:pt x="42" y="14"/>
                      <a:pt x="35" y="23"/>
                      <a:pt x="31" y="27"/>
                    </a:cubicBezTo>
                    <a:cubicBezTo>
                      <a:pt x="31" y="17"/>
                      <a:pt x="29" y="13"/>
                      <a:pt x="19" y="4"/>
                    </a:cubicBezTo>
                    <a:cubicBezTo>
                      <a:pt x="14" y="0"/>
                      <a:pt x="15" y="8"/>
                      <a:pt x="17"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117">
                <a:extLst>
                  <a:ext uri="{FF2B5EF4-FFF2-40B4-BE49-F238E27FC236}">
                    <a16:creationId xmlns:a16="http://schemas.microsoft.com/office/drawing/2014/main" id="{BA411C1F-8C4C-44A3-ACD1-E3790D742BAF}"/>
                  </a:ext>
                </a:extLst>
              </p:cNvPr>
              <p:cNvSpPr>
                <a:spLocks noEditPoints="1"/>
              </p:cNvSpPr>
              <p:nvPr/>
            </p:nvSpPr>
            <p:spPr bwMode="auto">
              <a:xfrm>
                <a:off x="7912485" y="1777764"/>
                <a:ext cx="915150" cy="757366"/>
              </a:xfrm>
              <a:custGeom>
                <a:avLst/>
                <a:gdLst>
                  <a:gd name="T0" fmla="*/ 244 w 294"/>
                  <a:gd name="T1" fmla="*/ 76 h 243"/>
                  <a:gd name="T2" fmla="*/ 253 w 294"/>
                  <a:gd name="T3" fmla="*/ 68 h 243"/>
                  <a:gd name="T4" fmla="*/ 251 w 294"/>
                  <a:gd name="T5" fmla="*/ 45 h 243"/>
                  <a:gd name="T6" fmla="*/ 229 w 294"/>
                  <a:gd name="T7" fmla="*/ 37 h 243"/>
                  <a:gd name="T8" fmla="*/ 230 w 294"/>
                  <a:gd name="T9" fmla="*/ 29 h 243"/>
                  <a:gd name="T10" fmla="*/ 187 w 294"/>
                  <a:gd name="T11" fmla="*/ 10 h 243"/>
                  <a:gd name="T12" fmla="*/ 147 w 294"/>
                  <a:gd name="T13" fmla="*/ 36 h 243"/>
                  <a:gd name="T14" fmla="*/ 72 w 294"/>
                  <a:gd name="T15" fmla="*/ 108 h 243"/>
                  <a:gd name="T16" fmla="*/ 48 w 294"/>
                  <a:gd name="T17" fmla="*/ 145 h 243"/>
                  <a:gd name="T18" fmla="*/ 48 w 294"/>
                  <a:gd name="T19" fmla="*/ 184 h 243"/>
                  <a:gd name="T20" fmla="*/ 57 w 294"/>
                  <a:gd name="T21" fmla="*/ 196 h 243"/>
                  <a:gd name="T22" fmla="*/ 59 w 294"/>
                  <a:gd name="T23" fmla="*/ 202 h 243"/>
                  <a:gd name="T24" fmla="*/ 73 w 294"/>
                  <a:gd name="T25" fmla="*/ 214 h 243"/>
                  <a:gd name="T26" fmla="*/ 80 w 294"/>
                  <a:gd name="T27" fmla="*/ 223 h 243"/>
                  <a:gd name="T28" fmla="*/ 136 w 294"/>
                  <a:gd name="T29" fmla="*/ 243 h 243"/>
                  <a:gd name="T30" fmla="*/ 127 w 294"/>
                  <a:gd name="T31" fmla="*/ 208 h 243"/>
                  <a:gd name="T32" fmla="*/ 123 w 294"/>
                  <a:gd name="T33" fmla="*/ 208 h 243"/>
                  <a:gd name="T34" fmla="*/ 162 w 294"/>
                  <a:gd name="T35" fmla="*/ 188 h 243"/>
                  <a:gd name="T36" fmla="*/ 273 w 294"/>
                  <a:gd name="T37" fmla="*/ 110 h 243"/>
                  <a:gd name="T38" fmla="*/ 248 w 294"/>
                  <a:gd name="T39" fmla="*/ 77 h 243"/>
                  <a:gd name="T40" fmla="*/ 3 w 294"/>
                  <a:gd name="T41" fmla="*/ 77 h 243"/>
                  <a:gd name="T42" fmla="*/ 10 w 294"/>
                  <a:gd name="T43" fmla="*/ 121 h 243"/>
                  <a:gd name="T44" fmla="*/ 27 w 294"/>
                  <a:gd name="T45" fmla="*/ 122 h 243"/>
                  <a:gd name="T46" fmla="*/ 33 w 294"/>
                  <a:gd name="T47" fmla="*/ 109 h 243"/>
                  <a:gd name="T48" fmla="*/ 29 w 294"/>
                  <a:gd name="T49" fmla="*/ 73 h 243"/>
                  <a:gd name="T50" fmla="*/ 3 w 294"/>
                  <a:gd name="T51" fmla="*/ 7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4" h="243">
                    <a:moveTo>
                      <a:pt x="244" y="76"/>
                    </a:moveTo>
                    <a:cubicBezTo>
                      <a:pt x="247" y="74"/>
                      <a:pt x="250" y="71"/>
                      <a:pt x="253" y="68"/>
                    </a:cubicBezTo>
                    <a:cubicBezTo>
                      <a:pt x="261" y="60"/>
                      <a:pt x="256" y="49"/>
                      <a:pt x="251" y="45"/>
                    </a:cubicBezTo>
                    <a:cubicBezTo>
                      <a:pt x="247" y="41"/>
                      <a:pt x="238" y="36"/>
                      <a:pt x="229" y="37"/>
                    </a:cubicBezTo>
                    <a:cubicBezTo>
                      <a:pt x="230" y="34"/>
                      <a:pt x="230" y="32"/>
                      <a:pt x="230" y="29"/>
                    </a:cubicBezTo>
                    <a:cubicBezTo>
                      <a:pt x="229" y="11"/>
                      <a:pt x="208" y="0"/>
                      <a:pt x="187" y="10"/>
                    </a:cubicBezTo>
                    <a:cubicBezTo>
                      <a:pt x="173" y="17"/>
                      <a:pt x="160" y="26"/>
                      <a:pt x="147" y="36"/>
                    </a:cubicBezTo>
                    <a:cubicBezTo>
                      <a:pt x="120" y="57"/>
                      <a:pt x="94" y="82"/>
                      <a:pt x="72" y="108"/>
                    </a:cubicBezTo>
                    <a:cubicBezTo>
                      <a:pt x="63" y="120"/>
                      <a:pt x="53" y="132"/>
                      <a:pt x="48" y="145"/>
                    </a:cubicBezTo>
                    <a:cubicBezTo>
                      <a:pt x="43" y="159"/>
                      <a:pt x="44" y="172"/>
                      <a:pt x="48" y="184"/>
                    </a:cubicBezTo>
                    <a:cubicBezTo>
                      <a:pt x="49" y="189"/>
                      <a:pt x="53" y="193"/>
                      <a:pt x="57" y="196"/>
                    </a:cubicBezTo>
                    <a:cubicBezTo>
                      <a:pt x="57" y="198"/>
                      <a:pt x="58" y="201"/>
                      <a:pt x="59" y="202"/>
                    </a:cubicBezTo>
                    <a:cubicBezTo>
                      <a:pt x="63" y="208"/>
                      <a:pt x="68" y="212"/>
                      <a:pt x="73" y="214"/>
                    </a:cubicBezTo>
                    <a:cubicBezTo>
                      <a:pt x="75" y="218"/>
                      <a:pt x="78" y="221"/>
                      <a:pt x="80" y="223"/>
                    </a:cubicBezTo>
                    <a:cubicBezTo>
                      <a:pt x="96" y="235"/>
                      <a:pt x="116" y="243"/>
                      <a:pt x="136" y="243"/>
                    </a:cubicBezTo>
                    <a:cubicBezTo>
                      <a:pt x="150" y="243"/>
                      <a:pt x="139" y="208"/>
                      <a:pt x="127" y="208"/>
                    </a:cubicBezTo>
                    <a:cubicBezTo>
                      <a:pt x="126" y="208"/>
                      <a:pt x="124" y="208"/>
                      <a:pt x="123" y="208"/>
                    </a:cubicBezTo>
                    <a:cubicBezTo>
                      <a:pt x="137" y="202"/>
                      <a:pt x="150" y="195"/>
                      <a:pt x="162" y="188"/>
                    </a:cubicBezTo>
                    <a:cubicBezTo>
                      <a:pt x="201" y="166"/>
                      <a:pt x="238" y="139"/>
                      <a:pt x="273" y="110"/>
                    </a:cubicBezTo>
                    <a:cubicBezTo>
                      <a:pt x="294" y="93"/>
                      <a:pt x="267" y="69"/>
                      <a:pt x="248" y="77"/>
                    </a:cubicBezTo>
                    <a:moveTo>
                      <a:pt x="3" y="77"/>
                    </a:moveTo>
                    <a:cubicBezTo>
                      <a:pt x="0" y="96"/>
                      <a:pt x="3" y="111"/>
                      <a:pt x="10" y="121"/>
                    </a:cubicBezTo>
                    <a:cubicBezTo>
                      <a:pt x="13" y="125"/>
                      <a:pt x="21" y="125"/>
                      <a:pt x="27" y="122"/>
                    </a:cubicBezTo>
                    <a:cubicBezTo>
                      <a:pt x="33" y="118"/>
                      <a:pt x="36" y="112"/>
                      <a:pt x="33" y="109"/>
                    </a:cubicBezTo>
                    <a:cubicBezTo>
                      <a:pt x="28" y="101"/>
                      <a:pt x="26" y="87"/>
                      <a:pt x="29" y="73"/>
                    </a:cubicBezTo>
                    <a:cubicBezTo>
                      <a:pt x="30" y="62"/>
                      <a:pt x="5" y="65"/>
                      <a:pt x="3" y="77"/>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118">
                <a:extLst>
                  <a:ext uri="{FF2B5EF4-FFF2-40B4-BE49-F238E27FC236}">
                    <a16:creationId xmlns:a16="http://schemas.microsoft.com/office/drawing/2014/main" id="{933A0819-5162-4D4F-AB2B-182DEAB17301}"/>
                  </a:ext>
                </a:extLst>
              </p:cNvPr>
              <p:cNvSpPr>
                <a:spLocks/>
              </p:cNvSpPr>
              <p:nvPr/>
            </p:nvSpPr>
            <p:spPr bwMode="auto">
              <a:xfrm>
                <a:off x="8103404" y="1889792"/>
                <a:ext cx="534890" cy="588536"/>
              </a:xfrm>
              <a:custGeom>
                <a:avLst/>
                <a:gdLst>
                  <a:gd name="T0" fmla="*/ 107 w 172"/>
                  <a:gd name="T1" fmla="*/ 9 h 189"/>
                  <a:gd name="T2" fmla="*/ 53 w 172"/>
                  <a:gd name="T3" fmla="*/ 65 h 189"/>
                  <a:gd name="T4" fmla="*/ 42 w 172"/>
                  <a:gd name="T5" fmla="*/ 77 h 189"/>
                  <a:gd name="T6" fmla="*/ 37 w 172"/>
                  <a:gd name="T7" fmla="*/ 83 h 189"/>
                  <a:gd name="T8" fmla="*/ 34 w 172"/>
                  <a:gd name="T9" fmla="*/ 86 h 189"/>
                  <a:gd name="T10" fmla="*/ 23 w 172"/>
                  <a:gd name="T11" fmla="*/ 94 h 189"/>
                  <a:gd name="T12" fmla="*/ 14 w 172"/>
                  <a:gd name="T13" fmla="*/ 98 h 189"/>
                  <a:gd name="T14" fmla="*/ 1 w 172"/>
                  <a:gd name="T15" fmla="*/ 123 h 189"/>
                  <a:gd name="T16" fmla="*/ 13 w 172"/>
                  <a:gd name="T17" fmla="*/ 138 h 189"/>
                  <a:gd name="T18" fmla="*/ 9 w 172"/>
                  <a:gd name="T19" fmla="*/ 148 h 189"/>
                  <a:gd name="T20" fmla="*/ 25 w 172"/>
                  <a:gd name="T21" fmla="*/ 180 h 189"/>
                  <a:gd name="T22" fmla="*/ 55 w 172"/>
                  <a:gd name="T23" fmla="*/ 177 h 189"/>
                  <a:gd name="T24" fmla="*/ 60 w 172"/>
                  <a:gd name="T25" fmla="*/ 167 h 189"/>
                  <a:gd name="T26" fmla="*/ 70 w 172"/>
                  <a:gd name="T27" fmla="*/ 157 h 189"/>
                  <a:gd name="T28" fmla="*/ 73 w 172"/>
                  <a:gd name="T29" fmla="*/ 155 h 189"/>
                  <a:gd name="T30" fmla="*/ 80 w 172"/>
                  <a:gd name="T31" fmla="*/ 151 h 189"/>
                  <a:gd name="T32" fmla="*/ 94 w 172"/>
                  <a:gd name="T33" fmla="*/ 143 h 189"/>
                  <a:gd name="T34" fmla="*/ 161 w 172"/>
                  <a:gd name="T35" fmla="*/ 104 h 189"/>
                  <a:gd name="T36" fmla="*/ 162 w 172"/>
                  <a:gd name="T37" fmla="*/ 74 h 189"/>
                  <a:gd name="T38" fmla="*/ 128 w 172"/>
                  <a:gd name="T39" fmla="*/ 60 h 189"/>
                  <a:gd name="T40" fmla="*/ 81 w 172"/>
                  <a:gd name="T41" fmla="*/ 89 h 189"/>
                  <a:gd name="T42" fmla="*/ 129 w 172"/>
                  <a:gd name="T43" fmla="*/ 38 h 189"/>
                  <a:gd name="T44" fmla="*/ 130 w 172"/>
                  <a:gd name="T45" fmla="*/ 9 h 189"/>
                  <a:gd name="T46" fmla="*/ 107 w 172"/>
                  <a:gd name="T47" fmla="*/ 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2" h="189">
                    <a:moveTo>
                      <a:pt x="107" y="9"/>
                    </a:moveTo>
                    <a:cubicBezTo>
                      <a:pt x="89" y="28"/>
                      <a:pt x="70" y="46"/>
                      <a:pt x="53" y="65"/>
                    </a:cubicBezTo>
                    <a:cubicBezTo>
                      <a:pt x="50" y="69"/>
                      <a:pt x="46" y="73"/>
                      <a:pt x="42" y="77"/>
                    </a:cubicBezTo>
                    <a:cubicBezTo>
                      <a:pt x="41" y="79"/>
                      <a:pt x="39" y="81"/>
                      <a:pt x="37" y="83"/>
                    </a:cubicBezTo>
                    <a:cubicBezTo>
                      <a:pt x="37" y="83"/>
                      <a:pt x="33" y="87"/>
                      <a:pt x="34" y="86"/>
                    </a:cubicBezTo>
                    <a:cubicBezTo>
                      <a:pt x="31" y="89"/>
                      <a:pt x="27" y="92"/>
                      <a:pt x="23" y="94"/>
                    </a:cubicBezTo>
                    <a:cubicBezTo>
                      <a:pt x="20" y="96"/>
                      <a:pt x="19" y="97"/>
                      <a:pt x="14" y="98"/>
                    </a:cubicBezTo>
                    <a:cubicBezTo>
                      <a:pt x="3" y="101"/>
                      <a:pt x="0" y="116"/>
                      <a:pt x="1" y="123"/>
                    </a:cubicBezTo>
                    <a:cubicBezTo>
                      <a:pt x="2" y="130"/>
                      <a:pt x="7" y="136"/>
                      <a:pt x="13" y="138"/>
                    </a:cubicBezTo>
                    <a:cubicBezTo>
                      <a:pt x="11" y="141"/>
                      <a:pt x="10" y="144"/>
                      <a:pt x="9" y="148"/>
                    </a:cubicBezTo>
                    <a:cubicBezTo>
                      <a:pt x="5" y="160"/>
                      <a:pt x="15" y="174"/>
                      <a:pt x="25" y="180"/>
                    </a:cubicBezTo>
                    <a:cubicBezTo>
                      <a:pt x="34" y="185"/>
                      <a:pt x="51" y="189"/>
                      <a:pt x="55" y="177"/>
                    </a:cubicBezTo>
                    <a:cubicBezTo>
                      <a:pt x="57" y="171"/>
                      <a:pt x="57" y="170"/>
                      <a:pt x="60" y="167"/>
                    </a:cubicBezTo>
                    <a:cubicBezTo>
                      <a:pt x="63" y="163"/>
                      <a:pt x="67" y="160"/>
                      <a:pt x="70" y="157"/>
                    </a:cubicBezTo>
                    <a:cubicBezTo>
                      <a:pt x="68" y="159"/>
                      <a:pt x="73" y="155"/>
                      <a:pt x="73" y="155"/>
                    </a:cubicBezTo>
                    <a:cubicBezTo>
                      <a:pt x="75" y="154"/>
                      <a:pt x="78" y="152"/>
                      <a:pt x="80" y="151"/>
                    </a:cubicBezTo>
                    <a:cubicBezTo>
                      <a:pt x="85" y="148"/>
                      <a:pt x="89" y="146"/>
                      <a:pt x="94" y="143"/>
                    </a:cubicBezTo>
                    <a:cubicBezTo>
                      <a:pt x="117" y="131"/>
                      <a:pt x="139" y="118"/>
                      <a:pt x="161" y="104"/>
                    </a:cubicBezTo>
                    <a:cubicBezTo>
                      <a:pt x="172" y="97"/>
                      <a:pt x="169" y="83"/>
                      <a:pt x="162" y="74"/>
                    </a:cubicBezTo>
                    <a:cubicBezTo>
                      <a:pt x="156" y="66"/>
                      <a:pt x="139" y="53"/>
                      <a:pt x="128" y="60"/>
                    </a:cubicBezTo>
                    <a:cubicBezTo>
                      <a:pt x="112" y="70"/>
                      <a:pt x="97" y="80"/>
                      <a:pt x="81" y="89"/>
                    </a:cubicBezTo>
                    <a:cubicBezTo>
                      <a:pt x="97" y="72"/>
                      <a:pt x="113" y="55"/>
                      <a:pt x="129" y="38"/>
                    </a:cubicBezTo>
                    <a:cubicBezTo>
                      <a:pt x="139" y="29"/>
                      <a:pt x="135" y="14"/>
                      <a:pt x="130" y="9"/>
                    </a:cubicBezTo>
                    <a:cubicBezTo>
                      <a:pt x="125" y="3"/>
                      <a:pt x="116" y="0"/>
                      <a:pt x="107" y="9"/>
                    </a:cubicBezTo>
                    <a:close/>
                  </a:path>
                </a:pathLst>
              </a:custGeom>
              <a:solidFill>
                <a:srgbClr val="113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119">
                <a:extLst>
                  <a:ext uri="{FF2B5EF4-FFF2-40B4-BE49-F238E27FC236}">
                    <a16:creationId xmlns:a16="http://schemas.microsoft.com/office/drawing/2014/main" id="{2C328771-1EA7-4869-8917-A4CD44DE6F1D}"/>
                  </a:ext>
                </a:extLst>
              </p:cNvPr>
              <p:cNvSpPr>
                <a:spLocks/>
              </p:cNvSpPr>
              <p:nvPr/>
            </p:nvSpPr>
            <p:spPr bwMode="auto">
              <a:xfrm>
                <a:off x="7158275" y="2151714"/>
                <a:ext cx="981420" cy="998775"/>
              </a:xfrm>
              <a:custGeom>
                <a:avLst/>
                <a:gdLst>
                  <a:gd name="T0" fmla="*/ 76 w 316"/>
                  <a:gd name="T1" fmla="*/ 44 h 321"/>
                  <a:gd name="T2" fmla="*/ 270 w 316"/>
                  <a:gd name="T3" fmla="*/ 81 h 321"/>
                  <a:gd name="T4" fmla="*/ 242 w 316"/>
                  <a:gd name="T5" fmla="*/ 277 h 321"/>
                  <a:gd name="T6" fmla="*/ 39 w 316"/>
                  <a:gd name="T7" fmla="*/ 240 h 321"/>
                  <a:gd name="T8" fmla="*/ 76 w 316"/>
                  <a:gd name="T9" fmla="*/ 44 h 321"/>
                </a:gdLst>
                <a:ahLst/>
                <a:cxnLst>
                  <a:cxn ang="0">
                    <a:pos x="T0" y="T1"/>
                  </a:cxn>
                  <a:cxn ang="0">
                    <a:pos x="T2" y="T3"/>
                  </a:cxn>
                  <a:cxn ang="0">
                    <a:pos x="T4" y="T5"/>
                  </a:cxn>
                  <a:cxn ang="0">
                    <a:pos x="T6" y="T7"/>
                  </a:cxn>
                  <a:cxn ang="0">
                    <a:pos x="T8" y="T9"/>
                  </a:cxn>
                </a:cxnLst>
                <a:rect l="0" t="0" r="r" b="b"/>
                <a:pathLst>
                  <a:path w="316" h="321">
                    <a:moveTo>
                      <a:pt x="76" y="44"/>
                    </a:moveTo>
                    <a:cubicBezTo>
                      <a:pt x="137" y="0"/>
                      <a:pt x="224" y="16"/>
                      <a:pt x="270" y="81"/>
                    </a:cubicBezTo>
                    <a:cubicBezTo>
                      <a:pt x="316" y="145"/>
                      <a:pt x="304" y="233"/>
                      <a:pt x="242" y="277"/>
                    </a:cubicBezTo>
                    <a:cubicBezTo>
                      <a:pt x="181" y="321"/>
                      <a:pt x="73" y="290"/>
                      <a:pt x="39" y="240"/>
                    </a:cubicBezTo>
                    <a:cubicBezTo>
                      <a:pt x="0" y="181"/>
                      <a:pt x="14" y="88"/>
                      <a:pt x="7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120">
                <a:extLst>
                  <a:ext uri="{FF2B5EF4-FFF2-40B4-BE49-F238E27FC236}">
                    <a16:creationId xmlns:a16="http://schemas.microsoft.com/office/drawing/2014/main" id="{E5A02DDA-A5A3-44EF-9554-6A1A3B3BF9F7}"/>
                  </a:ext>
                </a:extLst>
              </p:cNvPr>
              <p:cNvSpPr>
                <a:spLocks/>
              </p:cNvSpPr>
              <p:nvPr/>
            </p:nvSpPr>
            <p:spPr bwMode="auto">
              <a:xfrm>
                <a:off x="7387063" y="2292142"/>
                <a:ext cx="175141" cy="211431"/>
              </a:xfrm>
              <a:custGeom>
                <a:avLst/>
                <a:gdLst>
                  <a:gd name="T0" fmla="*/ 19 w 56"/>
                  <a:gd name="T1" fmla="*/ 23 h 68"/>
                  <a:gd name="T2" fmla="*/ 36 w 56"/>
                  <a:gd name="T3" fmla="*/ 49 h 68"/>
                  <a:gd name="T4" fmla="*/ 19 w 56"/>
                  <a:gd name="T5" fmla="*/ 23 h 68"/>
                </a:gdLst>
                <a:ahLst/>
                <a:cxnLst>
                  <a:cxn ang="0">
                    <a:pos x="T0" y="T1"/>
                  </a:cxn>
                  <a:cxn ang="0">
                    <a:pos x="T2" y="T3"/>
                  </a:cxn>
                  <a:cxn ang="0">
                    <a:pos x="T4" y="T5"/>
                  </a:cxn>
                </a:cxnLst>
                <a:rect l="0" t="0" r="r" b="b"/>
                <a:pathLst>
                  <a:path w="56" h="68">
                    <a:moveTo>
                      <a:pt x="19" y="23"/>
                    </a:moveTo>
                    <a:cubicBezTo>
                      <a:pt x="56" y="0"/>
                      <a:pt x="52" y="33"/>
                      <a:pt x="36" y="49"/>
                    </a:cubicBezTo>
                    <a:cubicBezTo>
                      <a:pt x="15" y="68"/>
                      <a:pt x="0" y="35"/>
                      <a:pt x="19" y="23"/>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121">
                <a:extLst>
                  <a:ext uri="{FF2B5EF4-FFF2-40B4-BE49-F238E27FC236}">
                    <a16:creationId xmlns:a16="http://schemas.microsoft.com/office/drawing/2014/main" id="{49EA759A-00FA-4CA8-8BB9-2B1D4D35C2B6}"/>
                  </a:ext>
                </a:extLst>
              </p:cNvPr>
              <p:cNvSpPr>
                <a:spLocks/>
              </p:cNvSpPr>
              <p:nvPr/>
            </p:nvSpPr>
            <p:spPr bwMode="auto">
              <a:xfrm>
                <a:off x="7783101" y="2724471"/>
                <a:ext cx="192497" cy="179874"/>
              </a:xfrm>
              <a:custGeom>
                <a:avLst/>
                <a:gdLst>
                  <a:gd name="T0" fmla="*/ 21 w 62"/>
                  <a:gd name="T1" fmla="*/ 14 h 58"/>
                  <a:gd name="T2" fmla="*/ 33 w 62"/>
                  <a:gd name="T3" fmla="*/ 47 h 58"/>
                  <a:gd name="T4" fmla="*/ 21 w 62"/>
                  <a:gd name="T5" fmla="*/ 14 h 58"/>
                </a:gdLst>
                <a:ahLst/>
                <a:cxnLst>
                  <a:cxn ang="0">
                    <a:pos x="T0" y="T1"/>
                  </a:cxn>
                  <a:cxn ang="0">
                    <a:pos x="T2" y="T3"/>
                  </a:cxn>
                  <a:cxn ang="0">
                    <a:pos x="T4" y="T5"/>
                  </a:cxn>
                </a:cxnLst>
                <a:rect l="0" t="0" r="r" b="b"/>
                <a:pathLst>
                  <a:path w="62" h="58">
                    <a:moveTo>
                      <a:pt x="21" y="14"/>
                    </a:moveTo>
                    <a:cubicBezTo>
                      <a:pt x="62" y="0"/>
                      <a:pt x="48" y="41"/>
                      <a:pt x="33" y="47"/>
                    </a:cubicBezTo>
                    <a:cubicBezTo>
                      <a:pt x="4" y="58"/>
                      <a:pt x="0" y="22"/>
                      <a:pt x="21" y="14"/>
                    </a:cubicBezTo>
                    <a:close/>
                  </a:path>
                </a:pathLst>
              </a:custGeom>
              <a:solidFill>
                <a:srgbClr val="F3EC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122">
                <a:extLst>
                  <a:ext uri="{FF2B5EF4-FFF2-40B4-BE49-F238E27FC236}">
                    <a16:creationId xmlns:a16="http://schemas.microsoft.com/office/drawing/2014/main" id="{9C33C92E-214A-451D-9DC3-61CB5DA03ABB}"/>
                  </a:ext>
                </a:extLst>
              </p:cNvPr>
              <p:cNvSpPr>
                <a:spLocks/>
              </p:cNvSpPr>
              <p:nvPr/>
            </p:nvSpPr>
            <p:spPr bwMode="auto">
              <a:xfrm>
                <a:off x="7371284" y="2490950"/>
                <a:ext cx="115183" cy="140428"/>
              </a:xfrm>
              <a:custGeom>
                <a:avLst/>
                <a:gdLst>
                  <a:gd name="T0" fmla="*/ 20 w 37"/>
                  <a:gd name="T1" fmla="*/ 10 h 45"/>
                  <a:gd name="T2" fmla="*/ 2 w 37"/>
                  <a:gd name="T3" fmla="*/ 15 h 45"/>
                  <a:gd name="T4" fmla="*/ 26 w 37"/>
                  <a:gd name="T5" fmla="*/ 33 h 45"/>
                  <a:gd name="T6" fmla="*/ 20 w 37"/>
                  <a:gd name="T7" fmla="*/ 10 h 45"/>
                </a:gdLst>
                <a:ahLst/>
                <a:cxnLst>
                  <a:cxn ang="0">
                    <a:pos x="T0" y="T1"/>
                  </a:cxn>
                  <a:cxn ang="0">
                    <a:pos x="T2" y="T3"/>
                  </a:cxn>
                  <a:cxn ang="0">
                    <a:pos x="T4" y="T5"/>
                  </a:cxn>
                  <a:cxn ang="0">
                    <a:pos x="T6" y="T7"/>
                  </a:cxn>
                </a:cxnLst>
                <a:rect l="0" t="0" r="r" b="b"/>
                <a:pathLst>
                  <a:path w="37" h="45">
                    <a:moveTo>
                      <a:pt x="20" y="10"/>
                    </a:moveTo>
                    <a:cubicBezTo>
                      <a:pt x="12" y="1"/>
                      <a:pt x="0" y="0"/>
                      <a:pt x="2" y="15"/>
                    </a:cubicBezTo>
                    <a:cubicBezTo>
                      <a:pt x="4" y="29"/>
                      <a:pt x="12" y="45"/>
                      <a:pt x="26" y="33"/>
                    </a:cubicBezTo>
                    <a:cubicBezTo>
                      <a:pt x="37" y="24"/>
                      <a:pt x="24" y="13"/>
                      <a:pt x="20" y="10"/>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123">
                <a:extLst>
                  <a:ext uri="{FF2B5EF4-FFF2-40B4-BE49-F238E27FC236}">
                    <a16:creationId xmlns:a16="http://schemas.microsoft.com/office/drawing/2014/main" id="{5C1652EB-8358-4A50-91B9-2864D1D05F2F}"/>
                  </a:ext>
                </a:extLst>
              </p:cNvPr>
              <p:cNvSpPr>
                <a:spLocks/>
              </p:cNvSpPr>
              <p:nvPr/>
            </p:nvSpPr>
            <p:spPr bwMode="auto">
              <a:xfrm>
                <a:off x="7648985" y="2539864"/>
                <a:ext cx="102560" cy="108871"/>
              </a:xfrm>
              <a:custGeom>
                <a:avLst/>
                <a:gdLst>
                  <a:gd name="T0" fmla="*/ 8 w 33"/>
                  <a:gd name="T1" fmla="*/ 25 h 35"/>
                  <a:gd name="T2" fmla="*/ 27 w 33"/>
                  <a:gd name="T3" fmla="*/ 28 h 35"/>
                  <a:gd name="T4" fmla="*/ 1 w 33"/>
                  <a:gd name="T5" fmla="*/ 6 h 35"/>
                  <a:gd name="T6" fmla="*/ 8 w 33"/>
                  <a:gd name="T7" fmla="*/ 25 h 35"/>
                </a:gdLst>
                <a:ahLst/>
                <a:cxnLst>
                  <a:cxn ang="0">
                    <a:pos x="T0" y="T1"/>
                  </a:cxn>
                  <a:cxn ang="0">
                    <a:pos x="T2" y="T3"/>
                  </a:cxn>
                  <a:cxn ang="0">
                    <a:pos x="T4" y="T5"/>
                  </a:cxn>
                  <a:cxn ang="0">
                    <a:pos x="T6" y="T7"/>
                  </a:cxn>
                </a:cxnLst>
                <a:rect l="0" t="0" r="r" b="b"/>
                <a:pathLst>
                  <a:path w="33" h="35">
                    <a:moveTo>
                      <a:pt x="8" y="25"/>
                    </a:moveTo>
                    <a:cubicBezTo>
                      <a:pt x="19" y="35"/>
                      <a:pt x="33" y="29"/>
                      <a:pt x="27" y="28"/>
                    </a:cubicBezTo>
                    <a:cubicBezTo>
                      <a:pt x="14" y="24"/>
                      <a:pt x="1" y="0"/>
                      <a:pt x="1" y="6"/>
                    </a:cubicBezTo>
                    <a:cubicBezTo>
                      <a:pt x="0" y="16"/>
                      <a:pt x="4" y="21"/>
                      <a:pt x="8" y="25"/>
                    </a:cubicBezTo>
                    <a:close/>
                  </a:path>
                </a:pathLst>
              </a:custGeom>
              <a:solidFill>
                <a:srgbClr val="FDB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124">
                <a:extLst>
                  <a:ext uri="{FF2B5EF4-FFF2-40B4-BE49-F238E27FC236}">
                    <a16:creationId xmlns:a16="http://schemas.microsoft.com/office/drawing/2014/main" id="{718F8B2C-6ACF-4A10-BD1C-DC30F8198EE0}"/>
                  </a:ext>
                </a:extLst>
              </p:cNvPr>
              <p:cNvSpPr>
                <a:spLocks/>
              </p:cNvSpPr>
              <p:nvPr/>
            </p:nvSpPr>
            <p:spPr bwMode="auto">
              <a:xfrm>
                <a:off x="7664764" y="2804942"/>
                <a:ext cx="151473" cy="99404"/>
              </a:xfrm>
              <a:custGeom>
                <a:avLst/>
                <a:gdLst>
                  <a:gd name="T0" fmla="*/ 34 w 49"/>
                  <a:gd name="T1" fmla="*/ 14 h 32"/>
                  <a:gd name="T2" fmla="*/ 6 w 49"/>
                  <a:gd name="T3" fmla="*/ 8 h 32"/>
                  <a:gd name="T4" fmla="*/ 30 w 49"/>
                  <a:gd name="T5" fmla="*/ 32 h 32"/>
                  <a:gd name="T6" fmla="*/ 34 w 49"/>
                  <a:gd name="T7" fmla="*/ 14 h 32"/>
                </a:gdLst>
                <a:ahLst/>
                <a:cxnLst>
                  <a:cxn ang="0">
                    <a:pos x="T0" y="T1"/>
                  </a:cxn>
                  <a:cxn ang="0">
                    <a:pos x="T2" y="T3"/>
                  </a:cxn>
                  <a:cxn ang="0">
                    <a:pos x="T4" y="T5"/>
                  </a:cxn>
                  <a:cxn ang="0">
                    <a:pos x="T6" y="T7"/>
                  </a:cxn>
                </a:cxnLst>
                <a:rect l="0" t="0" r="r" b="b"/>
                <a:pathLst>
                  <a:path w="49" h="32">
                    <a:moveTo>
                      <a:pt x="34" y="14"/>
                    </a:moveTo>
                    <a:cubicBezTo>
                      <a:pt x="27" y="4"/>
                      <a:pt x="9" y="0"/>
                      <a:pt x="6" y="8"/>
                    </a:cubicBezTo>
                    <a:cubicBezTo>
                      <a:pt x="0" y="26"/>
                      <a:pt x="20" y="32"/>
                      <a:pt x="30" y="32"/>
                    </a:cubicBezTo>
                    <a:cubicBezTo>
                      <a:pt x="49" y="32"/>
                      <a:pt x="36" y="18"/>
                      <a:pt x="34" y="14"/>
                    </a:cubicBezTo>
                    <a:close/>
                  </a:path>
                </a:pathLst>
              </a:custGeom>
              <a:solidFill>
                <a:srgbClr val="4D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125">
                <a:extLst>
                  <a:ext uri="{FF2B5EF4-FFF2-40B4-BE49-F238E27FC236}">
                    <a16:creationId xmlns:a16="http://schemas.microsoft.com/office/drawing/2014/main" id="{51761F04-FBAA-43C4-BEC1-F4973653C3F8}"/>
                  </a:ext>
                </a:extLst>
              </p:cNvPr>
              <p:cNvSpPr>
                <a:spLocks noEditPoints="1"/>
              </p:cNvSpPr>
              <p:nvPr/>
            </p:nvSpPr>
            <p:spPr bwMode="auto">
              <a:xfrm>
                <a:off x="7139341" y="2077555"/>
                <a:ext cx="1099759" cy="1050845"/>
              </a:xfrm>
              <a:custGeom>
                <a:avLst/>
                <a:gdLst>
                  <a:gd name="T0" fmla="*/ 69 w 354"/>
                  <a:gd name="T1" fmla="*/ 299 h 338"/>
                  <a:gd name="T2" fmla="*/ 257 w 354"/>
                  <a:gd name="T3" fmla="*/ 314 h 338"/>
                  <a:gd name="T4" fmla="*/ 267 w 354"/>
                  <a:gd name="T5" fmla="*/ 301 h 338"/>
                  <a:gd name="T6" fmla="*/ 124 w 354"/>
                  <a:gd name="T7" fmla="*/ 44 h 338"/>
                  <a:gd name="T8" fmla="*/ 106 w 354"/>
                  <a:gd name="T9" fmla="*/ 46 h 338"/>
                  <a:gd name="T10" fmla="*/ 28 w 354"/>
                  <a:gd name="T11" fmla="*/ 228 h 338"/>
                  <a:gd name="T12" fmla="*/ 24 w 354"/>
                  <a:gd name="T13" fmla="*/ 156 h 338"/>
                  <a:gd name="T14" fmla="*/ 145 w 354"/>
                  <a:gd name="T15" fmla="*/ 47 h 338"/>
                  <a:gd name="T16" fmla="*/ 266 w 354"/>
                  <a:gd name="T17" fmla="*/ 278 h 338"/>
                  <a:gd name="T18" fmla="*/ 206 w 354"/>
                  <a:gd name="T19" fmla="*/ 300 h 338"/>
                  <a:gd name="T20" fmla="*/ 191 w 354"/>
                  <a:gd name="T21" fmla="*/ 318 h 338"/>
                  <a:gd name="T22" fmla="*/ 185 w 354"/>
                  <a:gd name="T23" fmla="*/ 315 h 338"/>
                  <a:gd name="T24" fmla="*/ 183 w 354"/>
                  <a:gd name="T25" fmla="*/ 297 h 338"/>
                  <a:gd name="T26" fmla="*/ 171 w 354"/>
                  <a:gd name="T27" fmla="*/ 310 h 338"/>
                  <a:gd name="T28" fmla="*/ 166 w 354"/>
                  <a:gd name="T29" fmla="*/ 308 h 338"/>
                  <a:gd name="T30" fmla="*/ 162 w 354"/>
                  <a:gd name="T31" fmla="*/ 302 h 338"/>
                  <a:gd name="T32" fmla="*/ 158 w 354"/>
                  <a:gd name="T33" fmla="*/ 305 h 338"/>
                  <a:gd name="T34" fmla="*/ 155 w 354"/>
                  <a:gd name="T35" fmla="*/ 304 h 338"/>
                  <a:gd name="T36" fmla="*/ 154 w 354"/>
                  <a:gd name="T37" fmla="*/ 296 h 338"/>
                  <a:gd name="T38" fmla="*/ 147 w 354"/>
                  <a:gd name="T39" fmla="*/ 300 h 338"/>
                  <a:gd name="T40" fmla="*/ 145 w 354"/>
                  <a:gd name="T41" fmla="*/ 299 h 338"/>
                  <a:gd name="T42" fmla="*/ 147 w 354"/>
                  <a:gd name="T43" fmla="*/ 295 h 338"/>
                  <a:gd name="T44" fmla="*/ 136 w 354"/>
                  <a:gd name="T45" fmla="*/ 295 h 338"/>
                  <a:gd name="T46" fmla="*/ 131 w 354"/>
                  <a:gd name="T47" fmla="*/ 292 h 338"/>
                  <a:gd name="T48" fmla="*/ 131 w 354"/>
                  <a:gd name="T49" fmla="*/ 287 h 338"/>
                  <a:gd name="T50" fmla="*/ 123 w 354"/>
                  <a:gd name="T51" fmla="*/ 288 h 338"/>
                  <a:gd name="T52" fmla="*/ 115 w 354"/>
                  <a:gd name="T53" fmla="*/ 284 h 338"/>
                  <a:gd name="T54" fmla="*/ 118 w 354"/>
                  <a:gd name="T55" fmla="*/ 275 h 338"/>
                  <a:gd name="T56" fmla="*/ 108 w 354"/>
                  <a:gd name="T57" fmla="*/ 280 h 338"/>
                  <a:gd name="T58" fmla="*/ 102 w 354"/>
                  <a:gd name="T59" fmla="*/ 276 h 338"/>
                  <a:gd name="T60" fmla="*/ 113 w 354"/>
                  <a:gd name="T61" fmla="*/ 269 h 338"/>
                  <a:gd name="T62" fmla="*/ 88 w 354"/>
                  <a:gd name="T63" fmla="*/ 267 h 338"/>
                  <a:gd name="T64" fmla="*/ 80 w 354"/>
                  <a:gd name="T65" fmla="*/ 261 h 338"/>
                  <a:gd name="T66" fmla="*/ 75 w 354"/>
                  <a:gd name="T67" fmla="*/ 245 h 338"/>
                  <a:gd name="T68" fmla="*/ 66 w 354"/>
                  <a:gd name="T69" fmla="*/ 249 h 338"/>
                  <a:gd name="T70" fmla="*/ 63 w 354"/>
                  <a:gd name="T71" fmla="*/ 246 h 338"/>
                  <a:gd name="T72" fmla="*/ 65 w 354"/>
                  <a:gd name="T73" fmla="*/ 237 h 338"/>
                  <a:gd name="T74" fmla="*/ 57 w 354"/>
                  <a:gd name="T75" fmla="*/ 240 h 338"/>
                  <a:gd name="T76" fmla="*/ 52 w 354"/>
                  <a:gd name="T77" fmla="*/ 234 h 338"/>
                  <a:gd name="T78" fmla="*/ 58 w 354"/>
                  <a:gd name="T79" fmla="*/ 229 h 338"/>
                  <a:gd name="T80" fmla="*/ 44 w 354"/>
                  <a:gd name="T81" fmla="*/ 225 h 338"/>
                  <a:gd name="T82" fmla="*/ 42 w 354"/>
                  <a:gd name="T83" fmla="*/ 222 h 338"/>
                  <a:gd name="T84" fmla="*/ 50 w 354"/>
                  <a:gd name="T85" fmla="*/ 215 h 338"/>
                  <a:gd name="T86" fmla="*/ 35 w 354"/>
                  <a:gd name="T87" fmla="*/ 212 h 338"/>
                  <a:gd name="T88" fmla="*/ 34 w 354"/>
                  <a:gd name="T89" fmla="*/ 209 h 338"/>
                  <a:gd name="T90" fmla="*/ 34 w 354"/>
                  <a:gd name="T91" fmla="*/ 198 h 338"/>
                  <a:gd name="T92" fmla="*/ 28 w 354"/>
                  <a:gd name="T93" fmla="*/ 196 h 338"/>
                  <a:gd name="T94" fmla="*/ 27 w 354"/>
                  <a:gd name="T95" fmla="*/ 190 h 338"/>
                  <a:gd name="T96" fmla="*/ 35 w 354"/>
                  <a:gd name="T97" fmla="*/ 173 h 338"/>
                  <a:gd name="T98" fmla="*/ 27 w 354"/>
                  <a:gd name="T99" fmla="*/ 176 h 338"/>
                  <a:gd name="T100" fmla="*/ 27 w 354"/>
                  <a:gd name="T101" fmla="*/ 172 h 338"/>
                  <a:gd name="T102" fmla="*/ 31 w 354"/>
                  <a:gd name="T103" fmla="*/ 160 h 338"/>
                  <a:gd name="T104" fmla="*/ 54 w 354"/>
                  <a:gd name="T105" fmla="*/ 101 h 338"/>
                  <a:gd name="T106" fmla="*/ 86 w 354"/>
                  <a:gd name="T107" fmla="*/ 71 h 338"/>
                  <a:gd name="T108" fmla="*/ 145 w 354"/>
                  <a:gd name="T109" fmla="*/ 4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4" h="338">
                    <a:moveTo>
                      <a:pt x="28" y="228"/>
                    </a:moveTo>
                    <a:cubicBezTo>
                      <a:pt x="35" y="262"/>
                      <a:pt x="51" y="284"/>
                      <a:pt x="69" y="299"/>
                    </a:cubicBezTo>
                    <a:cubicBezTo>
                      <a:pt x="90" y="320"/>
                      <a:pt x="120" y="335"/>
                      <a:pt x="162" y="335"/>
                    </a:cubicBezTo>
                    <a:cubicBezTo>
                      <a:pt x="184" y="338"/>
                      <a:pt x="214" y="338"/>
                      <a:pt x="257" y="314"/>
                    </a:cubicBezTo>
                    <a:cubicBezTo>
                      <a:pt x="296" y="291"/>
                      <a:pt x="333" y="206"/>
                      <a:pt x="330" y="204"/>
                    </a:cubicBezTo>
                    <a:cubicBezTo>
                      <a:pt x="331" y="205"/>
                      <a:pt x="324" y="267"/>
                      <a:pt x="267" y="301"/>
                    </a:cubicBezTo>
                    <a:cubicBezTo>
                      <a:pt x="302" y="267"/>
                      <a:pt x="354" y="199"/>
                      <a:pt x="300" y="116"/>
                    </a:cubicBezTo>
                    <a:cubicBezTo>
                      <a:pt x="264" y="59"/>
                      <a:pt x="191" y="32"/>
                      <a:pt x="124" y="44"/>
                    </a:cubicBezTo>
                    <a:cubicBezTo>
                      <a:pt x="113" y="46"/>
                      <a:pt x="102" y="49"/>
                      <a:pt x="93" y="53"/>
                    </a:cubicBezTo>
                    <a:cubicBezTo>
                      <a:pt x="97" y="51"/>
                      <a:pt x="102" y="49"/>
                      <a:pt x="106" y="46"/>
                    </a:cubicBezTo>
                    <a:cubicBezTo>
                      <a:pt x="153" y="0"/>
                      <a:pt x="139" y="18"/>
                      <a:pt x="100" y="41"/>
                    </a:cubicBezTo>
                    <a:cubicBezTo>
                      <a:pt x="41" y="75"/>
                      <a:pt x="0" y="174"/>
                      <a:pt x="28" y="228"/>
                    </a:cubicBezTo>
                    <a:close/>
                    <a:moveTo>
                      <a:pt x="45" y="102"/>
                    </a:moveTo>
                    <a:cubicBezTo>
                      <a:pt x="34" y="122"/>
                      <a:pt x="27" y="140"/>
                      <a:pt x="24" y="156"/>
                    </a:cubicBezTo>
                    <a:cubicBezTo>
                      <a:pt x="27" y="137"/>
                      <a:pt x="34" y="119"/>
                      <a:pt x="45" y="102"/>
                    </a:cubicBezTo>
                    <a:close/>
                    <a:moveTo>
                      <a:pt x="145" y="47"/>
                    </a:moveTo>
                    <a:cubicBezTo>
                      <a:pt x="199" y="46"/>
                      <a:pt x="258" y="73"/>
                      <a:pt x="284" y="117"/>
                    </a:cubicBezTo>
                    <a:cubicBezTo>
                      <a:pt x="308" y="157"/>
                      <a:pt x="326" y="220"/>
                      <a:pt x="266" y="278"/>
                    </a:cubicBezTo>
                    <a:cubicBezTo>
                      <a:pt x="253" y="292"/>
                      <a:pt x="226" y="309"/>
                      <a:pt x="200" y="318"/>
                    </a:cubicBezTo>
                    <a:cubicBezTo>
                      <a:pt x="206" y="300"/>
                      <a:pt x="206" y="300"/>
                      <a:pt x="206" y="300"/>
                    </a:cubicBezTo>
                    <a:cubicBezTo>
                      <a:pt x="193" y="318"/>
                      <a:pt x="193" y="318"/>
                      <a:pt x="193" y="318"/>
                    </a:cubicBezTo>
                    <a:cubicBezTo>
                      <a:pt x="193" y="318"/>
                      <a:pt x="192" y="318"/>
                      <a:pt x="191" y="318"/>
                    </a:cubicBezTo>
                    <a:cubicBezTo>
                      <a:pt x="195" y="302"/>
                      <a:pt x="195" y="302"/>
                      <a:pt x="195" y="302"/>
                    </a:cubicBezTo>
                    <a:cubicBezTo>
                      <a:pt x="185" y="315"/>
                      <a:pt x="185" y="315"/>
                      <a:pt x="185" y="315"/>
                    </a:cubicBezTo>
                    <a:cubicBezTo>
                      <a:pt x="184" y="315"/>
                      <a:pt x="183" y="315"/>
                      <a:pt x="182" y="314"/>
                    </a:cubicBezTo>
                    <a:cubicBezTo>
                      <a:pt x="183" y="297"/>
                      <a:pt x="183" y="297"/>
                      <a:pt x="183" y="297"/>
                    </a:cubicBezTo>
                    <a:cubicBezTo>
                      <a:pt x="173" y="311"/>
                      <a:pt x="173" y="311"/>
                      <a:pt x="173" y="311"/>
                    </a:cubicBezTo>
                    <a:cubicBezTo>
                      <a:pt x="172" y="311"/>
                      <a:pt x="172" y="310"/>
                      <a:pt x="171" y="310"/>
                    </a:cubicBezTo>
                    <a:cubicBezTo>
                      <a:pt x="174" y="299"/>
                      <a:pt x="174" y="299"/>
                      <a:pt x="174" y="299"/>
                    </a:cubicBezTo>
                    <a:cubicBezTo>
                      <a:pt x="166" y="308"/>
                      <a:pt x="166" y="308"/>
                      <a:pt x="166" y="308"/>
                    </a:cubicBezTo>
                    <a:cubicBezTo>
                      <a:pt x="165" y="308"/>
                      <a:pt x="164" y="307"/>
                      <a:pt x="163" y="307"/>
                    </a:cubicBezTo>
                    <a:cubicBezTo>
                      <a:pt x="162" y="302"/>
                      <a:pt x="162" y="302"/>
                      <a:pt x="162" y="302"/>
                    </a:cubicBezTo>
                    <a:cubicBezTo>
                      <a:pt x="159" y="306"/>
                      <a:pt x="159" y="306"/>
                      <a:pt x="159" y="306"/>
                    </a:cubicBezTo>
                    <a:cubicBezTo>
                      <a:pt x="159" y="305"/>
                      <a:pt x="159" y="305"/>
                      <a:pt x="158" y="305"/>
                    </a:cubicBezTo>
                    <a:cubicBezTo>
                      <a:pt x="159" y="300"/>
                      <a:pt x="159" y="300"/>
                      <a:pt x="159" y="300"/>
                    </a:cubicBezTo>
                    <a:cubicBezTo>
                      <a:pt x="155" y="304"/>
                      <a:pt x="155" y="304"/>
                      <a:pt x="155" y="304"/>
                    </a:cubicBezTo>
                    <a:cubicBezTo>
                      <a:pt x="154" y="303"/>
                      <a:pt x="154" y="303"/>
                      <a:pt x="153" y="303"/>
                    </a:cubicBezTo>
                    <a:cubicBezTo>
                      <a:pt x="154" y="296"/>
                      <a:pt x="154" y="296"/>
                      <a:pt x="154" y="296"/>
                    </a:cubicBezTo>
                    <a:cubicBezTo>
                      <a:pt x="148" y="301"/>
                      <a:pt x="148" y="301"/>
                      <a:pt x="148" y="301"/>
                    </a:cubicBezTo>
                    <a:cubicBezTo>
                      <a:pt x="148" y="301"/>
                      <a:pt x="147" y="300"/>
                      <a:pt x="147" y="300"/>
                    </a:cubicBezTo>
                    <a:cubicBezTo>
                      <a:pt x="150" y="294"/>
                      <a:pt x="150" y="294"/>
                      <a:pt x="150" y="294"/>
                    </a:cubicBezTo>
                    <a:cubicBezTo>
                      <a:pt x="145" y="299"/>
                      <a:pt x="145" y="299"/>
                      <a:pt x="145" y="299"/>
                    </a:cubicBezTo>
                    <a:cubicBezTo>
                      <a:pt x="144" y="299"/>
                      <a:pt x="144" y="299"/>
                      <a:pt x="144" y="299"/>
                    </a:cubicBezTo>
                    <a:cubicBezTo>
                      <a:pt x="147" y="295"/>
                      <a:pt x="147" y="295"/>
                      <a:pt x="147" y="295"/>
                    </a:cubicBezTo>
                    <a:cubicBezTo>
                      <a:pt x="140" y="297"/>
                      <a:pt x="140" y="297"/>
                      <a:pt x="140" y="297"/>
                    </a:cubicBezTo>
                    <a:cubicBezTo>
                      <a:pt x="139" y="296"/>
                      <a:pt x="137" y="296"/>
                      <a:pt x="136" y="295"/>
                    </a:cubicBezTo>
                    <a:cubicBezTo>
                      <a:pt x="135" y="288"/>
                      <a:pt x="135" y="288"/>
                      <a:pt x="135" y="288"/>
                    </a:cubicBezTo>
                    <a:cubicBezTo>
                      <a:pt x="131" y="292"/>
                      <a:pt x="131" y="292"/>
                      <a:pt x="131" y="292"/>
                    </a:cubicBezTo>
                    <a:cubicBezTo>
                      <a:pt x="130" y="292"/>
                      <a:pt x="130" y="292"/>
                      <a:pt x="130" y="292"/>
                    </a:cubicBezTo>
                    <a:cubicBezTo>
                      <a:pt x="131" y="287"/>
                      <a:pt x="131" y="287"/>
                      <a:pt x="131" y="287"/>
                    </a:cubicBezTo>
                    <a:cubicBezTo>
                      <a:pt x="126" y="290"/>
                      <a:pt x="126" y="290"/>
                      <a:pt x="126" y="290"/>
                    </a:cubicBezTo>
                    <a:cubicBezTo>
                      <a:pt x="125" y="289"/>
                      <a:pt x="124" y="289"/>
                      <a:pt x="123" y="288"/>
                    </a:cubicBezTo>
                    <a:cubicBezTo>
                      <a:pt x="126" y="278"/>
                      <a:pt x="126" y="278"/>
                      <a:pt x="126" y="278"/>
                    </a:cubicBezTo>
                    <a:cubicBezTo>
                      <a:pt x="115" y="284"/>
                      <a:pt x="115" y="284"/>
                      <a:pt x="115" y="284"/>
                    </a:cubicBezTo>
                    <a:cubicBezTo>
                      <a:pt x="115" y="284"/>
                      <a:pt x="114" y="283"/>
                      <a:pt x="113" y="283"/>
                    </a:cubicBezTo>
                    <a:cubicBezTo>
                      <a:pt x="118" y="275"/>
                      <a:pt x="118" y="275"/>
                      <a:pt x="118" y="275"/>
                    </a:cubicBezTo>
                    <a:cubicBezTo>
                      <a:pt x="109" y="281"/>
                      <a:pt x="109" y="281"/>
                      <a:pt x="109" y="281"/>
                    </a:cubicBezTo>
                    <a:cubicBezTo>
                      <a:pt x="109" y="280"/>
                      <a:pt x="108" y="280"/>
                      <a:pt x="108" y="280"/>
                    </a:cubicBezTo>
                    <a:cubicBezTo>
                      <a:pt x="114" y="272"/>
                      <a:pt x="114" y="272"/>
                      <a:pt x="114" y="272"/>
                    </a:cubicBezTo>
                    <a:cubicBezTo>
                      <a:pt x="102" y="276"/>
                      <a:pt x="102" y="276"/>
                      <a:pt x="102" y="276"/>
                    </a:cubicBezTo>
                    <a:cubicBezTo>
                      <a:pt x="102" y="276"/>
                      <a:pt x="102" y="276"/>
                      <a:pt x="102" y="276"/>
                    </a:cubicBezTo>
                    <a:cubicBezTo>
                      <a:pt x="113" y="269"/>
                      <a:pt x="113" y="269"/>
                      <a:pt x="113" y="269"/>
                    </a:cubicBezTo>
                    <a:cubicBezTo>
                      <a:pt x="113" y="269"/>
                      <a:pt x="95" y="268"/>
                      <a:pt x="90" y="268"/>
                    </a:cubicBezTo>
                    <a:cubicBezTo>
                      <a:pt x="89" y="268"/>
                      <a:pt x="88" y="267"/>
                      <a:pt x="88" y="267"/>
                    </a:cubicBezTo>
                    <a:cubicBezTo>
                      <a:pt x="87" y="264"/>
                      <a:pt x="95" y="253"/>
                      <a:pt x="95" y="253"/>
                    </a:cubicBezTo>
                    <a:cubicBezTo>
                      <a:pt x="80" y="261"/>
                      <a:pt x="80" y="261"/>
                      <a:pt x="80" y="261"/>
                    </a:cubicBezTo>
                    <a:cubicBezTo>
                      <a:pt x="78" y="259"/>
                      <a:pt x="76" y="258"/>
                      <a:pt x="74" y="256"/>
                    </a:cubicBezTo>
                    <a:cubicBezTo>
                      <a:pt x="75" y="245"/>
                      <a:pt x="75" y="245"/>
                      <a:pt x="75" y="245"/>
                    </a:cubicBezTo>
                    <a:cubicBezTo>
                      <a:pt x="68" y="251"/>
                      <a:pt x="68" y="251"/>
                      <a:pt x="68" y="251"/>
                    </a:cubicBezTo>
                    <a:cubicBezTo>
                      <a:pt x="67" y="250"/>
                      <a:pt x="67" y="250"/>
                      <a:pt x="66" y="249"/>
                    </a:cubicBezTo>
                    <a:cubicBezTo>
                      <a:pt x="68" y="241"/>
                      <a:pt x="68" y="241"/>
                      <a:pt x="68" y="241"/>
                    </a:cubicBezTo>
                    <a:cubicBezTo>
                      <a:pt x="63" y="246"/>
                      <a:pt x="63" y="246"/>
                      <a:pt x="63" y="246"/>
                    </a:cubicBezTo>
                    <a:cubicBezTo>
                      <a:pt x="62" y="246"/>
                      <a:pt x="62" y="245"/>
                      <a:pt x="62" y="245"/>
                    </a:cubicBezTo>
                    <a:cubicBezTo>
                      <a:pt x="65" y="237"/>
                      <a:pt x="65" y="237"/>
                      <a:pt x="65" y="237"/>
                    </a:cubicBezTo>
                    <a:cubicBezTo>
                      <a:pt x="58" y="241"/>
                      <a:pt x="58" y="241"/>
                      <a:pt x="58" y="241"/>
                    </a:cubicBezTo>
                    <a:cubicBezTo>
                      <a:pt x="57" y="241"/>
                      <a:pt x="57" y="240"/>
                      <a:pt x="57" y="240"/>
                    </a:cubicBezTo>
                    <a:cubicBezTo>
                      <a:pt x="63" y="231"/>
                      <a:pt x="63" y="231"/>
                      <a:pt x="63" y="231"/>
                    </a:cubicBezTo>
                    <a:cubicBezTo>
                      <a:pt x="52" y="234"/>
                      <a:pt x="52" y="234"/>
                      <a:pt x="52" y="234"/>
                    </a:cubicBezTo>
                    <a:cubicBezTo>
                      <a:pt x="51" y="234"/>
                      <a:pt x="51" y="234"/>
                      <a:pt x="51" y="234"/>
                    </a:cubicBezTo>
                    <a:cubicBezTo>
                      <a:pt x="58" y="229"/>
                      <a:pt x="58" y="229"/>
                      <a:pt x="58" y="229"/>
                    </a:cubicBezTo>
                    <a:cubicBezTo>
                      <a:pt x="46" y="227"/>
                      <a:pt x="46" y="227"/>
                      <a:pt x="46" y="227"/>
                    </a:cubicBezTo>
                    <a:cubicBezTo>
                      <a:pt x="45" y="227"/>
                      <a:pt x="45" y="226"/>
                      <a:pt x="44" y="225"/>
                    </a:cubicBezTo>
                    <a:cubicBezTo>
                      <a:pt x="52" y="223"/>
                      <a:pt x="52" y="223"/>
                      <a:pt x="52" y="223"/>
                    </a:cubicBezTo>
                    <a:cubicBezTo>
                      <a:pt x="42" y="222"/>
                      <a:pt x="42" y="222"/>
                      <a:pt x="42" y="222"/>
                    </a:cubicBezTo>
                    <a:cubicBezTo>
                      <a:pt x="41" y="221"/>
                      <a:pt x="41" y="220"/>
                      <a:pt x="40" y="220"/>
                    </a:cubicBezTo>
                    <a:cubicBezTo>
                      <a:pt x="50" y="215"/>
                      <a:pt x="50" y="215"/>
                      <a:pt x="50" y="215"/>
                    </a:cubicBezTo>
                    <a:cubicBezTo>
                      <a:pt x="36" y="213"/>
                      <a:pt x="36" y="213"/>
                      <a:pt x="36" y="213"/>
                    </a:cubicBezTo>
                    <a:cubicBezTo>
                      <a:pt x="36" y="213"/>
                      <a:pt x="36" y="212"/>
                      <a:pt x="35" y="212"/>
                    </a:cubicBezTo>
                    <a:cubicBezTo>
                      <a:pt x="42" y="210"/>
                      <a:pt x="42" y="210"/>
                      <a:pt x="42" y="210"/>
                    </a:cubicBezTo>
                    <a:cubicBezTo>
                      <a:pt x="34" y="209"/>
                      <a:pt x="34" y="209"/>
                      <a:pt x="34" y="209"/>
                    </a:cubicBezTo>
                    <a:cubicBezTo>
                      <a:pt x="33" y="207"/>
                      <a:pt x="32" y="205"/>
                      <a:pt x="31" y="203"/>
                    </a:cubicBezTo>
                    <a:cubicBezTo>
                      <a:pt x="34" y="198"/>
                      <a:pt x="34" y="198"/>
                      <a:pt x="34" y="198"/>
                    </a:cubicBezTo>
                    <a:cubicBezTo>
                      <a:pt x="29" y="199"/>
                      <a:pt x="29" y="199"/>
                      <a:pt x="29" y="199"/>
                    </a:cubicBezTo>
                    <a:cubicBezTo>
                      <a:pt x="29" y="198"/>
                      <a:pt x="29" y="197"/>
                      <a:pt x="28" y="196"/>
                    </a:cubicBezTo>
                    <a:cubicBezTo>
                      <a:pt x="31" y="192"/>
                      <a:pt x="31" y="192"/>
                      <a:pt x="31" y="192"/>
                    </a:cubicBezTo>
                    <a:cubicBezTo>
                      <a:pt x="27" y="190"/>
                      <a:pt x="27" y="190"/>
                      <a:pt x="27" y="190"/>
                    </a:cubicBezTo>
                    <a:cubicBezTo>
                      <a:pt x="27" y="188"/>
                      <a:pt x="27" y="186"/>
                      <a:pt x="27" y="183"/>
                    </a:cubicBezTo>
                    <a:cubicBezTo>
                      <a:pt x="35" y="173"/>
                      <a:pt x="35" y="173"/>
                      <a:pt x="35" y="173"/>
                    </a:cubicBezTo>
                    <a:cubicBezTo>
                      <a:pt x="27" y="180"/>
                      <a:pt x="27" y="180"/>
                      <a:pt x="27" y="180"/>
                    </a:cubicBezTo>
                    <a:cubicBezTo>
                      <a:pt x="27" y="179"/>
                      <a:pt x="27" y="178"/>
                      <a:pt x="27" y="176"/>
                    </a:cubicBezTo>
                    <a:cubicBezTo>
                      <a:pt x="30" y="173"/>
                      <a:pt x="30" y="173"/>
                      <a:pt x="30" y="173"/>
                    </a:cubicBezTo>
                    <a:cubicBezTo>
                      <a:pt x="27" y="172"/>
                      <a:pt x="27" y="172"/>
                      <a:pt x="27" y="172"/>
                    </a:cubicBezTo>
                    <a:cubicBezTo>
                      <a:pt x="27" y="170"/>
                      <a:pt x="28" y="168"/>
                      <a:pt x="28" y="166"/>
                    </a:cubicBezTo>
                    <a:cubicBezTo>
                      <a:pt x="31" y="160"/>
                      <a:pt x="31" y="160"/>
                      <a:pt x="31" y="160"/>
                    </a:cubicBezTo>
                    <a:cubicBezTo>
                      <a:pt x="31" y="160"/>
                      <a:pt x="30" y="160"/>
                      <a:pt x="29" y="161"/>
                    </a:cubicBezTo>
                    <a:cubicBezTo>
                      <a:pt x="32" y="144"/>
                      <a:pt x="39" y="123"/>
                      <a:pt x="54" y="101"/>
                    </a:cubicBezTo>
                    <a:cubicBezTo>
                      <a:pt x="54" y="101"/>
                      <a:pt x="54" y="101"/>
                      <a:pt x="54" y="101"/>
                    </a:cubicBezTo>
                    <a:cubicBezTo>
                      <a:pt x="62" y="91"/>
                      <a:pt x="73" y="80"/>
                      <a:pt x="86" y="71"/>
                    </a:cubicBezTo>
                    <a:cubicBezTo>
                      <a:pt x="107" y="57"/>
                      <a:pt x="129" y="49"/>
                      <a:pt x="146" y="48"/>
                    </a:cubicBezTo>
                    <a:cubicBezTo>
                      <a:pt x="146" y="48"/>
                      <a:pt x="145" y="48"/>
                      <a:pt x="145" y="47"/>
                    </a:cubicBezTo>
                    <a:close/>
                  </a:path>
                </a:pathLst>
              </a:custGeom>
              <a:solidFill>
                <a:srgbClr val="FEE1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126">
                <a:extLst>
                  <a:ext uri="{FF2B5EF4-FFF2-40B4-BE49-F238E27FC236}">
                    <a16:creationId xmlns:a16="http://schemas.microsoft.com/office/drawing/2014/main" id="{BDBFCD9E-4D60-4EC2-8BD0-E1BC9356D0FC}"/>
                  </a:ext>
                </a:extLst>
              </p:cNvPr>
              <p:cNvSpPr>
                <a:spLocks/>
              </p:cNvSpPr>
              <p:nvPr/>
            </p:nvSpPr>
            <p:spPr bwMode="auto">
              <a:xfrm>
                <a:off x="7704209" y="2394702"/>
                <a:ext cx="233521" cy="134116"/>
              </a:xfrm>
              <a:custGeom>
                <a:avLst/>
                <a:gdLst>
                  <a:gd name="T0" fmla="*/ 70 w 75"/>
                  <a:gd name="T1" fmla="*/ 8 h 43"/>
                  <a:gd name="T2" fmla="*/ 53 w 75"/>
                  <a:gd name="T3" fmla="*/ 36 h 43"/>
                  <a:gd name="T4" fmla="*/ 20 w 75"/>
                  <a:gd name="T5" fmla="*/ 34 h 43"/>
                  <a:gd name="T6" fmla="*/ 70 w 75"/>
                  <a:gd name="T7" fmla="*/ 8 h 43"/>
                </a:gdLst>
                <a:ahLst/>
                <a:cxnLst>
                  <a:cxn ang="0">
                    <a:pos x="T0" y="T1"/>
                  </a:cxn>
                  <a:cxn ang="0">
                    <a:pos x="T2" y="T3"/>
                  </a:cxn>
                  <a:cxn ang="0">
                    <a:pos x="T4" y="T5"/>
                  </a:cxn>
                  <a:cxn ang="0">
                    <a:pos x="T6" y="T7"/>
                  </a:cxn>
                </a:cxnLst>
                <a:rect l="0" t="0" r="r" b="b"/>
                <a:pathLst>
                  <a:path w="75" h="43">
                    <a:moveTo>
                      <a:pt x="70" y="8"/>
                    </a:moveTo>
                    <a:cubicBezTo>
                      <a:pt x="75" y="16"/>
                      <a:pt x="67" y="29"/>
                      <a:pt x="53" y="36"/>
                    </a:cubicBezTo>
                    <a:cubicBezTo>
                      <a:pt x="39" y="43"/>
                      <a:pt x="25" y="42"/>
                      <a:pt x="20" y="34"/>
                    </a:cubicBezTo>
                    <a:cubicBezTo>
                      <a:pt x="0" y="4"/>
                      <a:pt x="66" y="0"/>
                      <a:pt x="70" y="8"/>
                    </a:cubicBezTo>
                    <a:close/>
                  </a:path>
                </a:pathLst>
              </a:custGeom>
              <a:solidFill>
                <a:srgbClr val="DF3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127">
                <a:extLst>
                  <a:ext uri="{FF2B5EF4-FFF2-40B4-BE49-F238E27FC236}">
                    <a16:creationId xmlns:a16="http://schemas.microsoft.com/office/drawing/2014/main" id="{71C559FD-9615-4399-AD53-936FC56533D8}"/>
                  </a:ext>
                </a:extLst>
              </p:cNvPr>
              <p:cNvSpPr>
                <a:spLocks noEditPoints="1"/>
              </p:cNvSpPr>
              <p:nvPr/>
            </p:nvSpPr>
            <p:spPr bwMode="auto">
              <a:xfrm>
                <a:off x="6940532" y="1877169"/>
                <a:ext cx="1407438" cy="1481596"/>
              </a:xfrm>
              <a:custGeom>
                <a:avLst/>
                <a:gdLst>
                  <a:gd name="T0" fmla="*/ 133 w 453"/>
                  <a:gd name="T1" fmla="*/ 62 h 476"/>
                  <a:gd name="T2" fmla="*/ 94 w 453"/>
                  <a:gd name="T3" fmla="*/ 87 h 476"/>
                  <a:gd name="T4" fmla="*/ 42 w 453"/>
                  <a:gd name="T5" fmla="*/ 81 h 476"/>
                  <a:gd name="T6" fmla="*/ 39 w 453"/>
                  <a:gd name="T7" fmla="*/ 121 h 476"/>
                  <a:gd name="T8" fmla="*/ 66 w 453"/>
                  <a:gd name="T9" fmla="*/ 169 h 476"/>
                  <a:gd name="T10" fmla="*/ 45 w 453"/>
                  <a:gd name="T11" fmla="*/ 278 h 476"/>
                  <a:gd name="T12" fmla="*/ 106 w 453"/>
                  <a:gd name="T13" fmla="*/ 386 h 476"/>
                  <a:gd name="T14" fmla="*/ 194 w 453"/>
                  <a:gd name="T15" fmla="*/ 468 h 476"/>
                  <a:gd name="T16" fmla="*/ 242 w 453"/>
                  <a:gd name="T17" fmla="*/ 463 h 476"/>
                  <a:gd name="T18" fmla="*/ 284 w 453"/>
                  <a:gd name="T19" fmla="*/ 470 h 476"/>
                  <a:gd name="T20" fmla="*/ 323 w 453"/>
                  <a:gd name="T21" fmla="*/ 447 h 476"/>
                  <a:gd name="T22" fmla="*/ 351 w 453"/>
                  <a:gd name="T23" fmla="*/ 430 h 476"/>
                  <a:gd name="T24" fmla="*/ 379 w 453"/>
                  <a:gd name="T25" fmla="*/ 402 h 476"/>
                  <a:gd name="T26" fmla="*/ 407 w 453"/>
                  <a:gd name="T27" fmla="*/ 379 h 476"/>
                  <a:gd name="T28" fmla="*/ 406 w 453"/>
                  <a:gd name="T29" fmla="*/ 332 h 476"/>
                  <a:gd name="T30" fmla="*/ 450 w 453"/>
                  <a:gd name="T31" fmla="*/ 322 h 476"/>
                  <a:gd name="T32" fmla="*/ 427 w 453"/>
                  <a:gd name="T33" fmla="*/ 253 h 476"/>
                  <a:gd name="T34" fmla="*/ 395 w 453"/>
                  <a:gd name="T35" fmla="*/ 267 h 476"/>
                  <a:gd name="T36" fmla="*/ 356 w 453"/>
                  <a:gd name="T37" fmla="*/ 304 h 476"/>
                  <a:gd name="T38" fmla="*/ 350 w 453"/>
                  <a:gd name="T39" fmla="*/ 307 h 476"/>
                  <a:gd name="T40" fmla="*/ 308 w 453"/>
                  <a:gd name="T41" fmla="*/ 319 h 476"/>
                  <a:gd name="T42" fmla="*/ 288 w 453"/>
                  <a:gd name="T43" fmla="*/ 335 h 476"/>
                  <a:gd name="T44" fmla="*/ 257 w 453"/>
                  <a:gd name="T45" fmla="*/ 369 h 476"/>
                  <a:gd name="T46" fmla="*/ 237 w 453"/>
                  <a:gd name="T47" fmla="*/ 355 h 476"/>
                  <a:gd name="T48" fmla="*/ 232 w 453"/>
                  <a:gd name="T49" fmla="*/ 351 h 476"/>
                  <a:gd name="T50" fmla="*/ 228 w 453"/>
                  <a:gd name="T51" fmla="*/ 350 h 476"/>
                  <a:gd name="T52" fmla="*/ 218 w 453"/>
                  <a:gd name="T53" fmla="*/ 354 h 476"/>
                  <a:gd name="T54" fmla="*/ 209 w 453"/>
                  <a:gd name="T55" fmla="*/ 346 h 476"/>
                  <a:gd name="T56" fmla="*/ 179 w 453"/>
                  <a:gd name="T57" fmla="*/ 350 h 476"/>
                  <a:gd name="T58" fmla="*/ 176 w 453"/>
                  <a:gd name="T59" fmla="*/ 333 h 476"/>
                  <a:gd name="T60" fmla="*/ 159 w 453"/>
                  <a:gd name="T61" fmla="*/ 329 h 476"/>
                  <a:gd name="T62" fmla="*/ 155 w 453"/>
                  <a:gd name="T63" fmla="*/ 312 h 476"/>
                  <a:gd name="T64" fmla="*/ 140 w 453"/>
                  <a:gd name="T65" fmla="*/ 290 h 476"/>
                  <a:gd name="T66" fmla="*/ 130 w 453"/>
                  <a:gd name="T67" fmla="*/ 262 h 476"/>
                  <a:gd name="T68" fmla="*/ 124 w 453"/>
                  <a:gd name="T69" fmla="*/ 254 h 476"/>
                  <a:gd name="T70" fmla="*/ 111 w 453"/>
                  <a:gd name="T71" fmla="*/ 250 h 476"/>
                  <a:gd name="T72" fmla="*/ 111 w 453"/>
                  <a:gd name="T73" fmla="*/ 239 h 476"/>
                  <a:gd name="T74" fmla="*/ 109 w 453"/>
                  <a:gd name="T75" fmla="*/ 221 h 476"/>
                  <a:gd name="T76" fmla="*/ 112 w 453"/>
                  <a:gd name="T77" fmla="*/ 210 h 476"/>
                  <a:gd name="T78" fmla="*/ 137 w 453"/>
                  <a:gd name="T79" fmla="*/ 178 h 476"/>
                  <a:gd name="T80" fmla="*/ 139 w 453"/>
                  <a:gd name="T81" fmla="*/ 163 h 476"/>
                  <a:gd name="T82" fmla="*/ 209 w 453"/>
                  <a:gd name="T83" fmla="*/ 111 h 476"/>
                  <a:gd name="T84" fmla="*/ 245 w 453"/>
                  <a:gd name="T85" fmla="*/ 92 h 476"/>
                  <a:gd name="T86" fmla="*/ 170 w 453"/>
                  <a:gd name="T87" fmla="*/ 55 h 476"/>
                  <a:gd name="T88" fmla="*/ 401 w 453"/>
                  <a:gd name="T89" fmla="*/ 274 h 476"/>
                  <a:gd name="T90" fmla="*/ 173 w 453"/>
                  <a:gd name="T91" fmla="*/ 423 h 476"/>
                  <a:gd name="T92" fmla="*/ 232 w 453"/>
                  <a:gd name="T93" fmla="*/ 360 h 476"/>
                  <a:gd name="T94" fmla="*/ 230 w 453"/>
                  <a:gd name="T95" fmla="*/ 361 h 476"/>
                  <a:gd name="T96" fmla="*/ 214 w 453"/>
                  <a:gd name="T97" fmla="*/ 365 h 476"/>
                  <a:gd name="T98" fmla="*/ 205 w 453"/>
                  <a:gd name="T99" fmla="*/ 361 h 476"/>
                  <a:gd name="T100" fmla="*/ 199 w 453"/>
                  <a:gd name="T101" fmla="*/ 361 h 476"/>
                  <a:gd name="T102" fmla="*/ 130 w 453"/>
                  <a:gd name="T103" fmla="*/ 167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3" h="476">
                    <a:moveTo>
                      <a:pt x="232" y="350"/>
                    </a:moveTo>
                    <a:cubicBezTo>
                      <a:pt x="232" y="350"/>
                      <a:pt x="232" y="350"/>
                      <a:pt x="232" y="350"/>
                    </a:cubicBezTo>
                    <a:cubicBezTo>
                      <a:pt x="232" y="350"/>
                      <a:pt x="232" y="350"/>
                      <a:pt x="232" y="350"/>
                    </a:cubicBezTo>
                    <a:close/>
                    <a:moveTo>
                      <a:pt x="133" y="62"/>
                    </a:moveTo>
                    <a:cubicBezTo>
                      <a:pt x="114" y="40"/>
                      <a:pt x="73" y="35"/>
                      <a:pt x="73" y="35"/>
                    </a:cubicBezTo>
                    <a:cubicBezTo>
                      <a:pt x="90" y="42"/>
                      <a:pt x="94" y="65"/>
                      <a:pt x="94" y="86"/>
                    </a:cubicBezTo>
                    <a:cubicBezTo>
                      <a:pt x="92" y="87"/>
                      <a:pt x="92" y="87"/>
                      <a:pt x="92" y="87"/>
                    </a:cubicBezTo>
                    <a:cubicBezTo>
                      <a:pt x="92" y="87"/>
                      <a:pt x="93" y="87"/>
                      <a:pt x="94" y="87"/>
                    </a:cubicBezTo>
                    <a:cubicBezTo>
                      <a:pt x="94" y="88"/>
                      <a:pt x="94" y="88"/>
                      <a:pt x="94" y="89"/>
                    </a:cubicBezTo>
                    <a:cubicBezTo>
                      <a:pt x="75" y="73"/>
                      <a:pt x="51" y="65"/>
                      <a:pt x="51" y="65"/>
                    </a:cubicBezTo>
                    <a:cubicBezTo>
                      <a:pt x="63" y="73"/>
                      <a:pt x="70" y="89"/>
                      <a:pt x="74" y="104"/>
                    </a:cubicBezTo>
                    <a:cubicBezTo>
                      <a:pt x="58" y="90"/>
                      <a:pt x="42" y="81"/>
                      <a:pt x="42" y="81"/>
                    </a:cubicBezTo>
                    <a:cubicBezTo>
                      <a:pt x="51" y="88"/>
                      <a:pt x="58" y="100"/>
                      <a:pt x="64" y="112"/>
                    </a:cubicBezTo>
                    <a:cubicBezTo>
                      <a:pt x="50" y="100"/>
                      <a:pt x="38" y="93"/>
                      <a:pt x="38" y="93"/>
                    </a:cubicBezTo>
                    <a:cubicBezTo>
                      <a:pt x="50" y="104"/>
                      <a:pt x="59" y="124"/>
                      <a:pt x="65" y="141"/>
                    </a:cubicBezTo>
                    <a:cubicBezTo>
                      <a:pt x="51" y="128"/>
                      <a:pt x="39" y="121"/>
                      <a:pt x="39" y="121"/>
                    </a:cubicBezTo>
                    <a:cubicBezTo>
                      <a:pt x="45" y="127"/>
                      <a:pt x="51" y="135"/>
                      <a:pt x="56" y="144"/>
                    </a:cubicBezTo>
                    <a:cubicBezTo>
                      <a:pt x="56" y="144"/>
                      <a:pt x="56" y="144"/>
                      <a:pt x="56" y="144"/>
                    </a:cubicBezTo>
                    <a:cubicBezTo>
                      <a:pt x="56" y="144"/>
                      <a:pt x="56" y="144"/>
                      <a:pt x="56" y="144"/>
                    </a:cubicBezTo>
                    <a:cubicBezTo>
                      <a:pt x="60" y="152"/>
                      <a:pt x="63" y="161"/>
                      <a:pt x="66" y="169"/>
                    </a:cubicBezTo>
                    <a:cubicBezTo>
                      <a:pt x="42" y="144"/>
                      <a:pt x="5" y="133"/>
                      <a:pt x="5" y="133"/>
                    </a:cubicBezTo>
                    <a:cubicBezTo>
                      <a:pt x="26" y="146"/>
                      <a:pt x="34" y="179"/>
                      <a:pt x="36" y="205"/>
                    </a:cubicBezTo>
                    <a:cubicBezTo>
                      <a:pt x="35" y="208"/>
                      <a:pt x="34" y="209"/>
                      <a:pt x="34" y="209"/>
                    </a:cubicBezTo>
                    <a:cubicBezTo>
                      <a:pt x="23" y="236"/>
                      <a:pt x="31" y="259"/>
                      <a:pt x="45" y="278"/>
                    </a:cubicBezTo>
                    <a:cubicBezTo>
                      <a:pt x="26" y="264"/>
                      <a:pt x="9" y="247"/>
                      <a:pt x="0" y="229"/>
                    </a:cubicBezTo>
                    <a:cubicBezTo>
                      <a:pt x="0" y="229"/>
                      <a:pt x="17" y="284"/>
                      <a:pt x="52" y="329"/>
                    </a:cubicBezTo>
                    <a:cubicBezTo>
                      <a:pt x="41" y="323"/>
                      <a:pt x="30" y="316"/>
                      <a:pt x="22" y="308"/>
                    </a:cubicBezTo>
                    <a:cubicBezTo>
                      <a:pt x="22" y="308"/>
                      <a:pt x="58" y="359"/>
                      <a:pt x="106" y="386"/>
                    </a:cubicBezTo>
                    <a:cubicBezTo>
                      <a:pt x="98" y="402"/>
                      <a:pt x="95" y="421"/>
                      <a:pt x="95" y="421"/>
                    </a:cubicBezTo>
                    <a:cubicBezTo>
                      <a:pt x="100" y="409"/>
                      <a:pt x="110" y="404"/>
                      <a:pt x="120" y="403"/>
                    </a:cubicBezTo>
                    <a:cubicBezTo>
                      <a:pt x="121" y="421"/>
                      <a:pt x="159" y="434"/>
                      <a:pt x="179" y="439"/>
                    </a:cubicBezTo>
                    <a:cubicBezTo>
                      <a:pt x="186" y="456"/>
                      <a:pt x="194" y="468"/>
                      <a:pt x="194" y="468"/>
                    </a:cubicBezTo>
                    <a:cubicBezTo>
                      <a:pt x="190" y="457"/>
                      <a:pt x="191" y="446"/>
                      <a:pt x="194" y="437"/>
                    </a:cubicBezTo>
                    <a:cubicBezTo>
                      <a:pt x="206" y="442"/>
                      <a:pt x="226" y="454"/>
                      <a:pt x="221" y="476"/>
                    </a:cubicBezTo>
                    <a:cubicBezTo>
                      <a:pt x="221" y="476"/>
                      <a:pt x="228" y="459"/>
                      <a:pt x="232" y="442"/>
                    </a:cubicBezTo>
                    <a:cubicBezTo>
                      <a:pt x="237" y="447"/>
                      <a:pt x="241" y="454"/>
                      <a:pt x="242" y="463"/>
                    </a:cubicBezTo>
                    <a:cubicBezTo>
                      <a:pt x="242" y="463"/>
                      <a:pt x="244" y="448"/>
                      <a:pt x="243" y="431"/>
                    </a:cubicBezTo>
                    <a:cubicBezTo>
                      <a:pt x="250" y="440"/>
                      <a:pt x="254" y="451"/>
                      <a:pt x="250" y="461"/>
                    </a:cubicBezTo>
                    <a:cubicBezTo>
                      <a:pt x="250" y="461"/>
                      <a:pt x="259" y="449"/>
                      <a:pt x="264" y="434"/>
                    </a:cubicBezTo>
                    <a:cubicBezTo>
                      <a:pt x="275" y="440"/>
                      <a:pt x="288" y="452"/>
                      <a:pt x="284" y="470"/>
                    </a:cubicBezTo>
                    <a:cubicBezTo>
                      <a:pt x="284" y="470"/>
                      <a:pt x="291" y="453"/>
                      <a:pt x="295" y="435"/>
                    </a:cubicBezTo>
                    <a:cubicBezTo>
                      <a:pt x="300" y="442"/>
                      <a:pt x="304" y="450"/>
                      <a:pt x="302" y="460"/>
                    </a:cubicBezTo>
                    <a:cubicBezTo>
                      <a:pt x="302" y="460"/>
                      <a:pt x="310" y="441"/>
                      <a:pt x="312" y="423"/>
                    </a:cubicBezTo>
                    <a:cubicBezTo>
                      <a:pt x="319" y="428"/>
                      <a:pt x="325" y="436"/>
                      <a:pt x="323" y="447"/>
                    </a:cubicBezTo>
                    <a:cubicBezTo>
                      <a:pt x="323" y="447"/>
                      <a:pt x="330" y="429"/>
                      <a:pt x="331" y="414"/>
                    </a:cubicBezTo>
                    <a:cubicBezTo>
                      <a:pt x="336" y="419"/>
                      <a:pt x="339" y="426"/>
                      <a:pt x="337" y="434"/>
                    </a:cubicBezTo>
                    <a:cubicBezTo>
                      <a:pt x="337" y="434"/>
                      <a:pt x="342" y="422"/>
                      <a:pt x="345" y="409"/>
                    </a:cubicBezTo>
                    <a:cubicBezTo>
                      <a:pt x="350" y="414"/>
                      <a:pt x="353" y="421"/>
                      <a:pt x="351" y="430"/>
                    </a:cubicBezTo>
                    <a:cubicBezTo>
                      <a:pt x="351" y="430"/>
                      <a:pt x="355" y="420"/>
                      <a:pt x="358" y="409"/>
                    </a:cubicBezTo>
                    <a:cubicBezTo>
                      <a:pt x="364" y="414"/>
                      <a:pt x="374" y="416"/>
                      <a:pt x="376" y="401"/>
                    </a:cubicBezTo>
                    <a:cubicBezTo>
                      <a:pt x="377" y="401"/>
                      <a:pt x="378" y="402"/>
                      <a:pt x="379" y="402"/>
                    </a:cubicBezTo>
                    <a:cubicBezTo>
                      <a:pt x="379" y="402"/>
                      <a:pt x="379" y="402"/>
                      <a:pt x="379" y="402"/>
                    </a:cubicBezTo>
                    <a:cubicBezTo>
                      <a:pt x="387" y="409"/>
                      <a:pt x="392" y="419"/>
                      <a:pt x="392" y="431"/>
                    </a:cubicBezTo>
                    <a:cubicBezTo>
                      <a:pt x="392" y="431"/>
                      <a:pt x="397" y="410"/>
                      <a:pt x="396" y="388"/>
                    </a:cubicBezTo>
                    <a:cubicBezTo>
                      <a:pt x="399" y="392"/>
                      <a:pt x="401" y="397"/>
                      <a:pt x="400" y="404"/>
                    </a:cubicBezTo>
                    <a:cubicBezTo>
                      <a:pt x="400" y="404"/>
                      <a:pt x="405" y="392"/>
                      <a:pt x="407" y="379"/>
                    </a:cubicBezTo>
                    <a:cubicBezTo>
                      <a:pt x="420" y="372"/>
                      <a:pt x="437" y="368"/>
                      <a:pt x="453" y="377"/>
                    </a:cubicBezTo>
                    <a:cubicBezTo>
                      <a:pt x="453" y="377"/>
                      <a:pt x="439" y="365"/>
                      <a:pt x="420" y="354"/>
                    </a:cubicBezTo>
                    <a:cubicBezTo>
                      <a:pt x="429" y="353"/>
                      <a:pt x="437" y="354"/>
                      <a:pt x="446" y="359"/>
                    </a:cubicBezTo>
                    <a:cubicBezTo>
                      <a:pt x="446" y="359"/>
                      <a:pt x="428" y="343"/>
                      <a:pt x="406" y="332"/>
                    </a:cubicBezTo>
                    <a:cubicBezTo>
                      <a:pt x="407" y="332"/>
                      <a:pt x="407" y="331"/>
                      <a:pt x="407" y="331"/>
                    </a:cubicBezTo>
                    <a:cubicBezTo>
                      <a:pt x="412" y="331"/>
                      <a:pt x="418" y="333"/>
                      <a:pt x="423" y="335"/>
                    </a:cubicBezTo>
                    <a:cubicBezTo>
                      <a:pt x="423" y="335"/>
                      <a:pt x="420" y="330"/>
                      <a:pt x="413" y="327"/>
                    </a:cubicBezTo>
                    <a:cubicBezTo>
                      <a:pt x="423" y="321"/>
                      <a:pt x="436" y="317"/>
                      <a:pt x="450" y="322"/>
                    </a:cubicBezTo>
                    <a:cubicBezTo>
                      <a:pt x="450" y="322"/>
                      <a:pt x="432" y="311"/>
                      <a:pt x="411" y="304"/>
                    </a:cubicBezTo>
                    <a:cubicBezTo>
                      <a:pt x="421" y="291"/>
                      <a:pt x="436" y="275"/>
                      <a:pt x="452" y="270"/>
                    </a:cubicBezTo>
                    <a:cubicBezTo>
                      <a:pt x="452" y="270"/>
                      <a:pt x="431" y="273"/>
                      <a:pt x="410" y="282"/>
                    </a:cubicBezTo>
                    <a:cubicBezTo>
                      <a:pt x="414" y="271"/>
                      <a:pt x="419" y="260"/>
                      <a:pt x="427" y="253"/>
                    </a:cubicBezTo>
                    <a:cubicBezTo>
                      <a:pt x="427" y="253"/>
                      <a:pt x="415" y="261"/>
                      <a:pt x="402" y="273"/>
                    </a:cubicBezTo>
                    <a:cubicBezTo>
                      <a:pt x="403" y="270"/>
                      <a:pt x="405" y="267"/>
                      <a:pt x="406" y="264"/>
                    </a:cubicBezTo>
                    <a:cubicBezTo>
                      <a:pt x="409" y="259"/>
                      <a:pt x="412" y="254"/>
                      <a:pt x="416" y="250"/>
                    </a:cubicBezTo>
                    <a:cubicBezTo>
                      <a:pt x="416" y="250"/>
                      <a:pt x="406" y="257"/>
                      <a:pt x="395" y="267"/>
                    </a:cubicBezTo>
                    <a:cubicBezTo>
                      <a:pt x="387" y="249"/>
                      <a:pt x="378" y="235"/>
                      <a:pt x="378" y="235"/>
                    </a:cubicBezTo>
                    <a:cubicBezTo>
                      <a:pt x="384" y="253"/>
                      <a:pt x="378" y="274"/>
                      <a:pt x="369" y="292"/>
                    </a:cubicBezTo>
                    <a:cubicBezTo>
                      <a:pt x="368" y="278"/>
                      <a:pt x="365" y="267"/>
                      <a:pt x="365" y="267"/>
                    </a:cubicBezTo>
                    <a:cubicBezTo>
                      <a:pt x="366" y="279"/>
                      <a:pt x="361" y="292"/>
                      <a:pt x="356" y="304"/>
                    </a:cubicBezTo>
                    <a:cubicBezTo>
                      <a:pt x="353" y="307"/>
                      <a:pt x="350" y="310"/>
                      <a:pt x="348" y="316"/>
                    </a:cubicBezTo>
                    <a:cubicBezTo>
                      <a:pt x="348" y="316"/>
                      <a:pt x="348" y="317"/>
                      <a:pt x="347" y="319"/>
                    </a:cubicBezTo>
                    <a:cubicBezTo>
                      <a:pt x="347" y="319"/>
                      <a:pt x="346" y="318"/>
                      <a:pt x="346" y="318"/>
                    </a:cubicBezTo>
                    <a:cubicBezTo>
                      <a:pt x="346" y="314"/>
                      <a:pt x="347" y="311"/>
                      <a:pt x="350" y="307"/>
                    </a:cubicBezTo>
                    <a:cubicBezTo>
                      <a:pt x="350" y="307"/>
                      <a:pt x="346" y="310"/>
                      <a:pt x="341" y="315"/>
                    </a:cubicBezTo>
                    <a:cubicBezTo>
                      <a:pt x="331" y="309"/>
                      <a:pt x="320" y="305"/>
                      <a:pt x="320" y="305"/>
                    </a:cubicBezTo>
                    <a:cubicBezTo>
                      <a:pt x="332" y="312"/>
                      <a:pt x="330" y="323"/>
                      <a:pt x="327" y="330"/>
                    </a:cubicBezTo>
                    <a:cubicBezTo>
                      <a:pt x="318" y="324"/>
                      <a:pt x="308" y="319"/>
                      <a:pt x="308" y="319"/>
                    </a:cubicBezTo>
                    <a:cubicBezTo>
                      <a:pt x="316" y="324"/>
                      <a:pt x="317" y="331"/>
                      <a:pt x="315" y="336"/>
                    </a:cubicBezTo>
                    <a:cubicBezTo>
                      <a:pt x="311" y="329"/>
                      <a:pt x="306" y="324"/>
                      <a:pt x="306" y="324"/>
                    </a:cubicBezTo>
                    <a:cubicBezTo>
                      <a:pt x="314" y="337"/>
                      <a:pt x="304" y="345"/>
                      <a:pt x="297" y="348"/>
                    </a:cubicBezTo>
                    <a:cubicBezTo>
                      <a:pt x="292" y="341"/>
                      <a:pt x="288" y="335"/>
                      <a:pt x="288" y="335"/>
                    </a:cubicBezTo>
                    <a:cubicBezTo>
                      <a:pt x="296" y="351"/>
                      <a:pt x="281" y="359"/>
                      <a:pt x="275" y="361"/>
                    </a:cubicBezTo>
                    <a:cubicBezTo>
                      <a:pt x="264" y="354"/>
                      <a:pt x="250" y="348"/>
                      <a:pt x="250" y="348"/>
                    </a:cubicBezTo>
                    <a:cubicBezTo>
                      <a:pt x="259" y="354"/>
                      <a:pt x="260" y="362"/>
                      <a:pt x="258" y="368"/>
                    </a:cubicBezTo>
                    <a:cubicBezTo>
                      <a:pt x="258" y="368"/>
                      <a:pt x="257" y="369"/>
                      <a:pt x="257" y="369"/>
                    </a:cubicBezTo>
                    <a:cubicBezTo>
                      <a:pt x="254" y="365"/>
                      <a:pt x="249" y="361"/>
                      <a:pt x="244" y="358"/>
                    </a:cubicBezTo>
                    <a:cubicBezTo>
                      <a:pt x="244" y="357"/>
                      <a:pt x="244" y="356"/>
                      <a:pt x="243" y="355"/>
                    </a:cubicBezTo>
                    <a:cubicBezTo>
                      <a:pt x="243" y="355"/>
                      <a:pt x="244" y="356"/>
                      <a:pt x="243" y="358"/>
                    </a:cubicBezTo>
                    <a:cubicBezTo>
                      <a:pt x="241" y="357"/>
                      <a:pt x="239" y="356"/>
                      <a:pt x="237" y="355"/>
                    </a:cubicBezTo>
                    <a:cubicBezTo>
                      <a:pt x="237" y="353"/>
                      <a:pt x="237" y="351"/>
                      <a:pt x="237" y="350"/>
                    </a:cubicBezTo>
                    <a:cubicBezTo>
                      <a:pt x="237" y="350"/>
                      <a:pt x="237" y="352"/>
                      <a:pt x="237" y="354"/>
                    </a:cubicBezTo>
                    <a:cubicBezTo>
                      <a:pt x="235" y="354"/>
                      <a:pt x="234" y="353"/>
                      <a:pt x="232" y="352"/>
                    </a:cubicBezTo>
                    <a:cubicBezTo>
                      <a:pt x="232" y="352"/>
                      <a:pt x="232" y="352"/>
                      <a:pt x="232" y="351"/>
                    </a:cubicBezTo>
                    <a:cubicBezTo>
                      <a:pt x="232" y="351"/>
                      <a:pt x="232" y="352"/>
                      <a:pt x="232" y="352"/>
                    </a:cubicBezTo>
                    <a:cubicBezTo>
                      <a:pt x="231" y="352"/>
                      <a:pt x="230" y="351"/>
                      <a:pt x="229" y="351"/>
                    </a:cubicBezTo>
                    <a:cubicBezTo>
                      <a:pt x="228" y="349"/>
                      <a:pt x="228" y="348"/>
                      <a:pt x="228" y="348"/>
                    </a:cubicBezTo>
                    <a:cubicBezTo>
                      <a:pt x="228" y="349"/>
                      <a:pt x="228" y="350"/>
                      <a:pt x="228" y="350"/>
                    </a:cubicBezTo>
                    <a:cubicBezTo>
                      <a:pt x="225" y="349"/>
                      <a:pt x="223" y="348"/>
                      <a:pt x="223" y="348"/>
                    </a:cubicBezTo>
                    <a:cubicBezTo>
                      <a:pt x="225" y="350"/>
                      <a:pt x="227" y="351"/>
                      <a:pt x="228" y="353"/>
                    </a:cubicBezTo>
                    <a:cubicBezTo>
                      <a:pt x="228" y="355"/>
                      <a:pt x="228" y="357"/>
                      <a:pt x="227" y="358"/>
                    </a:cubicBezTo>
                    <a:cubicBezTo>
                      <a:pt x="224" y="357"/>
                      <a:pt x="221" y="355"/>
                      <a:pt x="218" y="354"/>
                    </a:cubicBezTo>
                    <a:cubicBezTo>
                      <a:pt x="220" y="351"/>
                      <a:pt x="222" y="348"/>
                      <a:pt x="223" y="347"/>
                    </a:cubicBezTo>
                    <a:cubicBezTo>
                      <a:pt x="223" y="347"/>
                      <a:pt x="219" y="349"/>
                      <a:pt x="215" y="352"/>
                    </a:cubicBezTo>
                    <a:cubicBezTo>
                      <a:pt x="210" y="350"/>
                      <a:pt x="206" y="349"/>
                      <a:pt x="206" y="348"/>
                    </a:cubicBezTo>
                    <a:cubicBezTo>
                      <a:pt x="207" y="347"/>
                      <a:pt x="208" y="346"/>
                      <a:pt x="209" y="346"/>
                    </a:cubicBezTo>
                    <a:cubicBezTo>
                      <a:pt x="209" y="346"/>
                      <a:pt x="192" y="349"/>
                      <a:pt x="188" y="353"/>
                    </a:cubicBezTo>
                    <a:cubicBezTo>
                      <a:pt x="187" y="350"/>
                      <a:pt x="203" y="336"/>
                      <a:pt x="203" y="336"/>
                    </a:cubicBezTo>
                    <a:cubicBezTo>
                      <a:pt x="201" y="338"/>
                      <a:pt x="182" y="350"/>
                      <a:pt x="180" y="351"/>
                    </a:cubicBezTo>
                    <a:cubicBezTo>
                      <a:pt x="180" y="350"/>
                      <a:pt x="179" y="350"/>
                      <a:pt x="179" y="350"/>
                    </a:cubicBezTo>
                    <a:cubicBezTo>
                      <a:pt x="196" y="337"/>
                      <a:pt x="191" y="330"/>
                      <a:pt x="191" y="330"/>
                    </a:cubicBezTo>
                    <a:cubicBezTo>
                      <a:pt x="194" y="339"/>
                      <a:pt x="183" y="342"/>
                      <a:pt x="175" y="344"/>
                    </a:cubicBezTo>
                    <a:cubicBezTo>
                      <a:pt x="172" y="341"/>
                      <a:pt x="172" y="342"/>
                      <a:pt x="171" y="339"/>
                    </a:cubicBezTo>
                    <a:cubicBezTo>
                      <a:pt x="173" y="337"/>
                      <a:pt x="174" y="335"/>
                      <a:pt x="176" y="333"/>
                    </a:cubicBezTo>
                    <a:cubicBezTo>
                      <a:pt x="178" y="335"/>
                      <a:pt x="183" y="334"/>
                      <a:pt x="183" y="334"/>
                    </a:cubicBezTo>
                    <a:cubicBezTo>
                      <a:pt x="183" y="334"/>
                      <a:pt x="179" y="330"/>
                      <a:pt x="177" y="330"/>
                    </a:cubicBezTo>
                    <a:cubicBezTo>
                      <a:pt x="181" y="326"/>
                      <a:pt x="182" y="321"/>
                      <a:pt x="182" y="321"/>
                    </a:cubicBezTo>
                    <a:cubicBezTo>
                      <a:pt x="180" y="325"/>
                      <a:pt x="168" y="321"/>
                      <a:pt x="159" y="329"/>
                    </a:cubicBezTo>
                    <a:cubicBezTo>
                      <a:pt x="163" y="322"/>
                      <a:pt x="175" y="303"/>
                      <a:pt x="175" y="303"/>
                    </a:cubicBezTo>
                    <a:cubicBezTo>
                      <a:pt x="170" y="309"/>
                      <a:pt x="159" y="312"/>
                      <a:pt x="156" y="312"/>
                    </a:cubicBezTo>
                    <a:cubicBezTo>
                      <a:pt x="157" y="311"/>
                      <a:pt x="158" y="310"/>
                      <a:pt x="159" y="310"/>
                    </a:cubicBezTo>
                    <a:cubicBezTo>
                      <a:pt x="159" y="310"/>
                      <a:pt x="157" y="310"/>
                      <a:pt x="155" y="312"/>
                    </a:cubicBezTo>
                    <a:cubicBezTo>
                      <a:pt x="153" y="311"/>
                      <a:pt x="157" y="307"/>
                      <a:pt x="154" y="304"/>
                    </a:cubicBezTo>
                    <a:cubicBezTo>
                      <a:pt x="158" y="295"/>
                      <a:pt x="158" y="284"/>
                      <a:pt x="166" y="288"/>
                    </a:cubicBezTo>
                    <a:cubicBezTo>
                      <a:pt x="166" y="288"/>
                      <a:pt x="161" y="276"/>
                      <a:pt x="144" y="293"/>
                    </a:cubicBezTo>
                    <a:cubicBezTo>
                      <a:pt x="143" y="291"/>
                      <a:pt x="141" y="291"/>
                      <a:pt x="140" y="290"/>
                    </a:cubicBezTo>
                    <a:cubicBezTo>
                      <a:pt x="147" y="288"/>
                      <a:pt x="148" y="274"/>
                      <a:pt x="148" y="274"/>
                    </a:cubicBezTo>
                    <a:cubicBezTo>
                      <a:pt x="142" y="283"/>
                      <a:pt x="140" y="272"/>
                      <a:pt x="140" y="272"/>
                    </a:cubicBezTo>
                    <a:cubicBezTo>
                      <a:pt x="156" y="268"/>
                      <a:pt x="145" y="255"/>
                      <a:pt x="145" y="255"/>
                    </a:cubicBezTo>
                    <a:cubicBezTo>
                      <a:pt x="141" y="260"/>
                      <a:pt x="135" y="262"/>
                      <a:pt x="130" y="262"/>
                    </a:cubicBezTo>
                    <a:cubicBezTo>
                      <a:pt x="134" y="253"/>
                      <a:pt x="141" y="243"/>
                      <a:pt x="149" y="246"/>
                    </a:cubicBezTo>
                    <a:cubicBezTo>
                      <a:pt x="149" y="246"/>
                      <a:pt x="144" y="241"/>
                      <a:pt x="129" y="255"/>
                    </a:cubicBezTo>
                    <a:cubicBezTo>
                      <a:pt x="133" y="247"/>
                      <a:pt x="144" y="242"/>
                      <a:pt x="150" y="243"/>
                    </a:cubicBezTo>
                    <a:cubicBezTo>
                      <a:pt x="150" y="243"/>
                      <a:pt x="140" y="238"/>
                      <a:pt x="124" y="254"/>
                    </a:cubicBezTo>
                    <a:cubicBezTo>
                      <a:pt x="128" y="245"/>
                      <a:pt x="139" y="239"/>
                      <a:pt x="148" y="239"/>
                    </a:cubicBezTo>
                    <a:cubicBezTo>
                      <a:pt x="148" y="239"/>
                      <a:pt x="137" y="233"/>
                      <a:pt x="120" y="250"/>
                    </a:cubicBezTo>
                    <a:cubicBezTo>
                      <a:pt x="124" y="241"/>
                      <a:pt x="136" y="232"/>
                      <a:pt x="145" y="232"/>
                    </a:cubicBezTo>
                    <a:cubicBezTo>
                      <a:pt x="145" y="232"/>
                      <a:pt x="133" y="225"/>
                      <a:pt x="111" y="250"/>
                    </a:cubicBezTo>
                    <a:cubicBezTo>
                      <a:pt x="111" y="251"/>
                      <a:pt x="110" y="251"/>
                      <a:pt x="110" y="252"/>
                    </a:cubicBezTo>
                    <a:cubicBezTo>
                      <a:pt x="110" y="250"/>
                      <a:pt x="110" y="248"/>
                      <a:pt x="111" y="247"/>
                    </a:cubicBezTo>
                    <a:cubicBezTo>
                      <a:pt x="117" y="229"/>
                      <a:pt x="137" y="216"/>
                      <a:pt x="137" y="216"/>
                    </a:cubicBezTo>
                    <a:cubicBezTo>
                      <a:pt x="127" y="220"/>
                      <a:pt x="117" y="229"/>
                      <a:pt x="111" y="239"/>
                    </a:cubicBezTo>
                    <a:cubicBezTo>
                      <a:pt x="111" y="236"/>
                      <a:pt x="111" y="233"/>
                      <a:pt x="110" y="230"/>
                    </a:cubicBezTo>
                    <a:cubicBezTo>
                      <a:pt x="117" y="218"/>
                      <a:pt x="125" y="209"/>
                      <a:pt x="135" y="204"/>
                    </a:cubicBezTo>
                    <a:cubicBezTo>
                      <a:pt x="125" y="208"/>
                      <a:pt x="117" y="216"/>
                      <a:pt x="110" y="227"/>
                    </a:cubicBezTo>
                    <a:cubicBezTo>
                      <a:pt x="110" y="225"/>
                      <a:pt x="110" y="223"/>
                      <a:pt x="109" y="221"/>
                    </a:cubicBezTo>
                    <a:cubicBezTo>
                      <a:pt x="113" y="213"/>
                      <a:pt x="118" y="204"/>
                      <a:pt x="124" y="197"/>
                    </a:cubicBezTo>
                    <a:cubicBezTo>
                      <a:pt x="130" y="191"/>
                      <a:pt x="137" y="186"/>
                      <a:pt x="144" y="182"/>
                    </a:cubicBezTo>
                    <a:cubicBezTo>
                      <a:pt x="135" y="186"/>
                      <a:pt x="127" y="192"/>
                      <a:pt x="120" y="199"/>
                    </a:cubicBezTo>
                    <a:cubicBezTo>
                      <a:pt x="117" y="203"/>
                      <a:pt x="114" y="206"/>
                      <a:pt x="112" y="210"/>
                    </a:cubicBezTo>
                    <a:cubicBezTo>
                      <a:pt x="112" y="210"/>
                      <a:pt x="111" y="210"/>
                      <a:pt x="111" y="209"/>
                    </a:cubicBezTo>
                    <a:cubicBezTo>
                      <a:pt x="112" y="208"/>
                      <a:pt x="112" y="206"/>
                      <a:pt x="113" y="204"/>
                    </a:cubicBezTo>
                    <a:cubicBezTo>
                      <a:pt x="114" y="202"/>
                      <a:pt x="115" y="199"/>
                      <a:pt x="116" y="197"/>
                    </a:cubicBezTo>
                    <a:cubicBezTo>
                      <a:pt x="120" y="189"/>
                      <a:pt x="126" y="181"/>
                      <a:pt x="137" y="178"/>
                    </a:cubicBezTo>
                    <a:cubicBezTo>
                      <a:pt x="137" y="178"/>
                      <a:pt x="129" y="176"/>
                      <a:pt x="122" y="179"/>
                    </a:cubicBezTo>
                    <a:cubicBezTo>
                      <a:pt x="123" y="178"/>
                      <a:pt x="124" y="176"/>
                      <a:pt x="125" y="174"/>
                    </a:cubicBezTo>
                    <a:cubicBezTo>
                      <a:pt x="136" y="164"/>
                      <a:pt x="149" y="160"/>
                      <a:pt x="149" y="160"/>
                    </a:cubicBezTo>
                    <a:cubicBezTo>
                      <a:pt x="145" y="160"/>
                      <a:pt x="142" y="161"/>
                      <a:pt x="139" y="163"/>
                    </a:cubicBezTo>
                    <a:cubicBezTo>
                      <a:pt x="151" y="152"/>
                      <a:pt x="205" y="151"/>
                      <a:pt x="205" y="151"/>
                    </a:cubicBezTo>
                    <a:cubicBezTo>
                      <a:pt x="202" y="149"/>
                      <a:pt x="195" y="138"/>
                      <a:pt x="183" y="130"/>
                    </a:cubicBezTo>
                    <a:cubicBezTo>
                      <a:pt x="201" y="124"/>
                      <a:pt x="226" y="118"/>
                      <a:pt x="245" y="123"/>
                    </a:cubicBezTo>
                    <a:cubicBezTo>
                      <a:pt x="245" y="123"/>
                      <a:pt x="229" y="115"/>
                      <a:pt x="209" y="111"/>
                    </a:cubicBezTo>
                    <a:cubicBezTo>
                      <a:pt x="209" y="111"/>
                      <a:pt x="209" y="111"/>
                      <a:pt x="209" y="110"/>
                    </a:cubicBezTo>
                    <a:cubicBezTo>
                      <a:pt x="219" y="106"/>
                      <a:pt x="236" y="103"/>
                      <a:pt x="247" y="115"/>
                    </a:cubicBezTo>
                    <a:cubicBezTo>
                      <a:pt x="247" y="115"/>
                      <a:pt x="239" y="103"/>
                      <a:pt x="229" y="93"/>
                    </a:cubicBezTo>
                    <a:cubicBezTo>
                      <a:pt x="234" y="91"/>
                      <a:pt x="239" y="90"/>
                      <a:pt x="245" y="92"/>
                    </a:cubicBezTo>
                    <a:cubicBezTo>
                      <a:pt x="245" y="92"/>
                      <a:pt x="229" y="84"/>
                      <a:pt x="213" y="80"/>
                    </a:cubicBezTo>
                    <a:cubicBezTo>
                      <a:pt x="210" y="78"/>
                      <a:pt x="207" y="77"/>
                      <a:pt x="203" y="77"/>
                    </a:cubicBezTo>
                    <a:cubicBezTo>
                      <a:pt x="201" y="41"/>
                      <a:pt x="176" y="6"/>
                      <a:pt x="176" y="6"/>
                    </a:cubicBezTo>
                    <a:cubicBezTo>
                      <a:pt x="181" y="21"/>
                      <a:pt x="177" y="39"/>
                      <a:pt x="170" y="55"/>
                    </a:cubicBezTo>
                    <a:cubicBezTo>
                      <a:pt x="163" y="25"/>
                      <a:pt x="145" y="0"/>
                      <a:pt x="145" y="0"/>
                    </a:cubicBezTo>
                    <a:cubicBezTo>
                      <a:pt x="152" y="19"/>
                      <a:pt x="144" y="43"/>
                      <a:pt x="133" y="62"/>
                    </a:cubicBezTo>
                    <a:close/>
                    <a:moveTo>
                      <a:pt x="406" y="264"/>
                    </a:moveTo>
                    <a:cubicBezTo>
                      <a:pt x="405" y="266"/>
                      <a:pt x="403" y="270"/>
                      <a:pt x="401" y="274"/>
                    </a:cubicBezTo>
                    <a:cubicBezTo>
                      <a:pt x="401" y="274"/>
                      <a:pt x="401" y="274"/>
                      <a:pt x="401" y="274"/>
                    </a:cubicBezTo>
                    <a:cubicBezTo>
                      <a:pt x="402" y="271"/>
                      <a:pt x="404" y="268"/>
                      <a:pt x="406" y="264"/>
                    </a:cubicBezTo>
                    <a:close/>
                    <a:moveTo>
                      <a:pt x="174" y="427"/>
                    </a:moveTo>
                    <a:cubicBezTo>
                      <a:pt x="174" y="426"/>
                      <a:pt x="173" y="425"/>
                      <a:pt x="173" y="423"/>
                    </a:cubicBezTo>
                    <a:cubicBezTo>
                      <a:pt x="173" y="425"/>
                      <a:pt x="174" y="426"/>
                      <a:pt x="174" y="427"/>
                    </a:cubicBezTo>
                    <a:close/>
                    <a:moveTo>
                      <a:pt x="232" y="362"/>
                    </a:moveTo>
                    <a:cubicBezTo>
                      <a:pt x="232" y="361"/>
                      <a:pt x="231" y="361"/>
                      <a:pt x="231" y="361"/>
                    </a:cubicBezTo>
                    <a:cubicBezTo>
                      <a:pt x="231" y="361"/>
                      <a:pt x="231" y="360"/>
                      <a:pt x="232" y="360"/>
                    </a:cubicBezTo>
                    <a:cubicBezTo>
                      <a:pt x="232" y="361"/>
                      <a:pt x="232" y="361"/>
                      <a:pt x="232" y="362"/>
                    </a:cubicBezTo>
                    <a:close/>
                    <a:moveTo>
                      <a:pt x="229" y="353"/>
                    </a:moveTo>
                    <a:cubicBezTo>
                      <a:pt x="230" y="355"/>
                      <a:pt x="231" y="357"/>
                      <a:pt x="231" y="359"/>
                    </a:cubicBezTo>
                    <a:cubicBezTo>
                      <a:pt x="231" y="359"/>
                      <a:pt x="231" y="360"/>
                      <a:pt x="230" y="361"/>
                    </a:cubicBezTo>
                    <a:cubicBezTo>
                      <a:pt x="230" y="360"/>
                      <a:pt x="229" y="360"/>
                      <a:pt x="228" y="359"/>
                    </a:cubicBezTo>
                    <a:cubicBezTo>
                      <a:pt x="229" y="357"/>
                      <a:pt x="229" y="355"/>
                      <a:pt x="229" y="353"/>
                    </a:cubicBezTo>
                    <a:close/>
                    <a:moveTo>
                      <a:pt x="214" y="365"/>
                    </a:moveTo>
                    <a:cubicBezTo>
                      <a:pt x="214" y="365"/>
                      <a:pt x="214" y="365"/>
                      <a:pt x="214" y="365"/>
                    </a:cubicBezTo>
                    <a:cubicBezTo>
                      <a:pt x="214" y="364"/>
                      <a:pt x="214" y="363"/>
                      <a:pt x="214" y="363"/>
                    </a:cubicBezTo>
                    <a:cubicBezTo>
                      <a:pt x="214" y="364"/>
                      <a:pt x="214" y="364"/>
                      <a:pt x="214" y="365"/>
                    </a:cubicBezTo>
                    <a:close/>
                    <a:moveTo>
                      <a:pt x="212" y="354"/>
                    </a:moveTo>
                    <a:cubicBezTo>
                      <a:pt x="209" y="356"/>
                      <a:pt x="207" y="359"/>
                      <a:pt x="205" y="361"/>
                    </a:cubicBezTo>
                    <a:cubicBezTo>
                      <a:pt x="203" y="361"/>
                      <a:pt x="202" y="361"/>
                      <a:pt x="201" y="361"/>
                    </a:cubicBezTo>
                    <a:cubicBezTo>
                      <a:pt x="201" y="359"/>
                      <a:pt x="201" y="357"/>
                      <a:pt x="201" y="357"/>
                    </a:cubicBezTo>
                    <a:cubicBezTo>
                      <a:pt x="201" y="358"/>
                      <a:pt x="201" y="360"/>
                      <a:pt x="200" y="361"/>
                    </a:cubicBezTo>
                    <a:cubicBezTo>
                      <a:pt x="200" y="361"/>
                      <a:pt x="200" y="361"/>
                      <a:pt x="199" y="361"/>
                    </a:cubicBezTo>
                    <a:cubicBezTo>
                      <a:pt x="199" y="357"/>
                      <a:pt x="202" y="352"/>
                      <a:pt x="206" y="348"/>
                    </a:cubicBezTo>
                    <a:cubicBezTo>
                      <a:pt x="209" y="350"/>
                      <a:pt x="211" y="352"/>
                      <a:pt x="212" y="354"/>
                    </a:cubicBezTo>
                    <a:close/>
                    <a:moveTo>
                      <a:pt x="130" y="167"/>
                    </a:moveTo>
                    <a:cubicBezTo>
                      <a:pt x="130" y="167"/>
                      <a:pt x="130" y="167"/>
                      <a:pt x="130" y="167"/>
                    </a:cubicBezTo>
                    <a:cubicBezTo>
                      <a:pt x="130" y="167"/>
                      <a:pt x="130" y="167"/>
                      <a:pt x="130" y="167"/>
                    </a:cubicBezTo>
                    <a:cubicBezTo>
                      <a:pt x="130" y="167"/>
                      <a:pt x="130" y="167"/>
                      <a:pt x="130" y="167"/>
                    </a:cubicBezTo>
                    <a:close/>
                  </a:path>
                </a:pathLst>
              </a:custGeom>
              <a:solidFill>
                <a:srgbClr val="FFC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128">
                <a:extLst>
                  <a:ext uri="{FF2B5EF4-FFF2-40B4-BE49-F238E27FC236}">
                    <a16:creationId xmlns:a16="http://schemas.microsoft.com/office/drawing/2014/main" id="{34A9F752-1878-4C09-BEE7-0E6DB831A754}"/>
                  </a:ext>
                </a:extLst>
              </p:cNvPr>
              <p:cNvSpPr>
                <a:spLocks noEditPoints="1"/>
              </p:cNvSpPr>
              <p:nvPr/>
            </p:nvSpPr>
            <p:spPr bwMode="auto">
              <a:xfrm>
                <a:off x="7082538" y="2148558"/>
                <a:ext cx="1113959" cy="1049266"/>
              </a:xfrm>
              <a:custGeom>
                <a:avLst/>
                <a:gdLst>
                  <a:gd name="T0" fmla="*/ 264 w 358"/>
                  <a:gd name="T1" fmla="*/ 293 h 337"/>
                  <a:gd name="T2" fmla="*/ 315 w 358"/>
                  <a:gd name="T3" fmla="*/ 275 h 337"/>
                  <a:gd name="T4" fmla="*/ 291 w 358"/>
                  <a:gd name="T5" fmla="*/ 278 h 337"/>
                  <a:gd name="T6" fmla="*/ 262 w 358"/>
                  <a:gd name="T7" fmla="*/ 287 h 337"/>
                  <a:gd name="T8" fmla="*/ 236 w 358"/>
                  <a:gd name="T9" fmla="*/ 284 h 337"/>
                  <a:gd name="T10" fmla="*/ 187 w 358"/>
                  <a:gd name="T11" fmla="*/ 294 h 337"/>
                  <a:gd name="T12" fmla="*/ 210 w 358"/>
                  <a:gd name="T13" fmla="*/ 291 h 337"/>
                  <a:gd name="T14" fmla="*/ 264 w 358"/>
                  <a:gd name="T15" fmla="*/ 293 h 337"/>
                  <a:gd name="T16" fmla="*/ 23 w 358"/>
                  <a:gd name="T17" fmla="*/ 134 h 337"/>
                  <a:gd name="T18" fmla="*/ 47 w 358"/>
                  <a:gd name="T19" fmla="*/ 131 h 337"/>
                  <a:gd name="T20" fmla="*/ 114 w 358"/>
                  <a:gd name="T21" fmla="*/ 1 h 337"/>
                  <a:gd name="T22" fmla="*/ 90 w 358"/>
                  <a:gd name="T23" fmla="*/ 4 h 337"/>
                  <a:gd name="T24" fmla="*/ 23 w 358"/>
                  <a:gd name="T25" fmla="*/ 134 h 337"/>
                  <a:gd name="T26" fmla="*/ 197 w 358"/>
                  <a:gd name="T27" fmla="*/ 323 h 337"/>
                  <a:gd name="T28" fmla="*/ 185 w 358"/>
                  <a:gd name="T29" fmla="*/ 323 h 337"/>
                  <a:gd name="T30" fmla="*/ 173 w 358"/>
                  <a:gd name="T31" fmla="*/ 326 h 337"/>
                  <a:gd name="T32" fmla="*/ 222 w 358"/>
                  <a:gd name="T33" fmla="*/ 335 h 337"/>
                  <a:gd name="T34" fmla="*/ 273 w 358"/>
                  <a:gd name="T35" fmla="*/ 319 h 337"/>
                  <a:gd name="T36" fmla="*/ 261 w 358"/>
                  <a:gd name="T37" fmla="*/ 320 h 337"/>
                  <a:gd name="T38" fmla="*/ 249 w 358"/>
                  <a:gd name="T39" fmla="*/ 323 h 337"/>
                  <a:gd name="T40" fmla="*/ 197 w 358"/>
                  <a:gd name="T41" fmla="*/ 323 h 337"/>
                  <a:gd name="T42" fmla="*/ 23 w 358"/>
                  <a:gd name="T43" fmla="*/ 215 h 337"/>
                  <a:gd name="T44" fmla="*/ 35 w 358"/>
                  <a:gd name="T45" fmla="*/ 215 h 337"/>
                  <a:gd name="T46" fmla="*/ 47 w 358"/>
                  <a:gd name="T47" fmla="*/ 212 h 337"/>
                  <a:gd name="T48" fmla="*/ 27 w 358"/>
                  <a:gd name="T49" fmla="*/ 170 h 337"/>
                  <a:gd name="T50" fmla="*/ 3 w 358"/>
                  <a:gd name="T51" fmla="*/ 174 h 337"/>
                  <a:gd name="T52" fmla="*/ 23 w 358"/>
                  <a:gd name="T53" fmla="*/ 215 h 337"/>
                  <a:gd name="T54" fmla="*/ 292 w 358"/>
                  <a:gd name="T55" fmla="*/ 262 h 337"/>
                  <a:gd name="T56" fmla="*/ 300 w 358"/>
                  <a:gd name="T57" fmla="*/ 262 h 337"/>
                  <a:gd name="T58" fmla="*/ 315 w 358"/>
                  <a:gd name="T59" fmla="*/ 259 h 337"/>
                  <a:gd name="T60" fmla="*/ 356 w 358"/>
                  <a:gd name="T61" fmla="*/ 196 h 337"/>
                  <a:gd name="T62" fmla="*/ 332 w 358"/>
                  <a:gd name="T63" fmla="*/ 200 h 337"/>
                  <a:gd name="T64" fmla="*/ 292 w 358"/>
                  <a:gd name="T65" fmla="*/ 26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8" h="337">
                    <a:moveTo>
                      <a:pt x="264" y="293"/>
                    </a:moveTo>
                    <a:cubicBezTo>
                      <a:pt x="283" y="292"/>
                      <a:pt x="301" y="288"/>
                      <a:pt x="315" y="275"/>
                    </a:cubicBezTo>
                    <a:cubicBezTo>
                      <a:pt x="313" y="276"/>
                      <a:pt x="296" y="273"/>
                      <a:pt x="291" y="278"/>
                    </a:cubicBezTo>
                    <a:cubicBezTo>
                      <a:pt x="282" y="287"/>
                      <a:pt x="276" y="289"/>
                      <a:pt x="262" y="287"/>
                    </a:cubicBezTo>
                    <a:cubicBezTo>
                      <a:pt x="254" y="286"/>
                      <a:pt x="245" y="285"/>
                      <a:pt x="236" y="284"/>
                    </a:cubicBezTo>
                    <a:cubicBezTo>
                      <a:pt x="220" y="283"/>
                      <a:pt x="201" y="286"/>
                      <a:pt x="187" y="294"/>
                    </a:cubicBezTo>
                    <a:cubicBezTo>
                      <a:pt x="190" y="292"/>
                      <a:pt x="204" y="295"/>
                      <a:pt x="210" y="291"/>
                    </a:cubicBezTo>
                    <a:cubicBezTo>
                      <a:pt x="223" y="284"/>
                      <a:pt x="249" y="293"/>
                      <a:pt x="264" y="293"/>
                    </a:cubicBezTo>
                    <a:close/>
                    <a:moveTo>
                      <a:pt x="23" y="134"/>
                    </a:moveTo>
                    <a:cubicBezTo>
                      <a:pt x="23" y="136"/>
                      <a:pt x="47" y="133"/>
                      <a:pt x="47" y="131"/>
                    </a:cubicBezTo>
                    <a:cubicBezTo>
                      <a:pt x="40" y="81"/>
                      <a:pt x="76" y="30"/>
                      <a:pt x="114" y="1"/>
                    </a:cubicBezTo>
                    <a:cubicBezTo>
                      <a:pt x="111" y="3"/>
                      <a:pt x="96" y="0"/>
                      <a:pt x="90" y="4"/>
                    </a:cubicBezTo>
                    <a:cubicBezTo>
                      <a:pt x="52" y="33"/>
                      <a:pt x="16" y="84"/>
                      <a:pt x="23" y="134"/>
                    </a:cubicBezTo>
                    <a:close/>
                    <a:moveTo>
                      <a:pt x="197" y="323"/>
                    </a:moveTo>
                    <a:cubicBezTo>
                      <a:pt x="195" y="321"/>
                      <a:pt x="188" y="323"/>
                      <a:pt x="185" y="323"/>
                    </a:cubicBezTo>
                    <a:cubicBezTo>
                      <a:pt x="184" y="323"/>
                      <a:pt x="173" y="327"/>
                      <a:pt x="173" y="326"/>
                    </a:cubicBezTo>
                    <a:cubicBezTo>
                      <a:pt x="187" y="336"/>
                      <a:pt x="206" y="337"/>
                      <a:pt x="222" y="335"/>
                    </a:cubicBezTo>
                    <a:cubicBezTo>
                      <a:pt x="239" y="334"/>
                      <a:pt x="260" y="332"/>
                      <a:pt x="273" y="319"/>
                    </a:cubicBezTo>
                    <a:cubicBezTo>
                      <a:pt x="272" y="319"/>
                      <a:pt x="262" y="319"/>
                      <a:pt x="261" y="320"/>
                    </a:cubicBezTo>
                    <a:cubicBezTo>
                      <a:pt x="258" y="320"/>
                      <a:pt x="251" y="320"/>
                      <a:pt x="249" y="323"/>
                    </a:cubicBezTo>
                    <a:cubicBezTo>
                      <a:pt x="236" y="336"/>
                      <a:pt x="211" y="333"/>
                      <a:pt x="197" y="323"/>
                    </a:cubicBezTo>
                    <a:close/>
                    <a:moveTo>
                      <a:pt x="23" y="215"/>
                    </a:moveTo>
                    <a:cubicBezTo>
                      <a:pt x="25" y="217"/>
                      <a:pt x="33" y="215"/>
                      <a:pt x="35" y="215"/>
                    </a:cubicBezTo>
                    <a:cubicBezTo>
                      <a:pt x="36" y="215"/>
                      <a:pt x="47" y="212"/>
                      <a:pt x="47" y="212"/>
                    </a:cubicBezTo>
                    <a:cubicBezTo>
                      <a:pt x="36" y="201"/>
                      <a:pt x="24" y="187"/>
                      <a:pt x="27" y="170"/>
                    </a:cubicBezTo>
                    <a:cubicBezTo>
                      <a:pt x="27" y="171"/>
                      <a:pt x="3" y="170"/>
                      <a:pt x="3" y="174"/>
                    </a:cubicBezTo>
                    <a:cubicBezTo>
                      <a:pt x="0" y="191"/>
                      <a:pt x="12" y="204"/>
                      <a:pt x="23" y="215"/>
                    </a:cubicBezTo>
                    <a:close/>
                    <a:moveTo>
                      <a:pt x="292" y="262"/>
                    </a:moveTo>
                    <a:cubicBezTo>
                      <a:pt x="291" y="263"/>
                      <a:pt x="299" y="262"/>
                      <a:pt x="300" y="262"/>
                    </a:cubicBezTo>
                    <a:cubicBezTo>
                      <a:pt x="304" y="261"/>
                      <a:pt x="312" y="261"/>
                      <a:pt x="315" y="259"/>
                    </a:cubicBezTo>
                    <a:cubicBezTo>
                      <a:pt x="332" y="245"/>
                      <a:pt x="358" y="220"/>
                      <a:pt x="356" y="196"/>
                    </a:cubicBezTo>
                    <a:cubicBezTo>
                      <a:pt x="356" y="195"/>
                      <a:pt x="332" y="197"/>
                      <a:pt x="332" y="200"/>
                    </a:cubicBezTo>
                    <a:cubicBezTo>
                      <a:pt x="334" y="224"/>
                      <a:pt x="308" y="248"/>
                      <a:pt x="292" y="262"/>
                    </a:cubicBezTo>
                    <a:close/>
                  </a:path>
                </a:pathLst>
              </a:custGeom>
              <a:solidFill>
                <a:srgbClr val="FED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129">
                <a:extLst>
                  <a:ext uri="{FF2B5EF4-FFF2-40B4-BE49-F238E27FC236}">
                    <a16:creationId xmlns:a16="http://schemas.microsoft.com/office/drawing/2014/main" id="{6BD680A6-C243-49F4-B888-4641C1EEE19D}"/>
                  </a:ext>
                </a:extLst>
              </p:cNvPr>
              <p:cNvSpPr>
                <a:spLocks/>
              </p:cNvSpPr>
              <p:nvPr/>
            </p:nvSpPr>
            <p:spPr bwMode="auto">
              <a:xfrm>
                <a:off x="6989446" y="2814409"/>
                <a:ext cx="593270" cy="582224"/>
              </a:xfrm>
              <a:custGeom>
                <a:avLst/>
                <a:gdLst>
                  <a:gd name="T0" fmla="*/ 74 w 191"/>
                  <a:gd name="T1" fmla="*/ 96 h 187"/>
                  <a:gd name="T2" fmla="*/ 60 w 191"/>
                  <a:gd name="T3" fmla="*/ 159 h 187"/>
                  <a:gd name="T4" fmla="*/ 99 w 191"/>
                  <a:gd name="T5" fmla="*/ 140 h 187"/>
                  <a:gd name="T6" fmla="*/ 124 w 191"/>
                  <a:gd name="T7" fmla="*/ 176 h 187"/>
                  <a:gd name="T8" fmla="*/ 103 w 191"/>
                  <a:gd name="T9" fmla="*/ 116 h 187"/>
                  <a:gd name="T10" fmla="*/ 102 w 191"/>
                  <a:gd name="T11" fmla="*/ 107 h 187"/>
                  <a:gd name="T12" fmla="*/ 102 w 191"/>
                  <a:gd name="T13" fmla="*/ 107 h 187"/>
                  <a:gd name="T14" fmla="*/ 103 w 191"/>
                  <a:gd name="T15" fmla="*/ 107 h 187"/>
                  <a:gd name="T16" fmla="*/ 165 w 191"/>
                  <a:gd name="T17" fmla="*/ 94 h 187"/>
                  <a:gd name="T18" fmla="*/ 121 w 191"/>
                  <a:gd name="T19" fmla="*/ 90 h 187"/>
                  <a:gd name="T20" fmla="*/ 119 w 191"/>
                  <a:gd name="T21" fmla="*/ 48 h 187"/>
                  <a:gd name="T22" fmla="*/ 74 w 191"/>
                  <a:gd name="T23"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87">
                    <a:moveTo>
                      <a:pt x="74" y="96"/>
                    </a:moveTo>
                    <a:cubicBezTo>
                      <a:pt x="0" y="93"/>
                      <a:pt x="9" y="164"/>
                      <a:pt x="60" y="159"/>
                    </a:cubicBezTo>
                    <a:cubicBezTo>
                      <a:pt x="82" y="157"/>
                      <a:pt x="93" y="149"/>
                      <a:pt x="99" y="140"/>
                    </a:cubicBezTo>
                    <a:cubicBezTo>
                      <a:pt x="100" y="154"/>
                      <a:pt x="106" y="170"/>
                      <a:pt x="124" y="176"/>
                    </a:cubicBezTo>
                    <a:cubicBezTo>
                      <a:pt x="157" y="187"/>
                      <a:pt x="133" y="122"/>
                      <a:pt x="103" y="116"/>
                    </a:cubicBezTo>
                    <a:cubicBezTo>
                      <a:pt x="103" y="111"/>
                      <a:pt x="102" y="107"/>
                      <a:pt x="102" y="107"/>
                    </a:cubicBezTo>
                    <a:cubicBezTo>
                      <a:pt x="102" y="107"/>
                      <a:pt x="102" y="107"/>
                      <a:pt x="102" y="107"/>
                    </a:cubicBezTo>
                    <a:cubicBezTo>
                      <a:pt x="102" y="107"/>
                      <a:pt x="102" y="107"/>
                      <a:pt x="103" y="107"/>
                    </a:cubicBezTo>
                    <a:cubicBezTo>
                      <a:pt x="123" y="129"/>
                      <a:pt x="191" y="118"/>
                      <a:pt x="165" y="94"/>
                    </a:cubicBezTo>
                    <a:cubicBezTo>
                      <a:pt x="151" y="82"/>
                      <a:pt x="134" y="85"/>
                      <a:pt x="121" y="90"/>
                    </a:cubicBezTo>
                    <a:cubicBezTo>
                      <a:pt x="126" y="81"/>
                      <a:pt x="128" y="68"/>
                      <a:pt x="119" y="48"/>
                    </a:cubicBezTo>
                    <a:cubicBezTo>
                      <a:pt x="98" y="0"/>
                      <a:pt x="29" y="30"/>
                      <a:pt x="74" y="96"/>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130">
                <a:extLst>
                  <a:ext uri="{FF2B5EF4-FFF2-40B4-BE49-F238E27FC236}">
                    <a16:creationId xmlns:a16="http://schemas.microsoft.com/office/drawing/2014/main" id="{ED1E9F0D-8EA7-4273-B1D4-C55D99EDB9A6}"/>
                  </a:ext>
                </a:extLst>
              </p:cNvPr>
              <p:cNvSpPr>
                <a:spLocks/>
              </p:cNvSpPr>
              <p:nvPr/>
            </p:nvSpPr>
            <p:spPr bwMode="auto">
              <a:xfrm>
                <a:off x="7008380" y="2875945"/>
                <a:ext cx="326614" cy="444952"/>
              </a:xfrm>
              <a:custGeom>
                <a:avLst/>
                <a:gdLst>
                  <a:gd name="T0" fmla="*/ 52 w 105"/>
                  <a:gd name="T1" fmla="*/ 74 h 143"/>
                  <a:gd name="T2" fmla="*/ 20 w 105"/>
                  <a:gd name="T3" fmla="*/ 124 h 143"/>
                  <a:gd name="T4" fmla="*/ 83 w 105"/>
                  <a:gd name="T5" fmla="*/ 117 h 143"/>
                  <a:gd name="T6" fmla="*/ 32 w 105"/>
                  <a:gd name="T7" fmla="*/ 118 h 143"/>
                  <a:gd name="T8" fmla="*/ 61 w 105"/>
                  <a:gd name="T9" fmla="*/ 69 h 143"/>
                  <a:gd name="T10" fmla="*/ 63 w 105"/>
                  <a:gd name="T11" fmla="*/ 26 h 143"/>
                  <a:gd name="T12" fmla="*/ 103 w 105"/>
                  <a:gd name="T13" fmla="*/ 55 h 143"/>
                  <a:gd name="T14" fmla="*/ 60 w 105"/>
                  <a:gd name="T15" fmla="*/ 13 h 143"/>
                  <a:gd name="T16" fmla="*/ 52 w 105"/>
                  <a:gd name="T17" fmla="*/ 7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43">
                    <a:moveTo>
                      <a:pt x="52" y="74"/>
                    </a:moveTo>
                    <a:cubicBezTo>
                      <a:pt x="32" y="83"/>
                      <a:pt x="0" y="100"/>
                      <a:pt x="20" y="124"/>
                    </a:cubicBezTo>
                    <a:cubicBezTo>
                      <a:pt x="36" y="143"/>
                      <a:pt x="66" y="130"/>
                      <a:pt x="83" y="117"/>
                    </a:cubicBezTo>
                    <a:cubicBezTo>
                      <a:pt x="85" y="116"/>
                      <a:pt x="44" y="127"/>
                      <a:pt x="32" y="118"/>
                    </a:cubicBezTo>
                    <a:cubicBezTo>
                      <a:pt x="11" y="104"/>
                      <a:pt x="64" y="76"/>
                      <a:pt x="61" y="69"/>
                    </a:cubicBezTo>
                    <a:cubicBezTo>
                      <a:pt x="56" y="57"/>
                      <a:pt x="51" y="36"/>
                      <a:pt x="63" y="26"/>
                    </a:cubicBezTo>
                    <a:cubicBezTo>
                      <a:pt x="82" y="10"/>
                      <a:pt x="105" y="63"/>
                      <a:pt x="103" y="55"/>
                    </a:cubicBezTo>
                    <a:cubicBezTo>
                      <a:pt x="100" y="33"/>
                      <a:pt x="89" y="0"/>
                      <a:pt x="60" y="13"/>
                    </a:cubicBezTo>
                    <a:cubicBezTo>
                      <a:pt x="39" y="23"/>
                      <a:pt x="44" y="55"/>
                      <a:pt x="52" y="74"/>
                    </a:cubicBezTo>
                    <a:close/>
                  </a:path>
                </a:pathLst>
              </a:custGeom>
              <a:solidFill>
                <a:srgbClr val="722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131">
                <a:extLst>
                  <a:ext uri="{FF2B5EF4-FFF2-40B4-BE49-F238E27FC236}">
                    <a16:creationId xmlns:a16="http://schemas.microsoft.com/office/drawing/2014/main" id="{6C5291B9-2B0D-48D1-A2AC-EAE9D4167980}"/>
                  </a:ext>
                </a:extLst>
              </p:cNvPr>
              <p:cNvSpPr>
                <a:spLocks/>
              </p:cNvSpPr>
              <p:nvPr/>
            </p:nvSpPr>
            <p:spPr bwMode="auto">
              <a:xfrm>
                <a:off x="7309748" y="3106310"/>
                <a:ext cx="130962" cy="178296"/>
              </a:xfrm>
              <a:custGeom>
                <a:avLst/>
                <a:gdLst>
                  <a:gd name="T0" fmla="*/ 17 w 42"/>
                  <a:gd name="T1" fmla="*/ 13 h 57"/>
                  <a:gd name="T2" fmla="*/ 35 w 42"/>
                  <a:gd name="T3" fmla="*/ 16 h 57"/>
                  <a:gd name="T4" fmla="*/ 20 w 42"/>
                  <a:gd name="T5" fmla="*/ 27 h 57"/>
                  <a:gd name="T6" fmla="*/ 10 w 42"/>
                  <a:gd name="T7" fmla="*/ 50 h 57"/>
                  <a:gd name="T8" fmla="*/ 2 w 42"/>
                  <a:gd name="T9" fmla="*/ 33 h 57"/>
                  <a:gd name="T10" fmla="*/ 11 w 42"/>
                  <a:gd name="T11" fmla="*/ 56 h 57"/>
                  <a:gd name="T12" fmla="*/ 22 w 42"/>
                  <a:gd name="T13" fmla="*/ 32 h 57"/>
                  <a:gd name="T14" fmla="*/ 40 w 42"/>
                  <a:gd name="T15" fmla="*/ 14 h 57"/>
                  <a:gd name="T16" fmla="*/ 17 w 42"/>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17" y="13"/>
                    </a:moveTo>
                    <a:cubicBezTo>
                      <a:pt x="22" y="11"/>
                      <a:pt x="36" y="5"/>
                      <a:pt x="35" y="16"/>
                    </a:cubicBezTo>
                    <a:cubicBezTo>
                      <a:pt x="34" y="23"/>
                      <a:pt x="26" y="27"/>
                      <a:pt x="20" y="27"/>
                    </a:cubicBezTo>
                    <a:cubicBezTo>
                      <a:pt x="18" y="28"/>
                      <a:pt x="20" y="54"/>
                      <a:pt x="10" y="50"/>
                    </a:cubicBezTo>
                    <a:cubicBezTo>
                      <a:pt x="3" y="48"/>
                      <a:pt x="2" y="39"/>
                      <a:pt x="2" y="33"/>
                    </a:cubicBezTo>
                    <a:cubicBezTo>
                      <a:pt x="3" y="29"/>
                      <a:pt x="0" y="55"/>
                      <a:pt x="11" y="56"/>
                    </a:cubicBezTo>
                    <a:cubicBezTo>
                      <a:pt x="24" y="57"/>
                      <a:pt x="24" y="42"/>
                      <a:pt x="22" y="32"/>
                    </a:cubicBezTo>
                    <a:cubicBezTo>
                      <a:pt x="31" y="31"/>
                      <a:pt x="42" y="24"/>
                      <a:pt x="40" y="14"/>
                    </a:cubicBezTo>
                    <a:cubicBezTo>
                      <a:pt x="38" y="0"/>
                      <a:pt x="14" y="15"/>
                      <a:pt x="17" y="13"/>
                    </a:cubicBezTo>
                    <a:close/>
                  </a:path>
                </a:pathLst>
              </a:custGeom>
              <a:solidFill>
                <a:srgbClr val="2230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132">
                <a:extLst>
                  <a:ext uri="{FF2B5EF4-FFF2-40B4-BE49-F238E27FC236}">
                    <a16:creationId xmlns:a16="http://schemas.microsoft.com/office/drawing/2014/main" id="{36929BEF-D2CA-469F-AE64-D9F21890E88B}"/>
                  </a:ext>
                </a:extLst>
              </p:cNvPr>
              <p:cNvSpPr>
                <a:spLocks/>
              </p:cNvSpPr>
              <p:nvPr/>
            </p:nvSpPr>
            <p:spPr bwMode="auto">
              <a:xfrm>
                <a:off x="7120406" y="2973771"/>
                <a:ext cx="307680" cy="301368"/>
              </a:xfrm>
              <a:custGeom>
                <a:avLst/>
                <a:gdLst>
                  <a:gd name="T0" fmla="*/ 39 w 99"/>
                  <a:gd name="T1" fmla="*/ 50 h 97"/>
                  <a:gd name="T2" fmla="*/ 32 w 99"/>
                  <a:gd name="T3" fmla="*/ 83 h 97"/>
                  <a:gd name="T4" fmla="*/ 51 w 99"/>
                  <a:gd name="T5" fmla="*/ 73 h 97"/>
                  <a:gd name="T6" fmla="*/ 64 w 99"/>
                  <a:gd name="T7" fmla="*/ 92 h 97"/>
                  <a:gd name="T8" fmla="*/ 54 w 99"/>
                  <a:gd name="T9" fmla="*/ 60 h 97"/>
                  <a:gd name="T10" fmla="*/ 53 w 99"/>
                  <a:gd name="T11" fmla="*/ 56 h 97"/>
                  <a:gd name="T12" fmla="*/ 53 w 99"/>
                  <a:gd name="T13" fmla="*/ 56 h 97"/>
                  <a:gd name="T14" fmla="*/ 53 w 99"/>
                  <a:gd name="T15" fmla="*/ 56 h 97"/>
                  <a:gd name="T16" fmla="*/ 86 w 99"/>
                  <a:gd name="T17" fmla="*/ 49 h 97"/>
                  <a:gd name="T18" fmla="*/ 63 w 99"/>
                  <a:gd name="T19" fmla="*/ 47 h 97"/>
                  <a:gd name="T20" fmla="*/ 62 w 99"/>
                  <a:gd name="T21" fmla="*/ 25 h 97"/>
                  <a:gd name="T22" fmla="*/ 39 w 99"/>
                  <a:gd name="T23"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97">
                    <a:moveTo>
                      <a:pt x="39" y="50"/>
                    </a:moveTo>
                    <a:cubicBezTo>
                      <a:pt x="0" y="49"/>
                      <a:pt x="5" y="85"/>
                      <a:pt x="32" y="83"/>
                    </a:cubicBezTo>
                    <a:cubicBezTo>
                      <a:pt x="43" y="82"/>
                      <a:pt x="48" y="77"/>
                      <a:pt x="51" y="73"/>
                    </a:cubicBezTo>
                    <a:cubicBezTo>
                      <a:pt x="52" y="80"/>
                      <a:pt x="55" y="89"/>
                      <a:pt x="64" y="92"/>
                    </a:cubicBezTo>
                    <a:cubicBezTo>
                      <a:pt x="81" y="97"/>
                      <a:pt x="69" y="63"/>
                      <a:pt x="54" y="60"/>
                    </a:cubicBezTo>
                    <a:cubicBezTo>
                      <a:pt x="53" y="58"/>
                      <a:pt x="53" y="56"/>
                      <a:pt x="53" y="56"/>
                    </a:cubicBezTo>
                    <a:cubicBezTo>
                      <a:pt x="53" y="56"/>
                      <a:pt x="53" y="56"/>
                      <a:pt x="53" y="56"/>
                    </a:cubicBezTo>
                    <a:cubicBezTo>
                      <a:pt x="53" y="56"/>
                      <a:pt x="53" y="56"/>
                      <a:pt x="53" y="56"/>
                    </a:cubicBezTo>
                    <a:cubicBezTo>
                      <a:pt x="64" y="67"/>
                      <a:pt x="99" y="61"/>
                      <a:pt x="86" y="49"/>
                    </a:cubicBezTo>
                    <a:cubicBezTo>
                      <a:pt x="78" y="43"/>
                      <a:pt x="70" y="44"/>
                      <a:pt x="63" y="47"/>
                    </a:cubicBezTo>
                    <a:cubicBezTo>
                      <a:pt x="66" y="42"/>
                      <a:pt x="66" y="35"/>
                      <a:pt x="62" y="25"/>
                    </a:cubicBezTo>
                    <a:cubicBezTo>
                      <a:pt x="51" y="0"/>
                      <a:pt x="15" y="16"/>
                      <a:pt x="39" y="50"/>
                    </a:cubicBezTo>
                    <a:close/>
                  </a:path>
                </a:pathLst>
              </a:custGeom>
              <a:solidFill>
                <a:srgbClr val="F7B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133">
                <a:extLst>
                  <a:ext uri="{FF2B5EF4-FFF2-40B4-BE49-F238E27FC236}">
                    <a16:creationId xmlns:a16="http://schemas.microsoft.com/office/drawing/2014/main" id="{79275605-F26B-4136-8391-93918FD6FA85}"/>
                  </a:ext>
                </a:extLst>
              </p:cNvPr>
              <p:cNvSpPr>
                <a:spLocks/>
              </p:cNvSpPr>
              <p:nvPr/>
            </p:nvSpPr>
            <p:spPr bwMode="auto">
              <a:xfrm>
                <a:off x="7226123" y="3099999"/>
                <a:ext cx="127806" cy="105715"/>
              </a:xfrm>
              <a:custGeom>
                <a:avLst/>
                <a:gdLst>
                  <a:gd name="T0" fmla="*/ 15 w 41"/>
                  <a:gd name="T1" fmla="*/ 29 h 34"/>
                  <a:gd name="T2" fmla="*/ 3 w 41"/>
                  <a:gd name="T3" fmla="*/ 9 h 34"/>
                  <a:gd name="T4" fmla="*/ 27 w 41"/>
                  <a:gd name="T5" fmla="*/ 5 h 34"/>
                  <a:gd name="T6" fmla="*/ 38 w 41"/>
                  <a:gd name="T7" fmla="*/ 25 h 34"/>
                  <a:gd name="T8" fmla="*/ 15 w 41"/>
                  <a:gd name="T9" fmla="*/ 29 h 34"/>
                </a:gdLst>
                <a:ahLst/>
                <a:cxnLst>
                  <a:cxn ang="0">
                    <a:pos x="T0" y="T1"/>
                  </a:cxn>
                  <a:cxn ang="0">
                    <a:pos x="T2" y="T3"/>
                  </a:cxn>
                  <a:cxn ang="0">
                    <a:pos x="T4" y="T5"/>
                  </a:cxn>
                  <a:cxn ang="0">
                    <a:pos x="T6" y="T7"/>
                  </a:cxn>
                  <a:cxn ang="0">
                    <a:pos x="T8" y="T9"/>
                  </a:cxn>
                </a:cxnLst>
                <a:rect l="0" t="0" r="r" b="b"/>
                <a:pathLst>
                  <a:path w="41" h="34">
                    <a:moveTo>
                      <a:pt x="15" y="29"/>
                    </a:moveTo>
                    <a:cubicBezTo>
                      <a:pt x="5" y="25"/>
                      <a:pt x="0" y="15"/>
                      <a:pt x="3" y="9"/>
                    </a:cubicBezTo>
                    <a:cubicBezTo>
                      <a:pt x="6" y="2"/>
                      <a:pt x="17" y="0"/>
                      <a:pt x="27" y="5"/>
                    </a:cubicBezTo>
                    <a:cubicBezTo>
                      <a:pt x="36" y="9"/>
                      <a:pt x="41" y="19"/>
                      <a:pt x="38" y="25"/>
                    </a:cubicBezTo>
                    <a:cubicBezTo>
                      <a:pt x="35" y="32"/>
                      <a:pt x="24" y="34"/>
                      <a:pt x="15" y="29"/>
                    </a:cubicBezTo>
                    <a:close/>
                  </a:path>
                </a:pathLst>
              </a:custGeom>
              <a:solidFill>
                <a:srgbClr val="FFCB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134">
                <a:extLst>
                  <a:ext uri="{FF2B5EF4-FFF2-40B4-BE49-F238E27FC236}">
                    <a16:creationId xmlns:a16="http://schemas.microsoft.com/office/drawing/2014/main" id="{876BE265-F3E7-485D-8EAD-D4727054595D}"/>
                  </a:ext>
                </a:extLst>
              </p:cNvPr>
              <p:cNvSpPr>
                <a:spLocks/>
              </p:cNvSpPr>
              <p:nvPr/>
            </p:nvSpPr>
            <p:spPr bwMode="auto">
              <a:xfrm>
                <a:off x="7222967" y="3090531"/>
                <a:ext cx="112027" cy="88359"/>
              </a:xfrm>
              <a:custGeom>
                <a:avLst/>
                <a:gdLst>
                  <a:gd name="T0" fmla="*/ 13 w 36"/>
                  <a:gd name="T1" fmla="*/ 24 h 28"/>
                  <a:gd name="T2" fmla="*/ 3 w 36"/>
                  <a:gd name="T3" fmla="*/ 7 h 28"/>
                  <a:gd name="T4" fmla="*/ 23 w 36"/>
                  <a:gd name="T5" fmla="*/ 4 h 28"/>
                  <a:gd name="T6" fmla="*/ 33 w 36"/>
                  <a:gd name="T7" fmla="*/ 21 h 28"/>
                  <a:gd name="T8" fmla="*/ 13 w 36"/>
                  <a:gd name="T9" fmla="*/ 24 h 28"/>
                </a:gdLst>
                <a:ahLst/>
                <a:cxnLst>
                  <a:cxn ang="0">
                    <a:pos x="T0" y="T1"/>
                  </a:cxn>
                  <a:cxn ang="0">
                    <a:pos x="T2" y="T3"/>
                  </a:cxn>
                  <a:cxn ang="0">
                    <a:pos x="T4" y="T5"/>
                  </a:cxn>
                  <a:cxn ang="0">
                    <a:pos x="T6" y="T7"/>
                  </a:cxn>
                  <a:cxn ang="0">
                    <a:pos x="T8" y="T9"/>
                  </a:cxn>
                </a:cxnLst>
                <a:rect l="0" t="0" r="r" b="b"/>
                <a:pathLst>
                  <a:path w="36" h="28">
                    <a:moveTo>
                      <a:pt x="13" y="24"/>
                    </a:moveTo>
                    <a:cubicBezTo>
                      <a:pt x="5" y="20"/>
                      <a:pt x="0" y="13"/>
                      <a:pt x="3" y="7"/>
                    </a:cubicBezTo>
                    <a:cubicBezTo>
                      <a:pt x="6" y="1"/>
                      <a:pt x="15" y="0"/>
                      <a:pt x="23" y="4"/>
                    </a:cubicBezTo>
                    <a:cubicBezTo>
                      <a:pt x="31" y="8"/>
                      <a:pt x="36" y="15"/>
                      <a:pt x="33" y="21"/>
                    </a:cubicBezTo>
                    <a:cubicBezTo>
                      <a:pt x="30" y="27"/>
                      <a:pt x="21" y="28"/>
                      <a:pt x="13" y="24"/>
                    </a:cubicBezTo>
                    <a:close/>
                  </a:path>
                </a:pathLst>
              </a:custGeom>
              <a:solidFill>
                <a:srgbClr val="F37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135">
                <a:extLst>
                  <a:ext uri="{FF2B5EF4-FFF2-40B4-BE49-F238E27FC236}">
                    <a16:creationId xmlns:a16="http://schemas.microsoft.com/office/drawing/2014/main" id="{A5C931FC-EFAE-4B06-A214-A754DBD59D65}"/>
                  </a:ext>
                </a:extLst>
              </p:cNvPr>
              <p:cNvSpPr>
                <a:spLocks/>
              </p:cNvSpPr>
              <p:nvPr/>
            </p:nvSpPr>
            <p:spPr bwMode="auto">
              <a:xfrm>
                <a:off x="7263991" y="5362628"/>
                <a:ext cx="107293" cy="134116"/>
              </a:xfrm>
              <a:custGeom>
                <a:avLst/>
                <a:gdLst>
                  <a:gd name="T0" fmla="*/ 20 w 35"/>
                  <a:gd name="T1" fmla="*/ 43 h 43"/>
                  <a:gd name="T2" fmla="*/ 24 w 35"/>
                  <a:gd name="T3" fmla="*/ 3 h 43"/>
                  <a:gd name="T4" fmla="*/ 22 w 35"/>
                  <a:gd name="T5" fmla="*/ 0 h 43"/>
                  <a:gd name="T6" fmla="*/ 0 w 35"/>
                  <a:gd name="T7" fmla="*/ 15 h 43"/>
                  <a:gd name="T8" fmla="*/ 20 w 35"/>
                  <a:gd name="T9" fmla="*/ 43 h 43"/>
                </a:gdLst>
                <a:ahLst/>
                <a:cxnLst>
                  <a:cxn ang="0">
                    <a:pos x="T0" y="T1"/>
                  </a:cxn>
                  <a:cxn ang="0">
                    <a:pos x="T2" y="T3"/>
                  </a:cxn>
                  <a:cxn ang="0">
                    <a:pos x="T4" y="T5"/>
                  </a:cxn>
                  <a:cxn ang="0">
                    <a:pos x="T6" y="T7"/>
                  </a:cxn>
                  <a:cxn ang="0">
                    <a:pos x="T8" y="T9"/>
                  </a:cxn>
                </a:cxnLst>
                <a:rect l="0" t="0" r="r" b="b"/>
                <a:pathLst>
                  <a:path w="35" h="43">
                    <a:moveTo>
                      <a:pt x="20" y="43"/>
                    </a:moveTo>
                    <a:cubicBezTo>
                      <a:pt x="21" y="42"/>
                      <a:pt x="35" y="18"/>
                      <a:pt x="24" y="3"/>
                    </a:cubicBezTo>
                    <a:cubicBezTo>
                      <a:pt x="22" y="0"/>
                      <a:pt x="22" y="0"/>
                      <a:pt x="22" y="0"/>
                    </a:cubicBezTo>
                    <a:cubicBezTo>
                      <a:pt x="0" y="15"/>
                      <a:pt x="0" y="15"/>
                      <a:pt x="0" y="15"/>
                    </a:cubicBezTo>
                    <a:lnTo>
                      <a:pt x="20"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136">
                <a:extLst>
                  <a:ext uri="{FF2B5EF4-FFF2-40B4-BE49-F238E27FC236}">
                    <a16:creationId xmlns:a16="http://schemas.microsoft.com/office/drawing/2014/main" id="{1D47E263-2C87-4BBD-A3DF-E7F8488A99A1}"/>
                  </a:ext>
                </a:extLst>
              </p:cNvPr>
              <p:cNvSpPr>
                <a:spLocks/>
              </p:cNvSpPr>
              <p:nvPr/>
            </p:nvSpPr>
            <p:spPr bwMode="auto">
              <a:xfrm>
                <a:off x="7158275" y="5356317"/>
                <a:ext cx="167252" cy="159362"/>
              </a:xfrm>
              <a:custGeom>
                <a:avLst/>
                <a:gdLst>
                  <a:gd name="T0" fmla="*/ 14 w 54"/>
                  <a:gd name="T1" fmla="*/ 36 h 51"/>
                  <a:gd name="T2" fmla="*/ 54 w 54"/>
                  <a:gd name="T3" fmla="*/ 45 h 51"/>
                  <a:gd name="T4" fmla="*/ 22 w 54"/>
                  <a:gd name="T5" fmla="*/ 0 h 51"/>
                  <a:gd name="T6" fmla="*/ 0 w 54"/>
                  <a:gd name="T7" fmla="*/ 16 h 51"/>
                  <a:gd name="T8" fmla="*/ 14 w 54"/>
                  <a:gd name="T9" fmla="*/ 36 h 51"/>
                </a:gdLst>
                <a:ahLst/>
                <a:cxnLst>
                  <a:cxn ang="0">
                    <a:pos x="T0" y="T1"/>
                  </a:cxn>
                  <a:cxn ang="0">
                    <a:pos x="T2" y="T3"/>
                  </a:cxn>
                  <a:cxn ang="0">
                    <a:pos x="T4" y="T5"/>
                  </a:cxn>
                  <a:cxn ang="0">
                    <a:pos x="T6" y="T7"/>
                  </a:cxn>
                  <a:cxn ang="0">
                    <a:pos x="T8" y="T9"/>
                  </a:cxn>
                </a:cxnLst>
                <a:rect l="0" t="0" r="r" b="b"/>
                <a:pathLst>
                  <a:path w="54" h="51">
                    <a:moveTo>
                      <a:pt x="14" y="36"/>
                    </a:moveTo>
                    <a:cubicBezTo>
                      <a:pt x="25" y="51"/>
                      <a:pt x="52" y="46"/>
                      <a:pt x="54" y="45"/>
                    </a:cubicBezTo>
                    <a:cubicBezTo>
                      <a:pt x="22" y="0"/>
                      <a:pt x="22" y="0"/>
                      <a:pt x="22" y="0"/>
                    </a:cubicBezTo>
                    <a:cubicBezTo>
                      <a:pt x="0" y="16"/>
                      <a:pt x="0" y="16"/>
                      <a:pt x="0" y="16"/>
                    </a:cubicBezTo>
                    <a:lnTo>
                      <a:pt x="14" y="3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137">
                <a:extLst>
                  <a:ext uri="{FF2B5EF4-FFF2-40B4-BE49-F238E27FC236}">
                    <a16:creationId xmlns:a16="http://schemas.microsoft.com/office/drawing/2014/main" id="{9735AE4C-24AD-481D-B8C3-4E9432E84793}"/>
                  </a:ext>
                </a:extLst>
              </p:cNvPr>
              <p:cNvSpPr>
                <a:spLocks/>
              </p:cNvSpPr>
              <p:nvPr/>
            </p:nvSpPr>
            <p:spPr bwMode="auto">
              <a:xfrm>
                <a:off x="7226123" y="5310560"/>
                <a:ext cx="105716" cy="99404"/>
              </a:xfrm>
              <a:custGeom>
                <a:avLst/>
                <a:gdLst>
                  <a:gd name="T0" fmla="*/ 24 w 67"/>
                  <a:gd name="T1" fmla="*/ 63 h 63"/>
                  <a:gd name="T2" fmla="*/ 67 w 67"/>
                  <a:gd name="T3" fmla="*/ 33 h 63"/>
                  <a:gd name="T4" fmla="*/ 41 w 67"/>
                  <a:gd name="T5" fmla="*/ 0 h 63"/>
                  <a:gd name="T6" fmla="*/ 0 w 67"/>
                  <a:gd name="T7" fmla="*/ 29 h 63"/>
                  <a:gd name="T8" fmla="*/ 24 w 67"/>
                  <a:gd name="T9" fmla="*/ 63 h 63"/>
                </a:gdLst>
                <a:ahLst/>
                <a:cxnLst>
                  <a:cxn ang="0">
                    <a:pos x="T0" y="T1"/>
                  </a:cxn>
                  <a:cxn ang="0">
                    <a:pos x="T2" y="T3"/>
                  </a:cxn>
                  <a:cxn ang="0">
                    <a:pos x="T4" y="T5"/>
                  </a:cxn>
                  <a:cxn ang="0">
                    <a:pos x="T6" y="T7"/>
                  </a:cxn>
                  <a:cxn ang="0">
                    <a:pos x="T8" y="T9"/>
                  </a:cxn>
                </a:cxnLst>
                <a:rect l="0" t="0" r="r" b="b"/>
                <a:pathLst>
                  <a:path w="67" h="63">
                    <a:moveTo>
                      <a:pt x="24" y="63"/>
                    </a:moveTo>
                    <a:lnTo>
                      <a:pt x="67" y="33"/>
                    </a:lnTo>
                    <a:lnTo>
                      <a:pt x="41" y="0"/>
                    </a:lnTo>
                    <a:lnTo>
                      <a:pt x="0" y="29"/>
                    </a:lnTo>
                    <a:lnTo>
                      <a:pt x="24" y="63"/>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138">
                <a:extLst>
                  <a:ext uri="{FF2B5EF4-FFF2-40B4-BE49-F238E27FC236}">
                    <a16:creationId xmlns:a16="http://schemas.microsoft.com/office/drawing/2014/main" id="{B63A0703-7BA8-4182-9FDD-8FFB38B865CF}"/>
                  </a:ext>
                </a:extLst>
              </p:cNvPr>
              <p:cNvSpPr>
                <a:spLocks/>
              </p:cNvSpPr>
              <p:nvPr/>
            </p:nvSpPr>
            <p:spPr bwMode="auto">
              <a:xfrm>
                <a:off x="7245057" y="5334227"/>
                <a:ext cx="80471" cy="72581"/>
              </a:xfrm>
              <a:custGeom>
                <a:avLst/>
                <a:gdLst>
                  <a:gd name="T0" fmla="*/ 20 w 26"/>
                  <a:gd name="T1" fmla="*/ 0 h 23"/>
                  <a:gd name="T2" fmla="*/ 18 w 26"/>
                  <a:gd name="T3" fmla="*/ 2 h 23"/>
                  <a:gd name="T4" fmla="*/ 16 w 26"/>
                  <a:gd name="T5" fmla="*/ 3 h 23"/>
                  <a:gd name="T6" fmla="*/ 15 w 26"/>
                  <a:gd name="T7" fmla="*/ 5 h 23"/>
                  <a:gd name="T8" fmla="*/ 12 w 26"/>
                  <a:gd name="T9" fmla="*/ 5 h 23"/>
                  <a:gd name="T10" fmla="*/ 11 w 26"/>
                  <a:gd name="T11" fmla="*/ 7 h 23"/>
                  <a:gd name="T12" fmla="*/ 9 w 26"/>
                  <a:gd name="T13" fmla="*/ 8 h 23"/>
                  <a:gd name="T14" fmla="*/ 7 w 26"/>
                  <a:gd name="T15" fmla="*/ 10 h 23"/>
                  <a:gd name="T16" fmla="*/ 5 w 26"/>
                  <a:gd name="T17" fmla="*/ 11 h 23"/>
                  <a:gd name="T18" fmla="*/ 4 w 26"/>
                  <a:gd name="T19" fmla="*/ 13 h 23"/>
                  <a:gd name="T20" fmla="*/ 1 w 26"/>
                  <a:gd name="T21" fmla="*/ 13 h 23"/>
                  <a:gd name="T22" fmla="*/ 0 w 26"/>
                  <a:gd name="T23" fmla="*/ 16 h 23"/>
                  <a:gd name="T24" fmla="*/ 5 w 26"/>
                  <a:gd name="T25" fmla="*/ 23 h 23"/>
                  <a:gd name="T26" fmla="*/ 6 w 26"/>
                  <a:gd name="T27" fmla="*/ 20 h 23"/>
                  <a:gd name="T28" fmla="*/ 9 w 26"/>
                  <a:gd name="T29" fmla="*/ 20 h 23"/>
                  <a:gd name="T30" fmla="*/ 10 w 26"/>
                  <a:gd name="T31" fmla="*/ 18 h 23"/>
                  <a:gd name="T32" fmla="*/ 12 w 26"/>
                  <a:gd name="T33" fmla="*/ 17 h 23"/>
                  <a:gd name="T34" fmla="*/ 14 w 26"/>
                  <a:gd name="T35" fmla="*/ 15 h 23"/>
                  <a:gd name="T36" fmla="*/ 16 w 26"/>
                  <a:gd name="T37" fmla="*/ 14 h 23"/>
                  <a:gd name="T38" fmla="*/ 17 w 26"/>
                  <a:gd name="T39" fmla="*/ 12 h 23"/>
                  <a:gd name="T40" fmla="*/ 20 w 26"/>
                  <a:gd name="T41" fmla="*/ 12 h 23"/>
                  <a:gd name="T42" fmla="*/ 21 w 26"/>
                  <a:gd name="T43" fmla="*/ 10 h 23"/>
                  <a:gd name="T44" fmla="*/ 23 w 26"/>
                  <a:gd name="T45" fmla="*/ 9 h 23"/>
                  <a:gd name="T46" fmla="*/ 25 w 26"/>
                  <a:gd name="T47" fmla="*/ 7 h 23"/>
                  <a:gd name="T48" fmla="*/ 26 w 26"/>
                  <a:gd name="T49" fmla="*/ 7 h 23"/>
                  <a:gd name="T50" fmla="*/ 21 w 26"/>
                  <a:gd name="T51" fmla="*/ 0 h 23"/>
                  <a:gd name="T52" fmla="*/ 20 w 26"/>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3">
                    <a:moveTo>
                      <a:pt x="20" y="0"/>
                    </a:moveTo>
                    <a:cubicBezTo>
                      <a:pt x="19" y="1"/>
                      <a:pt x="19" y="2"/>
                      <a:pt x="18" y="2"/>
                    </a:cubicBezTo>
                    <a:cubicBezTo>
                      <a:pt x="17" y="3"/>
                      <a:pt x="17" y="2"/>
                      <a:pt x="16" y="3"/>
                    </a:cubicBezTo>
                    <a:cubicBezTo>
                      <a:pt x="15" y="3"/>
                      <a:pt x="15" y="4"/>
                      <a:pt x="15" y="5"/>
                    </a:cubicBezTo>
                    <a:cubicBezTo>
                      <a:pt x="14" y="5"/>
                      <a:pt x="13" y="5"/>
                      <a:pt x="12" y="5"/>
                    </a:cubicBezTo>
                    <a:cubicBezTo>
                      <a:pt x="12" y="6"/>
                      <a:pt x="12" y="7"/>
                      <a:pt x="11" y="7"/>
                    </a:cubicBezTo>
                    <a:cubicBezTo>
                      <a:pt x="10" y="8"/>
                      <a:pt x="9" y="7"/>
                      <a:pt x="9" y="8"/>
                    </a:cubicBezTo>
                    <a:cubicBezTo>
                      <a:pt x="8" y="9"/>
                      <a:pt x="8" y="10"/>
                      <a:pt x="7" y="10"/>
                    </a:cubicBezTo>
                    <a:cubicBezTo>
                      <a:pt x="7" y="11"/>
                      <a:pt x="6" y="10"/>
                      <a:pt x="5" y="11"/>
                    </a:cubicBezTo>
                    <a:cubicBezTo>
                      <a:pt x="4" y="11"/>
                      <a:pt x="4" y="12"/>
                      <a:pt x="4" y="13"/>
                    </a:cubicBezTo>
                    <a:cubicBezTo>
                      <a:pt x="3" y="13"/>
                      <a:pt x="2" y="13"/>
                      <a:pt x="1" y="13"/>
                    </a:cubicBezTo>
                    <a:cubicBezTo>
                      <a:pt x="1" y="14"/>
                      <a:pt x="0" y="15"/>
                      <a:pt x="0" y="16"/>
                    </a:cubicBezTo>
                    <a:cubicBezTo>
                      <a:pt x="5" y="23"/>
                      <a:pt x="5" y="23"/>
                      <a:pt x="5" y="23"/>
                    </a:cubicBezTo>
                    <a:cubicBezTo>
                      <a:pt x="5" y="22"/>
                      <a:pt x="6" y="21"/>
                      <a:pt x="6" y="20"/>
                    </a:cubicBezTo>
                    <a:cubicBezTo>
                      <a:pt x="7" y="20"/>
                      <a:pt x="8" y="20"/>
                      <a:pt x="9" y="20"/>
                    </a:cubicBezTo>
                    <a:cubicBezTo>
                      <a:pt x="9" y="19"/>
                      <a:pt x="9" y="18"/>
                      <a:pt x="10" y="18"/>
                    </a:cubicBezTo>
                    <a:cubicBezTo>
                      <a:pt x="11" y="17"/>
                      <a:pt x="12" y="18"/>
                      <a:pt x="12" y="17"/>
                    </a:cubicBezTo>
                    <a:cubicBezTo>
                      <a:pt x="13" y="17"/>
                      <a:pt x="13" y="16"/>
                      <a:pt x="14" y="15"/>
                    </a:cubicBezTo>
                    <a:cubicBezTo>
                      <a:pt x="14" y="14"/>
                      <a:pt x="15" y="15"/>
                      <a:pt x="16" y="14"/>
                    </a:cubicBezTo>
                    <a:cubicBezTo>
                      <a:pt x="17" y="14"/>
                      <a:pt x="17" y="13"/>
                      <a:pt x="17" y="12"/>
                    </a:cubicBezTo>
                    <a:cubicBezTo>
                      <a:pt x="18" y="12"/>
                      <a:pt x="19" y="12"/>
                      <a:pt x="20" y="12"/>
                    </a:cubicBezTo>
                    <a:cubicBezTo>
                      <a:pt x="20" y="11"/>
                      <a:pt x="20" y="10"/>
                      <a:pt x="21" y="10"/>
                    </a:cubicBezTo>
                    <a:cubicBezTo>
                      <a:pt x="22" y="9"/>
                      <a:pt x="22" y="10"/>
                      <a:pt x="23" y="9"/>
                    </a:cubicBezTo>
                    <a:cubicBezTo>
                      <a:pt x="24" y="9"/>
                      <a:pt x="24" y="8"/>
                      <a:pt x="25" y="7"/>
                    </a:cubicBezTo>
                    <a:cubicBezTo>
                      <a:pt x="25" y="7"/>
                      <a:pt x="26" y="7"/>
                      <a:pt x="26" y="7"/>
                    </a:cubicBezTo>
                    <a:cubicBezTo>
                      <a:pt x="21" y="0"/>
                      <a:pt x="21" y="0"/>
                      <a:pt x="21" y="0"/>
                    </a:cubicBezTo>
                    <a:cubicBezTo>
                      <a:pt x="21" y="0"/>
                      <a:pt x="20" y="0"/>
                      <a:pt x="20" y="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139">
                <a:extLst>
                  <a:ext uri="{FF2B5EF4-FFF2-40B4-BE49-F238E27FC236}">
                    <a16:creationId xmlns:a16="http://schemas.microsoft.com/office/drawing/2014/main" id="{B9FE8DED-ACB3-4AB0-A5E1-1D8760F06232}"/>
                  </a:ext>
                </a:extLst>
              </p:cNvPr>
              <p:cNvSpPr>
                <a:spLocks/>
              </p:cNvSpPr>
              <p:nvPr/>
            </p:nvSpPr>
            <p:spPr bwMode="auto">
              <a:xfrm>
                <a:off x="7251368" y="5340538"/>
                <a:ext cx="71004" cy="59958"/>
              </a:xfrm>
              <a:custGeom>
                <a:avLst/>
                <a:gdLst>
                  <a:gd name="T0" fmla="*/ 19 w 23"/>
                  <a:gd name="T1" fmla="*/ 0 h 19"/>
                  <a:gd name="T2" fmla="*/ 18 w 23"/>
                  <a:gd name="T3" fmla="*/ 3 h 19"/>
                  <a:gd name="T4" fmla="*/ 16 w 23"/>
                  <a:gd name="T5" fmla="*/ 3 h 19"/>
                  <a:gd name="T6" fmla="*/ 14 w 23"/>
                  <a:gd name="T7" fmla="*/ 5 h 19"/>
                  <a:gd name="T8" fmla="*/ 12 w 23"/>
                  <a:gd name="T9" fmla="*/ 6 h 19"/>
                  <a:gd name="T10" fmla="*/ 11 w 23"/>
                  <a:gd name="T11" fmla="*/ 8 h 19"/>
                  <a:gd name="T12" fmla="*/ 8 w 23"/>
                  <a:gd name="T13" fmla="*/ 8 h 19"/>
                  <a:gd name="T14" fmla="*/ 7 w 23"/>
                  <a:gd name="T15" fmla="*/ 10 h 19"/>
                  <a:gd name="T16" fmla="*/ 5 w 23"/>
                  <a:gd name="T17" fmla="*/ 11 h 19"/>
                  <a:gd name="T18" fmla="*/ 3 w 23"/>
                  <a:gd name="T19" fmla="*/ 13 h 19"/>
                  <a:gd name="T20" fmla="*/ 1 w 23"/>
                  <a:gd name="T21" fmla="*/ 14 h 19"/>
                  <a:gd name="T22" fmla="*/ 0 w 23"/>
                  <a:gd name="T23" fmla="*/ 16 h 19"/>
                  <a:gd name="T24" fmla="*/ 1 w 23"/>
                  <a:gd name="T25" fmla="*/ 19 h 19"/>
                  <a:gd name="T26" fmla="*/ 3 w 23"/>
                  <a:gd name="T27" fmla="*/ 16 h 19"/>
                  <a:gd name="T28" fmla="*/ 5 w 23"/>
                  <a:gd name="T29" fmla="*/ 15 h 19"/>
                  <a:gd name="T30" fmla="*/ 6 w 23"/>
                  <a:gd name="T31" fmla="*/ 13 h 19"/>
                  <a:gd name="T32" fmla="*/ 9 w 23"/>
                  <a:gd name="T33" fmla="*/ 13 h 19"/>
                  <a:gd name="T34" fmla="*/ 10 w 23"/>
                  <a:gd name="T35" fmla="*/ 11 h 19"/>
                  <a:gd name="T36" fmla="*/ 12 w 23"/>
                  <a:gd name="T37" fmla="*/ 10 h 19"/>
                  <a:gd name="T38" fmla="*/ 14 w 23"/>
                  <a:gd name="T39" fmla="*/ 8 h 19"/>
                  <a:gd name="T40" fmla="*/ 16 w 23"/>
                  <a:gd name="T41" fmla="*/ 7 h 19"/>
                  <a:gd name="T42" fmla="*/ 17 w 23"/>
                  <a:gd name="T43" fmla="*/ 5 h 19"/>
                  <a:gd name="T44" fmla="*/ 20 w 23"/>
                  <a:gd name="T45" fmla="*/ 5 h 19"/>
                  <a:gd name="T46" fmla="*/ 21 w 23"/>
                  <a:gd name="T47" fmla="*/ 3 h 19"/>
                  <a:gd name="T48" fmla="*/ 23 w 23"/>
                  <a:gd name="T49" fmla="*/ 2 h 19"/>
                  <a:gd name="T50" fmla="*/ 21 w 23"/>
                  <a:gd name="T51" fmla="*/ 0 h 19"/>
                  <a:gd name="T52" fmla="*/ 19 w 23"/>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19">
                    <a:moveTo>
                      <a:pt x="19" y="0"/>
                    </a:moveTo>
                    <a:cubicBezTo>
                      <a:pt x="19" y="1"/>
                      <a:pt x="19" y="2"/>
                      <a:pt x="18" y="3"/>
                    </a:cubicBezTo>
                    <a:cubicBezTo>
                      <a:pt x="17" y="3"/>
                      <a:pt x="16" y="3"/>
                      <a:pt x="16" y="3"/>
                    </a:cubicBezTo>
                    <a:cubicBezTo>
                      <a:pt x="15" y="4"/>
                      <a:pt x="15" y="5"/>
                      <a:pt x="14" y="5"/>
                    </a:cubicBezTo>
                    <a:cubicBezTo>
                      <a:pt x="14" y="6"/>
                      <a:pt x="13" y="5"/>
                      <a:pt x="12" y="6"/>
                    </a:cubicBezTo>
                    <a:cubicBezTo>
                      <a:pt x="11" y="6"/>
                      <a:pt x="11" y="7"/>
                      <a:pt x="11" y="8"/>
                    </a:cubicBezTo>
                    <a:cubicBezTo>
                      <a:pt x="10" y="8"/>
                      <a:pt x="9" y="8"/>
                      <a:pt x="8" y="8"/>
                    </a:cubicBezTo>
                    <a:cubicBezTo>
                      <a:pt x="8" y="9"/>
                      <a:pt x="8" y="10"/>
                      <a:pt x="7" y="10"/>
                    </a:cubicBezTo>
                    <a:cubicBezTo>
                      <a:pt x="6" y="11"/>
                      <a:pt x="5" y="10"/>
                      <a:pt x="5" y="11"/>
                    </a:cubicBezTo>
                    <a:cubicBezTo>
                      <a:pt x="4" y="11"/>
                      <a:pt x="4" y="12"/>
                      <a:pt x="3" y="13"/>
                    </a:cubicBezTo>
                    <a:cubicBezTo>
                      <a:pt x="3" y="14"/>
                      <a:pt x="2" y="13"/>
                      <a:pt x="1" y="14"/>
                    </a:cubicBezTo>
                    <a:cubicBezTo>
                      <a:pt x="0" y="14"/>
                      <a:pt x="0" y="15"/>
                      <a:pt x="0" y="16"/>
                    </a:cubicBezTo>
                    <a:cubicBezTo>
                      <a:pt x="1" y="19"/>
                      <a:pt x="1" y="19"/>
                      <a:pt x="1" y="19"/>
                    </a:cubicBezTo>
                    <a:cubicBezTo>
                      <a:pt x="2" y="18"/>
                      <a:pt x="2" y="16"/>
                      <a:pt x="3" y="16"/>
                    </a:cubicBezTo>
                    <a:cubicBezTo>
                      <a:pt x="4" y="15"/>
                      <a:pt x="4" y="16"/>
                      <a:pt x="5" y="15"/>
                    </a:cubicBezTo>
                    <a:cubicBezTo>
                      <a:pt x="6" y="15"/>
                      <a:pt x="6" y="14"/>
                      <a:pt x="6" y="13"/>
                    </a:cubicBezTo>
                    <a:cubicBezTo>
                      <a:pt x="7" y="13"/>
                      <a:pt x="8" y="13"/>
                      <a:pt x="9" y="13"/>
                    </a:cubicBezTo>
                    <a:cubicBezTo>
                      <a:pt x="9" y="12"/>
                      <a:pt x="9" y="11"/>
                      <a:pt x="10" y="11"/>
                    </a:cubicBezTo>
                    <a:cubicBezTo>
                      <a:pt x="11" y="10"/>
                      <a:pt x="12" y="11"/>
                      <a:pt x="12" y="10"/>
                    </a:cubicBezTo>
                    <a:cubicBezTo>
                      <a:pt x="13" y="9"/>
                      <a:pt x="13" y="9"/>
                      <a:pt x="14" y="8"/>
                    </a:cubicBezTo>
                    <a:cubicBezTo>
                      <a:pt x="14" y="7"/>
                      <a:pt x="15" y="8"/>
                      <a:pt x="16" y="7"/>
                    </a:cubicBezTo>
                    <a:cubicBezTo>
                      <a:pt x="17" y="7"/>
                      <a:pt x="17" y="6"/>
                      <a:pt x="17" y="5"/>
                    </a:cubicBezTo>
                    <a:cubicBezTo>
                      <a:pt x="18" y="5"/>
                      <a:pt x="19" y="5"/>
                      <a:pt x="20" y="5"/>
                    </a:cubicBezTo>
                    <a:cubicBezTo>
                      <a:pt x="20" y="4"/>
                      <a:pt x="20" y="3"/>
                      <a:pt x="21" y="3"/>
                    </a:cubicBezTo>
                    <a:cubicBezTo>
                      <a:pt x="22" y="2"/>
                      <a:pt x="22" y="3"/>
                      <a:pt x="23" y="2"/>
                    </a:cubicBezTo>
                    <a:cubicBezTo>
                      <a:pt x="21" y="0"/>
                      <a:pt x="21" y="0"/>
                      <a:pt x="21" y="0"/>
                    </a:cubicBezTo>
                    <a:cubicBezTo>
                      <a:pt x="20" y="0"/>
                      <a:pt x="20" y="0"/>
                      <a:pt x="19" y="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140">
                <a:extLst>
                  <a:ext uri="{FF2B5EF4-FFF2-40B4-BE49-F238E27FC236}">
                    <a16:creationId xmlns:a16="http://schemas.microsoft.com/office/drawing/2014/main" id="{0633C7A8-4B34-4B9C-B72C-ECF20BA916B2}"/>
                  </a:ext>
                </a:extLst>
              </p:cNvPr>
              <p:cNvSpPr>
                <a:spLocks/>
              </p:cNvSpPr>
              <p:nvPr/>
            </p:nvSpPr>
            <p:spPr bwMode="auto">
              <a:xfrm>
                <a:off x="7271880" y="5406808"/>
                <a:ext cx="37868" cy="14200"/>
              </a:xfrm>
              <a:custGeom>
                <a:avLst/>
                <a:gdLst>
                  <a:gd name="T0" fmla="*/ 11 w 12"/>
                  <a:gd name="T1" fmla="*/ 1 h 5"/>
                  <a:gd name="T2" fmla="*/ 9 w 12"/>
                  <a:gd name="T3" fmla="*/ 1 h 5"/>
                  <a:gd name="T4" fmla="*/ 10 w 12"/>
                  <a:gd name="T5" fmla="*/ 0 h 5"/>
                  <a:gd name="T6" fmla="*/ 10 w 12"/>
                  <a:gd name="T7" fmla="*/ 0 h 5"/>
                  <a:gd name="T8" fmla="*/ 9 w 12"/>
                  <a:gd name="T9" fmla="*/ 1 h 5"/>
                  <a:gd name="T10" fmla="*/ 8 w 12"/>
                  <a:gd name="T11" fmla="*/ 0 h 5"/>
                  <a:gd name="T12" fmla="*/ 9 w 12"/>
                  <a:gd name="T13" fmla="*/ 0 h 5"/>
                  <a:gd name="T14" fmla="*/ 9 w 12"/>
                  <a:gd name="T15" fmla="*/ 0 h 5"/>
                  <a:gd name="T16" fmla="*/ 8 w 12"/>
                  <a:gd name="T17" fmla="*/ 1 h 5"/>
                  <a:gd name="T18" fmla="*/ 7 w 12"/>
                  <a:gd name="T19" fmla="*/ 1 h 5"/>
                  <a:gd name="T20" fmla="*/ 6 w 12"/>
                  <a:gd name="T21" fmla="*/ 1 h 5"/>
                  <a:gd name="T22" fmla="*/ 4 w 12"/>
                  <a:gd name="T23" fmla="*/ 1 h 5"/>
                  <a:gd name="T24" fmla="*/ 3 w 12"/>
                  <a:gd name="T25" fmla="*/ 1 h 5"/>
                  <a:gd name="T26" fmla="*/ 1 w 12"/>
                  <a:gd name="T27" fmla="*/ 2 h 5"/>
                  <a:gd name="T28" fmla="*/ 1 w 12"/>
                  <a:gd name="T29" fmla="*/ 2 h 5"/>
                  <a:gd name="T30" fmla="*/ 1 w 12"/>
                  <a:gd name="T31" fmla="*/ 3 h 5"/>
                  <a:gd name="T32" fmla="*/ 0 w 12"/>
                  <a:gd name="T33" fmla="*/ 4 h 5"/>
                  <a:gd name="T34" fmla="*/ 0 w 12"/>
                  <a:gd name="T35" fmla="*/ 4 h 5"/>
                  <a:gd name="T36" fmla="*/ 2 w 12"/>
                  <a:gd name="T37" fmla="*/ 3 h 5"/>
                  <a:gd name="T38" fmla="*/ 3 w 12"/>
                  <a:gd name="T39" fmla="*/ 4 h 5"/>
                  <a:gd name="T40" fmla="*/ 4 w 12"/>
                  <a:gd name="T41" fmla="*/ 4 h 5"/>
                  <a:gd name="T42" fmla="*/ 6 w 12"/>
                  <a:gd name="T43" fmla="*/ 5 h 5"/>
                  <a:gd name="T44" fmla="*/ 8 w 12"/>
                  <a:gd name="T45" fmla="*/ 4 h 5"/>
                  <a:gd name="T46" fmla="*/ 8 w 12"/>
                  <a:gd name="T47" fmla="*/ 3 h 5"/>
                  <a:gd name="T48" fmla="*/ 9 w 12"/>
                  <a:gd name="T49" fmla="*/ 2 h 5"/>
                  <a:gd name="T50" fmla="*/ 10 w 12"/>
                  <a:gd name="T51" fmla="*/ 2 h 5"/>
                  <a:gd name="T52" fmla="*/ 12 w 12"/>
                  <a:gd name="T53" fmla="*/ 1 h 5"/>
                  <a:gd name="T54" fmla="*/ 12 w 12"/>
                  <a:gd name="T55" fmla="*/ 1 h 5"/>
                  <a:gd name="T56" fmla="*/ 11 w 12"/>
                  <a:gd name="T5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1"/>
                    </a:moveTo>
                    <a:cubicBezTo>
                      <a:pt x="11" y="1"/>
                      <a:pt x="10" y="1"/>
                      <a:pt x="9" y="1"/>
                    </a:cubicBezTo>
                    <a:cubicBezTo>
                      <a:pt x="9" y="1"/>
                      <a:pt x="10" y="0"/>
                      <a:pt x="10" y="0"/>
                    </a:cubicBezTo>
                    <a:cubicBezTo>
                      <a:pt x="10" y="0"/>
                      <a:pt x="10" y="0"/>
                      <a:pt x="10" y="0"/>
                    </a:cubicBezTo>
                    <a:cubicBezTo>
                      <a:pt x="9" y="0"/>
                      <a:pt x="9" y="1"/>
                      <a:pt x="9" y="1"/>
                    </a:cubicBezTo>
                    <a:cubicBezTo>
                      <a:pt x="8" y="1"/>
                      <a:pt x="8" y="0"/>
                      <a:pt x="8" y="0"/>
                    </a:cubicBezTo>
                    <a:cubicBezTo>
                      <a:pt x="8" y="0"/>
                      <a:pt x="9" y="0"/>
                      <a:pt x="9" y="0"/>
                    </a:cubicBezTo>
                    <a:cubicBezTo>
                      <a:pt x="9" y="0"/>
                      <a:pt x="9" y="0"/>
                      <a:pt x="9" y="0"/>
                    </a:cubicBezTo>
                    <a:cubicBezTo>
                      <a:pt x="9" y="0"/>
                      <a:pt x="8" y="0"/>
                      <a:pt x="8" y="1"/>
                    </a:cubicBezTo>
                    <a:cubicBezTo>
                      <a:pt x="7" y="1"/>
                      <a:pt x="7" y="1"/>
                      <a:pt x="7" y="1"/>
                    </a:cubicBezTo>
                    <a:cubicBezTo>
                      <a:pt x="6" y="1"/>
                      <a:pt x="6" y="1"/>
                      <a:pt x="6" y="1"/>
                    </a:cubicBezTo>
                    <a:cubicBezTo>
                      <a:pt x="5" y="1"/>
                      <a:pt x="4" y="1"/>
                      <a:pt x="4" y="1"/>
                    </a:cubicBezTo>
                    <a:cubicBezTo>
                      <a:pt x="3" y="1"/>
                      <a:pt x="3" y="1"/>
                      <a:pt x="3" y="1"/>
                    </a:cubicBezTo>
                    <a:cubicBezTo>
                      <a:pt x="2" y="1"/>
                      <a:pt x="2" y="1"/>
                      <a:pt x="1" y="2"/>
                    </a:cubicBezTo>
                    <a:cubicBezTo>
                      <a:pt x="1" y="2"/>
                      <a:pt x="1" y="2"/>
                      <a:pt x="1" y="2"/>
                    </a:cubicBezTo>
                    <a:cubicBezTo>
                      <a:pt x="1" y="3"/>
                      <a:pt x="1" y="3"/>
                      <a:pt x="1" y="3"/>
                    </a:cubicBezTo>
                    <a:cubicBezTo>
                      <a:pt x="1" y="3"/>
                      <a:pt x="0" y="4"/>
                      <a:pt x="0" y="4"/>
                    </a:cubicBezTo>
                    <a:cubicBezTo>
                      <a:pt x="0" y="4"/>
                      <a:pt x="0" y="4"/>
                      <a:pt x="0" y="4"/>
                    </a:cubicBezTo>
                    <a:cubicBezTo>
                      <a:pt x="1" y="4"/>
                      <a:pt x="1" y="4"/>
                      <a:pt x="2" y="3"/>
                    </a:cubicBezTo>
                    <a:cubicBezTo>
                      <a:pt x="2" y="3"/>
                      <a:pt x="2" y="4"/>
                      <a:pt x="3" y="4"/>
                    </a:cubicBezTo>
                    <a:cubicBezTo>
                      <a:pt x="3" y="4"/>
                      <a:pt x="4" y="4"/>
                      <a:pt x="4" y="4"/>
                    </a:cubicBezTo>
                    <a:cubicBezTo>
                      <a:pt x="5" y="5"/>
                      <a:pt x="6" y="5"/>
                      <a:pt x="6" y="5"/>
                    </a:cubicBezTo>
                    <a:cubicBezTo>
                      <a:pt x="6" y="5"/>
                      <a:pt x="7" y="4"/>
                      <a:pt x="8" y="4"/>
                    </a:cubicBezTo>
                    <a:cubicBezTo>
                      <a:pt x="8" y="4"/>
                      <a:pt x="8" y="3"/>
                      <a:pt x="8" y="3"/>
                    </a:cubicBezTo>
                    <a:cubicBezTo>
                      <a:pt x="8" y="3"/>
                      <a:pt x="9" y="2"/>
                      <a:pt x="9" y="2"/>
                    </a:cubicBezTo>
                    <a:cubicBezTo>
                      <a:pt x="9" y="2"/>
                      <a:pt x="10" y="2"/>
                      <a:pt x="10" y="2"/>
                    </a:cubicBezTo>
                    <a:cubicBezTo>
                      <a:pt x="11" y="2"/>
                      <a:pt x="11" y="2"/>
                      <a:pt x="12" y="1"/>
                    </a:cubicBezTo>
                    <a:cubicBezTo>
                      <a:pt x="12" y="1"/>
                      <a:pt x="12" y="1"/>
                      <a:pt x="12" y="1"/>
                    </a:cubicBezTo>
                    <a:cubicBezTo>
                      <a:pt x="12" y="1"/>
                      <a:pt x="12" y="1"/>
                      <a:pt x="1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141">
                <a:extLst>
                  <a:ext uri="{FF2B5EF4-FFF2-40B4-BE49-F238E27FC236}">
                    <a16:creationId xmlns:a16="http://schemas.microsoft.com/office/drawing/2014/main" id="{C40E454F-7F0D-4B6A-BC5B-E90E695A5E0E}"/>
                  </a:ext>
                </a:extLst>
              </p:cNvPr>
              <p:cNvSpPr>
                <a:spLocks/>
              </p:cNvSpPr>
              <p:nvPr/>
            </p:nvSpPr>
            <p:spPr bwMode="auto">
              <a:xfrm>
                <a:off x="7293969" y="5419431"/>
                <a:ext cx="3156" cy="4733"/>
              </a:xfrm>
              <a:custGeom>
                <a:avLst/>
                <a:gdLst>
                  <a:gd name="T0" fmla="*/ 1 w 1"/>
                  <a:gd name="T1" fmla="*/ 0 h 2"/>
                  <a:gd name="T2" fmla="*/ 1 w 1"/>
                  <a:gd name="T3" fmla="*/ 0 h 2"/>
                  <a:gd name="T4" fmla="*/ 1 w 1"/>
                  <a:gd name="T5" fmla="*/ 0 h 2"/>
                  <a:gd name="T6" fmla="*/ 0 w 1"/>
                  <a:gd name="T7" fmla="*/ 2 h 2"/>
                  <a:gd name="T8" fmla="*/ 0 w 1"/>
                  <a:gd name="T9" fmla="*/ 2 h 2"/>
                  <a:gd name="T10" fmla="*/ 1 w 1"/>
                  <a:gd name="T11" fmla="*/ 0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0"/>
                    </a:cubicBezTo>
                    <a:cubicBezTo>
                      <a:pt x="1" y="1"/>
                      <a:pt x="0" y="2"/>
                      <a:pt x="0" y="2"/>
                    </a:cubicBezTo>
                    <a:cubicBezTo>
                      <a:pt x="0" y="2"/>
                      <a:pt x="0" y="2"/>
                      <a:pt x="0" y="2"/>
                    </a:cubicBezTo>
                    <a:cubicBezTo>
                      <a:pt x="1" y="0"/>
                      <a:pt x="1" y="0"/>
                      <a:pt x="1" y="0"/>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142">
                <a:extLst>
                  <a:ext uri="{FF2B5EF4-FFF2-40B4-BE49-F238E27FC236}">
                    <a16:creationId xmlns:a16="http://schemas.microsoft.com/office/drawing/2014/main" id="{013331FE-CA9A-44A6-9E88-DF3262B37CF6}"/>
                  </a:ext>
                </a:extLst>
              </p:cNvPr>
              <p:cNvSpPr>
                <a:spLocks/>
              </p:cNvSpPr>
              <p:nvPr/>
            </p:nvSpPr>
            <p:spPr bwMode="auto">
              <a:xfrm>
                <a:off x="7290814" y="5419431"/>
                <a:ext cx="3156" cy="4733"/>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1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1" y="1"/>
                      <a:pt x="0" y="1"/>
                      <a:pt x="0" y="1"/>
                    </a:cubicBezTo>
                    <a:cubicBezTo>
                      <a:pt x="0" y="2"/>
                      <a:pt x="0" y="2"/>
                      <a:pt x="0" y="2"/>
                    </a:cubicBezTo>
                    <a:cubicBezTo>
                      <a:pt x="0" y="1"/>
                      <a:pt x="0" y="1"/>
                      <a:pt x="0"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143">
                <a:extLst>
                  <a:ext uri="{FF2B5EF4-FFF2-40B4-BE49-F238E27FC236}">
                    <a16:creationId xmlns:a16="http://schemas.microsoft.com/office/drawing/2014/main" id="{89A9DB87-3391-4A58-8E0D-DB243A5EE331}"/>
                  </a:ext>
                </a:extLst>
              </p:cNvPr>
              <p:cNvSpPr>
                <a:spLocks/>
              </p:cNvSpPr>
              <p:nvPr/>
            </p:nvSpPr>
            <p:spPr bwMode="auto">
              <a:xfrm>
                <a:off x="7290814"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144">
                <a:extLst>
                  <a:ext uri="{FF2B5EF4-FFF2-40B4-BE49-F238E27FC236}">
                    <a16:creationId xmlns:a16="http://schemas.microsoft.com/office/drawing/2014/main" id="{9FA7B418-7F6D-4A78-9185-5F1D0BDBEB67}"/>
                  </a:ext>
                </a:extLst>
              </p:cNvPr>
              <p:cNvSpPr>
                <a:spLocks/>
              </p:cNvSpPr>
              <p:nvPr/>
            </p:nvSpPr>
            <p:spPr bwMode="auto">
              <a:xfrm>
                <a:off x="7287658" y="5421009"/>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145">
                <a:extLst>
                  <a:ext uri="{FF2B5EF4-FFF2-40B4-BE49-F238E27FC236}">
                    <a16:creationId xmlns:a16="http://schemas.microsoft.com/office/drawing/2014/main" id="{DE882F8A-AE77-4ECD-A00B-A58F51CD24DE}"/>
                  </a:ext>
                </a:extLst>
              </p:cNvPr>
              <p:cNvSpPr>
                <a:spLocks/>
              </p:cNvSpPr>
              <p:nvPr/>
            </p:nvSpPr>
            <p:spPr bwMode="auto">
              <a:xfrm>
                <a:off x="7275035" y="5413119"/>
                <a:ext cx="3156" cy="3156"/>
              </a:xfrm>
              <a:custGeom>
                <a:avLst/>
                <a:gdLst>
                  <a:gd name="T0" fmla="*/ 1 w 1"/>
                  <a:gd name="T1" fmla="*/ 0 h 1"/>
                  <a:gd name="T2" fmla="*/ 1 w 1"/>
                  <a:gd name="T3" fmla="*/ 0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146">
                <a:extLst>
                  <a:ext uri="{FF2B5EF4-FFF2-40B4-BE49-F238E27FC236}">
                    <a16:creationId xmlns:a16="http://schemas.microsoft.com/office/drawing/2014/main" id="{D7093296-5951-4657-B989-1780DEF4DAB5}"/>
                  </a:ext>
                </a:extLst>
              </p:cNvPr>
              <p:cNvSpPr>
                <a:spLocks/>
              </p:cNvSpPr>
              <p:nvPr/>
            </p:nvSpPr>
            <p:spPr bwMode="auto">
              <a:xfrm>
                <a:off x="7303437" y="5381562"/>
                <a:ext cx="37868" cy="18934"/>
              </a:xfrm>
              <a:custGeom>
                <a:avLst/>
                <a:gdLst>
                  <a:gd name="T0" fmla="*/ 12 w 12"/>
                  <a:gd name="T1" fmla="*/ 2 h 6"/>
                  <a:gd name="T2" fmla="*/ 9 w 12"/>
                  <a:gd name="T3" fmla="*/ 2 h 6"/>
                  <a:gd name="T4" fmla="*/ 10 w 12"/>
                  <a:gd name="T5" fmla="*/ 1 h 6"/>
                  <a:gd name="T6" fmla="*/ 10 w 12"/>
                  <a:gd name="T7" fmla="*/ 1 h 6"/>
                  <a:gd name="T8" fmla="*/ 9 w 12"/>
                  <a:gd name="T9" fmla="*/ 2 h 6"/>
                  <a:gd name="T10" fmla="*/ 8 w 12"/>
                  <a:gd name="T11" fmla="*/ 1 h 6"/>
                  <a:gd name="T12" fmla="*/ 9 w 12"/>
                  <a:gd name="T13" fmla="*/ 1 h 6"/>
                  <a:gd name="T14" fmla="*/ 9 w 12"/>
                  <a:gd name="T15" fmla="*/ 0 h 6"/>
                  <a:gd name="T16" fmla="*/ 8 w 12"/>
                  <a:gd name="T17" fmla="*/ 1 h 6"/>
                  <a:gd name="T18" fmla="*/ 7 w 12"/>
                  <a:gd name="T19" fmla="*/ 2 h 6"/>
                  <a:gd name="T20" fmla="*/ 6 w 12"/>
                  <a:gd name="T21" fmla="*/ 2 h 6"/>
                  <a:gd name="T22" fmla="*/ 4 w 12"/>
                  <a:gd name="T23" fmla="*/ 2 h 6"/>
                  <a:gd name="T24" fmla="*/ 3 w 12"/>
                  <a:gd name="T25" fmla="*/ 2 h 6"/>
                  <a:gd name="T26" fmla="*/ 1 w 12"/>
                  <a:gd name="T27" fmla="*/ 3 h 6"/>
                  <a:gd name="T28" fmla="*/ 1 w 12"/>
                  <a:gd name="T29" fmla="*/ 3 h 6"/>
                  <a:gd name="T30" fmla="*/ 1 w 12"/>
                  <a:gd name="T31" fmla="*/ 4 h 6"/>
                  <a:gd name="T32" fmla="*/ 0 w 12"/>
                  <a:gd name="T33" fmla="*/ 5 h 6"/>
                  <a:gd name="T34" fmla="*/ 0 w 12"/>
                  <a:gd name="T35" fmla="*/ 5 h 6"/>
                  <a:gd name="T36" fmla="*/ 2 w 12"/>
                  <a:gd name="T37" fmla="*/ 4 h 6"/>
                  <a:gd name="T38" fmla="*/ 3 w 12"/>
                  <a:gd name="T39" fmla="*/ 5 h 6"/>
                  <a:gd name="T40" fmla="*/ 4 w 12"/>
                  <a:gd name="T41" fmla="*/ 5 h 6"/>
                  <a:gd name="T42" fmla="*/ 6 w 12"/>
                  <a:gd name="T43" fmla="*/ 5 h 6"/>
                  <a:gd name="T44" fmla="*/ 8 w 12"/>
                  <a:gd name="T45" fmla="*/ 5 h 6"/>
                  <a:gd name="T46" fmla="*/ 8 w 12"/>
                  <a:gd name="T47" fmla="*/ 4 h 6"/>
                  <a:gd name="T48" fmla="*/ 9 w 12"/>
                  <a:gd name="T49" fmla="*/ 3 h 6"/>
                  <a:gd name="T50" fmla="*/ 10 w 12"/>
                  <a:gd name="T51" fmla="*/ 2 h 6"/>
                  <a:gd name="T52" fmla="*/ 12 w 12"/>
                  <a:gd name="T53" fmla="*/ 2 h 6"/>
                  <a:gd name="T54" fmla="*/ 12 w 12"/>
                  <a:gd name="T55" fmla="*/ 2 h 6"/>
                  <a:gd name="T56" fmla="*/ 12 w 12"/>
                  <a:gd name="T5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2" y="2"/>
                    </a:moveTo>
                    <a:cubicBezTo>
                      <a:pt x="11" y="2"/>
                      <a:pt x="10" y="2"/>
                      <a:pt x="9" y="2"/>
                    </a:cubicBezTo>
                    <a:cubicBezTo>
                      <a:pt x="9" y="2"/>
                      <a:pt x="10" y="1"/>
                      <a:pt x="10" y="1"/>
                    </a:cubicBezTo>
                    <a:cubicBezTo>
                      <a:pt x="10" y="1"/>
                      <a:pt x="10" y="1"/>
                      <a:pt x="10" y="1"/>
                    </a:cubicBezTo>
                    <a:cubicBezTo>
                      <a:pt x="9" y="1"/>
                      <a:pt x="9" y="2"/>
                      <a:pt x="9" y="2"/>
                    </a:cubicBezTo>
                    <a:cubicBezTo>
                      <a:pt x="8" y="2"/>
                      <a:pt x="8" y="1"/>
                      <a:pt x="8" y="1"/>
                    </a:cubicBezTo>
                    <a:cubicBezTo>
                      <a:pt x="8" y="1"/>
                      <a:pt x="9" y="1"/>
                      <a:pt x="9" y="1"/>
                    </a:cubicBezTo>
                    <a:cubicBezTo>
                      <a:pt x="9" y="1"/>
                      <a:pt x="9" y="0"/>
                      <a:pt x="9" y="0"/>
                    </a:cubicBezTo>
                    <a:cubicBezTo>
                      <a:pt x="9" y="0"/>
                      <a:pt x="8" y="1"/>
                      <a:pt x="8" y="1"/>
                    </a:cubicBezTo>
                    <a:cubicBezTo>
                      <a:pt x="7" y="1"/>
                      <a:pt x="7" y="2"/>
                      <a:pt x="7" y="2"/>
                    </a:cubicBezTo>
                    <a:cubicBezTo>
                      <a:pt x="7" y="2"/>
                      <a:pt x="6" y="2"/>
                      <a:pt x="6" y="2"/>
                    </a:cubicBezTo>
                    <a:cubicBezTo>
                      <a:pt x="5" y="2"/>
                      <a:pt x="4" y="2"/>
                      <a:pt x="4" y="2"/>
                    </a:cubicBezTo>
                    <a:cubicBezTo>
                      <a:pt x="3" y="2"/>
                      <a:pt x="3" y="2"/>
                      <a:pt x="3" y="2"/>
                    </a:cubicBezTo>
                    <a:cubicBezTo>
                      <a:pt x="2" y="2"/>
                      <a:pt x="2" y="2"/>
                      <a:pt x="1" y="3"/>
                    </a:cubicBezTo>
                    <a:cubicBezTo>
                      <a:pt x="1" y="3"/>
                      <a:pt x="1" y="3"/>
                      <a:pt x="1" y="3"/>
                    </a:cubicBezTo>
                    <a:cubicBezTo>
                      <a:pt x="1" y="3"/>
                      <a:pt x="1" y="4"/>
                      <a:pt x="1" y="4"/>
                    </a:cubicBezTo>
                    <a:cubicBezTo>
                      <a:pt x="1" y="4"/>
                      <a:pt x="0" y="5"/>
                      <a:pt x="0" y="5"/>
                    </a:cubicBezTo>
                    <a:cubicBezTo>
                      <a:pt x="0" y="5"/>
                      <a:pt x="0" y="5"/>
                      <a:pt x="0" y="5"/>
                    </a:cubicBezTo>
                    <a:cubicBezTo>
                      <a:pt x="1" y="5"/>
                      <a:pt x="1" y="4"/>
                      <a:pt x="2" y="4"/>
                    </a:cubicBezTo>
                    <a:cubicBezTo>
                      <a:pt x="2" y="4"/>
                      <a:pt x="2" y="4"/>
                      <a:pt x="3" y="5"/>
                    </a:cubicBezTo>
                    <a:cubicBezTo>
                      <a:pt x="3" y="5"/>
                      <a:pt x="4" y="5"/>
                      <a:pt x="4" y="5"/>
                    </a:cubicBezTo>
                    <a:cubicBezTo>
                      <a:pt x="5" y="5"/>
                      <a:pt x="6" y="5"/>
                      <a:pt x="6" y="5"/>
                    </a:cubicBezTo>
                    <a:cubicBezTo>
                      <a:pt x="7" y="6"/>
                      <a:pt x="7" y="5"/>
                      <a:pt x="8" y="5"/>
                    </a:cubicBezTo>
                    <a:cubicBezTo>
                      <a:pt x="8" y="5"/>
                      <a:pt x="8" y="4"/>
                      <a:pt x="8" y="4"/>
                    </a:cubicBezTo>
                    <a:cubicBezTo>
                      <a:pt x="8" y="3"/>
                      <a:pt x="9" y="3"/>
                      <a:pt x="9" y="3"/>
                    </a:cubicBezTo>
                    <a:cubicBezTo>
                      <a:pt x="9" y="3"/>
                      <a:pt x="10" y="3"/>
                      <a:pt x="10" y="2"/>
                    </a:cubicBezTo>
                    <a:cubicBezTo>
                      <a:pt x="11" y="2"/>
                      <a:pt x="11" y="2"/>
                      <a:pt x="12" y="2"/>
                    </a:cubicBezTo>
                    <a:cubicBezTo>
                      <a:pt x="12" y="2"/>
                      <a:pt x="12" y="2"/>
                      <a:pt x="12" y="2"/>
                    </a:cubicBezTo>
                    <a:cubicBezTo>
                      <a:pt x="12" y="2"/>
                      <a:pt x="12" y="2"/>
                      <a:pt x="1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147">
                <a:extLst>
                  <a:ext uri="{FF2B5EF4-FFF2-40B4-BE49-F238E27FC236}">
                    <a16:creationId xmlns:a16="http://schemas.microsoft.com/office/drawing/2014/main" id="{B5E3A95E-B355-4185-BA2C-E40C0043C744}"/>
                  </a:ext>
                </a:extLst>
              </p:cNvPr>
              <p:cNvSpPr>
                <a:spLocks/>
              </p:cNvSpPr>
              <p:nvPr/>
            </p:nvSpPr>
            <p:spPr bwMode="auto">
              <a:xfrm>
                <a:off x="7325526" y="5394185"/>
                <a:ext cx="3156" cy="9467"/>
              </a:xfrm>
              <a:custGeom>
                <a:avLst/>
                <a:gdLst>
                  <a:gd name="T0" fmla="*/ 1 w 1"/>
                  <a:gd name="T1" fmla="*/ 0 h 3"/>
                  <a:gd name="T2" fmla="*/ 1 w 1"/>
                  <a:gd name="T3" fmla="*/ 1 h 3"/>
                  <a:gd name="T4" fmla="*/ 1 w 1"/>
                  <a:gd name="T5" fmla="*/ 1 h 3"/>
                  <a:gd name="T6" fmla="*/ 0 w 1"/>
                  <a:gd name="T7" fmla="*/ 3 h 3"/>
                  <a:gd name="T8" fmla="*/ 0 w 1"/>
                  <a:gd name="T9" fmla="*/ 3 h 3"/>
                  <a:gd name="T10" fmla="*/ 1 w 1"/>
                  <a:gd name="T11" fmla="*/ 1 h 3"/>
                  <a:gd name="T12" fmla="*/ 0 w 1"/>
                  <a:gd name="T13" fmla="*/ 1 h 3"/>
                  <a:gd name="T14" fmla="*/ 1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0"/>
                    </a:moveTo>
                    <a:cubicBezTo>
                      <a:pt x="1" y="0"/>
                      <a:pt x="1" y="0"/>
                      <a:pt x="1" y="1"/>
                    </a:cubicBezTo>
                    <a:cubicBezTo>
                      <a:pt x="1" y="1"/>
                      <a:pt x="1" y="1"/>
                      <a:pt x="1" y="1"/>
                    </a:cubicBezTo>
                    <a:cubicBezTo>
                      <a:pt x="1" y="1"/>
                      <a:pt x="0" y="3"/>
                      <a:pt x="0" y="3"/>
                    </a:cubicBezTo>
                    <a:cubicBezTo>
                      <a:pt x="0" y="3"/>
                      <a:pt x="0" y="3"/>
                      <a:pt x="0" y="3"/>
                    </a:cubicBezTo>
                    <a:cubicBezTo>
                      <a:pt x="1" y="1"/>
                      <a:pt x="1" y="1"/>
                      <a:pt x="1" y="1"/>
                    </a:cubicBezTo>
                    <a:cubicBezTo>
                      <a:pt x="0" y="1"/>
                      <a:pt x="0" y="1"/>
                      <a:pt x="0" y="1"/>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148">
                <a:extLst>
                  <a:ext uri="{FF2B5EF4-FFF2-40B4-BE49-F238E27FC236}">
                    <a16:creationId xmlns:a16="http://schemas.microsoft.com/office/drawing/2014/main" id="{F23A13B3-0F5E-44EA-824F-B7E98157C47A}"/>
                  </a:ext>
                </a:extLst>
              </p:cNvPr>
              <p:cNvSpPr>
                <a:spLocks/>
              </p:cNvSpPr>
              <p:nvPr/>
            </p:nvSpPr>
            <p:spPr bwMode="auto">
              <a:xfrm>
                <a:off x="7322371" y="5397341"/>
                <a:ext cx="3156" cy="6311"/>
              </a:xfrm>
              <a:custGeom>
                <a:avLst/>
                <a:gdLst>
                  <a:gd name="T0" fmla="*/ 1 w 1"/>
                  <a:gd name="T1" fmla="*/ 0 h 2"/>
                  <a:gd name="T2" fmla="*/ 1 w 1"/>
                  <a:gd name="T3" fmla="*/ 0 h 2"/>
                  <a:gd name="T4" fmla="*/ 1 w 1"/>
                  <a:gd name="T5" fmla="*/ 1 h 2"/>
                  <a:gd name="T6" fmla="*/ 0 w 1"/>
                  <a:gd name="T7" fmla="*/ 1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0"/>
                      <a:pt x="1" y="1"/>
                    </a:cubicBezTo>
                    <a:cubicBezTo>
                      <a:pt x="1" y="1"/>
                      <a:pt x="0" y="1"/>
                      <a:pt x="0" y="1"/>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149">
                <a:extLst>
                  <a:ext uri="{FF2B5EF4-FFF2-40B4-BE49-F238E27FC236}">
                    <a16:creationId xmlns:a16="http://schemas.microsoft.com/office/drawing/2014/main" id="{7E39F394-DE1D-4FED-B5CA-6E4445D6948D}"/>
                  </a:ext>
                </a:extLst>
              </p:cNvPr>
              <p:cNvSpPr>
                <a:spLocks/>
              </p:cNvSpPr>
              <p:nvPr/>
            </p:nvSpPr>
            <p:spPr bwMode="auto">
              <a:xfrm>
                <a:off x="7322371" y="5400497"/>
                <a:ext cx="6311" cy="6311"/>
              </a:xfrm>
              <a:custGeom>
                <a:avLst/>
                <a:gdLst>
                  <a:gd name="T0" fmla="*/ 2 w 4"/>
                  <a:gd name="T1" fmla="*/ 2 h 4"/>
                  <a:gd name="T2" fmla="*/ 2 w 4"/>
                  <a:gd name="T3" fmla="*/ 2 h 4"/>
                  <a:gd name="T4" fmla="*/ 0 w 4"/>
                  <a:gd name="T5" fmla="*/ 2 h 4"/>
                  <a:gd name="T6" fmla="*/ 2 w 4"/>
                  <a:gd name="T7" fmla="*/ 2 h 4"/>
                  <a:gd name="T8" fmla="*/ 0 w 4"/>
                  <a:gd name="T9" fmla="*/ 4 h 4"/>
                  <a:gd name="T10" fmla="*/ 2 w 4"/>
                  <a:gd name="T11" fmla="*/ 2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2"/>
                    </a:lnTo>
                    <a:lnTo>
                      <a:pt x="2" y="2"/>
                    </a:lnTo>
                    <a:lnTo>
                      <a:pt x="0" y="4"/>
                    </a:lnTo>
                    <a:lnTo>
                      <a:pt x="2" y="2"/>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150">
                <a:extLst>
                  <a:ext uri="{FF2B5EF4-FFF2-40B4-BE49-F238E27FC236}">
                    <a16:creationId xmlns:a16="http://schemas.microsoft.com/office/drawing/2014/main" id="{86F71CAF-9275-48E9-A587-3A96AC3F8903}"/>
                  </a:ext>
                </a:extLst>
              </p:cNvPr>
              <p:cNvSpPr>
                <a:spLocks/>
              </p:cNvSpPr>
              <p:nvPr/>
            </p:nvSpPr>
            <p:spPr bwMode="auto">
              <a:xfrm>
                <a:off x="7319215" y="5400497"/>
                <a:ext cx="6311" cy="3156"/>
              </a:xfrm>
              <a:custGeom>
                <a:avLst/>
                <a:gdLst>
                  <a:gd name="T0" fmla="*/ 2 w 4"/>
                  <a:gd name="T1" fmla="*/ 0 h 2"/>
                  <a:gd name="T2" fmla="*/ 2 w 4"/>
                  <a:gd name="T3" fmla="*/ 2 h 2"/>
                  <a:gd name="T4" fmla="*/ 0 w 4"/>
                  <a:gd name="T5" fmla="*/ 2 h 2"/>
                  <a:gd name="T6" fmla="*/ 2 w 4"/>
                  <a:gd name="T7" fmla="*/ 2 h 2"/>
                  <a:gd name="T8" fmla="*/ 0 w 4"/>
                  <a:gd name="T9" fmla="*/ 2 h 2"/>
                  <a:gd name="T10" fmla="*/ 2 w 4"/>
                  <a:gd name="T11" fmla="*/ 2 h 2"/>
                  <a:gd name="T12" fmla="*/ 2 w 4"/>
                  <a:gd name="T13" fmla="*/ 2 h 2"/>
                  <a:gd name="T14" fmla="*/ 2 w 4"/>
                  <a:gd name="T15" fmla="*/ 2 h 2"/>
                  <a:gd name="T16" fmla="*/ 2 w 4"/>
                  <a:gd name="T17" fmla="*/ 2 h 2"/>
                  <a:gd name="T18" fmla="*/ 2 w 4"/>
                  <a:gd name="T19" fmla="*/ 2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2"/>
                    </a:lnTo>
                    <a:lnTo>
                      <a:pt x="0" y="2"/>
                    </a:lnTo>
                    <a:lnTo>
                      <a:pt x="2" y="2"/>
                    </a:lnTo>
                    <a:lnTo>
                      <a:pt x="0" y="2"/>
                    </a:lnTo>
                    <a:lnTo>
                      <a:pt x="2" y="2"/>
                    </a:lnTo>
                    <a:lnTo>
                      <a:pt x="2" y="2"/>
                    </a:lnTo>
                    <a:lnTo>
                      <a:pt x="2" y="2"/>
                    </a:lnTo>
                    <a:lnTo>
                      <a:pt x="2" y="2"/>
                    </a:lnTo>
                    <a:lnTo>
                      <a:pt x="2" y="2"/>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Oval 151">
                <a:extLst>
                  <a:ext uri="{FF2B5EF4-FFF2-40B4-BE49-F238E27FC236}">
                    <a16:creationId xmlns:a16="http://schemas.microsoft.com/office/drawing/2014/main" id="{CEB40DA2-F566-4F20-82C1-20BB6C554BCA}"/>
                  </a:ext>
                </a:extLst>
              </p:cNvPr>
              <p:cNvSpPr>
                <a:spLocks noChangeArrowheads="1"/>
              </p:cNvSpPr>
              <p:nvPr/>
            </p:nvSpPr>
            <p:spPr bwMode="auto">
              <a:xfrm>
                <a:off x="7309748" y="539103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52">
                <a:extLst>
                  <a:ext uri="{FF2B5EF4-FFF2-40B4-BE49-F238E27FC236}">
                    <a16:creationId xmlns:a16="http://schemas.microsoft.com/office/drawing/2014/main" id="{88B2533D-84B0-4F6D-AEF7-13FFC17D38E9}"/>
                  </a:ext>
                </a:extLst>
              </p:cNvPr>
              <p:cNvSpPr>
                <a:spLocks/>
              </p:cNvSpPr>
              <p:nvPr/>
            </p:nvSpPr>
            <p:spPr bwMode="auto">
              <a:xfrm>
                <a:off x="7306592" y="5421009"/>
                <a:ext cx="37868" cy="15778"/>
              </a:xfrm>
              <a:custGeom>
                <a:avLst/>
                <a:gdLst>
                  <a:gd name="T0" fmla="*/ 11 w 12"/>
                  <a:gd name="T1" fmla="*/ 2 h 5"/>
                  <a:gd name="T2" fmla="*/ 9 w 12"/>
                  <a:gd name="T3" fmla="*/ 1 h 5"/>
                  <a:gd name="T4" fmla="*/ 10 w 12"/>
                  <a:gd name="T5" fmla="*/ 1 h 5"/>
                  <a:gd name="T6" fmla="*/ 9 w 12"/>
                  <a:gd name="T7" fmla="*/ 1 h 5"/>
                  <a:gd name="T8" fmla="*/ 8 w 12"/>
                  <a:gd name="T9" fmla="*/ 1 h 5"/>
                  <a:gd name="T10" fmla="*/ 8 w 12"/>
                  <a:gd name="T11" fmla="*/ 1 h 5"/>
                  <a:gd name="T12" fmla="*/ 9 w 12"/>
                  <a:gd name="T13" fmla="*/ 0 h 5"/>
                  <a:gd name="T14" fmla="*/ 8 w 12"/>
                  <a:gd name="T15" fmla="*/ 0 h 5"/>
                  <a:gd name="T16" fmla="*/ 7 w 12"/>
                  <a:gd name="T17" fmla="*/ 1 h 5"/>
                  <a:gd name="T18" fmla="*/ 7 w 12"/>
                  <a:gd name="T19" fmla="*/ 1 h 5"/>
                  <a:gd name="T20" fmla="*/ 5 w 12"/>
                  <a:gd name="T21" fmla="*/ 2 h 5"/>
                  <a:gd name="T22" fmla="*/ 4 w 12"/>
                  <a:gd name="T23" fmla="*/ 2 h 5"/>
                  <a:gd name="T24" fmla="*/ 2 w 12"/>
                  <a:gd name="T25" fmla="*/ 2 h 5"/>
                  <a:gd name="T26" fmla="*/ 1 w 12"/>
                  <a:gd name="T27" fmla="*/ 2 h 5"/>
                  <a:gd name="T28" fmla="*/ 1 w 12"/>
                  <a:gd name="T29" fmla="*/ 3 h 5"/>
                  <a:gd name="T30" fmla="*/ 1 w 12"/>
                  <a:gd name="T31" fmla="*/ 4 h 5"/>
                  <a:gd name="T32" fmla="*/ 0 w 12"/>
                  <a:gd name="T33" fmla="*/ 4 h 5"/>
                  <a:gd name="T34" fmla="*/ 0 w 12"/>
                  <a:gd name="T35" fmla="*/ 5 h 5"/>
                  <a:gd name="T36" fmla="*/ 1 w 12"/>
                  <a:gd name="T37" fmla="*/ 4 h 5"/>
                  <a:gd name="T38" fmla="*/ 3 w 12"/>
                  <a:gd name="T39" fmla="*/ 4 h 5"/>
                  <a:gd name="T40" fmla="*/ 4 w 12"/>
                  <a:gd name="T41" fmla="*/ 5 h 5"/>
                  <a:gd name="T42" fmla="*/ 6 w 12"/>
                  <a:gd name="T43" fmla="*/ 5 h 5"/>
                  <a:gd name="T44" fmla="*/ 7 w 12"/>
                  <a:gd name="T45" fmla="*/ 4 h 5"/>
                  <a:gd name="T46" fmla="*/ 8 w 12"/>
                  <a:gd name="T47" fmla="*/ 3 h 5"/>
                  <a:gd name="T48" fmla="*/ 9 w 12"/>
                  <a:gd name="T49" fmla="*/ 3 h 5"/>
                  <a:gd name="T50" fmla="*/ 10 w 12"/>
                  <a:gd name="T51" fmla="*/ 2 h 5"/>
                  <a:gd name="T52" fmla="*/ 12 w 12"/>
                  <a:gd name="T53" fmla="*/ 2 h 5"/>
                  <a:gd name="T54" fmla="*/ 12 w 12"/>
                  <a:gd name="T55" fmla="*/ 2 h 5"/>
                  <a:gd name="T56" fmla="*/ 11 w 12"/>
                  <a:gd name="T5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5">
                    <a:moveTo>
                      <a:pt x="11" y="2"/>
                    </a:moveTo>
                    <a:cubicBezTo>
                      <a:pt x="11" y="2"/>
                      <a:pt x="10" y="1"/>
                      <a:pt x="9" y="1"/>
                    </a:cubicBezTo>
                    <a:cubicBezTo>
                      <a:pt x="9" y="1"/>
                      <a:pt x="9" y="1"/>
                      <a:pt x="10" y="1"/>
                    </a:cubicBezTo>
                    <a:cubicBezTo>
                      <a:pt x="10" y="1"/>
                      <a:pt x="10" y="0"/>
                      <a:pt x="9" y="1"/>
                    </a:cubicBezTo>
                    <a:cubicBezTo>
                      <a:pt x="9" y="1"/>
                      <a:pt x="9" y="1"/>
                      <a:pt x="8" y="1"/>
                    </a:cubicBezTo>
                    <a:cubicBezTo>
                      <a:pt x="8" y="1"/>
                      <a:pt x="8" y="1"/>
                      <a:pt x="8" y="1"/>
                    </a:cubicBezTo>
                    <a:cubicBezTo>
                      <a:pt x="8" y="1"/>
                      <a:pt x="9" y="0"/>
                      <a:pt x="9" y="0"/>
                    </a:cubicBezTo>
                    <a:cubicBezTo>
                      <a:pt x="9" y="0"/>
                      <a:pt x="8" y="0"/>
                      <a:pt x="8" y="0"/>
                    </a:cubicBezTo>
                    <a:cubicBezTo>
                      <a:pt x="8" y="0"/>
                      <a:pt x="8" y="1"/>
                      <a:pt x="7" y="1"/>
                    </a:cubicBezTo>
                    <a:cubicBezTo>
                      <a:pt x="7" y="1"/>
                      <a:pt x="7" y="1"/>
                      <a:pt x="7" y="1"/>
                    </a:cubicBezTo>
                    <a:cubicBezTo>
                      <a:pt x="6" y="1"/>
                      <a:pt x="6" y="1"/>
                      <a:pt x="5" y="2"/>
                    </a:cubicBezTo>
                    <a:cubicBezTo>
                      <a:pt x="5" y="2"/>
                      <a:pt x="4" y="2"/>
                      <a:pt x="4" y="2"/>
                    </a:cubicBezTo>
                    <a:cubicBezTo>
                      <a:pt x="3" y="2"/>
                      <a:pt x="3" y="2"/>
                      <a:pt x="2" y="2"/>
                    </a:cubicBezTo>
                    <a:cubicBezTo>
                      <a:pt x="2" y="2"/>
                      <a:pt x="2" y="2"/>
                      <a:pt x="1" y="2"/>
                    </a:cubicBezTo>
                    <a:cubicBezTo>
                      <a:pt x="1" y="2"/>
                      <a:pt x="1" y="3"/>
                      <a:pt x="1" y="3"/>
                    </a:cubicBezTo>
                    <a:cubicBezTo>
                      <a:pt x="1" y="3"/>
                      <a:pt x="1" y="3"/>
                      <a:pt x="1" y="4"/>
                    </a:cubicBezTo>
                    <a:cubicBezTo>
                      <a:pt x="1" y="4"/>
                      <a:pt x="0" y="4"/>
                      <a:pt x="0" y="4"/>
                    </a:cubicBezTo>
                    <a:cubicBezTo>
                      <a:pt x="0" y="4"/>
                      <a:pt x="0" y="5"/>
                      <a:pt x="0" y="5"/>
                    </a:cubicBezTo>
                    <a:cubicBezTo>
                      <a:pt x="0" y="4"/>
                      <a:pt x="1" y="4"/>
                      <a:pt x="1" y="4"/>
                    </a:cubicBezTo>
                    <a:cubicBezTo>
                      <a:pt x="2" y="4"/>
                      <a:pt x="2" y="4"/>
                      <a:pt x="3" y="4"/>
                    </a:cubicBezTo>
                    <a:cubicBezTo>
                      <a:pt x="3" y="4"/>
                      <a:pt x="4" y="5"/>
                      <a:pt x="4" y="5"/>
                    </a:cubicBezTo>
                    <a:cubicBezTo>
                      <a:pt x="4" y="5"/>
                      <a:pt x="6" y="5"/>
                      <a:pt x="6" y="5"/>
                    </a:cubicBezTo>
                    <a:cubicBezTo>
                      <a:pt x="6" y="5"/>
                      <a:pt x="7" y="5"/>
                      <a:pt x="7" y="4"/>
                    </a:cubicBezTo>
                    <a:cubicBezTo>
                      <a:pt x="8" y="4"/>
                      <a:pt x="8" y="4"/>
                      <a:pt x="8" y="3"/>
                    </a:cubicBezTo>
                    <a:cubicBezTo>
                      <a:pt x="8" y="3"/>
                      <a:pt x="8" y="3"/>
                      <a:pt x="9" y="3"/>
                    </a:cubicBezTo>
                    <a:cubicBezTo>
                      <a:pt x="9" y="2"/>
                      <a:pt x="10" y="2"/>
                      <a:pt x="10" y="2"/>
                    </a:cubicBezTo>
                    <a:cubicBezTo>
                      <a:pt x="10" y="2"/>
                      <a:pt x="11" y="2"/>
                      <a:pt x="12" y="2"/>
                    </a:cubicBezTo>
                    <a:cubicBezTo>
                      <a:pt x="12" y="2"/>
                      <a:pt x="12" y="2"/>
                      <a:pt x="12" y="2"/>
                    </a:cubicBezTo>
                    <a:cubicBezTo>
                      <a:pt x="12" y="2"/>
                      <a:pt x="12" y="2"/>
                      <a:pt x="1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153">
                <a:extLst>
                  <a:ext uri="{FF2B5EF4-FFF2-40B4-BE49-F238E27FC236}">
                    <a16:creationId xmlns:a16="http://schemas.microsoft.com/office/drawing/2014/main" id="{92FCED9E-992A-4E4E-9BD2-0125A75FF138}"/>
                  </a:ext>
                </a:extLst>
              </p:cNvPr>
              <p:cNvSpPr>
                <a:spLocks/>
              </p:cNvSpPr>
              <p:nvPr/>
            </p:nvSpPr>
            <p:spPr bwMode="auto">
              <a:xfrm>
                <a:off x="7328682" y="5433632"/>
                <a:ext cx="3156" cy="6311"/>
              </a:xfrm>
              <a:custGeom>
                <a:avLst/>
                <a:gdLst>
                  <a:gd name="T0" fmla="*/ 1 w 1"/>
                  <a:gd name="T1" fmla="*/ 0 h 2"/>
                  <a:gd name="T2" fmla="*/ 1 w 1"/>
                  <a:gd name="T3" fmla="*/ 0 h 2"/>
                  <a:gd name="T4" fmla="*/ 1 w 1"/>
                  <a:gd name="T5" fmla="*/ 1 h 2"/>
                  <a:gd name="T6" fmla="*/ 0 w 1"/>
                  <a:gd name="T7" fmla="*/ 2 h 2"/>
                  <a:gd name="T8" fmla="*/ 0 w 1"/>
                  <a:gd name="T9" fmla="*/ 2 h 2"/>
                  <a:gd name="T10" fmla="*/ 0 w 1"/>
                  <a:gd name="T11" fmla="*/ 1 h 2"/>
                  <a:gd name="T12" fmla="*/ 0 w 1"/>
                  <a:gd name="T13" fmla="*/ 0 h 2"/>
                  <a:gd name="T14" fmla="*/ 1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0"/>
                    </a:moveTo>
                    <a:cubicBezTo>
                      <a:pt x="1" y="0"/>
                      <a:pt x="1" y="0"/>
                      <a:pt x="1" y="0"/>
                    </a:cubicBezTo>
                    <a:cubicBezTo>
                      <a:pt x="1" y="0"/>
                      <a:pt x="1" y="1"/>
                      <a:pt x="1" y="1"/>
                    </a:cubicBezTo>
                    <a:cubicBezTo>
                      <a:pt x="0" y="1"/>
                      <a:pt x="0" y="2"/>
                      <a:pt x="0" y="2"/>
                    </a:cubicBezTo>
                    <a:cubicBezTo>
                      <a:pt x="0" y="2"/>
                      <a:pt x="0" y="2"/>
                      <a:pt x="0" y="2"/>
                    </a:cubicBezTo>
                    <a:cubicBezTo>
                      <a:pt x="0" y="1"/>
                      <a:pt x="0" y="1"/>
                      <a:pt x="0" y="1"/>
                    </a:cubicBezTo>
                    <a:cubicBezTo>
                      <a:pt x="0" y="0"/>
                      <a:pt x="0" y="0"/>
                      <a:pt x="0" y="0"/>
                    </a:cubicBezTo>
                    <a:lnTo>
                      <a:pt x="1"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154">
                <a:extLst>
                  <a:ext uri="{FF2B5EF4-FFF2-40B4-BE49-F238E27FC236}">
                    <a16:creationId xmlns:a16="http://schemas.microsoft.com/office/drawing/2014/main" id="{0F1455A2-6AE4-4833-B7B7-74941A90F884}"/>
                  </a:ext>
                </a:extLst>
              </p:cNvPr>
              <p:cNvSpPr>
                <a:spLocks/>
              </p:cNvSpPr>
              <p:nvPr/>
            </p:nvSpPr>
            <p:spPr bwMode="auto">
              <a:xfrm>
                <a:off x="7325526" y="5436788"/>
                <a:ext cx="3156" cy="3156"/>
              </a:xfrm>
              <a:custGeom>
                <a:avLst/>
                <a:gdLst>
                  <a:gd name="T0" fmla="*/ 0 w 1"/>
                  <a:gd name="T1" fmla="*/ 0 h 1"/>
                  <a:gd name="T2" fmla="*/ 1 w 1"/>
                  <a:gd name="T3" fmla="*/ 0 h 1"/>
                  <a:gd name="T4" fmla="*/ 0 w 1"/>
                  <a:gd name="T5" fmla="*/ 0 h 1"/>
                  <a:gd name="T6" fmla="*/ 0 w 1"/>
                  <a:gd name="T7" fmla="*/ 1 h 1"/>
                  <a:gd name="T8" fmla="*/ 0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1" y="0"/>
                      <a:pt x="1" y="0"/>
                    </a:cubicBezTo>
                    <a:cubicBezTo>
                      <a:pt x="1" y="0"/>
                      <a:pt x="0" y="0"/>
                      <a:pt x="0" y="0"/>
                    </a:cubicBezTo>
                    <a:cubicBezTo>
                      <a:pt x="0" y="1"/>
                      <a:pt x="0" y="1"/>
                      <a:pt x="0" y="1"/>
                    </a:cubicBezTo>
                    <a:cubicBezTo>
                      <a:pt x="0" y="1"/>
                      <a:pt x="0" y="1"/>
                      <a:pt x="0"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155">
                <a:extLst>
                  <a:ext uri="{FF2B5EF4-FFF2-40B4-BE49-F238E27FC236}">
                    <a16:creationId xmlns:a16="http://schemas.microsoft.com/office/drawing/2014/main" id="{7CBD0E91-6920-41D5-9B45-88E4ADEFCB89}"/>
                  </a:ext>
                </a:extLst>
              </p:cNvPr>
              <p:cNvSpPr>
                <a:spLocks/>
              </p:cNvSpPr>
              <p:nvPr/>
            </p:nvSpPr>
            <p:spPr bwMode="auto">
              <a:xfrm>
                <a:off x="7325526"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156">
                <a:extLst>
                  <a:ext uri="{FF2B5EF4-FFF2-40B4-BE49-F238E27FC236}">
                    <a16:creationId xmlns:a16="http://schemas.microsoft.com/office/drawing/2014/main" id="{7B56BD48-D590-4DCF-9FAA-695FB5DC5164}"/>
                  </a:ext>
                </a:extLst>
              </p:cNvPr>
              <p:cNvSpPr>
                <a:spLocks/>
              </p:cNvSpPr>
              <p:nvPr/>
            </p:nvSpPr>
            <p:spPr bwMode="auto">
              <a:xfrm>
                <a:off x="7322371" y="5436788"/>
                <a:ext cx="6311" cy="6311"/>
              </a:xfrm>
              <a:custGeom>
                <a:avLst/>
                <a:gdLst>
                  <a:gd name="T0" fmla="*/ 2 w 4"/>
                  <a:gd name="T1" fmla="*/ 2 h 4"/>
                  <a:gd name="T2" fmla="*/ 2 w 4"/>
                  <a:gd name="T3" fmla="*/ 2 h 4"/>
                  <a:gd name="T4" fmla="*/ 0 w 4"/>
                  <a:gd name="T5" fmla="*/ 4 h 4"/>
                  <a:gd name="T6" fmla="*/ 2 w 4"/>
                  <a:gd name="T7" fmla="*/ 2 h 4"/>
                  <a:gd name="T8" fmla="*/ 0 w 4"/>
                  <a:gd name="T9" fmla="*/ 4 h 4"/>
                  <a:gd name="T10" fmla="*/ 2 w 4"/>
                  <a:gd name="T11" fmla="*/ 4 h 4"/>
                  <a:gd name="T12" fmla="*/ 2 w 4"/>
                  <a:gd name="T13" fmla="*/ 4 h 4"/>
                  <a:gd name="T14" fmla="*/ 2 w 4"/>
                  <a:gd name="T15" fmla="*/ 2 h 4"/>
                  <a:gd name="T16" fmla="*/ 2 w 4"/>
                  <a:gd name="T17" fmla="*/ 2 h 4"/>
                  <a:gd name="T18" fmla="*/ 2 w 4"/>
                  <a:gd name="T19" fmla="*/ 2 h 4"/>
                  <a:gd name="T20" fmla="*/ 4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4"/>
                    </a:lnTo>
                    <a:lnTo>
                      <a:pt x="2" y="2"/>
                    </a:lnTo>
                    <a:lnTo>
                      <a:pt x="0" y="4"/>
                    </a:lnTo>
                    <a:lnTo>
                      <a:pt x="2" y="4"/>
                    </a:lnTo>
                    <a:lnTo>
                      <a:pt x="2" y="4"/>
                    </a:lnTo>
                    <a:lnTo>
                      <a:pt x="2" y="2"/>
                    </a:lnTo>
                    <a:lnTo>
                      <a:pt x="2" y="2"/>
                    </a:lnTo>
                    <a:lnTo>
                      <a:pt x="2" y="2"/>
                    </a:lnTo>
                    <a:lnTo>
                      <a:pt x="4"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157">
                <a:extLst>
                  <a:ext uri="{FF2B5EF4-FFF2-40B4-BE49-F238E27FC236}">
                    <a16:creationId xmlns:a16="http://schemas.microsoft.com/office/drawing/2014/main" id="{840730A7-E78F-4C75-A1B3-4E21D31C5E0C}"/>
                  </a:ext>
                </a:extLst>
              </p:cNvPr>
              <p:cNvSpPr>
                <a:spLocks/>
              </p:cNvSpPr>
              <p:nvPr/>
            </p:nvSpPr>
            <p:spPr bwMode="auto">
              <a:xfrm>
                <a:off x="7309748" y="5430476"/>
                <a:ext cx="3156"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58">
                <a:extLst>
                  <a:ext uri="{FF2B5EF4-FFF2-40B4-BE49-F238E27FC236}">
                    <a16:creationId xmlns:a16="http://schemas.microsoft.com/office/drawing/2014/main" id="{02313BFE-9B02-4E4E-8806-4580F9A0CA73}"/>
                  </a:ext>
                </a:extLst>
              </p:cNvPr>
              <p:cNvSpPr>
                <a:spLocks/>
              </p:cNvSpPr>
              <p:nvPr/>
            </p:nvSpPr>
            <p:spPr bwMode="auto">
              <a:xfrm>
                <a:off x="7158275" y="5356317"/>
                <a:ext cx="145162" cy="146739"/>
              </a:xfrm>
              <a:custGeom>
                <a:avLst/>
                <a:gdLst>
                  <a:gd name="T0" fmla="*/ 27 w 47"/>
                  <a:gd name="T1" fmla="*/ 45 h 47"/>
                  <a:gd name="T2" fmla="*/ 47 w 47"/>
                  <a:gd name="T3" fmla="*/ 46 h 47"/>
                  <a:gd name="T4" fmla="*/ 25 w 47"/>
                  <a:gd name="T5" fmla="*/ 15 h 47"/>
                  <a:gd name="T6" fmla="*/ 27 w 47"/>
                  <a:gd name="T7" fmla="*/ 8 h 47"/>
                  <a:gd name="T8" fmla="*/ 22 w 47"/>
                  <a:gd name="T9" fmla="*/ 0 h 47"/>
                  <a:gd name="T10" fmla="*/ 13 w 47"/>
                  <a:gd name="T11" fmla="*/ 6 h 47"/>
                  <a:gd name="T12" fmla="*/ 11 w 47"/>
                  <a:gd name="T13" fmla="*/ 10 h 47"/>
                  <a:gd name="T14" fmla="*/ 7 w 47"/>
                  <a:gd name="T15" fmla="*/ 11 h 47"/>
                  <a:gd name="T16" fmla="*/ 0 w 47"/>
                  <a:gd name="T17" fmla="*/ 16 h 47"/>
                  <a:gd name="T18" fmla="*/ 6 w 47"/>
                  <a:gd name="T19" fmla="*/ 24 h 47"/>
                  <a:gd name="T20" fmla="*/ 12 w 47"/>
                  <a:gd name="T21" fmla="*/ 24 h 47"/>
                  <a:gd name="T22" fmla="*/ 27 w 47"/>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7" y="45"/>
                    </a:moveTo>
                    <a:cubicBezTo>
                      <a:pt x="34" y="47"/>
                      <a:pt x="42" y="47"/>
                      <a:pt x="47" y="46"/>
                    </a:cubicBezTo>
                    <a:cubicBezTo>
                      <a:pt x="25" y="15"/>
                      <a:pt x="25" y="15"/>
                      <a:pt x="25" y="15"/>
                    </a:cubicBezTo>
                    <a:cubicBezTo>
                      <a:pt x="27" y="8"/>
                      <a:pt x="27" y="8"/>
                      <a:pt x="27" y="8"/>
                    </a:cubicBezTo>
                    <a:cubicBezTo>
                      <a:pt x="22" y="0"/>
                      <a:pt x="22" y="0"/>
                      <a:pt x="22" y="0"/>
                    </a:cubicBezTo>
                    <a:cubicBezTo>
                      <a:pt x="13" y="6"/>
                      <a:pt x="13" y="6"/>
                      <a:pt x="13" y="6"/>
                    </a:cubicBezTo>
                    <a:cubicBezTo>
                      <a:pt x="11" y="10"/>
                      <a:pt x="11" y="10"/>
                      <a:pt x="11" y="10"/>
                    </a:cubicBezTo>
                    <a:cubicBezTo>
                      <a:pt x="7" y="11"/>
                      <a:pt x="7" y="11"/>
                      <a:pt x="7" y="11"/>
                    </a:cubicBezTo>
                    <a:cubicBezTo>
                      <a:pt x="0" y="16"/>
                      <a:pt x="0" y="16"/>
                      <a:pt x="0" y="16"/>
                    </a:cubicBezTo>
                    <a:cubicBezTo>
                      <a:pt x="6" y="24"/>
                      <a:pt x="6" y="24"/>
                      <a:pt x="6" y="24"/>
                    </a:cubicBezTo>
                    <a:cubicBezTo>
                      <a:pt x="12" y="24"/>
                      <a:pt x="12" y="24"/>
                      <a:pt x="12" y="24"/>
                    </a:cubicBezTo>
                    <a:lnTo>
                      <a:pt x="27" y="45"/>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159">
                <a:extLst>
                  <a:ext uri="{FF2B5EF4-FFF2-40B4-BE49-F238E27FC236}">
                    <a16:creationId xmlns:a16="http://schemas.microsoft.com/office/drawing/2014/main" id="{3ACE7A90-B7ED-4FB5-B5EF-556829011E4C}"/>
                  </a:ext>
                </a:extLst>
              </p:cNvPr>
              <p:cNvSpPr>
                <a:spLocks/>
              </p:cNvSpPr>
              <p:nvPr/>
            </p:nvSpPr>
            <p:spPr bwMode="auto">
              <a:xfrm>
                <a:off x="7158275" y="5356317"/>
                <a:ext cx="138850" cy="146739"/>
              </a:xfrm>
              <a:custGeom>
                <a:avLst/>
                <a:gdLst>
                  <a:gd name="T0" fmla="*/ 29 w 45"/>
                  <a:gd name="T1" fmla="*/ 45 h 47"/>
                  <a:gd name="T2" fmla="*/ 45 w 45"/>
                  <a:gd name="T3" fmla="*/ 47 h 47"/>
                  <a:gd name="T4" fmla="*/ 23 w 45"/>
                  <a:gd name="T5" fmla="*/ 15 h 47"/>
                  <a:gd name="T6" fmla="*/ 26 w 45"/>
                  <a:gd name="T7" fmla="*/ 7 h 47"/>
                  <a:gd name="T8" fmla="*/ 22 w 45"/>
                  <a:gd name="T9" fmla="*/ 0 h 47"/>
                  <a:gd name="T10" fmla="*/ 16 w 45"/>
                  <a:gd name="T11" fmla="*/ 4 h 47"/>
                  <a:gd name="T12" fmla="*/ 12 w 45"/>
                  <a:gd name="T13" fmla="*/ 11 h 47"/>
                  <a:gd name="T14" fmla="*/ 4 w 45"/>
                  <a:gd name="T15" fmla="*/ 12 h 47"/>
                  <a:gd name="T16" fmla="*/ 0 w 45"/>
                  <a:gd name="T17" fmla="*/ 16 h 47"/>
                  <a:gd name="T18" fmla="*/ 5 w 45"/>
                  <a:gd name="T19" fmla="*/ 23 h 47"/>
                  <a:gd name="T20" fmla="*/ 13 w 45"/>
                  <a:gd name="T21" fmla="*/ 22 h 47"/>
                  <a:gd name="T22" fmla="*/ 29 w 45"/>
                  <a:gd name="T23" fmla="*/ 4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7">
                    <a:moveTo>
                      <a:pt x="29" y="45"/>
                    </a:moveTo>
                    <a:cubicBezTo>
                      <a:pt x="35" y="47"/>
                      <a:pt x="41" y="47"/>
                      <a:pt x="45" y="47"/>
                    </a:cubicBezTo>
                    <a:cubicBezTo>
                      <a:pt x="23" y="15"/>
                      <a:pt x="23" y="15"/>
                      <a:pt x="23" y="15"/>
                    </a:cubicBezTo>
                    <a:cubicBezTo>
                      <a:pt x="26" y="7"/>
                      <a:pt x="26" y="7"/>
                      <a:pt x="26" y="7"/>
                    </a:cubicBezTo>
                    <a:cubicBezTo>
                      <a:pt x="22" y="0"/>
                      <a:pt x="22" y="0"/>
                      <a:pt x="22" y="0"/>
                    </a:cubicBezTo>
                    <a:cubicBezTo>
                      <a:pt x="16" y="4"/>
                      <a:pt x="16" y="4"/>
                      <a:pt x="16" y="4"/>
                    </a:cubicBezTo>
                    <a:cubicBezTo>
                      <a:pt x="12" y="11"/>
                      <a:pt x="12" y="11"/>
                      <a:pt x="12" y="11"/>
                    </a:cubicBezTo>
                    <a:cubicBezTo>
                      <a:pt x="4" y="12"/>
                      <a:pt x="4" y="12"/>
                      <a:pt x="4" y="12"/>
                    </a:cubicBezTo>
                    <a:cubicBezTo>
                      <a:pt x="0" y="16"/>
                      <a:pt x="0" y="16"/>
                      <a:pt x="0" y="16"/>
                    </a:cubicBezTo>
                    <a:cubicBezTo>
                      <a:pt x="5" y="23"/>
                      <a:pt x="5" y="23"/>
                      <a:pt x="5" y="23"/>
                    </a:cubicBezTo>
                    <a:cubicBezTo>
                      <a:pt x="13" y="22"/>
                      <a:pt x="13" y="22"/>
                      <a:pt x="13" y="22"/>
                    </a:cubicBezTo>
                    <a:lnTo>
                      <a:pt x="29"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160">
                <a:extLst>
                  <a:ext uri="{FF2B5EF4-FFF2-40B4-BE49-F238E27FC236}">
                    <a16:creationId xmlns:a16="http://schemas.microsoft.com/office/drawing/2014/main" id="{0F9F063C-7599-499C-909B-FEE3950E937D}"/>
                  </a:ext>
                </a:extLst>
              </p:cNvPr>
              <p:cNvSpPr>
                <a:spLocks/>
              </p:cNvSpPr>
              <p:nvPr/>
            </p:nvSpPr>
            <p:spPr bwMode="auto">
              <a:xfrm>
                <a:off x="7204033" y="5406808"/>
                <a:ext cx="22090" cy="20511"/>
              </a:xfrm>
              <a:custGeom>
                <a:avLst/>
                <a:gdLst>
                  <a:gd name="T0" fmla="*/ 10 w 14"/>
                  <a:gd name="T1" fmla="*/ 2 h 13"/>
                  <a:gd name="T2" fmla="*/ 10 w 14"/>
                  <a:gd name="T3" fmla="*/ 2 h 13"/>
                  <a:gd name="T4" fmla="*/ 4 w 14"/>
                  <a:gd name="T5" fmla="*/ 2 h 13"/>
                  <a:gd name="T6" fmla="*/ 4 w 14"/>
                  <a:gd name="T7" fmla="*/ 0 h 13"/>
                  <a:gd name="T8" fmla="*/ 4 w 14"/>
                  <a:gd name="T9" fmla="*/ 2 h 13"/>
                  <a:gd name="T10" fmla="*/ 2 w 14"/>
                  <a:gd name="T11" fmla="*/ 2 h 13"/>
                  <a:gd name="T12" fmla="*/ 2 w 14"/>
                  <a:gd name="T13" fmla="*/ 2 h 13"/>
                  <a:gd name="T14" fmla="*/ 2 w 14"/>
                  <a:gd name="T15" fmla="*/ 2 h 13"/>
                  <a:gd name="T16" fmla="*/ 0 w 14"/>
                  <a:gd name="T17" fmla="*/ 2 h 13"/>
                  <a:gd name="T18" fmla="*/ 2 w 14"/>
                  <a:gd name="T19" fmla="*/ 4 h 13"/>
                  <a:gd name="T20" fmla="*/ 2 w 14"/>
                  <a:gd name="T21" fmla="*/ 8 h 13"/>
                  <a:gd name="T22" fmla="*/ 0 w 14"/>
                  <a:gd name="T23" fmla="*/ 8 h 13"/>
                  <a:gd name="T24" fmla="*/ 2 w 14"/>
                  <a:gd name="T25" fmla="*/ 9 h 13"/>
                  <a:gd name="T26" fmla="*/ 2 w 14"/>
                  <a:gd name="T27" fmla="*/ 9 h 13"/>
                  <a:gd name="T28" fmla="*/ 2 w 14"/>
                  <a:gd name="T29" fmla="*/ 9 h 13"/>
                  <a:gd name="T30" fmla="*/ 2 w 14"/>
                  <a:gd name="T31" fmla="*/ 9 h 13"/>
                  <a:gd name="T32" fmla="*/ 2 w 14"/>
                  <a:gd name="T33" fmla="*/ 11 h 13"/>
                  <a:gd name="T34" fmla="*/ 4 w 14"/>
                  <a:gd name="T35" fmla="*/ 11 h 13"/>
                  <a:gd name="T36" fmla="*/ 10 w 14"/>
                  <a:gd name="T37" fmla="*/ 11 h 13"/>
                  <a:gd name="T38" fmla="*/ 8 w 14"/>
                  <a:gd name="T39" fmla="*/ 13 h 13"/>
                  <a:gd name="T40" fmla="*/ 10 w 14"/>
                  <a:gd name="T41" fmla="*/ 11 h 13"/>
                  <a:gd name="T42" fmla="*/ 10 w 14"/>
                  <a:gd name="T43" fmla="*/ 13 h 13"/>
                  <a:gd name="T44" fmla="*/ 10 w 14"/>
                  <a:gd name="T45" fmla="*/ 11 h 13"/>
                  <a:gd name="T46" fmla="*/ 10 w 14"/>
                  <a:gd name="T47" fmla="*/ 11 h 13"/>
                  <a:gd name="T48" fmla="*/ 12 w 14"/>
                  <a:gd name="T49" fmla="*/ 11 h 13"/>
                  <a:gd name="T50" fmla="*/ 12 w 14"/>
                  <a:gd name="T51" fmla="*/ 11 h 13"/>
                  <a:gd name="T52" fmla="*/ 12 w 14"/>
                  <a:gd name="T53" fmla="*/ 6 h 13"/>
                  <a:gd name="T54" fmla="*/ 14 w 14"/>
                  <a:gd name="T55" fmla="*/ 4 h 13"/>
                  <a:gd name="T56" fmla="*/ 12 w 14"/>
                  <a:gd name="T57" fmla="*/ 4 h 13"/>
                  <a:gd name="T58" fmla="*/ 12 w 14"/>
                  <a:gd name="T59" fmla="*/ 4 h 13"/>
                  <a:gd name="T60" fmla="*/ 12 w 14"/>
                  <a:gd name="T61" fmla="*/ 2 h 13"/>
                  <a:gd name="T62" fmla="*/ 10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0" y="2"/>
                    </a:lnTo>
                    <a:lnTo>
                      <a:pt x="10" y="2"/>
                    </a:lnTo>
                    <a:lnTo>
                      <a:pt x="10" y="2"/>
                    </a:lnTo>
                    <a:lnTo>
                      <a:pt x="8" y="4"/>
                    </a:lnTo>
                    <a:lnTo>
                      <a:pt x="4" y="2"/>
                    </a:lnTo>
                    <a:lnTo>
                      <a:pt x="4" y="0"/>
                    </a:lnTo>
                    <a:lnTo>
                      <a:pt x="4" y="0"/>
                    </a:lnTo>
                    <a:lnTo>
                      <a:pt x="4" y="2"/>
                    </a:lnTo>
                    <a:lnTo>
                      <a:pt x="4" y="2"/>
                    </a:lnTo>
                    <a:lnTo>
                      <a:pt x="4" y="2"/>
                    </a:lnTo>
                    <a:lnTo>
                      <a:pt x="2" y="2"/>
                    </a:lnTo>
                    <a:lnTo>
                      <a:pt x="2" y="2"/>
                    </a:lnTo>
                    <a:lnTo>
                      <a:pt x="2" y="2"/>
                    </a:lnTo>
                    <a:lnTo>
                      <a:pt x="4" y="2"/>
                    </a:lnTo>
                    <a:lnTo>
                      <a:pt x="2" y="2"/>
                    </a:lnTo>
                    <a:lnTo>
                      <a:pt x="2" y="2"/>
                    </a:lnTo>
                    <a:lnTo>
                      <a:pt x="0" y="2"/>
                    </a:lnTo>
                    <a:lnTo>
                      <a:pt x="2" y="4"/>
                    </a:lnTo>
                    <a:lnTo>
                      <a:pt x="2" y="4"/>
                    </a:lnTo>
                    <a:lnTo>
                      <a:pt x="4" y="6"/>
                    </a:lnTo>
                    <a:lnTo>
                      <a:pt x="2" y="8"/>
                    </a:lnTo>
                    <a:lnTo>
                      <a:pt x="2" y="9"/>
                    </a:lnTo>
                    <a:lnTo>
                      <a:pt x="0" y="8"/>
                    </a:lnTo>
                    <a:lnTo>
                      <a:pt x="0" y="9"/>
                    </a:lnTo>
                    <a:lnTo>
                      <a:pt x="2" y="9"/>
                    </a:lnTo>
                    <a:lnTo>
                      <a:pt x="2" y="9"/>
                    </a:lnTo>
                    <a:lnTo>
                      <a:pt x="2" y="9"/>
                    </a:lnTo>
                    <a:lnTo>
                      <a:pt x="2" y="9"/>
                    </a:lnTo>
                    <a:lnTo>
                      <a:pt x="2" y="9"/>
                    </a:lnTo>
                    <a:lnTo>
                      <a:pt x="2" y="11"/>
                    </a:lnTo>
                    <a:lnTo>
                      <a:pt x="2" y="9"/>
                    </a:lnTo>
                    <a:lnTo>
                      <a:pt x="4" y="11"/>
                    </a:lnTo>
                    <a:lnTo>
                      <a:pt x="2" y="11"/>
                    </a:lnTo>
                    <a:lnTo>
                      <a:pt x="2" y="13"/>
                    </a:lnTo>
                    <a:lnTo>
                      <a:pt x="4" y="11"/>
                    </a:lnTo>
                    <a:lnTo>
                      <a:pt x="6" y="9"/>
                    </a:lnTo>
                    <a:lnTo>
                      <a:pt x="10" y="11"/>
                    </a:lnTo>
                    <a:lnTo>
                      <a:pt x="10" y="11"/>
                    </a:lnTo>
                    <a:lnTo>
                      <a:pt x="8" y="13"/>
                    </a:lnTo>
                    <a:lnTo>
                      <a:pt x="10" y="13"/>
                    </a:lnTo>
                    <a:lnTo>
                      <a:pt x="10" y="11"/>
                    </a:lnTo>
                    <a:lnTo>
                      <a:pt x="10" y="11"/>
                    </a:lnTo>
                    <a:lnTo>
                      <a:pt x="10" y="13"/>
                    </a:lnTo>
                    <a:lnTo>
                      <a:pt x="10" y="11"/>
                    </a:lnTo>
                    <a:lnTo>
                      <a:pt x="10" y="11"/>
                    </a:lnTo>
                    <a:lnTo>
                      <a:pt x="12" y="11"/>
                    </a:lnTo>
                    <a:lnTo>
                      <a:pt x="10" y="11"/>
                    </a:lnTo>
                    <a:lnTo>
                      <a:pt x="12" y="11"/>
                    </a:lnTo>
                    <a:lnTo>
                      <a:pt x="12" y="11"/>
                    </a:lnTo>
                    <a:lnTo>
                      <a:pt x="14" y="11"/>
                    </a:lnTo>
                    <a:lnTo>
                      <a:pt x="12" y="11"/>
                    </a:lnTo>
                    <a:lnTo>
                      <a:pt x="8" y="8"/>
                    </a:lnTo>
                    <a:lnTo>
                      <a:pt x="12" y="6"/>
                    </a:lnTo>
                    <a:lnTo>
                      <a:pt x="14" y="6"/>
                    </a:lnTo>
                    <a:lnTo>
                      <a:pt x="14" y="4"/>
                    </a:lnTo>
                    <a:lnTo>
                      <a:pt x="12" y="4"/>
                    </a:lnTo>
                    <a:lnTo>
                      <a:pt x="12" y="4"/>
                    </a:lnTo>
                    <a:lnTo>
                      <a:pt x="12" y="4"/>
                    </a:lnTo>
                    <a:lnTo>
                      <a:pt x="12" y="4"/>
                    </a:lnTo>
                    <a:lnTo>
                      <a:pt x="12" y="4"/>
                    </a:lnTo>
                    <a:lnTo>
                      <a:pt x="12" y="2"/>
                    </a:lnTo>
                    <a:lnTo>
                      <a:pt x="12" y="4"/>
                    </a:lnTo>
                    <a:lnTo>
                      <a:pt x="10"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161">
                <a:extLst>
                  <a:ext uri="{FF2B5EF4-FFF2-40B4-BE49-F238E27FC236}">
                    <a16:creationId xmlns:a16="http://schemas.microsoft.com/office/drawing/2014/main" id="{6A3E9F5B-42F8-4F79-BDD5-410946758112}"/>
                  </a:ext>
                </a:extLst>
              </p:cNvPr>
              <p:cNvSpPr>
                <a:spLocks/>
              </p:cNvSpPr>
              <p:nvPr/>
            </p:nvSpPr>
            <p:spPr bwMode="auto">
              <a:xfrm>
                <a:off x="7232434" y="5446255"/>
                <a:ext cx="22090" cy="22090"/>
              </a:xfrm>
              <a:custGeom>
                <a:avLst/>
                <a:gdLst>
                  <a:gd name="T0" fmla="*/ 12 w 14"/>
                  <a:gd name="T1" fmla="*/ 2 h 14"/>
                  <a:gd name="T2" fmla="*/ 12 w 14"/>
                  <a:gd name="T3" fmla="*/ 4 h 14"/>
                  <a:gd name="T4" fmla="*/ 6 w 14"/>
                  <a:gd name="T5" fmla="*/ 2 h 14"/>
                  <a:gd name="T6" fmla="*/ 4 w 14"/>
                  <a:gd name="T7" fmla="*/ 2 h 14"/>
                  <a:gd name="T8" fmla="*/ 4 w 14"/>
                  <a:gd name="T9" fmla="*/ 2 h 14"/>
                  <a:gd name="T10" fmla="*/ 4 w 14"/>
                  <a:gd name="T11" fmla="*/ 2 h 14"/>
                  <a:gd name="T12" fmla="*/ 4 w 14"/>
                  <a:gd name="T13" fmla="*/ 2 h 14"/>
                  <a:gd name="T14" fmla="*/ 4 w 14"/>
                  <a:gd name="T15" fmla="*/ 4 h 14"/>
                  <a:gd name="T16" fmla="*/ 2 w 14"/>
                  <a:gd name="T17" fmla="*/ 4 h 14"/>
                  <a:gd name="T18" fmla="*/ 4 w 14"/>
                  <a:gd name="T19" fmla="*/ 4 h 14"/>
                  <a:gd name="T20" fmla="*/ 2 w 14"/>
                  <a:gd name="T21" fmla="*/ 10 h 14"/>
                  <a:gd name="T22" fmla="*/ 0 w 14"/>
                  <a:gd name="T23" fmla="*/ 10 h 14"/>
                  <a:gd name="T24" fmla="*/ 2 w 14"/>
                  <a:gd name="T25" fmla="*/ 10 h 14"/>
                  <a:gd name="T26" fmla="*/ 2 w 14"/>
                  <a:gd name="T27" fmla="*/ 10 h 14"/>
                  <a:gd name="T28" fmla="*/ 2 w 14"/>
                  <a:gd name="T29" fmla="*/ 12 h 14"/>
                  <a:gd name="T30" fmla="*/ 4 w 14"/>
                  <a:gd name="T31" fmla="*/ 10 h 14"/>
                  <a:gd name="T32" fmla="*/ 4 w 14"/>
                  <a:gd name="T33" fmla="*/ 12 h 14"/>
                  <a:gd name="T34" fmla="*/ 4 w 14"/>
                  <a:gd name="T35" fmla="*/ 12 h 14"/>
                  <a:gd name="T36" fmla="*/ 10 w 14"/>
                  <a:gd name="T37" fmla="*/ 14 h 14"/>
                  <a:gd name="T38" fmla="*/ 10 w 14"/>
                  <a:gd name="T39" fmla="*/ 14 h 14"/>
                  <a:gd name="T40" fmla="*/ 10 w 14"/>
                  <a:gd name="T41" fmla="*/ 14 h 14"/>
                  <a:gd name="T42" fmla="*/ 12 w 14"/>
                  <a:gd name="T43" fmla="*/ 14 h 14"/>
                  <a:gd name="T44" fmla="*/ 12 w 14"/>
                  <a:gd name="T45" fmla="*/ 14 h 14"/>
                  <a:gd name="T46" fmla="*/ 12 w 14"/>
                  <a:gd name="T47" fmla="*/ 12 h 14"/>
                  <a:gd name="T48" fmla="*/ 14 w 14"/>
                  <a:gd name="T49" fmla="*/ 12 h 14"/>
                  <a:gd name="T50" fmla="*/ 12 w 14"/>
                  <a:gd name="T51" fmla="*/ 12 h 14"/>
                  <a:gd name="T52" fmla="*/ 14 w 14"/>
                  <a:gd name="T53" fmla="*/ 6 h 14"/>
                  <a:gd name="T54" fmla="*/ 14 w 14"/>
                  <a:gd name="T55" fmla="*/ 4 h 14"/>
                  <a:gd name="T56" fmla="*/ 12 w 14"/>
                  <a:gd name="T57" fmla="*/ 4 h 14"/>
                  <a:gd name="T58" fmla="*/ 12 w 14"/>
                  <a:gd name="T59" fmla="*/ 4 h 14"/>
                  <a:gd name="T60" fmla="*/ 12 w 14"/>
                  <a:gd name="T61" fmla="*/ 4 h 14"/>
                  <a:gd name="T62" fmla="*/ 1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2"/>
                    </a:lnTo>
                    <a:lnTo>
                      <a:pt x="12" y="4"/>
                    </a:lnTo>
                    <a:lnTo>
                      <a:pt x="12" y="4"/>
                    </a:lnTo>
                    <a:lnTo>
                      <a:pt x="8" y="6"/>
                    </a:lnTo>
                    <a:lnTo>
                      <a:pt x="6" y="2"/>
                    </a:lnTo>
                    <a:lnTo>
                      <a:pt x="6" y="0"/>
                    </a:lnTo>
                    <a:lnTo>
                      <a:pt x="4" y="2"/>
                    </a:lnTo>
                    <a:lnTo>
                      <a:pt x="6" y="2"/>
                    </a:lnTo>
                    <a:lnTo>
                      <a:pt x="4" y="2"/>
                    </a:lnTo>
                    <a:lnTo>
                      <a:pt x="4" y="2"/>
                    </a:lnTo>
                    <a:lnTo>
                      <a:pt x="4" y="2"/>
                    </a:lnTo>
                    <a:lnTo>
                      <a:pt x="4" y="2"/>
                    </a:lnTo>
                    <a:lnTo>
                      <a:pt x="4" y="2"/>
                    </a:lnTo>
                    <a:lnTo>
                      <a:pt x="4" y="2"/>
                    </a:lnTo>
                    <a:lnTo>
                      <a:pt x="4" y="4"/>
                    </a:lnTo>
                    <a:lnTo>
                      <a:pt x="2" y="2"/>
                    </a:lnTo>
                    <a:lnTo>
                      <a:pt x="2" y="4"/>
                    </a:lnTo>
                    <a:lnTo>
                      <a:pt x="4" y="4"/>
                    </a:lnTo>
                    <a:lnTo>
                      <a:pt x="4" y="4"/>
                    </a:lnTo>
                    <a:lnTo>
                      <a:pt x="6" y="8"/>
                    </a:lnTo>
                    <a:lnTo>
                      <a:pt x="2" y="10"/>
                    </a:lnTo>
                    <a:lnTo>
                      <a:pt x="2" y="10"/>
                    </a:lnTo>
                    <a:lnTo>
                      <a:pt x="0" y="10"/>
                    </a:lnTo>
                    <a:lnTo>
                      <a:pt x="2" y="10"/>
                    </a:lnTo>
                    <a:lnTo>
                      <a:pt x="2" y="10"/>
                    </a:lnTo>
                    <a:lnTo>
                      <a:pt x="4" y="10"/>
                    </a:lnTo>
                    <a:lnTo>
                      <a:pt x="2" y="10"/>
                    </a:lnTo>
                    <a:lnTo>
                      <a:pt x="2" y="12"/>
                    </a:lnTo>
                    <a:lnTo>
                      <a:pt x="2" y="12"/>
                    </a:lnTo>
                    <a:lnTo>
                      <a:pt x="4" y="12"/>
                    </a:lnTo>
                    <a:lnTo>
                      <a:pt x="4" y="10"/>
                    </a:lnTo>
                    <a:lnTo>
                      <a:pt x="4" y="12"/>
                    </a:lnTo>
                    <a:lnTo>
                      <a:pt x="4" y="12"/>
                    </a:lnTo>
                    <a:lnTo>
                      <a:pt x="4" y="14"/>
                    </a:lnTo>
                    <a:lnTo>
                      <a:pt x="4" y="12"/>
                    </a:lnTo>
                    <a:lnTo>
                      <a:pt x="8" y="10"/>
                    </a:lnTo>
                    <a:lnTo>
                      <a:pt x="10" y="14"/>
                    </a:lnTo>
                    <a:lnTo>
                      <a:pt x="10" y="14"/>
                    </a:lnTo>
                    <a:lnTo>
                      <a:pt x="10" y="14"/>
                    </a:lnTo>
                    <a:lnTo>
                      <a:pt x="10" y="14"/>
                    </a:lnTo>
                    <a:lnTo>
                      <a:pt x="10" y="14"/>
                    </a:lnTo>
                    <a:lnTo>
                      <a:pt x="12" y="12"/>
                    </a:lnTo>
                    <a:lnTo>
                      <a:pt x="12" y="14"/>
                    </a:lnTo>
                    <a:lnTo>
                      <a:pt x="12" y="14"/>
                    </a:lnTo>
                    <a:lnTo>
                      <a:pt x="12" y="14"/>
                    </a:lnTo>
                    <a:lnTo>
                      <a:pt x="12" y="12"/>
                    </a:lnTo>
                    <a:lnTo>
                      <a:pt x="12" y="12"/>
                    </a:lnTo>
                    <a:lnTo>
                      <a:pt x="12" y="12"/>
                    </a:lnTo>
                    <a:lnTo>
                      <a:pt x="14" y="12"/>
                    </a:lnTo>
                    <a:lnTo>
                      <a:pt x="14" y="12"/>
                    </a:lnTo>
                    <a:lnTo>
                      <a:pt x="12" y="12"/>
                    </a:lnTo>
                    <a:lnTo>
                      <a:pt x="10" y="8"/>
                    </a:lnTo>
                    <a:lnTo>
                      <a:pt x="14" y="6"/>
                    </a:lnTo>
                    <a:lnTo>
                      <a:pt x="14" y="6"/>
                    </a:lnTo>
                    <a:lnTo>
                      <a:pt x="14" y="4"/>
                    </a:lnTo>
                    <a:lnTo>
                      <a:pt x="14" y="6"/>
                    </a:lnTo>
                    <a:lnTo>
                      <a:pt x="12" y="4"/>
                    </a:lnTo>
                    <a:lnTo>
                      <a:pt x="14" y="4"/>
                    </a:lnTo>
                    <a:lnTo>
                      <a:pt x="12" y="4"/>
                    </a:lnTo>
                    <a:lnTo>
                      <a:pt x="12" y="4"/>
                    </a:lnTo>
                    <a:lnTo>
                      <a:pt x="12" y="4"/>
                    </a:lnTo>
                    <a:lnTo>
                      <a:pt x="12" y="4"/>
                    </a:lnTo>
                    <a:lnTo>
                      <a:pt x="12" y="4"/>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162">
                <a:extLst>
                  <a:ext uri="{FF2B5EF4-FFF2-40B4-BE49-F238E27FC236}">
                    <a16:creationId xmlns:a16="http://schemas.microsoft.com/office/drawing/2014/main" id="{D52E089C-6061-4FDB-9B98-23092AB6F66E}"/>
                  </a:ext>
                </a:extLst>
              </p:cNvPr>
              <p:cNvSpPr>
                <a:spLocks/>
              </p:cNvSpPr>
              <p:nvPr/>
            </p:nvSpPr>
            <p:spPr bwMode="auto">
              <a:xfrm>
                <a:off x="7210344" y="5368940"/>
                <a:ext cx="22090" cy="22090"/>
              </a:xfrm>
              <a:custGeom>
                <a:avLst/>
                <a:gdLst>
                  <a:gd name="T0" fmla="*/ 12 w 14"/>
                  <a:gd name="T1" fmla="*/ 0 h 14"/>
                  <a:gd name="T2" fmla="*/ 12 w 14"/>
                  <a:gd name="T3" fmla="*/ 2 h 14"/>
                  <a:gd name="T4" fmla="*/ 6 w 14"/>
                  <a:gd name="T5" fmla="*/ 0 h 14"/>
                  <a:gd name="T6" fmla="*/ 4 w 14"/>
                  <a:gd name="T7" fmla="*/ 0 h 14"/>
                  <a:gd name="T8" fmla="*/ 4 w 14"/>
                  <a:gd name="T9" fmla="*/ 2 h 14"/>
                  <a:gd name="T10" fmla="*/ 4 w 14"/>
                  <a:gd name="T11" fmla="*/ 0 h 14"/>
                  <a:gd name="T12" fmla="*/ 2 w 14"/>
                  <a:gd name="T13" fmla="*/ 2 h 14"/>
                  <a:gd name="T14" fmla="*/ 2 w 14"/>
                  <a:gd name="T15" fmla="*/ 2 h 14"/>
                  <a:gd name="T16" fmla="*/ 2 w 14"/>
                  <a:gd name="T17" fmla="*/ 2 h 14"/>
                  <a:gd name="T18" fmla="*/ 2 w 14"/>
                  <a:gd name="T19" fmla="*/ 2 h 14"/>
                  <a:gd name="T20" fmla="*/ 2 w 14"/>
                  <a:gd name="T21" fmla="*/ 8 h 14"/>
                  <a:gd name="T22" fmla="*/ 0 w 14"/>
                  <a:gd name="T23" fmla="*/ 8 h 14"/>
                  <a:gd name="T24" fmla="*/ 2 w 14"/>
                  <a:gd name="T25" fmla="*/ 8 h 14"/>
                  <a:gd name="T26" fmla="*/ 2 w 14"/>
                  <a:gd name="T27" fmla="*/ 10 h 14"/>
                  <a:gd name="T28" fmla="*/ 2 w 14"/>
                  <a:gd name="T29" fmla="*/ 10 h 14"/>
                  <a:gd name="T30" fmla="*/ 2 w 14"/>
                  <a:gd name="T31" fmla="*/ 10 h 14"/>
                  <a:gd name="T32" fmla="*/ 2 w 14"/>
                  <a:gd name="T33" fmla="*/ 12 h 14"/>
                  <a:gd name="T34" fmla="*/ 4 w 14"/>
                  <a:gd name="T35" fmla="*/ 10 h 14"/>
                  <a:gd name="T36" fmla="*/ 10 w 14"/>
                  <a:gd name="T37" fmla="*/ 12 h 14"/>
                  <a:gd name="T38" fmla="*/ 10 w 14"/>
                  <a:gd name="T39" fmla="*/ 14 h 14"/>
                  <a:gd name="T40" fmla="*/ 10 w 14"/>
                  <a:gd name="T41" fmla="*/ 12 h 14"/>
                  <a:gd name="T42" fmla="*/ 10 w 14"/>
                  <a:gd name="T43" fmla="*/ 12 h 14"/>
                  <a:gd name="T44" fmla="*/ 12 w 14"/>
                  <a:gd name="T45" fmla="*/ 12 h 14"/>
                  <a:gd name="T46" fmla="*/ 10 w 14"/>
                  <a:gd name="T47" fmla="*/ 12 h 14"/>
                  <a:gd name="T48" fmla="*/ 12 w 14"/>
                  <a:gd name="T49" fmla="*/ 12 h 14"/>
                  <a:gd name="T50" fmla="*/ 12 w 14"/>
                  <a:gd name="T51" fmla="*/ 10 h 14"/>
                  <a:gd name="T52" fmla="*/ 12 w 14"/>
                  <a:gd name="T53" fmla="*/ 4 h 14"/>
                  <a:gd name="T54" fmla="*/ 14 w 14"/>
                  <a:gd name="T55" fmla="*/ 4 h 14"/>
                  <a:gd name="T56" fmla="*/ 12 w 14"/>
                  <a:gd name="T57" fmla="*/ 4 h 14"/>
                  <a:gd name="T58" fmla="*/ 12 w 14"/>
                  <a:gd name="T59" fmla="*/ 2 h 14"/>
                  <a:gd name="T60" fmla="*/ 12 w 14"/>
                  <a:gd name="T61" fmla="*/ 2 h 14"/>
                  <a:gd name="T62" fmla="*/ 12 w 14"/>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8" y="8"/>
                    </a:lnTo>
                    <a:lnTo>
                      <a:pt x="10" y="12"/>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163">
                <a:extLst>
                  <a:ext uri="{FF2B5EF4-FFF2-40B4-BE49-F238E27FC236}">
                    <a16:creationId xmlns:a16="http://schemas.microsoft.com/office/drawing/2014/main" id="{A0C3CF7A-C4AB-474D-8922-A8E7BC9AB399}"/>
                  </a:ext>
                </a:extLst>
              </p:cNvPr>
              <p:cNvSpPr>
                <a:spLocks/>
              </p:cNvSpPr>
              <p:nvPr/>
            </p:nvSpPr>
            <p:spPr bwMode="auto">
              <a:xfrm>
                <a:off x="7166164" y="5400497"/>
                <a:ext cx="22090" cy="20511"/>
              </a:xfrm>
              <a:custGeom>
                <a:avLst/>
                <a:gdLst>
                  <a:gd name="T0" fmla="*/ 12 w 14"/>
                  <a:gd name="T1" fmla="*/ 0 h 13"/>
                  <a:gd name="T2" fmla="*/ 12 w 14"/>
                  <a:gd name="T3" fmla="*/ 2 h 13"/>
                  <a:gd name="T4" fmla="*/ 6 w 14"/>
                  <a:gd name="T5" fmla="*/ 0 h 13"/>
                  <a:gd name="T6" fmla="*/ 4 w 14"/>
                  <a:gd name="T7" fmla="*/ 0 h 13"/>
                  <a:gd name="T8" fmla="*/ 4 w 14"/>
                  <a:gd name="T9" fmla="*/ 2 h 13"/>
                  <a:gd name="T10" fmla="*/ 4 w 14"/>
                  <a:gd name="T11" fmla="*/ 0 h 13"/>
                  <a:gd name="T12" fmla="*/ 2 w 14"/>
                  <a:gd name="T13" fmla="*/ 2 h 13"/>
                  <a:gd name="T14" fmla="*/ 2 w 14"/>
                  <a:gd name="T15" fmla="*/ 2 h 13"/>
                  <a:gd name="T16" fmla="*/ 2 w 14"/>
                  <a:gd name="T17" fmla="*/ 2 h 13"/>
                  <a:gd name="T18" fmla="*/ 2 w 14"/>
                  <a:gd name="T19" fmla="*/ 2 h 13"/>
                  <a:gd name="T20" fmla="*/ 2 w 14"/>
                  <a:gd name="T21" fmla="*/ 8 h 13"/>
                  <a:gd name="T22" fmla="*/ 0 w 14"/>
                  <a:gd name="T23" fmla="*/ 8 h 13"/>
                  <a:gd name="T24" fmla="*/ 2 w 14"/>
                  <a:gd name="T25" fmla="*/ 8 h 13"/>
                  <a:gd name="T26" fmla="*/ 2 w 14"/>
                  <a:gd name="T27" fmla="*/ 10 h 13"/>
                  <a:gd name="T28" fmla="*/ 2 w 14"/>
                  <a:gd name="T29" fmla="*/ 10 h 13"/>
                  <a:gd name="T30" fmla="*/ 2 w 14"/>
                  <a:gd name="T31" fmla="*/ 10 h 13"/>
                  <a:gd name="T32" fmla="*/ 2 w 14"/>
                  <a:gd name="T33" fmla="*/ 12 h 13"/>
                  <a:gd name="T34" fmla="*/ 4 w 14"/>
                  <a:gd name="T35" fmla="*/ 10 h 13"/>
                  <a:gd name="T36" fmla="*/ 10 w 14"/>
                  <a:gd name="T37" fmla="*/ 12 h 13"/>
                  <a:gd name="T38" fmla="*/ 10 w 14"/>
                  <a:gd name="T39" fmla="*/ 13 h 13"/>
                  <a:gd name="T40" fmla="*/ 10 w 14"/>
                  <a:gd name="T41" fmla="*/ 12 h 13"/>
                  <a:gd name="T42" fmla="*/ 10 w 14"/>
                  <a:gd name="T43" fmla="*/ 12 h 13"/>
                  <a:gd name="T44" fmla="*/ 12 w 14"/>
                  <a:gd name="T45" fmla="*/ 12 h 13"/>
                  <a:gd name="T46" fmla="*/ 10 w 14"/>
                  <a:gd name="T47" fmla="*/ 12 h 13"/>
                  <a:gd name="T48" fmla="*/ 12 w 14"/>
                  <a:gd name="T49" fmla="*/ 12 h 13"/>
                  <a:gd name="T50" fmla="*/ 12 w 14"/>
                  <a:gd name="T51" fmla="*/ 10 h 13"/>
                  <a:gd name="T52" fmla="*/ 12 w 14"/>
                  <a:gd name="T53" fmla="*/ 4 h 13"/>
                  <a:gd name="T54" fmla="*/ 14 w 14"/>
                  <a:gd name="T55" fmla="*/ 4 h 13"/>
                  <a:gd name="T56" fmla="*/ 12 w 14"/>
                  <a:gd name="T57" fmla="*/ 4 h 13"/>
                  <a:gd name="T58" fmla="*/ 12 w 14"/>
                  <a:gd name="T59" fmla="*/ 2 h 13"/>
                  <a:gd name="T60" fmla="*/ 12 w 14"/>
                  <a:gd name="T61" fmla="*/ 2 h 13"/>
                  <a:gd name="T62" fmla="*/ 12 w 14"/>
                  <a:gd name="T6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3">
                    <a:moveTo>
                      <a:pt x="12" y="2"/>
                    </a:moveTo>
                    <a:lnTo>
                      <a:pt x="12" y="0"/>
                    </a:lnTo>
                    <a:lnTo>
                      <a:pt x="12" y="2"/>
                    </a:lnTo>
                    <a:lnTo>
                      <a:pt x="12" y="2"/>
                    </a:lnTo>
                    <a:lnTo>
                      <a:pt x="8" y="4"/>
                    </a:lnTo>
                    <a:lnTo>
                      <a:pt x="6" y="0"/>
                    </a:lnTo>
                    <a:lnTo>
                      <a:pt x="6" y="0"/>
                    </a:lnTo>
                    <a:lnTo>
                      <a:pt x="4" y="0"/>
                    </a:lnTo>
                    <a:lnTo>
                      <a:pt x="6" y="0"/>
                    </a:lnTo>
                    <a:lnTo>
                      <a:pt x="4" y="2"/>
                    </a:lnTo>
                    <a:lnTo>
                      <a:pt x="4" y="0"/>
                    </a:lnTo>
                    <a:lnTo>
                      <a:pt x="4" y="0"/>
                    </a:lnTo>
                    <a:lnTo>
                      <a:pt x="4" y="0"/>
                    </a:lnTo>
                    <a:lnTo>
                      <a:pt x="2" y="2"/>
                    </a:lnTo>
                    <a:lnTo>
                      <a:pt x="4" y="2"/>
                    </a:lnTo>
                    <a:lnTo>
                      <a:pt x="2" y="2"/>
                    </a:lnTo>
                    <a:lnTo>
                      <a:pt x="2" y="2"/>
                    </a:lnTo>
                    <a:lnTo>
                      <a:pt x="2" y="2"/>
                    </a:lnTo>
                    <a:lnTo>
                      <a:pt x="2" y="2"/>
                    </a:lnTo>
                    <a:lnTo>
                      <a:pt x="2" y="2"/>
                    </a:lnTo>
                    <a:lnTo>
                      <a:pt x="6" y="6"/>
                    </a:lnTo>
                    <a:lnTo>
                      <a:pt x="2" y="8"/>
                    </a:lnTo>
                    <a:lnTo>
                      <a:pt x="2" y="8"/>
                    </a:lnTo>
                    <a:lnTo>
                      <a:pt x="0" y="8"/>
                    </a:lnTo>
                    <a:lnTo>
                      <a:pt x="2" y="10"/>
                    </a:lnTo>
                    <a:lnTo>
                      <a:pt x="2" y="8"/>
                    </a:lnTo>
                    <a:lnTo>
                      <a:pt x="2" y="10"/>
                    </a:lnTo>
                    <a:lnTo>
                      <a:pt x="2" y="10"/>
                    </a:lnTo>
                    <a:lnTo>
                      <a:pt x="2" y="10"/>
                    </a:lnTo>
                    <a:lnTo>
                      <a:pt x="2" y="10"/>
                    </a:lnTo>
                    <a:lnTo>
                      <a:pt x="2" y="10"/>
                    </a:lnTo>
                    <a:lnTo>
                      <a:pt x="2" y="10"/>
                    </a:lnTo>
                    <a:lnTo>
                      <a:pt x="4" y="10"/>
                    </a:lnTo>
                    <a:lnTo>
                      <a:pt x="2" y="12"/>
                    </a:lnTo>
                    <a:lnTo>
                      <a:pt x="4" y="12"/>
                    </a:lnTo>
                    <a:lnTo>
                      <a:pt x="4" y="10"/>
                    </a:lnTo>
                    <a:lnTo>
                      <a:pt x="6" y="8"/>
                    </a:lnTo>
                    <a:lnTo>
                      <a:pt x="10" y="12"/>
                    </a:lnTo>
                    <a:lnTo>
                      <a:pt x="10" y="12"/>
                    </a:lnTo>
                    <a:lnTo>
                      <a:pt x="10" y="13"/>
                    </a:lnTo>
                    <a:lnTo>
                      <a:pt x="10" y="13"/>
                    </a:lnTo>
                    <a:lnTo>
                      <a:pt x="10" y="12"/>
                    </a:lnTo>
                    <a:lnTo>
                      <a:pt x="10" y="12"/>
                    </a:lnTo>
                    <a:lnTo>
                      <a:pt x="10" y="12"/>
                    </a:lnTo>
                    <a:lnTo>
                      <a:pt x="12" y="12"/>
                    </a:lnTo>
                    <a:lnTo>
                      <a:pt x="12" y="12"/>
                    </a:lnTo>
                    <a:lnTo>
                      <a:pt x="12" y="12"/>
                    </a:lnTo>
                    <a:lnTo>
                      <a:pt x="10" y="12"/>
                    </a:lnTo>
                    <a:lnTo>
                      <a:pt x="12" y="10"/>
                    </a:lnTo>
                    <a:lnTo>
                      <a:pt x="12" y="12"/>
                    </a:lnTo>
                    <a:lnTo>
                      <a:pt x="14" y="10"/>
                    </a:lnTo>
                    <a:lnTo>
                      <a:pt x="12" y="10"/>
                    </a:lnTo>
                    <a:lnTo>
                      <a:pt x="10" y="6"/>
                    </a:lnTo>
                    <a:lnTo>
                      <a:pt x="12" y="4"/>
                    </a:lnTo>
                    <a:lnTo>
                      <a:pt x="14" y="4"/>
                    </a:lnTo>
                    <a:lnTo>
                      <a:pt x="14" y="4"/>
                    </a:lnTo>
                    <a:lnTo>
                      <a:pt x="12" y="4"/>
                    </a:lnTo>
                    <a:lnTo>
                      <a:pt x="12" y="4"/>
                    </a:lnTo>
                    <a:lnTo>
                      <a:pt x="12" y="4"/>
                    </a:lnTo>
                    <a:lnTo>
                      <a:pt x="12" y="2"/>
                    </a:lnTo>
                    <a:lnTo>
                      <a:pt x="12" y="2"/>
                    </a:lnTo>
                    <a:lnTo>
                      <a:pt x="12" y="2"/>
                    </a:lnTo>
                    <a:lnTo>
                      <a:pt x="12" y="4"/>
                    </a:lnTo>
                    <a:lnTo>
                      <a:pt x="12" y="2"/>
                    </a:lnTo>
                    <a:lnTo>
                      <a:pt x="1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164">
                <a:extLst>
                  <a:ext uri="{FF2B5EF4-FFF2-40B4-BE49-F238E27FC236}">
                    <a16:creationId xmlns:a16="http://schemas.microsoft.com/office/drawing/2014/main" id="{AF331D63-F7FB-493D-9F93-B57DA8DFFDFA}"/>
                  </a:ext>
                </a:extLst>
              </p:cNvPr>
              <p:cNvSpPr>
                <a:spLocks/>
              </p:cNvSpPr>
              <p:nvPr/>
            </p:nvSpPr>
            <p:spPr bwMode="auto">
              <a:xfrm>
                <a:off x="7363395" y="5409964"/>
                <a:ext cx="71004" cy="52068"/>
              </a:xfrm>
              <a:custGeom>
                <a:avLst/>
                <a:gdLst>
                  <a:gd name="T0" fmla="*/ 0 w 23"/>
                  <a:gd name="T1" fmla="*/ 13 h 17"/>
                  <a:gd name="T2" fmla="*/ 1 w 23"/>
                  <a:gd name="T3" fmla="*/ 10 h 17"/>
                  <a:gd name="T4" fmla="*/ 6 w 23"/>
                  <a:gd name="T5" fmla="*/ 8 h 17"/>
                  <a:gd name="T6" fmla="*/ 11 w 23"/>
                  <a:gd name="T7" fmla="*/ 6 h 17"/>
                  <a:gd name="T8" fmla="*/ 19 w 23"/>
                  <a:gd name="T9" fmla="*/ 0 h 17"/>
                  <a:gd name="T10" fmla="*/ 16 w 23"/>
                  <a:gd name="T11" fmla="*/ 5 h 17"/>
                  <a:gd name="T12" fmla="*/ 12 w 23"/>
                  <a:gd name="T13" fmla="*/ 9 h 17"/>
                  <a:gd name="T14" fmla="*/ 16 w 23"/>
                  <a:gd name="T15" fmla="*/ 8 h 17"/>
                  <a:gd name="T16" fmla="*/ 21 w 23"/>
                  <a:gd name="T17" fmla="*/ 6 h 17"/>
                  <a:gd name="T18" fmla="*/ 23 w 23"/>
                  <a:gd name="T19" fmla="*/ 5 h 17"/>
                  <a:gd name="T20" fmla="*/ 20 w 23"/>
                  <a:gd name="T21" fmla="*/ 9 h 17"/>
                  <a:gd name="T22" fmla="*/ 13 w 23"/>
                  <a:gd name="T23" fmla="*/ 15 h 17"/>
                  <a:gd name="T24" fmla="*/ 0 w 23"/>
                  <a:gd name="T2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7">
                    <a:moveTo>
                      <a:pt x="0" y="13"/>
                    </a:moveTo>
                    <a:cubicBezTo>
                      <a:pt x="0" y="12"/>
                      <a:pt x="1" y="11"/>
                      <a:pt x="1" y="10"/>
                    </a:cubicBezTo>
                    <a:cubicBezTo>
                      <a:pt x="2" y="9"/>
                      <a:pt x="5" y="8"/>
                      <a:pt x="6" y="8"/>
                    </a:cubicBezTo>
                    <a:cubicBezTo>
                      <a:pt x="7" y="7"/>
                      <a:pt x="9" y="7"/>
                      <a:pt x="11" y="6"/>
                    </a:cubicBezTo>
                    <a:cubicBezTo>
                      <a:pt x="15" y="4"/>
                      <a:pt x="19" y="0"/>
                      <a:pt x="19" y="0"/>
                    </a:cubicBezTo>
                    <a:cubicBezTo>
                      <a:pt x="19" y="0"/>
                      <a:pt x="18" y="3"/>
                      <a:pt x="16" y="5"/>
                    </a:cubicBezTo>
                    <a:cubicBezTo>
                      <a:pt x="15" y="7"/>
                      <a:pt x="12" y="9"/>
                      <a:pt x="12" y="9"/>
                    </a:cubicBezTo>
                    <a:cubicBezTo>
                      <a:pt x="12" y="9"/>
                      <a:pt x="14" y="9"/>
                      <a:pt x="16" y="8"/>
                    </a:cubicBezTo>
                    <a:cubicBezTo>
                      <a:pt x="17" y="8"/>
                      <a:pt x="20" y="7"/>
                      <a:pt x="21" y="6"/>
                    </a:cubicBezTo>
                    <a:cubicBezTo>
                      <a:pt x="23" y="5"/>
                      <a:pt x="23" y="5"/>
                      <a:pt x="23" y="5"/>
                    </a:cubicBezTo>
                    <a:cubicBezTo>
                      <a:pt x="23" y="5"/>
                      <a:pt x="20" y="8"/>
                      <a:pt x="20" y="9"/>
                    </a:cubicBezTo>
                    <a:cubicBezTo>
                      <a:pt x="17" y="12"/>
                      <a:pt x="15" y="14"/>
                      <a:pt x="13" y="15"/>
                    </a:cubicBezTo>
                    <a:cubicBezTo>
                      <a:pt x="10" y="17"/>
                      <a:pt x="0" y="13"/>
                      <a:pt x="0" y="1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165">
                <a:extLst>
                  <a:ext uri="{FF2B5EF4-FFF2-40B4-BE49-F238E27FC236}">
                    <a16:creationId xmlns:a16="http://schemas.microsoft.com/office/drawing/2014/main" id="{86A2E0FC-285F-49B9-8DC8-F2BE4E44590E}"/>
                  </a:ext>
                </a:extLst>
              </p:cNvPr>
              <p:cNvSpPr>
                <a:spLocks/>
              </p:cNvSpPr>
              <p:nvPr/>
            </p:nvSpPr>
            <p:spPr bwMode="auto">
              <a:xfrm>
                <a:off x="7219811" y="5515680"/>
                <a:ext cx="58381" cy="61535"/>
              </a:xfrm>
              <a:custGeom>
                <a:avLst/>
                <a:gdLst>
                  <a:gd name="T0" fmla="*/ 19 w 19"/>
                  <a:gd name="T1" fmla="*/ 5 h 20"/>
                  <a:gd name="T2" fmla="*/ 18 w 19"/>
                  <a:gd name="T3" fmla="*/ 1 h 20"/>
                  <a:gd name="T4" fmla="*/ 16 w 19"/>
                  <a:gd name="T5" fmla="*/ 1 h 20"/>
                  <a:gd name="T6" fmla="*/ 13 w 19"/>
                  <a:gd name="T7" fmla="*/ 4 h 20"/>
                  <a:gd name="T8" fmla="*/ 9 w 19"/>
                  <a:gd name="T9" fmla="*/ 9 h 20"/>
                  <a:gd name="T10" fmla="*/ 3 w 19"/>
                  <a:gd name="T11" fmla="*/ 14 h 20"/>
                  <a:gd name="T12" fmla="*/ 0 w 19"/>
                  <a:gd name="T13" fmla="*/ 17 h 20"/>
                  <a:gd name="T14" fmla="*/ 3 w 19"/>
                  <a:gd name="T15" fmla="*/ 17 h 20"/>
                  <a:gd name="T16" fmla="*/ 7 w 19"/>
                  <a:gd name="T17" fmla="*/ 15 h 20"/>
                  <a:gd name="T18" fmla="*/ 10 w 19"/>
                  <a:gd name="T19" fmla="*/ 12 h 20"/>
                  <a:gd name="T20" fmla="*/ 9 w 19"/>
                  <a:gd name="T21" fmla="*/ 15 h 20"/>
                  <a:gd name="T22" fmla="*/ 7 w 19"/>
                  <a:gd name="T23" fmla="*/ 19 h 20"/>
                  <a:gd name="T24" fmla="*/ 5 w 19"/>
                  <a:gd name="T25" fmla="*/ 20 h 20"/>
                  <a:gd name="T26" fmla="*/ 8 w 19"/>
                  <a:gd name="T27" fmla="*/ 20 h 20"/>
                  <a:gd name="T28" fmla="*/ 13 w 19"/>
                  <a:gd name="T29" fmla="*/ 17 h 20"/>
                  <a:gd name="T30" fmla="*/ 17 w 19"/>
                  <a:gd name="T31" fmla="*/ 13 h 20"/>
                  <a:gd name="T32" fmla="*/ 19 w 19"/>
                  <a:gd name="T3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0">
                    <a:moveTo>
                      <a:pt x="19" y="5"/>
                    </a:moveTo>
                    <a:cubicBezTo>
                      <a:pt x="19" y="3"/>
                      <a:pt x="18" y="1"/>
                      <a:pt x="18" y="1"/>
                    </a:cubicBezTo>
                    <a:cubicBezTo>
                      <a:pt x="18" y="1"/>
                      <a:pt x="17" y="0"/>
                      <a:pt x="16" y="1"/>
                    </a:cubicBezTo>
                    <a:cubicBezTo>
                      <a:pt x="15" y="1"/>
                      <a:pt x="14" y="2"/>
                      <a:pt x="13" y="4"/>
                    </a:cubicBezTo>
                    <a:cubicBezTo>
                      <a:pt x="12" y="5"/>
                      <a:pt x="10" y="7"/>
                      <a:pt x="9" y="9"/>
                    </a:cubicBezTo>
                    <a:cubicBezTo>
                      <a:pt x="8" y="10"/>
                      <a:pt x="4" y="13"/>
                      <a:pt x="3" y="14"/>
                    </a:cubicBezTo>
                    <a:cubicBezTo>
                      <a:pt x="1" y="16"/>
                      <a:pt x="0" y="17"/>
                      <a:pt x="0" y="17"/>
                    </a:cubicBezTo>
                    <a:cubicBezTo>
                      <a:pt x="0" y="17"/>
                      <a:pt x="2" y="17"/>
                      <a:pt x="3" y="17"/>
                    </a:cubicBezTo>
                    <a:cubicBezTo>
                      <a:pt x="4" y="16"/>
                      <a:pt x="5" y="16"/>
                      <a:pt x="7" y="15"/>
                    </a:cubicBezTo>
                    <a:cubicBezTo>
                      <a:pt x="8" y="14"/>
                      <a:pt x="10" y="12"/>
                      <a:pt x="10" y="12"/>
                    </a:cubicBezTo>
                    <a:cubicBezTo>
                      <a:pt x="10" y="12"/>
                      <a:pt x="10" y="14"/>
                      <a:pt x="9" y="15"/>
                    </a:cubicBezTo>
                    <a:cubicBezTo>
                      <a:pt x="9" y="17"/>
                      <a:pt x="8" y="18"/>
                      <a:pt x="7" y="19"/>
                    </a:cubicBezTo>
                    <a:cubicBezTo>
                      <a:pt x="6" y="19"/>
                      <a:pt x="5" y="20"/>
                      <a:pt x="5" y="20"/>
                    </a:cubicBezTo>
                    <a:cubicBezTo>
                      <a:pt x="5" y="20"/>
                      <a:pt x="7" y="20"/>
                      <a:pt x="8" y="20"/>
                    </a:cubicBezTo>
                    <a:cubicBezTo>
                      <a:pt x="9" y="19"/>
                      <a:pt x="11" y="19"/>
                      <a:pt x="13" y="17"/>
                    </a:cubicBezTo>
                    <a:cubicBezTo>
                      <a:pt x="14" y="16"/>
                      <a:pt x="17" y="14"/>
                      <a:pt x="17" y="13"/>
                    </a:cubicBezTo>
                    <a:cubicBezTo>
                      <a:pt x="18" y="13"/>
                      <a:pt x="19" y="8"/>
                      <a:pt x="19" y="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166">
                <a:extLst>
                  <a:ext uri="{FF2B5EF4-FFF2-40B4-BE49-F238E27FC236}">
                    <a16:creationId xmlns:a16="http://schemas.microsoft.com/office/drawing/2014/main" id="{49718712-30C0-4072-97AD-0DB14E51EFEB}"/>
                  </a:ext>
                </a:extLst>
              </p:cNvPr>
              <p:cNvSpPr>
                <a:spLocks/>
              </p:cNvSpPr>
              <p:nvPr/>
            </p:nvSpPr>
            <p:spPr bwMode="auto">
              <a:xfrm>
                <a:off x="7363395" y="5436788"/>
                <a:ext cx="26824" cy="31557"/>
              </a:xfrm>
              <a:custGeom>
                <a:avLst/>
                <a:gdLst>
                  <a:gd name="T0" fmla="*/ 8 w 9"/>
                  <a:gd name="T1" fmla="*/ 0 h 10"/>
                  <a:gd name="T2" fmla="*/ 1 w 9"/>
                  <a:gd name="T3" fmla="*/ 4 h 10"/>
                  <a:gd name="T4" fmla="*/ 0 w 9"/>
                  <a:gd name="T5" fmla="*/ 4 h 10"/>
                  <a:gd name="T6" fmla="*/ 5 w 9"/>
                  <a:gd name="T7" fmla="*/ 9 h 10"/>
                  <a:gd name="T8" fmla="*/ 9 w 9"/>
                  <a:gd name="T9" fmla="*/ 4 h 10"/>
                  <a:gd name="T10" fmla="*/ 8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8" y="0"/>
                    </a:moveTo>
                    <a:cubicBezTo>
                      <a:pt x="7" y="0"/>
                      <a:pt x="5" y="4"/>
                      <a:pt x="1" y="4"/>
                    </a:cubicBezTo>
                    <a:cubicBezTo>
                      <a:pt x="0" y="4"/>
                      <a:pt x="0" y="4"/>
                      <a:pt x="0" y="4"/>
                    </a:cubicBezTo>
                    <a:cubicBezTo>
                      <a:pt x="0" y="4"/>
                      <a:pt x="3" y="9"/>
                      <a:pt x="5" y="9"/>
                    </a:cubicBezTo>
                    <a:cubicBezTo>
                      <a:pt x="7" y="10"/>
                      <a:pt x="9" y="4"/>
                      <a:pt x="9" y="4"/>
                    </a:cubicBezTo>
                    <a:cubicBezTo>
                      <a:pt x="9" y="4"/>
                      <a:pt x="8" y="0"/>
                      <a:pt x="8" y="0"/>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167">
                <a:extLst>
                  <a:ext uri="{FF2B5EF4-FFF2-40B4-BE49-F238E27FC236}">
                    <a16:creationId xmlns:a16="http://schemas.microsoft.com/office/drawing/2014/main" id="{63FFA557-BF53-4F0F-94CA-C65E2DE55972}"/>
                  </a:ext>
                </a:extLst>
              </p:cNvPr>
              <p:cNvSpPr>
                <a:spLocks/>
              </p:cNvSpPr>
              <p:nvPr/>
            </p:nvSpPr>
            <p:spPr bwMode="auto">
              <a:xfrm>
                <a:off x="7257679" y="5515680"/>
                <a:ext cx="29980" cy="23667"/>
              </a:xfrm>
              <a:custGeom>
                <a:avLst/>
                <a:gdLst>
                  <a:gd name="T0" fmla="*/ 1 w 10"/>
                  <a:gd name="T1" fmla="*/ 7 h 8"/>
                  <a:gd name="T2" fmla="*/ 4 w 10"/>
                  <a:gd name="T3" fmla="*/ 3 h 8"/>
                  <a:gd name="T4" fmla="*/ 6 w 10"/>
                  <a:gd name="T5" fmla="*/ 1 h 8"/>
                  <a:gd name="T6" fmla="*/ 10 w 10"/>
                  <a:gd name="T7" fmla="*/ 6 h 8"/>
                  <a:gd name="T8" fmla="*/ 3 w 10"/>
                  <a:gd name="T9" fmla="*/ 8 h 8"/>
                  <a:gd name="T10" fmla="*/ 1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1" y="7"/>
                    </a:moveTo>
                    <a:cubicBezTo>
                      <a:pt x="0" y="7"/>
                      <a:pt x="3" y="4"/>
                      <a:pt x="4" y="3"/>
                    </a:cubicBezTo>
                    <a:cubicBezTo>
                      <a:pt x="5" y="3"/>
                      <a:pt x="6" y="2"/>
                      <a:pt x="6" y="1"/>
                    </a:cubicBezTo>
                    <a:cubicBezTo>
                      <a:pt x="5" y="0"/>
                      <a:pt x="9" y="5"/>
                      <a:pt x="10" y="6"/>
                    </a:cubicBezTo>
                    <a:cubicBezTo>
                      <a:pt x="10" y="8"/>
                      <a:pt x="3" y="8"/>
                      <a:pt x="3" y="8"/>
                    </a:cubicBezTo>
                    <a:lnTo>
                      <a:pt x="1"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168">
                <a:extLst>
                  <a:ext uri="{FF2B5EF4-FFF2-40B4-BE49-F238E27FC236}">
                    <a16:creationId xmlns:a16="http://schemas.microsoft.com/office/drawing/2014/main" id="{C6CF161B-AA75-4D18-AAED-A270D4C5B1E9}"/>
                  </a:ext>
                </a:extLst>
              </p:cNvPr>
              <p:cNvSpPr>
                <a:spLocks/>
              </p:cNvSpPr>
              <p:nvPr/>
            </p:nvSpPr>
            <p:spPr bwMode="auto">
              <a:xfrm>
                <a:off x="7260835" y="5436788"/>
                <a:ext cx="148317" cy="127805"/>
              </a:xfrm>
              <a:custGeom>
                <a:avLst/>
                <a:gdLst>
                  <a:gd name="T0" fmla="*/ 0 w 48"/>
                  <a:gd name="T1" fmla="*/ 32 h 41"/>
                  <a:gd name="T2" fmla="*/ 4 w 48"/>
                  <a:gd name="T3" fmla="*/ 40 h 41"/>
                  <a:gd name="T4" fmla="*/ 30 w 48"/>
                  <a:gd name="T5" fmla="*/ 31 h 41"/>
                  <a:gd name="T6" fmla="*/ 48 w 48"/>
                  <a:gd name="T7" fmla="*/ 7 h 41"/>
                  <a:gd name="T8" fmla="*/ 43 w 48"/>
                  <a:gd name="T9" fmla="*/ 0 h 41"/>
                  <a:gd name="T10" fmla="*/ 41 w 48"/>
                  <a:gd name="T11" fmla="*/ 0 h 41"/>
                  <a:gd name="T12" fmla="*/ 25 w 48"/>
                  <a:gd name="T13" fmla="*/ 23 h 41"/>
                  <a:gd name="T14" fmla="*/ 0 w 48"/>
                  <a:gd name="T15" fmla="*/ 3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1">
                    <a:moveTo>
                      <a:pt x="0" y="32"/>
                    </a:moveTo>
                    <a:cubicBezTo>
                      <a:pt x="0" y="32"/>
                      <a:pt x="3" y="39"/>
                      <a:pt x="4" y="40"/>
                    </a:cubicBezTo>
                    <a:cubicBezTo>
                      <a:pt x="5" y="41"/>
                      <a:pt x="18" y="39"/>
                      <a:pt x="30" y="31"/>
                    </a:cubicBezTo>
                    <a:cubicBezTo>
                      <a:pt x="40" y="25"/>
                      <a:pt x="45" y="16"/>
                      <a:pt x="48" y="7"/>
                    </a:cubicBezTo>
                    <a:cubicBezTo>
                      <a:pt x="48" y="6"/>
                      <a:pt x="45" y="1"/>
                      <a:pt x="43" y="0"/>
                    </a:cubicBezTo>
                    <a:cubicBezTo>
                      <a:pt x="42" y="0"/>
                      <a:pt x="41" y="0"/>
                      <a:pt x="41" y="0"/>
                    </a:cubicBezTo>
                    <a:cubicBezTo>
                      <a:pt x="41" y="0"/>
                      <a:pt x="37" y="15"/>
                      <a:pt x="25" y="23"/>
                    </a:cubicBezTo>
                    <a:cubicBezTo>
                      <a:pt x="13" y="31"/>
                      <a:pt x="0" y="32"/>
                      <a:pt x="0" y="32"/>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169">
                <a:extLst>
                  <a:ext uri="{FF2B5EF4-FFF2-40B4-BE49-F238E27FC236}">
                    <a16:creationId xmlns:a16="http://schemas.microsoft.com/office/drawing/2014/main" id="{BAD0353C-C206-420A-BBAA-C0FD2614FEAB}"/>
                  </a:ext>
                </a:extLst>
              </p:cNvPr>
              <p:cNvSpPr>
                <a:spLocks/>
              </p:cNvSpPr>
              <p:nvPr/>
            </p:nvSpPr>
            <p:spPr bwMode="auto">
              <a:xfrm>
                <a:off x="7271880" y="5542503"/>
                <a:ext cx="9467" cy="12623"/>
              </a:xfrm>
              <a:custGeom>
                <a:avLst/>
                <a:gdLst>
                  <a:gd name="T0" fmla="*/ 3 w 3"/>
                  <a:gd name="T1" fmla="*/ 3 h 4"/>
                  <a:gd name="T2" fmla="*/ 2 w 3"/>
                  <a:gd name="T3" fmla="*/ 3 h 4"/>
                  <a:gd name="T4" fmla="*/ 0 w 3"/>
                  <a:gd name="T5" fmla="*/ 2 h 4"/>
                  <a:gd name="T6" fmla="*/ 2 w 3"/>
                  <a:gd name="T7" fmla="*/ 0 h 4"/>
                  <a:gd name="T8" fmla="*/ 3 w 3"/>
                  <a:gd name="T9" fmla="*/ 1 h 4"/>
                  <a:gd name="T10" fmla="*/ 2 w 3"/>
                  <a:gd name="T11" fmla="*/ 1 h 4"/>
                  <a:gd name="T12" fmla="*/ 2 w 3"/>
                  <a:gd name="T13" fmla="*/ 0 h 4"/>
                  <a:gd name="T14" fmla="*/ 1 w 3"/>
                  <a:gd name="T15" fmla="*/ 2 h 4"/>
                  <a:gd name="T16" fmla="*/ 2 w 3"/>
                  <a:gd name="T17" fmla="*/ 3 h 4"/>
                  <a:gd name="T18" fmla="*/ 2 w 3"/>
                  <a:gd name="T19" fmla="*/ 3 h 4"/>
                  <a:gd name="T20" fmla="*/ 2 w 3"/>
                  <a:gd name="T21" fmla="*/ 2 h 4"/>
                  <a:gd name="T22" fmla="*/ 2 w 3"/>
                  <a:gd name="T23" fmla="*/ 2 h 4"/>
                  <a:gd name="T24" fmla="*/ 2 w 3"/>
                  <a:gd name="T25" fmla="*/ 1 h 4"/>
                  <a:gd name="T26" fmla="*/ 3 w 3"/>
                  <a:gd name="T27" fmla="*/ 1 h 4"/>
                  <a:gd name="T28" fmla="*/ 3 w 3"/>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3"/>
                    </a:moveTo>
                    <a:cubicBezTo>
                      <a:pt x="3" y="3"/>
                      <a:pt x="3" y="3"/>
                      <a:pt x="2" y="3"/>
                    </a:cubicBezTo>
                    <a:cubicBezTo>
                      <a:pt x="1" y="4"/>
                      <a:pt x="0" y="3"/>
                      <a:pt x="0" y="2"/>
                    </a:cubicBezTo>
                    <a:cubicBezTo>
                      <a:pt x="0" y="1"/>
                      <a:pt x="0" y="0"/>
                      <a:pt x="2" y="0"/>
                    </a:cubicBezTo>
                    <a:cubicBezTo>
                      <a:pt x="2" y="0"/>
                      <a:pt x="3" y="0"/>
                      <a:pt x="3" y="1"/>
                    </a:cubicBezTo>
                    <a:cubicBezTo>
                      <a:pt x="2" y="1"/>
                      <a:pt x="2" y="1"/>
                      <a:pt x="2" y="1"/>
                    </a:cubicBezTo>
                    <a:cubicBezTo>
                      <a:pt x="2" y="0"/>
                      <a:pt x="2" y="0"/>
                      <a:pt x="2" y="0"/>
                    </a:cubicBezTo>
                    <a:cubicBezTo>
                      <a:pt x="1" y="0"/>
                      <a:pt x="1" y="1"/>
                      <a:pt x="1" y="2"/>
                    </a:cubicBezTo>
                    <a:cubicBezTo>
                      <a:pt x="1" y="2"/>
                      <a:pt x="1" y="3"/>
                      <a:pt x="2" y="3"/>
                    </a:cubicBezTo>
                    <a:cubicBezTo>
                      <a:pt x="2" y="3"/>
                      <a:pt x="2" y="3"/>
                      <a:pt x="2" y="3"/>
                    </a:cubicBezTo>
                    <a:cubicBezTo>
                      <a:pt x="2" y="2"/>
                      <a:pt x="2" y="2"/>
                      <a:pt x="2" y="2"/>
                    </a:cubicBezTo>
                    <a:cubicBezTo>
                      <a:pt x="2" y="2"/>
                      <a:pt x="2" y="2"/>
                      <a:pt x="2" y="2"/>
                    </a:cubicBezTo>
                    <a:cubicBezTo>
                      <a:pt x="2" y="1"/>
                      <a:pt x="2" y="1"/>
                      <a:pt x="2" y="1"/>
                    </a:cubicBezTo>
                    <a:cubicBezTo>
                      <a:pt x="3" y="1"/>
                      <a:pt x="3" y="1"/>
                      <a:pt x="3" y="1"/>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170">
                <a:extLst>
                  <a:ext uri="{FF2B5EF4-FFF2-40B4-BE49-F238E27FC236}">
                    <a16:creationId xmlns:a16="http://schemas.microsoft.com/office/drawing/2014/main" id="{CE827C90-3260-41C0-9F9C-B05B08A1D041}"/>
                  </a:ext>
                </a:extLst>
              </p:cNvPr>
              <p:cNvSpPr>
                <a:spLocks noEditPoints="1"/>
              </p:cNvSpPr>
              <p:nvPr/>
            </p:nvSpPr>
            <p:spPr bwMode="auto">
              <a:xfrm>
                <a:off x="7281347" y="5539347"/>
                <a:ext cx="12623" cy="12623"/>
              </a:xfrm>
              <a:custGeom>
                <a:avLst/>
                <a:gdLst>
                  <a:gd name="T0" fmla="*/ 1 w 4"/>
                  <a:gd name="T1" fmla="*/ 2 h 4"/>
                  <a:gd name="T2" fmla="*/ 2 w 4"/>
                  <a:gd name="T3" fmla="*/ 0 h 4"/>
                  <a:gd name="T4" fmla="*/ 4 w 4"/>
                  <a:gd name="T5" fmla="*/ 2 h 4"/>
                  <a:gd name="T6" fmla="*/ 3 w 4"/>
                  <a:gd name="T7" fmla="*/ 4 h 4"/>
                  <a:gd name="T8" fmla="*/ 1 w 4"/>
                  <a:gd name="T9" fmla="*/ 2 h 4"/>
                  <a:gd name="T10" fmla="*/ 2 w 4"/>
                  <a:gd name="T11" fmla="*/ 4 h 4"/>
                  <a:gd name="T12" fmla="*/ 3 w 4"/>
                  <a:gd name="T13" fmla="*/ 2 h 4"/>
                  <a:gd name="T14" fmla="*/ 2 w 4"/>
                  <a:gd name="T15" fmla="*/ 1 h 4"/>
                  <a:gd name="T16" fmla="*/ 1 w 4"/>
                  <a:gd name="T17" fmla="*/ 2 h 4"/>
                  <a:gd name="T18" fmla="*/ 2 w 4"/>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2"/>
                    </a:moveTo>
                    <a:cubicBezTo>
                      <a:pt x="0" y="1"/>
                      <a:pt x="1" y="0"/>
                      <a:pt x="2" y="0"/>
                    </a:cubicBezTo>
                    <a:cubicBezTo>
                      <a:pt x="3" y="0"/>
                      <a:pt x="3" y="1"/>
                      <a:pt x="4" y="2"/>
                    </a:cubicBezTo>
                    <a:cubicBezTo>
                      <a:pt x="4" y="3"/>
                      <a:pt x="4" y="4"/>
                      <a:pt x="3" y="4"/>
                    </a:cubicBezTo>
                    <a:cubicBezTo>
                      <a:pt x="1" y="4"/>
                      <a:pt x="1" y="3"/>
                      <a:pt x="1" y="2"/>
                    </a:cubicBezTo>
                    <a:close/>
                    <a:moveTo>
                      <a:pt x="2" y="4"/>
                    </a:moveTo>
                    <a:cubicBezTo>
                      <a:pt x="3" y="3"/>
                      <a:pt x="3" y="3"/>
                      <a:pt x="3" y="2"/>
                    </a:cubicBezTo>
                    <a:cubicBezTo>
                      <a:pt x="3" y="1"/>
                      <a:pt x="2" y="0"/>
                      <a:pt x="2" y="1"/>
                    </a:cubicBezTo>
                    <a:cubicBezTo>
                      <a:pt x="1" y="1"/>
                      <a:pt x="1" y="1"/>
                      <a:pt x="1" y="2"/>
                    </a:cubicBezTo>
                    <a:cubicBezTo>
                      <a:pt x="2" y="3"/>
                      <a:pt x="2" y="4"/>
                      <a:pt x="2"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171">
                <a:extLst>
                  <a:ext uri="{FF2B5EF4-FFF2-40B4-BE49-F238E27FC236}">
                    <a16:creationId xmlns:a16="http://schemas.microsoft.com/office/drawing/2014/main" id="{307BED59-12BD-4CB3-89F5-1A6A06372A4C}"/>
                  </a:ext>
                </a:extLst>
              </p:cNvPr>
              <p:cNvSpPr>
                <a:spLocks noEditPoints="1"/>
              </p:cNvSpPr>
              <p:nvPr/>
            </p:nvSpPr>
            <p:spPr bwMode="auto">
              <a:xfrm>
                <a:off x="7293969" y="5536191"/>
                <a:ext cx="9467" cy="12623"/>
              </a:xfrm>
              <a:custGeom>
                <a:avLst/>
                <a:gdLst>
                  <a:gd name="T0" fmla="*/ 0 w 3"/>
                  <a:gd name="T1" fmla="*/ 1 h 4"/>
                  <a:gd name="T2" fmla="*/ 1 w 3"/>
                  <a:gd name="T3" fmla="*/ 0 h 4"/>
                  <a:gd name="T4" fmla="*/ 3 w 3"/>
                  <a:gd name="T5" fmla="*/ 2 h 4"/>
                  <a:gd name="T6" fmla="*/ 2 w 3"/>
                  <a:gd name="T7" fmla="*/ 4 h 4"/>
                  <a:gd name="T8" fmla="*/ 1 w 3"/>
                  <a:gd name="T9" fmla="*/ 4 h 4"/>
                  <a:gd name="T10" fmla="*/ 0 w 3"/>
                  <a:gd name="T11" fmla="*/ 1 h 4"/>
                  <a:gd name="T12" fmla="*/ 1 w 3"/>
                  <a:gd name="T13" fmla="*/ 4 h 4"/>
                  <a:gd name="T14" fmla="*/ 2 w 3"/>
                  <a:gd name="T15" fmla="*/ 4 h 4"/>
                  <a:gd name="T16" fmla="*/ 2 w 3"/>
                  <a:gd name="T17" fmla="*/ 2 h 4"/>
                  <a:gd name="T18" fmla="*/ 1 w 3"/>
                  <a:gd name="T19" fmla="*/ 1 h 4"/>
                  <a:gd name="T20" fmla="*/ 1 w 3"/>
                  <a:gd name="T21" fmla="*/ 1 h 4"/>
                  <a:gd name="T22" fmla="*/ 1 w 3"/>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0" y="1"/>
                    </a:moveTo>
                    <a:cubicBezTo>
                      <a:pt x="1" y="0"/>
                      <a:pt x="1" y="0"/>
                      <a:pt x="1" y="0"/>
                    </a:cubicBezTo>
                    <a:cubicBezTo>
                      <a:pt x="2" y="0"/>
                      <a:pt x="2" y="0"/>
                      <a:pt x="3" y="2"/>
                    </a:cubicBezTo>
                    <a:cubicBezTo>
                      <a:pt x="3" y="3"/>
                      <a:pt x="3" y="4"/>
                      <a:pt x="2" y="4"/>
                    </a:cubicBezTo>
                    <a:cubicBezTo>
                      <a:pt x="1" y="4"/>
                      <a:pt x="1" y="4"/>
                      <a:pt x="1" y="4"/>
                    </a:cubicBezTo>
                    <a:lnTo>
                      <a:pt x="0" y="1"/>
                    </a:lnTo>
                    <a:close/>
                    <a:moveTo>
                      <a:pt x="1" y="4"/>
                    </a:moveTo>
                    <a:cubicBezTo>
                      <a:pt x="2" y="4"/>
                      <a:pt x="2" y="4"/>
                      <a:pt x="2" y="4"/>
                    </a:cubicBezTo>
                    <a:cubicBezTo>
                      <a:pt x="2" y="3"/>
                      <a:pt x="2" y="3"/>
                      <a:pt x="2" y="2"/>
                    </a:cubicBezTo>
                    <a:cubicBezTo>
                      <a:pt x="2" y="1"/>
                      <a:pt x="2" y="1"/>
                      <a:pt x="1" y="1"/>
                    </a:cubicBezTo>
                    <a:cubicBezTo>
                      <a:pt x="1" y="1"/>
                      <a:pt x="1" y="1"/>
                      <a:pt x="1" y="1"/>
                    </a:cubicBezTo>
                    <a:lnTo>
                      <a:pt x="1"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172">
                <a:extLst>
                  <a:ext uri="{FF2B5EF4-FFF2-40B4-BE49-F238E27FC236}">
                    <a16:creationId xmlns:a16="http://schemas.microsoft.com/office/drawing/2014/main" id="{3B1CA781-E675-4A6B-B96C-EF35597A88AD}"/>
                  </a:ext>
                </a:extLst>
              </p:cNvPr>
              <p:cNvSpPr>
                <a:spLocks noEditPoints="1"/>
              </p:cNvSpPr>
              <p:nvPr/>
            </p:nvSpPr>
            <p:spPr bwMode="auto">
              <a:xfrm>
                <a:off x="7306592" y="5533036"/>
                <a:ext cx="12623" cy="12623"/>
              </a:xfrm>
              <a:custGeom>
                <a:avLst/>
                <a:gdLst>
                  <a:gd name="T0" fmla="*/ 0 w 4"/>
                  <a:gd name="T1" fmla="*/ 0 h 4"/>
                  <a:gd name="T2" fmla="*/ 1 w 4"/>
                  <a:gd name="T3" fmla="*/ 0 h 4"/>
                  <a:gd name="T4" fmla="*/ 3 w 4"/>
                  <a:gd name="T5" fmla="*/ 0 h 4"/>
                  <a:gd name="T6" fmla="*/ 2 w 4"/>
                  <a:gd name="T7" fmla="*/ 1 h 4"/>
                  <a:gd name="T8" fmla="*/ 2 w 4"/>
                  <a:gd name="T9" fmla="*/ 1 h 4"/>
                  <a:gd name="T10" fmla="*/ 4 w 4"/>
                  <a:gd name="T11" fmla="*/ 2 h 4"/>
                  <a:gd name="T12" fmla="*/ 3 w 4"/>
                  <a:gd name="T13" fmla="*/ 3 h 4"/>
                  <a:gd name="T14" fmla="*/ 2 w 4"/>
                  <a:gd name="T15" fmla="*/ 4 h 4"/>
                  <a:gd name="T16" fmla="*/ 0 w 4"/>
                  <a:gd name="T17" fmla="*/ 0 h 4"/>
                  <a:gd name="T18" fmla="*/ 2 w 4"/>
                  <a:gd name="T19" fmla="*/ 3 h 4"/>
                  <a:gd name="T20" fmla="*/ 2 w 4"/>
                  <a:gd name="T21" fmla="*/ 3 h 4"/>
                  <a:gd name="T22" fmla="*/ 3 w 4"/>
                  <a:gd name="T23" fmla="*/ 2 h 4"/>
                  <a:gd name="T24" fmla="*/ 2 w 4"/>
                  <a:gd name="T25" fmla="*/ 2 h 4"/>
                  <a:gd name="T26" fmla="*/ 2 w 4"/>
                  <a:gd name="T27" fmla="*/ 2 h 4"/>
                  <a:gd name="T28" fmla="*/ 2 w 4"/>
                  <a:gd name="T29" fmla="*/ 3 h 4"/>
                  <a:gd name="T30" fmla="*/ 2 w 4"/>
                  <a:gd name="T31" fmla="*/ 1 h 4"/>
                  <a:gd name="T32" fmla="*/ 2 w 4"/>
                  <a:gd name="T33" fmla="*/ 1 h 4"/>
                  <a:gd name="T34" fmla="*/ 2 w 4"/>
                  <a:gd name="T35" fmla="*/ 1 h 4"/>
                  <a:gd name="T36" fmla="*/ 1 w 4"/>
                  <a:gd name="T37" fmla="*/ 0 h 4"/>
                  <a:gd name="T38" fmla="*/ 1 w 4"/>
                  <a:gd name="T39" fmla="*/ 0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0" y="0"/>
                    </a:moveTo>
                    <a:cubicBezTo>
                      <a:pt x="1" y="0"/>
                      <a:pt x="1" y="0"/>
                      <a:pt x="1" y="0"/>
                    </a:cubicBezTo>
                    <a:cubicBezTo>
                      <a:pt x="2" y="0"/>
                      <a:pt x="2" y="0"/>
                      <a:pt x="3" y="0"/>
                    </a:cubicBezTo>
                    <a:cubicBezTo>
                      <a:pt x="3" y="1"/>
                      <a:pt x="3" y="1"/>
                      <a:pt x="2" y="1"/>
                    </a:cubicBezTo>
                    <a:cubicBezTo>
                      <a:pt x="2" y="1"/>
                      <a:pt x="2" y="1"/>
                      <a:pt x="2" y="1"/>
                    </a:cubicBezTo>
                    <a:cubicBezTo>
                      <a:pt x="3" y="1"/>
                      <a:pt x="3" y="1"/>
                      <a:pt x="4" y="2"/>
                    </a:cubicBezTo>
                    <a:cubicBezTo>
                      <a:pt x="4" y="3"/>
                      <a:pt x="3" y="3"/>
                      <a:pt x="3" y="3"/>
                    </a:cubicBezTo>
                    <a:cubicBezTo>
                      <a:pt x="2" y="4"/>
                      <a:pt x="2" y="4"/>
                      <a:pt x="2" y="4"/>
                    </a:cubicBezTo>
                    <a:lnTo>
                      <a:pt x="0" y="0"/>
                    </a:lnTo>
                    <a:close/>
                    <a:moveTo>
                      <a:pt x="2" y="3"/>
                    </a:moveTo>
                    <a:cubicBezTo>
                      <a:pt x="2" y="3"/>
                      <a:pt x="2" y="3"/>
                      <a:pt x="2" y="3"/>
                    </a:cubicBezTo>
                    <a:cubicBezTo>
                      <a:pt x="3" y="3"/>
                      <a:pt x="3" y="3"/>
                      <a:pt x="3" y="2"/>
                    </a:cubicBezTo>
                    <a:cubicBezTo>
                      <a:pt x="3" y="2"/>
                      <a:pt x="2" y="1"/>
                      <a:pt x="2" y="2"/>
                    </a:cubicBezTo>
                    <a:cubicBezTo>
                      <a:pt x="2" y="2"/>
                      <a:pt x="2" y="2"/>
                      <a:pt x="2" y="2"/>
                    </a:cubicBezTo>
                    <a:lnTo>
                      <a:pt x="2" y="3"/>
                    </a:lnTo>
                    <a:close/>
                    <a:moveTo>
                      <a:pt x="2" y="1"/>
                    </a:moveTo>
                    <a:cubicBezTo>
                      <a:pt x="2" y="1"/>
                      <a:pt x="2" y="1"/>
                      <a:pt x="2" y="1"/>
                    </a:cubicBezTo>
                    <a:cubicBezTo>
                      <a:pt x="2" y="1"/>
                      <a:pt x="2" y="1"/>
                      <a:pt x="2" y="1"/>
                    </a:cubicBezTo>
                    <a:cubicBezTo>
                      <a:pt x="2" y="0"/>
                      <a:pt x="2" y="0"/>
                      <a:pt x="1" y="0"/>
                    </a:cubicBezTo>
                    <a:cubicBezTo>
                      <a:pt x="1" y="0"/>
                      <a:pt x="1" y="0"/>
                      <a:pt x="1" y="0"/>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173">
                <a:extLst>
                  <a:ext uri="{FF2B5EF4-FFF2-40B4-BE49-F238E27FC236}">
                    <a16:creationId xmlns:a16="http://schemas.microsoft.com/office/drawing/2014/main" id="{9F805457-C87E-467F-BAAE-C5E17BF5CB22}"/>
                  </a:ext>
                </a:extLst>
              </p:cNvPr>
              <p:cNvSpPr>
                <a:spLocks/>
              </p:cNvSpPr>
              <p:nvPr/>
            </p:nvSpPr>
            <p:spPr bwMode="auto">
              <a:xfrm>
                <a:off x="7316059" y="5528303"/>
                <a:ext cx="12623" cy="11044"/>
              </a:xfrm>
              <a:custGeom>
                <a:avLst/>
                <a:gdLst>
                  <a:gd name="T0" fmla="*/ 0 w 8"/>
                  <a:gd name="T1" fmla="*/ 2 h 7"/>
                  <a:gd name="T2" fmla="*/ 4 w 8"/>
                  <a:gd name="T3" fmla="*/ 0 h 7"/>
                  <a:gd name="T4" fmla="*/ 4 w 8"/>
                  <a:gd name="T5" fmla="*/ 2 h 7"/>
                  <a:gd name="T6" fmla="*/ 2 w 8"/>
                  <a:gd name="T7" fmla="*/ 2 h 7"/>
                  <a:gd name="T8" fmla="*/ 2 w 8"/>
                  <a:gd name="T9" fmla="*/ 3 h 7"/>
                  <a:gd name="T10" fmla="*/ 6 w 8"/>
                  <a:gd name="T11" fmla="*/ 3 h 7"/>
                  <a:gd name="T12" fmla="*/ 6 w 8"/>
                  <a:gd name="T13" fmla="*/ 3 h 7"/>
                  <a:gd name="T14" fmla="*/ 4 w 8"/>
                  <a:gd name="T15" fmla="*/ 5 h 7"/>
                  <a:gd name="T16" fmla="*/ 4 w 8"/>
                  <a:gd name="T17" fmla="*/ 7 h 7"/>
                  <a:gd name="T18" fmla="*/ 8 w 8"/>
                  <a:gd name="T19" fmla="*/ 5 h 7"/>
                  <a:gd name="T20" fmla="*/ 8 w 8"/>
                  <a:gd name="T21" fmla="*/ 5 h 7"/>
                  <a:gd name="T22" fmla="*/ 4 w 8"/>
                  <a:gd name="T23" fmla="*/ 7 h 7"/>
                  <a:gd name="T24" fmla="*/ 0 w 8"/>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0" y="2"/>
                    </a:moveTo>
                    <a:lnTo>
                      <a:pt x="4" y="0"/>
                    </a:lnTo>
                    <a:lnTo>
                      <a:pt x="4" y="2"/>
                    </a:lnTo>
                    <a:lnTo>
                      <a:pt x="2" y="2"/>
                    </a:lnTo>
                    <a:lnTo>
                      <a:pt x="2" y="3"/>
                    </a:lnTo>
                    <a:lnTo>
                      <a:pt x="6" y="3"/>
                    </a:lnTo>
                    <a:lnTo>
                      <a:pt x="6" y="3"/>
                    </a:lnTo>
                    <a:lnTo>
                      <a:pt x="4" y="5"/>
                    </a:lnTo>
                    <a:lnTo>
                      <a:pt x="4" y="7"/>
                    </a:lnTo>
                    <a:lnTo>
                      <a:pt x="8" y="5"/>
                    </a:lnTo>
                    <a:lnTo>
                      <a:pt x="8" y="5"/>
                    </a:lnTo>
                    <a:lnTo>
                      <a:pt x="4" y="7"/>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174">
                <a:extLst>
                  <a:ext uri="{FF2B5EF4-FFF2-40B4-BE49-F238E27FC236}">
                    <a16:creationId xmlns:a16="http://schemas.microsoft.com/office/drawing/2014/main" id="{ABB6DB68-7DB4-40CA-97AE-E436F270C79D}"/>
                  </a:ext>
                </a:extLst>
              </p:cNvPr>
              <p:cNvSpPr>
                <a:spLocks/>
              </p:cNvSpPr>
              <p:nvPr/>
            </p:nvSpPr>
            <p:spPr bwMode="auto">
              <a:xfrm>
                <a:off x="7328682" y="5518835"/>
                <a:ext cx="15778" cy="14200"/>
              </a:xfrm>
              <a:custGeom>
                <a:avLst/>
                <a:gdLst>
                  <a:gd name="T0" fmla="*/ 0 w 10"/>
                  <a:gd name="T1" fmla="*/ 4 h 9"/>
                  <a:gd name="T2" fmla="*/ 2 w 10"/>
                  <a:gd name="T3" fmla="*/ 4 h 9"/>
                  <a:gd name="T4" fmla="*/ 6 w 10"/>
                  <a:gd name="T5" fmla="*/ 8 h 9"/>
                  <a:gd name="T6" fmla="*/ 6 w 10"/>
                  <a:gd name="T7" fmla="*/ 8 h 9"/>
                  <a:gd name="T8" fmla="*/ 6 w 10"/>
                  <a:gd name="T9" fmla="*/ 2 h 9"/>
                  <a:gd name="T10" fmla="*/ 6 w 10"/>
                  <a:gd name="T11" fmla="*/ 0 h 9"/>
                  <a:gd name="T12" fmla="*/ 10 w 10"/>
                  <a:gd name="T13" fmla="*/ 6 h 9"/>
                  <a:gd name="T14" fmla="*/ 10 w 10"/>
                  <a:gd name="T15" fmla="*/ 8 h 9"/>
                  <a:gd name="T16" fmla="*/ 6 w 10"/>
                  <a:gd name="T17" fmla="*/ 2 h 9"/>
                  <a:gd name="T18" fmla="*/ 6 w 10"/>
                  <a:gd name="T19" fmla="*/ 2 h 9"/>
                  <a:gd name="T20" fmla="*/ 8 w 10"/>
                  <a:gd name="T21" fmla="*/ 8 h 9"/>
                  <a:gd name="T22" fmla="*/ 6 w 10"/>
                  <a:gd name="T23" fmla="*/ 9 h 9"/>
                  <a:gd name="T24" fmla="*/ 2 w 10"/>
                  <a:gd name="T25" fmla="*/ 4 h 9"/>
                  <a:gd name="T26" fmla="*/ 2 w 10"/>
                  <a:gd name="T27" fmla="*/ 4 h 9"/>
                  <a:gd name="T28" fmla="*/ 4 w 10"/>
                  <a:gd name="T29" fmla="*/ 9 h 9"/>
                  <a:gd name="T30" fmla="*/ 4 w 10"/>
                  <a:gd name="T31" fmla="*/ 9 h 9"/>
                  <a:gd name="T32" fmla="*/ 0 w 10"/>
                  <a:gd name="T33"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9">
                    <a:moveTo>
                      <a:pt x="0" y="4"/>
                    </a:moveTo>
                    <a:lnTo>
                      <a:pt x="2" y="4"/>
                    </a:lnTo>
                    <a:lnTo>
                      <a:pt x="6" y="8"/>
                    </a:lnTo>
                    <a:lnTo>
                      <a:pt x="6" y="8"/>
                    </a:lnTo>
                    <a:lnTo>
                      <a:pt x="6" y="2"/>
                    </a:lnTo>
                    <a:lnTo>
                      <a:pt x="6" y="0"/>
                    </a:lnTo>
                    <a:lnTo>
                      <a:pt x="10" y="6"/>
                    </a:lnTo>
                    <a:lnTo>
                      <a:pt x="10" y="8"/>
                    </a:lnTo>
                    <a:lnTo>
                      <a:pt x="6" y="2"/>
                    </a:lnTo>
                    <a:lnTo>
                      <a:pt x="6" y="2"/>
                    </a:lnTo>
                    <a:lnTo>
                      <a:pt x="8" y="8"/>
                    </a:lnTo>
                    <a:lnTo>
                      <a:pt x="6" y="9"/>
                    </a:lnTo>
                    <a:lnTo>
                      <a:pt x="2" y="4"/>
                    </a:lnTo>
                    <a:lnTo>
                      <a:pt x="2" y="4"/>
                    </a:lnTo>
                    <a:lnTo>
                      <a:pt x="4" y="9"/>
                    </a:lnTo>
                    <a:lnTo>
                      <a:pt x="4" y="9"/>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175">
                <a:extLst>
                  <a:ext uri="{FF2B5EF4-FFF2-40B4-BE49-F238E27FC236}">
                    <a16:creationId xmlns:a16="http://schemas.microsoft.com/office/drawing/2014/main" id="{14E93DF3-32AA-4940-8868-3E00AB306C92}"/>
                  </a:ext>
                </a:extLst>
              </p:cNvPr>
              <p:cNvSpPr>
                <a:spLocks/>
              </p:cNvSpPr>
              <p:nvPr/>
            </p:nvSpPr>
            <p:spPr bwMode="auto">
              <a:xfrm>
                <a:off x="7341305" y="5512524"/>
                <a:ext cx="9467" cy="12623"/>
              </a:xfrm>
              <a:custGeom>
                <a:avLst/>
                <a:gdLst>
                  <a:gd name="T0" fmla="*/ 4 w 6"/>
                  <a:gd name="T1" fmla="*/ 6 h 8"/>
                  <a:gd name="T2" fmla="*/ 0 w 6"/>
                  <a:gd name="T3" fmla="*/ 4 h 8"/>
                  <a:gd name="T4" fmla="*/ 0 w 6"/>
                  <a:gd name="T5" fmla="*/ 4 h 8"/>
                  <a:gd name="T6" fmla="*/ 4 w 6"/>
                  <a:gd name="T7" fmla="*/ 4 h 8"/>
                  <a:gd name="T8" fmla="*/ 2 w 6"/>
                  <a:gd name="T9" fmla="*/ 2 h 8"/>
                  <a:gd name="T10" fmla="*/ 4 w 6"/>
                  <a:gd name="T11" fmla="*/ 0 h 8"/>
                  <a:gd name="T12" fmla="*/ 4 w 6"/>
                  <a:gd name="T13" fmla="*/ 6 h 8"/>
                  <a:gd name="T14" fmla="*/ 6 w 6"/>
                  <a:gd name="T15" fmla="*/ 8 h 8"/>
                  <a:gd name="T16" fmla="*/ 6 w 6"/>
                  <a:gd name="T17" fmla="*/ 8 h 8"/>
                  <a:gd name="T18" fmla="*/ 4 w 6"/>
                  <a:gd name="T19"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6"/>
                    </a:moveTo>
                    <a:lnTo>
                      <a:pt x="0" y="4"/>
                    </a:lnTo>
                    <a:lnTo>
                      <a:pt x="0" y="4"/>
                    </a:lnTo>
                    <a:lnTo>
                      <a:pt x="4" y="4"/>
                    </a:lnTo>
                    <a:lnTo>
                      <a:pt x="2" y="2"/>
                    </a:lnTo>
                    <a:lnTo>
                      <a:pt x="4" y="0"/>
                    </a:lnTo>
                    <a:lnTo>
                      <a:pt x="4" y="6"/>
                    </a:lnTo>
                    <a:lnTo>
                      <a:pt x="6" y="8"/>
                    </a:lnTo>
                    <a:lnTo>
                      <a:pt x="6" y="8"/>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176">
                <a:extLst>
                  <a:ext uri="{FF2B5EF4-FFF2-40B4-BE49-F238E27FC236}">
                    <a16:creationId xmlns:a16="http://schemas.microsoft.com/office/drawing/2014/main" id="{405691DA-A21A-4A6F-9A66-FE7AC2132AF7}"/>
                  </a:ext>
                </a:extLst>
              </p:cNvPr>
              <p:cNvSpPr>
                <a:spLocks/>
              </p:cNvSpPr>
              <p:nvPr/>
            </p:nvSpPr>
            <p:spPr bwMode="auto">
              <a:xfrm>
                <a:off x="7350772" y="5506213"/>
                <a:ext cx="12623" cy="12623"/>
              </a:xfrm>
              <a:custGeom>
                <a:avLst/>
                <a:gdLst>
                  <a:gd name="T0" fmla="*/ 2 w 4"/>
                  <a:gd name="T1" fmla="*/ 0 h 4"/>
                  <a:gd name="T2" fmla="*/ 1 w 4"/>
                  <a:gd name="T3" fmla="*/ 1 h 4"/>
                  <a:gd name="T4" fmla="*/ 1 w 4"/>
                  <a:gd name="T5" fmla="*/ 1 h 4"/>
                  <a:gd name="T6" fmla="*/ 4 w 4"/>
                  <a:gd name="T7" fmla="*/ 2 h 4"/>
                  <a:gd name="T8" fmla="*/ 4 w 4"/>
                  <a:gd name="T9" fmla="*/ 3 h 4"/>
                  <a:gd name="T10" fmla="*/ 3 w 4"/>
                  <a:gd name="T11" fmla="*/ 4 h 4"/>
                  <a:gd name="T12" fmla="*/ 2 w 4"/>
                  <a:gd name="T13" fmla="*/ 4 h 4"/>
                  <a:gd name="T14" fmla="*/ 3 w 4"/>
                  <a:gd name="T15" fmla="*/ 3 h 4"/>
                  <a:gd name="T16" fmla="*/ 3 w 4"/>
                  <a:gd name="T17" fmla="*/ 2 h 4"/>
                  <a:gd name="T18" fmla="*/ 1 w 4"/>
                  <a:gd name="T19" fmla="*/ 2 h 4"/>
                  <a:gd name="T20" fmla="*/ 1 w 4"/>
                  <a:gd name="T21" fmla="*/ 0 h 4"/>
                  <a:gd name="T22" fmla="*/ 2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0"/>
                    </a:moveTo>
                    <a:cubicBezTo>
                      <a:pt x="2" y="0"/>
                      <a:pt x="2" y="1"/>
                      <a:pt x="1" y="1"/>
                    </a:cubicBezTo>
                    <a:cubicBezTo>
                      <a:pt x="1" y="1"/>
                      <a:pt x="1" y="1"/>
                      <a:pt x="1" y="1"/>
                    </a:cubicBezTo>
                    <a:cubicBezTo>
                      <a:pt x="2" y="2"/>
                      <a:pt x="3" y="1"/>
                      <a:pt x="4" y="2"/>
                    </a:cubicBezTo>
                    <a:cubicBezTo>
                      <a:pt x="4" y="2"/>
                      <a:pt x="4" y="3"/>
                      <a:pt x="4" y="3"/>
                    </a:cubicBezTo>
                    <a:cubicBezTo>
                      <a:pt x="3" y="4"/>
                      <a:pt x="3" y="4"/>
                      <a:pt x="3" y="4"/>
                    </a:cubicBezTo>
                    <a:cubicBezTo>
                      <a:pt x="2" y="4"/>
                      <a:pt x="2" y="4"/>
                      <a:pt x="2" y="4"/>
                    </a:cubicBezTo>
                    <a:cubicBezTo>
                      <a:pt x="3" y="3"/>
                      <a:pt x="3" y="3"/>
                      <a:pt x="3" y="3"/>
                    </a:cubicBezTo>
                    <a:cubicBezTo>
                      <a:pt x="3" y="3"/>
                      <a:pt x="4" y="3"/>
                      <a:pt x="3" y="2"/>
                    </a:cubicBezTo>
                    <a:cubicBezTo>
                      <a:pt x="3" y="2"/>
                      <a:pt x="2" y="3"/>
                      <a:pt x="1" y="2"/>
                    </a:cubicBezTo>
                    <a:cubicBezTo>
                      <a:pt x="0" y="2"/>
                      <a:pt x="1" y="1"/>
                      <a:pt x="1" y="0"/>
                    </a:cubicBezTo>
                    <a:cubicBezTo>
                      <a:pt x="1" y="0"/>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177">
                <a:extLst>
                  <a:ext uri="{FF2B5EF4-FFF2-40B4-BE49-F238E27FC236}">
                    <a16:creationId xmlns:a16="http://schemas.microsoft.com/office/drawing/2014/main" id="{6F92262C-5F3F-45ED-BDC7-BE351E58227D}"/>
                  </a:ext>
                </a:extLst>
              </p:cNvPr>
              <p:cNvSpPr>
                <a:spLocks/>
              </p:cNvSpPr>
              <p:nvPr/>
            </p:nvSpPr>
            <p:spPr bwMode="auto">
              <a:xfrm>
                <a:off x="7357083" y="5499901"/>
                <a:ext cx="12623" cy="12623"/>
              </a:xfrm>
              <a:custGeom>
                <a:avLst/>
                <a:gdLst>
                  <a:gd name="T0" fmla="*/ 2 w 8"/>
                  <a:gd name="T1" fmla="*/ 2 h 8"/>
                  <a:gd name="T2" fmla="*/ 0 w 8"/>
                  <a:gd name="T3" fmla="*/ 4 h 8"/>
                  <a:gd name="T4" fmla="*/ 0 w 8"/>
                  <a:gd name="T5" fmla="*/ 4 h 8"/>
                  <a:gd name="T6" fmla="*/ 4 w 8"/>
                  <a:gd name="T7" fmla="*/ 0 h 8"/>
                  <a:gd name="T8" fmla="*/ 4 w 8"/>
                  <a:gd name="T9" fmla="*/ 0 h 8"/>
                  <a:gd name="T10" fmla="*/ 4 w 8"/>
                  <a:gd name="T11" fmla="*/ 2 h 8"/>
                  <a:gd name="T12" fmla="*/ 8 w 8"/>
                  <a:gd name="T13" fmla="*/ 6 h 8"/>
                  <a:gd name="T14" fmla="*/ 6 w 8"/>
                  <a:gd name="T15" fmla="*/ 8 h 8"/>
                  <a:gd name="T16" fmla="*/ 2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2" y="2"/>
                    </a:moveTo>
                    <a:lnTo>
                      <a:pt x="0" y="4"/>
                    </a:lnTo>
                    <a:lnTo>
                      <a:pt x="0" y="4"/>
                    </a:lnTo>
                    <a:lnTo>
                      <a:pt x="4" y="0"/>
                    </a:lnTo>
                    <a:lnTo>
                      <a:pt x="4" y="0"/>
                    </a:lnTo>
                    <a:lnTo>
                      <a:pt x="4" y="2"/>
                    </a:lnTo>
                    <a:lnTo>
                      <a:pt x="8" y="6"/>
                    </a:lnTo>
                    <a:lnTo>
                      <a:pt x="6" y="8"/>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178">
                <a:extLst>
                  <a:ext uri="{FF2B5EF4-FFF2-40B4-BE49-F238E27FC236}">
                    <a16:creationId xmlns:a16="http://schemas.microsoft.com/office/drawing/2014/main" id="{069D9175-36EC-4B74-8BA0-02ABBD2F48F0}"/>
                  </a:ext>
                </a:extLst>
              </p:cNvPr>
              <p:cNvSpPr>
                <a:spLocks noEditPoints="1"/>
              </p:cNvSpPr>
              <p:nvPr/>
            </p:nvSpPr>
            <p:spPr bwMode="auto">
              <a:xfrm>
                <a:off x="7363395" y="5493590"/>
                <a:ext cx="14201" cy="12623"/>
              </a:xfrm>
              <a:custGeom>
                <a:avLst/>
                <a:gdLst>
                  <a:gd name="T0" fmla="*/ 0 w 5"/>
                  <a:gd name="T1" fmla="*/ 2 h 4"/>
                  <a:gd name="T2" fmla="*/ 1 w 5"/>
                  <a:gd name="T3" fmla="*/ 1 h 4"/>
                  <a:gd name="T4" fmla="*/ 3 w 5"/>
                  <a:gd name="T5" fmla="*/ 1 h 4"/>
                  <a:gd name="T6" fmla="*/ 3 w 5"/>
                  <a:gd name="T7" fmla="*/ 2 h 4"/>
                  <a:gd name="T8" fmla="*/ 3 w 5"/>
                  <a:gd name="T9" fmla="*/ 2 h 4"/>
                  <a:gd name="T10" fmla="*/ 4 w 5"/>
                  <a:gd name="T11" fmla="*/ 2 h 4"/>
                  <a:gd name="T12" fmla="*/ 5 w 5"/>
                  <a:gd name="T13" fmla="*/ 2 h 4"/>
                  <a:gd name="T14" fmla="*/ 4 w 5"/>
                  <a:gd name="T15" fmla="*/ 3 h 4"/>
                  <a:gd name="T16" fmla="*/ 4 w 5"/>
                  <a:gd name="T17" fmla="*/ 2 h 4"/>
                  <a:gd name="T18" fmla="*/ 2 w 5"/>
                  <a:gd name="T19" fmla="*/ 2 h 4"/>
                  <a:gd name="T20" fmla="*/ 2 w 5"/>
                  <a:gd name="T21" fmla="*/ 3 h 4"/>
                  <a:gd name="T22" fmla="*/ 3 w 5"/>
                  <a:gd name="T23" fmla="*/ 4 h 4"/>
                  <a:gd name="T24" fmla="*/ 3 w 5"/>
                  <a:gd name="T25" fmla="*/ 4 h 4"/>
                  <a:gd name="T26" fmla="*/ 0 w 5"/>
                  <a:gd name="T27" fmla="*/ 2 h 4"/>
                  <a:gd name="T28" fmla="*/ 2 w 5"/>
                  <a:gd name="T29" fmla="*/ 2 h 4"/>
                  <a:gd name="T30" fmla="*/ 2 w 5"/>
                  <a:gd name="T31" fmla="*/ 2 h 4"/>
                  <a:gd name="T32" fmla="*/ 2 w 5"/>
                  <a:gd name="T33" fmla="*/ 1 h 4"/>
                  <a:gd name="T34" fmla="*/ 1 w 5"/>
                  <a:gd name="T35" fmla="*/ 1 h 4"/>
                  <a:gd name="T36" fmla="*/ 1 w 5"/>
                  <a:gd name="T37" fmla="*/ 1 h 4"/>
                  <a:gd name="T38" fmla="*/ 2 w 5"/>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0" y="2"/>
                    </a:moveTo>
                    <a:cubicBezTo>
                      <a:pt x="1" y="1"/>
                      <a:pt x="1" y="1"/>
                      <a:pt x="1" y="1"/>
                    </a:cubicBezTo>
                    <a:cubicBezTo>
                      <a:pt x="1" y="0"/>
                      <a:pt x="2" y="0"/>
                      <a:pt x="3" y="1"/>
                    </a:cubicBezTo>
                    <a:cubicBezTo>
                      <a:pt x="3" y="1"/>
                      <a:pt x="3" y="1"/>
                      <a:pt x="3" y="2"/>
                    </a:cubicBezTo>
                    <a:cubicBezTo>
                      <a:pt x="3" y="2"/>
                      <a:pt x="3" y="2"/>
                      <a:pt x="3" y="2"/>
                    </a:cubicBezTo>
                    <a:cubicBezTo>
                      <a:pt x="3" y="1"/>
                      <a:pt x="3" y="2"/>
                      <a:pt x="4" y="2"/>
                    </a:cubicBezTo>
                    <a:cubicBezTo>
                      <a:pt x="5" y="2"/>
                      <a:pt x="5" y="2"/>
                      <a:pt x="5" y="2"/>
                    </a:cubicBezTo>
                    <a:cubicBezTo>
                      <a:pt x="4" y="3"/>
                      <a:pt x="4" y="3"/>
                      <a:pt x="4" y="3"/>
                    </a:cubicBezTo>
                    <a:cubicBezTo>
                      <a:pt x="4" y="2"/>
                      <a:pt x="4" y="2"/>
                      <a:pt x="4" y="2"/>
                    </a:cubicBezTo>
                    <a:cubicBezTo>
                      <a:pt x="3" y="2"/>
                      <a:pt x="3" y="2"/>
                      <a:pt x="2" y="2"/>
                    </a:cubicBezTo>
                    <a:cubicBezTo>
                      <a:pt x="2" y="3"/>
                      <a:pt x="2" y="3"/>
                      <a:pt x="2" y="3"/>
                    </a:cubicBezTo>
                    <a:cubicBezTo>
                      <a:pt x="3" y="4"/>
                      <a:pt x="3" y="4"/>
                      <a:pt x="3" y="4"/>
                    </a:cubicBezTo>
                    <a:cubicBezTo>
                      <a:pt x="3" y="4"/>
                      <a:pt x="3" y="4"/>
                      <a:pt x="3" y="4"/>
                    </a:cubicBezTo>
                    <a:lnTo>
                      <a:pt x="0" y="2"/>
                    </a:lnTo>
                    <a:close/>
                    <a:moveTo>
                      <a:pt x="2" y="2"/>
                    </a:moveTo>
                    <a:cubicBezTo>
                      <a:pt x="2" y="2"/>
                      <a:pt x="2" y="2"/>
                      <a:pt x="2" y="2"/>
                    </a:cubicBezTo>
                    <a:cubicBezTo>
                      <a:pt x="2" y="2"/>
                      <a:pt x="2" y="1"/>
                      <a:pt x="2" y="1"/>
                    </a:cubicBezTo>
                    <a:cubicBezTo>
                      <a:pt x="2" y="1"/>
                      <a:pt x="1" y="1"/>
                      <a:pt x="1" y="1"/>
                    </a:cubicBezTo>
                    <a:cubicBezTo>
                      <a:pt x="1" y="1"/>
                      <a:pt x="1" y="1"/>
                      <a:pt x="1"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179">
                <a:extLst>
                  <a:ext uri="{FF2B5EF4-FFF2-40B4-BE49-F238E27FC236}">
                    <a16:creationId xmlns:a16="http://schemas.microsoft.com/office/drawing/2014/main" id="{CAEBE2B4-BE1F-4AB6-990E-C90FD8F55EC5}"/>
                  </a:ext>
                </a:extLst>
              </p:cNvPr>
              <p:cNvSpPr>
                <a:spLocks/>
              </p:cNvSpPr>
              <p:nvPr/>
            </p:nvSpPr>
            <p:spPr bwMode="auto">
              <a:xfrm>
                <a:off x="7369706" y="5487279"/>
                <a:ext cx="11045" cy="12623"/>
              </a:xfrm>
              <a:custGeom>
                <a:avLst/>
                <a:gdLst>
                  <a:gd name="T0" fmla="*/ 0 w 7"/>
                  <a:gd name="T1" fmla="*/ 2 h 8"/>
                  <a:gd name="T2" fmla="*/ 3 w 7"/>
                  <a:gd name="T3" fmla="*/ 0 h 8"/>
                  <a:gd name="T4" fmla="*/ 3 w 7"/>
                  <a:gd name="T5" fmla="*/ 0 h 8"/>
                  <a:gd name="T6" fmla="*/ 1 w 7"/>
                  <a:gd name="T7" fmla="*/ 2 h 8"/>
                  <a:gd name="T8" fmla="*/ 3 w 7"/>
                  <a:gd name="T9" fmla="*/ 4 h 8"/>
                  <a:gd name="T10" fmla="*/ 5 w 7"/>
                  <a:gd name="T11" fmla="*/ 2 h 8"/>
                  <a:gd name="T12" fmla="*/ 5 w 7"/>
                  <a:gd name="T13" fmla="*/ 2 h 8"/>
                  <a:gd name="T14" fmla="*/ 3 w 7"/>
                  <a:gd name="T15" fmla="*/ 4 h 8"/>
                  <a:gd name="T16" fmla="*/ 5 w 7"/>
                  <a:gd name="T17" fmla="*/ 6 h 8"/>
                  <a:gd name="T18" fmla="*/ 7 w 7"/>
                  <a:gd name="T19" fmla="*/ 4 h 8"/>
                  <a:gd name="T20" fmla="*/ 7 w 7"/>
                  <a:gd name="T21" fmla="*/ 4 h 8"/>
                  <a:gd name="T22" fmla="*/ 5 w 7"/>
                  <a:gd name="T23" fmla="*/ 8 h 8"/>
                  <a:gd name="T24" fmla="*/ 0 w 7"/>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8">
                    <a:moveTo>
                      <a:pt x="0" y="2"/>
                    </a:moveTo>
                    <a:lnTo>
                      <a:pt x="3" y="0"/>
                    </a:lnTo>
                    <a:lnTo>
                      <a:pt x="3" y="0"/>
                    </a:lnTo>
                    <a:lnTo>
                      <a:pt x="1" y="2"/>
                    </a:lnTo>
                    <a:lnTo>
                      <a:pt x="3" y="4"/>
                    </a:lnTo>
                    <a:lnTo>
                      <a:pt x="5" y="2"/>
                    </a:lnTo>
                    <a:lnTo>
                      <a:pt x="5" y="2"/>
                    </a:lnTo>
                    <a:lnTo>
                      <a:pt x="3" y="4"/>
                    </a:lnTo>
                    <a:lnTo>
                      <a:pt x="5" y="6"/>
                    </a:lnTo>
                    <a:lnTo>
                      <a:pt x="7" y="4"/>
                    </a:lnTo>
                    <a:lnTo>
                      <a:pt x="7" y="4"/>
                    </a:lnTo>
                    <a:lnTo>
                      <a:pt x="5" y="8"/>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180">
                <a:extLst>
                  <a:ext uri="{FF2B5EF4-FFF2-40B4-BE49-F238E27FC236}">
                    <a16:creationId xmlns:a16="http://schemas.microsoft.com/office/drawing/2014/main" id="{E3DBF517-B785-43A1-A3EF-F01EF11EE5CB}"/>
                  </a:ext>
                </a:extLst>
              </p:cNvPr>
              <p:cNvSpPr>
                <a:spLocks/>
              </p:cNvSpPr>
              <p:nvPr/>
            </p:nvSpPr>
            <p:spPr bwMode="auto">
              <a:xfrm>
                <a:off x="7374440" y="5477812"/>
                <a:ext cx="12623" cy="12623"/>
              </a:xfrm>
              <a:custGeom>
                <a:avLst/>
                <a:gdLst>
                  <a:gd name="T0" fmla="*/ 0 w 8"/>
                  <a:gd name="T1" fmla="*/ 4 h 8"/>
                  <a:gd name="T2" fmla="*/ 0 w 8"/>
                  <a:gd name="T3" fmla="*/ 4 h 8"/>
                  <a:gd name="T4" fmla="*/ 6 w 8"/>
                  <a:gd name="T5" fmla="*/ 4 h 8"/>
                  <a:gd name="T6" fmla="*/ 6 w 8"/>
                  <a:gd name="T7" fmla="*/ 4 h 8"/>
                  <a:gd name="T8" fmla="*/ 2 w 8"/>
                  <a:gd name="T9" fmla="*/ 2 h 8"/>
                  <a:gd name="T10" fmla="*/ 2 w 8"/>
                  <a:gd name="T11" fmla="*/ 0 h 8"/>
                  <a:gd name="T12" fmla="*/ 8 w 8"/>
                  <a:gd name="T13" fmla="*/ 4 h 8"/>
                  <a:gd name="T14" fmla="*/ 8 w 8"/>
                  <a:gd name="T15" fmla="*/ 6 h 8"/>
                  <a:gd name="T16" fmla="*/ 2 w 8"/>
                  <a:gd name="T17" fmla="*/ 4 h 8"/>
                  <a:gd name="T18" fmla="*/ 2 w 8"/>
                  <a:gd name="T19" fmla="*/ 4 h 8"/>
                  <a:gd name="T20" fmla="*/ 6 w 8"/>
                  <a:gd name="T21" fmla="*/ 8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4"/>
                    </a:lnTo>
                    <a:lnTo>
                      <a:pt x="6" y="4"/>
                    </a:lnTo>
                    <a:lnTo>
                      <a:pt x="6" y="4"/>
                    </a:lnTo>
                    <a:lnTo>
                      <a:pt x="2" y="2"/>
                    </a:lnTo>
                    <a:lnTo>
                      <a:pt x="2" y="0"/>
                    </a:lnTo>
                    <a:lnTo>
                      <a:pt x="8" y="4"/>
                    </a:lnTo>
                    <a:lnTo>
                      <a:pt x="8" y="6"/>
                    </a:lnTo>
                    <a:lnTo>
                      <a:pt x="2" y="4"/>
                    </a:lnTo>
                    <a:lnTo>
                      <a:pt x="2" y="4"/>
                    </a:lnTo>
                    <a:lnTo>
                      <a:pt x="6" y="8"/>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181">
                <a:extLst>
                  <a:ext uri="{FF2B5EF4-FFF2-40B4-BE49-F238E27FC236}">
                    <a16:creationId xmlns:a16="http://schemas.microsoft.com/office/drawing/2014/main" id="{20392D48-7A80-4C19-AAE6-5DA269078EC0}"/>
                  </a:ext>
                </a:extLst>
              </p:cNvPr>
              <p:cNvSpPr>
                <a:spLocks/>
              </p:cNvSpPr>
              <p:nvPr/>
            </p:nvSpPr>
            <p:spPr bwMode="auto">
              <a:xfrm>
                <a:off x="7380751" y="5468344"/>
                <a:ext cx="12623" cy="12623"/>
              </a:xfrm>
              <a:custGeom>
                <a:avLst/>
                <a:gdLst>
                  <a:gd name="T0" fmla="*/ 4 w 4"/>
                  <a:gd name="T1" fmla="*/ 2 h 4"/>
                  <a:gd name="T2" fmla="*/ 4 w 4"/>
                  <a:gd name="T3" fmla="*/ 3 h 4"/>
                  <a:gd name="T4" fmla="*/ 1 w 4"/>
                  <a:gd name="T5" fmla="*/ 3 h 4"/>
                  <a:gd name="T6" fmla="*/ 0 w 4"/>
                  <a:gd name="T7" fmla="*/ 1 h 4"/>
                  <a:gd name="T8" fmla="*/ 2 w 4"/>
                  <a:gd name="T9" fmla="*/ 1 h 4"/>
                  <a:gd name="T10" fmla="*/ 2 w 4"/>
                  <a:gd name="T11" fmla="*/ 1 h 4"/>
                  <a:gd name="T12" fmla="*/ 1 w 4"/>
                  <a:gd name="T13" fmla="*/ 1 h 4"/>
                  <a:gd name="T14" fmla="*/ 2 w 4"/>
                  <a:gd name="T15" fmla="*/ 3 h 4"/>
                  <a:gd name="T16" fmla="*/ 4 w 4"/>
                  <a:gd name="T17" fmla="*/ 3 h 4"/>
                  <a:gd name="T18" fmla="*/ 4 w 4"/>
                  <a:gd name="T19" fmla="*/ 2 h 4"/>
                  <a:gd name="T20" fmla="*/ 3 w 4"/>
                  <a:gd name="T21" fmla="*/ 2 h 4"/>
                  <a:gd name="T22" fmla="*/ 2 w 4"/>
                  <a:gd name="T23" fmla="*/ 2 h 4"/>
                  <a:gd name="T24" fmla="*/ 2 w 4"/>
                  <a:gd name="T25" fmla="*/ 2 h 4"/>
                  <a:gd name="T26" fmla="*/ 2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3"/>
                      <a:pt x="0" y="2"/>
                      <a:pt x="0" y="1"/>
                    </a:cubicBezTo>
                    <a:cubicBezTo>
                      <a:pt x="1" y="1"/>
                      <a:pt x="1" y="0"/>
                      <a:pt x="2" y="1"/>
                    </a:cubicBezTo>
                    <a:cubicBezTo>
                      <a:pt x="2" y="1"/>
                      <a:pt x="2" y="1"/>
                      <a:pt x="2" y="1"/>
                    </a:cubicBezTo>
                    <a:cubicBezTo>
                      <a:pt x="1" y="1"/>
                      <a:pt x="1" y="1"/>
                      <a:pt x="1" y="1"/>
                    </a:cubicBezTo>
                    <a:cubicBezTo>
                      <a:pt x="0" y="2"/>
                      <a:pt x="1" y="3"/>
                      <a:pt x="2" y="3"/>
                    </a:cubicBezTo>
                    <a:cubicBezTo>
                      <a:pt x="2" y="3"/>
                      <a:pt x="3" y="3"/>
                      <a:pt x="4" y="3"/>
                    </a:cubicBezTo>
                    <a:cubicBezTo>
                      <a:pt x="4" y="3"/>
                      <a:pt x="4" y="2"/>
                      <a:pt x="4" y="2"/>
                    </a:cubicBezTo>
                    <a:cubicBezTo>
                      <a:pt x="3" y="2"/>
                      <a:pt x="3" y="2"/>
                      <a:pt x="3" y="2"/>
                    </a:cubicBezTo>
                    <a:cubicBezTo>
                      <a:pt x="2" y="2"/>
                      <a:pt x="2" y="2"/>
                      <a:pt x="2" y="2"/>
                    </a:cubicBezTo>
                    <a:cubicBezTo>
                      <a:pt x="2" y="2"/>
                      <a:pt x="2" y="2"/>
                      <a:pt x="2" y="2"/>
                    </a:cubicBezTo>
                    <a:cubicBezTo>
                      <a:pt x="2" y="1"/>
                      <a:pt x="2" y="1"/>
                      <a:pt x="2"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182">
                <a:extLst>
                  <a:ext uri="{FF2B5EF4-FFF2-40B4-BE49-F238E27FC236}">
                    <a16:creationId xmlns:a16="http://schemas.microsoft.com/office/drawing/2014/main" id="{4E9B3F16-BA3B-4F2C-8378-FA4ECC9D35BE}"/>
                  </a:ext>
                </a:extLst>
              </p:cNvPr>
              <p:cNvSpPr>
                <a:spLocks/>
              </p:cNvSpPr>
              <p:nvPr/>
            </p:nvSpPr>
            <p:spPr bwMode="auto">
              <a:xfrm>
                <a:off x="7383907" y="5462033"/>
                <a:ext cx="12623" cy="9467"/>
              </a:xfrm>
              <a:custGeom>
                <a:avLst/>
                <a:gdLst>
                  <a:gd name="T0" fmla="*/ 2 w 8"/>
                  <a:gd name="T1" fmla="*/ 2 h 6"/>
                  <a:gd name="T2" fmla="*/ 2 w 8"/>
                  <a:gd name="T3" fmla="*/ 4 h 6"/>
                  <a:gd name="T4" fmla="*/ 0 w 8"/>
                  <a:gd name="T5" fmla="*/ 4 h 6"/>
                  <a:gd name="T6" fmla="*/ 2 w 8"/>
                  <a:gd name="T7" fmla="*/ 0 h 6"/>
                  <a:gd name="T8" fmla="*/ 4 w 8"/>
                  <a:gd name="T9" fmla="*/ 0 h 6"/>
                  <a:gd name="T10" fmla="*/ 2 w 8"/>
                  <a:gd name="T11" fmla="*/ 2 h 6"/>
                  <a:gd name="T12" fmla="*/ 8 w 8"/>
                  <a:gd name="T13" fmla="*/ 4 h 6"/>
                  <a:gd name="T14" fmla="*/ 8 w 8"/>
                  <a:gd name="T15" fmla="*/ 6 h 6"/>
                  <a:gd name="T16" fmla="*/ 2 w 8"/>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2"/>
                    </a:moveTo>
                    <a:lnTo>
                      <a:pt x="2" y="4"/>
                    </a:lnTo>
                    <a:lnTo>
                      <a:pt x="0" y="4"/>
                    </a:lnTo>
                    <a:lnTo>
                      <a:pt x="2" y="0"/>
                    </a:lnTo>
                    <a:lnTo>
                      <a:pt x="4" y="0"/>
                    </a:lnTo>
                    <a:lnTo>
                      <a:pt x="2" y="2"/>
                    </a:lnTo>
                    <a:lnTo>
                      <a:pt x="8" y="4"/>
                    </a:lnTo>
                    <a:lnTo>
                      <a:pt x="8" y="6"/>
                    </a:ln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183">
                <a:extLst>
                  <a:ext uri="{FF2B5EF4-FFF2-40B4-BE49-F238E27FC236}">
                    <a16:creationId xmlns:a16="http://schemas.microsoft.com/office/drawing/2014/main" id="{4C1076AD-6842-4B46-9347-EDC5D9BD04ED}"/>
                  </a:ext>
                </a:extLst>
              </p:cNvPr>
              <p:cNvSpPr>
                <a:spLocks/>
              </p:cNvSpPr>
              <p:nvPr/>
            </p:nvSpPr>
            <p:spPr bwMode="auto">
              <a:xfrm>
                <a:off x="7387063" y="5452566"/>
                <a:ext cx="15778" cy="12623"/>
              </a:xfrm>
              <a:custGeom>
                <a:avLst/>
                <a:gdLst>
                  <a:gd name="T0" fmla="*/ 0 w 10"/>
                  <a:gd name="T1" fmla="*/ 4 h 8"/>
                  <a:gd name="T2" fmla="*/ 2 w 10"/>
                  <a:gd name="T3" fmla="*/ 4 h 8"/>
                  <a:gd name="T4" fmla="*/ 4 w 10"/>
                  <a:gd name="T5" fmla="*/ 4 h 8"/>
                  <a:gd name="T6" fmla="*/ 6 w 10"/>
                  <a:gd name="T7" fmla="*/ 2 h 8"/>
                  <a:gd name="T8" fmla="*/ 2 w 10"/>
                  <a:gd name="T9" fmla="*/ 2 h 8"/>
                  <a:gd name="T10" fmla="*/ 2 w 10"/>
                  <a:gd name="T11" fmla="*/ 0 h 8"/>
                  <a:gd name="T12" fmla="*/ 10 w 10"/>
                  <a:gd name="T13" fmla="*/ 2 h 8"/>
                  <a:gd name="T14" fmla="*/ 10 w 10"/>
                  <a:gd name="T15" fmla="*/ 4 h 8"/>
                  <a:gd name="T16" fmla="*/ 6 w 10"/>
                  <a:gd name="T17" fmla="*/ 2 h 8"/>
                  <a:gd name="T18" fmla="*/ 6 w 10"/>
                  <a:gd name="T19" fmla="*/ 4 h 8"/>
                  <a:gd name="T20" fmla="*/ 8 w 10"/>
                  <a:gd name="T21" fmla="*/ 6 h 8"/>
                  <a:gd name="T22" fmla="*/ 8 w 10"/>
                  <a:gd name="T23" fmla="*/ 8 h 8"/>
                  <a:gd name="T24" fmla="*/ 0 w 10"/>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4"/>
                    </a:moveTo>
                    <a:lnTo>
                      <a:pt x="2" y="4"/>
                    </a:lnTo>
                    <a:lnTo>
                      <a:pt x="4" y="4"/>
                    </a:lnTo>
                    <a:lnTo>
                      <a:pt x="6" y="2"/>
                    </a:lnTo>
                    <a:lnTo>
                      <a:pt x="2" y="2"/>
                    </a:lnTo>
                    <a:lnTo>
                      <a:pt x="2" y="0"/>
                    </a:lnTo>
                    <a:lnTo>
                      <a:pt x="10" y="2"/>
                    </a:lnTo>
                    <a:lnTo>
                      <a:pt x="10" y="4"/>
                    </a:lnTo>
                    <a:lnTo>
                      <a:pt x="6" y="2"/>
                    </a:lnTo>
                    <a:lnTo>
                      <a:pt x="6" y="4"/>
                    </a:lnTo>
                    <a:lnTo>
                      <a:pt x="8" y="6"/>
                    </a:lnTo>
                    <a:lnTo>
                      <a:pt x="8"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Line 184">
                <a:extLst>
                  <a:ext uri="{FF2B5EF4-FFF2-40B4-BE49-F238E27FC236}">
                    <a16:creationId xmlns:a16="http://schemas.microsoft.com/office/drawing/2014/main" id="{CA44E82E-3F29-46FA-AE53-BB5BC5FCE893}"/>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Line 185">
                <a:extLst>
                  <a:ext uri="{FF2B5EF4-FFF2-40B4-BE49-F238E27FC236}">
                    <a16:creationId xmlns:a16="http://schemas.microsoft.com/office/drawing/2014/main" id="{5068AEE0-C488-4E57-8247-EDF0F7C76F1B}"/>
                  </a:ext>
                </a:extLst>
              </p:cNvPr>
              <p:cNvSpPr>
                <a:spLocks noChangeShapeType="1"/>
              </p:cNvSpPr>
              <p:nvPr/>
            </p:nvSpPr>
            <p:spPr bwMode="auto">
              <a:xfrm>
                <a:off x="7275035" y="54304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186">
                <a:extLst>
                  <a:ext uri="{FF2B5EF4-FFF2-40B4-BE49-F238E27FC236}">
                    <a16:creationId xmlns:a16="http://schemas.microsoft.com/office/drawing/2014/main" id="{6FBABAD6-3DF6-4BA0-849E-9E37C002DBCB}"/>
                  </a:ext>
                </a:extLst>
              </p:cNvPr>
              <p:cNvSpPr>
                <a:spLocks/>
              </p:cNvSpPr>
              <p:nvPr/>
            </p:nvSpPr>
            <p:spPr bwMode="auto">
              <a:xfrm>
                <a:off x="7161430" y="5375251"/>
                <a:ext cx="1578" cy="6311"/>
              </a:xfrm>
              <a:custGeom>
                <a:avLst/>
                <a:gdLst>
                  <a:gd name="T0" fmla="*/ 1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1" y="2"/>
                    </a:moveTo>
                    <a:cubicBezTo>
                      <a:pt x="1" y="2"/>
                      <a:pt x="1"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Line 187">
                <a:extLst>
                  <a:ext uri="{FF2B5EF4-FFF2-40B4-BE49-F238E27FC236}">
                    <a16:creationId xmlns:a16="http://schemas.microsoft.com/office/drawing/2014/main" id="{C658E92C-B741-4F27-BF76-F77D07492BB3}"/>
                  </a:ext>
                </a:extLst>
              </p:cNvPr>
              <p:cNvSpPr>
                <a:spLocks noChangeShapeType="1"/>
              </p:cNvSpPr>
              <p:nvPr/>
            </p:nvSpPr>
            <p:spPr bwMode="auto">
              <a:xfrm flipH="1" flipV="1">
                <a:off x="7161430" y="5378407"/>
                <a:ext cx="1578"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188">
                <a:extLst>
                  <a:ext uri="{FF2B5EF4-FFF2-40B4-BE49-F238E27FC236}">
                    <a16:creationId xmlns:a16="http://schemas.microsoft.com/office/drawing/2014/main" id="{741D2040-482C-4B97-981D-370E083CE6C3}"/>
                  </a:ext>
                </a:extLst>
              </p:cNvPr>
              <p:cNvSpPr>
                <a:spLocks/>
              </p:cNvSpPr>
              <p:nvPr/>
            </p:nvSpPr>
            <p:spPr bwMode="auto">
              <a:xfrm>
                <a:off x="7158275" y="5378407"/>
                <a:ext cx="3156" cy="3156"/>
              </a:xfrm>
              <a:custGeom>
                <a:avLst/>
                <a:gdLst>
                  <a:gd name="T0" fmla="*/ 1 w 1"/>
                  <a:gd name="T1" fmla="*/ 1 h 1"/>
                  <a:gd name="T2" fmla="*/ 1 w 1"/>
                  <a:gd name="T3" fmla="*/ 1 h 1"/>
                  <a:gd name="T4" fmla="*/ 0 w 1"/>
                  <a:gd name="T5" fmla="*/ 0 h 1"/>
                </a:gdLst>
                <a:ahLst/>
                <a:cxnLst>
                  <a:cxn ang="0">
                    <a:pos x="T0" y="T1"/>
                  </a:cxn>
                  <a:cxn ang="0">
                    <a:pos x="T2" y="T3"/>
                  </a:cxn>
                  <a:cxn ang="0">
                    <a:pos x="T4" y="T5"/>
                  </a:cxn>
                </a:cxnLst>
                <a:rect l="0" t="0" r="r" b="b"/>
                <a:pathLst>
                  <a:path w="1" h="1">
                    <a:moveTo>
                      <a:pt x="1" y="1"/>
                    </a:moveTo>
                    <a:cubicBezTo>
                      <a:pt x="1" y="1"/>
                      <a:pt x="1" y="1"/>
                      <a:pt x="1" y="1"/>
                    </a:cubicBez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Line 189">
                <a:extLst>
                  <a:ext uri="{FF2B5EF4-FFF2-40B4-BE49-F238E27FC236}">
                    <a16:creationId xmlns:a16="http://schemas.microsoft.com/office/drawing/2014/main" id="{234CB234-85AA-4999-9C50-1A973643E3FD}"/>
                  </a:ext>
                </a:extLst>
              </p:cNvPr>
              <p:cNvSpPr>
                <a:spLocks noChangeShapeType="1"/>
              </p:cNvSpPr>
              <p:nvPr/>
            </p:nvSpPr>
            <p:spPr bwMode="auto">
              <a:xfrm flipH="1" flipV="1">
                <a:off x="7155119" y="538156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190">
                <a:extLst>
                  <a:ext uri="{FF2B5EF4-FFF2-40B4-BE49-F238E27FC236}">
                    <a16:creationId xmlns:a16="http://schemas.microsoft.com/office/drawing/2014/main" id="{DEC99108-0B5B-42F8-ADBA-FD1675188CFE}"/>
                  </a:ext>
                </a:extLst>
              </p:cNvPr>
              <p:cNvSpPr>
                <a:spLocks/>
              </p:cNvSpPr>
              <p:nvPr/>
            </p:nvSpPr>
            <p:spPr bwMode="auto">
              <a:xfrm>
                <a:off x="7158275" y="5381562"/>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191">
                <a:extLst>
                  <a:ext uri="{FF2B5EF4-FFF2-40B4-BE49-F238E27FC236}">
                    <a16:creationId xmlns:a16="http://schemas.microsoft.com/office/drawing/2014/main" id="{63224924-C59E-4F46-A8E7-6AC4D5E4D9BF}"/>
                  </a:ext>
                </a:extLst>
              </p:cNvPr>
              <p:cNvSpPr>
                <a:spLocks/>
              </p:cNvSpPr>
              <p:nvPr/>
            </p:nvSpPr>
            <p:spPr bwMode="auto">
              <a:xfrm>
                <a:off x="7151963" y="538471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2"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192">
                <a:extLst>
                  <a:ext uri="{FF2B5EF4-FFF2-40B4-BE49-F238E27FC236}">
                    <a16:creationId xmlns:a16="http://schemas.microsoft.com/office/drawing/2014/main" id="{4CCB5BD7-E642-4D34-B3F1-20DEB0F49D0F}"/>
                  </a:ext>
                </a:extLst>
              </p:cNvPr>
              <p:cNvSpPr>
                <a:spLocks/>
              </p:cNvSpPr>
              <p:nvPr/>
            </p:nvSpPr>
            <p:spPr bwMode="auto">
              <a:xfrm>
                <a:off x="7271880" y="5297937"/>
                <a:ext cx="0" cy="3156"/>
              </a:xfrm>
              <a:custGeom>
                <a:avLst/>
                <a:gdLst>
                  <a:gd name="T0" fmla="*/ 1 h 1"/>
                  <a:gd name="T1" fmla="*/ 0 h 1"/>
                </a:gdLst>
                <a:ahLst/>
                <a:cxnLst>
                  <a:cxn ang="0">
                    <a:pos x="0" y="T0"/>
                  </a:cxn>
                  <a:cxn ang="0">
                    <a:pos x="0" y="T1"/>
                  </a:cxn>
                </a:cxnLst>
                <a:rect l="0" t="0" r="r" b="b"/>
                <a:pathLst>
                  <a:path h="1">
                    <a:moveTo>
                      <a:pt x="0" y="1"/>
                    </a:moveTo>
                    <a:cubicBezTo>
                      <a:pt x="0" y="1"/>
                      <a:pt x="0" y="1"/>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193">
                <a:extLst>
                  <a:ext uri="{FF2B5EF4-FFF2-40B4-BE49-F238E27FC236}">
                    <a16:creationId xmlns:a16="http://schemas.microsoft.com/office/drawing/2014/main" id="{4F00D9E7-6159-42EF-9E6F-795D375EC349}"/>
                  </a:ext>
                </a:extLst>
              </p:cNvPr>
              <p:cNvSpPr>
                <a:spLocks/>
              </p:cNvSpPr>
              <p:nvPr/>
            </p:nvSpPr>
            <p:spPr bwMode="auto">
              <a:xfrm>
                <a:off x="7268724" y="5301093"/>
                <a:ext cx="0" cy="3156"/>
              </a:xfrm>
              <a:custGeom>
                <a:avLst/>
                <a:gdLst>
                  <a:gd name="T0" fmla="*/ 1 h 1"/>
                  <a:gd name="T1" fmla="*/ 0 h 1"/>
                </a:gdLst>
                <a:ahLst/>
                <a:cxnLst>
                  <a:cxn ang="0">
                    <a:pos x="0" y="T0"/>
                  </a:cxn>
                  <a:cxn ang="0">
                    <a:pos x="0" y="T1"/>
                  </a:cxn>
                </a:cxnLst>
                <a:rect l="0" t="0" r="r" b="b"/>
                <a:pathLst>
                  <a:path h="1">
                    <a:moveTo>
                      <a:pt x="0" y="1"/>
                    </a:move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194">
                <a:extLst>
                  <a:ext uri="{FF2B5EF4-FFF2-40B4-BE49-F238E27FC236}">
                    <a16:creationId xmlns:a16="http://schemas.microsoft.com/office/drawing/2014/main" id="{2FA9A9FE-C5F2-4693-AEBE-0E755B9BE168}"/>
                  </a:ext>
                </a:extLst>
              </p:cNvPr>
              <p:cNvSpPr>
                <a:spLocks/>
              </p:cNvSpPr>
              <p:nvPr/>
            </p:nvSpPr>
            <p:spPr bwMode="auto">
              <a:xfrm>
                <a:off x="7267147" y="5301093"/>
                <a:ext cx="1578"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195">
                <a:extLst>
                  <a:ext uri="{FF2B5EF4-FFF2-40B4-BE49-F238E27FC236}">
                    <a16:creationId xmlns:a16="http://schemas.microsoft.com/office/drawing/2014/main" id="{959D1A6E-9221-4702-8B4B-76C718430B79}"/>
                  </a:ext>
                </a:extLst>
              </p:cNvPr>
              <p:cNvSpPr>
                <a:spLocks/>
              </p:cNvSpPr>
              <p:nvPr/>
            </p:nvSpPr>
            <p:spPr bwMode="auto">
              <a:xfrm>
                <a:off x="7267147" y="5304249"/>
                <a:ext cx="1578" cy="3156"/>
              </a:xfrm>
              <a:custGeom>
                <a:avLst/>
                <a:gdLst>
                  <a:gd name="T0" fmla="*/ 1 w 1"/>
                  <a:gd name="T1" fmla="*/ 1 h 1"/>
                  <a:gd name="T2" fmla="*/ 0 w 1"/>
                  <a:gd name="T3" fmla="*/ 0 h 1"/>
                  <a:gd name="T4" fmla="*/ 0 w 1"/>
                  <a:gd name="T5" fmla="*/ 0 h 1"/>
                </a:gdLst>
                <a:ahLst/>
                <a:cxnLst>
                  <a:cxn ang="0">
                    <a:pos x="T0" y="T1"/>
                  </a:cxn>
                  <a:cxn ang="0">
                    <a:pos x="T2" y="T3"/>
                  </a:cxn>
                  <a:cxn ang="0">
                    <a:pos x="T4" y="T5"/>
                  </a:cxn>
                </a:cxnLst>
                <a:rect l="0" t="0" r="r" b="b"/>
                <a:pathLst>
                  <a:path w="1" h="1">
                    <a:moveTo>
                      <a:pt x="1" y="1"/>
                    </a:moveTo>
                    <a:cubicBezTo>
                      <a:pt x="1" y="1"/>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196">
                <a:extLst>
                  <a:ext uri="{FF2B5EF4-FFF2-40B4-BE49-F238E27FC236}">
                    <a16:creationId xmlns:a16="http://schemas.microsoft.com/office/drawing/2014/main" id="{F9FE628B-6D81-49C4-9E45-9607E759049B}"/>
                  </a:ext>
                </a:extLst>
              </p:cNvPr>
              <p:cNvSpPr>
                <a:spLocks/>
              </p:cNvSpPr>
              <p:nvPr/>
            </p:nvSpPr>
            <p:spPr bwMode="auto">
              <a:xfrm>
                <a:off x="7263991" y="5304249"/>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197">
                <a:extLst>
                  <a:ext uri="{FF2B5EF4-FFF2-40B4-BE49-F238E27FC236}">
                    <a16:creationId xmlns:a16="http://schemas.microsoft.com/office/drawing/2014/main" id="{CE3B6302-FC64-4DB7-A25D-CA75C0CC37BC}"/>
                  </a:ext>
                </a:extLst>
              </p:cNvPr>
              <p:cNvSpPr>
                <a:spLocks/>
              </p:cNvSpPr>
              <p:nvPr/>
            </p:nvSpPr>
            <p:spPr bwMode="auto">
              <a:xfrm>
                <a:off x="7260835" y="5307404"/>
                <a:ext cx="3156" cy="3156"/>
              </a:xfrm>
              <a:custGeom>
                <a:avLst/>
                <a:gdLst>
                  <a:gd name="T0" fmla="*/ 1 w 1"/>
                  <a:gd name="T1" fmla="*/ 1 h 1"/>
                  <a:gd name="T2" fmla="*/ 0 w 1"/>
                  <a:gd name="T3" fmla="*/ 0 h 1"/>
                </a:gdLst>
                <a:ahLst/>
                <a:cxnLst>
                  <a:cxn ang="0">
                    <a:pos x="T0" y="T1"/>
                  </a:cxn>
                  <a:cxn ang="0">
                    <a:pos x="T2" y="T3"/>
                  </a:cxn>
                </a:cxnLst>
                <a:rect l="0" t="0" r="r" b="b"/>
                <a:pathLst>
                  <a:path w="1" h="1">
                    <a:moveTo>
                      <a:pt x="1" y="1"/>
                    </a:move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198">
                <a:extLst>
                  <a:ext uri="{FF2B5EF4-FFF2-40B4-BE49-F238E27FC236}">
                    <a16:creationId xmlns:a16="http://schemas.microsoft.com/office/drawing/2014/main" id="{21828012-04D9-4865-A5F7-380F0A8FDF1E}"/>
                  </a:ext>
                </a:extLst>
              </p:cNvPr>
              <p:cNvSpPr>
                <a:spLocks/>
              </p:cNvSpPr>
              <p:nvPr/>
            </p:nvSpPr>
            <p:spPr bwMode="auto">
              <a:xfrm>
                <a:off x="7155119" y="5375251"/>
                <a:ext cx="14201" cy="18934"/>
              </a:xfrm>
              <a:custGeom>
                <a:avLst/>
                <a:gdLst>
                  <a:gd name="T0" fmla="*/ 4 w 5"/>
                  <a:gd name="T1" fmla="*/ 6 h 6"/>
                  <a:gd name="T2" fmla="*/ 1 w 5"/>
                  <a:gd name="T3" fmla="*/ 5 h 6"/>
                  <a:gd name="T4" fmla="*/ 0 w 5"/>
                  <a:gd name="T5" fmla="*/ 3 h 6"/>
                  <a:gd name="T6" fmla="*/ 5 w 5"/>
                  <a:gd name="T7" fmla="*/ 0 h 6"/>
                  <a:gd name="T8" fmla="*/ 5 w 5"/>
                  <a:gd name="T9" fmla="*/ 5 h 6"/>
                  <a:gd name="T10" fmla="*/ 4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4" y="6"/>
                    </a:moveTo>
                    <a:cubicBezTo>
                      <a:pt x="4" y="6"/>
                      <a:pt x="2" y="6"/>
                      <a:pt x="1" y="5"/>
                    </a:cubicBezTo>
                    <a:cubicBezTo>
                      <a:pt x="1" y="4"/>
                      <a:pt x="0" y="3"/>
                      <a:pt x="0" y="3"/>
                    </a:cubicBezTo>
                    <a:cubicBezTo>
                      <a:pt x="5" y="0"/>
                      <a:pt x="5" y="0"/>
                      <a:pt x="5" y="0"/>
                    </a:cubicBezTo>
                    <a:cubicBezTo>
                      <a:pt x="5" y="5"/>
                      <a:pt x="5" y="5"/>
                      <a:pt x="5" y="5"/>
                    </a:cubicBezTo>
                    <a:lnTo>
                      <a:pt x="4"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199">
                <a:extLst>
                  <a:ext uri="{FF2B5EF4-FFF2-40B4-BE49-F238E27FC236}">
                    <a16:creationId xmlns:a16="http://schemas.microsoft.com/office/drawing/2014/main" id="{1DC8BEA6-B343-45A5-B000-4064BECB231C}"/>
                  </a:ext>
                </a:extLst>
              </p:cNvPr>
              <p:cNvSpPr>
                <a:spLocks/>
              </p:cNvSpPr>
              <p:nvPr/>
            </p:nvSpPr>
            <p:spPr bwMode="auto">
              <a:xfrm>
                <a:off x="7161430" y="5356317"/>
                <a:ext cx="26824" cy="37868"/>
              </a:xfrm>
              <a:custGeom>
                <a:avLst/>
                <a:gdLst>
                  <a:gd name="T0" fmla="*/ 1 w 9"/>
                  <a:gd name="T1" fmla="*/ 1 h 12"/>
                  <a:gd name="T2" fmla="*/ 3 w 9"/>
                  <a:gd name="T3" fmla="*/ 12 h 12"/>
                  <a:gd name="T4" fmla="*/ 9 w 9"/>
                  <a:gd name="T5" fmla="*/ 7 h 12"/>
                  <a:gd name="T6" fmla="*/ 7 w 9"/>
                  <a:gd name="T7" fmla="*/ 0 h 12"/>
                  <a:gd name="T8" fmla="*/ 1 w 9"/>
                  <a:gd name="T9" fmla="*/ 1 h 12"/>
                </a:gdLst>
                <a:ahLst/>
                <a:cxnLst>
                  <a:cxn ang="0">
                    <a:pos x="T0" y="T1"/>
                  </a:cxn>
                  <a:cxn ang="0">
                    <a:pos x="T2" y="T3"/>
                  </a:cxn>
                  <a:cxn ang="0">
                    <a:pos x="T4" y="T5"/>
                  </a:cxn>
                  <a:cxn ang="0">
                    <a:pos x="T6" y="T7"/>
                  </a:cxn>
                  <a:cxn ang="0">
                    <a:pos x="T8" y="T9"/>
                  </a:cxn>
                </a:cxnLst>
                <a:rect l="0" t="0" r="r" b="b"/>
                <a:pathLst>
                  <a:path w="9" h="12">
                    <a:moveTo>
                      <a:pt x="1" y="1"/>
                    </a:moveTo>
                    <a:cubicBezTo>
                      <a:pt x="0" y="2"/>
                      <a:pt x="4" y="11"/>
                      <a:pt x="3" y="12"/>
                    </a:cubicBezTo>
                    <a:cubicBezTo>
                      <a:pt x="9" y="7"/>
                      <a:pt x="9" y="7"/>
                      <a:pt x="9" y="7"/>
                    </a:cubicBezTo>
                    <a:cubicBezTo>
                      <a:pt x="9" y="7"/>
                      <a:pt x="7" y="1"/>
                      <a:pt x="7" y="0"/>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200">
                <a:extLst>
                  <a:ext uri="{FF2B5EF4-FFF2-40B4-BE49-F238E27FC236}">
                    <a16:creationId xmlns:a16="http://schemas.microsoft.com/office/drawing/2014/main" id="{E3388EBF-07E3-4E1B-B6A5-1D4483F91305}"/>
                  </a:ext>
                </a:extLst>
              </p:cNvPr>
              <p:cNvSpPr>
                <a:spLocks/>
              </p:cNvSpPr>
              <p:nvPr/>
            </p:nvSpPr>
            <p:spPr bwMode="auto">
              <a:xfrm>
                <a:off x="7260835" y="5301093"/>
                <a:ext cx="20512" cy="14200"/>
              </a:xfrm>
              <a:custGeom>
                <a:avLst/>
                <a:gdLst>
                  <a:gd name="T0" fmla="*/ 6 w 7"/>
                  <a:gd name="T1" fmla="*/ 5 h 5"/>
                  <a:gd name="T2" fmla="*/ 6 w 7"/>
                  <a:gd name="T3" fmla="*/ 2 h 5"/>
                  <a:gd name="T4" fmla="*/ 5 w 7"/>
                  <a:gd name="T5" fmla="*/ 0 h 5"/>
                  <a:gd name="T6" fmla="*/ 0 w 7"/>
                  <a:gd name="T7" fmla="*/ 3 h 5"/>
                  <a:gd name="T8" fmla="*/ 5 w 7"/>
                  <a:gd name="T9" fmla="*/ 5 h 5"/>
                  <a:gd name="T10" fmla="*/ 6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6" y="5"/>
                    </a:moveTo>
                    <a:cubicBezTo>
                      <a:pt x="6" y="4"/>
                      <a:pt x="7" y="3"/>
                      <a:pt x="6" y="2"/>
                    </a:cubicBezTo>
                    <a:cubicBezTo>
                      <a:pt x="5" y="1"/>
                      <a:pt x="5" y="0"/>
                      <a:pt x="5" y="0"/>
                    </a:cubicBezTo>
                    <a:cubicBezTo>
                      <a:pt x="0" y="3"/>
                      <a:pt x="0" y="3"/>
                      <a:pt x="0" y="3"/>
                    </a:cubicBezTo>
                    <a:cubicBezTo>
                      <a:pt x="5" y="5"/>
                      <a:pt x="5" y="5"/>
                      <a:pt x="5" y="5"/>
                    </a:cubicBezTo>
                    <a:lnTo>
                      <a:pt x="6"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201">
                <a:extLst>
                  <a:ext uri="{FF2B5EF4-FFF2-40B4-BE49-F238E27FC236}">
                    <a16:creationId xmlns:a16="http://schemas.microsoft.com/office/drawing/2014/main" id="{50EB073D-9F19-4D62-B68A-80F1C51801AF}"/>
                  </a:ext>
                </a:extLst>
              </p:cNvPr>
              <p:cNvSpPr>
                <a:spLocks/>
              </p:cNvSpPr>
              <p:nvPr/>
            </p:nvSpPr>
            <p:spPr bwMode="auto">
              <a:xfrm>
                <a:off x="7238745" y="5297937"/>
                <a:ext cx="36291" cy="29979"/>
              </a:xfrm>
              <a:custGeom>
                <a:avLst/>
                <a:gdLst>
                  <a:gd name="T0" fmla="*/ 3 w 12"/>
                  <a:gd name="T1" fmla="*/ 1 h 10"/>
                  <a:gd name="T2" fmla="*/ 12 w 12"/>
                  <a:gd name="T3" fmla="*/ 6 h 10"/>
                  <a:gd name="T4" fmla="*/ 6 w 12"/>
                  <a:gd name="T5" fmla="*/ 10 h 10"/>
                  <a:gd name="T6" fmla="*/ 0 w 12"/>
                  <a:gd name="T7" fmla="*/ 6 h 10"/>
                  <a:gd name="T8" fmla="*/ 3 w 12"/>
                  <a:gd name="T9" fmla="*/ 1 h 10"/>
                </a:gdLst>
                <a:ahLst/>
                <a:cxnLst>
                  <a:cxn ang="0">
                    <a:pos x="T0" y="T1"/>
                  </a:cxn>
                  <a:cxn ang="0">
                    <a:pos x="T2" y="T3"/>
                  </a:cxn>
                  <a:cxn ang="0">
                    <a:pos x="T4" y="T5"/>
                  </a:cxn>
                  <a:cxn ang="0">
                    <a:pos x="T6" y="T7"/>
                  </a:cxn>
                  <a:cxn ang="0">
                    <a:pos x="T8" y="T9"/>
                  </a:cxn>
                </a:cxnLst>
                <a:rect l="0" t="0" r="r" b="b"/>
                <a:pathLst>
                  <a:path w="12" h="10">
                    <a:moveTo>
                      <a:pt x="3" y="1"/>
                    </a:moveTo>
                    <a:cubicBezTo>
                      <a:pt x="4" y="0"/>
                      <a:pt x="11" y="7"/>
                      <a:pt x="12" y="6"/>
                    </a:cubicBezTo>
                    <a:cubicBezTo>
                      <a:pt x="6" y="10"/>
                      <a:pt x="6" y="10"/>
                      <a:pt x="6" y="10"/>
                    </a:cubicBezTo>
                    <a:cubicBezTo>
                      <a:pt x="6" y="10"/>
                      <a:pt x="1" y="6"/>
                      <a:pt x="0" y="6"/>
                    </a:cubicBezTo>
                    <a:lnTo>
                      <a:pt x="3"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202">
                <a:extLst>
                  <a:ext uri="{FF2B5EF4-FFF2-40B4-BE49-F238E27FC236}">
                    <a16:creationId xmlns:a16="http://schemas.microsoft.com/office/drawing/2014/main" id="{17F35EA1-EA4B-42E7-8E77-C6A50824F071}"/>
                  </a:ext>
                </a:extLst>
              </p:cNvPr>
              <p:cNvSpPr>
                <a:spLocks/>
              </p:cNvSpPr>
              <p:nvPr/>
            </p:nvSpPr>
            <p:spPr bwMode="auto">
              <a:xfrm>
                <a:off x="7163009" y="5301093"/>
                <a:ext cx="88359" cy="74158"/>
              </a:xfrm>
              <a:custGeom>
                <a:avLst/>
                <a:gdLst>
                  <a:gd name="T0" fmla="*/ 14 w 28"/>
                  <a:gd name="T1" fmla="*/ 9 h 24"/>
                  <a:gd name="T2" fmla="*/ 14 w 28"/>
                  <a:gd name="T3" fmla="*/ 9 h 24"/>
                  <a:gd name="T4" fmla="*/ 0 w 28"/>
                  <a:gd name="T5" fmla="*/ 19 h 24"/>
                  <a:gd name="T6" fmla="*/ 10 w 28"/>
                  <a:gd name="T7" fmla="*/ 24 h 24"/>
                  <a:gd name="T8" fmla="*/ 12 w 28"/>
                  <a:gd name="T9" fmla="*/ 22 h 24"/>
                  <a:gd name="T10" fmla="*/ 11 w 28"/>
                  <a:gd name="T11" fmla="*/ 21 h 24"/>
                  <a:gd name="T12" fmla="*/ 18 w 28"/>
                  <a:gd name="T13" fmla="*/ 15 h 24"/>
                  <a:gd name="T14" fmla="*/ 26 w 28"/>
                  <a:gd name="T15" fmla="*/ 11 h 24"/>
                  <a:gd name="T16" fmla="*/ 26 w 28"/>
                  <a:gd name="T17" fmla="*/ 12 h 24"/>
                  <a:gd name="T18" fmla="*/ 28 w 28"/>
                  <a:gd name="T19" fmla="*/ 10 h 24"/>
                  <a:gd name="T20" fmla="*/ 27 w 28"/>
                  <a:gd name="T21" fmla="*/ 0 h 24"/>
                  <a:gd name="T22" fmla="*/ 14 w 28"/>
                  <a:gd name="T2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4">
                    <a:moveTo>
                      <a:pt x="14" y="9"/>
                    </a:moveTo>
                    <a:cubicBezTo>
                      <a:pt x="14" y="9"/>
                      <a:pt x="14" y="9"/>
                      <a:pt x="14" y="9"/>
                    </a:cubicBezTo>
                    <a:cubicBezTo>
                      <a:pt x="0" y="19"/>
                      <a:pt x="0" y="19"/>
                      <a:pt x="0" y="19"/>
                    </a:cubicBezTo>
                    <a:cubicBezTo>
                      <a:pt x="2" y="18"/>
                      <a:pt x="10" y="24"/>
                      <a:pt x="10" y="24"/>
                    </a:cubicBezTo>
                    <a:cubicBezTo>
                      <a:pt x="12" y="22"/>
                      <a:pt x="12" y="22"/>
                      <a:pt x="12" y="22"/>
                    </a:cubicBezTo>
                    <a:cubicBezTo>
                      <a:pt x="11" y="21"/>
                      <a:pt x="11" y="21"/>
                      <a:pt x="11" y="21"/>
                    </a:cubicBezTo>
                    <a:cubicBezTo>
                      <a:pt x="11" y="21"/>
                      <a:pt x="14" y="18"/>
                      <a:pt x="18" y="15"/>
                    </a:cubicBezTo>
                    <a:cubicBezTo>
                      <a:pt x="21" y="13"/>
                      <a:pt x="26" y="11"/>
                      <a:pt x="26" y="11"/>
                    </a:cubicBezTo>
                    <a:cubicBezTo>
                      <a:pt x="26" y="12"/>
                      <a:pt x="26" y="12"/>
                      <a:pt x="26" y="12"/>
                    </a:cubicBezTo>
                    <a:cubicBezTo>
                      <a:pt x="28" y="10"/>
                      <a:pt x="28" y="10"/>
                      <a:pt x="28" y="10"/>
                    </a:cubicBezTo>
                    <a:cubicBezTo>
                      <a:pt x="28" y="10"/>
                      <a:pt x="26" y="1"/>
                      <a:pt x="27" y="0"/>
                    </a:cubicBezTo>
                    <a:lnTo>
                      <a:pt x="14" y="9"/>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203">
                <a:extLst>
                  <a:ext uri="{FF2B5EF4-FFF2-40B4-BE49-F238E27FC236}">
                    <a16:creationId xmlns:a16="http://schemas.microsoft.com/office/drawing/2014/main" id="{EB47204D-FC41-4D1C-B6C5-2A27CD118A3A}"/>
                  </a:ext>
                </a:extLst>
              </p:cNvPr>
              <p:cNvSpPr>
                <a:spLocks/>
              </p:cNvSpPr>
              <p:nvPr/>
            </p:nvSpPr>
            <p:spPr bwMode="auto">
              <a:xfrm>
                <a:off x="7166164" y="5301093"/>
                <a:ext cx="100982" cy="83625"/>
              </a:xfrm>
              <a:custGeom>
                <a:avLst/>
                <a:gdLst>
                  <a:gd name="T0" fmla="*/ 9 w 32"/>
                  <a:gd name="T1" fmla="*/ 4 h 27"/>
                  <a:gd name="T2" fmla="*/ 3 w 32"/>
                  <a:gd name="T3" fmla="*/ 27 h 27"/>
                  <a:gd name="T4" fmla="*/ 16 w 32"/>
                  <a:gd name="T5" fmla="*/ 15 h 27"/>
                  <a:gd name="T6" fmla="*/ 32 w 32"/>
                  <a:gd name="T7" fmla="*/ 6 h 27"/>
                  <a:gd name="T8" fmla="*/ 9 w 32"/>
                  <a:gd name="T9" fmla="*/ 4 h 27"/>
                </a:gdLst>
                <a:ahLst/>
                <a:cxnLst>
                  <a:cxn ang="0">
                    <a:pos x="T0" y="T1"/>
                  </a:cxn>
                  <a:cxn ang="0">
                    <a:pos x="T2" y="T3"/>
                  </a:cxn>
                  <a:cxn ang="0">
                    <a:pos x="T4" y="T5"/>
                  </a:cxn>
                  <a:cxn ang="0">
                    <a:pos x="T6" y="T7"/>
                  </a:cxn>
                  <a:cxn ang="0">
                    <a:pos x="T8" y="T9"/>
                  </a:cxn>
                </a:cxnLst>
                <a:rect l="0" t="0" r="r" b="b"/>
                <a:pathLst>
                  <a:path w="32" h="27">
                    <a:moveTo>
                      <a:pt x="9" y="4"/>
                    </a:moveTo>
                    <a:cubicBezTo>
                      <a:pt x="0" y="16"/>
                      <a:pt x="3" y="27"/>
                      <a:pt x="3" y="27"/>
                    </a:cubicBezTo>
                    <a:cubicBezTo>
                      <a:pt x="3" y="27"/>
                      <a:pt x="7" y="21"/>
                      <a:pt x="16" y="15"/>
                    </a:cubicBezTo>
                    <a:cubicBezTo>
                      <a:pt x="26" y="8"/>
                      <a:pt x="32" y="6"/>
                      <a:pt x="32" y="6"/>
                    </a:cubicBezTo>
                    <a:cubicBezTo>
                      <a:pt x="32" y="6"/>
                      <a:pt x="23" y="0"/>
                      <a:pt x="9" y="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204">
                <a:extLst>
                  <a:ext uri="{FF2B5EF4-FFF2-40B4-BE49-F238E27FC236}">
                    <a16:creationId xmlns:a16="http://schemas.microsoft.com/office/drawing/2014/main" id="{ABDC9620-0E25-4894-B561-CE44468A9897}"/>
                  </a:ext>
                </a:extLst>
              </p:cNvPr>
              <p:cNvSpPr>
                <a:spLocks/>
              </p:cNvSpPr>
              <p:nvPr/>
            </p:nvSpPr>
            <p:spPr bwMode="auto">
              <a:xfrm>
                <a:off x="7175632" y="5327916"/>
                <a:ext cx="28401" cy="44180"/>
              </a:xfrm>
              <a:custGeom>
                <a:avLst/>
                <a:gdLst>
                  <a:gd name="T0" fmla="*/ 5 w 9"/>
                  <a:gd name="T1" fmla="*/ 0 h 14"/>
                  <a:gd name="T2" fmla="*/ 1 w 9"/>
                  <a:gd name="T3" fmla="*/ 14 h 14"/>
                  <a:gd name="T4" fmla="*/ 9 w 9"/>
                  <a:gd name="T5" fmla="*/ 6 h 14"/>
                  <a:gd name="T6" fmla="*/ 5 w 9"/>
                  <a:gd name="T7" fmla="*/ 0 h 14"/>
                </a:gdLst>
                <a:ahLst/>
                <a:cxnLst>
                  <a:cxn ang="0">
                    <a:pos x="T0" y="T1"/>
                  </a:cxn>
                  <a:cxn ang="0">
                    <a:pos x="T2" y="T3"/>
                  </a:cxn>
                  <a:cxn ang="0">
                    <a:pos x="T4" y="T5"/>
                  </a:cxn>
                  <a:cxn ang="0">
                    <a:pos x="T6" y="T7"/>
                  </a:cxn>
                </a:cxnLst>
                <a:rect l="0" t="0" r="r" b="b"/>
                <a:pathLst>
                  <a:path w="9" h="14">
                    <a:moveTo>
                      <a:pt x="5" y="0"/>
                    </a:moveTo>
                    <a:cubicBezTo>
                      <a:pt x="0" y="9"/>
                      <a:pt x="1" y="14"/>
                      <a:pt x="1" y="14"/>
                    </a:cubicBezTo>
                    <a:cubicBezTo>
                      <a:pt x="1" y="14"/>
                      <a:pt x="5" y="9"/>
                      <a:pt x="9" y="6"/>
                    </a:cubicBez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206">
                <a:extLst>
                  <a:ext uri="{FF2B5EF4-FFF2-40B4-BE49-F238E27FC236}">
                    <a16:creationId xmlns:a16="http://schemas.microsoft.com/office/drawing/2014/main" id="{6E348849-3DD1-4770-A956-0722B01E635B}"/>
                  </a:ext>
                </a:extLst>
              </p:cNvPr>
              <p:cNvSpPr>
                <a:spLocks/>
              </p:cNvSpPr>
              <p:nvPr/>
            </p:nvSpPr>
            <p:spPr bwMode="auto">
              <a:xfrm>
                <a:off x="7210344" y="5312137"/>
                <a:ext cx="44180" cy="22090"/>
              </a:xfrm>
              <a:custGeom>
                <a:avLst/>
                <a:gdLst>
                  <a:gd name="T0" fmla="*/ 0 w 14"/>
                  <a:gd name="T1" fmla="*/ 1 h 7"/>
                  <a:gd name="T2" fmla="*/ 14 w 14"/>
                  <a:gd name="T3" fmla="*/ 2 h 7"/>
                  <a:gd name="T4" fmla="*/ 4 w 14"/>
                  <a:gd name="T5" fmla="*/ 7 h 7"/>
                  <a:gd name="T6" fmla="*/ 0 w 14"/>
                  <a:gd name="T7" fmla="*/ 1 h 7"/>
                </a:gdLst>
                <a:ahLst/>
                <a:cxnLst>
                  <a:cxn ang="0">
                    <a:pos x="T0" y="T1"/>
                  </a:cxn>
                  <a:cxn ang="0">
                    <a:pos x="T2" y="T3"/>
                  </a:cxn>
                  <a:cxn ang="0">
                    <a:pos x="T4" y="T5"/>
                  </a:cxn>
                  <a:cxn ang="0">
                    <a:pos x="T6" y="T7"/>
                  </a:cxn>
                </a:cxnLst>
                <a:rect l="0" t="0" r="r" b="b"/>
                <a:pathLst>
                  <a:path w="14" h="7">
                    <a:moveTo>
                      <a:pt x="0" y="1"/>
                    </a:moveTo>
                    <a:cubicBezTo>
                      <a:pt x="10" y="0"/>
                      <a:pt x="14" y="2"/>
                      <a:pt x="14" y="2"/>
                    </a:cubicBezTo>
                    <a:cubicBezTo>
                      <a:pt x="14" y="2"/>
                      <a:pt x="9" y="3"/>
                      <a:pt x="4" y="7"/>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207">
                <a:extLst>
                  <a:ext uri="{FF2B5EF4-FFF2-40B4-BE49-F238E27FC236}">
                    <a16:creationId xmlns:a16="http://schemas.microsoft.com/office/drawing/2014/main" id="{A98CA38A-80EF-472B-85FA-F2433502C7E3}"/>
                  </a:ext>
                </a:extLst>
              </p:cNvPr>
              <p:cNvSpPr>
                <a:spLocks/>
              </p:cNvSpPr>
              <p:nvPr/>
            </p:nvSpPr>
            <p:spPr bwMode="auto">
              <a:xfrm>
                <a:off x="7194566" y="5318449"/>
                <a:ext cx="15778" cy="18934"/>
              </a:xfrm>
              <a:custGeom>
                <a:avLst/>
                <a:gdLst>
                  <a:gd name="T0" fmla="*/ 8 w 10"/>
                  <a:gd name="T1" fmla="*/ 0 h 12"/>
                  <a:gd name="T2" fmla="*/ 6 w 10"/>
                  <a:gd name="T3" fmla="*/ 2 h 12"/>
                  <a:gd name="T4" fmla="*/ 2 w 10"/>
                  <a:gd name="T5" fmla="*/ 0 h 12"/>
                  <a:gd name="T6" fmla="*/ 2 w 10"/>
                  <a:gd name="T7" fmla="*/ 0 h 12"/>
                  <a:gd name="T8" fmla="*/ 4 w 10"/>
                  <a:gd name="T9" fmla="*/ 4 h 12"/>
                  <a:gd name="T10" fmla="*/ 0 w 10"/>
                  <a:gd name="T11" fmla="*/ 6 h 12"/>
                  <a:gd name="T12" fmla="*/ 2 w 10"/>
                  <a:gd name="T13" fmla="*/ 8 h 12"/>
                  <a:gd name="T14" fmla="*/ 4 w 10"/>
                  <a:gd name="T15" fmla="*/ 6 h 12"/>
                  <a:gd name="T16" fmla="*/ 10 w 10"/>
                  <a:gd name="T17" fmla="*/ 12 h 12"/>
                  <a:gd name="T18" fmla="*/ 10 w 10"/>
                  <a:gd name="T19" fmla="*/ 10 h 12"/>
                  <a:gd name="T20" fmla="*/ 6 w 10"/>
                  <a:gd name="T21" fmla="*/ 4 h 12"/>
                  <a:gd name="T22" fmla="*/ 10 w 10"/>
                  <a:gd name="T23" fmla="*/ 2 h 12"/>
                  <a:gd name="T24" fmla="*/ 8 w 10"/>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8" y="0"/>
                    </a:moveTo>
                    <a:lnTo>
                      <a:pt x="6" y="2"/>
                    </a:lnTo>
                    <a:lnTo>
                      <a:pt x="2" y="0"/>
                    </a:lnTo>
                    <a:lnTo>
                      <a:pt x="2" y="0"/>
                    </a:lnTo>
                    <a:lnTo>
                      <a:pt x="4" y="4"/>
                    </a:lnTo>
                    <a:lnTo>
                      <a:pt x="0" y="6"/>
                    </a:lnTo>
                    <a:lnTo>
                      <a:pt x="2" y="8"/>
                    </a:lnTo>
                    <a:lnTo>
                      <a:pt x="4" y="6"/>
                    </a:lnTo>
                    <a:lnTo>
                      <a:pt x="10" y="12"/>
                    </a:lnTo>
                    <a:lnTo>
                      <a:pt x="10" y="10"/>
                    </a:lnTo>
                    <a:lnTo>
                      <a:pt x="6" y="4"/>
                    </a:lnTo>
                    <a:lnTo>
                      <a:pt x="10" y="2"/>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208">
                <a:extLst>
                  <a:ext uri="{FF2B5EF4-FFF2-40B4-BE49-F238E27FC236}">
                    <a16:creationId xmlns:a16="http://schemas.microsoft.com/office/drawing/2014/main" id="{249FB7DF-5087-45A1-8C72-54940935CFA1}"/>
                  </a:ext>
                </a:extLst>
              </p:cNvPr>
              <p:cNvSpPr>
                <a:spLocks/>
              </p:cNvSpPr>
              <p:nvPr/>
            </p:nvSpPr>
            <p:spPr bwMode="auto">
              <a:xfrm>
                <a:off x="8453686" y="3989903"/>
                <a:ext cx="105716" cy="102560"/>
              </a:xfrm>
              <a:custGeom>
                <a:avLst/>
                <a:gdLst>
                  <a:gd name="T0" fmla="*/ 33 w 34"/>
                  <a:gd name="T1" fmla="*/ 33 h 33"/>
                  <a:gd name="T2" fmla="*/ 10 w 34"/>
                  <a:gd name="T3" fmla="*/ 1 h 33"/>
                  <a:gd name="T4" fmla="*/ 6 w 34"/>
                  <a:gd name="T5" fmla="*/ 0 h 33"/>
                  <a:gd name="T6" fmla="*/ 0 w 34"/>
                  <a:gd name="T7" fmla="*/ 26 h 33"/>
                  <a:gd name="T8" fmla="*/ 33 w 34"/>
                  <a:gd name="T9" fmla="*/ 33 h 33"/>
                </a:gdLst>
                <a:ahLst/>
                <a:cxnLst>
                  <a:cxn ang="0">
                    <a:pos x="T0" y="T1"/>
                  </a:cxn>
                  <a:cxn ang="0">
                    <a:pos x="T2" y="T3"/>
                  </a:cxn>
                  <a:cxn ang="0">
                    <a:pos x="T4" y="T5"/>
                  </a:cxn>
                  <a:cxn ang="0">
                    <a:pos x="T6" y="T7"/>
                  </a:cxn>
                  <a:cxn ang="0">
                    <a:pos x="T8" y="T9"/>
                  </a:cxn>
                </a:cxnLst>
                <a:rect l="0" t="0" r="r" b="b"/>
                <a:pathLst>
                  <a:path w="34" h="33">
                    <a:moveTo>
                      <a:pt x="33" y="33"/>
                    </a:moveTo>
                    <a:cubicBezTo>
                      <a:pt x="34" y="32"/>
                      <a:pt x="28" y="5"/>
                      <a:pt x="10" y="1"/>
                    </a:cubicBezTo>
                    <a:cubicBezTo>
                      <a:pt x="6" y="0"/>
                      <a:pt x="6" y="0"/>
                      <a:pt x="6" y="0"/>
                    </a:cubicBezTo>
                    <a:cubicBezTo>
                      <a:pt x="0" y="26"/>
                      <a:pt x="0" y="26"/>
                      <a:pt x="0" y="26"/>
                    </a:cubicBezTo>
                    <a:lnTo>
                      <a:pt x="33" y="3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209">
                <a:extLst>
                  <a:ext uri="{FF2B5EF4-FFF2-40B4-BE49-F238E27FC236}">
                    <a16:creationId xmlns:a16="http://schemas.microsoft.com/office/drawing/2014/main" id="{3E8818DB-18D2-42C8-96A1-874CC7E3FED5}"/>
                  </a:ext>
                </a:extLst>
              </p:cNvPr>
              <p:cNvSpPr>
                <a:spLocks/>
              </p:cNvSpPr>
              <p:nvPr/>
            </p:nvSpPr>
            <p:spPr bwMode="auto">
              <a:xfrm>
                <a:off x="8373215" y="4056173"/>
                <a:ext cx="183030" cy="112027"/>
              </a:xfrm>
              <a:custGeom>
                <a:avLst/>
                <a:gdLst>
                  <a:gd name="T0" fmla="*/ 24 w 59"/>
                  <a:gd name="T1" fmla="*/ 32 h 36"/>
                  <a:gd name="T2" fmla="*/ 59 w 59"/>
                  <a:gd name="T3" fmla="*/ 12 h 36"/>
                  <a:gd name="T4" fmla="*/ 6 w 59"/>
                  <a:gd name="T5" fmla="*/ 0 h 36"/>
                  <a:gd name="T6" fmla="*/ 0 w 59"/>
                  <a:gd name="T7" fmla="*/ 26 h 36"/>
                  <a:gd name="T8" fmla="*/ 24 w 59"/>
                  <a:gd name="T9" fmla="*/ 32 h 36"/>
                </a:gdLst>
                <a:ahLst/>
                <a:cxnLst>
                  <a:cxn ang="0">
                    <a:pos x="T0" y="T1"/>
                  </a:cxn>
                  <a:cxn ang="0">
                    <a:pos x="T2" y="T3"/>
                  </a:cxn>
                  <a:cxn ang="0">
                    <a:pos x="T4" y="T5"/>
                  </a:cxn>
                  <a:cxn ang="0">
                    <a:pos x="T6" y="T7"/>
                  </a:cxn>
                  <a:cxn ang="0">
                    <a:pos x="T8" y="T9"/>
                  </a:cxn>
                </a:cxnLst>
                <a:rect l="0" t="0" r="r" b="b"/>
                <a:pathLst>
                  <a:path w="59" h="36">
                    <a:moveTo>
                      <a:pt x="24" y="32"/>
                    </a:moveTo>
                    <a:cubicBezTo>
                      <a:pt x="42" y="36"/>
                      <a:pt x="59" y="14"/>
                      <a:pt x="59" y="12"/>
                    </a:cubicBezTo>
                    <a:cubicBezTo>
                      <a:pt x="6" y="0"/>
                      <a:pt x="6" y="0"/>
                      <a:pt x="6" y="0"/>
                    </a:cubicBezTo>
                    <a:cubicBezTo>
                      <a:pt x="0" y="26"/>
                      <a:pt x="0" y="26"/>
                      <a:pt x="0" y="26"/>
                    </a:cubicBezTo>
                    <a:lnTo>
                      <a:pt x="24" y="32"/>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210">
                <a:extLst>
                  <a:ext uri="{FF2B5EF4-FFF2-40B4-BE49-F238E27FC236}">
                    <a16:creationId xmlns:a16="http://schemas.microsoft.com/office/drawing/2014/main" id="{65F4F9E2-219F-4CA3-BDF1-5E991C280916}"/>
                  </a:ext>
                </a:extLst>
              </p:cNvPr>
              <p:cNvSpPr>
                <a:spLocks/>
              </p:cNvSpPr>
              <p:nvPr/>
            </p:nvSpPr>
            <p:spPr bwMode="auto">
              <a:xfrm>
                <a:off x="8392150" y="3975703"/>
                <a:ext cx="80471" cy="96249"/>
              </a:xfrm>
              <a:custGeom>
                <a:avLst/>
                <a:gdLst>
                  <a:gd name="T0" fmla="*/ 39 w 51"/>
                  <a:gd name="T1" fmla="*/ 61 h 61"/>
                  <a:gd name="T2" fmla="*/ 51 w 51"/>
                  <a:gd name="T3" fmla="*/ 9 h 61"/>
                  <a:gd name="T4" fmla="*/ 12 w 51"/>
                  <a:gd name="T5" fmla="*/ 0 h 61"/>
                  <a:gd name="T6" fmla="*/ 0 w 51"/>
                  <a:gd name="T7" fmla="*/ 51 h 61"/>
                  <a:gd name="T8" fmla="*/ 39 w 51"/>
                  <a:gd name="T9" fmla="*/ 61 h 61"/>
                </a:gdLst>
                <a:ahLst/>
                <a:cxnLst>
                  <a:cxn ang="0">
                    <a:pos x="T0" y="T1"/>
                  </a:cxn>
                  <a:cxn ang="0">
                    <a:pos x="T2" y="T3"/>
                  </a:cxn>
                  <a:cxn ang="0">
                    <a:pos x="T4" y="T5"/>
                  </a:cxn>
                  <a:cxn ang="0">
                    <a:pos x="T6" y="T7"/>
                  </a:cxn>
                  <a:cxn ang="0">
                    <a:pos x="T8" y="T9"/>
                  </a:cxn>
                </a:cxnLst>
                <a:rect l="0" t="0" r="r" b="b"/>
                <a:pathLst>
                  <a:path w="51" h="61">
                    <a:moveTo>
                      <a:pt x="39" y="61"/>
                    </a:moveTo>
                    <a:lnTo>
                      <a:pt x="51" y="9"/>
                    </a:lnTo>
                    <a:lnTo>
                      <a:pt x="12" y="0"/>
                    </a:lnTo>
                    <a:lnTo>
                      <a:pt x="0" y="51"/>
                    </a:lnTo>
                    <a:lnTo>
                      <a:pt x="39" y="61"/>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211">
                <a:extLst>
                  <a:ext uri="{FF2B5EF4-FFF2-40B4-BE49-F238E27FC236}">
                    <a16:creationId xmlns:a16="http://schemas.microsoft.com/office/drawing/2014/main" id="{CCAEF915-D3F5-4A8D-B7EC-D11D52A56C78}"/>
                  </a:ext>
                </a:extLst>
              </p:cNvPr>
              <p:cNvSpPr>
                <a:spLocks/>
              </p:cNvSpPr>
              <p:nvPr/>
            </p:nvSpPr>
            <p:spPr bwMode="auto">
              <a:xfrm>
                <a:off x="8420551" y="3980436"/>
                <a:ext cx="45758" cy="91515"/>
              </a:xfrm>
              <a:custGeom>
                <a:avLst/>
                <a:gdLst>
                  <a:gd name="T0" fmla="*/ 5 w 15"/>
                  <a:gd name="T1" fmla="*/ 2 h 29"/>
                  <a:gd name="T2" fmla="*/ 6 w 15"/>
                  <a:gd name="T3" fmla="*/ 4 h 29"/>
                  <a:gd name="T4" fmla="*/ 4 w 15"/>
                  <a:gd name="T5" fmla="*/ 6 h 29"/>
                  <a:gd name="T6" fmla="*/ 5 w 15"/>
                  <a:gd name="T7" fmla="*/ 9 h 29"/>
                  <a:gd name="T8" fmla="*/ 3 w 15"/>
                  <a:gd name="T9" fmla="*/ 11 h 29"/>
                  <a:gd name="T10" fmla="*/ 4 w 15"/>
                  <a:gd name="T11" fmla="*/ 13 h 29"/>
                  <a:gd name="T12" fmla="*/ 2 w 15"/>
                  <a:gd name="T13" fmla="*/ 15 h 29"/>
                  <a:gd name="T14" fmla="*/ 3 w 15"/>
                  <a:gd name="T15" fmla="*/ 17 h 29"/>
                  <a:gd name="T16" fmla="*/ 1 w 15"/>
                  <a:gd name="T17" fmla="*/ 19 h 29"/>
                  <a:gd name="T18" fmla="*/ 2 w 15"/>
                  <a:gd name="T19" fmla="*/ 22 h 29"/>
                  <a:gd name="T20" fmla="*/ 0 w 15"/>
                  <a:gd name="T21" fmla="*/ 24 h 29"/>
                  <a:gd name="T22" fmla="*/ 1 w 15"/>
                  <a:gd name="T23" fmla="*/ 27 h 29"/>
                  <a:gd name="T24" fmla="*/ 10 w 15"/>
                  <a:gd name="T25" fmla="*/ 29 h 29"/>
                  <a:gd name="T26" fmla="*/ 9 w 15"/>
                  <a:gd name="T27" fmla="*/ 26 h 29"/>
                  <a:gd name="T28" fmla="*/ 10 w 15"/>
                  <a:gd name="T29" fmla="*/ 24 h 29"/>
                  <a:gd name="T30" fmla="*/ 10 w 15"/>
                  <a:gd name="T31" fmla="*/ 21 h 29"/>
                  <a:gd name="T32" fmla="*/ 11 w 15"/>
                  <a:gd name="T33" fmla="*/ 19 h 29"/>
                  <a:gd name="T34" fmla="*/ 11 w 15"/>
                  <a:gd name="T35" fmla="*/ 17 h 29"/>
                  <a:gd name="T36" fmla="*/ 12 w 15"/>
                  <a:gd name="T37" fmla="*/ 15 h 29"/>
                  <a:gd name="T38" fmla="*/ 12 w 15"/>
                  <a:gd name="T39" fmla="*/ 13 h 29"/>
                  <a:gd name="T40" fmla="*/ 13 w 15"/>
                  <a:gd name="T41" fmla="*/ 10 h 29"/>
                  <a:gd name="T42" fmla="*/ 13 w 15"/>
                  <a:gd name="T43" fmla="*/ 8 h 29"/>
                  <a:gd name="T44" fmla="*/ 14 w 15"/>
                  <a:gd name="T45" fmla="*/ 6 h 29"/>
                  <a:gd name="T46" fmla="*/ 14 w 15"/>
                  <a:gd name="T47" fmla="*/ 4 h 29"/>
                  <a:gd name="T48" fmla="*/ 15 w 15"/>
                  <a:gd name="T49" fmla="*/ 2 h 29"/>
                  <a:gd name="T50" fmla="*/ 6 w 15"/>
                  <a:gd name="T51" fmla="*/ 0 h 29"/>
                  <a:gd name="T52" fmla="*/ 5 w 15"/>
                  <a:gd name="T53"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29">
                    <a:moveTo>
                      <a:pt x="5" y="2"/>
                    </a:moveTo>
                    <a:cubicBezTo>
                      <a:pt x="5" y="3"/>
                      <a:pt x="6" y="3"/>
                      <a:pt x="6" y="4"/>
                    </a:cubicBezTo>
                    <a:cubicBezTo>
                      <a:pt x="6" y="5"/>
                      <a:pt x="5" y="5"/>
                      <a:pt x="4" y="6"/>
                    </a:cubicBezTo>
                    <a:cubicBezTo>
                      <a:pt x="4" y="7"/>
                      <a:pt x="5" y="8"/>
                      <a:pt x="5" y="9"/>
                    </a:cubicBezTo>
                    <a:cubicBezTo>
                      <a:pt x="5" y="10"/>
                      <a:pt x="4" y="10"/>
                      <a:pt x="3" y="11"/>
                    </a:cubicBezTo>
                    <a:cubicBezTo>
                      <a:pt x="3" y="12"/>
                      <a:pt x="4" y="12"/>
                      <a:pt x="4" y="13"/>
                    </a:cubicBezTo>
                    <a:cubicBezTo>
                      <a:pt x="4" y="14"/>
                      <a:pt x="3" y="14"/>
                      <a:pt x="2" y="15"/>
                    </a:cubicBezTo>
                    <a:cubicBezTo>
                      <a:pt x="2" y="16"/>
                      <a:pt x="3" y="16"/>
                      <a:pt x="3" y="17"/>
                    </a:cubicBezTo>
                    <a:cubicBezTo>
                      <a:pt x="3" y="18"/>
                      <a:pt x="2" y="18"/>
                      <a:pt x="1" y="19"/>
                    </a:cubicBezTo>
                    <a:cubicBezTo>
                      <a:pt x="1" y="20"/>
                      <a:pt x="2" y="21"/>
                      <a:pt x="2" y="22"/>
                    </a:cubicBezTo>
                    <a:cubicBezTo>
                      <a:pt x="2" y="23"/>
                      <a:pt x="1" y="23"/>
                      <a:pt x="0" y="24"/>
                    </a:cubicBezTo>
                    <a:cubicBezTo>
                      <a:pt x="0" y="24"/>
                      <a:pt x="1" y="26"/>
                      <a:pt x="1" y="27"/>
                    </a:cubicBezTo>
                    <a:cubicBezTo>
                      <a:pt x="10" y="29"/>
                      <a:pt x="10" y="29"/>
                      <a:pt x="10" y="29"/>
                    </a:cubicBezTo>
                    <a:cubicBezTo>
                      <a:pt x="9" y="28"/>
                      <a:pt x="9" y="26"/>
                      <a:pt x="9" y="26"/>
                    </a:cubicBezTo>
                    <a:cubicBezTo>
                      <a:pt x="9" y="25"/>
                      <a:pt x="10" y="25"/>
                      <a:pt x="10" y="24"/>
                    </a:cubicBezTo>
                    <a:cubicBezTo>
                      <a:pt x="10" y="23"/>
                      <a:pt x="10" y="22"/>
                      <a:pt x="10" y="21"/>
                    </a:cubicBezTo>
                    <a:cubicBezTo>
                      <a:pt x="10" y="20"/>
                      <a:pt x="11" y="20"/>
                      <a:pt x="11" y="19"/>
                    </a:cubicBezTo>
                    <a:cubicBezTo>
                      <a:pt x="11" y="18"/>
                      <a:pt x="11" y="18"/>
                      <a:pt x="11" y="17"/>
                    </a:cubicBezTo>
                    <a:cubicBezTo>
                      <a:pt x="11" y="16"/>
                      <a:pt x="12" y="16"/>
                      <a:pt x="12" y="15"/>
                    </a:cubicBezTo>
                    <a:cubicBezTo>
                      <a:pt x="12" y="14"/>
                      <a:pt x="12" y="13"/>
                      <a:pt x="12" y="13"/>
                    </a:cubicBezTo>
                    <a:cubicBezTo>
                      <a:pt x="12" y="12"/>
                      <a:pt x="13" y="11"/>
                      <a:pt x="13" y="10"/>
                    </a:cubicBezTo>
                    <a:cubicBezTo>
                      <a:pt x="13" y="10"/>
                      <a:pt x="13" y="9"/>
                      <a:pt x="13" y="8"/>
                    </a:cubicBezTo>
                    <a:cubicBezTo>
                      <a:pt x="13" y="7"/>
                      <a:pt x="14" y="7"/>
                      <a:pt x="14" y="6"/>
                    </a:cubicBezTo>
                    <a:cubicBezTo>
                      <a:pt x="14" y="5"/>
                      <a:pt x="14" y="5"/>
                      <a:pt x="14" y="4"/>
                    </a:cubicBezTo>
                    <a:cubicBezTo>
                      <a:pt x="14" y="3"/>
                      <a:pt x="14" y="3"/>
                      <a:pt x="15" y="2"/>
                    </a:cubicBezTo>
                    <a:cubicBezTo>
                      <a:pt x="6" y="0"/>
                      <a:pt x="6" y="0"/>
                      <a:pt x="6" y="0"/>
                    </a:cubicBezTo>
                    <a:cubicBezTo>
                      <a:pt x="6" y="1"/>
                      <a:pt x="6" y="1"/>
                      <a:pt x="5" y="2"/>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212">
                <a:extLst>
                  <a:ext uri="{FF2B5EF4-FFF2-40B4-BE49-F238E27FC236}">
                    <a16:creationId xmlns:a16="http://schemas.microsoft.com/office/drawing/2014/main" id="{901382E3-CC43-4170-8408-C20748185CC0}"/>
                  </a:ext>
                </a:extLst>
              </p:cNvPr>
              <p:cNvSpPr>
                <a:spLocks/>
              </p:cNvSpPr>
              <p:nvPr/>
            </p:nvSpPr>
            <p:spPr bwMode="auto">
              <a:xfrm>
                <a:off x="8428441" y="3983592"/>
                <a:ext cx="28401" cy="85204"/>
              </a:xfrm>
              <a:custGeom>
                <a:avLst/>
                <a:gdLst>
                  <a:gd name="T0" fmla="*/ 5 w 9"/>
                  <a:gd name="T1" fmla="*/ 1 h 27"/>
                  <a:gd name="T2" fmla="*/ 6 w 9"/>
                  <a:gd name="T3" fmla="*/ 4 h 27"/>
                  <a:gd name="T4" fmla="*/ 4 w 9"/>
                  <a:gd name="T5" fmla="*/ 6 h 27"/>
                  <a:gd name="T6" fmla="*/ 5 w 9"/>
                  <a:gd name="T7" fmla="*/ 8 h 27"/>
                  <a:gd name="T8" fmla="*/ 3 w 9"/>
                  <a:gd name="T9" fmla="*/ 10 h 27"/>
                  <a:gd name="T10" fmla="*/ 4 w 9"/>
                  <a:gd name="T11" fmla="*/ 13 h 27"/>
                  <a:gd name="T12" fmla="*/ 2 w 9"/>
                  <a:gd name="T13" fmla="*/ 15 h 27"/>
                  <a:gd name="T14" fmla="*/ 3 w 9"/>
                  <a:gd name="T15" fmla="*/ 17 h 27"/>
                  <a:gd name="T16" fmla="*/ 1 w 9"/>
                  <a:gd name="T17" fmla="*/ 19 h 27"/>
                  <a:gd name="T18" fmla="*/ 2 w 9"/>
                  <a:gd name="T19" fmla="*/ 21 h 27"/>
                  <a:gd name="T20" fmla="*/ 0 w 9"/>
                  <a:gd name="T21" fmla="*/ 23 h 27"/>
                  <a:gd name="T22" fmla="*/ 1 w 9"/>
                  <a:gd name="T23" fmla="*/ 26 h 27"/>
                  <a:gd name="T24" fmla="*/ 4 w 9"/>
                  <a:gd name="T25" fmla="*/ 27 h 27"/>
                  <a:gd name="T26" fmla="*/ 3 w 9"/>
                  <a:gd name="T27" fmla="*/ 24 h 27"/>
                  <a:gd name="T28" fmla="*/ 4 w 9"/>
                  <a:gd name="T29" fmla="*/ 22 h 27"/>
                  <a:gd name="T30" fmla="*/ 4 w 9"/>
                  <a:gd name="T31" fmla="*/ 20 h 27"/>
                  <a:gd name="T32" fmla="*/ 5 w 9"/>
                  <a:gd name="T33" fmla="*/ 18 h 27"/>
                  <a:gd name="T34" fmla="*/ 5 w 9"/>
                  <a:gd name="T35" fmla="*/ 15 h 27"/>
                  <a:gd name="T36" fmla="*/ 6 w 9"/>
                  <a:gd name="T37" fmla="*/ 13 h 27"/>
                  <a:gd name="T38" fmla="*/ 6 w 9"/>
                  <a:gd name="T39" fmla="*/ 11 h 27"/>
                  <a:gd name="T40" fmla="*/ 7 w 9"/>
                  <a:gd name="T41" fmla="*/ 9 h 27"/>
                  <a:gd name="T42" fmla="*/ 7 w 9"/>
                  <a:gd name="T43" fmla="*/ 6 h 27"/>
                  <a:gd name="T44" fmla="*/ 8 w 9"/>
                  <a:gd name="T45" fmla="*/ 4 h 27"/>
                  <a:gd name="T46" fmla="*/ 8 w 9"/>
                  <a:gd name="T47" fmla="*/ 2 h 27"/>
                  <a:gd name="T48" fmla="*/ 9 w 9"/>
                  <a:gd name="T49" fmla="*/ 1 h 27"/>
                  <a:gd name="T50" fmla="*/ 6 w 9"/>
                  <a:gd name="T51" fmla="*/ 0 h 27"/>
                  <a:gd name="T52" fmla="*/ 5 w 9"/>
                  <a:gd name="T5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27">
                    <a:moveTo>
                      <a:pt x="5" y="1"/>
                    </a:moveTo>
                    <a:cubicBezTo>
                      <a:pt x="5" y="2"/>
                      <a:pt x="6" y="3"/>
                      <a:pt x="6" y="4"/>
                    </a:cubicBezTo>
                    <a:cubicBezTo>
                      <a:pt x="5" y="5"/>
                      <a:pt x="4" y="5"/>
                      <a:pt x="4" y="6"/>
                    </a:cubicBezTo>
                    <a:cubicBezTo>
                      <a:pt x="4" y="7"/>
                      <a:pt x="5" y="7"/>
                      <a:pt x="5" y="8"/>
                    </a:cubicBezTo>
                    <a:cubicBezTo>
                      <a:pt x="4" y="9"/>
                      <a:pt x="3" y="9"/>
                      <a:pt x="3" y="10"/>
                    </a:cubicBezTo>
                    <a:cubicBezTo>
                      <a:pt x="3" y="11"/>
                      <a:pt x="4" y="12"/>
                      <a:pt x="4" y="13"/>
                    </a:cubicBezTo>
                    <a:cubicBezTo>
                      <a:pt x="3" y="13"/>
                      <a:pt x="3" y="14"/>
                      <a:pt x="2" y="15"/>
                    </a:cubicBezTo>
                    <a:cubicBezTo>
                      <a:pt x="2" y="16"/>
                      <a:pt x="3" y="16"/>
                      <a:pt x="3" y="17"/>
                    </a:cubicBezTo>
                    <a:cubicBezTo>
                      <a:pt x="2" y="18"/>
                      <a:pt x="1" y="18"/>
                      <a:pt x="1" y="19"/>
                    </a:cubicBezTo>
                    <a:cubicBezTo>
                      <a:pt x="1" y="20"/>
                      <a:pt x="2" y="20"/>
                      <a:pt x="2" y="21"/>
                    </a:cubicBezTo>
                    <a:cubicBezTo>
                      <a:pt x="1" y="22"/>
                      <a:pt x="1" y="22"/>
                      <a:pt x="0" y="23"/>
                    </a:cubicBezTo>
                    <a:cubicBezTo>
                      <a:pt x="0" y="24"/>
                      <a:pt x="1" y="25"/>
                      <a:pt x="1" y="26"/>
                    </a:cubicBezTo>
                    <a:cubicBezTo>
                      <a:pt x="4" y="27"/>
                      <a:pt x="4" y="27"/>
                      <a:pt x="4" y="27"/>
                    </a:cubicBezTo>
                    <a:cubicBezTo>
                      <a:pt x="3" y="26"/>
                      <a:pt x="3" y="25"/>
                      <a:pt x="3" y="24"/>
                    </a:cubicBezTo>
                    <a:cubicBezTo>
                      <a:pt x="3" y="23"/>
                      <a:pt x="4" y="23"/>
                      <a:pt x="4" y="22"/>
                    </a:cubicBezTo>
                    <a:cubicBezTo>
                      <a:pt x="5" y="21"/>
                      <a:pt x="4" y="20"/>
                      <a:pt x="4" y="20"/>
                    </a:cubicBezTo>
                    <a:cubicBezTo>
                      <a:pt x="4" y="19"/>
                      <a:pt x="5" y="19"/>
                      <a:pt x="5" y="18"/>
                    </a:cubicBezTo>
                    <a:cubicBezTo>
                      <a:pt x="6" y="17"/>
                      <a:pt x="5" y="16"/>
                      <a:pt x="5" y="15"/>
                    </a:cubicBezTo>
                    <a:cubicBezTo>
                      <a:pt x="5" y="14"/>
                      <a:pt x="6" y="14"/>
                      <a:pt x="6" y="13"/>
                    </a:cubicBezTo>
                    <a:cubicBezTo>
                      <a:pt x="7" y="12"/>
                      <a:pt x="6" y="12"/>
                      <a:pt x="6" y="11"/>
                    </a:cubicBezTo>
                    <a:cubicBezTo>
                      <a:pt x="6" y="10"/>
                      <a:pt x="7" y="10"/>
                      <a:pt x="7" y="9"/>
                    </a:cubicBezTo>
                    <a:cubicBezTo>
                      <a:pt x="8" y="8"/>
                      <a:pt x="7" y="7"/>
                      <a:pt x="7" y="6"/>
                    </a:cubicBezTo>
                    <a:cubicBezTo>
                      <a:pt x="7" y="6"/>
                      <a:pt x="8" y="6"/>
                      <a:pt x="8" y="4"/>
                    </a:cubicBezTo>
                    <a:cubicBezTo>
                      <a:pt x="9" y="3"/>
                      <a:pt x="8" y="3"/>
                      <a:pt x="8" y="2"/>
                    </a:cubicBezTo>
                    <a:cubicBezTo>
                      <a:pt x="8" y="1"/>
                      <a:pt x="9" y="1"/>
                      <a:pt x="9" y="1"/>
                    </a:cubicBezTo>
                    <a:cubicBezTo>
                      <a:pt x="6" y="0"/>
                      <a:pt x="6" y="0"/>
                      <a:pt x="6" y="0"/>
                    </a:cubicBezTo>
                    <a:cubicBezTo>
                      <a:pt x="6" y="1"/>
                      <a:pt x="5" y="1"/>
                      <a:pt x="5" y="1"/>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9" name="Freeform 213">
                <a:extLst>
                  <a:ext uri="{FF2B5EF4-FFF2-40B4-BE49-F238E27FC236}">
                    <a16:creationId xmlns:a16="http://schemas.microsoft.com/office/drawing/2014/main" id="{10BEB744-153A-4451-9F09-915B841266D5}"/>
                  </a:ext>
                </a:extLst>
              </p:cNvPr>
              <p:cNvSpPr>
                <a:spLocks/>
              </p:cNvSpPr>
              <p:nvPr/>
            </p:nvSpPr>
            <p:spPr bwMode="auto">
              <a:xfrm>
                <a:off x="8466309" y="4040394"/>
                <a:ext cx="25246" cy="31557"/>
              </a:xfrm>
              <a:custGeom>
                <a:avLst/>
                <a:gdLst>
                  <a:gd name="T0" fmla="*/ 7 w 8"/>
                  <a:gd name="T1" fmla="*/ 0 h 10"/>
                  <a:gd name="T2" fmla="*/ 5 w 8"/>
                  <a:gd name="T3" fmla="*/ 2 h 10"/>
                  <a:gd name="T4" fmla="*/ 5 w 8"/>
                  <a:gd name="T5" fmla="*/ 1 h 10"/>
                  <a:gd name="T6" fmla="*/ 5 w 8"/>
                  <a:gd name="T7" fmla="*/ 1 h 10"/>
                  <a:gd name="T8" fmla="*/ 4 w 8"/>
                  <a:gd name="T9" fmla="*/ 2 h 10"/>
                  <a:gd name="T10" fmla="*/ 4 w 8"/>
                  <a:gd name="T11" fmla="*/ 2 h 10"/>
                  <a:gd name="T12" fmla="*/ 4 w 8"/>
                  <a:gd name="T13" fmla="*/ 1 h 10"/>
                  <a:gd name="T14" fmla="*/ 4 w 8"/>
                  <a:gd name="T15" fmla="*/ 1 h 10"/>
                  <a:gd name="T16" fmla="*/ 4 w 8"/>
                  <a:gd name="T17" fmla="*/ 2 h 10"/>
                  <a:gd name="T18" fmla="*/ 3 w 8"/>
                  <a:gd name="T19" fmla="*/ 3 h 10"/>
                  <a:gd name="T20" fmla="*/ 2 w 8"/>
                  <a:gd name="T21" fmla="*/ 4 h 10"/>
                  <a:gd name="T22" fmla="*/ 1 w 8"/>
                  <a:gd name="T23" fmla="*/ 5 h 10"/>
                  <a:gd name="T24" fmla="*/ 1 w 8"/>
                  <a:gd name="T25" fmla="*/ 6 h 10"/>
                  <a:gd name="T26" fmla="*/ 0 w 8"/>
                  <a:gd name="T27" fmla="*/ 7 h 10"/>
                  <a:gd name="T28" fmla="*/ 0 w 8"/>
                  <a:gd name="T29" fmla="*/ 8 h 10"/>
                  <a:gd name="T30" fmla="*/ 0 w 8"/>
                  <a:gd name="T31" fmla="*/ 9 h 10"/>
                  <a:gd name="T32" fmla="*/ 0 w 8"/>
                  <a:gd name="T33" fmla="*/ 10 h 10"/>
                  <a:gd name="T34" fmla="*/ 1 w 8"/>
                  <a:gd name="T35" fmla="*/ 10 h 10"/>
                  <a:gd name="T36" fmla="*/ 1 w 8"/>
                  <a:gd name="T37" fmla="*/ 8 h 10"/>
                  <a:gd name="T38" fmla="*/ 2 w 8"/>
                  <a:gd name="T39" fmla="*/ 8 h 10"/>
                  <a:gd name="T40" fmla="*/ 4 w 8"/>
                  <a:gd name="T41" fmla="*/ 7 h 10"/>
                  <a:gd name="T42" fmla="*/ 5 w 8"/>
                  <a:gd name="T43" fmla="*/ 6 h 10"/>
                  <a:gd name="T44" fmla="*/ 6 w 8"/>
                  <a:gd name="T45" fmla="*/ 5 h 10"/>
                  <a:gd name="T46" fmla="*/ 5 w 8"/>
                  <a:gd name="T47" fmla="*/ 4 h 10"/>
                  <a:gd name="T48" fmla="*/ 6 w 8"/>
                  <a:gd name="T49" fmla="*/ 3 h 10"/>
                  <a:gd name="T50" fmla="*/ 6 w 8"/>
                  <a:gd name="T51" fmla="*/ 1 h 10"/>
                  <a:gd name="T52" fmla="*/ 7 w 8"/>
                  <a:gd name="T53" fmla="*/ 0 h 10"/>
                  <a:gd name="T54" fmla="*/ 8 w 8"/>
                  <a:gd name="T55" fmla="*/ 0 h 10"/>
                  <a:gd name="T56" fmla="*/ 7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7" y="0"/>
                    </a:moveTo>
                    <a:cubicBezTo>
                      <a:pt x="7" y="0"/>
                      <a:pt x="6" y="1"/>
                      <a:pt x="5" y="2"/>
                    </a:cubicBezTo>
                    <a:cubicBezTo>
                      <a:pt x="5" y="1"/>
                      <a:pt x="5" y="1"/>
                      <a:pt x="5" y="1"/>
                    </a:cubicBezTo>
                    <a:cubicBezTo>
                      <a:pt x="5" y="1"/>
                      <a:pt x="5" y="0"/>
                      <a:pt x="5" y="1"/>
                    </a:cubicBezTo>
                    <a:cubicBezTo>
                      <a:pt x="5" y="1"/>
                      <a:pt x="5" y="2"/>
                      <a:pt x="4" y="2"/>
                    </a:cubicBezTo>
                    <a:cubicBezTo>
                      <a:pt x="4" y="2"/>
                      <a:pt x="4" y="2"/>
                      <a:pt x="4" y="2"/>
                    </a:cubicBezTo>
                    <a:cubicBezTo>
                      <a:pt x="4" y="1"/>
                      <a:pt x="4" y="1"/>
                      <a:pt x="4" y="1"/>
                    </a:cubicBezTo>
                    <a:cubicBezTo>
                      <a:pt x="4" y="1"/>
                      <a:pt x="4" y="1"/>
                      <a:pt x="4" y="1"/>
                    </a:cubicBezTo>
                    <a:cubicBezTo>
                      <a:pt x="4" y="1"/>
                      <a:pt x="4" y="2"/>
                      <a:pt x="4" y="2"/>
                    </a:cubicBezTo>
                    <a:cubicBezTo>
                      <a:pt x="4" y="3"/>
                      <a:pt x="3" y="3"/>
                      <a:pt x="3" y="3"/>
                    </a:cubicBezTo>
                    <a:cubicBezTo>
                      <a:pt x="3" y="3"/>
                      <a:pt x="3" y="4"/>
                      <a:pt x="2" y="4"/>
                    </a:cubicBezTo>
                    <a:cubicBezTo>
                      <a:pt x="2" y="5"/>
                      <a:pt x="2" y="5"/>
                      <a:pt x="1" y="5"/>
                    </a:cubicBezTo>
                    <a:cubicBezTo>
                      <a:pt x="1" y="6"/>
                      <a:pt x="1" y="6"/>
                      <a:pt x="1" y="6"/>
                    </a:cubicBezTo>
                    <a:cubicBezTo>
                      <a:pt x="0" y="6"/>
                      <a:pt x="0" y="7"/>
                      <a:pt x="0" y="7"/>
                    </a:cubicBezTo>
                    <a:cubicBezTo>
                      <a:pt x="0" y="8"/>
                      <a:pt x="0" y="8"/>
                      <a:pt x="0" y="8"/>
                    </a:cubicBezTo>
                    <a:cubicBezTo>
                      <a:pt x="0" y="8"/>
                      <a:pt x="0" y="9"/>
                      <a:pt x="0" y="9"/>
                    </a:cubicBezTo>
                    <a:cubicBezTo>
                      <a:pt x="0" y="9"/>
                      <a:pt x="0" y="10"/>
                      <a:pt x="0" y="10"/>
                    </a:cubicBezTo>
                    <a:cubicBezTo>
                      <a:pt x="0" y="10"/>
                      <a:pt x="1" y="10"/>
                      <a:pt x="1" y="10"/>
                    </a:cubicBezTo>
                    <a:cubicBezTo>
                      <a:pt x="1" y="9"/>
                      <a:pt x="1" y="9"/>
                      <a:pt x="1" y="8"/>
                    </a:cubicBezTo>
                    <a:cubicBezTo>
                      <a:pt x="1" y="8"/>
                      <a:pt x="2" y="8"/>
                      <a:pt x="2" y="8"/>
                    </a:cubicBezTo>
                    <a:cubicBezTo>
                      <a:pt x="3" y="8"/>
                      <a:pt x="3" y="8"/>
                      <a:pt x="4" y="7"/>
                    </a:cubicBezTo>
                    <a:cubicBezTo>
                      <a:pt x="4" y="7"/>
                      <a:pt x="5" y="7"/>
                      <a:pt x="5" y="6"/>
                    </a:cubicBezTo>
                    <a:cubicBezTo>
                      <a:pt x="6" y="6"/>
                      <a:pt x="6" y="5"/>
                      <a:pt x="6" y="5"/>
                    </a:cubicBezTo>
                    <a:cubicBezTo>
                      <a:pt x="6" y="5"/>
                      <a:pt x="6" y="4"/>
                      <a:pt x="5" y="4"/>
                    </a:cubicBezTo>
                    <a:cubicBezTo>
                      <a:pt x="5" y="4"/>
                      <a:pt x="6" y="3"/>
                      <a:pt x="6" y="3"/>
                    </a:cubicBezTo>
                    <a:cubicBezTo>
                      <a:pt x="6" y="2"/>
                      <a:pt x="6" y="2"/>
                      <a:pt x="6" y="1"/>
                    </a:cubicBezTo>
                    <a:cubicBezTo>
                      <a:pt x="7" y="1"/>
                      <a:pt x="7" y="1"/>
                      <a:pt x="7" y="0"/>
                    </a:cubicBezTo>
                    <a:cubicBezTo>
                      <a:pt x="8" y="0"/>
                      <a:pt x="8" y="0"/>
                      <a:pt x="8" y="0"/>
                    </a:cubicBezTo>
                    <a:cubicBezTo>
                      <a:pt x="8" y="0"/>
                      <a:pt x="7" y="0"/>
                      <a:pt x="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214">
                <a:extLst>
                  <a:ext uri="{FF2B5EF4-FFF2-40B4-BE49-F238E27FC236}">
                    <a16:creationId xmlns:a16="http://schemas.microsoft.com/office/drawing/2014/main" id="{CDF30D14-2AB8-4A0C-B0F9-2670FF113797}"/>
                  </a:ext>
                </a:extLst>
              </p:cNvPr>
              <p:cNvSpPr>
                <a:spLocks/>
              </p:cNvSpPr>
              <p:nvPr/>
            </p:nvSpPr>
            <p:spPr bwMode="auto">
              <a:xfrm>
                <a:off x="8485243" y="4053017"/>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215">
                <a:extLst>
                  <a:ext uri="{FF2B5EF4-FFF2-40B4-BE49-F238E27FC236}">
                    <a16:creationId xmlns:a16="http://schemas.microsoft.com/office/drawing/2014/main" id="{98E9D3A4-6E06-4DE1-95FB-262650F42ED2}"/>
                  </a:ext>
                </a:extLst>
              </p:cNvPr>
              <p:cNvSpPr>
                <a:spLocks/>
              </p:cNvSpPr>
              <p:nvPr/>
            </p:nvSpPr>
            <p:spPr bwMode="auto">
              <a:xfrm>
                <a:off x="8482087" y="4059328"/>
                <a:ext cx="3156" cy="3156"/>
              </a:xfrm>
              <a:custGeom>
                <a:avLst/>
                <a:gdLst>
                  <a:gd name="T0" fmla="*/ 0 w 1"/>
                  <a:gd name="T1" fmla="*/ 0 h 1"/>
                  <a:gd name="T2" fmla="*/ 1 w 1"/>
                  <a:gd name="T3" fmla="*/ 0 h 1"/>
                  <a:gd name="T4" fmla="*/ 1 w 1"/>
                  <a:gd name="T5" fmla="*/ 0 h 1"/>
                  <a:gd name="T6" fmla="*/ 1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1" y="0"/>
                    </a:cubicBezTo>
                    <a:cubicBezTo>
                      <a:pt x="1" y="0"/>
                      <a:pt x="1" y="0"/>
                      <a:pt x="1" y="0"/>
                    </a:cubicBezTo>
                    <a:cubicBezTo>
                      <a:pt x="1" y="0"/>
                      <a:pt x="1" y="1"/>
                      <a:pt x="1" y="1"/>
                    </a:cubicBezTo>
                    <a:cubicBezTo>
                      <a:pt x="1" y="1"/>
                      <a:pt x="1" y="1"/>
                      <a:pt x="1" y="1"/>
                    </a:cubicBezTo>
                    <a:cubicBezTo>
                      <a:pt x="1" y="0"/>
                      <a:pt x="1" y="0"/>
                      <a:pt x="1"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216">
                <a:extLst>
                  <a:ext uri="{FF2B5EF4-FFF2-40B4-BE49-F238E27FC236}">
                    <a16:creationId xmlns:a16="http://schemas.microsoft.com/office/drawing/2014/main" id="{752C53CF-B80B-4281-91B8-2A7C25CF6723}"/>
                  </a:ext>
                </a:extLst>
              </p:cNvPr>
              <p:cNvSpPr>
                <a:spLocks/>
              </p:cNvSpPr>
              <p:nvPr/>
            </p:nvSpPr>
            <p:spPr bwMode="auto">
              <a:xfrm>
                <a:off x="8488399" y="4056173"/>
                <a:ext cx="0" cy="9467"/>
              </a:xfrm>
              <a:custGeom>
                <a:avLst/>
                <a:gdLst>
                  <a:gd name="T0" fmla="*/ 2 h 6"/>
                  <a:gd name="T1" fmla="*/ 4 h 6"/>
                  <a:gd name="T2" fmla="*/ 4 h 6"/>
                  <a:gd name="T3" fmla="*/ 4 h 6"/>
                  <a:gd name="T4" fmla="*/ 6 h 6"/>
                  <a:gd name="T5" fmla="*/ 4 h 6"/>
                  <a:gd name="T6" fmla="*/ 4 h 6"/>
                  <a:gd name="T7" fmla="*/ 2 h 6"/>
                  <a:gd name="T8" fmla="*/ 2 h 6"/>
                  <a:gd name="T9" fmla="*/ 2 h 6"/>
                  <a:gd name="T10" fmla="*/ 0 h 6"/>
                  <a:gd name="T11" fmla="*/ 2 h 6"/>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6">
                    <a:moveTo>
                      <a:pt x="0" y="2"/>
                    </a:moveTo>
                    <a:lnTo>
                      <a:pt x="0" y="4"/>
                    </a:lnTo>
                    <a:lnTo>
                      <a:pt x="0" y="4"/>
                    </a:lnTo>
                    <a:lnTo>
                      <a:pt x="0" y="4"/>
                    </a:lnTo>
                    <a:lnTo>
                      <a:pt x="0" y="6"/>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217">
                <a:extLst>
                  <a:ext uri="{FF2B5EF4-FFF2-40B4-BE49-F238E27FC236}">
                    <a16:creationId xmlns:a16="http://schemas.microsoft.com/office/drawing/2014/main" id="{BC00D5D3-E8D5-4973-895A-66EF10AD13D7}"/>
                  </a:ext>
                </a:extLst>
              </p:cNvPr>
              <p:cNvSpPr>
                <a:spLocks/>
              </p:cNvSpPr>
              <p:nvPr/>
            </p:nvSpPr>
            <p:spPr bwMode="auto">
              <a:xfrm>
                <a:off x="8485243" y="4059328"/>
                <a:ext cx="0" cy="6311"/>
              </a:xfrm>
              <a:custGeom>
                <a:avLst/>
                <a:gdLst>
                  <a:gd name="T0" fmla="*/ 2 h 4"/>
                  <a:gd name="T1" fmla="*/ 2 h 4"/>
                  <a:gd name="T2" fmla="*/ 4 h 4"/>
                  <a:gd name="T3" fmla="*/ 2 h 4"/>
                  <a:gd name="T4" fmla="*/ 4 h 4"/>
                  <a:gd name="T5" fmla="*/ 4 h 4"/>
                  <a:gd name="T6" fmla="*/ 4 h 4"/>
                  <a:gd name="T7" fmla="*/ 2 h 4"/>
                  <a:gd name="T8" fmla="*/ 2 h 4"/>
                  <a:gd name="T9" fmla="*/ 2 h 4"/>
                  <a:gd name="T10" fmla="*/ 0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4"/>
                    </a:lnTo>
                    <a:lnTo>
                      <a:pt x="0" y="2"/>
                    </a:lnTo>
                    <a:lnTo>
                      <a:pt x="0" y="4"/>
                    </a:lnTo>
                    <a:lnTo>
                      <a:pt x="0" y="4"/>
                    </a:lnTo>
                    <a:lnTo>
                      <a:pt x="0" y="4"/>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218">
                <a:extLst>
                  <a:ext uri="{FF2B5EF4-FFF2-40B4-BE49-F238E27FC236}">
                    <a16:creationId xmlns:a16="http://schemas.microsoft.com/office/drawing/2014/main" id="{D3A9B5F4-F7F4-4DCE-A42B-9297049FEF18}"/>
                  </a:ext>
                </a:extLst>
              </p:cNvPr>
              <p:cNvSpPr>
                <a:spLocks/>
              </p:cNvSpPr>
              <p:nvPr/>
            </p:nvSpPr>
            <p:spPr bwMode="auto">
              <a:xfrm>
                <a:off x="8466309" y="4062484"/>
                <a:ext cx="3156" cy="3156"/>
              </a:xfrm>
              <a:custGeom>
                <a:avLst/>
                <a:gdLst>
                  <a:gd name="T0" fmla="*/ 0 w 1"/>
                  <a:gd name="T1" fmla="*/ 0 h 1"/>
                  <a:gd name="T2" fmla="*/ 1 w 1"/>
                  <a:gd name="T3" fmla="*/ 1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219">
                <a:extLst>
                  <a:ext uri="{FF2B5EF4-FFF2-40B4-BE49-F238E27FC236}">
                    <a16:creationId xmlns:a16="http://schemas.microsoft.com/office/drawing/2014/main" id="{69933C3F-6C65-4AA5-990F-D52E4AC7246E}"/>
                  </a:ext>
                </a:extLst>
              </p:cNvPr>
              <p:cNvSpPr>
                <a:spLocks/>
              </p:cNvSpPr>
              <p:nvPr/>
            </p:nvSpPr>
            <p:spPr bwMode="auto">
              <a:xfrm>
                <a:off x="8472620" y="4002526"/>
                <a:ext cx="25246" cy="31557"/>
              </a:xfrm>
              <a:custGeom>
                <a:avLst/>
                <a:gdLst>
                  <a:gd name="T0" fmla="*/ 8 w 8"/>
                  <a:gd name="T1" fmla="*/ 0 h 10"/>
                  <a:gd name="T2" fmla="*/ 6 w 8"/>
                  <a:gd name="T3" fmla="*/ 2 h 10"/>
                  <a:gd name="T4" fmla="*/ 6 w 8"/>
                  <a:gd name="T5" fmla="*/ 1 h 10"/>
                  <a:gd name="T6" fmla="*/ 6 w 8"/>
                  <a:gd name="T7" fmla="*/ 1 h 10"/>
                  <a:gd name="T8" fmla="*/ 5 w 8"/>
                  <a:gd name="T9" fmla="*/ 2 h 10"/>
                  <a:gd name="T10" fmla="*/ 5 w 8"/>
                  <a:gd name="T11" fmla="*/ 2 h 10"/>
                  <a:gd name="T12" fmla="*/ 5 w 8"/>
                  <a:gd name="T13" fmla="*/ 1 h 10"/>
                  <a:gd name="T14" fmla="*/ 5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7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2"/>
                    </a:cubicBezTo>
                    <a:cubicBezTo>
                      <a:pt x="6" y="1"/>
                      <a:pt x="6" y="1"/>
                      <a:pt x="6" y="1"/>
                    </a:cubicBezTo>
                    <a:cubicBezTo>
                      <a:pt x="6" y="1"/>
                      <a:pt x="6" y="0"/>
                      <a:pt x="6" y="1"/>
                    </a:cubicBezTo>
                    <a:cubicBezTo>
                      <a:pt x="6" y="1"/>
                      <a:pt x="5" y="2"/>
                      <a:pt x="5" y="2"/>
                    </a:cubicBezTo>
                    <a:cubicBezTo>
                      <a:pt x="5" y="2"/>
                      <a:pt x="5" y="2"/>
                      <a:pt x="5" y="2"/>
                    </a:cubicBezTo>
                    <a:cubicBezTo>
                      <a:pt x="5" y="1"/>
                      <a:pt x="5" y="1"/>
                      <a:pt x="5" y="1"/>
                    </a:cubicBezTo>
                    <a:cubicBezTo>
                      <a:pt x="5" y="1"/>
                      <a:pt x="5" y="1"/>
                      <a:pt x="5" y="1"/>
                    </a:cubicBezTo>
                    <a:cubicBezTo>
                      <a:pt x="5" y="1"/>
                      <a:pt x="4" y="2"/>
                      <a:pt x="4" y="2"/>
                    </a:cubicBezTo>
                    <a:cubicBezTo>
                      <a:pt x="4" y="3"/>
                      <a:pt x="4" y="3"/>
                      <a:pt x="4" y="3"/>
                    </a:cubicBezTo>
                    <a:cubicBezTo>
                      <a:pt x="4" y="3"/>
                      <a:pt x="3" y="4"/>
                      <a:pt x="3" y="4"/>
                    </a:cubicBezTo>
                    <a:cubicBezTo>
                      <a:pt x="3" y="5"/>
                      <a:pt x="2" y="5"/>
                      <a:pt x="2" y="5"/>
                    </a:cubicBezTo>
                    <a:cubicBezTo>
                      <a:pt x="2" y="6"/>
                      <a:pt x="1" y="6"/>
                      <a:pt x="1" y="6"/>
                    </a:cubicBezTo>
                    <a:cubicBezTo>
                      <a:pt x="1" y="6"/>
                      <a:pt x="1" y="7"/>
                      <a:pt x="0" y="7"/>
                    </a:cubicBezTo>
                    <a:cubicBezTo>
                      <a:pt x="0" y="8"/>
                      <a:pt x="1" y="8"/>
                      <a:pt x="1" y="8"/>
                    </a:cubicBezTo>
                    <a:cubicBezTo>
                      <a:pt x="1" y="8"/>
                      <a:pt x="1" y="9"/>
                      <a:pt x="1" y="9"/>
                    </a:cubicBezTo>
                    <a:cubicBezTo>
                      <a:pt x="1" y="9"/>
                      <a:pt x="1" y="10"/>
                      <a:pt x="1" y="10"/>
                    </a:cubicBezTo>
                    <a:cubicBezTo>
                      <a:pt x="1" y="10"/>
                      <a:pt x="1" y="10"/>
                      <a:pt x="1" y="10"/>
                    </a:cubicBezTo>
                    <a:cubicBezTo>
                      <a:pt x="2" y="10"/>
                      <a:pt x="2" y="9"/>
                      <a:pt x="2" y="8"/>
                    </a:cubicBezTo>
                    <a:cubicBezTo>
                      <a:pt x="2" y="8"/>
                      <a:pt x="2" y="8"/>
                      <a:pt x="3" y="8"/>
                    </a:cubicBezTo>
                    <a:cubicBezTo>
                      <a:pt x="3" y="8"/>
                      <a:pt x="4" y="8"/>
                      <a:pt x="4" y="7"/>
                    </a:cubicBezTo>
                    <a:cubicBezTo>
                      <a:pt x="5" y="7"/>
                      <a:pt x="6" y="7"/>
                      <a:pt x="6" y="6"/>
                    </a:cubicBezTo>
                    <a:cubicBezTo>
                      <a:pt x="6" y="6"/>
                      <a:pt x="7" y="5"/>
                      <a:pt x="7" y="5"/>
                    </a:cubicBezTo>
                    <a:cubicBezTo>
                      <a:pt x="7" y="5"/>
                      <a:pt x="6" y="4"/>
                      <a:pt x="6" y="4"/>
                    </a:cubicBezTo>
                    <a:cubicBezTo>
                      <a:pt x="6" y="4"/>
                      <a:pt x="6" y="3"/>
                      <a:pt x="6" y="3"/>
                    </a:cubicBezTo>
                    <a:cubicBezTo>
                      <a:pt x="7" y="2"/>
                      <a:pt x="7" y="2"/>
                      <a:pt x="7" y="1"/>
                    </a:cubicBezTo>
                    <a:cubicBezTo>
                      <a:pt x="7" y="1"/>
                      <a:pt x="8" y="1"/>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Freeform 220">
                <a:extLst>
                  <a:ext uri="{FF2B5EF4-FFF2-40B4-BE49-F238E27FC236}">
                    <a16:creationId xmlns:a16="http://schemas.microsoft.com/office/drawing/2014/main" id="{BE07BD4E-EDA0-4F60-BB75-2F4110CCF88A}"/>
                  </a:ext>
                </a:extLst>
              </p:cNvPr>
              <p:cNvSpPr>
                <a:spLocks/>
              </p:cNvSpPr>
              <p:nvPr/>
            </p:nvSpPr>
            <p:spPr bwMode="auto">
              <a:xfrm>
                <a:off x="8491554" y="4015149"/>
                <a:ext cx="6311" cy="6311"/>
              </a:xfrm>
              <a:custGeom>
                <a:avLst/>
                <a:gdLst>
                  <a:gd name="T0" fmla="*/ 0 w 2"/>
                  <a:gd name="T1" fmla="*/ 0 h 2"/>
                  <a:gd name="T2" fmla="*/ 1 w 2"/>
                  <a:gd name="T3" fmla="*/ 0 h 2"/>
                  <a:gd name="T4" fmla="*/ 1 w 2"/>
                  <a:gd name="T5" fmla="*/ 1 h 2"/>
                  <a:gd name="T6" fmla="*/ 2 w 2"/>
                  <a:gd name="T7" fmla="*/ 2 h 2"/>
                  <a:gd name="T8" fmla="*/ 2 w 2"/>
                  <a:gd name="T9" fmla="*/ 2 h 2"/>
                  <a:gd name="T10" fmla="*/ 1 w 2"/>
                  <a:gd name="T11" fmla="*/ 1 h 2"/>
                  <a:gd name="T12" fmla="*/ 0 w 2"/>
                  <a:gd name="T13" fmla="*/ 1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cubicBezTo>
                      <a:pt x="0" y="0"/>
                      <a:pt x="1" y="0"/>
                      <a:pt x="1" y="0"/>
                    </a:cubicBezTo>
                    <a:cubicBezTo>
                      <a:pt x="1" y="0"/>
                      <a:pt x="1" y="1"/>
                      <a:pt x="1" y="1"/>
                    </a:cubicBezTo>
                    <a:cubicBezTo>
                      <a:pt x="1" y="1"/>
                      <a:pt x="2" y="2"/>
                      <a:pt x="2" y="2"/>
                    </a:cubicBezTo>
                    <a:cubicBezTo>
                      <a:pt x="2" y="2"/>
                      <a:pt x="2" y="2"/>
                      <a:pt x="2"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7" name="Freeform 221">
                <a:extLst>
                  <a:ext uri="{FF2B5EF4-FFF2-40B4-BE49-F238E27FC236}">
                    <a16:creationId xmlns:a16="http://schemas.microsoft.com/office/drawing/2014/main" id="{588FE037-CDD3-4AB4-B674-DACE5DD6A8A4}"/>
                  </a:ext>
                </a:extLst>
              </p:cNvPr>
              <p:cNvSpPr>
                <a:spLocks/>
              </p:cNvSpPr>
              <p:nvPr/>
            </p:nvSpPr>
            <p:spPr bwMode="auto">
              <a:xfrm>
                <a:off x="8491554" y="4021460"/>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0" y="0"/>
                    </a:cubicBezTo>
                    <a:cubicBezTo>
                      <a:pt x="1" y="0"/>
                      <a:pt x="1" y="1"/>
                      <a:pt x="1" y="1"/>
                    </a:cubicBezTo>
                    <a:cubicBezTo>
                      <a:pt x="1" y="1"/>
                      <a:pt x="1" y="1"/>
                      <a:pt x="1" y="1"/>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Freeform 222">
                <a:extLst>
                  <a:ext uri="{FF2B5EF4-FFF2-40B4-BE49-F238E27FC236}">
                    <a16:creationId xmlns:a16="http://schemas.microsoft.com/office/drawing/2014/main" id="{72B35568-6DF8-4AF3-91C7-918BB86A7153}"/>
                  </a:ext>
                </a:extLst>
              </p:cNvPr>
              <p:cNvSpPr>
                <a:spLocks/>
              </p:cNvSpPr>
              <p:nvPr/>
            </p:nvSpPr>
            <p:spPr bwMode="auto">
              <a:xfrm>
                <a:off x="8494710" y="4018304"/>
                <a:ext cx="3156" cy="9467"/>
              </a:xfrm>
              <a:custGeom>
                <a:avLst/>
                <a:gdLst>
                  <a:gd name="T0" fmla="*/ 2 w 2"/>
                  <a:gd name="T1" fmla="*/ 2 h 6"/>
                  <a:gd name="T2" fmla="*/ 0 w 2"/>
                  <a:gd name="T3" fmla="*/ 4 h 6"/>
                  <a:gd name="T4" fmla="*/ 0 w 2"/>
                  <a:gd name="T5" fmla="*/ 6 h 6"/>
                  <a:gd name="T6" fmla="*/ 2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2 w 2"/>
                  <a:gd name="T21" fmla="*/ 0 h 6"/>
                  <a:gd name="T22" fmla="*/ 2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2" y="2"/>
                    </a:moveTo>
                    <a:lnTo>
                      <a:pt x="0" y="4"/>
                    </a:lnTo>
                    <a:lnTo>
                      <a:pt x="0" y="6"/>
                    </a:lnTo>
                    <a:lnTo>
                      <a:pt x="2" y="4"/>
                    </a:lnTo>
                    <a:lnTo>
                      <a:pt x="0" y="6"/>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Freeform 223">
                <a:extLst>
                  <a:ext uri="{FF2B5EF4-FFF2-40B4-BE49-F238E27FC236}">
                    <a16:creationId xmlns:a16="http://schemas.microsoft.com/office/drawing/2014/main" id="{8B0A0B49-8E23-4BFA-A0CE-B4C1D1BD4261}"/>
                  </a:ext>
                </a:extLst>
              </p:cNvPr>
              <p:cNvSpPr>
                <a:spLocks/>
              </p:cNvSpPr>
              <p:nvPr/>
            </p:nvSpPr>
            <p:spPr bwMode="auto">
              <a:xfrm>
                <a:off x="8491554" y="4021460"/>
                <a:ext cx="3156" cy="6311"/>
              </a:xfrm>
              <a:custGeom>
                <a:avLst/>
                <a:gdLst>
                  <a:gd name="T0" fmla="*/ 2 w 2"/>
                  <a:gd name="T1" fmla="*/ 2 h 4"/>
                  <a:gd name="T2" fmla="*/ 2 w 2"/>
                  <a:gd name="T3" fmla="*/ 2 h 4"/>
                  <a:gd name="T4" fmla="*/ 0 w 2"/>
                  <a:gd name="T5" fmla="*/ 4 h 4"/>
                  <a:gd name="T6" fmla="*/ 2 w 2"/>
                  <a:gd name="T7" fmla="*/ 2 h 4"/>
                  <a:gd name="T8" fmla="*/ 2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2"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0" name="Freeform 224">
                <a:extLst>
                  <a:ext uri="{FF2B5EF4-FFF2-40B4-BE49-F238E27FC236}">
                    <a16:creationId xmlns:a16="http://schemas.microsoft.com/office/drawing/2014/main" id="{5818C669-0F45-4CED-9929-B9D3F9B031CF}"/>
                  </a:ext>
                </a:extLst>
              </p:cNvPr>
              <p:cNvSpPr>
                <a:spLocks/>
              </p:cNvSpPr>
              <p:nvPr/>
            </p:nvSpPr>
            <p:spPr bwMode="auto">
              <a:xfrm>
                <a:off x="8475776" y="4024616"/>
                <a:ext cx="0" cy="3156"/>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1" name="Freeform 225">
                <a:extLst>
                  <a:ext uri="{FF2B5EF4-FFF2-40B4-BE49-F238E27FC236}">
                    <a16:creationId xmlns:a16="http://schemas.microsoft.com/office/drawing/2014/main" id="{14329342-91FA-4BB8-A4DA-F5300AA91EE3}"/>
                  </a:ext>
                </a:extLst>
              </p:cNvPr>
              <p:cNvSpPr>
                <a:spLocks/>
              </p:cNvSpPr>
              <p:nvPr/>
            </p:nvSpPr>
            <p:spPr bwMode="auto">
              <a:xfrm>
                <a:off x="8501021" y="4030927"/>
                <a:ext cx="25246" cy="31557"/>
              </a:xfrm>
              <a:custGeom>
                <a:avLst/>
                <a:gdLst>
                  <a:gd name="T0" fmla="*/ 8 w 8"/>
                  <a:gd name="T1" fmla="*/ 0 h 10"/>
                  <a:gd name="T2" fmla="*/ 6 w 8"/>
                  <a:gd name="T3" fmla="*/ 1 h 10"/>
                  <a:gd name="T4" fmla="*/ 6 w 8"/>
                  <a:gd name="T5" fmla="*/ 1 h 10"/>
                  <a:gd name="T6" fmla="*/ 5 w 8"/>
                  <a:gd name="T7" fmla="*/ 1 h 10"/>
                  <a:gd name="T8" fmla="*/ 5 w 8"/>
                  <a:gd name="T9" fmla="*/ 2 h 10"/>
                  <a:gd name="T10" fmla="*/ 5 w 8"/>
                  <a:gd name="T11" fmla="*/ 1 h 10"/>
                  <a:gd name="T12" fmla="*/ 5 w 8"/>
                  <a:gd name="T13" fmla="*/ 1 h 10"/>
                  <a:gd name="T14" fmla="*/ 4 w 8"/>
                  <a:gd name="T15" fmla="*/ 1 h 10"/>
                  <a:gd name="T16" fmla="*/ 4 w 8"/>
                  <a:gd name="T17" fmla="*/ 2 h 10"/>
                  <a:gd name="T18" fmla="*/ 4 w 8"/>
                  <a:gd name="T19" fmla="*/ 3 h 10"/>
                  <a:gd name="T20" fmla="*/ 3 w 8"/>
                  <a:gd name="T21" fmla="*/ 4 h 10"/>
                  <a:gd name="T22" fmla="*/ 2 w 8"/>
                  <a:gd name="T23" fmla="*/ 5 h 10"/>
                  <a:gd name="T24" fmla="*/ 1 w 8"/>
                  <a:gd name="T25" fmla="*/ 6 h 10"/>
                  <a:gd name="T26" fmla="*/ 0 w 8"/>
                  <a:gd name="T27" fmla="*/ 7 h 10"/>
                  <a:gd name="T28" fmla="*/ 1 w 8"/>
                  <a:gd name="T29" fmla="*/ 8 h 10"/>
                  <a:gd name="T30" fmla="*/ 1 w 8"/>
                  <a:gd name="T31" fmla="*/ 9 h 10"/>
                  <a:gd name="T32" fmla="*/ 1 w 8"/>
                  <a:gd name="T33" fmla="*/ 10 h 10"/>
                  <a:gd name="T34" fmla="*/ 1 w 8"/>
                  <a:gd name="T35" fmla="*/ 10 h 10"/>
                  <a:gd name="T36" fmla="*/ 2 w 8"/>
                  <a:gd name="T37" fmla="*/ 8 h 10"/>
                  <a:gd name="T38" fmla="*/ 3 w 8"/>
                  <a:gd name="T39" fmla="*/ 8 h 10"/>
                  <a:gd name="T40" fmla="*/ 4 w 8"/>
                  <a:gd name="T41" fmla="*/ 7 h 10"/>
                  <a:gd name="T42" fmla="*/ 6 w 8"/>
                  <a:gd name="T43" fmla="*/ 6 h 10"/>
                  <a:gd name="T44" fmla="*/ 6 w 8"/>
                  <a:gd name="T45" fmla="*/ 5 h 10"/>
                  <a:gd name="T46" fmla="*/ 6 w 8"/>
                  <a:gd name="T47" fmla="*/ 4 h 10"/>
                  <a:gd name="T48" fmla="*/ 6 w 8"/>
                  <a:gd name="T49" fmla="*/ 3 h 10"/>
                  <a:gd name="T50" fmla="*/ 7 w 8"/>
                  <a:gd name="T51" fmla="*/ 1 h 10"/>
                  <a:gd name="T52" fmla="*/ 8 w 8"/>
                  <a:gd name="T53" fmla="*/ 0 h 10"/>
                  <a:gd name="T54" fmla="*/ 8 w 8"/>
                  <a:gd name="T55" fmla="*/ 0 h 10"/>
                  <a:gd name="T56" fmla="*/ 8 w 8"/>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10">
                    <a:moveTo>
                      <a:pt x="8" y="0"/>
                    </a:moveTo>
                    <a:cubicBezTo>
                      <a:pt x="7" y="0"/>
                      <a:pt x="6" y="1"/>
                      <a:pt x="6" y="1"/>
                    </a:cubicBezTo>
                    <a:cubicBezTo>
                      <a:pt x="6" y="1"/>
                      <a:pt x="6" y="1"/>
                      <a:pt x="6" y="1"/>
                    </a:cubicBezTo>
                    <a:cubicBezTo>
                      <a:pt x="6" y="0"/>
                      <a:pt x="6" y="0"/>
                      <a:pt x="5" y="1"/>
                    </a:cubicBezTo>
                    <a:cubicBezTo>
                      <a:pt x="5" y="1"/>
                      <a:pt x="5" y="2"/>
                      <a:pt x="5" y="2"/>
                    </a:cubicBezTo>
                    <a:cubicBezTo>
                      <a:pt x="5" y="2"/>
                      <a:pt x="5" y="2"/>
                      <a:pt x="5" y="1"/>
                    </a:cubicBezTo>
                    <a:cubicBezTo>
                      <a:pt x="5" y="1"/>
                      <a:pt x="5" y="1"/>
                      <a:pt x="5" y="1"/>
                    </a:cubicBezTo>
                    <a:cubicBezTo>
                      <a:pt x="5" y="1"/>
                      <a:pt x="4" y="1"/>
                      <a:pt x="4" y="1"/>
                    </a:cubicBezTo>
                    <a:cubicBezTo>
                      <a:pt x="4" y="1"/>
                      <a:pt x="4" y="2"/>
                      <a:pt x="4" y="2"/>
                    </a:cubicBezTo>
                    <a:cubicBezTo>
                      <a:pt x="4" y="2"/>
                      <a:pt x="4" y="3"/>
                      <a:pt x="4" y="3"/>
                    </a:cubicBezTo>
                    <a:cubicBezTo>
                      <a:pt x="4" y="3"/>
                      <a:pt x="3" y="4"/>
                      <a:pt x="3" y="4"/>
                    </a:cubicBezTo>
                    <a:cubicBezTo>
                      <a:pt x="3" y="4"/>
                      <a:pt x="2" y="5"/>
                      <a:pt x="2" y="5"/>
                    </a:cubicBezTo>
                    <a:cubicBezTo>
                      <a:pt x="2" y="6"/>
                      <a:pt x="1" y="6"/>
                      <a:pt x="1" y="6"/>
                    </a:cubicBezTo>
                    <a:cubicBezTo>
                      <a:pt x="1" y="6"/>
                      <a:pt x="1" y="7"/>
                      <a:pt x="0" y="7"/>
                    </a:cubicBezTo>
                    <a:cubicBezTo>
                      <a:pt x="0" y="8"/>
                      <a:pt x="0" y="8"/>
                      <a:pt x="1" y="8"/>
                    </a:cubicBezTo>
                    <a:cubicBezTo>
                      <a:pt x="1" y="8"/>
                      <a:pt x="1" y="8"/>
                      <a:pt x="1" y="9"/>
                    </a:cubicBezTo>
                    <a:cubicBezTo>
                      <a:pt x="1" y="9"/>
                      <a:pt x="1" y="10"/>
                      <a:pt x="1" y="10"/>
                    </a:cubicBezTo>
                    <a:cubicBezTo>
                      <a:pt x="1" y="10"/>
                      <a:pt x="1" y="10"/>
                      <a:pt x="1" y="10"/>
                    </a:cubicBezTo>
                    <a:cubicBezTo>
                      <a:pt x="1" y="9"/>
                      <a:pt x="1" y="9"/>
                      <a:pt x="2" y="8"/>
                    </a:cubicBezTo>
                    <a:cubicBezTo>
                      <a:pt x="2" y="8"/>
                      <a:pt x="2" y="8"/>
                      <a:pt x="3" y="8"/>
                    </a:cubicBezTo>
                    <a:cubicBezTo>
                      <a:pt x="3" y="8"/>
                      <a:pt x="4" y="8"/>
                      <a:pt x="4" y="7"/>
                    </a:cubicBezTo>
                    <a:cubicBezTo>
                      <a:pt x="5" y="7"/>
                      <a:pt x="6" y="6"/>
                      <a:pt x="6" y="6"/>
                    </a:cubicBezTo>
                    <a:cubicBezTo>
                      <a:pt x="6" y="6"/>
                      <a:pt x="6" y="5"/>
                      <a:pt x="6" y="5"/>
                    </a:cubicBezTo>
                    <a:cubicBezTo>
                      <a:pt x="6" y="4"/>
                      <a:pt x="6" y="4"/>
                      <a:pt x="6" y="4"/>
                    </a:cubicBezTo>
                    <a:cubicBezTo>
                      <a:pt x="6" y="3"/>
                      <a:pt x="6" y="3"/>
                      <a:pt x="6" y="3"/>
                    </a:cubicBezTo>
                    <a:cubicBezTo>
                      <a:pt x="6" y="2"/>
                      <a:pt x="7" y="2"/>
                      <a:pt x="7" y="1"/>
                    </a:cubicBezTo>
                    <a:cubicBezTo>
                      <a:pt x="7" y="1"/>
                      <a:pt x="8" y="0"/>
                      <a:pt x="8" y="0"/>
                    </a:cubicBezTo>
                    <a:cubicBezTo>
                      <a:pt x="8" y="0"/>
                      <a:pt x="8" y="0"/>
                      <a:pt x="8" y="0"/>
                    </a:cubicBezTo>
                    <a:cubicBezTo>
                      <a:pt x="8" y="0"/>
                      <a:pt x="8" y="0"/>
                      <a:pt x="8"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2" name="Freeform 226">
                <a:extLst>
                  <a:ext uri="{FF2B5EF4-FFF2-40B4-BE49-F238E27FC236}">
                    <a16:creationId xmlns:a16="http://schemas.microsoft.com/office/drawing/2014/main" id="{64D14348-8675-4C98-BC38-96AEBE5CA541}"/>
                  </a:ext>
                </a:extLst>
              </p:cNvPr>
              <p:cNvSpPr>
                <a:spLocks/>
              </p:cNvSpPr>
              <p:nvPr/>
            </p:nvSpPr>
            <p:spPr bwMode="auto">
              <a:xfrm>
                <a:off x="8519956" y="4043550"/>
                <a:ext cx="3156" cy="6311"/>
              </a:xfrm>
              <a:custGeom>
                <a:avLst/>
                <a:gdLst>
                  <a:gd name="T0" fmla="*/ 0 w 1"/>
                  <a:gd name="T1" fmla="*/ 0 h 2"/>
                  <a:gd name="T2" fmla="*/ 1 w 1"/>
                  <a:gd name="T3" fmla="*/ 0 h 2"/>
                  <a:gd name="T4" fmla="*/ 1 w 1"/>
                  <a:gd name="T5" fmla="*/ 1 h 2"/>
                  <a:gd name="T6" fmla="*/ 1 w 1"/>
                  <a:gd name="T7" fmla="*/ 2 h 2"/>
                  <a:gd name="T8" fmla="*/ 1 w 1"/>
                  <a:gd name="T9" fmla="*/ 2 h 2"/>
                  <a:gd name="T10" fmla="*/ 1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1" y="0"/>
                      <a:pt x="1" y="0"/>
                    </a:cubicBezTo>
                    <a:cubicBezTo>
                      <a:pt x="1" y="0"/>
                      <a:pt x="1" y="1"/>
                      <a:pt x="1" y="1"/>
                    </a:cubicBezTo>
                    <a:cubicBezTo>
                      <a:pt x="1" y="1"/>
                      <a:pt x="1" y="2"/>
                      <a:pt x="1" y="2"/>
                    </a:cubicBezTo>
                    <a:cubicBezTo>
                      <a:pt x="1" y="2"/>
                      <a:pt x="1" y="2"/>
                      <a:pt x="1" y="2"/>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3" name="Freeform 227">
                <a:extLst>
                  <a:ext uri="{FF2B5EF4-FFF2-40B4-BE49-F238E27FC236}">
                    <a16:creationId xmlns:a16="http://schemas.microsoft.com/office/drawing/2014/main" id="{DD9FD38E-37D3-4E91-AC60-4EA73B6A94D6}"/>
                  </a:ext>
                </a:extLst>
              </p:cNvPr>
              <p:cNvSpPr>
                <a:spLocks/>
              </p:cNvSpPr>
              <p:nvPr/>
            </p:nvSpPr>
            <p:spPr bwMode="auto">
              <a:xfrm>
                <a:off x="8519956" y="4046706"/>
                <a:ext cx="3156" cy="6311"/>
              </a:xfrm>
              <a:custGeom>
                <a:avLst/>
                <a:gdLst>
                  <a:gd name="T0" fmla="*/ 0 w 1"/>
                  <a:gd name="T1" fmla="*/ 0 h 2"/>
                  <a:gd name="T2" fmla="*/ 0 w 1"/>
                  <a:gd name="T3" fmla="*/ 0 h 2"/>
                  <a:gd name="T4" fmla="*/ 0 w 1"/>
                  <a:gd name="T5" fmla="*/ 1 h 2"/>
                  <a:gd name="T6" fmla="*/ 1 w 1"/>
                  <a:gd name="T7" fmla="*/ 2 h 2"/>
                  <a:gd name="T8" fmla="*/ 1 w 1"/>
                  <a:gd name="T9" fmla="*/ 2 h 2"/>
                  <a:gd name="T10" fmla="*/ 0 w 1"/>
                  <a:gd name="T11" fmla="*/ 1 h 2"/>
                  <a:gd name="T12" fmla="*/ 0 w 1"/>
                  <a:gd name="T13" fmla="*/ 1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0" y="0"/>
                      <a:pt x="0" y="0"/>
                      <a:pt x="0" y="0"/>
                    </a:cubicBezTo>
                    <a:cubicBezTo>
                      <a:pt x="0" y="0"/>
                      <a:pt x="0" y="1"/>
                      <a:pt x="0" y="1"/>
                    </a:cubicBezTo>
                    <a:cubicBezTo>
                      <a:pt x="0" y="1"/>
                      <a:pt x="1" y="2"/>
                      <a:pt x="1" y="2"/>
                    </a:cubicBezTo>
                    <a:cubicBezTo>
                      <a:pt x="1" y="2"/>
                      <a:pt x="1" y="2"/>
                      <a:pt x="1" y="2"/>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4" name="Freeform 228">
                <a:extLst>
                  <a:ext uri="{FF2B5EF4-FFF2-40B4-BE49-F238E27FC236}">
                    <a16:creationId xmlns:a16="http://schemas.microsoft.com/office/drawing/2014/main" id="{4228E6E6-693C-40E5-8CB0-6A1144B02A2B}"/>
                  </a:ext>
                </a:extLst>
              </p:cNvPr>
              <p:cNvSpPr>
                <a:spLocks/>
              </p:cNvSpPr>
              <p:nvPr/>
            </p:nvSpPr>
            <p:spPr bwMode="auto">
              <a:xfrm>
                <a:off x="8523111" y="4046706"/>
                <a:ext cx="3156" cy="9467"/>
              </a:xfrm>
              <a:custGeom>
                <a:avLst/>
                <a:gdLst>
                  <a:gd name="T0" fmla="*/ 0 w 2"/>
                  <a:gd name="T1" fmla="*/ 2 h 6"/>
                  <a:gd name="T2" fmla="*/ 0 w 2"/>
                  <a:gd name="T3" fmla="*/ 4 h 6"/>
                  <a:gd name="T4" fmla="*/ 0 w 2"/>
                  <a:gd name="T5" fmla="*/ 4 h 6"/>
                  <a:gd name="T6" fmla="*/ 0 w 2"/>
                  <a:gd name="T7" fmla="*/ 4 h 6"/>
                  <a:gd name="T8" fmla="*/ 0 w 2"/>
                  <a:gd name="T9" fmla="*/ 6 h 6"/>
                  <a:gd name="T10" fmla="*/ 2 w 2"/>
                  <a:gd name="T11" fmla="*/ 4 h 6"/>
                  <a:gd name="T12" fmla="*/ 2 w 2"/>
                  <a:gd name="T13" fmla="*/ 4 h 6"/>
                  <a:gd name="T14" fmla="*/ 2 w 2"/>
                  <a:gd name="T15" fmla="*/ 2 h 6"/>
                  <a:gd name="T16" fmla="*/ 2 w 2"/>
                  <a:gd name="T17" fmla="*/ 2 h 6"/>
                  <a:gd name="T18" fmla="*/ 2 w 2"/>
                  <a:gd name="T19" fmla="*/ 2 h 6"/>
                  <a:gd name="T20" fmla="*/ 0 w 2"/>
                  <a:gd name="T21" fmla="*/ 0 h 6"/>
                  <a:gd name="T22" fmla="*/ 0 w 2"/>
                  <a:gd name="T2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6">
                    <a:moveTo>
                      <a:pt x="0" y="2"/>
                    </a:moveTo>
                    <a:lnTo>
                      <a:pt x="0" y="4"/>
                    </a:lnTo>
                    <a:lnTo>
                      <a:pt x="0" y="4"/>
                    </a:lnTo>
                    <a:lnTo>
                      <a:pt x="0" y="4"/>
                    </a:lnTo>
                    <a:lnTo>
                      <a:pt x="0" y="6"/>
                    </a:lnTo>
                    <a:lnTo>
                      <a:pt x="2" y="4"/>
                    </a:lnTo>
                    <a:lnTo>
                      <a:pt x="2" y="4"/>
                    </a:lnTo>
                    <a:lnTo>
                      <a:pt x="2" y="2"/>
                    </a:lnTo>
                    <a:lnTo>
                      <a:pt x="2" y="2"/>
                    </a:lnTo>
                    <a:lnTo>
                      <a:pt x="2"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5" name="Freeform 229">
                <a:extLst>
                  <a:ext uri="{FF2B5EF4-FFF2-40B4-BE49-F238E27FC236}">
                    <a16:creationId xmlns:a16="http://schemas.microsoft.com/office/drawing/2014/main" id="{53D6B601-3F8F-4736-B54B-293857C1BDC9}"/>
                  </a:ext>
                </a:extLst>
              </p:cNvPr>
              <p:cNvSpPr>
                <a:spLocks/>
              </p:cNvSpPr>
              <p:nvPr/>
            </p:nvSpPr>
            <p:spPr bwMode="auto">
              <a:xfrm>
                <a:off x="8519956" y="4049861"/>
                <a:ext cx="3156" cy="6311"/>
              </a:xfrm>
              <a:custGeom>
                <a:avLst/>
                <a:gdLst>
                  <a:gd name="T0" fmla="*/ 2 w 2"/>
                  <a:gd name="T1" fmla="*/ 2 h 4"/>
                  <a:gd name="T2" fmla="*/ 2 w 2"/>
                  <a:gd name="T3" fmla="*/ 2 h 4"/>
                  <a:gd name="T4" fmla="*/ 0 w 2"/>
                  <a:gd name="T5" fmla="*/ 4 h 4"/>
                  <a:gd name="T6" fmla="*/ 2 w 2"/>
                  <a:gd name="T7" fmla="*/ 2 h 4"/>
                  <a:gd name="T8" fmla="*/ 0 w 2"/>
                  <a:gd name="T9" fmla="*/ 4 h 4"/>
                  <a:gd name="T10" fmla="*/ 2 w 2"/>
                  <a:gd name="T11" fmla="*/ 4 h 4"/>
                  <a:gd name="T12" fmla="*/ 2 w 2"/>
                  <a:gd name="T13" fmla="*/ 4 h 4"/>
                  <a:gd name="T14" fmla="*/ 2 w 2"/>
                  <a:gd name="T15" fmla="*/ 2 h 4"/>
                  <a:gd name="T16" fmla="*/ 2 w 2"/>
                  <a:gd name="T17" fmla="*/ 2 h 4"/>
                  <a:gd name="T18" fmla="*/ 2 w 2"/>
                  <a:gd name="T19" fmla="*/ 2 h 4"/>
                  <a:gd name="T20" fmla="*/ 2 w 2"/>
                  <a:gd name="T21" fmla="*/ 0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2"/>
                    </a:lnTo>
                    <a:lnTo>
                      <a:pt x="0" y="4"/>
                    </a:lnTo>
                    <a:lnTo>
                      <a:pt x="2" y="2"/>
                    </a:lnTo>
                    <a:lnTo>
                      <a:pt x="0" y="4"/>
                    </a:lnTo>
                    <a:lnTo>
                      <a:pt x="2" y="4"/>
                    </a:lnTo>
                    <a:lnTo>
                      <a:pt x="2" y="4"/>
                    </a:lnTo>
                    <a:lnTo>
                      <a:pt x="2" y="2"/>
                    </a:lnTo>
                    <a:lnTo>
                      <a:pt x="2" y="2"/>
                    </a:lnTo>
                    <a:lnTo>
                      <a:pt x="2" y="2"/>
                    </a:lnTo>
                    <a:lnTo>
                      <a:pt x="2"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6" name="Freeform 230">
                <a:extLst>
                  <a:ext uri="{FF2B5EF4-FFF2-40B4-BE49-F238E27FC236}">
                    <a16:creationId xmlns:a16="http://schemas.microsoft.com/office/drawing/2014/main" id="{22FC6D9A-F037-4DD5-B20A-0DF31D0101FF}"/>
                  </a:ext>
                </a:extLst>
              </p:cNvPr>
              <p:cNvSpPr>
                <a:spLocks/>
              </p:cNvSpPr>
              <p:nvPr/>
            </p:nvSpPr>
            <p:spPr bwMode="auto">
              <a:xfrm>
                <a:off x="8504177" y="4053017"/>
                <a:ext cx="0" cy="3156"/>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231">
                <a:extLst>
                  <a:ext uri="{FF2B5EF4-FFF2-40B4-BE49-F238E27FC236}">
                    <a16:creationId xmlns:a16="http://schemas.microsoft.com/office/drawing/2014/main" id="{53F42721-AE3F-420A-A9ED-3EB2285E6C3B}"/>
                  </a:ext>
                </a:extLst>
              </p:cNvPr>
              <p:cNvSpPr>
                <a:spLocks/>
              </p:cNvSpPr>
              <p:nvPr/>
            </p:nvSpPr>
            <p:spPr bwMode="auto">
              <a:xfrm>
                <a:off x="8373215" y="4056173"/>
                <a:ext cx="170407" cy="93093"/>
              </a:xfrm>
              <a:custGeom>
                <a:avLst/>
                <a:gdLst>
                  <a:gd name="T0" fmla="*/ 39 w 55"/>
                  <a:gd name="T1" fmla="*/ 30 h 30"/>
                  <a:gd name="T2" fmla="*/ 55 w 55"/>
                  <a:gd name="T3" fmla="*/ 18 h 30"/>
                  <a:gd name="T4" fmla="*/ 18 w 55"/>
                  <a:gd name="T5" fmla="*/ 9 h 30"/>
                  <a:gd name="T6" fmla="*/ 15 w 55"/>
                  <a:gd name="T7" fmla="*/ 2 h 30"/>
                  <a:gd name="T8" fmla="*/ 6 w 55"/>
                  <a:gd name="T9" fmla="*/ 0 h 30"/>
                  <a:gd name="T10" fmla="*/ 3 w 55"/>
                  <a:gd name="T11" fmla="*/ 10 h 30"/>
                  <a:gd name="T12" fmla="*/ 5 w 55"/>
                  <a:gd name="T13" fmla="*/ 14 h 30"/>
                  <a:gd name="T14" fmla="*/ 2 w 55"/>
                  <a:gd name="T15" fmla="*/ 18 h 30"/>
                  <a:gd name="T16" fmla="*/ 0 w 55"/>
                  <a:gd name="T17" fmla="*/ 26 h 30"/>
                  <a:gd name="T18" fmla="*/ 10 w 55"/>
                  <a:gd name="T19" fmla="*/ 29 h 30"/>
                  <a:gd name="T20" fmla="*/ 14 w 55"/>
                  <a:gd name="T21" fmla="*/ 24 h 30"/>
                  <a:gd name="T22" fmla="*/ 39 w 55"/>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0">
                    <a:moveTo>
                      <a:pt x="39" y="30"/>
                    </a:moveTo>
                    <a:cubicBezTo>
                      <a:pt x="46" y="27"/>
                      <a:pt x="51" y="22"/>
                      <a:pt x="55" y="18"/>
                    </a:cubicBezTo>
                    <a:cubicBezTo>
                      <a:pt x="18" y="9"/>
                      <a:pt x="18" y="9"/>
                      <a:pt x="18" y="9"/>
                    </a:cubicBezTo>
                    <a:cubicBezTo>
                      <a:pt x="15" y="2"/>
                      <a:pt x="15" y="2"/>
                      <a:pt x="15" y="2"/>
                    </a:cubicBezTo>
                    <a:cubicBezTo>
                      <a:pt x="6" y="0"/>
                      <a:pt x="6" y="0"/>
                      <a:pt x="6" y="0"/>
                    </a:cubicBezTo>
                    <a:cubicBezTo>
                      <a:pt x="3" y="10"/>
                      <a:pt x="3" y="10"/>
                      <a:pt x="3" y="10"/>
                    </a:cubicBezTo>
                    <a:cubicBezTo>
                      <a:pt x="5" y="14"/>
                      <a:pt x="5" y="14"/>
                      <a:pt x="5" y="14"/>
                    </a:cubicBezTo>
                    <a:cubicBezTo>
                      <a:pt x="2" y="18"/>
                      <a:pt x="2" y="18"/>
                      <a:pt x="2" y="18"/>
                    </a:cubicBezTo>
                    <a:cubicBezTo>
                      <a:pt x="0" y="26"/>
                      <a:pt x="0" y="26"/>
                      <a:pt x="0" y="26"/>
                    </a:cubicBezTo>
                    <a:cubicBezTo>
                      <a:pt x="10" y="29"/>
                      <a:pt x="10" y="29"/>
                      <a:pt x="10" y="29"/>
                    </a:cubicBezTo>
                    <a:cubicBezTo>
                      <a:pt x="14" y="24"/>
                      <a:pt x="14" y="24"/>
                      <a:pt x="14" y="24"/>
                    </a:cubicBezTo>
                    <a:lnTo>
                      <a:pt x="39" y="3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Freeform 232">
                <a:extLst>
                  <a:ext uri="{FF2B5EF4-FFF2-40B4-BE49-F238E27FC236}">
                    <a16:creationId xmlns:a16="http://schemas.microsoft.com/office/drawing/2014/main" id="{EE2B3331-E6BD-4D46-8786-7AEE07852959}"/>
                  </a:ext>
                </a:extLst>
              </p:cNvPr>
              <p:cNvSpPr>
                <a:spLocks/>
              </p:cNvSpPr>
              <p:nvPr/>
            </p:nvSpPr>
            <p:spPr bwMode="auto">
              <a:xfrm>
                <a:off x="8373215" y="4056173"/>
                <a:ext cx="167252" cy="89938"/>
              </a:xfrm>
              <a:custGeom>
                <a:avLst/>
                <a:gdLst>
                  <a:gd name="T0" fmla="*/ 41 w 54"/>
                  <a:gd name="T1" fmla="*/ 29 h 29"/>
                  <a:gd name="T2" fmla="*/ 54 w 54"/>
                  <a:gd name="T3" fmla="*/ 19 h 29"/>
                  <a:gd name="T4" fmla="*/ 17 w 54"/>
                  <a:gd name="T5" fmla="*/ 11 h 29"/>
                  <a:gd name="T6" fmla="*/ 14 w 54"/>
                  <a:gd name="T7" fmla="*/ 2 h 29"/>
                  <a:gd name="T8" fmla="*/ 6 w 54"/>
                  <a:gd name="T9" fmla="*/ 0 h 29"/>
                  <a:gd name="T10" fmla="*/ 4 w 54"/>
                  <a:gd name="T11" fmla="*/ 7 h 29"/>
                  <a:gd name="T12" fmla="*/ 6 w 54"/>
                  <a:gd name="T13" fmla="*/ 15 h 29"/>
                  <a:gd name="T14" fmla="*/ 1 w 54"/>
                  <a:gd name="T15" fmla="*/ 21 h 29"/>
                  <a:gd name="T16" fmla="*/ 0 w 54"/>
                  <a:gd name="T17" fmla="*/ 26 h 29"/>
                  <a:gd name="T18" fmla="*/ 8 w 54"/>
                  <a:gd name="T19" fmla="*/ 28 h 29"/>
                  <a:gd name="T20" fmla="*/ 14 w 54"/>
                  <a:gd name="T21" fmla="*/ 23 h 29"/>
                  <a:gd name="T22" fmla="*/ 41 w 54"/>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9">
                    <a:moveTo>
                      <a:pt x="41" y="29"/>
                    </a:moveTo>
                    <a:cubicBezTo>
                      <a:pt x="46" y="26"/>
                      <a:pt x="51" y="22"/>
                      <a:pt x="54" y="19"/>
                    </a:cubicBezTo>
                    <a:cubicBezTo>
                      <a:pt x="17" y="11"/>
                      <a:pt x="17" y="11"/>
                      <a:pt x="17" y="11"/>
                    </a:cubicBezTo>
                    <a:cubicBezTo>
                      <a:pt x="14" y="2"/>
                      <a:pt x="14" y="2"/>
                      <a:pt x="14" y="2"/>
                    </a:cubicBezTo>
                    <a:cubicBezTo>
                      <a:pt x="6" y="0"/>
                      <a:pt x="6" y="0"/>
                      <a:pt x="6" y="0"/>
                    </a:cubicBezTo>
                    <a:cubicBezTo>
                      <a:pt x="4" y="7"/>
                      <a:pt x="4" y="7"/>
                      <a:pt x="4" y="7"/>
                    </a:cubicBezTo>
                    <a:cubicBezTo>
                      <a:pt x="6" y="15"/>
                      <a:pt x="6" y="15"/>
                      <a:pt x="6" y="15"/>
                    </a:cubicBezTo>
                    <a:cubicBezTo>
                      <a:pt x="1" y="21"/>
                      <a:pt x="1" y="21"/>
                      <a:pt x="1" y="21"/>
                    </a:cubicBezTo>
                    <a:cubicBezTo>
                      <a:pt x="0" y="26"/>
                      <a:pt x="0" y="26"/>
                      <a:pt x="0" y="26"/>
                    </a:cubicBezTo>
                    <a:cubicBezTo>
                      <a:pt x="8" y="28"/>
                      <a:pt x="8" y="28"/>
                      <a:pt x="8" y="28"/>
                    </a:cubicBezTo>
                    <a:cubicBezTo>
                      <a:pt x="14" y="23"/>
                      <a:pt x="14" y="23"/>
                      <a:pt x="14" y="23"/>
                    </a:cubicBezTo>
                    <a:lnTo>
                      <a:pt x="41"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33">
                <a:extLst>
                  <a:ext uri="{FF2B5EF4-FFF2-40B4-BE49-F238E27FC236}">
                    <a16:creationId xmlns:a16="http://schemas.microsoft.com/office/drawing/2014/main" id="{95D87B13-C109-4568-B08A-355FCB261AFD}"/>
                  </a:ext>
                </a:extLst>
              </p:cNvPr>
              <p:cNvSpPr>
                <a:spLocks/>
              </p:cNvSpPr>
              <p:nvPr/>
            </p:nvSpPr>
            <p:spPr bwMode="auto">
              <a:xfrm>
                <a:off x="8411084" y="4095619"/>
                <a:ext cx="23668" cy="22090"/>
              </a:xfrm>
              <a:custGeom>
                <a:avLst/>
                <a:gdLst>
                  <a:gd name="T0" fmla="*/ 8 w 15"/>
                  <a:gd name="T1" fmla="*/ 0 h 14"/>
                  <a:gd name="T2" fmla="*/ 8 w 15"/>
                  <a:gd name="T3" fmla="*/ 2 h 14"/>
                  <a:gd name="T4" fmla="*/ 2 w 15"/>
                  <a:gd name="T5" fmla="*/ 4 h 14"/>
                  <a:gd name="T6" fmla="*/ 2 w 15"/>
                  <a:gd name="T7" fmla="*/ 4 h 14"/>
                  <a:gd name="T8" fmla="*/ 2 w 15"/>
                  <a:gd name="T9" fmla="*/ 6 h 14"/>
                  <a:gd name="T10" fmla="*/ 2 w 15"/>
                  <a:gd name="T11" fmla="*/ 6 h 14"/>
                  <a:gd name="T12" fmla="*/ 2 w 15"/>
                  <a:gd name="T13" fmla="*/ 6 h 14"/>
                  <a:gd name="T14" fmla="*/ 2 w 15"/>
                  <a:gd name="T15" fmla="*/ 8 h 14"/>
                  <a:gd name="T16" fmla="*/ 0 w 15"/>
                  <a:gd name="T17" fmla="*/ 8 h 14"/>
                  <a:gd name="T18" fmla="*/ 2 w 15"/>
                  <a:gd name="T19" fmla="*/ 8 h 14"/>
                  <a:gd name="T20" fmla="*/ 6 w 15"/>
                  <a:gd name="T21" fmla="*/ 12 h 14"/>
                  <a:gd name="T22" fmla="*/ 4 w 15"/>
                  <a:gd name="T23" fmla="*/ 14 h 14"/>
                  <a:gd name="T24" fmla="*/ 6 w 15"/>
                  <a:gd name="T25" fmla="*/ 12 h 14"/>
                  <a:gd name="T26" fmla="*/ 6 w 15"/>
                  <a:gd name="T27" fmla="*/ 14 h 14"/>
                  <a:gd name="T28" fmla="*/ 6 w 15"/>
                  <a:gd name="T29" fmla="*/ 14 h 14"/>
                  <a:gd name="T30" fmla="*/ 8 w 15"/>
                  <a:gd name="T31" fmla="*/ 12 h 14"/>
                  <a:gd name="T32" fmla="*/ 8 w 15"/>
                  <a:gd name="T33" fmla="*/ 14 h 14"/>
                  <a:gd name="T34" fmla="*/ 8 w 15"/>
                  <a:gd name="T35" fmla="*/ 14 h 14"/>
                  <a:gd name="T36" fmla="*/ 13 w 15"/>
                  <a:gd name="T37" fmla="*/ 10 h 14"/>
                  <a:gd name="T38" fmla="*/ 13 w 15"/>
                  <a:gd name="T39" fmla="*/ 12 h 14"/>
                  <a:gd name="T40" fmla="*/ 13 w 15"/>
                  <a:gd name="T41" fmla="*/ 10 h 14"/>
                  <a:gd name="T42" fmla="*/ 13 w 15"/>
                  <a:gd name="T43" fmla="*/ 10 h 14"/>
                  <a:gd name="T44" fmla="*/ 13 w 15"/>
                  <a:gd name="T45" fmla="*/ 10 h 14"/>
                  <a:gd name="T46" fmla="*/ 13 w 15"/>
                  <a:gd name="T47" fmla="*/ 8 h 14"/>
                  <a:gd name="T48" fmla="*/ 15 w 15"/>
                  <a:gd name="T49" fmla="*/ 8 h 14"/>
                  <a:gd name="T50" fmla="*/ 13 w 15"/>
                  <a:gd name="T51" fmla="*/ 8 h 14"/>
                  <a:gd name="T52" fmla="*/ 10 w 15"/>
                  <a:gd name="T53" fmla="*/ 2 h 14"/>
                  <a:gd name="T54" fmla="*/ 11 w 15"/>
                  <a:gd name="T55" fmla="*/ 2 h 14"/>
                  <a:gd name="T56" fmla="*/ 10 w 15"/>
                  <a:gd name="T57" fmla="*/ 2 h 14"/>
                  <a:gd name="T58" fmla="*/ 10 w 15"/>
                  <a:gd name="T59" fmla="*/ 2 h 14"/>
                  <a:gd name="T60" fmla="*/ 8 w 15"/>
                  <a:gd name="T61" fmla="*/ 2 h 14"/>
                  <a:gd name="T62" fmla="*/ 8 w 15"/>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8" y="0"/>
                    </a:moveTo>
                    <a:lnTo>
                      <a:pt x="8" y="0"/>
                    </a:lnTo>
                    <a:lnTo>
                      <a:pt x="8" y="2"/>
                    </a:lnTo>
                    <a:lnTo>
                      <a:pt x="8" y="2"/>
                    </a:lnTo>
                    <a:lnTo>
                      <a:pt x="8" y="6"/>
                    </a:lnTo>
                    <a:lnTo>
                      <a:pt x="2" y="4"/>
                    </a:lnTo>
                    <a:lnTo>
                      <a:pt x="2" y="4"/>
                    </a:lnTo>
                    <a:lnTo>
                      <a:pt x="2" y="4"/>
                    </a:lnTo>
                    <a:lnTo>
                      <a:pt x="2" y="4"/>
                    </a:lnTo>
                    <a:lnTo>
                      <a:pt x="2" y="6"/>
                    </a:lnTo>
                    <a:lnTo>
                      <a:pt x="2" y="6"/>
                    </a:lnTo>
                    <a:lnTo>
                      <a:pt x="2" y="6"/>
                    </a:lnTo>
                    <a:lnTo>
                      <a:pt x="2" y="6"/>
                    </a:lnTo>
                    <a:lnTo>
                      <a:pt x="2" y="6"/>
                    </a:lnTo>
                    <a:lnTo>
                      <a:pt x="2" y="6"/>
                    </a:lnTo>
                    <a:lnTo>
                      <a:pt x="2" y="8"/>
                    </a:lnTo>
                    <a:lnTo>
                      <a:pt x="2" y="8"/>
                    </a:lnTo>
                    <a:lnTo>
                      <a:pt x="0" y="8"/>
                    </a:lnTo>
                    <a:lnTo>
                      <a:pt x="2" y="8"/>
                    </a:lnTo>
                    <a:lnTo>
                      <a:pt x="2" y="8"/>
                    </a:lnTo>
                    <a:lnTo>
                      <a:pt x="6" y="8"/>
                    </a:lnTo>
                    <a:lnTo>
                      <a:pt x="6" y="12"/>
                    </a:lnTo>
                    <a:lnTo>
                      <a:pt x="6" y="12"/>
                    </a:lnTo>
                    <a:lnTo>
                      <a:pt x="4" y="14"/>
                    </a:lnTo>
                    <a:lnTo>
                      <a:pt x="6" y="14"/>
                    </a:lnTo>
                    <a:lnTo>
                      <a:pt x="6" y="12"/>
                    </a:lnTo>
                    <a:lnTo>
                      <a:pt x="6" y="12"/>
                    </a:lnTo>
                    <a:lnTo>
                      <a:pt x="6" y="14"/>
                    </a:lnTo>
                    <a:lnTo>
                      <a:pt x="6" y="14"/>
                    </a:lnTo>
                    <a:lnTo>
                      <a:pt x="6" y="14"/>
                    </a:lnTo>
                    <a:lnTo>
                      <a:pt x="8" y="14"/>
                    </a:lnTo>
                    <a:lnTo>
                      <a:pt x="8" y="12"/>
                    </a:lnTo>
                    <a:lnTo>
                      <a:pt x="8" y="14"/>
                    </a:lnTo>
                    <a:lnTo>
                      <a:pt x="8" y="14"/>
                    </a:lnTo>
                    <a:lnTo>
                      <a:pt x="10" y="14"/>
                    </a:lnTo>
                    <a:lnTo>
                      <a:pt x="8" y="14"/>
                    </a:lnTo>
                    <a:lnTo>
                      <a:pt x="10" y="10"/>
                    </a:lnTo>
                    <a:lnTo>
                      <a:pt x="13" y="10"/>
                    </a:lnTo>
                    <a:lnTo>
                      <a:pt x="13" y="10"/>
                    </a:lnTo>
                    <a:lnTo>
                      <a:pt x="13" y="12"/>
                    </a:lnTo>
                    <a:lnTo>
                      <a:pt x="13" y="10"/>
                    </a:lnTo>
                    <a:lnTo>
                      <a:pt x="13" y="10"/>
                    </a:lnTo>
                    <a:lnTo>
                      <a:pt x="13" y="10"/>
                    </a:lnTo>
                    <a:lnTo>
                      <a:pt x="13" y="10"/>
                    </a:lnTo>
                    <a:lnTo>
                      <a:pt x="13" y="10"/>
                    </a:lnTo>
                    <a:lnTo>
                      <a:pt x="13" y="10"/>
                    </a:lnTo>
                    <a:lnTo>
                      <a:pt x="13" y="8"/>
                    </a:lnTo>
                    <a:lnTo>
                      <a:pt x="13" y="8"/>
                    </a:lnTo>
                    <a:lnTo>
                      <a:pt x="13" y="8"/>
                    </a:lnTo>
                    <a:lnTo>
                      <a:pt x="15" y="8"/>
                    </a:lnTo>
                    <a:lnTo>
                      <a:pt x="15" y="6"/>
                    </a:lnTo>
                    <a:lnTo>
                      <a:pt x="13" y="8"/>
                    </a:lnTo>
                    <a:lnTo>
                      <a:pt x="10" y="6"/>
                    </a:lnTo>
                    <a:lnTo>
                      <a:pt x="10" y="2"/>
                    </a:lnTo>
                    <a:lnTo>
                      <a:pt x="11" y="2"/>
                    </a:lnTo>
                    <a:lnTo>
                      <a:pt x="11" y="2"/>
                    </a:lnTo>
                    <a:lnTo>
                      <a:pt x="10" y="2"/>
                    </a:lnTo>
                    <a:lnTo>
                      <a:pt x="10" y="2"/>
                    </a:lnTo>
                    <a:lnTo>
                      <a:pt x="10" y="2"/>
                    </a:lnTo>
                    <a:lnTo>
                      <a:pt x="10" y="2"/>
                    </a:lnTo>
                    <a:lnTo>
                      <a:pt x="10" y="2"/>
                    </a:lnTo>
                    <a:lnTo>
                      <a:pt x="8" y="2"/>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Freeform 234">
                <a:extLst>
                  <a:ext uri="{FF2B5EF4-FFF2-40B4-BE49-F238E27FC236}">
                    <a16:creationId xmlns:a16="http://schemas.microsoft.com/office/drawing/2014/main" id="{B851BD41-0BD9-4BEF-BEFF-340F9A723FFD}"/>
                  </a:ext>
                </a:extLst>
              </p:cNvPr>
              <p:cNvSpPr>
                <a:spLocks/>
              </p:cNvSpPr>
              <p:nvPr/>
            </p:nvSpPr>
            <p:spPr bwMode="auto">
              <a:xfrm>
                <a:off x="8459997" y="4108242"/>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6 h 14"/>
                  <a:gd name="T16" fmla="*/ 0 w 16"/>
                  <a:gd name="T17" fmla="*/ 8 h 14"/>
                  <a:gd name="T18" fmla="*/ 2 w 16"/>
                  <a:gd name="T19" fmla="*/ 8 h 14"/>
                  <a:gd name="T20" fmla="*/ 6 w 16"/>
                  <a:gd name="T21" fmla="*/ 12 h 14"/>
                  <a:gd name="T22" fmla="*/ 4 w 16"/>
                  <a:gd name="T23" fmla="*/ 12 h 14"/>
                  <a:gd name="T24" fmla="*/ 6 w 16"/>
                  <a:gd name="T25" fmla="*/ 12 h 14"/>
                  <a:gd name="T26" fmla="*/ 6 w 16"/>
                  <a:gd name="T27" fmla="*/ 12 h 14"/>
                  <a:gd name="T28" fmla="*/ 6 w 16"/>
                  <a:gd name="T29" fmla="*/ 14 h 14"/>
                  <a:gd name="T30" fmla="*/ 6 w 16"/>
                  <a:gd name="T31" fmla="*/ 12 h 14"/>
                  <a:gd name="T32" fmla="*/ 8 w 16"/>
                  <a:gd name="T33" fmla="*/ 14 h 14"/>
                  <a:gd name="T34" fmla="*/ 8 w 16"/>
                  <a:gd name="T35" fmla="*/ 12 h 14"/>
                  <a:gd name="T36" fmla="*/ 14 w 16"/>
                  <a:gd name="T37" fmla="*/ 10 h 14"/>
                  <a:gd name="T38" fmla="*/ 14 w 16"/>
                  <a:gd name="T39" fmla="*/ 10 h 14"/>
                  <a:gd name="T40" fmla="*/ 14 w 16"/>
                  <a:gd name="T41" fmla="*/ 10 h 14"/>
                  <a:gd name="T42" fmla="*/ 14 w 16"/>
                  <a:gd name="T43" fmla="*/ 10 h 14"/>
                  <a:gd name="T44" fmla="*/ 14 w 16"/>
                  <a:gd name="T45" fmla="*/ 8 h 14"/>
                  <a:gd name="T46" fmla="*/ 14 w 16"/>
                  <a:gd name="T47" fmla="*/ 8 h 14"/>
                  <a:gd name="T48" fmla="*/ 16 w 16"/>
                  <a:gd name="T49" fmla="*/ 8 h 14"/>
                  <a:gd name="T50" fmla="*/ 14 w 16"/>
                  <a:gd name="T51" fmla="*/ 6 h 14"/>
                  <a:gd name="T52" fmla="*/ 10 w 16"/>
                  <a:gd name="T53" fmla="*/ 2 h 14"/>
                  <a:gd name="T54" fmla="*/ 10 w 16"/>
                  <a:gd name="T55" fmla="*/ 0 h 14"/>
                  <a:gd name="T56" fmla="*/ 10 w 16"/>
                  <a:gd name="T57" fmla="*/ 2 h 14"/>
                  <a:gd name="T58" fmla="*/ 10 w 16"/>
                  <a:gd name="T59" fmla="*/ 0 h 14"/>
                  <a:gd name="T60" fmla="*/ 8 w 16"/>
                  <a:gd name="T61" fmla="*/ 0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lnTo>
                      <a:pt x="0" y="8"/>
                    </a:lnTo>
                    <a:lnTo>
                      <a:pt x="2" y="8"/>
                    </a:lnTo>
                    <a:lnTo>
                      <a:pt x="2" y="8"/>
                    </a:lnTo>
                    <a:lnTo>
                      <a:pt x="6" y="8"/>
                    </a:lnTo>
                    <a:lnTo>
                      <a:pt x="6" y="12"/>
                    </a:lnTo>
                    <a:lnTo>
                      <a:pt x="6" y="12"/>
                    </a:lnTo>
                    <a:lnTo>
                      <a:pt x="4" y="12"/>
                    </a:lnTo>
                    <a:lnTo>
                      <a:pt x="6" y="12"/>
                    </a:lnTo>
                    <a:lnTo>
                      <a:pt x="6" y="12"/>
                    </a:lnTo>
                    <a:lnTo>
                      <a:pt x="6" y="12"/>
                    </a:lnTo>
                    <a:lnTo>
                      <a:pt x="6" y="12"/>
                    </a:lnTo>
                    <a:lnTo>
                      <a:pt x="6" y="14"/>
                    </a:lnTo>
                    <a:lnTo>
                      <a:pt x="6" y="14"/>
                    </a:lnTo>
                    <a:lnTo>
                      <a:pt x="8" y="14"/>
                    </a:lnTo>
                    <a:lnTo>
                      <a:pt x="6" y="12"/>
                    </a:lnTo>
                    <a:lnTo>
                      <a:pt x="8" y="12"/>
                    </a:lnTo>
                    <a:lnTo>
                      <a:pt x="8" y="14"/>
                    </a:lnTo>
                    <a:lnTo>
                      <a:pt x="8" y="14"/>
                    </a:lnTo>
                    <a:lnTo>
                      <a:pt x="8" y="12"/>
                    </a:lnTo>
                    <a:lnTo>
                      <a:pt x="10" y="8"/>
                    </a:lnTo>
                    <a:lnTo>
                      <a:pt x="14" y="10"/>
                    </a:lnTo>
                    <a:lnTo>
                      <a:pt x="14" y="10"/>
                    </a:lnTo>
                    <a:lnTo>
                      <a:pt x="14" y="10"/>
                    </a:lnTo>
                    <a:lnTo>
                      <a:pt x="14" y="10"/>
                    </a:lnTo>
                    <a:lnTo>
                      <a:pt x="14" y="10"/>
                    </a:lnTo>
                    <a:lnTo>
                      <a:pt x="14" y="8"/>
                    </a:lnTo>
                    <a:lnTo>
                      <a:pt x="14" y="10"/>
                    </a:lnTo>
                    <a:lnTo>
                      <a:pt x="14" y="8"/>
                    </a:lnTo>
                    <a:lnTo>
                      <a:pt x="14" y="8"/>
                    </a:lnTo>
                    <a:lnTo>
                      <a:pt x="14" y="8"/>
                    </a:lnTo>
                    <a:lnTo>
                      <a:pt x="14" y="8"/>
                    </a:lnTo>
                    <a:lnTo>
                      <a:pt x="14" y="6"/>
                    </a:lnTo>
                    <a:lnTo>
                      <a:pt x="16" y="8"/>
                    </a:lnTo>
                    <a:lnTo>
                      <a:pt x="16" y="6"/>
                    </a:lnTo>
                    <a:lnTo>
                      <a:pt x="14" y="6"/>
                    </a:lnTo>
                    <a:lnTo>
                      <a:pt x="10" y="6"/>
                    </a:lnTo>
                    <a:lnTo>
                      <a:pt x="10" y="2"/>
                    </a:lnTo>
                    <a:lnTo>
                      <a:pt x="12" y="0"/>
                    </a:lnTo>
                    <a:lnTo>
                      <a:pt x="10" y="0"/>
                    </a:lnTo>
                    <a:lnTo>
                      <a:pt x="10" y="2"/>
                    </a:lnTo>
                    <a:lnTo>
                      <a:pt x="10" y="2"/>
                    </a:lnTo>
                    <a:lnTo>
                      <a:pt x="10" y="0"/>
                    </a:lnTo>
                    <a:lnTo>
                      <a:pt x="10" y="0"/>
                    </a:lnTo>
                    <a:lnTo>
                      <a:pt x="10" y="0"/>
                    </a:lnTo>
                    <a:lnTo>
                      <a:pt x="8" y="0"/>
                    </a:lnTo>
                    <a:lnTo>
                      <a:pt x="10"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1" name="Freeform 235">
                <a:extLst>
                  <a:ext uri="{FF2B5EF4-FFF2-40B4-BE49-F238E27FC236}">
                    <a16:creationId xmlns:a16="http://schemas.microsoft.com/office/drawing/2014/main" id="{2F936283-3E5E-430A-B0DC-410EC17AB4A1}"/>
                  </a:ext>
                </a:extLst>
              </p:cNvPr>
              <p:cNvSpPr>
                <a:spLocks/>
              </p:cNvSpPr>
              <p:nvPr/>
            </p:nvSpPr>
            <p:spPr bwMode="auto">
              <a:xfrm>
                <a:off x="8392150" y="4065640"/>
                <a:ext cx="22090" cy="22090"/>
              </a:xfrm>
              <a:custGeom>
                <a:avLst/>
                <a:gdLst>
                  <a:gd name="T0" fmla="*/ 6 w 14"/>
                  <a:gd name="T1" fmla="*/ 0 h 14"/>
                  <a:gd name="T2" fmla="*/ 8 w 14"/>
                  <a:gd name="T3" fmla="*/ 0 h 14"/>
                  <a:gd name="T4" fmla="*/ 2 w 14"/>
                  <a:gd name="T5" fmla="*/ 4 h 14"/>
                  <a:gd name="T6" fmla="*/ 0 w 14"/>
                  <a:gd name="T7" fmla="*/ 4 h 14"/>
                  <a:gd name="T8" fmla="*/ 2 w 14"/>
                  <a:gd name="T9" fmla="*/ 4 h 14"/>
                  <a:gd name="T10" fmla="*/ 0 w 14"/>
                  <a:gd name="T11" fmla="*/ 4 h 14"/>
                  <a:gd name="T12" fmla="*/ 0 w 14"/>
                  <a:gd name="T13" fmla="*/ 6 h 14"/>
                  <a:gd name="T14" fmla="*/ 2 w 14"/>
                  <a:gd name="T15" fmla="*/ 6 h 14"/>
                  <a:gd name="T16" fmla="*/ 0 w 14"/>
                  <a:gd name="T17" fmla="*/ 8 h 14"/>
                  <a:gd name="T18" fmla="*/ 2 w 14"/>
                  <a:gd name="T19" fmla="*/ 6 h 14"/>
                  <a:gd name="T20" fmla="*/ 4 w 14"/>
                  <a:gd name="T21" fmla="*/ 12 h 14"/>
                  <a:gd name="T22" fmla="*/ 4 w 14"/>
                  <a:gd name="T23" fmla="*/ 12 h 14"/>
                  <a:gd name="T24" fmla="*/ 4 w 14"/>
                  <a:gd name="T25" fmla="*/ 12 h 14"/>
                  <a:gd name="T26" fmla="*/ 6 w 14"/>
                  <a:gd name="T27" fmla="*/ 12 h 14"/>
                  <a:gd name="T28" fmla="*/ 6 w 14"/>
                  <a:gd name="T29" fmla="*/ 12 h 14"/>
                  <a:gd name="T30" fmla="*/ 6 w 14"/>
                  <a:gd name="T31" fmla="*/ 12 h 14"/>
                  <a:gd name="T32" fmla="*/ 8 w 14"/>
                  <a:gd name="T33" fmla="*/ 14 h 14"/>
                  <a:gd name="T34" fmla="*/ 8 w 14"/>
                  <a:gd name="T35" fmla="*/ 12 h 14"/>
                  <a:gd name="T36" fmla="*/ 12 w 14"/>
                  <a:gd name="T37" fmla="*/ 10 h 14"/>
                  <a:gd name="T38" fmla="*/ 14 w 14"/>
                  <a:gd name="T39" fmla="*/ 10 h 14"/>
                  <a:gd name="T40" fmla="*/ 12 w 14"/>
                  <a:gd name="T41" fmla="*/ 10 h 14"/>
                  <a:gd name="T42" fmla="*/ 14 w 14"/>
                  <a:gd name="T43" fmla="*/ 8 h 14"/>
                  <a:gd name="T44" fmla="*/ 14 w 14"/>
                  <a:gd name="T45" fmla="*/ 8 h 14"/>
                  <a:gd name="T46" fmla="*/ 14 w 14"/>
                  <a:gd name="T47" fmla="*/ 8 h 14"/>
                  <a:gd name="T48" fmla="*/ 14 w 14"/>
                  <a:gd name="T49" fmla="*/ 6 h 14"/>
                  <a:gd name="T50" fmla="*/ 14 w 14"/>
                  <a:gd name="T51" fmla="*/ 6 h 14"/>
                  <a:gd name="T52" fmla="*/ 10 w 14"/>
                  <a:gd name="T53" fmla="*/ 2 h 14"/>
                  <a:gd name="T54" fmla="*/ 10 w 14"/>
                  <a:gd name="T55" fmla="*/ 0 h 14"/>
                  <a:gd name="T56" fmla="*/ 8 w 14"/>
                  <a:gd name="T57" fmla="*/ 0 h 14"/>
                  <a:gd name="T58" fmla="*/ 8 w 14"/>
                  <a:gd name="T59" fmla="*/ 0 h 14"/>
                  <a:gd name="T60" fmla="*/ 8 w 14"/>
                  <a:gd name="T61" fmla="*/ 0 h 14"/>
                  <a:gd name="T62" fmla="*/ 8 w 14"/>
                  <a:gd name="T6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8" y="0"/>
                    </a:moveTo>
                    <a:lnTo>
                      <a:pt x="6" y="0"/>
                    </a:lnTo>
                    <a:lnTo>
                      <a:pt x="8" y="0"/>
                    </a:lnTo>
                    <a:lnTo>
                      <a:pt x="8" y="0"/>
                    </a:lnTo>
                    <a:lnTo>
                      <a:pt x="6" y="4"/>
                    </a:lnTo>
                    <a:lnTo>
                      <a:pt x="2" y="4"/>
                    </a:lnTo>
                    <a:lnTo>
                      <a:pt x="2" y="2"/>
                    </a:lnTo>
                    <a:lnTo>
                      <a:pt x="0" y="4"/>
                    </a:lnTo>
                    <a:lnTo>
                      <a:pt x="2" y="4"/>
                    </a:lnTo>
                    <a:lnTo>
                      <a:pt x="2" y="4"/>
                    </a:lnTo>
                    <a:lnTo>
                      <a:pt x="0" y="4"/>
                    </a:lnTo>
                    <a:lnTo>
                      <a:pt x="0" y="4"/>
                    </a:lnTo>
                    <a:lnTo>
                      <a:pt x="0" y="4"/>
                    </a:lnTo>
                    <a:lnTo>
                      <a:pt x="0" y="6"/>
                    </a:lnTo>
                    <a:lnTo>
                      <a:pt x="2" y="6"/>
                    </a:lnTo>
                    <a:lnTo>
                      <a:pt x="2" y="6"/>
                    </a:lnTo>
                    <a:lnTo>
                      <a:pt x="0" y="6"/>
                    </a:lnTo>
                    <a:lnTo>
                      <a:pt x="0" y="8"/>
                    </a:lnTo>
                    <a:lnTo>
                      <a:pt x="2" y="6"/>
                    </a:lnTo>
                    <a:lnTo>
                      <a:pt x="2" y="6"/>
                    </a:lnTo>
                    <a:lnTo>
                      <a:pt x="6" y="8"/>
                    </a:lnTo>
                    <a:lnTo>
                      <a:pt x="4" y="12"/>
                    </a:lnTo>
                    <a:lnTo>
                      <a:pt x="4" y="12"/>
                    </a:lnTo>
                    <a:lnTo>
                      <a:pt x="4" y="12"/>
                    </a:lnTo>
                    <a:lnTo>
                      <a:pt x="4" y="12"/>
                    </a:lnTo>
                    <a:lnTo>
                      <a:pt x="4" y="12"/>
                    </a:lnTo>
                    <a:lnTo>
                      <a:pt x="6" y="12"/>
                    </a:lnTo>
                    <a:lnTo>
                      <a:pt x="6" y="12"/>
                    </a:lnTo>
                    <a:lnTo>
                      <a:pt x="6" y="12"/>
                    </a:lnTo>
                    <a:lnTo>
                      <a:pt x="6" y="12"/>
                    </a:lnTo>
                    <a:lnTo>
                      <a:pt x="6" y="12"/>
                    </a:lnTo>
                    <a:lnTo>
                      <a:pt x="6" y="12"/>
                    </a:lnTo>
                    <a:lnTo>
                      <a:pt x="8" y="12"/>
                    </a:lnTo>
                    <a:lnTo>
                      <a:pt x="8" y="14"/>
                    </a:lnTo>
                    <a:lnTo>
                      <a:pt x="8" y="14"/>
                    </a:lnTo>
                    <a:lnTo>
                      <a:pt x="8" y="12"/>
                    </a:lnTo>
                    <a:lnTo>
                      <a:pt x="8" y="8"/>
                    </a:lnTo>
                    <a:lnTo>
                      <a:pt x="12" y="10"/>
                    </a:lnTo>
                    <a:lnTo>
                      <a:pt x="12" y="10"/>
                    </a:lnTo>
                    <a:lnTo>
                      <a:pt x="14" y="10"/>
                    </a:lnTo>
                    <a:lnTo>
                      <a:pt x="14" y="10"/>
                    </a:lnTo>
                    <a:lnTo>
                      <a:pt x="12" y="10"/>
                    </a:lnTo>
                    <a:lnTo>
                      <a:pt x="14" y="8"/>
                    </a:lnTo>
                    <a:lnTo>
                      <a:pt x="14" y="8"/>
                    </a:lnTo>
                    <a:lnTo>
                      <a:pt x="14" y="8"/>
                    </a:lnTo>
                    <a:lnTo>
                      <a:pt x="14" y="8"/>
                    </a:lnTo>
                    <a:lnTo>
                      <a:pt x="14" y="8"/>
                    </a:lnTo>
                    <a:lnTo>
                      <a:pt x="14" y="8"/>
                    </a:lnTo>
                    <a:lnTo>
                      <a:pt x="14" y="6"/>
                    </a:lnTo>
                    <a:lnTo>
                      <a:pt x="14" y="6"/>
                    </a:lnTo>
                    <a:lnTo>
                      <a:pt x="14" y="6"/>
                    </a:lnTo>
                    <a:lnTo>
                      <a:pt x="14" y="6"/>
                    </a:lnTo>
                    <a:lnTo>
                      <a:pt x="10" y="6"/>
                    </a:lnTo>
                    <a:lnTo>
                      <a:pt x="10" y="2"/>
                    </a:lnTo>
                    <a:lnTo>
                      <a:pt x="12" y="0"/>
                    </a:lnTo>
                    <a:lnTo>
                      <a:pt x="10" y="0"/>
                    </a:lnTo>
                    <a:lnTo>
                      <a:pt x="10" y="2"/>
                    </a:lnTo>
                    <a:lnTo>
                      <a:pt x="8" y="0"/>
                    </a:lnTo>
                    <a:lnTo>
                      <a:pt x="10" y="0"/>
                    </a:lnTo>
                    <a:lnTo>
                      <a:pt x="8" y="0"/>
                    </a:lnTo>
                    <a:lnTo>
                      <a:pt x="8" y="0"/>
                    </a:lnTo>
                    <a:lnTo>
                      <a:pt x="8" y="0"/>
                    </a:lnTo>
                    <a:lnTo>
                      <a:pt x="8" y="0"/>
                    </a:lnTo>
                    <a:lnTo>
                      <a:pt x="8" y="0"/>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2" name="Freeform 236">
                <a:extLst>
                  <a:ext uri="{FF2B5EF4-FFF2-40B4-BE49-F238E27FC236}">
                    <a16:creationId xmlns:a16="http://schemas.microsoft.com/office/drawing/2014/main" id="{C2228024-D578-4FE3-9598-84973B42183E}"/>
                  </a:ext>
                </a:extLst>
              </p:cNvPr>
              <p:cNvSpPr>
                <a:spLocks/>
              </p:cNvSpPr>
              <p:nvPr/>
            </p:nvSpPr>
            <p:spPr bwMode="auto">
              <a:xfrm>
                <a:off x="8379527" y="4114553"/>
                <a:ext cx="25246" cy="22090"/>
              </a:xfrm>
              <a:custGeom>
                <a:avLst/>
                <a:gdLst>
                  <a:gd name="T0" fmla="*/ 6 w 16"/>
                  <a:gd name="T1" fmla="*/ 0 h 14"/>
                  <a:gd name="T2" fmla="*/ 8 w 16"/>
                  <a:gd name="T3" fmla="*/ 2 h 14"/>
                  <a:gd name="T4" fmla="*/ 2 w 16"/>
                  <a:gd name="T5" fmla="*/ 4 h 14"/>
                  <a:gd name="T6" fmla="*/ 2 w 16"/>
                  <a:gd name="T7" fmla="*/ 4 h 14"/>
                  <a:gd name="T8" fmla="*/ 2 w 16"/>
                  <a:gd name="T9" fmla="*/ 6 h 14"/>
                  <a:gd name="T10" fmla="*/ 2 w 16"/>
                  <a:gd name="T11" fmla="*/ 6 h 14"/>
                  <a:gd name="T12" fmla="*/ 2 w 16"/>
                  <a:gd name="T13" fmla="*/ 6 h 14"/>
                  <a:gd name="T14" fmla="*/ 2 w 16"/>
                  <a:gd name="T15" fmla="*/ 8 h 14"/>
                  <a:gd name="T16" fmla="*/ 0 w 16"/>
                  <a:gd name="T17" fmla="*/ 8 h 14"/>
                  <a:gd name="T18" fmla="*/ 2 w 16"/>
                  <a:gd name="T19" fmla="*/ 8 h 14"/>
                  <a:gd name="T20" fmla="*/ 6 w 16"/>
                  <a:gd name="T21" fmla="*/ 12 h 14"/>
                  <a:gd name="T22" fmla="*/ 4 w 16"/>
                  <a:gd name="T23" fmla="*/ 14 h 14"/>
                  <a:gd name="T24" fmla="*/ 6 w 16"/>
                  <a:gd name="T25" fmla="*/ 12 h 14"/>
                  <a:gd name="T26" fmla="*/ 6 w 16"/>
                  <a:gd name="T27" fmla="*/ 14 h 14"/>
                  <a:gd name="T28" fmla="*/ 6 w 16"/>
                  <a:gd name="T29" fmla="*/ 14 h 14"/>
                  <a:gd name="T30" fmla="*/ 6 w 16"/>
                  <a:gd name="T31" fmla="*/ 14 h 14"/>
                  <a:gd name="T32" fmla="*/ 8 w 16"/>
                  <a:gd name="T33" fmla="*/ 14 h 14"/>
                  <a:gd name="T34" fmla="*/ 8 w 16"/>
                  <a:gd name="T35" fmla="*/ 14 h 14"/>
                  <a:gd name="T36" fmla="*/ 14 w 16"/>
                  <a:gd name="T37" fmla="*/ 10 h 14"/>
                  <a:gd name="T38" fmla="*/ 14 w 16"/>
                  <a:gd name="T39" fmla="*/ 12 h 14"/>
                  <a:gd name="T40" fmla="*/ 14 w 16"/>
                  <a:gd name="T41" fmla="*/ 10 h 14"/>
                  <a:gd name="T42" fmla="*/ 14 w 16"/>
                  <a:gd name="T43" fmla="*/ 10 h 14"/>
                  <a:gd name="T44" fmla="*/ 14 w 16"/>
                  <a:gd name="T45" fmla="*/ 10 h 14"/>
                  <a:gd name="T46" fmla="*/ 14 w 16"/>
                  <a:gd name="T47" fmla="*/ 8 h 14"/>
                  <a:gd name="T48" fmla="*/ 16 w 16"/>
                  <a:gd name="T49" fmla="*/ 8 h 14"/>
                  <a:gd name="T50" fmla="*/ 14 w 16"/>
                  <a:gd name="T51" fmla="*/ 8 h 14"/>
                  <a:gd name="T52" fmla="*/ 10 w 16"/>
                  <a:gd name="T53" fmla="*/ 2 h 14"/>
                  <a:gd name="T54" fmla="*/ 10 w 16"/>
                  <a:gd name="T55" fmla="*/ 2 h 14"/>
                  <a:gd name="T56" fmla="*/ 10 w 16"/>
                  <a:gd name="T57" fmla="*/ 2 h 14"/>
                  <a:gd name="T58" fmla="*/ 10 w 16"/>
                  <a:gd name="T59" fmla="*/ 2 h 14"/>
                  <a:gd name="T60" fmla="*/ 8 w 16"/>
                  <a:gd name="T61" fmla="*/ 2 h 14"/>
                  <a:gd name="T62" fmla="*/ 8 w 16"/>
                  <a:gd name="T6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8" y="0"/>
                    </a:moveTo>
                    <a:lnTo>
                      <a:pt x="6" y="0"/>
                    </a:lnTo>
                    <a:lnTo>
                      <a:pt x="8" y="2"/>
                    </a:lnTo>
                    <a:lnTo>
                      <a:pt x="8" y="2"/>
                    </a:lnTo>
                    <a:lnTo>
                      <a:pt x="6" y="6"/>
                    </a:lnTo>
                    <a:lnTo>
                      <a:pt x="2" y="4"/>
                    </a:lnTo>
                    <a:lnTo>
                      <a:pt x="2" y="4"/>
                    </a:lnTo>
                    <a:lnTo>
                      <a:pt x="2" y="4"/>
                    </a:lnTo>
                    <a:lnTo>
                      <a:pt x="2" y="4"/>
                    </a:lnTo>
                    <a:lnTo>
                      <a:pt x="2" y="6"/>
                    </a:lnTo>
                    <a:lnTo>
                      <a:pt x="2" y="6"/>
                    </a:lnTo>
                    <a:lnTo>
                      <a:pt x="2" y="6"/>
                    </a:lnTo>
                    <a:lnTo>
                      <a:pt x="2" y="6"/>
                    </a:lnTo>
                    <a:lnTo>
                      <a:pt x="2" y="6"/>
                    </a:lnTo>
                    <a:lnTo>
                      <a:pt x="2" y="6"/>
                    </a:lnTo>
                    <a:lnTo>
                      <a:pt x="2" y="8"/>
                    </a:lnTo>
                    <a:lnTo>
                      <a:pt x="0" y="8"/>
                    </a:lnTo>
                    <a:lnTo>
                      <a:pt x="0" y="8"/>
                    </a:lnTo>
                    <a:lnTo>
                      <a:pt x="2" y="8"/>
                    </a:lnTo>
                    <a:lnTo>
                      <a:pt x="2" y="8"/>
                    </a:lnTo>
                    <a:lnTo>
                      <a:pt x="6" y="8"/>
                    </a:lnTo>
                    <a:lnTo>
                      <a:pt x="6" y="12"/>
                    </a:lnTo>
                    <a:lnTo>
                      <a:pt x="6" y="12"/>
                    </a:lnTo>
                    <a:lnTo>
                      <a:pt x="4" y="14"/>
                    </a:lnTo>
                    <a:lnTo>
                      <a:pt x="4" y="14"/>
                    </a:lnTo>
                    <a:lnTo>
                      <a:pt x="6" y="12"/>
                    </a:lnTo>
                    <a:lnTo>
                      <a:pt x="6" y="14"/>
                    </a:lnTo>
                    <a:lnTo>
                      <a:pt x="6" y="14"/>
                    </a:lnTo>
                    <a:lnTo>
                      <a:pt x="6" y="14"/>
                    </a:lnTo>
                    <a:lnTo>
                      <a:pt x="6" y="14"/>
                    </a:lnTo>
                    <a:lnTo>
                      <a:pt x="8" y="14"/>
                    </a:lnTo>
                    <a:lnTo>
                      <a:pt x="6" y="14"/>
                    </a:lnTo>
                    <a:lnTo>
                      <a:pt x="8" y="14"/>
                    </a:lnTo>
                    <a:lnTo>
                      <a:pt x="8" y="14"/>
                    </a:lnTo>
                    <a:lnTo>
                      <a:pt x="8" y="14"/>
                    </a:lnTo>
                    <a:lnTo>
                      <a:pt x="8" y="14"/>
                    </a:lnTo>
                    <a:lnTo>
                      <a:pt x="8" y="10"/>
                    </a:lnTo>
                    <a:lnTo>
                      <a:pt x="14" y="10"/>
                    </a:lnTo>
                    <a:lnTo>
                      <a:pt x="14" y="10"/>
                    </a:lnTo>
                    <a:lnTo>
                      <a:pt x="14" y="12"/>
                    </a:lnTo>
                    <a:lnTo>
                      <a:pt x="14" y="10"/>
                    </a:lnTo>
                    <a:lnTo>
                      <a:pt x="14" y="10"/>
                    </a:lnTo>
                    <a:lnTo>
                      <a:pt x="14" y="10"/>
                    </a:lnTo>
                    <a:lnTo>
                      <a:pt x="14" y="10"/>
                    </a:lnTo>
                    <a:lnTo>
                      <a:pt x="14" y="10"/>
                    </a:lnTo>
                    <a:lnTo>
                      <a:pt x="14" y="10"/>
                    </a:lnTo>
                    <a:lnTo>
                      <a:pt x="14" y="8"/>
                    </a:lnTo>
                    <a:lnTo>
                      <a:pt x="14" y="8"/>
                    </a:lnTo>
                    <a:lnTo>
                      <a:pt x="14" y="8"/>
                    </a:lnTo>
                    <a:lnTo>
                      <a:pt x="16" y="8"/>
                    </a:lnTo>
                    <a:lnTo>
                      <a:pt x="16" y="6"/>
                    </a:lnTo>
                    <a:lnTo>
                      <a:pt x="14" y="8"/>
                    </a:lnTo>
                    <a:lnTo>
                      <a:pt x="10" y="6"/>
                    </a:lnTo>
                    <a:lnTo>
                      <a:pt x="10" y="2"/>
                    </a:lnTo>
                    <a:lnTo>
                      <a:pt x="12" y="2"/>
                    </a:lnTo>
                    <a:lnTo>
                      <a:pt x="10" y="2"/>
                    </a:lnTo>
                    <a:lnTo>
                      <a:pt x="10" y="2"/>
                    </a:lnTo>
                    <a:lnTo>
                      <a:pt x="10" y="2"/>
                    </a:lnTo>
                    <a:lnTo>
                      <a:pt x="10" y="2"/>
                    </a:lnTo>
                    <a:lnTo>
                      <a:pt x="10" y="2"/>
                    </a:lnTo>
                    <a:lnTo>
                      <a:pt x="10" y="2"/>
                    </a:lnTo>
                    <a:lnTo>
                      <a:pt x="8" y="2"/>
                    </a:lnTo>
                    <a:lnTo>
                      <a:pt x="8" y="2"/>
                    </a:lnTo>
                    <a:lnTo>
                      <a:pt x="8" y="2"/>
                    </a:lnTo>
                    <a:lnTo>
                      <a:pt x="8"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3" name="Freeform 237">
                <a:extLst>
                  <a:ext uri="{FF2B5EF4-FFF2-40B4-BE49-F238E27FC236}">
                    <a16:creationId xmlns:a16="http://schemas.microsoft.com/office/drawing/2014/main" id="{94C2B5F1-14BC-4410-88A7-200D5E4D5ABC}"/>
                  </a:ext>
                </a:extLst>
              </p:cNvPr>
              <p:cNvSpPr>
                <a:spLocks/>
              </p:cNvSpPr>
              <p:nvPr/>
            </p:nvSpPr>
            <p:spPr bwMode="auto">
              <a:xfrm>
                <a:off x="8553090" y="3963080"/>
                <a:ext cx="41024" cy="71004"/>
              </a:xfrm>
              <a:custGeom>
                <a:avLst/>
                <a:gdLst>
                  <a:gd name="T0" fmla="*/ 0 w 13"/>
                  <a:gd name="T1" fmla="*/ 23 h 23"/>
                  <a:gd name="T2" fmla="*/ 0 w 13"/>
                  <a:gd name="T3" fmla="*/ 20 h 23"/>
                  <a:gd name="T4" fmla="*/ 1 w 13"/>
                  <a:gd name="T5" fmla="*/ 15 h 23"/>
                  <a:gd name="T6" fmla="*/ 4 w 13"/>
                  <a:gd name="T7" fmla="*/ 11 h 23"/>
                  <a:gd name="T8" fmla="*/ 6 w 13"/>
                  <a:gd name="T9" fmla="*/ 0 h 23"/>
                  <a:gd name="T10" fmla="*/ 7 w 13"/>
                  <a:gd name="T11" fmla="*/ 6 h 23"/>
                  <a:gd name="T12" fmla="*/ 7 w 13"/>
                  <a:gd name="T13" fmla="*/ 13 h 23"/>
                  <a:gd name="T14" fmla="*/ 9 w 13"/>
                  <a:gd name="T15" fmla="*/ 9 h 23"/>
                  <a:gd name="T16" fmla="*/ 11 w 13"/>
                  <a:gd name="T17" fmla="*/ 4 h 23"/>
                  <a:gd name="T18" fmla="*/ 12 w 13"/>
                  <a:gd name="T19" fmla="*/ 2 h 23"/>
                  <a:gd name="T20" fmla="*/ 13 w 13"/>
                  <a:gd name="T21" fmla="*/ 8 h 23"/>
                  <a:gd name="T22" fmla="*/ 12 w 13"/>
                  <a:gd name="T23" fmla="*/ 16 h 23"/>
                  <a:gd name="T24" fmla="*/ 0 w 13"/>
                  <a:gd name="T2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3">
                    <a:moveTo>
                      <a:pt x="0" y="23"/>
                    </a:moveTo>
                    <a:cubicBezTo>
                      <a:pt x="0" y="23"/>
                      <a:pt x="0" y="21"/>
                      <a:pt x="0" y="20"/>
                    </a:cubicBezTo>
                    <a:cubicBezTo>
                      <a:pt x="0" y="19"/>
                      <a:pt x="1" y="16"/>
                      <a:pt x="1" y="15"/>
                    </a:cubicBezTo>
                    <a:cubicBezTo>
                      <a:pt x="2" y="14"/>
                      <a:pt x="3" y="12"/>
                      <a:pt x="4" y="11"/>
                    </a:cubicBezTo>
                    <a:cubicBezTo>
                      <a:pt x="6" y="6"/>
                      <a:pt x="6" y="0"/>
                      <a:pt x="6" y="0"/>
                    </a:cubicBezTo>
                    <a:cubicBezTo>
                      <a:pt x="6" y="0"/>
                      <a:pt x="7" y="3"/>
                      <a:pt x="7" y="6"/>
                    </a:cubicBezTo>
                    <a:cubicBezTo>
                      <a:pt x="7" y="9"/>
                      <a:pt x="7" y="13"/>
                      <a:pt x="7" y="13"/>
                    </a:cubicBezTo>
                    <a:cubicBezTo>
                      <a:pt x="7" y="13"/>
                      <a:pt x="8" y="11"/>
                      <a:pt x="9" y="9"/>
                    </a:cubicBezTo>
                    <a:cubicBezTo>
                      <a:pt x="10" y="8"/>
                      <a:pt x="11" y="6"/>
                      <a:pt x="11" y="4"/>
                    </a:cubicBezTo>
                    <a:cubicBezTo>
                      <a:pt x="12" y="2"/>
                      <a:pt x="12" y="2"/>
                      <a:pt x="12" y="2"/>
                    </a:cubicBezTo>
                    <a:cubicBezTo>
                      <a:pt x="12" y="2"/>
                      <a:pt x="13" y="6"/>
                      <a:pt x="13" y="8"/>
                    </a:cubicBezTo>
                    <a:cubicBezTo>
                      <a:pt x="13" y="11"/>
                      <a:pt x="12" y="14"/>
                      <a:pt x="12" y="16"/>
                    </a:cubicBezTo>
                    <a:cubicBezTo>
                      <a:pt x="11" y="20"/>
                      <a:pt x="0" y="23"/>
                      <a:pt x="0" y="2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238">
                <a:extLst>
                  <a:ext uri="{FF2B5EF4-FFF2-40B4-BE49-F238E27FC236}">
                    <a16:creationId xmlns:a16="http://schemas.microsoft.com/office/drawing/2014/main" id="{B662B943-F98F-4795-A640-45E6AD7A81C2}"/>
                  </a:ext>
                </a:extLst>
              </p:cNvPr>
              <p:cNvSpPr>
                <a:spLocks/>
              </p:cNvSpPr>
              <p:nvPr/>
            </p:nvSpPr>
            <p:spPr bwMode="auto">
              <a:xfrm>
                <a:off x="8526267" y="4142955"/>
                <a:ext cx="33135" cy="74159"/>
              </a:xfrm>
              <a:custGeom>
                <a:avLst/>
                <a:gdLst>
                  <a:gd name="T0" fmla="*/ 6 w 11"/>
                  <a:gd name="T1" fmla="*/ 2 h 24"/>
                  <a:gd name="T2" fmla="*/ 3 w 11"/>
                  <a:gd name="T3" fmla="*/ 0 h 24"/>
                  <a:gd name="T4" fmla="*/ 2 w 11"/>
                  <a:gd name="T5" fmla="*/ 1 h 24"/>
                  <a:gd name="T6" fmla="*/ 1 w 11"/>
                  <a:gd name="T7" fmla="*/ 5 h 24"/>
                  <a:gd name="T8" fmla="*/ 1 w 11"/>
                  <a:gd name="T9" fmla="*/ 12 h 24"/>
                  <a:gd name="T10" fmla="*/ 1 w 11"/>
                  <a:gd name="T11" fmla="*/ 20 h 24"/>
                  <a:gd name="T12" fmla="*/ 0 w 11"/>
                  <a:gd name="T13" fmla="*/ 24 h 24"/>
                  <a:gd name="T14" fmla="*/ 2 w 11"/>
                  <a:gd name="T15" fmla="*/ 21 h 24"/>
                  <a:gd name="T16" fmla="*/ 4 w 11"/>
                  <a:gd name="T17" fmla="*/ 18 h 24"/>
                  <a:gd name="T18" fmla="*/ 5 w 11"/>
                  <a:gd name="T19" fmla="*/ 13 h 24"/>
                  <a:gd name="T20" fmla="*/ 6 w 11"/>
                  <a:gd name="T21" fmla="*/ 16 h 24"/>
                  <a:gd name="T22" fmla="*/ 6 w 11"/>
                  <a:gd name="T23" fmla="*/ 21 h 24"/>
                  <a:gd name="T24" fmla="*/ 6 w 11"/>
                  <a:gd name="T25" fmla="*/ 23 h 24"/>
                  <a:gd name="T26" fmla="*/ 8 w 11"/>
                  <a:gd name="T27" fmla="*/ 21 h 24"/>
                  <a:gd name="T28" fmla="*/ 10 w 11"/>
                  <a:gd name="T29" fmla="*/ 16 h 24"/>
                  <a:gd name="T30" fmla="*/ 11 w 11"/>
                  <a:gd name="T31" fmla="*/ 9 h 24"/>
                  <a:gd name="T32" fmla="*/ 6 w 11"/>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24">
                    <a:moveTo>
                      <a:pt x="6" y="2"/>
                    </a:moveTo>
                    <a:cubicBezTo>
                      <a:pt x="5" y="1"/>
                      <a:pt x="3" y="0"/>
                      <a:pt x="3" y="0"/>
                    </a:cubicBezTo>
                    <a:cubicBezTo>
                      <a:pt x="3" y="0"/>
                      <a:pt x="2" y="0"/>
                      <a:pt x="2" y="1"/>
                    </a:cubicBezTo>
                    <a:cubicBezTo>
                      <a:pt x="1" y="2"/>
                      <a:pt x="1" y="4"/>
                      <a:pt x="1" y="5"/>
                    </a:cubicBezTo>
                    <a:cubicBezTo>
                      <a:pt x="1" y="7"/>
                      <a:pt x="1" y="10"/>
                      <a:pt x="1" y="12"/>
                    </a:cubicBezTo>
                    <a:cubicBezTo>
                      <a:pt x="1" y="14"/>
                      <a:pt x="1" y="18"/>
                      <a:pt x="1" y="20"/>
                    </a:cubicBezTo>
                    <a:cubicBezTo>
                      <a:pt x="0" y="22"/>
                      <a:pt x="0" y="24"/>
                      <a:pt x="0" y="24"/>
                    </a:cubicBezTo>
                    <a:cubicBezTo>
                      <a:pt x="0" y="24"/>
                      <a:pt x="2" y="23"/>
                      <a:pt x="2" y="21"/>
                    </a:cubicBezTo>
                    <a:cubicBezTo>
                      <a:pt x="3" y="20"/>
                      <a:pt x="4" y="20"/>
                      <a:pt x="4" y="18"/>
                    </a:cubicBezTo>
                    <a:cubicBezTo>
                      <a:pt x="5" y="16"/>
                      <a:pt x="5" y="13"/>
                      <a:pt x="5" y="13"/>
                    </a:cubicBezTo>
                    <a:cubicBezTo>
                      <a:pt x="5" y="13"/>
                      <a:pt x="6" y="15"/>
                      <a:pt x="6" y="16"/>
                    </a:cubicBezTo>
                    <a:cubicBezTo>
                      <a:pt x="6" y="18"/>
                      <a:pt x="7" y="20"/>
                      <a:pt x="6" y="21"/>
                    </a:cubicBezTo>
                    <a:cubicBezTo>
                      <a:pt x="6" y="22"/>
                      <a:pt x="6" y="23"/>
                      <a:pt x="6" y="23"/>
                    </a:cubicBezTo>
                    <a:cubicBezTo>
                      <a:pt x="6" y="23"/>
                      <a:pt x="7" y="22"/>
                      <a:pt x="8" y="21"/>
                    </a:cubicBezTo>
                    <a:cubicBezTo>
                      <a:pt x="9" y="20"/>
                      <a:pt x="9" y="18"/>
                      <a:pt x="10" y="16"/>
                    </a:cubicBezTo>
                    <a:cubicBezTo>
                      <a:pt x="10" y="14"/>
                      <a:pt x="11" y="10"/>
                      <a:pt x="11" y="9"/>
                    </a:cubicBezTo>
                    <a:cubicBezTo>
                      <a:pt x="10" y="9"/>
                      <a:pt x="9" y="5"/>
                      <a:pt x="6"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239">
                <a:extLst>
                  <a:ext uri="{FF2B5EF4-FFF2-40B4-BE49-F238E27FC236}">
                    <a16:creationId xmlns:a16="http://schemas.microsoft.com/office/drawing/2014/main" id="{A063D942-38CB-4288-985F-194FC6ADAF9B}"/>
                  </a:ext>
                </a:extLst>
              </p:cNvPr>
              <p:cNvSpPr>
                <a:spLocks/>
              </p:cNvSpPr>
              <p:nvPr/>
            </p:nvSpPr>
            <p:spPr bwMode="auto">
              <a:xfrm>
                <a:off x="8553090" y="4005682"/>
                <a:ext cx="31557" cy="34713"/>
              </a:xfrm>
              <a:custGeom>
                <a:avLst/>
                <a:gdLst>
                  <a:gd name="T0" fmla="*/ 3 w 10"/>
                  <a:gd name="T1" fmla="*/ 1 h 11"/>
                  <a:gd name="T2" fmla="*/ 1 w 10"/>
                  <a:gd name="T3" fmla="*/ 8 h 11"/>
                  <a:gd name="T4" fmla="*/ 0 w 10"/>
                  <a:gd name="T5" fmla="*/ 9 h 11"/>
                  <a:gd name="T6" fmla="*/ 8 w 10"/>
                  <a:gd name="T7" fmla="*/ 10 h 11"/>
                  <a:gd name="T8" fmla="*/ 7 w 10"/>
                  <a:gd name="T9" fmla="*/ 4 h 11"/>
                  <a:gd name="T10" fmla="*/ 3 w 10"/>
                  <a:gd name="T11" fmla="*/ 1 h 11"/>
                </a:gdLst>
                <a:ahLst/>
                <a:cxnLst>
                  <a:cxn ang="0">
                    <a:pos x="T0" y="T1"/>
                  </a:cxn>
                  <a:cxn ang="0">
                    <a:pos x="T2" y="T3"/>
                  </a:cxn>
                  <a:cxn ang="0">
                    <a:pos x="T4" y="T5"/>
                  </a:cxn>
                  <a:cxn ang="0">
                    <a:pos x="T6" y="T7"/>
                  </a:cxn>
                  <a:cxn ang="0">
                    <a:pos x="T8" y="T9"/>
                  </a:cxn>
                  <a:cxn ang="0">
                    <a:pos x="T10" y="T11"/>
                  </a:cxn>
                </a:cxnLst>
                <a:rect l="0" t="0" r="r" b="b"/>
                <a:pathLst>
                  <a:path w="10" h="11">
                    <a:moveTo>
                      <a:pt x="3" y="1"/>
                    </a:moveTo>
                    <a:cubicBezTo>
                      <a:pt x="3" y="1"/>
                      <a:pt x="4" y="6"/>
                      <a:pt x="1" y="8"/>
                    </a:cubicBezTo>
                    <a:cubicBezTo>
                      <a:pt x="1" y="9"/>
                      <a:pt x="0" y="9"/>
                      <a:pt x="0" y="9"/>
                    </a:cubicBezTo>
                    <a:cubicBezTo>
                      <a:pt x="0" y="9"/>
                      <a:pt x="6" y="11"/>
                      <a:pt x="8" y="10"/>
                    </a:cubicBezTo>
                    <a:cubicBezTo>
                      <a:pt x="10" y="9"/>
                      <a:pt x="7" y="4"/>
                      <a:pt x="7" y="4"/>
                    </a:cubicBezTo>
                    <a:cubicBezTo>
                      <a:pt x="7" y="4"/>
                      <a:pt x="4" y="0"/>
                      <a:pt x="3" y="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240">
                <a:extLst>
                  <a:ext uri="{FF2B5EF4-FFF2-40B4-BE49-F238E27FC236}">
                    <a16:creationId xmlns:a16="http://schemas.microsoft.com/office/drawing/2014/main" id="{B67C4C0C-EF88-40BA-B4D2-26D884CECE11}"/>
                  </a:ext>
                </a:extLst>
              </p:cNvPr>
              <p:cNvSpPr>
                <a:spLocks/>
              </p:cNvSpPr>
              <p:nvPr/>
            </p:nvSpPr>
            <p:spPr bwMode="auto">
              <a:xfrm>
                <a:off x="8532578" y="4142955"/>
                <a:ext cx="23668" cy="25246"/>
              </a:xfrm>
              <a:custGeom>
                <a:avLst/>
                <a:gdLst>
                  <a:gd name="T0" fmla="*/ 1 w 8"/>
                  <a:gd name="T1" fmla="*/ 8 h 8"/>
                  <a:gd name="T2" fmla="*/ 1 w 8"/>
                  <a:gd name="T3" fmla="*/ 3 h 8"/>
                  <a:gd name="T4" fmla="*/ 1 w 8"/>
                  <a:gd name="T5" fmla="*/ 0 h 8"/>
                  <a:gd name="T6" fmla="*/ 7 w 8"/>
                  <a:gd name="T7" fmla="*/ 2 h 8"/>
                  <a:gd name="T8" fmla="*/ 3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cubicBezTo>
                      <a:pt x="0" y="8"/>
                      <a:pt x="1" y="5"/>
                      <a:pt x="1" y="3"/>
                    </a:cubicBezTo>
                    <a:cubicBezTo>
                      <a:pt x="1" y="2"/>
                      <a:pt x="1" y="0"/>
                      <a:pt x="1" y="0"/>
                    </a:cubicBezTo>
                    <a:cubicBezTo>
                      <a:pt x="0" y="0"/>
                      <a:pt x="6" y="1"/>
                      <a:pt x="7" y="2"/>
                    </a:cubicBezTo>
                    <a:cubicBezTo>
                      <a:pt x="8" y="2"/>
                      <a:pt x="3" y="8"/>
                      <a:pt x="3" y="8"/>
                    </a:cubicBezTo>
                    <a:lnTo>
                      <a:pt x="1"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241">
                <a:extLst>
                  <a:ext uri="{FF2B5EF4-FFF2-40B4-BE49-F238E27FC236}">
                    <a16:creationId xmlns:a16="http://schemas.microsoft.com/office/drawing/2014/main" id="{8AF5E3F1-E45F-472D-B8CB-93E7324C1F10}"/>
                  </a:ext>
                </a:extLst>
              </p:cNvPr>
              <p:cNvSpPr>
                <a:spLocks/>
              </p:cNvSpPr>
              <p:nvPr/>
            </p:nvSpPr>
            <p:spPr bwMode="auto">
              <a:xfrm>
                <a:off x="8534156" y="4002526"/>
                <a:ext cx="78892" cy="175141"/>
              </a:xfrm>
              <a:custGeom>
                <a:avLst/>
                <a:gdLst>
                  <a:gd name="T0" fmla="*/ 0 w 25"/>
                  <a:gd name="T1" fmla="*/ 53 h 56"/>
                  <a:gd name="T2" fmla="*/ 9 w 25"/>
                  <a:gd name="T3" fmla="*/ 56 h 56"/>
                  <a:gd name="T4" fmla="*/ 22 w 25"/>
                  <a:gd name="T5" fmla="*/ 33 h 56"/>
                  <a:gd name="T6" fmla="*/ 20 w 25"/>
                  <a:gd name="T7" fmla="*/ 2 h 56"/>
                  <a:gd name="T8" fmla="*/ 11 w 25"/>
                  <a:gd name="T9" fmla="*/ 1 h 56"/>
                  <a:gd name="T10" fmla="*/ 9 w 25"/>
                  <a:gd name="T11" fmla="*/ 2 h 56"/>
                  <a:gd name="T12" fmla="*/ 13 w 25"/>
                  <a:gd name="T13" fmla="*/ 30 h 56"/>
                  <a:gd name="T14" fmla="*/ 0 w 25"/>
                  <a:gd name="T15" fmla="*/ 5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6">
                    <a:moveTo>
                      <a:pt x="0" y="53"/>
                    </a:moveTo>
                    <a:cubicBezTo>
                      <a:pt x="0" y="53"/>
                      <a:pt x="7" y="56"/>
                      <a:pt x="9" y="56"/>
                    </a:cubicBezTo>
                    <a:cubicBezTo>
                      <a:pt x="10" y="56"/>
                      <a:pt x="18" y="46"/>
                      <a:pt x="22" y="33"/>
                    </a:cubicBezTo>
                    <a:cubicBezTo>
                      <a:pt x="25" y="21"/>
                      <a:pt x="23" y="11"/>
                      <a:pt x="20" y="2"/>
                    </a:cubicBezTo>
                    <a:cubicBezTo>
                      <a:pt x="19" y="2"/>
                      <a:pt x="14" y="0"/>
                      <a:pt x="11" y="1"/>
                    </a:cubicBezTo>
                    <a:cubicBezTo>
                      <a:pt x="10" y="1"/>
                      <a:pt x="9" y="2"/>
                      <a:pt x="9" y="2"/>
                    </a:cubicBezTo>
                    <a:cubicBezTo>
                      <a:pt x="9" y="2"/>
                      <a:pt x="17" y="16"/>
                      <a:pt x="13" y="30"/>
                    </a:cubicBezTo>
                    <a:cubicBezTo>
                      <a:pt x="9" y="44"/>
                      <a:pt x="0" y="53"/>
                      <a:pt x="0" y="53"/>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242">
                <a:extLst>
                  <a:ext uri="{FF2B5EF4-FFF2-40B4-BE49-F238E27FC236}">
                    <a16:creationId xmlns:a16="http://schemas.microsoft.com/office/drawing/2014/main" id="{E64A5CE5-6321-4299-ABDE-5B2DB5327374}"/>
                  </a:ext>
                </a:extLst>
              </p:cNvPr>
              <p:cNvSpPr>
                <a:spLocks/>
              </p:cNvSpPr>
              <p:nvPr/>
            </p:nvSpPr>
            <p:spPr bwMode="auto">
              <a:xfrm>
                <a:off x="8549934" y="4158733"/>
                <a:ext cx="12623" cy="12623"/>
              </a:xfrm>
              <a:custGeom>
                <a:avLst/>
                <a:gdLst>
                  <a:gd name="T0" fmla="*/ 4 w 4"/>
                  <a:gd name="T1" fmla="*/ 2 h 4"/>
                  <a:gd name="T2" fmla="*/ 4 w 4"/>
                  <a:gd name="T3" fmla="*/ 3 h 4"/>
                  <a:gd name="T4" fmla="*/ 1 w 4"/>
                  <a:gd name="T5" fmla="*/ 3 h 4"/>
                  <a:gd name="T6" fmla="*/ 1 w 4"/>
                  <a:gd name="T7" fmla="*/ 0 h 4"/>
                  <a:gd name="T8" fmla="*/ 2 w 4"/>
                  <a:gd name="T9" fmla="*/ 0 h 4"/>
                  <a:gd name="T10" fmla="*/ 2 w 4"/>
                  <a:gd name="T11" fmla="*/ 1 h 4"/>
                  <a:gd name="T12" fmla="*/ 1 w 4"/>
                  <a:gd name="T13" fmla="*/ 1 h 4"/>
                  <a:gd name="T14" fmla="*/ 1 w 4"/>
                  <a:gd name="T15" fmla="*/ 2 h 4"/>
                  <a:gd name="T16" fmla="*/ 3 w 4"/>
                  <a:gd name="T17" fmla="*/ 3 h 4"/>
                  <a:gd name="T18" fmla="*/ 3 w 4"/>
                  <a:gd name="T19" fmla="*/ 2 h 4"/>
                  <a:gd name="T20" fmla="*/ 3 w 4"/>
                  <a:gd name="T21" fmla="*/ 1 h 4"/>
                  <a:gd name="T22" fmla="*/ 2 w 4"/>
                  <a:gd name="T23" fmla="*/ 2 h 4"/>
                  <a:gd name="T24" fmla="*/ 2 w 4"/>
                  <a:gd name="T25" fmla="*/ 2 h 4"/>
                  <a:gd name="T26" fmla="*/ 3 w 4"/>
                  <a:gd name="T27" fmla="*/ 1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cubicBezTo>
                      <a:pt x="4" y="2"/>
                      <a:pt x="4" y="3"/>
                      <a:pt x="4" y="3"/>
                    </a:cubicBezTo>
                    <a:cubicBezTo>
                      <a:pt x="3" y="4"/>
                      <a:pt x="2" y="4"/>
                      <a:pt x="1" y="3"/>
                    </a:cubicBezTo>
                    <a:cubicBezTo>
                      <a:pt x="0" y="2"/>
                      <a:pt x="0" y="1"/>
                      <a:pt x="1" y="0"/>
                    </a:cubicBezTo>
                    <a:cubicBezTo>
                      <a:pt x="1" y="0"/>
                      <a:pt x="2" y="0"/>
                      <a:pt x="2" y="0"/>
                    </a:cubicBezTo>
                    <a:cubicBezTo>
                      <a:pt x="2" y="1"/>
                      <a:pt x="2" y="1"/>
                      <a:pt x="2" y="1"/>
                    </a:cubicBezTo>
                    <a:cubicBezTo>
                      <a:pt x="2" y="1"/>
                      <a:pt x="1" y="0"/>
                      <a:pt x="1" y="1"/>
                    </a:cubicBezTo>
                    <a:cubicBezTo>
                      <a:pt x="0" y="1"/>
                      <a:pt x="1" y="2"/>
                      <a:pt x="1" y="2"/>
                    </a:cubicBezTo>
                    <a:cubicBezTo>
                      <a:pt x="2" y="3"/>
                      <a:pt x="3" y="3"/>
                      <a:pt x="3" y="3"/>
                    </a:cubicBezTo>
                    <a:cubicBezTo>
                      <a:pt x="3" y="2"/>
                      <a:pt x="3" y="2"/>
                      <a:pt x="3" y="2"/>
                    </a:cubicBezTo>
                    <a:cubicBezTo>
                      <a:pt x="3" y="1"/>
                      <a:pt x="3" y="1"/>
                      <a:pt x="3" y="1"/>
                    </a:cubicBezTo>
                    <a:cubicBezTo>
                      <a:pt x="2" y="2"/>
                      <a:pt x="2" y="2"/>
                      <a:pt x="2" y="2"/>
                    </a:cubicBezTo>
                    <a:cubicBezTo>
                      <a:pt x="2" y="2"/>
                      <a:pt x="2" y="2"/>
                      <a:pt x="2" y="2"/>
                    </a:cubicBezTo>
                    <a:cubicBezTo>
                      <a:pt x="3" y="1"/>
                      <a:pt x="3" y="1"/>
                      <a:pt x="3" y="1"/>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9" name="Freeform 243">
                <a:extLst>
                  <a:ext uri="{FF2B5EF4-FFF2-40B4-BE49-F238E27FC236}">
                    <a16:creationId xmlns:a16="http://schemas.microsoft.com/office/drawing/2014/main" id="{84ADECEC-631B-4A0F-AB73-92867B805D19}"/>
                  </a:ext>
                </a:extLst>
              </p:cNvPr>
              <p:cNvSpPr>
                <a:spLocks noEditPoints="1"/>
              </p:cNvSpPr>
              <p:nvPr/>
            </p:nvSpPr>
            <p:spPr bwMode="auto">
              <a:xfrm>
                <a:off x="8556246" y="4149266"/>
                <a:ext cx="12623" cy="12623"/>
              </a:xfrm>
              <a:custGeom>
                <a:avLst/>
                <a:gdLst>
                  <a:gd name="T0" fmla="*/ 1 w 4"/>
                  <a:gd name="T1" fmla="*/ 3 h 4"/>
                  <a:gd name="T2" fmla="*/ 1 w 4"/>
                  <a:gd name="T3" fmla="*/ 1 h 4"/>
                  <a:gd name="T4" fmla="*/ 3 w 4"/>
                  <a:gd name="T5" fmla="*/ 1 h 4"/>
                  <a:gd name="T6" fmla="*/ 4 w 4"/>
                  <a:gd name="T7" fmla="*/ 3 h 4"/>
                  <a:gd name="T8" fmla="*/ 1 w 4"/>
                  <a:gd name="T9" fmla="*/ 3 h 4"/>
                  <a:gd name="T10" fmla="*/ 3 w 4"/>
                  <a:gd name="T11" fmla="*/ 3 h 4"/>
                  <a:gd name="T12" fmla="*/ 3 w 4"/>
                  <a:gd name="T13" fmla="*/ 1 h 4"/>
                  <a:gd name="T14" fmla="*/ 1 w 4"/>
                  <a:gd name="T15" fmla="*/ 1 h 4"/>
                  <a:gd name="T16" fmla="*/ 2 w 4"/>
                  <a:gd name="T17" fmla="*/ 3 h 4"/>
                  <a:gd name="T18" fmla="*/ 3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3"/>
                    </a:moveTo>
                    <a:cubicBezTo>
                      <a:pt x="0" y="3"/>
                      <a:pt x="0" y="2"/>
                      <a:pt x="1" y="1"/>
                    </a:cubicBezTo>
                    <a:cubicBezTo>
                      <a:pt x="1" y="0"/>
                      <a:pt x="2" y="0"/>
                      <a:pt x="3" y="1"/>
                    </a:cubicBezTo>
                    <a:cubicBezTo>
                      <a:pt x="4" y="1"/>
                      <a:pt x="4" y="2"/>
                      <a:pt x="4" y="3"/>
                    </a:cubicBezTo>
                    <a:cubicBezTo>
                      <a:pt x="3" y="4"/>
                      <a:pt x="2" y="4"/>
                      <a:pt x="1" y="3"/>
                    </a:cubicBezTo>
                    <a:close/>
                    <a:moveTo>
                      <a:pt x="3" y="3"/>
                    </a:moveTo>
                    <a:cubicBezTo>
                      <a:pt x="4" y="2"/>
                      <a:pt x="3" y="2"/>
                      <a:pt x="3" y="1"/>
                    </a:cubicBezTo>
                    <a:cubicBezTo>
                      <a:pt x="2" y="1"/>
                      <a:pt x="1" y="1"/>
                      <a:pt x="1" y="1"/>
                    </a:cubicBezTo>
                    <a:cubicBezTo>
                      <a:pt x="1" y="2"/>
                      <a:pt x="1" y="2"/>
                      <a:pt x="2" y="3"/>
                    </a:cubicBezTo>
                    <a:cubicBezTo>
                      <a:pt x="2" y="3"/>
                      <a:pt x="3" y="3"/>
                      <a:pt x="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Freeform 244">
                <a:extLst>
                  <a:ext uri="{FF2B5EF4-FFF2-40B4-BE49-F238E27FC236}">
                    <a16:creationId xmlns:a16="http://schemas.microsoft.com/office/drawing/2014/main" id="{7257D17D-8AFC-4DB4-B6D6-AEAE9DF29580}"/>
                  </a:ext>
                </a:extLst>
              </p:cNvPr>
              <p:cNvSpPr>
                <a:spLocks noEditPoints="1"/>
              </p:cNvSpPr>
              <p:nvPr/>
            </p:nvSpPr>
            <p:spPr bwMode="auto">
              <a:xfrm>
                <a:off x="8562557" y="4139799"/>
                <a:ext cx="12623" cy="12623"/>
              </a:xfrm>
              <a:custGeom>
                <a:avLst/>
                <a:gdLst>
                  <a:gd name="T0" fmla="*/ 0 w 4"/>
                  <a:gd name="T1" fmla="*/ 2 h 4"/>
                  <a:gd name="T2" fmla="*/ 0 w 4"/>
                  <a:gd name="T3" fmla="*/ 1 h 4"/>
                  <a:gd name="T4" fmla="*/ 3 w 4"/>
                  <a:gd name="T5" fmla="*/ 1 h 4"/>
                  <a:gd name="T6" fmla="*/ 4 w 4"/>
                  <a:gd name="T7" fmla="*/ 3 h 4"/>
                  <a:gd name="T8" fmla="*/ 3 w 4"/>
                  <a:gd name="T9" fmla="*/ 4 h 4"/>
                  <a:gd name="T10" fmla="*/ 0 w 4"/>
                  <a:gd name="T11" fmla="*/ 2 h 4"/>
                  <a:gd name="T12" fmla="*/ 3 w 4"/>
                  <a:gd name="T13" fmla="*/ 3 h 4"/>
                  <a:gd name="T14" fmla="*/ 3 w 4"/>
                  <a:gd name="T15" fmla="*/ 3 h 4"/>
                  <a:gd name="T16" fmla="*/ 2 w 4"/>
                  <a:gd name="T17" fmla="*/ 2 h 4"/>
                  <a:gd name="T18" fmla="*/ 1 w 4"/>
                  <a:gd name="T19" fmla="*/ 2 h 4"/>
                  <a:gd name="T20" fmla="*/ 1 w 4"/>
                  <a:gd name="T21" fmla="*/ 2 h 4"/>
                  <a:gd name="T22" fmla="*/ 3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2"/>
                    </a:moveTo>
                    <a:cubicBezTo>
                      <a:pt x="0" y="1"/>
                      <a:pt x="0" y="1"/>
                      <a:pt x="0" y="1"/>
                    </a:cubicBezTo>
                    <a:cubicBezTo>
                      <a:pt x="1" y="1"/>
                      <a:pt x="1" y="0"/>
                      <a:pt x="3" y="1"/>
                    </a:cubicBezTo>
                    <a:cubicBezTo>
                      <a:pt x="4" y="2"/>
                      <a:pt x="4" y="3"/>
                      <a:pt x="4" y="3"/>
                    </a:cubicBezTo>
                    <a:cubicBezTo>
                      <a:pt x="3" y="4"/>
                      <a:pt x="3" y="4"/>
                      <a:pt x="3" y="4"/>
                    </a:cubicBezTo>
                    <a:lnTo>
                      <a:pt x="0" y="2"/>
                    </a:lnTo>
                    <a:close/>
                    <a:moveTo>
                      <a:pt x="3" y="3"/>
                    </a:moveTo>
                    <a:cubicBezTo>
                      <a:pt x="3" y="3"/>
                      <a:pt x="3" y="3"/>
                      <a:pt x="3" y="3"/>
                    </a:cubicBezTo>
                    <a:cubicBezTo>
                      <a:pt x="4" y="2"/>
                      <a:pt x="3" y="2"/>
                      <a:pt x="2" y="2"/>
                    </a:cubicBezTo>
                    <a:cubicBezTo>
                      <a:pt x="2" y="1"/>
                      <a:pt x="1" y="1"/>
                      <a:pt x="1" y="2"/>
                    </a:cubicBezTo>
                    <a:cubicBezTo>
                      <a:pt x="1" y="2"/>
                      <a:pt x="1" y="2"/>
                      <a:pt x="1" y="2"/>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245">
                <a:extLst>
                  <a:ext uri="{FF2B5EF4-FFF2-40B4-BE49-F238E27FC236}">
                    <a16:creationId xmlns:a16="http://schemas.microsoft.com/office/drawing/2014/main" id="{80B01D2F-3775-4003-B32B-5FBA5EB2CE60}"/>
                  </a:ext>
                </a:extLst>
              </p:cNvPr>
              <p:cNvSpPr>
                <a:spLocks noEditPoints="1"/>
              </p:cNvSpPr>
              <p:nvPr/>
            </p:nvSpPr>
            <p:spPr bwMode="auto">
              <a:xfrm>
                <a:off x="8568868" y="4127176"/>
                <a:ext cx="15778" cy="12623"/>
              </a:xfrm>
              <a:custGeom>
                <a:avLst/>
                <a:gdLst>
                  <a:gd name="T0" fmla="*/ 0 w 5"/>
                  <a:gd name="T1" fmla="*/ 2 h 4"/>
                  <a:gd name="T2" fmla="*/ 1 w 5"/>
                  <a:gd name="T3" fmla="*/ 1 h 4"/>
                  <a:gd name="T4" fmla="*/ 2 w 5"/>
                  <a:gd name="T5" fmla="*/ 0 h 4"/>
                  <a:gd name="T6" fmla="*/ 3 w 5"/>
                  <a:gd name="T7" fmla="*/ 1 h 4"/>
                  <a:gd name="T8" fmla="*/ 3 w 5"/>
                  <a:gd name="T9" fmla="*/ 1 h 4"/>
                  <a:gd name="T10" fmla="*/ 4 w 5"/>
                  <a:gd name="T11" fmla="*/ 1 h 4"/>
                  <a:gd name="T12" fmla="*/ 4 w 5"/>
                  <a:gd name="T13" fmla="*/ 3 h 4"/>
                  <a:gd name="T14" fmla="*/ 4 w 5"/>
                  <a:gd name="T15" fmla="*/ 4 h 4"/>
                  <a:gd name="T16" fmla="*/ 0 w 5"/>
                  <a:gd name="T17" fmla="*/ 2 h 4"/>
                  <a:gd name="T18" fmla="*/ 3 w 5"/>
                  <a:gd name="T19" fmla="*/ 3 h 4"/>
                  <a:gd name="T20" fmla="*/ 4 w 5"/>
                  <a:gd name="T21" fmla="*/ 3 h 4"/>
                  <a:gd name="T22" fmla="*/ 3 w 5"/>
                  <a:gd name="T23" fmla="*/ 2 h 4"/>
                  <a:gd name="T24" fmla="*/ 2 w 5"/>
                  <a:gd name="T25" fmla="*/ 2 h 4"/>
                  <a:gd name="T26" fmla="*/ 2 w 5"/>
                  <a:gd name="T27" fmla="*/ 2 h 4"/>
                  <a:gd name="T28" fmla="*/ 3 w 5"/>
                  <a:gd name="T29" fmla="*/ 3 h 4"/>
                  <a:gd name="T30" fmla="*/ 2 w 5"/>
                  <a:gd name="T31" fmla="*/ 2 h 4"/>
                  <a:gd name="T32" fmla="*/ 2 w 5"/>
                  <a:gd name="T33" fmla="*/ 2 h 4"/>
                  <a:gd name="T34" fmla="*/ 2 w 5"/>
                  <a:gd name="T35" fmla="*/ 1 h 4"/>
                  <a:gd name="T36" fmla="*/ 1 w 5"/>
                  <a:gd name="T37" fmla="*/ 2 h 4"/>
                  <a:gd name="T38" fmla="*/ 1 w 5"/>
                  <a:gd name="T39" fmla="*/ 2 h 4"/>
                  <a:gd name="T40" fmla="*/ 2 w 5"/>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4">
                    <a:moveTo>
                      <a:pt x="0" y="2"/>
                    </a:moveTo>
                    <a:cubicBezTo>
                      <a:pt x="1" y="1"/>
                      <a:pt x="1" y="1"/>
                      <a:pt x="1" y="1"/>
                    </a:cubicBezTo>
                    <a:cubicBezTo>
                      <a:pt x="1" y="1"/>
                      <a:pt x="1" y="0"/>
                      <a:pt x="2" y="0"/>
                    </a:cubicBezTo>
                    <a:cubicBezTo>
                      <a:pt x="3" y="1"/>
                      <a:pt x="3" y="1"/>
                      <a:pt x="3" y="1"/>
                    </a:cubicBezTo>
                    <a:cubicBezTo>
                      <a:pt x="3" y="1"/>
                      <a:pt x="3" y="1"/>
                      <a:pt x="3" y="1"/>
                    </a:cubicBezTo>
                    <a:cubicBezTo>
                      <a:pt x="3" y="1"/>
                      <a:pt x="3" y="1"/>
                      <a:pt x="4" y="1"/>
                    </a:cubicBezTo>
                    <a:cubicBezTo>
                      <a:pt x="5" y="1"/>
                      <a:pt x="4" y="2"/>
                      <a:pt x="4" y="3"/>
                    </a:cubicBezTo>
                    <a:cubicBezTo>
                      <a:pt x="4" y="4"/>
                      <a:pt x="4" y="4"/>
                      <a:pt x="4" y="4"/>
                    </a:cubicBezTo>
                    <a:lnTo>
                      <a:pt x="0" y="2"/>
                    </a:lnTo>
                    <a:close/>
                    <a:moveTo>
                      <a:pt x="3" y="3"/>
                    </a:moveTo>
                    <a:cubicBezTo>
                      <a:pt x="4" y="3"/>
                      <a:pt x="4" y="3"/>
                      <a:pt x="4" y="3"/>
                    </a:cubicBezTo>
                    <a:cubicBezTo>
                      <a:pt x="4" y="2"/>
                      <a:pt x="4" y="2"/>
                      <a:pt x="3" y="2"/>
                    </a:cubicBezTo>
                    <a:cubicBezTo>
                      <a:pt x="3" y="1"/>
                      <a:pt x="3" y="2"/>
                      <a:pt x="2" y="2"/>
                    </a:cubicBezTo>
                    <a:cubicBezTo>
                      <a:pt x="2" y="2"/>
                      <a:pt x="2" y="2"/>
                      <a:pt x="2" y="2"/>
                    </a:cubicBezTo>
                    <a:lnTo>
                      <a:pt x="3" y="3"/>
                    </a:lnTo>
                    <a:close/>
                    <a:moveTo>
                      <a:pt x="2" y="2"/>
                    </a:moveTo>
                    <a:cubicBezTo>
                      <a:pt x="2" y="2"/>
                      <a:pt x="2" y="2"/>
                      <a:pt x="2" y="2"/>
                    </a:cubicBezTo>
                    <a:cubicBezTo>
                      <a:pt x="2" y="2"/>
                      <a:pt x="2" y="1"/>
                      <a:pt x="2" y="1"/>
                    </a:cubicBezTo>
                    <a:cubicBezTo>
                      <a:pt x="1" y="1"/>
                      <a:pt x="1" y="1"/>
                      <a:pt x="1" y="2"/>
                    </a:cubicBezTo>
                    <a:cubicBezTo>
                      <a:pt x="1" y="2"/>
                      <a:pt x="1" y="2"/>
                      <a:pt x="1"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246">
                <a:extLst>
                  <a:ext uri="{FF2B5EF4-FFF2-40B4-BE49-F238E27FC236}">
                    <a16:creationId xmlns:a16="http://schemas.microsoft.com/office/drawing/2014/main" id="{EED5A819-72BC-4CF3-8CE1-100C7AA0FC10}"/>
                  </a:ext>
                </a:extLst>
              </p:cNvPr>
              <p:cNvSpPr>
                <a:spLocks/>
              </p:cNvSpPr>
              <p:nvPr/>
            </p:nvSpPr>
            <p:spPr bwMode="auto">
              <a:xfrm>
                <a:off x="8575180" y="4117709"/>
                <a:ext cx="12623" cy="12623"/>
              </a:xfrm>
              <a:custGeom>
                <a:avLst/>
                <a:gdLst>
                  <a:gd name="T0" fmla="*/ 0 w 8"/>
                  <a:gd name="T1" fmla="*/ 4 h 8"/>
                  <a:gd name="T2" fmla="*/ 0 w 8"/>
                  <a:gd name="T3" fmla="*/ 0 h 8"/>
                  <a:gd name="T4" fmla="*/ 2 w 8"/>
                  <a:gd name="T5" fmla="*/ 2 h 8"/>
                  <a:gd name="T6" fmla="*/ 0 w 8"/>
                  <a:gd name="T7" fmla="*/ 4 h 8"/>
                  <a:gd name="T8" fmla="*/ 2 w 8"/>
                  <a:gd name="T9" fmla="*/ 4 h 8"/>
                  <a:gd name="T10" fmla="*/ 4 w 8"/>
                  <a:gd name="T11" fmla="*/ 2 h 8"/>
                  <a:gd name="T12" fmla="*/ 4 w 8"/>
                  <a:gd name="T13" fmla="*/ 2 h 8"/>
                  <a:gd name="T14" fmla="*/ 4 w 8"/>
                  <a:gd name="T15" fmla="*/ 6 h 8"/>
                  <a:gd name="T16" fmla="*/ 6 w 8"/>
                  <a:gd name="T17" fmla="*/ 6 h 8"/>
                  <a:gd name="T18" fmla="*/ 6 w 8"/>
                  <a:gd name="T19" fmla="*/ 4 h 8"/>
                  <a:gd name="T20" fmla="*/ 8 w 8"/>
                  <a:gd name="T21" fmla="*/ 4 h 8"/>
                  <a:gd name="T22" fmla="*/ 6 w 8"/>
                  <a:gd name="T23" fmla="*/ 8 h 8"/>
                  <a:gd name="T24" fmla="*/ 0 w 8"/>
                  <a:gd name="T2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4"/>
                    </a:moveTo>
                    <a:lnTo>
                      <a:pt x="0" y="0"/>
                    </a:lnTo>
                    <a:lnTo>
                      <a:pt x="2" y="2"/>
                    </a:lnTo>
                    <a:lnTo>
                      <a:pt x="0" y="4"/>
                    </a:lnTo>
                    <a:lnTo>
                      <a:pt x="2" y="4"/>
                    </a:lnTo>
                    <a:lnTo>
                      <a:pt x="4" y="2"/>
                    </a:lnTo>
                    <a:lnTo>
                      <a:pt x="4" y="2"/>
                    </a:lnTo>
                    <a:lnTo>
                      <a:pt x="4" y="6"/>
                    </a:lnTo>
                    <a:lnTo>
                      <a:pt x="6" y="6"/>
                    </a:lnTo>
                    <a:lnTo>
                      <a:pt x="6" y="4"/>
                    </a:lnTo>
                    <a:lnTo>
                      <a:pt x="8" y="4"/>
                    </a:lnTo>
                    <a:lnTo>
                      <a:pt x="6" y="8"/>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247">
                <a:extLst>
                  <a:ext uri="{FF2B5EF4-FFF2-40B4-BE49-F238E27FC236}">
                    <a16:creationId xmlns:a16="http://schemas.microsoft.com/office/drawing/2014/main" id="{21139DB1-0ED7-4196-9E3D-79FA889D1519}"/>
                  </a:ext>
                </a:extLst>
              </p:cNvPr>
              <p:cNvSpPr>
                <a:spLocks/>
              </p:cNvSpPr>
              <p:nvPr/>
            </p:nvSpPr>
            <p:spPr bwMode="auto">
              <a:xfrm>
                <a:off x="8578335" y="4101931"/>
                <a:ext cx="15778" cy="15778"/>
              </a:xfrm>
              <a:custGeom>
                <a:avLst/>
                <a:gdLst>
                  <a:gd name="T0" fmla="*/ 0 w 10"/>
                  <a:gd name="T1" fmla="*/ 6 h 10"/>
                  <a:gd name="T2" fmla="*/ 0 w 10"/>
                  <a:gd name="T3" fmla="*/ 6 h 10"/>
                  <a:gd name="T4" fmla="*/ 8 w 10"/>
                  <a:gd name="T5" fmla="*/ 6 h 10"/>
                  <a:gd name="T6" fmla="*/ 8 w 10"/>
                  <a:gd name="T7" fmla="*/ 4 h 10"/>
                  <a:gd name="T8" fmla="*/ 2 w 10"/>
                  <a:gd name="T9" fmla="*/ 2 h 10"/>
                  <a:gd name="T10" fmla="*/ 2 w 10"/>
                  <a:gd name="T11" fmla="*/ 0 h 10"/>
                  <a:gd name="T12" fmla="*/ 10 w 10"/>
                  <a:gd name="T13" fmla="*/ 2 h 10"/>
                  <a:gd name="T14" fmla="*/ 10 w 10"/>
                  <a:gd name="T15" fmla="*/ 2 h 10"/>
                  <a:gd name="T16" fmla="*/ 4 w 10"/>
                  <a:gd name="T17" fmla="*/ 2 h 10"/>
                  <a:gd name="T18" fmla="*/ 4 w 10"/>
                  <a:gd name="T19" fmla="*/ 2 h 10"/>
                  <a:gd name="T20" fmla="*/ 8 w 10"/>
                  <a:gd name="T21" fmla="*/ 6 h 10"/>
                  <a:gd name="T22" fmla="*/ 8 w 10"/>
                  <a:gd name="T23" fmla="*/ 6 h 10"/>
                  <a:gd name="T24" fmla="*/ 2 w 10"/>
                  <a:gd name="T25" fmla="*/ 6 h 10"/>
                  <a:gd name="T26" fmla="*/ 2 w 10"/>
                  <a:gd name="T27" fmla="*/ 6 h 10"/>
                  <a:gd name="T28" fmla="*/ 8 w 10"/>
                  <a:gd name="T29" fmla="*/ 8 h 10"/>
                  <a:gd name="T30" fmla="*/ 8 w 10"/>
                  <a:gd name="T31" fmla="*/ 10 h 10"/>
                  <a:gd name="T32" fmla="*/ 0 w 10"/>
                  <a:gd name="T3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0" y="6"/>
                    </a:moveTo>
                    <a:lnTo>
                      <a:pt x="0" y="6"/>
                    </a:lnTo>
                    <a:lnTo>
                      <a:pt x="8" y="6"/>
                    </a:lnTo>
                    <a:lnTo>
                      <a:pt x="8" y="4"/>
                    </a:lnTo>
                    <a:lnTo>
                      <a:pt x="2" y="2"/>
                    </a:lnTo>
                    <a:lnTo>
                      <a:pt x="2" y="0"/>
                    </a:lnTo>
                    <a:lnTo>
                      <a:pt x="10" y="2"/>
                    </a:lnTo>
                    <a:lnTo>
                      <a:pt x="10" y="2"/>
                    </a:lnTo>
                    <a:lnTo>
                      <a:pt x="4" y="2"/>
                    </a:lnTo>
                    <a:lnTo>
                      <a:pt x="4" y="2"/>
                    </a:lnTo>
                    <a:lnTo>
                      <a:pt x="8" y="6"/>
                    </a:lnTo>
                    <a:lnTo>
                      <a:pt x="8" y="6"/>
                    </a:lnTo>
                    <a:lnTo>
                      <a:pt x="2" y="6"/>
                    </a:lnTo>
                    <a:lnTo>
                      <a:pt x="2" y="6"/>
                    </a:lnTo>
                    <a:lnTo>
                      <a:pt x="8" y="8"/>
                    </a:lnTo>
                    <a:lnTo>
                      <a:pt x="8" y="10"/>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248">
                <a:extLst>
                  <a:ext uri="{FF2B5EF4-FFF2-40B4-BE49-F238E27FC236}">
                    <a16:creationId xmlns:a16="http://schemas.microsoft.com/office/drawing/2014/main" id="{EC37FC93-F632-4A38-814C-BED770176DA1}"/>
                  </a:ext>
                </a:extLst>
              </p:cNvPr>
              <p:cNvSpPr>
                <a:spLocks/>
              </p:cNvSpPr>
              <p:nvPr/>
            </p:nvSpPr>
            <p:spPr bwMode="auto">
              <a:xfrm>
                <a:off x="8581491" y="4092464"/>
                <a:ext cx="12623" cy="9467"/>
              </a:xfrm>
              <a:custGeom>
                <a:avLst/>
                <a:gdLst>
                  <a:gd name="T0" fmla="*/ 6 w 8"/>
                  <a:gd name="T1" fmla="*/ 4 h 6"/>
                  <a:gd name="T2" fmla="*/ 0 w 8"/>
                  <a:gd name="T3" fmla="*/ 6 h 6"/>
                  <a:gd name="T4" fmla="*/ 2 w 8"/>
                  <a:gd name="T5" fmla="*/ 4 h 6"/>
                  <a:gd name="T6" fmla="*/ 4 w 8"/>
                  <a:gd name="T7" fmla="*/ 2 h 6"/>
                  <a:gd name="T8" fmla="*/ 2 w 8"/>
                  <a:gd name="T9" fmla="*/ 0 h 6"/>
                  <a:gd name="T10" fmla="*/ 2 w 8"/>
                  <a:gd name="T11" fmla="*/ 0 h 6"/>
                  <a:gd name="T12" fmla="*/ 6 w 8"/>
                  <a:gd name="T13" fmla="*/ 2 h 6"/>
                  <a:gd name="T14" fmla="*/ 8 w 8"/>
                  <a:gd name="T15" fmla="*/ 4 h 6"/>
                  <a:gd name="T16" fmla="*/ 8 w 8"/>
                  <a:gd name="T17" fmla="*/ 4 h 6"/>
                  <a:gd name="T18" fmla="*/ 6 w 8"/>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6" y="4"/>
                    </a:moveTo>
                    <a:lnTo>
                      <a:pt x="0" y="6"/>
                    </a:lnTo>
                    <a:lnTo>
                      <a:pt x="2" y="4"/>
                    </a:lnTo>
                    <a:lnTo>
                      <a:pt x="4" y="2"/>
                    </a:lnTo>
                    <a:lnTo>
                      <a:pt x="2" y="0"/>
                    </a:lnTo>
                    <a:lnTo>
                      <a:pt x="2" y="0"/>
                    </a:lnTo>
                    <a:lnTo>
                      <a:pt x="6" y="2"/>
                    </a:lnTo>
                    <a:lnTo>
                      <a:pt x="8" y="4"/>
                    </a:lnTo>
                    <a:lnTo>
                      <a:pt x="8" y="4"/>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249">
                <a:extLst>
                  <a:ext uri="{FF2B5EF4-FFF2-40B4-BE49-F238E27FC236}">
                    <a16:creationId xmlns:a16="http://schemas.microsoft.com/office/drawing/2014/main" id="{68316057-D3C5-4B8D-997B-E4FEFF021A10}"/>
                  </a:ext>
                </a:extLst>
              </p:cNvPr>
              <p:cNvSpPr>
                <a:spLocks/>
              </p:cNvSpPr>
              <p:nvPr/>
            </p:nvSpPr>
            <p:spPr bwMode="auto">
              <a:xfrm>
                <a:off x="8584647" y="4081418"/>
                <a:ext cx="12623" cy="6311"/>
              </a:xfrm>
              <a:custGeom>
                <a:avLst/>
                <a:gdLst>
                  <a:gd name="T0" fmla="*/ 1 w 4"/>
                  <a:gd name="T1" fmla="*/ 0 h 2"/>
                  <a:gd name="T2" fmla="*/ 1 w 4"/>
                  <a:gd name="T3" fmla="*/ 1 h 2"/>
                  <a:gd name="T4" fmla="*/ 1 w 4"/>
                  <a:gd name="T5" fmla="*/ 1 h 2"/>
                  <a:gd name="T6" fmla="*/ 3 w 4"/>
                  <a:gd name="T7" fmla="*/ 0 h 2"/>
                  <a:gd name="T8" fmla="*/ 4 w 4"/>
                  <a:gd name="T9" fmla="*/ 1 h 2"/>
                  <a:gd name="T10" fmla="*/ 4 w 4"/>
                  <a:gd name="T11" fmla="*/ 2 h 2"/>
                  <a:gd name="T12" fmla="*/ 3 w 4"/>
                  <a:gd name="T13" fmla="*/ 2 h 2"/>
                  <a:gd name="T14" fmla="*/ 4 w 4"/>
                  <a:gd name="T15" fmla="*/ 1 h 2"/>
                  <a:gd name="T16" fmla="*/ 3 w 4"/>
                  <a:gd name="T17" fmla="*/ 1 h 2"/>
                  <a:gd name="T18" fmla="*/ 1 w 4"/>
                  <a:gd name="T19" fmla="*/ 2 h 2"/>
                  <a:gd name="T20" fmla="*/ 1 w 4"/>
                  <a:gd name="T21" fmla="*/ 1 h 2"/>
                  <a:gd name="T22" fmla="*/ 1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1" y="0"/>
                    </a:moveTo>
                    <a:cubicBezTo>
                      <a:pt x="1" y="0"/>
                      <a:pt x="1" y="1"/>
                      <a:pt x="1" y="1"/>
                    </a:cubicBezTo>
                    <a:cubicBezTo>
                      <a:pt x="1" y="1"/>
                      <a:pt x="1" y="1"/>
                      <a:pt x="1" y="1"/>
                    </a:cubicBezTo>
                    <a:cubicBezTo>
                      <a:pt x="2" y="2"/>
                      <a:pt x="2" y="0"/>
                      <a:pt x="3" y="0"/>
                    </a:cubicBezTo>
                    <a:cubicBezTo>
                      <a:pt x="4" y="0"/>
                      <a:pt x="4" y="1"/>
                      <a:pt x="4" y="1"/>
                    </a:cubicBezTo>
                    <a:cubicBezTo>
                      <a:pt x="4" y="2"/>
                      <a:pt x="4" y="2"/>
                      <a:pt x="4" y="2"/>
                    </a:cubicBezTo>
                    <a:cubicBezTo>
                      <a:pt x="3" y="2"/>
                      <a:pt x="3" y="2"/>
                      <a:pt x="3" y="2"/>
                    </a:cubicBezTo>
                    <a:cubicBezTo>
                      <a:pt x="4" y="2"/>
                      <a:pt x="4" y="2"/>
                      <a:pt x="4" y="1"/>
                    </a:cubicBezTo>
                    <a:cubicBezTo>
                      <a:pt x="4" y="1"/>
                      <a:pt x="4" y="1"/>
                      <a:pt x="3" y="1"/>
                    </a:cubicBezTo>
                    <a:cubicBezTo>
                      <a:pt x="3" y="1"/>
                      <a:pt x="2" y="2"/>
                      <a:pt x="1" y="2"/>
                    </a:cubicBezTo>
                    <a:cubicBezTo>
                      <a:pt x="1" y="2"/>
                      <a:pt x="0" y="2"/>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250">
                <a:extLst>
                  <a:ext uri="{FF2B5EF4-FFF2-40B4-BE49-F238E27FC236}">
                    <a16:creationId xmlns:a16="http://schemas.microsoft.com/office/drawing/2014/main" id="{35D2CFB6-FAB1-4FD0-A97F-D379DC5624F8}"/>
                  </a:ext>
                </a:extLst>
              </p:cNvPr>
              <p:cNvSpPr>
                <a:spLocks/>
              </p:cNvSpPr>
              <p:nvPr/>
            </p:nvSpPr>
            <p:spPr bwMode="auto">
              <a:xfrm>
                <a:off x="8587802" y="4071951"/>
                <a:ext cx="12623" cy="9467"/>
              </a:xfrm>
              <a:custGeom>
                <a:avLst/>
                <a:gdLst>
                  <a:gd name="T0" fmla="*/ 0 w 8"/>
                  <a:gd name="T1" fmla="*/ 4 h 6"/>
                  <a:gd name="T2" fmla="*/ 0 w 8"/>
                  <a:gd name="T3" fmla="*/ 6 h 6"/>
                  <a:gd name="T4" fmla="*/ 0 w 8"/>
                  <a:gd name="T5" fmla="*/ 6 h 6"/>
                  <a:gd name="T6" fmla="*/ 0 w 8"/>
                  <a:gd name="T7" fmla="*/ 0 h 6"/>
                  <a:gd name="T8" fmla="*/ 0 w 8"/>
                  <a:gd name="T9" fmla="*/ 0 h 6"/>
                  <a:gd name="T10" fmla="*/ 0 w 8"/>
                  <a:gd name="T11" fmla="*/ 2 h 6"/>
                  <a:gd name="T12" fmla="*/ 8 w 8"/>
                  <a:gd name="T13" fmla="*/ 2 h 6"/>
                  <a:gd name="T14" fmla="*/ 6 w 8"/>
                  <a:gd name="T15" fmla="*/ 4 h 6"/>
                  <a:gd name="T16" fmla="*/ 0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0" y="4"/>
                    </a:moveTo>
                    <a:lnTo>
                      <a:pt x="0" y="6"/>
                    </a:lnTo>
                    <a:lnTo>
                      <a:pt x="0" y="6"/>
                    </a:lnTo>
                    <a:lnTo>
                      <a:pt x="0" y="0"/>
                    </a:lnTo>
                    <a:lnTo>
                      <a:pt x="0" y="0"/>
                    </a:lnTo>
                    <a:lnTo>
                      <a:pt x="0" y="2"/>
                    </a:lnTo>
                    <a:lnTo>
                      <a:pt x="8" y="2"/>
                    </a:lnTo>
                    <a:lnTo>
                      <a:pt x="6" y="4"/>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251">
                <a:extLst>
                  <a:ext uri="{FF2B5EF4-FFF2-40B4-BE49-F238E27FC236}">
                    <a16:creationId xmlns:a16="http://schemas.microsoft.com/office/drawing/2014/main" id="{7CFFBD69-ED7E-4BF6-A2F7-7D5B36BEA778}"/>
                  </a:ext>
                </a:extLst>
              </p:cNvPr>
              <p:cNvSpPr>
                <a:spLocks noEditPoints="1"/>
              </p:cNvSpPr>
              <p:nvPr/>
            </p:nvSpPr>
            <p:spPr bwMode="auto">
              <a:xfrm>
                <a:off x="8587802" y="4062484"/>
                <a:ext cx="12623" cy="9467"/>
              </a:xfrm>
              <a:custGeom>
                <a:avLst/>
                <a:gdLst>
                  <a:gd name="T0" fmla="*/ 0 w 4"/>
                  <a:gd name="T1" fmla="*/ 3 h 3"/>
                  <a:gd name="T2" fmla="*/ 0 w 4"/>
                  <a:gd name="T3" fmla="*/ 2 h 3"/>
                  <a:gd name="T4" fmla="*/ 1 w 4"/>
                  <a:gd name="T5" fmla="*/ 0 h 3"/>
                  <a:gd name="T6" fmla="*/ 2 w 4"/>
                  <a:gd name="T7" fmla="*/ 1 h 3"/>
                  <a:gd name="T8" fmla="*/ 2 w 4"/>
                  <a:gd name="T9" fmla="*/ 1 h 3"/>
                  <a:gd name="T10" fmla="*/ 3 w 4"/>
                  <a:gd name="T11" fmla="*/ 0 h 3"/>
                  <a:gd name="T12" fmla="*/ 4 w 4"/>
                  <a:gd name="T13" fmla="*/ 0 h 3"/>
                  <a:gd name="T14" fmla="*/ 4 w 4"/>
                  <a:gd name="T15" fmla="*/ 1 h 3"/>
                  <a:gd name="T16" fmla="*/ 3 w 4"/>
                  <a:gd name="T17" fmla="*/ 1 h 3"/>
                  <a:gd name="T18" fmla="*/ 2 w 4"/>
                  <a:gd name="T19" fmla="*/ 2 h 3"/>
                  <a:gd name="T20" fmla="*/ 2 w 4"/>
                  <a:gd name="T21" fmla="*/ 2 h 3"/>
                  <a:gd name="T22" fmla="*/ 4 w 4"/>
                  <a:gd name="T23" fmla="*/ 2 h 3"/>
                  <a:gd name="T24" fmla="*/ 4 w 4"/>
                  <a:gd name="T25" fmla="*/ 3 h 3"/>
                  <a:gd name="T26" fmla="*/ 0 w 4"/>
                  <a:gd name="T27" fmla="*/ 3 h 3"/>
                  <a:gd name="T28" fmla="*/ 2 w 4"/>
                  <a:gd name="T29" fmla="*/ 2 h 3"/>
                  <a:gd name="T30" fmla="*/ 2 w 4"/>
                  <a:gd name="T31" fmla="*/ 2 h 3"/>
                  <a:gd name="T32" fmla="*/ 1 w 4"/>
                  <a:gd name="T33" fmla="*/ 1 h 3"/>
                  <a:gd name="T34" fmla="*/ 0 w 4"/>
                  <a:gd name="T35" fmla="*/ 2 h 3"/>
                  <a:gd name="T36" fmla="*/ 0 w 4"/>
                  <a:gd name="T37" fmla="*/ 2 h 3"/>
                  <a:gd name="T38" fmla="*/ 2 w 4"/>
                  <a:gd name="T3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3">
                    <a:moveTo>
                      <a:pt x="0" y="3"/>
                    </a:moveTo>
                    <a:cubicBezTo>
                      <a:pt x="0" y="2"/>
                      <a:pt x="0" y="2"/>
                      <a:pt x="0" y="2"/>
                    </a:cubicBezTo>
                    <a:cubicBezTo>
                      <a:pt x="0" y="1"/>
                      <a:pt x="0" y="0"/>
                      <a:pt x="1" y="0"/>
                    </a:cubicBezTo>
                    <a:cubicBezTo>
                      <a:pt x="1" y="0"/>
                      <a:pt x="2" y="1"/>
                      <a:pt x="2" y="1"/>
                    </a:cubicBezTo>
                    <a:cubicBezTo>
                      <a:pt x="2" y="1"/>
                      <a:pt x="2" y="1"/>
                      <a:pt x="2" y="1"/>
                    </a:cubicBezTo>
                    <a:cubicBezTo>
                      <a:pt x="2" y="1"/>
                      <a:pt x="2" y="1"/>
                      <a:pt x="3" y="0"/>
                    </a:cubicBezTo>
                    <a:cubicBezTo>
                      <a:pt x="4" y="0"/>
                      <a:pt x="4" y="0"/>
                      <a:pt x="4" y="0"/>
                    </a:cubicBezTo>
                    <a:cubicBezTo>
                      <a:pt x="4" y="1"/>
                      <a:pt x="4" y="1"/>
                      <a:pt x="4" y="1"/>
                    </a:cubicBezTo>
                    <a:cubicBezTo>
                      <a:pt x="3" y="1"/>
                      <a:pt x="3" y="1"/>
                      <a:pt x="3" y="1"/>
                    </a:cubicBezTo>
                    <a:cubicBezTo>
                      <a:pt x="2" y="1"/>
                      <a:pt x="2" y="1"/>
                      <a:pt x="2" y="2"/>
                    </a:cubicBezTo>
                    <a:cubicBezTo>
                      <a:pt x="2" y="2"/>
                      <a:pt x="2" y="2"/>
                      <a:pt x="2" y="2"/>
                    </a:cubicBezTo>
                    <a:cubicBezTo>
                      <a:pt x="4" y="2"/>
                      <a:pt x="4" y="2"/>
                      <a:pt x="4" y="2"/>
                    </a:cubicBezTo>
                    <a:cubicBezTo>
                      <a:pt x="4" y="3"/>
                      <a:pt x="4" y="3"/>
                      <a:pt x="4" y="3"/>
                    </a:cubicBezTo>
                    <a:lnTo>
                      <a:pt x="0" y="3"/>
                    </a:lnTo>
                    <a:close/>
                    <a:moveTo>
                      <a:pt x="2" y="2"/>
                    </a:moveTo>
                    <a:cubicBezTo>
                      <a:pt x="2" y="2"/>
                      <a:pt x="2" y="2"/>
                      <a:pt x="2" y="2"/>
                    </a:cubicBezTo>
                    <a:cubicBezTo>
                      <a:pt x="2" y="1"/>
                      <a:pt x="1" y="1"/>
                      <a:pt x="1" y="1"/>
                    </a:cubicBezTo>
                    <a:cubicBezTo>
                      <a:pt x="0" y="1"/>
                      <a:pt x="0" y="1"/>
                      <a:pt x="0" y="2"/>
                    </a:cubicBezTo>
                    <a:cubicBezTo>
                      <a:pt x="0" y="2"/>
                      <a:pt x="0" y="2"/>
                      <a:pt x="0"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252">
                <a:extLst>
                  <a:ext uri="{FF2B5EF4-FFF2-40B4-BE49-F238E27FC236}">
                    <a16:creationId xmlns:a16="http://schemas.microsoft.com/office/drawing/2014/main" id="{36E3E996-9A91-4D24-8A05-440DEF2F4072}"/>
                  </a:ext>
                </a:extLst>
              </p:cNvPr>
              <p:cNvSpPr>
                <a:spLocks/>
              </p:cNvSpPr>
              <p:nvPr/>
            </p:nvSpPr>
            <p:spPr bwMode="auto">
              <a:xfrm>
                <a:off x="8587802" y="4053017"/>
                <a:ext cx="12623" cy="9467"/>
              </a:xfrm>
              <a:custGeom>
                <a:avLst/>
                <a:gdLst>
                  <a:gd name="T0" fmla="*/ 0 w 8"/>
                  <a:gd name="T1" fmla="*/ 6 h 6"/>
                  <a:gd name="T2" fmla="*/ 0 w 8"/>
                  <a:gd name="T3" fmla="*/ 2 h 6"/>
                  <a:gd name="T4" fmla="*/ 0 w 8"/>
                  <a:gd name="T5" fmla="*/ 2 h 6"/>
                  <a:gd name="T6" fmla="*/ 0 w 8"/>
                  <a:gd name="T7" fmla="*/ 4 h 6"/>
                  <a:gd name="T8" fmla="*/ 2 w 8"/>
                  <a:gd name="T9" fmla="*/ 4 h 6"/>
                  <a:gd name="T10" fmla="*/ 2 w 8"/>
                  <a:gd name="T11" fmla="*/ 2 h 6"/>
                  <a:gd name="T12" fmla="*/ 4 w 8"/>
                  <a:gd name="T13" fmla="*/ 2 h 6"/>
                  <a:gd name="T14" fmla="*/ 4 w 8"/>
                  <a:gd name="T15" fmla="*/ 4 h 6"/>
                  <a:gd name="T16" fmla="*/ 6 w 8"/>
                  <a:gd name="T17" fmla="*/ 4 h 6"/>
                  <a:gd name="T18" fmla="*/ 6 w 8"/>
                  <a:gd name="T19" fmla="*/ 0 h 6"/>
                  <a:gd name="T20" fmla="*/ 6 w 8"/>
                  <a:gd name="T21" fmla="*/ 0 h 6"/>
                  <a:gd name="T22" fmla="*/ 8 w 8"/>
                  <a:gd name="T23" fmla="*/ 6 h 6"/>
                  <a:gd name="T24" fmla="*/ 0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6"/>
                    </a:moveTo>
                    <a:lnTo>
                      <a:pt x="0" y="2"/>
                    </a:lnTo>
                    <a:lnTo>
                      <a:pt x="0" y="2"/>
                    </a:lnTo>
                    <a:lnTo>
                      <a:pt x="0" y="4"/>
                    </a:lnTo>
                    <a:lnTo>
                      <a:pt x="2" y="4"/>
                    </a:lnTo>
                    <a:lnTo>
                      <a:pt x="2" y="2"/>
                    </a:lnTo>
                    <a:lnTo>
                      <a:pt x="4" y="2"/>
                    </a:lnTo>
                    <a:lnTo>
                      <a:pt x="4" y="4"/>
                    </a:lnTo>
                    <a:lnTo>
                      <a:pt x="6" y="4"/>
                    </a:lnTo>
                    <a:lnTo>
                      <a:pt x="6" y="0"/>
                    </a:lnTo>
                    <a:lnTo>
                      <a:pt x="6" y="0"/>
                    </a:lnTo>
                    <a:lnTo>
                      <a:pt x="8" y="6"/>
                    </a:lnTo>
                    <a:lnTo>
                      <a:pt x="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253">
                <a:extLst>
                  <a:ext uri="{FF2B5EF4-FFF2-40B4-BE49-F238E27FC236}">
                    <a16:creationId xmlns:a16="http://schemas.microsoft.com/office/drawing/2014/main" id="{52979F20-3A28-4169-8E2F-D0AB6FDC8705}"/>
                  </a:ext>
                </a:extLst>
              </p:cNvPr>
              <p:cNvSpPr>
                <a:spLocks/>
              </p:cNvSpPr>
              <p:nvPr/>
            </p:nvSpPr>
            <p:spPr bwMode="auto">
              <a:xfrm>
                <a:off x="8584647" y="4043550"/>
                <a:ext cx="12623" cy="9467"/>
              </a:xfrm>
              <a:custGeom>
                <a:avLst/>
                <a:gdLst>
                  <a:gd name="T0" fmla="*/ 2 w 8"/>
                  <a:gd name="T1" fmla="*/ 6 h 6"/>
                  <a:gd name="T2" fmla="*/ 2 w 8"/>
                  <a:gd name="T3" fmla="*/ 4 h 6"/>
                  <a:gd name="T4" fmla="*/ 6 w 8"/>
                  <a:gd name="T5" fmla="*/ 2 h 6"/>
                  <a:gd name="T6" fmla="*/ 6 w 8"/>
                  <a:gd name="T7" fmla="*/ 2 h 6"/>
                  <a:gd name="T8" fmla="*/ 2 w 8"/>
                  <a:gd name="T9" fmla="*/ 2 h 6"/>
                  <a:gd name="T10" fmla="*/ 0 w 8"/>
                  <a:gd name="T11" fmla="*/ 0 h 6"/>
                  <a:gd name="T12" fmla="*/ 8 w 8"/>
                  <a:gd name="T13" fmla="*/ 0 h 6"/>
                  <a:gd name="T14" fmla="*/ 8 w 8"/>
                  <a:gd name="T15" fmla="*/ 2 h 6"/>
                  <a:gd name="T16" fmla="*/ 4 w 8"/>
                  <a:gd name="T17" fmla="*/ 4 h 6"/>
                  <a:gd name="T18" fmla="*/ 4 w 8"/>
                  <a:gd name="T19" fmla="*/ 4 h 6"/>
                  <a:gd name="T20" fmla="*/ 8 w 8"/>
                  <a:gd name="T21" fmla="*/ 4 h 6"/>
                  <a:gd name="T22" fmla="*/ 8 w 8"/>
                  <a:gd name="T23" fmla="*/ 6 h 6"/>
                  <a:gd name="T24" fmla="*/ 2 w 8"/>
                  <a:gd name="T25"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6"/>
                    </a:moveTo>
                    <a:lnTo>
                      <a:pt x="2" y="4"/>
                    </a:lnTo>
                    <a:lnTo>
                      <a:pt x="6" y="2"/>
                    </a:lnTo>
                    <a:lnTo>
                      <a:pt x="6" y="2"/>
                    </a:lnTo>
                    <a:lnTo>
                      <a:pt x="2" y="2"/>
                    </a:lnTo>
                    <a:lnTo>
                      <a:pt x="0" y="0"/>
                    </a:lnTo>
                    <a:lnTo>
                      <a:pt x="8" y="0"/>
                    </a:lnTo>
                    <a:lnTo>
                      <a:pt x="8" y="2"/>
                    </a:lnTo>
                    <a:lnTo>
                      <a:pt x="4" y="4"/>
                    </a:lnTo>
                    <a:lnTo>
                      <a:pt x="4" y="4"/>
                    </a:lnTo>
                    <a:lnTo>
                      <a:pt x="8" y="4"/>
                    </a:lnTo>
                    <a:lnTo>
                      <a:pt x="8" y="6"/>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254">
                <a:extLst>
                  <a:ext uri="{FF2B5EF4-FFF2-40B4-BE49-F238E27FC236}">
                    <a16:creationId xmlns:a16="http://schemas.microsoft.com/office/drawing/2014/main" id="{04D179C9-F69F-4E0D-88F9-41942B2F9330}"/>
                  </a:ext>
                </a:extLst>
              </p:cNvPr>
              <p:cNvSpPr>
                <a:spLocks/>
              </p:cNvSpPr>
              <p:nvPr/>
            </p:nvSpPr>
            <p:spPr bwMode="auto">
              <a:xfrm>
                <a:off x="8584647" y="4030927"/>
                <a:ext cx="12623" cy="12623"/>
              </a:xfrm>
              <a:custGeom>
                <a:avLst/>
                <a:gdLst>
                  <a:gd name="T0" fmla="*/ 3 w 4"/>
                  <a:gd name="T1" fmla="*/ 0 h 4"/>
                  <a:gd name="T2" fmla="*/ 4 w 4"/>
                  <a:gd name="T3" fmla="*/ 1 h 4"/>
                  <a:gd name="T4" fmla="*/ 2 w 4"/>
                  <a:gd name="T5" fmla="*/ 3 h 4"/>
                  <a:gd name="T6" fmla="*/ 0 w 4"/>
                  <a:gd name="T7" fmla="*/ 2 h 4"/>
                  <a:gd name="T8" fmla="*/ 1 w 4"/>
                  <a:gd name="T9" fmla="*/ 1 h 4"/>
                  <a:gd name="T10" fmla="*/ 1 w 4"/>
                  <a:gd name="T11" fmla="*/ 2 h 4"/>
                  <a:gd name="T12" fmla="*/ 0 w 4"/>
                  <a:gd name="T13" fmla="*/ 2 h 4"/>
                  <a:gd name="T14" fmla="*/ 2 w 4"/>
                  <a:gd name="T15" fmla="*/ 3 h 4"/>
                  <a:gd name="T16" fmla="*/ 3 w 4"/>
                  <a:gd name="T17" fmla="*/ 1 h 4"/>
                  <a:gd name="T18" fmla="*/ 3 w 4"/>
                  <a:gd name="T19" fmla="*/ 1 h 4"/>
                  <a:gd name="T20" fmla="*/ 2 w 4"/>
                  <a:gd name="T21" fmla="*/ 1 h 4"/>
                  <a:gd name="T22" fmla="*/ 2 w 4"/>
                  <a:gd name="T23" fmla="*/ 2 h 4"/>
                  <a:gd name="T24" fmla="*/ 2 w 4"/>
                  <a:gd name="T25" fmla="*/ 2 h 4"/>
                  <a:gd name="T26" fmla="*/ 1 w 4"/>
                  <a:gd name="T27" fmla="*/ 1 h 4"/>
                  <a:gd name="T28" fmla="*/ 3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3" y="0"/>
                    </a:moveTo>
                    <a:cubicBezTo>
                      <a:pt x="3" y="1"/>
                      <a:pt x="4" y="1"/>
                      <a:pt x="4" y="1"/>
                    </a:cubicBezTo>
                    <a:cubicBezTo>
                      <a:pt x="4" y="3"/>
                      <a:pt x="3" y="3"/>
                      <a:pt x="2" y="3"/>
                    </a:cubicBezTo>
                    <a:cubicBezTo>
                      <a:pt x="1" y="4"/>
                      <a:pt x="0" y="3"/>
                      <a:pt x="0" y="2"/>
                    </a:cubicBezTo>
                    <a:cubicBezTo>
                      <a:pt x="0" y="2"/>
                      <a:pt x="0" y="1"/>
                      <a:pt x="1" y="1"/>
                    </a:cubicBezTo>
                    <a:cubicBezTo>
                      <a:pt x="1" y="2"/>
                      <a:pt x="1" y="2"/>
                      <a:pt x="1" y="2"/>
                    </a:cubicBezTo>
                    <a:cubicBezTo>
                      <a:pt x="1" y="2"/>
                      <a:pt x="0" y="2"/>
                      <a:pt x="0" y="2"/>
                    </a:cubicBezTo>
                    <a:cubicBezTo>
                      <a:pt x="1" y="3"/>
                      <a:pt x="1" y="3"/>
                      <a:pt x="2" y="3"/>
                    </a:cubicBezTo>
                    <a:cubicBezTo>
                      <a:pt x="3" y="2"/>
                      <a:pt x="4" y="2"/>
                      <a:pt x="3" y="1"/>
                    </a:cubicBezTo>
                    <a:cubicBezTo>
                      <a:pt x="3" y="1"/>
                      <a:pt x="3" y="1"/>
                      <a:pt x="3" y="1"/>
                    </a:cubicBezTo>
                    <a:cubicBezTo>
                      <a:pt x="2" y="1"/>
                      <a:pt x="2" y="1"/>
                      <a:pt x="2" y="1"/>
                    </a:cubicBezTo>
                    <a:cubicBezTo>
                      <a:pt x="2" y="2"/>
                      <a:pt x="2" y="2"/>
                      <a:pt x="2"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255">
                <a:extLst>
                  <a:ext uri="{FF2B5EF4-FFF2-40B4-BE49-F238E27FC236}">
                    <a16:creationId xmlns:a16="http://schemas.microsoft.com/office/drawing/2014/main" id="{67E60A77-A31B-4BA4-B7FE-6620C07DB474}"/>
                  </a:ext>
                </a:extLst>
              </p:cNvPr>
              <p:cNvSpPr>
                <a:spLocks/>
              </p:cNvSpPr>
              <p:nvPr/>
            </p:nvSpPr>
            <p:spPr bwMode="auto">
              <a:xfrm>
                <a:off x="8581491" y="4024616"/>
                <a:ext cx="12623" cy="9467"/>
              </a:xfrm>
              <a:custGeom>
                <a:avLst/>
                <a:gdLst>
                  <a:gd name="T0" fmla="*/ 2 w 8"/>
                  <a:gd name="T1" fmla="*/ 4 h 6"/>
                  <a:gd name="T2" fmla="*/ 2 w 8"/>
                  <a:gd name="T3" fmla="*/ 6 h 6"/>
                  <a:gd name="T4" fmla="*/ 2 w 8"/>
                  <a:gd name="T5" fmla="*/ 6 h 6"/>
                  <a:gd name="T6" fmla="*/ 0 w 8"/>
                  <a:gd name="T7" fmla="*/ 0 h 6"/>
                  <a:gd name="T8" fmla="*/ 2 w 8"/>
                  <a:gd name="T9" fmla="*/ 0 h 6"/>
                  <a:gd name="T10" fmla="*/ 2 w 8"/>
                  <a:gd name="T11" fmla="*/ 2 h 6"/>
                  <a:gd name="T12" fmla="*/ 8 w 8"/>
                  <a:gd name="T13" fmla="*/ 0 h 6"/>
                  <a:gd name="T14" fmla="*/ 8 w 8"/>
                  <a:gd name="T15" fmla="*/ 2 h 6"/>
                  <a:gd name="T16" fmla="*/ 2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2" y="4"/>
                    </a:moveTo>
                    <a:lnTo>
                      <a:pt x="2" y="6"/>
                    </a:lnTo>
                    <a:lnTo>
                      <a:pt x="2" y="6"/>
                    </a:lnTo>
                    <a:lnTo>
                      <a:pt x="0" y="0"/>
                    </a:lnTo>
                    <a:lnTo>
                      <a:pt x="2" y="0"/>
                    </a:lnTo>
                    <a:lnTo>
                      <a:pt x="2" y="2"/>
                    </a:lnTo>
                    <a:lnTo>
                      <a:pt x="8" y="0"/>
                    </a:lnTo>
                    <a:lnTo>
                      <a:pt x="8" y="2"/>
                    </a:lnTo>
                    <a:lnTo>
                      <a:pt x="2"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256">
                <a:extLst>
                  <a:ext uri="{FF2B5EF4-FFF2-40B4-BE49-F238E27FC236}">
                    <a16:creationId xmlns:a16="http://schemas.microsoft.com/office/drawing/2014/main" id="{E2080BB9-E5D3-4434-AD33-2EF95DAE08D3}"/>
                  </a:ext>
                </a:extLst>
              </p:cNvPr>
              <p:cNvSpPr>
                <a:spLocks/>
              </p:cNvSpPr>
              <p:nvPr/>
            </p:nvSpPr>
            <p:spPr bwMode="auto">
              <a:xfrm>
                <a:off x="8578335" y="4011993"/>
                <a:ext cx="12623" cy="12623"/>
              </a:xfrm>
              <a:custGeom>
                <a:avLst/>
                <a:gdLst>
                  <a:gd name="T0" fmla="*/ 2 w 8"/>
                  <a:gd name="T1" fmla="*/ 8 h 8"/>
                  <a:gd name="T2" fmla="*/ 2 w 8"/>
                  <a:gd name="T3" fmla="*/ 6 h 8"/>
                  <a:gd name="T4" fmla="*/ 4 w 8"/>
                  <a:gd name="T5" fmla="*/ 6 h 8"/>
                  <a:gd name="T6" fmla="*/ 4 w 8"/>
                  <a:gd name="T7" fmla="*/ 4 h 8"/>
                  <a:gd name="T8" fmla="*/ 0 w 8"/>
                  <a:gd name="T9" fmla="*/ 4 h 8"/>
                  <a:gd name="T10" fmla="*/ 0 w 8"/>
                  <a:gd name="T11" fmla="*/ 4 h 8"/>
                  <a:gd name="T12" fmla="*/ 6 w 8"/>
                  <a:gd name="T13" fmla="*/ 0 h 8"/>
                  <a:gd name="T14" fmla="*/ 8 w 8"/>
                  <a:gd name="T15" fmla="*/ 2 h 8"/>
                  <a:gd name="T16" fmla="*/ 4 w 8"/>
                  <a:gd name="T17" fmla="*/ 4 h 8"/>
                  <a:gd name="T18" fmla="*/ 6 w 8"/>
                  <a:gd name="T19" fmla="*/ 6 h 8"/>
                  <a:gd name="T20" fmla="*/ 8 w 8"/>
                  <a:gd name="T21" fmla="*/ 4 h 8"/>
                  <a:gd name="T22" fmla="*/ 8 w 8"/>
                  <a:gd name="T23" fmla="*/ 6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2" y="6"/>
                    </a:lnTo>
                    <a:lnTo>
                      <a:pt x="4" y="6"/>
                    </a:lnTo>
                    <a:lnTo>
                      <a:pt x="4" y="4"/>
                    </a:lnTo>
                    <a:lnTo>
                      <a:pt x="0" y="4"/>
                    </a:lnTo>
                    <a:lnTo>
                      <a:pt x="0" y="4"/>
                    </a:lnTo>
                    <a:lnTo>
                      <a:pt x="6" y="0"/>
                    </a:lnTo>
                    <a:lnTo>
                      <a:pt x="8" y="2"/>
                    </a:lnTo>
                    <a:lnTo>
                      <a:pt x="4" y="4"/>
                    </a:lnTo>
                    <a:lnTo>
                      <a:pt x="6" y="6"/>
                    </a:lnTo>
                    <a:lnTo>
                      <a:pt x="8" y="4"/>
                    </a:lnTo>
                    <a:lnTo>
                      <a:pt x="8" y="6"/>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Line 257">
                <a:extLst>
                  <a:ext uri="{FF2B5EF4-FFF2-40B4-BE49-F238E27FC236}">
                    <a16:creationId xmlns:a16="http://schemas.microsoft.com/office/drawing/2014/main" id="{224BAE9A-B590-4380-8C93-D2E5C995645D}"/>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Line 258">
                <a:extLst>
                  <a:ext uri="{FF2B5EF4-FFF2-40B4-BE49-F238E27FC236}">
                    <a16:creationId xmlns:a16="http://schemas.microsoft.com/office/drawing/2014/main" id="{3B433D5B-DAAD-4999-849D-C3C92FD3CE46}"/>
                  </a:ext>
                </a:extLst>
              </p:cNvPr>
              <p:cNvSpPr>
                <a:spLocks noChangeShapeType="1"/>
              </p:cNvSpPr>
              <p:nvPr/>
            </p:nvSpPr>
            <p:spPr bwMode="auto">
              <a:xfrm>
                <a:off x="8475776" y="408141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259">
                <a:extLst>
                  <a:ext uri="{FF2B5EF4-FFF2-40B4-BE49-F238E27FC236}">
                    <a16:creationId xmlns:a16="http://schemas.microsoft.com/office/drawing/2014/main" id="{B7B2F40E-7D5B-4A50-A618-55174E22FBD9}"/>
                  </a:ext>
                </a:extLst>
              </p:cNvPr>
              <p:cNvSpPr>
                <a:spLocks/>
              </p:cNvSpPr>
              <p:nvPr/>
            </p:nvSpPr>
            <p:spPr bwMode="auto">
              <a:xfrm>
                <a:off x="8357437" y="4111398"/>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Line 260">
                <a:extLst>
                  <a:ext uri="{FF2B5EF4-FFF2-40B4-BE49-F238E27FC236}">
                    <a16:creationId xmlns:a16="http://schemas.microsoft.com/office/drawing/2014/main" id="{D680084F-89A8-4FAB-BEFE-4F13364AAEAF}"/>
                  </a:ext>
                </a:extLst>
              </p:cNvPr>
              <p:cNvSpPr>
                <a:spLocks noChangeShapeType="1"/>
              </p:cNvSpPr>
              <p:nvPr/>
            </p:nvSpPr>
            <p:spPr bwMode="auto">
              <a:xfrm flipH="1">
                <a:off x="8357437" y="4114553"/>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7" name="Freeform 261">
                <a:extLst>
                  <a:ext uri="{FF2B5EF4-FFF2-40B4-BE49-F238E27FC236}">
                    <a16:creationId xmlns:a16="http://schemas.microsoft.com/office/drawing/2014/main" id="{1246F921-07B6-443C-92D7-6F6854E5E922}"/>
                  </a:ext>
                </a:extLst>
              </p:cNvPr>
              <p:cNvSpPr>
                <a:spLocks/>
              </p:cNvSpPr>
              <p:nvPr/>
            </p:nvSpPr>
            <p:spPr bwMode="auto">
              <a:xfrm>
                <a:off x="8357437" y="4114553"/>
                <a:ext cx="3156" cy="3156"/>
              </a:xfrm>
              <a:custGeom>
                <a:avLst/>
                <a:gdLst>
                  <a:gd name="T0" fmla="*/ 1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1" y="1"/>
                    </a:moveTo>
                    <a:cubicBezTo>
                      <a:pt x="0" y="1"/>
                      <a:pt x="0" y="1"/>
                      <a:pt x="0" y="1"/>
                    </a:cubicBezTo>
                    <a:cubicBezTo>
                      <a:pt x="0" y="1"/>
                      <a:pt x="0"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Line 262">
                <a:extLst>
                  <a:ext uri="{FF2B5EF4-FFF2-40B4-BE49-F238E27FC236}">
                    <a16:creationId xmlns:a16="http://schemas.microsoft.com/office/drawing/2014/main" id="{F3E2B088-D6F1-44BA-A784-4DBEFBD5A334}"/>
                  </a:ext>
                </a:extLst>
              </p:cNvPr>
              <p:cNvSpPr>
                <a:spLocks noChangeShapeType="1"/>
              </p:cNvSpPr>
              <p:nvPr/>
            </p:nvSpPr>
            <p:spPr bwMode="auto">
              <a:xfrm flipH="1">
                <a:off x="8354281" y="4120865"/>
                <a:ext cx="6311"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263">
                <a:extLst>
                  <a:ext uri="{FF2B5EF4-FFF2-40B4-BE49-F238E27FC236}">
                    <a16:creationId xmlns:a16="http://schemas.microsoft.com/office/drawing/2014/main" id="{3EE3EFA1-7FB7-4223-A17B-F63F0E0527B9}"/>
                  </a:ext>
                </a:extLst>
              </p:cNvPr>
              <p:cNvSpPr>
                <a:spLocks/>
              </p:cNvSpPr>
              <p:nvPr/>
            </p:nvSpPr>
            <p:spPr bwMode="auto">
              <a:xfrm>
                <a:off x="8354281" y="4117709"/>
                <a:ext cx="6311" cy="3156"/>
              </a:xfrm>
              <a:custGeom>
                <a:avLst/>
                <a:gdLst>
                  <a:gd name="T0" fmla="*/ 2 w 2"/>
                  <a:gd name="T1" fmla="*/ 1 h 1"/>
                  <a:gd name="T2" fmla="*/ 1 w 2"/>
                  <a:gd name="T3" fmla="*/ 1 h 1"/>
                  <a:gd name="T4" fmla="*/ 0 w 2"/>
                  <a:gd name="T5" fmla="*/ 0 h 1"/>
                </a:gdLst>
                <a:ahLst/>
                <a:cxnLst>
                  <a:cxn ang="0">
                    <a:pos x="T0" y="T1"/>
                  </a:cxn>
                  <a:cxn ang="0">
                    <a:pos x="T2" y="T3"/>
                  </a:cxn>
                  <a:cxn ang="0">
                    <a:pos x="T4" y="T5"/>
                  </a:cxn>
                </a:cxnLst>
                <a:rect l="0" t="0" r="r" b="b"/>
                <a:pathLst>
                  <a:path w="2" h="1">
                    <a:moveTo>
                      <a:pt x="2" y="1"/>
                    </a:moveTo>
                    <a:cubicBezTo>
                      <a:pt x="1" y="1"/>
                      <a:pt x="1" y="1"/>
                      <a:pt x="1" y="1"/>
                    </a:cubicBezTo>
                    <a:cubicBezTo>
                      <a:pt x="1"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264">
                <a:extLst>
                  <a:ext uri="{FF2B5EF4-FFF2-40B4-BE49-F238E27FC236}">
                    <a16:creationId xmlns:a16="http://schemas.microsoft.com/office/drawing/2014/main" id="{9699043D-77B2-46EF-849A-C8091703A08A}"/>
                  </a:ext>
                </a:extLst>
              </p:cNvPr>
              <p:cNvSpPr>
                <a:spLocks/>
              </p:cNvSpPr>
              <p:nvPr/>
            </p:nvSpPr>
            <p:spPr bwMode="auto">
              <a:xfrm>
                <a:off x="8354281" y="4124020"/>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265">
                <a:extLst>
                  <a:ext uri="{FF2B5EF4-FFF2-40B4-BE49-F238E27FC236}">
                    <a16:creationId xmlns:a16="http://schemas.microsoft.com/office/drawing/2014/main" id="{5615862F-FCCF-44AF-8700-668BF504D394}"/>
                  </a:ext>
                </a:extLst>
              </p:cNvPr>
              <p:cNvSpPr>
                <a:spLocks/>
              </p:cNvSpPr>
              <p:nvPr/>
            </p:nvSpPr>
            <p:spPr bwMode="auto">
              <a:xfrm>
                <a:off x="8385838" y="3980436"/>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266">
                <a:extLst>
                  <a:ext uri="{FF2B5EF4-FFF2-40B4-BE49-F238E27FC236}">
                    <a16:creationId xmlns:a16="http://schemas.microsoft.com/office/drawing/2014/main" id="{7E441F32-590D-48CC-A329-0DC45D423F91}"/>
                  </a:ext>
                </a:extLst>
              </p:cNvPr>
              <p:cNvSpPr>
                <a:spLocks/>
              </p:cNvSpPr>
              <p:nvPr/>
            </p:nvSpPr>
            <p:spPr bwMode="auto">
              <a:xfrm>
                <a:off x="8385838" y="3983592"/>
                <a:ext cx="6311" cy="3156"/>
              </a:xfrm>
              <a:custGeom>
                <a:avLst/>
                <a:gdLst>
                  <a:gd name="T0" fmla="*/ 2 w 2"/>
                  <a:gd name="T1" fmla="*/ 1 h 1"/>
                  <a:gd name="T2" fmla="*/ 0 w 2"/>
                  <a:gd name="T3" fmla="*/ 0 h 1"/>
                </a:gdLst>
                <a:ahLst/>
                <a:cxnLst>
                  <a:cxn ang="0">
                    <a:pos x="T0" y="T1"/>
                  </a:cxn>
                  <a:cxn ang="0">
                    <a:pos x="T2" y="T3"/>
                  </a:cxn>
                </a:cxnLst>
                <a:rect l="0" t="0" r="r" b="b"/>
                <a:pathLst>
                  <a:path w="2" h="1">
                    <a:moveTo>
                      <a:pt x="2" y="1"/>
                    </a:moveTo>
                    <a:cubicBezTo>
                      <a:pt x="2" y="1"/>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3" name="Freeform 267">
                <a:extLst>
                  <a:ext uri="{FF2B5EF4-FFF2-40B4-BE49-F238E27FC236}">
                    <a16:creationId xmlns:a16="http://schemas.microsoft.com/office/drawing/2014/main" id="{B7429419-3EF7-4560-A9F5-F19CD59C523A}"/>
                  </a:ext>
                </a:extLst>
              </p:cNvPr>
              <p:cNvSpPr>
                <a:spLocks/>
              </p:cNvSpPr>
              <p:nvPr/>
            </p:nvSpPr>
            <p:spPr bwMode="auto">
              <a:xfrm>
                <a:off x="8385838" y="3986747"/>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Freeform 268">
                <a:extLst>
                  <a:ext uri="{FF2B5EF4-FFF2-40B4-BE49-F238E27FC236}">
                    <a16:creationId xmlns:a16="http://schemas.microsoft.com/office/drawing/2014/main" id="{F037A01E-1E9E-4BD9-8ABC-86B7C01A4417}"/>
                  </a:ext>
                </a:extLst>
              </p:cNvPr>
              <p:cNvSpPr>
                <a:spLocks/>
              </p:cNvSpPr>
              <p:nvPr/>
            </p:nvSpPr>
            <p:spPr bwMode="auto">
              <a:xfrm>
                <a:off x="8385838" y="3989903"/>
                <a:ext cx="3156" cy="0"/>
              </a:xfrm>
              <a:custGeom>
                <a:avLst/>
                <a:gdLst>
                  <a:gd name="T0" fmla="*/ 1 w 1"/>
                  <a:gd name="T1" fmla="*/ 1 w 1"/>
                  <a:gd name="T2" fmla="*/ 0 w 1"/>
                </a:gdLst>
                <a:ahLst/>
                <a:cxnLst>
                  <a:cxn ang="0">
                    <a:pos x="T0" y="0"/>
                  </a:cxn>
                  <a:cxn ang="0">
                    <a:pos x="T1" y="0"/>
                  </a:cxn>
                  <a:cxn ang="0">
                    <a:pos x="T2" y="0"/>
                  </a:cxn>
                </a:cxnLst>
                <a:rect l="0" t="0" r="r" b="b"/>
                <a:pathLst>
                  <a:path w="1">
                    <a:moveTo>
                      <a:pt x="1" y="0"/>
                    </a:moveTo>
                    <a:cubicBezTo>
                      <a:pt x="1" y="0"/>
                      <a:pt x="1" y="0"/>
                      <a:pt x="1"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5" name="Freeform 269">
                <a:extLst>
                  <a:ext uri="{FF2B5EF4-FFF2-40B4-BE49-F238E27FC236}">
                    <a16:creationId xmlns:a16="http://schemas.microsoft.com/office/drawing/2014/main" id="{94A60BE4-920B-4EDB-B28D-77F6250FCF6B}"/>
                  </a:ext>
                </a:extLst>
              </p:cNvPr>
              <p:cNvSpPr>
                <a:spLocks/>
              </p:cNvSpPr>
              <p:nvPr/>
            </p:nvSpPr>
            <p:spPr bwMode="auto">
              <a:xfrm>
                <a:off x="8385838" y="3989903"/>
                <a:ext cx="3156" cy="3156"/>
              </a:xfrm>
              <a:custGeom>
                <a:avLst/>
                <a:gdLst>
                  <a:gd name="T0" fmla="*/ 1 w 1"/>
                  <a:gd name="T1" fmla="*/ 1 h 1"/>
                  <a:gd name="T2" fmla="*/ 0 w 1"/>
                  <a:gd name="T3" fmla="*/ 1 h 1"/>
                  <a:gd name="T4" fmla="*/ 0 w 1"/>
                  <a:gd name="T5" fmla="*/ 0 h 1"/>
                </a:gdLst>
                <a:ahLst/>
                <a:cxnLst>
                  <a:cxn ang="0">
                    <a:pos x="T0" y="T1"/>
                  </a:cxn>
                  <a:cxn ang="0">
                    <a:pos x="T2" y="T3"/>
                  </a:cxn>
                  <a:cxn ang="0">
                    <a:pos x="T4" y="T5"/>
                  </a:cxn>
                </a:cxnLst>
                <a:rect l="0" t="0" r="r" b="b"/>
                <a:pathLst>
                  <a:path w="1" h="1">
                    <a:moveTo>
                      <a:pt x="1" y="1"/>
                    </a:moveTo>
                    <a:cubicBezTo>
                      <a:pt x="1"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270">
                <a:extLst>
                  <a:ext uri="{FF2B5EF4-FFF2-40B4-BE49-F238E27FC236}">
                    <a16:creationId xmlns:a16="http://schemas.microsoft.com/office/drawing/2014/main" id="{6595A210-BC31-4E4C-BD6E-E443FB11B657}"/>
                  </a:ext>
                </a:extLst>
              </p:cNvPr>
              <p:cNvSpPr>
                <a:spLocks/>
              </p:cNvSpPr>
              <p:nvPr/>
            </p:nvSpPr>
            <p:spPr bwMode="auto">
              <a:xfrm>
                <a:off x="8385838" y="3993059"/>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271">
                <a:extLst>
                  <a:ext uri="{FF2B5EF4-FFF2-40B4-BE49-F238E27FC236}">
                    <a16:creationId xmlns:a16="http://schemas.microsoft.com/office/drawing/2014/main" id="{566A3A39-EB13-4D6E-9C8B-67CF89C626D6}"/>
                  </a:ext>
                </a:extLst>
              </p:cNvPr>
              <p:cNvSpPr>
                <a:spLocks/>
              </p:cNvSpPr>
              <p:nvPr/>
            </p:nvSpPr>
            <p:spPr bwMode="auto">
              <a:xfrm>
                <a:off x="8357437" y="4105086"/>
                <a:ext cx="15778" cy="22090"/>
              </a:xfrm>
              <a:custGeom>
                <a:avLst/>
                <a:gdLst>
                  <a:gd name="T0" fmla="*/ 5 w 5"/>
                  <a:gd name="T1" fmla="*/ 5 h 7"/>
                  <a:gd name="T2" fmla="*/ 2 w 5"/>
                  <a:gd name="T3" fmla="*/ 6 h 7"/>
                  <a:gd name="T4" fmla="*/ 0 w 5"/>
                  <a:gd name="T5" fmla="*/ 6 h 7"/>
                  <a:gd name="T6" fmla="*/ 1 w 5"/>
                  <a:gd name="T7" fmla="*/ 0 h 7"/>
                  <a:gd name="T8" fmla="*/ 5 w 5"/>
                  <a:gd name="T9" fmla="*/ 4 h 7"/>
                  <a:gd name="T10" fmla="*/ 5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5" y="5"/>
                    </a:moveTo>
                    <a:cubicBezTo>
                      <a:pt x="5" y="6"/>
                      <a:pt x="3" y="7"/>
                      <a:pt x="2" y="6"/>
                    </a:cubicBezTo>
                    <a:cubicBezTo>
                      <a:pt x="1" y="6"/>
                      <a:pt x="0" y="6"/>
                      <a:pt x="0" y="6"/>
                    </a:cubicBezTo>
                    <a:cubicBezTo>
                      <a:pt x="1" y="0"/>
                      <a:pt x="1" y="0"/>
                      <a:pt x="1" y="0"/>
                    </a:cubicBezTo>
                    <a:cubicBezTo>
                      <a:pt x="5" y="4"/>
                      <a:pt x="5" y="4"/>
                      <a:pt x="5" y="4"/>
                    </a:cubicBezTo>
                    <a:lnTo>
                      <a:pt x="5"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272">
                <a:extLst>
                  <a:ext uri="{FF2B5EF4-FFF2-40B4-BE49-F238E27FC236}">
                    <a16:creationId xmlns:a16="http://schemas.microsoft.com/office/drawing/2014/main" id="{47A0880D-BF06-448E-B5CD-500A7E216F42}"/>
                  </a:ext>
                </a:extLst>
              </p:cNvPr>
              <p:cNvSpPr>
                <a:spLocks/>
              </p:cNvSpPr>
              <p:nvPr/>
            </p:nvSpPr>
            <p:spPr bwMode="auto">
              <a:xfrm>
                <a:off x="8344814" y="4084574"/>
                <a:ext cx="34713" cy="36291"/>
              </a:xfrm>
              <a:custGeom>
                <a:avLst/>
                <a:gdLst>
                  <a:gd name="T0" fmla="*/ 1 w 11"/>
                  <a:gd name="T1" fmla="*/ 5 h 12"/>
                  <a:gd name="T2" fmla="*/ 9 w 11"/>
                  <a:gd name="T3" fmla="*/ 12 h 12"/>
                  <a:gd name="T4" fmla="*/ 11 w 11"/>
                  <a:gd name="T5" fmla="*/ 4 h 12"/>
                  <a:gd name="T6" fmla="*/ 5 w 11"/>
                  <a:gd name="T7" fmla="*/ 0 h 12"/>
                  <a:gd name="T8" fmla="*/ 1 w 11"/>
                  <a:gd name="T9" fmla="*/ 5 h 12"/>
                </a:gdLst>
                <a:ahLst/>
                <a:cxnLst>
                  <a:cxn ang="0">
                    <a:pos x="T0" y="T1"/>
                  </a:cxn>
                  <a:cxn ang="0">
                    <a:pos x="T2" y="T3"/>
                  </a:cxn>
                  <a:cxn ang="0">
                    <a:pos x="T4" y="T5"/>
                  </a:cxn>
                  <a:cxn ang="0">
                    <a:pos x="T6" y="T7"/>
                  </a:cxn>
                  <a:cxn ang="0">
                    <a:pos x="T8" y="T9"/>
                  </a:cxn>
                </a:cxnLst>
                <a:rect l="0" t="0" r="r" b="b"/>
                <a:pathLst>
                  <a:path w="11" h="12">
                    <a:moveTo>
                      <a:pt x="1" y="5"/>
                    </a:moveTo>
                    <a:cubicBezTo>
                      <a:pt x="0" y="6"/>
                      <a:pt x="9" y="10"/>
                      <a:pt x="9" y="12"/>
                    </a:cubicBezTo>
                    <a:cubicBezTo>
                      <a:pt x="11" y="4"/>
                      <a:pt x="11" y="4"/>
                      <a:pt x="11" y="4"/>
                    </a:cubicBezTo>
                    <a:cubicBezTo>
                      <a:pt x="11" y="4"/>
                      <a:pt x="5" y="1"/>
                      <a:pt x="5" y="0"/>
                    </a:cubicBezTo>
                    <a:lnTo>
                      <a:pt x="1" y="5"/>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273">
                <a:extLst>
                  <a:ext uri="{FF2B5EF4-FFF2-40B4-BE49-F238E27FC236}">
                    <a16:creationId xmlns:a16="http://schemas.microsoft.com/office/drawing/2014/main" id="{6BE26BDF-9B7E-486A-8810-9F0405A1CA39}"/>
                  </a:ext>
                </a:extLst>
              </p:cNvPr>
              <p:cNvSpPr>
                <a:spLocks/>
              </p:cNvSpPr>
              <p:nvPr/>
            </p:nvSpPr>
            <p:spPr bwMode="auto">
              <a:xfrm>
                <a:off x="8385838" y="3980436"/>
                <a:ext cx="18934" cy="18934"/>
              </a:xfrm>
              <a:custGeom>
                <a:avLst/>
                <a:gdLst>
                  <a:gd name="T0" fmla="*/ 5 w 6"/>
                  <a:gd name="T1" fmla="*/ 3 h 6"/>
                  <a:gd name="T2" fmla="*/ 4 w 6"/>
                  <a:gd name="T3" fmla="*/ 1 h 6"/>
                  <a:gd name="T4" fmla="*/ 2 w 6"/>
                  <a:gd name="T5" fmla="*/ 0 h 6"/>
                  <a:gd name="T6" fmla="*/ 0 w 6"/>
                  <a:gd name="T7" fmla="*/ 6 h 6"/>
                  <a:gd name="T8" fmla="*/ 5 w 6"/>
                  <a:gd name="T9" fmla="*/ 4 h 6"/>
                  <a:gd name="T10" fmla="*/ 5 w 6"/>
                  <a:gd name="T11" fmla="*/ 3 h 6"/>
                </a:gdLst>
                <a:ahLst/>
                <a:cxnLst>
                  <a:cxn ang="0">
                    <a:pos x="T0" y="T1"/>
                  </a:cxn>
                  <a:cxn ang="0">
                    <a:pos x="T2" y="T3"/>
                  </a:cxn>
                  <a:cxn ang="0">
                    <a:pos x="T4" y="T5"/>
                  </a:cxn>
                  <a:cxn ang="0">
                    <a:pos x="T6" y="T7"/>
                  </a:cxn>
                  <a:cxn ang="0">
                    <a:pos x="T8" y="T9"/>
                  </a:cxn>
                  <a:cxn ang="0">
                    <a:pos x="T10" y="T11"/>
                  </a:cxn>
                </a:cxnLst>
                <a:rect l="0" t="0" r="r" b="b"/>
                <a:pathLst>
                  <a:path w="6" h="6">
                    <a:moveTo>
                      <a:pt x="5" y="3"/>
                    </a:moveTo>
                    <a:cubicBezTo>
                      <a:pt x="6" y="2"/>
                      <a:pt x="5" y="1"/>
                      <a:pt x="4" y="1"/>
                    </a:cubicBezTo>
                    <a:cubicBezTo>
                      <a:pt x="3" y="0"/>
                      <a:pt x="2" y="0"/>
                      <a:pt x="2" y="0"/>
                    </a:cubicBezTo>
                    <a:cubicBezTo>
                      <a:pt x="0" y="6"/>
                      <a:pt x="0" y="6"/>
                      <a:pt x="0" y="6"/>
                    </a:cubicBezTo>
                    <a:cubicBezTo>
                      <a:pt x="5" y="4"/>
                      <a:pt x="5" y="4"/>
                      <a:pt x="5" y="4"/>
                    </a:cubicBezTo>
                    <a:lnTo>
                      <a:pt x="5" y="3"/>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274">
                <a:extLst>
                  <a:ext uri="{FF2B5EF4-FFF2-40B4-BE49-F238E27FC236}">
                    <a16:creationId xmlns:a16="http://schemas.microsoft.com/office/drawing/2014/main" id="{AD948441-91B5-46C6-9D9D-E9BC104CCB97}"/>
                  </a:ext>
                </a:extLst>
              </p:cNvPr>
              <p:cNvSpPr>
                <a:spLocks/>
              </p:cNvSpPr>
              <p:nvPr/>
            </p:nvSpPr>
            <p:spPr bwMode="auto">
              <a:xfrm>
                <a:off x="8370060" y="3989903"/>
                <a:ext cx="31557" cy="28401"/>
              </a:xfrm>
              <a:custGeom>
                <a:avLst/>
                <a:gdLst>
                  <a:gd name="T0" fmla="*/ 0 w 10"/>
                  <a:gd name="T1" fmla="*/ 3 h 9"/>
                  <a:gd name="T2" fmla="*/ 10 w 10"/>
                  <a:gd name="T3" fmla="*/ 0 h 9"/>
                  <a:gd name="T4" fmla="*/ 9 w 10"/>
                  <a:gd name="T5" fmla="*/ 8 h 9"/>
                  <a:gd name="T6" fmla="*/ 1 w 10"/>
                  <a:gd name="T7" fmla="*/ 9 h 9"/>
                  <a:gd name="T8" fmla="*/ 0 w 10"/>
                  <a:gd name="T9" fmla="*/ 3 h 9"/>
                </a:gdLst>
                <a:ahLst/>
                <a:cxnLst>
                  <a:cxn ang="0">
                    <a:pos x="T0" y="T1"/>
                  </a:cxn>
                  <a:cxn ang="0">
                    <a:pos x="T2" y="T3"/>
                  </a:cxn>
                  <a:cxn ang="0">
                    <a:pos x="T4" y="T5"/>
                  </a:cxn>
                  <a:cxn ang="0">
                    <a:pos x="T6" y="T7"/>
                  </a:cxn>
                  <a:cxn ang="0">
                    <a:pos x="T8" y="T9"/>
                  </a:cxn>
                </a:cxnLst>
                <a:rect l="0" t="0" r="r" b="b"/>
                <a:pathLst>
                  <a:path w="10" h="9">
                    <a:moveTo>
                      <a:pt x="0" y="3"/>
                    </a:moveTo>
                    <a:cubicBezTo>
                      <a:pt x="0" y="1"/>
                      <a:pt x="10" y="2"/>
                      <a:pt x="10" y="0"/>
                    </a:cubicBezTo>
                    <a:cubicBezTo>
                      <a:pt x="9" y="8"/>
                      <a:pt x="9" y="8"/>
                      <a:pt x="9" y="8"/>
                    </a:cubicBezTo>
                    <a:cubicBezTo>
                      <a:pt x="9" y="8"/>
                      <a:pt x="2" y="8"/>
                      <a:pt x="1" y="9"/>
                    </a:cubicBezTo>
                    <a:lnTo>
                      <a:pt x="0"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275">
                <a:extLst>
                  <a:ext uri="{FF2B5EF4-FFF2-40B4-BE49-F238E27FC236}">
                    <a16:creationId xmlns:a16="http://schemas.microsoft.com/office/drawing/2014/main" id="{B56259F3-7997-4746-9746-AF4010E06FF8}"/>
                  </a:ext>
                </a:extLst>
              </p:cNvPr>
              <p:cNvSpPr>
                <a:spLocks/>
              </p:cNvSpPr>
              <p:nvPr/>
            </p:nvSpPr>
            <p:spPr bwMode="auto">
              <a:xfrm>
                <a:off x="8347970" y="3999370"/>
                <a:ext cx="47335" cy="99405"/>
              </a:xfrm>
              <a:custGeom>
                <a:avLst/>
                <a:gdLst>
                  <a:gd name="T0" fmla="*/ 3 w 15"/>
                  <a:gd name="T1" fmla="*/ 16 h 32"/>
                  <a:gd name="T2" fmla="*/ 3 w 15"/>
                  <a:gd name="T3" fmla="*/ 16 h 32"/>
                  <a:gd name="T4" fmla="*/ 0 w 15"/>
                  <a:gd name="T5" fmla="*/ 32 h 32"/>
                  <a:gd name="T6" fmla="*/ 10 w 15"/>
                  <a:gd name="T7" fmla="*/ 29 h 32"/>
                  <a:gd name="T8" fmla="*/ 11 w 15"/>
                  <a:gd name="T9" fmla="*/ 26 h 32"/>
                  <a:gd name="T10" fmla="*/ 9 w 15"/>
                  <a:gd name="T11" fmla="*/ 26 h 32"/>
                  <a:gd name="T12" fmla="*/ 10 w 15"/>
                  <a:gd name="T13" fmla="*/ 17 h 32"/>
                  <a:gd name="T14" fmla="*/ 13 w 15"/>
                  <a:gd name="T15" fmla="*/ 9 h 32"/>
                  <a:gd name="T16" fmla="*/ 14 w 15"/>
                  <a:gd name="T17" fmla="*/ 10 h 32"/>
                  <a:gd name="T18" fmla="*/ 15 w 15"/>
                  <a:gd name="T19" fmla="*/ 7 h 32"/>
                  <a:gd name="T20" fmla="*/ 7 w 15"/>
                  <a:gd name="T21" fmla="*/ 0 h 32"/>
                  <a:gd name="T22" fmla="*/ 3 w 15"/>
                  <a:gd name="T2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2">
                    <a:moveTo>
                      <a:pt x="3" y="16"/>
                    </a:moveTo>
                    <a:cubicBezTo>
                      <a:pt x="3" y="16"/>
                      <a:pt x="3" y="16"/>
                      <a:pt x="3" y="16"/>
                    </a:cubicBezTo>
                    <a:cubicBezTo>
                      <a:pt x="0" y="32"/>
                      <a:pt x="0" y="32"/>
                      <a:pt x="0" y="32"/>
                    </a:cubicBezTo>
                    <a:cubicBezTo>
                      <a:pt x="1" y="30"/>
                      <a:pt x="10" y="29"/>
                      <a:pt x="10" y="29"/>
                    </a:cubicBezTo>
                    <a:cubicBezTo>
                      <a:pt x="11" y="26"/>
                      <a:pt x="11" y="26"/>
                      <a:pt x="11" y="26"/>
                    </a:cubicBezTo>
                    <a:cubicBezTo>
                      <a:pt x="9" y="26"/>
                      <a:pt x="9" y="26"/>
                      <a:pt x="9" y="26"/>
                    </a:cubicBezTo>
                    <a:cubicBezTo>
                      <a:pt x="9" y="26"/>
                      <a:pt x="9" y="22"/>
                      <a:pt x="10" y="17"/>
                    </a:cubicBezTo>
                    <a:cubicBezTo>
                      <a:pt x="11" y="13"/>
                      <a:pt x="13" y="9"/>
                      <a:pt x="13" y="9"/>
                    </a:cubicBezTo>
                    <a:cubicBezTo>
                      <a:pt x="14" y="10"/>
                      <a:pt x="14" y="10"/>
                      <a:pt x="14" y="10"/>
                    </a:cubicBezTo>
                    <a:cubicBezTo>
                      <a:pt x="15" y="7"/>
                      <a:pt x="15" y="7"/>
                      <a:pt x="15" y="7"/>
                    </a:cubicBezTo>
                    <a:cubicBezTo>
                      <a:pt x="15" y="7"/>
                      <a:pt x="7" y="2"/>
                      <a:pt x="7" y="0"/>
                    </a:cubicBezTo>
                    <a:lnTo>
                      <a:pt x="3"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2" name="Freeform 276">
                <a:extLst>
                  <a:ext uri="{FF2B5EF4-FFF2-40B4-BE49-F238E27FC236}">
                    <a16:creationId xmlns:a16="http://schemas.microsoft.com/office/drawing/2014/main" id="{3A8E83B2-69C0-4D7C-A3F1-AA1C80888AD4}"/>
                  </a:ext>
                </a:extLst>
              </p:cNvPr>
              <p:cNvSpPr>
                <a:spLocks/>
              </p:cNvSpPr>
              <p:nvPr/>
            </p:nvSpPr>
            <p:spPr bwMode="auto">
              <a:xfrm>
                <a:off x="8338503" y="3999370"/>
                <a:ext cx="59958" cy="108872"/>
              </a:xfrm>
              <a:custGeom>
                <a:avLst/>
                <a:gdLst>
                  <a:gd name="T0" fmla="*/ 0 w 19"/>
                  <a:gd name="T1" fmla="*/ 14 h 35"/>
                  <a:gd name="T2" fmla="*/ 11 w 19"/>
                  <a:gd name="T3" fmla="*/ 35 h 35"/>
                  <a:gd name="T4" fmla="*/ 13 w 19"/>
                  <a:gd name="T5" fmla="*/ 17 h 35"/>
                  <a:gd name="T6" fmla="*/ 19 w 19"/>
                  <a:gd name="T7" fmla="*/ 0 h 35"/>
                  <a:gd name="T8" fmla="*/ 0 w 19"/>
                  <a:gd name="T9" fmla="*/ 14 h 35"/>
                </a:gdLst>
                <a:ahLst/>
                <a:cxnLst>
                  <a:cxn ang="0">
                    <a:pos x="T0" y="T1"/>
                  </a:cxn>
                  <a:cxn ang="0">
                    <a:pos x="T2" y="T3"/>
                  </a:cxn>
                  <a:cxn ang="0">
                    <a:pos x="T4" y="T5"/>
                  </a:cxn>
                  <a:cxn ang="0">
                    <a:pos x="T6" y="T7"/>
                  </a:cxn>
                  <a:cxn ang="0">
                    <a:pos x="T8" y="T9"/>
                  </a:cxn>
                </a:cxnLst>
                <a:rect l="0" t="0" r="r" b="b"/>
                <a:pathLst>
                  <a:path w="19" h="35">
                    <a:moveTo>
                      <a:pt x="0" y="14"/>
                    </a:moveTo>
                    <a:cubicBezTo>
                      <a:pt x="2" y="29"/>
                      <a:pt x="11" y="35"/>
                      <a:pt x="11" y="35"/>
                    </a:cubicBezTo>
                    <a:cubicBezTo>
                      <a:pt x="11" y="35"/>
                      <a:pt x="10" y="28"/>
                      <a:pt x="13" y="17"/>
                    </a:cubicBezTo>
                    <a:cubicBezTo>
                      <a:pt x="15" y="6"/>
                      <a:pt x="19" y="0"/>
                      <a:pt x="19" y="0"/>
                    </a:cubicBezTo>
                    <a:cubicBezTo>
                      <a:pt x="19" y="0"/>
                      <a:pt x="8" y="2"/>
                      <a:pt x="0" y="1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277">
                <a:extLst>
                  <a:ext uri="{FF2B5EF4-FFF2-40B4-BE49-F238E27FC236}">
                    <a16:creationId xmlns:a16="http://schemas.microsoft.com/office/drawing/2014/main" id="{934825E3-8BF6-40E4-8D3A-0344F2709831}"/>
                  </a:ext>
                </a:extLst>
              </p:cNvPr>
              <p:cNvSpPr>
                <a:spLocks/>
              </p:cNvSpPr>
              <p:nvPr/>
            </p:nvSpPr>
            <p:spPr bwMode="auto">
              <a:xfrm>
                <a:off x="8347970" y="4056173"/>
                <a:ext cx="22090" cy="42602"/>
              </a:xfrm>
              <a:custGeom>
                <a:avLst/>
                <a:gdLst>
                  <a:gd name="T0" fmla="*/ 0 w 7"/>
                  <a:gd name="T1" fmla="*/ 0 h 14"/>
                  <a:gd name="T2" fmla="*/ 6 w 7"/>
                  <a:gd name="T3" fmla="*/ 14 h 14"/>
                  <a:gd name="T4" fmla="*/ 7 w 7"/>
                  <a:gd name="T5" fmla="*/ 2 h 14"/>
                  <a:gd name="T6" fmla="*/ 0 w 7"/>
                  <a:gd name="T7" fmla="*/ 0 h 14"/>
                </a:gdLst>
                <a:ahLst/>
                <a:cxnLst>
                  <a:cxn ang="0">
                    <a:pos x="T0" y="T1"/>
                  </a:cxn>
                  <a:cxn ang="0">
                    <a:pos x="T2" y="T3"/>
                  </a:cxn>
                  <a:cxn ang="0">
                    <a:pos x="T4" y="T5"/>
                  </a:cxn>
                  <a:cxn ang="0">
                    <a:pos x="T6" y="T7"/>
                  </a:cxn>
                </a:cxnLst>
                <a:rect l="0" t="0" r="r" b="b"/>
                <a:pathLst>
                  <a:path w="7" h="14">
                    <a:moveTo>
                      <a:pt x="0" y="0"/>
                    </a:moveTo>
                    <a:cubicBezTo>
                      <a:pt x="2" y="10"/>
                      <a:pt x="6" y="14"/>
                      <a:pt x="6" y="14"/>
                    </a:cubicBezTo>
                    <a:cubicBezTo>
                      <a:pt x="6" y="14"/>
                      <a:pt x="6" y="8"/>
                      <a:pt x="7" y="2"/>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278">
                <a:extLst>
                  <a:ext uri="{FF2B5EF4-FFF2-40B4-BE49-F238E27FC236}">
                    <a16:creationId xmlns:a16="http://schemas.microsoft.com/office/drawing/2014/main" id="{FC76B08C-658F-46DB-B075-09DC375DF536}"/>
                  </a:ext>
                </a:extLst>
              </p:cNvPr>
              <p:cNvSpPr>
                <a:spLocks/>
              </p:cNvSpPr>
              <p:nvPr/>
            </p:nvSpPr>
            <p:spPr bwMode="auto">
              <a:xfrm>
                <a:off x="8351126" y="4008837"/>
                <a:ext cx="37868" cy="31557"/>
              </a:xfrm>
              <a:custGeom>
                <a:avLst/>
                <a:gdLst>
                  <a:gd name="T0" fmla="*/ 0 w 12"/>
                  <a:gd name="T1" fmla="*/ 9 h 10"/>
                  <a:gd name="T2" fmla="*/ 12 w 12"/>
                  <a:gd name="T3" fmla="*/ 0 h 10"/>
                  <a:gd name="T4" fmla="*/ 7 w 12"/>
                  <a:gd name="T5" fmla="*/ 10 h 10"/>
                  <a:gd name="T6" fmla="*/ 0 w 12"/>
                  <a:gd name="T7" fmla="*/ 9 h 10"/>
                </a:gdLst>
                <a:ahLst/>
                <a:cxnLst>
                  <a:cxn ang="0">
                    <a:pos x="T0" y="T1"/>
                  </a:cxn>
                  <a:cxn ang="0">
                    <a:pos x="T2" y="T3"/>
                  </a:cxn>
                  <a:cxn ang="0">
                    <a:pos x="T4" y="T5"/>
                  </a:cxn>
                  <a:cxn ang="0">
                    <a:pos x="T6" y="T7"/>
                  </a:cxn>
                </a:cxnLst>
                <a:rect l="0" t="0" r="r" b="b"/>
                <a:pathLst>
                  <a:path w="12" h="10">
                    <a:moveTo>
                      <a:pt x="0" y="9"/>
                    </a:moveTo>
                    <a:cubicBezTo>
                      <a:pt x="7" y="1"/>
                      <a:pt x="12" y="0"/>
                      <a:pt x="12" y="0"/>
                    </a:cubicBezTo>
                    <a:cubicBezTo>
                      <a:pt x="12" y="0"/>
                      <a:pt x="9" y="5"/>
                      <a:pt x="7" y="10"/>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279">
                <a:extLst>
                  <a:ext uri="{FF2B5EF4-FFF2-40B4-BE49-F238E27FC236}">
                    <a16:creationId xmlns:a16="http://schemas.microsoft.com/office/drawing/2014/main" id="{A7880A61-3B6F-4957-B3CB-908791D5212F}"/>
                  </a:ext>
                </a:extLst>
              </p:cNvPr>
              <p:cNvSpPr>
                <a:spLocks/>
              </p:cNvSpPr>
              <p:nvPr/>
            </p:nvSpPr>
            <p:spPr bwMode="auto">
              <a:xfrm>
                <a:off x="8344814" y="4040394"/>
                <a:ext cx="22090" cy="15778"/>
              </a:xfrm>
              <a:custGeom>
                <a:avLst/>
                <a:gdLst>
                  <a:gd name="T0" fmla="*/ 6 w 14"/>
                  <a:gd name="T1" fmla="*/ 0 h 10"/>
                  <a:gd name="T2" fmla="*/ 4 w 14"/>
                  <a:gd name="T3" fmla="*/ 4 h 10"/>
                  <a:gd name="T4" fmla="*/ 0 w 14"/>
                  <a:gd name="T5" fmla="*/ 2 h 10"/>
                  <a:gd name="T6" fmla="*/ 0 w 14"/>
                  <a:gd name="T7" fmla="*/ 4 h 10"/>
                  <a:gd name="T8" fmla="*/ 4 w 14"/>
                  <a:gd name="T9" fmla="*/ 6 h 10"/>
                  <a:gd name="T10" fmla="*/ 4 w 14"/>
                  <a:gd name="T11" fmla="*/ 10 h 10"/>
                  <a:gd name="T12" fmla="*/ 6 w 14"/>
                  <a:gd name="T13" fmla="*/ 10 h 10"/>
                  <a:gd name="T14" fmla="*/ 6 w 14"/>
                  <a:gd name="T15" fmla="*/ 6 h 10"/>
                  <a:gd name="T16" fmla="*/ 14 w 14"/>
                  <a:gd name="T17" fmla="*/ 8 h 10"/>
                  <a:gd name="T18" fmla="*/ 14 w 14"/>
                  <a:gd name="T19" fmla="*/ 6 h 10"/>
                  <a:gd name="T20" fmla="*/ 6 w 14"/>
                  <a:gd name="T21" fmla="*/ 4 h 10"/>
                  <a:gd name="T22" fmla="*/ 8 w 14"/>
                  <a:gd name="T23" fmla="*/ 0 h 10"/>
                  <a:gd name="T24" fmla="*/ 6 w 1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0">
                    <a:moveTo>
                      <a:pt x="6" y="0"/>
                    </a:moveTo>
                    <a:lnTo>
                      <a:pt x="4" y="4"/>
                    </a:lnTo>
                    <a:lnTo>
                      <a:pt x="0" y="2"/>
                    </a:lnTo>
                    <a:lnTo>
                      <a:pt x="0" y="4"/>
                    </a:lnTo>
                    <a:lnTo>
                      <a:pt x="4" y="6"/>
                    </a:lnTo>
                    <a:lnTo>
                      <a:pt x="4" y="10"/>
                    </a:lnTo>
                    <a:lnTo>
                      <a:pt x="6" y="10"/>
                    </a:lnTo>
                    <a:lnTo>
                      <a:pt x="6" y="6"/>
                    </a:lnTo>
                    <a:lnTo>
                      <a:pt x="14" y="8"/>
                    </a:lnTo>
                    <a:lnTo>
                      <a:pt x="14" y="6"/>
                    </a:lnTo>
                    <a:lnTo>
                      <a:pt x="6" y="4"/>
                    </a:lnTo>
                    <a:lnTo>
                      <a:pt x="8"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280">
                <a:extLst>
                  <a:ext uri="{FF2B5EF4-FFF2-40B4-BE49-F238E27FC236}">
                    <a16:creationId xmlns:a16="http://schemas.microsoft.com/office/drawing/2014/main" id="{E0F62A14-8534-43FD-8AE2-45FE23E8C324}"/>
                  </a:ext>
                </a:extLst>
              </p:cNvPr>
              <p:cNvSpPr>
                <a:spLocks/>
              </p:cNvSpPr>
              <p:nvPr/>
            </p:nvSpPr>
            <p:spPr bwMode="auto">
              <a:xfrm>
                <a:off x="8280123" y="2123313"/>
                <a:ext cx="134117" cy="105716"/>
              </a:xfrm>
              <a:custGeom>
                <a:avLst/>
                <a:gdLst>
                  <a:gd name="T0" fmla="*/ 43 w 43"/>
                  <a:gd name="T1" fmla="*/ 12 h 34"/>
                  <a:gd name="T2" fmla="*/ 3 w 43"/>
                  <a:gd name="T3" fmla="*/ 12 h 34"/>
                  <a:gd name="T4" fmla="*/ 0 w 43"/>
                  <a:gd name="T5" fmla="*/ 15 h 34"/>
                  <a:gd name="T6" fmla="*/ 18 w 43"/>
                  <a:gd name="T7" fmla="*/ 34 h 34"/>
                  <a:gd name="T8" fmla="*/ 43 w 43"/>
                  <a:gd name="T9" fmla="*/ 12 h 34"/>
                </a:gdLst>
                <a:ahLst/>
                <a:cxnLst>
                  <a:cxn ang="0">
                    <a:pos x="T0" y="T1"/>
                  </a:cxn>
                  <a:cxn ang="0">
                    <a:pos x="T2" y="T3"/>
                  </a:cxn>
                  <a:cxn ang="0">
                    <a:pos x="T4" y="T5"/>
                  </a:cxn>
                  <a:cxn ang="0">
                    <a:pos x="T6" y="T7"/>
                  </a:cxn>
                  <a:cxn ang="0">
                    <a:pos x="T8" y="T9"/>
                  </a:cxn>
                </a:cxnLst>
                <a:rect l="0" t="0" r="r" b="b"/>
                <a:pathLst>
                  <a:path w="43" h="34">
                    <a:moveTo>
                      <a:pt x="43" y="12"/>
                    </a:moveTo>
                    <a:cubicBezTo>
                      <a:pt x="42" y="11"/>
                      <a:pt x="17" y="0"/>
                      <a:pt x="3" y="12"/>
                    </a:cubicBezTo>
                    <a:cubicBezTo>
                      <a:pt x="0" y="15"/>
                      <a:pt x="0" y="15"/>
                      <a:pt x="0" y="15"/>
                    </a:cubicBezTo>
                    <a:cubicBezTo>
                      <a:pt x="18" y="34"/>
                      <a:pt x="18" y="34"/>
                      <a:pt x="18" y="34"/>
                    </a:cubicBezTo>
                    <a:lnTo>
                      <a:pt x="43" y="12"/>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281">
                <a:extLst>
                  <a:ext uri="{FF2B5EF4-FFF2-40B4-BE49-F238E27FC236}">
                    <a16:creationId xmlns:a16="http://schemas.microsoft.com/office/drawing/2014/main" id="{B7157D04-0CD5-4B30-AF2F-6B9563EFBFCF}"/>
                  </a:ext>
                </a:extLst>
              </p:cNvPr>
              <p:cNvSpPr>
                <a:spLocks/>
              </p:cNvSpPr>
              <p:nvPr/>
            </p:nvSpPr>
            <p:spPr bwMode="auto">
              <a:xfrm>
                <a:off x="8286434" y="2161181"/>
                <a:ext cx="154629" cy="173563"/>
              </a:xfrm>
              <a:custGeom>
                <a:avLst/>
                <a:gdLst>
                  <a:gd name="T0" fmla="*/ 36 w 50"/>
                  <a:gd name="T1" fmla="*/ 40 h 56"/>
                  <a:gd name="T2" fmla="*/ 41 w 50"/>
                  <a:gd name="T3" fmla="*/ 0 h 56"/>
                  <a:gd name="T4" fmla="*/ 0 w 50"/>
                  <a:gd name="T5" fmla="*/ 36 h 56"/>
                  <a:gd name="T6" fmla="*/ 18 w 50"/>
                  <a:gd name="T7" fmla="*/ 56 h 56"/>
                  <a:gd name="T8" fmla="*/ 36 w 50"/>
                  <a:gd name="T9" fmla="*/ 40 h 56"/>
                </a:gdLst>
                <a:ahLst/>
                <a:cxnLst>
                  <a:cxn ang="0">
                    <a:pos x="T0" y="T1"/>
                  </a:cxn>
                  <a:cxn ang="0">
                    <a:pos x="T2" y="T3"/>
                  </a:cxn>
                  <a:cxn ang="0">
                    <a:pos x="T4" y="T5"/>
                  </a:cxn>
                  <a:cxn ang="0">
                    <a:pos x="T6" y="T7"/>
                  </a:cxn>
                  <a:cxn ang="0">
                    <a:pos x="T8" y="T9"/>
                  </a:cxn>
                </a:cxnLst>
                <a:rect l="0" t="0" r="r" b="b"/>
                <a:pathLst>
                  <a:path w="50" h="56">
                    <a:moveTo>
                      <a:pt x="36" y="40"/>
                    </a:moveTo>
                    <a:cubicBezTo>
                      <a:pt x="50" y="28"/>
                      <a:pt x="42" y="2"/>
                      <a:pt x="41" y="0"/>
                    </a:cubicBezTo>
                    <a:cubicBezTo>
                      <a:pt x="0" y="36"/>
                      <a:pt x="0" y="36"/>
                      <a:pt x="0" y="36"/>
                    </a:cubicBezTo>
                    <a:cubicBezTo>
                      <a:pt x="18" y="56"/>
                      <a:pt x="18" y="56"/>
                      <a:pt x="18" y="56"/>
                    </a:cubicBezTo>
                    <a:lnTo>
                      <a:pt x="36" y="40"/>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282">
                <a:extLst>
                  <a:ext uri="{FF2B5EF4-FFF2-40B4-BE49-F238E27FC236}">
                    <a16:creationId xmlns:a16="http://schemas.microsoft.com/office/drawing/2014/main" id="{733F1494-9F7D-408D-9CC6-FC9E8578987B}"/>
                  </a:ext>
                </a:extLst>
              </p:cNvPr>
              <p:cNvSpPr>
                <a:spLocks/>
              </p:cNvSpPr>
              <p:nvPr/>
            </p:nvSpPr>
            <p:spPr bwMode="auto">
              <a:xfrm>
                <a:off x="8232788" y="2170648"/>
                <a:ext cx="102560" cy="102560"/>
              </a:xfrm>
              <a:custGeom>
                <a:avLst/>
                <a:gdLst>
                  <a:gd name="T0" fmla="*/ 65 w 65"/>
                  <a:gd name="T1" fmla="*/ 37 h 65"/>
                  <a:gd name="T2" fmla="*/ 30 w 65"/>
                  <a:gd name="T3" fmla="*/ 0 h 65"/>
                  <a:gd name="T4" fmla="*/ 0 w 65"/>
                  <a:gd name="T5" fmla="*/ 25 h 65"/>
                  <a:gd name="T6" fmla="*/ 34 w 65"/>
                  <a:gd name="T7" fmla="*/ 65 h 65"/>
                  <a:gd name="T8" fmla="*/ 65 w 65"/>
                  <a:gd name="T9" fmla="*/ 37 h 65"/>
                </a:gdLst>
                <a:ahLst/>
                <a:cxnLst>
                  <a:cxn ang="0">
                    <a:pos x="T0" y="T1"/>
                  </a:cxn>
                  <a:cxn ang="0">
                    <a:pos x="T2" y="T3"/>
                  </a:cxn>
                  <a:cxn ang="0">
                    <a:pos x="T4" y="T5"/>
                  </a:cxn>
                  <a:cxn ang="0">
                    <a:pos x="T6" y="T7"/>
                  </a:cxn>
                  <a:cxn ang="0">
                    <a:pos x="T8" y="T9"/>
                  </a:cxn>
                </a:cxnLst>
                <a:rect l="0" t="0" r="r" b="b"/>
                <a:pathLst>
                  <a:path w="65" h="65">
                    <a:moveTo>
                      <a:pt x="65" y="37"/>
                    </a:moveTo>
                    <a:lnTo>
                      <a:pt x="30" y="0"/>
                    </a:lnTo>
                    <a:lnTo>
                      <a:pt x="0" y="25"/>
                    </a:lnTo>
                    <a:lnTo>
                      <a:pt x="34" y="65"/>
                    </a:lnTo>
                    <a:lnTo>
                      <a:pt x="65" y="3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283">
                <a:extLst>
                  <a:ext uri="{FF2B5EF4-FFF2-40B4-BE49-F238E27FC236}">
                    <a16:creationId xmlns:a16="http://schemas.microsoft.com/office/drawing/2014/main" id="{820C38D3-3DCE-44C3-A392-E844A461A99D}"/>
                  </a:ext>
                </a:extLst>
              </p:cNvPr>
              <p:cNvSpPr>
                <a:spLocks/>
              </p:cNvSpPr>
              <p:nvPr/>
            </p:nvSpPr>
            <p:spPr bwMode="auto">
              <a:xfrm>
                <a:off x="8254878" y="2173804"/>
                <a:ext cx="77315" cy="77315"/>
              </a:xfrm>
              <a:custGeom>
                <a:avLst/>
                <a:gdLst>
                  <a:gd name="T0" fmla="*/ 1 w 25"/>
                  <a:gd name="T1" fmla="*/ 7 h 25"/>
                  <a:gd name="T2" fmla="*/ 3 w 25"/>
                  <a:gd name="T3" fmla="*/ 9 h 25"/>
                  <a:gd name="T4" fmla="*/ 4 w 25"/>
                  <a:gd name="T5" fmla="*/ 11 h 25"/>
                  <a:gd name="T6" fmla="*/ 6 w 25"/>
                  <a:gd name="T7" fmla="*/ 12 h 25"/>
                  <a:gd name="T8" fmla="*/ 7 w 25"/>
                  <a:gd name="T9" fmla="*/ 14 h 25"/>
                  <a:gd name="T10" fmla="*/ 9 w 25"/>
                  <a:gd name="T11" fmla="*/ 15 h 25"/>
                  <a:gd name="T12" fmla="*/ 10 w 25"/>
                  <a:gd name="T13" fmla="*/ 17 h 25"/>
                  <a:gd name="T14" fmla="*/ 12 w 25"/>
                  <a:gd name="T15" fmla="*/ 19 h 25"/>
                  <a:gd name="T16" fmla="*/ 13 w 25"/>
                  <a:gd name="T17" fmla="*/ 21 h 25"/>
                  <a:gd name="T18" fmla="*/ 15 w 25"/>
                  <a:gd name="T19" fmla="*/ 22 h 25"/>
                  <a:gd name="T20" fmla="*/ 15 w 25"/>
                  <a:gd name="T21" fmla="*/ 24 h 25"/>
                  <a:gd name="T22" fmla="*/ 18 w 25"/>
                  <a:gd name="T23" fmla="*/ 25 h 25"/>
                  <a:gd name="T24" fmla="*/ 25 w 25"/>
                  <a:gd name="T25" fmla="*/ 20 h 25"/>
                  <a:gd name="T26" fmla="*/ 22 w 25"/>
                  <a:gd name="T27" fmla="*/ 19 h 25"/>
                  <a:gd name="T28" fmla="*/ 21 w 25"/>
                  <a:gd name="T29" fmla="*/ 16 h 25"/>
                  <a:gd name="T30" fmla="*/ 19 w 25"/>
                  <a:gd name="T31" fmla="*/ 15 h 25"/>
                  <a:gd name="T32" fmla="*/ 18 w 25"/>
                  <a:gd name="T33" fmla="*/ 13 h 25"/>
                  <a:gd name="T34" fmla="*/ 16 w 25"/>
                  <a:gd name="T35" fmla="*/ 12 h 25"/>
                  <a:gd name="T36" fmla="*/ 15 w 25"/>
                  <a:gd name="T37" fmla="*/ 10 h 25"/>
                  <a:gd name="T38" fmla="*/ 13 w 25"/>
                  <a:gd name="T39" fmla="*/ 9 h 25"/>
                  <a:gd name="T40" fmla="*/ 12 w 25"/>
                  <a:gd name="T41" fmla="*/ 6 h 25"/>
                  <a:gd name="T42" fmla="*/ 10 w 25"/>
                  <a:gd name="T43" fmla="*/ 5 h 25"/>
                  <a:gd name="T44" fmla="*/ 9 w 25"/>
                  <a:gd name="T45" fmla="*/ 3 h 25"/>
                  <a:gd name="T46" fmla="*/ 7 w 25"/>
                  <a:gd name="T47" fmla="*/ 2 h 25"/>
                  <a:gd name="T48" fmla="*/ 7 w 25"/>
                  <a:gd name="T49" fmla="*/ 0 h 25"/>
                  <a:gd name="T50" fmla="*/ 0 w 25"/>
                  <a:gd name="T51" fmla="*/ 6 h 25"/>
                  <a:gd name="T52" fmla="*/ 1 w 25"/>
                  <a:gd name="T53"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25">
                    <a:moveTo>
                      <a:pt x="1" y="7"/>
                    </a:moveTo>
                    <a:cubicBezTo>
                      <a:pt x="1" y="8"/>
                      <a:pt x="2" y="8"/>
                      <a:pt x="3" y="9"/>
                    </a:cubicBezTo>
                    <a:cubicBezTo>
                      <a:pt x="4" y="9"/>
                      <a:pt x="3" y="10"/>
                      <a:pt x="4" y="11"/>
                    </a:cubicBezTo>
                    <a:cubicBezTo>
                      <a:pt x="4" y="11"/>
                      <a:pt x="5" y="11"/>
                      <a:pt x="6" y="12"/>
                    </a:cubicBezTo>
                    <a:cubicBezTo>
                      <a:pt x="6" y="13"/>
                      <a:pt x="6" y="13"/>
                      <a:pt x="7" y="14"/>
                    </a:cubicBezTo>
                    <a:cubicBezTo>
                      <a:pt x="7" y="15"/>
                      <a:pt x="8" y="15"/>
                      <a:pt x="9" y="15"/>
                    </a:cubicBezTo>
                    <a:cubicBezTo>
                      <a:pt x="9" y="16"/>
                      <a:pt x="9" y="17"/>
                      <a:pt x="10" y="17"/>
                    </a:cubicBezTo>
                    <a:cubicBezTo>
                      <a:pt x="10" y="18"/>
                      <a:pt x="11" y="18"/>
                      <a:pt x="12" y="19"/>
                    </a:cubicBezTo>
                    <a:cubicBezTo>
                      <a:pt x="12" y="19"/>
                      <a:pt x="12" y="20"/>
                      <a:pt x="13" y="21"/>
                    </a:cubicBezTo>
                    <a:cubicBezTo>
                      <a:pt x="13" y="21"/>
                      <a:pt x="14" y="21"/>
                      <a:pt x="15" y="22"/>
                    </a:cubicBezTo>
                    <a:cubicBezTo>
                      <a:pt x="15" y="23"/>
                      <a:pt x="15" y="23"/>
                      <a:pt x="15" y="24"/>
                    </a:cubicBezTo>
                    <a:cubicBezTo>
                      <a:pt x="16" y="25"/>
                      <a:pt x="17" y="25"/>
                      <a:pt x="18" y="25"/>
                    </a:cubicBezTo>
                    <a:cubicBezTo>
                      <a:pt x="25" y="20"/>
                      <a:pt x="25" y="20"/>
                      <a:pt x="25" y="20"/>
                    </a:cubicBezTo>
                    <a:cubicBezTo>
                      <a:pt x="24" y="19"/>
                      <a:pt x="22" y="19"/>
                      <a:pt x="22" y="19"/>
                    </a:cubicBezTo>
                    <a:cubicBezTo>
                      <a:pt x="21" y="18"/>
                      <a:pt x="22" y="17"/>
                      <a:pt x="21" y="16"/>
                    </a:cubicBezTo>
                    <a:cubicBezTo>
                      <a:pt x="20" y="15"/>
                      <a:pt x="19" y="16"/>
                      <a:pt x="19" y="15"/>
                    </a:cubicBezTo>
                    <a:cubicBezTo>
                      <a:pt x="18" y="15"/>
                      <a:pt x="19" y="14"/>
                      <a:pt x="18" y="13"/>
                    </a:cubicBezTo>
                    <a:cubicBezTo>
                      <a:pt x="18" y="12"/>
                      <a:pt x="17" y="13"/>
                      <a:pt x="16" y="12"/>
                    </a:cubicBezTo>
                    <a:cubicBezTo>
                      <a:pt x="15" y="11"/>
                      <a:pt x="16" y="10"/>
                      <a:pt x="15" y="10"/>
                    </a:cubicBezTo>
                    <a:cubicBezTo>
                      <a:pt x="15" y="9"/>
                      <a:pt x="14" y="9"/>
                      <a:pt x="13" y="9"/>
                    </a:cubicBezTo>
                    <a:cubicBezTo>
                      <a:pt x="12" y="8"/>
                      <a:pt x="13" y="7"/>
                      <a:pt x="12" y="6"/>
                    </a:cubicBezTo>
                    <a:cubicBezTo>
                      <a:pt x="12" y="6"/>
                      <a:pt x="11" y="6"/>
                      <a:pt x="10" y="5"/>
                    </a:cubicBezTo>
                    <a:cubicBezTo>
                      <a:pt x="9" y="5"/>
                      <a:pt x="10" y="4"/>
                      <a:pt x="9" y="3"/>
                    </a:cubicBezTo>
                    <a:cubicBezTo>
                      <a:pt x="9" y="2"/>
                      <a:pt x="8" y="3"/>
                      <a:pt x="7" y="2"/>
                    </a:cubicBezTo>
                    <a:cubicBezTo>
                      <a:pt x="7" y="1"/>
                      <a:pt x="7" y="1"/>
                      <a:pt x="7" y="0"/>
                    </a:cubicBezTo>
                    <a:cubicBezTo>
                      <a:pt x="0" y="6"/>
                      <a:pt x="0" y="6"/>
                      <a:pt x="0" y="6"/>
                    </a:cubicBezTo>
                    <a:cubicBezTo>
                      <a:pt x="1" y="6"/>
                      <a:pt x="0" y="7"/>
                      <a:pt x="1"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284">
                <a:extLst>
                  <a:ext uri="{FF2B5EF4-FFF2-40B4-BE49-F238E27FC236}">
                    <a16:creationId xmlns:a16="http://schemas.microsoft.com/office/drawing/2014/main" id="{A015DBFB-DCEE-4DA2-BDF9-222196CA0431}"/>
                  </a:ext>
                </a:extLst>
              </p:cNvPr>
              <p:cNvSpPr>
                <a:spLocks/>
              </p:cNvSpPr>
              <p:nvPr/>
            </p:nvSpPr>
            <p:spPr bwMode="auto">
              <a:xfrm>
                <a:off x="8261189" y="2180115"/>
                <a:ext cx="61536" cy="64692"/>
              </a:xfrm>
              <a:custGeom>
                <a:avLst/>
                <a:gdLst>
                  <a:gd name="T0" fmla="*/ 1 w 20"/>
                  <a:gd name="T1" fmla="*/ 4 h 21"/>
                  <a:gd name="T2" fmla="*/ 3 w 20"/>
                  <a:gd name="T3" fmla="*/ 5 h 21"/>
                  <a:gd name="T4" fmla="*/ 4 w 20"/>
                  <a:gd name="T5" fmla="*/ 7 h 21"/>
                  <a:gd name="T6" fmla="*/ 6 w 20"/>
                  <a:gd name="T7" fmla="*/ 8 h 21"/>
                  <a:gd name="T8" fmla="*/ 7 w 20"/>
                  <a:gd name="T9" fmla="*/ 10 h 21"/>
                  <a:gd name="T10" fmla="*/ 9 w 20"/>
                  <a:gd name="T11" fmla="*/ 11 h 21"/>
                  <a:gd name="T12" fmla="*/ 10 w 20"/>
                  <a:gd name="T13" fmla="*/ 13 h 21"/>
                  <a:gd name="T14" fmla="*/ 12 w 20"/>
                  <a:gd name="T15" fmla="*/ 15 h 21"/>
                  <a:gd name="T16" fmla="*/ 13 w 20"/>
                  <a:gd name="T17" fmla="*/ 17 h 21"/>
                  <a:gd name="T18" fmla="*/ 15 w 20"/>
                  <a:gd name="T19" fmla="*/ 18 h 21"/>
                  <a:gd name="T20" fmla="*/ 16 w 20"/>
                  <a:gd name="T21" fmla="*/ 20 h 21"/>
                  <a:gd name="T22" fmla="*/ 18 w 20"/>
                  <a:gd name="T23" fmla="*/ 21 h 21"/>
                  <a:gd name="T24" fmla="*/ 20 w 20"/>
                  <a:gd name="T25" fmla="*/ 19 h 21"/>
                  <a:gd name="T26" fmla="*/ 18 w 20"/>
                  <a:gd name="T27" fmla="*/ 18 h 21"/>
                  <a:gd name="T28" fmla="*/ 17 w 20"/>
                  <a:gd name="T29" fmla="*/ 16 h 21"/>
                  <a:gd name="T30" fmla="*/ 15 w 20"/>
                  <a:gd name="T31" fmla="*/ 15 h 21"/>
                  <a:gd name="T32" fmla="*/ 14 w 20"/>
                  <a:gd name="T33" fmla="*/ 13 h 21"/>
                  <a:gd name="T34" fmla="*/ 12 w 20"/>
                  <a:gd name="T35" fmla="*/ 12 h 21"/>
                  <a:gd name="T36" fmla="*/ 11 w 20"/>
                  <a:gd name="T37" fmla="*/ 9 h 21"/>
                  <a:gd name="T38" fmla="*/ 9 w 20"/>
                  <a:gd name="T39" fmla="*/ 8 h 21"/>
                  <a:gd name="T40" fmla="*/ 8 w 20"/>
                  <a:gd name="T41" fmla="*/ 6 h 21"/>
                  <a:gd name="T42" fmla="*/ 6 w 20"/>
                  <a:gd name="T43" fmla="*/ 5 h 21"/>
                  <a:gd name="T44" fmla="*/ 5 w 20"/>
                  <a:gd name="T45" fmla="*/ 3 h 21"/>
                  <a:gd name="T46" fmla="*/ 3 w 20"/>
                  <a:gd name="T47" fmla="*/ 2 h 21"/>
                  <a:gd name="T48" fmla="*/ 2 w 20"/>
                  <a:gd name="T49" fmla="*/ 0 h 21"/>
                  <a:gd name="T50" fmla="*/ 0 w 20"/>
                  <a:gd name="T51" fmla="*/ 2 h 21"/>
                  <a:gd name="T52" fmla="*/ 1 w 20"/>
                  <a:gd name="T5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1">
                    <a:moveTo>
                      <a:pt x="1" y="4"/>
                    </a:moveTo>
                    <a:cubicBezTo>
                      <a:pt x="2" y="4"/>
                      <a:pt x="2" y="4"/>
                      <a:pt x="3" y="5"/>
                    </a:cubicBezTo>
                    <a:cubicBezTo>
                      <a:pt x="4" y="5"/>
                      <a:pt x="3" y="6"/>
                      <a:pt x="4" y="7"/>
                    </a:cubicBezTo>
                    <a:cubicBezTo>
                      <a:pt x="4" y="8"/>
                      <a:pt x="5" y="7"/>
                      <a:pt x="6" y="8"/>
                    </a:cubicBezTo>
                    <a:cubicBezTo>
                      <a:pt x="7" y="9"/>
                      <a:pt x="6" y="10"/>
                      <a:pt x="7" y="10"/>
                    </a:cubicBezTo>
                    <a:cubicBezTo>
                      <a:pt x="7" y="11"/>
                      <a:pt x="8" y="11"/>
                      <a:pt x="9" y="11"/>
                    </a:cubicBezTo>
                    <a:cubicBezTo>
                      <a:pt x="10" y="12"/>
                      <a:pt x="9" y="13"/>
                      <a:pt x="10" y="13"/>
                    </a:cubicBezTo>
                    <a:cubicBezTo>
                      <a:pt x="10" y="14"/>
                      <a:pt x="11" y="14"/>
                      <a:pt x="12" y="15"/>
                    </a:cubicBezTo>
                    <a:cubicBezTo>
                      <a:pt x="13" y="15"/>
                      <a:pt x="12" y="16"/>
                      <a:pt x="13" y="17"/>
                    </a:cubicBezTo>
                    <a:cubicBezTo>
                      <a:pt x="13" y="18"/>
                      <a:pt x="14" y="17"/>
                      <a:pt x="15" y="18"/>
                    </a:cubicBezTo>
                    <a:cubicBezTo>
                      <a:pt x="16" y="19"/>
                      <a:pt x="15" y="19"/>
                      <a:pt x="16" y="20"/>
                    </a:cubicBezTo>
                    <a:cubicBezTo>
                      <a:pt x="16" y="21"/>
                      <a:pt x="18" y="21"/>
                      <a:pt x="18" y="21"/>
                    </a:cubicBezTo>
                    <a:cubicBezTo>
                      <a:pt x="20" y="19"/>
                      <a:pt x="20" y="19"/>
                      <a:pt x="20" y="19"/>
                    </a:cubicBezTo>
                    <a:cubicBezTo>
                      <a:pt x="20" y="19"/>
                      <a:pt x="18" y="19"/>
                      <a:pt x="18" y="18"/>
                    </a:cubicBezTo>
                    <a:cubicBezTo>
                      <a:pt x="17" y="18"/>
                      <a:pt x="18" y="17"/>
                      <a:pt x="17" y="16"/>
                    </a:cubicBezTo>
                    <a:cubicBezTo>
                      <a:pt x="16" y="15"/>
                      <a:pt x="15" y="16"/>
                      <a:pt x="15" y="15"/>
                    </a:cubicBezTo>
                    <a:cubicBezTo>
                      <a:pt x="14" y="14"/>
                      <a:pt x="15" y="14"/>
                      <a:pt x="14" y="13"/>
                    </a:cubicBezTo>
                    <a:cubicBezTo>
                      <a:pt x="13" y="12"/>
                      <a:pt x="12" y="12"/>
                      <a:pt x="12" y="12"/>
                    </a:cubicBezTo>
                    <a:cubicBezTo>
                      <a:pt x="11" y="11"/>
                      <a:pt x="12" y="10"/>
                      <a:pt x="11" y="9"/>
                    </a:cubicBezTo>
                    <a:cubicBezTo>
                      <a:pt x="10" y="9"/>
                      <a:pt x="9" y="9"/>
                      <a:pt x="9" y="8"/>
                    </a:cubicBezTo>
                    <a:cubicBezTo>
                      <a:pt x="8" y="8"/>
                      <a:pt x="9" y="7"/>
                      <a:pt x="8" y="6"/>
                    </a:cubicBezTo>
                    <a:cubicBezTo>
                      <a:pt x="7" y="5"/>
                      <a:pt x="6" y="6"/>
                      <a:pt x="6" y="5"/>
                    </a:cubicBezTo>
                    <a:cubicBezTo>
                      <a:pt x="5" y="4"/>
                      <a:pt x="6" y="4"/>
                      <a:pt x="5" y="3"/>
                    </a:cubicBezTo>
                    <a:cubicBezTo>
                      <a:pt x="4" y="2"/>
                      <a:pt x="4" y="2"/>
                      <a:pt x="3" y="2"/>
                    </a:cubicBezTo>
                    <a:cubicBezTo>
                      <a:pt x="2" y="1"/>
                      <a:pt x="3" y="1"/>
                      <a:pt x="2" y="0"/>
                    </a:cubicBezTo>
                    <a:cubicBezTo>
                      <a:pt x="0" y="2"/>
                      <a:pt x="0" y="2"/>
                      <a:pt x="0" y="2"/>
                    </a:cubicBezTo>
                    <a:cubicBezTo>
                      <a:pt x="1" y="2"/>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285">
                <a:extLst>
                  <a:ext uri="{FF2B5EF4-FFF2-40B4-BE49-F238E27FC236}">
                    <a16:creationId xmlns:a16="http://schemas.microsoft.com/office/drawing/2014/main" id="{87BBD9AB-9ED3-4610-93DE-3E87AFD67EF3}"/>
                  </a:ext>
                </a:extLst>
              </p:cNvPr>
              <p:cNvSpPr>
                <a:spLocks/>
              </p:cNvSpPr>
              <p:nvPr/>
            </p:nvSpPr>
            <p:spPr bwMode="auto">
              <a:xfrm>
                <a:off x="8325880" y="2183271"/>
                <a:ext cx="15778" cy="36291"/>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2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5 w 5"/>
                  <a:gd name="T37" fmla="*/ 11 h 12"/>
                  <a:gd name="T38" fmla="*/ 5 w 5"/>
                  <a:gd name="T39" fmla="*/ 10 h 12"/>
                  <a:gd name="T40" fmla="*/ 5 w 5"/>
                  <a:gd name="T41" fmla="*/ 8 h 12"/>
                  <a:gd name="T42" fmla="*/ 5 w 5"/>
                  <a:gd name="T43" fmla="*/ 6 h 12"/>
                  <a:gd name="T44" fmla="*/ 4 w 5"/>
                  <a:gd name="T45" fmla="*/ 5 h 12"/>
                  <a:gd name="T46" fmla="*/ 3 w 5"/>
                  <a:gd name="T47" fmla="*/ 5 h 12"/>
                  <a:gd name="T48" fmla="*/ 3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1" y="5"/>
                      <a:pt x="2" y="6"/>
                    </a:cubicBezTo>
                    <a:cubicBezTo>
                      <a:pt x="2" y="6"/>
                      <a:pt x="2" y="7"/>
                      <a:pt x="2" y="7"/>
                    </a:cubicBezTo>
                    <a:cubicBezTo>
                      <a:pt x="2" y="7"/>
                      <a:pt x="2" y="8"/>
                      <a:pt x="2" y="9"/>
                    </a:cubicBezTo>
                    <a:cubicBezTo>
                      <a:pt x="2" y="9"/>
                      <a:pt x="2" y="10"/>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2"/>
                      <a:pt x="5" y="11"/>
                      <a:pt x="5" y="11"/>
                    </a:cubicBezTo>
                    <a:cubicBezTo>
                      <a:pt x="4" y="10"/>
                      <a:pt x="5" y="10"/>
                      <a:pt x="5" y="10"/>
                    </a:cubicBezTo>
                    <a:cubicBezTo>
                      <a:pt x="5" y="9"/>
                      <a:pt x="5" y="8"/>
                      <a:pt x="5" y="8"/>
                    </a:cubicBezTo>
                    <a:cubicBezTo>
                      <a:pt x="5" y="8"/>
                      <a:pt x="5" y="6"/>
                      <a:pt x="5" y="6"/>
                    </a:cubicBezTo>
                    <a:cubicBezTo>
                      <a:pt x="5" y="6"/>
                      <a:pt x="5" y="5"/>
                      <a:pt x="4" y="5"/>
                    </a:cubicBezTo>
                    <a:cubicBezTo>
                      <a:pt x="4" y="5"/>
                      <a:pt x="4" y="5"/>
                      <a:pt x="3" y="5"/>
                    </a:cubicBezTo>
                    <a:cubicBezTo>
                      <a:pt x="3" y="4"/>
                      <a:pt x="3" y="4"/>
                      <a:pt x="3"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286">
                <a:extLst>
                  <a:ext uri="{FF2B5EF4-FFF2-40B4-BE49-F238E27FC236}">
                    <a16:creationId xmlns:a16="http://schemas.microsoft.com/office/drawing/2014/main" id="{B3CF4DD2-8B1E-4A90-BE39-7428AFCD79FA}"/>
                  </a:ext>
                </a:extLst>
              </p:cNvPr>
              <p:cNvSpPr>
                <a:spLocks/>
              </p:cNvSpPr>
              <p:nvPr/>
            </p:nvSpPr>
            <p:spPr bwMode="auto">
              <a:xfrm>
                <a:off x="8338503" y="2195894"/>
                <a:ext cx="6311" cy="3156"/>
              </a:xfrm>
              <a:custGeom>
                <a:avLst/>
                <a:gdLst>
                  <a:gd name="T0" fmla="*/ 0 w 2"/>
                  <a:gd name="T1" fmla="*/ 1 h 1"/>
                  <a:gd name="T2" fmla="*/ 0 w 2"/>
                  <a:gd name="T3" fmla="*/ 0 h 1"/>
                  <a:gd name="T4" fmla="*/ 1 w 2"/>
                  <a:gd name="T5" fmla="*/ 1 h 1"/>
                  <a:gd name="T6" fmla="*/ 2 w 2"/>
                  <a:gd name="T7" fmla="*/ 1 h 1"/>
                  <a:gd name="T8" fmla="*/ 2 w 2"/>
                  <a:gd name="T9" fmla="*/ 1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0"/>
                      <a:pt x="0" y="0"/>
                    </a:cubicBezTo>
                    <a:cubicBezTo>
                      <a:pt x="0" y="0"/>
                      <a:pt x="1" y="1"/>
                      <a:pt x="1" y="1"/>
                    </a:cubicBezTo>
                    <a:cubicBezTo>
                      <a:pt x="1" y="1"/>
                      <a:pt x="2" y="1"/>
                      <a:pt x="2" y="1"/>
                    </a:cubicBezTo>
                    <a:cubicBezTo>
                      <a:pt x="2" y="1"/>
                      <a:pt x="2" y="1"/>
                      <a:pt x="2" y="1"/>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287">
                <a:extLst>
                  <a:ext uri="{FF2B5EF4-FFF2-40B4-BE49-F238E27FC236}">
                    <a16:creationId xmlns:a16="http://schemas.microsoft.com/office/drawing/2014/main" id="{88420856-63EC-4667-B370-1883976A6552}"/>
                  </a:ext>
                </a:extLst>
              </p:cNvPr>
              <p:cNvSpPr>
                <a:spLocks/>
              </p:cNvSpPr>
              <p:nvPr/>
            </p:nvSpPr>
            <p:spPr bwMode="auto">
              <a:xfrm>
                <a:off x="8341659" y="2199049"/>
                <a:ext cx="3156" cy="3156"/>
              </a:xfrm>
              <a:custGeom>
                <a:avLst/>
                <a:gdLst>
                  <a:gd name="T0" fmla="*/ 0 w 1"/>
                  <a:gd name="T1" fmla="*/ 1 h 1"/>
                  <a:gd name="T2" fmla="*/ 0 w 1"/>
                  <a:gd name="T3" fmla="*/ 0 h 1"/>
                  <a:gd name="T4" fmla="*/ 0 w 1"/>
                  <a:gd name="T5" fmla="*/ 1 h 1"/>
                  <a:gd name="T6" fmla="*/ 1 w 1"/>
                  <a:gd name="T7" fmla="*/ 1 h 1"/>
                  <a:gd name="T8" fmla="*/ 1 w 1"/>
                  <a:gd name="T9" fmla="*/ 1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0"/>
                      <a:pt x="0" y="0"/>
                    </a:cubicBezTo>
                    <a:cubicBezTo>
                      <a:pt x="0" y="0"/>
                      <a:pt x="0" y="1"/>
                      <a:pt x="0" y="1"/>
                    </a:cubicBezTo>
                    <a:cubicBezTo>
                      <a:pt x="1" y="1"/>
                      <a:pt x="1" y="1"/>
                      <a:pt x="1" y="1"/>
                    </a:cubicBezTo>
                    <a:cubicBezTo>
                      <a:pt x="1" y="1"/>
                      <a:pt x="1" y="1"/>
                      <a:pt x="1" y="1"/>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288">
                <a:extLst>
                  <a:ext uri="{FF2B5EF4-FFF2-40B4-BE49-F238E27FC236}">
                    <a16:creationId xmlns:a16="http://schemas.microsoft.com/office/drawing/2014/main" id="{218D583C-741D-4C13-B72A-123745BE3896}"/>
                  </a:ext>
                </a:extLst>
              </p:cNvPr>
              <p:cNvSpPr>
                <a:spLocks/>
              </p:cNvSpPr>
              <p:nvPr/>
            </p:nvSpPr>
            <p:spPr bwMode="auto">
              <a:xfrm>
                <a:off x="8341659" y="2195894"/>
                <a:ext cx="6311" cy="6311"/>
              </a:xfrm>
              <a:custGeom>
                <a:avLst/>
                <a:gdLst>
                  <a:gd name="T0" fmla="*/ 2 w 4"/>
                  <a:gd name="T1" fmla="*/ 2 h 4"/>
                  <a:gd name="T2" fmla="*/ 2 w 4"/>
                  <a:gd name="T3" fmla="*/ 2 h 4"/>
                  <a:gd name="T4" fmla="*/ 4 w 4"/>
                  <a:gd name="T5" fmla="*/ 4 h 4"/>
                  <a:gd name="T6" fmla="*/ 4 w 4"/>
                  <a:gd name="T7" fmla="*/ 2 h 4"/>
                  <a:gd name="T8" fmla="*/ 4 w 4"/>
                  <a:gd name="T9" fmla="*/ 4 h 4"/>
                  <a:gd name="T10" fmla="*/ 4 w 4"/>
                  <a:gd name="T11" fmla="*/ 2 h 4"/>
                  <a:gd name="T12" fmla="*/ 4 w 4"/>
                  <a:gd name="T13" fmla="*/ 2 h 4"/>
                  <a:gd name="T14" fmla="*/ 2 w 4"/>
                  <a:gd name="T15" fmla="*/ 2 h 4"/>
                  <a:gd name="T16" fmla="*/ 2 w 4"/>
                  <a:gd name="T17" fmla="*/ 2 h 4"/>
                  <a:gd name="T18" fmla="*/ 2 w 4"/>
                  <a:gd name="T19" fmla="*/ 2 h 4"/>
                  <a:gd name="T20" fmla="*/ 0 w 4"/>
                  <a:gd name="T21" fmla="*/ 0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4" y="4"/>
                    </a:lnTo>
                    <a:lnTo>
                      <a:pt x="4" y="2"/>
                    </a:lnTo>
                    <a:lnTo>
                      <a:pt x="4" y="4"/>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289">
                <a:extLst>
                  <a:ext uri="{FF2B5EF4-FFF2-40B4-BE49-F238E27FC236}">
                    <a16:creationId xmlns:a16="http://schemas.microsoft.com/office/drawing/2014/main" id="{8ABE092A-2933-450F-A69B-FB58D37CAB9C}"/>
                  </a:ext>
                </a:extLst>
              </p:cNvPr>
              <p:cNvSpPr>
                <a:spLocks/>
              </p:cNvSpPr>
              <p:nvPr/>
            </p:nvSpPr>
            <p:spPr bwMode="auto">
              <a:xfrm>
                <a:off x="8344814" y="2199049"/>
                <a:ext cx="3156" cy="4734"/>
              </a:xfrm>
              <a:custGeom>
                <a:avLst/>
                <a:gdLst>
                  <a:gd name="T0" fmla="*/ 0 w 2"/>
                  <a:gd name="T1" fmla="*/ 2 h 3"/>
                  <a:gd name="T2" fmla="*/ 0 w 2"/>
                  <a:gd name="T3" fmla="*/ 2 h 3"/>
                  <a:gd name="T4" fmla="*/ 2 w 2"/>
                  <a:gd name="T5" fmla="*/ 3 h 3"/>
                  <a:gd name="T6" fmla="*/ 2 w 2"/>
                  <a:gd name="T7" fmla="*/ 2 h 3"/>
                  <a:gd name="T8" fmla="*/ 2 w 2"/>
                  <a:gd name="T9" fmla="*/ 3 h 3"/>
                  <a:gd name="T10" fmla="*/ 2 w 2"/>
                  <a:gd name="T11" fmla="*/ 2 h 3"/>
                  <a:gd name="T12" fmla="*/ 2 w 2"/>
                  <a:gd name="T13" fmla="*/ 2 h 3"/>
                  <a:gd name="T14" fmla="*/ 0 w 2"/>
                  <a:gd name="T15" fmla="*/ 2 h 3"/>
                  <a:gd name="T16" fmla="*/ 0 w 2"/>
                  <a:gd name="T17" fmla="*/ 2 h 3"/>
                  <a:gd name="T18" fmla="*/ 0 w 2"/>
                  <a:gd name="T19" fmla="*/ 2 h 3"/>
                  <a:gd name="T20" fmla="*/ 0 w 2"/>
                  <a:gd name="T21" fmla="*/ 0 h 3"/>
                  <a:gd name="T22" fmla="*/ 0 w 2"/>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2"/>
                    </a:moveTo>
                    <a:lnTo>
                      <a:pt x="0" y="2"/>
                    </a:lnTo>
                    <a:lnTo>
                      <a:pt x="2" y="3"/>
                    </a:lnTo>
                    <a:lnTo>
                      <a:pt x="2" y="2"/>
                    </a:lnTo>
                    <a:lnTo>
                      <a:pt x="2" y="3"/>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290">
                <a:extLst>
                  <a:ext uri="{FF2B5EF4-FFF2-40B4-BE49-F238E27FC236}">
                    <a16:creationId xmlns:a16="http://schemas.microsoft.com/office/drawing/2014/main" id="{0922A03B-2E4E-47BB-B219-D7BF55DD2838}"/>
                  </a:ext>
                </a:extLst>
              </p:cNvPr>
              <p:cNvSpPr>
                <a:spLocks/>
              </p:cNvSpPr>
              <p:nvPr/>
            </p:nvSpPr>
            <p:spPr bwMode="auto">
              <a:xfrm>
                <a:off x="8335347" y="2216405"/>
                <a:ext cx="3156"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291">
                <a:extLst>
                  <a:ext uri="{FF2B5EF4-FFF2-40B4-BE49-F238E27FC236}">
                    <a16:creationId xmlns:a16="http://schemas.microsoft.com/office/drawing/2014/main" id="{2652E1E0-034A-4A39-8A5E-832BBFCD8F1F}"/>
                  </a:ext>
                </a:extLst>
              </p:cNvPr>
              <p:cNvSpPr>
                <a:spLocks/>
              </p:cNvSpPr>
              <p:nvPr/>
            </p:nvSpPr>
            <p:spPr bwMode="auto">
              <a:xfrm>
                <a:off x="8302213" y="2154870"/>
                <a:ext cx="15778" cy="37868"/>
              </a:xfrm>
              <a:custGeom>
                <a:avLst/>
                <a:gdLst>
                  <a:gd name="T0" fmla="*/ 1 w 5"/>
                  <a:gd name="T1" fmla="*/ 1 h 12"/>
                  <a:gd name="T2" fmla="*/ 1 w 5"/>
                  <a:gd name="T3" fmla="*/ 3 h 12"/>
                  <a:gd name="T4" fmla="*/ 1 w 5"/>
                  <a:gd name="T5" fmla="*/ 3 h 12"/>
                  <a:gd name="T6" fmla="*/ 0 w 5"/>
                  <a:gd name="T7" fmla="*/ 3 h 12"/>
                  <a:gd name="T8" fmla="*/ 1 w 5"/>
                  <a:gd name="T9" fmla="*/ 4 h 12"/>
                  <a:gd name="T10" fmla="*/ 1 w 5"/>
                  <a:gd name="T11" fmla="*/ 4 h 12"/>
                  <a:gd name="T12" fmla="*/ 0 w 5"/>
                  <a:gd name="T13" fmla="*/ 4 h 12"/>
                  <a:gd name="T14" fmla="*/ 0 w 5"/>
                  <a:gd name="T15" fmla="*/ 4 h 12"/>
                  <a:gd name="T16" fmla="*/ 1 w 5"/>
                  <a:gd name="T17" fmla="*/ 5 h 12"/>
                  <a:gd name="T18" fmla="*/ 1 w 5"/>
                  <a:gd name="T19" fmla="*/ 6 h 12"/>
                  <a:gd name="T20" fmla="*/ 2 w 5"/>
                  <a:gd name="T21" fmla="*/ 7 h 12"/>
                  <a:gd name="T22" fmla="*/ 2 w 5"/>
                  <a:gd name="T23" fmla="*/ 9 h 12"/>
                  <a:gd name="T24" fmla="*/ 2 w 5"/>
                  <a:gd name="T25" fmla="*/ 10 h 12"/>
                  <a:gd name="T26" fmla="*/ 3 w 5"/>
                  <a:gd name="T27" fmla="*/ 11 h 12"/>
                  <a:gd name="T28" fmla="*/ 4 w 5"/>
                  <a:gd name="T29" fmla="*/ 11 h 12"/>
                  <a:gd name="T30" fmla="*/ 4 w 5"/>
                  <a:gd name="T31" fmla="*/ 11 h 12"/>
                  <a:gd name="T32" fmla="*/ 5 w 5"/>
                  <a:gd name="T33" fmla="*/ 12 h 12"/>
                  <a:gd name="T34" fmla="*/ 5 w 5"/>
                  <a:gd name="T35" fmla="*/ 12 h 12"/>
                  <a:gd name="T36" fmla="*/ 4 w 5"/>
                  <a:gd name="T37" fmla="*/ 11 h 12"/>
                  <a:gd name="T38" fmla="*/ 5 w 5"/>
                  <a:gd name="T39" fmla="*/ 9 h 12"/>
                  <a:gd name="T40" fmla="*/ 5 w 5"/>
                  <a:gd name="T41" fmla="*/ 8 h 12"/>
                  <a:gd name="T42" fmla="*/ 5 w 5"/>
                  <a:gd name="T43" fmla="*/ 6 h 12"/>
                  <a:gd name="T44" fmla="*/ 4 w 5"/>
                  <a:gd name="T45" fmla="*/ 5 h 12"/>
                  <a:gd name="T46" fmla="*/ 3 w 5"/>
                  <a:gd name="T47" fmla="*/ 4 h 12"/>
                  <a:gd name="T48" fmla="*/ 2 w 5"/>
                  <a:gd name="T49" fmla="*/ 4 h 12"/>
                  <a:gd name="T50" fmla="*/ 2 w 5"/>
                  <a:gd name="T51" fmla="*/ 2 h 12"/>
                  <a:gd name="T52" fmla="*/ 2 w 5"/>
                  <a:gd name="T53" fmla="*/ 1 h 12"/>
                  <a:gd name="T54" fmla="*/ 1 w 5"/>
                  <a:gd name="T55" fmla="*/ 0 h 12"/>
                  <a:gd name="T56" fmla="*/ 1 w 5"/>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2">
                    <a:moveTo>
                      <a:pt x="1" y="1"/>
                    </a:moveTo>
                    <a:cubicBezTo>
                      <a:pt x="1" y="1"/>
                      <a:pt x="1" y="3"/>
                      <a:pt x="1" y="3"/>
                    </a:cubicBezTo>
                    <a:cubicBezTo>
                      <a:pt x="1" y="3"/>
                      <a:pt x="1" y="3"/>
                      <a:pt x="1" y="3"/>
                    </a:cubicBezTo>
                    <a:cubicBezTo>
                      <a:pt x="0" y="3"/>
                      <a:pt x="0" y="3"/>
                      <a:pt x="0" y="3"/>
                    </a:cubicBezTo>
                    <a:cubicBezTo>
                      <a:pt x="1" y="3"/>
                      <a:pt x="1" y="4"/>
                      <a:pt x="1" y="4"/>
                    </a:cubicBezTo>
                    <a:cubicBezTo>
                      <a:pt x="1" y="4"/>
                      <a:pt x="1" y="4"/>
                      <a:pt x="1" y="4"/>
                    </a:cubicBezTo>
                    <a:cubicBezTo>
                      <a:pt x="0" y="4"/>
                      <a:pt x="0" y="4"/>
                      <a:pt x="0" y="4"/>
                    </a:cubicBezTo>
                    <a:cubicBezTo>
                      <a:pt x="0" y="4"/>
                      <a:pt x="0" y="4"/>
                      <a:pt x="0" y="4"/>
                    </a:cubicBezTo>
                    <a:cubicBezTo>
                      <a:pt x="0" y="4"/>
                      <a:pt x="1" y="5"/>
                      <a:pt x="1" y="5"/>
                    </a:cubicBezTo>
                    <a:cubicBezTo>
                      <a:pt x="1" y="5"/>
                      <a:pt x="1" y="5"/>
                      <a:pt x="1" y="6"/>
                    </a:cubicBezTo>
                    <a:cubicBezTo>
                      <a:pt x="2" y="6"/>
                      <a:pt x="2" y="7"/>
                      <a:pt x="2" y="7"/>
                    </a:cubicBezTo>
                    <a:cubicBezTo>
                      <a:pt x="2" y="7"/>
                      <a:pt x="2" y="8"/>
                      <a:pt x="2" y="9"/>
                    </a:cubicBezTo>
                    <a:cubicBezTo>
                      <a:pt x="2" y="9"/>
                      <a:pt x="2" y="9"/>
                      <a:pt x="2" y="10"/>
                    </a:cubicBezTo>
                    <a:cubicBezTo>
                      <a:pt x="2" y="10"/>
                      <a:pt x="3" y="11"/>
                      <a:pt x="3" y="11"/>
                    </a:cubicBezTo>
                    <a:cubicBezTo>
                      <a:pt x="3" y="11"/>
                      <a:pt x="3" y="11"/>
                      <a:pt x="4" y="11"/>
                    </a:cubicBezTo>
                    <a:cubicBezTo>
                      <a:pt x="4" y="11"/>
                      <a:pt x="4" y="11"/>
                      <a:pt x="4" y="11"/>
                    </a:cubicBezTo>
                    <a:cubicBezTo>
                      <a:pt x="4" y="11"/>
                      <a:pt x="5" y="12"/>
                      <a:pt x="5" y="12"/>
                    </a:cubicBezTo>
                    <a:cubicBezTo>
                      <a:pt x="5" y="12"/>
                      <a:pt x="5" y="12"/>
                      <a:pt x="5" y="12"/>
                    </a:cubicBezTo>
                    <a:cubicBezTo>
                      <a:pt x="5" y="11"/>
                      <a:pt x="5" y="11"/>
                      <a:pt x="4" y="11"/>
                    </a:cubicBezTo>
                    <a:cubicBezTo>
                      <a:pt x="4" y="10"/>
                      <a:pt x="4" y="10"/>
                      <a:pt x="5" y="9"/>
                    </a:cubicBezTo>
                    <a:cubicBezTo>
                      <a:pt x="5" y="9"/>
                      <a:pt x="5" y="8"/>
                      <a:pt x="5" y="8"/>
                    </a:cubicBezTo>
                    <a:cubicBezTo>
                      <a:pt x="5" y="7"/>
                      <a:pt x="5" y="6"/>
                      <a:pt x="5" y="6"/>
                    </a:cubicBezTo>
                    <a:cubicBezTo>
                      <a:pt x="5" y="6"/>
                      <a:pt x="5" y="5"/>
                      <a:pt x="4" y="5"/>
                    </a:cubicBezTo>
                    <a:cubicBezTo>
                      <a:pt x="4" y="4"/>
                      <a:pt x="4" y="5"/>
                      <a:pt x="3" y="4"/>
                    </a:cubicBezTo>
                    <a:cubicBezTo>
                      <a:pt x="3" y="4"/>
                      <a:pt x="3" y="4"/>
                      <a:pt x="2" y="4"/>
                    </a:cubicBezTo>
                    <a:cubicBezTo>
                      <a:pt x="2" y="3"/>
                      <a:pt x="2" y="3"/>
                      <a:pt x="2" y="2"/>
                    </a:cubicBezTo>
                    <a:cubicBezTo>
                      <a:pt x="2" y="2"/>
                      <a:pt x="2" y="1"/>
                      <a:pt x="2" y="1"/>
                    </a:cubicBezTo>
                    <a:cubicBezTo>
                      <a:pt x="1" y="0"/>
                      <a:pt x="1" y="0"/>
                      <a:pt x="1" y="0"/>
                    </a:cubicBezTo>
                    <a:cubicBezTo>
                      <a:pt x="1"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292">
                <a:extLst>
                  <a:ext uri="{FF2B5EF4-FFF2-40B4-BE49-F238E27FC236}">
                    <a16:creationId xmlns:a16="http://schemas.microsoft.com/office/drawing/2014/main" id="{093EC198-4816-46D3-B0CB-AB6DDF20B4B1}"/>
                  </a:ext>
                </a:extLst>
              </p:cNvPr>
              <p:cNvSpPr>
                <a:spLocks/>
              </p:cNvSpPr>
              <p:nvPr/>
            </p:nvSpPr>
            <p:spPr bwMode="auto">
              <a:xfrm>
                <a:off x="8314836" y="2167493"/>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0" y="0"/>
                      <a:pt x="1" y="0"/>
                    </a:cubicBezTo>
                    <a:cubicBezTo>
                      <a:pt x="1" y="0"/>
                      <a:pt x="2" y="1"/>
                      <a:pt x="2" y="1"/>
                    </a:cubicBezTo>
                    <a:cubicBezTo>
                      <a:pt x="2" y="1"/>
                      <a:pt x="2" y="1"/>
                      <a:pt x="2"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293">
                <a:extLst>
                  <a:ext uri="{FF2B5EF4-FFF2-40B4-BE49-F238E27FC236}">
                    <a16:creationId xmlns:a16="http://schemas.microsoft.com/office/drawing/2014/main" id="{A22F6857-A765-4861-8A5E-5169F1D1FB03}"/>
                  </a:ext>
                </a:extLst>
              </p:cNvPr>
              <p:cNvSpPr>
                <a:spLocks/>
              </p:cNvSpPr>
              <p:nvPr/>
            </p:nvSpPr>
            <p:spPr bwMode="auto">
              <a:xfrm>
                <a:off x="8317991" y="2170648"/>
                <a:ext cx="3156" cy="3156"/>
              </a:xfrm>
              <a:custGeom>
                <a:avLst/>
                <a:gdLst>
                  <a:gd name="T0" fmla="*/ 0 w 1"/>
                  <a:gd name="T1" fmla="*/ 0 h 1"/>
                  <a:gd name="T2" fmla="*/ 0 w 1"/>
                  <a:gd name="T3" fmla="*/ 0 h 1"/>
                  <a:gd name="T4" fmla="*/ 0 w 1"/>
                  <a:gd name="T5" fmla="*/ 0 h 1"/>
                  <a:gd name="T6" fmla="*/ 1 w 1"/>
                  <a:gd name="T7" fmla="*/ 1 h 1"/>
                  <a:gd name="T8" fmla="*/ 1 w 1"/>
                  <a:gd name="T9" fmla="*/ 1 h 1"/>
                  <a:gd name="T10" fmla="*/ 0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1"/>
                      <a:pt x="1" y="1"/>
                      <a:pt x="1" y="1"/>
                    </a:cubicBezTo>
                    <a:cubicBezTo>
                      <a:pt x="1" y="1"/>
                      <a:pt x="1" y="1"/>
                      <a:pt x="1" y="1"/>
                    </a:cubicBezTo>
                    <a:cubicBezTo>
                      <a:pt x="0" y="1"/>
                      <a:pt x="0" y="1"/>
                      <a:pt x="0"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294">
                <a:extLst>
                  <a:ext uri="{FF2B5EF4-FFF2-40B4-BE49-F238E27FC236}">
                    <a16:creationId xmlns:a16="http://schemas.microsoft.com/office/drawing/2014/main" id="{DF9E3926-0EAB-4BC7-853B-B4B3D86A9916}"/>
                  </a:ext>
                </a:extLst>
              </p:cNvPr>
              <p:cNvSpPr>
                <a:spLocks/>
              </p:cNvSpPr>
              <p:nvPr/>
            </p:nvSpPr>
            <p:spPr bwMode="auto">
              <a:xfrm>
                <a:off x="8317991" y="2167493"/>
                <a:ext cx="4734" cy="6311"/>
              </a:xfrm>
              <a:custGeom>
                <a:avLst/>
                <a:gdLst>
                  <a:gd name="T0" fmla="*/ 2 w 3"/>
                  <a:gd name="T1" fmla="*/ 2 h 4"/>
                  <a:gd name="T2" fmla="*/ 2 w 3"/>
                  <a:gd name="T3" fmla="*/ 2 h 4"/>
                  <a:gd name="T4" fmla="*/ 3 w 3"/>
                  <a:gd name="T5" fmla="*/ 4 h 4"/>
                  <a:gd name="T6" fmla="*/ 2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2"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295">
                <a:extLst>
                  <a:ext uri="{FF2B5EF4-FFF2-40B4-BE49-F238E27FC236}">
                    <a16:creationId xmlns:a16="http://schemas.microsoft.com/office/drawing/2014/main" id="{70F0EA57-4B5E-435E-A714-952042AA758F}"/>
                  </a:ext>
                </a:extLst>
              </p:cNvPr>
              <p:cNvSpPr>
                <a:spLocks/>
              </p:cNvSpPr>
              <p:nvPr/>
            </p:nvSpPr>
            <p:spPr bwMode="auto">
              <a:xfrm>
                <a:off x="8317991" y="2170648"/>
                <a:ext cx="4734" cy="6311"/>
              </a:xfrm>
              <a:custGeom>
                <a:avLst/>
                <a:gdLst>
                  <a:gd name="T0" fmla="*/ 2 w 3"/>
                  <a:gd name="T1" fmla="*/ 2 h 4"/>
                  <a:gd name="T2" fmla="*/ 2 w 3"/>
                  <a:gd name="T3" fmla="*/ 2 h 4"/>
                  <a:gd name="T4" fmla="*/ 3 w 3"/>
                  <a:gd name="T5" fmla="*/ 4 h 4"/>
                  <a:gd name="T6" fmla="*/ 3 w 3"/>
                  <a:gd name="T7" fmla="*/ 2 h 4"/>
                  <a:gd name="T8" fmla="*/ 3 w 3"/>
                  <a:gd name="T9" fmla="*/ 4 h 4"/>
                  <a:gd name="T10" fmla="*/ 3 w 3"/>
                  <a:gd name="T11" fmla="*/ 2 h 4"/>
                  <a:gd name="T12" fmla="*/ 3 w 3"/>
                  <a:gd name="T13" fmla="*/ 2 h 4"/>
                  <a:gd name="T14" fmla="*/ 2 w 3"/>
                  <a:gd name="T15" fmla="*/ 2 h 4"/>
                  <a:gd name="T16" fmla="*/ 2 w 3"/>
                  <a:gd name="T17" fmla="*/ 2 h 4"/>
                  <a:gd name="T18" fmla="*/ 2 w 3"/>
                  <a:gd name="T19" fmla="*/ 2 h 4"/>
                  <a:gd name="T20" fmla="*/ 0 w 3"/>
                  <a:gd name="T21" fmla="*/ 0 h 4"/>
                  <a:gd name="T22" fmla="*/ 2 w 3"/>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4">
                    <a:moveTo>
                      <a:pt x="2" y="2"/>
                    </a:moveTo>
                    <a:lnTo>
                      <a:pt x="2" y="2"/>
                    </a:lnTo>
                    <a:lnTo>
                      <a:pt x="3" y="4"/>
                    </a:lnTo>
                    <a:lnTo>
                      <a:pt x="3" y="2"/>
                    </a:lnTo>
                    <a:lnTo>
                      <a:pt x="3" y="4"/>
                    </a:lnTo>
                    <a:lnTo>
                      <a:pt x="3" y="2"/>
                    </a:lnTo>
                    <a:lnTo>
                      <a:pt x="3"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296">
                <a:extLst>
                  <a:ext uri="{FF2B5EF4-FFF2-40B4-BE49-F238E27FC236}">
                    <a16:creationId xmlns:a16="http://schemas.microsoft.com/office/drawing/2014/main" id="{0AB5AE62-270D-4FB7-9FED-E4E8902CC957}"/>
                  </a:ext>
                </a:extLst>
              </p:cNvPr>
              <p:cNvSpPr>
                <a:spLocks/>
              </p:cNvSpPr>
              <p:nvPr/>
            </p:nvSpPr>
            <p:spPr bwMode="auto">
              <a:xfrm>
                <a:off x="8311680" y="2186427"/>
                <a:ext cx="3156" cy="3156"/>
              </a:xfrm>
              <a:custGeom>
                <a:avLst/>
                <a:gdLst>
                  <a:gd name="T0" fmla="*/ 0 w 1"/>
                  <a:gd name="T1" fmla="*/ 0 h 1"/>
                  <a:gd name="T2" fmla="*/ 1 w 1"/>
                  <a:gd name="T3" fmla="*/ 0 h 1"/>
                  <a:gd name="T4" fmla="*/ 0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0" y="1"/>
                    </a:cubicBez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297">
                <a:extLst>
                  <a:ext uri="{FF2B5EF4-FFF2-40B4-BE49-F238E27FC236}">
                    <a16:creationId xmlns:a16="http://schemas.microsoft.com/office/drawing/2014/main" id="{017E10DC-528A-4E46-8BBA-C302CEAB6B1F}"/>
                  </a:ext>
                </a:extLst>
              </p:cNvPr>
              <p:cNvSpPr>
                <a:spLocks/>
              </p:cNvSpPr>
              <p:nvPr/>
            </p:nvSpPr>
            <p:spPr bwMode="auto">
              <a:xfrm>
                <a:off x="8338503" y="2148558"/>
                <a:ext cx="18934" cy="37868"/>
              </a:xfrm>
              <a:custGeom>
                <a:avLst/>
                <a:gdLst>
                  <a:gd name="T0" fmla="*/ 2 w 6"/>
                  <a:gd name="T1" fmla="*/ 1 h 12"/>
                  <a:gd name="T2" fmla="*/ 2 w 6"/>
                  <a:gd name="T3" fmla="*/ 3 h 12"/>
                  <a:gd name="T4" fmla="*/ 1 w 6"/>
                  <a:gd name="T5" fmla="*/ 3 h 12"/>
                  <a:gd name="T6" fmla="*/ 1 w 6"/>
                  <a:gd name="T7" fmla="*/ 3 h 12"/>
                  <a:gd name="T8" fmla="*/ 1 w 6"/>
                  <a:gd name="T9" fmla="*/ 4 h 12"/>
                  <a:gd name="T10" fmla="*/ 1 w 6"/>
                  <a:gd name="T11" fmla="*/ 4 h 12"/>
                  <a:gd name="T12" fmla="*/ 0 w 6"/>
                  <a:gd name="T13" fmla="*/ 4 h 12"/>
                  <a:gd name="T14" fmla="*/ 0 w 6"/>
                  <a:gd name="T15" fmla="*/ 4 h 12"/>
                  <a:gd name="T16" fmla="*/ 1 w 6"/>
                  <a:gd name="T17" fmla="*/ 5 h 12"/>
                  <a:gd name="T18" fmla="*/ 2 w 6"/>
                  <a:gd name="T19" fmla="*/ 5 h 12"/>
                  <a:gd name="T20" fmla="*/ 2 w 6"/>
                  <a:gd name="T21" fmla="*/ 7 h 12"/>
                  <a:gd name="T22" fmla="*/ 2 w 6"/>
                  <a:gd name="T23" fmla="*/ 9 h 12"/>
                  <a:gd name="T24" fmla="*/ 3 w 6"/>
                  <a:gd name="T25" fmla="*/ 10 h 12"/>
                  <a:gd name="T26" fmla="*/ 3 w 6"/>
                  <a:gd name="T27" fmla="*/ 11 h 12"/>
                  <a:gd name="T28" fmla="*/ 4 w 6"/>
                  <a:gd name="T29" fmla="*/ 11 h 12"/>
                  <a:gd name="T30" fmla="*/ 4 w 6"/>
                  <a:gd name="T31" fmla="*/ 11 h 12"/>
                  <a:gd name="T32" fmla="*/ 5 w 6"/>
                  <a:gd name="T33" fmla="*/ 12 h 12"/>
                  <a:gd name="T34" fmla="*/ 6 w 6"/>
                  <a:gd name="T35" fmla="*/ 12 h 12"/>
                  <a:gd name="T36" fmla="*/ 5 w 6"/>
                  <a:gd name="T37" fmla="*/ 10 h 12"/>
                  <a:gd name="T38" fmla="*/ 5 w 6"/>
                  <a:gd name="T39" fmla="*/ 9 h 12"/>
                  <a:gd name="T40" fmla="*/ 5 w 6"/>
                  <a:gd name="T41" fmla="*/ 8 h 12"/>
                  <a:gd name="T42" fmla="*/ 5 w 6"/>
                  <a:gd name="T43" fmla="*/ 6 h 12"/>
                  <a:gd name="T44" fmla="*/ 5 w 6"/>
                  <a:gd name="T45" fmla="*/ 5 h 12"/>
                  <a:gd name="T46" fmla="*/ 4 w 6"/>
                  <a:gd name="T47" fmla="*/ 4 h 12"/>
                  <a:gd name="T48" fmla="*/ 3 w 6"/>
                  <a:gd name="T49" fmla="*/ 3 h 12"/>
                  <a:gd name="T50" fmla="*/ 2 w 6"/>
                  <a:gd name="T51" fmla="*/ 2 h 12"/>
                  <a:gd name="T52" fmla="*/ 2 w 6"/>
                  <a:gd name="T53" fmla="*/ 1 h 12"/>
                  <a:gd name="T54" fmla="*/ 2 w 6"/>
                  <a:gd name="T55" fmla="*/ 0 h 12"/>
                  <a:gd name="T56" fmla="*/ 2 w 6"/>
                  <a:gd name="T5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2" y="1"/>
                    </a:moveTo>
                    <a:cubicBezTo>
                      <a:pt x="2" y="1"/>
                      <a:pt x="2" y="3"/>
                      <a:pt x="2" y="3"/>
                    </a:cubicBezTo>
                    <a:cubicBezTo>
                      <a:pt x="1" y="3"/>
                      <a:pt x="1" y="3"/>
                      <a:pt x="1" y="3"/>
                    </a:cubicBezTo>
                    <a:cubicBezTo>
                      <a:pt x="1" y="3"/>
                      <a:pt x="1" y="3"/>
                      <a:pt x="1" y="3"/>
                    </a:cubicBezTo>
                    <a:cubicBezTo>
                      <a:pt x="1" y="3"/>
                      <a:pt x="1" y="4"/>
                      <a:pt x="1" y="4"/>
                    </a:cubicBezTo>
                    <a:cubicBezTo>
                      <a:pt x="1" y="4"/>
                      <a:pt x="1" y="4"/>
                      <a:pt x="1" y="4"/>
                    </a:cubicBezTo>
                    <a:cubicBezTo>
                      <a:pt x="1" y="4"/>
                      <a:pt x="0" y="4"/>
                      <a:pt x="0" y="4"/>
                    </a:cubicBezTo>
                    <a:cubicBezTo>
                      <a:pt x="0" y="4"/>
                      <a:pt x="0" y="4"/>
                      <a:pt x="0" y="4"/>
                    </a:cubicBezTo>
                    <a:cubicBezTo>
                      <a:pt x="0" y="4"/>
                      <a:pt x="1" y="5"/>
                      <a:pt x="1" y="5"/>
                    </a:cubicBezTo>
                    <a:cubicBezTo>
                      <a:pt x="1" y="5"/>
                      <a:pt x="2" y="5"/>
                      <a:pt x="2" y="5"/>
                    </a:cubicBezTo>
                    <a:cubicBezTo>
                      <a:pt x="2" y="6"/>
                      <a:pt x="2" y="7"/>
                      <a:pt x="2" y="7"/>
                    </a:cubicBezTo>
                    <a:cubicBezTo>
                      <a:pt x="2" y="7"/>
                      <a:pt x="2" y="8"/>
                      <a:pt x="2" y="9"/>
                    </a:cubicBezTo>
                    <a:cubicBezTo>
                      <a:pt x="3" y="9"/>
                      <a:pt x="3" y="9"/>
                      <a:pt x="3" y="10"/>
                    </a:cubicBezTo>
                    <a:cubicBezTo>
                      <a:pt x="3" y="10"/>
                      <a:pt x="3" y="11"/>
                      <a:pt x="3" y="11"/>
                    </a:cubicBezTo>
                    <a:cubicBezTo>
                      <a:pt x="3" y="11"/>
                      <a:pt x="4" y="11"/>
                      <a:pt x="4" y="11"/>
                    </a:cubicBezTo>
                    <a:cubicBezTo>
                      <a:pt x="4" y="11"/>
                      <a:pt x="4" y="11"/>
                      <a:pt x="4" y="11"/>
                    </a:cubicBezTo>
                    <a:cubicBezTo>
                      <a:pt x="5" y="11"/>
                      <a:pt x="5" y="12"/>
                      <a:pt x="5" y="12"/>
                    </a:cubicBezTo>
                    <a:cubicBezTo>
                      <a:pt x="5" y="12"/>
                      <a:pt x="6" y="12"/>
                      <a:pt x="6" y="12"/>
                    </a:cubicBezTo>
                    <a:cubicBezTo>
                      <a:pt x="5" y="11"/>
                      <a:pt x="5" y="11"/>
                      <a:pt x="5" y="10"/>
                    </a:cubicBezTo>
                    <a:cubicBezTo>
                      <a:pt x="5" y="10"/>
                      <a:pt x="5" y="10"/>
                      <a:pt x="5" y="9"/>
                    </a:cubicBezTo>
                    <a:cubicBezTo>
                      <a:pt x="5" y="9"/>
                      <a:pt x="5" y="8"/>
                      <a:pt x="5" y="8"/>
                    </a:cubicBezTo>
                    <a:cubicBezTo>
                      <a:pt x="6" y="7"/>
                      <a:pt x="6" y="6"/>
                      <a:pt x="5" y="6"/>
                    </a:cubicBezTo>
                    <a:cubicBezTo>
                      <a:pt x="5" y="6"/>
                      <a:pt x="5" y="5"/>
                      <a:pt x="5" y="5"/>
                    </a:cubicBezTo>
                    <a:cubicBezTo>
                      <a:pt x="4" y="4"/>
                      <a:pt x="4" y="4"/>
                      <a:pt x="4" y="4"/>
                    </a:cubicBezTo>
                    <a:cubicBezTo>
                      <a:pt x="3" y="4"/>
                      <a:pt x="3" y="4"/>
                      <a:pt x="3" y="3"/>
                    </a:cubicBezTo>
                    <a:cubicBezTo>
                      <a:pt x="3" y="3"/>
                      <a:pt x="2" y="3"/>
                      <a:pt x="2" y="2"/>
                    </a:cubicBezTo>
                    <a:cubicBezTo>
                      <a:pt x="2" y="2"/>
                      <a:pt x="2" y="1"/>
                      <a:pt x="2" y="1"/>
                    </a:cubicBezTo>
                    <a:cubicBezTo>
                      <a:pt x="2" y="0"/>
                      <a:pt x="2" y="0"/>
                      <a:pt x="2" y="0"/>
                    </a:cubicBezTo>
                    <a:cubicBezTo>
                      <a:pt x="2" y="0"/>
                      <a:pt x="2" y="1"/>
                      <a:pt x="2"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298">
                <a:extLst>
                  <a:ext uri="{FF2B5EF4-FFF2-40B4-BE49-F238E27FC236}">
                    <a16:creationId xmlns:a16="http://schemas.microsoft.com/office/drawing/2014/main" id="{2FE1B920-539C-4429-8929-3325939B88DB}"/>
                  </a:ext>
                </a:extLst>
              </p:cNvPr>
              <p:cNvSpPr>
                <a:spLocks/>
              </p:cNvSpPr>
              <p:nvPr/>
            </p:nvSpPr>
            <p:spPr bwMode="auto">
              <a:xfrm>
                <a:off x="8351126" y="2161181"/>
                <a:ext cx="6311" cy="3156"/>
              </a:xfrm>
              <a:custGeom>
                <a:avLst/>
                <a:gdLst>
                  <a:gd name="T0" fmla="*/ 0 w 2"/>
                  <a:gd name="T1" fmla="*/ 0 h 1"/>
                  <a:gd name="T2" fmla="*/ 0 w 2"/>
                  <a:gd name="T3" fmla="*/ 0 h 1"/>
                  <a:gd name="T4" fmla="*/ 1 w 2"/>
                  <a:gd name="T5" fmla="*/ 0 h 1"/>
                  <a:gd name="T6" fmla="*/ 2 w 2"/>
                  <a:gd name="T7" fmla="*/ 1 h 1"/>
                  <a:gd name="T8" fmla="*/ 2 w 2"/>
                  <a:gd name="T9" fmla="*/ 1 h 1"/>
                  <a:gd name="T10" fmla="*/ 1 w 2"/>
                  <a:gd name="T11" fmla="*/ 1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1"/>
                      <a:pt x="2" y="1"/>
                    </a:cubicBezTo>
                    <a:cubicBezTo>
                      <a:pt x="2" y="1"/>
                      <a:pt x="2" y="1"/>
                      <a:pt x="2" y="1"/>
                    </a:cubicBezTo>
                    <a:cubicBezTo>
                      <a:pt x="1" y="1"/>
                      <a:pt x="1" y="1"/>
                      <a:pt x="1" y="1"/>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299">
                <a:extLst>
                  <a:ext uri="{FF2B5EF4-FFF2-40B4-BE49-F238E27FC236}">
                    <a16:creationId xmlns:a16="http://schemas.microsoft.com/office/drawing/2014/main" id="{7C5F0500-5586-4685-90DA-DC2AE0B80033}"/>
                  </a:ext>
                </a:extLst>
              </p:cNvPr>
              <p:cNvSpPr>
                <a:spLocks/>
              </p:cNvSpPr>
              <p:nvPr/>
            </p:nvSpPr>
            <p:spPr bwMode="auto">
              <a:xfrm>
                <a:off x="8354281" y="2164337"/>
                <a:ext cx="3156" cy="3156"/>
              </a:xfrm>
              <a:custGeom>
                <a:avLst/>
                <a:gdLst>
                  <a:gd name="T0" fmla="*/ 0 w 1"/>
                  <a:gd name="T1" fmla="*/ 0 h 1"/>
                  <a:gd name="T2" fmla="*/ 0 w 1"/>
                  <a:gd name="T3" fmla="*/ 0 h 1"/>
                  <a:gd name="T4" fmla="*/ 1 w 1"/>
                  <a:gd name="T5" fmla="*/ 0 h 1"/>
                  <a:gd name="T6" fmla="*/ 1 w 1"/>
                  <a:gd name="T7" fmla="*/ 1 h 1"/>
                  <a:gd name="T8" fmla="*/ 1 w 1"/>
                  <a:gd name="T9" fmla="*/ 1 h 1"/>
                  <a:gd name="T10" fmla="*/ 1 w 1"/>
                  <a:gd name="T11" fmla="*/ 1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1" y="0"/>
                    </a:cubicBezTo>
                    <a:cubicBezTo>
                      <a:pt x="1" y="0"/>
                      <a:pt x="1" y="1"/>
                      <a:pt x="1" y="1"/>
                    </a:cubicBezTo>
                    <a:cubicBezTo>
                      <a:pt x="1" y="1"/>
                      <a:pt x="1" y="1"/>
                      <a:pt x="1" y="1"/>
                    </a:cubicBezTo>
                    <a:cubicBezTo>
                      <a:pt x="1" y="1"/>
                      <a:pt x="1" y="1"/>
                      <a:pt x="1" y="1"/>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300">
                <a:extLst>
                  <a:ext uri="{FF2B5EF4-FFF2-40B4-BE49-F238E27FC236}">
                    <a16:creationId xmlns:a16="http://schemas.microsoft.com/office/drawing/2014/main" id="{669480A6-25FB-4C06-820B-34AA0C4AEC31}"/>
                  </a:ext>
                </a:extLst>
              </p:cNvPr>
              <p:cNvSpPr>
                <a:spLocks/>
              </p:cNvSpPr>
              <p:nvPr/>
            </p:nvSpPr>
            <p:spPr bwMode="auto">
              <a:xfrm>
                <a:off x="8357437" y="2161181"/>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301">
                <a:extLst>
                  <a:ext uri="{FF2B5EF4-FFF2-40B4-BE49-F238E27FC236}">
                    <a16:creationId xmlns:a16="http://schemas.microsoft.com/office/drawing/2014/main" id="{3AE0703B-C1BF-46EC-97DD-EC0E6985A3B5}"/>
                  </a:ext>
                </a:extLst>
              </p:cNvPr>
              <p:cNvSpPr>
                <a:spLocks/>
              </p:cNvSpPr>
              <p:nvPr/>
            </p:nvSpPr>
            <p:spPr bwMode="auto">
              <a:xfrm>
                <a:off x="8357437" y="2164337"/>
                <a:ext cx="3156" cy="6311"/>
              </a:xfrm>
              <a:custGeom>
                <a:avLst/>
                <a:gdLst>
                  <a:gd name="T0" fmla="*/ 0 w 2"/>
                  <a:gd name="T1" fmla="*/ 2 h 4"/>
                  <a:gd name="T2" fmla="*/ 2 w 2"/>
                  <a:gd name="T3" fmla="*/ 2 h 4"/>
                  <a:gd name="T4" fmla="*/ 2 w 2"/>
                  <a:gd name="T5" fmla="*/ 4 h 4"/>
                  <a:gd name="T6" fmla="*/ 2 w 2"/>
                  <a:gd name="T7" fmla="*/ 2 h 4"/>
                  <a:gd name="T8" fmla="*/ 2 w 2"/>
                  <a:gd name="T9" fmla="*/ 4 h 4"/>
                  <a:gd name="T10" fmla="*/ 2 w 2"/>
                  <a:gd name="T11" fmla="*/ 2 h 4"/>
                  <a:gd name="T12" fmla="*/ 2 w 2"/>
                  <a:gd name="T13" fmla="*/ 2 h 4"/>
                  <a:gd name="T14" fmla="*/ 0 w 2"/>
                  <a:gd name="T15" fmla="*/ 2 h 4"/>
                  <a:gd name="T16" fmla="*/ 0 w 2"/>
                  <a:gd name="T17" fmla="*/ 2 h 4"/>
                  <a:gd name="T18" fmla="*/ 0 w 2"/>
                  <a:gd name="T19" fmla="*/ 2 h 4"/>
                  <a:gd name="T20" fmla="*/ 0 w 2"/>
                  <a:gd name="T21" fmla="*/ 0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2" y="2"/>
                    </a:lnTo>
                    <a:lnTo>
                      <a:pt x="2" y="4"/>
                    </a:lnTo>
                    <a:lnTo>
                      <a:pt x="2" y="2"/>
                    </a:lnTo>
                    <a:lnTo>
                      <a:pt x="2" y="4"/>
                    </a:lnTo>
                    <a:lnTo>
                      <a:pt x="2" y="2"/>
                    </a:lnTo>
                    <a:lnTo>
                      <a:pt x="2" y="2"/>
                    </a:lnTo>
                    <a:lnTo>
                      <a:pt x="0" y="2"/>
                    </a:lnTo>
                    <a:lnTo>
                      <a:pt x="0" y="2"/>
                    </a:lnTo>
                    <a:lnTo>
                      <a:pt x="0" y="2"/>
                    </a:lnTo>
                    <a:lnTo>
                      <a:pt x="0" y="0"/>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302">
                <a:extLst>
                  <a:ext uri="{FF2B5EF4-FFF2-40B4-BE49-F238E27FC236}">
                    <a16:creationId xmlns:a16="http://schemas.microsoft.com/office/drawing/2014/main" id="{A4BC602C-CB9D-4363-8FFA-D10B00D690F5}"/>
                  </a:ext>
                </a:extLst>
              </p:cNvPr>
              <p:cNvSpPr>
                <a:spLocks/>
              </p:cNvSpPr>
              <p:nvPr/>
            </p:nvSpPr>
            <p:spPr bwMode="auto">
              <a:xfrm>
                <a:off x="8347970" y="2180115"/>
                <a:ext cx="3156" cy="3156"/>
              </a:xfrm>
              <a:custGeom>
                <a:avLst/>
                <a:gdLst>
                  <a:gd name="T0" fmla="*/ 1 w 1"/>
                  <a:gd name="T1" fmla="*/ 0 h 1"/>
                  <a:gd name="T2" fmla="*/ 1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1"/>
                      <a:pt x="1" y="1"/>
                    </a:cubicBezTo>
                    <a:cubicBezTo>
                      <a:pt x="1" y="1"/>
                      <a:pt x="1" y="1"/>
                      <a:pt x="1" y="1"/>
                    </a:cubicBezTo>
                    <a:cubicBezTo>
                      <a:pt x="0" y="1"/>
                      <a:pt x="0"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303">
                <a:extLst>
                  <a:ext uri="{FF2B5EF4-FFF2-40B4-BE49-F238E27FC236}">
                    <a16:creationId xmlns:a16="http://schemas.microsoft.com/office/drawing/2014/main" id="{410C5234-C569-4094-A1A1-E086BA045D51}"/>
                  </a:ext>
                </a:extLst>
              </p:cNvPr>
              <p:cNvSpPr>
                <a:spLocks/>
              </p:cNvSpPr>
              <p:nvPr/>
            </p:nvSpPr>
            <p:spPr bwMode="auto">
              <a:xfrm>
                <a:off x="8286434" y="2183271"/>
                <a:ext cx="140429" cy="151473"/>
              </a:xfrm>
              <a:custGeom>
                <a:avLst/>
                <a:gdLst>
                  <a:gd name="T0" fmla="*/ 43 w 45"/>
                  <a:gd name="T1" fmla="*/ 20 h 49"/>
                  <a:gd name="T2" fmla="*/ 43 w 45"/>
                  <a:gd name="T3" fmla="*/ 0 h 49"/>
                  <a:gd name="T4" fmla="*/ 15 w 45"/>
                  <a:gd name="T5" fmla="*/ 25 h 49"/>
                  <a:gd name="T6" fmla="*/ 8 w 45"/>
                  <a:gd name="T7" fmla="*/ 23 h 49"/>
                  <a:gd name="T8" fmla="*/ 0 w 45"/>
                  <a:gd name="T9" fmla="*/ 29 h 49"/>
                  <a:gd name="T10" fmla="*/ 7 w 45"/>
                  <a:gd name="T11" fmla="*/ 37 h 49"/>
                  <a:gd name="T12" fmla="*/ 11 w 45"/>
                  <a:gd name="T13" fmla="*/ 38 h 49"/>
                  <a:gd name="T14" fmla="*/ 12 w 45"/>
                  <a:gd name="T15" fmla="*/ 43 h 49"/>
                  <a:gd name="T16" fmla="*/ 18 w 45"/>
                  <a:gd name="T17" fmla="*/ 49 h 49"/>
                  <a:gd name="T18" fmla="*/ 26 w 45"/>
                  <a:gd name="T19" fmla="*/ 42 h 49"/>
                  <a:gd name="T20" fmla="*/ 25 w 45"/>
                  <a:gd name="T21" fmla="*/ 36 h 49"/>
                  <a:gd name="T22" fmla="*/ 43 w 45"/>
                  <a:gd name="T2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9">
                    <a:moveTo>
                      <a:pt x="43" y="20"/>
                    </a:moveTo>
                    <a:cubicBezTo>
                      <a:pt x="45" y="13"/>
                      <a:pt x="44" y="5"/>
                      <a:pt x="43" y="0"/>
                    </a:cubicBezTo>
                    <a:cubicBezTo>
                      <a:pt x="15" y="25"/>
                      <a:pt x="15" y="25"/>
                      <a:pt x="15" y="25"/>
                    </a:cubicBezTo>
                    <a:cubicBezTo>
                      <a:pt x="8" y="23"/>
                      <a:pt x="8" y="23"/>
                      <a:pt x="8" y="23"/>
                    </a:cubicBezTo>
                    <a:cubicBezTo>
                      <a:pt x="0" y="29"/>
                      <a:pt x="0" y="29"/>
                      <a:pt x="0" y="29"/>
                    </a:cubicBezTo>
                    <a:cubicBezTo>
                      <a:pt x="7" y="37"/>
                      <a:pt x="7" y="37"/>
                      <a:pt x="7" y="37"/>
                    </a:cubicBezTo>
                    <a:cubicBezTo>
                      <a:pt x="11" y="38"/>
                      <a:pt x="11" y="38"/>
                      <a:pt x="11" y="38"/>
                    </a:cubicBezTo>
                    <a:cubicBezTo>
                      <a:pt x="12" y="43"/>
                      <a:pt x="12" y="43"/>
                      <a:pt x="12" y="43"/>
                    </a:cubicBezTo>
                    <a:cubicBezTo>
                      <a:pt x="18" y="49"/>
                      <a:pt x="18" y="49"/>
                      <a:pt x="18" y="49"/>
                    </a:cubicBezTo>
                    <a:cubicBezTo>
                      <a:pt x="26" y="42"/>
                      <a:pt x="26" y="42"/>
                      <a:pt x="26" y="42"/>
                    </a:cubicBezTo>
                    <a:cubicBezTo>
                      <a:pt x="25" y="36"/>
                      <a:pt x="25" y="36"/>
                      <a:pt x="25" y="36"/>
                    </a:cubicBezTo>
                    <a:lnTo>
                      <a:pt x="43" y="2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0" name="Freeform 304">
                <a:extLst>
                  <a:ext uri="{FF2B5EF4-FFF2-40B4-BE49-F238E27FC236}">
                    <a16:creationId xmlns:a16="http://schemas.microsoft.com/office/drawing/2014/main" id="{3A303CED-744F-4352-AA04-83951EBBDEAB}"/>
                  </a:ext>
                </a:extLst>
              </p:cNvPr>
              <p:cNvSpPr>
                <a:spLocks/>
              </p:cNvSpPr>
              <p:nvPr/>
            </p:nvSpPr>
            <p:spPr bwMode="auto">
              <a:xfrm>
                <a:off x="8286434" y="2186427"/>
                <a:ext cx="140429" cy="148317"/>
              </a:xfrm>
              <a:custGeom>
                <a:avLst/>
                <a:gdLst>
                  <a:gd name="T0" fmla="*/ 44 w 45"/>
                  <a:gd name="T1" fmla="*/ 16 h 48"/>
                  <a:gd name="T2" fmla="*/ 43 w 45"/>
                  <a:gd name="T3" fmla="*/ 0 h 48"/>
                  <a:gd name="T4" fmla="*/ 15 w 45"/>
                  <a:gd name="T5" fmla="*/ 25 h 48"/>
                  <a:gd name="T6" fmla="*/ 6 w 45"/>
                  <a:gd name="T7" fmla="*/ 23 h 48"/>
                  <a:gd name="T8" fmla="*/ 0 w 45"/>
                  <a:gd name="T9" fmla="*/ 28 h 48"/>
                  <a:gd name="T10" fmla="*/ 5 w 45"/>
                  <a:gd name="T11" fmla="*/ 33 h 48"/>
                  <a:gd name="T12" fmla="*/ 12 w 45"/>
                  <a:gd name="T13" fmla="*/ 36 h 48"/>
                  <a:gd name="T14" fmla="*/ 14 w 45"/>
                  <a:gd name="T15" fmla="*/ 44 h 48"/>
                  <a:gd name="T16" fmla="*/ 18 w 45"/>
                  <a:gd name="T17" fmla="*/ 48 h 48"/>
                  <a:gd name="T18" fmla="*/ 24 w 45"/>
                  <a:gd name="T19" fmla="*/ 42 h 48"/>
                  <a:gd name="T20" fmla="*/ 23 w 45"/>
                  <a:gd name="T21" fmla="*/ 35 h 48"/>
                  <a:gd name="T22" fmla="*/ 44 w 45"/>
                  <a:gd name="T23"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48">
                    <a:moveTo>
                      <a:pt x="44" y="16"/>
                    </a:moveTo>
                    <a:cubicBezTo>
                      <a:pt x="45" y="11"/>
                      <a:pt x="44" y="5"/>
                      <a:pt x="43" y="0"/>
                    </a:cubicBezTo>
                    <a:cubicBezTo>
                      <a:pt x="15" y="25"/>
                      <a:pt x="15" y="25"/>
                      <a:pt x="15" y="25"/>
                    </a:cubicBezTo>
                    <a:cubicBezTo>
                      <a:pt x="6" y="23"/>
                      <a:pt x="6" y="23"/>
                      <a:pt x="6" y="23"/>
                    </a:cubicBezTo>
                    <a:cubicBezTo>
                      <a:pt x="0" y="28"/>
                      <a:pt x="0" y="28"/>
                      <a:pt x="0" y="28"/>
                    </a:cubicBezTo>
                    <a:cubicBezTo>
                      <a:pt x="5" y="33"/>
                      <a:pt x="5" y="33"/>
                      <a:pt x="5" y="33"/>
                    </a:cubicBezTo>
                    <a:cubicBezTo>
                      <a:pt x="12" y="36"/>
                      <a:pt x="12" y="36"/>
                      <a:pt x="12" y="36"/>
                    </a:cubicBezTo>
                    <a:cubicBezTo>
                      <a:pt x="14" y="44"/>
                      <a:pt x="14" y="44"/>
                      <a:pt x="14" y="44"/>
                    </a:cubicBezTo>
                    <a:cubicBezTo>
                      <a:pt x="18" y="48"/>
                      <a:pt x="18" y="48"/>
                      <a:pt x="18" y="48"/>
                    </a:cubicBezTo>
                    <a:cubicBezTo>
                      <a:pt x="24" y="42"/>
                      <a:pt x="24" y="42"/>
                      <a:pt x="24" y="42"/>
                    </a:cubicBezTo>
                    <a:cubicBezTo>
                      <a:pt x="23" y="35"/>
                      <a:pt x="23" y="35"/>
                      <a:pt x="23" y="35"/>
                    </a:cubicBezTo>
                    <a:lnTo>
                      <a:pt x="4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1" name="Freeform 305">
                <a:extLst>
                  <a:ext uri="{FF2B5EF4-FFF2-40B4-BE49-F238E27FC236}">
                    <a16:creationId xmlns:a16="http://schemas.microsoft.com/office/drawing/2014/main" id="{0280938A-9C67-4E79-B0C6-07F884916CAA}"/>
                  </a:ext>
                </a:extLst>
              </p:cNvPr>
              <p:cNvSpPr>
                <a:spLocks/>
              </p:cNvSpPr>
              <p:nvPr/>
            </p:nvSpPr>
            <p:spPr bwMode="auto">
              <a:xfrm>
                <a:off x="8335347" y="2266896"/>
                <a:ext cx="22090" cy="22090"/>
              </a:xfrm>
              <a:custGeom>
                <a:avLst/>
                <a:gdLst>
                  <a:gd name="T0" fmla="*/ 0 w 14"/>
                  <a:gd name="T1" fmla="*/ 4 h 14"/>
                  <a:gd name="T2" fmla="*/ 2 w 14"/>
                  <a:gd name="T3" fmla="*/ 4 h 14"/>
                  <a:gd name="T4" fmla="*/ 2 w 14"/>
                  <a:gd name="T5" fmla="*/ 10 h 14"/>
                  <a:gd name="T6" fmla="*/ 2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2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4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6" y="6"/>
                    </a:lnTo>
                    <a:lnTo>
                      <a:pt x="2" y="10"/>
                    </a:lnTo>
                    <a:lnTo>
                      <a:pt x="0" y="10"/>
                    </a:lnTo>
                    <a:lnTo>
                      <a:pt x="2"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8" y="10"/>
                    </a:lnTo>
                    <a:lnTo>
                      <a:pt x="10" y="12"/>
                    </a:lnTo>
                    <a:lnTo>
                      <a:pt x="10" y="12"/>
                    </a:lnTo>
                    <a:lnTo>
                      <a:pt x="10" y="14"/>
                    </a:lnTo>
                    <a:lnTo>
                      <a:pt x="10" y="12"/>
                    </a:lnTo>
                    <a:lnTo>
                      <a:pt x="10" y="12"/>
                    </a:lnTo>
                    <a:lnTo>
                      <a:pt x="10" y="12"/>
                    </a:lnTo>
                    <a:lnTo>
                      <a:pt x="10" y="12"/>
                    </a:lnTo>
                    <a:lnTo>
                      <a:pt x="12" y="12"/>
                    </a:lnTo>
                    <a:lnTo>
                      <a:pt x="12" y="12"/>
                    </a:lnTo>
                    <a:lnTo>
                      <a:pt x="12" y="12"/>
                    </a:lnTo>
                    <a:lnTo>
                      <a:pt x="10" y="10"/>
                    </a:lnTo>
                    <a:lnTo>
                      <a:pt x="12" y="10"/>
                    </a:lnTo>
                    <a:lnTo>
                      <a:pt x="12" y="10"/>
                    </a:lnTo>
                    <a:lnTo>
                      <a:pt x="14" y="10"/>
                    </a:lnTo>
                    <a:lnTo>
                      <a:pt x="12" y="10"/>
                    </a:lnTo>
                    <a:lnTo>
                      <a:pt x="10" y="8"/>
                    </a:lnTo>
                    <a:lnTo>
                      <a:pt x="12" y="4"/>
                    </a:lnTo>
                    <a:lnTo>
                      <a:pt x="12" y="4"/>
                    </a:lnTo>
                    <a:lnTo>
                      <a:pt x="14" y="4"/>
                    </a:lnTo>
                    <a:lnTo>
                      <a:pt x="14" y="4"/>
                    </a:lnTo>
                    <a:lnTo>
                      <a:pt x="12" y="4"/>
                    </a:lnTo>
                    <a:lnTo>
                      <a:pt x="12" y="4"/>
                    </a:lnTo>
                    <a:lnTo>
                      <a:pt x="12" y="4"/>
                    </a:lnTo>
                    <a:lnTo>
                      <a:pt x="12" y="2"/>
                    </a:lnTo>
                    <a:lnTo>
                      <a:pt x="12" y="2"/>
                    </a:lnTo>
                    <a:lnTo>
                      <a:pt x="12" y="2"/>
                    </a:lnTo>
                    <a:lnTo>
                      <a:pt x="12" y="2"/>
                    </a:lnTo>
                    <a:lnTo>
                      <a:pt x="10" y="2"/>
                    </a:lnTo>
                    <a:lnTo>
                      <a:pt x="12" y="2"/>
                    </a:lnTo>
                    <a:lnTo>
                      <a:pt x="10" y="0"/>
                    </a:lnTo>
                    <a:lnTo>
                      <a:pt x="10" y="2"/>
                    </a:lnTo>
                    <a:lnTo>
                      <a:pt x="8" y="4"/>
                    </a:lnTo>
                    <a:lnTo>
                      <a:pt x="4" y="2"/>
                    </a:lnTo>
                    <a:lnTo>
                      <a:pt x="4" y="0"/>
                    </a:lnTo>
                    <a:lnTo>
                      <a:pt x="4" y="2"/>
                    </a:lnTo>
                    <a:lnTo>
                      <a:pt x="4" y="2"/>
                    </a:lnTo>
                    <a:lnTo>
                      <a:pt x="4" y="2"/>
                    </a:lnTo>
                    <a:lnTo>
                      <a:pt x="4" y="2"/>
                    </a:lnTo>
                    <a:lnTo>
                      <a:pt x="4" y="2"/>
                    </a:lnTo>
                    <a:lnTo>
                      <a:pt x="4"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2" name="Freeform 306">
                <a:extLst>
                  <a:ext uri="{FF2B5EF4-FFF2-40B4-BE49-F238E27FC236}">
                    <a16:creationId xmlns:a16="http://schemas.microsoft.com/office/drawing/2014/main" id="{7410EF6C-0563-4A1A-992B-AC5726DB455F}"/>
                  </a:ext>
                </a:extLst>
              </p:cNvPr>
              <p:cNvSpPr>
                <a:spLocks/>
              </p:cNvSpPr>
              <p:nvPr/>
            </p:nvSpPr>
            <p:spPr bwMode="auto">
              <a:xfrm>
                <a:off x="8373215" y="2232184"/>
                <a:ext cx="22090" cy="22090"/>
              </a:xfrm>
              <a:custGeom>
                <a:avLst/>
                <a:gdLst>
                  <a:gd name="T0" fmla="*/ 2 w 14"/>
                  <a:gd name="T1" fmla="*/ 4 h 14"/>
                  <a:gd name="T2" fmla="*/ 2 w 14"/>
                  <a:gd name="T3" fmla="*/ 4 h 14"/>
                  <a:gd name="T4" fmla="*/ 2 w 14"/>
                  <a:gd name="T5" fmla="*/ 10 h 14"/>
                  <a:gd name="T6" fmla="*/ 2 w 14"/>
                  <a:gd name="T7" fmla="*/ 12 h 14"/>
                  <a:gd name="T8" fmla="*/ 2 w 14"/>
                  <a:gd name="T9" fmla="*/ 12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2 w 14"/>
                  <a:gd name="T27" fmla="*/ 12 h 14"/>
                  <a:gd name="T28" fmla="*/ 12 w 14"/>
                  <a:gd name="T29" fmla="*/ 12 h 14"/>
                  <a:gd name="T30" fmla="*/ 12 w 14"/>
                  <a:gd name="T31" fmla="*/ 12 h 14"/>
                  <a:gd name="T32" fmla="*/ 12 w 14"/>
                  <a:gd name="T33" fmla="*/ 12 h 14"/>
                  <a:gd name="T34" fmla="*/ 12 w 14"/>
                  <a:gd name="T35" fmla="*/ 10 h 14"/>
                  <a:gd name="T36" fmla="*/ 12 w 14"/>
                  <a:gd name="T37" fmla="*/ 4 h 14"/>
                  <a:gd name="T38" fmla="*/ 14 w 14"/>
                  <a:gd name="T39" fmla="*/ 4 h 14"/>
                  <a:gd name="T40" fmla="*/ 12 w 14"/>
                  <a:gd name="T41" fmla="*/ 4 h 14"/>
                  <a:gd name="T42" fmla="*/ 12 w 14"/>
                  <a:gd name="T43" fmla="*/ 4 h 14"/>
                  <a:gd name="T44" fmla="*/ 12 w 14"/>
                  <a:gd name="T45" fmla="*/ 4 h 14"/>
                  <a:gd name="T46" fmla="*/ 12 w 14"/>
                  <a:gd name="T47" fmla="*/ 4 h 14"/>
                  <a:gd name="T48" fmla="*/ 12 w 14"/>
                  <a:gd name="T49" fmla="*/ 2 h 14"/>
                  <a:gd name="T50" fmla="*/ 10 w 14"/>
                  <a:gd name="T51" fmla="*/ 2 h 14"/>
                  <a:gd name="T52" fmla="*/ 4 w 14"/>
                  <a:gd name="T53" fmla="*/ 2 h 14"/>
                  <a:gd name="T54" fmla="*/ 4 w 14"/>
                  <a:gd name="T55" fmla="*/ 2 h 14"/>
                  <a:gd name="T56" fmla="*/ 4 w 14"/>
                  <a:gd name="T57" fmla="*/ 4 h 14"/>
                  <a:gd name="T58" fmla="*/ 4 w 14"/>
                  <a:gd name="T59" fmla="*/ 2 h 14"/>
                  <a:gd name="T60" fmla="*/ 2 w 14"/>
                  <a:gd name="T61" fmla="*/ 4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4"/>
                    </a:moveTo>
                    <a:lnTo>
                      <a:pt x="2" y="4"/>
                    </a:lnTo>
                    <a:lnTo>
                      <a:pt x="2" y="4"/>
                    </a:lnTo>
                    <a:lnTo>
                      <a:pt x="2" y="4"/>
                    </a:lnTo>
                    <a:lnTo>
                      <a:pt x="6" y="8"/>
                    </a:lnTo>
                    <a:lnTo>
                      <a:pt x="2" y="10"/>
                    </a:lnTo>
                    <a:lnTo>
                      <a:pt x="0" y="10"/>
                    </a:lnTo>
                    <a:lnTo>
                      <a:pt x="2" y="12"/>
                    </a:lnTo>
                    <a:lnTo>
                      <a:pt x="2" y="10"/>
                    </a:lnTo>
                    <a:lnTo>
                      <a:pt x="2" y="12"/>
                    </a:lnTo>
                    <a:lnTo>
                      <a:pt x="2" y="12"/>
                    </a:lnTo>
                    <a:lnTo>
                      <a:pt x="2" y="12"/>
                    </a:lnTo>
                    <a:lnTo>
                      <a:pt x="2" y="12"/>
                    </a:lnTo>
                    <a:lnTo>
                      <a:pt x="2" y="12"/>
                    </a:lnTo>
                    <a:lnTo>
                      <a:pt x="4" y="12"/>
                    </a:lnTo>
                    <a:lnTo>
                      <a:pt x="4" y="12"/>
                    </a:lnTo>
                    <a:lnTo>
                      <a:pt x="4" y="14"/>
                    </a:lnTo>
                    <a:lnTo>
                      <a:pt x="4" y="14"/>
                    </a:lnTo>
                    <a:lnTo>
                      <a:pt x="4" y="12"/>
                    </a:lnTo>
                    <a:lnTo>
                      <a:pt x="4" y="12"/>
                    </a:lnTo>
                    <a:lnTo>
                      <a:pt x="8" y="10"/>
                    </a:lnTo>
                    <a:lnTo>
                      <a:pt x="10" y="12"/>
                    </a:lnTo>
                    <a:lnTo>
                      <a:pt x="10" y="12"/>
                    </a:lnTo>
                    <a:lnTo>
                      <a:pt x="10" y="14"/>
                    </a:lnTo>
                    <a:lnTo>
                      <a:pt x="10" y="14"/>
                    </a:lnTo>
                    <a:lnTo>
                      <a:pt x="10" y="12"/>
                    </a:lnTo>
                    <a:lnTo>
                      <a:pt x="10" y="12"/>
                    </a:lnTo>
                    <a:lnTo>
                      <a:pt x="12" y="12"/>
                    </a:lnTo>
                    <a:lnTo>
                      <a:pt x="12" y="12"/>
                    </a:lnTo>
                    <a:lnTo>
                      <a:pt x="12" y="12"/>
                    </a:lnTo>
                    <a:lnTo>
                      <a:pt x="12" y="12"/>
                    </a:lnTo>
                    <a:lnTo>
                      <a:pt x="12" y="12"/>
                    </a:lnTo>
                    <a:lnTo>
                      <a:pt x="12" y="10"/>
                    </a:lnTo>
                    <a:lnTo>
                      <a:pt x="12" y="12"/>
                    </a:lnTo>
                    <a:lnTo>
                      <a:pt x="14" y="10"/>
                    </a:lnTo>
                    <a:lnTo>
                      <a:pt x="12" y="10"/>
                    </a:lnTo>
                    <a:lnTo>
                      <a:pt x="10" y="8"/>
                    </a:lnTo>
                    <a:lnTo>
                      <a:pt x="12" y="4"/>
                    </a:lnTo>
                    <a:lnTo>
                      <a:pt x="12" y="4"/>
                    </a:lnTo>
                    <a:lnTo>
                      <a:pt x="14" y="4"/>
                    </a:lnTo>
                    <a:lnTo>
                      <a:pt x="14" y="4"/>
                    </a:lnTo>
                    <a:lnTo>
                      <a:pt x="12" y="4"/>
                    </a:lnTo>
                    <a:lnTo>
                      <a:pt x="12" y="4"/>
                    </a:lnTo>
                    <a:lnTo>
                      <a:pt x="12" y="4"/>
                    </a:lnTo>
                    <a:lnTo>
                      <a:pt x="12" y="4"/>
                    </a:lnTo>
                    <a:lnTo>
                      <a:pt x="12" y="4"/>
                    </a:lnTo>
                    <a:lnTo>
                      <a:pt x="12" y="2"/>
                    </a:lnTo>
                    <a:lnTo>
                      <a:pt x="12" y="4"/>
                    </a:lnTo>
                    <a:lnTo>
                      <a:pt x="10" y="2"/>
                    </a:lnTo>
                    <a:lnTo>
                      <a:pt x="12" y="2"/>
                    </a:lnTo>
                    <a:lnTo>
                      <a:pt x="12" y="2"/>
                    </a:lnTo>
                    <a:lnTo>
                      <a:pt x="10" y="2"/>
                    </a:lnTo>
                    <a:lnTo>
                      <a:pt x="8" y="6"/>
                    </a:lnTo>
                    <a:lnTo>
                      <a:pt x="4" y="2"/>
                    </a:lnTo>
                    <a:lnTo>
                      <a:pt x="6" y="0"/>
                    </a:lnTo>
                    <a:lnTo>
                      <a:pt x="4" y="2"/>
                    </a:lnTo>
                    <a:lnTo>
                      <a:pt x="4" y="2"/>
                    </a:lnTo>
                    <a:lnTo>
                      <a:pt x="4" y="4"/>
                    </a:lnTo>
                    <a:lnTo>
                      <a:pt x="4" y="2"/>
                    </a:lnTo>
                    <a:lnTo>
                      <a:pt x="4" y="2"/>
                    </a:lnTo>
                    <a:lnTo>
                      <a:pt x="4" y="2"/>
                    </a:lnTo>
                    <a:lnTo>
                      <a:pt x="2" y="4"/>
                    </a:lnTo>
                    <a:lnTo>
                      <a:pt x="4" y="4"/>
                    </a:lnTo>
                    <a:lnTo>
                      <a:pt x="2"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3" name="Freeform 307">
                <a:extLst>
                  <a:ext uri="{FF2B5EF4-FFF2-40B4-BE49-F238E27FC236}">
                    <a16:creationId xmlns:a16="http://schemas.microsoft.com/office/drawing/2014/main" id="{8D0D47AC-98F7-43D5-AC12-D2C58E7BD00A}"/>
                  </a:ext>
                </a:extLst>
              </p:cNvPr>
              <p:cNvSpPr>
                <a:spLocks/>
              </p:cNvSpPr>
              <p:nvPr/>
            </p:nvSpPr>
            <p:spPr bwMode="auto">
              <a:xfrm>
                <a:off x="8299057" y="2263741"/>
                <a:ext cx="22090" cy="22090"/>
              </a:xfrm>
              <a:custGeom>
                <a:avLst/>
                <a:gdLst>
                  <a:gd name="T0" fmla="*/ 0 w 14"/>
                  <a:gd name="T1" fmla="*/ 4 h 14"/>
                  <a:gd name="T2" fmla="*/ 2 w 14"/>
                  <a:gd name="T3" fmla="*/ 4 h 14"/>
                  <a:gd name="T4" fmla="*/ 2 w 14"/>
                  <a:gd name="T5" fmla="*/ 10 h 14"/>
                  <a:gd name="T6" fmla="*/ 0 w 14"/>
                  <a:gd name="T7" fmla="*/ 10 h 14"/>
                  <a:gd name="T8" fmla="*/ 2 w 14"/>
                  <a:gd name="T9" fmla="*/ 10 h 14"/>
                  <a:gd name="T10" fmla="*/ 2 w 14"/>
                  <a:gd name="T11" fmla="*/ 12 h 14"/>
                  <a:gd name="T12" fmla="*/ 2 w 14"/>
                  <a:gd name="T13" fmla="*/ 12 h 14"/>
                  <a:gd name="T14" fmla="*/ 4 w 14"/>
                  <a:gd name="T15" fmla="*/ 12 h 14"/>
                  <a:gd name="T16" fmla="*/ 4 w 14"/>
                  <a:gd name="T17" fmla="*/ 14 h 14"/>
                  <a:gd name="T18" fmla="*/ 4 w 14"/>
                  <a:gd name="T19" fmla="*/ 12 h 14"/>
                  <a:gd name="T20" fmla="*/ 10 w 14"/>
                  <a:gd name="T21" fmla="*/ 12 h 14"/>
                  <a:gd name="T22" fmla="*/ 10 w 14"/>
                  <a:gd name="T23" fmla="*/ 14 h 14"/>
                  <a:gd name="T24" fmla="*/ 10 w 14"/>
                  <a:gd name="T25" fmla="*/ 12 h 14"/>
                  <a:gd name="T26" fmla="*/ 10 w 14"/>
                  <a:gd name="T27" fmla="*/ 12 h 14"/>
                  <a:gd name="T28" fmla="*/ 10 w 14"/>
                  <a:gd name="T29" fmla="*/ 12 h 14"/>
                  <a:gd name="T30" fmla="*/ 10 w 14"/>
                  <a:gd name="T31" fmla="*/ 10 h 14"/>
                  <a:gd name="T32" fmla="*/ 12 w 14"/>
                  <a:gd name="T33" fmla="*/ 10 h 14"/>
                  <a:gd name="T34" fmla="*/ 12 w 14"/>
                  <a:gd name="T35" fmla="*/ 10 h 14"/>
                  <a:gd name="T36" fmla="*/ 12 w 14"/>
                  <a:gd name="T37" fmla="*/ 4 h 14"/>
                  <a:gd name="T38" fmla="*/ 14 w 14"/>
                  <a:gd name="T39" fmla="*/ 4 h 14"/>
                  <a:gd name="T40" fmla="*/ 12 w 14"/>
                  <a:gd name="T41" fmla="*/ 4 h 14"/>
                  <a:gd name="T42" fmla="*/ 12 w 14"/>
                  <a:gd name="T43" fmla="*/ 2 h 14"/>
                  <a:gd name="T44" fmla="*/ 12 w 14"/>
                  <a:gd name="T45" fmla="*/ 2 h 14"/>
                  <a:gd name="T46" fmla="*/ 12 w 14"/>
                  <a:gd name="T47" fmla="*/ 2 h 14"/>
                  <a:gd name="T48" fmla="*/ 12 w 14"/>
                  <a:gd name="T49" fmla="*/ 2 h 14"/>
                  <a:gd name="T50" fmla="*/ 10 w 14"/>
                  <a:gd name="T51" fmla="*/ 2 h 14"/>
                  <a:gd name="T52" fmla="*/ 4 w 14"/>
                  <a:gd name="T53" fmla="*/ 2 h 14"/>
                  <a:gd name="T54" fmla="*/ 4 w 14"/>
                  <a:gd name="T55" fmla="*/ 2 h 14"/>
                  <a:gd name="T56" fmla="*/ 4 w 14"/>
                  <a:gd name="T57" fmla="*/ 2 h 14"/>
                  <a:gd name="T58" fmla="*/ 2 w 14"/>
                  <a:gd name="T59" fmla="*/ 2 h 14"/>
                  <a:gd name="T60" fmla="*/ 2 w 14"/>
                  <a:gd name="T61" fmla="*/ 2 h 14"/>
                  <a:gd name="T62" fmla="*/ 2 w 14"/>
                  <a:gd name="T6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2" y="2"/>
                    </a:moveTo>
                    <a:lnTo>
                      <a:pt x="0" y="4"/>
                    </a:lnTo>
                    <a:lnTo>
                      <a:pt x="2" y="4"/>
                    </a:lnTo>
                    <a:lnTo>
                      <a:pt x="2" y="4"/>
                    </a:lnTo>
                    <a:lnTo>
                      <a:pt x="4" y="6"/>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4" y="12"/>
                    </a:lnTo>
                    <a:lnTo>
                      <a:pt x="6" y="10"/>
                    </a:lnTo>
                    <a:lnTo>
                      <a:pt x="10" y="12"/>
                    </a:lnTo>
                    <a:lnTo>
                      <a:pt x="10" y="12"/>
                    </a:lnTo>
                    <a:lnTo>
                      <a:pt x="10" y="14"/>
                    </a:lnTo>
                    <a:lnTo>
                      <a:pt x="10" y="12"/>
                    </a:lnTo>
                    <a:lnTo>
                      <a:pt x="10" y="12"/>
                    </a:lnTo>
                    <a:lnTo>
                      <a:pt x="10" y="12"/>
                    </a:lnTo>
                    <a:lnTo>
                      <a:pt x="10" y="12"/>
                    </a:lnTo>
                    <a:lnTo>
                      <a:pt x="10" y="12"/>
                    </a:lnTo>
                    <a:lnTo>
                      <a:pt x="10" y="12"/>
                    </a:lnTo>
                    <a:lnTo>
                      <a:pt x="12" y="12"/>
                    </a:lnTo>
                    <a:lnTo>
                      <a:pt x="10" y="10"/>
                    </a:lnTo>
                    <a:lnTo>
                      <a:pt x="12" y="10"/>
                    </a:lnTo>
                    <a:lnTo>
                      <a:pt x="12" y="10"/>
                    </a:lnTo>
                    <a:lnTo>
                      <a:pt x="12" y="10"/>
                    </a:lnTo>
                    <a:lnTo>
                      <a:pt x="12" y="10"/>
                    </a:lnTo>
                    <a:lnTo>
                      <a:pt x="8" y="8"/>
                    </a:lnTo>
                    <a:lnTo>
                      <a:pt x="12" y="4"/>
                    </a:lnTo>
                    <a:lnTo>
                      <a:pt x="12" y="4"/>
                    </a:lnTo>
                    <a:lnTo>
                      <a:pt x="14" y="4"/>
                    </a:lnTo>
                    <a:lnTo>
                      <a:pt x="12" y="4"/>
                    </a:lnTo>
                    <a:lnTo>
                      <a:pt x="12" y="4"/>
                    </a:lnTo>
                    <a:lnTo>
                      <a:pt x="12" y="4"/>
                    </a:lnTo>
                    <a:lnTo>
                      <a:pt x="12" y="2"/>
                    </a:lnTo>
                    <a:lnTo>
                      <a:pt x="12" y="2"/>
                    </a:lnTo>
                    <a:lnTo>
                      <a:pt x="12" y="2"/>
                    </a:lnTo>
                    <a:lnTo>
                      <a:pt x="12" y="2"/>
                    </a:lnTo>
                    <a:lnTo>
                      <a:pt x="12" y="2"/>
                    </a:lnTo>
                    <a:lnTo>
                      <a:pt x="10" y="2"/>
                    </a:lnTo>
                    <a:lnTo>
                      <a:pt x="12" y="2"/>
                    </a:lnTo>
                    <a:lnTo>
                      <a:pt x="10" y="0"/>
                    </a:lnTo>
                    <a:lnTo>
                      <a:pt x="10" y="2"/>
                    </a:lnTo>
                    <a:lnTo>
                      <a:pt x="6" y="4"/>
                    </a:lnTo>
                    <a:lnTo>
                      <a:pt x="4" y="2"/>
                    </a:lnTo>
                    <a:lnTo>
                      <a:pt x="4" y="0"/>
                    </a:lnTo>
                    <a:lnTo>
                      <a:pt x="4" y="2"/>
                    </a:lnTo>
                    <a:lnTo>
                      <a:pt x="4" y="2"/>
                    </a:lnTo>
                    <a:lnTo>
                      <a:pt x="4" y="2"/>
                    </a:lnTo>
                    <a:lnTo>
                      <a:pt x="4" y="2"/>
                    </a:lnTo>
                    <a:lnTo>
                      <a:pt x="2" y="2"/>
                    </a:lnTo>
                    <a:lnTo>
                      <a:pt x="2" y="2"/>
                    </a:lnTo>
                    <a:lnTo>
                      <a:pt x="2" y="2"/>
                    </a:lnTo>
                    <a:lnTo>
                      <a:pt x="2"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308">
                <a:extLst>
                  <a:ext uri="{FF2B5EF4-FFF2-40B4-BE49-F238E27FC236}">
                    <a16:creationId xmlns:a16="http://schemas.microsoft.com/office/drawing/2014/main" id="{48935236-7698-47FC-8A67-9F5A5B7D6A5C}"/>
                  </a:ext>
                </a:extLst>
              </p:cNvPr>
              <p:cNvSpPr>
                <a:spLocks/>
              </p:cNvSpPr>
              <p:nvPr/>
            </p:nvSpPr>
            <p:spPr bwMode="auto">
              <a:xfrm>
                <a:off x="8332192" y="2304765"/>
                <a:ext cx="22090" cy="17357"/>
              </a:xfrm>
              <a:custGeom>
                <a:avLst/>
                <a:gdLst>
                  <a:gd name="T0" fmla="*/ 0 w 14"/>
                  <a:gd name="T1" fmla="*/ 4 h 11"/>
                  <a:gd name="T2" fmla="*/ 2 w 14"/>
                  <a:gd name="T3" fmla="*/ 4 h 11"/>
                  <a:gd name="T4" fmla="*/ 2 w 14"/>
                  <a:gd name="T5" fmla="*/ 9 h 11"/>
                  <a:gd name="T6" fmla="*/ 0 w 14"/>
                  <a:gd name="T7" fmla="*/ 9 h 11"/>
                  <a:gd name="T8" fmla="*/ 2 w 14"/>
                  <a:gd name="T9" fmla="*/ 9 h 11"/>
                  <a:gd name="T10" fmla="*/ 2 w 14"/>
                  <a:gd name="T11" fmla="*/ 9 h 11"/>
                  <a:gd name="T12" fmla="*/ 2 w 14"/>
                  <a:gd name="T13" fmla="*/ 11 h 11"/>
                  <a:gd name="T14" fmla="*/ 4 w 14"/>
                  <a:gd name="T15" fmla="*/ 11 h 11"/>
                  <a:gd name="T16" fmla="*/ 4 w 14"/>
                  <a:gd name="T17" fmla="*/ 11 h 11"/>
                  <a:gd name="T18" fmla="*/ 4 w 14"/>
                  <a:gd name="T19" fmla="*/ 11 h 11"/>
                  <a:gd name="T20" fmla="*/ 10 w 14"/>
                  <a:gd name="T21" fmla="*/ 11 h 11"/>
                  <a:gd name="T22" fmla="*/ 10 w 14"/>
                  <a:gd name="T23" fmla="*/ 11 h 11"/>
                  <a:gd name="T24" fmla="*/ 10 w 14"/>
                  <a:gd name="T25" fmla="*/ 11 h 11"/>
                  <a:gd name="T26" fmla="*/ 10 w 14"/>
                  <a:gd name="T27" fmla="*/ 11 h 11"/>
                  <a:gd name="T28" fmla="*/ 12 w 14"/>
                  <a:gd name="T29" fmla="*/ 11 h 11"/>
                  <a:gd name="T30" fmla="*/ 10 w 14"/>
                  <a:gd name="T31" fmla="*/ 9 h 11"/>
                  <a:gd name="T32" fmla="*/ 12 w 14"/>
                  <a:gd name="T33" fmla="*/ 9 h 11"/>
                  <a:gd name="T34" fmla="*/ 12 w 14"/>
                  <a:gd name="T35" fmla="*/ 9 h 11"/>
                  <a:gd name="T36" fmla="*/ 12 w 14"/>
                  <a:gd name="T37" fmla="*/ 4 h 11"/>
                  <a:gd name="T38" fmla="*/ 14 w 14"/>
                  <a:gd name="T39" fmla="*/ 4 h 11"/>
                  <a:gd name="T40" fmla="*/ 12 w 14"/>
                  <a:gd name="T41" fmla="*/ 4 h 11"/>
                  <a:gd name="T42" fmla="*/ 12 w 14"/>
                  <a:gd name="T43" fmla="*/ 2 h 11"/>
                  <a:gd name="T44" fmla="*/ 12 w 14"/>
                  <a:gd name="T45" fmla="*/ 2 h 11"/>
                  <a:gd name="T46" fmla="*/ 12 w 14"/>
                  <a:gd name="T47" fmla="*/ 2 h 11"/>
                  <a:gd name="T48" fmla="*/ 12 w 14"/>
                  <a:gd name="T49" fmla="*/ 0 h 11"/>
                  <a:gd name="T50" fmla="*/ 10 w 14"/>
                  <a:gd name="T51" fmla="*/ 2 h 11"/>
                  <a:gd name="T52" fmla="*/ 4 w 14"/>
                  <a:gd name="T53" fmla="*/ 2 h 11"/>
                  <a:gd name="T54" fmla="*/ 4 w 14"/>
                  <a:gd name="T55" fmla="*/ 0 h 11"/>
                  <a:gd name="T56" fmla="*/ 4 w 14"/>
                  <a:gd name="T57" fmla="*/ 2 h 11"/>
                  <a:gd name="T58" fmla="*/ 4 w 14"/>
                  <a:gd name="T59" fmla="*/ 2 h 11"/>
                  <a:gd name="T60" fmla="*/ 2 w 14"/>
                  <a:gd name="T61" fmla="*/ 2 h 11"/>
                  <a:gd name="T62" fmla="*/ 2 w 14"/>
                  <a:gd name="T6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1">
                    <a:moveTo>
                      <a:pt x="2" y="2"/>
                    </a:moveTo>
                    <a:lnTo>
                      <a:pt x="0" y="4"/>
                    </a:lnTo>
                    <a:lnTo>
                      <a:pt x="2" y="4"/>
                    </a:lnTo>
                    <a:lnTo>
                      <a:pt x="2" y="4"/>
                    </a:lnTo>
                    <a:lnTo>
                      <a:pt x="6" y="6"/>
                    </a:lnTo>
                    <a:lnTo>
                      <a:pt x="2" y="9"/>
                    </a:lnTo>
                    <a:lnTo>
                      <a:pt x="0" y="9"/>
                    </a:lnTo>
                    <a:lnTo>
                      <a:pt x="0" y="9"/>
                    </a:lnTo>
                    <a:lnTo>
                      <a:pt x="2" y="9"/>
                    </a:lnTo>
                    <a:lnTo>
                      <a:pt x="2" y="9"/>
                    </a:lnTo>
                    <a:lnTo>
                      <a:pt x="2" y="9"/>
                    </a:lnTo>
                    <a:lnTo>
                      <a:pt x="2" y="9"/>
                    </a:lnTo>
                    <a:lnTo>
                      <a:pt x="2" y="9"/>
                    </a:lnTo>
                    <a:lnTo>
                      <a:pt x="2" y="11"/>
                    </a:lnTo>
                    <a:lnTo>
                      <a:pt x="2" y="9"/>
                    </a:lnTo>
                    <a:lnTo>
                      <a:pt x="4" y="11"/>
                    </a:lnTo>
                    <a:lnTo>
                      <a:pt x="2" y="11"/>
                    </a:lnTo>
                    <a:lnTo>
                      <a:pt x="4" y="11"/>
                    </a:lnTo>
                    <a:lnTo>
                      <a:pt x="4" y="11"/>
                    </a:lnTo>
                    <a:lnTo>
                      <a:pt x="4" y="11"/>
                    </a:lnTo>
                    <a:lnTo>
                      <a:pt x="8" y="7"/>
                    </a:lnTo>
                    <a:lnTo>
                      <a:pt x="10" y="11"/>
                    </a:lnTo>
                    <a:lnTo>
                      <a:pt x="10" y="11"/>
                    </a:lnTo>
                    <a:lnTo>
                      <a:pt x="10" y="11"/>
                    </a:lnTo>
                    <a:lnTo>
                      <a:pt x="10" y="11"/>
                    </a:lnTo>
                    <a:lnTo>
                      <a:pt x="10" y="11"/>
                    </a:lnTo>
                    <a:lnTo>
                      <a:pt x="10" y="9"/>
                    </a:lnTo>
                    <a:lnTo>
                      <a:pt x="10" y="11"/>
                    </a:lnTo>
                    <a:lnTo>
                      <a:pt x="12" y="11"/>
                    </a:lnTo>
                    <a:lnTo>
                      <a:pt x="12" y="11"/>
                    </a:lnTo>
                    <a:lnTo>
                      <a:pt x="12" y="9"/>
                    </a:lnTo>
                    <a:lnTo>
                      <a:pt x="10" y="9"/>
                    </a:lnTo>
                    <a:lnTo>
                      <a:pt x="12" y="9"/>
                    </a:lnTo>
                    <a:lnTo>
                      <a:pt x="12" y="9"/>
                    </a:lnTo>
                    <a:lnTo>
                      <a:pt x="14" y="9"/>
                    </a:lnTo>
                    <a:lnTo>
                      <a:pt x="12" y="9"/>
                    </a:lnTo>
                    <a:lnTo>
                      <a:pt x="10" y="6"/>
                    </a:lnTo>
                    <a:lnTo>
                      <a:pt x="12" y="4"/>
                    </a:lnTo>
                    <a:lnTo>
                      <a:pt x="12" y="4"/>
                    </a:lnTo>
                    <a:lnTo>
                      <a:pt x="14" y="4"/>
                    </a:lnTo>
                    <a:lnTo>
                      <a:pt x="14" y="2"/>
                    </a:lnTo>
                    <a:lnTo>
                      <a:pt x="12" y="4"/>
                    </a:lnTo>
                    <a:lnTo>
                      <a:pt x="12" y="2"/>
                    </a:lnTo>
                    <a:lnTo>
                      <a:pt x="12" y="2"/>
                    </a:lnTo>
                    <a:lnTo>
                      <a:pt x="12" y="2"/>
                    </a:lnTo>
                    <a:lnTo>
                      <a:pt x="12" y="2"/>
                    </a:lnTo>
                    <a:lnTo>
                      <a:pt x="12" y="2"/>
                    </a:lnTo>
                    <a:lnTo>
                      <a:pt x="12" y="2"/>
                    </a:lnTo>
                    <a:lnTo>
                      <a:pt x="10" y="2"/>
                    </a:lnTo>
                    <a:lnTo>
                      <a:pt x="12" y="0"/>
                    </a:lnTo>
                    <a:lnTo>
                      <a:pt x="10" y="0"/>
                    </a:lnTo>
                    <a:lnTo>
                      <a:pt x="10" y="2"/>
                    </a:lnTo>
                    <a:lnTo>
                      <a:pt x="8" y="4"/>
                    </a:lnTo>
                    <a:lnTo>
                      <a:pt x="4" y="2"/>
                    </a:lnTo>
                    <a:lnTo>
                      <a:pt x="4" y="0"/>
                    </a:lnTo>
                    <a:lnTo>
                      <a:pt x="4" y="0"/>
                    </a:lnTo>
                    <a:lnTo>
                      <a:pt x="4" y="2"/>
                    </a:lnTo>
                    <a:lnTo>
                      <a:pt x="4" y="2"/>
                    </a:lnTo>
                    <a:lnTo>
                      <a:pt x="4" y="2"/>
                    </a:lnTo>
                    <a:lnTo>
                      <a:pt x="4" y="2"/>
                    </a:lnTo>
                    <a:lnTo>
                      <a:pt x="2" y="2"/>
                    </a:lnTo>
                    <a:lnTo>
                      <a:pt x="2" y="2"/>
                    </a:lnTo>
                    <a:lnTo>
                      <a:pt x="4" y="2"/>
                    </a:lnTo>
                    <a:lnTo>
                      <a:pt x="2"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309">
                <a:extLst>
                  <a:ext uri="{FF2B5EF4-FFF2-40B4-BE49-F238E27FC236}">
                    <a16:creationId xmlns:a16="http://schemas.microsoft.com/office/drawing/2014/main" id="{1AC68B9E-E5DA-400F-87A8-A15095AD0132}"/>
                  </a:ext>
                </a:extLst>
              </p:cNvPr>
              <p:cNvSpPr>
                <a:spLocks/>
              </p:cNvSpPr>
              <p:nvPr/>
            </p:nvSpPr>
            <p:spPr bwMode="auto">
              <a:xfrm>
                <a:off x="8317991" y="2061776"/>
                <a:ext cx="55225" cy="67848"/>
              </a:xfrm>
              <a:custGeom>
                <a:avLst/>
                <a:gdLst>
                  <a:gd name="T0" fmla="*/ 15 w 18"/>
                  <a:gd name="T1" fmla="*/ 22 h 22"/>
                  <a:gd name="T2" fmla="*/ 12 w 18"/>
                  <a:gd name="T3" fmla="*/ 21 h 22"/>
                  <a:gd name="T4" fmla="*/ 9 w 18"/>
                  <a:gd name="T5" fmla="*/ 16 h 22"/>
                  <a:gd name="T6" fmla="*/ 7 w 18"/>
                  <a:gd name="T7" fmla="*/ 12 h 22"/>
                  <a:gd name="T8" fmla="*/ 0 w 18"/>
                  <a:gd name="T9" fmla="*/ 4 h 22"/>
                  <a:gd name="T10" fmla="*/ 6 w 18"/>
                  <a:gd name="T11" fmla="*/ 7 h 22"/>
                  <a:gd name="T12" fmla="*/ 10 w 18"/>
                  <a:gd name="T13" fmla="*/ 11 h 22"/>
                  <a:gd name="T14" fmla="*/ 9 w 18"/>
                  <a:gd name="T15" fmla="*/ 7 h 22"/>
                  <a:gd name="T16" fmla="*/ 6 w 18"/>
                  <a:gd name="T17" fmla="*/ 2 h 22"/>
                  <a:gd name="T18" fmla="*/ 5 w 18"/>
                  <a:gd name="T19" fmla="*/ 0 h 22"/>
                  <a:gd name="T20" fmla="*/ 10 w 18"/>
                  <a:gd name="T21" fmla="*/ 3 h 22"/>
                  <a:gd name="T22" fmla="*/ 16 w 18"/>
                  <a:gd name="T23" fmla="*/ 9 h 22"/>
                  <a:gd name="T24" fmla="*/ 15 w 18"/>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2">
                    <a:moveTo>
                      <a:pt x="15" y="22"/>
                    </a:moveTo>
                    <a:cubicBezTo>
                      <a:pt x="14" y="22"/>
                      <a:pt x="13" y="21"/>
                      <a:pt x="12" y="21"/>
                    </a:cubicBezTo>
                    <a:cubicBezTo>
                      <a:pt x="11" y="20"/>
                      <a:pt x="10" y="18"/>
                      <a:pt x="9" y="16"/>
                    </a:cubicBezTo>
                    <a:cubicBezTo>
                      <a:pt x="9" y="15"/>
                      <a:pt x="8" y="13"/>
                      <a:pt x="7" y="12"/>
                    </a:cubicBezTo>
                    <a:cubicBezTo>
                      <a:pt x="4" y="8"/>
                      <a:pt x="0" y="4"/>
                      <a:pt x="0" y="4"/>
                    </a:cubicBezTo>
                    <a:cubicBezTo>
                      <a:pt x="0" y="4"/>
                      <a:pt x="3" y="5"/>
                      <a:pt x="6" y="7"/>
                    </a:cubicBezTo>
                    <a:cubicBezTo>
                      <a:pt x="8" y="8"/>
                      <a:pt x="10" y="11"/>
                      <a:pt x="10" y="11"/>
                    </a:cubicBezTo>
                    <a:cubicBezTo>
                      <a:pt x="10" y="11"/>
                      <a:pt x="10" y="8"/>
                      <a:pt x="9" y="7"/>
                    </a:cubicBezTo>
                    <a:cubicBezTo>
                      <a:pt x="8" y="5"/>
                      <a:pt x="7" y="3"/>
                      <a:pt x="6" y="2"/>
                    </a:cubicBezTo>
                    <a:cubicBezTo>
                      <a:pt x="5" y="0"/>
                      <a:pt x="5" y="0"/>
                      <a:pt x="5" y="0"/>
                    </a:cubicBezTo>
                    <a:cubicBezTo>
                      <a:pt x="5" y="0"/>
                      <a:pt x="9" y="2"/>
                      <a:pt x="10" y="3"/>
                    </a:cubicBezTo>
                    <a:cubicBezTo>
                      <a:pt x="12" y="5"/>
                      <a:pt x="14" y="7"/>
                      <a:pt x="16" y="9"/>
                    </a:cubicBezTo>
                    <a:cubicBezTo>
                      <a:pt x="18" y="12"/>
                      <a:pt x="15" y="22"/>
                      <a:pt x="15" y="2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310">
                <a:extLst>
                  <a:ext uri="{FF2B5EF4-FFF2-40B4-BE49-F238E27FC236}">
                    <a16:creationId xmlns:a16="http://schemas.microsoft.com/office/drawing/2014/main" id="{A7071E36-F0D1-4870-A364-18CB32F94E10}"/>
                  </a:ext>
                </a:extLst>
              </p:cNvPr>
              <p:cNvSpPr>
                <a:spLocks/>
              </p:cNvSpPr>
              <p:nvPr/>
            </p:nvSpPr>
            <p:spPr bwMode="auto">
              <a:xfrm>
                <a:off x="8437908" y="2202205"/>
                <a:ext cx="66269" cy="55225"/>
              </a:xfrm>
              <a:custGeom>
                <a:avLst/>
                <a:gdLst>
                  <a:gd name="T0" fmla="*/ 4 w 21"/>
                  <a:gd name="T1" fmla="*/ 1 h 18"/>
                  <a:gd name="T2" fmla="*/ 0 w 21"/>
                  <a:gd name="T3" fmla="*/ 2 h 18"/>
                  <a:gd name="T4" fmla="*/ 1 w 21"/>
                  <a:gd name="T5" fmla="*/ 4 h 18"/>
                  <a:gd name="T6" fmla="*/ 4 w 21"/>
                  <a:gd name="T7" fmla="*/ 7 h 18"/>
                  <a:gd name="T8" fmla="*/ 9 w 21"/>
                  <a:gd name="T9" fmla="*/ 10 h 18"/>
                  <a:gd name="T10" fmla="*/ 15 w 21"/>
                  <a:gd name="T11" fmla="*/ 15 h 18"/>
                  <a:gd name="T12" fmla="*/ 18 w 21"/>
                  <a:gd name="T13" fmla="*/ 18 h 18"/>
                  <a:gd name="T14" fmla="*/ 17 w 21"/>
                  <a:gd name="T15" fmla="*/ 15 h 18"/>
                  <a:gd name="T16" fmla="*/ 15 w 21"/>
                  <a:gd name="T17" fmla="*/ 11 h 18"/>
                  <a:gd name="T18" fmla="*/ 12 w 21"/>
                  <a:gd name="T19" fmla="*/ 8 h 18"/>
                  <a:gd name="T20" fmla="*/ 15 w 21"/>
                  <a:gd name="T21" fmla="*/ 9 h 18"/>
                  <a:gd name="T22" fmla="*/ 19 w 21"/>
                  <a:gd name="T23" fmla="*/ 11 h 18"/>
                  <a:gd name="T24" fmla="*/ 21 w 21"/>
                  <a:gd name="T25" fmla="*/ 13 h 18"/>
                  <a:gd name="T26" fmla="*/ 20 w 21"/>
                  <a:gd name="T27" fmla="*/ 10 h 18"/>
                  <a:gd name="T28" fmla="*/ 17 w 21"/>
                  <a:gd name="T29" fmla="*/ 6 h 18"/>
                  <a:gd name="T30" fmla="*/ 12 w 21"/>
                  <a:gd name="T31" fmla="*/ 1 h 18"/>
                  <a:gd name="T32" fmla="*/ 4 w 21"/>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8">
                    <a:moveTo>
                      <a:pt x="4" y="1"/>
                    </a:moveTo>
                    <a:cubicBezTo>
                      <a:pt x="2" y="1"/>
                      <a:pt x="0" y="2"/>
                      <a:pt x="0" y="2"/>
                    </a:cubicBezTo>
                    <a:cubicBezTo>
                      <a:pt x="0" y="2"/>
                      <a:pt x="0" y="3"/>
                      <a:pt x="1" y="4"/>
                    </a:cubicBezTo>
                    <a:cubicBezTo>
                      <a:pt x="1" y="5"/>
                      <a:pt x="2" y="6"/>
                      <a:pt x="4" y="7"/>
                    </a:cubicBezTo>
                    <a:cubicBezTo>
                      <a:pt x="5" y="7"/>
                      <a:pt x="7" y="9"/>
                      <a:pt x="9" y="10"/>
                    </a:cubicBezTo>
                    <a:cubicBezTo>
                      <a:pt x="10" y="11"/>
                      <a:pt x="14" y="14"/>
                      <a:pt x="15" y="15"/>
                    </a:cubicBezTo>
                    <a:cubicBezTo>
                      <a:pt x="17" y="17"/>
                      <a:pt x="18" y="18"/>
                      <a:pt x="18" y="18"/>
                    </a:cubicBezTo>
                    <a:cubicBezTo>
                      <a:pt x="18" y="18"/>
                      <a:pt x="18" y="16"/>
                      <a:pt x="17" y="15"/>
                    </a:cubicBezTo>
                    <a:cubicBezTo>
                      <a:pt x="17" y="14"/>
                      <a:pt x="17" y="13"/>
                      <a:pt x="15" y="11"/>
                    </a:cubicBezTo>
                    <a:cubicBezTo>
                      <a:pt x="15" y="10"/>
                      <a:pt x="12" y="8"/>
                      <a:pt x="12" y="8"/>
                    </a:cubicBezTo>
                    <a:cubicBezTo>
                      <a:pt x="12" y="8"/>
                      <a:pt x="14" y="8"/>
                      <a:pt x="15" y="9"/>
                    </a:cubicBezTo>
                    <a:cubicBezTo>
                      <a:pt x="17" y="10"/>
                      <a:pt x="18" y="10"/>
                      <a:pt x="19" y="11"/>
                    </a:cubicBezTo>
                    <a:cubicBezTo>
                      <a:pt x="20" y="12"/>
                      <a:pt x="21" y="13"/>
                      <a:pt x="21" y="13"/>
                    </a:cubicBezTo>
                    <a:cubicBezTo>
                      <a:pt x="21" y="13"/>
                      <a:pt x="20" y="11"/>
                      <a:pt x="20" y="10"/>
                    </a:cubicBezTo>
                    <a:cubicBezTo>
                      <a:pt x="19" y="9"/>
                      <a:pt x="19" y="7"/>
                      <a:pt x="17" y="6"/>
                    </a:cubicBezTo>
                    <a:cubicBezTo>
                      <a:pt x="16" y="4"/>
                      <a:pt x="13" y="2"/>
                      <a:pt x="12" y="1"/>
                    </a:cubicBezTo>
                    <a:cubicBezTo>
                      <a:pt x="12" y="1"/>
                      <a:pt x="7" y="0"/>
                      <a:pt x="4"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311">
                <a:extLst>
                  <a:ext uri="{FF2B5EF4-FFF2-40B4-BE49-F238E27FC236}">
                    <a16:creationId xmlns:a16="http://schemas.microsoft.com/office/drawing/2014/main" id="{D95F74F3-1D13-47B6-8F7E-78C35C6E56C1}"/>
                  </a:ext>
                </a:extLst>
              </p:cNvPr>
              <p:cNvSpPr>
                <a:spLocks/>
              </p:cNvSpPr>
              <p:nvPr/>
            </p:nvSpPr>
            <p:spPr bwMode="auto">
              <a:xfrm>
                <a:off x="8347970" y="2101223"/>
                <a:ext cx="31557" cy="28401"/>
              </a:xfrm>
              <a:custGeom>
                <a:avLst/>
                <a:gdLst>
                  <a:gd name="T0" fmla="*/ 0 w 10"/>
                  <a:gd name="T1" fmla="*/ 2 h 9"/>
                  <a:gd name="T2" fmla="*/ 5 w 10"/>
                  <a:gd name="T3" fmla="*/ 7 h 9"/>
                  <a:gd name="T4" fmla="*/ 5 w 10"/>
                  <a:gd name="T5" fmla="*/ 9 h 9"/>
                  <a:gd name="T6" fmla="*/ 10 w 10"/>
                  <a:gd name="T7" fmla="*/ 3 h 9"/>
                  <a:gd name="T8" fmla="*/ 4 w 10"/>
                  <a:gd name="T9" fmla="*/ 0 h 9"/>
                  <a:gd name="T10" fmla="*/ 0 w 10"/>
                  <a:gd name="T11" fmla="*/ 2 h 9"/>
                </a:gdLst>
                <a:ahLst/>
                <a:cxnLst>
                  <a:cxn ang="0">
                    <a:pos x="T0" y="T1"/>
                  </a:cxn>
                  <a:cxn ang="0">
                    <a:pos x="T2" y="T3"/>
                  </a:cxn>
                  <a:cxn ang="0">
                    <a:pos x="T4" y="T5"/>
                  </a:cxn>
                  <a:cxn ang="0">
                    <a:pos x="T6" y="T7"/>
                  </a:cxn>
                  <a:cxn ang="0">
                    <a:pos x="T8" y="T9"/>
                  </a:cxn>
                  <a:cxn ang="0">
                    <a:pos x="T10" y="T11"/>
                  </a:cxn>
                </a:cxnLst>
                <a:rect l="0" t="0" r="r" b="b"/>
                <a:pathLst>
                  <a:path w="10" h="9">
                    <a:moveTo>
                      <a:pt x="0" y="2"/>
                    </a:moveTo>
                    <a:cubicBezTo>
                      <a:pt x="0" y="2"/>
                      <a:pt x="5" y="4"/>
                      <a:pt x="5" y="7"/>
                    </a:cubicBezTo>
                    <a:cubicBezTo>
                      <a:pt x="5" y="9"/>
                      <a:pt x="5" y="9"/>
                      <a:pt x="5" y="9"/>
                    </a:cubicBezTo>
                    <a:cubicBezTo>
                      <a:pt x="5" y="9"/>
                      <a:pt x="9" y="5"/>
                      <a:pt x="10" y="3"/>
                    </a:cubicBezTo>
                    <a:cubicBezTo>
                      <a:pt x="10" y="1"/>
                      <a:pt x="4" y="0"/>
                      <a:pt x="4" y="0"/>
                    </a:cubicBezTo>
                    <a:cubicBezTo>
                      <a:pt x="4" y="0"/>
                      <a:pt x="0" y="1"/>
                      <a:pt x="0" y="2"/>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312">
                <a:extLst>
                  <a:ext uri="{FF2B5EF4-FFF2-40B4-BE49-F238E27FC236}">
                    <a16:creationId xmlns:a16="http://schemas.microsoft.com/office/drawing/2014/main" id="{B1A69459-991E-41E4-BC0B-9786730760E2}"/>
                  </a:ext>
                </a:extLst>
              </p:cNvPr>
              <p:cNvSpPr>
                <a:spLocks/>
              </p:cNvSpPr>
              <p:nvPr/>
            </p:nvSpPr>
            <p:spPr bwMode="auto">
              <a:xfrm>
                <a:off x="8437908" y="2192738"/>
                <a:ext cx="25246" cy="29980"/>
              </a:xfrm>
              <a:custGeom>
                <a:avLst/>
                <a:gdLst>
                  <a:gd name="T0" fmla="*/ 7 w 8"/>
                  <a:gd name="T1" fmla="*/ 9 h 10"/>
                  <a:gd name="T2" fmla="*/ 3 w 8"/>
                  <a:gd name="T3" fmla="*/ 7 h 10"/>
                  <a:gd name="T4" fmla="*/ 0 w 8"/>
                  <a:gd name="T5" fmla="*/ 5 h 10"/>
                  <a:gd name="T6" fmla="*/ 5 w 8"/>
                  <a:gd name="T7" fmla="*/ 1 h 10"/>
                  <a:gd name="T8" fmla="*/ 8 w 8"/>
                  <a:gd name="T9" fmla="*/ 8 h 10"/>
                  <a:gd name="T10" fmla="*/ 7 w 8"/>
                  <a:gd name="T11" fmla="*/ 9 h 10"/>
                </a:gdLst>
                <a:ahLst/>
                <a:cxnLst>
                  <a:cxn ang="0">
                    <a:pos x="T0" y="T1"/>
                  </a:cxn>
                  <a:cxn ang="0">
                    <a:pos x="T2" y="T3"/>
                  </a:cxn>
                  <a:cxn ang="0">
                    <a:pos x="T4" y="T5"/>
                  </a:cxn>
                  <a:cxn ang="0">
                    <a:pos x="T6" y="T7"/>
                  </a:cxn>
                  <a:cxn ang="0">
                    <a:pos x="T8" y="T9"/>
                  </a:cxn>
                  <a:cxn ang="0">
                    <a:pos x="T10" y="T11"/>
                  </a:cxn>
                </a:cxnLst>
                <a:rect l="0" t="0" r="r" b="b"/>
                <a:pathLst>
                  <a:path w="8" h="10">
                    <a:moveTo>
                      <a:pt x="7" y="9"/>
                    </a:moveTo>
                    <a:cubicBezTo>
                      <a:pt x="7" y="10"/>
                      <a:pt x="4" y="8"/>
                      <a:pt x="3" y="7"/>
                    </a:cubicBezTo>
                    <a:cubicBezTo>
                      <a:pt x="2" y="6"/>
                      <a:pt x="1" y="5"/>
                      <a:pt x="0" y="5"/>
                    </a:cubicBezTo>
                    <a:cubicBezTo>
                      <a:pt x="0" y="6"/>
                      <a:pt x="4" y="1"/>
                      <a:pt x="5" y="1"/>
                    </a:cubicBezTo>
                    <a:cubicBezTo>
                      <a:pt x="7" y="0"/>
                      <a:pt x="8" y="8"/>
                      <a:pt x="8" y="8"/>
                    </a:cubicBezTo>
                    <a:lnTo>
                      <a:pt x="7"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313">
                <a:extLst>
                  <a:ext uri="{FF2B5EF4-FFF2-40B4-BE49-F238E27FC236}">
                    <a16:creationId xmlns:a16="http://schemas.microsoft.com/office/drawing/2014/main" id="{14B384A9-60C6-48A6-997C-A1E2689719F0}"/>
                  </a:ext>
                </a:extLst>
              </p:cNvPr>
              <p:cNvSpPr>
                <a:spLocks/>
              </p:cNvSpPr>
              <p:nvPr/>
            </p:nvSpPr>
            <p:spPr bwMode="auto">
              <a:xfrm>
                <a:off x="8347970" y="2080711"/>
                <a:ext cx="137273" cy="138850"/>
              </a:xfrm>
              <a:custGeom>
                <a:avLst/>
                <a:gdLst>
                  <a:gd name="T0" fmla="*/ 36 w 44"/>
                  <a:gd name="T1" fmla="*/ 45 h 45"/>
                  <a:gd name="T2" fmla="*/ 43 w 44"/>
                  <a:gd name="T3" fmla="*/ 40 h 45"/>
                  <a:gd name="T4" fmla="*/ 32 w 44"/>
                  <a:gd name="T5" fmla="*/ 16 h 45"/>
                  <a:gd name="T6" fmla="*/ 6 w 44"/>
                  <a:gd name="T7" fmla="*/ 1 h 45"/>
                  <a:gd name="T8" fmla="*/ 0 w 44"/>
                  <a:gd name="T9" fmla="*/ 7 h 45"/>
                  <a:gd name="T10" fmla="*/ 0 w 44"/>
                  <a:gd name="T11" fmla="*/ 9 h 45"/>
                  <a:gd name="T12" fmla="*/ 25 w 44"/>
                  <a:gd name="T13" fmla="*/ 21 h 45"/>
                  <a:gd name="T14" fmla="*/ 36 w 4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5">
                    <a:moveTo>
                      <a:pt x="36" y="45"/>
                    </a:moveTo>
                    <a:cubicBezTo>
                      <a:pt x="36" y="45"/>
                      <a:pt x="42" y="41"/>
                      <a:pt x="43" y="40"/>
                    </a:cubicBezTo>
                    <a:cubicBezTo>
                      <a:pt x="44" y="39"/>
                      <a:pt x="41" y="27"/>
                      <a:pt x="32" y="16"/>
                    </a:cubicBezTo>
                    <a:cubicBezTo>
                      <a:pt x="25" y="7"/>
                      <a:pt x="15" y="2"/>
                      <a:pt x="6" y="1"/>
                    </a:cubicBezTo>
                    <a:cubicBezTo>
                      <a:pt x="6" y="0"/>
                      <a:pt x="1" y="4"/>
                      <a:pt x="0" y="7"/>
                    </a:cubicBezTo>
                    <a:cubicBezTo>
                      <a:pt x="0" y="7"/>
                      <a:pt x="0" y="9"/>
                      <a:pt x="0" y="9"/>
                    </a:cubicBezTo>
                    <a:cubicBezTo>
                      <a:pt x="0" y="9"/>
                      <a:pt x="16" y="10"/>
                      <a:pt x="25" y="21"/>
                    </a:cubicBezTo>
                    <a:cubicBezTo>
                      <a:pt x="34" y="33"/>
                      <a:pt x="36" y="45"/>
                      <a:pt x="36" y="45"/>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314">
                <a:extLst>
                  <a:ext uri="{FF2B5EF4-FFF2-40B4-BE49-F238E27FC236}">
                    <a16:creationId xmlns:a16="http://schemas.microsoft.com/office/drawing/2014/main" id="{6458616B-8D65-4177-9684-662449311FE4}"/>
                  </a:ext>
                </a:extLst>
              </p:cNvPr>
              <p:cNvSpPr>
                <a:spLocks/>
              </p:cNvSpPr>
              <p:nvPr/>
            </p:nvSpPr>
            <p:spPr bwMode="auto">
              <a:xfrm>
                <a:off x="8463153" y="2199049"/>
                <a:ext cx="12623" cy="7890"/>
              </a:xfrm>
              <a:custGeom>
                <a:avLst/>
                <a:gdLst>
                  <a:gd name="T0" fmla="*/ 3 w 4"/>
                  <a:gd name="T1" fmla="*/ 0 h 3"/>
                  <a:gd name="T2" fmla="*/ 4 w 4"/>
                  <a:gd name="T3" fmla="*/ 1 h 3"/>
                  <a:gd name="T4" fmla="*/ 2 w 4"/>
                  <a:gd name="T5" fmla="*/ 3 h 3"/>
                  <a:gd name="T6" fmla="*/ 0 w 4"/>
                  <a:gd name="T7" fmla="*/ 2 h 3"/>
                  <a:gd name="T8" fmla="*/ 1 w 4"/>
                  <a:gd name="T9" fmla="*/ 0 h 3"/>
                  <a:gd name="T10" fmla="*/ 1 w 4"/>
                  <a:gd name="T11" fmla="*/ 1 h 3"/>
                  <a:gd name="T12" fmla="*/ 0 w 4"/>
                  <a:gd name="T13" fmla="*/ 2 h 3"/>
                  <a:gd name="T14" fmla="*/ 2 w 4"/>
                  <a:gd name="T15" fmla="*/ 2 h 3"/>
                  <a:gd name="T16" fmla="*/ 3 w 4"/>
                  <a:gd name="T17" fmla="*/ 1 h 3"/>
                  <a:gd name="T18" fmla="*/ 3 w 4"/>
                  <a:gd name="T19" fmla="*/ 0 h 3"/>
                  <a:gd name="T20" fmla="*/ 2 w 4"/>
                  <a:gd name="T21" fmla="*/ 1 h 3"/>
                  <a:gd name="T22" fmla="*/ 2 w 4"/>
                  <a:gd name="T23" fmla="*/ 1 h 3"/>
                  <a:gd name="T24" fmla="*/ 2 w 4"/>
                  <a:gd name="T25" fmla="*/ 1 h 3"/>
                  <a:gd name="T26" fmla="*/ 1 w 4"/>
                  <a:gd name="T27" fmla="*/ 0 h 3"/>
                  <a:gd name="T28" fmla="*/ 3 w 4"/>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3" y="0"/>
                    </a:moveTo>
                    <a:cubicBezTo>
                      <a:pt x="3" y="0"/>
                      <a:pt x="4" y="0"/>
                      <a:pt x="4" y="1"/>
                    </a:cubicBezTo>
                    <a:cubicBezTo>
                      <a:pt x="4" y="2"/>
                      <a:pt x="3" y="3"/>
                      <a:pt x="2" y="3"/>
                    </a:cubicBezTo>
                    <a:cubicBezTo>
                      <a:pt x="1" y="3"/>
                      <a:pt x="0" y="3"/>
                      <a:pt x="0" y="2"/>
                    </a:cubicBezTo>
                    <a:cubicBezTo>
                      <a:pt x="0" y="1"/>
                      <a:pt x="0" y="0"/>
                      <a:pt x="1" y="0"/>
                    </a:cubicBezTo>
                    <a:cubicBezTo>
                      <a:pt x="1" y="1"/>
                      <a:pt x="1" y="1"/>
                      <a:pt x="1" y="1"/>
                    </a:cubicBezTo>
                    <a:cubicBezTo>
                      <a:pt x="1" y="1"/>
                      <a:pt x="0" y="1"/>
                      <a:pt x="0" y="2"/>
                    </a:cubicBezTo>
                    <a:cubicBezTo>
                      <a:pt x="1" y="2"/>
                      <a:pt x="1" y="2"/>
                      <a:pt x="2" y="2"/>
                    </a:cubicBezTo>
                    <a:cubicBezTo>
                      <a:pt x="3" y="2"/>
                      <a:pt x="3" y="2"/>
                      <a:pt x="3" y="1"/>
                    </a:cubicBezTo>
                    <a:cubicBezTo>
                      <a:pt x="3" y="1"/>
                      <a:pt x="3" y="0"/>
                      <a:pt x="3" y="0"/>
                    </a:cubicBezTo>
                    <a:cubicBezTo>
                      <a:pt x="2" y="1"/>
                      <a:pt x="2" y="1"/>
                      <a:pt x="2" y="1"/>
                    </a:cubicBezTo>
                    <a:cubicBezTo>
                      <a:pt x="2" y="1"/>
                      <a:pt x="2" y="1"/>
                      <a:pt x="2" y="1"/>
                    </a:cubicBezTo>
                    <a:cubicBezTo>
                      <a:pt x="2" y="1"/>
                      <a:pt x="2" y="1"/>
                      <a:pt x="2" y="1"/>
                    </a:cubicBezTo>
                    <a:cubicBezTo>
                      <a:pt x="1" y="0"/>
                      <a:pt x="1" y="0"/>
                      <a:pt x="1" y="0"/>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315">
                <a:extLst>
                  <a:ext uri="{FF2B5EF4-FFF2-40B4-BE49-F238E27FC236}">
                    <a16:creationId xmlns:a16="http://schemas.microsoft.com/office/drawing/2014/main" id="{B7558285-209E-4CDA-9AE3-BE3DB867736E}"/>
                  </a:ext>
                </a:extLst>
              </p:cNvPr>
              <p:cNvSpPr>
                <a:spLocks noEditPoints="1"/>
              </p:cNvSpPr>
              <p:nvPr/>
            </p:nvSpPr>
            <p:spPr bwMode="auto">
              <a:xfrm>
                <a:off x="8459997" y="2186427"/>
                <a:ext cx="12623" cy="12623"/>
              </a:xfrm>
              <a:custGeom>
                <a:avLst/>
                <a:gdLst>
                  <a:gd name="T0" fmla="*/ 2 w 4"/>
                  <a:gd name="T1" fmla="*/ 3 h 4"/>
                  <a:gd name="T2" fmla="*/ 0 w 4"/>
                  <a:gd name="T3" fmla="*/ 3 h 4"/>
                  <a:gd name="T4" fmla="*/ 1 w 4"/>
                  <a:gd name="T5" fmla="*/ 1 h 4"/>
                  <a:gd name="T6" fmla="*/ 4 w 4"/>
                  <a:gd name="T7" fmla="*/ 1 h 4"/>
                  <a:gd name="T8" fmla="*/ 2 w 4"/>
                  <a:gd name="T9" fmla="*/ 3 h 4"/>
                  <a:gd name="T10" fmla="*/ 3 w 4"/>
                  <a:gd name="T11" fmla="*/ 1 h 4"/>
                  <a:gd name="T12" fmla="*/ 2 w 4"/>
                  <a:gd name="T13" fmla="*/ 1 h 4"/>
                  <a:gd name="T14" fmla="*/ 1 w 4"/>
                  <a:gd name="T15" fmla="*/ 2 h 4"/>
                  <a:gd name="T16" fmla="*/ 2 w 4"/>
                  <a:gd name="T17" fmla="*/ 3 h 4"/>
                  <a:gd name="T18" fmla="*/ 3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3"/>
                    </a:moveTo>
                    <a:cubicBezTo>
                      <a:pt x="1" y="4"/>
                      <a:pt x="1" y="4"/>
                      <a:pt x="0" y="3"/>
                    </a:cubicBezTo>
                    <a:cubicBezTo>
                      <a:pt x="0" y="2"/>
                      <a:pt x="0" y="1"/>
                      <a:pt x="1" y="1"/>
                    </a:cubicBezTo>
                    <a:cubicBezTo>
                      <a:pt x="3" y="0"/>
                      <a:pt x="3" y="0"/>
                      <a:pt x="4" y="1"/>
                    </a:cubicBezTo>
                    <a:cubicBezTo>
                      <a:pt x="4" y="2"/>
                      <a:pt x="4" y="3"/>
                      <a:pt x="2" y="3"/>
                    </a:cubicBezTo>
                    <a:close/>
                    <a:moveTo>
                      <a:pt x="3" y="1"/>
                    </a:moveTo>
                    <a:cubicBezTo>
                      <a:pt x="3" y="1"/>
                      <a:pt x="3" y="1"/>
                      <a:pt x="2" y="1"/>
                    </a:cubicBezTo>
                    <a:cubicBezTo>
                      <a:pt x="1" y="1"/>
                      <a:pt x="0" y="2"/>
                      <a:pt x="1" y="2"/>
                    </a:cubicBezTo>
                    <a:cubicBezTo>
                      <a:pt x="1" y="3"/>
                      <a:pt x="1" y="3"/>
                      <a:pt x="2"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316">
                <a:extLst>
                  <a:ext uri="{FF2B5EF4-FFF2-40B4-BE49-F238E27FC236}">
                    <a16:creationId xmlns:a16="http://schemas.microsoft.com/office/drawing/2014/main" id="{1E3C6D50-21E6-4CCB-AB50-6D499478B2AD}"/>
                  </a:ext>
                </a:extLst>
              </p:cNvPr>
              <p:cNvSpPr>
                <a:spLocks noEditPoints="1"/>
              </p:cNvSpPr>
              <p:nvPr/>
            </p:nvSpPr>
            <p:spPr bwMode="auto">
              <a:xfrm>
                <a:off x="8456842" y="2176960"/>
                <a:ext cx="12623" cy="12623"/>
              </a:xfrm>
              <a:custGeom>
                <a:avLst/>
                <a:gdLst>
                  <a:gd name="T0" fmla="*/ 1 w 4"/>
                  <a:gd name="T1" fmla="*/ 4 h 4"/>
                  <a:gd name="T2" fmla="*/ 0 w 4"/>
                  <a:gd name="T3" fmla="*/ 3 h 4"/>
                  <a:gd name="T4" fmla="*/ 1 w 4"/>
                  <a:gd name="T5" fmla="*/ 1 h 4"/>
                  <a:gd name="T6" fmla="*/ 4 w 4"/>
                  <a:gd name="T7" fmla="*/ 1 h 4"/>
                  <a:gd name="T8" fmla="*/ 4 w 4"/>
                  <a:gd name="T9" fmla="*/ 2 h 4"/>
                  <a:gd name="T10" fmla="*/ 1 w 4"/>
                  <a:gd name="T11" fmla="*/ 4 h 4"/>
                  <a:gd name="T12" fmla="*/ 3 w 4"/>
                  <a:gd name="T13" fmla="*/ 2 h 4"/>
                  <a:gd name="T14" fmla="*/ 3 w 4"/>
                  <a:gd name="T15" fmla="*/ 1 h 4"/>
                  <a:gd name="T16" fmla="*/ 1 w 4"/>
                  <a:gd name="T17" fmla="*/ 1 h 4"/>
                  <a:gd name="T18" fmla="*/ 1 w 4"/>
                  <a:gd name="T19" fmla="*/ 3 h 4"/>
                  <a:gd name="T20" fmla="*/ 1 w 4"/>
                  <a:gd name="T21" fmla="*/ 3 h 4"/>
                  <a:gd name="T22" fmla="*/ 3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1" y="4"/>
                    </a:moveTo>
                    <a:cubicBezTo>
                      <a:pt x="0" y="3"/>
                      <a:pt x="0" y="3"/>
                      <a:pt x="0" y="3"/>
                    </a:cubicBezTo>
                    <a:cubicBezTo>
                      <a:pt x="0" y="2"/>
                      <a:pt x="0" y="1"/>
                      <a:pt x="1" y="1"/>
                    </a:cubicBezTo>
                    <a:cubicBezTo>
                      <a:pt x="3" y="0"/>
                      <a:pt x="3" y="1"/>
                      <a:pt x="4" y="1"/>
                    </a:cubicBezTo>
                    <a:cubicBezTo>
                      <a:pt x="4" y="2"/>
                      <a:pt x="4" y="2"/>
                      <a:pt x="4" y="2"/>
                    </a:cubicBezTo>
                    <a:lnTo>
                      <a:pt x="1" y="4"/>
                    </a:lnTo>
                    <a:close/>
                    <a:moveTo>
                      <a:pt x="3" y="2"/>
                    </a:moveTo>
                    <a:cubicBezTo>
                      <a:pt x="3" y="1"/>
                      <a:pt x="3" y="1"/>
                      <a:pt x="3" y="1"/>
                    </a:cubicBezTo>
                    <a:cubicBezTo>
                      <a:pt x="3" y="1"/>
                      <a:pt x="2" y="1"/>
                      <a:pt x="1" y="1"/>
                    </a:cubicBezTo>
                    <a:cubicBezTo>
                      <a:pt x="1" y="2"/>
                      <a:pt x="0" y="2"/>
                      <a:pt x="1" y="3"/>
                    </a:cubicBezTo>
                    <a:cubicBezTo>
                      <a:pt x="1" y="3"/>
                      <a:pt x="1" y="3"/>
                      <a:pt x="1" y="3"/>
                    </a:cubicBezTo>
                    <a:lnTo>
                      <a:pt x="3"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317">
                <a:extLst>
                  <a:ext uri="{FF2B5EF4-FFF2-40B4-BE49-F238E27FC236}">
                    <a16:creationId xmlns:a16="http://schemas.microsoft.com/office/drawing/2014/main" id="{C4E3254B-26D3-4910-B8E6-D4279D46B2B7}"/>
                  </a:ext>
                </a:extLst>
              </p:cNvPr>
              <p:cNvSpPr>
                <a:spLocks noEditPoints="1"/>
              </p:cNvSpPr>
              <p:nvPr/>
            </p:nvSpPr>
            <p:spPr bwMode="auto">
              <a:xfrm>
                <a:off x="8450530" y="2161181"/>
                <a:ext cx="12623" cy="12623"/>
              </a:xfrm>
              <a:custGeom>
                <a:avLst/>
                <a:gdLst>
                  <a:gd name="T0" fmla="*/ 1 w 4"/>
                  <a:gd name="T1" fmla="*/ 4 h 4"/>
                  <a:gd name="T2" fmla="*/ 0 w 4"/>
                  <a:gd name="T3" fmla="*/ 3 h 4"/>
                  <a:gd name="T4" fmla="*/ 0 w 4"/>
                  <a:gd name="T5" fmla="*/ 2 h 4"/>
                  <a:gd name="T6" fmla="*/ 1 w 4"/>
                  <a:gd name="T7" fmla="*/ 2 h 4"/>
                  <a:gd name="T8" fmla="*/ 1 w 4"/>
                  <a:gd name="T9" fmla="*/ 2 h 4"/>
                  <a:gd name="T10" fmla="*/ 2 w 4"/>
                  <a:gd name="T11" fmla="*/ 1 h 4"/>
                  <a:gd name="T12" fmla="*/ 3 w 4"/>
                  <a:gd name="T13" fmla="*/ 2 h 4"/>
                  <a:gd name="T14" fmla="*/ 4 w 4"/>
                  <a:gd name="T15" fmla="*/ 3 h 4"/>
                  <a:gd name="T16" fmla="*/ 1 w 4"/>
                  <a:gd name="T17" fmla="*/ 4 h 4"/>
                  <a:gd name="T18" fmla="*/ 3 w 4"/>
                  <a:gd name="T19" fmla="*/ 2 h 4"/>
                  <a:gd name="T20" fmla="*/ 3 w 4"/>
                  <a:gd name="T21" fmla="*/ 2 h 4"/>
                  <a:gd name="T22" fmla="*/ 2 w 4"/>
                  <a:gd name="T23" fmla="*/ 2 h 4"/>
                  <a:gd name="T24" fmla="*/ 2 w 4"/>
                  <a:gd name="T25" fmla="*/ 3 h 4"/>
                  <a:gd name="T26" fmla="*/ 2 w 4"/>
                  <a:gd name="T27" fmla="*/ 3 h 4"/>
                  <a:gd name="T28" fmla="*/ 3 w 4"/>
                  <a:gd name="T29" fmla="*/ 2 h 4"/>
                  <a:gd name="T30" fmla="*/ 2 w 4"/>
                  <a:gd name="T31" fmla="*/ 3 h 4"/>
                  <a:gd name="T32" fmla="*/ 2 w 4"/>
                  <a:gd name="T33" fmla="*/ 3 h 4"/>
                  <a:gd name="T34" fmla="*/ 1 w 4"/>
                  <a:gd name="T35" fmla="*/ 2 h 4"/>
                  <a:gd name="T36" fmla="*/ 1 w 4"/>
                  <a:gd name="T37" fmla="*/ 3 h 4"/>
                  <a:gd name="T38" fmla="*/ 1 w 4"/>
                  <a:gd name="T39" fmla="*/ 3 h 4"/>
                  <a:gd name="T40" fmla="*/ 2 w 4"/>
                  <a:gd name="T4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1" y="4"/>
                    </a:moveTo>
                    <a:cubicBezTo>
                      <a:pt x="0" y="3"/>
                      <a:pt x="0" y="3"/>
                      <a:pt x="0" y="3"/>
                    </a:cubicBezTo>
                    <a:cubicBezTo>
                      <a:pt x="0" y="3"/>
                      <a:pt x="0" y="2"/>
                      <a:pt x="0" y="2"/>
                    </a:cubicBezTo>
                    <a:cubicBezTo>
                      <a:pt x="1" y="2"/>
                      <a:pt x="1" y="2"/>
                      <a:pt x="1" y="2"/>
                    </a:cubicBezTo>
                    <a:cubicBezTo>
                      <a:pt x="1" y="2"/>
                      <a:pt x="1" y="2"/>
                      <a:pt x="1" y="2"/>
                    </a:cubicBezTo>
                    <a:cubicBezTo>
                      <a:pt x="1" y="2"/>
                      <a:pt x="1" y="1"/>
                      <a:pt x="2" y="1"/>
                    </a:cubicBezTo>
                    <a:cubicBezTo>
                      <a:pt x="3" y="0"/>
                      <a:pt x="3" y="1"/>
                      <a:pt x="3" y="2"/>
                    </a:cubicBezTo>
                    <a:cubicBezTo>
                      <a:pt x="4" y="3"/>
                      <a:pt x="4" y="3"/>
                      <a:pt x="4" y="3"/>
                    </a:cubicBezTo>
                    <a:lnTo>
                      <a:pt x="1" y="4"/>
                    </a:lnTo>
                    <a:close/>
                    <a:moveTo>
                      <a:pt x="3" y="2"/>
                    </a:moveTo>
                    <a:cubicBezTo>
                      <a:pt x="3" y="2"/>
                      <a:pt x="3" y="2"/>
                      <a:pt x="3" y="2"/>
                    </a:cubicBezTo>
                    <a:cubicBezTo>
                      <a:pt x="3" y="2"/>
                      <a:pt x="3" y="1"/>
                      <a:pt x="2" y="2"/>
                    </a:cubicBezTo>
                    <a:cubicBezTo>
                      <a:pt x="2" y="2"/>
                      <a:pt x="2" y="2"/>
                      <a:pt x="2" y="3"/>
                    </a:cubicBezTo>
                    <a:cubicBezTo>
                      <a:pt x="2" y="3"/>
                      <a:pt x="2" y="3"/>
                      <a:pt x="2" y="3"/>
                    </a:cubicBezTo>
                    <a:lnTo>
                      <a:pt x="3" y="2"/>
                    </a:lnTo>
                    <a:close/>
                    <a:moveTo>
                      <a:pt x="2" y="3"/>
                    </a:moveTo>
                    <a:cubicBezTo>
                      <a:pt x="2" y="3"/>
                      <a:pt x="2" y="3"/>
                      <a:pt x="2" y="3"/>
                    </a:cubicBezTo>
                    <a:cubicBezTo>
                      <a:pt x="1" y="3"/>
                      <a:pt x="1" y="2"/>
                      <a:pt x="1" y="2"/>
                    </a:cubicBezTo>
                    <a:cubicBezTo>
                      <a:pt x="0" y="3"/>
                      <a:pt x="0" y="3"/>
                      <a:pt x="1" y="3"/>
                    </a:cubicBezTo>
                    <a:cubicBezTo>
                      <a:pt x="1" y="3"/>
                      <a:pt x="1" y="3"/>
                      <a:pt x="1"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318">
                <a:extLst>
                  <a:ext uri="{FF2B5EF4-FFF2-40B4-BE49-F238E27FC236}">
                    <a16:creationId xmlns:a16="http://schemas.microsoft.com/office/drawing/2014/main" id="{95F1DEDD-4762-408B-A4CF-B8726AAC11A6}"/>
                  </a:ext>
                </a:extLst>
              </p:cNvPr>
              <p:cNvSpPr>
                <a:spLocks/>
              </p:cNvSpPr>
              <p:nvPr/>
            </p:nvSpPr>
            <p:spPr bwMode="auto">
              <a:xfrm>
                <a:off x="8444219" y="2154870"/>
                <a:ext cx="12623" cy="12623"/>
              </a:xfrm>
              <a:custGeom>
                <a:avLst/>
                <a:gdLst>
                  <a:gd name="T0" fmla="*/ 2 w 8"/>
                  <a:gd name="T1" fmla="*/ 8 h 8"/>
                  <a:gd name="T2" fmla="*/ 0 w 8"/>
                  <a:gd name="T3" fmla="*/ 4 h 8"/>
                  <a:gd name="T4" fmla="*/ 0 w 8"/>
                  <a:gd name="T5" fmla="*/ 4 h 8"/>
                  <a:gd name="T6" fmla="*/ 2 w 8"/>
                  <a:gd name="T7" fmla="*/ 6 h 8"/>
                  <a:gd name="T8" fmla="*/ 4 w 8"/>
                  <a:gd name="T9" fmla="*/ 4 h 8"/>
                  <a:gd name="T10" fmla="*/ 2 w 8"/>
                  <a:gd name="T11" fmla="*/ 2 h 8"/>
                  <a:gd name="T12" fmla="*/ 4 w 8"/>
                  <a:gd name="T13" fmla="*/ 2 h 8"/>
                  <a:gd name="T14" fmla="*/ 4 w 8"/>
                  <a:gd name="T15" fmla="*/ 4 h 8"/>
                  <a:gd name="T16" fmla="*/ 8 w 8"/>
                  <a:gd name="T17" fmla="*/ 2 h 8"/>
                  <a:gd name="T18" fmla="*/ 6 w 8"/>
                  <a:gd name="T19" fmla="*/ 0 h 8"/>
                  <a:gd name="T20" fmla="*/ 6 w 8"/>
                  <a:gd name="T21" fmla="*/ 0 h 8"/>
                  <a:gd name="T22" fmla="*/ 8 w 8"/>
                  <a:gd name="T23" fmla="*/ 4 h 8"/>
                  <a:gd name="T24" fmla="*/ 2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2" y="8"/>
                    </a:moveTo>
                    <a:lnTo>
                      <a:pt x="0" y="4"/>
                    </a:lnTo>
                    <a:lnTo>
                      <a:pt x="0" y="4"/>
                    </a:lnTo>
                    <a:lnTo>
                      <a:pt x="2" y="6"/>
                    </a:lnTo>
                    <a:lnTo>
                      <a:pt x="4" y="4"/>
                    </a:lnTo>
                    <a:lnTo>
                      <a:pt x="2" y="2"/>
                    </a:lnTo>
                    <a:lnTo>
                      <a:pt x="4" y="2"/>
                    </a:lnTo>
                    <a:lnTo>
                      <a:pt x="4" y="4"/>
                    </a:lnTo>
                    <a:lnTo>
                      <a:pt x="8" y="2"/>
                    </a:lnTo>
                    <a:lnTo>
                      <a:pt x="6" y="0"/>
                    </a:lnTo>
                    <a:lnTo>
                      <a:pt x="6" y="0"/>
                    </a:lnTo>
                    <a:lnTo>
                      <a:pt x="8" y="4"/>
                    </a:ln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319">
                <a:extLst>
                  <a:ext uri="{FF2B5EF4-FFF2-40B4-BE49-F238E27FC236}">
                    <a16:creationId xmlns:a16="http://schemas.microsoft.com/office/drawing/2014/main" id="{28D973BB-6799-4AB9-A06B-3FFD330EE0BA}"/>
                  </a:ext>
                </a:extLst>
              </p:cNvPr>
              <p:cNvSpPr>
                <a:spLocks/>
              </p:cNvSpPr>
              <p:nvPr/>
            </p:nvSpPr>
            <p:spPr bwMode="auto">
              <a:xfrm>
                <a:off x="8434752" y="2139091"/>
                <a:ext cx="15778" cy="15778"/>
              </a:xfrm>
              <a:custGeom>
                <a:avLst/>
                <a:gdLst>
                  <a:gd name="T0" fmla="*/ 4 w 10"/>
                  <a:gd name="T1" fmla="*/ 10 h 10"/>
                  <a:gd name="T2" fmla="*/ 2 w 10"/>
                  <a:gd name="T3" fmla="*/ 8 h 10"/>
                  <a:gd name="T4" fmla="*/ 6 w 10"/>
                  <a:gd name="T5" fmla="*/ 4 h 10"/>
                  <a:gd name="T6" fmla="*/ 6 w 10"/>
                  <a:gd name="T7" fmla="*/ 4 h 10"/>
                  <a:gd name="T8" fmla="*/ 0 w 10"/>
                  <a:gd name="T9" fmla="*/ 6 h 10"/>
                  <a:gd name="T10" fmla="*/ 0 w 10"/>
                  <a:gd name="T11" fmla="*/ 4 h 10"/>
                  <a:gd name="T12" fmla="*/ 6 w 10"/>
                  <a:gd name="T13" fmla="*/ 0 h 10"/>
                  <a:gd name="T14" fmla="*/ 6 w 10"/>
                  <a:gd name="T15" fmla="*/ 0 h 10"/>
                  <a:gd name="T16" fmla="*/ 0 w 10"/>
                  <a:gd name="T17" fmla="*/ 4 h 10"/>
                  <a:gd name="T18" fmla="*/ 0 w 10"/>
                  <a:gd name="T19" fmla="*/ 4 h 10"/>
                  <a:gd name="T20" fmla="*/ 8 w 10"/>
                  <a:gd name="T21" fmla="*/ 2 h 10"/>
                  <a:gd name="T22" fmla="*/ 8 w 10"/>
                  <a:gd name="T23" fmla="*/ 4 h 10"/>
                  <a:gd name="T24" fmla="*/ 4 w 10"/>
                  <a:gd name="T25" fmla="*/ 8 h 10"/>
                  <a:gd name="T26" fmla="*/ 4 w 10"/>
                  <a:gd name="T27" fmla="*/ 8 h 10"/>
                  <a:gd name="T28" fmla="*/ 10 w 10"/>
                  <a:gd name="T29" fmla="*/ 4 h 10"/>
                  <a:gd name="T30" fmla="*/ 10 w 10"/>
                  <a:gd name="T31" fmla="*/ 6 h 10"/>
                  <a:gd name="T32" fmla="*/ 4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4" y="10"/>
                    </a:moveTo>
                    <a:lnTo>
                      <a:pt x="2" y="8"/>
                    </a:lnTo>
                    <a:lnTo>
                      <a:pt x="6" y="4"/>
                    </a:lnTo>
                    <a:lnTo>
                      <a:pt x="6" y="4"/>
                    </a:lnTo>
                    <a:lnTo>
                      <a:pt x="0" y="6"/>
                    </a:lnTo>
                    <a:lnTo>
                      <a:pt x="0" y="4"/>
                    </a:lnTo>
                    <a:lnTo>
                      <a:pt x="6" y="0"/>
                    </a:lnTo>
                    <a:lnTo>
                      <a:pt x="6" y="0"/>
                    </a:lnTo>
                    <a:lnTo>
                      <a:pt x="0" y="4"/>
                    </a:lnTo>
                    <a:lnTo>
                      <a:pt x="0" y="4"/>
                    </a:lnTo>
                    <a:lnTo>
                      <a:pt x="8" y="2"/>
                    </a:lnTo>
                    <a:lnTo>
                      <a:pt x="8" y="4"/>
                    </a:lnTo>
                    <a:lnTo>
                      <a:pt x="4" y="8"/>
                    </a:lnTo>
                    <a:lnTo>
                      <a:pt x="4" y="8"/>
                    </a:lnTo>
                    <a:lnTo>
                      <a:pt x="10" y="4"/>
                    </a:lnTo>
                    <a:lnTo>
                      <a:pt x="10" y="6"/>
                    </a:lnTo>
                    <a:lnTo>
                      <a:pt x="4"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320">
                <a:extLst>
                  <a:ext uri="{FF2B5EF4-FFF2-40B4-BE49-F238E27FC236}">
                    <a16:creationId xmlns:a16="http://schemas.microsoft.com/office/drawing/2014/main" id="{835530C7-D375-4146-91E7-1CE143F8CA48}"/>
                  </a:ext>
                </a:extLst>
              </p:cNvPr>
              <p:cNvSpPr>
                <a:spLocks/>
              </p:cNvSpPr>
              <p:nvPr/>
            </p:nvSpPr>
            <p:spPr bwMode="auto">
              <a:xfrm>
                <a:off x="8428441" y="2132780"/>
                <a:ext cx="12623" cy="12623"/>
              </a:xfrm>
              <a:custGeom>
                <a:avLst/>
                <a:gdLst>
                  <a:gd name="T0" fmla="*/ 4 w 8"/>
                  <a:gd name="T1" fmla="*/ 4 h 8"/>
                  <a:gd name="T2" fmla="*/ 4 w 8"/>
                  <a:gd name="T3" fmla="*/ 8 h 8"/>
                  <a:gd name="T4" fmla="*/ 2 w 8"/>
                  <a:gd name="T5" fmla="*/ 6 h 8"/>
                  <a:gd name="T6" fmla="*/ 4 w 8"/>
                  <a:gd name="T7" fmla="*/ 4 h 8"/>
                  <a:gd name="T8" fmla="*/ 0 w 8"/>
                  <a:gd name="T9" fmla="*/ 4 h 8"/>
                  <a:gd name="T10" fmla="*/ 0 w 8"/>
                  <a:gd name="T11" fmla="*/ 4 h 8"/>
                  <a:gd name="T12" fmla="*/ 4 w 8"/>
                  <a:gd name="T13" fmla="*/ 2 h 8"/>
                  <a:gd name="T14" fmla="*/ 6 w 8"/>
                  <a:gd name="T15" fmla="*/ 0 h 8"/>
                  <a:gd name="T16" fmla="*/ 8 w 8"/>
                  <a:gd name="T17" fmla="*/ 2 h 8"/>
                  <a:gd name="T18" fmla="*/ 4 w 8"/>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
                    <a:moveTo>
                      <a:pt x="4" y="4"/>
                    </a:moveTo>
                    <a:lnTo>
                      <a:pt x="4" y="8"/>
                    </a:lnTo>
                    <a:lnTo>
                      <a:pt x="2" y="6"/>
                    </a:lnTo>
                    <a:lnTo>
                      <a:pt x="4" y="4"/>
                    </a:lnTo>
                    <a:lnTo>
                      <a:pt x="0" y="4"/>
                    </a:lnTo>
                    <a:lnTo>
                      <a:pt x="0" y="4"/>
                    </a:lnTo>
                    <a:lnTo>
                      <a:pt x="4" y="2"/>
                    </a:lnTo>
                    <a:lnTo>
                      <a:pt x="6" y="0"/>
                    </a:lnTo>
                    <a:lnTo>
                      <a:pt x="8" y="2"/>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321">
                <a:extLst>
                  <a:ext uri="{FF2B5EF4-FFF2-40B4-BE49-F238E27FC236}">
                    <a16:creationId xmlns:a16="http://schemas.microsoft.com/office/drawing/2014/main" id="{94E83086-74CA-41EB-9B5F-CCE8F580DEF9}"/>
                  </a:ext>
                </a:extLst>
              </p:cNvPr>
              <p:cNvSpPr>
                <a:spLocks/>
              </p:cNvSpPr>
              <p:nvPr/>
            </p:nvSpPr>
            <p:spPr bwMode="auto">
              <a:xfrm>
                <a:off x="8420551" y="2120157"/>
                <a:ext cx="11045" cy="12623"/>
              </a:xfrm>
              <a:custGeom>
                <a:avLst/>
                <a:gdLst>
                  <a:gd name="T0" fmla="*/ 0 w 4"/>
                  <a:gd name="T1" fmla="*/ 3 h 4"/>
                  <a:gd name="T2" fmla="*/ 1 w 4"/>
                  <a:gd name="T3" fmla="*/ 3 h 4"/>
                  <a:gd name="T4" fmla="*/ 1 w 4"/>
                  <a:gd name="T5" fmla="*/ 3 h 4"/>
                  <a:gd name="T6" fmla="*/ 1 w 4"/>
                  <a:gd name="T7" fmla="*/ 1 h 4"/>
                  <a:gd name="T8" fmla="*/ 3 w 4"/>
                  <a:gd name="T9" fmla="*/ 1 h 4"/>
                  <a:gd name="T10" fmla="*/ 4 w 4"/>
                  <a:gd name="T11" fmla="*/ 2 h 4"/>
                  <a:gd name="T12" fmla="*/ 3 w 4"/>
                  <a:gd name="T13" fmla="*/ 2 h 4"/>
                  <a:gd name="T14" fmla="*/ 3 w 4"/>
                  <a:gd name="T15" fmla="*/ 1 h 4"/>
                  <a:gd name="T16" fmla="*/ 2 w 4"/>
                  <a:gd name="T17" fmla="*/ 1 h 4"/>
                  <a:gd name="T18" fmla="*/ 2 w 4"/>
                  <a:gd name="T19" fmla="*/ 4 h 4"/>
                  <a:gd name="T20" fmla="*/ 1 w 4"/>
                  <a:gd name="T21" fmla="*/ 4 h 4"/>
                  <a:gd name="T22" fmla="*/ 0 w 4"/>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3"/>
                    </a:moveTo>
                    <a:cubicBezTo>
                      <a:pt x="0" y="3"/>
                      <a:pt x="1" y="3"/>
                      <a:pt x="1" y="3"/>
                    </a:cubicBezTo>
                    <a:cubicBezTo>
                      <a:pt x="1" y="4"/>
                      <a:pt x="1" y="4"/>
                      <a:pt x="1" y="3"/>
                    </a:cubicBezTo>
                    <a:cubicBezTo>
                      <a:pt x="2" y="3"/>
                      <a:pt x="1" y="2"/>
                      <a:pt x="1" y="1"/>
                    </a:cubicBezTo>
                    <a:cubicBezTo>
                      <a:pt x="2" y="0"/>
                      <a:pt x="3" y="0"/>
                      <a:pt x="3" y="1"/>
                    </a:cubicBezTo>
                    <a:cubicBezTo>
                      <a:pt x="4" y="1"/>
                      <a:pt x="4" y="2"/>
                      <a:pt x="4" y="2"/>
                    </a:cubicBezTo>
                    <a:cubicBezTo>
                      <a:pt x="3" y="2"/>
                      <a:pt x="3" y="2"/>
                      <a:pt x="3" y="2"/>
                    </a:cubicBezTo>
                    <a:cubicBezTo>
                      <a:pt x="3" y="2"/>
                      <a:pt x="3" y="2"/>
                      <a:pt x="3" y="1"/>
                    </a:cubicBezTo>
                    <a:cubicBezTo>
                      <a:pt x="3" y="1"/>
                      <a:pt x="2" y="1"/>
                      <a:pt x="2" y="1"/>
                    </a:cubicBezTo>
                    <a:cubicBezTo>
                      <a:pt x="2" y="2"/>
                      <a:pt x="3" y="3"/>
                      <a:pt x="2" y="4"/>
                    </a:cubicBezTo>
                    <a:cubicBezTo>
                      <a:pt x="2" y="4"/>
                      <a:pt x="1" y="4"/>
                      <a:pt x="1" y="4"/>
                    </a:cubicBezTo>
                    <a:cubicBezTo>
                      <a:pt x="0" y="3"/>
                      <a:pt x="0" y="3"/>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322">
                <a:extLst>
                  <a:ext uri="{FF2B5EF4-FFF2-40B4-BE49-F238E27FC236}">
                    <a16:creationId xmlns:a16="http://schemas.microsoft.com/office/drawing/2014/main" id="{8DF12998-5065-4AAC-8F19-9BB8DB31CDCF}"/>
                  </a:ext>
                </a:extLst>
              </p:cNvPr>
              <p:cNvSpPr>
                <a:spLocks/>
              </p:cNvSpPr>
              <p:nvPr/>
            </p:nvSpPr>
            <p:spPr bwMode="auto">
              <a:xfrm>
                <a:off x="8414239" y="2117002"/>
                <a:ext cx="9467" cy="12623"/>
              </a:xfrm>
              <a:custGeom>
                <a:avLst/>
                <a:gdLst>
                  <a:gd name="T0" fmla="*/ 2 w 6"/>
                  <a:gd name="T1" fmla="*/ 6 h 8"/>
                  <a:gd name="T2" fmla="*/ 4 w 6"/>
                  <a:gd name="T3" fmla="*/ 6 h 8"/>
                  <a:gd name="T4" fmla="*/ 4 w 6"/>
                  <a:gd name="T5" fmla="*/ 8 h 8"/>
                  <a:gd name="T6" fmla="*/ 0 w 6"/>
                  <a:gd name="T7" fmla="*/ 4 h 8"/>
                  <a:gd name="T8" fmla="*/ 0 w 6"/>
                  <a:gd name="T9" fmla="*/ 4 h 8"/>
                  <a:gd name="T10" fmla="*/ 2 w 6"/>
                  <a:gd name="T11" fmla="*/ 4 h 8"/>
                  <a:gd name="T12" fmla="*/ 6 w 6"/>
                  <a:gd name="T13" fmla="*/ 0 h 8"/>
                  <a:gd name="T14" fmla="*/ 6 w 6"/>
                  <a:gd name="T15" fmla="*/ 0 h 8"/>
                  <a:gd name="T16" fmla="*/ 2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6"/>
                    </a:moveTo>
                    <a:lnTo>
                      <a:pt x="4" y="6"/>
                    </a:lnTo>
                    <a:lnTo>
                      <a:pt x="4" y="8"/>
                    </a:lnTo>
                    <a:lnTo>
                      <a:pt x="0" y="4"/>
                    </a:lnTo>
                    <a:lnTo>
                      <a:pt x="0" y="4"/>
                    </a:lnTo>
                    <a:lnTo>
                      <a:pt x="2" y="4"/>
                    </a:lnTo>
                    <a:lnTo>
                      <a:pt x="6" y="0"/>
                    </a:lnTo>
                    <a:lnTo>
                      <a:pt x="6" y="0"/>
                    </a:ln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323">
                <a:extLst>
                  <a:ext uri="{FF2B5EF4-FFF2-40B4-BE49-F238E27FC236}">
                    <a16:creationId xmlns:a16="http://schemas.microsoft.com/office/drawing/2014/main" id="{5B45CFFA-4783-43C9-A7C3-1E40E9DD5C68}"/>
                  </a:ext>
                </a:extLst>
              </p:cNvPr>
              <p:cNvSpPr>
                <a:spLocks noEditPoints="1"/>
              </p:cNvSpPr>
              <p:nvPr/>
            </p:nvSpPr>
            <p:spPr bwMode="auto">
              <a:xfrm>
                <a:off x="8407928" y="2110690"/>
                <a:ext cx="12623" cy="12623"/>
              </a:xfrm>
              <a:custGeom>
                <a:avLst/>
                <a:gdLst>
                  <a:gd name="T0" fmla="*/ 1 w 4"/>
                  <a:gd name="T1" fmla="*/ 4 h 4"/>
                  <a:gd name="T2" fmla="*/ 1 w 4"/>
                  <a:gd name="T3" fmla="*/ 3 h 4"/>
                  <a:gd name="T4" fmla="*/ 0 w 4"/>
                  <a:gd name="T5" fmla="*/ 2 h 4"/>
                  <a:gd name="T6" fmla="*/ 1 w 4"/>
                  <a:gd name="T7" fmla="*/ 2 h 4"/>
                  <a:gd name="T8" fmla="*/ 1 w 4"/>
                  <a:gd name="T9" fmla="*/ 2 h 4"/>
                  <a:gd name="T10" fmla="*/ 1 w 4"/>
                  <a:gd name="T11" fmla="*/ 0 h 4"/>
                  <a:gd name="T12" fmla="*/ 2 w 4"/>
                  <a:gd name="T13" fmla="*/ 0 h 4"/>
                  <a:gd name="T14" fmla="*/ 2 w 4"/>
                  <a:gd name="T15" fmla="*/ 0 h 4"/>
                  <a:gd name="T16" fmla="*/ 2 w 4"/>
                  <a:gd name="T17" fmla="*/ 1 h 4"/>
                  <a:gd name="T18" fmla="*/ 2 w 4"/>
                  <a:gd name="T19" fmla="*/ 2 h 4"/>
                  <a:gd name="T20" fmla="*/ 2 w 4"/>
                  <a:gd name="T21" fmla="*/ 2 h 4"/>
                  <a:gd name="T22" fmla="*/ 3 w 4"/>
                  <a:gd name="T23" fmla="*/ 1 h 4"/>
                  <a:gd name="T24" fmla="*/ 4 w 4"/>
                  <a:gd name="T25" fmla="*/ 1 h 4"/>
                  <a:gd name="T26" fmla="*/ 1 w 4"/>
                  <a:gd name="T27" fmla="*/ 4 h 4"/>
                  <a:gd name="T28" fmla="*/ 2 w 4"/>
                  <a:gd name="T29" fmla="*/ 2 h 4"/>
                  <a:gd name="T30" fmla="*/ 2 w 4"/>
                  <a:gd name="T31" fmla="*/ 2 h 4"/>
                  <a:gd name="T32" fmla="*/ 1 w 4"/>
                  <a:gd name="T33" fmla="*/ 2 h 4"/>
                  <a:gd name="T34" fmla="*/ 1 w 4"/>
                  <a:gd name="T35" fmla="*/ 3 h 4"/>
                  <a:gd name="T36" fmla="*/ 1 w 4"/>
                  <a:gd name="T37" fmla="*/ 3 h 4"/>
                  <a:gd name="T38" fmla="*/ 2 w 4"/>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4">
                    <a:moveTo>
                      <a:pt x="1" y="4"/>
                    </a:moveTo>
                    <a:cubicBezTo>
                      <a:pt x="1" y="3"/>
                      <a:pt x="1" y="3"/>
                      <a:pt x="1" y="3"/>
                    </a:cubicBezTo>
                    <a:cubicBezTo>
                      <a:pt x="0" y="3"/>
                      <a:pt x="0" y="2"/>
                      <a:pt x="0" y="2"/>
                    </a:cubicBezTo>
                    <a:cubicBezTo>
                      <a:pt x="0" y="1"/>
                      <a:pt x="1" y="1"/>
                      <a:pt x="1" y="2"/>
                    </a:cubicBezTo>
                    <a:cubicBezTo>
                      <a:pt x="1" y="2"/>
                      <a:pt x="1" y="2"/>
                      <a:pt x="1" y="2"/>
                    </a:cubicBezTo>
                    <a:cubicBezTo>
                      <a:pt x="1" y="1"/>
                      <a:pt x="1" y="1"/>
                      <a:pt x="1" y="0"/>
                    </a:cubicBezTo>
                    <a:cubicBezTo>
                      <a:pt x="2" y="0"/>
                      <a:pt x="2" y="0"/>
                      <a:pt x="2" y="0"/>
                    </a:cubicBezTo>
                    <a:cubicBezTo>
                      <a:pt x="2" y="0"/>
                      <a:pt x="2" y="0"/>
                      <a:pt x="2" y="0"/>
                    </a:cubicBezTo>
                    <a:cubicBezTo>
                      <a:pt x="2" y="1"/>
                      <a:pt x="2" y="1"/>
                      <a:pt x="2" y="1"/>
                    </a:cubicBezTo>
                    <a:cubicBezTo>
                      <a:pt x="2" y="1"/>
                      <a:pt x="2" y="1"/>
                      <a:pt x="2" y="2"/>
                    </a:cubicBezTo>
                    <a:cubicBezTo>
                      <a:pt x="2" y="2"/>
                      <a:pt x="2" y="2"/>
                      <a:pt x="2" y="2"/>
                    </a:cubicBezTo>
                    <a:cubicBezTo>
                      <a:pt x="3" y="1"/>
                      <a:pt x="3" y="1"/>
                      <a:pt x="3" y="1"/>
                    </a:cubicBezTo>
                    <a:cubicBezTo>
                      <a:pt x="4" y="1"/>
                      <a:pt x="4" y="1"/>
                      <a:pt x="4" y="1"/>
                    </a:cubicBezTo>
                    <a:lnTo>
                      <a:pt x="1" y="4"/>
                    </a:lnTo>
                    <a:close/>
                    <a:moveTo>
                      <a:pt x="2" y="2"/>
                    </a:moveTo>
                    <a:cubicBezTo>
                      <a:pt x="2" y="2"/>
                      <a:pt x="2" y="2"/>
                      <a:pt x="2" y="2"/>
                    </a:cubicBezTo>
                    <a:cubicBezTo>
                      <a:pt x="1" y="2"/>
                      <a:pt x="1" y="2"/>
                      <a:pt x="1" y="2"/>
                    </a:cubicBezTo>
                    <a:cubicBezTo>
                      <a:pt x="0" y="3"/>
                      <a:pt x="1" y="3"/>
                      <a:pt x="1" y="3"/>
                    </a:cubicBezTo>
                    <a:cubicBezTo>
                      <a:pt x="1" y="3"/>
                      <a:pt x="1" y="3"/>
                      <a:pt x="1" y="3"/>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324">
                <a:extLst>
                  <a:ext uri="{FF2B5EF4-FFF2-40B4-BE49-F238E27FC236}">
                    <a16:creationId xmlns:a16="http://schemas.microsoft.com/office/drawing/2014/main" id="{299EDEC0-DE5F-427A-BB87-A7F5EAF92E95}"/>
                  </a:ext>
                </a:extLst>
              </p:cNvPr>
              <p:cNvSpPr>
                <a:spLocks/>
              </p:cNvSpPr>
              <p:nvPr/>
            </p:nvSpPr>
            <p:spPr bwMode="auto">
              <a:xfrm>
                <a:off x="8398461" y="2104379"/>
                <a:ext cx="12623" cy="12623"/>
              </a:xfrm>
              <a:custGeom>
                <a:avLst/>
                <a:gdLst>
                  <a:gd name="T0" fmla="*/ 4 w 8"/>
                  <a:gd name="T1" fmla="*/ 8 h 8"/>
                  <a:gd name="T2" fmla="*/ 0 w 8"/>
                  <a:gd name="T3" fmla="*/ 6 h 8"/>
                  <a:gd name="T4" fmla="*/ 2 w 8"/>
                  <a:gd name="T5" fmla="*/ 6 h 8"/>
                  <a:gd name="T6" fmla="*/ 4 w 8"/>
                  <a:gd name="T7" fmla="*/ 6 h 8"/>
                  <a:gd name="T8" fmla="*/ 4 w 8"/>
                  <a:gd name="T9" fmla="*/ 6 h 8"/>
                  <a:gd name="T10" fmla="*/ 2 w 8"/>
                  <a:gd name="T11" fmla="*/ 4 h 8"/>
                  <a:gd name="T12" fmla="*/ 2 w 8"/>
                  <a:gd name="T13" fmla="*/ 2 h 8"/>
                  <a:gd name="T14" fmla="*/ 6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2" y="6"/>
                    </a:lnTo>
                    <a:lnTo>
                      <a:pt x="4" y="6"/>
                    </a:lnTo>
                    <a:lnTo>
                      <a:pt x="4" y="6"/>
                    </a:lnTo>
                    <a:lnTo>
                      <a:pt x="2" y="4"/>
                    </a:lnTo>
                    <a:lnTo>
                      <a:pt x="2" y="2"/>
                    </a:lnTo>
                    <a:lnTo>
                      <a:pt x="6"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325">
                <a:extLst>
                  <a:ext uri="{FF2B5EF4-FFF2-40B4-BE49-F238E27FC236}">
                    <a16:creationId xmlns:a16="http://schemas.microsoft.com/office/drawing/2014/main" id="{F7E9E96A-89B9-44D1-9F15-B6DEAC2DE027}"/>
                  </a:ext>
                </a:extLst>
              </p:cNvPr>
              <p:cNvSpPr>
                <a:spLocks/>
              </p:cNvSpPr>
              <p:nvPr/>
            </p:nvSpPr>
            <p:spPr bwMode="auto">
              <a:xfrm>
                <a:off x="8388994" y="2098067"/>
                <a:ext cx="15778" cy="15778"/>
              </a:xfrm>
              <a:custGeom>
                <a:avLst/>
                <a:gdLst>
                  <a:gd name="T0" fmla="*/ 6 w 10"/>
                  <a:gd name="T1" fmla="*/ 10 h 10"/>
                  <a:gd name="T2" fmla="*/ 4 w 10"/>
                  <a:gd name="T3" fmla="*/ 8 h 10"/>
                  <a:gd name="T4" fmla="*/ 4 w 10"/>
                  <a:gd name="T5" fmla="*/ 2 h 10"/>
                  <a:gd name="T6" fmla="*/ 4 w 10"/>
                  <a:gd name="T7" fmla="*/ 2 h 10"/>
                  <a:gd name="T8" fmla="*/ 2 w 10"/>
                  <a:gd name="T9" fmla="*/ 8 h 10"/>
                  <a:gd name="T10" fmla="*/ 0 w 10"/>
                  <a:gd name="T11" fmla="*/ 6 h 10"/>
                  <a:gd name="T12" fmla="*/ 4 w 10"/>
                  <a:gd name="T13" fmla="*/ 0 h 10"/>
                  <a:gd name="T14" fmla="*/ 6 w 10"/>
                  <a:gd name="T15" fmla="*/ 2 h 10"/>
                  <a:gd name="T16" fmla="*/ 6 w 10"/>
                  <a:gd name="T17" fmla="*/ 8 h 10"/>
                  <a:gd name="T18" fmla="*/ 6 w 10"/>
                  <a:gd name="T19" fmla="*/ 8 h 10"/>
                  <a:gd name="T20" fmla="*/ 8 w 10"/>
                  <a:gd name="T21" fmla="*/ 2 h 10"/>
                  <a:gd name="T22" fmla="*/ 10 w 10"/>
                  <a:gd name="T23" fmla="*/ 4 h 10"/>
                  <a:gd name="T24" fmla="*/ 6 w 10"/>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6" y="10"/>
                    </a:moveTo>
                    <a:lnTo>
                      <a:pt x="4" y="8"/>
                    </a:lnTo>
                    <a:lnTo>
                      <a:pt x="4" y="2"/>
                    </a:lnTo>
                    <a:lnTo>
                      <a:pt x="4" y="2"/>
                    </a:lnTo>
                    <a:lnTo>
                      <a:pt x="2" y="8"/>
                    </a:lnTo>
                    <a:lnTo>
                      <a:pt x="0" y="6"/>
                    </a:lnTo>
                    <a:lnTo>
                      <a:pt x="4" y="0"/>
                    </a:lnTo>
                    <a:lnTo>
                      <a:pt x="6" y="2"/>
                    </a:lnTo>
                    <a:lnTo>
                      <a:pt x="6" y="8"/>
                    </a:lnTo>
                    <a:lnTo>
                      <a:pt x="6" y="8"/>
                    </a:lnTo>
                    <a:lnTo>
                      <a:pt x="8" y="2"/>
                    </a:lnTo>
                    <a:lnTo>
                      <a:pt x="10" y="4"/>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326">
                <a:extLst>
                  <a:ext uri="{FF2B5EF4-FFF2-40B4-BE49-F238E27FC236}">
                    <a16:creationId xmlns:a16="http://schemas.microsoft.com/office/drawing/2014/main" id="{28264D79-7D0E-4D83-BDBF-00D0A311A0C3}"/>
                  </a:ext>
                </a:extLst>
              </p:cNvPr>
              <p:cNvSpPr>
                <a:spLocks/>
              </p:cNvSpPr>
              <p:nvPr/>
            </p:nvSpPr>
            <p:spPr bwMode="auto">
              <a:xfrm>
                <a:off x="8382683" y="2094912"/>
                <a:ext cx="9467" cy="12623"/>
              </a:xfrm>
              <a:custGeom>
                <a:avLst/>
                <a:gdLst>
                  <a:gd name="T0" fmla="*/ 1 w 3"/>
                  <a:gd name="T1" fmla="*/ 0 h 4"/>
                  <a:gd name="T2" fmla="*/ 2 w 3"/>
                  <a:gd name="T3" fmla="*/ 0 h 4"/>
                  <a:gd name="T4" fmla="*/ 3 w 3"/>
                  <a:gd name="T5" fmla="*/ 3 h 4"/>
                  <a:gd name="T6" fmla="*/ 1 w 3"/>
                  <a:gd name="T7" fmla="*/ 4 h 4"/>
                  <a:gd name="T8" fmla="*/ 0 w 3"/>
                  <a:gd name="T9" fmla="*/ 2 h 4"/>
                  <a:gd name="T10" fmla="*/ 0 w 3"/>
                  <a:gd name="T11" fmla="*/ 2 h 4"/>
                  <a:gd name="T12" fmla="*/ 1 w 3"/>
                  <a:gd name="T13" fmla="*/ 3 h 4"/>
                  <a:gd name="T14" fmla="*/ 2 w 3"/>
                  <a:gd name="T15" fmla="*/ 2 h 4"/>
                  <a:gd name="T16" fmla="*/ 2 w 3"/>
                  <a:gd name="T17" fmla="*/ 0 h 4"/>
                  <a:gd name="T18" fmla="*/ 1 w 3"/>
                  <a:gd name="T19" fmla="*/ 0 h 4"/>
                  <a:gd name="T20" fmla="*/ 1 w 3"/>
                  <a:gd name="T21" fmla="*/ 2 h 4"/>
                  <a:gd name="T22" fmla="*/ 1 w 3"/>
                  <a:gd name="T23" fmla="*/ 2 h 4"/>
                  <a:gd name="T24" fmla="*/ 1 w 3"/>
                  <a:gd name="T25" fmla="*/ 2 h 4"/>
                  <a:gd name="T26" fmla="*/ 0 w 3"/>
                  <a:gd name="T27" fmla="*/ 2 h 4"/>
                  <a:gd name="T28" fmla="*/ 1 w 3"/>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1" y="0"/>
                    </a:moveTo>
                    <a:cubicBezTo>
                      <a:pt x="1" y="0"/>
                      <a:pt x="2" y="0"/>
                      <a:pt x="2" y="0"/>
                    </a:cubicBezTo>
                    <a:cubicBezTo>
                      <a:pt x="3" y="1"/>
                      <a:pt x="3" y="2"/>
                      <a:pt x="3" y="3"/>
                    </a:cubicBezTo>
                    <a:cubicBezTo>
                      <a:pt x="2" y="4"/>
                      <a:pt x="2" y="4"/>
                      <a:pt x="1" y="4"/>
                    </a:cubicBezTo>
                    <a:cubicBezTo>
                      <a:pt x="0" y="3"/>
                      <a:pt x="0" y="3"/>
                      <a:pt x="0" y="2"/>
                    </a:cubicBezTo>
                    <a:cubicBezTo>
                      <a:pt x="0" y="2"/>
                      <a:pt x="0" y="2"/>
                      <a:pt x="0" y="2"/>
                    </a:cubicBezTo>
                    <a:cubicBezTo>
                      <a:pt x="0" y="3"/>
                      <a:pt x="0" y="3"/>
                      <a:pt x="1" y="3"/>
                    </a:cubicBezTo>
                    <a:cubicBezTo>
                      <a:pt x="1" y="4"/>
                      <a:pt x="2" y="3"/>
                      <a:pt x="2" y="2"/>
                    </a:cubicBezTo>
                    <a:cubicBezTo>
                      <a:pt x="2" y="2"/>
                      <a:pt x="2" y="1"/>
                      <a:pt x="2" y="0"/>
                    </a:cubicBezTo>
                    <a:cubicBezTo>
                      <a:pt x="2" y="0"/>
                      <a:pt x="1" y="0"/>
                      <a:pt x="1" y="0"/>
                    </a:cubicBezTo>
                    <a:cubicBezTo>
                      <a:pt x="1" y="2"/>
                      <a:pt x="1" y="2"/>
                      <a:pt x="1" y="2"/>
                    </a:cubicBezTo>
                    <a:cubicBezTo>
                      <a:pt x="1" y="2"/>
                      <a:pt x="1" y="2"/>
                      <a:pt x="1" y="2"/>
                    </a:cubicBezTo>
                    <a:cubicBezTo>
                      <a:pt x="1" y="2"/>
                      <a:pt x="1" y="2"/>
                      <a:pt x="1" y="2"/>
                    </a:cubicBezTo>
                    <a:cubicBezTo>
                      <a:pt x="0" y="2"/>
                      <a:pt x="0" y="2"/>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327">
                <a:extLst>
                  <a:ext uri="{FF2B5EF4-FFF2-40B4-BE49-F238E27FC236}">
                    <a16:creationId xmlns:a16="http://schemas.microsoft.com/office/drawing/2014/main" id="{D56E32D6-C2B5-4291-91F1-AFD7ECB2B1C2}"/>
                  </a:ext>
                </a:extLst>
              </p:cNvPr>
              <p:cNvSpPr>
                <a:spLocks/>
              </p:cNvSpPr>
              <p:nvPr/>
            </p:nvSpPr>
            <p:spPr bwMode="auto">
              <a:xfrm>
                <a:off x="8373215" y="2091756"/>
                <a:ext cx="9467" cy="12623"/>
              </a:xfrm>
              <a:custGeom>
                <a:avLst/>
                <a:gdLst>
                  <a:gd name="T0" fmla="*/ 4 w 6"/>
                  <a:gd name="T1" fmla="*/ 6 h 8"/>
                  <a:gd name="T2" fmla="*/ 4 w 6"/>
                  <a:gd name="T3" fmla="*/ 8 h 8"/>
                  <a:gd name="T4" fmla="*/ 4 w 6"/>
                  <a:gd name="T5" fmla="*/ 8 h 8"/>
                  <a:gd name="T6" fmla="*/ 0 w 6"/>
                  <a:gd name="T7" fmla="*/ 6 h 8"/>
                  <a:gd name="T8" fmla="*/ 0 w 6"/>
                  <a:gd name="T9" fmla="*/ 6 h 8"/>
                  <a:gd name="T10" fmla="*/ 2 w 6"/>
                  <a:gd name="T11" fmla="*/ 6 h 8"/>
                  <a:gd name="T12" fmla="*/ 4 w 6"/>
                  <a:gd name="T13" fmla="*/ 0 h 8"/>
                  <a:gd name="T14" fmla="*/ 6 w 6"/>
                  <a:gd name="T15" fmla="*/ 0 h 8"/>
                  <a:gd name="T16" fmla="*/ 4 w 6"/>
                  <a:gd name="T1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6"/>
                    </a:moveTo>
                    <a:lnTo>
                      <a:pt x="4" y="8"/>
                    </a:lnTo>
                    <a:lnTo>
                      <a:pt x="4" y="8"/>
                    </a:lnTo>
                    <a:lnTo>
                      <a:pt x="0" y="6"/>
                    </a:lnTo>
                    <a:lnTo>
                      <a:pt x="0" y="6"/>
                    </a:lnTo>
                    <a:lnTo>
                      <a:pt x="2" y="6"/>
                    </a:lnTo>
                    <a:lnTo>
                      <a:pt x="4" y="0"/>
                    </a:lnTo>
                    <a:lnTo>
                      <a:pt x="6" y="0"/>
                    </a:ln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328">
                <a:extLst>
                  <a:ext uri="{FF2B5EF4-FFF2-40B4-BE49-F238E27FC236}">
                    <a16:creationId xmlns:a16="http://schemas.microsoft.com/office/drawing/2014/main" id="{2B3C3472-6F15-4933-B5F1-7752F0626BC2}"/>
                  </a:ext>
                </a:extLst>
              </p:cNvPr>
              <p:cNvSpPr>
                <a:spLocks/>
              </p:cNvSpPr>
              <p:nvPr/>
            </p:nvSpPr>
            <p:spPr bwMode="auto">
              <a:xfrm>
                <a:off x="8363748" y="2090178"/>
                <a:ext cx="12623" cy="11045"/>
              </a:xfrm>
              <a:custGeom>
                <a:avLst/>
                <a:gdLst>
                  <a:gd name="T0" fmla="*/ 6 w 8"/>
                  <a:gd name="T1" fmla="*/ 7 h 7"/>
                  <a:gd name="T2" fmla="*/ 4 w 8"/>
                  <a:gd name="T3" fmla="*/ 7 h 7"/>
                  <a:gd name="T4" fmla="*/ 4 w 8"/>
                  <a:gd name="T5" fmla="*/ 3 h 7"/>
                  <a:gd name="T6" fmla="*/ 2 w 8"/>
                  <a:gd name="T7" fmla="*/ 3 h 7"/>
                  <a:gd name="T8" fmla="*/ 2 w 8"/>
                  <a:gd name="T9" fmla="*/ 7 h 7"/>
                  <a:gd name="T10" fmla="*/ 0 w 8"/>
                  <a:gd name="T11" fmla="*/ 5 h 7"/>
                  <a:gd name="T12" fmla="*/ 2 w 8"/>
                  <a:gd name="T13" fmla="*/ 0 h 7"/>
                  <a:gd name="T14" fmla="*/ 4 w 8"/>
                  <a:gd name="T15" fmla="*/ 0 h 7"/>
                  <a:gd name="T16" fmla="*/ 2 w 8"/>
                  <a:gd name="T17" fmla="*/ 3 h 7"/>
                  <a:gd name="T18" fmla="*/ 4 w 8"/>
                  <a:gd name="T19" fmla="*/ 3 h 7"/>
                  <a:gd name="T20" fmla="*/ 6 w 8"/>
                  <a:gd name="T21" fmla="*/ 0 h 7"/>
                  <a:gd name="T22" fmla="*/ 8 w 8"/>
                  <a:gd name="T23" fmla="*/ 1 h 7"/>
                  <a:gd name="T24" fmla="*/ 6 w 8"/>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6" y="7"/>
                    </a:moveTo>
                    <a:lnTo>
                      <a:pt x="4" y="7"/>
                    </a:lnTo>
                    <a:lnTo>
                      <a:pt x="4" y="3"/>
                    </a:lnTo>
                    <a:lnTo>
                      <a:pt x="2" y="3"/>
                    </a:lnTo>
                    <a:lnTo>
                      <a:pt x="2" y="7"/>
                    </a:lnTo>
                    <a:lnTo>
                      <a:pt x="0" y="5"/>
                    </a:lnTo>
                    <a:lnTo>
                      <a:pt x="2" y="0"/>
                    </a:lnTo>
                    <a:lnTo>
                      <a:pt x="4" y="0"/>
                    </a:lnTo>
                    <a:lnTo>
                      <a:pt x="2" y="3"/>
                    </a:lnTo>
                    <a:lnTo>
                      <a:pt x="4" y="3"/>
                    </a:lnTo>
                    <a:lnTo>
                      <a:pt x="6" y="0"/>
                    </a:lnTo>
                    <a:lnTo>
                      <a:pt x="8" y="1"/>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Line 329">
                <a:extLst>
                  <a:ext uri="{FF2B5EF4-FFF2-40B4-BE49-F238E27FC236}">
                    <a16:creationId xmlns:a16="http://schemas.microsoft.com/office/drawing/2014/main" id="{A18778C4-2AEB-4818-A7B1-4CF761BB6DB9}"/>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Line 330">
                <a:extLst>
                  <a:ext uri="{FF2B5EF4-FFF2-40B4-BE49-F238E27FC236}">
                    <a16:creationId xmlns:a16="http://schemas.microsoft.com/office/drawing/2014/main" id="{4E943EEB-3C05-41D9-A994-03D2C2CA9901}"/>
                  </a:ext>
                </a:extLst>
              </p:cNvPr>
              <p:cNvSpPr>
                <a:spLocks noChangeShapeType="1"/>
              </p:cNvSpPr>
              <p:nvPr/>
            </p:nvSpPr>
            <p:spPr bwMode="auto">
              <a:xfrm>
                <a:off x="8354281" y="221640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331">
                <a:extLst>
                  <a:ext uri="{FF2B5EF4-FFF2-40B4-BE49-F238E27FC236}">
                    <a16:creationId xmlns:a16="http://schemas.microsoft.com/office/drawing/2014/main" id="{A1F65C1C-7468-445F-B2D1-8F0788F26D4A}"/>
                  </a:ext>
                </a:extLst>
              </p:cNvPr>
              <p:cNvSpPr>
                <a:spLocks/>
              </p:cNvSpPr>
              <p:nvPr/>
            </p:nvSpPr>
            <p:spPr bwMode="auto">
              <a:xfrm>
                <a:off x="8311680" y="2331588"/>
                <a:ext cx="6311" cy="0"/>
              </a:xfrm>
              <a:custGeom>
                <a:avLst/>
                <a:gdLst>
                  <a:gd name="T0" fmla="*/ 2 w 2"/>
                  <a:gd name="T1" fmla="*/ 1 w 2"/>
                  <a:gd name="T2" fmla="*/ 0 w 2"/>
                </a:gdLst>
                <a:ahLst/>
                <a:cxnLst>
                  <a:cxn ang="0">
                    <a:pos x="T0" y="0"/>
                  </a:cxn>
                  <a:cxn ang="0">
                    <a:pos x="T1" y="0"/>
                  </a:cxn>
                  <a:cxn ang="0">
                    <a:pos x="T2" y="0"/>
                  </a:cxn>
                </a:cxnLst>
                <a:rect l="0" t="0" r="r" b="b"/>
                <a:pathLst>
                  <a:path w="2">
                    <a:moveTo>
                      <a:pt x="2" y="0"/>
                    </a:moveTo>
                    <a:cubicBezTo>
                      <a:pt x="2" y="0"/>
                      <a:pt x="1" y="0"/>
                      <a:pt x="1" y="0"/>
                    </a:cubicBezTo>
                    <a:cubicBezTo>
                      <a:pt x="1" y="0"/>
                      <a:pt x="1"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Line 332">
                <a:extLst>
                  <a:ext uri="{FF2B5EF4-FFF2-40B4-BE49-F238E27FC236}">
                    <a16:creationId xmlns:a16="http://schemas.microsoft.com/office/drawing/2014/main" id="{1B0FC020-C188-430F-BA27-DCF4D0850A2F}"/>
                  </a:ext>
                </a:extLst>
              </p:cNvPr>
              <p:cNvSpPr>
                <a:spLocks noChangeShapeType="1"/>
              </p:cNvSpPr>
              <p:nvPr/>
            </p:nvSpPr>
            <p:spPr bwMode="auto">
              <a:xfrm flipH="1">
                <a:off x="8314836" y="233158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333">
                <a:extLst>
                  <a:ext uri="{FF2B5EF4-FFF2-40B4-BE49-F238E27FC236}">
                    <a16:creationId xmlns:a16="http://schemas.microsoft.com/office/drawing/2014/main" id="{D4F2800E-A6F9-4719-BEBB-0CEEDB533A43}"/>
                  </a:ext>
                </a:extLst>
              </p:cNvPr>
              <p:cNvSpPr>
                <a:spLocks/>
              </p:cNvSpPr>
              <p:nvPr/>
            </p:nvSpPr>
            <p:spPr bwMode="auto">
              <a:xfrm>
                <a:off x="8314836" y="2331588"/>
                <a:ext cx="3156" cy="6311"/>
              </a:xfrm>
              <a:custGeom>
                <a:avLst/>
                <a:gdLst>
                  <a:gd name="T0" fmla="*/ 1 w 1"/>
                  <a:gd name="T1" fmla="*/ 0 h 2"/>
                  <a:gd name="T2" fmla="*/ 1 w 1"/>
                  <a:gd name="T3" fmla="*/ 1 h 2"/>
                  <a:gd name="T4" fmla="*/ 0 w 1"/>
                  <a:gd name="T5" fmla="*/ 2 h 2"/>
                </a:gdLst>
                <a:ahLst/>
                <a:cxnLst>
                  <a:cxn ang="0">
                    <a:pos x="T0" y="T1"/>
                  </a:cxn>
                  <a:cxn ang="0">
                    <a:pos x="T2" y="T3"/>
                  </a:cxn>
                  <a:cxn ang="0">
                    <a:pos x="T4" y="T5"/>
                  </a:cxn>
                </a:cxnLst>
                <a:rect l="0" t="0" r="r" b="b"/>
                <a:pathLst>
                  <a:path w="1" h="2">
                    <a:moveTo>
                      <a:pt x="1" y="0"/>
                    </a:moveTo>
                    <a:cubicBezTo>
                      <a:pt x="1" y="1"/>
                      <a:pt x="1" y="1"/>
                      <a:pt x="1" y="1"/>
                    </a:cubicBezTo>
                    <a:cubicBezTo>
                      <a:pt x="1"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Line 334">
                <a:extLst>
                  <a:ext uri="{FF2B5EF4-FFF2-40B4-BE49-F238E27FC236}">
                    <a16:creationId xmlns:a16="http://schemas.microsoft.com/office/drawing/2014/main" id="{36EF19ED-77A5-4BBE-BE8F-6E27D15CA73F}"/>
                  </a:ext>
                </a:extLst>
              </p:cNvPr>
              <p:cNvSpPr>
                <a:spLocks noChangeShapeType="1"/>
              </p:cNvSpPr>
              <p:nvPr/>
            </p:nvSpPr>
            <p:spPr bwMode="auto">
              <a:xfrm flipH="1">
                <a:off x="8317991" y="2337900"/>
                <a:ext cx="3156" cy="0"/>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1" name="Freeform 335">
                <a:extLst>
                  <a:ext uri="{FF2B5EF4-FFF2-40B4-BE49-F238E27FC236}">
                    <a16:creationId xmlns:a16="http://schemas.microsoft.com/office/drawing/2014/main" id="{A3E2D152-6FB5-45D0-999B-F465370573ED}"/>
                  </a:ext>
                </a:extLst>
              </p:cNvPr>
              <p:cNvSpPr>
                <a:spLocks/>
              </p:cNvSpPr>
              <p:nvPr/>
            </p:nvSpPr>
            <p:spPr bwMode="auto">
              <a:xfrm>
                <a:off x="8317991" y="233474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0" y="1"/>
                      <a:pt x="0"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Freeform 336">
                <a:extLst>
                  <a:ext uri="{FF2B5EF4-FFF2-40B4-BE49-F238E27FC236}">
                    <a16:creationId xmlns:a16="http://schemas.microsoft.com/office/drawing/2014/main" id="{9DBB2F70-494F-4C06-903A-CD5293CA10F1}"/>
                  </a:ext>
                </a:extLst>
              </p:cNvPr>
              <p:cNvSpPr>
                <a:spLocks/>
              </p:cNvSpPr>
              <p:nvPr/>
            </p:nvSpPr>
            <p:spPr bwMode="auto">
              <a:xfrm>
                <a:off x="8321147" y="2337900"/>
                <a:ext cx="1578"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3" name="Freeform 337">
                <a:extLst>
                  <a:ext uri="{FF2B5EF4-FFF2-40B4-BE49-F238E27FC236}">
                    <a16:creationId xmlns:a16="http://schemas.microsoft.com/office/drawing/2014/main" id="{EC3D854F-3555-4084-B3AD-3CC5AE3725CF}"/>
                  </a:ext>
                </a:extLst>
              </p:cNvPr>
              <p:cNvSpPr>
                <a:spLocks/>
              </p:cNvSpPr>
              <p:nvPr/>
            </p:nvSpPr>
            <p:spPr bwMode="auto">
              <a:xfrm>
                <a:off x="8223321" y="2232184"/>
                <a:ext cx="3156" cy="0"/>
              </a:xfrm>
              <a:custGeom>
                <a:avLst/>
                <a:gdLst>
                  <a:gd name="T0" fmla="*/ 1 w 1"/>
                  <a:gd name="T1" fmla="*/ 0 w 1"/>
                </a:gdLst>
                <a:ahLst/>
                <a:cxnLst>
                  <a:cxn ang="0">
                    <a:pos x="T0" y="0"/>
                  </a:cxn>
                  <a:cxn ang="0">
                    <a:pos x="T1" y="0"/>
                  </a:cxn>
                </a:cxnLst>
                <a:rect l="0" t="0" r="r" b="b"/>
                <a:pathLst>
                  <a:path w="1">
                    <a:moveTo>
                      <a:pt x="1" y="0"/>
                    </a:moveTo>
                    <a:cubicBezTo>
                      <a:pt x="1"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4" name="Freeform 338">
                <a:extLst>
                  <a:ext uri="{FF2B5EF4-FFF2-40B4-BE49-F238E27FC236}">
                    <a16:creationId xmlns:a16="http://schemas.microsoft.com/office/drawing/2014/main" id="{33D8952B-7152-4049-9766-F8D48D4A0392}"/>
                  </a:ext>
                </a:extLst>
              </p:cNvPr>
              <p:cNvSpPr>
                <a:spLocks/>
              </p:cNvSpPr>
              <p:nvPr/>
            </p:nvSpPr>
            <p:spPr bwMode="auto">
              <a:xfrm>
                <a:off x="8226476" y="2232184"/>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5" name="Freeform 339">
                <a:extLst>
                  <a:ext uri="{FF2B5EF4-FFF2-40B4-BE49-F238E27FC236}">
                    <a16:creationId xmlns:a16="http://schemas.microsoft.com/office/drawing/2014/main" id="{0D449399-16F8-4112-86BD-FECDE2FEE33A}"/>
                  </a:ext>
                </a:extLst>
              </p:cNvPr>
              <p:cNvSpPr>
                <a:spLocks/>
              </p:cNvSpPr>
              <p:nvPr/>
            </p:nvSpPr>
            <p:spPr bwMode="auto">
              <a:xfrm>
                <a:off x="8226476" y="2235339"/>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1" y="0"/>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6" name="Freeform 340">
                <a:extLst>
                  <a:ext uri="{FF2B5EF4-FFF2-40B4-BE49-F238E27FC236}">
                    <a16:creationId xmlns:a16="http://schemas.microsoft.com/office/drawing/2014/main" id="{489BA660-0EF8-475F-9728-FE57AB16B91E}"/>
                  </a:ext>
                </a:extLst>
              </p:cNvPr>
              <p:cNvSpPr>
                <a:spLocks/>
              </p:cNvSpPr>
              <p:nvPr/>
            </p:nvSpPr>
            <p:spPr bwMode="auto">
              <a:xfrm>
                <a:off x="8229632" y="2235339"/>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7" name="Freeform 341">
                <a:extLst>
                  <a:ext uri="{FF2B5EF4-FFF2-40B4-BE49-F238E27FC236}">
                    <a16:creationId xmlns:a16="http://schemas.microsoft.com/office/drawing/2014/main" id="{9FD76159-B647-4A06-AFE0-F4D7F527EB42}"/>
                  </a:ext>
                </a:extLst>
              </p:cNvPr>
              <p:cNvSpPr>
                <a:spLocks/>
              </p:cNvSpPr>
              <p:nvPr/>
            </p:nvSpPr>
            <p:spPr bwMode="auto">
              <a:xfrm>
                <a:off x="8229632" y="2238495"/>
                <a:ext cx="6311" cy="3156"/>
              </a:xfrm>
              <a:custGeom>
                <a:avLst/>
                <a:gdLst>
                  <a:gd name="T0" fmla="*/ 2 w 2"/>
                  <a:gd name="T1" fmla="*/ 0 h 1"/>
                  <a:gd name="T2" fmla="*/ 1 w 2"/>
                  <a:gd name="T3" fmla="*/ 0 h 1"/>
                  <a:gd name="T4" fmla="*/ 0 w 2"/>
                  <a:gd name="T5" fmla="*/ 1 h 1"/>
                </a:gdLst>
                <a:ahLst/>
                <a:cxnLst>
                  <a:cxn ang="0">
                    <a:pos x="T0" y="T1"/>
                  </a:cxn>
                  <a:cxn ang="0">
                    <a:pos x="T2" y="T3"/>
                  </a:cxn>
                  <a:cxn ang="0">
                    <a:pos x="T4" y="T5"/>
                  </a:cxn>
                </a:cxnLst>
                <a:rect l="0" t="0" r="r" b="b"/>
                <a:pathLst>
                  <a:path w="2" h="1">
                    <a:moveTo>
                      <a:pt x="2" y="0"/>
                    </a:moveTo>
                    <a:cubicBezTo>
                      <a:pt x="2" y="0"/>
                      <a:pt x="1" y="0"/>
                      <a:pt x="1" y="0"/>
                    </a:cubicBezTo>
                    <a:cubicBezTo>
                      <a:pt x="1"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8" name="Freeform 342">
                <a:extLst>
                  <a:ext uri="{FF2B5EF4-FFF2-40B4-BE49-F238E27FC236}">
                    <a16:creationId xmlns:a16="http://schemas.microsoft.com/office/drawing/2014/main" id="{027D2949-BB22-4E95-976E-59B2503B930D}"/>
                  </a:ext>
                </a:extLst>
              </p:cNvPr>
              <p:cNvSpPr>
                <a:spLocks/>
              </p:cNvSpPr>
              <p:nvPr/>
            </p:nvSpPr>
            <p:spPr bwMode="auto">
              <a:xfrm>
                <a:off x="8232788" y="2238495"/>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9" name="Freeform 343">
                <a:extLst>
                  <a:ext uri="{FF2B5EF4-FFF2-40B4-BE49-F238E27FC236}">
                    <a16:creationId xmlns:a16="http://schemas.microsoft.com/office/drawing/2014/main" id="{792656F6-0501-4C09-B6AA-40F67CFE8DB5}"/>
                  </a:ext>
                </a:extLst>
              </p:cNvPr>
              <p:cNvSpPr>
                <a:spLocks/>
              </p:cNvSpPr>
              <p:nvPr/>
            </p:nvSpPr>
            <p:spPr bwMode="auto">
              <a:xfrm>
                <a:off x="8311680" y="2322121"/>
                <a:ext cx="17357" cy="15778"/>
              </a:xfrm>
              <a:custGeom>
                <a:avLst/>
                <a:gdLst>
                  <a:gd name="T0" fmla="*/ 6 w 6"/>
                  <a:gd name="T1" fmla="*/ 1 h 5"/>
                  <a:gd name="T2" fmla="*/ 5 w 6"/>
                  <a:gd name="T3" fmla="*/ 4 h 5"/>
                  <a:gd name="T4" fmla="*/ 4 w 6"/>
                  <a:gd name="T5" fmla="*/ 5 h 5"/>
                  <a:gd name="T6" fmla="*/ 0 w 6"/>
                  <a:gd name="T7" fmla="*/ 1 h 5"/>
                  <a:gd name="T8" fmla="*/ 5 w 6"/>
                  <a:gd name="T9" fmla="*/ 0 h 5"/>
                  <a:gd name="T10" fmla="*/ 6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6" y="1"/>
                    </a:moveTo>
                    <a:cubicBezTo>
                      <a:pt x="6" y="2"/>
                      <a:pt x="6" y="3"/>
                      <a:pt x="5" y="4"/>
                    </a:cubicBezTo>
                    <a:cubicBezTo>
                      <a:pt x="4" y="5"/>
                      <a:pt x="4" y="5"/>
                      <a:pt x="4" y="5"/>
                    </a:cubicBezTo>
                    <a:cubicBezTo>
                      <a:pt x="0" y="1"/>
                      <a:pt x="0" y="1"/>
                      <a:pt x="0" y="1"/>
                    </a:cubicBezTo>
                    <a:cubicBezTo>
                      <a:pt x="5" y="0"/>
                      <a:pt x="5" y="0"/>
                      <a:pt x="5" y="0"/>
                    </a:cubicBezTo>
                    <a:lnTo>
                      <a:pt x="6"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0" name="Freeform 344">
                <a:extLst>
                  <a:ext uri="{FF2B5EF4-FFF2-40B4-BE49-F238E27FC236}">
                    <a16:creationId xmlns:a16="http://schemas.microsoft.com/office/drawing/2014/main" id="{4D692247-492E-48C8-A101-5A78E27DF17B}"/>
                  </a:ext>
                </a:extLst>
              </p:cNvPr>
              <p:cNvSpPr>
                <a:spLocks/>
              </p:cNvSpPr>
              <p:nvPr/>
            </p:nvSpPr>
            <p:spPr bwMode="auto">
              <a:xfrm>
                <a:off x="8289590" y="2307920"/>
                <a:ext cx="36291" cy="26824"/>
              </a:xfrm>
              <a:custGeom>
                <a:avLst/>
                <a:gdLst>
                  <a:gd name="T0" fmla="*/ 2 w 12"/>
                  <a:gd name="T1" fmla="*/ 8 h 9"/>
                  <a:gd name="T2" fmla="*/ 12 w 12"/>
                  <a:gd name="T3" fmla="*/ 6 h 9"/>
                  <a:gd name="T4" fmla="*/ 7 w 12"/>
                  <a:gd name="T5" fmla="*/ 0 h 9"/>
                  <a:gd name="T6" fmla="*/ 0 w 12"/>
                  <a:gd name="T7" fmla="*/ 2 h 9"/>
                  <a:gd name="T8" fmla="*/ 2 w 12"/>
                  <a:gd name="T9" fmla="*/ 8 h 9"/>
                </a:gdLst>
                <a:ahLst/>
                <a:cxnLst>
                  <a:cxn ang="0">
                    <a:pos x="T0" y="T1"/>
                  </a:cxn>
                  <a:cxn ang="0">
                    <a:pos x="T2" y="T3"/>
                  </a:cxn>
                  <a:cxn ang="0">
                    <a:pos x="T4" y="T5"/>
                  </a:cxn>
                  <a:cxn ang="0">
                    <a:pos x="T6" y="T7"/>
                  </a:cxn>
                  <a:cxn ang="0">
                    <a:pos x="T8" y="T9"/>
                  </a:cxn>
                </a:cxnLst>
                <a:rect l="0" t="0" r="r" b="b"/>
                <a:pathLst>
                  <a:path w="12" h="9">
                    <a:moveTo>
                      <a:pt x="2" y="8"/>
                    </a:moveTo>
                    <a:cubicBezTo>
                      <a:pt x="3" y="9"/>
                      <a:pt x="11" y="4"/>
                      <a:pt x="12" y="6"/>
                    </a:cubicBezTo>
                    <a:cubicBezTo>
                      <a:pt x="7" y="0"/>
                      <a:pt x="7" y="0"/>
                      <a:pt x="7" y="0"/>
                    </a:cubicBezTo>
                    <a:cubicBezTo>
                      <a:pt x="7" y="0"/>
                      <a:pt x="1" y="2"/>
                      <a:pt x="0" y="2"/>
                    </a:cubicBezTo>
                    <a:lnTo>
                      <a:pt x="2"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1" name="Freeform 345">
                <a:extLst>
                  <a:ext uri="{FF2B5EF4-FFF2-40B4-BE49-F238E27FC236}">
                    <a16:creationId xmlns:a16="http://schemas.microsoft.com/office/drawing/2014/main" id="{AA5B60FD-DD81-4F82-8617-8FEC6E824DBA}"/>
                  </a:ext>
                </a:extLst>
              </p:cNvPr>
              <p:cNvSpPr>
                <a:spLocks/>
              </p:cNvSpPr>
              <p:nvPr/>
            </p:nvSpPr>
            <p:spPr bwMode="auto">
              <a:xfrm>
                <a:off x="8226476" y="2222717"/>
                <a:ext cx="15778" cy="22090"/>
              </a:xfrm>
              <a:custGeom>
                <a:avLst/>
                <a:gdLst>
                  <a:gd name="T0" fmla="*/ 4 w 5"/>
                  <a:gd name="T1" fmla="*/ 1 h 7"/>
                  <a:gd name="T2" fmla="*/ 1 w 5"/>
                  <a:gd name="T3" fmla="*/ 1 h 7"/>
                  <a:gd name="T4" fmla="*/ 0 w 5"/>
                  <a:gd name="T5" fmla="*/ 2 h 7"/>
                  <a:gd name="T6" fmla="*/ 4 w 5"/>
                  <a:gd name="T7" fmla="*/ 7 h 7"/>
                  <a:gd name="T8" fmla="*/ 5 w 5"/>
                  <a:gd name="T9" fmla="*/ 2 h 7"/>
                  <a:gd name="T10" fmla="*/ 4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4" y="1"/>
                    </a:moveTo>
                    <a:cubicBezTo>
                      <a:pt x="4" y="0"/>
                      <a:pt x="2" y="0"/>
                      <a:pt x="1" y="1"/>
                    </a:cubicBezTo>
                    <a:cubicBezTo>
                      <a:pt x="1" y="2"/>
                      <a:pt x="0" y="2"/>
                      <a:pt x="0" y="2"/>
                    </a:cubicBezTo>
                    <a:cubicBezTo>
                      <a:pt x="4" y="7"/>
                      <a:pt x="4" y="7"/>
                      <a:pt x="4" y="7"/>
                    </a:cubicBezTo>
                    <a:cubicBezTo>
                      <a:pt x="5" y="2"/>
                      <a:pt x="5" y="2"/>
                      <a:pt x="5" y="2"/>
                    </a:cubicBezTo>
                    <a:lnTo>
                      <a:pt x="4"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2" name="Freeform 346">
                <a:extLst>
                  <a:ext uri="{FF2B5EF4-FFF2-40B4-BE49-F238E27FC236}">
                    <a16:creationId xmlns:a16="http://schemas.microsoft.com/office/drawing/2014/main" id="{492BE64E-C87C-4CF3-8E30-946349AC4151}"/>
                  </a:ext>
                </a:extLst>
              </p:cNvPr>
              <p:cNvSpPr>
                <a:spLocks/>
              </p:cNvSpPr>
              <p:nvPr/>
            </p:nvSpPr>
            <p:spPr bwMode="auto">
              <a:xfrm>
                <a:off x="8226476" y="2225872"/>
                <a:ext cx="28401" cy="41024"/>
              </a:xfrm>
              <a:custGeom>
                <a:avLst/>
                <a:gdLst>
                  <a:gd name="T0" fmla="*/ 1 w 9"/>
                  <a:gd name="T1" fmla="*/ 10 h 13"/>
                  <a:gd name="T2" fmla="*/ 4 w 9"/>
                  <a:gd name="T3" fmla="*/ 0 h 13"/>
                  <a:gd name="T4" fmla="*/ 9 w 9"/>
                  <a:gd name="T5" fmla="*/ 6 h 13"/>
                  <a:gd name="T6" fmla="*/ 6 w 9"/>
                  <a:gd name="T7" fmla="*/ 13 h 13"/>
                  <a:gd name="T8" fmla="*/ 1 w 9"/>
                  <a:gd name="T9" fmla="*/ 10 h 13"/>
                </a:gdLst>
                <a:ahLst/>
                <a:cxnLst>
                  <a:cxn ang="0">
                    <a:pos x="T0" y="T1"/>
                  </a:cxn>
                  <a:cxn ang="0">
                    <a:pos x="T2" y="T3"/>
                  </a:cxn>
                  <a:cxn ang="0">
                    <a:pos x="T4" y="T5"/>
                  </a:cxn>
                  <a:cxn ang="0">
                    <a:pos x="T6" y="T7"/>
                  </a:cxn>
                  <a:cxn ang="0">
                    <a:pos x="T8" y="T9"/>
                  </a:cxn>
                </a:cxnLst>
                <a:rect l="0" t="0" r="r" b="b"/>
                <a:pathLst>
                  <a:path w="9" h="13">
                    <a:moveTo>
                      <a:pt x="1" y="10"/>
                    </a:moveTo>
                    <a:cubicBezTo>
                      <a:pt x="0" y="9"/>
                      <a:pt x="6" y="2"/>
                      <a:pt x="4" y="0"/>
                    </a:cubicBezTo>
                    <a:cubicBezTo>
                      <a:pt x="9" y="6"/>
                      <a:pt x="9" y="6"/>
                      <a:pt x="9" y="6"/>
                    </a:cubicBezTo>
                    <a:cubicBezTo>
                      <a:pt x="9" y="6"/>
                      <a:pt x="6" y="11"/>
                      <a:pt x="6" y="13"/>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3" name="Freeform 347">
                <a:extLst>
                  <a:ext uri="{FF2B5EF4-FFF2-40B4-BE49-F238E27FC236}">
                    <a16:creationId xmlns:a16="http://schemas.microsoft.com/office/drawing/2014/main" id="{A3657F2B-195D-4B22-B5A4-2A669F2199D0}"/>
                  </a:ext>
                </a:extLst>
              </p:cNvPr>
              <p:cNvSpPr>
                <a:spLocks/>
              </p:cNvSpPr>
              <p:nvPr/>
            </p:nvSpPr>
            <p:spPr bwMode="auto">
              <a:xfrm>
                <a:off x="8229632" y="2251118"/>
                <a:ext cx="78892" cy="80471"/>
              </a:xfrm>
              <a:custGeom>
                <a:avLst/>
                <a:gdLst>
                  <a:gd name="T0" fmla="*/ 10 w 25"/>
                  <a:gd name="T1" fmla="*/ 14 h 26"/>
                  <a:gd name="T2" fmla="*/ 10 w 25"/>
                  <a:gd name="T3" fmla="*/ 14 h 26"/>
                  <a:gd name="T4" fmla="*/ 21 w 25"/>
                  <a:gd name="T5" fmla="*/ 26 h 26"/>
                  <a:gd name="T6" fmla="*/ 25 w 25"/>
                  <a:gd name="T7" fmla="*/ 17 h 26"/>
                  <a:gd name="T8" fmla="*/ 23 w 25"/>
                  <a:gd name="T9" fmla="*/ 14 h 26"/>
                  <a:gd name="T10" fmla="*/ 22 w 25"/>
                  <a:gd name="T11" fmla="*/ 15 h 26"/>
                  <a:gd name="T12" fmla="*/ 16 w 25"/>
                  <a:gd name="T13" fmla="*/ 9 h 26"/>
                  <a:gd name="T14" fmla="*/ 11 w 25"/>
                  <a:gd name="T15" fmla="*/ 2 h 26"/>
                  <a:gd name="T16" fmla="*/ 12 w 25"/>
                  <a:gd name="T17" fmla="*/ 2 h 26"/>
                  <a:gd name="T18" fmla="*/ 10 w 25"/>
                  <a:gd name="T19" fmla="*/ 0 h 26"/>
                  <a:gd name="T20" fmla="*/ 0 w 25"/>
                  <a:gd name="T21" fmla="*/ 2 h 26"/>
                  <a:gd name="T22" fmla="*/ 10 w 25"/>
                  <a:gd name="T2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6">
                    <a:moveTo>
                      <a:pt x="10" y="14"/>
                    </a:moveTo>
                    <a:cubicBezTo>
                      <a:pt x="10" y="14"/>
                      <a:pt x="10" y="14"/>
                      <a:pt x="10" y="14"/>
                    </a:cubicBezTo>
                    <a:cubicBezTo>
                      <a:pt x="21" y="26"/>
                      <a:pt x="21" y="26"/>
                      <a:pt x="21" y="26"/>
                    </a:cubicBezTo>
                    <a:cubicBezTo>
                      <a:pt x="20" y="25"/>
                      <a:pt x="25" y="17"/>
                      <a:pt x="25" y="17"/>
                    </a:cubicBezTo>
                    <a:cubicBezTo>
                      <a:pt x="23" y="14"/>
                      <a:pt x="23" y="14"/>
                      <a:pt x="23" y="14"/>
                    </a:cubicBezTo>
                    <a:cubicBezTo>
                      <a:pt x="22" y="15"/>
                      <a:pt x="22" y="15"/>
                      <a:pt x="22" y="15"/>
                    </a:cubicBezTo>
                    <a:cubicBezTo>
                      <a:pt x="22" y="15"/>
                      <a:pt x="19" y="13"/>
                      <a:pt x="16" y="9"/>
                    </a:cubicBezTo>
                    <a:cubicBezTo>
                      <a:pt x="13" y="6"/>
                      <a:pt x="11" y="2"/>
                      <a:pt x="11" y="2"/>
                    </a:cubicBezTo>
                    <a:cubicBezTo>
                      <a:pt x="12" y="2"/>
                      <a:pt x="12" y="2"/>
                      <a:pt x="12" y="2"/>
                    </a:cubicBezTo>
                    <a:cubicBezTo>
                      <a:pt x="10" y="0"/>
                      <a:pt x="10" y="0"/>
                      <a:pt x="10" y="0"/>
                    </a:cubicBezTo>
                    <a:cubicBezTo>
                      <a:pt x="10" y="0"/>
                      <a:pt x="1" y="3"/>
                      <a:pt x="0" y="2"/>
                    </a:cubicBezTo>
                    <a:lnTo>
                      <a:pt x="10"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348">
                <a:extLst>
                  <a:ext uri="{FF2B5EF4-FFF2-40B4-BE49-F238E27FC236}">
                    <a16:creationId xmlns:a16="http://schemas.microsoft.com/office/drawing/2014/main" id="{BB9537CE-67CF-46AF-9E2A-7A07D67B0500}"/>
                  </a:ext>
                </a:extLst>
              </p:cNvPr>
              <p:cNvSpPr>
                <a:spLocks/>
              </p:cNvSpPr>
              <p:nvPr/>
            </p:nvSpPr>
            <p:spPr bwMode="auto">
              <a:xfrm>
                <a:off x="8229632" y="2235339"/>
                <a:ext cx="88359" cy="93093"/>
              </a:xfrm>
              <a:custGeom>
                <a:avLst/>
                <a:gdLst>
                  <a:gd name="T0" fmla="*/ 6 w 28"/>
                  <a:gd name="T1" fmla="*/ 23 h 30"/>
                  <a:gd name="T2" fmla="*/ 28 w 28"/>
                  <a:gd name="T3" fmla="*/ 27 h 30"/>
                  <a:gd name="T4" fmla="*/ 15 w 28"/>
                  <a:gd name="T5" fmla="*/ 15 h 30"/>
                  <a:gd name="T6" fmla="*/ 5 w 28"/>
                  <a:gd name="T7" fmla="*/ 0 h 30"/>
                  <a:gd name="T8" fmla="*/ 6 w 28"/>
                  <a:gd name="T9" fmla="*/ 23 h 30"/>
                </a:gdLst>
                <a:ahLst/>
                <a:cxnLst>
                  <a:cxn ang="0">
                    <a:pos x="T0" y="T1"/>
                  </a:cxn>
                  <a:cxn ang="0">
                    <a:pos x="T2" y="T3"/>
                  </a:cxn>
                  <a:cxn ang="0">
                    <a:pos x="T4" y="T5"/>
                  </a:cxn>
                  <a:cxn ang="0">
                    <a:pos x="T6" y="T7"/>
                  </a:cxn>
                  <a:cxn ang="0">
                    <a:pos x="T8" y="T9"/>
                  </a:cxn>
                </a:cxnLst>
                <a:rect l="0" t="0" r="r" b="b"/>
                <a:pathLst>
                  <a:path w="28" h="30">
                    <a:moveTo>
                      <a:pt x="6" y="23"/>
                    </a:moveTo>
                    <a:cubicBezTo>
                      <a:pt x="18" y="30"/>
                      <a:pt x="28" y="27"/>
                      <a:pt x="28" y="27"/>
                    </a:cubicBezTo>
                    <a:cubicBezTo>
                      <a:pt x="28" y="27"/>
                      <a:pt x="22" y="23"/>
                      <a:pt x="15" y="15"/>
                    </a:cubicBezTo>
                    <a:cubicBezTo>
                      <a:pt x="8" y="7"/>
                      <a:pt x="5" y="0"/>
                      <a:pt x="5" y="0"/>
                    </a:cubicBezTo>
                    <a:cubicBezTo>
                      <a:pt x="5" y="0"/>
                      <a:pt x="0" y="10"/>
                      <a:pt x="6" y="23"/>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Freeform 349">
                <a:extLst>
                  <a:ext uri="{FF2B5EF4-FFF2-40B4-BE49-F238E27FC236}">
                    <a16:creationId xmlns:a16="http://schemas.microsoft.com/office/drawing/2014/main" id="{A6C4E49B-8802-4252-8183-4DB840847A50}"/>
                  </a:ext>
                </a:extLst>
              </p:cNvPr>
              <p:cNvSpPr>
                <a:spLocks/>
              </p:cNvSpPr>
              <p:nvPr/>
            </p:nvSpPr>
            <p:spPr bwMode="auto">
              <a:xfrm>
                <a:off x="8261189" y="2295298"/>
                <a:ext cx="47335" cy="23668"/>
              </a:xfrm>
              <a:custGeom>
                <a:avLst/>
                <a:gdLst>
                  <a:gd name="T0" fmla="*/ 0 w 15"/>
                  <a:gd name="T1" fmla="*/ 5 h 8"/>
                  <a:gd name="T2" fmla="*/ 15 w 15"/>
                  <a:gd name="T3" fmla="*/ 7 h 8"/>
                  <a:gd name="T4" fmla="*/ 6 w 15"/>
                  <a:gd name="T5" fmla="*/ 0 h 8"/>
                  <a:gd name="T6" fmla="*/ 0 w 15"/>
                  <a:gd name="T7" fmla="*/ 5 h 8"/>
                </a:gdLst>
                <a:ahLst/>
                <a:cxnLst>
                  <a:cxn ang="0">
                    <a:pos x="T0" y="T1"/>
                  </a:cxn>
                  <a:cxn ang="0">
                    <a:pos x="T2" y="T3"/>
                  </a:cxn>
                  <a:cxn ang="0">
                    <a:pos x="T4" y="T5"/>
                  </a:cxn>
                  <a:cxn ang="0">
                    <a:pos x="T6" y="T7"/>
                  </a:cxn>
                </a:cxnLst>
                <a:rect l="0" t="0" r="r" b="b"/>
                <a:pathLst>
                  <a:path w="15" h="8">
                    <a:moveTo>
                      <a:pt x="0" y="5"/>
                    </a:moveTo>
                    <a:cubicBezTo>
                      <a:pt x="10" y="8"/>
                      <a:pt x="15" y="7"/>
                      <a:pt x="15" y="7"/>
                    </a:cubicBezTo>
                    <a:cubicBezTo>
                      <a:pt x="15" y="7"/>
                      <a:pt x="9" y="4"/>
                      <a:pt x="6" y="0"/>
                    </a:cubicBez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350">
                <a:extLst>
                  <a:ext uri="{FF2B5EF4-FFF2-40B4-BE49-F238E27FC236}">
                    <a16:creationId xmlns:a16="http://schemas.microsoft.com/office/drawing/2014/main" id="{DF51D4CB-05FC-4854-BA7D-01A7270A5256}"/>
                  </a:ext>
                </a:extLst>
              </p:cNvPr>
              <p:cNvSpPr>
                <a:spLocks/>
              </p:cNvSpPr>
              <p:nvPr/>
            </p:nvSpPr>
            <p:spPr bwMode="auto">
              <a:xfrm>
                <a:off x="8239099" y="2247962"/>
                <a:ext cx="25246" cy="47335"/>
              </a:xfrm>
              <a:custGeom>
                <a:avLst/>
                <a:gdLst>
                  <a:gd name="T0" fmla="*/ 3 w 8"/>
                  <a:gd name="T1" fmla="*/ 15 h 15"/>
                  <a:gd name="T2" fmla="*/ 2 w 8"/>
                  <a:gd name="T3" fmla="*/ 0 h 15"/>
                  <a:gd name="T4" fmla="*/ 8 w 8"/>
                  <a:gd name="T5" fmla="*/ 10 h 15"/>
                  <a:gd name="T6" fmla="*/ 3 w 8"/>
                  <a:gd name="T7" fmla="*/ 15 h 15"/>
                </a:gdLst>
                <a:ahLst/>
                <a:cxnLst>
                  <a:cxn ang="0">
                    <a:pos x="T0" y="T1"/>
                  </a:cxn>
                  <a:cxn ang="0">
                    <a:pos x="T2" y="T3"/>
                  </a:cxn>
                  <a:cxn ang="0">
                    <a:pos x="T4" y="T5"/>
                  </a:cxn>
                  <a:cxn ang="0">
                    <a:pos x="T6" y="T7"/>
                  </a:cxn>
                </a:cxnLst>
                <a:rect l="0" t="0" r="r" b="b"/>
                <a:pathLst>
                  <a:path w="8" h="15">
                    <a:moveTo>
                      <a:pt x="3" y="15"/>
                    </a:moveTo>
                    <a:cubicBezTo>
                      <a:pt x="0" y="5"/>
                      <a:pt x="2" y="0"/>
                      <a:pt x="2" y="0"/>
                    </a:cubicBezTo>
                    <a:cubicBezTo>
                      <a:pt x="2" y="0"/>
                      <a:pt x="4" y="5"/>
                      <a:pt x="8" y="10"/>
                    </a:cubicBez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351">
                <a:extLst>
                  <a:ext uri="{FF2B5EF4-FFF2-40B4-BE49-F238E27FC236}">
                    <a16:creationId xmlns:a16="http://schemas.microsoft.com/office/drawing/2014/main" id="{0602D684-440B-43F5-AF1C-64DD4214C12E}"/>
                  </a:ext>
                </a:extLst>
              </p:cNvPr>
              <p:cNvSpPr>
                <a:spLocks/>
              </p:cNvSpPr>
              <p:nvPr/>
            </p:nvSpPr>
            <p:spPr bwMode="auto">
              <a:xfrm>
                <a:off x="8251722" y="2288986"/>
                <a:ext cx="15778" cy="15778"/>
              </a:xfrm>
              <a:custGeom>
                <a:avLst/>
                <a:gdLst>
                  <a:gd name="T0" fmla="*/ 0 w 10"/>
                  <a:gd name="T1" fmla="*/ 4 h 10"/>
                  <a:gd name="T2" fmla="*/ 2 w 10"/>
                  <a:gd name="T3" fmla="*/ 6 h 10"/>
                  <a:gd name="T4" fmla="*/ 0 w 10"/>
                  <a:gd name="T5" fmla="*/ 8 h 10"/>
                  <a:gd name="T6" fmla="*/ 2 w 10"/>
                  <a:gd name="T7" fmla="*/ 10 h 10"/>
                  <a:gd name="T8" fmla="*/ 4 w 10"/>
                  <a:gd name="T9" fmla="*/ 8 h 10"/>
                  <a:gd name="T10" fmla="*/ 6 w 10"/>
                  <a:gd name="T11" fmla="*/ 10 h 10"/>
                  <a:gd name="T12" fmla="*/ 8 w 10"/>
                  <a:gd name="T13" fmla="*/ 10 h 10"/>
                  <a:gd name="T14" fmla="*/ 6 w 10"/>
                  <a:gd name="T15" fmla="*/ 6 h 10"/>
                  <a:gd name="T16" fmla="*/ 10 w 10"/>
                  <a:gd name="T17" fmla="*/ 2 h 10"/>
                  <a:gd name="T18" fmla="*/ 10 w 10"/>
                  <a:gd name="T19" fmla="*/ 0 h 10"/>
                  <a:gd name="T20" fmla="*/ 4 w 10"/>
                  <a:gd name="T21" fmla="*/ 6 h 10"/>
                  <a:gd name="T22" fmla="*/ 2 w 10"/>
                  <a:gd name="T23" fmla="*/ 2 h 10"/>
                  <a:gd name="T24" fmla="*/ 0 w 10"/>
                  <a:gd name="T2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0" y="4"/>
                    </a:moveTo>
                    <a:lnTo>
                      <a:pt x="2" y="6"/>
                    </a:lnTo>
                    <a:lnTo>
                      <a:pt x="0" y="8"/>
                    </a:lnTo>
                    <a:lnTo>
                      <a:pt x="2" y="10"/>
                    </a:lnTo>
                    <a:lnTo>
                      <a:pt x="4" y="8"/>
                    </a:lnTo>
                    <a:lnTo>
                      <a:pt x="6" y="10"/>
                    </a:lnTo>
                    <a:lnTo>
                      <a:pt x="8" y="10"/>
                    </a:lnTo>
                    <a:lnTo>
                      <a:pt x="6" y="6"/>
                    </a:lnTo>
                    <a:lnTo>
                      <a:pt x="10" y="2"/>
                    </a:lnTo>
                    <a:lnTo>
                      <a:pt x="10" y="0"/>
                    </a:lnTo>
                    <a:lnTo>
                      <a:pt x="4" y="6"/>
                    </a:lnTo>
                    <a:lnTo>
                      <a:pt x="2" y="2"/>
                    </a:lnTo>
                    <a:lnTo>
                      <a:pt x="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352">
                <a:extLst>
                  <a:ext uri="{FF2B5EF4-FFF2-40B4-BE49-F238E27FC236}">
                    <a16:creationId xmlns:a16="http://schemas.microsoft.com/office/drawing/2014/main" id="{0EF7096D-53C6-42EF-BF0D-DBB6E7AC5C8E}"/>
                  </a:ext>
                </a:extLst>
              </p:cNvPr>
              <p:cNvSpPr>
                <a:spLocks/>
              </p:cNvSpPr>
              <p:nvPr/>
            </p:nvSpPr>
            <p:spPr bwMode="auto">
              <a:xfrm>
                <a:off x="6949999" y="1239720"/>
                <a:ext cx="113605" cy="102560"/>
              </a:xfrm>
              <a:custGeom>
                <a:avLst/>
                <a:gdLst>
                  <a:gd name="T0" fmla="*/ 37 w 37"/>
                  <a:gd name="T1" fmla="*/ 1 h 33"/>
                  <a:gd name="T2" fmla="*/ 2 w 37"/>
                  <a:gd name="T3" fmla="*/ 20 h 33"/>
                  <a:gd name="T4" fmla="*/ 0 w 37"/>
                  <a:gd name="T5" fmla="*/ 24 h 33"/>
                  <a:gd name="T6" fmla="*/ 26 w 37"/>
                  <a:gd name="T7" fmla="*/ 33 h 33"/>
                  <a:gd name="T8" fmla="*/ 37 w 37"/>
                  <a:gd name="T9" fmla="*/ 1 h 33"/>
                </a:gdLst>
                <a:ahLst/>
                <a:cxnLst>
                  <a:cxn ang="0">
                    <a:pos x="T0" y="T1"/>
                  </a:cxn>
                  <a:cxn ang="0">
                    <a:pos x="T2" y="T3"/>
                  </a:cxn>
                  <a:cxn ang="0">
                    <a:pos x="T4" y="T5"/>
                  </a:cxn>
                  <a:cxn ang="0">
                    <a:pos x="T6" y="T7"/>
                  </a:cxn>
                  <a:cxn ang="0">
                    <a:pos x="T8" y="T9"/>
                  </a:cxn>
                </a:cxnLst>
                <a:rect l="0" t="0" r="r" b="b"/>
                <a:pathLst>
                  <a:path w="37" h="33">
                    <a:moveTo>
                      <a:pt x="37" y="1"/>
                    </a:moveTo>
                    <a:cubicBezTo>
                      <a:pt x="36" y="0"/>
                      <a:pt x="8" y="3"/>
                      <a:pt x="2" y="20"/>
                    </a:cubicBezTo>
                    <a:cubicBezTo>
                      <a:pt x="0" y="24"/>
                      <a:pt x="0" y="24"/>
                      <a:pt x="0" y="24"/>
                    </a:cubicBezTo>
                    <a:cubicBezTo>
                      <a:pt x="26" y="33"/>
                      <a:pt x="26" y="33"/>
                      <a:pt x="26" y="33"/>
                    </a:cubicBezTo>
                    <a:lnTo>
                      <a:pt x="37" y="1"/>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353">
                <a:extLst>
                  <a:ext uri="{FF2B5EF4-FFF2-40B4-BE49-F238E27FC236}">
                    <a16:creationId xmlns:a16="http://schemas.microsoft.com/office/drawing/2014/main" id="{0041AB05-CC23-4FF7-9D16-37D463A8200F}"/>
                  </a:ext>
                </a:extLst>
              </p:cNvPr>
              <p:cNvSpPr>
                <a:spLocks/>
              </p:cNvSpPr>
              <p:nvPr/>
            </p:nvSpPr>
            <p:spPr bwMode="auto">
              <a:xfrm>
                <a:off x="7005224" y="1242875"/>
                <a:ext cx="124650" cy="189341"/>
              </a:xfrm>
              <a:custGeom>
                <a:avLst/>
                <a:gdLst>
                  <a:gd name="T0" fmla="*/ 34 w 40"/>
                  <a:gd name="T1" fmla="*/ 38 h 61"/>
                  <a:gd name="T2" fmla="*/ 19 w 40"/>
                  <a:gd name="T3" fmla="*/ 0 h 61"/>
                  <a:gd name="T4" fmla="*/ 0 w 40"/>
                  <a:gd name="T5" fmla="*/ 52 h 61"/>
                  <a:gd name="T6" fmla="*/ 26 w 40"/>
                  <a:gd name="T7" fmla="*/ 61 h 61"/>
                  <a:gd name="T8" fmla="*/ 34 w 40"/>
                  <a:gd name="T9" fmla="*/ 38 h 61"/>
                </a:gdLst>
                <a:ahLst/>
                <a:cxnLst>
                  <a:cxn ang="0">
                    <a:pos x="T0" y="T1"/>
                  </a:cxn>
                  <a:cxn ang="0">
                    <a:pos x="T2" y="T3"/>
                  </a:cxn>
                  <a:cxn ang="0">
                    <a:pos x="T4" y="T5"/>
                  </a:cxn>
                  <a:cxn ang="0">
                    <a:pos x="T6" y="T7"/>
                  </a:cxn>
                  <a:cxn ang="0">
                    <a:pos x="T8" y="T9"/>
                  </a:cxn>
                </a:cxnLst>
                <a:rect l="0" t="0" r="r" b="b"/>
                <a:pathLst>
                  <a:path w="40" h="61">
                    <a:moveTo>
                      <a:pt x="34" y="38"/>
                    </a:moveTo>
                    <a:cubicBezTo>
                      <a:pt x="40" y="20"/>
                      <a:pt x="21" y="1"/>
                      <a:pt x="19" y="0"/>
                    </a:cubicBezTo>
                    <a:cubicBezTo>
                      <a:pt x="0" y="52"/>
                      <a:pt x="0" y="52"/>
                      <a:pt x="0" y="52"/>
                    </a:cubicBezTo>
                    <a:cubicBezTo>
                      <a:pt x="26" y="61"/>
                      <a:pt x="26" y="61"/>
                      <a:pt x="26" y="61"/>
                    </a:cubicBezTo>
                    <a:lnTo>
                      <a:pt x="34" y="38"/>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354">
                <a:extLst>
                  <a:ext uri="{FF2B5EF4-FFF2-40B4-BE49-F238E27FC236}">
                    <a16:creationId xmlns:a16="http://schemas.microsoft.com/office/drawing/2014/main" id="{A174078D-A427-4894-8E6D-42AF1C182698}"/>
                  </a:ext>
                </a:extLst>
              </p:cNvPr>
              <p:cNvSpPr>
                <a:spLocks/>
              </p:cNvSpPr>
              <p:nvPr/>
            </p:nvSpPr>
            <p:spPr bwMode="auto">
              <a:xfrm>
                <a:off x="6927909" y="1315456"/>
                <a:ext cx="102560" cy="89938"/>
              </a:xfrm>
              <a:custGeom>
                <a:avLst/>
                <a:gdLst>
                  <a:gd name="T0" fmla="*/ 65 w 65"/>
                  <a:gd name="T1" fmla="*/ 17 h 57"/>
                  <a:gd name="T2" fmla="*/ 14 w 65"/>
                  <a:gd name="T3" fmla="*/ 0 h 57"/>
                  <a:gd name="T4" fmla="*/ 0 w 65"/>
                  <a:gd name="T5" fmla="*/ 39 h 57"/>
                  <a:gd name="T6" fmla="*/ 49 w 65"/>
                  <a:gd name="T7" fmla="*/ 57 h 57"/>
                  <a:gd name="T8" fmla="*/ 65 w 65"/>
                  <a:gd name="T9" fmla="*/ 17 h 57"/>
                </a:gdLst>
                <a:ahLst/>
                <a:cxnLst>
                  <a:cxn ang="0">
                    <a:pos x="T0" y="T1"/>
                  </a:cxn>
                  <a:cxn ang="0">
                    <a:pos x="T2" y="T3"/>
                  </a:cxn>
                  <a:cxn ang="0">
                    <a:pos x="T4" y="T5"/>
                  </a:cxn>
                  <a:cxn ang="0">
                    <a:pos x="T6" y="T7"/>
                  </a:cxn>
                  <a:cxn ang="0">
                    <a:pos x="T8" y="T9"/>
                  </a:cxn>
                </a:cxnLst>
                <a:rect l="0" t="0" r="r" b="b"/>
                <a:pathLst>
                  <a:path w="65" h="57">
                    <a:moveTo>
                      <a:pt x="65" y="17"/>
                    </a:moveTo>
                    <a:lnTo>
                      <a:pt x="14" y="0"/>
                    </a:lnTo>
                    <a:lnTo>
                      <a:pt x="0" y="39"/>
                    </a:lnTo>
                    <a:lnTo>
                      <a:pt x="49" y="57"/>
                    </a:lnTo>
                    <a:lnTo>
                      <a:pt x="65" y="1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355">
                <a:extLst>
                  <a:ext uri="{FF2B5EF4-FFF2-40B4-BE49-F238E27FC236}">
                    <a16:creationId xmlns:a16="http://schemas.microsoft.com/office/drawing/2014/main" id="{A1D5BBE7-4822-4D28-A616-53E23342F05B}"/>
                  </a:ext>
                </a:extLst>
              </p:cNvPr>
              <p:cNvSpPr>
                <a:spLocks/>
              </p:cNvSpPr>
              <p:nvPr/>
            </p:nvSpPr>
            <p:spPr bwMode="auto">
              <a:xfrm>
                <a:off x="6940532" y="1320189"/>
                <a:ext cx="86782" cy="53647"/>
              </a:xfrm>
              <a:custGeom>
                <a:avLst/>
                <a:gdLst>
                  <a:gd name="T0" fmla="*/ 1 w 28"/>
                  <a:gd name="T1" fmla="*/ 9 h 17"/>
                  <a:gd name="T2" fmla="*/ 3 w 28"/>
                  <a:gd name="T3" fmla="*/ 9 h 17"/>
                  <a:gd name="T4" fmla="*/ 5 w 28"/>
                  <a:gd name="T5" fmla="*/ 11 h 17"/>
                  <a:gd name="T6" fmla="*/ 7 w 28"/>
                  <a:gd name="T7" fmla="*/ 11 h 17"/>
                  <a:gd name="T8" fmla="*/ 9 w 28"/>
                  <a:gd name="T9" fmla="*/ 13 h 17"/>
                  <a:gd name="T10" fmla="*/ 12 w 28"/>
                  <a:gd name="T11" fmla="*/ 12 h 17"/>
                  <a:gd name="T12" fmla="*/ 13 w 28"/>
                  <a:gd name="T13" fmla="*/ 14 h 17"/>
                  <a:gd name="T14" fmla="*/ 16 w 28"/>
                  <a:gd name="T15" fmla="*/ 14 h 17"/>
                  <a:gd name="T16" fmla="*/ 18 w 28"/>
                  <a:gd name="T17" fmla="*/ 16 h 17"/>
                  <a:gd name="T18" fmla="*/ 20 w 28"/>
                  <a:gd name="T19" fmla="*/ 16 h 17"/>
                  <a:gd name="T20" fmla="*/ 22 w 28"/>
                  <a:gd name="T21" fmla="*/ 17 h 17"/>
                  <a:gd name="T22" fmla="*/ 25 w 28"/>
                  <a:gd name="T23" fmla="*/ 17 h 17"/>
                  <a:gd name="T24" fmla="*/ 28 w 28"/>
                  <a:gd name="T25" fmla="*/ 9 h 17"/>
                  <a:gd name="T26" fmla="*/ 25 w 28"/>
                  <a:gd name="T27" fmla="*/ 9 h 17"/>
                  <a:gd name="T28" fmla="*/ 23 w 28"/>
                  <a:gd name="T29" fmla="*/ 7 h 17"/>
                  <a:gd name="T30" fmla="*/ 21 w 28"/>
                  <a:gd name="T31" fmla="*/ 8 h 17"/>
                  <a:gd name="T32" fmla="*/ 19 w 28"/>
                  <a:gd name="T33" fmla="*/ 6 h 17"/>
                  <a:gd name="T34" fmla="*/ 16 w 28"/>
                  <a:gd name="T35" fmla="*/ 6 h 17"/>
                  <a:gd name="T36" fmla="*/ 15 w 28"/>
                  <a:gd name="T37" fmla="*/ 4 h 17"/>
                  <a:gd name="T38" fmla="*/ 12 w 28"/>
                  <a:gd name="T39" fmla="*/ 4 h 17"/>
                  <a:gd name="T40" fmla="*/ 10 w 28"/>
                  <a:gd name="T41" fmla="*/ 3 h 17"/>
                  <a:gd name="T42" fmla="*/ 8 w 28"/>
                  <a:gd name="T43" fmla="*/ 3 h 17"/>
                  <a:gd name="T44" fmla="*/ 6 w 28"/>
                  <a:gd name="T45" fmla="*/ 1 h 17"/>
                  <a:gd name="T46" fmla="*/ 4 w 28"/>
                  <a:gd name="T47" fmla="*/ 1 h 17"/>
                  <a:gd name="T48" fmla="*/ 2 w 28"/>
                  <a:gd name="T49" fmla="*/ 0 h 17"/>
                  <a:gd name="T50" fmla="*/ 0 w 28"/>
                  <a:gd name="T51" fmla="*/ 8 h 17"/>
                  <a:gd name="T52" fmla="*/ 1 w 28"/>
                  <a:gd name="T5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17">
                    <a:moveTo>
                      <a:pt x="1" y="9"/>
                    </a:moveTo>
                    <a:cubicBezTo>
                      <a:pt x="2" y="10"/>
                      <a:pt x="2" y="9"/>
                      <a:pt x="3" y="9"/>
                    </a:cubicBezTo>
                    <a:cubicBezTo>
                      <a:pt x="4" y="10"/>
                      <a:pt x="4" y="11"/>
                      <a:pt x="5" y="11"/>
                    </a:cubicBezTo>
                    <a:cubicBezTo>
                      <a:pt x="6" y="11"/>
                      <a:pt x="7" y="11"/>
                      <a:pt x="7" y="11"/>
                    </a:cubicBezTo>
                    <a:cubicBezTo>
                      <a:pt x="8" y="11"/>
                      <a:pt x="8" y="12"/>
                      <a:pt x="9" y="13"/>
                    </a:cubicBezTo>
                    <a:cubicBezTo>
                      <a:pt x="10" y="13"/>
                      <a:pt x="11" y="12"/>
                      <a:pt x="12" y="12"/>
                    </a:cubicBezTo>
                    <a:cubicBezTo>
                      <a:pt x="13" y="13"/>
                      <a:pt x="13" y="14"/>
                      <a:pt x="13" y="14"/>
                    </a:cubicBezTo>
                    <a:cubicBezTo>
                      <a:pt x="14" y="14"/>
                      <a:pt x="15" y="14"/>
                      <a:pt x="16" y="14"/>
                    </a:cubicBezTo>
                    <a:cubicBezTo>
                      <a:pt x="17" y="14"/>
                      <a:pt x="17" y="15"/>
                      <a:pt x="18" y="16"/>
                    </a:cubicBezTo>
                    <a:cubicBezTo>
                      <a:pt x="19" y="16"/>
                      <a:pt x="19" y="15"/>
                      <a:pt x="20" y="16"/>
                    </a:cubicBezTo>
                    <a:cubicBezTo>
                      <a:pt x="21" y="16"/>
                      <a:pt x="21" y="17"/>
                      <a:pt x="22" y="17"/>
                    </a:cubicBezTo>
                    <a:cubicBezTo>
                      <a:pt x="23" y="17"/>
                      <a:pt x="24" y="17"/>
                      <a:pt x="25" y="17"/>
                    </a:cubicBezTo>
                    <a:cubicBezTo>
                      <a:pt x="28" y="9"/>
                      <a:pt x="28" y="9"/>
                      <a:pt x="28" y="9"/>
                    </a:cubicBezTo>
                    <a:cubicBezTo>
                      <a:pt x="27" y="9"/>
                      <a:pt x="26" y="9"/>
                      <a:pt x="25" y="9"/>
                    </a:cubicBezTo>
                    <a:cubicBezTo>
                      <a:pt x="24" y="9"/>
                      <a:pt x="24" y="8"/>
                      <a:pt x="23" y="7"/>
                    </a:cubicBezTo>
                    <a:cubicBezTo>
                      <a:pt x="22" y="7"/>
                      <a:pt x="22" y="8"/>
                      <a:pt x="21" y="8"/>
                    </a:cubicBezTo>
                    <a:cubicBezTo>
                      <a:pt x="20" y="7"/>
                      <a:pt x="20" y="6"/>
                      <a:pt x="19" y="6"/>
                    </a:cubicBezTo>
                    <a:cubicBezTo>
                      <a:pt x="18" y="6"/>
                      <a:pt x="17" y="6"/>
                      <a:pt x="16" y="6"/>
                    </a:cubicBezTo>
                    <a:cubicBezTo>
                      <a:pt x="16" y="6"/>
                      <a:pt x="15" y="5"/>
                      <a:pt x="15" y="4"/>
                    </a:cubicBezTo>
                    <a:cubicBezTo>
                      <a:pt x="14" y="4"/>
                      <a:pt x="13" y="5"/>
                      <a:pt x="12" y="4"/>
                    </a:cubicBezTo>
                    <a:cubicBezTo>
                      <a:pt x="11" y="4"/>
                      <a:pt x="11" y="3"/>
                      <a:pt x="10" y="3"/>
                    </a:cubicBezTo>
                    <a:cubicBezTo>
                      <a:pt x="9" y="2"/>
                      <a:pt x="9" y="3"/>
                      <a:pt x="8" y="3"/>
                    </a:cubicBezTo>
                    <a:cubicBezTo>
                      <a:pt x="7" y="3"/>
                      <a:pt x="7" y="2"/>
                      <a:pt x="6" y="1"/>
                    </a:cubicBezTo>
                    <a:cubicBezTo>
                      <a:pt x="5" y="1"/>
                      <a:pt x="5" y="2"/>
                      <a:pt x="4" y="1"/>
                    </a:cubicBezTo>
                    <a:cubicBezTo>
                      <a:pt x="3" y="1"/>
                      <a:pt x="3" y="1"/>
                      <a:pt x="2" y="0"/>
                    </a:cubicBezTo>
                    <a:cubicBezTo>
                      <a:pt x="0" y="8"/>
                      <a:pt x="0" y="8"/>
                      <a:pt x="0" y="8"/>
                    </a:cubicBezTo>
                    <a:cubicBezTo>
                      <a:pt x="0" y="9"/>
                      <a:pt x="0" y="9"/>
                      <a:pt x="1" y="9"/>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Freeform 356">
                <a:extLst>
                  <a:ext uri="{FF2B5EF4-FFF2-40B4-BE49-F238E27FC236}">
                    <a16:creationId xmlns:a16="http://schemas.microsoft.com/office/drawing/2014/main" id="{0FD583B7-A583-4CA5-8240-73CC11E07FF4}"/>
                  </a:ext>
                </a:extLst>
              </p:cNvPr>
              <p:cNvSpPr>
                <a:spLocks/>
              </p:cNvSpPr>
              <p:nvPr/>
            </p:nvSpPr>
            <p:spPr bwMode="auto">
              <a:xfrm>
                <a:off x="6943688" y="1329656"/>
                <a:ext cx="80471" cy="37868"/>
              </a:xfrm>
              <a:custGeom>
                <a:avLst/>
                <a:gdLst>
                  <a:gd name="T0" fmla="*/ 1 w 26"/>
                  <a:gd name="T1" fmla="*/ 4 h 12"/>
                  <a:gd name="T2" fmla="*/ 3 w 26"/>
                  <a:gd name="T3" fmla="*/ 4 h 12"/>
                  <a:gd name="T4" fmla="*/ 5 w 26"/>
                  <a:gd name="T5" fmla="*/ 5 h 12"/>
                  <a:gd name="T6" fmla="*/ 7 w 26"/>
                  <a:gd name="T7" fmla="*/ 5 h 12"/>
                  <a:gd name="T8" fmla="*/ 9 w 26"/>
                  <a:gd name="T9" fmla="*/ 7 h 12"/>
                  <a:gd name="T10" fmla="*/ 12 w 26"/>
                  <a:gd name="T11" fmla="*/ 7 h 12"/>
                  <a:gd name="T12" fmla="*/ 14 w 26"/>
                  <a:gd name="T13" fmla="*/ 8 h 12"/>
                  <a:gd name="T14" fmla="*/ 16 w 26"/>
                  <a:gd name="T15" fmla="*/ 8 h 12"/>
                  <a:gd name="T16" fmla="*/ 18 w 26"/>
                  <a:gd name="T17" fmla="*/ 10 h 12"/>
                  <a:gd name="T18" fmla="*/ 20 w 26"/>
                  <a:gd name="T19" fmla="*/ 10 h 12"/>
                  <a:gd name="T20" fmla="*/ 22 w 26"/>
                  <a:gd name="T21" fmla="*/ 11 h 12"/>
                  <a:gd name="T22" fmla="*/ 25 w 26"/>
                  <a:gd name="T23" fmla="*/ 11 h 12"/>
                  <a:gd name="T24" fmla="*/ 26 w 26"/>
                  <a:gd name="T25" fmla="*/ 8 h 12"/>
                  <a:gd name="T26" fmla="*/ 23 w 26"/>
                  <a:gd name="T27" fmla="*/ 9 h 12"/>
                  <a:gd name="T28" fmla="*/ 21 w 26"/>
                  <a:gd name="T29" fmla="*/ 7 h 12"/>
                  <a:gd name="T30" fmla="*/ 19 w 26"/>
                  <a:gd name="T31" fmla="*/ 7 h 12"/>
                  <a:gd name="T32" fmla="*/ 17 w 26"/>
                  <a:gd name="T33" fmla="*/ 6 h 12"/>
                  <a:gd name="T34" fmla="*/ 14 w 26"/>
                  <a:gd name="T35" fmla="*/ 6 h 12"/>
                  <a:gd name="T36" fmla="*/ 13 w 26"/>
                  <a:gd name="T37" fmla="*/ 4 h 12"/>
                  <a:gd name="T38" fmla="*/ 10 w 26"/>
                  <a:gd name="T39" fmla="*/ 4 h 12"/>
                  <a:gd name="T40" fmla="*/ 8 w 26"/>
                  <a:gd name="T41" fmla="*/ 3 h 12"/>
                  <a:gd name="T42" fmla="*/ 6 w 26"/>
                  <a:gd name="T43" fmla="*/ 3 h 12"/>
                  <a:gd name="T44" fmla="*/ 4 w 26"/>
                  <a:gd name="T45" fmla="*/ 1 h 12"/>
                  <a:gd name="T46" fmla="*/ 2 w 26"/>
                  <a:gd name="T47" fmla="*/ 1 h 12"/>
                  <a:gd name="T48" fmla="*/ 0 w 26"/>
                  <a:gd name="T49" fmla="*/ 0 h 12"/>
                  <a:gd name="T50" fmla="*/ 0 w 26"/>
                  <a:gd name="T51" fmla="*/ 3 h 12"/>
                  <a:gd name="T52" fmla="*/ 1 w 26"/>
                  <a:gd name="T5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2">
                    <a:moveTo>
                      <a:pt x="1" y="4"/>
                    </a:moveTo>
                    <a:cubicBezTo>
                      <a:pt x="2" y="4"/>
                      <a:pt x="2" y="3"/>
                      <a:pt x="3" y="4"/>
                    </a:cubicBezTo>
                    <a:cubicBezTo>
                      <a:pt x="4" y="4"/>
                      <a:pt x="4" y="5"/>
                      <a:pt x="5" y="5"/>
                    </a:cubicBezTo>
                    <a:cubicBezTo>
                      <a:pt x="6" y="6"/>
                      <a:pt x="7" y="5"/>
                      <a:pt x="7" y="5"/>
                    </a:cubicBezTo>
                    <a:cubicBezTo>
                      <a:pt x="8" y="5"/>
                      <a:pt x="8" y="6"/>
                      <a:pt x="9" y="7"/>
                    </a:cubicBezTo>
                    <a:cubicBezTo>
                      <a:pt x="10" y="7"/>
                      <a:pt x="11" y="6"/>
                      <a:pt x="12" y="7"/>
                    </a:cubicBezTo>
                    <a:cubicBezTo>
                      <a:pt x="13" y="7"/>
                      <a:pt x="13" y="8"/>
                      <a:pt x="14" y="8"/>
                    </a:cubicBezTo>
                    <a:cubicBezTo>
                      <a:pt x="14" y="9"/>
                      <a:pt x="15" y="8"/>
                      <a:pt x="16" y="8"/>
                    </a:cubicBezTo>
                    <a:cubicBezTo>
                      <a:pt x="17" y="9"/>
                      <a:pt x="17" y="10"/>
                      <a:pt x="18" y="10"/>
                    </a:cubicBezTo>
                    <a:cubicBezTo>
                      <a:pt x="19" y="10"/>
                      <a:pt x="19" y="9"/>
                      <a:pt x="20" y="10"/>
                    </a:cubicBezTo>
                    <a:cubicBezTo>
                      <a:pt x="21" y="10"/>
                      <a:pt x="21" y="11"/>
                      <a:pt x="22" y="11"/>
                    </a:cubicBezTo>
                    <a:cubicBezTo>
                      <a:pt x="23" y="12"/>
                      <a:pt x="24" y="11"/>
                      <a:pt x="25" y="11"/>
                    </a:cubicBezTo>
                    <a:cubicBezTo>
                      <a:pt x="26" y="8"/>
                      <a:pt x="26" y="8"/>
                      <a:pt x="26" y="8"/>
                    </a:cubicBezTo>
                    <a:cubicBezTo>
                      <a:pt x="25" y="9"/>
                      <a:pt x="24" y="9"/>
                      <a:pt x="23" y="9"/>
                    </a:cubicBezTo>
                    <a:cubicBezTo>
                      <a:pt x="22" y="8"/>
                      <a:pt x="22" y="8"/>
                      <a:pt x="21" y="7"/>
                    </a:cubicBezTo>
                    <a:cubicBezTo>
                      <a:pt x="20" y="7"/>
                      <a:pt x="20" y="8"/>
                      <a:pt x="19" y="7"/>
                    </a:cubicBezTo>
                    <a:cubicBezTo>
                      <a:pt x="18" y="7"/>
                      <a:pt x="18" y="6"/>
                      <a:pt x="17" y="6"/>
                    </a:cubicBezTo>
                    <a:cubicBezTo>
                      <a:pt x="16" y="5"/>
                      <a:pt x="15" y="6"/>
                      <a:pt x="14" y="6"/>
                    </a:cubicBezTo>
                    <a:cubicBezTo>
                      <a:pt x="14" y="5"/>
                      <a:pt x="13" y="4"/>
                      <a:pt x="13" y="4"/>
                    </a:cubicBezTo>
                    <a:cubicBezTo>
                      <a:pt x="12" y="4"/>
                      <a:pt x="11" y="5"/>
                      <a:pt x="10" y="4"/>
                    </a:cubicBezTo>
                    <a:cubicBezTo>
                      <a:pt x="9" y="4"/>
                      <a:pt x="9" y="3"/>
                      <a:pt x="8" y="3"/>
                    </a:cubicBezTo>
                    <a:cubicBezTo>
                      <a:pt x="7" y="2"/>
                      <a:pt x="7" y="3"/>
                      <a:pt x="6" y="3"/>
                    </a:cubicBezTo>
                    <a:cubicBezTo>
                      <a:pt x="5" y="2"/>
                      <a:pt x="5" y="1"/>
                      <a:pt x="4" y="1"/>
                    </a:cubicBezTo>
                    <a:cubicBezTo>
                      <a:pt x="3" y="1"/>
                      <a:pt x="3" y="1"/>
                      <a:pt x="2" y="1"/>
                    </a:cubicBezTo>
                    <a:cubicBezTo>
                      <a:pt x="1" y="1"/>
                      <a:pt x="1" y="0"/>
                      <a:pt x="0" y="0"/>
                    </a:cubicBezTo>
                    <a:cubicBezTo>
                      <a:pt x="0" y="3"/>
                      <a:pt x="0" y="3"/>
                      <a:pt x="0" y="3"/>
                    </a:cubicBezTo>
                    <a:cubicBezTo>
                      <a:pt x="0" y="3"/>
                      <a:pt x="0" y="3"/>
                      <a:pt x="1" y="4"/>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357">
                <a:extLst>
                  <a:ext uri="{FF2B5EF4-FFF2-40B4-BE49-F238E27FC236}">
                    <a16:creationId xmlns:a16="http://schemas.microsoft.com/office/drawing/2014/main" id="{8C2A273C-65F4-4009-A52A-3DEEC3322AEB}"/>
                  </a:ext>
                </a:extLst>
              </p:cNvPr>
              <p:cNvSpPr>
                <a:spLocks/>
              </p:cNvSpPr>
              <p:nvPr/>
            </p:nvSpPr>
            <p:spPr bwMode="auto">
              <a:xfrm>
                <a:off x="7002069" y="1302834"/>
                <a:ext cx="28401" cy="26824"/>
              </a:xfrm>
              <a:custGeom>
                <a:avLst/>
                <a:gdLst>
                  <a:gd name="T0" fmla="*/ 0 w 9"/>
                  <a:gd name="T1" fmla="*/ 1 h 9"/>
                  <a:gd name="T2" fmla="*/ 1 w 9"/>
                  <a:gd name="T3" fmla="*/ 3 h 9"/>
                  <a:gd name="T4" fmla="*/ 0 w 9"/>
                  <a:gd name="T5" fmla="*/ 3 h 9"/>
                  <a:gd name="T6" fmla="*/ 0 w 9"/>
                  <a:gd name="T7" fmla="*/ 3 h 9"/>
                  <a:gd name="T8" fmla="*/ 1 w 9"/>
                  <a:gd name="T9" fmla="*/ 4 h 9"/>
                  <a:gd name="T10" fmla="*/ 1 w 9"/>
                  <a:gd name="T11" fmla="*/ 4 h 9"/>
                  <a:gd name="T12" fmla="*/ 1 w 9"/>
                  <a:gd name="T13" fmla="*/ 4 h 9"/>
                  <a:gd name="T14" fmla="*/ 1 w 9"/>
                  <a:gd name="T15" fmla="*/ 4 h 9"/>
                  <a:gd name="T16" fmla="*/ 2 w 9"/>
                  <a:gd name="T17" fmla="*/ 5 h 9"/>
                  <a:gd name="T18" fmla="*/ 3 w 9"/>
                  <a:gd name="T19" fmla="*/ 5 h 9"/>
                  <a:gd name="T20" fmla="*/ 4 w 9"/>
                  <a:gd name="T21" fmla="*/ 6 h 9"/>
                  <a:gd name="T22" fmla="*/ 5 w 9"/>
                  <a:gd name="T23" fmla="*/ 7 h 9"/>
                  <a:gd name="T24" fmla="*/ 5 w 9"/>
                  <a:gd name="T25" fmla="*/ 8 h 9"/>
                  <a:gd name="T26" fmla="*/ 6 w 9"/>
                  <a:gd name="T27" fmla="*/ 9 h 9"/>
                  <a:gd name="T28" fmla="*/ 7 w 9"/>
                  <a:gd name="T29" fmla="*/ 9 h 9"/>
                  <a:gd name="T30" fmla="*/ 8 w 9"/>
                  <a:gd name="T31" fmla="*/ 9 h 9"/>
                  <a:gd name="T32" fmla="*/ 9 w 9"/>
                  <a:gd name="T33" fmla="*/ 9 h 9"/>
                  <a:gd name="T34" fmla="*/ 9 w 9"/>
                  <a:gd name="T35" fmla="*/ 9 h 9"/>
                  <a:gd name="T36" fmla="*/ 8 w 9"/>
                  <a:gd name="T37" fmla="*/ 8 h 9"/>
                  <a:gd name="T38" fmla="*/ 7 w 9"/>
                  <a:gd name="T39" fmla="*/ 7 h 9"/>
                  <a:gd name="T40" fmla="*/ 7 w 9"/>
                  <a:gd name="T41" fmla="*/ 5 h 9"/>
                  <a:gd name="T42" fmla="*/ 6 w 9"/>
                  <a:gd name="T43" fmla="*/ 4 h 9"/>
                  <a:gd name="T44" fmla="*/ 5 w 9"/>
                  <a:gd name="T45" fmla="*/ 3 h 9"/>
                  <a:gd name="T46" fmla="*/ 4 w 9"/>
                  <a:gd name="T47" fmla="*/ 3 h 9"/>
                  <a:gd name="T48" fmla="*/ 2 w 9"/>
                  <a:gd name="T49" fmla="*/ 3 h 9"/>
                  <a:gd name="T50" fmla="*/ 1 w 9"/>
                  <a:gd name="T51" fmla="*/ 2 h 9"/>
                  <a:gd name="T52" fmla="*/ 0 w 9"/>
                  <a:gd name="T53" fmla="*/ 1 h 9"/>
                  <a:gd name="T54" fmla="*/ 0 w 9"/>
                  <a:gd name="T55" fmla="*/ 0 h 9"/>
                  <a:gd name="T56" fmla="*/ 0 w 9"/>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9">
                    <a:moveTo>
                      <a:pt x="0" y="1"/>
                    </a:moveTo>
                    <a:cubicBezTo>
                      <a:pt x="0" y="1"/>
                      <a:pt x="1" y="3"/>
                      <a:pt x="1" y="3"/>
                    </a:cubicBezTo>
                    <a:cubicBezTo>
                      <a:pt x="1" y="3"/>
                      <a:pt x="1" y="3"/>
                      <a:pt x="0" y="3"/>
                    </a:cubicBezTo>
                    <a:cubicBezTo>
                      <a:pt x="0" y="3"/>
                      <a:pt x="0" y="3"/>
                      <a:pt x="0" y="3"/>
                    </a:cubicBezTo>
                    <a:cubicBezTo>
                      <a:pt x="1" y="3"/>
                      <a:pt x="1" y="4"/>
                      <a:pt x="1" y="4"/>
                    </a:cubicBezTo>
                    <a:cubicBezTo>
                      <a:pt x="2" y="4"/>
                      <a:pt x="1" y="4"/>
                      <a:pt x="1" y="4"/>
                    </a:cubicBezTo>
                    <a:cubicBezTo>
                      <a:pt x="1" y="4"/>
                      <a:pt x="1" y="4"/>
                      <a:pt x="1" y="4"/>
                    </a:cubicBezTo>
                    <a:cubicBezTo>
                      <a:pt x="1" y="4"/>
                      <a:pt x="1" y="4"/>
                      <a:pt x="1" y="4"/>
                    </a:cubicBezTo>
                    <a:cubicBezTo>
                      <a:pt x="1" y="4"/>
                      <a:pt x="1" y="5"/>
                      <a:pt x="2" y="5"/>
                    </a:cubicBezTo>
                    <a:cubicBezTo>
                      <a:pt x="2" y="5"/>
                      <a:pt x="2" y="5"/>
                      <a:pt x="3" y="5"/>
                    </a:cubicBezTo>
                    <a:cubicBezTo>
                      <a:pt x="3" y="5"/>
                      <a:pt x="3" y="6"/>
                      <a:pt x="4" y="6"/>
                    </a:cubicBezTo>
                    <a:cubicBezTo>
                      <a:pt x="4" y="6"/>
                      <a:pt x="4" y="7"/>
                      <a:pt x="5" y="7"/>
                    </a:cubicBezTo>
                    <a:cubicBezTo>
                      <a:pt x="5" y="8"/>
                      <a:pt x="5" y="8"/>
                      <a:pt x="5" y="8"/>
                    </a:cubicBezTo>
                    <a:cubicBezTo>
                      <a:pt x="6" y="8"/>
                      <a:pt x="6" y="9"/>
                      <a:pt x="6" y="9"/>
                    </a:cubicBezTo>
                    <a:cubicBezTo>
                      <a:pt x="7" y="9"/>
                      <a:pt x="7" y="9"/>
                      <a:pt x="7" y="9"/>
                    </a:cubicBezTo>
                    <a:cubicBezTo>
                      <a:pt x="7" y="9"/>
                      <a:pt x="8" y="9"/>
                      <a:pt x="8" y="9"/>
                    </a:cubicBezTo>
                    <a:cubicBezTo>
                      <a:pt x="8" y="9"/>
                      <a:pt x="9" y="9"/>
                      <a:pt x="9" y="9"/>
                    </a:cubicBezTo>
                    <a:cubicBezTo>
                      <a:pt x="9" y="9"/>
                      <a:pt x="9" y="9"/>
                      <a:pt x="9" y="9"/>
                    </a:cubicBezTo>
                    <a:cubicBezTo>
                      <a:pt x="9" y="8"/>
                      <a:pt x="8" y="8"/>
                      <a:pt x="8" y="8"/>
                    </a:cubicBezTo>
                    <a:cubicBezTo>
                      <a:pt x="7" y="8"/>
                      <a:pt x="7" y="7"/>
                      <a:pt x="7" y="7"/>
                    </a:cubicBezTo>
                    <a:cubicBezTo>
                      <a:pt x="7" y="6"/>
                      <a:pt x="7" y="6"/>
                      <a:pt x="7" y="5"/>
                    </a:cubicBezTo>
                    <a:cubicBezTo>
                      <a:pt x="7" y="5"/>
                      <a:pt x="6" y="4"/>
                      <a:pt x="6" y="4"/>
                    </a:cubicBezTo>
                    <a:cubicBezTo>
                      <a:pt x="6" y="3"/>
                      <a:pt x="5" y="3"/>
                      <a:pt x="5" y="3"/>
                    </a:cubicBezTo>
                    <a:cubicBezTo>
                      <a:pt x="4" y="3"/>
                      <a:pt x="4" y="3"/>
                      <a:pt x="4" y="3"/>
                    </a:cubicBezTo>
                    <a:cubicBezTo>
                      <a:pt x="3" y="3"/>
                      <a:pt x="3" y="3"/>
                      <a:pt x="2" y="3"/>
                    </a:cubicBezTo>
                    <a:cubicBezTo>
                      <a:pt x="2" y="2"/>
                      <a:pt x="2" y="2"/>
                      <a:pt x="1" y="2"/>
                    </a:cubicBezTo>
                    <a:cubicBezTo>
                      <a:pt x="1" y="2"/>
                      <a:pt x="1" y="1"/>
                      <a:pt x="0" y="1"/>
                    </a:cubicBezTo>
                    <a:cubicBezTo>
                      <a:pt x="0" y="0"/>
                      <a:pt x="0" y="0"/>
                      <a:pt x="0" y="0"/>
                    </a:cubicBezTo>
                    <a:cubicBezTo>
                      <a:pt x="0" y="0"/>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358">
                <a:extLst>
                  <a:ext uri="{FF2B5EF4-FFF2-40B4-BE49-F238E27FC236}">
                    <a16:creationId xmlns:a16="http://schemas.microsoft.com/office/drawing/2014/main" id="{7F9839B2-6B2A-46D2-AFA8-90A59F950917}"/>
                  </a:ext>
                </a:extLst>
              </p:cNvPr>
              <p:cNvSpPr>
                <a:spLocks/>
              </p:cNvSpPr>
              <p:nvPr/>
            </p:nvSpPr>
            <p:spPr bwMode="auto">
              <a:xfrm>
                <a:off x="7014691" y="1309145"/>
                <a:ext cx="6311" cy="3156"/>
              </a:xfrm>
              <a:custGeom>
                <a:avLst/>
                <a:gdLst>
                  <a:gd name="T0" fmla="*/ 0 w 2"/>
                  <a:gd name="T1" fmla="*/ 1 h 1"/>
                  <a:gd name="T2" fmla="*/ 0 w 2"/>
                  <a:gd name="T3" fmla="*/ 1 h 1"/>
                  <a:gd name="T4" fmla="*/ 1 w 2"/>
                  <a:gd name="T5" fmla="*/ 0 h 1"/>
                  <a:gd name="T6" fmla="*/ 2 w 2"/>
                  <a:gd name="T7" fmla="*/ 0 h 1"/>
                  <a:gd name="T8" fmla="*/ 2 w 2"/>
                  <a:gd name="T9" fmla="*/ 0 h 1"/>
                  <a:gd name="T10" fmla="*/ 1 w 2"/>
                  <a:gd name="T11" fmla="*/ 1 h 1"/>
                  <a:gd name="T12" fmla="*/ 1 w 2"/>
                  <a:gd name="T13" fmla="*/ 1 h 1"/>
                  <a:gd name="T14" fmla="*/ 0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1"/>
                    </a:moveTo>
                    <a:cubicBezTo>
                      <a:pt x="0" y="1"/>
                      <a:pt x="0" y="1"/>
                      <a:pt x="0" y="1"/>
                    </a:cubicBezTo>
                    <a:cubicBezTo>
                      <a:pt x="0" y="0"/>
                      <a:pt x="1" y="1"/>
                      <a:pt x="1" y="0"/>
                    </a:cubicBezTo>
                    <a:cubicBezTo>
                      <a:pt x="1" y="0"/>
                      <a:pt x="2" y="0"/>
                      <a:pt x="2" y="0"/>
                    </a:cubicBezTo>
                    <a:cubicBezTo>
                      <a:pt x="2" y="0"/>
                      <a:pt x="2" y="0"/>
                      <a:pt x="2" y="0"/>
                    </a:cubicBezTo>
                    <a:cubicBezTo>
                      <a:pt x="1" y="1"/>
                      <a:pt x="1" y="1"/>
                      <a:pt x="1"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359">
                <a:extLst>
                  <a:ext uri="{FF2B5EF4-FFF2-40B4-BE49-F238E27FC236}">
                    <a16:creationId xmlns:a16="http://schemas.microsoft.com/office/drawing/2014/main" id="{565AD774-605A-43E1-AFA5-74EFC1AA72BB}"/>
                  </a:ext>
                </a:extLst>
              </p:cNvPr>
              <p:cNvSpPr>
                <a:spLocks/>
              </p:cNvSpPr>
              <p:nvPr/>
            </p:nvSpPr>
            <p:spPr bwMode="auto">
              <a:xfrm>
                <a:off x="7017847" y="1312301"/>
                <a:ext cx="6311" cy="3156"/>
              </a:xfrm>
              <a:custGeom>
                <a:avLst/>
                <a:gdLst>
                  <a:gd name="T0" fmla="*/ 0 w 2"/>
                  <a:gd name="T1" fmla="*/ 0 h 1"/>
                  <a:gd name="T2" fmla="*/ 0 w 2"/>
                  <a:gd name="T3" fmla="*/ 0 h 1"/>
                  <a:gd name="T4" fmla="*/ 1 w 2"/>
                  <a:gd name="T5" fmla="*/ 0 h 1"/>
                  <a:gd name="T6" fmla="*/ 2 w 2"/>
                  <a:gd name="T7" fmla="*/ 0 h 1"/>
                  <a:gd name="T8" fmla="*/ 2 w 2"/>
                  <a:gd name="T9" fmla="*/ 0 h 1"/>
                  <a:gd name="T10" fmla="*/ 1 w 2"/>
                  <a:gd name="T11" fmla="*/ 0 h 1"/>
                  <a:gd name="T12" fmla="*/ 1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0"/>
                      <a:pt x="1" y="0"/>
                      <a:pt x="1" y="0"/>
                    </a:cubicBezTo>
                    <a:cubicBezTo>
                      <a:pt x="1" y="0"/>
                      <a:pt x="2" y="0"/>
                      <a:pt x="2" y="0"/>
                    </a:cubicBezTo>
                    <a:cubicBezTo>
                      <a:pt x="2" y="0"/>
                      <a:pt x="2" y="0"/>
                      <a:pt x="2" y="0"/>
                    </a:cubicBezTo>
                    <a:cubicBezTo>
                      <a:pt x="1" y="0"/>
                      <a:pt x="1" y="0"/>
                      <a:pt x="1" y="0"/>
                    </a:cubicBezTo>
                    <a:cubicBezTo>
                      <a:pt x="1" y="1"/>
                      <a:pt x="1" y="1"/>
                      <a:pt x="1"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360">
                <a:extLst>
                  <a:ext uri="{FF2B5EF4-FFF2-40B4-BE49-F238E27FC236}">
                    <a16:creationId xmlns:a16="http://schemas.microsoft.com/office/drawing/2014/main" id="{57A1F27C-E6D4-4AE1-BF48-7FF5C78E8EC1}"/>
                  </a:ext>
                </a:extLst>
              </p:cNvPr>
              <p:cNvSpPr>
                <a:spLocks/>
              </p:cNvSpPr>
              <p:nvPr/>
            </p:nvSpPr>
            <p:spPr bwMode="auto">
              <a:xfrm>
                <a:off x="7017847" y="1309145"/>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361">
                <a:extLst>
                  <a:ext uri="{FF2B5EF4-FFF2-40B4-BE49-F238E27FC236}">
                    <a16:creationId xmlns:a16="http://schemas.microsoft.com/office/drawing/2014/main" id="{7B4BCA97-63E3-4654-8633-122905231CBF}"/>
                  </a:ext>
                </a:extLst>
              </p:cNvPr>
              <p:cNvSpPr>
                <a:spLocks/>
              </p:cNvSpPr>
              <p:nvPr/>
            </p:nvSpPr>
            <p:spPr bwMode="auto">
              <a:xfrm>
                <a:off x="7021003" y="1312301"/>
                <a:ext cx="6311" cy="0"/>
              </a:xfrm>
              <a:custGeom>
                <a:avLst/>
                <a:gdLst>
                  <a:gd name="T0" fmla="*/ 2 w 4"/>
                  <a:gd name="T1" fmla="*/ 2 w 4"/>
                  <a:gd name="T2" fmla="*/ 4 w 4"/>
                  <a:gd name="T3" fmla="*/ 2 w 4"/>
                  <a:gd name="T4" fmla="*/ 4 w 4"/>
                  <a:gd name="T5" fmla="*/ 4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362">
                <a:extLst>
                  <a:ext uri="{FF2B5EF4-FFF2-40B4-BE49-F238E27FC236}">
                    <a16:creationId xmlns:a16="http://schemas.microsoft.com/office/drawing/2014/main" id="{761C08C9-CF87-471F-9F9D-95E28386A0E3}"/>
                  </a:ext>
                </a:extLst>
              </p:cNvPr>
              <p:cNvSpPr>
                <a:spLocks/>
              </p:cNvSpPr>
              <p:nvPr/>
            </p:nvSpPr>
            <p:spPr bwMode="auto">
              <a:xfrm>
                <a:off x="7024158" y="132650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363">
                <a:extLst>
                  <a:ext uri="{FF2B5EF4-FFF2-40B4-BE49-F238E27FC236}">
                    <a16:creationId xmlns:a16="http://schemas.microsoft.com/office/drawing/2014/main" id="{E02DA3C1-5D12-4241-AFB8-3315CF386D09}"/>
                  </a:ext>
                </a:extLst>
              </p:cNvPr>
              <p:cNvSpPr>
                <a:spLocks/>
              </p:cNvSpPr>
              <p:nvPr/>
            </p:nvSpPr>
            <p:spPr bwMode="auto">
              <a:xfrm>
                <a:off x="6964200" y="1290211"/>
                <a:ext cx="31557" cy="26824"/>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8 h 9"/>
                  <a:gd name="T36" fmla="*/ 8 w 10"/>
                  <a:gd name="T37" fmla="*/ 8 h 9"/>
                  <a:gd name="T38" fmla="*/ 8 w 10"/>
                  <a:gd name="T39" fmla="*/ 7 h 9"/>
                  <a:gd name="T40" fmla="*/ 7 w 10"/>
                  <a:gd name="T41" fmla="*/ 5 h 9"/>
                  <a:gd name="T42" fmla="*/ 7 w 10"/>
                  <a:gd name="T43" fmla="*/ 3 h 9"/>
                  <a:gd name="T44" fmla="*/ 5 w 10"/>
                  <a:gd name="T45" fmla="*/ 3 h 9"/>
                  <a:gd name="T46" fmla="*/ 4 w 10"/>
                  <a:gd name="T47" fmla="*/ 3 h 9"/>
                  <a:gd name="T48" fmla="*/ 3 w 10"/>
                  <a:gd name="T49" fmla="*/ 2 h 9"/>
                  <a:gd name="T50" fmla="*/ 2 w 10"/>
                  <a:gd name="T51" fmla="*/ 2 h 9"/>
                  <a:gd name="T52" fmla="*/ 1 w 10"/>
                  <a:gd name="T53" fmla="*/ 0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2"/>
                      <a:pt x="2" y="3"/>
                    </a:cubicBezTo>
                    <a:cubicBezTo>
                      <a:pt x="1" y="3"/>
                      <a:pt x="1" y="3"/>
                      <a:pt x="1" y="3"/>
                    </a:cubicBezTo>
                    <a:cubicBezTo>
                      <a:pt x="1" y="3"/>
                      <a:pt x="1" y="3"/>
                      <a:pt x="1" y="3"/>
                    </a:cubicBezTo>
                    <a:cubicBezTo>
                      <a:pt x="1" y="3"/>
                      <a:pt x="2" y="3"/>
                      <a:pt x="2" y="4"/>
                    </a:cubicBezTo>
                    <a:cubicBezTo>
                      <a:pt x="2" y="4"/>
                      <a:pt x="2" y="4"/>
                      <a:pt x="2" y="4"/>
                    </a:cubicBezTo>
                    <a:cubicBezTo>
                      <a:pt x="1" y="4"/>
                      <a:pt x="1" y="4"/>
                      <a:pt x="1" y="4"/>
                    </a:cubicBezTo>
                    <a:cubicBezTo>
                      <a:pt x="1" y="4"/>
                      <a:pt x="1" y="4"/>
                      <a:pt x="1" y="4"/>
                    </a:cubicBezTo>
                    <a:cubicBezTo>
                      <a:pt x="1" y="4"/>
                      <a:pt x="2" y="4"/>
                      <a:pt x="2" y="5"/>
                    </a:cubicBezTo>
                    <a:cubicBezTo>
                      <a:pt x="3" y="5"/>
                      <a:pt x="3" y="5"/>
                      <a:pt x="3" y="5"/>
                    </a:cubicBezTo>
                    <a:cubicBezTo>
                      <a:pt x="3" y="5"/>
                      <a:pt x="4" y="6"/>
                      <a:pt x="4" y="6"/>
                    </a:cubicBezTo>
                    <a:cubicBezTo>
                      <a:pt x="4" y="6"/>
                      <a:pt x="5" y="7"/>
                      <a:pt x="5" y="7"/>
                    </a:cubicBezTo>
                    <a:cubicBezTo>
                      <a:pt x="5" y="7"/>
                      <a:pt x="6" y="8"/>
                      <a:pt x="6" y="8"/>
                    </a:cubicBezTo>
                    <a:cubicBezTo>
                      <a:pt x="6" y="8"/>
                      <a:pt x="6" y="9"/>
                      <a:pt x="7" y="9"/>
                    </a:cubicBezTo>
                    <a:cubicBezTo>
                      <a:pt x="7" y="9"/>
                      <a:pt x="7" y="9"/>
                      <a:pt x="8" y="9"/>
                    </a:cubicBezTo>
                    <a:cubicBezTo>
                      <a:pt x="8" y="9"/>
                      <a:pt x="8" y="9"/>
                      <a:pt x="8" y="9"/>
                    </a:cubicBezTo>
                    <a:cubicBezTo>
                      <a:pt x="8" y="8"/>
                      <a:pt x="9" y="9"/>
                      <a:pt x="9" y="9"/>
                    </a:cubicBezTo>
                    <a:cubicBezTo>
                      <a:pt x="9" y="9"/>
                      <a:pt x="10" y="9"/>
                      <a:pt x="9" y="8"/>
                    </a:cubicBezTo>
                    <a:cubicBezTo>
                      <a:pt x="9" y="8"/>
                      <a:pt x="8" y="8"/>
                      <a:pt x="8" y="8"/>
                    </a:cubicBezTo>
                    <a:cubicBezTo>
                      <a:pt x="8" y="7"/>
                      <a:pt x="8" y="7"/>
                      <a:pt x="8" y="7"/>
                    </a:cubicBezTo>
                    <a:cubicBezTo>
                      <a:pt x="8" y="6"/>
                      <a:pt x="8" y="6"/>
                      <a:pt x="7" y="5"/>
                    </a:cubicBezTo>
                    <a:cubicBezTo>
                      <a:pt x="7" y="5"/>
                      <a:pt x="7" y="4"/>
                      <a:pt x="7" y="3"/>
                    </a:cubicBezTo>
                    <a:cubicBezTo>
                      <a:pt x="6" y="3"/>
                      <a:pt x="5" y="3"/>
                      <a:pt x="5" y="3"/>
                    </a:cubicBezTo>
                    <a:cubicBezTo>
                      <a:pt x="5" y="3"/>
                      <a:pt x="5" y="3"/>
                      <a:pt x="4" y="3"/>
                    </a:cubicBezTo>
                    <a:cubicBezTo>
                      <a:pt x="4" y="3"/>
                      <a:pt x="3" y="3"/>
                      <a:pt x="3" y="2"/>
                    </a:cubicBezTo>
                    <a:cubicBezTo>
                      <a:pt x="2" y="2"/>
                      <a:pt x="2" y="2"/>
                      <a:pt x="2" y="2"/>
                    </a:cubicBezTo>
                    <a:cubicBezTo>
                      <a:pt x="1" y="1"/>
                      <a:pt x="1" y="1"/>
                      <a:pt x="1" y="0"/>
                    </a:cubicBezTo>
                    <a:cubicBezTo>
                      <a:pt x="0" y="0"/>
                      <a:pt x="0" y="0"/>
                      <a:pt x="0" y="0"/>
                    </a:cubicBezTo>
                    <a:cubicBezTo>
                      <a:pt x="0" y="0"/>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0" name="Freeform 364">
                <a:extLst>
                  <a:ext uri="{FF2B5EF4-FFF2-40B4-BE49-F238E27FC236}">
                    <a16:creationId xmlns:a16="http://schemas.microsoft.com/office/drawing/2014/main" id="{0D2A75D0-4DEA-4DA8-B2C2-CF2E60623E11}"/>
                  </a:ext>
                </a:extLst>
              </p:cNvPr>
              <p:cNvSpPr>
                <a:spLocks/>
              </p:cNvSpPr>
              <p:nvPr/>
            </p:nvSpPr>
            <p:spPr bwMode="auto">
              <a:xfrm>
                <a:off x="6979979" y="1296522"/>
                <a:ext cx="6311" cy="3156"/>
              </a:xfrm>
              <a:custGeom>
                <a:avLst/>
                <a:gdLst>
                  <a:gd name="T0" fmla="*/ 0 w 2"/>
                  <a:gd name="T1" fmla="*/ 1 h 1"/>
                  <a:gd name="T2" fmla="*/ 0 w 2"/>
                  <a:gd name="T3" fmla="*/ 0 h 1"/>
                  <a:gd name="T4" fmla="*/ 0 w 2"/>
                  <a:gd name="T5" fmla="*/ 0 h 1"/>
                  <a:gd name="T6" fmla="*/ 2 w 2"/>
                  <a:gd name="T7" fmla="*/ 0 h 1"/>
                  <a:gd name="T8" fmla="*/ 2 w 2"/>
                  <a:gd name="T9" fmla="*/ 0 h 1"/>
                  <a:gd name="T10" fmla="*/ 0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0"/>
                      <a:pt x="0" y="0"/>
                    </a:cubicBezTo>
                    <a:cubicBezTo>
                      <a:pt x="0" y="0"/>
                      <a:pt x="0" y="0"/>
                      <a:pt x="0" y="0"/>
                    </a:cubicBezTo>
                    <a:cubicBezTo>
                      <a:pt x="1" y="0"/>
                      <a:pt x="2" y="0"/>
                      <a:pt x="2" y="0"/>
                    </a:cubicBezTo>
                    <a:cubicBezTo>
                      <a:pt x="2" y="0"/>
                      <a:pt x="2" y="0"/>
                      <a:pt x="2" y="0"/>
                    </a:cubicBezTo>
                    <a:cubicBezTo>
                      <a:pt x="0" y="0"/>
                      <a:pt x="0" y="0"/>
                      <a:pt x="0"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Freeform 365">
                <a:extLst>
                  <a:ext uri="{FF2B5EF4-FFF2-40B4-BE49-F238E27FC236}">
                    <a16:creationId xmlns:a16="http://schemas.microsoft.com/office/drawing/2014/main" id="{6FFA7BFC-F6B8-4A9A-9EBD-789022FD0966}"/>
                  </a:ext>
                </a:extLst>
              </p:cNvPr>
              <p:cNvSpPr>
                <a:spLocks/>
              </p:cNvSpPr>
              <p:nvPr/>
            </p:nvSpPr>
            <p:spPr bwMode="auto">
              <a:xfrm>
                <a:off x="6983134" y="1299678"/>
                <a:ext cx="3156" cy="0"/>
              </a:xfrm>
              <a:custGeom>
                <a:avLst/>
                <a:gdLst>
                  <a:gd name="T0" fmla="*/ 0 w 1"/>
                  <a:gd name="T1" fmla="*/ 0 w 1"/>
                  <a:gd name="T2" fmla="*/ 0 w 1"/>
                  <a:gd name="T3" fmla="*/ 1 w 1"/>
                  <a:gd name="T4" fmla="*/ 1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366">
                <a:extLst>
                  <a:ext uri="{FF2B5EF4-FFF2-40B4-BE49-F238E27FC236}">
                    <a16:creationId xmlns:a16="http://schemas.microsoft.com/office/drawing/2014/main" id="{29C4369E-5E05-4590-872A-1AC0CC5E9A3D}"/>
                  </a:ext>
                </a:extLst>
              </p:cNvPr>
              <p:cNvSpPr>
                <a:spLocks/>
              </p:cNvSpPr>
              <p:nvPr/>
            </p:nvSpPr>
            <p:spPr bwMode="auto">
              <a:xfrm>
                <a:off x="6983134" y="1296522"/>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367">
                <a:extLst>
                  <a:ext uri="{FF2B5EF4-FFF2-40B4-BE49-F238E27FC236}">
                    <a16:creationId xmlns:a16="http://schemas.microsoft.com/office/drawing/2014/main" id="{8EFD953F-760E-458B-B361-1032F9AA8AB7}"/>
                  </a:ext>
                </a:extLst>
              </p:cNvPr>
              <p:cNvSpPr>
                <a:spLocks/>
              </p:cNvSpPr>
              <p:nvPr/>
            </p:nvSpPr>
            <p:spPr bwMode="auto">
              <a:xfrm>
                <a:off x="6983134" y="1296522"/>
                <a:ext cx="9467" cy="3156"/>
              </a:xfrm>
              <a:custGeom>
                <a:avLst/>
                <a:gdLst>
                  <a:gd name="T0" fmla="*/ 2 w 6"/>
                  <a:gd name="T1" fmla="*/ 2 h 2"/>
                  <a:gd name="T2" fmla="*/ 4 w 6"/>
                  <a:gd name="T3" fmla="*/ 2 h 2"/>
                  <a:gd name="T4" fmla="*/ 4 w 6"/>
                  <a:gd name="T5" fmla="*/ 2 h 2"/>
                  <a:gd name="T6" fmla="*/ 4 w 6"/>
                  <a:gd name="T7" fmla="*/ 2 h 2"/>
                  <a:gd name="T8" fmla="*/ 6 w 6"/>
                  <a:gd name="T9" fmla="*/ 2 h 2"/>
                  <a:gd name="T10" fmla="*/ 4 w 6"/>
                  <a:gd name="T11" fmla="*/ 2 h 2"/>
                  <a:gd name="T12" fmla="*/ 4 w 6"/>
                  <a:gd name="T13" fmla="*/ 2 h 2"/>
                  <a:gd name="T14" fmla="*/ 2 w 6"/>
                  <a:gd name="T15" fmla="*/ 2 h 2"/>
                  <a:gd name="T16" fmla="*/ 2 w 6"/>
                  <a:gd name="T17" fmla="*/ 2 h 2"/>
                  <a:gd name="T18" fmla="*/ 2 w 6"/>
                  <a:gd name="T19" fmla="*/ 2 h 2"/>
                  <a:gd name="T20" fmla="*/ 0 w 6"/>
                  <a:gd name="T21" fmla="*/ 0 h 2"/>
                  <a:gd name="T22" fmla="*/ 2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2" y="2"/>
                    </a:moveTo>
                    <a:lnTo>
                      <a:pt x="4" y="2"/>
                    </a:lnTo>
                    <a:lnTo>
                      <a:pt x="4" y="2"/>
                    </a:lnTo>
                    <a:lnTo>
                      <a:pt x="4" y="2"/>
                    </a:lnTo>
                    <a:lnTo>
                      <a:pt x="6" y="2"/>
                    </a:lnTo>
                    <a:lnTo>
                      <a:pt x="4" y="2"/>
                    </a:lnTo>
                    <a:lnTo>
                      <a:pt x="4" y="2"/>
                    </a:lnTo>
                    <a:lnTo>
                      <a:pt x="2" y="2"/>
                    </a:lnTo>
                    <a:lnTo>
                      <a:pt x="2" y="2"/>
                    </a:lnTo>
                    <a:lnTo>
                      <a:pt x="2" y="2"/>
                    </a:lnTo>
                    <a:lnTo>
                      <a:pt x="0" y="0"/>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368">
                <a:extLst>
                  <a:ext uri="{FF2B5EF4-FFF2-40B4-BE49-F238E27FC236}">
                    <a16:creationId xmlns:a16="http://schemas.microsoft.com/office/drawing/2014/main" id="{353F8A78-FAC4-4AEA-B374-64B8CE65CFB9}"/>
                  </a:ext>
                </a:extLst>
              </p:cNvPr>
              <p:cNvSpPr>
                <a:spLocks/>
              </p:cNvSpPr>
              <p:nvPr/>
            </p:nvSpPr>
            <p:spPr bwMode="auto">
              <a:xfrm>
                <a:off x="6986290" y="1315456"/>
                <a:ext cx="0" cy="1578"/>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1"/>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369">
                <a:extLst>
                  <a:ext uri="{FF2B5EF4-FFF2-40B4-BE49-F238E27FC236}">
                    <a16:creationId xmlns:a16="http://schemas.microsoft.com/office/drawing/2014/main" id="{AEFEEDF9-DFC9-4655-B368-850101FB08A5}"/>
                  </a:ext>
                </a:extLst>
              </p:cNvPr>
              <p:cNvSpPr>
                <a:spLocks/>
              </p:cNvSpPr>
              <p:nvPr/>
            </p:nvSpPr>
            <p:spPr bwMode="auto">
              <a:xfrm>
                <a:off x="6995757" y="1264965"/>
                <a:ext cx="31557" cy="28401"/>
              </a:xfrm>
              <a:custGeom>
                <a:avLst/>
                <a:gdLst>
                  <a:gd name="T0" fmla="*/ 1 w 10"/>
                  <a:gd name="T1" fmla="*/ 1 h 9"/>
                  <a:gd name="T2" fmla="*/ 2 w 10"/>
                  <a:gd name="T3" fmla="*/ 3 h 9"/>
                  <a:gd name="T4" fmla="*/ 1 w 10"/>
                  <a:gd name="T5" fmla="*/ 3 h 9"/>
                  <a:gd name="T6" fmla="*/ 1 w 10"/>
                  <a:gd name="T7" fmla="*/ 3 h 9"/>
                  <a:gd name="T8" fmla="*/ 2 w 10"/>
                  <a:gd name="T9" fmla="*/ 4 h 9"/>
                  <a:gd name="T10" fmla="*/ 2 w 10"/>
                  <a:gd name="T11" fmla="*/ 4 h 9"/>
                  <a:gd name="T12" fmla="*/ 1 w 10"/>
                  <a:gd name="T13" fmla="*/ 4 h 9"/>
                  <a:gd name="T14" fmla="*/ 1 w 10"/>
                  <a:gd name="T15" fmla="*/ 4 h 9"/>
                  <a:gd name="T16" fmla="*/ 2 w 10"/>
                  <a:gd name="T17" fmla="*/ 5 h 9"/>
                  <a:gd name="T18" fmla="*/ 3 w 10"/>
                  <a:gd name="T19" fmla="*/ 5 h 9"/>
                  <a:gd name="T20" fmla="*/ 4 w 10"/>
                  <a:gd name="T21" fmla="*/ 6 h 9"/>
                  <a:gd name="T22" fmla="*/ 5 w 10"/>
                  <a:gd name="T23" fmla="*/ 7 h 9"/>
                  <a:gd name="T24" fmla="*/ 6 w 10"/>
                  <a:gd name="T25" fmla="*/ 8 h 9"/>
                  <a:gd name="T26" fmla="*/ 7 w 10"/>
                  <a:gd name="T27" fmla="*/ 9 h 9"/>
                  <a:gd name="T28" fmla="*/ 8 w 10"/>
                  <a:gd name="T29" fmla="*/ 9 h 9"/>
                  <a:gd name="T30" fmla="*/ 8 w 10"/>
                  <a:gd name="T31" fmla="*/ 9 h 9"/>
                  <a:gd name="T32" fmla="*/ 9 w 10"/>
                  <a:gd name="T33" fmla="*/ 9 h 9"/>
                  <a:gd name="T34" fmla="*/ 9 w 10"/>
                  <a:gd name="T35" fmla="*/ 9 h 9"/>
                  <a:gd name="T36" fmla="*/ 8 w 10"/>
                  <a:gd name="T37" fmla="*/ 8 h 9"/>
                  <a:gd name="T38" fmla="*/ 8 w 10"/>
                  <a:gd name="T39" fmla="*/ 7 h 9"/>
                  <a:gd name="T40" fmla="*/ 7 w 10"/>
                  <a:gd name="T41" fmla="*/ 5 h 9"/>
                  <a:gd name="T42" fmla="*/ 6 w 10"/>
                  <a:gd name="T43" fmla="*/ 4 h 9"/>
                  <a:gd name="T44" fmla="*/ 5 w 10"/>
                  <a:gd name="T45" fmla="*/ 3 h 9"/>
                  <a:gd name="T46" fmla="*/ 4 w 10"/>
                  <a:gd name="T47" fmla="*/ 3 h 9"/>
                  <a:gd name="T48" fmla="*/ 3 w 10"/>
                  <a:gd name="T49" fmla="*/ 3 h 9"/>
                  <a:gd name="T50" fmla="*/ 2 w 10"/>
                  <a:gd name="T51" fmla="*/ 2 h 9"/>
                  <a:gd name="T52" fmla="*/ 1 w 10"/>
                  <a:gd name="T53" fmla="*/ 1 h 9"/>
                  <a:gd name="T54" fmla="*/ 0 w 10"/>
                  <a:gd name="T55" fmla="*/ 0 h 9"/>
                  <a:gd name="T56" fmla="*/ 1 w 10"/>
                  <a:gd name="T5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9">
                    <a:moveTo>
                      <a:pt x="1" y="1"/>
                    </a:moveTo>
                    <a:cubicBezTo>
                      <a:pt x="1" y="1"/>
                      <a:pt x="1" y="3"/>
                      <a:pt x="2" y="3"/>
                    </a:cubicBezTo>
                    <a:cubicBezTo>
                      <a:pt x="1" y="3"/>
                      <a:pt x="1" y="3"/>
                      <a:pt x="1" y="3"/>
                    </a:cubicBezTo>
                    <a:cubicBezTo>
                      <a:pt x="1" y="3"/>
                      <a:pt x="1" y="3"/>
                      <a:pt x="1" y="3"/>
                    </a:cubicBezTo>
                    <a:cubicBezTo>
                      <a:pt x="1" y="3"/>
                      <a:pt x="2" y="4"/>
                      <a:pt x="2" y="4"/>
                    </a:cubicBezTo>
                    <a:cubicBezTo>
                      <a:pt x="2" y="4"/>
                      <a:pt x="2" y="4"/>
                      <a:pt x="2" y="4"/>
                    </a:cubicBezTo>
                    <a:cubicBezTo>
                      <a:pt x="1" y="4"/>
                      <a:pt x="1" y="4"/>
                      <a:pt x="1" y="4"/>
                    </a:cubicBezTo>
                    <a:cubicBezTo>
                      <a:pt x="1" y="4"/>
                      <a:pt x="1" y="4"/>
                      <a:pt x="1" y="4"/>
                    </a:cubicBezTo>
                    <a:cubicBezTo>
                      <a:pt x="1" y="4"/>
                      <a:pt x="2" y="5"/>
                      <a:pt x="2" y="5"/>
                    </a:cubicBezTo>
                    <a:cubicBezTo>
                      <a:pt x="2" y="5"/>
                      <a:pt x="3" y="5"/>
                      <a:pt x="3" y="5"/>
                    </a:cubicBezTo>
                    <a:cubicBezTo>
                      <a:pt x="3" y="5"/>
                      <a:pt x="4" y="6"/>
                      <a:pt x="4" y="6"/>
                    </a:cubicBezTo>
                    <a:cubicBezTo>
                      <a:pt x="4" y="6"/>
                      <a:pt x="5" y="7"/>
                      <a:pt x="5" y="7"/>
                    </a:cubicBezTo>
                    <a:cubicBezTo>
                      <a:pt x="5" y="8"/>
                      <a:pt x="6" y="8"/>
                      <a:pt x="6" y="8"/>
                    </a:cubicBezTo>
                    <a:cubicBezTo>
                      <a:pt x="6" y="8"/>
                      <a:pt x="6" y="9"/>
                      <a:pt x="7" y="9"/>
                    </a:cubicBezTo>
                    <a:cubicBezTo>
                      <a:pt x="7" y="9"/>
                      <a:pt x="7" y="9"/>
                      <a:pt x="8" y="9"/>
                    </a:cubicBezTo>
                    <a:cubicBezTo>
                      <a:pt x="8" y="9"/>
                      <a:pt x="8" y="9"/>
                      <a:pt x="8" y="9"/>
                    </a:cubicBezTo>
                    <a:cubicBezTo>
                      <a:pt x="8" y="9"/>
                      <a:pt x="9" y="9"/>
                      <a:pt x="9" y="9"/>
                    </a:cubicBezTo>
                    <a:cubicBezTo>
                      <a:pt x="9" y="9"/>
                      <a:pt x="10" y="9"/>
                      <a:pt x="9" y="9"/>
                    </a:cubicBezTo>
                    <a:cubicBezTo>
                      <a:pt x="9" y="8"/>
                      <a:pt x="8" y="8"/>
                      <a:pt x="8" y="8"/>
                    </a:cubicBezTo>
                    <a:cubicBezTo>
                      <a:pt x="8" y="8"/>
                      <a:pt x="8" y="7"/>
                      <a:pt x="8" y="7"/>
                    </a:cubicBezTo>
                    <a:cubicBezTo>
                      <a:pt x="8" y="6"/>
                      <a:pt x="8" y="6"/>
                      <a:pt x="7" y="5"/>
                    </a:cubicBezTo>
                    <a:cubicBezTo>
                      <a:pt x="7" y="5"/>
                      <a:pt x="7" y="4"/>
                      <a:pt x="6" y="4"/>
                    </a:cubicBezTo>
                    <a:cubicBezTo>
                      <a:pt x="6" y="3"/>
                      <a:pt x="5" y="3"/>
                      <a:pt x="5" y="3"/>
                    </a:cubicBezTo>
                    <a:cubicBezTo>
                      <a:pt x="5" y="3"/>
                      <a:pt x="5" y="3"/>
                      <a:pt x="4" y="3"/>
                    </a:cubicBezTo>
                    <a:cubicBezTo>
                      <a:pt x="4" y="3"/>
                      <a:pt x="3" y="3"/>
                      <a:pt x="3" y="3"/>
                    </a:cubicBezTo>
                    <a:cubicBezTo>
                      <a:pt x="2" y="2"/>
                      <a:pt x="2" y="2"/>
                      <a:pt x="2" y="2"/>
                    </a:cubicBezTo>
                    <a:cubicBezTo>
                      <a:pt x="1" y="2"/>
                      <a:pt x="1" y="1"/>
                      <a:pt x="1" y="1"/>
                    </a:cubicBezTo>
                    <a:cubicBezTo>
                      <a:pt x="0" y="0"/>
                      <a:pt x="0" y="0"/>
                      <a:pt x="0" y="0"/>
                    </a:cubicBezTo>
                    <a:cubicBezTo>
                      <a:pt x="0" y="0"/>
                      <a:pt x="0"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370">
                <a:extLst>
                  <a:ext uri="{FF2B5EF4-FFF2-40B4-BE49-F238E27FC236}">
                    <a16:creationId xmlns:a16="http://schemas.microsoft.com/office/drawing/2014/main" id="{6D008893-D490-4C35-86D9-8CA4779EC99C}"/>
                  </a:ext>
                </a:extLst>
              </p:cNvPr>
              <p:cNvSpPr>
                <a:spLocks/>
              </p:cNvSpPr>
              <p:nvPr/>
            </p:nvSpPr>
            <p:spPr bwMode="auto">
              <a:xfrm>
                <a:off x="7011536" y="1271277"/>
                <a:ext cx="6311" cy="3156"/>
              </a:xfrm>
              <a:custGeom>
                <a:avLst/>
                <a:gdLst>
                  <a:gd name="T0" fmla="*/ 0 w 2"/>
                  <a:gd name="T1" fmla="*/ 1 h 1"/>
                  <a:gd name="T2" fmla="*/ 0 w 2"/>
                  <a:gd name="T3" fmla="*/ 1 h 1"/>
                  <a:gd name="T4" fmla="*/ 0 w 2"/>
                  <a:gd name="T5" fmla="*/ 0 h 1"/>
                  <a:gd name="T6" fmla="*/ 2 w 2"/>
                  <a:gd name="T7" fmla="*/ 0 h 1"/>
                  <a:gd name="T8" fmla="*/ 2 w 2"/>
                  <a:gd name="T9" fmla="*/ 0 h 1"/>
                  <a:gd name="T10" fmla="*/ 0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0"/>
                      <a:pt x="0" y="1"/>
                      <a:pt x="0" y="0"/>
                    </a:cubicBezTo>
                    <a:cubicBezTo>
                      <a:pt x="1" y="0"/>
                      <a:pt x="2" y="0"/>
                      <a:pt x="2" y="0"/>
                    </a:cubicBezTo>
                    <a:cubicBezTo>
                      <a:pt x="2" y="0"/>
                      <a:pt x="2" y="0"/>
                      <a:pt x="2"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7" name="Freeform 371">
                <a:extLst>
                  <a:ext uri="{FF2B5EF4-FFF2-40B4-BE49-F238E27FC236}">
                    <a16:creationId xmlns:a16="http://schemas.microsoft.com/office/drawing/2014/main" id="{D8D40049-A51D-4873-91A9-0FE33366B322}"/>
                  </a:ext>
                </a:extLst>
              </p:cNvPr>
              <p:cNvSpPr>
                <a:spLocks/>
              </p:cNvSpPr>
              <p:nvPr/>
            </p:nvSpPr>
            <p:spPr bwMode="auto">
              <a:xfrm>
                <a:off x="7014691" y="1274432"/>
                <a:ext cx="3156" cy="3156"/>
              </a:xfrm>
              <a:custGeom>
                <a:avLst/>
                <a:gdLst>
                  <a:gd name="T0" fmla="*/ 0 w 1"/>
                  <a:gd name="T1" fmla="*/ 0 h 1"/>
                  <a:gd name="T2" fmla="*/ 0 w 1"/>
                  <a:gd name="T3" fmla="*/ 0 h 1"/>
                  <a:gd name="T4" fmla="*/ 0 w 1"/>
                  <a:gd name="T5" fmla="*/ 0 h 1"/>
                  <a:gd name="T6" fmla="*/ 1 w 1"/>
                  <a:gd name="T7" fmla="*/ 0 h 1"/>
                  <a:gd name="T8" fmla="*/ 1 w 1"/>
                  <a:gd name="T9" fmla="*/ 0 h 1"/>
                  <a:gd name="T10" fmla="*/ 0 w 1"/>
                  <a:gd name="T11" fmla="*/ 0 h 1"/>
                  <a:gd name="T12" fmla="*/ 0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1"/>
                      <a:pt x="0" y="1"/>
                      <a:pt x="0" y="1"/>
                    </a:cubicBez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372">
                <a:extLst>
                  <a:ext uri="{FF2B5EF4-FFF2-40B4-BE49-F238E27FC236}">
                    <a16:creationId xmlns:a16="http://schemas.microsoft.com/office/drawing/2014/main" id="{A2F9AC9C-FDC5-40BC-AB70-AE4D4833E60D}"/>
                  </a:ext>
                </a:extLst>
              </p:cNvPr>
              <p:cNvSpPr>
                <a:spLocks/>
              </p:cNvSpPr>
              <p:nvPr/>
            </p:nvSpPr>
            <p:spPr bwMode="auto">
              <a:xfrm>
                <a:off x="7014691" y="1271277"/>
                <a:ext cx="6311" cy="0"/>
              </a:xfrm>
              <a:custGeom>
                <a:avLst/>
                <a:gdLst>
                  <a:gd name="T0" fmla="*/ 2 w 4"/>
                  <a:gd name="T1" fmla="*/ 2 w 4"/>
                  <a:gd name="T2" fmla="*/ 4 w 4"/>
                  <a:gd name="T3" fmla="*/ 2 w 4"/>
                  <a:gd name="T4" fmla="*/ 4 w 4"/>
                  <a:gd name="T5" fmla="*/ 2 w 4"/>
                  <a:gd name="T6" fmla="*/ 4 w 4"/>
                  <a:gd name="T7" fmla="*/ 2 w 4"/>
                  <a:gd name="T8" fmla="*/ 2 w 4"/>
                  <a:gd name="T9" fmla="*/ 2 w 4"/>
                  <a:gd name="T10" fmla="*/ 0 w 4"/>
                  <a:gd name="T11"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2" y="0"/>
                    </a:moveTo>
                    <a:lnTo>
                      <a:pt x="2" y="0"/>
                    </a:lnTo>
                    <a:lnTo>
                      <a:pt x="4" y="0"/>
                    </a:lnTo>
                    <a:lnTo>
                      <a:pt x="2" y="0"/>
                    </a:lnTo>
                    <a:lnTo>
                      <a:pt x="4" y="0"/>
                    </a:lnTo>
                    <a:lnTo>
                      <a:pt x="2"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373">
                <a:extLst>
                  <a:ext uri="{FF2B5EF4-FFF2-40B4-BE49-F238E27FC236}">
                    <a16:creationId xmlns:a16="http://schemas.microsoft.com/office/drawing/2014/main" id="{F41985B9-106D-443D-86DD-6229748DEA2A}"/>
                  </a:ext>
                </a:extLst>
              </p:cNvPr>
              <p:cNvSpPr>
                <a:spLocks/>
              </p:cNvSpPr>
              <p:nvPr/>
            </p:nvSpPr>
            <p:spPr bwMode="auto">
              <a:xfrm>
                <a:off x="7014691" y="1274432"/>
                <a:ext cx="9467" cy="0"/>
              </a:xfrm>
              <a:custGeom>
                <a:avLst/>
                <a:gdLst>
                  <a:gd name="T0" fmla="*/ 2 w 6"/>
                  <a:gd name="T1" fmla="*/ 4 w 6"/>
                  <a:gd name="T2" fmla="*/ 4 w 6"/>
                  <a:gd name="T3" fmla="*/ 4 w 6"/>
                  <a:gd name="T4" fmla="*/ 6 w 6"/>
                  <a:gd name="T5" fmla="*/ 4 w 6"/>
                  <a:gd name="T6" fmla="*/ 4 w 6"/>
                  <a:gd name="T7" fmla="*/ 2 w 6"/>
                  <a:gd name="T8" fmla="*/ 2 w 6"/>
                  <a:gd name="T9" fmla="*/ 2 w 6"/>
                  <a:gd name="T10" fmla="*/ 0 w 6"/>
                  <a:gd name="T11" fmla="*/ 2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2" y="0"/>
                    </a:moveTo>
                    <a:lnTo>
                      <a:pt x="4" y="0"/>
                    </a:lnTo>
                    <a:lnTo>
                      <a:pt x="4" y="0"/>
                    </a:lnTo>
                    <a:lnTo>
                      <a:pt x="4" y="0"/>
                    </a:lnTo>
                    <a:lnTo>
                      <a:pt x="6" y="0"/>
                    </a:lnTo>
                    <a:lnTo>
                      <a:pt x="4" y="0"/>
                    </a:lnTo>
                    <a:lnTo>
                      <a:pt x="4" y="0"/>
                    </a:lnTo>
                    <a:lnTo>
                      <a:pt x="2" y="0"/>
                    </a:lnTo>
                    <a:lnTo>
                      <a:pt x="2" y="0"/>
                    </a:lnTo>
                    <a:lnTo>
                      <a:pt x="2" y="0"/>
                    </a:lnTo>
                    <a:lnTo>
                      <a:pt x="0"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374">
                <a:extLst>
                  <a:ext uri="{FF2B5EF4-FFF2-40B4-BE49-F238E27FC236}">
                    <a16:creationId xmlns:a16="http://schemas.microsoft.com/office/drawing/2014/main" id="{915ADECA-D8B4-4A4E-918A-5A9770E5D4CC}"/>
                  </a:ext>
                </a:extLst>
              </p:cNvPr>
              <p:cNvSpPr>
                <a:spLocks/>
              </p:cNvSpPr>
              <p:nvPr/>
            </p:nvSpPr>
            <p:spPr bwMode="auto">
              <a:xfrm>
                <a:off x="7017847" y="1290211"/>
                <a:ext cx="0" cy="3156"/>
              </a:xfrm>
              <a:custGeom>
                <a:avLst/>
                <a:gdLst>
                  <a:gd name="T0" fmla="*/ 1 h 1"/>
                  <a:gd name="T1" fmla="*/ 0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0"/>
                      <a:pt x="0" y="0"/>
                      <a:pt x="0" y="0"/>
                    </a:cubicBezTo>
                    <a:cubicBezTo>
                      <a:pt x="0" y="0"/>
                      <a:pt x="0" y="1"/>
                      <a:pt x="0" y="1"/>
                    </a:cubicBezTo>
                    <a:cubicBezTo>
                      <a:pt x="0" y="1"/>
                      <a:pt x="0" y="1"/>
                      <a:pt x="0" y="1"/>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375">
                <a:extLst>
                  <a:ext uri="{FF2B5EF4-FFF2-40B4-BE49-F238E27FC236}">
                    <a16:creationId xmlns:a16="http://schemas.microsoft.com/office/drawing/2014/main" id="{EAF5671F-ADF7-4374-90EB-F55A29684728}"/>
                  </a:ext>
                </a:extLst>
              </p:cNvPr>
              <p:cNvSpPr>
                <a:spLocks/>
              </p:cNvSpPr>
              <p:nvPr/>
            </p:nvSpPr>
            <p:spPr bwMode="auto">
              <a:xfrm>
                <a:off x="7005224" y="1258654"/>
                <a:ext cx="105716" cy="173563"/>
              </a:xfrm>
              <a:custGeom>
                <a:avLst/>
                <a:gdLst>
                  <a:gd name="T0" fmla="*/ 34 w 34"/>
                  <a:gd name="T1" fmla="*/ 17 h 56"/>
                  <a:gd name="T2" fmla="*/ 24 w 34"/>
                  <a:gd name="T3" fmla="*/ 0 h 56"/>
                  <a:gd name="T4" fmla="*/ 11 w 34"/>
                  <a:gd name="T5" fmla="*/ 36 h 56"/>
                  <a:gd name="T6" fmla="*/ 4 w 34"/>
                  <a:gd name="T7" fmla="*/ 38 h 56"/>
                  <a:gd name="T8" fmla="*/ 0 w 34"/>
                  <a:gd name="T9" fmla="*/ 47 h 56"/>
                  <a:gd name="T10" fmla="*/ 10 w 34"/>
                  <a:gd name="T11" fmla="*/ 50 h 56"/>
                  <a:gd name="T12" fmla="*/ 14 w 34"/>
                  <a:gd name="T13" fmla="*/ 50 h 56"/>
                  <a:gd name="T14" fmla="*/ 17 w 34"/>
                  <a:gd name="T15" fmla="*/ 53 h 56"/>
                  <a:gd name="T16" fmla="*/ 26 w 34"/>
                  <a:gd name="T17" fmla="*/ 56 h 56"/>
                  <a:gd name="T18" fmla="*/ 29 w 34"/>
                  <a:gd name="T19" fmla="*/ 46 h 56"/>
                  <a:gd name="T20" fmla="*/ 25 w 34"/>
                  <a:gd name="T21" fmla="*/ 41 h 56"/>
                  <a:gd name="T22" fmla="*/ 34 w 34"/>
                  <a:gd name="T23" fmla="*/ 1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56">
                    <a:moveTo>
                      <a:pt x="34" y="17"/>
                    </a:moveTo>
                    <a:cubicBezTo>
                      <a:pt x="32" y="10"/>
                      <a:pt x="28" y="4"/>
                      <a:pt x="24" y="0"/>
                    </a:cubicBezTo>
                    <a:cubicBezTo>
                      <a:pt x="11" y="36"/>
                      <a:pt x="11" y="36"/>
                      <a:pt x="11" y="36"/>
                    </a:cubicBezTo>
                    <a:cubicBezTo>
                      <a:pt x="4" y="38"/>
                      <a:pt x="4" y="38"/>
                      <a:pt x="4" y="38"/>
                    </a:cubicBezTo>
                    <a:cubicBezTo>
                      <a:pt x="0" y="47"/>
                      <a:pt x="0" y="47"/>
                      <a:pt x="0" y="47"/>
                    </a:cubicBezTo>
                    <a:cubicBezTo>
                      <a:pt x="10" y="50"/>
                      <a:pt x="10" y="50"/>
                      <a:pt x="10" y="50"/>
                    </a:cubicBezTo>
                    <a:cubicBezTo>
                      <a:pt x="14" y="50"/>
                      <a:pt x="14" y="50"/>
                      <a:pt x="14" y="50"/>
                    </a:cubicBezTo>
                    <a:cubicBezTo>
                      <a:pt x="17" y="53"/>
                      <a:pt x="17" y="53"/>
                      <a:pt x="17" y="53"/>
                    </a:cubicBezTo>
                    <a:cubicBezTo>
                      <a:pt x="26" y="56"/>
                      <a:pt x="26" y="56"/>
                      <a:pt x="26" y="56"/>
                    </a:cubicBezTo>
                    <a:cubicBezTo>
                      <a:pt x="29" y="46"/>
                      <a:pt x="29" y="46"/>
                      <a:pt x="29" y="46"/>
                    </a:cubicBezTo>
                    <a:cubicBezTo>
                      <a:pt x="25" y="41"/>
                      <a:pt x="25" y="41"/>
                      <a:pt x="25" y="41"/>
                    </a:cubicBezTo>
                    <a:lnTo>
                      <a:pt x="34" y="17"/>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376">
                <a:extLst>
                  <a:ext uri="{FF2B5EF4-FFF2-40B4-BE49-F238E27FC236}">
                    <a16:creationId xmlns:a16="http://schemas.microsoft.com/office/drawing/2014/main" id="{92DC3DAE-8672-41BE-BAA6-4675B8C12432}"/>
                  </a:ext>
                </a:extLst>
              </p:cNvPr>
              <p:cNvSpPr>
                <a:spLocks/>
              </p:cNvSpPr>
              <p:nvPr/>
            </p:nvSpPr>
            <p:spPr bwMode="auto">
              <a:xfrm>
                <a:off x="7005224" y="1261810"/>
                <a:ext cx="102560" cy="170407"/>
              </a:xfrm>
              <a:custGeom>
                <a:avLst/>
                <a:gdLst>
                  <a:gd name="T0" fmla="*/ 33 w 33"/>
                  <a:gd name="T1" fmla="*/ 14 h 55"/>
                  <a:gd name="T2" fmla="*/ 25 w 33"/>
                  <a:gd name="T3" fmla="*/ 0 h 55"/>
                  <a:gd name="T4" fmla="*/ 12 w 33"/>
                  <a:gd name="T5" fmla="*/ 36 h 55"/>
                  <a:gd name="T6" fmla="*/ 3 w 33"/>
                  <a:gd name="T7" fmla="*/ 38 h 55"/>
                  <a:gd name="T8" fmla="*/ 0 w 33"/>
                  <a:gd name="T9" fmla="*/ 46 h 55"/>
                  <a:gd name="T10" fmla="*/ 7 w 33"/>
                  <a:gd name="T11" fmla="*/ 48 h 55"/>
                  <a:gd name="T12" fmla="*/ 15 w 33"/>
                  <a:gd name="T13" fmla="*/ 47 h 55"/>
                  <a:gd name="T14" fmla="*/ 20 w 33"/>
                  <a:gd name="T15" fmla="*/ 53 h 55"/>
                  <a:gd name="T16" fmla="*/ 26 w 33"/>
                  <a:gd name="T17" fmla="*/ 55 h 55"/>
                  <a:gd name="T18" fmla="*/ 29 w 33"/>
                  <a:gd name="T19" fmla="*/ 47 h 55"/>
                  <a:gd name="T20" fmla="*/ 24 w 33"/>
                  <a:gd name="T21" fmla="*/ 41 h 55"/>
                  <a:gd name="T22" fmla="*/ 33 w 33"/>
                  <a:gd name="T23"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55">
                    <a:moveTo>
                      <a:pt x="33" y="14"/>
                    </a:moveTo>
                    <a:cubicBezTo>
                      <a:pt x="31" y="9"/>
                      <a:pt x="28" y="4"/>
                      <a:pt x="25" y="0"/>
                    </a:cubicBezTo>
                    <a:cubicBezTo>
                      <a:pt x="12" y="36"/>
                      <a:pt x="12" y="36"/>
                      <a:pt x="12" y="36"/>
                    </a:cubicBezTo>
                    <a:cubicBezTo>
                      <a:pt x="3" y="38"/>
                      <a:pt x="3" y="38"/>
                      <a:pt x="3" y="38"/>
                    </a:cubicBezTo>
                    <a:cubicBezTo>
                      <a:pt x="0" y="46"/>
                      <a:pt x="0" y="46"/>
                      <a:pt x="0" y="46"/>
                    </a:cubicBezTo>
                    <a:cubicBezTo>
                      <a:pt x="7" y="48"/>
                      <a:pt x="7" y="48"/>
                      <a:pt x="7" y="48"/>
                    </a:cubicBezTo>
                    <a:cubicBezTo>
                      <a:pt x="15" y="47"/>
                      <a:pt x="15" y="47"/>
                      <a:pt x="15" y="47"/>
                    </a:cubicBezTo>
                    <a:cubicBezTo>
                      <a:pt x="20" y="53"/>
                      <a:pt x="20" y="53"/>
                      <a:pt x="20" y="53"/>
                    </a:cubicBezTo>
                    <a:cubicBezTo>
                      <a:pt x="26" y="55"/>
                      <a:pt x="26" y="55"/>
                      <a:pt x="26" y="55"/>
                    </a:cubicBezTo>
                    <a:cubicBezTo>
                      <a:pt x="29" y="47"/>
                      <a:pt x="29" y="47"/>
                      <a:pt x="29" y="47"/>
                    </a:cubicBezTo>
                    <a:cubicBezTo>
                      <a:pt x="24" y="41"/>
                      <a:pt x="24" y="41"/>
                      <a:pt x="24" y="41"/>
                    </a:cubicBezTo>
                    <a:lnTo>
                      <a:pt x="33"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377">
                <a:extLst>
                  <a:ext uri="{FF2B5EF4-FFF2-40B4-BE49-F238E27FC236}">
                    <a16:creationId xmlns:a16="http://schemas.microsoft.com/office/drawing/2014/main" id="{B2DF3CC7-FBFF-4784-83F6-A3063AD094A9}"/>
                  </a:ext>
                </a:extLst>
              </p:cNvPr>
              <p:cNvSpPr>
                <a:spLocks/>
              </p:cNvSpPr>
              <p:nvPr/>
            </p:nvSpPr>
            <p:spPr bwMode="auto">
              <a:xfrm>
                <a:off x="7052560" y="1367525"/>
                <a:ext cx="20512" cy="22090"/>
              </a:xfrm>
              <a:custGeom>
                <a:avLst/>
                <a:gdLst>
                  <a:gd name="T0" fmla="*/ 0 w 13"/>
                  <a:gd name="T1" fmla="*/ 8 h 14"/>
                  <a:gd name="T2" fmla="*/ 0 w 13"/>
                  <a:gd name="T3" fmla="*/ 6 h 14"/>
                  <a:gd name="T4" fmla="*/ 2 w 13"/>
                  <a:gd name="T5" fmla="*/ 12 h 14"/>
                  <a:gd name="T6" fmla="*/ 2 w 13"/>
                  <a:gd name="T7" fmla="*/ 14 h 14"/>
                  <a:gd name="T8" fmla="*/ 3 w 13"/>
                  <a:gd name="T9" fmla="*/ 12 h 14"/>
                  <a:gd name="T10" fmla="*/ 3 w 13"/>
                  <a:gd name="T11" fmla="*/ 14 h 14"/>
                  <a:gd name="T12" fmla="*/ 3 w 13"/>
                  <a:gd name="T13" fmla="*/ 14 h 14"/>
                  <a:gd name="T14" fmla="*/ 5 w 13"/>
                  <a:gd name="T15" fmla="*/ 14 h 14"/>
                  <a:gd name="T16" fmla="*/ 5 w 13"/>
                  <a:gd name="T17" fmla="*/ 14 h 14"/>
                  <a:gd name="T18" fmla="*/ 5 w 13"/>
                  <a:gd name="T19" fmla="*/ 14 h 14"/>
                  <a:gd name="T20" fmla="*/ 9 w 13"/>
                  <a:gd name="T21" fmla="*/ 10 h 14"/>
                  <a:gd name="T22" fmla="*/ 11 w 13"/>
                  <a:gd name="T23" fmla="*/ 12 h 14"/>
                  <a:gd name="T24" fmla="*/ 9 w 13"/>
                  <a:gd name="T25" fmla="*/ 10 h 14"/>
                  <a:gd name="T26" fmla="*/ 11 w 13"/>
                  <a:gd name="T27" fmla="*/ 10 h 14"/>
                  <a:gd name="T28" fmla="*/ 11 w 13"/>
                  <a:gd name="T29" fmla="*/ 10 h 14"/>
                  <a:gd name="T30" fmla="*/ 11 w 13"/>
                  <a:gd name="T31" fmla="*/ 10 h 14"/>
                  <a:gd name="T32" fmla="*/ 13 w 13"/>
                  <a:gd name="T33" fmla="*/ 8 h 14"/>
                  <a:gd name="T34" fmla="*/ 11 w 13"/>
                  <a:gd name="T35" fmla="*/ 8 h 14"/>
                  <a:gd name="T36" fmla="*/ 9 w 13"/>
                  <a:gd name="T37" fmla="*/ 2 h 14"/>
                  <a:gd name="T38" fmla="*/ 11 w 13"/>
                  <a:gd name="T39" fmla="*/ 2 h 14"/>
                  <a:gd name="T40" fmla="*/ 9 w 13"/>
                  <a:gd name="T41" fmla="*/ 2 h 14"/>
                  <a:gd name="T42" fmla="*/ 9 w 13"/>
                  <a:gd name="T43" fmla="*/ 2 h 14"/>
                  <a:gd name="T44" fmla="*/ 7 w 13"/>
                  <a:gd name="T45" fmla="*/ 0 h 14"/>
                  <a:gd name="T46" fmla="*/ 7 w 13"/>
                  <a:gd name="T47" fmla="*/ 2 h 14"/>
                  <a:gd name="T48" fmla="*/ 7 w 13"/>
                  <a:gd name="T49" fmla="*/ 0 h 14"/>
                  <a:gd name="T50" fmla="*/ 5 w 13"/>
                  <a:gd name="T51" fmla="*/ 2 h 14"/>
                  <a:gd name="T52" fmla="*/ 2 w 13"/>
                  <a:gd name="T53" fmla="*/ 4 h 14"/>
                  <a:gd name="T54" fmla="*/ 0 w 13"/>
                  <a:gd name="T55" fmla="*/ 4 h 14"/>
                  <a:gd name="T56" fmla="*/ 2 w 13"/>
                  <a:gd name="T57" fmla="*/ 6 h 14"/>
                  <a:gd name="T58" fmla="*/ 0 w 13"/>
                  <a:gd name="T59" fmla="*/ 6 h 14"/>
                  <a:gd name="T60" fmla="*/ 0 w 13"/>
                  <a:gd name="T61" fmla="*/ 6 h 14"/>
                  <a:gd name="T62" fmla="*/ 0 w 13"/>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4">
                    <a:moveTo>
                      <a:pt x="0" y="6"/>
                    </a:moveTo>
                    <a:lnTo>
                      <a:pt x="0" y="8"/>
                    </a:lnTo>
                    <a:lnTo>
                      <a:pt x="0" y="6"/>
                    </a:lnTo>
                    <a:lnTo>
                      <a:pt x="0" y="6"/>
                    </a:lnTo>
                    <a:lnTo>
                      <a:pt x="3" y="8"/>
                    </a:lnTo>
                    <a:lnTo>
                      <a:pt x="2" y="12"/>
                    </a:lnTo>
                    <a:lnTo>
                      <a:pt x="2" y="14"/>
                    </a:lnTo>
                    <a:lnTo>
                      <a:pt x="2" y="14"/>
                    </a:lnTo>
                    <a:lnTo>
                      <a:pt x="2" y="12"/>
                    </a:lnTo>
                    <a:lnTo>
                      <a:pt x="3" y="12"/>
                    </a:lnTo>
                    <a:lnTo>
                      <a:pt x="3" y="14"/>
                    </a:lnTo>
                    <a:lnTo>
                      <a:pt x="3" y="14"/>
                    </a:lnTo>
                    <a:lnTo>
                      <a:pt x="3" y="14"/>
                    </a:lnTo>
                    <a:lnTo>
                      <a:pt x="3" y="14"/>
                    </a:lnTo>
                    <a:lnTo>
                      <a:pt x="3" y="12"/>
                    </a:lnTo>
                    <a:lnTo>
                      <a:pt x="5" y="14"/>
                    </a:lnTo>
                    <a:lnTo>
                      <a:pt x="5" y="14"/>
                    </a:lnTo>
                    <a:lnTo>
                      <a:pt x="5" y="14"/>
                    </a:lnTo>
                    <a:lnTo>
                      <a:pt x="5" y="14"/>
                    </a:lnTo>
                    <a:lnTo>
                      <a:pt x="5" y="14"/>
                    </a:lnTo>
                    <a:lnTo>
                      <a:pt x="7" y="10"/>
                    </a:lnTo>
                    <a:lnTo>
                      <a:pt x="9" y="10"/>
                    </a:lnTo>
                    <a:lnTo>
                      <a:pt x="9" y="10"/>
                    </a:lnTo>
                    <a:lnTo>
                      <a:pt x="11" y="12"/>
                    </a:lnTo>
                    <a:lnTo>
                      <a:pt x="11" y="10"/>
                    </a:lnTo>
                    <a:lnTo>
                      <a:pt x="9" y="10"/>
                    </a:lnTo>
                    <a:lnTo>
                      <a:pt x="11" y="10"/>
                    </a:lnTo>
                    <a:lnTo>
                      <a:pt x="11" y="10"/>
                    </a:lnTo>
                    <a:lnTo>
                      <a:pt x="11" y="10"/>
                    </a:lnTo>
                    <a:lnTo>
                      <a:pt x="11" y="10"/>
                    </a:lnTo>
                    <a:lnTo>
                      <a:pt x="11" y="8"/>
                    </a:lnTo>
                    <a:lnTo>
                      <a:pt x="11" y="10"/>
                    </a:lnTo>
                    <a:lnTo>
                      <a:pt x="11" y="8"/>
                    </a:lnTo>
                    <a:lnTo>
                      <a:pt x="13" y="8"/>
                    </a:lnTo>
                    <a:lnTo>
                      <a:pt x="13" y="8"/>
                    </a:lnTo>
                    <a:lnTo>
                      <a:pt x="11" y="8"/>
                    </a:lnTo>
                    <a:lnTo>
                      <a:pt x="7" y="6"/>
                    </a:lnTo>
                    <a:lnTo>
                      <a:pt x="9" y="2"/>
                    </a:lnTo>
                    <a:lnTo>
                      <a:pt x="9" y="2"/>
                    </a:lnTo>
                    <a:lnTo>
                      <a:pt x="11" y="2"/>
                    </a:lnTo>
                    <a:lnTo>
                      <a:pt x="9" y="2"/>
                    </a:lnTo>
                    <a:lnTo>
                      <a:pt x="9" y="2"/>
                    </a:lnTo>
                    <a:lnTo>
                      <a:pt x="7" y="2"/>
                    </a:lnTo>
                    <a:lnTo>
                      <a:pt x="9" y="2"/>
                    </a:lnTo>
                    <a:lnTo>
                      <a:pt x="7" y="0"/>
                    </a:lnTo>
                    <a:lnTo>
                      <a:pt x="7" y="0"/>
                    </a:lnTo>
                    <a:lnTo>
                      <a:pt x="7" y="0"/>
                    </a:lnTo>
                    <a:lnTo>
                      <a:pt x="7" y="2"/>
                    </a:lnTo>
                    <a:lnTo>
                      <a:pt x="5" y="2"/>
                    </a:lnTo>
                    <a:lnTo>
                      <a:pt x="7" y="0"/>
                    </a:lnTo>
                    <a:lnTo>
                      <a:pt x="5" y="0"/>
                    </a:lnTo>
                    <a:lnTo>
                      <a:pt x="5" y="2"/>
                    </a:lnTo>
                    <a:lnTo>
                      <a:pt x="5" y="6"/>
                    </a:lnTo>
                    <a:lnTo>
                      <a:pt x="2" y="4"/>
                    </a:lnTo>
                    <a:lnTo>
                      <a:pt x="0" y="2"/>
                    </a:lnTo>
                    <a:lnTo>
                      <a:pt x="0" y="4"/>
                    </a:lnTo>
                    <a:lnTo>
                      <a:pt x="2" y="4"/>
                    </a:lnTo>
                    <a:lnTo>
                      <a:pt x="2" y="6"/>
                    </a:lnTo>
                    <a:lnTo>
                      <a:pt x="0" y="4"/>
                    </a:lnTo>
                    <a:lnTo>
                      <a:pt x="0" y="6"/>
                    </a:lnTo>
                    <a:lnTo>
                      <a:pt x="0" y="6"/>
                    </a:lnTo>
                    <a:lnTo>
                      <a:pt x="0" y="6"/>
                    </a:lnTo>
                    <a:lnTo>
                      <a:pt x="2" y="6"/>
                    </a:lnTo>
                    <a:lnTo>
                      <a:pt x="0"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378">
                <a:extLst>
                  <a:ext uri="{FF2B5EF4-FFF2-40B4-BE49-F238E27FC236}">
                    <a16:creationId xmlns:a16="http://schemas.microsoft.com/office/drawing/2014/main" id="{FCAEC3AF-A3E5-4717-BCE5-F70FD369B617}"/>
                  </a:ext>
                </a:extLst>
              </p:cNvPr>
              <p:cNvSpPr>
                <a:spLocks/>
              </p:cNvSpPr>
              <p:nvPr/>
            </p:nvSpPr>
            <p:spPr bwMode="auto">
              <a:xfrm>
                <a:off x="7066760" y="1317034"/>
                <a:ext cx="22090" cy="25246"/>
              </a:xfrm>
              <a:custGeom>
                <a:avLst/>
                <a:gdLst>
                  <a:gd name="T0" fmla="*/ 0 w 14"/>
                  <a:gd name="T1" fmla="*/ 8 h 16"/>
                  <a:gd name="T2" fmla="*/ 2 w 14"/>
                  <a:gd name="T3" fmla="*/ 8 h 16"/>
                  <a:gd name="T4" fmla="*/ 4 w 14"/>
                  <a:gd name="T5" fmla="*/ 14 h 16"/>
                  <a:gd name="T6" fmla="*/ 4 w 14"/>
                  <a:gd name="T7" fmla="*/ 14 h 16"/>
                  <a:gd name="T8" fmla="*/ 6 w 14"/>
                  <a:gd name="T9" fmla="*/ 14 h 16"/>
                  <a:gd name="T10" fmla="*/ 6 w 14"/>
                  <a:gd name="T11" fmla="*/ 14 h 16"/>
                  <a:gd name="T12" fmla="*/ 6 w 14"/>
                  <a:gd name="T13" fmla="*/ 16 h 16"/>
                  <a:gd name="T14" fmla="*/ 6 w 14"/>
                  <a:gd name="T15" fmla="*/ 14 h 16"/>
                  <a:gd name="T16" fmla="*/ 8 w 14"/>
                  <a:gd name="T17" fmla="*/ 16 h 16"/>
                  <a:gd name="T18" fmla="*/ 6 w 14"/>
                  <a:gd name="T19" fmla="*/ 14 h 16"/>
                  <a:gd name="T20" fmla="*/ 12 w 14"/>
                  <a:gd name="T21" fmla="*/ 12 h 16"/>
                  <a:gd name="T22" fmla="*/ 12 w 14"/>
                  <a:gd name="T23" fmla="*/ 14 h 16"/>
                  <a:gd name="T24" fmla="*/ 12 w 14"/>
                  <a:gd name="T25" fmla="*/ 12 h 16"/>
                  <a:gd name="T26" fmla="*/ 14 w 14"/>
                  <a:gd name="T27" fmla="*/ 12 h 16"/>
                  <a:gd name="T28" fmla="*/ 14 w 14"/>
                  <a:gd name="T29" fmla="*/ 10 h 16"/>
                  <a:gd name="T30" fmla="*/ 12 w 14"/>
                  <a:gd name="T31" fmla="*/ 10 h 16"/>
                  <a:gd name="T32" fmla="*/ 14 w 14"/>
                  <a:gd name="T33" fmla="*/ 10 h 16"/>
                  <a:gd name="T34" fmla="*/ 14 w 14"/>
                  <a:gd name="T35" fmla="*/ 10 h 16"/>
                  <a:gd name="T36" fmla="*/ 12 w 14"/>
                  <a:gd name="T37" fmla="*/ 4 h 16"/>
                  <a:gd name="T38" fmla="*/ 12 w 14"/>
                  <a:gd name="T39" fmla="*/ 2 h 16"/>
                  <a:gd name="T40" fmla="*/ 10 w 14"/>
                  <a:gd name="T41" fmla="*/ 4 h 16"/>
                  <a:gd name="T42" fmla="*/ 10 w 14"/>
                  <a:gd name="T43" fmla="*/ 2 h 16"/>
                  <a:gd name="T44" fmla="*/ 10 w 14"/>
                  <a:gd name="T45" fmla="*/ 2 h 16"/>
                  <a:gd name="T46" fmla="*/ 10 w 14"/>
                  <a:gd name="T47" fmla="*/ 2 h 16"/>
                  <a:gd name="T48" fmla="*/ 8 w 14"/>
                  <a:gd name="T49" fmla="*/ 2 h 16"/>
                  <a:gd name="T50" fmla="*/ 8 w 14"/>
                  <a:gd name="T51" fmla="*/ 2 h 16"/>
                  <a:gd name="T52" fmla="*/ 2 w 14"/>
                  <a:gd name="T53" fmla="*/ 6 h 16"/>
                  <a:gd name="T54" fmla="*/ 2 w 14"/>
                  <a:gd name="T55" fmla="*/ 4 h 16"/>
                  <a:gd name="T56" fmla="*/ 2 w 14"/>
                  <a:gd name="T57" fmla="*/ 6 h 16"/>
                  <a:gd name="T58" fmla="*/ 2 w 14"/>
                  <a:gd name="T59" fmla="*/ 6 h 16"/>
                  <a:gd name="T60" fmla="*/ 2 w 14"/>
                  <a:gd name="T61" fmla="*/ 8 h 16"/>
                  <a:gd name="T62" fmla="*/ 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0" y="8"/>
                    </a:moveTo>
                    <a:lnTo>
                      <a:pt x="0" y="8"/>
                    </a:lnTo>
                    <a:lnTo>
                      <a:pt x="2" y="8"/>
                    </a:lnTo>
                    <a:lnTo>
                      <a:pt x="2" y="8"/>
                    </a:lnTo>
                    <a:lnTo>
                      <a:pt x="6" y="10"/>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6" y="14"/>
                    </a:lnTo>
                    <a:lnTo>
                      <a:pt x="8" y="10"/>
                    </a:lnTo>
                    <a:lnTo>
                      <a:pt x="12" y="12"/>
                    </a:lnTo>
                    <a:lnTo>
                      <a:pt x="12" y="12"/>
                    </a:lnTo>
                    <a:lnTo>
                      <a:pt x="12" y="14"/>
                    </a:lnTo>
                    <a:lnTo>
                      <a:pt x="14" y="12"/>
                    </a:lnTo>
                    <a:lnTo>
                      <a:pt x="12" y="12"/>
                    </a:lnTo>
                    <a:lnTo>
                      <a:pt x="12" y="10"/>
                    </a:lnTo>
                    <a:lnTo>
                      <a:pt x="14" y="12"/>
                    </a:lnTo>
                    <a:lnTo>
                      <a:pt x="14" y="10"/>
                    </a:lnTo>
                    <a:lnTo>
                      <a:pt x="14" y="10"/>
                    </a:lnTo>
                    <a:lnTo>
                      <a:pt x="14" y="10"/>
                    </a:lnTo>
                    <a:lnTo>
                      <a:pt x="12" y="10"/>
                    </a:lnTo>
                    <a:lnTo>
                      <a:pt x="14" y="10"/>
                    </a:lnTo>
                    <a:lnTo>
                      <a:pt x="14" y="10"/>
                    </a:lnTo>
                    <a:lnTo>
                      <a:pt x="14" y="8"/>
                    </a:lnTo>
                    <a:lnTo>
                      <a:pt x="14" y="10"/>
                    </a:lnTo>
                    <a:lnTo>
                      <a:pt x="10" y="8"/>
                    </a:lnTo>
                    <a:lnTo>
                      <a:pt x="12" y="4"/>
                    </a:lnTo>
                    <a:lnTo>
                      <a:pt x="10" y="4"/>
                    </a:lnTo>
                    <a:lnTo>
                      <a:pt x="12" y="2"/>
                    </a:lnTo>
                    <a:lnTo>
                      <a:pt x="12" y="2"/>
                    </a:lnTo>
                    <a:lnTo>
                      <a:pt x="10" y="4"/>
                    </a:lnTo>
                    <a:lnTo>
                      <a:pt x="10" y="2"/>
                    </a:lnTo>
                    <a:lnTo>
                      <a:pt x="10" y="2"/>
                    </a:lnTo>
                    <a:lnTo>
                      <a:pt x="10" y="2"/>
                    </a:lnTo>
                    <a:lnTo>
                      <a:pt x="10" y="2"/>
                    </a:lnTo>
                    <a:lnTo>
                      <a:pt x="10" y="2"/>
                    </a:lnTo>
                    <a:lnTo>
                      <a:pt x="10" y="2"/>
                    </a:lnTo>
                    <a:lnTo>
                      <a:pt x="8" y="2"/>
                    </a:lnTo>
                    <a:lnTo>
                      <a:pt x="8" y="2"/>
                    </a:lnTo>
                    <a:lnTo>
                      <a:pt x="8" y="0"/>
                    </a:lnTo>
                    <a:lnTo>
                      <a:pt x="8" y="2"/>
                    </a:lnTo>
                    <a:lnTo>
                      <a:pt x="6" y="6"/>
                    </a:lnTo>
                    <a:lnTo>
                      <a:pt x="2" y="6"/>
                    </a:lnTo>
                    <a:lnTo>
                      <a:pt x="2" y="4"/>
                    </a:lnTo>
                    <a:lnTo>
                      <a:pt x="2" y="4"/>
                    </a:lnTo>
                    <a:lnTo>
                      <a:pt x="2" y="6"/>
                    </a:lnTo>
                    <a:lnTo>
                      <a:pt x="2" y="6"/>
                    </a:lnTo>
                    <a:lnTo>
                      <a:pt x="2" y="6"/>
                    </a:lnTo>
                    <a:lnTo>
                      <a:pt x="2" y="6"/>
                    </a:lnTo>
                    <a:lnTo>
                      <a:pt x="2" y="6"/>
                    </a:lnTo>
                    <a:lnTo>
                      <a:pt x="2" y="8"/>
                    </a:lnTo>
                    <a:lnTo>
                      <a:pt x="2" y="6"/>
                    </a:lnTo>
                    <a:lnTo>
                      <a:pt x="2" y="8"/>
                    </a:lnTo>
                    <a:lnTo>
                      <a:pt x="0"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379">
                <a:extLst>
                  <a:ext uri="{FF2B5EF4-FFF2-40B4-BE49-F238E27FC236}">
                    <a16:creationId xmlns:a16="http://schemas.microsoft.com/office/drawing/2014/main" id="{FDD76CFB-60DF-44A4-ADBB-9EACEC1CFE43}"/>
                  </a:ext>
                </a:extLst>
              </p:cNvPr>
              <p:cNvSpPr>
                <a:spLocks/>
              </p:cNvSpPr>
              <p:nvPr/>
            </p:nvSpPr>
            <p:spPr bwMode="auto">
              <a:xfrm>
                <a:off x="7014691" y="1383303"/>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6 w 14"/>
                  <a:gd name="T15" fmla="*/ 14 h 14"/>
                  <a:gd name="T16" fmla="*/ 8 w 14"/>
                  <a:gd name="T17" fmla="*/ 14 h 14"/>
                  <a:gd name="T18" fmla="*/ 6 w 14"/>
                  <a:gd name="T19" fmla="*/ 14 h 14"/>
                  <a:gd name="T20" fmla="*/ 12 w 14"/>
                  <a:gd name="T21" fmla="*/ 10 h 14"/>
                  <a:gd name="T22" fmla="*/ 12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0 w 14"/>
                  <a:gd name="T37" fmla="*/ 2 h 14"/>
                  <a:gd name="T38" fmla="*/ 12 w 14"/>
                  <a:gd name="T39" fmla="*/ 2 h 14"/>
                  <a:gd name="T40" fmla="*/ 10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2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4"/>
                    </a:lnTo>
                    <a:lnTo>
                      <a:pt x="6" y="14"/>
                    </a:lnTo>
                    <a:lnTo>
                      <a:pt x="6" y="14"/>
                    </a:lnTo>
                    <a:lnTo>
                      <a:pt x="8" y="14"/>
                    </a:lnTo>
                    <a:lnTo>
                      <a:pt x="6" y="14"/>
                    </a:lnTo>
                    <a:lnTo>
                      <a:pt x="6" y="14"/>
                    </a:lnTo>
                    <a:lnTo>
                      <a:pt x="8" y="10"/>
                    </a:lnTo>
                    <a:lnTo>
                      <a:pt x="12" y="10"/>
                    </a:lnTo>
                    <a:lnTo>
                      <a:pt x="12" y="10"/>
                    </a:lnTo>
                    <a:lnTo>
                      <a:pt x="12" y="12"/>
                    </a:lnTo>
                    <a:lnTo>
                      <a:pt x="14" y="12"/>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0" y="2"/>
                    </a:lnTo>
                    <a:lnTo>
                      <a:pt x="10" y="2"/>
                    </a:lnTo>
                    <a:lnTo>
                      <a:pt x="12" y="2"/>
                    </a:lnTo>
                    <a:lnTo>
                      <a:pt x="12" y="2"/>
                    </a:lnTo>
                    <a:lnTo>
                      <a:pt x="10" y="2"/>
                    </a:lnTo>
                    <a:lnTo>
                      <a:pt x="10" y="2"/>
                    </a:lnTo>
                    <a:lnTo>
                      <a:pt x="10" y="2"/>
                    </a:lnTo>
                    <a:lnTo>
                      <a:pt x="10" y="0"/>
                    </a:lnTo>
                    <a:lnTo>
                      <a:pt x="10" y="0"/>
                    </a:lnTo>
                    <a:lnTo>
                      <a:pt x="10" y="0"/>
                    </a:lnTo>
                    <a:lnTo>
                      <a:pt x="10" y="2"/>
                    </a:lnTo>
                    <a:lnTo>
                      <a:pt x="8" y="2"/>
                    </a:lnTo>
                    <a:lnTo>
                      <a:pt x="8" y="0"/>
                    </a:lnTo>
                    <a:lnTo>
                      <a:pt x="8" y="0"/>
                    </a:lnTo>
                    <a:lnTo>
                      <a:pt x="8" y="2"/>
                    </a:lnTo>
                    <a:lnTo>
                      <a:pt x="6" y="6"/>
                    </a:lnTo>
                    <a:lnTo>
                      <a:pt x="2" y="4"/>
                    </a:lnTo>
                    <a:lnTo>
                      <a:pt x="2" y="2"/>
                    </a:lnTo>
                    <a:lnTo>
                      <a:pt x="2" y="4"/>
                    </a:lnTo>
                    <a:lnTo>
                      <a:pt x="2"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380">
                <a:extLst>
                  <a:ext uri="{FF2B5EF4-FFF2-40B4-BE49-F238E27FC236}">
                    <a16:creationId xmlns:a16="http://schemas.microsoft.com/office/drawing/2014/main" id="{4B5DE644-E847-46B1-A3FB-0D85D229BCD7}"/>
                  </a:ext>
                </a:extLst>
              </p:cNvPr>
              <p:cNvSpPr>
                <a:spLocks/>
              </p:cNvSpPr>
              <p:nvPr/>
            </p:nvSpPr>
            <p:spPr bwMode="auto">
              <a:xfrm>
                <a:off x="7063604" y="1402237"/>
                <a:ext cx="22090" cy="22090"/>
              </a:xfrm>
              <a:custGeom>
                <a:avLst/>
                <a:gdLst>
                  <a:gd name="T0" fmla="*/ 0 w 14"/>
                  <a:gd name="T1" fmla="*/ 8 h 14"/>
                  <a:gd name="T2" fmla="*/ 2 w 14"/>
                  <a:gd name="T3" fmla="*/ 6 h 14"/>
                  <a:gd name="T4" fmla="*/ 4 w 14"/>
                  <a:gd name="T5" fmla="*/ 12 h 14"/>
                  <a:gd name="T6" fmla="*/ 4 w 14"/>
                  <a:gd name="T7" fmla="*/ 14 h 14"/>
                  <a:gd name="T8" fmla="*/ 6 w 14"/>
                  <a:gd name="T9" fmla="*/ 12 h 14"/>
                  <a:gd name="T10" fmla="*/ 6 w 14"/>
                  <a:gd name="T11" fmla="*/ 14 h 14"/>
                  <a:gd name="T12" fmla="*/ 6 w 14"/>
                  <a:gd name="T13" fmla="*/ 14 h 14"/>
                  <a:gd name="T14" fmla="*/ 8 w 14"/>
                  <a:gd name="T15" fmla="*/ 14 h 14"/>
                  <a:gd name="T16" fmla="*/ 8 w 14"/>
                  <a:gd name="T17" fmla="*/ 14 h 14"/>
                  <a:gd name="T18" fmla="*/ 8 w 14"/>
                  <a:gd name="T19" fmla="*/ 14 h 14"/>
                  <a:gd name="T20" fmla="*/ 12 w 14"/>
                  <a:gd name="T21" fmla="*/ 10 h 14"/>
                  <a:gd name="T22" fmla="*/ 14 w 14"/>
                  <a:gd name="T23" fmla="*/ 12 h 14"/>
                  <a:gd name="T24" fmla="*/ 12 w 14"/>
                  <a:gd name="T25" fmla="*/ 10 h 14"/>
                  <a:gd name="T26" fmla="*/ 14 w 14"/>
                  <a:gd name="T27" fmla="*/ 10 h 14"/>
                  <a:gd name="T28" fmla="*/ 14 w 14"/>
                  <a:gd name="T29" fmla="*/ 10 h 14"/>
                  <a:gd name="T30" fmla="*/ 12 w 14"/>
                  <a:gd name="T31" fmla="*/ 10 h 14"/>
                  <a:gd name="T32" fmla="*/ 14 w 14"/>
                  <a:gd name="T33" fmla="*/ 8 h 14"/>
                  <a:gd name="T34" fmla="*/ 14 w 14"/>
                  <a:gd name="T35" fmla="*/ 8 h 14"/>
                  <a:gd name="T36" fmla="*/ 12 w 14"/>
                  <a:gd name="T37" fmla="*/ 2 h 14"/>
                  <a:gd name="T38" fmla="*/ 12 w 14"/>
                  <a:gd name="T39" fmla="*/ 2 h 14"/>
                  <a:gd name="T40" fmla="*/ 12 w 14"/>
                  <a:gd name="T41" fmla="*/ 2 h 14"/>
                  <a:gd name="T42" fmla="*/ 10 w 14"/>
                  <a:gd name="T43" fmla="*/ 2 h 14"/>
                  <a:gd name="T44" fmla="*/ 10 w 14"/>
                  <a:gd name="T45" fmla="*/ 0 h 14"/>
                  <a:gd name="T46" fmla="*/ 10 w 14"/>
                  <a:gd name="T47" fmla="*/ 2 h 14"/>
                  <a:gd name="T48" fmla="*/ 8 w 14"/>
                  <a:gd name="T49" fmla="*/ 0 h 14"/>
                  <a:gd name="T50" fmla="*/ 8 w 14"/>
                  <a:gd name="T51" fmla="*/ 2 h 14"/>
                  <a:gd name="T52" fmla="*/ 4 w 14"/>
                  <a:gd name="T53" fmla="*/ 4 h 14"/>
                  <a:gd name="T54" fmla="*/ 2 w 14"/>
                  <a:gd name="T55" fmla="*/ 4 h 14"/>
                  <a:gd name="T56" fmla="*/ 2 w 14"/>
                  <a:gd name="T57" fmla="*/ 6 h 14"/>
                  <a:gd name="T58" fmla="*/ 2 w 14"/>
                  <a:gd name="T59" fmla="*/ 6 h 14"/>
                  <a:gd name="T60" fmla="*/ 2 w 14"/>
                  <a:gd name="T61" fmla="*/ 6 h 14"/>
                  <a:gd name="T62" fmla="*/ 2 w 1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0" y="6"/>
                    </a:moveTo>
                    <a:lnTo>
                      <a:pt x="0" y="8"/>
                    </a:lnTo>
                    <a:lnTo>
                      <a:pt x="2" y="6"/>
                    </a:lnTo>
                    <a:lnTo>
                      <a:pt x="2" y="6"/>
                    </a:lnTo>
                    <a:lnTo>
                      <a:pt x="6" y="8"/>
                    </a:lnTo>
                    <a:lnTo>
                      <a:pt x="4" y="12"/>
                    </a:lnTo>
                    <a:lnTo>
                      <a:pt x="2" y="14"/>
                    </a:lnTo>
                    <a:lnTo>
                      <a:pt x="4" y="14"/>
                    </a:lnTo>
                    <a:lnTo>
                      <a:pt x="4" y="12"/>
                    </a:lnTo>
                    <a:lnTo>
                      <a:pt x="6" y="12"/>
                    </a:lnTo>
                    <a:lnTo>
                      <a:pt x="4" y="14"/>
                    </a:lnTo>
                    <a:lnTo>
                      <a:pt x="6" y="14"/>
                    </a:lnTo>
                    <a:lnTo>
                      <a:pt x="6" y="14"/>
                    </a:lnTo>
                    <a:lnTo>
                      <a:pt x="6" y="14"/>
                    </a:lnTo>
                    <a:lnTo>
                      <a:pt x="6" y="12"/>
                    </a:lnTo>
                    <a:lnTo>
                      <a:pt x="8" y="14"/>
                    </a:lnTo>
                    <a:lnTo>
                      <a:pt x="6" y="14"/>
                    </a:lnTo>
                    <a:lnTo>
                      <a:pt x="8" y="14"/>
                    </a:lnTo>
                    <a:lnTo>
                      <a:pt x="8" y="14"/>
                    </a:lnTo>
                    <a:lnTo>
                      <a:pt x="8" y="14"/>
                    </a:lnTo>
                    <a:lnTo>
                      <a:pt x="8" y="10"/>
                    </a:lnTo>
                    <a:lnTo>
                      <a:pt x="12" y="10"/>
                    </a:lnTo>
                    <a:lnTo>
                      <a:pt x="12" y="10"/>
                    </a:lnTo>
                    <a:lnTo>
                      <a:pt x="14" y="12"/>
                    </a:lnTo>
                    <a:lnTo>
                      <a:pt x="14" y="10"/>
                    </a:lnTo>
                    <a:lnTo>
                      <a:pt x="12" y="10"/>
                    </a:lnTo>
                    <a:lnTo>
                      <a:pt x="12" y="10"/>
                    </a:lnTo>
                    <a:lnTo>
                      <a:pt x="14" y="10"/>
                    </a:lnTo>
                    <a:lnTo>
                      <a:pt x="14" y="10"/>
                    </a:lnTo>
                    <a:lnTo>
                      <a:pt x="14" y="10"/>
                    </a:lnTo>
                    <a:lnTo>
                      <a:pt x="14" y="8"/>
                    </a:lnTo>
                    <a:lnTo>
                      <a:pt x="12" y="10"/>
                    </a:lnTo>
                    <a:lnTo>
                      <a:pt x="14" y="8"/>
                    </a:lnTo>
                    <a:lnTo>
                      <a:pt x="14" y="8"/>
                    </a:lnTo>
                    <a:lnTo>
                      <a:pt x="14" y="8"/>
                    </a:lnTo>
                    <a:lnTo>
                      <a:pt x="14" y="8"/>
                    </a:lnTo>
                    <a:lnTo>
                      <a:pt x="10" y="6"/>
                    </a:lnTo>
                    <a:lnTo>
                      <a:pt x="12" y="2"/>
                    </a:lnTo>
                    <a:lnTo>
                      <a:pt x="12" y="2"/>
                    </a:lnTo>
                    <a:lnTo>
                      <a:pt x="12" y="2"/>
                    </a:lnTo>
                    <a:lnTo>
                      <a:pt x="12" y="0"/>
                    </a:lnTo>
                    <a:lnTo>
                      <a:pt x="12" y="2"/>
                    </a:lnTo>
                    <a:lnTo>
                      <a:pt x="10" y="2"/>
                    </a:lnTo>
                    <a:lnTo>
                      <a:pt x="10" y="2"/>
                    </a:lnTo>
                    <a:lnTo>
                      <a:pt x="10" y="0"/>
                    </a:lnTo>
                    <a:lnTo>
                      <a:pt x="10" y="0"/>
                    </a:lnTo>
                    <a:lnTo>
                      <a:pt x="10" y="0"/>
                    </a:lnTo>
                    <a:lnTo>
                      <a:pt x="10" y="2"/>
                    </a:lnTo>
                    <a:lnTo>
                      <a:pt x="8" y="2"/>
                    </a:lnTo>
                    <a:lnTo>
                      <a:pt x="8" y="0"/>
                    </a:lnTo>
                    <a:lnTo>
                      <a:pt x="8" y="0"/>
                    </a:lnTo>
                    <a:lnTo>
                      <a:pt x="8" y="2"/>
                    </a:lnTo>
                    <a:lnTo>
                      <a:pt x="6" y="6"/>
                    </a:lnTo>
                    <a:lnTo>
                      <a:pt x="4" y="4"/>
                    </a:lnTo>
                    <a:lnTo>
                      <a:pt x="2" y="2"/>
                    </a:lnTo>
                    <a:lnTo>
                      <a:pt x="2" y="4"/>
                    </a:lnTo>
                    <a:lnTo>
                      <a:pt x="4" y="4"/>
                    </a:lnTo>
                    <a:lnTo>
                      <a:pt x="2" y="6"/>
                    </a:lnTo>
                    <a:lnTo>
                      <a:pt x="2" y="4"/>
                    </a:lnTo>
                    <a:lnTo>
                      <a:pt x="2" y="6"/>
                    </a:lnTo>
                    <a:lnTo>
                      <a:pt x="2" y="6"/>
                    </a:lnTo>
                    <a:lnTo>
                      <a:pt x="2" y="6"/>
                    </a:lnTo>
                    <a:lnTo>
                      <a:pt x="2" y="6"/>
                    </a:lnTo>
                    <a:lnTo>
                      <a:pt x="2" y="6"/>
                    </a:lnTo>
                    <a:lnTo>
                      <a:pt x="0" y="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381">
                <a:extLst>
                  <a:ext uri="{FF2B5EF4-FFF2-40B4-BE49-F238E27FC236}">
                    <a16:creationId xmlns:a16="http://schemas.microsoft.com/office/drawing/2014/main" id="{9E59D253-8A6A-4403-9A54-A82597C6407B}"/>
                  </a:ext>
                </a:extLst>
              </p:cNvPr>
              <p:cNvSpPr>
                <a:spLocks/>
              </p:cNvSpPr>
              <p:nvPr/>
            </p:nvSpPr>
            <p:spPr bwMode="auto">
              <a:xfrm>
                <a:off x="6937376" y="1193962"/>
                <a:ext cx="67848" cy="45758"/>
              </a:xfrm>
              <a:custGeom>
                <a:avLst/>
                <a:gdLst>
                  <a:gd name="T0" fmla="*/ 22 w 22"/>
                  <a:gd name="T1" fmla="*/ 15 h 15"/>
                  <a:gd name="T2" fmla="*/ 19 w 22"/>
                  <a:gd name="T3" fmla="*/ 15 h 15"/>
                  <a:gd name="T4" fmla="*/ 14 w 22"/>
                  <a:gd name="T5" fmla="*/ 13 h 15"/>
                  <a:gd name="T6" fmla="*/ 10 w 22"/>
                  <a:gd name="T7" fmla="*/ 9 h 15"/>
                  <a:gd name="T8" fmla="*/ 0 w 22"/>
                  <a:gd name="T9" fmla="*/ 6 h 15"/>
                  <a:gd name="T10" fmla="*/ 6 w 22"/>
                  <a:gd name="T11" fmla="*/ 5 h 15"/>
                  <a:gd name="T12" fmla="*/ 12 w 22"/>
                  <a:gd name="T13" fmla="*/ 7 h 15"/>
                  <a:gd name="T14" fmla="*/ 9 w 22"/>
                  <a:gd name="T15" fmla="*/ 4 h 15"/>
                  <a:gd name="T16" fmla="*/ 4 w 22"/>
                  <a:gd name="T17" fmla="*/ 1 h 15"/>
                  <a:gd name="T18" fmla="*/ 2 w 22"/>
                  <a:gd name="T19" fmla="*/ 0 h 15"/>
                  <a:gd name="T20" fmla="*/ 8 w 22"/>
                  <a:gd name="T21" fmla="*/ 0 h 15"/>
                  <a:gd name="T22" fmla="*/ 16 w 22"/>
                  <a:gd name="T23" fmla="*/ 2 h 15"/>
                  <a:gd name="T24" fmla="*/ 22 w 22"/>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5">
                    <a:moveTo>
                      <a:pt x="22" y="15"/>
                    </a:moveTo>
                    <a:cubicBezTo>
                      <a:pt x="21" y="15"/>
                      <a:pt x="20" y="15"/>
                      <a:pt x="19" y="15"/>
                    </a:cubicBezTo>
                    <a:cubicBezTo>
                      <a:pt x="17" y="15"/>
                      <a:pt x="15" y="13"/>
                      <a:pt x="14" y="13"/>
                    </a:cubicBezTo>
                    <a:cubicBezTo>
                      <a:pt x="13" y="12"/>
                      <a:pt x="12" y="10"/>
                      <a:pt x="10" y="9"/>
                    </a:cubicBezTo>
                    <a:cubicBezTo>
                      <a:pt x="6" y="7"/>
                      <a:pt x="0" y="6"/>
                      <a:pt x="0" y="6"/>
                    </a:cubicBezTo>
                    <a:cubicBezTo>
                      <a:pt x="0" y="6"/>
                      <a:pt x="3" y="5"/>
                      <a:pt x="6" y="5"/>
                    </a:cubicBezTo>
                    <a:cubicBezTo>
                      <a:pt x="9" y="6"/>
                      <a:pt x="12" y="7"/>
                      <a:pt x="12" y="7"/>
                    </a:cubicBezTo>
                    <a:cubicBezTo>
                      <a:pt x="12" y="7"/>
                      <a:pt x="11" y="5"/>
                      <a:pt x="9" y="4"/>
                    </a:cubicBezTo>
                    <a:cubicBezTo>
                      <a:pt x="8" y="3"/>
                      <a:pt x="6" y="2"/>
                      <a:pt x="4" y="1"/>
                    </a:cubicBezTo>
                    <a:cubicBezTo>
                      <a:pt x="3" y="0"/>
                      <a:pt x="2" y="0"/>
                      <a:pt x="2" y="0"/>
                    </a:cubicBezTo>
                    <a:cubicBezTo>
                      <a:pt x="2" y="0"/>
                      <a:pt x="7" y="0"/>
                      <a:pt x="8" y="0"/>
                    </a:cubicBezTo>
                    <a:cubicBezTo>
                      <a:pt x="11" y="1"/>
                      <a:pt x="14" y="2"/>
                      <a:pt x="16" y="2"/>
                    </a:cubicBezTo>
                    <a:cubicBezTo>
                      <a:pt x="20" y="4"/>
                      <a:pt x="22" y="15"/>
                      <a:pt x="22" y="15"/>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382">
                <a:extLst>
                  <a:ext uri="{FF2B5EF4-FFF2-40B4-BE49-F238E27FC236}">
                    <a16:creationId xmlns:a16="http://schemas.microsoft.com/office/drawing/2014/main" id="{654932DD-EF8C-4D8B-81EC-8C6FD4C0860B}"/>
                  </a:ext>
                </a:extLst>
              </p:cNvPr>
              <p:cNvSpPr>
                <a:spLocks/>
              </p:cNvSpPr>
              <p:nvPr/>
            </p:nvSpPr>
            <p:spPr bwMode="auto">
              <a:xfrm>
                <a:off x="7110939" y="1252342"/>
                <a:ext cx="74159" cy="37868"/>
              </a:xfrm>
              <a:custGeom>
                <a:avLst/>
                <a:gdLst>
                  <a:gd name="T0" fmla="*/ 2 w 24"/>
                  <a:gd name="T1" fmla="*/ 3 h 12"/>
                  <a:gd name="T2" fmla="*/ 0 w 24"/>
                  <a:gd name="T3" fmla="*/ 7 h 12"/>
                  <a:gd name="T4" fmla="*/ 1 w 24"/>
                  <a:gd name="T5" fmla="*/ 8 h 12"/>
                  <a:gd name="T6" fmla="*/ 5 w 24"/>
                  <a:gd name="T7" fmla="*/ 9 h 12"/>
                  <a:gd name="T8" fmla="*/ 11 w 24"/>
                  <a:gd name="T9" fmla="*/ 10 h 12"/>
                  <a:gd name="T10" fmla="*/ 19 w 24"/>
                  <a:gd name="T11" fmla="*/ 11 h 12"/>
                  <a:gd name="T12" fmla="*/ 23 w 24"/>
                  <a:gd name="T13" fmla="*/ 12 h 12"/>
                  <a:gd name="T14" fmla="*/ 21 w 24"/>
                  <a:gd name="T15" fmla="*/ 10 h 12"/>
                  <a:gd name="T16" fmla="*/ 18 w 24"/>
                  <a:gd name="T17" fmla="*/ 7 h 12"/>
                  <a:gd name="T18" fmla="*/ 14 w 24"/>
                  <a:gd name="T19" fmla="*/ 6 h 12"/>
                  <a:gd name="T20" fmla="*/ 17 w 24"/>
                  <a:gd name="T21" fmla="*/ 5 h 12"/>
                  <a:gd name="T22" fmla="*/ 21 w 24"/>
                  <a:gd name="T23" fmla="*/ 5 h 12"/>
                  <a:gd name="T24" fmla="*/ 24 w 24"/>
                  <a:gd name="T25" fmla="*/ 6 h 12"/>
                  <a:gd name="T26" fmla="*/ 21 w 24"/>
                  <a:gd name="T27" fmla="*/ 4 h 12"/>
                  <a:gd name="T28" fmla="*/ 16 w 24"/>
                  <a:gd name="T29" fmla="*/ 1 h 12"/>
                  <a:gd name="T30" fmla="*/ 10 w 24"/>
                  <a:gd name="T31" fmla="*/ 0 h 12"/>
                  <a:gd name="T32" fmla="*/ 2 w 24"/>
                  <a:gd name="T3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2" y="3"/>
                    </a:moveTo>
                    <a:cubicBezTo>
                      <a:pt x="1" y="4"/>
                      <a:pt x="0" y="7"/>
                      <a:pt x="0" y="7"/>
                    </a:cubicBezTo>
                    <a:cubicBezTo>
                      <a:pt x="0" y="7"/>
                      <a:pt x="0" y="7"/>
                      <a:pt x="1" y="8"/>
                    </a:cubicBezTo>
                    <a:cubicBezTo>
                      <a:pt x="2" y="8"/>
                      <a:pt x="4" y="9"/>
                      <a:pt x="5" y="9"/>
                    </a:cubicBezTo>
                    <a:cubicBezTo>
                      <a:pt x="6" y="9"/>
                      <a:pt x="10" y="9"/>
                      <a:pt x="11" y="10"/>
                    </a:cubicBezTo>
                    <a:cubicBezTo>
                      <a:pt x="13" y="10"/>
                      <a:pt x="18" y="10"/>
                      <a:pt x="19" y="11"/>
                    </a:cubicBezTo>
                    <a:cubicBezTo>
                      <a:pt x="21" y="12"/>
                      <a:pt x="23" y="12"/>
                      <a:pt x="23" y="12"/>
                    </a:cubicBezTo>
                    <a:cubicBezTo>
                      <a:pt x="23" y="12"/>
                      <a:pt x="22" y="10"/>
                      <a:pt x="21" y="10"/>
                    </a:cubicBezTo>
                    <a:cubicBezTo>
                      <a:pt x="20" y="9"/>
                      <a:pt x="19" y="8"/>
                      <a:pt x="18" y="7"/>
                    </a:cubicBezTo>
                    <a:cubicBezTo>
                      <a:pt x="16" y="7"/>
                      <a:pt x="14" y="6"/>
                      <a:pt x="14" y="6"/>
                    </a:cubicBezTo>
                    <a:cubicBezTo>
                      <a:pt x="14" y="6"/>
                      <a:pt x="15" y="5"/>
                      <a:pt x="17" y="5"/>
                    </a:cubicBezTo>
                    <a:cubicBezTo>
                      <a:pt x="18" y="5"/>
                      <a:pt x="20" y="5"/>
                      <a:pt x="21" y="5"/>
                    </a:cubicBezTo>
                    <a:cubicBezTo>
                      <a:pt x="22" y="6"/>
                      <a:pt x="24" y="6"/>
                      <a:pt x="24" y="6"/>
                    </a:cubicBezTo>
                    <a:cubicBezTo>
                      <a:pt x="24" y="6"/>
                      <a:pt x="22" y="5"/>
                      <a:pt x="21" y="4"/>
                    </a:cubicBezTo>
                    <a:cubicBezTo>
                      <a:pt x="20" y="3"/>
                      <a:pt x="18" y="2"/>
                      <a:pt x="16" y="1"/>
                    </a:cubicBezTo>
                    <a:cubicBezTo>
                      <a:pt x="14" y="1"/>
                      <a:pt x="11" y="0"/>
                      <a:pt x="10" y="0"/>
                    </a:cubicBezTo>
                    <a:cubicBezTo>
                      <a:pt x="10" y="0"/>
                      <a:pt x="5" y="1"/>
                      <a:pt x="2" y="3"/>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383">
                <a:extLst>
                  <a:ext uri="{FF2B5EF4-FFF2-40B4-BE49-F238E27FC236}">
                    <a16:creationId xmlns:a16="http://schemas.microsoft.com/office/drawing/2014/main" id="{EE7C0669-4515-4303-8C00-B4B88FAD9B23}"/>
                  </a:ext>
                </a:extLst>
              </p:cNvPr>
              <p:cNvSpPr>
                <a:spLocks/>
              </p:cNvSpPr>
              <p:nvPr/>
            </p:nvSpPr>
            <p:spPr bwMode="auto">
              <a:xfrm>
                <a:off x="6979979" y="1208163"/>
                <a:ext cx="31557" cy="31557"/>
              </a:xfrm>
              <a:custGeom>
                <a:avLst/>
                <a:gdLst>
                  <a:gd name="T0" fmla="*/ 0 w 10"/>
                  <a:gd name="T1" fmla="*/ 5 h 10"/>
                  <a:gd name="T2" fmla="*/ 7 w 10"/>
                  <a:gd name="T3" fmla="*/ 8 h 10"/>
                  <a:gd name="T4" fmla="*/ 8 w 10"/>
                  <a:gd name="T5" fmla="*/ 10 h 10"/>
                  <a:gd name="T6" fmla="*/ 10 w 10"/>
                  <a:gd name="T7" fmla="*/ 2 h 10"/>
                  <a:gd name="T8" fmla="*/ 3 w 10"/>
                  <a:gd name="T9" fmla="*/ 2 h 10"/>
                  <a:gd name="T10" fmla="*/ 0 w 10"/>
                  <a:gd name="T11" fmla="*/ 5 h 10"/>
                </a:gdLst>
                <a:ahLst/>
                <a:cxnLst>
                  <a:cxn ang="0">
                    <a:pos x="T0" y="T1"/>
                  </a:cxn>
                  <a:cxn ang="0">
                    <a:pos x="T2" y="T3"/>
                  </a:cxn>
                  <a:cxn ang="0">
                    <a:pos x="T4" y="T5"/>
                  </a:cxn>
                  <a:cxn ang="0">
                    <a:pos x="T6" y="T7"/>
                  </a:cxn>
                  <a:cxn ang="0">
                    <a:pos x="T8" y="T9"/>
                  </a:cxn>
                  <a:cxn ang="0">
                    <a:pos x="T10" y="T11"/>
                  </a:cxn>
                </a:cxnLst>
                <a:rect l="0" t="0" r="r" b="b"/>
                <a:pathLst>
                  <a:path w="10" h="10">
                    <a:moveTo>
                      <a:pt x="0" y="5"/>
                    </a:moveTo>
                    <a:cubicBezTo>
                      <a:pt x="0" y="6"/>
                      <a:pt x="5" y="5"/>
                      <a:pt x="7" y="8"/>
                    </a:cubicBezTo>
                    <a:cubicBezTo>
                      <a:pt x="8" y="9"/>
                      <a:pt x="8" y="10"/>
                      <a:pt x="8" y="10"/>
                    </a:cubicBezTo>
                    <a:cubicBezTo>
                      <a:pt x="8" y="10"/>
                      <a:pt x="10" y="4"/>
                      <a:pt x="10" y="2"/>
                    </a:cubicBezTo>
                    <a:cubicBezTo>
                      <a:pt x="9" y="0"/>
                      <a:pt x="3" y="2"/>
                      <a:pt x="3" y="2"/>
                    </a:cubicBezTo>
                    <a:cubicBezTo>
                      <a:pt x="3" y="2"/>
                      <a:pt x="0" y="5"/>
                      <a:pt x="0" y="5"/>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0" name="Freeform 384">
                <a:extLst>
                  <a:ext uri="{FF2B5EF4-FFF2-40B4-BE49-F238E27FC236}">
                    <a16:creationId xmlns:a16="http://schemas.microsoft.com/office/drawing/2014/main" id="{D938D1EE-4F0B-411A-93BB-3CD5478582A9}"/>
                  </a:ext>
                </a:extLst>
              </p:cNvPr>
              <p:cNvSpPr>
                <a:spLocks/>
              </p:cNvSpPr>
              <p:nvPr/>
            </p:nvSpPr>
            <p:spPr bwMode="auto">
              <a:xfrm>
                <a:off x="7110939" y="1249187"/>
                <a:ext cx="25246" cy="28401"/>
              </a:xfrm>
              <a:custGeom>
                <a:avLst/>
                <a:gdLst>
                  <a:gd name="T0" fmla="*/ 8 w 8"/>
                  <a:gd name="T1" fmla="*/ 8 h 9"/>
                  <a:gd name="T2" fmla="*/ 3 w 8"/>
                  <a:gd name="T3" fmla="*/ 8 h 9"/>
                  <a:gd name="T4" fmla="*/ 0 w 8"/>
                  <a:gd name="T5" fmla="*/ 8 h 9"/>
                  <a:gd name="T6" fmla="*/ 2 w 8"/>
                  <a:gd name="T7" fmla="*/ 1 h 9"/>
                  <a:gd name="T8" fmla="*/ 8 w 8"/>
                  <a:gd name="T9" fmla="*/ 6 h 9"/>
                  <a:gd name="T10" fmla="*/ 8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8" y="8"/>
                    </a:moveTo>
                    <a:cubicBezTo>
                      <a:pt x="8" y="9"/>
                      <a:pt x="5" y="8"/>
                      <a:pt x="3" y="8"/>
                    </a:cubicBezTo>
                    <a:cubicBezTo>
                      <a:pt x="2" y="7"/>
                      <a:pt x="0" y="7"/>
                      <a:pt x="0" y="8"/>
                    </a:cubicBezTo>
                    <a:cubicBezTo>
                      <a:pt x="0" y="8"/>
                      <a:pt x="1" y="2"/>
                      <a:pt x="2" y="1"/>
                    </a:cubicBezTo>
                    <a:cubicBezTo>
                      <a:pt x="3" y="0"/>
                      <a:pt x="8" y="6"/>
                      <a:pt x="8" y="6"/>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Freeform 385">
                <a:extLst>
                  <a:ext uri="{FF2B5EF4-FFF2-40B4-BE49-F238E27FC236}">
                    <a16:creationId xmlns:a16="http://schemas.microsoft.com/office/drawing/2014/main" id="{583D414E-297E-462A-856D-1DCA4BBC9E29}"/>
                  </a:ext>
                </a:extLst>
              </p:cNvPr>
              <p:cNvSpPr>
                <a:spLocks/>
              </p:cNvSpPr>
              <p:nvPr/>
            </p:nvSpPr>
            <p:spPr bwMode="auto">
              <a:xfrm>
                <a:off x="6976823" y="1184495"/>
                <a:ext cx="171986" cy="89938"/>
              </a:xfrm>
              <a:custGeom>
                <a:avLst/>
                <a:gdLst>
                  <a:gd name="T0" fmla="*/ 51 w 55"/>
                  <a:gd name="T1" fmla="*/ 29 h 29"/>
                  <a:gd name="T2" fmla="*/ 55 w 55"/>
                  <a:gd name="T3" fmla="*/ 21 h 29"/>
                  <a:gd name="T4" fmla="*/ 33 w 55"/>
                  <a:gd name="T5" fmla="*/ 5 h 29"/>
                  <a:gd name="T6" fmla="*/ 3 w 55"/>
                  <a:gd name="T7" fmla="*/ 3 h 29"/>
                  <a:gd name="T8" fmla="*/ 0 w 55"/>
                  <a:gd name="T9" fmla="*/ 12 h 29"/>
                  <a:gd name="T10" fmla="*/ 1 w 55"/>
                  <a:gd name="T11" fmla="*/ 13 h 29"/>
                  <a:gd name="T12" fmla="*/ 29 w 55"/>
                  <a:gd name="T13" fmla="*/ 13 h 29"/>
                  <a:gd name="T14" fmla="*/ 51 w 5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9">
                    <a:moveTo>
                      <a:pt x="51" y="29"/>
                    </a:moveTo>
                    <a:cubicBezTo>
                      <a:pt x="51" y="29"/>
                      <a:pt x="54" y="22"/>
                      <a:pt x="55" y="21"/>
                    </a:cubicBezTo>
                    <a:cubicBezTo>
                      <a:pt x="55" y="20"/>
                      <a:pt x="46" y="10"/>
                      <a:pt x="33" y="5"/>
                    </a:cubicBezTo>
                    <a:cubicBezTo>
                      <a:pt x="22" y="0"/>
                      <a:pt x="12" y="1"/>
                      <a:pt x="3" y="3"/>
                    </a:cubicBezTo>
                    <a:cubicBezTo>
                      <a:pt x="2" y="4"/>
                      <a:pt x="0" y="9"/>
                      <a:pt x="0" y="12"/>
                    </a:cubicBezTo>
                    <a:cubicBezTo>
                      <a:pt x="0" y="13"/>
                      <a:pt x="1" y="13"/>
                      <a:pt x="1" y="13"/>
                    </a:cubicBezTo>
                    <a:cubicBezTo>
                      <a:pt x="1" y="13"/>
                      <a:pt x="16" y="7"/>
                      <a:pt x="29" y="13"/>
                    </a:cubicBezTo>
                    <a:cubicBezTo>
                      <a:pt x="43" y="19"/>
                      <a:pt x="51" y="29"/>
                      <a:pt x="51" y="29"/>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2" name="Freeform 386">
                <a:extLst>
                  <a:ext uri="{FF2B5EF4-FFF2-40B4-BE49-F238E27FC236}">
                    <a16:creationId xmlns:a16="http://schemas.microsoft.com/office/drawing/2014/main" id="{9B317EB3-18D3-4BE4-A74E-808DEF9FBDDF}"/>
                  </a:ext>
                </a:extLst>
              </p:cNvPr>
              <p:cNvSpPr>
                <a:spLocks/>
              </p:cNvSpPr>
              <p:nvPr/>
            </p:nvSpPr>
            <p:spPr bwMode="auto">
              <a:xfrm>
                <a:off x="7126718" y="1246031"/>
                <a:ext cx="15778" cy="12623"/>
              </a:xfrm>
              <a:custGeom>
                <a:avLst/>
                <a:gdLst>
                  <a:gd name="T0" fmla="*/ 3 w 5"/>
                  <a:gd name="T1" fmla="*/ 0 h 4"/>
                  <a:gd name="T2" fmla="*/ 4 w 5"/>
                  <a:gd name="T3" fmla="*/ 1 h 4"/>
                  <a:gd name="T4" fmla="*/ 3 w 5"/>
                  <a:gd name="T5" fmla="*/ 3 h 4"/>
                  <a:gd name="T6" fmla="*/ 1 w 5"/>
                  <a:gd name="T7" fmla="*/ 3 h 4"/>
                  <a:gd name="T8" fmla="*/ 1 w 5"/>
                  <a:gd name="T9" fmla="*/ 2 h 4"/>
                  <a:gd name="T10" fmla="*/ 1 w 5"/>
                  <a:gd name="T11" fmla="*/ 2 h 4"/>
                  <a:gd name="T12" fmla="*/ 1 w 5"/>
                  <a:gd name="T13" fmla="*/ 3 h 4"/>
                  <a:gd name="T14" fmla="*/ 3 w 5"/>
                  <a:gd name="T15" fmla="*/ 3 h 4"/>
                  <a:gd name="T16" fmla="*/ 4 w 5"/>
                  <a:gd name="T17" fmla="*/ 1 h 4"/>
                  <a:gd name="T18" fmla="*/ 3 w 5"/>
                  <a:gd name="T19" fmla="*/ 1 h 4"/>
                  <a:gd name="T20" fmla="*/ 2 w 5"/>
                  <a:gd name="T21" fmla="*/ 2 h 4"/>
                  <a:gd name="T22" fmla="*/ 3 w 5"/>
                  <a:gd name="T23" fmla="*/ 2 h 4"/>
                  <a:gd name="T24" fmla="*/ 2 w 5"/>
                  <a:gd name="T25" fmla="*/ 2 h 4"/>
                  <a:gd name="T26" fmla="*/ 1 w 5"/>
                  <a:gd name="T27" fmla="*/ 1 h 4"/>
                  <a:gd name="T28" fmla="*/ 3 w 5"/>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3" y="0"/>
                    </a:moveTo>
                    <a:cubicBezTo>
                      <a:pt x="3" y="0"/>
                      <a:pt x="4" y="0"/>
                      <a:pt x="4" y="1"/>
                    </a:cubicBezTo>
                    <a:cubicBezTo>
                      <a:pt x="5" y="2"/>
                      <a:pt x="4" y="3"/>
                      <a:pt x="3" y="3"/>
                    </a:cubicBezTo>
                    <a:cubicBezTo>
                      <a:pt x="3" y="4"/>
                      <a:pt x="2" y="4"/>
                      <a:pt x="1" y="3"/>
                    </a:cubicBezTo>
                    <a:cubicBezTo>
                      <a:pt x="0" y="3"/>
                      <a:pt x="0" y="2"/>
                      <a:pt x="1" y="2"/>
                    </a:cubicBezTo>
                    <a:cubicBezTo>
                      <a:pt x="1" y="2"/>
                      <a:pt x="1" y="2"/>
                      <a:pt x="1" y="2"/>
                    </a:cubicBezTo>
                    <a:cubicBezTo>
                      <a:pt x="1" y="2"/>
                      <a:pt x="1" y="3"/>
                      <a:pt x="1" y="3"/>
                    </a:cubicBezTo>
                    <a:cubicBezTo>
                      <a:pt x="2" y="4"/>
                      <a:pt x="2" y="3"/>
                      <a:pt x="3" y="3"/>
                    </a:cubicBezTo>
                    <a:cubicBezTo>
                      <a:pt x="4" y="2"/>
                      <a:pt x="4" y="2"/>
                      <a:pt x="4" y="1"/>
                    </a:cubicBezTo>
                    <a:cubicBezTo>
                      <a:pt x="3" y="1"/>
                      <a:pt x="3" y="1"/>
                      <a:pt x="3" y="1"/>
                    </a:cubicBezTo>
                    <a:cubicBezTo>
                      <a:pt x="2" y="2"/>
                      <a:pt x="2" y="2"/>
                      <a:pt x="2" y="2"/>
                    </a:cubicBezTo>
                    <a:cubicBezTo>
                      <a:pt x="3" y="2"/>
                      <a:pt x="3" y="2"/>
                      <a:pt x="3" y="2"/>
                    </a:cubicBezTo>
                    <a:cubicBezTo>
                      <a:pt x="2" y="2"/>
                      <a:pt x="2" y="2"/>
                      <a:pt x="2" y="2"/>
                    </a:cubicBezTo>
                    <a:cubicBezTo>
                      <a:pt x="1" y="1"/>
                      <a:pt x="1" y="1"/>
                      <a:pt x="1" y="1"/>
                    </a:cubicBezTo>
                    <a:lnTo>
                      <a:pt x="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3" name="Freeform 387">
                <a:extLst>
                  <a:ext uri="{FF2B5EF4-FFF2-40B4-BE49-F238E27FC236}">
                    <a16:creationId xmlns:a16="http://schemas.microsoft.com/office/drawing/2014/main" id="{24A8DE62-9E2E-43BB-9289-4B3156F9DECE}"/>
                  </a:ext>
                </a:extLst>
              </p:cNvPr>
              <p:cNvSpPr>
                <a:spLocks noEditPoints="1"/>
              </p:cNvSpPr>
              <p:nvPr/>
            </p:nvSpPr>
            <p:spPr bwMode="auto">
              <a:xfrm>
                <a:off x="7120406" y="1236564"/>
                <a:ext cx="12623" cy="15778"/>
              </a:xfrm>
              <a:custGeom>
                <a:avLst/>
                <a:gdLst>
                  <a:gd name="T0" fmla="*/ 3 w 4"/>
                  <a:gd name="T1" fmla="*/ 4 h 5"/>
                  <a:gd name="T2" fmla="*/ 1 w 4"/>
                  <a:gd name="T3" fmla="*/ 4 h 5"/>
                  <a:gd name="T4" fmla="*/ 1 w 4"/>
                  <a:gd name="T5" fmla="*/ 2 h 5"/>
                  <a:gd name="T6" fmla="*/ 3 w 4"/>
                  <a:gd name="T7" fmla="*/ 1 h 5"/>
                  <a:gd name="T8" fmla="*/ 3 w 4"/>
                  <a:gd name="T9" fmla="*/ 4 h 5"/>
                  <a:gd name="T10" fmla="*/ 3 w 4"/>
                  <a:gd name="T11" fmla="*/ 1 h 5"/>
                  <a:gd name="T12" fmla="*/ 1 w 4"/>
                  <a:gd name="T13" fmla="*/ 2 h 5"/>
                  <a:gd name="T14" fmla="*/ 1 w 4"/>
                  <a:gd name="T15" fmla="*/ 4 h 5"/>
                  <a:gd name="T16" fmla="*/ 3 w 4"/>
                  <a:gd name="T17" fmla="*/ 3 h 5"/>
                  <a:gd name="T18" fmla="*/ 3 w 4"/>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3" y="4"/>
                    </a:moveTo>
                    <a:cubicBezTo>
                      <a:pt x="2" y="4"/>
                      <a:pt x="2" y="5"/>
                      <a:pt x="1" y="4"/>
                    </a:cubicBezTo>
                    <a:cubicBezTo>
                      <a:pt x="0" y="3"/>
                      <a:pt x="0" y="2"/>
                      <a:pt x="1" y="2"/>
                    </a:cubicBezTo>
                    <a:cubicBezTo>
                      <a:pt x="2" y="1"/>
                      <a:pt x="3" y="0"/>
                      <a:pt x="3" y="1"/>
                    </a:cubicBezTo>
                    <a:cubicBezTo>
                      <a:pt x="4" y="2"/>
                      <a:pt x="4" y="3"/>
                      <a:pt x="3" y="4"/>
                    </a:cubicBezTo>
                    <a:close/>
                    <a:moveTo>
                      <a:pt x="3" y="1"/>
                    </a:moveTo>
                    <a:cubicBezTo>
                      <a:pt x="3" y="1"/>
                      <a:pt x="2" y="1"/>
                      <a:pt x="1" y="2"/>
                    </a:cubicBezTo>
                    <a:cubicBezTo>
                      <a:pt x="1" y="3"/>
                      <a:pt x="1" y="3"/>
                      <a:pt x="1" y="4"/>
                    </a:cubicBezTo>
                    <a:cubicBezTo>
                      <a:pt x="1" y="4"/>
                      <a:pt x="2" y="4"/>
                      <a:pt x="3" y="3"/>
                    </a:cubicBezTo>
                    <a:cubicBezTo>
                      <a:pt x="3" y="2"/>
                      <a:pt x="4"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4" name="Freeform 388">
                <a:extLst>
                  <a:ext uri="{FF2B5EF4-FFF2-40B4-BE49-F238E27FC236}">
                    <a16:creationId xmlns:a16="http://schemas.microsoft.com/office/drawing/2014/main" id="{1808E330-A273-480B-9FA7-7320A8F28BA6}"/>
                  </a:ext>
                </a:extLst>
              </p:cNvPr>
              <p:cNvSpPr>
                <a:spLocks noEditPoints="1"/>
              </p:cNvSpPr>
              <p:nvPr/>
            </p:nvSpPr>
            <p:spPr bwMode="auto">
              <a:xfrm>
                <a:off x="7110939" y="1230253"/>
                <a:ext cx="15778" cy="15778"/>
              </a:xfrm>
              <a:custGeom>
                <a:avLst/>
                <a:gdLst>
                  <a:gd name="T0" fmla="*/ 2 w 5"/>
                  <a:gd name="T1" fmla="*/ 5 h 5"/>
                  <a:gd name="T2" fmla="*/ 1 w 5"/>
                  <a:gd name="T3" fmla="*/ 4 h 5"/>
                  <a:gd name="T4" fmla="*/ 1 w 5"/>
                  <a:gd name="T5" fmla="*/ 1 h 5"/>
                  <a:gd name="T6" fmla="*/ 4 w 5"/>
                  <a:gd name="T7" fmla="*/ 1 h 5"/>
                  <a:gd name="T8" fmla="*/ 5 w 5"/>
                  <a:gd name="T9" fmla="*/ 2 h 5"/>
                  <a:gd name="T10" fmla="*/ 2 w 5"/>
                  <a:gd name="T11" fmla="*/ 5 h 5"/>
                  <a:gd name="T12" fmla="*/ 4 w 5"/>
                  <a:gd name="T13" fmla="*/ 2 h 5"/>
                  <a:gd name="T14" fmla="*/ 3 w 5"/>
                  <a:gd name="T15" fmla="*/ 1 h 5"/>
                  <a:gd name="T16" fmla="*/ 2 w 5"/>
                  <a:gd name="T17" fmla="*/ 2 h 5"/>
                  <a:gd name="T18" fmla="*/ 2 w 5"/>
                  <a:gd name="T19" fmla="*/ 4 h 5"/>
                  <a:gd name="T20" fmla="*/ 2 w 5"/>
                  <a:gd name="T21" fmla="*/ 4 h 5"/>
                  <a:gd name="T22" fmla="*/ 4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2" y="5"/>
                    </a:moveTo>
                    <a:cubicBezTo>
                      <a:pt x="1" y="4"/>
                      <a:pt x="1" y="4"/>
                      <a:pt x="1" y="4"/>
                    </a:cubicBezTo>
                    <a:cubicBezTo>
                      <a:pt x="1" y="3"/>
                      <a:pt x="0" y="3"/>
                      <a:pt x="1" y="1"/>
                    </a:cubicBezTo>
                    <a:cubicBezTo>
                      <a:pt x="2" y="0"/>
                      <a:pt x="3" y="1"/>
                      <a:pt x="4" y="1"/>
                    </a:cubicBezTo>
                    <a:cubicBezTo>
                      <a:pt x="5" y="2"/>
                      <a:pt x="5" y="2"/>
                      <a:pt x="5" y="2"/>
                    </a:cubicBezTo>
                    <a:lnTo>
                      <a:pt x="2" y="5"/>
                    </a:lnTo>
                    <a:close/>
                    <a:moveTo>
                      <a:pt x="4" y="2"/>
                    </a:moveTo>
                    <a:cubicBezTo>
                      <a:pt x="3" y="1"/>
                      <a:pt x="3" y="1"/>
                      <a:pt x="3" y="1"/>
                    </a:cubicBezTo>
                    <a:cubicBezTo>
                      <a:pt x="3" y="1"/>
                      <a:pt x="2" y="1"/>
                      <a:pt x="2" y="2"/>
                    </a:cubicBezTo>
                    <a:cubicBezTo>
                      <a:pt x="1" y="3"/>
                      <a:pt x="1" y="3"/>
                      <a:pt x="2" y="4"/>
                    </a:cubicBezTo>
                    <a:cubicBezTo>
                      <a:pt x="2" y="4"/>
                      <a:pt x="2" y="4"/>
                      <a:pt x="2" y="4"/>
                    </a:cubicBez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389">
                <a:extLst>
                  <a:ext uri="{FF2B5EF4-FFF2-40B4-BE49-F238E27FC236}">
                    <a16:creationId xmlns:a16="http://schemas.microsoft.com/office/drawing/2014/main" id="{27846D85-B33E-4E84-B495-7E173083E33F}"/>
                  </a:ext>
                </a:extLst>
              </p:cNvPr>
              <p:cNvSpPr>
                <a:spLocks noEditPoints="1"/>
              </p:cNvSpPr>
              <p:nvPr/>
            </p:nvSpPr>
            <p:spPr bwMode="auto">
              <a:xfrm>
                <a:off x="7101472" y="1220786"/>
                <a:ext cx="9467" cy="15778"/>
              </a:xfrm>
              <a:custGeom>
                <a:avLst/>
                <a:gdLst>
                  <a:gd name="T0" fmla="*/ 1 w 3"/>
                  <a:gd name="T1" fmla="*/ 5 h 5"/>
                  <a:gd name="T2" fmla="*/ 1 w 3"/>
                  <a:gd name="T3" fmla="*/ 4 h 5"/>
                  <a:gd name="T4" fmla="*/ 0 w 3"/>
                  <a:gd name="T5" fmla="*/ 3 h 5"/>
                  <a:gd name="T6" fmla="*/ 1 w 3"/>
                  <a:gd name="T7" fmla="*/ 2 h 5"/>
                  <a:gd name="T8" fmla="*/ 1 w 3"/>
                  <a:gd name="T9" fmla="*/ 2 h 5"/>
                  <a:gd name="T10" fmla="*/ 1 w 3"/>
                  <a:gd name="T11" fmla="*/ 1 h 5"/>
                  <a:gd name="T12" fmla="*/ 3 w 3"/>
                  <a:gd name="T13" fmla="*/ 1 h 5"/>
                  <a:gd name="T14" fmla="*/ 3 w 3"/>
                  <a:gd name="T15" fmla="*/ 2 h 5"/>
                  <a:gd name="T16" fmla="*/ 1 w 3"/>
                  <a:gd name="T17" fmla="*/ 5 h 5"/>
                  <a:gd name="T18" fmla="*/ 3 w 3"/>
                  <a:gd name="T19" fmla="*/ 2 h 5"/>
                  <a:gd name="T20" fmla="*/ 2 w 3"/>
                  <a:gd name="T21" fmla="*/ 1 h 5"/>
                  <a:gd name="T22" fmla="*/ 1 w 3"/>
                  <a:gd name="T23" fmla="*/ 1 h 5"/>
                  <a:gd name="T24" fmla="*/ 2 w 3"/>
                  <a:gd name="T25" fmla="*/ 3 h 5"/>
                  <a:gd name="T26" fmla="*/ 2 w 3"/>
                  <a:gd name="T27" fmla="*/ 3 h 5"/>
                  <a:gd name="T28" fmla="*/ 3 w 3"/>
                  <a:gd name="T29" fmla="*/ 2 h 5"/>
                  <a:gd name="T30" fmla="*/ 2 w 3"/>
                  <a:gd name="T31" fmla="*/ 3 h 5"/>
                  <a:gd name="T32" fmla="*/ 2 w 3"/>
                  <a:gd name="T33" fmla="*/ 3 h 5"/>
                  <a:gd name="T34" fmla="*/ 1 w 3"/>
                  <a:gd name="T35" fmla="*/ 3 h 5"/>
                  <a:gd name="T36" fmla="*/ 1 w 3"/>
                  <a:gd name="T37" fmla="*/ 4 h 5"/>
                  <a:gd name="T38" fmla="*/ 1 w 3"/>
                  <a:gd name="T39" fmla="*/ 4 h 5"/>
                  <a:gd name="T40" fmla="*/ 2 w 3"/>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5">
                    <a:moveTo>
                      <a:pt x="1" y="5"/>
                    </a:moveTo>
                    <a:cubicBezTo>
                      <a:pt x="1" y="4"/>
                      <a:pt x="1" y="4"/>
                      <a:pt x="1" y="4"/>
                    </a:cubicBezTo>
                    <a:cubicBezTo>
                      <a:pt x="0" y="4"/>
                      <a:pt x="0" y="3"/>
                      <a:pt x="0" y="3"/>
                    </a:cubicBezTo>
                    <a:cubicBezTo>
                      <a:pt x="0" y="2"/>
                      <a:pt x="1" y="2"/>
                      <a:pt x="1" y="2"/>
                    </a:cubicBezTo>
                    <a:cubicBezTo>
                      <a:pt x="1" y="2"/>
                      <a:pt x="1" y="2"/>
                      <a:pt x="1" y="2"/>
                    </a:cubicBezTo>
                    <a:cubicBezTo>
                      <a:pt x="1" y="2"/>
                      <a:pt x="0" y="2"/>
                      <a:pt x="1" y="1"/>
                    </a:cubicBezTo>
                    <a:cubicBezTo>
                      <a:pt x="1" y="0"/>
                      <a:pt x="2" y="1"/>
                      <a:pt x="3" y="1"/>
                    </a:cubicBezTo>
                    <a:cubicBezTo>
                      <a:pt x="3" y="2"/>
                      <a:pt x="3" y="2"/>
                      <a:pt x="3" y="2"/>
                    </a:cubicBezTo>
                    <a:lnTo>
                      <a:pt x="1" y="5"/>
                    </a:lnTo>
                    <a:close/>
                    <a:moveTo>
                      <a:pt x="3" y="2"/>
                    </a:moveTo>
                    <a:cubicBezTo>
                      <a:pt x="2" y="1"/>
                      <a:pt x="2" y="1"/>
                      <a:pt x="2" y="1"/>
                    </a:cubicBezTo>
                    <a:cubicBezTo>
                      <a:pt x="2" y="1"/>
                      <a:pt x="2" y="1"/>
                      <a:pt x="1" y="1"/>
                    </a:cubicBezTo>
                    <a:cubicBezTo>
                      <a:pt x="1" y="2"/>
                      <a:pt x="1" y="2"/>
                      <a:pt x="2" y="3"/>
                    </a:cubicBezTo>
                    <a:cubicBezTo>
                      <a:pt x="2" y="3"/>
                      <a:pt x="2" y="3"/>
                      <a:pt x="2" y="3"/>
                    </a:cubicBezTo>
                    <a:lnTo>
                      <a:pt x="3" y="2"/>
                    </a:lnTo>
                    <a:close/>
                    <a:moveTo>
                      <a:pt x="2" y="3"/>
                    </a:moveTo>
                    <a:cubicBezTo>
                      <a:pt x="2" y="3"/>
                      <a:pt x="2" y="3"/>
                      <a:pt x="2" y="3"/>
                    </a:cubicBezTo>
                    <a:cubicBezTo>
                      <a:pt x="1" y="3"/>
                      <a:pt x="1" y="3"/>
                      <a:pt x="1" y="3"/>
                    </a:cubicBezTo>
                    <a:cubicBezTo>
                      <a:pt x="0" y="3"/>
                      <a:pt x="1" y="4"/>
                      <a:pt x="1" y="4"/>
                    </a:cubicBezTo>
                    <a:cubicBezTo>
                      <a:pt x="1" y="4"/>
                      <a:pt x="1" y="4"/>
                      <a:pt x="1"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390">
                <a:extLst>
                  <a:ext uri="{FF2B5EF4-FFF2-40B4-BE49-F238E27FC236}">
                    <a16:creationId xmlns:a16="http://schemas.microsoft.com/office/drawing/2014/main" id="{A29951EF-537B-49D0-B214-A8F81C56A436}"/>
                  </a:ext>
                </a:extLst>
              </p:cNvPr>
              <p:cNvSpPr>
                <a:spLocks/>
              </p:cNvSpPr>
              <p:nvPr/>
            </p:nvSpPr>
            <p:spPr bwMode="auto">
              <a:xfrm>
                <a:off x="7092005" y="1217630"/>
                <a:ext cx="12623" cy="12623"/>
              </a:xfrm>
              <a:custGeom>
                <a:avLst/>
                <a:gdLst>
                  <a:gd name="T0" fmla="*/ 4 w 8"/>
                  <a:gd name="T1" fmla="*/ 8 h 8"/>
                  <a:gd name="T2" fmla="*/ 0 w 8"/>
                  <a:gd name="T3" fmla="*/ 6 h 8"/>
                  <a:gd name="T4" fmla="*/ 0 w 8"/>
                  <a:gd name="T5" fmla="*/ 4 h 8"/>
                  <a:gd name="T6" fmla="*/ 2 w 8"/>
                  <a:gd name="T7" fmla="*/ 6 h 8"/>
                  <a:gd name="T8" fmla="*/ 4 w 8"/>
                  <a:gd name="T9" fmla="*/ 4 h 8"/>
                  <a:gd name="T10" fmla="*/ 2 w 8"/>
                  <a:gd name="T11" fmla="*/ 4 h 8"/>
                  <a:gd name="T12" fmla="*/ 2 w 8"/>
                  <a:gd name="T13" fmla="*/ 2 h 8"/>
                  <a:gd name="T14" fmla="*/ 4 w 8"/>
                  <a:gd name="T15" fmla="*/ 4 h 8"/>
                  <a:gd name="T16" fmla="*/ 6 w 8"/>
                  <a:gd name="T17" fmla="*/ 2 h 8"/>
                  <a:gd name="T18" fmla="*/ 4 w 8"/>
                  <a:gd name="T19" fmla="*/ 0 h 8"/>
                  <a:gd name="T20" fmla="*/ 4 w 8"/>
                  <a:gd name="T21" fmla="*/ 0 h 8"/>
                  <a:gd name="T22" fmla="*/ 8 w 8"/>
                  <a:gd name="T23" fmla="*/ 2 h 8"/>
                  <a:gd name="T24" fmla="*/ 4 w 8"/>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8"/>
                    </a:moveTo>
                    <a:lnTo>
                      <a:pt x="0" y="6"/>
                    </a:lnTo>
                    <a:lnTo>
                      <a:pt x="0" y="4"/>
                    </a:lnTo>
                    <a:lnTo>
                      <a:pt x="2" y="6"/>
                    </a:lnTo>
                    <a:lnTo>
                      <a:pt x="4" y="4"/>
                    </a:lnTo>
                    <a:lnTo>
                      <a:pt x="2" y="4"/>
                    </a:lnTo>
                    <a:lnTo>
                      <a:pt x="2" y="2"/>
                    </a:lnTo>
                    <a:lnTo>
                      <a:pt x="4" y="4"/>
                    </a:lnTo>
                    <a:lnTo>
                      <a:pt x="6" y="2"/>
                    </a:lnTo>
                    <a:lnTo>
                      <a:pt x="4" y="0"/>
                    </a:lnTo>
                    <a:lnTo>
                      <a:pt x="4" y="0"/>
                    </a:lnTo>
                    <a:lnTo>
                      <a:pt x="8" y="2"/>
                    </a:lnTo>
                    <a:lnTo>
                      <a:pt x="4"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391">
                <a:extLst>
                  <a:ext uri="{FF2B5EF4-FFF2-40B4-BE49-F238E27FC236}">
                    <a16:creationId xmlns:a16="http://schemas.microsoft.com/office/drawing/2014/main" id="{40CBFBC9-C13E-4665-882E-D7ABEE8876A1}"/>
                  </a:ext>
                </a:extLst>
              </p:cNvPr>
              <p:cNvSpPr>
                <a:spLocks/>
              </p:cNvSpPr>
              <p:nvPr/>
            </p:nvSpPr>
            <p:spPr bwMode="auto">
              <a:xfrm>
                <a:off x="7076227" y="1208163"/>
                <a:ext cx="15778" cy="15778"/>
              </a:xfrm>
              <a:custGeom>
                <a:avLst/>
                <a:gdLst>
                  <a:gd name="T0" fmla="*/ 6 w 10"/>
                  <a:gd name="T1" fmla="*/ 10 h 10"/>
                  <a:gd name="T2" fmla="*/ 4 w 10"/>
                  <a:gd name="T3" fmla="*/ 8 h 10"/>
                  <a:gd name="T4" fmla="*/ 6 w 10"/>
                  <a:gd name="T5" fmla="*/ 2 h 10"/>
                  <a:gd name="T6" fmla="*/ 6 w 10"/>
                  <a:gd name="T7" fmla="*/ 2 h 10"/>
                  <a:gd name="T8" fmla="*/ 0 w 10"/>
                  <a:gd name="T9" fmla="*/ 8 h 10"/>
                  <a:gd name="T10" fmla="*/ 0 w 10"/>
                  <a:gd name="T11" fmla="*/ 6 h 10"/>
                  <a:gd name="T12" fmla="*/ 2 w 10"/>
                  <a:gd name="T13" fmla="*/ 0 h 10"/>
                  <a:gd name="T14" fmla="*/ 4 w 10"/>
                  <a:gd name="T15" fmla="*/ 0 h 10"/>
                  <a:gd name="T16" fmla="*/ 0 w 10"/>
                  <a:gd name="T17" fmla="*/ 6 h 10"/>
                  <a:gd name="T18" fmla="*/ 0 w 10"/>
                  <a:gd name="T19" fmla="*/ 6 h 10"/>
                  <a:gd name="T20" fmla="*/ 6 w 10"/>
                  <a:gd name="T21" fmla="*/ 2 h 10"/>
                  <a:gd name="T22" fmla="*/ 6 w 10"/>
                  <a:gd name="T23" fmla="*/ 2 h 10"/>
                  <a:gd name="T24" fmla="*/ 6 w 10"/>
                  <a:gd name="T25" fmla="*/ 8 h 10"/>
                  <a:gd name="T26" fmla="*/ 6 w 10"/>
                  <a:gd name="T27" fmla="*/ 8 h 10"/>
                  <a:gd name="T28" fmla="*/ 8 w 10"/>
                  <a:gd name="T29" fmla="*/ 2 h 10"/>
                  <a:gd name="T30" fmla="*/ 10 w 10"/>
                  <a:gd name="T31" fmla="*/ 2 h 10"/>
                  <a:gd name="T32" fmla="*/ 6 w 10"/>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10"/>
                    </a:moveTo>
                    <a:lnTo>
                      <a:pt x="4" y="8"/>
                    </a:lnTo>
                    <a:lnTo>
                      <a:pt x="6" y="2"/>
                    </a:lnTo>
                    <a:lnTo>
                      <a:pt x="6" y="2"/>
                    </a:lnTo>
                    <a:lnTo>
                      <a:pt x="0" y="8"/>
                    </a:lnTo>
                    <a:lnTo>
                      <a:pt x="0" y="6"/>
                    </a:lnTo>
                    <a:lnTo>
                      <a:pt x="2" y="0"/>
                    </a:lnTo>
                    <a:lnTo>
                      <a:pt x="4" y="0"/>
                    </a:lnTo>
                    <a:lnTo>
                      <a:pt x="0" y="6"/>
                    </a:lnTo>
                    <a:lnTo>
                      <a:pt x="0" y="6"/>
                    </a:lnTo>
                    <a:lnTo>
                      <a:pt x="6" y="2"/>
                    </a:lnTo>
                    <a:lnTo>
                      <a:pt x="6" y="2"/>
                    </a:lnTo>
                    <a:lnTo>
                      <a:pt x="6" y="8"/>
                    </a:lnTo>
                    <a:lnTo>
                      <a:pt x="6" y="8"/>
                    </a:lnTo>
                    <a:lnTo>
                      <a:pt x="8" y="2"/>
                    </a:lnTo>
                    <a:lnTo>
                      <a:pt x="10" y="2"/>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392">
                <a:extLst>
                  <a:ext uri="{FF2B5EF4-FFF2-40B4-BE49-F238E27FC236}">
                    <a16:creationId xmlns:a16="http://schemas.microsoft.com/office/drawing/2014/main" id="{774A35BB-3FFC-4FE5-8288-B04C08F8F050}"/>
                  </a:ext>
                </a:extLst>
              </p:cNvPr>
              <p:cNvSpPr>
                <a:spLocks/>
              </p:cNvSpPr>
              <p:nvPr/>
            </p:nvSpPr>
            <p:spPr bwMode="auto">
              <a:xfrm>
                <a:off x="7066760" y="1205007"/>
                <a:ext cx="9467" cy="12623"/>
              </a:xfrm>
              <a:custGeom>
                <a:avLst/>
                <a:gdLst>
                  <a:gd name="T0" fmla="*/ 4 w 6"/>
                  <a:gd name="T1" fmla="*/ 4 h 8"/>
                  <a:gd name="T2" fmla="*/ 4 w 6"/>
                  <a:gd name="T3" fmla="*/ 8 h 8"/>
                  <a:gd name="T4" fmla="*/ 4 w 6"/>
                  <a:gd name="T5" fmla="*/ 8 h 8"/>
                  <a:gd name="T6" fmla="*/ 2 w 6"/>
                  <a:gd name="T7" fmla="*/ 4 h 8"/>
                  <a:gd name="T8" fmla="*/ 0 w 6"/>
                  <a:gd name="T9" fmla="*/ 6 h 8"/>
                  <a:gd name="T10" fmla="*/ 0 w 6"/>
                  <a:gd name="T11" fmla="*/ 6 h 8"/>
                  <a:gd name="T12" fmla="*/ 2 w 6"/>
                  <a:gd name="T13" fmla="*/ 4 h 8"/>
                  <a:gd name="T14" fmla="*/ 4 w 6"/>
                  <a:gd name="T15" fmla="*/ 0 h 8"/>
                  <a:gd name="T16" fmla="*/ 6 w 6"/>
                  <a:gd name="T17" fmla="*/ 0 h 8"/>
                  <a:gd name="T18" fmla="*/ 4 w 6"/>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8">
                    <a:moveTo>
                      <a:pt x="4" y="4"/>
                    </a:moveTo>
                    <a:lnTo>
                      <a:pt x="4" y="8"/>
                    </a:lnTo>
                    <a:lnTo>
                      <a:pt x="4" y="8"/>
                    </a:lnTo>
                    <a:lnTo>
                      <a:pt x="2" y="4"/>
                    </a:lnTo>
                    <a:lnTo>
                      <a:pt x="0" y="6"/>
                    </a:lnTo>
                    <a:lnTo>
                      <a:pt x="0" y="6"/>
                    </a:lnTo>
                    <a:lnTo>
                      <a:pt x="2" y="4"/>
                    </a:lnTo>
                    <a:lnTo>
                      <a:pt x="4" y="0"/>
                    </a:lnTo>
                    <a:lnTo>
                      <a:pt x="6"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393">
                <a:extLst>
                  <a:ext uri="{FF2B5EF4-FFF2-40B4-BE49-F238E27FC236}">
                    <a16:creationId xmlns:a16="http://schemas.microsoft.com/office/drawing/2014/main" id="{31373C49-42B1-4A3D-A19D-43DB8ED1AD9C}"/>
                  </a:ext>
                </a:extLst>
              </p:cNvPr>
              <p:cNvSpPr>
                <a:spLocks/>
              </p:cNvSpPr>
              <p:nvPr/>
            </p:nvSpPr>
            <p:spPr bwMode="auto">
              <a:xfrm>
                <a:off x="7055715" y="1200273"/>
                <a:ext cx="7890" cy="14201"/>
              </a:xfrm>
              <a:custGeom>
                <a:avLst/>
                <a:gdLst>
                  <a:gd name="T0" fmla="*/ 0 w 3"/>
                  <a:gd name="T1" fmla="*/ 3 h 5"/>
                  <a:gd name="T2" fmla="*/ 1 w 3"/>
                  <a:gd name="T3" fmla="*/ 4 h 5"/>
                  <a:gd name="T4" fmla="*/ 2 w 3"/>
                  <a:gd name="T5" fmla="*/ 4 h 5"/>
                  <a:gd name="T6" fmla="*/ 0 w 3"/>
                  <a:gd name="T7" fmla="*/ 1 h 5"/>
                  <a:gd name="T8" fmla="*/ 2 w 3"/>
                  <a:gd name="T9" fmla="*/ 1 h 5"/>
                  <a:gd name="T10" fmla="*/ 3 w 3"/>
                  <a:gd name="T11" fmla="*/ 1 h 5"/>
                  <a:gd name="T12" fmla="*/ 3 w 3"/>
                  <a:gd name="T13" fmla="*/ 2 h 5"/>
                  <a:gd name="T14" fmla="*/ 2 w 3"/>
                  <a:gd name="T15" fmla="*/ 1 h 5"/>
                  <a:gd name="T16" fmla="*/ 1 w 3"/>
                  <a:gd name="T17" fmla="*/ 1 h 5"/>
                  <a:gd name="T18" fmla="*/ 2 w 3"/>
                  <a:gd name="T19" fmla="*/ 4 h 5"/>
                  <a:gd name="T20" fmla="*/ 1 w 3"/>
                  <a:gd name="T21" fmla="*/ 4 h 5"/>
                  <a:gd name="T22" fmla="*/ 0 w 3"/>
                  <a:gd name="T23" fmla="*/ 4 h 5"/>
                  <a:gd name="T24" fmla="*/ 0 w 3"/>
                  <a:gd name="T2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0" y="3"/>
                    </a:moveTo>
                    <a:cubicBezTo>
                      <a:pt x="0" y="4"/>
                      <a:pt x="1" y="4"/>
                      <a:pt x="1" y="4"/>
                    </a:cubicBezTo>
                    <a:cubicBezTo>
                      <a:pt x="1" y="4"/>
                      <a:pt x="2" y="4"/>
                      <a:pt x="2" y="4"/>
                    </a:cubicBezTo>
                    <a:cubicBezTo>
                      <a:pt x="2" y="3"/>
                      <a:pt x="0" y="2"/>
                      <a:pt x="0" y="1"/>
                    </a:cubicBezTo>
                    <a:cubicBezTo>
                      <a:pt x="1" y="1"/>
                      <a:pt x="1" y="0"/>
                      <a:pt x="2" y="1"/>
                    </a:cubicBezTo>
                    <a:cubicBezTo>
                      <a:pt x="2" y="1"/>
                      <a:pt x="3" y="1"/>
                      <a:pt x="3" y="1"/>
                    </a:cubicBezTo>
                    <a:cubicBezTo>
                      <a:pt x="3" y="2"/>
                      <a:pt x="3" y="2"/>
                      <a:pt x="3" y="2"/>
                    </a:cubicBezTo>
                    <a:cubicBezTo>
                      <a:pt x="2" y="1"/>
                      <a:pt x="2" y="1"/>
                      <a:pt x="2" y="1"/>
                    </a:cubicBezTo>
                    <a:cubicBezTo>
                      <a:pt x="1" y="1"/>
                      <a:pt x="1" y="1"/>
                      <a:pt x="1" y="1"/>
                    </a:cubicBezTo>
                    <a:cubicBezTo>
                      <a:pt x="1" y="2"/>
                      <a:pt x="3" y="3"/>
                      <a:pt x="2" y="4"/>
                    </a:cubicBezTo>
                    <a:cubicBezTo>
                      <a:pt x="2" y="4"/>
                      <a:pt x="2" y="5"/>
                      <a:pt x="1" y="4"/>
                    </a:cubicBezTo>
                    <a:cubicBezTo>
                      <a:pt x="0" y="4"/>
                      <a:pt x="0" y="4"/>
                      <a:pt x="0" y="4"/>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0" name="Freeform 394">
                <a:extLst>
                  <a:ext uri="{FF2B5EF4-FFF2-40B4-BE49-F238E27FC236}">
                    <a16:creationId xmlns:a16="http://schemas.microsoft.com/office/drawing/2014/main" id="{73BBD882-BF83-434B-BD3C-864AF1A3BFC3}"/>
                  </a:ext>
                </a:extLst>
              </p:cNvPr>
              <p:cNvSpPr>
                <a:spLocks/>
              </p:cNvSpPr>
              <p:nvPr/>
            </p:nvSpPr>
            <p:spPr bwMode="auto">
              <a:xfrm>
                <a:off x="7046248" y="1200273"/>
                <a:ext cx="9467" cy="11045"/>
              </a:xfrm>
              <a:custGeom>
                <a:avLst/>
                <a:gdLst>
                  <a:gd name="T0" fmla="*/ 4 w 6"/>
                  <a:gd name="T1" fmla="*/ 5 h 7"/>
                  <a:gd name="T2" fmla="*/ 6 w 6"/>
                  <a:gd name="T3" fmla="*/ 7 h 7"/>
                  <a:gd name="T4" fmla="*/ 6 w 6"/>
                  <a:gd name="T5" fmla="*/ 7 h 7"/>
                  <a:gd name="T6" fmla="*/ 0 w 6"/>
                  <a:gd name="T7" fmla="*/ 5 h 7"/>
                  <a:gd name="T8" fmla="*/ 0 w 6"/>
                  <a:gd name="T9" fmla="*/ 5 h 7"/>
                  <a:gd name="T10" fmla="*/ 2 w 6"/>
                  <a:gd name="T11" fmla="*/ 5 h 7"/>
                  <a:gd name="T12" fmla="*/ 4 w 6"/>
                  <a:gd name="T13" fmla="*/ 0 h 7"/>
                  <a:gd name="T14" fmla="*/ 4 w 6"/>
                  <a:gd name="T15" fmla="*/ 0 h 7"/>
                  <a:gd name="T16" fmla="*/ 4 w 6"/>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5"/>
                    </a:moveTo>
                    <a:lnTo>
                      <a:pt x="6" y="7"/>
                    </a:lnTo>
                    <a:lnTo>
                      <a:pt x="6" y="7"/>
                    </a:lnTo>
                    <a:lnTo>
                      <a:pt x="0" y="5"/>
                    </a:lnTo>
                    <a:lnTo>
                      <a:pt x="0" y="5"/>
                    </a:lnTo>
                    <a:lnTo>
                      <a:pt x="2" y="5"/>
                    </a:lnTo>
                    <a:lnTo>
                      <a:pt x="4" y="0"/>
                    </a:lnTo>
                    <a:lnTo>
                      <a:pt x="4" y="0"/>
                    </a:lnTo>
                    <a:lnTo>
                      <a:pt x="4"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1" name="Freeform 395">
                <a:extLst>
                  <a:ext uri="{FF2B5EF4-FFF2-40B4-BE49-F238E27FC236}">
                    <a16:creationId xmlns:a16="http://schemas.microsoft.com/office/drawing/2014/main" id="{381DEA34-C873-4916-8D36-346C715CEBAF}"/>
                  </a:ext>
                </a:extLst>
              </p:cNvPr>
              <p:cNvSpPr>
                <a:spLocks noEditPoints="1"/>
              </p:cNvSpPr>
              <p:nvPr/>
            </p:nvSpPr>
            <p:spPr bwMode="auto">
              <a:xfrm>
                <a:off x="7036781" y="1197117"/>
                <a:ext cx="9467" cy="11045"/>
              </a:xfrm>
              <a:custGeom>
                <a:avLst/>
                <a:gdLst>
                  <a:gd name="T0" fmla="*/ 3 w 3"/>
                  <a:gd name="T1" fmla="*/ 4 h 4"/>
                  <a:gd name="T2" fmla="*/ 2 w 3"/>
                  <a:gd name="T3" fmla="*/ 4 h 4"/>
                  <a:gd name="T4" fmla="*/ 1 w 3"/>
                  <a:gd name="T5" fmla="*/ 3 h 4"/>
                  <a:gd name="T6" fmla="*/ 1 w 3"/>
                  <a:gd name="T7" fmla="*/ 2 h 4"/>
                  <a:gd name="T8" fmla="*/ 1 w 3"/>
                  <a:gd name="T9" fmla="*/ 2 h 4"/>
                  <a:gd name="T10" fmla="*/ 1 w 3"/>
                  <a:gd name="T11" fmla="*/ 1 h 4"/>
                  <a:gd name="T12" fmla="*/ 1 w 3"/>
                  <a:gd name="T13" fmla="*/ 0 h 4"/>
                  <a:gd name="T14" fmla="*/ 1 w 3"/>
                  <a:gd name="T15" fmla="*/ 0 h 4"/>
                  <a:gd name="T16" fmla="*/ 1 w 3"/>
                  <a:gd name="T17" fmla="*/ 1 h 4"/>
                  <a:gd name="T18" fmla="*/ 2 w 3"/>
                  <a:gd name="T19" fmla="*/ 2 h 4"/>
                  <a:gd name="T20" fmla="*/ 2 w 3"/>
                  <a:gd name="T21" fmla="*/ 2 h 4"/>
                  <a:gd name="T22" fmla="*/ 3 w 3"/>
                  <a:gd name="T23" fmla="*/ 1 h 4"/>
                  <a:gd name="T24" fmla="*/ 3 w 3"/>
                  <a:gd name="T25" fmla="*/ 1 h 4"/>
                  <a:gd name="T26" fmla="*/ 3 w 3"/>
                  <a:gd name="T27" fmla="*/ 4 h 4"/>
                  <a:gd name="T28" fmla="*/ 2 w 3"/>
                  <a:gd name="T29" fmla="*/ 3 h 4"/>
                  <a:gd name="T30" fmla="*/ 2 w 3"/>
                  <a:gd name="T31" fmla="*/ 3 h 4"/>
                  <a:gd name="T32" fmla="*/ 1 w 3"/>
                  <a:gd name="T33" fmla="*/ 3 h 4"/>
                  <a:gd name="T34" fmla="*/ 2 w 3"/>
                  <a:gd name="T35" fmla="*/ 4 h 4"/>
                  <a:gd name="T36" fmla="*/ 2 w 3"/>
                  <a:gd name="T37" fmla="*/ 4 h 4"/>
                  <a:gd name="T38" fmla="*/ 2 w 3"/>
                  <a:gd name="T3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cubicBezTo>
                      <a:pt x="2" y="4"/>
                      <a:pt x="2" y="4"/>
                      <a:pt x="2" y="4"/>
                    </a:cubicBezTo>
                    <a:cubicBezTo>
                      <a:pt x="1" y="4"/>
                      <a:pt x="0" y="4"/>
                      <a:pt x="1" y="3"/>
                    </a:cubicBezTo>
                    <a:cubicBezTo>
                      <a:pt x="1" y="3"/>
                      <a:pt x="1" y="2"/>
                      <a:pt x="1" y="2"/>
                    </a:cubicBezTo>
                    <a:cubicBezTo>
                      <a:pt x="1" y="2"/>
                      <a:pt x="1" y="2"/>
                      <a:pt x="1" y="2"/>
                    </a:cubicBezTo>
                    <a:cubicBezTo>
                      <a:pt x="1" y="2"/>
                      <a:pt x="1" y="2"/>
                      <a:pt x="1" y="1"/>
                    </a:cubicBezTo>
                    <a:cubicBezTo>
                      <a:pt x="1" y="0"/>
                      <a:pt x="1" y="0"/>
                      <a:pt x="1" y="0"/>
                    </a:cubicBezTo>
                    <a:cubicBezTo>
                      <a:pt x="1" y="0"/>
                      <a:pt x="1" y="0"/>
                      <a:pt x="1" y="0"/>
                    </a:cubicBezTo>
                    <a:cubicBezTo>
                      <a:pt x="1" y="1"/>
                      <a:pt x="1" y="1"/>
                      <a:pt x="1" y="1"/>
                    </a:cubicBezTo>
                    <a:cubicBezTo>
                      <a:pt x="2" y="2"/>
                      <a:pt x="2" y="2"/>
                      <a:pt x="2" y="2"/>
                    </a:cubicBezTo>
                    <a:cubicBezTo>
                      <a:pt x="2" y="2"/>
                      <a:pt x="2" y="2"/>
                      <a:pt x="2" y="2"/>
                    </a:cubicBezTo>
                    <a:cubicBezTo>
                      <a:pt x="3" y="1"/>
                      <a:pt x="3" y="1"/>
                      <a:pt x="3" y="1"/>
                    </a:cubicBezTo>
                    <a:cubicBezTo>
                      <a:pt x="3" y="1"/>
                      <a:pt x="3" y="1"/>
                      <a:pt x="3" y="1"/>
                    </a:cubicBezTo>
                    <a:lnTo>
                      <a:pt x="3" y="4"/>
                    </a:lnTo>
                    <a:close/>
                    <a:moveTo>
                      <a:pt x="2" y="3"/>
                    </a:moveTo>
                    <a:cubicBezTo>
                      <a:pt x="2" y="3"/>
                      <a:pt x="2" y="3"/>
                      <a:pt x="2" y="3"/>
                    </a:cubicBezTo>
                    <a:cubicBezTo>
                      <a:pt x="2" y="3"/>
                      <a:pt x="1" y="3"/>
                      <a:pt x="1" y="3"/>
                    </a:cubicBezTo>
                    <a:cubicBezTo>
                      <a:pt x="1" y="4"/>
                      <a:pt x="2" y="4"/>
                      <a:pt x="2" y="4"/>
                    </a:cubicBezTo>
                    <a:cubicBezTo>
                      <a:pt x="2" y="4"/>
                      <a:pt x="2" y="4"/>
                      <a:pt x="2" y="4"/>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396">
                <a:extLst>
                  <a:ext uri="{FF2B5EF4-FFF2-40B4-BE49-F238E27FC236}">
                    <a16:creationId xmlns:a16="http://schemas.microsoft.com/office/drawing/2014/main" id="{25B59D29-9DA5-4092-A490-60331245D9A7}"/>
                  </a:ext>
                </a:extLst>
              </p:cNvPr>
              <p:cNvSpPr>
                <a:spLocks/>
              </p:cNvSpPr>
              <p:nvPr/>
            </p:nvSpPr>
            <p:spPr bwMode="auto">
              <a:xfrm>
                <a:off x="7030470" y="1197117"/>
                <a:ext cx="6311" cy="11045"/>
              </a:xfrm>
              <a:custGeom>
                <a:avLst/>
                <a:gdLst>
                  <a:gd name="T0" fmla="*/ 4 w 4"/>
                  <a:gd name="T1" fmla="*/ 7 h 7"/>
                  <a:gd name="T2" fmla="*/ 0 w 4"/>
                  <a:gd name="T3" fmla="*/ 7 h 7"/>
                  <a:gd name="T4" fmla="*/ 0 w 4"/>
                  <a:gd name="T5" fmla="*/ 5 h 7"/>
                  <a:gd name="T6" fmla="*/ 2 w 4"/>
                  <a:gd name="T7" fmla="*/ 7 h 7"/>
                  <a:gd name="T8" fmla="*/ 2 w 4"/>
                  <a:gd name="T9" fmla="*/ 4 h 7"/>
                  <a:gd name="T10" fmla="*/ 0 w 4"/>
                  <a:gd name="T11" fmla="*/ 4 h 7"/>
                  <a:gd name="T12" fmla="*/ 0 w 4"/>
                  <a:gd name="T13" fmla="*/ 4 h 7"/>
                  <a:gd name="T14" fmla="*/ 2 w 4"/>
                  <a:gd name="T15" fmla="*/ 4 h 7"/>
                  <a:gd name="T16" fmla="*/ 2 w 4"/>
                  <a:gd name="T17" fmla="*/ 2 h 7"/>
                  <a:gd name="T18" fmla="*/ 0 w 4"/>
                  <a:gd name="T19" fmla="*/ 2 h 7"/>
                  <a:gd name="T20" fmla="*/ 0 w 4"/>
                  <a:gd name="T21" fmla="*/ 0 h 7"/>
                  <a:gd name="T22" fmla="*/ 4 w 4"/>
                  <a:gd name="T23" fmla="*/ 0 h 7"/>
                  <a:gd name="T24" fmla="*/ 4 w 4"/>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7">
                    <a:moveTo>
                      <a:pt x="4" y="7"/>
                    </a:moveTo>
                    <a:lnTo>
                      <a:pt x="0" y="7"/>
                    </a:lnTo>
                    <a:lnTo>
                      <a:pt x="0" y="5"/>
                    </a:lnTo>
                    <a:lnTo>
                      <a:pt x="2" y="7"/>
                    </a:lnTo>
                    <a:lnTo>
                      <a:pt x="2" y="4"/>
                    </a:lnTo>
                    <a:lnTo>
                      <a:pt x="0" y="4"/>
                    </a:lnTo>
                    <a:lnTo>
                      <a:pt x="0" y="4"/>
                    </a:lnTo>
                    <a:lnTo>
                      <a:pt x="2" y="4"/>
                    </a:lnTo>
                    <a:lnTo>
                      <a:pt x="2" y="2"/>
                    </a:lnTo>
                    <a:lnTo>
                      <a:pt x="0" y="2"/>
                    </a:lnTo>
                    <a:lnTo>
                      <a:pt x="0" y="0"/>
                    </a:lnTo>
                    <a:lnTo>
                      <a:pt x="4"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397">
                <a:extLst>
                  <a:ext uri="{FF2B5EF4-FFF2-40B4-BE49-F238E27FC236}">
                    <a16:creationId xmlns:a16="http://schemas.microsoft.com/office/drawing/2014/main" id="{76FF0CC9-3D81-407E-871B-C76BB6C96A31}"/>
                  </a:ext>
                </a:extLst>
              </p:cNvPr>
              <p:cNvSpPr>
                <a:spLocks/>
              </p:cNvSpPr>
              <p:nvPr/>
            </p:nvSpPr>
            <p:spPr bwMode="auto">
              <a:xfrm>
                <a:off x="7017847" y="1197117"/>
                <a:ext cx="9467" cy="11045"/>
              </a:xfrm>
              <a:custGeom>
                <a:avLst/>
                <a:gdLst>
                  <a:gd name="T0" fmla="*/ 6 w 6"/>
                  <a:gd name="T1" fmla="*/ 7 h 7"/>
                  <a:gd name="T2" fmla="*/ 4 w 6"/>
                  <a:gd name="T3" fmla="*/ 7 h 7"/>
                  <a:gd name="T4" fmla="*/ 2 w 6"/>
                  <a:gd name="T5" fmla="*/ 2 h 7"/>
                  <a:gd name="T6" fmla="*/ 2 w 6"/>
                  <a:gd name="T7" fmla="*/ 2 h 7"/>
                  <a:gd name="T8" fmla="*/ 2 w 6"/>
                  <a:gd name="T9" fmla="*/ 7 h 7"/>
                  <a:gd name="T10" fmla="*/ 0 w 6"/>
                  <a:gd name="T11" fmla="*/ 7 h 7"/>
                  <a:gd name="T12" fmla="*/ 0 w 6"/>
                  <a:gd name="T13" fmla="*/ 0 h 7"/>
                  <a:gd name="T14" fmla="*/ 2 w 6"/>
                  <a:gd name="T15" fmla="*/ 0 h 7"/>
                  <a:gd name="T16" fmla="*/ 4 w 6"/>
                  <a:gd name="T17" fmla="*/ 5 h 7"/>
                  <a:gd name="T18" fmla="*/ 6 w 6"/>
                  <a:gd name="T19" fmla="*/ 5 h 7"/>
                  <a:gd name="T20" fmla="*/ 6 w 6"/>
                  <a:gd name="T21" fmla="*/ 0 h 7"/>
                  <a:gd name="T22" fmla="*/ 6 w 6"/>
                  <a:gd name="T23" fmla="*/ 0 h 7"/>
                  <a:gd name="T24" fmla="*/ 6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6" y="7"/>
                    </a:moveTo>
                    <a:lnTo>
                      <a:pt x="4" y="7"/>
                    </a:lnTo>
                    <a:lnTo>
                      <a:pt x="2" y="2"/>
                    </a:lnTo>
                    <a:lnTo>
                      <a:pt x="2" y="2"/>
                    </a:lnTo>
                    <a:lnTo>
                      <a:pt x="2" y="7"/>
                    </a:lnTo>
                    <a:lnTo>
                      <a:pt x="0" y="7"/>
                    </a:lnTo>
                    <a:lnTo>
                      <a:pt x="0" y="0"/>
                    </a:lnTo>
                    <a:lnTo>
                      <a:pt x="2" y="0"/>
                    </a:lnTo>
                    <a:lnTo>
                      <a:pt x="4" y="5"/>
                    </a:lnTo>
                    <a:lnTo>
                      <a:pt x="6" y="5"/>
                    </a:lnTo>
                    <a:lnTo>
                      <a:pt x="6" y="0"/>
                    </a:lnTo>
                    <a:lnTo>
                      <a:pt x="6" y="0"/>
                    </a:lnTo>
                    <a:lnTo>
                      <a:pt x="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398">
                <a:extLst>
                  <a:ext uri="{FF2B5EF4-FFF2-40B4-BE49-F238E27FC236}">
                    <a16:creationId xmlns:a16="http://schemas.microsoft.com/office/drawing/2014/main" id="{F7AD9574-9909-473C-B4FE-3EFE416400A0}"/>
                  </a:ext>
                </a:extLst>
              </p:cNvPr>
              <p:cNvSpPr>
                <a:spLocks/>
              </p:cNvSpPr>
              <p:nvPr/>
            </p:nvSpPr>
            <p:spPr bwMode="auto">
              <a:xfrm>
                <a:off x="7008380" y="1197117"/>
                <a:ext cx="9467" cy="11045"/>
              </a:xfrm>
              <a:custGeom>
                <a:avLst/>
                <a:gdLst>
                  <a:gd name="T0" fmla="*/ 0 w 3"/>
                  <a:gd name="T1" fmla="*/ 1 h 4"/>
                  <a:gd name="T2" fmla="*/ 1 w 3"/>
                  <a:gd name="T3" fmla="*/ 0 h 4"/>
                  <a:gd name="T4" fmla="*/ 3 w 3"/>
                  <a:gd name="T5" fmla="*/ 2 h 4"/>
                  <a:gd name="T6" fmla="*/ 1 w 3"/>
                  <a:gd name="T7" fmla="*/ 4 h 4"/>
                  <a:gd name="T8" fmla="*/ 0 w 3"/>
                  <a:gd name="T9" fmla="*/ 3 h 4"/>
                  <a:gd name="T10" fmla="*/ 1 w 3"/>
                  <a:gd name="T11" fmla="*/ 3 h 4"/>
                  <a:gd name="T12" fmla="*/ 1 w 3"/>
                  <a:gd name="T13" fmla="*/ 4 h 4"/>
                  <a:gd name="T14" fmla="*/ 2 w 3"/>
                  <a:gd name="T15" fmla="*/ 2 h 4"/>
                  <a:gd name="T16" fmla="*/ 1 w 3"/>
                  <a:gd name="T17" fmla="*/ 1 h 4"/>
                  <a:gd name="T18" fmla="*/ 0 w 3"/>
                  <a:gd name="T19" fmla="*/ 1 h 4"/>
                  <a:gd name="T20" fmla="*/ 0 w 3"/>
                  <a:gd name="T21" fmla="*/ 2 h 4"/>
                  <a:gd name="T22" fmla="*/ 1 w 3"/>
                  <a:gd name="T23" fmla="*/ 2 h 4"/>
                  <a:gd name="T24" fmla="*/ 1 w 3"/>
                  <a:gd name="T25" fmla="*/ 2 h 4"/>
                  <a:gd name="T26" fmla="*/ 0 w 3"/>
                  <a:gd name="T27" fmla="*/ 2 h 4"/>
                  <a:gd name="T28" fmla="*/ 0 w 3"/>
                  <a:gd name="T2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0" y="1"/>
                    </a:moveTo>
                    <a:cubicBezTo>
                      <a:pt x="0" y="0"/>
                      <a:pt x="0" y="0"/>
                      <a:pt x="1" y="0"/>
                    </a:cubicBezTo>
                    <a:cubicBezTo>
                      <a:pt x="2" y="0"/>
                      <a:pt x="3" y="1"/>
                      <a:pt x="3" y="2"/>
                    </a:cubicBezTo>
                    <a:cubicBezTo>
                      <a:pt x="3" y="3"/>
                      <a:pt x="2" y="4"/>
                      <a:pt x="1" y="4"/>
                    </a:cubicBezTo>
                    <a:cubicBezTo>
                      <a:pt x="0" y="4"/>
                      <a:pt x="0" y="4"/>
                      <a:pt x="0" y="3"/>
                    </a:cubicBezTo>
                    <a:cubicBezTo>
                      <a:pt x="1" y="3"/>
                      <a:pt x="1" y="3"/>
                      <a:pt x="1" y="3"/>
                    </a:cubicBezTo>
                    <a:cubicBezTo>
                      <a:pt x="1" y="3"/>
                      <a:pt x="1" y="4"/>
                      <a:pt x="1" y="4"/>
                    </a:cubicBezTo>
                    <a:cubicBezTo>
                      <a:pt x="2" y="4"/>
                      <a:pt x="2" y="3"/>
                      <a:pt x="2" y="2"/>
                    </a:cubicBezTo>
                    <a:cubicBezTo>
                      <a:pt x="2" y="1"/>
                      <a:pt x="2" y="0"/>
                      <a:pt x="1" y="1"/>
                    </a:cubicBezTo>
                    <a:cubicBezTo>
                      <a:pt x="1" y="1"/>
                      <a:pt x="0" y="1"/>
                      <a:pt x="0" y="1"/>
                    </a:cubicBezTo>
                    <a:cubicBezTo>
                      <a:pt x="0" y="2"/>
                      <a:pt x="0" y="2"/>
                      <a:pt x="0" y="2"/>
                    </a:cubicBezTo>
                    <a:cubicBezTo>
                      <a:pt x="1" y="2"/>
                      <a:pt x="1" y="2"/>
                      <a:pt x="1" y="2"/>
                    </a:cubicBezTo>
                    <a:cubicBezTo>
                      <a:pt x="1" y="2"/>
                      <a:pt x="1" y="2"/>
                      <a:pt x="1" y="2"/>
                    </a:cubicBezTo>
                    <a:cubicBezTo>
                      <a:pt x="0" y="2"/>
                      <a:pt x="0" y="2"/>
                      <a:pt x="0"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399">
                <a:extLst>
                  <a:ext uri="{FF2B5EF4-FFF2-40B4-BE49-F238E27FC236}">
                    <a16:creationId xmlns:a16="http://schemas.microsoft.com/office/drawing/2014/main" id="{21D30C46-9F82-471C-95A5-B1AB5F0F4D10}"/>
                  </a:ext>
                </a:extLst>
              </p:cNvPr>
              <p:cNvSpPr>
                <a:spLocks/>
              </p:cNvSpPr>
              <p:nvPr/>
            </p:nvSpPr>
            <p:spPr bwMode="auto">
              <a:xfrm>
                <a:off x="6998913" y="1197117"/>
                <a:ext cx="9467" cy="11045"/>
              </a:xfrm>
              <a:custGeom>
                <a:avLst/>
                <a:gdLst>
                  <a:gd name="T0" fmla="*/ 4 w 6"/>
                  <a:gd name="T1" fmla="*/ 7 h 7"/>
                  <a:gd name="T2" fmla="*/ 6 w 6"/>
                  <a:gd name="T3" fmla="*/ 7 h 7"/>
                  <a:gd name="T4" fmla="*/ 6 w 6"/>
                  <a:gd name="T5" fmla="*/ 7 h 7"/>
                  <a:gd name="T6" fmla="*/ 0 w 6"/>
                  <a:gd name="T7" fmla="*/ 7 h 7"/>
                  <a:gd name="T8" fmla="*/ 0 w 6"/>
                  <a:gd name="T9" fmla="*/ 7 h 7"/>
                  <a:gd name="T10" fmla="*/ 2 w 6"/>
                  <a:gd name="T11" fmla="*/ 7 h 7"/>
                  <a:gd name="T12" fmla="*/ 2 w 6"/>
                  <a:gd name="T13" fmla="*/ 2 h 7"/>
                  <a:gd name="T14" fmla="*/ 2 w 6"/>
                  <a:gd name="T15" fmla="*/ 0 h 7"/>
                  <a:gd name="T16" fmla="*/ 4 w 6"/>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4" y="7"/>
                    </a:moveTo>
                    <a:lnTo>
                      <a:pt x="6" y="7"/>
                    </a:lnTo>
                    <a:lnTo>
                      <a:pt x="6" y="7"/>
                    </a:lnTo>
                    <a:lnTo>
                      <a:pt x="0" y="7"/>
                    </a:lnTo>
                    <a:lnTo>
                      <a:pt x="0" y="7"/>
                    </a:lnTo>
                    <a:lnTo>
                      <a:pt x="2" y="7"/>
                    </a:lnTo>
                    <a:lnTo>
                      <a:pt x="2" y="2"/>
                    </a:lnTo>
                    <a:lnTo>
                      <a:pt x="2" y="0"/>
                    </a:lnTo>
                    <a:lnTo>
                      <a:pt x="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400">
                <a:extLst>
                  <a:ext uri="{FF2B5EF4-FFF2-40B4-BE49-F238E27FC236}">
                    <a16:creationId xmlns:a16="http://schemas.microsoft.com/office/drawing/2014/main" id="{B748587B-EBB8-4E39-8016-8282BD1CA024}"/>
                  </a:ext>
                </a:extLst>
              </p:cNvPr>
              <p:cNvSpPr>
                <a:spLocks/>
              </p:cNvSpPr>
              <p:nvPr/>
            </p:nvSpPr>
            <p:spPr bwMode="auto">
              <a:xfrm>
                <a:off x="6986290" y="1200273"/>
                <a:ext cx="12623" cy="11045"/>
              </a:xfrm>
              <a:custGeom>
                <a:avLst/>
                <a:gdLst>
                  <a:gd name="T0" fmla="*/ 8 w 8"/>
                  <a:gd name="T1" fmla="*/ 5 h 7"/>
                  <a:gd name="T2" fmla="*/ 6 w 8"/>
                  <a:gd name="T3" fmla="*/ 7 h 7"/>
                  <a:gd name="T4" fmla="*/ 6 w 8"/>
                  <a:gd name="T5" fmla="*/ 3 h 7"/>
                  <a:gd name="T6" fmla="*/ 4 w 8"/>
                  <a:gd name="T7" fmla="*/ 3 h 7"/>
                  <a:gd name="T8" fmla="*/ 4 w 8"/>
                  <a:gd name="T9" fmla="*/ 7 h 7"/>
                  <a:gd name="T10" fmla="*/ 2 w 8"/>
                  <a:gd name="T11" fmla="*/ 7 h 7"/>
                  <a:gd name="T12" fmla="*/ 0 w 8"/>
                  <a:gd name="T13" fmla="*/ 2 h 7"/>
                  <a:gd name="T14" fmla="*/ 2 w 8"/>
                  <a:gd name="T15" fmla="*/ 0 h 7"/>
                  <a:gd name="T16" fmla="*/ 4 w 8"/>
                  <a:gd name="T17" fmla="*/ 3 h 7"/>
                  <a:gd name="T18" fmla="*/ 6 w 8"/>
                  <a:gd name="T19" fmla="*/ 3 h 7"/>
                  <a:gd name="T20" fmla="*/ 4 w 8"/>
                  <a:gd name="T21" fmla="*/ 0 h 7"/>
                  <a:gd name="T22" fmla="*/ 6 w 8"/>
                  <a:gd name="T23" fmla="*/ 0 h 7"/>
                  <a:gd name="T24" fmla="*/ 8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8" y="5"/>
                    </a:moveTo>
                    <a:lnTo>
                      <a:pt x="6" y="7"/>
                    </a:lnTo>
                    <a:lnTo>
                      <a:pt x="6" y="3"/>
                    </a:lnTo>
                    <a:lnTo>
                      <a:pt x="4" y="3"/>
                    </a:lnTo>
                    <a:lnTo>
                      <a:pt x="4" y="7"/>
                    </a:lnTo>
                    <a:lnTo>
                      <a:pt x="2" y="7"/>
                    </a:lnTo>
                    <a:lnTo>
                      <a:pt x="0" y="2"/>
                    </a:lnTo>
                    <a:lnTo>
                      <a:pt x="2" y="0"/>
                    </a:lnTo>
                    <a:lnTo>
                      <a:pt x="4" y="3"/>
                    </a:lnTo>
                    <a:lnTo>
                      <a:pt x="6" y="3"/>
                    </a:lnTo>
                    <a:lnTo>
                      <a:pt x="4" y="0"/>
                    </a:lnTo>
                    <a:lnTo>
                      <a:pt x="6" y="0"/>
                    </a:lnTo>
                    <a:lnTo>
                      <a:pt x="8"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7" name="Line 401">
                <a:extLst>
                  <a:ext uri="{FF2B5EF4-FFF2-40B4-BE49-F238E27FC236}">
                    <a16:creationId xmlns:a16="http://schemas.microsoft.com/office/drawing/2014/main" id="{B4C6C2E2-E3CF-4BA8-9FC2-6E3CA1B0BC1B}"/>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Line 402">
                <a:extLst>
                  <a:ext uri="{FF2B5EF4-FFF2-40B4-BE49-F238E27FC236}">
                    <a16:creationId xmlns:a16="http://schemas.microsoft.com/office/drawing/2014/main" id="{3C5AFBB7-0DCF-4AB5-B583-80AF36FB5C95}"/>
                  </a:ext>
                </a:extLst>
              </p:cNvPr>
              <p:cNvSpPr>
                <a:spLocks noChangeShapeType="1"/>
              </p:cNvSpPr>
              <p:nvPr/>
            </p:nvSpPr>
            <p:spPr bwMode="auto">
              <a:xfrm>
                <a:off x="7039937" y="132018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403">
                <a:extLst>
                  <a:ext uri="{FF2B5EF4-FFF2-40B4-BE49-F238E27FC236}">
                    <a16:creationId xmlns:a16="http://schemas.microsoft.com/office/drawing/2014/main" id="{7E9BD1D8-44D6-43E2-ACD5-1CC496C484E6}"/>
                  </a:ext>
                </a:extLst>
              </p:cNvPr>
              <p:cNvSpPr>
                <a:spLocks/>
              </p:cNvSpPr>
              <p:nvPr/>
            </p:nvSpPr>
            <p:spPr bwMode="auto">
              <a:xfrm>
                <a:off x="7057293" y="1441684"/>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0" y="0"/>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Line 404">
                <a:extLst>
                  <a:ext uri="{FF2B5EF4-FFF2-40B4-BE49-F238E27FC236}">
                    <a16:creationId xmlns:a16="http://schemas.microsoft.com/office/drawing/2014/main" id="{7DCBF996-963C-4C6C-B7D2-F76042AA9AF2}"/>
                  </a:ext>
                </a:extLst>
              </p:cNvPr>
              <p:cNvSpPr>
                <a:spLocks noChangeShapeType="1"/>
              </p:cNvSpPr>
              <p:nvPr/>
            </p:nvSpPr>
            <p:spPr bwMode="auto">
              <a:xfrm>
                <a:off x="7060448" y="1441684"/>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405">
                <a:extLst>
                  <a:ext uri="{FF2B5EF4-FFF2-40B4-BE49-F238E27FC236}">
                    <a16:creationId xmlns:a16="http://schemas.microsoft.com/office/drawing/2014/main" id="{81AB29F7-A1FD-414D-8D9A-957689382C41}"/>
                  </a:ext>
                </a:extLst>
              </p:cNvPr>
              <p:cNvSpPr>
                <a:spLocks/>
              </p:cNvSpPr>
              <p:nvPr/>
            </p:nvSpPr>
            <p:spPr bwMode="auto">
              <a:xfrm>
                <a:off x="7060448" y="1441684"/>
                <a:ext cx="3156" cy="6311"/>
              </a:xfrm>
              <a:custGeom>
                <a:avLst/>
                <a:gdLst>
                  <a:gd name="T0" fmla="*/ 1 w 1"/>
                  <a:gd name="T1" fmla="*/ 0 h 2"/>
                  <a:gd name="T2" fmla="*/ 0 w 1"/>
                  <a:gd name="T3" fmla="*/ 1 h 2"/>
                  <a:gd name="T4" fmla="*/ 0 w 1"/>
                  <a:gd name="T5" fmla="*/ 2 h 2"/>
                </a:gdLst>
                <a:ahLst/>
                <a:cxnLst>
                  <a:cxn ang="0">
                    <a:pos x="T0" y="T1"/>
                  </a:cxn>
                  <a:cxn ang="0">
                    <a:pos x="T2" y="T3"/>
                  </a:cxn>
                  <a:cxn ang="0">
                    <a:pos x="T4" y="T5"/>
                  </a:cxn>
                </a:cxnLst>
                <a:rect l="0" t="0" r="r" b="b"/>
                <a:pathLst>
                  <a:path w="1" h="2">
                    <a:moveTo>
                      <a:pt x="1" y="0"/>
                    </a:moveTo>
                    <a:cubicBezTo>
                      <a:pt x="0" y="1"/>
                      <a:pt x="0" y="1"/>
                      <a:pt x="0" y="1"/>
                    </a:cubicBezTo>
                    <a:cubicBezTo>
                      <a:pt x="0" y="1"/>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Line 407">
                <a:extLst>
                  <a:ext uri="{FF2B5EF4-FFF2-40B4-BE49-F238E27FC236}">
                    <a16:creationId xmlns:a16="http://schemas.microsoft.com/office/drawing/2014/main" id="{B39A301C-16F8-44EB-9B20-DA33C0D3B3FC}"/>
                  </a:ext>
                </a:extLst>
              </p:cNvPr>
              <p:cNvSpPr>
                <a:spLocks noChangeShapeType="1"/>
              </p:cNvSpPr>
              <p:nvPr/>
            </p:nvSpPr>
            <p:spPr bwMode="auto">
              <a:xfrm flipH="1">
                <a:off x="7063605" y="1444840"/>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3" name="Freeform 408">
                <a:extLst>
                  <a:ext uri="{FF2B5EF4-FFF2-40B4-BE49-F238E27FC236}">
                    <a16:creationId xmlns:a16="http://schemas.microsoft.com/office/drawing/2014/main" id="{7F4C6BB6-0183-4785-9AFB-47A2D1A1B77B}"/>
                  </a:ext>
                </a:extLst>
              </p:cNvPr>
              <p:cNvSpPr>
                <a:spLocks/>
              </p:cNvSpPr>
              <p:nvPr/>
            </p:nvSpPr>
            <p:spPr bwMode="auto">
              <a:xfrm>
                <a:off x="7063605" y="1444840"/>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0"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409">
                <a:extLst>
                  <a:ext uri="{FF2B5EF4-FFF2-40B4-BE49-F238E27FC236}">
                    <a16:creationId xmlns:a16="http://schemas.microsoft.com/office/drawing/2014/main" id="{BFF97182-D795-4CA0-8524-F6670DE8BDAD}"/>
                  </a:ext>
                </a:extLst>
              </p:cNvPr>
              <p:cNvSpPr>
                <a:spLocks/>
              </p:cNvSpPr>
              <p:nvPr/>
            </p:nvSpPr>
            <p:spPr bwMode="auto">
              <a:xfrm>
                <a:off x="7066761" y="1444840"/>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410">
                <a:extLst>
                  <a:ext uri="{FF2B5EF4-FFF2-40B4-BE49-F238E27FC236}">
                    <a16:creationId xmlns:a16="http://schemas.microsoft.com/office/drawing/2014/main" id="{FE396183-FC8F-477B-AD96-C9AD9276BCC6}"/>
                  </a:ext>
                </a:extLst>
              </p:cNvPr>
              <p:cNvSpPr>
                <a:spLocks/>
              </p:cNvSpPr>
              <p:nvPr/>
            </p:nvSpPr>
            <p:spPr bwMode="auto">
              <a:xfrm>
                <a:off x="6931066" y="1395926"/>
                <a:ext cx="3156" cy="3156"/>
              </a:xfrm>
              <a:custGeom>
                <a:avLst/>
                <a:gdLst>
                  <a:gd name="T0" fmla="*/ 1 w 1"/>
                  <a:gd name="T1" fmla="*/ 0 h 1"/>
                  <a:gd name="T2" fmla="*/ 0 w 1"/>
                  <a:gd name="T3" fmla="*/ 1 h 1"/>
                </a:gdLst>
                <a:ahLst/>
                <a:cxnLst>
                  <a:cxn ang="0">
                    <a:pos x="T0" y="T1"/>
                  </a:cxn>
                  <a:cxn ang="0">
                    <a:pos x="T2" y="T3"/>
                  </a:cxn>
                </a:cxnLst>
                <a:rect l="0" t="0" r="r" b="b"/>
                <a:pathLst>
                  <a:path w="1" h="1">
                    <a:moveTo>
                      <a:pt x="1" y="0"/>
                    </a:moveTo>
                    <a:cubicBezTo>
                      <a:pt x="1"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Freeform 411">
                <a:extLst>
                  <a:ext uri="{FF2B5EF4-FFF2-40B4-BE49-F238E27FC236}">
                    <a16:creationId xmlns:a16="http://schemas.microsoft.com/office/drawing/2014/main" id="{0C6517FE-7E25-4B6F-85D6-2E93FE6024E6}"/>
                  </a:ext>
                </a:extLst>
              </p:cNvPr>
              <p:cNvSpPr>
                <a:spLocks/>
              </p:cNvSpPr>
              <p:nvPr/>
            </p:nvSpPr>
            <p:spPr bwMode="auto">
              <a:xfrm>
                <a:off x="6934222" y="1395926"/>
                <a:ext cx="3156" cy="6311"/>
              </a:xfrm>
              <a:custGeom>
                <a:avLst/>
                <a:gdLst>
                  <a:gd name="T0" fmla="*/ 1 w 1"/>
                  <a:gd name="T1" fmla="*/ 0 h 2"/>
                  <a:gd name="T2" fmla="*/ 0 w 1"/>
                  <a:gd name="T3" fmla="*/ 2 h 2"/>
                </a:gdLst>
                <a:ahLst/>
                <a:cxnLst>
                  <a:cxn ang="0">
                    <a:pos x="T0" y="T1"/>
                  </a:cxn>
                  <a:cxn ang="0">
                    <a:pos x="T2" y="T3"/>
                  </a:cxn>
                </a:cxnLst>
                <a:rect l="0" t="0" r="r" b="b"/>
                <a:pathLst>
                  <a:path w="1" h="2">
                    <a:moveTo>
                      <a:pt x="1" y="0"/>
                    </a:moveTo>
                    <a:cubicBezTo>
                      <a:pt x="1"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7" name="Freeform 412">
                <a:extLst>
                  <a:ext uri="{FF2B5EF4-FFF2-40B4-BE49-F238E27FC236}">
                    <a16:creationId xmlns:a16="http://schemas.microsoft.com/office/drawing/2014/main" id="{E5BC16DE-E92E-46A8-A49D-82E19922894A}"/>
                  </a:ext>
                </a:extLst>
              </p:cNvPr>
              <p:cNvSpPr>
                <a:spLocks/>
              </p:cNvSpPr>
              <p:nvPr/>
            </p:nvSpPr>
            <p:spPr bwMode="auto">
              <a:xfrm>
                <a:off x="6937377" y="1395926"/>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8" name="Freeform 413">
                <a:extLst>
                  <a:ext uri="{FF2B5EF4-FFF2-40B4-BE49-F238E27FC236}">
                    <a16:creationId xmlns:a16="http://schemas.microsoft.com/office/drawing/2014/main" id="{0B7DDF2F-3D69-4B2E-BCFE-90EB029DA886}"/>
                  </a:ext>
                </a:extLst>
              </p:cNvPr>
              <p:cNvSpPr>
                <a:spLocks/>
              </p:cNvSpPr>
              <p:nvPr/>
            </p:nvSpPr>
            <p:spPr bwMode="auto">
              <a:xfrm>
                <a:off x="6937377" y="1399082"/>
                <a:ext cx="3156" cy="3156"/>
              </a:xfrm>
              <a:custGeom>
                <a:avLst/>
                <a:gdLst>
                  <a:gd name="T0" fmla="*/ 1 w 1"/>
                  <a:gd name="T1" fmla="*/ 0 h 1"/>
                  <a:gd name="T2" fmla="*/ 0 w 1"/>
                  <a:gd name="T3" fmla="*/ 0 h 1"/>
                  <a:gd name="T4" fmla="*/ 0 w 1"/>
                  <a:gd name="T5" fmla="*/ 1 h 1"/>
                </a:gdLst>
                <a:ahLst/>
                <a:cxnLst>
                  <a:cxn ang="0">
                    <a:pos x="T0" y="T1"/>
                  </a:cxn>
                  <a:cxn ang="0">
                    <a:pos x="T2" y="T3"/>
                  </a:cxn>
                  <a:cxn ang="0">
                    <a:pos x="T4" y="T5"/>
                  </a:cxn>
                </a:cxnLst>
                <a:rect l="0" t="0" r="r" b="b"/>
                <a:pathLst>
                  <a:path w="1" h="1">
                    <a:moveTo>
                      <a:pt x="1" y="0"/>
                    </a:moveTo>
                    <a:cubicBezTo>
                      <a:pt x="1" y="0"/>
                      <a:pt x="0" y="0"/>
                      <a:pt x="0" y="0"/>
                    </a:cubicBezTo>
                    <a:cubicBezTo>
                      <a:pt x="0" y="0"/>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9" name="Freeform 414">
                <a:extLst>
                  <a:ext uri="{FF2B5EF4-FFF2-40B4-BE49-F238E27FC236}">
                    <a16:creationId xmlns:a16="http://schemas.microsoft.com/office/drawing/2014/main" id="{11324333-53C5-42D0-AAF9-3FB345C69901}"/>
                  </a:ext>
                </a:extLst>
              </p:cNvPr>
              <p:cNvSpPr>
                <a:spLocks/>
              </p:cNvSpPr>
              <p:nvPr/>
            </p:nvSpPr>
            <p:spPr bwMode="auto">
              <a:xfrm>
                <a:off x="6940533" y="1399082"/>
                <a:ext cx="3156" cy="3156"/>
              </a:xfrm>
              <a:custGeom>
                <a:avLst/>
                <a:gdLst>
                  <a:gd name="T0" fmla="*/ 1 w 1"/>
                  <a:gd name="T1" fmla="*/ 0 h 1"/>
                  <a:gd name="T2" fmla="*/ 0 w 1"/>
                  <a:gd name="T3" fmla="*/ 1 h 1"/>
                  <a:gd name="T4" fmla="*/ 0 w 1"/>
                  <a:gd name="T5" fmla="*/ 1 h 1"/>
                </a:gdLst>
                <a:ahLst/>
                <a:cxnLst>
                  <a:cxn ang="0">
                    <a:pos x="T0" y="T1"/>
                  </a:cxn>
                  <a:cxn ang="0">
                    <a:pos x="T2" y="T3"/>
                  </a:cxn>
                  <a:cxn ang="0">
                    <a:pos x="T4" y="T5"/>
                  </a:cxn>
                </a:cxnLst>
                <a:rect l="0" t="0" r="r" b="b"/>
                <a:pathLst>
                  <a:path w="1" h="1">
                    <a:moveTo>
                      <a:pt x="1" y="0"/>
                    </a:moveTo>
                    <a:cubicBezTo>
                      <a:pt x="1" y="0"/>
                      <a:pt x="1" y="1"/>
                      <a:pt x="0" y="1"/>
                    </a:cubicBezTo>
                    <a:cubicBezTo>
                      <a:pt x="0" y="1"/>
                      <a:pt x="0" y="1"/>
                      <a:pt x="0"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0" name="Freeform 415">
                <a:extLst>
                  <a:ext uri="{FF2B5EF4-FFF2-40B4-BE49-F238E27FC236}">
                    <a16:creationId xmlns:a16="http://schemas.microsoft.com/office/drawing/2014/main" id="{31452336-4E6A-4D95-9055-BF84729788EC}"/>
                  </a:ext>
                </a:extLst>
              </p:cNvPr>
              <p:cNvSpPr>
                <a:spLocks/>
              </p:cNvSpPr>
              <p:nvPr/>
            </p:nvSpPr>
            <p:spPr bwMode="auto">
              <a:xfrm>
                <a:off x="6943689" y="1399082"/>
                <a:ext cx="0" cy="6311"/>
              </a:xfrm>
              <a:custGeom>
                <a:avLst/>
                <a:gdLst>
                  <a:gd name="T0" fmla="*/ 0 h 2"/>
                  <a:gd name="T1" fmla="*/ 2 h 2"/>
                </a:gdLst>
                <a:ahLst/>
                <a:cxnLst>
                  <a:cxn ang="0">
                    <a:pos x="0" y="T0"/>
                  </a:cxn>
                  <a:cxn ang="0">
                    <a:pos x="0" y="T1"/>
                  </a:cxn>
                </a:cxnLst>
                <a:rect l="0" t="0" r="r" b="b"/>
                <a:pathLst>
                  <a:path h="2">
                    <a:moveTo>
                      <a:pt x="0" y="0"/>
                    </a:moveTo>
                    <a:cubicBezTo>
                      <a:pt x="0" y="0"/>
                      <a:pt x="0" y="1"/>
                      <a:pt x="0"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1" name="Freeform 416">
                <a:extLst>
                  <a:ext uri="{FF2B5EF4-FFF2-40B4-BE49-F238E27FC236}">
                    <a16:creationId xmlns:a16="http://schemas.microsoft.com/office/drawing/2014/main" id="{69C9BCD9-8C7E-414A-B18D-F0CE3500D195}"/>
                  </a:ext>
                </a:extLst>
              </p:cNvPr>
              <p:cNvSpPr>
                <a:spLocks/>
              </p:cNvSpPr>
              <p:nvPr/>
            </p:nvSpPr>
            <p:spPr bwMode="auto">
              <a:xfrm>
                <a:off x="7052560" y="1429061"/>
                <a:ext cx="20512" cy="15778"/>
              </a:xfrm>
              <a:custGeom>
                <a:avLst/>
                <a:gdLst>
                  <a:gd name="T0" fmla="*/ 5 w 7"/>
                  <a:gd name="T1" fmla="*/ 0 h 5"/>
                  <a:gd name="T2" fmla="*/ 6 w 7"/>
                  <a:gd name="T3" fmla="*/ 3 h 5"/>
                  <a:gd name="T4" fmla="*/ 6 w 7"/>
                  <a:gd name="T5" fmla="*/ 5 h 5"/>
                  <a:gd name="T6" fmla="*/ 0 w 7"/>
                  <a:gd name="T7" fmla="*/ 3 h 5"/>
                  <a:gd name="T8" fmla="*/ 4 w 7"/>
                  <a:gd name="T9" fmla="*/ 0 h 5"/>
                  <a:gd name="T10" fmla="*/ 5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5" y="0"/>
                    </a:moveTo>
                    <a:cubicBezTo>
                      <a:pt x="6" y="1"/>
                      <a:pt x="7" y="2"/>
                      <a:pt x="6" y="3"/>
                    </a:cubicBezTo>
                    <a:cubicBezTo>
                      <a:pt x="6" y="4"/>
                      <a:pt x="6" y="5"/>
                      <a:pt x="6" y="5"/>
                    </a:cubicBezTo>
                    <a:cubicBezTo>
                      <a:pt x="0" y="3"/>
                      <a:pt x="0" y="3"/>
                      <a:pt x="0" y="3"/>
                    </a:cubicBezTo>
                    <a:cubicBezTo>
                      <a:pt x="4" y="0"/>
                      <a:pt x="4" y="0"/>
                      <a:pt x="4" y="0"/>
                    </a:cubicBezTo>
                    <a:lnTo>
                      <a:pt x="5"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2" name="Freeform 417">
                <a:extLst>
                  <a:ext uri="{FF2B5EF4-FFF2-40B4-BE49-F238E27FC236}">
                    <a16:creationId xmlns:a16="http://schemas.microsoft.com/office/drawing/2014/main" id="{855C97E7-A761-45D0-BFA6-1EA095BE24AC}"/>
                  </a:ext>
                </a:extLst>
              </p:cNvPr>
              <p:cNvSpPr>
                <a:spLocks/>
              </p:cNvSpPr>
              <p:nvPr/>
            </p:nvSpPr>
            <p:spPr bwMode="auto">
              <a:xfrm>
                <a:off x="7027314" y="1424327"/>
                <a:ext cx="39447" cy="29980"/>
              </a:xfrm>
              <a:custGeom>
                <a:avLst/>
                <a:gdLst>
                  <a:gd name="T0" fmla="*/ 5 w 13"/>
                  <a:gd name="T1" fmla="*/ 9 h 10"/>
                  <a:gd name="T2" fmla="*/ 13 w 13"/>
                  <a:gd name="T3" fmla="*/ 2 h 10"/>
                  <a:gd name="T4" fmla="*/ 6 w 13"/>
                  <a:gd name="T5" fmla="*/ 0 h 10"/>
                  <a:gd name="T6" fmla="*/ 0 w 13"/>
                  <a:gd name="T7" fmla="*/ 5 h 10"/>
                  <a:gd name="T8" fmla="*/ 5 w 13"/>
                  <a:gd name="T9" fmla="*/ 9 h 10"/>
                </a:gdLst>
                <a:ahLst/>
                <a:cxnLst>
                  <a:cxn ang="0">
                    <a:pos x="T0" y="T1"/>
                  </a:cxn>
                  <a:cxn ang="0">
                    <a:pos x="T2" y="T3"/>
                  </a:cxn>
                  <a:cxn ang="0">
                    <a:pos x="T4" y="T5"/>
                  </a:cxn>
                  <a:cxn ang="0">
                    <a:pos x="T6" y="T7"/>
                  </a:cxn>
                  <a:cxn ang="0">
                    <a:pos x="T8" y="T9"/>
                  </a:cxn>
                </a:cxnLst>
                <a:rect l="0" t="0" r="r" b="b"/>
                <a:pathLst>
                  <a:path w="13" h="10">
                    <a:moveTo>
                      <a:pt x="5" y="9"/>
                    </a:moveTo>
                    <a:cubicBezTo>
                      <a:pt x="7" y="10"/>
                      <a:pt x="11" y="2"/>
                      <a:pt x="13" y="2"/>
                    </a:cubicBezTo>
                    <a:cubicBezTo>
                      <a:pt x="6" y="0"/>
                      <a:pt x="6" y="0"/>
                      <a:pt x="6" y="0"/>
                    </a:cubicBezTo>
                    <a:cubicBezTo>
                      <a:pt x="6" y="0"/>
                      <a:pt x="2" y="5"/>
                      <a:pt x="0" y="5"/>
                    </a:cubicBezTo>
                    <a:lnTo>
                      <a:pt x="5"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3" name="Freeform 418">
                <a:extLst>
                  <a:ext uri="{FF2B5EF4-FFF2-40B4-BE49-F238E27FC236}">
                    <a16:creationId xmlns:a16="http://schemas.microsoft.com/office/drawing/2014/main" id="{7B8454A0-2DFF-4559-AAAA-D118406AFB9E}"/>
                  </a:ext>
                </a:extLst>
              </p:cNvPr>
              <p:cNvSpPr>
                <a:spLocks/>
              </p:cNvSpPr>
              <p:nvPr/>
            </p:nvSpPr>
            <p:spPr bwMode="auto">
              <a:xfrm>
                <a:off x="6931066" y="1383303"/>
                <a:ext cx="18934" cy="18934"/>
              </a:xfrm>
              <a:custGeom>
                <a:avLst/>
                <a:gdLst>
                  <a:gd name="T0" fmla="*/ 3 w 6"/>
                  <a:gd name="T1" fmla="*/ 1 h 6"/>
                  <a:gd name="T2" fmla="*/ 1 w 6"/>
                  <a:gd name="T3" fmla="*/ 2 h 6"/>
                  <a:gd name="T4" fmla="*/ 0 w 6"/>
                  <a:gd name="T5" fmla="*/ 4 h 6"/>
                  <a:gd name="T6" fmla="*/ 6 w 6"/>
                  <a:gd name="T7" fmla="*/ 6 h 6"/>
                  <a:gd name="T8" fmla="*/ 4 w 6"/>
                  <a:gd name="T9" fmla="*/ 1 h 6"/>
                  <a:gd name="T10" fmla="*/ 3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3" y="1"/>
                    </a:moveTo>
                    <a:cubicBezTo>
                      <a:pt x="3" y="0"/>
                      <a:pt x="1" y="1"/>
                      <a:pt x="1" y="2"/>
                    </a:cubicBezTo>
                    <a:cubicBezTo>
                      <a:pt x="0" y="3"/>
                      <a:pt x="0" y="4"/>
                      <a:pt x="0" y="4"/>
                    </a:cubicBezTo>
                    <a:cubicBezTo>
                      <a:pt x="6" y="6"/>
                      <a:pt x="6" y="6"/>
                      <a:pt x="6" y="6"/>
                    </a:cubicBezTo>
                    <a:cubicBezTo>
                      <a:pt x="4" y="1"/>
                      <a:pt x="4" y="1"/>
                      <a:pt x="4" y="1"/>
                    </a:cubicBezTo>
                    <a:lnTo>
                      <a:pt x="3"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Freeform 419">
                <a:extLst>
                  <a:ext uri="{FF2B5EF4-FFF2-40B4-BE49-F238E27FC236}">
                    <a16:creationId xmlns:a16="http://schemas.microsoft.com/office/drawing/2014/main" id="{50A7AC5C-7FA1-4EE4-B4F6-F83F1DAB55EF}"/>
                  </a:ext>
                </a:extLst>
              </p:cNvPr>
              <p:cNvSpPr>
                <a:spLocks/>
              </p:cNvSpPr>
              <p:nvPr/>
            </p:nvSpPr>
            <p:spPr bwMode="auto">
              <a:xfrm>
                <a:off x="6943689" y="1386459"/>
                <a:ext cx="20512" cy="31557"/>
              </a:xfrm>
              <a:custGeom>
                <a:avLst/>
                <a:gdLst>
                  <a:gd name="T0" fmla="*/ 1 w 7"/>
                  <a:gd name="T1" fmla="*/ 10 h 10"/>
                  <a:gd name="T2" fmla="*/ 0 w 7"/>
                  <a:gd name="T3" fmla="*/ 0 h 10"/>
                  <a:gd name="T4" fmla="*/ 7 w 7"/>
                  <a:gd name="T5" fmla="*/ 2 h 10"/>
                  <a:gd name="T6" fmla="*/ 7 w 7"/>
                  <a:gd name="T7" fmla="*/ 10 h 10"/>
                  <a:gd name="T8" fmla="*/ 1 w 7"/>
                  <a:gd name="T9" fmla="*/ 10 h 10"/>
                </a:gdLst>
                <a:ahLst/>
                <a:cxnLst>
                  <a:cxn ang="0">
                    <a:pos x="T0" y="T1"/>
                  </a:cxn>
                  <a:cxn ang="0">
                    <a:pos x="T2" y="T3"/>
                  </a:cxn>
                  <a:cxn ang="0">
                    <a:pos x="T4" y="T5"/>
                  </a:cxn>
                  <a:cxn ang="0">
                    <a:pos x="T6" y="T7"/>
                  </a:cxn>
                  <a:cxn ang="0">
                    <a:pos x="T8" y="T9"/>
                  </a:cxn>
                </a:cxnLst>
                <a:rect l="0" t="0" r="r" b="b"/>
                <a:pathLst>
                  <a:path w="7" h="10">
                    <a:moveTo>
                      <a:pt x="1" y="10"/>
                    </a:moveTo>
                    <a:cubicBezTo>
                      <a:pt x="0" y="10"/>
                      <a:pt x="1" y="0"/>
                      <a:pt x="0" y="0"/>
                    </a:cubicBezTo>
                    <a:cubicBezTo>
                      <a:pt x="7" y="2"/>
                      <a:pt x="7" y="2"/>
                      <a:pt x="7" y="2"/>
                    </a:cubicBezTo>
                    <a:cubicBezTo>
                      <a:pt x="7" y="2"/>
                      <a:pt x="7" y="9"/>
                      <a:pt x="7" y="10"/>
                    </a:cubicBezTo>
                    <a:lnTo>
                      <a:pt x="1" y="1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5" name="Freeform 420">
                <a:extLst>
                  <a:ext uri="{FF2B5EF4-FFF2-40B4-BE49-F238E27FC236}">
                    <a16:creationId xmlns:a16="http://schemas.microsoft.com/office/drawing/2014/main" id="{8534A3B8-560B-4CBF-920F-5AF253621CC4}"/>
                  </a:ext>
                </a:extLst>
              </p:cNvPr>
              <p:cNvSpPr>
                <a:spLocks/>
              </p:cNvSpPr>
              <p:nvPr/>
            </p:nvSpPr>
            <p:spPr bwMode="auto">
              <a:xfrm>
                <a:off x="6946845" y="1395926"/>
                <a:ext cx="96249" cy="55225"/>
              </a:xfrm>
              <a:custGeom>
                <a:avLst/>
                <a:gdLst>
                  <a:gd name="T0" fmla="*/ 15 w 31"/>
                  <a:gd name="T1" fmla="*/ 13 h 18"/>
                  <a:gd name="T2" fmla="*/ 16 w 31"/>
                  <a:gd name="T3" fmla="*/ 13 h 18"/>
                  <a:gd name="T4" fmla="*/ 31 w 31"/>
                  <a:gd name="T5" fmla="*/ 18 h 18"/>
                  <a:gd name="T6" fmla="*/ 29 w 31"/>
                  <a:gd name="T7" fmla="*/ 8 h 18"/>
                  <a:gd name="T8" fmla="*/ 26 w 31"/>
                  <a:gd name="T9" fmla="*/ 7 h 18"/>
                  <a:gd name="T10" fmla="*/ 27 w 31"/>
                  <a:gd name="T11" fmla="*/ 8 h 18"/>
                  <a:gd name="T12" fmla="*/ 18 w 31"/>
                  <a:gd name="T13" fmla="*/ 6 h 18"/>
                  <a:gd name="T14" fmla="*/ 10 w 31"/>
                  <a:gd name="T15" fmla="*/ 2 h 18"/>
                  <a:gd name="T16" fmla="*/ 11 w 31"/>
                  <a:gd name="T17" fmla="*/ 1 h 18"/>
                  <a:gd name="T18" fmla="*/ 8 w 31"/>
                  <a:gd name="T19" fmla="*/ 0 h 18"/>
                  <a:gd name="T20" fmla="*/ 0 w 31"/>
                  <a:gd name="T21" fmla="*/ 7 h 18"/>
                  <a:gd name="T22" fmla="*/ 15 w 31"/>
                  <a:gd name="T2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15" y="13"/>
                    </a:moveTo>
                    <a:cubicBezTo>
                      <a:pt x="16" y="13"/>
                      <a:pt x="16" y="13"/>
                      <a:pt x="16" y="13"/>
                    </a:cubicBezTo>
                    <a:cubicBezTo>
                      <a:pt x="31" y="18"/>
                      <a:pt x="31" y="18"/>
                      <a:pt x="31" y="18"/>
                    </a:cubicBezTo>
                    <a:cubicBezTo>
                      <a:pt x="29" y="18"/>
                      <a:pt x="29" y="8"/>
                      <a:pt x="29" y="8"/>
                    </a:cubicBezTo>
                    <a:cubicBezTo>
                      <a:pt x="26" y="7"/>
                      <a:pt x="26" y="7"/>
                      <a:pt x="26" y="7"/>
                    </a:cubicBezTo>
                    <a:cubicBezTo>
                      <a:pt x="27" y="8"/>
                      <a:pt x="27" y="8"/>
                      <a:pt x="27" y="8"/>
                    </a:cubicBezTo>
                    <a:cubicBezTo>
                      <a:pt x="27" y="8"/>
                      <a:pt x="22" y="8"/>
                      <a:pt x="18" y="6"/>
                    </a:cubicBezTo>
                    <a:cubicBezTo>
                      <a:pt x="14" y="5"/>
                      <a:pt x="10" y="2"/>
                      <a:pt x="10" y="2"/>
                    </a:cubicBezTo>
                    <a:cubicBezTo>
                      <a:pt x="11" y="1"/>
                      <a:pt x="11" y="1"/>
                      <a:pt x="11" y="1"/>
                    </a:cubicBezTo>
                    <a:cubicBezTo>
                      <a:pt x="8" y="0"/>
                      <a:pt x="8" y="0"/>
                      <a:pt x="8" y="0"/>
                    </a:cubicBezTo>
                    <a:cubicBezTo>
                      <a:pt x="8" y="0"/>
                      <a:pt x="2" y="8"/>
                      <a:pt x="0" y="7"/>
                    </a:cubicBezTo>
                    <a:lnTo>
                      <a:pt x="15"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421">
                <a:extLst>
                  <a:ext uri="{FF2B5EF4-FFF2-40B4-BE49-F238E27FC236}">
                    <a16:creationId xmlns:a16="http://schemas.microsoft.com/office/drawing/2014/main" id="{0960978B-D115-4740-B2E1-7D0B17961029}"/>
                  </a:ext>
                </a:extLst>
              </p:cNvPr>
              <p:cNvSpPr>
                <a:spLocks/>
              </p:cNvSpPr>
              <p:nvPr/>
            </p:nvSpPr>
            <p:spPr bwMode="auto">
              <a:xfrm>
                <a:off x="6950000" y="1392770"/>
                <a:ext cx="105716" cy="61536"/>
              </a:xfrm>
              <a:custGeom>
                <a:avLst/>
                <a:gdLst>
                  <a:gd name="T0" fmla="*/ 12 w 34"/>
                  <a:gd name="T1" fmla="*/ 20 h 20"/>
                  <a:gd name="T2" fmla="*/ 34 w 34"/>
                  <a:gd name="T3" fmla="*/ 12 h 20"/>
                  <a:gd name="T4" fmla="*/ 17 w 34"/>
                  <a:gd name="T5" fmla="*/ 8 h 20"/>
                  <a:gd name="T6" fmla="*/ 0 w 34"/>
                  <a:gd name="T7" fmla="*/ 0 h 20"/>
                  <a:gd name="T8" fmla="*/ 12 w 34"/>
                  <a:gd name="T9" fmla="*/ 20 h 20"/>
                </a:gdLst>
                <a:ahLst/>
                <a:cxnLst>
                  <a:cxn ang="0">
                    <a:pos x="T0" y="T1"/>
                  </a:cxn>
                  <a:cxn ang="0">
                    <a:pos x="T2" y="T3"/>
                  </a:cxn>
                  <a:cxn ang="0">
                    <a:pos x="T4" y="T5"/>
                  </a:cxn>
                  <a:cxn ang="0">
                    <a:pos x="T6" y="T7"/>
                  </a:cxn>
                  <a:cxn ang="0">
                    <a:pos x="T8" y="T9"/>
                  </a:cxn>
                </a:cxnLst>
                <a:rect l="0" t="0" r="r" b="b"/>
                <a:pathLst>
                  <a:path w="34" h="20">
                    <a:moveTo>
                      <a:pt x="12" y="20"/>
                    </a:moveTo>
                    <a:cubicBezTo>
                      <a:pt x="27" y="20"/>
                      <a:pt x="34" y="12"/>
                      <a:pt x="34" y="12"/>
                    </a:cubicBezTo>
                    <a:cubicBezTo>
                      <a:pt x="34" y="12"/>
                      <a:pt x="27" y="12"/>
                      <a:pt x="17" y="8"/>
                    </a:cubicBezTo>
                    <a:cubicBezTo>
                      <a:pt x="6" y="4"/>
                      <a:pt x="0" y="0"/>
                      <a:pt x="0" y="0"/>
                    </a:cubicBezTo>
                    <a:cubicBezTo>
                      <a:pt x="0" y="0"/>
                      <a:pt x="1" y="10"/>
                      <a:pt x="12"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Freeform 422">
                <a:extLst>
                  <a:ext uri="{FF2B5EF4-FFF2-40B4-BE49-F238E27FC236}">
                    <a16:creationId xmlns:a16="http://schemas.microsoft.com/office/drawing/2014/main" id="{FC5A4E72-D1F4-43B0-8797-C225EF8FCFBC}"/>
                  </a:ext>
                </a:extLst>
              </p:cNvPr>
              <p:cNvSpPr>
                <a:spLocks/>
              </p:cNvSpPr>
              <p:nvPr/>
            </p:nvSpPr>
            <p:spPr bwMode="auto">
              <a:xfrm>
                <a:off x="7002069" y="1425905"/>
                <a:ext cx="44180" cy="22090"/>
              </a:xfrm>
              <a:custGeom>
                <a:avLst/>
                <a:gdLst>
                  <a:gd name="T0" fmla="*/ 0 w 14"/>
                  <a:gd name="T1" fmla="*/ 7 h 7"/>
                  <a:gd name="T2" fmla="*/ 14 w 14"/>
                  <a:gd name="T3" fmla="*/ 2 h 7"/>
                  <a:gd name="T4" fmla="*/ 2 w 14"/>
                  <a:gd name="T5" fmla="*/ 0 h 7"/>
                  <a:gd name="T6" fmla="*/ 0 w 14"/>
                  <a:gd name="T7" fmla="*/ 7 h 7"/>
                </a:gdLst>
                <a:ahLst/>
                <a:cxnLst>
                  <a:cxn ang="0">
                    <a:pos x="T0" y="T1"/>
                  </a:cxn>
                  <a:cxn ang="0">
                    <a:pos x="T2" y="T3"/>
                  </a:cxn>
                  <a:cxn ang="0">
                    <a:pos x="T4" y="T5"/>
                  </a:cxn>
                  <a:cxn ang="0">
                    <a:pos x="T6" y="T7"/>
                  </a:cxn>
                </a:cxnLst>
                <a:rect l="0" t="0" r="r" b="b"/>
                <a:pathLst>
                  <a:path w="14" h="7">
                    <a:moveTo>
                      <a:pt x="0" y="7"/>
                    </a:moveTo>
                    <a:cubicBezTo>
                      <a:pt x="10" y="5"/>
                      <a:pt x="14" y="2"/>
                      <a:pt x="14" y="2"/>
                    </a:cubicBezTo>
                    <a:cubicBezTo>
                      <a:pt x="14" y="2"/>
                      <a:pt x="8" y="2"/>
                      <a:pt x="2"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8" name="Freeform 423">
                <a:extLst>
                  <a:ext uri="{FF2B5EF4-FFF2-40B4-BE49-F238E27FC236}">
                    <a16:creationId xmlns:a16="http://schemas.microsoft.com/office/drawing/2014/main" id="{661D4C6A-3223-489C-8967-5967E870905E}"/>
                  </a:ext>
                </a:extLst>
              </p:cNvPr>
              <p:cNvSpPr>
                <a:spLocks/>
              </p:cNvSpPr>
              <p:nvPr/>
            </p:nvSpPr>
            <p:spPr bwMode="auto">
              <a:xfrm>
                <a:off x="6957889" y="1402237"/>
                <a:ext cx="31557" cy="39447"/>
              </a:xfrm>
              <a:custGeom>
                <a:avLst/>
                <a:gdLst>
                  <a:gd name="T0" fmla="*/ 7 w 10"/>
                  <a:gd name="T1" fmla="*/ 13 h 13"/>
                  <a:gd name="T2" fmla="*/ 0 w 10"/>
                  <a:gd name="T3" fmla="*/ 0 h 13"/>
                  <a:gd name="T4" fmla="*/ 10 w 10"/>
                  <a:gd name="T5" fmla="*/ 6 h 13"/>
                  <a:gd name="T6" fmla="*/ 7 w 10"/>
                  <a:gd name="T7" fmla="*/ 13 h 13"/>
                </a:gdLst>
                <a:ahLst/>
                <a:cxnLst>
                  <a:cxn ang="0">
                    <a:pos x="T0" y="T1"/>
                  </a:cxn>
                  <a:cxn ang="0">
                    <a:pos x="T2" y="T3"/>
                  </a:cxn>
                  <a:cxn ang="0">
                    <a:pos x="T4" y="T5"/>
                  </a:cxn>
                  <a:cxn ang="0">
                    <a:pos x="T6" y="T7"/>
                  </a:cxn>
                </a:cxnLst>
                <a:rect l="0" t="0" r="r" b="b"/>
                <a:pathLst>
                  <a:path w="10" h="13">
                    <a:moveTo>
                      <a:pt x="7" y="13"/>
                    </a:moveTo>
                    <a:cubicBezTo>
                      <a:pt x="0" y="5"/>
                      <a:pt x="0" y="0"/>
                      <a:pt x="0" y="0"/>
                    </a:cubicBezTo>
                    <a:cubicBezTo>
                      <a:pt x="0" y="0"/>
                      <a:pt x="4" y="4"/>
                      <a:pt x="10" y="6"/>
                    </a:cubicBezTo>
                    <a:lnTo>
                      <a:pt x="7"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9" name="Freeform 424">
                <a:extLst>
                  <a:ext uri="{FF2B5EF4-FFF2-40B4-BE49-F238E27FC236}">
                    <a16:creationId xmlns:a16="http://schemas.microsoft.com/office/drawing/2014/main" id="{95218201-484A-4756-8165-BBE744FAC9A2}"/>
                  </a:ext>
                </a:extLst>
              </p:cNvPr>
              <p:cNvSpPr>
                <a:spLocks/>
              </p:cNvSpPr>
              <p:nvPr/>
            </p:nvSpPr>
            <p:spPr bwMode="auto">
              <a:xfrm>
                <a:off x="6986290" y="1425905"/>
                <a:ext cx="12623" cy="22090"/>
              </a:xfrm>
              <a:custGeom>
                <a:avLst/>
                <a:gdLst>
                  <a:gd name="T0" fmla="*/ 0 w 8"/>
                  <a:gd name="T1" fmla="*/ 8 h 14"/>
                  <a:gd name="T2" fmla="*/ 2 w 8"/>
                  <a:gd name="T3" fmla="*/ 10 h 14"/>
                  <a:gd name="T4" fmla="*/ 2 w 8"/>
                  <a:gd name="T5" fmla="*/ 14 h 14"/>
                  <a:gd name="T6" fmla="*/ 4 w 8"/>
                  <a:gd name="T7" fmla="*/ 14 h 14"/>
                  <a:gd name="T8" fmla="*/ 4 w 8"/>
                  <a:gd name="T9" fmla="*/ 10 h 14"/>
                  <a:gd name="T10" fmla="*/ 8 w 8"/>
                  <a:gd name="T11" fmla="*/ 12 h 14"/>
                  <a:gd name="T12" fmla="*/ 8 w 8"/>
                  <a:gd name="T13" fmla="*/ 10 h 14"/>
                  <a:gd name="T14" fmla="*/ 6 w 8"/>
                  <a:gd name="T15" fmla="*/ 8 h 14"/>
                  <a:gd name="T16" fmla="*/ 8 w 8"/>
                  <a:gd name="T17" fmla="*/ 2 h 14"/>
                  <a:gd name="T18" fmla="*/ 6 w 8"/>
                  <a:gd name="T19" fmla="*/ 0 h 14"/>
                  <a:gd name="T20" fmla="*/ 4 w 8"/>
                  <a:gd name="T21" fmla="*/ 8 h 14"/>
                  <a:gd name="T22" fmla="*/ 0 w 8"/>
                  <a:gd name="T23" fmla="*/ 6 h 14"/>
                  <a:gd name="T24" fmla="*/ 0 w 8"/>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4">
                    <a:moveTo>
                      <a:pt x="0" y="8"/>
                    </a:moveTo>
                    <a:lnTo>
                      <a:pt x="2" y="10"/>
                    </a:lnTo>
                    <a:lnTo>
                      <a:pt x="2" y="14"/>
                    </a:lnTo>
                    <a:lnTo>
                      <a:pt x="4" y="14"/>
                    </a:lnTo>
                    <a:lnTo>
                      <a:pt x="4" y="10"/>
                    </a:lnTo>
                    <a:lnTo>
                      <a:pt x="8" y="12"/>
                    </a:lnTo>
                    <a:lnTo>
                      <a:pt x="8" y="10"/>
                    </a:lnTo>
                    <a:lnTo>
                      <a:pt x="6" y="8"/>
                    </a:lnTo>
                    <a:lnTo>
                      <a:pt x="8" y="2"/>
                    </a:lnTo>
                    <a:lnTo>
                      <a:pt x="6" y="0"/>
                    </a:lnTo>
                    <a:lnTo>
                      <a:pt x="4" y="8"/>
                    </a:lnTo>
                    <a:lnTo>
                      <a:pt x="0" y="6"/>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0" name="Freeform 425">
                <a:extLst>
                  <a:ext uri="{FF2B5EF4-FFF2-40B4-BE49-F238E27FC236}">
                    <a16:creationId xmlns:a16="http://schemas.microsoft.com/office/drawing/2014/main" id="{81012B66-1402-46CE-A781-397DC8BDC676}"/>
                  </a:ext>
                </a:extLst>
              </p:cNvPr>
              <p:cNvSpPr>
                <a:spLocks/>
              </p:cNvSpPr>
              <p:nvPr/>
            </p:nvSpPr>
            <p:spPr bwMode="auto">
              <a:xfrm>
                <a:off x="3974184" y="4428544"/>
                <a:ext cx="142006" cy="118339"/>
              </a:xfrm>
              <a:custGeom>
                <a:avLst/>
                <a:gdLst>
                  <a:gd name="T0" fmla="*/ 0 w 46"/>
                  <a:gd name="T1" fmla="*/ 24 h 38"/>
                  <a:gd name="T2" fmla="*/ 43 w 46"/>
                  <a:gd name="T3" fmla="*/ 25 h 38"/>
                  <a:gd name="T4" fmla="*/ 46 w 46"/>
                  <a:gd name="T5" fmla="*/ 22 h 38"/>
                  <a:gd name="T6" fmla="*/ 28 w 46"/>
                  <a:gd name="T7" fmla="*/ 0 h 38"/>
                  <a:gd name="T8" fmla="*/ 0 w 46"/>
                  <a:gd name="T9" fmla="*/ 24 h 38"/>
                </a:gdLst>
                <a:ahLst/>
                <a:cxnLst>
                  <a:cxn ang="0">
                    <a:pos x="T0" y="T1"/>
                  </a:cxn>
                  <a:cxn ang="0">
                    <a:pos x="T2" y="T3"/>
                  </a:cxn>
                  <a:cxn ang="0">
                    <a:pos x="T4" y="T5"/>
                  </a:cxn>
                  <a:cxn ang="0">
                    <a:pos x="T6" y="T7"/>
                  </a:cxn>
                  <a:cxn ang="0">
                    <a:pos x="T8" y="T9"/>
                  </a:cxn>
                </a:cxnLst>
                <a:rect l="0" t="0" r="r" b="b"/>
                <a:pathLst>
                  <a:path w="46" h="38">
                    <a:moveTo>
                      <a:pt x="0" y="24"/>
                    </a:moveTo>
                    <a:cubicBezTo>
                      <a:pt x="1" y="25"/>
                      <a:pt x="28" y="38"/>
                      <a:pt x="43" y="25"/>
                    </a:cubicBezTo>
                    <a:cubicBezTo>
                      <a:pt x="46" y="22"/>
                      <a:pt x="46" y="22"/>
                      <a:pt x="46" y="22"/>
                    </a:cubicBezTo>
                    <a:cubicBezTo>
                      <a:pt x="28" y="0"/>
                      <a:pt x="28" y="0"/>
                      <a:pt x="28" y="0"/>
                    </a:cubicBezTo>
                    <a:lnTo>
                      <a:pt x="0" y="2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1" name="Freeform 426">
                <a:extLst>
                  <a:ext uri="{FF2B5EF4-FFF2-40B4-BE49-F238E27FC236}">
                    <a16:creationId xmlns:a16="http://schemas.microsoft.com/office/drawing/2014/main" id="{45741F84-788F-4CEC-B348-C1004BC26E28}"/>
                  </a:ext>
                </a:extLst>
              </p:cNvPr>
              <p:cNvSpPr>
                <a:spLocks/>
              </p:cNvSpPr>
              <p:nvPr/>
            </p:nvSpPr>
            <p:spPr bwMode="auto">
              <a:xfrm>
                <a:off x="3945783" y="4316518"/>
                <a:ext cx="167252" cy="187764"/>
              </a:xfrm>
              <a:custGeom>
                <a:avLst/>
                <a:gdLst>
                  <a:gd name="T0" fmla="*/ 15 w 54"/>
                  <a:gd name="T1" fmla="*/ 17 h 60"/>
                  <a:gd name="T2" fmla="*/ 9 w 54"/>
                  <a:gd name="T3" fmla="*/ 60 h 60"/>
                  <a:gd name="T4" fmla="*/ 54 w 54"/>
                  <a:gd name="T5" fmla="*/ 22 h 60"/>
                  <a:gd name="T6" fmla="*/ 36 w 54"/>
                  <a:gd name="T7" fmla="*/ 0 h 60"/>
                  <a:gd name="T8" fmla="*/ 15 w 54"/>
                  <a:gd name="T9" fmla="*/ 17 h 60"/>
                </a:gdLst>
                <a:ahLst/>
                <a:cxnLst>
                  <a:cxn ang="0">
                    <a:pos x="T0" y="T1"/>
                  </a:cxn>
                  <a:cxn ang="0">
                    <a:pos x="T2" y="T3"/>
                  </a:cxn>
                  <a:cxn ang="0">
                    <a:pos x="T4" y="T5"/>
                  </a:cxn>
                  <a:cxn ang="0">
                    <a:pos x="T6" y="T7"/>
                  </a:cxn>
                  <a:cxn ang="0">
                    <a:pos x="T8" y="T9"/>
                  </a:cxn>
                </a:cxnLst>
                <a:rect l="0" t="0" r="r" b="b"/>
                <a:pathLst>
                  <a:path w="54" h="60">
                    <a:moveTo>
                      <a:pt x="15" y="17"/>
                    </a:moveTo>
                    <a:cubicBezTo>
                      <a:pt x="0" y="29"/>
                      <a:pt x="7" y="58"/>
                      <a:pt x="9" y="60"/>
                    </a:cubicBezTo>
                    <a:cubicBezTo>
                      <a:pt x="54" y="22"/>
                      <a:pt x="54" y="22"/>
                      <a:pt x="54" y="22"/>
                    </a:cubicBezTo>
                    <a:cubicBezTo>
                      <a:pt x="36" y="0"/>
                      <a:pt x="36" y="0"/>
                      <a:pt x="36" y="0"/>
                    </a:cubicBezTo>
                    <a:lnTo>
                      <a:pt x="15" y="17"/>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2" name="Freeform 427">
                <a:extLst>
                  <a:ext uri="{FF2B5EF4-FFF2-40B4-BE49-F238E27FC236}">
                    <a16:creationId xmlns:a16="http://schemas.microsoft.com/office/drawing/2014/main" id="{0752E733-E7B0-42DA-8F09-A1B8B092EEFF}"/>
                  </a:ext>
                </a:extLst>
              </p:cNvPr>
              <p:cNvSpPr>
                <a:spLocks/>
              </p:cNvSpPr>
              <p:nvPr/>
            </p:nvSpPr>
            <p:spPr bwMode="auto">
              <a:xfrm>
                <a:off x="4060965" y="4385943"/>
                <a:ext cx="112027" cy="112027"/>
              </a:xfrm>
              <a:custGeom>
                <a:avLst/>
                <a:gdLst>
                  <a:gd name="T0" fmla="*/ 0 w 71"/>
                  <a:gd name="T1" fmla="*/ 27 h 71"/>
                  <a:gd name="T2" fmla="*/ 35 w 71"/>
                  <a:gd name="T3" fmla="*/ 71 h 71"/>
                  <a:gd name="T4" fmla="*/ 71 w 71"/>
                  <a:gd name="T5" fmla="*/ 43 h 71"/>
                  <a:gd name="T6" fmla="*/ 33 w 71"/>
                  <a:gd name="T7" fmla="*/ 0 h 71"/>
                  <a:gd name="T8" fmla="*/ 0 w 71"/>
                  <a:gd name="T9" fmla="*/ 27 h 71"/>
                </a:gdLst>
                <a:ahLst/>
                <a:cxnLst>
                  <a:cxn ang="0">
                    <a:pos x="T0" y="T1"/>
                  </a:cxn>
                  <a:cxn ang="0">
                    <a:pos x="T2" y="T3"/>
                  </a:cxn>
                  <a:cxn ang="0">
                    <a:pos x="T4" y="T5"/>
                  </a:cxn>
                  <a:cxn ang="0">
                    <a:pos x="T6" y="T7"/>
                  </a:cxn>
                  <a:cxn ang="0">
                    <a:pos x="T8" y="T9"/>
                  </a:cxn>
                </a:cxnLst>
                <a:rect l="0" t="0" r="r" b="b"/>
                <a:pathLst>
                  <a:path w="71" h="71">
                    <a:moveTo>
                      <a:pt x="0" y="27"/>
                    </a:moveTo>
                    <a:lnTo>
                      <a:pt x="35" y="71"/>
                    </a:lnTo>
                    <a:lnTo>
                      <a:pt x="71" y="43"/>
                    </a:lnTo>
                    <a:lnTo>
                      <a:pt x="33" y="0"/>
                    </a:lnTo>
                    <a:lnTo>
                      <a:pt x="0" y="27"/>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3" name="Freeform 428">
                <a:extLst>
                  <a:ext uri="{FF2B5EF4-FFF2-40B4-BE49-F238E27FC236}">
                    <a16:creationId xmlns:a16="http://schemas.microsoft.com/office/drawing/2014/main" id="{6779E550-1B49-4284-ACBC-633860A0B7B9}"/>
                  </a:ext>
                </a:extLst>
              </p:cNvPr>
              <p:cNvSpPr>
                <a:spLocks/>
              </p:cNvSpPr>
              <p:nvPr/>
            </p:nvSpPr>
            <p:spPr bwMode="auto">
              <a:xfrm>
                <a:off x="4064121" y="4408033"/>
                <a:ext cx="80471" cy="86782"/>
              </a:xfrm>
              <a:custGeom>
                <a:avLst/>
                <a:gdLst>
                  <a:gd name="T0" fmla="*/ 26 w 26"/>
                  <a:gd name="T1" fmla="*/ 20 h 28"/>
                  <a:gd name="T2" fmla="*/ 23 w 26"/>
                  <a:gd name="T3" fmla="*/ 19 h 28"/>
                  <a:gd name="T4" fmla="*/ 23 w 26"/>
                  <a:gd name="T5" fmla="*/ 16 h 28"/>
                  <a:gd name="T6" fmla="*/ 20 w 26"/>
                  <a:gd name="T7" fmla="*/ 15 h 28"/>
                  <a:gd name="T8" fmla="*/ 19 w 26"/>
                  <a:gd name="T9" fmla="*/ 13 h 28"/>
                  <a:gd name="T10" fmla="*/ 17 w 26"/>
                  <a:gd name="T11" fmla="*/ 11 h 28"/>
                  <a:gd name="T12" fmla="*/ 16 w 26"/>
                  <a:gd name="T13" fmla="*/ 9 h 28"/>
                  <a:gd name="T14" fmla="*/ 14 w 26"/>
                  <a:gd name="T15" fmla="*/ 8 h 28"/>
                  <a:gd name="T16" fmla="*/ 13 w 26"/>
                  <a:gd name="T17" fmla="*/ 5 h 28"/>
                  <a:gd name="T18" fmla="*/ 11 w 26"/>
                  <a:gd name="T19" fmla="*/ 4 h 28"/>
                  <a:gd name="T20" fmla="*/ 10 w 26"/>
                  <a:gd name="T21" fmla="*/ 2 h 28"/>
                  <a:gd name="T22" fmla="*/ 7 w 26"/>
                  <a:gd name="T23" fmla="*/ 0 h 28"/>
                  <a:gd name="T24" fmla="*/ 0 w 26"/>
                  <a:gd name="T25" fmla="*/ 6 h 28"/>
                  <a:gd name="T26" fmla="*/ 3 w 26"/>
                  <a:gd name="T27" fmla="*/ 7 h 28"/>
                  <a:gd name="T28" fmla="*/ 4 w 26"/>
                  <a:gd name="T29" fmla="*/ 10 h 28"/>
                  <a:gd name="T30" fmla="*/ 6 w 26"/>
                  <a:gd name="T31" fmla="*/ 11 h 28"/>
                  <a:gd name="T32" fmla="*/ 7 w 26"/>
                  <a:gd name="T33" fmla="*/ 14 h 28"/>
                  <a:gd name="T34" fmla="*/ 9 w 26"/>
                  <a:gd name="T35" fmla="*/ 15 h 28"/>
                  <a:gd name="T36" fmla="*/ 10 w 26"/>
                  <a:gd name="T37" fmla="*/ 17 h 28"/>
                  <a:gd name="T38" fmla="*/ 12 w 26"/>
                  <a:gd name="T39" fmla="*/ 19 h 28"/>
                  <a:gd name="T40" fmla="*/ 13 w 26"/>
                  <a:gd name="T41" fmla="*/ 21 h 28"/>
                  <a:gd name="T42" fmla="*/ 15 w 26"/>
                  <a:gd name="T43" fmla="*/ 22 h 28"/>
                  <a:gd name="T44" fmla="*/ 16 w 26"/>
                  <a:gd name="T45" fmla="*/ 25 h 28"/>
                  <a:gd name="T46" fmla="*/ 19 w 26"/>
                  <a:gd name="T47" fmla="*/ 26 h 28"/>
                  <a:gd name="T48" fmla="*/ 19 w 26"/>
                  <a:gd name="T49" fmla="*/ 28 h 28"/>
                  <a:gd name="T50" fmla="*/ 26 w 26"/>
                  <a:gd name="T51" fmla="*/ 22 h 28"/>
                  <a:gd name="T52" fmla="*/ 26 w 26"/>
                  <a:gd name="T53"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26" y="20"/>
                    </a:moveTo>
                    <a:cubicBezTo>
                      <a:pt x="25" y="19"/>
                      <a:pt x="24" y="20"/>
                      <a:pt x="23" y="19"/>
                    </a:cubicBezTo>
                    <a:cubicBezTo>
                      <a:pt x="23" y="18"/>
                      <a:pt x="23" y="17"/>
                      <a:pt x="23" y="16"/>
                    </a:cubicBezTo>
                    <a:cubicBezTo>
                      <a:pt x="22" y="16"/>
                      <a:pt x="21" y="16"/>
                      <a:pt x="20" y="15"/>
                    </a:cubicBezTo>
                    <a:cubicBezTo>
                      <a:pt x="20" y="14"/>
                      <a:pt x="20" y="13"/>
                      <a:pt x="19" y="13"/>
                    </a:cubicBezTo>
                    <a:cubicBezTo>
                      <a:pt x="19" y="12"/>
                      <a:pt x="18" y="12"/>
                      <a:pt x="17" y="11"/>
                    </a:cubicBezTo>
                    <a:cubicBezTo>
                      <a:pt x="17" y="11"/>
                      <a:pt x="17" y="10"/>
                      <a:pt x="16" y="9"/>
                    </a:cubicBezTo>
                    <a:cubicBezTo>
                      <a:pt x="16" y="8"/>
                      <a:pt x="15" y="8"/>
                      <a:pt x="14" y="8"/>
                    </a:cubicBezTo>
                    <a:cubicBezTo>
                      <a:pt x="13" y="7"/>
                      <a:pt x="14" y="6"/>
                      <a:pt x="13" y="5"/>
                    </a:cubicBezTo>
                    <a:cubicBezTo>
                      <a:pt x="13" y="5"/>
                      <a:pt x="12" y="5"/>
                      <a:pt x="11" y="4"/>
                    </a:cubicBezTo>
                    <a:cubicBezTo>
                      <a:pt x="10" y="3"/>
                      <a:pt x="11" y="2"/>
                      <a:pt x="10" y="2"/>
                    </a:cubicBezTo>
                    <a:cubicBezTo>
                      <a:pt x="10" y="1"/>
                      <a:pt x="8" y="1"/>
                      <a:pt x="7" y="0"/>
                    </a:cubicBezTo>
                    <a:cubicBezTo>
                      <a:pt x="0" y="6"/>
                      <a:pt x="0" y="6"/>
                      <a:pt x="0" y="6"/>
                    </a:cubicBezTo>
                    <a:cubicBezTo>
                      <a:pt x="1" y="7"/>
                      <a:pt x="3" y="7"/>
                      <a:pt x="3" y="7"/>
                    </a:cubicBezTo>
                    <a:cubicBezTo>
                      <a:pt x="4" y="8"/>
                      <a:pt x="3" y="9"/>
                      <a:pt x="4" y="10"/>
                    </a:cubicBezTo>
                    <a:cubicBezTo>
                      <a:pt x="5" y="11"/>
                      <a:pt x="6" y="10"/>
                      <a:pt x="6" y="11"/>
                    </a:cubicBezTo>
                    <a:cubicBezTo>
                      <a:pt x="7" y="12"/>
                      <a:pt x="6" y="13"/>
                      <a:pt x="7" y="14"/>
                    </a:cubicBezTo>
                    <a:cubicBezTo>
                      <a:pt x="8" y="14"/>
                      <a:pt x="9" y="14"/>
                      <a:pt x="9" y="15"/>
                    </a:cubicBezTo>
                    <a:cubicBezTo>
                      <a:pt x="10" y="16"/>
                      <a:pt x="10" y="17"/>
                      <a:pt x="10" y="17"/>
                    </a:cubicBezTo>
                    <a:cubicBezTo>
                      <a:pt x="11" y="18"/>
                      <a:pt x="12" y="18"/>
                      <a:pt x="12" y="19"/>
                    </a:cubicBezTo>
                    <a:cubicBezTo>
                      <a:pt x="13" y="19"/>
                      <a:pt x="13" y="20"/>
                      <a:pt x="13" y="21"/>
                    </a:cubicBezTo>
                    <a:cubicBezTo>
                      <a:pt x="14" y="22"/>
                      <a:pt x="15" y="21"/>
                      <a:pt x="15" y="22"/>
                    </a:cubicBezTo>
                    <a:cubicBezTo>
                      <a:pt x="16" y="23"/>
                      <a:pt x="16" y="24"/>
                      <a:pt x="16" y="25"/>
                    </a:cubicBezTo>
                    <a:cubicBezTo>
                      <a:pt x="17" y="26"/>
                      <a:pt x="18" y="25"/>
                      <a:pt x="19" y="26"/>
                    </a:cubicBezTo>
                    <a:cubicBezTo>
                      <a:pt x="19" y="27"/>
                      <a:pt x="19" y="27"/>
                      <a:pt x="19" y="28"/>
                    </a:cubicBezTo>
                    <a:cubicBezTo>
                      <a:pt x="26" y="22"/>
                      <a:pt x="26" y="22"/>
                      <a:pt x="26" y="22"/>
                    </a:cubicBezTo>
                    <a:cubicBezTo>
                      <a:pt x="26" y="21"/>
                      <a:pt x="26" y="21"/>
                      <a:pt x="26" y="20"/>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4" name="Freeform 429">
                <a:extLst>
                  <a:ext uri="{FF2B5EF4-FFF2-40B4-BE49-F238E27FC236}">
                    <a16:creationId xmlns:a16="http://schemas.microsoft.com/office/drawing/2014/main" id="{BA68C393-A5B6-4286-B786-B7AA285818F4}"/>
                  </a:ext>
                </a:extLst>
              </p:cNvPr>
              <p:cNvSpPr>
                <a:spLocks/>
              </p:cNvSpPr>
              <p:nvPr/>
            </p:nvSpPr>
            <p:spPr bwMode="auto">
              <a:xfrm>
                <a:off x="4073588" y="4414344"/>
                <a:ext cx="64692" cy="74159"/>
              </a:xfrm>
              <a:custGeom>
                <a:avLst/>
                <a:gdLst>
                  <a:gd name="T0" fmla="*/ 20 w 21"/>
                  <a:gd name="T1" fmla="*/ 20 h 24"/>
                  <a:gd name="T2" fmla="*/ 18 w 21"/>
                  <a:gd name="T3" fmla="*/ 19 h 24"/>
                  <a:gd name="T4" fmla="*/ 17 w 21"/>
                  <a:gd name="T5" fmla="*/ 16 h 24"/>
                  <a:gd name="T6" fmla="*/ 15 w 21"/>
                  <a:gd name="T7" fmla="*/ 15 h 24"/>
                  <a:gd name="T8" fmla="*/ 14 w 21"/>
                  <a:gd name="T9" fmla="*/ 13 h 24"/>
                  <a:gd name="T10" fmla="*/ 12 w 21"/>
                  <a:gd name="T11" fmla="*/ 11 h 24"/>
                  <a:gd name="T12" fmla="*/ 11 w 21"/>
                  <a:gd name="T13" fmla="*/ 9 h 24"/>
                  <a:gd name="T14" fmla="*/ 9 w 21"/>
                  <a:gd name="T15" fmla="*/ 8 h 24"/>
                  <a:gd name="T16" fmla="*/ 8 w 21"/>
                  <a:gd name="T17" fmla="*/ 5 h 24"/>
                  <a:gd name="T18" fmla="*/ 6 w 21"/>
                  <a:gd name="T19" fmla="*/ 4 h 24"/>
                  <a:gd name="T20" fmla="*/ 5 w 21"/>
                  <a:gd name="T21" fmla="*/ 2 h 24"/>
                  <a:gd name="T22" fmla="*/ 2 w 21"/>
                  <a:gd name="T23" fmla="*/ 0 h 24"/>
                  <a:gd name="T24" fmla="*/ 0 w 21"/>
                  <a:gd name="T25" fmla="*/ 2 h 24"/>
                  <a:gd name="T26" fmla="*/ 3 w 21"/>
                  <a:gd name="T27" fmla="*/ 3 h 24"/>
                  <a:gd name="T28" fmla="*/ 3 w 21"/>
                  <a:gd name="T29" fmla="*/ 6 h 24"/>
                  <a:gd name="T30" fmla="*/ 6 w 21"/>
                  <a:gd name="T31" fmla="*/ 7 h 24"/>
                  <a:gd name="T32" fmla="*/ 6 w 21"/>
                  <a:gd name="T33" fmla="*/ 10 h 24"/>
                  <a:gd name="T34" fmla="*/ 9 w 21"/>
                  <a:gd name="T35" fmla="*/ 11 h 24"/>
                  <a:gd name="T36" fmla="*/ 10 w 21"/>
                  <a:gd name="T37" fmla="*/ 13 h 24"/>
                  <a:gd name="T38" fmla="*/ 12 w 21"/>
                  <a:gd name="T39" fmla="*/ 15 h 24"/>
                  <a:gd name="T40" fmla="*/ 13 w 21"/>
                  <a:gd name="T41" fmla="*/ 17 h 24"/>
                  <a:gd name="T42" fmla="*/ 15 w 21"/>
                  <a:gd name="T43" fmla="*/ 18 h 24"/>
                  <a:gd name="T44" fmla="*/ 16 w 21"/>
                  <a:gd name="T45" fmla="*/ 21 h 24"/>
                  <a:gd name="T46" fmla="*/ 18 w 21"/>
                  <a:gd name="T47" fmla="*/ 22 h 24"/>
                  <a:gd name="T48" fmla="*/ 19 w 21"/>
                  <a:gd name="T49" fmla="*/ 24 h 24"/>
                  <a:gd name="T50" fmla="*/ 21 w 21"/>
                  <a:gd name="T51" fmla="*/ 22 h 24"/>
                  <a:gd name="T52" fmla="*/ 20 w 21"/>
                  <a:gd name="T5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 h="24">
                    <a:moveTo>
                      <a:pt x="20" y="20"/>
                    </a:moveTo>
                    <a:cubicBezTo>
                      <a:pt x="20" y="19"/>
                      <a:pt x="19" y="20"/>
                      <a:pt x="18" y="19"/>
                    </a:cubicBezTo>
                    <a:cubicBezTo>
                      <a:pt x="17" y="18"/>
                      <a:pt x="18" y="17"/>
                      <a:pt x="17" y="16"/>
                    </a:cubicBezTo>
                    <a:cubicBezTo>
                      <a:pt x="17" y="16"/>
                      <a:pt x="16" y="16"/>
                      <a:pt x="15" y="15"/>
                    </a:cubicBezTo>
                    <a:cubicBezTo>
                      <a:pt x="14" y="14"/>
                      <a:pt x="15" y="13"/>
                      <a:pt x="14" y="13"/>
                    </a:cubicBezTo>
                    <a:cubicBezTo>
                      <a:pt x="13" y="12"/>
                      <a:pt x="12" y="12"/>
                      <a:pt x="12" y="11"/>
                    </a:cubicBezTo>
                    <a:cubicBezTo>
                      <a:pt x="11" y="11"/>
                      <a:pt x="12" y="10"/>
                      <a:pt x="11" y="9"/>
                    </a:cubicBezTo>
                    <a:cubicBezTo>
                      <a:pt x="10" y="8"/>
                      <a:pt x="9" y="8"/>
                      <a:pt x="9" y="8"/>
                    </a:cubicBezTo>
                    <a:cubicBezTo>
                      <a:pt x="8" y="7"/>
                      <a:pt x="9" y="6"/>
                      <a:pt x="8" y="5"/>
                    </a:cubicBezTo>
                    <a:cubicBezTo>
                      <a:pt x="7" y="5"/>
                      <a:pt x="6" y="5"/>
                      <a:pt x="6" y="4"/>
                    </a:cubicBezTo>
                    <a:cubicBezTo>
                      <a:pt x="5" y="3"/>
                      <a:pt x="6" y="3"/>
                      <a:pt x="5" y="2"/>
                    </a:cubicBezTo>
                    <a:cubicBezTo>
                      <a:pt x="4" y="1"/>
                      <a:pt x="3" y="1"/>
                      <a:pt x="2" y="0"/>
                    </a:cubicBezTo>
                    <a:cubicBezTo>
                      <a:pt x="0" y="2"/>
                      <a:pt x="0" y="2"/>
                      <a:pt x="0" y="2"/>
                    </a:cubicBezTo>
                    <a:cubicBezTo>
                      <a:pt x="1" y="3"/>
                      <a:pt x="2" y="3"/>
                      <a:pt x="3" y="3"/>
                    </a:cubicBezTo>
                    <a:cubicBezTo>
                      <a:pt x="3" y="4"/>
                      <a:pt x="3" y="5"/>
                      <a:pt x="3" y="6"/>
                    </a:cubicBezTo>
                    <a:cubicBezTo>
                      <a:pt x="4" y="7"/>
                      <a:pt x="5" y="6"/>
                      <a:pt x="6" y="7"/>
                    </a:cubicBezTo>
                    <a:cubicBezTo>
                      <a:pt x="6" y="8"/>
                      <a:pt x="6" y="9"/>
                      <a:pt x="6" y="10"/>
                    </a:cubicBezTo>
                    <a:cubicBezTo>
                      <a:pt x="7" y="10"/>
                      <a:pt x="8" y="10"/>
                      <a:pt x="9" y="11"/>
                    </a:cubicBezTo>
                    <a:cubicBezTo>
                      <a:pt x="9" y="12"/>
                      <a:pt x="9" y="13"/>
                      <a:pt x="10" y="13"/>
                    </a:cubicBezTo>
                    <a:cubicBezTo>
                      <a:pt x="10" y="14"/>
                      <a:pt x="11" y="14"/>
                      <a:pt x="12" y="15"/>
                    </a:cubicBezTo>
                    <a:cubicBezTo>
                      <a:pt x="12" y="15"/>
                      <a:pt x="12" y="16"/>
                      <a:pt x="13" y="17"/>
                    </a:cubicBezTo>
                    <a:cubicBezTo>
                      <a:pt x="13" y="18"/>
                      <a:pt x="14" y="17"/>
                      <a:pt x="15" y="18"/>
                    </a:cubicBezTo>
                    <a:cubicBezTo>
                      <a:pt x="16" y="19"/>
                      <a:pt x="15" y="20"/>
                      <a:pt x="16" y="21"/>
                    </a:cubicBezTo>
                    <a:cubicBezTo>
                      <a:pt x="16" y="22"/>
                      <a:pt x="17" y="21"/>
                      <a:pt x="18" y="22"/>
                    </a:cubicBezTo>
                    <a:cubicBezTo>
                      <a:pt x="19" y="23"/>
                      <a:pt x="18" y="23"/>
                      <a:pt x="19" y="24"/>
                    </a:cubicBezTo>
                    <a:cubicBezTo>
                      <a:pt x="21" y="22"/>
                      <a:pt x="21" y="22"/>
                      <a:pt x="21" y="22"/>
                    </a:cubicBezTo>
                    <a:cubicBezTo>
                      <a:pt x="20" y="21"/>
                      <a:pt x="21" y="21"/>
                      <a:pt x="20"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430">
                <a:extLst>
                  <a:ext uri="{FF2B5EF4-FFF2-40B4-BE49-F238E27FC236}">
                    <a16:creationId xmlns:a16="http://schemas.microsoft.com/office/drawing/2014/main" id="{6930623A-A2FC-416F-8878-F184A4CD239F}"/>
                  </a:ext>
                </a:extLst>
              </p:cNvPr>
              <p:cNvSpPr>
                <a:spLocks/>
              </p:cNvSpPr>
              <p:nvPr/>
            </p:nvSpPr>
            <p:spPr bwMode="auto">
              <a:xfrm>
                <a:off x="4051498" y="4441167"/>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9"/>
                      <a:pt x="5" y="8"/>
                      <a:pt x="5" y="8"/>
                    </a:cubicBezTo>
                    <a:cubicBezTo>
                      <a:pt x="5" y="9"/>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1"/>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2"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Freeform 431">
                <a:extLst>
                  <a:ext uri="{FF2B5EF4-FFF2-40B4-BE49-F238E27FC236}">
                    <a16:creationId xmlns:a16="http://schemas.microsoft.com/office/drawing/2014/main" id="{8696F1CA-E8FC-4C7D-9D66-0D707989DB90}"/>
                  </a:ext>
                </a:extLst>
              </p:cNvPr>
              <p:cNvSpPr>
                <a:spLocks/>
              </p:cNvSpPr>
              <p:nvPr/>
            </p:nvSpPr>
            <p:spPr bwMode="auto">
              <a:xfrm>
                <a:off x="4048343" y="4466412"/>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7" name="Freeform 432">
                <a:extLst>
                  <a:ext uri="{FF2B5EF4-FFF2-40B4-BE49-F238E27FC236}">
                    <a16:creationId xmlns:a16="http://schemas.microsoft.com/office/drawing/2014/main" id="{6A0D8C52-F3EE-40CF-B553-066AEBF9D0D7}"/>
                  </a:ext>
                </a:extLst>
              </p:cNvPr>
              <p:cNvSpPr>
                <a:spLocks/>
              </p:cNvSpPr>
              <p:nvPr/>
            </p:nvSpPr>
            <p:spPr bwMode="auto">
              <a:xfrm>
                <a:off x="4048343" y="4460101"/>
                <a:ext cx="3156" cy="3156"/>
              </a:xfrm>
              <a:custGeom>
                <a:avLst/>
                <a:gdLst>
                  <a:gd name="T0" fmla="*/ 1 w 1"/>
                  <a:gd name="T1" fmla="*/ 1 h 1"/>
                  <a:gd name="T2" fmla="*/ 1 w 1"/>
                  <a:gd name="T3" fmla="*/ 1 h 1"/>
                  <a:gd name="T4" fmla="*/ 1 w 1"/>
                  <a:gd name="T5" fmla="*/ 1 h 1"/>
                  <a:gd name="T6" fmla="*/ 0 w 1"/>
                  <a:gd name="T7" fmla="*/ 1 h 1"/>
                  <a:gd name="T8" fmla="*/ 0 w 1"/>
                  <a:gd name="T9" fmla="*/ 1 h 1"/>
                  <a:gd name="T10" fmla="*/ 1 w 1"/>
                  <a:gd name="T11" fmla="*/ 1 h 1"/>
                  <a:gd name="T12" fmla="*/ 1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1"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433">
                <a:extLst>
                  <a:ext uri="{FF2B5EF4-FFF2-40B4-BE49-F238E27FC236}">
                    <a16:creationId xmlns:a16="http://schemas.microsoft.com/office/drawing/2014/main" id="{41C5602C-4148-4B69-A8A7-1BA25475BA5F}"/>
                  </a:ext>
                </a:extLst>
              </p:cNvPr>
              <p:cNvSpPr>
                <a:spLocks/>
              </p:cNvSpPr>
              <p:nvPr/>
            </p:nvSpPr>
            <p:spPr bwMode="auto">
              <a:xfrm>
                <a:off x="4045187" y="4463257"/>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Freeform 434">
                <a:extLst>
                  <a:ext uri="{FF2B5EF4-FFF2-40B4-BE49-F238E27FC236}">
                    <a16:creationId xmlns:a16="http://schemas.microsoft.com/office/drawing/2014/main" id="{31942B5F-0151-4D61-BFBC-8D123C67EF16}"/>
                  </a:ext>
                </a:extLst>
              </p:cNvPr>
              <p:cNvSpPr>
                <a:spLocks/>
              </p:cNvSpPr>
              <p:nvPr/>
            </p:nvSpPr>
            <p:spPr bwMode="auto">
              <a:xfrm>
                <a:off x="4045187" y="4460101"/>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0" name="Freeform 435">
                <a:extLst>
                  <a:ext uri="{FF2B5EF4-FFF2-40B4-BE49-F238E27FC236}">
                    <a16:creationId xmlns:a16="http://schemas.microsoft.com/office/drawing/2014/main" id="{8459A2E0-5700-4C36-BCF4-DBBBEF1241E7}"/>
                  </a:ext>
                </a:extLst>
              </p:cNvPr>
              <p:cNvSpPr>
                <a:spLocks/>
              </p:cNvSpPr>
              <p:nvPr/>
            </p:nvSpPr>
            <p:spPr bwMode="auto">
              <a:xfrm>
                <a:off x="4057810" y="4444323"/>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Freeform 436">
                <a:extLst>
                  <a:ext uri="{FF2B5EF4-FFF2-40B4-BE49-F238E27FC236}">
                    <a16:creationId xmlns:a16="http://schemas.microsoft.com/office/drawing/2014/main" id="{6DB3B84F-0D3F-4AAD-AF79-67DF7C6508D0}"/>
                  </a:ext>
                </a:extLst>
              </p:cNvPr>
              <p:cNvSpPr>
                <a:spLocks/>
              </p:cNvSpPr>
              <p:nvPr/>
            </p:nvSpPr>
            <p:spPr bwMode="auto">
              <a:xfrm>
                <a:off x="4076744" y="4472724"/>
                <a:ext cx="18934" cy="41024"/>
              </a:xfrm>
              <a:custGeom>
                <a:avLst/>
                <a:gdLst>
                  <a:gd name="T0" fmla="*/ 4 w 6"/>
                  <a:gd name="T1" fmla="*/ 12 h 13"/>
                  <a:gd name="T2" fmla="*/ 4 w 6"/>
                  <a:gd name="T3" fmla="*/ 10 h 13"/>
                  <a:gd name="T4" fmla="*/ 5 w 6"/>
                  <a:gd name="T5" fmla="*/ 10 h 13"/>
                  <a:gd name="T6" fmla="*/ 5 w 6"/>
                  <a:gd name="T7" fmla="*/ 10 h 13"/>
                  <a:gd name="T8" fmla="*/ 5 w 6"/>
                  <a:gd name="T9" fmla="*/ 9 h 13"/>
                  <a:gd name="T10" fmla="*/ 5 w 6"/>
                  <a:gd name="T11" fmla="*/ 9 h 13"/>
                  <a:gd name="T12" fmla="*/ 6 w 6"/>
                  <a:gd name="T13" fmla="*/ 9 h 13"/>
                  <a:gd name="T14" fmla="*/ 6 w 6"/>
                  <a:gd name="T15" fmla="*/ 9 h 13"/>
                  <a:gd name="T16" fmla="*/ 5 w 6"/>
                  <a:gd name="T17" fmla="*/ 8 h 13"/>
                  <a:gd name="T18" fmla="*/ 4 w 6"/>
                  <a:gd name="T19" fmla="*/ 7 h 13"/>
                  <a:gd name="T20" fmla="*/ 4 w 6"/>
                  <a:gd name="T21" fmla="*/ 6 h 13"/>
                  <a:gd name="T22" fmla="*/ 4 w 6"/>
                  <a:gd name="T23" fmla="*/ 4 h 13"/>
                  <a:gd name="T24" fmla="*/ 3 w 6"/>
                  <a:gd name="T25" fmla="*/ 3 h 13"/>
                  <a:gd name="T26" fmla="*/ 3 w 6"/>
                  <a:gd name="T27" fmla="*/ 1 h 13"/>
                  <a:gd name="T28" fmla="*/ 2 w 6"/>
                  <a:gd name="T29" fmla="*/ 1 h 13"/>
                  <a:gd name="T30" fmla="*/ 2 w 6"/>
                  <a:gd name="T31" fmla="*/ 1 h 13"/>
                  <a:gd name="T32" fmla="*/ 1 w 6"/>
                  <a:gd name="T33" fmla="*/ 0 h 13"/>
                  <a:gd name="T34" fmla="*/ 0 w 6"/>
                  <a:gd name="T35" fmla="*/ 0 h 13"/>
                  <a:gd name="T36" fmla="*/ 1 w 6"/>
                  <a:gd name="T37" fmla="*/ 2 h 13"/>
                  <a:gd name="T38" fmla="*/ 1 w 6"/>
                  <a:gd name="T39" fmla="*/ 3 h 13"/>
                  <a:gd name="T40" fmla="*/ 0 w 6"/>
                  <a:gd name="T41" fmla="*/ 4 h 13"/>
                  <a:gd name="T42" fmla="*/ 0 w 6"/>
                  <a:gd name="T43" fmla="*/ 7 h 13"/>
                  <a:gd name="T44" fmla="*/ 1 w 6"/>
                  <a:gd name="T45" fmla="*/ 8 h 13"/>
                  <a:gd name="T46" fmla="*/ 2 w 6"/>
                  <a:gd name="T47" fmla="*/ 8 h 13"/>
                  <a:gd name="T48" fmla="*/ 3 w 6"/>
                  <a:gd name="T49" fmla="*/ 9 h 13"/>
                  <a:gd name="T50" fmla="*/ 4 w 6"/>
                  <a:gd name="T51" fmla="*/ 11 h 13"/>
                  <a:gd name="T52" fmla="*/ 4 w 6"/>
                  <a:gd name="T53" fmla="*/ 13 h 13"/>
                  <a:gd name="T54" fmla="*/ 4 w 6"/>
                  <a:gd name="T55" fmla="*/ 13 h 13"/>
                  <a:gd name="T56" fmla="*/ 4 w 6"/>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4" y="12"/>
                    </a:moveTo>
                    <a:cubicBezTo>
                      <a:pt x="4" y="12"/>
                      <a:pt x="4" y="10"/>
                      <a:pt x="4" y="10"/>
                    </a:cubicBezTo>
                    <a:cubicBezTo>
                      <a:pt x="5" y="10"/>
                      <a:pt x="5" y="10"/>
                      <a:pt x="5" y="10"/>
                    </a:cubicBezTo>
                    <a:cubicBezTo>
                      <a:pt x="5" y="10"/>
                      <a:pt x="6" y="10"/>
                      <a:pt x="5" y="10"/>
                    </a:cubicBezTo>
                    <a:cubicBezTo>
                      <a:pt x="5" y="10"/>
                      <a:pt x="5" y="9"/>
                      <a:pt x="5" y="9"/>
                    </a:cubicBezTo>
                    <a:cubicBezTo>
                      <a:pt x="5" y="9"/>
                      <a:pt x="5" y="9"/>
                      <a:pt x="5" y="9"/>
                    </a:cubicBezTo>
                    <a:cubicBezTo>
                      <a:pt x="5" y="9"/>
                      <a:pt x="6" y="9"/>
                      <a:pt x="6" y="9"/>
                    </a:cubicBezTo>
                    <a:cubicBezTo>
                      <a:pt x="6" y="9"/>
                      <a:pt x="6" y="9"/>
                      <a:pt x="6" y="9"/>
                    </a:cubicBezTo>
                    <a:cubicBezTo>
                      <a:pt x="6" y="9"/>
                      <a:pt x="5" y="8"/>
                      <a:pt x="5" y="8"/>
                    </a:cubicBezTo>
                    <a:cubicBezTo>
                      <a:pt x="5" y="8"/>
                      <a:pt x="5" y="7"/>
                      <a:pt x="4" y="7"/>
                    </a:cubicBezTo>
                    <a:cubicBezTo>
                      <a:pt x="4" y="7"/>
                      <a:pt x="4" y="6"/>
                      <a:pt x="4" y="6"/>
                    </a:cubicBezTo>
                    <a:cubicBezTo>
                      <a:pt x="4" y="5"/>
                      <a:pt x="4" y="4"/>
                      <a:pt x="4" y="4"/>
                    </a:cubicBezTo>
                    <a:cubicBezTo>
                      <a:pt x="4" y="3"/>
                      <a:pt x="3" y="3"/>
                      <a:pt x="3" y="3"/>
                    </a:cubicBezTo>
                    <a:cubicBezTo>
                      <a:pt x="3" y="2"/>
                      <a:pt x="3" y="2"/>
                      <a:pt x="3" y="1"/>
                    </a:cubicBezTo>
                    <a:cubicBezTo>
                      <a:pt x="3" y="1"/>
                      <a:pt x="3" y="1"/>
                      <a:pt x="2" y="1"/>
                    </a:cubicBezTo>
                    <a:cubicBezTo>
                      <a:pt x="2" y="1"/>
                      <a:pt x="2" y="1"/>
                      <a:pt x="2" y="1"/>
                    </a:cubicBezTo>
                    <a:cubicBezTo>
                      <a:pt x="1" y="1"/>
                      <a:pt x="1" y="0"/>
                      <a:pt x="1" y="0"/>
                    </a:cubicBezTo>
                    <a:cubicBezTo>
                      <a:pt x="1" y="0"/>
                      <a:pt x="0" y="0"/>
                      <a:pt x="0" y="0"/>
                    </a:cubicBezTo>
                    <a:cubicBezTo>
                      <a:pt x="1" y="1"/>
                      <a:pt x="1" y="1"/>
                      <a:pt x="1" y="2"/>
                    </a:cubicBezTo>
                    <a:cubicBezTo>
                      <a:pt x="1" y="2"/>
                      <a:pt x="1" y="2"/>
                      <a:pt x="1" y="3"/>
                    </a:cubicBezTo>
                    <a:cubicBezTo>
                      <a:pt x="1" y="3"/>
                      <a:pt x="1" y="4"/>
                      <a:pt x="0" y="4"/>
                    </a:cubicBezTo>
                    <a:cubicBezTo>
                      <a:pt x="0" y="5"/>
                      <a:pt x="0" y="6"/>
                      <a:pt x="0" y="7"/>
                    </a:cubicBezTo>
                    <a:cubicBezTo>
                      <a:pt x="0" y="7"/>
                      <a:pt x="1" y="8"/>
                      <a:pt x="1" y="8"/>
                    </a:cubicBezTo>
                    <a:cubicBezTo>
                      <a:pt x="1" y="8"/>
                      <a:pt x="2" y="8"/>
                      <a:pt x="2" y="8"/>
                    </a:cubicBezTo>
                    <a:cubicBezTo>
                      <a:pt x="3" y="8"/>
                      <a:pt x="3" y="9"/>
                      <a:pt x="3" y="9"/>
                    </a:cubicBezTo>
                    <a:cubicBezTo>
                      <a:pt x="3" y="10"/>
                      <a:pt x="4" y="10"/>
                      <a:pt x="4" y="11"/>
                    </a:cubicBezTo>
                    <a:cubicBezTo>
                      <a:pt x="4" y="11"/>
                      <a:pt x="4" y="12"/>
                      <a:pt x="4" y="13"/>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2" name="Freeform 437">
                <a:extLst>
                  <a:ext uri="{FF2B5EF4-FFF2-40B4-BE49-F238E27FC236}">
                    <a16:creationId xmlns:a16="http://schemas.microsoft.com/office/drawing/2014/main" id="{3798F88D-2B1E-482E-AEB2-39641AAA70BB}"/>
                  </a:ext>
                </a:extLst>
              </p:cNvPr>
              <p:cNvSpPr>
                <a:spLocks/>
              </p:cNvSpPr>
              <p:nvPr/>
            </p:nvSpPr>
            <p:spPr bwMode="auto">
              <a:xfrm>
                <a:off x="4073588" y="4497969"/>
                <a:ext cx="9467" cy="3156"/>
              </a:xfrm>
              <a:custGeom>
                <a:avLst/>
                <a:gdLst>
                  <a:gd name="T0" fmla="*/ 3 w 3"/>
                  <a:gd name="T1" fmla="*/ 0 h 1"/>
                  <a:gd name="T2" fmla="*/ 2 w 3"/>
                  <a:gd name="T3" fmla="*/ 0 h 1"/>
                  <a:gd name="T4" fmla="*/ 2 w 3"/>
                  <a:gd name="T5" fmla="*/ 0 h 1"/>
                  <a:gd name="T6" fmla="*/ 0 w 3"/>
                  <a:gd name="T7" fmla="*/ 0 h 1"/>
                  <a:gd name="T8" fmla="*/ 0 w 3"/>
                  <a:gd name="T9" fmla="*/ 0 h 1"/>
                  <a:gd name="T10" fmla="*/ 2 w 3"/>
                  <a:gd name="T11" fmla="*/ 0 h 1"/>
                  <a:gd name="T12" fmla="*/ 2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cubicBezTo>
                      <a:pt x="3" y="0"/>
                      <a:pt x="3" y="0"/>
                      <a:pt x="2" y="0"/>
                    </a:cubicBezTo>
                    <a:cubicBezTo>
                      <a:pt x="2" y="1"/>
                      <a:pt x="2" y="0"/>
                      <a:pt x="2" y="0"/>
                    </a:cubicBezTo>
                    <a:cubicBezTo>
                      <a:pt x="1" y="0"/>
                      <a:pt x="0" y="0"/>
                      <a:pt x="0" y="0"/>
                    </a:cubicBezTo>
                    <a:cubicBezTo>
                      <a:pt x="0" y="0"/>
                      <a:pt x="0" y="0"/>
                      <a:pt x="0" y="0"/>
                    </a:cubicBezTo>
                    <a:cubicBezTo>
                      <a:pt x="2" y="0"/>
                      <a:pt x="2" y="0"/>
                      <a:pt x="2" y="0"/>
                    </a:cubicBezTo>
                    <a:cubicBezTo>
                      <a:pt x="2" y="0"/>
                      <a:pt x="2" y="0"/>
                      <a:pt x="2" y="0"/>
                    </a:cubicBezTo>
                    <a:lnTo>
                      <a:pt x="3"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3" name="Freeform 438">
                <a:extLst>
                  <a:ext uri="{FF2B5EF4-FFF2-40B4-BE49-F238E27FC236}">
                    <a16:creationId xmlns:a16="http://schemas.microsoft.com/office/drawing/2014/main" id="{A42309A9-4526-4624-95ED-6D9AC81B237D}"/>
                  </a:ext>
                </a:extLst>
              </p:cNvPr>
              <p:cNvSpPr>
                <a:spLocks/>
              </p:cNvSpPr>
              <p:nvPr/>
            </p:nvSpPr>
            <p:spPr bwMode="auto">
              <a:xfrm>
                <a:off x="4073588" y="4494814"/>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4" name="Freeform 439">
                <a:extLst>
                  <a:ext uri="{FF2B5EF4-FFF2-40B4-BE49-F238E27FC236}">
                    <a16:creationId xmlns:a16="http://schemas.microsoft.com/office/drawing/2014/main" id="{7D97482F-EDCC-4532-AED8-C1F938A4A9EA}"/>
                  </a:ext>
                </a:extLst>
              </p:cNvPr>
              <p:cNvSpPr>
                <a:spLocks/>
              </p:cNvSpPr>
              <p:nvPr/>
            </p:nvSpPr>
            <p:spPr bwMode="auto">
              <a:xfrm>
                <a:off x="4070432" y="4494814"/>
                <a:ext cx="6311" cy="6311"/>
              </a:xfrm>
              <a:custGeom>
                <a:avLst/>
                <a:gdLst>
                  <a:gd name="T0" fmla="*/ 2 w 4"/>
                  <a:gd name="T1" fmla="*/ 2 h 4"/>
                  <a:gd name="T2" fmla="*/ 2 w 4"/>
                  <a:gd name="T3" fmla="*/ 2 h 4"/>
                  <a:gd name="T4" fmla="*/ 0 w 4"/>
                  <a:gd name="T5" fmla="*/ 0 h 4"/>
                  <a:gd name="T6" fmla="*/ 2 w 4"/>
                  <a:gd name="T7" fmla="*/ 2 h 4"/>
                  <a:gd name="T8" fmla="*/ 0 w 4"/>
                  <a:gd name="T9" fmla="*/ 0 h 4"/>
                  <a:gd name="T10" fmla="*/ 2 w 4"/>
                  <a:gd name="T11" fmla="*/ 2 h 4"/>
                  <a:gd name="T12" fmla="*/ 0 w 4"/>
                  <a:gd name="T13" fmla="*/ 0 h 4"/>
                  <a:gd name="T14" fmla="*/ 2 w 4"/>
                  <a:gd name="T15" fmla="*/ 2 h 4"/>
                  <a:gd name="T16" fmla="*/ 2 w 4"/>
                  <a:gd name="T17" fmla="*/ 2 h 4"/>
                  <a:gd name="T18" fmla="*/ 2 w 4"/>
                  <a:gd name="T19" fmla="*/ 2 h 4"/>
                  <a:gd name="T20" fmla="*/ 4 w 4"/>
                  <a:gd name="T21" fmla="*/ 4 h 4"/>
                  <a:gd name="T22" fmla="*/ 2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2"/>
                    </a:moveTo>
                    <a:lnTo>
                      <a:pt x="2" y="2"/>
                    </a:lnTo>
                    <a:lnTo>
                      <a:pt x="0" y="0"/>
                    </a:lnTo>
                    <a:lnTo>
                      <a:pt x="2" y="2"/>
                    </a:lnTo>
                    <a:lnTo>
                      <a:pt x="0" y="0"/>
                    </a:lnTo>
                    <a:lnTo>
                      <a:pt x="2" y="2"/>
                    </a:lnTo>
                    <a:lnTo>
                      <a:pt x="0" y="0"/>
                    </a:lnTo>
                    <a:lnTo>
                      <a:pt x="2" y="2"/>
                    </a:lnTo>
                    <a:lnTo>
                      <a:pt x="2" y="2"/>
                    </a:lnTo>
                    <a:lnTo>
                      <a:pt x="2" y="2"/>
                    </a:lnTo>
                    <a:lnTo>
                      <a:pt x="4"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5" name="Freeform 440">
                <a:extLst>
                  <a:ext uri="{FF2B5EF4-FFF2-40B4-BE49-F238E27FC236}">
                    <a16:creationId xmlns:a16="http://schemas.microsoft.com/office/drawing/2014/main" id="{3804F19B-4003-4E04-8207-00D646706FD6}"/>
                  </a:ext>
                </a:extLst>
              </p:cNvPr>
              <p:cNvSpPr>
                <a:spLocks/>
              </p:cNvSpPr>
              <p:nvPr/>
            </p:nvSpPr>
            <p:spPr bwMode="auto">
              <a:xfrm>
                <a:off x="4070432" y="4491658"/>
                <a:ext cx="6311" cy="3156"/>
              </a:xfrm>
              <a:custGeom>
                <a:avLst/>
                <a:gdLst>
                  <a:gd name="T0" fmla="*/ 2 w 4"/>
                  <a:gd name="T1" fmla="*/ 2 h 2"/>
                  <a:gd name="T2" fmla="*/ 2 w 4"/>
                  <a:gd name="T3" fmla="*/ 0 h 2"/>
                  <a:gd name="T4" fmla="*/ 0 w 4"/>
                  <a:gd name="T5" fmla="*/ 0 h 2"/>
                  <a:gd name="T6" fmla="*/ 2 w 4"/>
                  <a:gd name="T7" fmla="*/ 0 h 2"/>
                  <a:gd name="T8" fmla="*/ 0 w 4"/>
                  <a:gd name="T9" fmla="*/ 0 h 2"/>
                  <a:gd name="T10" fmla="*/ 2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2" y="0"/>
                    </a:lnTo>
                    <a:lnTo>
                      <a:pt x="0" y="0"/>
                    </a:lnTo>
                    <a:lnTo>
                      <a:pt x="2"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6" name="Freeform 441">
                <a:extLst>
                  <a:ext uri="{FF2B5EF4-FFF2-40B4-BE49-F238E27FC236}">
                    <a16:creationId xmlns:a16="http://schemas.microsoft.com/office/drawing/2014/main" id="{AE4F49D3-A07C-4F72-A44B-5882CE043843}"/>
                  </a:ext>
                </a:extLst>
              </p:cNvPr>
              <p:cNvSpPr>
                <a:spLocks/>
              </p:cNvSpPr>
              <p:nvPr/>
            </p:nvSpPr>
            <p:spPr bwMode="auto">
              <a:xfrm>
                <a:off x="4083055" y="4475879"/>
                <a:ext cx="3156" cy="3156"/>
              </a:xfrm>
              <a:custGeom>
                <a:avLst/>
                <a:gdLst>
                  <a:gd name="T0" fmla="*/ 1 w 1"/>
                  <a:gd name="T1" fmla="*/ 1 h 1"/>
                  <a:gd name="T2" fmla="*/ 0 w 1"/>
                  <a:gd name="T3" fmla="*/ 1 h 1"/>
                  <a:gd name="T4" fmla="*/ 0 w 1"/>
                  <a:gd name="T5" fmla="*/ 0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0" y="1"/>
                      <a:pt x="0" y="1"/>
                      <a:pt x="0" y="1"/>
                    </a:cubicBezTo>
                    <a:cubicBezTo>
                      <a:pt x="0" y="1"/>
                      <a:pt x="0" y="1"/>
                      <a:pt x="0" y="0"/>
                    </a:cubicBezTo>
                    <a:cubicBezTo>
                      <a:pt x="0" y="0"/>
                      <a:pt x="1" y="0"/>
                      <a:pt x="1" y="1"/>
                    </a:cubicBezTo>
                    <a:cubicBezTo>
                      <a:pt x="1" y="1"/>
                      <a:pt x="1"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7" name="Freeform 442">
                <a:extLst>
                  <a:ext uri="{FF2B5EF4-FFF2-40B4-BE49-F238E27FC236}">
                    <a16:creationId xmlns:a16="http://schemas.microsoft.com/office/drawing/2014/main" id="{4CC01022-93C8-4972-9633-4F1AD89247EF}"/>
                  </a:ext>
                </a:extLst>
              </p:cNvPr>
              <p:cNvSpPr>
                <a:spLocks/>
              </p:cNvSpPr>
              <p:nvPr/>
            </p:nvSpPr>
            <p:spPr bwMode="auto">
              <a:xfrm>
                <a:off x="4035720" y="4479035"/>
                <a:ext cx="15778" cy="41024"/>
              </a:xfrm>
              <a:custGeom>
                <a:avLst/>
                <a:gdLst>
                  <a:gd name="T0" fmla="*/ 4 w 5"/>
                  <a:gd name="T1" fmla="*/ 12 h 13"/>
                  <a:gd name="T2" fmla="*/ 4 w 5"/>
                  <a:gd name="T3" fmla="*/ 9 h 13"/>
                  <a:gd name="T4" fmla="*/ 5 w 5"/>
                  <a:gd name="T5" fmla="*/ 10 h 13"/>
                  <a:gd name="T6" fmla="*/ 5 w 5"/>
                  <a:gd name="T7" fmla="*/ 10 h 13"/>
                  <a:gd name="T8" fmla="*/ 4 w 5"/>
                  <a:gd name="T9" fmla="*/ 9 h 13"/>
                  <a:gd name="T10" fmla="*/ 5 w 5"/>
                  <a:gd name="T11" fmla="*/ 8 h 13"/>
                  <a:gd name="T12" fmla="*/ 5 w 5"/>
                  <a:gd name="T13" fmla="*/ 9 h 13"/>
                  <a:gd name="T14" fmla="*/ 5 w 5"/>
                  <a:gd name="T15" fmla="*/ 9 h 13"/>
                  <a:gd name="T16" fmla="*/ 4 w 5"/>
                  <a:gd name="T17" fmla="*/ 8 h 13"/>
                  <a:gd name="T18" fmla="*/ 4 w 5"/>
                  <a:gd name="T19" fmla="*/ 7 h 13"/>
                  <a:gd name="T20" fmla="*/ 4 w 5"/>
                  <a:gd name="T21" fmla="*/ 5 h 13"/>
                  <a:gd name="T22" fmla="*/ 3 w 5"/>
                  <a:gd name="T23" fmla="*/ 4 h 13"/>
                  <a:gd name="T24" fmla="*/ 3 w 5"/>
                  <a:gd name="T25" fmla="*/ 2 h 13"/>
                  <a:gd name="T26" fmla="*/ 3 w 5"/>
                  <a:gd name="T27" fmla="*/ 1 h 13"/>
                  <a:gd name="T28" fmla="*/ 2 w 5"/>
                  <a:gd name="T29" fmla="*/ 1 h 13"/>
                  <a:gd name="T30" fmla="*/ 1 w 5"/>
                  <a:gd name="T31" fmla="*/ 1 h 13"/>
                  <a:gd name="T32" fmla="*/ 0 w 5"/>
                  <a:gd name="T33" fmla="*/ 0 h 13"/>
                  <a:gd name="T34" fmla="*/ 0 w 5"/>
                  <a:gd name="T35" fmla="*/ 0 h 13"/>
                  <a:gd name="T36" fmla="*/ 1 w 5"/>
                  <a:gd name="T37" fmla="*/ 1 h 13"/>
                  <a:gd name="T38" fmla="*/ 1 w 5"/>
                  <a:gd name="T39" fmla="*/ 3 h 13"/>
                  <a:gd name="T40" fmla="*/ 0 w 5"/>
                  <a:gd name="T41" fmla="*/ 4 h 13"/>
                  <a:gd name="T42" fmla="*/ 0 w 5"/>
                  <a:gd name="T43" fmla="*/ 6 h 13"/>
                  <a:gd name="T44" fmla="*/ 1 w 5"/>
                  <a:gd name="T45" fmla="*/ 8 h 13"/>
                  <a:gd name="T46" fmla="*/ 2 w 5"/>
                  <a:gd name="T47" fmla="*/ 8 h 13"/>
                  <a:gd name="T48" fmla="*/ 3 w 5"/>
                  <a:gd name="T49" fmla="*/ 9 h 13"/>
                  <a:gd name="T50" fmla="*/ 3 w 5"/>
                  <a:gd name="T51" fmla="*/ 11 h 13"/>
                  <a:gd name="T52" fmla="*/ 4 w 5"/>
                  <a:gd name="T53" fmla="*/ 12 h 13"/>
                  <a:gd name="T54" fmla="*/ 4 w 5"/>
                  <a:gd name="T55" fmla="*/ 13 h 13"/>
                  <a:gd name="T56" fmla="*/ 4 w 5"/>
                  <a:gd name="T5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13">
                    <a:moveTo>
                      <a:pt x="4" y="12"/>
                    </a:moveTo>
                    <a:cubicBezTo>
                      <a:pt x="4" y="12"/>
                      <a:pt x="4" y="10"/>
                      <a:pt x="4" y="9"/>
                    </a:cubicBezTo>
                    <a:cubicBezTo>
                      <a:pt x="4" y="10"/>
                      <a:pt x="5" y="10"/>
                      <a:pt x="5" y="10"/>
                    </a:cubicBezTo>
                    <a:cubicBezTo>
                      <a:pt x="5" y="10"/>
                      <a:pt x="5" y="10"/>
                      <a:pt x="5" y="10"/>
                    </a:cubicBezTo>
                    <a:cubicBezTo>
                      <a:pt x="5" y="10"/>
                      <a:pt x="4" y="9"/>
                      <a:pt x="4" y="9"/>
                    </a:cubicBezTo>
                    <a:cubicBezTo>
                      <a:pt x="4" y="8"/>
                      <a:pt x="5" y="8"/>
                      <a:pt x="5" y="8"/>
                    </a:cubicBezTo>
                    <a:cubicBezTo>
                      <a:pt x="5" y="8"/>
                      <a:pt x="5" y="9"/>
                      <a:pt x="5" y="9"/>
                    </a:cubicBezTo>
                    <a:cubicBezTo>
                      <a:pt x="5" y="9"/>
                      <a:pt x="5" y="9"/>
                      <a:pt x="5" y="9"/>
                    </a:cubicBezTo>
                    <a:cubicBezTo>
                      <a:pt x="5" y="9"/>
                      <a:pt x="5" y="8"/>
                      <a:pt x="4" y="8"/>
                    </a:cubicBezTo>
                    <a:cubicBezTo>
                      <a:pt x="4" y="7"/>
                      <a:pt x="4" y="7"/>
                      <a:pt x="4" y="7"/>
                    </a:cubicBezTo>
                    <a:cubicBezTo>
                      <a:pt x="4" y="6"/>
                      <a:pt x="4" y="6"/>
                      <a:pt x="4" y="5"/>
                    </a:cubicBezTo>
                    <a:cubicBezTo>
                      <a:pt x="3" y="5"/>
                      <a:pt x="3" y="4"/>
                      <a:pt x="3" y="4"/>
                    </a:cubicBezTo>
                    <a:cubicBezTo>
                      <a:pt x="3" y="3"/>
                      <a:pt x="3" y="3"/>
                      <a:pt x="3" y="2"/>
                    </a:cubicBezTo>
                    <a:cubicBezTo>
                      <a:pt x="3" y="2"/>
                      <a:pt x="3" y="1"/>
                      <a:pt x="3" y="1"/>
                    </a:cubicBezTo>
                    <a:cubicBezTo>
                      <a:pt x="2" y="1"/>
                      <a:pt x="2" y="1"/>
                      <a:pt x="2" y="1"/>
                    </a:cubicBezTo>
                    <a:cubicBezTo>
                      <a:pt x="2" y="1"/>
                      <a:pt x="1" y="1"/>
                      <a:pt x="1" y="1"/>
                    </a:cubicBezTo>
                    <a:cubicBezTo>
                      <a:pt x="1" y="1"/>
                      <a:pt x="0" y="0"/>
                      <a:pt x="0" y="0"/>
                    </a:cubicBezTo>
                    <a:cubicBezTo>
                      <a:pt x="0" y="0"/>
                      <a:pt x="0" y="0"/>
                      <a:pt x="0" y="0"/>
                    </a:cubicBezTo>
                    <a:cubicBezTo>
                      <a:pt x="0" y="0"/>
                      <a:pt x="1" y="1"/>
                      <a:pt x="1" y="1"/>
                    </a:cubicBezTo>
                    <a:cubicBezTo>
                      <a:pt x="1" y="2"/>
                      <a:pt x="1" y="2"/>
                      <a:pt x="1" y="3"/>
                    </a:cubicBezTo>
                    <a:cubicBezTo>
                      <a:pt x="0" y="3"/>
                      <a:pt x="0" y="4"/>
                      <a:pt x="0" y="4"/>
                    </a:cubicBezTo>
                    <a:cubicBezTo>
                      <a:pt x="0" y="5"/>
                      <a:pt x="0" y="6"/>
                      <a:pt x="0" y="6"/>
                    </a:cubicBezTo>
                    <a:cubicBezTo>
                      <a:pt x="0" y="7"/>
                      <a:pt x="1" y="8"/>
                      <a:pt x="1" y="8"/>
                    </a:cubicBezTo>
                    <a:cubicBezTo>
                      <a:pt x="1" y="8"/>
                      <a:pt x="1" y="8"/>
                      <a:pt x="2" y="8"/>
                    </a:cubicBezTo>
                    <a:cubicBezTo>
                      <a:pt x="2" y="8"/>
                      <a:pt x="3" y="9"/>
                      <a:pt x="3" y="9"/>
                    </a:cubicBezTo>
                    <a:cubicBezTo>
                      <a:pt x="3" y="10"/>
                      <a:pt x="3" y="10"/>
                      <a:pt x="3" y="11"/>
                    </a:cubicBezTo>
                    <a:cubicBezTo>
                      <a:pt x="3" y="11"/>
                      <a:pt x="4" y="12"/>
                      <a:pt x="4" y="12"/>
                    </a:cubicBezTo>
                    <a:cubicBezTo>
                      <a:pt x="4" y="13"/>
                      <a:pt x="4" y="13"/>
                      <a:pt x="4" y="13"/>
                    </a:cubicBezTo>
                    <a:cubicBezTo>
                      <a:pt x="4" y="13"/>
                      <a:pt x="4" y="12"/>
                      <a:pt x="4"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8" name="Freeform 443">
                <a:extLst>
                  <a:ext uri="{FF2B5EF4-FFF2-40B4-BE49-F238E27FC236}">
                    <a16:creationId xmlns:a16="http://schemas.microsoft.com/office/drawing/2014/main" id="{8DC11877-F221-4EE6-B590-F802414B3C7E}"/>
                  </a:ext>
                </a:extLst>
              </p:cNvPr>
              <p:cNvSpPr>
                <a:spLocks/>
              </p:cNvSpPr>
              <p:nvPr/>
            </p:nvSpPr>
            <p:spPr bwMode="auto">
              <a:xfrm>
                <a:off x="4032564" y="4504281"/>
                <a:ext cx="6311" cy="0"/>
              </a:xfrm>
              <a:custGeom>
                <a:avLst/>
                <a:gdLst>
                  <a:gd name="T0" fmla="*/ 2 w 2"/>
                  <a:gd name="T1" fmla="*/ 2 w 2"/>
                  <a:gd name="T2" fmla="*/ 1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2" y="0"/>
                      <a:pt x="2" y="0"/>
                      <a:pt x="2" y="0"/>
                    </a:cubicBezTo>
                    <a:cubicBezTo>
                      <a:pt x="2" y="0"/>
                      <a:pt x="2" y="0"/>
                      <a:pt x="1" y="0"/>
                    </a:cubicBezTo>
                    <a:cubicBezTo>
                      <a:pt x="1" y="0"/>
                      <a:pt x="0" y="0"/>
                      <a:pt x="0" y="0"/>
                    </a:cubicBezTo>
                    <a:cubicBezTo>
                      <a:pt x="0" y="0"/>
                      <a:pt x="0" y="0"/>
                      <a:pt x="0" y="0"/>
                    </a:cubicBezTo>
                    <a:cubicBezTo>
                      <a:pt x="2" y="0"/>
                      <a:pt x="2" y="0"/>
                      <a:pt x="2" y="0"/>
                    </a:cubicBezTo>
                    <a:cubicBezTo>
                      <a:pt x="2" y="0"/>
                      <a:pt x="2" y="0"/>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9" name="Freeform 444">
                <a:extLst>
                  <a:ext uri="{FF2B5EF4-FFF2-40B4-BE49-F238E27FC236}">
                    <a16:creationId xmlns:a16="http://schemas.microsoft.com/office/drawing/2014/main" id="{799FE569-7BDB-43EC-ACDB-726B4CAB425B}"/>
                  </a:ext>
                </a:extLst>
              </p:cNvPr>
              <p:cNvSpPr>
                <a:spLocks/>
              </p:cNvSpPr>
              <p:nvPr/>
            </p:nvSpPr>
            <p:spPr bwMode="auto">
              <a:xfrm>
                <a:off x="4032564" y="4497969"/>
                <a:ext cx="6311" cy="3156"/>
              </a:xfrm>
              <a:custGeom>
                <a:avLst/>
                <a:gdLst>
                  <a:gd name="T0" fmla="*/ 2 w 2"/>
                  <a:gd name="T1" fmla="*/ 1 h 1"/>
                  <a:gd name="T2" fmla="*/ 1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1" y="1"/>
                      <a:pt x="1" y="1"/>
                    </a:cubicBezTo>
                    <a:cubicBezTo>
                      <a:pt x="1" y="1"/>
                      <a:pt x="1" y="1"/>
                      <a:pt x="1" y="1"/>
                    </a:cubicBezTo>
                    <a:cubicBezTo>
                      <a:pt x="0" y="1"/>
                      <a:pt x="0" y="1"/>
                      <a:pt x="0" y="1"/>
                    </a:cubicBezTo>
                    <a:cubicBezTo>
                      <a:pt x="0" y="1"/>
                      <a:pt x="0" y="1"/>
                      <a:pt x="0" y="1"/>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0" name="Freeform 445">
                <a:extLst>
                  <a:ext uri="{FF2B5EF4-FFF2-40B4-BE49-F238E27FC236}">
                    <a16:creationId xmlns:a16="http://schemas.microsoft.com/office/drawing/2014/main" id="{5DDBB4EF-B315-4284-BBD4-E0088FCE9C51}"/>
                  </a:ext>
                </a:extLst>
              </p:cNvPr>
              <p:cNvSpPr>
                <a:spLocks/>
              </p:cNvSpPr>
              <p:nvPr/>
            </p:nvSpPr>
            <p:spPr bwMode="auto">
              <a:xfrm>
                <a:off x="4029408" y="4501125"/>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1" name="Freeform 446">
                <a:extLst>
                  <a:ext uri="{FF2B5EF4-FFF2-40B4-BE49-F238E27FC236}">
                    <a16:creationId xmlns:a16="http://schemas.microsoft.com/office/drawing/2014/main" id="{0B10E2E1-E43A-4D4F-A1BE-E5A4B4DA4517}"/>
                  </a:ext>
                </a:extLst>
              </p:cNvPr>
              <p:cNvSpPr>
                <a:spLocks/>
              </p:cNvSpPr>
              <p:nvPr/>
            </p:nvSpPr>
            <p:spPr bwMode="auto">
              <a:xfrm>
                <a:off x="4029408" y="4497969"/>
                <a:ext cx="6311" cy="3156"/>
              </a:xfrm>
              <a:custGeom>
                <a:avLst/>
                <a:gdLst>
                  <a:gd name="T0" fmla="*/ 2 w 4"/>
                  <a:gd name="T1" fmla="*/ 2 h 2"/>
                  <a:gd name="T2" fmla="*/ 2 w 4"/>
                  <a:gd name="T3" fmla="*/ 0 h 2"/>
                  <a:gd name="T4" fmla="*/ 0 w 4"/>
                  <a:gd name="T5" fmla="*/ 0 h 2"/>
                  <a:gd name="T6" fmla="*/ 0 w 4"/>
                  <a:gd name="T7" fmla="*/ 0 h 2"/>
                  <a:gd name="T8" fmla="*/ 0 w 4"/>
                  <a:gd name="T9" fmla="*/ 0 h 2"/>
                  <a:gd name="T10" fmla="*/ 0 w 4"/>
                  <a:gd name="T11" fmla="*/ 0 h 2"/>
                  <a:gd name="T12" fmla="*/ 0 w 4"/>
                  <a:gd name="T13" fmla="*/ 0 h 2"/>
                  <a:gd name="T14" fmla="*/ 2 w 4"/>
                  <a:gd name="T15" fmla="*/ 2 h 2"/>
                  <a:gd name="T16" fmla="*/ 2 w 4"/>
                  <a:gd name="T17" fmla="*/ 2 h 2"/>
                  <a:gd name="T18" fmla="*/ 2 w 4"/>
                  <a:gd name="T19" fmla="*/ 2 h 2"/>
                  <a:gd name="T20" fmla="*/ 4 w 4"/>
                  <a:gd name="T21" fmla="*/ 2 h 2"/>
                  <a:gd name="T22" fmla="*/ 2 w 4"/>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2"/>
                    </a:moveTo>
                    <a:lnTo>
                      <a:pt x="2" y="0"/>
                    </a:lnTo>
                    <a:lnTo>
                      <a:pt x="0" y="0"/>
                    </a:lnTo>
                    <a:lnTo>
                      <a:pt x="0" y="0"/>
                    </a:lnTo>
                    <a:lnTo>
                      <a:pt x="0" y="0"/>
                    </a:lnTo>
                    <a:lnTo>
                      <a:pt x="0" y="0"/>
                    </a:lnTo>
                    <a:lnTo>
                      <a:pt x="0" y="0"/>
                    </a:lnTo>
                    <a:lnTo>
                      <a:pt x="2" y="2"/>
                    </a:lnTo>
                    <a:lnTo>
                      <a:pt x="2" y="2"/>
                    </a:lnTo>
                    <a:lnTo>
                      <a:pt x="2" y="2"/>
                    </a:lnTo>
                    <a:lnTo>
                      <a:pt x="4" y="2"/>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2" name="Freeform 447">
                <a:extLst>
                  <a:ext uri="{FF2B5EF4-FFF2-40B4-BE49-F238E27FC236}">
                    <a16:creationId xmlns:a16="http://schemas.microsoft.com/office/drawing/2014/main" id="{8E78429D-3167-4E1A-A22F-5BA74E9257E9}"/>
                  </a:ext>
                </a:extLst>
              </p:cNvPr>
              <p:cNvSpPr>
                <a:spLocks/>
              </p:cNvSpPr>
              <p:nvPr/>
            </p:nvSpPr>
            <p:spPr bwMode="auto">
              <a:xfrm>
                <a:off x="4042031" y="4482191"/>
                <a:ext cx="0" cy="3156"/>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3" name="Freeform 448">
                <a:extLst>
                  <a:ext uri="{FF2B5EF4-FFF2-40B4-BE49-F238E27FC236}">
                    <a16:creationId xmlns:a16="http://schemas.microsoft.com/office/drawing/2014/main" id="{2B252F7F-7CD8-4C64-963C-61F981F50F24}"/>
                  </a:ext>
                </a:extLst>
              </p:cNvPr>
              <p:cNvSpPr>
                <a:spLocks/>
              </p:cNvSpPr>
              <p:nvPr/>
            </p:nvSpPr>
            <p:spPr bwMode="auto">
              <a:xfrm>
                <a:off x="3961562" y="4316518"/>
                <a:ext cx="151473" cy="162519"/>
              </a:xfrm>
              <a:custGeom>
                <a:avLst/>
                <a:gdLst>
                  <a:gd name="T0" fmla="*/ 2 w 49"/>
                  <a:gd name="T1" fmla="*/ 31 h 52"/>
                  <a:gd name="T2" fmla="*/ 2 w 49"/>
                  <a:gd name="T3" fmla="*/ 52 h 52"/>
                  <a:gd name="T4" fmla="*/ 33 w 49"/>
                  <a:gd name="T5" fmla="*/ 26 h 52"/>
                  <a:gd name="T6" fmla="*/ 41 w 49"/>
                  <a:gd name="T7" fmla="*/ 29 h 52"/>
                  <a:gd name="T8" fmla="*/ 49 w 49"/>
                  <a:gd name="T9" fmla="*/ 22 h 52"/>
                  <a:gd name="T10" fmla="*/ 42 w 49"/>
                  <a:gd name="T11" fmla="*/ 13 h 52"/>
                  <a:gd name="T12" fmla="*/ 38 w 49"/>
                  <a:gd name="T13" fmla="*/ 12 h 52"/>
                  <a:gd name="T14" fmla="*/ 37 w 49"/>
                  <a:gd name="T15" fmla="*/ 7 h 52"/>
                  <a:gd name="T16" fmla="*/ 31 w 49"/>
                  <a:gd name="T17" fmla="*/ 0 h 52"/>
                  <a:gd name="T18" fmla="*/ 22 w 49"/>
                  <a:gd name="T19" fmla="*/ 7 h 52"/>
                  <a:gd name="T20" fmla="*/ 23 w 49"/>
                  <a:gd name="T21" fmla="*/ 13 h 52"/>
                  <a:gd name="T22" fmla="*/ 2 w 49"/>
                  <a:gd name="T23"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2">
                    <a:moveTo>
                      <a:pt x="2" y="31"/>
                    </a:moveTo>
                    <a:cubicBezTo>
                      <a:pt x="0" y="38"/>
                      <a:pt x="1" y="47"/>
                      <a:pt x="2" y="52"/>
                    </a:cubicBezTo>
                    <a:cubicBezTo>
                      <a:pt x="33" y="26"/>
                      <a:pt x="33" y="26"/>
                      <a:pt x="33" y="26"/>
                    </a:cubicBezTo>
                    <a:cubicBezTo>
                      <a:pt x="41" y="29"/>
                      <a:pt x="41" y="29"/>
                      <a:pt x="41" y="29"/>
                    </a:cubicBezTo>
                    <a:cubicBezTo>
                      <a:pt x="49" y="22"/>
                      <a:pt x="49" y="22"/>
                      <a:pt x="49" y="22"/>
                    </a:cubicBezTo>
                    <a:cubicBezTo>
                      <a:pt x="42" y="13"/>
                      <a:pt x="42" y="13"/>
                      <a:pt x="42" y="13"/>
                    </a:cubicBezTo>
                    <a:cubicBezTo>
                      <a:pt x="38" y="12"/>
                      <a:pt x="38" y="12"/>
                      <a:pt x="38" y="12"/>
                    </a:cubicBezTo>
                    <a:cubicBezTo>
                      <a:pt x="37" y="7"/>
                      <a:pt x="37" y="7"/>
                      <a:pt x="37" y="7"/>
                    </a:cubicBezTo>
                    <a:cubicBezTo>
                      <a:pt x="31" y="0"/>
                      <a:pt x="31" y="0"/>
                      <a:pt x="31" y="0"/>
                    </a:cubicBezTo>
                    <a:cubicBezTo>
                      <a:pt x="22" y="7"/>
                      <a:pt x="22" y="7"/>
                      <a:pt x="22" y="7"/>
                    </a:cubicBezTo>
                    <a:cubicBezTo>
                      <a:pt x="23" y="13"/>
                      <a:pt x="23" y="13"/>
                      <a:pt x="23" y="13"/>
                    </a:cubicBezTo>
                    <a:lnTo>
                      <a:pt x="2" y="3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4" name="Freeform 449">
                <a:extLst>
                  <a:ext uri="{FF2B5EF4-FFF2-40B4-BE49-F238E27FC236}">
                    <a16:creationId xmlns:a16="http://schemas.microsoft.com/office/drawing/2014/main" id="{ADC9263E-19E2-4FD7-87A0-932D17D2E9EA}"/>
                  </a:ext>
                </a:extLst>
              </p:cNvPr>
              <p:cNvSpPr>
                <a:spLocks/>
              </p:cNvSpPr>
              <p:nvPr/>
            </p:nvSpPr>
            <p:spPr bwMode="auto">
              <a:xfrm>
                <a:off x="3961562" y="4316518"/>
                <a:ext cx="151473" cy="159363"/>
              </a:xfrm>
              <a:custGeom>
                <a:avLst/>
                <a:gdLst>
                  <a:gd name="T0" fmla="*/ 1 w 49"/>
                  <a:gd name="T1" fmla="*/ 33 h 51"/>
                  <a:gd name="T2" fmla="*/ 1 w 49"/>
                  <a:gd name="T3" fmla="*/ 51 h 51"/>
                  <a:gd name="T4" fmla="*/ 33 w 49"/>
                  <a:gd name="T5" fmla="*/ 24 h 51"/>
                  <a:gd name="T6" fmla="*/ 42 w 49"/>
                  <a:gd name="T7" fmla="*/ 27 h 51"/>
                  <a:gd name="T8" fmla="*/ 49 w 49"/>
                  <a:gd name="T9" fmla="*/ 22 h 51"/>
                  <a:gd name="T10" fmla="*/ 44 w 49"/>
                  <a:gd name="T11" fmla="*/ 16 h 51"/>
                  <a:gd name="T12" fmla="*/ 37 w 49"/>
                  <a:gd name="T13" fmla="*/ 13 h 51"/>
                  <a:gd name="T14" fmla="*/ 35 w 49"/>
                  <a:gd name="T15" fmla="*/ 4 h 51"/>
                  <a:gd name="T16" fmla="*/ 31 w 49"/>
                  <a:gd name="T17" fmla="*/ 0 h 51"/>
                  <a:gd name="T18" fmla="*/ 24 w 49"/>
                  <a:gd name="T19" fmla="*/ 6 h 51"/>
                  <a:gd name="T20" fmla="*/ 25 w 49"/>
                  <a:gd name="T21" fmla="*/ 14 h 51"/>
                  <a:gd name="T22" fmla="*/ 1 w 49"/>
                  <a:gd name="T23" fmla="*/ 3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51">
                    <a:moveTo>
                      <a:pt x="1" y="33"/>
                    </a:moveTo>
                    <a:cubicBezTo>
                      <a:pt x="0" y="39"/>
                      <a:pt x="1" y="46"/>
                      <a:pt x="1" y="51"/>
                    </a:cubicBezTo>
                    <a:cubicBezTo>
                      <a:pt x="33" y="24"/>
                      <a:pt x="33" y="24"/>
                      <a:pt x="33" y="24"/>
                    </a:cubicBezTo>
                    <a:cubicBezTo>
                      <a:pt x="42" y="27"/>
                      <a:pt x="42" y="27"/>
                      <a:pt x="42" y="27"/>
                    </a:cubicBezTo>
                    <a:cubicBezTo>
                      <a:pt x="49" y="22"/>
                      <a:pt x="49" y="22"/>
                      <a:pt x="49" y="22"/>
                    </a:cubicBezTo>
                    <a:cubicBezTo>
                      <a:pt x="44" y="16"/>
                      <a:pt x="44" y="16"/>
                      <a:pt x="44" y="16"/>
                    </a:cubicBezTo>
                    <a:cubicBezTo>
                      <a:pt x="37" y="13"/>
                      <a:pt x="37" y="13"/>
                      <a:pt x="37" y="13"/>
                    </a:cubicBezTo>
                    <a:cubicBezTo>
                      <a:pt x="35" y="4"/>
                      <a:pt x="35" y="4"/>
                      <a:pt x="35" y="4"/>
                    </a:cubicBezTo>
                    <a:cubicBezTo>
                      <a:pt x="31" y="0"/>
                      <a:pt x="31" y="0"/>
                      <a:pt x="31" y="0"/>
                    </a:cubicBezTo>
                    <a:cubicBezTo>
                      <a:pt x="24" y="6"/>
                      <a:pt x="24" y="6"/>
                      <a:pt x="24" y="6"/>
                    </a:cubicBezTo>
                    <a:cubicBezTo>
                      <a:pt x="25" y="14"/>
                      <a:pt x="25" y="14"/>
                      <a:pt x="25" y="14"/>
                    </a:cubicBez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5" name="Freeform 450">
                <a:extLst>
                  <a:ext uri="{FF2B5EF4-FFF2-40B4-BE49-F238E27FC236}">
                    <a16:creationId xmlns:a16="http://schemas.microsoft.com/office/drawing/2014/main" id="{BC47EFB6-275E-477B-9BC0-77B41CC8505A}"/>
                  </a:ext>
                </a:extLst>
              </p:cNvPr>
              <p:cNvSpPr>
                <a:spLocks/>
              </p:cNvSpPr>
              <p:nvPr/>
            </p:nvSpPr>
            <p:spPr bwMode="auto">
              <a:xfrm>
                <a:off x="4035720" y="4367009"/>
                <a:ext cx="25246" cy="25246"/>
              </a:xfrm>
              <a:custGeom>
                <a:avLst/>
                <a:gdLst>
                  <a:gd name="T0" fmla="*/ 16 w 16"/>
                  <a:gd name="T1" fmla="*/ 12 h 16"/>
                  <a:gd name="T2" fmla="*/ 14 w 16"/>
                  <a:gd name="T3" fmla="*/ 12 h 16"/>
                  <a:gd name="T4" fmla="*/ 14 w 16"/>
                  <a:gd name="T5" fmla="*/ 4 h 16"/>
                  <a:gd name="T6" fmla="*/ 16 w 16"/>
                  <a:gd name="T7" fmla="*/ 4 h 16"/>
                  <a:gd name="T8" fmla="*/ 14 w 16"/>
                  <a:gd name="T9" fmla="*/ 4 h 16"/>
                  <a:gd name="T10" fmla="*/ 14 w 16"/>
                  <a:gd name="T11" fmla="*/ 4 h 16"/>
                  <a:gd name="T12" fmla="*/ 14 w 16"/>
                  <a:gd name="T13" fmla="*/ 2 h 16"/>
                  <a:gd name="T14" fmla="*/ 12 w 16"/>
                  <a:gd name="T15" fmla="*/ 2 h 16"/>
                  <a:gd name="T16" fmla="*/ 12 w 16"/>
                  <a:gd name="T17" fmla="*/ 0 h 16"/>
                  <a:gd name="T18" fmla="*/ 12 w 16"/>
                  <a:gd name="T19" fmla="*/ 2 h 16"/>
                  <a:gd name="T20" fmla="*/ 6 w 16"/>
                  <a:gd name="T21" fmla="*/ 2 h 16"/>
                  <a:gd name="T22" fmla="*/ 6 w 16"/>
                  <a:gd name="T23" fmla="*/ 0 h 16"/>
                  <a:gd name="T24" fmla="*/ 6 w 16"/>
                  <a:gd name="T25" fmla="*/ 2 h 16"/>
                  <a:gd name="T26" fmla="*/ 4 w 16"/>
                  <a:gd name="T27" fmla="*/ 2 h 16"/>
                  <a:gd name="T28" fmla="*/ 4 w 16"/>
                  <a:gd name="T29" fmla="*/ 2 h 16"/>
                  <a:gd name="T30" fmla="*/ 4 w 16"/>
                  <a:gd name="T31" fmla="*/ 4 h 16"/>
                  <a:gd name="T32" fmla="*/ 2 w 16"/>
                  <a:gd name="T33" fmla="*/ 4 h 16"/>
                  <a:gd name="T34" fmla="*/ 4 w 16"/>
                  <a:gd name="T35" fmla="*/ 4 h 16"/>
                  <a:gd name="T36" fmla="*/ 2 w 16"/>
                  <a:gd name="T37" fmla="*/ 10 h 16"/>
                  <a:gd name="T38" fmla="*/ 0 w 16"/>
                  <a:gd name="T39" fmla="*/ 10 h 16"/>
                  <a:gd name="T40" fmla="*/ 2 w 16"/>
                  <a:gd name="T41" fmla="*/ 10 h 16"/>
                  <a:gd name="T42" fmla="*/ 2 w 16"/>
                  <a:gd name="T43" fmla="*/ 12 h 16"/>
                  <a:gd name="T44" fmla="*/ 2 w 16"/>
                  <a:gd name="T45" fmla="*/ 12 h 16"/>
                  <a:gd name="T46" fmla="*/ 4 w 16"/>
                  <a:gd name="T47" fmla="*/ 12 h 16"/>
                  <a:gd name="T48" fmla="*/ 4 w 16"/>
                  <a:gd name="T49" fmla="*/ 14 h 16"/>
                  <a:gd name="T50" fmla="*/ 4 w 16"/>
                  <a:gd name="T51" fmla="*/ 14 h 16"/>
                  <a:gd name="T52" fmla="*/ 12 w 16"/>
                  <a:gd name="T53" fmla="*/ 14 h 16"/>
                  <a:gd name="T54" fmla="*/ 12 w 16"/>
                  <a:gd name="T55" fmla="*/ 14 h 16"/>
                  <a:gd name="T56" fmla="*/ 12 w 16"/>
                  <a:gd name="T57" fmla="*/ 12 h 16"/>
                  <a:gd name="T58" fmla="*/ 12 w 16"/>
                  <a:gd name="T59" fmla="*/ 14 h 16"/>
                  <a:gd name="T60" fmla="*/ 14 w 16"/>
                  <a:gd name="T61" fmla="*/ 12 h 16"/>
                  <a:gd name="T62" fmla="*/ 14 w 16"/>
                  <a:gd name="T6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12"/>
                    </a:moveTo>
                    <a:lnTo>
                      <a:pt x="16" y="12"/>
                    </a:lnTo>
                    <a:lnTo>
                      <a:pt x="14" y="12"/>
                    </a:lnTo>
                    <a:lnTo>
                      <a:pt x="14" y="12"/>
                    </a:lnTo>
                    <a:lnTo>
                      <a:pt x="10" y="8"/>
                    </a:lnTo>
                    <a:lnTo>
                      <a:pt x="14" y="4"/>
                    </a:lnTo>
                    <a:lnTo>
                      <a:pt x="16" y="6"/>
                    </a:lnTo>
                    <a:lnTo>
                      <a:pt x="16" y="4"/>
                    </a:lnTo>
                    <a:lnTo>
                      <a:pt x="14" y="4"/>
                    </a:lnTo>
                    <a:lnTo>
                      <a:pt x="14" y="4"/>
                    </a:lnTo>
                    <a:lnTo>
                      <a:pt x="14" y="4"/>
                    </a:lnTo>
                    <a:lnTo>
                      <a:pt x="14" y="4"/>
                    </a:lnTo>
                    <a:lnTo>
                      <a:pt x="14" y="4"/>
                    </a:lnTo>
                    <a:lnTo>
                      <a:pt x="14" y="2"/>
                    </a:lnTo>
                    <a:lnTo>
                      <a:pt x="14" y="4"/>
                    </a:lnTo>
                    <a:lnTo>
                      <a:pt x="12" y="2"/>
                    </a:lnTo>
                    <a:lnTo>
                      <a:pt x="14" y="2"/>
                    </a:lnTo>
                    <a:lnTo>
                      <a:pt x="12" y="0"/>
                    </a:lnTo>
                    <a:lnTo>
                      <a:pt x="12" y="2"/>
                    </a:lnTo>
                    <a:lnTo>
                      <a:pt x="12" y="2"/>
                    </a:lnTo>
                    <a:lnTo>
                      <a:pt x="8" y="6"/>
                    </a:lnTo>
                    <a:lnTo>
                      <a:pt x="6" y="2"/>
                    </a:lnTo>
                    <a:lnTo>
                      <a:pt x="6" y="2"/>
                    </a:lnTo>
                    <a:lnTo>
                      <a:pt x="6" y="0"/>
                    </a:lnTo>
                    <a:lnTo>
                      <a:pt x="6" y="2"/>
                    </a:lnTo>
                    <a:lnTo>
                      <a:pt x="6" y="2"/>
                    </a:lnTo>
                    <a:lnTo>
                      <a:pt x="4" y="4"/>
                    </a:lnTo>
                    <a:lnTo>
                      <a:pt x="4" y="2"/>
                    </a:lnTo>
                    <a:lnTo>
                      <a:pt x="4" y="2"/>
                    </a:lnTo>
                    <a:lnTo>
                      <a:pt x="4" y="2"/>
                    </a:lnTo>
                    <a:lnTo>
                      <a:pt x="4" y="2"/>
                    </a:lnTo>
                    <a:lnTo>
                      <a:pt x="4" y="4"/>
                    </a:lnTo>
                    <a:lnTo>
                      <a:pt x="4" y="4"/>
                    </a:lnTo>
                    <a:lnTo>
                      <a:pt x="2" y="4"/>
                    </a:lnTo>
                    <a:lnTo>
                      <a:pt x="2" y="4"/>
                    </a:lnTo>
                    <a:lnTo>
                      <a:pt x="4" y="4"/>
                    </a:lnTo>
                    <a:lnTo>
                      <a:pt x="6" y="8"/>
                    </a:lnTo>
                    <a:lnTo>
                      <a:pt x="2" y="10"/>
                    </a:lnTo>
                    <a:lnTo>
                      <a:pt x="2" y="10"/>
                    </a:lnTo>
                    <a:lnTo>
                      <a:pt x="0" y="10"/>
                    </a:lnTo>
                    <a:lnTo>
                      <a:pt x="2" y="12"/>
                    </a:lnTo>
                    <a:lnTo>
                      <a:pt x="2" y="10"/>
                    </a:lnTo>
                    <a:lnTo>
                      <a:pt x="4" y="12"/>
                    </a:lnTo>
                    <a:lnTo>
                      <a:pt x="2" y="12"/>
                    </a:lnTo>
                    <a:lnTo>
                      <a:pt x="2" y="12"/>
                    </a:lnTo>
                    <a:lnTo>
                      <a:pt x="2" y="12"/>
                    </a:lnTo>
                    <a:lnTo>
                      <a:pt x="4" y="12"/>
                    </a:lnTo>
                    <a:lnTo>
                      <a:pt x="4" y="12"/>
                    </a:lnTo>
                    <a:lnTo>
                      <a:pt x="4" y="14"/>
                    </a:lnTo>
                    <a:lnTo>
                      <a:pt x="4" y="14"/>
                    </a:lnTo>
                    <a:lnTo>
                      <a:pt x="4" y="14"/>
                    </a:lnTo>
                    <a:lnTo>
                      <a:pt x="4" y="14"/>
                    </a:lnTo>
                    <a:lnTo>
                      <a:pt x="8" y="10"/>
                    </a:lnTo>
                    <a:lnTo>
                      <a:pt x="12" y="14"/>
                    </a:lnTo>
                    <a:lnTo>
                      <a:pt x="10" y="16"/>
                    </a:lnTo>
                    <a:lnTo>
                      <a:pt x="12" y="14"/>
                    </a:lnTo>
                    <a:lnTo>
                      <a:pt x="12" y="14"/>
                    </a:lnTo>
                    <a:lnTo>
                      <a:pt x="12" y="12"/>
                    </a:lnTo>
                    <a:lnTo>
                      <a:pt x="12" y="14"/>
                    </a:lnTo>
                    <a:lnTo>
                      <a:pt x="12" y="14"/>
                    </a:lnTo>
                    <a:lnTo>
                      <a:pt x="12" y="12"/>
                    </a:lnTo>
                    <a:lnTo>
                      <a:pt x="14" y="12"/>
                    </a:lnTo>
                    <a:lnTo>
                      <a:pt x="12" y="12"/>
                    </a:lnTo>
                    <a:lnTo>
                      <a:pt x="14" y="12"/>
                    </a:lnTo>
                    <a:lnTo>
                      <a:pt x="1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6" name="Freeform 451">
                <a:extLst>
                  <a:ext uri="{FF2B5EF4-FFF2-40B4-BE49-F238E27FC236}">
                    <a16:creationId xmlns:a16="http://schemas.microsoft.com/office/drawing/2014/main" id="{146E00CF-BEDE-4C6E-891F-A2C18469A6EA}"/>
                  </a:ext>
                </a:extLst>
              </p:cNvPr>
              <p:cNvSpPr>
                <a:spLocks/>
              </p:cNvSpPr>
              <p:nvPr/>
            </p:nvSpPr>
            <p:spPr bwMode="auto">
              <a:xfrm>
                <a:off x="3996274" y="4401721"/>
                <a:ext cx="23668" cy="23668"/>
              </a:xfrm>
              <a:custGeom>
                <a:avLst/>
                <a:gdLst>
                  <a:gd name="T0" fmla="*/ 13 w 15"/>
                  <a:gd name="T1" fmla="*/ 12 h 15"/>
                  <a:gd name="T2" fmla="*/ 11 w 15"/>
                  <a:gd name="T3" fmla="*/ 12 h 15"/>
                  <a:gd name="T4" fmla="*/ 13 w 15"/>
                  <a:gd name="T5" fmla="*/ 6 h 15"/>
                  <a:gd name="T6" fmla="*/ 13 w 15"/>
                  <a:gd name="T7" fmla="*/ 4 h 15"/>
                  <a:gd name="T8" fmla="*/ 11 w 15"/>
                  <a:gd name="T9" fmla="*/ 4 h 15"/>
                  <a:gd name="T10" fmla="*/ 13 w 15"/>
                  <a:gd name="T11" fmla="*/ 4 h 15"/>
                  <a:gd name="T12" fmla="*/ 11 w 15"/>
                  <a:gd name="T13" fmla="*/ 2 h 15"/>
                  <a:gd name="T14" fmla="*/ 11 w 15"/>
                  <a:gd name="T15" fmla="*/ 2 h 15"/>
                  <a:gd name="T16" fmla="*/ 11 w 15"/>
                  <a:gd name="T17" fmla="*/ 2 h 15"/>
                  <a:gd name="T18" fmla="*/ 11 w 15"/>
                  <a:gd name="T19" fmla="*/ 2 h 15"/>
                  <a:gd name="T20" fmla="*/ 3 w 15"/>
                  <a:gd name="T21" fmla="*/ 2 h 15"/>
                  <a:gd name="T22" fmla="*/ 5 w 15"/>
                  <a:gd name="T23" fmla="*/ 0 h 15"/>
                  <a:gd name="T24" fmla="*/ 3 w 15"/>
                  <a:gd name="T25" fmla="*/ 2 h 15"/>
                  <a:gd name="T26" fmla="*/ 3 w 15"/>
                  <a:gd name="T27" fmla="*/ 2 h 15"/>
                  <a:gd name="T28" fmla="*/ 3 w 15"/>
                  <a:gd name="T29" fmla="*/ 2 h 15"/>
                  <a:gd name="T30" fmla="*/ 3 w 15"/>
                  <a:gd name="T31" fmla="*/ 4 h 15"/>
                  <a:gd name="T32" fmla="*/ 1 w 15"/>
                  <a:gd name="T33" fmla="*/ 4 h 15"/>
                  <a:gd name="T34" fmla="*/ 1 w 15"/>
                  <a:gd name="T35" fmla="*/ 4 h 15"/>
                  <a:gd name="T36" fmla="*/ 1 w 15"/>
                  <a:gd name="T37" fmla="*/ 10 h 15"/>
                  <a:gd name="T38" fmla="*/ 0 w 15"/>
                  <a:gd name="T39" fmla="*/ 10 h 15"/>
                  <a:gd name="T40" fmla="*/ 1 w 15"/>
                  <a:gd name="T41" fmla="*/ 12 h 15"/>
                  <a:gd name="T42" fmla="*/ 1 w 15"/>
                  <a:gd name="T43" fmla="*/ 12 h 15"/>
                  <a:gd name="T44" fmla="*/ 1 w 15"/>
                  <a:gd name="T45" fmla="*/ 12 h 15"/>
                  <a:gd name="T46" fmla="*/ 1 w 15"/>
                  <a:gd name="T47" fmla="*/ 12 h 15"/>
                  <a:gd name="T48" fmla="*/ 1 w 15"/>
                  <a:gd name="T49" fmla="*/ 13 h 15"/>
                  <a:gd name="T50" fmla="*/ 3 w 15"/>
                  <a:gd name="T51" fmla="*/ 13 h 15"/>
                  <a:gd name="T52" fmla="*/ 9 w 15"/>
                  <a:gd name="T53" fmla="*/ 13 h 15"/>
                  <a:gd name="T54" fmla="*/ 9 w 15"/>
                  <a:gd name="T55" fmla="*/ 13 h 15"/>
                  <a:gd name="T56" fmla="*/ 11 w 15"/>
                  <a:gd name="T57" fmla="*/ 12 h 15"/>
                  <a:gd name="T58" fmla="*/ 11 w 15"/>
                  <a:gd name="T59" fmla="*/ 13 h 15"/>
                  <a:gd name="T60" fmla="*/ 11 w 15"/>
                  <a:gd name="T61" fmla="*/ 12 h 15"/>
                  <a:gd name="T62" fmla="*/ 11 w 15"/>
                  <a:gd name="T6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5">
                    <a:moveTo>
                      <a:pt x="13" y="12"/>
                    </a:moveTo>
                    <a:lnTo>
                      <a:pt x="13" y="12"/>
                    </a:lnTo>
                    <a:lnTo>
                      <a:pt x="11" y="12"/>
                    </a:lnTo>
                    <a:lnTo>
                      <a:pt x="11" y="12"/>
                    </a:lnTo>
                    <a:lnTo>
                      <a:pt x="9" y="8"/>
                    </a:lnTo>
                    <a:lnTo>
                      <a:pt x="13" y="6"/>
                    </a:lnTo>
                    <a:lnTo>
                      <a:pt x="15" y="6"/>
                    </a:lnTo>
                    <a:lnTo>
                      <a:pt x="13" y="4"/>
                    </a:lnTo>
                    <a:lnTo>
                      <a:pt x="13" y="6"/>
                    </a:lnTo>
                    <a:lnTo>
                      <a:pt x="11" y="4"/>
                    </a:lnTo>
                    <a:lnTo>
                      <a:pt x="13" y="4"/>
                    </a:lnTo>
                    <a:lnTo>
                      <a:pt x="13" y="4"/>
                    </a:lnTo>
                    <a:lnTo>
                      <a:pt x="13" y="4"/>
                    </a:lnTo>
                    <a:lnTo>
                      <a:pt x="11" y="2"/>
                    </a:lnTo>
                    <a:lnTo>
                      <a:pt x="11" y="4"/>
                    </a:lnTo>
                    <a:lnTo>
                      <a:pt x="11" y="2"/>
                    </a:lnTo>
                    <a:lnTo>
                      <a:pt x="11" y="2"/>
                    </a:lnTo>
                    <a:lnTo>
                      <a:pt x="11" y="2"/>
                    </a:lnTo>
                    <a:lnTo>
                      <a:pt x="11" y="2"/>
                    </a:lnTo>
                    <a:lnTo>
                      <a:pt x="11" y="2"/>
                    </a:lnTo>
                    <a:lnTo>
                      <a:pt x="7" y="6"/>
                    </a:lnTo>
                    <a:lnTo>
                      <a:pt x="3" y="2"/>
                    </a:lnTo>
                    <a:lnTo>
                      <a:pt x="3" y="2"/>
                    </a:lnTo>
                    <a:lnTo>
                      <a:pt x="5" y="0"/>
                    </a:lnTo>
                    <a:lnTo>
                      <a:pt x="3" y="2"/>
                    </a:lnTo>
                    <a:lnTo>
                      <a:pt x="3" y="2"/>
                    </a:lnTo>
                    <a:lnTo>
                      <a:pt x="3" y="4"/>
                    </a:lnTo>
                    <a:lnTo>
                      <a:pt x="3" y="2"/>
                    </a:lnTo>
                    <a:lnTo>
                      <a:pt x="3" y="2"/>
                    </a:lnTo>
                    <a:lnTo>
                      <a:pt x="3" y="2"/>
                    </a:lnTo>
                    <a:lnTo>
                      <a:pt x="1" y="4"/>
                    </a:lnTo>
                    <a:lnTo>
                      <a:pt x="3" y="4"/>
                    </a:lnTo>
                    <a:lnTo>
                      <a:pt x="1" y="4"/>
                    </a:lnTo>
                    <a:lnTo>
                      <a:pt x="1" y="4"/>
                    </a:lnTo>
                    <a:lnTo>
                      <a:pt x="0" y="4"/>
                    </a:lnTo>
                    <a:lnTo>
                      <a:pt x="1" y="4"/>
                    </a:lnTo>
                    <a:lnTo>
                      <a:pt x="5" y="8"/>
                    </a:lnTo>
                    <a:lnTo>
                      <a:pt x="1" y="10"/>
                    </a:lnTo>
                    <a:lnTo>
                      <a:pt x="1" y="10"/>
                    </a:lnTo>
                    <a:lnTo>
                      <a:pt x="0" y="10"/>
                    </a:lnTo>
                    <a:lnTo>
                      <a:pt x="0" y="12"/>
                    </a:lnTo>
                    <a:lnTo>
                      <a:pt x="1" y="12"/>
                    </a:lnTo>
                    <a:lnTo>
                      <a:pt x="1" y="12"/>
                    </a:lnTo>
                    <a:lnTo>
                      <a:pt x="1" y="12"/>
                    </a:lnTo>
                    <a:lnTo>
                      <a:pt x="1" y="12"/>
                    </a:lnTo>
                    <a:lnTo>
                      <a:pt x="1" y="12"/>
                    </a:lnTo>
                    <a:lnTo>
                      <a:pt x="1" y="13"/>
                    </a:lnTo>
                    <a:lnTo>
                      <a:pt x="1" y="12"/>
                    </a:lnTo>
                    <a:lnTo>
                      <a:pt x="3" y="13"/>
                    </a:lnTo>
                    <a:lnTo>
                      <a:pt x="1" y="13"/>
                    </a:lnTo>
                    <a:lnTo>
                      <a:pt x="3" y="15"/>
                    </a:lnTo>
                    <a:lnTo>
                      <a:pt x="3" y="13"/>
                    </a:lnTo>
                    <a:lnTo>
                      <a:pt x="7" y="10"/>
                    </a:lnTo>
                    <a:lnTo>
                      <a:pt x="9" y="13"/>
                    </a:lnTo>
                    <a:lnTo>
                      <a:pt x="9" y="15"/>
                    </a:lnTo>
                    <a:lnTo>
                      <a:pt x="9" y="13"/>
                    </a:lnTo>
                    <a:lnTo>
                      <a:pt x="9" y="13"/>
                    </a:lnTo>
                    <a:lnTo>
                      <a:pt x="11" y="12"/>
                    </a:lnTo>
                    <a:lnTo>
                      <a:pt x="11" y="13"/>
                    </a:lnTo>
                    <a:lnTo>
                      <a:pt x="11" y="13"/>
                    </a:lnTo>
                    <a:lnTo>
                      <a:pt x="11" y="13"/>
                    </a:lnTo>
                    <a:lnTo>
                      <a:pt x="11" y="12"/>
                    </a:lnTo>
                    <a:lnTo>
                      <a:pt x="11" y="12"/>
                    </a:lnTo>
                    <a:lnTo>
                      <a:pt x="11" y="12"/>
                    </a:lnTo>
                    <a:lnTo>
                      <a:pt x="13"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7" name="Freeform 452">
                <a:extLst>
                  <a:ext uri="{FF2B5EF4-FFF2-40B4-BE49-F238E27FC236}">
                    <a16:creationId xmlns:a16="http://schemas.microsoft.com/office/drawing/2014/main" id="{75628868-9C4D-4BAB-B154-87A1FF7C24F8}"/>
                  </a:ext>
                </a:extLst>
              </p:cNvPr>
              <p:cNvSpPr>
                <a:spLocks/>
              </p:cNvSpPr>
              <p:nvPr/>
            </p:nvSpPr>
            <p:spPr bwMode="auto">
              <a:xfrm>
                <a:off x="4079899" y="4373320"/>
                <a:ext cx="22090" cy="22090"/>
              </a:xfrm>
              <a:custGeom>
                <a:avLst/>
                <a:gdLst>
                  <a:gd name="T0" fmla="*/ 14 w 14"/>
                  <a:gd name="T1" fmla="*/ 10 h 14"/>
                  <a:gd name="T2" fmla="*/ 12 w 14"/>
                  <a:gd name="T3" fmla="*/ 10 h 14"/>
                  <a:gd name="T4" fmla="*/ 12 w 14"/>
                  <a:gd name="T5" fmla="*/ 4 h 14"/>
                  <a:gd name="T6" fmla="*/ 14 w 14"/>
                  <a:gd name="T7" fmla="*/ 4 h 14"/>
                  <a:gd name="T8" fmla="*/ 12 w 14"/>
                  <a:gd name="T9" fmla="*/ 2 h 14"/>
                  <a:gd name="T10" fmla="*/ 12 w 14"/>
                  <a:gd name="T11" fmla="*/ 2 h 14"/>
                  <a:gd name="T12" fmla="*/ 12 w 14"/>
                  <a:gd name="T13" fmla="*/ 2 h 14"/>
                  <a:gd name="T14" fmla="*/ 12 w 14"/>
                  <a:gd name="T15" fmla="*/ 2 h 14"/>
                  <a:gd name="T16" fmla="*/ 12 w 14"/>
                  <a:gd name="T17" fmla="*/ 0 h 14"/>
                  <a:gd name="T18" fmla="*/ 10 w 14"/>
                  <a:gd name="T19" fmla="*/ 2 h 14"/>
                  <a:gd name="T20" fmla="*/ 4 w 14"/>
                  <a:gd name="T21" fmla="*/ 2 h 14"/>
                  <a:gd name="T22" fmla="*/ 4 w 14"/>
                  <a:gd name="T23" fmla="*/ 0 h 14"/>
                  <a:gd name="T24" fmla="*/ 4 w 14"/>
                  <a:gd name="T25" fmla="*/ 2 h 14"/>
                  <a:gd name="T26" fmla="*/ 4 w 14"/>
                  <a:gd name="T27" fmla="*/ 2 h 14"/>
                  <a:gd name="T28" fmla="*/ 2 w 14"/>
                  <a:gd name="T29" fmla="*/ 2 h 14"/>
                  <a:gd name="T30" fmla="*/ 4 w 14"/>
                  <a:gd name="T31" fmla="*/ 2 h 14"/>
                  <a:gd name="T32" fmla="*/ 2 w 14"/>
                  <a:gd name="T33" fmla="*/ 2 h 14"/>
                  <a:gd name="T34" fmla="*/ 2 w 14"/>
                  <a:gd name="T35" fmla="*/ 4 h 14"/>
                  <a:gd name="T36" fmla="*/ 2 w 14"/>
                  <a:gd name="T37" fmla="*/ 10 h 14"/>
                  <a:gd name="T38" fmla="*/ 0 w 14"/>
                  <a:gd name="T39" fmla="*/ 10 h 14"/>
                  <a:gd name="T40" fmla="*/ 2 w 14"/>
                  <a:gd name="T41" fmla="*/ 10 h 14"/>
                  <a:gd name="T42" fmla="*/ 0 w 14"/>
                  <a:gd name="T43" fmla="*/ 10 h 14"/>
                  <a:gd name="T44" fmla="*/ 2 w 14"/>
                  <a:gd name="T45" fmla="*/ 12 h 14"/>
                  <a:gd name="T46" fmla="*/ 2 w 14"/>
                  <a:gd name="T47" fmla="*/ 10 h 14"/>
                  <a:gd name="T48" fmla="*/ 2 w 14"/>
                  <a:gd name="T49" fmla="*/ 12 h 14"/>
                  <a:gd name="T50" fmla="*/ 4 w 14"/>
                  <a:gd name="T51" fmla="*/ 12 h 14"/>
                  <a:gd name="T52" fmla="*/ 10 w 14"/>
                  <a:gd name="T53" fmla="*/ 12 h 14"/>
                  <a:gd name="T54" fmla="*/ 10 w 14"/>
                  <a:gd name="T55" fmla="*/ 14 h 14"/>
                  <a:gd name="T56" fmla="*/ 10 w 14"/>
                  <a:gd name="T57" fmla="*/ 12 h 14"/>
                  <a:gd name="T58" fmla="*/ 12 w 14"/>
                  <a:gd name="T59" fmla="*/ 12 h 14"/>
                  <a:gd name="T60" fmla="*/ 12 w 14"/>
                  <a:gd name="T61" fmla="*/ 12 h 14"/>
                  <a:gd name="T62" fmla="*/ 12 w 14"/>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4">
                    <a:moveTo>
                      <a:pt x="12" y="12"/>
                    </a:moveTo>
                    <a:lnTo>
                      <a:pt x="14" y="10"/>
                    </a:lnTo>
                    <a:lnTo>
                      <a:pt x="12" y="10"/>
                    </a:lnTo>
                    <a:lnTo>
                      <a:pt x="12" y="10"/>
                    </a:lnTo>
                    <a:lnTo>
                      <a:pt x="10" y="8"/>
                    </a:lnTo>
                    <a:lnTo>
                      <a:pt x="12" y="4"/>
                    </a:lnTo>
                    <a:lnTo>
                      <a:pt x="14" y="4"/>
                    </a:lnTo>
                    <a:lnTo>
                      <a:pt x="14" y="4"/>
                    </a:lnTo>
                    <a:lnTo>
                      <a:pt x="12" y="4"/>
                    </a:lnTo>
                    <a:lnTo>
                      <a:pt x="12" y="2"/>
                    </a:lnTo>
                    <a:lnTo>
                      <a:pt x="14" y="2"/>
                    </a:lnTo>
                    <a:lnTo>
                      <a:pt x="12" y="2"/>
                    </a:lnTo>
                    <a:lnTo>
                      <a:pt x="12" y="2"/>
                    </a:lnTo>
                    <a:lnTo>
                      <a:pt x="12" y="2"/>
                    </a:lnTo>
                    <a:lnTo>
                      <a:pt x="12" y="2"/>
                    </a:lnTo>
                    <a:lnTo>
                      <a:pt x="12" y="2"/>
                    </a:lnTo>
                    <a:lnTo>
                      <a:pt x="12" y="0"/>
                    </a:lnTo>
                    <a:lnTo>
                      <a:pt x="12" y="0"/>
                    </a:lnTo>
                    <a:lnTo>
                      <a:pt x="10" y="2"/>
                    </a:lnTo>
                    <a:lnTo>
                      <a:pt x="10"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4" y="6"/>
                    </a:lnTo>
                    <a:lnTo>
                      <a:pt x="2" y="10"/>
                    </a:lnTo>
                    <a:lnTo>
                      <a:pt x="2" y="10"/>
                    </a:lnTo>
                    <a:lnTo>
                      <a:pt x="0" y="10"/>
                    </a:lnTo>
                    <a:lnTo>
                      <a:pt x="0" y="10"/>
                    </a:lnTo>
                    <a:lnTo>
                      <a:pt x="2" y="10"/>
                    </a:lnTo>
                    <a:lnTo>
                      <a:pt x="2" y="10"/>
                    </a:lnTo>
                    <a:lnTo>
                      <a:pt x="0" y="10"/>
                    </a:lnTo>
                    <a:lnTo>
                      <a:pt x="2" y="12"/>
                    </a:lnTo>
                    <a:lnTo>
                      <a:pt x="2" y="12"/>
                    </a:lnTo>
                    <a:lnTo>
                      <a:pt x="2" y="12"/>
                    </a:lnTo>
                    <a:lnTo>
                      <a:pt x="2" y="10"/>
                    </a:lnTo>
                    <a:lnTo>
                      <a:pt x="4" y="12"/>
                    </a:lnTo>
                    <a:lnTo>
                      <a:pt x="2" y="12"/>
                    </a:lnTo>
                    <a:lnTo>
                      <a:pt x="2" y="14"/>
                    </a:lnTo>
                    <a:lnTo>
                      <a:pt x="4" y="12"/>
                    </a:lnTo>
                    <a:lnTo>
                      <a:pt x="6" y="10"/>
                    </a:lnTo>
                    <a:lnTo>
                      <a:pt x="10" y="12"/>
                    </a:lnTo>
                    <a:lnTo>
                      <a:pt x="10" y="14"/>
                    </a:lnTo>
                    <a:lnTo>
                      <a:pt x="10" y="14"/>
                    </a:lnTo>
                    <a:lnTo>
                      <a:pt x="10" y="12"/>
                    </a:lnTo>
                    <a:lnTo>
                      <a:pt x="10" y="12"/>
                    </a:lnTo>
                    <a:lnTo>
                      <a:pt x="10" y="12"/>
                    </a:lnTo>
                    <a:lnTo>
                      <a:pt x="12" y="12"/>
                    </a:lnTo>
                    <a:lnTo>
                      <a:pt x="12" y="12"/>
                    </a:lnTo>
                    <a:lnTo>
                      <a:pt x="12" y="12"/>
                    </a:lnTo>
                    <a:lnTo>
                      <a:pt x="10" y="12"/>
                    </a:lnTo>
                    <a:lnTo>
                      <a:pt x="12" y="10"/>
                    </a:lnTo>
                    <a:lnTo>
                      <a:pt x="12"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8" name="Freeform 453">
                <a:extLst>
                  <a:ext uri="{FF2B5EF4-FFF2-40B4-BE49-F238E27FC236}">
                    <a16:creationId xmlns:a16="http://schemas.microsoft.com/office/drawing/2014/main" id="{49251683-E34E-446A-863F-7DE2436CD894}"/>
                  </a:ext>
                </a:extLst>
              </p:cNvPr>
              <p:cNvSpPr>
                <a:spLocks/>
              </p:cNvSpPr>
              <p:nvPr/>
            </p:nvSpPr>
            <p:spPr bwMode="auto">
              <a:xfrm>
                <a:off x="4042031" y="4329140"/>
                <a:ext cx="25246" cy="22090"/>
              </a:xfrm>
              <a:custGeom>
                <a:avLst/>
                <a:gdLst>
                  <a:gd name="T0" fmla="*/ 14 w 16"/>
                  <a:gd name="T1" fmla="*/ 10 h 14"/>
                  <a:gd name="T2" fmla="*/ 12 w 16"/>
                  <a:gd name="T3" fmla="*/ 10 h 14"/>
                  <a:gd name="T4" fmla="*/ 14 w 16"/>
                  <a:gd name="T5" fmla="*/ 4 h 14"/>
                  <a:gd name="T6" fmla="*/ 14 w 16"/>
                  <a:gd name="T7" fmla="*/ 2 h 14"/>
                  <a:gd name="T8" fmla="*/ 12 w 16"/>
                  <a:gd name="T9" fmla="*/ 2 h 14"/>
                  <a:gd name="T10" fmla="*/ 14 w 16"/>
                  <a:gd name="T11" fmla="*/ 2 h 14"/>
                  <a:gd name="T12" fmla="*/ 12 w 16"/>
                  <a:gd name="T13" fmla="*/ 2 h 14"/>
                  <a:gd name="T14" fmla="*/ 12 w 16"/>
                  <a:gd name="T15" fmla="*/ 2 h 14"/>
                  <a:gd name="T16" fmla="*/ 12 w 16"/>
                  <a:gd name="T17" fmla="*/ 0 h 14"/>
                  <a:gd name="T18" fmla="*/ 12 w 16"/>
                  <a:gd name="T19" fmla="*/ 2 h 14"/>
                  <a:gd name="T20" fmla="*/ 6 w 16"/>
                  <a:gd name="T21" fmla="*/ 0 h 14"/>
                  <a:gd name="T22" fmla="*/ 6 w 16"/>
                  <a:gd name="T23" fmla="*/ 0 h 14"/>
                  <a:gd name="T24" fmla="*/ 4 w 16"/>
                  <a:gd name="T25" fmla="*/ 0 h 14"/>
                  <a:gd name="T26" fmla="*/ 4 w 16"/>
                  <a:gd name="T27" fmla="*/ 0 h 14"/>
                  <a:gd name="T28" fmla="*/ 4 w 16"/>
                  <a:gd name="T29" fmla="*/ 2 h 14"/>
                  <a:gd name="T30" fmla="*/ 4 w 16"/>
                  <a:gd name="T31" fmla="*/ 2 h 14"/>
                  <a:gd name="T32" fmla="*/ 2 w 16"/>
                  <a:gd name="T33" fmla="*/ 2 h 14"/>
                  <a:gd name="T34" fmla="*/ 2 w 16"/>
                  <a:gd name="T35" fmla="*/ 2 h 14"/>
                  <a:gd name="T36" fmla="*/ 2 w 16"/>
                  <a:gd name="T37" fmla="*/ 10 h 14"/>
                  <a:gd name="T38" fmla="*/ 0 w 16"/>
                  <a:gd name="T39" fmla="*/ 10 h 14"/>
                  <a:gd name="T40" fmla="*/ 2 w 16"/>
                  <a:gd name="T41" fmla="*/ 10 h 14"/>
                  <a:gd name="T42" fmla="*/ 2 w 16"/>
                  <a:gd name="T43" fmla="*/ 10 h 14"/>
                  <a:gd name="T44" fmla="*/ 2 w 16"/>
                  <a:gd name="T45" fmla="*/ 12 h 14"/>
                  <a:gd name="T46" fmla="*/ 2 w 16"/>
                  <a:gd name="T47" fmla="*/ 10 h 14"/>
                  <a:gd name="T48" fmla="*/ 2 w 16"/>
                  <a:gd name="T49" fmla="*/ 12 h 14"/>
                  <a:gd name="T50" fmla="*/ 4 w 16"/>
                  <a:gd name="T51" fmla="*/ 12 h 14"/>
                  <a:gd name="T52" fmla="*/ 10 w 16"/>
                  <a:gd name="T53" fmla="*/ 12 h 14"/>
                  <a:gd name="T54" fmla="*/ 10 w 16"/>
                  <a:gd name="T55" fmla="*/ 12 h 14"/>
                  <a:gd name="T56" fmla="*/ 12 w 16"/>
                  <a:gd name="T57" fmla="*/ 12 h 14"/>
                  <a:gd name="T58" fmla="*/ 12 w 16"/>
                  <a:gd name="T59" fmla="*/ 12 h 14"/>
                  <a:gd name="T60" fmla="*/ 12 w 16"/>
                  <a:gd name="T61" fmla="*/ 12 h 14"/>
                  <a:gd name="T62" fmla="*/ 12 w 16"/>
                  <a:gd name="T63"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14" y="10"/>
                    </a:moveTo>
                    <a:lnTo>
                      <a:pt x="14" y="10"/>
                    </a:lnTo>
                    <a:lnTo>
                      <a:pt x="12" y="10"/>
                    </a:lnTo>
                    <a:lnTo>
                      <a:pt x="12" y="10"/>
                    </a:lnTo>
                    <a:lnTo>
                      <a:pt x="10" y="6"/>
                    </a:lnTo>
                    <a:lnTo>
                      <a:pt x="14" y="4"/>
                    </a:lnTo>
                    <a:lnTo>
                      <a:pt x="16" y="4"/>
                    </a:lnTo>
                    <a:lnTo>
                      <a:pt x="14" y="2"/>
                    </a:lnTo>
                    <a:lnTo>
                      <a:pt x="14" y="4"/>
                    </a:lnTo>
                    <a:lnTo>
                      <a:pt x="12" y="2"/>
                    </a:lnTo>
                    <a:lnTo>
                      <a:pt x="14" y="2"/>
                    </a:lnTo>
                    <a:lnTo>
                      <a:pt x="14" y="2"/>
                    </a:lnTo>
                    <a:lnTo>
                      <a:pt x="14" y="2"/>
                    </a:lnTo>
                    <a:lnTo>
                      <a:pt x="12" y="2"/>
                    </a:lnTo>
                    <a:lnTo>
                      <a:pt x="12" y="2"/>
                    </a:lnTo>
                    <a:lnTo>
                      <a:pt x="12" y="2"/>
                    </a:lnTo>
                    <a:lnTo>
                      <a:pt x="12" y="0"/>
                    </a:lnTo>
                    <a:lnTo>
                      <a:pt x="12" y="0"/>
                    </a:lnTo>
                    <a:lnTo>
                      <a:pt x="12" y="2"/>
                    </a:lnTo>
                    <a:lnTo>
                      <a:pt x="12" y="2"/>
                    </a:lnTo>
                    <a:lnTo>
                      <a:pt x="8" y="4"/>
                    </a:lnTo>
                    <a:lnTo>
                      <a:pt x="6" y="0"/>
                    </a:lnTo>
                    <a:lnTo>
                      <a:pt x="6" y="0"/>
                    </a:lnTo>
                    <a:lnTo>
                      <a:pt x="6" y="0"/>
                    </a:lnTo>
                    <a:lnTo>
                      <a:pt x="4" y="0"/>
                    </a:lnTo>
                    <a:lnTo>
                      <a:pt x="4" y="0"/>
                    </a:lnTo>
                    <a:lnTo>
                      <a:pt x="4" y="2"/>
                    </a:lnTo>
                    <a:lnTo>
                      <a:pt x="4" y="0"/>
                    </a:lnTo>
                    <a:lnTo>
                      <a:pt x="4" y="2"/>
                    </a:lnTo>
                    <a:lnTo>
                      <a:pt x="4" y="2"/>
                    </a:lnTo>
                    <a:lnTo>
                      <a:pt x="2" y="2"/>
                    </a:lnTo>
                    <a:lnTo>
                      <a:pt x="4" y="2"/>
                    </a:lnTo>
                    <a:lnTo>
                      <a:pt x="2" y="2"/>
                    </a:lnTo>
                    <a:lnTo>
                      <a:pt x="2" y="2"/>
                    </a:lnTo>
                    <a:lnTo>
                      <a:pt x="0" y="2"/>
                    </a:lnTo>
                    <a:lnTo>
                      <a:pt x="2" y="2"/>
                    </a:lnTo>
                    <a:lnTo>
                      <a:pt x="6" y="6"/>
                    </a:lnTo>
                    <a:lnTo>
                      <a:pt x="2" y="10"/>
                    </a:lnTo>
                    <a:lnTo>
                      <a:pt x="2" y="10"/>
                    </a:lnTo>
                    <a:lnTo>
                      <a:pt x="0" y="10"/>
                    </a:lnTo>
                    <a:lnTo>
                      <a:pt x="0" y="10"/>
                    </a:lnTo>
                    <a:lnTo>
                      <a:pt x="2" y="10"/>
                    </a:lnTo>
                    <a:lnTo>
                      <a:pt x="2" y="10"/>
                    </a:lnTo>
                    <a:lnTo>
                      <a:pt x="2" y="10"/>
                    </a:lnTo>
                    <a:lnTo>
                      <a:pt x="2" y="12"/>
                    </a:lnTo>
                    <a:lnTo>
                      <a:pt x="2" y="12"/>
                    </a:lnTo>
                    <a:lnTo>
                      <a:pt x="2" y="12"/>
                    </a:lnTo>
                    <a:lnTo>
                      <a:pt x="2" y="10"/>
                    </a:lnTo>
                    <a:lnTo>
                      <a:pt x="4" y="12"/>
                    </a:lnTo>
                    <a:lnTo>
                      <a:pt x="2" y="12"/>
                    </a:lnTo>
                    <a:lnTo>
                      <a:pt x="4" y="14"/>
                    </a:lnTo>
                    <a:lnTo>
                      <a:pt x="4" y="12"/>
                    </a:lnTo>
                    <a:lnTo>
                      <a:pt x="8" y="8"/>
                    </a:lnTo>
                    <a:lnTo>
                      <a:pt x="10" y="12"/>
                    </a:lnTo>
                    <a:lnTo>
                      <a:pt x="10" y="14"/>
                    </a:lnTo>
                    <a:lnTo>
                      <a:pt x="10" y="12"/>
                    </a:lnTo>
                    <a:lnTo>
                      <a:pt x="10" y="12"/>
                    </a:lnTo>
                    <a:lnTo>
                      <a:pt x="12" y="12"/>
                    </a:lnTo>
                    <a:lnTo>
                      <a:pt x="12" y="12"/>
                    </a:lnTo>
                    <a:lnTo>
                      <a:pt x="12" y="12"/>
                    </a:lnTo>
                    <a:lnTo>
                      <a:pt x="12" y="12"/>
                    </a:lnTo>
                    <a:lnTo>
                      <a:pt x="12" y="12"/>
                    </a:lnTo>
                    <a:lnTo>
                      <a:pt x="12" y="10"/>
                    </a:lnTo>
                    <a:lnTo>
                      <a:pt x="12" y="10"/>
                    </a:lnTo>
                    <a:lnTo>
                      <a:pt x="1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9" name="Freeform 454">
                <a:extLst>
                  <a:ext uri="{FF2B5EF4-FFF2-40B4-BE49-F238E27FC236}">
                    <a16:creationId xmlns:a16="http://schemas.microsoft.com/office/drawing/2014/main" id="{B69253B9-9254-44EB-BA42-1E45A24FA2DF}"/>
                  </a:ext>
                </a:extLst>
              </p:cNvPr>
              <p:cNvSpPr>
                <a:spLocks/>
              </p:cNvSpPr>
              <p:nvPr/>
            </p:nvSpPr>
            <p:spPr bwMode="auto">
              <a:xfrm>
                <a:off x="4013630" y="4537416"/>
                <a:ext cx="59958" cy="75737"/>
              </a:xfrm>
              <a:custGeom>
                <a:avLst/>
                <a:gdLst>
                  <a:gd name="T0" fmla="*/ 4 w 19"/>
                  <a:gd name="T1" fmla="*/ 0 h 24"/>
                  <a:gd name="T2" fmla="*/ 7 w 19"/>
                  <a:gd name="T3" fmla="*/ 2 h 24"/>
                  <a:gd name="T4" fmla="*/ 10 w 19"/>
                  <a:gd name="T5" fmla="*/ 7 h 24"/>
                  <a:gd name="T6" fmla="*/ 12 w 19"/>
                  <a:gd name="T7" fmla="*/ 12 h 24"/>
                  <a:gd name="T8" fmla="*/ 19 w 19"/>
                  <a:gd name="T9" fmla="*/ 20 h 24"/>
                  <a:gd name="T10" fmla="*/ 14 w 19"/>
                  <a:gd name="T11" fmla="*/ 17 h 24"/>
                  <a:gd name="T12" fmla="*/ 9 w 19"/>
                  <a:gd name="T13" fmla="*/ 13 h 24"/>
                  <a:gd name="T14" fmla="*/ 10 w 19"/>
                  <a:gd name="T15" fmla="*/ 17 h 24"/>
                  <a:gd name="T16" fmla="*/ 13 w 19"/>
                  <a:gd name="T17" fmla="*/ 23 h 24"/>
                  <a:gd name="T18" fmla="*/ 14 w 19"/>
                  <a:gd name="T19" fmla="*/ 24 h 24"/>
                  <a:gd name="T20" fmla="*/ 9 w 19"/>
                  <a:gd name="T21" fmla="*/ 21 h 24"/>
                  <a:gd name="T22" fmla="*/ 3 w 19"/>
                  <a:gd name="T23" fmla="*/ 15 h 24"/>
                  <a:gd name="T24" fmla="*/ 4 w 19"/>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4">
                    <a:moveTo>
                      <a:pt x="4" y="0"/>
                    </a:moveTo>
                    <a:cubicBezTo>
                      <a:pt x="4" y="0"/>
                      <a:pt x="5" y="1"/>
                      <a:pt x="7" y="2"/>
                    </a:cubicBezTo>
                    <a:cubicBezTo>
                      <a:pt x="8" y="3"/>
                      <a:pt x="9" y="5"/>
                      <a:pt x="10" y="7"/>
                    </a:cubicBezTo>
                    <a:cubicBezTo>
                      <a:pt x="11" y="8"/>
                      <a:pt x="11" y="10"/>
                      <a:pt x="12" y="12"/>
                    </a:cubicBezTo>
                    <a:cubicBezTo>
                      <a:pt x="15" y="16"/>
                      <a:pt x="19" y="20"/>
                      <a:pt x="19" y="20"/>
                    </a:cubicBezTo>
                    <a:cubicBezTo>
                      <a:pt x="19" y="20"/>
                      <a:pt x="16" y="19"/>
                      <a:pt x="14" y="17"/>
                    </a:cubicBezTo>
                    <a:cubicBezTo>
                      <a:pt x="11" y="16"/>
                      <a:pt x="9" y="13"/>
                      <a:pt x="9" y="13"/>
                    </a:cubicBezTo>
                    <a:cubicBezTo>
                      <a:pt x="9" y="13"/>
                      <a:pt x="9" y="15"/>
                      <a:pt x="10" y="17"/>
                    </a:cubicBezTo>
                    <a:cubicBezTo>
                      <a:pt x="10" y="18"/>
                      <a:pt x="12" y="21"/>
                      <a:pt x="13" y="23"/>
                    </a:cubicBezTo>
                    <a:cubicBezTo>
                      <a:pt x="14" y="24"/>
                      <a:pt x="14" y="24"/>
                      <a:pt x="14" y="24"/>
                    </a:cubicBezTo>
                    <a:cubicBezTo>
                      <a:pt x="14" y="24"/>
                      <a:pt x="10" y="22"/>
                      <a:pt x="9" y="21"/>
                    </a:cubicBezTo>
                    <a:cubicBezTo>
                      <a:pt x="6" y="19"/>
                      <a:pt x="4" y="17"/>
                      <a:pt x="3" y="15"/>
                    </a:cubicBezTo>
                    <a:cubicBezTo>
                      <a:pt x="0" y="11"/>
                      <a:pt x="4" y="0"/>
                      <a:pt x="4"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0" name="Freeform 455">
                <a:extLst>
                  <a:ext uri="{FF2B5EF4-FFF2-40B4-BE49-F238E27FC236}">
                    <a16:creationId xmlns:a16="http://schemas.microsoft.com/office/drawing/2014/main" id="{3E737C74-7A2E-4752-A6DC-B72270494F1C}"/>
                  </a:ext>
                </a:extLst>
              </p:cNvPr>
              <p:cNvSpPr>
                <a:spLocks/>
              </p:cNvSpPr>
              <p:nvPr/>
            </p:nvSpPr>
            <p:spPr bwMode="auto">
              <a:xfrm>
                <a:off x="3877935" y="4395410"/>
                <a:ext cx="71004" cy="61536"/>
              </a:xfrm>
              <a:custGeom>
                <a:avLst/>
                <a:gdLst>
                  <a:gd name="T0" fmla="*/ 18 w 23"/>
                  <a:gd name="T1" fmla="*/ 20 h 20"/>
                  <a:gd name="T2" fmla="*/ 22 w 23"/>
                  <a:gd name="T3" fmla="*/ 18 h 20"/>
                  <a:gd name="T4" fmla="*/ 22 w 23"/>
                  <a:gd name="T5" fmla="*/ 16 h 20"/>
                  <a:gd name="T6" fmla="*/ 19 w 23"/>
                  <a:gd name="T7" fmla="*/ 13 h 20"/>
                  <a:gd name="T8" fmla="*/ 13 w 23"/>
                  <a:gd name="T9" fmla="*/ 9 h 20"/>
                  <a:gd name="T10" fmla="*/ 7 w 23"/>
                  <a:gd name="T11" fmla="*/ 3 h 20"/>
                  <a:gd name="T12" fmla="*/ 4 w 23"/>
                  <a:gd name="T13" fmla="*/ 0 h 20"/>
                  <a:gd name="T14" fmla="*/ 4 w 23"/>
                  <a:gd name="T15" fmla="*/ 4 h 20"/>
                  <a:gd name="T16" fmla="*/ 6 w 23"/>
                  <a:gd name="T17" fmla="*/ 7 h 20"/>
                  <a:gd name="T18" fmla="*/ 9 w 23"/>
                  <a:gd name="T19" fmla="*/ 11 h 20"/>
                  <a:gd name="T20" fmla="*/ 6 w 23"/>
                  <a:gd name="T21" fmla="*/ 10 h 20"/>
                  <a:gd name="T22" fmla="*/ 2 w 23"/>
                  <a:gd name="T23" fmla="*/ 8 h 20"/>
                  <a:gd name="T24" fmla="*/ 0 w 23"/>
                  <a:gd name="T25" fmla="*/ 5 h 20"/>
                  <a:gd name="T26" fmla="*/ 1 w 23"/>
                  <a:gd name="T27" fmla="*/ 9 h 20"/>
                  <a:gd name="T28" fmla="*/ 4 w 23"/>
                  <a:gd name="T29" fmla="*/ 14 h 20"/>
                  <a:gd name="T30" fmla="*/ 9 w 23"/>
                  <a:gd name="T31" fmla="*/ 18 h 20"/>
                  <a:gd name="T32" fmla="*/ 18 w 23"/>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0">
                    <a:moveTo>
                      <a:pt x="18" y="20"/>
                    </a:moveTo>
                    <a:cubicBezTo>
                      <a:pt x="20" y="20"/>
                      <a:pt x="22" y="18"/>
                      <a:pt x="22" y="18"/>
                    </a:cubicBezTo>
                    <a:cubicBezTo>
                      <a:pt x="22" y="18"/>
                      <a:pt x="23" y="17"/>
                      <a:pt x="22" y="16"/>
                    </a:cubicBezTo>
                    <a:cubicBezTo>
                      <a:pt x="21" y="15"/>
                      <a:pt x="20" y="14"/>
                      <a:pt x="19" y="13"/>
                    </a:cubicBezTo>
                    <a:cubicBezTo>
                      <a:pt x="18" y="12"/>
                      <a:pt x="15" y="10"/>
                      <a:pt x="13" y="9"/>
                    </a:cubicBezTo>
                    <a:cubicBezTo>
                      <a:pt x="12" y="8"/>
                      <a:pt x="8" y="5"/>
                      <a:pt x="7" y="3"/>
                    </a:cubicBezTo>
                    <a:cubicBezTo>
                      <a:pt x="5" y="2"/>
                      <a:pt x="4" y="0"/>
                      <a:pt x="4" y="0"/>
                    </a:cubicBezTo>
                    <a:cubicBezTo>
                      <a:pt x="4" y="0"/>
                      <a:pt x="4" y="2"/>
                      <a:pt x="4" y="4"/>
                    </a:cubicBezTo>
                    <a:cubicBezTo>
                      <a:pt x="5" y="5"/>
                      <a:pt x="5" y="6"/>
                      <a:pt x="6" y="7"/>
                    </a:cubicBezTo>
                    <a:cubicBezTo>
                      <a:pt x="7" y="9"/>
                      <a:pt x="9" y="11"/>
                      <a:pt x="9" y="11"/>
                    </a:cubicBezTo>
                    <a:cubicBezTo>
                      <a:pt x="9" y="11"/>
                      <a:pt x="7" y="11"/>
                      <a:pt x="6" y="10"/>
                    </a:cubicBezTo>
                    <a:cubicBezTo>
                      <a:pt x="5" y="9"/>
                      <a:pt x="3" y="8"/>
                      <a:pt x="2" y="8"/>
                    </a:cubicBezTo>
                    <a:cubicBezTo>
                      <a:pt x="1" y="7"/>
                      <a:pt x="0" y="5"/>
                      <a:pt x="0" y="5"/>
                    </a:cubicBezTo>
                    <a:cubicBezTo>
                      <a:pt x="0" y="5"/>
                      <a:pt x="1" y="8"/>
                      <a:pt x="1" y="9"/>
                    </a:cubicBezTo>
                    <a:cubicBezTo>
                      <a:pt x="2" y="10"/>
                      <a:pt x="3" y="12"/>
                      <a:pt x="4" y="14"/>
                    </a:cubicBezTo>
                    <a:cubicBezTo>
                      <a:pt x="6" y="15"/>
                      <a:pt x="9" y="18"/>
                      <a:pt x="9" y="18"/>
                    </a:cubicBezTo>
                    <a:cubicBezTo>
                      <a:pt x="10" y="19"/>
                      <a:pt x="14" y="20"/>
                      <a:pt x="18"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1" name="Freeform 456">
                <a:extLst>
                  <a:ext uri="{FF2B5EF4-FFF2-40B4-BE49-F238E27FC236}">
                    <a16:creationId xmlns:a16="http://schemas.microsoft.com/office/drawing/2014/main" id="{3730795E-B6ED-4CBF-974F-87E7813E0313}"/>
                  </a:ext>
                </a:extLst>
              </p:cNvPr>
              <p:cNvSpPr>
                <a:spLocks/>
              </p:cNvSpPr>
              <p:nvPr/>
            </p:nvSpPr>
            <p:spPr bwMode="auto">
              <a:xfrm>
                <a:off x="4007319" y="4537416"/>
                <a:ext cx="34713" cy="31557"/>
              </a:xfrm>
              <a:custGeom>
                <a:avLst/>
                <a:gdLst>
                  <a:gd name="T0" fmla="*/ 11 w 11"/>
                  <a:gd name="T1" fmla="*/ 8 h 10"/>
                  <a:gd name="T2" fmla="*/ 6 w 11"/>
                  <a:gd name="T3" fmla="*/ 2 h 10"/>
                  <a:gd name="T4" fmla="*/ 6 w 11"/>
                  <a:gd name="T5" fmla="*/ 0 h 10"/>
                  <a:gd name="T6" fmla="*/ 0 w 11"/>
                  <a:gd name="T7" fmla="*/ 6 h 10"/>
                  <a:gd name="T8" fmla="*/ 6 w 11"/>
                  <a:gd name="T9" fmla="*/ 10 h 10"/>
                  <a:gd name="T10" fmla="*/ 11 w 11"/>
                  <a:gd name="T11" fmla="*/ 8 h 10"/>
                </a:gdLst>
                <a:ahLst/>
                <a:cxnLst>
                  <a:cxn ang="0">
                    <a:pos x="T0" y="T1"/>
                  </a:cxn>
                  <a:cxn ang="0">
                    <a:pos x="T2" y="T3"/>
                  </a:cxn>
                  <a:cxn ang="0">
                    <a:pos x="T4" y="T5"/>
                  </a:cxn>
                  <a:cxn ang="0">
                    <a:pos x="T6" y="T7"/>
                  </a:cxn>
                  <a:cxn ang="0">
                    <a:pos x="T8" y="T9"/>
                  </a:cxn>
                  <a:cxn ang="0">
                    <a:pos x="T10" y="T11"/>
                  </a:cxn>
                </a:cxnLst>
                <a:rect l="0" t="0" r="r" b="b"/>
                <a:pathLst>
                  <a:path w="11" h="10">
                    <a:moveTo>
                      <a:pt x="11" y="8"/>
                    </a:moveTo>
                    <a:cubicBezTo>
                      <a:pt x="11" y="8"/>
                      <a:pt x="6" y="6"/>
                      <a:pt x="6" y="2"/>
                    </a:cubicBezTo>
                    <a:cubicBezTo>
                      <a:pt x="6" y="1"/>
                      <a:pt x="6" y="0"/>
                      <a:pt x="6" y="0"/>
                    </a:cubicBezTo>
                    <a:cubicBezTo>
                      <a:pt x="6" y="0"/>
                      <a:pt x="1" y="4"/>
                      <a:pt x="0" y="6"/>
                    </a:cubicBezTo>
                    <a:cubicBezTo>
                      <a:pt x="0" y="8"/>
                      <a:pt x="6" y="10"/>
                      <a:pt x="6" y="10"/>
                    </a:cubicBezTo>
                    <a:cubicBezTo>
                      <a:pt x="6" y="10"/>
                      <a:pt x="11" y="9"/>
                      <a:pt x="11" y="8"/>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2" name="Freeform 457">
                <a:extLst>
                  <a:ext uri="{FF2B5EF4-FFF2-40B4-BE49-F238E27FC236}">
                    <a16:creationId xmlns:a16="http://schemas.microsoft.com/office/drawing/2014/main" id="{69C89C75-7FF9-4E0E-891D-2E97ADA59E37}"/>
                  </a:ext>
                </a:extLst>
              </p:cNvPr>
              <p:cNvSpPr>
                <a:spLocks/>
              </p:cNvSpPr>
              <p:nvPr/>
            </p:nvSpPr>
            <p:spPr bwMode="auto">
              <a:xfrm>
                <a:off x="3920538" y="4431700"/>
                <a:ext cx="28401" cy="34713"/>
              </a:xfrm>
              <a:custGeom>
                <a:avLst/>
                <a:gdLst>
                  <a:gd name="T0" fmla="*/ 1 w 9"/>
                  <a:gd name="T1" fmla="*/ 1 h 11"/>
                  <a:gd name="T2" fmla="*/ 5 w 9"/>
                  <a:gd name="T3" fmla="*/ 4 h 11"/>
                  <a:gd name="T4" fmla="*/ 8 w 9"/>
                  <a:gd name="T5" fmla="*/ 6 h 11"/>
                  <a:gd name="T6" fmla="*/ 3 w 9"/>
                  <a:gd name="T7" fmla="*/ 11 h 11"/>
                  <a:gd name="T8" fmla="*/ 0 w 9"/>
                  <a:gd name="T9" fmla="*/ 3 h 11"/>
                  <a:gd name="T10" fmla="*/ 1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1" y="1"/>
                    </a:moveTo>
                    <a:cubicBezTo>
                      <a:pt x="2" y="0"/>
                      <a:pt x="4" y="3"/>
                      <a:pt x="5" y="4"/>
                    </a:cubicBezTo>
                    <a:cubicBezTo>
                      <a:pt x="6" y="5"/>
                      <a:pt x="7" y="6"/>
                      <a:pt x="8" y="6"/>
                    </a:cubicBezTo>
                    <a:cubicBezTo>
                      <a:pt x="9" y="5"/>
                      <a:pt x="4" y="10"/>
                      <a:pt x="3" y="11"/>
                    </a:cubicBezTo>
                    <a:cubicBezTo>
                      <a:pt x="1" y="11"/>
                      <a:pt x="0" y="3"/>
                      <a:pt x="0" y="3"/>
                    </a:cubicBezTo>
                    <a:lnTo>
                      <a:pt x="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3" name="Freeform 458">
                <a:extLst>
                  <a:ext uri="{FF2B5EF4-FFF2-40B4-BE49-F238E27FC236}">
                    <a16:creationId xmlns:a16="http://schemas.microsoft.com/office/drawing/2014/main" id="{44085B08-2EBD-4BF4-96C2-F4F505B7B202}"/>
                  </a:ext>
                </a:extLst>
              </p:cNvPr>
              <p:cNvSpPr>
                <a:spLocks/>
              </p:cNvSpPr>
              <p:nvPr/>
            </p:nvSpPr>
            <p:spPr bwMode="auto">
              <a:xfrm>
                <a:off x="3895292" y="4434855"/>
                <a:ext cx="146740" cy="156207"/>
              </a:xfrm>
              <a:custGeom>
                <a:avLst/>
                <a:gdLst>
                  <a:gd name="T0" fmla="*/ 9 w 47"/>
                  <a:gd name="T1" fmla="*/ 0 h 50"/>
                  <a:gd name="T2" fmla="*/ 1 w 47"/>
                  <a:gd name="T3" fmla="*/ 6 h 50"/>
                  <a:gd name="T4" fmla="*/ 12 w 47"/>
                  <a:gd name="T5" fmla="*/ 32 h 50"/>
                  <a:gd name="T6" fmla="*/ 40 w 47"/>
                  <a:gd name="T7" fmla="*/ 50 h 50"/>
                  <a:gd name="T8" fmla="*/ 47 w 47"/>
                  <a:gd name="T9" fmla="*/ 44 h 50"/>
                  <a:gd name="T10" fmla="*/ 47 w 47"/>
                  <a:gd name="T11" fmla="*/ 41 h 50"/>
                  <a:gd name="T12" fmla="*/ 21 w 47"/>
                  <a:gd name="T13" fmla="*/ 27 h 50"/>
                  <a:gd name="T14" fmla="*/ 9 w 47"/>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50">
                    <a:moveTo>
                      <a:pt x="9" y="0"/>
                    </a:moveTo>
                    <a:cubicBezTo>
                      <a:pt x="9" y="0"/>
                      <a:pt x="2" y="5"/>
                      <a:pt x="1" y="6"/>
                    </a:cubicBezTo>
                    <a:cubicBezTo>
                      <a:pt x="0" y="7"/>
                      <a:pt x="3" y="20"/>
                      <a:pt x="12" y="32"/>
                    </a:cubicBezTo>
                    <a:cubicBezTo>
                      <a:pt x="20" y="42"/>
                      <a:pt x="30" y="48"/>
                      <a:pt x="40" y="50"/>
                    </a:cubicBezTo>
                    <a:cubicBezTo>
                      <a:pt x="41" y="50"/>
                      <a:pt x="45" y="46"/>
                      <a:pt x="47" y="44"/>
                    </a:cubicBezTo>
                    <a:cubicBezTo>
                      <a:pt x="47" y="43"/>
                      <a:pt x="47" y="41"/>
                      <a:pt x="47" y="41"/>
                    </a:cubicBezTo>
                    <a:cubicBezTo>
                      <a:pt x="47" y="41"/>
                      <a:pt x="30" y="39"/>
                      <a:pt x="21" y="27"/>
                    </a:cubicBezTo>
                    <a:cubicBezTo>
                      <a:pt x="11" y="14"/>
                      <a:pt x="9" y="0"/>
                      <a:pt x="9"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4" name="Freeform 459">
                <a:extLst>
                  <a:ext uri="{FF2B5EF4-FFF2-40B4-BE49-F238E27FC236}">
                    <a16:creationId xmlns:a16="http://schemas.microsoft.com/office/drawing/2014/main" id="{5955B0EB-D412-420D-9329-0628238349CC}"/>
                  </a:ext>
                </a:extLst>
              </p:cNvPr>
              <p:cNvSpPr>
                <a:spLocks/>
              </p:cNvSpPr>
              <p:nvPr/>
            </p:nvSpPr>
            <p:spPr bwMode="auto">
              <a:xfrm>
                <a:off x="3907915" y="4450634"/>
                <a:ext cx="12623" cy="9467"/>
              </a:xfrm>
              <a:custGeom>
                <a:avLst/>
                <a:gdLst>
                  <a:gd name="T0" fmla="*/ 0 w 4"/>
                  <a:gd name="T1" fmla="*/ 3 h 3"/>
                  <a:gd name="T2" fmla="*/ 0 w 4"/>
                  <a:gd name="T3" fmla="*/ 2 h 3"/>
                  <a:gd name="T4" fmla="*/ 2 w 4"/>
                  <a:gd name="T5" fmla="*/ 0 h 3"/>
                  <a:gd name="T6" fmla="*/ 4 w 4"/>
                  <a:gd name="T7" fmla="*/ 1 h 3"/>
                  <a:gd name="T8" fmla="*/ 3 w 4"/>
                  <a:gd name="T9" fmla="*/ 3 h 3"/>
                  <a:gd name="T10" fmla="*/ 3 w 4"/>
                  <a:gd name="T11" fmla="*/ 2 h 3"/>
                  <a:gd name="T12" fmla="*/ 3 w 4"/>
                  <a:gd name="T13" fmla="*/ 1 h 3"/>
                  <a:gd name="T14" fmla="*/ 2 w 4"/>
                  <a:gd name="T15" fmla="*/ 1 h 3"/>
                  <a:gd name="T16" fmla="*/ 0 w 4"/>
                  <a:gd name="T17" fmla="*/ 2 h 3"/>
                  <a:gd name="T18" fmla="*/ 0 w 4"/>
                  <a:gd name="T19" fmla="*/ 3 h 3"/>
                  <a:gd name="T20" fmla="*/ 2 w 4"/>
                  <a:gd name="T21" fmla="*/ 2 h 3"/>
                  <a:gd name="T22" fmla="*/ 2 w 4"/>
                  <a:gd name="T23" fmla="*/ 2 h 3"/>
                  <a:gd name="T24" fmla="*/ 2 w 4"/>
                  <a:gd name="T25" fmla="*/ 2 h 3"/>
                  <a:gd name="T26" fmla="*/ 2 w 4"/>
                  <a:gd name="T27" fmla="*/ 3 h 3"/>
                  <a:gd name="T28" fmla="*/ 0 w 4"/>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3"/>
                    </a:moveTo>
                    <a:cubicBezTo>
                      <a:pt x="0" y="3"/>
                      <a:pt x="0" y="3"/>
                      <a:pt x="0" y="2"/>
                    </a:cubicBezTo>
                    <a:cubicBezTo>
                      <a:pt x="0" y="1"/>
                      <a:pt x="0" y="0"/>
                      <a:pt x="2" y="0"/>
                    </a:cubicBezTo>
                    <a:cubicBezTo>
                      <a:pt x="3" y="0"/>
                      <a:pt x="4" y="0"/>
                      <a:pt x="4" y="1"/>
                    </a:cubicBezTo>
                    <a:cubicBezTo>
                      <a:pt x="4" y="2"/>
                      <a:pt x="4" y="3"/>
                      <a:pt x="3" y="3"/>
                    </a:cubicBezTo>
                    <a:cubicBezTo>
                      <a:pt x="3" y="2"/>
                      <a:pt x="3" y="2"/>
                      <a:pt x="3" y="2"/>
                    </a:cubicBezTo>
                    <a:cubicBezTo>
                      <a:pt x="3" y="2"/>
                      <a:pt x="4" y="2"/>
                      <a:pt x="3" y="1"/>
                    </a:cubicBezTo>
                    <a:cubicBezTo>
                      <a:pt x="3" y="1"/>
                      <a:pt x="2" y="1"/>
                      <a:pt x="2" y="1"/>
                    </a:cubicBezTo>
                    <a:cubicBezTo>
                      <a:pt x="1" y="1"/>
                      <a:pt x="0" y="1"/>
                      <a:pt x="0" y="2"/>
                    </a:cubicBezTo>
                    <a:cubicBezTo>
                      <a:pt x="0" y="2"/>
                      <a:pt x="0" y="3"/>
                      <a:pt x="0" y="3"/>
                    </a:cubicBezTo>
                    <a:cubicBezTo>
                      <a:pt x="2" y="2"/>
                      <a:pt x="2" y="2"/>
                      <a:pt x="2" y="2"/>
                    </a:cubicBezTo>
                    <a:cubicBezTo>
                      <a:pt x="2" y="2"/>
                      <a:pt x="2" y="2"/>
                      <a:pt x="2" y="2"/>
                    </a:cubicBezTo>
                    <a:cubicBezTo>
                      <a:pt x="2" y="2"/>
                      <a:pt x="2" y="2"/>
                      <a:pt x="2" y="2"/>
                    </a:cubicBezTo>
                    <a:cubicBezTo>
                      <a:pt x="2" y="3"/>
                      <a:pt x="2" y="3"/>
                      <a:pt x="2" y="3"/>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5" name="Freeform 460">
                <a:extLst>
                  <a:ext uri="{FF2B5EF4-FFF2-40B4-BE49-F238E27FC236}">
                    <a16:creationId xmlns:a16="http://schemas.microsoft.com/office/drawing/2014/main" id="{5AB6908D-7414-4D8D-A689-D8E4CDFF64CC}"/>
                  </a:ext>
                </a:extLst>
              </p:cNvPr>
              <p:cNvSpPr>
                <a:spLocks noEditPoints="1"/>
              </p:cNvSpPr>
              <p:nvPr/>
            </p:nvSpPr>
            <p:spPr bwMode="auto">
              <a:xfrm>
                <a:off x="3907915" y="4460101"/>
                <a:ext cx="15778" cy="12623"/>
              </a:xfrm>
              <a:custGeom>
                <a:avLst/>
                <a:gdLst>
                  <a:gd name="T0" fmla="*/ 2 w 5"/>
                  <a:gd name="T1" fmla="*/ 1 h 4"/>
                  <a:gd name="T2" fmla="*/ 5 w 5"/>
                  <a:gd name="T3" fmla="*/ 2 h 4"/>
                  <a:gd name="T4" fmla="*/ 3 w 5"/>
                  <a:gd name="T5" fmla="*/ 4 h 4"/>
                  <a:gd name="T6" fmla="*/ 1 w 5"/>
                  <a:gd name="T7" fmla="*/ 3 h 4"/>
                  <a:gd name="T8" fmla="*/ 2 w 5"/>
                  <a:gd name="T9" fmla="*/ 1 h 4"/>
                  <a:gd name="T10" fmla="*/ 1 w 5"/>
                  <a:gd name="T11" fmla="*/ 3 h 4"/>
                  <a:gd name="T12" fmla="*/ 3 w 5"/>
                  <a:gd name="T13" fmla="*/ 3 h 4"/>
                  <a:gd name="T14" fmla="*/ 4 w 5"/>
                  <a:gd name="T15" fmla="*/ 2 h 4"/>
                  <a:gd name="T16" fmla="*/ 2 w 5"/>
                  <a:gd name="T17" fmla="*/ 2 h 4"/>
                  <a:gd name="T18" fmla="*/ 1 w 5"/>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2" y="1"/>
                    </a:moveTo>
                    <a:cubicBezTo>
                      <a:pt x="3" y="0"/>
                      <a:pt x="4" y="1"/>
                      <a:pt x="5" y="2"/>
                    </a:cubicBezTo>
                    <a:cubicBezTo>
                      <a:pt x="5" y="3"/>
                      <a:pt x="4" y="4"/>
                      <a:pt x="3" y="4"/>
                    </a:cubicBezTo>
                    <a:cubicBezTo>
                      <a:pt x="2" y="4"/>
                      <a:pt x="1" y="4"/>
                      <a:pt x="1" y="3"/>
                    </a:cubicBezTo>
                    <a:cubicBezTo>
                      <a:pt x="0" y="2"/>
                      <a:pt x="1" y="1"/>
                      <a:pt x="2" y="1"/>
                    </a:cubicBezTo>
                    <a:close/>
                    <a:moveTo>
                      <a:pt x="1" y="3"/>
                    </a:moveTo>
                    <a:cubicBezTo>
                      <a:pt x="1" y="3"/>
                      <a:pt x="2" y="4"/>
                      <a:pt x="3" y="3"/>
                    </a:cubicBezTo>
                    <a:cubicBezTo>
                      <a:pt x="4" y="3"/>
                      <a:pt x="4" y="3"/>
                      <a:pt x="4" y="2"/>
                    </a:cubicBezTo>
                    <a:cubicBezTo>
                      <a:pt x="4" y="1"/>
                      <a:pt x="3" y="1"/>
                      <a:pt x="2" y="2"/>
                    </a:cubicBezTo>
                    <a:cubicBezTo>
                      <a:pt x="1" y="2"/>
                      <a:pt x="1" y="2"/>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6" name="Freeform 461">
                <a:extLst>
                  <a:ext uri="{FF2B5EF4-FFF2-40B4-BE49-F238E27FC236}">
                    <a16:creationId xmlns:a16="http://schemas.microsoft.com/office/drawing/2014/main" id="{0C7D4AA4-65A9-42C9-9D9C-CB55794E6A96}"/>
                  </a:ext>
                </a:extLst>
              </p:cNvPr>
              <p:cNvSpPr>
                <a:spLocks noEditPoints="1"/>
              </p:cNvSpPr>
              <p:nvPr/>
            </p:nvSpPr>
            <p:spPr bwMode="auto">
              <a:xfrm>
                <a:off x="3914226" y="4472724"/>
                <a:ext cx="12623" cy="12623"/>
              </a:xfrm>
              <a:custGeom>
                <a:avLst/>
                <a:gdLst>
                  <a:gd name="T0" fmla="*/ 3 w 4"/>
                  <a:gd name="T1" fmla="*/ 0 h 4"/>
                  <a:gd name="T2" fmla="*/ 4 w 4"/>
                  <a:gd name="T3" fmla="*/ 1 h 4"/>
                  <a:gd name="T4" fmla="*/ 2 w 4"/>
                  <a:gd name="T5" fmla="*/ 3 h 4"/>
                  <a:gd name="T6" fmla="*/ 0 w 4"/>
                  <a:gd name="T7" fmla="*/ 2 h 4"/>
                  <a:gd name="T8" fmla="*/ 0 w 4"/>
                  <a:gd name="T9" fmla="*/ 1 h 4"/>
                  <a:gd name="T10" fmla="*/ 3 w 4"/>
                  <a:gd name="T11" fmla="*/ 0 h 4"/>
                  <a:gd name="T12" fmla="*/ 0 w 4"/>
                  <a:gd name="T13" fmla="*/ 2 h 4"/>
                  <a:gd name="T14" fmla="*/ 0 w 4"/>
                  <a:gd name="T15" fmla="*/ 2 h 4"/>
                  <a:gd name="T16" fmla="*/ 2 w 4"/>
                  <a:gd name="T17" fmla="*/ 3 h 4"/>
                  <a:gd name="T18" fmla="*/ 3 w 4"/>
                  <a:gd name="T19" fmla="*/ 1 h 4"/>
                  <a:gd name="T20" fmla="*/ 3 w 4"/>
                  <a:gd name="T21" fmla="*/ 1 h 4"/>
                  <a:gd name="T22" fmla="*/ 0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3" y="0"/>
                    </a:moveTo>
                    <a:cubicBezTo>
                      <a:pt x="4" y="1"/>
                      <a:pt x="4" y="1"/>
                      <a:pt x="4" y="1"/>
                    </a:cubicBezTo>
                    <a:cubicBezTo>
                      <a:pt x="4" y="2"/>
                      <a:pt x="4"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3" y="2"/>
                      <a:pt x="4" y="2"/>
                      <a:pt x="3" y="1"/>
                    </a:cubicBezTo>
                    <a:cubicBezTo>
                      <a:pt x="3" y="1"/>
                      <a:pt x="3" y="1"/>
                      <a:pt x="3"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7" name="Freeform 462">
                <a:extLst>
                  <a:ext uri="{FF2B5EF4-FFF2-40B4-BE49-F238E27FC236}">
                    <a16:creationId xmlns:a16="http://schemas.microsoft.com/office/drawing/2014/main" id="{EFC7E6E0-7E04-4092-AFE6-01DEFE6657F8}"/>
                  </a:ext>
                </a:extLst>
              </p:cNvPr>
              <p:cNvSpPr>
                <a:spLocks noEditPoints="1"/>
              </p:cNvSpPr>
              <p:nvPr/>
            </p:nvSpPr>
            <p:spPr bwMode="auto">
              <a:xfrm>
                <a:off x="3920538" y="4488502"/>
                <a:ext cx="12623" cy="12623"/>
              </a:xfrm>
              <a:custGeom>
                <a:avLst/>
                <a:gdLst>
                  <a:gd name="T0" fmla="*/ 3 w 4"/>
                  <a:gd name="T1" fmla="*/ 0 h 4"/>
                  <a:gd name="T2" fmla="*/ 4 w 4"/>
                  <a:gd name="T3" fmla="*/ 1 h 4"/>
                  <a:gd name="T4" fmla="*/ 3 w 4"/>
                  <a:gd name="T5" fmla="*/ 2 h 4"/>
                  <a:gd name="T6" fmla="*/ 2 w 4"/>
                  <a:gd name="T7" fmla="*/ 2 h 4"/>
                  <a:gd name="T8" fmla="*/ 2 w 4"/>
                  <a:gd name="T9" fmla="*/ 2 h 4"/>
                  <a:gd name="T10" fmla="*/ 2 w 4"/>
                  <a:gd name="T11" fmla="*/ 3 h 4"/>
                  <a:gd name="T12" fmla="*/ 0 w 4"/>
                  <a:gd name="T13" fmla="*/ 2 h 4"/>
                  <a:gd name="T14" fmla="*/ 0 w 4"/>
                  <a:gd name="T15" fmla="*/ 1 h 4"/>
                  <a:gd name="T16" fmla="*/ 3 w 4"/>
                  <a:gd name="T17" fmla="*/ 0 h 4"/>
                  <a:gd name="T18" fmla="*/ 0 w 4"/>
                  <a:gd name="T19" fmla="*/ 2 h 4"/>
                  <a:gd name="T20" fmla="*/ 0 w 4"/>
                  <a:gd name="T21" fmla="*/ 2 h 4"/>
                  <a:gd name="T22" fmla="*/ 2 w 4"/>
                  <a:gd name="T23" fmla="*/ 3 h 4"/>
                  <a:gd name="T24" fmla="*/ 2 w 4"/>
                  <a:gd name="T25" fmla="*/ 1 h 4"/>
                  <a:gd name="T26" fmla="*/ 2 w 4"/>
                  <a:gd name="T27" fmla="*/ 1 h 4"/>
                  <a:gd name="T28" fmla="*/ 0 w 4"/>
                  <a:gd name="T29" fmla="*/ 2 h 4"/>
                  <a:gd name="T30" fmla="*/ 2 w 4"/>
                  <a:gd name="T31" fmla="*/ 1 h 4"/>
                  <a:gd name="T32" fmla="*/ 2 w 4"/>
                  <a:gd name="T33" fmla="*/ 1 h 4"/>
                  <a:gd name="T34" fmla="*/ 3 w 4"/>
                  <a:gd name="T35" fmla="*/ 2 h 4"/>
                  <a:gd name="T36" fmla="*/ 3 w 4"/>
                  <a:gd name="T37" fmla="*/ 1 h 4"/>
                  <a:gd name="T38" fmla="*/ 3 w 4"/>
                  <a:gd name="T39" fmla="*/ 1 h 4"/>
                  <a:gd name="T40" fmla="*/ 2 w 4"/>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3" y="0"/>
                    </a:moveTo>
                    <a:cubicBezTo>
                      <a:pt x="4" y="1"/>
                      <a:pt x="4" y="1"/>
                      <a:pt x="4" y="1"/>
                    </a:cubicBezTo>
                    <a:cubicBezTo>
                      <a:pt x="4" y="1"/>
                      <a:pt x="4" y="2"/>
                      <a:pt x="3" y="2"/>
                    </a:cubicBezTo>
                    <a:cubicBezTo>
                      <a:pt x="3" y="3"/>
                      <a:pt x="3" y="2"/>
                      <a:pt x="2" y="2"/>
                    </a:cubicBezTo>
                    <a:cubicBezTo>
                      <a:pt x="2" y="2"/>
                      <a:pt x="2" y="2"/>
                      <a:pt x="2" y="2"/>
                    </a:cubicBezTo>
                    <a:cubicBezTo>
                      <a:pt x="2" y="2"/>
                      <a:pt x="2" y="3"/>
                      <a:pt x="2" y="3"/>
                    </a:cubicBezTo>
                    <a:cubicBezTo>
                      <a:pt x="1" y="4"/>
                      <a:pt x="0" y="3"/>
                      <a:pt x="0" y="2"/>
                    </a:cubicBezTo>
                    <a:cubicBezTo>
                      <a:pt x="0" y="1"/>
                      <a:pt x="0" y="1"/>
                      <a:pt x="0" y="1"/>
                    </a:cubicBezTo>
                    <a:lnTo>
                      <a:pt x="3" y="0"/>
                    </a:lnTo>
                    <a:close/>
                    <a:moveTo>
                      <a:pt x="0" y="2"/>
                    </a:moveTo>
                    <a:cubicBezTo>
                      <a:pt x="0" y="2"/>
                      <a:pt x="0" y="2"/>
                      <a:pt x="0" y="2"/>
                    </a:cubicBezTo>
                    <a:cubicBezTo>
                      <a:pt x="1" y="3"/>
                      <a:pt x="1" y="3"/>
                      <a:pt x="2" y="3"/>
                    </a:cubicBezTo>
                    <a:cubicBezTo>
                      <a:pt x="2" y="2"/>
                      <a:pt x="2" y="2"/>
                      <a:pt x="2" y="1"/>
                    </a:cubicBezTo>
                    <a:cubicBezTo>
                      <a:pt x="2" y="1"/>
                      <a:pt x="2" y="1"/>
                      <a:pt x="2" y="1"/>
                    </a:cubicBezTo>
                    <a:lnTo>
                      <a:pt x="0" y="2"/>
                    </a:lnTo>
                    <a:close/>
                    <a:moveTo>
                      <a:pt x="2" y="1"/>
                    </a:moveTo>
                    <a:cubicBezTo>
                      <a:pt x="2" y="1"/>
                      <a:pt x="2" y="1"/>
                      <a:pt x="2" y="1"/>
                    </a:cubicBezTo>
                    <a:cubicBezTo>
                      <a:pt x="2" y="2"/>
                      <a:pt x="3" y="2"/>
                      <a:pt x="3" y="2"/>
                    </a:cubicBezTo>
                    <a:cubicBezTo>
                      <a:pt x="3" y="1"/>
                      <a:pt x="3" y="1"/>
                      <a:pt x="3" y="1"/>
                    </a:cubicBezTo>
                    <a:cubicBezTo>
                      <a:pt x="3" y="1"/>
                      <a:pt x="3" y="1"/>
                      <a:pt x="3" y="1"/>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8" name="Freeform 463">
                <a:extLst>
                  <a:ext uri="{FF2B5EF4-FFF2-40B4-BE49-F238E27FC236}">
                    <a16:creationId xmlns:a16="http://schemas.microsoft.com/office/drawing/2014/main" id="{47E90819-60CA-4845-8C4E-8C458B189E6B}"/>
                  </a:ext>
                </a:extLst>
              </p:cNvPr>
              <p:cNvSpPr>
                <a:spLocks/>
              </p:cNvSpPr>
              <p:nvPr/>
            </p:nvSpPr>
            <p:spPr bwMode="auto">
              <a:xfrm>
                <a:off x="3923693" y="4497969"/>
                <a:ext cx="15778" cy="12623"/>
              </a:xfrm>
              <a:custGeom>
                <a:avLst/>
                <a:gdLst>
                  <a:gd name="T0" fmla="*/ 8 w 10"/>
                  <a:gd name="T1" fmla="*/ 0 h 8"/>
                  <a:gd name="T2" fmla="*/ 10 w 10"/>
                  <a:gd name="T3" fmla="*/ 4 h 8"/>
                  <a:gd name="T4" fmla="*/ 8 w 10"/>
                  <a:gd name="T5" fmla="*/ 4 h 8"/>
                  <a:gd name="T6" fmla="*/ 8 w 10"/>
                  <a:gd name="T7" fmla="*/ 0 h 8"/>
                  <a:gd name="T8" fmla="*/ 6 w 10"/>
                  <a:gd name="T9" fmla="*/ 2 h 8"/>
                  <a:gd name="T10" fmla="*/ 6 w 10"/>
                  <a:gd name="T11" fmla="*/ 4 h 8"/>
                  <a:gd name="T12" fmla="*/ 6 w 10"/>
                  <a:gd name="T13" fmla="*/ 6 h 8"/>
                  <a:gd name="T14" fmla="*/ 4 w 10"/>
                  <a:gd name="T15" fmla="*/ 2 h 8"/>
                  <a:gd name="T16" fmla="*/ 2 w 10"/>
                  <a:gd name="T17" fmla="*/ 4 h 8"/>
                  <a:gd name="T18" fmla="*/ 4 w 10"/>
                  <a:gd name="T19" fmla="*/ 6 h 8"/>
                  <a:gd name="T20" fmla="*/ 2 w 10"/>
                  <a:gd name="T21" fmla="*/ 8 h 8"/>
                  <a:gd name="T22" fmla="*/ 0 w 10"/>
                  <a:gd name="T23" fmla="*/ 4 h 8"/>
                  <a:gd name="T24" fmla="*/ 8 w 10"/>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8" y="0"/>
                    </a:moveTo>
                    <a:lnTo>
                      <a:pt x="10" y="4"/>
                    </a:lnTo>
                    <a:lnTo>
                      <a:pt x="8" y="4"/>
                    </a:lnTo>
                    <a:lnTo>
                      <a:pt x="8" y="0"/>
                    </a:lnTo>
                    <a:lnTo>
                      <a:pt x="6" y="2"/>
                    </a:lnTo>
                    <a:lnTo>
                      <a:pt x="6" y="4"/>
                    </a:lnTo>
                    <a:lnTo>
                      <a:pt x="6" y="6"/>
                    </a:lnTo>
                    <a:lnTo>
                      <a:pt x="4" y="2"/>
                    </a:lnTo>
                    <a:lnTo>
                      <a:pt x="2" y="4"/>
                    </a:lnTo>
                    <a:lnTo>
                      <a:pt x="4" y="6"/>
                    </a:lnTo>
                    <a:lnTo>
                      <a:pt x="2" y="8"/>
                    </a:lnTo>
                    <a:lnTo>
                      <a:pt x="0" y="4"/>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9" name="Freeform 464">
                <a:extLst>
                  <a:ext uri="{FF2B5EF4-FFF2-40B4-BE49-F238E27FC236}">
                    <a16:creationId xmlns:a16="http://schemas.microsoft.com/office/drawing/2014/main" id="{4B3CF34A-14A4-4C3A-A0F8-3A11285AB4A3}"/>
                  </a:ext>
                </a:extLst>
              </p:cNvPr>
              <p:cNvSpPr>
                <a:spLocks/>
              </p:cNvSpPr>
              <p:nvPr/>
            </p:nvSpPr>
            <p:spPr bwMode="auto">
              <a:xfrm>
                <a:off x="3933160" y="4510592"/>
                <a:ext cx="15778" cy="15778"/>
              </a:xfrm>
              <a:custGeom>
                <a:avLst/>
                <a:gdLst>
                  <a:gd name="T0" fmla="*/ 6 w 10"/>
                  <a:gd name="T1" fmla="*/ 0 h 10"/>
                  <a:gd name="T2" fmla="*/ 6 w 10"/>
                  <a:gd name="T3" fmla="*/ 0 h 10"/>
                  <a:gd name="T4" fmla="*/ 2 w 10"/>
                  <a:gd name="T5" fmla="*/ 6 h 10"/>
                  <a:gd name="T6" fmla="*/ 2 w 10"/>
                  <a:gd name="T7" fmla="*/ 6 h 10"/>
                  <a:gd name="T8" fmla="*/ 10 w 10"/>
                  <a:gd name="T9" fmla="*/ 4 h 10"/>
                  <a:gd name="T10" fmla="*/ 10 w 10"/>
                  <a:gd name="T11" fmla="*/ 6 h 10"/>
                  <a:gd name="T12" fmla="*/ 4 w 10"/>
                  <a:gd name="T13" fmla="*/ 10 h 10"/>
                  <a:gd name="T14" fmla="*/ 4 w 10"/>
                  <a:gd name="T15" fmla="*/ 10 h 10"/>
                  <a:gd name="T16" fmla="*/ 8 w 10"/>
                  <a:gd name="T17" fmla="*/ 6 h 10"/>
                  <a:gd name="T18" fmla="*/ 8 w 10"/>
                  <a:gd name="T19" fmla="*/ 6 h 10"/>
                  <a:gd name="T20" fmla="*/ 2 w 10"/>
                  <a:gd name="T21" fmla="*/ 8 h 10"/>
                  <a:gd name="T22" fmla="*/ 2 w 10"/>
                  <a:gd name="T23" fmla="*/ 6 h 10"/>
                  <a:gd name="T24" fmla="*/ 6 w 10"/>
                  <a:gd name="T25" fmla="*/ 0 h 10"/>
                  <a:gd name="T26" fmla="*/ 6 w 10"/>
                  <a:gd name="T27" fmla="*/ 0 h 10"/>
                  <a:gd name="T28" fmla="*/ 0 w 10"/>
                  <a:gd name="T29" fmla="*/ 4 h 10"/>
                  <a:gd name="T30" fmla="*/ 0 w 10"/>
                  <a:gd name="T31" fmla="*/ 4 h 10"/>
                  <a:gd name="T32" fmla="*/ 6 w 10"/>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6" y="0"/>
                    </a:moveTo>
                    <a:lnTo>
                      <a:pt x="6" y="0"/>
                    </a:lnTo>
                    <a:lnTo>
                      <a:pt x="2" y="6"/>
                    </a:lnTo>
                    <a:lnTo>
                      <a:pt x="2" y="6"/>
                    </a:lnTo>
                    <a:lnTo>
                      <a:pt x="10" y="4"/>
                    </a:lnTo>
                    <a:lnTo>
                      <a:pt x="10" y="6"/>
                    </a:lnTo>
                    <a:lnTo>
                      <a:pt x="4" y="10"/>
                    </a:lnTo>
                    <a:lnTo>
                      <a:pt x="4" y="10"/>
                    </a:lnTo>
                    <a:lnTo>
                      <a:pt x="8" y="6"/>
                    </a:lnTo>
                    <a:lnTo>
                      <a:pt x="8" y="6"/>
                    </a:lnTo>
                    <a:lnTo>
                      <a:pt x="2" y="8"/>
                    </a:lnTo>
                    <a:lnTo>
                      <a:pt x="2" y="6"/>
                    </a:lnTo>
                    <a:lnTo>
                      <a:pt x="6" y="0"/>
                    </a:lnTo>
                    <a:lnTo>
                      <a:pt x="6" y="0"/>
                    </a:lnTo>
                    <a:lnTo>
                      <a:pt x="0" y="4"/>
                    </a:lnTo>
                    <a:lnTo>
                      <a:pt x="0" y="4"/>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Freeform 465">
                <a:extLst>
                  <a:ext uri="{FF2B5EF4-FFF2-40B4-BE49-F238E27FC236}">
                    <a16:creationId xmlns:a16="http://schemas.microsoft.com/office/drawing/2014/main" id="{1B8852F6-1D55-456F-993C-80737B1AD3AC}"/>
                  </a:ext>
                </a:extLst>
              </p:cNvPr>
              <p:cNvSpPr>
                <a:spLocks/>
              </p:cNvSpPr>
              <p:nvPr/>
            </p:nvSpPr>
            <p:spPr bwMode="auto">
              <a:xfrm>
                <a:off x="3942627" y="4520059"/>
                <a:ext cx="15778" cy="12623"/>
              </a:xfrm>
              <a:custGeom>
                <a:avLst/>
                <a:gdLst>
                  <a:gd name="T0" fmla="*/ 4 w 10"/>
                  <a:gd name="T1" fmla="*/ 4 h 8"/>
                  <a:gd name="T2" fmla="*/ 4 w 10"/>
                  <a:gd name="T3" fmla="*/ 0 h 8"/>
                  <a:gd name="T4" fmla="*/ 6 w 10"/>
                  <a:gd name="T5" fmla="*/ 2 h 8"/>
                  <a:gd name="T6" fmla="*/ 4 w 10"/>
                  <a:gd name="T7" fmla="*/ 4 h 8"/>
                  <a:gd name="T8" fmla="*/ 8 w 10"/>
                  <a:gd name="T9" fmla="*/ 4 h 8"/>
                  <a:gd name="T10" fmla="*/ 10 w 10"/>
                  <a:gd name="T11" fmla="*/ 6 h 8"/>
                  <a:gd name="T12" fmla="*/ 4 w 10"/>
                  <a:gd name="T13" fmla="*/ 6 h 8"/>
                  <a:gd name="T14" fmla="*/ 2 w 10"/>
                  <a:gd name="T15" fmla="*/ 8 h 8"/>
                  <a:gd name="T16" fmla="*/ 0 w 10"/>
                  <a:gd name="T17" fmla="*/ 8 h 8"/>
                  <a:gd name="T18" fmla="*/ 4 w 10"/>
                  <a:gd name="T1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4" y="4"/>
                    </a:moveTo>
                    <a:lnTo>
                      <a:pt x="4" y="0"/>
                    </a:lnTo>
                    <a:lnTo>
                      <a:pt x="6" y="2"/>
                    </a:lnTo>
                    <a:lnTo>
                      <a:pt x="4" y="4"/>
                    </a:lnTo>
                    <a:lnTo>
                      <a:pt x="8" y="4"/>
                    </a:lnTo>
                    <a:lnTo>
                      <a:pt x="10" y="6"/>
                    </a:lnTo>
                    <a:lnTo>
                      <a:pt x="4" y="6"/>
                    </a:lnTo>
                    <a:lnTo>
                      <a:pt x="2" y="8"/>
                    </a:lnTo>
                    <a:lnTo>
                      <a:pt x="0" y="8"/>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Freeform 466">
                <a:extLst>
                  <a:ext uri="{FF2B5EF4-FFF2-40B4-BE49-F238E27FC236}">
                    <a16:creationId xmlns:a16="http://schemas.microsoft.com/office/drawing/2014/main" id="{2F0521C0-D6FE-4CC8-BD8C-5972D3EB53B7}"/>
                  </a:ext>
                </a:extLst>
              </p:cNvPr>
              <p:cNvSpPr>
                <a:spLocks/>
              </p:cNvSpPr>
              <p:nvPr/>
            </p:nvSpPr>
            <p:spPr bwMode="auto">
              <a:xfrm>
                <a:off x="3952095" y="4532682"/>
                <a:ext cx="12623" cy="11045"/>
              </a:xfrm>
              <a:custGeom>
                <a:avLst/>
                <a:gdLst>
                  <a:gd name="T0" fmla="*/ 4 w 4"/>
                  <a:gd name="T1" fmla="*/ 2 h 4"/>
                  <a:gd name="T2" fmla="*/ 3 w 4"/>
                  <a:gd name="T3" fmla="*/ 1 h 4"/>
                  <a:gd name="T4" fmla="*/ 3 w 4"/>
                  <a:gd name="T5" fmla="*/ 1 h 4"/>
                  <a:gd name="T6" fmla="*/ 3 w 4"/>
                  <a:gd name="T7" fmla="*/ 4 h 4"/>
                  <a:gd name="T8" fmla="*/ 1 w 4"/>
                  <a:gd name="T9" fmla="*/ 4 h 4"/>
                  <a:gd name="T10" fmla="*/ 0 w 4"/>
                  <a:gd name="T11" fmla="*/ 3 h 4"/>
                  <a:gd name="T12" fmla="*/ 1 w 4"/>
                  <a:gd name="T13" fmla="*/ 2 h 4"/>
                  <a:gd name="T14" fmla="*/ 1 w 4"/>
                  <a:gd name="T15" fmla="*/ 3 h 4"/>
                  <a:gd name="T16" fmla="*/ 2 w 4"/>
                  <a:gd name="T17" fmla="*/ 3 h 4"/>
                  <a:gd name="T18" fmla="*/ 2 w 4"/>
                  <a:gd name="T19" fmla="*/ 1 h 4"/>
                  <a:gd name="T20" fmla="*/ 4 w 4"/>
                  <a:gd name="T21" fmla="*/ 1 h 4"/>
                  <a:gd name="T22" fmla="*/ 4 w 4"/>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2"/>
                    </a:moveTo>
                    <a:cubicBezTo>
                      <a:pt x="4" y="2"/>
                      <a:pt x="4" y="1"/>
                      <a:pt x="3" y="1"/>
                    </a:cubicBezTo>
                    <a:cubicBezTo>
                      <a:pt x="3" y="1"/>
                      <a:pt x="3" y="1"/>
                      <a:pt x="3" y="1"/>
                    </a:cubicBezTo>
                    <a:cubicBezTo>
                      <a:pt x="2" y="2"/>
                      <a:pt x="3" y="3"/>
                      <a:pt x="3" y="4"/>
                    </a:cubicBezTo>
                    <a:cubicBezTo>
                      <a:pt x="2" y="4"/>
                      <a:pt x="1" y="4"/>
                      <a:pt x="1" y="4"/>
                    </a:cubicBezTo>
                    <a:cubicBezTo>
                      <a:pt x="0" y="3"/>
                      <a:pt x="0" y="3"/>
                      <a:pt x="0" y="3"/>
                    </a:cubicBezTo>
                    <a:cubicBezTo>
                      <a:pt x="1" y="2"/>
                      <a:pt x="1" y="2"/>
                      <a:pt x="1" y="2"/>
                    </a:cubicBezTo>
                    <a:cubicBezTo>
                      <a:pt x="1" y="3"/>
                      <a:pt x="1" y="3"/>
                      <a:pt x="1" y="3"/>
                    </a:cubicBezTo>
                    <a:cubicBezTo>
                      <a:pt x="1" y="4"/>
                      <a:pt x="2" y="4"/>
                      <a:pt x="2" y="3"/>
                    </a:cubicBezTo>
                    <a:cubicBezTo>
                      <a:pt x="2" y="3"/>
                      <a:pt x="1" y="2"/>
                      <a:pt x="2" y="1"/>
                    </a:cubicBezTo>
                    <a:cubicBezTo>
                      <a:pt x="2" y="0"/>
                      <a:pt x="3" y="0"/>
                      <a:pt x="4" y="1"/>
                    </a:cubicBezTo>
                    <a:cubicBezTo>
                      <a:pt x="4" y="1"/>
                      <a:pt x="4" y="2"/>
                      <a:pt x="4"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467">
                <a:extLst>
                  <a:ext uri="{FF2B5EF4-FFF2-40B4-BE49-F238E27FC236}">
                    <a16:creationId xmlns:a16="http://schemas.microsoft.com/office/drawing/2014/main" id="{37D2FE4E-588D-4008-8645-FFA641C1A708}"/>
                  </a:ext>
                </a:extLst>
              </p:cNvPr>
              <p:cNvSpPr>
                <a:spLocks/>
              </p:cNvSpPr>
              <p:nvPr/>
            </p:nvSpPr>
            <p:spPr bwMode="auto">
              <a:xfrm>
                <a:off x="3961562" y="4537416"/>
                <a:ext cx="12623" cy="12623"/>
              </a:xfrm>
              <a:custGeom>
                <a:avLst/>
                <a:gdLst>
                  <a:gd name="T0" fmla="*/ 4 w 8"/>
                  <a:gd name="T1" fmla="*/ 2 h 8"/>
                  <a:gd name="T2" fmla="*/ 2 w 8"/>
                  <a:gd name="T3" fmla="*/ 0 h 8"/>
                  <a:gd name="T4" fmla="*/ 4 w 8"/>
                  <a:gd name="T5" fmla="*/ 0 h 8"/>
                  <a:gd name="T6" fmla="*/ 8 w 8"/>
                  <a:gd name="T7" fmla="*/ 4 h 8"/>
                  <a:gd name="T8" fmla="*/ 6 w 8"/>
                  <a:gd name="T9" fmla="*/ 4 h 8"/>
                  <a:gd name="T10" fmla="*/ 6 w 8"/>
                  <a:gd name="T11" fmla="*/ 2 h 8"/>
                  <a:gd name="T12" fmla="*/ 0 w 8"/>
                  <a:gd name="T13" fmla="*/ 8 h 8"/>
                  <a:gd name="T14" fmla="*/ 0 w 8"/>
                  <a:gd name="T15" fmla="*/ 6 h 8"/>
                  <a:gd name="T16" fmla="*/ 4 w 8"/>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4" y="2"/>
                    </a:moveTo>
                    <a:lnTo>
                      <a:pt x="2" y="0"/>
                    </a:lnTo>
                    <a:lnTo>
                      <a:pt x="4" y="0"/>
                    </a:lnTo>
                    <a:lnTo>
                      <a:pt x="8" y="4"/>
                    </a:lnTo>
                    <a:lnTo>
                      <a:pt x="6" y="4"/>
                    </a:lnTo>
                    <a:lnTo>
                      <a:pt x="6" y="2"/>
                    </a:lnTo>
                    <a:lnTo>
                      <a:pt x="0" y="8"/>
                    </a:lnTo>
                    <a:lnTo>
                      <a:pt x="0" y="6"/>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3" name="Freeform 468">
                <a:extLst>
                  <a:ext uri="{FF2B5EF4-FFF2-40B4-BE49-F238E27FC236}">
                    <a16:creationId xmlns:a16="http://schemas.microsoft.com/office/drawing/2014/main" id="{C389363D-8598-43CA-B942-C871E6B49F5A}"/>
                  </a:ext>
                </a:extLst>
              </p:cNvPr>
              <p:cNvSpPr>
                <a:spLocks noEditPoints="1"/>
              </p:cNvSpPr>
              <p:nvPr/>
            </p:nvSpPr>
            <p:spPr bwMode="auto">
              <a:xfrm>
                <a:off x="3964717" y="4543727"/>
                <a:ext cx="15778" cy="15778"/>
              </a:xfrm>
              <a:custGeom>
                <a:avLst/>
                <a:gdLst>
                  <a:gd name="T0" fmla="*/ 3 w 5"/>
                  <a:gd name="T1" fmla="*/ 0 h 5"/>
                  <a:gd name="T2" fmla="*/ 4 w 5"/>
                  <a:gd name="T3" fmla="*/ 0 h 5"/>
                  <a:gd name="T4" fmla="*/ 4 w 5"/>
                  <a:gd name="T5" fmla="*/ 2 h 5"/>
                  <a:gd name="T6" fmla="*/ 3 w 5"/>
                  <a:gd name="T7" fmla="*/ 3 h 5"/>
                  <a:gd name="T8" fmla="*/ 3 w 5"/>
                  <a:gd name="T9" fmla="*/ 3 h 5"/>
                  <a:gd name="T10" fmla="*/ 3 w 5"/>
                  <a:gd name="T11" fmla="*/ 4 h 5"/>
                  <a:gd name="T12" fmla="*/ 3 w 5"/>
                  <a:gd name="T13" fmla="*/ 5 h 5"/>
                  <a:gd name="T14" fmla="*/ 2 w 5"/>
                  <a:gd name="T15" fmla="*/ 4 h 5"/>
                  <a:gd name="T16" fmla="*/ 2 w 5"/>
                  <a:gd name="T17" fmla="*/ 4 h 5"/>
                  <a:gd name="T18" fmla="*/ 2 w 5"/>
                  <a:gd name="T19" fmla="*/ 2 h 5"/>
                  <a:gd name="T20" fmla="*/ 2 w 5"/>
                  <a:gd name="T21" fmla="*/ 2 h 5"/>
                  <a:gd name="T22" fmla="*/ 1 w 5"/>
                  <a:gd name="T23" fmla="*/ 3 h 5"/>
                  <a:gd name="T24" fmla="*/ 0 w 5"/>
                  <a:gd name="T25" fmla="*/ 3 h 5"/>
                  <a:gd name="T26" fmla="*/ 3 w 5"/>
                  <a:gd name="T27" fmla="*/ 0 h 5"/>
                  <a:gd name="T28" fmla="*/ 2 w 5"/>
                  <a:gd name="T29" fmla="*/ 2 h 5"/>
                  <a:gd name="T30" fmla="*/ 2 w 5"/>
                  <a:gd name="T31" fmla="*/ 2 h 5"/>
                  <a:gd name="T32" fmla="*/ 4 w 5"/>
                  <a:gd name="T33" fmla="*/ 2 h 5"/>
                  <a:gd name="T34" fmla="*/ 3 w 5"/>
                  <a:gd name="T35" fmla="*/ 1 h 5"/>
                  <a:gd name="T36" fmla="*/ 3 w 5"/>
                  <a:gd name="T37" fmla="*/ 1 h 5"/>
                  <a:gd name="T38" fmla="*/ 2 w 5"/>
                  <a:gd name="T3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5">
                    <a:moveTo>
                      <a:pt x="3" y="0"/>
                    </a:moveTo>
                    <a:cubicBezTo>
                      <a:pt x="4" y="0"/>
                      <a:pt x="4" y="0"/>
                      <a:pt x="4" y="0"/>
                    </a:cubicBezTo>
                    <a:cubicBezTo>
                      <a:pt x="4" y="1"/>
                      <a:pt x="5" y="2"/>
                      <a:pt x="4" y="2"/>
                    </a:cubicBezTo>
                    <a:cubicBezTo>
                      <a:pt x="4" y="3"/>
                      <a:pt x="3" y="3"/>
                      <a:pt x="3" y="3"/>
                    </a:cubicBezTo>
                    <a:cubicBezTo>
                      <a:pt x="3" y="3"/>
                      <a:pt x="3" y="3"/>
                      <a:pt x="3" y="3"/>
                    </a:cubicBezTo>
                    <a:cubicBezTo>
                      <a:pt x="3" y="3"/>
                      <a:pt x="3" y="3"/>
                      <a:pt x="3" y="4"/>
                    </a:cubicBezTo>
                    <a:cubicBezTo>
                      <a:pt x="3" y="5"/>
                      <a:pt x="3" y="5"/>
                      <a:pt x="3" y="5"/>
                    </a:cubicBezTo>
                    <a:cubicBezTo>
                      <a:pt x="2" y="4"/>
                      <a:pt x="2" y="4"/>
                      <a:pt x="2" y="4"/>
                    </a:cubicBezTo>
                    <a:cubicBezTo>
                      <a:pt x="2" y="4"/>
                      <a:pt x="2" y="4"/>
                      <a:pt x="2" y="4"/>
                    </a:cubicBezTo>
                    <a:cubicBezTo>
                      <a:pt x="3" y="3"/>
                      <a:pt x="3" y="3"/>
                      <a:pt x="2" y="2"/>
                    </a:cubicBezTo>
                    <a:cubicBezTo>
                      <a:pt x="2" y="2"/>
                      <a:pt x="2" y="2"/>
                      <a:pt x="2" y="2"/>
                    </a:cubicBezTo>
                    <a:cubicBezTo>
                      <a:pt x="1" y="3"/>
                      <a:pt x="1" y="3"/>
                      <a:pt x="1" y="3"/>
                    </a:cubicBezTo>
                    <a:cubicBezTo>
                      <a:pt x="0" y="3"/>
                      <a:pt x="0" y="3"/>
                      <a:pt x="0" y="3"/>
                    </a:cubicBezTo>
                    <a:lnTo>
                      <a:pt x="3" y="0"/>
                    </a:lnTo>
                    <a:close/>
                    <a:moveTo>
                      <a:pt x="2" y="2"/>
                    </a:moveTo>
                    <a:cubicBezTo>
                      <a:pt x="2" y="2"/>
                      <a:pt x="2" y="2"/>
                      <a:pt x="2" y="2"/>
                    </a:cubicBezTo>
                    <a:cubicBezTo>
                      <a:pt x="3" y="2"/>
                      <a:pt x="3" y="2"/>
                      <a:pt x="4" y="2"/>
                    </a:cubicBezTo>
                    <a:cubicBezTo>
                      <a:pt x="4" y="1"/>
                      <a:pt x="4" y="1"/>
                      <a:pt x="3" y="1"/>
                    </a:cubicBezTo>
                    <a:cubicBezTo>
                      <a:pt x="3" y="1"/>
                      <a:pt x="3" y="1"/>
                      <a:pt x="3" y="1"/>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4" name="Freeform 469">
                <a:extLst>
                  <a:ext uri="{FF2B5EF4-FFF2-40B4-BE49-F238E27FC236}">
                    <a16:creationId xmlns:a16="http://schemas.microsoft.com/office/drawing/2014/main" id="{95AFF123-62F6-40DB-9D98-325D50652412}"/>
                  </a:ext>
                </a:extLst>
              </p:cNvPr>
              <p:cNvSpPr>
                <a:spLocks/>
              </p:cNvSpPr>
              <p:nvPr/>
            </p:nvSpPr>
            <p:spPr bwMode="auto">
              <a:xfrm>
                <a:off x="3974184" y="4550039"/>
                <a:ext cx="12623" cy="12623"/>
              </a:xfrm>
              <a:custGeom>
                <a:avLst/>
                <a:gdLst>
                  <a:gd name="T0" fmla="*/ 4 w 8"/>
                  <a:gd name="T1" fmla="*/ 0 h 8"/>
                  <a:gd name="T2" fmla="*/ 8 w 8"/>
                  <a:gd name="T3" fmla="*/ 2 h 8"/>
                  <a:gd name="T4" fmla="*/ 8 w 8"/>
                  <a:gd name="T5" fmla="*/ 4 h 8"/>
                  <a:gd name="T6" fmla="*/ 6 w 8"/>
                  <a:gd name="T7" fmla="*/ 2 h 8"/>
                  <a:gd name="T8" fmla="*/ 4 w 8"/>
                  <a:gd name="T9" fmla="*/ 4 h 8"/>
                  <a:gd name="T10" fmla="*/ 6 w 8"/>
                  <a:gd name="T11" fmla="*/ 6 h 8"/>
                  <a:gd name="T12" fmla="*/ 6 w 8"/>
                  <a:gd name="T13" fmla="*/ 6 h 8"/>
                  <a:gd name="T14" fmla="*/ 4 w 8"/>
                  <a:gd name="T15" fmla="*/ 4 h 8"/>
                  <a:gd name="T16" fmla="*/ 2 w 8"/>
                  <a:gd name="T17" fmla="*/ 6 h 8"/>
                  <a:gd name="T18" fmla="*/ 4 w 8"/>
                  <a:gd name="T19" fmla="*/ 8 h 8"/>
                  <a:gd name="T20" fmla="*/ 4 w 8"/>
                  <a:gd name="T21" fmla="*/ 8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8" y="2"/>
                    </a:lnTo>
                    <a:lnTo>
                      <a:pt x="8" y="4"/>
                    </a:lnTo>
                    <a:lnTo>
                      <a:pt x="6" y="2"/>
                    </a:lnTo>
                    <a:lnTo>
                      <a:pt x="4" y="4"/>
                    </a:lnTo>
                    <a:lnTo>
                      <a:pt x="6" y="6"/>
                    </a:lnTo>
                    <a:lnTo>
                      <a:pt x="6" y="6"/>
                    </a:lnTo>
                    <a:lnTo>
                      <a:pt x="4" y="4"/>
                    </a:lnTo>
                    <a:lnTo>
                      <a:pt x="2" y="6"/>
                    </a:lnTo>
                    <a:lnTo>
                      <a:pt x="4" y="8"/>
                    </a:lnTo>
                    <a:lnTo>
                      <a:pt x="4" y="8"/>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5" name="Freeform 470">
                <a:extLst>
                  <a:ext uri="{FF2B5EF4-FFF2-40B4-BE49-F238E27FC236}">
                    <a16:creationId xmlns:a16="http://schemas.microsoft.com/office/drawing/2014/main" id="{90DE0334-B64C-48E1-9E62-AF16EF3E91A7}"/>
                  </a:ext>
                </a:extLst>
              </p:cNvPr>
              <p:cNvSpPr>
                <a:spLocks/>
              </p:cNvSpPr>
              <p:nvPr/>
            </p:nvSpPr>
            <p:spPr bwMode="auto">
              <a:xfrm>
                <a:off x="3983651" y="4556350"/>
                <a:ext cx="12623" cy="12623"/>
              </a:xfrm>
              <a:custGeom>
                <a:avLst/>
                <a:gdLst>
                  <a:gd name="T0" fmla="*/ 4 w 8"/>
                  <a:gd name="T1" fmla="*/ 0 h 8"/>
                  <a:gd name="T2" fmla="*/ 6 w 8"/>
                  <a:gd name="T3" fmla="*/ 0 h 8"/>
                  <a:gd name="T4" fmla="*/ 4 w 8"/>
                  <a:gd name="T5" fmla="*/ 6 h 8"/>
                  <a:gd name="T6" fmla="*/ 4 w 8"/>
                  <a:gd name="T7" fmla="*/ 6 h 8"/>
                  <a:gd name="T8" fmla="*/ 8 w 8"/>
                  <a:gd name="T9" fmla="*/ 2 h 8"/>
                  <a:gd name="T10" fmla="*/ 8 w 8"/>
                  <a:gd name="T11" fmla="*/ 2 h 8"/>
                  <a:gd name="T12" fmla="*/ 4 w 8"/>
                  <a:gd name="T13" fmla="*/ 8 h 8"/>
                  <a:gd name="T14" fmla="*/ 4 w 8"/>
                  <a:gd name="T15" fmla="*/ 8 h 8"/>
                  <a:gd name="T16" fmla="*/ 4 w 8"/>
                  <a:gd name="T17" fmla="*/ 2 h 8"/>
                  <a:gd name="T18" fmla="*/ 4 w 8"/>
                  <a:gd name="T19" fmla="*/ 2 h 8"/>
                  <a:gd name="T20" fmla="*/ 0 w 8"/>
                  <a:gd name="T21" fmla="*/ 6 h 8"/>
                  <a:gd name="T22" fmla="*/ 0 w 8"/>
                  <a:gd name="T23" fmla="*/ 6 h 8"/>
                  <a:gd name="T24" fmla="*/ 4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4" y="0"/>
                    </a:moveTo>
                    <a:lnTo>
                      <a:pt x="6" y="0"/>
                    </a:lnTo>
                    <a:lnTo>
                      <a:pt x="4" y="6"/>
                    </a:lnTo>
                    <a:lnTo>
                      <a:pt x="4" y="6"/>
                    </a:lnTo>
                    <a:lnTo>
                      <a:pt x="8" y="2"/>
                    </a:lnTo>
                    <a:lnTo>
                      <a:pt x="8" y="2"/>
                    </a:lnTo>
                    <a:lnTo>
                      <a:pt x="4" y="8"/>
                    </a:lnTo>
                    <a:lnTo>
                      <a:pt x="4" y="8"/>
                    </a:lnTo>
                    <a:lnTo>
                      <a:pt x="4" y="2"/>
                    </a:lnTo>
                    <a:lnTo>
                      <a:pt x="4" y="2"/>
                    </a:lnTo>
                    <a:lnTo>
                      <a:pt x="0" y="6"/>
                    </a:lnTo>
                    <a:lnTo>
                      <a:pt x="0" y="6"/>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6" name="Freeform 471">
                <a:extLst>
                  <a:ext uri="{FF2B5EF4-FFF2-40B4-BE49-F238E27FC236}">
                    <a16:creationId xmlns:a16="http://schemas.microsoft.com/office/drawing/2014/main" id="{0476ABD7-3078-4520-BE33-49C9D5C80284}"/>
                  </a:ext>
                </a:extLst>
              </p:cNvPr>
              <p:cNvSpPr>
                <a:spLocks/>
              </p:cNvSpPr>
              <p:nvPr/>
            </p:nvSpPr>
            <p:spPr bwMode="auto">
              <a:xfrm>
                <a:off x="3996274" y="4559506"/>
                <a:ext cx="7890" cy="15778"/>
              </a:xfrm>
              <a:custGeom>
                <a:avLst/>
                <a:gdLst>
                  <a:gd name="T0" fmla="*/ 2 w 3"/>
                  <a:gd name="T1" fmla="*/ 5 h 5"/>
                  <a:gd name="T2" fmla="*/ 1 w 3"/>
                  <a:gd name="T3" fmla="*/ 5 h 5"/>
                  <a:gd name="T4" fmla="*/ 0 w 3"/>
                  <a:gd name="T5" fmla="*/ 2 h 5"/>
                  <a:gd name="T6" fmla="*/ 2 w 3"/>
                  <a:gd name="T7" fmla="*/ 1 h 5"/>
                  <a:gd name="T8" fmla="*/ 3 w 3"/>
                  <a:gd name="T9" fmla="*/ 3 h 5"/>
                  <a:gd name="T10" fmla="*/ 2 w 3"/>
                  <a:gd name="T11" fmla="*/ 2 h 5"/>
                  <a:gd name="T12" fmla="*/ 2 w 3"/>
                  <a:gd name="T13" fmla="*/ 1 h 5"/>
                  <a:gd name="T14" fmla="*/ 1 w 3"/>
                  <a:gd name="T15" fmla="*/ 2 h 5"/>
                  <a:gd name="T16" fmla="*/ 1 w 3"/>
                  <a:gd name="T17" fmla="*/ 4 h 5"/>
                  <a:gd name="T18" fmla="*/ 1 w 3"/>
                  <a:gd name="T19" fmla="*/ 4 h 5"/>
                  <a:gd name="T20" fmla="*/ 2 w 3"/>
                  <a:gd name="T21" fmla="*/ 3 h 5"/>
                  <a:gd name="T22" fmla="*/ 1 w 3"/>
                  <a:gd name="T23" fmla="*/ 3 h 5"/>
                  <a:gd name="T24" fmla="*/ 2 w 3"/>
                  <a:gd name="T25" fmla="*/ 2 h 5"/>
                  <a:gd name="T26" fmla="*/ 3 w 3"/>
                  <a:gd name="T27" fmla="*/ 3 h 5"/>
                  <a:gd name="T28" fmla="*/ 2 w 3"/>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2" y="5"/>
                    </a:moveTo>
                    <a:cubicBezTo>
                      <a:pt x="2" y="5"/>
                      <a:pt x="1" y="5"/>
                      <a:pt x="1" y="5"/>
                    </a:cubicBezTo>
                    <a:cubicBezTo>
                      <a:pt x="0" y="4"/>
                      <a:pt x="0" y="3"/>
                      <a:pt x="0" y="2"/>
                    </a:cubicBezTo>
                    <a:cubicBezTo>
                      <a:pt x="1" y="1"/>
                      <a:pt x="1" y="0"/>
                      <a:pt x="2" y="1"/>
                    </a:cubicBezTo>
                    <a:cubicBezTo>
                      <a:pt x="3" y="1"/>
                      <a:pt x="3" y="2"/>
                      <a:pt x="3" y="3"/>
                    </a:cubicBezTo>
                    <a:cubicBezTo>
                      <a:pt x="2" y="2"/>
                      <a:pt x="2" y="2"/>
                      <a:pt x="2" y="2"/>
                    </a:cubicBezTo>
                    <a:cubicBezTo>
                      <a:pt x="3" y="2"/>
                      <a:pt x="3" y="2"/>
                      <a:pt x="2" y="1"/>
                    </a:cubicBezTo>
                    <a:cubicBezTo>
                      <a:pt x="1" y="1"/>
                      <a:pt x="1" y="2"/>
                      <a:pt x="1" y="2"/>
                    </a:cubicBezTo>
                    <a:cubicBezTo>
                      <a:pt x="0" y="3"/>
                      <a:pt x="0" y="4"/>
                      <a:pt x="1" y="4"/>
                    </a:cubicBezTo>
                    <a:cubicBezTo>
                      <a:pt x="1" y="5"/>
                      <a:pt x="1" y="5"/>
                      <a:pt x="1" y="4"/>
                    </a:cubicBezTo>
                    <a:cubicBezTo>
                      <a:pt x="2" y="3"/>
                      <a:pt x="2" y="3"/>
                      <a:pt x="2" y="3"/>
                    </a:cubicBezTo>
                    <a:cubicBezTo>
                      <a:pt x="1" y="3"/>
                      <a:pt x="1" y="3"/>
                      <a:pt x="1" y="3"/>
                    </a:cubicBezTo>
                    <a:cubicBezTo>
                      <a:pt x="2" y="2"/>
                      <a:pt x="2" y="2"/>
                      <a:pt x="2" y="2"/>
                    </a:cubicBezTo>
                    <a:cubicBezTo>
                      <a:pt x="3" y="3"/>
                      <a:pt x="3" y="3"/>
                      <a:pt x="3"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7" name="Freeform 472">
                <a:extLst>
                  <a:ext uri="{FF2B5EF4-FFF2-40B4-BE49-F238E27FC236}">
                    <a16:creationId xmlns:a16="http://schemas.microsoft.com/office/drawing/2014/main" id="{DB770045-3A58-4390-BDBD-E5D18F6B01B3}"/>
                  </a:ext>
                </a:extLst>
              </p:cNvPr>
              <p:cNvSpPr>
                <a:spLocks/>
              </p:cNvSpPr>
              <p:nvPr/>
            </p:nvSpPr>
            <p:spPr bwMode="auto">
              <a:xfrm>
                <a:off x="4004163" y="4565817"/>
                <a:ext cx="9467" cy="12623"/>
              </a:xfrm>
              <a:custGeom>
                <a:avLst/>
                <a:gdLst>
                  <a:gd name="T0" fmla="*/ 4 w 6"/>
                  <a:gd name="T1" fmla="*/ 2 h 8"/>
                  <a:gd name="T2" fmla="*/ 2 w 6"/>
                  <a:gd name="T3" fmla="*/ 0 h 8"/>
                  <a:gd name="T4" fmla="*/ 2 w 6"/>
                  <a:gd name="T5" fmla="*/ 0 h 8"/>
                  <a:gd name="T6" fmla="*/ 6 w 6"/>
                  <a:gd name="T7" fmla="*/ 2 h 8"/>
                  <a:gd name="T8" fmla="*/ 6 w 6"/>
                  <a:gd name="T9" fmla="*/ 2 h 8"/>
                  <a:gd name="T10" fmla="*/ 4 w 6"/>
                  <a:gd name="T11" fmla="*/ 2 h 8"/>
                  <a:gd name="T12" fmla="*/ 2 w 6"/>
                  <a:gd name="T13" fmla="*/ 8 h 8"/>
                  <a:gd name="T14" fmla="*/ 0 w 6"/>
                  <a:gd name="T15" fmla="*/ 8 h 8"/>
                  <a:gd name="T16" fmla="*/ 4 w 6"/>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4" y="2"/>
                    </a:moveTo>
                    <a:lnTo>
                      <a:pt x="2" y="0"/>
                    </a:lnTo>
                    <a:lnTo>
                      <a:pt x="2" y="0"/>
                    </a:lnTo>
                    <a:lnTo>
                      <a:pt x="6" y="2"/>
                    </a:lnTo>
                    <a:lnTo>
                      <a:pt x="6" y="2"/>
                    </a:lnTo>
                    <a:lnTo>
                      <a:pt x="4" y="2"/>
                    </a:lnTo>
                    <a:lnTo>
                      <a:pt x="2" y="8"/>
                    </a:lnTo>
                    <a:lnTo>
                      <a:pt x="0" y="8"/>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8" name="Freeform 473">
                <a:extLst>
                  <a:ext uri="{FF2B5EF4-FFF2-40B4-BE49-F238E27FC236}">
                    <a16:creationId xmlns:a16="http://schemas.microsoft.com/office/drawing/2014/main" id="{5FBA32D1-F0F5-4CA2-AF55-B0876B3ED653}"/>
                  </a:ext>
                </a:extLst>
              </p:cNvPr>
              <p:cNvSpPr>
                <a:spLocks/>
              </p:cNvSpPr>
              <p:nvPr/>
            </p:nvSpPr>
            <p:spPr bwMode="auto">
              <a:xfrm>
                <a:off x="4013630" y="4568973"/>
                <a:ext cx="9467" cy="12623"/>
              </a:xfrm>
              <a:custGeom>
                <a:avLst/>
                <a:gdLst>
                  <a:gd name="T0" fmla="*/ 2 w 6"/>
                  <a:gd name="T1" fmla="*/ 0 h 8"/>
                  <a:gd name="T2" fmla="*/ 2 w 6"/>
                  <a:gd name="T3" fmla="*/ 0 h 8"/>
                  <a:gd name="T4" fmla="*/ 2 w 6"/>
                  <a:gd name="T5" fmla="*/ 4 h 8"/>
                  <a:gd name="T6" fmla="*/ 4 w 6"/>
                  <a:gd name="T7" fmla="*/ 4 h 8"/>
                  <a:gd name="T8" fmla="*/ 6 w 6"/>
                  <a:gd name="T9" fmla="*/ 0 h 8"/>
                  <a:gd name="T10" fmla="*/ 6 w 6"/>
                  <a:gd name="T11" fmla="*/ 2 h 8"/>
                  <a:gd name="T12" fmla="*/ 4 w 6"/>
                  <a:gd name="T13" fmla="*/ 8 h 8"/>
                  <a:gd name="T14" fmla="*/ 4 w 6"/>
                  <a:gd name="T15" fmla="*/ 8 h 8"/>
                  <a:gd name="T16" fmla="*/ 4 w 6"/>
                  <a:gd name="T17" fmla="*/ 4 h 8"/>
                  <a:gd name="T18" fmla="*/ 2 w 6"/>
                  <a:gd name="T19" fmla="*/ 4 h 8"/>
                  <a:gd name="T20" fmla="*/ 0 w 6"/>
                  <a:gd name="T21" fmla="*/ 8 h 8"/>
                  <a:gd name="T22" fmla="*/ 0 w 6"/>
                  <a:gd name="T23" fmla="*/ 8 h 8"/>
                  <a:gd name="T24" fmla="*/ 2 w 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8">
                    <a:moveTo>
                      <a:pt x="2" y="0"/>
                    </a:moveTo>
                    <a:lnTo>
                      <a:pt x="2" y="0"/>
                    </a:lnTo>
                    <a:lnTo>
                      <a:pt x="2" y="4"/>
                    </a:lnTo>
                    <a:lnTo>
                      <a:pt x="4" y="4"/>
                    </a:lnTo>
                    <a:lnTo>
                      <a:pt x="6" y="0"/>
                    </a:lnTo>
                    <a:lnTo>
                      <a:pt x="6" y="2"/>
                    </a:lnTo>
                    <a:lnTo>
                      <a:pt x="4" y="8"/>
                    </a:lnTo>
                    <a:lnTo>
                      <a:pt x="4" y="8"/>
                    </a:lnTo>
                    <a:lnTo>
                      <a:pt x="4" y="4"/>
                    </a:lnTo>
                    <a:lnTo>
                      <a:pt x="2" y="4"/>
                    </a:lnTo>
                    <a:lnTo>
                      <a:pt x="0" y="8"/>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9" name="Line 474">
                <a:extLst>
                  <a:ext uri="{FF2B5EF4-FFF2-40B4-BE49-F238E27FC236}">
                    <a16:creationId xmlns:a16="http://schemas.microsoft.com/office/drawing/2014/main" id="{B85EB86D-DE45-4A0F-993A-D1B8461389D7}"/>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0" name="Line 475">
                <a:extLst>
                  <a:ext uri="{FF2B5EF4-FFF2-40B4-BE49-F238E27FC236}">
                    <a16:creationId xmlns:a16="http://schemas.microsoft.com/office/drawing/2014/main" id="{F35666A9-EC44-4540-BF2D-3D93C729CBD6}"/>
                  </a:ext>
                </a:extLst>
              </p:cNvPr>
              <p:cNvSpPr>
                <a:spLocks noChangeShapeType="1"/>
              </p:cNvSpPr>
              <p:nvPr/>
            </p:nvSpPr>
            <p:spPr bwMode="auto">
              <a:xfrm>
                <a:off x="4038876" y="444432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1" name="Freeform 476">
                <a:extLst>
                  <a:ext uri="{FF2B5EF4-FFF2-40B4-BE49-F238E27FC236}">
                    <a16:creationId xmlns:a16="http://schemas.microsoft.com/office/drawing/2014/main" id="{4F47205E-D853-494D-AE74-C8BC3B06534B}"/>
                  </a:ext>
                </a:extLst>
              </p:cNvPr>
              <p:cNvSpPr>
                <a:spLocks/>
              </p:cNvSpPr>
              <p:nvPr/>
            </p:nvSpPr>
            <p:spPr bwMode="auto">
              <a:xfrm>
                <a:off x="4086211" y="431967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2" name="Line 477">
                <a:extLst>
                  <a:ext uri="{FF2B5EF4-FFF2-40B4-BE49-F238E27FC236}">
                    <a16:creationId xmlns:a16="http://schemas.microsoft.com/office/drawing/2014/main" id="{645AF028-4E56-48A8-B02D-53C24E990C59}"/>
                  </a:ext>
                </a:extLst>
              </p:cNvPr>
              <p:cNvSpPr>
                <a:spLocks noChangeShapeType="1"/>
              </p:cNvSpPr>
              <p:nvPr/>
            </p:nvSpPr>
            <p:spPr bwMode="auto">
              <a:xfrm flipV="1">
                <a:off x="4083055" y="4316518"/>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3" name="Freeform 478">
                <a:extLst>
                  <a:ext uri="{FF2B5EF4-FFF2-40B4-BE49-F238E27FC236}">
                    <a16:creationId xmlns:a16="http://schemas.microsoft.com/office/drawing/2014/main" id="{862E3427-CBAD-4FEA-AEAE-AE011B9CABE1}"/>
                  </a:ext>
                </a:extLst>
              </p:cNvPr>
              <p:cNvSpPr>
                <a:spLocks/>
              </p:cNvSpPr>
              <p:nvPr/>
            </p:nvSpPr>
            <p:spPr bwMode="auto">
              <a:xfrm>
                <a:off x="4083055" y="4316518"/>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1"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4" name="Line 479">
                <a:extLst>
                  <a:ext uri="{FF2B5EF4-FFF2-40B4-BE49-F238E27FC236}">
                    <a16:creationId xmlns:a16="http://schemas.microsoft.com/office/drawing/2014/main" id="{C152B5BD-3881-41CD-933A-7F6620C3EF39}"/>
                  </a:ext>
                </a:extLst>
              </p:cNvPr>
              <p:cNvSpPr>
                <a:spLocks noChangeShapeType="1"/>
              </p:cNvSpPr>
              <p:nvPr/>
            </p:nvSpPr>
            <p:spPr bwMode="auto">
              <a:xfrm flipV="1">
                <a:off x="4079899" y="4311784"/>
                <a:ext cx="3156" cy="4734"/>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5" name="Freeform 480">
                <a:extLst>
                  <a:ext uri="{FF2B5EF4-FFF2-40B4-BE49-F238E27FC236}">
                    <a16:creationId xmlns:a16="http://schemas.microsoft.com/office/drawing/2014/main" id="{9AF5A522-3C58-4679-A6E1-B4570840B400}"/>
                  </a:ext>
                </a:extLst>
              </p:cNvPr>
              <p:cNvSpPr>
                <a:spLocks/>
              </p:cNvSpPr>
              <p:nvPr/>
            </p:nvSpPr>
            <p:spPr bwMode="auto">
              <a:xfrm>
                <a:off x="4079899" y="4313362"/>
                <a:ext cx="6311" cy="3156"/>
              </a:xfrm>
              <a:custGeom>
                <a:avLst/>
                <a:gdLst>
                  <a:gd name="T0" fmla="*/ 0 w 2"/>
                  <a:gd name="T1" fmla="*/ 1 h 1"/>
                  <a:gd name="T2" fmla="*/ 1 w 2"/>
                  <a:gd name="T3" fmla="*/ 0 h 1"/>
                  <a:gd name="T4" fmla="*/ 2 w 2"/>
                  <a:gd name="T5" fmla="*/ 0 h 1"/>
                </a:gdLst>
                <a:ahLst/>
                <a:cxnLst>
                  <a:cxn ang="0">
                    <a:pos x="T0" y="T1"/>
                  </a:cxn>
                  <a:cxn ang="0">
                    <a:pos x="T2" y="T3"/>
                  </a:cxn>
                  <a:cxn ang="0">
                    <a:pos x="T4" y="T5"/>
                  </a:cxn>
                </a:cxnLst>
                <a:rect l="0" t="0" r="r" b="b"/>
                <a:pathLst>
                  <a:path w="2" h="1">
                    <a:moveTo>
                      <a:pt x="0" y="1"/>
                    </a:moveTo>
                    <a:cubicBezTo>
                      <a:pt x="1"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Freeform 481">
                <a:extLst>
                  <a:ext uri="{FF2B5EF4-FFF2-40B4-BE49-F238E27FC236}">
                    <a16:creationId xmlns:a16="http://schemas.microsoft.com/office/drawing/2014/main" id="{DDDC6E26-7045-496B-A016-94BB94463599}"/>
                  </a:ext>
                </a:extLst>
              </p:cNvPr>
              <p:cNvSpPr>
                <a:spLocks/>
              </p:cNvSpPr>
              <p:nvPr/>
            </p:nvSpPr>
            <p:spPr bwMode="auto">
              <a:xfrm>
                <a:off x="4079899" y="4311784"/>
                <a:ext cx="0" cy="1578"/>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7" name="Freeform 482">
                <a:extLst>
                  <a:ext uri="{FF2B5EF4-FFF2-40B4-BE49-F238E27FC236}">
                    <a16:creationId xmlns:a16="http://schemas.microsoft.com/office/drawing/2014/main" id="{D939E3D2-2D4E-44F6-A560-2BA58398D6B1}"/>
                  </a:ext>
                </a:extLst>
              </p:cNvPr>
              <p:cNvSpPr>
                <a:spLocks/>
              </p:cNvSpPr>
              <p:nvPr/>
            </p:nvSpPr>
            <p:spPr bwMode="auto">
              <a:xfrm>
                <a:off x="4176149" y="4431700"/>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483">
                <a:extLst>
                  <a:ext uri="{FF2B5EF4-FFF2-40B4-BE49-F238E27FC236}">
                    <a16:creationId xmlns:a16="http://schemas.microsoft.com/office/drawing/2014/main" id="{94F9934F-775D-47D6-9782-027774B62C29}"/>
                  </a:ext>
                </a:extLst>
              </p:cNvPr>
              <p:cNvSpPr>
                <a:spLocks/>
              </p:cNvSpPr>
              <p:nvPr/>
            </p:nvSpPr>
            <p:spPr bwMode="auto">
              <a:xfrm>
                <a:off x="4172993" y="4428544"/>
                <a:ext cx="6311" cy="0"/>
              </a:xfrm>
              <a:custGeom>
                <a:avLst/>
                <a:gdLst>
                  <a:gd name="T0" fmla="*/ 0 w 2"/>
                  <a:gd name="T1" fmla="*/ 2 w 2"/>
                </a:gdLst>
                <a:ahLst/>
                <a:cxnLst>
                  <a:cxn ang="0">
                    <a:pos x="T0" y="0"/>
                  </a:cxn>
                  <a:cxn ang="0">
                    <a:pos x="T1" y="0"/>
                  </a:cxn>
                </a:cxnLst>
                <a:rect l="0" t="0" r="r" b="b"/>
                <a:pathLst>
                  <a:path w="2">
                    <a:moveTo>
                      <a:pt x="0" y="0"/>
                    </a:moveTo>
                    <a:cubicBezTo>
                      <a:pt x="0"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Freeform 484">
                <a:extLst>
                  <a:ext uri="{FF2B5EF4-FFF2-40B4-BE49-F238E27FC236}">
                    <a16:creationId xmlns:a16="http://schemas.microsoft.com/office/drawing/2014/main" id="{B875D43F-3BC9-41E5-913B-9E397B23A95E}"/>
                  </a:ext>
                </a:extLst>
              </p:cNvPr>
              <p:cNvSpPr>
                <a:spLocks/>
              </p:cNvSpPr>
              <p:nvPr/>
            </p:nvSpPr>
            <p:spPr bwMode="auto">
              <a:xfrm>
                <a:off x="4172993" y="4425388"/>
                <a:ext cx="3156" cy="3156"/>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0" name="Freeform 485">
                <a:extLst>
                  <a:ext uri="{FF2B5EF4-FFF2-40B4-BE49-F238E27FC236}">
                    <a16:creationId xmlns:a16="http://schemas.microsoft.com/office/drawing/2014/main" id="{E8AEB1F5-212C-44E3-8EF3-A9F882D065CE}"/>
                  </a:ext>
                </a:extLst>
              </p:cNvPr>
              <p:cNvSpPr>
                <a:spLocks/>
              </p:cNvSpPr>
              <p:nvPr/>
            </p:nvSpPr>
            <p:spPr bwMode="auto">
              <a:xfrm>
                <a:off x="4172993" y="4422233"/>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2"/>
                      <a:pt x="0" y="1"/>
                      <a:pt x="0" y="1"/>
                    </a:cubicBezTo>
                    <a:cubicBezTo>
                      <a:pt x="1" y="1"/>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1" name="Freeform 486">
                <a:extLst>
                  <a:ext uri="{FF2B5EF4-FFF2-40B4-BE49-F238E27FC236}">
                    <a16:creationId xmlns:a16="http://schemas.microsoft.com/office/drawing/2014/main" id="{11445F9E-B44A-4430-8664-1075AF4309E9}"/>
                  </a:ext>
                </a:extLst>
              </p:cNvPr>
              <p:cNvSpPr>
                <a:spLocks/>
              </p:cNvSpPr>
              <p:nvPr/>
            </p:nvSpPr>
            <p:spPr bwMode="auto">
              <a:xfrm>
                <a:off x="4169837" y="4422233"/>
                <a:ext cx="3156" cy="3156"/>
              </a:xfrm>
              <a:custGeom>
                <a:avLst/>
                <a:gdLst>
                  <a:gd name="T0" fmla="*/ 0 w 1"/>
                  <a:gd name="T1" fmla="*/ 1 h 1"/>
                  <a:gd name="T2" fmla="*/ 1 w 1"/>
                  <a:gd name="T3" fmla="*/ 0 h 1"/>
                  <a:gd name="T4" fmla="*/ 1 w 1"/>
                  <a:gd name="T5" fmla="*/ 0 h 1"/>
                </a:gdLst>
                <a:ahLst/>
                <a:cxnLst>
                  <a:cxn ang="0">
                    <a:pos x="T0" y="T1"/>
                  </a:cxn>
                  <a:cxn ang="0">
                    <a:pos x="T2" y="T3"/>
                  </a:cxn>
                  <a:cxn ang="0">
                    <a:pos x="T4" y="T5"/>
                  </a:cxn>
                </a:cxnLst>
                <a:rect l="0" t="0" r="r" b="b"/>
                <a:pathLst>
                  <a:path w="1" h="1">
                    <a:moveTo>
                      <a:pt x="0" y="1"/>
                    </a:moveTo>
                    <a:cubicBezTo>
                      <a:pt x="0" y="1"/>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2" name="Freeform 487">
                <a:extLst>
                  <a:ext uri="{FF2B5EF4-FFF2-40B4-BE49-F238E27FC236}">
                    <a16:creationId xmlns:a16="http://schemas.microsoft.com/office/drawing/2014/main" id="{52C5DD20-01FE-45C6-B46B-61CBDE06964F}"/>
                  </a:ext>
                </a:extLst>
              </p:cNvPr>
              <p:cNvSpPr>
                <a:spLocks/>
              </p:cNvSpPr>
              <p:nvPr/>
            </p:nvSpPr>
            <p:spPr bwMode="auto">
              <a:xfrm>
                <a:off x="4169837" y="4420655"/>
                <a:ext cx="3156" cy="1578"/>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3" name="Freeform 488">
                <a:extLst>
                  <a:ext uri="{FF2B5EF4-FFF2-40B4-BE49-F238E27FC236}">
                    <a16:creationId xmlns:a16="http://schemas.microsoft.com/office/drawing/2014/main" id="{51A098E4-D858-471A-B9AF-8502A393A478}"/>
                  </a:ext>
                </a:extLst>
              </p:cNvPr>
              <p:cNvSpPr>
                <a:spLocks/>
              </p:cNvSpPr>
              <p:nvPr/>
            </p:nvSpPr>
            <p:spPr bwMode="auto">
              <a:xfrm>
                <a:off x="4070432" y="4313362"/>
                <a:ext cx="18934" cy="15778"/>
              </a:xfrm>
              <a:custGeom>
                <a:avLst/>
                <a:gdLst>
                  <a:gd name="T0" fmla="*/ 0 w 6"/>
                  <a:gd name="T1" fmla="*/ 4 h 5"/>
                  <a:gd name="T2" fmla="*/ 1 w 6"/>
                  <a:gd name="T3" fmla="*/ 1 h 5"/>
                  <a:gd name="T4" fmla="*/ 3 w 6"/>
                  <a:gd name="T5" fmla="*/ 0 h 5"/>
                  <a:gd name="T6" fmla="*/ 6 w 6"/>
                  <a:gd name="T7" fmla="*/ 4 h 5"/>
                  <a:gd name="T8" fmla="*/ 1 w 6"/>
                  <a:gd name="T9" fmla="*/ 5 h 5"/>
                  <a:gd name="T10" fmla="*/ 0 w 6"/>
                  <a:gd name="T11" fmla="*/ 4 h 5"/>
                </a:gdLst>
                <a:ahLst/>
                <a:cxnLst>
                  <a:cxn ang="0">
                    <a:pos x="T0" y="T1"/>
                  </a:cxn>
                  <a:cxn ang="0">
                    <a:pos x="T2" y="T3"/>
                  </a:cxn>
                  <a:cxn ang="0">
                    <a:pos x="T4" y="T5"/>
                  </a:cxn>
                  <a:cxn ang="0">
                    <a:pos x="T6" y="T7"/>
                  </a:cxn>
                  <a:cxn ang="0">
                    <a:pos x="T8" y="T9"/>
                  </a:cxn>
                  <a:cxn ang="0">
                    <a:pos x="T10" y="T11"/>
                  </a:cxn>
                </a:cxnLst>
                <a:rect l="0" t="0" r="r" b="b"/>
                <a:pathLst>
                  <a:path w="6" h="5">
                    <a:moveTo>
                      <a:pt x="0" y="4"/>
                    </a:moveTo>
                    <a:cubicBezTo>
                      <a:pt x="0" y="4"/>
                      <a:pt x="0" y="2"/>
                      <a:pt x="1" y="1"/>
                    </a:cubicBezTo>
                    <a:cubicBezTo>
                      <a:pt x="2" y="0"/>
                      <a:pt x="3" y="0"/>
                      <a:pt x="3" y="0"/>
                    </a:cubicBezTo>
                    <a:cubicBezTo>
                      <a:pt x="6" y="4"/>
                      <a:pt x="6" y="4"/>
                      <a:pt x="6" y="4"/>
                    </a:cubicBezTo>
                    <a:cubicBezTo>
                      <a:pt x="1" y="5"/>
                      <a:pt x="1" y="5"/>
                      <a:pt x="1" y="5"/>
                    </a:cubicBezTo>
                    <a:lnTo>
                      <a:pt x="0" y="4"/>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4" name="Freeform 489">
                <a:extLst>
                  <a:ext uri="{FF2B5EF4-FFF2-40B4-BE49-F238E27FC236}">
                    <a16:creationId xmlns:a16="http://schemas.microsoft.com/office/drawing/2014/main" id="{7ECF68D8-4764-444F-A368-E80CE9BC3952}"/>
                  </a:ext>
                </a:extLst>
              </p:cNvPr>
              <p:cNvSpPr>
                <a:spLocks/>
              </p:cNvSpPr>
              <p:nvPr/>
            </p:nvSpPr>
            <p:spPr bwMode="auto">
              <a:xfrm>
                <a:off x="4073588" y="4316518"/>
                <a:ext cx="39447" cy="31557"/>
              </a:xfrm>
              <a:custGeom>
                <a:avLst/>
                <a:gdLst>
                  <a:gd name="T0" fmla="*/ 11 w 13"/>
                  <a:gd name="T1" fmla="*/ 1 h 10"/>
                  <a:gd name="T2" fmla="*/ 0 w 13"/>
                  <a:gd name="T3" fmla="*/ 3 h 10"/>
                  <a:gd name="T4" fmla="*/ 5 w 13"/>
                  <a:gd name="T5" fmla="*/ 10 h 10"/>
                  <a:gd name="T6" fmla="*/ 13 w 13"/>
                  <a:gd name="T7" fmla="*/ 8 h 10"/>
                  <a:gd name="T8" fmla="*/ 11 w 13"/>
                  <a:gd name="T9" fmla="*/ 1 h 10"/>
                </a:gdLst>
                <a:ahLst/>
                <a:cxnLst>
                  <a:cxn ang="0">
                    <a:pos x="T0" y="T1"/>
                  </a:cxn>
                  <a:cxn ang="0">
                    <a:pos x="T2" y="T3"/>
                  </a:cxn>
                  <a:cxn ang="0">
                    <a:pos x="T4" y="T5"/>
                  </a:cxn>
                  <a:cxn ang="0">
                    <a:pos x="T6" y="T7"/>
                  </a:cxn>
                  <a:cxn ang="0">
                    <a:pos x="T8" y="T9"/>
                  </a:cxn>
                </a:cxnLst>
                <a:rect l="0" t="0" r="r" b="b"/>
                <a:pathLst>
                  <a:path w="13" h="10">
                    <a:moveTo>
                      <a:pt x="11" y="1"/>
                    </a:moveTo>
                    <a:cubicBezTo>
                      <a:pt x="10" y="0"/>
                      <a:pt x="1" y="5"/>
                      <a:pt x="0" y="3"/>
                    </a:cubicBezTo>
                    <a:cubicBezTo>
                      <a:pt x="5" y="10"/>
                      <a:pt x="5" y="10"/>
                      <a:pt x="5" y="10"/>
                    </a:cubicBezTo>
                    <a:cubicBezTo>
                      <a:pt x="5" y="10"/>
                      <a:pt x="11" y="7"/>
                      <a:pt x="13" y="8"/>
                    </a:cubicBezTo>
                    <a:lnTo>
                      <a:pt x="11"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5" name="Freeform 490">
                <a:extLst>
                  <a:ext uri="{FF2B5EF4-FFF2-40B4-BE49-F238E27FC236}">
                    <a16:creationId xmlns:a16="http://schemas.microsoft.com/office/drawing/2014/main" id="{74EE9FF9-9616-4DEB-B538-1E7C479A64B9}"/>
                  </a:ext>
                </a:extLst>
              </p:cNvPr>
              <p:cNvSpPr>
                <a:spLocks/>
              </p:cNvSpPr>
              <p:nvPr/>
            </p:nvSpPr>
            <p:spPr bwMode="auto">
              <a:xfrm>
                <a:off x="4160370" y="4420655"/>
                <a:ext cx="18934" cy="20512"/>
              </a:xfrm>
              <a:custGeom>
                <a:avLst/>
                <a:gdLst>
                  <a:gd name="T0" fmla="*/ 1 w 6"/>
                  <a:gd name="T1" fmla="*/ 6 h 7"/>
                  <a:gd name="T2" fmla="*/ 4 w 6"/>
                  <a:gd name="T3" fmla="*/ 6 h 7"/>
                  <a:gd name="T4" fmla="*/ 6 w 6"/>
                  <a:gd name="T5" fmla="*/ 5 h 7"/>
                  <a:gd name="T6" fmla="*/ 2 w 6"/>
                  <a:gd name="T7" fmla="*/ 0 h 7"/>
                  <a:gd name="T8" fmla="*/ 0 w 6"/>
                  <a:gd name="T9" fmla="*/ 5 h 7"/>
                  <a:gd name="T10" fmla="*/ 1 w 6"/>
                  <a:gd name="T11" fmla="*/ 6 h 7"/>
                </a:gdLst>
                <a:ahLst/>
                <a:cxnLst>
                  <a:cxn ang="0">
                    <a:pos x="T0" y="T1"/>
                  </a:cxn>
                  <a:cxn ang="0">
                    <a:pos x="T2" y="T3"/>
                  </a:cxn>
                  <a:cxn ang="0">
                    <a:pos x="T4" y="T5"/>
                  </a:cxn>
                  <a:cxn ang="0">
                    <a:pos x="T6" y="T7"/>
                  </a:cxn>
                  <a:cxn ang="0">
                    <a:pos x="T8" y="T9"/>
                  </a:cxn>
                  <a:cxn ang="0">
                    <a:pos x="T10" y="T11"/>
                  </a:cxn>
                </a:cxnLst>
                <a:rect l="0" t="0" r="r" b="b"/>
                <a:pathLst>
                  <a:path w="6" h="7">
                    <a:moveTo>
                      <a:pt x="1" y="6"/>
                    </a:moveTo>
                    <a:cubicBezTo>
                      <a:pt x="2" y="7"/>
                      <a:pt x="3" y="7"/>
                      <a:pt x="4" y="6"/>
                    </a:cubicBezTo>
                    <a:cubicBezTo>
                      <a:pt x="5" y="5"/>
                      <a:pt x="6" y="5"/>
                      <a:pt x="6" y="5"/>
                    </a:cubicBezTo>
                    <a:cubicBezTo>
                      <a:pt x="2" y="0"/>
                      <a:pt x="2" y="0"/>
                      <a:pt x="2" y="0"/>
                    </a:cubicBezTo>
                    <a:cubicBezTo>
                      <a:pt x="0" y="5"/>
                      <a:pt x="0" y="5"/>
                      <a:pt x="0" y="5"/>
                    </a:cubicBezTo>
                    <a:lnTo>
                      <a:pt x="1"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6" name="Freeform 491">
                <a:extLst>
                  <a:ext uri="{FF2B5EF4-FFF2-40B4-BE49-F238E27FC236}">
                    <a16:creationId xmlns:a16="http://schemas.microsoft.com/office/drawing/2014/main" id="{E04076EA-E4B0-43A9-B066-40C465E2183E}"/>
                  </a:ext>
                </a:extLst>
              </p:cNvPr>
              <p:cNvSpPr>
                <a:spLocks/>
              </p:cNvSpPr>
              <p:nvPr/>
            </p:nvSpPr>
            <p:spPr bwMode="auto">
              <a:xfrm>
                <a:off x="4147747" y="4395410"/>
                <a:ext cx="31557" cy="42602"/>
              </a:xfrm>
              <a:custGeom>
                <a:avLst/>
                <a:gdLst>
                  <a:gd name="T0" fmla="*/ 9 w 10"/>
                  <a:gd name="T1" fmla="*/ 3 h 14"/>
                  <a:gd name="T2" fmla="*/ 5 w 10"/>
                  <a:gd name="T3" fmla="*/ 14 h 14"/>
                  <a:gd name="T4" fmla="*/ 0 w 10"/>
                  <a:gd name="T5" fmla="*/ 7 h 14"/>
                  <a:gd name="T6" fmla="*/ 3 w 10"/>
                  <a:gd name="T7" fmla="*/ 0 h 14"/>
                  <a:gd name="T8" fmla="*/ 9 w 10"/>
                  <a:gd name="T9" fmla="*/ 3 h 14"/>
                </a:gdLst>
                <a:ahLst/>
                <a:cxnLst>
                  <a:cxn ang="0">
                    <a:pos x="T0" y="T1"/>
                  </a:cxn>
                  <a:cxn ang="0">
                    <a:pos x="T2" y="T3"/>
                  </a:cxn>
                  <a:cxn ang="0">
                    <a:pos x="T4" y="T5"/>
                  </a:cxn>
                  <a:cxn ang="0">
                    <a:pos x="T6" y="T7"/>
                  </a:cxn>
                  <a:cxn ang="0">
                    <a:pos x="T8" y="T9"/>
                  </a:cxn>
                </a:cxnLst>
                <a:rect l="0" t="0" r="r" b="b"/>
                <a:pathLst>
                  <a:path w="10" h="14">
                    <a:moveTo>
                      <a:pt x="9" y="3"/>
                    </a:moveTo>
                    <a:cubicBezTo>
                      <a:pt x="10" y="5"/>
                      <a:pt x="4" y="12"/>
                      <a:pt x="5" y="14"/>
                    </a:cubicBezTo>
                    <a:cubicBezTo>
                      <a:pt x="0" y="7"/>
                      <a:pt x="0" y="7"/>
                      <a:pt x="0" y="7"/>
                    </a:cubicBezTo>
                    <a:cubicBezTo>
                      <a:pt x="0" y="7"/>
                      <a:pt x="3" y="2"/>
                      <a:pt x="3" y="0"/>
                    </a:cubicBezTo>
                    <a:lnTo>
                      <a:pt x="9" y="3"/>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7" name="Freeform 492">
                <a:extLst>
                  <a:ext uri="{FF2B5EF4-FFF2-40B4-BE49-F238E27FC236}">
                    <a16:creationId xmlns:a16="http://schemas.microsoft.com/office/drawing/2014/main" id="{23BBEC9C-561D-4250-8519-6449E070CBA5}"/>
                  </a:ext>
                </a:extLst>
              </p:cNvPr>
              <p:cNvSpPr>
                <a:spLocks/>
              </p:cNvSpPr>
              <p:nvPr/>
            </p:nvSpPr>
            <p:spPr bwMode="auto">
              <a:xfrm>
                <a:off x="4095678" y="4319673"/>
                <a:ext cx="80471" cy="91515"/>
              </a:xfrm>
              <a:custGeom>
                <a:avLst/>
                <a:gdLst>
                  <a:gd name="T0" fmla="*/ 15 w 26"/>
                  <a:gd name="T1" fmla="*/ 14 h 29"/>
                  <a:gd name="T2" fmla="*/ 15 w 26"/>
                  <a:gd name="T3" fmla="*/ 14 h 29"/>
                  <a:gd name="T4" fmla="*/ 4 w 26"/>
                  <a:gd name="T5" fmla="*/ 0 h 29"/>
                  <a:gd name="T6" fmla="*/ 0 w 26"/>
                  <a:gd name="T7" fmla="*/ 11 h 29"/>
                  <a:gd name="T8" fmla="*/ 2 w 26"/>
                  <a:gd name="T9" fmla="*/ 13 h 29"/>
                  <a:gd name="T10" fmla="*/ 2 w 26"/>
                  <a:gd name="T11" fmla="*/ 12 h 29"/>
                  <a:gd name="T12" fmla="*/ 9 w 26"/>
                  <a:gd name="T13" fmla="*/ 19 h 29"/>
                  <a:gd name="T14" fmla="*/ 14 w 26"/>
                  <a:gd name="T15" fmla="*/ 27 h 29"/>
                  <a:gd name="T16" fmla="*/ 13 w 26"/>
                  <a:gd name="T17" fmla="*/ 27 h 29"/>
                  <a:gd name="T18" fmla="*/ 15 w 26"/>
                  <a:gd name="T19" fmla="*/ 29 h 29"/>
                  <a:gd name="T20" fmla="*/ 26 w 26"/>
                  <a:gd name="T21" fmla="*/ 27 h 29"/>
                  <a:gd name="T22" fmla="*/ 15 w 26"/>
                  <a:gd name="T2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9">
                    <a:moveTo>
                      <a:pt x="15" y="14"/>
                    </a:moveTo>
                    <a:cubicBezTo>
                      <a:pt x="15" y="14"/>
                      <a:pt x="15" y="14"/>
                      <a:pt x="15" y="14"/>
                    </a:cubicBezTo>
                    <a:cubicBezTo>
                      <a:pt x="4" y="0"/>
                      <a:pt x="4" y="0"/>
                      <a:pt x="4" y="0"/>
                    </a:cubicBezTo>
                    <a:cubicBezTo>
                      <a:pt x="5" y="2"/>
                      <a:pt x="0" y="11"/>
                      <a:pt x="0" y="11"/>
                    </a:cubicBezTo>
                    <a:cubicBezTo>
                      <a:pt x="2" y="13"/>
                      <a:pt x="2" y="13"/>
                      <a:pt x="2" y="13"/>
                    </a:cubicBezTo>
                    <a:cubicBezTo>
                      <a:pt x="2" y="12"/>
                      <a:pt x="2" y="12"/>
                      <a:pt x="2" y="12"/>
                    </a:cubicBezTo>
                    <a:cubicBezTo>
                      <a:pt x="2" y="12"/>
                      <a:pt x="6" y="15"/>
                      <a:pt x="9" y="19"/>
                    </a:cubicBezTo>
                    <a:cubicBezTo>
                      <a:pt x="12" y="22"/>
                      <a:pt x="14" y="27"/>
                      <a:pt x="14" y="27"/>
                    </a:cubicBezTo>
                    <a:cubicBezTo>
                      <a:pt x="13" y="27"/>
                      <a:pt x="13" y="27"/>
                      <a:pt x="13" y="27"/>
                    </a:cubicBezTo>
                    <a:cubicBezTo>
                      <a:pt x="15" y="29"/>
                      <a:pt x="15" y="29"/>
                      <a:pt x="15" y="29"/>
                    </a:cubicBezTo>
                    <a:cubicBezTo>
                      <a:pt x="15" y="29"/>
                      <a:pt x="25" y="26"/>
                      <a:pt x="26" y="27"/>
                    </a:cubicBezTo>
                    <a:lnTo>
                      <a:pt x="15" y="1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8" name="Freeform 493">
                <a:extLst>
                  <a:ext uri="{FF2B5EF4-FFF2-40B4-BE49-F238E27FC236}">
                    <a16:creationId xmlns:a16="http://schemas.microsoft.com/office/drawing/2014/main" id="{33999D8F-966A-4443-AA23-EEC56CEC0E3D}"/>
                  </a:ext>
                </a:extLst>
              </p:cNvPr>
              <p:cNvSpPr>
                <a:spLocks/>
              </p:cNvSpPr>
              <p:nvPr/>
            </p:nvSpPr>
            <p:spPr bwMode="auto">
              <a:xfrm>
                <a:off x="4083055" y="4322829"/>
                <a:ext cx="93093" cy="102560"/>
              </a:xfrm>
              <a:custGeom>
                <a:avLst/>
                <a:gdLst>
                  <a:gd name="T0" fmla="*/ 24 w 30"/>
                  <a:gd name="T1" fmla="*/ 8 h 33"/>
                  <a:gd name="T2" fmla="*/ 0 w 30"/>
                  <a:gd name="T3" fmla="*/ 4 h 33"/>
                  <a:gd name="T4" fmla="*/ 14 w 30"/>
                  <a:gd name="T5" fmla="*/ 17 h 33"/>
                  <a:gd name="T6" fmla="*/ 25 w 30"/>
                  <a:gd name="T7" fmla="*/ 33 h 33"/>
                  <a:gd name="T8" fmla="*/ 24 w 30"/>
                  <a:gd name="T9" fmla="*/ 8 h 33"/>
                </a:gdLst>
                <a:ahLst/>
                <a:cxnLst>
                  <a:cxn ang="0">
                    <a:pos x="T0" y="T1"/>
                  </a:cxn>
                  <a:cxn ang="0">
                    <a:pos x="T2" y="T3"/>
                  </a:cxn>
                  <a:cxn ang="0">
                    <a:pos x="T4" y="T5"/>
                  </a:cxn>
                  <a:cxn ang="0">
                    <a:pos x="T6" y="T7"/>
                  </a:cxn>
                  <a:cxn ang="0">
                    <a:pos x="T8" y="T9"/>
                  </a:cxn>
                </a:cxnLst>
                <a:rect l="0" t="0" r="r" b="b"/>
                <a:pathLst>
                  <a:path w="30" h="33">
                    <a:moveTo>
                      <a:pt x="24" y="8"/>
                    </a:moveTo>
                    <a:cubicBezTo>
                      <a:pt x="11" y="0"/>
                      <a:pt x="0" y="4"/>
                      <a:pt x="0" y="4"/>
                    </a:cubicBezTo>
                    <a:cubicBezTo>
                      <a:pt x="0" y="4"/>
                      <a:pt x="6" y="8"/>
                      <a:pt x="14" y="17"/>
                    </a:cubicBezTo>
                    <a:cubicBezTo>
                      <a:pt x="22" y="26"/>
                      <a:pt x="25" y="33"/>
                      <a:pt x="25" y="33"/>
                    </a:cubicBezTo>
                    <a:cubicBezTo>
                      <a:pt x="25" y="33"/>
                      <a:pt x="30" y="23"/>
                      <a:pt x="24" y="8"/>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9" name="Freeform 494">
                <a:extLst>
                  <a:ext uri="{FF2B5EF4-FFF2-40B4-BE49-F238E27FC236}">
                    <a16:creationId xmlns:a16="http://schemas.microsoft.com/office/drawing/2014/main" id="{F7813961-A0A0-474C-86D7-729AEE42D6A7}"/>
                  </a:ext>
                </a:extLst>
              </p:cNvPr>
              <p:cNvSpPr>
                <a:spLocks/>
              </p:cNvSpPr>
              <p:nvPr/>
            </p:nvSpPr>
            <p:spPr bwMode="auto">
              <a:xfrm>
                <a:off x="4095678" y="4335452"/>
                <a:ext cx="45758" cy="28401"/>
              </a:xfrm>
              <a:custGeom>
                <a:avLst/>
                <a:gdLst>
                  <a:gd name="T0" fmla="*/ 15 w 15"/>
                  <a:gd name="T1" fmla="*/ 4 h 9"/>
                  <a:gd name="T2" fmla="*/ 0 w 15"/>
                  <a:gd name="T3" fmla="*/ 1 h 9"/>
                  <a:gd name="T4" fmla="*/ 9 w 15"/>
                  <a:gd name="T5" fmla="*/ 9 h 9"/>
                  <a:gd name="T6" fmla="*/ 15 w 15"/>
                  <a:gd name="T7" fmla="*/ 4 h 9"/>
                </a:gdLst>
                <a:ahLst/>
                <a:cxnLst>
                  <a:cxn ang="0">
                    <a:pos x="T0" y="T1"/>
                  </a:cxn>
                  <a:cxn ang="0">
                    <a:pos x="T2" y="T3"/>
                  </a:cxn>
                  <a:cxn ang="0">
                    <a:pos x="T4" y="T5"/>
                  </a:cxn>
                  <a:cxn ang="0">
                    <a:pos x="T6" y="T7"/>
                  </a:cxn>
                </a:cxnLst>
                <a:rect l="0" t="0" r="r" b="b"/>
                <a:pathLst>
                  <a:path w="15" h="9">
                    <a:moveTo>
                      <a:pt x="15" y="4"/>
                    </a:moveTo>
                    <a:cubicBezTo>
                      <a:pt x="5" y="0"/>
                      <a:pt x="0" y="1"/>
                      <a:pt x="0" y="1"/>
                    </a:cubicBezTo>
                    <a:cubicBezTo>
                      <a:pt x="0" y="1"/>
                      <a:pt x="5" y="4"/>
                      <a:pt x="9" y="9"/>
                    </a:cubicBez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495">
                <a:extLst>
                  <a:ext uri="{FF2B5EF4-FFF2-40B4-BE49-F238E27FC236}">
                    <a16:creationId xmlns:a16="http://schemas.microsoft.com/office/drawing/2014/main" id="{33B4CF60-704F-4C98-B31A-AB9034CA8A69}"/>
                  </a:ext>
                </a:extLst>
              </p:cNvPr>
              <p:cNvSpPr>
                <a:spLocks/>
              </p:cNvSpPr>
              <p:nvPr/>
            </p:nvSpPr>
            <p:spPr bwMode="auto">
              <a:xfrm>
                <a:off x="4138280" y="4363853"/>
                <a:ext cx="25246" cy="50491"/>
              </a:xfrm>
              <a:custGeom>
                <a:avLst/>
                <a:gdLst>
                  <a:gd name="T0" fmla="*/ 6 w 8"/>
                  <a:gd name="T1" fmla="*/ 0 h 16"/>
                  <a:gd name="T2" fmla="*/ 6 w 8"/>
                  <a:gd name="T3" fmla="*/ 16 h 16"/>
                  <a:gd name="T4" fmla="*/ 0 w 8"/>
                  <a:gd name="T5" fmla="*/ 6 h 16"/>
                  <a:gd name="T6" fmla="*/ 6 w 8"/>
                  <a:gd name="T7" fmla="*/ 0 h 16"/>
                </a:gdLst>
                <a:ahLst/>
                <a:cxnLst>
                  <a:cxn ang="0">
                    <a:pos x="T0" y="T1"/>
                  </a:cxn>
                  <a:cxn ang="0">
                    <a:pos x="T2" y="T3"/>
                  </a:cxn>
                  <a:cxn ang="0">
                    <a:pos x="T4" y="T5"/>
                  </a:cxn>
                  <a:cxn ang="0">
                    <a:pos x="T6" y="T7"/>
                  </a:cxn>
                </a:cxnLst>
                <a:rect l="0" t="0" r="r" b="b"/>
                <a:pathLst>
                  <a:path w="8" h="16">
                    <a:moveTo>
                      <a:pt x="6" y="0"/>
                    </a:moveTo>
                    <a:cubicBezTo>
                      <a:pt x="8" y="11"/>
                      <a:pt x="6" y="16"/>
                      <a:pt x="6" y="16"/>
                    </a:cubicBezTo>
                    <a:cubicBezTo>
                      <a:pt x="6" y="16"/>
                      <a:pt x="4" y="10"/>
                      <a:pt x="0" y="6"/>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Freeform 496">
                <a:extLst>
                  <a:ext uri="{FF2B5EF4-FFF2-40B4-BE49-F238E27FC236}">
                    <a16:creationId xmlns:a16="http://schemas.microsoft.com/office/drawing/2014/main" id="{95D5D3E0-CD8F-4C0D-AB47-15A40AD49939}"/>
                  </a:ext>
                </a:extLst>
              </p:cNvPr>
              <p:cNvSpPr>
                <a:spLocks/>
              </p:cNvSpPr>
              <p:nvPr/>
            </p:nvSpPr>
            <p:spPr bwMode="auto">
              <a:xfrm>
                <a:off x="4135125" y="4351230"/>
                <a:ext cx="18934" cy="18934"/>
              </a:xfrm>
              <a:custGeom>
                <a:avLst/>
                <a:gdLst>
                  <a:gd name="T0" fmla="*/ 10 w 12"/>
                  <a:gd name="T1" fmla="*/ 8 h 12"/>
                  <a:gd name="T2" fmla="*/ 8 w 12"/>
                  <a:gd name="T3" fmla="*/ 6 h 12"/>
                  <a:gd name="T4" fmla="*/ 12 w 12"/>
                  <a:gd name="T5" fmla="*/ 2 h 12"/>
                  <a:gd name="T6" fmla="*/ 10 w 12"/>
                  <a:gd name="T7" fmla="*/ 0 h 12"/>
                  <a:gd name="T8" fmla="*/ 8 w 12"/>
                  <a:gd name="T9" fmla="*/ 4 h 12"/>
                  <a:gd name="T10" fmla="*/ 4 w 12"/>
                  <a:gd name="T11" fmla="*/ 0 h 12"/>
                  <a:gd name="T12" fmla="*/ 4 w 12"/>
                  <a:gd name="T13" fmla="*/ 2 h 12"/>
                  <a:gd name="T14" fmla="*/ 6 w 12"/>
                  <a:gd name="T15" fmla="*/ 4 h 12"/>
                  <a:gd name="T16" fmla="*/ 0 w 12"/>
                  <a:gd name="T17" fmla="*/ 10 h 12"/>
                  <a:gd name="T18" fmla="*/ 0 w 12"/>
                  <a:gd name="T19" fmla="*/ 12 h 12"/>
                  <a:gd name="T20" fmla="*/ 6 w 12"/>
                  <a:gd name="T21" fmla="*/ 6 h 12"/>
                  <a:gd name="T22" fmla="*/ 10 w 12"/>
                  <a:gd name="T23" fmla="*/ 10 h 12"/>
                  <a:gd name="T24" fmla="*/ 10 w 12"/>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10" y="8"/>
                    </a:moveTo>
                    <a:lnTo>
                      <a:pt x="8" y="6"/>
                    </a:lnTo>
                    <a:lnTo>
                      <a:pt x="12" y="2"/>
                    </a:lnTo>
                    <a:lnTo>
                      <a:pt x="10" y="0"/>
                    </a:lnTo>
                    <a:lnTo>
                      <a:pt x="8" y="4"/>
                    </a:lnTo>
                    <a:lnTo>
                      <a:pt x="4" y="0"/>
                    </a:lnTo>
                    <a:lnTo>
                      <a:pt x="4" y="2"/>
                    </a:lnTo>
                    <a:lnTo>
                      <a:pt x="6" y="4"/>
                    </a:lnTo>
                    <a:lnTo>
                      <a:pt x="0" y="10"/>
                    </a:lnTo>
                    <a:lnTo>
                      <a:pt x="0" y="12"/>
                    </a:lnTo>
                    <a:lnTo>
                      <a:pt x="6" y="6"/>
                    </a:lnTo>
                    <a:lnTo>
                      <a:pt x="10" y="10"/>
                    </a:lnTo>
                    <a:lnTo>
                      <a:pt x="1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2" name="Freeform 497">
                <a:extLst>
                  <a:ext uri="{FF2B5EF4-FFF2-40B4-BE49-F238E27FC236}">
                    <a16:creationId xmlns:a16="http://schemas.microsoft.com/office/drawing/2014/main" id="{765D744F-C5BA-4F87-BCDD-CB459E8C5AE5}"/>
                  </a:ext>
                </a:extLst>
              </p:cNvPr>
              <p:cNvSpPr>
                <a:spLocks/>
              </p:cNvSpPr>
              <p:nvPr/>
            </p:nvSpPr>
            <p:spPr bwMode="auto">
              <a:xfrm>
                <a:off x="3993118" y="2490950"/>
                <a:ext cx="93093" cy="112027"/>
              </a:xfrm>
              <a:custGeom>
                <a:avLst/>
                <a:gdLst>
                  <a:gd name="T0" fmla="*/ 5 w 30"/>
                  <a:gd name="T1" fmla="*/ 0 h 36"/>
                  <a:gd name="T2" fmla="*/ 14 w 30"/>
                  <a:gd name="T3" fmla="*/ 34 h 36"/>
                  <a:gd name="T4" fmla="*/ 17 w 30"/>
                  <a:gd name="T5" fmla="*/ 36 h 36"/>
                  <a:gd name="T6" fmla="*/ 30 w 30"/>
                  <a:gd name="T7" fmla="*/ 17 h 36"/>
                  <a:gd name="T8" fmla="*/ 5 w 30"/>
                  <a:gd name="T9" fmla="*/ 0 h 36"/>
                </a:gdLst>
                <a:ahLst/>
                <a:cxnLst>
                  <a:cxn ang="0">
                    <a:pos x="T0" y="T1"/>
                  </a:cxn>
                  <a:cxn ang="0">
                    <a:pos x="T2" y="T3"/>
                  </a:cxn>
                  <a:cxn ang="0">
                    <a:pos x="T4" y="T5"/>
                  </a:cxn>
                  <a:cxn ang="0">
                    <a:pos x="T6" y="T7"/>
                  </a:cxn>
                  <a:cxn ang="0">
                    <a:pos x="T8" y="T9"/>
                  </a:cxn>
                </a:cxnLst>
                <a:rect l="0" t="0" r="r" b="b"/>
                <a:pathLst>
                  <a:path w="30" h="36">
                    <a:moveTo>
                      <a:pt x="5" y="0"/>
                    </a:moveTo>
                    <a:cubicBezTo>
                      <a:pt x="4" y="1"/>
                      <a:pt x="0" y="25"/>
                      <a:pt x="14" y="34"/>
                    </a:cubicBezTo>
                    <a:cubicBezTo>
                      <a:pt x="17" y="36"/>
                      <a:pt x="17" y="36"/>
                      <a:pt x="17" y="36"/>
                    </a:cubicBezTo>
                    <a:cubicBezTo>
                      <a:pt x="30" y="17"/>
                      <a:pt x="30" y="17"/>
                      <a:pt x="30" y="17"/>
                    </a:cubicBezTo>
                    <a:lnTo>
                      <a:pt x="5"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Freeform 498">
                <a:extLst>
                  <a:ext uri="{FF2B5EF4-FFF2-40B4-BE49-F238E27FC236}">
                    <a16:creationId xmlns:a16="http://schemas.microsoft.com/office/drawing/2014/main" id="{D17775EA-61B5-46FD-9A35-8232C70A11CE}"/>
                  </a:ext>
                </a:extLst>
              </p:cNvPr>
              <p:cNvSpPr>
                <a:spLocks/>
              </p:cNvSpPr>
              <p:nvPr/>
            </p:nvSpPr>
            <p:spPr bwMode="auto">
              <a:xfrm>
                <a:off x="4007319" y="2446771"/>
                <a:ext cx="168830" cy="127806"/>
              </a:xfrm>
              <a:custGeom>
                <a:avLst/>
                <a:gdLst>
                  <a:gd name="T0" fmla="*/ 35 w 54"/>
                  <a:gd name="T1" fmla="*/ 9 h 41"/>
                  <a:gd name="T2" fmla="*/ 0 w 54"/>
                  <a:gd name="T3" fmla="*/ 14 h 41"/>
                  <a:gd name="T4" fmla="*/ 41 w 54"/>
                  <a:gd name="T5" fmla="*/ 41 h 41"/>
                  <a:gd name="T6" fmla="*/ 54 w 54"/>
                  <a:gd name="T7" fmla="*/ 21 h 41"/>
                  <a:gd name="T8" fmla="*/ 35 w 54"/>
                  <a:gd name="T9" fmla="*/ 9 h 41"/>
                </a:gdLst>
                <a:ahLst/>
                <a:cxnLst>
                  <a:cxn ang="0">
                    <a:pos x="T0" y="T1"/>
                  </a:cxn>
                  <a:cxn ang="0">
                    <a:pos x="T2" y="T3"/>
                  </a:cxn>
                  <a:cxn ang="0">
                    <a:pos x="T4" y="T5"/>
                  </a:cxn>
                  <a:cxn ang="0">
                    <a:pos x="T6" y="T7"/>
                  </a:cxn>
                  <a:cxn ang="0">
                    <a:pos x="T8" y="T9"/>
                  </a:cxn>
                </a:cxnLst>
                <a:rect l="0" t="0" r="r" b="b"/>
                <a:pathLst>
                  <a:path w="54" h="41">
                    <a:moveTo>
                      <a:pt x="35" y="9"/>
                    </a:moveTo>
                    <a:cubicBezTo>
                      <a:pt x="21" y="0"/>
                      <a:pt x="1" y="13"/>
                      <a:pt x="0" y="14"/>
                    </a:cubicBezTo>
                    <a:cubicBezTo>
                      <a:pt x="41" y="41"/>
                      <a:pt x="41" y="41"/>
                      <a:pt x="41" y="41"/>
                    </a:cubicBezTo>
                    <a:cubicBezTo>
                      <a:pt x="54" y="21"/>
                      <a:pt x="54" y="21"/>
                      <a:pt x="54" y="21"/>
                    </a:cubicBezTo>
                    <a:lnTo>
                      <a:pt x="35" y="9"/>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499">
                <a:extLst>
                  <a:ext uri="{FF2B5EF4-FFF2-40B4-BE49-F238E27FC236}">
                    <a16:creationId xmlns:a16="http://schemas.microsoft.com/office/drawing/2014/main" id="{FB07E13E-FC82-4C04-A5FF-2CC2ABFAADA1}"/>
                  </a:ext>
                </a:extLst>
              </p:cNvPr>
              <p:cNvSpPr>
                <a:spLocks/>
              </p:cNvSpPr>
              <p:nvPr/>
            </p:nvSpPr>
            <p:spPr bwMode="auto">
              <a:xfrm>
                <a:off x="4045187" y="2543020"/>
                <a:ext cx="89938" cy="94671"/>
              </a:xfrm>
              <a:custGeom>
                <a:avLst/>
                <a:gdLst>
                  <a:gd name="T0" fmla="*/ 26 w 57"/>
                  <a:gd name="T1" fmla="*/ 0 h 60"/>
                  <a:gd name="T2" fmla="*/ 0 w 57"/>
                  <a:gd name="T3" fmla="*/ 38 h 60"/>
                  <a:gd name="T4" fmla="*/ 32 w 57"/>
                  <a:gd name="T5" fmla="*/ 60 h 60"/>
                  <a:gd name="T6" fmla="*/ 57 w 57"/>
                  <a:gd name="T7" fmla="*/ 20 h 60"/>
                  <a:gd name="T8" fmla="*/ 26 w 57"/>
                  <a:gd name="T9" fmla="*/ 0 h 60"/>
                </a:gdLst>
                <a:ahLst/>
                <a:cxnLst>
                  <a:cxn ang="0">
                    <a:pos x="T0" y="T1"/>
                  </a:cxn>
                  <a:cxn ang="0">
                    <a:pos x="T2" y="T3"/>
                  </a:cxn>
                  <a:cxn ang="0">
                    <a:pos x="T4" y="T5"/>
                  </a:cxn>
                  <a:cxn ang="0">
                    <a:pos x="T6" y="T7"/>
                  </a:cxn>
                  <a:cxn ang="0">
                    <a:pos x="T8" y="T9"/>
                  </a:cxn>
                </a:cxnLst>
                <a:rect l="0" t="0" r="r" b="b"/>
                <a:pathLst>
                  <a:path w="57" h="60">
                    <a:moveTo>
                      <a:pt x="26" y="0"/>
                    </a:moveTo>
                    <a:lnTo>
                      <a:pt x="0" y="38"/>
                    </a:lnTo>
                    <a:lnTo>
                      <a:pt x="32" y="60"/>
                    </a:lnTo>
                    <a:lnTo>
                      <a:pt x="57" y="20"/>
                    </a:lnTo>
                    <a:lnTo>
                      <a:pt x="26"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5" name="Freeform 500">
                <a:extLst>
                  <a:ext uri="{FF2B5EF4-FFF2-40B4-BE49-F238E27FC236}">
                    <a16:creationId xmlns:a16="http://schemas.microsoft.com/office/drawing/2014/main" id="{3BC42BD1-C85C-4B34-9809-22A1B11E2392}"/>
                  </a:ext>
                </a:extLst>
              </p:cNvPr>
              <p:cNvSpPr>
                <a:spLocks/>
              </p:cNvSpPr>
              <p:nvPr/>
            </p:nvSpPr>
            <p:spPr bwMode="auto">
              <a:xfrm>
                <a:off x="4051498" y="2543020"/>
                <a:ext cx="58381" cy="78892"/>
              </a:xfrm>
              <a:custGeom>
                <a:avLst/>
                <a:gdLst>
                  <a:gd name="T0" fmla="*/ 7 w 19"/>
                  <a:gd name="T1" fmla="*/ 24 h 25"/>
                  <a:gd name="T2" fmla="*/ 8 w 19"/>
                  <a:gd name="T3" fmla="*/ 22 h 25"/>
                  <a:gd name="T4" fmla="*/ 10 w 19"/>
                  <a:gd name="T5" fmla="*/ 20 h 25"/>
                  <a:gd name="T6" fmla="*/ 10 w 19"/>
                  <a:gd name="T7" fmla="*/ 18 h 25"/>
                  <a:gd name="T8" fmla="*/ 12 w 19"/>
                  <a:gd name="T9" fmla="*/ 17 h 25"/>
                  <a:gd name="T10" fmla="*/ 12 w 19"/>
                  <a:gd name="T11" fmla="*/ 15 h 25"/>
                  <a:gd name="T12" fmla="*/ 14 w 19"/>
                  <a:gd name="T13" fmla="*/ 14 h 25"/>
                  <a:gd name="T14" fmla="*/ 14 w 19"/>
                  <a:gd name="T15" fmla="*/ 12 h 25"/>
                  <a:gd name="T16" fmla="*/ 16 w 19"/>
                  <a:gd name="T17" fmla="*/ 11 h 25"/>
                  <a:gd name="T18" fmla="*/ 17 w 19"/>
                  <a:gd name="T19" fmla="*/ 8 h 25"/>
                  <a:gd name="T20" fmla="*/ 18 w 19"/>
                  <a:gd name="T21" fmla="*/ 7 h 25"/>
                  <a:gd name="T22" fmla="*/ 19 w 19"/>
                  <a:gd name="T23" fmla="*/ 5 h 25"/>
                  <a:gd name="T24" fmla="*/ 12 w 19"/>
                  <a:gd name="T25" fmla="*/ 0 h 25"/>
                  <a:gd name="T26" fmla="*/ 12 w 19"/>
                  <a:gd name="T27" fmla="*/ 3 h 25"/>
                  <a:gd name="T28" fmla="*/ 10 w 19"/>
                  <a:gd name="T29" fmla="*/ 4 h 25"/>
                  <a:gd name="T30" fmla="*/ 10 w 19"/>
                  <a:gd name="T31" fmla="*/ 6 h 25"/>
                  <a:gd name="T32" fmla="*/ 8 w 19"/>
                  <a:gd name="T33" fmla="*/ 8 h 25"/>
                  <a:gd name="T34" fmla="*/ 8 w 19"/>
                  <a:gd name="T35" fmla="*/ 10 h 25"/>
                  <a:gd name="T36" fmla="*/ 6 w 19"/>
                  <a:gd name="T37" fmla="*/ 11 h 25"/>
                  <a:gd name="T38" fmla="*/ 5 w 19"/>
                  <a:gd name="T39" fmla="*/ 13 h 25"/>
                  <a:gd name="T40" fmla="*/ 4 w 19"/>
                  <a:gd name="T41" fmla="*/ 14 h 25"/>
                  <a:gd name="T42" fmla="*/ 3 w 19"/>
                  <a:gd name="T43" fmla="*/ 16 h 25"/>
                  <a:gd name="T44" fmla="*/ 1 w 19"/>
                  <a:gd name="T45" fmla="*/ 18 h 25"/>
                  <a:gd name="T46" fmla="*/ 1 w 19"/>
                  <a:gd name="T47" fmla="*/ 20 h 25"/>
                  <a:gd name="T48" fmla="*/ 0 w 19"/>
                  <a:gd name="T49" fmla="*/ 21 h 25"/>
                  <a:gd name="T50" fmla="*/ 6 w 19"/>
                  <a:gd name="T51" fmla="*/ 25 h 25"/>
                  <a:gd name="T52" fmla="*/ 7 w 19"/>
                  <a:gd name="T53"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25">
                    <a:moveTo>
                      <a:pt x="7" y="24"/>
                    </a:moveTo>
                    <a:cubicBezTo>
                      <a:pt x="8" y="23"/>
                      <a:pt x="7" y="22"/>
                      <a:pt x="8" y="22"/>
                    </a:cubicBezTo>
                    <a:cubicBezTo>
                      <a:pt x="8" y="21"/>
                      <a:pt x="9" y="21"/>
                      <a:pt x="10" y="20"/>
                    </a:cubicBezTo>
                    <a:cubicBezTo>
                      <a:pt x="10" y="20"/>
                      <a:pt x="10" y="19"/>
                      <a:pt x="10" y="18"/>
                    </a:cubicBezTo>
                    <a:cubicBezTo>
                      <a:pt x="10" y="18"/>
                      <a:pt x="11" y="18"/>
                      <a:pt x="12" y="17"/>
                    </a:cubicBezTo>
                    <a:cubicBezTo>
                      <a:pt x="12" y="16"/>
                      <a:pt x="12" y="16"/>
                      <a:pt x="12" y="15"/>
                    </a:cubicBezTo>
                    <a:cubicBezTo>
                      <a:pt x="13" y="14"/>
                      <a:pt x="13" y="15"/>
                      <a:pt x="14" y="14"/>
                    </a:cubicBezTo>
                    <a:cubicBezTo>
                      <a:pt x="14" y="13"/>
                      <a:pt x="14" y="12"/>
                      <a:pt x="14" y="12"/>
                    </a:cubicBezTo>
                    <a:cubicBezTo>
                      <a:pt x="15" y="11"/>
                      <a:pt x="16" y="11"/>
                      <a:pt x="16" y="11"/>
                    </a:cubicBezTo>
                    <a:cubicBezTo>
                      <a:pt x="17" y="10"/>
                      <a:pt x="16" y="9"/>
                      <a:pt x="17" y="8"/>
                    </a:cubicBezTo>
                    <a:cubicBezTo>
                      <a:pt x="17" y="8"/>
                      <a:pt x="18" y="8"/>
                      <a:pt x="18" y="7"/>
                    </a:cubicBezTo>
                    <a:cubicBezTo>
                      <a:pt x="19" y="7"/>
                      <a:pt x="18" y="5"/>
                      <a:pt x="19" y="5"/>
                    </a:cubicBezTo>
                    <a:cubicBezTo>
                      <a:pt x="12" y="0"/>
                      <a:pt x="12" y="0"/>
                      <a:pt x="12" y="0"/>
                    </a:cubicBezTo>
                    <a:cubicBezTo>
                      <a:pt x="12" y="1"/>
                      <a:pt x="12" y="2"/>
                      <a:pt x="12" y="3"/>
                    </a:cubicBezTo>
                    <a:cubicBezTo>
                      <a:pt x="11" y="4"/>
                      <a:pt x="11" y="4"/>
                      <a:pt x="10" y="4"/>
                    </a:cubicBezTo>
                    <a:cubicBezTo>
                      <a:pt x="10" y="5"/>
                      <a:pt x="10" y="6"/>
                      <a:pt x="10" y="6"/>
                    </a:cubicBezTo>
                    <a:cubicBezTo>
                      <a:pt x="9" y="7"/>
                      <a:pt x="8" y="7"/>
                      <a:pt x="8" y="8"/>
                    </a:cubicBezTo>
                    <a:cubicBezTo>
                      <a:pt x="8" y="8"/>
                      <a:pt x="8" y="9"/>
                      <a:pt x="8" y="10"/>
                    </a:cubicBezTo>
                    <a:cubicBezTo>
                      <a:pt x="7" y="10"/>
                      <a:pt x="6" y="10"/>
                      <a:pt x="6" y="11"/>
                    </a:cubicBezTo>
                    <a:cubicBezTo>
                      <a:pt x="5" y="12"/>
                      <a:pt x="6" y="12"/>
                      <a:pt x="5" y="13"/>
                    </a:cubicBezTo>
                    <a:cubicBezTo>
                      <a:pt x="5" y="14"/>
                      <a:pt x="4" y="13"/>
                      <a:pt x="4" y="14"/>
                    </a:cubicBezTo>
                    <a:cubicBezTo>
                      <a:pt x="3" y="15"/>
                      <a:pt x="4" y="16"/>
                      <a:pt x="3" y="16"/>
                    </a:cubicBezTo>
                    <a:cubicBezTo>
                      <a:pt x="3" y="17"/>
                      <a:pt x="2" y="17"/>
                      <a:pt x="1" y="18"/>
                    </a:cubicBezTo>
                    <a:cubicBezTo>
                      <a:pt x="1" y="18"/>
                      <a:pt x="1" y="19"/>
                      <a:pt x="1" y="20"/>
                    </a:cubicBezTo>
                    <a:cubicBezTo>
                      <a:pt x="1" y="20"/>
                      <a:pt x="0" y="20"/>
                      <a:pt x="0" y="21"/>
                    </a:cubicBezTo>
                    <a:cubicBezTo>
                      <a:pt x="6" y="25"/>
                      <a:pt x="6" y="25"/>
                      <a:pt x="6" y="25"/>
                    </a:cubicBezTo>
                    <a:cubicBezTo>
                      <a:pt x="7" y="24"/>
                      <a:pt x="7" y="24"/>
                      <a:pt x="7" y="24"/>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6" name="Freeform 501">
                <a:extLst>
                  <a:ext uri="{FF2B5EF4-FFF2-40B4-BE49-F238E27FC236}">
                    <a16:creationId xmlns:a16="http://schemas.microsoft.com/office/drawing/2014/main" id="{D9260863-6AA9-409C-8240-A0CC0A465945}"/>
                  </a:ext>
                </a:extLst>
              </p:cNvPr>
              <p:cNvSpPr>
                <a:spLocks/>
              </p:cNvSpPr>
              <p:nvPr/>
            </p:nvSpPr>
            <p:spPr bwMode="auto">
              <a:xfrm>
                <a:off x="4057810" y="2549331"/>
                <a:ext cx="44180" cy="66269"/>
              </a:xfrm>
              <a:custGeom>
                <a:avLst/>
                <a:gdLst>
                  <a:gd name="T0" fmla="*/ 3 w 14"/>
                  <a:gd name="T1" fmla="*/ 20 h 21"/>
                  <a:gd name="T2" fmla="*/ 4 w 14"/>
                  <a:gd name="T3" fmla="*/ 18 h 21"/>
                  <a:gd name="T4" fmla="*/ 5 w 14"/>
                  <a:gd name="T5" fmla="*/ 17 h 21"/>
                  <a:gd name="T6" fmla="*/ 6 w 14"/>
                  <a:gd name="T7" fmla="*/ 15 h 21"/>
                  <a:gd name="T8" fmla="*/ 8 w 14"/>
                  <a:gd name="T9" fmla="*/ 14 h 21"/>
                  <a:gd name="T10" fmla="*/ 8 w 14"/>
                  <a:gd name="T11" fmla="*/ 12 h 21"/>
                  <a:gd name="T12" fmla="*/ 10 w 14"/>
                  <a:gd name="T13" fmla="*/ 10 h 21"/>
                  <a:gd name="T14" fmla="*/ 10 w 14"/>
                  <a:gd name="T15" fmla="*/ 8 h 21"/>
                  <a:gd name="T16" fmla="*/ 12 w 14"/>
                  <a:gd name="T17" fmla="*/ 7 h 21"/>
                  <a:gd name="T18" fmla="*/ 12 w 14"/>
                  <a:gd name="T19" fmla="*/ 5 h 21"/>
                  <a:gd name="T20" fmla="*/ 14 w 14"/>
                  <a:gd name="T21" fmla="*/ 4 h 21"/>
                  <a:gd name="T22" fmla="*/ 14 w 14"/>
                  <a:gd name="T23" fmla="*/ 1 h 21"/>
                  <a:gd name="T24" fmla="*/ 12 w 14"/>
                  <a:gd name="T25" fmla="*/ 0 h 21"/>
                  <a:gd name="T26" fmla="*/ 12 w 14"/>
                  <a:gd name="T27" fmla="*/ 2 h 21"/>
                  <a:gd name="T28" fmla="*/ 10 w 14"/>
                  <a:gd name="T29" fmla="*/ 4 h 21"/>
                  <a:gd name="T30" fmla="*/ 10 w 14"/>
                  <a:gd name="T31" fmla="*/ 6 h 21"/>
                  <a:gd name="T32" fmla="*/ 8 w 14"/>
                  <a:gd name="T33" fmla="*/ 7 h 21"/>
                  <a:gd name="T34" fmla="*/ 8 w 14"/>
                  <a:gd name="T35" fmla="*/ 9 h 21"/>
                  <a:gd name="T36" fmla="*/ 6 w 14"/>
                  <a:gd name="T37" fmla="*/ 10 h 21"/>
                  <a:gd name="T38" fmla="*/ 6 w 14"/>
                  <a:gd name="T39" fmla="*/ 12 h 21"/>
                  <a:gd name="T40" fmla="*/ 4 w 14"/>
                  <a:gd name="T41" fmla="*/ 14 h 21"/>
                  <a:gd name="T42" fmla="*/ 3 w 14"/>
                  <a:gd name="T43" fmla="*/ 16 h 21"/>
                  <a:gd name="T44" fmla="*/ 2 w 14"/>
                  <a:gd name="T45" fmla="*/ 17 h 21"/>
                  <a:gd name="T46" fmla="*/ 1 w 14"/>
                  <a:gd name="T47" fmla="*/ 19 h 21"/>
                  <a:gd name="T48" fmla="*/ 0 w 14"/>
                  <a:gd name="T49" fmla="*/ 20 h 21"/>
                  <a:gd name="T50" fmla="*/ 2 w 14"/>
                  <a:gd name="T51" fmla="*/ 21 h 21"/>
                  <a:gd name="T52" fmla="*/ 3 w 14"/>
                  <a:gd name="T5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21">
                    <a:moveTo>
                      <a:pt x="3" y="20"/>
                    </a:moveTo>
                    <a:cubicBezTo>
                      <a:pt x="4" y="20"/>
                      <a:pt x="3" y="19"/>
                      <a:pt x="4" y="18"/>
                    </a:cubicBezTo>
                    <a:cubicBezTo>
                      <a:pt x="4" y="17"/>
                      <a:pt x="5" y="18"/>
                      <a:pt x="5" y="17"/>
                    </a:cubicBezTo>
                    <a:cubicBezTo>
                      <a:pt x="6" y="16"/>
                      <a:pt x="5" y="16"/>
                      <a:pt x="6" y="15"/>
                    </a:cubicBezTo>
                    <a:cubicBezTo>
                      <a:pt x="6" y="14"/>
                      <a:pt x="7" y="14"/>
                      <a:pt x="8" y="14"/>
                    </a:cubicBezTo>
                    <a:cubicBezTo>
                      <a:pt x="8" y="13"/>
                      <a:pt x="8" y="12"/>
                      <a:pt x="8" y="12"/>
                    </a:cubicBezTo>
                    <a:cubicBezTo>
                      <a:pt x="8" y="11"/>
                      <a:pt x="9" y="11"/>
                      <a:pt x="10" y="10"/>
                    </a:cubicBezTo>
                    <a:cubicBezTo>
                      <a:pt x="10" y="10"/>
                      <a:pt x="10" y="9"/>
                      <a:pt x="10" y="8"/>
                    </a:cubicBezTo>
                    <a:cubicBezTo>
                      <a:pt x="11" y="8"/>
                      <a:pt x="12" y="8"/>
                      <a:pt x="12" y="7"/>
                    </a:cubicBezTo>
                    <a:cubicBezTo>
                      <a:pt x="12" y="6"/>
                      <a:pt x="12" y="6"/>
                      <a:pt x="12" y="5"/>
                    </a:cubicBezTo>
                    <a:cubicBezTo>
                      <a:pt x="13" y="4"/>
                      <a:pt x="14" y="5"/>
                      <a:pt x="14" y="4"/>
                    </a:cubicBezTo>
                    <a:cubicBezTo>
                      <a:pt x="14" y="3"/>
                      <a:pt x="14" y="2"/>
                      <a:pt x="14" y="1"/>
                    </a:cubicBezTo>
                    <a:cubicBezTo>
                      <a:pt x="12" y="0"/>
                      <a:pt x="12" y="0"/>
                      <a:pt x="12" y="0"/>
                    </a:cubicBezTo>
                    <a:cubicBezTo>
                      <a:pt x="12" y="1"/>
                      <a:pt x="12" y="2"/>
                      <a:pt x="12" y="2"/>
                    </a:cubicBezTo>
                    <a:cubicBezTo>
                      <a:pt x="12" y="3"/>
                      <a:pt x="11" y="3"/>
                      <a:pt x="10" y="4"/>
                    </a:cubicBezTo>
                    <a:cubicBezTo>
                      <a:pt x="10" y="4"/>
                      <a:pt x="10" y="5"/>
                      <a:pt x="10" y="6"/>
                    </a:cubicBezTo>
                    <a:cubicBezTo>
                      <a:pt x="10" y="6"/>
                      <a:pt x="9" y="6"/>
                      <a:pt x="8" y="7"/>
                    </a:cubicBezTo>
                    <a:cubicBezTo>
                      <a:pt x="8" y="8"/>
                      <a:pt x="8" y="8"/>
                      <a:pt x="8" y="9"/>
                    </a:cubicBezTo>
                    <a:cubicBezTo>
                      <a:pt x="7" y="10"/>
                      <a:pt x="6" y="10"/>
                      <a:pt x="6" y="10"/>
                    </a:cubicBezTo>
                    <a:cubicBezTo>
                      <a:pt x="6" y="11"/>
                      <a:pt x="6" y="12"/>
                      <a:pt x="6" y="12"/>
                    </a:cubicBezTo>
                    <a:cubicBezTo>
                      <a:pt x="5" y="13"/>
                      <a:pt x="4" y="13"/>
                      <a:pt x="4" y="14"/>
                    </a:cubicBezTo>
                    <a:cubicBezTo>
                      <a:pt x="3" y="14"/>
                      <a:pt x="4" y="15"/>
                      <a:pt x="3" y="16"/>
                    </a:cubicBezTo>
                    <a:cubicBezTo>
                      <a:pt x="3" y="16"/>
                      <a:pt x="2" y="16"/>
                      <a:pt x="2" y="17"/>
                    </a:cubicBezTo>
                    <a:cubicBezTo>
                      <a:pt x="1" y="18"/>
                      <a:pt x="2" y="18"/>
                      <a:pt x="1" y="19"/>
                    </a:cubicBezTo>
                    <a:cubicBezTo>
                      <a:pt x="1" y="20"/>
                      <a:pt x="0" y="19"/>
                      <a:pt x="0" y="20"/>
                    </a:cubicBezTo>
                    <a:cubicBezTo>
                      <a:pt x="2" y="21"/>
                      <a:pt x="2" y="21"/>
                      <a:pt x="2" y="21"/>
                    </a:cubicBezTo>
                    <a:cubicBezTo>
                      <a:pt x="2" y="21"/>
                      <a:pt x="3" y="21"/>
                      <a:pt x="3" y="20"/>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7" name="Freeform 502">
                <a:extLst>
                  <a:ext uri="{FF2B5EF4-FFF2-40B4-BE49-F238E27FC236}">
                    <a16:creationId xmlns:a16="http://schemas.microsoft.com/office/drawing/2014/main" id="{31E1F0C0-72E6-47F7-A681-62B6A64C3B49}"/>
                  </a:ext>
                </a:extLst>
              </p:cNvPr>
              <p:cNvSpPr>
                <a:spLocks/>
              </p:cNvSpPr>
              <p:nvPr/>
            </p:nvSpPr>
            <p:spPr bwMode="auto">
              <a:xfrm>
                <a:off x="4045187" y="2536708"/>
                <a:ext cx="28401" cy="22090"/>
              </a:xfrm>
              <a:custGeom>
                <a:avLst/>
                <a:gdLst>
                  <a:gd name="T0" fmla="*/ 1 w 9"/>
                  <a:gd name="T1" fmla="*/ 6 h 7"/>
                  <a:gd name="T2" fmla="*/ 3 w 9"/>
                  <a:gd name="T3" fmla="*/ 6 h 7"/>
                  <a:gd name="T4" fmla="*/ 3 w 9"/>
                  <a:gd name="T5" fmla="*/ 6 h 7"/>
                  <a:gd name="T6" fmla="*/ 3 w 9"/>
                  <a:gd name="T7" fmla="*/ 6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5 h 7"/>
                  <a:gd name="T52" fmla="*/ 1 w 9"/>
                  <a:gd name="T53" fmla="*/ 6 h 7"/>
                  <a:gd name="T54" fmla="*/ 0 w 9"/>
                  <a:gd name="T55" fmla="*/ 6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6"/>
                    </a:cubicBezTo>
                    <a:cubicBezTo>
                      <a:pt x="3" y="6"/>
                      <a:pt x="3" y="6"/>
                      <a:pt x="4" y="6"/>
                    </a:cubicBezTo>
                    <a:cubicBezTo>
                      <a:pt x="4" y="6"/>
                      <a:pt x="4" y="6"/>
                      <a:pt x="4" y="6"/>
                    </a:cubicBezTo>
                    <a:cubicBezTo>
                      <a:pt x="4" y="6"/>
                      <a:pt x="4" y="6"/>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0"/>
                      <a:pt x="9" y="0"/>
                    </a:cubicBezTo>
                    <a:cubicBezTo>
                      <a:pt x="9" y="0"/>
                      <a:pt x="9" y="0"/>
                      <a:pt x="9" y="0"/>
                    </a:cubicBezTo>
                    <a:cubicBezTo>
                      <a:pt x="9" y="0"/>
                      <a:pt x="9" y="1"/>
                      <a:pt x="8" y="1"/>
                    </a:cubicBezTo>
                    <a:cubicBezTo>
                      <a:pt x="8" y="1"/>
                      <a:pt x="8" y="1"/>
                      <a:pt x="7" y="1"/>
                    </a:cubicBezTo>
                    <a:cubicBezTo>
                      <a:pt x="7" y="1"/>
                      <a:pt x="6" y="1"/>
                      <a:pt x="6" y="1"/>
                    </a:cubicBezTo>
                    <a:cubicBezTo>
                      <a:pt x="6" y="1"/>
                      <a:pt x="5" y="2"/>
                      <a:pt x="4" y="2"/>
                    </a:cubicBezTo>
                    <a:cubicBezTo>
                      <a:pt x="4" y="2"/>
                      <a:pt x="4" y="2"/>
                      <a:pt x="3" y="3"/>
                    </a:cubicBezTo>
                    <a:cubicBezTo>
                      <a:pt x="3" y="3"/>
                      <a:pt x="3" y="3"/>
                      <a:pt x="3" y="4"/>
                    </a:cubicBezTo>
                    <a:cubicBezTo>
                      <a:pt x="3" y="4"/>
                      <a:pt x="3" y="4"/>
                      <a:pt x="3" y="5"/>
                    </a:cubicBezTo>
                    <a:cubicBezTo>
                      <a:pt x="3" y="5"/>
                      <a:pt x="2"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8" name="Freeform 503">
                <a:extLst>
                  <a:ext uri="{FF2B5EF4-FFF2-40B4-BE49-F238E27FC236}">
                    <a16:creationId xmlns:a16="http://schemas.microsoft.com/office/drawing/2014/main" id="{CBD7B8C4-8912-4AA2-84B4-8781D85B211D}"/>
                  </a:ext>
                </a:extLst>
              </p:cNvPr>
              <p:cNvSpPr>
                <a:spLocks/>
              </p:cNvSpPr>
              <p:nvPr/>
            </p:nvSpPr>
            <p:spPr bwMode="auto">
              <a:xfrm>
                <a:off x="4054654" y="2539864"/>
                <a:ext cx="3156" cy="6311"/>
              </a:xfrm>
              <a:custGeom>
                <a:avLst/>
                <a:gdLst>
                  <a:gd name="T0" fmla="*/ 0 w 1"/>
                  <a:gd name="T1" fmla="*/ 2 h 2"/>
                  <a:gd name="T2" fmla="*/ 0 w 1"/>
                  <a:gd name="T3" fmla="*/ 2 h 2"/>
                  <a:gd name="T4" fmla="*/ 0 w 1"/>
                  <a:gd name="T5" fmla="*/ 1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1"/>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504">
                <a:extLst>
                  <a:ext uri="{FF2B5EF4-FFF2-40B4-BE49-F238E27FC236}">
                    <a16:creationId xmlns:a16="http://schemas.microsoft.com/office/drawing/2014/main" id="{31540191-EAEF-4C4E-A1BF-905B0C74614D}"/>
                  </a:ext>
                </a:extLst>
              </p:cNvPr>
              <p:cNvSpPr>
                <a:spLocks/>
              </p:cNvSpPr>
              <p:nvPr/>
            </p:nvSpPr>
            <p:spPr bwMode="auto">
              <a:xfrm>
                <a:off x="4057810" y="2539864"/>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0" name="Freeform 505">
                <a:extLst>
                  <a:ext uri="{FF2B5EF4-FFF2-40B4-BE49-F238E27FC236}">
                    <a16:creationId xmlns:a16="http://schemas.microsoft.com/office/drawing/2014/main" id="{2A22194F-BFEC-4702-A13A-FF37E51CE56D}"/>
                  </a:ext>
                </a:extLst>
              </p:cNvPr>
              <p:cNvSpPr>
                <a:spLocks/>
              </p:cNvSpPr>
              <p:nvPr/>
            </p:nvSpPr>
            <p:spPr bwMode="auto">
              <a:xfrm>
                <a:off x="4054654" y="2536708"/>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1" name="Freeform 506">
                <a:extLst>
                  <a:ext uri="{FF2B5EF4-FFF2-40B4-BE49-F238E27FC236}">
                    <a16:creationId xmlns:a16="http://schemas.microsoft.com/office/drawing/2014/main" id="{11DD0F74-3ECF-4059-91B3-C1171EF0242F}"/>
                  </a:ext>
                </a:extLst>
              </p:cNvPr>
              <p:cNvSpPr>
                <a:spLocks/>
              </p:cNvSpPr>
              <p:nvPr/>
            </p:nvSpPr>
            <p:spPr bwMode="auto">
              <a:xfrm>
                <a:off x="4057810" y="2536708"/>
                <a:ext cx="0" cy="6311"/>
              </a:xfrm>
              <a:custGeom>
                <a:avLst/>
                <a:gdLst>
                  <a:gd name="T0" fmla="*/ 2 h 4"/>
                  <a:gd name="T1" fmla="*/ 2 h 4"/>
                  <a:gd name="T2" fmla="*/ 0 h 4"/>
                  <a:gd name="T3" fmla="*/ 2 h 4"/>
                  <a:gd name="T4" fmla="*/ 0 h 4"/>
                  <a:gd name="T5" fmla="*/ 0 h 4"/>
                  <a:gd name="T6" fmla="*/ 0 h 4"/>
                  <a:gd name="T7" fmla="*/ 2 h 4"/>
                  <a:gd name="T8" fmla="*/ 2 h 4"/>
                  <a:gd name="T9" fmla="*/ 2 h 4"/>
                  <a:gd name="T10" fmla="*/ 4 h 4"/>
                  <a:gd name="T11"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4">
                    <a:moveTo>
                      <a:pt x="0" y="2"/>
                    </a:moveTo>
                    <a:lnTo>
                      <a:pt x="0" y="2"/>
                    </a:lnTo>
                    <a:lnTo>
                      <a:pt x="0"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2" name="Oval 507">
                <a:extLst>
                  <a:ext uri="{FF2B5EF4-FFF2-40B4-BE49-F238E27FC236}">
                    <a16:creationId xmlns:a16="http://schemas.microsoft.com/office/drawing/2014/main" id="{CFFB8F12-3132-4294-B3F1-78C44B401291}"/>
                  </a:ext>
                </a:extLst>
              </p:cNvPr>
              <p:cNvSpPr>
                <a:spLocks noChangeArrowheads="1"/>
              </p:cNvSpPr>
              <p:nvPr/>
            </p:nvSpPr>
            <p:spPr bwMode="auto">
              <a:xfrm>
                <a:off x="4073588" y="2543020"/>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3" name="Freeform 508">
                <a:extLst>
                  <a:ext uri="{FF2B5EF4-FFF2-40B4-BE49-F238E27FC236}">
                    <a16:creationId xmlns:a16="http://schemas.microsoft.com/office/drawing/2014/main" id="{A81B3669-1952-4112-81B5-683D5A836ABC}"/>
                  </a:ext>
                </a:extLst>
              </p:cNvPr>
              <p:cNvSpPr>
                <a:spLocks/>
              </p:cNvSpPr>
              <p:nvPr/>
            </p:nvSpPr>
            <p:spPr bwMode="auto">
              <a:xfrm>
                <a:off x="4026253" y="2565110"/>
                <a:ext cx="28401" cy="22090"/>
              </a:xfrm>
              <a:custGeom>
                <a:avLst/>
                <a:gdLst>
                  <a:gd name="T0" fmla="*/ 1 w 9"/>
                  <a:gd name="T1" fmla="*/ 6 h 7"/>
                  <a:gd name="T2" fmla="*/ 3 w 9"/>
                  <a:gd name="T3" fmla="*/ 6 h 7"/>
                  <a:gd name="T4" fmla="*/ 3 w 9"/>
                  <a:gd name="T5" fmla="*/ 6 h 7"/>
                  <a:gd name="T6" fmla="*/ 3 w 9"/>
                  <a:gd name="T7" fmla="*/ 7 h 7"/>
                  <a:gd name="T8" fmla="*/ 4 w 9"/>
                  <a:gd name="T9" fmla="*/ 6 h 7"/>
                  <a:gd name="T10" fmla="*/ 4 w 9"/>
                  <a:gd name="T11" fmla="*/ 6 h 7"/>
                  <a:gd name="T12" fmla="*/ 4 w 9"/>
                  <a:gd name="T13" fmla="*/ 7 h 7"/>
                  <a:gd name="T14" fmla="*/ 4 w 9"/>
                  <a:gd name="T15" fmla="*/ 7 h 7"/>
                  <a:gd name="T16" fmla="*/ 5 w 9"/>
                  <a:gd name="T17" fmla="*/ 6 h 7"/>
                  <a:gd name="T18" fmla="*/ 5 w 9"/>
                  <a:gd name="T19" fmla="*/ 5 h 7"/>
                  <a:gd name="T20" fmla="*/ 6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1 h 7"/>
                  <a:gd name="T34" fmla="*/ 9 w 9"/>
                  <a:gd name="T35" fmla="*/ 0 h 7"/>
                  <a:gd name="T36" fmla="*/ 8 w 9"/>
                  <a:gd name="T37" fmla="*/ 1 h 7"/>
                  <a:gd name="T38" fmla="*/ 7 w 9"/>
                  <a:gd name="T39" fmla="*/ 1 h 7"/>
                  <a:gd name="T40" fmla="*/ 6 w 9"/>
                  <a:gd name="T41" fmla="*/ 1 h 7"/>
                  <a:gd name="T42" fmla="*/ 4 w 9"/>
                  <a:gd name="T43" fmla="*/ 2 h 7"/>
                  <a:gd name="T44" fmla="*/ 3 w 9"/>
                  <a:gd name="T45" fmla="*/ 3 h 7"/>
                  <a:gd name="T46" fmla="*/ 3 w 9"/>
                  <a:gd name="T47" fmla="*/ 4 h 7"/>
                  <a:gd name="T48" fmla="*/ 3 w 9"/>
                  <a:gd name="T49" fmla="*/ 5 h 7"/>
                  <a:gd name="T50" fmla="*/ 2 w 9"/>
                  <a:gd name="T51" fmla="*/ 6 h 7"/>
                  <a:gd name="T52" fmla="*/ 1 w 9"/>
                  <a:gd name="T53" fmla="*/ 6 h 7"/>
                  <a:gd name="T54" fmla="*/ 0 w 9"/>
                  <a:gd name="T55" fmla="*/ 7 h 7"/>
                  <a:gd name="T56" fmla="*/ 1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1" y="6"/>
                    </a:moveTo>
                    <a:cubicBezTo>
                      <a:pt x="1" y="6"/>
                      <a:pt x="3" y="6"/>
                      <a:pt x="3" y="6"/>
                    </a:cubicBezTo>
                    <a:cubicBezTo>
                      <a:pt x="3" y="6"/>
                      <a:pt x="3" y="6"/>
                      <a:pt x="3" y="6"/>
                    </a:cubicBezTo>
                    <a:cubicBezTo>
                      <a:pt x="3" y="7"/>
                      <a:pt x="3" y="7"/>
                      <a:pt x="3" y="7"/>
                    </a:cubicBezTo>
                    <a:cubicBezTo>
                      <a:pt x="3" y="6"/>
                      <a:pt x="3" y="6"/>
                      <a:pt x="4" y="6"/>
                    </a:cubicBezTo>
                    <a:cubicBezTo>
                      <a:pt x="4" y="6"/>
                      <a:pt x="4" y="6"/>
                      <a:pt x="4" y="6"/>
                    </a:cubicBezTo>
                    <a:cubicBezTo>
                      <a:pt x="4" y="6"/>
                      <a:pt x="4" y="7"/>
                      <a:pt x="4" y="7"/>
                    </a:cubicBezTo>
                    <a:cubicBezTo>
                      <a:pt x="4" y="7"/>
                      <a:pt x="4" y="7"/>
                      <a:pt x="4" y="7"/>
                    </a:cubicBezTo>
                    <a:cubicBezTo>
                      <a:pt x="4" y="7"/>
                      <a:pt x="4" y="6"/>
                      <a:pt x="5" y="6"/>
                    </a:cubicBezTo>
                    <a:cubicBezTo>
                      <a:pt x="5" y="5"/>
                      <a:pt x="5" y="5"/>
                      <a:pt x="5" y="5"/>
                    </a:cubicBezTo>
                    <a:cubicBezTo>
                      <a:pt x="5" y="5"/>
                      <a:pt x="6" y="5"/>
                      <a:pt x="6" y="4"/>
                    </a:cubicBezTo>
                    <a:cubicBezTo>
                      <a:pt x="6" y="4"/>
                      <a:pt x="7" y="4"/>
                      <a:pt x="7" y="4"/>
                    </a:cubicBezTo>
                    <a:cubicBezTo>
                      <a:pt x="8" y="4"/>
                      <a:pt x="8" y="3"/>
                      <a:pt x="8" y="3"/>
                    </a:cubicBezTo>
                    <a:cubicBezTo>
                      <a:pt x="8" y="3"/>
                      <a:pt x="9" y="3"/>
                      <a:pt x="9" y="3"/>
                    </a:cubicBezTo>
                    <a:cubicBezTo>
                      <a:pt x="9" y="2"/>
                      <a:pt x="9" y="2"/>
                      <a:pt x="9" y="2"/>
                    </a:cubicBezTo>
                    <a:cubicBezTo>
                      <a:pt x="9" y="2"/>
                      <a:pt x="9" y="1"/>
                      <a:pt x="9" y="1"/>
                    </a:cubicBezTo>
                    <a:cubicBezTo>
                      <a:pt x="9" y="1"/>
                      <a:pt x="9" y="1"/>
                      <a:pt x="9" y="1"/>
                    </a:cubicBezTo>
                    <a:cubicBezTo>
                      <a:pt x="9" y="1"/>
                      <a:pt x="9" y="0"/>
                      <a:pt x="9" y="0"/>
                    </a:cubicBezTo>
                    <a:cubicBezTo>
                      <a:pt x="9" y="1"/>
                      <a:pt x="9" y="1"/>
                      <a:pt x="8" y="1"/>
                    </a:cubicBezTo>
                    <a:cubicBezTo>
                      <a:pt x="8" y="2"/>
                      <a:pt x="8" y="1"/>
                      <a:pt x="7" y="1"/>
                    </a:cubicBezTo>
                    <a:cubicBezTo>
                      <a:pt x="7" y="1"/>
                      <a:pt x="6" y="1"/>
                      <a:pt x="6" y="1"/>
                    </a:cubicBezTo>
                    <a:cubicBezTo>
                      <a:pt x="6" y="1"/>
                      <a:pt x="5" y="2"/>
                      <a:pt x="4" y="2"/>
                    </a:cubicBezTo>
                    <a:cubicBezTo>
                      <a:pt x="4" y="2"/>
                      <a:pt x="4" y="3"/>
                      <a:pt x="3" y="3"/>
                    </a:cubicBezTo>
                    <a:cubicBezTo>
                      <a:pt x="3" y="3"/>
                      <a:pt x="3" y="3"/>
                      <a:pt x="3" y="4"/>
                    </a:cubicBezTo>
                    <a:cubicBezTo>
                      <a:pt x="3" y="4"/>
                      <a:pt x="3" y="4"/>
                      <a:pt x="3" y="5"/>
                    </a:cubicBezTo>
                    <a:cubicBezTo>
                      <a:pt x="3" y="5"/>
                      <a:pt x="2" y="5"/>
                      <a:pt x="2" y="6"/>
                    </a:cubicBezTo>
                    <a:cubicBezTo>
                      <a:pt x="2" y="6"/>
                      <a:pt x="1" y="6"/>
                      <a:pt x="1" y="6"/>
                    </a:cubicBezTo>
                    <a:cubicBezTo>
                      <a:pt x="0" y="6"/>
                      <a:pt x="0" y="7"/>
                      <a:pt x="0" y="7"/>
                    </a:cubicBezTo>
                    <a:cubicBezTo>
                      <a:pt x="0" y="7"/>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4" name="Freeform 509">
                <a:extLst>
                  <a:ext uri="{FF2B5EF4-FFF2-40B4-BE49-F238E27FC236}">
                    <a16:creationId xmlns:a16="http://schemas.microsoft.com/office/drawing/2014/main" id="{3E7E20C7-C5A8-4ABF-918C-D88B25AC15A0}"/>
                  </a:ext>
                </a:extLst>
              </p:cNvPr>
              <p:cNvSpPr>
                <a:spLocks/>
              </p:cNvSpPr>
              <p:nvPr/>
            </p:nvSpPr>
            <p:spPr bwMode="auto">
              <a:xfrm>
                <a:off x="4035720" y="2568265"/>
                <a:ext cx="3156" cy="6311"/>
              </a:xfrm>
              <a:custGeom>
                <a:avLst/>
                <a:gdLst>
                  <a:gd name="T0" fmla="*/ 0 w 1"/>
                  <a:gd name="T1" fmla="*/ 2 h 2"/>
                  <a:gd name="T2" fmla="*/ 0 w 1"/>
                  <a:gd name="T3" fmla="*/ 2 h 2"/>
                  <a:gd name="T4" fmla="*/ 0 w 1"/>
                  <a:gd name="T5" fmla="*/ 2 h 2"/>
                  <a:gd name="T6" fmla="*/ 0 w 1"/>
                  <a:gd name="T7" fmla="*/ 0 h 2"/>
                  <a:gd name="T8" fmla="*/ 0 w 1"/>
                  <a:gd name="T9" fmla="*/ 0 h 2"/>
                  <a:gd name="T10" fmla="*/ 0 w 1"/>
                  <a:gd name="T11" fmla="*/ 2 h 2"/>
                  <a:gd name="T12" fmla="*/ 1 w 1"/>
                  <a:gd name="T13" fmla="*/ 2 h 2"/>
                  <a:gd name="T14" fmla="*/ 0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2"/>
                    </a:moveTo>
                    <a:cubicBezTo>
                      <a:pt x="0" y="2"/>
                      <a:pt x="0" y="2"/>
                      <a:pt x="0" y="2"/>
                    </a:cubicBezTo>
                    <a:cubicBezTo>
                      <a:pt x="0" y="2"/>
                      <a:pt x="0" y="2"/>
                      <a:pt x="0" y="2"/>
                    </a:cubicBezTo>
                    <a:cubicBezTo>
                      <a:pt x="0" y="1"/>
                      <a:pt x="0" y="0"/>
                      <a:pt x="0" y="0"/>
                    </a:cubicBezTo>
                    <a:cubicBezTo>
                      <a:pt x="0" y="0"/>
                      <a:pt x="0" y="0"/>
                      <a:pt x="0" y="0"/>
                    </a:cubicBezTo>
                    <a:cubicBezTo>
                      <a:pt x="0" y="2"/>
                      <a:pt x="0" y="2"/>
                      <a:pt x="0" y="2"/>
                    </a:cubicBezTo>
                    <a:cubicBezTo>
                      <a:pt x="1" y="2"/>
                      <a:pt x="1" y="2"/>
                      <a:pt x="1" y="2"/>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0">
                <a:extLst>
                  <a:ext uri="{FF2B5EF4-FFF2-40B4-BE49-F238E27FC236}">
                    <a16:creationId xmlns:a16="http://schemas.microsoft.com/office/drawing/2014/main" id="{23C8AA34-EA3A-4EA9-B542-5FF94E768AB4}"/>
                  </a:ext>
                </a:extLst>
              </p:cNvPr>
              <p:cNvSpPr>
                <a:spLocks/>
              </p:cNvSpPr>
              <p:nvPr/>
            </p:nvSpPr>
            <p:spPr bwMode="auto">
              <a:xfrm>
                <a:off x="4038876" y="2568265"/>
                <a:ext cx="0" cy="3156"/>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cubicBezTo>
                      <a:pt x="0" y="1"/>
                      <a:pt x="0" y="1"/>
                      <a:pt x="0" y="1"/>
                    </a:cubicBezTo>
                    <a:cubicBezTo>
                      <a:pt x="0" y="1"/>
                      <a:pt x="0" y="1"/>
                      <a:pt x="0" y="1"/>
                    </a:cubicBezTo>
                    <a:cubicBezTo>
                      <a:pt x="0" y="1"/>
                      <a:pt x="0" y="0"/>
                      <a:pt x="0" y="0"/>
                    </a:cubicBezTo>
                    <a:cubicBezTo>
                      <a:pt x="0" y="0"/>
                      <a:pt x="0" y="0"/>
                      <a:pt x="0" y="0"/>
                    </a:cubicBezTo>
                    <a:cubicBezTo>
                      <a:pt x="0" y="1"/>
                      <a:pt x="0" y="1"/>
                      <a:pt x="0" y="1"/>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6" name="Freeform 511">
                <a:extLst>
                  <a:ext uri="{FF2B5EF4-FFF2-40B4-BE49-F238E27FC236}">
                    <a16:creationId xmlns:a16="http://schemas.microsoft.com/office/drawing/2014/main" id="{306D4752-2B21-4E0C-BAEC-22D7E6D9420C}"/>
                  </a:ext>
                </a:extLst>
              </p:cNvPr>
              <p:cNvSpPr>
                <a:spLocks/>
              </p:cNvSpPr>
              <p:nvPr/>
            </p:nvSpPr>
            <p:spPr bwMode="auto">
              <a:xfrm>
                <a:off x="4035720" y="2565110"/>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7" name="Freeform 512">
                <a:extLst>
                  <a:ext uri="{FF2B5EF4-FFF2-40B4-BE49-F238E27FC236}">
                    <a16:creationId xmlns:a16="http://schemas.microsoft.com/office/drawing/2014/main" id="{1695FBDC-6507-48D5-A429-C795751245AA}"/>
                  </a:ext>
                </a:extLst>
              </p:cNvPr>
              <p:cNvSpPr>
                <a:spLocks/>
              </p:cNvSpPr>
              <p:nvPr/>
            </p:nvSpPr>
            <p:spPr bwMode="auto">
              <a:xfrm>
                <a:off x="4038876" y="2565110"/>
                <a:ext cx="3156" cy="6311"/>
              </a:xfrm>
              <a:custGeom>
                <a:avLst/>
                <a:gdLst>
                  <a:gd name="T0" fmla="*/ 0 w 2"/>
                  <a:gd name="T1" fmla="*/ 2 h 4"/>
                  <a:gd name="T2" fmla="*/ 0 w 2"/>
                  <a:gd name="T3" fmla="*/ 2 h 4"/>
                  <a:gd name="T4" fmla="*/ 2 w 2"/>
                  <a:gd name="T5" fmla="*/ 0 h 4"/>
                  <a:gd name="T6" fmla="*/ 0 w 2"/>
                  <a:gd name="T7" fmla="*/ 2 h 4"/>
                  <a:gd name="T8" fmla="*/ 0 w 2"/>
                  <a:gd name="T9" fmla="*/ 0 h 4"/>
                  <a:gd name="T10" fmla="*/ 0 w 2"/>
                  <a:gd name="T11" fmla="*/ 0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0" y="0"/>
                    </a:lnTo>
                    <a:lnTo>
                      <a:pt x="0" y="0"/>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8" name="Oval 513">
                <a:extLst>
                  <a:ext uri="{FF2B5EF4-FFF2-40B4-BE49-F238E27FC236}">
                    <a16:creationId xmlns:a16="http://schemas.microsoft.com/office/drawing/2014/main" id="{95159750-3C82-4E35-B893-8A2E5F77EB0D}"/>
                  </a:ext>
                </a:extLst>
              </p:cNvPr>
              <p:cNvSpPr>
                <a:spLocks noChangeArrowheads="1"/>
              </p:cNvSpPr>
              <p:nvPr/>
            </p:nvSpPr>
            <p:spPr bwMode="auto">
              <a:xfrm>
                <a:off x="4054654" y="2571421"/>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9" name="Freeform 514">
                <a:extLst>
                  <a:ext uri="{FF2B5EF4-FFF2-40B4-BE49-F238E27FC236}">
                    <a16:creationId xmlns:a16="http://schemas.microsoft.com/office/drawing/2014/main" id="{FB1D30A9-56AD-41E5-AD16-40FE1544B67D}"/>
                  </a:ext>
                </a:extLst>
              </p:cNvPr>
              <p:cNvSpPr>
                <a:spLocks/>
              </p:cNvSpPr>
              <p:nvPr/>
            </p:nvSpPr>
            <p:spPr bwMode="auto">
              <a:xfrm>
                <a:off x="4013630" y="2535130"/>
                <a:ext cx="28401" cy="20512"/>
              </a:xfrm>
              <a:custGeom>
                <a:avLst/>
                <a:gdLst>
                  <a:gd name="T0" fmla="*/ 0 w 9"/>
                  <a:gd name="T1" fmla="*/ 6 h 7"/>
                  <a:gd name="T2" fmla="*/ 2 w 9"/>
                  <a:gd name="T3" fmla="*/ 6 h 7"/>
                  <a:gd name="T4" fmla="*/ 2 w 9"/>
                  <a:gd name="T5" fmla="*/ 6 h 7"/>
                  <a:gd name="T6" fmla="*/ 2 w 9"/>
                  <a:gd name="T7" fmla="*/ 6 h 7"/>
                  <a:gd name="T8" fmla="*/ 3 w 9"/>
                  <a:gd name="T9" fmla="*/ 6 h 7"/>
                  <a:gd name="T10" fmla="*/ 3 w 9"/>
                  <a:gd name="T11" fmla="*/ 6 h 7"/>
                  <a:gd name="T12" fmla="*/ 3 w 9"/>
                  <a:gd name="T13" fmla="*/ 7 h 7"/>
                  <a:gd name="T14" fmla="*/ 3 w 9"/>
                  <a:gd name="T15" fmla="*/ 7 h 7"/>
                  <a:gd name="T16" fmla="*/ 4 w 9"/>
                  <a:gd name="T17" fmla="*/ 6 h 7"/>
                  <a:gd name="T18" fmla="*/ 4 w 9"/>
                  <a:gd name="T19" fmla="*/ 5 h 7"/>
                  <a:gd name="T20" fmla="*/ 5 w 9"/>
                  <a:gd name="T21" fmla="*/ 4 h 7"/>
                  <a:gd name="T22" fmla="*/ 7 w 9"/>
                  <a:gd name="T23" fmla="*/ 4 h 7"/>
                  <a:gd name="T24" fmla="*/ 8 w 9"/>
                  <a:gd name="T25" fmla="*/ 3 h 7"/>
                  <a:gd name="T26" fmla="*/ 9 w 9"/>
                  <a:gd name="T27" fmla="*/ 3 h 7"/>
                  <a:gd name="T28" fmla="*/ 9 w 9"/>
                  <a:gd name="T29" fmla="*/ 2 h 7"/>
                  <a:gd name="T30" fmla="*/ 9 w 9"/>
                  <a:gd name="T31" fmla="*/ 1 h 7"/>
                  <a:gd name="T32" fmla="*/ 9 w 9"/>
                  <a:gd name="T33" fmla="*/ 0 h 7"/>
                  <a:gd name="T34" fmla="*/ 9 w 9"/>
                  <a:gd name="T35" fmla="*/ 0 h 7"/>
                  <a:gd name="T36" fmla="*/ 8 w 9"/>
                  <a:gd name="T37" fmla="*/ 1 h 7"/>
                  <a:gd name="T38" fmla="*/ 7 w 9"/>
                  <a:gd name="T39" fmla="*/ 1 h 7"/>
                  <a:gd name="T40" fmla="*/ 5 w 9"/>
                  <a:gd name="T41" fmla="*/ 1 h 7"/>
                  <a:gd name="T42" fmla="*/ 4 w 9"/>
                  <a:gd name="T43" fmla="*/ 2 h 7"/>
                  <a:gd name="T44" fmla="*/ 3 w 9"/>
                  <a:gd name="T45" fmla="*/ 3 h 7"/>
                  <a:gd name="T46" fmla="*/ 3 w 9"/>
                  <a:gd name="T47" fmla="*/ 4 h 7"/>
                  <a:gd name="T48" fmla="*/ 2 w 9"/>
                  <a:gd name="T49" fmla="*/ 5 h 7"/>
                  <a:gd name="T50" fmla="*/ 1 w 9"/>
                  <a:gd name="T51" fmla="*/ 5 h 7"/>
                  <a:gd name="T52" fmla="*/ 0 w 9"/>
                  <a:gd name="T53" fmla="*/ 6 h 7"/>
                  <a:gd name="T54" fmla="*/ 0 w 9"/>
                  <a:gd name="T55" fmla="*/ 6 h 7"/>
                  <a:gd name="T56" fmla="*/ 0 w 9"/>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7">
                    <a:moveTo>
                      <a:pt x="0" y="6"/>
                    </a:moveTo>
                    <a:cubicBezTo>
                      <a:pt x="1" y="6"/>
                      <a:pt x="2" y="6"/>
                      <a:pt x="2" y="6"/>
                    </a:cubicBezTo>
                    <a:cubicBezTo>
                      <a:pt x="2" y="6"/>
                      <a:pt x="2" y="6"/>
                      <a:pt x="2" y="6"/>
                    </a:cubicBezTo>
                    <a:cubicBezTo>
                      <a:pt x="2" y="7"/>
                      <a:pt x="2" y="7"/>
                      <a:pt x="2" y="6"/>
                    </a:cubicBezTo>
                    <a:cubicBezTo>
                      <a:pt x="2" y="6"/>
                      <a:pt x="3" y="6"/>
                      <a:pt x="3" y="6"/>
                    </a:cubicBezTo>
                    <a:cubicBezTo>
                      <a:pt x="3" y="6"/>
                      <a:pt x="3" y="6"/>
                      <a:pt x="3" y="6"/>
                    </a:cubicBezTo>
                    <a:cubicBezTo>
                      <a:pt x="3" y="6"/>
                      <a:pt x="3" y="6"/>
                      <a:pt x="3" y="7"/>
                    </a:cubicBezTo>
                    <a:cubicBezTo>
                      <a:pt x="3" y="7"/>
                      <a:pt x="3" y="7"/>
                      <a:pt x="3" y="7"/>
                    </a:cubicBezTo>
                    <a:cubicBezTo>
                      <a:pt x="3" y="7"/>
                      <a:pt x="4" y="6"/>
                      <a:pt x="4" y="6"/>
                    </a:cubicBezTo>
                    <a:cubicBezTo>
                      <a:pt x="4" y="5"/>
                      <a:pt x="4" y="5"/>
                      <a:pt x="4" y="5"/>
                    </a:cubicBezTo>
                    <a:cubicBezTo>
                      <a:pt x="5" y="5"/>
                      <a:pt x="5" y="5"/>
                      <a:pt x="5" y="4"/>
                    </a:cubicBezTo>
                    <a:cubicBezTo>
                      <a:pt x="6" y="4"/>
                      <a:pt x="6" y="4"/>
                      <a:pt x="7" y="4"/>
                    </a:cubicBezTo>
                    <a:cubicBezTo>
                      <a:pt x="7" y="3"/>
                      <a:pt x="7" y="3"/>
                      <a:pt x="8" y="3"/>
                    </a:cubicBezTo>
                    <a:cubicBezTo>
                      <a:pt x="8" y="3"/>
                      <a:pt x="8" y="3"/>
                      <a:pt x="9" y="3"/>
                    </a:cubicBezTo>
                    <a:cubicBezTo>
                      <a:pt x="9" y="2"/>
                      <a:pt x="9" y="2"/>
                      <a:pt x="9" y="2"/>
                    </a:cubicBezTo>
                    <a:cubicBezTo>
                      <a:pt x="9" y="2"/>
                      <a:pt x="9" y="1"/>
                      <a:pt x="9" y="1"/>
                    </a:cubicBezTo>
                    <a:cubicBezTo>
                      <a:pt x="9" y="1"/>
                      <a:pt x="9" y="0"/>
                      <a:pt x="9" y="0"/>
                    </a:cubicBezTo>
                    <a:cubicBezTo>
                      <a:pt x="9" y="0"/>
                      <a:pt x="9" y="0"/>
                      <a:pt x="9" y="0"/>
                    </a:cubicBezTo>
                    <a:cubicBezTo>
                      <a:pt x="8" y="0"/>
                      <a:pt x="8" y="1"/>
                      <a:pt x="8" y="1"/>
                    </a:cubicBezTo>
                    <a:cubicBezTo>
                      <a:pt x="8" y="1"/>
                      <a:pt x="7" y="1"/>
                      <a:pt x="7" y="1"/>
                    </a:cubicBezTo>
                    <a:cubicBezTo>
                      <a:pt x="6" y="1"/>
                      <a:pt x="6" y="1"/>
                      <a:pt x="5" y="1"/>
                    </a:cubicBezTo>
                    <a:cubicBezTo>
                      <a:pt x="5" y="1"/>
                      <a:pt x="4" y="2"/>
                      <a:pt x="4" y="2"/>
                    </a:cubicBezTo>
                    <a:cubicBezTo>
                      <a:pt x="3" y="2"/>
                      <a:pt x="3" y="2"/>
                      <a:pt x="3" y="3"/>
                    </a:cubicBezTo>
                    <a:cubicBezTo>
                      <a:pt x="3" y="3"/>
                      <a:pt x="3" y="3"/>
                      <a:pt x="3" y="4"/>
                    </a:cubicBezTo>
                    <a:cubicBezTo>
                      <a:pt x="3" y="4"/>
                      <a:pt x="3" y="4"/>
                      <a:pt x="2" y="5"/>
                    </a:cubicBezTo>
                    <a:cubicBezTo>
                      <a:pt x="2" y="5"/>
                      <a:pt x="2" y="5"/>
                      <a:pt x="1" y="5"/>
                    </a:cubicBezTo>
                    <a:cubicBezTo>
                      <a:pt x="1" y="6"/>
                      <a:pt x="0" y="6"/>
                      <a:pt x="0" y="6"/>
                    </a:cubicBezTo>
                    <a:cubicBezTo>
                      <a:pt x="0" y="6"/>
                      <a:pt x="0" y="6"/>
                      <a:pt x="0" y="6"/>
                    </a:cubicBezTo>
                    <a:cubicBezTo>
                      <a:pt x="0" y="6"/>
                      <a:pt x="0" y="6"/>
                      <a:pt x="0"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0" name="Freeform 515">
                <a:extLst>
                  <a:ext uri="{FF2B5EF4-FFF2-40B4-BE49-F238E27FC236}">
                    <a16:creationId xmlns:a16="http://schemas.microsoft.com/office/drawing/2014/main" id="{4E03C3EF-2F63-41B8-892C-2540F5F024DF}"/>
                  </a:ext>
                </a:extLst>
              </p:cNvPr>
              <p:cNvSpPr>
                <a:spLocks/>
              </p:cNvSpPr>
              <p:nvPr/>
            </p:nvSpPr>
            <p:spPr bwMode="auto">
              <a:xfrm>
                <a:off x="4019941" y="2536708"/>
                <a:ext cx="3156" cy="6311"/>
              </a:xfrm>
              <a:custGeom>
                <a:avLst/>
                <a:gdLst>
                  <a:gd name="T0" fmla="*/ 1 w 1"/>
                  <a:gd name="T1" fmla="*/ 2 h 2"/>
                  <a:gd name="T2" fmla="*/ 1 w 1"/>
                  <a:gd name="T3" fmla="*/ 2 h 2"/>
                  <a:gd name="T4" fmla="*/ 1 w 1"/>
                  <a:gd name="T5" fmla="*/ 1 h 2"/>
                  <a:gd name="T6" fmla="*/ 0 w 1"/>
                  <a:gd name="T7" fmla="*/ 0 h 2"/>
                  <a:gd name="T8" fmla="*/ 0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1" y="2"/>
                      <a:pt x="1" y="2"/>
                    </a:cubicBezTo>
                    <a:cubicBezTo>
                      <a:pt x="0" y="2"/>
                      <a:pt x="1" y="2"/>
                      <a:pt x="1" y="1"/>
                    </a:cubicBezTo>
                    <a:cubicBezTo>
                      <a:pt x="0" y="1"/>
                      <a:pt x="0" y="0"/>
                      <a:pt x="0" y="0"/>
                    </a:cubicBezTo>
                    <a:cubicBezTo>
                      <a:pt x="0" y="0"/>
                      <a:pt x="0" y="0"/>
                      <a:pt x="0" y="0"/>
                    </a:cubicBezTo>
                    <a:cubicBezTo>
                      <a:pt x="1" y="2"/>
                      <a:pt x="1" y="2"/>
                      <a:pt x="1" y="2"/>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1" name="Freeform 516">
                <a:extLst>
                  <a:ext uri="{FF2B5EF4-FFF2-40B4-BE49-F238E27FC236}">
                    <a16:creationId xmlns:a16="http://schemas.microsoft.com/office/drawing/2014/main" id="{5233E625-D321-4422-8079-E3F3122E1A1D}"/>
                  </a:ext>
                </a:extLst>
              </p:cNvPr>
              <p:cNvSpPr>
                <a:spLocks/>
              </p:cNvSpPr>
              <p:nvPr/>
            </p:nvSpPr>
            <p:spPr bwMode="auto">
              <a:xfrm>
                <a:off x="4023097" y="2536708"/>
                <a:ext cx="3156" cy="3156"/>
              </a:xfrm>
              <a:custGeom>
                <a:avLst/>
                <a:gdLst>
                  <a:gd name="T0" fmla="*/ 0 w 1"/>
                  <a:gd name="T1" fmla="*/ 1 h 1"/>
                  <a:gd name="T2" fmla="*/ 0 w 1"/>
                  <a:gd name="T3" fmla="*/ 1 h 1"/>
                  <a:gd name="T4" fmla="*/ 0 w 1"/>
                  <a:gd name="T5" fmla="*/ 1 h 1"/>
                  <a:gd name="T6" fmla="*/ 0 w 1"/>
                  <a:gd name="T7" fmla="*/ 0 h 1"/>
                  <a:gd name="T8" fmla="*/ 0 w 1"/>
                  <a:gd name="T9" fmla="*/ 0 h 1"/>
                  <a:gd name="T10" fmla="*/ 0 w 1"/>
                  <a:gd name="T11" fmla="*/ 1 h 1"/>
                  <a:gd name="T12" fmla="*/ 1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1" y="1"/>
                      <a:pt x="1" y="1"/>
                      <a:pt x="1" y="1"/>
                    </a:cubicBez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2" name="Freeform 517">
                <a:extLst>
                  <a:ext uri="{FF2B5EF4-FFF2-40B4-BE49-F238E27FC236}">
                    <a16:creationId xmlns:a16="http://schemas.microsoft.com/office/drawing/2014/main" id="{DDF35171-075B-4D20-ABE9-8DBF69C805F7}"/>
                  </a:ext>
                </a:extLst>
              </p:cNvPr>
              <p:cNvSpPr>
                <a:spLocks/>
              </p:cNvSpPr>
              <p:nvPr/>
            </p:nvSpPr>
            <p:spPr bwMode="auto">
              <a:xfrm>
                <a:off x="4019941" y="2535130"/>
                <a:ext cx="3156" cy="4734"/>
              </a:xfrm>
              <a:custGeom>
                <a:avLst/>
                <a:gdLst>
                  <a:gd name="T0" fmla="*/ 0 w 2"/>
                  <a:gd name="T1" fmla="*/ 1 h 3"/>
                  <a:gd name="T2" fmla="*/ 2 w 2"/>
                  <a:gd name="T3" fmla="*/ 1 h 3"/>
                  <a:gd name="T4" fmla="*/ 2 w 2"/>
                  <a:gd name="T5" fmla="*/ 0 h 3"/>
                  <a:gd name="T6" fmla="*/ 2 w 2"/>
                  <a:gd name="T7" fmla="*/ 1 h 3"/>
                  <a:gd name="T8" fmla="*/ 2 w 2"/>
                  <a:gd name="T9" fmla="*/ 0 h 3"/>
                  <a:gd name="T10" fmla="*/ 2 w 2"/>
                  <a:gd name="T11" fmla="*/ 1 h 3"/>
                  <a:gd name="T12" fmla="*/ 2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2" y="1"/>
                    </a:lnTo>
                    <a:lnTo>
                      <a:pt x="2" y="0"/>
                    </a:lnTo>
                    <a:lnTo>
                      <a:pt x="2" y="1"/>
                    </a:lnTo>
                    <a:lnTo>
                      <a:pt x="2"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3" name="Freeform 518">
                <a:extLst>
                  <a:ext uri="{FF2B5EF4-FFF2-40B4-BE49-F238E27FC236}">
                    <a16:creationId xmlns:a16="http://schemas.microsoft.com/office/drawing/2014/main" id="{24ABBB40-4FD3-4C76-85A8-FBE82044232C}"/>
                  </a:ext>
                </a:extLst>
              </p:cNvPr>
              <p:cNvSpPr>
                <a:spLocks/>
              </p:cNvSpPr>
              <p:nvPr/>
            </p:nvSpPr>
            <p:spPr bwMode="auto">
              <a:xfrm>
                <a:off x="4023097" y="2535130"/>
                <a:ext cx="3156" cy="4734"/>
              </a:xfrm>
              <a:custGeom>
                <a:avLst/>
                <a:gdLst>
                  <a:gd name="T0" fmla="*/ 0 w 2"/>
                  <a:gd name="T1" fmla="*/ 1 h 3"/>
                  <a:gd name="T2" fmla="*/ 2 w 2"/>
                  <a:gd name="T3" fmla="*/ 1 h 3"/>
                  <a:gd name="T4" fmla="*/ 2 w 2"/>
                  <a:gd name="T5" fmla="*/ 0 h 3"/>
                  <a:gd name="T6" fmla="*/ 0 w 2"/>
                  <a:gd name="T7" fmla="*/ 1 h 3"/>
                  <a:gd name="T8" fmla="*/ 2 w 2"/>
                  <a:gd name="T9" fmla="*/ 0 h 3"/>
                  <a:gd name="T10" fmla="*/ 0 w 2"/>
                  <a:gd name="T11" fmla="*/ 0 h 3"/>
                  <a:gd name="T12" fmla="*/ 0 w 2"/>
                  <a:gd name="T13" fmla="*/ 0 h 3"/>
                  <a:gd name="T14" fmla="*/ 0 w 2"/>
                  <a:gd name="T15" fmla="*/ 1 h 3"/>
                  <a:gd name="T16" fmla="*/ 0 w 2"/>
                  <a:gd name="T17" fmla="*/ 1 h 3"/>
                  <a:gd name="T18" fmla="*/ 0 w 2"/>
                  <a:gd name="T19" fmla="*/ 1 h 3"/>
                  <a:gd name="T20" fmla="*/ 0 w 2"/>
                  <a:gd name="T21" fmla="*/ 3 h 3"/>
                  <a:gd name="T22" fmla="*/ 0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0" y="1"/>
                    </a:moveTo>
                    <a:lnTo>
                      <a:pt x="2" y="1"/>
                    </a:lnTo>
                    <a:lnTo>
                      <a:pt x="2" y="0"/>
                    </a:lnTo>
                    <a:lnTo>
                      <a:pt x="0" y="1"/>
                    </a:lnTo>
                    <a:lnTo>
                      <a:pt x="2" y="0"/>
                    </a:lnTo>
                    <a:lnTo>
                      <a:pt x="0" y="0"/>
                    </a:lnTo>
                    <a:lnTo>
                      <a:pt x="0" y="0"/>
                    </a:lnTo>
                    <a:lnTo>
                      <a:pt x="0" y="1"/>
                    </a:lnTo>
                    <a:lnTo>
                      <a:pt x="0" y="1"/>
                    </a:lnTo>
                    <a:lnTo>
                      <a:pt x="0" y="1"/>
                    </a:lnTo>
                    <a:lnTo>
                      <a:pt x="0" y="3"/>
                    </a:lnTo>
                    <a:lnTo>
                      <a:pt x="0"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Oval 519">
                <a:extLst>
                  <a:ext uri="{FF2B5EF4-FFF2-40B4-BE49-F238E27FC236}">
                    <a16:creationId xmlns:a16="http://schemas.microsoft.com/office/drawing/2014/main" id="{995584E4-791E-4554-A24E-085D27746FCF}"/>
                  </a:ext>
                </a:extLst>
              </p:cNvPr>
              <p:cNvSpPr>
                <a:spLocks noChangeArrowheads="1"/>
              </p:cNvSpPr>
              <p:nvPr/>
            </p:nvSpPr>
            <p:spPr bwMode="auto">
              <a:xfrm>
                <a:off x="4038876" y="2539864"/>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520">
                <a:extLst>
                  <a:ext uri="{FF2B5EF4-FFF2-40B4-BE49-F238E27FC236}">
                    <a16:creationId xmlns:a16="http://schemas.microsoft.com/office/drawing/2014/main" id="{257ED97A-55DD-4E7F-8D67-4BB14CAF0D54}"/>
                  </a:ext>
                </a:extLst>
              </p:cNvPr>
              <p:cNvSpPr>
                <a:spLocks/>
              </p:cNvSpPr>
              <p:nvPr/>
            </p:nvSpPr>
            <p:spPr bwMode="auto">
              <a:xfrm>
                <a:off x="4023097" y="2465705"/>
                <a:ext cx="153051" cy="108872"/>
              </a:xfrm>
              <a:custGeom>
                <a:avLst/>
                <a:gdLst>
                  <a:gd name="T0" fmla="*/ 17 w 49"/>
                  <a:gd name="T1" fmla="*/ 0 h 35"/>
                  <a:gd name="T2" fmla="*/ 0 w 49"/>
                  <a:gd name="T3" fmla="*/ 5 h 35"/>
                  <a:gd name="T4" fmla="*/ 28 w 49"/>
                  <a:gd name="T5" fmla="*/ 23 h 35"/>
                  <a:gd name="T6" fmla="*/ 28 w 49"/>
                  <a:gd name="T7" fmla="*/ 30 h 35"/>
                  <a:gd name="T8" fmla="*/ 36 w 49"/>
                  <a:gd name="T9" fmla="*/ 35 h 35"/>
                  <a:gd name="T10" fmla="*/ 40 w 49"/>
                  <a:gd name="T11" fmla="*/ 27 h 35"/>
                  <a:gd name="T12" fmla="*/ 41 w 49"/>
                  <a:gd name="T13" fmla="*/ 23 h 35"/>
                  <a:gd name="T14" fmla="*/ 44 w 49"/>
                  <a:gd name="T15" fmla="*/ 22 h 35"/>
                  <a:gd name="T16" fmla="*/ 49 w 49"/>
                  <a:gd name="T17" fmla="*/ 15 h 35"/>
                  <a:gd name="T18" fmla="*/ 41 w 49"/>
                  <a:gd name="T19" fmla="*/ 10 h 35"/>
                  <a:gd name="T20" fmla="*/ 36 w 49"/>
                  <a:gd name="T21" fmla="*/ 12 h 35"/>
                  <a:gd name="T22" fmla="*/ 17 w 49"/>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5">
                    <a:moveTo>
                      <a:pt x="17" y="0"/>
                    </a:moveTo>
                    <a:cubicBezTo>
                      <a:pt x="11" y="0"/>
                      <a:pt x="4" y="3"/>
                      <a:pt x="0" y="5"/>
                    </a:cubicBezTo>
                    <a:cubicBezTo>
                      <a:pt x="28" y="23"/>
                      <a:pt x="28" y="23"/>
                      <a:pt x="28" y="23"/>
                    </a:cubicBezTo>
                    <a:cubicBezTo>
                      <a:pt x="28" y="30"/>
                      <a:pt x="28" y="30"/>
                      <a:pt x="28" y="30"/>
                    </a:cubicBezTo>
                    <a:cubicBezTo>
                      <a:pt x="36" y="35"/>
                      <a:pt x="36" y="35"/>
                      <a:pt x="36" y="35"/>
                    </a:cubicBezTo>
                    <a:cubicBezTo>
                      <a:pt x="40" y="27"/>
                      <a:pt x="40" y="27"/>
                      <a:pt x="40" y="27"/>
                    </a:cubicBezTo>
                    <a:cubicBezTo>
                      <a:pt x="41" y="23"/>
                      <a:pt x="41" y="23"/>
                      <a:pt x="41" y="23"/>
                    </a:cubicBezTo>
                    <a:cubicBezTo>
                      <a:pt x="44" y="22"/>
                      <a:pt x="44" y="22"/>
                      <a:pt x="44" y="22"/>
                    </a:cubicBezTo>
                    <a:cubicBezTo>
                      <a:pt x="49" y="15"/>
                      <a:pt x="49" y="15"/>
                      <a:pt x="49" y="15"/>
                    </a:cubicBezTo>
                    <a:cubicBezTo>
                      <a:pt x="41" y="10"/>
                      <a:pt x="41" y="10"/>
                      <a:pt x="41" y="10"/>
                    </a:cubicBezTo>
                    <a:cubicBezTo>
                      <a:pt x="36" y="12"/>
                      <a:pt x="36" y="12"/>
                      <a:pt x="36" y="12"/>
                    </a:cubicBezTo>
                    <a:lnTo>
                      <a:pt x="17" y="0"/>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521">
                <a:extLst>
                  <a:ext uri="{FF2B5EF4-FFF2-40B4-BE49-F238E27FC236}">
                    <a16:creationId xmlns:a16="http://schemas.microsoft.com/office/drawing/2014/main" id="{FE3B141F-06A4-41CE-8E46-A0288A975F2A}"/>
                  </a:ext>
                </a:extLst>
              </p:cNvPr>
              <p:cNvSpPr>
                <a:spLocks/>
              </p:cNvSpPr>
              <p:nvPr/>
            </p:nvSpPr>
            <p:spPr bwMode="auto">
              <a:xfrm>
                <a:off x="4026253" y="2465705"/>
                <a:ext cx="149896" cy="108872"/>
              </a:xfrm>
              <a:custGeom>
                <a:avLst/>
                <a:gdLst>
                  <a:gd name="T0" fmla="*/ 14 w 48"/>
                  <a:gd name="T1" fmla="*/ 0 h 35"/>
                  <a:gd name="T2" fmla="*/ 0 w 48"/>
                  <a:gd name="T3" fmla="*/ 4 h 35"/>
                  <a:gd name="T4" fmla="*/ 29 w 48"/>
                  <a:gd name="T5" fmla="*/ 23 h 35"/>
                  <a:gd name="T6" fmla="*/ 29 w 48"/>
                  <a:gd name="T7" fmla="*/ 31 h 35"/>
                  <a:gd name="T8" fmla="*/ 35 w 48"/>
                  <a:gd name="T9" fmla="*/ 35 h 35"/>
                  <a:gd name="T10" fmla="*/ 38 w 48"/>
                  <a:gd name="T11" fmla="*/ 30 h 35"/>
                  <a:gd name="T12" fmla="*/ 39 w 48"/>
                  <a:gd name="T13" fmla="*/ 23 h 35"/>
                  <a:gd name="T14" fmla="*/ 45 w 48"/>
                  <a:gd name="T15" fmla="*/ 19 h 35"/>
                  <a:gd name="T16" fmla="*/ 48 w 48"/>
                  <a:gd name="T17" fmla="*/ 15 h 35"/>
                  <a:gd name="T18" fmla="*/ 41 w 48"/>
                  <a:gd name="T19" fmla="*/ 11 h 35"/>
                  <a:gd name="T20" fmla="*/ 35 w 48"/>
                  <a:gd name="T21" fmla="*/ 14 h 35"/>
                  <a:gd name="T22" fmla="*/ 14 w 48"/>
                  <a:gd name="T2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35">
                    <a:moveTo>
                      <a:pt x="14" y="0"/>
                    </a:moveTo>
                    <a:cubicBezTo>
                      <a:pt x="9" y="1"/>
                      <a:pt x="4" y="2"/>
                      <a:pt x="0" y="4"/>
                    </a:cubicBezTo>
                    <a:cubicBezTo>
                      <a:pt x="29" y="23"/>
                      <a:pt x="29" y="23"/>
                      <a:pt x="29" y="23"/>
                    </a:cubicBezTo>
                    <a:cubicBezTo>
                      <a:pt x="29" y="31"/>
                      <a:pt x="29" y="31"/>
                      <a:pt x="29" y="31"/>
                    </a:cubicBezTo>
                    <a:cubicBezTo>
                      <a:pt x="35" y="35"/>
                      <a:pt x="35" y="35"/>
                      <a:pt x="35" y="35"/>
                    </a:cubicBezTo>
                    <a:cubicBezTo>
                      <a:pt x="38" y="30"/>
                      <a:pt x="38" y="30"/>
                      <a:pt x="38" y="30"/>
                    </a:cubicBezTo>
                    <a:cubicBezTo>
                      <a:pt x="39" y="23"/>
                      <a:pt x="39" y="23"/>
                      <a:pt x="39" y="23"/>
                    </a:cubicBezTo>
                    <a:cubicBezTo>
                      <a:pt x="45" y="19"/>
                      <a:pt x="45" y="19"/>
                      <a:pt x="45" y="19"/>
                    </a:cubicBezTo>
                    <a:cubicBezTo>
                      <a:pt x="48" y="15"/>
                      <a:pt x="48" y="15"/>
                      <a:pt x="48" y="15"/>
                    </a:cubicBezTo>
                    <a:cubicBezTo>
                      <a:pt x="41" y="11"/>
                      <a:pt x="41" y="11"/>
                      <a:pt x="41" y="11"/>
                    </a:cubicBezTo>
                    <a:cubicBezTo>
                      <a:pt x="35" y="14"/>
                      <a:pt x="35" y="14"/>
                      <a:pt x="35" y="14"/>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522">
                <a:extLst>
                  <a:ext uri="{FF2B5EF4-FFF2-40B4-BE49-F238E27FC236}">
                    <a16:creationId xmlns:a16="http://schemas.microsoft.com/office/drawing/2014/main" id="{805FF578-C390-4C23-9F0E-01355B8BE444}"/>
                  </a:ext>
                </a:extLst>
              </p:cNvPr>
              <p:cNvSpPr>
                <a:spLocks/>
              </p:cNvSpPr>
              <p:nvPr/>
            </p:nvSpPr>
            <p:spPr bwMode="auto">
              <a:xfrm>
                <a:off x="4113035" y="2513040"/>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2" y="4"/>
                    </a:lnTo>
                    <a:lnTo>
                      <a:pt x="0" y="4"/>
                    </a:lnTo>
                    <a:lnTo>
                      <a:pt x="0" y="4"/>
                    </a:lnTo>
                    <a:lnTo>
                      <a:pt x="2" y="4"/>
                    </a:lnTo>
                    <a:lnTo>
                      <a:pt x="4" y="6"/>
                    </a:lnTo>
                    <a:lnTo>
                      <a:pt x="2" y="8"/>
                    </a:lnTo>
                    <a:lnTo>
                      <a:pt x="0" y="10"/>
                    </a:lnTo>
                    <a:lnTo>
                      <a:pt x="2" y="10"/>
                    </a:lnTo>
                    <a:lnTo>
                      <a:pt x="2" y="8"/>
                    </a:lnTo>
                    <a:lnTo>
                      <a:pt x="4" y="10"/>
                    </a:lnTo>
                    <a:lnTo>
                      <a:pt x="2" y="10"/>
                    </a:lnTo>
                    <a:lnTo>
                      <a:pt x="4" y="10"/>
                    </a:lnTo>
                    <a:lnTo>
                      <a:pt x="4"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523">
                <a:extLst>
                  <a:ext uri="{FF2B5EF4-FFF2-40B4-BE49-F238E27FC236}">
                    <a16:creationId xmlns:a16="http://schemas.microsoft.com/office/drawing/2014/main" id="{6A8F640A-4220-4233-A08F-35ACD3DFB961}"/>
                  </a:ext>
                </a:extLst>
              </p:cNvPr>
              <p:cNvSpPr>
                <a:spLocks/>
              </p:cNvSpPr>
              <p:nvPr/>
            </p:nvSpPr>
            <p:spPr bwMode="auto">
              <a:xfrm>
                <a:off x="4076744" y="248779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10 h 12"/>
                  <a:gd name="T12" fmla="*/ 12 w 12"/>
                  <a:gd name="T13" fmla="*/ 8 h 12"/>
                  <a:gd name="T14" fmla="*/ 12 w 12"/>
                  <a:gd name="T15" fmla="*/ 8 h 12"/>
                  <a:gd name="T16" fmla="*/ 12 w 12"/>
                  <a:gd name="T17" fmla="*/ 8 h 12"/>
                  <a:gd name="T18" fmla="*/ 12 w 12"/>
                  <a:gd name="T19" fmla="*/ 8 h 12"/>
                  <a:gd name="T20" fmla="*/ 10 w 12"/>
                  <a:gd name="T21" fmla="*/ 2 h 12"/>
                  <a:gd name="T22" fmla="*/ 12 w 12"/>
                  <a:gd name="T23" fmla="*/ 2 h 12"/>
                  <a:gd name="T24" fmla="*/ 10 w 12"/>
                  <a:gd name="T25" fmla="*/ 2 h 12"/>
                  <a:gd name="T26" fmla="*/ 10 w 12"/>
                  <a:gd name="T27" fmla="*/ 2 h 12"/>
                  <a:gd name="T28" fmla="*/ 10 w 12"/>
                  <a:gd name="T29" fmla="*/ 2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4 h 12"/>
                  <a:gd name="T50" fmla="*/ 0 w 12"/>
                  <a:gd name="T51" fmla="*/ 4 h 12"/>
                  <a:gd name="T52" fmla="*/ 2 w 12"/>
                  <a:gd name="T53" fmla="*/ 10 h 12"/>
                  <a:gd name="T54" fmla="*/ 2 w 12"/>
                  <a:gd name="T55" fmla="*/ 10 h 12"/>
                  <a:gd name="T56" fmla="*/ 4 w 12"/>
                  <a:gd name="T57" fmla="*/ 10 h 12"/>
                  <a:gd name="T58" fmla="*/ 2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2"/>
                    </a:moveTo>
                    <a:lnTo>
                      <a:pt x="4" y="12"/>
                    </a:lnTo>
                    <a:lnTo>
                      <a:pt x="4" y="10"/>
                    </a:lnTo>
                    <a:lnTo>
                      <a:pt x="4" y="10"/>
                    </a:lnTo>
                    <a:lnTo>
                      <a:pt x="6" y="8"/>
                    </a:lnTo>
                    <a:lnTo>
                      <a:pt x="10" y="10"/>
                    </a:lnTo>
                    <a:lnTo>
                      <a:pt x="10" y="12"/>
                    </a:lnTo>
                    <a:lnTo>
                      <a:pt x="10" y="10"/>
                    </a:lnTo>
                    <a:lnTo>
                      <a:pt x="10" y="10"/>
                    </a:lnTo>
                    <a:lnTo>
                      <a:pt x="10" y="8"/>
                    </a:lnTo>
                    <a:lnTo>
                      <a:pt x="10" y="10"/>
                    </a:lnTo>
                    <a:lnTo>
                      <a:pt x="12" y="10"/>
                    </a:lnTo>
                    <a:lnTo>
                      <a:pt x="12" y="8"/>
                    </a:lnTo>
                    <a:lnTo>
                      <a:pt x="12" y="8"/>
                    </a:lnTo>
                    <a:lnTo>
                      <a:pt x="10" y="8"/>
                    </a:lnTo>
                    <a:lnTo>
                      <a:pt x="12" y="8"/>
                    </a:lnTo>
                    <a:lnTo>
                      <a:pt x="12" y="8"/>
                    </a:lnTo>
                    <a:lnTo>
                      <a:pt x="12" y="8"/>
                    </a:lnTo>
                    <a:lnTo>
                      <a:pt x="12" y="8"/>
                    </a:lnTo>
                    <a:lnTo>
                      <a:pt x="12" y="8"/>
                    </a:lnTo>
                    <a:lnTo>
                      <a:pt x="8" y="6"/>
                    </a:lnTo>
                    <a:lnTo>
                      <a:pt x="10" y="2"/>
                    </a:lnTo>
                    <a:lnTo>
                      <a:pt x="10" y="2"/>
                    </a:lnTo>
                    <a:lnTo>
                      <a:pt x="12" y="2"/>
                    </a:lnTo>
                    <a:lnTo>
                      <a:pt x="10" y="2"/>
                    </a:lnTo>
                    <a:lnTo>
                      <a:pt x="10" y="2"/>
                    </a:lnTo>
                    <a:lnTo>
                      <a:pt x="8" y="2"/>
                    </a:lnTo>
                    <a:lnTo>
                      <a:pt x="10" y="2"/>
                    </a:lnTo>
                    <a:lnTo>
                      <a:pt x="10" y="2"/>
                    </a:lnTo>
                    <a:lnTo>
                      <a:pt x="10" y="2"/>
                    </a:lnTo>
                    <a:lnTo>
                      <a:pt x="8" y="0"/>
                    </a:lnTo>
                    <a:lnTo>
                      <a:pt x="8" y="2"/>
                    </a:lnTo>
                    <a:lnTo>
                      <a:pt x="8" y="0"/>
                    </a:lnTo>
                    <a:lnTo>
                      <a:pt x="8" y="0"/>
                    </a:lnTo>
                    <a:lnTo>
                      <a:pt x="8" y="0"/>
                    </a:lnTo>
                    <a:lnTo>
                      <a:pt x="8" y="0"/>
                    </a:lnTo>
                    <a:lnTo>
                      <a:pt x="6" y="4"/>
                    </a:lnTo>
                    <a:lnTo>
                      <a:pt x="2" y="2"/>
                    </a:lnTo>
                    <a:lnTo>
                      <a:pt x="2" y="2"/>
                    </a:lnTo>
                    <a:lnTo>
                      <a:pt x="2" y="0"/>
                    </a:lnTo>
                    <a:lnTo>
                      <a:pt x="2" y="2"/>
                    </a:lnTo>
                    <a:lnTo>
                      <a:pt x="2" y="2"/>
                    </a:lnTo>
                    <a:lnTo>
                      <a:pt x="2" y="2"/>
                    </a:lnTo>
                    <a:lnTo>
                      <a:pt x="2" y="2"/>
                    </a:lnTo>
                    <a:lnTo>
                      <a:pt x="2" y="2"/>
                    </a:lnTo>
                    <a:lnTo>
                      <a:pt x="2" y="2"/>
                    </a:lnTo>
                    <a:lnTo>
                      <a:pt x="0" y="2"/>
                    </a:lnTo>
                    <a:lnTo>
                      <a:pt x="2" y="2"/>
                    </a:lnTo>
                    <a:lnTo>
                      <a:pt x="0" y="4"/>
                    </a:lnTo>
                    <a:lnTo>
                      <a:pt x="0" y="4"/>
                    </a:lnTo>
                    <a:lnTo>
                      <a:pt x="0" y="4"/>
                    </a:lnTo>
                    <a:lnTo>
                      <a:pt x="0" y="4"/>
                    </a:lnTo>
                    <a:lnTo>
                      <a:pt x="4" y="6"/>
                    </a:lnTo>
                    <a:lnTo>
                      <a:pt x="2" y="10"/>
                    </a:lnTo>
                    <a:lnTo>
                      <a:pt x="0" y="10"/>
                    </a:lnTo>
                    <a:lnTo>
                      <a:pt x="2" y="10"/>
                    </a:lnTo>
                    <a:lnTo>
                      <a:pt x="2" y="10"/>
                    </a:lnTo>
                    <a:lnTo>
                      <a:pt x="4" y="10"/>
                    </a:lnTo>
                    <a:lnTo>
                      <a:pt x="2" y="10"/>
                    </a:lnTo>
                    <a:lnTo>
                      <a:pt x="2" y="10"/>
                    </a:lnTo>
                    <a:lnTo>
                      <a:pt x="2" y="10"/>
                    </a:lnTo>
                    <a:lnTo>
                      <a:pt x="4" y="10"/>
                    </a:lnTo>
                    <a:lnTo>
                      <a:pt x="4" y="10"/>
                    </a:lnTo>
                    <a:lnTo>
                      <a:pt x="4"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524">
                <a:extLst>
                  <a:ext uri="{FF2B5EF4-FFF2-40B4-BE49-F238E27FC236}">
                    <a16:creationId xmlns:a16="http://schemas.microsoft.com/office/drawing/2014/main" id="{C5DEB261-D2CA-484A-9A44-72666A4E03A2}"/>
                  </a:ext>
                </a:extLst>
              </p:cNvPr>
              <p:cNvSpPr>
                <a:spLocks/>
              </p:cNvSpPr>
              <p:nvPr/>
            </p:nvSpPr>
            <p:spPr bwMode="auto">
              <a:xfrm>
                <a:off x="4119346" y="2546175"/>
                <a:ext cx="18934" cy="18934"/>
              </a:xfrm>
              <a:custGeom>
                <a:avLst/>
                <a:gdLst>
                  <a:gd name="T0" fmla="*/ 4 w 12"/>
                  <a:gd name="T1" fmla="*/ 12 h 12"/>
                  <a:gd name="T2" fmla="*/ 4 w 12"/>
                  <a:gd name="T3" fmla="*/ 10 h 12"/>
                  <a:gd name="T4" fmla="*/ 10 w 12"/>
                  <a:gd name="T5" fmla="*/ 10 h 12"/>
                  <a:gd name="T6" fmla="*/ 10 w 12"/>
                  <a:gd name="T7" fmla="*/ 10 h 12"/>
                  <a:gd name="T8" fmla="*/ 10 w 12"/>
                  <a:gd name="T9" fmla="*/ 8 h 12"/>
                  <a:gd name="T10" fmla="*/ 12 w 12"/>
                  <a:gd name="T11" fmla="*/ 8 h 12"/>
                  <a:gd name="T12" fmla="*/ 12 w 12"/>
                  <a:gd name="T13" fmla="*/ 8 h 12"/>
                  <a:gd name="T14" fmla="*/ 12 w 12"/>
                  <a:gd name="T15" fmla="*/ 8 h 12"/>
                  <a:gd name="T16" fmla="*/ 12 w 12"/>
                  <a:gd name="T17" fmla="*/ 6 h 12"/>
                  <a:gd name="T18" fmla="*/ 12 w 12"/>
                  <a:gd name="T19" fmla="*/ 8 h 12"/>
                  <a:gd name="T20" fmla="*/ 10 w 12"/>
                  <a:gd name="T21" fmla="*/ 2 h 12"/>
                  <a:gd name="T22" fmla="*/ 12 w 12"/>
                  <a:gd name="T23" fmla="*/ 2 h 12"/>
                  <a:gd name="T24" fmla="*/ 10 w 12"/>
                  <a:gd name="T25" fmla="*/ 2 h 12"/>
                  <a:gd name="T26" fmla="*/ 10 w 12"/>
                  <a:gd name="T27" fmla="*/ 0 h 12"/>
                  <a:gd name="T28" fmla="*/ 10 w 12"/>
                  <a:gd name="T29" fmla="*/ 0 h 12"/>
                  <a:gd name="T30" fmla="*/ 8 w 12"/>
                  <a:gd name="T31" fmla="*/ 2 h 12"/>
                  <a:gd name="T32" fmla="*/ 8 w 12"/>
                  <a:gd name="T33" fmla="*/ 0 h 12"/>
                  <a:gd name="T34" fmla="*/ 8 w 12"/>
                  <a:gd name="T35" fmla="*/ 0 h 12"/>
                  <a:gd name="T36" fmla="*/ 2 w 12"/>
                  <a:gd name="T37" fmla="*/ 2 h 12"/>
                  <a:gd name="T38" fmla="*/ 2 w 12"/>
                  <a:gd name="T39" fmla="*/ 0 h 12"/>
                  <a:gd name="T40" fmla="*/ 2 w 12"/>
                  <a:gd name="T41" fmla="*/ 2 h 12"/>
                  <a:gd name="T42" fmla="*/ 2 w 12"/>
                  <a:gd name="T43" fmla="*/ 2 h 12"/>
                  <a:gd name="T44" fmla="*/ 2 w 12"/>
                  <a:gd name="T45" fmla="*/ 2 h 12"/>
                  <a:gd name="T46" fmla="*/ 2 w 12"/>
                  <a:gd name="T47" fmla="*/ 2 h 12"/>
                  <a:gd name="T48" fmla="*/ 0 w 12"/>
                  <a:gd name="T49" fmla="*/ 2 h 12"/>
                  <a:gd name="T50" fmla="*/ 2 w 12"/>
                  <a:gd name="T51" fmla="*/ 4 h 12"/>
                  <a:gd name="T52" fmla="*/ 2 w 12"/>
                  <a:gd name="T53" fmla="*/ 8 h 12"/>
                  <a:gd name="T54" fmla="*/ 2 w 12"/>
                  <a:gd name="T55" fmla="*/ 10 h 12"/>
                  <a:gd name="T56" fmla="*/ 4 w 12"/>
                  <a:gd name="T57" fmla="*/ 10 h 12"/>
                  <a:gd name="T58" fmla="*/ 4 w 12"/>
                  <a:gd name="T59" fmla="*/ 10 h 12"/>
                  <a:gd name="T60" fmla="*/ 4 w 12"/>
                  <a:gd name="T61" fmla="*/ 10 h 12"/>
                  <a:gd name="T62" fmla="*/ 4 w 12"/>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 h="12">
                    <a:moveTo>
                      <a:pt x="4" y="10"/>
                    </a:moveTo>
                    <a:lnTo>
                      <a:pt x="4" y="12"/>
                    </a:lnTo>
                    <a:lnTo>
                      <a:pt x="4" y="10"/>
                    </a:lnTo>
                    <a:lnTo>
                      <a:pt x="4" y="10"/>
                    </a:lnTo>
                    <a:lnTo>
                      <a:pt x="6" y="8"/>
                    </a:lnTo>
                    <a:lnTo>
                      <a:pt x="10" y="10"/>
                    </a:lnTo>
                    <a:lnTo>
                      <a:pt x="10" y="10"/>
                    </a:lnTo>
                    <a:lnTo>
                      <a:pt x="10" y="10"/>
                    </a:lnTo>
                    <a:lnTo>
                      <a:pt x="10" y="10"/>
                    </a:lnTo>
                    <a:lnTo>
                      <a:pt x="10" y="8"/>
                    </a:lnTo>
                    <a:lnTo>
                      <a:pt x="10" y="10"/>
                    </a:lnTo>
                    <a:lnTo>
                      <a:pt x="12" y="8"/>
                    </a:lnTo>
                    <a:lnTo>
                      <a:pt x="12" y="8"/>
                    </a:lnTo>
                    <a:lnTo>
                      <a:pt x="12" y="8"/>
                    </a:lnTo>
                    <a:lnTo>
                      <a:pt x="10" y="8"/>
                    </a:lnTo>
                    <a:lnTo>
                      <a:pt x="12" y="8"/>
                    </a:lnTo>
                    <a:lnTo>
                      <a:pt x="12" y="8"/>
                    </a:lnTo>
                    <a:lnTo>
                      <a:pt x="12" y="6"/>
                    </a:lnTo>
                    <a:lnTo>
                      <a:pt x="12" y="8"/>
                    </a:lnTo>
                    <a:lnTo>
                      <a:pt x="12" y="8"/>
                    </a:lnTo>
                    <a:lnTo>
                      <a:pt x="8" y="4"/>
                    </a:lnTo>
                    <a:lnTo>
                      <a:pt x="10" y="2"/>
                    </a:lnTo>
                    <a:lnTo>
                      <a:pt x="10" y="2"/>
                    </a:lnTo>
                    <a:lnTo>
                      <a:pt x="12" y="2"/>
                    </a:lnTo>
                    <a:lnTo>
                      <a:pt x="10" y="2"/>
                    </a:lnTo>
                    <a:lnTo>
                      <a:pt x="10" y="2"/>
                    </a:lnTo>
                    <a:lnTo>
                      <a:pt x="8" y="2"/>
                    </a:lnTo>
                    <a:lnTo>
                      <a:pt x="10" y="0"/>
                    </a:lnTo>
                    <a:lnTo>
                      <a:pt x="10" y="0"/>
                    </a:lnTo>
                    <a:lnTo>
                      <a:pt x="10" y="0"/>
                    </a:lnTo>
                    <a:lnTo>
                      <a:pt x="8" y="0"/>
                    </a:lnTo>
                    <a:lnTo>
                      <a:pt x="8" y="2"/>
                    </a:lnTo>
                    <a:lnTo>
                      <a:pt x="8" y="0"/>
                    </a:lnTo>
                    <a:lnTo>
                      <a:pt x="8" y="0"/>
                    </a:lnTo>
                    <a:lnTo>
                      <a:pt x="8" y="0"/>
                    </a:lnTo>
                    <a:lnTo>
                      <a:pt x="8" y="0"/>
                    </a:lnTo>
                    <a:lnTo>
                      <a:pt x="6" y="4"/>
                    </a:lnTo>
                    <a:lnTo>
                      <a:pt x="2" y="2"/>
                    </a:lnTo>
                    <a:lnTo>
                      <a:pt x="2" y="2"/>
                    </a:lnTo>
                    <a:lnTo>
                      <a:pt x="2" y="0"/>
                    </a:lnTo>
                    <a:lnTo>
                      <a:pt x="2" y="0"/>
                    </a:lnTo>
                    <a:lnTo>
                      <a:pt x="2" y="2"/>
                    </a:lnTo>
                    <a:lnTo>
                      <a:pt x="2" y="2"/>
                    </a:lnTo>
                    <a:lnTo>
                      <a:pt x="2" y="2"/>
                    </a:lnTo>
                    <a:lnTo>
                      <a:pt x="2" y="2"/>
                    </a:lnTo>
                    <a:lnTo>
                      <a:pt x="2" y="2"/>
                    </a:lnTo>
                    <a:lnTo>
                      <a:pt x="0" y="2"/>
                    </a:lnTo>
                    <a:lnTo>
                      <a:pt x="2" y="2"/>
                    </a:lnTo>
                    <a:lnTo>
                      <a:pt x="2" y="4"/>
                    </a:lnTo>
                    <a:lnTo>
                      <a:pt x="0" y="2"/>
                    </a:lnTo>
                    <a:lnTo>
                      <a:pt x="0" y="4"/>
                    </a:lnTo>
                    <a:lnTo>
                      <a:pt x="2" y="4"/>
                    </a:lnTo>
                    <a:lnTo>
                      <a:pt x="4" y="6"/>
                    </a:lnTo>
                    <a:lnTo>
                      <a:pt x="2" y="8"/>
                    </a:lnTo>
                    <a:lnTo>
                      <a:pt x="0" y="8"/>
                    </a:lnTo>
                    <a:lnTo>
                      <a:pt x="2" y="10"/>
                    </a:lnTo>
                    <a:lnTo>
                      <a:pt x="2" y="8"/>
                    </a:lnTo>
                    <a:lnTo>
                      <a:pt x="4" y="10"/>
                    </a:lnTo>
                    <a:lnTo>
                      <a:pt x="2" y="10"/>
                    </a:lnTo>
                    <a:lnTo>
                      <a:pt x="4" y="10"/>
                    </a:lnTo>
                    <a:lnTo>
                      <a:pt x="4" y="10"/>
                    </a:lnTo>
                    <a:lnTo>
                      <a:pt x="4" y="10"/>
                    </a:lnTo>
                    <a:lnTo>
                      <a:pt x="4" y="10"/>
                    </a:lnTo>
                    <a:lnTo>
                      <a:pt x="4" y="10"/>
                    </a:lnTo>
                    <a:lnTo>
                      <a:pt x="4" y="1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0" name="Freeform 525">
                <a:extLst>
                  <a:ext uri="{FF2B5EF4-FFF2-40B4-BE49-F238E27FC236}">
                    <a16:creationId xmlns:a16="http://schemas.microsoft.com/office/drawing/2014/main" id="{B3E6C694-90A1-4EF9-800D-C50CD2271492}"/>
                  </a:ext>
                </a:extLst>
              </p:cNvPr>
              <p:cNvSpPr>
                <a:spLocks/>
              </p:cNvSpPr>
              <p:nvPr/>
            </p:nvSpPr>
            <p:spPr bwMode="auto">
              <a:xfrm>
                <a:off x="4144592" y="2506729"/>
                <a:ext cx="22090" cy="18934"/>
              </a:xfrm>
              <a:custGeom>
                <a:avLst/>
                <a:gdLst>
                  <a:gd name="T0" fmla="*/ 6 w 14"/>
                  <a:gd name="T1" fmla="*/ 12 h 12"/>
                  <a:gd name="T2" fmla="*/ 6 w 14"/>
                  <a:gd name="T3" fmla="*/ 10 h 12"/>
                  <a:gd name="T4" fmla="*/ 10 w 14"/>
                  <a:gd name="T5" fmla="*/ 10 h 12"/>
                  <a:gd name="T6" fmla="*/ 12 w 14"/>
                  <a:gd name="T7" fmla="*/ 10 h 12"/>
                  <a:gd name="T8" fmla="*/ 12 w 14"/>
                  <a:gd name="T9" fmla="*/ 8 h 12"/>
                  <a:gd name="T10" fmla="*/ 12 w 14"/>
                  <a:gd name="T11" fmla="*/ 10 h 12"/>
                  <a:gd name="T12" fmla="*/ 12 w 14"/>
                  <a:gd name="T13" fmla="*/ 8 h 12"/>
                  <a:gd name="T14" fmla="*/ 12 w 14"/>
                  <a:gd name="T15" fmla="*/ 8 h 12"/>
                  <a:gd name="T16" fmla="*/ 14 w 14"/>
                  <a:gd name="T17" fmla="*/ 8 h 12"/>
                  <a:gd name="T18" fmla="*/ 12 w 14"/>
                  <a:gd name="T19" fmla="*/ 8 h 12"/>
                  <a:gd name="T20" fmla="*/ 10 w 14"/>
                  <a:gd name="T21" fmla="*/ 2 h 12"/>
                  <a:gd name="T22" fmla="*/ 12 w 14"/>
                  <a:gd name="T23" fmla="*/ 2 h 12"/>
                  <a:gd name="T24" fmla="*/ 10 w 14"/>
                  <a:gd name="T25" fmla="*/ 2 h 12"/>
                  <a:gd name="T26" fmla="*/ 10 w 14"/>
                  <a:gd name="T27" fmla="*/ 2 h 12"/>
                  <a:gd name="T28" fmla="*/ 10 w 14"/>
                  <a:gd name="T29" fmla="*/ 2 h 12"/>
                  <a:gd name="T30" fmla="*/ 10 w 14"/>
                  <a:gd name="T31" fmla="*/ 2 h 12"/>
                  <a:gd name="T32" fmla="*/ 10 w 14"/>
                  <a:gd name="T33" fmla="*/ 0 h 12"/>
                  <a:gd name="T34" fmla="*/ 8 w 14"/>
                  <a:gd name="T35" fmla="*/ 2 h 12"/>
                  <a:gd name="T36" fmla="*/ 4 w 14"/>
                  <a:gd name="T37" fmla="*/ 2 h 12"/>
                  <a:gd name="T38" fmla="*/ 2 w 14"/>
                  <a:gd name="T39" fmla="*/ 0 h 12"/>
                  <a:gd name="T40" fmla="*/ 4 w 14"/>
                  <a:gd name="T41" fmla="*/ 2 h 12"/>
                  <a:gd name="T42" fmla="*/ 2 w 14"/>
                  <a:gd name="T43" fmla="*/ 2 h 12"/>
                  <a:gd name="T44" fmla="*/ 2 w 14"/>
                  <a:gd name="T45" fmla="*/ 2 h 12"/>
                  <a:gd name="T46" fmla="*/ 2 w 14"/>
                  <a:gd name="T47" fmla="*/ 4 h 12"/>
                  <a:gd name="T48" fmla="*/ 0 w 14"/>
                  <a:gd name="T49" fmla="*/ 4 h 12"/>
                  <a:gd name="T50" fmla="*/ 2 w 14"/>
                  <a:gd name="T51" fmla="*/ 4 h 12"/>
                  <a:gd name="T52" fmla="*/ 4 w 14"/>
                  <a:gd name="T53" fmla="*/ 10 h 12"/>
                  <a:gd name="T54" fmla="*/ 2 w 14"/>
                  <a:gd name="T55" fmla="*/ 10 h 12"/>
                  <a:gd name="T56" fmla="*/ 4 w 14"/>
                  <a:gd name="T57" fmla="*/ 10 h 12"/>
                  <a:gd name="T58" fmla="*/ 4 w 14"/>
                  <a:gd name="T59" fmla="*/ 10 h 12"/>
                  <a:gd name="T60" fmla="*/ 4 w 14"/>
                  <a:gd name="T61" fmla="*/ 10 h 12"/>
                  <a:gd name="T62" fmla="*/ 6 w 14"/>
                  <a:gd name="T6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2">
                    <a:moveTo>
                      <a:pt x="4" y="12"/>
                    </a:moveTo>
                    <a:lnTo>
                      <a:pt x="6" y="12"/>
                    </a:lnTo>
                    <a:lnTo>
                      <a:pt x="6" y="10"/>
                    </a:lnTo>
                    <a:lnTo>
                      <a:pt x="6" y="10"/>
                    </a:lnTo>
                    <a:lnTo>
                      <a:pt x="8" y="8"/>
                    </a:lnTo>
                    <a:lnTo>
                      <a:pt x="10" y="10"/>
                    </a:lnTo>
                    <a:lnTo>
                      <a:pt x="10" y="12"/>
                    </a:lnTo>
                    <a:lnTo>
                      <a:pt x="12" y="10"/>
                    </a:lnTo>
                    <a:lnTo>
                      <a:pt x="10" y="10"/>
                    </a:lnTo>
                    <a:lnTo>
                      <a:pt x="12" y="8"/>
                    </a:lnTo>
                    <a:lnTo>
                      <a:pt x="12" y="10"/>
                    </a:lnTo>
                    <a:lnTo>
                      <a:pt x="12" y="10"/>
                    </a:lnTo>
                    <a:lnTo>
                      <a:pt x="12" y="10"/>
                    </a:lnTo>
                    <a:lnTo>
                      <a:pt x="12" y="8"/>
                    </a:lnTo>
                    <a:lnTo>
                      <a:pt x="12" y="8"/>
                    </a:lnTo>
                    <a:lnTo>
                      <a:pt x="12" y="8"/>
                    </a:lnTo>
                    <a:lnTo>
                      <a:pt x="12" y="8"/>
                    </a:lnTo>
                    <a:lnTo>
                      <a:pt x="14" y="8"/>
                    </a:lnTo>
                    <a:lnTo>
                      <a:pt x="12" y="8"/>
                    </a:lnTo>
                    <a:lnTo>
                      <a:pt x="12" y="8"/>
                    </a:lnTo>
                    <a:lnTo>
                      <a:pt x="8" y="6"/>
                    </a:lnTo>
                    <a:lnTo>
                      <a:pt x="10" y="2"/>
                    </a:lnTo>
                    <a:lnTo>
                      <a:pt x="10" y="2"/>
                    </a:lnTo>
                    <a:lnTo>
                      <a:pt x="12" y="2"/>
                    </a:lnTo>
                    <a:lnTo>
                      <a:pt x="12" y="2"/>
                    </a:lnTo>
                    <a:lnTo>
                      <a:pt x="10" y="2"/>
                    </a:lnTo>
                    <a:lnTo>
                      <a:pt x="10" y="2"/>
                    </a:lnTo>
                    <a:lnTo>
                      <a:pt x="10" y="2"/>
                    </a:lnTo>
                    <a:lnTo>
                      <a:pt x="10" y="2"/>
                    </a:lnTo>
                    <a:lnTo>
                      <a:pt x="10" y="2"/>
                    </a:lnTo>
                    <a:lnTo>
                      <a:pt x="10" y="0"/>
                    </a:lnTo>
                    <a:lnTo>
                      <a:pt x="10" y="2"/>
                    </a:lnTo>
                    <a:lnTo>
                      <a:pt x="8" y="2"/>
                    </a:lnTo>
                    <a:lnTo>
                      <a:pt x="10" y="0"/>
                    </a:lnTo>
                    <a:lnTo>
                      <a:pt x="8" y="0"/>
                    </a:lnTo>
                    <a:lnTo>
                      <a:pt x="8" y="2"/>
                    </a:lnTo>
                    <a:lnTo>
                      <a:pt x="6" y="4"/>
                    </a:lnTo>
                    <a:lnTo>
                      <a:pt x="4" y="2"/>
                    </a:lnTo>
                    <a:lnTo>
                      <a:pt x="4" y="2"/>
                    </a:lnTo>
                    <a:lnTo>
                      <a:pt x="2" y="0"/>
                    </a:lnTo>
                    <a:lnTo>
                      <a:pt x="2" y="2"/>
                    </a:lnTo>
                    <a:lnTo>
                      <a:pt x="4" y="2"/>
                    </a:lnTo>
                    <a:lnTo>
                      <a:pt x="2" y="2"/>
                    </a:lnTo>
                    <a:lnTo>
                      <a:pt x="2" y="2"/>
                    </a:lnTo>
                    <a:lnTo>
                      <a:pt x="2" y="2"/>
                    </a:lnTo>
                    <a:lnTo>
                      <a:pt x="2" y="2"/>
                    </a:lnTo>
                    <a:lnTo>
                      <a:pt x="2" y="4"/>
                    </a:lnTo>
                    <a:lnTo>
                      <a:pt x="2" y="4"/>
                    </a:lnTo>
                    <a:lnTo>
                      <a:pt x="2" y="4"/>
                    </a:lnTo>
                    <a:lnTo>
                      <a:pt x="0" y="4"/>
                    </a:lnTo>
                    <a:lnTo>
                      <a:pt x="0" y="4"/>
                    </a:lnTo>
                    <a:lnTo>
                      <a:pt x="2" y="4"/>
                    </a:lnTo>
                    <a:lnTo>
                      <a:pt x="6" y="6"/>
                    </a:lnTo>
                    <a:lnTo>
                      <a:pt x="4" y="10"/>
                    </a:lnTo>
                    <a:lnTo>
                      <a:pt x="2" y="10"/>
                    </a:lnTo>
                    <a:lnTo>
                      <a:pt x="2" y="10"/>
                    </a:lnTo>
                    <a:lnTo>
                      <a:pt x="4" y="10"/>
                    </a:lnTo>
                    <a:lnTo>
                      <a:pt x="4" y="10"/>
                    </a:lnTo>
                    <a:lnTo>
                      <a:pt x="4" y="10"/>
                    </a:lnTo>
                    <a:lnTo>
                      <a:pt x="4" y="10"/>
                    </a:lnTo>
                    <a:lnTo>
                      <a:pt x="4" y="10"/>
                    </a:lnTo>
                    <a:lnTo>
                      <a:pt x="4" y="10"/>
                    </a:lnTo>
                    <a:lnTo>
                      <a:pt x="4" y="10"/>
                    </a:lnTo>
                    <a:lnTo>
                      <a:pt x="6" y="10"/>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1" name="Freeform 526">
                <a:extLst>
                  <a:ext uri="{FF2B5EF4-FFF2-40B4-BE49-F238E27FC236}">
                    <a16:creationId xmlns:a16="http://schemas.microsoft.com/office/drawing/2014/main" id="{128D5BE8-55FD-4C3C-88EA-DFD1A5CC69BD}"/>
                  </a:ext>
                </a:extLst>
              </p:cNvPr>
              <p:cNvSpPr>
                <a:spLocks/>
              </p:cNvSpPr>
              <p:nvPr/>
            </p:nvSpPr>
            <p:spPr bwMode="auto">
              <a:xfrm>
                <a:off x="3939472" y="2539864"/>
                <a:ext cx="53647" cy="53647"/>
              </a:xfrm>
              <a:custGeom>
                <a:avLst/>
                <a:gdLst>
                  <a:gd name="T0" fmla="*/ 17 w 17"/>
                  <a:gd name="T1" fmla="*/ 0 h 17"/>
                  <a:gd name="T2" fmla="*/ 16 w 17"/>
                  <a:gd name="T3" fmla="*/ 3 h 17"/>
                  <a:gd name="T4" fmla="*/ 13 w 17"/>
                  <a:gd name="T5" fmla="*/ 7 h 17"/>
                  <a:gd name="T6" fmla="*/ 10 w 17"/>
                  <a:gd name="T7" fmla="*/ 10 h 17"/>
                  <a:gd name="T8" fmla="*/ 5 w 17"/>
                  <a:gd name="T9" fmla="*/ 17 h 17"/>
                  <a:gd name="T10" fmla="*/ 6 w 17"/>
                  <a:gd name="T11" fmla="*/ 12 h 17"/>
                  <a:gd name="T12" fmla="*/ 8 w 17"/>
                  <a:gd name="T13" fmla="*/ 7 h 17"/>
                  <a:gd name="T14" fmla="*/ 5 w 17"/>
                  <a:gd name="T15" fmla="*/ 9 h 17"/>
                  <a:gd name="T16" fmla="*/ 1 w 17"/>
                  <a:gd name="T17" fmla="*/ 13 h 17"/>
                  <a:gd name="T18" fmla="*/ 0 w 17"/>
                  <a:gd name="T19" fmla="*/ 14 h 17"/>
                  <a:gd name="T20" fmla="*/ 2 w 17"/>
                  <a:gd name="T21" fmla="*/ 9 h 17"/>
                  <a:gd name="T22" fmla="*/ 5 w 17"/>
                  <a:gd name="T23" fmla="*/ 3 h 17"/>
                  <a:gd name="T24" fmla="*/ 17 w 17"/>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7">
                    <a:moveTo>
                      <a:pt x="17" y="0"/>
                    </a:moveTo>
                    <a:cubicBezTo>
                      <a:pt x="17" y="1"/>
                      <a:pt x="17" y="2"/>
                      <a:pt x="16" y="3"/>
                    </a:cubicBezTo>
                    <a:cubicBezTo>
                      <a:pt x="16" y="4"/>
                      <a:pt x="14" y="6"/>
                      <a:pt x="13" y="7"/>
                    </a:cubicBezTo>
                    <a:cubicBezTo>
                      <a:pt x="12" y="7"/>
                      <a:pt x="11" y="8"/>
                      <a:pt x="10" y="10"/>
                    </a:cubicBezTo>
                    <a:cubicBezTo>
                      <a:pt x="7" y="13"/>
                      <a:pt x="5" y="17"/>
                      <a:pt x="5" y="17"/>
                    </a:cubicBezTo>
                    <a:cubicBezTo>
                      <a:pt x="5" y="17"/>
                      <a:pt x="5" y="15"/>
                      <a:pt x="6" y="12"/>
                    </a:cubicBezTo>
                    <a:cubicBezTo>
                      <a:pt x="6" y="10"/>
                      <a:pt x="8" y="7"/>
                      <a:pt x="8" y="7"/>
                    </a:cubicBezTo>
                    <a:cubicBezTo>
                      <a:pt x="8" y="7"/>
                      <a:pt x="6" y="8"/>
                      <a:pt x="5" y="9"/>
                    </a:cubicBezTo>
                    <a:cubicBezTo>
                      <a:pt x="4" y="10"/>
                      <a:pt x="2" y="12"/>
                      <a:pt x="1" y="13"/>
                    </a:cubicBezTo>
                    <a:cubicBezTo>
                      <a:pt x="1" y="14"/>
                      <a:pt x="0" y="14"/>
                      <a:pt x="0" y="14"/>
                    </a:cubicBezTo>
                    <a:cubicBezTo>
                      <a:pt x="0" y="14"/>
                      <a:pt x="1" y="10"/>
                      <a:pt x="2" y="9"/>
                    </a:cubicBezTo>
                    <a:cubicBezTo>
                      <a:pt x="3" y="7"/>
                      <a:pt x="4" y="4"/>
                      <a:pt x="5" y="3"/>
                    </a:cubicBezTo>
                    <a:cubicBezTo>
                      <a:pt x="7" y="0"/>
                      <a:pt x="17" y="0"/>
                      <a:pt x="17"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527">
                <a:extLst>
                  <a:ext uri="{FF2B5EF4-FFF2-40B4-BE49-F238E27FC236}">
                    <a16:creationId xmlns:a16="http://schemas.microsoft.com/office/drawing/2014/main" id="{179A3BE0-7133-4672-A666-46BD2C6EC155}"/>
                  </a:ext>
                </a:extLst>
              </p:cNvPr>
              <p:cNvSpPr>
                <a:spLocks/>
              </p:cNvSpPr>
              <p:nvPr/>
            </p:nvSpPr>
            <p:spPr bwMode="auto">
              <a:xfrm>
                <a:off x="4029408" y="2394702"/>
                <a:ext cx="44180" cy="61536"/>
              </a:xfrm>
              <a:custGeom>
                <a:avLst/>
                <a:gdLst>
                  <a:gd name="T0" fmla="*/ 2 w 14"/>
                  <a:gd name="T1" fmla="*/ 18 h 20"/>
                  <a:gd name="T2" fmla="*/ 4 w 14"/>
                  <a:gd name="T3" fmla="*/ 20 h 20"/>
                  <a:gd name="T4" fmla="*/ 5 w 14"/>
                  <a:gd name="T5" fmla="*/ 20 h 20"/>
                  <a:gd name="T6" fmla="*/ 7 w 14"/>
                  <a:gd name="T7" fmla="*/ 17 h 20"/>
                  <a:gd name="T8" fmla="*/ 9 w 14"/>
                  <a:gd name="T9" fmla="*/ 11 h 20"/>
                  <a:gd name="T10" fmla="*/ 12 w 14"/>
                  <a:gd name="T11" fmla="*/ 5 h 20"/>
                  <a:gd name="T12" fmla="*/ 14 w 14"/>
                  <a:gd name="T13" fmla="*/ 1 h 20"/>
                  <a:gd name="T14" fmla="*/ 11 w 14"/>
                  <a:gd name="T15" fmla="*/ 3 h 20"/>
                  <a:gd name="T16" fmla="*/ 8 w 14"/>
                  <a:gd name="T17" fmla="*/ 5 h 20"/>
                  <a:gd name="T18" fmla="*/ 6 w 14"/>
                  <a:gd name="T19" fmla="*/ 9 h 20"/>
                  <a:gd name="T20" fmla="*/ 6 w 14"/>
                  <a:gd name="T21" fmla="*/ 6 h 20"/>
                  <a:gd name="T22" fmla="*/ 7 w 14"/>
                  <a:gd name="T23" fmla="*/ 2 h 20"/>
                  <a:gd name="T24" fmla="*/ 8 w 14"/>
                  <a:gd name="T25" fmla="*/ 0 h 20"/>
                  <a:gd name="T26" fmla="*/ 6 w 14"/>
                  <a:gd name="T27" fmla="*/ 2 h 20"/>
                  <a:gd name="T28" fmla="*/ 3 w 14"/>
                  <a:gd name="T29" fmla="*/ 5 h 20"/>
                  <a:gd name="T30" fmla="*/ 0 w 14"/>
                  <a:gd name="T31" fmla="*/ 10 h 20"/>
                  <a:gd name="T32" fmla="*/ 2 w 14"/>
                  <a:gd name="T3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0">
                    <a:moveTo>
                      <a:pt x="2" y="18"/>
                    </a:moveTo>
                    <a:cubicBezTo>
                      <a:pt x="2" y="19"/>
                      <a:pt x="4" y="20"/>
                      <a:pt x="4" y="20"/>
                    </a:cubicBezTo>
                    <a:cubicBezTo>
                      <a:pt x="4" y="20"/>
                      <a:pt x="4" y="20"/>
                      <a:pt x="5" y="20"/>
                    </a:cubicBezTo>
                    <a:cubicBezTo>
                      <a:pt x="6" y="19"/>
                      <a:pt x="7" y="18"/>
                      <a:pt x="7" y="17"/>
                    </a:cubicBezTo>
                    <a:cubicBezTo>
                      <a:pt x="7" y="15"/>
                      <a:pt x="8" y="13"/>
                      <a:pt x="9" y="11"/>
                    </a:cubicBezTo>
                    <a:cubicBezTo>
                      <a:pt x="9" y="10"/>
                      <a:pt x="11" y="6"/>
                      <a:pt x="12" y="5"/>
                    </a:cubicBezTo>
                    <a:cubicBezTo>
                      <a:pt x="13" y="3"/>
                      <a:pt x="14" y="1"/>
                      <a:pt x="14" y="1"/>
                    </a:cubicBezTo>
                    <a:cubicBezTo>
                      <a:pt x="14" y="1"/>
                      <a:pt x="12" y="2"/>
                      <a:pt x="11" y="3"/>
                    </a:cubicBezTo>
                    <a:cubicBezTo>
                      <a:pt x="10" y="3"/>
                      <a:pt x="9" y="4"/>
                      <a:pt x="8" y="5"/>
                    </a:cubicBezTo>
                    <a:cubicBezTo>
                      <a:pt x="8" y="6"/>
                      <a:pt x="6" y="9"/>
                      <a:pt x="6" y="9"/>
                    </a:cubicBezTo>
                    <a:cubicBezTo>
                      <a:pt x="6" y="9"/>
                      <a:pt x="6" y="7"/>
                      <a:pt x="6" y="6"/>
                    </a:cubicBezTo>
                    <a:cubicBezTo>
                      <a:pt x="6" y="4"/>
                      <a:pt x="7" y="3"/>
                      <a:pt x="7" y="2"/>
                    </a:cubicBezTo>
                    <a:cubicBezTo>
                      <a:pt x="8" y="1"/>
                      <a:pt x="8" y="0"/>
                      <a:pt x="8" y="0"/>
                    </a:cubicBezTo>
                    <a:cubicBezTo>
                      <a:pt x="8" y="0"/>
                      <a:pt x="7" y="1"/>
                      <a:pt x="6" y="2"/>
                    </a:cubicBezTo>
                    <a:cubicBezTo>
                      <a:pt x="5" y="2"/>
                      <a:pt x="4" y="4"/>
                      <a:pt x="3" y="5"/>
                    </a:cubicBezTo>
                    <a:cubicBezTo>
                      <a:pt x="2" y="7"/>
                      <a:pt x="1" y="10"/>
                      <a:pt x="0" y="10"/>
                    </a:cubicBezTo>
                    <a:cubicBezTo>
                      <a:pt x="0" y="11"/>
                      <a:pt x="1" y="15"/>
                      <a:pt x="2" y="1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528">
                <a:extLst>
                  <a:ext uri="{FF2B5EF4-FFF2-40B4-BE49-F238E27FC236}">
                    <a16:creationId xmlns:a16="http://schemas.microsoft.com/office/drawing/2014/main" id="{DCFF1C8B-5109-45F6-A112-1C7517942957}"/>
                  </a:ext>
                </a:extLst>
              </p:cNvPr>
              <p:cNvSpPr>
                <a:spLocks/>
              </p:cNvSpPr>
              <p:nvPr/>
            </p:nvSpPr>
            <p:spPr bwMode="auto">
              <a:xfrm>
                <a:off x="3967873" y="2531974"/>
                <a:ext cx="25246" cy="26824"/>
              </a:xfrm>
              <a:custGeom>
                <a:avLst/>
                <a:gdLst>
                  <a:gd name="T0" fmla="*/ 3 w 8"/>
                  <a:gd name="T1" fmla="*/ 9 h 9"/>
                  <a:gd name="T2" fmla="*/ 6 w 8"/>
                  <a:gd name="T3" fmla="*/ 4 h 9"/>
                  <a:gd name="T4" fmla="*/ 8 w 8"/>
                  <a:gd name="T5" fmla="*/ 4 h 9"/>
                  <a:gd name="T6" fmla="*/ 2 w 8"/>
                  <a:gd name="T7" fmla="*/ 0 h 9"/>
                  <a:gd name="T8" fmla="*/ 0 w 8"/>
                  <a:gd name="T9" fmla="*/ 6 h 9"/>
                  <a:gd name="T10" fmla="*/ 3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3" y="9"/>
                    </a:moveTo>
                    <a:cubicBezTo>
                      <a:pt x="3" y="9"/>
                      <a:pt x="4" y="5"/>
                      <a:pt x="6" y="4"/>
                    </a:cubicBezTo>
                    <a:cubicBezTo>
                      <a:pt x="7" y="3"/>
                      <a:pt x="8" y="4"/>
                      <a:pt x="8" y="4"/>
                    </a:cubicBezTo>
                    <a:cubicBezTo>
                      <a:pt x="8" y="4"/>
                      <a:pt x="4" y="0"/>
                      <a:pt x="2" y="0"/>
                    </a:cubicBezTo>
                    <a:cubicBezTo>
                      <a:pt x="0" y="0"/>
                      <a:pt x="0" y="6"/>
                      <a:pt x="0" y="6"/>
                    </a:cubicBezTo>
                    <a:cubicBezTo>
                      <a:pt x="0" y="6"/>
                      <a:pt x="2" y="9"/>
                      <a:pt x="3" y="9"/>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529">
                <a:extLst>
                  <a:ext uri="{FF2B5EF4-FFF2-40B4-BE49-F238E27FC236}">
                    <a16:creationId xmlns:a16="http://schemas.microsoft.com/office/drawing/2014/main" id="{6ABA933A-758E-4456-ABCD-FC7EB5500D24}"/>
                  </a:ext>
                </a:extLst>
              </p:cNvPr>
              <p:cNvSpPr>
                <a:spLocks/>
              </p:cNvSpPr>
              <p:nvPr/>
            </p:nvSpPr>
            <p:spPr bwMode="auto">
              <a:xfrm>
                <a:off x="4023097" y="2434148"/>
                <a:ext cx="28401" cy="25246"/>
              </a:xfrm>
              <a:custGeom>
                <a:avLst/>
                <a:gdLst>
                  <a:gd name="T0" fmla="*/ 8 w 9"/>
                  <a:gd name="T1" fmla="*/ 1 h 8"/>
                  <a:gd name="T2" fmla="*/ 7 w 9"/>
                  <a:gd name="T3" fmla="*/ 5 h 8"/>
                  <a:gd name="T4" fmla="*/ 6 w 9"/>
                  <a:gd name="T5" fmla="*/ 7 h 8"/>
                  <a:gd name="T6" fmla="*/ 1 w 9"/>
                  <a:gd name="T7" fmla="*/ 4 h 8"/>
                  <a:gd name="T8" fmla="*/ 6 w 9"/>
                  <a:gd name="T9" fmla="*/ 0 h 8"/>
                  <a:gd name="T10" fmla="*/ 8 w 9"/>
                  <a:gd name="T11" fmla="*/ 1 h 8"/>
                </a:gdLst>
                <a:ahLst/>
                <a:cxnLst>
                  <a:cxn ang="0">
                    <a:pos x="T0" y="T1"/>
                  </a:cxn>
                  <a:cxn ang="0">
                    <a:pos x="T2" y="T3"/>
                  </a:cxn>
                  <a:cxn ang="0">
                    <a:pos x="T4" y="T5"/>
                  </a:cxn>
                  <a:cxn ang="0">
                    <a:pos x="T6" y="T7"/>
                  </a:cxn>
                  <a:cxn ang="0">
                    <a:pos x="T8" y="T9"/>
                  </a:cxn>
                  <a:cxn ang="0">
                    <a:pos x="T10" y="T11"/>
                  </a:cxn>
                </a:cxnLst>
                <a:rect l="0" t="0" r="r" b="b"/>
                <a:pathLst>
                  <a:path w="9" h="8">
                    <a:moveTo>
                      <a:pt x="8" y="1"/>
                    </a:moveTo>
                    <a:cubicBezTo>
                      <a:pt x="9" y="1"/>
                      <a:pt x="7" y="3"/>
                      <a:pt x="7" y="5"/>
                    </a:cubicBezTo>
                    <a:cubicBezTo>
                      <a:pt x="6" y="6"/>
                      <a:pt x="6" y="7"/>
                      <a:pt x="6" y="7"/>
                    </a:cubicBezTo>
                    <a:cubicBezTo>
                      <a:pt x="7" y="8"/>
                      <a:pt x="2" y="5"/>
                      <a:pt x="1" y="4"/>
                    </a:cubicBezTo>
                    <a:cubicBezTo>
                      <a:pt x="0" y="3"/>
                      <a:pt x="6" y="0"/>
                      <a:pt x="6" y="0"/>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530">
                <a:extLst>
                  <a:ext uri="{FF2B5EF4-FFF2-40B4-BE49-F238E27FC236}">
                    <a16:creationId xmlns:a16="http://schemas.microsoft.com/office/drawing/2014/main" id="{46A868AE-DD50-4D21-A563-74E5897B7FAA}"/>
                  </a:ext>
                </a:extLst>
              </p:cNvPr>
              <p:cNvSpPr>
                <a:spLocks/>
              </p:cNvSpPr>
              <p:nvPr/>
            </p:nvSpPr>
            <p:spPr bwMode="auto">
              <a:xfrm>
                <a:off x="3948939" y="2419948"/>
                <a:ext cx="99405" cy="142006"/>
              </a:xfrm>
              <a:custGeom>
                <a:avLst/>
                <a:gdLst>
                  <a:gd name="T0" fmla="*/ 32 w 32"/>
                  <a:gd name="T1" fmla="*/ 6 h 46"/>
                  <a:gd name="T2" fmla="*/ 26 w 32"/>
                  <a:gd name="T3" fmla="*/ 1 h 46"/>
                  <a:gd name="T4" fmla="*/ 8 w 32"/>
                  <a:gd name="T5" fmla="*/ 16 h 46"/>
                  <a:gd name="T6" fmla="*/ 0 w 32"/>
                  <a:gd name="T7" fmla="*/ 42 h 46"/>
                  <a:gd name="T8" fmla="*/ 7 w 32"/>
                  <a:gd name="T9" fmla="*/ 46 h 46"/>
                  <a:gd name="T10" fmla="*/ 9 w 32"/>
                  <a:gd name="T11" fmla="*/ 45 h 46"/>
                  <a:gd name="T12" fmla="*/ 14 w 32"/>
                  <a:gd name="T13" fmla="*/ 21 h 46"/>
                  <a:gd name="T14" fmla="*/ 32 w 32"/>
                  <a:gd name="T15" fmla="*/ 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6">
                    <a:moveTo>
                      <a:pt x="32" y="6"/>
                    </a:moveTo>
                    <a:cubicBezTo>
                      <a:pt x="32" y="6"/>
                      <a:pt x="27" y="1"/>
                      <a:pt x="26" y="1"/>
                    </a:cubicBezTo>
                    <a:cubicBezTo>
                      <a:pt x="25" y="0"/>
                      <a:pt x="15" y="6"/>
                      <a:pt x="8" y="16"/>
                    </a:cubicBezTo>
                    <a:cubicBezTo>
                      <a:pt x="2" y="24"/>
                      <a:pt x="0" y="34"/>
                      <a:pt x="0" y="42"/>
                    </a:cubicBezTo>
                    <a:cubicBezTo>
                      <a:pt x="0" y="42"/>
                      <a:pt x="5" y="45"/>
                      <a:pt x="7" y="46"/>
                    </a:cubicBezTo>
                    <a:cubicBezTo>
                      <a:pt x="8" y="46"/>
                      <a:pt x="9" y="45"/>
                      <a:pt x="9" y="45"/>
                    </a:cubicBezTo>
                    <a:cubicBezTo>
                      <a:pt x="9" y="45"/>
                      <a:pt x="6" y="31"/>
                      <a:pt x="14" y="21"/>
                    </a:cubicBezTo>
                    <a:cubicBezTo>
                      <a:pt x="22" y="11"/>
                      <a:pt x="32" y="6"/>
                      <a:pt x="32" y="6"/>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531">
                <a:extLst>
                  <a:ext uri="{FF2B5EF4-FFF2-40B4-BE49-F238E27FC236}">
                    <a16:creationId xmlns:a16="http://schemas.microsoft.com/office/drawing/2014/main" id="{DC92C016-EE3D-4781-B3BC-B7BC346F04EB}"/>
                  </a:ext>
                </a:extLst>
              </p:cNvPr>
              <p:cNvSpPr>
                <a:spLocks/>
              </p:cNvSpPr>
              <p:nvPr/>
            </p:nvSpPr>
            <p:spPr bwMode="auto">
              <a:xfrm>
                <a:off x="4023097" y="2427837"/>
                <a:ext cx="12623" cy="9467"/>
              </a:xfrm>
              <a:custGeom>
                <a:avLst/>
                <a:gdLst>
                  <a:gd name="T0" fmla="*/ 0 w 4"/>
                  <a:gd name="T1" fmla="*/ 1 h 3"/>
                  <a:gd name="T2" fmla="*/ 1 w 4"/>
                  <a:gd name="T3" fmla="*/ 0 h 3"/>
                  <a:gd name="T4" fmla="*/ 3 w 4"/>
                  <a:gd name="T5" fmla="*/ 1 h 3"/>
                  <a:gd name="T6" fmla="*/ 3 w 4"/>
                  <a:gd name="T7" fmla="*/ 3 h 3"/>
                  <a:gd name="T8" fmla="*/ 1 w 4"/>
                  <a:gd name="T9" fmla="*/ 3 h 3"/>
                  <a:gd name="T10" fmla="*/ 2 w 4"/>
                  <a:gd name="T11" fmla="*/ 2 h 3"/>
                  <a:gd name="T12" fmla="*/ 3 w 4"/>
                  <a:gd name="T13" fmla="*/ 3 h 3"/>
                  <a:gd name="T14" fmla="*/ 3 w 4"/>
                  <a:gd name="T15" fmla="*/ 1 h 3"/>
                  <a:gd name="T16" fmla="*/ 1 w 4"/>
                  <a:gd name="T17" fmla="*/ 0 h 3"/>
                  <a:gd name="T18" fmla="*/ 1 w 4"/>
                  <a:gd name="T19" fmla="*/ 1 h 3"/>
                  <a:gd name="T20" fmla="*/ 1 w 4"/>
                  <a:gd name="T21" fmla="*/ 2 h 3"/>
                  <a:gd name="T22" fmla="*/ 2 w 4"/>
                  <a:gd name="T23" fmla="*/ 1 h 3"/>
                  <a:gd name="T24" fmla="*/ 2 w 4"/>
                  <a:gd name="T25" fmla="*/ 2 h 3"/>
                  <a:gd name="T26" fmla="*/ 1 w 4"/>
                  <a:gd name="T27" fmla="*/ 2 h 3"/>
                  <a:gd name="T28" fmla="*/ 0 w 4"/>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3">
                    <a:moveTo>
                      <a:pt x="0" y="1"/>
                    </a:moveTo>
                    <a:cubicBezTo>
                      <a:pt x="1" y="1"/>
                      <a:pt x="1" y="0"/>
                      <a:pt x="1" y="0"/>
                    </a:cubicBezTo>
                    <a:cubicBezTo>
                      <a:pt x="2" y="0"/>
                      <a:pt x="3" y="0"/>
                      <a:pt x="3" y="1"/>
                    </a:cubicBezTo>
                    <a:cubicBezTo>
                      <a:pt x="4" y="2"/>
                      <a:pt x="4" y="3"/>
                      <a:pt x="3" y="3"/>
                    </a:cubicBezTo>
                    <a:cubicBezTo>
                      <a:pt x="2" y="3"/>
                      <a:pt x="2" y="3"/>
                      <a:pt x="1" y="3"/>
                    </a:cubicBezTo>
                    <a:cubicBezTo>
                      <a:pt x="2" y="2"/>
                      <a:pt x="2" y="2"/>
                      <a:pt x="2" y="2"/>
                    </a:cubicBezTo>
                    <a:cubicBezTo>
                      <a:pt x="2" y="3"/>
                      <a:pt x="2" y="3"/>
                      <a:pt x="3" y="3"/>
                    </a:cubicBezTo>
                    <a:cubicBezTo>
                      <a:pt x="3" y="3"/>
                      <a:pt x="3" y="2"/>
                      <a:pt x="3" y="1"/>
                    </a:cubicBezTo>
                    <a:cubicBezTo>
                      <a:pt x="2" y="1"/>
                      <a:pt x="2" y="0"/>
                      <a:pt x="1" y="0"/>
                    </a:cubicBezTo>
                    <a:cubicBezTo>
                      <a:pt x="1" y="1"/>
                      <a:pt x="1" y="1"/>
                      <a:pt x="1" y="1"/>
                    </a:cubicBezTo>
                    <a:cubicBezTo>
                      <a:pt x="1" y="2"/>
                      <a:pt x="1" y="2"/>
                      <a:pt x="1" y="2"/>
                    </a:cubicBezTo>
                    <a:cubicBezTo>
                      <a:pt x="2" y="1"/>
                      <a:pt x="2" y="1"/>
                      <a:pt x="2" y="1"/>
                    </a:cubicBezTo>
                    <a:cubicBezTo>
                      <a:pt x="2" y="2"/>
                      <a:pt x="2" y="2"/>
                      <a:pt x="2" y="2"/>
                    </a:cubicBezTo>
                    <a:cubicBezTo>
                      <a:pt x="1" y="2"/>
                      <a:pt x="1" y="2"/>
                      <a:pt x="1" y="2"/>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7" name="Freeform 532">
                <a:extLst>
                  <a:ext uri="{FF2B5EF4-FFF2-40B4-BE49-F238E27FC236}">
                    <a16:creationId xmlns:a16="http://schemas.microsoft.com/office/drawing/2014/main" id="{81F71540-E804-4140-9756-72606C2D4E94}"/>
                  </a:ext>
                </a:extLst>
              </p:cNvPr>
              <p:cNvSpPr>
                <a:spLocks noEditPoints="1"/>
              </p:cNvSpPr>
              <p:nvPr/>
            </p:nvSpPr>
            <p:spPr bwMode="auto">
              <a:xfrm>
                <a:off x="4016786" y="2430992"/>
                <a:ext cx="9467" cy="12623"/>
              </a:xfrm>
              <a:custGeom>
                <a:avLst/>
                <a:gdLst>
                  <a:gd name="T0" fmla="*/ 2 w 3"/>
                  <a:gd name="T1" fmla="*/ 1 h 4"/>
                  <a:gd name="T2" fmla="*/ 2 w 3"/>
                  <a:gd name="T3" fmla="*/ 4 h 4"/>
                  <a:gd name="T4" fmla="*/ 0 w 3"/>
                  <a:gd name="T5" fmla="*/ 3 h 4"/>
                  <a:gd name="T6" fmla="*/ 0 w 3"/>
                  <a:gd name="T7" fmla="*/ 1 h 4"/>
                  <a:gd name="T8" fmla="*/ 2 w 3"/>
                  <a:gd name="T9" fmla="*/ 1 h 4"/>
                  <a:gd name="T10" fmla="*/ 1 w 3"/>
                  <a:gd name="T11" fmla="*/ 1 h 4"/>
                  <a:gd name="T12" fmla="*/ 1 w 3"/>
                  <a:gd name="T13" fmla="*/ 3 h 4"/>
                  <a:gd name="T14" fmla="*/ 2 w 3"/>
                  <a:gd name="T15" fmla="*/ 3 h 4"/>
                  <a:gd name="T16" fmla="*/ 2 w 3"/>
                  <a:gd name="T17" fmla="*/ 2 h 4"/>
                  <a:gd name="T18" fmla="*/ 1 w 3"/>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4">
                    <a:moveTo>
                      <a:pt x="2" y="1"/>
                    </a:moveTo>
                    <a:cubicBezTo>
                      <a:pt x="3" y="2"/>
                      <a:pt x="3" y="3"/>
                      <a:pt x="2" y="4"/>
                    </a:cubicBezTo>
                    <a:cubicBezTo>
                      <a:pt x="1" y="4"/>
                      <a:pt x="1" y="4"/>
                      <a:pt x="0" y="3"/>
                    </a:cubicBezTo>
                    <a:cubicBezTo>
                      <a:pt x="0" y="2"/>
                      <a:pt x="0" y="1"/>
                      <a:pt x="0" y="1"/>
                    </a:cubicBezTo>
                    <a:cubicBezTo>
                      <a:pt x="1" y="0"/>
                      <a:pt x="2" y="1"/>
                      <a:pt x="2" y="1"/>
                    </a:cubicBezTo>
                    <a:close/>
                    <a:moveTo>
                      <a:pt x="1" y="1"/>
                    </a:moveTo>
                    <a:cubicBezTo>
                      <a:pt x="0" y="1"/>
                      <a:pt x="0" y="2"/>
                      <a:pt x="1" y="3"/>
                    </a:cubicBezTo>
                    <a:cubicBezTo>
                      <a:pt x="1" y="3"/>
                      <a:pt x="2" y="4"/>
                      <a:pt x="2" y="3"/>
                    </a:cubicBezTo>
                    <a:cubicBezTo>
                      <a:pt x="3" y="3"/>
                      <a:pt x="2" y="2"/>
                      <a:pt x="2" y="2"/>
                    </a:cubicBezTo>
                    <a:cubicBezTo>
                      <a:pt x="1"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533">
                <a:extLst>
                  <a:ext uri="{FF2B5EF4-FFF2-40B4-BE49-F238E27FC236}">
                    <a16:creationId xmlns:a16="http://schemas.microsoft.com/office/drawing/2014/main" id="{8F6E8844-DE91-4158-BC3D-DA3D38016BAC}"/>
                  </a:ext>
                </a:extLst>
              </p:cNvPr>
              <p:cNvSpPr>
                <a:spLocks noEditPoints="1"/>
              </p:cNvSpPr>
              <p:nvPr/>
            </p:nvSpPr>
            <p:spPr bwMode="auto">
              <a:xfrm>
                <a:off x="4007319" y="2437304"/>
                <a:ext cx="12623" cy="12623"/>
              </a:xfrm>
              <a:custGeom>
                <a:avLst/>
                <a:gdLst>
                  <a:gd name="T0" fmla="*/ 4 w 4"/>
                  <a:gd name="T1" fmla="*/ 3 h 4"/>
                  <a:gd name="T2" fmla="*/ 3 w 4"/>
                  <a:gd name="T3" fmla="*/ 3 h 4"/>
                  <a:gd name="T4" fmla="*/ 1 w 4"/>
                  <a:gd name="T5" fmla="*/ 3 h 4"/>
                  <a:gd name="T6" fmla="*/ 1 w 4"/>
                  <a:gd name="T7" fmla="*/ 1 h 4"/>
                  <a:gd name="T8" fmla="*/ 2 w 4"/>
                  <a:gd name="T9" fmla="*/ 0 h 4"/>
                  <a:gd name="T10" fmla="*/ 4 w 4"/>
                  <a:gd name="T11" fmla="*/ 3 h 4"/>
                  <a:gd name="T12" fmla="*/ 1 w 4"/>
                  <a:gd name="T13" fmla="*/ 1 h 4"/>
                  <a:gd name="T14" fmla="*/ 1 w 4"/>
                  <a:gd name="T15" fmla="*/ 1 h 4"/>
                  <a:gd name="T16" fmla="*/ 1 w 4"/>
                  <a:gd name="T17" fmla="*/ 2 h 4"/>
                  <a:gd name="T18" fmla="*/ 3 w 4"/>
                  <a:gd name="T19" fmla="*/ 3 h 4"/>
                  <a:gd name="T20" fmla="*/ 3 w 4"/>
                  <a:gd name="T21" fmla="*/ 3 h 4"/>
                  <a:gd name="T22" fmla="*/ 1 w 4"/>
                  <a:gd name="T2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4" y="3"/>
                    </a:moveTo>
                    <a:cubicBezTo>
                      <a:pt x="3" y="3"/>
                      <a:pt x="3" y="3"/>
                      <a:pt x="3" y="3"/>
                    </a:cubicBezTo>
                    <a:cubicBezTo>
                      <a:pt x="2" y="4"/>
                      <a:pt x="2" y="4"/>
                      <a:pt x="1" y="3"/>
                    </a:cubicBezTo>
                    <a:cubicBezTo>
                      <a:pt x="0" y="2"/>
                      <a:pt x="1" y="1"/>
                      <a:pt x="1" y="1"/>
                    </a:cubicBezTo>
                    <a:cubicBezTo>
                      <a:pt x="2" y="0"/>
                      <a:pt x="2" y="0"/>
                      <a:pt x="2" y="0"/>
                    </a:cubicBezTo>
                    <a:lnTo>
                      <a:pt x="4" y="3"/>
                    </a:lnTo>
                    <a:close/>
                    <a:moveTo>
                      <a:pt x="1" y="1"/>
                    </a:moveTo>
                    <a:cubicBezTo>
                      <a:pt x="1" y="1"/>
                      <a:pt x="1" y="1"/>
                      <a:pt x="1" y="1"/>
                    </a:cubicBezTo>
                    <a:cubicBezTo>
                      <a:pt x="1" y="1"/>
                      <a:pt x="1" y="2"/>
                      <a:pt x="1" y="2"/>
                    </a:cubicBezTo>
                    <a:cubicBezTo>
                      <a:pt x="2" y="3"/>
                      <a:pt x="2" y="3"/>
                      <a:pt x="3" y="3"/>
                    </a:cubicBezTo>
                    <a:cubicBezTo>
                      <a:pt x="3" y="3"/>
                      <a:pt x="3" y="3"/>
                      <a:pt x="3" y="3"/>
                    </a:cubicBezTo>
                    <a:lnTo>
                      <a:pt x="1"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534">
                <a:extLst>
                  <a:ext uri="{FF2B5EF4-FFF2-40B4-BE49-F238E27FC236}">
                    <a16:creationId xmlns:a16="http://schemas.microsoft.com/office/drawing/2014/main" id="{95652336-013A-455A-A62E-71B3CE79BCD8}"/>
                  </a:ext>
                </a:extLst>
              </p:cNvPr>
              <p:cNvSpPr>
                <a:spLocks noEditPoints="1"/>
              </p:cNvSpPr>
              <p:nvPr/>
            </p:nvSpPr>
            <p:spPr bwMode="auto">
              <a:xfrm>
                <a:off x="3997852" y="2446771"/>
                <a:ext cx="9467" cy="12623"/>
              </a:xfrm>
              <a:custGeom>
                <a:avLst/>
                <a:gdLst>
                  <a:gd name="T0" fmla="*/ 3 w 3"/>
                  <a:gd name="T1" fmla="*/ 2 h 4"/>
                  <a:gd name="T2" fmla="*/ 3 w 3"/>
                  <a:gd name="T3" fmla="*/ 3 h 4"/>
                  <a:gd name="T4" fmla="*/ 1 w 3"/>
                  <a:gd name="T5" fmla="*/ 3 h 4"/>
                  <a:gd name="T6" fmla="*/ 1 w 3"/>
                  <a:gd name="T7" fmla="*/ 2 h 4"/>
                  <a:gd name="T8" fmla="*/ 1 w 3"/>
                  <a:gd name="T9" fmla="*/ 2 h 4"/>
                  <a:gd name="T10" fmla="*/ 0 w 3"/>
                  <a:gd name="T11" fmla="*/ 2 h 4"/>
                  <a:gd name="T12" fmla="*/ 1 w 3"/>
                  <a:gd name="T13" fmla="*/ 0 h 4"/>
                  <a:gd name="T14" fmla="*/ 1 w 3"/>
                  <a:gd name="T15" fmla="*/ 0 h 4"/>
                  <a:gd name="T16" fmla="*/ 3 w 3"/>
                  <a:gd name="T17" fmla="*/ 2 h 4"/>
                  <a:gd name="T18" fmla="*/ 1 w 3"/>
                  <a:gd name="T19" fmla="*/ 1 h 4"/>
                  <a:gd name="T20" fmla="*/ 1 w 3"/>
                  <a:gd name="T21" fmla="*/ 1 h 4"/>
                  <a:gd name="T22" fmla="*/ 1 w 3"/>
                  <a:gd name="T23" fmla="*/ 2 h 4"/>
                  <a:gd name="T24" fmla="*/ 2 w 3"/>
                  <a:gd name="T25" fmla="*/ 2 h 4"/>
                  <a:gd name="T26" fmla="*/ 2 w 3"/>
                  <a:gd name="T27" fmla="*/ 1 h 4"/>
                  <a:gd name="T28" fmla="*/ 1 w 3"/>
                  <a:gd name="T29" fmla="*/ 1 h 4"/>
                  <a:gd name="T30" fmla="*/ 2 w 3"/>
                  <a:gd name="T31" fmla="*/ 2 h 4"/>
                  <a:gd name="T32" fmla="*/ 2 w 3"/>
                  <a:gd name="T33" fmla="*/ 2 h 4"/>
                  <a:gd name="T34" fmla="*/ 2 w 3"/>
                  <a:gd name="T35" fmla="*/ 3 h 4"/>
                  <a:gd name="T36" fmla="*/ 3 w 3"/>
                  <a:gd name="T37" fmla="*/ 3 h 4"/>
                  <a:gd name="T38" fmla="*/ 3 w 3"/>
                  <a:gd name="T39" fmla="*/ 2 h 4"/>
                  <a:gd name="T40" fmla="*/ 2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3" y="2"/>
                    </a:moveTo>
                    <a:cubicBezTo>
                      <a:pt x="3" y="3"/>
                      <a:pt x="3" y="3"/>
                      <a:pt x="3" y="3"/>
                    </a:cubicBezTo>
                    <a:cubicBezTo>
                      <a:pt x="2" y="3"/>
                      <a:pt x="2" y="4"/>
                      <a:pt x="1" y="3"/>
                    </a:cubicBezTo>
                    <a:cubicBezTo>
                      <a:pt x="1" y="3"/>
                      <a:pt x="1" y="2"/>
                      <a:pt x="1" y="2"/>
                    </a:cubicBezTo>
                    <a:cubicBezTo>
                      <a:pt x="1" y="2"/>
                      <a:pt x="1" y="2"/>
                      <a:pt x="1" y="2"/>
                    </a:cubicBezTo>
                    <a:cubicBezTo>
                      <a:pt x="1" y="2"/>
                      <a:pt x="1" y="2"/>
                      <a:pt x="0" y="2"/>
                    </a:cubicBezTo>
                    <a:cubicBezTo>
                      <a:pt x="0" y="1"/>
                      <a:pt x="0" y="1"/>
                      <a:pt x="1" y="0"/>
                    </a:cubicBezTo>
                    <a:cubicBezTo>
                      <a:pt x="1" y="0"/>
                      <a:pt x="1" y="0"/>
                      <a:pt x="1" y="0"/>
                    </a:cubicBezTo>
                    <a:lnTo>
                      <a:pt x="3" y="2"/>
                    </a:lnTo>
                    <a:close/>
                    <a:moveTo>
                      <a:pt x="1" y="1"/>
                    </a:moveTo>
                    <a:cubicBezTo>
                      <a:pt x="1" y="1"/>
                      <a:pt x="1" y="1"/>
                      <a:pt x="1" y="1"/>
                    </a:cubicBezTo>
                    <a:cubicBezTo>
                      <a:pt x="1" y="1"/>
                      <a:pt x="0" y="1"/>
                      <a:pt x="1" y="2"/>
                    </a:cubicBezTo>
                    <a:cubicBezTo>
                      <a:pt x="1" y="2"/>
                      <a:pt x="1" y="2"/>
                      <a:pt x="2" y="2"/>
                    </a:cubicBezTo>
                    <a:cubicBezTo>
                      <a:pt x="2" y="1"/>
                      <a:pt x="2" y="1"/>
                      <a:pt x="2" y="1"/>
                    </a:cubicBezTo>
                    <a:lnTo>
                      <a:pt x="1" y="1"/>
                    </a:lnTo>
                    <a:close/>
                    <a:moveTo>
                      <a:pt x="2" y="2"/>
                    </a:moveTo>
                    <a:cubicBezTo>
                      <a:pt x="2" y="2"/>
                      <a:pt x="2" y="2"/>
                      <a:pt x="2" y="2"/>
                    </a:cubicBezTo>
                    <a:cubicBezTo>
                      <a:pt x="2" y="2"/>
                      <a:pt x="2" y="2"/>
                      <a:pt x="2" y="3"/>
                    </a:cubicBezTo>
                    <a:cubicBezTo>
                      <a:pt x="2" y="3"/>
                      <a:pt x="2" y="3"/>
                      <a:pt x="3" y="3"/>
                    </a:cubicBezTo>
                    <a:cubicBezTo>
                      <a:pt x="3" y="2"/>
                      <a:pt x="3" y="2"/>
                      <a:pt x="3" y="2"/>
                    </a:cubicBezTo>
                    <a:lnTo>
                      <a:pt x="2"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535">
                <a:extLst>
                  <a:ext uri="{FF2B5EF4-FFF2-40B4-BE49-F238E27FC236}">
                    <a16:creationId xmlns:a16="http://schemas.microsoft.com/office/drawing/2014/main" id="{4803830C-A979-4D8A-B596-4BCAE6868C83}"/>
                  </a:ext>
                </a:extLst>
              </p:cNvPr>
              <p:cNvSpPr>
                <a:spLocks/>
              </p:cNvSpPr>
              <p:nvPr/>
            </p:nvSpPr>
            <p:spPr bwMode="auto">
              <a:xfrm>
                <a:off x="3993118" y="2453082"/>
                <a:ext cx="11045" cy="9467"/>
              </a:xfrm>
              <a:custGeom>
                <a:avLst/>
                <a:gdLst>
                  <a:gd name="T0" fmla="*/ 7 w 7"/>
                  <a:gd name="T1" fmla="*/ 4 h 6"/>
                  <a:gd name="T2" fmla="*/ 3 w 7"/>
                  <a:gd name="T3" fmla="*/ 6 h 6"/>
                  <a:gd name="T4" fmla="*/ 3 w 7"/>
                  <a:gd name="T5" fmla="*/ 6 h 6"/>
                  <a:gd name="T6" fmla="*/ 5 w 7"/>
                  <a:gd name="T7" fmla="*/ 4 h 6"/>
                  <a:gd name="T8" fmla="*/ 3 w 7"/>
                  <a:gd name="T9" fmla="*/ 4 h 6"/>
                  <a:gd name="T10" fmla="*/ 2 w 7"/>
                  <a:gd name="T11" fmla="*/ 4 h 6"/>
                  <a:gd name="T12" fmla="*/ 2 w 7"/>
                  <a:gd name="T13" fmla="*/ 4 h 6"/>
                  <a:gd name="T14" fmla="*/ 3 w 7"/>
                  <a:gd name="T15" fmla="*/ 2 h 6"/>
                  <a:gd name="T16" fmla="*/ 2 w 7"/>
                  <a:gd name="T17" fmla="*/ 2 h 6"/>
                  <a:gd name="T18" fmla="*/ 0 w 7"/>
                  <a:gd name="T19" fmla="*/ 4 h 6"/>
                  <a:gd name="T20" fmla="*/ 0 w 7"/>
                  <a:gd name="T21" fmla="*/ 2 h 6"/>
                  <a:gd name="T22" fmla="*/ 2 w 7"/>
                  <a:gd name="T23" fmla="*/ 0 h 6"/>
                  <a:gd name="T24" fmla="*/ 7 w 7"/>
                  <a:gd name="T2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4"/>
                    </a:moveTo>
                    <a:lnTo>
                      <a:pt x="3" y="6"/>
                    </a:lnTo>
                    <a:lnTo>
                      <a:pt x="3" y="6"/>
                    </a:lnTo>
                    <a:lnTo>
                      <a:pt x="5" y="4"/>
                    </a:lnTo>
                    <a:lnTo>
                      <a:pt x="3" y="4"/>
                    </a:lnTo>
                    <a:lnTo>
                      <a:pt x="2" y="4"/>
                    </a:lnTo>
                    <a:lnTo>
                      <a:pt x="2" y="4"/>
                    </a:lnTo>
                    <a:lnTo>
                      <a:pt x="3" y="2"/>
                    </a:lnTo>
                    <a:lnTo>
                      <a:pt x="2" y="2"/>
                    </a:lnTo>
                    <a:lnTo>
                      <a:pt x="0" y="4"/>
                    </a:lnTo>
                    <a:lnTo>
                      <a:pt x="0" y="2"/>
                    </a:lnTo>
                    <a:lnTo>
                      <a:pt x="2" y="0"/>
                    </a:lnTo>
                    <a:lnTo>
                      <a:pt x="7"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536">
                <a:extLst>
                  <a:ext uri="{FF2B5EF4-FFF2-40B4-BE49-F238E27FC236}">
                    <a16:creationId xmlns:a16="http://schemas.microsoft.com/office/drawing/2014/main" id="{CC43EED6-0403-4938-AD95-9AC44E2772DC}"/>
                  </a:ext>
                </a:extLst>
              </p:cNvPr>
              <p:cNvSpPr>
                <a:spLocks/>
              </p:cNvSpPr>
              <p:nvPr/>
            </p:nvSpPr>
            <p:spPr bwMode="auto">
              <a:xfrm>
                <a:off x="3980496" y="2462549"/>
                <a:ext cx="15778" cy="15778"/>
              </a:xfrm>
              <a:custGeom>
                <a:avLst/>
                <a:gdLst>
                  <a:gd name="T0" fmla="*/ 10 w 10"/>
                  <a:gd name="T1" fmla="*/ 4 h 10"/>
                  <a:gd name="T2" fmla="*/ 8 w 10"/>
                  <a:gd name="T3" fmla="*/ 4 h 10"/>
                  <a:gd name="T4" fmla="*/ 4 w 10"/>
                  <a:gd name="T5" fmla="*/ 4 h 10"/>
                  <a:gd name="T6" fmla="*/ 4 w 10"/>
                  <a:gd name="T7" fmla="*/ 4 h 10"/>
                  <a:gd name="T8" fmla="*/ 6 w 10"/>
                  <a:gd name="T9" fmla="*/ 8 h 10"/>
                  <a:gd name="T10" fmla="*/ 6 w 10"/>
                  <a:gd name="T11" fmla="*/ 10 h 10"/>
                  <a:gd name="T12" fmla="*/ 0 w 10"/>
                  <a:gd name="T13" fmla="*/ 6 h 10"/>
                  <a:gd name="T14" fmla="*/ 2 w 10"/>
                  <a:gd name="T15" fmla="*/ 4 h 10"/>
                  <a:gd name="T16" fmla="*/ 6 w 10"/>
                  <a:gd name="T17" fmla="*/ 8 h 10"/>
                  <a:gd name="T18" fmla="*/ 6 w 10"/>
                  <a:gd name="T19" fmla="*/ 8 h 10"/>
                  <a:gd name="T20" fmla="*/ 2 w 10"/>
                  <a:gd name="T21" fmla="*/ 2 h 10"/>
                  <a:gd name="T22" fmla="*/ 4 w 10"/>
                  <a:gd name="T23" fmla="*/ 2 h 10"/>
                  <a:gd name="T24" fmla="*/ 8 w 10"/>
                  <a:gd name="T25" fmla="*/ 4 h 10"/>
                  <a:gd name="T26" fmla="*/ 8 w 10"/>
                  <a:gd name="T27" fmla="*/ 4 h 10"/>
                  <a:gd name="T28" fmla="*/ 4 w 10"/>
                  <a:gd name="T29" fmla="*/ 0 h 10"/>
                  <a:gd name="T30" fmla="*/ 4 w 10"/>
                  <a:gd name="T31" fmla="*/ 0 h 10"/>
                  <a:gd name="T32" fmla="*/ 10 w 10"/>
                  <a:gd name="T33"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0">
                    <a:moveTo>
                      <a:pt x="10" y="4"/>
                    </a:moveTo>
                    <a:lnTo>
                      <a:pt x="8" y="4"/>
                    </a:lnTo>
                    <a:lnTo>
                      <a:pt x="4" y="4"/>
                    </a:lnTo>
                    <a:lnTo>
                      <a:pt x="4" y="4"/>
                    </a:lnTo>
                    <a:lnTo>
                      <a:pt x="6" y="8"/>
                    </a:lnTo>
                    <a:lnTo>
                      <a:pt x="6" y="10"/>
                    </a:lnTo>
                    <a:lnTo>
                      <a:pt x="0" y="6"/>
                    </a:lnTo>
                    <a:lnTo>
                      <a:pt x="2" y="4"/>
                    </a:lnTo>
                    <a:lnTo>
                      <a:pt x="6" y="8"/>
                    </a:lnTo>
                    <a:lnTo>
                      <a:pt x="6" y="8"/>
                    </a:lnTo>
                    <a:lnTo>
                      <a:pt x="2" y="2"/>
                    </a:lnTo>
                    <a:lnTo>
                      <a:pt x="4" y="2"/>
                    </a:lnTo>
                    <a:lnTo>
                      <a:pt x="8" y="4"/>
                    </a:lnTo>
                    <a:lnTo>
                      <a:pt x="8" y="4"/>
                    </a:lnTo>
                    <a:lnTo>
                      <a:pt x="4" y="0"/>
                    </a:lnTo>
                    <a:lnTo>
                      <a:pt x="4" y="0"/>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537">
                <a:extLst>
                  <a:ext uri="{FF2B5EF4-FFF2-40B4-BE49-F238E27FC236}">
                    <a16:creationId xmlns:a16="http://schemas.microsoft.com/office/drawing/2014/main" id="{F7B9386B-3D97-45FD-B7C4-27CABC2FFB00}"/>
                  </a:ext>
                </a:extLst>
              </p:cNvPr>
              <p:cNvSpPr>
                <a:spLocks/>
              </p:cNvSpPr>
              <p:nvPr/>
            </p:nvSpPr>
            <p:spPr bwMode="auto">
              <a:xfrm>
                <a:off x="3977340" y="2475172"/>
                <a:ext cx="12623" cy="9467"/>
              </a:xfrm>
              <a:custGeom>
                <a:avLst/>
                <a:gdLst>
                  <a:gd name="T0" fmla="*/ 4 w 8"/>
                  <a:gd name="T1" fmla="*/ 2 h 6"/>
                  <a:gd name="T2" fmla="*/ 8 w 8"/>
                  <a:gd name="T3" fmla="*/ 2 h 6"/>
                  <a:gd name="T4" fmla="*/ 6 w 8"/>
                  <a:gd name="T5" fmla="*/ 2 h 6"/>
                  <a:gd name="T6" fmla="*/ 4 w 8"/>
                  <a:gd name="T7" fmla="*/ 2 h 6"/>
                  <a:gd name="T8" fmla="*/ 6 w 8"/>
                  <a:gd name="T9" fmla="*/ 4 h 6"/>
                  <a:gd name="T10" fmla="*/ 4 w 8"/>
                  <a:gd name="T11" fmla="*/ 6 h 6"/>
                  <a:gd name="T12" fmla="*/ 2 w 8"/>
                  <a:gd name="T13" fmla="*/ 2 h 6"/>
                  <a:gd name="T14" fmla="*/ 0 w 8"/>
                  <a:gd name="T15" fmla="*/ 0 h 6"/>
                  <a:gd name="T16" fmla="*/ 0 w 8"/>
                  <a:gd name="T17" fmla="*/ 0 h 6"/>
                  <a:gd name="T18" fmla="*/ 4 w 8"/>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4" y="2"/>
                    </a:moveTo>
                    <a:lnTo>
                      <a:pt x="8" y="2"/>
                    </a:lnTo>
                    <a:lnTo>
                      <a:pt x="6" y="2"/>
                    </a:lnTo>
                    <a:lnTo>
                      <a:pt x="4" y="2"/>
                    </a:lnTo>
                    <a:lnTo>
                      <a:pt x="6" y="4"/>
                    </a:lnTo>
                    <a:lnTo>
                      <a:pt x="4" y="6"/>
                    </a:lnTo>
                    <a:lnTo>
                      <a:pt x="2" y="2"/>
                    </a:lnTo>
                    <a:lnTo>
                      <a:pt x="0" y="0"/>
                    </a:lnTo>
                    <a:lnTo>
                      <a:pt x="0" y="0"/>
                    </a:lnTo>
                    <a:lnTo>
                      <a:pt x="4"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3" name="Freeform 538">
                <a:extLst>
                  <a:ext uri="{FF2B5EF4-FFF2-40B4-BE49-F238E27FC236}">
                    <a16:creationId xmlns:a16="http://schemas.microsoft.com/office/drawing/2014/main" id="{926C5192-39D6-4D5A-84D6-4274D3387E04}"/>
                  </a:ext>
                </a:extLst>
              </p:cNvPr>
              <p:cNvSpPr>
                <a:spLocks/>
              </p:cNvSpPr>
              <p:nvPr/>
            </p:nvSpPr>
            <p:spPr bwMode="auto">
              <a:xfrm>
                <a:off x="3971029" y="2484639"/>
                <a:ext cx="9467" cy="9467"/>
              </a:xfrm>
              <a:custGeom>
                <a:avLst/>
                <a:gdLst>
                  <a:gd name="T0" fmla="*/ 2 w 3"/>
                  <a:gd name="T1" fmla="*/ 3 h 3"/>
                  <a:gd name="T2" fmla="*/ 3 w 3"/>
                  <a:gd name="T3" fmla="*/ 2 h 3"/>
                  <a:gd name="T4" fmla="*/ 3 w 3"/>
                  <a:gd name="T5" fmla="*/ 1 h 3"/>
                  <a:gd name="T6" fmla="*/ 0 w 3"/>
                  <a:gd name="T7" fmla="*/ 2 h 3"/>
                  <a:gd name="T8" fmla="*/ 0 w 3"/>
                  <a:gd name="T9" fmla="*/ 0 h 3"/>
                  <a:gd name="T10" fmla="*/ 1 w 3"/>
                  <a:gd name="T11" fmla="*/ 0 h 3"/>
                  <a:gd name="T12" fmla="*/ 1 w 3"/>
                  <a:gd name="T13" fmla="*/ 0 h 3"/>
                  <a:gd name="T14" fmla="*/ 0 w 3"/>
                  <a:gd name="T15" fmla="*/ 1 h 3"/>
                  <a:gd name="T16" fmla="*/ 1 w 3"/>
                  <a:gd name="T17" fmla="*/ 1 h 3"/>
                  <a:gd name="T18" fmla="*/ 3 w 3"/>
                  <a:gd name="T19" fmla="*/ 1 h 3"/>
                  <a:gd name="T20" fmla="*/ 3 w 3"/>
                  <a:gd name="T21" fmla="*/ 2 h 3"/>
                  <a:gd name="T22" fmla="*/ 3 w 3"/>
                  <a:gd name="T23" fmla="*/ 3 h 3"/>
                  <a:gd name="T24" fmla="*/ 2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3"/>
                    </a:moveTo>
                    <a:cubicBezTo>
                      <a:pt x="2" y="3"/>
                      <a:pt x="3" y="2"/>
                      <a:pt x="3" y="2"/>
                    </a:cubicBezTo>
                    <a:cubicBezTo>
                      <a:pt x="3" y="2"/>
                      <a:pt x="3" y="1"/>
                      <a:pt x="3" y="1"/>
                    </a:cubicBezTo>
                    <a:cubicBezTo>
                      <a:pt x="2" y="1"/>
                      <a:pt x="1" y="2"/>
                      <a:pt x="0" y="2"/>
                    </a:cubicBezTo>
                    <a:cubicBezTo>
                      <a:pt x="0" y="2"/>
                      <a:pt x="0" y="1"/>
                      <a:pt x="0" y="0"/>
                    </a:cubicBezTo>
                    <a:cubicBezTo>
                      <a:pt x="0" y="0"/>
                      <a:pt x="1" y="0"/>
                      <a:pt x="1" y="0"/>
                    </a:cubicBezTo>
                    <a:cubicBezTo>
                      <a:pt x="1" y="0"/>
                      <a:pt x="1" y="0"/>
                      <a:pt x="1" y="0"/>
                    </a:cubicBezTo>
                    <a:cubicBezTo>
                      <a:pt x="1" y="0"/>
                      <a:pt x="1" y="0"/>
                      <a:pt x="0" y="1"/>
                    </a:cubicBezTo>
                    <a:cubicBezTo>
                      <a:pt x="0" y="1"/>
                      <a:pt x="0" y="1"/>
                      <a:pt x="1" y="1"/>
                    </a:cubicBezTo>
                    <a:cubicBezTo>
                      <a:pt x="1" y="2"/>
                      <a:pt x="2" y="0"/>
                      <a:pt x="3" y="1"/>
                    </a:cubicBezTo>
                    <a:cubicBezTo>
                      <a:pt x="3" y="1"/>
                      <a:pt x="3" y="2"/>
                      <a:pt x="3" y="2"/>
                    </a:cubicBezTo>
                    <a:cubicBezTo>
                      <a:pt x="3" y="2"/>
                      <a:pt x="3" y="3"/>
                      <a:pt x="3" y="3"/>
                    </a:cubicBezTo>
                    <a:lnTo>
                      <a:pt x="2"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4" name="Freeform 539">
                <a:extLst>
                  <a:ext uri="{FF2B5EF4-FFF2-40B4-BE49-F238E27FC236}">
                    <a16:creationId xmlns:a16="http://schemas.microsoft.com/office/drawing/2014/main" id="{B947DBE4-E399-40F8-B4F8-AA8BC9145176}"/>
                  </a:ext>
                </a:extLst>
              </p:cNvPr>
              <p:cNvSpPr>
                <a:spLocks/>
              </p:cNvSpPr>
              <p:nvPr/>
            </p:nvSpPr>
            <p:spPr bwMode="auto">
              <a:xfrm>
                <a:off x="3967873" y="2490950"/>
                <a:ext cx="9467" cy="9467"/>
              </a:xfrm>
              <a:custGeom>
                <a:avLst/>
                <a:gdLst>
                  <a:gd name="T0" fmla="*/ 6 w 6"/>
                  <a:gd name="T1" fmla="*/ 4 h 6"/>
                  <a:gd name="T2" fmla="*/ 6 w 6"/>
                  <a:gd name="T3" fmla="*/ 2 h 6"/>
                  <a:gd name="T4" fmla="*/ 6 w 6"/>
                  <a:gd name="T5" fmla="*/ 2 h 6"/>
                  <a:gd name="T6" fmla="*/ 6 w 6"/>
                  <a:gd name="T7" fmla="*/ 6 h 6"/>
                  <a:gd name="T8" fmla="*/ 4 w 6"/>
                  <a:gd name="T9" fmla="*/ 6 h 6"/>
                  <a:gd name="T10" fmla="*/ 6 w 6"/>
                  <a:gd name="T11" fmla="*/ 4 h 6"/>
                  <a:gd name="T12" fmla="*/ 0 w 6"/>
                  <a:gd name="T13" fmla="*/ 2 h 6"/>
                  <a:gd name="T14" fmla="*/ 0 w 6"/>
                  <a:gd name="T15" fmla="*/ 0 h 6"/>
                  <a:gd name="T16" fmla="*/ 6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4"/>
                    </a:moveTo>
                    <a:lnTo>
                      <a:pt x="6" y="2"/>
                    </a:lnTo>
                    <a:lnTo>
                      <a:pt x="6" y="2"/>
                    </a:lnTo>
                    <a:lnTo>
                      <a:pt x="6" y="6"/>
                    </a:lnTo>
                    <a:lnTo>
                      <a:pt x="4" y="6"/>
                    </a:lnTo>
                    <a:lnTo>
                      <a:pt x="6" y="4"/>
                    </a:lnTo>
                    <a:lnTo>
                      <a:pt x="0" y="2"/>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5" name="Freeform 540">
                <a:extLst>
                  <a:ext uri="{FF2B5EF4-FFF2-40B4-BE49-F238E27FC236}">
                    <a16:creationId xmlns:a16="http://schemas.microsoft.com/office/drawing/2014/main" id="{9CDEF1E4-2C84-4E54-8BFA-74ED7A05963B}"/>
                  </a:ext>
                </a:extLst>
              </p:cNvPr>
              <p:cNvSpPr>
                <a:spLocks noEditPoints="1"/>
              </p:cNvSpPr>
              <p:nvPr/>
            </p:nvSpPr>
            <p:spPr bwMode="auto">
              <a:xfrm>
                <a:off x="3964717" y="2497262"/>
                <a:ext cx="9467" cy="9467"/>
              </a:xfrm>
              <a:custGeom>
                <a:avLst/>
                <a:gdLst>
                  <a:gd name="T0" fmla="*/ 3 w 3"/>
                  <a:gd name="T1" fmla="*/ 1 h 3"/>
                  <a:gd name="T2" fmla="*/ 3 w 3"/>
                  <a:gd name="T3" fmla="*/ 2 h 3"/>
                  <a:gd name="T4" fmla="*/ 2 w 3"/>
                  <a:gd name="T5" fmla="*/ 3 h 3"/>
                  <a:gd name="T6" fmla="*/ 1 w 3"/>
                  <a:gd name="T7" fmla="*/ 2 h 3"/>
                  <a:gd name="T8" fmla="*/ 1 w 3"/>
                  <a:gd name="T9" fmla="*/ 2 h 3"/>
                  <a:gd name="T10" fmla="*/ 0 w 3"/>
                  <a:gd name="T11" fmla="*/ 2 h 3"/>
                  <a:gd name="T12" fmla="*/ 0 w 3"/>
                  <a:gd name="T13" fmla="*/ 2 h 3"/>
                  <a:gd name="T14" fmla="*/ 0 w 3"/>
                  <a:gd name="T15" fmla="*/ 2 h 3"/>
                  <a:gd name="T16" fmla="*/ 0 w 3"/>
                  <a:gd name="T17" fmla="*/ 2 h 3"/>
                  <a:gd name="T18" fmla="*/ 1 w 3"/>
                  <a:gd name="T19" fmla="*/ 1 h 3"/>
                  <a:gd name="T20" fmla="*/ 2 w 3"/>
                  <a:gd name="T21" fmla="*/ 1 h 3"/>
                  <a:gd name="T22" fmla="*/ 0 w 3"/>
                  <a:gd name="T23" fmla="*/ 1 h 3"/>
                  <a:gd name="T24" fmla="*/ 0 w 3"/>
                  <a:gd name="T25" fmla="*/ 0 h 3"/>
                  <a:gd name="T26" fmla="*/ 3 w 3"/>
                  <a:gd name="T27" fmla="*/ 1 h 3"/>
                  <a:gd name="T28" fmla="*/ 2 w 3"/>
                  <a:gd name="T29" fmla="*/ 1 h 3"/>
                  <a:gd name="T30" fmla="*/ 2 w 3"/>
                  <a:gd name="T31" fmla="*/ 2 h 3"/>
                  <a:gd name="T32" fmla="*/ 2 w 3"/>
                  <a:gd name="T33" fmla="*/ 2 h 3"/>
                  <a:gd name="T34" fmla="*/ 3 w 3"/>
                  <a:gd name="T35" fmla="*/ 2 h 3"/>
                  <a:gd name="T36" fmla="*/ 3 w 3"/>
                  <a:gd name="T37" fmla="*/ 2 h 3"/>
                  <a:gd name="T38" fmla="*/ 2 w 3"/>
                  <a:gd name="T3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3">
                    <a:moveTo>
                      <a:pt x="3" y="1"/>
                    </a:moveTo>
                    <a:cubicBezTo>
                      <a:pt x="3" y="2"/>
                      <a:pt x="3" y="2"/>
                      <a:pt x="3" y="2"/>
                    </a:cubicBezTo>
                    <a:cubicBezTo>
                      <a:pt x="3" y="3"/>
                      <a:pt x="3" y="3"/>
                      <a:pt x="2" y="3"/>
                    </a:cubicBezTo>
                    <a:cubicBezTo>
                      <a:pt x="1" y="3"/>
                      <a:pt x="1" y="2"/>
                      <a:pt x="1" y="2"/>
                    </a:cubicBezTo>
                    <a:cubicBezTo>
                      <a:pt x="1" y="2"/>
                      <a:pt x="1" y="2"/>
                      <a:pt x="1" y="2"/>
                    </a:cubicBezTo>
                    <a:cubicBezTo>
                      <a:pt x="1" y="3"/>
                      <a:pt x="1" y="3"/>
                      <a:pt x="0" y="2"/>
                    </a:cubicBezTo>
                    <a:cubicBezTo>
                      <a:pt x="0" y="2"/>
                      <a:pt x="0" y="2"/>
                      <a:pt x="0" y="2"/>
                    </a:cubicBezTo>
                    <a:cubicBezTo>
                      <a:pt x="0" y="2"/>
                      <a:pt x="0" y="2"/>
                      <a:pt x="0" y="2"/>
                    </a:cubicBezTo>
                    <a:cubicBezTo>
                      <a:pt x="0" y="2"/>
                      <a:pt x="0" y="2"/>
                      <a:pt x="0" y="2"/>
                    </a:cubicBezTo>
                    <a:cubicBezTo>
                      <a:pt x="1" y="2"/>
                      <a:pt x="1" y="2"/>
                      <a:pt x="1" y="1"/>
                    </a:cubicBezTo>
                    <a:cubicBezTo>
                      <a:pt x="2" y="1"/>
                      <a:pt x="2" y="1"/>
                      <a:pt x="2" y="1"/>
                    </a:cubicBezTo>
                    <a:cubicBezTo>
                      <a:pt x="0" y="1"/>
                      <a:pt x="0" y="1"/>
                      <a:pt x="0" y="1"/>
                    </a:cubicBezTo>
                    <a:cubicBezTo>
                      <a:pt x="0" y="0"/>
                      <a:pt x="0" y="0"/>
                      <a:pt x="0" y="0"/>
                    </a:cubicBezTo>
                    <a:lnTo>
                      <a:pt x="3" y="1"/>
                    </a:lnTo>
                    <a:close/>
                    <a:moveTo>
                      <a:pt x="2" y="1"/>
                    </a:moveTo>
                    <a:cubicBezTo>
                      <a:pt x="2" y="2"/>
                      <a:pt x="2" y="2"/>
                      <a:pt x="2" y="2"/>
                    </a:cubicBezTo>
                    <a:cubicBezTo>
                      <a:pt x="2" y="2"/>
                      <a:pt x="2" y="2"/>
                      <a:pt x="2" y="2"/>
                    </a:cubicBezTo>
                    <a:cubicBezTo>
                      <a:pt x="3" y="3"/>
                      <a:pt x="3" y="2"/>
                      <a:pt x="3" y="2"/>
                    </a:cubicBezTo>
                    <a:cubicBezTo>
                      <a:pt x="3" y="2"/>
                      <a:pt x="3" y="2"/>
                      <a:pt x="3" y="2"/>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6" name="Freeform 541">
                <a:extLst>
                  <a:ext uri="{FF2B5EF4-FFF2-40B4-BE49-F238E27FC236}">
                    <a16:creationId xmlns:a16="http://schemas.microsoft.com/office/drawing/2014/main" id="{D513D057-E1C4-4287-BB93-EE6C4C034005}"/>
                  </a:ext>
                </a:extLst>
              </p:cNvPr>
              <p:cNvSpPr>
                <a:spLocks/>
              </p:cNvSpPr>
              <p:nvPr/>
            </p:nvSpPr>
            <p:spPr bwMode="auto">
              <a:xfrm>
                <a:off x="3961562" y="2506729"/>
                <a:ext cx="12623" cy="9467"/>
              </a:xfrm>
              <a:custGeom>
                <a:avLst/>
                <a:gdLst>
                  <a:gd name="T0" fmla="*/ 8 w 8"/>
                  <a:gd name="T1" fmla="*/ 2 h 6"/>
                  <a:gd name="T2" fmla="*/ 6 w 8"/>
                  <a:gd name="T3" fmla="*/ 6 h 6"/>
                  <a:gd name="T4" fmla="*/ 6 w 8"/>
                  <a:gd name="T5" fmla="*/ 6 h 6"/>
                  <a:gd name="T6" fmla="*/ 6 w 8"/>
                  <a:gd name="T7" fmla="*/ 2 h 6"/>
                  <a:gd name="T8" fmla="*/ 4 w 8"/>
                  <a:gd name="T9" fmla="*/ 2 h 6"/>
                  <a:gd name="T10" fmla="*/ 4 w 8"/>
                  <a:gd name="T11" fmla="*/ 4 h 6"/>
                  <a:gd name="T12" fmla="*/ 2 w 8"/>
                  <a:gd name="T13" fmla="*/ 4 h 6"/>
                  <a:gd name="T14" fmla="*/ 4 w 8"/>
                  <a:gd name="T15" fmla="*/ 2 h 6"/>
                  <a:gd name="T16" fmla="*/ 2 w 8"/>
                  <a:gd name="T17" fmla="*/ 2 h 6"/>
                  <a:gd name="T18" fmla="*/ 0 w 8"/>
                  <a:gd name="T19" fmla="*/ 4 h 6"/>
                  <a:gd name="T20" fmla="*/ 0 w 8"/>
                  <a:gd name="T21" fmla="*/ 4 h 6"/>
                  <a:gd name="T22" fmla="*/ 0 w 8"/>
                  <a:gd name="T23" fmla="*/ 0 h 6"/>
                  <a:gd name="T24" fmla="*/ 8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2"/>
                    </a:moveTo>
                    <a:lnTo>
                      <a:pt x="6" y="6"/>
                    </a:lnTo>
                    <a:lnTo>
                      <a:pt x="6" y="6"/>
                    </a:lnTo>
                    <a:lnTo>
                      <a:pt x="6" y="2"/>
                    </a:lnTo>
                    <a:lnTo>
                      <a:pt x="4" y="2"/>
                    </a:lnTo>
                    <a:lnTo>
                      <a:pt x="4" y="4"/>
                    </a:lnTo>
                    <a:lnTo>
                      <a:pt x="2" y="4"/>
                    </a:lnTo>
                    <a:lnTo>
                      <a:pt x="4" y="2"/>
                    </a:lnTo>
                    <a:lnTo>
                      <a:pt x="2" y="2"/>
                    </a:lnTo>
                    <a:lnTo>
                      <a:pt x="0" y="4"/>
                    </a:lnTo>
                    <a:lnTo>
                      <a:pt x="0" y="4"/>
                    </a:lnTo>
                    <a:lnTo>
                      <a:pt x="0"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7" name="Freeform 542">
                <a:extLst>
                  <a:ext uri="{FF2B5EF4-FFF2-40B4-BE49-F238E27FC236}">
                    <a16:creationId xmlns:a16="http://schemas.microsoft.com/office/drawing/2014/main" id="{B8918E52-896B-4104-A0FF-5D61EDE6D7EF}"/>
                  </a:ext>
                </a:extLst>
              </p:cNvPr>
              <p:cNvSpPr>
                <a:spLocks/>
              </p:cNvSpPr>
              <p:nvPr/>
            </p:nvSpPr>
            <p:spPr bwMode="auto">
              <a:xfrm>
                <a:off x="3958406" y="2513040"/>
                <a:ext cx="12623" cy="12623"/>
              </a:xfrm>
              <a:custGeom>
                <a:avLst/>
                <a:gdLst>
                  <a:gd name="T0" fmla="*/ 8 w 8"/>
                  <a:gd name="T1" fmla="*/ 2 h 8"/>
                  <a:gd name="T2" fmla="*/ 8 w 8"/>
                  <a:gd name="T3" fmla="*/ 4 h 8"/>
                  <a:gd name="T4" fmla="*/ 2 w 8"/>
                  <a:gd name="T5" fmla="*/ 4 h 8"/>
                  <a:gd name="T6" fmla="*/ 2 w 8"/>
                  <a:gd name="T7" fmla="*/ 4 h 8"/>
                  <a:gd name="T8" fmla="*/ 6 w 8"/>
                  <a:gd name="T9" fmla="*/ 6 h 8"/>
                  <a:gd name="T10" fmla="*/ 6 w 8"/>
                  <a:gd name="T11" fmla="*/ 8 h 8"/>
                  <a:gd name="T12" fmla="*/ 0 w 8"/>
                  <a:gd name="T13" fmla="*/ 6 h 8"/>
                  <a:gd name="T14" fmla="*/ 0 w 8"/>
                  <a:gd name="T15" fmla="*/ 4 h 8"/>
                  <a:gd name="T16" fmla="*/ 6 w 8"/>
                  <a:gd name="T17" fmla="*/ 4 h 8"/>
                  <a:gd name="T18" fmla="*/ 6 w 8"/>
                  <a:gd name="T19" fmla="*/ 2 h 8"/>
                  <a:gd name="T20" fmla="*/ 2 w 8"/>
                  <a:gd name="T21" fmla="*/ 2 h 8"/>
                  <a:gd name="T22" fmla="*/ 2 w 8"/>
                  <a:gd name="T23" fmla="*/ 0 h 8"/>
                  <a:gd name="T24" fmla="*/ 8 w 8"/>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8" y="2"/>
                    </a:moveTo>
                    <a:lnTo>
                      <a:pt x="8" y="4"/>
                    </a:lnTo>
                    <a:lnTo>
                      <a:pt x="2" y="4"/>
                    </a:lnTo>
                    <a:lnTo>
                      <a:pt x="2" y="4"/>
                    </a:lnTo>
                    <a:lnTo>
                      <a:pt x="6" y="6"/>
                    </a:lnTo>
                    <a:lnTo>
                      <a:pt x="6" y="8"/>
                    </a:lnTo>
                    <a:lnTo>
                      <a:pt x="0" y="6"/>
                    </a:lnTo>
                    <a:lnTo>
                      <a:pt x="0" y="4"/>
                    </a:lnTo>
                    <a:lnTo>
                      <a:pt x="6" y="4"/>
                    </a:lnTo>
                    <a:lnTo>
                      <a:pt x="6" y="2"/>
                    </a:lnTo>
                    <a:lnTo>
                      <a:pt x="2" y="2"/>
                    </a:lnTo>
                    <a:lnTo>
                      <a:pt x="2" y="0"/>
                    </a:lnTo>
                    <a:lnTo>
                      <a:pt x="8"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Freeform 543">
                <a:extLst>
                  <a:ext uri="{FF2B5EF4-FFF2-40B4-BE49-F238E27FC236}">
                    <a16:creationId xmlns:a16="http://schemas.microsoft.com/office/drawing/2014/main" id="{04C4F92F-20B7-4517-9878-67FDC92A72A7}"/>
                  </a:ext>
                </a:extLst>
              </p:cNvPr>
              <p:cNvSpPr>
                <a:spLocks/>
              </p:cNvSpPr>
              <p:nvPr/>
            </p:nvSpPr>
            <p:spPr bwMode="auto">
              <a:xfrm>
                <a:off x="3958406" y="2525663"/>
                <a:ext cx="9467" cy="6311"/>
              </a:xfrm>
              <a:custGeom>
                <a:avLst/>
                <a:gdLst>
                  <a:gd name="T0" fmla="*/ 0 w 3"/>
                  <a:gd name="T1" fmla="*/ 2 h 2"/>
                  <a:gd name="T2" fmla="*/ 0 w 3"/>
                  <a:gd name="T3" fmla="*/ 1 h 2"/>
                  <a:gd name="T4" fmla="*/ 2 w 3"/>
                  <a:gd name="T5" fmla="*/ 0 h 2"/>
                  <a:gd name="T6" fmla="*/ 3 w 3"/>
                  <a:gd name="T7" fmla="*/ 1 h 2"/>
                  <a:gd name="T8" fmla="*/ 2 w 3"/>
                  <a:gd name="T9" fmla="*/ 2 h 2"/>
                  <a:gd name="T10" fmla="*/ 2 w 3"/>
                  <a:gd name="T11" fmla="*/ 2 h 2"/>
                  <a:gd name="T12" fmla="*/ 3 w 3"/>
                  <a:gd name="T13" fmla="*/ 1 h 2"/>
                  <a:gd name="T14" fmla="*/ 1 w 3"/>
                  <a:gd name="T15" fmla="*/ 0 h 2"/>
                  <a:gd name="T16" fmla="*/ 0 w 3"/>
                  <a:gd name="T17" fmla="*/ 1 h 2"/>
                  <a:gd name="T18" fmla="*/ 0 w 3"/>
                  <a:gd name="T19" fmla="*/ 1 h 2"/>
                  <a:gd name="T20" fmla="*/ 1 w 3"/>
                  <a:gd name="T21" fmla="*/ 2 h 2"/>
                  <a:gd name="T22" fmla="*/ 1 w 3"/>
                  <a:gd name="T23" fmla="*/ 1 h 2"/>
                  <a:gd name="T24" fmla="*/ 2 w 3"/>
                  <a:gd name="T25" fmla="*/ 1 h 2"/>
                  <a:gd name="T26" fmla="*/ 1 w 3"/>
                  <a:gd name="T27" fmla="*/ 2 h 2"/>
                  <a:gd name="T28" fmla="*/ 0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2"/>
                    </a:moveTo>
                    <a:cubicBezTo>
                      <a:pt x="0" y="2"/>
                      <a:pt x="0" y="1"/>
                      <a:pt x="0" y="1"/>
                    </a:cubicBezTo>
                    <a:cubicBezTo>
                      <a:pt x="0" y="0"/>
                      <a:pt x="1" y="0"/>
                      <a:pt x="2" y="0"/>
                    </a:cubicBezTo>
                    <a:cubicBezTo>
                      <a:pt x="2" y="0"/>
                      <a:pt x="3" y="0"/>
                      <a:pt x="3" y="1"/>
                    </a:cubicBezTo>
                    <a:cubicBezTo>
                      <a:pt x="3" y="2"/>
                      <a:pt x="2" y="2"/>
                      <a:pt x="2" y="2"/>
                    </a:cubicBezTo>
                    <a:cubicBezTo>
                      <a:pt x="2" y="2"/>
                      <a:pt x="2" y="2"/>
                      <a:pt x="2" y="2"/>
                    </a:cubicBezTo>
                    <a:cubicBezTo>
                      <a:pt x="2" y="2"/>
                      <a:pt x="3" y="2"/>
                      <a:pt x="3" y="1"/>
                    </a:cubicBezTo>
                    <a:cubicBezTo>
                      <a:pt x="3" y="1"/>
                      <a:pt x="2" y="0"/>
                      <a:pt x="1" y="0"/>
                    </a:cubicBezTo>
                    <a:cubicBezTo>
                      <a:pt x="1" y="0"/>
                      <a:pt x="0" y="0"/>
                      <a:pt x="0" y="1"/>
                    </a:cubicBezTo>
                    <a:cubicBezTo>
                      <a:pt x="0" y="1"/>
                      <a:pt x="0" y="1"/>
                      <a:pt x="0" y="1"/>
                    </a:cubicBezTo>
                    <a:cubicBezTo>
                      <a:pt x="1" y="2"/>
                      <a:pt x="1" y="2"/>
                      <a:pt x="1" y="2"/>
                    </a:cubicBezTo>
                    <a:cubicBezTo>
                      <a:pt x="1" y="1"/>
                      <a:pt x="1" y="1"/>
                      <a:pt x="1" y="1"/>
                    </a:cubicBezTo>
                    <a:cubicBezTo>
                      <a:pt x="2" y="1"/>
                      <a:pt x="2" y="1"/>
                      <a:pt x="2" y="1"/>
                    </a:cubicBezTo>
                    <a:cubicBezTo>
                      <a:pt x="1" y="2"/>
                      <a:pt x="1" y="2"/>
                      <a:pt x="1" y="2"/>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9" name="Freeform 544">
                <a:extLst>
                  <a:ext uri="{FF2B5EF4-FFF2-40B4-BE49-F238E27FC236}">
                    <a16:creationId xmlns:a16="http://schemas.microsoft.com/office/drawing/2014/main" id="{646CA60E-BCE1-4EDD-9D79-CB1BA9342946}"/>
                  </a:ext>
                </a:extLst>
              </p:cNvPr>
              <p:cNvSpPr>
                <a:spLocks/>
              </p:cNvSpPr>
              <p:nvPr/>
            </p:nvSpPr>
            <p:spPr bwMode="auto">
              <a:xfrm>
                <a:off x="3955250" y="2535130"/>
                <a:ext cx="12623" cy="4734"/>
              </a:xfrm>
              <a:custGeom>
                <a:avLst/>
                <a:gdLst>
                  <a:gd name="T0" fmla="*/ 6 w 8"/>
                  <a:gd name="T1" fmla="*/ 0 h 3"/>
                  <a:gd name="T2" fmla="*/ 6 w 8"/>
                  <a:gd name="T3" fmla="*/ 0 h 3"/>
                  <a:gd name="T4" fmla="*/ 8 w 8"/>
                  <a:gd name="T5" fmla="*/ 0 h 3"/>
                  <a:gd name="T6" fmla="*/ 8 w 8"/>
                  <a:gd name="T7" fmla="*/ 3 h 3"/>
                  <a:gd name="T8" fmla="*/ 6 w 8"/>
                  <a:gd name="T9" fmla="*/ 3 h 3"/>
                  <a:gd name="T10" fmla="*/ 6 w 8"/>
                  <a:gd name="T11" fmla="*/ 1 h 3"/>
                  <a:gd name="T12" fmla="*/ 0 w 8"/>
                  <a:gd name="T13" fmla="*/ 1 h 3"/>
                  <a:gd name="T14" fmla="*/ 0 w 8"/>
                  <a:gd name="T15" fmla="*/ 0 h 3"/>
                  <a:gd name="T16" fmla="*/ 6 w 8"/>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6" y="0"/>
                    </a:moveTo>
                    <a:lnTo>
                      <a:pt x="6" y="0"/>
                    </a:lnTo>
                    <a:lnTo>
                      <a:pt x="8" y="0"/>
                    </a:lnTo>
                    <a:lnTo>
                      <a:pt x="8" y="3"/>
                    </a:lnTo>
                    <a:lnTo>
                      <a:pt x="6" y="3"/>
                    </a:lnTo>
                    <a:lnTo>
                      <a:pt x="6" y="1"/>
                    </a:lnTo>
                    <a:lnTo>
                      <a:pt x="0" y="1"/>
                    </a:lnTo>
                    <a:lnTo>
                      <a:pt x="0" y="0"/>
                    </a:lnTo>
                    <a:lnTo>
                      <a:pt x="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545">
                <a:extLst>
                  <a:ext uri="{FF2B5EF4-FFF2-40B4-BE49-F238E27FC236}">
                    <a16:creationId xmlns:a16="http://schemas.microsoft.com/office/drawing/2014/main" id="{3F3A52E2-C88B-4D4D-964F-9750DC16C0E0}"/>
                  </a:ext>
                </a:extLst>
              </p:cNvPr>
              <p:cNvSpPr>
                <a:spLocks/>
              </p:cNvSpPr>
              <p:nvPr/>
            </p:nvSpPr>
            <p:spPr bwMode="auto">
              <a:xfrm>
                <a:off x="3955250" y="2539864"/>
                <a:ext cx="12623" cy="9467"/>
              </a:xfrm>
              <a:custGeom>
                <a:avLst/>
                <a:gdLst>
                  <a:gd name="T0" fmla="*/ 8 w 8"/>
                  <a:gd name="T1" fmla="*/ 0 h 6"/>
                  <a:gd name="T2" fmla="*/ 8 w 8"/>
                  <a:gd name="T3" fmla="*/ 2 h 6"/>
                  <a:gd name="T4" fmla="*/ 4 w 8"/>
                  <a:gd name="T5" fmla="*/ 2 h 6"/>
                  <a:gd name="T6" fmla="*/ 4 w 8"/>
                  <a:gd name="T7" fmla="*/ 4 h 6"/>
                  <a:gd name="T8" fmla="*/ 8 w 8"/>
                  <a:gd name="T9" fmla="*/ 4 h 6"/>
                  <a:gd name="T10" fmla="*/ 8 w 8"/>
                  <a:gd name="T11" fmla="*/ 4 h 6"/>
                  <a:gd name="T12" fmla="*/ 0 w 8"/>
                  <a:gd name="T13" fmla="*/ 6 h 6"/>
                  <a:gd name="T14" fmla="*/ 0 w 8"/>
                  <a:gd name="T15" fmla="*/ 4 h 6"/>
                  <a:gd name="T16" fmla="*/ 4 w 8"/>
                  <a:gd name="T17" fmla="*/ 4 h 6"/>
                  <a:gd name="T18" fmla="*/ 4 w 8"/>
                  <a:gd name="T19" fmla="*/ 2 h 6"/>
                  <a:gd name="T20" fmla="*/ 0 w 8"/>
                  <a:gd name="T21" fmla="*/ 2 h 6"/>
                  <a:gd name="T22" fmla="*/ 0 w 8"/>
                  <a:gd name="T23" fmla="*/ 0 h 6"/>
                  <a:gd name="T24" fmla="*/ 8 w 8"/>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8" y="0"/>
                    </a:moveTo>
                    <a:lnTo>
                      <a:pt x="8" y="2"/>
                    </a:lnTo>
                    <a:lnTo>
                      <a:pt x="4" y="2"/>
                    </a:lnTo>
                    <a:lnTo>
                      <a:pt x="4" y="4"/>
                    </a:lnTo>
                    <a:lnTo>
                      <a:pt x="8" y="4"/>
                    </a:lnTo>
                    <a:lnTo>
                      <a:pt x="8" y="4"/>
                    </a:lnTo>
                    <a:lnTo>
                      <a:pt x="0" y="6"/>
                    </a:lnTo>
                    <a:lnTo>
                      <a:pt x="0" y="4"/>
                    </a:lnTo>
                    <a:lnTo>
                      <a:pt x="4" y="4"/>
                    </a:lnTo>
                    <a:lnTo>
                      <a:pt x="4" y="2"/>
                    </a:lnTo>
                    <a:lnTo>
                      <a:pt x="0" y="2"/>
                    </a:lnTo>
                    <a:lnTo>
                      <a:pt x="0" y="0"/>
                    </a:lnTo>
                    <a:lnTo>
                      <a:pt x="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Line 546">
                <a:extLst>
                  <a:ext uri="{FF2B5EF4-FFF2-40B4-BE49-F238E27FC236}">
                    <a16:creationId xmlns:a16="http://schemas.microsoft.com/office/drawing/2014/main" id="{21479EF2-BCCA-4414-BC73-2BF734614DDA}"/>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2" name="Line 547">
                <a:extLst>
                  <a:ext uri="{FF2B5EF4-FFF2-40B4-BE49-F238E27FC236}">
                    <a16:creationId xmlns:a16="http://schemas.microsoft.com/office/drawing/2014/main" id="{72707D72-AE11-47C5-B463-9261944AA760}"/>
                  </a:ext>
                </a:extLst>
              </p:cNvPr>
              <p:cNvSpPr>
                <a:spLocks noChangeShapeType="1"/>
              </p:cNvSpPr>
              <p:nvPr/>
            </p:nvSpPr>
            <p:spPr bwMode="auto">
              <a:xfrm>
                <a:off x="4070432" y="252881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3" name="Freeform 548">
                <a:extLst>
                  <a:ext uri="{FF2B5EF4-FFF2-40B4-BE49-F238E27FC236}">
                    <a16:creationId xmlns:a16="http://schemas.microsoft.com/office/drawing/2014/main" id="{843A005A-50CC-424E-B0C3-A02B8CCEDFDC}"/>
                  </a:ext>
                </a:extLst>
              </p:cNvPr>
              <p:cNvSpPr>
                <a:spLocks/>
              </p:cNvSpPr>
              <p:nvPr/>
            </p:nvSpPr>
            <p:spPr bwMode="auto">
              <a:xfrm>
                <a:off x="4176149" y="2535130"/>
                <a:ext cx="3156" cy="1578"/>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0" y="0"/>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4" name="Line 549">
                <a:extLst>
                  <a:ext uri="{FF2B5EF4-FFF2-40B4-BE49-F238E27FC236}">
                    <a16:creationId xmlns:a16="http://schemas.microsoft.com/office/drawing/2014/main" id="{0724AF0C-34E3-4900-9280-8761D63D57FA}"/>
                  </a:ext>
                </a:extLst>
              </p:cNvPr>
              <p:cNvSpPr>
                <a:spLocks noChangeShapeType="1"/>
              </p:cNvSpPr>
              <p:nvPr/>
            </p:nvSpPr>
            <p:spPr bwMode="auto">
              <a:xfrm>
                <a:off x="4176149" y="2535130"/>
                <a:ext cx="6311" cy="1578"/>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5" name="Freeform 550">
                <a:extLst>
                  <a:ext uri="{FF2B5EF4-FFF2-40B4-BE49-F238E27FC236}">
                    <a16:creationId xmlns:a16="http://schemas.microsoft.com/office/drawing/2014/main" id="{A034CCEF-D172-4B46-B590-DFC0B6E6EB86}"/>
                  </a:ext>
                </a:extLst>
              </p:cNvPr>
              <p:cNvSpPr>
                <a:spLocks/>
              </p:cNvSpPr>
              <p:nvPr/>
            </p:nvSpPr>
            <p:spPr bwMode="auto">
              <a:xfrm>
                <a:off x="4179304" y="2535130"/>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6" name="Line 551">
                <a:extLst>
                  <a:ext uri="{FF2B5EF4-FFF2-40B4-BE49-F238E27FC236}">
                    <a16:creationId xmlns:a16="http://schemas.microsoft.com/office/drawing/2014/main" id="{474890CD-6D71-4CCD-94BE-F09C544529A7}"/>
                  </a:ext>
                </a:extLst>
              </p:cNvPr>
              <p:cNvSpPr>
                <a:spLocks noChangeShapeType="1"/>
              </p:cNvSpPr>
              <p:nvPr/>
            </p:nvSpPr>
            <p:spPr bwMode="auto">
              <a:xfrm>
                <a:off x="4179304" y="2528819"/>
                <a:ext cx="6311"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7" name="Freeform 552">
                <a:extLst>
                  <a:ext uri="{FF2B5EF4-FFF2-40B4-BE49-F238E27FC236}">
                    <a16:creationId xmlns:a16="http://schemas.microsoft.com/office/drawing/2014/main" id="{AA38C366-5CE5-4DF3-9BEC-E72F78B1E05F}"/>
                  </a:ext>
                </a:extLst>
              </p:cNvPr>
              <p:cNvSpPr>
                <a:spLocks/>
              </p:cNvSpPr>
              <p:nvPr/>
            </p:nvSpPr>
            <p:spPr bwMode="auto">
              <a:xfrm>
                <a:off x="4179304" y="2531974"/>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1" y="0"/>
                      <a:pt x="1" y="0"/>
                      <a:pt x="1" y="0"/>
                    </a:cubicBezTo>
                    <a:cubicBezTo>
                      <a:pt x="1"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8" name="Freeform 553">
                <a:extLst>
                  <a:ext uri="{FF2B5EF4-FFF2-40B4-BE49-F238E27FC236}">
                    <a16:creationId xmlns:a16="http://schemas.microsoft.com/office/drawing/2014/main" id="{161A0DC9-AAC3-4FEA-9025-A74C486ABCB3}"/>
                  </a:ext>
                </a:extLst>
              </p:cNvPr>
              <p:cNvSpPr>
                <a:spLocks/>
              </p:cNvSpPr>
              <p:nvPr/>
            </p:nvSpPr>
            <p:spPr bwMode="auto">
              <a:xfrm>
                <a:off x="4182460" y="2528819"/>
                <a:ext cx="3156" cy="0"/>
              </a:xfrm>
              <a:custGeom>
                <a:avLst/>
                <a:gdLst>
                  <a:gd name="T0" fmla="*/ 0 w 1"/>
                  <a:gd name="T1" fmla="*/ 0 w 1"/>
                  <a:gd name="T2" fmla="*/ 1 w 1"/>
                </a:gdLst>
                <a:ahLst/>
                <a:cxnLst>
                  <a:cxn ang="0">
                    <a:pos x="T0" y="0"/>
                  </a:cxn>
                  <a:cxn ang="0">
                    <a:pos x="T1" y="0"/>
                  </a:cxn>
                  <a:cxn ang="0">
                    <a:pos x="T2" y="0"/>
                  </a:cxn>
                </a:cxnLst>
                <a:rect l="0" t="0" r="r" b="b"/>
                <a:pathLst>
                  <a:path w="1">
                    <a:moveTo>
                      <a:pt x="0" y="0"/>
                    </a:moveTo>
                    <a:cubicBezTo>
                      <a:pt x="0" y="0"/>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9" name="Freeform 554">
                <a:extLst>
                  <a:ext uri="{FF2B5EF4-FFF2-40B4-BE49-F238E27FC236}">
                    <a16:creationId xmlns:a16="http://schemas.microsoft.com/office/drawing/2014/main" id="{D3BA80CC-B4E4-4850-8ED7-F83E6291DE9D}"/>
                  </a:ext>
                </a:extLst>
              </p:cNvPr>
              <p:cNvSpPr>
                <a:spLocks/>
              </p:cNvSpPr>
              <p:nvPr/>
            </p:nvSpPr>
            <p:spPr bwMode="auto">
              <a:xfrm>
                <a:off x="4109879" y="2634535"/>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0" name="Freeform 555">
                <a:extLst>
                  <a:ext uri="{FF2B5EF4-FFF2-40B4-BE49-F238E27FC236}">
                    <a16:creationId xmlns:a16="http://schemas.microsoft.com/office/drawing/2014/main" id="{B3E19646-7DD9-43CA-BB3D-A0F3A7DF633E}"/>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0"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1" name="Freeform 556">
                <a:extLst>
                  <a:ext uri="{FF2B5EF4-FFF2-40B4-BE49-F238E27FC236}">
                    <a16:creationId xmlns:a16="http://schemas.microsoft.com/office/drawing/2014/main" id="{B9CD1265-AFBE-4D9C-9ECC-A34CDCE39DA0}"/>
                  </a:ext>
                </a:extLst>
              </p:cNvPr>
              <p:cNvSpPr>
                <a:spLocks/>
              </p:cNvSpPr>
              <p:nvPr/>
            </p:nvSpPr>
            <p:spPr bwMode="auto">
              <a:xfrm>
                <a:off x="4113035" y="2631379"/>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557">
                <a:extLst>
                  <a:ext uri="{FF2B5EF4-FFF2-40B4-BE49-F238E27FC236}">
                    <a16:creationId xmlns:a16="http://schemas.microsoft.com/office/drawing/2014/main" id="{7648595F-4ED9-4C16-A85C-5109D666C608}"/>
                  </a:ext>
                </a:extLst>
              </p:cNvPr>
              <p:cNvSpPr>
                <a:spLocks/>
              </p:cNvSpPr>
              <p:nvPr/>
            </p:nvSpPr>
            <p:spPr bwMode="auto">
              <a:xfrm>
                <a:off x="4113035" y="2631379"/>
                <a:ext cx="3156" cy="0"/>
              </a:xfrm>
              <a:custGeom>
                <a:avLst/>
                <a:gdLst>
                  <a:gd name="T0" fmla="*/ 0 w 1"/>
                  <a:gd name="T1" fmla="*/ 1 w 1"/>
                  <a:gd name="T2" fmla="*/ 1 w 1"/>
                </a:gdLst>
                <a:ahLst/>
                <a:cxnLst>
                  <a:cxn ang="0">
                    <a:pos x="T0" y="0"/>
                  </a:cxn>
                  <a:cxn ang="0">
                    <a:pos x="T1" y="0"/>
                  </a:cxn>
                  <a:cxn ang="0">
                    <a:pos x="T2" y="0"/>
                  </a:cxn>
                </a:cxnLst>
                <a:rect l="0" t="0" r="r" b="b"/>
                <a:pathLst>
                  <a:path w="1">
                    <a:moveTo>
                      <a:pt x="0" y="0"/>
                    </a:moveTo>
                    <a:cubicBezTo>
                      <a:pt x="0" y="0"/>
                      <a:pt x="1" y="0"/>
                      <a:pt x="1" y="0"/>
                    </a:cubicBezTo>
                    <a:cubicBezTo>
                      <a:pt x="1"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Freeform 558">
                <a:extLst>
                  <a:ext uri="{FF2B5EF4-FFF2-40B4-BE49-F238E27FC236}">
                    <a16:creationId xmlns:a16="http://schemas.microsoft.com/office/drawing/2014/main" id="{B19DD93E-BAA2-4494-BE6D-EB594FA2F912}"/>
                  </a:ext>
                </a:extLst>
              </p:cNvPr>
              <p:cNvSpPr>
                <a:spLocks/>
              </p:cNvSpPr>
              <p:nvPr/>
            </p:nvSpPr>
            <p:spPr bwMode="auto">
              <a:xfrm>
                <a:off x="4116190" y="2628223"/>
                <a:ext cx="3156" cy="3156"/>
              </a:xfrm>
              <a:custGeom>
                <a:avLst/>
                <a:gdLst>
                  <a:gd name="T0" fmla="*/ 0 w 1"/>
                  <a:gd name="T1" fmla="*/ 0 h 1"/>
                  <a:gd name="T2" fmla="*/ 0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0" y="0"/>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Freeform 559">
                <a:extLst>
                  <a:ext uri="{FF2B5EF4-FFF2-40B4-BE49-F238E27FC236}">
                    <a16:creationId xmlns:a16="http://schemas.microsoft.com/office/drawing/2014/main" id="{1BC41119-999D-4770-B146-E7E888C7EA85}"/>
                  </a:ext>
                </a:extLst>
              </p:cNvPr>
              <p:cNvSpPr>
                <a:spLocks/>
              </p:cNvSpPr>
              <p:nvPr/>
            </p:nvSpPr>
            <p:spPr bwMode="auto">
              <a:xfrm>
                <a:off x="4116190" y="2628223"/>
                <a:ext cx="3156" cy="0"/>
              </a:xfrm>
              <a:custGeom>
                <a:avLst/>
                <a:gdLst>
                  <a:gd name="T0" fmla="*/ 0 w 1"/>
                  <a:gd name="T1" fmla="*/ 1 w 1"/>
                </a:gdLst>
                <a:ahLst/>
                <a:cxnLst>
                  <a:cxn ang="0">
                    <a:pos x="T0" y="0"/>
                  </a:cxn>
                  <a:cxn ang="0">
                    <a:pos x="T1" y="0"/>
                  </a:cxn>
                </a:cxnLst>
                <a:rect l="0" t="0" r="r" b="b"/>
                <a:pathLst>
                  <a:path w="1">
                    <a:moveTo>
                      <a:pt x="0" y="0"/>
                    </a:move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Freeform 560">
                <a:extLst>
                  <a:ext uri="{FF2B5EF4-FFF2-40B4-BE49-F238E27FC236}">
                    <a16:creationId xmlns:a16="http://schemas.microsoft.com/office/drawing/2014/main" id="{4AFA4EB3-37E1-4753-8AA7-1498495F4B8C}"/>
                  </a:ext>
                </a:extLst>
              </p:cNvPr>
              <p:cNvSpPr>
                <a:spLocks/>
              </p:cNvSpPr>
              <p:nvPr/>
            </p:nvSpPr>
            <p:spPr bwMode="auto">
              <a:xfrm>
                <a:off x="4169837" y="2522507"/>
                <a:ext cx="12623" cy="17357"/>
              </a:xfrm>
              <a:custGeom>
                <a:avLst/>
                <a:gdLst>
                  <a:gd name="T0" fmla="*/ 0 w 4"/>
                  <a:gd name="T1" fmla="*/ 1 h 6"/>
                  <a:gd name="T2" fmla="*/ 2 w 4"/>
                  <a:gd name="T3" fmla="*/ 1 h 6"/>
                  <a:gd name="T4" fmla="*/ 4 w 4"/>
                  <a:gd name="T5" fmla="*/ 2 h 6"/>
                  <a:gd name="T6" fmla="*/ 1 w 4"/>
                  <a:gd name="T7" fmla="*/ 6 h 6"/>
                  <a:gd name="T8" fmla="*/ 0 w 4"/>
                  <a:gd name="T9" fmla="*/ 2 h 6"/>
                  <a:gd name="T10" fmla="*/ 0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0" y="1"/>
                    </a:moveTo>
                    <a:cubicBezTo>
                      <a:pt x="0" y="1"/>
                      <a:pt x="2" y="0"/>
                      <a:pt x="2" y="1"/>
                    </a:cubicBezTo>
                    <a:cubicBezTo>
                      <a:pt x="3" y="2"/>
                      <a:pt x="4" y="2"/>
                      <a:pt x="4" y="2"/>
                    </a:cubicBezTo>
                    <a:cubicBezTo>
                      <a:pt x="1" y="6"/>
                      <a:pt x="1" y="6"/>
                      <a:pt x="1" y="6"/>
                    </a:cubicBezTo>
                    <a:cubicBezTo>
                      <a:pt x="0" y="2"/>
                      <a:pt x="0" y="2"/>
                      <a:pt x="0" y="2"/>
                    </a:cubicBezTo>
                    <a:lnTo>
                      <a:pt x="0"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Freeform 561">
                <a:extLst>
                  <a:ext uri="{FF2B5EF4-FFF2-40B4-BE49-F238E27FC236}">
                    <a16:creationId xmlns:a16="http://schemas.microsoft.com/office/drawing/2014/main" id="{397293C2-7E83-4F44-8F68-E09AA4D45E21}"/>
                  </a:ext>
                </a:extLst>
              </p:cNvPr>
              <p:cNvSpPr>
                <a:spLocks/>
              </p:cNvSpPr>
              <p:nvPr/>
            </p:nvSpPr>
            <p:spPr bwMode="auto">
              <a:xfrm>
                <a:off x="4157214" y="2528819"/>
                <a:ext cx="28401" cy="33135"/>
              </a:xfrm>
              <a:custGeom>
                <a:avLst/>
                <a:gdLst>
                  <a:gd name="T0" fmla="*/ 8 w 9"/>
                  <a:gd name="T1" fmla="*/ 8 h 11"/>
                  <a:gd name="T2" fmla="*/ 4 w 9"/>
                  <a:gd name="T3" fmla="*/ 0 h 11"/>
                  <a:gd name="T4" fmla="*/ 0 w 9"/>
                  <a:gd name="T5" fmla="*/ 5 h 11"/>
                  <a:gd name="T6" fmla="*/ 4 w 9"/>
                  <a:gd name="T7" fmla="*/ 11 h 11"/>
                  <a:gd name="T8" fmla="*/ 8 w 9"/>
                  <a:gd name="T9" fmla="*/ 8 h 11"/>
                </a:gdLst>
                <a:ahLst/>
                <a:cxnLst>
                  <a:cxn ang="0">
                    <a:pos x="T0" y="T1"/>
                  </a:cxn>
                  <a:cxn ang="0">
                    <a:pos x="T2" y="T3"/>
                  </a:cxn>
                  <a:cxn ang="0">
                    <a:pos x="T4" y="T5"/>
                  </a:cxn>
                  <a:cxn ang="0">
                    <a:pos x="T6" y="T7"/>
                  </a:cxn>
                  <a:cxn ang="0">
                    <a:pos x="T8" y="T9"/>
                  </a:cxn>
                </a:cxnLst>
                <a:rect l="0" t="0" r="r" b="b"/>
                <a:pathLst>
                  <a:path w="9" h="11">
                    <a:moveTo>
                      <a:pt x="8" y="8"/>
                    </a:moveTo>
                    <a:cubicBezTo>
                      <a:pt x="9" y="7"/>
                      <a:pt x="3" y="1"/>
                      <a:pt x="4" y="0"/>
                    </a:cubicBezTo>
                    <a:cubicBezTo>
                      <a:pt x="0" y="5"/>
                      <a:pt x="0" y="5"/>
                      <a:pt x="0" y="5"/>
                    </a:cubicBezTo>
                    <a:cubicBezTo>
                      <a:pt x="0" y="5"/>
                      <a:pt x="3" y="10"/>
                      <a:pt x="4" y="11"/>
                    </a:cubicBezTo>
                    <a:lnTo>
                      <a:pt x="8" y="8"/>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Freeform 562">
                <a:extLst>
                  <a:ext uri="{FF2B5EF4-FFF2-40B4-BE49-F238E27FC236}">
                    <a16:creationId xmlns:a16="http://schemas.microsoft.com/office/drawing/2014/main" id="{0D730C45-B27C-4B7E-8A66-2C5D275BF0C3}"/>
                  </a:ext>
                </a:extLst>
              </p:cNvPr>
              <p:cNvSpPr>
                <a:spLocks/>
              </p:cNvSpPr>
              <p:nvPr/>
            </p:nvSpPr>
            <p:spPr bwMode="auto">
              <a:xfrm>
                <a:off x="4103568" y="2625068"/>
                <a:ext cx="15778" cy="12623"/>
              </a:xfrm>
              <a:custGeom>
                <a:avLst/>
                <a:gdLst>
                  <a:gd name="T0" fmla="*/ 0 w 5"/>
                  <a:gd name="T1" fmla="*/ 0 h 4"/>
                  <a:gd name="T2" fmla="*/ 0 w 5"/>
                  <a:gd name="T3" fmla="*/ 3 h 4"/>
                  <a:gd name="T4" fmla="*/ 2 w 5"/>
                  <a:gd name="T5" fmla="*/ 4 h 4"/>
                  <a:gd name="T6" fmla="*/ 5 w 5"/>
                  <a:gd name="T7" fmla="*/ 0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0" y="1"/>
                      <a:pt x="0" y="2"/>
                      <a:pt x="0" y="3"/>
                    </a:cubicBezTo>
                    <a:cubicBezTo>
                      <a:pt x="1" y="3"/>
                      <a:pt x="2" y="4"/>
                      <a:pt x="2" y="4"/>
                    </a:cubicBezTo>
                    <a:cubicBezTo>
                      <a:pt x="5" y="0"/>
                      <a:pt x="5" y="0"/>
                      <a:pt x="5" y="0"/>
                    </a:cubicBezTo>
                    <a:cubicBezTo>
                      <a:pt x="0" y="0"/>
                      <a:pt x="0" y="0"/>
                      <a:pt x="0" y="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Freeform 563">
                <a:extLst>
                  <a:ext uri="{FF2B5EF4-FFF2-40B4-BE49-F238E27FC236}">
                    <a16:creationId xmlns:a16="http://schemas.microsoft.com/office/drawing/2014/main" id="{3FBB6208-080D-48BC-AB02-AB1F0A38D1E5}"/>
                  </a:ext>
                </a:extLst>
              </p:cNvPr>
              <p:cNvSpPr>
                <a:spLocks/>
              </p:cNvSpPr>
              <p:nvPr/>
            </p:nvSpPr>
            <p:spPr bwMode="auto">
              <a:xfrm>
                <a:off x="4103568" y="2606134"/>
                <a:ext cx="31557" cy="25246"/>
              </a:xfrm>
              <a:custGeom>
                <a:avLst/>
                <a:gdLst>
                  <a:gd name="T0" fmla="*/ 9 w 10"/>
                  <a:gd name="T1" fmla="*/ 7 h 8"/>
                  <a:gd name="T2" fmla="*/ 0 w 10"/>
                  <a:gd name="T3" fmla="*/ 6 h 8"/>
                  <a:gd name="T4" fmla="*/ 4 w 10"/>
                  <a:gd name="T5" fmla="*/ 0 h 8"/>
                  <a:gd name="T6" fmla="*/ 10 w 10"/>
                  <a:gd name="T7" fmla="*/ 2 h 8"/>
                  <a:gd name="T8" fmla="*/ 9 w 10"/>
                  <a:gd name="T9" fmla="*/ 7 h 8"/>
                </a:gdLst>
                <a:ahLst/>
                <a:cxnLst>
                  <a:cxn ang="0">
                    <a:pos x="T0" y="T1"/>
                  </a:cxn>
                  <a:cxn ang="0">
                    <a:pos x="T2" y="T3"/>
                  </a:cxn>
                  <a:cxn ang="0">
                    <a:pos x="T4" y="T5"/>
                  </a:cxn>
                  <a:cxn ang="0">
                    <a:pos x="T6" y="T7"/>
                  </a:cxn>
                  <a:cxn ang="0">
                    <a:pos x="T8" y="T9"/>
                  </a:cxn>
                </a:cxnLst>
                <a:rect l="0" t="0" r="r" b="b"/>
                <a:pathLst>
                  <a:path w="10" h="8">
                    <a:moveTo>
                      <a:pt x="9" y="7"/>
                    </a:moveTo>
                    <a:cubicBezTo>
                      <a:pt x="9" y="8"/>
                      <a:pt x="1" y="5"/>
                      <a:pt x="0" y="6"/>
                    </a:cubicBezTo>
                    <a:cubicBezTo>
                      <a:pt x="4" y="0"/>
                      <a:pt x="4" y="0"/>
                      <a:pt x="4" y="0"/>
                    </a:cubicBezTo>
                    <a:cubicBezTo>
                      <a:pt x="4" y="0"/>
                      <a:pt x="9" y="2"/>
                      <a:pt x="10" y="2"/>
                    </a:cubicBezTo>
                    <a:lnTo>
                      <a:pt x="9" y="7"/>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Freeform 564">
                <a:extLst>
                  <a:ext uri="{FF2B5EF4-FFF2-40B4-BE49-F238E27FC236}">
                    <a16:creationId xmlns:a16="http://schemas.microsoft.com/office/drawing/2014/main" id="{DB785677-9A77-4066-A6B8-A75D9C45B3BE}"/>
                  </a:ext>
                </a:extLst>
              </p:cNvPr>
              <p:cNvSpPr>
                <a:spLocks/>
              </p:cNvSpPr>
              <p:nvPr/>
            </p:nvSpPr>
            <p:spPr bwMode="auto">
              <a:xfrm>
                <a:off x="4119346" y="2549331"/>
                <a:ext cx="63114" cy="78892"/>
              </a:xfrm>
              <a:custGeom>
                <a:avLst/>
                <a:gdLst>
                  <a:gd name="T0" fmla="*/ 12 w 20"/>
                  <a:gd name="T1" fmla="*/ 13 h 25"/>
                  <a:gd name="T2" fmla="*/ 12 w 20"/>
                  <a:gd name="T3" fmla="*/ 13 h 25"/>
                  <a:gd name="T4" fmla="*/ 20 w 20"/>
                  <a:gd name="T5" fmla="*/ 1 h 25"/>
                  <a:gd name="T6" fmla="*/ 11 w 20"/>
                  <a:gd name="T7" fmla="*/ 0 h 25"/>
                  <a:gd name="T8" fmla="*/ 10 w 20"/>
                  <a:gd name="T9" fmla="*/ 2 h 25"/>
                  <a:gd name="T10" fmla="*/ 11 w 20"/>
                  <a:gd name="T11" fmla="*/ 2 h 25"/>
                  <a:gd name="T12" fmla="*/ 7 w 20"/>
                  <a:gd name="T13" fmla="*/ 10 h 25"/>
                  <a:gd name="T14" fmla="*/ 2 w 20"/>
                  <a:gd name="T15" fmla="*/ 16 h 25"/>
                  <a:gd name="T16" fmla="*/ 1 w 20"/>
                  <a:gd name="T17" fmla="*/ 15 h 25"/>
                  <a:gd name="T18" fmla="*/ 0 w 20"/>
                  <a:gd name="T19" fmla="*/ 17 h 25"/>
                  <a:gd name="T20" fmla="*/ 4 w 20"/>
                  <a:gd name="T21" fmla="*/ 25 h 25"/>
                  <a:gd name="T22" fmla="*/ 12 w 20"/>
                  <a:gd name="T2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12" y="13"/>
                    </a:moveTo>
                    <a:cubicBezTo>
                      <a:pt x="12" y="13"/>
                      <a:pt x="12" y="13"/>
                      <a:pt x="12" y="13"/>
                    </a:cubicBezTo>
                    <a:cubicBezTo>
                      <a:pt x="20" y="1"/>
                      <a:pt x="20" y="1"/>
                      <a:pt x="20" y="1"/>
                    </a:cubicBezTo>
                    <a:cubicBezTo>
                      <a:pt x="19" y="2"/>
                      <a:pt x="11" y="0"/>
                      <a:pt x="11" y="0"/>
                    </a:cubicBezTo>
                    <a:cubicBezTo>
                      <a:pt x="10" y="2"/>
                      <a:pt x="10" y="2"/>
                      <a:pt x="10" y="2"/>
                    </a:cubicBezTo>
                    <a:cubicBezTo>
                      <a:pt x="11" y="2"/>
                      <a:pt x="11" y="2"/>
                      <a:pt x="11" y="2"/>
                    </a:cubicBezTo>
                    <a:cubicBezTo>
                      <a:pt x="11" y="2"/>
                      <a:pt x="9" y="6"/>
                      <a:pt x="7" y="10"/>
                    </a:cubicBezTo>
                    <a:cubicBezTo>
                      <a:pt x="5" y="13"/>
                      <a:pt x="2" y="16"/>
                      <a:pt x="2" y="16"/>
                    </a:cubicBezTo>
                    <a:cubicBezTo>
                      <a:pt x="1" y="15"/>
                      <a:pt x="1" y="15"/>
                      <a:pt x="1" y="15"/>
                    </a:cubicBezTo>
                    <a:cubicBezTo>
                      <a:pt x="0" y="17"/>
                      <a:pt x="0" y="17"/>
                      <a:pt x="0" y="17"/>
                    </a:cubicBezTo>
                    <a:cubicBezTo>
                      <a:pt x="0" y="17"/>
                      <a:pt x="5" y="24"/>
                      <a:pt x="4" y="25"/>
                    </a:cubicBezTo>
                    <a:lnTo>
                      <a:pt x="12" y="1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Freeform 565">
                <a:extLst>
                  <a:ext uri="{FF2B5EF4-FFF2-40B4-BE49-F238E27FC236}">
                    <a16:creationId xmlns:a16="http://schemas.microsoft.com/office/drawing/2014/main" id="{FD0E5099-CDC7-4364-B6A1-1FC2EF81F465}"/>
                  </a:ext>
                </a:extLst>
              </p:cNvPr>
              <p:cNvSpPr>
                <a:spLocks/>
              </p:cNvSpPr>
              <p:nvPr/>
            </p:nvSpPr>
            <p:spPr bwMode="auto">
              <a:xfrm>
                <a:off x="4109879" y="2536708"/>
                <a:ext cx="72581" cy="88359"/>
              </a:xfrm>
              <a:custGeom>
                <a:avLst/>
                <a:gdLst>
                  <a:gd name="T0" fmla="*/ 20 w 23"/>
                  <a:gd name="T1" fmla="*/ 20 h 28"/>
                  <a:gd name="T2" fmla="*/ 18 w 23"/>
                  <a:gd name="T3" fmla="*/ 0 h 28"/>
                  <a:gd name="T4" fmla="*/ 11 w 23"/>
                  <a:gd name="T5" fmla="*/ 14 h 28"/>
                  <a:gd name="T6" fmla="*/ 0 w 23"/>
                  <a:gd name="T7" fmla="*/ 26 h 28"/>
                  <a:gd name="T8" fmla="*/ 20 w 23"/>
                  <a:gd name="T9" fmla="*/ 20 h 28"/>
                </a:gdLst>
                <a:ahLst/>
                <a:cxnLst>
                  <a:cxn ang="0">
                    <a:pos x="T0" y="T1"/>
                  </a:cxn>
                  <a:cxn ang="0">
                    <a:pos x="T2" y="T3"/>
                  </a:cxn>
                  <a:cxn ang="0">
                    <a:pos x="T4" y="T5"/>
                  </a:cxn>
                  <a:cxn ang="0">
                    <a:pos x="T6" y="T7"/>
                  </a:cxn>
                  <a:cxn ang="0">
                    <a:pos x="T8" y="T9"/>
                  </a:cxn>
                </a:cxnLst>
                <a:rect l="0" t="0" r="r" b="b"/>
                <a:pathLst>
                  <a:path w="23" h="28">
                    <a:moveTo>
                      <a:pt x="20" y="20"/>
                    </a:moveTo>
                    <a:cubicBezTo>
                      <a:pt x="23" y="7"/>
                      <a:pt x="18" y="0"/>
                      <a:pt x="18" y="0"/>
                    </a:cubicBezTo>
                    <a:cubicBezTo>
                      <a:pt x="18" y="0"/>
                      <a:pt x="16" y="6"/>
                      <a:pt x="11" y="14"/>
                    </a:cubicBezTo>
                    <a:cubicBezTo>
                      <a:pt x="5" y="22"/>
                      <a:pt x="0" y="26"/>
                      <a:pt x="0" y="26"/>
                    </a:cubicBezTo>
                    <a:cubicBezTo>
                      <a:pt x="0" y="26"/>
                      <a:pt x="10" y="28"/>
                      <a:pt x="20" y="2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Freeform 566">
                <a:extLst>
                  <a:ext uri="{FF2B5EF4-FFF2-40B4-BE49-F238E27FC236}">
                    <a16:creationId xmlns:a16="http://schemas.microsoft.com/office/drawing/2014/main" id="{636DD02B-75B1-4ABE-B68C-5F31500F763F}"/>
                  </a:ext>
                </a:extLst>
              </p:cNvPr>
              <p:cNvSpPr>
                <a:spLocks/>
              </p:cNvSpPr>
              <p:nvPr/>
            </p:nvSpPr>
            <p:spPr bwMode="auto">
              <a:xfrm>
                <a:off x="4154059" y="2546175"/>
                <a:ext cx="18934" cy="41024"/>
              </a:xfrm>
              <a:custGeom>
                <a:avLst/>
                <a:gdLst>
                  <a:gd name="T0" fmla="*/ 5 w 6"/>
                  <a:gd name="T1" fmla="*/ 13 h 13"/>
                  <a:gd name="T2" fmla="*/ 4 w 6"/>
                  <a:gd name="T3" fmla="*/ 0 h 13"/>
                  <a:gd name="T4" fmla="*/ 0 w 6"/>
                  <a:gd name="T5" fmla="*/ 9 h 13"/>
                  <a:gd name="T6" fmla="*/ 5 w 6"/>
                  <a:gd name="T7" fmla="*/ 13 h 13"/>
                </a:gdLst>
                <a:ahLst/>
                <a:cxnLst>
                  <a:cxn ang="0">
                    <a:pos x="T0" y="T1"/>
                  </a:cxn>
                  <a:cxn ang="0">
                    <a:pos x="T2" y="T3"/>
                  </a:cxn>
                  <a:cxn ang="0">
                    <a:pos x="T4" y="T5"/>
                  </a:cxn>
                  <a:cxn ang="0">
                    <a:pos x="T6" y="T7"/>
                  </a:cxn>
                </a:cxnLst>
                <a:rect l="0" t="0" r="r" b="b"/>
                <a:pathLst>
                  <a:path w="6" h="13">
                    <a:moveTo>
                      <a:pt x="5" y="13"/>
                    </a:moveTo>
                    <a:cubicBezTo>
                      <a:pt x="6" y="4"/>
                      <a:pt x="4" y="0"/>
                      <a:pt x="4" y="0"/>
                    </a:cubicBezTo>
                    <a:cubicBezTo>
                      <a:pt x="4" y="0"/>
                      <a:pt x="3" y="5"/>
                      <a:pt x="0" y="9"/>
                    </a:cubicBezTo>
                    <a:lnTo>
                      <a:pt x="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Freeform 567">
                <a:extLst>
                  <a:ext uri="{FF2B5EF4-FFF2-40B4-BE49-F238E27FC236}">
                    <a16:creationId xmlns:a16="http://schemas.microsoft.com/office/drawing/2014/main" id="{8526CBA7-096E-49FB-964F-811524C44585}"/>
                  </a:ext>
                </a:extLst>
              </p:cNvPr>
              <p:cNvSpPr>
                <a:spLocks/>
              </p:cNvSpPr>
              <p:nvPr/>
            </p:nvSpPr>
            <p:spPr bwMode="auto">
              <a:xfrm>
                <a:off x="4119346" y="2593511"/>
                <a:ext cx="41024" cy="22090"/>
              </a:xfrm>
              <a:custGeom>
                <a:avLst/>
                <a:gdLst>
                  <a:gd name="T0" fmla="*/ 13 w 13"/>
                  <a:gd name="T1" fmla="*/ 3 h 7"/>
                  <a:gd name="T2" fmla="*/ 0 w 13"/>
                  <a:gd name="T3" fmla="*/ 7 h 7"/>
                  <a:gd name="T4" fmla="*/ 7 w 13"/>
                  <a:gd name="T5" fmla="*/ 0 h 7"/>
                  <a:gd name="T6" fmla="*/ 13 w 13"/>
                  <a:gd name="T7" fmla="*/ 3 h 7"/>
                </a:gdLst>
                <a:ahLst/>
                <a:cxnLst>
                  <a:cxn ang="0">
                    <a:pos x="T0" y="T1"/>
                  </a:cxn>
                  <a:cxn ang="0">
                    <a:pos x="T2" y="T3"/>
                  </a:cxn>
                  <a:cxn ang="0">
                    <a:pos x="T4" y="T5"/>
                  </a:cxn>
                  <a:cxn ang="0">
                    <a:pos x="T6" y="T7"/>
                  </a:cxn>
                </a:cxnLst>
                <a:rect l="0" t="0" r="r" b="b"/>
                <a:pathLst>
                  <a:path w="13" h="7">
                    <a:moveTo>
                      <a:pt x="13" y="3"/>
                    </a:moveTo>
                    <a:cubicBezTo>
                      <a:pt x="5" y="7"/>
                      <a:pt x="0" y="7"/>
                      <a:pt x="0" y="7"/>
                    </a:cubicBezTo>
                    <a:cubicBezTo>
                      <a:pt x="0" y="7"/>
                      <a:pt x="5" y="4"/>
                      <a:pt x="7" y="0"/>
                    </a:cubicBezTo>
                    <a:lnTo>
                      <a:pt x="1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Freeform 568">
                <a:extLst>
                  <a:ext uri="{FF2B5EF4-FFF2-40B4-BE49-F238E27FC236}">
                    <a16:creationId xmlns:a16="http://schemas.microsoft.com/office/drawing/2014/main" id="{B586551E-909B-4AFD-84D2-997200F9EE2C}"/>
                  </a:ext>
                </a:extLst>
              </p:cNvPr>
              <p:cNvSpPr>
                <a:spLocks/>
              </p:cNvSpPr>
              <p:nvPr/>
            </p:nvSpPr>
            <p:spPr bwMode="auto">
              <a:xfrm>
                <a:off x="4150903" y="2584044"/>
                <a:ext cx="18934" cy="15778"/>
              </a:xfrm>
              <a:custGeom>
                <a:avLst/>
                <a:gdLst>
                  <a:gd name="T0" fmla="*/ 6 w 12"/>
                  <a:gd name="T1" fmla="*/ 10 h 10"/>
                  <a:gd name="T2" fmla="*/ 8 w 12"/>
                  <a:gd name="T3" fmla="*/ 6 h 10"/>
                  <a:gd name="T4" fmla="*/ 10 w 12"/>
                  <a:gd name="T5" fmla="*/ 8 h 10"/>
                  <a:gd name="T6" fmla="*/ 12 w 12"/>
                  <a:gd name="T7" fmla="*/ 8 h 10"/>
                  <a:gd name="T8" fmla="*/ 8 w 12"/>
                  <a:gd name="T9" fmla="*/ 6 h 10"/>
                  <a:gd name="T10" fmla="*/ 10 w 12"/>
                  <a:gd name="T11" fmla="*/ 2 h 10"/>
                  <a:gd name="T12" fmla="*/ 8 w 12"/>
                  <a:gd name="T13" fmla="*/ 2 h 10"/>
                  <a:gd name="T14" fmla="*/ 6 w 12"/>
                  <a:gd name="T15" fmla="*/ 4 h 10"/>
                  <a:gd name="T16" fmla="*/ 2 w 12"/>
                  <a:gd name="T17" fmla="*/ 0 h 10"/>
                  <a:gd name="T18" fmla="*/ 0 w 12"/>
                  <a:gd name="T19" fmla="*/ 2 h 10"/>
                  <a:gd name="T20" fmla="*/ 6 w 12"/>
                  <a:gd name="T21" fmla="*/ 6 h 10"/>
                  <a:gd name="T22" fmla="*/ 4 w 12"/>
                  <a:gd name="T23" fmla="*/ 8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6"/>
                    </a:lnTo>
                    <a:lnTo>
                      <a:pt x="10" y="8"/>
                    </a:lnTo>
                    <a:lnTo>
                      <a:pt x="12" y="8"/>
                    </a:lnTo>
                    <a:lnTo>
                      <a:pt x="8" y="6"/>
                    </a:lnTo>
                    <a:lnTo>
                      <a:pt x="10" y="2"/>
                    </a:lnTo>
                    <a:lnTo>
                      <a:pt x="8" y="2"/>
                    </a:lnTo>
                    <a:lnTo>
                      <a:pt x="6" y="4"/>
                    </a:lnTo>
                    <a:lnTo>
                      <a:pt x="2" y="0"/>
                    </a:lnTo>
                    <a:lnTo>
                      <a:pt x="0" y="2"/>
                    </a:lnTo>
                    <a:lnTo>
                      <a:pt x="6" y="6"/>
                    </a:lnTo>
                    <a:lnTo>
                      <a:pt x="4" y="8"/>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Freeform 569">
                <a:extLst>
                  <a:ext uri="{FF2B5EF4-FFF2-40B4-BE49-F238E27FC236}">
                    <a16:creationId xmlns:a16="http://schemas.microsoft.com/office/drawing/2014/main" id="{A7E764E3-F8FC-4B73-8A20-5E6B8A188309}"/>
                  </a:ext>
                </a:extLst>
              </p:cNvPr>
              <p:cNvSpPr>
                <a:spLocks/>
              </p:cNvSpPr>
              <p:nvPr/>
            </p:nvSpPr>
            <p:spPr bwMode="auto">
              <a:xfrm>
                <a:off x="5460514" y="5611928"/>
                <a:ext cx="115183" cy="112027"/>
              </a:xfrm>
              <a:custGeom>
                <a:avLst/>
                <a:gdLst>
                  <a:gd name="T0" fmla="*/ 0 w 37"/>
                  <a:gd name="T1" fmla="*/ 35 h 36"/>
                  <a:gd name="T2" fmla="*/ 36 w 37"/>
                  <a:gd name="T3" fmla="*/ 11 h 36"/>
                  <a:gd name="T4" fmla="*/ 37 w 37"/>
                  <a:gd name="T5" fmla="*/ 7 h 36"/>
                  <a:gd name="T6" fmla="*/ 9 w 37"/>
                  <a:gd name="T7" fmla="*/ 0 h 36"/>
                  <a:gd name="T8" fmla="*/ 0 w 37"/>
                  <a:gd name="T9" fmla="*/ 35 h 36"/>
                </a:gdLst>
                <a:ahLst/>
                <a:cxnLst>
                  <a:cxn ang="0">
                    <a:pos x="T0" y="T1"/>
                  </a:cxn>
                  <a:cxn ang="0">
                    <a:pos x="T2" y="T3"/>
                  </a:cxn>
                  <a:cxn ang="0">
                    <a:pos x="T4" y="T5"/>
                  </a:cxn>
                  <a:cxn ang="0">
                    <a:pos x="T6" y="T7"/>
                  </a:cxn>
                  <a:cxn ang="0">
                    <a:pos x="T8" y="T9"/>
                  </a:cxn>
                </a:cxnLst>
                <a:rect l="0" t="0" r="r" b="b"/>
                <a:pathLst>
                  <a:path w="37" h="36">
                    <a:moveTo>
                      <a:pt x="0" y="35"/>
                    </a:moveTo>
                    <a:cubicBezTo>
                      <a:pt x="2" y="36"/>
                      <a:pt x="31" y="30"/>
                      <a:pt x="36" y="11"/>
                    </a:cubicBezTo>
                    <a:cubicBezTo>
                      <a:pt x="37" y="7"/>
                      <a:pt x="37" y="7"/>
                      <a:pt x="37" y="7"/>
                    </a:cubicBezTo>
                    <a:cubicBezTo>
                      <a:pt x="9" y="0"/>
                      <a:pt x="9" y="0"/>
                      <a:pt x="9" y="0"/>
                    </a:cubicBezTo>
                    <a:lnTo>
                      <a:pt x="0" y="3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Freeform 570">
                <a:extLst>
                  <a:ext uri="{FF2B5EF4-FFF2-40B4-BE49-F238E27FC236}">
                    <a16:creationId xmlns:a16="http://schemas.microsoft.com/office/drawing/2014/main" id="{423D79CF-1247-4D22-80BC-96703E0EC8D8}"/>
                  </a:ext>
                </a:extLst>
              </p:cNvPr>
              <p:cNvSpPr>
                <a:spLocks/>
              </p:cNvSpPr>
              <p:nvPr/>
            </p:nvSpPr>
            <p:spPr bwMode="auto">
              <a:xfrm>
                <a:off x="5384778" y="5521991"/>
                <a:ext cx="121495" cy="198808"/>
              </a:xfrm>
              <a:custGeom>
                <a:avLst/>
                <a:gdLst>
                  <a:gd name="T0" fmla="*/ 4 w 39"/>
                  <a:gd name="T1" fmla="*/ 26 h 64"/>
                  <a:gd name="T2" fmla="*/ 24 w 39"/>
                  <a:gd name="T3" fmla="*/ 64 h 64"/>
                  <a:gd name="T4" fmla="*/ 39 w 39"/>
                  <a:gd name="T5" fmla="*/ 7 h 64"/>
                  <a:gd name="T6" fmla="*/ 11 w 39"/>
                  <a:gd name="T7" fmla="*/ 0 h 64"/>
                  <a:gd name="T8" fmla="*/ 4 w 39"/>
                  <a:gd name="T9" fmla="*/ 26 h 64"/>
                </a:gdLst>
                <a:ahLst/>
                <a:cxnLst>
                  <a:cxn ang="0">
                    <a:pos x="T0" y="T1"/>
                  </a:cxn>
                  <a:cxn ang="0">
                    <a:pos x="T2" y="T3"/>
                  </a:cxn>
                  <a:cxn ang="0">
                    <a:pos x="T4" y="T5"/>
                  </a:cxn>
                  <a:cxn ang="0">
                    <a:pos x="T6" y="T7"/>
                  </a:cxn>
                  <a:cxn ang="0">
                    <a:pos x="T8" y="T9"/>
                  </a:cxn>
                </a:cxnLst>
                <a:rect l="0" t="0" r="r" b="b"/>
                <a:pathLst>
                  <a:path w="39" h="64">
                    <a:moveTo>
                      <a:pt x="4" y="26"/>
                    </a:moveTo>
                    <a:cubicBezTo>
                      <a:pt x="0" y="45"/>
                      <a:pt x="22" y="64"/>
                      <a:pt x="24" y="64"/>
                    </a:cubicBezTo>
                    <a:cubicBezTo>
                      <a:pt x="39" y="7"/>
                      <a:pt x="39" y="7"/>
                      <a:pt x="39" y="7"/>
                    </a:cubicBezTo>
                    <a:cubicBezTo>
                      <a:pt x="11" y="0"/>
                      <a:pt x="11" y="0"/>
                      <a:pt x="11" y="0"/>
                    </a:cubicBezTo>
                    <a:lnTo>
                      <a:pt x="4" y="26"/>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Freeform 571">
                <a:extLst>
                  <a:ext uri="{FF2B5EF4-FFF2-40B4-BE49-F238E27FC236}">
                    <a16:creationId xmlns:a16="http://schemas.microsoft.com/office/drawing/2014/main" id="{59590BA5-D1D1-455B-8D2B-0D8273D5BCA9}"/>
                  </a:ext>
                </a:extLst>
              </p:cNvPr>
              <p:cNvSpPr>
                <a:spLocks/>
              </p:cNvSpPr>
              <p:nvPr/>
            </p:nvSpPr>
            <p:spPr bwMode="auto">
              <a:xfrm>
                <a:off x="5487337" y="5542503"/>
                <a:ext cx="105716" cy="91515"/>
              </a:xfrm>
              <a:custGeom>
                <a:avLst/>
                <a:gdLst>
                  <a:gd name="T0" fmla="*/ 0 w 67"/>
                  <a:gd name="T1" fmla="*/ 44 h 58"/>
                  <a:gd name="T2" fmla="*/ 56 w 67"/>
                  <a:gd name="T3" fmla="*/ 58 h 58"/>
                  <a:gd name="T4" fmla="*/ 67 w 67"/>
                  <a:gd name="T5" fmla="*/ 14 h 58"/>
                  <a:gd name="T6" fmla="*/ 12 w 67"/>
                  <a:gd name="T7" fmla="*/ 0 h 58"/>
                  <a:gd name="T8" fmla="*/ 0 w 67"/>
                  <a:gd name="T9" fmla="*/ 44 h 58"/>
                </a:gdLst>
                <a:ahLst/>
                <a:cxnLst>
                  <a:cxn ang="0">
                    <a:pos x="T0" y="T1"/>
                  </a:cxn>
                  <a:cxn ang="0">
                    <a:pos x="T2" y="T3"/>
                  </a:cxn>
                  <a:cxn ang="0">
                    <a:pos x="T4" y="T5"/>
                  </a:cxn>
                  <a:cxn ang="0">
                    <a:pos x="T6" y="T7"/>
                  </a:cxn>
                  <a:cxn ang="0">
                    <a:pos x="T8" y="T9"/>
                  </a:cxn>
                </a:cxnLst>
                <a:rect l="0" t="0" r="r" b="b"/>
                <a:pathLst>
                  <a:path w="67" h="58">
                    <a:moveTo>
                      <a:pt x="0" y="44"/>
                    </a:moveTo>
                    <a:lnTo>
                      <a:pt x="56" y="58"/>
                    </a:lnTo>
                    <a:lnTo>
                      <a:pt x="67" y="14"/>
                    </a:lnTo>
                    <a:lnTo>
                      <a:pt x="12" y="0"/>
                    </a:lnTo>
                    <a:lnTo>
                      <a:pt x="0" y="44"/>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7" name="Freeform 572">
                <a:extLst>
                  <a:ext uri="{FF2B5EF4-FFF2-40B4-BE49-F238E27FC236}">
                    <a16:creationId xmlns:a16="http://schemas.microsoft.com/office/drawing/2014/main" id="{14BA56E6-1138-4F77-A444-F93C13FC4E99}"/>
                  </a:ext>
                </a:extLst>
              </p:cNvPr>
              <p:cNvSpPr>
                <a:spLocks/>
              </p:cNvSpPr>
              <p:nvPr/>
            </p:nvSpPr>
            <p:spPr bwMode="auto">
              <a:xfrm>
                <a:off x="5490493" y="5574060"/>
                <a:ext cx="93093" cy="53647"/>
              </a:xfrm>
              <a:custGeom>
                <a:avLst/>
                <a:gdLst>
                  <a:gd name="T0" fmla="*/ 29 w 30"/>
                  <a:gd name="T1" fmla="*/ 7 h 17"/>
                  <a:gd name="T2" fmla="*/ 26 w 30"/>
                  <a:gd name="T3" fmla="*/ 7 h 17"/>
                  <a:gd name="T4" fmla="*/ 24 w 30"/>
                  <a:gd name="T5" fmla="*/ 5 h 17"/>
                  <a:gd name="T6" fmla="*/ 21 w 30"/>
                  <a:gd name="T7" fmla="*/ 6 h 17"/>
                  <a:gd name="T8" fmla="*/ 19 w 30"/>
                  <a:gd name="T9" fmla="*/ 4 h 17"/>
                  <a:gd name="T10" fmla="*/ 17 w 30"/>
                  <a:gd name="T11" fmla="*/ 5 h 17"/>
                  <a:gd name="T12" fmla="*/ 15 w 30"/>
                  <a:gd name="T13" fmla="*/ 3 h 17"/>
                  <a:gd name="T14" fmla="*/ 12 w 30"/>
                  <a:gd name="T15" fmla="*/ 3 h 17"/>
                  <a:gd name="T16" fmla="*/ 10 w 30"/>
                  <a:gd name="T17" fmla="*/ 2 h 17"/>
                  <a:gd name="T18" fmla="*/ 7 w 30"/>
                  <a:gd name="T19" fmla="*/ 2 h 17"/>
                  <a:gd name="T20" fmla="*/ 5 w 30"/>
                  <a:gd name="T21" fmla="*/ 1 h 17"/>
                  <a:gd name="T22" fmla="*/ 2 w 30"/>
                  <a:gd name="T23" fmla="*/ 1 h 17"/>
                  <a:gd name="T24" fmla="*/ 0 w 30"/>
                  <a:gd name="T25" fmla="*/ 10 h 17"/>
                  <a:gd name="T26" fmla="*/ 3 w 30"/>
                  <a:gd name="T27" fmla="*/ 10 h 17"/>
                  <a:gd name="T28" fmla="*/ 5 w 30"/>
                  <a:gd name="T29" fmla="*/ 11 h 17"/>
                  <a:gd name="T30" fmla="*/ 8 w 30"/>
                  <a:gd name="T31" fmla="*/ 11 h 17"/>
                  <a:gd name="T32" fmla="*/ 10 w 30"/>
                  <a:gd name="T33" fmla="*/ 12 h 17"/>
                  <a:gd name="T34" fmla="*/ 12 w 30"/>
                  <a:gd name="T35" fmla="*/ 12 h 17"/>
                  <a:gd name="T36" fmla="*/ 14 w 30"/>
                  <a:gd name="T37" fmla="*/ 14 h 17"/>
                  <a:gd name="T38" fmla="*/ 17 w 30"/>
                  <a:gd name="T39" fmla="*/ 13 h 17"/>
                  <a:gd name="T40" fmla="*/ 19 w 30"/>
                  <a:gd name="T41" fmla="*/ 15 h 17"/>
                  <a:gd name="T42" fmla="*/ 22 w 30"/>
                  <a:gd name="T43" fmla="*/ 14 h 17"/>
                  <a:gd name="T44" fmla="*/ 24 w 30"/>
                  <a:gd name="T45" fmla="*/ 16 h 17"/>
                  <a:gd name="T46" fmla="*/ 26 w 30"/>
                  <a:gd name="T47" fmla="*/ 16 h 17"/>
                  <a:gd name="T48" fmla="*/ 28 w 30"/>
                  <a:gd name="T49" fmla="*/ 17 h 17"/>
                  <a:gd name="T50" fmla="*/ 30 w 30"/>
                  <a:gd name="T51" fmla="*/ 8 h 17"/>
                  <a:gd name="T52" fmla="*/ 29 w 30"/>
                  <a:gd name="T5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17">
                    <a:moveTo>
                      <a:pt x="29" y="7"/>
                    </a:moveTo>
                    <a:cubicBezTo>
                      <a:pt x="28" y="6"/>
                      <a:pt x="27" y="7"/>
                      <a:pt x="26" y="7"/>
                    </a:cubicBezTo>
                    <a:cubicBezTo>
                      <a:pt x="25" y="7"/>
                      <a:pt x="25" y="6"/>
                      <a:pt x="24" y="5"/>
                    </a:cubicBezTo>
                    <a:cubicBezTo>
                      <a:pt x="23" y="5"/>
                      <a:pt x="22" y="6"/>
                      <a:pt x="21" y="6"/>
                    </a:cubicBezTo>
                    <a:cubicBezTo>
                      <a:pt x="20" y="6"/>
                      <a:pt x="20" y="4"/>
                      <a:pt x="19" y="4"/>
                    </a:cubicBezTo>
                    <a:cubicBezTo>
                      <a:pt x="18" y="4"/>
                      <a:pt x="18" y="5"/>
                      <a:pt x="17" y="5"/>
                    </a:cubicBezTo>
                    <a:cubicBezTo>
                      <a:pt x="16" y="4"/>
                      <a:pt x="16" y="3"/>
                      <a:pt x="15" y="3"/>
                    </a:cubicBezTo>
                    <a:cubicBezTo>
                      <a:pt x="14" y="3"/>
                      <a:pt x="13" y="4"/>
                      <a:pt x="12" y="3"/>
                    </a:cubicBezTo>
                    <a:cubicBezTo>
                      <a:pt x="11" y="3"/>
                      <a:pt x="11" y="2"/>
                      <a:pt x="10" y="2"/>
                    </a:cubicBezTo>
                    <a:cubicBezTo>
                      <a:pt x="9" y="2"/>
                      <a:pt x="8" y="2"/>
                      <a:pt x="7" y="2"/>
                    </a:cubicBezTo>
                    <a:cubicBezTo>
                      <a:pt x="6" y="2"/>
                      <a:pt x="6" y="1"/>
                      <a:pt x="5" y="1"/>
                    </a:cubicBezTo>
                    <a:cubicBezTo>
                      <a:pt x="4" y="0"/>
                      <a:pt x="3" y="1"/>
                      <a:pt x="2" y="1"/>
                    </a:cubicBezTo>
                    <a:cubicBezTo>
                      <a:pt x="0" y="10"/>
                      <a:pt x="0" y="10"/>
                      <a:pt x="0" y="10"/>
                    </a:cubicBezTo>
                    <a:cubicBezTo>
                      <a:pt x="1" y="10"/>
                      <a:pt x="2" y="9"/>
                      <a:pt x="3" y="10"/>
                    </a:cubicBezTo>
                    <a:cubicBezTo>
                      <a:pt x="4" y="10"/>
                      <a:pt x="4" y="11"/>
                      <a:pt x="5" y="11"/>
                    </a:cubicBezTo>
                    <a:cubicBezTo>
                      <a:pt x="6" y="11"/>
                      <a:pt x="7" y="11"/>
                      <a:pt x="8" y="11"/>
                    </a:cubicBezTo>
                    <a:cubicBezTo>
                      <a:pt x="9" y="11"/>
                      <a:pt x="9" y="12"/>
                      <a:pt x="10" y="12"/>
                    </a:cubicBezTo>
                    <a:cubicBezTo>
                      <a:pt x="11" y="13"/>
                      <a:pt x="11" y="12"/>
                      <a:pt x="12" y="12"/>
                    </a:cubicBezTo>
                    <a:cubicBezTo>
                      <a:pt x="13" y="12"/>
                      <a:pt x="13" y="13"/>
                      <a:pt x="14" y="14"/>
                    </a:cubicBezTo>
                    <a:cubicBezTo>
                      <a:pt x="15" y="14"/>
                      <a:pt x="16" y="13"/>
                      <a:pt x="17" y="13"/>
                    </a:cubicBezTo>
                    <a:cubicBezTo>
                      <a:pt x="18" y="13"/>
                      <a:pt x="18" y="14"/>
                      <a:pt x="19" y="15"/>
                    </a:cubicBezTo>
                    <a:cubicBezTo>
                      <a:pt x="20" y="15"/>
                      <a:pt x="21" y="14"/>
                      <a:pt x="22" y="14"/>
                    </a:cubicBezTo>
                    <a:cubicBezTo>
                      <a:pt x="23" y="15"/>
                      <a:pt x="23" y="16"/>
                      <a:pt x="24" y="16"/>
                    </a:cubicBezTo>
                    <a:cubicBezTo>
                      <a:pt x="25" y="16"/>
                      <a:pt x="25" y="15"/>
                      <a:pt x="26" y="16"/>
                    </a:cubicBezTo>
                    <a:cubicBezTo>
                      <a:pt x="27" y="16"/>
                      <a:pt x="27" y="16"/>
                      <a:pt x="28" y="17"/>
                    </a:cubicBezTo>
                    <a:cubicBezTo>
                      <a:pt x="30" y="8"/>
                      <a:pt x="30" y="8"/>
                      <a:pt x="30" y="8"/>
                    </a:cubicBezTo>
                    <a:cubicBezTo>
                      <a:pt x="29" y="7"/>
                      <a:pt x="30" y="7"/>
                      <a:pt x="29" y="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8" name="Freeform 573">
                <a:extLst>
                  <a:ext uri="{FF2B5EF4-FFF2-40B4-BE49-F238E27FC236}">
                    <a16:creationId xmlns:a16="http://schemas.microsoft.com/office/drawing/2014/main" id="{488F90BC-E103-4D13-B12C-83501B8E45A9}"/>
                  </a:ext>
                </a:extLst>
              </p:cNvPr>
              <p:cNvSpPr>
                <a:spLocks/>
              </p:cNvSpPr>
              <p:nvPr/>
            </p:nvSpPr>
            <p:spPr bwMode="auto">
              <a:xfrm>
                <a:off x="5493649" y="5586682"/>
                <a:ext cx="86782" cy="28401"/>
              </a:xfrm>
              <a:custGeom>
                <a:avLst/>
                <a:gdLst>
                  <a:gd name="T0" fmla="*/ 27 w 28"/>
                  <a:gd name="T1" fmla="*/ 6 h 9"/>
                  <a:gd name="T2" fmla="*/ 24 w 28"/>
                  <a:gd name="T3" fmla="*/ 6 h 9"/>
                  <a:gd name="T4" fmla="*/ 22 w 28"/>
                  <a:gd name="T5" fmla="*/ 4 h 9"/>
                  <a:gd name="T6" fmla="*/ 20 w 28"/>
                  <a:gd name="T7" fmla="*/ 5 h 9"/>
                  <a:gd name="T8" fmla="*/ 17 w 28"/>
                  <a:gd name="T9" fmla="*/ 3 h 9"/>
                  <a:gd name="T10" fmla="*/ 15 w 28"/>
                  <a:gd name="T11" fmla="*/ 4 h 9"/>
                  <a:gd name="T12" fmla="*/ 13 w 28"/>
                  <a:gd name="T13" fmla="*/ 2 h 9"/>
                  <a:gd name="T14" fmla="*/ 10 w 28"/>
                  <a:gd name="T15" fmla="*/ 2 h 9"/>
                  <a:gd name="T16" fmla="*/ 8 w 28"/>
                  <a:gd name="T17" fmla="*/ 1 h 9"/>
                  <a:gd name="T18" fmla="*/ 6 w 28"/>
                  <a:gd name="T19" fmla="*/ 1 h 9"/>
                  <a:gd name="T20" fmla="*/ 3 w 28"/>
                  <a:gd name="T21" fmla="*/ 0 h 9"/>
                  <a:gd name="T22" fmla="*/ 0 w 28"/>
                  <a:gd name="T23" fmla="*/ 0 h 9"/>
                  <a:gd name="T24" fmla="*/ 0 w 28"/>
                  <a:gd name="T25" fmla="*/ 3 h 9"/>
                  <a:gd name="T26" fmla="*/ 3 w 28"/>
                  <a:gd name="T27" fmla="*/ 3 h 9"/>
                  <a:gd name="T28" fmla="*/ 5 w 28"/>
                  <a:gd name="T29" fmla="*/ 4 h 9"/>
                  <a:gd name="T30" fmla="*/ 7 w 28"/>
                  <a:gd name="T31" fmla="*/ 4 h 9"/>
                  <a:gd name="T32" fmla="*/ 9 w 28"/>
                  <a:gd name="T33" fmla="*/ 5 h 9"/>
                  <a:gd name="T34" fmla="*/ 12 w 28"/>
                  <a:gd name="T35" fmla="*/ 5 h 9"/>
                  <a:gd name="T36" fmla="*/ 14 w 28"/>
                  <a:gd name="T37" fmla="*/ 6 h 9"/>
                  <a:gd name="T38" fmla="*/ 17 w 28"/>
                  <a:gd name="T39" fmla="*/ 6 h 9"/>
                  <a:gd name="T40" fmla="*/ 19 w 28"/>
                  <a:gd name="T41" fmla="*/ 8 h 9"/>
                  <a:gd name="T42" fmla="*/ 21 w 28"/>
                  <a:gd name="T43" fmla="*/ 7 h 9"/>
                  <a:gd name="T44" fmla="*/ 24 w 28"/>
                  <a:gd name="T45" fmla="*/ 9 h 9"/>
                  <a:gd name="T46" fmla="*/ 26 w 28"/>
                  <a:gd name="T47" fmla="*/ 8 h 9"/>
                  <a:gd name="T48" fmla="*/ 28 w 28"/>
                  <a:gd name="T49" fmla="*/ 9 h 9"/>
                  <a:gd name="T50" fmla="*/ 28 w 28"/>
                  <a:gd name="T51" fmla="*/ 7 h 9"/>
                  <a:gd name="T52" fmla="*/ 27 w 28"/>
                  <a:gd name="T5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9">
                    <a:moveTo>
                      <a:pt x="27" y="6"/>
                    </a:moveTo>
                    <a:cubicBezTo>
                      <a:pt x="26" y="5"/>
                      <a:pt x="25" y="6"/>
                      <a:pt x="24" y="6"/>
                    </a:cubicBezTo>
                    <a:cubicBezTo>
                      <a:pt x="23" y="6"/>
                      <a:pt x="23" y="5"/>
                      <a:pt x="22" y="4"/>
                    </a:cubicBezTo>
                    <a:cubicBezTo>
                      <a:pt x="21" y="4"/>
                      <a:pt x="21" y="5"/>
                      <a:pt x="20" y="5"/>
                    </a:cubicBezTo>
                    <a:cubicBezTo>
                      <a:pt x="19" y="5"/>
                      <a:pt x="18" y="4"/>
                      <a:pt x="17" y="3"/>
                    </a:cubicBezTo>
                    <a:cubicBezTo>
                      <a:pt x="16" y="3"/>
                      <a:pt x="16" y="4"/>
                      <a:pt x="15" y="4"/>
                    </a:cubicBezTo>
                    <a:cubicBezTo>
                      <a:pt x="14" y="3"/>
                      <a:pt x="14" y="2"/>
                      <a:pt x="13" y="2"/>
                    </a:cubicBezTo>
                    <a:cubicBezTo>
                      <a:pt x="12" y="2"/>
                      <a:pt x="11" y="3"/>
                      <a:pt x="10" y="2"/>
                    </a:cubicBezTo>
                    <a:cubicBezTo>
                      <a:pt x="9" y="2"/>
                      <a:pt x="9" y="1"/>
                      <a:pt x="8" y="1"/>
                    </a:cubicBezTo>
                    <a:cubicBezTo>
                      <a:pt x="7" y="1"/>
                      <a:pt x="7" y="2"/>
                      <a:pt x="6" y="1"/>
                    </a:cubicBezTo>
                    <a:cubicBezTo>
                      <a:pt x="4" y="1"/>
                      <a:pt x="5" y="0"/>
                      <a:pt x="3" y="0"/>
                    </a:cubicBezTo>
                    <a:cubicBezTo>
                      <a:pt x="3" y="0"/>
                      <a:pt x="1" y="0"/>
                      <a:pt x="0" y="0"/>
                    </a:cubicBezTo>
                    <a:cubicBezTo>
                      <a:pt x="0" y="3"/>
                      <a:pt x="0" y="3"/>
                      <a:pt x="0" y="3"/>
                    </a:cubicBezTo>
                    <a:cubicBezTo>
                      <a:pt x="1" y="3"/>
                      <a:pt x="2" y="2"/>
                      <a:pt x="3" y="3"/>
                    </a:cubicBezTo>
                    <a:cubicBezTo>
                      <a:pt x="4" y="3"/>
                      <a:pt x="4" y="4"/>
                      <a:pt x="5" y="4"/>
                    </a:cubicBezTo>
                    <a:cubicBezTo>
                      <a:pt x="6" y="4"/>
                      <a:pt x="6" y="3"/>
                      <a:pt x="7" y="4"/>
                    </a:cubicBezTo>
                    <a:cubicBezTo>
                      <a:pt x="8" y="4"/>
                      <a:pt x="8" y="5"/>
                      <a:pt x="9" y="5"/>
                    </a:cubicBezTo>
                    <a:cubicBezTo>
                      <a:pt x="10" y="6"/>
                      <a:pt x="11" y="5"/>
                      <a:pt x="12" y="5"/>
                    </a:cubicBezTo>
                    <a:cubicBezTo>
                      <a:pt x="13" y="5"/>
                      <a:pt x="13" y="6"/>
                      <a:pt x="14" y="6"/>
                    </a:cubicBezTo>
                    <a:cubicBezTo>
                      <a:pt x="15" y="7"/>
                      <a:pt x="16" y="6"/>
                      <a:pt x="17" y="6"/>
                    </a:cubicBezTo>
                    <a:cubicBezTo>
                      <a:pt x="18" y="6"/>
                      <a:pt x="18" y="7"/>
                      <a:pt x="19" y="8"/>
                    </a:cubicBezTo>
                    <a:cubicBezTo>
                      <a:pt x="20" y="8"/>
                      <a:pt x="20" y="7"/>
                      <a:pt x="21" y="7"/>
                    </a:cubicBezTo>
                    <a:cubicBezTo>
                      <a:pt x="22" y="8"/>
                      <a:pt x="22" y="9"/>
                      <a:pt x="24" y="9"/>
                    </a:cubicBezTo>
                    <a:cubicBezTo>
                      <a:pt x="25" y="9"/>
                      <a:pt x="25" y="8"/>
                      <a:pt x="26" y="8"/>
                    </a:cubicBezTo>
                    <a:cubicBezTo>
                      <a:pt x="27" y="9"/>
                      <a:pt x="27" y="9"/>
                      <a:pt x="28" y="9"/>
                    </a:cubicBezTo>
                    <a:cubicBezTo>
                      <a:pt x="28" y="7"/>
                      <a:pt x="28" y="7"/>
                      <a:pt x="28" y="7"/>
                    </a:cubicBezTo>
                    <a:cubicBezTo>
                      <a:pt x="28" y="7"/>
                      <a:pt x="28" y="6"/>
                      <a:pt x="27" y="6"/>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574">
                <a:extLst>
                  <a:ext uri="{FF2B5EF4-FFF2-40B4-BE49-F238E27FC236}">
                    <a16:creationId xmlns:a16="http://schemas.microsoft.com/office/drawing/2014/main" id="{8427BC44-EDC3-4FFF-921A-E1EDF32C9E48}"/>
                  </a:ext>
                </a:extLst>
              </p:cNvPr>
              <p:cNvSpPr>
                <a:spLocks/>
              </p:cNvSpPr>
              <p:nvPr/>
            </p:nvSpPr>
            <p:spPr bwMode="auto">
              <a:xfrm>
                <a:off x="5487337" y="5624551"/>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4 h 9"/>
                  <a:gd name="T18" fmla="*/ 8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2 w 11"/>
                  <a:gd name="T31" fmla="*/ 1 h 9"/>
                  <a:gd name="T32" fmla="*/ 0 w 11"/>
                  <a:gd name="T33" fmla="*/ 1 h 9"/>
                  <a:gd name="T34" fmla="*/ 0 w 11"/>
                  <a:gd name="T35" fmla="*/ 1 h 9"/>
                  <a:gd name="T36" fmla="*/ 2 w 11"/>
                  <a:gd name="T37" fmla="*/ 1 h 9"/>
                  <a:gd name="T38" fmla="*/ 2 w 11"/>
                  <a:gd name="T39" fmla="*/ 3 h 9"/>
                  <a:gd name="T40" fmla="*/ 3 w 11"/>
                  <a:gd name="T41" fmla="*/ 4 h 9"/>
                  <a:gd name="T42" fmla="*/ 4 w 11"/>
                  <a:gd name="T43" fmla="*/ 6 h 9"/>
                  <a:gd name="T44" fmla="*/ 5 w 11"/>
                  <a:gd name="T45" fmla="*/ 7 h 9"/>
                  <a:gd name="T46" fmla="*/ 6 w 11"/>
                  <a:gd name="T47" fmla="*/ 6 h 9"/>
                  <a:gd name="T48" fmla="*/ 8 w 11"/>
                  <a:gd name="T49" fmla="*/ 7 h 9"/>
                  <a:gd name="T50" fmla="*/ 9 w 11"/>
                  <a:gd name="T51" fmla="*/ 7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6"/>
                      <a:pt x="9" y="6"/>
                    </a:cubicBezTo>
                    <a:cubicBezTo>
                      <a:pt x="9" y="6"/>
                      <a:pt x="10" y="6"/>
                      <a:pt x="10" y="6"/>
                    </a:cubicBezTo>
                    <a:cubicBezTo>
                      <a:pt x="10" y="6"/>
                      <a:pt x="10" y="6"/>
                      <a:pt x="10" y="6"/>
                    </a:cubicBezTo>
                    <a:cubicBezTo>
                      <a:pt x="10" y="6"/>
                      <a:pt x="9" y="5"/>
                      <a:pt x="9" y="5"/>
                    </a:cubicBezTo>
                    <a:cubicBezTo>
                      <a:pt x="9" y="5"/>
                      <a:pt x="9" y="5"/>
                      <a:pt x="9" y="5"/>
                    </a:cubicBezTo>
                    <a:cubicBezTo>
                      <a:pt x="9" y="5"/>
                      <a:pt x="10" y="5"/>
                      <a:pt x="10" y="5"/>
                    </a:cubicBezTo>
                    <a:cubicBezTo>
                      <a:pt x="10" y="5"/>
                      <a:pt x="10" y="5"/>
                      <a:pt x="10" y="5"/>
                    </a:cubicBezTo>
                    <a:cubicBezTo>
                      <a:pt x="10" y="5"/>
                      <a:pt x="9" y="4"/>
                      <a:pt x="8" y="4"/>
                    </a:cubicBezTo>
                    <a:cubicBezTo>
                      <a:pt x="8" y="4"/>
                      <a:pt x="8" y="4"/>
                      <a:pt x="8" y="4"/>
                    </a:cubicBezTo>
                    <a:cubicBezTo>
                      <a:pt x="7" y="4"/>
                      <a:pt x="7" y="3"/>
                      <a:pt x="6" y="3"/>
                    </a:cubicBezTo>
                    <a:cubicBezTo>
                      <a:pt x="6" y="3"/>
                      <a:pt x="5" y="2"/>
                      <a:pt x="5" y="2"/>
                    </a:cubicBezTo>
                    <a:cubicBezTo>
                      <a:pt x="5" y="2"/>
                      <a:pt x="4" y="1"/>
                      <a:pt x="4" y="1"/>
                    </a:cubicBezTo>
                    <a:cubicBezTo>
                      <a:pt x="4" y="1"/>
                      <a:pt x="3" y="0"/>
                      <a:pt x="3" y="0"/>
                    </a:cubicBezTo>
                    <a:cubicBezTo>
                      <a:pt x="3" y="0"/>
                      <a:pt x="2" y="0"/>
                      <a:pt x="2" y="0"/>
                    </a:cubicBezTo>
                    <a:cubicBezTo>
                      <a:pt x="2" y="0"/>
                      <a:pt x="2" y="1"/>
                      <a:pt x="2" y="1"/>
                    </a:cubicBezTo>
                    <a:cubicBezTo>
                      <a:pt x="1" y="1"/>
                      <a:pt x="0" y="1"/>
                      <a:pt x="0" y="1"/>
                    </a:cubicBezTo>
                    <a:cubicBezTo>
                      <a:pt x="0" y="1"/>
                      <a:pt x="0" y="1"/>
                      <a:pt x="0" y="1"/>
                    </a:cubicBezTo>
                    <a:cubicBezTo>
                      <a:pt x="1" y="1"/>
                      <a:pt x="1" y="1"/>
                      <a:pt x="2" y="1"/>
                    </a:cubicBezTo>
                    <a:cubicBezTo>
                      <a:pt x="2" y="2"/>
                      <a:pt x="2" y="2"/>
                      <a:pt x="2" y="3"/>
                    </a:cubicBezTo>
                    <a:cubicBezTo>
                      <a:pt x="2" y="3"/>
                      <a:pt x="3" y="4"/>
                      <a:pt x="3" y="4"/>
                    </a:cubicBezTo>
                    <a:cubicBezTo>
                      <a:pt x="3" y="5"/>
                      <a:pt x="4" y="6"/>
                      <a:pt x="4" y="6"/>
                    </a:cubicBezTo>
                    <a:cubicBezTo>
                      <a:pt x="4" y="6"/>
                      <a:pt x="5" y="7"/>
                      <a:pt x="5" y="7"/>
                    </a:cubicBezTo>
                    <a:cubicBezTo>
                      <a:pt x="6" y="7"/>
                      <a:pt x="6" y="6"/>
                      <a:pt x="6" y="6"/>
                    </a:cubicBezTo>
                    <a:cubicBezTo>
                      <a:pt x="7" y="6"/>
                      <a:pt x="7" y="6"/>
                      <a:pt x="8" y="7"/>
                    </a:cubicBezTo>
                    <a:cubicBezTo>
                      <a:pt x="8" y="7"/>
                      <a:pt x="9" y="7"/>
                      <a:pt x="9" y="7"/>
                    </a:cubicBezTo>
                    <a:cubicBezTo>
                      <a:pt x="10" y="8"/>
                      <a:pt x="10" y="8"/>
                      <a:pt x="10" y="9"/>
                    </a:cubicBezTo>
                    <a:cubicBezTo>
                      <a:pt x="11" y="9"/>
                      <a:pt x="11" y="9"/>
                      <a:pt x="11" y="9"/>
                    </a:cubicBezTo>
                    <a:cubicBezTo>
                      <a:pt x="11" y="9"/>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575">
                <a:extLst>
                  <a:ext uri="{FF2B5EF4-FFF2-40B4-BE49-F238E27FC236}">
                    <a16:creationId xmlns:a16="http://schemas.microsoft.com/office/drawing/2014/main" id="{A925FD19-0D0F-481A-A406-3067A53D06EE}"/>
                  </a:ext>
                </a:extLst>
              </p:cNvPr>
              <p:cNvSpPr>
                <a:spLocks/>
              </p:cNvSpPr>
              <p:nvPr/>
            </p:nvSpPr>
            <p:spPr bwMode="auto">
              <a:xfrm>
                <a:off x="5499960" y="5643485"/>
                <a:ext cx="6311" cy="4734"/>
              </a:xfrm>
              <a:custGeom>
                <a:avLst/>
                <a:gdLst>
                  <a:gd name="T0" fmla="*/ 2 w 2"/>
                  <a:gd name="T1" fmla="*/ 1 h 2"/>
                  <a:gd name="T2" fmla="*/ 2 w 2"/>
                  <a:gd name="T3" fmla="*/ 1 h 2"/>
                  <a:gd name="T4" fmla="*/ 1 w 2"/>
                  <a:gd name="T5" fmla="*/ 1 h 2"/>
                  <a:gd name="T6" fmla="*/ 0 w 2"/>
                  <a:gd name="T7" fmla="*/ 2 h 2"/>
                  <a:gd name="T8" fmla="*/ 0 w 2"/>
                  <a:gd name="T9" fmla="*/ 2 h 2"/>
                  <a:gd name="T10" fmla="*/ 1 w 2"/>
                  <a:gd name="T11" fmla="*/ 1 h 2"/>
                  <a:gd name="T12" fmla="*/ 1 w 2"/>
                  <a:gd name="T13" fmla="*/ 0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cubicBezTo>
                      <a:pt x="2" y="1"/>
                      <a:pt x="2" y="1"/>
                      <a:pt x="2" y="1"/>
                    </a:cubicBezTo>
                    <a:cubicBezTo>
                      <a:pt x="2" y="1"/>
                      <a:pt x="2" y="1"/>
                      <a:pt x="1" y="1"/>
                    </a:cubicBezTo>
                    <a:cubicBezTo>
                      <a:pt x="1" y="1"/>
                      <a:pt x="0" y="2"/>
                      <a:pt x="0" y="2"/>
                    </a:cubicBezTo>
                    <a:cubicBezTo>
                      <a:pt x="0" y="2"/>
                      <a:pt x="0" y="2"/>
                      <a:pt x="0" y="2"/>
                    </a:cubicBezTo>
                    <a:cubicBezTo>
                      <a:pt x="1" y="1"/>
                      <a:pt x="1" y="1"/>
                      <a:pt x="1" y="1"/>
                    </a:cubicBezTo>
                    <a:cubicBezTo>
                      <a:pt x="1" y="0"/>
                      <a:pt x="1" y="0"/>
                      <a:pt x="1" y="0"/>
                    </a:cubicBez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576">
                <a:extLst>
                  <a:ext uri="{FF2B5EF4-FFF2-40B4-BE49-F238E27FC236}">
                    <a16:creationId xmlns:a16="http://schemas.microsoft.com/office/drawing/2014/main" id="{76F2B680-CFEC-40BC-B151-0F045597852E}"/>
                  </a:ext>
                </a:extLst>
              </p:cNvPr>
              <p:cNvSpPr>
                <a:spLocks/>
              </p:cNvSpPr>
              <p:nvPr/>
            </p:nvSpPr>
            <p:spPr bwMode="auto">
              <a:xfrm>
                <a:off x="5496804" y="5643485"/>
                <a:ext cx="6311" cy="1578"/>
              </a:xfrm>
              <a:custGeom>
                <a:avLst/>
                <a:gdLst>
                  <a:gd name="T0" fmla="*/ 2 w 2"/>
                  <a:gd name="T1" fmla="*/ 0 h 1"/>
                  <a:gd name="T2" fmla="*/ 2 w 2"/>
                  <a:gd name="T3" fmla="*/ 0 h 1"/>
                  <a:gd name="T4" fmla="*/ 1 w 2"/>
                  <a:gd name="T5" fmla="*/ 0 h 1"/>
                  <a:gd name="T6" fmla="*/ 1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1"/>
                      <a:pt x="1" y="1"/>
                      <a:pt x="1"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577">
                <a:extLst>
                  <a:ext uri="{FF2B5EF4-FFF2-40B4-BE49-F238E27FC236}">
                    <a16:creationId xmlns:a16="http://schemas.microsoft.com/office/drawing/2014/main" id="{7FDAE099-3FD0-49B9-B6C6-384A9523B6F7}"/>
                  </a:ext>
                </a:extLst>
              </p:cNvPr>
              <p:cNvSpPr>
                <a:spLocks/>
              </p:cNvSpPr>
              <p:nvPr/>
            </p:nvSpPr>
            <p:spPr bwMode="auto">
              <a:xfrm>
                <a:off x="5493649" y="5645063"/>
                <a:ext cx="9467" cy="3156"/>
              </a:xfrm>
              <a:custGeom>
                <a:avLst/>
                <a:gdLst>
                  <a:gd name="T0" fmla="*/ 4 w 6"/>
                  <a:gd name="T1" fmla="*/ 2 h 2"/>
                  <a:gd name="T2" fmla="*/ 2 w 6"/>
                  <a:gd name="T3" fmla="*/ 2 h 2"/>
                  <a:gd name="T4" fmla="*/ 2 w 6"/>
                  <a:gd name="T5" fmla="*/ 0 h 2"/>
                  <a:gd name="T6" fmla="*/ 2 w 6"/>
                  <a:gd name="T7" fmla="*/ 2 h 2"/>
                  <a:gd name="T8" fmla="*/ 0 w 6"/>
                  <a:gd name="T9" fmla="*/ 0 h 2"/>
                  <a:gd name="T10" fmla="*/ 2 w 6"/>
                  <a:gd name="T11" fmla="*/ 2 h 2"/>
                  <a:gd name="T12" fmla="*/ 2 w 6"/>
                  <a:gd name="T13" fmla="*/ 2 h 2"/>
                  <a:gd name="T14" fmla="*/ 4 w 6"/>
                  <a:gd name="T15" fmla="*/ 2 h 2"/>
                  <a:gd name="T16" fmla="*/ 4 w 6"/>
                  <a:gd name="T17" fmla="*/ 2 h 2"/>
                  <a:gd name="T18" fmla="*/ 4 w 6"/>
                  <a:gd name="T19" fmla="*/ 2 h 2"/>
                  <a:gd name="T20" fmla="*/ 6 w 6"/>
                  <a:gd name="T21" fmla="*/ 2 h 2"/>
                  <a:gd name="T22" fmla="*/ 4 w 6"/>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2">
                    <a:moveTo>
                      <a:pt x="4" y="2"/>
                    </a:moveTo>
                    <a:lnTo>
                      <a:pt x="2" y="2"/>
                    </a:lnTo>
                    <a:lnTo>
                      <a:pt x="2" y="0"/>
                    </a:lnTo>
                    <a:lnTo>
                      <a:pt x="2" y="2"/>
                    </a:lnTo>
                    <a:lnTo>
                      <a:pt x="0" y="0"/>
                    </a:lnTo>
                    <a:lnTo>
                      <a:pt x="2" y="2"/>
                    </a:lnTo>
                    <a:lnTo>
                      <a:pt x="2" y="2"/>
                    </a:lnTo>
                    <a:lnTo>
                      <a:pt x="4" y="2"/>
                    </a:lnTo>
                    <a:lnTo>
                      <a:pt x="4" y="2"/>
                    </a:lnTo>
                    <a:lnTo>
                      <a:pt x="4" y="2"/>
                    </a:lnTo>
                    <a:lnTo>
                      <a:pt x="6" y="2"/>
                    </a:lnTo>
                    <a:lnTo>
                      <a:pt x="4"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578">
                <a:extLst>
                  <a:ext uri="{FF2B5EF4-FFF2-40B4-BE49-F238E27FC236}">
                    <a16:creationId xmlns:a16="http://schemas.microsoft.com/office/drawing/2014/main" id="{FE7DD41C-87A5-4C76-874C-0720C13B0BB6}"/>
                  </a:ext>
                </a:extLst>
              </p:cNvPr>
              <p:cNvSpPr>
                <a:spLocks/>
              </p:cNvSpPr>
              <p:nvPr/>
            </p:nvSpPr>
            <p:spPr bwMode="auto">
              <a:xfrm>
                <a:off x="5493649" y="5643485"/>
                <a:ext cx="6311" cy="1578"/>
              </a:xfrm>
              <a:custGeom>
                <a:avLst/>
                <a:gdLst>
                  <a:gd name="T0" fmla="*/ 2 w 4"/>
                  <a:gd name="T1" fmla="*/ 1 h 1"/>
                  <a:gd name="T2" fmla="*/ 2 w 4"/>
                  <a:gd name="T3" fmla="*/ 1 h 1"/>
                  <a:gd name="T4" fmla="*/ 0 w 4"/>
                  <a:gd name="T5" fmla="*/ 0 h 1"/>
                  <a:gd name="T6" fmla="*/ 2 w 4"/>
                  <a:gd name="T7" fmla="*/ 1 h 1"/>
                  <a:gd name="T8" fmla="*/ 0 w 4"/>
                  <a:gd name="T9" fmla="*/ 1 h 1"/>
                  <a:gd name="T10" fmla="*/ 0 w 4"/>
                  <a:gd name="T11" fmla="*/ 1 h 1"/>
                  <a:gd name="T12" fmla="*/ 0 w 4"/>
                  <a:gd name="T13" fmla="*/ 1 h 1"/>
                  <a:gd name="T14" fmla="*/ 2 w 4"/>
                  <a:gd name="T15" fmla="*/ 1 h 1"/>
                  <a:gd name="T16" fmla="*/ 2 w 4"/>
                  <a:gd name="T17" fmla="*/ 1 h 1"/>
                  <a:gd name="T18" fmla="*/ 2 w 4"/>
                  <a:gd name="T19" fmla="*/ 1 h 1"/>
                  <a:gd name="T20" fmla="*/ 4 w 4"/>
                  <a:gd name="T21" fmla="*/ 1 h 1"/>
                  <a:gd name="T22" fmla="*/ 2 w 4"/>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2" y="1"/>
                    </a:moveTo>
                    <a:lnTo>
                      <a:pt x="2" y="1"/>
                    </a:lnTo>
                    <a:lnTo>
                      <a:pt x="0" y="0"/>
                    </a:lnTo>
                    <a:lnTo>
                      <a:pt x="2" y="1"/>
                    </a:lnTo>
                    <a:lnTo>
                      <a:pt x="0" y="1"/>
                    </a:lnTo>
                    <a:lnTo>
                      <a:pt x="0" y="1"/>
                    </a:lnTo>
                    <a:lnTo>
                      <a:pt x="0" y="1"/>
                    </a:lnTo>
                    <a:lnTo>
                      <a:pt x="2" y="1"/>
                    </a:lnTo>
                    <a:lnTo>
                      <a:pt x="2" y="1"/>
                    </a:lnTo>
                    <a:lnTo>
                      <a:pt x="2" y="1"/>
                    </a:lnTo>
                    <a:lnTo>
                      <a:pt x="4" y="1"/>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Oval 579">
                <a:extLst>
                  <a:ext uri="{FF2B5EF4-FFF2-40B4-BE49-F238E27FC236}">
                    <a16:creationId xmlns:a16="http://schemas.microsoft.com/office/drawing/2014/main" id="{64DE721E-97E0-48C1-A06D-D61FF3B7CE6A}"/>
                  </a:ext>
                </a:extLst>
              </p:cNvPr>
              <p:cNvSpPr>
                <a:spLocks noChangeArrowheads="1"/>
              </p:cNvSpPr>
              <p:nvPr/>
            </p:nvSpPr>
            <p:spPr bwMode="auto">
              <a:xfrm>
                <a:off x="5496804" y="5627706"/>
                <a:ext cx="1578" cy="15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580">
                <a:extLst>
                  <a:ext uri="{FF2B5EF4-FFF2-40B4-BE49-F238E27FC236}">
                    <a16:creationId xmlns:a16="http://schemas.microsoft.com/office/drawing/2014/main" id="{49FA3E7F-DCAA-4D31-A731-031A5B53751D}"/>
                  </a:ext>
                </a:extLst>
              </p:cNvPr>
              <p:cNvSpPr>
                <a:spLocks/>
              </p:cNvSpPr>
              <p:nvPr/>
            </p:nvSpPr>
            <p:spPr bwMode="auto">
              <a:xfrm>
                <a:off x="5528361" y="5634018"/>
                <a:ext cx="34713" cy="26824"/>
              </a:xfrm>
              <a:custGeom>
                <a:avLst/>
                <a:gdLst>
                  <a:gd name="T0" fmla="*/ 10 w 11"/>
                  <a:gd name="T1" fmla="*/ 8 h 9"/>
                  <a:gd name="T2" fmla="*/ 9 w 11"/>
                  <a:gd name="T3" fmla="*/ 6 h 9"/>
                  <a:gd name="T4" fmla="*/ 10 w 11"/>
                  <a:gd name="T5" fmla="*/ 6 h 9"/>
                  <a:gd name="T6" fmla="*/ 10 w 11"/>
                  <a:gd name="T7" fmla="*/ 6 h 9"/>
                  <a:gd name="T8" fmla="*/ 9 w 11"/>
                  <a:gd name="T9" fmla="*/ 5 h 9"/>
                  <a:gd name="T10" fmla="*/ 9 w 11"/>
                  <a:gd name="T11" fmla="*/ 5 h 9"/>
                  <a:gd name="T12" fmla="*/ 10 w 11"/>
                  <a:gd name="T13" fmla="*/ 5 h 9"/>
                  <a:gd name="T14" fmla="*/ 10 w 11"/>
                  <a:gd name="T15" fmla="*/ 5 h 9"/>
                  <a:gd name="T16" fmla="*/ 8 w 11"/>
                  <a:gd name="T17" fmla="*/ 5 h 9"/>
                  <a:gd name="T18" fmla="*/ 7 w 11"/>
                  <a:gd name="T19" fmla="*/ 4 h 9"/>
                  <a:gd name="T20" fmla="*/ 6 w 11"/>
                  <a:gd name="T21" fmla="*/ 3 h 9"/>
                  <a:gd name="T22" fmla="*/ 5 w 11"/>
                  <a:gd name="T23" fmla="*/ 2 h 9"/>
                  <a:gd name="T24" fmla="*/ 4 w 11"/>
                  <a:gd name="T25" fmla="*/ 1 h 9"/>
                  <a:gd name="T26" fmla="*/ 3 w 11"/>
                  <a:gd name="T27" fmla="*/ 0 h 9"/>
                  <a:gd name="T28" fmla="*/ 2 w 11"/>
                  <a:gd name="T29" fmla="*/ 0 h 9"/>
                  <a:gd name="T30" fmla="*/ 1 w 11"/>
                  <a:gd name="T31" fmla="*/ 1 h 9"/>
                  <a:gd name="T32" fmla="*/ 0 w 11"/>
                  <a:gd name="T33" fmla="*/ 1 h 9"/>
                  <a:gd name="T34" fmla="*/ 0 w 11"/>
                  <a:gd name="T35" fmla="*/ 1 h 9"/>
                  <a:gd name="T36" fmla="*/ 2 w 11"/>
                  <a:gd name="T37" fmla="*/ 2 h 9"/>
                  <a:gd name="T38" fmla="*/ 2 w 11"/>
                  <a:gd name="T39" fmla="*/ 3 h 9"/>
                  <a:gd name="T40" fmla="*/ 3 w 11"/>
                  <a:gd name="T41" fmla="*/ 4 h 9"/>
                  <a:gd name="T42" fmla="*/ 4 w 11"/>
                  <a:gd name="T43" fmla="*/ 6 h 9"/>
                  <a:gd name="T44" fmla="*/ 5 w 11"/>
                  <a:gd name="T45" fmla="*/ 7 h 9"/>
                  <a:gd name="T46" fmla="*/ 6 w 11"/>
                  <a:gd name="T47" fmla="*/ 7 h 9"/>
                  <a:gd name="T48" fmla="*/ 8 w 11"/>
                  <a:gd name="T49" fmla="*/ 7 h 9"/>
                  <a:gd name="T50" fmla="*/ 9 w 11"/>
                  <a:gd name="T51" fmla="*/ 8 h 9"/>
                  <a:gd name="T52" fmla="*/ 10 w 11"/>
                  <a:gd name="T53" fmla="*/ 9 h 9"/>
                  <a:gd name="T54" fmla="*/ 11 w 11"/>
                  <a:gd name="T55" fmla="*/ 9 h 9"/>
                  <a:gd name="T56" fmla="*/ 10 w 11"/>
                  <a:gd name="T5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9">
                    <a:moveTo>
                      <a:pt x="10" y="8"/>
                    </a:moveTo>
                    <a:cubicBezTo>
                      <a:pt x="10" y="8"/>
                      <a:pt x="9" y="7"/>
                      <a:pt x="9" y="6"/>
                    </a:cubicBezTo>
                    <a:cubicBezTo>
                      <a:pt x="9" y="6"/>
                      <a:pt x="10" y="6"/>
                      <a:pt x="10" y="6"/>
                    </a:cubicBezTo>
                    <a:cubicBezTo>
                      <a:pt x="10" y="6"/>
                      <a:pt x="10" y="6"/>
                      <a:pt x="10" y="6"/>
                    </a:cubicBezTo>
                    <a:cubicBezTo>
                      <a:pt x="9" y="6"/>
                      <a:pt x="9" y="6"/>
                      <a:pt x="9" y="5"/>
                    </a:cubicBezTo>
                    <a:cubicBezTo>
                      <a:pt x="8" y="5"/>
                      <a:pt x="9" y="5"/>
                      <a:pt x="9" y="5"/>
                    </a:cubicBezTo>
                    <a:cubicBezTo>
                      <a:pt x="9" y="5"/>
                      <a:pt x="9" y="5"/>
                      <a:pt x="10" y="5"/>
                    </a:cubicBezTo>
                    <a:cubicBezTo>
                      <a:pt x="10" y="5"/>
                      <a:pt x="10" y="5"/>
                      <a:pt x="10" y="5"/>
                    </a:cubicBezTo>
                    <a:cubicBezTo>
                      <a:pt x="10" y="5"/>
                      <a:pt x="9" y="5"/>
                      <a:pt x="8" y="5"/>
                    </a:cubicBezTo>
                    <a:cubicBezTo>
                      <a:pt x="8" y="4"/>
                      <a:pt x="8" y="4"/>
                      <a:pt x="7" y="4"/>
                    </a:cubicBezTo>
                    <a:cubicBezTo>
                      <a:pt x="7" y="4"/>
                      <a:pt x="6" y="4"/>
                      <a:pt x="6" y="3"/>
                    </a:cubicBezTo>
                    <a:cubicBezTo>
                      <a:pt x="6" y="3"/>
                      <a:pt x="5" y="2"/>
                      <a:pt x="5" y="2"/>
                    </a:cubicBezTo>
                    <a:cubicBezTo>
                      <a:pt x="4" y="2"/>
                      <a:pt x="4" y="1"/>
                      <a:pt x="4" y="1"/>
                    </a:cubicBezTo>
                    <a:cubicBezTo>
                      <a:pt x="4" y="1"/>
                      <a:pt x="3" y="0"/>
                      <a:pt x="3" y="0"/>
                    </a:cubicBezTo>
                    <a:cubicBezTo>
                      <a:pt x="2" y="0"/>
                      <a:pt x="2" y="0"/>
                      <a:pt x="2" y="0"/>
                    </a:cubicBezTo>
                    <a:cubicBezTo>
                      <a:pt x="2" y="1"/>
                      <a:pt x="1" y="1"/>
                      <a:pt x="1" y="1"/>
                    </a:cubicBezTo>
                    <a:cubicBezTo>
                      <a:pt x="1" y="1"/>
                      <a:pt x="0" y="1"/>
                      <a:pt x="0" y="1"/>
                    </a:cubicBezTo>
                    <a:cubicBezTo>
                      <a:pt x="0" y="1"/>
                      <a:pt x="0" y="1"/>
                      <a:pt x="0" y="1"/>
                    </a:cubicBezTo>
                    <a:cubicBezTo>
                      <a:pt x="0" y="1"/>
                      <a:pt x="1" y="1"/>
                      <a:pt x="2" y="2"/>
                    </a:cubicBezTo>
                    <a:cubicBezTo>
                      <a:pt x="2" y="2"/>
                      <a:pt x="2" y="2"/>
                      <a:pt x="2" y="3"/>
                    </a:cubicBezTo>
                    <a:cubicBezTo>
                      <a:pt x="2" y="3"/>
                      <a:pt x="2" y="4"/>
                      <a:pt x="3" y="4"/>
                    </a:cubicBezTo>
                    <a:cubicBezTo>
                      <a:pt x="3" y="5"/>
                      <a:pt x="3" y="6"/>
                      <a:pt x="4" y="6"/>
                    </a:cubicBezTo>
                    <a:cubicBezTo>
                      <a:pt x="4" y="7"/>
                      <a:pt x="5" y="7"/>
                      <a:pt x="5" y="7"/>
                    </a:cubicBezTo>
                    <a:cubicBezTo>
                      <a:pt x="6" y="7"/>
                      <a:pt x="6" y="7"/>
                      <a:pt x="6" y="7"/>
                    </a:cubicBezTo>
                    <a:cubicBezTo>
                      <a:pt x="7" y="6"/>
                      <a:pt x="7" y="7"/>
                      <a:pt x="8" y="7"/>
                    </a:cubicBezTo>
                    <a:cubicBezTo>
                      <a:pt x="8" y="7"/>
                      <a:pt x="9" y="7"/>
                      <a:pt x="9" y="8"/>
                    </a:cubicBezTo>
                    <a:cubicBezTo>
                      <a:pt x="9" y="8"/>
                      <a:pt x="10" y="8"/>
                      <a:pt x="10" y="9"/>
                    </a:cubicBezTo>
                    <a:cubicBezTo>
                      <a:pt x="11" y="9"/>
                      <a:pt x="11" y="9"/>
                      <a:pt x="11" y="9"/>
                    </a:cubicBezTo>
                    <a:cubicBezTo>
                      <a:pt x="11" y="9"/>
                      <a:pt x="10"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581">
                <a:extLst>
                  <a:ext uri="{FF2B5EF4-FFF2-40B4-BE49-F238E27FC236}">
                    <a16:creationId xmlns:a16="http://schemas.microsoft.com/office/drawing/2014/main" id="{D4FEEE32-225F-4A72-8320-C4BBFCD58A41}"/>
                  </a:ext>
                </a:extLst>
              </p:cNvPr>
              <p:cNvSpPr>
                <a:spLocks/>
              </p:cNvSpPr>
              <p:nvPr/>
            </p:nvSpPr>
            <p:spPr bwMode="auto">
              <a:xfrm>
                <a:off x="5540984" y="5654530"/>
                <a:ext cx="6311" cy="3156"/>
              </a:xfrm>
              <a:custGeom>
                <a:avLst/>
                <a:gdLst>
                  <a:gd name="T0" fmla="*/ 2 w 2"/>
                  <a:gd name="T1" fmla="*/ 0 h 1"/>
                  <a:gd name="T2" fmla="*/ 2 w 2"/>
                  <a:gd name="T3" fmla="*/ 0 h 1"/>
                  <a:gd name="T4" fmla="*/ 1 w 2"/>
                  <a:gd name="T5" fmla="*/ 0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0"/>
                      <a:pt x="1" y="0"/>
                      <a:pt x="1" y="0"/>
                    </a:cubicBezTo>
                    <a:cubicBezTo>
                      <a:pt x="1" y="0"/>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582">
                <a:extLst>
                  <a:ext uri="{FF2B5EF4-FFF2-40B4-BE49-F238E27FC236}">
                    <a16:creationId xmlns:a16="http://schemas.microsoft.com/office/drawing/2014/main" id="{5F7C7491-090A-42F4-9764-FBA4BDCD1E1B}"/>
                  </a:ext>
                </a:extLst>
              </p:cNvPr>
              <p:cNvSpPr>
                <a:spLocks/>
              </p:cNvSpPr>
              <p:nvPr/>
            </p:nvSpPr>
            <p:spPr bwMode="auto">
              <a:xfrm>
                <a:off x="5537828" y="5651374"/>
                <a:ext cx="6311" cy="3156"/>
              </a:xfrm>
              <a:custGeom>
                <a:avLst/>
                <a:gdLst>
                  <a:gd name="T0" fmla="*/ 2 w 2"/>
                  <a:gd name="T1" fmla="*/ 0 h 1"/>
                  <a:gd name="T2" fmla="*/ 2 w 2"/>
                  <a:gd name="T3" fmla="*/ 1 h 1"/>
                  <a:gd name="T4" fmla="*/ 1 w 2"/>
                  <a:gd name="T5" fmla="*/ 1 h 1"/>
                  <a:gd name="T6" fmla="*/ 0 w 2"/>
                  <a:gd name="T7" fmla="*/ 1 h 1"/>
                  <a:gd name="T8" fmla="*/ 0 w 2"/>
                  <a:gd name="T9" fmla="*/ 1 h 1"/>
                  <a:gd name="T10" fmla="*/ 1 w 2"/>
                  <a:gd name="T11" fmla="*/ 1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1"/>
                    </a:cubicBezTo>
                    <a:cubicBezTo>
                      <a:pt x="1" y="1"/>
                      <a:pt x="1" y="1"/>
                      <a:pt x="1" y="1"/>
                    </a:cubicBezTo>
                    <a:cubicBezTo>
                      <a:pt x="1" y="1"/>
                      <a:pt x="0" y="1"/>
                      <a:pt x="0" y="1"/>
                    </a:cubicBezTo>
                    <a:cubicBezTo>
                      <a:pt x="0" y="1"/>
                      <a:pt x="0" y="1"/>
                      <a:pt x="0" y="1"/>
                    </a:cubicBezTo>
                    <a:cubicBezTo>
                      <a:pt x="1" y="1"/>
                      <a:pt x="1" y="1"/>
                      <a:pt x="1" y="1"/>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583">
                <a:extLst>
                  <a:ext uri="{FF2B5EF4-FFF2-40B4-BE49-F238E27FC236}">
                    <a16:creationId xmlns:a16="http://schemas.microsoft.com/office/drawing/2014/main" id="{F800A6FF-C8BC-4323-B327-895C83444953}"/>
                  </a:ext>
                </a:extLst>
              </p:cNvPr>
              <p:cNvSpPr>
                <a:spLocks/>
              </p:cNvSpPr>
              <p:nvPr/>
            </p:nvSpPr>
            <p:spPr bwMode="auto">
              <a:xfrm>
                <a:off x="5534673" y="5657686"/>
                <a:ext cx="9467" cy="0"/>
              </a:xfrm>
              <a:custGeom>
                <a:avLst/>
                <a:gdLst>
                  <a:gd name="T0" fmla="*/ 4 w 6"/>
                  <a:gd name="T1" fmla="*/ 2 w 6"/>
                  <a:gd name="T2" fmla="*/ 0 w 6"/>
                  <a:gd name="T3" fmla="*/ 2 w 6"/>
                  <a:gd name="T4" fmla="*/ 0 w 6"/>
                  <a:gd name="T5" fmla="*/ 2 w 6"/>
                  <a:gd name="T6" fmla="*/ 0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0" y="0"/>
                    </a:lnTo>
                    <a:lnTo>
                      <a:pt x="2" y="0"/>
                    </a:lnTo>
                    <a:lnTo>
                      <a:pt x="0" y="0"/>
                    </a:lnTo>
                    <a:lnTo>
                      <a:pt x="2" y="0"/>
                    </a:lnTo>
                    <a:lnTo>
                      <a:pt x="0"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584">
                <a:extLst>
                  <a:ext uri="{FF2B5EF4-FFF2-40B4-BE49-F238E27FC236}">
                    <a16:creationId xmlns:a16="http://schemas.microsoft.com/office/drawing/2014/main" id="{8E141979-BE55-419F-9625-421275C5361E}"/>
                  </a:ext>
                </a:extLst>
              </p:cNvPr>
              <p:cNvSpPr>
                <a:spLocks/>
              </p:cNvSpPr>
              <p:nvPr/>
            </p:nvSpPr>
            <p:spPr bwMode="auto">
              <a:xfrm>
                <a:off x="5531517" y="5654530"/>
                <a:ext cx="9467" cy="0"/>
              </a:xfrm>
              <a:custGeom>
                <a:avLst/>
                <a:gdLst>
                  <a:gd name="T0" fmla="*/ 4 w 6"/>
                  <a:gd name="T1" fmla="*/ 4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4"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585">
                <a:extLst>
                  <a:ext uri="{FF2B5EF4-FFF2-40B4-BE49-F238E27FC236}">
                    <a16:creationId xmlns:a16="http://schemas.microsoft.com/office/drawing/2014/main" id="{A3C965A0-4C61-4030-A944-FF3325C220AB}"/>
                  </a:ext>
                </a:extLst>
              </p:cNvPr>
              <p:cNvSpPr>
                <a:spLocks/>
              </p:cNvSpPr>
              <p:nvPr/>
            </p:nvSpPr>
            <p:spPr bwMode="auto">
              <a:xfrm>
                <a:off x="5534673" y="5637173"/>
                <a:ext cx="3156"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586">
                <a:extLst>
                  <a:ext uri="{FF2B5EF4-FFF2-40B4-BE49-F238E27FC236}">
                    <a16:creationId xmlns:a16="http://schemas.microsoft.com/office/drawing/2014/main" id="{9EC7CA51-1CF9-47DE-AF82-C345D0A9A4C2}"/>
                  </a:ext>
                </a:extLst>
              </p:cNvPr>
              <p:cNvSpPr>
                <a:spLocks/>
              </p:cNvSpPr>
              <p:nvPr/>
            </p:nvSpPr>
            <p:spPr bwMode="auto">
              <a:xfrm>
                <a:off x="5496804" y="5663997"/>
                <a:ext cx="34713" cy="25246"/>
              </a:xfrm>
              <a:custGeom>
                <a:avLst/>
                <a:gdLst>
                  <a:gd name="T0" fmla="*/ 10 w 11"/>
                  <a:gd name="T1" fmla="*/ 8 h 8"/>
                  <a:gd name="T2" fmla="*/ 9 w 11"/>
                  <a:gd name="T3" fmla="*/ 5 h 8"/>
                  <a:gd name="T4" fmla="*/ 10 w 11"/>
                  <a:gd name="T5" fmla="*/ 5 h 8"/>
                  <a:gd name="T6" fmla="*/ 10 w 11"/>
                  <a:gd name="T7" fmla="*/ 5 h 8"/>
                  <a:gd name="T8" fmla="*/ 9 w 11"/>
                  <a:gd name="T9" fmla="*/ 5 h 8"/>
                  <a:gd name="T10" fmla="*/ 9 w 11"/>
                  <a:gd name="T11" fmla="*/ 4 h 8"/>
                  <a:gd name="T12" fmla="*/ 10 w 11"/>
                  <a:gd name="T13" fmla="*/ 4 h 8"/>
                  <a:gd name="T14" fmla="*/ 10 w 11"/>
                  <a:gd name="T15" fmla="*/ 4 h 8"/>
                  <a:gd name="T16" fmla="*/ 8 w 11"/>
                  <a:gd name="T17" fmla="*/ 4 h 8"/>
                  <a:gd name="T18" fmla="*/ 8 w 11"/>
                  <a:gd name="T19" fmla="*/ 4 h 8"/>
                  <a:gd name="T20" fmla="*/ 6 w 11"/>
                  <a:gd name="T21" fmla="*/ 3 h 8"/>
                  <a:gd name="T22" fmla="*/ 5 w 11"/>
                  <a:gd name="T23" fmla="*/ 1 h 8"/>
                  <a:gd name="T24" fmla="*/ 4 w 11"/>
                  <a:gd name="T25" fmla="*/ 0 h 8"/>
                  <a:gd name="T26" fmla="*/ 3 w 11"/>
                  <a:gd name="T27" fmla="*/ 0 h 8"/>
                  <a:gd name="T28" fmla="*/ 2 w 11"/>
                  <a:gd name="T29" fmla="*/ 0 h 8"/>
                  <a:gd name="T30" fmla="*/ 2 w 11"/>
                  <a:gd name="T31" fmla="*/ 0 h 8"/>
                  <a:gd name="T32" fmla="*/ 0 w 11"/>
                  <a:gd name="T33" fmla="*/ 0 h 8"/>
                  <a:gd name="T34" fmla="*/ 0 w 11"/>
                  <a:gd name="T35" fmla="*/ 1 h 8"/>
                  <a:gd name="T36" fmla="*/ 2 w 11"/>
                  <a:gd name="T37" fmla="*/ 1 h 8"/>
                  <a:gd name="T38" fmla="*/ 2 w 11"/>
                  <a:gd name="T39" fmla="*/ 2 h 8"/>
                  <a:gd name="T40" fmla="*/ 3 w 11"/>
                  <a:gd name="T41" fmla="*/ 4 h 8"/>
                  <a:gd name="T42" fmla="*/ 4 w 11"/>
                  <a:gd name="T43" fmla="*/ 6 h 8"/>
                  <a:gd name="T44" fmla="*/ 6 w 11"/>
                  <a:gd name="T45" fmla="*/ 6 h 8"/>
                  <a:gd name="T46" fmla="*/ 6 w 11"/>
                  <a:gd name="T47" fmla="*/ 6 h 8"/>
                  <a:gd name="T48" fmla="*/ 8 w 11"/>
                  <a:gd name="T49" fmla="*/ 6 h 8"/>
                  <a:gd name="T50" fmla="*/ 9 w 11"/>
                  <a:gd name="T51" fmla="*/ 7 h 8"/>
                  <a:gd name="T52" fmla="*/ 11 w 11"/>
                  <a:gd name="T53" fmla="*/ 8 h 8"/>
                  <a:gd name="T54" fmla="*/ 11 w 11"/>
                  <a:gd name="T55" fmla="*/ 8 h 8"/>
                  <a:gd name="T56" fmla="*/ 10 w 11"/>
                  <a:gd name="T5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8">
                    <a:moveTo>
                      <a:pt x="10" y="8"/>
                    </a:moveTo>
                    <a:cubicBezTo>
                      <a:pt x="10" y="7"/>
                      <a:pt x="9" y="6"/>
                      <a:pt x="9" y="5"/>
                    </a:cubicBezTo>
                    <a:cubicBezTo>
                      <a:pt x="9" y="5"/>
                      <a:pt x="10" y="5"/>
                      <a:pt x="10" y="5"/>
                    </a:cubicBezTo>
                    <a:cubicBezTo>
                      <a:pt x="10" y="5"/>
                      <a:pt x="10" y="5"/>
                      <a:pt x="10" y="5"/>
                    </a:cubicBezTo>
                    <a:cubicBezTo>
                      <a:pt x="10" y="5"/>
                      <a:pt x="9" y="5"/>
                      <a:pt x="9" y="5"/>
                    </a:cubicBezTo>
                    <a:cubicBezTo>
                      <a:pt x="9" y="5"/>
                      <a:pt x="9" y="4"/>
                      <a:pt x="9" y="4"/>
                    </a:cubicBezTo>
                    <a:cubicBezTo>
                      <a:pt x="9" y="4"/>
                      <a:pt x="10" y="4"/>
                      <a:pt x="10" y="4"/>
                    </a:cubicBezTo>
                    <a:cubicBezTo>
                      <a:pt x="10" y="4"/>
                      <a:pt x="10" y="4"/>
                      <a:pt x="10" y="4"/>
                    </a:cubicBezTo>
                    <a:cubicBezTo>
                      <a:pt x="10" y="4"/>
                      <a:pt x="9" y="4"/>
                      <a:pt x="8" y="4"/>
                    </a:cubicBezTo>
                    <a:cubicBezTo>
                      <a:pt x="8" y="4"/>
                      <a:pt x="8" y="4"/>
                      <a:pt x="8" y="4"/>
                    </a:cubicBezTo>
                    <a:cubicBezTo>
                      <a:pt x="7" y="3"/>
                      <a:pt x="7" y="3"/>
                      <a:pt x="6" y="3"/>
                    </a:cubicBezTo>
                    <a:cubicBezTo>
                      <a:pt x="6" y="2"/>
                      <a:pt x="5" y="2"/>
                      <a:pt x="5" y="1"/>
                    </a:cubicBezTo>
                    <a:cubicBezTo>
                      <a:pt x="5" y="1"/>
                      <a:pt x="4" y="1"/>
                      <a:pt x="4" y="0"/>
                    </a:cubicBezTo>
                    <a:cubicBezTo>
                      <a:pt x="4" y="0"/>
                      <a:pt x="3" y="0"/>
                      <a:pt x="3" y="0"/>
                    </a:cubicBezTo>
                    <a:cubicBezTo>
                      <a:pt x="3" y="0"/>
                      <a:pt x="2" y="0"/>
                      <a:pt x="2" y="0"/>
                    </a:cubicBezTo>
                    <a:cubicBezTo>
                      <a:pt x="2" y="0"/>
                      <a:pt x="2" y="0"/>
                      <a:pt x="2" y="0"/>
                    </a:cubicBezTo>
                    <a:cubicBezTo>
                      <a:pt x="1" y="0"/>
                      <a:pt x="0" y="0"/>
                      <a:pt x="0" y="0"/>
                    </a:cubicBezTo>
                    <a:cubicBezTo>
                      <a:pt x="0" y="0"/>
                      <a:pt x="0" y="0"/>
                      <a:pt x="0" y="1"/>
                    </a:cubicBezTo>
                    <a:cubicBezTo>
                      <a:pt x="1" y="1"/>
                      <a:pt x="1" y="1"/>
                      <a:pt x="2" y="1"/>
                    </a:cubicBezTo>
                    <a:cubicBezTo>
                      <a:pt x="2" y="1"/>
                      <a:pt x="2" y="2"/>
                      <a:pt x="2" y="2"/>
                    </a:cubicBezTo>
                    <a:cubicBezTo>
                      <a:pt x="2" y="3"/>
                      <a:pt x="3" y="3"/>
                      <a:pt x="3" y="4"/>
                    </a:cubicBezTo>
                    <a:cubicBezTo>
                      <a:pt x="3" y="4"/>
                      <a:pt x="4" y="5"/>
                      <a:pt x="4" y="6"/>
                    </a:cubicBezTo>
                    <a:cubicBezTo>
                      <a:pt x="4" y="6"/>
                      <a:pt x="5" y="6"/>
                      <a:pt x="6" y="6"/>
                    </a:cubicBezTo>
                    <a:cubicBezTo>
                      <a:pt x="6" y="6"/>
                      <a:pt x="6" y="6"/>
                      <a:pt x="6" y="6"/>
                    </a:cubicBezTo>
                    <a:cubicBezTo>
                      <a:pt x="7" y="6"/>
                      <a:pt x="7" y="6"/>
                      <a:pt x="8" y="6"/>
                    </a:cubicBezTo>
                    <a:cubicBezTo>
                      <a:pt x="8" y="6"/>
                      <a:pt x="9" y="7"/>
                      <a:pt x="9" y="7"/>
                    </a:cubicBezTo>
                    <a:cubicBezTo>
                      <a:pt x="10" y="7"/>
                      <a:pt x="10" y="8"/>
                      <a:pt x="11" y="8"/>
                    </a:cubicBezTo>
                    <a:cubicBezTo>
                      <a:pt x="11" y="8"/>
                      <a:pt x="11" y="8"/>
                      <a:pt x="11" y="8"/>
                    </a:cubicBezTo>
                    <a:cubicBezTo>
                      <a:pt x="11" y="8"/>
                      <a:pt x="11" y="8"/>
                      <a:pt x="10" y="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587">
                <a:extLst>
                  <a:ext uri="{FF2B5EF4-FFF2-40B4-BE49-F238E27FC236}">
                    <a16:creationId xmlns:a16="http://schemas.microsoft.com/office/drawing/2014/main" id="{26F6E2CA-F4E3-44A5-8D9A-A44C22223E0A}"/>
                  </a:ext>
                </a:extLst>
              </p:cNvPr>
              <p:cNvSpPr>
                <a:spLocks/>
              </p:cNvSpPr>
              <p:nvPr/>
            </p:nvSpPr>
            <p:spPr bwMode="auto">
              <a:xfrm>
                <a:off x="5509427" y="5682931"/>
                <a:ext cx="6311" cy="3156"/>
              </a:xfrm>
              <a:custGeom>
                <a:avLst/>
                <a:gdLst>
                  <a:gd name="T0" fmla="*/ 2 w 2"/>
                  <a:gd name="T1" fmla="*/ 0 h 1"/>
                  <a:gd name="T2" fmla="*/ 2 w 2"/>
                  <a:gd name="T3" fmla="*/ 0 h 1"/>
                  <a:gd name="T4" fmla="*/ 1 w 2"/>
                  <a:gd name="T5" fmla="*/ 1 h 1"/>
                  <a:gd name="T6" fmla="*/ 0 w 2"/>
                  <a:gd name="T7" fmla="*/ 1 h 1"/>
                  <a:gd name="T8" fmla="*/ 0 w 2"/>
                  <a:gd name="T9" fmla="*/ 1 h 1"/>
                  <a:gd name="T10" fmla="*/ 1 w 2"/>
                  <a:gd name="T11" fmla="*/ 0 h 1"/>
                  <a:gd name="T12" fmla="*/ 1 w 2"/>
                  <a:gd name="T13" fmla="*/ 0 h 1"/>
                  <a:gd name="T14" fmla="*/ 2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0"/>
                    </a:moveTo>
                    <a:cubicBezTo>
                      <a:pt x="2" y="0"/>
                      <a:pt x="2" y="0"/>
                      <a:pt x="2" y="0"/>
                    </a:cubicBezTo>
                    <a:cubicBezTo>
                      <a:pt x="2" y="1"/>
                      <a:pt x="2" y="1"/>
                      <a:pt x="1" y="1"/>
                    </a:cubicBezTo>
                    <a:cubicBezTo>
                      <a:pt x="1" y="1"/>
                      <a:pt x="0" y="1"/>
                      <a:pt x="0" y="1"/>
                    </a:cubicBezTo>
                    <a:cubicBezTo>
                      <a:pt x="0" y="1"/>
                      <a:pt x="0" y="1"/>
                      <a:pt x="0" y="1"/>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588">
                <a:extLst>
                  <a:ext uri="{FF2B5EF4-FFF2-40B4-BE49-F238E27FC236}">
                    <a16:creationId xmlns:a16="http://schemas.microsoft.com/office/drawing/2014/main" id="{8C6CC652-1C1C-4EFE-8461-AD77EA6E4E67}"/>
                  </a:ext>
                </a:extLst>
              </p:cNvPr>
              <p:cNvSpPr>
                <a:spLocks/>
              </p:cNvSpPr>
              <p:nvPr/>
            </p:nvSpPr>
            <p:spPr bwMode="auto">
              <a:xfrm>
                <a:off x="5506271" y="5682931"/>
                <a:ext cx="6311" cy="0"/>
              </a:xfrm>
              <a:custGeom>
                <a:avLst/>
                <a:gdLst>
                  <a:gd name="T0" fmla="*/ 2 w 2"/>
                  <a:gd name="T1" fmla="*/ 2 w 2"/>
                  <a:gd name="T2" fmla="*/ 1 w 2"/>
                  <a:gd name="T3" fmla="*/ 1 w 2"/>
                  <a:gd name="T4" fmla="*/ 0 w 2"/>
                  <a:gd name="T5" fmla="*/ 1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2" y="0"/>
                    </a:cubicBezTo>
                    <a:cubicBezTo>
                      <a:pt x="2" y="0"/>
                      <a:pt x="1" y="0"/>
                      <a:pt x="1" y="0"/>
                    </a:cubicBezTo>
                    <a:cubicBezTo>
                      <a:pt x="1" y="0"/>
                      <a:pt x="1" y="0"/>
                      <a:pt x="1" y="0"/>
                    </a:cubicBezTo>
                    <a:cubicBezTo>
                      <a:pt x="0" y="0"/>
                      <a:pt x="0" y="0"/>
                      <a:pt x="0" y="0"/>
                    </a:cubicBezTo>
                    <a:cubicBezTo>
                      <a:pt x="1" y="0"/>
                      <a:pt x="1" y="0"/>
                      <a:pt x="1" y="0"/>
                    </a:cubicBezTo>
                    <a:cubicBezTo>
                      <a:pt x="1" y="0"/>
                      <a:pt x="1" y="0"/>
                      <a:pt x="1" y="0"/>
                    </a:cubicBez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589">
                <a:extLst>
                  <a:ext uri="{FF2B5EF4-FFF2-40B4-BE49-F238E27FC236}">
                    <a16:creationId xmlns:a16="http://schemas.microsoft.com/office/drawing/2014/main" id="{F228296B-80CC-403E-A665-965ACD1C95BE}"/>
                  </a:ext>
                </a:extLst>
              </p:cNvPr>
              <p:cNvSpPr>
                <a:spLocks/>
              </p:cNvSpPr>
              <p:nvPr/>
            </p:nvSpPr>
            <p:spPr bwMode="auto">
              <a:xfrm>
                <a:off x="5503116" y="5686087"/>
                <a:ext cx="9467" cy="0"/>
              </a:xfrm>
              <a:custGeom>
                <a:avLst/>
                <a:gdLst>
                  <a:gd name="T0" fmla="*/ 4 w 6"/>
                  <a:gd name="T1" fmla="*/ 2 w 6"/>
                  <a:gd name="T2" fmla="*/ 2 w 6"/>
                  <a:gd name="T3" fmla="*/ 2 w 6"/>
                  <a:gd name="T4" fmla="*/ 0 w 6"/>
                  <a:gd name="T5" fmla="*/ 2 w 6"/>
                  <a:gd name="T6" fmla="*/ 2 w 6"/>
                  <a:gd name="T7" fmla="*/ 4 w 6"/>
                  <a:gd name="T8" fmla="*/ 4 w 6"/>
                  <a:gd name="T9" fmla="*/ 4 w 6"/>
                  <a:gd name="T10" fmla="*/ 6 w 6"/>
                  <a:gd name="T11" fmla="*/ 4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6">
                    <a:moveTo>
                      <a:pt x="4" y="0"/>
                    </a:moveTo>
                    <a:lnTo>
                      <a:pt x="2" y="0"/>
                    </a:lnTo>
                    <a:lnTo>
                      <a:pt x="2" y="0"/>
                    </a:lnTo>
                    <a:lnTo>
                      <a:pt x="2" y="0"/>
                    </a:lnTo>
                    <a:lnTo>
                      <a:pt x="0" y="0"/>
                    </a:lnTo>
                    <a:lnTo>
                      <a:pt x="2" y="0"/>
                    </a:lnTo>
                    <a:lnTo>
                      <a:pt x="2" y="0"/>
                    </a:lnTo>
                    <a:lnTo>
                      <a:pt x="4" y="0"/>
                    </a:lnTo>
                    <a:lnTo>
                      <a:pt x="4" y="0"/>
                    </a:lnTo>
                    <a:lnTo>
                      <a:pt x="4" y="0"/>
                    </a:lnTo>
                    <a:lnTo>
                      <a:pt x="6" y="0"/>
                    </a:lnTo>
                    <a:lnTo>
                      <a:pt x="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590">
                <a:extLst>
                  <a:ext uri="{FF2B5EF4-FFF2-40B4-BE49-F238E27FC236}">
                    <a16:creationId xmlns:a16="http://schemas.microsoft.com/office/drawing/2014/main" id="{06FCBA78-9A42-4DC2-9105-F27E31483377}"/>
                  </a:ext>
                </a:extLst>
              </p:cNvPr>
              <p:cNvSpPr>
                <a:spLocks/>
              </p:cNvSpPr>
              <p:nvPr/>
            </p:nvSpPr>
            <p:spPr bwMode="auto">
              <a:xfrm>
                <a:off x="5503116" y="5682931"/>
                <a:ext cx="6311" cy="3156"/>
              </a:xfrm>
              <a:custGeom>
                <a:avLst/>
                <a:gdLst>
                  <a:gd name="T0" fmla="*/ 2 w 4"/>
                  <a:gd name="T1" fmla="*/ 0 h 2"/>
                  <a:gd name="T2" fmla="*/ 2 w 4"/>
                  <a:gd name="T3" fmla="*/ 0 h 2"/>
                  <a:gd name="T4" fmla="*/ 0 w 4"/>
                  <a:gd name="T5" fmla="*/ 0 h 2"/>
                  <a:gd name="T6" fmla="*/ 2 w 4"/>
                  <a:gd name="T7" fmla="*/ 0 h 2"/>
                  <a:gd name="T8" fmla="*/ 0 w 4"/>
                  <a:gd name="T9" fmla="*/ 0 h 2"/>
                  <a:gd name="T10" fmla="*/ 0 w 4"/>
                  <a:gd name="T11" fmla="*/ 0 h 2"/>
                  <a:gd name="T12" fmla="*/ 0 w 4"/>
                  <a:gd name="T13" fmla="*/ 2 h 2"/>
                  <a:gd name="T14" fmla="*/ 2 w 4"/>
                  <a:gd name="T15" fmla="*/ 0 h 2"/>
                  <a:gd name="T16" fmla="*/ 2 w 4"/>
                  <a:gd name="T17" fmla="*/ 0 h 2"/>
                  <a:gd name="T18" fmla="*/ 2 w 4"/>
                  <a:gd name="T19" fmla="*/ 0 h 2"/>
                  <a:gd name="T20" fmla="*/ 4 w 4"/>
                  <a:gd name="T21" fmla="*/ 0 h 2"/>
                  <a:gd name="T22" fmla="*/ 2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0"/>
                    </a:moveTo>
                    <a:lnTo>
                      <a:pt x="2" y="0"/>
                    </a:lnTo>
                    <a:lnTo>
                      <a:pt x="0" y="0"/>
                    </a:lnTo>
                    <a:lnTo>
                      <a:pt x="2" y="0"/>
                    </a:lnTo>
                    <a:lnTo>
                      <a:pt x="0" y="0"/>
                    </a:lnTo>
                    <a:lnTo>
                      <a:pt x="0" y="0"/>
                    </a:lnTo>
                    <a:lnTo>
                      <a:pt x="0" y="2"/>
                    </a:lnTo>
                    <a:lnTo>
                      <a:pt x="2" y="0"/>
                    </a:lnTo>
                    <a:lnTo>
                      <a:pt x="2" y="0"/>
                    </a:lnTo>
                    <a:lnTo>
                      <a:pt x="2" y="0"/>
                    </a:lnTo>
                    <a:lnTo>
                      <a:pt x="4" y="0"/>
                    </a:lnTo>
                    <a:lnTo>
                      <a:pt x="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591">
                <a:extLst>
                  <a:ext uri="{FF2B5EF4-FFF2-40B4-BE49-F238E27FC236}">
                    <a16:creationId xmlns:a16="http://schemas.microsoft.com/office/drawing/2014/main" id="{EA6B90BD-7B90-4C23-B2C8-398B35F9C7C0}"/>
                  </a:ext>
                </a:extLst>
              </p:cNvPr>
              <p:cNvSpPr>
                <a:spLocks/>
              </p:cNvSpPr>
              <p:nvPr/>
            </p:nvSpPr>
            <p:spPr bwMode="auto">
              <a:xfrm>
                <a:off x="5506271" y="5663997"/>
                <a:ext cx="0" cy="3156"/>
              </a:xfrm>
              <a:custGeom>
                <a:avLst/>
                <a:gdLst>
                  <a:gd name="T0" fmla="*/ 0 h 1"/>
                  <a:gd name="T1" fmla="*/ 0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0"/>
                    </a:cubicBez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Freeform 592">
                <a:extLst>
                  <a:ext uri="{FF2B5EF4-FFF2-40B4-BE49-F238E27FC236}">
                    <a16:creationId xmlns:a16="http://schemas.microsoft.com/office/drawing/2014/main" id="{7282F022-E74F-4A4A-B033-AD87D9C8C878}"/>
                  </a:ext>
                </a:extLst>
              </p:cNvPr>
              <p:cNvSpPr>
                <a:spLocks/>
              </p:cNvSpPr>
              <p:nvPr/>
            </p:nvSpPr>
            <p:spPr bwMode="auto">
              <a:xfrm>
                <a:off x="5403712" y="5521991"/>
                <a:ext cx="102560" cy="186186"/>
              </a:xfrm>
              <a:custGeom>
                <a:avLst/>
                <a:gdLst>
                  <a:gd name="T0" fmla="*/ 0 w 33"/>
                  <a:gd name="T1" fmla="*/ 42 h 60"/>
                  <a:gd name="T2" fmla="*/ 12 w 33"/>
                  <a:gd name="T3" fmla="*/ 60 h 60"/>
                  <a:gd name="T4" fmla="*/ 23 w 33"/>
                  <a:gd name="T5" fmla="*/ 20 h 60"/>
                  <a:gd name="T6" fmla="*/ 30 w 33"/>
                  <a:gd name="T7" fmla="*/ 18 h 60"/>
                  <a:gd name="T8" fmla="*/ 33 w 33"/>
                  <a:gd name="T9" fmla="*/ 7 h 60"/>
                  <a:gd name="T10" fmla="*/ 22 w 33"/>
                  <a:gd name="T11" fmla="*/ 4 h 60"/>
                  <a:gd name="T12" fmla="*/ 18 w 33"/>
                  <a:gd name="T13" fmla="*/ 6 h 60"/>
                  <a:gd name="T14" fmla="*/ 14 w 33"/>
                  <a:gd name="T15" fmla="*/ 2 h 60"/>
                  <a:gd name="T16" fmla="*/ 5 w 33"/>
                  <a:gd name="T17" fmla="*/ 0 h 60"/>
                  <a:gd name="T18" fmla="*/ 2 w 33"/>
                  <a:gd name="T19" fmla="*/ 11 h 60"/>
                  <a:gd name="T20" fmla="*/ 7 w 33"/>
                  <a:gd name="T21" fmla="*/ 16 h 60"/>
                  <a:gd name="T22" fmla="*/ 0 w 33"/>
                  <a:gd name="T23"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60">
                    <a:moveTo>
                      <a:pt x="0" y="42"/>
                    </a:moveTo>
                    <a:cubicBezTo>
                      <a:pt x="3" y="50"/>
                      <a:pt x="8" y="56"/>
                      <a:pt x="12" y="60"/>
                    </a:cubicBezTo>
                    <a:cubicBezTo>
                      <a:pt x="23" y="20"/>
                      <a:pt x="23" y="20"/>
                      <a:pt x="23" y="20"/>
                    </a:cubicBezTo>
                    <a:cubicBezTo>
                      <a:pt x="30" y="18"/>
                      <a:pt x="30" y="18"/>
                      <a:pt x="30" y="18"/>
                    </a:cubicBezTo>
                    <a:cubicBezTo>
                      <a:pt x="33" y="7"/>
                      <a:pt x="33" y="7"/>
                      <a:pt x="33" y="7"/>
                    </a:cubicBezTo>
                    <a:cubicBezTo>
                      <a:pt x="22" y="4"/>
                      <a:pt x="22" y="4"/>
                      <a:pt x="22" y="4"/>
                    </a:cubicBezTo>
                    <a:cubicBezTo>
                      <a:pt x="18" y="6"/>
                      <a:pt x="18" y="6"/>
                      <a:pt x="18" y="6"/>
                    </a:cubicBezTo>
                    <a:cubicBezTo>
                      <a:pt x="14" y="2"/>
                      <a:pt x="14" y="2"/>
                      <a:pt x="14" y="2"/>
                    </a:cubicBezTo>
                    <a:cubicBezTo>
                      <a:pt x="5" y="0"/>
                      <a:pt x="5" y="0"/>
                      <a:pt x="5" y="0"/>
                    </a:cubicBezTo>
                    <a:cubicBezTo>
                      <a:pt x="2" y="11"/>
                      <a:pt x="2" y="11"/>
                      <a:pt x="2" y="11"/>
                    </a:cubicBezTo>
                    <a:cubicBezTo>
                      <a:pt x="7" y="16"/>
                      <a:pt x="7" y="16"/>
                      <a:pt x="7" y="16"/>
                    </a:cubicBezTo>
                    <a:lnTo>
                      <a:pt x="0" y="42"/>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593">
                <a:extLst>
                  <a:ext uri="{FF2B5EF4-FFF2-40B4-BE49-F238E27FC236}">
                    <a16:creationId xmlns:a16="http://schemas.microsoft.com/office/drawing/2014/main" id="{3BDD5B5B-5F50-4449-B6C7-52D2F58ABAF8}"/>
                  </a:ext>
                </a:extLst>
              </p:cNvPr>
              <p:cNvSpPr>
                <a:spLocks/>
              </p:cNvSpPr>
              <p:nvPr/>
            </p:nvSpPr>
            <p:spPr bwMode="auto">
              <a:xfrm>
                <a:off x="5406868" y="5521991"/>
                <a:ext cx="99405" cy="183030"/>
              </a:xfrm>
              <a:custGeom>
                <a:avLst/>
                <a:gdLst>
                  <a:gd name="T0" fmla="*/ 0 w 32"/>
                  <a:gd name="T1" fmla="*/ 45 h 59"/>
                  <a:gd name="T2" fmla="*/ 10 w 32"/>
                  <a:gd name="T3" fmla="*/ 59 h 59"/>
                  <a:gd name="T4" fmla="*/ 20 w 32"/>
                  <a:gd name="T5" fmla="*/ 19 h 59"/>
                  <a:gd name="T6" fmla="*/ 30 w 32"/>
                  <a:gd name="T7" fmla="*/ 16 h 59"/>
                  <a:gd name="T8" fmla="*/ 32 w 32"/>
                  <a:gd name="T9" fmla="*/ 7 h 59"/>
                  <a:gd name="T10" fmla="*/ 25 w 32"/>
                  <a:gd name="T11" fmla="*/ 5 h 59"/>
                  <a:gd name="T12" fmla="*/ 16 w 32"/>
                  <a:gd name="T13" fmla="*/ 7 h 59"/>
                  <a:gd name="T14" fmla="*/ 10 w 32"/>
                  <a:gd name="T15" fmla="*/ 2 h 59"/>
                  <a:gd name="T16" fmla="*/ 4 w 32"/>
                  <a:gd name="T17" fmla="*/ 0 h 59"/>
                  <a:gd name="T18" fmla="*/ 2 w 32"/>
                  <a:gd name="T19" fmla="*/ 9 h 59"/>
                  <a:gd name="T20" fmla="*/ 7 w 32"/>
                  <a:gd name="T21" fmla="*/ 15 h 59"/>
                  <a:gd name="T22" fmla="*/ 0 w 32"/>
                  <a:gd name="T23" fmla="*/ 4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59">
                    <a:moveTo>
                      <a:pt x="0" y="45"/>
                    </a:moveTo>
                    <a:cubicBezTo>
                      <a:pt x="3" y="50"/>
                      <a:pt x="7" y="55"/>
                      <a:pt x="10" y="59"/>
                    </a:cubicBezTo>
                    <a:cubicBezTo>
                      <a:pt x="20" y="19"/>
                      <a:pt x="20" y="19"/>
                      <a:pt x="20" y="19"/>
                    </a:cubicBezTo>
                    <a:cubicBezTo>
                      <a:pt x="30" y="16"/>
                      <a:pt x="30" y="16"/>
                      <a:pt x="30" y="16"/>
                    </a:cubicBezTo>
                    <a:cubicBezTo>
                      <a:pt x="32" y="7"/>
                      <a:pt x="32" y="7"/>
                      <a:pt x="32" y="7"/>
                    </a:cubicBezTo>
                    <a:cubicBezTo>
                      <a:pt x="25" y="5"/>
                      <a:pt x="25" y="5"/>
                      <a:pt x="25" y="5"/>
                    </a:cubicBezTo>
                    <a:cubicBezTo>
                      <a:pt x="16" y="7"/>
                      <a:pt x="16" y="7"/>
                      <a:pt x="16" y="7"/>
                    </a:cubicBezTo>
                    <a:cubicBezTo>
                      <a:pt x="10" y="2"/>
                      <a:pt x="10" y="2"/>
                      <a:pt x="10" y="2"/>
                    </a:cubicBezTo>
                    <a:cubicBezTo>
                      <a:pt x="4" y="0"/>
                      <a:pt x="4" y="0"/>
                      <a:pt x="4" y="0"/>
                    </a:cubicBezTo>
                    <a:cubicBezTo>
                      <a:pt x="2" y="9"/>
                      <a:pt x="2" y="9"/>
                      <a:pt x="2" y="9"/>
                    </a:cubicBezTo>
                    <a:cubicBezTo>
                      <a:pt x="7" y="15"/>
                      <a:pt x="7" y="15"/>
                      <a:pt x="7" y="15"/>
                    </a:cubicBez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594">
                <a:extLst>
                  <a:ext uri="{FF2B5EF4-FFF2-40B4-BE49-F238E27FC236}">
                    <a16:creationId xmlns:a16="http://schemas.microsoft.com/office/drawing/2014/main" id="{5592B8F0-8E6B-435B-B1B0-15C804439D30}"/>
                  </a:ext>
                </a:extLst>
              </p:cNvPr>
              <p:cNvSpPr>
                <a:spLocks/>
              </p:cNvSpPr>
              <p:nvPr/>
            </p:nvSpPr>
            <p:spPr bwMode="auto">
              <a:xfrm>
                <a:off x="5438425" y="5564592"/>
                <a:ext cx="25246" cy="25246"/>
              </a:xfrm>
              <a:custGeom>
                <a:avLst/>
                <a:gdLst>
                  <a:gd name="T0" fmla="*/ 16 w 16"/>
                  <a:gd name="T1" fmla="*/ 6 h 16"/>
                  <a:gd name="T2" fmla="*/ 14 w 16"/>
                  <a:gd name="T3" fmla="*/ 8 h 16"/>
                  <a:gd name="T4" fmla="*/ 10 w 16"/>
                  <a:gd name="T5" fmla="*/ 2 h 16"/>
                  <a:gd name="T6" fmla="*/ 10 w 16"/>
                  <a:gd name="T7" fmla="*/ 0 h 16"/>
                  <a:gd name="T8" fmla="*/ 10 w 16"/>
                  <a:gd name="T9" fmla="*/ 2 h 16"/>
                  <a:gd name="T10" fmla="*/ 10 w 16"/>
                  <a:gd name="T11" fmla="*/ 0 h 16"/>
                  <a:gd name="T12" fmla="*/ 8 w 16"/>
                  <a:gd name="T13" fmla="*/ 0 h 16"/>
                  <a:gd name="T14" fmla="*/ 8 w 16"/>
                  <a:gd name="T15" fmla="*/ 2 h 16"/>
                  <a:gd name="T16" fmla="*/ 6 w 16"/>
                  <a:gd name="T17" fmla="*/ 0 h 16"/>
                  <a:gd name="T18" fmla="*/ 8 w 16"/>
                  <a:gd name="T19" fmla="*/ 2 h 16"/>
                  <a:gd name="T20" fmla="*/ 2 w 16"/>
                  <a:gd name="T21" fmla="*/ 4 h 16"/>
                  <a:gd name="T22" fmla="*/ 2 w 16"/>
                  <a:gd name="T23" fmla="*/ 4 h 16"/>
                  <a:gd name="T24" fmla="*/ 2 w 16"/>
                  <a:gd name="T25" fmla="*/ 4 h 16"/>
                  <a:gd name="T26" fmla="*/ 2 w 16"/>
                  <a:gd name="T27" fmla="*/ 6 h 16"/>
                  <a:gd name="T28" fmla="*/ 0 w 16"/>
                  <a:gd name="T29" fmla="*/ 6 h 16"/>
                  <a:gd name="T30" fmla="*/ 2 w 16"/>
                  <a:gd name="T31" fmla="*/ 6 h 16"/>
                  <a:gd name="T32" fmla="*/ 0 w 16"/>
                  <a:gd name="T33" fmla="*/ 8 h 16"/>
                  <a:gd name="T34" fmla="*/ 2 w 16"/>
                  <a:gd name="T35" fmla="*/ 8 h 16"/>
                  <a:gd name="T36" fmla="*/ 4 w 16"/>
                  <a:gd name="T37" fmla="*/ 14 h 16"/>
                  <a:gd name="T38" fmla="*/ 2 w 16"/>
                  <a:gd name="T39" fmla="*/ 14 h 16"/>
                  <a:gd name="T40" fmla="*/ 4 w 16"/>
                  <a:gd name="T41" fmla="*/ 14 h 16"/>
                  <a:gd name="T42" fmla="*/ 4 w 16"/>
                  <a:gd name="T43" fmla="*/ 14 h 16"/>
                  <a:gd name="T44" fmla="*/ 6 w 16"/>
                  <a:gd name="T45" fmla="*/ 14 h 16"/>
                  <a:gd name="T46" fmla="*/ 6 w 16"/>
                  <a:gd name="T47" fmla="*/ 14 h 16"/>
                  <a:gd name="T48" fmla="*/ 8 w 16"/>
                  <a:gd name="T49" fmla="*/ 16 h 16"/>
                  <a:gd name="T50" fmla="*/ 8 w 16"/>
                  <a:gd name="T51" fmla="*/ 14 h 16"/>
                  <a:gd name="T52" fmla="*/ 12 w 16"/>
                  <a:gd name="T53" fmla="*/ 10 h 16"/>
                  <a:gd name="T54" fmla="*/ 14 w 16"/>
                  <a:gd name="T55" fmla="*/ 12 h 16"/>
                  <a:gd name="T56" fmla="*/ 14 w 16"/>
                  <a:gd name="T57" fmla="*/ 10 h 16"/>
                  <a:gd name="T58" fmla="*/ 14 w 16"/>
                  <a:gd name="T59" fmla="*/ 10 h 16"/>
                  <a:gd name="T60" fmla="*/ 14 w 16"/>
                  <a:gd name="T61" fmla="*/ 8 h 16"/>
                  <a:gd name="T62" fmla="*/ 14 w 16"/>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6">
                    <a:moveTo>
                      <a:pt x="14" y="8"/>
                    </a:moveTo>
                    <a:lnTo>
                      <a:pt x="16" y="6"/>
                    </a:lnTo>
                    <a:lnTo>
                      <a:pt x="14" y="8"/>
                    </a:lnTo>
                    <a:lnTo>
                      <a:pt x="14" y="8"/>
                    </a:lnTo>
                    <a:lnTo>
                      <a:pt x="10" y="6"/>
                    </a:lnTo>
                    <a:lnTo>
                      <a:pt x="10" y="2"/>
                    </a:lnTo>
                    <a:lnTo>
                      <a:pt x="12" y="2"/>
                    </a:lnTo>
                    <a:lnTo>
                      <a:pt x="10" y="0"/>
                    </a:lnTo>
                    <a:lnTo>
                      <a:pt x="10" y="2"/>
                    </a:lnTo>
                    <a:lnTo>
                      <a:pt x="10" y="2"/>
                    </a:lnTo>
                    <a:lnTo>
                      <a:pt x="10" y="0"/>
                    </a:lnTo>
                    <a:lnTo>
                      <a:pt x="10" y="0"/>
                    </a:lnTo>
                    <a:lnTo>
                      <a:pt x="10" y="0"/>
                    </a:lnTo>
                    <a:lnTo>
                      <a:pt x="8" y="0"/>
                    </a:lnTo>
                    <a:lnTo>
                      <a:pt x="8" y="2"/>
                    </a:lnTo>
                    <a:lnTo>
                      <a:pt x="8" y="2"/>
                    </a:lnTo>
                    <a:lnTo>
                      <a:pt x="8" y="0"/>
                    </a:lnTo>
                    <a:lnTo>
                      <a:pt x="6" y="0"/>
                    </a:lnTo>
                    <a:lnTo>
                      <a:pt x="8" y="2"/>
                    </a:lnTo>
                    <a:lnTo>
                      <a:pt x="8" y="2"/>
                    </a:lnTo>
                    <a:lnTo>
                      <a:pt x="6" y="6"/>
                    </a:lnTo>
                    <a:lnTo>
                      <a:pt x="2" y="4"/>
                    </a:lnTo>
                    <a:lnTo>
                      <a:pt x="2" y="4"/>
                    </a:lnTo>
                    <a:lnTo>
                      <a:pt x="2" y="4"/>
                    </a:lnTo>
                    <a:lnTo>
                      <a:pt x="0" y="4"/>
                    </a:lnTo>
                    <a:lnTo>
                      <a:pt x="2" y="4"/>
                    </a:lnTo>
                    <a:lnTo>
                      <a:pt x="2" y="6"/>
                    </a:lnTo>
                    <a:lnTo>
                      <a:pt x="2" y="6"/>
                    </a:lnTo>
                    <a:lnTo>
                      <a:pt x="0" y="6"/>
                    </a:lnTo>
                    <a:lnTo>
                      <a:pt x="0" y="6"/>
                    </a:lnTo>
                    <a:lnTo>
                      <a:pt x="0" y="6"/>
                    </a:lnTo>
                    <a:lnTo>
                      <a:pt x="2" y="6"/>
                    </a:lnTo>
                    <a:lnTo>
                      <a:pt x="2" y="8"/>
                    </a:lnTo>
                    <a:lnTo>
                      <a:pt x="0" y="8"/>
                    </a:lnTo>
                    <a:lnTo>
                      <a:pt x="0" y="8"/>
                    </a:lnTo>
                    <a:lnTo>
                      <a:pt x="2" y="8"/>
                    </a:lnTo>
                    <a:lnTo>
                      <a:pt x="6" y="8"/>
                    </a:lnTo>
                    <a:lnTo>
                      <a:pt x="4" y="14"/>
                    </a:lnTo>
                    <a:lnTo>
                      <a:pt x="4" y="14"/>
                    </a:lnTo>
                    <a:lnTo>
                      <a:pt x="2" y="14"/>
                    </a:lnTo>
                    <a:lnTo>
                      <a:pt x="4" y="14"/>
                    </a:lnTo>
                    <a:lnTo>
                      <a:pt x="4" y="14"/>
                    </a:lnTo>
                    <a:lnTo>
                      <a:pt x="6" y="14"/>
                    </a:lnTo>
                    <a:lnTo>
                      <a:pt x="4" y="14"/>
                    </a:lnTo>
                    <a:lnTo>
                      <a:pt x="6" y="14"/>
                    </a:lnTo>
                    <a:lnTo>
                      <a:pt x="6" y="14"/>
                    </a:lnTo>
                    <a:lnTo>
                      <a:pt x="6" y="16"/>
                    </a:lnTo>
                    <a:lnTo>
                      <a:pt x="6" y="14"/>
                    </a:lnTo>
                    <a:lnTo>
                      <a:pt x="8" y="14"/>
                    </a:lnTo>
                    <a:lnTo>
                      <a:pt x="8" y="16"/>
                    </a:lnTo>
                    <a:lnTo>
                      <a:pt x="8" y="16"/>
                    </a:lnTo>
                    <a:lnTo>
                      <a:pt x="8" y="14"/>
                    </a:lnTo>
                    <a:lnTo>
                      <a:pt x="8" y="10"/>
                    </a:lnTo>
                    <a:lnTo>
                      <a:pt x="12" y="10"/>
                    </a:lnTo>
                    <a:lnTo>
                      <a:pt x="14" y="12"/>
                    </a:lnTo>
                    <a:lnTo>
                      <a:pt x="14" y="12"/>
                    </a:lnTo>
                    <a:lnTo>
                      <a:pt x="12" y="10"/>
                    </a:lnTo>
                    <a:lnTo>
                      <a:pt x="14" y="10"/>
                    </a:lnTo>
                    <a:lnTo>
                      <a:pt x="14" y="10"/>
                    </a:lnTo>
                    <a:lnTo>
                      <a:pt x="14" y="10"/>
                    </a:lnTo>
                    <a:lnTo>
                      <a:pt x="14" y="10"/>
                    </a:lnTo>
                    <a:lnTo>
                      <a:pt x="14" y="8"/>
                    </a:lnTo>
                    <a:lnTo>
                      <a:pt x="14"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595">
                <a:extLst>
                  <a:ext uri="{FF2B5EF4-FFF2-40B4-BE49-F238E27FC236}">
                    <a16:creationId xmlns:a16="http://schemas.microsoft.com/office/drawing/2014/main" id="{B47B598D-3470-46CC-B398-16CAFDB829C3}"/>
                  </a:ext>
                </a:extLst>
              </p:cNvPr>
              <p:cNvSpPr>
                <a:spLocks/>
              </p:cNvSpPr>
              <p:nvPr/>
            </p:nvSpPr>
            <p:spPr bwMode="auto">
              <a:xfrm>
                <a:off x="5425802" y="5618239"/>
                <a:ext cx="22090" cy="25246"/>
              </a:xfrm>
              <a:custGeom>
                <a:avLst/>
                <a:gdLst>
                  <a:gd name="T0" fmla="*/ 14 w 14"/>
                  <a:gd name="T1" fmla="*/ 6 h 16"/>
                  <a:gd name="T2" fmla="*/ 14 w 14"/>
                  <a:gd name="T3" fmla="*/ 8 h 16"/>
                  <a:gd name="T4" fmla="*/ 10 w 14"/>
                  <a:gd name="T5" fmla="*/ 2 h 16"/>
                  <a:gd name="T6" fmla="*/ 10 w 14"/>
                  <a:gd name="T7" fmla="*/ 0 h 16"/>
                  <a:gd name="T8" fmla="*/ 8 w 14"/>
                  <a:gd name="T9" fmla="*/ 2 h 16"/>
                  <a:gd name="T10" fmla="*/ 8 w 14"/>
                  <a:gd name="T11" fmla="*/ 0 h 16"/>
                  <a:gd name="T12" fmla="*/ 8 w 14"/>
                  <a:gd name="T13" fmla="*/ 0 h 16"/>
                  <a:gd name="T14" fmla="*/ 6 w 14"/>
                  <a:gd name="T15" fmla="*/ 2 h 16"/>
                  <a:gd name="T16" fmla="*/ 6 w 14"/>
                  <a:gd name="T17" fmla="*/ 0 h 16"/>
                  <a:gd name="T18" fmla="*/ 6 w 14"/>
                  <a:gd name="T19" fmla="*/ 2 h 16"/>
                  <a:gd name="T20" fmla="*/ 2 w 14"/>
                  <a:gd name="T21" fmla="*/ 4 h 16"/>
                  <a:gd name="T22" fmla="*/ 0 w 14"/>
                  <a:gd name="T23" fmla="*/ 4 h 16"/>
                  <a:gd name="T24" fmla="*/ 2 w 14"/>
                  <a:gd name="T25" fmla="*/ 4 h 16"/>
                  <a:gd name="T26" fmla="*/ 0 w 14"/>
                  <a:gd name="T27" fmla="*/ 6 h 16"/>
                  <a:gd name="T28" fmla="*/ 0 w 14"/>
                  <a:gd name="T29" fmla="*/ 6 h 16"/>
                  <a:gd name="T30" fmla="*/ 2 w 14"/>
                  <a:gd name="T31" fmla="*/ 6 h 16"/>
                  <a:gd name="T32" fmla="*/ 0 w 14"/>
                  <a:gd name="T33" fmla="*/ 8 h 16"/>
                  <a:gd name="T34" fmla="*/ 0 w 14"/>
                  <a:gd name="T35" fmla="*/ 8 h 16"/>
                  <a:gd name="T36" fmla="*/ 4 w 14"/>
                  <a:gd name="T37" fmla="*/ 14 h 16"/>
                  <a:gd name="T38" fmla="*/ 2 w 14"/>
                  <a:gd name="T39" fmla="*/ 14 h 16"/>
                  <a:gd name="T40" fmla="*/ 4 w 14"/>
                  <a:gd name="T41" fmla="*/ 14 h 16"/>
                  <a:gd name="T42" fmla="*/ 4 w 14"/>
                  <a:gd name="T43" fmla="*/ 14 h 16"/>
                  <a:gd name="T44" fmla="*/ 6 w 14"/>
                  <a:gd name="T45" fmla="*/ 14 h 16"/>
                  <a:gd name="T46" fmla="*/ 6 w 14"/>
                  <a:gd name="T47" fmla="*/ 14 h 16"/>
                  <a:gd name="T48" fmla="*/ 6 w 14"/>
                  <a:gd name="T49" fmla="*/ 16 h 16"/>
                  <a:gd name="T50" fmla="*/ 6 w 14"/>
                  <a:gd name="T51" fmla="*/ 14 h 16"/>
                  <a:gd name="T52" fmla="*/ 12 w 14"/>
                  <a:gd name="T53" fmla="*/ 10 h 16"/>
                  <a:gd name="T54" fmla="*/ 14 w 14"/>
                  <a:gd name="T55" fmla="*/ 12 h 16"/>
                  <a:gd name="T56" fmla="*/ 12 w 14"/>
                  <a:gd name="T57" fmla="*/ 10 h 16"/>
                  <a:gd name="T58" fmla="*/ 14 w 14"/>
                  <a:gd name="T59" fmla="*/ 10 h 16"/>
                  <a:gd name="T60" fmla="*/ 14 w 14"/>
                  <a:gd name="T61" fmla="*/ 8 h 16"/>
                  <a:gd name="T62" fmla="*/ 14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6"/>
                    </a:lnTo>
                    <a:lnTo>
                      <a:pt x="14" y="8"/>
                    </a:lnTo>
                    <a:lnTo>
                      <a:pt x="14" y="8"/>
                    </a:lnTo>
                    <a:lnTo>
                      <a:pt x="8" y="6"/>
                    </a:lnTo>
                    <a:lnTo>
                      <a:pt x="10" y="2"/>
                    </a:lnTo>
                    <a:lnTo>
                      <a:pt x="12" y="2"/>
                    </a:lnTo>
                    <a:lnTo>
                      <a:pt x="10" y="0"/>
                    </a:lnTo>
                    <a:lnTo>
                      <a:pt x="10" y="2"/>
                    </a:lnTo>
                    <a:lnTo>
                      <a:pt x="8" y="2"/>
                    </a:lnTo>
                    <a:lnTo>
                      <a:pt x="10" y="0"/>
                    </a:lnTo>
                    <a:lnTo>
                      <a:pt x="8" y="0"/>
                    </a:lnTo>
                    <a:lnTo>
                      <a:pt x="8" y="0"/>
                    </a:lnTo>
                    <a:lnTo>
                      <a:pt x="8" y="0"/>
                    </a:lnTo>
                    <a:lnTo>
                      <a:pt x="8" y="2"/>
                    </a:lnTo>
                    <a:lnTo>
                      <a:pt x="6" y="2"/>
                    </a:lnTo>
                    <a:lnTo>
                      <a:pt x="8" y="0"/>
                    </a:lnTo>
                    <a:lnTo>
                      <a:pt x="6" y="0"/>
                    </a:lnTo>
                    <a:lnTo>
                      <a:pt x="6" y="2"/>
                    </a:lnTo>
                    <a:lnTo>
                      <a:pt x="6" y="2"/>
                    </a:lnTo>
                    <a:lnTo>
                      <a:pt x="6" y="6"/>
                    </a:lnTo>
                    <a:lnTo>
                      <a:pt x="2" y="4"/>
                    </a:lnTo>
                    <a:lnTo>
                      <a:pt x="2" y="4"/>
                    </a:lnTo>
                    <a:lnTo>
                      <a:pt x="0" y="4"/>
                    </a:lnTo>
                    <a:lnTo>
                      <a:pt x="0" y="4"/>
                    </a:lnTo>
                    <a:lnTo>
                      <a:pt x="2" y="4"/>
                    </a:lnTo>
                    <a:lnTo>
                      <a:pt x="2" y="6"/>
                    </a:lnTo>
                    <a:lnTo>
                      <a:pt x="0" y="6"/>
                    </a:lnTo>
                    <a:lnTo>
                      <a:pt x="0" y="6"/>
                    </a:lnTo>
                    <a:lnTo>
                      <a:pt x="0" y="6"/>
                    </a:lnTo>
                    <a:lnTo>
                      <a:pt x="0" y="6"/>
                    </a:lnTo>
                    <a:lnTo>
                      <a:pt x="2" y="6"/>
                    </a:lnTo>
                    <a:lnTo>
                      <a:pt x="0" y="8"/>
                    </a:lnTo>
                    <a:lnTo>
                      <a:pt x="0" y="8"/>
                    </a:lnTo>
                    <a:lnTo>
                      <a:pt x="0" y="8"/>
                    </a:lnTo>
                    <a:lnTo>
                      <a:pt x="0" y="8"/>
                    </a:lnTo>
                    <a:lnTo>
                      <a:pt x="4" y="8"/>
                    </a:lnTo>
                    <a:lnTo>
                      <a:pt x="4" y="14"/>
                    </a:lnTo>
                    <a:lnTo>
                      <a:pt x="4" y="14"/>
                    </a:lnTo>
                    <a:lnTo>
                      <a:pt x="2" y="14"/>
                    </a:lnTo>
                    <a:lnTo>
                      <a:pt x="4" y="14"/>
                    </a:lnTo>
                    <a:lnTo>
                      <a:pt x="4" y="14"/>
                    </a:lnTo>
                    <a:lnTo>
                      <a:pt x="6" y="14"/>
                    </a:lnTo>
                    <a:lnTo>
                      <a:pt x="4" y="14"/>
                    </a:lnTo>
                    <a:lnTo>
                      <a:pt x="6" y="14"/>
                    </a:lnTo>
                    <a:lnTo>
                      <a:pt x="6" y="14"/>
                    </a:lnTo>
                    <a:lnTo>
                      <a:pt x="6" y="16"/>
                    </a:lnTo>
                    <a:lnTo>
                      <a:pt x="6" y="14"/>
                    </a:lnTo>
                    <a:lnTo>
                      <a:pt x="6" y="14"/>
                    </a:lnTo>
                    <a:lnTo>
                      <a:pt x="6" y="16"/>
                    </a:lnTo>
                    <a:lnTo>
                      <a:pt x="8" y="16"/>
                    </a:lnTo>
                    <a:lnTo>
                      <a:pt x="6" y="14"/>
                    </a:lnTo>
                    <a:lnTo>
                      <a:pt x="8" y="10"/>
                    </a:lnTo>
                    <a:lnTo>
                      <a:pt x="12" y="10"/>
                    </a:lnTo>
                    <a:lnTo>
                      <a:pt x="14" y="12"/>
                    </a:lnTo>
                    <a:lnTo>
                      <a:pt x="14" y="12"/>
                    </a:lnTo>
                    <a:lnTo>
                      <a:pt x="12" y="10"/>
                    </a:lnTo>
                    <a:lnTo>
                      <a:pt x="12" y="10"/>
                    </a:lnTo>
                    <a:lnTo>
                      <a:pt x="14" y="10"/>
                    </a:lnTo>
                    <a:lnTo>
                      <a:pt x="14" y="10"/>
                    </a:lnTo>
                    <a:lnTo>
                      <a:pt x="14" y="10"/>
                    </a:lnTo>
                    <a:lnTo>
                      <a:pt x="14" y="8"/>
                    </a:lnTo>
                    <a:lnTo>
                      <a:pt x="12" y="10"/>
                    </a:lnTo>
                    <a:lnTo>
                      <a:pt x="14"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596">
                <a:extLst>
                  <a:ext uri="{FF2B5EF4-FFF2-40B4-BE49-F238E27FC236}">
                    <a16:creationId xmlns:a16="http://schemas.microsoft.com/office/drawing/2014/main" id="{8167B1DE-1D46-41E4-9AAE-65E7093B6337}"/>
                  </a:ext>
                </a:extLst>
              </p:cNvPr>
              <p:cNvSpPr>
                <a:spLocks/>
              </p:cNvSpPr>
              <p:nvPr/>
            </p:nvSpPr>
            <p:spPr bwMode="auto">
              <a:xfrm>
                <a:off x="5474715" y="5542503"/>
                <a:ext cx="22090" cy="25246"/>
              </a:xfrm>
              <a:custGeom>
                <a:avLst/>
                <a:gdLst>
                  <a:gd name="T0" fmla="*/ 14 w 14"/>
                  <a:gd name="T1" fmla="*/ 8 h 16"/>
                  <a:gd name="T2" fmla="*/ 12 w 14"/>
                  <a:gd name="T3" fmla="*/ 8 h 16"/>
                  <a:gd name="T4" fmla="*/ 10 w 14"/>
                  <a:gd name="T5" fmla="*/ 2 h 16"/>
                  <a:gd name="T6" fmla="*/ 10 w 14"/>
                  <a:gd name="T7" fmla="*/ 2 h 16"/>
                  <a:gd name="T8" fmla="*/ 8 w 14"/>
                  <a:gd name="T9" fmla="*/ 2 h 16"/>
                  <a:gd name="T10" fmla="*/ 8 w 14"/>
                  <a:gd name="T11" fmla="*/ 2 h 16"/>
                  <a:gd name="T12" fmla="*/ 8 w 14"/>
                  <a:gd name="T13" fmla="*/ 2 h 16"/>
                  <a:gd name="T14" fmla="*/ 6 w 14"/>
                  <a:gd name="T15" fmla="*/ 2 h 16"/>
                  <a:gd name="T16" fmla="*/ 6 w 14"/>
                  <a:gd name="T17" fmla="*/ 0 h 16"/>
                  <a:gd name="T18" fmla="*/ 6 w 14"/>
                  <a:gd name="T19" fmla="*/ 2 h 16"/>
                  <a:gd name="T20" fmla="*/ 2 w 14"/>
                  <a:gd name="T21" fmla="*/ 6 h 16"/>
                  <a:gd name="T22" fmla="*/ 0 w 14"/>
                  <a:gd name="T23" fmla="*/ 4 h 16"/>
                  <a:gd name="T24" fmla="*/ 2 w 14"/>
                  <a:gd name="T25" fmla="*/ 6 h 16"/>
                  <a:gd name="T26" fmla="*/ 0 w 14"/>
                  <a:gd name="T27" fmla="*/ 6 h 16"/>
                  <a:gd name="T28" fmla="*/ 0 w 14"/>
                  <a:gd name="T29" fmla="*/ 6 h 16"/>
                  <a:gd name="T30" fmla="*/ 2 w 14"/>
                  <a:gd name="T31" fmla="*/ 8 h 16"/>
                  <a:gd name="T32" fmla="*/ 0 w 14"/>
                  <a:gd name="T33" fmla="*/ 8 h 16"/>
                  <a:gd name="T34" fmla="*/ 0 w 14"/>
                  <a:gd name="T35" fmla="*/ 8 h 16"/>
                  <a:gd name="T36" fmla="*/ 4 w 14"/>
                  <a:gd name="T37" fmla="*/ 14 h 16"/>
                  <a:gd name="T38" fmla="*/ 2 w 14"/>
                  <a:gd name="T39" fmla="*/ 16 h 16"/>
                  <a:gd name="T40" fmla="*/ 4 w 14"/>
                  <a:gd name="T41" fmla="*/ 14 h 16"/>
                  <a:gd name="T42" fmla="*/ 4 w 14"/>
                  <a:gd name="T43" fmla="*/ 16 h 16"/>
                  <a:gd name="T44" fmla="*/ 4 w 14"/>
                  <a:gd name="T45" fmla="*/ 16 h 16"/>
                  <a:gd name="T46" fmla="*/ 6 w 14"/>
                  <a:gd name="T47" fmla="*/ 14 h 16"/>
                  <a:gd name="T48" fmla="*/ 6 w 14"/>
                  <a:gd name="T49" fmla="*/ 16 h 16"/>
                  <a:gd name="T50" fmla="*/ 6 w 14"/>
                  <a:gd name="T51" fmla="*/ 16 h 16"/>
                  <a:gd name="T52" fmla="*/ 12 w 14"/>
                  <a:gd name="T53" fmla="*/ 12 h 16"/>
                  <a:gd name="T54" fmla="*/ 14 w 14"/>
                  <a:gd name="T55" fmla="*/ 12 h 16"/>
                  <a:gd name="T56" fmla="*/ 12 w 14"/>
                  <a:gd name="T57" fmla="*/ 10 h 16"/>
                  <a:gd name="T58" fmla="*/ 14 w 14"/>
                  <a:gd name="T59" fmla="*/ 10 h 16"/>
                  <a:gd name="T60" fmla="*/ 14 w 14"/>
                  <a:gd name="T61" fmla="*/ 10 h 16"/>
                  <a:gd name="T62" fmla="*/ 12 w 14"/>
                  <a:gd name="T63"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6">
                    <a:moveTo>
                      <a:pt x="14" y="8"/>
                    </a:moveTo>
                    <a:lnTo>
                      <a:pt x="14" y="8"/>
                    </a:lnTo>
                    <a:lnTo>
                      <a:pt x="12" y="8"/>
                    </a:lnTo>
                    <a:lnTo>
                      <a:pt x="12" y="8"/>
                    </a:lnTo>
                    <a:lnTo>
                      <a:pt x="8" y="8"/>
                    </a:lnTo>
                    <a:lnTo>
                      <a:pt x="10" y="2"/>
                    </a:lnTo>
                    <a:lnTo>
                      <a:pt x="12" y="2"/>
                    </a:lnTo>
                    <a:lnTo>
                      <a:pt x="10" y="2"/>
                    </a:lnTo>
                    <a:lnTo>
                      <a:pt x="10" y="2"/>
                    </a:lnTo>
                    <a:lnTo>
                      <a:pt x="8" y="2"/>
                    </a:lnTo>
                    <a:lnTo>
                      <a:pt x="10" y="2"/>
                    </a:lnTo>
                    <a:lnTo>
                      <a:pt x="8" y="2"/>
                    </a:lnTo>
                    <a:lnTo>
                      <a:pt x="8" y="2"/>
                    </a:lnTo>
                    <a:lnTo>
                      <a:pt x="8" y="2"/>
                    </a:lnTo>
                    <a:lnTo>
                      <a:pt x="8" y="2"/>
                    </a:lnTo>
                    <a:lnTo>
                      <a:pt x="6" y="2"/>
                    </a:lnTo>
                    <a:lnTo>
                      <a:pt x="8" y="0"/>
                    </a:lnTo>
                    <a:lnTo>
                      <a:pt x="6" y="0"/>
                    </a:lnTo>
                    <a:lnTo>
                      <a:pt x="6" y="2"/>
                    </a:lnTo>
                    <a:lnTo>
                      <a:pt x="6" y="2"/>
                    </a:lnTo>
                    <a:lnTo>
                      <a:pt x="6" y="6"/>
                    </a:lnTo>
                    <a:lnTo>
                      <a:pt x="2" y="6"/>
                    </a:lnTo>
                    <a:lnTo>
                      <a:pt x="2" y="6"/>
                    </a:lnTo>
                    <a:lnTo>
                      <a:pt x="0" y="4"/>
                    </a:lnTo>
                    <a:lnTo>
                      <a:pt x="0" y="6"/>
                    </a:lnTo>
                    <a:lnTo>
                      <a:pt x="2" y="6"/>
                    </a:lnTo>
                    <a:lnTo>
                      <a:pt x="2" y="8"/>
                    </a:lnTo>
                    <a:lnTo>
                      <a:pt x="0" y="6"/>
                    </a:lnTo>
                    <a:lnTo>
                      <a:pt x="0" y="6"/>
                    </a:lnTo>
                    <a:lnTo>
                      <a:pt x="0" y="6"/>
                    </a:lnTo>
                    <a:lnTo>
                      <a:pt x="0" y="8"/>
                    </a:lnTo>
                    <a:lnTo>
                      <a:pt x="2" y="8"/>
                    </a:lnTo>
                    <a:lnTo>
                      <a:pt x="0" y="8"/>
                    </a:lnTo>
                    <a:lnTo>
                      <a:pt x="0" y="8"/>
                    </a:lnTo>
                    <a:lnTo>
                      <a:pt x="0" y="10"/>
                    </a:lnTo>
                    <a:lnTo>
                      <a:pt x="0" y="8"/>
                    </a:lnTo>
                    <a:lnTo>
                      <a:pt x="4" y="10"/>
                    </a:lnTo>
                    <a:lnTo>
                      <a:pt x="4" y="14"/>
                    </a:lnTo>
                    <a:lnTo>
                      <a:pt x="4" y="14"/>
                    </a:lnTo>
                    <a:lnTo>
                      <a:pt x="2" y="16"/>
                    </a:lnTo>
                    <a:lnTo>
                      <a:pt x="4" y="16"/>
                    </a:lnTo>
                    <a:lnTo>
                      <a:pt x="4" y="14"/>
                    </a:lnTo>
                    <a:lnTo>
                      <a:pt x="6" y="14"/>
                    </a:lnTo>
                    <a:lnTo>
                      <a:pt x="4" y="16"/>
                    </a:lnTo>
                    <a:lnTo>
                      <a:pt x="4" y="16"/>
                    </a:lnTo>
                    <a:lnTo>
                      <a:pt x="4" y="16"/>
                    </a:lnTo>
                    <a:lnTo>
                      <a:pt x="6" y="16"/>
                    </a:lnTo>
                    <a:lnTo>
                      <a:pt x="6" y="14"/>
                    </a:lnTo>
                    <a:lnTo>
                      <a:pt x="6" y="16"/>
                    </a:lnTo>
                    <a:lnTo>
                      <a:pt x="6" y="16"/>
                    </a:lnTo>
                    <a:lnTo>
                      <a:pt x="8" y="16"/>
                    </a:lnTo>
                    <a:lnTo>
                      <a:pt x="6" y="16"/>
                    </a:lnTo>
                    <a:lnTo>
                      <a:pt x="8" y="10"/>
                    </a:lnTo>
                    <a:lnTo>
                      <a:pt x="12" y="12"/>
                    </a:lnTo>
                    <a:lnTo>
                      <a:pt x="14" y="14"/>
                    </a:lnTo>
                    <a:lnTo>
                      <a:pt x="14" y="12"/>
                    </a:lnTo>
                    <a:lnTo>
                      <a:pt x="12" y="12"/>
                    </a:lnTo>
                    <a:lnTo>
                      <a:pt x="12" y="10"/>
                    </a:lnTo>
                    <a:lnTo>
                      <a:pt x="14" y="12"/>
                    </a:lnTo>
                    <a:lnTo>
                      <a:pt x="14" y="10"/>
                    </a:lnTo>
                    <a:lnTo>
                      <a:pt x="14" y="10"/>
                    </a:lnTo>
                    <a:lnTo>
                      <a:pt x="14" y="10"/>
                    </a:lnTo>
                    <a:lnTo>
                      <a:pt x="12" y="10"/>
                    </a:lnTo>
                    <a:lnTo>
                      <a:pt x="12" y="8"/>
                    </a:lnTo>
                    <a:lnTo>
                      <a:pt x="14" y="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597">
                <a:extLst>
                  <a:ext uri="{FF2B5EF4-FFF2-40B4-BE49-F238E27FC236}">
                    <a16:creationId xmlns:a16="http://schemas.microsoft.com/office/drawing/2014/main" id="{8723CECC-9888-4D79-855B-677BA7D34082}"/>
                  </a:ext>
                </a:extLst>
              </p:cNvPr>
              <p:cNvSpPr>
                <a:spLocks/>
              </p:cNvSpPr>
              <p:nvPr/>
            </p:nvSpPr>
            <p:spPr bwMode="auto">
              <a:xfrm>
                <a:off x="5419490" y="5531458"/>
                <a:ext cx="22090" cy="23668"/>
              </a:xfrm>
              <a:custGeom>
                <a:avLst/>
                <a:gdLst>
                  <a:gd name="T0" fmla="*/ 14 w 14"/>
                  <a:gd name="T1" fmla="*/ 5 h 15"/>
                  <a:gd name="T2" fmla="*/ 14 w 14"/>
                  <a:gd name="T3" fmla="*/ 7 h 15"/>
                  <a:gd name="T4" fmla="*/ 10 w 14"/>
                  <a:gd name="T5" fmla="*/ 1 h 15"/>
                  <a:gd name="T6" fmla="*/ 10 w 14"/>
                  <a:gd name="T7" fmla="*/ 0 h 15"/>
                  <a:gd name="T8" fmla="*/ 8 w 14"/>
                  <a:gd name="T9" fmla="*/ 1 h 15"/>
                  <a:gd name="T10" fmla="*/ 8 w 14"/>
                  <a:gd name="T11" fmla="*/ 0 h 15"/>
                  <a:gd name="T12" fmla="*/ 8 w 14"/>
                  <a:gd name="T13" fmla="*/ 0 h 15"/>
                  <a:gd name="T14" fmla="*/ 8 w 14"/>
                  <a:gd name="T15" fmla="*/ 0 h 15"/>
                  <a:gd name="T16" fmla="*/ 6 w 14"/>
                  <a:gd name="T17" fmla="*/ 0 h 15"/>
                  <a:gd name="T18" fmla="*/ 8 w 14"/>
                  <a:gd name="T19" fmla="*/ 0 h 15"/>
                  <a:gd name="T20" fmla="*/ 2 w 14"/>
                  <a:gd name="T21" fmla="*/ 3 h 15"/>
                  <a:gd name="T22" fmla="*/ 0 w 14"/>
                  <a:gd name="T23" fmla="*/ 3 h 15"/>
                  <a:gd name="T24" fmla="*/ 2 w 14"/>
                  <a:gd name="T25" fmla="*/ 3 h 15"/>
                  <a:gd name="T26" fmla="*/ 0 w 14"/>
                  <a:gd name="T27" fmla="*/ 5 h 15"/>
                  <a:gd name="T28" fmla="*/ 0 w 14"/>
                  <a:gd name="T29" fmla="*/ 5 h 15"/>
                  <a:gd name="T30" fmla="*/ 2 w 14"/>
                  <a:gd name="T31" fmla="*/ 5 h 15"/>
                  <a:gd name="T32" fmla="*/ 0 w 14"/>
                  <a:gd name="T33" fmla="*/ 7 h 15"/>
                  <a:gd name="T34" fmla="*/ 0 w 14"/>
                  <a:gd name="T35" fmla="*/ 7 h 15"/>
                  <a:gd name="T36" fmla="*/ 4 w 14"/>
                  <a:gd name="T37" fmla="*/ 13 h 15"/>
                  <a:gd name="T38" fmla="*/ 2 w 14"/>
                  <a:gd name="T39" fmla="*/ 13 h 15"/>
                  <a:gd name="T40" fmla="*/ 4 w 14"/>
                  <a:gd name="T41" fmla="*/ 13 h 15"/>
                  <a:gd name="T42" fmla="*/ 4 w 14"/>
                  <a:gd name="T43" fmla="*/ 13 h 15"/>
                  <a:gd name="T44" fmla="*/ 6 w 14"/>
                  <a:gd name="T45" fmla="*/ 13 h 15"/>
                  <a:gd name="T46" fmla="*/ 6 w 14"/>
                  <a:gd name="T47" fmla="*/ 13 h 15"/>
                  <a:gd name="T48" fmla="*/ 6 w 14"/>
                  <a:gd name="T49" fmla="*/ 15 h 15"/>
                  <a:gd name="T50" fmla="*/ 8 w 14"/>
                  <a:gd name="T51" fmla="*/ 13 h 15"/>
                  <a:gd name="T52" fmla="*/ 12 w 14"/>
                  <a:gd name="T53" fmla="*/ 9 h 15"/>
                  <a:gd name="T54" fmla="*/ 14 w 14"/>
                  <a:gd name="T55" fmla="*/ 9 h 15"/>
                  <a:gd name="T56" fmla="*/ 12 w 14"/>
                  <a:gd name="T57" fmla="*/ 9 h 15"/>
                  <a:gd name="T58" fmla="*/ 14 w 14"/>
                  <a:gd name="T59" fmla="*/ 9 h 15"/>
                  <a:gd name="T60" fmla="*/ 14 w 14"/>
                  <a:gd name="T61" fmla="*/ 7 h 15"/>
                  <a:gd name="T62" fmla="*/ 14 w 14"/>
                  <a:gd name="T6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15">
                    <a:moveTo>
                      <a:pt x="14" y="7"/>
                    </a:moveTo>
                    <a:lnTo>
                      <a:pt x="14" y="5"/>
                    </a:lnTo>
                    <a:lnTo>
                      <a:pt x="14" y="7"/>
                    </a:lnTo>
                    <a:lnTo>
                      <a:pt x="14" y="7"/>
                    </a:lnTo>
                    <a:lnTo>
                      <a:pt x="10" y="5"/>
                    </a:lnTo>
                    <a:lnTo>
                      <a:pt x="10" y="1"/>
                    </a:lnTo>
                    <a:lnTo>
                      <a:pt x="12" y="0"/>
                    </a:lnTo>
                    <a:lnTo>
                      <a:pt x="10" y="0"/>
                    </a:lnTo>
                    <a:lnTo>
                      <a:pt x="10" y="1"/>
                    </a:lnTo>
                    <a:lnTo>
                      <a:pt x="8" y="1"/>
                    </a:lnTo>
                    <a:lnTo>
                      <a:pt x="10" y="0"/>
                    </a:lnTo>
                    <a:lnTo>
                      <a:pt x="8" y="0"/>
                    </a:lnTo>
                    <a:lnTo>
                      <a:pt x="8" y="0"/>
                    </a:lnTo>
                    <a:lnTo>
                      <a:pt x="8" y="0"/>
                    </a:lnTo>
                    <a:lnTo>
                      <a:pt x="8" y="1"/>
                    </a:lnTo>
                    <a:lnTo>
                      <a:pt x="8" y="0"/>
                    </a:lnTo>
                    <a:lnTo>
                      <a:pt x="8" y="0"/>
                    </a:lnTo>
                    <a:lnTo>
                      <a:pt x="6" y="0"/>
                    </a:lnTo>
                    <a:lnTo>
                      <a:pt x="8" y="0"/>
                    </a:lnTo>
                    <a:lnTo>
                      <a:pt x="8" y="0"/>
                    </a:lnTo>
                    <a:lnTo>
                      <a:pt x="6" y="5"/>
                    </a:lnTo>
                    <a:lnTo>
                      <a:pt x="2" y="3"/>
                    </a:lnTo>
                    <a:lnTo>
                      <a:pt x="2" y="3"/>
                    </a:lnTo>
                    <a:lnTo>
                      <a:pt x="0" y="3"/>
                    </a:lnTo>
                    <a:lnTo>
                      <a:pt x="0" y="3"/>
                    </a:lnTo>
                    <a:lnTo>
                      <a:pt x="2" y="3"/>
                    </a:lnTo>
                    <a:lnTo>
                      <a:pt x="2" y="5"/>
                    </a:lnTo>
                    <a:lnTo>
                      <a:pt x="0" y="5"/>
                    </a:lnTo>
                    <a:lnTo>
                      <a:pt x="0" y="5"/>
                    </a:lnTo>
                    <a:lnTo>
                      <a:pt x="0" y="5"/>
                    </a:lnTo>
                    <a:lnTo>
                      <a:pt x="0" y="5"/>
                    </a:lnTo>
                    <a:lnTo>
                      <a:pt x="2" y="5"/>
                    </a:lnTo>
                    <a:lnTo>
                      <a:pt x="0" y="7"/>
                    </a:lnTo>
                    <a:lnTo>
                      <a:pt x="0" y="7"/>
                    </a:lnTo>
                    <a:lnTo>
                      <a:pt x="0" y="7"/>
                    </a:lnTo>
                    <a:lnTo>
                      <a:pt x="0" y="7"/>
                    </a:lnTo>
                    <a:lnTo>
                      <a:pt x="6" y="7"/>
                    </a:lnTo>
                    <a:lnTo>
                      <a:pt x="4" y="13"/>
                    </a:lnTo>
                    <a:lnTo>
                      <a:pt x="4" y="13"/>
                    </a:lnTo>
                    <a:lnTo>
                      <a:pt x="2" y="13"/>
                    </a:lnTo>
                    <a:lnTo>
                      <a:pt x="4" y="13"/>
                    </a:lnTo>
                    <a:lnTo>
                      <a:pt x="4" y="13"/>
                    </a:lnTo>
                    <a:lnTo>
                      <a:pt x="6" y="13"/>
                    </a:lnTo>
                    <a:lnTo>
                      <a:pt x="4" y="13"/>
                    </a:lnTo>
                    <a:lnTo>
                      <a:pt x="6" y="13"/>
                    </a:lnTo>
                    <a:lnTo>
                      <a:pt x="6" y="13"/>
                    </a:lnTo>
                    <a:lnTo>
                      <a:pt x="6" y="13"/>
                    </a:lnTo>
                    <a:lnTo>
                      <a:pt x="6" y="13"/>
                    </a:lnTo>
                    <a:lnTo>
                      <a:pt x="6" y="13"/>
                    </a:lnTo>
                    <a:lnTo>
                      <a:pt x="6" y="15"/>
                    </a:lnTo>
                    <a:lnTo>
                      <a:pt x="8" y="15"/>
                    </a:lnTo>
                    <a:lnTo>
                      <a:pt x="8" y="13"/>
                    </a:lnTo>
                    <a:lnTo>
                      <a:pt x="8" y="9"/>
                    </a:lnTo>
                    <a:lnTo>
                      <a:pt x="12" y="9"/>
                    </a:lnTo>
                    <a:lnTo>
                      <a:pt x="14" y="11"/>
                    </a:lnTo>
                    <a:lnTo>
                      <a:pt x="14" y="9"/>
                    </a:lnTo>
                    <a:lnTo>
                      <a:pt x="12" y="9"/>
                    </a:lnTo>
                    <a:lnTo>
                      <a:pt x="12" y="9"/>
                    </a:lnTo>
                    <a:lnTo>
                      <a:pt x="14" y="9"/>
                    </a:lnTo>
                    <a:lnTo>
                      <a:pt x="14" y="9"/>
                    </a:lnTo>
                    <a:lnTo>
                      <a:pt x="14" y="9"/>
                    </a:lnTo>
                    <a:lnTo>
                      <a:pt x="14" y="7"/>
                    </a:lnTo>
                    <a:lnTo>
                      <a:pt x="12" y="7"/>
                    </a:lnTo>
                    <a:lnTo>
                      <a:pt x="14" y="7"/>
                    </a:lnTo>
                    <a:lnTo>
                      <a:pt x="14" y="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598">
                <a:extLst>
                  <a:ext uri="{FF2B5EF4-FFF2-40B4-BE49-F238E27FC236}">
                    <a16:creationId xmlns:a16="http://schemas.microsoft.com/office/drawing/2014/main" id="{F8E9B5DC-CFCE-453C-8B22-A4C043CB3DF0}"/>
                  </a:ext>
                </a:extLst>
              </p:cNvPr>
              <p:cNvSpPr>
                <a:spLocks/>
              </p:cNvSpPr>
              <p:nvPr/>
            </p:nvSpPr>
            <p:spPr bwMode="auto">
              <a:xfrm>
                <a:off x="5525206" y="5717644"/>
                <a:ext cx="74159" cy="45758"/>
              </a:xfrm>
              <a:custGeom>
                <a:avLst/>
                <a:gdLst>
                  <a:gd name="T0" fmla="*/ 0 w 24"/>
                  <a:gd name="T1" fmla="*/ 1 h 15"/>
                  <a:gd name="T2" fmla="*/ 3 w 24"/>
                  <a:gd name="T3" fmla="*/ 1 h 15"/>
                  <a:gd name="T4" fmla="*/ 9 w 24"/>
                  <a:gd name="T5" fmla="*/ 2 h 15"/>
                  <a:gd name="T6" fmla="*/ 14 w 24"/>
                  <a:gd name="T7" fmla="*/ 5 h 15"/>
                  <a:gd name="T8" fmla="*/ 24 w 24"/>
                  <a:gd name="T9" fmla="*/ 8 h 15"/>
                  <a:gd name="T10" fmla="*/ 18 w 24"/>
                  <a:gd name="T11" fmla="*/ 9 h 15"/>
                  <a:gd name="T12" fmla="*/ 11 w 24"/>
                  <a:gd name="T13" fmla="*/ 8 h 15"/>
                  <a:gd name="T14" fmla="*/ 15 w 24"/>
                  <a:gd name="T15" fmla="*/ 11 h 15"/>
                  <a:gd name="T16" fmla="*/ 20 w 24"/>
                  <a:gd name="T17" fmla="*/ 14 h 15"/>
                  <a:gd name="T18" fmla="*/ 23 w 24"/>
                  <a:gd name="T19" fmla="*/ 14 h 15"/>
                  <a:gd name="T20" fmla="*/ 16 w 24"/>
                  <a:gd name="T21" fmla="*/ 15 h 15"/>
                  <a:gd name="T22" fmla="*/ 8 w 24"/>
                  <a:gd name="T23" fmla="*/ 13 h 15"/>
                  <a:gd name="T24" fmla="*/ 0 w 24"/>
                  <a:gd name="T25"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5">
                    <a:moveTo>
                      <a:pt x="0" y="1"/>
                    </a:moveTo>
                    <a:cubicBezTo>
                      <a:pt x="0" y="0"/>
                      <a:pt x="2" y="1"/>
                      <a:pt x="3" y="1"/>
                    </a:cubicBezTo>
                    <a:cubicBezTo>
                      <a:pt x="5" y="1"/>
                      <a:pt x="7" y="2"/>
                      <a:pt x="9" y="2"/>
                    </a:cubicBezTo>
                    <a:cubicBezTo>
                      <a:pt x="10" y="3"/>
                      <a:pt x="11" y="4"/>
                      <a:pt x="14" y="5"/>
                    </a:cubicBezTo>
                    <a:cubicBezTo>
                      <a:pt x="18" y="7"/>
                      <a:pt x="24" y="8"/>
                      <a:pt x="24" y="8"/>
                    </a:cubicBezTo>
                    <a:cubicBezTo>
                      <a:pt x="24" y="8"/>
                      <a:pt x="21" y="9"/>
                      <a:pt x="18" y="9"/>
                    </a:cubicBezTo>
                    <a:cubicBezTo>
                      <a:pt x="15" y="9"/>
                      <a:pt x="11" y="8"/>
                      <a:pt x="11" y="8"/>
                    </a:cubicBezTo>
                    <a:cubicBezTo>
                      <a:pt x="11" y="8"/>
                      <a:pt x="13" y="10"/>
                      <a:pt x="15" y="11"/>
                    </a:cubicBezTo>
                    <a:cubicBezTo>
                      <a:pt x="16" y="12"/>
                      <a:pt x="19" y="13"/>
                      <a:pt x="20" y="14"/>
                    </a:cubicBezTo>
                    <a:cubicBezTo>
                      <a:pt x="22" y="14"/>
                      <a:pt x="23" y="14"/>
                      <a:pt x="23" y="14"/>
                    </a:cubicBezTo>
                    <a:cubicBezTo>
                      <a:pt x="23" y="14"/>
                      <a:pt x="18" y="15"/>
                      <a:pt x="16" y="15"/>
                    </a:cubicBezTo>
                    <a:cubicBezTo>
                      <a:pt x="13" y="15"/>
                      <a:pt x="10" y="14"/>
                      <a:pt x="8" y="13"/>
                    </a:cubicBezTo>
                    <a:cubicBezTo>
                      <a:pt x="3" y="12"/>
                      <a:pt x="0" y="1"/>
                      <a:pt x="0" y="1"/>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599">
                <a:extLst>
                  <a:ext uri="{FF2B5EF4-FFF2-40B4-BE49-F238E27FC236}">
                    <a16:creationId xmlns:a16="http://schemas.microsoft.com/office/drawing/2014/main" id="{EBA09D86-1C2D-4A8C-974F-E5906B6EBA3D}"/>
                  </a:ext>
                </a:extLst>
              </p:cNvPr>
              <p:cNvSpPr>
                <a:spLocks/>
              </p:cNvSpPr>
              <p:nvPr/>
            </p:nvSpPr>
            <p:spPr bwMode="auto">
              <a:xfrm>
                <a:off x="5329553" y="5682931"/>
                <a:ext cx="80471" cy="37868"/>
              </a:xfrm>
              <a:custGeom>
                <a:avLst/>
                <a:gdLst>
                  <a:gd name="T0" fmla="*/ 23 w 26"/>
                  <a:gd name="T1" fmla="*/ 8 h 12"/>
                  <a:gd name="T2" fmla="*/ 26 w 26"/>
                  <a:gd name="T3" fmla="*/ 4 h 12"/>
                  <a:gd name="T4" fmla="*/ 24 w 26"/>
                  <a:gd name="T5" fmla="*/ 3 h 12"/>
                  <a:gd name="T6" fmla="*/ 20 w 26"/>
                  <a:gd name="T7" fmla="*/ 2 h 12"/>
                  <a:gd name="T8" fmla="*/ 13 w 26"/>
                  <a:gd name="T9" fmla="*/ 2 h 12"/>
                  <a:gd name="T10" fmla="*/ 4 w 26"/>
                  <a:gd name="T11" fmla="*/ 1 h 12"/>
                  <a:gd name="T12" fmla="*/ 0 w 26"/>
                  <a:gd name="T13" fmla="*/ 0 h 12"/>
                  <a:gd name="T14" fmla="*/ 3 w 26"/>
                  <a:gd name="T15" fmla="*/ 3 h 12"/>
                  <a:gd name="T16" fmla="*/ 7 w 26"/>
                  <a:gd name="T17" fmla="*/ 5 h 12"/>
                  <a:gd name="T18" fmla="*/ 11 w 26"/>
                  <a:gd name="T19" fmla="*/ 6 h 12"/>
                  <a:gd name="T20" fmla="*/ 8 w 26"/>
                  <a:gd name="T21" fmla="*/ 7 h 12"/>
                  <a:gd name="T22" fmla="*/ 3 w 26"/>
                  <a:gd name="T23" fmla="*/ 7 h 12"/>
                  <a:gd name="T24" fmla="*/ 1 w 26"/>
                  <a:gd name="T25" fmla="*/ 7 h 12"/>
                  <a:gd name="T26" fmla="*/ 3 w 26"/>
                  <a:gd name="T27" fmla="*/ 9 h 12"/>
                  <a:gd name="T28" fmla="*/ 9 w 26"/>
                  <a:gd name="T29" fmla="*/ 11 h 12"/>
                  <a:gd name="T30" fmla="*/ 15 w 26"/>
                  <a:gd name="T31" fmla="*/ 12 h 12"/>
                  <a:gd name="T32" fmla="*/ 23 w 26"/>
                  <a:gd name="T3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2">
                    <a:moveTo>
                      <a:pt x="23" y="8"/>
                    </a:moveTo>
                    <a:cubicBezTo>
                      <a:pt x="25" y="7"/>
                      <a:pt x="26" y="4"/>
                      <a:pt x="26" y="4"/>
                    </a:cubicBezTo>
                    <a:cubicBezTo>
                      <a:pt x="26" y="4"/>
                      <a:pt x="26" y="3"/>
                      <a:pt x="24" y="3"/>
                    </a:cubicBezTo>
                    <a:cubicBezTo>
                      <a:pt x="23" y="2"/>
                      <a:pt x="22" y="2"/>
                      <a:pt x="20" y="2"/>
                    </a:cubicBezTo>
                    <a:cubicBezTo>
                      <a:pt x="19" y="2"/>
                      <a:pt x="15" y="2"/>
                      <a:pt x="13" y="2"/>
                    </a:cubicBezTo>
                    <a:cubicBezTo>
                      <a:pt x="11" y="2"/>
                      <a:pt x="6" y="2"/>
                      <a:pt x="4" y="1"/>
                    </a:cubicBezTo>
                    <a:cubicBezTo>
                      <a:pt x="2" y="1"/>
                      <a:pt x="0" y="0"/>
                      <a:pt x="0" y="0"/>
                    </a:cubicBezTo>
                    <a:cubicBezTo>
                      <a:pt x="0" y="0"/>
                      <a:pt x="2" y="2"/>
                      <a:pt x="3" y="3"/>
                    </a:cubicBezTo>
                    <a:cubicBezTo>
                      <a:pt x="4" y="4"/>
                      <a:pt x="5" y="4"/>
                      <a:pt x="7" y="5"/>
                    </a:cubicBezTo>
                    <a:cubicBezTo>
                      <a:pt x="8" y="5"/>
                      <a:pt x="11" y="6"/>
                      <a:pt x="11" y="6"/>
                    </a:cubicBezTo>
                    <a:cubicBezTo>
                      <a:pt x="11" y="6"/>
                      <a:pt x="9" y="7"/>
                      <a:pt x="8" y="7"/>
                    </a:cubicBezTo>
                    <a:cubicBezTo>
                      <a:pt x="6" y="8"/>
                      <a:pt x="5" y="8"/>
                      <a:pt x="3" y="7"/>
                    </a:cubicBezTo>
                    <a:cubicBezTo>
                      <a:pt x="2" y="7"/>
                      <a:pt x="1" y="7"/>
                      <a:pt x="1" y="7"/>
                    </a:cubicBezTo>
                    <a:cubicBezTo>
                      <a:pt x="1" y="7"/>
                      <a:pt x="2" y="8"/>
                      <a:pt x="3" y="9"/>
                    </a:cubicBezTo>
                    <a:cubicBezTo>
                      <a:pt x="4" y="10"/>
                      <a:pt x="6" y="11"/>
                      <a:pt x="9" y="11"/>
                    </a:cubicBezTo>
                    <a:cubicBezTo>
                      <a:pt x="11" y="12"/>
                      <a:pt x="15" y="12"/>
                      <a:pt x="15" y="12"/>
                    </a:cubicBezTo>
                    <a:cubicBezTo>
                      <a:pt x="16" y="12"/>
                      <a:pt x="21" y="10"/>
                      <a:pt x="23" y="8"/>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600">
                <a:extLst>
                  <a:ext uri="{FF2B5EF4-FFF2-40B4-BE49-F238E27FC236}">
                    <a16:creationId xmlns:a16="http://schemas.microsoft.com/office/drawing/2014/main" id="{FD218291-CF47-4195-910C-2BC6208AB416}"/>
                  </a:ext>
                </a:extLst>
              </p:cNvPr>
              <p:cNvSpPr>
                <a:spLocks/>
              </p:cNvSpPr>
              <p:nvPr/>
            </p:nvSpPr>
            <p:spPr bwMode="auto">
              <a:xfrm>
                <a:off x="5518894" y="5720800"/>
                <a:ext cx="34713" cy="31557"/>
              </a:xfrm>
              <a:custGeom>
                <a:avLst/>
                <a:gdLst>
                  <a:gd name="T0" fmla="*/ 11 w 11"/>
                  <a:gd name="T1" fmla="*/ 4 h 10"/>
                  <a:gd name="T2" fmla="*/ 3 w 11"/>
                  <a:gd name="T3" fmla="*/ 1 h 10"/>
                  <a:gd name="T4" fmla="*/ 2 w 11"/>
                  <a:gd name="T5" fmla="*/ 0 h 10"/>
                  <a:gd name="T6" fmla="*/ 1 w 11"/>
                  <a:gd name="T7" fmla="*/ 8 h 10"/>
                  <a:gd name="T8" fmla="*/ 8 w 11"/>
                  <a:gd name="T9" fmla="*/ 7 h 10"/>
                  <a:gd name="T10" fmla="*/ 11 w 11"/>
                  <a:gd name="T11" fmla="*/ 4 h 10"/>
                </a:gdLst>
                <a:ahLst/>
                <a:cxnLst>
                  <a:cxn ang="0">
                    <a:pos x="T0" y="T1"/>
                  </a:cxn>
                  <a:cxn ang="0">
                    <a:pos x="T2" y="T3"/>
                  </a:cxn>
                  <a:cxn ang="0">
                    <a:pos x="T4" y="T5"/>
                  </a:cxn>
                  <a:cxn ang="0">
                    <a:pos x="T6" y="T7"/>
                  </a:cxn>
                  <a:cxn ang="0">
                    <a:pos x="T8" y="T9"/>
                  </a:cxn>
                  <a:cxn ang="0">
                    <a:pos x="T10" y="T11"/>
                  </a:cxn>
                </a:cxnLst>
                <a:rect l="0" t="0" r="r" b="b"/>
                <a:pathLst>
                  <a:path w="11" h="10">
                    <a:moveTo>
                      <a:pt x="11" y="4"/>
                    </a:moveTo>
                    <a:cubicBezTo>
                      <a:pt x="10" y="3"/>
                      <a:pt x="5" y="4"/>
                      <a:pt x="3" y="1"/>
                    </a:cubicBezTo>
                    <a:cubicBezTo>
                      <a:pt x="2" y="0"/>
                      <a:pt x="2" y="0"/>
                      <a:pt x="2" y="0"/>
                    </a:cubicBezTo>
                    <a:cubicBezTo>
                      <a:pt x="2" y="0"/>
                      <a:pt x="0" y="6"/>
                      <a:pt x="1" y="8"/>
                    </a:cubicBezTo>
                    <a:cubicBezTo>
                      <a:pt x="2" y="10"/>
                      <a:pt x="8" y="7"/>
                      <a:pt x="8" y="7"/>
                    </a:cubicBezTo>
                    <a:cubicBezTo>
                      <a:pt x="8" y="7"/>
                      <a:pt x="11" y="4"/>
                      <a:pt x="11" y="4"/>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601">
                <a:extLst>
                  <a:ext uri="{FF2B5EF4-FFF2-40B4-BE49-F238E27FC236}">
                    <a16:creationId xmlns:a16="http://schemas.microsoft.com/office/drawing/2014/main" id="{5B7F1D8D-84FB-4924-BB18-8A43DB9FA15E}"/>
                  </a:ext>
                </a:extLst>
              </p:cNvPr>
              <p:cNvSpPr>
                <a:spLocks/>
              </p:cNvSpPr>
              <p:nvPr/>
            </p:nvSpPr>
            <p:spPr bwMode="auto">
              <a:xfrm>
                <a:off x="5381622" y="5692398"/>
                <a:ext cx="28401" cy="28401"/>
              </a:xfrm>
              <a:custGeom>
                <a:avLst/>
                <a:gdLst>
                  <a:gd name="T0" fmla="*/ 0 w 9"/>
                  <a:gd name="T1" fmla="*/ 2 h 9"/>
                  <a:gd name="T2" fmla="*/ 5 w 9"/>
                  <a:gd name="T3" fmla="*/ 1 h 9"/>
                  <a:gd name="T4" fmla="*/ 9 w 9"/>
                  <a:gd name="T5" fmla="*/ 1 h 9"/>
                  <a:gd name="T6" fmla="*/ 7 w 9"/>
                  <a:gd name="T7" fmla="*/ 8 h 9"/>
                  <a:gd name="T8" fmla="*/ 0 w 9"/>
                  <a:gd name="T9" fmla="*/ 4 h 9"/>
                  <a:gd name="T10" fmla="*/ 0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0" y="2"/>
                    </a:moveTo>
                    <a:cubicBezTo>
                      <a:pt x="0" y="0"/>
                      <a:pt x="4" y="1"/>
                      <a:pt x="5" y="1"/>
                    </a:cubicBezTo>
                    <a:cubicBezTo>
                      <a:pt x="7" y="2"/>
                      <a:pt x="8" y="2"/>
                      <a:pt x="9" y="1"/>
                    </a:cubicBezTo>
                    <a:cubicBezTo>
                      <a:pt x="9" y="0"/>
                      <a:pt x="8" y="7"/>
                      <a:pt x="7" y="8"/>
                    </a:cubicBezTo>
                    <a:cubicBezTo>
                      <a:pt x="6" y="9"/>
                      <a:pt x="0" y="4"/>
                      <a:pt x="0" y="4"/>
                    </a:cubicBezTo>
                    <a:lnTo>
                      <a:pt x="0" y="2"/>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602">
                <a:extLst>
                  <a:ext uri="{FF2B5EF4-FFF2-40B4-BE49-F238E27FC236}">
                    <a16:creationId xmlns:a16="http://schemas.microsoft.com/office/drawing/2014/main" id="{7DF7043B-2C52-49B9-9653-3FA4F66B63FC}"/>
                  </a:ext>
                </a:extLst>
              </p:cNvPr>
              <p:cNvSpPr>
                <a:spLocks/>
              </p:cNvSpPr>
              <p:nvPr/>
            </p:nvSpPr>
            <p:spPr bwMode="auto">
              <a:xfrm>
                <a:off x="5372155" y="5698710"/>
                <a:ext cx="184608" cy="83626"/>
              </a:xfrm>
              <a:custGeom>
                <a:avLst/>
                <a:gdLst>
                  <a:gd name="T0" fmla="*/ 3 w 59"/>
                  <a:gd name="T1" fmla="*/ 0 h 27"/>
                  <a:gd name="T2" fmla="*/ 0 w 59"/>
                  <a:gd name="T3" fmla="*/ 8 h 27"/>
                  <a:gd name="T4" fmla="*/ 24 w 59"/>
                  <a:gd name="T5" fmla="*/ 23 h 27"/>
                  <a:gd name="T6" fmla="*/ 57 w 59"/>
                  <a:gd name="T7" fmla="*/ 21 h 27"/>
                  <a:gd name="T8" fmla="*/ 59 w 59"/>
                  <a:gd name="T9" fmla="*/ 12 h 27"/>
                  <a:gd name="T10" fmla="*/ 58 w 59"/>
                  <a:gd name="T11" fmla="*/ 11 h 27"/>
                  <a:gd name="T12" fmla="*/ 28 w 59"/>
                  <a:gd name="T13" fmla="*/ 14 h 27"/>
                  <a:gd name="T14" fmla="*/ 3 w 59"/>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7">
                    <a:moveTo>
                      <a:pt x="3" y="0"/>
                    </a:moveTo>
                    <a:cubicBezTo>
                      <a:pt x="3" y="0"/>
                      <a:pt x="0" y="7"/>
                      <a:pt x="0" y="8"/>
                    </a:cubicBezTo>
                    <a:cubicBezTo>
                      <a:pt x="0" y="10"/>
                      <a:pt x="10" y="19"/>
                      <a:pt x="24" y="23"/>
                    </a:cubicBezTo>
                    <a:cubicBezTo>
                      <a:pt x="37" y="27"/>
                      <a:pt x="48" y="25"/>
                      <a:pt x="57" y="21"/>
                    </a:cubicBezTo>
                    <a:cubicBezTo>
                      <a:pt x="58" y="21"/>
                      <a:pt x="59" y="15"/>
                      <a:pt x="59" y="12"/>
                    </a:cubicBezTo>
                    <a:cubicBezTo>
                      <a:pt x="59" y="11"/>
                      <a:pt x="58" y="11"/>
                      <a:pt x="58" y="11"/>
                    </a:cubicBezTo>
                    <a:cubicBezTo>
                      <a:pt x="58" y="11"/>
                      <a:pt x="43" y="19"/>
                      <a:pt x="28" y="14"/>
                    </a:cubicBezTo>
                    <a:cubicBezTo>
                      <a:pt x="13" y="9"/>
                      <a:pt x="3" y="0"/>
                      <a:pt x="3" y="0"/>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603">
                <a:extLst>
                  <a:ext uri="{FF2B5EF4-FFF2-40B4-BE49-F238E27FC236}">
                    <a16:creationId xmlns:a16="http://schemas.microsoft.com/office/drawing/2014/main" id="{B1C6FE28-0D0E-49DE-ACAB-4A6CAC0F6D71}"/>
                  </a:ext>
                </a:extLst>
              </p:cNvPr>
              <p:cNvSpPr>
                <a:spLocks/>
              </p:cNvSpPr>
              <p:nvPr/>
            </p:nvSpPr>
            <p:spPr bwMode="auto">
              <a:xfrm>
                <a:off x="5378466" y="5711333"/>
                <a:ext cx="15778" cy="15778"/>
              </a:xfrm>
              <a:custGeom>
                <a:avLst/>
                <a:gdLst>
                  <a:gd name="T0" fmla="*/ 2 w 5"/>
                  <a:gd name="T1" fmla="*/ 5 h 5"/>
                  <a:gd name="T2" fmla="*/ 1 w 5"/>
                  <a:gd name="T3" fmla="*/ 4 h 5"/>
                  <a:gd name="T4" fmla="*/ 1 w 5"/>
                  <a:gd name="T5" fmla="*/ 1 h 5"/>
                  <a:gd name="T6" fmla="*/ 4 w 5"/>
                  <a:gd name="T7" fmla="*/ 1 h 5"/>
                  <a:gd name="T8" fmla="*/ 4 w 5"/>
                  <a:gd name="T9" fmla="*/ 3 h 5"/>
                  <a:gd name="T10" fmla="*/ 3 w 5"/>
                  <a:gd name="T11" fmla="*/ 2 h 5"/>
                  <a:gd name="T12" fmla="*/ 3 w 5"/>
                  <a:gd name="T13" fmla="*/ 1 h 5"/>
                  <a:gd name="T14" fmla="*/ 2 w 5"/>
                  <a:gd name="T15" fmla="*/ 2 h 5"/>
                  <a:gd name="T16" fmla="*/ 1 w 5"/>
                  <a:gd name="T17" fmla="*/ 4 h 5"/>
                  <a:gd name="T18" fmla="*/ 2 w 5"/>
                  <a:gd name="T19" fmla="*/ 4 h 5"/>
                  <a:gd name="T20" fmla="*/ 3 w 5"/>
                  <a:gd name="T21" fmla="*/ 3 h 5"/>
                  <a:gd name="T22" fmla="*/ 2 w 5"/>
                  <a:gd name="T23" fmla="*/ 3 h 5"/>
                  <a:gd name="T24" fmla="*/ 3 w 5"/>
                  <a:gd name="T25" fmla="*/ 2 h 5"/>
                  <a:gd name="T26" fmla="*/ 4 w 5"/>
                  <a:gd name="T27" fmla="*/ 3 h 5"/>
                  <a:gd name="T28" fmla="*/ 2 w 5"/>
                  <a:gd name="T2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2" y="5"/>
                    </a:moveTo>
                    <a:cubicBezTo>
                      <a:pt x="2" y="5"/>
                      <a:pt x="1" y="5"/>
                      <a:pt x="1" y="4"/>
                    </a:cubicBezTo>
                    <a:cubicBezTo>
                      <a:pt x="0" y="3"/>
                      <a:pt x="0" y="2"/>
                      <a:pt x="1" y="1"/>
                    </a:cubicBezTo>
                    <a:cubicBezTo>
                      <a:pt x="2" y="1"/>
                      <a:pt x="3" y="0"/>
                      <a:pt x="4" y="1"/>
                    </a:cubicBezTo>
                    <a:cubicBezTo>
                      <a:pt x="4" y="2"/>
                      <a:pt x="5" y="2"/>
                      <a:pt x="4" y="3"/>
                    </a:cubicBezTo>
                    <a:cubicBezTo>
                      <a:pt x="3" y="2"/>
                      <a:pt x="3" y="2"/>
                      <a:pt x="3" y="2"/>
                    </a:cubicBezTo>
                    <a:cubicBezTo>
                      <a:pt x="4" y="2"/>
                      <a:pt x="4" y="2"/>
                      <a:pt x="3" y="1"/>
                    </a:cubicBezTo>
                    <a:cubicBezTo>
                      <a:pt x="3" y="1"/>
                      <a:pt x="2" y="2"/>
                      <a:pt x="2" y="2"/>
                    </a:cubicBezTo>
                    <a:cubicBezTo>
                      <a:pt x="1" y="3"/>
                      <a:pt x="1" y="3"/>
                      <a:pt x="1" y="4"/>
                    </a:cubicBezTo>
                    <a:cubicBezTo>
                      <a:pt x="1" y="4"/>
                      <a:pt x="2" y="4"/>
                      <a:pt x="2" y="4"/>
                    </a:cubicBezTo>
                    <a:cubicBezTo>
                      <a:pt x="3" y="3"/>
                      <a:pt x="3" y="3"/>
                      <a:pt x="3" y="3"/>
                    </a:cubicBezTo>
                    <a:cubicBezTo>
                      <a:pt x="2" y="3"/>
                      <a:pt x="2" y="3"/>
                      <a:pt x="2" y="3"/>
                    </a:cubicBezTo>
                    <a:cubicBezTo>
                      <a:pt x="3" y="2"/>
                      <a:pt x="3" y="2"/>
                      <a:pt x="3" y="2"/>
                    </a:cubicBezTo>
                    <a:cubicBezTo>
                      <a:pt x="4" y="3"/>
                      <a:pt x="4" y="3"/>
                      <a:pt x="4"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604">
                <a:extLst>
                  <a:ext uri="{FF2B5EF4-FFF2-40B4-BE49-F238E27FC236}">
                    <a16:creationId xmlns:a16="http://schemas.microsoft.com/office/drawing/2014/main" id="{6D93BDD0-F202-4B71-A599-AD52E19D9851}"/>
                  </a:ext>
                </a:extLst>
              </p:cNvPr>
              <p:cNvSpPr>
                <a:spLocks noEditPoints="1"/>
              </p:cNvSpPr>
              <p:nvPr/>
            </p:nvSpPr>
            <p:spPr bwMode="auto">
              <a:xfrm>
                <a:off x="5387934" y="5720800"/>
                <a:ext cx="12623" cy="12623"/>
              </a:xfrm>
              <a:custGeom>
                <a:avLst/>
                <a:gdLst>
                  <a:gd name="T0" fmla="*/ 1 w 4"/>
                  <a:gd name="T1" fmla="*/ 1 h 4"/>
                  <a:gd name="T2" fmla="*/ 3 w 4"/>
                  <a:gd name="T3" fmla="*/ 0 h 4"/>
                  <a:gd name="T4" fmla="*/ 3 w 4"/>
                  <a:gd name="T5" fmla="*/ 3 h 4"/>
                  <a:gd name="T6" fmla="*/ 1 w 4"/>
                  <a:gd name="T7" fmla="*/ 4 h 4"/>
                  <a:gd name="T8" fmla="*/ 1 w 4"/>
                  <a:gd name="T9" fmla="*/ 1 h 4"/>
                  <a:gd name="T10" fmla="*/ 1 w 4"/>
                  <a:gd name="T11" fmla="*/ 3 h 4"/>
                  <a:gd name="T12" fmla="*/ 3 w 4"/>
                  <a:gd name="T13" fmla="*/ 3 h 4"/>
                  <a:gd name="T14" fmla="*/ 3 w 4"/>
                  <a:gd name="T15" fmla="*/ 1 h 4"/>
                  <a:gd name="T16" fmla="*/ 1 w 4"/>
                  <a:gd name="T17" fmla="*/ 2 h 4"/>
                  <a:gd name="T18" fmla="*/ 1 w 4"/>
                  <a:gd name="T1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1" y="1"/>
                    </a:moveTo>
                    <a:cubicBezTo>
                      <a:pt x="2" y="0"/>
                      <a:pt x="2" y="0"/>
                      <a:pt x="3" y="0"/>
                    </a:cubicBezTo>
                    <a:cubicBezTo>
                      <a:pt x="4" y="1"/>
                      <a:pt x="4" y="2"/>
                      <a:pt x="3" y="3"/>
                    </a:cubicBezTo>
                    <a:cubicBezTo>
                      <a:pt x="3" y="4"/>
                      <a:pt x="2" y="4"/>
                      <a:pt x="1" y="4"/>
                    </a:cubicBezTo>
                    <a:cubicBezTo>
                      <a:pt x="0" y="3"/>
                      <a:pt x="0" y="2"/>
                      <a:pt x="1" y="1"/>
                    </a:cubicBezTo>
                    <a:close/>
                    <a:moveTo>
                      <a:pt x="1" y="3"/>
                    </a:moveTo>
                    <a:cubicBezTo>
                      <a:pt x="2" y="4"/>
                      <a:pt x="2" y="3"/>
                      <a:pt x="3" y="3"/>
                    </a:cubicBezTo>
                    <a:cubicBezTo>
                      <a:pt x="3" y="2"/>
                      <a:pt x="4" y="1"/>
                      <a:pt x="3" y="1"/>
                    </a:cubicBezTo>
                    <a:cubicBezTo>
                      <a:pt x="3" y="0"/>
                      <a:pt x="2" y="1"/>
                      <a:pt x="1" y="2"/>
                    </a:cubicBezTo>
                    <a:cubicBezTo>
                      <a:pt x="1" y="2"/>
                      <a:pt x="1" y="3"/>
                      <a:pt x="1"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605">
                <a:extLst>
                  <a:ext uri="{FF2B5EF4-FFF2-40B4-BE49-F238E27FC236}">
                    <a16:creationId xmlns:a16="http://schemas.microsoft.com/office/drawing/2014/main" id="{97119B0C-F97F-4143-BD32-CEB5AEF33D77}"/>
                  </a:ext>
                </a:extLst>
              </p:cNvPr>
              <p:cNvSpPr>
                <a:spLocks noEditPoints="1"/>
              </p:cNvSpPr>
              <p:nvPr/>
            </p:nvSpPr>
            <p:spPr bwMode="auto">
              <a:xfrm>
                <a:off x="5397401" y="5727111"/>
                <a:ext cx="12623" cy="15778"/>
              </a:xfrm>
              <a:custGeom>
                <a:avLst/>
                <a:gdLst>
                  <a:gd name="T0" fmla="*/ 2 w 4"/>
                  <a:gd name="T1" fmla="*/ 0 h 5"/>
                  <a:gd name="T2" fmla="*/ 3 w 4"/>
                  <a:gd name="T3" fmla="*/ 0 h 5"/>
                  <a:gd name="T4" fmla="*/ 4 w 4"/>
                  <a:gd name="T5" fmla="*/ 3 h 5"/>
                  <a:gd name="T6" fmla="*/ 1 w 4"/>
                  <a:gd name="T7" fmla="*/ 4 h 5"/>
                  <a:gd name="T8" fmla="*/ 0 w 4"/>
                  <a:gd name="T9" fmla="*/ 3 h 5"/>
                  <a:gd name="T10" fmla="*/ 2 w 4"/>
                  <a:gd name="T11" fmla="*/ 0 h 5"/>
                  <a:gd name="T12" fmla="*/ 1 w 4"/>
                  <a:gd name="T13" fmla="*/ 3 h 5"/>
                  <a:gd name="T14" fmla="*/ 1 w 4"/>
                  <a:gd name="T15" fmla="*/ 3 h 5"/>
                  <a:gd name="T16" fmla="*/ 3 w 4"/>
                  <a:gd name="T17" fmla="*/ 3 h 5"/>
                  <a:gd name="T18" fmla="*/ 3 w 4"/>
                  <a:gd name="T19" fmla="*/ 1 h 5"/>
                  <a:gd name="T20" fmla="*/ 3 w 4"/>
                  <a:gd name="T21" fmla="*/ 1 h 5"/>
                  <a:gd name="T22" fmla="*/ 1 w 4"/>
                  <a:gd name="T2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2" y="0"/>
                    </a:moveTo>
                    <a:cubicBezTo>
                      <a:pt x="3" y="0"/>
                      <a:pt x="3" y="0"/>
                      <a:pt x="3" y="0"/>
                    </a:cubicBezTo>
                    <a:cubicBezTo>
                      <a:pt x="4" y="1"/>
                      <a:pt x="4" y="2"/>
                      <a:pt x="4" y="3"/>
                    </a:cubicBezTo>
                    <a:cubicBezTo>
                      <a:pt x="3" y="5"/>
                      <a:pt x="2" y="4"/>
                      <a:pt x="1" y="4"/>
                    </a:cubicBezTo>
                    <a:cubicBezTo>
                      <a:pt x="0" y="3"/>
                      <a:pt x="0" y="3"/>
                      <a:pt x="0" y="3"/>
                    </a:cubicBezTo>
                    <a:lnTo>
                      <a:pt x="2" y="0"/>
                    </a:lnTo>
                    <a:close/>
                    <a:moveTo>
                      <a:pt x="1" y="3"/>
                    </a:moveTo>
                    <a:cubicBezTo>
                      <a:pt x="1" y="3"/>
                      <a:pt x="1" y="3"/>
                      <a:pt x="1" y="3"/>
                    </a:cubicBezTo>
                    <a:cubicBezTo>
                      <a:pt x="2" y="4"/>
                      <a:pt x="2" y="3"/>
                      <a:pt x="3" y="3"/>
                    </a:cubicBezTo>
                    <a:cubicBezTo>
                      <a:pt x="3" y="2"/>
                      <a:pt x="4" y="1"/>
                      <a:pt x="3" y="1"/>
                    </a:cubicBezTo>
                    <a:cubicBezTo>
                      <a:pt x="3" y="1"/>
                      <a:pt x="3" y="1"/>
                      <a:pt x="3" y="1"/>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606">
                <a:extLst>
                  <a:ext uri="{FF2B5EF4-FFF2-40B4-BE49-F238E27FC236}">
                    <a16:creationId xmlns:a16="http://schemas.microsoft.com/office/drawing/2014/main" id="{C96B27D1-587C-4610-B097-B5D0AA95DFD8}"/>
                  </a:ext>
                </a:extLst>
              </p:cNvPr>
              <p:cNvSpPr>
                <a:spLocks noEditPoints="1"/>
              </p:cNvSpPr>
              <p:nvPr/>
            </p:nvSpPr>
            <p:spPr bwMode="auto">
              <a:xfrm>
                <a:off x="5413179" y="5733422"/>
                <a:ext cx="12623" cy="15778"/>
              </a:xfrm>
              <a:custGeom>
                <a:avLst/>
                <a:gdLst>
                  <a:gd name="T0" fmla="*/ 2 w 4"/>
                  <a:gd name="T1" fmla="*/ 0 h 5"/>
                  <a:gd name="T2" fmla="*/ 3 w 4"/>
                  <a:gd name="T3" fmla="*/ 1 h 5"/>
                  <a:gd name="T4" fmla="*/ 3 w 4"/>
                  <a:gd name="T5" fmla="*/ 2 h 5"/>
                  <a:gd name="T6" fmla="*/ 2 w 4"/>
                  <a:gd name="T7" fmla="*/ 3 h 5"/>
                  <a:gd name="T8" fmla="*/ 2 w 4"/>
                  <a:gd name="T9" fmla="*/ 3 h 5"/>
                  <a:gd name="T10" fmla="*/ 3 w 4"/>
                  <a:gd name="T11" fmla="*/ 4 h 5"/>
                  <a:gd name="T12" fmla="*/ 1 w 4"/>
                  <a:gd name="T13" fmla="*/ 4 h 5"/>
                  <a:gd name="T14" fmla="*/ 0 w 4"/>
                  <a:gd name="T15" fmla="*/ 4 h 5"/>
                  <a:gd name="T16" fmla="*/ 2 w 4"/>
                  <a:gd name="T17" fmla="*/ 0 h 5"/>
                  <a:gd name="T18" fmla="*/ 1 w 4"/>
                  <a:gd name="T19" fmla="*/ 4 h 5"/>
                  <a:gd name="T20" fmla="*/ 1 w 4"/>
                  <a:gd name="T21" fmla="*/ 4 h 5"/>
                  <a:gd name="T22" fmla="*/ 2 w 4"/>
                  <a:gd name="T23" fmla="*/ 4 h 5"/>
                  <a:gd name="T24" fmla="*/ 1 w 4"/>
                  <a:gd name="T25" fmla="*/ 3 h 5"/>
                  <a:gd name="T26" fmla="*/ 1 w 4"/>
                  <a:gd name="T27" fmla="*/ 3 h 5"/>
                  <a:gd name="T28" fmla="*/ 1 w 4"/>
                  <a:gd name="T29" fmla="*/ 4 h 5"/>
                  <a:gd name="T30" fmla="*/ 1 w 4"/>
                  <a:gd name="T31" fmla="*/ 2 h 5"/>
                  <a:gd name="T32" fmla="*/ 2 w 4"/>
                  <a:gd name="T33" fmla="*/ 2 h 5"/>
                  <a:gd name="T34" fmla="*/ 3 w 4"/>
                  <a:gd name="T35" fmla="*/ 2 h 5"/>
                  <a:gd name="T36" fmla="*/ 2 w 4"/>
                  <a:gd name="T37" fmla="*/ 1 h 5"/>
                  <a:gd name="T38" fmla="*/ 2 w 4"/>
                  <a:gd name="T39" fmla="*/ 1 h 5"/>
                  <a:gd name="T40" fmla="*/ 1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2" y="0"/>
                    </a:moveTo>
                    <a:cubicBezTo>
                      <a:pt x="3" y="1"/>
                      <a:pt x="3" y="1"/>
                      <a:pt x="3" y="1"/>
                    </a:cubicBezTo>
                    <a:cubicBezTo>
                      <a:pt x="3" y="1"/>
                      <a:pt x="4" y="2"/>
                      <a:pt x="3" y="2"/>
                    </a:cubicBezTo>
                    <a:cubicBezTo>
                      <a:pt x="3" y="3"/>
                      <a:pt x="3" y="3"/>
                      <a:pt x="2" y="3"/>
                    </a:cubicBezTo>
                    <a:cubicBezTo>
                      <a:pt x="2" y="3"/>
                      <a:pt x="2" y="3"/>
                      <a:pt x="2" y="3"/>
                    </a:cubicBezTo>
                    <a:cubicBezTo>
                      <a:pt x="3" y="3"/>
                      <a:pt x="3" y="4"/>
                      <a:pt x="3" y="4"/>
                    </a:cubicBezTo>
                    <a:cubicBezTo>
                      <a:pt x="2" y="5"/>
                      <a:pt x="1" y="5"/>
                      <a:pt x="1" y="4"/>
                    </a:cubicBezTo>
                    <a:cubicBezTo>
                      <a:pt x="0" y="4"/>
                      <a:pt x="0" y="4"/>
                      <a:pt x="0" y="4"/>
                    </a:cubicBezTo>
                    <a:lnTo>
                      <a:pt x="2" y="0"/>
                    </a:lnTo>
                    <a:close/>
                    <a:moveTo>
                      <a:pt x="1" y="4"/>
                    </a:moveTo>
                    <a:cubicBezTo>
                      <a:pt x="1" y="4"/>
                      <a:pt x="1" y="4"/>
                      <a:pt x="1" y="4"/>
                    </a:cubicBezTo>
                    <a:cubicBezTo>
                      <a:pt x="1" y="4"/>
                      <a:pt x="2" y="4"/>
                      <a:pt x="2" y="4"/>
                    </a:cubicBezTo>
                    <a:cubicBezTo>
                      <a:pt x="2" y="3"/>
                      <a:pt x="2" y="3"/>
                      <a:pt x="1" y="3"/>
                    </a:cubicBezTo>
                    <a:cubicBezTo>
                      <a:pt x="1" y="3"/>
                      <a:pt x="1" y="3"/>
                      <a:pt x="1" y="3"/>
                    </a:cubicBezTo>
                    <a:lnTo>
                      <a:pt x="1" y="4"/>
                    </a:lnTo>
                    <a:close/>
                    <a:moveTo>
                      <a:pt x="1" y="2"/>
                    </a:moveTo>
                    <a:cubicBezTo>
                      <a:pt x="2" y="2"/>
                      <a:pt x="2" y="2"/>
                      <a:pt x="2" y="2"/>
                    </a:cubicBezTo>
                    <a:cubicBezTo>
                      <a:pt x="2" y="3"/>
                      <a:pt x="2" y="3"/>
                      <a:pt x="3" y="2"/>
                    </a:cubicBezTo>
                    <a:cubicBezTo>
                      <a:pt x="3" y="2"/>
                      <a:pt x="3" y="1"/>
                      <a:pt x="2" y="1"/>
                    </a:cubicBezTo>
                    <a:cubicBezTo>
                      <a:pt x="2" y="1"/>
                      <a:pt x="2" y="1"/>
                      <a:pt x="2"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608">
                <a:extLst>
                  <a:ext uri="{FF2B5EF4-FFF2-40B4-BE49-F238E27FC236}">
                    <a16:creationId xmlns:a16="http://schemas.microsoft.com/office/drawing/2014/main" id="{2048BCEF-3C76-4E89-97F7-43E6402AD0ED}"/>
                  </a:ext>
                </a:extLst>
              </p:cNvPr>
              <p:cNvSpPr>
                <a:spLocks/>
              </p:cNvSpPr>
              <p:nvPr/>
            </p:nvSpPr>
            <p:spPr bwMode="auto">
              <a:xfrm>
                <a:off x="5422645" y="5739734"/>
                <a:ext cx="12623" cy="14200"/>
              </a:xfrm>
              <a:custGeom>
                <a:avLst/>
                <a:gdLst>
                  <a:gd name="T0" fmla="*/ 2 w 8"/>
                  <a:gd name="T1" fmla="*/ 0 h 9"/>
                  <a:gd name="T2" fmla="*/ 8 w 8"/>
                  <a:gd name="T3" fmla="*/ 2 h 9"/>
                  <a:gd name="T4" fmla="*/ 6 w 8"/>
                  <a:gd name="T5" fmla="*/ 2 h 9"/>
                  <a:gd name="T6" fmla="*/ 4 w 8"/>
                  <a:gd name="T7" fmla="*/ 2 h 9"/>
                  <a:gd name="T8" fmla="*/ 2 w 8"/>
                  <a:gd name="T9" fmla="*/ 4 h 9"/>
                  <a:gd name="T10" fmla="*/ 6 w 8"/>
                  <a:gd name="T11" fmla="*/ 4 h 9"/>
                  <a:gd name="T12" fmla="*/ 6 w 8"/>
                  <a:gd name="T13" fmla="*/ 6 h 9"/>
                  <a:gd name="T14" fmla="*/ 2 w 8"/>
                  <a:gd name="T15" fmla="*/ 4 h 9"/>
                  <a:gd name="T16" fmla="*/ 2 w 8"/>
                  <a:gd name="T17" fmla="*/ 6 h 9"/>
                  <a:gd name="T18" fmla="*/ 4 w 8"/>
                  <a:gd name="T19" fmla="*/ 8 h 9"/>
                  <a:gd name="T20" fmla="*/ 4 w 8"/>
                  <a:gd name="T21" fmla="*/ 9 h 9"/>
                  <a:gd name="T22" fmla="*/ 0 w 8"/>
                  <a:gd name="T23" fmla="*/ 8 h 9"/>
                  <a:gd name="T24" fmla="*/ 2 w 8"/>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2" y="0"/>
                    </a:moveTo>
                    <a:lnTo>
                      <a:pt x="8" y="2"/>
                    </a:lnTo>
                    <a:lnTo>
                      <a:pt x="6" y="2"/>
                    </a:lnTo>
                    <a:lnTo>
                      <a:pt x="4" y="2"/>
                    </a:lnTo>
                    <a:lnTo>
                      <a:pt x="2" y="4"/>
                    </a:lnTo>
                    <a:lnTo>
                      <a:pt x="6" y="4"/>
                    </a:lnTo>
                    <a:lnTo>
                      <a:pt x="6" y="6"/>
                    </a:lnTo>
                    <a:lnTo>
                      <a:pt x="2" y="4"/>
                    </a:lnTo>
                    <a:lnTo>
                      <a:pt x="2" y="6"/>
                    </a:lnTo>
                    <a:lnTo>
                      <a:pt x="4" y="8"/>
                    </a:lnTo>
                    <a:lnTo>
                      <a:pt x="4" y="9"/>
                    </a:lnTo>
                    <a:lnTo>
                      <a:pt x="0"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609">
                <a:extLst>
                  <a:ext uri="{FF2B5EF4-FFF2-40B4-BE49-F238E27FC236}">
                    <a16:creationId xmlns:a16="http://schemas.microsoft.com/office/drawing/2014/main" id="{0A1131EF-CAA7-413C-9235-D059E5F39068}"/>
                  </a:ext>
                </a:extLst>
              </p:cNvPr>
              <p:cNvSpPr>
                <a:spLocks/>
              </p:cNvSpPr>
              <p:nvPr/>
            </p:nvSpPr>
            <p:spPr bwMode="auto">
              <a:xfrm>
                <a:off x="5435268" y="5746045"/>
                <a:ext cx="18934" cy="14200"/>
              </a:xfrm>
              <a:custGeom>
                <a:avLst/>
                <a:gdLst>
                  <a:gd name="T0" fmla="*/ 4 w 12"/>
                  <a:gd name="T1" fmla="*/ 0 h 9"/>
                  <a:gd name="T2" fmla="*/ 6 w 12"/>
                  <a:gd name="T3" fmla="*/ 0 h 9"/>
                  <a:gd name="T4" fmla="*/ 6 w 12"/>
                  <a:gd name="T5" fmla="*/ 7 h 9"/>
                  <a:gd name="T6" fmla="*/ 6 w 12"/>
                  <a:gd name="T7" fmla="*/ 7 h 9"/>
                  <a:gd name="T8" fmla="*/ 10 w 12"/>
                  <a:gd name="T9" fmla="*/ 2 h 9"/>
                  <a:gd name="T10" fmla="*/ 12 w 12"/>
                  <a:gd name="T11" fmla="*/ 2 h 9"/>
                  <a:gd name="T12" fmla="*/ 8 w 12"/>
                  <a:gd name="T13" fmla="*/ 9 h 9"/>
                  <a:gd name="T14" fmla="*/ 8 w 12"/>
                  <a:gd name="T15" fmla="*/ 9 h 9"/>
                  <a:gd name="T16" fmla="*/ 10 w 12"/>
                  <a:gd name="T17" fmla="*/ 4 h 9"/>
                  <a:gd name="T18" fmla="*/ 10 w 12"/>
                  <a:gd name="T19" fmla="*/ 4 h 9"/>
                  <a:gd name="T20" fmla="*/ 6 w 12"/>
                  <a:gd name="T21" fmla="*/ 7 h 9"/>
                  <a:gd name="T22" fmla="*/ 4 w 12"/>
                  <a:gd name="T23" fmla="*/ 7 h 9"/>
                  <a:gd name="T24" fmla="*/ 4 w 12"/>
                  <a:gd name="T25" fmla="*/ 2 h 9"/>
                  <a:gd name="T26" fmla="*/ 4 w 12"/>
                  <a:gd name="T27" fmla="*/ 2 h 9"/>
                  <a:gd name="T28" fmla="*/ 2 w 12"/>
                  <a:gd name="T29" fmla="*/ 7 h 9"/>
                  <a:gd name="T30" fmla="*/ 0 w 12"/>
                  <a:gd name="T31" fmla="*/ 7 h 9"/>
                  <a:gd name="T32" fmla="*/ 4 w 12"/>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4" y="0"/>
                    </a:moveTo>
                    <a:lnTo>
                      <a:pt x="6" y="0"/>
                    </a:lnTo>
                    <a:lnTo>
                      <a:pt x="6" y="7"/>
                    </a:lnTo>
                    <a:lnTo>
                      <a:pt x="6" y="7"/>
                    </a:lnTo>
                    <a:lnTo>
                      <a:pt x="10" y="2"/>
                    </a:lnTo>
                    <a:lnTo>
                      <a:pt x="12" y="2"/>
                    </a:lnTo>
                    <a:lnTo>
                      <a:pt x="8" y="9"/>
                    </a:lnTo>
                    <a:lnTo>
                      <a:pt x="8" y="9"/>
                    </a:lnTo>
                    <a:lnTo>
                      <a:pt x="10" y="4"/>
                    </a:lnTo>
                    <a:lnTo>
                      <a:pt x="10" y="4"/>
                    </a:lnTo>
                    <a:lnTo>
                      <a:pt x="6" y="7"/>
                    </a:lnTo>
                    <a:lnTo>
                      <a:pt x="4" y="7"/>
                    </a:lnTo>
                    <a:lnTo>
                      <a:pt x="4" y="2"/>
                    </a:lnTo>
                    <a:lnTo>
                      <a:pt x="4" y="2"/>
                    </a:lnTo>
                    <a:lnTo>
                      <a:pt x="2" y="7"/>
                    </a:lnTo>
                    <a:lnTo>
                      <a:pt x="0" y="7"/>
                    </a:lnTo>
                    <a:lnTo>
                      <a:pt x="4"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610">
                <a:extLst>
                  <a:ext uri="{FF2B5EF4-FFF2-40B4-BE49-F238E27FC236}">
                    <a16:creationId xmlns:a16="http://schemas.microsoft.com/office/drawing/2014/main" id="{52A5E892-56EF-4A75-A12C-83E424FA28EA}"/>
                  </a:ext>
                </a:extLst>
              </p:cNvPr>
              <p:cNvSpPr>
                <a:spLocks/>
              </p:cNvSpPr>
              <p:nvPr/>
            </p:nvSpPr>
            <p:spPr bwMode="auto">
              <a:xfrm>
                <a:off x="5454202" y="5749201"/>
                <a:ext cx="9467" cy="14200"/>
              </a:xfrm>
              <a:custGeom>
                <a:avLst/>
                <a:gdLst>
                  <a:gd name="T0" fmla="*/ 0 w 6"/>
                  <a:gd name="T1" fmla="*/ 5 h 9"/>
                  <a:gd name="T2" fmla="*/ 0 w 6"/>
                  <a:gd name="T3" fmla="*/ 0 h 9"/>
                  <a:gd name="T4" fmla="*/ 2 w 6"/>
                  <a:gd name="T5" fmla="*/ 0 h 9"/>
                  <a:gd name="T6" fmla="*/ 2 w 6"/>
                  <a:gd name="T7" fmla="*/ 3 h 9"/>
                  <a:gd name="T8" fmla="*/ 4 w 6"/>
                  <a:gd name="T9" fmla="*/ 2 h 9"/>
                  <a:gd name="T10" fmla="*/ 6 w 6"/>
                  <a:gd name="T11" fmla="*/ 2 h 9"/>
                  <a:gd name="T12" fmla="*/ 2 w 6"/>
                  <a:gd name="T13" fmla="*/ 5 h 9"/>
                  <a:gd name="T14" fmla="*/ 2 w 6"/>
                  <a:gd name="T15" fmla="*/ 9 h 9"/>
                  <a:gd name="T16" fmla="*/ 0 w 6"/>
                  <a:gd name="T17" fmla="*/ 7 h 9"/>
                  <a:gd name="T18" fmla="*/ 0 w 6"/>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0" y="5"/>
                    </a:moveTo>
                    <a:lnTo>
                      <a:pt x="0" y="0"/>
                    </a:lnTo>
                    <a:lnTo>
                      <a:pt x="2" y="0"/>
                    </a:lnTo>
                    <a:lnTo>
                      <a:pt x="2" y="3"/>
                    </a:lnTo>
                    <a:lnTo>
                      <a:pt x="4" y="2"/>
                    </a:lnTo>
                    <a:lnTo>
                      <a:pt x="6" y="2"/>
                    </a:lnTo>
                    <a:lnTo>
                      <a:pt x="2" y="5"/>
                    </a:lnTo>
                    <a:lnTo>
                      <a:pt x="2" y="9"/>
                    </a:lnTo>
                    <a:lnTo>
                      <a:pt x="0" y="7"/>
                    </a:lnTo>
                    <a:lnTo>
                      <a:pt x="0"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611">
                <a:extLst>
                  <a:ext uri="{FF2B5EF4-FFF2-40B4-BE49-F238E27FC236}">
                    <a16:creationId xmlns:a16="http://schemas.microsoft.com/office/drawing/2014/main" id="{474C8B3F-C75F-40FE-9416-B713F21065A9}"/>
                  </a:ext>
                </a:extLst>
              </p:cNvPr>
              <p:cNvSpPr>
                <a:spLocks/>
              </p:cNvSpPr>
              <p:nvPr/>
            </p:nvSpPr>
            <p:spPr bwMode="auto">
              <a:xfrm>
                <a:off x="5466825" y="5752357"/>
                <a:ext cx="7890" cy="14200"/>
              </a:xfrm>
              <a:custGeom>
                <a:avLst/>
                <a:gdLst>
                  <a:gd name="T0" fmla="*/ 3 w 3"/>
                  <a:gd name="T1" fmla="*/ 1 h 5"/>
                  <a:gd name="T2" fmla="*/ 2 w 3"/>
                  <a:gd name="T3" fmla="*/ 1 h 5"/>
                  <a:gd name="T4" fmla="*/ 1 w 3"/>
                  <a:gd name="T5" fmla="*/ 1 h 5"/>
                  <a:gd name="T6" fmla="*/ 3 w 3"/>
                  <a:gd name="T7" fmla="*/ 4 h 5"/>
                  <a:gd name="T8" fmla="*/ 1 w 3"/>
                  <a:gd name="T9" fmla="*/ 5 h 5"/>
                  <a:gd name="T10" fmla="*/ 0 w 3"/>
                  <a:gd name="T11" fmla="*/ 4 h 5"/>
                  <a:gd name="T12" fmla="*/ 0 w 3"/>
                  <a:gd name="T13" fmla="*/ 4 h 5"/>
                  <a:gd name="T14" fmla="*/ 1 w 3"/>
                  <a:gd name="T15" fmla="*/ 4 h 5"/>
                  <a:gd name="T16" fmla="*/ 2 w 3"/>
                  <a:gd name="T17" fmla="*/ 4 h 5"/>
                  <a:gd name="T18" fmla="*/ 0 w 3"/>
                  <a:gd name="T19" fmla="*/ 1 h 5"/>
                  <a:gd name="T20" fmla="*/ 2 w 3"/>
                  <a:gd name="T21" fmla="*/ 1 h 5"/>
                  <a:gd name="T22" fmla="*/ 3 w 3"/>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5">
                    <a:moveTo>
                      <a:pt x="3" y="1"/>
                    </a:moveTo>
                    <a:cubicBezTo>
                      <a:pt x="3" y="1"/>
                      <a:pt x="2" y="1"/>
                      <a:pt x="2" y="1"/>
                    </a:cubicBezTo>
                    <a:cubicBezTo>
                      <a:pt x="1" y="1"/>
                      <a:pt x="1" y="1"/>
                      <a:pt x="1" y="1"/>
                    </a:cubicBezTo>
                    <a:cubicBezTo>
                      <a:pt x="1" y="2"/>
                      <a:pt x="3" y="2"/>
                      <a:pt x="3" y="4"/>
                    </a:cubicBezTo>
                    <a:cubicBezTo>
                      <a:pt x="3" y="4"/>
                      <a:pt x="2" y="5"/>
                      <a:pt x="1" y="5"/>
                    </a:cubicBezTo>
                    <a:cubicBezTo>
                      <a:pt x="1" y="4"/>
                      <a:pt x="0" y="4"/>
                      <a:pt x="0" y="4"/>
                    </a:cubicBezTo>
                    <a:cubicBezTo>
                      <a:pt x="0" y="4"/>
                      <a:pt x="0" y="4"/>
                      <a:pt x="0" y="4"/>
                    </a:cubicBezTo>
                    <a:cubicBezTo>
                      <a:pt x="0" y="4"/>
                      <a:pt x="1" y="4"/>
                      <a:pt x="1" y="4"/>
                    </a:cubicBezTo>
                    <a:cubicBezTo>
                      <a:pt x="2" y="4"/>
                      <a:pt x="2" y="4"/>
                      <a:pt x="2" y="4"/>
                    </a:cubicBezTo>
                    <a:cubicBezTo>
                      <a:pt x="2" y="3"/>
                      <a:pt x="0" y="3"/>
                      <a:pt x="0" y="1"/>
                    </a:cubicBezTo>
                    <a:cubicBezTo>
                      <a:pt x="1" y="1"/>
                      <a:pt x="1" y="0"/>
                      <a:pt x="2" y="1"/>
                    </a:cubicBezTo>
                    <a:cubicBezTo>
                      <a:pt x="2" y="1"/>
                      <a:pt x="3" y="1"/>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612">
                <a:extLst>
                  <a:ext uri="{FF2B5EF4-FFF2-40B4-BE49-F238E27FC236}">
                    <a16:creationId xmlns:a16="http://schemas.microsoft.com/office/drawing/2014/main" id="{E1AD49A3-B231-48FB-9A2F-41FBDFD06534}"/>
                  </a:ext>
                </a:extLst>
              </p:cNvPr>
              <p:cNvSpPr>
                <a:spLocks/>
              </p:cNvSpPr>
              <p:nvPr/>
            </p:nvSpPr>
            <p:spPr bwMode="auto">
              <a:xfrm>
                <a:off x="5474715" y="5753934"/>
                <a:ext cx="9467" cy="12623"/>
              </a:xfrm>
              <a:custGeom>
                <a:avLst/>
                <a:gdLst>
                  <a:gd name="T0" fmla="*/ 2 w 6"/>
                  <a:gd name="T1" fmla="*/ 0 h 8"/>
                  <a:gd name="T2" fmla="*/ 0 w 6"/>
                  <a:gd name="T3" fmla="*/ 0 h 8"/>
                  <a:gd name="T4" fmla="*/ 0 w 6"/>
                  <a:gd name="T5" fmla="*/ 0 h 8"/>
                  <a:gd name="T6" fmla="*/ 6 w 6"/>
                  <a:gd name="T7" fmla="*/ 0 h 8"/>
                  <a:gd name="T8" fmla="*/ 6 w 6"/>
                  <a:gd name="T9" fmla="*/ 2 h 8"/>
                  <a:gd name="T10" fmla="*/ 4 w 6"/>
                  <a:gd name="T11" fmla="*/ 0 h 8"/>
                  <a:gd name="T12" fmla="*/ 4 w 6"/>
                  <a:gd name="T13" fmla="*/ 8 h 8"/>
                  <a:gd name="T14" fmla="*/ 2 w 6"/>
                  <a:gd name="T15" fmla="*/ 8 h 8"/>
                  <a:gd name="T16" fmla="*/ 2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2" y="0"/>
                    </a:moveTo>
                    <a:lnTo>
                      <a:pt x="0" y="0"/>
                    </a:lnTo>
                    <a:lnTo>
                      <a:pt x="0" y="0"/>
                    </a:lnTo>
                    <a:lnTo>
                      <a:pt x="6" y="0"/>
                    </a:lnTo>
                    <a:lnTo>
                      <a:pt x="6" y="2"/>
                    </a:lnTo>
                    <a:lnTo>
                      <a:pt x="4" y="0"/>
                    </a:lnTo>
                    <a:lnTo>
                      <a:pt x="4" y="8"/>
                    </a:lnTo>
                    <a:lnTo>
                      <a:pt x="2" y="8"/>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613">
                <a:extLst>
                  <a:ext uri="{FF2B5EF4-FFF2-40B4-BE49-F238E27FC236}">
                    <a16:creationId xmlns:a16="http://schemas.microsoft.com/office/drawing/2014/main" id="{3C1962F0-8C0F-4985-A003-A36D10E6CA4A}"/>
                  </a:ext>
                </a:extLst>
              </p:cNvPr>
              <p:cNvSpPr>
                <a:spLocks noEditPoints="1"/>
              </p:cNvSpPr>
              <p:nvPr/>
            </p:nvSpPr>
            <p:spPr bwMode="auto">
              <a:xfrm>
                <a:off x="5484182" y="5753934"/>
                <a:ext cx="9467" cy="12623"/>
              </a:xfrm>
              <a:custGeom>
                <a:avLst/>
                <a:gdLst>
                  <a:gd name="T0" fmla="*/ 0 w 3"/>
                  <a:gd name="T1" fmla="*/ 0 h 4"/>
                  <a:gd name="T2" fmla="*/ 1 w 3"/>
                  <a:gd name="T3" fmla="*/ 0 h 4"/>
                  <a:gd name="T4" fmla="*/ 3 w 3"/>
                  <a:gd name="T5" fmla="*/ 1 h 4"/>
                  <a:gd name="T6" fmla="*/ 2 w 3"/>
                  <a:gd name="T7" fmla="*/ 2 h 4"/>
                  <a:gd name="T8" fmla="*/ 2 w 3"/>
                  <a:gd name="T9" fmla="*/ 2 h 4"/>
                  <a:gd name="T10" fmla="*/ 3 w 3"/>
                  <a:gd name="T11" fmla="*/ 3 h 4"/>
                  <a:gd name="T12" fmla="*/ 3 w 3"/>
                  <a:gd name="T13" fmla="*/ 4 h 4"/>
                  <a:gd name="T14" fmla="*/ 2 w 3"/>
                  <a:gd name="T15" fmla="*/ 4 h 4"/>
                  <a:gd name="T16" fmla="*/ 2 w 3"/>
                  <a:gd name="T17" fmla="*/ 3 h 4"/>
                  <a:gd name="T18" fmla="*/ 1 w 3"/>
                  <a:gd name="T19" fmla="*/ 2 h 4"/>
                  <a:gd name="T20" fmla="*/ 1 w 3"/>
                  <a:gd name="T21" fmla="*/ 2 h 4"/>
                  <a:gd name="T22" fmla="*/ 1 w 3"/>
                  <a:gd name="T23" fmla="*/ 4 h 4"/>
                  <a:gd name="T24" fmla="*/ 0 w 3"/>
                  <a:gd name="T25" fmla="*/ 4 h 4"/>
                  <a:gd name="T26" fmla="*/ 0 w 3"/>
                  <a:gd name="T27" fmla="*/ 0 h 4"/>
                  <a:gd name="T28" fmla="*/ 1 w 3"/>
                  <a:gd name="T29" fmla="*/ 2 h 4"/>
                  <a:gd name="T30" fmla="*/ 1 w 3"/>
                  <a:gd name="T31" fmla="*/ 2 h 4"/>
                  <a:gd name="T32" fmla="*/ 2 w 3"/>
                  <a:gd name="T33" fmla="*/ 1 h 4"/>
                  <a:gd name="T34" fmla="*/ 1 w 3"/>
                  <a:gd name="T35" fmla="*/ 1 h 4"/>
                  <a:gd name="T36" fmla="*/ 1 w 3"/>
                  <a:gd name="T37" fmla="*/ 1 h 4"/>
                  <a:gd name="T38" fmla="*/ 1 w 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0" y="0"/>
                    </a:moveTo>
                    <a:cubicBezTo>
                      <a:pt x="1" y="0"/>
                      <a:pt x="1" y="0"/>
                      <a:pt x="1" y="0"/>
                    </a:cubicBezTo>
                    <a:cubicBezTo>
                      <a:pt x="2" y="0"/>
                      <a:pt x="3" y="0"/>
                      <a:pt x="3" y="1"/>
                    </a:cubicBezTo>
                    <a:cubicBezTo>
                      <a:pt x="3" y="2"/>
                      <a:pt x="2" y="2"/>
                      <a:pt x="2" y="2"/>
                    </a:cubicBezTo>
                    <a:cubicBezTo>
                      <a:pt x="2" y="2"/>
                      <a:pt x="2" y="2"/>
                      <a:pt x="2" y="2"/>
                    </a:cubicBezTo>
                    <a:cubicBezTo>
                      <a:pt x="3" y="2"/>
                      <a:pt x="3" y="3"/>
                      <a:pt x="3" y="3"/>
                    </a:cubicBezTo>
                    <a:cubicBezTo>
                      <a:pt x="3" y="4"/>
                      <a:pt x="3" y="4"/>
                      <a:pt x="3" y="4"/>
                    </a:cubicBezTo>
                    <a:cubicBezTo>
                      <a:pt x="2" y="4"/>
                      <a:pt x="2" y="4"/>
                      <a:pt x="2" y="4"/>
                    </a:cubicBezTo>
                    <a:cubicBezTo>
                      <a:pt x="2" y="3"/>
                      <a:pt x="2" y="3"/>
                      <a:pt x="2" y="3"/>
                    </a:cubicBezTo>
                    <a:cubicBezTo>
                      <a:pt x="2" y="3"/>
                      <a:pt x="2" y="2"/>
                      <a:pt x="1" y="2"/>
                    </a:cubicBezTo>
                    <a:cubicBezTo>
                      <a:pt x="1" y="2"/>
                      <a:pt x="1" y="2"/>
                      <a:pt x="1" y="2"/>
                    </a:cubicBezTo>
                    <a:cubicBezTo>
                      <a:pt x="1" y="4"/>
                      <a:pt x="1" y="4"/>
                      <a:pt x="1" y="4"/>
                    </a:cubicBezTo>
                    <a:cubicBezTo>
                      <a:pt x="0" y="4"/>
                      <a:pt x="0" y="4"/>
                      <a:pt x="0" y="4"/>
                    </a:cubicBezTo>
                    <a:lnTo>
                      <a:pt x="0" y="0"/>
                    </a:lnTo>
                    <a:close/>
                    <a:moveTo>
                      <a:pt x="1" y="2"/>
                    </a:moveTo>
                    <a:cubicBezTo>
                      <a:pt x="1" y="2"/>
                      <a:pt x="1" y="2"/>
                      <a:pt x="1" y="2"/>
                    </a:cubicBezTo>
                    <a:cubicBezTo>
                      <a:pt x="2" y="2"/>
                      <a:pt x="2" y="2"/>
                      <a:pt x="2" y="1"/>
                    </a:cubicBezTo>
                    <a:cubicBezTo>
                      <a:pt x="2" y="1"/>
                      <a:pt x="2" y="1"/>
                      <a:pt x="1" y="1"/>
                    </a:cubicBezTo>
                    <a:cubicBezTo>
                      <a:pt x="1" y="1"/>
                      <a:pt x="1" y="1"/>
                      <a:pt x="1"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614">
                <a:extLst>
                  <a:ext uri="{FF2B5EF4-FFF2-40B4-BE49-F238E27FC236}">
                    <a16:creationId xmlns:a16="http://schemas.microsoft.com/office/drawing/2014/main" id="{4EC12A25-8C2F-47AA-B71E-F49587280A09}"/>
                  </a:ext>
                </a:extLst>
              </p:cNvPr>
              <p:cNvSpPr>
                <a:spLocks/>
              </p:cNvSpPr>
              <p:nvPr/>
            </p:nvSpPr>
            <p:spPr bwMode="auto">
              <a:xfrm>
                <a:off x="5496804" y="5753934"/>
                <a:ext cx="6311" cy="12623"/>
              </a:xfrm>
              <a:custGeom>
                <a:avLst/>
                <a:gdLst>
                  <a:gd name="T0" fmla="*/ 0 w 4"/>
                  <a:gd name="T1" fmla="*/ 0 h 8"/>
                  <a:gd name="T2" fmla="*/ 4 w 4"/>
                  <a:gd name="T3" fmla="*/ 0 h 8"/>
                  <a:gd name="T4" fmla="*/ 4 w 4"/>
                  <a:gd name="T5" fmla="*/ 2 h 8"/>
                  <a:gd name="T6" fmla="*/ 0 w 4"/>
                  <a:gd name="T7" fmla="*/ 2 h 8"/>
                  <a:gd name="T8" fmla="*/ 0 w 4"/>
                  <a:gd name="T9" fmla="*/ 4 h 8"/>
                  <a:gd name="T10" fmla="*/ 4 w 4"/>
                  <a:gd name="T11" fmla="*/ 4 h 8"/>
                  <a:gd name="T12" fmla="*/ 4 w 4"/>
                  <a:gd name="T13" fmla="*/ 4 h 8"/>
                  <a:gd name="T14" fmla="*/ 0 w 4"/>
                  <a:gd name="T15" fmla="*/ 4 h 8"/>
                  <a:gd name="T16" fmla="*/ 0 w 4"/>
                  <a:gd name="T17" fmla="*/ 8 h 8"/>
                  <a:gd name="T18" fmla="*/ 4 w 4"/>
                  <a:gd name="T19" fmla="*/ 8 h 8"/>
                  <a:gd name="T20" fmla="*/ 4 w 4"/>
                  <a:gd name="T21" fmla="*/ 8 h 8"/>
                  <a:gd name="T22" fmla="*/ 0 w 4"/>
                  <a:gd name="T23" fmla="*/ 8 h 8"/>
                  <a:gd name="T24" fmla="*/ 0 w 4"/>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0" y="0"/>
                    </a:moveTo>
                    <a:lnTo>
                      <a:pt x="4" y="0"/>
                    </a:lnTo>
                    <a:lnTo>
                      <a:pt x="4" y="2"/>
                    </a:lnTo>
                    <a:lnTo>
                      <a:pt x="0" y="2"/>
                    </a:lnTo>
                    <a:lnTo>
                      <a:pt x="0" y="4"/>
                    </a:lnTo>
                    <a:lnTo>
                      <a:pt x="4" y="4"/>
                    </a:lnTo>
                    <a:lnTo>
                      <a:pt x="4" y="4"/>
                    </a:lnTo>
                    <a:lnTo>
                      <a:pt x="0" y="4"/>
                    </a:lnTo>
                    <a:lnTo>
                      <a:pt x="0" y="8"/>
                    </a:lnTo>
                    <a:lnTo>
                      <a:pt x="4" y="8"/>
                    </a:lnTo>
                    <a:lnTo>
                      <a:pt x="4" y="8"/>
                    </a:lnTo>
                    <a:lnTo>
                      <a:pt x="0"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615">
                <a:extLst>
                  <a:ext uri="{FF2B5EF4-FFF2-40B4-BE49-F238E27FC236}">
                    <a16:creationId xmlns:a16="http://schemas.microsoft.com/office/drawing/2014/main" id="{34CC273C-7E89-40D1-9B64-9768E02EFB29}"/>
                  </a:ext>
                </a:extLst>
              </p:cNvPr>
              <p:cNvSpPr>
                <a:spLocks/>
              </p:cNvSpPr>
              <p:nvPr/>
            </p:nvSpPr>
            <p:spPr bwMode="auto">
              <a:xfrm>
                <a:off x="5503116" y="5753934"/>
                <a:ext cx="12623" cy="12623"/>
              </a:xfrm>
              <a:custGeom>
                <a:avLst/>
                <a:gdLst>
                  <a:gd name="T0" fmla="*/ 0 w 8"/>
                  <a:gd name="T1" fmla="*/ 0 h 8"/>
                  <a:gd name="T2" fmla="*/ 2 w 8"/>
                  <a:gd name="T3" fmla="*/ 0 h 8"/>
                  <a:gd name="T4" fmla="*/ 6 w 8"/>
                  <a:gd name="T5" fmla="*/ 6 h 8"/>
                  <a:gd name="T6" fmla="*/ 6 w 8"/>
                  <a:gd name="T7" fmla="*/ 6 h 8"/>
                  <a:gd name="T8" fmla="*/ 6 w 8"/>
                  <a:gd name="T9" fmla="*/ 0 h 8"/>
                  <a:gd name="T10" fmla="*/ 6 w 8"/>
                  <a:gd name="T11" fmla="*/ 0 h 8"/>
                  <a:gd name="T12" fmla="*/ 8 w 8"/>
                  <a:gd name="T13" fmla="*/ 8 h 8"/>
                  <a:gd name="T14" fmla="*/ 6 w 8"/>
                  <a:gd name="T15" fmla="*/ 8 h 8"/>
                  <a:gd name="T16" fmla="*/ 2 w 8"/>
                  <a:gd name="T17" fmla="*/ 2 h 8"/>
                  <a:gd name="T18" fmla="*/ 2 w 8"/>
                  <a:gd name="T19" fmla="*/ 2 h 8"/>
                  <a:gd name="T20" fmla="*/ 2 w 8"/>
                  <a:gd name="T21" fmla="*/ 8 h 8"/>
                  <a:gd name="T22" fmla="*/ 2 w 8"/>
                  <a:gd name="T23" fmla="*/ 8 h 8"/>
                  <a:gd name="T24" fmla="*/ 0 w 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8">
                    <a:moveTo>
                      <a:pt x="0" y="0"/>
                    </a:moveTo>
                    <a:lnTo>
                      <a:pt x="2" y="0"/>
                    </a:lnTo>
                    <a:lnTo>
                      <a:pt x="6" y="6"/>
                    </a:lnTo>
                    <a:lnTo>
                      <a:pt x="6" y="6"/>
                    </a:lnTo>
                    <a:lnTo>
                      <a:pt x="6" y="0"/>
                    </a:lnTo>
                    <a:lnTo>
                      <a:pt x="6" y="0"/>
                    </a:lnTo>
                    <a:lnTo>
                      <a:pt x="8" y="8"/>
                    </a:lnTo>
                    <a:lnTo>
                      <a:pt x="6" y="8"/>
                    </a:lnTo>
                    <a:lnTo>
                      <a:pt x="2" y="2"/>
                    </a:lnTo>
                    <a:lnTo>
                      <a:pt x="2" y="2"/>
                    </a:lnTo>
                    <a:lnTo>
                      <a:pt x="2" y="8"/>
                    </a:lnTo>
                    <a:lnTo>
                      <a:pt x="2" y="8"/>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616">
                <a:extLst>
                  <a:ext uri="{FF2B5EF4-FFF2-40B4-BE49-F238E27FC236}">
                    <a16:creationId xmlns:a16="http://schemas.microsoft.com/office/drawing/2014/main" id="{6EE968EB-6F4E-4EC6-B355-9356358413FD}"/>
                  </a:ext>
                </a:extLst>
              </p:cNvPr>
              <p:cNvSpPr>
                <a:spLocks/>
              </p:cNvSpPr>
              <p:nvPr/>
            </p:nvSpPr>
            <p:spPr bwMode="auto">
              <a:xfrm>
                <a:off x="5515739" y="5752357"/>
                <a:ext cx="12623" cy="14200"/>
              </a:xfrm>
              <a:custGeom>
                <a:avLst/>
                <a:gdLst>
                  <a:gd name="T0" fmla="*/ 4 w 4"/>
                  <a:gd name="T1" fmla="*/ 4 h 5"/>
                  <a:gd name="T2" fmla="*/ 2 w 4"/>
                  <a:gd name="T3" fmla="*/ 4 h 5"/>
                  <a:gd name="T4" fmla="*/ 0 w 4"/>
                  <a:gd name="T5" fmla="*/ 3 h 5"/>
                  <a:gd name="T6" fmla="*/ 2 w 4"/>
                  <a:gd name="T7" fmla="*/ 0 h 5"/>
                  <a:gd name="T8" fmla="*/ 3 w 4"/>
                  <a:gd name="T9" fmla="*/ 1 h 5"/>
                  <a:gd name="T10" fmla="*/ 2 w 4"/>
                  <a:gd name="T11" fmla="*/ 1 h 5"/>
                  <a:gd name="T12" fmla="*/ 2 w 4"/>
                  <a:gd name="T13" fmla="*/ 1 h 5"/>
                  <a:gd name="T14" fmla="*/ 1 w 4"/>
                  <a:gd name="T15" fmla="*/ 2 h 5"/>
                  <a:gd name="T16" fmla="*/ 2 w 4"/>
                  <a:gd name="T17" fmla="*/ 4 h 5"/>
                  <a:gd name="T18" fmla="*/ 3 w 4"/>
                  <a:gd name="T19" fmla="*/ 4 h 5"/>
                  <a:gd name="T20" fmla="*/ 3 w 4"/>
                  <a:gd name="T21" fmla="*/ 2 h 5"/>
                  <a:gd name="T22" fmla="*/ 2 w 4"/>
                  <a:gd name="T23" fmla="*/ 3 h 5"/>
                  <a:gd name="T24" fmla="*/ 2 w 4"/>
                  <a:gd name="T25" fmla="*/ 2 h 5"/>
                  <a:gd name="T26" fmla="*/ 3 w 4"/>
                  <a:gd name="T27" fmla="*/ 2 h 5"/>
                  <a:gd name="T28" fmla="*/ 4 w 4"/>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4" y="4"/>
                    </a:moveTo>
                    <a:cubicBezTo>
                      <a:pt x="3" y="4"/>
                      <a:pt x="3" y="4"/>
                      <a:pt x="2" y="4"/>
                    </a:cubicBezTo>
                    <a:cubicBezTo>
                      <a:pt x="1" y="5"/>
                      <a:pt x="1" y="4"/>
                      <a:pt x="0" y="3"/>
                    </a:cubicBezTo>
                    <a:cubicBezTo>
                      <a:pt x="0" y="2"/>
                      <a:pt x="0" y="1"/>
                      <a:pt x="2" y="0"/>
                    </a:cubicBezTo>
                    <a:cubicBezTo>
                      <a:pt x="2" y="0"/>
                      <a:pt x="3" y="1"/>
                      <a:pt x="3" y="1"/>
                    </a:cubicBezTo>
                    <a:cubicBezTo>
                      <a:pt x="2" y="1"/>
                      <a:pt x="2" y="1"/>
                      <a:pt x="2" y="1"/>
                    </a:cubicBezTo>
                    <a:cubicBezTo>
                      <a:pt x="2" y="1"/>
                      <a:pt x="2" y="1"/>
                      <a:pt x="2" y="1"/>
                    </a:cubicBezTo>
                    <a:cubicBezTo>
                      <a:pt x="1" y="1"/>
                      <a:pt x="1" y="2"/>
                      <a:pt x="1" y="2"/>
                    </a:cubicBezTo>
                    <a:cubicBezTo>
                      <a:pt x="1" y="3"/>
                      <a:pt x="2" y="4"/>
                      <a:pt x="2" y="4"/>
                    </a:cubicBezTo>
                    <a:cubicBezTo>
                      <a:pt x="3" y="4"/>
                      <a:pt x="3" y="4"/>
                      <a:pt x="3" y="4"/>
                    </a:cubicBezTo>
                    <a:cubicBezTo>
                      <a:pt x="3" y="2"/>
                      <a:pt x="3" y="2"/>
                      <a:pt x="3" y="2"/>
                    </a:cubicBezTo>
                    <a:cubicBezTo>
                      <a:pt x="2" y="3"/>
                      <a:pt x="2" y="3"/>
                      <a:pt x="2" y="3"/>
                    </a:cubicBezTo>
                    <a:cubicBezTo>
                      <a:pt x="2" y="2"/>
                      <a:pt x="2" y="2"/>
                      <a:pt x="2" y="2"/>
                    </a:cubicBezTo>
                    <a:cubicBezTo>
                      <a:pt x="3" y="2"/>
                      <a:pt x="3" y="2"/>
                      <a:pt x="3" y="2"/>
                    </a:cubicBez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617">
                <a:extLst>
                  <a:ext uri="{FF2B5EF4-FFF2-40B4-BE49-F238E27FC236}">
                    <a16:creationId xmlns:a16="http://schemas.microsoft.com/office/drawing/2014/main" id="{86F16859-0A52-4619-B4D4-43A3B53F4F74}"/>
                  </a:ext>
                </a:extLst>
              </p:cNvPr>
              <p:cNvSpPr>
                <a:spLocks/>
              </p:cNvSpPr>
              <p:nvPr/>
            </p:nvSpPr>
            <p:spPr bwMode="auto">
              <a:xfrm>
                <a:off x="5525206" y="5752357"/>
                <a:ext cx="9467" cy="11044"/>
              </a:xfrm>
              <a:custGeom>
                <a:avLst/>
                <a:gdLst>
                  <a:gd name="T0" fmla="*/ 2 w 6"/>
                  <a:gd name="T1" fmla="*/ 0 h 7"/>
                  <a:gd name="T2" fmla="*/ 0 w 6"/>
                  <a:gd name="T3" fmla="*/ 1 h 7"/>
                  <a:gd name="T4" fmla="*/ 0 w 6"/>
                  <a:gd name="T5" fmla="*/ 0 h 7"/>
                  <a:gd name="T6" fmla="*/ 6 w 6"/>
                  <a:gd name="T7" fmla="*/ 0 h 7"/>
                  <a:gd name="T8" fmla="*/ 6 w 6"/>
                  <a:gd name="T9" fmla="*/ 0 h 7"/>
                  <a:gd name="T10" fmla="*/ 4 w 6"/>
                  <a:gd name="T11" fmla="*/ 0 h 7"/>
                  <a:gd name="T12" fmla="*/ 6 w 6"/>
                  <a:gd name="T13" fmla="*/ 7 h 7"/>
                  <a:gd name="T14" fmla="*/ 4 w 6"/>
                  <a:gd name="T15" fmla="*/ 7 h 7"/>
                  <a:gd name="T16" fmla="*/ 2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2" y="0"/>
                    </a:moveTo>
                    <a:lnTo>
                      <a:pt x="0" y="1"/>
                    </a:lnTo>
                    <a:lnTo>
                      <a:pt x="0" y="0"/>
                    </a:lnTo>
                    <a:lnTo>
                      <a:pt x="6" y="0"/>
                    </a:lnTo>
                    <a:lnTo>
                      <a:pt x="6" y="0"/>
                    </a:lnTo>
                    <a:lnTo>
                      <a:pt x="4" y="0"/>
                    </a:lnTo>
                    <a:lnTo>
                      <a:pt x="6" y="7"/>
                    </a:lnTo>
                    <a:lnTo>
                      <a:pt x="4" y="7"/>
                    </a:ln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618">
                <a:extLst>
                  <a:ext uri="{FF2B5EF4-FFF2-40B4-BE49-F238E27FC236}">
                    <a16:creationId xmlns:a16="http://schemas.microsoft.com/office/drawing/2014/main" id="{FD6F2CFB-4A51-4DB3-BC97-D77861D3FB9D}"/>
                  </a:ext>
                </a:extLst>
              </p:cNvPr>
              <p:cNvSpPr>
                <a:spLocks/>
              </p:cNvSpPr>
              <p:nvPr/>
            </p:nvSpPr>
            <p:spPr bwMode="auto">
              <a:xfrm>
                <a:off x="5534673" y="5746045"/>
                <a:ext cx="12623" cy="14200"/>
              </a:xfrm>
              <a:custGeom>
                <a:avLst/>
                <a:gdLst>
                  <a:gd name="T0" fmla="*/ 0 w 8"/>
                  <a:gd name="T1" fmla="*/ 2 h 9"/>
                  <a:gd name="T2" fmla="*/ 2 w 8"/>
                  <a:gd name="T3" fmla="*/ 2 h 9"/>
                  <a:gd name="T4" fmla="*/ 2 w 8"/>
                  <a:gd name="T5" fmla="*/ 5 h 9"/>
                  <a:gd name="T6" fmla="*/ 6 w 8"/>
                  <a:gd name="T7" fmla="*/ 4 h 9"/>
                  <a:gd name="T8" fmla="*/ 4 w 8"/>
                  <a:gd name="T9" fmla="*/ 2 h 9"/>
                  <a:gd name="T10" fmla="*/ 6 w 8"/>
                  <a:gd name="T11" fmla="*/ 0 h 9"/>
                  <a:gd name="T12" fmla="*/ 8 w 8"/>
                  <a:gd name="T13" fmla="*/ 7 h 9"/>
                  <a:gd name="T14" fmla="*/ 6 w 8"/>
                  <a:gd name="T15" fmla="*/ 7 h 9"/>
                  <a:gd name="T16" fmla="*/ 6 w 8"/>
                  <a:gd name="T17" fmla="*/ 5 h 9"/>
                  <a:gd name="T18" fmla="*/ 4 w 8"/>
                  <a:gd name="T19" fmla="*/ 5 h 9"/>
                  <a:gd name="T20" fmla="*/ 4 w 8"/>
                  <a:gd name="T21" fmla="*/ 9 h 9"/>
                  <a:gd name="T22" fmla="*/ 2 w 8"/>
                  <a:gd name="T23" fmla="*/ 9 h 9"/>
                  <a:gd name="T24" fmla="*/ 0 w 8"/>
                  <a:gd name="T2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9">
                    <a:moveTo>
                      <a:pt x="0" y="2"/>
                    </a:moveTo>
                    <a:lnTo>
                      <a:pt x="2" y="2"/>
                    </a:lnTo>
                    <a:lnTo>
                      <a:pt x="2" y="5"/>
                    </a:lnTo>
                    <a:lnTo>
                      <a:pt x="6" y="4"/>
                    </a:lnTo>
                    <a:lnTo>
                      <a:pt x="4" y="2"/>
                    </a:lnTo>
                    <a:lnTo>
                      <a:pt x="6" y="0"/>
                    </a:lnTo>
                    <a:lnTo>
                      <a:pt x="8" y="7"/>
                    </a:lnTo>
                    <a:lnTo>
                      <a:pt x="6" y="7"/>
                    </a:lnTo>
                    <a:lnTo>
                      <a:pt x="6" y="5"/>
                    </a:lnTo>
                    <a:lnTo>
                      <a:pt x="4" y="5"/>
                    </a:lnTo>
                    <a:lnTo>
                      <a:pt x="4" y="9"/>
                    </a:lnTo>
                    <a:lnTo>
                      <a:pt x="2" y="9"/>
                    </a:ln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Line 619">
                <a:extLst>
                  <a:ext uri="{FF2B5EF4-FFF2-40B4-BE49-F238E27FC236}">
                    <a16:creationId xmlns:a16="http://schemas.microsoft.com/office/drawing/2014/main" id="{6823B175-DDAD-4897-8690-2AB33D5652C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Line 620">
                <a:extLst>
                  <a:ext uri="{FF2B5EF4-FFF2-40B4-BE49-F238E27FC236}">
                    <a16:creationId xmlns:a16="http://schemas.microsoft.com/office/drawing/2014/main" id="{57F643B5-534F-4308-84FD-CD240DEFC38F}"/>
                  </a:ext>
                </a:extLst>
              </p:cNvPr>
              <p:cNvSpPr>
                <a:spLocks noChangeShapeType="1"/>
              </p:cNvSpPr>
              <p:nvPr/>
            </p:nvSpPr>
            <p:spPr bwMode="auto">
              <a:xfrm>
                <a:off x="5477870" y="56371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Freeform 621">
                <a:extLst>
                  <a:ext uri="{FF2B5EF4-FFF2-40B4-BE49-F238E27FC236}">
                    <a16:creationId xmlns:a16="http://schemas.microsoft.com/office/drawing/2014/main" id="{1145539E-DD06-49E9-B7D8-995EB8F14AC9}"/>
                  </a:ext>
                </a:extLst>
              </p:cNvPr>
              <p:cNvSpPr>
                <a:spLocks/>
              </p:cNvSpPr>
              <p:nvPr/>
            </p:nvSpPr>
            <p:spPr bwMode="auto">
              <a:xfrm>
                <a:off x="5444735" y="5506213"/>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1"/>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Line 622">
                <a:extLst>
                  <a:ext uri="{FF2B5EF4-FFF2-40B4-BE49-F238E27FC236}">
                    <a16:creationId xmlns:a16="http://schemas.microsoft.com/office/drawing/2014/main" id="{14C196E5-5B5B-4B72-88DE-E56CAF30AFDF}"/>
                  </a:ext>
                </a:extLst>
              </p:cNvPr>
              <p:cNvSpPr>
                <a:spLocks noChangeShapeType="1"/>
              </p:cNvSpPr>
              <p:nvPr/>
            </p:nvSpPr>
            <p:spPr bwMode="auto">
              <a:xfrm flipV="1">
                <a:off x="5444735" y="5506213"/>
                <a:ext cx="0"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Freeform 623">
                <a:extLst>
                  <a:ext uri="{FF2B5EF4-FFF2-40B4-BE49-F238E27FC236}">
                    <a16:creationId xmlns:a16="http://schemas.microsoft.com/office/drawing/2014/main" id="{0B35F9C9-0BDD-47C7-B020-4879DBD552A2}"/>
                  </a:ext>
                </a:extLst>
              </p:cNvPr>
              <p:cNvSpPr>
                <a:spLocks/>
              </p:cNvSpPr>
              <p:nvPr/>
            </p:nvSpPr>
            <p:spPr bwMode="auto">
              <a:xfrm>
                <a:off x="5441579" y="5506213"/>
                <a:ext cx="0" cy="3156"/>
              </a:xfrm>
              <a:custGeom>
                <a:avLst/>
                <a:gdLst>
                  <a:gd name="T0" fmla="*/ 1 h 1"/>
                  <a:gd name="T1" fmla="*/ 0 h 1"/>
                  <a:gd name="T2" fmla="*/ 0 h 1"/>
                </a:gdLst>
                <a:ahLst/>
                <a:cxnLst>
                  <a:cxn ang="0">
                    <a:pos x="0" y="T0"/>
                  </a:cxn>
                  <a:cxn ang="0">
                    <a:pos x="0" y="T1"/>
                  </a:cxn>
                  <a:cxn ang="0">
                    <a:pos x="0" y="T2"/>
                  </a:cxn>
                </a:cxnLst>
                <a:rect l="0" t="0" r="r" b="b"/>
                <a:pathLst>
                  <a:path h="1">
                    <a:moveTo>
                      <a:pt x="0" y="1"/>
                    </a:moveTo>
                    <a:cubicBezTo>
                      <a:pt x="0" y="0"/>
                      <a:pt x="0" y="0"/>
                      <a:pt x="0" y="0"/>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Line 624">
                <a:extLst>
                  <a:ext uri="{FF2B5EF4-FFF2-40B4-BE49-F238E27FC236}">
                    <a16:creationId xmlns:a16="http://schemas.microsoft.com/office/drawing/2014/main" id="{17F99488-288C-4E3D-8A60-D07100CA52E6}"/>
                  </a:ext>
                </a:extLst>
              </p:cNvPr>
              <p:cNvSpPr>
                <a:spLocks noChangeShapeType="1"/>
              </p:cNvSpPr>
              <p:nvPr/>
            </p:nvSpPr>
            <p:spPr bwMode="auto">
              <a:xfrm flipV="1">
                <a:off x="5438424" y="5503057"/>
                <a:ext cx="0" cy="6311"/>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Freeform 625">
                <a:extLst>
                  <a:ext uri="{FF2B5EF4-FFF2-40B4-BE49-F238E27FC236}">
                    <a16:creationId xmlns:a16="http://schemas.microsoft.com/office/drawing/2014/main" id="{06A86CEF-E96D-444D-8F71-87D4C90E07DC}"/>
                  </a:ext>
                </a:extLst>
              </p:cNvPr>
              <p:cNvSpPr>
                <a:spLocks/>
              </p:cNvSpPr>
              <p:nvPr/>
            </p:nvSpPr>
            <p:spPr bwMode="auto">
              <a:xfrm>
                <a:off x="5438424" y="5503057"/>
                <a:ext cx="3156" cy="6311"/>
              </a:xfrm>
              <a:custGeom>
                <a:avLst/>
                <a:gdLst>
                  <a:gd name="T0" fmla="*/ 0 w 1"/>
                  <a:gd name="T1" fmla="*/ 2 h 2"/>
                  <a:gd name="T2" fmla="*/ 0 w 1"/>
                  <a:gd name="T3" fmla="*/ 1 h 2"/>
                  <a:gd name="T4" fmla="*/ 1 w 1"/>
                  <a:gd name="T5" fmla="*/ 0 h 2"/>
                </a:gdLst>
                <a:ahLst/>
                <a:cxnLst>
                  <a:cxn ang="0">
                    <a:pos x="T0" y="T1"/>
                  </a:cxn>
                  <a:cxn ang="0">
                    <a:pos x="T2" y="T3"/>
                  </a:cxn>
                  <a:cxn ang="0">
                    <a:pos x="T4" y="T5"/>
                  </a:cxn>
                </a:cxnLst>
                <a:rect l="0" t="0" r="r" b="b"/>
                <a:pathLst>
                  <a:path w="1" h="2">
                    <a:moveTo>
                      <a:pt x="0" y="2"/>
                    </a:moveTo>
                    <a:cubicBezTo>
                      <a:pt x="0" y="1"/>
                      <a:pt x="0" y="1"/>
                      <a:pt x="0" y="1"/>
                    </a:cubicBezTo>
                    <a:cubicBezTo>
                      <a:pt x="0" y="1"/>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626">
                <a:extLst>
                  <a:ext uri="{FF2B5EF4-FFF2-40B4-BE49-F238E27FC236}">
                    <a16:creationId xmlns:a16="http://schemas.microsoft.com/office/drawing/2014/main" id="{88D7F4A9-13C2-44F4-9906-750E942EAC4A}"/>
                  </a:ext>
                </a:extLst>
              </p:cNvPr>
              <p:cNvSpPr>
                <a:spLocks/>
              </p:cNvSpPr>
              <p:nvPr/>
            </p:nvSpPr>
            <p:spPr bwMode="auto">
              <a:xfrm>
                <a:off x="5435268" y="5503057"/>
                <a:ext cx="0" cy="6311"/>
              </a:xfrm>
              <a:custGeom>
                <a:avLst/>
                <a:gdLst>
                  <a:gd name="T0" fmla="*/ 2 h 2"/>
                  <a:gd name="T1" fmla="*/ 1 h 2"/>
                  <a:gd name="T2" fmla="*/ 0 h 2"/>
                </a:gdLst>
                <a:ahLst/>
                <a:cxnLst>
                  <a:cxn ang="0">
                    <a:pos x="0" y="T0"/>
                  </a:cxn>
                  <a:cxn ang="0">
                    <a:pos x="0" y="T1"/>
                  </a:cxn>
                  <a:cxn ang="0">
                    <a:pos x="0" y="T2"/>
                  </a:cxn>
                </a:cxnLst>
                <a:rect l="0" t="0" r="r" b="b"/>
                <a:pathLst>
                  <a:path h="2">
                    <a:moveTo>
                      <a:pt x="0" y="2"/>
                    </a:moveTo>
                    <a:cubicBezTo>
                      <a:pt x="0" y="2"/>
                      <a:pt x="0" y="1"/>
                      <a:pt x="0" y="1"/>
                    </a:cubicBezTo>
                    <a:cubicBezTo>
                      <a:pt x="0" y="1"/>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627">
                <a:extLst>
                  <a:ext uri="{FF2B5EF4-FFF2-40B4-BE49-F238E27FC236}">
                    <a16:creationId xmlns:a16="http://schemas.microsoft.com/office/drawing/2014/main" id="{58871625-CCA8-433D-A029-E96B4CAC90CF}"/>
                  </a:ext>
                </a:extLst>
              </p:cNvPr>
              <p:cNvSpPr>
                <a:spLocks/>
              </p:cNvSpPr>
              <p:nvPr/>
            </p:nvSpPr>
            <p:spPr bwMode="auto">
              <a:xfrm>
                <a:off x="5583585"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628">
                <a:extLst>
                  <a:ext uri="{FF2B5EF4-FFF2-40B4-BE49-F238E27FC236}">
                    <a16:creationId xmlns:a16="http://schemas.microsoft.com/office/drawing/2014/main" id="{8AB4D3BF-A97F-43BC-919C-D100E7C56885}"/>
                  </a:ext>
                </a:extLst>
              </p:cNvPr>
              <p:cNvSpPr>
                <a:spLocks/>
              </p:cNvSpPr>
              <p:nvPr/>
            </p:nvSpPr>
            <p:spPr bwMode="auto">
              <a:xfrm>
                <a:off x="5580430" y="5539347"/>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629">
                <a:extLst>
                  <a:ext uri="{FF2B5EF4-FFF2-40B4-BE49-F238E27FC236}">
                    <a16:creationId xmlns:a16="http://schemas.microsoft.com/office/drawing/2014/main" id="{03D9A798-08E3-49F7-A33C-330904AEC5DF}"/>
                  </a:ext>
                </a:extLst>
              </p:cNvPr>
              <p:cNvSpPr>
                <a:spLocks/>
              </p:cNvSpPr>
              <p:nvPr/>
            </p:nvSpPr>
            <p:spPr bwMode="auto">
              <a:xfrm>
                <a:off x="5578852" y="5539347"/>
                <a:ext cx="1578"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630">
                <a:extLst>
                  <a:ext uri="{FF2B5EF4-FFF2-40B4-BE49-F238E27FC236}">
                    <a16:creationId xmlns:a16="http://schemas.microsoft.com/office/drawing/2014/main" id="{37C977B1-698F-4E0C-A725-471606791FF9}"/>
                  </a:ext>
                </a:extLst>
              </p:cNvPr>
              <p:cNvSpPr>
                <a:spLocks/>
              </p:cNvSpPr>
              <p:nvPr/>
            </p:nvSpPr>
            <p:spPr bwMode="auto">
              <a:xfrm>
                <a:off x="5578852" y="5539347"/>
                <a:ext cx="0" cy="3156"/>
              </a:xfrm>
              <a:custGeom>
                <a:avLst/>
                <a:gdLst>
                  <a:gd name="T0" fmla="*/ 1 h 1"/>
                  <a:gd name="T1" fmla="*/ 1 h 1"/>
                  <a:gd name="T2" fmla="*/ 0 h 1"/>
                </a:gdLst>
                <a:ahLst/>
                <a:cxnLst>
                  <a:cxn ang="0">
                    <a:pos x="0" y="T0"/>
                  </a:cxn>
                  <a:cxn ang="0">
                    <a:pos x="0" y="T1"/>
                  </a:cxn>
                  <a:cxn ang="0">
                    <a:pos x="0" y="T2"/>
                  </a:cxn>
                </a:cxnLst>
                <a:rect l="0" t="0" r="r" b="b"/>
                <a:pathLst>
                  <a:path h="1">
                    <a:moveTo>
                      <a:pt x="0" y="1"/>
                    </a:moveTo>
                    <a:cubicBezTo>
                      <a:pt x="0" y="1"/>
                      <a:pt x="0" y="1"/>
                      <a:pt x="0" y="1"/>
                    </a:cubicBezTo>
                    <a:cubicBezTo>
                      <a:pt x="0" y="0"/>
                      <a:pt x="0" y="0"/>
                      <a:pt x="0"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631">
                <a:extLst>
                  <a:ext uri="{FF2B5EF4-FFF2-40B4-BE49-F238E27FC236}">
                    <a16:creationId xmlns:a16="http://schemas.microsoft.com/office/drawing/2014/main" id="{5B11EED7-B71C-41EF-909C-D5D6973081C4}"/>
                  </a:ext>
                </a:extLst>
              </p:cNvPr>
              <p:cNvSpPr>
                <a:spLocks/>
              </p:cNvSpPr>
              <p:nvPr/>
            </p:nvSpPr>
            <p:spPr bwMode="auto">
              <a:xfrm>
                <a:off x="5575697" y="5539347"/>
                <a:ext cx="3156" cy="3156"/>
              </a:xfrm>
              <a:custGeom>
                <a:avLst/>
                <a:gdLst>
                  <a:gd name="T0" fmla="*/ 0 w 1"/>
                  <a:gd name="T1" fmla="*/ 1 h 1"/>
                  <a:gd name="T2" fmla="*/ 0 w 1"/>
                  <a:gd name="T3" fmla="*/ 0 h 1"/>
                  <a:gd name="T4" fmla="*/ 1 w 1"/>
                  <a:gd name="T5" fmla="*/ 0 h 1"/>
                </a:gdLst>
                <a:ahLst/>
                <a:cxnLst>
                  <a:cxn ang="0">
                    <a:pos x="T0" y="T1"/>
                  </a:cxn>
                  <a:cxn ang="0">
                    <a:pos x="T2" y="T3"/>
                  </a:cxn>
                  <a:cxn ang="0">
                    <a:pos x="T4" y="T5"/>
                  </a:cxn>
                </a:cxnLst>
                <a:rect l="0" t="0" r="r" b="b"/>
                <a:pathLst>
                  <a:path w="1" h="1">
                    <a:moveTo>
                      <a:pt x="0" y="1"/>
                    </a:moveTo>
                    <a:cubicBezTo>
                      <a:pt x="0" y="1"/>
                      <a:pt x="0" y="0"/>
                      <a:pt x="0" y="0"/>
                    </a:cubicBezTo>
                    <a:cubicBezTo>
                      <a:pt x="0" y="0"/>
                      <a:pt x="1" y="0"/>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632">
                <a:extLst>
                  <a:ext uri="{FF2B5EF4-FFF2-40B4-BE49-F238E27FC236}">
                    <a16:creationId xmlns:a16="http://schemas.microsoft.com/office/drawing/2014/main" id="{3DBA205F-2181-4000-A97A-E9B1814F9428}"/>
                  </a:ext>
                </a:extLst>
              </p:cNvPr>
              <p:cNvSpPr>
                <a:spLocks/>
              </p:cNvSpPr>
              <p:nvPr/>
            </p:nvSpPr>
            <p:spPr bwMode="auto">
              <a:xfrm>
                <a:off x="5572541" y="5536191"/>
                <a:ext cx="3156" cy="6311"/>
              </a:xfrm>
              <a:custGeom>
                <a:avLst/>
                <a:gdLst>
                  <a:gd name="T0" fmla="*/ 0 w 1"/>
                  <a:gd name="T1" fmla="*/ 2 h 2"/>
                  <a:gd name="T2" fmla="*/ 1 w 1"/>
                  <a:gd name="T3" fmla="*/ 0 h 2"/>
                </a:gdLst>
                <a:ahLst/>
                <a:cxnLst>
                  <a:cxn ang="0">
                    <a:pos x="T0" y="T1"/>
                  </a:cxn>
                  <a:cxn ang="0">
                    <a:pos x="T2" y="T3"/>
                  </a:cxn>
                </a:cxnLst>
                <a:rect l="0" t="0" r="r" b="b"/>
                <a:pathLst>
                  <a:path w="1" h="2">
                    <a:moveTo>
                      <a:pt x="0" y="2"/>
                    </a:moveTo>
                    <a:cubicBezTo>
                      <a:pt x="0" y="2"/>
                      <a:pt x="0" y="1"/>
                      <a:pt x="1"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633">
                <a:extLst>
                  <a:ext uri="{FF2B5EF4-FFF2-40B4-BE49-F238E27FC236}">
                    <a16:creationId xmlns:a16="http://schemas.microsoft.com/office/drawing/2014/main" id="{6ADDBF2F-6E37-4899-ACA0-2181E29FBAF1}"/>
                  </a:ext>
                </a:extLst>
              </p:cNvPr>
              <p:cNvSpPr>
                <a:spLocks/>
              </p:cNvSpPr>
              <p:nvPr/>
            </p:nvSpPr>
            <p:spPr bwMode="auto">
              <a:xfrm>
                <a:off x="5432112" y="5506213"/>
                <a:ext cx="22090" cy="15778"/>
              </a:xfrm>
              <a:custGeom>
                <a:avLst/>
                <a:gdLst>
                  <a:gd name="T0" fmla="*/ 2 w 7"/>
                  <a:gd name="T1" fmla="*/ 5 h 5"/>
                  <a:gd name="T2" fmla="*/ 0 w 7"/>
                  <a:gd name="T3" fmla="*/ 3 h 5"/>
                  <a:gd name="T4" fmla="*/ 1 w 7"/>
                  <a:gd name="T5" fmla="*/ 0 h 5"/>
                  <a:gd name="T6" fmla="*/ 7 w 7"/>
                  <a:gd name="T7" fmla="*/ 2 h 5"/>
                  <a:gd name="T8" fmla="*/ 3 w 7"/>
                  <a:gd name="T9" fmla="*/ 5 h 5"/>
                  <a:gd name="T10" fmla="*/ 2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2" y="5"/>
                    </a:moveTo>
                    <a:cubicBezTo>
                      <a:pt x="1" y="5"/>
                      <a:pt x="0" y="4"/>
                      <a:pt x="0" y="3"/>
                    </a:cubicBezTo>
                    <a:cubicBezTo>
                      <a:pt x="1" y="1"/>
                      <a:pt x="1" y="0"/>
                      <a:pt x="1" y="0"/>
                    </a:cubicBezTo>
                    <a:cubicBezTo>
                      <a:pt x="7" y="2"/>
                      <a:pt x="7" y="2"/>
                      <a:pt x="7" y="2"/>
                    </a:cubicBezTo>
                    <a:cubicBezTo>
                      <a:pt x="3" y="5"/>
                      <a:pt x="3" y="5"/>
                      <a:pt x="3" y="5"/>
                    </a:cubicBezTo>
                    <a:lnTo>
                      <a:pt x="2" y="5"/>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634">
                <a:extLst>
                  <a:ext uri="{FF2B5EF4-FFF2-40B4-BE49-F238E27FC236}">
                    <a16:creationId xmlns:a16="http://schemas.microsoft.com/office/drawing/2014/main" id="{C27BFA8A-3718-40F4-B3DD-7078F571D011}"/>
                  </a:ext>
                </a:extLst>
              </p:cNvPr>
              <p:cNvSpPr>
                <a:spLocks/>
              </p:cNvSpPr>
              <p:nvPr/>
            </p:nvSpPr>
            <p:spPr bwMode="auto">
              <a:xfrm>
                <a:off x="5438424" y="5493590"/>
                <a:ext cx="39447" cy="34713"/>
              </a:xfrm>
              <a:custGeom>
                <a:avLst/>
                <a:gdLst>
                  <a:gd name="T0" fmla="*/ 8 w 13"/>
                  <a:gd name="T1" fmla="*/ 1 h 11"/>
                  <a:gd name="T2" fmla="*/ 0 w 13"/>
                  <a:gd name="T3" fmla="*/ 9 h 11"/>
                  <a:gd name="T4" fmla="*/ 8 w 13"/>
                  <a:gd name="T5" fmla="*/ 11 h 11"/>
                  <a:gd name="T6" fmla="*/ 13 w 13"/>
                  <a:gd name="T7" fmla="*/ 5 h 11"/>
                  <a:gd name="T8" fmla="*/ 8 w 13"/>
                  <a:gd name="T9" fmla="*/ 1 h 11"/>
                </a:gdLst>
                <a:ahLst/>
                <a:cxnLst>
                  <a:cxn ang="0">
                    <a:pos x="T0" y="T1"/>
                  </a:cxn>
                  <a:cxn ang="0">
                    <a:pos x="T2" y="T3"/>
                  </a:cxn>
                  <a:cxn ang="0">
                    <a:pos x="T4" y="T5"/>
                  </a:cxn>
                  <a:cxn ang="0">
                    <a:pos x="T6" y="T7"/>
                  </a:cxn>
                  <a:cxn ang="0">
                    <a:pos x="T8" y="T9"/>
                  </a:cxn>
                </a:cxnLst>
                <a:rect l="0" t="0" r="r" b="b"/>
                <a:pathLst>
                  <a:path w="13" h="11">
                    <a:moveTo>
                      <a:pt x="8" y="1"/>
                    </a:moveTo>
                    <a:cubicBezTo>
                      <a:pt x="6" y="0"/>
                      <a:pt x="2" y="10"/>
                      <a:pt x="0" y="9"/>
                    </a:cubicBezTo>
                    <a:cubicBezTo>
                      <a:pt x="8" y="11"/>
                      <a:pt x="8" y="11"/>
                      <a:pt x="8" y="11"/>
                    </a:cubicBezTo>
                    <a:cubicBezTo>
                      <a:pt x="8" y="11"/>
                      <a:pt x="12" y="6"/>
                      <a:pt x="13" y="5"/>
                    </a:cubicBezTo>
                    <a:lnTo>
                      <a:pt x="8"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635">
                <a:extLst>
                  <a:ext uri="{FF2B5EF4-FFF2-40B4-BE49-F238E27FC236}">
                    <a16:creationId xmlns:a16="http://schemas.microsoft.com/office/drawing/2014/main" id="{A9799DED-E322-43AA-91D4-8E2D2E62034F}"/>
                  </a:ext>
                </a:extLst>
              </p:cNvPr>
              <p:cNvSpPr>
                <a:spLocks/>
              </p:cNvSpPr>
              <p:nvPr/>
            </p:nvSpPr>
            <p:spPr bwMode="auto">
              <a:xfrm>
                <a:off x="5569385" y="5539347"/>
                <a:ext cx="17357" cy="18934"/>
              </a:xfrm>
              <a:custGeom>
                <a:avLst/>
                <a:gdLst>
                  <a:gd name="T0" fmla="*/ 3 w 6"/>
                  <a:gd name="T1" fmla="*/ 6 h 6"/>
                  <a:gd name="T2" fmla="*/ 5 w 6"/>
                  <a:gd name="T3" fmla="*/ 4 h 6"/>
                  <a:gd name="T4" fmla="*/ 6 w 6"/>
                  <a:gd name="T5" fmla="*/ 2 h 6"/>
                  <a:gd name="T6" fmla="*/ 0 w 6"/>
                  <a:gd name="T7" fmla="*/ 0 h 6"/>
                  <a:gd name="T8" fmla="*/ 2 w 6"/>
                  <a:gd name="T9" fmla="*/ 5 h 6"/>
                  <a:gd name="T10" fmla="*/ 3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3" y="6"/>
                    </a:moveTo>
                    <a:cubicBezTo>
                      <a:pt x="4" y="6"/>
                      <a:pt x="5" y="5"/>
                      <a:pt x="5" y="4"/>
                    </a:cubicBezTo>
                    <a:cubicBezTo>
                      <a:pt x="6" y="3"/>
                      <a:pt x="6" y="2"/>
                      <a:pt x="6" y="2"/>
                    </a:cubicBezTo>
                    <a:cubicBezTo>
                      <a:pt x="0" y="0"/>
                      <a:pt x="0" y="0"/>
                      <a:pt x="0" y="0"/>
                    </a:cubicBezTo>
                    <a:cubicBezTo>
                      <a:pt x="2" y="5"/>
                      <a:pt x="2" y="5"/>
                      <a:pt x="2" y="5"/>
                    </a:cubicBezTo>
                    <a:lnTo>
                      <a:pt x="3" y="6"/>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636">
                <a:extLst>
                  <a:ext uri="{FF2B5EF4-FFF2-40B4-BE49-F238E27FC236}">
                    <a16:creationId xmlns:a16="http://schemas.microsoft.com/office/drawing/2014/main" id="{38FD040C-C1F0-4515-92D0-DFE8007D136F}"/>
                  </a:ext>
                </a:extLst>
              </p:cNvPr>
              <p:cNvSpPr>
                <a:spLocks/>
              </p:cNvSpPr>
              <p:nvPr/>
            </p:nvSpPr>
            <p:spPr bwMode="auto">
              <a:xfrm>
                <a:off x="5547295" y="5521991"/>
                <a:ext cx="28401" cy="36290"/>
              </a:xfrm>
              <a:custGeom>
                <a:avLst/>
                <a:gdLst>
                  <a:gd name="T0" fmla="*/ 7 w 9"/>
                  <a:gd name="T1" fmla="*/ 0 h 12"/>
                  <a:gd name="T2" fmla="*/ 9 w 9"/>
                  <a:gd name="T3" fmla="*/ 12 h 12"/>
                  <a:gd name="T4" fmla="*/ 1 w 9"/>
                  <a:gd name="T5" fmla="*/ 10 h 12"/>
                  <a:gd name="T6" fmla="*/ 0 w 9"/>
                  <a:gd name="T7" fmla="*/ 2 h 12"/>
                  <a:gd name="T8" fmla="*/ 7 w 9"/>
                  <a:gd name="T9" fmla="*/ 0 h 12"/>
                </a:gdLst>
                <a:ahLst/>
                <a:cxnLst>
                  <a:cxn ang="0">
                    <a:pos x="T0" y="T1"/>
                  </a:cxn>
                  <a:cxn ang="0">
                    <a:pos x="T2" y="T3"/>
                  </a:cxn>
                  <a:cxn ang="0">
                    <a:pos x="T4" y="T5"/>
                  </a:cxn>
                  <a:cxn ang="0">
                    <a:pos x="T6" y="T7"/>
                  </a:cxn>
                  <a:cxn ang="0">
                    <a:pos x="T8" y="T9"/>
                  </a:cxn>
                </a:cxnLst>
                <a:rect l="0" t="0" r="r" b="b"/>
                <a:pathLst>
                  <a:path w="9" h="12">
                    <a:moveTo>
                      <a:pt x="7" y="0"/>
                    </a:moveTo>
                    <a:cubicBezTo>
                      <a:pt x="8" y="1"/>
                      <a:pt x="8" y="11"/>
                      <a:pt x="9" y="12"/>
                    </a:cubicBezTo>
                    <a:cubicBezTo>
                      <a:pt x="1" y="10"/>
                      <a:pt x="1" y="10"/>
                      <a:pt x="1" y="10"/>
                    </a:cubicBezTo>
                    <a:cubicBezTo>
                      <a:pt x="1" y="10"/>
                      <a:pt x="1" y="3"/>
                      <a:pt x="0" y="2"/>
                    </a:cubicBezTo>
                    <a:lnTo>
                      <a:pt x="7" y="0"/>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637">
                <a:extLst>
                  <a:ext uri="{FF2B5EF4-FFF2-40B4-BE49-F238E27FC236}">
                    <a16:creationId xmlns:a16="http://schemas.microsoft.com/office/drawing/2014/main" id="{ADF1BF83-2290-4361-9744-345EC99EAF05}"/>
                  </a:ext>
                </a:extLst>
              </p:cNvPr>
              <p:cNvSpPr>
                <a:spLocks/>
              </p:cNvSpPr>
              <p:nvPr/>
            </p:nvSpPr>
            <p:spPr bwMode="auto">
              <a:xfrm>
                <a:off x="5463669" y="5496746"/>
                <a:ext cx="105716" cy="52068"/>
              </a:xfrm>
              <a:custGeom>
                <a:avLst/>
                <a:gdLst>
                  <a:gd name="T0" fmla="*/ 17 w 34"/>
                  <a:gd name="T1" fmla="*/ 4 h 17"/>
                  <a:gd name="T2" fmla="*/ 17 w 34"/>
                  <a:gd name="T3" fmla="*/ 4 h 17"/>
                  <a:gd name="T4" fmla="*/ 0 w 34"/>
                  <a:gd name="T5" fmla="*/ 0 h 17"/>
                  <a:gd name="T6" fmla="*/ 2 w 34"/>
                  <a:gd name="T7" fmla="*/ 11 h 17"/>
                  <a:gd name="T8" fmla="*/ 6 w 34"/>
                  <a:gd name="T9" fmla="*/ 12 h 17"/>
                  <a:gd name="T10" fmla="*/ 5 w 34"/>
                  <a:gd name="T11" fmla="*/ 10 h 17"/>
                  <a:gd name="T12" fmla="*/ 15 w 34"/>
                  <a:gd name="T13" fmla="*/ 12 h 17"/>
                  <a:gd name="T14" fmla="*/ 24 w 34"/>
                  <a:gd name="T15" fmla="*/ 15 h 17"/>
                  <a:gd name="T16" fmla="*/ 23 w 34"/>
                  <a:gd name="T17" fmla="*/ 16 h 17"/>
                  <a:gd name="T18" fmla="*/ 26 w 34"/>
                  <a:gd name="T19" fmla="*/ 17 h 17"/>
                  <a:gd name="T20" fmla="*/ 34 w 34"/>
                  <a:gd name="T21" fmla="*/ 9 h 17"/>
                  <a:gd name="T22" fmla="*/ 17 w 34"/>
                  <a:gd name="T2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7">
                    <a:moveTo>
                      <a:pt x="17" y="4"/>
                    </a:moveTo>
                    <a:cubicBezTo>
                      <a:pt x="17" y="4"/>
                      <a:pt x="17" y="4"/>
                      <a:pt x="17" y="4"/>
                    </a:cubicBezTo>
                    <a:cubicBezTo>
                      <a:pt x="0" y="0"/>
                      <a:pt x="0" y="0"/>
                      <a:pt x="0" y="0"/>
                    </a:cubicBezTo>
                    <a:cubicBezTo>
                      <a:pt x="2" y="1"/>
                      <a:pt x="2" y="11"/>
                      <a:pt x="2" y="11"/>
                    </a:cubicBezTo>
                    <a:cubicBezTo>
                      <a:pt x="6" y="12"/>
                      <a:pt x="6" y="12"/>
                      <a:pt x="6" y="12"/>
                    </a:cubicBezTo>
                    <a:cubicBezTo>
                      <a:pt x="5" y="10"/>
                      <a:pt x="5" y="10"/>
                      <a:pt x="5" y="10"/>
                    </a:cubicBezTo>
                    <a:cubicBezTo>
                      <a:pt x="5" y="10"/>
                      <a:pt x="10" y="11"/>
                      <a:pt x="15" y="12"/>
                    </a:cubicBezTo>
                    <a:cubicBezTo>
                      <a:pt x="19" y="13"/>
                      <a:pt x="24" y="15"/>
                      <a:pt x="24" y="15"/>
                    </a:cubicBezTo>
                    <a:cubicBezTo>
                      <a:pt x="23" y="16"/>
                      <a:pt x="23" y="16"/>
                      <a:pt x="23" y="16"/>
                    </a:cubicBezTo>
                    <a:cubicBezTo>
                      <a:pt x="26" y="17"/>
                      <a:pt x="26" y="17"/>
                      <a:pt x="26" y="17"/>
                    </a:cubicBezTo>
                    <a:cubicBezTo>
                      <a:pt x="26" y="17"/>
                      <a:pt x="32" y="8"/>
                      <a:pt x="34" y="9"/>
                    </a:cubicBezTo>
                    <a:lnTo>
                      <a:pt x="17" y="4"/>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638">
                <a:extLst>
                  <a:ext uri="{FF2B5EF4-FFF2-40B4-BE49-F238E27FC236}">
                    <a16:creationId xmlns:a16="http://schemas.microsoft.com/office/drawing/2014/main" id="{DAD88794-744A-4F54-A1BE-F84B1DE75B79}"/>
                  </a:ext>
                </a:extLst>
              </p:cNvPr>
              <p:cNvSpPr>
                <a:spLocks/>
              </p:cNvSpPr>
              <p:nvPr/>
            </p:nvSpPr>
            <p:spPr bwMode="auto">
              <a:xfrm>
                <a:off x="5451046" y="5490434"/>
                <a:ext cx="115183" cy="61535"/>
              </a:xfrm>
              <a:custGeom>
                <a:avLst/>
                <a:gdLst>
                  <a:gd name="T0" fmla="*/ 22 w 37"/>
                  <a:gd name="T1" fmla="*/ 0 h 20"/>
                  <a:gd name="T2" fmla="*/ 0 w 37"/>
                  <a:gd name="T3" fmla="*/ 10 h 20"/>
                  <a:gd name="T4" fmla="*/ 19 w 37"/>
                  <a:gd name="T5" fmla="*/ 13 h 20"/>
                  <a:gd name="T6" fmla="*/ 37 w 37"/>
                  <a:gd name="T7" fmla="*/ 20 h 20"/>
                  <a:gd name="T8" fmla="*/ 22 w 37"/>
                  <a:gd name="T9" fmla="*/ 0 h 20"/>
                </a:gdLst>
                <a:ahLst/>
                <a:cxnLst>
                  <a:cxn ang="0">
                    <a:pos x="T0" y="T1"/>
                  </a:cxn>
                  <a:cxn ang="0">
                    <a:pos x="T2" y="T3"/>
                  </a:cxn>
                  <a:cxn ang="0">
                    <a:pos x="T4" y="T5"/>
                  </a:cxn>
                  <a:cxn ang="0">
                    <a:pos x="T6" y="T7"/>
                  </a:cxn>
                  <a:cxn ang="0">
                    <a:pos x="T8" y="T9"/>
                  </a:cxn>
                </a:cxnLst>
                <a:rect l="0" t="0" r="r" b="b"/>
                <a:pathLst>
                  <a:path w="37" h="20">
                    <a:moveTo>
                      <a:pt x="22" y="0"/>
                    </a:moveTo>
                    <a:cubicBezTo>
                      <a:pt x="7" y="1"/>
                      <a:pt x="0" y="10"/>
                      <a:pt x="0" y="10"/>
                    </a:cubicBezTo>
                    <a:cubicBezTo>
                      <a:pt x="0" y="10"/>
                      <a:pt x="7" y="10"/>
                      <a:pt x="19" y="13"/>
                    </a:cubicBezTo>
                    <a:cubicBezTo>
                      <a:pt x="31" y="16"/>
                      <a:pt x="37" y="20"/>
                      <a:pt x="37" y="20"/>
                    </a:cubicBezTo>
                    <a:cubicBezTo>
                      <a:pt x="37" y="20"/>
                      <a:pt x="36" y="8"/>
                      <a:pt x="22" y="0"/>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639">
                <a:extLst>
                  <a:ext uri="{FF2B5EF4-FFF2-40B4-BE49-F238E27FC236}">
                    <a16:creationId xmlns:a16="http://schemas.microsoft.com/office/drawing/2014/main" id="{9F03B1E6-63A2-446F-BB2E-18386FEA612D}"/>
                  </a:ext>
                </a:extLst>
              </p:cNvPr>
              <p:cNvSpPr>
                <a:spLocks/>
              </p:cNvSpPr>
              <p:nvPr/>
            </p:nvSpPr>
            <p:spPr bwMode="auto">
              <a:xfrm>
                <a:off x="5463669" y="5496746"/>
                <a:ext cx="42602" cy="25246"/>
              </a:xfrm>
              <a:custGeom>
                <a:avLst/>
                <a:gdLst>
                  <a:gd name="T0" fmla="*/ 14 w 14"/>
                  <a:gd name="T1" fmla="*/ 0 h 8"/>
                  <a:gd name="T2" fmla="*/ 0 w 14"/>
                  <a:gd name="T3" fmla="*/ 7 h 8"/>
                  <a:gd name="T4" fmla="*/ 12 w 14"/>
                  <a:gd name="T5" fmla="*/ 8 h 8"/>
                  <a:gd name="T6" fmla="*/ 14 w 14"/>
                  <a:gd name="T7" fmla="*/ 0 h 8"/>
                </a:gdLst>
                <a:ahLst/>
                <a:cxnLst>
                  <a:cxn ang="0">
                    <a:pos x="T0" y="T1"/>
                  </a:cxn>
                  <a:cxn ang="0">
                    <a:pos x="T2" y="T3"/>
                  </a:cxn>
                  <a:cxn ang="0">
                    <a:pos x="T4" y="T5"/>
                  </a:cxn>
                  <a:cxn ang="0">
                    <a:pos x="T6" y="T7"/>
                  </a:cxn>
                </a:cxnLst>
                <a:rect l="0" t="0" r="r" b="b"/>
                <a:pathLst>
                  <a:path w="14" h="8">
                    <a:moveTo>
                      <a:pt x="14" y="0"/>
                    </a:moveTo>
                    <a:cubicBezTo>
                      <a:pt x="3" y="3"/>
                      <a:pt x="0" y="7"/>
                      <a:pt x="0" y="7"/>
                    </a:cubicBezTo>
                    <a:cubicBezTo>
                      <a:pt x="0" y="7"/>
                      <a:pt x="6" y="6"/>
                      <a:pt x="12" y="8"/>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640">
                <a:extLst>
                  <a:ext uri="{FF2B5EF4-FFF2-40B4-BE49-F238E27FC236}">
                    <a16:creationId xmlns:a16="http://schemas.microsoft.com/office/drawing/2014/main" id="{37718E89-C210-41B0-9241-EA4F7CFC8520}"/>
                  </a:ext>
                </a:extLst>
              </p:cNvPr>
              <p:cNvSpPr>
                <a:spLocks/>
              </p:cNvSpPr>
              <p:nvPr/>
            </p:nvSpPr>
            <p:spPr bwMode="auto">
              <a:xfrm>
                <a:off x="5522050" y="5503057"/>
                <a:ext cx="37868" cy="39446"/>
              </a:xfrm>
              <a:custGeom>
                <a:avLst/>
                <a:gdLst>
                  <a:gd name="T0" fmla="*/ 2 w 12"/>
                  <a:gd name="T1" fmla="*/ 0 h 13"/>
                  <a:gd name="T2" fmla="*/ 12 w 12"/>
                  <a:gd name="T3" fmla="*/ 13 h 13"/>
                  <a:gd name="T4" fmla="*/ 0 w 12"/>
                  <a:gd name="T5" fmla="*/ 8 h 13"/>
                  <a:gd name="T6" fmla="*/ 2 w 12"/>
                  <a:gd name="T7" fmla="*/ 0 h 13"/>
                </a:gdLst>
                <a:ahLst/>
                <a:cxnLst>
                  <a:cxn ang="0">
                    <a:pos x="T0" y="T1"/>
                  </a:cxn>
                  <a:cxn ang="0">
                    <a:pos x="T2" y="T3"/>
                  </a:cxn>
                  <a:cxn ang="0">
                    <a:pos x="T4" y="T5"/>
                  </a:cxn>
                  <a:cxn ang="0">
                    <a:pos x="T6" y="T7"/>
                  </a:cxn>
                </a:cxnLst>
                <a:rect l="0" t="0" r="r" b="b"/>
                <a:pathLst>
                  <a:path w="12" h="13">
                    <a:moveTo>
                      <a:pt x="2" y="0"/>
                    </a:moveTo>
                    <a:cubicBezTo>
                      <a:pt x="10" y="7"/>
                      <a:pt x="12" y="13"/>
                      <a:pt x="12" y="13"/>
                    </a:cubicBezTo>
                    <a:cubicBezTo>
                      <a:pt x="12" y="13"/>
                      <a:pt x="6" y="9"/>
                      <a:pt x="0" y="8"/>
                    </a:cubicBez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641">
                <a:extLst>
                  <a:ext uri="{FF2B5EF4-FFF2-40B4-BE49-F238E27FC236}">
                    <a16:creationId xmlns:a16="http://schemas.microsoft.com/office/drawing/2014/main" id="{32552794-C64D-4377-A10D-0F303D99D958}"/>
                  </a:ext>
                </a:extLst>
              </p:cNvPr>
              <p:cNvSpPr>
                <a:spLocks/>
              </p:cNvSpPr>
              <p:nvPr/>
            </p:nvSpPr>
            <p:spPr bwMode="auto">
              <a:xfrm>
                <a:off x="5509427" y="5496746"/>
                <a:ext cx="15778" cy="22090"/>
              </a:xfrm>
              <a:custGeom>
                <a:avLst/>
                <a:gdLst>
                  <a:gd name="T0" fmla="*/ 10 w 10"/>
                  <a:gd name="T1" fmla="*/ 4 h 14"/>
                  <a:gd name="T2" fmla="*/ 6 w 10"/>
                  <a:gd name="T3" fmla="*/ 4 h 14"/>
                  <a:gd name="T4" fmla="*/ 6 w 10"/>
                  <a:gd name="T5" fmla="*/ 0 h 14"/>
                  <a:gd name="T6" fmla="*/ 4 w 10"/>
                  <a:gd name="T7" fmla="*/ 0 h 14"/>
                  <a:gd name="T8" fmla="*/ 4 w 10"/>
                  <a:gd name="T9" fmla="*/ 4 h 14"/>
                  <a:gd name="T10" fmla="*/ 0 w 10"/>
                  <a:gd name="T11" fmla="*/ 2 h 14"/>
                  <a:gd name="T12" fmla="*/ 0 w 10"/>
                  <a:gd name="T13" fmla="*/ 4 h 14"/>
                  <a:gd name="T14" fmla="*/ 4 w 10"/>
                  <a:gd name="T15" fmla="*/ 6 h 14"/>
                  <a:gd name="T16" fmla="*/ 2 w 10"/>
                  <a:gd name="T17" fmla="*/ 14 h 14"/>
                  <a:gd name="T18" fmla="*/ 4 w 10"/>
                  <a:gd name="T19" fmla="*/ 14 h 14"/>
                  <a:gd name="T20" fmla="*/ 6 w 10"/>
                  <a:gd name="T21" fmla="*/ 6 h 14"/>
                  <a:gd name="T22" fmla="*/ 10 w 10"/>
                  <a:gd name="T23" fmla="*/ 8 h 14"/>
                  <a:gd name="T24" fmla="*/ 10 w 10"/>
                  <a:gd name="T25"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4">
                    <a:moveTo>
                      <a:pt x="10" y="4"/>
                    </a:moveTo>
                    <a:lnTo>
                      <a:pt x="6" y="4"/>
                    </a:lnTo>
                    <a:lnTo>
                      <a:pt x="6" y="0"/>
                    </a:lnTo>
                    <a:lnTo>
                      <a:pt x="4" y="0"/>
                    </a:lnTo>
                    <a:lnTo>
                      <a:pt x="4" y="4"/>
                    </a:lnTo>
                    <a:lnTo>
                      <a:pt x="0" y="2"/>
                    </a:lnTo>
                    <a:lnTo>
                      <a:pt x="0" y="4"/>
                    </a:lnTo>
                    <a:lnTo>
                      <a:pt x="4" y="6"/>
                    </a:lnTo>
                    <a:lnTo>
                      <a:pt x="2" y="14"/>
                    </a:lnTo>
                    <a:lnTo>
                      <a:pt x="4" y="14"/>
                    </a:lnTo>
                    <a:lnTo>
                      <a:pt x="6" y="6"/>
                    </a:lnTo>
                    <a:lnTo>
                      <a:pt x="10" y="8"/>
                    </a:lnTo>
                    <a:lnTo>
                      <a:pt x="10"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642">
                <a:extLst>
                  <a:ext uri="{FF2B5EF4-FFF2-40B4-BE49-F238E27FC236}">
                    <a16:creationId xmlns:a16="http://schemas.microsoft.com/office/drawing/2014/main" id="{714AFA9D-6672-4151-A4A7-992C04EAF2FF}"/>
                  </a:ext>
                </a:extLst>
              </p:cNvPr>
              <p:cNvSpPr>
                <a:spLocks/>
              </p:cNvSpPr>
              <p:nvPr/>
            </p:nvSpPr>
            <p:spPr bwMode="auto">
              <a:xfrm>
                <a:off x="4875133" y="1441684"/>
                <a:ext cx="115183" cy="140428"/>
              </a:xfrm>
              <a:custGeom>
                <a:avLst/>
                <a:gdLst>
                  <a:gd name="T0" fmla="*/ 10 w 37"/>
                  <a:gd name="T1" fmla="*/ 0 h 45"/>
                  <a:gd name="T2" fmla="*/ 15 w 37"/>
                  <a:gd name="T3" fmla="*/ 43 h 45"/>
                  <a:gd name="T4" fmla="*/ 18 w 37"/>
                  <a:gd name="T5" fmla="*/ 45 h 45"/>
                  <a:gd name="T6" fmla="*/ 37 w 37"/>
                  <a:gd name="T7" fmla="*/ 24 h 45"/>
                  <a:gd name="T8" fmla="*/ 10 w 37"/>
                  <a:gd name="T9" fmla="*/ 0 h 45"/>
                </a:gdLst>
                <a:ahLst/>
                <a:cxnLst>
                  <a:cxn ang="0">
                    <a:pos x="T0" y="T1"/>
                  </a:cxn>
                  <a:cxn ang="0">
                    <a:pos x="T2" y="T3"/>
                  </a:cxn>
                  <a:cxn ang="0">
                    <a:pos x="T4" y="T5"/>
                  </a:cxn>
                  <a:cxn ang="0">
                    <a:pos x="T6" y="T7"/>
                  </a:cxn>
                  <a:cxn ang="0">
                    <a:pos x="T8" y="T9"/>
                  </a:cxn>
                </a:cxnLst>
                <a:rect l="0" t="0" r="r" b="b"/>
                <a:pathLst>
                  <a:path w="37" h="45">
                    <a:moveTo>
                      <a:pt x="10" y="0"/>
                    </a:moveTo>
                    <a:cubicBezTo>
                      <a:pt x="9" y="1"/>
                      <a:pt x="0" y="29"/>
                      <a:pt x="15" y="43"/>
                    </a:cubicBezTo>
                    <a:cubicBezTo>
                      <a:pt x="18" y="45"/>
                      <a:pt x="18" y="45"/>
                      <a:pt x="18" y="45"/>
                    </a:cubicBezTo>
                    <a:cubicBezTo>
                      <a:pt x="37" y="24"/>
                      <a:pt x="37" y="24"/>
                      <a:pt x="37" y="24"/>
                    </a:cubicBezTo>
                    <a:lnTo>
                      <a:pt x="10" y="0"/>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643">
                <a:extLst>
                  <a:ext uri="{FF2B5EF4-FFF2-40B4-BE49-F238E27FC236}">
                    <a16:creationId xmlns:a16="http://schemas.microsoft.com/office/drawing/2014/main" id="{5126AA07-DE4B-4CE8-AB82-0D758DD34493}"/>
                  </a:ext>
                </a:extLst>
              </p:cNvPr>
              <p:cNvSpPr>
                <a:spLocks/>
              </p:cNvSpPr>
              <p:nvPr/>
            </p:nvSpPr>
            <p:spPr bwMode="auto">
              <a:xfrm>
                <a:off x="4906690" y="1402237"/>
                <a:ext cx="195653" cy="160940"/>
              </a:xfrm>
              <a:custGeom>
                <a:avLst/>
                <a:gdLst>
                  <a:gd name="T0" fmla="*/ 44 w 63"/>
                  <a:gd name="T1" fmla="*/ 13 h 52"/>
                  <a:gd name="T2" fmla="*/ 0 w 63"/>
                  <a:gd name="T3" fmla="*/ 13 h 52"/>
                  <a:gd name="T4" fmla="*/ 44 w 63"/>
                  <a:gd name="T5" fmla="*/ 52 h 52"/>
                  <a:gd name="T6" fmla="*/ 63 w 63"/>
                  <a:gd name="T7" fmla="*/ 31 h 52"/>
                  <a:gd name="T8" fmla="*/ 44 w 63"/>
                  <a:gd name="T9" fmla="*/ 13 h 52"/>
                </a:gdLst>
                <a:ahLst/>
                <a:cxnLst>
                  <a:cxn ang="0">
                    <a:pos x="T0" y="T1"/>
                  </a:cxn>
                  <a:cxn ang="0">
                    <a:pos x="T2" y="T3"/>
                  </a:cxn>
                  <a:cxn ang="0">
                    <a:pos x="T4" y="T5"/>
                  </a:cxn>
                  <a:cxn ang="0">
                    <a:pos x="T6" y="T7"/>
                  </a:cxn>
                  <a:cxn ang="0">
                    <a:pos x="T8" y="T9"/>
                  </a:cxn>
                </a:cxnLst>
                <a:rect l="0" t="0" r="r" b="b"/>
                <a:pathLst>
                  <a:path w="63" h="52">
                    <a:moveTo>
                      <a:pt x="44" y="13"/>
                    </a:moveTo>
                    <a:cubicBezTo>
                      <a:pt x="29" y="0"/>
                      <a:pt x="2" y="11"/>
                      <a:pt x="0" y="13"/>
                    </a:cubicBezTo>
                    <a:cubicBezTo>
                      <a:pt x="44" y="52"/>
                      <a:pt x="44" y="52"/>
                      <a:pt x="44" y="52"/>
                    </a:cubicBezTo>
                    <a:cubicBezTo>
                      <a:pt x="63" y="31"/>
                      <a:pt x="63" y="31"/>
                      <a:pt x="63" y="31"/>
                    </a:cubicBezTo>
                    <a:lnTo>
                      <a:pt x="44" y="13"/>
                    </a:ln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644">
                <a:extLst>
                  <a:ext uri="{FF2B5EF4-FFF2-40B4-BE49-F238E27FC236}">
                    <a16:creationId xmlns:a16="http://schemas.microsoft.com/office/drawing/2014/main" id="{78814533-DB9D-4270-B354-D463465C4045}"/>
                  </a:ext>
                </a:extLst>
              </p:cNvPr>
              <p:cNvSpPr>
                <a:spLocks/>
              </p:cNvSpPr>
              <p:nvPr/>
            </p:nvSpPr>
            <p:spPr bwMode="auto">
              <a:xfrm>
                <a:off x="4931936" y="1517420"/>
                <a:ext cx="112027" cy="112027"/>
              </a:xfrm>
              <a:custGeom>
                <a:avLst/>
                <a:gdLst>
                  <a:gd name="T0" fmla="*/ 37 w 71"/>
                  <a:gd name="T1" fmla="*/ 0 h 71"/>
                  <a:gd name="T2" fmla="*/ 0 w 71"/>
                  <a:gd name="T3" fmla="*/ 41 h 71"/>
                  <a:gd name="T4" fmla="*/ 33 w 71"/>
                  <a:gd name="T5" fmla="*/ 71 h 71"/>
                  <a:gd name="T6" fmla="*/ 71 w 71"/>
                  <a:gd name="T7" fmla="*/ 29 h 71"/>
                  <a:gd name="T8" fmla="*/ 37 w 71"/>
                  <a:gd name="T9" fmla="*/ 0 h 71"/>
                </a:gdLst>
                <a:ahLst/>
                <a:cxnLst>
                  <a:cxn ang="0">
                    <a:pos x="T0" y="T1"/>
                  </a:cxn>
                  <a:cxn ang="0">
                    <a:pos x="T2" y="T3"/>
                  </a:cxn>
                  <a:cxn ang="0">
                    <a:pos x="T4" y="T5"/>
                  </a:cxn>
                  <a:cxn ang="0">
                    <a:pos x="T6" y="T7"/>
                  </a:cxn>
                  <a:cxn ang="0">
                    <a:pos x="T8" y="T9"/>
                  </a:cxn>
                </a:cxnLst>
                <a:rect l="0" t="0" r="r" b="b"/>
                <a:pathLst>
                  <a:path w="71" h="71">
                    <a:moveTo>
                      <a:pt x="37" y="0"/>
                    </a:moveTo>
                    <a:lnTo>
                      <a:pt x="0" y="41"/>
                    </a:lnTo>
                    <a:lnTo>
                      <a:pt x="33" y="71"/>
                    </a:lnTo>
                    <a:lnTo>
                      <a:pt x="71" y="29"/>
                    </a:lnTo>
                    <a:lnTo>
                      <a:pt x="37" y="0"/>
                    </a:lnTo>
                    <a:close/>
                  </a:path>
                </a:pathLst>
              </a:custGeom>
              <a:solidFill>
                <a:srgbClr val="B62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645">
                <a:extLst>
                  <a:ext uri="{FF2B5EF4-FFF2-40B4-BE49-F238E27FC236}">
                    <a16:creationId xmlns:a16="http://schemas.microsoft.com/office/drawing/2014/main" id="{0862D191-FA5D-4227-9D55-89FEFA61CCA3}"/>
                  </a:ext>
                </a:extLst>
              </p:cNvPr>
              <p:cNvSpPr>
                <a:spLocks/>
              </p:cNvSpPr>
              <p:nvPr/>
            </p:nvSpPr>
            <p:spPr bwMode="auto">
              <a:xfrm>
                <a:off x="4938247" y="1520576"/>
                <a:ext cx="80471" cy="86781"/>
              </a:xfrm>
              <a:custGeom>
                <a:avLst/>
                <a:gdLst>
                  <a:gd name="T0" fmla="*/ 9 w 26"/>
                  <a:gd name="T1" fmla="*/ 27 h 28"/>
                  <a:gd name="T2" fmla="*/ 9 w 26"/>
                  <a:gd name="T3" fmla="*/ 25 h 28"/>
                  <a:gd name="T4" fmla="*/ 12 w 26"/>
                  <a:gd name="T5" fmla="*/ 24 h 28"/>
                  <a:gd name="T6" fmla="*/ 13 w 26"/>
                  <a:gd name="T7" fmla="*/ 21 h 28"/>
                  <a:gd name="T8" fmla="*/ 15 w 26"/>
                  <a:gd name="T9" fmla="*/ 20 h 28"/>
                  <a:gd name="T10" fmla="*/ 16 w 26"/>
                  <a:gd name="T11" fmla="*/ 18 h 28"/>
                  <a:gd name="T12" fmla="*/ 18 w 26"/>
                  <a:gd name="T13" fmla="*/ 17 h 28"/>
                  <a:gd name="T14" fmla="*/ 19 w 26"/>
                  <a:gd name="T15" fmla="*/ 14 h 28"/>
                  <a:gd name="T16" fmla="*/ 22 w 26"/>
                  <a:gd name="T17" fmla="*/ 13 h 28"/>
                  <a:gd name="T18" fmla="*/ 22 w 26"/>
                  <a:gd name="T19" fmla="*/ 11 h 28"/>
                  <a:gd name="T20" fmla="*/ 25 w 26"/>
                  <a:gd name="T21" fmla="*/ 10 h 28"/>
                  <a:gd name="T22" fmla="*/ 26 w 26"/>
                  <a:gd name="T23" fmla="*/ 6 h 28"/>
                  <a:gd name="T24" fmla="*/ 19 w 26"/>
                  <a:gd name="T25" fmla="*/ 0 h 28"/>
                  <a:gd name="T26" fmla="*/ 18 w 26"/>
                  <a:gd name="T27" fmla="*/ 3 h 28"/>
                  <a:gd name="T28" fmla="*/ 16 w 26"/>
                  <a:gd name="T29" fmla="*/ 5 h 28"/>
                  <a:gd name="T30" fmla="*/ 15 w 26"/>
                  <a:gd name="T31" fmla="*/ 7 h 28"/>
                  <a:gd name="T32" fmla="*/ 12 w 26"/>
                  <a:gd name="T33" fmla="*/ 8 h 28"/>
                  <a:gd name="T34" fmla="*/ 11 w 26"/>
                  <a:gd name="T35" fmla="*/ 11 h 28"/>
                  <a:gd name="T36" fmla="*/ 9 w 26"/>
                  <a:gd name="T37" fmla="*/ 12 h 28"/>
                  <a:gd name="T38" fmla="*/ 8 w 26"/>
                  <a:gd name="T39" fmla="*/ 14 h 28"/>
                  <a:gd name="T40" fmla="*/ 6 w 26"/>
                  <a:gd name="T41" fmla="*/ 15 h 28"/>
                  <a:gd name="T42" fmla="*/ 5 w 26"/>
                  <a:gd name="T43" fmla="*/ 18 h 28"/>
                  <a:gd name="T44" fmla="*/ 3 w 26"/>
                  <a:gd name="T45" fmla="*/ 19 h 28"/>
                  <a:gd name="T46" fmla="*/ 2 w 26"/>
                  <a:gd name="T47" fmla="*/ 21 h 28"/>
                  <a:gd name="T48" fmla="*/ 0 w 26"/>
                  <a:gd name="T49" fmla="*/ 22 h 28"/>
                  <a:gd name="T50" fmla="*/ 7 w 26"/>
                  <a:gd name="T51" fmla="*/ 28 h 28"/>
                  <a:gd name="T52" fmla="*/ 9 w 26"/>
                  <a:gd name="T5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28">
                    <a:moveTo>
                      <a:pt x="9" y="27"/>
                    </a:moveTo>
                    <a:cubicBezTo>
                      <a:pt x="9" y="27"/>
                      <a:pt x="9" y="26"/>
                      <a:pt x="9" y="25"/>
                    </a:cubicBezTo>
                    <a:cubicBezTo>
                      <a:pt x="10" y="24"/>
                      <a:pt x="11" y="25"/>
                      <a:pt x="12" y="24"/>
                    </a:cubicBezTo>
                    <a:cubicBezTo>
                      <a:pt x="12" y="23"/>
                      <a:pt x="12" y="22"/>
                      <a:pt x="13" y="21"/>
                    </a:cubicBezTo>
                    <a:cubicBezTo>
                      <a:pt x="13" y="21"/>
                      <a:pt x="14" y="21"/>
                      <a:pt x="15" y="20"/>
                    </a:cubicBezTo>
                    <a:cubicBezTo>
                      <a:pt x="16" y="20"/>
                      <a:pt x="15" y="19"/>
                      <a:pt x="16" y="18"/>
                    </a:cubicBezTo>
                    <a:cubicBezTo>
                      <a:pt x="17" y="17"/>
                      <a:pt x="18" y="17"/>
                      <a:pt x="18" y="17"/>
                    </a:cubicBezTo>
                    <a:cubicBezTo>
                      <a:pt x="19" y="16"/>
                      <a:pt x="19" y="15"/>
                      <a:pt x="19" y="14"/>
                    </a:cubicBezTo>
                    <a:cubicBezTo>
                      <a:pt x="20" y="14"/>
                      <a:pt x="21" y="14"/>
                      <a:pt x="22" y="13"/>
                    </a:cubicBezTo>
                    <a:cubicBezTo>
                      <a:pt x="22" y="12"/>
                      <a:pt x="22" y="11"/>
                      <a:pt x="22" y="11"/>
                    </a:cubicBezTo>
                    <a:cubicBezTo>
                      <a:pt x="23" y="10"/>
                      <a:pt x="24" y="10"/>
                      <a:pt x="25" y="10"/>
                    </a:cubicBezTo>
                    <a:cubicBezTo>
                      <a:pt x="25" y="9"/>
                      <a:pt x="25" y="7"/>
                      <a:pt x="26" y="6"/>
                    </a:cubicBezTo>
                    <a:cubicBezTo>
                      <a:pt x="19" y="0"/>
                      <a:pt x="19" y="0"/>
                      <a:pt x="19" y="0"/>
                    </a:cubicBezTo>
                    <a:cubicBezTo>
                      <a:pt x="18" y="1"/>
                      <a:pt x="18" y="3"/>
                      <a:pt x="18" y="3"/>
                    </a:cubicBezTo>
                    <a:cubicBezTo>
                      <a:pt x="17" y="4"/>
                      <a:pt x="16" y="4"/>
                      <a:pt x="16" y="5"/>
                    </a:cubicBezTo>
                    <a:cubicBezTo>
                      <a:pt x="15" y="5"/>
                      <a:pt x="15" y="6"/>
                      <a:pt x="15" y="7"/>
                    </a:cubicBezTo>
                    <a:cubicBezTo>
                      <a:pt x="14" y="8"/>
                      <a:pt x="13" y="7"/>
                      <a:pt x="12" y="8"/>
                    </a:cubicBezTo>
                    <a:cubicBezTo>
                      <a:pt x="12" y="9"/>
                      <a:pt x="12" y="10"/>
                      <a:pt x="11" y="11"/>
                    </a:cubicBezTo>
                    <a:cubicBezTo>
                      <a:pt x="11" y="11"/>
                      <a:pt x="10" y="11"/>
                      <a:pt x="9" y="12"/>
                    </a:cubicBezTo>
                    <a:cubicBezTo>
                      <a:pt x="8" y="12"/>
                      <a:pt x="9" y="13"/>
                      <a:pt x="8" y="14"/>
                    </a:cubicBezTo>
                    <a:cubicBezTo>
                      <a:pt x="8" y="15"/>
                      <a:pt x="7" y="14"/>
                      <a:pt x="6" y="15"/>
                    </a:cubicBezTo>
                    <a:cubicBezTo>
                      <a:pt x="5" y="16"/>
                      <a:pt x="6" y="17"/>
                      <a:pt x="5" y="18"/>
                    </a:cubicBezTo>
                    <a:cubicBezTo>
                      <a:pt x="4" y="18"/>
                      <a:pt x="3" y="18"/>
                      <a:pt x="3" y="19"/>
                    </a:cubicBezTo>
                    <a:cubicBezTo>
                      <a:pt x="2" y="20"/>
                      <a:pt x="2" y="21"/>
                      <a:pt x="2" y="21"/>
                    </a:cubicBezTo>
                    <a:cubicBezTo>
                      <a:pt x="1" y="22"/>
                      <a:pt x="1" y="22"/>
                      <a:pt x="0" y="22"/>
                    </a:cubicBezTo>
                    <a:cubicBezTo>
                      <a:pt x="7" y="28"/>
                      <a:pt x="7" y="28"/>
                      <a:pt x="7" y="28"/>
                    </a:cubicBezTo>
                    <a:cubicBezTo>
                      <a:pt x="7" y="28"/>
                      <a:pt x="8" y="28"/>
                      <a:pt x="9" y="27"/>
                    </a:cubicBezTo>
                    <a:close/>
                  </a:path>
                </a:pathLst>
              </a:custGeom>
              <a:solidFill>
                <a:srgbClr val="2A4A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646">
                <a:extLst>
                  <a:ext uri="{FF2B5EF4-FFF2-40B4-BE49-F238E27FC236}">
                    <a16:creationId xmlns:a16="http://schemas.microsoft.com/office/drawing/2014/main" id="{3FBBFE89-D755-428E-823F-D1A7C1E4B2EB}"/>
                  </a:ext>
                </a:extLst>
              </p:cNvPr>
              <p:cNvSpPr>
                <a:spLocks/>
              </p:cNvSpPr>
              <p:nvPr/>
            </p:nvSpPr>
            <p:spPr bwMode="auto">
              <a:xfrm>
                <a:off x="4946136" y="1526888"/>
                <a:ext cx="63114" cy="74158"/>
              </a:xfrm>
              <a:custGeom>
                <a:avLst/>
                <a:gdLst>
                  <a:gd name="T0" fmla="*/ 3 w 20"/>
                  <a:gd name="T1" fmla="*/ 23 h 24"/>
                  <a:gd name="T2" fmla="*/ 4 w 20"/>
                  <a:gd name="T3" fmla="*/ 21 h 24"/>
                  <a:gd name="T4" fmla="*/ 6 w 20"/>
                  <a:gd name="T5" fmla="*/ 20 h 24"/>
                  <a:gd name="T6" fmla="*/ 7 w 20"/>
                  <a:gd name="T7" fmla="*/ 17 h 24"/>
                  <a:gd name="T8" fmla="*/ 10 w 20"/>
                  <a:gd name="T9" fmla="*/ 16 h 24"/>
                  <a:gd name="T10" fmla="*/ 11 w 20"/>
                  <a:gd name="T11" fmla="*/ 14 h 24"/>
                  <a:gd name="T12" fmla="*/ 13 w 20"/>
                  <a:gd name="T13" fmla="*/ 13 h 24"/>
                  <a:gd name="T14" fmla="*/ 14 w 20"/>
                  <a:gd name="T15" fmla="*/ 10 h 24"/>
                  <a:gd name="T16" fmla="*/ 16 w 20"/>
                  <a:gd name="T17" fmla="*/ 9 h 24"/>
                  <a:gd name="T18" fmla="*/ 17 w 20"/>
                  <a:gd name="T19" fmla="*/ 7 h 24"/>
                  <a:gd name="T20" fmla="*/ 19 w 20"/>
                  <a:gd name="T21" fmla="*/ 5 h 24"/>
                  <a:gd name="T22" fmla="*/ 20 w 20"/>
                  <a:gd name="T23" fmla="*/ 2 h 24"/>
                  <a:gd name="T24" fmla="*/ 18 w 20"/>
                  <a:gd name="T25" fmla="*/ 0 h 24"/>
                  <a:gd name="T26" fmla="*/ 17 w 20"/>
                  <a:gd name="T27" fmla="*/ 3 h 24"/>
                  <a:gd name="T28" fmla="*/ 15 w 20"/>
                  <a:gd name="T29" fmla="*/ 5 h 24"/>
                  <a:gd name="T30" fmla="*/ 14 w 20"/>
                  <a:gd name="T31" fmla="*/ 7 h 24"/>
                  <a:gd name="T32" fmla="*/ 12 w 20"/>
                  <a:gd name="T33" fmla="*/ 8 h 24"/>
                  <a:gd name="T34" fmla="*/ 11 w 20"/>
                  <a:gd name="T35" fmla="*/ 11 h 24"/>
                  <a:gd name="T36" fmla="*/ 8 w 20"/>
                  <a:gd name="T37" fmla="*/ 12 h 24"/>
                  <a:gd name="T38" fmla="*/ 8 w 20"/>
                  <a:gd name="T39" fmla="*/ 14 h 24"/>
                  <a:gd name="T40" fmla="*/ 5 w 20"/>
                  <a:gd name="T41" fmla="*/ 15 h 24"/>
                  <a:gd name="T42" fmla="*/ 4 w 20"/>
                  <a:gd name="T43" fmla="*/ 18 h 24"/>
                  <a:gd name="T44" fmla="*/ 2 w 20"/>
                  <a:gd name="T45" fmla="*/ 19 h 24"/>
                  <a:gd name="T46" fmla="*/ 1 w 20"/>
                  <a:gd name="T47" fmla="*/ 21 h 24"/>
                  <a:gd name="T48" fmla="*/ 0 w 20"/>
                  <a:gd name="T49" fmla="*/ 22 h 24"/>
                  <a:gd name="T50" fmla="*/ 2 w 20"/>
                  <a:gd name="T51" fmla="*/ 24 h 24"/>
                  <a:gd name="T52" fmla="*/ 3 w 20"/>
                  <a:gd name="T5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4">
                    <a:moveTo>
                      <a:pt x="3" y="23"/>
                    </a:moveTo>
                    <a:cubicBezTo>
                      <a:pt x="4" y="23"/>
                      <a:pt x="3" y="22"/>
                      <a:pt x="4" y="21"/>
                    </a:cubicBezTo>
                    <a:cubicBezTo>
                      <a:pt x="5" y="20"/>
                      <a:pt x="6" y="20"/>
                      <a:pt x="6" y="20"/>
                    </a:cubicBezTo>
                    <a:cubicBezTo>
                      <a:pt x="7" y="19"/>
                      <a:pt x="7" y="18"/>
                      <a:pt x="7" y="17"/>
                    </a:cubicBezTo>
                    <a:cubicBezTo>
                      <a:pt x="8" y="17"/>
                      <a:pt x="9" y="17"/>
                      <a:pt x="10" y="16"/>
                    </a:cubicBezTo>
                    <a:cubicBezTo>
                      <a:pt x="10" y="15"/>
                      <a:pt x="10" y="14"/>
                      <a:pt x="11" y="14"/>
                    </a:cubicBezTo>
                    <a:cubicBezTo>
                      <a:pt x="11" y="13"/>
                      <a:pt x="12" y="13"/>
                      <a:pt x="13" y="13"/>
                    </a:cubicBezTo>
                    <a:cubicBezTo>
                      <a:pt x="14" y="12"/>
                      <a:pt x="13" y="11"/>
                      <a:pt x="14" y="10"/>
                    </a:cubicBezTo>
                    <a:cubicBezTo>
                      <a:pt x="14" y="9"/>
                      <a:pt x="16" y="10"/>
                      <a:pt x="16" y="9"/>
                    </a:cubicBezTo>
                    <a:cubicBezTo>
                      <a:pt x="17" y="8"/>
                      <a:pt x="16" y="7"/>
                      <a:pt x="17" y="7"/>
                    </a:cubicBezTo>
                    <a:cubicBezTo>
                      <a:pt x="18" y="6"/>
                      <a:pt x="19" y="6"/>
                      <a:pt x="19" y="5"/>
                    </a:cubicBezTo>
                    <a:cubicBezTo>
                      <a:pt x="20" y="5"/>
                      <a:pt x="20" y="3"/>
                      <a:pt x="20" y="2"/>
                    </a:cubicBezTo>
                    <a:cubicBezTo>
                      <a:pt x="18" y="0"/>
                      <a:pt x="18" y="0"/>
                      <a:pt x="18" y="0"/>
                    </a:cubicBezTo>
                    <a:cubicBezTo>
                      <a:pt x="18" y="1"/>
                      <a:pt x="18" y="3"/>
                      <a:pt x="17" y="3"/>
                    </a:cubicBezTo>
                    <a:cubicBezTo>
                      <a:pt x="16" y="4"/>
                      <a:pt x="16" y="4"/>
                      <a:pt x="15" y="5"/>
                    </a:cubicBezTo>
                    <a:cubicBezTo>
                      <a:pt x="14" y="5"/>
                      <a:pt x="15" y="6"/>
                      <a:pt x="14" y="7"/>
                    </a:cubicBezTo>
                    <a:cubicBezTo>
                      <a:pt x="13" y="8"/>
                      <a:pt x="12" y="7"/>
                      <a:pt x="12" y="8"/>
                    </a:cubicBezTo>
                    <a:cubicBezTo>
                      <a:pt x="11" y="9"/>
                      <a:pt x="11" y="10"/>
                      <a:pt x="11" y="11"/>
                    </a:cubicBezTo>
                    <a:cubicBezTo>
                      <a:pt x="10" y="11"/>
                      <a:pt x="9" y="11"/>
                      <a:pt x="8" y="12"/>
                    </a:cubicBezTo>
                    <a:cubicBezTo>
                      <a:pt x="8" y="13"/>
                      <a:pt x="8" y="13"/>
                      <a:pt x="8" y="14"/>
                    </a:cubicBezTo>
                    <a:cubicBezTo>
                      <a:pt x="7" y="15"/>
                      <a:pt x="6" y="15"/>
                      <a:pt x="5" y="15"/>
                    </a:cubicBezTo>
                    <a:cubicBezTo>
                      <a:pt x="4" y="16"/>
                      <a:pt x="5" y="17"/>
                      <a:pt x="4" y="18"/>
                    </a:cubicBezTo>
                    <a:cubicBezTo>
                      <a:pt x="4" y="19"/>
                      <a:pt x="3" y="18"/>
                      <a:pt x="2" y="19"/>
                    </a:cubicBezTo>
                    <a:cubicBezTo>
                      <a:pt x="1" y="20"/>
                      <a:pt x="2" y="21"/>
                      <a:pt x="1" y="21"/>
                    </a:cubicBezTo>
                    <a:cubicBezTo>
                      <a:pt x="0" y="22"/>
                      <a:pt x="0" y="22"/>
                      <a:pt x="0" y="22"/>
                    </a:cubicBezTo>
                    <a:cubicBezTo>
                      <a:pt x="2" y="24"/>
                      <a:pt x="2" y="24"/>
                      <a:pt x="2" y="24"/>
                    </a:cubicBezTo>
                    <a:cubicBezTo>
                      <a:pt x="2" y="24"/>
                      <a:pt x="3" y="24"/>
                      <a:pt x="3" y="23"/>
                    </a:cubicBezTo>
                    <a:close/>
                  </a:path>
                </a:pathLst>
              </a:custGeom>
              <a:solidFill>
                <a:srgbClr val="97B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647">
                <a:extLst>
                  <a:ext uri="{FF2B5EF4-FFF2-40B4-BE49-F238E27FC236}">
                    <a16:creationId xmlns:a16="http://schemas.microsoft.com/office/drawing/2014/main" id="{FE659B1E-A8F0-4631-B68C-67CC95019FFF}"/>
                  </a:ext>
                </a:extLst>
              </p:cNvPr>
              <p:cNvSpPr>
                <a:spLocks/>
              </p:cNvSpPr>
              <p:nvPr/>
            </p:nvSpPr>
            <p:spPr bwMode="auto">
              <a:xfrm>
                <a:off x="4941403" y="1511109"/>
                <a:ext cx="36291" cy="18934"/>
              </a:xfrm>
              <a:custGeom>
                <a:avLst/>
                <a:gdLst>
                  <a:gd name="T0" fmla="*/ 1 w 12"/>
                  <a:gd name="T1" fmla="*/ 5 h 6"/>
                  <a:gd name="T2" fmla="*/ 4 w 12"/>
                  <a:gd name="T3" fmla="*/ 5 h 6"/>
                  <a:gd name="T4" fmla="*/ 3 w 12"/>
                  <a:gd name="T5" fmla="*/ 6 h 6"/>
                  <a:gd name="T6" fmla="*/ 3 w 12"/>
                  <a:gd name="T7" fmla="*/ 6 h 6"/>
                  <a:gd name="T8" fmla="*/ 4 w 12"/>
                  <a:gd name="T9" fmla="*/ 5 h 6"/>
                  <a:gd name="T10" fmla="*/ 5 w 12"/>
                  <a:gd name="T11" fmla="*/ 6 h 6"/>
                  <a:gd name="T12" fmla="*/ 4 w 12"/>
                  <a:gd name="T13" fmla="*/ 6 h 6"/>
                  <a:gd name="T14" fmla="*/ 5 w 12"/>
                  <a:gd name="T15" fmla="*/ 6 h 6"/>
                  <a:gd name="T16" fmla="*/ 5 w 12"/>
                  <a:gd name="T17" fmla="*/ 5 h 6"/>
                  <a:gd name="T18" fmla="*/ 6 w 12"/>
                  <a:gd name="T19" fmla="*/ 5 h 6"/>
                  <a:gd name="T20" fmla="*/ 7 w 12"/>
                  <a:gd name="T21" fmla="*/ 4 h 6"/>
                  <a:gd name="T22" fmla="*/ 9 w 12"/>
                  <a:gd name="T23" fmla="*/ 4 h 6"/>
                  <a:gd name="T24" fmla="*/ 10 w 12"/>
                  <a:gd name="T25" fmla="*/ 3 h 6"/>
                  <a:gd name="T26" fmla="*/ 12 w 12"/>
                  <a:gd name="T27" fmla="*/ 3 h 6"/>
                  <a:gd name="T28" fmla="*/ 12 w 12"/>
                  <a:gd name="T29" fmla="*/ 2 h 6"/>
                  <a:gd name="T30" fmla="*/ 12 w 12"/>
                  <a:gd name="T31" fmla="*/ 1 h 6"/>
                  <a:gd name="T32" fmla="*/ 12 w 12"/>
                  <a:gd name="T33" fmla="*/ 0 h 6"/>
                  <a:gd name="T34" fmla="*/ 12 w 12"/>
                  <a:gd name="T35" fmla="*/ 0 h 6"/>
                  <a:gd name="T36" fmla="*/ 11 w 12"/>
                  <a:gd name="T37" fmla="*/ 1 h 6"/>
                  <a:gd name="T38" fmla="*/ 10 w 12"/>
                  <a:gd name="T39" fmla="*/ 1 h 6"/>
                  <a:gd name="T40" fmla="*/ 8 w 12"/>
                  <a:gd name="T41" fmla="*/ 0 h 6"/>
                  <a:gd name="T42" fmla="*/ 6 w 12"/>
                  <a:gd name="T43" fmla="*/ 1 h 6"/>
                  <a:gd name="T44" fmla="*/ 5 w 12"/>
                  <a:gd name="T45" fmla="*/ 2 h 6"/>
                  <a:gd name="T46" fmla="*/ 5 w 12"/>
                  <a:gd name="T47" fmla="*/ 3 h 6"/>
                  <a:gd name="T48" fmla="*/ 4 w 12"/>
                  <a:gd name="T49" fmla="*/ 4 h 6"/>
                  <a:gd name="T50" fmla="*/ 2 w 12"/>
                  <a:gd name="T51" fmla="*/ 5 h 6"/>
                  <a:gd name="T52" fmla="*/ 1 w 12"/>
                  <a:gd name="T53" fmla="*/ 5 h 6"/>
                  <a:gd name="T54" fmla="*/ 0 w 12"/>
                  <a:gd name="T55" fmla="*/ 6 h 6"/>
                  <a:gd name="T56" fmla="*/ 1 w 12"/>
                  <a:gd name="T5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6">
                    <a:moveTo>
                      <a:pt x="1" y="5"/>
                    </a:moveTo>
                    <a:cubicBezTo>
                      <a:pt x="1" y="5"/>
                      <a:pt x="3" y="5"/>
                      <a:pt x="4" y="5"/>
                    </a:cubicBezTo>
                    <a:cubicBezTo>
                      <a:pt x="3" y="5"/>
                      <a:pt x="3" y="6"/>
                      <a:pt x="3" y="6"/>
                    </a:cubicBezTo>
                    <a:cubicBezTo>
                      <a:pt x="3" y="6"/>
                      <a:pt x="3" y="6"/>
                      <a:pt x="3" y="6"/>
                    </a:cubicBezTo>
                    <a:cubicBezTo>
                      <a:pt x="4" y="6"/>
                      <a:pt x="4" y="5"/>
                      <a:pt x="4" y="5"/>
                    </a:cubicBezTo>
                    <a:cubicBezTo>
                      <a:pt x="5" y="5"/>
                      <a:pt x="5" y="6"/>
                      <a:pt x="5" y="6"/>
                    </a:cubicBezTo>
                    <a:cubicBezTo>
                      <a:pt x="5" y="6"/>
                      <a:pt x="4" y="6"/>
                      <a:pt x="4" y="6"/>
                    </a:cubicBezTo>
                    <a:cubicBezTo>
                      <a:pt x="4" y="6"/>
                      <a:pt x="5" y="6"/>
                      <a:pt x="5" y="6"/>
                    </a:cubicBezTo>
                    <a:cubicBezTo>
                      <a:pt x="5" y="6"/>
                      <a:pt x="5" y="6"/>
                      <a:pt x="5" y="5"/>
                    </a:cubicBezTo>
                    <a:cubicBezTo>
                      <a:pt x="6" y="5"/>
                      <a:pt x="6" y="5"/>
                      <a:pt x="6" y="5"/>
                    </a:cubicBezTo>
                    <a:cubicBezTo>
                      <a:pt x="6" y="5"/>
                      <a:pt x="7" y="4"/>
                      <a:pt x="7" y="4"/>
                    </a:cubicBezTo>
                    <a:cubicBezTo>
                      <a:pt x="8" y="4"/>
                      <a:pt x="9" y="4"/>
                      <a:pt x="9" y="4"/>
                    </a:cubicBezTo>
                    <a:cubicBezTo>
                      <a:pt x="10" y="3"/>
                      <a:pt x="10" y="3"/>
                      <a:pt x="10" y="3"/>
                    </a:cubicBezTo>
                    <a:cubicBezTo>
                      <a:pt x="11" y="3"/>
                      <a:pt x="11" y="3"/>
                      <a:pt x="12" y="3"/>
                    </a:cubicBezTo>
                    <a:cubicBezTo>
                      <a:pt x="12" y="2"/>
                      <a:pt x="12" y="2"/>
                      <a:pt x="12" y="2"/>
                    </a:cubicBezTo>
                    <a:cubicBezTo>
                      <a:pt x="12" y="2"/>
                      <a:pt x="12" y="1"/>
                      <a:pt x="12" y="1"/>
                    </a:cubicBezTo>
                    <a:cubicBezTo>
                      <a:pt x="12" y="1"/>
                      <a:pt x="12" y="0"/>
                      <a:pt x="12" y="0"/>
                    </a:cubicBezTo>
                    <a:cubicBezTo>
                      <a:pt x="12" y="0"/>
                      <a:pt x="12" y="0"/>
                      <a:pt x="12" y="0"/>
                    </a:cubicBezTo>
                    <a:cubicBezTo>
                      <a:pt x="12" y="0"/>
                      <a:pt x="11" y="1"/>
                      <a:pt x="11" y="1"/>
                    </a:cubicBezTo>
                    <a:cubicBezTo>
                      <a:pt x="11" y="1"/>
                      <a:pt x="10" y="1"/>
                      <a:pt x="10" y="1"/>
                    </a:cubicBezTo>
                    <a:cubicBezTo>
                      <a:pt x="9" y="1"/>
                      <a:pt x="9" y="0"/>
                      <a:pt x="8" y="0"/>
                    </a:cubicBezTo>
                    <a:cubicBezTo>
                      <a:pt x="8" y="0"/>
                      <a:pt x="6" y="0"/>
                      <a:pt x="6" y="1"/>
                    </a:cubicBezTo>
                    <a:cubicBezTo>
                      <a:pt x="6" y="1"/>
                      <a:pt x="5" y="1"/>
                      <a:pt x="5" y="2"/>
                    </a:cubicBezTo>
                    <a:cubicBezTo>
                      <a:pt x="4" y="2"/>
                      <a:pt x="5" y="2"/>
                      <a:pt x="5" y="3"/>
                    </a:cubicBezTo>
                    <a:cubicBezTo>
                      <a:pt x="4" y="3"/>
                      <a:pt x="4" y="4"/>
                      <a:pt x="4" y="4"/>
                    </a:cubicBezTo>
                    <a:cubicBezTo>
                      <a:pt x="3" y="4"/>
                      <a:pt x="3" y="5"/>
                      <a:pt x="2" y="5"/>
                    </a:cubicBezTo>
                    <a:cubicBezTo>
                      <a:pt x="2" y="5"/>
                      <a:pt x="1" y="5"/>
                      <a:pt x="1" y="5"/>
                    </a:cubicBezTo>
                    <a:cubicBezTo>
                      <a:pt x="0" y="5"/>
                      <a:pt x="0" y="6"/>
                      <a:pt x="0" y="6"/>
                    </a:cubicBezTo>
                    <a:cubicBezTo>
                      <a:pt x="0" y="6"/>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648">
                <a:extLst>
                  <a:ext uri="{FF2B5EF4-FFF2-40B4-BE49-F238E27FC236}">
                    <a16:creationId xmlns:a16="http://schemas.microsoft.com/office/drawing/2014/main" id="{4D564DEE-2037-4E2A-992C-6F1B84B7A7D7}"/>
                  </a:ext>
                </a:extLst>
              </p:cNvPr>
              <p:cNvSpPr>
                <a:spLocks/>
              </p:cNvSpPr>
              <p:nvPr/>
            </p:nvSpPr>
            <p:spPr bwMode="auto">
              <a:xfrm>
                <a:off x="4952447" y="1511109"/>
                <a:ext cx="3156" cy="6311"/>
              </a:xfrm>
              <a:custGeom>
                <a:avLst/>
                <a:gdLst>
                  <a:gd name="T0" fmla="*/ 1 w 1"/>
                  <a:gd name="T1" fmla="*/ 2 h 2"/>
                  <a:gd name="T2" fmla="*/ 0 w 1"/>
                  <a:gd name="T3" fmla="*/ 2 h 2"/>
                  <a:gd name="T4" fmla="*/ 0 w 1"/>
                  <a:gd name="T5" fmla="*/ 1 h 2"/>
                  <a:gd name="T6" fmla="*/ 1 w 1"/>
                  <a:gd name="T7" fmla="*/ 0 h 2"/>
                  <a:gd name="T8" fmla="*/ 1 w 1"/>
                  <a:gd name="T9" fmla="*/ 0 h 2"/>
                  <a:gd name="T10" fmla="*/ 1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2"/>
                      <a:pt x="0" y="2"/>
                      <a:pt x="0" y="2"/>
                    </a:cubicBezTo>
                    <a:cubicBezTo>
                      <a:pt x="0" y="2"/>
                      <a:pt x="0" y="2"/>
                      <a:pt x="0" y="1"/>
                    </a:cubicBezTo>
                    <a:cubicBezTo>
                      <a:pt x="0" y="1"/>
                      <a:pt x="1" y="0"/>
                      <a:pt x="1" y="0"/>
                    </a:cubicBezTo>
                    <a:cubicBezTo>
                      <a:pt x="1" y="0"/>
                      <a:pt x="1" y="0"/>
                      <a:pt x="1" y="0"/>
                    </a:cubicBezTo>
                    <a:cubicBezTo>
                      <a:pt x="1" y="1"/>
                      <a:pt x="1" y="1"/>
                      <a:pt x="1" y="1"/>
                    </a:cubicBezTo>
                    <a:cubicBezTo>
                      <a:pt x="1" y="2"/>
                      <a:pt x="1" y="2"/>
                      <a:pt x="1"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649">
                <a:extLst>
                  <a:ext uri="{FF2B5EF4-FFF2-40B4-BE49-F238E27FC236}">
                    <a16:creationId xmlns:a16="http://schemas.microsoft.com/office/drawing/2014/main" id="{97C53EEC-D4B9-4AA3-95C4-49AB38A75CFA}"/>
                  </a:ext>
                </a:extLst>
              </p:cNvPr>
              <p:cNvSpPr>
                <a:spLocks/>
              </p:cNvSpPr>
              <p:nvPr/>
            </p:nvSpPr>
            <p:spPr bwMode="auto">
              <a:xfrm>
                <a:off x="4955603" y="1511109"/>
                <a:ext cx="3156" cy="3156"/>
              </a:xfrm>
              <a:custGeom>
                <a:avLst/>
                <a:gdLst>
                  <a:gd name="T0" fmla="*/ 1 w 1"/>
                  <a:gd name="T1" fmla="*/ 1 h 1"/>
                  <a:gd name="T2" fmla="*/ 0 w 1"/>
                  <a:gd name="T3" fmla="*/ 1 h 1"/>
                  <a:gd name="T4" fmla="*/ 0 w 1"/>
                  <a:gd name="T5" fmla="*/ 0 h 1"/>
                  <a:gd name="T6" fmla="*/ 0 w 1"/>
                  <a:gd name="T7" fmla="*/ 0 h 1"/>
                  <a:gd name="T8" fmla="*/ 1 w 1"/>
                  <a:gd name="T9" fmla="*/ 0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cubicBezTo>
                      <a:pt x="1" y="1"/>
                      <a:pt x="0" y="1"/>
                      <a:pt x="0" y="1"/>
                    </a:cubicBezTo>
                    <a:cubicBezTo>
                      <a:pt x="0" y="1"/>
                      <a:pt x="0" y="1"/>
                      <a:pt x="0" y="0"/>
                    </a:cubicBezTo>
                    <a:cubicBezTo>
                      <a:pt x="0" y="0"/>
                      <a:pt x="0" y="0"/>
                      <a:pt x="0" y="0"/>
                    </a:cubicBezTo>
                    <a:cubicBezTo>
                      <a:pt x="1" y="0"/>
                      <a:pt x="1" y="0"/>
                      <a:pt x="1" y="0"/>
                    </a:cubicBezTo>
                    <a:cubicBezTo>
                      <a:pt x="1" y="1"/>
                      <a:pt x="1" y="1"/>
                      <a:pt x="1" y="1"/>
                    </a:cubicBezTo>
                    <a:cubicBezTo>
                      <a:pt x="1" y="1"/>
                      <a:pt x="1" y="1"/>
                      <a:pt x="1"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650">
                <a:extLst>
                  <a:ext uri="{FF2B5EF4-FFF2-40B4-BE49-F238E27FC236}">
                    <a16:creationId xmlns:a16="http://schemas.microsoft.com/office/drawing/2014/main" id="{5F28AF57-5BE5-4B8A-B628-169A4FD816E4}"/>
                  </a:ext>
                </a:extLst>
              </p:cNvPr>
              <p:cNvSpPr>
                <a:spLocks/>
              </p:cNvSpPr>
              <p:nvPr/>
            </p:nvSpPr>
            <p:spPr bwMode="auto">
              <a:xfrm>
                <a:off x="4952447" y="1507953"/>
                <a:ext cx="3156" cy="6311"/>
              </a:xfrm>
              <a:custGeom>
                <a:avLst/>
                <a:gdLst>
                  <a:gd name="T0" fmla="*/ 2 w 2"/>
                  <a:gd name="T1" fmla="*/ 2 h 4"/>
                  <a:gd name="T2" fmla="*/ 2 w 2"/>
                  <a:gd name="T3" fmla="*/ 0 h 4"/>
                  <a:gd name="T4" fmla="*/ 2 w 2"/>
                  <a:gd name="T5" fmla="*/ 0 h 4"/>
                  <a:gd name="T6" fmla="*/ 2 w 2"/>
                  <a:gd name="T7" fmla="*/ 0 h 4"/>
                  <a:gd name="T8" fmla="*/ 2 w 2"/>
                  <a:gd name="T9" fmla="*/ 0 h 4"/>
                  <a:gd name="T10" fmla="*/ 2 w 2"/>
                  <a:gd name="T11" fmla="*/ 0 h 4"/>
                  <a:gd name="T12" fmla="*/ 2 w 2"/>
                  <a:gd name="T13" fmla="*/ 0 h 4"/>
                  <a:gd name="T14" fmla="*/ 0 w 2"/>
                  <a:gd name="T15" fmla="*/ 2 h 4"/>
                  <a:gd name="T16" fmla="*/ 0 w 2"/>
                  <a:gd name="T17" fmla="*/ 2 h 4"/>
                  <a:gd name="T18" fmla="*/ 0 w 2"/>
                  <a:gd name="T19" fmla="*/ 2 h 4"/>
                  <a:gd name="T20" fmla="*/ 0 w 2"/>
                  <a:gd name="T21" fmla="*/ 4 h 4"/>
                  <a:gd name="T22" fmla="*/ 2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2"/>
                    </a:moveTo>
                    <a:lnTo>
                      <a:pt x="2" y="0"/>
                    </a:lnTo>
                    <a:lnTo>
                      <a:pt x="2" y="0"/>
                    </a:lnTo>
                    <a:lnTo>
                      <a:pt x="2" y="0"/>
                    </a:lnTo>
                    <a:lnTo>
                      <a:pt x="2" y="0"/>
                    </a:lnTo>
                    <a:lnTo>
                      <a:pt x="2" y="0"/>
                    </a:lnTo>
                    <a:lnTo>
                      <a:pt x="2" y="0"/>
                    </a:lnTo>
                    <a:lnTo>
                      <a:pt x="0" y="2"/>
                    </a:lnTo>
                    <a:lnTo>
                      <a:pt x="0" y="2"/>
                    </a:lnTo>
                    <a:lnTo>
                      <a:pt x="0" y="2"/>
                    </a:lnTo>
                    <a:lnTo>
                      <a:pt x="0" y="4"/>
                    </a:lnTo>
                    <a:lnTo>
                      <a:pt x="2"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651">
                <a:extLst>
                  <a:ext uri="{FF2B5EF4-FFF2-40B4-BE49-F238E27FC236}">
                    <a16:creationId xmlns:a16="http://schemas.microsoft.com/office/drawing/2014/main" id="{ACC6B761-E2C4-400B-AE12-3BCF04AD9668}"/>
                  </a:ext>
                </a:extLst>
              </p:cNvPr>
              <p:cNvSpPr>
                <a:spLocks/>
              </p:cNvSpPr>
              <p:nvPr/>
            </p:nvSpPr>
            <p:spPr bwMode="auto">
              <a:xfrm>
                <a:off x="4955603" y="1504798"/>
                <a:ext cx="3156" cy="6311"/>
              </a:xfrm>
              <a:custGeom>
                <a:avLst/>
                <a:gdLst>
                  <a:gd name="T0" fmla="*/ 2 w 2"/>
                  <a:gd name="T1" fmla="*/ 4 h 4"/>
                  <a:gd name="T2" fmla="*/ 2 w 2"/>
                  <a:gd name="T3" fmla="*/ 2 h 4"/>
                  <a:gd name="T4" fmla="*/ 2 w 2"/>
                  <a:gd name="T5" fmla="*/ 2 h 4"/>
                  <a:gd name="T6" fmla="*/ 2 w 2"/>
                  <a:gd name="T7" fmla="*/ 2 h 4"/>
                  <a:gd name="T8" fmla="*/ 2 w 2"/>
                  <a:gd name="T9" fmla="*/ 0 h 4"/>
                  <a:gd name="T10" fmla="*/ 2 w 2"/>
                  <a:gd name="T11" fmla="*/ 2 h 4"/>
                  <a:gd name="T12" fmla="*/ 2 w 2"/>
                  <a:gd name="T13" fmla="*/ 0 h 4"/>
                  <a:gd name="T14" fmla="*/ 2 w 2"/>
                  <a:gd name="T15" fmla="*/ 4 h 4"/>
                  <a:gd name="T16" fmla="*/ 2 w 2"/>
                  <a:gd name="T17" fmla="*/ 4 h 4"/>
                  <a:gd name="T18" fmla="*/ 2 w 2"/>
                  <a:gd name="T19" fmla="*/ 4 h 4"/>
                  <a:gd name="T20" fmla="*/ 0 w 2"/>
                  <a:gd name="T21" fmla="*/ 4 h 4"/>
                  <a:gd name="T22" fmla="*/ 2 w 2"/>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2" y="4"/>
                    </a:moveTo>
                    <a:lnTo>
                      <a:pt x="2" y="2"/>
                    </a:lnTo>
                    <a:lnTo>
                      <a:pt x="2" y="2"/>
                    </a:lnTo>
                    <a:lnTo>
                      <a:pt x="2" y="2"/>
                    </a:lnTo>
                    <a:lnTo>
                      <a:pt x="2"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Oval 652">
                <a:extLst>
                  <a:ext uri="{FF2B5EF4-FFF2-40B4-BE49-F238E27FC236}">
                    <a16:creationId xmlns:a16="http://schemas.microsoft.com/office/drawing/2014/main" id="{78D00BE1-4B64-45A4-BA5C-4660237748CA}"/>
                  </a:ext>
                </a:extLst>
              </p:cNvPr>
              <p:cNvSpPr>
                <a:spLocks noChangeArrowheads="1"/>
              </p:cNvSpPr>
              <p:nvPr/>
            </p:nvSpPr>
            <p:spPr bwMode="auto">
              <a:xfrm>
                <a:off x="4974537" y="1517420"/>
                <a:ext cx="1578" cy="15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653">
                <a:extLst>
                  <a:ext uri="{FF2B5EF4-FFF2-40B4-BE49-F238E27FC236}">
                    <a16:creationId xmlns:a16="http://schemas.microsoft.com/office/drawing/2014/main" id="{555A257D-A11B-4D1A-8E17-ECDD1A49619A}"/>
                  </a:ext>
                </a:extLst>
              </p:cNvPr>
              <p:cNvSpPr>
                <a:spLocks/>
              </p:cNvSpPr>
              <p:nvPr/>
            </p:nvSpPr>
            <p:spPr bwMode="auto">
              <a:xfrm>
                <a:off x="4913002" y="1537932"/>
                <a:ext cx="36291" cy="22090"/>
              </a:xfrm>
              <a:custGeom>
                <a:avLst/>
                <a:gdLst>
                  <a:gd name="T0" fmla="*/ 1 w 12"/>
                  <a:gd name="T1" fmla="*/ 6 h 7"/>
                  <a:gd name="T2" fmla="*/ 4 w 12"/>
                  <a:gd name="T3" fmla="*/ 6 h 7"/>
                  <a:gd name="T4" fmla="*/ 3 w 12"/>
                  <a:gd name="T5" fmla="*/ 7 h 7"/>
                  <a:gd name="T6" fmla="*/ 4 w 12"/>
                  <a:gd name="T7" fmla="*/ 7 h 7"/>
                  <a:gd name="T8" fmla="*/ 4 w 12"/>
                  <a:gd name="T9" fmla="*/ 6 h 7"/>
                  <a:gd name="T10" fmla="*/ 5 w 12"/>
                  <a:gd name="T11" fmla="*/ 7 h 7"/>
                  <a:gd name="T12" fmla="*/ 5 w 12"/>
                  <a:gd name="T13" fmla="*/ 7 h 7"/>
                  <a:gd name="T14" fmla="*/ 5 w 12"/>
                  <a:gd name="T15" fmla="*/ 7 h 7"/>
                  <a:gd name="T16" fmla="*/ 6 w 12"/>
                  <a:gd name="T17" fmla="*/ 6 h 7"/>
                  <a:gd name="T18" fmla="*/ 6 w 12"/>
                  <a:gd name="T19" fmla="*/ 5 h 7"/>
                  <a:gd name="T20" fmla="*/ 8 w 12"/>
                  <a:gd name="T21" fmla="*/ 5 h 7"/>
                  <a:gd name="T22" fmla="*/ 9 w 12"/>
                  <a:gd name="T23" fmla="*/ 4 h 7"/>
                  <a:gd name="T24" fmla="*/ 11 w 12"/>
                  <a:gd name="T25" fmla="*/ 4 h 7"/>
                  <a:gd name="T26" fmla="*/ 12 w 12"/>
                  <a:gd name="T27" fmla="*/ 3 h 7"/>
                  <a:gd name="T28" fmla="*/ 12 w 12"/>
                  <a:gd name="T29" fmla="*/ 3 h 7"/>
                  <a:gd name="T30" fmla="*/ 12 w 12"/>
                  <a:gd name="T31" fmla="*/ 2 h 7"/>
                  <a:gd name="T32" fmla="*/ 12 w 12"/>
                  <a:gd name="T33" fmla="*/ 1 h 7"/>
                  <a:gd name="T34" fmla="*/ 12 w 12"/>
                  <a:gd name="T35" fmla="*/ 1 h 7"/>
                  <a:gd name="T36" fmla="*/ 11 w 12"/>
                  <a:gd name="T37" fmla="*/ 2 h 7"/>
                  <a:gd name="T38" fmla="*/ 10 w 12"/>
                  <a:gd name="T39" fmla="*/ 2 h 7"/>
                  <a:gd name="T40" fmla="*/ 8 w 12"/>
                  <a:gd name="T41" fmla="*/ 1 h 7"/>
                  <a:gd name="T42" fmla="*/ 6 w 12"/>
                  <a:gd name="T43" fmla="*/ 1 h 7"/>
                  <a:gd name="T44" fmla="*/ 5 w 12"/>
                  <a:gd name="T45" fmla="*/ 2 h 7"/>
                  <a:gd name="T46" fmla="*/ 5 w 12"/>
                  <a:gd name="T47" fmla="*/ 4 h 7"/>
                  <a:gd name="T48" fmla="*/ 4 w 12"/>
                  <a:gd name="T49" fmla="*/ 5 h 7"/>
                  <a:gd name="T50" fmla="*/ 2 w 12"/>
                  <a:gd name="T51" fmla="*/ 5 h 7"/>
                  <a:gd name="T52" fmla="*/ 1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2" y="6"/>
                      <a:pt x="3" y="6"/>
                      <a:pt x="4" y="6"/>
                    </a:cubicBezTo>
                    <a:cubicBezTo>
                      <a:pt x="4" y="6"/>
                      <a:pt x="3" y="7"/>
                      <a:pt x="3" y="7"/>
                    </a:cubicBezTo>
                    <a:cubicBezTo>
                      <a:pt x="3" y="7"/>
                      <a:pt x="3" y="7"/>
                      <a:pt x="4" y="7"/>
                    </a:cubicBezTo>
                    <a:cubicBezTo>
                      <a:pt x="4" y="7"/>
                      <a:pt x="4" y="6"/>
                      <a:pt x="4" y="6"/>
                    </a:cubicBezTo>
                    <a:cubicBezTo>
                      <a:pt x="5" y="6"/>
                      <a:pt x="5" y="6"/>
                      <a:pt x="5" y="7"/>
                    </a:cubicBezTo>
                    <a:cubicBezTo>
                      <a:pt x="5" y="7"/>
                      <a:pt x="5" y="7"/>
                      <a:pt x="5" y="7"/>
                    </a:cubicBezTo>
                    <a:cubicBezTo>
                      <a:pt x="5" y="7"/>
                      <a:pt x="5" y="7"/>
                      <a:pt x="5" y="7"/>
                    </a:cubicBezTo>
                    <a:cubicBezTo>
                      <a:pt x="5" y="7"/>
                      <a:pt x="5" y="6"/>
                      <a:pt x="6" y="6"/>
                    </a:cubicBezTo>
                    <a:cubicBezTo>
                      <a:pt x="6" y="6"/>
                      <a:pt x="6" y="6"/>
                      <a:pt x="6" y="5"/>
                    </a:cubicBezTo>
                    <a:cubicBezTo>
                      <a:pt x="7" y="5"/>
                      <a:pt x="7" y="5"/>
                      <a:pt x="8" y="5"/>
                    </a:cubicBezTo>
                    <a:cubicBezTo>
                      <a:pt x="8" y="5"/>
                      <a:pt x="9" y="4"/>
                      <a:pt x="9" y="4"/>
                    </a:cubicBezTo>
                    <a:cubicBezTo>
                      <a:pt x="10" y="4"/>
                      <a:pt x="10" y="4"/>
                      <a:pt x="11" y="4"/>
                    </a:cubicBezTo>
                    <a:cubicBezTo>
                      <a:pt x="11" y="4"/>
                      <a:pt x="11" y="4"/>
                      <a:pt x="12" y="3"/>
                    </a:cubicBezTo>
                    <a:cubicBezTo>
                      <a:pt x="12" y="3"/>
                      <a:pt x="12" y="3"/>
                      <a:pt x="12" y="3"/>
                    </a:cubicBezTo>
                    <a:cubicBezTo>
                      <a:pt x="12" y="2"/>
                      <a:pt x="12" y="2"/>
                      <a:pt x="12" y="2"/>
                    </a:cubicBezTo>
                    <a:cubicBezTo>
                      <a:pt x="12" y="2"/>
                      <a:pt x="12" y="1"/>
                      <a:pt x="12" y="1"/>
                    </a:cubicBezTo>
                    <a:cubicBezTo>
                      <a:pt x="12" y="1"/>
                      <a:pt x="12" y="0"/>
                      <a:pt x="12" y="1"/>
                    </a:cubicBezTo>
                    <a:cubicBezTo>
                      <a:pt x="12" y="1"/>
                      <a:pt x="12" y="1"/>
                      <a:pt x="11" y="2"/>
                    </a:cubicBezTo>
                    <a:cubicBezTo>
                      <a:pt x="11" y="2"/>
                      <a:pt x="11" y="2"/>
                      <a:pt x="10" y="2"/>
                    </a:cubicBezTo>
                    <a:cubicBezTo>
                      <a:pt x="9" y="1"/>
                      <a:pt x="9" y="1"/>
                      <a:pt x="8" y="1"/>
                    </a:cubicBezTo>
                    <a:cubicBezTo>
                      <a:pt x="8" y="1"/>
                      <a:pt x="7" y="1"/>
                      <a:pt x="6" y="1"/>
                    </a:cubicBezTo>
                    <a:cubicBezTo>
                      <a:pt x="6" y="1"/>
                      <a:pt x="5" y="2"/>
                      <a:pt x="5" y="2"/>
                    </a:cubicBezTo>
                    <a:cubicBezTo>
                      <a:pt x="5" y="3"/>
                      <a:pt x="5" y="3"/>
                      <a:pt x="5" y="4"/>
                    </a:cubicBezTo>
                    <a:cubicBezTo>
                      <a:pt x="5" y="4"/>
                      <a:pt x="4" y="4"/>
                      <a:pt x="4" y="5"/>
                    </a:cubicBezTo>
                    <a:cubicBezTo>
                      <a:pt x="3" y="5"/>
                      <a:pt x="3" y="5"/>
                      <a:pt x="2" y="5"/>
                    </a:cubicBezTo>
                    <a:cubicBezTo>
                      <a:pt x="2" y="6"/>
                      <a:pt x="1" y="6"/>
                      <a:pt x="1" y="6"/>
                    </a:cubicBezTo>
                    <a:cubicBezTo>
                      <a:pt x="0" y="6"/>
                      <a:pt x="0" y="6"/>
                      <a:pt x="0" y="6"/>
                    </a:cubicBezTo>
                    <a:cubicBezTo>
                      <a:pt x="0" y="6"/>
                      <a:pt x="1"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654">
                <a:extLst>
                  <a:ext uri="{FF2B5EF4-FFF2-40B4-BE49-F238E27FC236}">
                    <a16:creationId xmlns:a16="http://schemas.microsoft.com/office/drawing/2014/main" id="{E9D21F83-CC2A-47ED-B14D-B7A4B8D26113}"/>
                  </a:ext>
                </a:extLst>
              </p:cNvPr>
              <p:cNvSpPr>
                <a:spLocks/>
              </p:cNvSpPr>
              <p:nvPr/>
            </p:nvSpPr>
            <p:spPr bwMode="auto">
              <a:xfrm>
                <a:off x="4925624" y="1541088"/>
                <a:ext cx="3156" cy="6311"/>
              </a:xfrm>
              <a:custGeom>
                <a:avLst/>
                <a:gdLst>
                  <a:gd name="T0" fmla="*/ 1 w 1"/>
                  <a:gd name="T1" fmla="*/ 2 h 2"/>
                  <a:gd name="T2" fmla="*/ 0 w 1"/>
                  <a:gd name="T3" fmla="*/ 2 h 2"/>
                  <a:gd name="T4" fmla="*/ 1 w 1"/>
                  <a:gd name="T5" fmla="*/ 1 h 2"/>
                  <a:gd name="T6" fmla="*/ 1 w 1"/>
                  <a:gd name="T7" fmla="*/ 0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1"/>
                      <a:pt x="1" y="1"/>
                    </a:cubicBezTo>
                    <a:cubicBezTo>
                      <a:pt x="1" y="1"/>
                      <a:pt x="1" y="0"/>
                      <a:pt x="1" y="0"/>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655">
                <a:extLst>
                  <a:ext uri="{FF2B5EF4-FFF2-40B4-BE49-F238E27FC236}">
                    <a16:creationId xmlns:a16="http://schemas.microsoft.com/office/drawing/2014/main" id="{16A40042-C99E-48FC-B156-0A95BC663E1C}"/>
                  </a:ext>
                </a:extLst>
              </p:cNvPr>
              <p:cNvSpPr>
                <a:spLocks/>
              </p:cNvSpPr>
              <p:nvPr/>
            </p:nvSpPr>
            <p:spPr bwMode="auto">
              <a:xfrm>
                <a:off x="4928780" y="1537932"/>
                <a:ext cx="3156" cy="6311"/>
              </a:xfrm>
              <a:custGeom>
                <a:avLst/>
                <a:gdLst>
                  <a:gd name="T0" fmla="*/ 1 w 1"/>
                  <a:gd name="T1" fmla="*/ 2 h 2"/>
                  <a:gd name="T2" fmla="*/ 0 w 1"/>
                  <a:gd name="T3" fmla="*/ 2 h 2"/>
                  <a:gd name="T4" fmla="*/ 1 w 1"/>
                  <a:gd name="T5" fmla="*/ 1 h 2"/>
                  <a:gd name="T6" fmla="*/ 1 w 1"/>
                  <a:gd name="T7" fmla="*/ 1 h 2"/>
                  <a:gd name="T8" fmla="*/ 1 w 1"/>
                  <a:gd name="T9" fmla="*/ 0 h 2"/>
                  <a:gd name="T10" fmla="*/ 1 w 1"/>
                  <a:gd name="T11" fmla="*/ 1 h 2"/>
                  <a:gd name="T12" fmla="*/ 1 w 1"/>
                  <a:gd name="T13" fmla="*/ 1 h 2"/>
                  <a:gd name="T14" fmla="*/ 1 w 1"/>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1" y="2"/>
                    </a:moveTo>
                    <a:cubicBezTo>
                      <a:pt x="1" y="2"/>
                      <a:pt x="1" y="2"/>
                      <a:pt x="0" y="2"/>
                    </a:cubicBezTo>
                    <a:cubicBezTo>
                      <a:pt x="0" y="2"/>
                      <a:pt x="1" y="2"/>
                      <a:pt x="1" y="1"/>
                    </a:cubicBezTo>
                    <a:cubicBezTo>
                      <a:pt x="1" y="1"/>
                      <a:pt x="1" y="1"/>
                      <a:pt x="1" y="1"/>
                    </a:cubicBezTo>
                    <a:cubicBezTo>
                      <a:pt x="1" y="0"/>
                      <a:pt x="1" y="0"/>
                      <a:pt x="1" y="0"/>
                    </a:cubicBezTo>
                    <a:cubicBezTo>
                      <a:pt x="1" y="1"/>
                      <a:pt x="1" y="1"/>
                      <a:pt x="1" y="1"/>
                    </a:cubicBezTo>
                    <a:cubicBezTo>
                      <a:pt x="1" y="1"/>
                      <a:pt x="1" y="1"/>
                      <a:pt x="1" y="1"/>
                    </a:cubicBezTo>
                    <a:lnTo>
                      <a:pt x="1"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656">
                <a:extLst>
                  <a:ext uri="{FF2B5EF4-FFF2-40B4-BE49-F238E27FC236}">
                    <a16:creationId xmlns:a16="http://schemas.microsoft.com/office/drawing/2014/main" id="{E31AAF4F-AFDA-4041-B476-45C61E4A1281}"/>
                  </a:ext>
                </a:extLst>
              </p:cNvPr>
              <p:cNvSpPr>
                <a:spLocks/>
              </p:cNvSpPr>
              <p:nvPr/>
            </p:nvSpPr>
            <p:spPr bwMode="auto">
              <a:xfrm>
                <a:off x="4925624" y="1536355"/>
                <a:ext cx="6311" cy="4733"/>
              </a:xfrm>
              <a:custGeom>
                <a:avLst/>
                <a:gdLst>
                  <a:gd name="T0" fmla="*/ 2 w 4"/>
                  <a:gd name="T1" fmla="*/ 3 h 3"/>
                  <a:gd name="T2" fmla="*/ 2 w 4"/>
                  <a:gd name="T3" fmla="*/ 1 h 3"/>
                  <a:gd name="T4" fmla="*/ 4 w 4"/>
                  <a:gd name="T5" fmla="*/ 1 h 3"/>
                  <a:gd name="T6" fmla="*/ 2 w 4"/>
                  <a:gd name="T7" fmla="*/ 1 h 3"/>
                  <a:gd name="T8" fmla="*/ 4 w 4"/>
                  <a:gd name="T9" fmla="*/ 0 h 3"/>
                  <a:gd name="T10" fmla="*/ 2 w 4"/>
                  <a:gd name="T11" fmla="*/ 1 h 3"/>
                  <a:gd name="T12" fmla="*/ 2 w 4"/>
                  <a:gd name="T13" fmla="*/ 0 h 3"/>
                  <a:gd name="T14" fmla="*/ 2 w 4"/>
                  <a:gd name="T15" fmla="*/ 3 h 3"/>
                  <a:gd name="T16" fmla="*/ 2 w 4"/>
                  <a:gd name="T17" fmla="*/ 3 h 3"/>
                  <a:gd name="T18" fmla="*/ 2 w 4"/>
                  <a:gd name="T19" fmla="*/ 3 h 3"/>
                  <a:gd name="T20" fmla="*/ 0 w 4"/>
                  <a:gd name="T21" fmla="*/ 3 h 3"/>
                  <a:gd name="T22" fmla="*/ 2 w 4"/>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3"/>
                    </a:moveTo>
                    <a:lnTo>
                      <a:pt x="2" y="1"/>
                    </a:lnTo>
                    <a:lnTo>
                      <a:pt x="4" y="1"/>
                    </a:lnTo>
                    <a:lnTo>
                      <a:pt x="2" y="1"/>
                    </a:lnTo>
                    <a:lnTo>
                      <a:pt x="4" y="0"/>
                    </a:lnTo>
                    <a:lnTo>
                      <a:pt x="2" y="1"/>
                    </a:lnTo>
                    <a:lnTo>
                      <a:pt x="2" y="0"/>
                    </a:lnTo>
                    <a:lnTo>
                      <a:pt x="2" y="3"/>
                    </a:lnTo>
                    <a:lnTo>
                      <a:pt x="2" y="3"/>
                    </a:lnTo>
                    <a:lnTo>
                      <a:pt x="2" y="3"/>
                    </a:lnTo>
                    <a:lnTo>
                      <a:pt x="0" y="3"/>
                    </a:lnTo>
                    <a:lnTo>
                      <a:pt x="2" y="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657">
                <a:extLst>
                  <a:ext uri="{FF2B5EF4-FFF2-40B4-BE49-F238E27FC236}">
                    <a16:creationId xmlns:a16="http://schemas.microsoft.com/office/drawing/2014/main" id="{ABAD77F9-64BA-48E7-A187-8E2E37FEE2E8}"/>
                  </a:ext>
                </a:extLst>
              </p:cNvPr>
              <p:cNvSpPr>
                <a:spLocks/>
              </p:cNvSpPr>
              <p:nvPr/>
            </p:nvSpPr>
            <p:spPr bwMode="auto">
              <a:xfrm>
                <a:off x="4928780" y="1536355"/>
                <a:ext cx="6311" cy="4733"/>
              </a:xfrm>
              <a:custGeom>
                <a:avLst/>
                <a:gdLst>
                  <a:gd name="T0" fmla="*/ 2 w 4"/>
                  <a:gd name="T1" fmla="*/ 1 h 3"/>
                  <a:gd name="T2" fmla="*/ 2 w 4"/>
                  <a:gd name="T3" fmla="*/ 1 h 3"/>
                  <a:gd name="T4" fmla="*/ 4 w 4"/>
                  <a:gd name="T5" fmla="*/ 0 h 3"/>
                  <a:gd name="T6" fmla="*/ 2 w 4"/>
                  <a:gd name="T7" fmla="*/ 1 h 3"/>
                  <a:gd name="T8" fmla="*/ 4 w 4"/>
                  <a:gd name="T9" fmla="*/ 0 h 3"/>
                  <a:gd name="T10" fmla="*/ 2 w 4"/>
                  <a:gd name="T11" fmla="*/ 1 h 3"/>
                  <a:gd name="T12" fmla="*/ 2 w 4"/>
                  <a:gd name="T13" fmla="*/ 0 h 3"/>
                  <a:gd name="T14" fmla="*/ 2 w 4"/>
                  <a:gd name="T15" fmla="*/ 1 h 3"/>
                  <a:gd name="T16" fmla="*/ 2 w 4"/>
                  <a:gd name="T17" fmla="*/ 1 h 3"/>
                  <a:gd name="T18" fmla="*/ 2 w 4"/>
                  <a:gd name="T19" fmla="*/ 1 h 3"/>
                  <a:gd name="T20" fmla="*/ 0 w 4"/>
                  <a:gd name="T21" fmla="*/ 3 h 3"/>
                  <a:gd name="T22" fmla="*/ 2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2" y="1"/>
                    </a:moveTo>
                    <a:lnTo>
                      <a:pt x="2" y="1"/>
                    </a:lnTo>
                    <a:lnTo>
                      <a:pt x="4" y="0"/>
                    </a:lnTo>
                    <a:lnTo>
                      <a:pt x="2" y="1"/>
                    </a:lnTo>
                    <a:lnTo>
                      <a:pt x="4" y="0"/>
                    </a:lnTo>
                    <a:lnTo>
                      <a:pt x="2" y="1"/>
                    </a:lnTo>
                    <a:lnTo>
                      <a:pt x="2" y="0"/>
                    </a:lnTo>
                    <a:lnTo>
                      <a:pt x="2" y="1"/>
                    </a:lnTo>
                    <a:lnTo>
                      <a:pt x="2" y="1"/>
                    </a:lnTo>
                    <a:lnTo>
                      <a:pt x="2" y="1"/>
                    </a:lnTo>
                    <a:lnTo>
                      <a:pt x="0" y="3"/>
                    </a:lnTo>
                    <a:lnTo>
                      <a:pt x="2" y="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658">
                <a:extLst>
                  <a:ext uri="{FF2B5EF4-FFF2-40B4-BE49-F238E27FC236}">
                    <a16:creationId xmlns:a16="http://schemas.microsoft.com/office/drawing/2014/main" id="{6B9255F9-B33B-4F87-BF32-0592BCB7328D}"/>
                  </a:ext>
                </a:extLst>
              </p:cNvPr>
              <p:cNvSpPr>
                <a:spLocks/>
              </p:cNvSpPr>
              <p:nvPr/>
            </p:nvSpPr>
            <p:spPr bwMode="auto">
              <a:xfrm>
                <a:off x="4946136" y="1547399"/>
                <a:ext cx="3156"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1" y="0"/>
                      <a:pt x="1"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659">
                <a:extLst>
                  <a:ext uri="{FF2B5EF4-FFF2-40B4-BE49-F238E27FC236}">
                    <a16:creationId xmlns:a16="http://schemas.microsoft.com/office/drawing/2014/main" id="{DCAE385D-1B7E-4416-A994-240D96C736CA}"/>
                  </a:ext>
                </a:extLst>
              </p:cNvPr>
              <p:cNvSpPr>
                <a:spLocks/>
              </p:cNvSpPr>
              <p:nvPr/>
            </p:nvSpPr>
            <p:spPr bwMode="auto">
              <a:xfrm>
                <a:off x="4903535" y="1498486"/>
                <a:ext cx="37868" cy="22090"/>
              </a:xfrm>
              <a:custGeom>
                <a:avLst/>
                <a:gdLst>
                  <a:gd name="T0" fmla="*/ 1 w 12"/>
                  <a:gd name="T1" fmla="*/ 6 h 7"/>
                  <a:gd name="T2" fmla="*/ 3 w 12"/>
                  <a:gd name="T3" fmla="*/ 6 h 7"/>
                  <a:gd name="T4" fmla="*/ 3 w 12"/>
                  <a:gd name="T5" fmla="*/ 7 h 7"/>
                  <a:gd name="T6" fmla="*/ 3 w 12"/>
                  <a:gd name="T7" fmla="*/ 7 h 7"/>
                  <a:gd name="T8" fmla="*/ 4 w 12"/>
                  <a:gd name="T9" fmla="*/ 6 h 7"/>
                  <a:gd name="T10" fmla="*/ 4 w 12"/>
                  <a:gd name="T11" fmla="*/ 7 h 7"/>
                  <a:gd name="T12" fmla="*/ 4 w 12"/>
                  <a:gd name="T13" fmla="*/ 7 h 7"/>
                  <a:gd name="T14" fmla="*/ 4 w 12"/>
                  <a:gd name="T15" fmla="*/ 7 h 7"/>
                  <a:gd name="T16" fmla="*/ 5 w 12"/>
                  <a:gd name="T17" fmla="*/ 6 h 7"/>
                  <a:gd name="T18" fmla="*/ 5 w 12"/>
                  <a:gd name="T19" fmla="*/ 5 h 7"/>
                  <a:gd name="T20" fmla="*/ 7 w 12"/>
                  <a:gd name="T21" fmla="*/ 5 h 7"/>
                  <a:gd name="T22" fmla="*/ 9 w 12"/>
                  <a:gd name="T23" fmla="*/ 4 h 7"/>
                  <a:gd name="T24" fmla="*/ 10 w 12"/>
                  <a:gd name="T25" fmla="*/ 4 h 7"/>
                  <a:gd name="T26" fmla="*/ 11 w 12"/>
                  <a:gd name="T27" fmla="*/ 3 h 7"/>
                  <a:gd name="T28" fmla="*/ 11 w 12"/>
                  <a:gd name="T29" fmla="*/ 3 h 7"/>
                  <a:gd name="T30" fmla="*/ 11 w 12"/>
                  <a:gd name="T31" fmla="*/ 2 h 7"/>
                  <a:gd name="T32" fmla="*/ 12 w 12"/>
                  <a:gd name="T33" fmla="*/ 1 h 7"/>
                  <a:gd name="T34" fmla="*/ 12 w 12"/>
                  <a:gd name="T35" fmla="*/ 1 h 7"/>
                  <a:gd name="T36" fmla="*/ 10 w 12"/>
                  <a:gd name="T37" fmla="*/ 2 h 7"/>
                  <a:gd name="T38" fmla="*/ 9 w 12"/>
                  <a:gd name="T39" fmla="*/ 2 h 7"/>
                  <a:gd name="T40" fmla="*/ 8 w 12"/>
                  <a:gd name="T41" fmla="*/ 1 h 7"/>
                  <a:gd name="T42" fmla="*/ 5 w 12"/>
                  <a:gd name="T43" fmla="*/ 1 h 7"/>
                  <a:gd name="T44" fmla="*/ 4 w 12"/>
                  <a:gd name="T45" fmla="*/ 3 h 7"/>
                  <a:gd name="T46" fmla="*/ 4 w 12"/>
                  <a:gd name="T47" fmla="*/ 4 h 7"/>
                  <a:gd name="T48" fmla="*/ 3 w 12"/>
                  <a:gd name="T49" fmla="*/ 5 h 7"/>
                  <a:gd name="T50" fmla="*/ 2 w 12"/>
                  <a:gd name="T51" fmla="*/ 6 h 7"/>
                  <a:gd name="T52" fmla="*/ 0 w 12"/>
                  <a:gd name="T53" fmla="*/ 6 h 7"/>
                  <a:gd name="T54" fmla="*/ 0 w 12"/>
                  <a:gd name="T55" fmla="*/ 6 h 7"/>
                  <a:gd name="T56" fmla="*/ 1 w 12"/>
                  <a:gd name="T5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7">
                    <a:moveTo>
                      <a:pt x="1" y="6"/>
                    </a:moveTo>
                    <a:cubicBezTo>
                      <a:pt x="1" y="6"/>
                      <a:pt x="2" y="6"/>
                      <a:pt x="3" y="6"/>
                    </a:cubicBezTo>
                    <a:cubicBezTo>
                      <a:pt x="3" y="6"/>
                      <a:pt x="3" y="7"/>
                      <a:pt x="3" y="7"/>
                    </a:cubicBezTo>
                    <a:cubicBezTo>
                      <a:pt x="3" y="7"/>
                      <a:pt x="3" y="7"/>
                      <a:pt x="3" y="7"/>
                    </a:cubicBezTo>
                    <a:cubicBezTo>
                      <a:pt x="3" y="7"/>
                      <a:pt x="4" y="6"/>
                      <a:pt x="4" y="6"/>
                    </a:cubicBezTo>
                    <a:cubicBezTo>
                      <a:pt x="4" y="6"/>
                      <a:pt x="4" y="6"/>
                      <a:pt x="4" y="7"/>
                    </a:cubicBezTo>
                    <a:cubicBezTo>
                      <a:pt x="4" y="7"/>
                      <a:pt x="4" y="7"/>
                      <a:pt x="4" y="7"/>
                    </a:cubicBezTo>
                    <a:cubicBezTo>
                      <a:pt x="4" y="7"/>
                      <a:pt x="4" y="7"/>
                      <a:pt x="4" y="7"/>
                    </a:cubicBezTo>
                    <a:cubicBezTo>
                      <a:pt x="4" y="7"/>
                      <a:pt x="5" y="6"/>
                      <a:pt x="5" y="6"/>
                    </a:cubicBezTo>
                    <a:cubicBezTo>
                      <a:pt x="5" y="6"/>
                      <a:pt x="5" y="6"/>
                      <a:pt x="5" y="5"/>
                    </a:cubicBezTo>
                    <a:cubicBezTo>
                      <a:pt x="6" y="5"/>
                      <a:pt x="7" y="5"/>
                      <a:pt x="7" y="5"/>
                    </a:cubicBezTo>
                    <a:cubicBezTo>
                      <a:pt x="7" y="5"/>
                      <a:pt x="8" y="4"/>
                      <a:pt x="9" y="4"/>
                    </a:cubicBezTo>
                    <a:cubicBezTo>
                      <a:pt x="9" y="4"/>
                      <a:pt x="10" y="4"/>
                      <a:pt x="10" y="4"/>
                    </a:cubicBezTo>
                    <a:cubicBezTo>
                      <a:pt x="10" y="4"/>
                      <a:pt x="11" y="4"/>
                      <a:pt x="11" y="3"/>
                    </a:cubicBezTo>
                    <a:cubicBezTo>
                      <a:pt x="11" y="3"/>
                      <a:pt x="11" y="3"/>
                      <a:pt x="11" y="3"/>
                    </a:cubicBezTo>
                    <a:cubicBezTo>
                      <a:pt x="11" y="2"/>
                      <a:pt x="11" y="2"/>
                      <a:pt x="11" y="2"/>
                    </a:cubicBezTo>
                    <a:cubicBezTo>
                      <a:pt x="11" y="2"/>
                      <a:pt x="12" y="1"/>
                      <a:pt x="12" y="1"/>
                    </a:cubicBezTo>
                    <a:cubicBezTo>
                      <a:pt x="12" y="1"/>
                      <a:pt x="12" y="0"/>
                      <a:pt x="12" y="1"/>
                    </a:cubicBezTo>
                    <a:cubicBezTo>
                      <a:pt x="11" y="1"/>
                      <a:pt x="11" y="1"/>
                      <a:pt x="10" y="2"/>
                    </a:cubicBezTo>
                    <a:cubicBezTo>
                      <a:pt x="10" y="2"/>
                      <a:pt x="10" y="2"/>
                      <a:pt x="9" y="2"/>
                    </a:cubicBezTo>
                    <a:cubicBezTo>
                      <a:pt x="9" y="1"/>
                      <a:pt x="8" y="1"/>
                      <a:pt x="8" y="1"/>
                    </a:cubicBezTo>
                    <a:cubicBezTo>
                      <a:pt x="7" y="1"/>
                      <a:pt x="6" y="1"/>
                      <a:pt x="5" y="1"/>
                    </a:cubicBezTo>
                    <a:cubicBezTo>
                      <a:pt x="5" y="1"/>
                      <a:pt x="4" y="2"/>
                      <a:pt x="4" y="3"/>
                    </a:cubicBezTo>
                    <a:cubicBezTo>
                      <a:pt x="4" y="3"/>
                      <a:pt x="4" y="3"/>
                      <a:pt x="4" y="4"/>
                    </a:cubicBezTo>
                    <a:cubicBezTo>
                      <a:pt x="4" y="4"/>
                      <a:pt x="3" y="4"/>
                      <a:pt x="3" y="5"/>
                    </a:cubicBezTo>
                    <a:cubicBezTo>
                      <a:pt x="3" y="5"/>
                      <a:pt x="2" y="5"/>
                      <a:pt x="2" y="6"/>
                    </a:cubicBezTo>
                    <a:cubicBezTo>
                      <a:pt x="1" y="6"/>
                      <a:pt x="1" y="6"/>
                      <a:pt x="0" y="6"/>
                    </a:cubicBezTo>
                    <a:cubicBezTo>
                      <a:pt x="0" y="6"/>
                      <a:pt x="0" y="6"/>
                      <a:pt x="0" y="6"/>
                    </a:cubicBezTo>
                    <a:cubicBezTo>
                      <a:pt x="0" y="6"/>
                      <a:pt x="0"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660">
                <a:extLst>
                  <a:ext uri="{FF2B5EF4-FFF2-40B4-BE49-F238E27FC236}">
                    <a16:creationId xmlns:a16="http://schemas.microsoft.com/office/drawing/2014/main" id="{D78EB361-7452-4F97-BE06-FEEFEF3C02AC}"/>
                  </a:ext>
                </a:extLst>
              </p:cNvPr>
              <p:cNvSpPr>
                <a:spLocks/>
              </p:cNvSpPr>
              <p:nvPr/>
            </p:nvSpPr>
            <p:spPr bwMode="auto">
              <a:xfrm>
                <a:off x="4916157" y="1501642"/>
                <a:ext cx="0" cy="6311"/>
              </a:xfrm>
              <a:custGeom>
                <a:avLst/>
                <a:gdLst>
                  <a:gd name="T0" fmla="*/ 2 h 2"/>
                  <a:gd name="T1" fmla="*/ 2 h 2"/>
                  <a:gd name="T2" fmla="*/ 1 h 2"/>
                  <a:gd name="T3" fmla="*/ 0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1"/>
                      <a:pt x="0" y="1"/>
                    </a:cubicBezTo>
                    <a:cubicBezTo>
                      <a:pt x="0" y="1"/>
                      <a:pt x="0" y="0"/>
                      <a:pt x="0" y="0"/>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661">
                <a:extLst>
                  <a:ext uri="{FF2B5EF4-FFF2-40B4-BE49-F238E27FC236}">
                    <a16:creationId xmlns:a16="http://schemas.microsoft.com/office/drawing/2014/main" id="{52EFB980-FE98-4E9C-81DD-7FD5569913F8}"/>
                  </a:ext>
                </a:extLst>
              </p:cNvPr>
              <p:cNvSpPr>
                <a:spLocks/>
              </p:cNvSpPr>
              <p:nvPr/>
            </p:nvSpPr>
            <p:spPr bwMode="auto">
              <a:xfrm>
                <a:off x="4919313" y="1498486"/>
                <a:ext cx="0" cy="6311"/>
              </a:xfrm>
              <a:custGeom>
                <a:avLst/>
                <a:gdLst>
                  <a:gd name="T0" fmla="*/ 2 h 2"/>
                  <a:gd name="T1" fmla="*/ 2 h 2"/>
                  <a:gd name="T2" fmla="*/ 1 h 2"/>
                  <a:gd name="T3" fmla="*/ 1 h 2"/>
                  <a:gd name="T4" fmla="*/ 0 h 2"/>
                  <a:gd name="T5" fmla="*/ 1 h 2"/>
                  <a:gd name="T6" fmla="*/ 1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cubicBezTo>
                      <a:pt x="0" y="2"/>
                      <a:pt x="0" y="2"/>
                      <a:pt x="0" y="2"/>
                    </a:cubicBezTo>
                    <a:cubicBezTo>
                      <a:pt x="0" y="2"/>
                      <a:pt x="0" y="2"/>
                      <a:pt x="0" y="1"/>
                    </a:cubicBezTo>
                    <a:cubicBezTo>
                      <a:pt x="0" y="1"/>
                      <a:pt x="0" y="1"/>
                      <a:pt x="0" y="1"/>
                    </a:cubicBezTo>
                    <a:cubicBezTo>
                      <a:pt x="0" y="0"/>
                      <a:pt x="0" y="0"/>
                      <a:pt x="0" y="0"/>
                    </a:cubicBezTo>
                    <a:cubicBezTo>
                      <a:pt x="0" y="1"/>
                      <a:pt x="0" y="1"/>
                      <a:pt x="0" y="1"/>
                    </a:cubicBezTo>
                    <a:cubicBezTo>
                      <a:pt x="0" y="1"/>
                      <a:pt x="0" y="1"/>
                      <a:pt x="0" y="1"/>
                    </a:cubicBez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662">
                <a:extLst>
                  <a:ext uri="{FF2B5EF4-FFF2-40B4-BE49-F238E27FC236}">
                    <a16:creationId xmlns:a16="http://schemas.microsoft.com/office/drawing/2014/main" id="{0B902358-DB7F-4485-A581-CC9119526379}"/>
                  </a:ext>
                </a:extLst>
              </p:cNvPr>
              <p:cNvSpPr>
                <a:spLocks/>
              </p:cNvSpPr>
              <p:nvPr/>
            </p:nvSpPr>
            <p:spPr bwMode="auto">
              <a:xfrm>
                <a:off x="4913002" y="1495331"/>
                <a:ext cx="6311" cy="6311"/>
              </a:xfrm>
              <a:custGeom>
                <a:avLst/>
                <a:gdLst>
                  <a:gd name="T0" fmla="*/ 2 w 4"/>
                  <a:gd name="T1" fmla="*/ 4 h 4"/>
                  <a:gd name="T2" fmla="*/ 2 w 4"/>
                  <a:gd name="T3" fmla="*/ 2 h 4"/>
                  <a:gd name="T4" fmla="*/ 4 w 4"/>
                  <a:gd name="T5" fmla="*/ 2 h 4"/>
                  <a:gd name="T6" fmla="*/ 2 w 4"/>
                  <a:gd name="T7" fmla="*/ 2 h 4"/>
                  <a:gd name="T8" fmla="*/ 4 w 4"/>
                  <a:gd name="T9" fmla="*/ 0 h 4"/>
                  <a:gd name="T10" fmla="*/ 2 w 4"/>
                  <a:gd name="T11" fmla="*/ 2 h 4"/>
                  <a:gd name="T12" fmla="*/ 2 w 4"/>
                  <a:gd name="T13" fmla="*/ 0 h 4"/>
                  <a:gd name="T14" fmla="*/ 2 w 4"/>
                  <a:gd name="T15" fmla="*/ 4 h 4"/>
                  <a:gd name="T16" fmla="*/ 2 w 4"/>
                  <a:gd name="T17" fmla="*/ 4 h 4"/>
                  <a:gd name="T18" fmla="*/ 2 w 4"/>
                  <a:gd name="T19" fmla="*/ 4 h 4"/>
                  <a:gd name="T20" fmla="*/ 0 w 4"/>
                  <a:gd name="T21" fmla="*/ 4 h 4"/>
                  <a:gd name="T22" fmla="*/ 2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2" y="4"/>
                    </a:moveTo>
                    <a:lnTo>
                      <a:pt x="2" y="2"/>
                    </a:lnTo>
                    <a:lnTo>
                      <a:pt x="4" y="2"/>
                    </a:lnTo>
                    <a:lnTo>
                      <a:pt x="2" y="2"/>
                    </a:lnTo>
                    <a:lnTo>
                      <a:pt x="4" y="0"/>
                    </a:lnTo>
                    <a:lnTo>
                      <a:pt x="2" y="2"/>
                    </a:lnTo>
                    <a:lnTo>
                      <a:pt x="2" y="0"/>
                    </a:lnTo>
                    <a:lnTo>
                      <a:pt x="2" y="4"/>
                    </a:lnTo>
                    <a:lnTo>
                      <a:pt x="2" y="4"/>
                    </a:lnTo>
                    <a:lnTo>
                      <a:pt x="2" y="4"/>
                    </a:lnTo>
                    <a:lnTo>
                      <a:pt x="0" y="4"/>
                    </a:lnTo>
                    <a:lnTo>
                      <a:pt x="2" y="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663">
                <a:extLst>
                  <a:ext uri="{FF2B5EF4-FFF2-40B4-BE49-F238E27FC236}">
                    <a16:creationId xmlns:a16="http://schemas.microsoft.com/office/drawing/2014/main" id="{3DB2E834-2800-4CF9-B04A-1B46343F4B47}"/>
                  </a:ext>
                </a:extLst>
              </p:cNvPr>
              <p:cNvSpPr>
                <a:spLocks/>
              </p:cNvSpPr>
              <p:nvPr/>
            </p:nvSpPr>
            <p:spPr bwMode="auto">
              <a:xfrm>
                <a:off x="4919313" y="1495331"/>
                <a:ext cx="3156" cy="6311"/>
              </a:xfrm>
              <a:custGeom>
                <a:avLst/>
                <a:gdLst>
                  <a:gd name="T0" fmla="*/ 0 w 2"/>
                  <a:gd name="T1" fmla="*/ 2 h 4"/>
                  <a:gd name="T2" fmla="*/ 0 w 2"/>
                  <a:gd name="T3" fmla="*/ 2 h 4"/>
                  <a:gd name="T4" fmla="*/ 2 w 2"/>
                  <a:gd name="T5" fmla="*/ 0 h 4"/>
                  <a:gd name="T6" fmla="*/ 0 w 2"/>
                  <a:gd name="T7" fmla="*/ 2 h 4"/>
                  <a:gd name="T8" fmla="*/ 2 w 2"/>
                  <a:gd name="T9" fmla="*/ 0 h 4"/>
                  <a:gd name="T10" fmla="*/ 0 w 2"/>
                  <a:gd name="T11" fmla="*/ 2 h 4"/>
                  <a:gd name="T12" fmla="*/ 0 w 2"/>
                  <a:gd name="T13" fmla="*/ 0 h 4"/>
                  <a:gd name="T14" fmla="*/ 0 w 2"/>
                  <a:gd name="T15" fmla="*/ 2 h 4"/>
                  <a:gd name="T16" fmla="*/ 0 w 2"/>
                  <a:gd name="T17" fmla="*/ 2 h 4"/>
                  <a:gd name="T18" fmla="*/ 0 w 2"/>
                  <a:gd name="T19" fmla="*/ 2 h 4"/>
                  <a:gd name="T20" fmla="*/ 0 w 2"/>
                  <a:gd name="T21" fmla="*/ 4 h 4"/>
                  <a:gd name="T22" fmla="*/ 0 w 2"/>
                  <a:gd name="T2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4">
                    <a:moveTo>
                      <a:pt x="0" y="2"/>
                    </a:moveTo>
                    <a:lnTo>
                      <a:pt x="0" y="2"/>
                    </a:lnTo>
                    <a:lnTo>
                      <a:pt x="2" y="0"/>
                    </a:lnTo>
                    <a:lnTo>
                      <a:pt x="0" y="2"/>
                    </a:lnTo>
                    <a:lnTo>
                      <a:pt x="2" y="0"/>
                    </a:lnTo>
                    <a:lnTo>
                      <a:pt x="0" y="2"/>
                    </a:lnTo>
                    <a:lnTo>
                      <a:pt x="0" y="0"/>
                    </a:lnTo>
                    <a:lnTo>
                      <a:pt x="0" y="2"/>
                    </a:lnTo>
                    <a:lnTo>
                      <a:pt x="0" y="2"/>
                    </a:lnTo>
                    <a:lnTo>
                      <a:pt x="0" y="2"/>
                    </a:lnTo>
                    <a:lnTo>
                      <a:pt x="0" y="4"/>
                    </a:lnTo>
                    <a:lnTo>
                      <a:pt x="0" y="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664">
                <a:extLst>
                  <a:ext uri="{FF2B5EF4-FFF2-40B4-BE49-F238E27FC236}">
                    <a16:creationId xmlns:a16="http://schemas.microsoft.com/office/drawing/2014/main" id="{43BBEE58-2F1F-4BE4-B311-AC96AAB464A4}"/>
                  </a:ext>
                </a:extLst>
              </p:cNvPr>
              <p:cNvSpPr>
                <a:spLocks/>
              </p:cNvSpPr>
              <p:nvPr/>
            </p:nvSpPr>
            <p:spPr bwMode="auto">
              <a:xfrm>
                <a:off x="4935092" y="1507953"/>
                <a:ext cx="3156" cy="0"/>
              </a:xfrm>
              <a:custGeom>
                <a:avLst/>
                <a:gdLst>
                  <a:gd name="T0" fmla="*/ 1 w 1"/>
                  <a:gd name="T1" fmla="*/ 0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1" y="0"/>
                      <a:pt x="1" y="0"/>
                      <a:pt x="1" y="0"/>
                    </a:cubicBezTo>
                    <a:cubicBezTo>
                      <a:pt x="1" y="0"/>
                      <a:pt x="1" y="0"/>
                      <a:pt x="1" y="0"/>
                    </a:cubicBezTo>
                    <a:cubicBezTo>
                      <a:pt x="1" y="0"/>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665">
                <a:extLst>
                  <a:ext uri="{FF2B5EF4-FFF2-40B4-BE49-F238E27FC236}">
                    <a16:creationId xmlns:a16="http://schemas.microsoft.com/office/drawing/2014/main" id="{C4426E5B-5ABF-47F9-9B75-43CE93D242B3}"/>
                  </a:ext>
                </a:extLst>
              </p:cNvPr>
              <p:cNvSpPr>
                <a:spLocks/>
              </p:cNvSpPr>
              <p:nvPr/>
            </p:nvSpPr>
            <p:spPr bwMode="auto">
              <a:xfrm>
                <a:off x="4928780" y="1421171"/>
                <a:ext cx="173563" cy="142006"/>
              </a:xfrm>
              <a:custGeom>
                <a:avLst/>
                <a:gdLst>
                  <a:gd name="T0" fmla="*/ 21 w 56"/>
                  <a:gd name="T1" fmla="*/ 1 h 46"/>
                  <a:gd name="T2" fmla="*/ 0 w 56"/>
                  <a:gd name="T3" fmla="*/ 4 h 46"/>
                  <a:gd name="T4" fmla="*/ 31 w 56"/>
                  <a:gd name="T5" fmla="*/ 31 h 46"/>
                  <a:gd name="T6" fmla="*/ 29 w 56"/>
                  <a:gd name="T7" fmla="*/ 39 h 46"/>
                  <a:gd name="T8" fmla="*/ 37 w 56"/>
                  <a:gd name="T9" fmla="*/ 46 h 46"/>
                  <a:gd name="T10" fmla="*/ 44 w 56"/>
                  <a:gd name="T11" fmla="*/ 38 h 46"/>
                  <a:gd name="T12" fmla="*/ 46 w 56"/>
                  <a:gd name="T13" fmla="*/ 34 h 46"/>
                  <a:gd name="T14" fmla="*/ 50 w 56"/>
                  <a:gd name="T15" fmla="*/ 32 h 46"/>
                  <a:gd name="T16" fmla="*/ 56 w 56"/>
                  <a:gd name="T17" fmla="*/ 25 h 46"/>
                  <a:gd name="T18" fmla="*/ 48 w 56"/>
                  <a:gd name="T19" fmla="*/ 17 h 46"/>
                  <a:gd name="T20" fmla="*/ 42 w 56"/>
                  <a:gd name="T21" fmla="*/ 19 h 46"/>
                  <a:gd name="T22" fmla="*/ 21 w 56"/>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6">
                    <a:moveTo>
                      <a:pt x="21" y="1"/>
                    </a:moveTo>
                    <a:cubicBezTo>
                      <a:pt x="14" y="0"/>
                      <a:pt x="6" y="2"/>
                      <a:pt x="0" y="4"/>
                    </a:cubicBezTo>
                    <a:cubicBezTo>
                      <a:pt x="31" y="31"/>
                      <a:pt x="31" y="31"/>
                      <a:pt x="31" y="31"/>
                    </a:cubicBezTo>
                    <a:cubicBezTo>
                      <a:pt x="29" y="39"/>
                      <a:pt x="29" y="39"/>
                      <a:pt x="29" y="39"/>
                    </a:cubicBezTo>
                    <a:cubicBezTo>
                      <a:pt x="37" y="46"/>
                      <a:pt x="37" y="46"/>
                      <a:pt x="37" y="46"/>
                    </a:cubicBezTo>
                    <a:cubicBezTo>
                      <a:pt x="44" y="38"/>
                      <a:pt x="44" y="38"/>
                      <a:pt x="44" y="38"/>
                    </a:cubicBezTo>
                    <a:cubicBezTo>
                      <a:pt x="46" y="34"/>
                      <a:pt x="46" y="34"/>
                      <a:pt x="46" y="34"/>
                    </a:cubicBezTo>
                    <a:cubicBezTo>
                      <a:pt x="50" y="32"/>
                      <a:pt x="50" y="32"/>
                      <a:pt x="50" y="32"/>
                    </a:cubicBezTo>
                    <a:cubicBezTo>
                      <a:pt x="56" y="25"/>
                      <a:pt x="56" y="25"/>
                      <a:pt x="56" y="25"/>
                    </a:cubicBezTo>
                    <a:cubicBezTo>
                      <a:pt x="48" y="17"/>
                      <a:pt x="48" y="17"/>
                      <a:pt x="48" y="17"/>
                    </a:cubicBezTo>
                    <a:cubicBezTo>
                      <a:pt x="42" y="19"/>
                      <a:pt x="42" y="19"/>
                      <a:pt x="42" y="19"/>
                    </a:cubicBezTo>
                    <a:lnTo>
                      <a:pt x="21" y="1"/>
                    </a:lnTo>
                    <a:close/>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666">
                <a:extLst>
                  <a:ext uri="{FF2B5EF4-FFF2-40B4-BE49-F238E27FC236}">
                    <a16:creationId xmlns:a16="http://schemas.microsoft.com/office/drawing/2014/main" id="{14208678-CAA6-4A7A-B99A-3003E33168A8}"/>
                  </a:ext>
                </a:extLst>
              </p:cNvPr>
              <p:cNvSpPr>
                <a:spLocks/>
              </p:cNvSpPr>
              <p:nvPr/>
            </p:nvSpPr>
            <p:spPr bwMode="auto">
              <a:xfrm>
                <a:off x="4935092" y="1421171"/>
                <a:ext cx="167252" cy="142006"/>
              </a:xfrm>
              <a:custGeom>
                <a:avLst/>
                <a:gdLst>
                  <a:gd name="T0" fmla="*/ 17 w 54"/>
                  <a:gd name="T1" fmla="*/ 1 h 46"/>
                  <a:gd name="T2" fmla="*/ 0 w 54"/>
                  <a:gd name="T3" fmla="*/ 3 h 46"/>
                  <a:gd name="T4" fmla="*/ 30 w 54"/>
                  <a:gd name="T5" fmla="*/ 31 h 46"/>
                  <a:gd name="T6" fmla="*/ 29 w 54"/>
                  <a:gd name="T7" fmla="*/ 40 h 46"/>
                  <a:gd name="T8" fmla="*/ 35 w 54"/>
                  <a:gd name="T9" fmla="*/ 46 h 46"/>
                  <a:gd name="T10" fmla="*/ 40 w 54"/>
                  <a:gd name="T11" fmla="*/ 41 h 46"/>
                  <a:gd name="T12" fmla="*/ 42 w 54"/>
                  <a:gd name="T13" fmla="*/ 32 h 46"/>
                  <a:gd name="T14" fmla="*/ 50 w 54"/>
                  <a:gd name="T15" fmla="*/ 29 h 46"/>
                  <a:gd name="T16" fmla="*/ 54 w 54"/>
                  <a:gd name="T17" fmla="*/ 25 h 46"/>
                  <a:gd name="T18" fmla="*/ 47 w 54"/>
                  <a:gd name="T19" fmla="*/ 18 h 46"/>
                  <a:gd name="T20" fmla="*/ 39 w 54"/>
                  <a:gd name="T21" fmla="*/ 21 h 46"/>
                  <a:gd name="T22" fmla="*/ 17 w 54"/>
                  <a:gd name="T23"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46">
                    <a:moveTo>
                      <a:pt x="17" y="1"/>
                    </a:moveTo>
                    <a:cubicBezTo>
                      <a:pt x="11" y="0"/>
                      <a:pt x="5" y="2"/>
                      <a:pt x="0" y="3"/>
                    </a:cubicBezTo>
                    <a:cubicBezTo>
                      <a:pt x="30" y="31"/>
                      <a:pt x="30" y="31"/>
                      <a:pt x="30" y="31"/>
                    </a:cubicBezTo>
                    <a:cubicBezTo>
                      <a:pt x="29" y="40"/>
                      <a:pt x="29" y="40"/>
                      <a:pt x="29" y="40"/>
                    </a:cubicBezTo>
                    <a:cubicBezTo>
                      <a:pt x="35" y="46"/>
                      <a:pt x="35" y="46"/>
                      <a:pt x="35" y="46"/>
                    </a:cubicBezTo>
                    <a:cubicBezTo>
                      <a:pt x="40" y="41"/>
                      <a:pt x="40" y="41"/>
                      <a:pt x="40" y="41"/>
                    </a:cubicBezTo>
                    <a:cubicBezTo>
                      <a:pt x="42" y="32"/>
                      <a:pt x="42" y="32"/>
                      <a:pt x="42" y="32"/>
                    </a:cubicBezTo>
                    <a:cubicBezTo>
                      <a:pt x="50" y="29"/>
                      <a:pt x="50" y="29"/>
                      <a:pt x="50" y="29"/>
                    </a:cubicBezTo>
                    <a:cubicBezTo>
                      <a:pt x="54" y="25"/>
                      <a:pt x="54" y="25"/>
                      <a:pt x="54" y="25"/>
                    </a:cubicBezTo>
                    <a:cubicBezTo>
                      <a:pt x="47" y="18"/>
                      <a:pt x="47" y="18"/>
                      <a:pt x="47" y="18"/>
                    </a:cubicBezTo>
                    <a:cubicBezTo>
                      <a:pt x="39" y="21"/>
                      <a:pt x="39" y="21"/>
                      <a:pt x="39" y="21"/>
                    </a:cubicBezTo>
                    <a:lnTo>
                      <a:pt x="1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667">
                <a:extLst>
                  <a:ext uri="{FF2B5EF4-FFF2-40B4-BE49-F238E27FC236}">
                    <a16:creationId xmlns:a16="http://schemas.microsoft.com/office/drawing/2014/main" id="{BF214D22-ED38-4C7E-8433-F1DDFF4F7A59}"/>
                  </a:ext>
                </a:extLst>
              </p:cNvPr>
              <p:cNvSpPr>
                <a:spLocks/>
              </p:cNvSpPr>
              <p:nvPr/>
            </p:nvSpPr>
            <p:spPr bwMode="auto">
              <a:xfrm>
                <a:off x="5028184" y="1489019"/>
                <a:ext cx="23668" cy="22090"/>
              </a:xfrm>
              <a:custGeom>
                <a:avLst/>
                <a:gdLst>
                  <a:gd name="T0" fmla="*/ 6 w 15"/>
                  <a:gd name="T1" fmla="*/ 14 h 14"/>
                  <a:gd name="T2" fmla="*/ 6 w 15"/>
                  <a:gd name="T3" fmla="*/ 12 h 14"/>
                  <a:gd name="T4" fmla="*/ 12 w 15"/>
                  <a:gd name="T5" fmla="*/ 12 h 14"/>
                  <a:gd name="T6" fmla="*/ 12 w 15"/>
                  <a:gd name="T7" fmla="*/ 12 h 14"/>
                  <a:gd name="T8" fmla="*/ 12 w 15"/>
                  <a:gd name="T9" fmla="*/ 10 h 14"/>
                  <a:gd name="T10" fmla="*/ 14 w 15"/>
                  <a:gd name="T11" fmla="*/ 12 h 14"/>
                  <a:gd name="T12" fmla="*/ 14 w 15"/>
                  <a:gd name="T13" fmla="*/ 10 h 14"/>
                  <a:gd name="T14" fmla="*/ 14 w 15"/>
                  <a:gd name="T15" fmla="*/ 10 h 14"/>
                  <a:gd name="T16" fmla="*/ 15 w 15"/>
                  <a:gd name="T17" fmla="*/ 10 h 14"/>
                  <a:gd name="T18" fmla="*/ 14 w 15"/>
                  <a:gd name="T19" fmla="*/ 10 h 14"/>
                  <a:gd name="T20" fmla="*/ 14 w 15"/>
                  <a:gd name="T21" fmla="*/ 2 h 14"/>
                  <a:gd name="T22" fmla="*/ 15 w 15"/>
                  <a:gd name="T23" fmla="*/ 2 h 14"/>
                  <a:gd name="T24" fmla="*/ 14 w 15"/>
                  <a:gd name="T25" fmla="*/ 2 h 14"/>
                  <a:gd name="T26" fmla="*/ 14 w 15"/>
                  <a:gd name="T27" fmla="*/ 2 h 14"/>
                  <a:gd name="T28" fmla="*/ 12 w 15"/>
                  <a:gd name="T29" fmla="*/ 2 h 14"/>
                  <a:gd name="T30" fmla="*/ 12 w 15"/>
                  <a:gd name="T31" fmla="*/ 2 h 14"/>
                  <a:gd name="T32" fmla="*/ 12 w 15"/>
                  <a:gd name="T33" fmla="*/ 0 h 14"/>
                  <a:gd name="T34" fmla="*/ 12 w 15"/>
                  <a:gd name="T35" fmla="*/ 0 h 14"/>
                  <a:gd name="T36" fmla="*/ 4 w 15"/>
                  <a:gd name="T37" fmla="*/ 0 h 14"/>
                  <a:gd name="T38" fmla="*/ 4 w 15"/>
                  <a:gd name="T39" fmla="*/ 0 h 14"/>
                  <a:gd name="T40" fmla="*/ 4 w 15"/>
                  <a:gd name="T41" fmla="*/ 0 h 14"/>
                  <a:gd name="T42" fmla="*/ 4 w 15"/>
                  <a:gd name="T43" fmla="*/ 0 h 14"/>
                  <a:gd name="T44" fmla="*/ 2 w 15"/>
                  <a:gd name="T45" fmla="*/ 2 h 14"/>
                  <a:gd name="T46" fmla="*/ 4 w 15"/>
                  <a:gd name="T47" fmla="*/ 2 h 14"/>
                  <a:gd name="T48" fmla="*/ 2 w 15"/>
                  <a:gd name="T49" fmla="*/ 2 h 14"/>
                  <a:gd name="T50" fmla="*/ 2 w 15"/>
                  <a:gd name="T51" fmla="*/ 4 h 14"/>
                  <a:gd name="T52" fmla="*/ 4 w 15"/>
                  <a:gd name="T53" fmla="*/ 10 h 14"/>
                  <a:gd name="T54" fmla="*/ 2 w 15"/>
                  <a:gd name="T55" fmla="*/ 10 h 14"/>
                  <a:gd name="T56" fmla="*/ 4 w 15"/>
                  <a:gd name="T57" fmla="*/ 10 h 14"/>
                  <a:gd name="T58" fmla="*/ 4 w 15"/>
                  <a:gd name="T59" fmla="*/ 12 h 14"/>
                  <a:gd name="T60" fmla="*/ 4 w 15"/>
                  <a:gd name="T61" fmla="*/ 12 h 14"/>
                  <a:gd name="T62" fmla="*/ 6 w 15"/>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4">
                    <a:moveTo>
                      <a:pt x="4" y="12"/>
                    </a:moveTo>
                    <a:lnTo>
                      <a:pt x="6" y="14"/>
                    </a:lnTo>
                    <a:lnTo>
                      <a:pt x="6" y="12"/>
                    </a:lnTo>
                    <a:lnTo>
                      <a:pt x="6" y="12"/>
                    </a:lnTo>
                    <a:lnTo>
                      <a:pt x="8" y="8"/>
                    </a:lnTo>
                    <a:lnTo>
                      <a:pt x="12" y="12"/>
                    </a:lnTo>
                    <a:lnTo>
                      <a:pt x="12" y="14"/>
                    </a:lnTo>
                    <a:lnTo>
                      <a:pt x="12" y="12"/>
                    </a:lnTo>
                    <a:lnTo>
                      <a:pt x="12" y="12"/>
                    </a:lnTo>
                    <a:lnTo>
                      <a:pt x="12" y="10"/>
                    </a:lnTo>
                    <a:lnTo>
                      <a:pt x="14" y="12"/>
                    </a:lnTo>
                    <a:lnTo>
                      <a:pt x="14" y="12"/>
                    </a:lnTo>
                    <a:lnTo>
                      <a:pt x="14" y="12"/>
                    </a:lnTo>
                    <a:lnTo>
                      <a:pt x="14" y="10"/>
                    </a:lnTo>
                    <a:lnTo>
                      <a:pt x="14" y="10"/>
                    </a:lnTo>
                    <a:lnTo>
                      <a:pt x="14" y="10"/>
                    </a:lnTo>
                    <a:lnTo>
                      <a:pt x="14" y="10"/>
                    </a:lnTo>
                    <a:lnTo>
                      <a:pt x="15" y="10"/>
                    </a:lnTo>
                    <a:lnTo>
                      <a:pt x="14" y="10"/>
                    </a:lnTo>
                    <a:lnTo>
                      <a:pt x="14" y="10"/>
                    </a:lnTo>
                    <a:lnTo>
                      <a:pt x="10" y="6"/>
                    </a:lnTo>
                    <a:lnTo>
                      <a:pt x="14" y="2"/>
                    </a:lnTo>
                    <a:lnTo>
                      <a:pt x="14" y="2"/>
                    </a:lnTo>
                    <a:lnTo>
                      <a:pt x="15" y="2"/>
                    </a:lnTo>
                    <a:lnTo>
                      <a:pt x="14" y="2"/>
                    </a:lnTo>
                    <a:lnTo>
                      <a:pt x="14" y="2"/>
                    </a:lnTo>
                    <a:lnTo>
                      <a:pt x="12" y="2"/>
                    </a:lnTo>
                    <a:lnTo>
                      <a:pt x="14" y="2"/>
                    </a:lnTo>
                    <a:lnTo>
                      <a:pt x="12" y="2"/>
                    </a:lnTo>
                    <a:lnTo>
                      <a:pt x="12" y="2"/>
                    </a:lnTo>
                    <a:lnTo>
                      <a:pt x="12" y="0"/>
                    </a:lnTo>
                    <a:lnTo>
                      <a:pt x="12" y="2"/>
                    </a:lnTo>
                    <a:lnTo>
                      <a:pt x="12" y="0"/>
                    </a:lnTo>
                    <a:lnTo>
                      <a:pt x="12" y="0"/>
                    </a:lnTo>
                    <a:lnTo>
                      <a:pt x="10" y="0"/>
                    </a:lnTo>
                    <a:lnTo>
                      <a:pt x="12" y="0"/>
                    </a:lnTo>
                    <a:lnTo>
                      <a:pt x="8" y="4"/>
                    </a:lnTo>
                    <a:lnTo>
                      <a:pt x="4" y="0"/>
                    </a:lnTo>
                    <a:lnTo>
                      <a:pt x="4" y="0"/>
                    </a:lnTo>
                    <a:lnTo>
                      <a:pt x="4" y="0"/>
                    </a:lnTo>
                    <a:lnTo>
                      <a:pt x="4" y="0"/>
                    </a:lnTo>
                    <a:lnTo>
                      <a:pt x="4" y="0"/>
                    </a:lnTo>
                    <a:lnTo>
                      <a:pt x="4" y="2"/>
                    </a:lnTo>
                    <a:lnTo>
                      <a:pt x="4" y="0"/>
                    </a:lnTo>
                    <a:lnTo>
                      <a:pt x="2" y="2"/>
                    </a:lnTo>
                    <a:lnTo>
                      <a:pt x="2" y="2"/>
                    </a:lnTo>
                    <a:lnTo>
                      <a:pt x="2" y="2"/>
                    </a:lnTo>
                    <a:lnTo>
                      <a:pt x="4" y="2"/>
                    </a:lnTo>
                    <a:lnTo>
                      <a:pt x="2" y="4"/>
                    </a:lnTo>
                    <a:lnTo>
                      <a:pt x="2" y="2"/>
                    </a:lnTo>
                    <a:lnTo>
                      <a:pt x="0" y="4"/>
                    </a:lnTo>
                    <a:lnTo>
                      <a:pt x="2" y="4"/>
                    </a:lnTo>
                    <a:lnTo>
                      <a:pt x="6" y="6"/>
                    </a:lnTo>
                    <a:lnTo>
                      <a:pt x="4" y="10"/>
                    </a:lnTo>
                    <a:lnTo>
                      <a:pt x="2" y="10"/>
                    </a:lnTo>
                    <a:lnTo>
                      <a:pt x="2" y="10"/>
                    </a:lnTo>
                    <a:lnTo>
                      <a:pt x="4" y="10"/>
                    </a:lnTo>
                    <a:lnTo>
                      <a:pt x="4" y="10"/>
                    </a:lnTo>
                    <a:lnTo>
                      <a:pt x="4" y="10"/>
                    </a:lnTo>
                    <a:lnTo>
                      <a:pt x="4" y="12"/>
                    </a:lnTo>
                    <a:lnTo>
                      <a:pt x="4" y="12"/>
                    </a:lnTo>
                    <a:lnTo>
                      <a:pt x="4" y="12"/>
                    </a:lnTo>
                    <a:lnTo>
                      <a:pt x="4" y="10"/>
                    </a:lnTo>
                    <a:lnTo>
                      <a:pt x="6" y="12"/>
                    </a:lnTo>
                    <a:lnTo>
                      <a:pt x="4" y="1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668">
                <a:extLst>
                  <a:ext uri="{FF2B5EF4-FFF2-40B4-BE49-F238E27FC236}">
                    <a16:creationId xmlns:a16="http://schemas.microsoft.com/office/drawing/2014/main" id="{62BEAE94-E54B-4497-B157-8831AE241126}"/>
                  </a:ext>
                </a:extLst>
              </p:cNvPr>
              <p:cNvSpPr>
                <a:spLocks/>
              </p:cNvSpPr>
              <p:nvPr/>
            </p:nvSpPr>
            <p:spPr bwMode="auto">
              <a:xfrm>
                <a:off x="4987160" y="1451151"/>
                <a:ext cx="25246" cy="22090"/>
              </a:xfrm>
              <a:custGeom>
                <a:avLst/>
                <a:gdLst>
                  <a:gd name="T0" fmla="*/ 6 w 16"/>
                  <a:gd name="T1" fmla="*/ 14 h 14"/>
                  <a:gd name="T2" fmla="*/ 6 w 16"/>
                  <a:gd name="T3" fmla="*/ 12 h 14"/>
                  <a:gd name="T4" fmla="*/ 12 w 16"/>
                  <a:gd name="T5" fmla="*/ 12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4 w 16"/>
                  <a:gd name="T21" fmla="*/ 4 h 14"/>
                  <a:gd name="T22" fmla="*/ 16 w 16"/>
                  <a:gd name="T23" fmla="*/ 4 h 14"/>
                  <a:gd name="T24" fmla="*/ 14 w 16"/>
                  <a:gd name="T25" fmla="*/ 4 h 14"/>
                  <a:gd name="T26" fmla="*/ 14 w 16"/>
                  <a:gd name="T27" fmla="*/ 2 h 14"/>
                  <a:gd name="T28" fmla="*/ 12 w 16"/>
                  <a:gd name="T29" fmla="*/ 2 h 14"/>
                  <a:gd name="T30" fmla="*/ 12 w 16"/>
                  <a:gd name="T31" fmla="*/ 2 h 14"/>
                  <a:gd name="T32" fmla="*/ 12 w 16"/>
                  <a:gd name="T33" fmla="*/ 0 h 14"/>
                  <a:gd name="T34" fmla="*/ 12 w 16"/>
                  <a:gd name="T35" fmla="*/ 2 h 14"/>
                  <a:gd name="T36" fmla="*/ 4 w 16"/>
                  <a:gd name="T37" fmla="*/ 2 h 14"/>
                  <a:gd name="T38" fmla="*/ 4 w 16"/>
                  <a:gd name="T39" fmla="*/ 0 h 14"/>
                  <a:gd name="T40" fmla="*/ 4 w 16"/>
                  <a:gd name="T41" fmla="*/ 2 h 14"/>
                  <a:gd name="T42" fmla="*/ 4 w 16"/>
                  <a:gd name="T43" fmla="*/ 2 h 14"/>
                  <a:gd name="T44" fmla="*/ 2 w 16"/>
                  <a:gd name="T45" fmla="*/ 2 h 14"/>
                  <a:gd name="T46" fmla="*/ 4 w 16"/>
                  <a:gd name="T47" fmla="*/ 2 h 14"/>
                  <a:gd name="T48" fmla="*/ 2 w 16"/>
                  <a:gd name="T49" fmla="*/ 2 h 14"/>
                  <a:gd name="T50" fmla="*/ 2 w 16"/>
                  <a:gd name="T51" fmla="*/ 4 h 14"/>
                  <a:gd name="T52" fmla="*/ 4 w 16"/>
                  <a:gd name="T53" fmla="*/ 10 h 14"/>
                  <a:gd name="T54" fmla="*/ 2 w 16"/>
                  <a:gd name="T55" fmla="*/ 12 h 14"/>
                  <a:gd name="T56" fmla="*/ 4 w 16"/>
                  <a:gd name="T57" fmla="*/ 12 h 14"/>
                  <a:gd name="T58" fmla="*/ 4 w 16"/>
                  <a:gd name="T59" fmla="*/ 12 h 14"/>
                  <a:gd name="T60" fmla="*/ 4 w 16"/>
                  <a:gd name="T61" fmla="*/ 12 h 14"/>
                  <a:gd name="T62" fmla="*/ 6 w 16"/>
                  <a:gd name="T6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6" y="12"/>
                    </a:lnTo>
                    <a:lnTo>
                      <a:pt x="6" y="12"/>
                    </a:lnTo>
                    <a:lnTo>
                      <a:pt x="8" y="10"/>
                    </a:lnTo>
                    <a:lnTo>
                      <a:pt x="12" y="12"/>
                    </a:lnTo>
                    <a:lnTo>
                      <a:pt x="12" y="14"/>
                    </a:lnTo>
                    <a:lnTo>
                      <a:pt x="12" y="14"/>
                    </a:lnTo>
                    <a:lnTo>
                      <a:pt x="12" y="12"/>
                    </a:lnTo>
                    <a:lnTo>
                      <a:pt x="12" y="12"/>
                    </a:lnTo>
                    <a:lnTo>
                      <a:pt x="14" y="12"/>
                    </a:lnTo>
                    <a:lnTo>
                      <a:pt x="14" y="12"/>
                    </a:lnTo>
                    <a:lnTo>
                      <a:pt x="14" y="12"/>
                    </a:lnTo>
                    <a:lnTo>
                      <a:pt x="14" y="12"/>
                    </a:lnTo>
                    <a:lnTo>
                      <a:pt x="14" y="12"/>
                    </a:lnTo>
                    <a:lnTo>
                      <a:pt x="14" y="10"/>
                    </a:lnTo>
                    <a:lnTo>
                      <a:pt x="14" y="10"/>
                    </a:lnTo>
                    <a:lnTo>
                      <a:pt x="16" y="10"/>
                    </a:lnTo>
                    <a:lnTo>
                      <a:pt x="14" y="10"/>
                    </a:lnTo>
                    <a:lnTo>
                      <a:pt x="14" y="10"/>
                    </a:lnTo>
                    <a:lnTo>
                      <a:pt x="10" y="6"/>
                    </a:lnTo>
                    <a:lnTo>
                      <a:pt x="14" y="4"/>
                    </a:lnTo>
                    <a:lnTo>
                      <a:pt x="14" y="4"/>
                    </a:lnTo>
                    <a:lnTo>
                      <a:pt x="16" y="4"/>
                    </a:lnTo>
                    <a:lnTo>
                      <a:pt x="14" y="2"/>
                    </a:lnTo>
                    <a:lnTo>
                      <a:pt x="14" y="4"/>
                    </a:lnTo>
                    <a:lnTo>
                      <a:pt x="12" y="2"/>
                    </a:lnTo>
                    <a:lnTo>
                      <a:pt x="14" y="2"/>
                    </a:lnTo>
                    <a:lnTo>
                      <a:pt x="12" y="2"/>
                    </a:lnTo>
                    <a:lnTo>
                      <a:pt x="12" y="2"/>
                    </a:lnTo>
                    <a:lnTo>
                      <a:pt x="12" y="2"/>
                    </a:lnTo>
                    <a:lnTo>
                      <a:pt x="12" y="2"/>
                    </a:lnTo>
                    <a:lnTo>
                      <a:pt x="12" y="2"/>
                    </a:lnTo>
                    <a:lnTo>
                      <a:pt x="12" y="0"/>
                    </a:lnTo>
                    <a:lnTo>
                      <a:pt x="10" y="0"/>
                    </a:lnTo>
                    <a:lnTo>
                      <a:pt x="12" y="2"/>
                    </a:lnTo>
                    <a:lnTo>
                      <a:pt x="8" y="4"/>
                    </a:lnTo>
                    <a:lnTo>
                      <a:pt x="4" y="2"/>
                    </a:lnTo>
                    <a:lnTo>
                      <a:pt x="4" y="2"/>
                    </a:lnTo>
                    <a:lnTo>
                      <a:pt x="4" y="0"/>
                    </a:lnTo>
                    <a:lnTo>
                      <a:pt x="4" y="0"/>
                    </a:lnTo>
                    <a:lnTo>
                      <a:pt x="4" y="2"/>
                    </a:lnTo>
                    <a:lnTo>
                      <a:pt x="4" y="2"/>
                    </a:lnTo>
                    <a:lnTo>
                      <a:pt x="4" y="2"/>
                    </a:lnTo>
                    <a:lnTo>
                      <a:pt x="2" y="2"/>
                    </a:lnTo>
                    <a:lnTo>
                      <a:pt x="2" y="2"/>
                    </a:lnTo>
                    <a:lnTo>
                      <a:pt x="2" y="2"/>
                    </a:lnTo>
                    <a:lnTo>
                      <a:pt x="4" y="2"/>
                    </a:lnTo>
                    <a:lnTo>
                      <a:pt x="2" y="4"/>
                    </a:lnTo>
                    <a:lnTo>
                      <a:pt x="2" y="2"/>
                    </a:lnTo>
                    <a:lnTo>
                      <a:pt x="0" y="4"/>
                    </a:lnTo>
                    <a:lnTo>
                      <a:pt x="2" y="4"/>
                    </a:lnTo>
                    <a:lnTo>
                      <a:pt x="6" y="6"/>
                    </a:lnTo>
                    <a:lnTo>
                      <a:pt x="4" y="10"/>
                    </a:lnTo>
                    <a:lnTo>
                      <a:pt x="2" y="10"/>
                    </a:lnTo>
                    <a:lnTo>
                      <a:pt x="2" y="12"/>
                    </a:lnTo>
                    <a:lnTo>
                      <a:pt x="4" y="10"/>
                    </a:lnTo>
                    <a:lnTo>
                      <a:pt x="4" y="12"/>
                    </a:lnTo>
                    <a:lnTo>
                      <a:pt x="4" y="12"/>
                    </a:lnTo>
                    <a:lnTo>
                      <a:pt x="4" y="12"/>
                    </a:lnTo>
                    <a:lnTo>
                      <a:pt x="4" y="12"/>
                    </a:lnTo>
                    <a:lnTo>
                      <a:pt x="4" y="12"/>
                    </a:lnTo>
                    <a:lnTo>
                      <a:pt x="4" y="12"/>
                    </a:lnTo>
                    <a:lnTo>
                      <a:pt x="6" y="12"/>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669">
                <a:extLst>
                  <a:ext uri="{FF2B5EF4-FFF2-40B4-BE49-F238E27FC236}">
                    <a16:creationId xmlns:a16="http://schemas.microsoft.com/office/drawing/2014/main" id="{B6970CBC-4992-4DCE-9A93-2A53C14CB889}"/>
                  </a:ext>
                </a:extLst>
              </p:cNvPr>
              <p:cNvSpPr>
                <a:spLocks/>
              </p:cNvSpPr>
              <p:nvPr/>
            </p:nvSpPr>
            <p:spPr bwMode="auto">
              <a:xfrm>
                <a:off x="5031340" y="1530043"/>
                <a:ext cx="20512" cy="20511"/>
              </a:xfrm>
              <a:custGeom>
                <a:avLst/>
                <a:gdLst>
                  <a:gd name="T0" fmla="*/ 4 w 13"/>
                  <a:gd name="T1" fmla="*/ 13 h 13"/>
                  <a:gd name="T2" fmla="*/ 4 w 13"/>
                  <a:gd name="T3" fmla="*/ 11 h 13"/>
                  <a:gd name="T4" fmla="*/ 10 w 13"/>
                  <a:gd name="T5" fmla="*/ 11 h 13"/>
                  <a:gd name="T6" fmla="*/ 12 w 13"/>
                  <a:gd name="T7" fmla="*/ 13 h 13"/>
                  <a:gd name="T8" fmla="*/ 12 w 13"/>
                  <a:gd name="T9" fmla="*/ 11 h 13"/>
                  <a:gd name="T10" fmla="*/ 12 w 13"/>
                  <a:gd name="T11" fmla="*/ 11 h 13"/>
                  <a:gd name="T12" fmla="*/ 12 w 13"/>
                  <a:gd name="T13" fmla="*/ 11 h 13"/>
                  <a:gd name="T14" fmla="*/ 12 w 13"/>
                  <a:gd name="T15" fmla="*/ 9 h 13"/>
                  <a:gd name="T16" fmla="*/ 13 w 13"/>
                  <a:gd name="T17" fmla="*/ 9 h 13"/>
                  <a:gd name="T18" fmla="*/ 12 w 13"/>
                  <a:gd name="T19" fmla="*/ 9 h 13"/>
                  <a:gd name="T20" fmla="*/ 12 w 13"/>
                  <a:gd name="T21" fmla="*/ 4 h 13"/>
                  <a:gd name="T22" fmla="*/ 13 w 13"/>
                  <a:gd name="T23" fmla="*/ 4 h 13"/>
                  <a:gd name="T24" fmla="*/ 12 w 13"/>
                  <a:gd name="T25" fmla="*/ 4 h 13"/>
                  <a:gd name="T26" fmla="*/ 12 w 13"/>
                  <a:gd name="T27" fmla="*/ 2 h 13"/>
                  <a:gd name="T28" fmla="*/ 12 w 13"/>
                  <a:gd name="T29" fmla="*/ 2 h 13"/>
                  <a:gd name="T30" fmla="*/ 10 w 13"/>
                  <a:gd name="T31" fmla="*/ 2 h 13"/>
                  <a:gd name="T32" fmla="*/ 10 w 13"/>
                  <a:gd name="T33" fmla="*/ 0 h 13"/>
                  <a:gd name="T34" fmla="*/ 10 w 13"/>
                  <a:gd name="T35" fmla="*/ 2 h 13"/>
                  <a:gd name="T36" fmla="*/ 4 w 13"/>
                  <a:gd name="T37" fmla="*/ 2 h 13"/>
                  <a:gd name="T38" fmla="*/ 4 w 13"/>
                  <a:gd name="T39" fmla="*/ 0 h 13"/>
                  <a:gd name="T40" fmla="*/ 4 w 13"/>
                  <a:gd name="T41" fmla="*/ 2 h 13"/>
                  <a:gd name="T42" fmla="*/ 2 w 13"/>
                  <a:gd name="T43" fmla="*/ 2 h 13"/>
                  <a:gd name="T44" fmla="*/ 2 w 13"/>
                  <a:gd name="T45" fmla="*/ 2 h 13"/>
                  <a:gd name="T46" fmla="*/ 2 w 13"/>
                  <a:gd name="T47" fmla="*/ 2 h 13"/>
                  <a:gd name="T48" fmla="*/ 0 w 13"/>
                  <a:gd name="T49" fmla="*/ 4 h 13"/>
                  <a:gd name="T50" fmla="*/ 2 w 13"/>
                  <a:gd name="T51" fmla="*/ 4 h 13"/>
                  <a:gd name="T52" fmla="*/ 2 w 13"/>
                  <a:gd name="T53" fmla="*/ 9 h 13"/>
                  <a:gd name="T54" fmla="*/ 2 w 13"/>
                  <a:gd name="T55" fmla="*/ 11 h 13"/>
                  <a:gd name="T56" fmla="*/ 4 w 13"/>
                  <a:gd name="T57" fmla="*/ 11 h 13"/>
                  <a:gd name="T58" fmla="*/ 2 w 13"/>
                  <a:gd name="T59" fmla="*/ 11 h 13"/>
                  <a:gd name="T60" fmla="*/ 4 w 13"/>
                  <a:gd name="T61" fmla="*/ 11 h 13"/>
                  <a:gd name="T62" fmla="*/ 4 w 13"/>
                  <a:gd name="T6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3">
                    <a:moveTo>
                      <a:pt x="4" y="13"/>
                    </a:moveTo>
                    <a:lnTo>
                      <a:pt x="4" y="13"/>
                    </a:lnTo>
                    <a:lnTo>
                      <a:pt x="4" y="11"/>
                    </a:lnTo>
                    <a:lnTo>
                      <a:pt x="4" y="11"/>
                    </a:lnTo>
                    <a:lnTo>
                      <a:pt x="8" y="9"/>
                    </a:lnTo>
                    <a:lnTo>
                      <a:pt x="10" y="11"/>
                    </a:lnTo>
                    <a:lnTo>
                      <a:pt x="10" y="13"/>
                    </a:lnTo>
                    <a:lnTo>
                      <a:pt x="12" y="13"/>
                    </a:lnTo>
                    <a:lnTo>
                      <a:pt x="10" y="11"/>
                    </a:lnTo>
                    <a:lnTo>
                      <a:pt x="12" y="11"/>
                    </a:lnTo>
                    <a:lnTo>
                      <a:pt x="12" y="11"/>
                    </a:lnTo>
                    <a:lnTo>
                      <a:pt x="12" y="11"/>
                    </a:lnTo>
                    <a:lnTo>
                      <a:pt x="12" y="11"/>
                    </a:lnTo>
                    <a:lnTo>
                      <a:pt x="12" y="11"/>
                    </a:lnTo>
                    <a:lnTo>
                      <a:pt x="12" y="11"/>
                    </a:lnTo>
                    <a:lnTo>
                      <a:pt x="12" y="9"/>
                    </a:lnTo>
                    <a:lnTo>
                      <a:pt x="13" y="11"/>
                    </a:lnTo>
                    <a:lnTo>
                      <a:pt x="13" y="9"/>
                    </a:lnTo>
                    <a:lnTo>
                      <a:pt x="12" y="9"/>
                    </a:lnTo>
                    <a:lnTo>
                      <a:pt x="12" y="9"/>
                    </a:lnTo>
                    <a:lnTo>
                      <a:pt x="10" y="5"/>
                    </a:lnTo>
                    <a:lnTo>
                      <a:pt x="12" y="4"/>
                    </a:lnTo>
                    <a:lnTo>
                      <a:pt x="12" y="4"/>
                    </a:lnTo>
                    <a:lnTo>
                      <a:pt x="13" y="4"/>
                    </a:lnTo>
                    <a:lnTo>
                      <a:pt x="12" y="2"/>
                    </a:lnTo>
                    <a:lnTo>
                      <a:pt x="12" y="4"/>
                    </a:lnTo>
                    <a:lnTo>
                      <a:pt x="12" y="2"/>
                    </a:lnTo>
                    <a:lnTo>
                      <a:pt x="12" y="2"/>
                    </a:lnTo>
                    <a:lnTo>
                      <a:pt x="12" y="2"/>
                    </a:lnTo>
                    <a:lnTo>
                      <a:pt x="12" y="2"/>
                    </a:lnTo>
                    <a:lnTo>
                      <a:pt x="12" y="2"/>
                    </a:lnTo>
                    <a:lnTo>
                      <a:pt x="10" y="2"/>
                    </a:lnTo>
                    <a:lnTo>
                      <a:pt x="10" y="2"/>
                    </a:lnTo>
                    <a:lnTo>
                      <a:pt x="10" y="0"/>
                    </a:lnTo>
                    <a:lnTo>
                      <a:pt x="10" y="0"/>
                    </a:lnTo>
                    <a:lnTo>
                      <a:pt x="10" y="2"/>
                    </a:lnTo>
                    <a:lnTo>
                      <a:pt x="6" y="4"/>
                    </a:lnTo>
                    <a:lnTo>
                      <a:pt x="4" y="2"/>
                    </a:lnTo>
                    <a:lnTo>
                      <a:pt x="4" y="2"/>
                    </a:lnTo>
                    <a:lnTo>
                      <a:pt x="4" y="0"/>
                    </a:lnTo>
                    <a:lnTo>
                      <a:pt x="2" y="0"/>
                    </a:lnTo>
                    <a:lnTo>
                      <a:pt x="4" y="2"/>
                    </a:lnTo>
                    <a:lnTo>
                      <a:pt x="2" y="2"/>
                    </a:lnTo>
                    <a:lnTo>
                      <a:pt x="2" y="2"/>
                    </a:lnTo>
                    <a:lnTo>
                      <a:pt x="2" y="2"/>
                    </a:lnTo>
                    <a:lnTo>
                      <a:pt x="2" y="2"/>
                    </a:lnTo>
                    <a:lnTo>
                      <a:pt x="2" y="2"/>
                    </a:lnTo>
                    <a:lnTo>
                      <a:pt x="2" y="2"/>
                    </a:lnTo>
                    <a:lnTo>
                      <a:pt x="2" y="4"/>
                    </a:lnTo>
                    <a:lnTo>
                      <a:pt x="0" y="4"/>
                    </a:lnTo>
                    <a:lnTo>
                      <a:pt x="0" y="4"/>
                    </a:lnTo>
                    <a:lnTo>
                      <a:pt x="2" y="4"/>
                    </a:lnTo>
                    <a:lnTo>
                      <a:pt x="4" y="7"/>
                    </a:lnTo>
                    <a:lnTo>
                      <a:pt x="2" y="9"/>
                    </a:lnTo>
                    <a:lnTo>
                      <a:pt x="0" y="9"/>
                    </a:lnTo>
                    <a:lnTo>
                      <a:pt x="2" y="11"/>
                    </a:lnTo>
                    <a:lnTo>
                      <a:pt x="2" y="9"/>
                    </a:lnTo>
                    <a:lnTo>
                      <a:pt x="4" y="11"/>
                    </a:lnTo>
                    <a:lnTo>
                      <a:pt x="2" y="11"/>
                    </a:lnTo>
                    <a:lnTo>
                      <a:pt x="2" y="11"/>
                    </a:lnTo>
                    <a:lnTo>
                      <a:pt x="2" y="11"/>
                    </a:lnTo>
                    <a:lnTo>
                      <a:pt x="4" y="11"/>
                    </a:lnTo>
                    <a:lnTo>
                      <a:pt x="4" y="11"/>
                    </a:lnTo>
                    <a:lnTo>
                      <a:pt x="4" y="11"/>
                    </a:lnTo>
                    <a:lnTo>
                      <a:pt x="4" y="1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670">
                <a:extLst>
                  <a:ext uri="{FF2B5EF4-FFF2-40B4-BE49-F238E27FC236}">
                    <a16:creationId xmlns:a16="http://schemas.microsoft.com/office/drawing/2014/main" id="{7B273F65-913E-4502-88E1-70B75C4867E2}"/>
                  </a:ext>
                </a:extLst>
              </p:cNvPr>
              <p:cNvSpPr>
                <a:spLocks/>
              </p:cNvSpPr>
              <p:nvPr/>
            </p:nvSpPr>
            <p:spPr bwMode="auto">
              <a:xfrm>
                <a:off x="5067631" y="1485864"/>
                <a:ext cx="25246" cy="22090"/>
              </a:xfrm>
              <a:custGeom>
                <a:avLst/>
                <a:gdLst>
                  <a:gd name="T0" fmla="*/ 6 w 16"/>
                  <a:gd name="T1" fmla="*/ 14 h 14"/>
                  <a:gd name="T2" fmla="*/ 4 w 16"/>
                  <a:gd name="T3" fmla="*/ 14 h 14"/>
                  <a:gd name="T4" fmla="*/ 12 w 16"/>
                  <a:gd name="T5" fmla="*/ 14 h 14"/>
                  <a:gd name="T6" fmla="*/ 12 w 16"/>
                  <a:gd name="T7" fmla="*/ 14 h 14"/>
                  <a:gd name="T8" fmla="*/ 12 w 16"/>
                  <a:gd name="T9" fmla="*/ 12 h 14"/>
                  <a:gd name="T10" fmla="*/ 14 w 16"/>
                  <a:gd name="T11" fmla="*/ 12 h 14"/>
                  <a:gd name="T12" fmla="*/ 14 w 16"/>
                  <a:gd name="T13" fmla="*/ 12 h 14"/>
                  <a:gd name="T14" fmla="*/ 14 w 16"/>
                  <a:gd name="T15" fmla="*/ 10 h 14"/>
                  <a:gd name="T16" fmla="*/ 16 w 16"/>
                  <a:gd name="T17" fmla="*/ 10 h 14"/>
                  <a:gd name="T18" fmla="*/ 14 w 16"/>
                  <a:gd name="T19" fmla="*/ 10 h 14"/>
                  <a:gd name="T20" fmla="*/ 12 w 16"/>
                  <a:gd name="T21" fmla="*/ 4 h 14"/>
                  <a:gd name="T22" fmla="*/ 14 w 16"/>
                  <a:gd name="T23" fmla="*/ 4 h 14"/>
                  <a:gd name="T24" fmla="*/ 12 w 16"/>
                  <a:gd name="T25" fmla="*/ 4 h 14"/>
                  <a:gd name="T26" fmla="*/ 12 w 16"/>
                  <a:gd name="T27" fmla="*/ 4 h 14"/>
                  <a:gd name="T28" fmla="*/ 12 w 16"/>
                  <a:gd name="T29" fmla="*/ 2 h 14"/>
                  <a:gd name="T30" fmla="*/ 12 w 16"/>
                  <a:gd name="T31" fmla="*/ 4 h 14"/>
                  <a:gd name="T32" fmla="*/ 12 w 16"/>
                  <a:gd name="T33" fmla="*/ 2 h 14"/>
                  <a:gd name="T34" fmla="*/ 10 w 16"/>
                  <a:gd name="T35" fmla="*/ 2 h 14"/>
                  <a:gd name="T36" fmla="*/ 4 w 16"/>
                  <a:gd name="T37" fmla="*/ 2 h 14"/>
                  <a:gd name="T38" fmla="*/ 4 w 16"/>
                  <a:gd name="T39" fmla="*/ 0 h 14"/>
                  <a:gd name="T40" fmla="*/ 4 w 16"/>
                  <a:gd name="T41" fmla="*/ 2 h 14"/>
                  <a:gd name="T42" fmla="*/ 2 w 16"/>
                  <a:gd name="T43" fmla="*/ 2 h 14"/>
                  <a:gd name="T44" fmla="*/ 2 w 16"/>
                  <a:gd name="T45" fmla="*/ 2 h 14"/>
                  <a:gd name="T46" fmla="*/ 2 w 16"/>
                  <a:gd name="T47" fmla="*/ 4 h 14"/>
                  <a:gd name="T48" fmla="*/ 2 w 16"/>
                  <a:gd name="T49" fmla="*/ 4 h 14"/>
                  <a:gd name="T50" fmla="*/ 2 w 16"/>
                  <a:gd name="T51" fmla="*/ 4 h 14"/>
                  <a:gd name="T52" fmla="*/ 2 w 16"/>
                  <a:gd name="T53" fmla="*/ 10 h 14"/>
                  <a:gd name="T54" fmla="*/ 2 w 16"/>
                  <a:gd name="T55" fmla="*/ 12 h 14"/>
                  <a:gd name="T56" fmla="*/ 4 w 16"/>
                  <a:gd name="T57" fmla="*/ 12 h 14"/>
                  <a:gd name="T58" fmla="*/ 4 w 16"/>
                  <a:gd name="T59" fmla="*/ 12 h 14"/>
                  <a:gd name="T60" fmla="*/ 4 w 16"/>
                  <a:gd name="T61" fmla="*/ 14 h 14"/>
                  <a:gd name="T62" fmla="*/ 4 w 16"/>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14">
                    <a:moveTo>
                      <a:pt x="4" y="14"/>
                    </a:moveTo>
                    <a:lnTo>
                      <a:pt x="6" y="14"/>
                    </a:lnTo>
                    <a:lnTo>
                      <a:pt x="4" y="14"/>
                    </a:lnTo>
                    <a:lnTo>
                      <a:pt x="4" y="14"/>
                    </a:lnTo>
                    <a:lnTo>
                      <a:pt x="8" y="10"/>
                    </a:lnTo>
                    <a:lnTo>
                      <a:pt x="12" y="14"/>
                    </a:lnTo>
                    <a:lnTo>
                      <a:pt x="12" y="14"/>
                    </a:lnTo>
                    <a:lnTo>
                      <a:pt x="12" y="14"/>
                    </a:lnTo>
                    <a:lnTo>
                      <a:pt x="12" y="14"/>
                    </a:lnTo>
                    <a:lnTo>
                      <a:pt x="12" y="12"/>
                    </a:lnTo>
                    <a:lnTo>
                      <a:pt x="12" y="14"/>
                    </a:lnTo>
                    <a:lnTo>
                      <a:pt x="14" y="12"/>
                    </a:lnTo>
                    <a:lnTo>
                      <a:pt x="14" y="12"/>
                    </a:lnTo>
                    <a:lnTo>
                      <a:pt x="14" y="12"/>
                    </a:lnTo>
                    <a:lnTo>
                      <a:pt x="12" y="12"/>
                    </a:lnTo>
                    <a:lnTo>
                      <a:pt x="14" y="10"/>
                    </a:lnTo>
                    <a:lnTo>
                      <a:pt x="14" y="12"/>
                    </a:lnTo>
                    <a:lnTo>
                      <a:pt x="16" y="10"/>
                    </a:lnTo>
                    <a:lnTo>
                      <a:pt x="14" y="10"/>
                    </a:lnTo>
                    <a:lnTo>
                      <a:pt x="14" y="10"/>
                    </a:lnTo>
                    <a:lnTo>
                      <a:pt x="10" y="8"/>
                    </a:lnTo>
                    <a:lnTo>
                      <a:pt x="12" y="4"/>
                    </a:lnTo>
                    <a:lnTo>
                      <a:pt x="12" y="4"/>
                    </a:lnTo>
                    <a:lnTo>
                      <a:pt x="14" y="4"/>
                    </a:lnTo>
                    <a:lnTo>
                      <a:pt x="14" y="4"/>
                    </a:lnTo>
                    <a:lnTo>
                      <a:pt x="12" y="4"/>
                    </a:lnTo>
                    <a:lnTo>
                      <a:pt x="12" y="4"/>
                    </a:lnTo>
                    <a:lnTo>
                      <a:pt x="12" y="4"/>
                    </a:lnTo>
                    <a:lnTo>
                      <a:pt x="12" y="2"/>
                    </a:lnTo>
                    <a:lnTo>
                      <a:pt x="12" y="2"/>
                    </a:lnTo>
                    <a:lnTo>
                      <a:pt x="12" y="2"/>
                    </a:lnTo>
                    <a:lnTo>
                      <a:pt x="12" y="4"/>
                    </a:lnTo>
                    <a:lnTo>
                      <a:pt x="10" y="2"/>
                    </a:lnTo>
                    <a:lnTo>
                      <a:pt x="12" y="2"/>
                    </a:lnTo>
                    <a:lnTo>
                      <a:pt x="10" y="0"/>
                    </a:lnTo>
                    <a:lnTo>
                      <a:pt x="10" y="2"/>
                    </a:lnTo>
                    <a:lnTo>
                      <a:pt x="8" y="6"/>
                    </a:lnTo>
                    <a:lnTo>
                      <a:pt x="4" y="2"/>
                    </a:lnTo>
                    <a:lnTo>
                      <a:pt x="4" y="2"/>
                    </a:lnTo>
                    <a:lnTo>
                      <a:pt x="4" y="0"/>
                    </a:lnTo>
                    <a:lnTo>
                      <a:pt x="4" y="2"/>
                    </a:lnTo>
                    <a:lnTo>
                      <a:pt x="4" y="2"/>
                    </a:lnTo>
                    <a:lnTo>
                      <a:pt x="4" y="4"/>
                    </a:lnTo>
                    <a:lnTo>
                      <a:pt x="2" y="2"/>
                    </a:lnTo>
                    <a:lnTo>
                      <a:pt x="2" y="2"/>
                    </a:lnTo>
                    <a:lnTo>
                      <a:pt x="2" y="2"/>
                    </a:lnTo>
                    <a:lnTo>
                      <a:pt x="2" y="4"/>
                    </a:lnTo>
                    <a:lnTo>
                      <a:pt x="2" y="4"/>
                    </a:lnTo>
                    <a:lnTo>
                      <a:pt x="2" y="4"/>
                    </a:lnTo>
                    <a:lnTo>
                      <a:pt x="2" y="4"/>
                    </a:lnTo>
                    <a:lnTo>
                      <a:pt x="0" y="4"/>
                    </a:lnTo>
                    <a:lnTo>
                      <a:pt x="2" y="4"/>
                    </a:lnTo>
                    <a:lnTo>
                      <a:pt x="6" y="8"/>
                    </a:lnTo>
                    <a:lnTo>
                      <a:pt x="2" y="10"/>
                    </a:lnTo>
                    <a:lnTo>
                      <a:pt x="0" y="12"/>
                    </a:lnTo>
                    <a:lnTo>
                      <a:pt x="2" y="12"/>
                    </a:lnTo>
                    <a:lnTo>
                      <a:pt x="2" y="12"/>
                    </a:lnTo>
                    <a:lnTo>
                      <a:pt x="4" y="12"/>
                    </a:lnTo>
                    <a:lnTo>
                      <a:pt x="2" y="12"/>
                    </a:lnTo>
                    <a:lnTo>
                      <a:pt x="4" y="12"/>
                    </a:lnTo>
                    <a:lnTo>
                      <a:pt x="4" y="12"/>
                    </a:lnTo>
                    <a:lnTo>
                      <a:pt x="4" y="14"/>
                    </a:lnTo>
                    <a:lnTo>
                      <a:pt x="4" y="12"/>
                    </a:lnTo>
                    <a:lnTo>
                      <a:pt x="4" y="14"/>
                    </a:lnTo>
                    <a:lnTo>
                      <a:pt x="4" y="1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671">
                <a:extLst>
                  <a:ext uri="{FF2B5EF4-FFF2-40B4-BE49-F238E27FC236}">
                    <a16:creationId xmlns:a16="http://schemas.microsoft.com/office/drawing/2014/main" id="{0556B65D-6948-49EE-8D96-6176C6CA748E}"/>
                  </a:ext>
                </a:extLst>
              </p:cNvPr>
              <p:cNvSpPr>
                <a:spLocks/>
              </p:cNvSpPr>
              <p:nvPr/>
            </p:nvSpPr>
            <p:spPr bwMode="auto">
              <a:xfrm>
                <a:off x="4810441" y="1492175"/>
                <a:ext cx="67848" cy="64691"/>
              </a:xfrm>
              <a:custGeom>
                <a:avLst/>
                <a:gdLst>
                  <a:gd name="T0" fmla="*/ 22 w 22"/>
                  <a:gd name="T1" fmla="*/ 2 h 21"/>
                  <a:gd name="T2" fmla="*/ 21 w 22"/>
                  <a:gd name="T3" fmla="*/ 5 h 21"/>
                  <a:gd name="T4" fmla="*/ 17 w 22"/>
                  <a:gd name="T5" fmla="*/ 9 h 21"/>
                  <a:gd name="T6" fmla="*/ 12 w 22"/>
                  <a:gd name="T7" fmla="*/ 12 h 21"/>
                  <a:gd name="T8" fmla="*/ 5 w 22"/>
                  <a:gd name="T9" fmla="*/ 21 h 21"/>
                  <a:gd name="T10" fmla="*/ 7 w 22"/>
                  <a:gd name="T11" fmla="*/ 14 h 21"/>
                  <a:gd name="T12" fmla="*/ 11 w 22"/>
                  <a:gd name="T13" fmla="*/ 9 h 21"/>
                  <a:gd name="T14" fmla="*/ 6 w 22"/>
                  <a:gd name="T15" fmla="*/ 11 h 21"/>
                  <a:gd name="T16" fmla="*/ 1 w 22"/>
                  <a:gd name="T17" fmla="*/ 14 h 21"/>
                  <a:gd name="T18" fmla="*/ 0 w 22"/>
                  <a:gd name="T19" fmla="*/ 16 h 21"/>
                  <a:gd name="T20" fmla="*/ 2 w 22"/>
                  <a:gd name="T21" fmla="*/ 10 h 21"/>
                  <a:gd name="T22" fmla="*/ 8 w 22"/>
                  <a:gd name="T23" fmla="*/ 3 h 21"/>
                  <a:gd name="T24" fmla="*/ 22 w 22"/>
                  <a:gd name="T2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2" y="2"/>
                    </a:moveTo>
                    <a:cubicBezTo>
                      <a:pt x="22" y="3"/>
                      <a:pt x="22" y="4"/>
                      <a:pt x="21" y="5"/>
                    </a:cubicBezTo>
                    <a:cubicBezTo>
                      <a:pt x="20" y="7"/>
                      <a:pt x="18" y="8"/>
                      <a:pt x="17" y="9"/>
                    </a:cubicBezTo>
                    <a:cubicBezTo>
                      <a:pt x="16" y="10"/>
                      <a:pt x="14" y="11"/>
                      <a:pt x="12" y="12"/>
                    </a:cubicBezTo>
                    <a:cubicBezTo>
                      <a:pt x="8" y="15"/>
                      <a:pt x="5" y="21"/>
                      <a:pt x="5" y="21"/>
                    </a:cubicBezTo>
                    <a:cubicBezTo>
                      <a:pt x="5" y="21"/>
                      <a:pt x="5" y="17"/>
                      <a:pt x="7" y="14"/>
                    </a:cubicBezTo>
                    <a:cubicBezTo>
                      <a:pt x="8" y="12"/>
                      <a:pt x="11" y="9"/>
                      <a:pt x="11" y="9"/>
                    </a:cubicBezTo>
                    <a:cubicBezTo>
                      <a:pt x="11" y="9"/>
                      <a:pt x="8" y="9"/>
                      <a:pt x="6" y="11"/>
                    </a:cubicBezTo>
                    <a:cubicBezTo>
                      <a:pt x="5" y="11"/>
                      <a:pt x="3" y="13"/>
                      <a:pt x="1" y="14"/>
                    </a:cubicBezTo>
                    <a:cubicBezTo>
                      <a:pt x="0" y="16"/>
                      <a:pt x="0" y="16"/>
                      <a:pt x="0" y="16"/>
                    </a:cubicBezTo>
                    <a:cubicBezTo>
                      <a:pt x="0" y="16"/>
                      <a:pt x="2" y="11"/>
                      <a:pt x="2" y="10"/>
                    </a:cubicBezTo>
                    <a:cubicBezTo>
                      <a:pt x="4" y="7"/>
                      <a:pt x="6" y="5"/>
                      <a:pt x="8" y="3"/>
                    </a:cubicBezTo>
                    <a:cubicBezTo>
                      <a:pt x="11" y="0"/>
                      <a:pt x="22" y="2"/>
                      <a:pt x="22" y="2"/>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672">
                <a:extLst>
                  <a:ext uri="{FF2B5EF4-FFF2-40B4-BE49-F238E27FC236}">
                    <a16:creationId xmlns:a16="http://schemas.microsoft.com/office/drawing/2014/main" id="{7812D854-C3D1-41C0-95DC-299D64B4721A}"/>
                  </a:ext>
                </a:extLst>
              </p:cNvPr>
              <p:cNvSpPr>
                <a:spLocks/>
              </p:cNvSpPr>
              <p:nvPr/>
            </p:nvSpPr>
            <p:spPr bwMode="auto">
              <a:xfrm>
                <a:off x="4944559" y="1332812"/>
                <a:ext cx="58381" cy="75737"/>
              </a:xfrm>
              <a:custGeom>
                <a:avLst/>
                <a:gdLst>
                  <a:gd name="T0" fmla="*/ 1 w 19"/>
                  <a:gd name="T1" fmla="*/ 20 h 24"/>
                  <a:gd name="T2" fmla="*/ 4 w 19"/>
                  <a:gd name="T3" fmla="*/ 24 h 24"/>
                  <a:gd name="T4" fmla="*/ 5 w 19"/>
                  <a:gd name="T5" fmla="*/ 23 h 24"/>
                  <a:gd name="T6" fmla="*/ 8 w 19"/>
                  <a:gd name="T7" fmla="*/ 20 h 24"/>
                  <a:gd name="T8" fmla="*/ 11 w 19"/>
                  <a:gd name="T9" fmla="*/ 14 h 24"/>
                  <a:gd name="T10" fmla="*/ 16 w 19"/>
                  <a:gd name="T11" fmla="*/ 6 h 24"/>
                  <a:gd name="T12" fmla="*/ 19 w 19"/>
                  <a:gd name="T13" fmla="*/ 3 h 24"/>
                  <a:gd name="T14" fmla="*/ 15 w 19"/>
                  <a:gd name="T15" fmla="*/ 4 h 24"/>
                  <a:gd name="T16" fmla="*/ 12 w 19"/>
                  <a:gd name="T17" fmla="*/ 6 h 24"/>
                  <a:gd name="T18" fmla="*/ 9 w 19"/>
                  <a:gd name="T19" fmla="*/ 10 h 24"/>
                  <a:gd name="T20" fmla="*/ 9 w 19"/>
                  <a:gd name="T21" fmla="*/ 7 h 24"/>
                  <a:gd name="T22" fmla="*/ 11 w 19"/>
                  <a:gd name="T23" fmla="*/ 3 h 24"/>
                  <a:gd name="T24" fmla="*/ 13 w 19"/>
                  <a:gd name="T25" fmla="*/ 0 h 24"/>
                  <a:gd name="T26" fmla="*/ 10 w 19"/>
                  <a:gd name="T27" fmla="*/ 2 h 24"/>
                  <a:gd name="T28" fmla="*/ 5 w 19"/>
                  <a:gd name="T29" fmla="*/ 5 h 24"/>
                  <a:gd name="T30" fmla="*/ 1 w 19"/>
                  <a:gd name="T31" fmla="*/ 11 h 24"/>
                  <a:gd name="T32" fmla="*/ 1 w 19"/>
                  <a:gd name="T33"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4">
                    <a:moveTo>
                      <a:pt x="1" y="20"/>
                    </a:moveTo>
                    <a:cubicBezTo>
                      <a:pt x="2" y="22"/>
                      <a:pt x="4" y="24"/>
                      <a:pt x="4" y="24"/>
                    </a:cubicBezTo>
                    <a:cubicBezTo>
                      <a:pt x="4" y="24"/>
                      <a:pt x="4" y="24"/>
                      <a:pt x="5" y="23"/>
                    </a:cubicBezTo>
                    <a:cubicBezTo>
                      <a:pt x="6" y="23"/>
                      <a:pt x="7" y="21"/>
                      <a:pt x="8" y="20"/>
                    </a:cubicBezTo>
                    <a:cubicBezTo>
                      <a:pt x="9" y="18"/>
                      <a:pt x="10" y="15"/>
                      <a:pt x="11" y="14"/>
                    </a:cubicBezTo>
                    <a:cubicBezTo>
                      <a:pt x="12" y="12"/>
                      <a:pt x="15" y="8"/>
                      <a:pt x="16" y="6"/>
                    </a:cubicBezTo>
                    <a:cubicBezTo>
                      <a:pt x="17" y="5"/>
                      <a:pt x="19" y="3"/>
                      <a:pt x="19" y="3"/>
                    </a:cubicBezTo>
                    <a:cubicBezTo>
                      <a:pt x="19" y="3"/>
                      <a:pt x="16" y="3"/>
                      <a:pt x="15" y="4"/>
                    </a:cubicBezTo>
                    <a:cubicBezTo>
                      <a:pt x="14" y="5"/>
                      <a:pt x="13" y="5"/>
                      <a:pt x="12" y="6"/>
                    </a:cubicBezTo>
                    <a:cubicBezTo>
                      <a:pt x="10" y="7"/>
                      <a:pt x="9" y="10"/>
                      <a:pt x="9" y="10"/>
                    </a:cubicBezTo>
                    <a:cubicBezTo>
                      <a:pt x="9" y="10"/>
                      <a:pt x="8" y="8"/>
                      <a:pt x="9" y="7"/>
                    </a:cubicBezTo>
                    <a:cubicBezTo>
                      <a:pt x="9" y="5"/>
                      <a:pt x="10" y="3"/>
                      <a:pt x="11" y="3"/>
                    </a:cubicBezTo>
                    <a:cubicBezTo>
                      <a:pt x="12" y="2"/>
                      <a:pt x="13" y="0"/>
                      <a:pt x="13" y="0"/>
                    </a:cubicBezTo>
                    <a:cubicBezTo>
                      <a:pt x="13" y="0"/>
                      <a:pt x="11" y="1"/>
                      <a:pt x="10" y="2"/>
                    </a:cubicBezTo>
                    <a:cubicBezTo>
                      <a:pt x="8" y="2"/>
                      <a:pt x="7" y="4"/>
                      <a:pt x="5" y="5"/>
                    </a:cubicBezTo>
                    <a:cubicBezTo>
                      <a:pt x="4" y="7"/>
                      <a:pt x="1" y="10"/>
                      <a:pt x="1" y="11"/>
                    </a:cubicBezTo>
                    <a:cubicBezTo>
                      <a:pt x="1" y="11"/>
                      <a:pt x="0" y="16"/>
                      <a:pt x="1" y="20"/>
                    </a:cubicBez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673">
                <a:extLst>
                  <a:ext uri="{FF2B5EF4-FFF2-40B4-BE49-F238E27FC236}">
                    <a16:creationId xmlns:a16="http://schemas.microsoft.com/office/drawing/2014/main" id="{B5ED1853-35E2-4A63-874B-D2A07DD04438}"/>
                  </a:ext>
                </a:extLst>
              </p:cNvPr>
              <p:cNvSpPr>
                <a:spLocks/>
              </p:cNvSpPr>
              <p:nvPr/>
            </p:nvSpPr>
            <p:spPr bwMode="auto">
              <a:xfrm>
                <a:off x="4849888" y="1482708"/>
                <a:ext cx="28401" cy="34713"/>
              </a:xfrm>
              <a:custGeom>
                <a:avLst/>
                <a:gdLst>
                  <a:gd name="T0" fmla="*/ 2 w 9"/>
                  <a:gd name="T1" fmla="*/ 11 h 11"/>
                  <a:gd name="T2" fmla="*/ 8 w 9"/>
                  <a:gd name="T3" fmla="*/ 5 h 11"/>
                  <a:gd name="T4" fmla="*/ 9 w 9"/>
                  <a:gd name="T5" fmla="*/ 5 h 11"/>
                  <a:gd name="T6" fmla="*/ 3 w 9"/>
                  <a:gd name="T7" fmla="*/ 1 h 11"/>
                  <a:gd name="T8" fmla="*/ 0 w 9"/>
                  <a:gd name="T9" fmla="*/ 7 h 11"/>
                  <a:gd name="T10" fmla="*/ 2 w 9"/>
                  <a:gd name="T11" fmla="*/ 11 h 11"/>
                </a:gdLst>
                <a:ahLst/>
                <a:cxnLst>
                  <a:cxn ang="0">
                    <a:pos x="T0" y="T1"/>
                  </a:cxn>
                  <a:cxn ang="0">
                    <a:pos x="T2" y="T3"/>
                  </a:cxn>
                  <a:cxn ang="0">
                    <a:pos x="T4" y="T5"/>
                  </a:cxn>
                  <a:cxn ang="0">
                    <a:pos x="T6" y="T7"/>
                  </a:cxn>
                  <a:cxn ang="0">
                    <a:pos x="T8" y="T9"/>
                  </a:cxn>
                  <a:cxn ang="0">
                    <a:pos x="T10" y="T11"/>
                  </a:cxn>
                </a:cxnLst>
                <a:rect l="0" t="0" r="r" b="b"/>
                <a:pathLst>
                  <a:path w="9" h="11">
                    <a:moveTo>
                      <a:pt x="2" y="11"/>
                    </a:moveTo>
                    <a:cubicBezTo>
                      <a:pt x="2" y="11"/>
                      <a:pt x="4" y="6"/>
                      <a:pt x="8" y="5"/>
                    </a:cubicBezTo>
                    <a:cubicBezTo>
                      <a:pt x="9" y="5"/>
                      <a:pt x="9" y="5"/>
                      <a:pt x="9" y="5"/>
                    </a:cubicBezTo>
                    <a:cubicBezTo>
                      <a:pt x="9" y="5"/>
                      <a:pt x="5" y="1"/>
                      <a:pt x="3" y="1"/>
                    </a:cubicBezTo>
                    <a:cubicBezTo>
                      <a:pt x="0" y="0"/>
                      <a:pt x="0" y="7"/>
                      <a:pt x="0" y="7"/>
                    </a:cubicBezTo>
                    <a:cubicBezTo>
                      <a:pt x="0" y="7"/>
                      <a:pt x="1" y="11"/>
                      <a:pt x="2" y="11"/>
                    </a:cubicBez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674">
                <a:extLst>
                  <a:ext uri="{FF2B5EF4-FFF2-40B4-BE49-F238E27FC236}">
                    <a16:creationId xmlns:a16="http://schemas.microsoft.com/office/drawing/2014/main" id="{2D2B2D1A-D1D2-4D99-BEB3-FBFEF64611D6}"/>
                  </a:ext>
                </a:extLst>
              </p:cNvPr>
              <p:cNvSpPr>
                <a:spLocks/>
              </p:cNvSpPr>
              <p:nvPr/>
            </p:nvSpPr>
            <p:spPr bwMode="auto">
              <a:xfrm>
                <a:off x="4938247" y="1380147"/>
                <a:ext cx="29980" cy="28401"/>
              </a:xfrm>
              <a:custGeom>
                <a:avLst/>
                <a:gdLst>
                  <a:gd name="T0" fmla="*/ 9 w 10"/>
                  <a:gd name="T1" fmla="*/ 1 h 9"/>
                  <a:gd name="T2" fmla="*/ 7 w 10"/>
                  <a:gd name="T3" fmla="*/ 6 h 9"/>
                  <a:gd name="T4" fmla="*/ 6 w 10"/>
                  <a:gd name="T5" fmla="*/ 9 h 9"/>
                  <a:gd name="T6" fmla="*/ 0 w 10"/>
                  <a:gd name="T7" fmla="*/ 4 h 9"/>
                  <a:gd name="T8" fmla="*/ 7 w 10"/>
                  <a:gd name="T9" fmla="*/ 0 h 9"/>
                  <a:gd name="T10" fmla="*/ 9 w 10"/>
                  <a:gd name="T11" fmla="*/ 1 h 9"/>
                </a:gdLst>
                <a:ahLst/>
                <a:cxnLst>
                  <a:cxn ang="0">
                    <a:pos x="T0" y="T1"/>
                  </a:cxn>
                  <a:cxn ang="0">
                    <a:pos x="T2" y="T3"/>
                  </a:cxn>
                  <a:cxn ang="0">
                    <a:pos x="T4" y="T5"/>
                  </a:cxn>
                  <a:cxn ang="0">
                    <a:pos x="T6" y="T7"/>
                  </a:cxn>
                  <a:cxn ang="0">
                    <a:pos x="T8" y="T9"/>
                  </a:cxn>
                  <a:cxn ang="0">
                    <a:pos x="T10" y="T11"/>
                  </a:cxn>
                </a:cxnLst>
                <a:rect l="0" t="0" r="r" b="b"/>
                <a:pathLst>
                  <a:path w="10" h="9">
                    <a:moveTo>
                      <a:pt x="9" y="1"/>
                    </a:moveTo>
                    <a:cubicBezTo>
                      <a:pt x="10" y="1"/>
                      <a:pt x="8" y="4"/>
                      <a:pt x="7" y="6"/>
                    </a:cubicBezTo>
                    <a:cubicBezTo>
                      <a:pt x="6" y="7"/>
                      <a:pt x="5" y="8"/>
                      <a:pt x="6" y="9"/>
                    </a:cubicBezTo>
                    <a:cubicBezTo>
                      <a:pt x="6" y="9"/>
                      <a:pt x="1" y="5"/>
                      <a:pt x="0" y="4"/>
                    </a:cubicBezTo>
                    <a:cubicBezTo>
                      <a:pt x="0" y="3"/>
                      <a:pt x="7" y="0"/>
                      <a:pt x="7" y="0"/>
                    </a:cubicBezTo>
                    <a:lnTo>
                      <a:pt x="9" y="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675">
                <a:extLst>
                  <a:ext uri="{FF2B5EF4-FFF2-40B4-BE49-F238E27FC236}">
                    <a16:creationId xmlns:a16="http://schemas.microsoft.com/office/drawing/2014/main" id="{B8B3D2BB-2520-454D-ADC4-8755840A7620}"/>
                  </a:ext>
                </a:extLst>
              </p:cNvPr>
              <p:cNvSpPr>
                <a:spLocks/>
              </p:cNvSpPr>
              <p:nvPr/>
            </p:nvSpPr>
            <p:spPr bwMode="auto">
              <a:xfrm>
                <a:off x="4826220" y="1358058"/>
                <a:ext cx="138850" cy="162518"/>
              </a:xfrm>
              <a:custGeom>
                <a:avLst/>
                <a:gdLst>
                  <a:gd name="T0" fmla="*/ 45 w 45"/>
                  <a:gd name="T1" fmla="*/ 8 h 52"/>
                  <a:gd name="T2" fmla="*/ 39 w 45"/>
                  <a:gd name="T3" fmla="*/ 1 h 52"/>
                  <a:gd name="T4" fmla="*/ 14 w 45"/>
                  <a:gd name="T5" fmla="*/ 16 h 52"/>
                  <a:gd name="T6" fmla="*/ 0 w 45"/>
                  <a:gd name="T7" fmla="*/ 46 h 52"/>
                  <a:gd name="T8" fmla="*/ 8 w 45"/>
                  <a:gd name="T9" fmla="*/ 51 h 52"/>
                  <a:gd name="T10" fmla="*/ 10 w 45"/>
                  <a:gd name="T11" fmla="*/ 51 h 52"/>
                  <a:gd name="T12" fmla="*/ 21 w 45"/>
                  <a:gd name="T13" fmla="*/ 23 h 52"/>
                  <a:gd name="T14" fmla="*/ 45 w 45"/>
                  <a:gd name="T15" fmla="*/ 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2">
                    <a:moveTo>
                      <a:pt x="45" y="8"/>
                    </a:moveTo>
                    <a:cubicBezTo>
                      <a:pt x="45" y="8"/>
                      <a:pt x="40" y="2"/>
                      <a:pt x="39" y="1"/>
                    </a:cubicBezTo>
                    <a:cubicBezTo>
                      <a:pt x="38" y="0"/>
                      <a:pt x="25" y="5"/>
                      <a:pt x="14" y="16"/>
                    </a:cubicBezTo>
                    <a:cubicBezTo>
                      <a:pt x="5" y="25"/>
                      <a:pt x="1" y="36"/>
                      <a:pt x="0" y="46"/>
                    </a:cubicBezTo>
                    <a:cubicBezTo>
                      <a:pt x="0" y="46"/>
                      <a:pt x="5" y="50"/>
                      <a:pt x="8" y="51"/>
                    </a:cubicBezTo>
                    <a:cubicBezTo>
                      <a:pt x="9" y="52"/>
                      <a:pt x="10" y="51"/>
                      <a:pt x="10" y="51"/>
                    </a:cubicBezTo>
                    <a:cubicBezTo>
                      <a:pt x="10" y="51"/>
                      <a:pt x="10" y="34"/>
                      <a:pt x="21" y="23"/>
                    </a:cubicBezTo>
                    <a:cubicBezTo>
                      <a:pt x="32" y="12"/>
                      <a:pt x="45" y="8"/>
                      <a:pt x="45" y="8"/>
                    </a:cubicBezTo>
                    <a:close/>
                  </a:path>
                </a:pathLst>
              </a:custGeom>
              <a:solidFill>
                <a:srgbClr val="E9E8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676">
                <a:extLst>
                  <a:ext uri="{FF2B5EF4-FFF2-40B4-BE49-F238E27FC236}">
                    <a16:creationId xmlns:a16="http://schemas.microsoft.com/office/drawing/2014/main" id="{01049DED-1F86-40F8-B67F-BAA18BA79B39}"/>
                  </a:ext>
                </a:extLst>
              </p:cNvPr>
              <p:cNvSpPr>
                <a:spLocks/>
              </p:cNvSpPr>
              <p:nvPr/>
            </p:nvSpPr>
            <p:spPr bwMode="auto">
              <a:xfrm>
                <a:off x="4938247" y="1367525"/>
                <a:ext cx="11045" cy="15778"/>
              </a:xfrm>
              <a:custGeom>
                <a:avLst/>
                <a:gdLst>
                  <a:gd name="T0" fmla="*/ 0 w 4"/>
                  <a:gd name="T1" fmla="*/ 2 h 5"/>
                  <a:gd name="T2" fmla="*/ 1 w 4"/>
                  <a:gd name="T3" fmla="*/ 1 h 5"/>
                  <a:gd name="T4" fmla="*/ 4 w 4"/>
                  <a:gd name="T5" fmla="*/ 2 h 5"/>
                  <a:gd name="T6" fmla="*/ 3 w 4"/>
                  <a:gd name="T7" fmla="*/ 5 h 5"/>
                  <a:gd name="T8" fmla="*/ 1 w 4"/>
                  <a:gd name="T9" fmla="*/ 4 h 5"/>
                  <a:gd name="T10" fmla="*/ 2 w 4"/>
                  <a:gd name="T11" fmla="*/ 4 h 5"/>
                  <a:gd name="T12" fmla="*/ 3 w 4"/>
                  <a:gd name="T13" fmla="*/ 4 h 5"/>
                  <a:gd name="T14" fmla="*/ 3 w 4"/>
                  <a:gd name="T15" fmla="*/ 3 h 5"/>
                  <a:gd name="T16" fmla="*/ 2 w 4"/>
                  <a:gd name="T17" fmla="*/ 1 h 5"/>
                  <a:gd name="T18" fmla="*/ 1 w 4"/>
                  <a:gd name="T19" fmla="*/ 2 h 5"/>
                  <a:gd name="T20" fmla="*/ 2 w 4"/>
                  <a:gd name="T21" fmla="*/ 3 h 5"/>
                  <a:gd name="T22" fmla="*/ 2 w 4"/>
                  <a:gd name="T23" fmla="*/ 3 h 5"/>
                  <a:gd name="T24" fmla="*/ 2 w 4"/>
                  <a:gd name="T25" fmla="*/ 3 h 5"/>
                  <a:gd name="T26" fmla="*/ 1 w 4"/>
                  <a:gd name="T27" fmla="*/ 4 h 5"/>
                  <a:gd name="T28" fmla="*/ 0 w 4"/>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5">
                    <a:moveTo>
                      <a:pt x="0" y="2"/>
                    </a:moveTo>
                    <a:cubicBezTo>
                      <a:pt x="1" y="1"/>
                      <a:pt x="1" y="1"/>
                      <a:pt x="1" y="1"/>
                    </a:cubicBezTo>
                    <a:cubicBezTo>
                      <a:pt x="3" y="0"/>
                      <a:pt x="3" y="1"/>
                      <a:pt x="4" y="2"/>
                    </a:cubicBezTo>
                    <a:cubicBezTo>
                      <a:pt x="4" y="3"/>
                      <a:pt x="4" y="4"/>
                      <a:pt x="3" y="5"/>
                    </a:cubicBezTo>
                    <a:cubicBezTo>
                      <a:pt x="2" y="5"/>
                      <a:pt x="1" y="5"/>
                      <a:pt x="1" y="4"/>
                    </a:cubicBezTo>
                    <a:cubicBezTo>
                      <a:pt x="2" y="4"/>
                      <a:pt x="2" y="4"/>
                      <a:pt x="2" y="4"/>
                    </a:cubicBezTo>
                    <a:cubicBezTo>
                      <a:pt x="2" y="4"/>
                      <a:pt x="2" y="4"/>
                      <a:pt x="3" y="4"/>
                    </a:cubicBezTo>
                    <a:cubicBezTo>
                      <a:pt x="4" y="4"/>
                      <a:pt x="3" y="3"/>
                      <a:pt x="3" y="3"/>
                    </a:cubicBezTo>
                    <a:cubicBezTo>
                      <a:pt x="3" y="2"/>
                      <a:pt x="2" y="1"/>
                      <a:pt x="2" y="1"/>
                    </a:cubicBezTo>
                    <a:cubicBezTo>
                      <a:pt x="1" y="1"/>
                      <a:pt x="1" y="1"/>
                      <a:pt x="1" y="2"/>
                    </a:cubicBezTo>
                    <a:cubicBezTo>
                      <a:pt x="2" y="3"/>
                      <a:pt x="2" y="3"/>
                      <a:pt x="2" y="3"/>
                    </a:cubicBezTo>
                    <a:cubicBezTo>
                      <a:pt x="2" y="3"/>
                      <a:pt x="2" y="3"/>
                      <a:pt x="2" y="3"/>
                    </a:cubicBezTo>
                    <a:cubicBezTo>
                      <a:pt x="2" y="3"/>
                      <a:pt x="2" y="3"/>
                      <a:pt x="2" y="3"/>
                    </a:cubicBezTo>
                    <a:cubicBezTo>
                      <a:pt x="1" y="4"/>
                      <a:pt x="1" y="4"/>
                      <a:pt x="1" y="4"/>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677">
                <a:extLst>
                  <a:ext uri="{FF2B5EF4-FFF2-40B4-BE49-F238E27FC236}">
                    <a16:creationId xmlns:a16="http://schemas.microsoft.com/office/drawing/2014/main" id="{323277F7-4722-41F0-B73F-86E66B0F3B6B}"/>
                  </a:ext>
                </a:extLst>
              </p:cNvPr>
              <p:cNvSpPr>
                <a:spLocks noEditPoints="1"/>
              </p:cNvSpPr>
              <p:nvPr/>
            </p:nvSpPr>
            <p:spPr bwMode="auto">
              <a:xfrm>
                <a:off x="4928780" y="1373836"/>
                <a:ext cx="12623" cy="12623"/>
              </a:xfrm>
              <a:custGeom>
                <a:avLst/>
                <a:gdLst>
                  <a:gd name="T0" fmla="*/ 3 w 4"/>
                  <a:gd name="T1" fmla="*/ 1 h 4"/>
                  <a:gd name="T2" fmla="*/ 3 w 4"/>
                  <a:gd name="T3" fmla="*/ 4 h 4"/>
                  <a:gd name="T4" fmla="*/ 0 w 4"/>
                  <a:gd name="T5" fmla="*/ 3 h 4"/>
                  <a:gd name="T6" fmla="*/ 1 w 4"/>
                  <a:gd name="T7" fmla="*/ 0 h 4"/>
                  <a:gd name="T8" fmla="*/ 3 w 4"/>
                  <a:gd name="T9" fmla="*/ 1 h 4"/>
                  <a:gd name="T10" fmla="*/ 1 w 4"/>
                  <a:gd name="T11" fmla="*/ 1 h 4"/>
                  <a:gd name="T12" fmla="*/ 1 w 4"/>
                  <a:gd name="T13" fmla="*/ 2 h 4"/>
                  <a:gd name="T14" fmla="*/ 2 w 4"/>
                  <a:gd name="T15" fmla="*/ 4 h 4"/>
                  <a:gd name="T16" fmla="*/ 3 w 4"/>
                  <a:gd name="T17" fmla="*/ 2 h 4"/>
                  <a:gd name="T18" fmla="*/ 1 w 4"/>
                  <a:gd name="T1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3" y="1"/>
                    </a:moveTo>
                    <a:cubicBezTo>
                      <a:pt x="4" y="3"/>
                      <a:pt x="4" y="3"/>
                      <a:pt x="3" y="4"/>
                    </a:cubicBezTo>
                    <a:cubicBezTo>
                      <a:pt x="2" y="4"/>
                      <a:pt x="1" y="4"/>
                      <a:pt x="0" y="3"/>
                    </a:cubicBezTo>
                    <a:cubicBezTo>
                      <a:pt x="0" y="2"/>
                      <a:pt x="0" y="1"/>
                      <a:pt x="1" y="0"/>
                    </a:cubicBezTo>
                    <a:cubicBezTo>
                      <a:pt x="2" y="0"/>
                      <a:pt x="3" y="0"/>
                      <a:pt x="3" y="1"/>
                    </a:cubicBezTo>
                    <a:close/>
                    <a:moveTo>
                      <a:pt x="1" y="1"/>
                    </a:moveTo>
                    <a:cubicBezTo>
                      <a:pt x="1" y="1"/>
                      <a:pt x="1" y="2"/>
                      <a:pt x="1" y="2"/>
                    </a:cubicBezTo>
                    <a:cubicBezTo>
                      <a:pt x="1" y="3"/>
                      <a:pt x="2" y="4"/>
                      <a:pt x="2" y="4"/>
                    </a:cubicBezTo>
                    <a:cubicBezTo>
                      <a:pt x="3" y="3"/>
                      <a:pt x="3" y="3"/>
                      <a:pt x="3" y="2"/>
                    </a:cubicBezTo>
                    <a:cubicBezTo>
                      <a:pt x="2" y="1"/>
                      <a:pt x="2" y="0"/>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678">
                <a:extLst>
                  <a:ext uri="{FF2B5EF4-FFF2-40B4-BE49-F238E27FC236}">
                    <a16:creationId xmlns:a16="http://schemas.microsoft.com/office/drawing/2014/main" id="{8BA4CD59-82FD-45B8-8879-F22A34782202}"/>
                  </a:ext>
                </a:extLst>
              </p:cNvPr>
              <p:cNvSpPr>
                <a:spLocks noEditPoints="1"/>
              </p:cNvSpPr>
              <p:nvPr/>
            </p:nvSpPr>
            <p:spPr bwMode="auto">
              <a:xfrm>
                <a:off x="4916157" y="1376992"/>
                <a:ext cx="15778" cy="15778"/>
              </a:xfrm>
              <a:custGeom>
                <a:avLst/>
                <a:gdLst>
                  <a:gd name="T0" fmla="*/ 5 w 5"/>
                  <a:gd name="T1" fmla="*/ 4 h 5"/>
                  <a:gd name="T2" fmla="*/ 4 w 5"/>
                  <a:gd name="T3" fmla="*/ 4 h 5"/>
                  <a:gd name="T4" fmla="*/ 1 w 5"/>
                  <a:gd name="T5" fmla="*/ 4 h 5"/>
                  <a:gd name="T6" fmla="*/ 2 w 5"/>
                  <a:gd name="T7" fmla="*/ 1 h 5"/>
                  <a:gd name="T8" fmla="*/ 3 w 5"/>
                  <a:gd name="T9" fmla="*/ 0 h 5"/>
                  <a:gd name="T10" fmla="*/ 5 w 5"/>
                  <a:gd name="T11" fmla="*/ 4 h 5"/>
                  <a:gd name="T12" fmla="*/ 2 w 5"/>
                  <a:gd name="T13" fmla="*/ 1 h 5"/>
                  <a:gd name="T14" fmla="*/ 2 w 5"/>
                  <a:gd name="T15" fmla="*/ 1 h 5"/>
                  <a:gd name="T16" fmla="*/ 2 w 5"/>
                  <a:gd name="T17" fmla="*/ 3 h 5"/>
                  <a:gd name="T18" fmla="*/ 3 w 5"/>
                  <a:gd name="T19" fmla="*/ 4 h 5"/>
                  <a:gd name="T20" fmla="*/ 4 w 5"/>
                  <a:gd name="T21" fmla="*/ 4 h 5"/>
                  <a:gd name="T22" fmla="*/ 2 w 5"/>
                  <a:gd name="T2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4"/>
                    </a:moveTo>
                    <a:cubicBezTo>
                      <a:pt x="4" y="4"/>
                      <a:pt x="4" y="4"/>
                      <a:pt x="4" y="4"/>
                    </a:cubicBezTo>
                    <a:cubicBezTo>
                      <a:pt x="3" y="5"/>
                      <a:pt x="2" y="5"/>
                      <a:pt x="1" y="4"/>
                    </a:cubicBezTo>
                    <a:cubicBezTo>
                      <a:pt x="0" y="2"/>
                      <a:pt x="1" y="1"/>
                      <a:pt x="2" y="1"/>
                    </a:cubicBezTo>
                    <a:cubicBezTo>
                      <a:pt x="3" y="0"/>
                      <a:pt x="3" y="0"/>
                      <a:pt x="3" y="0"/>
                    </a:cubicBezTo>
                    <a:lnTo>
                      <a:pt x="5" y="4"/>
                    </a:lnTo>
                    <a:close/>
                    <a:moveTo>
                      <a:pt x="2" y="1"/>
                    </a:moveTo>
                    <a:cubicBezTo>
                      <a:pt x="2" y="1"/>
                      <a:pt x="2" y="1"/>
                      <a:pt x="2" y="1"/>
                    </a:cubicBezTo>
                    <a:cubicBezTo>
                      <a:pt x="1" y="2"/>
                      <a:pt x="1" y="2"/>
                      <a:pt x="2" y="3"/>
                    </a:cubicBezTo>
                    <a:cubicBezTo>
                      <a:pt x="2" y="4"/>
                      <a:pt x="3" y="4"/>
                      <a:pt x="3" y="4"/>
                    </a:cubicBezTo>
                    <a:cubicBezTo>
                      <a:pt x="4" y="4"/>
                      <a:pt x="4" y="4"/>
                      <a:pt x="4" y="4"/>
                    </a:cubicBezTo>
                    <a:lnTo>
                      <a:pt x="2"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679">
                <a:extLst>
                  <a:ext uri="{FF2B5EF4-FFF2-40B4-BE49-F238E27FC236}">
                    <a16:creationId xmlns:a16="http://schemas.microsoft.com/office/drawing/2014/main" id="{A2EB47BA-CB74-42B8-AA9A-A6496703549D}"/>
                  </a:ext>
                </a:extLst>
              </p:cNvPr>
              <p:cNvSpPr>
                <a:spLocks noEditPoints="1"/>
              </p:cNvSpPr>
              <p:nvPr/>
            </p:nvSpPr>
            <p:spPr bwMode="auto">
              <a:xfrm>
                <a:off x="4903535" y="1386459"/>
                <a:ext cx="12623" cy="15778"/>
              </a:xfrm>
              <a:custGeom>
                <a:avLst/>
                <a:gdLst>
                  <a:gd name="T0" fmla="*/ 4 w 4"/>
                  <a:gd name="T1" fmla="*/ 4 h 5"/>
                  <a:gd name="T2" fmla="*/ 3 w 4"/>
                  <a:gd name="T3" fmla="*/ 4 h 5"/>
                  <a:gd name="T4" fmla="*/ 2 w 4"/>
                  <a:gd name="T5" fmla="*/ 4 h 5"/>
                  <a:gd name="T6" fmla="*/ 2 w 4"/>
                  <a:gd name="T7" fmla="*/ 3 h 5"/>
                  <a:gd name="T8" fmla="*/ 2 w 4"/>
                  <a:gd name="T9" fmla="*/ 3 h 5"/>
                  <a:gd name="T10" fmla="*/ 0 w 4"/>
                  <a:gd name="T11" fmla="*/ 3 h 5"/>
                  <a:gd name="T12" fmla="*/ 1 w 4"/>
                  <a:gd name="T13" fmla="*/ 1 h 5"/>
                  <a:gd name="T14" fmla="*/ 2 w 4"/>
                  <a:gd name="T15" fmla="*/ 0 h 5"/>
                  <a:gd name="T16" fmla="*/ 4 w 4"/>
                  <a:gd name="T17" fmla="*/ 4 h 5"/>
                  <a:gd name="T18" fmla="*/ 2 w 4"/>
                  <a:gd name="T19" fmla="*/ 1 h 5"/>
                  <a:gd name="T20" fmla="*/ 1 w 4"/>
                  <a:gd name="T21" fmla="*/ 1 h 5"/>
                  <a:gd name="T22" fmla="*/ 1 w 4"/>
                  <a:gd name="T23" fmla="*/ 2 h 5"/>
                  <a:gd name="T24" fmla="*/ 2 w 4"/>
                  <a:gd name="T25" fmla="*/ 2 h 5"/>
                  <a:gd name="T26" fmla="*/ 2 w 4"/>
                  <a:gd name="T27" fmla="*/ 2 h 5"/>
                  <a:gd name="T28" fmla="*/ 2 w 4"/>
                  <a:gd name="T29" fmla="*/ 1 h 5"/>
                  <a:gd name="T30" fmla="*/ 3 w 4"/>
                  <a:gd name="T31" fmla="*/ 3 h 5"/>
                  <a:gd name="T32" fmla="*/ 3 w 4"/>
                  <a:gd name="T33" fmla="*/ 3 h 5"/>
                  <a:gd name="T34" fmla="*/ 2 w 4"/>
                  <a:gd name="T35" fmla="*/ 4 h 5"/>
                  <a:gd name="T36" fmla="*/ 3 w 4"/>
                  <a:gd name="T37" fmla="*/ 4 h 5"/>
                  <a:gd name="T38" fmla="*/ 3 w 4"/>
                  <a:gd name="T39" fmla="*/ 4 h 5"/>
                  <a:gd name="T40" fmla="*/ 3 w 4"/>
                  <a:gd name="T4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4" y="4"/>
                    </a:moveTo>
                    <a:cubicBezTo>
                      <a:pt x="3" y="4"/>
                      <a:pt x="3" y="4"/>
                      <a:pt x="3" y="4"/>
                    </a:cubicBezTo>
                    <a:cubicBezTo>
                      <a:pt x="3" y="5"/>
                      <a:pt x="2" y="5"/>
                      <a:pt x="2" y="4"/>
                    </a:cubicBezTo>
                    <a:cubicBezTo>
                      <a:pt x="1" y="4"/>
                      <a:pt x="2" y="3"/>
                      <a:pt x="2" y="3"/>
                    </a:cubicBezTo>
                    <a:cubicBezTo>
                      <a:pt x="2" y="3"/>
                      <a:pt x="2" y="3"/>
                      <a:pt x="2" y="3"/>
                    </a:cubicBezTo>
                    <a:cubicBezTo>
                      <a:pt x="1" y="3"/>
                      <a:pt x="1" y="3"/>
                      <a:pt x="0" y="3"/>
                    </a:cubicBezTo>
                    <a:cubicBezTo>
                      <a:pt x="0" y="2"/>
                      <a:pt x="1" y="1"/>
                      <a:pt x="1" y="1"/>
                    </a:cubicBezTo>
                    <a:cubicBezTo>
                      <a:pt x="2" y="0"/>
                      <a:pt x="2" y="0"/>
                      <a:pt x="2" y="0"/>
                    </a:cubicBezTo>
                    <a:lnTo>
                      <a:pt x="4" y="4"/>
                    </a:lnTo>
                    <a:close/>
                    <a:moveTo>
                      <a:pt x="2" y="1"/>
                    </a:moveTo>
                    <a:cubicBezTo>
                      <a:pt x="1" y="1"/>
                      <a:pt x="1" y="1"/>
                      <a:pt x="1" y="1"/>
                    </a:cubicBezTo>
                    <a:cubicBezTo>
                      <a:pt x="1" y="1"/>
                      <a:pt x="1" y="2"/>
                      <a:pt x="1" y="2"/>
                    </a:cubicBezTo>
                    <a:cubicBezTo>
                      <a:pt x="1" y="3"/>
                      <a:pt x="2" y="3"/>
                      <a:pt x="2" y="2"/>
                    </a:cubicBezTo>
                    <a:cubicBezTo>
                      <a:pt x="2" y="2"/>
                      <a:pt x="2" y="2"/>
                      <a:pt x="2" y="2"/>
                    </a:cubicBezTo>
                    <a:lnTo>
                      <a:pt x="2" y="1"/>
                    </a:lnTo>
                    <a:close/>
                    <a:moveTo>
                      <a:pt x="3" y="3"/>
                    </a:moveTo>
                    <a:cubicBezTo>
                      <a:pt x="3" y="3"/>
                      <a:pt x="3" y="3"/>
                      <a:pt x="3" y="3"/>
                    </a:cubicBezTo>
                    <a:cubicBezTo>
                      <a:pt x="2" y="3"/>
                      <a:pt x="2" y="3"/>
                      <a:pt x="2" y="4"/>
                    </a:cubicBezTo>
                    <a:cubicBezTo>
                      <a:pt x="3" y="4"/>
                      <a:pt x="3" y="4"/>
                      <a:pt x="3" y="4"/>
                    </a:cubicBezTo>
                    <a:cubicBezTo>
                      <a:pt x="3" y="4"/>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680">
                <a:extLst>
                  <a:ext uri="{FF2B5EF4-FFF2-40B4-BE49-F238E27FC236}">
                    <a16:creationId xmlns:a16="http://schemas.microsoft.com/office/drawing/2014/main" id="{3A0E2282-9A90-4343-90FB-90D4B1DED1E6}"/>
                  </a:ext>
                </a:extLst>
              </p:cNvPr>
              <p:cNvSpPr>
                <a:spLocks/>
              </p:cNvSpPr>
              <p:nvPr/>
            </p:nvSpPr>
            <p:spPr bwMode="auto">
              <a:xfrm>
                <a:off x="4894068" y="1392770"/>
                <a:ext cx="15778" cy="15778"/>
              </a:xfrm>
              <a:custGeom>
                <a:avLst/>
                <a:gdLst>
                  <a:gd name="T0" fmla="*/ 10 w 10"/>
                  <a:gd name="T1" fmla="*/ 6 h 10"/>
                  <a:gd name="T2" fmla="*/ 6 w 10"/>
                  <a:gd name="T3" fmla="*/ 10 h 10"/>
                  <a:gd name="T4" fmla="*/ 4 w 10"/>
                  <a:gd name="T5" fmla="*/ 8 h 10"/>
                  <a:gd name="T6" fmla="*/ 8 w 10"/>
                  <a:gd name="T7" fmla="*/ 6 h 10"/>
                  <a:gd name="T8" fmla="*/ 6 w 10"/>
                  <a:gd name="T9" fmla="*/ 6 h 10"/>
                  <a:gd name="T10" fmla="*/ 4 w 10"/>
                  <a:gd name="T11" fmla="*/ 6 h 10"/>
                  <a:gd name="T12" fmla="*/ 2 w 10"/>
                  <a:gd name="T13" fmla="*/ 6 h 10"/>
                  <a:gd name="T14" fmla="*/ 6 w 10"/>
                  <a:gd name="T15" fmla="*/ 4 h 10"/>
                  <a:gd name="T16" fmla="*/ 4 w 10"/>
                  <a:gd name="T17" fmla="*/ 2 h 10"/>
                  <a:gd name="T18" fmla="*/ 2 w 10"/>
                  <a:gd name="T19" fmla="*/ 4 h 10"/>
                  <a:gd name="T20" fmla="*/ 0 w 10"/>
                  <a:gd name="T21" fmla="*/ 4 h 10"/>
                  <a:gd name="T22" fmla="*/ 4 w 10"/>
                  <a:gd name="T23" fmla="*/ 0 h 10"/>
                  <a:gd name="T24" fmla="*/ 10 w 10"/>
                  <a:gd name="T2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0">
                    <a:moveTo>
                      <a:pt x="10" y="6"/>
                    </a:moveTo>
                    <a:lnTo>
                      <a:pt x="6" y="10"/>
                    </a:lnTo>
                    <a:lnTo>
                      <a:pt x="4" y="8"/>
                    </a:lnTo>
                    <a:lnTo>
                      <a:pt x="8" y="6"/>
                    </a:lnTo>
                    <a:lnTo>
                      <a:pt x="6" y="6"/>
                    </a:lnTo>
                    <a:lnTo>
                      <a:pt x="4" y="6"/>
                    </a:lnTo>
                    <a:lnTo>
                      <a:pt x="2" y="6"/>
                    </a:lnTo>
                    <a:lnTo>
                      <a:pt x="6" y="4"/>
                    </a:lnTo>
                    <a:lnTo>
                      <a:pt x="4" y="2"/>
                    </a:lnTo>
                    <a:lnTo>
                      <a:pt x="2" y="4"/>
                    </a:lnTo>
                    <a:lnTo>
                      <a:pt x="0" y="4"/>
                    </a:lnTo>
                    <a:lnTo>
                      <a:pt x="4" y="0"/>
                    </a:lnTo>
                    <a:lnTo>
                      <a:pt x="10"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681">
                <a:extLst>
                  <a:ext uri="{FF2B5EF4-FFF2-40B4-BE49-F238E27FC236}">
                    <a16:creationId xmlns:a16="http://schemas.microsoft.com/office/drawing/2014/main" id="{684F3E72-CEA9-4CD9-BC6A-6C3109CDA061}"/>
                  </a:ext>
                </a:extLst>
              </p:cNvPr>
              <p:cNvSpPr>
                <a:spLocks/>
              </p:cNvSpPr>
              <p:nvPr/>
            </p:nvSpPr>
            <p:spPr bwMode="auto">
              <a:xfrm>
                <a:off x="4878289" y="1402237"/>
                <a:ext cx="18934" cy="18934"/>
              </a:xfrm>
              <a:custGeom>
                <a:avLst/>
                <a:gdLst>
                  <a:gd name="T0" fmla="*/ 12 w 12"/>
                  <a:gd name="T1" fmla="*/ 6 h 12"/>
                  <a:gd name="T2" fmla="*/ 10 w 12"/>
                  <a:gd name="T3" fmla="*/ 8 h 12"/>
                  <a:gd name="T4" fmla="*/ 4 w 12"/>
                  <a:gd name="T5" fmla="*/ 4 h 12"/>
                  <a:gd name="T6" fmla="*/ 4 w 12"/>
                  <a:gd name="T7" fmla="*/ 4 h 12"/>
                  <a:gd name="T8" fmla="*/ 8 w 12"/>
                  <a:gd name="T9" fmla="*/ 10 h 12"/>
                  <a:gd name="T10" fmla="*/ 6 w 12"/>
                  <a:gd name="T11" fmla="*/ 12 h 12"/>
                  <a:gd name="T12" fmla="*/ 0 w 12"/>
                  <a:gd name="T13" fmla="*/ 6 h 12"/>
                  <a:gd name="T14" fmla="*/ 2 w 12"/>
                  <a:gd name="T15" fmla="*/ 6 h 12"/>
                  <a:gd name="T16" fmla="*/ 6 w 12"/>
                  <a:gd name="T17" fmla="*/ 10 h 12"/>
                  <a:gd name="T18" fmla="*/ 6 w 12"/>
                  <a:gd name="T19" fmla="*/ 10 h 12"/>
                  <a:gd name="T20" fmla="*/ 4 w 12"/>
                  <a:gd name="T21" fmla="*/ 4 h 12"/>
                  <a:gd name="T22" fmla="*/ 4 w 12"/>
                  <a:gd name="T23" fmla="*/ 4 h 12"/>
                  <a:gd name="T24" fmla="*/ 10 w 12"/>
                  <a:gd name="T25" fmla="*/ 6 h 12"/>
                  <a:gd name="T26" fmla="*/ 10 w 12"/>
                  <a:gd name="T27" fmla="*/ 6 h 12"/>
                  <a:gd name="T28" fmla="*/ 6 w 12"/>
                  <a:gd name="T29" fmla="*/ 2 h 12"/>
                  <a:gd name="T30" fmla="*/ 6 w 12"/>
                  <a:gd name="T31" fmla="*/ 0 h 12"/>
                  <a:gd name="T32" fmla="*/ 12 w 12"/>
                  <a:gd name="T3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2">
                    <a:moveTo>
                      <a:pt x="12" y="6"/>
                    </a:moveTo>
                    <a:lnTo>
                      <a:pt x="10" y="8"/>
                    </a:lnTo>
                    <a:lnTo>
                      <a:pt x="4" y="4"/>
                    </a:lnTo>
                    <a:lnTo>
                      <a:pt x="4" y="4"/>
                    </a:lnTo>
                    <a:lnTo>
                      <a:pt x="8" y="10"/>
                    </a:lnTo>
                    <a:lnTo>
                      <a:pt x="6" y="12"/>
                    </a:lnTo>
                    <a:lnTo>
                      <a:pt x="0" y="6"/>
                    </a:lnTo>
                    <a:lnTo>
                      <a:pt x="2" y="6"/>
                    </a:lnTo>
                    <a:lnTo>
                      <a:pt x="6" y="10"/>
                    </a:lnTo>
                    <a:lnTo>
                      <a:pt x="6" y="10"/>
                    </a:lnTo>
                    <a:lnTo>
                      <a:pt x="4" y="4"/>
                    </a:lnTo>
                    <a:lnTo>
                      <a:pt x="4" y="4"/>
                    </a:lnTo>
                    <a:lnTo>
                      <a:pt x="10" y="6"/>
                    </a:lnTo>
                    <a:lnTo>
                      <a:pt x="10" y="6"/>
                    </a:lnTo>
                    <a:lnTo>
                      <a:pt x="6" y="2"/>
                    </a:lnTo>
                    <a:lnTo>
                      <a:pt x="6" y="0"/>
                    </a:lnTo>
                    <a:lnTo>
                      <a:pt x="1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682">
                <a:extLst>
                  <a:ext uri="{FF2B5EF4-FFF2-40B4-BE49-F238E27FC236}">
                    <a16:creationId xmlns:a16="http://schemas.microsoft.com/office/drawing/2014/main" id="{3B6530A2-5815-4CCA-902E-71E2A14F6DB6}"/>
                  </a:ext>
                </a:extLst>
              </p:cNvPr>
              <p:cNvSpPr>
                <a:spLocks/>
              </p:cNvSpPr>
              <p:nvPr/>
            </p:nvSpPr>
            <p:spPr bwMode="auto">
              <a:xfrm>
                <a:off x="4871978" y="1414860"/>
                <a:ext cx="15778" cy="14200"/>
              </a:xfrm>
              <a:custGeom>
                <a:avLst/>
                <a:gdLst>
                  <a:gd name="T0" fmla="*/ 4 w 10"/>
                  <a:gd name="T1" fmla="*/ 4 h 9"/>
                  <a:gd name="T2" fmla="*/ 10 w 10"/>
                  <a:gd name="T3" fmla="*/ 4 h 9"/>
                  <a:gd name="T4" fmla="*/ 8 w 10"/>
                  <a:gd name="T5" fmla="*/ 6 h 9"/>
                  <a:gd name="T6" fmla="*/ 6 w 10"/>
                  <a:gd name="T7" fmla="*/ 6 h 9"/>
                  <a:gd name="T8" fmla="*/ 6 w 10"/>
                  <a:gd name="T9" fmla="*/ 7 h 9"/>
                  <a:gd name="T10" fmla="*/ 4 w 10"/>
                  <a:gd name="T11" fmla="*/ 9 h 9"/>
                  <a:gd name="T12" fmla="*/ 4 w 10"/>
                  <a:gd name="T13" fmla="*/ 4 h 9"/>
                  <a:gd name="T14" fmla="*/ 0 w 10"/>
                  <a:gd name="T15" fmla="*/ 2 h 9"/>
                  <a:gd name="T16" fmla="*/ 2 w 10"/>
                  <a:gd name="T17" fmla="*/ 0 h 9"/>
                  <a:gd name="T18" fmla="*/ 4 w 10"/>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4" y="4"/>
                    </a:moveTo>
                    <a:lnTo>
                      <a:pt x="10" y="4"/>
                    </a:lnTo>
                    <a:lnTo>
                      <a:pt x="8" y="6"/>
                    </a:lnTo>
                    <a:lnTo>
                      <a:pt x="6" y="6"/>
                    </a:lnTo>
                    <a:lnTo>
                      <a:pt x="6" y="7"/>
                    </a:lnTo>
                    <a:lnTo>
                      <a:pt x="4" y="9"/>
                    </a:lnTo>
                    <a:lnTo>
                      <a:pt x="4" y="4"/>
                    </a:lnTo>
                    <a:lnTo>
                      <a:pt x="0" y="2"/>
                    </a:lnTo>
                    <a:lnTo>
                      <a:pt x="2" y="0"/>
                    </a:lnTo>
                    <a:lnTo>
                      <a:pt x="4"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683">
                <a:extLst>
                  <a:ext uri="{FF2B5EF4-FFF2-40B4-BE49-F238E27FC236}">
                    <a16:creationId xmlns:a16="http://schemas.microsoft.com/office/drawing/2014/main" id="{2F58DC3E-8B1E-4506-9441-1B71830FA1DA}"/>
                  </a:ext>
                </a:extLst>
              </p:cNvPr>
              <p:cNvSpPr>
                <a:spLocks/>
              </p:cNvSpPr>
              <p:nvPr/>
            </p:nvSpPr>
            <p:spPr bwMode="auto">
              <a:xfrm>
                <a:off x="4862511" y="1425905"/>
                <a:ext cx="12623" cy="12623"/>
              </a:xfrm>
              <a:custGeom>
                <a:avLst/>
                <a:gdLst>
                  <a:gd name="T0" fmla="*/ 3 w 4"/>
                  <a:gd name="T1" fmla="*/ 3 h 4"/>
                  <a:gd name="T2" fmla="*/ 3 w 4"/>
                  <a:gd name="T3" fmla="*/ 3 h 4"/>
                  <a:gd name="T4" fmla="*/ 3 w 4"/>
                  <a:gd name="T5" fmla="*/ 2 h 4"/>
                  <a:gd name="T6" fmla="*/ 1 w 4"/>
                  <a:gd name="T7" fmla="*/ 2 h 4"/>
                  <a:gd name="T8" fmla="*/ 1 w 4"/>
                  <a:gd name="T9" fmla="*/ 0 h 4"/>
                  <a:gd name="T10" fmla="*/ 1 w 4"/>
                  <a:gd name="T11" fmla="*/ 0 h 4"/>
                  <a:gd name="T12" fmla="*/ 2 w 4"/>
                  <a:gd name="T13" fmla="*/ 0 h 4"/>
                  <a:gd name="T14" fmla="*/ 1 w 4"/>
                  <a:gd name="T15" fmla="*/ 1 h 4"/>
                  <a:gd name="T16" fmla="*/ 1 w 4"/>
                  <a:gd name="T17" fmla="*/ 2 h 4"/>
                  <a:gd name="T18" fmla="*/ 4 w 4"/>
                  <a:gd name="T19" fmla="*/ 1 h 4"/>
                  <a:gd name="T20" fmla="*/ 4 w 4"/>
                  <a:gd name="T21" fmla="*/ 3 h 4"/>
                  <a:gd name="T22" fmla="*/ 3 w 4"/>
                  <a:gd name="T23" fmla="*/ 4 h 4"/>
                  <a:gd name="T24" fmla="*/ 3 w 4"/>
                  <a:gd name="T2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3" y="3"/>
                    </a:moveTo>
                    <a:cubicBezTo>
                      <a:pt x="3" y="3"/>
                      <a:pt x="3" y="3"/>
                      <a:pt x="3" y="3"/>
                    </a:cubicBezTo>
                    <a:cubicBezTo>
                      <a:pt x="4" y="2"/>
                      <a:pt x="4" y="2"/>
                      <a:pt x="3" y="2"/>
                    </a:cubicBezTo>
                    <a:cubicBezTo>
                      <a:pt x="3" y="2"/>
                      <a:pt x="2" y="3"/>
                      <a:pt x="1" y="2"/>
                    </a:cubicBezTo>
                    <a:cubicBezTo>
                      <a:pt x="0" y="2"/>
                      <a:pt x="0" y="1"/>
                      <a:pt x="1" y="0"/>
                    </a:cubicBezTo>
                    <a:cubicBezTo>
                      <a:pt x="1" y="0"/>
                      <a:pt x="1" y="0"/>
                      <a:pt x="1" y="0"/>
                    </a:cubicBezTo>
                    <a:cubicBezTo>
                      <a:pt x="2" y="0"/>
                      <a:pt x="2" y="0"/>
                      <a:pt x="2" y="0"/>
                    </a:cubicBezTo>
                    <a:cubicBezTo>
                      <a:pt x="2" y="0"/>
                      <a:pt x="1" y="0"/>
                      <a:pt x="1" y="1"/>
                    </a:cubicBezTo>
                    <a:cubicBezTo>
                      <a:pt x="1" y="1"/>
                      <a:pt x="1" y="1"/>
                      <a:pt x="1" y="2"/>
                    </a:cubicBezTo>
                    <a:cubicBezTo>
                      <a:pt x="2" y="2"/>
                      <a:pt x="3" y="1"/>
                      <a:pt x="4" y="1"/>
                    </a:cubicBezTo>
                    <a:cubicBezTo>
                      <a:pt x="4" y="2"/>
                      <a:pt x="4" y="2"/>
                      <a:pt x="4" y="3"/>
                    </a:cubicBezTo>
                    <a:cubicBezTo>
                      <a:pt x="3" y="3"/>
                      <a:pt x="3" y="4"/>
                      <a:pt x="3" y="4"/>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684">
                <a:extLst>
                  <a:ext uri="{FF2B5EF4-FFF2-40B4-BE49-F238E27FC236}">
                    <a16:creationId xmlns:a16="http://schemas.microsoft.com/office/drawing/2014/main" id="{AA7E7E53-1487-407A-B41D-881AF6BEF116}"/>
                  </a:ext>
                </a:extLst>
              </p:cNvPr>
              <p:cNvSpPr>
                <a:spLocks/>
              </p:cNvSpPr>
              <p:nvPr/>
            </p:nvSpPr>
            <p:spPr bwMode="auto">
              <a:xfrm>
                <a:off x="4859355" y="1435372"/>
                <a:ext cx="12623" cy="9467"/>
              </a:xfrm>
              <a:custGeom>
                <a:avLst/>
                <a:gdLst>
                  <a:gd name="T0" fmla="*/ 6 w 8"/>
                  <a:gd name="T1" fmla="*/ 4 h 6"/>
                  <a:gd name="T2" fmla="*/ 6 w 8"/>
                  <a:gd name="T3" fmla="*/ 2 h 6"/>
                  <a:gd name="T4" fmla="*/ 8 w 8"/>
                  <a:gd name="T5" fmla="*/ 2 h 6"/>
                  <a:gd name="T6" fmla="*/ 4 w 8"/>
                  <a:gd name="T7" fmla="*/ 6 h 6"/>
                  <a:gd name="T8" fmla="*/ 4 w 8"/>
                  <a:gd name="T9" fmla="*/ 6 h 6"/>
                  <a:gd name="T10" fmla="*/ 4 w 8"/>
                  <a:gd name="T11" fmla="*/ 4 h 6"/>
                  <a:gd name="T12" fmla="*/ 0 w 8"/>
                  <a:gd name="T13" fmla="*/ 0 h 6"/>
                  <a:gd name="T14" fmla="*/ 0 w 8"/>
                  <a:gd name="T15" fmla="*/ 0 h 6"/>
                  <a:gd name="T16" fmla="*/ 6 w 8"/>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6" y="4"/>
                    </a:moveTo>
                    <a:lnTo>
                      <a:pt x="6" y="2"/>
                    </a:lnTo>
                    <a:lnTo>
                      <a:pt x="8" y="2"/>
                    </a:lnTo>
                    <a:lnTo>
                      <a:pt x="4" y="6"/>
                    </a:lnTo>
                    <a:lnTo>
                      <a:pt x="4" y="6"/>
                    </a:lnTo>
                    <a:lnTo>
                      <a:pt x="4" y="4"/>
                    </a:lnTo>
                    <a:lnTo>
                      <a:pt x="0" y="0"/>
                    </a:lnTo>
                    <a:lnTo>
                      <a:pt x="0" y="0"/>
                    </a:lnTo>
                    <a:lnTo>
                      <a:pt x="6"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685">
                <a:extLst>
                  <a:ext uri="{FF2B5EF4-FFF2-40B4-BE49-F238E27FC236}">
                    <a16:creationId xmlns:a16="http://schemas.microsoft.com/office/drawing/2014/main" id="{590562A8-86BD-4FE9-890F-1527AAFA6C02}"/>
                  </a:ext>
                </a:extLst>
              </p:cNvPr>
              <p:cNvSpPr>
                <a:spLocks noEditPoints="1"/>
              </p:cNvSpPr>
              <p:nvPr/>
            </p:nvSpPr>
            <p:spPr bwMode="auto">
              <a:xfrm>
                <a:off x="4849888" y="1441684"/>
                <a:ext cx="15778" cy="12623"/>
              </a:xfrm>
              <a:custGeom>
                <a:avLst/>
                <a:gdLst>
                  <a:gd name="T0" fmla="*/ 5 w 5"/>
                  <a:gd name="T1" fmla="*/ 2 h 4"/>
                  <a:gd name="T2" fmla="*/ 5 w 5"/>
                  <a:gd name="T3" fmla="*/ 2 h 4"/>
                  <a:gd name="T4" fmla="*/ 3 w 5"/>
                  <a:gd name="T5" fmla="*/ 3 h 4"/>
                  <a:gd name="T6" fmla="*/ 3 w 5"/>
                  <a:gd name="T7" fmla="*/ 2 h 4"/>
                  <a:gd name="T8" fmla="*/ 3 w 5"/>
                  <a:gd name="T9" fmla="*/ 2 h 4"/>
                  <a:gd name="T10" fmla="*/ 1 w 5"/>
                  <a:gd name="T11" fmla="*/ 2 h 4"/>
                  <a:gd name="T12" fmla="*/ 0 w 5"/>
                  <a:gd name="T13" fmla="*/ 2 h 4"/>
                  <a:gd name="T14" fmla="*/ 1 w 5"/>
                  <a:gd name="T15" fmla="*/ 1 h 4"/>
                  <a:gd name="T16" fmla="*/ 1 w 5"/>
                  <a:gd name="T17" fmla="*/ 2 h 4"/>
                  <a:gd name="T18" fmla="*/ 3 w 5"/>
                  <a:gd name="T19" fmla="*/ 1 h 4"/>
                  <a:gd name="T20" fmla="*/ 3 w 5"/>
                  <a:gd name="T21" fmla="*/ 1 h 4"/>
                  <a:gd name="T22" fmla="*/ 1 w 5"/>
                  <a:gd name="T23" fmla="*/ 0 h 4"/>
                  <a:gd name="T24" fmla="*/ 2 w 5"/>
                  <a:gd name="T25" fmla="*/ 0 h 4"/>
                  <a:gd name="T26" fmla="*/ 5 w 5"/>
                  <a:gd name="T27" fmla="*/ 2 h 4"/>
                  <a:gd name="T28" fmla="*/ 3 w 5"/>
                  <a:gd name="T29" fmla="*/ 1 h 4"/>
                  <a:gd name="T30" fmla="*/ 3 w 5"/>
                  <a:gd name="T31" fmla="*/ 2 h 4"/>
                  <a:gd name="T32" fmla="*/ 3 w 5"/>
                  <a:gd name="T33" fmla="*/ 3 h 4"/>
                  <a:gd name="T34" fmla="*/ 4 w 5"/>
                  <a:gd name="T35" fmla="*/ 2 h 4"/>
                  <a:gd name="T36" fmla="*/ 4 w 5"/>
                  <a:gd name="T37" fmla="*/ 2 h 4"/>
                  <a:gd name="T38" fmla="*/ 3 w 5"/>
                  <a:gd name="T3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4">
                    <a:moveTo>
                      <a:pt x="5" y="2"/>
                    </a:moveTo>
                    <a:cubicBezTo>
                      <a:pt x="5" y="2"/>
                      <a:pt x="5" y="2"/>
                      <a:pt x="5" y="2"/>
                    </a:cubicBezTo>
                    <a:cubicBezTo>
                      <a:pt x="4" y="3"/>
                      <a:pt x="4" y="4"/>
                      <a:pt x="3" y="3"/>
                    </a:cubicBezTo>
                    <a:cubicBezTo>
                      <a:pt x="2" y="3"/>
                      <a:pt x="3" y="3"/>
                      <a:pt x="3" y="2"/>
                    </a:cubicBezTo>
                    <a:cubicBezTo>
                      <a:pt x="3" y="2"/>
                      <a:pt x="3" y="2"/>
                      <a:pt x="3" y="2"/>
                    </a:cubicBezTo>
                    <a:cubicBezTo>
                      <a:pt x="2" y="3"/>
                      <a:pt x="2" y="3"/>
                      <a:pt x="1" y="2"/>
                    </a:cubicBezTo>
                    <a:cubicBezTo>
                      <a:pt x="0" y="2"/>
                      <a:pt x="0" y="2"/>
                      <a:pt x="0" y="2"/>
                    </a:cubicBezTo>
                    <a:cubicBezTo>
                      <a:pt x="1" y="1"/>
                      <a:pt x="1" y="1"/>
                      <a:pt x="1" y="1"/>
                    </a:cubicBezTo>
                    <a:cubicBezTo>
                      <a:pt x="1" y="2"/>
                      <a:pt x="1" y="2"/>
                      <a:pt x="1" y="2"/>
                    </a:cubicBezTo>
                    <a:cubicBezTo>
                      <a:pt x="2" y="2"/>
                      <a:pt x="2" y="2"/>
                      <a:pt x="3" y="1"/>
                    </a:cubicBezTo>
                    <a:cubicBezTo>
                      <a:pt x="3" y="1"/>
                      <a:pt x="3" y="1"/>
                      <a:pt x="3" y="1"/>
                    </a:cubicBezTo>
                    <a:cubicBezTo>
                      <a:pt x="1" y="0"/>
                      <a:pt x="1" y="0"/>
                      <a:pt x="1" y="0"/>
                    </a:cubicBezTo>
                    <a:cubicBezTo>
                      <a:pt x="2" y="0"/>
                      <a:pt x="2" y="0"/>
                      <a:pt x="2" y="0"/>
                    </a:cubicBezTo>
                    <a:lnTo>
                      <a:pt x="5" y="2"/>
                    </a:lnTo>
                    <a:close/>
                    <a:moveTo>
                      <a:pt x="3" y="1"/>
                    </a:moveTo>
                    <a:cubicBezTo>
                      <a:pt x="3" y="2"/>
                      <a:pt x="3" y="2"/>
                      <a:pt x="3" y="2"/>
                    </a:cubicBezTo>
                    <a:cubicBezTo>
                      <a:pt x="3" y="2"/>
                      <a:pt x="3" y="2"/>
                      <a:pt x="3" y="3"/>
                    </a:cubicBezTo>
                    <a:cubicBezTo>
                      <a:pt x="4" y="3"/>
                      <a:pt x="4" y="3"/>
                      <a:pt x="4" y="2"/>
                    </a:cubicBezTo>
                    <a:cubicBezTo>
                      <a:pt x="4" y="2"/>
                      <a:pt x="4" y="2"/>
                      <a:pt x="4" y="2"/>
                    </a:cubicBezTo>
                    <a:lnTo>
                      <a:pt x="3"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686">
                <a:extLst>
                  <a:ext uri="{FF2B5EF4-FFF2-40B4-BE49-F238E27FC236}">
                    <a16:creationId xmlns:a16="http://schemas.microsoft.com/office/drawing/2014/main" id="{371A81AB-5C57-43F8-BBDB-05A5A0F69A8E}"/>
                  </a:ext>
                </a:extLst>
              </p:cNvPr>
              <p:cNvSpPr>
                <a:spLocks/>
              </p:cNvSpPr>
              <p:nvPr/>
            </p:nvSpPr>
            <p:spPr bwMode="auto">
              <a:xfrm>
                <a:off x="4846732" y="1451151"/>
                <a:ext cx="15778" cy="12623"/>
              </a:xfrm>
              <a:custGeom>
                <a:avLst/>
                <a:gdLst>
                  <a:gd name="T0" fmla="*/ 10 w 10"/>
                  <a:gd name="T1" fmla="*/ 2 h 8"/>
                  <a:gd name="T2" fmla="*/ 8 w 10"/>
                  <a:gd name="T3" fmla="*/ 8 h 8"/>
                  <a:gd name="T4" fmla="*/ 6 w 10"/>
                  <a:gd name="T5" fmla="*/ 6 h 8"/>
                  <a:gd name="T6" fmla="*/ 8 w 10"/>
                  <a:gd name="T7" fmla="*/ 4 h 8"/>
                  <a:gd name="T8" fmla="*/ 6 w 10"/>
                  <a:gd name="T9" fmla="*/ 2 h 8"/>
                  <a:gd name="T10" fmla="*/ 4 w 10"/>
                  <a:gd name="T11" fmla="*/ 6 h 8"/>
                  <a:gd name="T12" fmla="*/ 4 w 10"/>
                  <a:gd name="T13" fmla="*/ 6 h 8"/>
                  <a:gd name="T14" fmla="*/ 4 w 10"/>
                  <a:gd name="T15" fmla="*/ 2 h 8"/>
                  <a:gd name="T16" fmla="*/ 2 w 10"/>
                  <a:gd name="T17" fmla="*/ 2 h 8"/>
                  <a:gd name="T18" fmla="*/ 0 w 10"/>
                  <a:gd name="T19" fmla="*/ 4 h 8"/>
                  <a:gd name="T20" fmla="*/ 0 w 10"/>
                  <a:gd name="T21" fmla="*/ 4 h 8"/>
                  <a:gd name="T22" fmla="*/ 2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8" y="8"/>
                    </a:lnTo>
                    <a:lnTo>
                      <a:pt x="6" y="6"/>
                    </a:lnTo>
                    <a:lnTo>
                      <a:pt x="8" y="4"/>
                    </a:lnTo>
                    <a:lnTo>
                      <a:pt x="6" y="2"/>
                    </a:lnTo>
                    <a:lnTo>
                      <a:pt x="4" y="6"/>
                    </a:lnTo>
                    <a:lnTo>
                      <a:pt x="4" y="6"/>
                    </a:lnTo>
                    <a:lnTo>
                      <a:pt x="4" y="2"/>
                    </a:lnTo>
                    <a:lnTo>
                      <a:pt x="2" y="2"/>
                    </a:lnTo>
                    <a:lnTo>
                      <a:pt x="0" y="4"/>
                    </a:lnTo>
                    <a:lnTo>
                      <a:pt x="0" y="4"/>
                    </a:lnTo>
                    <a:lnTo>
                      <a:pt x="2"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687">
                <a:extLst>
                  <a:ext uri="{FF2B5EF4-FFF2-40B4-BE49-F238E27FC236}">
                    <a16:creationId xmlns:a16="http://schemas.microsoft.com/office/drawing/2014/main" id="{0A8521A0-E58B-4FD9-9F98-81449DBCD446}"/>
                  </a:ext>
                </a:extLst>
              </p:cNvPr>
              <p:cNvSpPr>
                <a:spLocks/>
              </p:cNvSpPr>
              <p:nvPr/>
            </p:nvSpPr>
            <p:spPr bwMode="auto">
              <a:xfrm>
                <a:off x="4840421" y="1460618"/>
                <a:ext cx="15778" cy="12623"/>
              </a:xfrm>
              <a:custGeom>
                <a:avLst/>
                <a:gdLst>
                  <a:gd name="T0" fmla="*/ 10 w 10"/>
                  <a:gd name="T1" fmla="*/ 2 h 8"/>
                  <a:gd name="T2" fmla="*/ 10 w 10"/>
                  <a:gd name="T3" fmla="*/ 4 h 8"/>
                  <a:gd name="T4" fmla="*/ 4 w 10"/>
                  <a:gd name="T5" fmla="*/ 4 h 8"/>
                  <a:gd name="T6" fmla="*/ 4 w 10"/>
                  <a:gd name="T7" fmla="*/ 4 h 8"/>
                  <a:gd name="T8" fmla="*/ 8 w 10"/>
                  <a:gd name="T9" fmla="*/ 6 h 8"/>
                  <a:gd name="T10" fmla="*/ 8 w 10"/>
                  <a:gd name="T11" fmla="*/ 8 h 8"/>
                  <a:gd name="T12" fmla="*/ 0 w 10"/>
                  <a:gd name="T13" fmla="*/ 4 h 8"/>
                  <a:gd name="T14" fmla="*/ 2 w 10"/>
                  <a:gd name="T15" fmla="*/ 4 h 8"/>
                  <a:gd name="T16" fmla="*/ 8 w 10"/>
                  <a:gd name="T17" fmla="*/ 2 h 8"/>
                  <a:gd name="T18" fmla="*/ 8 w 10"/>
                  <a:gd name="T19" fmla="*/ 2 h 8"/>
                  <a:gd name="T20" fmla="*/ 2 w 10"/>
                  <a:gd name="T21" fmla="*/ 0 h 8"/>
                  <a:gd name="T22" fmla="*/ 4 w 10"/>
                  <a:gd name="T23" fmla="*/ 0 h 8"/>
                  <a:gd name="T24" fmla="*/ 10 w 10"/>
                  <a:gd name="T2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10" y="2"/>
                    </a:moveTo>
                    <a:lnTo>
                      <a:pt x="10" y="4"/>
                    </a:lnTo>
                    <a:lnTo>
                      <a:pt x="4" y="4"/>
                    </a:lnTo>
                    <a:lnTo>
                      <a:pt x="4" y="4"/>
                    </a:lnTo>
                    <a:lnTo>
                      <a:pt x="8" y="6"/>
                    </a:lnTo>
                    <a:lnTo>
                      <a:pt x="8" y="8"/>
                    </a:lnTo>
                    <a:lnTo>
                      <a:pt x="0" y="4"/>
                    </a:lnTo>
                    <a:lnTo>
                      <a:pt x="2" y="4"/>
                    </a:lnTo>
                    <a:lnTo>
                      <a:pt x="8" y="2"/>
                    </a:lnTo>
                    <a:lnTo>
                      <a:pt x="8" y="2"/>
                    </a:lnTo>
                    <a:lnTo>
                      <a:pt x="2" y="0"/>
                    </a:lnTo>
                    <a:lnTo>
                      <a:pt x="4" y="0"/>
                    </a:lnTo>
                    <a:lnTo>
                      <a:pt x="1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688">
                <a:extLst>
                  <a:ext uri="{FF2B5EF4-FFF2-40B4-BE49-F238E27FC236}">
                    <a16:creationId xmlns:a16="http://schemas.microsoft.com/office/drawing/2014/main" id="{7C725778-A773-4B10-AC30-5B7AB3075C07}"/>
                  </a:ext>
                </a:extLst>
              </p:cNvPr>
              <p:cNvSpPr>
                <a:spLocks/>
              </p:cNvSpPr>
              <p:nvPr/>
            </p:nvSpPr>
            <p:spPr bwMode="auto">
              <a:xfrm>
                <a:off x="4838842" y="1470085"/>
                <a:ext cx="14201" cy="12623"/>
              </a:xfrm>
              <a:custGeom>
                <a:avLst/>
                <a:gdLst>
                  <a:gd name="T0" fmla="*/ 1 w 5"/>
                  <a:gd name="T1" fmla="*/ 3 h 4"/>
                  <a:gd name="T2" fmla="*/ 1 w 5"/>
                  <a:gd name="T3" fmla="*/ 2 h 4"/>
                  <a:gd name="T4" fmla="*/ 3 w 5"/>
                  <a:gd name="T5" fmla="*/ 1 h 4"/>
                  <a:gd name="T6" fmla="*/ 4 w 5"/>
                  <a:gd name="T7" fmla="*/ 3 h 4"/>
                  <a:gd name="T8" fmla="*/ 3 w 5"/>
                  <a:gd name="T9" fmla="*/ 4 h 4"/>
                  <a:gd name="T10" fmla="*/ 3 w 5"/>
                  <a:gd name="T11" fmla="*/ 3 h 4"/>
                  <a:gd name="T12" fmla="*/ 4 w 5"/>
                  <a:gd name="T13" fmla="*/ 3 h 4"/>
                  <a:gd name="T14" fmla="*/ 3 w 5"/>
                  <a:gd name="T15" fmla="*/ 2 h 4"/>
                  <a:gd name="T16" fmla="*/ 1 w 5"/>
                  <a:gd name="T17" fmla="*/ 2 h 4"/>
                  <a:gd name="T18" fmla="*/ 1 w 5"/>
                  <a:gd name="T19" fmla="*/ 3 h 4"/>
                  <a:gd name="T20" fmla="*/ 2 w 5"/>
                  <a:gd name="T21" fmla="*/ 3 h 4"/>
                  <a:gd name="T22" fmla="*/ 2 w 5"/>
                  <a:gd name="T23" fmla="*/ 2 h 4"/>
                  <a:gd name="T24" fmla="*/ 3 w 5"/>
                  <a:gd name="T25" fmla="*/ 2 h 4"/>
                  <a:gd name="T26" fmla="*/ 2 w 5"/>
                  <a:gd name="T27" fmla="*/ 4 h 4"/>
                  <a:gd name="T28" fmla="*/ 1 w 5"/>
                  <a:gd name="T2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4">
                    <a:moveTo>
                      <a:pt x="1" y="3"/>
                    </a:moveTo>
                    <a:cubicBezTo>
                      <a:pt x="0" y="3"/>
                      <a:pt x="0" y="2"/>
                      <a:pt x="1" y="2"/>
                    </a:cubicBezTo>
                    <a:cubicBezTo>
                      <a:pt x="1" y="1"/>
                      <a:pt x="2" y="0"/>
                      <a:pt x="3" y="1"/>
                    </a:cubicBezTo>
                    <a:cubicBezTo>
                      <a:pt x="4" y="1"/>
                      <a:pt x="5" y="2"/>
                      <a:pt x="4" y="3"/>
                    </a:cubicBezTo>
                    <a:cubicBezTo>
                      <a:pt x="4" y="4"/>
                      <a:pt x="4" y="4"/>
                      <a:pt x="3" y="4"/>
                    </a:cubicBezTo>
                    <a:cubicBezTo>
                      <a:pt x="3" y="3"/>
                      <a:pt x="3" y="3"/>
                      <a:pt x="3" y="3"/>
                    </a:cubicBezTo>
                    <a:cubicBezTo>
                      <a:pt x="4" y="3"/>
                      <a:pt x="4" y="3"/>
                      <a:pt x="4" y="3"/>
                    </a:cubicBezTo>
                    <a:cubicBezTo>
                      <a:pt x="4" y="2"/>
                      <a:pt x="3" y="2"/>
                      <a:pt x="3" y="2"/>
                    </a:cubicBezTo>
                    <a:cubicBezTo>
                      <a:pt x="2" y="1"/>
                      <a:pt x="1" y="1"/>
                      <a:pt x="1" y="2"/>
                    </a:cubicBezTo>
                    <a:cubicBezTo>
                      <a:pt x="1" y="2"/>
                      <a:pt x="1" y="2"/>
                      <a:pt x="1" y="3"/>
                    </a:cubicBezTo>
                    <a:cubicBezTo>
                      <a:pt x="2" y="3"/>
                      <a:pt x="2" y="3"/>
                      <a:pt x="2" y="3"/>
                    </a:cubicBezTo>
                    <a:cubicBezTo>
                      <a:pt x="2" y="2"/>
                      <a:pt x="2" y="2"/>
                      <a:pt x="2" y="2"/>
                    </a:cubicBezTo>
                    <a:cubicBezTo>
                      <a:pt x="3" y="2"/>
                      <a:pt x="3" y="2"/>
                      <a:pt x="3" y="2"/>
                    </a:cubicBezTo>
                    <a:cubicBezTo>
                      <a:pt x="2" y="4"/>
                      <a:pt x="2" y="4"/>
                      <a:pt x="2" y="4"/>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689">
                <a:extLst>
                  <a:ext uri="{FF2B5EF4-FFF2-40B4-BE49-F238E27FC236}">
                    <a16:creationId xmlns:a16="http://schemas.microsoft.com/office/drawing/2014/main" id="{2C5712DA-24FB-4740-B71C-1CD255B09664}"/>
                  </a:ext>
                </a:extLst>
              </p:cNvPr>
              <p:cNvSpPr>
                <a:spLocks/>
              </p:cNvSpPr>
              <p:nvPr/>
            </p:nvSpPr>
            <p:spPr bwMode="auto">
              <a:xfrm>
                <a:off x="4838842" y="1482708"/>
                <a:ext cx="11045" cy="9467"/>
              </a:xfrm>
              <a:custGeom>
                <a:avLst/>
                <a:gdLst>
                  <a:gd name="T0" fmla="*/ 5 w 7"/>
                  <a:gd name="T1" fmla="*/ 2 h 6"/>
                  <a:gd name="T2" fmla="*/ 7 w 7"/>
                  <a:gd name="T3" fmla="*/ 0 h 6"/>
                  <a:gd name="T4" fmla="*/ 7 w 7"/>
                  <a:gd name="T5" fmla="*/ 2 h 6"/>
                  <a:gd name="T6" fmla="*/ 5 w 7"/>
                  <a:gd name="T7" fmla="*/ 6 h 6"/>
                  <a:gd name="T8" fmla="*/ 5 w 7"/>
                  <a:gd name="T9" fmla="*/ 6 h 6"/>
                  <a:gd name="T10" fmla="*/ 5 w 7"/>
                  <a:gd name="T11" fmla="*/ 4 h 6"/>
                  <a:gd name="T12" fmla="*/ 0 w 7"/>
                  <a:gd name="T13" fmla="*/ 2 h 6"/>
                  <a:gd name="T14" fmla="*/ 0 w 7"/>
                  <a:gd name="T15" fmla="*/ 2 h 6"/>
                  <a:gd name="T16" fmla="*/ 5 w 7"/>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
                    <a:moveTo>
                      <a:pt x="5" y="2"/>
                    </a:moveTo>
                    <a:lnTo>
                      <a:pt x="7" y="0"/>
                    </a:lnTo>
                    <a:lnTo>
                      <a:pt x="7" y="2"/>
                    </a:lnTo>
                    <a:lnTo>
                      <a:pt x="5" y="6"/>
                    </a:lnTo>
                    <a:lnTo>
                      <a:pt x="5" y="6"/>
                    </a:lnTo>
                    <a:lnTo>
                      <a:pt x="5" y="4"/>
                    </a:lnTo>
                    <a:lnTo>
                      <a:pt x="0" y="2"/>
                    </a:lnTo>
                    <a:lnTo>
                      <a:pt x="0" y="2"/>
                    </a:lnTo>
                    <a:lnTo>
                      <a:pt x="5"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690">
                <a:extLst>
                  <a:ext uri="{FF2B5EF4-FFF2-40B4-BE49-F238E27FC236}">
                    <a16:creationId xmlns:a16="http://schemas.microsoft.com/office/drawing/2014/main" id="{18B5D042-C0E6-45A8-98FE-471F045D3A96}"/>
                  </a:ext>
                </a:extLst>
              </p:cNvPr>
              <p:cNvSpPr>
                <a:spLocks/>
              </p:cNvSpPr>
              <p:nvPr/>
            </p:nvSpPr>
            <p:spPr bwMode="auto">
              <a:xfrm>
                <a:off x="4835687" y="1492175"/>
                <a:ext cx="11045" cy="9467"/>
              </a:xfrm>
              <a:custGeom>
                <a:avLst/>
                <a:gdLst>
                  <a:gd name="T0" fmla="*/ 7 w 7"/>
                  <a:gd name="T1" fmla="*/ 0 h 6"/>
                  <a:gd name="T2" fmla="*/ 7 w 7"/>
                  <a:gd name="T3" fmla="*/ 2 h 6"/>
                  <a:gd name="T4" fmla="*/ 5 w 7"/>
                  <a:gd name="T5" fmla="*/ 2 h 6"/>
                  <a:gd name="T6" fmla="*/ 3 w 7"/>
                  <a:gd name="T7" fmla="*/ 4 h 6"/>
                  <a:gd name="T8" fmla="*/ 7 w 7"/>
                  <a:gd name="T9" fmla="*/ 4 h 6"/>
                  <a:gd name="T10" fmla="*/ 7 w 7"/>
                  <a:gd name="T11" fmla="*/ 6 h 6"/>
                  <a:gd name="T12" fmla="*/ 0 w 7"/>
                  <a:gd name="T13" fmla="*/ 6 h 6"/>
                  <a:gd name="T14" fmla="*/ 0 w 7"/>
                  <a:gd name="T15" fmla="*/ 4 h 6"/>
                  <a:gd name="T16" fmla="*/ 3 w 7"/>
                  <a:gd name="T17" fmla="*/ 4 h 6"/>
                  <a:gd name="T18" fmla="*/ 3 w 7"/>
                  <a:gd name="T19" fmla="*/ 2 h 6"/>
                  <a:gd name="T20" fmla="*/ 0 w 7"/>
                  <a:gd name="T21" fmla="*/ 2 h 6"/>
                  <a:gd name="T22" fmla="*/ 0 w 7"/>
                  <a:gd name="T23" fmla="*/ 0 h 6"/>
                  <a:gd name="T24" fmla="*/ 7 w 7"/>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6">
                    <a:moveTo>
                      <a:pt x="7" y="0"/>
                    </a:moveTo>
                    <a:lnTo>
                      <a:pt x="7" y="2"/>
                    </a:lnTo>
                    <a:lnTo>
                      <a:pt x="5" y="2"/>
                    </a:lnTo>
                    <a:lnTo>
                      <a:pt x="3" y="4"/>
                    </a:lnTo>
                    <a:lnTo>
                      <a:pt x="7" y="4"/>
                    </a:lnTo>
                    <a:lnTo>
                      <a:pt x="7" y="6"/>
                    </a:lnTo>
                    <a:lnTo>
                      <a:pt x="0" y="6"/>
                    </a:lnTo>
                    <a:lnTo>
                      <a:pt x="0" y="4"/>
                    </a:lnTo>
                    <a:lnTo>
                      <a:pt x="3" y="4"/>
                    </a:lnTo>
                    <a:lnTo>
                      <a:pt x="3" y="2"/>
                    </a:lnTo>
                    <a:lnTo>
                      <a:pt x="0" y="2"/>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Line 691">
                <a:extLst>
                  <a:ext uri="{FF2B5EF4-FFF2-40B4-BE49-F238E27FC236}">
                    <a16:creationId xmlns:a16="http://schemas.microsoft.com/office/drawing/2014/main" id="{51F28536-16DF-4256-8042-94F51ABD05BE}"/>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Line 692">
                <a:extLst>
                  <a:ext uri="{FF2B5EF4-FFF2-40B4-BE49-F238E27FC236}">
                    <a16:creationId xmlns:a16="http://schemas.microsoft.com/office/drawing/2014/main" id="{A5F89920-D28A-43EC-95DD-0493F808972D}"/>
                  </a:ext>
                </a:extLst>
              </p:cNvPr>
              <p:cNvSpPr>
                <a:spLocks noChangeShapeType="1"/>
              </p:cNvSpPr>
              <p:nvPr/>
            </p:nvSpPr>
            <p:spPr bwMode="auto">
              <a:xfrm>
                <a:off x="4974537" y="149848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693">
                <a:extLst>
                  <a:ext uri="{FF2B5EF4-FFF2-40B4-BE49-F238E27FC236}">
                    <a16:creationId xmlns:a16="http://schemas.microsoft.com/office/drawing/2014/main" id="{220477CA-69E1-48B7-9F24-1C59764C76E9}"/>
                  </a:ext>
                </a:extLst>
              </p:cNvPr>
              <p:cNvSpPr>
                <a:spLocks/>
              </p:cNvSpPr>
              <p:nvPr/>
            </p:nvSpPr>
            <p:spPr bwMode="auto">
              <a:xfrm>
                <a:off x="5102343" y="1526888"/>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0"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Line 694">
                <a:extLst>
                  <a:ext uri="{FF2B5EF4-FFF2-40B4-BE49-F238E27FC236}">
                    <a16:creationId xmlns:a16="http://schemas.microsoft.com/office/drawing/2014/main" id="{BAF26B04-A8FB-4E92-9FEC-084E09C4C9F5}"/>
                  </a:ext>
                </a:extLst>
              </p:cNvPr>
              <p:cNvSpPr>
                <a:spLocks noChangeShapeType="1"/>
              </p:cNvSpPr>
              <p:nvPr/>
            </p:nvSpPr>
            <p:spPr bwMode="auto">
              <a:xfrm>
                <a:off x="5102343" y="1523732"/>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Freeform 695">
                <a:extLst>
                  <a:ext uri="{FF2B5EF4-FFF2-40B4-BE49-F238E27FC236}">
                    <a16:creationId xmlns:a16="http://schemas.microsoft.com/office/drawing/2014/main" id="{B5A8EE9E-34AB-4612-A048-85732DB5F237}"/>
                  </a:ext>
                </a:extLst>
              </p:cNvPr>
              <p:cNvSpPr>
                <a:spLocks/>
              </p:cNvSpPr>
              <p:nvPr/>
            </p:nvSpPr>
            <p:spPr bwMode="auto">
              <a:xfrm>
                <a:off x="5105499" y="1523732"/>
                <a:ext cx="3156" cy="3156"/>
              </a:xfrm>
              <a:custGeom>
                <a:avLst/>
                <a:gdLst>
                  <a:gd name="T0" fmla="*/ 0 w 1"/>
                  <a:gd name="T1" fmla="*/ 0 h 1"/>
                  <a:gd name="T2" fmla="*/ 0 w 1"/>
                  <a:gd name="T3" fmla="*/ 1 h 1"/>
                  <a:gd name="T4" fmla="*/ 1 w 1"/>
                  <a:gd name="T5" fmla="*/ 1 h 1"/>
                </a:gdLst>
                <a:ahLst/>
                <a:cxnLst>
                  <a:cxn ang="0">
                    <a:pos x="T0" y="T1"/>
                  </a:cxn>
                  <a:cxn ang="0">
                    <a:pos x="T2" y="T3"/>
                  </a:cxn>
                  <a:cxn ang="0">
                    <a:pos x="T4" y="T5"/>
                  </a:cxn>
                </a:cxnLst>
                <a:rect l="0" t="0" r="r" b="b"/>
                <a:pathLst>
                  <a:path w="1" h="1">
                    <a:moveTo>
                      <a:pt x="0" y="0"/>
                    </a:moveTo>
                    <a:cubicBezTo>
                      <a:pt x="0" y="1"/>
                      <a:pt x="0" y="1"/>
                      <a:pt x="0" y="1"/>
                    </a:cubicBezTo>
                    <a:cubicBezTo>
                      <a:pt x="0"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Line 696">
                <a:extLst>
                  <a:ext uri="{FF2B5EF4-FFF2-40B4-BE49-F238E27FC236}">
                    <a16:creationId xmlns:a16="http://schemas.microsoft.com/office/drawing/2014/main" id="{697D6A10-8D2A-46A0-96EF-F613F7F4CEB8}"/>
                  </a:ext>
                </a:extLst>
              </p:cNvPr>
              <p:cNvSpPr>
                <a:spLocks noChangeShapeType="1"/>
              </p:cNvSpPr>
              <p:nvPr/>
            </p:nvSpPr>
            <p:spPr bwMode="auto">
              <a:xfrm>
                <a:off x="5108654" y="1520576"/>
                <a:ext cx="3156" cy="3156"/>
              </a:xfrm>
              <a:prstGeom prst="line">
                <a:avLst/>
              </a:prstGeom>
              <a:noFill/>
              <a:ln w="0" cap="flat">
                <a:solidFill>
                  <a:srgbClr val="C1C0C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697">
                <a:extLst>
                  <a:ext uri="{FF2B5EF4-FFF2-40B4-BE49-F238E27FC236}">
                    <a16:creationId xmlns:a16="http://schemas.microsoft.com/office/drawing/2014/main" id="{50EE4F10-90C5-4DE2-8D8A-6AC5FF7543AD}"/>
                  </a:ext>
                </a:extLst>
              </p:cNvPr>
              <p:cNvSpPr>
                <a:spLocks/>
              </p:cNvSpPr>
              <p:nvPr/>
            </p:nvSpPr>
            <p:spPr bwMode="auto">
              <a:xfrm>
                <a:off x="5105499" y="1520576"/>
                <a:ext cx="3156" cy="3156"/>
              </a:xfrm>
              <a:custGeom>
                <a:avLst/>
                <a:gdLst>
                  <a:gd name="T0" fmla="*/ 0 w 1"/>
                  <a:gd name="T1" fmla="*/ 0 h 1"/>
                  <a:gd name="T2" fmla="*/ 1 w 1"/>
                  <a:gd name="T3" fmla="*/ 1 h 1"/>
                  <a:gd name="T4" fmla="*/ 1 w 1"/>
                  <a:gd name="T5" fmla="*/ 1 h 1"/>
                </a:gdLst>
                <a:ahLst/>
                <a:cxnLst>
                  <a:cxn ang="0">
                    <a:pos x="T0" y="T1"/>
                  </a:cxn>
                  <a:cxn ang="0">
                    <a:pos x="T2" y="T3"/>
                  </a:cxn>
                  <a:cxn ang="0">
                    <a:pos x="T4" y="T5"/>
                  </a:cxn>
                </a:cxnLst>
                <a:rect l="0" t="0" r="r" b="b"/>
                <a:pathLst>
                  <a:path w="1" h="1">
                    <a:moveTo>
                      <a:pt x="0" y="0"/>
                    </a:moveTo>
                    <a:cubicBezTo>
                      <a:pt x="1" y="1"/>
                      <a:pt x="1" y="1"/>
                      <a:pt x="1" y="1"/>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698">
                <a:extLst>
                  <a:ext uri="{FF2B5EF4-FFF2-40B4-BE49-F238E27FC236}">
                    <a16:creationId xmlns:a16="http://schemas.microsoft.com/office/drawing/2014/main" id="{1CAA27FA-1F2F-46D2-A129-E39AF6D33C5E}"/>
                  </a:ext>
                </a:extLst>
              </p:cNvPr>
              <p:cNvSpPr>
                <a:spLocks/>
              </p:cNvSpPr>
              <p:nvPr/>
            </p:nvSpPr>
            <p:spPr bwMode="auto">
              <a:xfrm>
                <a:off x="5108654" y="1517420"/>
                <a:ext cx="6311" cy="3156"/>
              </a:xfrm>
              <a:custGeom>
                <a:avLst/>
                <a:gdLst>
                  <a:gd name="T0" fmla="*/ 0 w 2"/>
                  <a:gd name="T1" fmla="*/ 0 h 1"/>
                  <a:gd name="T2" fmla="*/ 0 w 2"/>
                  <a:gd name="T3" fmla="*/ 1 h 1"/>
                  <a:gd name="T4" fmla="*/ 2 w 2"/>
                  <a:gd name="T5" fmla="*/ 1 h 1"/>
                </a:gdLst>
                <a:ahLst/>
                <a:cxnLst>
                  <a:cxn ang="0">
                    <a:pos x="T0" y="T1"/>
                  </a:cxn>
                  <a:cxn ang="0">
                    <a:pos x="T2" y="T3"/>
                  </a:cxn>
                  <a:cxn ang="0">
                    <a:pos x="T4" y="T5"/>
                  </a:cxn>
                </a:cxnLst>
                <a:rect l="0" t="0" r="r" b="b"/>
                <a:pathLst>
                  <a:path w="2" h="1">
                    <a:moveTo>
                      <a:pt x="0" y="0"/>
                    </a:moveTo>
                    <a:cubicBezTo>
                      <a:pt x="0" y="0"/>
                      <a:pt x="0" y="1"/>
                      <a:pt x="0" y="1"/>
                    </a:cubicBezTo>
                    <a:cubicBezTo>
                      <a:pt x="1" y="1"/>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699">
                <a:extLst>
                  <a:ext uri="{FF2B5EF4-FFF2-40B4-BE49-F238E27FC236}">
                    <a16:creationId xmlns:a16="http://schemas.microsoft.com/office/drawing/2014/main" id="{E915839D-E843-48F4-806F-69B15C92357B}"/>
                  </a:ext>
                </a:extLst>
              </p:cNvPr>
              <p:cNvSpPr>
                <a:spLocks/>
              </p:cNvSpPr>
              <p:nvPr/>
            </p:nvSpPr>
            <p:spPr bwMode="auto">
              <a:xfrm>
                <a:off x="5006094" y="1632603"/>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700">
                <a:extLst>
                  <a:ext uri="{FF2B5EF4-FFF2-40B4-BE49-F238E27FC236}">
                    <a16:creationId xmlns:a16="http://schemas.microsoft.com/office/drawing/2014/main" id="{C7620537-5447-4A5F-9A9A-EF6D87252763}"/>
                  </a:ext>
                </a:extLst>
              </p:cNvPr>
              <p:cNvSpPr>
                <a:spLocks/>
              </p:cNvSpPr>
              <p:nvPr/>
            </p:nvSpPr>
            <p:spPr bwMode="auto">
              <a:xfrm>
                <a:off x="5009250" y="1629447"/>
                <a:ext cx="3156" cy="6311"/>
              </a:xfrm>
              <a:custGeom>
                <a:avLst/>
                <a:gdLst>
                  <a:gd name="T0" fmla="*/ 0 w 1"/>
                  <a:gd name="T1" fmla="*/ 0 h 2"/>
                  <a:gd name="T2" fmla="*/ 1 w 1"/>
                  <a:gd name="T3" fmla="*/ 2 h 2"/>
                </a:gdLst>
                <a:ahLst/>
                <a:cxnLst>
                  <a:cxn ang="0">
                    <a:pos x="T0" y="T1"/>
                  </a:cxn>
                  <a:cxn ang="0">
                    <a:pos x="T2" y="T3"/>
                  </a:cxn>
                </a:cxnLst>
                <a:rect l="0" t="0" r="r" b="b"/>
                <a:pathLst>
                  <a:path w="1" h="2">
                    <a:moveTo>
                      <a:pt x="0" y="0"/>
                    </a:moveTo>
                    <a:cubicBezTo>
                      <a:pt x="0" y="0"/>
                      <a:pt x="0" y="1"/>
                      <a:pt x="1" y="2"/>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701">
                <a:extLst>
                  <a:ext uri="{FF2B5EF4-FFF2-40B4-BE49-F238E27FC236}">
                    <a16:creationId xmlns:a16="http://schemas.microsoft.com/office/drawing/2014/main" id="{64AFE398-D545-4330-9114-B8F2D05F79D4}"/>
                  </a:ext>
                </a:extLst>
              </p:cNvPr>
              <p:cNvSpPr>
                <a:spLocks/>
              </p:cNvSpPr>
              <p:nvPr/>
            </p:nvSpPr>
            <p:spPr bwMode="auto">
              <a:xfrm>
                <a:off x="5009250" y="1629447"/>
                <a:ext cx="3156" cy="3156"/>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0" y="0"/>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702">
                <a:extLst>
                  <a:ext uri="{FF2B5EF4-FFF2-40B4-BE49-F238E27FC236}">
                    <a16:creationId xmlns:a16="http://schemas.microsoft.com/office/drawing/2014/main" id="{BDB588B1-E4C2-481D-9BCB-F1526D4E793A}"/>
                  </a:ext>
                </a:extLst>
              </p:cNvPr>
              <p:cNvSpPr>
                <a:spLocks/>
              </p:cNvSpPr>
              <p:nvPr/>
            </p:nvSpPr>
            <p:spPr bwMode="auto">
              <a:xfrm>
                <a:off x="5009250" y="1629447"/>
                <a:ext cx="6311" cy="0"/>
              </a:xfrm>
              <a:custGeom>
                <a:avLst/>
                <a:gdLst>
                  <a:gd name="T0" fmla="*/ 0 w 2"/>
                  <a:gd name="T1" fmla="*/ 1 w 2"/>
                  <a:gd name="T2" fmla="*/ 2 w 2"/>
                </a:gdLst>
                <a:ahLst/>
                <a:cxnLst>
                  <a:cxn ang="0">
                    <a:pos x="T0" y="0"/>
                  </a:cxn>
                  <a:cxn ang="0">
                    <a:pos x="T1" y="0"/>
                  </a:cxn>
                  <a:cxn ang="0">
                    <a:pos x="T2" y="0"/>
                  </a:cxn>
                </a:cxnLst>
                <a:rect l="0" t="0" r="r" b="b"/>
                <a:pathLst>
                  <a:path w="2">
                    <a:moveTo>
                      <a:pt x="0" y="0"/>
                    </a:moveTo>
                    <a:cubicBezTo>
                      <a:pt x="0" y="0"/>
                      <a:pt x="1" y="0"/>
                      <a:pt x="1" y="0"/>
                    </a:cubicBezTo>
                    <a:cubicBezTo>
                      <a:pt x="1" y="0"/>
                      <a:pt x="1" y="0"/>
                      <a:pt x="2" y="0"/>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703">
                <a:extLst>
                  <a:ext uri="{FF2B5EF4-FFF2-40B4-BE49-F238E27FC236}">
                    <a16:creationId xmlns:a16="http://schemas.microsoft.com/office/drawing/2014/main" id="{821BBC16-F65C-4AA6-AB39-7C76FABB2046}"/>
                  </a:ext>
                </a:extLst>
              </p:cNvPr>
              <p:cNvSpPr>
                <a:spLocks/>
              </p:cNvSpPr>
              <p:nvPr/>
            </p:nvSpPr>
            <p:spPr bwMode="auto">
              <a:xfrm>
                <a:off x="5012405" y="1626291"/>
                <a:ext cx="3156" cy="3156"/>
              </a:xfrm>
              <a:custGeom>
                <a:avLst/>
                <a:gdLst>
                  <a:gd name="T0" fmla="*/ 0 w 1"/>
                  <a:gd name="T1" fmla="*/ 0 h 1"/>
                  <a:gd name="T2" fmla="*/ 1 w 1"/>
                  <a:gd name="T3" fmla="*/ 0 h 1"/>
                  <a:gd name="T4" fmla="*/ 1 w 1"/>
                  <a:gd name="T5" fmla="*/ 1 h 1"/>
                </a:gdLst>
                <a:ahLst/>
                <a:cxnLst>
                  <a:cxn ang="0">
                    <a:pos x="T0" y="T1"/>
                  </a:cxn>
                  <a:cxn ang="0">
                    <a:pos x="T2" y="T3"/>
                  </a:cxn>
                  <a:cxn ang="0">
                    <a:pos x="T4" y="T5"/>
                  </a:cxn>
                </a:cxnLst>
                <a:rect l="0" t="0" r="r" b="b"/>
                <a:pathLst>
                  <a:path w="1" h="1">
                    <a:moveTo>
                      <a:pt x="0" y="0"/>
                    </a:moveTo>
                    <a:cubicBezTo>
                      <a:pt x="0" y="0"/>
                      <a:pt x="1" y="0"/>
                      <a:pt x="1" y="0"/>
                    </a:cubicBezTo>
                    <a:cubicBezTo>
                      <a:pt x="1" y="1"/>
                      <a:pt x="1" y="1"/>
                      <a:pt x="1"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704">
                <a:extLst>
                  <a:ext uri="{FF2B5EF4-FFF2-40B4-BE49-F238E27FC236}">
                    <a16:creationId xmlns:a16="http://schemas.microsoft.com/office/drawing/2014/main" id="{6821C161-7242-438F-A683-C5E04F1576D9}"/>
                  </a:ext>
                </a:extLst>
              </p:cNvPr>
              <p:cNvSpPr>
                <a:spLocks/>
              </p:cNvSpPr>
              <p:nvPr/>
            </p:nvSpPr>
            <p:spPr bwMode="auto">
              <a:xfrm>
                <a:off x="5012405" y="1623136"/>
                <a:ext cx="6311" cy="3156"/>
              </a:xfrm>
              <a:custGeom>
                <a:avLst/>
                <a:gdLst>
                  <a:gd name="T0" fmla="*/ 0 w 2"/>
                  <a:gd name="T1" fmla="*/ 0 h 1"/>
                  <a:gd name="T2" fmla="*/ 2 w 2"/>
                  <a:gd name="T3" fmla="*/ 1 h 1"/>
                </a:gdLst>
                <a:ahLst/>
                <a:cxnLst>
                  <a:cxn ang="0">
                    <a:pos x="T0" y="T1"/>
                  </a:cxn>
                  <a:cxn ang="0">
                    <a:pos x="T2" y="T3"/>
                  </a:cxn>
                </a:cxnLst>
                <a:rect l="0" t="0" r="r" b="b"/>
                <a:pathLst>
                  <a:path w="2" h="1">
                    <a:moveTo>
                      <a:pt x="0" y="0"/>
                    </a:moveTo>
                    <a:cubicBezTo>
                      <a:pt x="0" y="0"/>
                      <a:pt x="1" y="1"/>
                      <a:pt x="2" y="1"/>
                    </a:cubicBezTo>
                  </a:path>
                </a:pathLst>
              </a:custGeom>
              <a:noFill/>
              <a:ln w="0" cap="flat">
                <a:solidFill>
                  <a:srgbClr val="C1C0C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705">
                <a:extLst>
                  <a:ext uri="{FF2B5EF4-FFF2-40B4-BE49-F238E27FC236}">
                    <a16:creationId xmlns:a16="http://schemas.microsoft.com/office/drawing/2014/main" id="{CC499372-47A6-40CC-B0C9-298AFF7C3005}"/>
                  </a:ext>
                </a:extLst>
              </p:cNvPr>
              <p:cNvSpPr>
                <a:spLocks/>
              </p:cNvSpPr>
              <p:nvPr/>
            </p:nvSpPr>
            <p:spPr bwMode="auto">
              <a:xfrm>
                <a:off x="5092876" y="1511109"/>
                <a:ext cx="15778" cy="22090"/>
              </a:xfrm>
              <a:custGeom>
                <a:avLst/>
                <a:gdLst>
                  <a:gd name="T0" fmla="*/ 1 w 5"/>
                  <a:gd name="T1" fmla="*/ 1 h 7"/>
                  <a:gd name="T2" fmla="*/ 4 w 5"/>
                  <a:gd name="T3" fmla="*/ 1 h 7"/>
                  <a:gd name="T4" fmla="*/ 5 w 5"/>
                  <a:gd name="T5" fmla="*/ 2 h 7"/>
                  <a:gd name="T6" fmla="*/ 1 w 5"/>
                  <a:gd name="T7" fmla="*/ 7 h 7"/>
                  <a:gd name="T8" fmla="*/ 0 w 5"/>
                  <a:gd name="T9" fmla="*/ 2 h 7"/>
                  <a:gd name="T10" fmla="*/ 1 w 5"/>
                  <a:gd name="T11" fmla="*/ 1 h 7"/>
                </a:gdLst>
                <a:ahLst/>
                <a:cxnLst>
                  <a:cxn ang="0">
                    <a:pos x="T0" y="T1"/>
                  </a:cxn>
                  <a:cxn ang="0">
                    <a:pos x="T2" y="T3"/>
                  </a:cxn>
                  <a:cxn ang="0">
                    <a:pos x="T4" y="T5"/>
                  </a:cxn>
                  <a:cxn ang="0">
                    <a:pos x="T6" y="T7"/>
                  </a:cxn>
                  <a:cxn ang="0">
                    <a:pos x="T8" y="T9"/>
                  </a:cxn>
                  <a:cxn ang="0">
                    <a:pos x="T10" y="T11"/>
                  </a:cxn>
                </a:cxnLst>
                <a:rect l="0" t="0" r="r" b="b"/>
                <a:pathLst>
                  <a:path w="5" h="7">
                    <a:moveTo>
                      <a:pt x="1" y="1"/>
                    </a:moveTo>
                    <a:cubicBezTo>
                      <a:pt x="1" y="0"/>
                      <a:pt x="3" y="0"/>
                      <a:pt x="4" y="1"/>
                    </a:cubicBezTo>
                    <a:cubicBezTo>
                      <a:pt x="5" y="2"/>
                      <a:pt x="5" y="2"/>
                      <a:pt x="5" y="2"/>
                    </a:cubicBezTo>
                    <a:cubicBezTo>
                      <a:pt x="1" y="7"/>
                      <a:pt x="1" y="7"/>
                      <a:pt x="1" y="7"/>
                    </a:cubicBezTo>
                    <a:cubicBezTo>
                      <a:pt x="0" y="2"/>
                      <a:pt x="0" y="2"/>
                      <a:pt x="0" y="2"/>
                    </a:cubicBezTo>
                    <a:lnTo>
                      <a:pt x="1" y="1"/>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706">
                <a:extLst>
                  <a:ext uri="{FF2B5EF4-FFF2-40B4-BE49-F238E27FC236}">
                    <a16:creationId xmlns:a16="http://schemas.microsoft.com/office/drawing/2014/main" id="{91515CA1-C51B-48C1-A6DC-2EE0252D7CC7}"/>
                  </a:ext>
                </a:extLst>
              </p:cNvPr>
              <p:cNvSpPr>
                <a:spLocks/>
              </p:cNvSpPr>
              <p:nvPr/>
            </p:nvSpPr>
            <p:spPr bwMode="auto">
              <a:xfrm>
                <a:off x="5077098" y="1514265"/>
                <a:ext cx="34713" cy="42601"/>
              </a:xfrm>
              <a:custGeom>
                <a:avLst/>
                <a:gdLst>
                  <a:gd name="T0" fmla="*/ 9 w 11"/>
                  <a:gd name="T1" fmla="*/ 11 h 14"/>
                  <a:gd name="T2" fmla="*/ 5 w 11"/>
                  <a:gd name="T3" fmla="*/ 0 h 14"/>
                  <a:gd name="T4" fmla="*/ 0 w 11"/>
                  <a:gd name="T5" fmla="*/ 6 h 14"/>
                  <a:gd name="T6" fmla="*/ 3 w 11"/>
                  <a:gd name="T7" fmla="*/ 14 h 14"/>
                  <a:gd name="T8" fmla="*/ 9 w 11"/>
                  <a:gd name="T9" fmla="*/ 11 h 14"/>
                </a:gdLst>
                <a:ahLst/>
                <a:cxnLst>
                  <a:cxn ang="0">
                    <a:pos x="T0" y="T1"/>
                  </a:cxn>
                  <a:cxn ang="0">
                    <a:pos x="T2" y="T3"/>
                  </a:cxn>
                  <a:cxn ang="0">
                    <a:pos x="T4" y="T5"/>
                  </a:cxn>
                  <a:cxn ang="0">
                    <a:pos x="T6" y="T7"/>
                  </a:cxn>
                  <a:cxn ang="0">
                    <a:pos x="T8" y="T9"/>
                  </a:cxn>
                </a:cxnLst>
                <a:rect l="0" t="0" r="r" b="b"/>
                <a:pathLst>
                  <a:path w="11" h="14">
                    <a:moveTo>
                      <a:pt x="9" y="11"/>
                    </a:moveTo>
                    <a:cubicBezTo>
                      <a:pt x="11" y="10"/>
                      <a:pt x="4" y="2"/>
                      <a:pt x="5" y="0"/>
                    </a:cubicBezTo>
                    <a:cubicBezTo>
                      <a:pt x="0" y="6"/>
                      <a:pt x="0" y="6"/>
                      <a:pt x="0" y="6"/>
                    </a:cubicBezTo>
                    <a:cubicBezTo>
                      <a:pt x="0" y="6"/>
                      <a:pt x="3" y="12"/>
                      <a:pt x="3" y="14"/>
                    </a:cubicBezTo>
                    <a:lnTo>
                      <a:pt x="9" y="11"/>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707">
                <a:extLst>
                  <a:ext uri="{FF2B5EF4-FFF2-40B4-BE49-F238E27FC236}">
                    <a16:creationId xmlns:a16="http://schemas.microsoft.com/office/drawing/2014/main" id="{7C93EB08-A30F-439A-8B23-8ACB6659F535}"/>
                  </a:ext>
                </a:extLst>
              </p:cNvPr>
              <p:cNvSpPr>
                <a:spLocks/>
              </p:cNvSpPr>
              <p:nvPr/>
            </p:nvSpPr>
            <p:spPr bwMode="auto">
              <a:xfrm>
                <a:off x="4996627" y="1619980"/>
                <a:ext cx="22090" cy="15778"/>
              </a:xfrm>
              <a:custGeom>
                <a:avLst/>
                <a:gdLst>
                  <a:gd name="T0" fmla="*/ 0 w 7"/>
                  <a:gd name="T1" fmla="*/ 0 h 5"/>
                  <a:gd name="T2" fmla="*/ 1 w 7"/>
                  <a:gd name="T3" fmla="*/ 3 h 5"/>
                  <a:gd name="T4" fmla="*/ 2 w 7"/>
                  <a:gd name="T5" fmla="*/ 5 h 5"/>
                  <a:gd name="T6" fmla="*/ 7 w 7"/>
                  <a:gd name="T7" fmla="*/ 0 h 5"/>
                  <a:gd name="T8" fmla="*/ 1 w 7"/>
                  <a:gd name="T9" fmla="*/ 0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cubicBezTo>
                      <a:pt x="0" y="1"/>
                      <a:pt x="0" y="3"/>
                      <a:pt x="1" y="3"/>
                    </a:cubicBezTo>
                    <a:cubicBezTo>
                      <a:pt x="2" y="4"/>
                      <a:pt x="2" y="5"/>
                      <a:pt x="2" y="5"/>
                    </a:cubicBezTo>
                    <a:cubicBezTo>
                      <a:pt x="7" y="0"/>
                      <a:pt x="7" y="0"/>
                      <a:pt x="7" y="0"/>
                    </a:cubicBezTo>
                    <a:cubicBezTo>
                      <a:pt x="1" y="0"/>
                      <a:pt x="1" y="0"/>
                      <a:pt x="1" y="0"/>
                    </a:cubicBezTo>
                    <a:lnTo>
                      <a:pt x="0" y="0"/>
                    </a:lnTo>
                    <a:close/>
                  </a:path>
                </a:pathLst>
              </a:custGeom>
              <a:solidFill>
                <a:srgbClr val="C1C0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708">
                <a:extLst>
                  <a:ext uri="{FF2B5EF4-FFF2-40B4-BE49-F238E27FC236}">
                    <a16:creationId xmlns:a16="http://schemas.microsoft.com/office/drawing/2014/main" id="{1F144E98-D719-49D4-9F44-F8160D2C7308}"/>
                  </a:ext>
                </a:extLst>
              </p:cNvPr>
              <p:cNvSpPr>
                <a:spLocks/>
              </p:cNvSpPr>
              <p:nvPr/>
            </p:nvSpPr>
            <p:spPr bwMode="auto">
              <a:xfrm>
                <a:off x="4999783" y="1601046"/>
                <a:ext cx="41024" cy="31557"/>
              </a:xfrm>
              <a:custGeom>
                <a:avLst/>
                <a:gdLst>
                  <a:gd name="T0" fmla="*/ 11 w 13"/>
                  <a:gd name="T1" fmla="*/ 9 h 10"/>
                  <a:gd name="T2" fmla="*/ 0 w 13"/>
                  <a:gd name="T3" fmla="*/ 6 h 10"/>
                  <a:gd name="T4" fmla="*/ 5 w 13"/>
                  <a:gd name="T5" fmla="*/ 0 h 10"/>
                  <a:gd name="T6" fmla="*/ 13 w 13"/>
                  <a:gd name="T7" fmla="*/ 2 h 10"/>
                  <a:gd name="T8" fmla="*/ 11 w 13"/>
                  <a:gd name="T9" fmla="*/ 9 h 10"/>
                </a:gdLst>
                <a:ahLst/>
                <a:cxnLst>
                  <a:cxn ang="0">
                    <a:pos x="T0" y="T1"/>
                  </a:cxn>
                  <a:cxn ang="0">
                    <a:pos x="T2" y="T3"/>
                  </a:cxn>
                  <a:cxn ang="0">
                    <a:pos x="T4" y="T5"/>
                  </a:cxn>
                  <a:cxn ang="0">
                    <a:pos x="T6" y="T7"/>
                  </a:cxn>
                  <a:cxn ang="0">
                    <a:pos x="T8" y="T9"/>
                  </a:cxn>
                </a:cxnLst>
                <a:rect l="0" t="0" r="r" b="b"/>
                <a:pathLst>
                  <a:path w="13" h="10">
                    <a:moveTo>
                      <a:pt x="11" y="9"/>
                    </a:moveTo>
                    <a:cubicBezTo>
                      <a:pt x="10" y="10"/>
                      <a:pt x="1" y="5"/>
                      <a:pt x="0" y="6"/>
                    </a:cubicBezTo>
                    <a:cubicBezTo>
                      <a:pt x="5" y="0"/>
                      <a:pt x="5" y="0"/>
                      <a:pt x="5" y="0"/>
                    </a:cubicBezTo>
                    <a:cubicBezTo>
                      <a:pt x="5" y="0"/>
                      <a:pt x="12" y="3"/>
                      <a:pt x="13" y="2"/>
                    </a:cubicBezTo>
                    <a:lnTo>
                      <a:pt x="11" y="9"/>
                    </a:lnTo>
                    <a:close/>
                  </a:path>
                </a:pathLst>
              </a:custGeom>
              <a:solidFill>
                <a:srgbClr val="81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709">
                <a:extLst>
                  <a:ext uri="{FF2B5EF4-FFF2-40B4-BE49-F238E27FC236}">
                    <a16:creationId xmlns:a16="http://schemas.microsoft.com/office/drawing/2014/main" id="{2FD8F5E3-FDCA-4C2D-B280-FE2FD4C163E2}"/>
                  </a:ext>
                </a:extLst>
              </p:cNvPr>
              <p:cNvSpPr>
                <a:spLocks/>
              </p:cNvSpPr>
              <p:nvPr/>
            </p:nvSpPr>
            <p:spPr bwMode="auto">
              <a:xfrm>
                <a:off x="5021873" y="1537932"/>
                <a:ext cx="83626" cy="91515"/>
              </a:xfrm>
              <a:custGeom>
                <a:avLst/>
                <a:gdLst>
                  <a:gd name="T0" fmla="*/ 15 w 27"/>
                  <a:gd name="T1" fmla="*/ 16 h 29"/>
                  <a:gd name="T2" fmla="*/ 16 w 27"/>
                  <a:gd name="T3" fmla="*/ 16 h 29"/>
                  <a:gd name="T4" fmla="*/ 27 w 27"/>
                  <a:gd name="T5" fmla="*/ 3 h 29"/>
                  <a:gd name="T6" fmla="*/ 16 w 27"/>
                  <a:gd name="T7" fmla="*/ 0 h 29"/>
                  <a:gd name="T8" fmla="*/ 14 w 27"/>
                  <a:gd name="T9" fmla="*/ 3 h 29"/>
                  <a:gd name="T10" fmla="*/ 15 w 27"/>
                  <a:gd name="T11" fmla="*/ 3 h 29"/>
                  <a:gd name="T12" fmla="*/ 10 w 27"/>
                  <a:gd name="T13" fmla="*/ 11 h 29"/>
                  <a:gd name="T14" fmla="*/ 3 w 27"/>
                  <a:gd name="T15" fmla="*/ 17 h 29"/>
                  <a:gd name="T16" fmla="*/ 2 w 27"/>
                  <a:gd name="T17" fmla="*/ 16 h 29"/>
                  <a:gd name="T18" fmla="*/ 0 w 27"/>
                  <a:gd name="T19" fmla="*/ 18 h 29"/>
                  <a:gd name="T20" fmla="*/ 4 w 27"/>
                  <a:gd name="T21" fmla="*/ 29 h 29"/>
                  <a:gd name="T22" fmla="*/ 15 w 27"/>
                  <a:gd name="T2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9">
                    <a:moveTo>
                      <a:pt x="15" y="16"/>
                    </a:moveTo>
                    <a:cubicBezTo>
                      <a:pt x="16" y="16"/>
                      <a:pt x="16" y="16"/>
                      <a:pt x="16" y="16"/>
                    </a:cubicBezTo>
                    <a:cubicBezTo>
                      <a:pt x="27" y="3"/>
                      <a:pt x="27" y="3"/>
                      <a:pt x="27" y="3"/>
                    </a:cubicBezTo>
                    <a:cubicBezTo>
                      <a:pt x="26" y="4"/>
                      <a:pt x="16" y="0"/>
                      <a:pt x="16" y="0"/>
                    </a:cubicBezTo>
                    <a:cubicBezTo>
                      <a:pt x="14" y="3"/>
                      <a:pt x="14" y="3"/>
                      <a:pt x="14" y="3"/>
                    </a:cubicBezTo>
                    <a:cubicBezTo>
                      <a:pt x="15" y="3"/>
                      <a:pt x="15" y="3"/>
                      <a:pt x="15" y="3"/>
                    </a:cubicBezTo>
                    <a:cubicBezTo>
                      <a:pt x="15" y="3"/>
                      <a:pt x="13" y="7"/>
                      <a:pt x="10" y="11"/>
                    </a:cubicBezTo>
                    <a:cubicBezTo>
                      <a:pt x="7" y="14"/>
                      <a:pt x="3" y="17"/>
                      <a:pt x="3" y="17"/>
                    </a:cubicBezTo>
                    <a:cubicBezTo>
                      <a:pt x="2" y="16"/>
                      <a:pt x="2" y="16"/>
                      <a:pt x="2" y="16"/>
                    </a:cubicBezTo>
                    <a:cubicBezTo>
                      <a:pt x="0" y="18"/>
                      <a:pt x="0" y="18"/>
                      <a:pt x="0" y="18"/>
                    </a:cubicBezTo>
                    <a:cubicBezTo>
                      <a:pt x="0" y="18"/>
                      <a:pt x="5" y="27"/>
                      <a:pt x="4" y="29"/>
                    </a:cubicBezTo>
                    <a:lnTo>
                      <a:pt x="15" y="16"/>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710">
                <a:extLst>
                  <a:ext uri="{FF2B5EF4-FFF2-40B4-BE49-F238E27FC236}">
                    <a16:creationId xmlns:a16="http://schemas.microsoft.com/office/drawing/2014/main" id="{64904CF8-7A3C-4553-853C-AED609B2C711}"/>
                  </a:ext>
                </a:extLst>
              </p:cNvPr>
              <p:cNvSpPr>
                <a:spLocks/>
              </p:cNvSpPr>
              <p:nvPr/>
            </p:nvSpPr>
            <p:spPr bwMode="auto">
              <a:xfrm>
                <a:off x="5009250" y="1526888"/>
                <a:ext cx="96249" cy="99404"/>
              </a:xfrm>
              <a:custGeom>
                <a:avLst/>
                <a:gdLst>
                  <a:gd name="T0" fmla="*/ 24 w 31"/>
                  <a:gd name="T1" fmla="*/ 24 h 32"/>
                  <a:gd name="T2" fmla="*/ 26 w 31"/>
                  <a:gd name="T3" fmla="*/ 0 h 32"/>
                  <a:gd name="T4" fmla="*/ 14 w 31"/>
                  <a:gd name="T5" fmla="*/ 15 h 32"/>
                  <a:gd name="T6" fmla="*/ 0 w 31"/>
                  <a:gd name="T7" fmla="*/ 28 h 32"/>
                  <a:gd name="T8" fmla="*/ 24 w 31"/>
                  <a:gd name="T9" fmla="*/ 24 h 32"/>
                </a:gdLst>
                <a:ahLst/>
                <a:cxnLst>
                  <a:cxn ang="0">
                    <a:pos x="T0" y="T1"/>
                  </a:cxn>
                  <a:cxn ang="0">
                    <a:pos x="T2" y="T3"/>
                  </a:cxn>
                  <a:cxn ang="0">
                    <a:pos x="T4" y="T5"/>
                  </a:cxn>
                  <a:cxn ang="0">
                    <a:pos x="T6" y="T7"/>
                  </a:cxn>
                  <a:cxn ang="0">
                    <a:pos x="T8" y="T9"/>
                  </a:cxn>
                </a:cxnLst>
                <a:rect l="0" t="0" r="r" b="b"/>
                <a:pathLst>
                  <a:path w="31" h="32">
                    <a:moveTo>
                      <a:pt x="24" y="24"/>
                    </a:moveTo>
                    <a:cubicBezTo>
                      <a:pt x="31" y="10"/>
                      <a:pt x="26" y="0"/>
                      <a:pt x="26" y="0"/>
                    </a:cubicBezTo>
                    <a:cubicBezTo>
                      <a:pt x="26" y="0"/>
                      <a:pt x="23" y="6"/>
                      <a:pt x="14" y="15"/>
                    </a:cubicBezTo>
                    <a:cubicBezTo>
                      <a:pt x="6" y="24"/>
                      <a:pt x="0" y="28"/>
                      <a:pt x="0" y="28"/>
                    </a:cubicBezTo>
                    <a:cubicBezTo>
                      <a:pt x="0" y="28"/>
                      <a:pt x="11" y="32"/>
                      <a:pt x="24" y="24"/>
                    </a:cubicBezTo>
                  </a:path>
                </a:pathLst>
              </a:custGeom>
              <a:solidFill>
                <a:srgbClr val="D9CE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711">
                <a:extLst>
                  <a:ext uri="{FF2B5EF4-FFF2-40B4-BE49-F238E27FC236}">
                    <a16:creationId xmlns:a16="http://schemas.microsoft.com/office/drawing/2014/main" id="{C7F7F560-1A13-47FC-AF25-1FD5348D40F1}"/>
                  </a:ext>
                </a:extLst>
              </p:cNvPr>
              <p:cNvSpPr>
                <a:spLocks/>
              </p:cNvSpPr>
              <p:nvPr/>
            </p:nvSpPr>
            <p:spPr bwMode="auto">
              <a:xfrm>
                <a:off x="5067631" y="1537932"/>
                <a:ext cx="25246" cy="47335"/>
              </a:xfrm>
              <a:custGeom>
                <a:avLst/>
                <a:gdLst>
                  <a:gd name="T0" fmla="*/ 6 w 8"/>
                  <a:gd name="T1" fmla="*/ 15 h 15"/>
                  <a:gd name="T2" fmla="*/ 6 w 8"/>
                  <a:gd name="T3" fmla="*/ 0 h 15"/>
                  <a:gd name="T4" fmla="*/ 0 w 8"/>
                  <a:gd name="T5" fmla="*/ 10 h 15"/>
                  <a:gd name="T6" fmla="*/ 6 w 8"/>
                  <a:gd name="T7" fmla="*/ 15 h 15"/>
                </a:gdLst>
                <a:ahLst/>
                <a:cxnLst>
                  <a:cxn ang="0">
                    <a:pos x="T0" y="T1"/>
                  </a:cxn>
                  <a:cxn ang="0">
                    <a:pos x="T2" y="T3"/>
                  </a:cxn>
                  <a:cxn ang="0">
                    <a:pos x="T4" y="T5"/>
                  </a:cxn>
                  <a:cxn ang="0">
                    <a:pos x="T6" y="T7"/>
                  </a:cxn>
                </a:cxnLst>
                <a:rect l="0" t="0" r="r" b="b"/>
                <a:pathLst>
                  <a:path w="8" h="15">
                    <a:moveTo>
                      <a:pt x="6" y="15"/>
                    </a:moveTo>
                    <a:cubicBezTo>
                      <a:pt x="8" y="5"/>
                      <a:pt x="6" y="0"/>
                      <a:pt x="6" y="0"/>
                    </a:cubicBezTo>
                    <a:cubicBezTo>
                      <a:pt x="6" y="0"/>
                      <a:pt x="4" y="6"/>
                      <a:pt x="0" y="10"/>
                    </a:cubicBezTo>
                    <a:lnTo>
                      <a:pt x="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712">
                <a:extLst>
                  <a:ext uri="{FF2B5EF4-FFF2-40B4-BE49-F238E27FC236}">
                    <a16:creationId xmlns:a16="http://schemas.microsoft.com/office/drawing/2014/main" id="{D27AD5F8-0AD2-432F-A37B-F8446F4288CF}"/>
                  </a:ext>
                </a:extLst>
              </p:cNvPr>
              <p:cNvSpPr>
                <a:spLocks/>
              </p:cNvSpPr>
              <p:nvPr/>
            </p:nvSpPr>
            <p:spPr bwMode="auto">
              <a:xfrm>
                <a:off x="5021873" y="1588423"/>
                <a:ext cx="45758" cy="28401"/>
              </a:xfrm>
              <a:custGeom>
                <a:avLst/>
                <a:gdLst>
                  <a:gd name="T0" fmla="*/ 15 w 15"/>
                  <a:gd name="T1" fmla="*/ 5 h 9"/>
                  <a:gd name="T2" fmla="*/ 0 w 15"/>
                  <a:gd name="T3" fmla="*/ 7 h 9"/>
                  <a:gd name="T4" fmla="*/ 10 w 15"/>
                  <a:gd name="T5" fmla="*/ 0 h 9"/>
                  <a:gd name="T6" fmla="*/ 15 w 15"/>
                  <a:gd name="T7" fmla="*/ 5 h 9"/>
                </a:gdLst>
                <a:ahLst/>
                <a:cxnLst>
                  <a:cxn ang="0">
                    <a:pos x="T0" y="T1"/>
                  </a:cxn>
                  <a:cxn ang="0">
                    <a:pos x="T2" y="T3"/>
                  </a:cxn>
                  <a:cxn ang="0">
                    <a:pos x="T4" y="T5"/>
                  </a:cxn>
                  <a:cxn ang="0">
                    <a:pos x="T6" y="T7"/>
                  </a:cxn>
                </a:cxnLst>
                <a:rect l="0" t="0" r="r" b="b"/>
                <a:pathLst>
                  <a:path w="15" h="9">
                    <a:moveTo>
                      <a:pt x="15" y="5"/>
                    </a:moveTo>
                    <a:cubicBezTo>
                      <a:pt x="5" y="9"/>
                      <a:pt x="0" y="7"/>
                      <a:pt x="0" y="7"/>
                    </a:cubicBezTo>
                    <a:cubicBezTo>
                      <a:pt x="0" y="7"/>
                      <a:pt x="6" y="4"/>
                      <a:pt x="10" y="0"/>
                    </a:cubicBezTo>
                    <a:lnTo>
                      <a:pt x="1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713">
                <a:extLst>
                  <a:ext uri="{FF2B5EF4-FFF2-40B4-BE49-F238E27FC236}">
                    <a16:creationId xmlns:a16="http://schemas.microsoft.com/office/drawing/2014/main" id="{B0E502BD-9604-4B43-AFE0-DF7665A729D3}"/>
                  </a:ext>
                </a:extLst>
              </p:cNvPr>
              <p:cNvSpPr>
                <a:spLocks/>
              </p:cNvSpPr>
              <p:nvPr/>
            </p:nvSpPr>
            <p:spPr bwMode="auto">
              <a:xfrm>
                <a:off x="5061319" y="1582112"/>
                <a:ext cx="18934" cy="15778"/>
              </a:xfrm>
              <a:custGeom>
                <a:avLst/>
                <a:gdLst>
                  <a:gd name="T0" fmla="*/ 6 w 12"/>
                  <a:gd name="T1" fmla="*/ 10 h 10"/>
                  <a:gd name="T2" fmla="*/ 8 w 12"/>
                  <a:gd name="T3" fmla="*/ 8 h 10"/>
                  <a:gd name="T4" fmla="*/ 12 w 12"/>
                  <a:gd name="T5" fmla="*/ 10 h 10"/>
                  <a:gd name="T6" fmla="*/ 12 w 12"/>
                  <a:gd name="T7" fmla="*/ 10 h 10"/>
                  <a:gd name="T8" fmla="*/ 10 w 12"/>
                  <a:gd name="T9" fmla="*/ 6 h 10"/>
                  <a:gd name="T10" fmla="*/ 12 w 12"/>
                  <a:gd name="T11" fmla="*/ 4 h 10"/>
                  <a:gd name="T12" fmla="*/ 10 w 12"/>
                  <a:gd name="T13" fmla="*/ 2 h 10"/>
                  <a:gd name="T14" fmla="*/ 8 w 12"/>
                  <a:gd name="T15" fmla="*/ 4 h 10"/>
                  <a:gd name="T16" fmla="*/ 2 w 12"/>
                  <a:gd name="T17" fmla="*/ 0 h 10"/>
                  <a:gd name="T18" fmla="*/ 0 w 12"/>
                  <a:gd name="T19" fmla="*/ 2 h 10"/>
                  <a:gd name="T20" fmla="*/ 6 w 12"/>
                  <a:gd name="T21" fmla="*/ 6 h 10"/>
                  <a:gd name="T22" fmla="*/ 4 w 12"/>
                  <a:gd name="T23" fmla="*/ 10 h 10"/>
                  <a:gd name="T24" fmla="*/ 6 w 12"/>
                  <a:gd name="T25"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6" y="10"/>
                    </a:moveTo>
                    <a:lnTo>
                      <a:pt x="8" y="8"/>
                    </a:lnTo>
                    <a:lnTo>
                      <a:pt x="12" y="10"/>
                    </a:lnTo>
                    <a:lnTo>
                      <a:pt x="12" y="10"/>
                    </a:lnTo>
                    <a:lnTo>
                      <a:pt x="10" y="6"/>
                    </a:lnTo>
                    <a:lnTo>
                      <a:pt x="12" y="4"/>
                    </a:lnTo>
                    <a:lnTo>
                      <a:pt x="10" y="2"/>
                    </a:lnTo>
                    <a:lnTo>
                      <a:pt x="8" y="4"/>
                    </a:lnTo>
                    <a:lnTo>
                      <a:pt x="2" y="0"/>
                    </a:lnTo>
                    <a:lnTo>
                      <a:pt x="0" y="2"/>
                    </a:lnTo>
                    <a:lnTo>
                      <a:pt x="6" y="6"/>
                    </a:lnTo>
                    <a:lnTo>
                      <a:pt x="4" y="10"/>
                    </a:lnTo>
                    <a:lnTo>
                      <a:pt x="6"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3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18" name="Group 717"/>
              <p:cNvGrpSpPr/>
              <p:nvPr/>
            </p:nvGrpSpPr>
            <p:grpSpPr>
              <a:xfrm>
                <a:off x="2708610" y="239799"/>
                <a:ext cx="6861396" cy="6425282"/>
                <a:chOff x="2708610" y="239799"/>
                <a:chExt cx="6861396" cy="6425282"/>
              </a:xfrm>
            </p:grpSpPr>
            <p:pic>
              <p:nvPicPr>
                <p:cNvPr id="719" name="Picture 718"/>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93662" y="239799"/>
                  <a:ext cx="896216" cy="951795"/>
                </a:xfrm>
                <a:prstGeom prst="rect">
                  <a:avLst/>
                </a:prstGeom>
                <a:ln>
                  <a:noFill/>
                </a:ln>
                <a:effectLst>
                  <a:outerShdw blurRad="292100" dist="139700" dir="2700000" algn="tl" rotWithShape="0">
                    <a:srgbClr val="333333">
                      <a:alpha val="65000"/>
                    </a:srgbClr>
                  </a:outerShdw>
                </a:effectLst>
              </p:spPr>
            </p:pic>
            <p:pic>
              <p:nvPicPr>
                <p:cNvPr id="720" name="Picture 719"/>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207488">
                  <a:off x="6033270" y="5713286"/>
                  <a:ext cx="896216" cy="951795"/>
                </a:xfrm>
                <a:prstGeom prst="rect">
                  <a:avLst/>
                </a:prstGeom>
                <a:ln>
                  <a:noFill/>
                </a:ln>
                <a:effectLst>
                  <a:outerShdw blurRad="292100" dist="139700" dir="2700000" algn="tl" rotWithShape="0">
                    <a:srgbClr val="333333">
                      <a:alpha val="65000"/>
                    </a:srgbClr>
                  </a:outerShdw>
                </a:effectLst>
              </p:spPr>
            </p:pic>
            <p:pic>
              <p:nvPicPr>
                <p:cNvPr id="721" name="Picture 720"/>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3049267">
                  <a:off x="3773257" y="5034520"/>
                  <a:ext cx="896216" cy="951795"/>
                </a:xfrm>
                <a:prstGeom prst="rect">
                  <a:avLst/>
                </a:prstGeom>
                <a:ln>
                  <a:noFill/>
                </a:ln>
                <a:effectLst>
                  <a:outerShdw blurRad="292100" dist="139700" dir="2700000" algn="tl" rotWithShape="0">
                    <a:srgbClr val="333333">
                      <a:alpha val="65000"/>
                    </a:srgbClr>
                  </a:outerShdw>
                </a:effectLst>
              </p:spPr>
            </p:pic>
            <p:pic>
              <p:nvPicPr>
                <p:cNvPr id="722" name="Picture 721"/>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8834728">
                  <a:off x="7928306" y="4723943"/>
                  <a:ext cx="896216" cy="951795"/>
                </a:xfrm>
                <a:prstGeom prst="rect">
                  <a:avLst/>
                </a:prstGeom>
                <a:ln>
                  <a:noFill/>
                </a:ln>
                <a:effectLst>
                  <a:outerShdw blurRad="292100" dist="139700" dir="2700000" algn="tl" rotWithShape="0">
                    <a:srgbClr val="333333">
                      <a:alpha val="65000"/>
                    </a:srgbClr>
                  </a:outerShdw>
                </a:effectLst>
              </p:spPr>
            </p:pic>
            <p:pic>
              <p:nvPicPr>
                <p:cNvPr id="723" name="Picture 722"/>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5933716">
                  <a:off x="2736400" y="2928528"/>
                  <a:ext cx="896216" cy="951795"/>
                </a:xfrm>
                <a:prstGeom prst="rect">
                  <a:avLst/>
                </a:prstGeom>
                <a:ln>
                  <a:noFill/>
                </a:ln>
                <a:effectLst>
                  <a:outerShdw blurRad="292100" dist="139700" dir="2700000" algn="tl" rotWithShape="0">
                    <a:srgbClr val="333333">
                      <a:alpha val="65000"/>
                    </a:srgbClr>
                  </a:outerShdw>
                </a:effectLst>
              </p:spPr>
            </p:pic>
            <p:pic>
              <p:nvPicPr>
                <p:cNvPr id="724" name="Picture 723"/>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096880">
                  <a:off x="3566474" y="1156763"/>
                  <a:ext cx="896216" cy="951795"/>
                </a:xfrm>
                <a:prstGeom prst="rect">
                  <a:avLst/>
                </a:prstGeom>
                <a:ln>
                  <a:noFill/>
                </a:ln>
                <a:effectLst>
                  <a:outerShdw blurRad="292100" dist="139700" dir="2700000" algn="tl" rotWithShape="0">
                    <a:srgbClr val="333333">
                      <a:alpha val="65000"/>
                    </a:srgbClr>
                  </a:outerShdw>
                </a:effectLst>
              </p:spPr>
            </p:pic>
            <p:pic>
              <p:nvPicPr>
                <p:cNvPr id="725" name="Picture 724"/>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5237850">
                  <a:off x="8646001" y="2579771"/>
                  <a:ext cx="896216" cy="951795"/>
                </a:xfrm>
                <a:prstGeom prst="rect">
                  <a:avLst/>
                </a:prstGeom>
                <a:ln>
                  <a:noFill/>
                </a:ln>
                <a:effectLst>
                  <a:outerShdw blurRad="292100" dist="139700" dir="2700000" algn="tl" rotWithShape="0">
                    <a:srgbClr val="333333">
                      <a:alpha val="65000"/>
                    </a:srgbClr>
                  </a:outerShdw>
                </a:effectLst>
              </p:spPr>
            </p:pic>
            <p:pic>
              <p:nvPicPr>
                <p:cNvPr id="726" name="Picture 72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62033">
                  <a:off x="7566921" y="795074"/>
                  <a:ext cx="896216" cy="951795"/>
                </a:xfrm>
                <a:prstGeom prst="rect">
                  <a:avLst/>
                </a:prstGeom>
                <a:ln>
                  <a:noFill/>
                </a:ln>
                <a:effectLst>
                  <a:outerShdw blurRad="292100" dist="139700" dir="2700000" algn="tl" rotWithShape="0">
                    <a:srgbClr val="333333">
                      <a:alpha val="65000"/>
                    </a:srgbClr>
                  </a:outerShdw>
                </a:effectLst>
              </p:spPr>
            </p:pic>
          </p:grpSp>
        </p:grpSp>
        <p:sp>
          <p:nvSpPr>
            <p:cNvPr id="11" name="TextBox 10"/>
            <p:cNvSpPr txBox="1"/>
            <p:nvPr/>
          </p:nvSpPr>
          <p:spPr>
            <a:xfrm>
              <a:off x="4557926" y="2701920"/>
              <a:ext cx="2624430" cy="1571923"/>
            </a:xfrm>
            <a:prstGeom prst="rect">
              <a:avLst/>
            </a:prstGeom>
            <a:noFill/>
          </p:spPr>
          <p:txBody>
            <a:bodyPr wrap="none" rtlCol="0">
              <a:spAutoFit/>
            </a:bodyPr>
            <a:lstStyle/>
            <a:p>
              <a:pPr algn="ctr"/>
              <a:r>
                <a:rPr lang="en-GB" sz="600" b="1" dirty="0" smtClean="0">
                  <a:solidFill>
                    <a:srgbClr val="002060"/>
                  </a:solidFill>
                  <a:latin typeface="Segoe Script" panose="030B0504020000000003" pitchFamily="66" charset="0"/>
                </a:rPr>
                <a:t>Being the </a:t>
              </a:r>
            </a:p>
            <a:p>
              <a:pPr algn="ctr"/>
              <a:r>
                <a:rPr lang="en-GB" sz="600" b="1" dirty="0" smtClean="0">
                  <a:solidFill>
                    <a:srgbClr val="002060"/>
                  </a:solidFill>
                  <a:latin typeface="Segoe Script" panose="030B0504020000000003" pitchFamily="66" charset="0"/>
                </a:rPr>
                <a:t>best that </a:t>
              </a:r>
            </a:p>
            <a:p>
              <a:pPr algn="ctr"/>
              <a:r>
                <a:rPr lang="en-GB" sz="600" b="1" dirty="0" smtClean="0">
                  <a:solidFill>
                    <a:srgbClr val="002060"/>
                  </a:solidFill>
                  <a:latin typeface="Segoe Script" panose="030B0504020000000003" pitchFamily="66" charset="0"/>
                </a:rPr>
                <a:t>we can be</a:t>
              </a:r>
              <a:endParaRPr lang="en-GB" sz="600" b="1" dirty="0">
                <a:solidFill>
                  <a:srgbClr val="002060"/>
                </a:solidFill>
                <a:latin typeface="Segoe Script" panose="030B0504020000000003" pitchFamily="66" charset="0"/>
              </a:endParaRPr>
            </a:p>
          </p:txBody>
        </p:sp>
      </p:grpSp>
    </p:spTree>
    <p:extLst>
      <p:ext uri="{BB962C8B-B14F-4D97-AF65-F5344CB8AC3E}">
        <p14:creationId xmlns:p14="http://schemas.microsoft.com/office/powerpoint/2010/main" val="379948430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7400" cy="5851529"/>
          </a:xfrm>
        </p:spPr>
        <p:txBody>
          <a:bodyPr vert="eaVert"/>
          <a:lstStyle>
            <a:lvl1pPr>
              <a:defRPr/>
            </a:lvl1pPr>
          </a:lstStyle>
          <a:p>
            <a:pPr lvl="0"/>
            <a:r>
              <a:rPr lang="en-US"/>
              <a:t>Click to edit Master title style</a:t>
            </a:r>
            <a:endParaRPr lang="en-GB"/>
          </a:p>
        </p:txBody>
      </p:sp>
      <p:sp>
        <p:nvSpPr>
          <p:cNvPr id="3" name="Vertical Text Placeholder 2"/>
          <p:cNvSpPr txBox="1">
            <a:spLocks noGrp="1"/>
          </p:cNvSpPr>
          <p:nvPr>
            <p:ph type="body" orient="vert" idx="1"/>
          </p:nvPr>
        </p:nvSpPr>
        <p:spPr>
          <a:xfrm>
            <a:off x="457200" y="274640"/>
            <a:ext cx="6019796" cy="5851529"/>
          </a:xfrm>
        </p:spPr>
        <p:txBody>
          <a:bodyPr vert="eaVert"/>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txBox="1">
            <a:spLocks noGrp="1"/>
          </p:cNvSpPr>
          <p:nvPr>
            <p:ph type="dt" sz="half" idx="7"/>
          </p:nvPr>
        </p:nvSpPr>
        <p:spPr/>
        <p:txBody>
          <a:bodyPr/>
          <a:lstStyle>
            <a:lvl1pPr>
              <a:defRPr/>
            </a:lvl1pPr>
          </a:lstStyle>
          <a:p>
            <a:pPr lvl="0"/>
            <a:fld id="{EEE705D1-4F2A-4380-A967-394B71A1B516}" type="datetime1">
              <a:rPr lang="en-GB"/>
              <a:pPr lvl="0"/>
              <a:t>18/09/2024</a:t>
            </a:fld>
            <a:endParaRPr lang="en-GB"/>
          </a:p>
        </p:txBody>
      </p:sp>
      <p:sp>
        <p:nvSpPr>
          <p:cNvPr id="5" name="Footer Placeholder 4"/>
          <p:cNvSpPr txBox="1">
            <a:spLocks noGrp="1"/>
          </p:cNvSpPr>
          <p:nvPr>
            <p:ph type="ftr" sz="quarter" idx="9"/>
          </p:nvPr>
        </p:nvSpPr>
        <p:spPr/>
        <p:txBody>
          <a:bodyPr/>
          <a:lstStyle>
            <a:lvl1pPr>
              <a:defRPr/>
            </a:lvl1pPr>
          </a:lstStyle>
          <a:p>
            <a:pPr lvl="0"/>
            <a:endParaRPr lang="en-GB"/>
          </a:p>
        </p:txBody>
      </p:sp>
      <p:sp>
        <p:nvSpPr>
          <p:cNvPr id="6" name="Slide Number Placeholder 5"/>
          <p:cNvSpPr txBox="1">
            <a:spLocks noGrp="1"/>
          </p:cNvSpPr>
          <p:nvPr>
            <p:ph type="sldNum" sz="quarter" idx="8"/>
          </p:nvPr>
        </p:nvSpPr>
        <p:spPr/>
        <p:txBody>
          <a:bodyPr/>
          <a:lstStyle>
            <a:lvl1pPr>
              <a:defRPr/>
            </a:lvl1pPr>
          </a:lstStyle>
          <a:p>
            <a:pPr lvl="0"/>
            <a:fld id="{C622AB62-9C0C-49C6-BC85-83D01BEE16DE}" type="slidenum">
              <a:t>‹#›</a:t>
            </a:fld>
            <a:endParaRPr lang="en-GB"/>
          </a:p>
        </p:txBody>
      </p:sp>
    </p:spTree>
    <p:extLst>
      <p:ext uri="{BB962C8B-B14F-4D97-AF65-F5344CB8AC3E}">
        <p14:creationId xmlns:p14="http://schemas.microsoft.com/office/powerpoint/2010/main" val="418360409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chemeClr val="accent2">
                    <a:lumMod val="75000"/>
                  </a:schemeClr>
                </a:solidFill>
                <a:effectLst>
                  <a:outerShdw blurRad="50800" dist="39000" dir="5460000" algn="tl">
                    <a:srgbClr val="000000">
                      <a:alpha val="38000"/>
                    </a:srgbClr>
                  </a:outerShdw>
                </a:effectLst>
              </a:defRPr>
            </a:lvl1pPr>
          </a:lstStyle>
          <a:p>
            <a:r>
              <a:rPr lang="en-US"/>
              <a:t>Click to edit Master title style</a:t>
            </a:r>
            <a:endParaRPr lang="en-GB"/>
          </a:p>
        </p:txBody>
      </p:sp>
      <p:sp>
        <p:nvSpPr>
          <p:cNvPr id="3" name="Date Placeholder 2"/>
          <p:cNvSpPr>
            <a:spLocks noGrp="1"/>
          </p:cNvSpPr>
          <p:nvPr>
            <p:ph type="dt" sz="half" idx="10"/>
          </p:nvPr>
        </p:nvSpPr>
        <p:spPr/>
        <p:txBody>
          <a:bodyPr/>
          <a:lstStyle/>
          <a:p>
            <a:fld id="{A4D10139-F019-4C04-B030-F6BE9541E7A0}" type="datetime1">
              <a:rPr lang="en-GB" smtClean="0"/>
              <a:pPr/>
              <a:t>18/09/2024</a:t>
            </a:fld>
            <a:endParaRPr lang="en-GB" dirty="0"/>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endParaRPr lang="en-GB" dirty="0"/>
          </a:p>
        </p:txBody>
      </p:sp>
      <p:sp>
        <p:nvSpPr>
          <p:cNvPr id="6" name="Content Placeholder 2"/>
          <p:cNvSpPr>
            <a:spLocks noGrp="1"/>
          </p:cNvSpPr>
          <p:nvPr>
            <p:ph idx="1"/>
          </p:nvPr>
        </p:nvSpPr>
        <p:spPr>
          <a:xfrm>
            <a:off x="457200" y="1600200"/>
            <a:ext cx="8229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pic>
        <p:nvPicPr>
          <p:cNvPr id="17410"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23528" y="188640"/>
            <a:ext cx="1395413"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50961971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chemeClr val="accent2">
                    <a:lumMod val="75000"/>
                  </a:schemeClr>
                </a:solidFill>
                <a:effectLst>
                  <a:outerShdw blurRad="50800" dist="39000" dir="5460000" algn="tl">
                    <a:srgbClr val="000000">
                      <a:alpha val="38000"/>
                    </a:srgbClr>
                  </a:outerShdw>
                </a:effectLst>
              </a:defRPr>
            </a:lvl1pPr>
          </a:lstStyle>
          <a:p>
            <a:r>
              <a:rPr lang="en-US" dirty="0"/>
              <a:t>Click to edit Master title style</a:t>
            </a:r>
            <a:endParaRPr lang="en-GB" dirty="0"/>
          </a:p>
        </p:txBody>
      </p:sp>
      <p:sp>
        <p:nvSpPr>
          <p:cNvPr id="3" name="Date Placeholder 2"/>
          <p:cNvSpPr>
            <a:spLocks noGrp="1"/>
          </p:cNvSpPr>
          <p:nvPr>
            <p:ph type="dt" sz="half" idx="10"/>
          </p:nvPr>
        </p:nvSpPr>
        <p:spPr/>
        <p:txBody>
          <a:bodyPr/>
          <a:lstStyle/>
          <a:p>
            <a:fld id="{91DB909C-86EB-4EA3-A809-6A690A6F83F2}" type="datetime1">
              <a:rPr lang="en-GB" smtClean="0"/>
              <a:pPr/>
              <a:t>18/09/2024</a:t>
            </a:fld>
            <a:endParaRPr lang="en-GB" dirty="0"/>
          </a:p>
        </p:txBody>
      </p:sp>
      <p:sp>
        <p:nvSpPr>
          <p:cNvPr id="4" name="Footer Placeholder 3"/>
          <p:cNvSpPr>
            <a:spLocks noGrp="1"/>
          </p:cNvSpPr>
          <p:nvPr>
            <p:ph type="ftr" sz="quarter" idx="11"/>
          </p:nvPr>
        </p:nvSpPr>
        <p:spPr/>
        <p:txBody>
          <a:bodyPr/>
          <a:lstStyle/>
          <a:p>
            <a:r>
              <a:rPr lang="en-GB"/>
              <a:t>SSCB</a:t>
            </a:r>
            <a:endParaRPr lang="en-GB" dirty="0"/>
          </a:p>
        </p:txBody>
      </p:sp>
      <p:sp>
        <p:nvSpPr>
          <p:cNvPr id="5" name="Content Placeholder 2"/>
          <p:cNvSpPr>
            <a:spLocks noGrp="1"/>
          </p:cNvSpPr>
          <p:nvPr>
            <p:ph idx="1"/>
          </p:nvPr>
        </p:nvSpPr>
        <p:spPr>
          <a:xfrm>
            <a:off x="457200" y="1600200"/>
            <a:ext cx="8229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pic>
        <p:nvPicPr>
          <p:cNvPr id="19458"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251520" y="116632"/>
            <a:ext cx="1395413" cy="1311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12675819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txBox="1">
            <a:spLocks noGrp="1"/>
          </p:cNvSpPr>
          <p:nvPr>
            <p:ph type="ctrTitle"/>
          </p:nvPr>
        </p:nvSpPr>
        <p:spPr>
          <a:xfrm>
            <a:off x="679390" y="2996955"/>
            <a:ext cx="7772400" cy="1470026"/>
          </a:xfrm>
        </p:spPr>
        <p:txBody>
          <a:bodyPr>
            <a:scene3d>
              <a:camera prst="orthographicFront"/>
              <a:lightRig rig="threePt" dir="t"/>
            </a:scene3d>
            <a:sp3d extrusionH="57150">
              <a:bevelT w="38100" h="38100" prst="angle"/>
            </a:sp3d>
          </a:bodyPr>
          <a:lstStyle>
            <a:lvl1pPr algn="ctr">
              <a:defRPr b="1" spc="150">
                <a:solidFill>
                  <a:srgbClr val="C00000"/>
                </a:solidFill>
                <a:effectLst>
                  <a:outerShdw>
                    <a:srgbClr val="000000"/>
                  </a:outerShdw>
                </a:effectLst>
                <a:latin typeface="Showcard Gothic" pitchFamily="82"/>
              </a:defRPr>
            </a:lvl1pPr>
          </a:lstStyle>
          <a:p>
            <a:pPr lvl="0"/>
            <a:r>
              <a:rPr lang="en-US" dirty="0"/>
              <a:t>Click to edit Master title style</a:t>
            </a:r>
            <a:endParaRPr lang="en-GB" dirty="0"/>
          </a:p>
        </p:txBody>
      </p:sp>
      <p:sp>
        <p:nvSpPr>
          <p:cNvPr id="3" name="Subtitle 2"/>
          <p:cNvSpPr txBox="1">
            <a:spLocks noGrp="1"/>
          </p:cNvSpPr>
          <p:nvPr>
            <p:ph type="subTitle" idx="1"/>
          </p:nvPr>
        </p:nvSpPr>
        <p:spPr>
          <a:xfrm>
            <a:off x="1365180" y="4653134"/>
            <a:ext cx="6400800" cy="1752603"/>
          </a:xfrm>
        </p:spPr>
        <p:txBody>
          <a:bodyPr anchorCtr="1">
            <a:scene3d>
              <a:camera prst="orthographicFront"/>
              <a:lightRig rig="flat" dir="tl">
                <a:rot lat="0" lon="0" rev="6600000"/>
              </a:lightRig>
            </a:scene3d>
            <a:sp3d extrusionH="25400" contourW="8890">
              <a:bevelT w="38100" h="31750"/>
              <a:contourClr>
                <a:schemeClr val="accent2">
                  <a:shade val="75000"/>
                </a:schemeClr>
              </a:contourClr>
            </a:sp3d>
          </a:bodyPr>
          <a:lstStyle>
            <a:lvl1pPr marL="0" indent="0" algn="ctr">
              <a:buNone/>
              <a:defRPr sz="4000" b="1" cap="none" spc="0">
                <a:ln w="11430"/>
                <a:solidFill>
                  <a:schemeClr val="bg2">
                    <a:lumMod val="75000"/>
                  </a:schemeClr>
                </a:solidFill>
                <a:effectLst>
                  <a:outerShdw blurRad="50800" dist="39000" dir="5460000" algn="tl">
                    <a:srgbClr val="000000">
                      <a:alpha val="38000"/>
                    </a:srgbClr>
                  </a:outerShdw>
                </a:effectLst>
                <a:latin typeface="Rockwell Condensed" panose="02060603050405020104" pitchFamily="18" charset="0"/>
              </a:defRPr>
            </a:lvl1pPr>
          </a:lstStyle>
          <a:p>
            <a:pPr lvl="0"/>
            <a:r>
              <a:rPr lang="en-US" dirty="0"/>
              <a:t>Click to edit Master subtitle style</a:t>
            </a:r>
            <a:endParaRPr lang="en-GB" dirty="0"/>
          </a:p>
        </p:txBody>
      </p:sp>
      <p:sp>
        <p:nvSpPr>
          <p:cNvPr id="4" name="Date Placeholder 3"/>
          <p:cNvSpPr txBox="1">
            <a:spLocks noGrp="1"/>
          </p:cNvSpPr>
          <p:nvPr>
            <p:ph type="dt" sz="half" idx="7"/>
          </p:nvPr>
        </p:nvSpPr>
        <p:spPr/>
        <p:txBody>
          <a:bodyPr/>
          <a:lstStyle>
            <a:lvl1pPr>
              <a:defRPr/>
            </a:lvl1pPr>
          </a:lstStyle>
          <a:p>
            <a:pPr lvl="0"/>
            <a:fld id="{B462D018-DCD5-4148-8425-EDD9DD511A83}" type="datetime1">
              <a:rPr lang="en-GB"/>
              <a:pPr lvl="0"/>
              <a:t>18/09/2024</a:t>
            </a:fld>
            <a:endParaRPr lang="en-GB"/>
          </a:p>
        </p:txBody>
      </p:sp>
      <p:sp>
        <p:nvSpPr>
          <p:cNvPr id="5" name="Footer Placeholder 4"/>
          <p:cNvSpPr txBox="1">
            <a:spLocks noGrp="1"/>
          </p:cNvSpPr>
          <p:nvPr>
            <p:ph type="ftr" sz="quarter" idx="9"/>
          </p:nvPr>
        </p:nvSpPr>
        <p:spPr/>
        <p:txBody>
          <a:bodyPr/>
          <a:lstStyle>
            <a:lvl1pPr>
              <a:defRPr/>
            </a:lvl1pPr>
          </a:lstStyle>
          <a:p>
            <a:pPr lvl="0"/>
            <a:endParaRPr lang="en-GB"/>
          </a:p>
        </p:txBody>
      </p:sp>
      <p:sp>
        <p:nvSpPr>
          <p:cNvPr id="6" name="Slide Number Placeholder 5"/>
          <p:cNvSpPr txBox="1">
            <a:spLocks noGrp="1"/>
          </p:cNvSpPr>
          <p:nvPr>
            <p:ph type="sldNum" sz="quarter" idx="8"/>
          </p:nvPr>
        </p:nvSpPr>
        <p:spPr/>
        <p:txBody>
          <a:bodyPr/>
          <a:lstStyle>
            <a:lvl1pPr>
              <a:defRPr/>
            </a:lvl1pPr>
          </a:lstStyle>
          <a:p>
            <a:pPr lvl="0"/>
            <a:fld id="{5B62D27E-186D-4D91-8990-F286BD1BF4BC}" type="slidenum">
              <a:t>‹#›</a:t>
            </a:fld>
            <a:endParaRPr lang="en-GB"/>
          </a:p>
        </p:txBody>
      </p:sp>
      <p:pic>
        <p:nvPicPr>
          <p:cNvPr id="7" name="Picture 6"/>
          <p:cNvPicPr>
            <a:picLocks noChangeAspect="1"/>
          </p:cNvPicPr>
          <p:nvPr userDrawn="1"/>
        </p:nvPicPr>
        <p:blipFill>
          <a:blip r:embed="rId2"/>
          <a:stretch>
            <a:fillRect/>
          </a:stretch>
        </p:blipFill>
        <p:spPr>
          <a:xfrm>
            <a:off x="3275856" y="199090"/>
            <a:ext cx="2989574" cy="2822003"/>
          </a:xfrm>
          <a:prstGeom prst="rect">
            <a:avLst/>
          </a:prstGeom>
        </p:spPr>
      </p:pic>
    </p:spTree>
    <p:extLst>
      <p:ext uri="{BB962C8B-B14F-4D97-AF65-F5344CB8AC3E}">
        <p14:creationId xmlns:p14="http://schemas.microsoft.com/office/powerpoint/2010/main" val="1316499078"/>
      </p:ext>
    </p:extLst>
  </p:cSld>
  <p:clrMapOvr>
    <a:masterClrMapping/>
  </p:clrMapOvr>
  <p:hf sldNum="0" hdr="0" ftr="0" dt="0"/>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sz="5400" b="1" cap="none" spc="0">
                <a:ln w="11430">
                  <a:solidFill>
                    <a:schemeClr val="accent2">
                      <a:lumMod val="75000"/>
                    </a:schemeClr>
                  </a:solidFill>
                </a:ln>
                <a:solidFill>
                  <a:srgbClr val="C00000"/>
                </a:solidFill>
                <a:effectLst>
                  <a:outerShdw blurRad="50800" dist="39000" dir="5460000" algn="tl">
                    <a:srgbClr val="000000">
                      <a:alpha val="38000"/>
                    </a:srgbClr>
                  </a:outerShdw>
                </a:effectLst>
                <a:latin typeface="Rockwell Condensed" panose="02060603050405020104" pitchFamily="18" charset="0"/>
              </a:defRPr>
            </a:lvl1pPr>
          </a:lstStyle>
          <a:p>
            <a:pPr lvl="0"/>
            <a:r>
              <a:rPr lang="en-US" dirty="0"/>
              <a:t>Click to edit Master title style</a:t>
            </a:r>
            <a:endParaRPr lang="en-GB" dirty="0"/>
          </a:p>
        </p:txBody>
      </p:sp>
      <p:sp>
        <p:nvSpPr>
          <p:cNvPr id="3" name="Content Placeholder 2"/>
          <p:cNvSpPr txBox="1">
            <a:spLocks noGrp="1"/>
          </p:cNvSpPr>
          <p:nvPr>
            <p:ph idx="1"/>
          </p:nvPr>
        </p:nvSpPr>
        <p:spPr>
          <a:xfrm>
            <a:off x="467541" y="1855436"/>
            <a:ext cx="8229600" cy="4525959"/>
          </a:xfrm>
        </p:spPr>
        <p:txBody>
          <a:bodyPr/>
          <a:lstStyle>
            <a:lvl1pPr>
              <a:defRPr/>
            </a:lvl1pPr>
            <a:lvl2pPr>
              <a:defRPr/>
            </a:lvl2pPr>
            <a:lvl3pPr>
              <a:defRPr/>
            </a:lvl3pPr>
            <a:lvl4pPr>
              <a:defRPr/>
            </a:lvl4pPr>
            <a:lvl5pP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p:cNvSpPr txBox="1">
            <a:spLocks noGrp="1"/>
          </p:cNvSpPr>
          <p:nvPr>
            <p:ph type="dt" sz="half" idx="7"/>
          </p:nvPr>
        </p:nvSpPr>
        <p:spPr/>
        <p:txBody>
          <a:bodyPr/>
          <a:lstStyle>
            <a:lvl1pPr>
              <a:defRPr/>
            </a:lvl1pPr>
          </a:lstStyle>
          <a:p>
            <a:pPr lvl="0"/>
            <a:fld id="{BFB3BE95-BAB3-44AF-B7F3-91B946CA7A6E}" type="datetime1">
              <a:rPr lang="en-GB"/>
              <a:pPr lvl="0"/>
              <a:t>18/09/2024</a:t>
            </a:fld>
            <a:endParaRPr lang="en-GB"/>
          </a:p>
        </p:txBody>
      </p:sp>
      <p:sp>
        <p:nvSpPr>
          <p:cNvPr id="5" name="Footer Placeholder 4"/>
          <p:cNvSpPr txBox="1">
            <a:spLocks noGrp="1"/>
          </p:cNvSpPr>
          <p:nvPr>
            <p:ph type="ftr" sz="quarter" idx="9"/>
          </p:nvPr>
        </p:nvSpPr>
        <p:spPr/>
        <p:txBody>
          <a:bodyPr/>
          <a:lstStyle>
            <a:lvl1pPr>
              <a:defRPr/>
            </a:lvl1pPr>
          </a:lstStyle>
          <a:p>
            <a:pPr lvl="0"/>
            <a:endParaRPr lang="en-GB"/>
          </a:p>
        </p:txBody>
      </p:sp>
      <p:sp>
        <p:nvSpPr>
          <p:cNvPr id="6" name="Slide Number Placeholder 5"/>
          <p:cNvSpPr txBox="1">
            <a:spLocks noGrp="1"/>
          </p:cNvSpPr>
          <p:nvPr>
            <p:ph type="sldNum" sz="quarter" idx="8"/>
          </p:nvPr>
        </p:nvSpPr>
        <p:spPr/>
        <p:txBody>
          <a:bodyPr/>
          <a:lstStyle>
            <a:lvl1pPr>
              <a:defRPr/>
            </a:lvl1pPr>
          </a:lstStyle>
          <a:p>
            <a:pPr lvl="0"/>
            <a:fld id="{691089B6-5565-406D-B912-A192FAB35D2A}" type="slidenum">
              <a:t>‹#›</a:t>
            </a:fld>
            <a:endParaRPr lang="en-GB"/>
          </a:p>
        </p:txBody>
      </p:sp>
      <p:pic>
        <p:nvPicPr>
          <p:cNvPr id="8" name="Picture 7"/>
          <p:cNvPicPr>
            <a:picLocks noChangeAspect="1"/>
          </p:cNvPicPr>
          <p:nvPr userDrawn="1"/>
        </p:nvPicPr>
        <p:blipFill>
          <a:blip r:embed="rId2"/>
          <a:stretch>
            <a:fillRect/>
          </a:stretch>
        </p:blipFill>
        <p:spPr>
          <a:xfrm>
            <a:off x="107504" y="80544"/>
            <a:ext cx="1584172" cy="1495375"/>
          </a:xfrm>
          <a:prstGeom prst="rect">
            <a:avLst/>
          </a:prstGeom>
        </p:spPr>
      </p:pic>
    </p:spTree>
    <p:extLst>
      <p:ext uri="{BB962C8B-B14F-4D97-AF65-F5344CB8AC3E}">
        <p14:creationId xmlns:p14="http://schemas.microsoft.com/office/powerpoint/2010/main" val="3168114161"/>
      </p:ext>
    </p:extLst>
  </p:cSld>
  <p:clrMapOvr>
    <a:masterClrMapping/>
  </p:clrMapOvr>
  <p:hf sldNum="0" hdr="0" ftr="0" dt="0"/>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txBox="1">
            <a:spLocks noGrp="1"/>
          </p:cNvSpPr>
          <p:nvPr>
            <p:ph type="title"/>
          </p:nvPr>
        </p:nvSpPr>
        <p:spPr>
          <a:xfrm>
            <a:off x="722311" y="4406895"/>
            <a:ext cx="7772400" cy="1362071"/>
          </a:xfrm>
        </p:spPr>
        <p:txBody>
          <a:bodyPr anchor="t" anchorCtr="0">
            <a:scene3d>
              <a:camera prst="orthographicFront"/>
              <a:lightRig rig="threePt" dir="t"/>
            </a:scene3d>
            <a:sp3d extrusionH="57150">
              <a:bevelT w="38100" h="38100" prst="angle"/>
            </a:sp3d>
          </a:bodyPr>
          <a:lstStyle>
            <a:lvl1pPr algn="ctr">
              <a:defRPr sz="4000" b="1" cap="all">
                <a:solidFill>
                  <a:srgbClr val="FF0000"/>
                </a:solidFill>
                <a:latin typeface="Showcard Gothic" panose="04020904020102020604" pitchFamily="82" charset="0"/>
              </a:defRPr>
            </a:lvl1pPr>
          </a:lstStyle>
          <a:p>
            <a:pPr lvl="0"/>
            <a:r>
              <a:rPr lang="en-US" dirty="0"/>
              <a:t>Click to edit Master title style</a:t>
            </a:r>
            <a:endParaRPr lang="en-GB" dirty="0"/>
          </a:p>
        </p:txBody>
      </p:sp>
      <p:sp>
        <p:nvSpPr>
          <p:cNvPr id="3" name="Text Placeholder 2"/>
          <p:cNvSpPr txBox="1">
            <a:spLocks noGrp="1"/>
          </p:cNvSpPr>
          <p:nvPr>
            <p:ph type="body" idx="1"/>
          </p:nvPr>
        </p:nvSpPr>
        <p:spPr>
          <a:xfrm>
            <a:off x="722311" y="2906713"/>
            <a:ext cx="7772400" cy="1500182"/>
          </a:xfrm>
        </p:spPr>
        <p:txBody>
          <a:bodyPr anchor="b"/>
          <a:lstStyle>
            <a:lvl1pPr marL="0" indent="0">
              <a:spcBef>
                <a:spcPts val="500"/>
              </a:spcBef>
              <a:buNone/>
              <a:defRPr sz="2000">
                <a:solidFill>
                  <a:srgbClr val="898989"/>
                </a:solidFill>
              </a:defRPr>
            </a:lvl1pPr>
          </a:lstStyle>
          <a:p>
            <a:pPr lvl="0"/>
            <a:r>
              <a:rPr lang="en-US"/>
              <a:t>Click to edit Master text styles</a:t>
            </a:r>
          </a:p>
        </p:txBody>
      </p:sp>
      <p:sp>
        <p:nvSpPr>
          <p:cNvPr id="4" name="Date Placeholder 3"/>
          <p:cNvSpPr txBox="1">
            <a:spLocks noGrp="1"/>
          </p:cNvSpPr>
          <p:nvPr>
            <p:ph type="dt" sz="half" idx="7"/>
          </p:nvPr>
        </p:nvSpPr>
        <p:spPr/>
        <p:txBody>
          <a:bodyPr/>
          <a:lstStyle>
            <a:lvl1pPr>
              <a:defRPr/>
            </a:lvl1pPr>
          </a:lstStyle>
          <a:p>
            <a:pPr lvl="0"/>
            <a:fld id="{D7DB82A5-4E20-4A37-B39B-B1140DE13F1E}" type="datetime1">
              <a:rPr lang="en-GB"/>
              <a:pPr lvl="0"/>
              <a:t>18/09/2024</a:t>
            </a:fld>
            <a:endParaRPr lang="en-GB"/>
          </a:p>
        </p:txBody>
      </p:sp>
      <p:sp>
        <p:nvSpPr>
          <p:cNvPr id="5" name="Footer Placeholder 4"/>
          <p:cNvSpPr txBox="1">
            <a:spLocks noGrp="1"/>
          </p:cNvSpPr>
          <p:nvPr>
            <p:ph type="ftr" sz="quarter" idx="9"/>
          </p:nvPr>
        </p:nvSpPr>
        <p:spPr/>
        <p:txBody>
          <a:bodyPr/>
          <a:lstStyle>
            <a:lvl1pPr>
              <a:defRPr/>
            </a:lvl1pPr>
          </a:lstStyle>
          <a:p>
            <a:pPr lvl="0"/>
            <a:endParaRPr lang="en-GB"/>
          </a:p>
        </p:txBody>
      </p:sp>
      <p:sp>
        <p:nvSpPr>
          <p:cNvPr id="6" name="Slide Number Placeholder 5"/>
          <p:cNvSpPr txBox="1">
            <a:spLocks noGrp="1"/>
          </p:cNvSpPr>
          <p:nvPr>
            <p:ph type="sldNum" sz="quarter" idx="8"/>
          </p:nvPr>
        </p:nvSpPr>
        <p:spPr/>
        <p:txBody>
          <a:bodyPr/>
          <a:lstStyle>
            <a:lvl1pPr>
              <a:defRPr/>
            </a:lvl1pPr>
          </a:lstStyle>
          <a:p>
            <a:pPr lvl="0"/>
            <a:fld id="{84375B10-A324-4404-83D1-59B63CB41A31}" type="slidenum">
              <a:t>‹#›</a:t>
            </a:fld>
            <a:endParaRPr lang="en-GB"/>
          </a:p>
        </p:txBody>
      </p:sp>
      <p:pic>
        <p:nvPicPr>
          <p:cNvPr id="9" name="Picture 8"/>
          <p:cNvPicPr>
            <a:picLocks noChangeAspect="1"/>
          </p:cNvPicPr>
          <p:nvPr userDrawn="1"/>
        </p:nvPicPr>
        <p:blipFill>
          <a:blip r:embed="rId2"/>
          <a:stretch>
            <a:fillRect/>
          </a:stretch>
        </p:blipFill>
        <p:spPr>
          <a:xfrm>
            <a:off x="2501656" y="332656"/>
            <a:ext cx="4213710" cy="3977524"/>
          </a:xfrm>
          <a:prstGeom prst="rect">
            <a:avLst/>
          </a:prstGeom>
        </p:spPr>
      </p:pic>
    </p:spTree>
    <p:extLst>
      <p:ext uri="{BB962C8B-B14F-4D97-AF65-F5344CB8AC3E}">
        <p14:creationId xmlns:p14="http://schemas.microsoft.com/office/powerpoint/2010/main" val="119336968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rgbClr val="C00000"/>
                </a:solidFill>
                <a:effectLst>
                  <a:outerShdw blurRad="50800" dist="39000" dir="5460000" algn="tl">
                    <a:srgbClr val="000000">
                      <a:alpha val="38000"/>
                    </a:srgbClr>
                  </a:outerShdw>
                </a:effectLst>
              </a:defRPr>
            </a:lvl1pPr>
          </a:lstStyle>
          <a:p>
            <a:pPr lvl="0"/>
            <a:r>
              <a:rPr lang="en-US" dirty="0"/>
              <a:t>Click to edit Master title style</a:t>
            </a:r>
            <a:endParaRPr lang="en-GB" dirty="0"/>
          </a:p>
        </p:txBody>
      </p:sp>
      <p:sp>
        <p:nvSpPr>
          <p:cNvPr id="3" name="Content Placeholder 2"/>
          <p:cNvSpPr txBox="1">
            <a:spLocks noGrp="1"/>
          </p:cNvSpPr>
          <p:nvPr>
            <p:ph idx="1"/>
          </p:nvPr>
        </p:nvSpPr>
        <p:spPr>
          <a:xfrm>
            <a:off x="457200" y="1600200"/>
            <a:ext cx="4038603" cy="4525959"/>
          </a:xfrm>
        </p:spPr>
        <p:txBody>
          <a:bodyPr/>
          <a:lstStyle>
            <a:lvl1pPr>
              <a:spcBef>
                <a:spcPts val="700"/>
              </a:spcBef>
              <a:defRPr sz="2800"/>
            </a:lvl1pPr>
            <a:lvl2pPr>
              <a:spcBef>
                <a:spcPts val="600"/>
              </a:spcBef>
              <a:defRPr sz="2400"/>
            </a:lvl2pPr>
            <a:lvl3pPr>
              <a:spcBef>
                <a:spcPts val="500"/>
              </a:spcBef>
              <a:defRPr sz="2000"/>
            </a:lvl3pPr>
            <a:lvl4pPr>
              <a:spcBef>
                <a:spcPts val="400"/>
              </a:spcBef>
              <a:defRPr sz="1800"/>
            </a:lvl4pPr>
            <a:lvl5pPr>
              <a:spcBef>
                <a:spcPts val="400"/>
              </a:spcBef>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txBox="1">
            <a:spLocks noGrp="1"/>
          </p:cNvSpPr>
          <p:nvPr>
            <p:ph idx="2"/>
          </p:nvPr>
        </p:nvSpPr>
        <p:spPr>
          <a:xfrm>
            <a:off x="4648196" y="1600200"/>
            <a:ext cx="4038603" cy="4525959"/>
          </a:xfrm>
        </p:spPr>
        <p:txBody>
          <a:bodyPr/>
          <a:lstStyle>
            <a:lvl1pPr>
              <a:spcBef>
                <a:spcPts val="700"/>
              </a:spcBef>
              <a:defRPr sz="2800"/>
            </a:lvl1pPr>
            <a:lvl2pPr>
              <a:spcBef>
                <a:spcPts val="600"/>
              </a:spcBef>
              <a:defRPr sz="2400"/>
            </a:lvl2pPr>
            <a:lvl3pPr>
              <a:spcBef>
                <a:spcPts val="500"/>
              </a:spcBef>
              <a:defRPr sz="2000"/>
            </a:lvl3pPr>
            <a:lvl4pPr>
              <a:spcBef>
                <a:spcPts val="400"/>
              </a:spcBef>
              <a:defRPr sz="1800"/>
            </a:lvl4pPr>
            <a:lvl5pPr>
              <a:spcBef>
                <a:spcPts val="400"/>
              </a:spcBef>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txBox="1">
            <a:spLocks noGrp="1"/>
          </p:cNvSpPr>
          <p:nvPr>
            <p:ph type="dt" sz="half" idx="7"/>
          </p:nvPr>
        </p:nvSpPr>
        <p:spPr/>
        <p:txBody>
          <a:bodyPr/>
          <a:lstStyle>
            <a:lvl1pPr>
              <a:defRPr/>
            </a:lvl1pPr>
          </a:lstStyle>
          <a:p>
            <a:pPr lvl="0"/>
            <a:fld id="{23536252-70C4-4B0F-B5F3-75FFCCEB3881}" type="datetime1">
              <a:rPr lang="en-GB"/>
              <a:pPr lvl="0"/>
              <a:t>18/09/2024</a:t>
            </a:fld>
            <a:endParaRPr lang="en-GB"/>
          </a:p>
        </p:txBody>
      </p:sp>
      <p:sp>
        <p:nvSpPr>
          <p:cNvPr id="6" name="Footer Placeholder 5"/>
          <p:cNvSpPr txBox="1">
            <a:spLocks noGrp="1"/>
          </p:cNvSpPr>
          <p:nvPr>
            <p:ph type="ftr" sz="quarter" idx="9"/>
          </p:nvPr>
        </p:nvSpPr>
        <p:spPr/>
        <p:txBody>
          <a:bodyPr/>
          <a:lstStyle>
            <a:lvl1pPr>
              <a:defRPr/>
            </a:lvl1pPr>
          </a:lstStyle>
          <a:p>
            <a:pPr lvl="0"/>
            <a:endParaRPr lang="en-GB"/>
          </a:p>
        </p:txBody>
      </p:sp>
      <p:sp>
        <p:nvSpPr>
          <p:cNvPr id="7" name="Slide Number Placeholder 6"/>
          <p:cNvSpPr txBox="1">
            <a:spLocks noGrp="1"/>
          </p:cNvSpPr>
          <p:nvPr>
            <p:ph type="sldNum" sz="quarter" idx="8"/>
          </p:nvPr>
        </p:nvSpPr>
        <p:spPr/>
        <p:txBody>
          <a:bodyPr/>
          <a:lstStyle>
            <a:lvl1pPr>
              <a:defRPr/>
            </a:lvl1pPr>
          </a:lstStyle>
          <a:p>
            <a:pPr lvl="0"/>
            <a:fld id="{E1AF0764-9F14-4810-AE27-1205B41335D1}" type="slidenum">
              <a:t>‹#›</a:t>
            </a:fld>
            <a:endParaRPr lang="en-GB"/>
          </a:p>
        </p:txBody>
      </p:sp>
      <p:pic>
        <p:nvPicPr>
          <p:cNvPr id="10" name="Picture 9"/>
          <p:cNvPicPr>
            <a:picLocks noChangeAspect="1"/>
          </p:cNvPicPr>
          <p:nvPr userDrawn="1"/>
        </p:nvPicPr>
        <p:blipFill>
          <a:blip r:embed="rId2"/>
          <a:stretch>
            <a:fillRect/>
          </a:stretch>
        </p:blipFill>
        <p:spPr>
          <a:xfrm>
            <a:off x="107504" y="80544"/>
            <a:ext cx="1584172" cy="1495375"/>
          </a:xfrm>
          <a:prstGeom prst="rect">
            <a:avLst/>
          </a:prstGeom>
        </p:spPr>
      </p:pic>
    </p:spTree>
    <p:extLst>
      <p:ext uri="{BB962C8B-B14F-4D97-AF65-F5344CB8AC3E}">
        <p14:creationId xmlns:p14="http://schemas.microsoft.com/office/powerpoint/2010/main" val="28714154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rgbClr val="C00000"/>
                </a:solidFill>
                <a:effectLst>
                  <a:outerShdw blurRad="50800" dist="39000" dir="5460000" algn="tl">
                    <a:srgbClr val="000000">
                      <a:alpha val="38000"/>
                    </a:srgbClr>
                  </a:outerShdw>
                </a:effectLst>
              </a:defRPr>
            </a:lvl1pPr>
          </a:lstStyle>
          <a:p>
            <a:pPr lvl="0"/>
            <a:r>
              <a:rPr lang="en-US" dirty="0"/>
              <a:t>Click to edit Master title style</a:t>
            </a:r>
            <a:endParaRPr lang="en-GB" dirty="0"/>
          </a:p>
        </p:txBody>
      </p:sp>
      <p:sp>
        <p:nvSpPr>
          <p:cNvPr id="3" name="Text Placeholder 2"/>
          <p:cNvSpPr txBox="1">
            <a:spLocks noGrp="1"/>
          </p:cNvSpPr>
          <p:nvPr>
            <p:ph type="body" idx="1"/>
          </p:nvPr>
        </p:nvSpPr>
        <p:spPr>
          <a:xfrm>
            <a:off x="457200" y="1535113"/>
            <a:ext cx="4040184" cy="639759"/>
          </a:xfrm>
        </p:spPr>
        <p:txBody>
          <a:bodyPr anchor="b"/>
          <a:lstStyle>
            <a:lvl1pPr marL="0" indent="0">
              <a:spcBef>
                <a:spcPts val="600"/>
              </a:spcBef>
              <a:buNone/>
              <a:defRPr sz="2400"/>
            </a:lvl1pPr>
          </a:lstStyle>
          <a:p>
            <a:pPr lvl="0"/>
            <a:r>
              <a:rPr lang="en-US"/>
              <a:t>Click to edit Master text styles</a:t>
            </a:r>
          </a:p>
        </p:txBody>
      </p:sp>
      <p:sp>
        <p:nvSpPr>
          <p:cNvPr id="4" name="Content Placeholder 3"/>
          <p:cNvSpPr txBox="1">
            <a:spLocks noGrp="1"/>
          </p:cNvSpPr>
          <p:nvPr>
            <p:ph idx="2"/>
          </p:nvPr>
        </p:nvSpPr>
        <p:spPr>
          <a:xfrm>
            <a:off x="457200" y="2174872"/>
            <a:ext cx="4040184" cy="3951286"/>
          </a:xfrm>
        </p:spPr>
        <p:txBody>
          <a:bodyPr/>
          <a:lstStyle>
            <a:lvl1pPr>
              <a:spcBef>
                <a:spcPts val="600"/>
              </a:spcBef>
              <a:defRPr sz="2400"/>
            </a:lvl1pPr>
            <a:lvl2pPr>
              <a:spcBef>
                <a:spcPts val="500"/>
              </a:spcBef>
              <a:defRPr sz="2000"/>
            </a:lvl2pPr>
            <a:lvl3pPr>
              <a:spcBef>
                <a:spcPts val="400"/>
              </a:spcBef>
              <a:defRPr sz="1800"/>
            </a:lvl3pPr>
            <a:lvl4pPr>
              <a:spcBef>
                <a:spcPts val="400"/>
              </a:spcBef>
              <a:defRPr sz="1600"/>
            </a:lvl4pPr>
            <a:lvl5pPr>
              <a:spcBef>
                <a:spcPts val="400"/>
              </a:spcBef>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txBox="1">
            <a:spLocks noGrp="1"/>
          </p:cNvSpPr>
          <p:nvPr>
            <p:ph type="body" idx="3"/>
          </p:nvPr>
        </p:nvSpPr>
        <p:spPr>
          <a:xfrm>
            <a:off x="4645023" y="1535113"/>
            <a:ext cx="4041776" cy="639759"/>
          </a:xfrm>
        </p:spPr>
        <p:txBody>
          <a:bodyPr anchor="b"/>
          <a:lstStyle>
            <a:lvl1pPr marL="0" indent="0">
              <a:spcBef>
                <a:spcPts val="600"/>
              </a:spcBef>
              <a:buNone/>
              <a:defRPr sz="2400"/>
            </a:lvl1pPr>
          </a:lstStyle>
          <a:p>
            <a:pPr lvl="0"/>
            <a:r>
              <a:rPr lang="en-US"/>
              <a:t>Click to edit Master text styles</a:t>
            </a:r>
          </a:p>
        </p:txBody>
      </p:sp>
      <p:sp>
        <p:nvSpPr>
          <p:cNvPr id="6" name="Content Placeholder 5"/>
          <p:cNvSpPr txBox="1">
            <a:spLocks noGrp="1"/>
          </p:cNvSpPr>
          <p:nvPr>
            <p:ph idx="4"/>
          </p:nvPr>
        </p:nvSpPr>
        <p:spPr>
          <a:xfrm>
            <a:off x="4645023" y="2174872"/>
            <a:ext cx="4041776" cy="3951286"/>
          </a:xfrm>
        </p:spPr>
        <p:txBody>
          <a:bodyPr/>
          <a:lstStyle>
            <a:lvl1pPr>
              <a:spcBef>
                <a:spcPts val="600"/>
              </a:spcBef>
              <a:defRPr sz="2400"/>
            </a:lvl1pPr>
            <a:lvl2pPr>
              <a:spcBef>
                <a:spcPts val="500"/>
              </a:spcBef>
              <a:defRPr sz="2000"/>
            </a:lvl2pPr>
            <a:lvl3pPr>
              <a:spcBef>
                <a:spcPts val="400"/>
              </a:spcBef>
              <a:defRPr sz="1800"/>
            </a:lvl3pPr>
            <a:lvl4pPr>
              <a:spcBef>
                <a:spcPts val="400"/>
              </a:spcBef>
              <a:defRPr sz="1600"/>
            </a:lvl4pPr>
            <a:lvl5pPr>
              <a:spcBef>
                <a:spcPts val="400"/>
              </a:spcBef>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txBox="1">
            <a:spLocks noGrp="1"/>
          </p:cNvSpPr>
          <p:nvPr>
            <p:ph type="dt" sz="half" idx="7"/>
          </p:nvPr>
        </p:nvSpPr>
        <p:spPr/>
        <p:txBody>
          <a:bodyPr/>
          <a:lstStyle>
            <a:lvl1pPr>
              <a:defRPr/>
            </a:lvl1pPr>
          </a:lstStyle>
          <a:p>
            <a:pPr lvl="0"/>
            <a:fld id="{3EAC5795-DFD3-4374-89E9-3EDDBABE376F}" type="datetime1">
              <a:rPr lang="en-GB"/>
              <a:pPr lvl="0"/>
              <a:t>18/09/2024</a:t>
            </a:fld>
            <a:endParaRPr lang="en-GB"/>
          </a:p>
        </p:txBody>
      </p:sp>
      <p:sp>
        <p:nvSpPr>
          <p:cNvPr id="8" name="Footer Placeholder 7"/>
          <p:cNvSpPr txBox="1">
            <a:spLocks noGrp="1"/>
          </p:cNvSpPr>
          <p:nvPr>
            <p:ph type="ftr" sz="quarter" idx="9"/>
          </p:nvPr>
        </p:nvSpPr>
        <p:spPr/>
        <p:txBody>
          <a:bodyPr/>
          <a:lstStyle>
            <a:lvl1pPr>
              <a:defRPr/>
            </a:lvl1pPr>
          </a:lstStyle>
          <a:p>
            <a:pPr lvl="0"/>
            <a:endParaRPr lang="en-GB"/>
          </a:p>
        </p:txBody>
      </p:sp>
      <p:sp>
        <p:nvSpPr>
          <p:cNvPr id="9" name="Slide Number Placeholder 8"/>
          <p:cNvSpPr txBox="1">
            <a:spLocks noGrp="1"/>
          </p:cNvSpPr>
          <p:nvPr>
            <p:ph type="sldNum" sz="quarter" idx="8"/>
          </p:nvPr>
        </p:nvSpPr>
        <p:spPr/>
        <p:txBody>
          <a:bodyPr/>
          <a:lstStyle>
            <a:lvl1pPr>
              <a:defRPr/>
            </a:lvl1pPr>
          </a:lstStyle>
          <a:p>
            <a:pPr lvl="0"/>
            <a:fld id="{77FBCE91-9908-49D6-93B2-17FD8F5D25E3}" type="slidenum">
              <a:t>‹#›</a:t>
            </a:fld>
            <a:endParaRPr lang="en-GB"/>
          </a:p>
        </p:txBody>
      </p:sp>
      <p:pic>
        <p:nvPicPr>
          <p:cNvPr id="12" name="Picture 11"/>
          <p:cNvPicPr>
            <a:picLocks noChangeAspect="1"/>
          </p:cNvPicPr>
          <p:nvPr userDrawn="1"/>
        </p:nvPicPr>
        <p:blipFill>
          <a:blip r:embed="rId2"/>
          <a:stretch>
            <a:fillRect/>
          </a:stretch>
        </p:blipFill>
        <p:spPr>
          <a:xfrm>
            <a:off x="107504" y="80544"/>
            <a:ext cx="1584172" cy="1495375"/>
          </a:xfrm>
          <a:prstGeom prst="rect">
            <a:avLst/>
          </a:prstGeom>
        </p:spPr>
      </p:pic>
    </p:spTree>
    <p:extLst>
      <p:ext uri="{BB962C8B-B14F-4D97-AF65-F5344CB8AC3E}">
        <p14:creationId xmlns:p14="http://schemas.microsoft.com/office/powerpoint/2010/main" val="20407937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4500"/>
            </a:lvl1pPr>
          </a:lstStyle>
          <a:p>
            <a:r>
              <a:rPr lang="en-US" smtClean="0"/>
              <a:t>Click to edit Master title style</a:t>
            </a:r>
            <a:endParaRPr lang="en-GB"/>
          </a:p>
        </p:txBody>
      </p:sp>
      <p:sp>
        <p:nvSpPr>
          <p:cNvPr id="3" name="Text Placeholder 2"/>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9563718C-D3DE-4D05-81A6-0356F8B1DAE2}" type="datetimeFigureOut">
              <a:rPr lang="en-GB" smtClean="0"/>
              <a:t>18/09/2024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43611038-2D50-44A1-85D1-00A2C0C510FF}" type="slidenum">
              <a:rPr lang="en-GB" smtClean="0"/>
              <a:t>‹#›</a:t>
            </a:fld>
            <a:endParaRPr lang="en-GB"/>
          </a:p>
        </p:txBody>
      </p:sp>
    </p:spTree>
    <p:extLst>
      <p:ext uri="{BB962C8B-B14F-4D97-AF65-F5344CB8AC3E}">
        <p14:creationId xmlns:p14="http://schemas.microsoft.com/office/powerpoint/2010/main" val="364455548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chemeClr val="accent2">
                    <a:lumMod val="75000"/>
                  </a:schemeClr>
                </a:solidFill>
                <a:effectLst>
                  <a:outerShdw blurRad="50800" dist="39000" dir="5460000" algn="tl">
                    <a:srgbClr val="000000">
                      <a:alpha val="38000"/>
                    </a:srgbClr>
                  </a:outerShdw>
                </a:effectLst>
              </a:defRPr>
            </a:lvl1pPr>
          </a:lstStyle>
          <a:p>
            <a:pPr lvl="0"/>
            <a:r>
              <a:rPr lang="en-US" dirty="0"/>
              <a:t>Click to edit Master title style</a:t>
            </a:r>
            <a:endParaRPr lang="en-GB" dirty="0"/>
          </a:p>
        </p:txBody>
      </p:sp>
      <p:sp>
        <p:nvSpPr>
          <p:cNvPr id="3" name="Date Placeholder 2"/>
          <p:cNvSpPr txBox="1">
            <a:spLocks noGrp="1"/>
          </p:cNvSpPr>
          <p:nvPr>
            <p:ph type="dt" sz="half" idx="7"/>
          </p:nvPr>
        </p:nvSpPr>
        <p:spPr/>
        <p:txBody>
          <a:bodyPr/>
          <a:lstStyle>
            <a:lvl1pPr>
              <a:defRPr/>
            </a:lvl1pPr>
          </a:lstStyle>
          <a:p>
            <a:pPr lvl="0"/>
            <a:fld id="{9D2AF243-30DC-43F6-8938-4870A646B225}" type="datetime1">
              <a:rPr lang="en-GB"/>
              <a:pPr lvl="0"/>
              <a:t>18/09/2024</a:t>
            </a:fld>
            <a:endParaRPr lang="en-GB"/>
          </a:p>
        </p:txBody>
      </p:sp>
      <p:sp>
        <p:nvSpPr>
          <p:cNvPr id="4" name="Footer Placeholder 3"/>
          <p:cNvSpPr txBox="1">
            <a:spLocks noGrp="1"/>
          </p:cNvSpPr>
          <p:nvPr>
            <p:ph type="ftr" sz="quarter" idx="9"/>
          </p:nvPr>
        </p:nvSpPr>
        <p:spPr/>
        <p:txBody>
          <a:bodyPr/>
          <a:lstStyle>
            <a:lvl1pPr>
              <a:defRPr/>
            </a:lvl1pPr>
          </a:lstStyle>
          <a:p>
            <a:pPr lvl="0"/>
            <a:endParaRPr lang="en-GB"/>
          </a:p>
        </p:txBody>
      </p:sp>
      <p:sp>
        <p:nvSpPr>
          <p:cNvPr id="5" name="Slide Number Placeholder 4"/>
          <p:cNvSpPr txBox="1">
            <a:spLocks noGrp="1"/>
          </p:cNvSpPr>
          <p:nvPr>
            <p:ph type="sldNum" sz="quarter" idx="8"/>
          </p:nvPr>
        </p:nvSpPr>
        <p:spPr/>
        <p:txBody>
          <a:bodyPr/>
          <a:lstStyle>
            <a:lvl1pPr>
              <a:defRPr/>
            </a:lvl1pPr>
          </a:lstStyle>
          <a:p>
            <a:pPr lvl="0"/>
            <a:fld id="{D6EB0EB1-778F-4698-AFD6-D7DB4BAF5A7F}" type="slidenum">
              <a:t>‹#›</a:t>
            </a:fld>
            <a:endParaRPr lang="en-GB"/>
          </a:p>
        </p:txBody>
      </p:sp>
      <p:pic>
        <p:nvPicPr>
          <p:cNvPr id="7" name="Picture 6"/>
          <p:cNvPicPr>
            <a:picLocks noChangeAspect="1"/>
          </p:cNvPicPr>
          <p:nvPr userDrawn="1"/>
        </p:nvPicPr>
        <p:blipFill>
          <a:blip r:embed="rId2"/>
          <a:stretch>
            <a:fillRect/>
          </a:stretch>
        </p:blipFill>
        <p:spPr>
          <a:xfrm>
            <a:off x="107504" y="80544"/>
            <a:ext cx="1584172" cy="1495375"/>
          </a:xfrm>
          <a:prstGeom prst="rect">
            <a:avLst/>
          </a:prstGeom>
        </p:spPr>
      </p:pic>
    </p:spTree>
    <p:extLst>
      <p:ext uri="{BB962C8B-B14F-4D97-AF65-F5344CB8AC3E}">
        <p14:creationId xmlns:p14="http://schemas.microsoft.com/office/powerpoint/2010/main" val="24518232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txBox="1">
            <a:spLocks noGrp="1"/>
          </p:cNvSpPr>
          <p:nvPr>
            <p:ph type="dt" sz="half" idx="7"/>
          </p:nvPr>
        </p:nvSpPr>
        <p:spPr/>
        <p:txBody>
          <a:bodyPr/>
          <a:lstStyle>
            <a:lvl1pPr>
              <a:defRPr/>
            </a:lvl1pPr>
          </a:lstStyle>
          <a:p>
            <a:pPr lvl="0"/>
            <a:fld id="{364CD841-0404-40DD-99C0-9B09B1E3C938}" type="datetime1">
              <a:rPr lang="en-GB"/>
              <a:pPr lvl="0"/>
              <a:t>18/09/2024</a:t>
            </a:fld>
            <a:endParaRPr lang="en-GB"/>
          </a:p>
        </p:txBody>
      </p:sp>
      <p:sp>
        <p:nvSpPr>
          <p:cNvPr id="3" name="Footer Placeholder 2"/>
          <p:cNvSpPr txBox="1">
            <a:spLocks noGrp="1"/>
          </p:cNvSpPr>
          <p:nvPr>
            <p:ph type="ftr" sz="quarter" idx="9"/>
          </p:nvPr>
        </p:nvSpPr>
        <p:spPr/>
        <p:txBody>
          <a:bodyPr/>
          <a:lstStyle>
            <a:lvl1pPr>
              <a:defRPr/>
            </a:lvl1pPr>
          </a:lstStyle>
          <a:p>
            <a:pPr lvl="0"/>
            <a:endParaRPr lang="en-GB"/>
          </a:p>
        </p:txBody>
      </p:sp>
      <p:sp>
        <p:nvSpPr>
          <p:cNvPr id="4" name="Slide Number Placeholder 3"/>
          <p:cNvSpPr txBox="1">
            <a:spLocks noGrp="1"/>
          </p:cNvSpPr>
          <p:nvPr>
            <p:ph type="sldNum" sz="quarter" idx="8"/>
          </p:nvPr>
        </p:nvSpPr>
        <p:spPr/>
        <p:txBody>
          <a:bodyPr/>
          <a:lstStyle>
            <a:lvl1pPr>
              <a:defRPr/>
            </a:lvl1pPr>
          </a:lstStyle>
          <a:p>
            <a:pPr lvl="0"/>
            <a:fld id="{5935C887-9260-48E6-BD5D-FA80F560E9BC}" type="slidenum">
              <a:t>‹#›</a:t>
            </a:fld>
            <a:endParaRPr lang="en-GB"/>
          </a:p>
        </p:txBody>
      </p:sp>
      <p:pic>
        <p:nvPicPr>
          <p:cNvPr id="7" name="Picture 6"/>
          <p:cNvPicPr>
            <a:picLocks noChangeAspect="1"/>
          </p:cNvPicPr>
          <p:nvPr userDrawn="1"/>
        </p:nvPicPr>
        <p:blipFill>
          <a:blip r:embed="rId2"/>
          <a:stretch>
            <a:fillRect/>
          </a:stretch>
        </p:blipFill>
        <p:spPr>
          <a:xfrm>
            <a:off x="107504" y="80544"/>
            <a:ext cx="1584172" cy="1495375"/>
          </a:xfrm>
          <a:prstGeom prst="rect">
            <a:avLst/>
          </a:prstGeom>
        </p:spPr>
      </p:pic>
    </p:spTree>
    <p:extLst>
      <p:ext uri="{BB962C8B-B14F-4D97-AF65-F5344CB8AC3E}">
        <p14:creationId xmlns:p14="http://schemas.microsoft.com/office/powerpoint/2010/main" val="132381737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457200" y="273048"/>
            <a:ext cx="3008311" cy="1162046"/>
          </a:xfrm>
        </p:spPr>
        <p:txBody>
          <a:bodyPr anchor="b" anchorCtr="0"/>
          <a:lstStyle>
            <a:lvl1pPr algn="l">
              <a:defRPr sz="2000" b="1"/>
            </a:lvl1pPr>
          </a:lstStyle>
          <a:p>
            <a:pPr lvl="0"/>
            <a:r>
              <a:rPr lang="en-US"/>
              <a:t>Click to edit Master title style</a:t>
            </a:r>
            <a:endParaRPr lang="en-GB"/>
          </a:p>
        </p:txBody>
      </p:sp>
      <p:sp>
        <p:nvSpPr>
          <p:cNvPr id="3" name="Content Placeholder 2"/>
          <p:cNvSpPr txBox="1">
            <a:spLocks noGrp="1"/>
          </p:cNvSpPr>
          <p:nvPr>
            <p:ph idx="1"/>
          </p:nvPr>
        </p:nvSpPr>
        <p:spPr>
          <a:xfrm>
            <a:off x="3575047" y="273048"/>
            <a:ext cx="5111752" cy="5853110"/>
          </a:xfrm>
        </p:spPr>
        <p:txBody>
          <a:bodyPr/>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txBox="1">
            <a:spLocks noGrp="1"/>
          </p:cNvSpPr>
          <p:nvPr>
            <p:ph type="body" idx="2"/>
          </p:nvPr>
        </p:nvSpPr>
        <p:spPr>
          <a:xfrm>
            <a:off x="457200" y="1435095"/>
            <a:ext cx="3008311" cy="4691064"/>
          </a:xfrm>
        </p:spPr>
        <p:txBody>
          <a:bodyPr/>
          <a:lstStyle>
            <a:lvl1pPr marL="0" indent="0">
              <a:spcBef>
                <a:spcPts val="300"/>
              </a:spcBef>
              <a:buNone/>
              <a:defRPr sz="1400"/>
            </a:lvl1pPr>
          </a:lstStyle>
          <a:p>
            <a:pPr lvl="0"/>
            <a:r>
              <a:rPr lang="en-US"/>
              <a:t>Click to edit Master text styles</a:t>
            </a:r>
          </a:p>
        </p:txBody>
      </p:sp>
      <p:sp>
        <p:nvSpPr>
          <p:cNvPr id="5" name="Date Placeholder 4"/>
          <p:cNvSpPr txBox="1">
            <a:spLocks noGrp="1"/>
          </p:cNvSpPr>
          <p:nvPr>
            <p:ph type="dt" sz="half" idx="7"/>
          </p:nvPr>
        </p:nvSpPr>
        <p:spPr/>
        <p:txBody>
          <a:bodyPr/>
          <a:lstStyle>
            <a:lvl1pPr>
              <a:defRPr/>
            </a:lvl1pPr>
          </a:lstStyle>
          <a:p>
            <a:pPr lvl="0"/>
            <a:fld id="{74E92F03-59E4-42F9-BE1E-5642115CCC94}" type="datetime1">
              <a:rPr lang="en-GB"/>
              <a:pPr lvl="0"/>
              <a:t>18/09/2024</a:t>
            </a:fld>
            <a:endParaRPr lang="en-GB"/>
          </a:p>
        </p:txBody>
      </p:sp>
      <p:sp>
        <p:nvSpPr>
          <p:cNvPr id="6" name="Footer Placeholder 5"/>
          <p:cNvSpPr txBox="1">
            <a:spLocks noGrp="1"/>
          </p:cNvSpPr>
          <p:nvPr>
            <p:ph type="ftr" sz="quarter" idx="9"/>
          </p:nvPr>
        </p:nvSpPr>
        <p:spPr/>
        <p:txBody>
          <a:bodyPr/>
          <a:lstStyle>
            <a:lvl1pPr>
              <a:defRPr/>
            </a:lvl1pPr>
          </a:lstStyle>
          <a:p>
            <a:pPr lvl="0"/>
            <a:endParaRPr lang="en-GB"/>
          </a:p>
        </p:txBody>
      </p:sp>
      <p:sp>
        <p:nvSpPr>
          <p:cNvPr id="7" name="Slide Number Placeholder 6"/>
          <p:cNvSpPr txBox="1">
            <a:spLocks noGrp="1"/>
          </p:cNvSpPr>
          <p:nvPr>
            <p:ph type="sldNum" sz="quarter" idx="8"/>
          </p:nvPr>
        </p:nvSpPr>
        <p:spPr/>
        <p:txBody>
          <a:bodyPr/>
          <a:lstStyle>
            <a:lvl1pPr>
              <a:defRPr/>
            </a:lvl1pPr>
          </a:lstStyle>
          <a:p>
            <a:pPr lvl="0"/>
            <a:fld id="{5EA5817E-7FF0-4FDE-B2BA-C963F718AD16}" type="slidenum">
              <a:t>‹#›</a:t>
            </a:fld>
            <a:endParaRPr lang="en-GB"/>
          </a:p>
        </p:txBody>
      </p:sp>
      <p:pic>
        <p:nvPicPr>
          <p:cNvPr id="9" name="Picture 8"/>
          <p:cNvPicPr>
            <a:picLocks noChangeAspect="1"/>
          </p:cNvPicPr>
          <p:nvPr userDrawn="1"/>
        </p:nvPicPr>
        <p:blipFill>
          <a:blip r:embed="rId2"/>
          <a:stretch>
            <a:fillRect/>
          </a:stretch>
        </p:blipFill>
        <p:spPr>
          <a:xfrm>
            <a:off x="107504" y="80544"/>
            <a:ext cx="1584172" cy="1495375"/>
          </a:xfrm>
          <a:prstGeom prst="rect">
            <a:avLst/>
          </a:prstGeom>
        </p:spPr>
      </p:pic>
    </p:spTree>
    <p:extLst>
      <p:ext uri="{BB962C8B-B14F-4D97-AF65-F5344CB8AC3E}">
        <p14:creationId xmlns:p14="http://schemas.microsoft.com/office/powerpoint/2010/main" val="411332539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txBox="1">
            <a:spLocks noGrp="1"/>
          </p:cNvSpPr>
          <p:nvPr>
            <p:ph type="title"/>
          </p:nvPr>
        </p:nvSpPr>
        <p:spPr>
          <a:xfrm>
            <a:off x="1792288" y="4800600"/>
            <a:ext cx="5486400" cy="566735"/>
          </a:xfrm>
        </p:spPr>
        <p:txBody>
          <a:bodyPr anchor="b" anchorCtr="0"/>
          <a:lstStyle>
            <a:lvl1pPr algn="l">
              <a:defRPr sz="2000" b="1"/>
            </a:lvl1pPr>
          </a:lstStyle>
          <a:p>
            <a:pPr lvl="0"/>
            <a:r>
              <a:rPr lang="en-US"/>
              <a:t>Click to edit Master title style</a:t>
            </a:r>
            <a:endParaRPr lang="en-GB"/>
          </a:p>
        </p:txBody>
      </p:sp>
      <p:sp>
        <p:nvSpPr>
          <p:cNvPr id="3" name="Picture Placeholder 2"/>
          <p:cNvSpPr txBox="1">
            <a:spLocks noGrp="1"/>
          </p:cNvSpPr>
          <p:nvPr>
            <p:ph type="pic" idx="1"/>
          </p:nvPr>
        </p:nvSpPr>
        <p:spPr>
          <a:xfrm>
            <a:off x="1792288" y="612776"/>
            <a:ext cx="5486400" cy="4114800"/>
          </a:xfrm>
        </p:spPr>
        <p:txBody>
          <a:bodyPr/>
          <a:lstStyle>
            <a:lvl1pPr marL="0" indent="0">
              <a:buNone/>
              <a:defRPr lang="en-GB"/>
            </a:lvl1pPr>
          </a:lstStyle>
          <a:p>
            <a:pPr lvl="0"/>
            <a:endParaRPr lang="en-GB"/>
          </a:p>
        </p:txBody>
      </p:sp>
      <p:sp>
        <p:nvSpPr>
          <p:cNvPr id="4" name="Text Placeholder 3"/>
          <p:cNvSpPr txBox="1">
            <a:spLocks noGrp="1"/>
          </p:cNvSpPr>
          <p:nvPr>
            <p:ph type="body" idx="2"/>
          </p:nvPr>
        </p:nvSpPr>
        <p:spPr>
          <a:xfrm>
            <a:off x="1792288" y="5367335"/>
            <a:ext cx="5486400" cy="804864"/>
          </a:xfrm>
        </p:spPr>
        <p:txBody>
          <a:bodyPr/>
          <a:lstStyle>
            <a:lvl1pPr marL="0" indent="0">
              <a:spcBef>
                <a:spcPts val="300"/>
              </a:spcBef>
              <a:buNone/>
              <a:defRPr sz="1400"/>
            </a:lvl1pPr>
          </a:lstStyle>
          <a:p>
            <a:pPr lvl="0"/>
            <a:r>
              <a:rPr lang="en-US"/>
              <a:t>Click to edit Master text styles</a:t>
            </a:r>
          </a:p>
        </p:txBody>
      </p:sp>
      <p:sp>
        <p:nvSpPr>
          <p:cNvPr id="5" name="Date Placeholder 4"/>
          <p:cNvSpPr txBox="1">
            <a:spLocks noGrp="1"/>
          </p:cNvSpPr>
          <p:nvPr>
            <p:ph type="dt" sz="half" idx="7"/>
          </p:nvPr>
        </p:nvSpPr>
        <p:spPr/>
        <p:txBody>
          <a:bodyPr/>
          <a:lstStyle>
            <a:lvl1pPr>
              <a:defRPr/>
            </a:lvl1pPr>
          </a:lstStyle>
          <a:p>
            <a:pPr lvl="0"/>
            <a:fld id="{23F19AD7-46CE-40D3-8444-175245599467}" type="datetime1">
              <a:rPr lang="en-GB"/>
              <a:pPr lvl="0"/>
              <a:t>18/09/2024</a:t>
            </a:fld>
            <a:endParaRPr lang="en-GB"/>
          </a:p>
        </p:txBody>
      </p:sp>
      <p:sp>
        <p:nvSpPr>
          <p:cNvPr id="6" name="Footer Placeholder 5"/>
          <p:cNvSpPr txBox="1">
            <a:spLocks noGrp="1"/>
          </p:cNvSpPr>
          <p:nvPr>
            <p:ph type="ftr" sz="quarter" idx="9"/>
          </p:nvPr>
        </p:nvSpPr>
        <p:spPr/>
        <p:txBody>
          <a:bodyPr/>
          <a:lstStyle>
            <a:lvl1pPr>
              <a:defRPr/>
            </a:lvl1pPr>
          </a:lstStyle>
          <a:p>
            <a:pPr lvl="0"/>
            <a:endParaRPr lang="en-GB"/>
          </a:p>
        </p:txBody>
      </p:sp>
      <p:sp>
        <p:nvSpPr>
          <p:cNvPr id="7" name="Slide Number Placeholder 6"/>
          <p:cNvSpPr txBox="1">
            <a:spLocks noGrp="1"/>
          </p:cNvSpPr>
          <p:nvPr>
            <p:ph type="sldNum" sz="quarter" idx="8"/>
          </p:nvPr>
        </p:nvSpPr>
        <p:spPr/>
        <p:txBody>
          <a:bodyPr/>
          <a:lstStyle>
            <a:lvl1pPr>
              <a:defRPr/>
            </a:lvl1pPr>
          </a:lstStyle>
          <a:p>
            <a:pPr lvl="0"/>
            <a:fld id="{A153DCA9-1857-4CC5-9DAC-FE71C5E484BD}" type="slidenum">
              <a:t>‹#›</a:t>
            </a:fld>
            <a:endParaRPr lang="en-GB"/>
          </a:p>
        </p:txBody>
      </p:sp>
      <p:pic>
        <p:nvPicPr>
          <p:cNvPr id="9" name="Picture 8"/>
          <p:cNvPicPr>
            <a:picLocks noChangeAspect="1"/>
          </p:cNvPicPr>
          <p:nvPr userDrawn="1"/>
        </p:nvPicPr>
        <p:blipFill>
          <a:blip r:embed="rId2"/>
          <a:stretch>
            <a:fillRect/>
          </a:stretch>
        </p:blipFill>
        <p:spPr>
          <a:xfrm>
            <a:off x="107504" y="80544"/>
            <a:ext cx="1584172" cy="1495375"/>
          </a:xfrm>
          <a:prstGeom prst="rect">
            <a:avLst/>
          </a:prstGeom>
        </p:spPr>
      </p:pic>
    </p:spTree>
    <p:extLst>
      <p:ext uri="{BB962C8B-B14F-4D97-AF65-F5344CB8AC3E}">
        <p14:creationId xmlns:p14="http://schemas.microsoft.com/office/powerpoint/2010/main" val="200108273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txBox="1">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chemeClr val="accent2">
                    <a:lumMod val="75000"/>
                  </a:schemeClr>
                </a:solidFill>
                <a:effectLst>
                  <a:outerShdw blurRad="50800" dist="39000" dir="5460000" algn="tl">
                    <a:srgbClr val="000000">
                      <a:alpha val="38000"/>
                    </a:srgbClr>
                  </a:outerShdw>
                </a:effectLst>
              </a:defRPr>
            </a:lvl1pPr>
          </a:lstStyle>
          <a:p>
            <a:pPr lvl="0"/>
            <a:r>
              <a:rPr lang="en-US" dirty="0"/>
              <a:t>Click to edit Master title style</a:t>
            </a:r>
            <a:endParaRPr lang="en-GB" dirty="0"/>
          </a:p>
        </p:txBody>
      </p:sp>
      <p:sp>
        <p:nvSpPr>
          <p:cNvPr id="3" name="Vertical Text Placeholder 2"/>
          <p:cNvSpPr txBox="1">
            <a:spLocks noGrp="1"/>
          </p:cNvSpPr>
          <p:nvPr>
            <p:ph type="body" orient="vert" idx="1"/>
          </p:nvPr>
        </p:nvSpPr>
        <p:spPr/>
        <p:txBody>
          <a:bodyPr vert="eaVert"/>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txBox="1">
            <a:spLocks noGrp="1"/>
          </p:cNvSpPr>
          <p:nvPr>
            <p:ph type="dt" sz="half" idx="7"/>
          </p:nvPr>
        </p:nvSpPr>
        <p:spPr/>
        <p:txBody>
          <a:bodyPr/>
          <a:lstStyle>
            <a:lvl1pPr>
              <a:defRPr/>
            </a:lvl1pPr>
          </a:lstStyle>
          <a:p>
            <a:pPr lvl="0"/>
            <a:fld id="{8AC82526-C7DA-43A9-B8BD-04E0D17FACD4}" type="datetime1">
              <a:rPr lang="en-GB"/>
              <a:pPr lvl="0"/>
              <a:t>18/09/2024</a:t>
            </a:fld>
            <a:endParaRPr lang="en-GB"/>
          </a:p>
        </p:txBody>
      </p:sp>
      <p:sp>
        <p:nvSpPr>
          <p:cNvPr id="5" name="Footer Placeholder 4"/>
          <p:cNvSpPr txBox="1">
            <a:spLocks noGrp="1"/>
          </p:cNvSpPr>
          <p:nvPr>
            <p:ph type="ftr" sz="quarter" idx="9"/>
          </p:nvPr>
        </p:nvSpPr>
        <p:spPr/>
        <p:txBody>
          <a:bodyPr/>
          <a:lstStyle>
            <a:lvl1pPr>
              <a:defRPr/>
            </a:lvl1pPr>
          </a:lstStyle>
          <a:p>
            <a:pPr lvl="0"/>
            <a:endParaRPr lang="en-GB"/>
          </a:p>
        </p:txBody>
      </p:sp>
      <p:sp>
        <p:nvSpPr>
          <p:cNvPr id="6" name="Slide Number Placeholder 5"/>
          <p:cNvSpPr txBox="1">
            <a:spLocks noGrp="1"/>
          </p:cNvSpPr>
          <p:nvPr>
            <p:ph type="sldNum" sz="quarter" idx="8"/>
          </p:nvPr>
        </p:nvSpPr>
        <p:spPr/>
        <p:txBody>
          <a:bodyPr/>
          <a:lstStyle>
            <a:lvl1pPr>
              <a:defRPr/>
            </a:lvl1pPr>
          </a:lstStyle>
          <a:p>
            <a:pPr lvl="0"/>
            <a:fld id="{471251D8-DA62-43CD-A9B2-F7705E5CCD19}" type="slidenum">
              <a:t>‹#›</a:t>
            </a:fld>
            <a:endParaRPr lang="en-GB"/>
          </a:p>
        </p:txBody>
      </p:sp>
      <p:pic>
        <p:nvPicPr>
          <p:cNvPr id="8" name="Picture 7"/>
          <p:cNvPicPr>
            <a:picLocks noChangeAspect="1"/>
          </p:cNvPicPr>
          <p:nvPr userDrawn="1"/>
        </p:nvPicPr>
        <p:blipFill>
          <a:blip r:embed="rId2"/>
          <a:stretch>
            <a:fillRect/>
          </a:stretch>
        </p:blipFill>
        <p:spPr>
          <a:xfrm>
            <a:off x="107504" y="80544"/>
            <a:ext cx="1584172" cy="1495375"/>
          </a:xfrm>
          <a:prstGeom prst="rect">
            <a:avLst/>
          </a:prstGeom>
        </p:spPr>
      </p:pic>
    </p:spTree>
    <p:extLst>
      <p:ext uri="{BB962C8B-B14F-4D97-AF65-F5344CB8AC3E}">
        <p14:creationId xmlns:p14="http://schemas.microsoft.com/office/powerpoint/2010/main" val="12329324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txBox="1">
            <a:spLocks noGrp="1"/>
          </p:cNvSpPr>
          <p:nvPr>
            <p:ph type="title" orient="vert"/>
          </p:nvPr>
        </p:nvSpPr>
        <p:spPr>
          <a:xfrm>
            <a:off x="6629400" y="274640"/>
            <a:ext cx="2057400" cy="5851529"/>
          </a:xfrm>
        </p:spPr>
        <p:txBody>
          <a:bodyPr vert="eaVert"/>
          <a:lstStyle>
            <a:lvl1pPr>
              <a:defRPr/>
            </a:lvl1pPr>
          </a:lstStyle>
          <a:p>
            <a:pPr lvl="0"/>
            <a:r>
              <a:rPr lang="en-US"/>
              <a:t>Click to edit Master title style</a:t>
            </a:r>
            <a:endParaRPr lang="en-GB"/>
          </a:p>
        </p:txBody>
      </p:sp>
      <p:sp>
        <p:nvSpPr>
          <p:cNvPr id="3" name="Vertical Text Placeholder 2"/>
          <p:cNvSpPr txBox="1">
            <a:spLocks noGrp="1"/>
          </p:cNvSpPr>
          <p:nvPr>
            <p:ph type="body" orient="vert" idx="1"/>
          </p:nvPr>
        </p:nvSpPr>
        <p:spPr>
          <a:xfrm>
            <a:off x="457200" y="274640"/>
            <a:ext cx="6019796" cy="5851529"/>
          </a:xfrm>
        </p:spPr>
        <p:txBody>
          <a:bodyPr vert="eaVert"/>
          <a:lstStyle>
            <a:lvl1pPr>
              <a:defRPr/>
            </a:lvl1pPr>
            <a:lvl2pPr>
              <a:defRPr/>
            </a:lvl2pPr>
            <a:lvl3pPr>
              <a:defRPr/>
            </a:lvl3pPr>
            <a:lvl4pPr>
              <a:defRPr/>
            </a:lvl4pPr>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txBox="1">
            <a:spLocks noGrp="1"/>
          </p:cNvSpPr>
          <p:nvPr>
            <p:ph type="dt" sz="half" idx="7"/>
          </p:nvPr>
        </p:nvSpPr>
        <p:spPr/>
        <p:txBody>
          <a:bodyPr/>
          <a:lstStyle>
            <a:lvl1pPr>
              <a:defRPr/>
            </a:lvl1pPr>
          </a:lstStyle>
          <a:p>
            <a:pPr lvl="0"/>
            <a:fld id="{EEE705D1-4F2A-4380-A967-394B71A1B516}" type="datetime1">
              <a:rPr lang="en-GB"/>
              <a:pPr lvl="0"/>
              <a:t>18/09/2024</a:t>
            </a:fld>
            <a:endParaRPr lang="en-GB"/>
          </a:p>
        </p:txBody>
      </p:sp>
      <p:sp>
        <p:nvSpPr>
          <p:cNvPr id="5" name="Footer Placeholder 4"/>
          <p:cNvSpPr txBox="1">
            <a:spLocks noGrp="1"/>
          </p:cNvSpPr>
          <p:nvPr>
            <p:ph type="ftr" sz="quarter" idx="9"/>
          </p:nvPr>
        </p:nvSpPr>
        <p:spPr/>
        <p:txBody>
          <a:bodyPr/>
          <a:lstStyle>
            <a:lvl1pPr>
              <a:defRPr/>
            </a:lvl1pPr>
          </a:lstStyle>
          <a:p>
            <a:pPr lvl="0"/>
            <a:endParaRPr lang="en-GB"/>
          </a:p>
        </p:txBody>
      </p:sp>
      <p:sp>
        <p:nvSpPr>
          <p:cNvPr id="6" name="Slide Number Placeholder 5"/>
          <p:cNvSpPr txBox="1">
            <a:spLocks noGrp="1"/>
          </p:cNvSpPr>
          <p:nvPr>
            <p:ph type="sldNum" sz="quarter" idx="8"/>
          </p:nvPr>
        </p:nvSpPr>
        <p:spPr/>
        <p:txBody>
          <a:bodyPr/>
          <a:lstStyle>
            <a:lvl1pPr>
              <a:defRPr/>
            </a:lvl1pPr>
          </a:lstStyle>
          <a:p>
            <a:pPr lvl="0"/>
            <a:fld id="{C622AB62-9C0C-49C6-BC85-83D01BEE16DE}" type="slidenum">
              <a:t>‹#›</a:t>
            </a:fld>
            <a:endParaRPr lang="en-GB"/>
          </a:p>
        </p:txBody>
      </p:sp>
    </p:spTree>
    <p:extLst>
      <p:ext uri="{BB962C8B-B14F-4D97-AF65-F5344CB8AC3E}">
        <p14:creationId xmlns:p14="http://schemas.microsoft.com/office/powerpoint/2010/main" val="29897326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chemeClr val="accent2">
                    <a:lumMod val="75000"/>
                  </a:schemeClr>
                </a:solidFill>
                <a:effectLst>
                  <a:outerShdw blurRad="50800" dist="39000" dir="5460000" algn="tl">
                    <a:srgbClr val="000000">
                      <a:alpha val="38000"/>
                    </a:srgbClr>
                  </a:outerShdw>
                </a:effectLst>
              </a:defRPr>
            </a:lvl1pPr>
          </a:lstStyle>
          <a:p>
            <a:r>
              <a:rPr lang="en-US" dirty="0"/>
              <a:t>Click to edit Master title style</a:t>
            </a:r>
            <a:endParaRPr lang="en-GB" dirty="0"/>
          </a:p>
        </p:txBody>
      </p:sp>
      <p:sp>
        <p:nvSpPr>
          <p:cNvPr id="3" name="Date Placeholder 2"/>
          <p:cNvSpPr>
            <a:spLocks noGrp="1"/>
          </p:cNvSpPr>
          <p:nvPr>
            <p:ph type="dt" sz="half" idx="10"/>
          </p:nvPr>
        </p:nvSpPr>
        <p:spPr/>
        <p:txBody>
          <a:bodyPr/>
          <a:lstStyle/>
          <a:p>
            <a:fld id="{51C58E14-D7BD-41DE-A8C9-1EA1AD5914E4}" type="slidenum">
              <a:rPr lang="en-GB" smtClean="0"/>
              <a:pPr/>
              <a:t>‹#›</a:t>
            </a:fld>
            <a:endParaRPr lang="en-GB" dirty="0"/>
          </a:p>
        </p:txBody>
      </p:sp>
      <p:sp>
        <p:nvSpPr>
          <p:cNvPr id="4" name="Footer Placeholder 3"/>
          <p:cNvSpPr>
            <a:spLocks noGrp="1"/>
          </p:cNvSpPr>
          <p:nvPr>
            <p:ph type="ftr" sz="quarter" idx="11"/>
          </p:nvPr>
        </p:nvSpPr>
        <p:spPr/>
        <p:txBody>
          <a:bodyPr/>
          <a:lstStyle/>
          <a:p>
            <a:r>
              <a:rPr lang="en-GB" dirty="0"/>
              <a:t>SSCB</a:t>
            </a:r>
          </a:p>
        </p:txBody>
      </p:sp>
      <p:sp>
        <p:nvSpPr>
          <p:cNvPr id="5" name="Content Placeholder 2"/>
          <p:cNvSpPr>
            <a:spLocks noGrp="1"/>
          </p:cNvSpPr>
          <p:nvPr>
            <p:ph idx="1"/>
          </p:nvPr>
        </p:nvSpPr>
        <p:spPr>
          <a:xfrm>
            <a:off x="457200" y="1600200"/>
            <a:ext cx="8229600" cy="4525963"/>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pic>
        <p:nvPicPr>
          <p:cNvPr id="7" name="Picture 6"/>
          <p:cNvPicPr>
            <a:picLocks noChangeAspect="1"/>
          </p:cNvPicPr>
          <p:nvPr userDrawn="1"/>
        </p:nvPicPr>
        <p:blipFill>
          <a:blip r:embed="rId2"/>
          <a:stretch>
            <a:fillRect/>
          </a:stretch>
        </p:blipFill>
        <p:spPr>
          <a:xfrm>
            <a:off x="107504" y="80544"/>
            <a:ext cx="1584172" cy="1495375"/>
          </a:xfrm>
          <a:prstGeom prst="rect">
            <a:avLst/>
          </a:prstGeom>
        </p:spPr>
      </p:pic>
    </p:spTree>
    <p:extLst>
      <p:ext uri="{BB962C8B-B14F-4D97-AF65-F5344CB8AC3E}">
        <p14:creationId xmlns:p14="http://schemas.microsoft.com/office/powerpoint/2010/main" val="233155752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chemeClr val="accent2">
                    <a:lumMod val="75000"/>
                  </a:schemeClr>
                </a:solidFill>
                <a:effectLst>
                  <a:outerShdw blurRad="50800" dist="39000" dir="5460000" algn="tl">
                    <a:srgbClr val="000000">
                      <a:alpha val="38000"/>
                    </a:srgbClr>
                  </a:outerShdw>
                </a:effectLst>
              </a:defRPr>
            </a:lvl1pPr>
          </a:lstStyle>
          <a:p>
            <a:r>
              <a:rPr lang="en-US"/>
              <a:t>Click to edit Master title style</a:t>
            </a:r>
            <a:endParaRPr lang="en-GB"/>
          </a:p>
        </p:txBody>
      </p:sp>
      <p:sp>
        <p:nvSpPr>
          <p:cNvPr id="3" name="Date Placeholder 2"/>
          <p:cNvSpPr>
            <a:spLocks noGrp="1"/>
          </p:cNvSpPr>
          <p:nvPr>
            <p:ph type="dt" sz="half" idx="10"/>
          </p:nvPr>
        </p:nvSpPr>
        <p:spPr/>
        <p:txBody>
          <a:bodyPr/>
          <a:lstStyle/>
          <a:p>
            <a:fld id="{A4D10139-F019-4C04-B030-F6BE9541E7A0}" type="datetime1">
              <a:rPr lang="en-GB" smtClean="0"/>
              <a:pPr/>
              <a:t>18/09/2024</a:t>
            </a:fld>
            <a:endParaRPr lang="en-GB" dirty="0"/>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endParaRPr lang="en-GB" dirty="0"/>
          </a:p>
        </p:txBody>
      </p:sp>
      <p:sp>
        <p:nvSpPr>
          <p:cNvPr id="6" name="Content Placeholder 2"/>
          <p:cNvSpPr>
            <a:spLocks noGrp="1"/>
          </p:cNvSpPr>
          <p:nvPr>
            <p:ph idx="1"/>
          </p:nvPr>
        </p:nvSpPr>
        <p:spPr>
          <a:xfrm>
            <a:off x="457200" y="1600200"/>
            <a:ext cx="8229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pic>
        <p:nvPicPr>
          <p:cNvPr id="7" name="Picture 6"/>
          <p:cNvPicPr>
            <a:picLocks noChangeAspect="1"/>
          </p:cNvPicPr>
          <p:nvPr userDrawn="1"/>
        </p:nvPicPr>
        <p:blipFill>
          <a:blip r:embed="rId2"/>
          <a:stretch>
            <a:fillRect/>
          </a:stretch>
        </p:blipFill>
        <p:spPr>
          <a:xfrm>
            <a:off x="107504" y="80544"/>
            <a:ext cx="1584172" cy="1495375"/>
          </a:xfrm>
          <a:prstGeom prst="rect">
            <a:avLst/>
          </a:prstGeom>
        </p:spPr>
      </p:pic>
    </p:spTree>
    <p:extLst>
      <p:ext uri="{BB962C8B-B14F-4D97-AF65-F5344CB8AC3E}">
        <p14:creationId xmlns:p14="http://schemas.microsoft.com/office/powerpoint/2010/main" val="262023682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scene3d>
              <a:camera prst="orthographicFront"/>
              <a:lightRig rig="flat" dir="tl">
                <a:rot lat="0" lon="0" rev="6600000"/>
              </a:lightRig>
            </a:scene3d>
            <a:sp3d extrusionH="25400" contourW="8890">
              <a:bevelT w="38100" h="31750"/>
              <a:contourClr>
                <a:schemeClr val="accent2">
                  <a:shade val="75000"/>
                </a:schemeClr>
              </a:contourClr>
            </a:sp3d>
          </a:bodyPr>
          <a:lstStyle>
            <a:lvl1pPr>
              <a:defRPr b="1" cap="none" spc="0">
                <a:ln w="11430">
                  <a:solidFill>
                    <a:schemeClr val="accent2">
                      <a:lumMod val="75000"/>
                    </a:schemeClr>
                  </a:solidFill>
                </a:ln>
                <a:solidFill>
                  <a:schemeClr val="accent2">
                    <a:lumMod val="75000"/>
                  </a:schemeClr>
                </a:solidFill>
                <a:effectLst>
                  <a:outerShdw blurRad="50800" dist="39000" dir="5460000" algn="tl">
                    <a:srgbClr val="000000">
                      <a:alpha val="38000"/>
                    </a:srgbClr>
                  </a:outerShdw>
                </a:effectLst>
              </a:defRPr>
            </a:lvl1pPr>
          </a:lstStyle>
          <a:p>
            <a:r>
              <a:rPr lang="en-US" dirty="0"/>
              <a:t>Click to edit Master title style</a:t>
            </a:r>
            <a:endParaRPr lang="en-GB" dirty="0"/>
          </a:p>
        </p:txBody>
      </p:sp>
      <p:sp>
        <p:nvSpPr>
          <p:cNvPr id="3" name="Date Placeholder 2"/>
          <p:cNvSpPr>
            <a:spLocks noGrp="1"/>
          </p:cNvSpPr>
          <p:nvPr>
            <p:ph type="dt" sz="half" idx="10"/>
          </p:nvPr>
        </p:nvSpPr>
        <p:spPr/>
        <p:txBody>
          <a:bodyPr/>
          <a:lstStyle/>
          <a:p>
            <a:fld id="{91DB909C-86EB-4EA3-A809-6A690A6F83F2}" type="datetime1">
              <a:rPr lang="en-GB" smtClean="0"/>
              <a:pPr/>
              <a:t>18/09/2024</a:t>
            </a:fld>
            <a:endParaRPr lang="en-GB" dirty="0"/>
          </a:p>
        </p:txBody>
      </p:sp>
      <p:sp>
        <p:nvSpPr>
          <p:cNvPr id="4" name="Footer Placeholder 3"/>
          <p:cNvSpPr>
            <a:spLocks noGrp="1"/>
          </p:cNvSpPr>
          <p:nvPr>
            <p:ph type="ftr" sz="quarter" idx="11"/>
          </p:nvPr>
        </p:nvSpPr>
        <p:spPr/>
        <p:txBody>
          <a:bodyPr/>
          <a:lstStyle/>
          <a:p>
            <a:r>
              <a:rPr lang="en-GB"/>
              <a:t>SSCB</a:t>
            </a:r>
            <a:endParaRPr lang="en-GB" dirty="0"/>
          </a:p>
        </p:txBody>
      </p:sp>
      <p:sp>
        <p:nvSpPr>
          <p:cNvPr id="5" name="Content Placeholder 2"/>
          <p:cNvSpPr>
            <a:spLocks noGrp="1"/>
          </p:cNvSpPr>
          <p:nvPr>
            <p:ph idx="1"/>
          </p:nvPr>
        </p:nvSpPr>
        <p:spPr>
          <a:xfrm>
            <a:off x="457200" y="1600200"/>
            <a:ext cx="8229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pic>
        <p:nvPicPr>
          <p:cNvPr id="7" name="Picture 6"/>
          <p:cNvPicPr>
            <a:picLocks noChangeAspect="1"/>
          </p:cNvPicPr>
          <p:nvPr userDrawn="1"/>
        </p:nvPicPr>
        <p:blipFill>
          <a:blip r:embed="rId2"/>
          <a:stretch>
            <a:fillRect/>
          </a:stretch>
        </p:blipFill>
        <p:spPr>
          <a:xfrm>
            <a:off x="107504" y="80544"/>
            <a:ext cx="1584172" cy="1495375"/>
          </a:xfrm>
          <a:prstGeom prst="rect">
            <a:avLst/>
          </a:prstGeom>
        </p:spPr>
      </p:pic>
    </p:spTree>
    <p:extLst>
      <p:ext uri="{BB962C8B-B14F-4D97-AF65-F5344CB8AC3E}">
        <p14:creationId xmlns:p14="http://schemas.microsoft.com/office/powerpoint/2010/main" val="309966249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cSld name="Title">
    <p:spTree>
      <p:nvGrpSpPr>
        <p:cNvPr id="1" name=""/>
        <p:cNvGrpSpPr/>
        <p:nvPr/>
      </p:nvGrpSpPr>
      <p:grpSpPr>
        <a:xfrm>
          <a:off x="0" y="0"/>
          <a:ext cx="0" cy="0"/>
          <a:chOff x="0" y="0"/>
          <a:chExt cx="0" cy="0"/>
        </a:xfrm>
      </p:grpSpPr>
      <p:sp>
        <p:nvSpPr>
          <p:cNvPr id="11" name="Author and Date"/>
          <p:cNvSpPr txBox="1">
            <a:spLocks noGrp="1"/>
          </p:cNvSpPr>
          <p:nvPr>
            <p:ph type="body" sz="quarter" idx="21" hasCustomPrompt="1"/>
          </p:nvPr>
        </p:nvSpPr>
        <p:spPr>
          <a:xfrm>
            <a:off x="452438" y="6134475"/>
            <a:ext cx="8239125" cy="330201"/>
          </a:xfrm>
          <a:prstGeom prst="rect">
            <a:avLst/>
          </a:prstGeom>
        </p:spPr>
        <p:txBody>
          <a:bodyPr lIns="45719" tIns="45719" rIns="45719" bIns="45719" anchor="b"/>
          <a:lstStyle>
            <a:lvl1pPr marL="0" indent="0" defTabSz="309563">
              <a:spcBef>
                <a:spcPts val="0"/>
              </a:spcBef>
              <a:buSzTx/>
              <a:buNone/>
              <a:defRPr sz="1238">
                <a:latin typeface="Produkt Light"/>
                <a:ea typeface="Produkt Light"/>
                <a:cs typeface="Produkt Light"/>
                <a:sym typeface="Produkt Light"/>
              </a:defRPr>
            </a:lvl1pPr>
          </a:lstStyle>
          <a:p>
            <a:r>
              <a:t>Author and Date</a:t>
            </a:r>
          </a:p>
        </p:txBody>
      </p:sp>
      <p:sp>
        <p:nvSpPr>
          <p:cNvPr id="12" name="Body Level One…"/>
          <p:cNvSpPr txBox="1">
            <a:spLocks noGrp="1"/>
          </p:cNvSpPr>
          <p:nvPr>
            <p:ph type="body" sz="quarter" idx="1" hasCustomPrompt="1"/>
          </p:nvPr>
        </p:nvSpPr>
        <p:spPr>
          <a:xfrm>
            <a:off x="452438" y="3676650"/>
            <a:ext cx="8239125" cy="1003300"/>
          </a:xfrm>
          <a:prstGeom prst="rect">
            <a:avLst/>
          </a:prstGeom>
        </p:spPr>
        <p:txBody>
          <a:bodyPr/>
          <a:lstStyle>
            <a:lvl1pPr marL="0" indent="0" defTabSz="309563">
              <a:spcBef>
                <a:spcPts val="0"/>
              </a:spcBef>
              <a:buSzTx/>
              <a:buNone/>
              <a:defRPr sz="2063">
                <a:latin typeface="+mn-lt"/>
                <a:ea typeface="+mn-ea"/>
                <a:cs typeface="+mn-cs"/>
                <a:sym typeface="Produkt Extralight"/>
              </a:defRPr>
            </a:lvl1pPr>
            <a:lvl2pPr marL="0" indent="171450" defTabSz="309563">
              <a:spcBef>
                <a:spcPts val="0"/>
              </a:spcBef>
              <a:buSzTx/>
              <a:buNone/>
              <a:defRPr sz="2063">
                <a:latin typeface="+mn-lt"/>
                <a:ea typeface="+mn-ea"/>
                <a:cs typeface="+mn-cs"/>
                <a:sym typeface="Produkt Extralight"/>
              </a:defRPr>
            </a:lvl2pPr>
            <a:lvl3pPr marL="0" indent="342900" defTabSz="309563">
              <a:spcBef>
                <a:spcPts val="0"/>
              </a:spcBef>
              <a:buSzTx/>
              <a:buNone/>
              <a:defRPr sz="2063">
                <a:latin typeface="+mn-lt"/>
                <a:ea typeface="+mn-ea"/>
                <a:cs typeface="+mn-cs"/>
                <a:sym typeface="Produkt Extralight"/>
              </a:defRPr>
            </a:lvl3pPr>
            <a:lvl4pPr marL="0" indent="514350" defTabSz="309563">
              <a:spcBef>
                <a:spcPts val="0"/>
              </a:spcBef>
              <a:buSzTx/>
              <a:buNone/>
              <a:defRPr sz="2063">
                <a:latin typeface="+mn-lt"/>
                <a:ea typeface="+mn-ea"/>
                <a:cs typeface="+mn-cs"/>
                <a:sym typeface="Produkt Extralight"/>
              </a:defRPr>
            </a:lvl4pPr>
            <a:lvl5pPr marL="0" indent="685800" defTabSz="309563">
              <a:spcBef>
                <a:spcPts val="0"/>
              </a:spcBef>
              <a:buSzTx/>
              <a:buNone/>
              <a:defRPr sz="2063">
                <a:latin typeface="+mn-lt"/>
                <a:ea typeface="+mn-ea"/>
                <a:cs typeface="+mn-cs"/>
                <a:sym typeface="Produkt Extralight"/>
              </a:defRPr>
            </a:lvl5pPr>
          </a:lstStyle>
          <a:p>
            <a:r>
              <a:t>Presentation Subtitle</a:t>
            </a:r>
          </a:p>
          <a:p>
            <a:pPr lvl="1"/>
            <a:endParaRPr/>
          </a:p>
          <a:p>
            <a:pPr lvl="2"/>
            <a:endParaRPr/>
          </a:p>
          <a:p>
            <a:pPr lvl="3"/>
            <a:endParaRPr/>
          </a:p>
          <a:p>
            <a:pPr lvl="4"/>
            <a:endParaRPr/>
          </a:p>
        </p:txBody>
      </p:sp>
      <p:sp>
        <p:nvSpPr>
          <p:cNvPr id="13" name="Presentation Title"/>
          <p:cNvSpPr txBox="1">
            <a:spLocks noGrp="1"/>
          </p:cNvSpPr>
          <p:nvPr>
            <p:ph type="title" hasCustomPrompt="1"/>
          </p:nvPr>
        </p:nvSpPr>
        <p:spPr>
          <a:xfrm>
            <a:off x="452437" y="1308100"/>
            <a:ext cx="8239127" cy="2324100"/>
          </a:xfrm>
          <a:prstGeom prst="rect">
            <a:avLst/>
          </a:prstGeom>
        </p:spPr>
        <p:txBody>
          <a:bodyPr anchor="b"/>
          <a:lstStyle>
            <a:lvl1pPr defTabSz="133350">
              <a:defRPr sz="4500" spc="-45"/>
            </a:lvl1pPr>
          </a:lstStyle>
          <a:p>
            <a:r>
              <a:t>Presentation Title</a:t>
            </a:r>
          </a:p>
        </p:txBody>
      </p:sp>
      <p:sp>
        <p:nvSpPr>
          <p:cNvPr id="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41313358"/>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6286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46291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Date Placeholder 4"/>
          <p:cNvSpPr>
            <a:spLocks noGrp="1"/>
          </p:cNvSpPr>
          <p:nvPr>
            <p:ph type="dt" sz="half" idx="10"/>
          </p:nvPr>
        </p:nvSpPr>
        <p:spPr/>
        <p:txBody>
          <a:bodyPr/>
          <a:lstStyle/>
          <a:p>
            <a:fld id="{9563718C-D3DE-4D05-81A6-0356F8B1DAE2}" type="datetimeFigureOut">
              <a:rPr lang="en-GB" smtClean="0"/>
              <a:t>18/09/2024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43611038-2D50-44A1-85D1-00A2C0C510FF}" type="slidenum">
              <a:rPr lang="en-GB" smtClean="0"/>
              <a:t>‹#›</a:t>
            </a:fld>
            <a:endParaRPr lang="en-GB"/>
          </a:p>
        </p:txBody>
      </p:sp>
    </p:spTree>
    <p:extLst>
      <p:ext uri="{BB962C8B-B14F-4D97-AF65-F5344CB8AC3E}">
        <p14:creationId xmlns:p14="http://schemas.microsoft.com/office/powerpoint/2010/main" val="35661010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Title &amp; Photo">
    <p:spTree>
      <p:nvGrpSpPr>
        <p:cNvPr id="1" name=""/>
        <p:cNvGrpSpPr/>
        <p:nvPr/>
      </p:nvGrpSpPr>
      <p:grpSpPr>
        <a:xfrm>
          <a:off x="0" y="0"/>
          <a:ext cx="0" cy="0"/>
          <a:chOff x="0" y="0"/>
          <a:chExt cx="0" cy="0"/>
        </a:xfrm>
      </p:grpSpPr>
      <p:sp>
        <p:nvSpPr>
          <p:cNvPr id="21" name="Futuristic, curved, white structure"/>
          <p:cNvSpPr>
            <a:spLocks noGrp="1"/>
          </p:cNvSpPr>
          <p:nvPr>
            <p:ph type="pic" idx="21"/>
          </p:nvPr>
        </p:nvSpPr>
        <p:spPr>
          <a:xfrm>
            <a:off x="0" y="-2698750"/>
            <a:ext cx="10196513" cy="10196513"/>
          </a:xfrm>
          <a:prstGeom prst="rect">
            <a:avLst/>
          </a:prstGeom>
        </p:spPr>
        <p:txBody>
          <a:bodyPr lIns="91439" tIns="45719" rIns="91439" bIns="45719">
            <a:noAutofit/>
          </a:bodyPr>
          <a:lstStyle/>
          <a:p>
            <a:endParaRPr/>
          </a:p>
        </p:txBody>
      </p:sp>
      <p:sp>
        <p:nvSpPr>
          <p:cNvPr id="22" name="Author and Date"/>
          <p:cNvSpPr txBox="1">
            <a:spLocks noGrp="1"/>
          </p:cNvSpPr>
          <p:nvPr>
            <p:ph type="body" sz="quarter" idx="22" hasCustomPrompt="1"/>
          </p:nvPr>
        </p:nvSpPr>
        <p:spPr>
          <a:xfrm>
            <a:off x="452438" y="6134100"/>
            <a:ext cx="8239125" cy="330200"/>
          </a:xfrm>
          <a:prstGeom prst="rect">
            <a:avLst/>
          </a:prstGeom>
        </p:spPr>
        <p:txBody>
          <a:bodyPr lIns="45719" tIns="45719" rIns="45719" bIns="45719" anchor="b"/>
          <a:lstStyle>
            <a:lvl1pPr marL="0" indent="0" defTabSz="309563">
              <a:spcBef>
                <a:spcPts val="0"/>
              </a:spcBef>
              <a:buSzTx/>
              <a:buNone/>
              <a:defRPr sz="1238">
                <a:latin typeface="Produkt Light"/>
                <a:ea typeface="Produkt Light"/>
                <a:cs typeface="Produkt Light"/>
                <a:sym typeface="Produkt Light"/>
              </a:defRPr>
            </a:lvl1pPr>
          </a:lstStyle>
          <a:p>
            <a:r>
              <a:t>Author and Date</a:t>
            </a:r>
          </a:p>
        </p:txBody>
      </p:sp>
      <p:sp>
        <p:nvSpPr>
          <p:cNvPr id="23" name="Body Level One…"/>
          <p:cNvSpPr txBox="1">
            <a:spLocks noGrp="1"/>
          </p:cNvSpPr>
          <p:nvPr>
            <p:ph type="body" sz="quarter" idx="1" hasCustomPrompt="1"/>
          </p:nvPr>
        </p:nvSpPr>
        <p:spPr>
          <a:xfrm>
            <a:off x="452438" y="3676650"/>
            <a:ext cx="8239125" cy="1003300"/>
          </a:xfrm>
          <a:prstGeom prst="rect">
            <a:avLst/>
          </a:prstGeom>
        </p:spPr>
        <p:txBody>
          <a:bodyPr/>
          <a:lstStyle>
            <a:lvl1pPr marL="0" indent="0" defTabSz="309563">
              <a:spcBef>
                <a:spcPts val="0"/>
              </a:spcBef>
              <a:buSzTx/>
              <a:buNone/>
              <a:defRPr sz="2063">
                <a:latin typeface="+mn-lt"/>
                <a:ea typeface="+mn-ea"/>
                <a:cs typeface="+mn-cs"/>
                <a:sym typeface="Produkt Extralight"/>
              </a:defRPr>
            </a:lvl1pPr>
            <a:lvl2pPr marL="0" indent="171450" defTabSz="309563">
              <a:spcBef>
                <a:spcPts val="0"/>
              </a:spcBef>
              <a:buSzTx/>
              <a:buNone/>
              <a:defRPr sz="2063">
                <a:latin typeface="+mn-lt"/>
                <a:ea typeface="+mn-ea"/>
                <a:cs typeface="+mn-cs"/>
                <a:sym typeface="Produkt Extralight"/>
              </a:defRPr>
            </a:lvl2pPr>
            <a:lvl3pPr marL="0" indent="342900" defTabSz="309563">
              <a:spcBef>
                <a:spcPts val="0"/>
              </a:spcBef>
              <a:buSzTx/>
              <a:buNone/>
              <a:defRPr sz="2063">
                <a:latin typeface="+mn-lt"/>
                <a:ea typeface="+mn-ea"/>
                <a:cs typeface="+mn-cs"/>
                <a:sym typeface="Produkt Extralight"/>
              </a:defRPr>
            </a:lvl3pPr>
            <a:lvl4pPr marL="0" indent="514350" defTabSz="309563">
              <a:spcBef>
                <a:spcPts val="0"/>
              </a:spcBef>
              <a:buSzTx/>
              <a:buNone/>
              <a:defRPr sz="2063">
                <a:latin typeface="+mn-lt"/>
                <a:ea typeface="+mn-ea"/>
                <a:cs typeface="+mn-cs"/>
                <a:sym typeface="Produkt Extralight"/>
              </a:defRPr>
            </a:lvl4pPr>
            <a:lvl5pPr marL="0" indent="685800" defTabSz="309563">
              <a:spcBef>
                <a:spcPts val="0"/>
              </a:spcBef>
              <a:buSzTx/>
              <a:buNone/>
              <a:defRPr sz="2063">
                <a:latin typeface="+mn-lt"/>
                <a:ea typeface="+mn-ea"/>
                <a:cs typeface="+mn-cs"/>
                <a:sym typeface="Produkt Extralight"/>
              </a:defRPr>
            </a:lvl5pPr>
          </a:lstStyle>
          <a:p>
            <a:r>
              <a:t>Presentation Subtitle</a:t>
            </a:r>
          </a:p>
          <a:p>
            <a:pPr lvl="1"/>
            <a:endParaRPr/>
          </a:p>
          <a:p>
            <a:pPr lvl="2"/>
            <a:endParaRPr/>
          </a:p>
          <a:p>
            <a:pPr lvl="3"/>
            <a:endParaRPr/>
          </a:p>
          <a:p>
            <a:pPr lvl="4"/>
            <a:endParaRPr/>
          </a:p>
        </p:txBody>
      </p:sp>
      <p:sp>
        <p:nvSpPr>
          <p:cNvPr id="24" name="Presentation Title"/>
          <p:cNvSpPr txBox="1">
            <a:spLocks noGrp="1"/>
          </p:cNvSpPr>
          <p:nvPr>
            <p:ph type="title" hasCustomPrompt="1"/>
          </p:nvPr>
        </p:nvSpPr>
        <p:spPr>
          <a:xfrm>
            <a:off x="452437" y="1308100"/>
            <a:ext cx="8239127" cy="2324100"/>
          </a:xfrm>
          <a:prstGeom prst="rect">
            <a:avLst/>
          </a:prstGeom>
        </p:spPr>
        <p:txBody>
          <a:bodyPr anchor="b"/>
          <a:lstStyle>
            <a:lvl1pPr defTabSz="133350">
              <a:defRPr sz="4500" spc="-45"/>
            </a:lvl1pPr>
          </a:lstStyle>
          <a:p>
            <a:r>
              <a:t>Presentation Title</a:t>
            </a:r>
          </a:p>
        </p:txBody>
      </p:sp>
      <p:sp>
        <p:nvSpPr>
          <p:cNvPr id="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05967956"/>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Title &amp; Photo Alt">
    <p:spTree>
      <p:nvGrpSpPr>
        <p:cNvPr id="1" name=""/>
        <p:cNvGrpSpPr/>
        <p:nvPr/>
      </p:nvGrpSpPr>
      <p:grpSpPr>
        <a:xfrm>
          <a:off x="0" y="0"/>
          <a:ext cx="0" cy="0"/>
          <a:chOff x="0" y="0"/>
          <a:chExt cx="0" cy="0"/>
        </a:xfrm>
      </p:grpSpPr>
      <p:sp>
        <p:nvSpPr>
          <p:cNvPr id="32" name="Close-up of a curved, white, layered pattern"/>
          <p:cNvSpPr>
            <a:spLocks noGrp="1"/>
          </p:cNvSpPr>
          <p:nvPr>
            <p:ph type="pic" idx="21"/>
          </p:nvPr>
        </p:nvSpPr>
        <p:spPr>
          <a:xfrm>
            <a:off x="4338638" y="0"/>
            <a:ext cx="5143500" cy="6858000"/>
          </a:xfrm>
          <a:prstGeom prst="rect">
            <a:avLst/>
          </a:prstGeom>
        </p:spPr>
        <p:txBody>
          <a:bodyPr lIns="91439" tIns="45719" rIns="91439" bIns="45719">
            <a:noAutofit/>
          </a:bodyPr>
          <a:lstStyle/>
          <a:p>
            <a:endParaRPr/>
          </a:p>
        </p:txBody>
      </p:sp>
      <p:sp>
        <p:nvSpPr>
          <p:cNvPr id="33" name="Slide Title"/>
          <p:cNvSpPr txBox="1">
            <a:spLocks noGrp="1"/>
          </p:cNvSpPr>
          <p:nvPr>
            <p:ph type="title" hasCustomPrompt="1"/>
          </p:nvPr>
        </p:nvSpPr>
        <p:spPr>
          <a:xfrm>
            <a:off x="452438" y="666750"/>
            <a:ext cx="3667125" cy="2941137"/>
          </a:xfrm>
          <a:prstGeom prst="rect">
            <a:avLst/>
          </a:prstGeom>
        </p:spPr>
        <p:txBody>
          <a:bodyPr anchor="b"/>
          <a:lstStyle/>
          <a:p>
            <a:r>
              <a:t>Slide Title</a:t>
            </a:r>
          </a:p>
        </p:txBody>
      </p:sp>
      <p:sp>
        <p:nvSpPr>
          <p:cNvPr id="34" name="Body Level One…"/>
          <p:cNvSpPr txBox="1">
            <a:spLocks noGrp="1"/>
          </p:cNvSpPr>
          <p:nvPr>
            <p:ph type="body" sz="quarter" idx="1" hasCustomPrompt="1"/>
          </p:nvPr>
        </p:nvSpPr>
        <p:spPr>
          <a:xfrm>
            <a:off x="452438" y="3575050"/>
            <a:ext cx="3667125" cy="2692712"/>
          </a:xfrm>
          <a:prstGeom prst="rect">
            <a:avLst/>
          </a:prstGeom>
        </p:spPr>
        <p:txBody>
          <a:bodyPr/>
          <a:lstStyle>
            <a:lvl1pPr marL="0" indent="0" defTabSz="309563">
              <a:spcBef>
                <a:spcPts val="0"/>
              </a:spcBef>
              <a:buSzTx/>
              <a:buNone/>
              <a:defRPr sz="2063">
                <a:latin typeface="+mn-lt"/>
                <a:ea typeface="+mn-ea"/>
                <a:cs typeface="+mn-cs"/>
                <a:sym typeface="Produkt Extralight"/>
              </a:defRPr>
            </a:lvl1pPr>
            <a:lvl2pPr marL="0" indent="171450" defTabSz="309563">
              <a:spcBef>
                <a:spcPts val="0"/>
              </a:spcBef>
              <a:buSzTx/>
              <a:buNone/>
              <a:defRPr sz="2063">
                <a:latin typeface="+mn-lt"/>
                <a:ea typeface="+mn-ea"/>
                <a:cs typeface="+mn-cs"/>
                <a:sym typeface="Produkt Extralight"/>
              </a:defRPr>
            </a:lvl2pPr>
            <a:lvl3pPr marL="0" indent="342900" defTabSz="309563">
              <a:spcBef>
                <a:spcPts val="0"/>
              </a:spcBef>
              <a:buSzTx/>
              <a:buNone/>
              <a:defRPr sz="2063">
                <a:latin typeface="+mn-lt"/>
                <a:ea typeface="+mn-ea"/>
                <a:cs typeface="+mn-cs"/>
                <a:sym typeface="Produkt Extralight"/>
              </a:defRPr>
            </a:lvl3pPr>
            <a:lvl4pPr marL="0" indent="514350" defTabSz="309563">
              <a:spcBef>
                <a:spcPts val="0"/>
              </a:spcBef>
              <a:buSzTx/>
              <a:buNone/>
              <a:defRPr sz="2063">
                <a:latin typeface="+mn-lt"/>
                <a:ea typeface="+mn-ea"/>
                <a:cs typeface="+mn-cs"/>
                <a:sym typeface="Produkt Extralight"/>
              </a:defRPr>
            </a:lvl4pPr>
            <a:lvl5pPr marL="0" indent="685800" defTabSz="309563">
              <a:spcBef>
                <a:spcPts val="0"/>
              </a:spcBef>
              <a:buSzTx/>
              <a:buNone/>
              <a:defRPr sz="2063">
                <a:latin typeface="+mn-lt"/>
                <a:ea typeface="+mn-ea"/>
                <a:cs typeface="+mn-cs"/>
                <a:sym typeface="Produkt Extralight"/>
              </a:defRPr>
            </a:lvl5pPr>
          </a:lstStyle>
          <a:p>
            <a:r>
              <a:t>Slide Subtitle</a:t>
            </a:r>
          </a:p>
          <a:p>
            <a:pPr lvl="1"/>
            <a:endParaRPr/>
          </a:p>
          <a:p>
            <a:pPr lvl="2"/>
            <a:endParaRPr/>
          </a:p>
          <a:p>
            <a:pPr lvl="3"/>
            <a:endParaRPr/>
          </a:p>
          <a:p>
            <a:pPr lvl="4"/>
            <a:endParaRPr/>
          </a:p>
        </p:txBody>
      </p:sp>
      <p:sp>
        <p:nvSpPr>
          <p:cNvPr id="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42815747"/>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42" name="Slide Subtitle"/>
          <p:cNvSpPr txBox="1">
            <a:spLocks noGrp="1"/>
          </p:cNvSpPr>
          <p:nvPr>
            <p:ph type="body" sz="quarter" idx="21" hasCustomPrompt="1"/>
          </p:nvPr>
        </p:nvSpPr>
        <p:spPr>
          <a:xfrm>
            <a:off x="452438" y="1162050"/>
            <a:ext cx="8239125" cy="501650"/>
          </a:xfrm>
          <a:prstGeom prst="rect">
            <a:avLst/>
          </a:prstGeom>
        </p:spPr>
        <p:txBody>
          <a:bodyPr lIns="45719" tIns="45719" rIns="45719" bIns="45719"/>
          <a:lstStyle>
            <a:lvl1pPr marL="0" indent="0" defTabSz="309563">
              <a:spcBef>
                <a:spcPts val="0"/>
              </a:spcBef>
              <a:buSzTx/>
              <a:buNone/>
              <a:defRPr sz="2063">
                <a:latin typeface="+mn-lt"/>
                <a:ea typeface="+mn-ea"/>
                <a:cs typeface="+mn-cs"/>
                <a:sym typeface="Produkt Extralight"/>
              </a:defRPr>
            </a:lvl1pPr>
          </a:lstStyle>
          <a:p>
            <a:r>
              <a:t>Slide Subtitle</a:t>
            </a:r>
          </a:p>
        </p:txBody>
      </p:sp>
      <p:sp>
        <p:nvSpPr>
          <p:cNvPr id="43" name="Slide Title"/>
          <p:cNvSpPr txBox="1">
            <a:spLocks noGrp="1"/>
          </p:cNvSpPr>
          <p:nvPr>
            <p:ph type="title" hasCustomPrompt="1"/>
          </p:nvPr>
        </p:nvSpPr>
        <p:spPr>
          <a:prstGeom prst="rect">
            <a:avLst/>
          </a:prstGeom>
        </p:spPr>
        <p:txBody>
          <a:bodyPr/>
          <a:lstStyle/>
          <a:p>
            <a:r>
              <a:t>Slide Title</a:t>
            </a:r>
          </a:p>
        </p:txBody>
      </p:sp>
      <p:sp>
        <p:nvSpPr>
          <p:cNvPr id="44" name="Body Level One…"/>
          <p:cNvSpPr txBox="1">
            <a:spLocks noGrp="1"/>
          </p:cNvSpPr>
          <p:nvPr>
            <p:ph type="body" idx="1" hasCustomPrompt="1"/>
          </p:nvPr>
        </p:nvSpPr>
        <p:spPr>
          <a:prstGeom prst="rect">
            <a:avLst/>
          </a:prstGeom>
        </p:spPr>
        <p:txBody>
          <a:bodyPr/>
          <a:lstStyle/>
          <a:p>
            <a:r>
              <a:t>Slide bullet text</a:t>
            </a:r>
          </a:p>
          <a:p>
            <a:pPr lvl="1"/>
            <a:endParaRPr/>
          </a:p>
          <a:p>
            <a:pPr lvl="2"/>
            <a:endParaRPr/>
          </a:p>
          <a:p>
            <a:pPr lvl="3"/>
            <a:endParaRPr/>
          </a:p>
          <a:p>
            <a:pPr lvl="4"/>
            <a:endParaRPr/>
          </a:p>
        </p:txBody>
      </p:sp>
      <p:sp>
        <p:nvSpPr>
          <p:cNvPr id="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77802609"/>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52" name="Body Level One…"/>
          <p:cNvSpPr txBox="1">
            <a:spLocks noGrp="1"/>
          </p:cNvSpPr>
          <p:nvPr>
            <p:ph type="body" idx="1" hasCustomPrompt="1"/>
          </p:nvPr>
        </p:nvSpPr>
        <p:spPr>
          <a:prstGeom prst="rect">
            <a:avLst/>
          </a:prstGeom>
        </p:spPr>
        <p:txBody>
          <a:bodyPr/>
          <a:lstStyle/>
          <a:p>
            <a:r>
              <a:t>Slide bullet text</a:t>
            </a:r>
          </a:p>
          <a:p>
            <a:pPr lvl="1"/>
            <a:endParaRPr/>
          </a:p>
          <a:p>
            <a:pPr lvl="2"/>
            <a:endParaRPr/>
          </a:p>
          <a:p>
            <a:pPr lvl="3"/>
            <a:endParaRPr/>
          </a:p>
          <a:p>
            <a:pPr lvl="4"/>
            <a:endParaRPr/>
          </a:p>
        </p:txBody>
      </p:sp>
      <p:sp>
        <p:nvSpPr>
          <p:cNvPr id="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52057839"/>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60" name="Close-up of the edge of white curved stone"/>
          <p:cNvSpPr>
            <a:spLocks noGrp="1"/>
          </p:cNvSpPr>
          <p:nvPr>
            <p:ph type="pic" idx="21"/>
          </p:nvPr>
        </p:nvSpPr>
        <p:spPr>
          <a:xfrm>
            <a:off x="4643437" y="-603250"/>
            <a:ext cx="4538663" cy="8070157"/>
          </a:xfrm>
          <a:prstGeom prst="rect">
            <a:avLst/>
          </a:prstGeom>
        </p:spPr>
        <p:txBody>
          <a:bodyPr lIns="91439" tIns="45719" rIns="91439" bIns="45719">
            <a:noAutofit/>
          </a:bodyPr>
          <a:lstStyle/>
          <a:p>
            <a:endParaRPr/>
          </a:p>
        </p:txBody>
      </p:sp>
      <p:sp>
        <p:nvSpPr>
          <p:cNvPr id="61" name="Slide Subtitle"/>
          <p:cNvSpPr txBox="1">
            <a:spLocks noGrp="1"/>
          </p:cNvSpPr>
          <p:nvPr>
            <p:ph type="body" sz="quarter" idx="22" hasCustomPrompt="1"/>
          </p:nvPr>
        </p:nvSpPr>
        <p:spPr>
          <a:xfrm>
            <a:off x="452438" y="1162050"/>
            <a:ext cx="3667125" cy="501650"/>
          </a:xfrm>
          <a:prstGeom prst="rect">
            <a:avLst/>
          </a:prstGeom>
        </p:spPr>
        <p:txBody>
          <a:bodyPr lIns="45719" tIns="45719" rIns="45719" bIns="45719"/>
          <a:lstStyle>
            <a:lvl1pPr marL="0" indent="0" defTabSz="309563">
              <a:spcBef>
                <a:spcPts val="0"/>
              </a:spcBef>
              <a:buSzTx/>
              <a:buNone/>
              <a:defRPr sz="2063">
                <a:latin typeface="+mn-lt"/>
                <a:ea typeface="+mn-ea"/>
                <a:cs typeface="+mn-cs"/>
                <a:sym typeface="Produkt Extralight"/>
              </a:defRPr>
            </a:lvl1pPr>
          </a:lstStyle>
          <a:p>
            <a:r>
              <a:t>Slide Subtitle</a:t>
            </a:r>
          </a:p>
        </p:txBody>
      </p:sp>
      <p:sp>
        <p:nvSpPr>
          <p:cNvPr id="62" name="Slide Title"/>
          <p:cNvSpPr txBox="1">
            <a:spLocks noGrp="1"/>
          </p:cNvSpPr>
          <p:nvPr>
            <p:ph type="title" hasCustomPrompt="1"/>
          </p:nvPr>
        </p:nvSpPr>
        <p:spPr>
          <a:xfrm>
            <a:off x="452438" y="317500"/>
            <a:ext cx="3667125" cy="844550"/>
          </a:xfrm>
          <a:prstGeom prst="rect">
            <a:avLst/>
          </a:prstGeom>
        </p:spPr>
        <p:txBody>
          <a:bodyPr/>
          <a:lstStyle/>
          <a:p>
            <a:r>
              <a:t>Slide Title</a:t>
            </a:r>
          </a:p>
        </p:txBody>
      </p:sp>
      <p:sp>
        <p:nvSpPr>
          <p:cNvPr id="63" name="Body Level One…"/>
          <p:cNvSpPr txBox="1">
            <a:spLocks noGrp="1"/>
          </p:cNvSpPr>
          <p:nvPr>
            <p:ph type="body" sz="half" idx="1" hasCustomPrompt="1"/>
          </p:nvPr>
        </p:nvSpPr>
        <p:spPr>
          <a:xfrm>
            <a:off x="452438" y="2124252"/>
            <a:ext cx="3667125" cy="4128006"/>
          </a:xfrm>
          <a:prstGeom prst="rect">
            <a:avLst/>
          </a:prstGeom>
        </p:spPr>
        <p:txBody>
          <a:bodyPr/>
          <a:lstStyle/>
          <a:p>
            <a:r>
              <a:t>Slide bullet text</a:t>
            </a:r>
          </a:p>
          <a:p>
            <a:pPr lvl="1"/>
            <a:endParaRPr/>
          </a:p>
          <a:p>
            <a:pPr lvl="2"/>
            <a:endParaRPr/>
          </a:p>
          <a:p>
            <a:pPr lvl="3"/>
            <a:endParaRPr/>
          </a:p>
          <a:p>
            <a:pPr lvl="4"/>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081626"/>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Title, Bullets &amp; Live Video Small">
    <p:spTree>
      <p:nvGrpSpPr>
        <p:cNvPr id="1" name=""/>
        <p:cNvGrpSpPr/>
        <p:nvPr/>
      </p:nvGrpSpPr>
      <p:grpSpPr>
        <a:xfrm>
          <a:off x="0" y="0"/>
          <a:ext cx="0" cy="0"/>
          <a:chOff x="0" y="0"/>
          <a:chExt cx="0" cy="0"/>
        </a:xfrm>
      </p:grpSpPr>
      <p:sp>
        <p:nvSpPr>
          <p:cNvPr id="71" name="Slide Subtitle"/>
          <p:cNvSpPr txBox="1">
            <a:spLocks noGrp="1"/>
          </p:cNvSpPr>
          <p:nvPr>
            <p:ph type="body" sz="quarter" idx="21" hasCustomPrompt="1"/>
          </p:nvPr>
        </p:nvSpPr>
        <p:spPr>
          <a:xfrm>
            <a:off x="452438" y="1162050"/>
            <a:ext cx="8239125" cy="501650"/>
          </a:xfrm>
          <a:prstGeom prst="rect">
            <a:avLst/>
          </a:prstGeom>
        </p:spPr>
        <p:txBody>
          <a:bodyPr lIns="45719" tIns="45719" rIns="45719" bIns="45719"/>
          <a:lstStyle>
            <a:lvl1pPr marL="0" indent="0" defTabSz="309563">
              <a:spcBef>
                <a:spcPts val="0"/>
              </a:spcBef>
              <a:buSzTx/>
              <a:buNone/>
              <a:defRPr sz="2063">
                <a:latin typeface="+mn-lt"/>
                <a:ea typeface="+mn-ea"/>
                <a:cs typeface="+mn-cs"/>
                <a:sym typeface="Produkt Extralight"/>
              </a:defRPr>
            </a:lvl1pPr>
          </a:lstStyle>
          <a:p>
            <a:r>
              <a:t>Slide Subtitle</a:t>
            </a:r>
          </a:p>
        </p:txBody>
      </p:sp>
      <p:sp>
        <p:nvSpPr>
          <p:cNvPr id="72" name="Slide Title"/>
          <p:cNvSpPr txBox="1">
            <a:spLocks noGrp="1"/>
          </p:cNvSpPr>
          <p:nvPr>
            <p:ph type="title" hasCustomPrompt="1"/>
          </p:nvPr>
        </p:nvSpPr>
        <p:spPr>
          <a:prstGeom prst="rect">
            <a:avLst/>
          </a:prstGeom>
        </p:spPr>
        <p:txBody>
          <a:bodyPr/>
          <a:lstStyle/>
          <a:p>
            <a:r>
              <a:t>Slide Title</a:t>
            </a:r>
          </a:p>
        </p:txBody>
      </p:sp>
      <p:sp>
        <p:nvSpPr>
          <p:cNvPr id="73" name="Body Level One…"/>
          <p:cNvSpPr txBox="1">
            <a:spLocks noGrp="1"/>
          </p:cNvSpPr>
          <p:nvPr>
            <p:ph type="body" sz="half" idx="1" hasCustomPrompt="1"/>
          </p:nvPr>
        </p:nvSpPr>
        <p:spPr>
          <a:xfrm>
            <a:off x="452438" y="2124252"/>
            <a:ext cx="3667125" cy="4128006"/>
          </a:xfrm>
          <a:prstGeom prst="rect">
            <a:avLst/>
          </a:prstGeom>
        </p:spPr>
        <p:txBody>
          <a:bodyPr/>
          <a:lstStyle/>
          <a:p>
            <a:r>
              <a:t>Slide bullet text</a:t>
            </a:r>
          </a:p>
          <a:p>
            <a:pPr lvl="1"/>
            <a:endParaRPr/>
          </a:p>
          <a:p>
            <a:pPr lvl="2"/>
            <a:endParaRPr/>
          </a:p>
          <a:p>
            <a:pPr lvl="3"/>
            <a:endParaRPr/>
          </a:p>
          <a:p>
            <a:pPr lvl="4"/>
            <a:endParaRPr/>
          </a:p>
        </p:txBody>
      </p:sp>
      <p:sp>
        <p:nvSpPr>
          <p:cNvPr id="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03807394"/>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Title, Bullets &amp; Live Video Large">
    <p:spTree>
      <p:nvGrpSpPr>
        <p:cNvPr id="1" name=""/>
        <p:cNvGrpSpPr/>
        <p:nvPr/>
      </p:nvGrpSpPr>
      <p:grpSpPr>
        <a:xfrm>
          <a:off x="0" y="0"/>
          <a:ext cx="0" cy="0"/>
          <a:chOff x="0" y="0"/>
          <a:chExt cx="0" cy="0"/>
        </a:xfrm>
      </p:grpSpPr>
      <p:sp>
        <p:nvSpPr>
          <p:cNvPr id="81" name="Slide Subtitle"/>
          <p:cNvSpPr txBox="1">
            <a:spLocks noGrp="1"/>
          </p:cNvSpPr>
          <p:nvPr>
            <p:ph type="body" sz="quarter" idx="21" hasCustomPrompt="1"/>
          </p:nvPr>
        </p:nvSpPr>
        <p:spPr>
          <a:xfrm>
            <a:off x="452438" y="1162050"/>
            <a:ext cx="3667125" cy="501650"/>
          </a:xfrm>
          <a:prstGeom prst="rect">
            <a:avLst/>
          </a:prstGeom>
        </p:spPr>
        <p:txBody>
          <a:bodyPr lIns="45719" tIns="45719" rIns="45719" bIns="45719"/>
          <a:lstStyle>
            <a:lvl1pPr marL="0" indent="0" defTabSz="309563">
              <a:spcBef>
                <a:spcPts val="0"/>
              </a:spcBef>
              <a:buSzTx/>
              <a:buNone/>
              <a:defRPr sz="2063">
                <a:latin typeface="+mn-lt"/>
                <a:ea typeface="+mn-ea"/>
                <a:cs typeface="+mn-cs"/>
                <a:sym typeface="Produkt Extralight"/>
              </a:defRPr>
            </a:lvl1pPr>
          </a:lstStyle>
          <a:p>
            <a:r>
              <a:t>Slide Subtitle</a:t>
            </a:r>
          </a:p>
        </p:txBody>
      </p:sp>
      <p:sp>
        <p:nvSpPr>
          <p:cNvPr id="82" name="Slide Title"/>
          <p:cNvSpPr txBox="1">
            <a:spLocks noGrp="1"/>
          </p:cNvSpPr>
          <p:nvPr>
            <p:ph type="title" hasCustomPrompt="1"/>
          </p:nvPr>
        </p:nvSpPr>
        <p:spPr>
          <a:xfrm>
            <a:off x="452438" y="317500"/>
            <a:ext cx="3667125" cy="844550"/>
          </a:xfrm>
          <a:prstGeom prst="rect">
            <a:avLst/>
          </a:prstGeom>
        </p:spPr>
        <p:txBody>
          <a:bodyPr/>
          <a:lstStyle/>
          <a:p>
            <a:r>
              <a:t>Slide Title</a:t>
            </a:r>
          </a:p>
        </p:txBody>
      </p:sp>
      <p:sp>
        <p:nvSpPr>
          <p:cNvPr id="83" name="Body Level One…"/>
          <p:cNvSpPr txBox="1">
            <a:spLocks noGrp="1"/>
          </p:cNvSpPr>
          <p:nvPr>
            <p:ph type="body" sz="half" idx="1" hasCustomPrompt="1"/>
          </p:nvPr>
        </p:nvSpPr>
        <p:spPr>
          <a:xfrm>
            <a:off x="452438" y="2124252"/>
            <a:ext cx="3667125" cy="4128006"/>
          </a:xfrm>
          <a:prstGeom prst="rect">
            <a:avLst/>
          </a:prstGeom>
        </p:spPr>
        <p:txBody>
          <a:bodyPr/>
          <a:lstStyle/>
          <a:p>
            <a:r>
              <a:t>Slide bullet text</a:t>
            </a:r>
          </a:p>
          <a:p>
            <a:pPr lvl="1"/>
            <a:endParaRPr/>
          </a:p>
          <a:p>
            <a:pPr lvl="2"/>
            <a:endParaRPr/>
          </a:p>
          <a:p>
            <a:pPr lvl="3"/>
            <a:endParaRPr/>
          </a:p>
          <a:p>
            <a:pPr lvl="4"/>
            <a:endParaRPr/>
          </a:p>
        </p:txBody>
      </p:sp>
      <p:sp>
        <p:nvSpPr>
          <p:cNvPr id="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43537982"/>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tx">
  <p:cSld name="Section">
    <p:spTree>
      <p:nvGrpSpPr>
        <p:cNvPr id="1" name=""/>
        <p:cNvGrpSpPr/>
        <p:nvPr/>
      </p:nvGrpSpPr>
      <p:grpSpPr>
        <a:xfrm>
          <a:off x="0" y="0"/>
          <a:ext cx="0" cy="0"/>
          <a:chOff x="0" y="0"/>
          <a:chExt cx="0" cy="0"/>
        </a:xfrm>
      </p:grpSpPr>
      <p:sp>
        <p:nvSpPr>
          <p:cNvPr id="91" name="Section Title"/>
          <p:cNvSpPr txBox="1">
            <a:spLocks noGrp="1"/>
          </p:cNvSpPr>
          <p:nvPr>
            <p:ph type="title" hasCustomPrompt="1"/>
          </p:nvPr>
        </p:nvSpPr>
        <p:spPr>
          <a:xfrm>
            <a:off x="452436" y="1955800"/>
            <a:ext cx="8239127" cy="2324100"/>
          </a:xfrm>
          <a:prstGeom prst="rect">
            <a:avLst/>
          </a:prstGeom>
        </p:spPr>
        <p:txBody>
          <a:bodyPr anchor="ctr"/>
          <a:lstStyle>
            <a:lvl1pPr>
              <a:defRPr sz="4500" spc="-45"/>
            </a:lvl1pPr>
          </a:lstStyle>
          <a:p>
            <a:r>
              <a:t>Section Title</a:t>
            </a:r>
          </a:p>
        </p:txBody>
      </p:sp>
      <p:sp>
        <p:nvSpPr>
          <p:cNvPr id="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26994588"/>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99" name="Slide Subtitle"/>
          <p:cNvSpPr txBox="1">
            <a:spLocks noGrp="1"/>
          </p:cNvSpPr>
          <p:nvPr>
            <p:ph type="body" sz="quarter" idx="21" hasCustomPrompt="1"/>
          </p:nvPr>
        </p:nvSpPr>
        <p:spPr>
          <a:xfrm>
            <a:off x="452438" y="1162050"/>
            <a:ext cx="8239125" cy="501650"/>
          </a:xfrm>
          <a:prstGeom prst="rect">
            <a:avLst/>
          </a:prstGeom>
        </p:spPr>
        <p:txBody>
          <a:bodyPr lIns="45719" tIns="45719" rIns="45719" bIns="45719"/>
          <a:lstStyle>
            <a:lvl1pPr marL="0" indent="0" defTabSz="309563">
              <a:spcBef>
                <a:spcPts val="0"/>
              </a:spcBef>
              <a:buSzTx/>
              <a:buNone/>
              <a:defRPr sz="2063">
                <a:latin typeface="+mn-lt"/>
                <a:ea typeface="+mn-ea"/>
                <a:cs typeface="+mn-cs"/>
                <a:sym typeface="Produkt Extralight"/>
              </a:defRPr>
            </a:lvl1pPr>
          </a:lstStyle>
          <a:p>
            <a:r>
              <a:t>Slide Subtitle</a:t>
            </a:r>
          </a:p>
        </p:txBody>
      </p:sp>
      <p:sp>
        <p:nvSpPr>
          <p:cNvPr id="100" name="Slide Title"/>
          <p:cNvSpPr txBox="1">
            <a:spLocks noGrp="1"/>
          </p:cNvSpPr>
          <p:nvPr>
            <p:ph type="title" hasCustomPrompt="1"/>
          </p:nvPr>
        </p:nvSpPr>
        <p:spPr>
          <a:prstGeom prst="rect">
            <a:avLst/>
          </a:prstGeom>
        </p:spPr>
        <p:txBody>
          <a:bodyPr/>
          <a:lstStyle/>
          <a:p>
            <a:r>
              <a:t>Slide Title</a:t>
            </a:r>
          </a:p>
        </p:txBody>
      </p:sp>
      <p:sp>
        <p:nvSpPr>
          <p:cNvPr id="1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63388636"/>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x">
  <p:cSld name="Agenda">
    <p:spTree>
      <p:nvGrpSpPr>
        <p:cNvPr id="1" name=""/>
        <p:cNvGrpSpPr/>
        <p:nvPr/>
      </p:nvGrpSpPr>
      <p:grpSpPr>
        <a:xfrm>
          <a:off x="0" y="0"/>
          <a:ext cx="0" cy="0"/>
          <a:chOff x="0" y="0"/>
          <a:chExt cx="0" cy="0"/>
        </a:xfrm>
      </p:grpSpPr>
      <p:sp>
        <p:nvSpPr>
          <p:cNvPr id="108" name="Agenda Subtitle"/>
          <p:cNvSpPr txBox="1">
            <a:spLocks noGrp="1"/>
          </p:cNvSpPr>
          <p:nvPr>
            <p:ph type="body" sz="quarter" idx="21" hasCustomPrompt="1"/>
          </p:nvPr>
        </p:nvSpPr>
        <p:spPr>
          <a:xfrm>
            <a:off x="452438" y="1162050"/>
            <a:ext cx="8239125" cy="501650"/>
          </a:xfrm>
          <a:prstGeom prst="rect">
            <a:avLst/>
          </a:prstGeom>
        </p:spPr>
        <p:txBody>
          <a:bodyPr lIns="45719" tIns="45719" rIns="45719" bIns="45719"/>
          <a:lstStyle>
            <a:lvl1pPr marL="0" indent="0" defTabSz="309563">
              <a:spcBef>
                <a:spcPts val="0"/>
              </a:spcBef>
              <a:buSzTx/>
              <a:buNone/>
              <a:defRPr sz="2063">
                <a:latin typeface="+mn-lt"/>
                <a:ea typeface="+mn-ea"/>
                <a:cs typeface="+mn-cs"/>
                <a:sym typeface="Produkt Extralight"/>
              </a:defRPr>
            </a:lvl1pPr>
          </a:lstStyle>
          <a:p>
            <a:r>
              <a:t>Agenda Subtitle</a:t>
            </a:r>
          </a:p>
        </p:txBody>
      </p:sp>
      <p:sp>
        <p:nvSpPr>
          <p:cNvPr id="109" name="Body Level One…"/>
          <p:cNvSpPr txBox="1">
            <a:spLocks noGrp="1"/>
          </p:cNvSpPr>
          <p:nvPr>
            <p:ph type="body" idx="1" hasCustomPrompt="1"/>
          </p:nvPr>
        </p:nvSpPr>
        <p:spPr>
          <a:prstGeom prst="rect">
            <a:avLst/>
          </a:prstGeom>
        </p:spPr>
        <p:txBody>
          <a:bodyPr/>
          <a:lstStyle>
            <a:lvl1pPr marL="0" indent="0">
              <a:spcBef>
                <a:spcPts val="2250"/>
              </a:spcBef>
              <a:buSzTx/>
              <a:buNone/>
              <a:defRPr sz="1875"/>
            </a:lvl1pPr>
            <a:lvl2pPr marL="0" indent="171450">
              <a:spcBef>
                <a:spcPts val="2250"/>
              </a:spcBef>
              <a:buSzTx/>
              <a:buNone/>
              <a:defRPr sz="1875"/>
            </a:lvl2pPr>
            <a:lvl3pPr marL="0" indent="342900">
              <a:spcBef>
                <a:spcPts val="2250"/>
              </a:spcBef>
              <a:buSzTx/>
              <a:buNone/>
              <a:defRPr sz="1875"/>
            </a:lvl3pPr>
            <a:lvl4pPr marL="0" indent="514350">
              <a:spcBef>
                <a:spcPts val="2250"/>
              </a:spcBef>
              <a:buSzTx/>
              <a:buNone/>
              <a:defRPr sz="1875"/>
            </a:lvl4pPr>
            <a:lvl5pPr marL="0" indent="685800">
              <a:spcBef>
                <a:spcPts val="2250"/>
              </a:spcBef>
              <a:buSzTx/>
              <a:buNone/>
              <a:defRPr sz="1875"/>
            </a:lvl5pPr>
          </a:lstStyle>
          <a:p>
            <a:r>
              <a:t>Agenda Topics</a:t>
            </a:r>
          </a:p>
          <a:p>
            <a:pPr lvl="1"/>
            <a:endParaRPr/>
          </a:p>
          <a:p>
            <a:pPr lvl="2"/>
            <a:endParaRPr/>
          </a:p>
          <a:p>
            <a:pPr lvl="3"/>
            <a:endParaRPr/>
          </a:p>
          <a:p>
            <a:pPr lvl="4"/>
            <a:endParaRPr/>
          </a:p>
        </p:txBody>
      </p:sp>
      <p:sp>
        <p:nvSpPr>
          <p:cNvPr id="110" name="Agenda Title"/>
          <p:cNvSpPr txBox="1">
            <a:spLocks noGrp="1"/>
          </p:cNvSpPr>
          <p:nvPr>
            <p:ph type="title" hasCustomPrompt="1"/>
          </p:nvPr>
        </p:nvSpPr>
        <p:spPr>
          <a:prstGeom prst="rect">
            <a:avLst/>
          </a:prstGeom>
        </p:spPr>
        <p:txBody>
          <a:bodyPr/>
          <a:lstStyle/>
          <a:p>
            <a:r>
              <a:t>Agenda Title</a:t>
            </a:r>
          </a:p>
        </p:txBody>
      </p:sp>
      <p:sp>
        <p:nvSpPr>
          <p:cNvPr id="1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23063756"/>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GB"/>
          </a:p>
        </p:txBody>
      </p:sp>
      <p:sp>
        <p:nvSpPr>
          <p:cNvPr id="3" name="Text Placeholder 2"/>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smtClean="0"/>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Date Placeholder 6"/>
          <p:cNvSpPr>
            <a:spLocks noGrp="1"/>
          </p:cNvSpPr>
          <p:nvPr>
            <p:ph type="dt" sz="half" idx="10"/>
          </p:nvPr>
        </p:nvSpPr>
        <p:spPr/>
        <p:txBody>
          <a:bodyPr/>
          <a:lstStyle/>
          <a:p>
            <a:fld id="{9563718C-D3DE-4D05-81A6-0356F8B1DAE2}" type="datetimeFigureOut">
              <a:rPr lang="en-GB" smtClean="0"/>
              <a:t>18/09/2024</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43611038-2D50-44A1-85D1-00A2C0C510FF}" type="slidenum">
              <a:rPr lang="en-GB" smtClean="0"/>
              <a:t>‹#›</a:t>
            </a:fld>
            <a:endParaRPr lang="en-GB"/>
          </a:p>
        </p:txBody>
      </p:sp>
    </p:spTree>
    <p:extLst>
      <p:ext uri="{BB962C8B-B14F-4D97-AF65-F5344CB8AC3E}">
        <p14:creationId xmlns:p14="http://schemas.microsoft.com/office/powerpoint/2010/main" val="257413980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x">
  <p:cSld name="Statement">
    <p:spTree>
      <p:nvGrpSpPr>
        <p:cNvPr id="1" name=""/>
        <p:cNvGrpSpPr/>
        <p:nvPr/>
      </p:nvGrpSpPr>
      <p:grpSpPr>
        <a:xfrm>
          <a:off x="0" y="0"/>
          <a:ext cx="0" cy="0"/>
          <a:chOff x="0" y="0"/>
          <a:chExt cx="0" cy="0"/>
        </a:xfrm>
      </p:grpSpPr>
      <p:sp>
        <p:nvSpPr>
          <p:cNvPr id="118" name="Body Level One…"/>
          <p:cNvSpPr txBox="1">
            <a:spLocks noGrp="1"/>
          </p:cNvSpPr>
          <p:nvPr>
            <p:ph type="body" sz="half" idx="1" hasCustomPrompt="1"/>
          </p:nvPr>
        </p:nvSpPr>
        <p:spPr>
          <a:xfrm>
            <a:off x="452438" y="2095500"/>
            <a:ext cx="8239125" cy="2044700"/>
          </a:xfrm>
          <a:prstGeom prst="rect">
            <a:avLst/>
          </a:prstGeom>
        </p:spPr>
        <p:txBody>
          <a:bodyPr anchor="ctr"/>
          <a:lstStyle>
            <a:lvl1pPr marL="0" indent="0" algn="ctr" defTabSz="914400">
              <a:lnSpc>
                <a:spcPct val="90000"/>
              </a:lnSpc>
              <a:spcBef>
                <a:spcPts val="0"/>
              </a:spcBef>
              <a:buSzTx/>
              <a:buNone/>
              <a:defRPr sz="4500" spc="-45">
                <a:latin typeface="+mn-lt"/>
                <a:ea typeface="+mn-ea"/>
                <a:cs typeface="+mn-cs"/>
                <a:sym typeface="Produkt Extralight"/>
              </a:defRPr>
            </a:lvl1pPr>
            <a:lvl2pPr marL="0" indent="171450" algn="ctr" defTabSz="914400">
              <a:lnSpc>
                <a:spcPct val="90000"/>
              </a:lnSpc>
              <a:spcBef>
                <a:spcPts val="0"/>
              </a:spcBef>
              <a:buSzTx/>
              <a:buNone/>
              <a:defRPr sz="4500" spc="-45">
                <a:latin typeface="+mn-lt"/>
                <a:ea typeface="+mn-ea"/>
                <a:cs typeface="+mn-cs"/>
                <a:sym typeface="Produkt Extralight"/>
              </a:defRPr>
            </a:lvl2pPr>
            <a:lvl3pPr marL="0" indent="342900" algn="ctr" defTabSz="914400">
              <a:lnSpc>
                <a:spcPct val="90000"/>
              </a:lnSpc>
              <a:spcBef>
                <a:spcPts val="0"/>
              </a:spcBef>
              <a:buSzTx/>
              <a:buNone/>
              <a:defRPr sz="4500" spc="-45">
                <a:latin typeface="+mn-lt"/>
                <a:ea typeface="+mn-ea"/>
                <a:cs typeface="+mn-cs"/>
                <a:sym typeface="Produkt Extralight"/>
              </a:defRPr>
            </a:lvl3pPr>
            <a:lvl4pPr marL="0" indent="514350" algn="ctr" defTabSz="914400">
              <a:lnSpc>
                <a:spcPct val="90000"/>
              </a:lnSpc>
              <a:spcBef>
                <a:spcPts val="0"/>
              </a:spcBef>
              <a:buSzTx/>
              <a:buNone/>
              <a:defRPr sz="4500" spc="-45">
                <a:latin typeface="+mn-lt"/>
                <a:ea typeface="+mn-ea"/>
                <a:cs typeface="+mn-cs"/>
                <a:sym typeface="Produkt Extralight"/>
              </a:defRPr>
            </a:lvl4pPr>
            <a:lvl5pPr marL="0" indent="685800" algn="ctr" defTabSz="914400">
              <a:lnSpc>
                <a:spcPct val="90000"/>
              </a:lnSpc>
              <a:spcBef>
                <a:spcPts val="0"/>
              </a:spcBef>
              <a:buSzTx/>
              <a:buNone/>
              <a:defRPr sz="4500" spc="-45">
                <a:latin typeface="+mn-lt"/>
                <a:ea typeface="+mn-ea"/>
                <a:cs typeface="+mn-cs"/>
                <a:sym typeface="Produkt Extralight"/>
              </a:defRPr>
            </a:lvl5pPr>
          </a:lstStyle>
          <a:p>
            <a:r>
              <a:t>Statement</a:t>
            </a:r>
          </a:p>
          <a:p>
            <a:pPr lvl="1"/>
            <a:endParaRPr/>
          </a:p>
          <a:p>
            <a:pPr lvl="2"/>
            <a:endParaRPr/>
          </a:p>
          <a:p>
            <a:pPr lvl="3"/>
            <a:endParaRPr/>
          </a:p>
          <a:p>
            <a:pPr lvl="4"/>
            <a:endParaRPr/>
          </a:p>
        </p:txBody>
      </p:sp>
      <p:sp>
        <p:nvSpPr>
          <p:cNvPr id="1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50511760"/>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tx">
  <p:cSld name="Big Fact">
    <p:spTree>
      <p:nvGrpSpPr>
        <p:cNvPr id="1" name=""/>
        <p:cNvGrpSpPr/>
        <p:nvPr/>
      </p:nvGrpSpPr>
      <p:grpSpPr>
        <a:xfrm>
          <a:off x="0" y="0"/>
          <a:ext cx="0" cy="0"/>
          <a:chOff x="0" y="0"/>
          <a:chExt cx="0" cy="0"/>
        </a:xfrm>
      </p:grpSpPr>
      <p:sp>
        <p:nvSpPr>
          <p:cNvPr id="126" name="Body Level One…"/>
          <p:cNvSpPr txBox="1">
            <a:spLocks noGrp="1"/>
          </p:cNvSpPr>
          <p:nvPr>
            <p:ph type="body" idx="1" hasCustomPrompt="1"/>
          </p:nvPr>
        </p:nvSpPr>
        <p:spPr>
          <a:xfrm>
            <a:off x="452438" y="603250"/>
            <a:ext cx="8239125" cy="3676650"/>
          </a:xfrm>
          <a:prstGeom prst="rect">
            <a:avLst/>
          </a:prstGeom>
        </p:spPr>
        <p:txBody>
          <a:bodyPr anchor="b"/>
          <a:lstStyle>
            <a:lvl1pPr marL="0" indent="0" algn="ctr" defTabSz="914400">
              <a:lnSpc>
                <a:spcPct val="90000"/>
              </a:lnSpc>
              <a:spcBef>
                <a:spcPts val="0"/>
              </a:spcBef>
              <a:buSzTx/>
              <a:buNone/>
              <a:defRPr sz="13125" spc="-656">
                <a:latin typeface="+mn-lt"/>
                <a:ea typeface="+mn-ea"/>
                <a:cs typeface="+mn-cs"/>
                <a:sym typeface="Produkt Extralight"/>
              </a:defRPr>
            </a:lvl1pPr>
            <a:lvl2pPr marL="0" indent="171450" algn="ctr" defTabSz="914400">
              <a:lnSpc>
                <a:spcPct val="90000"/>
              </a:lnSpc>
              <a:spcBef>
                <a:spcPts val="0"/>
              </a:spcBef>
              <a:buSzTx/>
              <a:buNone/>
              <a:defRPr sz="13125" spc="-656">
                <a:latin typeface="+mn-lt"/>
                <a:ea typeface="+mn-ea"/>
                <a:cs typeface="+mn-cs"/>
                <a:sym typeface="Produkt Extralight"/>
              </a:defRPr>
            </a:lvl2pPr>
            <a:lvl3pPr marL="0" indent="342900" algn="ctr" defTabSz="914400">
              <a:lnSpc>
                <a:spcPct val="90000"/>
              </a:lnSpc>
              <a:spcBef>
                <a:spcPts val="0"/>
              </a:spcBef>
              <a:buSzTx/>
              <a:buNone/>
              <a:defRPr sz="13125" spc="-656">
                <a:latin typeface="+mn-lt"/>
                <a:ea typeface="+mn-ea"/>
                <a:cs typeface="+mn-cs"/>
                <a:sym typeface="Produkt Extralight"/>
              </a:defRPr>
            </a:lvl3pPr>
            <a:lvl4pPr marL="0" indent="514350" algn="ctr" defTabSz="914400">
              <a:lnSpc>
                <a:spcPct val="90000"/>
              </a:lnSpc>
              <a:spcBef>
                <a:spcPts val="0"/>
              </a:spcBef>
              <a:buSzTx/>
              <a:buNone/>
              <a:defRPr sz="13125" spc="-656">
                <a:latin typeface="+mn-lt"/>
                <a:ea typeface="+mn-ea"/>
                <a:cs typeface="+mn-cs"/>
                <a:sym typeface="Produkt Extralight"/>
              </a:defRPr>
            </a:lvl4pPr>
            <a:lvl5pPr marL="0" indent="685800" algn="ctr" defTabSz="914400">
              <a:lnSpc>
                <a:spcPct val="90000"/>
              </a:lnSpc>
              <a:spcBef>
                <a:spcPts val="0"/>
              </a:spcBef>
              <a:buSzTx/>
              <a:buNone/>
              <a:defRPr sz="13125" spc="-656">
                <a:latin typeface="+mn-lt"/>
                <a:ea typeface="+mn-ea"/>
                <a:cs typeface="+mn-cs"/>
                <a:sym typeface="Produkt Extralight"/>
              </a:defRPr>
            </a:lvl5pPr>
          </a:lstStyle>
          <a:p>
            <a:r>
              <a:t>100%</a:t>
            </a:r>
          </a:p>
          <a:p>
            <a:pPr lvl="1"/>
            <a:endParaRPr/>
          </a:p>
          <a:p>
            <a:pPr lvl="2"/>
            <a:endParaRPr/>
          </a:p>
          <a:p>
            <a:pPr lvl="3"/>
            <a:endParaRPr/>
          </a:p>
          <a:p>
            <a:pPr lvl="4"/>
            <a:endParaRPr/>
          </a:p>
        </p:txBody>
      </p:sp>
      <p:sp>
        <p:nvSpPr>
          <p:cNvPr id="127" name="Fact information"/>
          <p:cNvSpPr txBox="1">
            <a:spLocks noGrp="1"/>
          </p:cNvSpPr>
          <p:nvPr>
            <p:ph type="body" sz="quarter" idx="21" hasCustomPrompt="1"/>
          </p:nvPr>
        </p:nvSpPr>
        <p:spPr>
          <a:xfrm>
            <a:off x="452438" y="4064000"/>
            <a:ext cx="8239125" cy="539750"/>
          </a:xfrm>
          <a:prstGeom prst="rect">
            <a:avLst/>
          </a:prstGeom>
        </p:spPr>
        <p:txBody>
          <a:bodyPr lIns="45719" tIns="45719" rIns="45719" bIns="45719"/>
          <a:lstStyle>
            <a:lvl1pPr marL="0" indent="0" algn="ctr" defTabSz="309563">
              <a:lnSpc>
                <a:spcPct val="90000"/>
              </a:lnSpc>
              <a:spcBef>
                <a:spcPts val="0"/>
              </a:spcBef>
              <a:buSzTx/>
              <a:buNone/>
              <a:defRPr sz="2063" spc="-21">
                <a:latin typeface="+mn-lt"/>
                <a:ea typeface="+mn-ea"/>
                <a:cs typeface="+mn-cs"/>
                <a:sym typeface="Produkt Extralight"/>
              </a:defRPr>
            </a:lvl1pPr>
          </a:lstStyle>
          <a:p>
            <a:r>
              <a:t>Fact information</a:t>
            </a:r>
          </a:p>
        </p:txBody>
      </p:sp>
      <p:sp>
        <p:nvSpPr>
          <p:cNvPr id="1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79020849"/>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135" name="Attribution"/>
          <p:cNvSpPr txBox="1">
            <a:spLocks noGrp="1"/>
          </p:cNvSpPr>
          <p:nvPr>
            <p:ph type="body" sz="quarter" idx="21" hasCustomPrompt="1"/>
          </p:nvPr>
        </p:nvSpPr>
        <p:spPr>
          <a:xfrm>
            <a:off x="2047875" y="4781550"/>
            <a:ext cx="5148263" cy="349250"/>
          </a:xfrm>
          <a:prstGeom prst="rect">
            <a:avLst/>
          </a:prstGeom>
        </p:spPr>
        <p:txBody>
          <a:bodyPr lIns="45719" tIns="45719" rIns="45719" bIns="45719"/>
          <a:lstStyle>
            <a:lvl1pPr marL="0" indent="0" defTabSz="309563">
              <a:spcBef>
                <a:spcPts val="0"/>
              </a:spcBef>
              <a:buSzTx/>
              <a:buNone/>
              <a:defRPr sz="1350">
                <a:latin typeface="Produkt Light"/>
                <a:ea typeface="Produkt Light"/>
                <a:cs typeface="Produkt Light"/>
                <a:sym typeface="Produkt Light"/>
              </a:defRPr>
            </a:lvl1pPr>
          </a:lstStyle>
          <a:p>
            <a:r>
              <a:t>Attribution</a:t>
            </a:r>
          </a:p>
        </p:txBody>
      </p:sp>
      <p:sp>
        <p:nvSpPr>
          <p:cNvPr id="136" name="Body Level One…"/>
          <p:cNvSpPr txBox="1">
            <a:spLocks noGrp="1"/>
          </p:cNvSpPr>
          <p:nvPr>
            <p:ph type="body" sz="quarter" idx="1" hasCustomPrompt="1"/>
          </p:nvPr>
        </p:nvSpPr>
        <p:spPr>
          <a:xfrm>
            <a:off x="1947863" y="2082800"/>
            <a:ext cx="5248275" cy="2216150"/>
          </a:xfrm>
          <a:prstGeom prst="rect">
            <a:avLst/>
          </a:prstGeom>
        </p:spPr>
        <p:txBody>
          <a:bodyPr anchor="b"/>
          <a:lstStyle>
            <a:lvl1pPr marL="95250" indent="-95250" defTabSz="914400">
              <a:lnSpc>
                <a:spcPct val="90000"/>
              </a:lnSpc>
              <a:spcBef>
                <a:spcPts val="0"/>
              </a:spcBef>
              <a:buSzTx/>
              <a:buNone/>
              <a:defRPr sz="3488" spc="-35">
                <a:latin typeface="+mn-lt"/>
                <a:ea typeface="+mn-ea"/>
                <a:cs typeface="+mn-cs"/>
                <a:sym typeface="Produkt Extralight"/>
              </a:defRPr>
            </a:lvl1pPr>
            <a:lvl2pPr marL="95250" indent="76200" defTabSz="914400">
              <a:lnSpc>
                <a:spcPct val="90000"/>
              </a:lnSpc>
              <a:spcBef>
                <a:spcPts val="0"/>
              </a:spcBef>
              <a:buSzTx/>
              <a:buNone/>
              <a:defRPr sz="3488" spc="-35">
                <a:latin typeface="+mn-lt"/>
                <a:ea typeface="+mn-ea"/>
                <a:cs typeface="+mn-cs"/>
                <a:sym typeface="Produkt Extralight"/>
              </a:defRPr>
            </a:lvl2pPr>
            <a:lvl3pPr marL="95250" indent="247650" defTabSz="914400">
              <a:lnSpc>
                <a:spcPct val="90000"/>
              </a:lnSpc>
              <a:spcBef>
                <a:spcPts val="0"/>
              </a:spcBef>
              <a:buSzTx/>
              <a:buNone/>
              <a:defRPr sz="3488" spc="-35">
                <a:latin typeface="+mn-lt"/>
                <a:ea typeface="+mn-ea"/>
                <a:cs typeface="+mn-cs"/>
                <a:sym typeface="Produkt Extralight"/>
              </a:defRPr>
            </a:lvl3pPr>
            <a:lvl4pPr marL="95250" indent="419100" defTabSz="914400">
              <a:lnSpc>
                <a:spcPct val="90000"/>
              </a:lnSpc>
              <a:spcBef>
                <a:spcPts val="0"/>
              </a:spcBef>
              <a:buSzTx/>
              <a:buNone/>
              <a:defRPr sz="3488" spc="-35">
                <a:latin typeface="+mn-lt"/>
                <a:ea typeface="+mn-ea"/>
                <a:cs typeface="+mn-cs"/>
                <a:sym typeface="Produkt Extralight"/>
              </a:defRPr>
            </a:lvl4pPr>
            <a:lvl5pPr marL="95250" indent="590550" defTabSz="914400">
              <a:lnSpc>
                <a:spcPct val="90000"/>
              </a:lnSpc>
              <a:spcBef>
                <a:spcPts val="0"/>
              </a:spcBef>
              <a:buSzTx/>
              <a:buNone/>
              <a:defRPr sz="3488" spc="-35">
                <a:latin typeface="+mn-lt"/>
                <a:ea typeface="+mn-ea"/>
                <a:cs typeface="+mn-cs"/>
                <a:sym typeface="Produkt Extralight"/>
              </a:defRPr>
            </a:lvl5pPr>
          </a:lstStyle>
          <a:p>
            <a:r>
              <a:t>“Notable Quote”</a:t>
            </a:r>
          </a:p>
          <a:p>
            <a:pPr lvl="1"/>
            <a:endParaRPr/>
          </a:p>
          <a:p>
            <a:pPr lvl="2"/>
            <a:endParaRPr/>
          </a:p>
          <a:p>
            <a:pPr lvl="3"/>
            <a:endParaRPr/>
          </a:p>
          <a:p>
            <a:pPr lvl="4"/>
            <a:endParaRPr/>
          </a:p>
        </p:txBody>
      </p:sp>
      <p:sp>
        <p:nvSpPr>
          <p:cNvPr id="1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70982348"/>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144" name="Close-up of a curved, white, layered pattern"/>
          <p:cNvSpPr>
            <a:spLocks noGrp="1"/>
          </p:cNvSpPr>
          <p:nvPr>
            <p:ph type="pic" sz="quarter" idx="21"/>
          </p:nvPr>
        </p:nvSpPr>
        <p:spPr>
          <a:xfrm>
            <a:off x="471488" y="1606550"/>
            <a:ext cx="2733675" cy="3644900"/>
          </a:xfrm>
          <a:prstGeom prst="rect">
            <a:avLst/>
          </a:prstGeom>
        </p:spPr>
        <p:txBody>
          <a:bodyPr lIns="91439" tIns="45719" rIns="91439" bIns="45719">
            <a:noAutofit/>
          </a:bodyPr>
          <a:lstStyle/>
          <a:p>
            <a:endParaRPr/>
          </a:p>
        </p:txBody>
      </p:sp>
      <p:sp>
        <p:nvSpPr>
          <p:cNvPr id="145" name="Close-up of a layered pattern of grey stone"/>
          <p:cNvSpPr>
            <a:spLocks noGrp="1"/>
          </p:cNvSpPr>
          <p:nvPr>
            <p:ph type="pic" sz="quarter" idx="22"/>
          </p:nvPr>
        </p:nvSpPr>
        <p:spPr>
          <a:xfrm>
            <a:off x="2757488" y="1816100"/>
            <a:ext cx="3629025" cy="3225800"/>
          </a:xfrm>
          <a:prstGeom prst="rect">
            <a:avLst/>
          </a:prstGeom>
        </p:spPr>
        <p:txBody>
          <a:bodyPr lIns="91439" tIns="45719" rIns="91439" bIns="45719">
            <a:noAutofit/>
          </a:bodyPr>
          <a:lstStyle/>
          <a:p>
            <a:endParaRPr/>
          </a:p>
        </p:txBody>
      </p:sp>
      <p:sp>
        <p:nvSpPr>
          <p:cNvPr id="146" name="Close-up of a white ribbed pattern"/>
          <p:cNvSpPr>
            <a:spLocks noGrp="1"/>
          </p:cNvSpPr>
          <p:nvPr>
            <p:ph type="pic" sz="quarter" idx="23"/>
          </p:nvPr>
        </p:nvSpPr>
        <p:spPr>
          <a:xfrm>
            <a:off x="5483225" y="1816100"/>
            <a:ext cx="3629025" cy="3228625"/>
          </a:xfrm>
          <a:prstGeom prst="rect">
            <a:avLst/>
          </a:prstGeom>
        </p:spPr>
        <p:txBody>
          <a:bodyPr lIns="91439" tIns="45719" rIns="91439" bIns="45719">
            <a:noAutofit/>
          </a:bodyPr>
          <a:lstStyle/>
          <a:p>
            <a:endParaRPr/>
          </a:p>
        </p:txBody>
      </p:sp>
      <p:sp>
        <p:nvSpPr>
          <p:cNvPr id="1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73968689"/>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154" name="Angular, futuristic, white corridor with shadows"/>
          <p:cNvSpPr>
            <a:spLocks noGrp="1"/>
          </p:cNvSpPr>
          <p:nvPr>
            <p:ph type="pic" idx="21"/>
          </p:nvPr>
        </p:nvSpPr>
        <p:spPr>
          <a:xfrm>
            <a:off x="0" y="-635000"/>
            <a:ext cx="9144000" cy="8128000"/>
          </a:xfrm>
          <a:prstGeom prst="rect">
            <a:avLst/>
          </a:prstGeom>
        </p:spPr>
        <p:txBody>
          <a:bodyPr lIns="91439" tIns="45719" rIns="91439" bIns="45719">
            <a:noAutofit/>
          </a:bodyPr>
          <a:lstStyle/>
          <a:p>
            <a:endParaRPr/>
          </a:p>
        </p:txBody>
      </p:sp>
      <p:sp>
        <p:nvSpPr>
          <p:cNvPr id="1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48688748"/>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50533701"/>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Date Placeholder 2"/>
          <p:cNvSpPr>
            <a:spLocks noGrp="1"/>
          </p:cNvSpPr>
          <p:nvPr>
            <p:ph type="dt" sz="half" idx="10"/>
          </p:nvPr>
        </p:nvSpPr>
        <p:spPr/>
        <p:txBody>
          <a:bodyPr/>
          <a:lstStyle/>
          <a:p>
            <a:fld id="{9563718C-D3DE-4D05-81A6-0356F8B1DAE2}" type="datetimeFigureOut">
              <a:rPr lang="en-GB" smtClean="0"/>
              <a:t>18/09/2024</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43611038-2D50-44A1-85D1-00A2C0C510FF}" type="slidenum">
              <a:rPr lang="en-GB" smtClean="0"/>
              <a:t>‹#›</a:t>
            </a:fld>
            <a:endParaRPr lang="en-GB"/>
          </a:p>
        </p:txBody>
      </p:sp>
    </p:spTree>
    <p:extLst>
      <p:ext uri="{BB962C8B-B14F-4D97-AF65-F5344CB8AC3E}">
        <p14:creationId xmlns:p14="http://schemas.microsoft.com/office/powerpoint/2010/main" val="43366650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63718C-D3DE-4D05-81A6-0356F8B1DAE2}" type="datetimeFigureOut">
              <a:rPr lang="en-GB" smtClean="0"/>
              <a:t>18/09/2024</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43611038-2D50-44A1-85D1-00A2C0C510FF}" type="slidenum">
              <a:rPr lang="en-GB" smtClean="0"/>
              <a:t>‹#›</a:t>
            </a:fld>
            <a:endParaRPr lang="en-GB"/>
          </a:p>
        </p:txBody>
      </p:sp>
    </p:spTree>
    <p:extLst>
      <p:ext uri="{BB962C8B-B14F-4D97-AF65-F5344CB8AC3E}">
        <p14:creationId xmlns:p14="http://schemas.microsoft.com/office/powerpoint/2010/main" val="303288791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smtClean="0"/>
              <a:t>Click to edit Master title style</a:t>
            </a:r>
            <a:endParaRPr lang="en-GB"/>
          </a:p>
        </p:txBody>
      </p:sp>
      <p:sp>
        <p:nvSpPr>
          <p:cNvPr id="3" name="Content Placeholder 2"/>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Edit Master text styles</a:t>
            </a:r>
          </a:p>
        </p:txBody>
      </p:sp>
      <p:sp>
        <p:nvSpPr>
          <p:cNvPr id="5" name="Date Placeholder 4"/>
          <p:cNvSpPr>
            <a:spLocks noGrp="1"/>
          </p:cNvSpPr>
          <p:nvPr>
            <p:ph type="dt" sz="half" idx="10"/>
          </p:nvPr>
        </p:nvSpPr>
        <p:spPr/>
        <p:txBody>
          <a:bodyPr/>
          <a:lstStyle/>
          <a:p>
            <a:fld id="{9563718C-D3DE-4D05-81A6-0356F8B1DAE2}" type="datetimeFigureOut">
              <a:rPr lang="en-GB" smtClean="0"/>
              <a:t>18/09/2024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43611038-2D50-44A1-85D1-00A2C0C510FF}" type="slidenum">
              <a:rPr lang="en-GB" smtClean="0"/>
              <a:t>‹#›</a:t>
            </a:fld>
            <a:endParaRPr lang="en-GB"/>
          </a:p>
        </p:txBody>
      </p:sp>
    </p:spTree>
    <p:extLst>
      <p:ext uri="{BB962C8B-B14F-4D97-AF65-F5344CB8AC3E}">
        <p14:creationId xmlns:p14="http://schemas.microsoft.com/office/powerpoint/2010/main" val="19338334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400"/>
            </a:lvl1pPr>
          </a:lstStyle>
          <a:p>
            <a:r>
              <a:rPr lang="en-US" smtClean="0"/>
              <a:t>Click to edit Master title style</a:t>
            </a:r>
            <a:endParaRPr lang="en-GB"/>
          </a:p>
        </p:txBody>
      </p:sp>
      <p:sp>
        <p:nvSpPr>
          <p:cNvPr id="3" name="Picture Placeholder 2"/>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GB"/>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smtClean="0"/>
              <a:t>Edit Master text styles</a:t>
            </a:r>
          </a:p>
        </p:txBody>
      </p:sp>
      <p:sp>
        <p:nvSpPr>
          <p:cNvPr id="5" name="Date Placeholder 4"/>
          <p:cNvSpPr>
            <a:spLocks noGrp="1"/>
          </p:cNvSpPr>
          <p:nvPr>
            <p:ph type="dt" sz="half" idx="10"/>
          </p:nvPr>
        </p:nvSpPr>
        <p:spPr/>
        <p:txBody>
          <a:bodyPr/>
          <a:lstStyle/>
          <a:p>
            <a:fld id="{9563718C-D3DE-4D05-81A6-0356F8B1DAE2}" type="datetimeFigureOut">
              <a:rPr lang="en-GB" smtClean="0"/>
              <a:t>18/09/2024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43611038-2D50-44A1-85D1-00A2C0C510FF}" type="slidenum">
              <a:rPr lang="en-GB" smtClean="0"/>
              <a:t>‹#›</a:t>
            </a:fld>
            <a:endParaRPr lang="en-GB"/>
          </a:p>
        </p:txBody>
      </p:sp>
    </p:spTree>
    <p:extLst>
      <p:ext uri="{BB962C8B-B14F-4D97-AF65-F5344CB8AC3E}">
        <p14:creationId xmlns:p14="http://schemas.microsoft.com/office/powerpoint/2010/main" val="140492593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5" Type="http://schemas.openxmlformats.org/officeDocument/2006/relationships/theme" Target="../theme/theme3.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18" Type="http://schemas.openxmlformats.org/officeDocument/2006/relationships/theme" Target="../theme/theme4.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17" Type="http://schemas.openxmlformats.org/officeDocument/2006/relationships/slideLayout" Target="../slideLayouts/slideLayout55.xml"/><Relationship Id="rId2" Type="http://schemas.openxmlformats.org/officeDocument/2006/relationships/slideLayout" Target="../slideLayouts/slideLayout40.xml"/><Relationship Id="rId16" Type="http://schemas.openxmlformats.org/officeDocument/2006/relationships/slideLayout" Target="../slideLayouts/slideLayout54.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5" Type="http://schemas.openxmlformats.org/officeDocument/2006/relationships/slideLayout" Target="../slideLayouts/slideLayout5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GB"/>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9563718C-D3DE-4D05-81A6-0356F8B1DAE2}" type="datetimeFigureOut">
              <a:rPr lang="en-GB" smtClean="0"/>
              <a:t>18/09/2024</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43611038-2D50-44A1-85D1-00A2C0C510FF}" type="slidenum">
              <a:rPr lang="en-GB" smtClean="0"/>
              <a:t>‹#›</a:t>
            </a:fld>
            <a:endParaRPr lang="en-GB"/>
          </a:p>
        </p:txBody>
      </p:sp>
    </p:spTree>
    <p:extLst>
      <p:ext uri="{BB962C8B-B14F-4D97-AF65-F5344CB8AC3E}">
        <p14:creationId xmlns:p14="http://schemas.microsoft.com/office/powerpoint/2010/main" val="2755789335"/>
      </p:ext>
    </p:extLst>
  </p:cSld>
  <p:clrMap bg1="lt1" tx1="dk1" bg2="lt2" tx2="dk2" accent1="accent1" accent2="accent2" accent3="accent3" accent4="accent4" accent5="accent5" accent6="accent6" hlink="hlink" folHlink="folHlink"/>
  <p:sldLayoutIdLst>
    <p:sldLayoutId id="2147483665" r:id="rId1"/>
    <p:sldLayoutId id="2147483666" r:id="rId2"/>
    <p:sldLayoutId id="2147483667" r:id="rId3"/>
    <p:sldLayoutId id="2147483668" r:id="rId4"/>
    <p:sldLayoutId id="2147483669" r:id="rId5"/>
    <p:sldLayoutId id="2147483670" r:id="rId6"/>
    <p:sldLayoutId id="2147483671" r:id="rId7"/>
    <p:sldLayoutId id="2147483672" r:id="rId8"/>
    <p:sldLayoutId id="2147483673" r:id="rId9"/>
    <p:sldLayoutId id="2147483674" r:id="rId10"/>
    <p:sldLayoutId id="2147483675"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rgbClr val="5E9EFF"/>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 name="Title Placeholder 1"/>
          <p:cNvSpPr txBox="1">
            <a:spLocks noGrp="1"/>
          </p:cNvSpPr>
          <p:nvPr>
            <p:ph type="title"/>
          </p:nvPr>
        </p:nvSpPr>
        <p:spPr>
          <a:xfrm>
            <a:off x="1691676" y="274640"/>
            <a:ext cx="6995123" cy="1143000"/>
          </a:xfrm>
          <a:prstGeom prst="rect">
            <a:avLst/>
          </a:prstGeom>
          <a:noFill/>
          <a:ln>
            <a:noFill/>
          </a:ln>
        </p:spPr>
        <p:txBody>
          <a:bodyPr vert="horz" wrap="square" lIns="91440" tIns="45720" rIns="91440" bIns="45720" anchor="ctr" anchorCtr="1" compatLnSpc="1">
            <a:scene3d>
              <a:camera prst="orthographicFront"/>
              <a:lightRig rig="flat" dir="tl">
                <a:rot lat="0" lon="0" rev="6600000"/>
              </a:lightRig>
            </a:scene3d>
            <a:sp3d extrusionH="25400" contourW="8890">
              <a:bevelT w="38100" h="31750"/>
              <a:contourClr>
                <a:schemeClr val="accent2">
                  <a:shade val="75000"/>
                </a:schemeClr>
              </a:contourClr>
            </a:sp3d>
          </a:bodyPr>
          <a:lstStyle/>
          <a:p>
            <a:pPr lvl="0"/>
            <a:r>
              <a:rPr lang="en-US" dirty="0"/>
              <a:t>Click to edit Master title style</a:t>
            </a:r>
            <a:endParaRPr lang="en-GB" dirty="0"/>
          </a:p>
        </p:txBody>
      </p:sp>
      <p:sp>
        <p:nvSpPr>
          <p:cNvPr id="3" name="Text Placeholder 2"/>
          <p:cNvSpPr txBox="1">
            <a:spLocks noGrp="1"/>
          </p:cNvSpPr>
          <p:nvPr>
            <p:ph type="body" idx="1"/>
          </p:nvPr>
        </p:nvSpPr>
        <p:spPr>
          <a:xfrm>
            <a:off x="467541" y="1803672"/>
            <a:ext cx="8229600" cy="4525959"/>
          </a:xfrm>
          <a:prstGeom prst="rect">
            <a:avLst/>
          </a:prstGeom>
          <a:noFill/>
          <a:ln>
            <a:noFill/>
          </a:ln>
        </p:spPr>
        <p:txBody>
          <a:bodyPr vert="horz" wrap="square" lIns="91440" tIns="45720" rIns="91440" bIns="45720" anchor="t" anchorCtr="0" compatLnSpc="1"/>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p:cNvSpPr txBox="1">
            <a:spLocks noGrp="1"/>
          </p:cNvSpPr>
          <p:nvPr>
            <p:ph type="dt" sz="half" idx="2"/>
          </p:nvPr>
        </p:nvSpPr>
        <p:spPr>
          <a:xfrm>
            <a:off x="457200" y="6356351"/>
            <a:ext cx="2133596" cy="365129"/>
          </a:xfrm>
          <a:prstGeom prst="rect">
            <a:avLst/>
          </a:prstGeom>
          <a:noFill/>
          <a:ln>
            <a:noFill/>
          </a:ln>
        </p:spPr>
        <p:txBody>
          <a:bodyPr vert="horz" wrap="square" lIns="91440" tIns="45720" rIns="91440" bIns="45720" anchor="ctr" anchorCtr="0" compatLnSpc="1"/>
          <a:lstStyle>
            <a:lvl1pPr marL="0" marR="0" lvl="0" indent="0" algn="l" defTabSz="914400" rtl="0" fontAlgn="auto" hangingPunct="1">
              <a:lnSpc>
                <a:spcPct val="100000"/>
              </a:lnSpc>
              <a:spcBef>
                <a:spcPts val="0"/>
              </a:spcBef>
              <a:spcAft>
                <a:spcPts val="0"/>
              </a:spcAft>
              <a:buNone/>
              <a:tabLst/>
              <a:defRPr lang="en-GB" sz="1200" b="0" i="0" u="none" strike="noStrike" kern="1200" cap="none" spc="0" baseline="0">
                <a:solidFill>
                  <a:srgbClr val="898989"/>
                </a:solidFill>
                <a:uFillTx/>
                <a:latin typeface="Calibri"/>
              </a:defRPr>
            </a:lvl1pPr>
          </a:lstStyle>
          <a:p>
            <a:pPr lvl="0"/>
            <a:fld id="{1AD3FF77-C652-4EB3-9319-52EED675928A}" type="datetime1">
              <a:rPr lang="en-GB"/>
              <a:pPr lvl="0"/>
              <a:t>18/09/2024</a:t>
            </a:fld>
            <a:endParaRPr lang="en-GB"/>
          </a:p>
        </p:txBody>
      </p:sp>
      <p:sp>
        <p:nvSpPr>
          <p:cNvPr id="5" name="Footer Placeholder 4"/>
          <p:cNvSpPr txBox="1">
            <a:spLocks noGrp="1"/>
          </p:cNvSpPr>
          <p:nvPr>
            <p:ph type="ftr" sz="quarter" idx="3"/>
          </p:nvPr>
        </p:nvSpPr>
        <p:spPr>
          <a:xfrm>
            <a:off x="3124203" y="6356351"/>
            <a:ext cx="2895603" cy="365129"/>
          </a:xfrm>
          <a:prstGeom prst="rect">
            <a:avLst/>
          </a:prstGeom>
          <a:noFill/>
          <a:ln>
            <a:noFill/>
          </a:ln>
        </p:spPr>
        <p:txBody>
          <a:bodyPr vert="horz" wrap="square" lIns="91440" tIns="45720" rIns="91440" bIns="45720" anchor="ctr" anchorCtr="1" compatLnSpc="1"/>
          <a:lstStyle>
            <a:lvl1pPr marL="0" marR="0" lvl="0" indent="0" algn="ctr" defTabSz="914400" rtl="0" fontAlgn="auto" hangingPunct="1">
              <a:lnSpc>
                <a:spcPct val="100000"/>
              </a:lnSpc>
              <a:spcBef>
                <a:spcPts val="0"/>
              </a:spcBef>
              <a:spcAft>
                <a:spcPts val="0"/>
              </a:spcAft>
              <a:buNone/>
              <a:tabLst/>
              <a:defRPr lang="en-GB" sz="1200" b="0" i="0" u="none" strike="noStrike" kern="1200" cap="none" spc="0" baseline="0">
                <a:solidFill>
                  <a:srgbClr val="898989"/>
                </a:solidFill>
                <a:uFillTx/>
                <a:latin typeface="Calibri"/>
              </a:defRPr>
            </a:lvl1pPr>
          </a:lstStyle>
          <a:p>
            <a:pPr lvl="0"/>
            <a:endParaRPr lang="en-GB"/>
          </a:p>
        </p:txBody>
      </p:sp>
      <p:sp>
        <p:nvSpPr>
          <p:cNvPr id="6" name="Slide Number Placeholder 5"/>
          <p:cNvSpPr txBox="1">
            <a:spLocks noGrp="1"/>
          </p:cNvSpPr>
          <p:nvPr>
            <p:ph type="sldNum" sz="quarter" idx="4"/>
          </p:nvPr>
        </p:nvSpPr>
        <p:spPr>
          <a:xfrm>
            <a:off x="6553203" y="6356351"/>
            <a:ext cx="2133596" cy="365129"/>
          </a:xfrm>
          <a:prstGeom prst="rect">
            <a:avLst/>
          </a:prstGeom>
          <a:noFill/>
          <a:ln>
            <a:noFill/>
          </a:ln>
        </p:spPr>
        <p:txBody>
          <a:bodyPr vert="horz" wrap="square" lIns="91440" tIns="45720" rIns="91440" bIns="45720" anchor="ctr" anchorCtr="0" compatLnSpc="1"/>
          <a:lstStyle>
            <a:lvl1pPr marL="0" marR="0" lvl="0" indent="0" algn="r" defTabSz="914400" rtl="0" fontAlgn="auto" hangingPunct="1">
              <a:lnSpc>
                <a:spcPct val="100000"/>
              </a:lnSpc>
              <a:spcBef>
                <a:spcPts val="0"/>
              </a:spcBef>
              <a:spcAft>
                <a:spcPts val="0"/>
              </a:spcAft>
              <a:buNone/>
              <a:tabLst/>
              <a:defRPr lang="en-GB" sz="1200" b="0" i="0" u="none" strike="noStrike" kern="1200" cap="none" spc="0" baseline="0">
                <a:solidFill>
                  <a:srgbClr val="898989"/>
                </a:solidFill>
                <a:uFillTx/>
                <a:latin typeface="Calibri"/>
              </a:defRPr>
            </a:lvl1pPr>
          </a:lstStyle>
          <a:p>
            <a:pPr lvl="0"/>
            <a:fld id="{A24CE7E5-4F37-4CF4-886F-305368CE9431}" type="slidenum">
              <a:t>‹#›</a:t>
            </a:fld>
            <a:endParaRPr lang="en-GB"/>
          </a:p>
        </p:txBody>
      </p:sp>
    </p:spTree>
    <p:extLst>
      <p:ext uri="{BB962C8B-B14F-4D97-AF65-F5344CB8AC3E}">
        <p14:creationId xmlns:p14="http://schemas.microsoft.com/office/powerpoint/2010/main" val="1295118749"/>
      </p:ext>
    </p:extLst>
  </p:cSld>
  <p:clrMap bg1="dk1" tx1="lt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92" r:id="rId12"/>
    <p:sldLayoutId id="2147483693" r:id="rId13"/>
  </p:sldLayoutIdLst>
  <p:txStyles>
    <p:titleStyle>
      <a:lvl1pPr marL="0" marR="0" lvl="0" indent="0" algn="r" defTabSz="914400" rtl="0" fontAlgn="auto" hangingPunct="1">
        <a:lnSpc>
          <a:spcPct val="100000"/>
        </a:lnSpc>
        <a:spcBef>
          <a:spcPts val="0"/>
        </a:spcBef>
        <a:spcAft>
          <a:spcPts val="0"/>
        </a:spcAft>
        <a:buNone/>
        <a:tabLst/>
        <a:defRPr lang="en-US" sz="5400" b="1" i="0" u="none" strike="noStrike" kern="1200" cap="none" spc="0" baseline="0">
          <a:ln w="11430"/>
          <a:solidFill>
            <a:srgbClr val="C00000"/>
          </a:solidFill>
          <a:effectLst>
            <a:outerShdw blurRad="50800" dist="39000" dir="5460000" algn="tl">
              <a:srgbClr val="000000">
                <a:alpha val="38000"/>
              </a:srgbClr>
            </a:outerShdw>
          </a:effectLst>
          <a:uFillTx/>
          <a:latin typeface="Rockwell Condensed" panose="02060603050405020104" pitchFamily="18" charset="0"/>
        </a:defRPr>
      </a:lvl1pPr>
    </p:titleStyle>
    <p:bodyStyle>
      <a:lvl1pPr marL="342900" marR="0" lvl="0" indent="-342900" algn="l" defTabSz="914400" rtl="0" fontAlgn="auto" hangingPunct="1">
        <a:lnSpc>
          <a:spcPct val="100000"/>
        </a:lnSpc>
        <a:spcBef>
          <a:spcPts val="800"/>
        </a:spcBef>
        <a:spcAft>
          <a:spcPts val="0"/>
        </a:spcAft>
        <a:buSzPct val="100000"/>
        <a:buFont typeface="Arial" pitchFamily="34"/>
        <a:buChar char="•"/>
        <a:tabLst/>
        <a:defRPr lang="en-US" sz="3200" b="1" i="0" u="none" strike="noStrike" kern="1200" cap="none" spc="0" baseline="0">
          <a:solidFill>
            <a:schemeClr val="bg2">
              <a:lumMod val="75000"/>
            </a:schemeClr>
          </a:solidFill>
          <a:effectLst/>
          <a:uFillTx/>
          <a:latin typeface="Calibri"/>
        </a:defRPr>
      </a:lvl1pPr>
      <a:lvl2pPr marL="742950" marR="0" lvl="1" indent="-285750" algn="l" defTabSz="914400" rtl="0" fontAlgn="auto" hangingPunct="1">
        <a:lnSpc>
          <a:spcPct val="100000"/>
        </a:lnSpc>
        <a:spcBef>
          <a:spcPts val="700"/>
        </a:spcBef>
        <a:spcAft>
          <a:spcPts val="0"/>
        </a:spcAft>
        <a:buSzPct val="100000"/>
        <a:buFont typeface="Arial" pitchFamily="34"/>
        <a:buChar char="–"/>
        <a:tabLst/>
        <a:defRPr lang="en-US" sz="2800" b="1" i="0" u="none" strike="noStrike" kern="1200" cap="none" spc="0" baseline="0">
          <a:solidFill>
            <a:schemeClr val="bg2">
              <a:lumMod val="75000"/>
            </a:schemeClr>
          </a:solidFill>
          <a:effectLst/>
          <a:uFillTx/>
          <a:latin typeface="Calibri"/>
        </a:defRPr>
      </a:lvl2pPr>
      <a:lvl3pPr marL="1143000" marR="0" lvl="2" indent="-228600" algn="l" defTabSz="914400" rtl="0" fontAlgn="auto" hangingPunct="1">
        <a:lnSpc>
          <a:spcPct val="100000"/>
        </a:lnSpc>
        <a:spcBef>
          <a:spcPts val="600"/>
        </a:spcBef>
        <a:spcAft>
          <a:spcPts val="0"/>
        </a:spcAft>
        <a:buSzPct val="100000"/>
        <a:buFont typeface="Arial" pitchFamily="34"/>
        <a:buChar char="•"/>
        <a:tabLst/>
        <a:defRPr lang="en-US" sz="2400" b="1" i="0" u="none" strike="noStrike" kern="1200" cap="none" spc="0" baseline="0">
          <a:solidFill>
            <a:schemeClr val="bg2">
              <a:lumMod val="75000"/>
            </a:schemeClr>
          </a:solidFill>
          <a:effectLst/>
          <a:uFillTx/>
          <a:latin typeface="Calibri"/>
        </a:defRPr>
      </a:lvl3pPr>
      <a:lvl4pPr marL="1600200" marR="0" lvl="3" indent="-228600" algn="l" defTabSz="914400" rtl="0" fontAlgn="auto" hangingPunct="1">
        <a:lnSpc>
          <a:spcPct val="100000"/>
        </a:lnSpc>
        <a:spcBef>
          <a:spcPts val="500"/>
        </a:spcBef>
        <a:spcAft>
          <a:spcPts val="0"/>
        </a:spcAft>
        <a:buSzPct val="100000"/>
        <a:buFont typeface="Arial" pitchFamily="34"/>
        <a:buChar char="–"/>
        <a:tabLst/>
        <a:defRPr lang="en-US" sz="2000" b="1" i="0" u="none" strike="noStrike" kern="1200" cap="none" spc="0" baseline="0">
          <a:solidFill>
            <a:schemeClr val="bg2">
              <a:lumMod val="75000"/>
            </a:schemeClr>
          </a:solidFill>
          <a:effectLst/>
          <a:uFillTx/>
          <a:latin typeface="Calibri"/>
        </a:defRPr>
      </a:lvl4pPr>
      <a:lvl5pPr marL="2057400" marR="0" lvl="4" indent="-228600" algn="l" defTabSz="914400" rtl="0" fontAlgn="auto" hangingPunct="1">
        <a:lnSpc>
          <a:spcPct val="100000"/>
        </a:lnSpc>
        <a:spcBef>
          <a:spcPts val="500"/>
        </a:spcBef>
        <a:spcAft>
          <a:spcPts val="0"/>
        </a:spcAft>
        <a:buSzPct val="100000"/>
        <a:buFont typeface="Arial" pitchFamily="34"/>
        <a:buChar char="»"/>
        <a:tabLst/>
        <a:defRPr lang="en-US" sz="2000" b="1" i="0" u="none" strike="noStrike" kern="1200" cap="none" spc="0" baseline="0">
          <a:solidFill>
            <a:schemeClr val="bg2">
              <a:lumMod val="75000"/>
            </a:schemeClr>
          </a:solidFill>
          <a:effectLst/>
          <a:uFillTx/>
          <a:latin typeface="Calibri"/>
        </a:defRPr>
      </a:lvl5pPr>
    </p:bodyStyle>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rgbClr val="5E9EFF"/>
            </a:gs>
            <a:gs pos="39999">
              <a:srgbClr val="85C2FF"/>
            </a:gs>
            <a:gs pos="70000">
              <a:srgbClr val="C4D6EB"/>
            </a:gs>
            <a:gs pos="100000">
              <a:srgbClr val="FFEBFA"/>
            </a:gs>
          </a:gsLst>
          <a:lin ang="5400000" scaled="0"/>
          <a:tileRect/>
        </a:gradFill>
        <a:effectLst/>
      </p:bgPr>
    </p:bg>
    <p:spTree>
      <p:nvGrpSpPr>
        <p:cNvPr id="1" name=""/>
        <p:cNvGrpSpPr/>
        <p:nvPr/>
      </p:nvGrpSpPr>
      <p:grpSpPr>
        <a:xfrm>
          <a:off x="0" y="0"/>
          <a:ext cx="0" cy="0"/>
          <a:chOff x="0" y="0"/>
          <a:chExt cx="0" cy="0"/>
        </a:xfrm>
      </p:grpSpPr>
      <p:sp>
        <p:nvSpPr>
          <p:cNvPr id="2" name="Title Placeholder 1"/>
          <p:cNvSpPr txBox="1">
            <a:spLocks noGrp="1"/>
          </p:cNvSpPr>
          <p:nvPr>
            <p:ph type="title"/>
          </p:nvPr>
        </p:nvSpPr>
        <p:spPr>
          <a:xfrm>
            <a:off x="1691676" y="274640"/>
            <a:ext cx="6995123" cy="1143000"/>
          </a:xfrm>
          <a:prstGeom prst="rect">
            <a:avLst/>
          </a:prstGeom>
          <a:noFill/>
          <a:ln>
            <a:noFill/>
          </a:ln>
        </p:spPr>
        <p:txBody>
          <a:bodyPr vert="horz" wrap="square" lIns="91440" tIns="45720" rIns="91440" bIns="45720" anchor="ctr" anchorCtr="1" compatLnSpc="1">
            <a:scene3d>
              <a:camera prst="orthographicFront"/>
              <a:lightRig rig="flat" dir="tl">
                <a:rot lat="0" lon="0" rev="6600000"/>
              </a:lightRig>
            </a:scene3d>
            <a:sp3d extrusionH="25400" contourW="8890">
              <a:bevelT w="38100" h="31750"/>
              <a:contourClr>
                <a:schemeClr val="accent2">
                  <a:shade val="75000"/>
                </a:schemeClr>
              </a:contourClr>
            </a:sp3d>
          </a:bodyPr>
          <a:lstStyle/>
          <a:p>
            <a:pPr lvl="0"/>
            <a:r>
              <a:rPr lang="en-US" dirty="0"/>
              <a:t>Click to edit Master title style</a:t>
            </a:r>
            <a:endParaRPr lang="en-GB" dirty="0"/>
          </a:p>
        </p:txBody>
      </p:sp>
      <p:sp>
        <p:nvSpPr>
          <p:cNvPr id="3" name="Text Placeholder 2"/>
          <p:cNvSpPr txBox="1">
            <a:spLocks noGrp="1"/>
          </p:cNvSpPr>
          <p:nvPr>
            <p:ph type="body" idx="1"/>
          </p:nvPr>
        </p:nvSpPr>
        <p:spPr>
          <a:xfrm>
            <a:off x="467541" y="1803672"/>
            <a:ext cx="8229600" cy="4525959"/>
          </a:xfrm>
          <a:prstGeom prst="rect">
            <a:avLst/>
          </a:prstGeom>
          <a:noFill/>
          <a:ln>
            <a:noFill/>
          </a:ln>
        </p:spPr>
        <p:txBody>
          <a:bodyPr vert="horz" wrap="square" lIns="91440" tIns="45720" rIns="91440" bIns="45720" anchor="t" anchorCtr="0" compatLnSpc="1"/>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p:cNvSpPr txBox="1">
            <a:spLocks noGrp="1"/>
          </p:cNvSpPr>
          <p:nvPr>
            <p:ph type="dt" sz="half" idx="2"/>
          </p:nvPr>
        </p:nvSpPr>
        <p:spPr>
          <a:xfrm>
            <a:off x="457200" y="6356351"/>
            <a:ext cx="2133596" cy="365129"/>
          </a:xfrm>
          <a:prstGeom prst="rect">
            <a:avLst/>
          </a:prstGeom>
          <a:noFill/>
          <a:ln>
            <a:noFill/>
          </a:ln>
        </p:spPr>
        <p:txBody>
          <a:bodyPr vert="horz" wrap="square" lIns="91440" tIns="45720" rIns="91440" bIns="45720" anchor="ctr" anchorCtr="0" compatLnSpc="1"/>
          <a:lstStyle>
            <a:lvl1pPr marL="0" marR="0" lvl="0" indent="0" algn="l" defTabSz="914400" rtl="0" fontAlgn="auto" hangingPunct="1">
              <a:lnSpc>
                <a:spcPct val="100000"/>
              </a:lnSpc>
              <a:spcBef>
                <a:spcPts val="0"/>
              </a:spcBef>
              <a:spcAft>
                <a:spcPts val="0"/>
              </a:spcAft>
              <a:buNone/>
              <a:tabLst/>
              <a:defRPr lang="en-GB" sz="1200" b="0" i="0" u="none" strike="noStrike" kern="1200" cap="none" spc="0" baseline="0">
                <a:solidFill>
                  <a:srgbClr val="898989"/>
                </a:solidFill>
                <a:uFillTx/>
                <a:latin typeface="Calibri"/>
              </a:defRPr>
            </a:lvl1pPr>
          </a:lstStyle>
          <a:p>
            <a:pPr lvl="0"/>
            <a:fld id="{1AD3FF77-C652-4EB3-9319-52EED675928A}" type="datetime1">
              <a:rPr lang="en-GB"/>
              <a:pPr lvl="0"/>
              <a:t>18/09/2024</a:t>
            </a:fld>
            <a:endParaRPr lang="en-GB"/>
          </a:p>
        </p:txBody>
      </p:sp>
      <p:sp>
        <p:nvSpPr>
          <p:cNvPr id="5" name="Footer Placeholder 4"/>
          <p:cNvSpPr txBox="1">
            <a:spLocks noGrp="1"/>
          </p:cNvSpPr>
          <p:nvPr>
            <p:ph type="ftr" sz="quarter" idx="3"/>
          </p:nvPr>
        </p:nvSpPr>
        <p:spPr>
          <a:xfrm>
            <a:off x="3124203" y="6356351"/>
            <a:ext cx="2895603" cy="365129"/>
          </a:xfrm>
          <a:prstGeom prst="rect">
            <a:avLst/>
          </a:prstGeom>
          <a:noFill/>
          <a:ln>
            <a:noFill/>
          </a:ln>
        </p:spPr>
        <p:txBody>
          <a:bodyPr vert="horz" wrap="square" lIns="91440" tIns="45720" rIns="91440" bIns="45720" anchor="ctr" anchorCtr="1" compatLnSpc="1"/>
          <a:lstStyle>
            <a:lvl1pPr marL="0" marR="0" lvl="0" indent="0" algn="ctr" defTabSz="914400" rtl="0" fontAlgn="auto" hangingPunct="1">
              <a:lnSpc>
                <a:spcPct val="100000"/>
              </a:lnSpc>
              <a:spcBef>
                <a:spcPts val="0"/>
              </a:spcBef>
              <a:spcAft>
                <a:spcPts val="0"/>
              </a:spcAft>
              <a:buNone/>
              <a:tabLst/>
              <a:defRPr lang="en-GB" sz="1200" b="0" i="0" u="none" strike="noStrike" kern="1200" cap="none" spc="0" baseline="0">
                <a:solidFill>
                  <a:srgbClr val="898989"/>
                </a:solidFill>
                <a:uFillTx/>
                <a:latin typeface="Calibri"/>
              </a:defRPr>
            </a:lvl1pPr>
          </a:lstStyle>
          <a:p>
            <a:pPr lvl="0"/>
            <a:endParaRPr lang="en-GB"/>
          </a:p>
        </p:txBody>
      </p:sp>
      <p:sp>
        <p:nvSpPr>
          <p:cNvPr id="6" name="Slide Number Placeholder 5"/>
          <p:cNvSpPr txBox="1">
            <a:spLocks noGrp="1"/>
          </p:cNvSpPr>
          <p:nvPr>
            <p:ph type="sldNum" sz="quarter" idx="4"/>
          </p:nvPr>
        </p:nvSpPr>
        <p:spPr>
          <a:xfrm>
            <a:off x="6553203" y="6356351"/>
            <a:ext cx="2133596" cy="365129"/>
          </a:xfrm>
          <a:prstGeom prst="rect">
            <a:avLst/>
          </a:prstGeom>
          <a:noFill/>
          <a:ln>
            <a:noFill/>
          </a:ln>
        </p:spPr>
        <p:txBody>
          <a:bodyPr vert="horz" wrap="square" lIns="91440" tIns="45720" rIns="91440" bIns="45720" anchor="ctr" anchorCtr="0" compatLnSpc="1"/>
          <a:lstStyle>
            <a:lvl1pPr marL="0" marR="0" lvl="0" indent="0" algn="r" defTabSz="914400" rtl="0" fontAlgn="auto" hangingPunct="1">
              <a:lnSpc>
                <a:spcPct val="100000"/>
              </a:lnSpc>
              <a:spcBef>
                <a:spcPts val="0"/>
              </a:spcBef>
              <a:spcAft>
                <a:spcPts val="0"/>
              </a:spcAft>
              <a:buNone/>
              <a:tabLst/>
              <a:defRPr lang="en-GB" sz="1200" b="0" i="0" u="none" strike="noStrike" kern="1200" cap="none" spc="0" baseline="0">
                <a:solidFill>
                  <a:srgbClr val="898989"/>
                </a:solidFill>
                <a:uFillTx/>
                <a:latin typeface="Calibri"/>
              </a:defRPr>
            </a:lvl1pPr>
          </a:lstStyle>
          <a:p>
            <a:pPr lvl="0"/>
            <a:fld id="{A24CE7E5-4F37-4CF4-886F-305368CE9431}" type="slidenum">
              <a:t>‹#›</a:t>
            </a:fld>
            <a:endParaRPr lang="en-GB"/>
          </a:p>
        </p:txBody>
      </p:sp>
    </p:spTree>
    <p:extLst>
      <p:ext uri="{BB962C8B-B14F-4D97-AF65-F5344CB8AC3E}">
        <p14:creationId xmlns:p14="http://schemas.microsoft.com/office/powerpoint/2010/main" val="2730925785"/>
      </p:ext>
    </p:extLst>
  </p:cSld>
  <p:clrMap bg1="dk1" tx1="lt1" bg2="dk2"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Lst>
  <p:txStyles>
    <p:titleStyle>
      <a:lvl1pPr marL="0" marR="0" lvl="0" indent="0" algn="r" defTabSz="914400" rtl="0" fontAlgn="auto" hangingPunct="1">
        <a:lnSpc>
          <a:spcPct val="100000"/>
        </a:lnSpc>
        <a:spcBef>
          <a:spcPts val="0"/>
        </a:spcBef>
        <a:spcAft>
          <a:spcPts val="0"/>
        </a:spcAft>
        <a:buNone/>
        <a:tabLst/>
        <a:defRPr lang="en-US" sz="5400" b="1" i="0" u="none" strike="noStrike" kern="1200" cap="none" spc="0" baseline="0">
          <a:ln w="11430"/>
          <a:solidFill>
            <a:srgbClr val="C00000"/>
          </a:solidFill>
          <a:effectLst>
            <a:outerShdw blurRad="50800" dist="39000" dir="5460000" algn="tl">
              <a:srgbClr val="000000">
                <a:alpha val="38000"/>
              </a:srgbClr>
            </a:outerShdw>
          </a:effectLst>
          <a:uFillTx/>
          <a:latin typeface="Rockwell Condensed" panose="02060603050405020104" pitchFamily="18" charset="0"/>
        </a:defRPr>
      </a:lvl1pPr>
    </p:titleStyle>
    <p:bodyStyle>
      <a:lvl1pPr marL="342900" marR="0" lvl="0" indent="-342900" algn="l" defTabSz="914400" rtl="0" fontAlgn="auto" hangingPunct="1">
        <a:lnSpc>
          <a:spcPct val="100000"/>
        </a:lnSpc>
        <a:spcBef>
          <a:spcPts val="800"/>
        </a:spcBef>
        <a:spcAft>
          <a:spcPts val="0"/>
        </a:spcAft>
        <a:buSzPct val="100000"/>
        <a:buFont typeface="Arial" pitchFamily="34"/>
        <a:buChar char="•"/>
        <a:tabLst/>
        <a:defRPr lang="en-US" sz="3200" b="1" i="0" u="none" strike="noStrike" kern="1200" cap="none" spc="0" baseline="0">
          <a:solidFill>
            <a:schemeClr val="bg2">
              <a:lumMod val="75000"/>
            </a:schemeClr>
          </a:solidFill>
          <a:effectLst/>
          <a:uFillTx/>
          <a:latin typeface="Calibri"/>
        </a:defRPr>
      </a:lvl1pPr>
      <a:lvl2pPr marL="742950" marR="0" lvl="1" indent="-285750" algn="l" defTabSz="914400" rtl="0" fontAlgn="auto" hangingPunct="1">
        <a:lnSpc>
          <a:spcPct val="100000"/>
        </a:lnSpc>
        <a:spcBef>
          <a:spcPts val="700"/>
        </a:spcBef>
        <a:spcAft>
          <a:spcPts val="0"/>
        </a:spcAft>
        <a:buSzPct val="100000"/>
        <a:buFont typeface="Arial" pitchFamily="34"/>
        <a:buChar char="–"/>
        <a:tabLst/>
        <a:defRPr lang="en-US" sz="2800" b="1" i="0" u="none" strike="noStrike" kern="1200" cap="none" spc="0" baseline="0">
          <a:solidFill>
            <a:schemeClr val="bg2">
              <a:lumMod val="75000"/>
            </a:schemeClr>
          </a:solidFill>
          <a:effectLst/>
          <a:uFillTx/>
          <a:latin typeface="Calibri"/>
        </a:defRPr>
      </a:lvl2pPr>
      <a:lvl3pPr marL="1143000" marR="0" lvl="2" indent="-228600" algn="l" defTabSz="914400" rtl="0" fontAlgn="auto" hangingPunct="1">
        <a:lnSpc>
          <a:spcPct val="100000"/>
        </a:lnSpc>
        <a:spcBef>
          <a:spcPts val="600"/>
        </a:spcBef>
        <a:spcAft>
          <a:spcPts val="0"/>
        </a:spcAft>
        <a:buSzPct val="100000"/>
        <a:buFont typeface="Arial" pitchFamily="34"/>
        <a:buChar char="•"/>
        <a:tabLst/>
        <a:defRPr lang="en-US" sz="2400" b="1" i="0" u="none" strike="noStrike" kern="1200" cap="none" spc="0" baseline="0">
          <a:solidFill>
            <a:schemeClr val="bg2">
              <a:lumMod val="75000"/>
            </a:schemeClr>
          </a:solidFill>
          <a:effectLst/>
          <a:uFillTx/>
          <a:latin typeface="Calibri"/>
        </a:defRPr>
      </a:lvl3pPr>
      <a:lvl4pPr marL="1600200" marR="0" lvl="3" indent="-228600" algn="l" defTabSz="914400" rtl="0" fontAlgn="auto" hangingPunct="1">
        <a:lnSpc>
          <a:spcPct val="100000"/>
        </a:lnSpc>
        <a:spcBef>
          <a:spcPts val="500"/>
        </a:spcBef>
        <a:spcAft>
          <a:spcPts val="0"/>
        </a:spcAft>
        <a:buSzPct val="100000"/>
        <a:buFont typeface="Arial" pitchFamily="34"/>
        <a:buChar char="–"/>
        <a:tabLst/>
        <a:defRPr lang="en-US" sz="2000" b="1" i="0" u="none" strike="noStrike" kern="1200" cap="none" spc="0" baseline="0">
          <a:solidFill>
            <a:schemeClr val="bg2">
              <a:lumMod val="75000"/>
            </a:schemeClr>
          </a:solidFill>
          <a:effectLst/>
          <a:uFillTx/>
          <a:latin typeface="Calibri"/>
        </a:defRPr>
      </a:lvl4pPr>
      <a:lvl5pPr marL="2057400" marR="0" lvl="4" indent="-228600" algn="l" defTabSz="914400" rtl="0" fontAlgn="auto" hangingPunct="1">
        <a:lnSpc>
          <a:spcPct val="100000"/>
        </a:lnSpc>
        <a:spcBef>
          <a:spcPts val="500"/>
        </a:spcBef>
        <a:spcAft>
          <a:spcPts val="0"/>
        </a:spcAft>
        <a:buSzPct val="100000"/>
        <a:buFont typeface="Arial" pitchFamily="34"/>
        <a:buChar char="»"/>
        <a:tabLst/>
        <a:defRPr lang="en-US" sz="2000" b="1" i="0" u="none" strike="noStrike" kern="1200" cap="none" spc="0" baseline="0">
          <a:solidFill>
            <a:schemeClr val="bg2">
              <a:lumMod val="75000"/>
            </a:schemeClr>
          </a:solidFill>
          <a:effectLst/>
          <a:uFillTx/>
          <a:latin typeface="Calibri"/>
        </a:defRPr>
      </a:lvl5pPr>
    </p:bodyStyle>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lide Title"/>
          <p:cNvSpPr txBox="1">
            <a:spLocks noGrp="1"/>
          </p:cNvSpPr>
          <p:nvPr>
            <p:ph type="title" hasCustomPrompt="1"/>
          </p:nvPr>
        </p:nvSpPr>
        <p:spPr>
          <a:xfrm>
            <a:off x="452438" y="317500"/>
            <a:ext cx="8239125" cy="84455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Slide Title</a:t>
            </a:r>
          </a:p>
        </p:txBody>
      </p:sp>
      <p:sp>
        <p:nvSpPr>
          <p:cNvPr id="3" name="Body Level One…"/>
          <p:cNvSpPr txBox="1">
            <a:spLocks noGrp="1"/>
          </p:cNvSpPr>
          <p:nvPr>
            <p:ph type="body" idx="1" hasCustomPrompt="1"/>
          </p:nvPr>
        </p:nvSpPr>
        <p:spPr>
          <a:xfrm>
            <a:off x="452438" y="2124252"/>
            <a:ext cx="8239125" cy="41280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Slide bullet text</a:t>
            </a:r>
          </a:p>
          <a:p>
            <a:pPr lvl="1"/>
            <a:endParaRPr/>
          </a:p>
          <a:p>
            <a:pPr lvl="2"/>
            <a:endParaRPr/>
          </a:p>
          <a:p>
            <a:pPr lvl="3"/>
            <a:endParaRPr/>
          </a:p>
          <a:p>
            <a:pPr lvl="4"/>
            <a:endParaRPr/>
          </a:p>
        </p:txBody>
      </p:sp>
      <p:sp>
        <p:nvSpPr>
          <p:cNvPr id="4" name="Slide Number"/>
          <p:cNvSpPr txBox="1">
            <a:spLocks noGrp="1"/>
          </p:cNvSpPr>
          <p:nvPr>
            <p:ph type="sldNum" sz="quarter" idx="2"/>
          </p:nvPr>
        </p:nvSpPr>
        <p:spPr>
          <a:xfrm>
            <a:off x="8760558" y="6225973"/>
            <a:ext cx="219612" cy="218008"/>
          </a:xfrm>
          <a:prstGeom prst="rect">
            <a:avLst/>
          </a:prstGeom>
          <a:ln w="12700">
            <a:miter lim="400000"/>
          </a:ln>
        </p:spPr>
        <p:txBody>
          <a:bodyPr wrap="none" lIns="50800" tIns="50800" rIns="50800" bIns="50800" anchor="b">
            <a:spAutoFit/>
          </a:bodyPr>
          <a:lstStyle>
            <a:lvl1pPr algn="r" defTabSz="219075">
              <a:spcBef>
                <a:spcPts val="0"/>
              </a:spcBef>
              <a:defRPr sz="750">
                <a:latin typeface="Graphik"/>
                <a:ea typeface="Graphik"/>
                <a:cs typeface="Graphik"/>
                <a:sym typeface="Graphik"/>
              </a:defRPr>
            </a:lvl1pPr>
          </a:lstStyle>
          <a:p>
            <a:fld id="{86CB4B4D-7CA3-9044-876B-883B54F8677D}" type="slidenum">
              <a:t>‹#›</a:t>
            </a:fld>
            <a:endParaRPr/>
          </a:p>
        </p:txBody>
      </p:sp>
    </p:spTree>
    <p:extLst>
      <p:ext uri="{BB962C8B-B14F-4D97-AF65-F5344CB8AC3E}">
        <p14:creationId xmlns:p14="http://schemas.microsoft.com/office/powerpoint/2010/main" val="2104341096"/>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 id="2147483721" r:id="rId12"/>
    <p:sldLayoutId id="2147483722" r:id="rId13"/>
    <p:sldLayoutId id="2147483723" r:id="rId14"/>
    <p:sldLayoutId id="2147483724" r:id="rId15"/>
    <p:sldLayoutId id="2147483725" r:id="rId16"/>
    <p:sldLayoutId id="2147483726" r:id="rId17"/>
  </p:sldLayoutIdLst>
  <p:transition spd="med"/>
  <p:txStyles>
    <p:titleStyle>
      <a:lvl1pPr marL="0" marR="0" indent="0" algn="l" defTabSz="914400" rtl="0" latinLnBrk="0">
        <a:lnSpc>
          <a:spcPct val="90000"/>
        </a:lnSpc>
        <a:spcBef>
          <a:spcPts val="0"/>
        </a:spcBef>
        <a:spcAft>
          <a:spcPts val="0"/>
        </a:spcAft>
        <a:buClrTx/>
        <a:buSzTx/>
        <a:buFontTx/>
        <a:buNone/>
        <a:tabLst/>
        <a:defRPr sz="3750" b="0" i="0" u="none" strike="noStrike" cap="none" spc="-38" baseline="0">
          <a:solidFill>
            <a:schemeClr val="accent1">
              <a:satOff val="-9155"/>
              <a:lumOff val="-32673"/>
            </a:schemeClr>
          </a:solidFill>
          <a:uFillTx/>
          <a:latin typeface="+mn-lt"/>
          <a:ea typeface="+mn-ea"/>
          <a:cs typeface="+mn-cs"/>
          <a:sym typeface="Produkt Extralight"/>
        </a:defRPr>
      </a:lvl1pPr>
      <a:lvl2pPr marL="0" marR="0" indent="171450" algn="l" defTabSz="914400" rtl="0" latinLnBrk="0">
        <a:lnSpc>
          <a:spcPct val="90000"/>
        </a:lnSpc>
        <a:spcBef>
          <a:spcPts val="0"/>
        </a:spcBef>
        <a:spcAft>
          <a:spcPts val="0"/>
        </a:spcAft>
        <a:buClrTx/>
        <a:buSzTx/>
        <a:buFontTx/>
        <a:buNone/>
        <a:tabLst/>
        <a:defRPr sz="3750" b="0" i="0" u="none" strike="noStrike" cap="none" spc="-38" baseline="0">
          <a:solidFill>
            <a:schemeClr val="accent1">
              <a:satOff val="-9155"/>
              <a:lumOff val="-32673"/>
            </a:schemeClr>
          </a:solidFill>
          <a:uFillTx/>
          <a:latin typeface="+mn-lt"/>
          <a:ea typeface="+mn-ea"/>
          <a:cs typeface="+mn-cs"/>
          <a:sym typeface="Produkt Extralight"/>
        </a:defRPr>
      </a:lvl2pPr>
      <a:lvl3pPr marL="0" marR="0" indent="342900" algn="l" defTabSz="914400" rtl="0" latinLnBrk="0">
        <a:lnSpc>
          <a:spcPct val="90000"/>
        </a:lnSpc>
        <a:spcBef>
          <a:spcPts val="0"/>
        </a:spcBef>
        <a:spcAft>
          <a:spcPts val="0"/>
        </a:spcAft>
        <a:buClrTx/>
        <a:buSzTx/>
        <a:buFontTx/>
        <a:buNone/>
        <a:tabLst/>
        <a:defRPr sz="3750" b="0" i="0" u="none" strike="noStrike" cap="none" spc="-38" baseline="0">
          <a:solidFill>
            <a:schemeClr val="accent1">
              <a:satOff val="-9155"/>
              <a:lumOff val="-32673"/>
            </a:schemeClr>
          </a:solidFill>
          <a:uFillTx/>
          <a:latin typeface="+mn-lt"/>
          <a:ea typeface="+mn-ea"/>
          <a:cs typeface="+mn-cs"/>
          <a:sym typeface="Produkt Extralight"/>
        </a:defRPr>
      </a:lvl3pPr>
      <a:lvl4pPr marL="0" marR="0" indent="514350" algn="l" defTabSz="914400" rtl="0" latinLnBrk="0">
        <a:lnSpc>
          <a:spcPct val="90000"/>
        </a:lnSpc>
        <a:spcBef>
          <a:spcPts val="0"/>
        </a:spcBef>
        <a:spcAft>
          <a:spcPts val="0"/>
        </a:spcAft>
        <a:buClrTx/>
        <a:buSzTx/>
        <a:buFontTx/>
        <a:buNone/>
        <a:tabLst/>
        <a:defRPr sz="3750" b="0" i="0" u="none" strike="noStrike" cap="none" spc="-38" baseline="0">
          <a:solidFill>
            <a:schemeClr val="accent1">
              <a:satOff val="-9155"/>
              <a:lumOff val="-32673"/>
            </a:schemeClr>
          </a:solidFill>
          <a:uFillTx/>
          <a:latin typeface="+mn-lt"/>
          <a:ea typeface="+mn-ea"/>
          <a:cs typeface="+mn-cs"/>
          <a:sym typeface="Produkt Extralight"/>
        </a:defRPr>
      </a:lvl4pPr>
      <a:lvl5pPr marL="0" marR="0" indent="685800" algn="l" defTabSz="914400" rtl="0" latinLnBrk="0">
        <a:lnSpc>
          <a:spcPct val="90000"/>
        </a:lnSpc>
        <a:spcBef>
          <a:spcPts val="0"/>
        </a:spcBef>
        <a:spcAft>
          <a:spcPts val="0"/>
        </a:spcAft>
        <a:buClrTx/>
        <a:buSzTx/>
        <a:buFontTx/>
        <a:buNone/>
        <a:tabLst/>
        <a:defRPr sz="3750" b="0" i="0" u="none" strike="noStrike" cap="none" spc="-38" baseline="0">
          <a:solidFill>
            <a:schemeClr val="accent1">
              <a:satOff val="-9155"/>
              <a:lumOff val="-32673"/>
            </a:schemeClr>
          </a:solidFill>
          <a:uFillTx/>
          <a:latin typeface="+mn-lt"/>
          <a:ea typeface="+mn-ea"/>
          <a:cs typeface="+mn-cs"/>
          <a:sym typeface="Produkt Extralight"/>
        </a:defRPr>
      </a:lvl5pPr>
      <a:lvl6pPr marL="0" marR="0" indent="857250" algn="l" defTabSz="914400" rtl="0" latinLnBrk="0">
        <a:lnSpc>
          <a:spcPct val="90000"/>
        </a:lnSpc>
        <a:spcBef>
          <a:spcPts val="0"/>
        </a:spcBef>
        <a:spcAft>
          <a:spcPts val="0"/>
        </a:spcAft>
        <a:buClrTx/>
        <a:buSzTx/>
        <a:buFontTx/>
        <a:buNone/>
        <a:tabLst/>
        <a:defRPr sz="3750" b="0" i="0" u="none" strike="noStrike" cap="none" spc="-38" baseline="0">
          <a:solidFill>
            <a:schemeClr val="accent1">
              <a:satOff val="-9155"/>
              <a:lumOff val="-32673"/>
            </a:schemeClr>
          </a:solidFill>
          <a:uFillTx/>
          <a:latin typeface="+mn-lt"/>
          <a:ea typeface="+mn-ea"/>
          <a:cs typeface="+mn-cs"/>
          <a:sym typeface="Produkt Extralight"/>
        </a:defRPr>
      </a:lvl6pPr>
      <a:lvl7pPr marL="0" marR="0" indent="1028700" algn="l" defTabSz="914400" rtl="0" latinLnBrk="0">
        <a:lnSpc>
          <a:spcPct val="90000"/>
        </a:lnSpc>
        <a:spcBef>
          <a:spcPts val="0"/>
        </a:spcBef>
        <a:spcAft>
          <a:spcPts val="0"/>
        </a:spcAft>
        <a:buClrTx/>
        <a:buSzTx/>
        <a:buFontTx/>
        <a:buNone/>
        <a:tabLst/>
        <a:defRPr sz="3750" b="0" i="0" u="none" strike="noStrike" cap="none" spc="-38" baseline="0">
          <a:solidFill>
            <a:schemeClr val="accent1">
              <a:satOff val="-9155"/>
              <a:lumOff val="-32673"/>
            </a:schemeClr>
          </a:solidFill>
          <a:uFillTx/>
          <a:latin typeface="+mn-lt"/>
          <a:ea typeface="+mn-ea"/>
          <a:cs typeface="+mn-cs"/>
          <a:sym typeface="Produkt Extralight"/>
        </a:defRPr>
      </a:lvl7pPr>
      <a:lvl8pPr marL="0" marR="0" indent="1200150" algn="l" defTabSz="914400" rtl="0" latinLnBrk="0">
        <a:lnSpc>
          <a:spcPct val="90000"/>
        </a:lnSpc>
        <a:spcBef>
          <a:spcPts val="0"/>
        </a:spcBef>
        <a:spcAft>
          <a:spcPts val="0"/>
        </a:spcAft>
        <a:buClrTx/>
        <a:buSzTx/>
        <a:buFontTx/>
        <a:buNone/>
        <a:tabLst/>
        <a:defRPr sz="3750" b="0" i="0" u="none" strike="noStrike" cap="none" spc="-38" baseline="0">
          <a:solidFill>
            <a:schemeClr val="accent1">
              <a:satOff val="-9155"/>
              <a:lumOff val="-32673"/>
            </a:schemeClr>
          </a:solidFill>
          <a:uFillTx/>
          <a:latin typeface="+mn-lt"/>
          <a:ea typeface="+mn-ea"/>
          <a:cs typeface="+mn-cs"/>
          <a:sym typeface="Produkt Extralight"/>
        </a:defRPr>
      </a:lvl8pPr>
      <a:lvl9pPr marL="0" marR="0" indent="1371600" algn="l" defTabSz="914400" rtl="0" latinLnBrk="0">
        <a:lnSpc>
          <a:spcPct val="90000"/>
        </a:lnSpc>
        <a:spcBef>
          <a:spcPts val="0"/>
        </a:spcBef>
        <a:spcAft>
          <a:spcPts val="0"/>
        </a:spcAft>
        <a:buClrTx/>
        <a:buSzTx/>
        <a:buFontTx/>
        <a:buNone/>
        <a:tabLst/>
        <a:defRPr sz="3750" b="0" i="0" u="none" strike="noStrike" cap="none" spc="-38" baseline="0">
          <a:solidFill>
            <a:schemeClr val="accent1">
              <a:satOff val="-9155"/>
              <a:lumOff val="-32673"/>
            </a:schemeClr>
          </a:solidFill>
          <a:uFillTx/>
          <a:latin typeface="+mn-lt"/>
          <a:ea typeface="+mn-ea"/>
          <a:cs typeface="+mn-cs"/>
          <a:sym typeface="Produkt Extralight"/>
        </a:defRPr>
      </a:lvl9pPr>
    </p:titleStyle>
    <p:bodyStyle>
      <a:lvl1pPr marL="171450" marR="0" indent="-171450" algn="l" defTabSz="133350" rtl="0" latinLnBrk="0">
        <a:lnSpc>
          <a:spcPct val="100000"/>
        </a:lnSpc>
        <a:spcBef>
          <a:spcPts val="1763"/>
        </a:spcBef>
        <a:spcAft>
          <a:spcPts val="0"/>
        </a:spcAft>
        <a:buClrTx/>
        <a:buSzPct val="100000"/>
        <a:buFontTx/>
        <a:buChar char="•"/>
        <a:tabLst/>
        <a:defRPr sz="1500" b="0" i="0" u="none" strike="noStrike" cap="none" spc="0" baseline="0">
          <a:solidFill>
            <a:schemeClr val="accent1">
              <a:satOff val="-9155"/>
              <a:lumOff val="-32673"/>
            </a:schemeClr>
          </a:solidFill>
          <a:uFillTx/>
          <a:latin typeface="Graphik Light"/>
          <a:ea typeface="Graphik Light"/>
          <a:cs typeface="Graphik Light"/>
          <a:sym typeface="Graphik Light"/>
        </a:defRPr>
      </a:lvl1pPr>
      <a:lvl2pPr marL="342900" marR="0" indent="-171450" algn="l" defTabSz="133350" rtl="0" latinLnBrk="0">
        <a:lnSpc>
          <a:spcPct val="100000"/>
        </a:lnSpc>
        <a:spcBef>
          <a:spcPts val="1763"/>
        </a:spcBef>
        <a:spcAft>
          <a:spcPts val="0"/>
        </a:spcAft>
        <a:buClrTx/>
        <a:buSzPct val="100000"/>
        <a:buFontTx/>
        <a:buChar char="•"/>
        <a:tabLst/>
        <a:defRPr sz="1500" b="0" i="0" u="none" strike="noStrike" cap="none" spc="0" baseline="0">
          <a:solidFill>
            <a:schemeClr val="accent1">
              <a:satOff val="-9155"/>
              <a:lumOff val="-32673"/>
            </a:schemeClr>
          </a:solidFill>
          <a:uFillTx/>
          <a:latin typeface="Graphik Light"/>
          <a:ea typeface="Graphik Light"/>
          <a:cs typeface="Graphik Light"/>
          <a:sym typeface="Graphik Light"/>
        </a:defRPr>
      </a:lvl2pPr>
      <a:lvl3pPr marL="514350" marR="0" indent="-171450" algn="l" defTabSz="133350" rtl="0" latinLnBrk="0">
        <a:lnSpc>
          <a:spcPct val="100000"/>
        </a:lnSpc>
        <a:spcBef>
          <a:spcPts val="1763"/>
        </a:spcBef>
        <a:spcAft>
          <a:spcPts val="0"/>
        </a:spcAft>
        <a:buClrTx/>
        <a:buSzPct val="100000"/>
        <a:buFontTx/>
        <a:buChar char="•"/>
        <a:tabLst/>
        <a:defRPr sz="1500" b="0" i="0" u="none" strike="noStrike" cap="none" spc="0" baseline="0">
          <a:solidFill>
            <a:schemeClr val="accent1">
              <a:satOff val="-9155"/>
              <a:lumOff val="-32673"/>
            </a:schemeClr>
          </a:solidFill>
          <a:uFillTx/>
          <a:latin typeface="Graphik Light"/>
          <a:ea typeface="Graphik Light"/>
          <a:cs typeface="Graphik Light"/>
          <a:sym typeface="Graphik Light"/>
        </a:defRPr>
      </a:lvl3pPr>
      <a:lvl4pPr marL="685800" marR="0" indent="-171450" algn="l" defTabSz="133350" rtl="0" latinLnBrk="0">
        <a:lnSpc>
          <a:spcPct val="100000"/>
        </a:lnSpc>
        <a:spcBef>
          <a:spcPts val="1763"/>
        </a:spcBef>
        <a:spcAft>
          <a:spcPts val="0"/>
        </a:spcAft>
        <a:buClrTx/>
        <a:buSzPct val="100000"/>
        <a:buFontTx/>
        <a:buChar char="•"/>
        <a:tabLst/>
        <a:defRPr sz="1500" b="0" i="0" u="none" strike="noStrike" cap="none" spc="0" baseline="0">
          <a:solidFill>
            <a:schemeClr val="accent1">
              <a:satOff val="-9155"/>
              <a:lumOff val="-32673"/>
            </a:schemeClr>
          </a:solidFill>
          <a:uFillTx/>
          <a:latin typeface="Graphik Light"/>
          <a:ea typeface="Graphik Light"/>
          <a:cs typeface="Graphik Light"/>
          <a:sym typeface="Graphik Light"/>
        </a:defRPr>
      </a:lvl4pPr>
      <a:lvl5pPr marL="857250" marR="0" indent="-171450" algn="l" defTabSz="133350" rtl="0" latinLnBrk="0">
        <a:lnSpc>
          <a:spcPct val="100000"/>
        </a:lnSpc>
        <a:spcBef>
          <a:spcPts val="1763"/>
        </a:spcBef>
        <a:spcAft>
          <a:spcPts val="0"/>
        </a:spcAft>
        <a:buClrTx/>
        <a:buSzPct val="100000"/>
        <a:buFontTx/>
        <a:buChar char="•"/>
        <a:tabLst/>
        <a:defRPr sz="1500" b="0" i="0" u="none" strike="noStrike" cap="none" spc="0" baseline="0">
          <a:solidFill>
            <a:schemeClr val="accent1">
              <a:satOff val="-9155"/>
              <a:lumOff val="-32673"/>
            </a:schemeClr>
          </a:solidFill>
          <a:uFillTx/>
          <a:latin typeface="Graphik Light"/>
          <a:ea typeface="Graphik Light"/>
          <a:cs typeface="Graphik Light"/>
          <a:sym typeface="Graphik Light"/>
        </a:defRPr>
      </a:lvl5pPr>
      <a:lvl6pPr marL="1028700" marR="0" indent="-171450" algn="l" defTabSz="133350" rtl="0" latinLnBrk="0">
        <a:lnSpc>
          <a:spcPct val="100000"/>
        </a:lnSpc>
        <a:spcBef>
          <a:spcPts val="1763"/>
        </a:spcBef>
        <a:spcAft>
          <a:spcPts val="0"/>
        </a:spcAft>
        <a:buClrTx/>
        <a:buSzPct val="100000"/>
        <a:buFontTx/>
        <a:buChar char="•"/>
        <a:tabLst/>
        <a:defRPr sz="1500" b="0" i="0" u="none" strike="noStrike" cap="none" spc="0" baseline="0">
          <a:solidFill>
            <a:schemeClr val="accent1">
              <a:satOff val="-9155"/>
              <a:lumOff val="-32673"/>
            </a:schemeClr>
          </a:solidFill>
          <a:uFillTx/>
          <a:latin typeface="Graphik Light"/>
          <a:ea typeface="Graphik Light"/>
          <a:cs typeface="Graphik Light"/>
          <a:sym typeface="Graphik Light"/>
        </a:defRPr>
      </a:lvl6pPr>
      <a:lvl7pPr marL="1200150" marR="0" indent="-171450" algn="l" defTabSz="133350" rtl="0" latinLnBrk="0">
        <a:lnSpc>
          <a:spcPct val="100000"/>
        </a:lnSpc>
        <a:spcBef>
          <a:spcPts val="1763"/>
        </a:spcBef>
        <a:spcAft>
          <a:spcPts val="0"/>
        </a:spcAft>
        <a:buClrTx/>
        <a:buSzPct val="100000"/>
        <a:buFontTx/>
        <a:buChar char="•"/>
        <a:tabLst/>
        <a:defRPr sz="1500" b="0" i="0" u="none" strike="noStrike" cap="none" spc="0" baseline="0">
          <a:solidFill>
            <a:schemeClr val="accent1">
              <a:satOff val="-9155"/>
              <a:lumOff val="-32673"/>
            </a:schemeClr>
          </a:solidFill>
          <a:uFillTx/>
          <a:latin typeface="Graphik Light"/>
          <a:ea typeface="Graphik Light"/>
          <a:cs typeface="Graphik Light"/>
          <a:sym typeface="Graphik Light"/>
        </a:defRPr>
      </a:lvl7pPr>
      <a:lvl8pPr marL="1371600" marR="0" indent="-171450" algn="l" defTabSz="133350" rtl="0" latinLnBrk="0">
        <a:lnSpc>
          <a:spcPct val="100000"/>
        </a:lnSpc>
        <a:spcBef>
          <a:spcPts val="1763"/>
        </a:spcBef>
        <a:spcAft>
          <a:spcPts val="0"/>
        </a:spcAft>
        <a:buClrTx/>
        <a:buSzPct val="100000"/>
        <a:buFontTx/>
        <a:buChar char="•"/>
        <a:tabLst/>
        <a:defRPr sz="1500" b="0" i="0" u="none" strike="noStrike" cap="none" spc="0" baseline="0">
          <a:solidFill>
            <a:schemeClr val="accent1">
              <a:satOff val="-9155"/>
              <a:lumOff val="-32673"/>
            </a:schemeClr>
          </a:solidFill>
          <a:uFillTx/>
          <a:latin typeface="Graphik Light"/>
          <a:ea typeface="Graphik Light"/>
          <a:cs typeface="Graphik Light"/>
          <a:sym typeface="Graphik Light"/>
        </a:defRPr>
      </a:lvl8pPr>
      <a:lvl9pPr marL="1543050" marR="0" indent="-171450" algn="l" defTabSz="133350" rtl="0" latinLnBrk="0">
        <a:lnSpc>
          <a:spcPct val="100000"/>
        </a:lnSpc>
        <a:spcBef>
          <a:spcPts val="1763"/>
        </a:spcBef>
        <a:spcAft>
          <a:spcPts val="0"/>
        </a:spcAft>
        <a:buClrTx/>
        <a:buSzPct val="100000"/>
        <a:buFontTx/>
        <a:buChar char="•"/>
        <a:tabLst/>
        <a:defRPr sz="1500" b="0" i="0" u="none" strike="noStrike" cap="none" spc="0" baseline="0">
          <a:solidFill>
            <a:schemeClr val="accent1">
              <a:satOff val="-9155"/>
              <a:lumOff val="-32673"/>
            </a:schemeClr>
          </a:solidFill>
          <a:uFillTx/>
          <a:latin typeface="Graphik Light"/>
          <a:ea typeface="Graphik Light"/>
          <a:cs typeface="Graphik Light"/>
          <a:sym typeface="Graphik Light"/>
        </a:defRPr>
      </a:lvl9pPr>
    </p:bodyStyle>
    <p:otherStyle>
      <a:lvl1pPr marL="0" marR="0" indent="0" algn="r" defTabSz="219075" rtl="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Graphik"/>
        </a:defRPr>
      </a:lvl1pPr>
      <a:lvl2pPr marL="0" marR="0" indent="171450" algn="r" defTabSz="219075" rtl="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Graphik"/>
        </a:defRPr>
      </a:lvl2pPr>
      <a:lvl3pPr marL="0" marR="0" indent="342900" algn="r" defTabSz="219075" rtl="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Graphik"/>
        </a:defRPr>
      </a:lvl3pPr>
      <a:lvl4pPr marL="0" marR="0" indent="514350" algn="r" defTabSz="219075" rtl="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Graphik"/>
        </a:defRPr>
      </a:lvl4pPr>
      <a:lvl5pPr marL="0" marR="0" indent="685800" algn="r" defTabSz="219075" rtl="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Graphik"/>
        </a:defRPr>
      </a:lvl5pPr>
      <a:lvl6pPr marL="0" marR="0" indent="857250" algn="r" defTabSz="219075" rtl="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Graphik"/>
        </a:defRPr>
      </a:lvl6pPr>
      <a:lvl7pPr marL="0" marR="0" indent="1028700" algn="r" defTabSz="219075" rtl="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Graphik"/>
        </a:defRPr>
      </a:lvl7pPr>
      <a:lvl8pPr marL="0" marR="0" indent="1200150" algn="r" defTabSz="219075" rtl="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Graphik"/>
        </a:defRPr>
      </a:lvl8pPr>
      <a:lvl9pPr marL="0" marR="0" indent="1371600" algn="r" defTabSz="219075" rtl="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Graphik"/>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30.xml"/></Relationships>
</file>

<file path=ppt/slides/_rels/slide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6.xml"/></Relationships>
</file>

<file path=ppt/slides/_rels/slide2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39.xml"/><Relationship Id="rId4" Type="http://schemas.openxmlformats.org/officeDocument/2006/relationships/image" Target="../media/image18.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2" Type="http://schemas.openxmlformats.org/officeDocument/2006/relationships/hyperlink" Target="https://www.nhs.uk/live-well/is-my-child-too-ill-for-school/" TargetMode="Externa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7.xml"/><Relationship Id="rId5" Type="http://schemas.openxmlformats.org/officeDocument/2006/relationships/image" Target="../media/image25.png"/><Relationship Id="rId4" Type="http://schemas.openxmlformats.org/officeDocument/2006/relationships/image" Target="../media/image24.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702118">
            <a:off x="-1431268" y="-2401334"/>
            <a:ext cx="12412967" cy="11660666"/>
          </a:xfrm>
          <a:prstGeom prst="rect">
            <a:avLst/>
          </a:prstGeom>
        </p:spPr>
      </p:pic>
      <p:sp>
        <p:nvSpPr>
          <p:cNvPr id="2" name="Title 1"/>
          <p:cNvSpPr txBox="1">
            <a:spLocks noGrp="1"/>
          </p:cNvSpPr>
          <p:nvPr>
            <p:ph type="title"/>
          </p:nvPr>
        </p:nvSpPr>
        <p:spPr>
          <a:xfrm>
            <a:off x="1979712" y="260648"/>
            <a:ext cx="5976664" cy="1143000"/>
          </a:xfrm>
        </p:spPr>
        <p:txBody>
          <a:bodyPr/>
          <a:lstStyle/>
          <a:p>
            <a:pPr lvl="0" algn="ctr"/>
            <a:r>
              <a:rPr lang="en-GB" sz="6600" dirty="0">
                <a:solidFill>
                  <a:schemeClr val="bg2">
                    <a:lumMod val="75000"/>
                  </a:schemeClr>
                </a:solidFill>
              </a:rPr>
              <a:t>Good morning!</a:t>
            </a:r>
          </a:p>
        </p:txBody>
      </p:sp>
      <p:sp>
        <p:nvSpPr>
          <p:cNvPr id="3" name="Subtitle 2"/>
          <p:cNvSpPr txBox="1">
            <a:spLocks noGrp="1"/>
          </p:cNvSpPr>
          <p:nvPr>
            <p:ph type="subTitle" idx="4294967295"/>
          </p:nvPr>
        </p:nvSpPr>
        <p:spPr>
          <a:xfrm>
            <a:off x="2843808" y="4509120"/>
            <a:ext cx="3672408" cy="1752600"/>
          </a:xfrm>
        </p:spPr>
        <p:txBody>
          <a:bodyPr/>
          <a:lstStyle/>
          <a:p>
            <a:pPr marL="0" lvl="0" indent="0" algn="ctr">
              <a:buNone/>
            </a:pPr>
            <a:r>
              <a:rPr lang="en-GB" sz="2400" dirty="0" smtClean="0">
                <a:latin typeface="Segoe Script" panose="020B0504020000000003" pitchFamily="34" charset="0"/>
              </a:rPr>
              <a:t>Being the </a:t>
            </a:r>
            <a:r>
              <a:rPr lang="en-GB" sz="2400" dirty="0" smtClean="0">
                <a:solidFill>
                  <a:schemeClr val="bg2">
                    <a:lumMod val="75000"/>
                  </a:schemeClr>
                </a:solidFill>
                <a:latin typeface="Segoe Script" panose="020B0504020000000003" pitchFamily="34" charset="0"/>
              </a:rPr>
              <a:t>best that we can be</a:t>
            </a:r>
            <a:endParaRPr lang="en-GB" sz="2400" dirty="0">
              <a:solidFill>
                <a:schemeClr val="bg2">
                  <a:lumMod val="75000"/>
                </a:schemeClr>
              </a:solidFill>
              <a:latin typeface="Segoe Script" panose="020B0504020000000003" pitchFamily="34" charset="0"/>
            </a:endParaRPr>
          </a:p>
          <a:p>
            <a:pPr marL="0" lvl="0" indent="0" algn="ctr">
              <a:buNone/>
            </a:pPr>
            <a:r>
              <a:rPr lang="en-GB" sz="2400" dirty="0">
                <a:ln w="11430">
                  <a:solidFill>
                    <a:schemeClr val="bg2">
                      <a:lumMod val="75000"/>
                    </a:schemeClr>
                  </a:solidFill>
                </a:ln>
                <a:solidFill>
                  <a:schemeClr val="bg2">
                    <a:lumMod val="75000"/>
                  </a:schemeClr>
                </a:solidFill>
                <a:effectLst/>
                <a:latin typeface="+mn-lt"/>
              </a:rPr>
              <a:t>Making </a:t>
            </a:r>
            <a:r>
              <a:rPr lang="en-GB" sz="2400" b="0" dirty="0">
                <a:ln w="11430">
                  <a:solidFill>
                    <a:srgbClr val="FF0000"/>
                  </a:solidFill>
                </a:ln>
                <a:solidFill>
                  <a:srgbClr val="FF0000"/>
                </a:solidFill>
                <a:effectLst/>
                <a:latin typeface="Showcard Gothic" panose="04020904020102020604" pitchFamily="82" charset="0"/>
              </a:rPr>
              <a:t>S=P+A+C+E</a:t>
            </a:r>
            <a:r>
              <a:rPr lang="en-GB" sz="2400" dirty="0">
                <a:ln w="11430">
                  <a:solidFill>
                    <a:schemeClr val="bg2">
                      <a:lumMod val="75000"/>
                    </a:schemeClr>
                  </a:solidFill>
                </a:ln>
                <a:solidFill>
                  <a:schemeClr val="bg2">
                    <a:lumMod val="75000"/>
                  </a:schemeClr>
                </a:solidFill>
                <a:effectLst/>
                <a:latin typeface="+mn-lt"/>
              </a:rPr>
              <a:t> for learning</a:t>
            </a:r>
          </a:p>
        </p:txBody>
      </p:sp>
      <p:sp>
        <p:nvSpPr>
          <p:cNvPr id="5" name="AutoShape 2" descr="Premium Vector | Colorful fireworks 2023 new year vector illustration  bright on dark blue background"/>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a:ea typeface="+mn-ea"/>
              <a:cs typeface="+mn-cs"/>
            </a:endParaRPr>
          </a:p>
        </p:txBody>
      </p:sp>
      <p:pic>
        <p:nvPicPr>
          <p:cNvPr id="7" name="Picture 6"/>
          <p:cNvPicPr>
            <a:picLocks noChangeAspect="1"/>
          </p:cNvPicPr>
          <p:nvPr/>
        </p:nvPicPr>
        <p:blipFill>
          <a:blip r:embed="rId3"/>
          <a:stretch>
            <a:fillRect/>
          </a:stretch>
        </p:blipFill>
        <p:spPr>
          <a:xfrm>
            <a:off x="2441263" y="2087764"/>
            <a:ext cx="4261473" cy="2682472"/>
          </a:xfrm>
          <a:prstGeom prst="rect">
            <a:avLst/>
          </a:prstGeom>
        </p:spPr>
      </p:pic>
    </p:spTree>
    <p:extLst>
      <p:ext uri="{BB962C8B-B14F-4D97-AF65-F5344CB8AC3E}">
        <p14:creationId xmlns:p14="http://schemas.microsoft.com/office/powerpoint/2010/main" val="248422248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195736" y="116632"/>
            <a:ext cx="4896544" cy="6671726"/>
          </a:xfrm>
          <a:prstGeom prst="rect">
            <a:avLst/>
          </a:prstGeom>
        </p:spPr>
      </p:pic>
    </p:spTree>
    <p:extLst>
      <p:ext uri="{BB962C8B-B14F-4D97-AF65-F5344CB8AC3E}">
        <p14:creationId xmlns:p14="http://schemas.microsoft.com/office/powerpoint/2010/main" val="428428607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dirty="0"/>
          </a:p>
        </p:txBody>
      </p:sp>
      <p:sp>
        <p:nvSpPr>
          <p:cNvPr id="3" name="Content Placeholder 2"/>
          <p:cNvSpPr>
            <a:spLocks noGrp="1"/>
          </p:cNvSpPr>
          <p:nvPr>
            <p:ph idx="1"/>
          </p:nvPr>
        </p:nvSpPr>
        <p:spPr/>
        <p:txBody>
          <a:bodyPr/>
          <a:lstStyle/>
          <a:p>
            <a:pPr marL="0" lvl="0" indent="0">
              <a:lnSpc>
                <a:spcPct val="90000"/>
              </a:lnSpc>
              <a:spcBef>
                <a:spcPts val="1000"/>
              </a:spcBef>
              <a:spcAft>
                <a:spcPts val="1000"/>
              </a:spcAft>
              <a:buClr>
                <a:srgbClr val="002060"/>
              </a:buClr>
              <a:buSzPts val="1050"/>
              <a:buNone/>
            </a:pPr>
            <a:r>
              <a:rPr lang="en-GB" dirty="0">
                <a:solidFill>
                  <a:srgbClr val="002060"/>
                </a:solidFill>
                <a:latin typeface="Rockwell Condensed" panose="02060603050405020104" pitchFamily="18" charset="0"/>
                <a:ea typeface="Calibri" panose="020F0502020204030204" pitchFamily="34" charset="0"/>
                <a:cs typeface="Times New Roman" panose="02020603050405020304" pitchFamily="18" charset="0"/>
              </a:rPr>
              <a:t>Our Curriculum and Assessment</a:t>
            </a:r>
            <a:endParaRPr lang="en-GB" sz="3600" dirty="0">
              <a:solidFill>
                <a:srgbClr val="0000FF">
                  <a:lumMod val="75000"/>
                </a:srgbClr>
              </a:solidFill>
              <a:latin typeface="Calibri" panose="020F0502020204030204" pitchFamily="34" charset="0"/>
              <a:ea typeface="Calibri" panose="020F0502020204030204" pitchFamily="34" charset="0"/>
              <a:cs typeface="Times New Roman" panose="02020603050405020304" pitchFamily="18" charset="0"/>
            </a:endParaRPr>
          </a:p>
          <a:p>
            <a:pPr lvl="1">
              <a:lnSpc>
                <a:spcPct val="90000"/>
              </a:lnSpc>
              <a:buFont typeface="Arial" panose="020B0604020202020204" pitchFamily="34" charset="0"/>
              <a:buChar char="•"/>
              <a:tabLst>
                <a:tab pos="914400" algn="l"/>
              </a:tabLst>
            </a:pPr>
            <a:r>
              <a:rPr lang="en-GB"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Writing- </a:t>
            </a:r>
            <a:endParaRPr lang="en-GB" dirty="0">
              <a:solidFill>
                <a:srgbClr val="0000FF">
                  <a:lumMod val="75000"/>
                </a:srgbClr>
              </a:solidFill>
              <a:cs typeface="Times New Roman" panose="02020603050405020304" pitchFamily="18" charset="0"/>
            </a:endParaRPr>
          </a:p>
          <a:p>
            <a:pPr lvl="2">
              <a:lnSpc>
                <a:spcPct val="90000"/>
              </a:lnSpc>
              <a:buFont typeface="Arial" panose="020B0604020202020204" pitchFamily="34" charset="0"/>
              <a:buChar char="•"/>
              <a:tabLst>
                <a:tab pos="1371600" algn="l"/>
              </a:tabLst>
            </a:pPr>
            <a:r>
              <a:rPr lang="en-GB" dirty="0">
                <a:latin typeface="Calibri" panose="020F0502020204030204" pitchFamily="34" charset="0"/>
                <a:cs typeface="Times New Roman" panose="02020603050405020304" pitchFamily="18" charset="0"/>
              </a:rPr>
              <a:t>Embed </a:t>
            </a:r>
            <a:r>
              <a:rPr lang="en-GB" dirty="0" smtClean="0">
                <a:latin typeface="Calibri" panose="020F0502020204030204" pitchFamily="34" charset="0"/>
                <a:cs typeface="Times New Roman" panose="02020603050405020304" pitchFamily="18" charset="0"/>
              </a:rPr>
              <a:t>Success </a:t>
            </a:r>
            <a:r>
              <a:rPr lang="en-GB" dirty="0">
                <a:latin typeface="Calibri" panose="020F0502020204030204" pitchFamily="34" charset="0"/>
                <a:cs typeface="Times New Roman" panose="02020603050405020304" pitchFamily="18" charset="0"/>
              </a:rPr>
              <a:t>Criteria in English to provide scaffolding for all </a:t>
            </a:r>
            <a:r>
              <a:rPr lang="en-GB" dirty="0" smtClean="0">
                <a:latin typeface="Calibri" panose="020F0502020204030204" pitchFamily="34" charset="0"/>
                <a:cs typeface="Times New Roman" panose="02020603050405020304" pitchFamily="18" charset="0"/>
              </a:rPr>
              <a:t>children</a:t>
            </a:r>
            <a:endParaRPr lang="en-GB" dirty="0">
              <a:latin typeface="Calibri" panose="020F0502020204030204" pitchFamily="34" charset="0"/>
              <a:cs typeface="Times New Roman" panose="02020603050405020304" pitchFamily="18" charset="0"/>
            </a:endParaRPr>
          </a:p>
          <a:p>
            <a:pPr lvl="2">
              <a:lnSpc>
                <a:spcPct val="90000"/>
              </a:lnSpc>
              <a:buFont typeface="Arial" panose="020B0604020202020204" pitchFamily="34" charset="0"/>
              <a:buChar char="•"/>
              <a:tabLst>
                <a:tab pos="1371600" algn="l"/>
              </a:tabLst>
            </a:pPr>
            <a:r>
              <a:rPr lang="en-GB" dirty="0" smtClean="0">
                <a:latin typeface="Calibri" panose="020F0502020204030204" pitchFamily="34" charset="0"/>
                <a:cs typeface="Times New Roman" panose="02020603050405020304" pitchFamily="18" charset="0"/>
              </a:rPr>
              <a:t>The </a:t>
            </a:r>
            <a:r>
              <a:rPr lang="en-GB" dirty="0">
                <a:latin typeface="Calibri" panose="020F0502020204030204" pitchFamily="34" charset="0"/>
                <a:cs typeface="Times New Roman" panose="02020603050405020304" pitchFamily="18" charset="0"/>
              </a:rPr>
              <a:t>role of the sentence progression </a:t>
            </a:r>
            <a:r>
              <a:rPr lang="en-GB" dirty="0" smtClean="0">
                <a:latin typeface="Calibri" panose="020F0502020204030204" pitchFamily="34" charset="0"/>
                <a:cs typeface="Times New Roman" panose="02020603050405020304" pitchFamily="18" charset="0"/>
              </a:rPr>
              <a:t>document</a:t>
            </a:r>
            <a:endParaRPr lang="en-GB" dirty="0">
              <a:cs typeface="Times New Roman" panose="02020603050405020304" pitchFamily="18" charset="0"/>
            </a:endParaRPr>
          </a:p>
          <a:p>
            <a:pPr lvl="1">
              <a:lnSpc>
                <a:spcPct val="90000"/>
              </a:lnSpc>
              <a:buFont typeface="Arial" panose="020B0604020202020204" pitchFamily="34" charset="0"/>
              <a:buChar char="•"/>
              <a:tabLst>
                <a:tab pos="914400" algn="l"/>
              </a:tabLst>
            </a:pPr>
            <a:r>
              <a:rPr lang="en-GB"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Maths-</a:t>
            </a:r>
            <a:endParaRPr lang="en-GB" dirty="0">
              <a:solidFill>
                <a:srgbClr val="0000FF">
                  <a:lumMod val="75000"/>
                </a:srgbClr>
              </a:solidFill>
              <a:cs typeface="Times New Roman" panose="02020603050405020304" pitchFamily="18" charset="0"/>
            </a:endParaRPr>
          </a:p>
          <a:p>
            <a:pPr lvl="2">
              <a:lnSpc>
                <a:spcPct val="90000"/>
              </a:lnSpc>
              <a:buFont typeface="Arial" panose="020B0604020202020204" pitchFamily="34" charset="0"/>
              <a:buChar char="•"/>
              <a:tabLst>
                <a:tab pos="1371600" algn="l"/>
              </a:tabLst>
            </a:pPr>
            <a:r>
              <a:rPr lang="en-GB" dirty="0">
                <a:latin typeface="Calibri" panose="020F0502020204030204" pitchFamily="34" charset="0"/>
                <a:ea typeface="Times New Roman" panose="02020603050405020304" pitchFamily="18" charset="0"/>
                <a:cs typeface="Times New Roman" panose="02020603050405020304" pitchFamily="18" charset="0"/>
              </a:rPr>
              <a:t>Mastering Number and Number </a:t>
            </a:r>
            <a:r>
              <a:rPr lang="en-GB" dirty="0" smtClean="0">
                <a:latin typeface="Calibri" panose="020F0502020204030204" pitchFamily="34" charset="0"/>
                <a:ea typeface="Times New Roman" panose="02020603050405020304" pitchFamily="18" charset="0"/>
                <a:cs typeface="Times New Roman" panose="02020603050405020304" pitchFamily="18" charset="0"/>
              </a:rPr>
              <a:t>Sense</a:t>
            </a:r>
            <a:endParaRPr lang="en-GB" dirty="0">
              <a:cs typeface="Times New Roman" panose="02020603050405020304" pitchFamily="18" charset="0"/>
            </a:endParaRPr>
          </a:p>
          <a:p>
            <a:pPr lvl="2">
              <a:lnSpc>
                <a:spcPct val="90000"/>
              </a:lnSpc>
              <a:buFont typeface="Arial" panose="020B0604020202020204" pitchFamily="34" charset="0"/>
              <a:buChar char="•"/>
              <a:tabLst>
                <a:tab pos="1371600" algn="l"/>
              </a:tabLst>
            </a:pPr>
            <a:r>
              <a:rPr lang="en-GB" dirty="0">
                <a:latin typeface="Calibri" panose="020F0502020204030204" pitchFamily="34" charset="0"/>
                <a:ea typeface="Times New Roman" panose="02020603050405020304" pitchFamily="18" charset="0"/>
                <a:cs typeface="Times New Roman" panose="02020603050405020304" pitchFamily="18" charset="0"/>
              </a:rPr>
              <a:t>Implementation of revised Power Maths scheme</a:t>
            </a:r>
            <a:endParaRPr lang="en-GB" dirty="0">
              <a:cs typeface="Times New Roman" panose="02020603050405020304" pitchFamily="18" charset="0"/>
            </a:endParaRPr>
          </a:p>
          <a:p>
            <a:pPr lvl="2">
              <a:lnSpc>
                <a:spcPct val="90000"/>
              </a:lnSpc>
              <a:buFont typeface="Arial" panose="020B0604020202020204" pitchFamily="34" charset="0"/>
              <a:buChar char="•"/>
              <a:tabLst>
                <a:tab pos="1371600" algn="l"/>
              </a:tabLst>
            </a:pPr>
            <a:r>
              <a:rPr lang="en-GB" dirty="0">
                <a:latin typeface="Calibri" panose="020F0502020204030204" pitchFamily="34" charset="0"/>
                <a:ea typeface="Times New Roman" panose="02020603050405020304" pitchFamily="18" charset="0"/>
                <a:cs typeface="Times New Roman" panose="02020603050405020304" pitchFamily="18" charset="0"/>
              </a:rPr>
              <a:t>Enhance opportunities for “rediscover” to embed previous learning</a:t>
            </a:r>
            <a:r>
              <a:rPr lang="en-GB"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endParaRPr lang="en-GB" dirty="0">
              <a:solidFill>
                <a:srgbClr val="0000FF">
                  <a:lumMod val="75000"/>
                </a:srgbClr>
              </a:solidFill>
              <a:cs typeface="Times New Roman" panose="02020603050405020304" pitchFamily="18" charset="0"/>
            </a:endParaRPr>
          </a:p>
          <a:p>
            <a:pPr marL="571500" lvl="0" indent="0">
              <a:lnSpc>
                <a:spcPct val="90000"/>
              </a:lnSpc>
              <a:buNone/>
            </a:pPr>
            <a:r>
              <a:rPr lang="en-GB" dirty="0">
                <a:solidFill>
                  <a:srgbClr val="0000FF">
                    <a:lumMod val="75000"/>
                  </a:srgbClr>
                </a:solidFill>
                <a:latin typeface="Times New Roman" panose="02020603050405020304" pitchFamily="18" charset="0"/>
              </a:rPr>
              <a:t> </a:t>
            </a:r>
            <a:endParaRPr lang="en-GB" dirty="0"/>
          </a:p>
        </p:txBody>
      </p:sp>
    </p:spTree>
    <p:extLst>
      <p:ext uri="{BB962C8B-B14F-4D97-AF65-F5344CB8AC3E}">
        <p14:creationId xmlns:p14="http://schemas.microsoft.com/office/powerpoint/2010/main" val="26913674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dirty="0"/>
          </a:p>
        </p:txBody>
      </p:sp>
      <p:sp>
        <p:nvSpPr>
          <p:cNvPr id="3" name="Content Placeholder 2"/>
          <p:cNvSpPr>
            <a:spLocks noGrp="1"/>
          </p:cNvSpPr>
          <p:nvPr>
            <p:ph idx="1"/>
          </p:nvPr>
        </p:nvSpPr>
        <p:spPr/>
        <p:txBody>
          <a:bodyPr/>
          <a:lstStyle/>
          <a:p>
            <a:pPr marL="0" lvl="0" indent="0">
              <a:lnSpc>
                <a:spcPct val="90000"/>
              </a:lnSpc>
              <a:spcBef>
                <a:spcPts val="1000"/>
              </a:spcBef>
              <a:spcAft>
                <a:spcPts val="1000"/>
              </a:spcAft>
              <a:buClr>
                <a:srgbClr val="002060"/>
              </a:buClr>
              <a:buSzPts val="1050"/>
              <a:buNone/>
            </a:pPr>
            <a:r>
              <a:rPr lang="en-GB" dirty="0">
                <a:solidFill>
                  <a:srgbClr val="002060"/>
                </a:solidFill>
                <a:latin typeface="Rockwell Condensed" panose="02060603050405020104" pitchFamily="18" charset="0"/>
                <a:ea typeface="Calibri" panose="020F0502020204030204" pitchFamily="34" charset="0"/>
                <a:cs typeface="Times New Roman" panose="02020603050405020304" pitchFamily="18" charset="0"/>
              </a:rPr>
              <a:t>Our Teaching, Learning and Professional Development</a:t>
            </a:r>
            <a:endParaRPr lang="en-GB" sz="3600" dirty="0">
              <a:solidFill>
                <a:srgbClr val="0000FF">
                  <a:lumMod val="75000"/>
                </a:srgbClr>
              </a:solidFill>
              <a:latin typeface="Calibri" panose="020F0502020204030204" pitchFamily="34" charset="0"/>
              <a:ea typeface="Calibri" panose="020F0502020204030204" pitchFamily="34" charset="0"/>
              <a:cs typeface="Times New Roman" panose="02020603050405020304" pitchFamily="18" charset="0"/>
            </a:endParaRPr>
          </a:p>
          <a:p>
            <a:pPr lvl="0">
              <a:lnSpc>
                <a:spcPct val="90000"/>
              </a:lnSpc>
              <a:buFont typeface="Arial" panose="020B0604020202020204" pitchFamily="34" charset="0"/>
              <a:buChar char="•"/>
              <a:tabLst>
                <a:tab pos="457200" algn="l"/>
              </a:tabLst>
            </a:pPr>
            <a:r>
              <a:rPr lang="en-GB" dirty="0">
                <a:solidFill>
                  <a:srgbClr val="0000FF">
                    <a:lumMod val="75000"/>
                  </a:srgbClr>
                </a:solidFill>
                <a:latin typeface="Calibri" panose="020F0502020204030204" pitchFamily="34" charset="0"/>
                <a:cs typeface="Times New Roman" panose="02020603050405020304" pitchFamily="18" charset="0"/>
              </a:rPr>
              <a:t>CPD- staff coaching model to support teaching: Use of </a:t>
            </a:r>
            <a:r>
              <a:rPr lang="en-GB" dirty="0" err="1">
                <a:solidFill>
                  <a:srgbClr val="0000FF">
                    <a:lumMod val="75000"/>
                  </a:srgbClr>
                </a:solidFill>
                <a:latin typeface="Calibri" panose="020F0502020204030204" pitchFamily="34" charset="0"/>
                <a:cs typeface="Times New Roman" panose="02020603050405020304" pitchFamily="18" charset="0"/>
              </a:rPr>
              <a:t>Steplab</a:t>
            </a:r>
            <a:endParaRPr lang="en-GB" dirty="0">
              <a:solidFill>
                <a:srgbClr val="0000FF">
                  <a:lumMod val="75000"/>
                </a:srgbClr>
              </a:solidFill>
              <a:cs typeface="Times New Roman" panose="02020603050405020304" pitchFamily="18" charset="0"/>
            </a:endParaRPr>
          </a:p>
          <a:p>
            <a:endParaRPr lang="en-GB" dirty="0"/>
          </a:p>
        </p:txBody>
      </p:sp>
    </p:spTree>
    <p:extLst>
      <p:ext uri="{BB962C8B-B14F-4D97-AF65-F5344CB8AC3E}">
        <p14:creationId xmlns:p14="http://schemas.microsoft.com/office/powerpoint/2010/main" val="416276956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Safeguarding</a:t>
            </a:r>
            <a:endParaRPr lang="en-GB" dirty="0"/>
          </a:p>
        </p:txBody>
      </p:sp>
      <p:pic>
        <p:nvPicPr>
          <p:cNvPr id="4" name="Content Placeholder 3"/>
          <p:cNvPicPr>
            <a:picLocks noGrp="1" noChangeAspect="1"/>
          </p:cNvPicPr>
          <p:nvPr>
            <p:ph idx="1"/>
          </p:nvPr>
        </p:nvPicPr>
        <p:blipFill>
          <a:blip r:embed="rId2"/>
          <a:stretch>
            <a:fillRect/>
          </a:stretch>
        </p:blipFill>
        <p:spPr>
          <a:xfrm>
            <a:off x="611560" y="1916832"/>
            <a:ext cx="7829343" cy="2830595"/>
          </a:xfrm>
          <a:prstGeom prst="rect">
            <a:avLst/>
          </a:prstGeom>
        </p:spPr>
      </p:pic>
      <p:sp>
        <p:nvSpPr>
          <p:cNvPr id="3" name="Rectangle 2"/>
          <p:cNvSpPr/>
          <p:nvPr/>
        </p:nvSpPr>
        <p:spPr>
          <a:xfrm>
            <a:off x="971600" y="5445224"/>
            <a:ext cx="7295395" cy="584775"/>
          </a:xfrm>
          <a:prstGeom prst="rect">
            <a:avLst/>
          </a:prstGeom>
          <a:noFill/>
        </p:spPr>
        <p:txBody>
          <a:bodyPr wrap="none" lIns="91440" tIns="45720" rIns="91440" bIns="45720">
            <a:spAutoFit/>
          </a:bodyPr>
          <a:lstStyle/>
          <a:p>
            <a:pPr algn="ctr"/>
            <a:r>
              <a:rPr lang="en-US" sz="3200" b="1" cap="none" spc="0" dirty="0" smtClean="0">
                <a:ln w="22225">
                  <a:solidFill>
                    <a:schemeClr val="accent2"/>
                  </a:solidFill>
                  <a:prstDash val="solid"/>
                </a:ln>
                <a:solidFill>
                  <a:schemeClr val="accent2">
                    <a:lumMod val="40000"/>
                    <a:lumOff val="60000"/>
                  </a:schemeClr>
                </a:solidFill>
                <a:effectLst/>
              </a:rPr>
              <a:t>SWIT- safeguarding, welfare and inclusion</a:t>
            </a:r>
            <a:endParaRPr lang="en-US" sz="3200" b="1" cap="none" spc="0" dirty="0">
              <a:ln w="22225">
                <a:solidFill>
                  <a:schemeClr val="accent2"/>
                </a:solidFill>
                <a:prstDash val="solid"/>
              </a:ln>
              <a:solidFill>
                <a:schemeClr val="accent2">
                  <a:lumMod val="40000"/>
                  <a:lumOff val="60000"/>
                </a:schemeClr>
              </a:solidFill>
              <a:effectLst/>
            </a:endParaRPr>
          </a:p>
        </p:txBody>
      </p:sp>
    </p:spTree>
    <p:extLst>
      <p:ext uri="{BB962C8B-B14F-4D97-AF65-F5344CB8AC3E}">
        <p14:creationId xmlns:p14="http://schemas.microsoft.com/office/powerpoint/2010/main" val="138929375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5696" y="620688"/>
            <a:ext cx="6995123" cy="1143000"/>
          </a:xfrm>
        </p:spPr>
        <p:txBody>
          <a:bodyPr/>
          <a:lstStyle/>
          <a:p>
            <a:pPr algn="ctr"/>
            <a:r>
              <a:rPr lang="en-GB" sz="4000" dirty="0" smtClean="0"/>
              <a:t>Partnership and </a:t>
            </a:r>
            <a:r>
              <a:rPr lang="en-GB" sz="4000" dirty="0"/>
              <a:t>C</a:t>
            </a:r>
            <a:r>
              <a:rPr lang="en-GB" sz="4000" dirty="0" smtClean="0"/>
              <a:t>ommunication</a:t>
            </a:r>
            <a:endParaRPr lang="en-GB" sz="4000" dirty="0"/>
          </a:p>
        </p:txBody>
      </p:sp>
      <p:sp>
        <p:nvSpPr>
          <p:cNvPr id="3" name="Content Placeholder 2"/>
          <p:cNvSpPr>
            <a:spLocks noGrp="1"/>
          </p:cNvSpPr>
          <p:nvPr>
            <p:ph idx="1"/>
          </p:nvPr>
        </p:nvSpPr>
        <p:spPr>
          <a:xfrm>
            <a:off x="395536" y="2420888"/>
            <a:ext cx="8229600" cy="4525959"/>
          </a:xfrm>
        </p:spPr>
        <p:txBody>
          <a:bodyPr/>
          <a:lstStyle/>
          <a:p>
            <a:pPr marL="0" indent="0" algn="ctr">
              <a:buNone/>
            </a:pPr>
            <a:r>
              <a:rPr lang="en-GB" dirty="0"/>
              <a:t>Our home school partnership is of the utmost importance to us as it is key to your child’s wellbeing and </a:t>
            </a:r>
            <a:r>
              <a:rPr lang="en-GB" dirty="0" smtClean="0"/>
              <a:t>success.  </a:t>
            </a:r>
            <a:endParaRPr lang="en-GB" dirty="0"/>
          </a:p>
        </p:txBody>
      </p:sp>
    </p:spTree>
    <p:extLst>
      <p:ext uri="{BB962C8B-B14F-4D97-AF65-F5344CB8AC3E}">
        <p14:creationId xmlns:p14="http://schemas.microsoft.com/office/powerpoint/2010/main" val="103749250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Partnership</a:t>
            </a:r>
            <a:endParaRPr lang="en-GB" dirty="0"/>
          </a:p>
        </p:txBody>
      </p:sp>
      <p:sp>
        <p:nvSpPr>
          <p:cNvPr id="3" name="Content Placeholder 2"/>
          <p:cNvSpPr>
            <a:spLocks noGrp="1"/>
          </p:cNvSpPr>
          <p:nvPr>
            <p:ph idx="1"/>
          </p:nvPr>
        </p:nvSpPr>
        <p:spPr>
          <a:xfrm>
            <a:off x="179512" y="1556792"/>
            <a:ext cx="8229600" cy="4525959"/>
          </a:xfrm>
        </p:spPr>
        <p:txBody>
          <a:bodyPr/>
          <a:lstStyle/>
          <a:p>
            <a:r>
              <a:rPr lang="en-GB" sz="2800" dirty="0"/>
              <a:t>The school office is open from 8.30am until 4.00pm.</a:t>
            </a:r>
          </a:p>
          <a:p>
            <a:r>
              <a:rPr lang="en-GB" sz="2800" dirty="0"/>
              <a:t>Outside of these hours please leave a message on the answer phone or email  info@st-thomas.surrey.sch.uk </a:t>
            </a:r>
          </a:p>
          <a:p>
            <a:r>
              <a:rPr lang="en-GB" sz="2800" dirty="0"/>
              <a:t>Absences – please call the office number BEFORE 9.00am 01483 888388</a:t>
            </a:r>
          </a:p>
          <a:p>
            <a:r>
              <a:rPr lang="en-GB" sz="2800" dirty="0"/>
              <a:t>For general enquiries, medical issues</a:t>
            </a:r>
          </a:p>
          <a:p>
            <a:r>
              <a:rPr lang="en-GB" sz="2800" dirty="0"/>
              <a:t>Please contact Mrs Simpson, Mrs Read or Miss Farage on 01483 888388 or by email:  info@st-thomas.surrey.sch.uk</a:t>
            </a:r>
          </a:p>
          <a:p>
            <a:endParaRPr lang="en-GB" dirty="0"/>
          </a:p>
        </p:txBody>
      </p:sp>
    </p:spTree>
    <p:extLst>
      <p:ext uri="{BB962C8B-B14F-4D97-AF65-F5344CB8AC3E}">
        <p14:creationId xmlns:p14="http://schemas.microsoft.com/office/powerpoint/2010/main" val="291034957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GB" sz="4800" dirty="0" smtClean="0"/>
              <a:t>Partnership with teachers</a:t>
            </a:r>
            <a:endParaRPr lang="en-GB" sz="4800" dirty="0"/>
          </a:p>
        </p:txBody>
      </p:sp>
      <p:sp>
        <p:nvSpPr>
          <p:cNvPr id="3" name="Content Placeholder 2"/>
          <p:cNvSpPr>
            <a:spLocks noGrp="1"/>
          </p:cNvSpPr>
          <p:nvPr>
            <p:ph idx="1"/>
          </p:nvPr>
        </p:nvSpPr>
        <p:spPr>
          <a:xfrm>
            <a:off x="437609" y="1628800"/>
            <a:ext cx="8229600" cy="4968552"/>
          </a:xfrm>
        </p:spPr>
        <p:txBody>
          <a:bodyPr/>
          <a:lstStyle/>
          <a:p>
            <a:pPr marL="0" indent="0">
              <a:buNone/>
            </a:pPr>
            <a:r>
              <a:rPr lang="en-GB" sz="1600" dirty="0"/>
              <a:t>C</a:t>
            </a:r>
            <a:r>
              <a:rPr lang="en-GB" sz="1600" dirty="0" smtClean="0"/>
              <a:t>lass teacher emails: </a:t>
            </a:r>
            <a:r>
              <a:rPr lang="en-GB" sz="1600" dirty="0"/>
              <a:t>please add your child’s class teacher’s name </a:t>
            </a:r>
            <a:r>
              <a:rPr lang="en-GB" sz="1600" dirty="0" err="1"/>
              <a:t>eg</a:t>
            </a:r>
            <a:r>
              <a:rPr lang="en-GB" sz="1600" dirty="0"/>
              <a:t> mrsroyce@st-thomas.surrey.sch.uk</a:t>
            </a:r>
          </a:p>
          <a:p>
            <a:pPr marL="0" indent="0">
              <a:buNone/>
            </a:pPr>
            <a:r>
              <a:rPr lang="en-GB" sz="1600" dirty="0" smtClean="0"/>
              <a:t>If </a:t>
            </a:r>
            <a:r>
              <a:rPr lang="en-GB" sz="1600" dirty="0"/>
              <a:t>your child is taught in a class with a job share- please can you copy in both teachers.</a:t>
            </a:r>
          </a:p>
          <a:p>
            <a:pPr marL="0" indent="0">
              <a:buNone/>
            </a:pPr>
            <a:r>
              <a:rPr lang="en-GB" sz="1600" dirty="0" smtClean="0"/>
              <a:t>Due </a:t>
            </a:r>
            <a:r>
              <a:rPr lang="en-GB" sz="1600" dirty="0"/>
              <a:t>to teaching commitments, it may take up to 3 days to receive a response to an email sent to an individual teacher.  (Please note, emails to teachers will not typically be responded to over weekends or holiday periods.)</a:t>
            </a:r>
          </a:p>
          <a:p>
            <a:pPr marL="0" indent="0">
              <a:buNone/>
            </a:pPr>
            <a:r>
              <a:rPr lang="en-GB" sz="1600" dirty="0" smtClean="0"/>
              <a:t>Please </a:t>
            </a:r>
            <a:r>
              <a:rPr lang="en-GB" sz="1600" dirty="0"/>
              <a:t>can we ask for emails to only be sent to teachers during their typical working hours.  </a:t>
            </a:r>
          </a:p>
          <a:p>
            <a:pPr marL="0" indent="0">
              <a:buNone/>
            </a:pPr>
            <a:r>
              <a:rPr lang="en-GB" sz="1600" dirty="0" smtClean="0"/>
              <a:t>If </a:t>
            </a:r>
            <a:r>
              <a:rPr lang="en-GB" sz="1600" dirty="0"/>
              <a:t>your concern is immediate, and in school hours, please contact the school office on info@st-thomas.surrey.sch.uk </a:t>
            </a:r>
          </a:p>
          <a:p>
            <a:pPr marL="0" indent="0">
              <a:buNone/>
            </a:pPr>
            <a:r>
              <a:rPr lang="en-GB" sz="1600" dirty="0" smtClean="0"/>
              <a:t>If </a:t>
            </a:r>
            <a:r>
              <a:rPr lang="en-GB" sz="1600" dirty="0"/>
              <a:t>your email is about pick up arrangements for your child please cc the office into your email as it is not always possible for teachers to access emails during school hours and it might not be seen in time. </a:t>
            </a:r>
          </a:p>
          <a:p>
            <a:pPr marL="0" indent="0">
              <a:buNone/>
            </a:pPr>
            <a:r>
              <a:rPr lang="en-GB" sz="1600" dirty="0" smtClean="0"/>
              <a:t>SLT available </a:t>
            </a:r>
            <a:r>
              <a:rPr lang="en-GB" sz="1600" dirty="0"/>
              <a:t>at the gates at drop off time and can take any </a:t>
            </a:r>
            <a:r>
              <a:rPr lang="en-GB" sz="1600" dirty="0" smtClean="0"/>
              <a:t>messages to teachers. </a:t>
            </a:r>
            <a:endParaRPr lang="en-GB" sz="1600" dirty="0"/>
          </a:p>
          <a:p>
            <a:pPr marL="0" indent="0">
              <a:buNone/>
            </a:pPr>
            <a:r>
              <a:rPr lang="en-GB" sz="1600" dirty="0" smtClean="0"/>
              <a:t>Teachers </a:t>
            </a:r>
            <a:r>
              <a:rPr lang="en-GB" sz="1600" dirty="0"/>
              <a:t>are also available to have conversations with parents at pick up times.</a:t>
            </a:r>
          </a:p>
          <a:p>
            <a:pPr marL="0" indent="0">
              <a:buNone/>
            </a:pPr>
            <a:r>
              <a:rPr lang="en-GB" sz="1600" dirty="0" smtClean="0"/>
              <a:t>Reading </a:t>
            </a:r>
            <a:r>
              <a:rPr lang="en-GB" sz="1600" dirty="0"/>
              <a:t>records and Homework diaries are another useful means of school/ home communication.  Please ask your child to show any messages you have recorded to their class teacher. </a:t>
            </a:r>
          </a:p>
          <a:p>
            <a:endParaRPr lang="en-GB" sz="1200" dirty="0"/>
          </a:p>
          <a:p>
            <a:endParaRPr lang="en-GB" sz="1000" dirty="0"/>
          </a:p>
        </p:txBody>
      </p:sp>
    </p:spTree>
    <p:extLst>
      <p:ext uri="{BB962C8B-B14F-4D97-AF65-F5344CB8AC3E}">
        <p14:creationId xmlns:p14="http://schemas.microsoft.com/office/powerpoint/2010/main" val="203700916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Partnership and Communication</a:t>
            </a:r>
            <a:endParaRPr lang="en-GB" dirty="0"/>
          </a:p>
        </p:txBody>
      </p:sp>
      <p:sp>
        <p:nvSpPr>
          <p:cNvPr id="3" name="Content Placeholder 2"/>
          <p:cNvSpPr>
            <a:spLocks noGrp="1"/>
          </p:cNvSpPr>
          <p:nvPr>
            <p:ph idx="1"/>
          </p:nvPr>
        </p:nvSpPr>
        <p:spPr/>
        <p:txBody>
          <a:bodyPr/>
          <a:lstStyle/>
          <a:p>
            <a:r>
              <a:rPr lang="en-GB" dirty="0" smtClean="0"/>
              <a:t>Website</a:t>
            </a:r>
          </a:p>
          <a:p>
            <a:r>
              <a:rPr lang="en-GB" dirty="0" smtClean="0"/>
              <a:t>Weekly News</a:t>
            </a:r>
          </a:p>
          <a:p>
            <a:r>
              <a:rPr lang="en-GB" dirty="0" smtClean="0"/>
              <a:t>Instagram</a:t>
            </a:r>
            <a:endParaRPr lang="en-GB" dirty="0"/>
          </a:p>
          <a:p>
            <a:endParaRPr lang="en-GB" dirty="0" smtClean="0"/>
          </a:p>
          <a:p>
            <a:r>
              <a:rPr lang="en-GB" dirty="0" err="1" smtClean="0"/>
              <a:t>Whats</a:t>
            </a:r>
            <a:r>
              <a:rPr lang="en-GB" dirty="0" smtClean="0"/>
              <a:t> App Groups</a:t>
            </a:r>
            <a:endParaRPr lang="en-GB" dirty="0"/>
          </a:p>
        </p:txBody>
      </p:sp>
      <p:sp>
        <p:nvSpPr>
          <p:cNvPr id="5" name="Rectangle 2"/>
          <p:cNvSpPr>
            <a:spLocks noChangeArrowheads="1"/>
          </p:cNvSpPr>
          <p:nvPr/>
        </p:nvSpPr>
        <p:spPr bwMode="auto">
          <a:xfrm>
            <a:off x="1547664" y="3356992"/>
            <a:ext cx="6429966"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dirty="0" smtClean="0">
                <a:ln>
                  <a:noFill/>
                </a:ln>
                <a:solidFill>
                  <a:schemeClr val="tx1"/>
                </a:solidFill>
                <a:effectLst/>
                <a:latin typeface="Arial" panose="020B0604020202020204" pitchFamily="34" charset="0"/>
              </a:rPr>
              <a:t/>
            </a:r>
            <a:br>
              <a:rPr kumimoji="0" lang="en-US" altLang="en-US" sz="1800" b="0" i="0" u="none" strike="noStrike" cap="none" normalizeH="0" baseline="0" dirty="0" smtClean="0">
                <a:ln>
                  <a:noFill/>
                </a:ln>
                <a:solidFill>
                  <a:schemeClr val="tx1"/>
                </a:solidFill>
                <a:effectLst/>
                <a:latin typeface="Arial" panose="020B0604020202020204" pitchFamily="34" charset="0"/>
              </a:rPr>
            </a:br>
            <a:r>
              <a:rPr kumimoji="0" lang="en-US" altLang="en-US" sz="1600" b="0" i="0" u="none" strike="noStrike" cap="none" normalizeH="0" baseline="0" dirty="0" smtClean="0">
                <a:ln>
                  <a:noFill/>
                </a:ln>
                <a:solidFill>
                  <a:srgbClr val="222222"/>
                </a:solidFill>
                <a:effectLst/>
                <a:latin typeface="Helvetica" panose="020B0604020202020204" pitchFamily="34" charset="0"/>
              </a:rPr>
              <a:t>@</a:t>
            </a:r>
            <a:r>
              <a:rPr kumimoji="0" lang="en-US" altLang="en-US" sz="1600" b="0" i="0" u="none" strike="noStrike" cap="none" normalizeH="0" baseline="0" dirty="0" err="1" smtClean="0">
                <a:ln>
                  <a:noFill/>
                </a:ln>
                <a:solidFill>
                  <a:srgbClr val="222222"/>
                </a:solidFill>
                <a:effectLst/>
                <a:latin typeface="Helvetica" panose="020B0604020202020204" pitchFamily="34" charset="0"/>
              </a:rPr>
              <a:t>stthomasofcanterbury_guildford</a:t>
            </a:r>
            <a:r>
              <a:rPr kumimoji="0" lang="en-US" altLang="en-US" sz="1600" b="0" i="0" u="none" strike="noStrike" cap="none" normalizeH="0" baseline="0" dirty="0" smtClean="0">
                <a:ln>
                  <a:noFill/>
                </a:ln>
                <a:solidFill>
                  <a:srgbClr val="222222"/>
                </a:solidFill>
                <a:effectLst/>
                <a:latin typeface="Helvetica" panose="020B0604020202020204" pitchFamily="34" charset="0"/>
              </a:rPr>
              <a:t> (</a:t>
            </a:r>
            <a:r>
              <a:rPr kumimoji="0" lang="en-US" altLang="en-US" sz="1600" b="0" i="0" u="none" strike="noStrike" cap="none" normalizeH="0" baseline="0" dirty="0" err="1" smtClean="0">
                <a:ln>
                  <a:noFill/>
                </a:ln>
                <a:solidFill>
                  <a:srgbClr val="222222"/>
                </a:solidFill>
                <a:effectLst/>
                <a:latin typeface="Helvetica" panose="020B0604020202020204" pitchFamily="34" charset="0"/>
              </a:rPr>
              <a:t>stthomasofcanterbury_guildford</a:t>
            </a:r>
            <a:r>
              <a:rPr kumimoji="0" lang="en-US" altLang="en-US" sz="1600" b="0" i="0" u="none" strike="noStrike" cap="none" normalizeH="0" baseline="0" dirty="0" smtClean="0">
                <a:ln>
                  <a:noFill/>
                </a:ln>
                <a:solidFill>
                  <a:srgbClr val="222222"/>
                </a:solidFill>
                <a:effectLst/>
                <a:latin typeface="Helvetica" panose="020B0604020202020204" pitchFamily="34" charset="0"/>
              </a:rPr>
              <a:t>/)</a:t>
            </a:r>
            <a:r>
              <a:rPr kumimoji="0" lang="en-US" altLang="en-US" sz="1050" b="0" i="0" u="none" strike="noStrike" cap="none" normalizeH="0" baseline="0" dirty="0" smtClean="0">
                <a:ln>
                  <a:noFill/>
                </a:ln>
                <a:solidFill>
                  <a:schemeClr val="tx1"/>
                </a:solidFill>
                <a:effectLst/>
              </a:rPr>
              <a:t> </a:t>
            </a:r>
            <a:endParaRPr kumimoji="0" lang="en-US" altLang="en-US" sz="3600" b="0" i="0" u="none" strike="noStrike" cap="none" normalizeH="0" baseline="0" dirty="0" smtClean="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313886367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43608" y="222073"/>
            <a:ext cx="6995123" cy="1143000"/>
          </a:xfrm>
        </p:spPr>
        <p:txBody>
          <a:bodyPr/>
          <a:lstStyle/>
          <a:p>
            <a:r>
              <a:rPr lang="en-US" dirty="0"/>
              <a:t>PTA</a:t>
            </a:r>
            <a:endParaRPr lang="en-GB" dirty="0"/>
          </a:p>
        </p:txBody>
      </p:sp>
      <p:sp>
        <p:nvSpPr>
          <p:cNvPr id="3" name="Content Placeholder 2"/>
          <p:cNvSpPr>
            <a:spLocks noGrp="1"/>
          </p:cNvSpPr>
          <p:nvPr>
            <p:ph idx="1"/>
          </p:nvPr>
        </p:nvSpPr>
        <p:spPr>
          <a:xfrm>
            <a:off x="709228" y="4101980"/>
            <a:ext cx="8229600" cy="2221636"/>
          </a:xfrm>
        </p:spPr>
        <p:txBody>
          <a:bodyPr/>
          <a:lstStyle/>
          <a:p>
            <a:r>
              <a:rPr lang="en-GB" b="0" dirty="0"/>
              <a:t>A fantastic </a:t>
            </a:r>
            <a:r>
              <a:rPr lang="en-GB" b="0" dirty="0">
                <a:solidFill>
                  <a:srgbClr val="FF0000"/>
                </a:solidFill>
              </a:rPr>
              <a:t>£28,453.37 </a:t>
            </a:r>
            <a:r>
              <a:rPr lang="en-GB" b="0" dirty="0"/>
              <a:t>raised last year</a:t>
            </a:r>
          </a:p>
          <a:p>
            <a:r>
              <a:rPr lang="en-GB" b="0" dirty="0"/>
              <a:t>A classroom set of iPads</a:t>
            </a:r>
          </a:p>
          <a:p>
            <a:r>
              <a:rPr lang="en-GB" b="0" dirty="0"/>
              <a:t>Infant Hall Redevelopment</a:t>
            </a:r>
          </a:p>
          <a:p>
            <a:r>
              <a:rPr lang="en-US" b="0" dirty="0"/>
              <a:t>Next:  </a:t>
            </a:r>
            <a:r>
              <a:rPr lang="en-GB" b="0" dirty="0"/>
              <a:t>PA System for School Halls</a:t>
            </a:r>
            <a:endParaRPr lang="en-GB" dirty="0"/>
          </a:p>
        </p:txBody>
      </p:sp>
      <p:pic>
        <p:nvPicPr>
          <p:cNvPr id="5" name="Picture 4"/>
          <p:cNvPicPr>
            <a:picLocks noChangeAspect="1"/>
          </p:cNvPicPr>
          <p:nvPr/>
        </p:nvPicPr>
        <p:blipFill>
          <a:blip r:embed="rId2"/>
          <a:stretch>
            <a:fillRect/>
          </a:stretch>
        </p:blipFill>
        <p:spPr>
          <a:xfrm>
            <a:off x="6012160" y="1628800"/>
            <a:ext cx="1639069" cy="2185425"/>
          </a:xfrm>
          <a:prstGeom prst="rect">
            <a:avLst/>
          </a:prstGeom>
        </p:spPr>
      </p:pic>
      <p:pic>
        <p:nvPicPr>
          <p:cNvPr id="6" name="Picture 5"/>
          <p:cNvPicPr>
            <a:picLocks noChangeAspect="1"/>
          </p:cNvPicPr>
          <p:nvPr/>
        </p:nvPicPr>
        <p:blipFill>
          <a:blip r:embed="rId3"/>
          <a:stretch>
            <a:fillRect/>
          </a:stretch>
        </p:blipFill>
        <p:spPr>
          <a:xfrm>
            <a:off x="3995936" y="1629404"/>
            <a:ext cx="1656184" cy="2208245"/>
          </a:xfrm>
          <a:prstGeom prst="rect">
            <a:avLst/>
          </a:prstGeom>
        </p:spPr>
      </p:pic>
      <p:sp>
        <p:nvSpPr>
          <p:cNvPr id="7" name="TextBox 6"/>
          <p:cNvSpPr txBox="1"/>
          <p:nvPr/>
        </p:nvSpPr>
        <p:spPr>
          <a:xfrm>
            <a:off x="539552" y="2306013"/>
            <a:ext cx="27549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Calibri"/>
                <a:ea typeface="+mn-ea"/>
                <a:cs typeface="+mn-cs"/>
              </a:rPr>
              <a:t>Hana </a:t>
            </a:r>
            <a:r>
              <a:rPr kumimoji="0" lang="en-US" sz="2400" b="1" i="0" u="none" strike="noStrike" kern="1200" cap="none" spc="0" normalizeH="0" baseline="0" noProof="0" dirty="0" err="1">
                <a:ln>
                  <a:noFill/>
                </a:ln>
                <a:solidFill>
                  <a:srgbClr val="002060"/>
                </a:solidFill>
                <a:effectLst/>
                <a:uLnTx/>
                <a:uFillTx/>
                <a:latin typeface="Calibri"/>
                <a:ea typeface="+mn-ea"/>
                <a:cs typeface="+mn-cs"/>
              </a:rPr>
              <a:t>Gibons</a:t>
            </a:r>
            <a:r>
              <a:rPr kumimoji="0" lang="en-US" sz="2400" b="1" i="0" u="none" strike="noStrike" kern="1200" cap="none" spc="0" normalizeH="0" baseline="0" noProof="0" dirty="0">
                <a:ln>
                  <a:noFill/>
                </a:ln>
                <a:solidFill>
                  <a:srgbClr val="002060"/>
                </a:solidFill>
                <a:effectLst/>
                <a:uLnTx/>
                <a:uFillTx/>
                <a:latin typeface="Calibri"/>
                <a:ea typeface="+mn-ea"/>
                <a:cs typeface="+mn-cs"/>
              </a:rPr>
              <a:t> and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2060"/>
                </a:solidFill>
                <a:effectLst/>
                <a:uLnTx/>
                <a:uFillTx/>
                <a:latin typeface="Calibri"/>
                <a:ea typeface="+mn-ea"/>
                <a:cs typeface="+mn-cs"/>
              </a:rPr>
              <a:t>Olivia </a:t>
            </a:r>
            <a:r>
              <a:rPr kumimoji="0" lang="en-US" sz="2400" b="1" i="0" u="none" strike="noStrike" kern="1200" cap="none" spc="0" normalizeH="0" baseline="0" noProof="0" dirty="0" err="1">
                <a:ln>
                  <a:noFill/>
                </a:ln>
                <a:solidFill>
                  <a:srgbClr val="002060"/>
                </a:solidFill>
                <a:effectLst/>
                <a:uLnTx/>
                <a:uFillTx/>
                <a:latin typeface="Calibri"/>
                <a:ea typeface="+mn-ea"/>
                <a:cs typeface="+mn-cs"/>
              </a:rPr>
              <a:t>Hambrook</a:t>
            </a:r>
            <a:endParaRPr kumimoji="0" lang="en-GB" sz="2400" b="1" i="0" u="none" strike="noStrike" kern="1200" cap="none" spc="0" normalizeH="0" baseline="0" noProof="0" dirty="0">
              <a:ln>
                <a:noFill/>
              </a:ln>
              <a:solidFill>
                <a:srgbClr val="002060"/>
              </a:solidFill>
              <a:effectLst/>
              <a:uLnTx/>
              <a:uFillTx/>
              <a:latin typeface="Calibri"/>
              <a:ea typeface="+mn-ea"/>
              <a:cs typeface="+mn-cs"/>
            </a:endParaRPr>
          </a:p>
        </p:txBody>
      </p:sp>
    </p:spTree>
    <p:extLst>
      <p:ext uri="{BB962C8B-B14F-4D97-AF65-F5344CB8AC3E}">
        <p14:creationId xmlns:p14="http://schemas.microsoft.com/office/powerpoint/2010/main" val="177178906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483768" y="116632"/>
            <a:ext cx="5163133" cy="6381295"/>
          </a:xfrm>
          <a:prstGeom prst="rect">
            <a:avLst/>
          </a:prstGeom>
        </p:spPr>
      </p:pic>
    </p:spTree>
    <p:extLst>
      <p:ext uri="{BB962C8B-B14F-4D97-AF65-F5344CB8AC3E}">
        <p14:creationId xmlns:p14="http://schemas.microsoft.com/office/powerpoint/2010/main" val="3468200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Leadership Team</a:t>
            </a:r>
            <a:endParaRPr lang="en-GB" dirty="0"/>
          </a:p>
        </p:txBody>
      </p:sp>
      <p:pic>
        <p:nvPicPr>
          <p:cNvPr id="4" name="Content Placeholder 3"/>
          <p:cNvPicPr>
            <a:picLocks noGrp="1" noChangeAspect="1"/>
          </p:cNvPicPr>
          <p:nvPr>
            <p:ph idx="1"/>
          </p:nvPr>
        </p:nvPicPr>
        <p:blipFill>
          <a:blip r:embed="rId2"/>
          <a:stretch>
            <a:fillRect/>
          </a:stretch>
        </p:blipFill>
        <p:spPr>
          <a:xfrm>
            <a:off x="457199" y="2060848"/>
            <a:ext cx="8229600" cy="3576414"/>
          </a:xfrm>
          <a:prstGeom prst="rect">
            <a:avLst/>
          </a:prstGeom>
        </p:spPr>
      </p:pic>
    </p:spTree>
    <p:extLst>
      <p:ext uri="{BB962C8B-B14F-4D97-AF65-F5344CB8AC3E}">
        <p14:creationId xmlns:p14="http://schemas.microsoft.com/office/powerpoint/2010/main" val="320364258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 name="This Saturday 21st September - 2pm - 5pm"/>
          <p:cNvSpPr txBox="1">
            <a:spLocks noGrp="1"/>
          </p:cNvSpPr>
          <p:nvPr>
            <p:ph type="subTitle" sz="quarter" idx="1"/>
          </p:nvPr>
        </p:nvSpPr>
        <p:spPr>
          <a:xfrm>
            <a:off x="86033" y="1772964"/>
            <a:ext cx="9026258" cy="752475"/>
          </a:xfrm>
          <a:prstGeom prst="rect">
            <a:avLst/>
          </a:prstGeom>
        </p:spPr>
        <p:txBody>
          <a:bodyPr>
            <a:normAutofit fontScale="55000" lnSpcReduction="20000"/>
          </a:bodyPr>
          <a:lstStyle>
            <a:lvl1pPr algn="ctr">
              <a:defRPr sz="6200"/>
            </a:lvl1pPr>
          </a:lstStyle>
          <a:p>
            <a:r>
              <a:t>This Saturday 21st September - 2pm - 5pm</a:t>
            </a:r>
          </a:p>
        </p:txBody>
      </p:sp>
      <p:sp>
        <p:nvSpPr>
          <p:cNvPr id="172" name="PTA Family Colour Run"/>
          <p:cNvSpPr txBox="1">
            <a:spLocks noGrp="1"/>
          </p:cNvSpPr>
          <p:nvPr>
            <p:ph type="ctrTitle"/>
          </p:nvPr>
        </p:nvSpPr>
        <p:spPr>
          <a:xfrm>
            <a:off x="585731" y="908240"/>
            <a:ext cx="8239127" cy="849005"/>
          </a:xfrm>
          <a:prstGeom prst="rect">
            <a:avLst/>
          </a:prstGeom>
        </p:spPr>
        <p:txBody>
          <a:bodyPr>
            <a:noAutofit/>
          </a:bodyPr>
          <a:lstStyle>
            <a:lvl1pPr algn="ctr">
              <a:defRPr sz="13000" spc="-130">
                <a:solidFill>
                  <a:schemeClr val="accent3">
                    <a:hueOff val="49437"/>
                    <a:lumOff val="-29144"/>
                  </a:schemeClr>
                </a:solidFill>
              </a:defRPr>
            </a:lvl1pPr>
          </a:lstStyle>
          <a:p>
            <a:r>
              <a:rPr sz="6000" dirty="0"/>
              <a:t>PTA Family </a:t>
            </a:r>
            <a:r>
              <a:rPr sz="6000" dirty="0" err="1"/>
              <a:t>Colour</a:t>
            </a:r>
            <a:r>
              <a:rPr sz="6000" dirty="0"/>
              <a:t> Run</a:t>
            </a:r>
          </a:p>
        </p:txBody>
      </p:sp>
      <p:pic>
        <p:nvPicPr>
          <p:cNvPr id="173" name="pasted-movie.png" descr="pasted-movie.png"/>
          <p:cNvPicPr>
            <a:picLocks noChangeAspect="1"/>
          </p:cNvPicPr>
          <p:nvPr/>
        </p:nvPicPr>
        <p:blipFill>
          <a:blip r:embed="rId2">
            <a:extLst/>
          </a:blip>
          <a:stretch>
            <a:fillRect/>
          </a:stretch>
        </p:blipFill>
        <p:spPr>
          <a:xfrm>
            <a:off x="2802308" y="2381102"/>
            <a:ext cx="3805975" cy="2640396"/>
          </a:xfrm>
          <a:prstGeom prst="rect">
            <a:avLst/>
          </a:prstGeom>
          <a:ln w="12700">
            <a:miter lim="400000"/>
          </a:ln>
        </p:spPr>
      </p:pic>
      <p:sp>
        <p:nvSpPr>
          <p:cNvPr id="174" name="Tokens available here:"/>
          <p:cNvSpPr txBox="1"/>
          <p:nvPr/>
        </p:nvSpPr>
        <p:spPr>
          <a:xfrm>
            <a:off x="7058150" y="2512839"/>
            <a:ext cx="1613488" cy="75247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7145" rIns="17145" anchor="b">
            <a:normAutofit/>
          </a:bodyPr>
          <a:lstStyle>
            <a:lvl1pPr algn="ctr" defTabSz="734694">
              <a:spcBef>
                <a:spcPts val="0"/>
              </a:spcBef>
              <a:defRPr sz="4272">
                <a:latin typeface="Rockwell Bold"/>
                <a:ea typeface="Rockwell Bold"/>
                <a:cs typeface="Rockwell Bold"/>
                <a:sym typeface="Rockwell Bold"/>
              </a:defRPr>
            </a:lvl1pPr>
          </a:lstStyle>
          <a:p>
            <a:pPr defTabSz="275510" hangingPunct="0"/>
            <a:r>
              <a:rPr sz="1602" kern="0">
                <a:solidFill>
                  <a:srgbClr val="9FAABA">
                    <a:satOff val="-9155"/>
                    <a:lumOff val="-32673"/>
                  </a:srgbClr>
                </a:solidFill>
              </a:rPr>
              <a:t>Tokens available here:</a:t>
            </a:r>
          </a:p>
        </p:txBody>
      </p:sp>
      <p:pic>
        <p:nvPicPr>
          <p:cNvPr id="175" name="pasted-movie.png" descr="pasted-movie.png"/>
          <p:cNvPicPr>
            <a:picLocks noChangeAspect="1"/>
          </p:cNvPicPr>
          <p:nvPr/>
        </p:nvPicPr>
        <p:blipFill>
          <a:blip r:embed="rId3">
            <a:extLst/>
          </a:blip>
          <a:stretch>
            <a:fillRect/>
          </a:stretch>
        </p:blipFill>
        <p:spPr>
          <a:xfrm>
            <a:off x="520996" y="3387306"/>
            <a:ext cx="1607134" cy="1607134"/>
          </a:xfrm>
          <a:prstGeom prst="rect">
            <a:avLst/>
          </a:prstGeom>
          <a:ln w="12700">
            <a:miter lim="400000"/>
          </a:ln>
        </p:spPr>
      </p:pic>
      <p:pic>
        <p:nvPicPr>
          <p:cNvPr id="176" name="pasted-movie.png" descr="pasted-movie.png"/>
          <p:cNvPicPr>
            <a:picLocks noChangeAspect="1"/>
          </p:cNvPicPr>
          <p:nvPr/>
        </p:nvPicPr>
        <p:blipFill>
          <a:blip r:embed="rId4">
            <a:extLst/>
          </a:blip>
          <a:stretch>
            <a:fillRect/>
          </a:stretch>
        </p:blipFill>
        <p:spPr>
          <a:xfrm>
            <a:off x="7064504" y="3380685"/>
            <a:ext cx="1607134" cy="1607134"/>
          </a:xfrm>
          <a:prstGeom prst="rect">
            <a:avLst/>
          </a:prstGeom>
          <a:ln w="12700">
            <a:miter lim="400000"/>
          </a:ln>
        </p:spPr>
      </p:pic>
      <p:sp>
        <p:nvSpPr>
          <p:cNvPr id="177" name="Tickets available here:"/>
          <p:cNvSpPr txBox="1"/>
          <p:nvPr/>
        </p:nvSpPr>
        <p:spPr>
          <a:xfrm>
            <a:off x="514642" y="2450635"/>
            <a:ext cx="1613488" cy="75247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7145" rIns="17145" anchor="b">
            <a:normAutofit/>
          </a:bodyPr>
          <a:lstStyle>
            <a:lvl1pPr algn="ctr" defTabSz="734694">
              <a:spcBef>
                <a:spcPts val="0"/>
              </a:spcBef>
              <a:defRPr sz="4272">
                <a:latin typeface="Rockwell Bold"/>
                <a:ea typeface="Rockwell Bold"/>
                <a:cs typeface="Rockwell Bold"/>
                <a:sym typeface="Rockwell Bold"/>
              </a:defRPr>
            </a:lvl1pPr>
          </a:lstStyle>
          <a:p>
            <a:pPr defTabSz="275510" hangingPunct="0"/>
            <a:r>
              <a:rPr sz="1602" kern="0">
                <a:solidFill>
                  <a:srgbClr val="9FAABA">
                    <a:satOff val="-9155"/>
                    <a:lumOff val="-32673"/>
                  </a:srgbClr>
                </a:solidFill>
              </a:rPr>
              <a:t>Tickets available here:</a:t>
            </a:r>
          </a:p>
        </p:txBody>
      </p:sp>
      <p:sp>
        <p:nvSpPr>
          <p:cNvPr id="178" name="Warm up - 2:30    *    1km - 2:45     *    2km - 3:00    *    Toddler Dash - 3:20"/>
          <p:cNvSpPr txBox="1"/>
          <p:nvPr/>
        </p:nvSpPr>
        <p:spPr>
          <a:xfrm>
            <a:off x="135377" y="5205694"/>
            <a:ext cx="8927571" cy="75247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9050" tIns="19050" rIns="19050" bIns="19050">
            <a:normAutofit/>
          </a:bodyPr>
          <a:lstStyle>
            <a:lvl1pPr defTabSz="825500">
              <a:spcBef>
                <a:spcPts val="0"/>
              </a:spcBef>
              <a:defRPr sz="5700">
                <a:latin typeface="+mn-lt"/>
                <a:ea typeface="+mn-ea"/>
                <a:cs typeface="+mn-cs"/>
                <a:sym typeface="Produkt Extralight"/>
              </a:defRPr>
            </a:lvl1pPr>
          </a:lstStyle>
          <a:p>
            <a:pPr defTabSz="309563" hangingPunct="0"/>
            <a:r>
              <a:rPr sz="2025" kern="0" dirty="0">
                <a:solidFill>
                  <a:srgbClr val="9FAABA">
                    <a:satOff val="-9155"/>
                    <a:lumOff val="-32673"/>
                  </a:srgbClr>
                </a:solidFill>
                <a:latin typeface="Produkt Extralight"/>
              </a:rPr>
              <a:t>Warm up - 2:30    *    1km - 2:45     *    2km - 3:00    *    Toddler Dash - 3:20</a:t>
            </a:r>
            <a:endParaRPr sz="2138" kern="0" dirty="0">
              <a:solidFill>
                <a:srgbClr val="9FAABA">
                  <a:satOff val="-9155"/>
                  <a:lumOff val="-32673"/>
                </a:srgbClr>
              </a:solidFill>
              <a:latin typeface="Produkt Extralight"/>
            </a:endParaRPr>
          </a:p>
        </p:txBody>
      </p:sp>
    </p:spTree>
    <p:extLst>
      <p:ext uri="{BB962C8B-B14F-4D97-AF65-F5344CB8AC3E}">
        <p14:creationId xmlns:p14="http://schemas.microsoft.com/office/powerpoint/2010/main" val="3071501457"/>
      </p:ext>
    </p:extLst>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School Parish Masses</a:t>
            </a:r>
            <a:endParaRPr lang="en-GB" dirty="0"/>
          </a:p>
        </p:txBody>
      </p:sp>
      <p:sp>
        <p:nvSpPr>
          <p:cNvPr id="3" name="Content Placeholder 2"/>
          <p:cNvSpPr>
            <a:spLocks noGrp="1"/>
          </p:cNvSpPr>
          <p:nvPr>
            <p:ph idx="1"/>
          </p:nvPr>
        </p:nvSpPr>
        <p:spPr/>
        <p:txBody>
          <a:bodyPr/>
          <a:lstStyle/>
          <a:p>
            <a:r>
              <a:rPr lang="en-US" dirty="0"/>
              <a:t>Sunday 29</a:t>
            </a:r>
            <a:r>
              <a:rPr lang="en-US" baseline="30000" dirty="0"/>
              <a:t>th</a:t>
            </a:r>
            <a:r>
              <a:rPr lang="en-US" dirty="0"/>
              <a:t> September 2024</a:t>
            </a:r>
          </a:p>
          <a:p>
            <a:r>
              <a:rPr lang="en-GB" dirty="0"/>
              <a:t>Sunday 12</a:t>
            </a:r>
            <a:r>
              <a:rPr lang="en-GB" baseline="30000" dirty="0"/>
              <a:t>th</a:t>
            </a:r>
            <a:r>
              <a:rPr lang="en-GB" dirty="0"/>
              <a:t> January 2025                            </a:t>
            </a:r>
          </a:p>
          <a:p>
            <a:r>
              <a:rPr lang="en-GB" dirty="0"/>
              <a:t>Sunday 18</a:t>
            </a:r>
            <a:r>
              <a:rPr lang="en-GB" baseline="30000" dirty="0"/>
              <a:t>th</a:t>
            </a:r>
            <a:r>
              <a:rPr lang="en-GB" dirty="0"/>
              <a:t> May 2025</a:t>
            </a:r>
          </a:p>
          <a:p>
            <a:endParaRPr lang="en-GB" dirty="0"/>
          </a:p>
        </p:txBody>
      </p:sp>
    </p:spTree>
    <p:extLst>
      <p:ext uri="{BB962C8B-B14F-4D97-AF65-F5344CB8AC3E}">
        <p14:creationId xmlns:p14="http://schemas.microsoft.com/office/powerpoint/2010/main" val="98702692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Attendance </a:t>
            </a:r>
            <a:endParaRPr lang="en-GB" dirty="0"/>
          </a:p>
        </p:txBody>
      </p:sp>
      <p:pic>
        <p:nvPicPr>
          <p:cNvPr id="4" name="Picture 3"/>
          <p:cNvPicPr>
            <a:picLocks noChangeAspect="1"/>
          </p:cNvPicPr>
          <p:nvPr/>
        </p:nvPicPr>
        <p:blipFill>
          <a:blip r:embed="rId2"/>
          <a:stretch>
            <a:fillRect/>
          </a:stretch>
        </p:blipFill>
        <p:spPr>
          <a:xfrm>
            <a:off x="827584" y="1628800"/>
            <a:ext cx="7344816" cy="5133747"/>
          </a:xfrm>
          <a:prstGeom prst="rect">
            <a:avLst/>
          </a:prstGeom>
        </p:spPr>
      </p:pic>
    </p:spTree>
    <p:extLst>
      <p:ext uri="{BB962C8B-B14F-4D97-AF65-F5344CB8AC3E}">
        <p14:creationId xmlns:p14="http://schemas.microsoft.com/office/powerpoint/2010/main" val="284117867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GB"/>
          </a:p>
        </p:txBody>
      </p:sp>
      <p:sp>
        <p:nvSpPr>
          <p:cNvPr id="5" name="Content Placeholder 4"/>
          <p:cNvSpPr>
            <a:spLocks noGrp="1"/>
          </p:cNvSpPr>
          <p:nvPr>
            <p:ph idx="1"/>
          </p:nvPr>
        </p:nvSpPr>
        <p:spPr/>
        <p:txBody>
          <a:bodyPr/>
          <a:lstStyle/>
          <a:p>
            <a:endParaRPr lang="en-GB"/>
          </a:p>
        </p:txBody>
      </p:sp>
      <p:pic>
        <p:nvPicPr>
          <p:cNvPr id="3" name="Picture 2"/>
          <p:cNvPicPr>
            <a:picLocks noChangeAspect="1"/>
          </p:cNvPicPr>
          <p:nvPr/>
        </p:nvPicPr>
        <p:blipFill>
          <a:blip r:embed="rId2"/>
          <a:stretch>
            <a:fillRect/>
          </a:stretch>
        </p:blipFill>
        <p:spPr>
          <a:xfrm>
            <a:off x="251520" y="1628800"/>
            <a:ext cx="8568952" cy="4937175"/>
          </a:xfrm>
          <a:prstGeom prst="rect">
            <a:avLst/>
          </a:prstGeom>
        </p:spPr>
      </p:pic>
    </p:spTree>
    <p:extLst>
      <p:ext uri="{BB962C8B-B14F-4D97-AF65-F5344CB8AC3E}">
        <p14:creationId xmlns:p14="http://schemas.microsoft.com/office/powerpoint/2010/main" val="182648407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How to decide?</a:t>
            </a:r>
            <a:endParaRPr lang="en-GB" dirty="0"/>
          </a:p>
        </p:txBody>
      </p:sp>
      <p:sp>
        <p:nvSpPr>
          <p:cNvPr id="3" name="Content Placeholder 2"/>
          <p:cNvSpPr>
            <a:spLocks noGrp="1"/>
          </p:cNvSpPr>
          <p:nvPr>
            <p:ph idx="1"/>
          </p:nvPr>
        </p:nvSpPr>
        <p:spPr/>
        <p:txBody>
          <a:bodyPr/>
          <a:lstStyle/>
          <a:p>
            <a:pPr marL="0" indent="0">
              <a:buNone/>
            </a:pPr>
            <a:endParaRPr lang="en-GB" dirty="0">
              <a:hlinkClick r:id="rId2"/>
            </a:endParaRPr>
          </a:p>
          <a:p>
            <a:r>
              <a:rPr lang="en-GB" dirty="0" smtClean="0">
                <a:hlinkClick r:id="rId2"/>
              </a:rPr>
              <a:t>https</a:t>
            </a:r>
            <a:r>
              <a:rPr lang="en-GB" dirty="0">
                <a:hlinkClick r:id="rId2"/>
              </a:rPr>
              <a:t>://www.nhs.uk/live-well/is-my-child-too-ill-for-school</a:t>
            </a:r>
            <a:r>
              <a:rPr lang="en-GB" dirty="0" smtClean="0">
                <a:hlinkClick r:id="rId2"/>
              </a:rPr>
              <a:t>/</a:t>
            </a:r>
            <a:endParaRPr lang="en-GB" dirty="0" smtClean="0"/>
          </a:p>
          <a:p>
            <a:endParaRPr lang="en-GB" dirty="0" smtClean="0"/>
          </a:p>
          <a:p>
            <a:pPr marL="0" indent="0">
              <a:buNone/>
            </a:pPr>
            <a:endParaRPr lang="en-GB" dirty="0"/>
          </a:p>
        </p:txBody>
      </p:sp>
    </p:spTree>
    <p:extLst>
      <p:ext uri="{BB962C8B-B14F-4D97-AF65-F5344CB8AC3E}">
        <p14:creationId xmlns:p14="http://schemas.microsoft.com/office/powerpoint/2010/main" val="316574774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07704" y="476672"/>
            <a:ext cx="6995123" cy="1143000"/>
          </a:xfrm>
        </p:spPr>
        <p:txBody>
          <a:bodyPr/>
          <a:lstStyle/>
          <a:p>
            <a:r>
              <a:rPr lang="en-GB" sz="4400" dirty="0" smtClean="0"/>
              <a:t>…development of the human person…. </a:t>
            </a:r>
            <a:endParaRPr lang="en-GB" sz="4400" dirty="0"/>
          </a:p>
        </p:txBody>
      </p:sp>
      <p:pic>
        <p:nvPicPr>
          <p:cNvPr id="4" name="Content Placeholder 3"/>
          <p:cNvPicPr>
            <a:picLocks noGrp="1" noChangeAspect="1"/>
          </p:cNvPicPr>
          <p:nvPr>
            <p:ph idx="1"/>
          </p:nvPr>
        </p:nvPicPr>
        <p:blipFill>
          <a:blip r:embed="rId2"/>
          <a:stretch>
            <a:fillRect/>
          </a:stretch>
        </p:blipFill>
        <p:spPr>
          <a:xfrm>
            <a:off x="1259632" y="1988840"/>
            <a:ext cx="6552728" cy="4613656"/>
          </a:xfrm>
          <a:prstGeom prst="rect">
            <a:avLst/>
          </a:prstGeom>
        </p:spPr>
      </p:pic>
    </p:spTree>
    <p:extLst>
      <p:ext uri="{BB962C8B-B14F-4D97-AF65-F5344CB8AC3E}">
        <p14:creationId xmlns:p14="http://schemas.microsoft.com/office/powerpoint/2010/main" val="377243311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6084168" y="4437112"/>
            <a:ext cx="2798306" cy="2139881"/>
          </a:xfrm>
          <a:prstGeom prst="rect">
            <a:avLst/>
          </a:prstGeom>
        </p:spPr>
      </p:pic>
      <p:pic>
        <p:nvPicPr>
          <p:cNvPr id="6" name="Picture 5"/>
          <p:cNvPicPr>
            <a:picLocks noChangeAspect="1"/>
          </p:cNvPicPr>
          <p:nvPr/>
        </p:nvPicPr>
        <p:blipFill>
          <a:blip r:embed="rId3"/>
          <a:stretch>
            <a:fillRect/>
          </a:stretch>
        </p:blipFill>
        <p:spPr>
          <a:xfrm>
            <a:off x="3779912" y="2924944"/>
            <a:ext cx="2784590" cy="2089585"/>
          </a:xfrm>
          <a:prstGeom prst="rect">
            <a:avLst/>
          </a:prstGeom>
        </p:spPr>
      </p:pic>
      <p:pic>
        <p:nvPicPr>
          <p:cNvPr id="7" name="Picture 6"/>
          <p:cNvPicPr>
            <a:picLocks noChangeAspect="1"/>
          </p:cNvPicPr>
          <p:nvPr/>
        </p:nvPicPr>
        <p:blipFill>
          <a:blip r:embed="rId4"/>
          <a:stretch>
            <a:fillRect/>
          </a:stretch>
        </p:blipFill>
        <p:spPr>
          <a:xfrm>
            <a:off x="234099" y="585175"/>
            <a:ext cx="2770872" cy="2075868"/>
          </a:xfrm>
          <a:prstGeom prst="rect">
            <a:avLst/>
          </a:prstGeom>
        </p:spPr>
      </p:pic>
      <p:pic>
        <p:nvPicPr>
          <p:cNvPr id="4" name="Picture 3"/>
          <p:cNvPicPr>
            <a:picLocks noChangeAspect="1"/>
          </p:cNvPicPr>
          <p:nvPr/>
        </p:nvPicPr>
        <p:blipFill>
          <a:blip r:embed="rId5"/>
          <a:stretch>
            <a:fillRect/>
          </a:stretch>
        </p:blipFill>
        <p:spPr>
          <a:xfrm>
            <a:off x="1907704" y="2276872"/>
            <a:ext cx="2508236" cy="1883220"/>
          </a:xfrm>
          <a:prstGeom prst="rect">
            <a:avLst/>
          </a:prstGeom>
        </p:spPr>
      </p:pic>
    </p:spTree>
    <p:extLst>
      <p:ext uri="{BB962C8B-B14F-4D97-AF65-F5344CB8AC3E}">
        <p14:creationId xmlns:p14="http://schemas.microsoft.com/office/powerpoint/2010/main" val="188872219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396552" y="2996952"/>
            <a:ext cx="10009112" cy="1470026"/>
          </a:xfrm>
        </p:spPr>
        <p:txBody>
          <a:bodyPr/>
          <a:lstStyle/>
          <a:p>
            <a:r>
              <a:rPr lang="en-GB" dirty="0" smtClean="0">
                <a:solidFill>
                  <a:srgbClr val="0070C0"/>
                </a:solidFill>
                <a:latin typeface="Sassoon Infant Rg" pitchFamily="50" charset="0"/>
              </a:rPr>
              <a:t>A </a:t>
            </a:r>
            <a:r>
              <a:rPr lang="en-GB" dirty="0" err="1" smtClean="0">
                <a:solidFill>
                  <a:srgbClr val="0070C0"/>
                </a:solidFill>
                <a:latin typeface="Sassoon Infant Rg" pitchFamily="50" charset="0"/>
              </a:rPr>
              <a:t>St.Thomas</a:t>
            </a:r>
            <a:r>
              <a:rPr lang="en-GB" dirty="0" smtClean="0">
                <a:solidFill>
                  <a:srgbClr val="0070C0"/>
                </a:solidFill>
                <a:latin typeface="Sassoon Infant Rg" pitchFamily="50" charset="0"/>
              </a:rPr>
              <a:t>’ Learner…</a:t>
            </a:r>
            <a:endParaRPr lang="en-GB" dirty="0">
              <a:solidFill>
                <a:srgbClr val="0070C0"/>
              </a:solidFill>
              <a:latin typeface="Sassoon Infant Rg" pitchFamily="50" charset="0"/>
            </a:endParaRPr>
          </a:p>
        </p:txBody>
      </p:sp>
      <p:sp>
        <p:nvSpPr>
          <p:cNvPr id="3" name="Subtitle 2"/>
          <p:cNvSpPr>
            <a:spLocks noGrp="1"/>
          </p:cNvSpPr>
          <p:nvPr>
            <p:ph type="subTitle" idx="1"/>
          </p:nvPr>
        </p:nvSpPr>
        <p:spPr/>
        <p:txBody>
          <a:bodyPr/>
          <a:lstStyle/>
          <a:p>
            <a:endParaRPr lang="en-GB"/>
          </a:p>
        </p:txBody>
      </p:sp>
    </p:spTree>
    <p:extLst>
      <p:ext uri="{BB962C8B-B14F-4D97-AF65-F5344CB8AC3E}">
        <p14:creationId xmlns:p14="http://schemas.microsoft.com/office/powerpoint/2010/main" val="403104804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algn="ctr"/>
            <a:r>
              <a:rPr lang="en-GB" dirty="0" smtClean="0">
                <a:solidFill>
                  <a:srgbClr val="0070C0"/>
                </a:solidFill>
                <a:latin typeface="Sassoon Infant Rg" pitchFamily="50" charset="0"/>
              </a:rPr>
              <a:t>Makes </a:t>
            </a:r>
            <a:r>
              <a:rPr lang="en-GB" sz="4400" dirty="0">
                <a:solidFill>
                  <a:srgbClr val="FF0000"/>
                </a:solidFill>
                <a:effectLst/>
                <a:latin typeface="Showcard Gothic" panose="04020904020102020604" pitchFamily="82" charset="0"/>
                <a:ea typeface="Times New Roman" panose="02020603050405020304" pitchFamily="18" charset="0"/>
                <a:cs typeface="Times New Roman" panose="02020603050405020304" pitchFamily="18" charset="0"/>
              </a:rPr>
              <a:t>S=P+A+C+E</a:t>
            </a:r>
            <a:r>
              <a:rPr lang="en-GB" sz="4400" dirty="0">
                <a:solidFill>
                  <a:srgbClr val="FF0000"/>
                </a:solidFill>
                <a:effectLst/>
                <a:latin typeface="Times New Roman" panose="02020603050405020304" pitchFamily="18" charset="0"/>
                <a:ea typeface="Times New Roman" panose="02020603050405020304" pitchFamily="18" charset="0"/>
              </a:rPr>
              <a:t> </a:t>
            </a:r>
            <a:r>
              <a:rPr lang="en-GB" dirty="0" smtClean="0">
                <a:solidFill>
                  <a:srgbClr val="0070C0"/>
                </a:solidFill>
                <a:latin typeface="Sassoon Infant Rg" pitchFamily="50" charset="0"/>
              </a:rPr>
              <a:t>for </a:t>
            </a:r>
            <a:r>
              <a:rPr lang="en-GB" sz="6000" dirty="0" smtClean="0">
                <a:solidFill>
                  <a:srgbClr val="0070C0"/>
                </a:solidFill>
                <a:latin typeface="Sassoon Infant Rg" pitchFamily="50" charset="0"/>
              </a:rPr>
              <a:t>their </a:t>
            </a:r>
            <a:r>
              <a:rPr lang="en-GB" dirty="0" smtClean="0">
                <a:solidFill>
                  <a:srgbClr val="0070C0"/>
                </a:solidFill>
                <a:latin typeface="Sassoon Infant Rg" pitchFamily="50" charset="0"/>
              </a:rPr>
              <a:t>learning</a:t>
            </a:r>
            <a:r>
              <a:rPr lang="en-GB" sz="6000" dirty="0" smtClean="0">
                <a:solidFill>
                  <a:srgbClr val="0070C0"/>
                </a:solidFill>
                <a:latin typeface="Sassoon Infant Rg" pitchFamily="50" charset="0"/>
              </a:rPr>
              <a:t>. </a:t>
            </a:r>
            <a:endParaRPr lang="en-GB" dirty="0">
              <a:solidFill>
                <a:srgbClr val="0070C0"/>
              </a:solidFill>
              <a:latin typeface="Sassoon Infant Rg" pitchFamily="50" charset="0"/>
            </a:endParaRPr>
          </a:p>
        </p:txBody>
      </p:sp>
      <p:pic>
        <p:nvPicPr>
          <p:cNvPr id="2" name="Content Placeholder 1"/>
          <p:cNvPicPr>
            <a:picLocks noGrp="1" noChangeAspect="1"/>
          </p:cNvPicPr>
          <p:nvPr>
            <p:ph idx="1"/>
          </p:nvPr>
        </p:nvPicPr>
        <p:blipFill>
          <a:blip r:embed="rId2"/>
          <a:stretch>
            <a:fillRect/>
          </a:stretch>
        </p:blipFill>
        <p:spPr>
          <a:xfrm>
            <a:off x="1475656" y="1844824"/>
            <a:ext cx="6034616" cy="4525962"/>
          </a:xfrm>
          <a:prstGeom prst="rect">
            <a:avLst/>
          </a:prstGeom>
        </p:spPr>
      </p:pic>
    </p:spTree>
    <p:extLst>
      <p:ext uri="{BB962C8B-B14F-4D97-AF65-F5344CB8AC3E}">
        <p14:creationId xmlns:p14="http://schemas.microsoft.com/office/powerpoint/2010/main" val="3264607731"/>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907704" y="332656"/>
            <a:ext cx="6995123" cy="1143000"/>
          </a:xfrm>
        </p:spPr>
        <p:txBody>
          <a:bodyPr/>
          <a:lstStyle/>
          <a:p>
            <a:pPr algn="ctr"/>
            <a:r>
              <a:rPr lang="en-GB" dirty="0" smtClean="0">
                <a:solidFill>
                  <a:srgbClr val="0070C0"/>
                </a:solidFill>
                <a:latin typeface="Sassoon Infant Rg" pitchFamily="50" charset="0"/>
              </a:rPr>
              <a:t>Follows the Listening Ladder.</a:t>
            </a:r>
            <a:endParaRPr lang="en-GB" dirty="0">
              <a:solidFill>
                <a:srgbClr val="0070C0"/>
              </a:solidFill>
              <a:latin typeface="Sassoon Infant Rg" pitchFamily="50" charset="0"/>
            </a:endParaRPr>
          </a:p>
        </p:txBody>
      </p:sp>
      <p:pic>
        <p:nvPicPr>
          <p:cNvPr id="4" name="Content Placeholder 3"/>
          <p:cNvPicPr>
            <a:picLocks noGrp="1" noChangeAspect="1"/>
          </p:cNvPicPr>
          <p:nvPr>
            <p:ph idx="1"/>
          </p:nvPr>
        </p:nvPicPr>
        <p:blipFill>
          <a:blip r:embed="rId2"/>
          <a:stretch>
            <a:fillRect/>
          </a:stretch>
        </p:blipFill>
        <p:spPr>
          <a:xfrm>
            <a:off x="1547664" y="1648761"/>
            <a:ext cx="6120680" cy="5209239"/>
          </a:xfrm>
          <a:prstGeom prst="rect">
            <a:avLst/>
          </a:prstGeom>
        </p:spPr>
      </p:pic>
    </p:spTree>
    <p:extLst>
      <p:ext uri="{BB962C8B-B14F-4D97-AF65-F5344CB8AC3E}">
        <p14:creationId xmlns:p14="http://schemas.microsoft.com/office/powerpoint/2010/main" val="106654920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Welcome</a:t>
            </a:r>
            <a:endParaRPr lang="en-GB" dirty="0"/>
          </a:p>
        </p:txBody>
      </p:sp>
      <p:sp>
        <p:nvSpPr>
          <p:cNvPr id="3" name="Content Placeholder 2"/>
          <p:cNvSpPr>
            <a:spLocks noGrp="1"/>
          </p:cNvSpPr>
          <p:nvPr>
            <p:ph idx="1"/>
          </p:nvPr>
        </p:nvSpPr>
        <p:spPr/>
        <p:txBody>
          <a:bodyPr/>
          <a:lstStyle/>
          <a:p>
            <a:r>
              <a:rPr lang="en-GB" dirty="0" smtClean="0"/>
              <a:t>School Improvement </a:t>
            </a:r>
            <a:r>
              <a:rPr lang="en-GB" dirty="0"/>
              <a:t>P</a:t>
            </a:r>
            <a:r>
              <a:rPr lang="en-GB" dirty="0" smtClean="0"/>
              <a:t>riorities</a:t>
            </a:r>
          </a:p>
          <a:p>
            <a:r>
              <a:rPr lang="en-GB" dirty="0" smtClean="0"/>
              <a:t>Safeguarding</a:t>
            </a:r>
          </a:p>
          <a:p>
            <a:r>
              <a:rPr lang="en-GB" dirty="0" smtClean="0"/>
              <a:t>Partnership and communication</a:t>
            </a:r>
          </a:p>
          <a:p>
            <a:r>
              <a:rPr lang="en-GB" dirty="0" smtClean="0"/>
              <a:t>Attendance</a:t>
            </a:r>
          </a:p>
          <a:p>
            <a:r>
              <a:rPr lang="en-GB" dirty="0" smtClean="0"/>
              <a:t>What we are </a:t>
            </a:r>
            <a:r>
              <a:rPr lang="en-GB" dirty="0" smtClean="0"/>
              <a:t>about</a:t>
            </a:r>
          </a:p>
          <a:p>
            <a:r>
              <a:rPr lang="en-GB" dirty="0" smtClean="0"/>
              <a:t>Becoming life long learners</a:t>
            </a:r>
            <a:r>
              <a:rPr lang="en-GB" dirty="0" smtClean="0"/>
              <a:t> </a:t>
            </a:r>
            <a:endParaRPr lang="en-GB" dirty="0"/>
          </a:p>
        </p:txBody>
      </p:sp>
    </p:spTree>
    <p:extLst>
      <p:ext uri="{BB962C8B-B14F-4D97-AF65-F5344CB8AC3E}">
        <p14:creationId xmlns:p14="http://schemas.microsoft.com/office/powerpoint/2010/main" val="56555067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GB" dirty="0" smtClean="0">
                <a:solidFill>
                  <a:srgbClr val="0070C0"/>
                </a:solidFill>
                <a:latin typeface="Sassoon Infant Rg" pitchFamily="50" charset="0"/>
              </a:rPr>
              <a:t>Keeps our presentation policy.</a:t>
            </a:r>
            <a:endParaRPr lang="en-GB" dirty="0">
              <a:solidFill>
                <a:srgbClr val="0070C0"/>
              </a:solidFill>
              <a:latin typeface="Sassoon Infant Rg" pitchFamily="50" charset="0"/>
            </a:endParaRPr>
          </a:p>
        </p:txBody>
      </p:sp>
      <p:pic>
        <p:nvPicPr>
          <p:cNvPr id="4" name="Content Placeholder 3"/>
          <p:cNvPicPr>
            <a:picLocks noGrp="1" noChangeAspect="1"/>
          </p:cNvPicPr>
          <p:nvPr>
            <p:ph idx="1"/>
          </p:nvPr>
        </p:nvPicPr>
        <p:blipFill>
          <a:blip r:embed="rId2"/>
          <a:stretch>
            <a:fillRect/>
          </a:stretch>
        </p:blipFill>
        <p:spPr>
          <a:xfrm>
            <a:off x="2339752" y="1556792"/>
            <a:ext cx="4464496" cy="5184576"/>
          </a:xfrm>
          <a:prstGeom prst="rect">
            <a:avLst/>
          </a:prstGeom>
        </p:spPr>
      </p:pic>
    </p:spTree>
    <p:extLst>
      <p:ext uri="{BB962C8B-B14F-4D97-AF65-F5344CB8AC3E}">
        <p14:creationId xmlns:p14="http://schemas.microsoft.com/office/powerpoint/2010/main" val="208589273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GB" dirty="0" smtClean="0">
                <a:solidFill>
                  <a:srgbClr val="0070C0"/>
                </a:solidFill>
                <a:latin typeface="Sassoon Infant Rg" pitchFamily="50" charset="0"/>
              </a:rPr>
              <a:t>Is ready, respectful and safe.</a:t>
            </a:r>
            <a:endParaRPr lang="en-GB" dirty="0">
              <a:solidFill>
                <a:srgbClr val="0070C0"/>
              </a:solidFill>
              <a:latin typeface="Sassoon Infant Rg" pitchFamily="50" charset="0"/>
            </a:endParaRPr>
          </a:p>
        </p:txBody>
      </p:sp>
      <p:pic>
        <p:nvPicPr>
          <p:cNvPr id="4" name="Content Placeholder 3"/>
          <p:cNvPicPr>
            <a:picLocks noGrp="1" noChangeAspect="1"/>
          </p:cNvPicPr>
          <p:nvPr>
            <p:ph idx="1"/>
          </p:nvPr>
        </p:nvPicPr>
        <p:blipFill>
          <a:blip r:embed="rId2"/>
          <a:stretch>
            <a:fillRect/>
          </a:stretch>
        </p:blipFill>
        <p:spPr>
          <a:xfrm>
            <a:off x="3053068" y="1855787"/>
            <a:ext cx="3175116" cy="4696089"/>
          </a:xfrm>
          <a:prstGeom prst="rect">
            <a:avLst/>
          </a:prstGeom>
        </p:spPr>
      </p:pic>
    </p:spTree>
    <p:extLst>
      <p:ext uri="{BB962C8B-B14F-4D97-AF65-F5344CB8AC3E}">
        <p14:creationId xmlns:p14="http://schemas.microsoft.com/office/powerpoint/2010/main" val="292297972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GB" dirty="0" smtClean="0"/>
              <a:t/>
            </a:r>
            <a:br>
              <a:rPr lang="en-GB" dirty="0" smtClean="0"/>
            </a:br>
            <a:r>
              <a:rPr lang="en-GB" dirty="0" smtClean="0">
                <a:solidFill>
                  <a:srgbClr val="0070C0"/>
                </a:solidFill>
                <a:latin typeface="Sassoon Infant Rg" pitchFamily="50" charset="0"/>
              </a:rPr>
              <a:t>Treats others the way they would want to </a:t>
            </a:r>
            <a:br>
              <a:rPr lang="en-GB" dirty="0" smtClean="0">
                <a:solidFill>
                  <a:srgbClr val="0070C0"/>
                </a:solidFill>
                <a:latin typeface="Sassoon Infant Rg" pitchFamily="50" charset="0"/>
              </a:rPr>
            </a:br>
            <a:r>
              <a:rPr lang="en-GB" dirty="0" smtClean="0">
                <a:solidFill>
                  <a:srgbClr val="0070C0"/>
                </a:solidFill>
                <a:latin typeface="Sassoon Infant Rg" pitchFamily="50" charset="0"/>
              </a:rPr>
              <a:t>be treated.</a:t>
            </a:r>
            <a:endParaRPr lang="en-GB" dirty="0">
              <a:solidFill>
                <a:srgbClr val="0070C0"/>
              </a:solidFill>
              <a:latin typeface="Sassoon Infant Rg" pitchFamily="50" charset="0"/>
            </a:endParaRPr>
          </a:p>
        </p:txBody>
      </p:sp>
      <p:pic>
        <p:nvPicPr>
          <p:cNvPr id="4" name="Content Placeholder 3"/>
          <p:cNvPicPr>
            <a:picLocks noGrp="1" noChangeAspect="1"/>
          </p:cNvPicPr>
          <p:nvPr>
            <p:ph idx="1"/>
          </p:nvPr>
        </p:nvPicPr>
        <p:blipFill>
          <a:blip r:embed="rId2"/>
          <a:stretch>
            <a:fillRect/>
          </a:stretch>
        </p:blipFill>
        <p:spPr>
          <a:xfrm>
            <a:off x="2339752" y="2780928"/>
            <a:ext cx="4860428" cy="3648561"/>
          </a:xfrm>
          <a:prstGeom prst="rect">
            <a:avLst/>
          </a:prstGeom>
        </p:spPr>
      </p:pic>
    </p:spTree>
    <p:extLst>
      <p:ext uri="{BB962C8B-B14F-4D97-AF65-F5344CB8AC3E}">
        <p14:creationId xmlns:p14="http://schemas.microsoft.com/office/powerpoint/2010/main" val="197822761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07704" y="476672"/>
            <a:ext cx="6995123" cy="1143000"/>
          </a:xfrm>
        </p:spPr>
        <p:txBody>
          <a:bodyPr/>
          <a:lstStyle/>
          <a:p>
            <a:r>
              <a:rPr lang="en-GB" sz="4400" dirty="0" smtClean="0"/>
              <a:t>…development of the human person…. </a:t>
            </a:r>
            <a:endParaRPr lang="en-GB" sz="4400" dirty="0"/>
          </a:p>
        </p:txBody>
      </p:sp>
      <p:pic>
        <p:nvPicPr>
          <p:cNvPr id="4" name="Content Placeholder 3"/>
          <p:cNvPicPr>
            <a:picLocks noGrp="1" noChangeAspect="1"/>
          </p:cNvPicPr>
          <p:nvPr>
            <p:ph idx="1"/>
          </p:nvPr>
        </p:nvPicPr>
        <p:blipFill>
          <a:blip r:embed="rId2"/>
          <a:stretch>
            <a:fillRect/>
          </a:stretch>
        </p:blipFill>
        <p:spPr>
          <a:xfrm>
            <a:off x="1259632" y="1988840"/>
            <a:ext cx="6552728" cy="4613656"/>
          </a:xfrm>
          <a:prstGeom prst="rect">
            <a:avLst/>
          </a:prstGeom>
        </p:spPr>
      </p:pic>
    </p:spTree>
    <p:extLst>
      <p:ext uri="{BB962C8B-B14F-4D97-AF65-F5344CB8AC3E}">
        <p14:creationId xmlns:p14="http://schemas.microsoft.com/office/powerpoint/2010/main" val="284033048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GB" dirty="0" smtClean="0"/>
              <a:t>Open </a:t>
            </a:r>
            <a:r>
              <a:rPr lang="en-GB" dirty="0" smtClean="0"/>
              <a:t>door</a:t>
            </a:r>
            <a:r>
              <a:rPr lang="en-GB" dirty="0" smtClean="0"/>
              <a:t>……</a:t>
            </a:r>
            <a:br>
              <a:rPr lang="en-GB" dirty="0" smtClean="0"/>
            </a:br>
            <a:r>
              <a:rPr lang="en-GB" dirty="0" smtClean="0"/>
              <a:t>Thank </a:t>
            </a:r>
            <a:r>
              <a:rPr lang="en-GB" dirty="0"/>
              <a:t>you</a:t>
            </a:r>
            <a:endParaRPr lang="en-GB" dirty="0"/>
          </a:p>
        </p:txBody>
      </p:sp>
      <p:sp>
        <p:nvSpPr>
          <p:cNvPr id="5" name="Text Placeholder 4"/>
          <p:cNvSpPr>
            <a:spLocks noGrp="1"/>
          </p:cNvSpPr>
          <p:nvPr>
            <p:ph type="body" idx="1"/>
          </p:nvPr>
        </p:nvSpPr>
        <p:spPr/>
        <p:txBody>
          <a:bodyPr/>
          <a:lstStyle/>
          <a:p>
            <a:endParaRPr lang="en-GB"/>
          </a:p>
        </p:txBody>
      </p:sp>
    </p:spTree>
    <p:extLst>
      <p:ext uri="{BB962C8B-B14F-4D97-AF65-F5344CB8AC3E}">
        <p14:creationId xmlns:p14="http://schemas.microsoft.com/office/powerpoint/2010/main" val="16888351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1560" y="3429000"/>
            <a:ext cx="7751449" cy="3240360"/>
          </a:xfrm>
          <a:prstGeom prst="rect">
            <a:avLst/>
          </a:prstGeom>
        </p:spPr>
      </p:pic>
      <p:sp>
        <p:nvSpPr>
          <p:cNvPr id="3" name="Title 2"/>
          <p:cNvSpPr>
            <a:spLocks noGrp="1"/>
          </p:cNvSpPr>
          <p:nvPr>
            <p:ph type="title"/>
          </p:nvPr>
        </p:nvSpPr>
        <p:spPr/>
        <p:txBody>
          <a:bodyPr/>
          <a:lstStyle/>
          <a:p>
            <a:r>
              <a:rPr lang="en-US" dirty="0" smtClean="0"/>
              <a:t>What we are about…</a:t>
            </a:r>
            <a:endParaRPr lang="en-GB" dirty="0"/>
          </a:p>
        </p:txBody>
      </p:sp>
      <p:sp>
        <p:nvSpPr>
          <p:cNvPr id="6" name="Rectangle 5"/>
          <p:cNvSpPr/>
          <p:nvPr/>
        </p:nvSpPr>
        <p:spPr>
          <a:xfrm>
            <a:off x="454836" y="1733194"/>
            <a:ext cx="8352928" cy="1528624"/>
          </a:xfrm>
          <a:prstGeom prst="rect">
            <a:avLst/>
          </a:prstGeom>
        </p:spPr>
        <p:txBody>
          <a:bodyPr wrap="square">
            <a:spAutoFit/>
          </a:bodyPr>
          <a:lstStyle/>
          <a:p>
            <a:pPr marL="0" marR="0" lvl="0" indent="0" algn="l" defTabSz="914400" rtl="0" eaLnBrk="1" fontAlgn="auto" latinLnBrk="0" hangingPunct="1">
              <a:lnSpc>
                <a:spcPct val="100000"/>
              </a:lnSpc>
              <a:spcBef>
                <a:spcPts val="800"/>
              </a:spcBef>
              <a:spcAft>
                <a:spcPts val="0"/>
              </a:spcAft>
              <a:buClrTx/>
              <a:buSzPct val="100000"/>
              <a:buFontTx/>
              <a:buNone/>
              <a:tabLst/>
              <a:defRPr/>
            </a:pPr>
            <a:r>
              <a:rPr kumimoji="0" lang="en-GB" altLang="en-US" sz="2800" b="1" i="0" u="none" strike="noStrike" kern="1200" cap="none" spc="0" normalizeH="0" baseline="0" noProof="0" dirty="0">
                <a:ln>
                  <a:noFill/>
                </a:ln>
                <a:solidFill>
                  <a:srgbClr val="FF0000"/>
                </a:solidFill>
                <a:effectLst/>
                <a:uLnTx/>
                <a:uFillTx/>
                <a:latin typeface="Calibri"/>
                <a:ea typeface="+mn-ea"/>
                <a:cs typeface="+mn-cs"/>
              </a:rPr>
              <a:t>‘The fundamental aim of all education is the promotion and development of the human person’</a:t>
            </a:r>
          </a:p>
          <a:p>
            <a:pPr marL="0" marR="0" lvl="0" indent="0" algn="l" defTabSz="914400" rtl="0" eaLnBrk="1" fontAlgn="auto" latinLnBrk="0" hangingPunct="1">
              <a:lnSpc>
                <a:spcPct val="100000"/>
              </a:lnSpc>
              <a:spcBef>
                <a:spcPts val="800"/>
              </a:spcBef>
              <a:spcAft>
                <a:spcPts val="0"/>
              </a:spcAft>
              <a:buClrTx/>
              <a:buSzPct val="100000"/>
              <a:buFontTx/>
              <a:buNone/>
              <a:tabLst/>
              <a:defRPr/>
            </a:pPr>
            <a:r>
              <a:rPr kumimoji="0" lang="en-GB" altLang="en-US" sz="1200" b="1" i="0" u="none" strike="noStrike" kern="1200" cap="none" spc="0" normalizeH="0" baseline="0" noProof="0" dirty="0">
                <a:ln>
                  <a:noFill/>
                </a:ln>
                <a:solidFill>
                  <a:srgbClr val="0000FF">
                    <a:lumMod val="75000"/>
                  </a:srgbClr>
                </a:solidFill>
                <a:effectLst/>
                <a:uLnTx/>
                <a:uFillTx/>
                <a:latin typeface="Calibri"/>
                <a:ea typeface="+mn-ea"/>
                <a:cs typeface="+mn-cs"/>
              </a:rPr>
              <a:t>Vatican Document:</a:t>
            </a:r>
          </a:p>
          <a:p>
            <a:pPr marL="342900" marR="0" lvl="0" indent="-342900" algn="l" defTabSz="914400" rtl="0" eaLnBrk="1" fontAlgn="auto" latinLnBrk="0" hangingPunct="1">
              <a:lnSpc>
                <a:spcPct val="100000"/>
              </a:lnSpc>
              <a:spcBef>
                <a:spcPts val="800"/>
              </a:spcBef>
              <a:spcAft>
                <a:spcPts val="0"/>
              </a:spcAft>
              <a:buClrTx/>
              <a:buSzPct val="100000"/>
              <a:buFontTx/>
              <a:buNone/>
              <a:tabLst/>
              <a:defRPr/>
            </a:pPr>
            <a:r>
              <a:rPr kumimoji="0" lang="en-GB" altLang="en-US" sz="1200" b="1" i="0" u="none" strike="noStrike" kern="1200" cap="none" spc="0" normalizeH="0" baseline="0" noProof="0" dirty="0">
                <a:ln>
                  <a:noFill/>
                </a:ln>
                <a:solidFill>
                  <a:srgbClr val="0000FF">
                    <a:lumMod val="75000"/>
                  </a:srgbClr>
                </a:solidFill>
                <a:effectLst/>
                <a:uLnTx/>
                <a:uFillTx/>
                <a:latin typeface="Calibri"/>
                <a:ea typeface="+mn-ea"/>
                <a:cs typeface="+mn-cs"/>
              </a:rPr>
              <a:t>‘The Catholic School in the Third Millennium’ 1997</a:t>
            </a:r>
            <a:endParaRPr kumimoji="0" lang="en-US" altLang="en-US" sz="1200" b="1" i="0" u="none" strike="noStrike" kern="1200" cap="none" spc="0" normalizeH="0" baseline="0" noProof="0" dirty="0">
              <a:ln>
                <a:noFill/>
              </a:ln>
              <a:solidFill>
                <a:srgbClr val="0000FF">
                  <a:lumMod val="75000"/>
                </a:srgbClr>
              </a:solidFill>
              <a:effectLst/>
              <a:uLnTx/>
              <a:uFillTx/>
              <a:latin typeface="Calibri"/>
              <a:ea typeface="+mn-ea"/>
              <a:cs typeface="+mn-cs"/>
            </a:endParaRPr>
          </a:p>
        </p:txBody>
      </p:sp>
    </p:spTree>
    <p:extLst>
      <p:ext uri="{BB962C8B-B14F-4D97-AF65-F5344CB8AC3E}">
        <p14:creationId xmlns:p14="http://schemas.microsoft.com/office/powerpoint/2010/main" val="40095246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Jesus%20in%20Sunset%20love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87642" cy="6731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ontent Placeholder 2"/>
          <p:cNvSpPr>
            <a:spLocks noGrp="1"/>
          </p:cNvSpPr>
          <p:nvPr>
            <p:ph idx="4294967295"/>
          </p:nvPr>
        </p:nvSpPr>
        <p:spPr>
          <a:xfrm>
            <a:off x="1187624" y="692696"/>
            <a:ext cx="6912768" cy="3600450"/>
          </a:xfrm>
        </p:spPr>
        <p:txBody>
          <a:bodyPr>
            <a:noAutofit/>
          </a:bodyPr>
          <a:lstStyle/>
          <a:p>
            <a:pPr marL="0" indent="0" algn="ctr">
              <a:buNone/>
            </a:pPr>
            <a:r>
              <a:rPr lang="en-GB" dirty="0" smtClean="0">
                <a:effectLst>
                  <a:outerShdw blurRad="38100" dist="38100" dir="2700000" algn="tl">
                    <a:srgbClr val="000000">
                      <a:alpha val="43137"/>
                    </a:srgbClr>
                  </a:outerShdw>
                </a:effectLst>
                <a:latin typeface="Rockwell Condensed" panose="02060603050405020104" pitchFamily="18" charset="0"/>
              </a:rPr>
              <a:t>Our Mission Statement …</a:t>
            </a:r>
          </a:p>
          <a:p>
            <a:pPr marL="0" indent="0" algn="ctr">
              <a:buNone/>
            </a:pPr>
            <a:r>
              <a:rPr lang="en-GB" dirty="0" smtClean="0">
                <a:solidFill>
                  <a:schemeClr val="tx1"/>
                </a:solidFill>
                <a:latin typeface="Segoe Script" panose="020B0504020000000003" pitchFamily="34" charset="0"/>
              </a:rPr>
              <a:t>God’s love is at the heart of our Catholic School family.</a:t>
            </a:r>
          </a:p>
          <a:p>
            <a:pPr marL="0" indent="0" algn="ctr">
              <a:buNone/>
            </a:pPr>
            <a:r>
              <a:rPr lang="en-GB" dirty="0" smtClean="0">
                <a:solidFill>
                  <a:schemeClr val="tx1"/>
                </a:solidFill>
                <a:latin typeface="Segoe Script" panose="020B0504020000000003" pitchFamily="34" charset="0"/>
              </a:rPr>
              <a:t>We show this in our respect, kindness and love for others and by treating other people as we wish to be treated ourselves.</a:t>
            </a:r>
          </a:p>
          <a:p>
            <a:pPr marL="0" indent="0" algn="ctr">
              <a:buNone/>
            </a:pPr>
            <a:r>
              <a:rPr lang="en-GB" sz="4050" dirty="0">
                <a:solidFill>
                  <a:srgbClr val="FFC000"/>
                </a:solidFill>
                <a:latin typeface="Segoe Script" panose="020B0504020000000003" pitchFamily="34" charset="0"/>
              </a:rPr>
              <a:t>We will encourage everyone to be the best that we can be.</a:t>
            </a:r>
          </a:p>
        </p:txBody>
      </p:sp>
    </p:spTree>
    <p:extLst>
      <p:ext uri="{BB962C8B-B14F-4D97-AF65-F5344CB8AC3E}">
        <p14:creationId xmlns:p14="http://schemas.microsoft.com/office/powerpoint/2010/main" val="206830073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400" dirty="0" smtClean="0"/>
              <a:t>Our Main Improvement Aims</a:t>
            </a:r>
            <a:br>
              <a:rPr lang="en-US" sz="4400" dirty="0" smtClean="0"/>
            </a:br>
            <a:r>
              <a:rPr lang="en-US" sz="4400" dirty="0" smtClean="0"/>
              <a:t>2024-25</a:t>
            </a:r>
            <a:endParaRPr lang="en-GB" sz="4400" dirty="0"/>
          </a:p>
        </p:txBody>
      </p:sp>
      <p:sp>
        <p:nvSpPr>
          <p:cNvPr id="3" name="Content Placeholder 2"/>
          <p:cNvSpPr>
            <a:spLocks noGrp="1"/>
          </p:cNvSpPr>
          <p:nvPr>
            <p:ph idx="1"/>
          </p:nvPr>
        </p:nvSpPr>
        <p:spPr/>
        <p:txBody>
          <a:bodyPr/>
          <a:lstStyle/>
          <a:p>
            <a:pPr marL="514350" indent="-514350">
              <a:buAutoNum type="arabicPeriod"/>
            </a:pPr>
            <a:r>
              <a:rPr lang="en-GB" dirty="0" smtClean="0"/>
              <a:t>Our </a:t>
            </a:r>
            <a:r>
              <a:rPr lang="en-GB" dirty="0"/>
              <a:t>Catholic Life, Culture and </a:t>
            </a:r>
            <a:r>
              <a:rPr lang="en-GB" dirty="0" smtClean="0"/>
              <a:t>Relationships</a:t>
            </a:r>
          </a:p>
          <a:p>
            <a:pPr marL="514350" indent="-514350">
              <a:buAutoNum type="arabicPeriod"/>
            </a:pPr>
            <a:endParaRPr lang="en-GB" dirty="0" smtClean="0"/>
          </a:p>
          <a:p>
            <a:pPr marL="514350" indent="-514350">
              <a:buAutoNum type="arabicPeriod"/>
            </a:pPr>
            <a:r>
              <a:rPr lang="en-GB" dirty="0" smtClean="0"/>
              <a:t> Our </a:t>
            </a:r>
            <a:r>
              <a:rPr lang="en-GB" dirty="0"/>
              <a:t>Curriculum and Assessment </a:t>
            </a:r>
            <a:endParaRPr lang="en-GB" dirty="0" smtClean="0"/>
          </a:p>
          <a:p>
            <a:pPr marL="514350" indent="-514350">
              <a:buAutoNum type="arabicPeriod"/>
            </a:pPr>
            <a:endParaRPr lang="en-GB" dirty="0" smtClean="0"/>
          </a:p>
          <a:p>
            <a:pPr marL="0" indent="0">
              <a:buNone/>
            </a:pPr>
            <a:r>
              <a:rPr lang="en-GB" dirty="0" smtClean="0"/>
              <a:t>3</a:t>
            </a:r>
            <a:r>
              <a:rPr lang="en-GB" dirty="0"/>
              <a:t>. Our Teaching, Learning and </a:t>
            </a:r>
            <a:r>
              <a:rPr lang="en-GB" dirty="0" smtClean="0"/>
              <a:t>Professional    </a:t>
            </a:r>
            <a:r>
              <a:rPr lang="en-GB" dirty="0" smtClean="0"/>
              <a:t>   development</a:t>
            </a:r>
            <a:endParaRPr lang="en-GB" dirty="0"/>
          </a:p>
        </p:txBody>
      </p:sp>
    </p:spTree>
    <p:extLst>
      <p:ext uri="{BB962C8B-B14F-4D97-AF65-F5344CB8AC3E}">
        <p14:creationId xmlns:p14="http://schemas.microsoft.com/office/powerpoint/2010/main" val="279278479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smtClean="0"/>
              <a:t> </a:t>
            </a:r>
            <a:endParaRPr lang="en-GB" dirty="0"/>
          </a:p>
        </p:txBody>
      </p:sp>
      <p:sp>
        <p:nvSpPr>
          <p:cNvPr id="3" name="Content Placeholder 2"/>
          <p:cNvSpPr>
            <a:spLocks noGrp="1"/>
          </p:cNvSpPr>
          <p:nvPr>
            <p:ph idx="1"/>
          </p:nvPr>
        </p:nvSpPr>
        <p:spPr/>
        <p:txBody>
          <a:bodyPr/>
          <a:lstStyle/>
          <a:p>
            <a:pPr marL="0" marR="485775" lvl="0" indent="0" algn="just">
              <a:lnSpc>
                <a:spcPct val="115000"/>
              </a:lnSpc>
              <a:spcAft>
                <a:spcPts val="1000"/>
              </a:spcAft>
              <a:buClr>
                <a:srgbClr val="002060"/>
              </a:buClr>
              <a:buSzPts val="1050"/>
              <a:buNone/>
            </a:pPr>
            <a:r>
              <a:rPr lang="en-GB" dirty="0">
                <a:solidFill>
                  <a:srgbClr val="002060"/>
                </a:solidFill>
                <a:latin typeface="Rockwell Condensed" panose="02060603050405020104" pitchFamily="18" charset="0"/>
                <a:ea typeface="Calibri" panose="020F0502020204030204" pitchFamily="34" charset="0"/>
                <a:cs typeface="Times New Roman" panose="02020603050405020304" pitchFamily="18" charset="0"/>
              </a:rPr>
              <a:t>Our Catholic Life, Culture and Relationships</a:t>
            </a:r>
            <a:r>
              <a:rPr lang="en-GB" dirty="0">
                <a:solidFill>
                  <a:srgbClr val="000000"/>
                </a:solidFill>
                <a:latin typeface="Calibri" panose="020F0502020204030204" pitchFamily="34" charset="0"/>
                <a:ea typeface="Times New Roman" panose="02020603050405020304" pitchFamily="18" charset="0"/>
                <a:cs typeface="Times New Roman" panose="02020603050405020304" pitchFamily="18" charset="0"/>
              </a:rPr>
              <a:t> </a:t>
            </a:r>
            <a:endParaRPr lang="en-GB" sz="3600" dirty="0">
              <a:latin typeface="Calibri" panose="020F0502020204030204" pitchFamily="34" charset="0"/>
              <a:ea typeface="Calibri" panose="020F0502020204030204" pitchFamily="34" charset="0"/>
              <a:cs typeface="Times New Roman" panose="02020603050405020304" pitchFamily="18" charset="0"/>
            </a:endParaRPr>
          </a:p>
          <a:p>
            <a:pPr lvl="0">
              <a:buFont typeface="Symbol" panose="05050102010706020507" pitchFamily="18" charset="2"/>
              <a:buChar char=""/>
            </a:pPr>
            <a:r>
              <a:rPr lang="en-GB" dirty="0">
                <a:latin typeface="Calibri" panose="020F0502020204030204" pitchFamily="34" charset="0"/>
              </a:rPr>
              <a:t>Catholic School Inspection readiness </a:t>
            </a:r>
            <a:endParaRPr lang="en-GB" dirty="0"/>
          </a:p>
          <a:p>
            <a:pPr lvl="0">
              <a:buFont typeface="Symbol" panose="05050102010706020507" pitchFamily="18" charset="2"/>
              <a:buChar char=""/>
            </a:pPr>
            <a:r>
              <a:rPr lang="en-GB" dirty="0">
                <a:latin typeface="Calibri" panose="020F0502020204030204" pitchFamily="34" charset="0"/>
              </a:rPr>
              <a:t>Continue to actively engage with Catholic Social Teaching embedding Oscar Romero Award</a:t>
            </a:r>
            <a:endParaRPr lang="en-GB" dirty="0"/>
          </a:p>
          <a:p>
            <a:pPr lvl="0">
              <a:lnSpc>
                <a:spcPct val="90000"/>
              </a:lnSpc>
              <a:spcBef>
                <a:spcPts val="1000"/>
              </a:spcBef>
              <a:spcAft>
                <a:spcPts val="1000"/>
              </a:spcAft>
              <a:buClr>
                <a:srgbClr val="002060"/>
              </a:buClr>
              <a:buSzPts val="1050"/>
              <a:buFont typeface="Rockwell Condensed" panose="02060603050405020104" pitchFamily="18" charset="0"/>
              <a:buAutoNum type="arabicPeriod"/>
            </a:pPr>
            <a:endParaRPr lang="en-GB" dirty="0"/>
          </a:p>
          <a:p>
            <a:endParaRPr lang="en-GB" dirty="0"/>
          </a:p>
        </p:txBody>
      </p:sp>
    </p:spTree>
    <p:extLst>
      <p:ext uri="{BB962C8B-B14F-4D97-AF65-F5344CB8AC3E}">
        <p14:creationId xmlns:p14="http://schemas.microsoft.com/office/powerpoint/2010/main" val="142074242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F37348-BC35-494E-8723-C2EC14D2F1D0}"/>
              </a:ext>
            </a:extLst>
          </p:cNvPr>
          <p:cNvSpPr>
            <a:spLocks noGrp="1"/>
          </p:cNvSpPr>
          <p:nvPr>
            <p:ph type="title"/>
          </p:nvPr>
        </p:nvSpPr>
        <p:spPr>
          <a:xfrm>
            <a:off x="1619672" y="260648"/>
            <a:ext cx="7211143" cy="1143000"/>
          </a:xfrm>
        </p:spPr>
        <p:txBody>
          <a:bodyPr/>
          <a:lstStyle/>
          <a:p>
            <a:pPr algn="ctr"/>
            <a:r>
              <a:rPr lang="en-GB" sz="4800" dirty="0" smtClean="0">
                <a:solidFill>
                  <a:srgbClr val="0070C0"/>
                </a:solidFill>
                <a:latin typeface="Sassoon Infant Rg" pitchFamily="50" charset="0"/>
              </a:rPr>
              <a:t>Catholic Social Teaching</a:t>
            </a:r>
            <a:endParaRPr lang="en-GB" sz="4800" dirty="0">
              <a:solidFill>
                <a:srgbClr val="0070C0"/>
              </a:solidFill>
              <a:latin typeface="Sassoon Infant Rg" pitchFamily="50" charset="0"/>
            </a:endParaRPr>
          </a:p>
        </p:txBody>
      </p:sp>
      <p:sp>
        <p:nvSpPr>
          <p:cNvPr id="3" name="Content Placeholder 2">
            <a:extLst>
              <a:ext uri="{FF2B5EF4-FFF2-40B4-BE49-F238E27FC236}">
                <a16:creationId xmlns:a16="http://schemas.microsoft.com/office/drawing/2014/main" id="{443F8E67-FD54-4527-960D-206E4483120E}"/>
              </a:ext>
            </a:extLst>
          </p:cNvPr>
          <p:cNvSpPr>
            <a:spLocks noGrp="1"/>
          </p:cNvSpPr>
          <p:nvPr>
            <p:ph idx="1"/>
          </p:nvPr>
        </p:nvSpPr>
        <p:spPr>
          <a:xfrm>
            <a:off x="437576" y="1844824"/>
            <a:ext cx="8229600" cy="4525959"/>
          </a:xfrm>
          <a:solidFill>
            <a:schemeClr val="tx1"/>
          </a:solidFill>
        </p:spPr>
        <p:txBody>
          <a:bodyPr/>
          <a:lstStyle/>
          <a:p>
            <a:pPr marL="0" indent="0" algn="ctr">
              <a:buNone/>
            </a:pPr>
            <a:r>
              <a:rPr lang="en-GB" sz="2000" dirty="0" smtClean="0">
                <a:solidFill>
                  <a:srgbClr val="0070C0"/>
                </a:solidFill>
                <a:latin typeface="Sassoon Infant Rg" pitchFamily="50" charset="0"/>
              </a:rPr>
              <a:t>Catholic Social Teaching </a:t>
            </a:r>
            <a:r>
              <a:rPr lang="en-GB" sz="2000" dirty="0">
                <a:solidFill>
                  <a:srgbClr val="0070C0"/>
                </a:solidFill>
                <a:latin typeface="Sassoon Infant Rg" pitchFamily="50" charset="0"/>
              </a:rPr>
              <a:t>is based around the Church’s belief that we can all make a difference in making our world a better place for all. These teachings are rooted in Scripture and especially in the teachings of Jesus found in the Gospels. </a:t>
            </a:r>
            <a:endParaRPr lang="en-GB" sz="2000" dirty="0" smtClean="0">
              <a:solidFill>
                <a:srgbClr val="0070C0"/>
              </a:solidFill>
              <a:latin typeface="Sassoon Infant Rg" pitchFamily="50" charset="0"/>
            </a:endParaRPr>
          </a:p>
          <a:p>
            <a:pPr marL="0" indent="0" algn="ctr">
              <a:buNone/>
            </a:pPr>
            <a:endParaRPr lang="en-GB" sz="2000" dirty="0" smtClean="0">
              <a:solidFill>
                <a:srgbClr val="0070C0"/>
              </a:solidFill>
              <a:latin typeface="Sassoon Infant Rg" pitchFamily="50" charset="0"/>
            </a:endParaRPr>
          </a:p>
          <a:p>
            <a:pPr marL="0" indent="0" algn="ctr">
              <a:buNone/>
            </a:pPr>
            <a:r>
              <a:rPr lang="en-GB" sz="2000" dirty="0" smtClean="0">
                <a:solidFill>
                  <a:srgbClr val="0070C0"/>
                </a:solidFill>
                <a:latin typeface="Sassoon Infant Rg" pitchFamily="50" charset="0"/>
              </a:rPr>
              <a:t>Christ </a:t>
            </a:r>
            <a:r>
              <a:rPr lang="en-GB" sz="2000" dirty="0">
                <a:solidFill>
                  <a:srgbClr val="0070C0"/>
                </a:solidFill>
                <a:latin typeface="Sassoon Infant Rg" pitchFamily="50" charset="0"/>
              </a:rPr>
              <a:t>shows us how to walk in his footsteps, bringing love and care to those both near and far. </a:t>
            </a:r>
            <a:endParaRPr lang="en-GB" sz="2000" dirty="0" smtClean="0">
              <a:solidFill>
                <a:srgbClr val="0070C0"/>
              </a:solidFill>
              <a:latin typeface="Sassoon Infant Rg" pitchFamily="50" charset="0"/>
            </a:endParaRPr>
          </a:p>
          <a:p>
            <a:pPr marL="0" indent="0" algn="ctr">
              <a:buNone/>
            </a:pPr>
            <a:endParaRPr lang="en-GB" sz="2000" dirty="0" smtClean="0">
              <a:solidFill>
                <a:srgbClr val="0070C0"/>
              </a:solidFill>
              <a:latin typeface="Sassoon Infant Rg" pitchFamily="50" charset="0"/>
            </a:endParaRPr>
          </a:p>
          <a:p>
            <a:pPr marL="0" indent="0" algn="ctr">
              <a:buNone/>
            </a:pPr>
            <a:r>
              <a:rPr lang="en-GB" sz="2000" dirty="0" smtClean="0">
                <a:solidFill>
                  <a:srgbClr val="0070C0"/>
                </a:solidFill>
                <a:latin typeface="Sassoon Infant Rg" pitchFamily="50" charset="0"/>
              </a:rPr>
              <a:t>It </a:t>
            </a:r>
            <a:r>
              <a:rPr lang="en-GB" sz="2000" dirty="0">
                <a:solidFill>
                  <a:srgbClr val="0070C0"/>
                </a:solidFill>
                <a:latin typeface="Sassoon Infant Rg" pitchFamily="50" charset="0"/>
              </a:rPr>
              <a:t>is our vocation to live as Jesus and saints throughout the ages, bettering our world for everyone.</a:t>
            </a:r>
          </a:p>
        </p:txBody>
      </p:sp>
      <p:pic>
        <p:nvPicPr>
          <p:cNvPr id="4" name="Picture 3"/>
          <p:cNvPicPr>
            <a:picLocks noChangeAspect="1"/>
          </p:cNvPicPr>
          <p:nvPr/>
        </p:nvPicPr>
        <p:blipFill>
          <a:blip r:embed="rId2"/>
          <a:stretch>
            <a:fillRect/>
          </a:stretch>
        </p:blipFill>
        <p:spPr>
          <a:xfrm>
            <a:off x="518538" y="5445224"/>
            <a:ext cx="8067675" cy="1238250"/>
          </a:xfrm>
          <a:prstGeom prst="rect">
            <a:avLst/>
          </a:prstGeom>
        </p:spPr>
      </p:pic>
    </p:spTree>
    <p:extLst>
      <p:ext uri="{BB962C8B-B14F-4D97-AF65-F5344CB8AC3E}">
        <p14:creationId xmlns:p14="http://schemas.microsoft.com/office/powerpoint/2010/main" val="390204841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475656" y="1412776"/>
            <a:ext cx="7298043" cy="5112568"/>
          </a:xfrm>
          <a:prstGeom prst="rect">
            <a:avLst/>
          </a:prstGeom>
        </p:spPr>
      </p:pic>
    </p:spTree>
    <p:extLst>
      <p:ext uri="{BB962C8B-B14F-4D97-AF65-F5344CB8AC3E}">
        <p14:creationId xmlns:p14="http://schemas.microsoft.com/office/powerpoint/2010/main" val="1335496584"/>
      </p:ext>
    </p:extLst>
  </p:cSld>
  <p:clrMapOvr>
    <a:masterClrMapping/>
  </p:clrMapOvr>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Custom 1">
      <a:dk1>
        <a:sysClr val="windowText" lastClr="000000"/>
      </a:dk1>
      <a:lt1>
        <a:sysClr val="window" lastClr="FFFFFF"/>
      </a:lt1>
      <a:dk2>
        <a:srgbClr val="0000FF"/>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Custom 1">
      <a:dk1>
        <a:sysClr val="windowText" lastClr="000000"/>
      </a:dk1>
      <a:lt1>
        <a:sysClr val="window" lastClr="FFFFFF"/>
      </a:lt1>
      <a:dk2>
        <a:srgbClr val="0000FF"/>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8_MinimalistLight">
  <a:themeElements>
    <a:clrScheme name="38_MinimalistLight">
      <a:dk1>
        <a:srgbClr val="53585F"/>
      </a:dk1>
      <a:lt1>
        <a:srgbClr val="FFFFFF"/>
      </a:lt1>
      <a:dk2>
        <a:srgbClr val="53585F"/>
      </a:dk2>
      <a:lt2>
        <a:srgbClr val="D5D5D5"/>
      </a:lt2>
      <a:accent1>
        <a:srgbClr val="9FAABA"/>
      </a:accent1>
      <a:accent2>
        <a:srgbClr val="88A7B2"/>
      </a:accent2>
      <a:accent3>
        <a:srgbClr val="94B9A3"/>
      </a:accent3>
      <a:accent4>
        <a:srgbClr val="F0BE5E"/>
      </a:accent4>
      <a:accent5>
        <a:srgbClr val="D5B7B7"/>
      </a:accent5>
      <a:accent6>
        <a:srgbClr val="B894B1"/>
      </a:accent6>
      <a:hlink>
        <a:srgbClr val="0000FF"/>
      </a:hlink>
      <a:folHlink>
        <a:srgbClr val="FF00FF"/>
      </a:folHlink>
    </a:clrScheme>
    <a:fontScheme name="38_MinimalistLight">
      <a:majorFont>
        <a:latin typeface="Produkt Extralight"/>
        <a:ea typeface="Produkt Extralight"/>
        <a:cs typeface="Produkt Extralight"/>
      </a:majorFont>
      <a:minorFont>
        <a:latin typeface="Produkt Extralight"/>
        <a:ea typeface="Produkt Extralight"/>
        <a:cs typeface="Produkt Extralight"/>
      </a:minorFont>
    </a:fontScheme>
    <a:fmtScheme name="38_MinimalistLigh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atOff val="-9155"/>
            <a:lumOff val="-32673"/>
          </a:schemeClr>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Graphik Light"/>
            <a:ea typeface="Graphik Light"/>
            <a:cs typeface="Graphik Light"/>
            <a:sym typeface="Graphik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atOff val="-9155"/>
              <a:lumOff val="-32673"/>
            </a:schemeClr>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l" defTabSz="355600" rtl="0" fontAlgn="auto" latinLnBrk="0" hangingPunct="0">
          <a:lnSpc>
            <a:spcPct val="100000"/>
          </a:lnSpc>
          <a:spcBef>
            <a:spcPts val="4700"/>
          </a:spcBef>
          <a:spcAft>
            <a:spcPts val="0"/>
          </a:spcAft>
          <a:buClrTx/>
          <a:buSzTx/>
          <a:buFontTx/>
          <a:buNone/>
          <a:tabLst/>
          <a:defRPr kumimoji="0" sz="4000" b="0" i="0" u="none" strike="noStrike" cap="none" spc="0" normalizeH="0" baseline="0">
            <a:ln>
              <a:noFill/>
            </a:ln>
            <a:solidFill>
              <a:schemeClr val="accent1">
                <a:satOff val="-9155"/>
                <a:lumOff val="-32673"/>
              </a:schemeClr>
            </a:solidFill>
            <a:effectLst/>
            <a:uFillTx/>
            <a:latin typeface="Graphik Light"/>
            <a:ea typeface="Graphik Light"/>
            <a:cs typeface="Graphik Light"/>
            <a:sym typeface="Graphik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6146</TotalTime>
  <Words>912</Words>
  <Application>Microsoft Office PowerPoint</Application>
  <PresentationFormat>On-screen Show (4:3)</PresentationFormat>
  <Paragraphs>109</Paragraphs>
  <Slides>34</Slides>
  <Notes>1</Notes>
  <HiddenSlides>0</HiddenSlides>
  <MMClips>0</MMClips>
  <ScaleCrop>false</ScaleCrop>
  <HeadingPairs>
    <vt:vector size="6" baseType="variant">
      <vt:variant>
        <vt:lpstr>Fonts Used</vt:lpstr>
      </vt:variant>
      <vt:variant>
        <vt:i4>15</vt:i4>
      </vt:variant>
      <vt:variant>
        <vt:lpstr>Theme</vt:lpstr>
      </vt:variant>
      <vt:variant>
        <vt:i4>4</vt:i4>
      </vt:variant>
      <vt:variant>
        <vt:lpstr>Slide Titles</vt:lpstr>
      </vt:variant>
      <vt:variant>
        <vt:i4>34</vt:i4>
      </vt:variant>
    </vt:vector>
  </HeadingPairs>
  <TitlesOfParts>
    <vt:vector size="53" baseType="lpstr">
      <vt:lpstr>Arial</vt:lpstr>
      <vt:lpstr>Calibri</vt:lpstr>
      <vt:lpstr>Calibri Light</vt:lpstr>
      <vt:lpstr>Graphik</vt:lpstr>
      <vt:lpstr>Graphik Light</vt:lpstr>
      <vt:lpstr>Helvetica</vt:lpstr>
      <vt:lpstr>Produkt Extralight</vt:lpstr>
      <vt:lpstr>Produkt Light</vt:lpstr>
      <vt:lpstr>Rockwell Bold</vt:lpstr>
      <vt:lpstr>Rockwell Condensed</vt:lpstr>
      <vt:lpstr>Sassoon Infant Rg</vt:lpstr>
      <vt:lpstr>Segoe Script</vt:lpstr>
      <vt:lpstr>Showcard Gothic</vt:lpstr>
      <vt:lpstr>Symbol</vt:lpstr>
      <vt:lpstr>Times New Roman</vt:lpstr>
      <vt:lpstr>1_Office Theme</vt:lpstr>
      <vt:lpstr>2_Office Theme</vt:lpstr>
      <vt:lpstr>Office Theme</vt:lpstr>
      <vt:lpstr>38_MinimalistLight</vt:lpstr>
      <vt:lpstr>Good morning!</vt:lpstr>
      <vt:lpstr>Leadership Team</vt:lpstr>
      <vt:lpstr>Welcome</vt:lpstr>
      <vt:lpstr>What we are about…</vt:lpstr>
      <vt:lpstr>PowerPoint Presentation</vt:lpstr>
      <vt:lpstr>Our Main Improvement Aims 2024-25</vt:lpstr>
      <vt:lpstr> </vt:lpstr>
      <vt:lpstr>Catholic Social Teaching</vt:lpstr>
      <vt:lpstr>PowerPoint Presentation</vt:lpstr>
      <vt:lpstr>PowerPoint Presentation</vt:lpstr>
      <vt:lpstr>PowerPoint Presentation</vt:lpstr>
      <vt:lpstr>PowerPoint Presentation</vt:lpstr>
      <vt:lpstr>Safeguarding</vt:lpstr>
      <vt:lpstr>Partnership and Communication</vt:lpstr>
      <vt:lpstr>Partnership</vt:lpstr>
      <vt:lpstr>Partnership with teachers</vt:lpstr>
      <vt:lpstr>Partnership and Communication</vt:lpstr>
      <vt:lpstr>PTA</vt:lpstr>
      <vt:lpstr>PowerPoint Presentation</vt:lpstr>
      <vt:lpstr>PTA Family Colour Run</vt:lpstr>
      <vt:lpstr>School Parish Masses</vt:lpstr>
      <vt:lpstr>Attendance </vt:lpstr>
      <vt:lpstr>PowerPoint Presentation</vt:lpstr>
      <vt:lpstr>How to decide?</vt:lpstr>
      <vt:lpstr>…development of the human person…. </vt:lpstr>
      <vt:lpstr>PowerPoint Presentation</vt:lpstr>
      <vt:lpstr>A St.Thomas’ Learner…</vt:lpstr>
      <vt:lpstr>Makes S=P+A+C+E for their learning. </vt:lpstr>
      <vt:lpstr>Follows the Listening Ladder.</vt:lpstr>
      <vt:lpstr>Keeps our presentation policy.</vt:lpstr>
      <vt:lpstr>Is ready, respectful and safe.</vt:lpstr>
      <vt:lpstr> Treats others the way they would want to  be treated.</vt:lpstr>
      <vt:lpstr>…development of the human person…. </vt:lpstr>
      <vt:lpstr>Open door…… 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Admin5</dc:creator>
  <cp:lastModifiedBy>Kate.Carter</cp:lastModifiedBy>
  <cp:revision>283</cp:revision>
  <cp:lastPrinted>2023-09-03T13:04:44Z</cp:lastPrinted>
  <dcterms:created xsi:type="dcterms:W3CDTF">2015-08-27T11:27:42Z</dcterms:created>
  <dcterms:modified xsi:type="dcterms:W3CDTF">2024-09-18T17:28:10Z</dcterms:modified>
</cp:coreProperties>
</file>